
<file path=[Content_Types].xml><?xml version="1.0" encoding="utf-8"?>
<Types xmlns="http://schemas.openxmlformats.org/package/2006/content-types">
  <Default Extension="jpeg" ContentType="image/jpeg"/>
  <Default Extension="jp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96" r:id="rId2"/>
  </p:sldMasterIdLst>
  <p:notesMasterIdLst>
    <p:notesMasterId r:id="rId16"/>
  </p:notesMasterIdLst>
  <p:sldIdLst>
    <p:sldId id="256" r:id="rId3"/>
    <p:sldId id="263" r:id="rId4"/>
    <p:sldId id="266" r:id="rId5"/>
    <p:sldId id="257" r:id="rId6"/>
    <p:sldId id="270" r:id="rId7"/>
    <p:sldId id="262" r:id="rId8"/>
    <p:sldId id="269" r:id="rId9"/>
    <p:sldId id="267" r:id="rId10"/>
    <p:sldId id="265" r:id="rId11"/>
    <p:sldId id="264" r:id="rId12"/>
    <p:sldId id="268" r:id="rId13"/>
    <p:sldId id="272" r:id="rId14"/>
    <p:sldId id="271" r:id="rId15"/>
  </p:sldIdLst>
  <p:sldSz cx="12192000" cy="6858000"/>
  <p:notesSz cx="6858000" cy="9144000"/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7071B6B3-7CDE-4EA7-888C-A8F9541652D0}" v="78" dt="2025-09-26T21:25:08.309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995" autoAdjust="0"/>
    <p:restoredTop sz="94660"/>
  </p:normalViewPr>
  <p:slideViewPr>
    <p:cSldViewPr snapToGrid="0">
      <p:cViewPr varScale="1">
        <p:scale>
          <a:sx n="79" d="100"/>
          <a:sy n="79" d="100"/>
        </p:scale>
        <p:origin x="187" y="5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viewProps" Target="viewProps.xml"/><Relationship Id="rId3" Type="http://schemas.openxmlformats.org/officeDocument/2006/relationships/slide" Target="slides/slide1.xml"/><Relationship Id="rId21" Type="http://schemas.microsoft.com/office/2016/11/relationships/changesInfo" Target="changesInfos/changesInfo1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notesMaster" Target="notesMasters/notesMaster1.xml"/><Relationship Id="rId20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10" Type="http://schemas.openxmlformats.org/officeDocument/2006/relationships/slide" Target="slides/slide8.xml"/><Relationship Id="rId19" Type="http://schemas.openxmlformats.org/officeDocument/2006/relationships/theme" Target="theme/theme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microsoft.com/office/2015/10/relationships/revisionInfo" Target="revisionInfo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JULIO PEREZ GARCIA" userId="c1e48473-6eb9-4afc-abd2-b10f8768613c" providerId="ADAL" clId="{04CD7B26-B8C7-47CF-9795-734094EB417D}"/>
    <pc:docChg chg="undo redo custSel addSld delSld modSld">
      <pc:chgData name="JULIO PEREZ GARCIA" userId="c1e48473-6eb9-4afc-abd2-b10f8768613c" providerId="ADAL" clId="{04CD7B26-B8C7-47CF-9795-734094EB417D}" dt="2025-09-26T21:26:09.225" v="3298" actId="12"/>
      <pc:docMkLst>
        <pc:docMk/>
      </pc:docMkLst>
      <pc:sldChg chg="modSp mod">
        <pc:chgData name="JULIO PEREZ GARCIA" userId="c1e48473-6eb9-4afc-abd2-b10f8768613c" providerId="ADAL" clId="{04CD7B26-B8C7-47CF-9795-734094EB417D}" dt="2025-09-26T18:03:58.468" v="2840" actId="20577"/>
        <pc:sldMkLst>
          <pc:docMk/>
          <pc:sldMk cId="1952162914" sldId="256"/>
        </pc:sldMkLst>
        <pc:spChg chg="mod">
          <ac:chgData name="JULIO PEREZ GARCIA" userId="c1e48473-6eb9-4afc-abd2-b10f8768613c" providerId="ADAL" clId="{04CD7B26-B8C7-47CF-9795-734094EB417D}" dt="2025-09-26T18:03:31.857" v="2836" actId="790"/>
          <ac:spMkLst>
            <pc:docMk/>
            <pc:sldMk cId="1952162914" sldId="256"/>
            <ac:spMk id="3" creationId="{9530C56D-F221-4E02-ACEC-77B7E286C1E2}"/>
          </ac:spMkLst>
        </pc:spChg>
        <pc:spChg chg="mod">
          <ac:chgData name="JULIO PEREZ GARCIA" userId="c1e48473-6eb9-4afc-abd2-b10f8768613c" providerId="ADAL" clId="{04CD7B26-B8C7-47CF-9795-734094EB417D}" dt="2025-09-26T18:03:58.468" v="2840" actId="20577"/>
          <ac:spMkLst>
            <pc:docMk/>
            <pc:sldMk cId="1952162914" sldId="256"/>
            <ac:spMk id="8" creationId="{9607DBFE-6A4E-4D24-4636-813EF054C872}"/>
          </ac:spMkLst>
        </pc:spChg>
        <pc:spChg chg="mod">
          <ac:chgData name="JULIO PEREZ GARCIA" userId="c1e48473-6eb9-4afc-abd2-b10f8768613c" providerId="ADAL" clId="{04CD7B26-B8C7-47CF-9795-734094EB417D}" dt="2025-09-26T18:03:31.857" v="2836" actId="790"/>
          <ac:spMkLst>
            <pc:docMk/>
            <pc:sldMk cId="1952162914" sldId="256"/>
            <ac:spMk id="9" creationId="{11345713-341B-8B09-0DDF-1A049A38F64E}"/>
          </ac:spMkLst>
        </pc:spChg>
        <pc:picChg chg="mod">
          <ac:chgData name="JULIO PEREZ GARCIA" userId="c1e48473-6eb9-4afc-abd2-b10f8768613c" providerId="ADAL" clId="{04CD7B26-B8C7-47CF-9795-734094EB417D}" dt="2025-09-26T09:13:27.667" v="630" actId="1076"/>
          <ac:picMkLst>
            <pc:docMk/>
            <pc:sldMk cId="1952162914" sldId="256"/>
            <ac:picMk id="5" creationId="{15651E38-4555-A272-2FA8-5987433A572E}"/>
          </ac:picMkLst>
        </pc:picChg>
      </pc:sldChg>
      <pc:sldChg chg="addSp delSp modSp add mod">
        <pc:chgData name="JULIO PEREZ GARCIA" userId="c1e48473-6eb9-4afc-abd2-b10f8768613c" providerId="ADAL" clId="{04CD7B26-B8C7-47CF-9795-734094EB417D}" dt="2025-09-26T18:03:50.455" v="2838" actId="313"/>
        <pc:sldMkLst>
          <pc:docMk/>
          <pc:sldMk cId="0" sldId="257"/>
        </pc:sldMkLst>
        <pc:spChg chg="add mod">
          <ac:chgData name="JULIO PEREZ GARCIA" userId="c1e48473-6eb9-4afc-abd2-b10f8768613c" providerId="ADAL" clId="{04CD7B26-B8C7-47CF-9795-734094EB417D}" dt="2025-09-26T18:03:31.857" v="2836" actId="790"/>
          <ac:spMkLst>
            <pc:docMk/>
            <pc:sldMk cId="0" sldId="257"/>
            <ac:spMk id="2" creationId="{1C73198E-EAC9-045C-FB4C-784FD71934F5}"/>
          </ac:spMkLst>
        </pc:spChg>
        <pc:spChg chg="add mod">
          <ac:chgData name="JULIO PEREZ GARCIA" userId="c1e48473-6eb9-4afc-abd2-b10f8768613c" providerId="ADAL" clId="{04CD7B26-B8C7-47CF-9795-734094EB417D}" dt="2025-09-26T18:03:31.857" v="2836" actId="790"/>
          <ac:spMkLst>
            <pc:docMk/>
            <pc:sldMk cId="0" sldId="257"/>
            <ac:spMk id="3" creationId="{9F44EDA2-D082-C287-0E3B-4AB31637F55F}"/>
          </ac:spMkLst>
        </pc:spChg>
        <pc:spChg chg="add mod">
          <ac:chgData name="JULIO PEREZ GARCIA" userId="c1e48473-6eb9-4afc-abd2-b10f8768613c" providerId="ADAL" clId="{04CD7B26-B8C7-47CF-9795-734094EB417D}" dt="2025-09-26T18:03:31.857" v="2836" actId="790"/>
          <ac:spMkLst>
            <pc:docMk/>
            <pc:sldMk cId="0" sldId="257"/>
            <ac:spMk id="4" creationId="{579F7618-02D6-5DC3-5889-8EB1C10E95A6}"/>
          </ac:spMkLst>
        </pc:spChg>
        <pc:spChg chg="add mod">
          <ac:chgData name="JULIO PEREZ GARCIA" userId="c1e48473-6eb9-4afc-abd2-b10f8768613c" providerId="ADAL" clId="{04CD7B26-B8C7-47CF-9795-734094EB417D}" dt="2025-09-26T18:03:31.857" v="2836" actId="790"/>
          <ac:spMkLst>
            <pc:docMk/>
            <pc:sldMk cId="0" sldId="257"/>
            <ac:spMk id="5" creationId="{F068DCF7-B2C5-8A11-7F8E-8A4F91F7FAFC}"/>
          </ac:spMkLst>
        </pc:spChg>
        <pc:spChg chg="mod">
          <ac:chgData name="JULIO PEREZ GARCIA" userId="c1e48473-6eb9-4afc-abd2-b10f8768613c" providerId="ADAL" clId="{04CD7B26-B8C7-47CF-9795-734094EB417D}" dt="2025-09-26T18:03:50.455" v="2838" actId="313"/>
          <ac:spMkLst>
            <pc:docMk/>
            <pc:sldMk cId="0" sldId="257"/>
            <ac:spMk id="34784" creationId="{00000000-0000-0000-0000-000000000000}"/>
          </ac:spMkLst>
        </pc:spChg>
        <pc:spChg chg="del">
          <ac:chgData name="JULIO PEREZ GARCIA" userId="c1e48473-6eb9-4afc-abd2-b10f8768613c" providerId="ADAL" clId="{04CD7B26-B8C7-47CF-9795-734094EB417D}" dt="2025-09-26T14:22:20.203" v="1991" actId="478"/>
          <ac:spMkLst>
            <pc:docMk/>
            <pc:sldMk cId="0" sldId="257"/>
            <ac:spMk id="34786" creationId="{00000000-0000-0000-0000-000000000000}"/>
          </ac:spMkLst>
        </pc:spChg>
        <pc:spChg chg="del">
          <ac:chgData name="JULIO PEREZ GARCIA" userId="c1e48473-6eb9-4afc-abd2-b10f8768613c" providerId="ADAL" clId="{04CD7B26-B8C7-47CF-9795-734094EB417D}" dt="2025-09-26T14:22:23.279" v="1992" actId="478"/>
          <ac:spMkLst>
            <pc:docMk/>
            <pc:sldMk cId="0" sldId="257"/>
            <ac:spMk id="34787" creationId="{00000000-0000-0000-0000-000000000000}"/>
          </ac:spMkLst>
        </pc:spChg>
        <pc:spChg chg="del mod">
          <ac:chgData name="JULIO PEREZ GARCIA" userId="c1e48473-6eb9-4afc-abd2-b10f8768613c" providerId="ADAL" clId="{04CD7B26-B8C7-47CF-9795-734094EB417D}" dt="2025-09-26T14:22:28.331" v="1994" actId="478"/>
          <ac:spMkLst>
            <pc:docMk/>
            <pc:sldMk cId="0" sldId="257"/>
            <ac:spMk id="34788" creationId="{00000000-0000-0000-0000-000000000000}"/>
          </ac:spMkLst>
        </pc:spChg>
        <pc:graphicFrameChg chg="del modGraphic">
          <ac:chgData name="JULIO PEREZ GARCIA" userId="c1e48473-6eb9-4afc-abd2-b10f8768613c" providerId="ADAL" clId="{04CD7B26-B8C7-47CF-9795-734094EB417D}" dt="2025-09-26T14:22:16.574" v="1990" actId="478"/>
          <ac:graphicFrameMkLst>
            <pc:docMk/>
            <pc:sldMk cId="0" sldId="257"/>
            <ac:graphicFrameMk id="34785" creationId="{00000000-0000-0000-0000-000000000000}"/>
          </ac:graphicFrameMkLst>
        </pc:graphicFrameChg>
      </pc:sldChg>
      <pc:sldChg chg="addSp delSp modSp new del mod">
        <pc:chgData name="JULIO PEREZ GARCIA" userId="c1e48473-6eb9-4afc-abd2-b10f8768613c" providerId="ADAL" clId="{04CD7B26-B8C7-47CF-9795-734094EB417D}" dt="2025-09-26T08:32:45.699" v="7" actId="47"/>
        <pc:sldMkLst>
          <pc:docMk/>
          <pc:sldMk cId="1535784347" sldId="257"/>
        </pc:sldMkLst>
        <pc:spChg chg="mod">
          <ac:chgData name="JULIO PEREZ GARCIA" userId="c1e48473-6eb9-4afc-abd2-b10f8768613c" providerId="ADAL" clId="{04CD7B26-B8C7-47CF-9795-734094EB417D}" dt="2025-09-26T08:30:38.886" v="5"/>
          <ac:spMkLst>
            <pc:docMk/>
            <pc:sldMk cId="1535784347" sldId="257"/>
            <ac:spMk id="2" creationId="{7EFF35C1-8C64-3F77-CE63-F82C2CADA7A3}"/>
          </ac:spMkLst>
        </pc:spChg>
        <pc:spChg chg="mod">
          <ac:chgData name="JULIO PEREZ GARCIA" userId="c1e48473-6eb9-4afc-abd2-b10f8768613c" providerId="ADAL" clId="{04CD7B26-B8C7-47CF-9795-734094EB417D}" dt="2025-09-26T08:30:38.886" v="5"/>
          <ac:spMkLst>
            <pc:docMk/>
            <pc:sldMk cId="1535784347" sldId="257"/>
            <ac:spMk id="3" creationId="{07C3BBE8-44F6-34CF-1ACF-4CD7FD431B6F}"/>
          </ac:spMkLst>
        </pc:spChg>
        <pc:picChg chg="add del mod">
          <ac:chgData name="JULIO PEREZ GARCIA" userId="c1e48473-6eb9-4afc-abd2-b10f8768613c" providerId="ADAL" clId="{04CD7B26-B8C7-47CF-9795-734094EB417D}" dt="2025-09-26T08:23:33.888" v="2" actId="34307"/>
          <ac:picMkLst>
            <pc:docMk/>
            <pc:sldMk cId="1535784347" sldId="257"/>
            <ac:picMk id="4" creationId="{E36722CB-B234-CE66-8883-EE4B7ED1F10B}"/>
          </ac:picMkLst>
        </pc:picChg>
      </pc:sldChg>
      <pc:sldChg chg="addSp delSp modSp add mod">
        <pc:chgData name="JULIO PEREZ GARCIA" userId="c1e48473-6eb9-4afc-abd2-b10f8768613c" providerId="ADAL" clId="{04CD7B26-B8C7-47CF-9795-734094EB417D}" dt="2025-09-26T18:03:31.857" v="2836" actId="790"/>
        <pc:sldMkLst>
          <pc:docMk/>
          <pc:sldMk cId="0" sldId="262"/>
        </pc:sldMkLst>
        <pc:spChg chg="add del mod">
          <ac:chgData name="JULIO PEREZ GARCIA" userId="c1e48473-6eb9-4afc-abd2-b10f8768613c" providerId="ADAL" clId="{04CD7B26-B8C7-47CF-9795-734094EB417D}" dt="2025-09-26T11:03:45.773" v="1336" actId="478"/>
          <ac:spMkLst>
            <pc:docMk/>
            <pc:sldMk cId="0" sldId="262"/>
            <ac:spMk id="5" creationId="{57BE87C3-018C-FCEF-3B12-C2202262FFB2}"/>
          </ac:spMkLst>
        </pc:spChg>
        <pc:spChg chg="add del mod">
          <ac:chgData name="JULIO PEREZ GARCIA" userId="c1e48473-6eb9-4afc-abd2-b10f8768613c" providerId="ADAL" clId="{04CD7B26-B8C7-47CF-9795-734094EB417D}" dt="2025-09-26T11:06:25.821" v="1361" actId="478"/>
          <ac:spMkLst>
            <pc:docMk/>
            <pc:sldMk cId="0" sldId="262"/>
            <ac:spMk id="9" creationId="{7FC1E3FB-8578-08D1-1C94-15E90EE406FA}"/>
          </ac:spMkLst>
        </pc:spChg>
        <pc:spChg chg="add del mod">
          <ac:chgData name="JULIO PEREZ GARCIA" userId="c1e48473-6eb9-4afc-abd2-b10f8768613c" providerId="ADAL" clId="{04CD7B26-B8C7-47CF-9795-734094EB417D}" dt="2025-09-26T11:10:27.681" v="1375" actId="478"/>
          <ac:spMkLst>
            <pc:docMk/>
            <pc:sldMk cId="0" sldId="262"/>
            <ac:spMk id="11" creationId="{06F48C6F-6DAF-25C2-CD09-A26589A0E25E}"/>
          </ac:spMkLst>
        </pc:spChg>
        <pc:spChg chg="mod">
          <ac:chgData name="JULIO PEREZ GARCIA" userId="c1e48473-6eb9-4afc-abd2-b10f8768613c" providerId="ADAL" clId="{04CD7B26-B8C7-47CF-9795-734094EB417D}" dt="2025-09-26T18:03:31.857" v="2836" actId="790"/>
          <ac:spMkLst>
            <pc:docMk/>
            <pc:sldMk cId="0" sldId="262"/>
            <ac:spMk id="35071" creationId="{00000000-0000-0000-0000-000000000000}"/>
          </ac:spMkLst>
        </pc:spChg>
        <pc:spChg chg="mod">
          <ac:chgData name="JULIO PEREZ GARCIA" userId="c1e48473-6eb9-4afc-abd2-b10f8768613c" providerId="ADAL" clId="{04CD7B26-B8C7-47CF-9795-734094EB417D}" dt="2025-09-26T18:03:31.857" v="2836" actId="790"/>
          <ac:spMkLst>
            <pc:docMk/>
            <pc:sldMk cId="0" sldId="262"/>
            <ac:spMk id="35072" creationId="{00000000-0000-0000-0000-000000000000}"/>
          </ac:spMkLst>
        </pc:spChg>
        <pc:spChg chg="del mod">
          <ac:chgData name="JULIO PEREZ GARCIA" userId="c1e48473-6eb9-4afc-abd2-b10f8768613c" providerId="ADAL" clId="{04CD7B26-B8C7-47CF-9795-734094EB417D}" dt="2025-09-26T11:03:43.343" v="1335" actId="478"/>
          <ac:spMkLst>
            <pc:docMk/>
            <pc:sldMk cId="0" sldId="262"/>
            <ac:spMk id="35073" creationId="{00000000-0000-0000-0000-000000000000}"/>
          </ac:spMkLst>
        </pc:spChg>
        <pc:spChg chg="mod">
          <ac:chgData name="JULIO PEREZ GARCIA" userId="c1e48473-6eb9-4afc-abd2-b10f8768613c" providerId="ADAL" clId="{04CD7B26-B8C7-47CF-9795-734094EB417D}" dt="2025-09-26T18:03:31.857" v="2836" actId="790"/>
          <ac:spMkLst>
            <pc:docMk/>
            <pc:sldMk cId="0" sldId="262"/>
            <ac:spMk id="35074" creationId="{00000000-0000-0000-0000-000000000000}"/>
          </ac:spMkLst>
        </pc:spChg>
        <pc:spChg chg="del">
          <ac:chgData name="JULIO PEREZ GARCIA" userId="c1e48473-6eb9-4afc-abd2-b10f8768613c" providerId="ADAL" clId="{04CD7B26-B8C7-47CF-9795-734094EB417D}" dt="2025-09-26T11:10:26.146" v="1374" actId="478"/>
          <ac:spMkLst>
            <pc:docMk/>
            <pc:sldMk cId="0" sldId="262"/>
            <ac:spMk id="35075" creationId="{00000000-0000-0000-0000-000000000000}"/>
          </ac:spMkLst>
        </pc:spChg>
        <pc:spChg chg="mod">
          <ac:chgData name="JULIO PEREZ GARCIA" userId="c1e48473-6eb9-4afc-abd2-b10f8768613c" providerId="ADAL" clId="{04CD7B26-B8C7-47CF-9795-734094EB417D}" dt="2025-09-26T18:03:31.857" v="2836" actId="790"/>
          <ac:spMkLst>
            <pc:docMk/>
            <pc:sldMk cId="0" sldId="262"/>
            <ac:spMk id="35076" creationId="{00000000-0000-0000-0000-000000000000}"/>
          </ac:spMkLst>
        </pc:spChg>
        <pc:spChg chg="del">
          <ac:chgData name="JULIO PEREZ GARCIA" userId="c1e48473-6eb9-4afc-abd2-b10f8768613c" providerId="ADAL" clId="{04CD7B26-B8C7-47CF-9795-734094EB417D}" dt="2025-09-26T11:06:23.471" v="1360" actId="478"/>
          <ac:spMkLst>
            <pc:docMk/>
            <pc:sldMk cId="0" sldId="262"/>
            <ac:spMk id="35077" creationId="{00000000-0000-0000-0000-000000000000}"/>
          </ac:spMkLst>
        </pc:spChg>
        <pc:spChg chg="del">
          <ac:chgData name="JULIO PEREZ GARCIA" userId="c1e48473-6eb9-4afc-abd2-b10f8768613c" providerId="ADAL" clId="{04CD7B26-B8C7-47CF-9795-734094EB417D}" dt="2025-09-26T10:59:33.681" v="1317" actId="478"/>
          <ac:spMkLst>
            <pc:docMk/>
            <pc:sldMk cId="0" sldId="262"/>
            <ac:spMk id="35078" creationId="{00000000-0000-0000-0000-000000000000}"/>
          </ac:spMkLst>
        </pc:spChg>
        <pc:spChg chg="del">
          <ac:chgData name="JULIO PEREZ GARCIA" userId="c1e48473-6eb9-4afc-abd2-b10f8768613c" providerId="ADAL" clId="{04CD7B26-B8C7-47CF-9795-734094EB417D}" dt="2025-09-26T11:04:24.434" v="1345" actId="478"/>
          <ac:spMkLst>
            <pc:docMk/>
            <pc:sldMk cId="0" sldId="262"/>
            <ac:spMk id="35079" creationId="{00000000-0000-0000-0000-000000000000}"/>
          </ac:spMkLst>
        </pc:spChg>
        <pc:spChg chg="del">
          <ac:chgData name="JULIO PEREZ GARCIA" userId="c1e48473-6eb9-4afc-abd2-b10f8768613c" providerId="ADAL" clId="{04CD7B26-B8C7-47CF-9795-734094EB417D}" dt="2025-09-26T11:06:20.185" v="1358" actId="478"/>
          <ac:spMkLst>
            <pc:docMk/>
            <pc:sldMk cId="0" sldId="262"/>
            <ac:spMk id="35080" creationId="{00000000-0000-0000-0000-000000000000}"/>
          </ac:spMkLst>
        </pc:spChg>
        <pc:spChg chg="mod">
          <ac:chgData name="JULIO PEREZ GARCIA" userId="c1e48473-6eb9-4afc-abd2-b10f8768613c" providerId="ADAL" clId="{04CD7B26-B8C7-47CF-9795-734094EB417D}" dt="2025-09-26T18:03:31.857" v="2836" actId="790"/>
          <ac:spMkLst>
            <pc:docMk/>
            <pc:sldMk cId="0" sldId="262"/>
            <ac:spMk id="35087" creationId="{00000000-0000-0000-0000-000000000000}"/>
          </ac:spMkLst>
        </pc:spChg>
        <pc:grpChg chg="del">
          <ac:chgData name="JULIO PEREZ GARCIA" userId="c1e48473-6eb9-4afc-abd2-b10f8768613c" providerId="ADAL" clId="{04CD7B26-B8C7-47CF-9795-734094EB417D}" dt="2025-09-26T10:59:26.074" v="1316" actId="478"/>
          <ac:grpSpMkLst>
            <pc:docMk/>
            <pc:sldMk cId="0" sldId="262"/>
            <ac:grpSpMk id="35081" creationId="{00000000-0000-0000-0000-000000000000}"/>
          </ac:grpSpMkLst>
        </pc:grpChg>
        <pc:grpChg chg="del">
          <ac:chgData name="JULIO PEREZ GARCIA" userId="c1e48473-6eb9-4afc-abd2-b10f8768613c" providerId="ADAL" clId="{04CD7B26-B8C7-47CF-9795-734094EB417D}" dt="2025-09-26T11:04:25.916" v="1346" actId="478"/>
          <ac:grpSpMkLst>
            <pc:docMk/>
            <pc:sldMk cId="0" sldId="262"/>
            <ac:grpSpMk id="35088" creationId="{00000000-0000-0000-0000-000000000000}"/>
          </ac:grpSpMkLst>
        </pc:grpChg>
        <pc:grpChg chg="del">
          <ac:chgData name="JULIO PEREZ GARCIA" userId="c1e48473-6eb9-4afc-abd2-b10f8768613c" providerId="ADAL" clId="{04CD7B26-B8C7-47CF-9795-734094EB417D}" dt="2025-09-26T11:06:21.263" v="1359" actId="478"/>
          <ac:grpSpMkLst>
            <pc:docMk/>
            <pc:sldMk cId="0" sldId="262"/>
            <ac:grpSpMk id="35094" creationId="{00000000-0000-0000-0000-000000000000}"/>
          </ac:grpSpMkLst>
        </pc:grpChg>
        <pc:picChg chg="add mod">
          <ac:chgData name="JULIO PEREZ GARCIA" userId="c1e48473-6eb9-4afc-abd2-b10f8768613c" providerId="ADAL" clId="{04CD7B26-B8C7-47CF-9795-734094EB417D}" dt="2025-09-26T11:16:06.223" v="1401" actId="962"/>
          <ac:picMkLst>
            <pc:docMk/>
            <pc:sldMk cId="0" sldId="262"/>
            <ac:picMk id="3" creationId="{24B6CC2A-75D6-0361-EC56-3BBE60762E62}"/>
          </ac:picMkLst>
        </pc:picChg>
        <pc:picChg chg="add mod">
          <ac:chgData name="JULIO PEREZ GARCIA" userId="c1e48473-6eb9-4afc-abd2-b10f8768613c" providerId="ADAL" clId="{04CD7B26-B8C7-47CF-9795-734094EB417D}" dt="2025-09-26T11:06:31.598" v="1362" actId="1076"/>
          <ac:picMkLst>
            <pc:docMk/>
            <pc:sldMk cId="0" sldId="262"/>
            <ac:picMk id="7" creationId="{9ABF2DD1-FEC9-EEBE-54AD-39DAF1D0FF64}"/>
          </ac:picMkLst>
        </pc:picChg>
        <pc:picChg chg="add mod">
          <ac:chgData name="JULIO PEREZ GARCIA" userId="c1e48473-6eb9-4afc-abd2-b10f8768613c" providerId="ADAL" clId="{04CD7B26-B8C7-47CF-9795-734094EB417D}" dt="2025-09-26T11:11:40.736" v="1385" actId="1076"/>
          <ac:picMkLst>
            <pc:docMk/>
            <pc:sldMk cId="0" sldId="262"/>
            <ac:picMk id="13" creationId="{3A3B2BDA-F112-84A1-87F5-254BEF66FDE4}"/>
          </ac:picMkLst>
        </pc:picChg>
      </pc:sldChg>
      <pc:sldChg chg="addSp delSp modSp add mod">
        <pc:chgData name="JULIO PEREZ GARCIA" userId="c1e48473-6eb9-4afc-abd2-b10f8768613c" providerId="ADAL" clId="{04CD7B26-B8C7-47CF-9795-734094EB417D}" dt="2025-09-26T18:03:31.857" v="2836" actId="790"/>
        <pc:sldMkLst>
          <pc:docMk/>
          <pc:sldMk cId="0" sldId="263"/>
        </pc:sldMkLst>
        <pc:spChg chg="add mod">
          <ac:chgData name="JULIO PEREZ GARCIA" userId="c1e48473-6eb9-4afc-abd2-b10f8768613c" providerId="ADAL" clId="{04CD7B26-B8C7-47CF-9795-734094EB417D}" dt="2025-09-26T18:03:31.857" v="2836" actId="790"/>
          <ac:spMkLst>
            <pc:docMk/>
            <pc:sldMk cId="0" sldId="263"/>
            <ac:spMk id="2" creationId="{DA3013D8-68BA-69F4-0950-ECF839A34225}"/>
          </ac:spMkLst>
        </pc:spChg>
        <pc:spChg chg="mod">
          <ac:chgData name="JULIO PEREZ GARCIA" userId="c1e48473-6eb9-4afc-abd2-b10f8768613c" providerId="ADAL" clId="{04CD7B26-B8C7-47CF-9795-734094EB417D}" dt="2025-09-26T18:03:31.857" v="2836" actId="790"/>
          <ac:spMkLst>
            <pc:docMk/>
            <pc:sldMk cId="0" sldId="263"/>
            <ac:spMk id="35104" creationId="{00000000-0000-0000-0000-000000000000}"/>
          </ac:spMkLst>
        </pc:spChg>
        <pc:spChg chg="del">
          <ac:chgData name="JULIO PEREZ GARCIA" userId="c1e48473-6eb9-4afc-abd2-b10f8768613c" providerId="ADAL" clId="{04CD7B26-B8C7-47CF-9795-734094EB417D}" dt="2025-09-26T09:02:18.733" v="518" actId="478"/>
          <ac:spMkLst>
            <pc:docMk/>
            <pc:sldMk cId="0" sldId="263"/>
            <ac:spMk id="35105" creationId="{00000000-0000-0000-0000-000000000000}"/>
          </ac:spMkLst>
        </pc:spChg>
        <pc:spChg chg="del">
          <ac:chgData name="JULIO PEREZ GARCIA" userId="c1e48473-6eb9-4afc-abd2-b10f8768613c" providerId="ADAL" clId="{04CD7B26-B8C7-47CF-9795-734094EB417D}" dt="2025-09-26T09:02:14.472" v="517" actId="478"/>
          <ac:spMkLst>
            <pc:docMk/>
            <pc:sldMk cId="0" sldId="263"/>
            <ac:spMk id="35106" creationId="{00000000-0000-0000-0000-000000000000}"/>
          </ac:spMkLst>
        </pc:spChg>
        <pc:spChg chg="del">
          <ac:chgData name="JULIO PEREZ GARCIA" userId="c1e48473-6eb9-4afc-abd2-b10f8768613c" providerId="ADAL" clId="{04CD7B26-B8C7-47CF-9795-734094EB417D}" dt="2025-09-26T09:02:14.472" v="517" actId="478"/>
          <ac:spMkLst>
            <pc:docMk/>
            <pc:sldMk cId="0" sldId="263"/>
            <ac:spMk id="35107" creationId="{00000000-0000-0000-0000-000000000000}"/>
          </ac:spMkLst>
        </pc:spChg>
        <pc:spChg chg="del">
          <ac:chgData name="JULIO PEREZ GARCIA" userId="c1e48473-6eb9-4afc-abd2-b10f8768613c" providerId="ADAL" clId="{04CD7B26-B8C7-47CF-9795-734094EB417D}" dt="2025-09-26T09:02:14.472" v="517" actId="478"/>
          <ac:spMkLst>
            <pc:docMk/>
            <pc:sldMk cId="0" sldId="263"/>
            <ac:spMk id="35108" creationId="{00000000-0000-0000-0000-000000000000}"/>
          </ac:spMkLst>
        </pc:spChg>
        <pc:spChg chg="del">
          <ac:chgData name="JULIO PEREZ GARCIA" userId="c1e48473-6eb9-4afc-abd2-b10f8768613c" providerId="ADAL" clId="{04CD7B26-B8C7-47CF-9795-734094EB417D}" dt="2025-09-26T09:02:18.733" v="518" actId="478"/>
          <ac:spMkLst>
            <pc:docMk/>
            <pc:sldMk cId="0" sldId="263"/>
            <ac:spMk id="35109" creationId="{00000000-0000-0000-0000-000000000000}"/>
          </ac:spMkLst>
        </pc:spChg>
        <pc:spChg chg="del">
          <ac:chgData name="JULIO PEREZ GARCIA" userId="c1e48473-6eb9-4afc-abd2-b10f8768613c" providerId="ADAL" clId="{04CD7B26-B8C7-47CF-9795-734094EB417D}" dt="2025-09-26T09:02:22.362" v="519" actId="478"/>
          <ac:spMkLst>
            <pc:docMk/>
            <pc:sldMk cId="0" sldId="263"/>
            <ac:spMk id="35110" creationId="{00000000-0000-0000-0000-000000000000}"/>
          </ac:spMkLst>
        </pc:spChg>
        <pc:spChg chg="del">
          <ac:chgData name="JULIO PEREZ GARCIA" userId="c1e48473-6eb9-4afc-abd2-b10f8768613c" providerId="ADAL" clId="{04CD7B26-B8C7-47CF-9795-734094EB417D}" dt="2025-09-26T09:02:18.733" v="518" actId="478"/>
          <ac:spMkLst>
            <pc:docMk/>
            <pc:sldMk cId="0" sldId="263"/>
            <ac:spMk id="35111" creationId="{00000000-0000-0000-0000-000000000000}"/>
          </ac:spMkLst>
        </pc:spChg>
        <pc:spChg chg="del">
          <ac:chgData name="JULIO PEREZ GARCIA" userId="c1e48473-6eb9-4afc-abd2-b10f8768613c" providerId="ADAL" clId="{04CD7B26-B8C7-47CF-9795-734094EB417D}" dt="2025-09-26T09:02:14.472" v="517" actId="478"/>
          <ac:spMkLst>
            <pc:docMk/>
            <pc:sldMk cId="0" sldId="263"/>
            <ac:spMk id="35112" creationId="{00000000-0000-0000-0000-000000000000}"/>
          </ac:spMkLst>
        </pc:spChg>
        <pc:spChg chg="del">
          <ac:chgData name="JULIO PEREZ GARCIA" userId="c1e48473-6eb9-4afc-abd2-b10f8768613c" providerId="ADAL" clId="{04CD7B26-B8C7-47CF-9795-734094EB417D}" dt="2025-09-26T09:02:18.733" v="518" actId="478"/>
          <ac:spMkLst>
            <pc:docMk/>
            <pc:sldMk cId="0" sldId="263"/>
            <ac:spMk id="35113" creationId="{00000000-0000-0000-0000-000000000000}"/>
          </ac:spMkLst>
        </pc:spChg>
        <pc:spChg chg="add del mod">
          <ac:chgData name="JULIO PEREZ GARCIA" userId="c1e48473-6eb9-4afc-abd2-b10f8768613c" providerId="ADAL" clId="{04CD7B26-B8C7-47CF-9795-734094EB417D}" dt="2025-09-26T18:03:31.857" v="2836" actId="790"/>
          <ac:spMkLst>
            <pc:docMk/>
            <pc:sldMk cId="0" sldId="263"/>
            <ac:spMk id="35114" creationId="{00000000-0000-0000-0000-000000000000}"/>
          </ac:spMkLst>
        </pc:spChg>
        <pc:cxnChg chg="del mod">
          <ac:chgData name="JULIO PEREZ GARCIA" userId="c1e48473-6eb9-4afc-abd2-b10f8768613c" providerId="ADAL" clId="{04CD7B26-B8C7-47CF-9795-734094EB417D}" dt="2025-09-26T09:02:14.472" v="517" actId="478"/>
          <ac:cxnSpMkLst>
            <pc:docMk/>
            <pc:sldMk cId="0" sldId="263"/>
            <ac:cxnSpMk id="35115" creationId="{00000000-0000-0000-0000-000000000000}"/>
          </ac:cxnSpMkLst>
        </pc:cxnChg>
        <pc:cxnChg chg="del mod">
          <ac:chgData name="JULIO PEREZ GARCIA" userId="c1e48473-6eb9-4afc-abd2-b10f8768613c" providerId="ADAL" clId="{04CD7B26-B8C7-47CF-9795-734094EB417D}" dt="2025-09-26T09:02:14.472" v="517" actId="478"/>
          <ac:cxnSpMkLst>
            <pc:docMk/>
            <pc:sldMk cId="0" sldId="263"/>
            <ac:cxnSpMk id="35116" creationId="{00000000-0000-0000-0000-000000000000}"/>
          </ac:cxnSpMkLst>
        </pc:cxnChg>
        <pc:cxnChg chg="del mod">
          <ac:chgData name="JULIO PEREZ GARCIA" userId="c1e48473-6eb9-4afc-abd2-b10f8768613c" providerId="ADAL" clId="{04CD7B26-B8C7-47CF-9795-734094EB417D}" dt="2025-09-26T09:02:14.472" v="517" actId="478"/>
          <ac:cxnSpMkLst>
            <pc:docMk/>
            <pc:sldMk cId="0" sldId="263"/>
            <ac:cxnSpMk id="35118" creationId="{00000000-0000-0000-0000-000000000000}"/>
          </ac:cxnSpMkLst>
        </pc:cxnChg>
        <pc:cxnChg chg="del mod">
          <ac:chgData name="JULIO PEREZ GARCIA" userId="c1e48473-6eb9-4afc-abd2-b10f8768613c" providerId="ADAL" clId="{04CD7B26-B8C7-47CF-9795-734094EB417D}" dt="2025-09-26T09:02:14.472" v="517" actId="478"/>
          <ac:cxnSpMkLst>
            <pc:docMk/>
            <pc:sldMk cId="0" sldId="263"/>
            <ac:cxnSpMk id="35121" creationId="{00000000-0000-0000-0000-000000000000}"/>
          </ac:cxnSpMkLst>
        </pc:cxnChg>
        <pc:cxnChg chg="del mod">
          <ac:chgData name="JULIO PEREZ GARCIA" userId="c1e48473-6eb9-4afc-abd2-b10f8768613c" providerId="ADAL" clId="{04CD7B26-B8C7-47CF-9795-734094EB417D}" dt="2025-09-26T09:02:14.472" v="517" actId="478"/>
          <ac:cxnSpMkLst>
            <pc:docMk/>
            <pc:sldMk cId="0" sldId="263"/>
            <ac:cxnSpMk id="35122" creationId="{00000000-0000-0000-0000-000000000000}"/>
          </ac:cxnSpMkLst>
        </pc:cxnChg>
        <pc:cxnChg chg="del mod">
          <ac:chgData name="JULIO PEREZ GARCIA" userId="c1e48473-6eb9-4afc-abd2-b10f8768613c" providerId="ADAL" clId="{04CD7B26-B8C7-47CF-9795-734094EB417D}" dt="2025-09-26T09:02:14.472" v="517" actId="478"/>
          <ac:cxnSpMkLst>
            <pc:docMk/>
            <pc:sldMk cId="0" sldId="263"/>
            <ac:cxnSpMk id="35123" creationId="{00000000-0000-0000-0000-000000000000}"/>
          </ac:cxnSpMkLst>
        </pc:cxnChg>
      </pc:sldChg>
      <pc:sldChg chg="addSp delSp modSp add mod">
        <pc:chgData name="JULIO PEREZ GARCIA" userId="c1e48473-6eb9-4afc-abd2-b10f8768613c" providerId="ADAL" clId="{04CD7B26-B8C7-47CF-9795-734094EB417D}" dt="2025-09-26T21:26:09.225" v="3298" actId="12"/>
        <pc:sldMkLst>
          <pc:docMk/>
          <pc:sldMk cId="0" sldId="264"/>
        </pc:sldMkLst>
        <pc:spChg chg="add mod">
          <ac:chgData name="JULIO PEREZ GARCIA" userId="c1e48473-6eb9-4afc-abd2-b10f8768613c" providerId="ADAL" clId="{04CD7B26-B8C7-47CF-9795-734094EB417D}" dt="2025-09-26T21:26:09.225" v="3298" actId="12"/>
          <ac:spMkLst>
            <pc:docMk/>
            <pc:sldMk cId="0" sldId="264"/>
            <ac:spMk id="2" creationId="{AA6EBCCA-FAC1-0001-0F71-4BA3C9A7BE9A}"/>
          </ac:spMkLst>
        </pc:spChg>
        <pc:spChg chg="mod">
          <ac:chgData name="JULIO PEREZ GARCIA" userId="c1e48473-6eb9-4afc-abd2-b10f8768613c" providerId="ADAL" clId="{04CD7B26-B8C7-47CF-9795-734094EB417D}" dt="2025-09-26T18:03:31.857" v="2836" actId="790"/>
          <ac:spMkLst>
            <pc:docMk/>
            <pc:sldMk cId="0" sldId="264"/>
            <ac:spMk id="35128" creationId="{00000000-0000-0000-0000-000000000000}"/>
          </ac:spMkLst>
        </pc:spChg>
        <pc:spChg chg="del mod">
          <ac:chgData name="JULIO PEREZ GARCIA" userId="c1e48473-6eb9-4afc-abd2-b10f8768613c" providerId="ADAL" clId="{04CD7B26-B8C7-47CF-9795-734094EB417D}" dt="2025-09-26T08:47:54.567" v="271" actId="478"/>
          <ac:spMkLst>
            <pc:docMk/>
            <pc:sldMk cId="0" sldId="264"/>
            <ac:spMk id="35129" creationId="{00000000-0000-0000-0000-000000000000}"/>
          </ac:spMkLst>
        </pc:spChg>
        <pc:spChg chg="del mod">
          <ac:chgData name="JULIO PEREZ GARCIA" userId="c1e48473-6eb9-4afc-abd2-b10f8768613c" providerId="ADAL" clId="{04CD7B26-B8C7-47CF-9795-734094EB417D}" dt="2025-09-26T08:47:05.844" v="262" actId="478"/>
          <ac:spMkLst>
            <pc:docMk/>
            <pc:sldMk cId="0" sldId="264"/>
            <ac:spMk id="35130" creationId="{00000000-0000-0000-0000-000000000000}"/>
          </ac:spMkLst>
        </pc:spChg>
      </pc:sldChg>
      <pc:sldChg chg="addSp delSp modSp add mod">
        <pc:chgData name="JULIO PEREZ GARCIA" userId="c1e48473-6eb9-4afc-abd2-b10f8768613c" providerId="ADAL" clId="{04CD7B26-B8C7-47CF-9795-734094EB417D}" dt="2025-09-26T18:03:31.857" v="2836" actId="790"/>
        <pc:sldMkLst>
          <pc:docMk/>
          <pc:sldMk cId="0" sldId="265"/>
        </pc:sldMkLst>
        <pc:spChg chg="add del mod">
          <ac:chgData name="JULIO PEREZ GARCIA" userId="c1e48473-6eb9-4afc-abd2-b10f8768613c" providerId="ADAL" clId="{04CD7B26-B8C7-47CF-9795-734094EB417D}" dt="2025-09-26T08:33:40.357" v="92" actId="478"/>
          <ac:spMkLst>
            <pc:docMk/>
            <pc:sldMk cId="0" sldId="265"/>
            <ac:spMk id="3" creationId="{48CDADE9-2F5A-D647-32FC-7623006C7811}"/>
          </ac:spMkLst>
        </pc:spChg>
        <pc:spChg chg="add mod">
          <ac:chgData name="JULIO PEREZ GARCIA" userId="c1e48473-6eb9-4afc-abd2-b10f8768613c" providerId="ADAL" clId="{04CD7B26-B8C7-47CF-9795-734094EB417D}" dt="2025-09-26T18:03:31.857" v="2836" actId="790"/>
          <ac:spMkLst>
            <pc:docMk/>
            <pc:sldMk cId="0" sldId="265"/>
            <ac:spMk id="4" creationId="{DB78B7DF-8A72-8A9C-7449-1F9D5AAA10FB}"/>
          </ac:spMkLst>
        </pc:spChg>
        <pc:spChg chg="mod">
          <ac:chgData name="JULIO PEREZ GARCIA" userId="c1e48473-6eb9-4afc-abd2-b10f8768613c" providerId="ADAL" clId="{04CD7B26-B8C7-47CF-9795-734094EB417D}" dt="2025-09-26T18:03:31.857" v="2836" actId="790"/>
          <ac:spMkLst>
            <pc:docMk/>
            <pc:sldMk cId="0" sldId="265"/>
            <ac:spMk id="35135" creationId="{00000000-0000-0000-0000-000000000000}"/>
          </ac:spMkLst>
        </pc:spChg>
        <pc:spChg chg="mod">
          <ac:chgData name="JULIO PEREZ GARCIA" userId="c1e48473-6eb9-4afc-abd2-b10f8768613c" providerId="ADAL" clId="{04CD7B26-B8C7-47CF-9795-734094EB417D}" dt="2025-09-26T18:03:31.857" v="2836" actId="790"/>
          <ac:spMkLst>
            <pc:docMk/>
            <pc:sldMk cId="0" sldId="265"/>
            <ac:spMk id="35136" creationId="{00000000-0000-0000-0000-000000000000}"/>
          </ac:spMkLst>
        </pc:spChg>
        <pc:picChg chg="del">
          <ac:chgData name="JULIO PEREZ GARCIA" userId="c1e48473-6eb9-4afc-abd2-b10f8768613c" providerId="ADAL" clId="{04CD7B26-B8C7-47CF-9795-734094EB417D}" dt="2025-09-26T08:33:36.042" v="89" actId="478"/>
          <ac:picMkLst>
            <pc:docMk/>
            <pc:sldMk cId="0" sldId="265"/>
            <ac:picMk id="35137" creationId="{00000000-0000-0000-0000-000000000000}"/>
          </ac:picMkLst>
        </pc:picChg>
      </pc:sldChg>
      <pc:sldChg chg="addSp delSp modSp add mod">
        <pc:chgData name="JULIO PEREZ GARCIA" userId="c1e48473-6eb9-4afc-abd2-b10f8768613c" providerId="ADAL" clId="{04CD7B26-B8C7-47CF-9795-734094EB417D}" dt="2025-09-26T21:20:27.488" v="3254" actId="313"/>
        <pc:sldMkLst>
          <pc:docMk/>
          <pc:sldMk cId="0" sldId="266"/>
        </pc:sldMkLst>
        <pc:spChg chg="add del mod">
          <ac:chgData name="JULIO PEREZ GARCIA" userId="c1e48473-6eb9-4afc-abd2-b10f8768613c" providerId="ADAL" clId="{04CD7B26-B8C7-47CF-9795-734094EB417D}" dt="2025-09-26T10:24:17.516" v="1206" actId="478"/>
          <ac:spMkLst>
            <pc:docMk/>
            <pc:sldMk cId="0" sldId="266"/>
            <ac:spMk id="3" creationId="{9D94D9F6-84F4-FA35-FB93-FC15726C66DF}"/>
          </ac:spMkLst>
        </pc:spChg>
        <pc:spChg chg="add del mod">
          <ac:chgData name="JULIO PEREZ GARCIA" userId="c1e48473-6eb9-4afc-abd2-b10f8768613c" providerId="ADAL" clId="{04CD7B26-B8C7-47CF-9795-734094EB417D}" dt="2025-09-26T10:24:22.304" v="1207" actId="478"/>
          <ac:spMkLst>
            <pc:docMk/>
            <pc:sldMk cId="0" sldId="266"/>
            <ac:spMk id="5" creationId="{5E175024-AAB5-74B7-C783-E6D98AF56312}"/>
          </ac:spMkLst>
        </pc:spChg>
        <pc:spChg chg="add del mod">
          <ac:chgData name="JULIO PEREZ GARCIA" userId="c1e48473-6eb9-4afc-abd2-b10f8768613c" providerId="ADAL" clId="{04CD7B26-B8C7-47CF-9795-734094EB417D}" dt="2025-09-26T10:24:28.446" v="1209" actId="478"/>
          <ac:spMkLst>
            <pc:docMk/>
            <pc:sldMk cId="0" sldId="266"/>
            <ac:spMk id="7" creationId="{07DFE513-1963-6A67-C41F-2D7C7D164DBB}"/>
          </ac:spMkLst>
        </pc:spChg>
        <pc:spChg chg="add del mod">
          <ac:chgData name="JULIO PEREZ GARCIA" userId="c1e48473-6eb9-4afc-abd2-b10f8768613c" providerId="ADAL" clId="{04CD7B26-B8C7-47CF-9795-734094EB417D}" dt="2025-09-26T10:24:32.706" v="1211" actId="478"/>
          <ac:spMkLst>
            <pc:docMk/>
            <pc:sldMk cId="0" sldId="266"/>
            <ac:spMk id="9" creationId="{959C63BB-A5F6-25CD-D5A5-1B6C94BF2F62}"/>
          </ac:spMkLst>
        </pc:spChg>
        <pc:spChg chg="add del mod">
          <ac:chgData name="JULIO PEREZ GARCIA" userId="c1e48473-6eb9-4afc-abd2-b10f8768613c" providerId="ADAL" clId="{04CD7B26-B8C7-47CF-9795-734094EB417D}" dt="2025-09-26T10:57:34.576" v="1295"/>
          <ac:spMkLst>
            <pc:docMk/>
            <pc:sldMk cId="0" sldId="266"/>
            <ac:spMk id="12" creationId="{9992B687-4ABD-E4C2-C592-0D0BE1E3A511}"/>
          </ac:spMkLst>
        </pc:spChg>
        <pc:spChg chg="add mod">
          <ac:chgData name="JULIO PEREZ GARCIA" userId="c1e48473-6eb9-4afc-abd2-b10f8768613c" providerId="ADAL" clId="{04CD7B26-B8C7-47CF-9795-734094EB417D}" dt="2025-09-26T21:20:27.488" v="3254" actId="313"/>
          <ac:spMkLst>
            <pc:docMk/>
            <pc:sldMk cId="0" sldId="266"/>
            <ac:spMk id="13" creationId="{A9F3A0E0-B73B-95AD-DB20-DE570BB97F28}"/>
          </ac:spMkLst>
        </pc:spChg>
        <pc:spChg chg="del">
          <ac:chgData name="JULIO PEREZ GARCIA" userId="c1e48473-6eb9-4afc-abd2-b10f8768613c" providerId="ADAL" clId="{04CD7B26-B8C7-47CF-9795-734094EB417D}" dt="2025-09-26T10:24:09.720" v="1204" actId="478"/>
          <ac:spMkLst>
            <pc:docMk/>
            <pc:sldMk cId="0" sldId="266"/>
            <ac:spMk id="35142" creationId="{00000000-0000-0000-0000-000000000000}"/>
          </ac:spMkLst>
        </pc:spChg>
        <pc:spChg chg="mod">
          <ac:chgData name="JULIO PEREZ GARCIA" userId="c1e48473-6eb9-4afc-abd2-b10f8768613c" providerId="ADAL" clId="{04CD7B26-B8C7-47CF-9795-734094EB417D}" dt="2025-09-26T18:03:31.857" v="2836" actId="790"/>
          <ac:spMkLst>
            <pc:docMk/>
            <pc:sldMk cId="0" sldId="266"/>
            <ac:spMk id="35143" creationId="{00000000-0000-0000-0000-000000000000}"/>
          </ac:spMkLst>
        </pc:spChg>
        <pc:spChg chg="del">
          <ac:chgData name="JULIO PEREZ GARCIA" userId="c1e48473-6eb9-4afc-abd2-b10f8768613c" providerId="ADAL" clId="{04CD7B26-B8C7-47CF-9795-734094EB417D}" dt="2025-09-26T10:24:25.458" v="1208" actId="478"/>
          <ac:spMkLst>
            <pc:docMk/>
            <pc:sldMk cId="0" sldId="266"/>
            <ac:spMk id="35144" creationId="{00000000-0000-0000-0000-000000000000}"/>
          </ac:spMkLst>
        </pc:spChg>
        <pc:spChg chg="del">
          <ac:chgData name="JULIO PEREZ GARCIA" userId="c1e48473-6eb9-4afc-abd2-b10f8768613c" providerId="ADAL" clId="{04CD7B26-B8C7-47CF-9795-734094EB417D}" dt="2025-09-26T10:24:12.811" v="1205" actId="478"/>
          <ac:spMkLst>
            <pc:docMk/>
            <pc:sldMk cId="0" sldId="266"/>
            <ac:spMk id="35145" creationId="{00000000-0000-0000-0000-000000000000}"/>
          </ac:spMkLst>
        </pc:spChg>
        <pc:spChg chg="del">
          <ac:chgData name="JULIO PEREZ GARCIA" userId="c1e48473-6eb9-4afc-abd2-b10f8768613c" providerId="ADAL" clId="{04CD7B26-B8C7-47CF-9795-734094EB417D}" dt="2025-09-26T10:24:30.684" v="1210" actId="478"/>
          <ac:spMkLst>
            <pc:docMk/>
            <pc:sldMk cId="0" sldId="266"/>
            <ac:spMk id="35146" creationId="{00000000-0000-0000-0000-000000000000}"/>
          </ac:spMkLst>
        </pc:spChg>
        <pc:spChg chg="del">
          <ac:chgData name="JULIO PEREZ GARCIA" userId="c1e48473-6eb9-4afc-abd2-b10f8768613c" providerId="ADAL" clId="{04CD7B26-B8C7-47CF-9795-734094EB417D}" dt="2025-09-26T10:24:12.811" v="1205" actId="478"/>
          <ac:spMkLst>
            <pc:docMk/>
            <pc:sldMk cId="0" sldId="266"/>
            <ac:spMk id="35147" creationId="{00000000-0000-0000-0000-000000000000}"/>
          </ac:spMkLst>
        </pc:spChg>
        <pc:spChg chg="del">
          <ac:chgData name="JULIO PEREZ GARCIA" userId="c1e48473-6eb9-4afc-abd2-b10f8768613c" providerId="ADAL" clId="{04CD7B26-B8C7-47CF-9795-734094EB417D}" dt="2025-09-26T10:24:09.720" v="1204" actId="478"/>
          <ac:spMkLst>
            <pc:docMk/>
            <pc:sldMk cId="0" sldId="266"/>
            <ac:spMk id="35152" creationId="{00000000-0000-0000-0000-000000000000}"/>
          </ac:spMkLst>
        </pc:spChg>
        <pc:spChg chg="del">
          <ac:chgData name="JULIO PEREZ GARCIA" userId="c1e48473-6eb9-4afc-abd2-b10f8768613c" providerId="ADAL" clId="{04CD7B26-B8C7-47CF-9795-734094EB417D}" dt="2025-09-26T10:24:09.720" v="1204" actId="478"/>
          <ac:spMkLst>
            <pc:docMk/>
            <pc:sldMk cId="0" sldId="266"/>
            <ac:spMk id="35157" creationId="{00000000-0000-0000-0000-000000000000}"/>
          </ac:spMkLst>
        </pc:spChg>
        <pc:grpChg chg="del">
          <ac:chgData name="JULIO PEREZ GARCIA" userId="c1e48473-6eb9-4afc-abd2-b10f8768613c" providerId="ADAL" clId="{04CD7B26-B8C7-47CF-9795-734094EB417D}" dt="2025-09-26T10:24:09.720" v="1204" actId="478"/>
          <ac:grpSpMkLst>
            <pc:docMk/>
            <pc:sldMk cId="0" sldId="266"/>
            <ac:grpSpMk id="35148" creationId="{00000000-0000-0000-0000-000000000000}"/>
          </ac:grpSpMkLst>
        </pc:grpChg>
        <pc:grpChg chg="del">
          <ac:chgData name="JULIO PEREZ GARCIA" userId="c1e48473-6eb9-4afc-abd2-b10f8768613c" providerId="ADAL" clId="{04CD7B26-B8C7-47CF-9795-734094EB417D}" dt="2025-09-26T10:24:06.650" v="1203" actId="478"/>
          <ac:grpSpMkLst>
            <pc:docMk/>
            <pc:sldMk cId="0" sldId="266"/>
            <ac:grpSpMk id="35153" creationId="{00000000-0000-0000-0000-000000000000}"/>
          </ac:grpSpMkLst>
        </pc:grpChg>
        <pc:picChg chg="add mod">
          <ac:chgData name="JULIO PEREZ GARCIA" userId="c1e48473-6eb9-4afc-abd2-b10f8768613c" providerId="ADAL" clId="{04CD7B26-B8C7-47CF-9795-734094EB417D}" dt="2025-09-26T10:45:15.422" v="1280" actId="962"/>
          <ac:picMkLst>
            <pc:docMk/>
            <pc:sldMk cId="0" sldId="266"/>
            <ac:picMk id="11" creationId="{A483E2CD-9C4F-0B04-FCC2-C837F90ACE40}"/>
          </ac:picMkLst>
        </pc:picChg>
      </pc:sldChg>
      <pc:sldChg chg="addSp delSp modSp add mod">
        <pc:chgData name="JULIO PEREZ GARCIA" userId="c1e48473-6eb9-4afc-abd2-b10f8768613c" providerId="ADAL" clId="{04CD7B26-B8C7-47CF-9795-734094EB417D}" dt="2025-09-26T18:03:31.857" v="2836" actId="790"/>
        <pc:sldMkLst>
          <pc:docMk/>
          <pc:sldMk cId="0" sldId="267"/>
        </pc:sldMkLst>
        <pc:spChg chg="add del mod">
          <ac:chgData name="JULIO PEREZ GARCIA" userId="c1e48473-6eb9-4afc-abd2-b10f8768613c" providerId="ADAL" clId="{04CD7B26-B8C7-47CF-9795-734094EB417D}" dt="2025-09-26T09:21:45.301" v="646" actId="478"/>
          <ac:spMkLst>
            <pc:docMk/>
            <pc:sldMk cId="0" sldId="267"/>
            <ac:spMk id="3" creationId="{DE4798D8-D1E0-9A97-BECE-E24F0470D0DD}"/>
          </ac:spMkLst>
        </pc:spChg>
        <pc:spChg chg="add del mod">
          <ac:chgData name="JULIO PEREZ GARCIA" userId="c1e48473-6eb9-4afc-abd2-b10f8768613c" providerId="ADAL" clId="{04CD7B26-B8C7-47CF-9795-734094EB417D}" dt="2025-09-26T09:21:45.301" v="646" actId="478"/>
          <ac:spMkLst>
            <pc:docMk/>
            <pc:sldMk cId="0" sldId="267"/>
            <ac:spMk id="5" creationId="{FF86BA2C-CC90-1215-80B8-F2E7EF5E73EC}"/>
          </ac:spMkLst>
        </pc:spChg>
        <pc:spChg chg="add del mod">
          <ac:chgData name="JULIO PEREZ GARCIA" userId="c1e48473-6eb9-4afc-abd2-b10f8768613c" providerId="ADAL" clId="{04CD7B26-B8C7-47CF-9795-734094EB417D}" dt="2025-09-26T09:21:45.301" v="646" actId="478"/>
          <ac:spMkLst>
            <pc:docMk/>
            <pc:sldMk cId="0" sldId="267"/>
            <ac:spMk id="7" creationId="{AA6AF423-CD90-0C67-01B9-95D675D916B5}"/>
          </ac:spMkLst>
        </pc:spChg>
        <pc:spChg chg="add del mod">
          <ac:chgData name="JULIO PEREZ GARCIA" userId="c1e48473-6eb9-4afc-abd2-b10f8768613c" providerId="ADAL" clId="{04CD7B26-B8C7-47CF-9795-734094EB417D}" dt="2025-09-26T09:21:45.301" v="646" actId="478"/>
          <ac:spMkLst>
            <pc:docMk/>
            <pc:sldMk cId="0" sldId="267"/>
            <ac:spMk id="9" creationId="{FCFB93C4-498F-60F1-36A6-C05DC6E3527A}"/>
          </ac:spMkLst>
        </pc:spChg>
        <pc:spChg chg="add del mod">
          <ac:chgData name="JULIO PEREZ GARCIA" userId="c1e48473-6eb9-4afc-abd2-b10f8768613c" providerId="ADAL" clId="{04CD7B26-B8C7-47CF-9795-734094EB417D}" dt="2025-09-26T09:22:14.872" v="653" actId="478"/>
          <ac:spMkLst>
            <pc:docMk/>
            <pc:sldMk cId="0" sldId="267"/>
            <ac:spMk id="11" creationId="{83BB9816-E27D-23E5-871A-C9AAE9E288D0}"/>
          </ac:spMkLst>
        </pc:spChg>
        <pc:spChg chg="add del mod">
          <ac:chgData name="JULIO PEREZ GARCIA" userId="c1e48473-6eb9-4afc-abd2-b10f8768613c" providerId="ADAL" clId="{04CD7B26-B8C7-47CF-9795-734094EB417D}" dt="2025-09-26T09:22:19.617" v="655" actId="478"/>
          <ac:spMkLst>
            <pc:docMk/>
            <pc:sldMk cId="0" sldId="267"/>
            <ac:spMk id="13" creationId="{681A7603-BD67-E4D1-B0E6-8D1C23232BD4}"/>
          </ac:spMkLst>
        </pc:spChg>
        <pc:spChg chg="add del mod">
          <ac:chgData name="JULIO PEREZ GARCIA" userId="c1e48473-6eb9-4afc-abd2-b10f8768613c" providerId="ADAL" clId="{04CD7B26-B8C7-47CF-9795-734094EB417D}" dt="2025-09-26T09:22:16.887" v="654" actId="478"/>
          <ac:spMkLst>
            <pc:docMk/>
            <pc:sldMk cId="0" sldId="267"/>
            <ac:spMk id="15" creationId="{DF31D30C-91B0-5112-B507-A2818CC99568}"/>
          </ac:spMkLst>
        </pc:spChg>
        <pc:spChg chg="add del mod">
          <ac:chgData name="JULIO PEREZ GARCIA" userId="c1e48473-6eb9-4afc-abd2-b10f8768613c" providerId="ADAL" clId="{04CD7B26-B8C7-47CF-9795-734094EB417D}" dt="2025-09-26T09:22:21.010" v="656" actId="478"/>
          <ac:spMkLst>
            <pc:docMk/>
            <pc:sldMk cId="0" sldId="267"/>
            <ac:spMk id="17" creationId="{9ABC2CC7-CF38-0EB6-F798-AD3154A8E5A7}"/>
          </ac:spMkLst>
        </pc:spChg>
        <pc:spChg chg="add del mod">
          <ac:chgData name="JULIO PEREZ GARCIA" userId="c1e48473-6eb9-4afc-abd2-b10f8768613c" providerId="ADAL" clId="{04CD7B26-B8C7-47CF-9795-734094EB417D}" dt="2025-09-26T09:21:53.095" v="649" actId="478"/>
          <ac:spMkLst>
            <pc:docMk/>
            <pc:sldMk cId="0" sldId="267"/>
            <ac:spMk id="19" creationId="{E3854725-8FDA-85D3-6297-FADA8FFAD2A3}"/>
          </ac:spMkLst>
        </pc:spChg>
        <pc:spChg chg="add del mod">
          <ac:chgData name="JULIO PEREZ GARCIA" userId="c1e48473-6eb9-4afc-abd2-b10f8768613c" providerId="ADAL" clId="{04CD7B26-B8C7-47CF-9795-734094EB417D}" dt="2025-09-26T09:22:29.630" v="659" actId="478"/>
          <ac:spMkLst>
            <pc:docMk/>
            <pc:sldMk cId="0" sldId="267"/>
            <ac:spMk id="21" creationId="{065B146D-F9AB-3AD1-2131-40941A13AAE2}"/>
          </ac:spMkLst>
        </pc:spChg>
        <pc:spChg chg="add del mod">
          <ac:chgData name="JULIO PEREZ GARCIA" userId="c1e48473-6eb9-4afc-abd2-b10f8768613c" providerId="ADAL" clId="{04CD7B26-B8C7-47CF-9795-734094EB417D}" dt="2025-09-26T09:22:24.684" v="657" actId="478"/>
          <ac:spMkLst>
            <pc:docMk/>
            <pc:sldMk cId="0" sldId="267"/>
            <ac:spMk id="23" creationId="{376B3E03-72A0-A3D6-8828-9DF953B1D32B}"/>
          </ac:spMkLst>
        </pc:spChg>
        <pc:spChg chg="add del mod">
          <ac:chgData name="JULIO PEREZ GARCIA" userId="c1e48473-6eb9-4afc-abd2-b10f8768613c" providerId="ADAL" clId="{04CD7B26-B8C7-47CF-9795-734094EB417D}" dt="2025-09-26T09:22:26.402" v="658" actId="478"/>
          <ac:spMkLst>
            <pc:docMk/>
            <pc:sldMk cId="0" sldId="267"/>
            <ac:spMk id="25" creationId="{73BC7E07-C56A-0D1A-8664-1A3C64CDBC10}"/>
          </ac:spMkLst>
        </pc:spChg>
        <pc:spChg chg="add mod">
          <ac:chgData name="JULIO PEREZ GARCIA" userId="c1e48473-6eb9-4afc-abd2-b10f8768613c" providerId="ADAL" clId="{04CD7B26-B8C7-47CF-9795-734094EB417D}" dt="2025-09-26T18:03:31.857" v="2836" actId="790"/>
          <ac:spMkLst>
            <pc:docMk/>
            <pc:sldMk cId="0" sldId="267"/>
            <ac:spMk id="30" creationId="{E2D607CD-502F-9DF7-8D53-B240457E3A6C}"/>
          </ac:spMkLst>
        </pc:spChg>
        <pc:spChg chg="mod">
          <ac:chgData name="JULIO PEREZ GARCIA" userId="c1e48473-6eb9-4afc-abd2-b10f8768613c" providerId="ADAL" clId="{04CD7B26-B8C7-47CF-9795-734094EB417D}" dt="2025-09-26T18:03:31.857" v="2836" actId="790"/>
          <ac:spMkLst>
            <pc:docMk/>
            <pc:sldMk cId="0" sldId="267"/>
            <ac:spMk id="35162" creationId="{00000000-0000-0000-0000-000000000000}"/>
          </ac:spMkLst>
        </pc:spChg>
        <pc:spChg chg="del">
          <ac:chgData name="JULIO PEREZ GARCIA" userId="c1e48473-6eb9-4afc-abd2-b10f8768613c" providerId="ADAL" clId="{04CD7B26-B8C7-47CF-9795-734094EB417D}" dt="2025-09-26T09:22:02.761" v="652" actId="478"/>
          <ac:spMkLst>
            <pc:docMk/>
            <pc:sldMk cId="0" sldId="267"/>
            <ac:spMk id="35163" creationId="{00000000-0000-0000-0000-000000000000}"/>
          </ac:spMkLst>
        </pc:spChg>
        <pc:spChg chg="del mod">
          <ac:chgData name="JULIO PEREZ GARCIA" userId="c1e48473-6eb9-4afc-abd2-b10f8768613c" providerId="ADAL" clId="{04CD7B26-B8C7-47CF-9795-734094EB417D}" dt="2025-09-26T09:22:02.761" v="652" actId="478"/>
          <ac:spMkLst>
            <pc:docMk/>
            <pc:sldMk cId="0" sldId="267"/>
            <ac:spMk id="35164" creationId="{00000000-0000-0000-0000-000000000000}"/>
          </ac:spMkLst>
        </pc:spChg>
        <pc:spChg chg="del">
          <ac:chgData name="JULIO PEREZ GARCIA" userId="c1e48473-6eb9-4afc-abd2-b10f8768613c" providerId="ADAL" clId="{04CD7B26-B8C7-47CF-9795-734094EB417D}" dt="2025-09-26T09:21:41.356" v="645" actId="478"/>
          <ac:spMkLst>
            <pc:docMk/>
            <pc:sldMk cId="0" sldId="267"/>
            <ac:spMk id="35165" creationId="{00000000-0000-0000-0000-000000000000}"/>
          </ac:spMkLst>
        </pc:spChg>
        <pc:spChg chg="del">
          <ac:chgData name="JULIO PEREZ GARCIA" userId="c1e48473-6eb9-4afc-abd2-b10f8768613c" providerId="ADAL" clId="{04CD7B26-B8C7-47CF-9795-734094EB417D}" dt="2025-09-26T09:21:55.704" v="650" actId="478"/>
          <ac:spMkLst>
            <pc:docMk/>
            <pc:sldMk cId="0" sldId="267"/>
            <ac:spMk id="35167" creationId="{00000000-0000-0000-0000-000000000000}"/>
          </ac:spMkLst>
        </pc:spChg>
        <pc:spChg chg="del">
          <ac:chgData name="JULIO PEREZ GARCIA" userId="c1e48473-6eb9-4afc-abd2-b10f8768613c" providerId="ADAL" clId="{04CD7B26-B8C7-47CF-9795-734094EB417D}" dt="2025-09-26T09:21:41.356" v="645" actId="478"/>
          <ac:spMkLst>
            <pc:docMk/>
            <pc:sldMk cId="0" sldId="267"/>
            <ac:spMk id="35168" creationId="{00000000-0000-0000-0000-000000000000}"/>
          </ac:spMkLst>
        </pc:spChg>
        <pc:spChg chg="del">
          <ac:chgData name="JULIO PEREZ GARCIA" userId="c1e48473-6eb9-4afc-abd2-b10f8768613c" providerId="ADAL" clId="{04CD7B26-B8C7-47CF-9795-734094EB417D}" dt="2025-09-26T09:21:41.356" v="645" actId="478"/>
          <ac:spMkLst>
            <pc:docMk/>
            <pc:sldMk cId="0" sldId="267"/>
            <ac:spMk id="35169" creationId="{00000000-0000-0000-0000-000000000000}"/>
          </ac:spMkLst>
        </pc:spChg>
        <pc:spChg chg="del">
          <ac:chgData name="JULIO PEREZ GARCIA" userId="c1e48473-6eb9-4afc-abd2-b10f8768613c" providerId="ADAL" clId="{04CD7B26-B8C7-47CF-9795-734094EB417D}" dt="2025-09-26T09:21:45.301" v="646" actId="478"/>
          <ac:spMkLst>
            <pc:docMk/>
            <pc:sldMk cId="0" sldId="267"/>
            <ac:spMk id="35171" creationId="{00000000-0000-0000-0000-000000000000}"/>
          </ac:spMkLst>
        </pc:spChg>
        <pc:spChg chg="del">
          <ac:chgData name="JULIO PEREZ GARCIA" userId="c1e48473-6eb9-4afc-abd2-b10f8768613c" providerId="ADAL" clId="{04CD7B26-B8C7-47CF-9795-734094EB417D}" dt="2025-09-26T09:21:50.917" v="647" actId="478"/>
          <ac:spMkLst>
            <pc:docMk/>
            <pc:sldMk cId="0" sldId="267"/>
            <ac:spMk id="35172" creationId="{00000000-0000-0000-0000-000000000000}"/>
          </ac:spMkLst>
        </pc:spChg>
        <pc:spChg chg="del">
          <ac:chgData name="JULIO PEREZ GARCIA" userId="c1e48473-6eb9-4afc-abd2-b10f8768613c" providerId="ADAL" clId="{04CD7B26-B8C7-47CF-9795-734094EB417D}" dt="2025-09-26T09:21:41.356" v="645" actId="478"/>
          <ac:spMkLst>
            <pc:docMk/>
            <pc:sldMk cId="0" sldId="267"/>
            <ac:spMk id="35173" creationId="{00000000-0000-0000-0000-000000000000}"/>
          </ac:spMkLst>
        </pc:spChg>
        <pc:spChg chg="del">
          <ac:chgData name="JULIO PEREZ GARCIA" userId="c1e48473-6eb9-4afc-abd2-b10f8768613c" providerId="ADAL" clId="{04CD7B26-B8C7-47CF-9795-734094EB417D}" dt="2025-09-26T09:21:45.301" v="646" actId="478"/>
          <ac:spMkLst>
            <pc:docMk/>
            <pc:sldMk cId="0" sldId="267"/>
            <ac:spMk id="35174" creationId="{00000000-0000-0000-0000-000000000000}"/>
          </ac:spMkLst>
        </pc:spChg>
        <pc:picChg chg="add del mod">
          <ac:chgData name="JULIO PEREZ GARCIA" userId="c1e48473-6eb9-4afc-abd2-b10f8768613c" providerId="ADAL" clId="{04CD7B26-B8C7-47CF-9795-734094EB417D}" dt="2025-09-26T09:34:18.150" v="727" actId="478"/>
          <ac:picMkLst>
            <pc:docMk/>
            <pc:sldMk cId="0" sldId="267"/>
            <ac:picMk id="27" creationId="{DBD5FB2F-A0E5-C1EE-BD8A-F3FD084E8AD8}"/>
          </ac:picMkLst>
        </pc:picChg>
        <pc:picChg chg="add mod">
          <ac:chgData name="JULIO PEREZ GARCIA" userId="c1e48473-6eb9-4afc-abd2-b10f8768613c" providerId="ADAL" clId="{04CD7B26-B8C7-47CF-9795-734094EB417D}" dt="2025-09-26T09:35:40.032" v="770" actId="962"/>
          <ac:picMkLst>
            <pc:docMk/>
            <pc:sldMk cId="0" sldId="267"/>
            <ac:picMk id="29" creationId="{9AC3BAEE-0FB5-EDED-CEC8-405909CD0489}"/>
          </ac:picMkLst>
        </pc:picChg>
      </pc:sldChg>
      <pc:sldChg chg="modSp add mod">
        <pc:chgData name="JULIO PEREZ GARCIA" userId="c1e48473-6eb9-4afc-abd2-b10f8768613c" providerId="ADAL" clId="{04CD7B26-B8C7-47CF-9795-734094EB417D}" dt="2025-09-26T18:03:31.857" v="2836" actId="790"/>
        <pc:sldMkLst>
          <pc:docMk/>
          <pc:sldMk cId="2121814318" sldId="268"/>
        </pc:sldMkLst>
        <pc:spChg chg="mod">
          <ac:chgData name="JULIO PEREZ GARCIA" userId="c1e48473-6eb9-4afc-abd2-b10f8768613c" providerId="ADAL" clId="{04CD7B26-B8C7-47CF-9795-734094EB417D}" dt="2025-09-26T18:03:31.857" v="2836" actId="790"/>
          <ac:spMkLst>
            <pc:docMk/>
            <pc:sldMk cId="2121814318" sldId="268"/>
            <ac:spMk id="30" creationId="{0C761E5A-812A-D580-EDE3-045E72A30CD3}"/>
          </ac:spMkLst>
        </pc:spChg>
        <pc:spChg chg="mod">
          <ac:chgData name="JULIO PEREZ GARCIA" userId="c1e48473-6eb9-4afc-abd2-b10f8768613c" providerId="ADAL" clId="{04CD7B26-B8C7-47CF-9795-734094EB417D}" dt="2025-09-26T18:03:31.857" v="2836" actId="790"/>
          <ac:spMkLst>
            <pc:docMk/>
            <pc:sldMk cId="2121814318" sldId="268"/>
            <ac:spMk id="35162" creationId="{1F8E8CAF-94EA-43C6-F1F9-D295294414AB}"/>
          </ac:spMkLst>
        </pc:spChg>
        <pc:picChg chg="mod">
          <ac:chgData name="JULIO PEREZ GARCIA" userId="c1e48473-6eb9-4afc-abd2-b10f8768613c" providerId="ADAL" clId="{04CD7B26-B8C7-47CF-9795-734094EB417D}" dt="2025-09-26T09:47:03.773" v="902" actId="14100"/>
          <ac:picMkLst>
            <pc:docMk/>
            <pc:sldMk cId="2121814318" sldId="268"/>
            <ac:picMk id="29" creationId="{E68E3287-D6B4-C1DF-49BC-FB0210B996CF}"/>
          </ac:picMkLst>
        </pc:picChg>
      </pc:sldChg>
      <pc:sldChg chg="addSp delSp modSp add mod">
        <pc:chgData name="JULIO PEREZ GARCIA" userId="c1e48473-6eb9-4afc-abd2-b10f8768613c" providerId="ADAL" clId="{04CD7B26-B8C7-47CF-9795-734094EB417D}" dt="2025-09-26T18:03:31.857" v="2836" actId="790"/>
        <pc:sldMkLst>
          <pc:docMk/>
          <pc:sldMk cId="1973317751" sldId="269"/>
        </pc:sldMkLst>
        <pc:spChg chg="mod">
          <ac:chgData name="JULIO PEREZ GARCIA" userId="c1e48473-6eb9-4afc-abd2-b10f8768613c" providerId="ADAL" clId="{04CD7B26-B8C7-47CF-9795-734094EB417D}" dt="2025-09-26T18:03:31.857" v="2836" actId="790"/>
          <ac:spMkLst>
            <pc:docMk/>
            <pc:sldMk cId="1973317751" sldId="269"/>
            <ac:spMk id="35071" creationId="{6CA74390-EC22-6EBB-0417-F49568E71AE3}"/>
          </ac:spMkLst>
        </pc:spChg>
        <pc:spChg chg="mod">
          <ac:chgData name="JULIO PEREZ GARCIA" userId="c1e48473-6eb9-4afc-abd2-b10f8768613c" providerId="ADAL" clId="{04CD7B26-B8C7-47CF-9795-734094EB417D}" dt="2025-09-26T18:03:31.857" v="2836" actId="790"/>
          <ac:spMkLst>
            <pc:docMk/>
            <pc:sldMk cId="1973317751" sldId="269"/>
            <ac:spMk id="35072" creationId="{E377718C-8C03-03A3-8E99-5D3580C2272D}"/>
          </ac:spMkLst>
        </pc:spChg>
        <pc:spChg chg="mod">
          <ac:chgData name="JULIO PEREZ GARCIA" userId="c1e48473-6eb9-4afc-abd2-b10f8768613c" providerId="ADAL" clId="{04CD7B26-B8C7-47CF-9795-734094EB417D}" dt="2025-09-26T18:03:31.857" v="2836" actId="790"/>
          <ac:spMkLst>
            <pc:docMk/>
            <pc:sldMk cId="1973317751" sldId="269"/>
            <ac:spMk id="35074" creationId="{7B6B7B32-E59A-6C52-92C0-AC3D617A79FC}"/>
          </ac:spMkLst>
        </pc:spChg>
        <pc:spChg chg="mod">
          <ac:chgData name="JULIO PEREZ GARCIA" userId="c1e48473-6eb9-4afc-abd2-b10f8768613c" providerId="ADAL" clId="{04CD7B26-B8C7-47CF-9795-734094EB417D}" dt="2025-09-26T18:03:31.857" v="2836" actId="790"/>
          <ac:spMkLst>
            <pc:docMk/>
            <pc:sldMk cId="1973317751" sldId="269"/>
            <ac:spMk id="35076" creationId="{1EC1FDDE-BB91-A3B1-8DC2-6214F92E5231}"/>
          </ac:spMkLst>
        </pc:spChg>
        <pc:spChg chg="mod">
          <ac:chgData name="JULIO PEREZ GARCIA" userId="c1e48473-6eb9-4afc-abd2-b10f8768613c" providerId="ADAL" clId="{04CD7B26-B8C7-47CF-9795-734094EB417D}" dt="2025-09-26T18:03:31.857" v="2836" actId="790"/>
          <ac:spMkLst>
            <pc:docMk/>
            <pc:sldMk cId="1973317751" sldId="269"/>
            <ac:spMk id="35087" creationId="{90A3A992-2924-22BE-F3A4-F3AFB86EC68C}"/>
          </ac:spMkLst>
        </pc:spChg>
        <pc:picChg chg="add del mod">
          <ac:chgData name="JULIO PEREZ GARCIA" userId="c1e48473-6eb9-4afc-abd2-b10f8768613c" providerId="ADAL" clId="{04CD7B26-B8C7-47CF-9795-734094EB417D}" dt="2025-09-26T11:29:39.432" v="1421" actId="1076"/>
          <ac:picMkLst>
            <pc:docMk/>
            <pc:sldMk cId="1973317751" sldId="269"/>
            <ac:picMk id="3" creationId="{6E5F9C32-E31C-CEF8-60B8-7A3B882677BB}"/>
          </ac:picMkLst>
        </pc:picChg>
        <pc:picChg chg="mod">
          <ac:chgData name="JULIO PEREZ GARCIA" userId="c1e48473-6eb9-4afc-abd2-b10f8768613c" providerId="ADAL" clId="{04CD7B26-B8C7-47CF-9795-734094EB417D}" dt="2025-09-26T11:31:32.185" v="1441" actId="14826"/>
          <ac:picMkLst>
            <pc:docMk/>
            <pc:sldMk cId="1973317751" sldId="269"/>
            <ac:picMk id="7" creationId="{7C58CD28-204A-6858-91DA-BA662CDE2EC8}"/>
          </ac:picMkLst>
        </pc:picChg>
        <pc:picChg chg="mod">
          <ac:chgData name="JULIO PEREZ GARCIA" userId="c1e48473-6eb9-4afc-abd2-b10f8768613c" providerId="ADAL" clId="{04CD7B26-B8C7-47CF-9795-734094EB417D}" dt="2025-09-26T11:30:37.522" v="1439" actId="1076"/>
          <ac:picMkLst>
            <pc:docMk/>
            <pc:sldMk cId="1973317751" sldId="269"/>
            <ac:picMk id="13" creationId="{D8C9F2D2-3D28-3680-EA37-671F121A7ED4}"/>
          </ac:picMkLst>
        </pc:picChg>
      </pc:sldChg>
      <pc:sldChg chg="addSp delSp modSp add mod">
        <pc:chgData name="JULIO PEREZ GARCIA" userId="c1e48473-6eb9-4afc-abd2-b10f8768613c" providerId="ADAL" clId="{04CD7B26-B8C7-47CF-9795-734094EB417D}" dt="2025-09-26T18:08:02.477" v="2853" actId="14100"/>
        <pc:sldMkLst>
          <pc:docMk/>
          <pc:sldMk cId="4189098771" sldId="270"/>
        </pc:sldMkLst>
        <pc:spChg chg="del mod">
          <ac:chgData name="JULIO PEREZ GARCIA" userId="c1e48473-6eb9-4afc-abd2-b10f8768613c" providerId="ADAL" clId="{04CD7B26-B8C7-47CF-9795-734094EB417D}" dt="2025-09-26T14:50:09.258" v="2346"/>
          <ac:spMkLst>
            <pc:docMk/>
            <pc:sldMk cId="4189098771" sldId="270"/>
            <ac:spMk id="2" creationId="{E45142EC-2135-7AD3-F325-6525D1E18EA2}"/>
          </ac:spMkLst>
        </pc:spChg>
        <pc:spChg chg="add mod">
          <ac:chgData name="JULIO PEREZ GARCIA" userId="c1e48473-6eb9-4afc-abd2-b10f8768613c" providerId="ADAL" clId="{04CD7B26-B8C7-47CF-9795-734094EB417D}" dt="2025-09-26T18:03:37.625" v="2837" actId="313"/>
          <ac:spMkLst>
            <pc:docMk/>
            <pc:sldMk cId="4189098771" sldId="270"/>
            <ac:spMk id="3" creationId="{1F10CB11-8BCE-4E84-2688-987ABE2C10CB}"/>
          </ac:spMkLst>
        </pc:spChg>
        <pc:spChg chg="mod">
          <ac:chgData name="JULIO PEREZ GARCIA" userId="c1e48473-6eb9-4afc-abd2-b10f8768613c" providerId="ADAL" clId="{04CD7B26-B8C7-47CF-9795-734094EB417D}" dt="2025-09-26T18:03:31.857" v="2836" actId="790"/>
          <ac:spMkLst>
            <pc:docMk/>
            <pc:sldMk cId="4189098771" sldId="270"/>
            <ac:spMk id="35104" creationId="{72ECF2C9-366B-21D1-4D47-2930C627DB23}"/>
          </ac:spMkLst>
        </pc:spChg>
        <pc:spChg chg="mod">
          <ac:chgData name="JULIO PEREZ GARCIA" userId="c1e48473-6eb9-4afc-abd2-b10f8768613c" providerId="ADAL" clId="{04CD7B26-B8C7-47CF-9795-734094EB417D}" dt="2025-09-26T18:03:31.857" v="2836" actId="790"/>
          <ac:spMkLst>
            <pc:docMk/>
            <pc:sldMk cId="4189098771" sldId="270"/>
            <ac:spMk id="35114" creationId="{B19D9873-3080-254B-2B0B-644B44A5103B}"/>
          </ac:spMkLst>
        </pc:spChg>
        <pc:picChg chg="add mod">
          <ac:chgData name="JULIO PEREZ GARCIA" userId="c1e48473-6eb9-4afc-abd2-b10f8768613c" providerId="ADAL" clId="{04CD7B26-B8C7-47CF-9795-734094EB417D}" dt="2025-09-26T18:08:02.477" v="2853" actId="14100"/>
          <ac:picMkLst>
            <pc:docMk/>
            <pc:sldMk cId="4189098771" sldId="270"/>
            <ac:picMk id="5" creationId="{EBE50B75-2045-E802-757F-0E7F20C4A9B6}"/>
          </ac:picMkLst>
        </pc:picChg>
      </pc:sldChg>
      <pc:sldChg chg="addSp modSp new mod">
        <pc:chgData name="JULIO PEREZ GARCIA" userId="c1e48473-6eb9-4afc-abd2-b10f8768613c" providerId="ADAL" clId="{04CD7B26-B8C7-47CF-9795-734094EB417D}" dt="2025-09-26T18:15:57.465" v="2893" actId="1076"/>
        <pc:sldMkLst>
          <pc:docMk/>
          <pc:sldMk cId="761658653" sldId="271"/>
        </pc:sldMkLst>
        <pc:spChg chg="add mod">
          <ac:chgData name="JULIO PEREZ GARCIA" userId="c1e48473-6eb9-4afc-abd2-b10f8768613c" providerId="ADAL" clId="{04CD7B26-B8C7-47CF-9795-734094EB417D}" dt="2025-09-26T18:15:57.465" v="2893" actId="1076"/>
          <ac:spMkLst>
            <pc:docMk/>
            <pc:sldMk cId="761658653" sldId="271"/>
            <ac:spMk id="17" creationId="{8EA166E2-559B-4546-545C-E3A131692005}"/>
          </ac:spMkLst>
        </pc:spChg>
        <pc:picChg chg="add mod">
          <ac:chgData name="JULIO PEREZ GARCIA" userId="c1e48473-6eb9-4afc-abd2-b10f8768613c" providerId="ADAL" clId="{04CD7B26-B8C7-47CF-9795-734094EB417D}" dt="2025-09-26T18:15:08.828" v="2878" actId="1076"/>
          <ac:picMkLst>
            <pc:docMk/>
            <pc:sldMk cId="761658653" sldId="271"/>
            <ac:picMk id="16" creationId="{2D7A9255-7F25-F34C-5775-853C2DC140AF}"/>
          </ac:picMkLst>
        </pc:picChg>
      </pc:sldChg>
      <pc:sldChg chg="new del">
        <pc:chgData name="JULIO PEREZ GARCIA" userId="c1e48473-6eb9-4afc-abd2-b10f8768613c" providerId="ADAL" clId="{04CD7B26-B8C7-47CF-9795-734094EB417D}" dt="2025-09-26T18:19:12.293" v="2895" actId="47"/>
        <pc:sldMkLst>
          <pc:docMk/>
          <pc:sldMk cId="595422539" sldId="272"/>
        </pc:sldMkLst>
      </pc:sldChg>
      <pc:sldChg chg="addSp delSp modSp add mod">
        <pc:chgData name="JULIO PEREZ GARCIA" userId="c1e48473-6eb9-4afc-abd2-b10f8768613c" providerId="ADAL" clId="{04CD7B26-B8C7-47CF-9795-734094EB417D}" dt="2025-09-26T18:30:26.693" v="3249" actId="313"/>
        <pc:sldMkLst>
          <pc:docMk/>
          <pc:sldMk cId="2073830681" sldId="272"/>
        </pc:sldMkLst>
        <pc:spChg chg="mod">
          <ac:chgData name="JULIO PEREZ GARCIA" userId="c1e48473-6eb9-4afc-abd2-b10f8768613c" providerId="ADAL" clId="{04CD7B26-B8C7-47CF-9795-734094EB417D}" dt="2025-09-26T18:30:26.693" v="3249" actId="313"/>
          <ac:spMkLst>
            <pc:docMk/>
            <pc:sldMk cId="2073830681" sldId="272"/>
            <ac:spMk id="3" creationId="{2EDB389E-4793-A82D-6930-099DB3D704AB}"/>
          </ac:spMkLst>
        </pc:spChg>
        <pc:spChg chg="mod">
          <ac:chgData name="JULIO PEREZ GARCIA" userId="c1e48473-6eb9-4afc-abd2-b10f8768613c" providerId="ADAL" clId="{04CD7B26-B8C7-47CF-9795-734094EB417D}" dt="2025-09-26T18:19:58.073" v="2926" actId="122"/>
          <ac:spMkLst>
            <pc:docMk/>
            <pc:sldMk cId="2073830681" sldId="272"/>
            <ac:spMk id="35104" creationId="{EC7DEEEA-9FC7-6821-CFDE-A7557E6E29A3}"/>
          </ac:spMkLst>
        </pc:spChg>
        <pc:picChg chg="add mod">
          <ac:chgData name="JULIO PEREZ GARCIA" userId="c1e48473-6eb9-4afc-abd2-b10f8768613c" providerId="ADAL" clId="{04CD7B26-B8C7-47CF-9795-734094EB417D}" dt="2025-09-26T18:28:15.572" v="3248" actId="962"/>
          <ac:picMkLst>
            <pc:docMk/>
            <pc:sldMk cId="2073830681" sldId="272"/>
            <ac:picMk id="4" creationId="{A4CEFBBE-5259-B836-21D2-1912B461B5B8}"/>
          </ac:picMkLst>
        </pc:picChg>
        <pc:picChg chg="del">
          <ac:chgData name="JULIO PEREZ GARCIA" userId="c1e48473-6eb9-4afc-abd2-b10f8768613c" providerId="ADAL" clId="{04CD7B26-B8C7-47CF-9795-734094EB417D}" dt="2025-09-26T18:23:18.015" v="3224" actId="478"/>
          <ac:picMkLst>
            <pc:docMk/>
            <pc:sldMk cId="2073830681" sldId="272"/>
            <ac:picMk id="5" creationId="{BD4C9E62-B0B2-D541-F8C1-CB325420DDCE}"/>
          </ac:picMkLst>
        </pc:picChg>
      </pc:sldChg>
      <pc:sldMasterChg chg="delSldLayout">
        <pc:chgData name="JULIO PEREZ GARCIA" userId="c1e48473-6eb9-4afc-abd2-b10f8768613c" providerId="ADAL" clId="{04CD7B26-B8C7-47CF-9795-734094EB417D}" dt="2025-09-26T08:32:45.699" v="7" actId="47"/>
        <pc:sldMasterMkLst>
          <pc:docMk/>
          <pc:sldMasterMk cId="2687880862" sldId="2147483660"/>
        </pc:sldMasterMkLst>
        <pc:sldLayoutChg chg="del">
          <pc:chgData name="JULIO PEREZ GARCIA" userId="c1e48473-6eb9-4afc-abd2-b10f8768613c" providerId="ADAL" clId="{04CD7B26-B8C7-47CF-9795-734094EB417D}" dt="2025-09-26T08:32:45.699" v="7" actId="47"/>
          <pc:sldLayoutMkLst>
            <pc:docMk/>
            <pc:sldMasterMk cId="2687880862" sldId="2147483660"/>
            <pc:sldLayoutMk cId="1369234660" sldId="2147483695"/>
          </pc:sldLayoutMkLst>
        </pc:sldLayoutChg>
      </pc:sldMaster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s-ES"/>
          </a:p>
        </p:txBody>
      </p:sp>
      <p:sp>
        <p:nvSpPr>
          <p:cNvPr id="3" name="Marcador de fech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D17D805-D638-4C6A-B3C3-BDDDA0457349}" type="datetimeFigureOut">
              <a:rPr lang="es-ES" smtClean="0"/>
              <a:t>26/09/2025</a:t>
            </a:fld>
            <a:endParaRPr lang="es-ES"/>
          </a:p>
        </p:txBody>
      </p:sp>
      <p:sp>
        <p:nvSpPr>
          <p:cNvPr id="4" name="Marcador de imagen de diapositiva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s-ES"/>
          </a:p>
        </p:txBody>
      </p:sp>
      <p:sp>
        <p:nvSpPr>
          <p:cNvPr id="5" name="Marcador de nota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s-ES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73BC300-1A9F-49FC-AA08-6DF1975DCA56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02640112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01" name="Google Shape;35101;g238e93c8520_2_27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102" name="Google Shape;35102;g238e93c8520_2_275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158">
          <a:extLst>
            <a:ext uri="{FF2B5EF4-FFF2-40B4-BE49-F238E27FC236}">
              <a16:creationId xmlns:a16="http://schemas.microsoft.com/office/drawing/2014/main" id="{D855EA18-0A26-6A54-7049-E46078821AC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59" name="Google Shape;35159;g23310c515e5_0_13772:notes">
            <a:extLst>
              <a:ext uri="{FF2B5EF4-FFF2-40B4-BE49-F238E27FC236}">
                <a16:creationId xmlns:a16="http://schemas.microsoft.com/office/drawing/2014/main" id="{0969A7B8-2E14-DC59-2CD0-38BE5B0D9257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160" name="Google Shape;35160;g23310c515e5_0_13772:notes">
            <a:extLst>
              <a:ext uri="{FF2B5EF4-FFF2-40B4-BE49-F238E27FC236}">
                <a16:creationId xmlns:a16="http://schemas.microsoft.com/office/drawing/2014/main" id="{84773EB3-C554-D885-42A3-A0D3058C8862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0566926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100">
          <a:extLst>
            <a:ext uri="{FF2B5EF4-FFF2-40B4-BE49-F238E27FC236}">
              <a16:creationId xmlns:a16="http://schemas.microsoft.com/office/drawing/2014/main" id="{6DE2CCDE-298A-B0CA-EF44-A0635D645CC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01" name="Google Shape;35101;g238e93c8520_2_2756:notes">
            <a:extLst>
              <a:ext uri="{FF2B5EF4-FFF2-40B4-BE49-F238E27FC236}">
                <a16:creationId xmlns:a16="http://schemas.microsoft.com/office/drawing/2014/main" id="{23B2955D-4B54-2032-24FB-DA35F0F3AFD2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102" name="Google Shape;35102;g238e93c8520_2_2756:notes">
            <a:extLst>
              <a:ext uri="{FF2B5EF4-FFF2-40B4-BE49-F238E27FC236}">
                <a16:creationId xmlns:a16="http://schemas.microsoft.com/office/drawing/2014/main" id="{AD864C75-2B90-9EF2-2F0D-CD5DCF27C7F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0701372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39" name="Google Shape;35139;g23310c515e5_0_72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140" name="Google Shape;35140;g23310c515e5_0_72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81" name="Google Shape;34781;g238f5d56e0b_4_29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4782" name="Google Shape;34782;g238f5d56e0b_4_29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100">
          <a:extLst>
            <a:ext uri="{FF2B5EF4-FFF2-40B4-BE49-F238E27FC236}">
              <a16:creationId xmlns:a16="http://schemas.microsoft.com/office/drawing/2014/main" id="{A6ED688B-2DB3-A138-DA85-37D271CB93B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01" name="Google Shape;35101;g238e93c8520_2_2756:notes">
            <a:extLst>
              <a:ext uri="{FF2B5EF4-FFF2-40B4-BE49-F238E27FC236}">
                <a16:creationId xmlns:a16="http://schemas.microsoft.com/office/drawing/2014/main" id="{610FF827-7733-BF4C-9265-5689DA5C1E54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102" name="Google Shape;35102;g238e93c8520_2_2756:notes">
            <a:extLst>
              <a:ext uri="{FF2B5EF4-FFF2-40B4-BE49-F238E27FC236}">
                <a16:creationId xmlns:a16="http://schemas.microsoft.com/office/drawing/2014/main" id="{AB0FB73C-1E8A-54FD-4DE6-4B0598F6CDC0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5740390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68" name="Google Shape;35068;g23310c515e5_0_118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069" name="Google Shape;35069;g23310c515e5_0_118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067">
          <a:extLst>
            <a:ext uri="{FF2B5EF4-FFF2-40B4-BE49-F238E27FC236}">
              <a16:creationId xmlns:a16="http://schemas.microsoft.com/office/drawing/2014/main" id="{AF5EC6DD-606D-C95B-CCF0-E0581BEAD52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68" name="Google Shape;35068;g23310c515e5_0_11826:notes">
            <a:extLst>
              <a:ext uri="{FF2B5EF4-FFF2-40B4-BE49-F238E27FC236}">
                <a16:creationId xmlns:a16="http://schemas.microsoft.com/office/drawing/2014/main" id="{DE1E5857-D69F-BA59-3A59-70CC82BEB73F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069" name="Google Shape;35069;g23310c515e5_0_11826:notes">
            <a:extLst>
              <a:ext uri="{FF2B5EF4-FFF2-40B4-BE49-F238E27FC236}">
                <a16:creationId xmlns:a16="http://schemas.microsoft.com/office/drawing/2014/main" id="{D2F39DC0-4946-34C1-CFE0-ED71C81EB9B0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5192099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59" name="Google Shape;35159;g23310c515e5_0_137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160" name="Google Shape;35160;g23310c515e5_0_137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32" name="Google Shape;35132;g2309e984c63_0_61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133" name="Google Shape;35133;g2309e984c63_0_61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25" name="Google Shape;35125;g23310c515e5_0_13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126" name="Google Shape;35126;g23310c515e5_0_13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hyperlink" Target="https://bit.ly/3A1uf1Q" TargetMode="External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oogle Shape;9;p2"/>
          <p:cNvPicPr preferRelativeResize="0"/>
          <p:nvPr/>
        </p:nvPicPr>
        <p:blipFill rotWithShape="1">
          <a:blip r:embed="rId2">
            <a:alphaModFix/>
          </a:blip>
          <a:srcRect b="14653"/>
          <a:stretch/>
        </p:blipFill>
        <p:spPr>
          <a:xfrm>
            <a:off x="1" y="-16"/>
            <a:ext cx="12192004" cy="693536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" name="Google Shape;10;p2"/>
          <p:cNvGrpSpPr/>
          <p:nvPr/>
        </p:nvGrpSpPr>
        <p:grpSpPr>
          <a:xfrm>
            <a:off x="176700" y="152818"/>
            <a:ext cx="11838533" cy="6552367"/>
            <a:chOff x="132525" y="114613"/>
            <a:chExt cx="8878900" cy="4914275"/>
          </a:xfrm>
        </p:grpSpPr>
        <p:sp>
          <p:nvSpPr>
            <p:cNvPr id="11" name="Google Shape;11;p2"/>
            <p:cNvSpPr/>
            <p:nvPr/>
          </p:nvSpPr>
          <p:spPr>
            <a:xfrm>
              <a:off x="8721375" y="4786500"/>
              <a:ext cx="40175" cy="31100"/>
            </a:xfrm>
            <a:custGeom>
              <a:avLst/>
              <a:gdLst/>
              <a:ahLst/>
              <a:cxnLst/>
              <a:rect l="l" t="t" r="r" b="b"/>
              <a:pathLst>
                <a:path w="1607" h="1244" extrusionOk="0">
                  <a:moveTo>
                    <a:pt x="795" y="1"/>
                  </a:moveTo>
                  <a:cubicBezTo>
                    <a:pt x="1" y="1"/>
                    <a:pt x="1" y="1243"/>
                    <a:pt x="795" y="1243"/>
                  </a:cubicBezTo>
                  <a:cubicBezTo>
                    <a:pt x="1606" y="1243"/>
                    <a:pt x="1606" y="1"/>
                    <a:pt x="7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2" name="Google Shape;12;p2"/>
            <p:cNvGrpSpPr/>
            <p:nvPr/>
          </p:nvGrpSpPr>
          <p:grpSpPr>
            <a:xfrm>
              <a:off x="132525" y="114613"/>
              <a:ext cx="8878900" cy="4914275"/>
              <a:chOff x="132525" y="114400"/>
              <a:chExt cx="8878900" cy="4914275"/>
            </a:xfrm>
          </p:grpSpPr>
          <p:sp>
            <p:nvSpPr>
              <p:cNvPr id="13" name="Google Shape;13;p2"/>
              <p:cNvSpPr/>
              <p:nvPr/>
            </p:nvSpPr>
            <p:spPr>
              <a:xfrm>
                <a:off x="7843500" y="4782200"/>
                <a:ext cx="40150" cy="3107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1243" extrusionOk="0">
                    <a:moveTo>
                      <a:pt x="795" y="0"/>
                    </a:moveTo>
                    <a:cubicBezTo>
                      <a:pt x="1" y="0"/>
                      <a:pt x="1" y="1243"/>
                      <a:pt x="795" y="1243"/>
                    </a:cubicBezTo>
                    <a:cubicBezTo>
                      <a:pt x="1606" y="1243"/>
                      <a:pt x="1606" y="0"/>
                      <a:pt x="7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8087125" y="4786500"/>
                <a:ext cx="4015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1244" extrusionOk="0">
                    <a:moveTo>
                      <a:pt x="795" y="1"/>
                    </a:moveTo>
                    <a:cubicBezTo>
                      <a:pt x="1" y="1"/>
                      <a:pt x="1" y="1243"/>
                      <a:pt x="795" y="1243"/>
                    </a:cubicBezTo>
                    <a:cubicBezTo>
                      <a:pt x="1606" y="1243"/>
                      <a:pt x="1606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8281325" y="4788225"/>
                <a:ext cx="51800" cy="5225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2090" extrusionOk="0">
                    <a:moveTo>
                      <a:pt x="1036" y="1"/>
                    </a:moveTo>
                    <a:cubicBezTo>
                      <a:pt x="466" y="1"/>
                      <a:pt x="0" y="467"/>
                      <a:pt x="0" y="1036"/>
                    </a:cubicBezTo>
                    <a:cubicBezTo>
                      <a:pt x="0" y="1623"/>
                      <a:pt x="466" y="2089"/>
                      <a:pt x="1036" y="2089"/>
                    </a:cubicBezTo>
                    <a:cubicBezTo>
                      <a:pt x="1605" y="2089"/>
                      <a:pt x="2071" y="1623"/>
                      <a:pt x="2071" y="1036"/>
                    </a:cubicBezTo>
                    <a:cubicBezTo>
                      <a:pt x="2071" y="467"/>
                      <a:pt x="1605" y="1"/>
                      <a:pt x="10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8343875" y="4782200"/>
                <a:ext cx="1428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5714" h="2572" extrusionOk="0">
                    <a:moveTo>
                      <a:pt x="3435" y="0"/>
                    </a:moveTo>
                    <a:cubicBezTo>
                      <a:pt x="1847" y="0"/>
                      <a:pt x="363" y="777"/>
                      <a:pt x="1" y="1277"/>
                    </a:cubicBezTo>
                    <a:cubicBezTo>
                      <a:pt x="363" y="1795"/>
                      <a:pt x="1847" y="2572"/>
                      <a:pt x="3435" y="2572"/>
                    </a:cubicBezTo>
                    <a:cubicBezTo>
                      <a:pt x="5006" y="2572"/>
                      <a:pt x="5714" y="2002"/>
                      <a:pt x="5714" y="1277"/>
                    </a:cubicBezTo>
                    <a:cubicBezTo>
                      <a:pt x="5714" y="570"/>
                      <a:pt x="5006" y="0"/>
                      <a:pt x="343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8127275" y="4782200"/>
                <a:ext cx="1428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5714" h="2572" extrusionOk="0">
                    <a:moveTo>
                      <a:pt x="2296" y="0"/>
                    </a:moveTo>
                    <a:cubicBezTo>
                      <a:pt x="725" y="0"/>
                      <a:pt x="0" y="570"/>
                      <a:pt x="0" y="1277"/>
                    </a:cubicBezTo>
                    <a:cubicBezTo>
                      <a:pt x="0" y="2002"/>
                      <a:pt x="708" y="2572"/>
                      <a:pt x="2296" y="2572"/>
                    </a:cubicBezTo>
                    <a:cubicBezTo>
                      <a:pt x="3867" y="2572"/>
                      <a:pt x="5368" y="1795"/>
                      <a:pt x="5713" y="1277"/>
                    </a:cubicBezTo>
                    <a:cubicBezTo>
                      <a:pt x="5368" y="777"/>
                      <a:pt x="3867" y="0"/>
                      <a:pt x="22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8535625" y="4782200"/>
                <a:ext cx="39725" cy="31075"/>
              </a:xfrm>
              <a:custGeom>
                <a:avLst/>
                <a:gdLst/>
                <a:ahLst/>
                <a:cxnLst/>
                <a:rect l="l" t="t" r="r" b="b"/>
                <a:pathLst>
                  <a:path w="1589" h="1243" extrusionOk="0">
                    <a:moveTo>
                      <a:pt x="794" y="0"/>
                    </a:moveTo>
                    <a:cubicBezTo>
                      <a:pt x="0" y="0"/>
                      <a:pt x="0" y="1243"/>
                      <a:pt x="794" y="1243"/>
                    </a:cubicBezTo>
                    <a:cubicBezTo>
                      <a:pt x="1588" y="1243"/>
                      <a:pt x="1588" y="0"/>
                      <a:pt x="7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9" name="Google Shape;19;p2"/>
              <p:cNvGrpSpPr/>
              <p:nvPr/>
            </p:nvGrpSpPr>
            <p:grpSpPr>
              <a:xfrm>
                <a:off x="132525" y="114400"/>
                <a:ext cx="8878900" cy="4914275"/>
                <a:chOff x="132525" y="114400"/>
                <a:chExt cx="8878900" cy="4914275"/>
              </a:xfrm>
            </p:grpSpPr>
            <p:grpSp>
              <p:nvGrpSpPr>
                <p:cNvPr id="20" name="Google Shape;20;p2"/>
                <p:cNvGrpSpPr/>
                <p:nvPr/>
              </p:nvGrpSpPr>
              <p:grpSpPr>
                <a:xfrm rot="10800000">
                  <a:off x="300425" y="114400"/>
                  <a:ext cx="8711000" cy="4903075"/>
                  <a:chOff x="190375" y="125600"/>
                  <a:chExt cx="8711000" cy="4903075"/>
                </a:xfrm>
              </p:grpSpPr>
              <p:grpSp>
                <p:nvGrpSpPr>
                  <p:cNvPr id="21" name="Google Shape;21;p2"/>
                  <p:cNvGrpSpPr/>
                  <p:nvPr/>
                </p:nvGrpSpPr>
                <p:grpSpPr>
                  <a:xfrm>
                    <a:off x="190375" y="125600"/>
                    <a:ext cx="266250" cy="4903075"/>
                    <a:chOff x="250000" y="224300"/>
                    <a:chExt cx="266250" cy="4903075"/>
                  </a:xfrm>
                </p:grpSpPr>
                <p:grpSp>
                  <p:nvGrpSpPr>
                    <p:cNvPr id="22" name="Google Shape;22;p2"/>
                    <p:cNvGrpSpPr/>
                    <p:nvPr/>
                  </p:nvGrpSpPr>
                  <p:grpSpPr>
                    <a:xfrm rot="10800000">
                      <a:off x="250000" y="224300"/>
                      <a:ext cx="266250" cy="2475975"/>
                      <a:chOff x="701350" y="992275"/>
                      <a:chExt cx="266250" cy="2475975"/>
                    </a:xfrm>
                  </p:grpSpPr>
                  <p:sp>
                    <p:nvSpPr>
                      <p:cNvPr id="23" name="Google Shape;23;p2"/>
                      <p:cNvSpPr/>
                      <p:nvPr/>
                    </p:nvSpPr>
                    <p:spPr>
                      <a:xfrm rot="-5400000">
                        <a:off x="-381513" y="2104962"/>
                        <a:ext cx="2182127" cy="164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294" h="656" extrusionOk="0">
                            <a:moveTo>
                              <a:pt x="0" y="0"/>
                            </a:moveTo>
                            <a:lnTo>
                              <a:pt x="0" y="656"/>
                            </a:lnTo>
                            <a:lnTo>
                              <a:pt x="98293" y="656"/>
                            </a:lnTo>
                            <a:lnTo>
                              <a:pt x="98293" y="0"/>
                            </a:ln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4" name="Google Shape;24;p2"/>
                      <p:cNvSpPr/>
                      <p:nvPr/>
                    </p:nvSpPr>
                    <p:spPr>
                      <a:xfrm rot="-5400000">
                        <a:off x="909538" y="3262613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84" y="0"/>
                              <a:pt x="0" y="466"/>
                              <a:pt x="0" y="1036"/>
                            </a:cubicBezTo>
                            <a:cubicBezTo>
                              <a:pt x="0" y="1606"/>
                              <a:pt x="484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5" name="Google Shape;25;p2"/>
                      <p:cNvSpPr/>
                      <p:nvPr/>
                    </p:nvSpPr>
                    <p:spPr>
                      <a:xfrm rot="-5400000">
                        <a:off x="795175" y="3216875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553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60" y="5386"/>
                              <a:pt x="1278" y="5714"/>
                            </a:cubicBezTo>
                            <a:cubicBezTo>
                              <a:pt x="1796" y="5386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2003" y="1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6" name="Google Shape;26;p2"/>
                      <p:cNvSpPr/>
                      <p:nvPr/>
                    </p:nvSpPr>
                    <p:spPr>
                      <a:xfrm rot="-5400000">
                        <a:off x="797200" y="3315550"/>
                        <a:ext cx="116550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2" h="4344" extrusionOk="0">
                            <a:moveTo>
                              <a:pt x="1227" y="0"/>
                            </a:moveTo>
                            <a:cubicBezTo>
                              <a:pt x="938" y="0"/>
                              <a:pt x="693" y="102"/>
                              <a:pt x="501" y="287"/>
                            </a:cubicBezTo>
                            <a:cubicBezTo>
                              <a:pt x="1" y="805"/>
                              <a:pt x="105" y="1703"/>
                              <a:pt x="1226" y="2825"/>
                            </a:cubicBezTo>
                            <a:cubicBezTo>
                              <a:pt x="2226" y="3824"/>
                              <a:pt x="3636" y="4343"/>
                              <a:pt x="4342" y="4343"/>
                            </a:cubicBezTo>
                            <a:cubicBezTo>
                              <a:pt x="4416" y="4343"/>
                              <a:pt x="4483" y="4338"/>
                              <a:pt x="4540" y="4326"/>
                            </a:cubicBezTo>
                            <a:cubicBezTo>
                              <a:pt x="4661" y="3722"/>
                              <a:pt x="4143" y="2117"/>
                              <a:pt x="3039" y="995"/>
                            </a:cubicBezTo>
                            <a:cubicBezTo>
                              <a:pt x="2342" y="299"/>
                              <a:pt x="1721" y="0"/>
                              <a:pt x="1227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7" name="Google Shape;27;p2"/>
                      <p:cNvSpPr/>
                      <p:nvPr/>
                    </p:nvSpPr>
                    <p:spPr>
                      <a:xfrm rot="-5400000">
                        <a:off x="864225" y="3364875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26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26" y="2555"/>
                              <a:pt x="2296" y="2555"/>
                            </a:cubicBezTo>
                            <a:cubicBezTo>
                              <a:pt x="3867" y="2555"/>
                              <a:pt x="5369" y="1796"/>
                              <a:pt x="5714" y="1278"/>
                            </a:cubicBezTo>
                            <a:cubicBezTo>
                              <a:pt x="5369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8" name="Google Shape;28;p2"/>
                      <p:cNvSpPr/>
                      <p:nvPr/>
                    </p:nvSpPr>
                    <p:spPr>
                      <a:xfrm rot="-5400000">
                        <a:off x="864438" y="3148038"/>
                        <a:ext cx="142425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697" h="2556" extrusionOk="0">
                            <a:moveTo>
                              <a:pt x="3418" y="1"/>
                            </a:moveTo>
                            <a:cubicBezTo>
                              <a:pt x="1847" y="1"/>
                              <a:pt x="346" y="760"/>
                              <a:pt x="0" y="1278"/>
                            </a:cubicBezTo>
                            <a:cubicBezTo>
                              <a:pt x="346" y="1796"/>
                              <a:pt x="1847" y="2555"/>
                              <a:pt x="3418" y="2555"/>
                            </a:cubicBezTo>
                            <a:cubicBezTo>
                              <a:pt x="4988" y="2555"/>
                              <a:pt x="5696" y="2003"/>
                              <a:pt x="5696" y="1278"/>
                            </a:cubicBezTo>
                            <a:cubicBezTo>
                              <a:pt x="5696" y="553"/>
                              <a:pt x="4988" y="1"/>
                              <a:pt x="341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9" name="Google Shape;29;p2"/>
                      <p:cNvSpPr/>
                      <p:nvPr/>
                    </p:nvSpPr>
                    <p:spPr>
                      <a:xfrm rot="-5400000">
                        <a:off x="797213" y="31524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7" y="1"/>
                            </a:moveTo>
                            <a:cubicBezTo>
                              <a:pt x="2951" y="1"/>
                              <a:pt x="2332" y="303"/>
                              <a:pt x="1622" y="1012"/>
                            </a:cubicBezTo>
                            <a:cubicBezTo>
                              <a:pt x="518" y="2117"/>
                              <a:pt x="0" y="3722"/>
                              <a:pt x="121" y="4326"/>
                            </a:cubicBezTo>
                            <a:cubicBezTo>
                              <a:pt x="178" y="4338"/>
                              <a:pt x="245" y="4343"/>
                              <a:pt x="319" y="4343"/>
                            </a:cubicBezTo>
                            <a:cubicBezTo>
                              <a:pt x="1025" y="4343"/>
                              <a:pt x="2437" y="3824"/>
                              <a:pt x="3452" y="2825"/>
                            </a:cubicBezTo>
                            <a:cubicBezTo>
                              <a:pt x="4557" y="1720"/>
                              <a:pt x="4660" y="805"/>
                              <a:pt x="4142" y="287"/>
                            </a:cubicBezTo>
                            <a:cubicBezTo>
                              <a:pt x="3958" y="103"/>
                              <a:pt x="3720" y="1"/>
                              <a:pt x="343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30" name="Google Shape;30;p2"/>
                      <p:cNvSpPr/>
                      <p:nvPr/>
                    </p:nvSpPr>
                    <p:spPr>
                      <a:xfrm rot="-5400000">
                        <a:off x="751163" y="3341938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31" name="Google Shape;31;p2"/>
                      <p:cNvSpPr/>
                      <p:nvPr/>
                    </p:nvSpPr>
                    <p:spPr>
                      <a:xfrm rot="-5400000">
                        <a:off x="746000" y="31853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32" name="Google Shape;32;p2"/>
                      <p:cNvSpPr/>
                      <p:nvPr/>
                    </p:nvSpPr>
                    <p:spPr>
                      <a:xfrm rot="-5400000">
                        <a:off x="752475" y="2920425"/>
                        <a:ext cx="51800" cy="522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72" h="2090" extrusionOk="0">
                            <a:moveTo>
                              <a:pt x="1036" y="1"/>
                            </a:moveTo>
                            <a:cubicBezTo>
                              <a:pt x="466" y="1"/>
                              <a:pt x="0" y="467"/>
                              <a:pt x="0" y="1036"/>
                            </a:cubicBezTo>
                            <a:cubicBezTo>
                              <a:pt x="0" y="1623"/>
                              <a:pt x="466" y="2089"/>
                              <a:pt x="1036" y="2089"/>
                            </a:cubicBezTo>
                            <a:cubicBezTo>
                              <a:pt x="1605" y="2089"/>
                              <a:pt x="2071" y="1623"/>
                              <a:pt x="2071" y="1036"/>
                            </a:cubicBezTo>
                            <a:cubicBezTo>
                              <a:pt x="2071" y="467"/>
                              <a:pt x="1605" y="1"/>
                              <a:pt x="103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33" name="Google Shape;33;p2"/>
                      <p:cNvSpPr/>
                      <p:nvPr/>
                    </p:nvSpPr>
                    <p:spPr>
                      <a:xfrm rot="-5400000">
                        <a:off x="854738" y="2875138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0" y="1847"/>
                              <a:pt x="0" y="3418"/>
                            </a:cubicBezTo>
                            <a:cubicBezTo>
                              <a:pt x="0" y="5006"/>
                              <a:pt x="553" y="5714"/>
                              <a:pt x="1278" y="5714"/>
                            </a:cubicBezTo>
                            <a:cubicBezTo>
                              <a:pt x="2003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95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34" name="Google Shape;34;p2"/>
                      <p:cNvSpPr/>
                      <p:nvPr/>
                    </p:nvSpPr>
                    <p:spPr>
                      <a:xfrm rot="-5400000">
                        <a:off x="800125" y="2810650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19" y="1"/>
                            </a:moveTo>
                            <a:cubicBezTo>
                              <a:pt x="245" y="1"/>
                              <a:pt x="179" y="7"/>
                              <a:pt x="121" y="18"/>
                            </a:cubicBezTo>
                            <a:cubicBezTo>
                              <a:pt x="1" y="639"/>
                              <a:pt x="518" y="2227"/>
                              <a:pt x="1623" y="3349"/>
                            </a:cubicBezTo>
                            <a:cubicBezTo>
                              <a:pt x="2315" y="4052"/>
                              <a:pt x="2933" y="4349"/>
                              <a:pt x="3425" y="4349"/>
                            </a:cubicBezTo>
                            <a:cubicBezTo>
                              <a:pt x="3718" y="4349"/>
                              <a:pt x="3967" y="4244"/>
                              <a:pt x="4160" y="4057"/>
                            </a:cubicBezTo>
                            <a:cubicBezTo>
                              <a:pt x="4661" y="3556"/>
                              <a:pt x="4557" y="2642"/>
                              <a:pt x="3435" y="1537"/>
                            </a:cubicBezTo>
                            <a:cubicBezTo>
                              <a:pt x="2435" y="521"/>
                              <a:pt x="1026" y="1"/>
                              <a:pt x="31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35" name="Google Shape;35;p2"/>
                      <p:cNvSpPr/>
                      <p:nvPr/>
                    </p:nvSpPr>
                    <p:spPr>
                      <a:xfrm rot="-5400000">
                        <a:off x="706950" y="28063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1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6" y="2572"/>
                              <a:pt x="5714" y="2002"/>
                              <a:pt x="5714" y="1277"/>
                            </a:cubicBezTo>
                            <a:cubicBezTo>
                              <a:pt x="5714" y="570"/>
                              <a:pt x="5006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36" name="Google Shape;36;p2"/>
                      <p:cNvSpPr/>
                      <p:nvPr/>
                    </p:nvSpPr>
                    <p:spPr>
                      <a:xfrm rot="-5400000">
                        <a:off x="706950" y="30229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25" y="0"/>
                              <a:pt x="0" y="570"/>
                              <a:pt x="0" y="1277"/>
                            </a:cubicBezTo>
                            <a:cubicBezTo>
                              <a:pt x="0" y="2002"/>
                              <a:pt x="708" y="2572"/>
                              <a:pt x="2296" y="2572"/>
                            </a:cubicBezTo>
                            <a:cubicBezTo>
                              <a:pt x="3867" y="2572"/>
                              <a:pt x="5368" y="1795"/>
                              <a:pt x="5713" y="1277"/>
                            </a:cubicBezTo>
                            <a:cubicBezTo>
                              <a:pt x="5368" y="777"/>
                              <a:pt x="3867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37" name="Google Shape;37;p2"/>
                      <p:cNvSpPr/>
                      <p:nvPr/>
                    </p:nvSpPr>
                    <p:spPr>
                      <a:xfrm rot="-5400000">
                        <a:off x="800075" y="2973800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42" y="1"/>
                            </a:moveTo>
                            <a:cubicBezTo>
                              <a:pt x="3635" y="1"/>
                              <a:pt x="2224" y="520"/>
                              <a:pt x="1209" y="1520"/>
                            </a:cubicBezTo>
                            <a:cubicBezTo>
                              <a:pt x="104" y="2642"/>
                              <a:pt x="1" y="3539"/>
                              <a:pt x="501" y="4057"/>
                            </a:cubicBezTo>
                            <a:cubicBezTo>
                              <a:pt x="692" y="4242"/>
                              <a:pt x="935" y="4344"/>
                              <a:pt x="1222" y="4344"/>
                            </a:cubicBezTo>
                            <a:cubicBezTo>
                              <a:pt x="1710" y="4344"/>
                              <a:pt x="2324" y="4046"/>
                              <a:pt x="3021" y="3349"/>
                            </a:cubicBezTo>
                            <a:cubicBezTo>
                              <a:pt x="4143" y="2227"/>
                              <a:pt x="4661" y="622"/>
                              <a:pt x="4540" y="18"/>
                            </a:cubicBezTo>
                            <a:cubicBezTo>
                              <a:pt x="4482" y="7"/>
                              <a:pt x="4416" y="1"/>
                              <a:pt x="4342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38" name="Google Shape;38;p2"/>
                      <p:cNvSpPr/>
                      <p:nvPr/>
                    </p:nvSpPr>
                    <p:spPr>
                      <a:xfrm rot="-5400000">
                        <a:off x="833813" y="31031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39" name="Google Shape;39;p2"/>
                      <p:cNvSpPr/>
                      <p:nvPr/>
                    </p:nvSpPr>
                    <p:spPr>
                      <a:xfrm rot="-5400000">
                        <a:off x="833163" y="276036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811" y="0"/>
                            </a:moveTo>
                            <a:cubicBezTo>
                              <a:pt x="0" y="0"/>
                              <a:pt x="0" y="1243"/>
                              <a:pt x="811" y="1243"/>
                            </a:cubicBezTo>
                            <a:cubicBezTo>
                              <a:pt x="1605" y="1243"/>
                              <a:pt x="1605" y="0"/>
                              <a:pt x="811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0" name="Google Shape;40;p2"/>
                      <p:cNvSpPr/>
                      <p:nvPr/>
                    </p:nvSpPr>
                    <p:spPr>
                      <a:xfrm rot="-5400000">
                        <a:off x="931975" y="28509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1" name="Google Shape;41;p2"/>
                      <p:cNvSpPr/>
                      <p:nvPr/>
                    </p:nvSpPr>
                    <p:spPr>
                      <a:xfrm rot="-5400000">
                        <a:off x="927875" y="3018600"/>
                        <a:ext cx="40150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26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26"/>
                              <a:pt x="794" y="1226"/>
                            </a:cubicBezTo>
                            <a:cubicBezTo>
                              <a:pt x="1605" y="1226"/>
                              <a:pt x="1605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2" name="Google Shape;42;p2"/>
                      <p:cNvSpPr/>
                      <p:nvPr/>
                    </p:nvSpPr>
                    <p:spPr>
                      <a:xfrm rot="-5400000">
                        <a:off x="909538" y="2570513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67" y="0"/>
                              <a:pt x="1" y="466"/>
                              <a:pt x="1" y="1036"/>
                            </a:cubicBezTo>
                            <a:cubicBezTo>
                              <a:pt x="1" y="1606"/>
                              <a:pt x="467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3" name="Google Shape;43;p2"/>
                      <p:cNvSpPr/>
                      <p:nvPr/>
                    </p:nvSpPr>
                    <p:spPr>
                      <a:xfrm rot="-5400000">
                        <a:off x="795188" y="2524763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7" y="1"/>
                            </a:moveTo>
                            <a:cubicBezTo>
                              <a:pt x="553" y="1"/>
                              <a:pt x="0" y="708"/>
                              <a:pt x="0" y="2296"/>
                            </a:cubicBezTo>
                            <a:cubicBezTo>
                              <a:pt x="0" y="3884"/>
                              <a:pt x="760" y="5386"/>
                              <a:pt x="1277" y="5714"/>
                            </a:cubicBezTo>
                            <a:cubicBezTo>
                              <a:pt x="1778" y="5368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1985" y="1"/>
                              <a:pt x="127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4" name="Google Shape;44;p2"/>
                      <p:cNvSpPr/>
                      <p:nvPr/>
                    </p:nvSpPr>
                    <p:spPr>
                      <a:xfrm rot="-5400000">
                        <a:off x="797213" y="26234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1227" y="0"/>
                            </a:moveTo>
                            <a:cubicBezTo>
                              <a:pt x="938" y="0"/>
                              <a:pt x="692" y="102"/>
                              <a:pt x="501" y="287"/>
                            </a:cubicBezTo>
                            <a:cubicBezTo>
                              <a:pt x="0" y="805"/>
                              <a:pt x="104" y="1703"/>
                              <a:pt x="1226" y="2825"/>
                            </a:cubicBezTo>
                            <a:cubicBezTo>
                              <a:pt x="2225" y="3824"/>
                              <a:pt x="3635" y="4343"/>
                              <a:pt x="4342" y="4343"/>
                            </a:cubicBezTo>
                            <a:cubicBezTo>
                              <a:pt x="4416" y="4343"/>
                              <a:pt x="4482" y="4338"/>
                              <a:pt x="4540" y="4326"/>
                            </a:cubicBezTo>
                            <a:cubicBezTo>
                              <a:pt x="4660" y="3722"/>
                              <a:pt x="4143" y="2117"/>
                              <a:pt x="3038" y="995"/>
                            </a:cubicBezTo>
                            <a:cubicBezTo>
                              <a:pt x="2341" y="299"/>
                              <a:pt x="1720" y="0"/>
                              <a:pt x="1227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5" name="Google Shape;45;p2"/>
                      <p:cNvSpPr/>
                      <p:nvPr/>
                    </p:nvSpPr>
                    <p:spPr>
                      <a:xfrm rot="-5400000">
                        <a:off x="864225" y="26727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8" y="1"/>
                              <a:pt x="0" y="553"/>
                              <a:pt x="0" y="1278"/>
                            </a:cubicBezTo>
                            <a:cubicBezTo>
                              <a:pt x="0" y="2003"/>
                              <a:pt x="708" y="2555"/>
                              <a:pt x="2296" y="2555"/>
                            </a:cubicBezTo>
                            <a:cubicBezTo>
                              <a:pt x="3866" y="2555"/>
                              <a:pt x="5368" y="1796"/>
                              <a:pt x="5713" y="1278"/>
                            </a:cubicBezTo>
                            <a:cubicBezTo>
                              <a:pt x="5368" y="760"/>
                              <a:pt x="3866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6" name="Google Shape;46;p2"/>
                      <p:cNvSpPr/>
                      <p:nvPr/>
                    </p:nvSpPr>
                    <p:spPr>
                      <a:xfrm rot="-5400000">
                        <a:off x="864225" y="24561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35" y="1"/>
                            </a:moveTo>
                            <a:cubicBezTo>
                              <a:pt x="1847" y="1"/>
                              <a:pt x="363" y="760"/>
                              <a:pt x="1" y="1278"/>
                            </a:cubicBezTo>
                            <a:cubicBezTo>
                              <a:pt x="363" y="1796"/>
                              <a:pt x="1847" y="2555"/>
                              <a:pt x="3435" y="2555"/>
                            </a:cubicBezTo>
                            <a:cubicBezTo>
                              <a:pt x="5006" y="2555"/>
                              <a:pt x="5713" y="2003"/>
                              <a:pt x="5713" y="1278"/>
                            </a:cubicBezTo>
                            <a:cubicBezTo>
                              <a:pt x="5713" y="553"/>
                              <a:pt x="5006" y="1"/>
                              <a:pt x="34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7" name="Google Shape;47;p2"/>
                      <p:cNvSpPr/>
                      <p:nvPr/>
                    </p:nvSpPr>
                    <p:spPr>
                      <a:xfrm rot="-5400000">
                        <a:off x="797213" y="24603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8" y="1"/>
                            </a:moveTo>
                            <a:cubicBezTo>
                              <a:pt x="2952" y="1"/>
                              <a:pt x="2332" y="303"/>
                              <a:pt x="1623" y="1012"/>
                            </a:cubicBezTo>
                            <a:cubicBezTo>
                              <a:pt x="518" y="2117"/>
                              <a:pt x="0" y="3722"/>
                              <a:pt x="121" y="4326"/>
                            </a:cubicBezTo>
                            <a:cubicBezTo>
                              <a:pt x="179" y="4338"/>
                              <a:pt x="245" y="4343"/>
                              <a:pt x="319" y="4343"/>
                            </a:cubicBezTo>
                            <a:cubicBezTo>
                              <a:pt x="1026" y="4343"/>
                              <a:pt x="2435" y="3824"/>
                              <a:pt x="3435" y="2825"/>
                            </a:cubicBezTo>
                            <a:cubicBezTo>
                              <a:pt x="4557" y="1720"/>
                              <a:pt x="4661" y="805"/>
                              <a:pt x="4143" y="287"/>
                            </a:cubicBezTo>
                            <a:cubicBezTo>
                              <a:pt x="3959" y="103"/>
                              <a:pt x="3721" y="1"/>
                              <a:pt x="34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8" name="Google Shape;48;p2"/>
                      <p:cNvSpPr/>
                      <p:nvPr/>
                    </p:nvSpPr>
                    <p:spPr>
                      <a:xfrm rot="-5400000">
                        <a:off x="741900" y="26609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9" name="Google Shape;49;p2"/>
                      <p:cNvSpPr/>
                      <p:nvPr/>
                    </p:nvSpPr>
                    <p:spPr>
                      <a:xfrm rot="-5400000">
                        <a:off x="745988" y="2493263"/>
                        <a:ext cx="4017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" name="Google Shape;50;p2"/>
                      <p:cNvSpPr/>
                      <p:nvPr/>
                    </p:nvSpPr>
                    <p:spPr>
                      <a:xfrm rot="-5400000">
                        <a:off x="748000" y="2224275"/>
                        <a:ext cx="60850" cy="521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34" h="2086" extrusionOk="0">
                            <a:moveTo>
                              <a:pt x="1048" y="0"/>
                            </a:moveTo>
                            <a:cubicBezTo>
                              <a:pt x="513" y="0"/>
                              <a:pt x="0" y="414"/>
                              <a:pt x="0" y="1032"/>
                            </a:cubicBezTo>
                            <a:cubicBezTo>
                              <a:pt x="0" y="1619"/>
                              <a:pt x="466" y="2085"/>
                              <a:pt x="1053" y="2085"/>
                            </a:cubicBezTo>
                            <a:cubicBezTo>
                              <a:pt x="1968" y="2085"/>
                              <a:pt x="2434" y="963"/>
                              <a:pt x="1778" y="307"/>
                            </a:cubicBezTo>
                            <a:cubicBezTo>
                              <a:pt x="1566" y="95"/>
                              <a:pt x="1304" y="0"/>
                              <a:pt x="1048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" name="Google Shape;51;p2"/>
                      <p:cNvSpPr/>
                      <p:nvPr/>
                    </p:nvSpPr>
                    <p:spPr>
                      <a:xfrm rot="-5400000">
                        <a:off x="854725" y="2183025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1" y="1847"/>
                              <a:pt x="1" y="3418"/>
                            </a:cubicBezTo>
                            <a:cubicBezTo>
                              <a:pt x="1" y="5006"/>
                              <a:pt x="553" y="5714"/>
                              <a:pt x="1278" y="5714"/>
                            </a:cubicBezTo>
                            <a:cubicBezTo>
                              <a:pt x="1986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79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2" name="Google Shape;52;p2"/>
                      <p:cNvSpPr/>
                      <p:nvPr/>
                    </p:nvSpPr>
                    <p:spPr>
                      <a:xfrm rot="-5400000">
                        <a:off x="800125" y="2118525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05" y="1"/>
                            </a:moveTo>
                            <a:cubicBezTo>
                              <a:pt x="230" y="1"/>
                              <a:pt x="163" y="7"/>
                              <a:pt x="104" y="18"/>
                            </a:cubicBezTo>
                            <a:cubicBezTo>
                              <a:pt x="0" y="639"/>
                              <a:pt x="518" y="2227"/>
                              <a:pt x="1622" y="3349"/>
                            </a:cubicBezTo>
                            <a:cubicBezTo>
                              <a:pt x="2315" y="4052"/>
                              <a:pt x="2933" y="4349"/>
                              <a:pt x="3420" y="4349"/>
                            </a:cubicBezTo>
                            <a:cubicBezTo>
                              <a:pt x="3711" y="4349"/>
                              <a:pt x="3956" y="4244"/>
                              <a:pt x="4142" y="4057"/>
                            </a:cubicBezTo>
                            <a:cubicBezTo>
                              <a:pt x="4660" y="3556"/>
                              <a:pt x="4557" y="2642"/>
                              <a:pt x="3435" y="1537"/>
                            </a:cubicBezTo>
                            <a:cubicBezTo>
                              <a:pt x="2419" y="521"/>
                              <a:pt x="1022" y="1"/>
                              <a:pt x="30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3" name="Google Shape;53;p2"/>
                      <p:cNvSpPr/>
                      <p:nvPr/>
                    </p:nvSpPr>
                    <p:spPr>
                      <a:xfrm rot="-5400000">
                        <a:off x="706963" y="2114213"/>
                        <a:ext cx="142825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3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0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5" y="2572"/>
                              <a:pt x="5713" y="2002"/>
                              <a:pt x="5713" y="1277"/>
                            </a:cubicBezTo>
                            <a:cubicBezTo>
                              <a:pt x="5713" y="570"/>
                              <a:pt x="5005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4" name="Google Shape;54;p2"/>
                      <p:cNvSpPr/>
                      <p:nvPr/>
                    </p:nvSpPr>
                    <p:spPr>
                      <a:xfrm rot="-5400000">
                        <a:off x="706950" y="23308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08" y="0"/>
                              <a:pt x="1" y="570"/>
                              <a:pt x="1" y="1277"/>
                            </a:cubicBezTo>
                            <a:cubicBezTo>
                              <a:pt x="1" y="2002"/>
                              <a:pt x="708" y="2572"/>
                              <a:pt x="2296" y="2572"/>
                            </a:cubicBezTo>
                            <a:cubicBezTo>
                              <a:pt x="3867" y="2572"/>
                              <a:pt x="5369" y="1795"/>
                              <a:pt x="5714" y="1277"/>
                            </a:cubicBezTo>
                            <a:cubicBezTo>
                              <a:pt x="5369" y="777"/>
                              <a:pt x="3867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5" name="Google Shape;55;p2"/>
                      <p:cNvSpPr/>
                      <p:nvPr/>
                    </p:nvSpPr>
                    <p:spPr>
                      <a:xfrm rot="-5400000">
                        <a:off x="800075" y="2281700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38" y="1"/>
                            </a:moveTo>
                            <a:cubicBezTo>
                              <a:pt x="3621" y="1"/>
                              <a:pt x="2224" y="520"/>
                              <a:pt x="1209" y="1520"/>
                            </a:cubicBezTo>
                            <a:cubicBezTo>
                              <a:pt x="87" y="2642"/>
                              <a:pt x="1" y="3539"/>
                              <a:pt x="501" y="4057"/>
                            </a:cubicBezTo>
                            <a:cubicBezTo>
                              <a:pt x="693" y="4242"/>
                              <a:pt x="936" y="4344"/>
                              <a:pt x="1222" y="4344"/>
                            </a:cubicBezTo>
                            <a:cubicBezTo>
                              <a:pt x="1711" y="4344"/>
                              <a:pt x="2325" y="4046"/>
                              <a:pt x="3021" y="3349"/>
                            </a:cubicBezTo>
                            <a:cubicBezTo>
                              <a:pt x="4143" y="2227"/>
                              <a:pt x="4661" y="622"/>
                              <a:pt x="4540" y="18"/>
                            </a:cubicBezTo>
                            <a:cubicBezTo>
                              <a:pt x="4481" y="7"/>
                              <a:pt x="4413" y="1"/>
                              <a:pt x="43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" name="Google Shape;56;p2"/>
                      <p:cNvSpPr/>
                      <p:nvPr/>
                    </p:nvSpPr>
                    <p:spPr>
                      <a:xfrm rot="-5400000">
                        <a:off x="833600" y="24112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811" y="0"/>
                            </a:moveTo>
                            <a:cubicBezTo>
                              <a:pt x="0" y="0"/>
                              <a:pt x="0" y="1243"/>
                              <a:pt x="811" y="1243"/>
                            </a:cubicBezTo>
                            <a:cubicBezTo>
                              <a:pt x="1605" y="1243"/>
                              <a:pt x="1605" y="0"/>
                              <a:pt x="811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7" name="Google Shape;57;p2"/>
                      <p:cNvSpPr/>
                      <p:nvPr/>
                    </p:nvSpPr>
                    <p:spPr>
                      <a:xfrm rot="-5400000">
                        <a:off x="833163" y="206826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8" name="Google Shape;58;p2"/>
                      <p:cNvSpPr/>
                      <p:nvPr/>
                    </p:nvSpPr>
                    <p:spPr>
                      <a:xfrm rot="-5400000">
                        <a:off x="931975" y="2158850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605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9" name="Google Shape;59;p2"/>
                      <p:cNvSpPr/>
                      <p:nvPr/>
                    </p:nvSpPr>
                    <p:spPr>
                      <a:xfrm rot="-5400000">
                        <a:off x="928088" y="2326713"/>
                        <a:ext cx="39725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6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26"/>
                              <a:pt x="794" y="1226"/>
                            </a:cubicBezTo>
                            <a:cubicBezTo>
                              <a:pt x="1588" y="1226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0" name="Google Shape;60;p2"/>
                      <p:cNvSpPr/>
                      <p:nvPr/>
                    </p:nvSpPr>
                    <p:spPr>
                      <a:xfrm rot="-5400000">
                        <a:off x="905375" y="1882550"/>
                        <a:ext cx="60875" cy="521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35" h="2085" extrusionOk="0">
                            <a:moveTo>
                              <a:pt x="1399" y="0"/>
                            </a:moveTo>
                            <a:cubicBezTo>
                              <a:pt x="467" y="0"/>
                              <a:pt x="1" y="1122"/>
                              <a:pt x="657" y="1778"/>
                            </a:cubicBezTo>
                            <a:cubicBezTo>
                              <a:pt x="868" y="1990"/>
                              <a:pt x="1129" y="2085"/>
                              <a:pt x="1384" y="2085"/>
                            </a:cubicBezTo>
                            <a:cubicBezTo>
                              <a:pt x="1920" y="2085"/>
                              <a:pt x="2434" y="1667"/>
                              <a:pt x="2434" y="1036"/>
                            </a:cubicBezTo>
                            <a:cubicBezTo>
                              <a:pt x="2434" y="466"/>
                              <a:pt x="1968" y="0"/>
                              <a:pt x="1399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1" name="Google Shape;61;p2"/>
                      <p:cNvSpPr/>
                      <p:nvPr/>
                    </p:nvSpPr>
                    <p:spPr>
                      <a:xfrm rot="-5400000">
                        <a:off x="795188" y="1832663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8" y="1"/>
                            </a:moveTo>
                            <a:cubicBezTo>
                              <a:pt x="553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60" y="5368"/>
                              <a:pt x="1278" y="5714"/>
                            </a:cubicBezTo>
                            <a:cubicBezTo>
                              <a:pt x="1778" y="5368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1985" y="1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2" name="Google Shape;62;p2"/>
                      <p:cNvSpPr/>
                      <p:nvPr/>
                    </p:nvSpPr>
                    <p:spPr>
                      <a:xfrm rot="-5400000">
                        <a:off x="797213" y="19313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1223" y="0"/>
                            </a:moveTo>
                            <a:cubicBezTo>
                              <a:pt x="936" y="0"/>
                              <a:pt x="693" y="102"/>
                              <a:pt x="501" y="287"/>
                            </a:cubicBezTo>
                            <a:cubicBezTo>
                              <a:pt x="1" y="805"/>
                              <a:pt x="104" y="1703"/>
                              <a:pt x="1209" y="2825"/>
                            </a:cubicBezTo>
                            <a:cubicBezTo>
                              <a:pt x="2224" y="3824"/>
                              <a:pt x="3635" y="4343"/>
                              <a:pt x="4342" y="4343"/>
                            </a:cubicBezTo>
                            <a:cubicBezTo>
                              <a:pt x="4416" y="4343"/>
                              <a:pt x="4483" y="4338"/>
                              <a:pt x="4540" y="4326"/>
                            </a:cubicBezTo>
                            <a:cubicBezTo>
                              <a:pt x="4661" y="3722"/>
                              <a:pt x="4143" y="2117"/>
                              <a:pt x="3038" y="995"/>
                            </a:cubicBezTo>
                            <a:cubicBezTo>
                              <a:pt x="2331" y="299"/>
                              <a:pt x="1713" y="0"/>
                              <a:pt x="122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3" name="Google Shape;63;p2"/>
                      <p:cNvSpPr/>
                      <p:nvPr/>
                    </p:nvSpPr>
                    <p:spPr>
                      <a:xfrm rot="-5400000">
                        <a:off x="864225" y="19806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8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08" y="2555"/>
                              <a:pt x="2296" y="2555"/>
                            </a:cubicBezTo>
                            <a:cubicBezTo>
                              <a:pt x="3867" y="2555"/>
                              <a:pt x="5368" y="1796"/>
                              <a:pt x="5713" y="1278"/>
                            </a:cubicBezTo>
                            <a:cubicBezTo>
                              <a:pt x="5368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4" name="Google Shape;64;p2"/>
                      <p:cNvSpPr/>
                      <p:nvPr/>
                    </p:nvSpPr>
                    <p:spPr>
                      <a:xfrm rot="-5400000">
                        <a:off x="864225" y="17640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18" y="1"/>
                            </a:moveTo>
                            <a:cubicBezTo>
                              <a:pt x="1848" y="1"/>
                              <a:pt x="346" y="760"/>
                              <a:pt x="1" y="1278"/>
                            </a:cubicBezTo>
                            <a:cubicBezTo>
                              <a:pt x="346" y="1796"/>
                              <a:pt x="1848" y="2555"/>
                              <a:pt x="3418" y="2555"/>
                            </a:cubicBezTo>
                            <a:cubicBezTo>
                              <a:pt x="5006" y="2555"/>
                              <a:pt x="5714" y="2003"/>
                              <a:pt x="5714" y="1278"/>
                            </a:cubicBezTo>
                            <a:cubicBezTo>
                              <a:pt x="5714" y="553"/>
                              <a:pt x="5006" y="1"/>
                              <a:pt x="341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5" name="Google Shape;65;p2"/>
                      <p:cNvSpPr/>
                      <p:nvPr/>
                    </p:nvSpPr>
                    <p:spPr>
                      <a:xfrm rot="-5400000">
                        <a:off x="797213" y="17682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8" y="1"/>
                            </a:moveTo>
                            <a:cubicBezTo>
                              <a:pt x="2952" y="1"/>
                              <a:pt x="2332" y="303"/>
                              <a:pt x="1623" y="1012"/>
                            </a:cubicBezTo>
                            <a:cubicBezTo>
                              <a:pt x="501" y="2117"/>
                              <a:pt x="1" y="3722"/>
                              <a:pt x="122" y="4326"/>
                            </a:cubicBezTo>
                            <a:cubicBezTo>
                              <a:pt x="179" y="4338"/>
                              <a:pt x="245" y="4343"/>
                              <a:pt x="320" y="4343"/>
                            </a:cubicBezTo>
                            <a:cubicBezTo>
                              <a:pt x="1026" y="4343"/>
                              <a:pt x="2436" y="3824"/>
                              <a:pt x="3435" y="2825"/>
                            </a:cubicBezTo>
                            <a:cubicBezTo>
                              <a:pt x="4557" y="1720"/>
                              <a:pt x="4661" y="805"/>
                              <a:pt x="4143" y="287"/>
                            </a:cubicBezTo>
                            <a:cubicBezTo>
                              <a:pt x="3959" y="103"/>
                              <a:pt x="3721" y="1"/>
                              <a:pt x="34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6" name="Google Shape;66;p2"/>
                      <p:cNvSpPr/>
                      <p:nvPr/>
                    </p:nvSpPr>
                    <p:spPr>
                      <a:xfrm rot="-5400000">
                        <a:off x="741900" y="19688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588" y="1243"/>
                              <a:pt x="1588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" name="Google Shape;67;p2"/>
                      <p:cNvSpPr/>
                      <p:nvPr/>
                    </p:nvSpPr>
                    <p:spPr>
                      <a:xfrm rot="-5400000">
                        <a:off x="746213" y="18013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" name="Google Shape;68;p2"/>
                      <p:cNvSpPr/>
                      <p:nvPr/>
                    </p:nvSpPr>
                    <p:spPr>
                      <a:xfrm rot="-5400000">
                        <a:off x="752263" y="1536438"/>
                        <a:ext cx="52225" cy="522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90" extrusionOk="0">
                            <a:moveTo>
                              <a:pt x="1053" y="1"/>
                            </a:moveTo>
                            <a:cubicBezTo>
                              <a:pt x="467" y="1"/>
                              <a:pt x="1" y="467"/>
                              <a:pt x="1" y="1036"/>
                            </a:cubicBezTo>
                            <a:cubicBezTo>
                              <a:pt x="1" y="1623"/>
                              <a:pt x="467" y="2089"/>
                              <a:pt x="1053" y="2089"/>
                            </a:cubicBezTo>
                            <a:cubicBezTo>
                              <a:pt x="1623" y="2089"/>
                              <a:pt x="2089" y="1623"/>
                              <a:pt x="2089" y="1036"/>
                            </a:cubicBezTo>
                            <a:cubicBezTo>
                              <a:pt x="2089" y="467"/>
                              <a:pt x="1623" y="1"/>
                              <a:pt x="10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9" name="Google Shape;69;p2"/>
                      <p:cNvSpPr/>
                      <p:nvPr/>
                    </p:nvSpPr>
                    <p:spPr>
                      <a:xfrm rot="-5400000">
                        <a:off x="854725" y="1491350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1" y="1847"/>
                              <a:pt x="1" y="3418"/>
                            </a:cubicBezTo>
                            <a:cubicBezTo>
                              <a:pt x="1" y="5006"/>
                              <a:pt x="570" y="5714"/>
                              <a:pt x="1278" y="5714"/>
                            </a:cubicBezTo>
                            <a:cubicBezTo>
                              <a:pt x="2003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96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" name="Google Shape;70;p2"/>
                      <p:cNvSpPr/>
                      <p:nvPr/>
                    </p:nvSpPr>
                    <p:spPr>
                      <a:xfrm rot="-5400000">
                        <a:off x="800125" y="1426425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06" y="1"/>
                            </a:moveTo>
                            <a:cubicBezTo>
                              <a:pt x="231" y="1"/>
                              <a:pt x="163" y="7"/>
                              <a:pt x="104" y="18"/>
                            </a:cubicBezTo>
                            <a:cubicBezTo>
                              <a:pt x="0" y="639"/>
                              <a:pt x="501" y="2227"/>
                              <a:pt x="1623" y="3349"/>
                            </a:cubicBezTo>
                            <a:cubicBezTo>
                              <a:pt x="2315" y="4052"/>
                              <a:pt x="2933" y="4349"/>
                              <a:pt x="3421" y="4349"/>
                            </a:cubicBezTo>
                            <a:cubicBezTo>
                              <a:pt x="3711" y="4349"/>
                              <a:pt x="3956" y="4244"/>
                              <a:pt x="4143" y="4057"/>
                            </a:cubicBezTo>
                            <a:cubicBezTo>
                              <a:pt x="4660" y="3556"/>
                              <a:pt x="4540" y="2642"/>
                              <a:pt x="3435" y="1537"/>
                            </a:cubicBezTo>
                            <a:cubicBezTo>
                              <a:pt x="2420" y="521"/>
                              <a:pt x="1022" y="1"/>
                              <a:pt x="30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1" name="Google Shape;71;p2"/>
                      <p:cNvSpPr/>
                      <p:nvPr/>
                    </p:nvSpPr>
                    <p:spPr>
                      <a:xfrm rot="-5400000">
                        <a:off x="706950" y="1422100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0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6" y="2572"/>
                              <a:pt x="5713" y="2002"/>
                              <a:pt x="5713" y="1277"/>
                            </a:cubicBezTo>
                            <a:cubicBezTo>
                              <a:pt x="5713" y="570"/>
                              <a:pt x="5006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" name="Google Shape;72;p2"/>
                      <p:cNvSpPr/>
                      <p:nvPr/>
                    </p:nvSpPr>
                    <p:spPr>
                      <a:xfrm rot="-5400000">
                        <a:off x="706950" y="1638700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08" y="0"/>
                              <a:pt x="0" y="570"/>
                              <a:pt x="0" y="1277"/>
                            </a:cubicBezTo>
                            <a:cubicBezTo>
                              <a:pt x="0" y="2002"/>
                              <a:pt x="708" y="2572"/>
                              <a:pt x="2296" y="2572"/>
                            </a:cubicBezTo>
                            <a:cubicBezTo>
                              <a:pt x="3866" y="2572"/>
                              <a:pt x="5368" y="1795"/>
                              <a:pt x="5713" y="1277"/>
                            </a:cubicBezTo>
                            <a:cubicBezTo>
                              <a:pt x="5368" y="777"/>
                              <a:pt x="3866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3" name="Google Shape;73;p2"/>
                      <p:cNvSpPr/>
                      <p:nvPr/>
                    </p:nvSpPr>
                    <p:spPr>
                      <a:xfrm rot="-5400000">
                        <a:off x="800075" y="1589575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38" y="1"/>
                            </a:moveTo>
                            <a:cubicBezTo>
                              <a:pt x="3621" y="1"/>
                              <a:pt x="2224" y="520"/>
                              <a:pt x="1208" y="1520"/>
                            </a:cubicBezTo>
                            <a:cubicBezTo>
                              <a:pt x="87" y="2642"/>
                              <a:pt x="0" y="3539"/>
                              <a:pt x="501" y="4057"/>
                            </a:cubicBezTo>
                            <a:cubicBezTo>
                              <a:pt x="692" y="4242"/>
                              <a:pt x="935" y="4344"/>
                              <a:pt x="1221" y="4344"/>
                            </a:cubicBezTo>
                            <a:cubicBezTo>
                              <a:pt x="1710" y="4344"/>
                              <a:pt x="2324" y="4046"/>
                              <a:pt x="3021" y="3349"/>
                            </a:cubicBezTo>
                            <a:cubicBezTo>
                              <a:pt x="4143" y="2227"/>
                              <a:pt x="4660" y="622"/>
                              <a:pt x="4540" y="18"/>
                            </a:cubicBezTo>
                            <a:cubicBezTo>
                              <a:pt x="4481" y="7"/>
                              <a:pt x="4413" y="1"/>
                              <a:pt x="43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4" name="Google Shape;74;p2"/>
                      <p:cNvSpPr/>
                      <p:nvPr/>
                    </p:nvSpPr>
                    <p:spPr>
                      <a:xfrm rot="-5400000">
                        <a:off x="833600" y="17191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812" y="0"/>
                            </a:moveTo>
                            <a:cubicBezTo>
                              <a:pt x="1" y="0"/>
                              <a:pt x="1" y="1243"/>
                              <a:pt x="812" y="1243"/>
                            </a:cubicBezTo>
                            <a:cubicBezTo>
                              <a:pt x="1606" y="1243"/>
                              <a:pt x="1606" y="0"/>
                              <a:pt x="812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5" name="Google Shape;75;p2"/>
                      <p:cNvSpPr/>
                      <p:nvPr/>
                    </p:nvSpPr>
                    <p:spPr>
                      <a:xfrm rot="-5400000">
                        <a:off x="833150" y="1376150"/>
                        <a:ext cx="4017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6" name="Google Shape;76;p2"/>
                      <p:cNvSpPr/>
                      <p:nvPr/>
                    </p:nvSpPr>
                    <p:spPr>
                      <a:xfrm rot="-5400000">
                        <a:off x="909538" y="1186288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66" y="0"/>
                              <a:pt x="0" y="466"/>
                              <a:pt x="0" y="1036"/>
                            </a:cubicBezTo>
                            <a:cubicBezTo>
                              <a:pt x="0" y="1606"/>
                              <a:pt x="466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7" name="Google Shape;77;p2"/>
                      <p:cNvSpPr/>
                      <p:nvPr/>
                    </p:nvSpPr>
                    <p:spPr>
                      <a:xfrm rot="-5400000">
                        <a:off x="794963" y="1140763"/>
                        <a:ext cx="6432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73" h="5714" extrusionOk="0">
                            <a:moveTo>
                              <a:pt x="1295" y="1"/>
                            </a:moveTo>
                            <a:cubicBezTo>
                              <a:pt x="570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77" y="5386"/>
                              <a:pt x="1295" y="5714"/>
                            </a:cubicBezTo>
                            <a:cubicBezTo>
                              <a:pt x="1796" y="5368"/>
                              <a:pt x="2572" y="3867"/>
                              <a:pt x="2572" y="2296"/>
                            </a:cubicBezTo>
                            <a:cubicBezTo>
                              <a:pt x="2572" y="726"/>
                              <a:pt x="2003" y="1"/>
                              <a:pt x="12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8" name="Google Shape;78;p2"/>
                      <p:cNvSpPr/>
                      <p:nvPr/>
                    </p:nvSpPr>
                    <p:spPr>
                      <a:xfrm rot="-5400000">
                        <a:off x="797438" y="1239438"/>
                        <a:ext cx="11607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43" h="4344" extrusionOk="0">
                            <a:moveTo>
                              <a:pt x="1214" y="0"/>
                            </a:moveTo>
                            <a:cubicBezTo>
                              <a:pt x="927" y="0"/>
                              <a:pt x="685" y="102"/>
                              <a:pt x="501" y="287"/>
                            </a:cubicBezTo>
                            <a:cubicBezTo>
                              <a:pt x="0" y="805"/>
                              <a:pt x="104" y="1703"/>
                              <a:pt x="1208" y="2825"/>
                            </a:cubicBezTo>
                            <a:cubicBezTo>
                              <a:pt x="2224" y="3824"/>
                              <a:pt x="3635" y="4343"/>
                              <a:pt x="4341" y="4343"/>
                            </a:cubicBezTo>
                            <a:cubicBezTo>
                              <a:pt x="4416" y="4343"/>
                              <a:pt x="4482" y="4338"/>
                              <a:pt x="4539" y="4326"/>
                            </a:cubicBezTo>
                            <a:cubicBezTo>
                              <a:pt x="4643" y="3722"/>
                              <a:pt x="4142" y="2117"/>
                              <a:pt x="3020" y="995"/>
                            </a:cubicBezTo>
                            <a:cubicBezTo>
                              <a:pt x="2324" y="299"/>
                              <a:pt x="1703" y="0"/>
                              <a:pt x="121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9" name="Google Shape;79;p2"/>
                      <p:cNvSpPr/>
                      <p:nvPr/>
                    </p:nvSpPr>
                    <p:spPr>
                      <a:xfrm rot="-5400000">
                        <a:off x="864225" y="12885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9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09" y="2555"/>
                              <a:pt x="2296" y="2555"/>
                            </a:cubicBezTo>
                            <a:cubicBezTo>
                              <a:pt x="3867" y="2555"/>
                              <a:pt x="5351" y="1796"/>
                              <a:pt x="5714" y="1278"/>
                            </a:cubicBezTo>
                            <a:cubicBezTo>
                              <a:pt x="5351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0" name="Google Shape;80;p2"/>
                      <p:cNvSpPr/>
                      <p:nvPr/>
                    </p:nvSpPr>
                    <p:spPr>
                      <a:xfrm rot="-5400000">
                        <a:off x="864225" y="1071925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35" y="1"/>
                            </a:moveTo>
                            <a:cubicBezTo>
                              <a:pt x="1847" y="1"/>
                              <a:pt x="345" y="760"/>
                              <a:pt x="0" y="1278"/>
                            </a:cubicBezTo>
                            <a:cubicBezTo>
                              <a:pt x="345" y="1796"/>
                              <a:pt x="1847" y="2555"/>
                              <a:pt x="3435" y="2555"/>
                            </a:cubicBezTo>
                            <a:cubicBezTo>
                              <a:pt x="5006" y="2555"/>
                              <a:pt x="5713" y="2003"/>
                              <a:pt x="5713" y="1278"/>
                            </a:cubicBezTo>
                            <a:cubicBezTo>
                              <a:pt x="5713" y="553"/>
                              <a:pt x="5006" y="1"/>
                              <a:pt x="34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1" name="Google Shape;81;p2"/>
                      <p:cNvSpPr/>
                      <p:nvPr/>
                    </p:nvSpPr>
                    <p:spPr>
                      <a:xfrm rot="-5400000">
                        <a:off x="797213" y="1076113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3" y="1"/>
                            </a:moveTo>
                            <a:cubicBezTo>
                              <a:pt x="2943" y="1"/>
                              <a:pt x="2321" y="303"/>
                              <a:pt x="1623" y="1012"/>
                            </a:cubicBezTo>
                            <a:cubicBezTo>
                              <a:pt x="518" y="2134"/>
                              <a:pt x="0" y="3722"/>
                              <a:pt x="104" y="4326"/>
                            </a:cubicBezTo>
                            <a:cubicBezTo>
                              <a:pt x="163" y="4338"/>
                              <a:pt x="231" y="4343"/>
                              <a:pt x="306" y="4343"/>
                            </a:cubicBezTo>
                            <a:cubicBezTo>
                              <a:pt x="1025" y="4343"/>
                              <a:pt x="2435" y="3824"/>
                              <a:pt x="3435" y="2825"/>
                            </a:cubicBezTo>
                            <a:cubicBezTo>
                              <a:pt x="4557" y="1720"/>
                              <a:pt x="4660" y="805"/>
                              <a:pt x="4142" y="287"/>
                            </a:cubicBezTo>
                            <a:cubicBezTo>
                              <a:pt x="3958" y="103"/>
                              <a:pt x="3718" y="1"/>
                              <a:pt x="343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2" name="Google Shape;82;p2"/>
                      <p:cNvSpPr/>
                      <p:nvPr/>
                    </p:nvSpPr>
                    <p:spPr>
                      <a:xfrm rot="-5400000">
                        <a:off x="741900" y="12767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589" y="1243"/>
                              <a:pt x="1589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3" name="Google Shape;83;p2"/>
                      <p:cNvSpPr/>
                      <p:nvPr/>
                    </p:nvSpPr>
                    <p:spPr>
                      <a:xfrm rot="-5400000">
                        <a:off x="746213" y="11092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589" y="1243"/>
                              <a:pt x="1589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4" name="Google Shape;84;p2"/>
                      <p:cNvSpPr/>
                      <p:nvPr/>
                    </p:nvSpPr>
                    <p:spPr>
                      <a:xfrm rot="-5400000">
                        <a:off x="758338" y="996813"/>
                        <a:ext cx="4017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4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5" name="Google Shape;85;p2"/>
                      <p:cNvSpPr/>
                      <p:nvPr/>
                    </p:nvSpPr>
                    <p:spPr>
                      <a:xfrm rot="-5400000">
                        <a:off x="932188" y="14669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6" name="Google Shape;86;p2"/>
                      <p:cNvSpPr/>
                      <p:nvPr/>
                    </p:nvSpPr>
                    <p:spPr>
                      <a:xfrm rot="-5400000">
                        <a:off x="928088" y="1634613"/>
                        <a:ext cx="39725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6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26"/>
                              <a:pt x="795" y="1226"/>
                            </a:cubicBezTo>
                            <a:cubicBezTo>
                              <a:pt x="1589" y="1226"/>
                              <a:pt x="1589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</p:grpSp>
                <p:grpSp>
                  <p:nvGrpSpPr>
                    <p:cNvPr id="87" name="Google Shape;87;p2"/>
                    <p:cNvGrpSpPr/>
                    <p:nvPr/>
                  </p:nvGrpSpPr>
                  <p:grpSpPr>
                    <a:xfrm rot="10800000">
                      <a:off x="250000" y="2657925"/>
                      <a:ext cx="266250" cy="2469450"/>
                      <a:chOff x="701350" y="1022525"/>
                      <a:chExt cx="266250" cy="2469450"/>
                    </a:xfrm>
                  </p:grpSpPr>
                  <p:sp>
                    <p:nvSpPr>
                      <p:cNvPr id="88" name="Google Shape;88;p2"/>
                      <p:cNvSpPr/>
                      <p:nvPr/>
                    </p:nvSpPr>
                    <p:spPr>
                      <a:xfrm rot="-5400000">
                        <a:off x="-381513" y="2380187"/>
                        <a:ext cx="2182127" cy="164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294" h="656" extrusionOk="0">
                            <a:moveTo>
                              <a:pt x="0" y="0"/>
                            </a:moveTo>
                            <a:lnTo>
                              <a:pt x="0" y="656"/>
                            </a:lnTo>
                            <a:lnTo>
                              <a:pt x="98293" y="656"/>
                            </a:lnTo>
                            <a:lnTo>
                              <a:pt x="98293" y="0"/>
                            </a:ln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9" name="Google Shape;89;p2"/>
                      <p:cNvSpPr/>
                      <p:nvPr/>
                    </p:nvSpPr>
                    <p:spPr>
                      <a:xfrm rot="-5400000">
                        <a:off x="909538" y="3262613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84" y="0"/>
                              <a:pt x="0" y="466"/>
                              <a:pt x="0" y="1036"/>
                            </a:cubicBezTo>
                            <a:cubicBezTo>
                              <a:pt x="0" y="1606"/>
                              <a:pt x="484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0" name="Google Shape;90;p2"/>
                      <p:cNvSpPr/>
                      <p:nvPr/>
                    </p:nvSpPr>
                    <p:spPr>
                      <a:xfrm rot="-5400000">
                        <a:off x="795175" y="3216875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553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60" y="5386"/>
                              <a:pt x="1278" y="5714"/>
                            </a:cubicBezTo>
                            <a:cubicBezTo>
                              <a:pt x="1796" y="5386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2003" y="1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1" name="Google Shape;91;p2"/>
                      <p:cNvSpPr/>
                      <p:nvPr/>
                    </p:nvSpPr>
                    <p:spPr>
                      <a:xfrm rot="-5400000">
                        <a:off x="797200" y="3315550"/>
                        <a:ext cx="116550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2" h="4344" extrusionOk="0">
                            <a:moveTo>
                              <a:pt x="1227" y="0"/>
                            </a:moveTo>
                            <a:cubicBezTo>
                              <a:pt x="938" y="0"/>
                              <a:pt x="693" y="102"/>
                              <a:pt x="501" y="287"/>
                            </a:cubicBezTo>
                            <a:cubicBezTo>
                              <a:pt x="1" y="805"/>
                              <a:pt x="105" y="1703"/>
                              <a:pt x="1226" y="2825"/>
                            </a:cubicBezTo>
                            <a:cubicBezTo>
                              <a:pt x="2226" y="3824"/>
                              <a:pt x="3636" y="4343"/>
                              <a:pt x="4342" y="4343"/>
                            </a:cubicBezTo>
                            <a:cubicBezTo>
                              <a:pt x="4416" y="4343"/>
                              <a:pt x="4483" y="4338"/>
                              <a:pt x="4540" y="4326"/>
                            </a:cubicBezTo>
                            <a:cubicBezTo>
                              <a:pt x="4661" y="3722"/>
                              <a:pt x="4143" y="2117"/>
                              <a:pt x="3039" y="995"/>
                            </a:cubicBezTo>
                            <a:cubicBezTo>
                              <a:pt x="2342" y="299"/>
                              <a:pt x="1721" y="0"/>
                              <a:pt x="1227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2" name="Google Shape;92;p2"/>
                      <p:cNvSpPr/>
                      <p:nvPr/>
                    </p:nvSpPr>
                    <p:spPr>
                      <a:xfrm rot="-5400000">
                        <a:off x="864225" y="3364875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26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26" y="2555"/>
                              <a:pt x="2296" y="2555"/>
                            </a:cubicBezTo>
                            <a:cubicBezTo>
                              <a:pt x="3867" y="2555"/>
                              <a:pt x="5369" y="1796"/>
                              <a:pt x="5714" y="1278"/>
                            </a:cubicBezTo>
                            <a:cubicBezTo>
                              <a:pt x="5369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3" name="Google Shape;93;p2"/>
                      <p:cNvSpPr/>
                      <p:nvPr/>
                    </p:nvSpPr>
                    <p:spPr>
                      <a:xfrm rot="-5400000">
                        <a:off x="864438" y="3148038"/>
                        <a:ext cx="142425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697" h="2556" extrusionOk="0">
                            <a:moveTo>
                              <a:pt x="3418" y="1"/>
                            </a:moveTo>
                            <a:cubicBezTo>
                              <a:pt x="1847" y="1"/>
                              <a:pt x="346" y="760"/>
                              <a:pt x="0" y="1278"/>
                            </a:cubicBezTo>
                            <a:cubicBezTo>
                              <a:pt x="346" y="1796"/>
                              <a:pt x="1847" y="2555"/>
                              <a:pt x="3418" y="2555"/>
                            </a:cubicBezTo>
                            <a:cubicBezTo>
                              <a:pt x="4988" y="2555"/>
                              <a:pt x="5696" y="2003"/>
                              <a:pt x="5696" y="1278"/>
                            </a:cubicBezTo>
                            <a:cubicBezTo>
                              <a:pt x="5696" y="553"/>
                              <a:pt x="4988" y="1"/>
                              <a:pt x="341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4" name="Google Shape;94;p2"/>
                      <p:cNvSpPr/>
                      <p:nvPr/>
                    </p:nvSpPr>
                    <p:spPr>
                      <a:xfrm rot="-5400000">
                        <a:off x="797213" y="31524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7" y="1"/>
                            </a:moveTo>
                            <a:cubicBezTo>
                              <a:pt x="2951" y="1"/>
                              <a:pt x="2332" y="303"/>
                              <a:pt x="1622" y="1012"/>
                            </a:cubicBezTo>
                            <a:cubicBezTo>
                              <a:pt x="518" y="2117"/>
                              <a:pt x="0" y="3722"/>
                              <a:pt x="121" y="4326"/>
                            </a:cubicBezTo>
                            <a:cubicBezTo>
                              <a:pt x="178" y="4338"/>
                              <a:pt x="245" y="4343"/>
                              <a:pt x="319" y="4343"/>
                            </a:cubicBezTo>
                            <a:cubicBezTo>
                              <a:pt x="1025" y="4343"/>
                              <a:pt x="2437" y="3824"/>
                              <a:pt x="3452" y="2825"/>
                            </a:cubicBezTo>
                            <a:cubicBezTo>
                              <a:pt x="4557" y="1720"/>
                              <a:pt x="4660" y="805"/>
                              <a:pt x="4142" y="287"/>
                            </a:cubicBezTo>
                            <a:cubicBezTo>
                              <a:pt x="3958" y="103"/>
                              <a:pt x="3720" y="1"/>
                              <a:pt x="343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5" name="Google Shape;95;p2"/>
                      <p:cNvSpPr/>
                      <p:nvPr/>
                    </p:nvSpPr>
                    <p:spPr>
                      <a:xfrm rot="-5400000">
                        <a:off x="849775" y="3456775"/>
                        <a:ext cx="39725" cy="306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7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26"/>
                              <a:pt x="794" y="1226"/>
                            </a:cubicBezTo>
                            <a:cubicBezTo>
                              <a:pt x="1588" y="1226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6" name="Google Shape;96;p2"/>
                      <p:cNvSpPr/>
                      <p:nvPr/>
                    </p:nvSpPr>
                    <p:spPr>
                      <a:xfrm rot="-5400000">
                        <a:off x="741688" y="335281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7" name="Google Shape;97;p2"/>
                      <p:cNvSpPr/>
                      <p:nvPr/>
                    </p:nvSpPr>
                    <p:spPr>
                      <a:xfrm rot="-5400000">
                        <a:off x="746000" y="31853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8" name="Google Shape;98;p2"/>
                      <p:cNvSpPr/>
                      <p:nvPr/>
                    </p:nvSpPr>
                    <p:spPr>
                      <a:xfrm rot="-5400000">
                        <a:off x="752475" y="2920425"/>
                        <a:ext cx="51800" cy="522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72" h="2090" extrusionOk="0">
                            <a:moveTo>
                              <a:pt x="1036" y="1"/>
                            </a:moveTo>
                            <a:cubicBezTo>
                              <a:pt x="466" y="1"/>
                              <a:pt x="0" y="467"/>
                              <a:pt x="0" y="1036"/>
                            </a:cubicBezTo>
                            <a:cubicBezTo>
                              <a:pt x="0" y="1623"/>
                              <a:pt x="466" y="2089"/>
                              <a:pt x="1036" y="2089"/>
                            </a:cubicBezTo>
                            <a:cubicBezTo>
                              <a:pt x="1605" y="2089"/>
                              <a:pt x="2071" y="1623"/>
                              <a:pt x="2071" y="1036"/>
                            </a:cubicBezTo>
                            <a:cubicBezTo>
                              <a:pt x="2071" y="467"/>
                              <a:pt x="1605" y="1"/>
                              <a:pt x="103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9" name="Google Shape;99;p2"/>
                      <p:cNvSpPr/>
                      <p:nvPr/>
                    </p:nvSpPr>
                    <p:spPr>
                      <a:xfrm rot="-5400000">
                        <a:off x="854738" y="2875138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0" y="1847"/>
                              <a:pt x="0" y="3418"/>
                            </a:cubicBezTo>
                            <a:cubicBezTo>
                              <a:pt x="0" y="5006"/>
                              <a:pt x="553" y="5714"/>
                              <a:pt x="1278" y="5714"/>
                            </a:cubicBezTo>
                            <a:cubicBezTo>
                              <a:pt x="2003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95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0" name="Google Shape;100;p2"/>
                      <p:cNvSpPr/>
                      <p:nvPr/>
                    </p:nvSpPr>
                    <p:spPr>
                      <a:xfrm rot="-5400000">
                        <a:off x="800125" y="2810650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19" y="1"/>
                            </a:moveTo>
                            <a:cubicBezTo>
                              <a:pt x="245" y="1"/>
                              <a:pt x="179" y="7"/>
                              <a:pt x="121" y="18"/>
                            </a:cubicBezTo>
                            <a:cubicBezTo>
                              <a:pt x="1" y="639"/>
                              <a:pt x="518" y="2227"/>
                              <a:pt x="1623" y="3349"/>
                            </a:cubicBezTo>
                            <a:cubicBezTo>
                              <a:pt x="2315" y="4052"/>
                              <a:pt x="2933" y="4349"/>
                              <a:pt x="3425" y="4349"/>
                            </a:cubicBezTo>
                            <a:cubicBezTo>
                              <a:pt x="3718" y="4349"/>
                              <a:pt x="3967" y="4244"/>
                              <a:pt x="4160" y="4057"/>
                            </a:cubicBezTo>
                            <a:cubicBezTo>
                              <a:pt x="4661" y="3556"/>
                              <a:pt x="4557" y="2642"/>
                              <a:pt x="3435" y="1537"/>
                            </a:cubicBezTo>
                            <a:cubicBezTo>
                              <a:pt x="2435" y="521"/>
                              <a:pt x="1026" y="1"/>
                              <a:pt x="31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1" name="Google Shape;101;p2"/>
                      <p:cNvSpPr/>
                      <p:nvPr/>
                    </p:nvSpPr>
                    <p:spPr>
                      <a:xfrm rot="-5400000">
                        <a:off x="706950" y="28063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1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6" y="2572"/>
                              <a:pt x="5714" y="2002"/>
                              <a:pt x="5714" y="1277"/>
                            </a:cubicBezTo>
                            <a:cubicBezTo>
                              <a:pt x="5714" y="570"/>
                              <a:pt x="5006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2" name="Google Shape;102;p2"/>
                      <p:cNvSpPr/>
                      <p:nvPr/>
                    </p:nvSpPr>
                    <p:spPr>
                      <a:xfrm rot="-5400000">
                        <a:off x="706950" y="30229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25" y="0"/>
                              <a:pt x="0" y="570"/>
                              <a:pt x="0" y="1277"/>
                            </a:cubicBezTo>
                            <a:cubicBezTo>
                              <a:pt x="0" y="2002"/>
                              <a:pt x="708" y="2572"/>
                              <a:pt x="2296" y="2572"/>
                            </a:cubicBezTo>
                            <a:cubicBezTo>
                              <a:pt x="3867" y="2572"/>
                              <a:pt x="5368" y="1795"/>
                              <a:pt x="5713" y="1277"/>
                            </a:cubicBezTo>
                            <a:cubicBezTo>
                              <a:pt x="5368" y="777"/>
                              <a:pt x="3867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3" name="Google Shape;103;p2"/>
                      <p:cNvSpPr/>
                      <p:nvPr/>
                    </p:nvSpPr>
                    <p:spPr>
                      <a:xfrm rot="-5400000">
                        <a:off x="800075" y="2973800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42" y="1"/>
                            </a:moveTo>
                            <a:cubicBezTo>
                              <a:pt x="3635" y="1"/>
                              <a:pt x="2224" y="520"/>
                              <a:pt x="1209" y="1520"/>
                            </a:cubicBezTo>
                            <a:cubicBezTo>
                              <a:pt x="104" y="2642"/>
                              <a:pt x="1" y="3539"/>
                              <a:pt x="501" y="4057"/>
                            </a:cubicBezTo>
                            <a:cubicBezTo>
                              <a:pt x="692" y="4242"/>
                              <a:pt x="935" y="4344"/>
                              <a:pt x="1222" y="4344"/>
                            </a:cubicBezTo>
                            <a:cubicBezTo>
                              <a:pt x="1710" y="4344"/>
                              <a:pt x="2324" y="4046"/>
                              <a:pt x="3021" y="3349"/>
                            </a:cubicBezTo>
                            <a:cubicBezTo>
                              <a:pt x="4143" y="2227"/>
                              <a:pt x="4661" y="622"/>
                              <a:pt x="4540" y="18"/>
                            </a:cubicBezTo>
                            <a:cubicBezTo>
                              <a:pt x="4482" y="7"/>
                              <a:pt x="4416" y="1"/>
                              <a:pt x="4342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4" name="Google Shape;104;p2"/>
                      <p:cNvSpPr/>
                      <p:nvPr/>
                    </p:nvSpPr>
                    <p:spPr>
                      <a:xfrm rot="-5400000">
                        <a:off x="833813" y="31031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5" name="Google Shape;105;p2"/>
                      <p:cNvSpPr/>
                      <p:nvPr/>
                    </p:nvSpPr>
                    <p:spPr>
                      <a:xfrm rot="-5400000">
                        <a:off x="833163" y="276036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811" y="0"/>
                            </a:moveTo>
                            <a:cubicBezTo>
                              <a:pt x="0" y="0"/>
                              <a:pt x="0" y="1243"/>
                              <a:pt x="811" y="1243"/>
                            </a:cubicBezTo>
                            <a:cubicBezTo>
                              <a:pt x="1605" y="1243"/>
                              <a:pt x="1605" y="0"/>
                              <a:pt x="811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6" name="Google Shape;106;p2"/>
                      <p:cNvSpPr/>
                      <p:nvPr/>
                    </p:nvSpPr>
                    <p:spPr>
                      <a:xfrm rot="-5400000">
                        <a:off x="931975" y="28509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7" name="Google Shape;107;p2"/>
                      <p:cNvSpPr/>
                      <p:nvPr/>
                    </p:nvSpPr>
                    <p:spPr>
                      <a:xfrm rot="-5400000">
                        <a:off x="927875" y="3018600"/>
                        <a:ext cx="40150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26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26"/>
                              <a:pt x="794" y="1226"/>
                            </a:cubicBezTo>
                            <a:cubicBezTo>
                              <a:pt x="1605" y="1226"/>
                              <a:pt x="1605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8" name="Google Shape;108;p2"/>
                      <p:cNvSpPr/>
                      <p:nvPr/>
                    </p:nvSpPr>
                    <p:spPr>
                      <a:xfrm rot="-5400000">
                        <a:off x="909538" y="2570513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67" y="0"/>
                              <a:pt x="1" y="466"/>
                              <a:pt x="1" y="1036"/>
                            </a:cubicBezTo>
                            <a:cubicBezTo>
                              <a:pt x="1" y="1606"/>
                              <a:pt x="467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9" name="Google Shape;109;p2"/>
                      <p:cNvSpPr/>
                      <p:nvPr/>
                    </p:nvSpPr>
                    <p:spPr>
                      <a:xfrm rot="-5400000">
                        <a:off x="795188" y="2524763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7" y="1"/>
                            </a:moveTo>
                            <a:cubicBezTo>
                              <a:pt x="553" y="1"/>
                              <a:pt x="0" y="708"/>
                              <a:pt x="0" y="2296"/>
                            </a:cubicBezTo>
                            <a:cubicBezTo>
                              <a:pt x="0" y="3884"/>
                              <a:pt x="760" y="5386"/>
                              <a:pt x="1277" y="5714"/>
                            </a:cubicBezTo>
                            <a:cubicBezTo>
                              <a:pt x="1778" y="5368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1985" y="1"/>
                              <a:pt x="127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0" name="Google Shape;110;p2"/>
                      <p:cNvSpPr/>
                      <p:nvPr/>
                    </p:nvSpPr>
                    <p:spPr>
                      <a:xfrm rot="-5400000">
                        <a:off x="797213" y="26234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1227" y="0"/>
                            </a:moveTo>
                            <a:cubicBezTo>
                              <a:pt x="938" y="0"/>
                              <a:pt x="692" y="102"/>
                              <a:pt x="501" y="287"/>
                            </a:cubicBezTo>
                            <a:cubicBezTo>
                              <a:pt x="0" y="805"/>
                              <a:pt x="104" y="1703"/>
                              <a:pt x="1226" y="2825"/>
                            </a:cubicBezTo>
                            <a:cubicBezTo>
                              <a:pt x="2225" y="3824"/>
                              <a:pt x="3635" y="4343"/>
                              <a:pt x="4342" y="4343"/>
                            </a:cubicBezTo>
                            <a:cubicBezTo>
                              <a:pt x="4416" y="4343"/>
                              <a:pt x="4482" y="4338"/>
                              <a:pt x="4540" y="4326"/>
                            </a:cubicBezTo>
                            <a:cubicBezTo>
                              <a:pt x="4660" y="3722"/>
                              <a:pt x="4143" y="2117"/>
                              <a:pt x="3038" y="995"/>
                            </a:cubicBezTo>
                            <a:cubicBezTo>
                              <a:pt x="2341" y="299"/>
                              <a:pt x="1720" y="0"/>
                              <a:pt x="1227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1" name="Google Shape;111;p2"/>
                      <p:cNvSpPr/>
                      <p:nvPr/>
                    </p:nvSpPr>
                    <p:spPr>
                      <a:xfrm rot="-5400000">
                        <a:off x="864225" y="26727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8" y="1"/>
                              <a:pt x="0" y="553"/>
                              <a:pt x="0" y="1278"/>
                            </a:cubicBezTo>
                            <a:cubicBezTo>
                              <a:pt x="0" y="2003"/>
                              <a:pt x="708" y="2555"/>
                              <a:pt x="2296" y="2555"/>
                            </a:cubicBezTo>
                            <a:cubicBezTo>
                              <a:pt x="3866" y="2555"/>
                              <a:pt x="5368" y="1796"/>
                              <a:pt x="5713" y="1278"/>
                            </a:cubicBezTo>
                            <a:cubicBezTo>
                              <a:pt x="5368" y="760"/>
                              <a:pt x="3866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2" name="Google Shape;112;p2"/>
                      <p:cNvSpPr/>
                      <p:nvPr/>
                    </p:nvSpPr>
                    <p:spPr>
                      <a:xfrm rot="-5400000">
                        <a:off x="864225" y="24561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35" y="1"/>
                            </a:moveTo>
                            <a:cubicBezTo>
                              <a:pt x="1847" y="1"/>
                              <a:pt x="363" y="760"/>
                              <a:pt x="1" y="1278"/>
                            </a:cubicBezTo>
                            <a:cubicBezTo>
                              <a:pt x="363" y="1796"/>
                              <a:pt x="1847" y="2555"/>
                              <a:pt x="3435" y="2555"/>
                            </a:cubicBezTo>
                            <a:cubicBezTo>
                              <a:pt x="5006" y="2555"/>
                              <a:pt x="5713" y="2003"/>
                              <a:pt x="5713" y="1278"/>
                            </a:cubicBezTo>
                            <a:cubicBezTo>
                              <a:pt x="5713" y="553"/>
                              <a:pt x="5006" y="1"/>
                              <a:pt x="34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" name="Google Shape;113;p2"/>
                      <p:cNvSpPr/>
                      <p:nvPr/>
                    </p:nvSpPr>
                    <p:spPr>
                      <a:xfrm rot="-5400000">
                        <a:off x="797213" y="24603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8" y="1"/>
                            </a:moveTo>
                            <a:cubicBezTo>
                              <a:pt x="2952" y="1"/>
                              <a:pt x="2332" y="303"/>
                              <a:pt x="1623" y="1012"/>
                            </a:cubicBezTo>
                            <a:cubicBezTo>
                              <a:pt x="518" y="2117"/>
                              <a:pt x="0" y="3722"/>
                              <a:pt x="121" y="4326"/>
                            </a:cubicBezTo>
                            <a:cubicBezTo>
                              <a:pt x="179" y="4338"/>
                              <a:pt x="245" y="4343"/>
                              <a:pt x="319" y="4343"/>
                            </a:cubicBezTo>
                            <a:cubicBezTo>
                              <a:pt x="1026" y="4343"/>
                              <a:pt x="2435" y="3824"/>
                              <a:pt x="3435" y="2825"/>
                            </a:cubicBezTo>
                            <a:cubicBezTo>
                              <a:pt x="4557" y="1720"/>
                              <a:pt x="4661" y="805"/>
                              <a:pt x="4143" y="287"/>
                            </a:cubicBezTo>
                            <a:cubicBezTo>
                              <a:pt x="3959" y="103"/>
                              <a:pt x="3721" y="1"/>
                              <a:pt x="34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" name="Google Shape;114;p2"/>
                      <p:cNvSpPr/>
                      <p:nvPr/>
                    </p:nvSpPr>
                    <p:spPr>
                      <a:xfrm rot="-5400000">
                        <a:off x="741900" y="26609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" name="Google Shape;115;p2"/>
                      <p:cNvSpPr/>
                      <p:nvPr/>
                    </p:nvSpPr>
                    <p:spPr>
                      <a:xfrm rot="-5400000">
                        <a:off x="745988" y="2493263"/>
                        <a:ext cx="4017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6" name="Google Shape;116;p2"/>
                      <p:cNvSpPr/>
                      <p:nvPr/>
                    </p:nvSpPr>
                    <p:spPr>
                      <a:xfrm rot="-5400000">
                        <a:off x="748000" y="2224275"/>
                        <a:ext cx="60850" cy="521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34" h="2086" extrusionOk="0">
                            <a:moveTo>
                              <a:pt x="1048" y="0"/>
                            </a:moveTo>
                            <a:cubicBezTo>
                              <a:pt x="513" y="0"/>
                              <a:pt x="0" y="414"/>
                              <a:pt x="0" y="1032"/>
                            </a:cubicBezTo>
                            <a:cubicBezTo>
                              <a:pt x="0" y="1619"/>
                              <a:pt x="466" y="2085"/>
                              <a:pt x="1053" y="2085"/>
                            </a:cubicBezTo>
                            <a:cubicBezTo>
                              <a:pt x="1968" y="2085"/>
                              <a:pt x="2434" y="963"/>
                              <a:pt x="1778" y="307"/>
                            </a:cubicBezTo>
                            <a:cubicBezTo>
                              <a:pt x="1566" y="95"/>
                              <a:pt x="1304" y="0"/>
                              <a:pt x="1048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7" name="Google Shape;117;p2"/>
                      <p:cNvSpPr/>
                      <p:nvPr/>
                    </p:nvSpPr>
                    <p:spPr>
                      <a:xfrm rot="-5400000">
                        <a:off x="854725" y="2183025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1" y="1847"/>
                              <a:pt x="1" y="3418"/>
                            </a:cubicBezTo>
                            <a:cubicBezTo>
                              <a:pt x="1" y="5006"/>
                              <a:pt x="553" y="5714"/>
                              <a:pt x="1278" y="5714"/>
                            </a:cubicBezTo>
                            <a:cubicBezTo>
                              <a:pt x="1986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79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8" name="Google Shape;118;p2"/>
                      <p:cNvSpPr/>
                      <p:nvPr/>
                    </p:nvSpPr>
                    <p:spPr>
                      <a:xfrm rot="-5400000">
                        <a:off x="800125" y="2118525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05" y="1"/>
                            </a:moveTo>
                            <a:cubicBezTo>
                              <a:pt x="230" y="1"/>
                              <a:pt x="163" y="7"/>
                              <a:pt x="104" y="18"/>
                            </a:cubicBezTo>
                            <a:cubicBezTo>
                              <a:pt x="0" y="639"/>
                              <a:pt x="518" y="2227"/>
                              <a:pt x="1622" y="3349"/>
                            </a:cubicBezTo>
                            <a:cubicBezTo>
                              <a:pt x="2315" y="4052"/>
                              <a:pt x="2933" y="4349"/>
                              <a:pt x="3420" y="4349"/>
                            </a:cubicBezTo>
                            <a:cubicBezTo>
                              <a:pt x="3711" y="4349"/>
                              <a:pt x="3956" y="4244"/>
                              <a:pt x="4142" y="4057"/>
                            </a:cubicBezTo>
                            <a:cubicBezTo>
                              <a:pt x="4660" y="3556"/>
                              <a:pt x="4557" y="2642"/>
                              <a:pt x="3435" y="1537"/>
                            </a:cubicBezTo>
                            <a:cubicBezTo>
                              <a:pt x="2419" y="521"/>
                              <a:pt x="1022" y="1"/>
                              <a:pt x="30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9" name="Google Shape;119;p2"/>
                      <p:cNvSpPr/>
                      <p:nvPr/>
                    </p:nvSpPr>
                    <p:spPr>
                      <a:xfrm rot="-5400000">
                        <a:off x="706963" y="2114213"/>
                        <a:ext cx="142825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3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0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5" y="2572"/>
                              <a:pt x="5713" y="2002"/>
                              <a:pt x="5713" y="1277"/>
                            </a:cubicBezTo>
                            <a:cubicBezTo>
                              <a:pt x="5713" y="570"/>
                              <a:pt x="5005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20" name="Google Shape;120;p2"/>
                      <p:cNvSpPr/>
                      <p:nvPr/>
                    </p:nvSpPr>
                    <p:spPr>
                      <a:xfrm rot="-5400000">
                        <a:off x="706950" y="23308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08" y="0"/>
                              <a:pt x="1" y="570"/>
                              <a:pt x="1" y="1277"/>
                            </a:cubicBezTo>
                            <a:cubicBezTo>
                              <a:pt x="1" y="2002"/>
                              <a:pt x="708" y="2572"/>
                              <a:pt x="2296" y="2572"/>
                            </a:cubicBezTo>
                            <a:cubicBezTo>
                              <a:pt x="3867" y="2572"/>
                              <a:pt x="5369" y="1795"/>
                              <a:pt x="5714" y="1277"/>
                            </a:cubicBezTo>
                            <a:cubicBezTo>
                              <a:pt x="5369" y="777"/>
                              <a:pt x="3867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21" name="Google Shape;121;p2"/>
                      <p:cNvSpPr/>
                      <p:nvPr/>
                    </p:nvSpPr>
                    <p:spPr>
                      <a:xfrm rot="-5400000">
                        <a:off x="800075" y="2281700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38" y="1"/>
                            </a:moveTo>
                            <a:cubicBezTo>
                              <a:pt x="3621" y="1"/>
                              <a:pt x="2224" y="520"/>
                              <a:pt x="1209" y="1520"/>
                            </a:cubicBezTo>
                            <a:cubicBezTo>
                              <a:pt x="87" y="2642"/>
                              <a:pt x="1" y="3539"/>
                              <a:pt x="501" y="4057"/>
                            </a:cubicBezTo>
                            <a:cubicBezTo>
                              <a:pt x="693" y="4242"/>
                              <a:pt x="936" y="4344"/>
                              <a:pt x="1222" y="4344"/>
                            </a:cubicBezTo>
                            <a:cubicBezTo>
                              <a:pt x="1711" y="4344"/>
                              <a:pt x="2325" y="4046"/>
                              <a:pt x="3021" y="3349"/>
                            </a:cubicBezTo>
                            <a:cubicBezTo>
                              <a:pt x="4143" y="2227"/>
                              <a:pt x="4661" y="622"/>
                              <a:pt x="4540" y="18"/>
                            </a:cubicBezTo>
                            <a:cubicBezTo>
                              <a:pt x="4481" y="7"/>
                              <a:pt x="4413" y="1"/>
                              <a:pt x="43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22" name="Google Shape;122;p2"/>
                      <p:cNvSpPr/>
                      <p:nvPr/>
                    </p:nvSpPr>
                    <p:spPr>
                      <a:xfrm rot="-5400000">
                        <a:off x="833600" y="24112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811" y="0"/>
                            </a:moveTo>
                            <a:cubicBezTo>
                              <a:pt x="0" y="0"/>
                              <a:pt x="0" y="1243"/>
                              <a:pt x="811" y="1243"/>
                            </a:cubicBezTo>
                            <a:cubicBezTo>
                              <a:pt x="1605" y="1243"/>
                              <a:pt x="1605" y="0"/>
                              <a:pt x="811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23" name="Google Shape;123;p2"/>
                      <p:cNvSpPr/>
                      <p:nvPr/>
                    </p:nvSpPr>
                    <p:spPr>
                      <a:xfrm rot="-5400000">
                        <a:off x="833163" y="206826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24" name="Google Shape;124;p2"/>
                      <p:cNvSpPr/>
                      <p:nvPr/>
                    </p:nvSpPr>
                    <p:spPr>
                      <a:xfrm rot="-5400000">
                        <a:off x="931975" y="2158850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605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25" name="Google Shape;125;p2"/>
                      <p:cNvSpPr/>
                      <p:nvPr/>
                    </p:nvSpPr>
                    <p:spPr>
                      <a:xfrm rot="-5400000">
                        <a:off x="928088" y="2326713"/>
                        <a:ext cx="39725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6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26"/>
                              <a:pt x="794" y="1226"/>
                            </a:cubicBezTo>
                            <a:cubicBezTo>
                              <a:pt x="1588" y="1226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26" name="Google Shape;126;p2"/>
                      <p:cNvSpPr/>
                      <p:nvPr/>
                    </p:nvSpPr>
                    <p:spPr>
                      <a:xfrm rot="-5400000">
                        <a:off x="905375" y="1882550"/>
                        <a:ext cx="60875" cy="521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35" h="2085" extrusionOk="0">
                            <a:moveTo>
                              <a:pt x="1399" y="0"/>
                            </a:moveTo>
                            <a:cubicBezTo>
                              <a:pt x="467" y="0"/>
                              <a:pt x="1" y="1122"/>
                              <a:pt x="657" y="1778"/>
                            </a:cubicBezTo>
                            <a:cubicBezTo>
                              <a:pt x="868" y="1990"/>
                              <a:pt x="1129" y="2085"/>
                              <a:pt x="1384" y="2085"/>
                            </a:cubicBezTo>
                            <a:cubicBezTo>
                              <a:pt x="1920" y="2085"/>
                              <a:pt x="2434" y="1667"/>
                              <a:pt x="2434" y="1036"/>
                            </a:cubicBezTo>
                            <a:cubicBezTo>
                              <a:pt x="2434" y="466"/>
                              <a:pt x="1968" y="0"/>
                              <a:pt x="1399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27" name="Google Shape;127;p2"/>
                      <p:cNvSpPr/>
                      <p:nvPr/>
                    </p:nvSpPr>
                    <p:spPr>
                      <a:xfrm rot="-5400000">
                        <a:off x="795188" y="1832663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8" y="1"/>
                            </a:moveTo>
                            <a:cubicBezTo>
                              <a:pt x="553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60" y="5368"/>
                              <a:pt x="1278" y="5714"/>
                            </a:cubicBezTo>
                            <a:cubicBezTo>
                              <a:pt x="1778" y="5368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1985" y="1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28" name="Google Shape;128;p2"/>
                      <p:cNvSpPr/>
                      <p:nvPr/>
                    </p:nvSpPr>
                    <p:spPr>
                      <a:xfrm rot="-5400000">
                        <a:off x="797213" y="19313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1223" y="0"/>
                            </a:moveTo>
                            <a:cubicBezTo>
                              <a:pt x="936" y="0"/>
                              <a:pt x="693" y="102"/>
                              <a:pt x="501" y="287"/>
                            </a:cubicBezTo>
                            <a:cubicBezTo>
                              <a:pt x="1" y="805"/>
                              <a:pt x="104" y="1703"/>
                              <a:pt x="1209" y="2825"/>
                            </a:cubicBezTo>
                            <a:cubicBezTo>
                              <a:pt x="2224" y="3824"/>
                              <a:pt x="3635" y="4343"/>
                              <a:pt x="4342" y="4343"/>
                            </a:cubicBezTo>
                            <a:cubicBezTo>
                              <a:pt x="4416" y="4343"/>
                              <a:pt x="4483" y="4338"/>
                              <a:pt x="4540" y="4326"/>
                            </a:cubicBezTo>
                            <a:cubicBezTo>
                              <a:pt x="4661" y="3722"/>
                              <a:pt x="4143" y="2117"/>
                              <a:pt x="3038" y="995"/>
                            </a:cubicBezTo>
                            <a:cubicBezTo>
                              <a:pt x="2331" y="299"/>
                              <a:pt x="1713" y="0"/>
                              <a:pt x="122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29" name="Google Shape;129;p2"/>
                      <p:cNvSpPr/>
                      <p:nvPr/>
                    </p:nvSpPr>
                    <p:spPr>
                      <a:xfrm rot="-5400000">
                        <a:off x="864225" y="19806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8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08" y="2555"/>
                              <a:pt x="2296" y="2555"/>
                            </a:cubicBezTo>
                            <a:cubicBezTo>
                              <a:pt x="3867" y="2555"/>
                              <a:pt x="5368" y="1796"/>
                              <a:pt x="5713" y="1278"/>
                            </a:cubicBezTo>
                            <a:cubicBezTo>
                              <a:pt x="5368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30" name="Google Shape;130;p2"/>
                      <p:cNvSpPr/>
                      <p:nvPr/>
                    </p:nvSpPr>
                    <p:spPr>
                      <a:xfrm rot="-5400000">
                        <a:off x="864225" y="17640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18" y="1"/>
                            </a:moveTo>
                            <a:cubicBezTo>
                              <a:pt x="1848" y="1"/>
                              <a:pt x="346" y="760"/>
                              <a:pt x="1" y="1278"/>
                            </a:cubicBezTo>
                            <a:cubicBezTo>
                              <a:pt x="346" y="1796"/>
                              <a:pt x="1848" y="2555"/>
                              <a:pt x="3418" y="2555"/>
                            </a:cubicBezTo>
                            <a:cubicBezTo>
                              <a:pt x="5006" y="2555"/>
                              <a:pt x="5714" y="2003"/>
                              <a:pt x="5714" y="1278"/>
                            </a:cubicBezTo>
                            <a:cubicBezTo>
                              <a:pt x="5714" y="553"/>
                              <a:pt x="5006" y="1"/>
                              <a:pt x="341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31" name="Google Shape;131;p2"/>
                      <p:cNvSpPr/>
                      <p:nvPr/>
                    </p:nvSpPr>
                    <p:spPr>
                      <a:xfrm rot="-5400000">
                        <a:off x="797213" y="17682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8" y="1"/>
                            </a:moveTo>
                            <a:cubicBezTo>
                              <a:pt x="2952" y="1"/>
                              <a:pt x="2332" y="303"/>
                              <a:pt x="1623" y="1012"/>
                            </a:cubicBezTo>
                            <a:cubicBezTo>
                              <a:pt x="501" y="2117"/>
                              <a:pt x="1" y="3722"/>
                              <a:pt x="122" y="4326"/>
                            </a:cubicBezTo>
                            <a:cubicBezTo>
                              <a:pt x="179" y="4338"/>
                              <a:pt x="245" y="4343"/>
                              <a:pt x="320" y="4343"/>
                            </a:cubicBezTo>
                            <a:cubicBezTo>
                              <a:pt x="1026" y="4343"/>
                              <a:pt x="2436" y="3824"/>
                              <a:pt x="3435" y="2825"/>
                            </a:cubicBezTo>
                            <a:cubicBezTo>
                              <a:pt x="4557" y="1720"/>
                              <a:pt x="4661" y="805"/>
                              <a:pt x="4143" y="287"/>
                            </a:cubicBezTo>
                            <a:cubicBezTo>
                              <a:pt x="3959" y="103"/>
                              <a:pt x="3721" y="1"/>
                              <a:pt x="34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32" name="Google Shape;132;p2"/>
                      <p:cNvSpPr/>
                      <p:nvPr/>
                    </p:nvSpPr>
                    <p:spPr>
                      <a:xfrm rot="-5400000">
                        <a:off x="741900" y="19688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588" y="1243"/>
                              <a:pt x="1588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33" name="Google Shape;133;p2"/>
                      <p:cNvSpPr/>
                      <p:nvPr/>
                    </p:nvSpPr>
                    <p:spPr>
                      <a:xfrm rot="-5400000">
                        <a:off x="746213" y="18013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34" name="Google Shape;134;p2"/>
                      <p:cNvSpPr/>
                      <p:nvPr/>
                    </p:nvSpPr>
                    <p:spPr>
                      <a:xfrm rot="-5400000">
                        <a:off x="752263" y="1536438"/>
                        <a:ext cx="52225" cy="522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90" extrusionOk="0">
                            <a:moveTo>
                              <a:pt x="1053" y="1"/>
                            </a:moveTo>
                            <a:cubicBezTo>
                              <a:pt x="467" y="1"/>
                              <a:pt x="1" y="467"/>
                              <a:pt x="1" y="1036"/>
                            </a:cubicBezTo>
                            <a:cubicBezTo>
                              <a:pt x="1" y="1623"/>
                              <a:pt x="467" y="2089"/>
                              <a:pt x="1053" y="2089"/>
                            </a:cubicBezTo>
                            <a:cubicBezTo>
                              <a:pt x="1623" y="2089"/>
                              <a:pt x="2089" y="1623"/>
                              <a:pt x="2089" y="1036"/>
                            </a:cubicBezTo>
                            <a:cubicBezTo>
                              <a:pt x="2089" y="467"/>
                              <a:pt x="1623" y="1"/>
                              <a:pt x="10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35" name="Google Shape;135;p2"/>
                      <p:cNvSpPr/>
                      <p:nvPr/>
                    </p:nvSpPr>
                    <p:spPr>
                      <a:xfrm rot="-5400000">
                        <a:off x="854725" y="1491350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1" y="1847"/>
                              <a:pt x="1" y="3418"/>
                            </a:cubicBezTo>
                            <a:cubicBezTo>
                              <a:pt x="1" y="5006"/>
                              <a:pt x="570" y="5714"/>
                              <a:pt x="1278" y="5714"/>
                            </a:cubicBezTo>
                            <a:cubicBezTo>
                              <a:pt x="2003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96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36" name="Google Shape;136;p2"/>
                      <p:cNvSpPr/>
                      <p:nvPr/>
                    </p:nvSpPr>
                    <p:spPr>
                      <a:xfrm rot="-5400000">
                        <a:off x="800125" y="1426425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06" y="1"/>
                            </a:moveTo>
                            <a:cubicBezTo>
                              <a:pt x="231" y="1"/>
                              <a:pt x="163" y="7"/>
                              <a:pt x="104" y="18"/>
                            </a:cubicBezTo>
                            <a:cubicBezTo>
                              <a:pt x="0" y="639"/>
                              <a:pt x="501" y="2227"/>
                              <a:pt x="1623" y="3349"/>
                            </a:cubicBezTo>
                            <a:cubicBezTo>
                              <a:pt x="2315" y="4052"/>
                              <a:pt x="2933" y="4349"/>
                              <a:pt x="3421" y="4349"/>
                            </a:cubicBezTo>
                            <a:cubicBezTo>
                              <a:pt x="3711" y="4349"/>
                              <a:pt x="3956" y="4244"/>
                              <a:pt x="4143" y="4057"/>
                            </a:cubicBezTo>
                            <a:cubicBezTo>
                              <a:pt x="4660" y="3556"/>
                              <a:pt x="4540" y="2642"/>
                              <a:pt x="3435" y="1537"/>
                            </a:cubicBezTo>
                            <a:cubicBezTo>
                              <a:pt x="2420" y="521"/>
                              <a:pt x="1022" y="1"/>
                              <a:pt x="30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37" name="Google Shape;137;p2"/>
                      <p:cNvSpPr/>
                      <p:nvPr/>
                    </p:nvSpPr>
                    <p:spPr>
                      <a:xfrm rot="-5400000">
                        <a:off x="706950" y="1422100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0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6" y="2572"/>
                              <a:pt x="5713" y="2002"/>
                              <a:pt x="5713" y="1277"/>
                            </a:cubicBezTo>
                            <a:cubicBezTo>
                              <a:pt x="5713" y="570"/>
                              <a:pt x="5006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38" name="Google Shape;138;p2"/>
                      <p:cNvSpPr/>
                      <p:nvPr/>
                    </p:nvSpPr>
                    <p:spPr>
                      <a:xfrm rot="-5400000">
                        <a:off x="706950" y="1638700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08" y="0"/>
                              <a:pt x="0" y="570"/>
                              <a:pt x="0" y="1277"/>
                            </a:cubicBezTo>
                            <a:cubicBezTo>
                              <a:pt x="0" y="2002"/>
                              <a:pt x="708" y="2572"/>
                              <a:pt x="2296" y="2572"/>
                            </a:cubicBezTo>
                            <a:cubicBezTo>
                              <a:pt x="3866" y="2572"/>
                              <a:pt x="5368" y="1795"/>
                              <a:pt x="5713" y="1277"/>
                            </a:cubicBezTo>
                            <a:cubicBezTo>
                              <a:pt x="5368" y="777"/>
                              <a:pt x="3866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39" name="Google Shape;139;p2"/>
                      <p:cNvSpPr/>
                      <p:nvPr/>
                    </p:nvSpPr>
                    <p:spPr>
                      <a:xfrm rot="-5400000">
                        <a:off x="800075" y="1589575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38" y="1"/>
                            </a:moveTo>
                            <a:cubicBezTo>
                              <a:pt x="3621" y="1"/>
                              <a:pt x="2224" y="520"/>
                              <a:pt x="1208" y="1520"/>
                            </a:cubicBezTo>
                            <a:cubicBezTo>
                              <a:pt x="87" y="2642"/>
                              <a:pt x="0" y="3539"/>
                              <a:pt x="501" y="4057"/>
                            </a:cubicBezTo>
                            <a:cubicBezTo>
                              <a:pt x="692" y="4242"/>
                              <a:pt x="935" y="4344"/>
                              <a:pt x="1221" y="4344"/>
                            </a:cubicBezTo>
                            <a:cubicBezTo>
                              <a:pt x="1710" y="4344"/>
                              <a:pt x="2324" y="4046"/>
                              <a:pt x="3021" y="3349"/>
                            </a:cubicBezTo>
                            <a:cubicBezTo>
                              <a:pt x="4143" y="2227"/>
                              <a:pt x="4660" y="622"/>
                              <a:pt x="4540" y="18"/>
                            </a:cubicBezTo>
                            <a:cubicBezTo>
                              <a:pt x="4481" y="7"/>
                              <a:pt x="4413" y="1"/>
                              <a:pt x="43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0" name="Google Shape;140;p2"/>
                      <p:cNvSpPr/>
                      <p:nvPr/>
                    </p:nvSpPr>
                    <p:spPr>
                      <a:xfrm rot="-5400000">
                        <a:off x="833600" y="17191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812" y="0"/>
                            </a:moveTo>
                            <a:cubicBezTo>
                              <a:pt x="1" y="0"/>
                              <a:pt x="1" y="1243"/>
                              <a:pt x="812" y="1243"/>
                            </a:cubicBezTo>
                            <a:cubicBezTo>
                              <a:pt x="1606" y="1243"/>
                              <a:pt x="1606" y="0"/>
                              <a:pt x="812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" name="Google Shape;141;p2"/>
                      <p:cNvSpPr/>
                      <p:nvPr/>
                    </p:nvSpPr>
                    <p:spPr>
                      <a:xfrm rot="-5400000">
                        <a:off x="833150" y="1376150"/>
                        <a:ext cx="4017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" name="Google Shape;142;p2"/>
                      <p:cNvSpPr/>
                      <p:nvPr/>
                    </p:nvSpPr>
                    <p:spPr>
                      <a:xfrm rot="-5400000">
                        <a:off x="909538" y="1186288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66" y="0"/>
                              <a:pt x="0" y="466"/>
                              <a:pt x="0" y="1036"/>
                            </a:cubicBezTo>
                            <a:cubicBezTo>
                              <a:pt x="0" y="1606"/>
                              <a:pt x="466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3" name="Google Shape;143;p2"/>
                      <p:cNvSpPr/>
                      <p:nvPr/>
                    </p:nvSpPr>
                    <p:spPr>
                      <a:xfrm rot="-5400000">
                        <a:off x="794963" y="1140763"/>
                        <a:ext cx="6432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73" h="5714" extrusionOk="0">
                            <a:moveTo>
                              <a:pt x="1295" y="1"/>
                            </a:moveTo>
                            <a:cubicBezTo>
                              <a:pt x="570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77" y="5386"/>
                              <a:pt x="1295" y="5714"/>
                            </a:cubicBezTo>
                            <a:cubicBezTo>
                              <a:pt x="1796" y="5368"/>
                              <a:pt x="2572" y="3867"/>
                              <a:pt x="2572" y="2296"/>
                            </a:cubicBezTo>
                            <a:cubicBezTo>
                              <a:pt x="2572" y="726"/>
                              <a:pt x="2003" y="1"/>
                              <a:pt x="12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" name="Google Shape;144;p2"/>
                      <p:cNvSpPr/>
                      <p:nvPr/>
                    </p:nvSpPr>
                    <p:spPr>
                      <a:xfrm rot="-5400000">
                        <a:off x="797438" y="1239438"/>
                        <a:ext cx="11607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43" h="4344" extrusionOk="0">
                            <a:moveTo>
                              <a:pt x="1214" y="0"/>
                            </a:moveTo>
                            <a:cubicBezTo>
                              <a:pt x="927" y="0"/>
                              <a:pt x="685" y="102"/>
                              <a:pt x="501" y="287"/>
                            </a:cubicBezTo>
                            <a:cubicBezTo>
                              <a:pt x="0" y="805"/>
                              <a:pt x="104" y="1703"/>
                              <a:pt x="1208" y="2825"/>
                            </a:cubicBezTo>
                            <a:cubicBezTo>
                              <a:pt x="2224" y="3824"/>
                              <a:pt x="3635" y="4343"/>
                              <a:pt x="4341" y="4343"/>
                            </a:cubicBezTo>
                            <a:cubicBezTo>
                              <a:pt x="4416" y="4343"/>
                              <a:pt x="4482" y="4338"/>
                              <a:pt x="4539" y="4326"/>
                            </a:cubicBezTo>
                            <a:cubicBezTo>
                              <a:pt x="4643" y="3722"/>
                              <a:pt x="4142" y="2117"/>
                              <a:pt x="3020" y="995"/>
                            </a:cubicBezTo>
                            <a:cubicBezTo>
                              <a:pt x="2324" y="299"/>
                              <a:pt x="1703" y="0"/>
                              <a:pt x="121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5" name="Google Shape;145;p2"/>
                      <p:cNvSpPr/>
                      <p:nvPr/>
                    </p:nvSpPr>
                    <p:spPr>
                      <a:xfrm rot="-5400000">
                        <a:off x="864225" y="12885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9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09" y="2555"/>
                              <a:pt x="2296" y="2555"/>
                            </a:cubicBezTo>
                            <a:cubicBezTo>
                              <a:pt x="3867" y="2555"/>
                              <a:pt x="5351" y="1796"/>
                              <a:pt x="5714" y="1278"/>
                            </a:cubicBezTo>
                            <a:cubicBezTo>
                              <a:pt x="5351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" name="Google Shape;146;p2"/>
                      <p:cNvSpPr/>
                      <p:nvPr/>
                    </p:nvSpPr>
                    <p:spPr>
                      <a:xfrm rot="-5400000">
                        <a:off x="864225" y="1071925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35" y="1"/>
                            </a:moveTo>
                            <a:cubicBezTo>
                              <a:pt x="1847" y="1"/>
                              <a:pt x="345" y="760"/>
                              <a:pt x="0" y="1278"/>
                            </a:cubicBezTo>
                            <a:cubicBezTo>
                              <a:pt x="345" y="1796"/>
                              <a:pt x="1847" y="2555"/>
                              <a:pt x="3435" y="2555"/>
                            </a:cubicBezTo>
                            <a:cubicBezTo>
                              <a:pt x="5006" y="2555"/>
                              <a:pt x="5713" y="2003"/>
                              <a:pt x="5713" y="1278"/>
                            </a:cubicBezTo>
                            <a:cubicBezTo>
                              <a:pt x="5713" y="553"/>
                              <a:pt x="5006" y="1"/>
                              <a:pt x="34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7" name="Google Shape;147;p2"/>
                      <p:cNvSpPr/>
                      <p:nvPr/>
                    </p:nvSpPr>
                    <p:spPr>
                      <a:xfrm rot="-5400000">
                        <a:off x="797213" y="1076113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3" y="1"/>
                            </a:moveTo>
                            <a:cubicBezTo>
                              <a:pt x="2943" y="1"/>
                              <a:pt x="2321" y="303"/>
                              <a:pt x="1623" y="1012"/>
                            </a:cubicBezTo>
                            <a:cubicBezTo>
                              <a:pt x="518" y="2134"/>
                              <a:pt x="0" y="3722"/>
                              <a:pt x="104" y="4326"/>
                            </a:cubicBezTo>
                            <a:cubicBezTo>
                              <a:pt x="163" y="4338"/>
                              <a:pt x="231" y="4343"/>
                              <a:pt x="306" y="4343"/>
                            </a:cubicBezTo>
                            <a:cubicBezTo>
                              <a:pt x="1025" y="4343"/>
                              <a:pt x="2435" y="3824"/>
                              <a:pt x="3435" y="2825"/>
                            </a:cubicBezTo>
                            <a:cubicBezTo>
                              <a:pt x="4557" y="1720"/>
                              <a:pt x="4660" y="805"/>
                              <a:pt x="4142" y="287"/>
                            </a:cubicBezTo>
                            <a:cubicBezTo>
                              <a:pt x="3958" y="103"/>
                              <a:pt x="3718" y="1"/>
                              <a:pt x="343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8" name="Google Shape;148;p2"/>
                      <p:cNvSpPr/>
                      <p:nvPr/>
                    </p:nvSpPr>
                    <p:spPr>
                      <a:xfrm rot="-5400000">
                        <a:off x="741900" y="12767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589" y="1243"/>
                              <a:pt x="1589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9" name="Google Shape;149;p2"/>
                      <p:cNvSpPr/>
                      <p:nvPr/>
                    </p:nvSpPr>
                    <p:spPr>
                      <a:xfrm rot="-5400000">
                        <a:off x="746213" y="11092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589" y="1243"/>
                              <a:pt x="1589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50" name="Google Shape;150;p2"/>
                      <p:cNvSpPr/>
                      <p:nvPr/>
                    </p:nvSpPr>
                    <p:spPr>
                      <a:xfrm rot="-5400000">
                        <a:off x="833588" y="1027063"/>
                        <a:ext cx="4017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4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51" name="Google Shape;151;p2"/>
                      <p:cNvSpPr/>
                      <p:nvPr/>
                    </p:nvSpPr>
                    <p:spPr>
                      <a:xfrm rot="-5400000">
                        <a:off x="932188" y="14669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52" name="Google Shape;152;p2"/>
                      <p:cNvSpPr/>
                      <p:nvPr/>
                    </p:nvSpPr>
                    <p:spPr>
                      <a:xfrm rot="-5400000">
                        <a:off x="928088" y="1634613"/>
                        <a:ext cx="39725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6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26"/>
                              <a:pt x="795" y="1226"/>
                            </a:cubicBezTo>
                            <a:cubicBezTo>
                              <a:pt x="1589" y="1226"/>
                              <a:pt x="1589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</p:grpSp>
              </p:grpSp>
              <p:grpSp>
                <p:nvGrpSpPr>
                  <p:cNvPr id="153" name="Google Shape;153;p2"/>
                  <p:cNvGrpSpPr/>
                  <p:nvPr/>
                </p:nvGrpSpPr>
                <p:grpSpPr>
                  <a:xfrm rot="-5400000">
                    <a:off x="2780850" y="2413100"/>
                    <a:ext cx="266250" cy="4914700"/>
                    <a:chOff x="250000" y="213100"/>
                    <a:chExt cx="266250" cy="4914700"/>
                  </a:xfrm>
                </p:grpSpPr>
                <p:grpSp>
                  <p:nvGrpSpPr>
                    <p:cNvPr id="154" name="Google Shape;154;p2"/>
                    <p:cNvGrpSpPr/>
                    <p:nvPr/>
                  </p:nvGrpSpPr>
                  <p:grpSpPr>
                    <a:xfrm rot="10800000">
                      <a:off x="250000" y="213100"/>
                      <a:ext cx="266250" cy="2487175"/>
                      <a:chOff x="701350" y="992275"/>
                      <a:chExt cx="266250" cy="2487175"/>
                    </a:xfrm>
                  </p:grpSpPr>
                  <p:sp>
                    <p:nvSpPr>
                      <p:cNvPr id="155" name="Google Shape;155;p2"/>
                      <p:cNvSpPr/>
                      <p:nvPr/>
                    </p:nvSpPr>
                    <p:spPr>
                      <a:xfrm rot="-5400000">
                        <a:off x="-519125" y="2242575"/>
                        <a:ext cx="2457350" cy="164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294" h="656" extrusionOk="0">
                            <a:moveTo>
                              <a:pt x="0" y="0"/>
                            </a:moveTo>
                            <a:lnTo>
                              <a:pt x="0" y="656"/>
                            </a:lnTo>
                            <a:lnTo>
                              <a:pt x="98293" y="656"/>
                            </a:lnTo>
                            <a:lnTo>
                              <a:pt x="98293" y="0"/>
                            </a:ln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56" name="Google Shape;156;p2"/>
                      <p:cNvSpPr/>
                      <p:nvPr/>
                    </p:nvSpPr>
                    <p:spPr>
                      <a:xfrm rot="-5400000">
                        <a:off x="909538" y="3262613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84" y="0"/>
                              <a:pt x="0" y="466"/>
                              <a:pt x="0" y="1036"/>
                            </a:cubicBezTo>
                            <a:cubicBezTo>
                              <a:pt x="0" y="1606"/>
                              <a:pt x="484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57" name="Google Shape;157;p2"/>
                      <p:cNvSpPr/>
                      <p:nvPr/>
                    </p:nvSpPr>
                    <p:spPr>
                      <a:xfrm rot="-5400000">
                        <a:off x="795175" y="3216875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553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60" y="5386"/>
                              <a:pt x="1278" y="5714"/>
                            </a:cubicBezTo>
                            <a:cubicBezTo>
                              <a:pt x="1796" y="5386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2003" y="1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58" name="Google Shape;158;p2"/>
                      <p:cNvSpPr/>
                      <p:nvPr/>
                    </p:nvSpPr>
                    <p:spPr>
                      <a:xfrm rot="-5400000">
                        <a:off x="797200" y="3315550"/>
                        <a:ext cx="116550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2" h="4344" extrusionOk="0">
                            <a:moveTo>
                              <a:pt x="1227" y="0"/>
                            </a:moveTo>
                            <a:cubicBezTo>
                              <a:pt x="938" y="0"/>
                              <a:pt x="693" y="102"/>
                              <a:pt x="501" y="287"/>
                            </a:cubicBezTo>
                            <a:cubicBezTo>
                              <a:pt x="1" y="805"/>
                              <a:pt x="105" y="1703"/>
                              <a:pt x="1226" y="2825"/>
                            </a:cubicBezTo>
                            <a:cubicBezTo>
                              <a:pt x="2226" y="3824"/>
                              <a:pt x="3636" y="4343"/>
                              <a:pt x="4342" y="4343"/>
                            </a:cubicBezTo>
                            <a:cubicBezTo>
                              <a:pt x="4416" y="4343"/>
                              <a:pt x="4483" y="4338"/>
                              <a:pt x="4540" y="4326"/>
                            </a:cubicBezTo>
                            <a:cubicBezTo>
                              <a:pt x="4661" y="3722"/>
                              <a:pt x="4143" y="2117"/>
                              <a:pt x="3039" y="995"/>
                            </a:cubicBezTo>
                            <a:cubicBezTo>
                              <a:pt x="2342" y="299"/>
                              <a:pt x="1721" y="0"/>
                              <a:pt x="1227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59" name="Google Shape;159;p2"/>
                      <p:cNvSpPr/>
                      <p:nvPr/>
                    </p:nvSpPr>
                    <p:spPr>
                      <a:xfrm rot="-5400000">
                        <a:off x="864225" y="3364875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26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26" y="2555"/>
                              <a:pt x="2296" y="2555"/>
                            </a:cubicBezTo>
                            <a:cubicBezTo>
                              <a:pt x="3867" y="2555"/>
                              <a:pt x="5369" y="1796"/>
                              <a:pt x="5714" y="1278"/>
                            </a:cubicBezTo>
                            <a:cubicBezTo>
                              <a:pt x="5369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60" name="Google Shape;160;p2"/>
                      <p:cNvSpPr/>
                      <p:nvPr/>
                    </p:nvSpPr>
                    <p:spPr>
                      <a:xfrm rot="-5400000">
                        <a:off x="864438" y="3148038"/>
                        <a:ext cx="142425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697" h="2556" extrusionOk="0">
                            <a:moveTo>
                              <a:pt x="3418" y="1"/>
                            </a:moveTo>
                            <a:cubicBezTo>
                              <a:pt x="1847" y="1"/>
                              <a:pt x="346" y="760"/>
                              <a:pt x="0" y="1278"/>
                            </a:cubicBezTo>
                            <a:cubicBezTo>
                              <a:pt x="346" y="1796"/>
                              <a:pt x="1847" y="2555"/>
                              <a:pt x="3418" y="2555"/>
                            </a:cubicBezTo>
                            <a:cubicBezTo>
                              <a:pt x="4988" y="2555"/>
                              <a:pt x="5696" y="2003"/>
                              <a:pt x="5696" y="1278"/>
                            </a:cubicBezTo>
                            <a:cubicBezTo>
                              <a:pt x="5696" y="553"/>
                              <a:pt x="4988" y="1"/>
                              <a:pt x="341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61" name="Google Shape;161;p2"/>
                      <p:cNvSpPr/>
                      <p:nvPr/>
                    </p:nvSpPr>
                    <p:spPr>
                      <a:xfrm rot="-5400000">
                        <a:off x="797213" y="31524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7" y="1"/>
                            </a:moveTo>
                            <a:cubicBezTo>
                              <a:pt x="2951" y="1"/>
                              <a:pt x="2332" y="303"/>
                              <a:pt x="1622" y="1012"/>
                            </a:cubicBezTo>
                            <a:cubicBezTo>
                              <a:pt x="518" y="2117"/>
                              <a:pt x="0" y="3722"/>
                              <a:pt x="121" y="4326"/>
                            </a:cubicBezTo>
                            <a:cubicBezTo>
                              <a:pt x="178" y="4338"/>
                              <a:pt x="245" y="4343"/>
                              <a:pt x="319" y="4343"/>
                            </a:cubicBezTo>
                            <a:cubicBezTo>
                              <a:pt x="1025" y="4343"/>
                              <a:pt x="2437" y="3824"/>
                              <a:pt x="3452" y="2825"/>
                            </a:cubicBezTo>
                            <a:cubicBezTo>
                              <a:pt x="4557" y="1720"/>
                              <a:pt x="4660" y="805"/>
                              <a:pt x="4142" y="287"/>
                            </a:cubicBezTo>
                            <a:cubicBezTo>
                              <a:pt x="3958" y="103"/>
                              <a:pt x="3720" y="1"/>
                              <a:pt x="343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62" name="Google Shape;162;p2"/>
                      <p:cNvSpPr/>
                      <p:nvPr/>
                    </p:nvSpPr>
                    <p:spPr>
                      <a:xfrm rot="-5400000">
                        <a:off x="840925" y="3443825"/>
                        <a:ext cx="39725" cy="306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7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26"/>
                              <a:pt x="794" y="1226"/>
                            </a:cubicBezTo>
                            <a:cubicBezTo>
                              <a:pt x="1588" y="1226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63" name="Google Shape;163;p2"/>
                      <p:cNvSpPr/>
                      <p:nvPr/>
                    </p:nvSpPr>
                    <p:spPr>
                      <a:xfrm rot="-5400000">
                        <a:off x="741688" y="335281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64" name="Google Shape;164;p2"/>
                      <p:cNvSpPr/>
                      <p:nvPr/>
                    </p:nvSpPr>
                    <p:spPr>
                      <a:xfrm rot="-5400000">
                        <a:off x="746000" y="31853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65" name="Google Shape;165;p2"/>
                      <p:cNvSpPr/>
                      <p:nvPr/>
                    </p:nvSpPr>
                    <p:spPr>
                      <a:xfrm rot="-5400000">
                        <a:off x="752475" y="2920425"/>
                        <a:ext cx="51800" cy="522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72" h="2090" extrusionOk="0">
                            <a:moveTo>
                              <a:pt x="1036" y="1"/>
                            </a:moveTo>
                            <a:cubicBezTo>
                              <a:pt x="466" y="1"/>
                              <a:pt x="0" y="467"/>
                              <a:pt x="0" y="1036"/>
                            </a:cubicBezTo>
                            <a:cubicBezTo>
                              <a:pt x="0" y="1623"/>
                              <a:pt x="466" y="2089"/>
                              <a:pt x="1036" y="2089"/>
                            </a:cubicBezTo>
                            <a:cubicBezTo>
                              <a:pt x="1605" y="2089"/>
                              <a:pt x="2071" y="1623"/>
                              <a:pt x="2071" y="1036"/>
                            </a:cubicBezTo>
                            <a:cubicBezTo>
                              <a:pt x="2071" y="467"/>
                              <a:pt x="1605" y="1"/>
                              <a:pt x="103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66" name="Google Shape;166;p2"/>
                      <p:cNvSpPr/>
                      <p:nvPr/>
                    </p:nvSpPr>
                    <p:spPr>
                      <a:xfrm rot="-5400000">
                        <a:off x="854738" y="2875138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0" y="1847"/>
                              <a:pt x="0" y="3418"/>
                            </a:cubicBezTo>
                            <a:cubicBezTo>
                              <a:pt x="0" y="5006"/>
                              <a:pt x="553" y="5714"/>
                              <a:pt x="1278" y="5714"/>
                            </a:cubicBezTo>
                            <a:cubicBezTo>
                              <a:pt x="2003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95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67" name="Google Shape;167;p2"/>
                      <p:cNvSpPr/>
                      <p:nvPr/>
                    </p:nvSpPr>
                    <p:spPr>
                      <a:xfrm rot="-5400000">
                        <a:off x="800125" y="2810650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19" y="1"/>
                            </a:moveTo>
                            <a:cubicBezTo>
                              <a:pt x="245" y="1"/>
                              <a:pt x="179" y="7"/>
                              <a:pt x="121" y="18"/>
                            </a:cubicBezTo>
                            <a:cubicBezTo>
                              <a:pt x="1" y="639"/>
                              <a:pt x="518" y="2227"/>
                              <a:pt x="1623" y="3349"/>
                            </a:cubicBezTo>
                            <a:cubicBezTo>
                              <a:pt x="2315" y="4052"/>
                              <a:pt x="2933" y="4349"/>
                              <a:pt x="3425" y="4349"/>
                            </a:cubicBezTo>
                            <a:cubicBezTo>
                              <a:pt x="3718" y="4349"/>
                              <a:pt x="3967" y="4244"/>
                              <a:pt x="4160" y="4057"/>
                            </a:cubicBezTo>
                            <a:cubicBezTo>
                              <a:pt x="4661" y="3556"/>
                              <a:pt x="4557" y="2642"/>
                              <a:pt x="3435" y="1537"/>
                            </a:cubicBezTo>
                            <a:cubicBezTo>
                              <a:pt x="2435" y="521"/>
                              <a:pt x="1026" y="1"/>
                              <a:pt x="31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68" name="Google Shape;168;p2"/>
                      <p:cNvSpPr/>
                      <p:nvPr/>
                    </p:nvSpPr>
                    <p:spPr>
                      <a:xfrm rot="-5400000">
                        <a:off x="706950" y="28063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1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6" y="2572"/>
                              <a:pt x="5714" y="2002"/>
                              <a:pt x="5714" y="1277"/>
                            </a:cubicBezTo>
                            <a:cubicBezTo>
                              <a:pt x="5714" y="570"/>
                              <a:pt x="5006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69" name="Google Shape;169;p2"/>
                      <p:cNvSpPr/>
                      <p:nvPr/>
                    </p:nvSpPr>
                    <p:spPr>
                      <a:xfrm rot="-5400000">
                        <a:off x="706950" y="30229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25" y="0"/>
                              <a:pt x="0" y="570"/>
                              <a:pt x="0" y="1277"/>
                            </a:cubicBezTo>
                            <a:cubicBezTo>
                              <a:pt x="0" y="2002"/>
                              <a:pt x="708" y="2572"/>
                              <a:pt x="2296" y="2572"/>
                            </a:cubicBezTo>
                            <a:cubicBezTo>
                              <a:pt x="3867" y="2572"/>
                              <a:pt x="5368" y="1795"/>
                              <a:pt x="5713" y="1277"/>
                            </a:cubicBezTo>
                            <a:cubicBezTo>
                              <a:pt x="5368" y="777"/>
                              <a:pt x="3867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70" name="Google Shape;170;p2"/>
                      <p:cNvSpPr/>
                      <p:nvPr/>
                    </p:nvSpPr>
                    <p:spPr>
                      <a:xfrm rot="-5400000">
                        <a:off x="800075" y="2973800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42" y="1"/>
                            </a:moveTo>
                            <a:cubicBezTo>
                              <a:pt x="3635" y="1"/>
                              <a:pt x="2224" y="520"/>
                              <a:pt x="1209" y="1520"/>
                            </a:cubicBezTo>
                            <a:cubicBezTo>
                              <a:pt x="104" y="2642"/>
                              <a:pt x="1" y="3539"/>
                              <a:pt x="501" y="4057"/>
                            </a:cubicBezTo>
                            <a:cubicBezTo>
                              <a:pt x="692" y="4242"/>
                              <a:pt x="935" y="4344"/>
                              <a:pt x="1222" y="4344"/>
                            </a:cubicBezTo>
                            <a:cubicBezTo>
                              <a:pt x="1710" y="4344"/>
                              <a:pt x="2324" y="4046"/>
                              <a:pt x="3021" y="3349"/>
                            </a:cubicBezTo>
                            <a:cubicBezTo>
                              <a:pt x="4143" y="2227"/>
                              <a:pt x="4661" y="622"/>
                              <a:pt x="4540" y="18"/>
                            </a:cubicBezTo>
                            <a:cubicBezTo>
                              <a:pt x="4482" y="7"/>
                              <a:pt x="4416" y="1"/>
                              <a:pt x="4342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71" name="Google Shape;171;p2"/>
                      <p:cNvSpPr/>
                      <p:nvPr/>
                    </p:nvSpPr>
                    <p:spPr>
                      <a:xfrm rot="-5400000">
                        <a:off x="833813" y="31031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72" name="Google Shape;172;p2"/>
                      <p:cNvSpPr/>
                      <p:nvPr/>
                    </p:nvSpPr>
                    <p:spPr>
                      <a:xfrm rot="-5400000">
                        <a:off x="833163" y="276036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811" y="0"/>
                            </a:moveTo>
                            <a:cubicBezTo>
                              <a:pt x="0" y="0"/>
                              <a:pt x="0" y="1243"/>
                              <a:pt x="811" y="1243"/>
                            </a:cubicBezTo>
                            <a:cubicBezTo>
                              <a:pt x="1605" y="1243"/>
                              <a:pt x="1605" y="0"/>
                              <a:pt x="811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73" name="Google Shape;173;p2"/>
                      <p:cNvSpPr/>
                      <p:nvPr/>
                    </p:nvSpPr>
                    <p:spPr>
                      <a:xfrm rot="-5400000">
                        <a:off x="931975" y="28509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74" name="Google Shape;174;p2"/>
                      <p:cNvSpPr/>
                      <p:nvPr/>
                    </p:nvSpPr>
                    <p:spPr>
                      <a:xfrm rot="-5400000">
                        <a:off x="927875" y="3018600"/>
                        <a:ext cx="40150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26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26"/>
                              <a:pt x="794" y="1226"/>
                            </a:cubicBezTo>
                            <a:cubicBezTo>
                              <a:pt x="1605" y="1226"/>
                              <a:pt x="1605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75" name="Google Shape;175;p2"/>
                      <p:cNvSpPr/>
                      <p:nvPr/>
                    </p:nvSpPr>
                    <p:spPr>
                      <a:xfrm rot="-5400000">
                        <a:off x="909538" y="2570513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67" y="0"/>
                              <a:pt x="1" y="466"/>
                              <a:pt x="1" y="1036"/>
                            </a:cubicBezTo>
                            <a:cubicBezTo>
                              <a:pt x="1" y="1606"/>
                              <a:pt x="467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76" name="Google Shape;176;p2"/>
                      <p:cNvSpPr/>
                      <p:nvPr/>
                    </p:nvSpPr>
                    <p:spPr>
                      <a:xfrm rot="-5400000">
                        <a:off x="795188" y="2524763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7" y="1"/>
                            </a:moveTo>
                            <a:cubicBezTo>
                              <a:pt x="553" y="1"/>
                              <a:pt x="0" y="708"/>
                              <a:pt x="0" y="2296"/>
                            </a:cubicBezTo>
                            <a:cubicBezTo>
                              <a:pt x="0" y="3884"/>
                              <a:pt x="760" y="5386"/>
                              <a:pt x="1277" y="5714"/>
                            </a:cubicBezTo>
                            <a:cubicBezTo>
                              <a:pt x="1778" y="5368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1985" y="1"/>
                              <a:pt x="127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77" name="Google Shape;177;p2"/>
                      <p:cNvSpPr/>
                      <p:nvPr/>
                    </p:nvSpPr>
                    <p:spPr>
                      <a:xfrm rot="-5400000">
                        <a:off x="797213" y="26234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1227" y="0"/>
                            </a:moveTo>
                            <a:cubicBezTo>
                              <a:pt x="938" y="0"/>
                              <a:pt x="692" y="102"/>
                              <a:pt x="501" y="287"/>
                            </a:cubicBezTo>
                            <a:cubicBezTo>
                              <a:pt x="0" y="805"/>
                              <a:pt x="104" y="1703"/>
                              <a:pt x="1226" y="2825"/>
                            </a:cubicBezTo>
                            <a:cubicBezTo>
                              <a:pt x="2225" y="3824"/>
                              <a:pt x="3635" y="4343"/>
                              <a:pt x="4342" y="4343"/>
                            </a:cubicBezTo>
                            <a:cubicBezTo>
                              <a:pt x="4416" y="4343"/>
                              <a:pt x="4482" y="4338"/>
                              <a:pt x="4540" y="4326"/>
                            </a:cubicBezTo>
                            <a:cubicBezTo>
                              <a:pt x="4660" y="3722"/>
                              <a:pt x="4143" y="2117"/>
                              <a:pt x="3038" y="995"/>
                            </a:cubicBezTo>
                            <a:cubicBezTo>
                              <a:pt x="2341" y="299"/>
                              <a:pt x="1720" y="0"/>
                              <a:pt x="1227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78" name="Google Shape;178;p2"/>
                      <p:cNvSpPr/>
                      <p:nvPr/>
                    </p:nvSpPr>
                    <p:spPr>
                      <a:xfrm rot="-5400000">
                        <a:off x="864225" y="26727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8" y="1"/>
                              <a:pt x="0" y="553"/>
                              <a:pt x="0" y="1278"/>
                            </a:cubicBezTo>
                            <a:cubicBezTo>
                              <a:pt x="0" y="2003"/>
                              <a:pt x="708" y="2555"/>
                              <a:pt x="2296" y="2555"/>
                            </a:cubicBezTo>
                            <a:cubicBezTo>
                              <a:pt x="3866" y="2555"/>
                              <a:pt x="5368" y="1796"/>
                              <a:pt x="5713" y="1278"/>
                            </a:cubicBezTo>
                            <a:cubicBezTo>
                              <a:pt x="5368" y="760"/>
                              <a:pt x="3866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79" name="Google Shape;179;p2"/>
                      <p:cNvSpPr/>
                      <p:nvPr/>
                    </p:nvSpPr>
                    <p:spPr>
                      <a:xfrm rot="-5400000">
                        <a:off x="864225" y="24561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35" y="1"/>
                            </a:moveTo>
                            <a:cubicBezTo>
                              <a:pt x="1847" y="1"/>
                              <a:pt x="363" y="760"/>
                              <a:pt x="1" y="1278"/>
                            </a:cubicBezTo>
                            <a:cubicBezTo>
                              <a:pt x="363" y="1796"/>
                              <a:pt x="1847" y="2555"/>
                              <a:pt x="3435" y="2555"/>
                            </a:cubicBezTo>
                            <a:cubicBezTo>
                              <a:pt x="5006" y="2555"/>
                              <a:pt x="5713" y="2003"/>
                              <a:pt x="5713" y="1278"/>
                            </a:cubicBezTo>
                            <a:cubicBezTo>
                              <a:pt x="5713" y="553"/>
                              <a:pt x="5006" y="1"/>
                              <a:pt x="34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80" name="Google Shape;180;p2"/>
                      <p:cNvSpPr/>
                      <p:nvPr/>
                    </p:nvSpPr>
                    <p:spPr>
                      <a:xfrm rot="-5400000">
                        <a:off x="797213" y="24603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8" y="1"/>
                            </a:moveTo>
                            <a:cubicBezTo>
                              <a:pt x="2952" y="1"/>
                              <a:pt x="2332" y="303"/>
                              <a:pt x="1623" y="1012"/>
                            </a:cubicBezTo>
                            <a:cubicBezTo>
                              <a:pt x="518" y="2117"/>
                              <a:pt x="0" y="3722"/>
                              <a:pt x="121" y="4326"/>
                            </a:cubicBezTo>
                            <a:cubicBezTo>
                              <a:pt x="179" y="4338"/>
                              <a:pt x="245" y="4343"/>
                              <a:pt x="319" y="4343"/>
                            </a:cubicBezTo>
                            <a:cubicBezTo>
                              <a:pt x="1026" y="4343"/>
                              <a:pt x="2435" y="3824"/>
                              <a:pt x="3435" y="2825"/>
                            </a:cubicBezTo>
                            <a:cubicBezTo>
                              <a:pt x="4557" y="1720"/>
                              <a:pt x="4661" y="805"/>
                              <a:pt x="4143" y="287"/>
                            </a:cubicBezTo>
                            <a:cubicBezTo>
                              <a:pt x="3959" y="103"/>
                              <a:pt x="3721" y="1"/>
                              <a:pt x="34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81" name="Google Shape;181;p2"/>
                      <p:cNvSpPr/>
                      <p:nvPr/>
                    </p:nvSpPr>
                    <p:spPr>
                      <a:xfrm rot="-5400000">
                        <a:off x="741900" y="26609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82" name="Google Shape;182;p2"/>
                      <p:cNvSpPr/>
                      <p:nvPr/>
                    </p:nvSpPr>
                    <p:spPr>
                      <a:xfrm rot="-5400000">
                        <a:off x="745988" y="2493263"/>
                        <a:ext cx="4017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83" name="Google Shape;183;p2"/>
                      <p:cNvSpPr/>
                      <p:nvPr/>
                    </p:nvSpPr>
                    <p:spPr>
                      <a:xfrm rot="-5400000">
                        <a:off x="748000" y="2224275"/>
                        <a:ext cx="60850" cy="521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34" h="2086" extrusionOk="0">
                            <a:moveTo>
                              <a:pt x="1048" y="0"/>
                            </a:moveTo>
                            <a:cubicBezTo>
                              <a:pt x="513" y="0"/>
                              <a:pt x="0" y="414"/>
                              <a:pt x="0" y="1032"/>
                            </a:cubicBezTo>
                            <a:cubicBezTo>
                              <a:pt x="0" y="1619"/>
                              <a:pt x="466" y="2085"/>
                              <a:pt x="1053" y="2085"/>
                            </a:cubicBezTo>
                            <a:cubicBezTo>
                              <a:pt x="1968" y="2085"/>
                              <a:pt x="2434" y="963"/>
                              <a:pt x="1778" y="307"/>
                            </a:cubicBezTo>
                            <a:cubicBezTo>
                              <a:pt x="1566" y="95"/>
                              <a:pt x="1304" y="0"/>
                              <a:pt x="1048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84" name="Google Shape;184;p2"/>
                      <p:cNvSpPr/>
                      <p:nvPr/>
                    </p:nvSpPr>
                    <p:spPr>
                      <a:xfrm rot="-5400000">
                        <a:off x="854725" y="2183025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1" y="1847"/>
                              <a:pt x="1" y="3418"/>
                            </a:cubicBezTo>
                            <a:cubicBezTo>
                              <a:pt x="1" y="5006"/>
                              <a:pt x="553" y="5714"/>
                              <a:pt x="1278" y="5714"/>
                            </a:cubicBezTo>
                            <a:cubicBezTo>
                              <a:pt x="1986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79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85" name="Google Shape;185;p2"/>
                      <p:cNvSpPr/>
                      <p:nvPr/>
                    </p:nvSpPr>
                    <p:spPr>
                      <a:xfrm rot="-5400000">
                        <a:off x="800125" y="2118525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05" y="1"/>
                            </a:moveTo>
                            <a:cubicBezTo>
                              <a:pt x="230" y="1"/>
                              <a:pt x="163" y="7"/>
                              <a:pt x="104" y="18"/>
                            </a:cubicBezTo>
                            <a:cubicBezTo>
                              <a:pt x="0" y="639"/>
                              <a:pt x="518" y="2227"/>
                              <a:pt x="1622" y="3349"/>
                            </a:cubicBezTo>
                            <a:cubicBezTo>
                              <a:pt x="2315" y="4052"/>
                              <a:pt x="2933" y="4349"/>
                              <a:pt x="3420" y="4349"/>
                            </a:cubicBezTo>
                            <a:cubicBezTo>
                              <a:pt x="3711" y="4349"/>
                              <a:pt x="3956" y="4244"/>
                              <a:pt x="4142" y="4057"/>
                            </a:cubicBezTo>
                            <a:cubicBezTo>
                              <a:pt x="4660" y="3556"/>
                              <a:pt x="4557" y="2642"/>
                              <a:pt x="3435" y="1537"/>
                            </a:cubicBezTo>
                            <a:cubicBezTo>
                              <a:pt x="2419" y="521"/>
                              <a:pt x="1022" y="1"/>
                              <a:pt x="30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86" name="Google Shape;186;p2"/>
                      <p:cNvSpPr/>
                      <p:nvPr/>
                    </p:nvSpPr>
                    <p:spPr>
                      <a:xfrm rot="-5400000">
                        <a:off x="706963" y="2114213"/>
                        <a:ext cx="142825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3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0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5" y="2572"/>
                              <a:pt x="5713" y="2002"/>
                              <a:pt x="5713" y="1277"/>
                            </a:cubicBezTo>
                            <a:cubicBezTo>
                              <a:pt x="5713" y="570"/>
                              <a:pt x="5005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87" name="Google Shape;187;p2"/>
                      <p:cNvSpPr/>
                      <p:nvPr/>
                    </p:nvSpPr>
                    <p:spPr>
                      <a:xfrm rot="-5400000">
                        <a:off x="706950" y="23308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08" y="0"/>
                              <a:pt x="1" y="570"/>
                              <a:pt x="1" y="1277"/>
                            </a:cubicBezTo>
                            <a:cubicBezTo>
                              <a:pt x="1" y="2002"/>
                              <a:pt x="708" y="2572"/>
                              <a:pt x="2296" y="2572"/>
                            </a:cubicBezTo>
                            <a:cubicBezTo>
                              <a:pt x="3867" y="2572"/>
                              <a:pt x="5369" y="1795"/>
                              <a:pt x="5714" y="1277"/>
                            </a:cubicBezTo>
                            <a:cubicBezTo>
                              <a:pt x="5369" y="777"/>
                              <a:pt x="3867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88" name="Google Shape;188;p2"/>
                      <p:cNvSpPr/>
                      <p:nvPr/>
                    </p:nvSpPr>
                    <p:spPr>
                      <a:xfrm rot="-5400000">
                        <a:off x="800075" y="2281700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38" y="1"/>
                            </a:moveTo>
                            <a:cubicBezTo>
                              <a:pt x="3621" y="1"/>
                              <a:pt x="2224" y="520"/>
                              <a:pt x="1209" y="1520"/>
                            </a:cubicBezTo>
                            <a:cubicBezTo>
                              <a:pt x="87" y="2642"/>
                              <a:pt x="1" y="3539"/>
                              <a:pt x="501" y="4057"/>
                            </a:cubicBezTo>
                            <a:cubicBezTo>
                              <a:pt x="693" y="4242"/>
                              <a:pt x="936" y="4344"/>
                              <a:pt x="1222" y="4344"/>
                            </a:cubicBezTo>
                            <a:cubicBezTo>
                              <a:pt x="1711" y="4344"/>
                              <a:pt x="2325" y="4046"/>
                              <a:pt x="3021" y="3349"/>
                            </a:cubicBezTo>
                            <a:cubicBezTo>
                              <a:pt x="4143" y="2227"/>
                              <a:pt x="4661" y="622"/>
                              <a:pt x="4540" y="18"/>
                            </a:cubicBezTo>
                            <a:cubicBezTo>
                              <a:pt x="4481" y="7"/>
                              <a:pt x="4413" y="1"/>
                              <a:pt x="43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89" name="Google Shape;189;p2"/>
                      <p:cNvSpPr/>
                      <p:nvPr/>
                    </p:nvSpPr>
                    <p:spPr>
                      <a:xfrm rot="-5400000">
                        <a:off x="833600" y="24112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811" y="0"/>
                            </a:moveTo>
                            <a:cubicBezTo>
                              <a:pt x="0" y="0"/>
                              <a:pt x="0" y="1243"/>
                              <a:pt x="811" y="1243"/>
                            </a:cubicBezTo>
                            <a:cubicBezTo>
                              <a:pt x="1605" y="1243"/>
                              <a:pt x="1605" y="0"/>
                              <a:pt x="811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90" name="Google Shape;190;p2"/>
                      <p:cNvSpPr/>
                      <p:nvPr/>
                    </p:nvSpPr>
                    <p:spPr>
                      <a:xfrm rot="-5400000">
                        <a:off x="833163" y="206826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91" name="Google Shape;191;p2"/>
                      <p:cNvSpPr/>
                      <p:nvPr/>
                    </p:nvSpPr>
                    <p:spPr>
                      <a:xfrm rot="-5400000">
                        <a:off x="931975" y="2158850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605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92" name="Google Shape;192;p2"/>
                      <p:cNvSpPr/>
                      <p:nvPr/>
                    </p:nvSpPr>
                    <p:spPr>
                      <a:xfrm rot="-5400000">
                        <a:off x="928088" y="2326713"/>
                        <a:ext cx="39725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6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26"/>
                              <a:pt x="794" y="1226"/>
                            </a:cubicBezTo>
                            <a:cubicBezTo>
                              <a:pt x="1588" y="1226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93" name="Google Shape;193;p2"/>
                      <p:cNvSpPr/>
                      <p:nvPr/>
                    </p:nvSpPr>
                    <p:spPr>
                      <a:xfrm rot="-5400000">
                        <a:off x="905375" y="1882550"/>
                        <a:ext cx="60875" cy="521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35" h="2085" extrusionOk="0">
                            <a:moveTo>
                              <a:pt x="1399" y="0"/>
                            </a:moveTo>
                            <a:cubicBezTo>
                              <a:pt x="467" y="0"/>
                              <a:pt x="1" y="1122"/>
                              <a:pt x="657" y="1778"/>
                            </a:cubicBezTo>
                            <a:cubicBezTo>
                              <a:pt x="868" y="1990"/>
                              <a:pt x="1129" y="2085"/>
                              <a:pt x="1384" y="2085"/>
                            </a:cubicBezTo>
                            <a:cubicBezTo>
                              <a:pt x="1920" y="2085"/>
                              <a:pt x="2434" y="1667"/>
                              <a:pt x="2434" y="1036"/>
                            </a:cubicBezTo>
                            <a:cubicBezTo>
                              <a:pt x="2434" y="466"/>
                              <a:pt x="1968" y="0"/>
                              <a:pt x="1399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94" name="Google Shape;194;p2"/>
                      <p:cNvSpPr/>
                      <p:nvPr/>
                    </p:nvSpPr>
                    <p:spPr>
                      <a:xfrm rot="-5400000">
                        <a:off x="795188" y="1832663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8" y="1"/>
                            </a:moveTo>
                            <a:cubicBezTo>
                              <a:pt x="553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60" y="5368"/>
                              <a:pt x="1278" y="5714"/>
                            </a:cubicBezTo>
                            <a:cubicBezTo>
                              <a:pt x="1778" y="5368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1985" y="1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95" name="Google Shape;195;p2"/>
                      <p:cNvSpPr/>
                      <p:nvPr/>
                    </p:nvSpPr>
                    <p:spPr>
                      <a:xfrm rot="-5400000">
                        <a:off x="797213" y="19313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1223" y="0"/>
                            </a:moveTo>
                            <a:cubicBezTo>
                              <a:pt x="936" y="0"/>
                              <a:pt x="693" y="102"/>
                              <a:pt x="501" y="287"/>
                            </a:cubicBezTo>
                            <a:cubicBezTo>
                              <a:pt x="1" y="805"/>
                              <a:pt x="104" y="1703"/>
                              <a:pt x="1209" y="2825"/>
                            </a:cubicBezTo>
                            <a:cubicBezTo>
                              <a:pt x="2224" y="3824"/>
                              <a:pt x="3635" y="4343"/>
                              <a:pt x="4342" y="4343"/>
                            </a:cubicBezTo>
                            <a:cubicBezTo>
                              <a:pt x="4416" y="4343"/>
                              <a:pt x="4483" y="4338"/>
                              <a:pt x="4540" y="4326"/>
                            </a:cubicBezTo>
                            <a:cubicBezTo>
                              <a:pt x="4661" y="3722"/>
                              <a:pt x="4143" y="2117"/>
                              <a:pt x="3038" y="995"/>
                            </a:cubicBezTo>
                            <a:cubicBezTo>
                              <a:pt x="2331" y="299"/>
                              <a:pt x="1713" y="0"/>
                              <a:pt x="122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96" name="Google Shape;196;p2"/>
                      <p:cNvSpPr/>
                      <p:nvPr/>
                    </p:nvSpPr>
                    <p:spPr>
                      <a:xfrm rot="-5400000">
                        <a:off x="864225" y="19806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8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08" y="2555"/>
                              <a:pt x="2296" y="2555"/>
                            </a:cubicBezTo>
                            <a:cubicBezTo>
                              <a:pt x="3867" y="2555"/>
                              <a:pt x="5368" y="1796"/>
                              <a:pt x="5713" y="1278"/>
                            </a:cubicBezTo>
                            <a:cubicBezTo>
                              <a:pt x="5368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97" name="Google Shape;197;p2"/>
                      <p:cNvSpPr/>
                      <p:nvPr/>
                    </p:nvSpPr>
                    <p:spPr>
                      <a:xfrm rot="-5400000">
                        <a:off x="864225" y="17640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18" y="1"/>
                            </a:moveTo>
                            <a:cubicBezTo>
                              <a:pt x="1848" y="1"/>
                              <a:pt x="346" y="760"/>
                              <a:pt x="1" y="1278"/>
                            </a:cubicBezTo>
                            <a:cubicBezTo>
                              <a:pt x="346" y="1796"/>
                              <a:pt x="1848" y="2555"/>
                              <a:pt x="3418" y="2555"/>
                            </a:cubicBezTo>
                            <a:cubicBezTo>
                              <a:pt x="5006" y="2555"/>
                              <a:pt x="5714" y="2003"/>
                              <a:pt x="5714" y="1278"/>
                            </a:cubicBezTo>
                            <a:cubicBezTo>
                              <a:pt x="5714" y="553"/>
                              <a:pt x="5006" y="1"/>
                              <a:pt x="341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98" name="Google Shape;198;p2"/>
                      <p:cNvSpPr/>
                      <p:nvPr/>
                    </p:nvSpPr>
                    <p:spPr>
                      <a:xfrm rot="-5400000">
                        <a:off x="797213" y="17682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8" y="1"/>
                            </a:moveTo>
                            <a:cubicBezTo>
                              <a:pt x="2952" y="1"/>
                              <a:pt x="2332" y="303"/>
                              <a:pt x="1623" y="1012"/>
                            </a:cubicBezTo>
                            <a:cubicBezTo>
                              <a:pt x="501" y="2117"/>
                              <a:pt x="1" y="3722"/>
                              <a:pt x="122" y="4326"/>
                            </a:cubicBezTo>
                            <a:cubicBezTo>
                              <a:pt x="179" y="4338"/>
                              <a:pt x="245" y="4343"/>
                              <a:pt x="320" y="4343"/>
                            </a:cubicBezTo>
                            <a:cubicBezTo>
                              <a:pt x="1026" y="4343"/>
                              <a:pt x="2436" y="3824"/>
                              <a:pt x="3435" y="2825"/>
                            </a:cubicBezTo>
                            <a:cubicBezTo>
                              <a:pt x="4557" y="1720"/>
                              <a:pt x="4661" y="805"/>
                              <a:pt x="4143" y="287"/>
                            </a:cubicBezTo>
                            <a:cubicBezTo>
                              <a:pt x="3959" y="103"/>
                              <a:pt x="3721" y="1"/>
                              <a:pt x="34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99" name="Google Shape;199;p2"/>
                      <p:cNvSpPr/>
                      <p:nvPr/>
                    </p:nvSpPr>
                    <p:spPr>
                      <a:xfrm rot="-5400000">
                        <a:off x="741900" y="19688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588" y="1243"/>
                              <a:pt x="1588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00" name="Google Shape;200;p2"/>
                      <p:cNvSpPr/>
                      <p:nvPr/>
                    </p:nvSpPr>
                    <p:spPr>
                      <a:xfrm rot="-5400000">
                        <a:off x="746213" y="18013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01" name="Google Shape;201;p2"/>
                      <p:cNvSpPr/>
                      <p:nvPr/>
                    </p:nvSpPr>
                    <p:spPr>
                      <a:xfrm rot="-5400000">
                        <a:off x="752263" y="1536438"/>
                        <a:ext cx="52225" cy="522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90" extrusionOk="0">
                            <a:moveTo>
                              <a:pt x="1053" y="1"/>
                            </a:moveTo>
                            <a:cubicBezTo>
                              <a:pt x="467" y="1"/>
                              <a:pt x="1" y="467"/>
                              <a:pt x="1" y="1036"/>
                            </a:cubicBezTo>
                            <a:cubicBezTo>
                              <a:pt x="1" y="1623"/>
                              <a:pt x="467" y="2089"/>
                              <a:pt x="1053" y="2089"/>
                            </a:cubicBezTo>
                            <a:cubicBezTo>
                              <a:pt x="1623" y="2089"/>
                              <a:pt x="2089" y="1623"/>
                              <a:pt x="2089" y="1036"/>
                            </a:cubicBezTo>
                            <a:cubicBezTo>
                              <a:pt x="2089" y="467"/>
                              <a:pt x="1623" y="1"/>
                              <a:pt x="10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02" name="Google Shape;202;p2"/>
                      <p:cNvSpPr/>
                      <p:nvPr/>
                    </p:nvSpPr>
                    <p:spPr>
                      <a:xfrm rot="-5400000">
                        <a:off x="854725" y="1491350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1" y="1847"/>
                              <a:pt x="1" y="3418"/>
                            </a:cubicBezTo>
                            <a:cubicBezTo>
                              <a:pt x="1" y="5006"/>
                              <a:pt x="570" y="5714"/>
                              <a:pt x="1278" y="5714"/>
                            </a:cubicBezTo>
                            <a:cubicBezTo>
                              <a:pt x="2003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96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03" name="Google Shape;203;p2"/>
                      <p:cNvSpPr/>
                      <p:nvPr/>
                    </p:nvSpPr>
                    <p:spPr>
                      <a:xfrm rot="-5400000">
                        <a:off x="800125" y="1426425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06" y="1"/>
                            </a:moveTo>
                            <a:cubicBezTo>
                              <a:pt x="231" y="1"/>
                              <a:pt x="163" y="7"/>
                              <a:pt x="104" y="18"/>
                            </a:cubicBezTo>
                            <a:cubicBezTo>
                              <a:pt x="0" y="639"/>
                              <a:pt x="501" y="2227"/>
                              <a:pt x="1623" y="3349"/>
                            </a:cubicBezTo>
                            <a:cubicBezTo>
                              <a:pt x="2315" y="4052"/>
                              <a:pt x="2933" y="4349"/>
                              <a:pt x="3421" y="4349"/>
                            </a:cubicBezTo>
                            <a:cubicBezTo>
                              <a:pt x="3711" y="4349"/>
                              <a:pt x="3956" y="4244"/>
                              <a:pt x="4143" y="4057"/>
                            </a:cubicBezTo>
                            <a:cubicBezTo>
                              <a:pt x="4660" y="3556"/>
                              <a:pt x="4540" y="2642"/>
                              <a:pt x="3435" y="1537"/>
                            </a:cubicBezTo>
                            <a:cubicBezTo>
                              <a:pt x="2420" y="521"/>
                              <a:pt x="1022" y="1"/>
                              <a:pt x="30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04" name="Google Shape;204;p2"/>
                      <p:cNvSpPr/>
                      <p:nvPr/>
                    </p:nvSpPr>
                    <p:spPr>
                      <a:xfrm rot="-5400000">
                        <a:off x="706950" y="1422100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0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6" y="2572"/>
                              <a:pt x="5713" y="2002"/>
                              <a:pt x="5713" y="1277"/>
                            </a:cubicBezTo>
                            <a:cubicBezTo>
                              <a:pt x="5713" y="570"/>
                              <a:pt x="5006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05" name="Google Shape;205;p2"/>
                      <p:cNvSpPr/>
                      <p:nvPr/>
                    </p:nvSpPr>
                    <p:spPr>
                      <a:xfrm rot="-5400000">
                        <a:off x="706950" y="1638700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08" y="0"/>
                              <a:pt x="0" y="570"/>
                              <a:pt x="0" y="1277"/>
                            </a:cubicBezTo>
                            <a:cubicBezTo>
                              <a:pt x="0" y="2002"/>
                              <a:pt x="708" y="2572"/>
                              <a:pt x="2296" y="2572"/>
                            </a:cubicBezTo>
                            <a:cubicBezTo>
                              <a:pt x="3866" y="2572"/>
                              <a:pt x="5368" y="1795"/>
                              <a:pt x="5713" y="1277"/>
                            </a:cubicBezTo>
                            <a:cubicBezTo>
                              <a:pt x="5368" y="777"/>
                              <a:pt x="3866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06" name="Google Shape;206;p2"/>
                      <p:cNvSpPr/>
                      <p:nvPr/>
                    </p:nvSpPr>
                    <p:spPr>
                      <a:xfrm rot="-5400000">
                        <a:off x="800075" y="1589575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38" y="1"/>
                            </a:moveTo>
                            <a:cubicBezTo>
                              <a:pt x="3621" y="1"/>
                              <a:pt x="2224" y="520"/>
                              <a:pt x="1208" y="1520"/>
                            </a:cubicBezTo>
                            <a:cubicBezTo>
                              <a:pt x="87" y="2642"/>
                              <a:pt x="0" y="3539"/>
                              <a:pt x="501" y="4057"/>
                            </a:cubicBezTo>
                            <a:cubicBezTo>
                              <a:pt x="692" y="4242"/>
                              <a:pt x="935" y="4344"/>
                              <a:pt x="1221" y="4344"/>
                            </a:cubicBezTo>
                            <a:cubicBezTo>
                              <a:pt x="1710" y="4344"/>
                              <a:pt x="2324" y="4046"/>
                              <a:pt x="3021" y="3349"/>
                            </a:cubicBezTo>
                            <a:cubicBezTo>
                              <a:pt x="4143" y="2227"/>
                              <a:pt x="4660" y="622"/>
                              <a:pt x="4540" y="18"/>
                            </a:cubicBezTo>
                            <a:cubicBezTo>
                              <a:pt x="4481" y="7"/>
                              <a:pt x="4413" y="1"/>
                              <a:pt x="43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07" name="Google Shape;207;p2"/>
                      <p:cNvSpPr/>
                      <p:nvPr/>
                    </p:nvSpPr>
                    <p:spPr>
                      <a:xfrm rot="-5400000">
                        <a:off x="833600" y="17191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812" y="0"/>
                            </a:moveTo>
                            <a:cubicBezTo>
                              <a:pt x="1" y="0"/>
                              <a:pt x="1" y="1243"/>
                              <a:pt x="812" y="1243"/>
                            </a:cubicBezTo>
                            <a:cubicBezTo>
                              <a:pt x="1606" y="1243"/>
                              <a:pt x="1606" y="0"/>
                              <a:pt x="812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08" name="Google Shape;208;p2"/>
                      <p:cNvSpPr/>
                      <p:nvPr/>
                    </p:nvSpPr>
                    <p:spPr>
                      <a:xfrm rot="-5400000">
                        <a:off x="833150" y="1376150"/>
                        <a:ext cx="4017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09" name="Google Shape;209;p2"/>
                      <p:cNvSpPr/>
                      <p:nvPr/>
                    </p:nvSpPr>
                    <p:spPr>
                      <a:xfrm rot="-5400000">
                        <a:off x="909538" y="1186288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66" y="0"/>
                              <a:pt x="0" y="466"/>
                              <a:pt x="0" y="1036"/>
                            </a:cubicBezTo>
                            <a:cubicBezTo>
                              <a:pt x="0" y="1606"/>
                              <a:pt x="466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10" name="Google Shape;210;p2"/>
                      <p:cNvSpPr/>
                      <p:nvPr/>
                    </p:nvSpPr>
                    <p:spPr>
                      <a:xfrm rot="-5400000">
                        <a:off x="794963" y="1140763"/>
                        <a:ext cx="6432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73" h="5714" extrusionOk="0">
                            <a:moveTo>
                              <a:pt x="1295" y="1"/>
                            </a:moveTo>
                            <a:cubicBezTo>
                              <a:pt x="570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77" y="5386"/>
                              <a:pt x="1295" y="5714"/>
                            </a:cubicBezTo>
                            <a:cubicBezTo>
                              <a:pt x="1796" y="5368"/>
                              <a:pt x="2572" y="3867"/>
                              <a:pt x="2572" y="2296"/>
                            </a:cubicBezTo>
                            <a:cubicBezTo>
                              <a:pt x="2572" y="726"/>
                              <a:pt x="2003" y="1"/>
                              <a:pt x="12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11" name="Google Shape;211;p2"/>
                      <p:cNvSpPr/>
                      <p:nvPr/>
                    </p:nvSpPr>
                    <p:spPr>
                      <a:xfrm rot="-5400000">
                        <a:off x="797438" y="1239438"/>
                        <a:ext cx="11607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43" h="4344" extrusionOk="0">
                            <a:moveTo>
                              <a:pt x="1214" y="0"/>
                            </a:moveTo>
                            <a:cubicBezTo>
                              <a:pt x="927" y="0"/>
                              <a:pt x="685" y="102"/>
                              <a:pt x="501" y="287"/>
                            </a:cubicBezTo>
                            <a:cubicBezTo>
                              <a:pt x="0" y="805"/>
                              <a:pt x="104" y="1703"/>
                              <a:pt x="1208" y="2825"/>
                            </a:cubicBezTo>
                            <a:cubicBezTo>
                              <a:pt x="2224" y="3824"/>
                              <a:pt x="3635" y="4343"/>
                              <a:pt x="4341" y="4343"/>
                            </a:cubicBezTo>
                            <a:cubicBezTo>
                              <a:pt x="4416" y="4343"/>
                              <a:pt x="4482" y="4338"/>
                              <a:pt x="4539" y="4326"/>
                            </a:cubicBezTo>
                            <a:cubicBezTo>
                              <a:pt x="4643" y="3722"/>
                              <a:pt x="4142" y="2117"/>
                              <a:pt x="3020" y="995"/>
                            </a:cubicBezTo>
                            <a:cubicBezTo>
                              <a:pt x="2324" y="299"/>
                              <a:pt x="1703" y="0"/>
                              <a:pt x="121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12" name="Google Shape;212;p2"/>
                      <p:cNvSpPr/>
                      <p:nvPr/>
                    </p:nvSpPr>
                    <p:spPr>
                      <a:xfrm rot="-5400000">
                        <a:off x="864225" y="12885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9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09" y="2555"/>
                              <a:pt x="2296" y="2555"/>
                            </a:cubicBezTo>
                            <a:cubicBezTo>
                              <a:pt x="3867" y="2555"/>
                              <a:pt x="5351" y="1796"/>
                              <a:pt x="5714" y="1278"/>
                            </a:cubicBezTo>
                            <a:cubicBezTo>
                              <a:pt x="5351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13" name="Google Shape;213;p2"/>
                      <p:cNvSpPr/>
                      <p:nvPr/>
                    </p:nvSpPr>
                    <p:spPr>
                      <a:xfrm rot="-5400000">
                        <a:off x="864225" y="1071925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35" y="1"/>
                            </a:moveTo>
                            <a:cubicBezTo>
                              <a:pt x="1847" y="1"/>
                              <a:pt x="345" y="760"/>
                              <a:pt x="0" y="1278"/>
                            </a:cubicBezTo>
                            <a:cubicBezTo>
                              <a:pt x="345" y="1796"/>
                              <a:pt x="1847" y="2555"/>
                              <a:pt x="3435" y="2555"/>
                            </a:cubicBezTo>
                            <a:cubicBezTo>
                              <a:pt x="5006" y="2555"/>
                              <a:pt x="5713" y="2003"/>
                              <a:pt x="5713" y="1278"/>
                            </a:cubicBezTo>
                            <a:cubicBezTo>
                              <a:pt x="5713" y="553"/>
                              <a:pt x="5006" y="1"/>
                              <a:pt x="34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14" name="Google Shape;214;p2"/>
                      <p:cNvSpPr/>
                      <p:nvPr/>
                    </p:nvSpPr>
                    <p:spPr>
                      <a:xfrm rot="-5400000">
                        <a:off x="797213" y="1076113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3" y="1"/>
                            </a:moveTo>
                            <a:cubicBezTo>
                              <a:pt x="2943" y="1"/>
                              <a:pt x="2321" y="303"/>
                              <a:pt x="1623" y="1012"/>
                            </a:cubicBezTo>
                            <a:cubicBezTo>
                              <a:pt x="518" y="2134"/>
                              <a:pt x="0" y="3722"/>
                              <a:pt x="104" y="4326"/>
                            </a:cubicBezTo>
                            <a:cubicBezTo>
                              <a:pt x="163" y="4338"/>
                              <a:pt x="231" y="4343"/>
                              <a:pt x="306" y="4343"/>
                            </a:cubicBezTo>
                            <a:cubicBezTo>
                              <a:pt x="1025" y="4343"/>
                              <a:pt x="2435" y="3824"/>
                              <a:pt x="3435" y="2825"/>
                            </a:cubicBezTo>
                            <a:cubicBezTo>
                              <a:pt x="4557" y="1720"/>
                              <a:pt x="4660" y="805"/>
                              <a:pt x="4142" y="287"/>
                            </a:cubicBezTo>
                            <a:cubicBezTo>
                              <a:pt x="3958" y="103"/>
                              <a:pt x="3718" y="1"/>
                              <a:pt x="343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15" name="Google Shape;215;p2"/>
                      <p:cNvSpPr/>
                      <p:nvPr/>
                    </p:nvSpPr>
                    <p:spPr>
                      <a:xfrm rot="-5400000">
                        <a:off x="741900" y="12767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589" y="1243"/>
                              <a:pt x="1589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16" name="Google Shape;216;p2"/>
                      <p:cNvSpPr/>
                      <p:nvPr/>
                    </p:nvSpPr>
                    <p:spPr>
                      <a:xfrm rot="-5400000">
                        <a:off x="746213" y="11092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589" y="1243"/>
                              <a:pt x="1589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17" name="Google Shape;217;p2"/>
                      <p:cNvSpPr/>
                      <p:nvPr/>
                    </p:nvSpPr>
                    <p:spPr>
                      <a:xfrm rot="-5400000">
                        <a:off x="758338" y="996813"/>
                        <a:ext cx="4017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4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18" name="Google Shape;218;p2"/>
                      <p:cNvSpPr/>
                      <p:nvPr/>
                    </p:nvSpPr>
                    <p:spPr>
                      <a:xfrm rot="-5400000">
                        <a:off x="932188" y="14669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19" name="Google Shape;219;p2"/>
                      <p:cNvSpPr/>
                      <p:nvPr/>
                    </p:nvSpPr>
                    <p:spPr>
                      <a:xfrm rot="-5400000">
                        <a:off x="928088" y="1634613"/>
                        <a:ext cx="39725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6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26"/>
                              <a:pt x="795" y="1226"/>
                            </a:cubicBezTo>
                            <a:cubicBezTo>
                              <a:pt x="1589" y="1226"/>
                              <a:pt x="1589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</p:grpSp>
                <p:grpSp>
                  <p:nvGrpSpPr>
                    <p:cNvPr id="220" name="Google Shape;220;p2"/>
                    <p:cNvGrpSpPr/>
                    <p:nvPr/>
                  </p:nvGrpSpPr>
                  <p:grpSpPr>
                    <a:xfrm rot="10800000">
                      <a:off x="250000" y="2657925"/>
                      <a:ext cx="266250" cy="2469875"/>
                      <a:chOff x="701350" y="1022100"/>
                      <a:chExt cx="266250" cy="2469875"/>
                    </a:xfrm>
                  </p:grpSpPr>
                  <p:sp>
                    <p:nvSpPr>
                      <p:cNvPr id="221" name="Google Shape;221;p2"/>
                      <p:cNvSpPr/>
                      <p:nvPr/>
                    </p:nvSpPr>
                    <p:spPr>
                      <a:xfrm rot="-5400000">
                        <a:off x="-519125" y="2242575"/>
                        <a:ext cx="2457350" cy="164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294" h="656" extrusionOk="0">
                            <a:moveTo>
                              <a:pt x="0" y="0"/>
                            </a:moveTo>
                            <a:lnTo>
                              <a:pt x="0" y="656"/>
                            </a:lnTo>
                            <a:lnTo>
                              <a:pt x="98293" y="656"/>
                            </a:lnTo>
                            <a:lnTo>
                              <a:pt x="98293" y="0"/>
                            </a:ln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22" name="Google Shape;222;p2"/>
                      <p:cNvSpPr/>
                      <p:nvPr/>
                    </p:nvSpPr>
                    <p:spPr>
                      <a:xfrm rot="-5400000">
                        <a:off x="909538" y="3262613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84" y="0"/>
                              <a:pt x="0" y="466"/>
                              <a:pt x="0" y="1036"/>
                            </a:cubicBezTo>
                            <a:cubicBezTo>
                              <a:pt x="0" y="1606"/>
                              <a:pt x="484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23" name="Google Shape;223;p2"/>
                      <p:cNvSpPr/>
                      <p:nvPr/>
                    </p:nvSpPr>
                    <p:spPr>
                      <a:xfrm rot="-5400000">
                        <a:off x="795175" y="3216875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553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60" y="5386"/>
                              <a:pt x="1278" y="5714"/>
                            </a:cubicBezTo>
                            <a:cubicBezTo>
                              <a:pt x="1796" y="5386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2003" y="1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24" name="Google Shape;224;p2"/>
                      <p:cNvSpPr/>
                      <p:nvPr/>
                    </p:nvSpPr>
                    <p:spPr>
                      <a:xfrm rot="-5400000">
                        <a:off x="797200" y="3315550"/>
                        <a:ext cx="116550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2" h="4344" extrusionOk="0">
                            <a:moveTo>
                              <a:pt x="1227" y="0"/>
                            </a:moveTo>
                            <a:cubicBezTo>
                              <a:pt x="938" y="0"/>
                              <a:pt x="693" y="102"/>
                              <a:pt x="501" y="287"/>
                            </a:cubicBezTo>
                            <a:cubicBezTo>
                              <a:pt x="1" y="805"/>
                              <a:pt x="105" y="1703"/>
                              <a:pt x="1226" y="2825"/>
                            </a:cubicBezTo>
                            <a:cubicBezTo>
                              <a:pt x="2226" y="3824"/>
                              <a:pt x="3636" y="4343"/>
                              <a:pt x="4342" y="4343"/>
                            </a:cubicBezTo>
                            <a:cubicBezTo>
                              <a:pt x="4416" y="4343"/>
                              <a:pt x="4483" y="4338"/>
                              <a:pt x="4540" y="4326"/>
                            </a:cubicBezTo>
                            <a:cubicBezTo>
                              <a:pt x="4661" y="3722"/>
                              <a:pt x="4143" y="2117"/>
                              <a:pt x="3039" y="995"/>
                            </a:cubicBezTo>
                            <a:cubicBezTo>
                              <a:pt x="2342" y="299"/>
                              <a:pt x="1721" y="0"/>
                              <a:pt x="1227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25" name="Google Shape;225;p2"/>
                      <p:cNvSpPr/>
                      <p:nvPr/>
                    </p:nvSpPr>
                    <p:spPr>
                      <a:xfrm rot="-5400000">
                        <a:off x="864225" y="3364875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26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26" y="2555"/>
                              <a:pt x="2296" y="2555"/>
                            </a:cubicBezTo>
                            <a:cubicBezTo>
                              <a:pt x="3867" y="2555"/>
                              <a:pt x="5369" y="1796"/>
                              <a:pt x="5714" y="1278"/>
                            </a:cubicBezTo>
                            <a:cubicBezTo>
                              <a:pt x="5369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26" name="Google Shape;226;p2"/>
                      <p:cNvSpPr/>
                      <p:nvPr/>
                    </p:nvSpPr>
                    <p:spPr>
                      <a:xfrm rot="-5400000">
                        <a:off x="864438" y="3148038"/>
                        <a:ext cx="142425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697" h="2556" extrusionOk="0">
                            <a:moveTo>
                              <a:pt x="3418" y="1"/>
                            </a:moveTo>
                            <a:cubicBezTo>
                              <a:pt x="1847" y="1"/>
                              <a:pt x="346" y="760"/>
                              <a:pt x="0" y="1278"/>
                            </a:cubicBezTo>
                            <a:cubicBezTo>
                              <a:pt x="346" y="1796"/>
                              <a:pt x="1847" y="2555"/>
                              <a:pt x="3418" y="2555"/>
                            </a:cubicBezTo>
                            <a:cubicBezTo>
                              <a:pt x="4988" y="2555"/>
                              <a:pt x="5696" y="2003"/>
                              <a:pt x="5696" y="1278"/>
                            </a:cubicBezTo>
                            <a:cubicBezTo>
                              <a:pt x="5696" y="553"/>
                              <a:pt x="4988" y="1"/>
                              <a:pt x="341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27" name="Google Shape;227;p2"/>
                      <p:cNvSpPr/>
                      <p:nvPr/>
                    </p:nvSpPr>
                    <p:spPr>
                      <a:xfrm rot="-5400000">
                        <a:off x="797213" y="31524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7" y="1"/>
                            </a:moveTo>
                            <a:cubicBezTo>
                              <a:pt x="2951" y="1"/>
                              <a:pt x="2332" y="303"/>
                              <a:pt x="1622" y="1012"/>
                            </a:cubicBezTo>
                            <a:cubicBezTo>
                              <a:pt x="518" y="2117"/>
                              <a:pt x="0" y="3722"/>
                              <a:pt x="121" y="4326"/>
                            </a:cubicBezTo>
                            <a:cubicBezTo>
                              <a:pt x="178" y="4338"/>
                              <a:pt x="245" y="4343"/>
                              <a:pt x="319" y="4343"/>
                            </a:cubicBezTo>
                            <a:cubicBezTo>
                              <a:pt x="1025" y="4343"/>
                              <a:pt x="2437" y="3824"/>
                              <a:pt x="3452" y="2825"/>
                            </a:cubicBezTo>
                            <a:cubicBezTo>
                              <a:pt x="4557" y="1720"/>
                              <a:pt x="4660" y="805"/>
                              <a:pt x="4142" y="287"/>
                            </a:cubicBezTo>
                            <a:cubicBezTo>
                              <a:pt x="3958" y="103"/>
                              <a:pt x="3720" y="1"/>
                              <a:pt x="343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28" name="Google Shape;228;p2"/>
                      <p:cNvSpPr/>
                      <p:nvPr/>
                    </p:nvSpPr>
                    <p:spPr>
                      <a:xfrm rot="-5400000">
                        <a:off x="849775" y="3456775"/>
                        <a:ext cx="39725" cy="306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7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26"/>
                              <a:pt x="794" y="1226"/>
                            </a:cubicBezTo>
                            <a:cubicBezTo>
                              <a:pt x="1588" y="1226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29" name="Google Shape;229;p2"/>
                      <p:cNvSpPr/>
                      <p:nvPr/>
                    </p:nvSpPr>
                    <p:spPr>
                      <a:xfrm rot="-5400000">
                        <a:off x="741688" y="335281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30" name="Google Shape;230;p2"/>
                      <p:cNvSpPr/>
                      <p:nvPr/>
                    </p:nvSpPr>
                    <p:spPr>
                      <a:xfrm rot="-5400000">
                        <a:off x="746000" y="31853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31" name="Google Shape;231;p2"/>
                      <p:cNvSpPr/>
                      <p:nvPr/>
                    </p:nvSpPr>
                    <p:spPr>
                      <a:xfrm rot="-5400000">
                        <a:off x="752475" y="2920425"/>
                        <a:ext cx="51800" cy="522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72" h="2090" extrusionOk="0">
                            <a:moveTo>
                              <a:pt x="1036" y="1"/>
                            </a:moveTo>
                            <a:cubicBezTo>
                              <a:pt x="466" y="1"/>
                              <a:pt x="0" y="467"/>
                              <a:pt x="0" y="1036"/>
                            </a:cubicBezTo>
                            <a:cubicBezTo>
                              <a:pt x="0" y="1623"/>
                              <a:pt x="466" y="2089"/>
                              <a:pt x="1036" y="2089"/>
                            </a:cubicBezTo>
                            <a:cubicBezTo>
                              <a:pt x="1605" y="2089"/>
                              <a:pt x="2071" y="1623"/>
                              <a:pt x="2071" y="1036"/>
                            </a:cubicBezTo>
                            <a:cubicBezTo>
                              <a:pt x="2071" y="467"/>
                              <a:pt x="1605" y="1"/>
                              <a:pt x="103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32" name="Google Shape;232;p2"/>
                      <p:cNvSpPr/>
                      <p:nvPr/>
                    </p:nvSpPr>
                    <p:spPr>
                      <a:xfrm rot="-5400000">
                        <a:off x="854738" y="2875138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0" y="1847"/>
                              <a:pt x="0" y="3418"/>
                            </a:cubicBezTo>
                            <a:cubicBezTo>
                              <a:pt x="0" y="5006"/>
                              <a:pt x="553" y="5714"/>
                              <a:pt x="1278" y="5714"/>
                            </a:cubicBezTo>
                            <a:cubicBezTo>
                              <a:pt x="2003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95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33" name="Google Shape;233;p2"/>
                      <p:cNvSpPr/>
                      <p:nvPr/>
                    </p:nvSpPr>
                    <p:spPr>
                      <a:xfrm rot="-5400000">
                        <a:off x="800125" y="2810650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19" y="1"/>
                            </a:moveTo>
                            <a:cubicBezTo>
                              <a:pt x="245" y="1"/>
                              <a:pt x="179" y="7"/>
                              <a:pt x="121" y="18"/>
                            </a:cubicBezTo>
                            <a:cubicBezTo>
                              <a:pt x="1" y="639"/>
                              <a:pt x="518" y="2227"/>
                              <a:pt x="1623" y="3349"/>
                            </a:cubicBezTo>
                            <a:cubicBezTo>
                              <a:pt x="2315" y="4052"/>
                              <a:pt x="2933" y="4349"/>
                              <a:pt x="3425" y="4349"/>
                            </a:cubicBezTo>
                            <a:cubicBezTo>
                              <a:pt x="3718" y="4349"/>
                              <a:pt x="3967" y="4244"/>
                              <a:pt x="4160" y="4057"/>
                            </a:cubicBezTo>
                            <a:cubicBezTo>
                              <a:pt x="4661" y="3556"/>
                              <a:pt x="4557" y="2642"/>
                              <a:pt x="3435" y="1537"/>
                            </a:cubicBezTo>
                            <a:cubicBezTo>
                              <a:pt x="2435" y="521"/>
                              <a:pt x="1026" y="1"/>
                              <a:pt x="31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34" name="Google Shape;234;p2"/>
                      <p:cNvSpPr/>
                      <p:nvPr/>
                    </p:nvSpPr>
                    <p:spPr>
                      <a:xfrm rot="-5400000">
                        <a:off x="706950" y="28063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1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6" y="2572"/>
                              <a:pt x="5714" y="2002"/>
                              <a:pt x="5714" y="1277"/>
                            </a:cubicBezTo>
                            <a:cubicBezTo>
                              <a:pt x="5714" y="570"/>
                              <a:pt x="5006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35" name="Google Shape;235;p2"/>
                      <p:cNvSpPr/>
                      <p:nvPr/>
                    </p:nvSpPr>
                    <p:spPr>
                      <a:xfrm rot="-5400000">
                        <a:off x="706950" y="30229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25" y="0"/>
                              <a:pt x="0" y="570"/>
                              <a:pt x="0" y="1277"/>
                            </a:cubicBezTo>
                            <a:cubicBezTo>
                              <a:pt x="0" y="2002"/>
                              <a:pt x="708" y="2572"/>
                              <a:pt x="2296" y="2572"/>
                            </a:cubicBezTo>
                            <a:cubicBezTo>
                              <a:pt x="3867" y="2572"/>
                              <a:pt x="5368" y="1795"/>
                              <a:pt x="5713" y="1277"/>
                            </a:cubicBezTo>
                            <a:cubicBezTo>
                              <a:pt x="5368" y="777"/>
                              <a:pt x="3867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36" name="Google Shape;236;p2"/>
                      <p:cNvSpPr/>
                      <p:nvPr/>
                    </p:nvSpPr>
                    <p:spPr>
                      <a:xfrm rot="-5400000">
                        <a:off x="800075" y="2973800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42" y="1"/>
                            </a:moveTo>
                            <a:cubicBezTo>
                              <a:pt x="3635" y="1"/>
                              <a:pt x="2224" y="520"/>
                              <a:pt x="1209" y="1520"/>
                            </a:cubicBezTo>
                            <a:cubicBezTo>
                              <a:pt x="104" y="2642"/>
                              <a:pt x="1" y="3539"/>
                              <a:pt x="501" y="4057"/>
                            </a:cubicBezTo>
                            <a:cubicBezTo>
                              <a:pt x="692" y="4242"/>
                              <a:pt x="935" y="4344"/>
                              <a:pt x="1222" y="4344"/>
                            </a:cubicBezTo>
                            <a:cubicBezTo>
                              <a:pt x="1710" y="4344"/>
                              <a:pt x="2324" y="4046"/>
                              <a:pt x="3021" y="3349"/>
                            </a:cubicBezTo>
                            <a:cubicBezTo>
                              <a:pt x="4143" y="2227"/>
                              <a:pt x="4661" y="622"/>
                              <a:pt x="4540" y="18"/>
                            </a:cubicBezTo>
                            <a:cubicBezTo>
                              <a:pt x="4482" y="7"/>
                              <a:pt x="4416" y="1"/>
                              <a:pt x="4342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37" name="Google Shape;237;p2"/>
                      <p:cNvSpPr/>
                      <p:nvPr/>
                    </p:nvSpPr>
                    <p:spPr>
                      <a:xfrm rot="-5400000">
                        <a:off x="833813" y="31031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38" name="Google Shape;238;p2"/>
                      <p:cNvSpPr/>
                      <p:nvPr/>
                    </p:nvSpPr>
                    <p:spPr>
                      <a:xfrm rot="-5400000">
                        <a:off x="833163" y="276036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811" y="0"/>
                            </a:moveTo>
                            <a:cubicBezTo>
                              <a:pt x="0" y="0"/>
                              <a:pt x="0" y="1243"/>
                              <a:pt x="811" y="1243"/>
                            </a:cubicBezTo>
                            <a:cubicBezTo>
                              <a:pt x="1605" y="1243"/>
                              <a:pt x="1605" y="0"/>
                              <a:pt x="811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39" name="Google Shape;239;p2"/>
                      <p:cNvSpPr/>
                      <p:nvPr/>
                    </p:nvSpPr>
                    <p:spPr>
                      <a:xfrm rot="-5400000">
                        <a:off x="931975" y="28509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40" name="Google Shape;240;p2"/>
                      <p:cNvSpPr/>
                      <p:nvPr/>
                    </p:nvSpPr>
                    <p:spPr>
                      <a:xfrm rot="-5400000">
                        <a:off x="927875" y="3018600"/>
                        <a:ext cx="40150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26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26"/>
                              <a:pt x="794" y="1226"/>
                            </a:cubicBezTo>
                            <a:cubicBezTo>
                              <a:pt x="1605" y="1226"/>
                              <a:pt x="1605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41" name="Google Shape;241;p2"/>
                      <p:cNvSpPr/>
                      <p:nvPr/>
                    </p:nvSpPr>
                    <p:spPr>
                      <a:xfrm rot="-5400000">
                        <a:off x="909538" y="2570513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67" y="0"/>
                              <a:pt x="1" y="466"/>
                              <a:pt x="1" y="1036"/>
                            </a:cubicBezTo>
                            <a:cubicBezTo>
                              <a:pt x="1" y="1606"/>
                              <a:pt x="467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42" name="Google Shape;242;p2"/>
                      <p:cNvSpPr/>
                      <p:nvPr/>
                    </p:nvSpPr>
                    <p:spPr>
                      <a:xfrm rot="-5400000">
                        <a:off x="795188" y="2524763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7" y="1"/>
                            </a:moveTo>
                            <a:cubicBezTo>
                              <a:pt x="553" y="1"/>
                              <a:pt x="0" y="708"/>
                              <a:pt x="0" y="2296"/>
                            </a:cubicBezTo>
                            <a:cubicBezTo>
                              <a:pt x="0" y="3884"/>
                              <a:pt x="760" y="5386"/>
                              <a:pt x="1277" y="5714"/>
                            </a:cubicBezTo>
                            <a:cubicBezTo>
                              <a:pt x="1778" y="5368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1985" y="1"/>
                              <a:pt x="127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43" name="Google Shape;243;p2"/>
                      <p:cNvSpPr/>
                      <p:nvPr/>
                    </p:nvSpPr>
                    <p:spPr>
                      <a:xfrm rot="-5400000">
                        <a:off x="797213" y="26234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1227" y="0"/>
                            </a:moveTo>
                            <a:cubicBezTo>
                              <a:pt x="938" y="0"/>
                              <a:pt x="692" y="102"/>
                              <a:pt x="501" y="287"/>
                            </a:cubicBezTo>
                            <a:cubicBezTo>
                              <a:pt x="0" y="805"/>
                              <a:pt x="104" y="1703"/>
                              <a:pt x="1226" y="2825"/>
                            </a:cubicBezTo>
                            <a:cubicBezTo>
                              <a:pt x="2225" y="3824"/>
                              <a:pt x="3635" y="4343"/>
                              <a:pt x="4342" y="4343"/>
                            </a:cubicBezTo>
                            <a:cubicBezTo>
                              <a:pt x="4416" y="4343"/>
                              <a:pt x="4482" y="4338"/>
                              <a:pt x="4540" y="4326"/>
                            </a:cubicBezTo>
                            <a:cubicBezTo>
                              <a:pt x="4660" y="3722"/>
                              <a:pt x="4143" y="2117"/>
                              <a:pt x="3038" y="995"/>
                            </a:cubicBezTo>
                            <a:cubicBezTo>
                              <a:pt x="2341" y="299"/>
                              <a:pt x="1720" y="0"/>
                              <a:pt x="1227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44" name="Google Shape;244;p2"/>
                      <p:cNvSpPr/>
                      <p:nvPr/>
                    </p:nvSpPr>
                    <p:spPr>
                      <a:xfrm rot="-5400000">
                        <a:off x="864225" y="26727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8" y="1"/>
                              <a:pt x="0" y="553"/>
                              <a:pt x="0" y="1278"/>
                            </a:cubicBezTo>
                            <a:cubicBezTo>
                              <a:pt x="0" y="2003"/>
                              <a:pt x="708" y="2555"/>
                              <a:pt x="2296" y="2555"/>
                            </a:cubicBezTo>
                            <a:cubicBezTo>
                              <a:pt x="3866" y="2555"/>
                              <a:pt x="5368" y="1796"/>
                              <a:pt x="5713" y="1278"/>
                            </a:cubicBezTo>
                            <a:cubicBezTo>
                              <a:pt x="5368" y="760"/>
                              <a:pt x="3866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45" name="Google Shape;245;p2"/>
                      <p:cNvSpPr/>
                      <p:nvPr/>
                    </p:nvSpPr>
                    <p:spPr>
                      <a:xfrm rot="-5400000">
                        <a:off x="864225" y="24561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35" y="1"/>
                            </a:moveTo>
                            <a:cubicBezTo>
                              <a:pt x="1847" y="1"/>
                              <a:pt x="363" y="760"/>
                              <a:pt x="1" y="1278"/>
                            </a:cubicBezTo>
                            <a:cubicBezTo>
                              <a:pt x="363" y="1796"/>
                              <a:pt x="1847" y="2555"/>
                              <a:pt x="3435" y="2555"/>
                            </a:cubicBezTo>
                            <a:cubicBezTo>
                              <a:pt x="5006" y="2555"/>
                              <a:pt x="5713" y="2003"/>
                              <a:pt x="5713" y="1278"/>
                            </a:cubicBezTo>
                            <a:cubicBezTo>
                              <a:pt x="5713" y="553"/>
                              <a:pt x="5006" y="1"/>
                              <a:pt x="34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46" name="Google Shape;246;p2"/>
                      <p:cNvSpPr/>
                      <p:nvPr/>
                    </p:nvSpPr>
                    <p:spPr>
                      <a:xfrm rot="-5400000">
                        <a:off x="797213" y="24603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8" y="1"/>
                            </a:moveTo>
                            <a:cubicBezTo>
                              <a:pt x="2952" y="1"/>
                              <a:pt x="2332" y="303"/>
                              <a:pt x="1623" y="1012"/>
                            </a:cubicBezTo>
                            <a:cubicBezTo>
                              <a:pt x="518" y="2117"/>
                              <a:pt x="0" y="3722"/>
                              <a:pt x="121" y="4326"/>
                            </a:cubicBezTo>
                            <a:cubicBezTo>
                              <a:pt x="179" y="4338"/>
                              <a:pt x="245" y="4343"/>
                              <a:pt x="319" y="4343"/>
                            </a:cubicBezTo>
                            <a:cubicBezTo>
                              <a:pt x="1026" y="4343"/>
                              <a:pt x="2435" y="3824"/>
                              <a:pt x="3435" y="2825"/>
                            </a:cubicBezTo>
                            <a:cubicBezTo>
                              <a:pt x="4557" y="1720"/>
                              <a:pt x="4661" y="805"/>
                              <a:pt x="4143" y="287"/>
                            </a:cubicBezTo>
                            <a:cubicBezTo>
                              <a:pt x="3959" y="103"/>
                              <a:pt x="3721" y="1"/>
                              <a:pt x="34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47" name="Google Shape;247;p2"/>
                      <p:cNvSpPr/>
                      <p:nvPr/>
                    </p:nvSpPr>
                    <p:spPr>
                      <a:xfrm rot="-5400000">
                        <a:off x="741900" y="26609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48" name="Google Shape;248;p2"/>
                      <p:cNvSpPr/>
                      <p:nvPr/>
                    </p:nvSpPr>
                    <p:spPr>
                      <a:xfrm rot="-5400000">
                        <a:off x="745988" y="2493263"/>
                        <a:ext cx="4017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49" name="Google Shape;249;p2"/>
                      <p:cNvSpPr/>
                      <p:nvPr/>
                    </p:nvSpPr>
                    <p:spPr>
                      <a:xfrm rot="-5400000">
                        <a:off x="748000" y="2224275"/>
                        <a:ext cx="60850" cy="521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34" h="2086" extrusionOk="0">
                            <a:moveTo>
                              <a:pt x="1048" y="0"/>
                            </a:moveTo>
                            <a:cubicBezTo>
                              <a:pt x="513" y="0"/>
                              <a:pt x="0" y="414"/>
                              <a:pt x="0" y="1032"/>
                            </a:cubicBezTo>
                            <a:cubicBezTo>
                              <a:pt x="0" y="1619"/>
                              <a:pt x="466" y="2085"/>
                              <a:pt x="1053" y="2085"/>
                            </a:cubicBezTo>
                            <a:cubicBezTo>
                              <a:pt x="1968" y="2085"/>
                              <a:pt x="2434" y="963"/>
                              <a:pt x="1778" y="307"/>
                            </a:cubicBezTo>
                            <a:cubicBezTo>
                              <a:pt x="1566" y="95"/>
                              <a:pt x="1304" y="0"/>
                              <a:pt x="1048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50" name="Google Shape;250;p2"/>
                      <p:cNvSpPr/>
                      <p:nvPr/>
                    </p:nvSpPr>
                    <p:spPr>
                      <a:xfrm rot="-5400000">
                        <a:off x="854725" y="2183025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1" y="1847"/>
                              <a:pt x="1" y="3418"/>
                            </a:cubicBezTo>
                            <a:cubicBezTo>
                              <a:pt x="1" y="5006"/>
                              <a:pt x="553" y="5714"/>
                              <a:pt x="1278" y="5714"/>
                            </a:cubicBezTo>
                            <a:cubicBezTo>
                              <a:pt x="1986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79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51" name="Google Shape;251;p2"/>
                      <p:cNvSpPr/>
                      <p:nvPr/>
                    </p:nvSpPr>
                    <p:spPr>
                      <a:xfrm rot="-5400000">
                        <a:off x="800125" y="2118525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05" y="1"/>
                            </a:moveTo>
                            <a:cubicBezTo>
                              <a:pt x="230" y="1"/>
                              <a:pt x="163" y="7"/>
                              <a:pt x="104" y="18"/>
                            </a:cubicBezTo>
                            <a:cubicBezTo>
                              <a:pt x="0" y="639"/>
                              <a:pt x="518" y="2227"/>
                              <a:pt x="1622" y="3349"/>
                            </a:cubicBezTo>
                            <a:cubicBezTo>
                              <a:pt x="2315" y="4052"/>
                              <a:pt x="2933" y="4349"/>
                              <a:pt x="3420" y="4349"/>
                            </a:cubicBezTo>
                            <a:cubicBezTo>
                              <a:pt x="3711" y="4349"/>
                              <a:pt x="3956" y="4244"/>
                              <a:pt x="4142" y="4057"/>
                            </a:cubicBezTo>
                            <a:cubicBezTo>
                              <a:pt x="4660" y="3556"/>
                              <a:pt x="4557" y="2642"/>
                              <a:pt x="3435" y="1537"/>
                            </a:cubicBezTo>
                            <a:cubicBezTo>
                              <a:pt x="2419" y="521"/>
                              <a:pt x="1022" y="1"/>
                              <a:pt x="30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52" name="Google Shape;252;p2"/>
                      <p:cNvSpPr/>
                      <p:nvPr/>
                    </p:nvSpPr>
                    <p:spPr>
                      <a:xfrm rot="-5400000">
                        <a:off x="706963" y="2114213"/>
                        <a:ext cx="142825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3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0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5" y="2572"/>
                              <a:pt x="5713" y="2002"/>
                              <a:pt x="5713" y="1277"/>
                            </a:cubicBezTo>
                            <a:cubicBezTo>
                              <a:pt x="5713" y="570"/>
                              <a:pt x="5005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53" name="Google Shape;253;p2"/>
                      <p:cNvSpPr/>
                      <p:nvPr/>
                    </p:nvSpPr>
                    <p:spPr>
                      <a:xfrm rot="-5400000">
                        <a:off x="706950" y="23308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08" y="0"/>
                              <a:pt x="1" y="570"/>
                              <a:pt x="1" y="1277"/>
                            </a:cubicBezTo>
                            <a:cubicBezTo>
                              <a:pt x="1" y="2002"/>
                              <a:pt x="708" y="2572"/>
                              <a:pt x="2296" y="2572"/>
                            </a:cubicBezTo>
                            <a:cubicBezTo>
                              <a:pt x="3867" y="2572"/>
                              <a:pt x="5369" y="1795"/>
                              <a:pt x="5714" y="1277"/>
                            </a:cubicBezTo>
                            <a:cubicBezTo>
                              <a:pt x="5369" y="777"/>
                              <a:pt x="3867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54" name="Google Shape;254;p2"/>
                      <p:cNvSpPr/>
                      <p:nvPr/>
                    </p:nvSpPr>
                    <p:spPr>
                      <a:xfrm rot="-5400000">
                        <a:off x="800075" y="2281700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38" y="1"/>
                            </a:moveTo>
                            <a:cubicBezTo>
                              <a:pt x="3621" y="1"/>
                              <a:pt x="2224" y="520"/>
                              <a:pt x="1209" y="1520"/>
                            </a:cubicBezTo>
                            <a:cubicBezTo>
                              <a:pt x="87" y="2642"/>
                              <a:pt x="1" y="3539"/>
                              <a:pt x="501" y="4057"/>
                            </a:cubicBezTo>
                            <a:cubicBezTo>
                              <a:pt x="693" y="4242"/>
                              <a:pt x="936" y="4344"/>
                              <a:pt x="1222" y="4344"/>
                            </a:cubicBezTo>
                            <a:cubicBezTo>
                              <a:pt x="1711" y="4344"/>
                              <a:pt x="2325" y="4046"/>
                              <a:pt x="3021" y="3349"/>
                            </a:cubicBezTo>
                            <a:cubicBezTo>
                              <a:pt x="4143" y="2227"/>
                              <a:pt x="4661" y="622"/>
                              <a:pt x="4540" y="18"/>
                            </a:cubicBezTo>
                            <a:cubicBezTo>
                              <a:pt x="4481" y="7"/>
                              <a:pt x="4413" y="1"/>
                              <a:pt x="43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55" name="Google Shape;255;p2"/>
                      <p:cNvSpPr/>
                      <p:nvPr/>
                    </p:nvSpPr>
                    <p:spPr>
                      <a:xfrm rot="-5400000">
                        <a:off x="833600" y="24112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811" y="0"/>
                            </a:moveTo>
                            <a:cubicBezTo>
                              <a:pt x="0" y="0"/>
                              <a:pt x="0" y="1243"/>
                              <a:pt x="811" y="1243"/>
                            </a:cubicBezTo>
                            <a:cubicBezTo>
                              <a:pt x="1605" y="1243"/>
                              <a:pt x="1605" y="0"/>
                              <a:pt x="811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56" name="Google Shape;256;p2"/>
                      <p:cNvSpPr/>
                      <p:nvPr/>
                    </p:nvSpPr>
                    <p:spPr>
                      <a:xfrm rot="-5400000">
                        <a:off x="833163" y="206826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57" name="Google Shape;257;p2"/>
                      <p:cNvSpPr/>
                      <p:nvPr/>
                    </p:nvSpPr>
                    <p:spPr>
                      <a:xfrm rot="-5400000">
                        <a:off x="931975" y="2158850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605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58" name="Google Shape;258;p2"/>
                      <p:cNvSpPr/>
                      <p:nvPr/>
                    </p:nvSpPr>
                    <p:spPr>
                      <a:xfrm rot="-5400000">
                        <a:off x="928088" y="2326713"/>
                        <a:ext cx="39725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6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26"/>
                              <a:pt x="794" y="1226"/>
                            </a:cubicBezTo>
                            <a:cubicBezTo>
                              <a:pt x="1588" y="1226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59" name="Google Shape;259;p2"/>
                      <p:cNvSpPr/>
                      <p:nvPr/>
                    </p:nvSpPr>
                    <p:spPr>
                      <a:xfrm rot="-5400000">
                        <a:off x="905375" y="1882550"/>
                        <a:ext cx="60875" cy="521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35" h="2085" extrusionOk="0">
                            <a:moveTo>
                              <a:pt x="1399" y="0"/>
                            </a:moveTo>
                            <a:cubicBezTo>
                              <a:pt x="467" y="0"/>
                              <a:pt x="1" y="1122"/>
                              <a:pt x="657" y="1778"/>
                            </a:cubicBezTo>
                            <a:cubicBezTo>
                              <a:pt x="868" y="1990"/>
                              <a:pt x="1129" y="2085"/>
                              <a:pt x="1384" y="2085"/>
                            </a:cubicBezTo>
                            <a:cubicBezTo>
                              <a:pt x="1920" y="2085"/>
                              <a:pt x="2434" y="1667"/>
                              <a:pt x="2434" y="1036"/>
                            </a:cubicBezTo>
                            <a:cubicBezTo>
                              <a:pt x="2434" y="466"/>
                              <a:pt x="1968" y="0"/>
                              <a:pt x="1399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60" name="Google Shape;260;p2"/>
                      <p:cNvSpPr/>
                      <p:nvPr/>
                    </p:nvSpPr>
                    <p:spPr>
                      <a:xfrm rot="-5400000">
                        <a:off x="795188" y="1832663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8" y="1"/>
                            </a:moveTo>
                            <a:cubicBezTo>
                              <a:pt x="553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60" y="5368"/>
                              <a:pt x="1278" y="5714"/>
                            </a:cubicBezTo>
                            <a:cubicBezTo>
                              <a:pt x="1778" y="5368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1985" y="1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61" name="Google Shape;261;p2"/>
                      <p:cNvSpPr/>
                      <p:nvPr/>
                    </p:nvSpPr>
                    <p:spPr>
                      <a:xfrm rot="-5400000">
                        <a:off x="797213" y="19313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1223" y="0"/>
                            </a:moveTo>
                            <a:cubicBezTo>
                              <a:pt x="936" y="0"/>
                              <a:pt x="693" y="102"/>
                              <a:pt x="501" y="287"/>
                            </a:cubicBezTo>
                            <a:cubicBezTo>
                              <a:pt x="1" y="805"/>
                              <a:pt x="104" y="1703"/>
                              <a:pt x="1209" y="2825"/>
                            </a:cubicBezTo>
                            <a:cubicBezTo>
                              <a:pt x="2224" y="3824"/>
                              <a:pt x="3635" y="4343"/>
                              <a:pt x="4342" y="4343"/>
                            </a:cubicBezTo>
                            <a:cubicBezTo>
                              <a:pt x="4416" y="4343"/>
                              <a:pt x="4483" y="4338"/>
                              <a:pt x="4540" y="4326"/>
                            </a:cubicBezTo>
                            <a:cubicBezTo>
                              <a:pt x="4661" y="3722"/>
                              <a:pt x="4143" y="2117"/>
                              <a:pt x="3038" y="995"/>
                            </a:cubicBezTo>
                            <a:cubicBezTo>
                              <a:pt x="2331" y="299"/>
                              <a:pt x="1713" y="0"/>
                              <a:pt x="122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62" name="Google Shape;262;p2"/>
                      <p:cNvSpPr/>
                      <p:nvPr/>
                    </p:nvSpPr>
                    <p:spPr>
                      <a:xfrm rot="-5400000">
                        <a:off x="864225" y="19806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8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08" y="2555"/>
                              <a:pt x="2296" y="2555"/>
                            </a:cubicBezTo>
                            <a:cubicBezTo>
                              <a:pt x="3867" y="2555"/>
                              <a:pt x="5368" y="1796"/>
                              <a:pt x="5713" y="1278"/>
                            </a:cubicBezTo>
                            <a:cubicBezTo>
                              <a:pt x="5368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63" name="Google Shape;263;p2"/>
                      <p:cNvSpPr/>
                      <p:nvPr/>
                    </p:nvSpPr>
                    <p:spPr>
                      <a:xfrm rot="-5400000">
                        <a:off x="864225" y="17640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18" y="1"/>
                            </a:moveTo>
                            <a:cubicBezTo>
                              <a:pt x="1848" y="1"/>
                              <a:pt x="346" y="760"/>
                              <a:pt x="1" y="1278"/>
                            </a:cubicBezTo>
                            <a:cubicBezTo>
                              <a:pt x="346" y="1796"/>
                              <a:pt x="1848" y="2555"/>
                              <a:pt x="3418" y="2555"/>
                            </a:cubicBezTo>
                            <a:cubicBezTo>
                              <a:pt x="5006" y="2555"/>
                              <a:pt x="5714" y="2003"/>
                              <a:pt x="5714" y="1278"/>
                            </a:cubicBezTo>
                            <a:cubicBezTo>
                              <a:pt x="5714" y="553"/>
                              <a:pt x="5006" y="1"/>
                              <a:pt x="341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64" name="Google Shape;264;p2"/>
                      <p:cNvSpPr/>
                      <p:nvPr/>
                    </p:nvSpPr>
                    <p:spPr>
                      <a:xfrm rot="-5400000">
                        <a:off x="797213" y="17682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8" y="1"/>
                            </a:moveTo>
                            <a:cubicBezTo>
                              <a:pt x="2952" y="1"/>
                              <a:pt x="2332" y="303"/>
                              <a:pt x="1623" y="1012"/>
                            </a:cubicBezTo>
                            <a:cubicBezTo>
                              <a:pt x="501" y="2117"/>
                              <a:pt x="1" y="3722"/>
                              <a:pt x="122" y="4326"/>
                            </a:cubicBezTo>
                            <a:cubicBezTo>
                              <a:pt x="179" y="4338"/>
                              <a:pt x="245" y="4343"/>
                              <a:pt x="320" y="4343"/>
                            </a:cubicBezTo>
                            <a:cubicBezTo>
                              <a:pt x="1026" y="4343"/>
                              <a:pt x="2436" y="3824"/>
                              <a:pt x="3435" y="2825"/>
                            </a:cubicBezTo>
                            <a:cubicBezTo>
                              <a:pt x="4557" y="1720"/>
                              <a:pt x="4661" y="805"/>
                              <a:pt x="4143" y="287"/>
                            </a:cubicBezTo>
                            <a:cubicBezTo>
                              <a:pt x="3959" y="103"/>
                              <a:pt x="3721" y="1"/>
                              <a:pt x="34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65" name="Google Shape;265;p2"/>
                      <p:cNvSpPr/>
                      <p:nvPr/>
                    </p:nvSpPr>
                    <p:spPr>
                      <a:xfrm rot="-5400000">
                        <a:off x="741900" y="19688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588" y="1243"/>
                              <a:pt x="1588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66" name="Google Shape;266;p2"/>
                      <p:cNvSpPr/>
                      <p:nvPr/>
                    </p:nvSpPr>
                    <p:spPr>
                      <a:xfrm rot="-5400000">
                        <a:off x="746213" y="18013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67" name="Google Shape;267;p2"/>
                      <p:cNvSpPr/>
                      <p:nvPr/>
                    </p:nvSpPr>
                    <p:spPr>
                      <a:xfrm rot="-5400000">
                        <a:off x="752263" y="1536438"/>
                        <a:ext cx="52225" cy="522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90" extrusionOk="0">
                            <a:moveTo>
                              <a:pt x="1053" y="1"/>
                            </a:moveTo>
                            <a:cubicBezTo>
                              <a:pt x="467" y="1"/>
                              <a:pt x="1" y="467"/>
                              <a:pt x="1" y="1036"/>
                            </a:cubicBezTo>
                            <a:cubicBezTo>
                              <a:pt x="1" y="1623"/>
                              <a:pt x="467" y="2089"/>
                              <a:pt x="1053" y="2089"/>
                            </a:cubicBezTo>
                            <a:cubicBezTo>
                              <a:pt x="1623" y="2089"/>
                              <a:pt x="2089" y="1623"/>
                              <a:pt x="2089" y="1036"/>
                            </a:cubicBezTo>
                            <a:cubicBezTo>
                              <a:pt x="2089" y="467"/>
                              <a:pt x="1623" y="1"/>
                              <a:pt x="10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68" name="Google Shape;268;p2"/>
                      <p:cNvSpPr/>
                      <p:nvPr/>
                    </p:nvSpPr>
                    <p:spPr>
                      <a:xfrm rot="-5400000">
                        <a:off x="854725" y="1491350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1" y="1847"/>
                              <a:pt x="1" y="3418"/>
                            </a:cubicBezTo>
                            <a:cubicBezTo>
                              <a:pt x="1" y="5006"/>
                              <a:pt x="570" y="5714"/>
                              <a:pt x="1278" y="5714"/>
                            </a:cubicBezTo>
                            <a:cubicBezTo>
                              <a:pt x="2003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96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69" name="Google Shape;269;p2"/>
                      <p:cNvSpPr/>
                      <p:nvPr/>
                    </p:nvSpPr>
                    <p:spPr>
                      <a:xfrm rot="-5400000">
                        <a:off x="800125" y="1426425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06" y="1"/>
                            </a:moveTo>
                            <a:cubicBezTo>
                              <a:pt x="231" y="1"/>
                              <a:pt x="163" y="7"/>
                              <a:pt x="104" y="18"/>
                            </a:cubicBezTo>
                            <a:cubicBezTo>
                              <a:pt x="0" y="639"/>
                              <a:pt x="501" y="2227"/>
                              <a:pt x="1623" y="3349"/>
                            </a:cubicBezTo>
                            <a:cubicBezTo>
                              <a:pt x="2315" y="4052"/>
                              <a:pt x="2933" y="4349"/>
                              <a:pt x="3421" y="4349"/>
                            </a:cubicBezTo>
                            <a:cubicBezTo>
                              <a:pt x="3711" y="4349"/>
                              <a:pt x="3956" y="4244"/>
                              <a:pt x="4143" y="4057"/>
                            </a:cubicBezTo>
                            <a:cubicBezTo>
                              <a:pt x="4660" y="3556"/>
                              <a:pt x="4540" y="2642"/>
                              <a:pt x="3435" y="1537"/>
                            </a:cubicBezTo>
                            <a:cubicBezTo>
                              <a:pt x="2420" y="521"/>
                              <a:pt x="1022" y="1"/>
                              <a:pt x="30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70" name="Google Shape;270;p2"/>
                      <p:cNvSpPr/>
                      <p:nvPr/>
                    </p:nvSpPr>
                    <p:spPr>
                      <a:xfrm rot="-5400000">
                        <a:off x="706950" y="1422100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0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6" y="2572"/>
                              <a:pt x="5713" y="2002"/>
                              <a:pt x="5713" y="1277"/>
                            </a:cubicBezTo>
                            <a:cubicBezTo>
                              <a:pt x="5713" y="570"/>
                              <a:pt x="5006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71" name="Google Shape;271;p2"/>
                      <p:cNvSpPr/>
                      <p:nvPr/>
                    </p:nvSpPr>
                    <p:spPr>
                      <a:xfrm rot="-5400000">
                        <a:off x="706950" y="1638700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08" y="0"/>
                              <a:pt x="0" y="570"/>
                              <a:pt x="0" y="1277"/>
                            </a:cubicBezTo>
                            <a:cubicBezTo>
                              <a:pt x="0" y="2002"/>
                              <a:pt x="708" y="2572"/>
                              <a:pt x="2296" y="2572"/>
                            </a:cubicBezTo>
                            <a:cubicBezTo>
                              <a:pt x="3866" y="2572"/>
                              <a:pt x="5368" y="1795"/>
                              <a:pt x="5713" y="1277"/>
                            </a:cubicBezTo>
                            <a:cubicBezTo>
                              <a:pt x="5368" y="777"/>
                              <a:pt x="3866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72" name="Google Shape;272;p2"/>
                      <p:cNvSpPr/>
                      <p:nvPr/>
                    </p:nvSpPr>
                    <p:spPr>
                      <a:xfrm rot="-5400000">
                        <a:off x="800075" y="1589575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38" y="1"/>
                            </a:moveTo>
                            <a:cubicBezTo>
                              <a:pt x="3621" y="1"/>
                              <a:pt x="2224" y="520"/>
                              <a:pt x="1208" y="1520"/>
                            </a:cubicBezTo>
                            <a:cubicBezTo>
                              <a:pt x="87" y="2642"/>
                              <a:pt x="0" y="3539"/>
                              <a:pt x="501" y="4057"/>
                            </a:cubicBezTo>
                            <a:cubicBezTo>
                              <a:pt x="692" y="4242"/>
                              <a:pt x="935" y="4344"/>
                              <a:pt x="1221" y="4344"/>
                            </a:cubicBezTo>
                            <a:cubicBezTo>
                              <a:pt x="1710" y="4344"/>
                              <a:pt x="2324" y="4046"/>
                              <a:pt x="3021" y="3349"/>
                            </a:cubicBezTo>
                            <a:cubicBezTo>
                              <a:pt x="4143" y="2227"/>
                              <a:pt x="4660" y="622"/>
                              <a:pt x="4540" y="18"/>
                            </a:cubicBezTo>
                            <a:cubicBezTo>
                              <a:pt x="4481" y="7"/>
                              <a:pt x="4413" y="1"/>
                              <a:pt x="43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73" name="Google Shape;273;p2"/>
                      <p:cNvSpPr/>
                      <p:nvPr/>
                    </p:nvSpPr>
                    <p:spPr>
                      <a:xfrm rot="-5400000">
                        <a:off x="833600" y="17191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812" y="0"/>
                            </a:moveTo>
                            <a:cubicBezTo>
                              <a:pt x="1" y="0"/>
                              <a:pt x="1" y="1243"/>
                              <a:pt x="812" y="1243"/>
                            </a:cubicBezTo>
                            <a:cubicBezTo>
                              <a:pt x="1606" y="1243"/>
                              <a:pt x="1606" y="0"/>
                              <a:pt x="812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74" name="Google Shape;274;p2"/>
                      <p:cNvSpPr/>
                      <p:nvPr/>
                    </p:nvSpPr>
                    <p:spPr>
                      <a:xfrm rot="-5400000">
                        <a:off x="833150" y="1376150"/>
                        <a:ext cx="4017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75" name="Google Shape;275;p2"/>
                      <p:cNvSpPr/>
                      <p:nvPr/>
                    </p:nvSpPr>
                    <p:spPr>
                      <a:xfrm rot="-5400000">
                        <a:off x="909538" y="1186288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66" y="0"/>
                              <a:pt x="0" y="466"/>
                              <a:pt x="0" y="1036"/>
                            </a:cubicBezTo>
                            <a:cubicBezTo>
                              <a:pt x="0" y="1606"/>
                              <a:pt x="466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76" name="Google Shape;276;p2"/>
                      <p:cNvSpPr/>
                      <p:nvPr/>
                    </p:nvSpPr>
                    <p:spPr>
                      <a:xfrm rot="-5400000">
                        <a:off x="794963" y="1140763"/>
                        <a:ext cx="6432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73" h="5714" extrusionOk="0">
                            <a:moveTo>
                              <a:pt x="1295" y="1"/>
                            </a:moveTo>
                            <a:cubicBezTo>
                              <a:pt x="570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77" y="5386"/>
                              <a:pt x="1295" y="5714"/>
                            </a:cubicBezTo>
                            <a:cubicBezTo>
                              <a:pt x="1796" y="5368"/>
                              <a:pt x="2572" y="3867"/>
                              <a:pt x="2572" y="2296"/>
                            </a:cubicBezTo>
                            <a:cubicBezTo>
                              <a:pt x="2572" y="726"/>
                              <a:pt x="2003" y="1"/>
                              <a:pt x="12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77" name="Google Shape;277;p2"/>
                      <p:cNvSpPr/>
                      <p:nvPr/>
                    </p:nvSpPr>
                    <p:spPr>
                      <a:xfrm rot="-5400000">
                        <a:off x="797438" y="1239438"/>
                        <a:ext cx="11607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43" h="4344" extrusionOk="0">
                            <a:moveTo>
                              <a:pt x="1214" y="0"/>
                            </a:moveTo>
                            <a:cubicBezTo>
                              <a:pt x="927" y="0"/>
                              <a:pt x="685" y="102"/>
                              <a:pt x="501" y="287"/>
                            </a:cubicBezTo>
                            <a:cubicBezTo>
                              <a:pt x="0" y="805"/>
                              <a:pt x="104" y="1703"/>
                              <a:pt x="1208" y="2825"/>
                            </a:cubicBezTo>
                            <a:cubicBezTo>
                              <a:pt x="2224" y="3824"/>
                              <a:pt x="3635" y="4343"/>
                              <a:pt x="4341" y="4343"/>
                            </a:cubicBezTo>
                            <a:cubicBezTo>
                              <a:pt x="4416" y="4343"/>
                              <a:pt x="4482" y="4338"/>
                              <a:pt x="4539" y="4326"/>
                            </a:cubicBezTo>
                            <a:cubicBezTo>
                              <a:pt x="4643" y="3722"/>
                              <a:pt x="4142" y="2117"/>
                              <a:pt x="3020" y="995"/>
                            </a:cubicBezTo>
                            <a:cubicBezTo>
                              <a:pt x="2324" y="299"/>
                              <a:pt x="1703" y="0"/>
                              <a:pt x="121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78" name="Google Shape;278;p2"/>
                      <p:cNvSpPr/>
                      <p:nvPr/>
                    </p:nvSpPr>
                    <p:spPr>
                      <a:xfrm rot="-5400000">
                        <a:off x="864225" y="12885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9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09" y="2555"/>
                              <a:pt x="2296" y="2555"/>
                            </a:cubicBezTo>
                            <a:cubicBezTo>
                              <a:pt x="3867" y="2555"/>
                              <a:pt x="5351" y="1796"/>
                              <a:pt x="5714" y="1278"/>
                            </a:cubicBezTo>
                            <a:cubicBezTo>
                              <a:pt x="5351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79" name="Google Shape;279;p2"/>
                      <p:cNvSpPr/>
                      <p:nvPr/>
                    </p:nvSpPr>
                    <p:spPr>
                      <a:xfrm rot="-5400000">
                        <a:off x="864225" y="1071925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35" y="1"/>
                            </a:moveTo>
                            <a:cubicBezTo>
                              <a:pt x="1847" y="1"/>
                              <a:pt x="345" y="760"/>
                              <a:pt x="0" y="1278"/>
                            </a:cubicBezTo>
                            <a:cubicBezTo>
                              <a:pt x="345" y="1796"/>
                              <a:pt x="1847" y="2555"/>
                              <a:pt x="3435" y="2555"/>
                            </a:cubicBezTo>
                            <a:cubicBezTo>
                              <a:pt x="5006" y="2555"/>
                              <a:pt x="5713" y="2003"/>
                              <a:pt x="5713" y="1278"/>
                            </a:cubicBezTo>
                            <a:cubicBezTo>
                              <a:pt x="5713" y="553"/>
                              <a:pt x="5006" y="1"/>
                              <a:pt x="34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80" name="Google Shape;280;p2"/>
                      <p:cNvSpPr/>
                      <p:nvPr/>
                    </p:nvSpPr>
                    <p:spPr>
                      <a:xfrm rot="-5400000">
                        <a:off x="797213" y="1076113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3" y="1"/>
                            </a:moveTo>
                            <a:cubicBezTo>
                              <a:pt x="2943" y="1"/>
                              <a:pt x="2321" y="303"/>
                              <a:pt x="1623" y="1012"/>
                            </a:cubicBezTo>
                            <a:cubicBezTo>
                              <a:pt x="518" y="2134"/>
                              <a:pt x="0" y="3722"/>
                              <a:pt x="104" y="4326"/>
                            </a:cubicBezTo>
                            <a:cubicBezTo>
                              <a:pt x="163" y="4338"/>
                              <a:pt x="231" y="4343"/>
                              <a:pt x="306" y="4343"/>
                            </a:cubicBezTo>
                            <a:cubicBezTo>
                              <a:pt x="1025" y="4343"/>
                              <a:pt x="2435" y="3824"/>
                              <a:pt x="3435" y="2825"/>
                            </a:cubicBezTo>
                            <a:cubicBezTo>
                              <a:pt x="4557" y="1720"/>
                              <a:pt x="4660" y="805"/>
                              <a:pt x="4142" y="287"/>
                            </a:cubicBezTo>
                            <a:cubicBezTo>
                              <a:pt x="3958" y="103"/>
                              <a:pt x="3718" y="1"/>
                              <a:pt x="343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81" name="Google Shape;281;p2"/>
                      <p:cNvSpPr/>
                      <p:nvPr/>
                    </p:nvSpPr>
                    <p:spPr>
                      <a:xfrm rot="-5400000">
                        <a:off x="741900" y="12767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589" y="1243"/>
                              <a:pt x="1589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82" name="Google Shape;282;p2"/>
                      <p:cNvSpPr/>
                      <p:nvPr/>
                    </p:nvSpPr>
                    <p:spPr>
                      <a:xfrm rot="-5400000">
                        <a:off x="746213" y="11092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589" y="1243"/>
                              <a:pt x="1589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83" name="Google Shape;283;p2"/>
                      <p:cNvSpPr/>
                      <p:nvPr/>
                    </p:nvSpPr>
                    <p:spPr>
                      <a:xfrm rot="-5400000">
                        <a:off x="757388" y="1027063"/>
                        <a:ext cx="4017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4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84" name="Google Shape;284;p2"/>
                      <p:cNvSpPr/>
                      <p:nvPr/>
                    </p:nvSpPr>
                    <p:spPr>
                      <a:xfrm rot="-5400000">
                        <a:off x="932188" y="14669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285" name="Google Shape;285;p2"/>
                      <p:cNvSpPr/>
                      <p:nvPr/>
                    </p:nvSpPr>
                    <p:spPr>
                      <a:xfrm rot="-5400000">
                        <a:off x="928088" y="1634613"/>
                        <a:ext cx="39725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6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26"/>
                              <a:pt x="795" y="1226"/>
                            </a:cubicBezTo>
                            <a:cubicBezTo>
                              <a:pt x="1589" y="1226"/>
                              <a:pt x="1589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</p:grpSp>
              </p:grpSp>
              <p:grpSp>
                <p:nvGrpSpPr>
                  <p:cNvPr id="286" name="Google Shape;286;p2"/>
                  <p:cNvGrpSpPr/>
                  <p:nvPr/>
                </p:nvGrpSpPr>
                <p:grpSpPr>
                  <a:xfrm rot="5400000">
                    <a:off x="6962522" y="3146128"/>
                    <a:ext cx="266250" cy="3448645"/>
                    <a:chOff x="701350" y="30805"/>
                    <a:chExt cx="266250" cy="3448645"/>
                  </a:xfrm>
                </p:grpSpPr>
                <p:sp>
                  <p:nvSpPr>
                    <p:cNvPr id="287" name="Google Shape;287;p2"/>
                    <p:cNvSpPr/>
                    <p:nvPr/>
                  </p:nvSpPr>
                  <p:spPr>
                    <a:xfrm rot="-5400000">
                      <a:off x="-1014772" y="1746928"/>
                      <a:ext cx="3448645" cy="164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6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88" name="Google Shape;288;p2"/>
                    <p:cNvSpPr/>
                    <p:nvPr/>
                  </p:nvSpPr>
                  <p:spPr>
                    <a:xfrm rot="-5400000">
                      <a:off x="909538" y="32626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84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84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89" name="Google Shape;289;p2"/>
                    <p:cNvSpPr/>
                    <p:nvPr/>
                  </p:nvSpPr>
                  <p:spPr>
                    <a:xfrm rot="-5400000">
                      <a:off x="795175" y="321687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86"/>
                            <a:pt x="1278" y="5714"/>
                          </a:cubicBezTo>
                          <a:cubicBezTo>
                            <a:pt x="1796" y="5386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2003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0" name="Google Shape;290;p2"/>
                    <p:cNvSpPr/>
                    <p:nvPr/>
                  </p:nvSpPr>
                  <p:spPr>
                    <a:xfrm rot="-5400000">
                      <a:off x="797200" y="3315550"/>
                      <a:ext cx="116550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2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5" y="1703"/>
                            <a:pt x="1226" y="2825"/>
                          </a:cubicBezTo>
                          <a:cubicBezTo>
                            <a:pt x="2226" y="3824"/>
                            <a:pt x="3636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9" y="995"/>
                          </a:cubicBezTo>
                          <a:cubicBezTo>
                            <a:pt x="2342" y="299"/>
                            <a:pt x="1721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1" name="Google Shape;291;p2"/>
                    <p:cNvSpPr/>
                    <p:nvPr/>
                  </p:nvSpPr>
                  <p:spPr>
                    <a:xfrm rot="-5400000">
                      <a:off x="864225" y="336487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26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26" y="2555"/>
                            <a:pt x="2296" y="2555"/>
                          </a:cubicBezTo>
                          <a:cubicBezTo>
                            <a:pt x="3867" y="2555"/>
                            <a:pt x="5369" y="1796"/>
                            <a:pt x="5714" y="1278"/>
                          </a:cubicBezTo>
                          <a:cubicBezTo>
                            <a:pt x="5369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2" name="Google Shape;292;p2"/>
                    <p:cNvSpPr/>
                    <p:nvPr/>
                  </p:nvSpPr>
                  <p:spPr>
                    <a:xfrm rot="-5400000">
                      <a:off x="864438" y="3148038"/>
                      <a:ext cx="142425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7" h="2556" extrusionOk="0">
                          <a:moveTo>
                            <a:pt x="3418" y="1"/>
                          </a:moveTo>
                          <a:cubicBezTo>
                            <a:pt x="1847" y="1"/>
                            <a:pt x="346" y="760"/>
                            <a:pt x="0" y="1278"/>
                          </a:cubicBezTo>
                          <a:cubicBezTo>
                            <a:pt x="346" y="1796"/>
                            <a:pt x="1847" y="2555"/>
                            <a:pt x="3418" y="2555"/>
                          </a:cubicBezTo>
                          <a:cubicBezTo>
                            <a:pt x="4988" y="2555"/>
                            <a:pt x="5696" y="2003"/>
                            <a:pt x="5696" y="1278"/>
                          </a:cubicBezTo>
                          <a:cubicBezTo>
                            <a:pt x="5696" y="553"/>
                            <a:pt x="4988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3" name="Google Shape;293;p2"/>
                    <p:cNvSpPr/>
                    <p:nvPr/>
                  </p:nvSpPr>
                  <p:spPr>
                    <a:xfrm rot="-5400000">
                      <a:off x="797213" y="3152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7" y="1"/>
                          </a:moveTo>
                          <a:cubicBezTo>
                            <a:pt x="2951" y="1"/>
                            <a:pt x="2332" y="303"/>
                            <a:pt x="1622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8" y="4338"/>
                            <a:pt x="245" y="4343"/>
                            <a:pt x="319" y="4343"/>
                          </a:cubicBezTo>
                          <a:cubicBezTo>
                            <a:pt x="1025" y="4343"/>
                            <a:pt x="2437" y="3824"/>
                            <a:pt x="3452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20" y="1"/>
                            <a:pt x="3437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4" name="Google Shape;294;p2"/>
                    <p:cNvSpPr/>
                    <p:nvPr/>
                  </p:nvSpPr>
                  <p:spPr>
                    <a:xfrm rot="-5400000">
                      <a:off x="840925" y="3443825"/>
                      <a:ext cx="39725" cy="306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7" extrusionOk="0">
                          <a:moveTo>
                            <a:pt x="794" y="1"/>
                          </a:moveTo>
                          <a:cubicBezTo>
                            <a:pt x="0" y="1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" name="Google Shape;295;p2"/>
                    <p:cNvSpPr/>
                    <p:nvPr/>
                  </p:nvSpPr>
                  <p:spPr>
                    <a:xfrm rot="-5400000">
                      <a:off x="741688" y="335281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6" name="Google Shape;296;p2"/>
                    <p:cNvSpPr/>
                    <p:nvPr/>
                  </p:nvSpPr>
                  <p:spPr>
                    <a:xfrm rot="-5400000">
                      <a:off x="746000" y="31853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7" name="Google Shape;297;p2"/>
                    <p:cNvSpPr/>
                    <p:nvPr/>
                  </p:nvSpPr>
                  <p:spPr>
                    <a:xfrm rot="-5400000">
                      <a:off x="752475" y="2920425"/>
                      <a:ext cx="51800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72" h="2090" extrusionOk="0">
                          <a:moveTo>
                            <a:pt x="1036" y="1"/>
                          </a:moveTo>
                          <a:cubicBezTo>
                            <a:pt x="466" y="1"/>
                            <a:pt x="0" y="467"/>
                            <a:pt x="0" y="1036"/>
                          </a:cubicBezTo>
                          <a:cubicBezTo>
                            <a:pt x="0" y="1623"/>
                            <a:pt x="466" y="2089"/>
                            <a:pt x="1036" y="2089"/>
                          </a:cubicBezTo>
                          <a:cubicBezTo>
                            <a:pt x="1605" y="2089"/>
                            <a:pt x="2071" y="1623"/>
                            <a:pt x="2071" y="1036"/>
                          </a:cubicBezTo>
                          <a:cubicBezTo>
                            <a:pt x="2071" y="467"/>
                            <a:pt x="1605" y="1"/>
                            <a:pt x="1036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8" name="Google Shape;298;p2"/>
                    <p:cNvSpPr/>
                    <p:nvPr/>
                  </p:nvSpPr>
                  <p:spPr>
                    <a:xfrm rot="-5400000">
                      <a:off x="854738" y="2875138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0" y="1847"/>
                            <a:pt x="0" y="3418"/>
                          </a:cubicBezTo>
                          <a:cubicBezTo>
                            <a:pt x="0" y="5006"/>
                            <a:pt x="553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5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9" name="Google Shape;299;p2"/>
                    <p:cNvSpPr/>
                    <p:nvPr/>
                  </p:nvSpPr>
                  <p:spPr>
                    <a:xfrm rot="-5400000">
                      <a:off x="800125" y="2810650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19" y="1"/>
                          </a:moveTo>
                          <a:cubicBezTo>
                            <a:pt x="245" y="1"/>
                            <a:pt x="179" y="7"/>
                            <a:pt x="121" y="18"/>
                          </a:cubicBezTo>
                          <a:cubicBezTo>
                            <a:pt x="1" y="639"/>
                            <a:pt x="518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5" y="4349"/>
                          </a:cubicBezTo>
                          <a:cubicBezTo>
                            <a:pt x="3718" y="4349"/>
                            <a:pt x="3967" y="4244"/>
                            <a:pt x="4160" y="4057"/>
                          </a:cubicBezTo>
                          <a:cubicBezTo>
                            <a:pt x="4661" y="3556"/>
                            <a:pt x="4557" y="2642"/>
                            <a:pt x="3435" y="1537"/>
                          </a:cubicBezTo>
                          <a:cubicBezTo>
                            <a:pt x="2435" y="521"/>
                            <a:pt x="1026" y="1"/>
                            <a:pt x="31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0" name="Google Shape;300;p2"/>
                    <p:cNvSpPr/>
                    <p:nvPr/>
                  </p:nvSpPr>
                  <p:spPr>
                    <a:xfrm rot="-5400000">
                      <a:off x="706950" y="28063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1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4" y="2002"/>
                            <a:pt x="5714" y="1277"/>
                          </a:cubicBezTo>
                          <a:cubicBezTo>
                            <a:pt x="5714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1" name="Google Shape;301;p2"/>
                    <p:cNvSpPr/>
                    <p:nvPr/>
                  </p:nvSpPr>
                  <p:spPr>
                    <a:xfrm rot="-5400000">
                      <a:off x="706950" y="30229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25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2" name="Google Shape;302;p2"/>
                    <p:cNvSpPr/>
                    <p:nvPr/>
                  </p:nvSpPr>
                  <p:spPr>
                    <a:xfrm rot="-5400000">
                      <a:off x="800075" y="29738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42" y="1"/>
                          </a:moveTo>
                          <a:cubicBezTo>
                            <a:pt x="3635" y="1"/>
                            <a:pt x="2224" y="520"/>
                            <a:pt x="1209" y="1520"/>
                          </a:cubicBezTo>
                          <a:cubicBezTo>
                            <a:pt x="104" y="2642"/>
                            <a:pt x="1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2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2" y="7"/>
                            <a:pt x="4416" y="1"/>
                            <a:pt x="4342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3" name="Google Shape;303;p2"/>
                    <p:cNvSpPr/>
                    <p:nvPr/>
                  </p:nvSpPr>
                  <p:spPr>
                    <a:xfrm rot="-5400000">
                      <a:off x="833813" y="31031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4" name="Google Shape;304;p2"/>
                    <p:cNvSpPr/>
                    <p:nvPr/>
                  </p:nvSpPr>
                  <p:spPr>
                    <a:xfrm rot="-5400000">
                      <a:off x="833163" y="27603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" name="Google Shape;305;p2"/>
                    <p:cNvSpPr/>
                    <p:nvPr/>
                  </p:nvSpPr>
                  <p:spPr>
                    <a:xfrm rot="-5400000">
                      <a:off x="931975" y="28509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" name="Google Shape;306;p2"/>
                    <p:cNvSpPr/>
                    <p:nvPr/>
                  </p:nvSpPr>
                  <p:spPr>
                    <a:xfrm rot="-5400000">
                      <a:off x="927875" y="3018600"/>
                      <a:ext cx="40150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605" y="1226"/>
                            <a:pt x="1605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7" name="Google Shape;307;p2"/>
                    <p:cNvSpPr/>
                    <p:nvPr/>
                  </p:nvSpPr>
                  <p:spPr>
                    <a:xfrm rot="-5400000">
                      <a:off x="909538" y="25705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7" y="0"/>
                            <a:pt x="1" y="466"/>
                            <a:pt x="1" y="1036"/>
                          </a:cubicBezTo>
                          <a:cubicBezTo>
                            <a:pt x="1" y="1606"/>
                            <a:pt x="467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" name="Google Shape;308;p2"/>
                    <p:cNvSpPr/>
                    <p:nvPr/>
                  </p:nvSpPr>
                  <p:spPr>
                    <a:xfrm rot="-5400000">
                      <a:off x="795188" y="25247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7" y="1"/>
                          </a:moveTo>
                          <a:cubicBezTo>
                            <a:pt x="553" y="1"/>
                            <a:pt x="0" y="708"/>
                            <a:pt x="0" y="2296"/>
                          </a:cubicBezTo>
                          <a:cubicBezTo>
                            <a:pt x="0" y="3884"/>
                            <a:pt x="760" y="5386"/>
                            <a:pt x="1277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7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9" name="Google Shape;309;p2"/>
                    <p:cNvSpPr/>
                    <p:nvPr/>
                  </p:nvSpPr>
                  <p:spPr>
                    <a:xfrm rot="-5400000">
                      <a:off x="797213" y="2623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2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26" y="2825"/>
                          </a:cubicBezTo>
                          <a:cubicBezTo>
                            <a:pt x="2225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2" y="4338"/>
                            <a:pt x="4540" y="4326"/>
                          </a:cubicBezTo>
                          <a:cubicBezTo>
                            <a:pt x="4660" y="3722"/>
                            <a:pt x="4143" y="2117"/>
                            <a:pt x="3038" y="995"/>
                          </a:cubicBezTo>
                          <a:cubicBezTo>
                            <a:pt x="2341" y="299"/>
                            <a:pt x="1720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" name="Google Shape;310;p2"/>
                    <p:cNvSpPr/>
                    <p:nvPr/>
                  </p:nvSpPr>
                  <p:spPr>
                    <a:xfrm rot="-5400000">
                      <a:off x="864225" y="26727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0" y="553"/>
                            <a:pt x="0" y="1278"/>
                          </a:cubicBezTo>
                          <a:cubicBezTo>
                            <a:pt x="0" y="2003"/>
                            <a:pt x="708" y="2555"/>
                            <a:pt x="2296" y="2555"/>
                          </a:cubicBezTo>
                          <a:cubicBezTo>
                            <a:pt x="3866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6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1" name="Google Shape;311;p2"/>
                    <p:cNvSpPr/>
                    <p:nvPr/>
                  </p:nvSpPr>
                  <p:spPr>
                    <a:xfrm rot="-5400000">
                      <a:off x="864225" y="24561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63" y="760"/>
                            <a:pt x="1" y="1278"/>
                          </a:cubicBezTo>
                          <a:cubicBezTo>
                            <a:pt x="363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2" name="Google Shape;312;p2"/>
                    <p:cNvSpPr/>
                    <p:nvPr/>
                  </p:nvSpPr>
                  <p:spPr>
                    <a:xfrm rot="-5400000">
                      <a:off x="797213" y="2460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9" y="4338"/>
                            <a:pt x="245" y="4343"/>
                            <a:pt x="319" y="4343"/>
                          </a:cubicBezTo>
                          <a:cubicBezTo>
                            <a:pt x="1026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3" name="Google Shape;313;p2"/>
                    <p:cNvSpPr/>
                    <p:nvPr/>
                  </p:nvSpPr>
                  <p:spPr>
                    <a:xfrm rot="-5400000">
                      <a:off x="741900" y="26609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" name="Google Shape;314;p2"/>
                    <p:cNvSpPr/>
                    <p:nvPr/>
                  </p:nvSpPr>
                  <p:spPr>
                    <a:xfrm rot="-5400000">
                      <a:off x="745988" y="24932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5" name="Google Shape;315;p2"/>
                    <p:cNvSpPr/>
                    <p:nvPr/>
                  </p:nvSpPr>
                  <p:spPr>
                    <a:xfrm rot="-5400000">
                      <a:off x="748000" y="2224275"/>
                      <a:ext cx="60850" cy="52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4" h="2086" extrusionOk="0">
                          <a:moveTo>
                            <a:pt x="1048" y="0"/>
                          </a:moveTo>
                          <a:cubicBezTo>
                            <a:pt x="513" y="0"/>
                            <a:pt x="0" y="414"/>
                            <a:pt x="0" y="1032"/>
                          </a:cubicBezTo>
                          <a:cubicBezTo>
                            <a:pt x="0" y="1619"/>
                            <a:pt x="466" y="2085"/>
                            <a:pt x="1053" y="2085"/>
                          </a:cubicBezTo>
                          <a:cubicBezTo>
                            <a:pt x="1968" y="2085"/>
                            <a:pt x="2434" y="963"/>
                            <a:pt x="1778" y="307"/>
                          </a:cubicBezTo>
                          <a:cubicBezTo>
                            <a:pt x="1566" y="95"/>
                            <a:pt x="1304" y="0"/>
                            <a:pt x="1048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" name="Google Shape;316;p2"/>
                    <p:cNvSpPr/>
                    <p:nvPr/>
                  </p:nvSpPr>
                  <p:spPr>
                    <a:xfrm rot="-5400000">
                      <a:off x="854725" y="218302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53" y="5714"/>
                            <a:pt x="1278" y="5714"/>
                          </a:cubicBezTo>
                          <a:cubicBezTo>
                            <a:pt x="1986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79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7" name="Google Shape;317;p2"/>
                    <p:cNvSpPr/>
                    <p:nvPr/>
                  </p:nvSpPr>
                  <p:spPr>
                    <a:xfrm rot="-5400000">
                      <a:off x="800125" y="21185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5" y="1"/>
                          </a:moveTo>
                          <a:cubicBezTo>
                            <a:pt x="230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18" y="2227"/>
                            <a:pt x="1622" y="3349"/>
                          </a:cubicBezTo>
                          <a:cubicBezTo>
                            <a:pt x="2315" y="4052"/>
                            <a:pt x="2933" y="4349"/>
                            <a:pt x="3420" y="4349"/>
                          </a:cubicBezTo>
                          <a:cubicBezTo>
                            <a:pt x="3711" y="4349"/>
                            <a:pt x="3956" y="4244"/>
                            <a:pt x="4142" y="4057"/>
                          </a:cubicBezTo>
                          <a:cubicBezTo>
                            <a:pt x="4660" y="3556"/>
                            <a:pt x="4557" y="2642"/>
                            <a:pt x="3435" y="1537"/>
                          </a:cubicBezTo>
                          <a:cubicBezTo>
                            <a:pt x="2419" y="521"/>
                            <a:pt x="1022" y="1"/>
                            <a:pt x="30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8" name="Google Shape;318;p2"/>
                    <p:cNvSpPr/>
                    <p:nvPr/>
                  </p:nvSpPr>
                  <p:spPr>
                    <a:xfrm rot="-5400000">
                      <a:off x="706963" y="2114213"/>
                      <a:ext cx="142825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3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5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5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9" name="Google Shape;319;p2"/>
                    <p:cNvSpPr/>
                    <p:nvPr/>
                  </p:nvSpPr>
                  <p:spPr>
                    <a:xfrm rot="-5400000">
                      <a:off x="706950" y="23308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1" y="570"/>
                            <a:pt x="1" y="1277"/>
                          </a:cubicBezTo>
                          <a:cubicBezTo>
                            <a:pt x="1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9" y="1795"/>
                            <a:pt x="5714" y="1277"/>
                          </a:cubicBezTo>
                          <a:cubicBezTo>
                            <a:pt x="5369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20" name="Google Shape;320;p2"/>
                    <p:cNvSpPr/>
                    <p:nvPr/>
                  </p:nvSpPr>
                  <p:spPr>
                    <a:xfrm rot="-5400000">
                      <a:off x="800075" y="22817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9" y="1520"/>
                          </a:cubicBezTo>
                          <a:cubicBezTo>
                            <a:pt x="87" y="2642"/>
                            <a:pt x="1" y="3539"/>
                            <a:pt x="501" y="4057"/>
                          </a:cubicBezTo>
                          <a:cubicBezTo>
                            <a:pt x="693" y="4242"/>
                            <a:pt x="936" y="4344"/>
                            <a:pt x="1222" y="4344"/>
                          </a:cubicBezTo>
                          <a:cubicBezTo>
                            <a:pt x="1711" y="4344"/>
                            <a:pt x="2325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21" name="Google Shape;321;p2"/>
                    <p:cNvSpPr/>
                    <p:nvPr/>
                  </p:nvSpPr>
                  <p:spPr>
                    <a:xfrm rot="-5400000">
                      <a:off x="833600" y="24112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22" name="Google Shape;322;p2"/>
                    <p:cNvSpPr/>
                    <p:nvPr/>
                  </p:nvSpPr>
                  <p:spPr>
                    <a:xfrm rot="-5400000">
                      <a:off x="833163" y="20682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23" name="Google Shape;323;p2"/>
                    <p:cNvSpPr/>
                    <p:nvPr/>
                  </p:nvSpPr>
                  <p:spPr>
                    <a:xfrm rot="-5400000">
                      <a:off x="931975" y="2158850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605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24" name="Google Shape;324;p2"/>
                    <p:cNvSpPr/>
                    <p:nvPr/>
                  </p:nvSpPr>
                  <p:spPr>
                    <a:xfrm rot="-5400000">
                      <a:off x="928088" y="23267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25" name="Google Shape;325;p2"/>
                    <p:cNvSpPr/>
                    <p:nvPr/>
                  </p:nvSpPr>
                  <p:spPr>
                    <a:xfrm rot="-5400000">
                      <a:off x="905375" y="1882550"/>
                      <a:ext cx="60875" cy="52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5" h="2085" extrusionOk="0">
                          <a:moveTo>
                            <a:pt x="1399" y="0"/>
                          </a:moveTo>
                          <a:cubicBezTo>
                            <a:pt x="467" y="0"/>
                            <a:pt x="1" y="1122"/>
                            <a:pt x="657" y="1778"/>
                          </a:cubicBezTo>
                          <a:cubicBezTo>
                            <a:pt x="868" y="1990"/>
                            <a:pt x="1129" y="2085"/>
                            <a:pt x="1384" y="2085"/>
                          </a:cubicBezTo>
                          <a:cubicBezTo>
                            <a:pt x="1920" y="2085"/>
                            <a:pt x="2434" y="1667"/>
                            <a:pt x="2434" y="1036"/>
                          </a:cubicBezTo>
                          <a:cubicBezTo>
                            <a:pt x="2434" y="466"/>
                            <a:pt x="1968" y="0"/>
                            <a:pt x="1399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26" name="Google Shape;326;p2"/>
                    <p:cNvSpPr/>
                    <p:nvPr/>
                  </p:nvSpPr>
                  <p:spPr>
                    <a:xfrm rot="-5400000">
                      <a:off x="795188" y="18326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68"/>
                            <a:pt x="1278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27" name="Google Shape;327;p2"/>
                    <p:cNvSpPr/>
                    <p:nvPr/>
                  </p:nvSpPr>
                  <p:spPr>
                    <a:xfrm rot="-5400000">
                      <a:off x="797213" y="1931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3" y="0"/>
                          </a:moveTo>
                          <a:cubicBezTo>
                            <a:pt x="936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4" y="1703"/>
                            <a:pt x="1209" y="2825"/>
                          </a:cubicBezTo>
                          <a:cubicBezTo>
                            <a:pt x="2224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8" y="995"/>
                          </a:cubicBezTo>
                          <a:cubicBezTo>
                            <a:pt x="2331" y="299"/>
                            <a:pt x="1713" y="0"/>
                            <a:pt x="122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28" name="Google Shape;328;p2"/>
                    <p:cNvSpPr/>
                    <p:nvPr/>
                  </p:nvSpPr>
                  <p:spPr>
                    <a:xfrm rot="-5400000">
                      <a:off x="864225" y="19806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8" y="2555"/>
                            <a:pt x="2296" y="2555"/>
                          </a:cubicBezTo>
                          <a:cubicBezTo>
                            <a:pt x="3867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29" name="Google Shape;329;p2"/>
                    <p:cNvSpPr/>
                    <p:nvPr/>
                  </p:nvSpPr>
                  <p:spPr>
                    <a:xfrm rot="-5400000">
                      <a:off x="864225" y="17640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18" y="1"/>
                          </a:moveTo>
                          <a:cubicBezTo>
                            <a:pt x="1848" y="1"/>
                            <a:pt x="346" y="760"/>
                            <a:pt x="1" y="1278"/>
                          </a:cubicBezTo>
                          <a:cubicBezTo>
                            <a:pt x="346" y="1796"/>
                            <a:pt x="1848" y="2555"/>
                            <a:pt x="3418" y="2555"/>
                          </a:cubicBezTo>
                          <a:cubicBezTo>
                            <a:pt x="5006" y="2555"/>
                            <a:pt x="5714" y="2003"/>
                            <a:pt x="5714" y="1278"/>
                          </a:cubicBezTo>
                          <a:cubicBezTo>
                            <a:pt x="5714" y="553"/>
                            <a:pt x="5006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0" name="Google Shape;330;p2"/>
                    <p:cNvSpPr/>
                    <p:nvPr/>
                  </p:nvSpPr>
                  <p:spPr>
                    <a:xfrm rot="-5400000">
                      <a:off x="797213" y="17682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01" y="2117"/>
                            <a:pt x="1" y="3722"/>
                            <a:pt x="122" y="4326"/>
                          </a:cubicBezTo>
                          <a:cubicBezTo>
                            <a:pt x="179" y="4338"/>
                            <a:pt x="245" y="4343"/>
                            <a:pt x="320" y="4343"/>
                          </a:cubicBezTo>
                          <a:cubicBezTo>
                            <a:pt x="1026" y="4343"/>
                            <a:pt x="2436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1" name="Google Shape;331;p2"/>
                    <p:cNvSpPr/>
                    <p:nvPr/>
                  </p:nvSpPr>
                  <p:spPr>
                    <a:xfrm rot="-5400000">
                      <a:off x="741900" y="19688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8" y="1243"/>
                            <a:pt x="1588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2" name="Google Shape;332;p2"/>
                    <p:cNvSpPr/>
                    <p:nvPr/>
                  </p:nvSpPr>
                  <p:spPr>
                    <a:xfrm rot="-5400000">
                      <a:off x="746213" y="18013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3" name="Google Shape;333;p2"/>
                    <p:cNvSpPr/>
                    <p:nvPr/>
                  </p:nvSpPr>
                  <p:spPr>
                    <a:xfrm rot="-5400000">
                      <a:off x="752263" y="1536438"/>
                      <a:ext cx="52225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90" extrusionOk="0">
                          <a:moveTo>
                            <a:pt x="1053" y="1"/>
                          </a:moveTo>
                          <a:cubicBezTo>
                            <a:pt x="467" y="1"/>
                            <a:pt x="1" y="467"/>
                            <a:pt x="1" y="1036"/>
                          </a:cubicBezTo>
                          <a:cubicBezTo>
                            <a:pt x="1" y="1623"/>
                            <a:pt x="467" y="2089"/>
                            <a:pt x="1053" y="2089"/>
                          </a:cubicBezTo>
                          <a:cubicBezTo>
                            <a:pt x="1623" y="2089"/>
                            <a:pt x="2089" y="1623"/>
                            <a:pt x="2089" y="1036"/>
                          </a:cubicBezTo>
                          <a:cubicBezTo>
                            <a:pt x="2089" y="467"/>
                            <a:pt x="1623" y="1"/>
                            <a:pt x="105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4" name="Google Shape;334;p2"/>
                    <p:cNvSpPr/>
                    <p:nvPr/>
                  </p:nvSpPr>
                  <p:spPr>
                    <a:xfrm rot="-5400000">
                      <a:off x="854725" y="1491350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70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6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5" name="Google Shape;335;p2"/>
                    <p:cNvSpPr/>
                    <p:nvPr/>
                  </p:nvSpPr>
                  <p:spPr>
                    <a:xfrm rot="-5400000">
                      <a:off x="800125" y="14264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6" y="1"/>
                          </a:moveTo>
                          <a:cubicBezTo>
                            <a:pt x="231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01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1" y="4349"/>
                          </a:cubicBezTo>
                          <a:cubicBezTo>
                            <a:pt x="3711" y="4349"/>
                            <a:pt x="3956" y="4244"/>
                            <a:pt x="4143" y="4057"/>
                          </a:cubicBezTo>
                          <a:cubicBezTo>
                            <a:pt x="4660" y="3556"/>
                            <a:pt x="4540" y="2642"/>
                            <a:pt x="3435" y="1537"/>
                          </a:cubicBezTo>
                          <a:cubicBezTo>
                            <a:pt x="2420" y="521"/>
                            <a:pt x="1022" y="1"/>
                            <a:pt x="306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6" name="Google Shape;336;p2"/>
                    <p:cNvSpPr/>
                    <p:nvPr/>
                  </p:nvSpPr>
                  <p:spPr>
                    <a:xfrm rot="-5400000">
                      <a:off x="706950" y="14221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" name="Google Shape;337;p2"/>
                    <p:cNvSpPr/>
                    <p:nvPr/>
                  </p:nvSpPr>
                  <p:spPr>
                    <a:xfrm rot="-5400000">
                      <a:off x="706950" y="16387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6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6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" name="Google Shape;338;p2"/>
                    <p:cNvSpPr/>
                    <p:nvPr/>
                  </p:nvSpPr>
                  <p:spPr>
                    <a:xfrm rot="-5400000">
                      <a:off x="800075" y="1589575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8" y="1520"/>
                          </a:cubicBezTo>
                          <a:cubicBezTo>
                            <a:pt x="87" y="2642"/>
                            <a:pt x="0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1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0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" name="Google Shape;339;p2"/>
                    <p:cNvSpPr/>
                    <p:nvPr/>
                  </p:nvSpPr>
                  <p:spPr>
                    <a:xfrm rot="-5400000">
                      <a:off x="833600" y="17191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2" y="0"/>
                          </a:moveTo>
                          <a:cubicBezTo>
                            <a:pt x="1" y="0"/>
                            <a:pt x="1" y="1243"/>
                            <a:pt x="812" y="1243"/>
                          </a:cubicBezTo>
                          <a:cubicBezTo>
                            <a:pt x="1606" y="1243"/>
                            <a:pt x="1606" y="0"/>
                            <a:pt x="812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0" name="Google Shape;340;p2"/>
                    <p:cNvSpPr/>
                    <p:nvPr/>
                  </p:nvSpPr>
                  <p:spPr>
                    <a:xfrm rot="-5400000">
                      <a:off x="833150" y="1376150"/>
                      <a:ext cx="4017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" name="Google Shape;341;p2"/>
                    <p:cNvSpPr/>
                    <p:nvPr/>
                  </p:nvSpPr>
                  <p:spPr>
                    <a:xfrm rot="-5400000">
                      <a:off x="909538" y="1186288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6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66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2" name="Google Shape;342;p2"/>
                    <p:cNvSpPr/>
                    <p:nvPr/>
                  </p:nvSpPr>
                  <p:spPr>
                    <a:xfrm rot="-5400000">
                      <a:off x="794963" y="1140763"/>
                      <a:ext cx="6432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73" h="5714" extrusionOk="0">
                          <a:moveTo>
                            <a:pt x="1295" y="1"/>
                          </a:moveTo>
                          <a:cubicBezTo>
                            <a:pt x="570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77" y="5386"/>
                            <a:pt x="1295" y="5714"/>
                          </a:cubicBezTo>
                          <a:cubicBezTo>
                            <a:pt x="1796" y="5368"/>
                            <a:pt x="2572" y="3867"/>
                            <a:pt x="2572" y="2296"/>
                          </a:cubicBezTo>
                          <a:cubicBezTo>
                            <a:pt x="2572" y="726"/>
                            <a:pt x="2003" y="1"/>
                            <a:pt x="129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" name="Google Shape;343;p2"/>
                    <p:cNvSpPr/>
                    <p:nvPr/>
                  </p:nvSpPr>
                  <p:spPr>
                    <a:xfrm rot="-5400000">
                      <a:off x="797438" y="1239438"/>
                      <a:ext cx="11607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43" h="4344" extrusionOk="0">
                          <a:moveTo>
                            <a:pt x="1214" y="0"/>
                          </a:moveTo>
                          <a:cubicBezTo>
                            <a:pt x="927" y="0"/>
                            <a:pt x="685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08" y="2825"/>
                          </a:cubicBezTo>
                          <a:cubicBezTo>
                            <a:pt x="2224" y="3824"/>
                            <a:pt x="3635" y="4343"/>
                            <a:pt x="4341" y="4343"/>
                          </a:cubicBezTo>
                          <a:cubicBezTo>
                            <a:pt x="4416" y="4343"/>
                            <a:pt x="4482" y="4338"/>
                            <a:pt x="4539" y="4326"/>
                          </a:cubicBezTo>
                          <a:cubicBezTo>
                            <a:pt x="4643" y="3722"/>
                            <a:pt x="4142" y="2117"/>
                            <a:pt x="3020" y="995"/>
                          </a:cubicBezTo>
                          <a:cubicBezTo>
                            <a:pt x="2324" y="299"/>
                            <a:pt x="1703" y="0"/>
                            <a:pt x="1214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4" name="Google Shape;344;p2"/>
                    <p:cNvSpPr/>
                    <p:nvPr/>
                  </p:nvSpPr>
                  <p:spPr>
                    <a:xfrm rot="-5400000">
                      <a:off x="864225" y="12885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9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9" y="2555"/>
                            <a:pt x="2296" y="2555"/>
                          </a:cubicBezTo>
                          <a:cubicBezTo>
                            <a:pt x="3867" y="2555"/>
                            <a:pt x="5351" y="1796"/>
                            <a:pt x="5714" y="1278"/>
                          </a:cubicBezTo>
                          <a:cubicBezTo>
                            <a:pt x="5351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5" name="Google Shape;345;p2"/>
                    <p:cNvSpPr/>
                    <p:nvPr/>
                  </p:nvSpPr>
                  <p:spPr>
                    <a:xfrm rot="-5400000">
                      <a:off x="864225" y="107192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45" y="760"/>
                            <a:pt x="0" y="1278"/>
                          </a:cubicBezTo>
                          <a:cubicBezTo>
                            <a:pt x="345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6" name="Google Shape;346;p2"/>
                    <p:cNvSpPr/>
                    <p:nvPr/>
                  </p:nvSpPr>
                  <p:spPr>
                    <a:xfrm rot="-5400000">
                      <a:off x="797213" y="1076113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3" y="1"/>
                          </a:moveTo>
                          <a:cubicBezTo>
                            <a:pt x="2943" y="1"/>
                            <a:pt x="2321" y="303"/>
                            <a:pt x="1623" y="1012"/>
                          </a:cubicBezTo>
                          <a:cubicBezTo>
                            <a:pt x="518" y="2134"/>
                            <a:pt x="0" y="3722"/>
                            <a:pt x="104" y="4326"/>
                          </a:cubicBezTo>
                          <a:cubicBezTo>
                            <a:pt x="163" y="4338"/>
                            <a:pt x="231" y="4343"/>
                            <a:pt x="306" y="4343"/>
                          </a:cubicBezTo>
                          <a:cubicBezTo>
                            <a:pt x="1025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18" y="1"/>
                            <a:pt x="343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7" name="Google Shape;347;p2"/>
                    <p:cNvSpPr/>
                    <p:nvPr/>
                  </p:nvSpPr>
                  <p:spPr>
                    <a:xfrm rot="-5400000">
                      <a:off x="741900" y="12767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8" name="Google Shape;348;p2"/>
                    <p:cNvSpPr/>
                    <p:nvPr/>
                  </p:nvSpPr>
                  <p:spPr>
                    <a:xfrm rot="-5400000">
                      <a:off x="746213" y="11092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9" name="Google Shape;349;p2"/>
                    <p:cNvSpPr/>
                    <p:nvPr/>
                  </p:nvSpPr>
                  <p:spPr>
                    <a:xfrm rot="-5400000">
                      <a:off x="758338" y="99681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50" name="Google Shape;350;p2"/>
                    <p:cNvSpPr/>
                    <p:nvPr/>
                  </p:nvSpPr>
                  <p:spPr>
                    <a:xfrm rot="-5400000">
                      <a:off x="932188" y="14669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51" name="Google Shape;351;p2"/>
                    <p:cNvSpPr/>
                    <p:nvPr/>
                  </p:nvSpPr>
                  <p:spPr>
                    <a:xfrm rot="-5400000">
                      <a:off x="928088" y="16346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5" y="0"/>
                          </a:moveTo>
                          <a:cubicBezTo>
                            <a:pt x="1" y="0"/>
                            <a:pt x="1" y="1226"/>
                            <a:pt x="795" y="1226"/>
                          </a:cubicBezTo>
                          <a:cubicBezTo>
                            <a:pt x="1589" y="1226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  <p:sp>
                <p:nvSpPr>
                  <p:cNvPr id="352" name="Google Shape;352;p2"/>
                  <p:cNvSpPr/>
                  <p:nvPr/>
                </p:nvSpPr>
                <p:spPr>
                  <a:xfrm>
                    <a:off x="7993500" y="4945725"/>
                    <a:ext cx="52225" cy="5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" h="2072" extrusionOk="0">
                        <a:moveTo>
                          <a:pt x="1053" y="0"/>
                        </a:moveTo>
                        <a:cubicBezTo>
                          <a:pt x="484" y="0"/>
                          <a:pt x="0" y="466"/>
                          <a:pt x="0" y="1036"/>
                        </a:cubicBezTo>
                        <a:cubicBezTo>
                          <a:pt x="0" y="1606"/>
                          <a:pt x="484" y="2072"/>
                          <a:pt x="1053" y="2072"/>
                        </a:cubicBezTo>
                        <a:cubicBezTo>
                          <a:pt x="1623" y="2072"/>
                          <a:pt x="2089" y="1606"/>
                          <a:pt x="2089" y="1036"/>
                        </a:cubicBezTo>
                        <a:cubicBezTo>
                          <a:pt x="2089" y="466"/>
                          <a:pt x="1623" y="0"/>
                          <a:pt x="105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53" name="Google Shape;353;p2"/>
                  <p:cNvSpPr/>
                  <p:nvPr/>
                </p:nvSpPr>
                <p:spPr>
                  <a:xfrm>
                    <a:off x="7987875" y="4791675"/>
                    <a:ext cx="63900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6" h="5714" extrusionOk="0">
                        <a:moveTo>
                          <a:pt x="1278" y="1"/>
                        </a:moveTo>
                        <a:cubicBezTo>
                          <a:pt x="553" y="1"/>
                          <a:pt x="1" y="708"/>
                          <a:pt x="1" y="2296"/>
                        </a:cubicBezTo>
                        <a:cubicBezTo>
                          <a:pt x="1" y="3884"/>
                          <a:pt x="760" y="5386"/>
                          <a:pt x="1278" y="5714"/>
                        </a:cubicBezTo>
                        <a:cubicBezTo>
                          <a:pt x="1796" y="5386"/>
                          <a:pt x="2555" y="3867"/>
                          <a:pt x="2555" y="2296"/>
                        </a:cubicBezTo>
                        <a:cubicBezTo>
                          <a:pt x="2555" y="726"/>
                          <a:pt x="2003" y="1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54" name="Google Shape;354;p2"/>
                  <p:cNvSpPr/>
                  <p:nvPr/>
                </p:nvSpPr>
                <p:spPr>
                  <a:xfrm>
                    <a:off x="7880000" y="4837150"/>
                    <a:ext cx="116550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2" h="4344" extrusionOk="0">
                        <a:moveTo>
                          <a:pt x="1227" y="0"/>
                        </a:moveTo>
                        <a:cubicBezTo>
                          <a:pt x="938" y="0"/>
                          <a:pt x="693" y="102"/>
                          <a:pt x="501" y="287"/>
                        </a:cubicBezTo>
                        <a:cubicBezTo>
                          <a:pt x="1" y="805"/>
                          <a:pt x="105" y="1703"/>
                          <a:pt x="1226" y="2825"/>
                        </a:cubicBezTo>
                        <a:cubicBezTo>
                          <a:pt x="2226" y="3824"/>
                          <a:pt x="3636" y="4343"/>
                          <a:pt x="4342" y="4343"/>
                        </a:cubicBezTo>
                        <a:cubicBezTo>
                          <a:pt x="4416" y="4343"/>
                          <a:pt x="4483" y="4338"/>
                          <a:pt x="4540" y="4326"/>
                        </a:cubicBezTo>
                        <a:cubicBezTo>
                          <a:pt x="4661" y="3722"/>
                          <a:pt x="4143" y="2117"/>
                          <a:pt x="3039" y="995"/>
                        </a:cubicBezTo>
                        <a:cubicBezTo>
                          <a:pt x="2342" y="299"/>
                          <a:pt x="1721" y="0"/>
                          <a:pt x="122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55" name="Google Shape;355;p2"/>
                  <p:cNvSpPr/>
                  <p:nvPr/>
                </p:nvSpPr>
                <p:spPr>
                  <a:xfrm>
                    <a:off x="7839875" y="4939675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2296" y="1"/>
                        </a:moveTo>
                        <a:cubicBezTo>
                          <a:pt x="726" y="1"/>
                          <a:pt x="1" y="553"/>
                          <a:pt x="1" y="1278"/>
                        </a:cubicBezTo>
                        <a:cubicBezTo>
                          <a:pt x="1" y="2003"/>
                          <a:pt x="726" y="2555"/>
                          <a:pt x="2296" y="2555"/>
                        </a:cubicBezTo>
                        <a:cubicBezTo>
                          <a:pt x="3867" y="2555"/>
                          <a:pt x="5369" y="1796"/>
                          <a:pt x="5714" y="1278"/>
                        </a:cubicBezTo>
                        <a:cubicBezTo>
                          <a:pt x="5369" y="760"/>
                          <a:pt x="3867" y="1"/>
                          <a:pt x="229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56" name="Google Shape;356;p2"/>
                  <p:cNvSpPr/>
                  <p:nvPr/>
                </p:nvSpPr>
                <p:spPr>
                  <a:xfrm>
                    <a:off x="8056925" y="4939675"/>
                    <a:ext cx="142425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97" h="2556" extrusionOk="0">
                        <a:moveTo>
                          <a:pt x="3418" y="1"/>
                        </a:moveTo>
                        <a:cubicBezTo>
                          <a:pt x="1847" y="1"/>
                          <a:pt x="346" y="760"/>
                          <a:pt x="0" y="1278"/>
                        </a:cubicBezTo>
                        <a:cubicBezTo>
                          <a:pt x="346" y="1796"/>
                          <a:pt x="1847" y="2555"/>
                          <a:pt x="3418" y="2555"/>
                        </a:cubicBezTo>
                        <a:cubicBezTo>
                          <a:pt x="4988" y="2555"/>
                          <a:pt x="5696" y="2003"/>
                          <a:pt x="5696" y="1278"/>
                        </a:cubicBezTo>
                        <a:cubicBezTo>
                          <a:pt x="5696" y="553"/>
                          <a:pt x="4988" y="1"/>
                          <a:pt x="341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57" name="Google Shape;357;p2"/>
                  <p:cNvSpPr/>
                  <p:nvPr/>
                </p:nvSpPr>
                <p:spPr>
                  <a:xfrm>
                    <a:off x="8043125" y="4837150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3437" y="1"/>
                        </a:moveTo>
                        <a:cubicBezTo>
                          <a:pt x="2951" y="1"/>
                          <a:pt x="2332" y="303"/>
                          <a:pt x="1622" y="1012"/>
                        </a:cubicBezTo>
                        <a:cubicBezTo>
                          <a:pt x="518" y="2117"/>
                          <a:pt x="0" y="3722"/>
                          <a:pt x="121" y="4326"/>
                        </a:cubicBezTo>
                        <a:cubicBezTo>
                          <a:pt x="178" y="4338"/>
                          <a:pt x="245" y="4343"/>
                          <a:pt x="319" y="4343"/>
                        </a:cubicBezTo>
                        <a:cubicBezTo>
                          <a:pt x="1025" y="4343"/>
                          <a:pt x="2437" y="3824"/>
                          <a:pt x="3452" y="2825"/>
                        </a:cubicBezTo>
                        <a:cubicBezTo>
                          <a:pt x="4557" y="1720"/>
                          <a:pt x="4660" y="805"/>
                          <a:pt x="4142" y="287"/>
                        </a:cubicBezTo>
                        <a:cubicBezTo>
                          <a:pt x="3958" y="103"/>
                          <a:pt x="3720" y="1"/>
                          <a:pt x="343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58" name="Google Shape;358;p2"/>
                  <p:cNvSpPr/>
                  <p:nvPr/>
                </p:nvSpPr>
                <p:spPr>
                  <a:xfrm>
                    <a:off x="7816150" y="4890275"/>
                    <a:ext cx="39725" cy="30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27" extrusionOk="0">
                        <a:moveTo>
                          <a:pt x="794" y="1"/>
                        </a:moveTo>
                        <a:cubicBezTo>
                          <a:pt x="0" y="1"/>
                          <a:pt x="0" y="1226"/>
                          <a:pt x="794" y="1226"/>
                        </a:cubicBezTo>
                        <a:cubicBezTo>
                          <a:pt x="1588" y="1226"/>
                          <a:pt x="1588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59" name="Google Shape;359;p2"/>
                  <p:cNvSpPr/>
                  <p:nvPr/>
                </p:nvSpPr>
                <p:spPr>
                  <a:xfrm>
                    <a:off x="8329625" y="4851225"/>
                    <a:ext cx="63875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5" h="5714" extrusionOk="0">
                        <a:moveTo>
                          <a:pt x="1278" y="1"/>
                        </a:moveTo>
                        <a:cubicBezTo>
                          <a:pt x="760" y="363"/>
                          <a:pt x="0" y="1847"/>
                          <a:pt x="0" y="3418"/>
                        </a:cubicBezTo>
                        <a:cubicBezTo>
                          <a:pt x="0" y="5006"/>
                          <a:pt x="553" y="5714"/>
                          <a:pt x="1278" y="5714"/>
                        </a:cubicBezTo>
                        <a:cubicBezTo>
                          <a:pt x="2003" y="5714"/>
                          <a:pt x="2555" y="5006"/>
                          <a:pt x="2555" y="3418"/>
                        </a:cubicBezTo>
                        <a:cubicBezTo>
                          <a:pt x="2555" y="1847"/>
                          <a:pt x="1795" y="363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0" name="Google Shape;360;p2"/>
                  <p:cNvSpPr/>
                  <p:nvPr/>
                </p:nvSpPr>
                <p:spPr>
                  <a:xfrm>
                    <a:off x="8384850" y="4840000"/>
                    <a:ext cx="116525" cy="108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9" extrusionOk="0">
                        <a:moveTo>
                          <a:pt x="319" y="1"/>
                        </a:moveTo>
                        <a:cubicBezTo>
                          <a:pt x="245" y="1"/>
                          <a:pt x="179" y="7"/>
                          <a:pt x="121" y="18"/>
                        </a:cubicBezTo>
                        <a:cubicBezTo>
                          <a:pt x="1" y="639"/>
                          <a:pt x="518" y="2227"/>
                          <a:pt x="1623" y="3349"/>
                        </a:cubicBezTo>
                        <a:cubicBezTo>
                          <a:pt x="2315" y="4052"/>
                          <a:pt x="2933" y="4349"/>
                          <a:pt x="3425" y="4349"/>
                        </a:cubicBezTo>
                        <a:cubicBezTo>
                          <a:pt x="3718" y="4349"/>
                          <a:pt x="3967" y="4244"/>
                          <a:pt x="4160" y="4057"/>
                        </a:cubicBezTo>
                        <a:cubicBezTo>
                          <a:pt x="4661" y="3556"/>
                          <a:pt x="4557" y="2642"/>
                          <a:pt x="3435" y="1537"/>
                        </a:cubicBezTo>
                        <a:cubicBezTo>
                          <a:pt x="2435" y="521"/>
                          <a:pt x="1026" y="1"/>
                          <a:pt x="31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1" name="Google Shape;361;p2"/>
                  <p:cNvSpPr/>
                  <p:nvPr/>
                </p:nvSpPr>
                <p:spPr>
                  <a:xfrm>
                    <a:off x="8221750" y="4840000"/>
                    <a:ext cx="116525" cy="10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5" extrusionOk="0">
                        <a:moveTo>
                          <a:pt x="4342" y="1"/>
                        </a:moveTo>
                        <a:cubicBezTo>
                          <a:pt x="3635" y="1"/>
                          <a:pt x="2224" y="520"/>
                          <a:pt x="1209" y="1520"/>
                        </a:cubicBezTo>
                        <a:cubicBezTo>
                          <a:pt x="104" y="2642"/>
                          <a:pt x="1" y="3539"/>
                          <a:pt x="501" y="4057"/>
                        </a:cubicBezTo>
                        <a:cubicBezTo>
                          <a:pt x="692" y="4242"/>
                          <a:pt x="935" y="4344"/>
                          <a:pt x="1222" y="4344"/>
                        </a:cubicBezTo>
                        <a:cubicBezTo>
                          <a:pt x="1710" y="4344"/>
                          <a:pt x="2324" y="4046"/>
                          <a:pt x="3021" y="3349"/>
                        </a:cubicBezTo>
                        <a:cubicBezTo>
                          <a:pt x="4143" y="2227"/>
                          <a:pt x="4661" y="622"/>
                          <a:pt x="4540" y="18"/>
                        </a:cubicBezTo>
                        <a:cubicBezTo>
                          <a:pt x="4482" y="7"/>
                          <a:pt x="4416" y="1"/>
                          <a:pt x="434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2" name="Google Shape;362;p2"/>
                  <p:cNvSpPr/>
                  <p:nvPr/>
                </p:nvSpPr>
                <p:spPr>
                  <a:xfrm>
                    <a:off x="8169550" y="4874100"/>
                    <a:ext cx="397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4" extrusionOk="0">
                        <a:moveTo>
                          <a:pt x="794" y="0"/>
                        </a:moveTo>
                        <a:cubicBezTo>
                          <a:pt x="0" y="0"/>
                          <a:pt x="0" y="1243"/>
                          <a:pt x="794" y="1243"/>
                        </a:cubicBezTo>
                        <a:cubicBezTo>
                          <a:pt x="1588" y="1243"/>
                          <a:pt x="1588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3" name="Google Shape;363;p2"/>
                  <p:cNvSpPr/>
                  <p:nvPr/>
                </p:nvSpPr>
                <p:spPr>
                  <a:xfrm>
                    <a:off x="8512150" y="4873675"/>
                    <a:ext cx="40150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3" extrusionOk="0">
                        <a:moveTo>
                          <a:pt x="811" y="0"/>
                        </a:moveTo>
                        <a:cubicBezTo>
                          <a:pt x="0" y="0"/>
                          <a:pt x="0" y="1243"/>
                          <a:pt x="811" y="1243"/>
                        </a:cubicBezTo>
                        <a:cubicBezTo>
                          <a:pt x="1605" y="1243"/>
                          <a:pt x="1605" y="0"/>
                          <a:pt x="81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4" name="Google Shape;364;p2"/>
                  <p:cNvSpPr/>
                  <p:nvPr/>
                </p:nvSpPr>
                <p:spPr>
                  <a:xfrm>
                    <a:off x="8421525" y="4972475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795" y="1"/>
                        </a:moveTo>
                        <a:cubicBezTo>
                          <a:pt x="1" y="1"/>
                          <a:pt x="1" y="1243"/>
                          <a:pt x="795" y="1243"/>
                        </a:cubicBezTo>
                        <a:cubicBezTo>
                          <a:pt x="1606" y="1243"/>
                          <a:pt x="1606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5" name="Google Shape;365;p2"/>
                  <p:cNvSpPr/>
                  <p:nvPr/>
                </p:nvSpPr>
                <p:spPr>
                  <a:xfrm>
                    <a:off x="8254125" y="4968600"/>
                    <a:ext cx="40150" cy="3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26" extrusionOk="0">
                        <a:moveTo>
                          <a:pt x="794" y="0"/>
                        </a:moveTo>
                        <a:cubicBezTo>
                          <a:pt x="0" y="0"/>
                          <a:pt x="0" y="1226"/>
                          <a:pt x="794" y="1226"/>
                        </a:cubicBezTo>
                        <a:cubicBezTo>
                          <a:pt x="1605" y="1226"/>
                          <a:pt x="1605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6" name="Google Shape;366;p2"/>
                  <p:cNvSpPr/>
                  <p:nvPr/>
                </p:nvSpPr>
                <p:spPr>
                  <a:xfrm>
                    <a:off x="8685600" y="4945725"/>
                    <a:ext cx="52225" cy="5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" h="2072" extrusionOk="0">
                        <a:moveTo>
                          <a:pt x="1053" y="0"/>
                        </a:moveTo>
                        <a:cubicBezTo>
                          <a:pt x="467" y="0"/>
                          <a:pt x="1" y="466"/>
                          <a:pt x="1" y="1036"/>
                        </a:cubicBezTo>
                        <a:cubicBezTo>
                          <a:pt x="1" y="1606"/>
                          <a:pt x="467" y="2072"/>
                          <a:pt x="1053" y="2072"/>
                        </a:cubicBezTo>
                        <a:cubicBezTo>
                          <a:pt x="1623" y="2072"/>
                          <a:pt x="2089" y="1606"/>
                          <a:pt x="2089" y="1036"/>
                        </a:cubicBezTo>
                        <a:cubicBezTo>
                          <a:pt x="2089" y="466"/>
                          <a:pt x="1623" y="0"/>
                          <a:pt x="105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7" name="Google Shape;367;p2"/>
                  <p:cNvSpPr/>
                  <p:nvPr/>
                </p:nvSpPr>
                <p:spPr>
                  <a:xfrm>
                    <a:off x="8680000" y="4791675"/>
                    <a:ext cx="63875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5" h="5714" extrusionOk="0">
                        <a:moveTo>
                          <a:pt x="1277" y="1"/>
                        </a:moveTo>
                        <a:cubicBezTo>
                          <a:pt x="553" y="1"/>
                          <a:pt x="0" y="708"/>
                          <a:pt x="0" y="2296"/>
                        </a:cubicBezTo>
                        <a:cubicBezTo>
                          <a:pt x="0" y="3884"/>
                          <a:pt x="760" y="5386"/>
                          <a:pt x="1277" y="5714"/>
                        </a:cubicBezTo>
                        <a:cubicBezTo>
                          <a:pt x="1778" y="5368"/>
                          <a:pt x="2555" y="3867"/>
                          <a:pt x="2555" y="2296"/>
                        </a:cubicBezTo>
                        <a:cubicBezTo>
                          <a:pt x="2555" y="726"/>
                          <a:pt x="1985" y="1"/>
                          <a:pt x="127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8" name="Google Shape;368;p2"/>
                  <p:cNvSpPr/>
                  <p:nvPr/>
                </p:nvSpPr>
                <p:spPr>
                  <a:xfrm>
                    <a:off x="8572125" y="4837150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1227" y="0"/>
                        </a:moveTo>
                        <a:cubicBezTo>
                          <a:pt x="938" y="0"/>
                          <a:pt x="692" y="102"/>
                          <a:pt x="501" y="287"/>
                        </a:cubicBezTo>
                        <a:cubicBezTo>
                          <a:pt x="0" y="805"/>
                          <a:pt x="104" y="1703"/>
                          <a:pt x="1226" y="2825"/>
                        </a:cubicBezTo>
                        <a:cubicBezTo>
                          <a:pt x="2225" y="3824"/>
                          <a:pt x="3635" y="4343"/>
                          <a:pt x="4342" y="4343"/>
                        </a:cubicBezTo>
                        <a:cubicBezTo>
                          <a:pt x="4416" y="4343"/>
                          <a:pt x="4482" y="4338"/>
                          <a:pt x="4540" y="4326"/>
                        </a:cubicBezTo>
                        <a:cubicBezTo>
                          <a:pt x="4660" y="3722"/>
                          <a:pt x="4143" y="2117"/>
                          <a:pt x="3038" y="995"/>
                        </a:cubicBezTo>
                        <a:cubicBezTo>
                          <a:pt x="2341" y="299"/>
                          <a:pt x="1720" y="0"/>
                          <a:pt x="122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9" name="Google Shape;369;p2"/>
                  <p:cNvSpPr/>
                  <p:nvPr/>
                </p:nvSpPr>
                <p:spPr>
                  <a:xfrm>
                    <a:off x="8532000" y="4939675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2296" y="1"/>
                        </a:moveTo>
                        <a:cubicBezTo>
                          <a:pt x="708" y="1"/>
                          <a:pt x="0" y="553"/>
                          <a:pt x="0" y="1278"/>
                        </a:cubicBezTo>
                        <a:cubicBezTo>
                          <a:pt x="0" y="2003"/>
                          <a:pt x="708" y="2555"/>
                          <a:pt x="2296" y="2555"/>
                        </a:cubicBezTo>
                        <a:cubicBezTo>
                          <a:pt x="3866" y="2555"/>
                          <a:pt x="5368" y="1796"/>
                          <a:pt x="5713" y="1278"/>
                        </a:cubicBezTo>
                        <a:cubicBezTo>
                          <a:pt x="5368" y="760"/>
                          <a:pt x="3866" y="1"/>
                          <a:pt x="229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0" name="Google Shape;370;p2"/>
                  <p:cNvSpPr/>
                  <p:nvPr/>
                </p:nvSpPr>
                <p:spPr>
                  <a:xfrm>
                    <a:off x="8748600" y="4939675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3435" y="1"/>
                        </a:moveTo>
                        <a:cubicBezTo>
                          <a:pt x="1847" y="1"/>
                          <a:pt x="363" y="760"/>
                          <a:pt x="1" y="1278"/>
                        </a:cubicBezTo>
                        <a:cubicBezTo>
                          <a:pt x="363" y="1796"/>
                          <a:pt x="1847" y="2555"/>
                          <a:pt x="3435" y="2555"/>
                        </a:cubicBezTo>
                        <a:cubicBezTo>
                          <a:pt x="5006" y="2555"/>
                          <a:pt x="5713" y="2003"/>
                          <a:pt x="5713" y="1278"/>
                        </a:cubicBezTo>
                        <a:cubicBezTo>
                          <a:pt x="5713" y="553"/>
                          <a:pt x="5006" y="1"/>
                          <a:pt x="343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1" name="Google Shape;371;p2"/>
                  <p:cNvSpPr/>
                  <p:nvPr/>
                </p:nvSpPr>
                <p:spPr>
                  <a:xfrm>
                    <a:off x="8735225" y="4837150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3438" y="1"/>
                        </a:moveTo>
                        <a:cubicBezTo>
                          <a:pt x="2952" y="1"/>
                          <a:pt x="2332" y="303"/>
                          <a:pt x="1623" y="1012"/>
                        </a:cubicBezTo>
                        <a:cubicBezTo>
                          <a:pt x="518" y="2117"/>
                          <a:pt x="0" y="3722"/>
                          <a:pt x="121" y="4326"/>
                        </a:cubicBezTo>
                        <a:cubicBezTo>
                          <a:pt x="179" y="4338"/>
                          <a:pt x="245" y="4343"/>
                          <a:pt x="319" y="4343"/>
                        </a:cubicBezTo>
                        <a:cubicBezTo>
                          <a:pt x="1026" y="4343"/>
                          <a:pt x="2435" y="3824"/>
                          <a:pt x="3435" y="2825"/>
                        </a:cubicBezTo>
                        <a:cubicBezTo>
                          <a:pt x="4557" y="1720"/>
                          <a:pt x="4661" y="805"/>
                          <a:pt x="4143" y="287"/>
                        </a:cubicBezTo>
                        <a:cubicBezTo>
                          <a:pt x="3959" y="103"/>
                          <a:pt x="3721" y="1"/>
                          <a:pt x="343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2" name="Google Shape;372;p2"/>
                  <p:cNvSpPr/>
                  <p:nvPr/>
                </p:nvSpPr>
                <p:spPr>
                  <a:xfrm>
                    <a:off x="8861225" y="4874100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811" y="0"/>
                        </a:moveTo>
                        <a:cubicBezTo>
                          <a:pt x="0" y="0"/>
                          <a:pt x="0" y="1243"/>
                          <a:pt x="811" y="1243"/>
                        </a:cubicBezTo>
                        <a:cubicBezTo>
                          <a:pt x="1605" y="1243"/>
                          <a:pt x="1605" y="0"/>
                          <a:pt x="81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373" name="Google Shape;373;p2"/>
                <p:cNvGrpSpPr/>
                <p:nvPr/>
              </p:nvGrpSpPr>
              <p:grpSpPr>
                <a:xfrm>
                  <a:off x="132525" y="114825"/>
                  <a:ext cx="8796050" cy="4913850"/>
                  <a:chOff x="190375" y="114825"/>
                  <a:chExt cx="8796050" cy="4913850"/>
                </a:xfrm>
              </p:grpSpPr>
              <p:grpSp>
                <p:nvGrpSpPr>
                  <p:cNvPr id="374" name="Google Shape;374;p2"/>
                  <p:cNvGrpSpPr/>
                  <p:nvPr/>
                </p:nvGrpSpPr>
                <p:grpSpPr>
                  <a:xfrm rot="-5400000">
                    <a:off x="2780850" y="2413100"/>
                    <a:ext cx="266250" cy="4914700"/>
                    <a:chOff x="250000" y="213100"/>
                    <a:chExt cx="266250" cy="4914700"/>
                  </a:xfrm>
                </p:grpSpPr>
                <p:grpSp>
                  <p:nvGrpSpPr>
                    <p:cNvPr id="375" name="Google Shape;375;p2"/>
                    <p:cNvGrpSpPr/>
                    <p:nvPr/>
                  </p:nvGrpSpPr>
                  <p:grpSpPr>
                    <a:xfrm rot="10800000">
                      <a:off x="250000" y="213100"/>
                      <a:ext cx="266250" cy="2487175"/>
                      <a:chOff x="701350" y="992275"/>
                      <a:chExt cx="266250" cy="2487175"/>
                    </a:xfrm>
                  </p:grpSpPr>
                  <p:sp>
                    <p:nvSpPr>
                      <p:cNvPr id="376" name="Google Shape;376;p2"/>
                      <p:cNvSpPr/>
                      <p:nvPr/>
                    </p:nvSpPr>
                    <p:spPr>
                      <a:xfrm rot="-5400000">
                        <a:off x="-519125" y="2242575"/>
                        <a:ext cx="2457350" cy="164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294" h="656" extrusionOk="0">
                            <a:moveTo>
                              <a:pt x="0" y="0"/>
                            </a:moveTo>
                            <a:lnTo>
                              <a:pt x="0" y="656"/>
                            </a:lnTo>
                            <a:lnTo>
                              <a:pt x="98293" y="656"/>
                            </a:lnTo>
                            <a:lnTo>
                              <a:pt x="98293" y="0"/>
                            </a:ln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377" name="Google Shape;377;p2"/>
                      <p:cNvSpPr/>
                      <p:nvPr/>
                    </p:nvSpPr>
                    <p:spPr>
                      <a:xfrm rot="-5400000">
                        <a:off x="909538" y="3262613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84" y="0"/>
                              <a:pt x="0" y="466"/>
                              <a:pt x="0" y="1036"/>
                            </a:cubicBezTo>
                            <a:cubicBezTo>
                              <a:pt x="0" y="1606"/>
                              <a:pt x="484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378" name="Google Shape;378;p2"/>
                      <p:cNvSpPr/>
                      <p:nvPr/>
                    </p:nvSpPr>
                    <p:spPr>
                      <a:xfrm rot="-5400000">
                        <a:off x="795175" y="3216875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553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60" y="5386"/>
                              <a:pt x="1278" y="5714"/>
                            </a:cubicBezTo>
                            <a:cubicBezTo>
                              <a:pt x="1796" y="5386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2003" y="1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379" name="Google Shape;379;p2"/>
                      <p:cNvSpPr/>
                      <p:nvPr/>
                    </p:nvSpPr>
                    <p:spPr>
                      <a:xfrm rot="-5400000">
                        <a:off x="797200" y="3315550"/>
                        <a:ext cx="116550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2" h="4344" extrusionOk="0">
                            <a:moveTo>
                              <a:pt x="1227" y="0"/>
                            </a:moveTo>
                            <a:cubicBezTo>
                              <a:pt x="938" y="0"/>
                              <a:pt x="693" y="102"/>
                              <a:pt x="501" y="287"/>
                            </a:cubicBezTo>
                            <a:cubicBezTo>
                              <a:pt x="1" y="805"/>
                              <a:pt x="105" y="1703"/>
                              <a:pt x="1226" y="2825"/>
                            </a:cubicBezTo>
                            <a:cubicBezTo>
                              <a:pt x="2226" y="3824"/>
                              <a:pt x="3636" y="4343"/>
                              <a:pt x="4342" y="4343"/>
                            </a:cubicBezTo>
                            <a:cubicBezTo>
                              <a:pt x="4416" y="4343"/>
                              <a:pt x="4483" y="4338"/>
                              <a:pt x="4540" y="4326"/>
                            </a:cubicBezTo>
                            <a:cubicBezTo>
                              <a:pt x="4661" y="3722"/>
                              <a:pt x="4143" y="2117"/>
                              <a:pt x="3039" y="995"/>
                            </a:cubicBezTo>
                            <a:cubicBezTo>
                              <a:pt x="2342" y="299"/>
                              <a:pt x="1721" y="0"/>
                              <a:pt x="1227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380" name="Google Shape;380;p2"/>
                      <p:cNvSpPr/>
                      <p:nvPr/>
                    </p:nvSpPr>
                    <p:spPr>
                      <a:xfrm rot="-5400000">
                        <a:off x="864225" y="3364875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26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26" y="2555"/>
                              <a:pt x="2296" y="2555"/>
                            </a:cubicBezTo>
                            <a:cubicBezTo>
                              <a:pt x="3867" y="2555"/>
                              <a:pt x="5369" y="1796"/>
                              <a:pt x="5714" y="1278"/>
                            </a:cubicBezTo>
                            <a:cubicBezTo>
                              <a:pt x="5369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381" name="Google Shape;381;p2"/>
                      <p:cNvSpPr/>
                      <p:nvPr/>
                    </p:nvSpPr>
                    <p:spPr>
                      <a:xfrm rot="-5400000">
                        <a:off x="864438" y="3148038"/>
                        <a:ext cx="142425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697" h="2556" extrusionOk="0">
                            <a:moveTo>
                              <a:pt x="3418" y="1"/>
                            </a:moveTo>
                            <a:cubicBezTo>
                              <a:pt x="1847" y="1"/>
                              <a:pt x="346" y="760"/>
                              <a:pt x="0" y="1278"/>
                            </a:cubicBezTo>
                            <a:cubicBezTo>
                              <a:pt x="346" y="1796"/>
                              <a:pt x="1847" y="2555"/>
                              <a:pt x="3418" y="2555"/>
                            </a:cubicBezTo>
                            <a:cubicBezTo>
                              <a:pt x="4988" y="2555"/>
                              <a:pt x="5696" y="2003"/>
                              <a:pt x="5696" y="1278"/>
                            </a:cubicBezTo>
                            <a:cubicBezTo>
                              <a:pt x="5696" y="553"/>
                              <a:pt x="4988" y="1"/>
                              <a:pt x="341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382" name="Google Shape;382;p2"/>
                      <p:cNvSpPr/>
                      <p:nvPr/>
                    </p:nvSpPr>
                    <p:spPr>
                      <a:xfrm rot="-5400000">
                        <a:off x="797213" y="31524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7" y="1"/>
                            </a:moveTo>
                            <a:cubicBezTo>
                              <a:pt x="2951" y="1"/>
                              <a:pt x="2332" y="303"/>
                              <a:pt x="1622" y="1012"/>
                            </a:cubicBezTo>
                            <a:cubicBezTo>
                              <a:pt x="518" y="2117"/>
                              <a:pt x="0" y="3722"/>
                              <a:pt x="121" y="4326"/>
                            </a:cubicBezTo>
                            <a:cubicBezTo>
                              <a:pt x="178" y="4338"/>
                              <a:pt x="245" y="4343"/>
                              <a:pt x="319" y="4343"/>
                            </a:cubicBezTo>
                            <a:cubicBezTo>
                              <a:pt x="1025" y="4343"/>
                              <a:pt x="2437" y="3824"/>
                              <a:pt x="3452" y="2825"/>
                            </a:cubicBezTo>
                            <a:cubicBezTo>
                              <a:pt x="4557" y="1720"/>
                              <a:pt x="4660" y="805"/>
                              <a:pt x="4142" y="287"/>
                            </a:cubicBezTo>
                            <a:cubicBezTo>
                              <a:pt x="3958" y="103"/>
                              <a:pt x="3720" y="1"/>
                              <a:pt x="343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383" name="Google Shape;383;p2"/>
                      <p:cNvSpPr/>
                      <p:nvPr/>
                    </p:nvSpPr>
                    <p:spPr>
                      <a:xfrm rot="-5400000">
                        <a:off x="840925" y="3443825"/>
                        <a:ext cx="39725" cy="306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7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26"/>
                              <a:pt x="794" y="1226"/>
                            </a:cubicBezTo>
                            <a:cubicBezTo>
                              <a:pt x="1588" y="1226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384" name="Google Shape;384;p2"/>
                      <p:cNvSpPr/>
                      <p:nvPr/>
                    </p:nvSpPr>
                    <p:spPr>
                      <a:xfrm rot="-5400000">
                        <a:off x="741688" y="335281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385" name="Google Shape;385;p2"/>
                      <p:cNvSpPr/>
                      <p:nvPr/>
                    </p:nvSpPr>
                    <p:spPr>
                      <a:xfrm rot="-5400000">
                        <a:off x="746000" y="31853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386" name="Google Shape;386;p2"/>
                      <p:cNvSpPr/>
                      <p:nvPr/>
                    </p:nvSpPr>
                    <p:spPr>
                      <a:xfrm rot="-5400000">
                        <a:off x="752475" y="2920425"/>
                        <a:ext cx="51800" cy="522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72" h="2090" extrusionOk="0">
                            <a:moveTo>
                              <a:pt x="1036" y="1"/>
                            </a:moveTo>
                            <a:cubicBezTo>
                              <a:pt x="466" y="1"/>
                              <a:pt x="0" y="467"/>
                              <a:pt x="0" y="1036"/>
                            </a:cubicBezTo>
                            <a:cubicBezTo>
                              <a:pt x="0" y="1623"/>
                              <a:pt x="466" y="2089"/>
                              <a:pt x="1036" y="2089"/>
                            </a:cubicBezTo>
                            <a:cubicBezTo>
                              <a:pt x="1605" y="2089"/>
                              <a:pt x="2071" y="1623"/>
                              <a:pt x="2071" y="1036"/>
                            </a:cubicBezTo>
                            <a:cubicBezTo>
                              <a:pt x="2071" y="467"/>
                              <a:pt x="1605" y="1"/>
                              <a:pt x="103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387" name="Google Shape;387;p2"/>
                      <p:cNvSpPr/>
                      <p:nvPr/>
                    </p:nvSpPr>
                    <p:spPr>
                      <a:xfrm rot="-5400000">
                        <a:off x="854738" y="2875138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0" y="1847"/>
                              <a:pt x="0" y="3418"/>
                            </a:cubicBezTo>
                            <a:cubicBezTo>
                              <a:pt x="0" y="5006"/>
                              <a:pt x="553" y="5714"/>
                              <a:pt x="1278" y="5714"/>
                            </a:cubicBezTo>
                            <a:cubicBezTo>
                              <a:pt x="2003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95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388" name="Google Shape;388;p2"/>
                      <p:cNvSpPr/>
                      <p:nvPr/>
                    </p:nvSpPr>
                    <p:spPr>
                      <a:xfrm rot="-5400000">
                        <a:off x="800125" y="2810650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19" y="1"/>
                            </a:moveTo>
                            <a:cubicBezTo>
                              <a:pt x="245" y="1"/>
                              <a:pt x="179" y="7"/>
                              <a:pt x="121" y="18"/>
                            </a:cubicBezTo>
                            <a:cubicBezTo>
                              <a:pt x="1" y="639"/>
                              <a:pt x="518" y="2227"/>
                              <a:pt x="1623" y="3349"/>
                            </a:cubicBezTo>
                            <a:cubicBezTo>
                              <a:pt x="2315" y="4052"/>
                              <a:pt x="2933" y="4349"/>
                              <a:pt x="3425" y="4349"/>
                            </a:cubicBezTo>
                            <a:cubicBezTo>
                              <a:pt x="3718" y="4349"/>
                              <a:pt x="3967" y="4244"/>
                              <a:pt x="4160" y="4057"/>
                            </a:cubicBezTo>
                            <a:cubicBezTo>
                              <a:pt x="4661" y="3556"/>
                              <a:pt x="4557" y="2642"/>
                              <a:pt x="3435" y="1537"/>
                            </a:cubicBezTo>
                            <a:cubicBezTo>
                              <a:pt x="2435" y="521"/>
                              <a:pt x="1026" y="1"/>
                              <a:pt x="31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389" name="Google Shape;389;p2"/>
                      <p:cNvSpPr/>
                      <p:nvPr/>
                    </p:nvSpPr>
                    <p:spPr>
                      <a:xfrm rot="-5400000">
                        <a:off x="706950" y="28063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1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6" y="2572"/>
                              <a:pt x="5714" y="2002"/>
                              <a:pt x="5714" y="1277"/>
                            </a:cubicBezTo>
                            <a:cubicBezTo>
                              <a:pt x="5714" y="570"/>
                              <a:pt x="5006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390" name="Google Shape;390;p2"/>
                      <p:cNvSpPr/>
                      <p:nvPr/>
                    </p:nvSpPr>
                    <p:spPr>
                      <a:xfrm rot="-5400000">
                        <a:off x="706950" y="30229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25" y="0"/>
                              <a:pt x="0" y="570"/>
                              <a:pt x="0" y="1277"/>
                            </a:cubicBezTo>
                            <a:cubicBezTo>
                              <a:pt x="0" y="2002"/>
                              <a:pt x="708" y="2572"/>
                              <a:pt x="2296" y="2572"/>
                            </a:cubicBezTo>
                            <a:cubicBezTo>
                              <a:pt x="3867" y="2572"/>
                              <a:pt x="5368" y="1795"/>
                              <a:pt x="5713" y="1277"/>
                            </a:cubicBezTo>
                            <a:cubicBezTo>
                              <a:pt x="5368" y="777"/>
                              <a:pt x="3867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391" name="Google Shape;391;p2"/>
                      <p:cNvSpPr/>
                      <p:nvPr/>
                    </p:nvSpPr>
                    <p:spPr>
                      <a:xfrm rot="-5400000">
                        <a:off x="800075" y="2973800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42" y="1"/>
                            </a:moveTo>
                            <a:cubicBezTo>
                              <a:pt x="3635" y="1"/>
                              <a:pt x="2224" y="520"/>
                              <a:pt x="1209" y="1520"/>
                            </a:cubicBezTo>
                            <a:cubicBezTo>
                              <a:pt x="104" y="2642"/>
                              <a:pt x="1" y="3539"/>
                              <a:pt x="501" y="4057"/>
                            </a:cubicBezTo>
                            <a:cubicBezTo>
                              <a:pt x="692" y="4242"/>
                              <a:pt x="935" y="4344"/>
                              <a:pt x="1222" y="4344"/>
                            </a:cubicBezTo>
                            <a:cubicBezTo>
                              <a:pt x="1710" y="4344"/>
                              <a:pt x="2324" y="4046"/>
                              <a:pt x="3021" y="3349"/>
                            </a:cubicBezTo>
                            <a:cubicBezTo>
                              <a:pt x="4143" y="2227"/>
                              <a:pt x="4661" y="622"/>
                              <a:pt x="4540" y="18"/>
                            </a:cubicBezTo>
                            <a:cubicBezTo>
                              <a:pt x="4482" y="7"/>
                              <a:pt x="4416" y="1"/>
                              <a:pt x="4342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392" name="Google Shape;392;p2"/>
                      <p:cNvSpPr/>
                      <p:nvPr/>
                    </p:nvSpPr>
                    <p:spPr>
                      <a:xfrm rot="-5400000">
                        <a:off x="833813" y="31031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393" name="Google Shape;393;p2"/>
                      <p:cNvSpPr/>
                      <p:nvPr/>
                    </p:nvSpPr>
                    <p:spPr>
                      <a:xfrm rot="-5400000">
                        <a:off x="833163" y="276036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811" y="0"/>
                            </a:moveTo>
                            <a:cubicBezTo>
                              <a:pt x="0" y="0"/>
                              <a:pt x="0" y="1243"/>
                              <a:pt x="811" y="1243"/>
                            </a:cubicBezTo>
                            <a:cubicBezTo>
                              <a:pt x="1605" y="1243"/>
                              <a:pt x="1605" y="0"/>
                              <a:pt x="811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394" name="Google Shape;394;p2"/>
                      <p:cNvSpPr/>
                      <p:nvPr/>
                    </p:nvSpPr>
                    <p:spPr>
                      <a:xfrm rot="-5400000">
                        <a:off x="931975" y="28509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395" name="Google Shape;395;p2"/>
                      <p:cNvSpPr/>
                      <p:nvPr/>
                    </p:nvSpPr>
                    <p:spPr>
                      <a:xfrm rot="-5400000">
                        <a:off x="927875" y="3018600"/>
                        <a:ext cx="40150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26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26"/>
                              <a:pt x="794" y="1226"/>
                            </a:cubicBezTo>
                            <a:cubicBezTo>
                              <a:pt x="1605" y="1226"/>
                              <a:pt x="1605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396" name="Google Shape;396;p2"/>
                      <p:cNvSpPr/>
                      <p:nvPr/>
                    </p:nvSpPr>
                    <p:spPr>
                      <a:xfrm rot="-5400000">
                        <a:off x="909538" y="2570513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67" y="0"/>
                              <a:pt x="1" y="466"/>
                              <a:pt x="1" y="1036"/>
                            </a:cubicBezTo>
                            <a:cubicBezTo>
                              <a:pt x="1" y="1606"/>
                              <a:pt x="467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397" name="Google Shape;397;p2"/>
                      <p:cNvSpPr/>
                      <p:nvPr/>
                    </p:nvSpPr>
                    <p:spPr>
                      <a:xfrm rot="-5400000">
                        <a:off x="795188" y="2524763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7" y="1"/>
                            </a:moveTo>
                            <a:cubicBezTo>
                              <a:pt x="553" y="1"/>
                              <a:pt x="0" y="708"/>
                              <a:pt x="0" y="2296"/>
                            </a:cubicBezTo>
                            <a:cubicBezTo>
                              <a:pt x="0" y="3884"/>
                              <a:pt x="760" y="5386"/>
                              <a:pt x="1277" y="5714"/>
                            </a:cubicBezTo>
                            <a:cubicBezTo>
                              <a:pt x="1778" y="5368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1985" y="1"/>
                              <a:pt x="127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398" name="Google Shape;398;p2"/>
                      <p:cNvSpPr/>
                      <p:nvPr/>
                    </p:nvSpPr>
                    <p:spPr>
                      <a:xfrm rot="-5400000">
                        <a:off x="797213" y="26234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1227" y="0"/>
                            </a:moveTo>
                            <a:cubicBezTo>
                              <a:pt x="938" y="0"/>
                              <a:pt x="692" y="102"/>
                              <a:pt x="501" y="287"/>
                            </a:cubicBezTo>
                            <a:cubicBezTo>
                              <a:pt x="0" y="805"/>
                              <a:pt x="104" y="1703"/>
                              <a:pt x="1226" y="2825"/>
                            </a:cubicBezTo>
                            <a:cubicBezTo>
                              <a:pt x="2225" y="3824"/>
                              <a:pt x="3635" y="4343"/>
                              <a:pt x="4342" y="4343"/>
                            </a:cubicBezTo>
                            <a:cubicBezTo>
                              <a:pt x="4416" y="4343"/>
                              <a:pt x="4482" y="4338"/>
                              <a:pt x="4540" y="4326"/>
                            </a:cubicBezTo>
                            <a:cubicBezTo>
                              <a:pt x="4660" y="3722"/>
                              <a:pt x="4143" y="2117"/>
                              <a:pt x="3038" y="995"/>
                            </a:cubicBezTo>
                            <a:cubicBezTo>
                              <a:pt x="2341" y="299"/>
                              <a:pt x="1720" y="0"/>
                              <a:pt x="1227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399" name="Google Shape;399;p2"/>
                      <p:cNvSpPr/>
                      <p:nvPr/>
                    </p:nvSpPr>
                    <p:spPr>
                      <a:xfrm rot="-5400000">
                        <a:off x="864225" y="26727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8" y="1"/>
                              <a:pt x="0" y="553"/>
                              <a:pt x="0" y="1278"/>
                            </a:cubicBezTo>
                            <a:cubicBezTo>
                              <a:pt x="0" y="2003"/>
                              <a:pt x="708" y="2555"/>
                              <a:pt x="2296" y="2555"/>
                            </a:cubicBezTo>
                            <a:cubicBezTo>
                              <a:pt x="3866" y="2555"/>
                              <a:pt x="5368" y="1796"/>
                              <a:pt x="5713" y="1278"/>
                            </a:cubicBezTo>
                            <a:cubicBezTo>
                              <a:pt x="5368" y="760"/>
                              <a:pt x="3866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00" name="Google Shape;400;p2"/>
                      <p:cNvSpPr/>
                      <p:nvPr/>
                    </p:nvSpPr>
                    <p:spPr>
                      <a:xfrm rot="-5400000">
                        <a:off x="864225" y="24561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35" y="1"/>
                            </a:moveTo>
                            <a:cubicBezTo>
                              <a:pt x="1847" y="1"/>
                              <a:pt x="363" y="760"/>
                              <a:pt x="1" y="1278"/>
                            </a:cubicBezTo>
                            <a:cubicBezTo>
                              <a:pt x="363" y="1796"/>
                              <a:pt x="1847" y="2555"/>
                              <a:pt x="3435" y="2555"/>
                            </a:cubicBezTo>
                            <a:cubicBezTo>
                              <a:pt x="5006" y="2555"/>
                              <a:pt x="5713" y="2003"/>
                              <a:pt x="5713" y="1278"/>
                            </a:cubicBezTo>
                            <a:cubicBezTo>
                              <a:pt x="5713" y="553"/>
                              <a:pt x="5006" y="1"/>
                              <a:pt x="34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01" name="Google Shape;401;p2"/>
                      <p:cNvSpPr/>
                      <p:nvPr/>
                    </p:nvSpPr>
                    <p:spPr>
                      <a:xfrm rot="-5400000">
                        <a:off x="797213" y="24603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8" y="1"/>
                            </a:moveTo>
                            <a:cubicBezTo>
                              <a:pt x="2952" y="1"/>
                              <a:pt x="2332" y="303"/>
                              <a:pt x="1623" y="1012"/>
                            </a:cubicBezTo>
                            <a:cubicBezTo>
                              <a:pt x="518" y="2117"/>
                              <a:pt x="0" y="3722"/>
                              <a:pt x="121" y="4326"/>
                            </a:cubicBezTo>
                            <a:cubicBezTo>
                              <a:pt x="179" y="4338"/>
                              <a:pt x="245" y="4343"/>
                              <a:pt x="319" y="4343"/>
                            </a:cubicBezTo>
                            <a:cubicBezTo>
                              <a:pt x="1026" y="4343"/>
                              <a:pt x="2435" y="3824"/>
                              <a:pt x="3435" y="2825"/>
                            </a:cubicBezTo>
                            <a:cubicBezTo>
                              <a:pt x="4557" y="1720"/>
                              <a:pt x="4661" y="805"/>
                              <a:pt x="4143" y="287"/>
                            </a:cubicBezTo>
                            <a:cubicBezTo>
                              <a:pt x="3959" y="103"/>
                              <a:pt x="3721" y="1"/>
                              <a:pt x="34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02" name="Google Shape;402;p2"/>
                      <p:cNvSpPr/>
                      <p:nvPr/>
                    </p:nvSpPr>
                    <p:spPr>
                      <a:xfrm rot="-5400000">
                        <a:off x="741900" y="26609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03" name="Google Shape;403;p2"/>
                      <p:cNvSpPr/>
                      <p:nvPr/>
                    </p:nvSpPr>
                    <p:spPr>
                      <a:xfrm rot="-5400000">
                        <a:off x="745988" y="2493263"/>
                        <a:ext cx="4017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04" name="Google Shape;404;p2"/>
                      <p:cNvSpPr/>
                      <p:nvPr/>
                    </p:nvSpPr>
                    <p:spPr>
                      <a:xfrm rot="-5400000">
                        <a:off x="748000" y="2224275"/>
                        <a:ext cx="60850" cy="521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34" h="2086" extrusionOk="0">
                            <a:moveTo>
                              <a:pt x="1048" y="0"/>
                            </a:moveTo>
                            <a:cubicBezTo>
                              <a:pt x="513" y="0"/>
                              <a:pt x="0" y="414"/>
                              <a:pt x="0" y="1032"/>
                            </a:cubicBezTo>
                            <a:cubicBezTo>
                              <a:pt x="0" y="1619"/>
                              <a:pt x="466" y="2085"/>
                              <a:pt x="1053" y="2085"/>
                            </a:cubicBezTo>
                            <a:cubicBezTo>
                              <a:pt x="1968" y="2085"/>
                              <a:pt x="2434" y="963"/>
                              <a:pt x="1778" y="307"/>
                            </a:cubicBezTo>
                            <a:cubicBezTo>
                              <a:pt x="1566" y="95"/>
                              <a:pt x="1304" y="0"/>
                              <a:pt x="1048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05" name="Google Shape;405;p2"/>
                      <p:cNvSpPr/>
                      <p:nvPr/>
                    </p:nvSpPr>
                    <p:spPr>
                      <a:xfrm rot="-5400000">
                        <a:off x="854725" y="2183025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1" y="1847"/>
                              <a:pt x="1" y="3418"/>
                            </a:cubicBezTo>
                            <a:cubicBezTo>
                              <a:pt x="1" y="5006"/>
                              <a:pt x="553" y="5714"/>
                              <a:pt x="1278" y="5714"/>
                            </a:cubicBezTo>
                            <a:cubicBezTo>
                              <a:pt x="1986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79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06" name="Google Shape;406;p2"/>
                      <p:cNvSpPr/>
                      <p:nvPr/>
                    </p:nvSpPr>
                    <p:spPr>
                      <a:xfrm rot="-5400000">
                        <a:off x="800125" y="2118525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05" y="1"/>
                            </a:moveTo>
                            <a:cubicBezTo>
                              <a:pt x="230" y="1"/>
                              <a:pt x="163" y="7"/>
                              <a:pt x="104" y="18"/>
                            </a:cubicBezTo>
                            <a:cubicBezTo>
                              <a:pt x="0" y="639"/>
                              <a:pt x="518" y="2227"/>
                              <a:pt x="1622" y="3349"/>
                            </a:cubicBezTo>
                            <a:cubicBezTo>
                              <a:pt x="2315" y="4052"/>
                              <a:pt x="2933" y="4349"/>
                              <a:pt x="3420" y="4349"/>
                            </a:cubicBezTo>
                            <a:cubicBezTo>
                              <a:pt x="3711" y="4349"/>
                              <a:pt x="3956" y="4244"/>
                              <a:pt x="4142" y="4057"/>
                            </a:cubicBezTo>
                            <a:cubicBezTo>
                              <a:pt x="4660" y="3556"/>
                              <a:pt x="4557" y="2642"/>
                              <a:pt x="3435" y="1537"/>
                            </a:cubicBezTo>
                            <a:cubicBezTo>
                              <a:pt x="2419" y="521"/>
                              <a:pt x="1022" y="1"/>
                              <a:pt x="30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07" name="Google Shape;407;p2"/>
                      <p:cNvSpPr/>
                      <p:nvPr/>
                    </p:nvSpPr>
                    <p:spPr>
                      <a:xfrm rot="-5400000">
                        <a:off x="706963" y="2114213"/>
                        <a:ext cx="142825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3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0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5" y="2572"/>
                              <a:pt x="5713" y="2002"/>
                              <a:pt x="5713" y="1277"/>
                            </a:cubicBezTo>
                            <a:cubicBezTo>
                              <a:pt x="5713" y="570"/>
                              <a:pt x="5005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08" name="Google Shape;408;p2"/>
                      <p:cNvSpPr/>
                      <p:nvPr/>
                    </p:nvSpPr>
                    <p:spPr>
                      <a:xfrm rot="-5400000">
                        <a:off x="706950" y="23308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08" y="0"/>
                              <a:pt x="1" y="570"/>
                              <a:pt x="1" y="1277"/>
                            </a:cubicBezTo>
                            <a:cubicBezTo>
                              <a:pt x="1" y="2002"/>
                              <a:pt x="708" y="2572"/>
                              <a:pt x="2296" y="2572"/>
                            </a:cubicBezTo>
                            <a:cubicBezTo>
                              <a:pt x="3867" y="2572"/>
                              <a:pt x="5369" y="1795"/>
                              <a:pt x="5714" y="1277"/>
                            </a:cubicBezTo>
                            <a:cubicBezTo>
                              <a:pt x="5369" y="777"/>
                              <a:pt x="3867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09" name="Google Shape;409;p2"/>
                      <p:cNvSpPr/>
                      <p:nvPr/>
                    </p:nvSpPr>
                    <p:spPr>
                      <a:xfrm rot="-5400000">
                        <a:off x="800075" y="2281700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38" y="1"/>
                            </a:moveTo>
                            <a:cubicBezTo>
                              <a:pt x="3621" y="1"/>
                              <a:pt x="2224" y="520"/>
                              <a:pt x="1209" y="1520"/>
                            </a:cubicBezTo>
                            <a:cubicBezTo>
                              <a:pt x="87" y="2642"/>
                              <a:pt x="1" y="3539"/>
                              <a:pt x="501" y="4057"/>
                            </a:cubicBezTo>
                            <a:cubicBezTo>
                              <a:pt x="693" y="4242"/>
                              <a:pt x="936" y="4344"/>
                              <a:pt x="1222" y="4344"/>
                            </a:cubicBezTo>
                            <a:cubicBezTo>
                              <a:pt x="1711" y="4344"/>
                              <a:pt x="2325" y="4046"/>
                              <a:pt x="3021" y="3349"/>
                            </a:cubicBezTo>
                            <a:cubicBezTo>
                              <a:pt x="4143" y="2227"/>
                              <a:pt x="4661" y="622"/>
                              <a:pt x="4540" y="18"/>
                            </a:cubicBezTo>
                            <a:cubicBezTo>
                              <a:pt x="4481" y="7"/>
                              <a:pt x="4413" y="1"/>
                              <a:pt x="43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10" name="Google Shape;410;p2"/>
                      <p:cNvSpPr/>
                      <p:nvPr/>
                    </p:nvSpPr>
                    <p:spPr>
                      <a:xfrm rot="-5400000">
                        <a:off x="833600" y="24112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811" y="0"/>
                            </a:moveTo>
                            <a:cubicBezTo>
                              <a:pt x="0" y="0"/>
                              <a:pt x="0" y="1243"/>
                              <a:pt x="811" y="1243"/>
                            </a:cubicBezTo>
                            <a:cubicBezTo>
                              <a:pt x="1605" y="1243"/>
                              <a:pt x="1605" y="0"/>
                              <a:pt x="811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11" name="Google Shape;411;p2"/>
                      <p:cNvSpPr/>
                      <p:nvPr/>
                    </p:nvSpPr>
                    <p:spPr>
                      <a:xfrm rot="-5400000">
                        <a:off x="833163" y="206826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12" name="Google Shape;412;p2"/>
                      <p:cNvSpPr/>
                      <p:nvPr/>
                    </p:nvSpPr>
                    <p:spPr>
                      <a:xfrm rot="-5400000">
                        <a:off x="931975" y="2158850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605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13" name="Google Shape;413;p2"/>
                      <p:cNvSpPr/>
                      <p:nvPr/>
                    </p:nvSpPr>
                    <p:spPr>
                      <a:xfrm rot="-5400000">
                        <a:off x="928088" y="2326713"/>
                        <a:ext cx="39725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6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26"/>
                              <a:pt x="794" y="1226"/>
                            </a:cubicBezTo>
                            <a:cubicBezTo>
                              <a:pt x="1588" y="1226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14" name="Google Shape;414;p2"/>
                      <p:cNvSpPr/>
                      <p:nvPr/>
                    </p:nvSpPr>
                    <p:spPr>
                      <a:xfrm rot="-5400000">
                        <a:off x="905375" y="1882550"/>
                        <a:ext cx="60875" cy="521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35" h="2085" extrusionOk="0">
                            <a:moveTo>
                              <a:pt x="1399" y="0"/>
                            </a:moveTo>
                            <a:cubicBezTo>
                              <a:pt x="467" y="0"/>
                              <a:pt x="1" y="1122"/>
                              <a:pt x="657" y="1778"/>
                            </a:cubicBezTo>
                            <a:cubicBezTo>
                              <a:pt x="868" y="1990"/>
                              <a:pt x="1129" y="2085"/>
                              <a:pt x="1384" y="2085"/>
                            </a:cubicBezTo>
                            <a:cubicBezTo>
                              <a:pt x="1920" y="2085"/>
                              <a:pt x="2434" y="1667"/>
                              <a:pt x="2434" y="1036"/>
                            </a:cubicBezTo>
                            <a:cubicBezTo>
                              <a:pt x="2434" y="466"/>
                              <a:pt x="1968" y="0"/>
                              <a:pt x="1399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15" name="Google Shape;415;p2"/>
                      <p:cNvSpPr/>
                      <p:nvPr/>
                    </p:nvSpPr>
                    <p:spPr>
                      <a:xfrm rot="-5400000">
                        <a:off x="795188" y="1832663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8" y="1"/>
                            </a:moveTo>
                            <a:cubicBezTo>
                              <a:pt x="553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60" y="5368"/>
                              <a:pt x="1278" y="5714"/>
                            </a:cubicBezTo>
                            <a:cubicBezTo>
                              <a:pt x="1778" y="5368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1985" y="1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16" name="Google Shape;416;p2"/>
                      <p:cNvSpPr/>
                      <p:nvPr/>
                    </p:nvSpPr>
                    <p:spPr>
                      <a:xfrm rot="-5400000">
                        <a:off x="797213" y="19313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1223" y="0"/>
                            </a:moveTo>
                            <a:cubicBezTo>
                              <a:pt x="936" y="0"/>
                              <a:pt x="693" y="102"/>
                              <a:pt x="501" y="287"/>
                            </a:cubicBezTo>
                            <a:cubicBezTo>
                              <a:pt x="1" y="805"/>
                              <a:pt x="104" y="1703"/>
                              <a:pt x="1209" y="2825"/>
                            </a:cubicBezTo>
                            <a:cubicBezTo>
                              <a:pt x="2224" y="3824"/>
                              <a:pt x="3635" y="4343"/>
                              <a:pt x="4342" y="4343"/>
                            </a:cubicBezTo>
                            <a:cubicBezTo>
                              <a:pt x="4416" y="4343"/>
                              <a:pt x="4483" y="4338"/>
                              <a:pt x="4540" y="4326"/>
                            </a:cubicBezTo>
                            <a:cubicBezTo>
                              <a:pt x="4661" y="3722"/>
                              <a:pt x="4143" y="2117"/>
                              <a:pt x="3038" y="995"/>
                            </a:cubicBezTo>
                            <a:cubicBezTo>
                              <a:pt x="2331" y="299"/>
                              <a:pt x="1713" y="0"/>
                              <a:pt x="122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17" name="Google Shape;417;p2"/>
                      <p:cNvSpPr/>
                      <p:nvPr/>
                    </p:nvSpPr>
                    <p:spPr>
                      <a:xfrm rot="-5400000">
                        <a:off x="864225" y="19806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8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08" y="2555"/>
                              <a:pt x="2296" y="2555"/>
                            </a:cubicBezTo>
                            <a:cubicBezTo>
                              <a:pt x="3867" y="2555"/>
                              <a:pt x="5368" y="1796"/>
                              <a:pt x="5713" y="1278"/>
                            </a:cubicBezTo>
                            <a:cubicBezTo>
                              <a:pt x="5368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18" name="Google Shape;418;p2"/>
                      <p:cNvSpPr/>
                      <p:nvPr/>
                    </p:nvSpPr>
                    <p:spPr>
                      <a:xfrm rot="-5400000">
                        <a:off x="864225" y="17640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18" y="1"/>
                            </a:moveTo>
                            <a:cubicBezTo>
                              <a:pt x="1848" y="1"/>
                              <a:pt x="346" y="760"/>
                              <a:pt x="1" y="1278"/>
                            </a:cubicBezTo>
                            <a:cubicBezTo>
                              <a:pt x="346" y="1796"/>
                              <a:pt x="1848" y="2555"/>
                              <a:pt x="3418" y="2555"/>
                            </a:cubicBezTo>
                            <a:cubicBezTo>
                              <a:pt x="5006" y="2555"/>
                              <a:pt x="5714" y="2003"/>
                              <a:pt x="5714" y="1278"/>
                            </a:cubicBezTo>
                            <a:cubicBezTo>
                              <a:pt x="5714" y="553"/>
                              <a:pt x="5006" y="1"/>
                              <a:pt x="341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19" name="Google Shape;419;p2"/>
                      <p:cNvSpPr/>
                      <p:nvPr/>
                    </p:nvSpPr>
                    <p:spPr>
                      <a:xfrm rot="-5400000">
                        <a:off x="797213" y="17682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8" y="1"/>
                            </a:moveTo>
                            <a:cubicBezTo>
                              <a:pt x="2952" y="1"/>
                              <a:pt x="2332" y="303"/>
                              <a:pt x="1623" y="1012"/>
                            </a:cubicBezTo>
                            <a:cubicBezTo>
                              <a:pt x="501" y="2117"/>
                              <a:pt x="1" y="3722"/>
                              <a:pt x="122" y="4326"/>
                            </a:cubicBezTo>
                            <a:cubicBezTo>
                              <a:pt x="179" y="4338"/>
                              <a:pt x="245" y="4343"/>
                              <a:pt x="320" y="4343"/>
                            </a:cubicBezTo>
                            <a:cubicBezTo>
                              <a:pt x="1026" y="4343"/>
                              <a:pt x="2436" y="3824"/>
                              <a:pt x="3435" y="2825"/>
                            </a:cubicBezTo>
                            <a:cubicBezTo>
                              <a:pt x="4557" y="1720"/>
                              <a:pt x="4661" y="805"/>
                              <a:pt x="4143" y="287"/>
                            </a:cubicBezTo>
                            <a:cubicBezTo>
                              <a:pt x="3959" y="103"/>
                              <a:pt x="3721" y="1"/>
                              <a:pt x="34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20" name="Google Shape;420;p2"/>
                      <p:cNvSpPr/>
                      <p:nvPr/>
                    </p:nvSpPr>
                    <p:spPr>
                      <a:xfrm rot="-5400000">
                        <a:off x="741900" y="19688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588" y="1243"/>
                              <a:pt x="1588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21" name="Google Shape;421;p2"/>
                      <p:cNvSpPr/>
                      <p:nvPr/>
                    </p:nvSpPr>
                    <p:spPr>
                      <a:xfrm rot="-5400000">
                        <a:off x="746213" y="18013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22" name="Google Shape;422;p2"/>
                      <p:cNvSpPr/>
                      <p:nvPr/>
                    </p:nvSpPr>
                    <p:spPr>
                      <a:xfrm rot="-5400000">
                        <a:off x="752263" y="1536438"/>
                        <a:ext cx="52225" cy="522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90" extrusionOk="0">
                            <a:moveTo>
                              <a:pt x="1053" y="1"/>
                            </a:moveTo>
                            <a:cubicBezTo>
                              <a:pt x="467" y="1"/>
                              <a:pt x="1" y="467"/>
                              <a:pt x="1" y="1036"/>
                            </a:cubicBezTo>
                            <a:cubicBezTo>
                              <a:pt x="1" y="1623"/>
                              <a:pt x="467" y="2089"/>
                              <a:pt x="1053" y="2089"/>
                            </a:cubicBezTo>
                            <a:cubicBezTo>
                              <a:pt x="1623" y="2089"/>
                              <a:pt x="2089" y="1623"/>
                              <a:pt x="2089" y="1036"/>
                            </a:cubicBezTo>
                            <a:cubicBezTo>
                              <a:pt x="2089" y="467"/>
                              <a:pt x="1623" y="1"/>
                              <a:pt x="10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23" name="Google Shape;423;p2"/>
                      <p:cNvSpPr/>
                      <p:nvPr/>
                    </p:nvSpPr>
                    <p:spPr>
                      <a:xfrm rot="-5400000">
                        <a:off x="854725" y="1491350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1" y="1847"/>
                              <a:pt x="1" y="3418"/>
                            </a:cubicBezTo>
                            <a:cubicBezTo>
                              <a:pt x="1" y="5006"/>
                              <a:pt x="570" y="5714"/>
                              <a:pt x="1278" y="5714"/>
                            </a:cubicBezTo>
                            <a:cubicBezTo>
                              <a:pt x="2003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96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24" name="Google Shape;424;p2"/>
                      <p:cNvSpPr/>
                      <p:nvPr/>
                    </p:nvSpPr>
                    <p:spPr>
                      <a:xfrm rot="-5400000">
                        <a:off x="800125" y="1426425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06" y="1"/>
                            </a:moveTo>
                            <a:cubicBezTo>
                              <a:pt x="231" y="1"/>
                              <a:pt x="163" y="7"/>
                              <a:pt x="104" y="18"/>
                            </a:cubicBezTo>
                            <a:cubicBezTo>
                              <a:pt x="0" y="639"/>
                              <a:pt x="501" y="2227"/>
                              <a:pt x="1623" y="3349"/>
                            </a:cubicBezTo>
                            <a:cubicBezTo>
                              <a:pt x="2315" y="4052"/>
                              <a:pt x="2933" y="4349"/>
                              <a:pt x="3421" y="4349"/>
                            </a:cubicBezTo>
                            <a:cubicBezTo>
                              <a:pt x="3711" y="4349"/>
                              <a:pt x="3956" y="4244"/>
                              <a:pt x="4143" y="4057"/>
                            </a:cubicBezTo>
                            <a:cubicBezTo>
                              <a:pt x="4660" y="3556"/>
                              <a:pt x="4540" y="2642"/>
                              <a:pt x="3435" y="1537"/>
                            </a:cubicBezTo>
                            <a:cubicBezTo>
                              <a:pt x="2420" y="521"/>
                              <a:pt x="1022" y="1"/>
                              <a:pt x="30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25" name="Google Shape;425;p2"/>
                      <p:cNvSpPr/>
                      <p:nvPr/>
                    </p:nvSpPr>
                    <p:spPr>
                      <a:xfrm rot="-5400000">
                        <a:off x="706950" y="1422100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0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6" y="2572"/>
                              <a:pt x="5713" y="2002"/>
                              <a:pt x="5713" y="1277"/>
                            </a:cubicBezTo>
                            <a:cubicBezTo>
                              <a:pt x="5713" y="570"/>
                              <a:pt x="5006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26" name="Google Shape;426;p2"/>
                      <p:cNvSpPr/>
                      <p:nvPr/>
                    </p:nvSpPr>
                    <p:spPr>
                      <a:xfrm rot="-5400000">
                        <a:off x="706950" y="1638700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08" y="0"/>
                              <a:pt x="0" y="570"/>
                              <a:pt x="0" y="1277"/>
                            </a:cubicBezTo>
                            <a:cubicBezTo>
                              <a:pt x="0" y="2002"/>
                              <a:pt x="708" y="2572"/>
                              <a:pt x="2296" y="2572"/>
                            </a:cubicBezTo>
                            <a:cubicBezTo>
                              <a:pt x="3866" y="2572"/>
                              <a:pt x="5368" y="1795"/>
                              <a:pt x="5713" y="1277"/>
                            </a:cubicBezTo>
                            <a:cubicBezTo>
                              <a:pt x="5368" y="777"/>
                              <a:pt x="3866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27" name="Google Shape;427;p2"/>
                      <p:cNvSpPr/>
                      <p:nvPr/>
                    </p:nvSpPr>
                    <p:spPr>
                      <a:xfrm rot="-5400000">
                        <a:off x="800075" y="1589575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38" y="1"/>
                            </a:moveTo>
                            <a:cubicBezTo>
                              <a:pt x="3621" y="1"/>
                              <a:pt x="2224" y="520"/>
                              <a:pt x="1208" y="1520"/>
                            </a:cubicBezTo>
                            <a:cubicBezTo>
                              <a:pt x="87" y="2642"/>
                              <a:pt x="0" y="3539"/>
                              <a:pt x="501" y="4057"/>
                            </a:cubicBezTo>
                            <a:cubicBezTo>
                              <a:pt x="692" y="4242"/>
                              <a:pt x="935" y="4344"/>
                              <a:pt x="1221" y="4344"/>
                            </a:cubicBezTo>
                            <a:cubicBezTo>
                              <a:pt x="1710" y="4344"/>
                              <a:pt x="2324" y="4046"/>
                              <a:pt x="3021" y="3349"/>
                            </a:cubicBezTo>
                            <a:cubicBezTo>
                              <a:pt x="4143" y="2227"/>
                              <a:pt x="4660" y="622"/>
                              <a:pt x="4540" y="18"/>
                            </a:cubicBezTo>
                            <a:cubicBezTo>
                              <a:pt x="4481" y="7"/>
                              <a:pt x="4413" y="1"/>
                              <a:pt x="43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28" name="Google Shape;428;p2"/>
                      <p:cNvSpPr/>
                      <p:nvPr/>
                    </p:nvSpPr>
                    <p:spPr>
                      <a:xfrm rot="-5400000">
                        <a:off x="833600" y="17191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812" y="0"/>
                            </a:moveTo>
                            <a:cubicBezTo>
                              <a:pt x="1" y="0"/>
                              <a:pt x="1" y="1243"/>
                              <a:pt x="812" y="1243"/>
                            </a:cubicBezTo>
                            <a:cubicBezTo>
                              <a:pt x="1606" y="1243"/>
                              <a:pt x="1606" y="0"/>
                              <a:pt x="812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29" name="Google Shape;429;p2"/>
                      <p:cNvSpPr/>
                      <p:nvPr/>
                    </p:nvSpPr>
                    <p:spPr>
                      <a:xfrm rot="-5400000">
                        <a:off x="833150" y="1376150"/>
                        <a:ext cx="4017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30" name="Google Shape;430;p2"/>
                      <p:cNvSpPr/>
                      <p:nvPr/>
                    </p:nvSpPr>
                    <p:spPr>
                      <a:xfrm rot="-5400000">
                        <a:off x="909538" y="1186288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66" y="0"/>
                              <a:pt x="0" y="466"/>
                              <a:pt x="0" y="1036"/>
                            </a:cubicBezTo>
                            <a:cubicBezTo>
                              <a:pt x="0" y="1606"/>
                              <a:pt x="466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31" name="Google Shape;431;p2"/>
                      <p:cNvSpPr/>
                      <p:nvPr/>
                    </p:nvSpPr>
                    <p:spPr>
                      <a:xfrm rot="-5400000">
                        <a:off x="794963" y="1140763"/>
                        <a:ext cx="6432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73" h="5714" extrusionOk="0">
                            <a:moveTo>
                              <a:pt x="1295" y="1"/>
                            </a:moveTo>
                            <a:cubicBezTo>
                              <a:pt x="570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77" y="5386"/>
                              <a:pt x="1295" y="5714"/>
                            </a:cubicBezTo>
                            <a:cubicBezTo>
                              <a:pt x="1796" y="5368"/>
                              <a:pt x="2572" y="3867"/>
                              <a:pt x="2572" y="2296"/>
                            </a:cubicBezTo>
                            <a:cubicBezTo>
                              <a:pt x="2572" y="726"/>
                              <a:pt x="2003" y="1"/>
                              <a:pt x="12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32" name="Google Shape;432;p2"/>
                      <p:cNvSpPr/>
                      <p:nvPr/>
                    </p:nvSpPr>
                    <p:spPr>
                      <a:xfrm rot="-5400000">
                        <a:off x="797438" y="1239438"/>
                        <a:ext cx="11607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43" h="4344" extrusionOk="0">
                            <a:moveTo>
                              <a:pt x="1214" y="0"/>
                            </a:moveTo>
                            <a:cubicBezTo>
                              <a:pt x="927" y="0"/>
                              <a:pt x="685" y="102"/>
                              <a:pt x="501" y="287"/>
                            </a:cubicBezTo>
                            <a:cubicBezTo>
                              <a:pt x="0" y="805"/>
                              <a:pt x="104" y="1703"/>
                              <a:pt x="1208" y="2825"/>
                            </a:cubicBezTo>
                            <a:cubicBezTo>
                              <a:pt x="2224" y="3824"/>
                              <a:pt x="3635" y="4343"/>
                              <a:pt x="4341" y="4343"/>
                            </a:cubicBezTo>
                            <a:cubicBezTo>
                              <a:pt x="4416" y="4343"/>
                              <a:pt x="4482" y="4338"/>
                              <a:pt x="4539" y="4326"/>
                            </a:cubicBezTo>
                            <a:cubicBezTo>
                              <a:pt x="4643" y="3722"/>
                              <a:pt x="4142" y="2117"/>
                              <a:pt x="3020" y="995"/>
                            </a:cubicBezTo>
                            <a:cubicBezTo>
                              <a:pt x="2324" y="299"/>
                              <a:pt x="1703" y="0"/>
                              <a:pt x="121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33" name="Google Shape;433;p2"/>
                      <p:cNvSpPr/>
                      <p:nvPr/>
                    </p:nvSpPr>
                    <p:spPr>
                      <a:xfrm rot="-5400000">
                        <a:off x="864225" y="12885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9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09" y="2555"/>
                              <a:pt x="2296" y="2555"/>
                            </a:cubicBezTo>
                            <a:cubicBezTo>
                              <a:pt x="3867" y="2555"/>
                              <a:pt x="5351" y="1796"/>
                              <a:pt x="5714" y="1278"/>
                            </a:cubicBezTo>
                            <a:cubicBezTo>
                              <a:pt x="5351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34" name="Google Shape;434;p2"/>
                      <p:cNvSpPr/>
                      <p:nvPr/>
                    </p:nvSpPr>
                    <p:spPr>
                      <a:xfrm rot="-5400000">
                        <a:off x="864225" y="1071925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35" y="1"/>
                            </a:moveTo>
                            <a:cubicBezTo>
                              <a:pt x="1847" y="1"/>
                              <a:pt x="345" y="760"/>
                              <a:pt x="0" y="1278"/>
                            </a:cubicBezTo>
                            <a:cubicBezTo>
                              <a:pt x="345" y="1796"/>
                              <a:pt x="1847" y="2555"/>
                              <a:pt x="3435" y="2555"/>
                            </a:cubicBezTo>
                            <a:cubicBezTo>
                              <a:pt x="5006" y="2555"/>
                              <a:pt x="5713" y="2003"/>
                              <a:pt x="5713" y="1278"/>
                            </a:cubicBezTo>
                            <a:cubicBezTo>
                              <a:pt x="5713" y="553"/>
                              <a:pt x="5006" y="1"/>
                              <a:pt x="34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35" name="Google Shape;435;p2"/>
                      <p:cNvSpPr/>
                      <p:nvPr/>
                    </p:nvSpPr>
                    <p:spPr>
                      <a:xfrm rot="-5400000">
                        <a:off x="797213" y="1076113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3" y="1"/>
                            </a:moveTo>
                            <a:cubicBezTo>
                              <a:pt x="2943" y="1"/>
                              <a:pt x="2321" y="303"/>
                              <a:pt x="1623" y="1012"/>
                            </a:cubicBezTo>
                            <a:cubicBezTo>
                              <a:pt x="518" y="2134"/>
                              <a:pt x="0" y="3722"/>
                              <a:pt x="104" y="4326"/>
                            </a:cubicBezTo>
                            <a:cubicBezTo>
                              <a:pt x="163" y="4338"/>
                              <a:pt x="231" y="4343"/>
                              <a:pt x="306" y="4343"/>
                            </a:cubicBezTo>
                            <a:cubicBezTo>
                              <a:pt x="1025" y="4343"/>
                              <a:pt x="2435" y="3824"/>
                              <a:pt x="3435" y="2825"/>
                            </a:cubicBezTo>
                            <a:cubicBezTo>
                              <a:pt x="4557" y="1720"/>
                              <a:pt x="4660" y="805"/>
                              <a:pt x="4142" y="287"/>
                            </a:cubicBezTo>
                            <a:cubicBezTo>
                              <a:pt x="3958" y="103"/>
                              <a:pt x="3718" y="1"/>
                              <a:pt x="343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36" name="Google Shape;436;p2"/>
                      <p:cNvSpPr/>
                      <p:nvPr/>
                    </p:nvSpPr>
                    <p:spPr>
                      <a:xfrm rot="-5400000">
                        <a:off x="741900" y="12767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589" y="1243"/>
                              <a:pt x="1589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37" name="Google Shape;437;p2"/>
                      <p:cNvSpPr/>
                      <p:nvPr/>
                    </p:nvSpPr>
                    <p:spPr>
                      <a:xfrm rot="-5400000">
                        <a:off x="746213" y="11092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589" y="1243"/>
                              <a:pt x="1589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38" name="Google Shape;438;p2"/>
                      <p:cNvSpPr/>
                      <p:nvPr/>
                    </p:nvSpPr>
                    <p:spPr>
                      <a:xfrm rot="-5400000">
                        <a:off x="758338" y="996813"/>
                        <a:ext cx="4017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4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39" name="Google Shape;439;p2"/>
                      <p:cNvSpPr/>
                      <p:nvPr/>
                    </p:nvSpPr>
                    <p:spPr>
                      <a:xfrm rot="-5400000">
                        <a:off x="932188" y="14669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40" name="Google Shape;440;p2"/>
                      <p:cNvSpPr/>
                      <p:nvPr/>
                    </p:nvSpPr>
                    <p:spPr>
                      <a:xfrm rot="-5400000">
                        <a:off x="928088" y="1634613"/>
                        <a:ext cx="39725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6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26"/>
                              <a:pt x="795" y="1226"/>
                            </a:cubicBezTo>
                            <a:cubicBezTo>
                              <a:pt x="1589" y="1226"/>
                              <a:pt x="1589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</p:grpSp>
                <p:grpSp>
                  <p:nvGrpSpPr>
                    <p:cNvPr id="441" name="Google Shape;441;p2"/>
                    <p:cNvGrpSpPr/>
                    <p:nvPr/>
                  </p:nvGrpSpPr>
                  <p:grpSpPr>
                    <a:xfrm rot="10800000">
                      <a:off x="250000" y="2657925"/>
                      <a:ext cx="266250" cy="2469875"/>
                      <a:chOff x="701350" y="1022100"/>
                      <a:chExt cx="266250" cy="2469875"/>
                    </a:xfrm>
                  </p:grpSpPr>
                  <p:sp>
                    <p:nvSpPr>
                      <p:cNvPr id="442" name="Google Shape;442;p2"/>
                      <p:cNvSpPr/>
                      <p:nvPr/>
                    </p:nvSpPr>
                    <p:spPr>
                      <a:xfrm rot="-5400000">
                        <a:off x="-519125" y="2242575"/>
                        <a:ext cx="2457350" cy="164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294" h="656" extrusionOk="0">
                            <a:moveTo>
                              <a:pt x="0" y="0"/>
                            </a:moveTo>
                            <a:lnTo>
                              <a:pt x="0" y="656"/>
                            </a:lnTo>
                            <a:lnTo>
                              <a:pt x="98293" y="656"/>
                            </a:lnTo>
                            <a:lnTo>
                              <a:pt x="98293" y="0"/>
                            </a:ln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43" name="Google Shape;443;p2"/>
                      <p:cNvSpPr/>
                      <p:nvPr/>
                    </p:nvSpPr>
                    <p:spPr>
                      <a:xfrm rot="-5400000">
                        <a:off x="909538" y="3262613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84" y="0"/>
                              <a:pt x="0" y="466"/>
                              <a:pt x="0" y="1036"/>
                            </a:cubicBezTo>
                            <a:cubicBezTo>
                              <a:pt x="0" y="1606"/>
                              <a:pt x="484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44" name="Google Shape;444;p2"/>
                      <p:cNvSpPr/>
                      <p:nvPr/>
                    </p:nvSpPr>
                    <p:spPr>
                      <a:xfrm rot="-5400000">
                        <a:off x="795175" y="3216875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553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60" y="5386"/>
                              <a:pt x="1278" y="5714"/>
                            </a:cubicBezTo>
                            <a:cubicBezTo>
                              <a:pt x="1796" y="5386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2003" y="1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45" name="Google Shape;445;p2"/>
                      <p:cNvSpPr/>
                      <p:nvPr/>
                    </p:nvSpPr>
                    <p:spPr>
                      <a:xfrm rot="-5400000">
                        <a:off x="797200" y="3315550"/>
                        <a:ext cx="116550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2" h="4344" extrusionOk="0">
                            <a:moveTo>
                              <a:pt x="1227" y="0"/>
                            </a:moveTo>
                            <a:cubicBezTo>
                              <a:pt x="938" y="0"/>
                              <a:pt x="693" y="102"/>
                              <a:pt x="501" y="287"/>
                            </a:cubicBezTo>
                            <a:cubicBezTo>
                              <a:pt x="1" y="805"/>
                              <a:pt x="105" y="1703"/>
                              <a:pt x="1226" y="2825"/>
                            </a:cubicBezTo>
                            <a:cubicBezTo>
                              <a:pt x="2226" y="3824"/>
                              <a:pt x="3636" y="4343"/>
                              <a:pt x="4342" y="4343"/>
                            </a:cubicBezTo>
                            <a:cubicBezTo>
                              <a:pt x="4416" y="4343"/>
                              <a:pt x="4483" y="4338"/>
                              <a:pt x="4540" y="4326"/>
                            </a:cubicBezTo>
                            <a:cubicBezTo>
                              <a:pt x="4661" y="3722"/>
                              <a:pt x="4143" y="2117"/>
                              <a:pt x="3039" y="995"/>
                            </a:cubicBezTo>
                            <a:cubicBezTo>
                              <a:pt x="2342" y="299"/>
                              <a:pt x="1721" y="0"/>
                              <a:pt x="1227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46" name="Google Shape;446;p2"/>
                      <p:cNvSpPr/>
                      <p:nvPr/>
                    </p:nvSpPr>
                    <p:spPr>
                      <a:xfrm rot="-5400000">
                        <a:off x="864225" y="3364875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26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26" y="2555"/>
                              <a:pt x="2296" y="2555"/>
                            </a:cubicBezTo>
                            <a:cubicBezTo>
                              <a:pt x="3867" y="2555"/>
                              <a:pt x="5369" y="1796"/>
                              <a:pt x="5714" y="1278"/>
                            </a:cubicBezTo>
                            <a:cubicBezTo>
                              <a:pt x="5369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47" name="Google Shape;447;p2"/>
                      <p:cNvSpPr/>
                      <p:nvPr/>
                    </p:nvSpPr>
                    <p:spPr>
                      <a:xfrm rot="-5400000">
                        <a:off x="864438" y="3148038"/>
                        <a:ext cx="142425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697" h="2556" extrusionOk="0">
                            <a:moveTo>
                              <a:pt x="3418" y="1"/>
                            </a:moveTo>
                            <a:cubicBezTo>
                              <a:pt x="1847" y="1"/>
                              <a:pt x="346" y="760"/>
                              <a:pt x="0" y="1278"/>
                            </a:cubicBezTo>
                            <a:cubicBezTo>
                              <a:pt x="346" y="1796"/>
                              <a:pt x="1847" y="2555"/>
                              <a:pt x="3418" y="2555"/>
                            </a:cubicBezTo>
                            <a:cubicBezTo>
                              <a:pt x="4988" y="2555"/>
                              <a:pt x="5696" y="2003"/>
                              <a:pt x="5696" y="1278"/>
                            </a:cubicBezTo>
                            <a:cubicBezTo>
                              <a:pt x="5696" y="553"/>
                              <a:pt x="4988" y="1"/>
                              <a:pt x="341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48" name="Google Shape;448;p2"/>
                      <p:cNvSpPr/>
                      <p:nvPr/>
                    </p:nvSpPr>
                    <p:spPr>
                      <a:xfrm rot="-5400000">
                        <a:off x="797213" y="31524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7" y="1"/>
                            </a:moveTo>
                            <a:cubicBezTo>
                              <a:pt x="2951" y="1"/>
                              <a:pt x="2332" y="303"/>
                              <a:pt x="1622" y="1012"/>
                            </a:cubicBezTo>
                            <a:cubicBezTo>
                              <a:pt x="518" y="2117"/>
                              <a:pt x="0" y="3722"/>
                              <a:pt x="121" y="4326"/>
                            </a:cubicBezTo>
                            <a:cubicBezTo>
                              <a:pt x="178" y="4338"/>
                              <a:pt x="245" y="4343"/>
                              <a:pt x="319" y="4343"/>
                            </a:cubicBezTo>
                            <a:cubicBezTo>
                              <a:pt x="1025" y="4343"/>
                              <a:pt x="2437" y="3824"/>
                              <a:pt x="3452" y="2825"/>
                            </a:cubicBezTo>
                            <a:cubicBezTo>
                              <a:pt x="4557" y="1720"/>
                              <a:pt x="4660" y="805"/>
                              <a:pt x="4142" y="287"/>
                            </a:cubicBezTo>
                            <a:cubicBezTo>
                              <a:pt x="3958" y="103"/>
                              <a:pt x="3720" y="1"/>
                              <a:pt x="343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49" name="Google Shape;449;p2"/>
                      <p:cNvSpPr/>
                      <p:nvPr/>
                    </p:nvSpPr>
                    <p:spPr>
                      <a:xfrm rot="-5400000">
                        <a:off x="849775" y="3456775"/>
                        <a:ext cx="39725" cy="306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7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26"/>
                              <a:pt x="794" y="1226"/>
                            </a:cubicBezTo>
                            <a:cubicBezTo>
                              <a:pt x="1588" y="1226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50" name="Google Shape;450;p2"/>
                      <p:cNvSpPr/>
                      <p:nvPr/>
                    </p:nvSpPr>
                    <p:spPr>
                      <a:xfrm rot="-5400000">
                        <a:off x="741688" y="335281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51" name="Google Shape;451;p2"/>
                      <p:cNvSpPr/>
                      <p:nvPr/>
                    </p:nvSpPr>
                    <p:spPr>
                      <a:xfrm rot="-5400000">
                        <a:off x="746000" y="31853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52" name="Google Shape;452;p2"/>
                      <p:cNvSpPr/>
                      <p:nvPr/>
                    </p:nvSpPr>
                    <p:spPr>
                      <a:xfrm rot="-5400000">
                        <a:off x="752475" y="2920425"/>
                        <a:ext cx="51800" cy="522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72" h="2090" extrusionOk="0">
                            <a:moveTo>
                              <a:pt x="1036" y="1"/>
                            </a:moveTo>
                            <a:cubicBezTo>
                              <a:pt x="466" y="1"/>
                              <a:pt x="0" y="467"/>
                              <a:pt x="0" y="1036"/>
                            </a:cubicBezTo>
                            <a:cubicBezTo>
                              <a:pt x="0" y="1623"/>
                              <a:pt x="466" y="2089"/>
                              <a:pt x="1036" y="2089"/>
                            </a:cubicBezTo>
                            <a:cubicBezTo>
                              <a:pt x="1605" y="2089"/>
                              <a:pt x="2071" y="1623"/>
                              <a:pt x="2071" y="1036"/>
                            </a:cubicBezTo>
                            <a:cubicBezTo>
                              <a:pt x="2071" y="467"/>
                              <a:pt x="1605" y="1"/>
                              <a:pt x="103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53" name="Google Shape;453;p2"/>
                      <p:cNvSpPr/>
                      <p:nvPr/>
                    </p:nvSpPr>
                    <p:spPr>
                      <a:xfrm rot="-5400000">
                        <a:off x="854738" y="2875138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0" y="1847"/>
                              <a:pt x="0" y="3418"/>
                            </a:cubicBezTo>
                            <a:cubicBezTo>
                              <a:pt x="0" y="5006"/>
                              <a:pt x="553" y="5714"/>
                              <a:pt x="1278" y="5714"/>
                            </a:cubicBezTo>
                            <a:cubicBezTo>
                              <a:pt x="2003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95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54" name="Google Shape;454;p2"/>
                      <p:cNvSpPr/>
                      <p:nvPr/>
                    </p:nvSpPr>
                    <p:spPr>
                      <a:xfrm rot="-5400000">
                        <a:off x="800125" y="2810650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19" y="1"/>
                            </a:moveTo>
                            <a:cubicBezTo>
                              <a:pt x="245" y="1"/>
                              <a:pt x="179" y="7"/>
                              <a:pt x="121" y="18"/>
                            </a:cubicBezTo>
                            <a:cubicBezTo>
                              <a:pt x="1" y="639"/>
                              <a:pt x="518" y="2227"/>
                              <a:pt x="1623" y="3349"/>
                            </a:cubicBezTo>
                            <a:cubicBezTo>
                              <a:pt x="2315" y="4052"/>
                              <a:pt x="2933" y="4349"/>
                              <a:pt x="3425" y="4349"/>
                            </a:cubicBezTo>
                            <a:cubicBezTo>
                              <a:pt x="3718" y="4349"/>
                              <a:pt x="3967" y="4244"/>
                              <a:pt x="4160" y="4057"/>
                            </a:cubicBezTo>
                            <a:cubicBezTo>
                              <a:pt x="4661" y="3556"/>
                              <a:pt x="4557" y="2642"/>
                              <a:pt x="3435" y="1537"/>
                            </a:cubicBezTo>
                            <a:cubicBezTo>
                              <a:pt x="2435" y="521"/>
                              <a:pt x="1026" y="1"/>
                              <a:pt x="31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55" name="Google Shape;455;p2"/>
                      <p:cNvSpPr/>
                      <p:nvPr/>
                    </p:nvSpPr>
                    <p:spPr>
                      <a:xfrm rot="-5400000">
                        <a:off x="706950" y="28063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1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6" y="2572"/>
                              <a:pt x="5714" y="2002"/>
                              <a:pt x="5714" y="1277"/>
                            </a:cubicBezTo>
                            <a:cubicBezTo>
                              <a:pt x="5714" y="570"/>
                              <a:pt x="5006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56" name="Google Shape;456;p2"/>
                      <p:cNvSpPr/>
                      <p:nvPr/>
                    </p:nvSpPr>
                    <p:spPr>
                      <a:xfrm rot="-5400000">
                        <a:off x="706950" y="30229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25" y="0"/>
                              <a:pt x="0" y="570"/>
                              <a:pt x="0" y="1277"/>
                            </a:cubicBezTo>
                            <a:cubicBezTo>
                              <a:pt x="0" y="2002"/>
                              <a:pt x="708" y="2572"/>
                              <a:pt x="2296" y="2572"/>
                            </a:cubicBezTo>
                            <a:cubicBezTo>
                              <a:pt x="3867" y="2572"/>
                              <a:pt x="5368" y="1795"/>
                              <a:pt x="5713" y="1277"/>
                            </a:cubicBezTo>
                            <a:cubicBezTo>
                              <a:pt x="5368" y="777"/>
                              <a:pt x="3867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57" name="Google Shape;457;p2"/>
                      <p:cNvSpPr/>
                      <p:nvPr/>
                    </p:nvSpPr>
                    <p:spPr>
                      <a:xfrm rot="-5400000">
                        <a:off x="800075" y="2973800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42" y="1"/>
                            </a:moveTo>
                            <a:cubicBezTo>
                              <a:pt x="3635" y="1"/>
                              <a:pt x="2224" y="520"/>
                              <a:pt x="1209" y="1520"/>
                            </a:cubicBezTo>
                            <a:cubicBezTo>
                              <a:pt x="104" y="2642"/>
                              <a:pt x="1" y="3539"/>
                              <a:pt x="501" y="4057"/>
                            </a:cubicBezTo>
                            <a:cubicBezTo>
                              <a:pt x="692" y="4242"/>
                              <a:pt x="935" y="4344"/>
                              <a:pt x="1222" y="4344"/>
                            </a:cubicBezTo>
                            <a:cubicBezTo>
                              <a:pt x="1710" y="4344"/>
                              <a:pt x="2324" y="4046"/>
                              <a:pt x="3021" y="3349"/>
                            </a:cubicBezTo>
                            <a:cubicBezTo>
                              <a:pt x="4143" y="2227"/>
                              <a:pt x="4661" y="622"/>
                              <a:pt x="4540" y="18"/>
                            </a:cubicBezTo>
                            <a:cubicBezTo>
                              <a:pt x="4482" y="7"/>
                              <a:pt x="4416" y="1"/>
                              <a:pt x="4342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58" name="Google Shape;458;p2"/>
                      <p:cNvSpPr/>
                      <p:nvPr/>
                    </p:nvSpPr>
                    <p:spPr>
                      <a:xfrm rot="-5400000">
                        <a:off x="833813" y="31031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59" name="Google Shape;459;p2"/>
                      <p:cNvSpPr/>
                      <p:nvPr/>
                    </p:nvSpPr>
                    <p:spPr>
                      <a:xfrm rot="-5400000">
                        <a:off x="833163" y="276036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811" y="0"/>
                            </a:moveTo>
                            <a:cubicBezTo>
                              <a:pt x="0" y="0"/>
                              <a:pt x="0" y="1243"/>
                              <a:pt x="811" y="1243"/>
                            </a:cubicBezTo>
                            <a:cubicBezTo>
                              <a:pt x="1605" y="1243"/>
                              <a:pt x="1605" y="0"/>
                              <a:pt x="811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60" name="Google Shape;460;p2"/>
                      <p:cNvSpPr/>
                      <p:nvPr/>
                    </p:nvSpPr>
                    <p:spPr>
                      <a:xfrm rot="-5400000">
                        <a:off x="931975" y="28509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61" name="Google Shape;461;p2"/>
                      <p:cNvSpPr/>
                      <p:nvPr/>
                    </p:nvSpPr>
                    <p:spPr>
                      <a:xfrm rot="-5400000">
                        <a:off x="927875" y="3018600"/>
                        <a:ext cx="40150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26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26"/>
                              <a:pt x="794" y="1226"/>
                            </a:cubicBezTo>
                            <a:cubicBezTo>
                              <a:pt x="1605" y="1226"/>
                              <a:pt x="1605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62" name="Google Shape;462;p2"/>
                      <p:cNvSpPr/>
                      <p:nvPr/>
                    </p:nvSpPr>
                    <p:spPr>
                      <a:xfrm rot="-5400000">
                        <a:off x="909538" y="2570513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67" y="0"/>
                              <a:pt x="1" y="466"/>
                              <a:pt x="1" y="1036"/>
                            </a:cubicBezTo>
                            <a:cubicBezTo>
                              <a:pt x="1" y="1606"/>
                              <a:pt x="467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63" name="Google Shape;463;p2"/>
                      <p:cNvSpPr/>
                      <p:nvPr/>
                    </p:nvSpPr>
                    <p:spPr>
                      <a:xfrm rot="-5400000">
                        <a:off x="795188" y="2524763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7" y="1"/>
                            </a:moveTo>
                            <a:cubicBezTo>
                              <a:pt x="553" y="1"/>
                              <a:pt x="0" y="708"/>
                              <a:pt x="0" y="2296"/>
                            </a:cubicBezTo>
                            <a:cubicBezTo>
                              <a:pt x="0" y="3884"/>
                              <a:pt x="760" y="5386"/>
                              <a:pt x="1277" y="5714"/>
                            </a:cubicBezTo>
                            <a:cubicBezTo>
                              <a:pt x="1778" y="5368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1985" y="1"/>
                              <a:pt x="127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64" name="Google Shape;464;p2"/>
                      <p:cNvSpPr/>
                      <p:nvPr/>
                    </p:nvSpPr>
                    <p:spPr>
                      <a:xfrm rot="-5400000">
                        <a:off x="797213" y="26234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1227" y="0"/>
                            </a:moveTo>
                            <a:cubicBezTo>
                              <a:pt x="938" y="0"/>
                              <a:pt x="692" y="102"/>
                              <a:pt x="501" y="287"/>
                            </a:cubicBezTo>
                            <a:cubicBezTo>
                              <a:pt x="0" y="805"/>
                              <a:pt x="104" y="1703"/>
                              <a:pt x="1226" y="2825"/>
                            </a:cubicBezTo>
                            <a:cubicBezTo>
                              <a:pt x="2225" y="3824"/>
                              <a:pt x="3635" y="4343"/>
                              <a:pt x="4342" y="4343"/>
                            </a:cubicBezTo>
                            <a:cubicBezTo>
                              <a:pt x="4416" y="4343"/>
                              <a:pt x="4482" y="4338"/>
                              <a:pt x="4540" y="4326"/>
                            </a:cubicBezTo>
                            <a:cubicBezTo>
                              <a:pt x="4660" y="3722"/>
                              <a:pt x="4143" y="2117"/>
                              <a:pt x="3038" y="995"/>
                            </a:cubicBezTo>
                            <a:cubicBezTo>
                              <a:pt x="2341" y="299"/>
                              <a:pt x="1720" y="0"/>
                              <a:pt x="1227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65" name="Google Shape;465;p2"/>
                      <p:cNvSpPr/>
                      <p:nvPr/>
                    </p:nvSpPr>
                    <p:spPr>
                      <a:xfrm rot="-5400000">
                        <a:off x="864225" y="26727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8" y="1"/>
                              <a:pt x="0" y="553"/>
                              <a:pt x="0" y="1278"/>
                            </a:cubicBezTo>
                            <a:cubicBezTo>
                              <a:pt x="0" y="2003"/>
                              <a:pt x="708" y="2555"/>
                              <a:pt x="2296" y="2555"/>
                            </a:cubicBezTo>
                            <a:cubicBezTo>
                              <a:pt x="3866" y="2555"/>
                              <a:pt x="5368" y="1796"/>
                              <a:pt x="5713" y="1278"/>
                            </a:cubicBezTo>
                            <a:cubicBezTo>
                              <a:pt x="5368" y="760"/>
                              <a:pt x="3866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66" name="Google Shape;466;p2"/>
                      <p:cNvSpPr/>
                      <p:nvPr/>
                    </p:nvSpPr>
                    <p:spPr>
                      <a:xfrm rot="-5400000">
                        <a:off x="864225" y="24561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35" y="1"/>
                            </a:moveTo>
                            <a:cubicBezTo>
                              <a:pt x="1847" y="1"/>
                              <a:pt x="363" y="760"/>
                              <a:pt x="1" y="1278"/>
                            </a:cubicBezTo>
                            <a:cubicBezTo>
                              <a:pt x="363" y="1796"/>
                              <a:pt x="1847" y="2555"/>
                              <a:pt x="3435" y="2555"/>
                            </a:cubicBezTo>
                            <a:cubicBezTo>
                              <a:pt x="5006" y="2555"/>
                              <a:pt x="5713" y="2003"/>
                              <a:pt x="5713" y="1278"/>
                            </a:cubicBezTo>
                            <a:cubicBezTo>
                              <a:pt x="5713" y="553"/>
                              <a:pt x="5006" y="1"/>
                              <a:pt x="34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67" name="Google Shape;467;p2"/>
                      <p:cNvSpPr/>
                      <p:nvPr/>
                    </p:nvSpPr>
                    <p:spPr>
                      <a:xfrm rot="-5400000">
                        <a:off x="797213" y="24603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8" y="1"/>
                            </a:moveTo>
                            <a:cubicBezTo>
                              <a:pt x="2952" y="1"/>
                              <a:pt x="2332" y="303"/>
                              <a:pt x="1623" y="1012"/>
                            </a:cubicBezTo>
                            <a:cubicBezTo>
                              <a:pt x="518" y="2117"/>
                              <a:pt x="0" y="3722"/>
                              <a:pt x="121" y="4326"/>
                            </a:cubicBezTo>
                            <a:cubicBezTo>
                              <a:pt x="179" y="4338"/>
                              <a:pt x="245" y="4343"/>
                              <a:pt x="319" y="4343"/>
                            </a:cubicBezTo>
                            <a:cubicBezTo>
                              <a:pt x="1026" y="4343"/>
                              <a:pt x="2435" y="3824"/>
                              <a:pt x="3435" y="2825"/>
                            </a:cubicBezTo>
                            <a:cubicBezTo>
                              <a:pt x="4557" y="1720"/>
                              <a:pt x="4661" y="805"/>
                              <a:pt x="4143" y="287"/>
                            </a:cubicBezTo>
                            <a:cubicBezTo>
                              <a:pt x="3959" y="103"/>
                              <a:pt x="3721" y="1"/>
                              <a:pt x="34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68" name="Google Shape;468;p2"/>
                      <p:cNvSpPr/>
                      <p:nvPr/>
                    </p:nvSpPr>
                    <p:spPr>
                      <a:xfrm rot="-5400000">
                        <a:off x="741900" y="26609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69" name="Google Shape;469;p2"/>
                      <p:cNvSpPr/>
                      <p:nvPr/>
                    </p:nvSpPr>
                    <p:spPr>
                      <a:xfrm rot="-5400000">
                        <a:off x="745988" y="2493263"/>
                        <a:ext cx="4017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70" name="Google Shape;470;p2"/>
                      <p:cNvSpPr/>
                      <p:nvPr/>
                    </p:nvSpPr>
                    <p:spPr>
                      <a:xfrm rot="-5400000">
                        <a:off x="748000" y="2224275"/>
                        <a:ext cx="60850" cy="521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34" h="2086" extrusionOk="0">
                            <a:moveTo>
                              <a:pt x="1048" y="0"/>
                            </a:moveTo>
                            <a:cubicBezTo>
                              <a:pt x="513" y="0"/>
                              <a:pt x="0" y="414"/>
                              <a:pt x="0" y="1032"/>
                            </a:cubicBezTo>
                            <a:cubicBezTo>
                              <a:pt x="0" y="1619"/>
                              <a:pt x="466" y="2085"/>
                              <a:pt x="1053" y="2085"/>
                            </a:cubicBezTo>
                            <a:cubicBezTo>
                              <a:pt x="1968" y="2085"/>
                              <a:pt x="2434" y="963"/>
                              <a:pt x="1778" y="307"/>
                            </a:cubicBezTo>
                            <a:cubicBezTo>
                              <a:pt x="1566" y="95"/>
                              <a:pt x="1304" y="0"/>
                              <a:pt x="1048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71" name="Google Shape;471;p2"/>
                      <p:cNvSpPr/>
                      <p:nvPr/>
                    </p:nvSpPr>
                    <p:spPr>
                      <a:xfrm rot="-5400000">
                        <a:off x="854725" y="2183025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1" y="1847"/>
                              <a:pt x="1" y="3418"/>
                            </a:cubicBezTo>
                            <a:cubicBezTo>
                              <a:pt x="1" y="5006"/>
                              <a:pt x="553" y="5714"/>
                              <a:pt x="1278" y="5714"/>
                            </a:cubicBezTo>
                            <a:cubicBezTo>
                              <a:pt x="1986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79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72" name="Google Shape;472;p2"/>
                      <p:cNvSpPr/>
                      <p:nvPr/>
                    </p:nvSpPr>
                    <p:spPr>
                      <a:xfrm rot="-5400000">
                        <a:off x="800125" y="2118525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05" y="1"/>
                            </a:moveTo>
                            <a:cubicBezTo>
                              <a:pt x="230" y="1"/>
                              <a:pt x="163" y="7"/>
                              <a:pt x="104" y="18"/>
                            </a:cubicBezTo>
                            <a:cubicBezTo>
                              <a:pt x="0" y="639"/>
                              <a:pt x="518" y="2227"/>
                              <a:pt x="1622" y="3349"/>
                            </a:cubicBezTo>
                            <a:cubicBezTo>
                              <a:pt x="2315" y="4052"/>
                              <a:pt x="2933" y="4349"/>
                              <a:pt x="3420" y="4349"/>
                            </a:cubicBezTo>
                            <a:cubicBezTo>
                              <a:pt x="3711" y="4349"/>
                              <a:pt x="3956" y="4244"/>
                              <a:pt x="4142" y="4057"/>
                            </a:cubicBezTo>
                            <a:cubicBezTo>
                              <a:pt x="4660" y="3556"/>
                              <a:pt x="4557" y="2642"/>
                              <a:pt x="3435" y="1537"/>
                            </a:cubicBezTo>
                            <a:cubicBezTo>
                              <a:pt x="2419" y="521"/>
                              <a:pt x="1022" y="1"/>
                              <a:pt x="30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73" name="Google Shape;473;p2"/>
                      <p:cNvSpPr/>
                      <p:nvPr/>
                    </p:nvSpPr>
                    <p:spPr>
                      <a:xfrm rot="-5400000">
                        <a:off x="706963" y="2114213"/>
                        <a:ext cx="142825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3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0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5" y="2572"/>
                              <a:pt x="5713" y="2002"/>
                              <a:pt x="5713" y="1277"/>
                            </a:cubicBezTo>
                            <a:cubicBezTo>
                              <a:pt x="5713" y="570"/>
                              <a:pt x="5005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74" name="Google Shape;474;p2"/>
                      <p:cNvSpPr/>
                      <p:nvPr/>
                    </p:nvSpPr>
                    <p:spPr>
                      <a:xfrm rot="-5400000">
                        <a:off x="706950" y="23308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08" y="0"/>
                              <a:pt x="1" y="570"/>
                              <a:pt x="1" y="1277"/>
                            </a:cubicBezTo>
                            <a:cubicBezTo>
                              <a:pt x="1" y="2002"/>
                              <a:pt x="708" y="2572"/>
                              <a:pt x="2296" y="2572"/>
                            </a:cubicBezTo>
                            <a:cubicBezTo>
                              <a:pt x="3867" y="2572"/>
                              <a:pt x="5369" y="1795"/>
                              <a:pt x="5714" y="1277"/>
                            </a:cubicBezTo>
                            <a:cubicBezTo>
                              <a:pt x="5369" y="777"/>
                              <a:pt x="3867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75" name="Google Shape;475;p2"/>
                      <p:cNvSpPr/>
                      <p:nvPr/>
                    </p:nvSpPr>
                    <p:spPr>
                      <a:xfrm rot="-5400000">
                        <a:off x="800075" y="2281700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38" y="1"/>
                            </a:moveTo>
                            <a:cubicBezTo>
                              <a:pt x="3621" y="1"/>
                              <a:pt x="2224" y="520"/>
                              <a:pt x="1209" y="1520"/>
                            </a:cubicBezTo>
                            <a:cubicBezTo>
                              <a:pt x="87" y="2642"/>
                              <a:pt x="1" y="3539"/>
                              <a:pt x="501" y="4057"/>
                            </a:cubicBezTo>
                            <a:cubicBezTo>
                              <a:pt x="693" y="4242"/>
                              <a:pt x="936" y="4344"/>
                              <a:pt x="1222" y="4344"/>
                            </a:cubicBezTo>
                            <a:cubicBezTo>
                              <a:pt x="1711" y="4344"/>
                              <a:pt x="2325" y="4046"/>
                              <a:pt x="3021" y="3349"/>
                            </a:cubicBezTo>
                            <a:cubicBezTo>
                              <a:pt x="4143" y="2227"/>
                              <a:pt x="4661" y="622"/>
                              <a:pt x="4540" y="18"/>
                            </a:cubicBezTo>
                            <a:cubicBezTo>
                              <a:pt x="4481" y="7"/>
                              <a:pt x="4413" y="1"/>
                              <a:pt x="43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76" name="Google Shape;476;p2"/>
                      <p:cNvSpPr/>
                      <p:nvPr/>
                    </p:nvSpPr>
                    <p:spPr>
                      <a:xfrm rot="-5400000">
                        <a:off x="833600" y="24112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811" y="0"/>
                            </a:moveTo>
                            <a:cubicBezTo>
                              <a:pt x="0" y="0"/>
                              <a:pt x="0" y="1243"/>
                              <a:pt x="811" y="1243"/>
                            </a:cubicBezTo>
                            <a:cubicBezTo>
                              <a:pt x="1605" y="1243"/>
                              <a:pt x="1605" y="0"/>
                              <a:pt x="811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77" name="Google Shape;477;p2"/>
                      <p:cNvSpPr/>
                      <p:nvPr/>
                    </p:nvSpPr>
                    <p:spPr>
                      <a:xfrm rot="-5400000">
                        <a:off x="833163" y="206826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78" name="Google Shape;478;p2"/>
                      <p:cNvSpPr/>
                      <p:nvPr/>
                    </p:nvSpPr>
                    <p:spPr>
                      <a:xfrm rot="-5400000">
                        <a:off x="931975" y="2158850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605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79" name="Google Shape;479;p2"/>
                      <p:cNvSpPr/>
                      <p:nvPr/>
                    </p:nvSpPr>
                    <p:spPr>
                      <a:xfrm rot="-5400000">
                        <a:off x="928088" y="2326713"/>
                        <a:ext cx="39725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6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26"/>
                              <a:pt x="794" y="1226"/>
                            </a:cubicBezTo>
                            <a:cubicBezTo>
                              <a:pt x="1588" y="1226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80" name="Google Shape;480;p2"/>
                      <p:cNvSpPr/>
                      <p:nvPr/>
                    </p:nvSpPr>
                    <p:spPr>
                      <a:xfrm rot="-5400000">
                        <a:off x="905375" y="1882550"/>
                        <a:ext cx="60875" cy="521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35" h="2085" extrusionOk="0">
                            <a:moveTo>
                              <a:pt x="1399" y="0"/>
                            </a:moveTo>
                            <a:cubicBezTo>
                              <a:pt x="467" y="0"/>
                              <a:pt x="1" y="1122"/>
                              <a:pt x="657" y="1778"/>
                            </a:cubicBezTo>
                            <a:cubicBezTo>
                              <a:pt x="868" y="1990"/>
                              <a:pt x="1129" y="2085"/>
                              <a:pt x="1384" y="2085"/>
                            </a:cubicBezTo>
                            <a:cubicBezTo>
                              <a:pt x="1920" y="2085"/>
                              <a:pt x="2434" y="1667"/>
                              <a:pt x="2434" y="1036"/>
                            </a:cubicBezTo>
                            <a:cubicBezTo>
                              <a:pt x="2434" y="466"/>
                              <a:pt x="1968" y="0"/>
                              <a:pt x="1399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81" name="Google Shape;481;p2"/>
                      <p:cNvSpPr/>
                      <p:nvPr/>
                    </p:nvSpPr>
                    <p:spPr>
                      <a:xfrm rot="-5400000">
                        <a:off x="795188" y="1832663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8" y="1"/>
                            </a:moveTo>
                            <a:cubicBezTo>
                              <a:pt x="553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60" y="5368"/>
                              <a:pt x="1278" y="5714"/>
                            </a:cubicBezTo>
                            <a:cubicBezTo>
                              <a:pt x="1778" y="5368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1985" y="1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82" name="Google Shape;482;p2"/>
                      <p:cNvSpPr/>
                      <p:nvPr/>
                    </p:nvSpPr>
                    <p:spPr>
                      <a:xfrm rot="-5400000">
                        <a:off x="797213" y="19313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1223" y="0"/>
                            </a:moveTo>
                            <a:cubicBezTo>
                              <a:pt x="936" y="0"/>
                              <a:pt x="693" y="102"/>
                              <a:pt x="501" y="287"/>
                            </a:cubicBezTo>
                            <a:cubicBezTo>
                              <a:pt x="1" y="805"/>
                              <a:pt x="104" y="1703"/>
                              <a:pt x="1209" y="2825"/>
                            </a:cubicBezTo>
                            <a:cubicBezTo>
                              <a:pt x="2224" y="3824"/>
                              <a:pt x="3635" y="4343"/>
                              <a:pt x="4342" y="4343"/>
                            </a:cubicBezTo>
                            <a:cubicBezTo>
                              <a:pt x="4416" y="4343"/>
                              <a:pt x="4483" y="4338"/>
                              <a:pt x="4540" y="4326"/>
                            </a:cubicBezTo>
                            <a:cubicBezTo>
                              <a:pt x="4661" y="3722"/>
                              <a:pt x="4143" y="2117"/>
                              <a:pt x="3038" y="995"/>
                            </a:cubicBezTo>
                            <a:cubicBezTo>
                              <a:pt x="2331" y="299"/>
                              <a:pt x="1713" y="0"/>
                              <a:pt x="122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83" name="Google Shape;483;p2"/>
                      <p:cNvSpPr/>
                      <p:nvPr/>
                    </p:nvSpPr>
                    <p:spPr>
                      <a:xfrm rot="-5400000">
                        <a:off x="864225" y="19806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8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08" y="2555"/>
                              <a:pt x="2296" y="2555"/>
                            </a:cubicBezTo>
                            <a:cubicBezTo>
                              <a:pt x="3867" y="2555"/>
                              <a:pt x="5368" y="1796"/>
                              <a:pt x="5713" y="1278"/>
                            </a:cubicBezTo>
                            <a:cubicBezTo>
                              <a:pt x="5368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84" name="Google Shape;484;p2"/>
                      <p:cNvSpPr/>
                      <p:nvPr/>
                    </p:nvSpPr>
                    <p:spPr>
                      <a:xfrm rot="-5400000">
                        <a:off x="864225" y="17640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18" y="1"/>
                            </a:moveTo>
                            <a:cubicBezTo>
                              <a:pt x="1848" y="1"/>
                              <a:pt x="346" y="760"/>
                              <a:pt x="1" y="1278"/>
                            </a:cubicBezTo>
                            <a:cubicBezTo>
                              <a:pt x="346" y="1796"/>
                              <a:pt x="1848" y="2555"/>
                              <a:pt x="3418" y="2555"/>
                            </a:cubicBezTo>
                            <a:cubicBezTo>
                              <a:pt x="5006" y="2555"/>
                              <a:pt x="5714" y="2003"/>
                              <a:pt x="5714" y="1278"/>
                            </a:cubicBezTo>
                            <a:cubicBezTo>
                              <a:pt x="5714" y="553"/>
                              <a:pt x="5006" y="1"/>
                              <a:pt x="341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85" name="Google Shape;485;p2"/>
                      <p:cNvSpPr/>
                      <p:nvPr/>
                    </p:nvSpPr>
                    <p:spPr>
                      <a:xfrm rot="-5400000">
                        <a:off x="797213" y="17682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8" y="1"/>
                            </a:moveTo>
                            <a:cubicBezTo>
                              <a:pt x="2952" y="1"/>
                              <a:pt x="2332" y="303"/>
                              <a:pt x="1623" y="1012"/>
                            </a:cubicBezTo>
                            <a:cubicBezTo>
                              <a:pt x="501" y="2117"/>
                              <a:pt x="1" y="3722"/>
                              <a:pt x="122" y="4326"/>
                            </a:cubicBezTo>
                            <a:cubicBezTo>
                              <a:pt x="179" y="4338"/>
                              <a:pt x="245" y="4343"/>
                              <a:pt x="320" y="4343"/>
                            </a:cubicBezTo>
                            <a:cubicBezTo>
                              <a:pt x="1026" y="4343"/>
                              <a:pt x="2436" y="3824"/>
                              <a:pt x="3435" y="2825"/>
                            </a:cubicBezTo>
                            <a:cubicBezTo>
                              <a:pt x="4557" y="1720"/>
                              <a:pt x="4661" y="805"/>
                              <a:pt x="4143" y="287"/>
                            </a:cubicBezTo>
                            <a:cubicBezTo>
                              <a:pt x="3959" y="103"/>
                              <a:pt x="3721" y="1"/>
                              <a:pt x="34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86" name="Google Shape;486;p2"/>
                      <p:cNvSpPr/>
                      <p:nvPr/>
                    </p:nvSpPr>
                    <p:spPr>
                      <a:xfrm rot="-5400000">
                        <a:off x="741900" y="19688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588" y="1243"/>
                              <a:pt x="1588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87" name="Google Shape;487;p2"/>
                      <p:cNvSpPr/>
                      <p:nvPr/>
                    </p:nvSpPr>
                    <p:spPr>
                      <a:xfrm rot="-5400000">
                        <a:off x="746213" y="18013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88" name="Google Shape;488;p2"/>
                      <p:cNvSpPr/>
                      <p:nvPr/>
                    </p:nvSpPr>
                    <p:spPr>
                      <a:xfrm rot="-5400000">
                        <a:off x="752263" y="1536438"/>
                        <a:ext cx="52225" cy="522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90" extrusionOk="0">
                            <a:moveTo>
                              <a:pt x="1053" y="1"/>
                            </a:moveTo>
                            <a:cubicBezTo>
                              <a:pt x="467" y="1"/>
                              <a:pt x="1" y="467"/>
                              <a:pt x="1" y="1036"/>
                            </a:cubicBezTo>
                            <a:cubicBezTo>
                              <a:pt x="1" y="1623"/>
                              <a:pt x="467" y="2089"/>
                              <a:pt x="1053" y="2089"/>
                            </a:cubicBezTo>
                            <a:cubicBezTo>
                              <a:pt x="1623" y="2089"/>
                              <a:pt x="2089" y="1623"/>
                              <a:pt x="2089" y="1036"/>
                            </a:cubicBezTo>
                            <a:cubicBezTo>
                              <a:pt x="2089" y="467"/>
                              <a:pt x="1623" y="1"/>
                              <a:pt x="10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89" name="Google Shape;489;p2"/>
                      <p:cNvSpPr/>
                      <p:nvPr/>
                    </p:nvSpPr>
                    <p:spPr>
                      <a:xfrm rot="-5400000">
                        <a:off x="854725" y="1491350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1" y="1847"/>
                              <a:pt x="1" y="3418"/>
                            </a:cubicBezTo>
                            <a:cubicBezTo>
                              <a:pt x="1" y="5006"/>
                              <a:pt x="570" y="5714"/>
                              <a:pt x="1278" y="5714"/>
                            </a:cubicBezTo>
                            <a:cubicBezTo>
                              <a:pt x="2003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96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90" name="Google Shape;490;p2"/>
                      <p:cNvSpPr/>
                      <p:nvPr/>
                    </p:nvSpPr>
                    <p:spPr>
                      <a:xfrm rot="-5400000">
                        <a:off x="800125" y="1426425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06" y="1"/>
                            </a:moveTo>
                            <a:cubicBezTo>
                              <a:pt x="231" y="1"/>
                              <a:pt x="163" y="7"/>
                              <a:pt x="104" y="18"/>
                            </a:cubicBezTo>
                            <a:cubicBezTo>
                              <a:pt x="0" y="639"/>
                              <a:pt x="501" y="2227"/>
                              <a:pt x="1623" y="3349"/>
                            </a:cubicBezTo>
                            <a:cubicBezTo>
                              <a:pt x="2315" y="4052"/>
                              <a:pt x="2933" y="4349"/>
                              <a:pt x="3421" y="4349"/>
                            </a:cubicBezTo>
                            <a:cubicBezTo>
                              <a:pt x="3711" y="4349"/>
                              <a:pt x="3956" y="4244"/>
                              <a:pt x="4143" y="4057"/>
                            </a:cubicBezTo>
                            <a:cubicBezTo>
                              <a:pt x="4660" y="3556"/>
                              <a:pt x="4540" y="2642"/>
                              <a:pt x="3435" y="1537"/>
                            </a:cubicBezTo>
                            <a:cubicBezTo>
                              <a:pt x="2420" y="521"/>
                              <a:pt x="1022" y="1"/>
                              <a:pt x="30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91" name="Google Shape;491;p2"/>
                      <p:cNvSpPr/>
                      <p:nvPr/>
                    </p:nvSpPr>
                    <p:spPr>
                      <a:xfrm rot="-5400000">
                        <a:off x="706950" y="1422100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0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6" y="2572"/>
                              <a:pt x="5713" y="2002"/>
                              <a:pt x="5713" y="1277"/>
                            </a:cubicBezTo>
                            <a:cubicBezTo>
                              <a:pt x="5713" y="570"/>
                              <a:pt x="5006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92" name="Google Shape;492;p2"/>
                      <p:cNvSpPr/>
                      <p:nvPr/>
                    </p:nvSpPr>
                    <p:spPr>
                      <a:xfrm rot="-5400000">
                        <a:off x="706950" y="1638700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08" y="0"/>
                              <a:pt x="0" y="570"/>
                              <a:pt x="0" y="1277"/>
                            </a:cubicBezTo>
                            <a:cubicBezTo>
                              <a:pt x="0" y="2002"/>
                              <a:pt x="708" y="2572"/>
                              <a:pt x="2296" y="2572"/>
                            </a:cubicBezTo>
                            <a:cubicBezTo>
                              <a:pt x="3866" y="2572"/>
                              <a:pt x="5368" y="1795"/>
                              <a:pt x="5713" y="1277"/>
                            </a:cubicBezTo>
                            <a:cubicBezTo>
                              <a:pt x="5368" y="777"/>
                              <a:pt x="3866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93" name="Google Shape;493;p2"/>
                      <p:cNvSpPr/>
                      <p:nvPr/>
                    </p:nvSpPr>
                    <p:spPr>
                      <a:xfrm rot="-5400000">
                        <a:off x="800075" y="1589575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38" y="1"/>
                            </a:moveTo>
                            <a:cubicBezTo>
                              <a:pt x="3621" y="1"/>
                              <a:pt x="2224" y="520"/>
                              <a:pt x="1208" y="1520"/>
                            </a:cubicBezTo>
                            <a:cubicBezTo>
                              <a:pt x="87" y="2642"/>
                              <a:pt x="0" y="3539"/>
                              <a:pt x="501" y="4057"/>
                            </a:cubicBezTo>
                            <a:cubicBezTo>
                              <a:pt x="692" y="4242"/>
                              <a:pt x="935" y="4344"/>
                              <a:pt x="1221" y="4344"/>
                            </a:cubicBezTo>
                            <a:cubicBezTo>
                              <a:pt x="1710" y="4344"/>
                              <a:pt x="2324" y="4046"/>
                              <a:pt x="3021" y="3349"/>
                            </a:cubicBezTo>
                            <a:cubicBezTo>
                              <a:pt x="4143" y="2227"/>
                              <a:pt x="4660" y="622"/>
                              <a:pt x="4540" y="18"/>
                            </a:cubicBezTo>
                            <a:cubicBezTo>
                              <a:pt x="4481" y="7"/>
                              <a:pt x="4413" y="1"/>
                              <a:pt x="43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94" name="Google Shape;494;p2"/>
                      <p:cNvSpPr/>
                      <p:nvPr/>
                    </p:nvSpPr>
                    <p:spPr>
                      <a:xfrm rot="-5400000">
                        <a:off x="833600" y="17191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812" y="0"/>
                            </a:moveTo>
                            <a:cubicBezTo>
                              <a:pt x="1" y="0"/>
                              <a:pt x="1" y="1243"/>
                              <a:pt x="812" y="1243"/>
                            </a:cubicBezTo>
                            <a:cubicBezTo>
                              <a:pt x="1606" y="1243"/>
                              <a:pt x="1606" y="0"/>
                              <a:pt x="812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95" name="Google Shape;495;p2"/>
                      <p:cNvSpPr/>
                      <p:nvPr/>
                    </p:nvSpPr>
                    <p:spPr>
                      <a:xfrm rot="-5400000">
                        <a:off x="833150" y="1376150"/>
                        <a:ext cx="4017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96" name="Google Shape;496;p2"/>
                      <p:cNvSpPr/>
                      <p:nvPr/>
                    </p:nvSpPr>
                    <p:spPr>
                      <a:xfrm rot="-5400000">
                        <a:off x="909538" y="1186288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66" y="0"/>
                              <a:pt x="0" y="466"/>
                              <a:pt x="0" y="1036"/>
                            </a:cubicBezTo>
                            <a:cubicBezTo>
                              <a:pt x="0" y="1606"/>
                              <a:pt x="466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97" name="Google Shape;497;p2"/>
                      <p:cNvSpPr/>
                      <p:nvPr/>
                    </p:nvSpPr>
                    <p:spPr>
                      <a:xfrm rot="-5400000">
                        <a:off x="794963" y="1140763"/>
                        <a:ext cx="6432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73" h="5714" extrusionOk="0">
                            <a:moveTo>
                              <a:pt x="1295" y="1"/>
                            </a:moveTo>
                            <a:cubicBezTo>
                              <a:pt x="570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77" y="5386"/>
                              <a:pt x="1295" y="5714"/>
                            </a:cubicBezTo>
                            <a:cubicBezTo>
                              <a:pt x="1796" y="5368"/>
                              <a:pt x="2572" y="3867"/>
                              <a:pt x="2572" y="2296"/>
                            </a:cubicBezTo>
                            <a:cubicBezTo>
                              <a:pt x="2572" y="726"/>
                              <a:pt x="2003" y="1"/>
                              <a:pt x="12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98" name="Google Shape;498;p2"/>
                      <p:cNvSpPr/>
                      <p:nvPr/>
                    </p:nvSpPr>
                    <p:spPr>
                      <a:xfrm rot="-5400000">
                        <a:off x="797438" y="1239438"/>
                        <a:ext cx="11607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43" h="4344" extrusionOk="0">
                            <a:moveTo>
                              <a:pt x="1214" y="0"/>
                            </a:moveTo>
                            <a:cubicBezTo>
                              <a:pt x="927" y="0"/>
                              <a:pt x="685" y="102"/>
                              <a:pt x="501" y="287"/>
                            </a:cubicBezTo>
                            <a:cubicBezTo>
                              <a:pt x="0" y="805"/>
                              <a:pt x="104" y="1703"/>
                              <a:pt x="1208" y="2825"/>
                            </a:cubicBezTo>
                            <a:cubicBezTo>
                              <a:pt x="2224" y="3824"/>
                              <a:pt x="3635" y="4343"/>
                              <a:pt x="4341" y="4343"/>
                            </a:cubicBezTo>
                            <a:cubicBezTo>
                              <a:pt x="4416" y="4343"/>
                              <a:pt x="4482" y="4338"/>
                              <a:pt x="4539" y="4326"/>
                            </a:cubicBezTo>
                            <a:cubicBezTo>
                              <a:pt x="4643" y="3722"/>
                              <a:pt x="4142" y="2117"/>
                              <a:pt x="3020" y="995"/>
                            </a:cubicBezTo>
                            <a:cubicBezTo>
                              <a:pt x="2324" y="299"/>
                              <a:pt x="1703" y="0"/>
                              <a:pt x="121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99" name="Google Shape;499;p2"/>
                      <p:cNvSpPr/>
                      <p:nvPr/>
                    </p:nvSpPr>
                    <p:spPr>
                      <a:xfrm rot="-5400000">
                        <a:off x="864225" y="12885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9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09" y="2555"/>
                              <a:pt x="2296" y="2555"/>
                            </a:cubicBezTo>
                            <a:cubicBezTo>
                              <a:pt x="3867" y="2555"/>
                              <a:pt x="5351" y="1796"/>
                              <a:pt x="5714" y="1278"/>
                            </a:cubicBezTo>
                            <a:cubicBezTo>
                              <a:pt x="5351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0" name="Google Shape;500;p2"/>
                      <p:cNvSpPr/>
                      <p:nvPr/>
                    </p:nvSpPr>
                    <p:spPr>
                      <a:xfrm rot="-5400000">
                        <a:off x="864225" y="1071925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35" y="1"/>
                            </a:moveTo>
                            <a:cubicBezTo>
                              <a:pt x="1847" y="1"/>
                              <a:pt x="345" y="760"/>
                              <a:pt x="0" y="1278"/>
                            </a:cubicBezTo>
                            <a:cubicBezTo>
                              <a:pt x="345" y="1796"/>
                              <a:pt x="1847" y="2555"/>
                              <a:pt x="3435" y="2555"/>
                            </a:cubicBezTo>
                            <a:cubicBezTo>
                              <a:pt x="5006" y="2555"/>
                              <a:pt x="5713" y="2003"/>
                              <a:pt x="5713" y="1278"/>
                            </a:cubicBezTo>
                            <a:cubicBezTo>
                              <a:pt x="5713" y="553"/>
                              <a:pt x="5006" y="1"/>
                              <a:pt x="34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1" name="Google Shape;501;p2"/>
                      <p:cNvSpPr/>
                      <p:nvPr/>
                    </p:nvSpPr>
                    <p:spPr>
                      <a:xfrm rot="-5400000">
                        <a:off x="797213" y="1076113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3" y="1"/>
                            </a:moveTo>
                            <a:cubicBezTo>
                              <a:pt x="2943" y="1"/>
                              <a:pt x="2321" y="303"/>
                              <a:pt x="1623" y="1012"/>
                            </a:cubicBezTo>
                            <a:cubicBezTo>
                              <a:pt x="518" y="2134"/>
                              <a:pt x="0" y="3722"/>
                              <a:pt x="104" y="4326"/>
                            </a:cubicBezTo>
                            <a:cubicBezTo>
                              <a:pt x="163" y="4338"/>
                              <a:pt x="231" y="4343"/>
                              <a:pt x="306" y="4343"/>
                            </a:cubicBezTo>
                            <a:cubicBezTo>
                              <a:pt x="1025" y="4343"/>
                              <a:pt x="2435" y="3824"/>
                              <a:pt x="3435" y="2825"/>
                            </a:cubicBezTo>
                            <a:cubicBezTo>
                              <a:pt x="4557" y="1720"/>
                              <a:pt x="4660" y="805"/>
                              <a:pt x="4142" y="287"/>
                            </a:cubicBezTo>
                            <a:cubicBezTo>
                              <a:pt x="3958" y="103"/>
                              <a:pt x="3718" y="1"/>
                              <a:pt x="343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2" name="Google Shape;502;p2"/>
                      <p:cNvSpPr/>
                      <p:nvPr/>
                    </p:nvSpPr>
                    <p:spPr>
                      <a:xfrm rot="-5400000">
                        <a:off x="741900" y="12767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589" y="1243"/>
                              <a:pt x="1589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3" name="Google Shape;503;p2"/>
                      <p:cNvSpPr/>
                      <p:nvPr/>
                    </p:nvSpPr>
                    <p:spPr>
                      <a:xfrm rot="-5400000">
                        <a:off x="746213" y="11092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589" y="1243"/>
                              <a:pt x="1589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4" name="Google Shape;504;p2"/>
                      <p:cNvSpPr/>
                      <p:nvPr/>
                    </p:nvSpPr>
                    <p:spPr>
                      <a:xfrm rot="-5400000">
                        <a:off x="757388" y="1027063"/>
                        <a:ext cx="4017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4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5" name="Google Shape;505;p2"/>
                      <p:cNvSpPr/>
                      <p:nvPr/>
                    </p:nvSpPr>
                    <p:spPr>
                      <a:xfrm rot="-5400000">
                        <a:off x="932188" y="14669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6" name="Google Shape;506;p2"/>
                      <p:cNvSpPr/>
                      <p:nvPr/>
                    </p:nvSpPr>
                    <p:spPr>
                      <a:xfrm rot="-5400000">
                        <a:off x="928088" y="1634613"/>
                        <a:ext cx="39725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6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26"/>
                              <a:pt x="795" y="1226"/>
                            </a:cubicBezTo>
                            <a:cubicBezTo>
                              <a:pt x="1589" y="1226"/>
                              <a:pt x="1589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</p:grpSp>
              </p:grpSp>
              <p:grpSp>
                <p:nvGrpSpPr>
                  <p:cNvPr id="507" name="Google Shape;507;p2"/>
                  <p:cNvGrpSpPr/>
                  <p:nvPr/>
                </p:nvGrpSpPr>
                <p:grpSpPr>
                  <a:xfrm rot="5400000">
                    <a:off x="6962277" y="3146373"/>
                    <a:ext cx="266250" cy="3448154"/>
                    <a:chOff x="701350" y="31296"/>
                    <a:chExt cx="266250" cy="3448154"/>
                  </a:xfrm>
                </p:grpSpPr>
                <p:sp>
                  <p:nvSpPr>
                    <p:cNvPr id="508" name="Google Shape;508;p2"/>
                    <p:cNvSpPr/>
                    <p:nvPr/>
                  </p:nvSpPr>
                  <p:spPr>
                    <a:xfrm rot="-5400000">
                      <a:off x="-1014527" y="1747173"/>
                      <a:ext cx="3448154" cy="164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6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09" name="Google Shape;509;p2"/>
                    <p:cNvSpPr/>
                    <p:nvPr/>
                  </p:nvSpPr>
                  <p:spPr>
                    <a:xfrm rot="-5400000">
                      <a:off x="909538" y="32626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84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84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10" name="Google Shape;510;p2"/>
                    <p:cNvSpPr/>
                    <p:nvPr/>
                  </p:nvSpPr>
                  <p:spPr>
                    <a:xfrm rot="-5400000">
                      <a:off x="795175" y="321687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86"/>
                            <a:pt x="1278" y="5714"/>
                          </a:cubicBezTo>
                          <a:cubicBezTo>
                            <a:pt x="1796" y="5386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2003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11" name="Google Shape;511;p2"/>
                    <p:cNvSpPr/>
                    <p:nvPr/>
                  </p:nvSpPr>
                  <p:spPr>
                    <a:xfrm rot="-5400000">
                      <a:off x="797200" y="3315550"/>
                      <a:ext cx="116550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2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5" y="1703"/>
                            <a:pt x="1226" y="2825"/>
                          </a:cubicBezTo>
                          <a:cubicBezTo>
                            <a:pt x="2226" y="3824"/>
                            <a:pt x="3636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9" y="995"/>
                          </a:cubicBezTo>
                          <a:cubicBezTo>
                            <a:pt x="2342" y="299"/>
                            <a:pt x="1721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12" name="Google Shape;512;p2"/>
                    <p:cNvSpPr/>
                    <p:nvPr/>
                  </p:nvSpPr>
                  <p:spPr>
                    <a:xfrm rot="-5400000">
                      <a:off x="864225" y="336487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26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26" y="2555"/>
                            <a:pt x="2296" y="2555"/>
                          </a:cubicBezTo>
                          <a:cubicBezTo>
                            <a:pt x="3867" y="2555"/>
                            <a:pt x="5369" y="1796"/>
                            <a:pt x="5714" y="1278"/>
                          </a:cubicBezTo>
                          <a:cubicBezTo>
                            <a:pt x="5369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13" name="Google Shape;513;p2"/>
                    <p:cNvSpPr/>
                    <p:nvPr/>
                  </p:nvSpPr>
                  <p:spPr>
                    <a:xfrm rot="-5400000">
                      <a:off x="864438" y="3148038"/>
                      <a:ext cx="142425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7" h="2556" extrusionOk="0">
                          <a:moveTo>
                            <a:pt x="3418" y="1"/>
                          </a:moveTo>
                          <a:cubicBezTo>
                            <a:pt x="1847" y="1"/>
                            <a:pt x="346" y="760"/>
                            <a:pt x="0" y="1278"/>
                          </a:cubicBezTo>
                          <a:cubicBezTo>
                            <a:pt x="346" y="1796"/>
                            <a:pt x="1847" y="2555"/>
                            <a:pt x="3418" y="2555"/>
                          </a:cubicBezTo>
                          <a:cubicBezTo>
                            <a:pt x="4988" y="2555"/>
                            <a:pt x="5696" y="2003"/>
                            <a:pt x="5696" y="1278"/>
                          </a:cubicBezTo>
                          <a:cubicBezTo>
                            <a:pt x="5696" y="553"/>
                            <a:pt x="4988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14" name="Google Shape;514;p2"/>
                    <p:cNvSpPr/>
                    <p:nvPr/>
                  </p:nvSpPr>
                  <p:spPr>
                    <a:xfrm rot="-5400000">
                      <a:off x="797213" y="3152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7" y="1"/>
                          </a:moveTo>
                          <a:cubicBezTo>
                            <a:pt x="2951" y="1"/>
                            <a:pt x="2332" y="303"/>
                            <a:pt x="1622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8" y="4338"/>
                            <a:pt x="245" y="4343"/>
                            <a:pt x="319" y="4343"/>
                          </a:cubicBezTo>
                          <a:cubicBezTo>
                            <a:pt x="1025" y="4343"/>
                            <a:pt x="2437" y="3824"/>
                            <a:pt x="3452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20" y="1"/>
                            <a:pt x="3437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15" name="Google Shape;515;p2"/>
                    <p:cNvSpPr/>
                    <p:nvPr/>
                  </p:nvSpPr>
                  <p:spPr>
                    <a:xfrm rot="-5400000">
                      <a:off x="840925" y="3443825"/>
                      <a:ext cx="39725" cy="306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7" extrusionOk="0">
                          <a:moveTo>
                            <a:pt x="794" y="1"/>
                          </a:moveTo>
                          <a:cubicBezTo>
                            <a:pt x="0" y="1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16" name="Google Shape;516;p2"/>
                    <p:cNvSpPr/>
                    <p:nvPr/>
                  </p:nvSpPr>
                  <p:spPr>
                    <a:xfrm rot="-5400000">
                      <a:off x="741688" y="335281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17" name="Google Shape;517;p2"/>
                    <p:cNvSpPr/>
                    <p:nvPr/>
                  </p:nvSpPr>
                  <p:spPr>
                    <a:xfrm rot="-5400000">
                      <a:off x="746000" y="31853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18" name="Google Shape;518;p2"/>
                    <p:cNvSpPr/>
                    <p:nvPr/>
                  </p:nvSpPr>
                  <p:spPr>
                    <a:xfrm rot="-5400000">
                      <a:off x="752475" y="2920425"/>
                      <a:ext cx="51800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72" h="2090" extrusionOk="0">
                          <a:moveTo>
                            <a:pt x="1036" y="1"/>
                          </a:moveTo>
                          <a:cubicBezTo>
                            <a:pt x="466" y="1"/>
                            <a:pt x="0" y="467"/>
                            <a:pt x="0" y="1036"/>
                          </a:cubicBezTo>
                          <a:cubicBezTo>
                            <a:pt x="0" y="1623"/>
                            <a:pt x="466" y="2089"/>
                            <a:pt x="1036" y="2089"/>
                          </a:cubicBezTo>
                          <a:cubicBezTo>
                            <a:pt x="1605" y="2089"/>
                            <a:pt x="2071" y="1623"/>
                            <a:pt x="2071" y="1036"/>
                          </a:cubicBezTo>
                          <a:cubicBezTo>
                            <a:pt x="2071" y="467"/>
                            <a:pt x="1605" y="1"/>
                            <a:pt x="1036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19" name="Google Shape;519;p2"/>
                    <p:cNvSpPr/>
                    <p:nvPr/>
                  </p:nvSpPr>
                  <p:spPr>
                    <a:xfrm rot="-5400000">
                      <a:off x="854738" y="2875138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0" y="1847"/>
                            <a:pt x="0" y="3418"/>
                          </a:cubicBezTo>
                          <a:cubicBezTo>
                            <a:pt x="0" y="5006"/>
                            <a:pt x="553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5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20" name="Google Shape;520;p2"/>
                    <p:cNvSpPr/>
                    <p:nvPr/>
                  </p:nvSpPr>
                  <p:spPr>
                    <a:xfrm rot="-5400000">
                      <a:off x="800125" y="2810650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19" y="1"/>
                          </a:moveTo>
                          <a:cubicBezTo>
                            <a:pt x="245" y="1"/>
                            <a:pt x="179" y="7"/>
                            <a:pt x="121" y="18"/>
                          </a:cubicBezTo>
                          <a:cubicBezTo>
                            <a:pt x="1" y="639"/>
                            <a:pt x="518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5" y="4349"/>
                          </a:cubicBezTo>
                          <a:cubicBezTo>
                            <a:pt x="3718" y="4349"/>
                            <a:pt x="3967" y="4244"/>
                            <a:pt x="4160" y="4057"/>
                          </a:cubicBezTo>
                          <a:cubicBezTo>
                            <a:pt x="4661" y="3556"/>
                            <a:pt x="4557" y="2642"/>
                            <a:pt x="3435" y="1537"/>
                          </a:cubicBezTo>
                          <a:cubicBezTo>
                            <a:pt x="2435" y="521"/>
                            <a:pt x="1026" y="1"/>
                            <a:pt x="31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21" name="Google Shape;521;p2"/>
                    <p:cNvSpPr/>
                    <p:nvPr/>
                  </p:nvSpPr>
                  <p:spPr>
                    <a:xfrm rot="-5400000">
                      <a:off x="706950" y="28063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1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4" y="2002"/>
                            <a:pt x="5714" y="1277"/>
                          </a:cubicBezTo>
                          <a:cubicBezTo>
                            <a:pt x="5714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22" name="Google Shape;522;p2"/>
                    <p:cNvSpPr/>
                    <p:nvPr/>
                  </p:nvSpPr>
                  <p:spPr>
                    <a:xfrm rot="-5400000">
                      <a:off x="706950" y="30229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25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23" name="Google Shape;523;p2"/>
                    <p:cNvSpPr/>
                    <p:nvPr/>
                  </p:nvSpPr>
                  <p:spPr>
                    <a:xfrm rot="-5400000">
                      <a:off x="800075" y="29738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42" y="1"/>
                          </a:moveTo>
                          <a:cubicBezTo>
                            <a:pt x="3635" y="1"/>
                            <a:pt x="2224" y="520"/>
                            <a:pt x="1209" y="1520"/>
                          </a:cubicBezTo>
                          <a:cubicBezTo>
                            <a:pt x="104" y="2642"/>
                            <a:pt x="1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2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2" y="7"/>
                            <a:pt x="4416" y="1"/>
                            <a:pt x="4342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24" name="Google Shape;524;p2"/>
                    <p:cNvSpPr/>
                    <p:nvPr/>
                  </p:nvSpPr>
                  <p:spPr>
                    <a:xfrm rot="-5400000">
                      <a:off x="833813" y="31031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25" name="Google Shape;525;p2"/>
                    <p:cNvSpPr/>
                    <p:nvPr/>
                  </p:nvSpPr>
                  <p:spPr>
                    <a:xfrm rot="-5400000">
                      <a:off x="833163" y="27603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26" name="Google Shape;526;p2"/>
                    <p:cNvSpPr/>
                    <p:nvPr/>
                  </p:nvSpPr>
                  <p:spPr>
                    <a:xfrm rot="-5400000">
                      <a:off x="931975" y="28509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27" name="Google Shape;527;p2"/>
                    <p:cNvSpPr/>
                    <p:nvPr/>
                  </p:nvSpPr>
                  <p:spPr>
                    <a:xfrm rot="-5400000">
                      <a:off x="927875" y="3018600"/>
                      <a:ext cx="40150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605" y="1226"/>
                            <a:pt x="1605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28" name="Google Shape;528;p2"/>
                    <p:cNvSpPr/>
                    <p:nvPr/>
                  </p:nvSpPr>
                  <p:spPr>
                    <a:xfrm rot="-5400000">
                      <a:off x="909538" y="25705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7" y="0"/>
                            <a:pt x="1" y="466"/>
                            <a:pt x="1" y="1036"/>
                          </a:cubicBezTo>
                          <a:cubicBezTo>
                            <a:pt x="1" y="1606"/>
                            <a:pt x="467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29" name="Google Shape;529;p2"/>
                    <p:cNvSpPr/>
                    <p:nvPr/>
                  </p:nvSpPr>
                  <p:spPr>
                    <a:xfrm rot="-5400000">
                      <a:off x="795188" y="25247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7" y="1"/>
                          </a:moveTo>
                          <a:cubicBezTo>
                            <a:pt x="553" y="1"/>
                            <a:pt x="0" y="708"/>
                            <a:pt x="0" y="2296"/>
                          </a:cubicBezTo>
                          <a:cubicBezTo>
                            <a:pt x="0" y="3884"/>
                            <a:pt x="760" y="5386"/>
                            <a:pt x="1277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7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30" name="Google Shape;530;p2"/>
                    <p:cNvSpPr/>
                    <p:nvPr/>
                  </p:nvSpPr>
                  <p:spPr>
                    <a:xfrm rot="-5400000">
                      <a:off x="797213" y="2623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2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26" y="2825"/>
                          </a:cubicBezTo>
                          <a:cubicBezTo>
                            <a:pt x="2225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2" y="4338"/>
                            <a:pt x="4540" y="4326"/>
                          </a:cubicBezTo>
                          <a:cubicBezTo>
                            <a:pt x="4660" y="3722"/>
                            <a:pt x="4143" y="2117"/>
                            <a:pt x="3038" y="995"/>
                          </a:cubicBezTo>
                          <a:cubicBezTo>
                            <a:pt x="2341" y="299"/>
                            <a:pt x="1720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31" name="Google Shape;531;p2"/>
                    <p:cNvSpPr/>
                    <p:nvPr/>
                  </p:nvSpPr>
                  <p:spPr>
                    <a:xfrm rot="-5400000">
                      <a:off x="864225" y="26727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0" y="553"/>
                            <a:pt x="0" y="1278"/>
                          </a:cubicBezTo>
                          <a:cubicBezTo>
                            <a:pt x="0" y="2003"/>
                            <a:pt x="708" y="2555"/>
                            <a:pt x="2296" y="2555"/>
                          </a:cubicBezTo>
                          <a:cubicBezTo>
                            <a:pt x="3866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6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32" name="Google Shape;532;p2"/>
                    <p:cNvSpPr/>
                    <p:nvPr/>
                  </p:nvSpPr>
                  <p:spPr>
                    <a:xfrm rot="-5400000">
                      <a:off x="864225" y="24561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63" y="760"/>
                            <a:pt x="1" y="1278"/>
                          </a:cubicBezTo>
                          <a:cubicBezTo>
                            <a:pt x="363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33" name="Google Shape;533;p2"/>
                    <p:cNvSpPr/>
                    <p:nvPr/>
                  </p:nvSpPr>
                  <p:spPr>
                    <a:xfrm rot="-5400000">
                      <a:off x="797213" y="2460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9" y="4338"/>
                            <a:pt x="245" y="4343"/>
                            <a:pt x="319" y="4343"/>
                          </a:cubicBezTo>
                          <a:cubicBezTo>
                            <a:pt x="1026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34" name="Google Shape;534;p2"/>
                    <p:cNvSpPr/>
                    <p:nvPr/>
                  </p:nvSpPr>
                  <p:spPr>
                    <a:xfrm rot="-5400000">
                      <a:off x="741900" y="26609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35" name="Google Shape;535;p2"/>
                    <p:cNvSpPr/>
                    <p:nvPr/>
                  </p:nvSpPr>
                  <p:spPr>
                    <a:xfrm rot="-5400000">
                      <a:off x="745988" y="24932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36" name="Google Shape;536;p2"/>
                    <p:cNvSpPr/>
                    <p:nvPr/>
                  </p:nvSpPr>
                  <p:spPr>
                    <a:xfrm rot="-5400000">
                      <a:off x="748000" y="2224275"/>
                      <a:ext cx="60850" cy="52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4" h="2086" extrusionOk="0">
                          <a:moveTo>
                            <a:pt x="1048" y="0"/>
                          </a:moveTo>
                          <a:cubicBezTo>
                            <a:pt x="513" y="0"/>
                            <a:pt x="0" y="414"/>
                            <a:pt x="0" y="1032"/>
                          </a:cubicBezTo>
                          <a:cubicBezTo>
                            <a:pt x="0" y="1619"/>
                            <a:pt x="466" y="2085"/>
                            <a:pt x="1053" y="2085"/>
                          </a:cubicBezTo>
                          <a:cubicBezTo>
                            <a:pt x="1968" y="2085"/>
                            <a:pt x="2434" y="963"/>
                            <a:pt x="1778" y="307"/>
                          </a:cubicBezTo>
                          <a:cubicBezTo>
                            <a:pt x="1566" y="95"/>
                            <a:pt x="1304" y="0"/>
                            <a:pt x="1048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37" name="Google Shape;537;p2"/>
                    <p:cNvSpPr/>
                    <p:nvPr/>
                  </p:nvSpPr>
                  <p:spPr>
                    <a:xfrm rot="-5400000">
                      <a:off x="854725" y="218302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53" y="5714"/>
                            <a:pt x="1278" y="5714"/>
                          </a:cubicBezTo>
                          <a:cubicBezTo>
                            <a:pt x="1986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79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38" name="Google Shape;538;p2"/>
                    <p:cNvSpPr/>
                    <p:nvPr/>
                  </p:nvSpPr>
                  <p:spPr>
                    <a:xfrm rot="-5400000">
                      <a:off x="800125" y="21185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5" y="1"/>
                          </a:moveTo>
                          <a:cubicBezTo>
                            <a:pt x="230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18" y="2227"/>
                            <a:pt x="1622" y="3349"/>
                          </a:cubicBezTo>
                          <a:cubicBezTo>
                            <a:pt x="2315" y="4052"/>
                            <a:pt x="2933" y="4349"/>
                            <a:pt x="3420" y="4349"/>
                          </a:cubicBezTo>
                          <a:cubicBezTo>
                            <a:pt x="3711" y="4349"/>
                            <a:pt x="3956" y="4244"/>
                            <a:pt x="4142" y="4057"/>
                          </a:cubicBezTo>
                          <a:cubicBezTo>
                            <a:pt x="4660" y="3556"/>
                            <a:pt x="4557" y="2642"/>
                            <a:pt x="3435" y="1537"/>
                          </a:cubicBezTo>
                          <a:cubicBezTo>
                            <a:pt x="2419" y="521"/>
                            <a:pt x="1022" y="1"/>
                            <a:pt x="30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39" name="Google Shape;539;p2"/>
                    <p:cNvSpPr/>
                    <p:nvPr/>
                  </p:nvSpPr>
                  <p:spPr>
                    <a:xfrm rot="-5400000">
                      <a:off x="706963" y="2114213"/>
                      <a:ext cx="142825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3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5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5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40" name="Google Shape;540;p2"/>
                    <p:cNvSpPr/>
                    <p:nvPr/>
                  </p:nvSpPr>
                  <p:spPr>
                    <a:xfrm rot="-5400000">
                      <a:off x="706950" y="23308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1" y="570"/>
                            <a:pt x="1" y="1277"/>
                          </a:cubicBezTo>
                          <a:cubicBezTo>
                            <a:pt x="1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9" y="1795"/>
                            <a:pt x="5714" y="1277"/>
                          </a:cubicBezTo>
                          <a:cubicBezTo>
                            <a:pt x="5369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41" name="Google Shape;541;p2"/>
                    <p:cNvSpPr/>
                    <p:nvPr/>
                  </p:nvSpPr>
                  <p:spPr>
                    <a:xfrm rot="-5400000">
                      <a:off x="800075" y="22817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9" y="1520"/>
                          </a:cubicBezTo>
                          <a:cubicBezTo>
                            <a:pt x="87" y="2642"/>
                            <a:pt x="1" y="3539"/>
                            <a:pt x="501" y="4057"/>
                          </a:cubicBezTo>
                          <a:cubicBezTo>
                            <a:pt x="693" y="4242"/>
                            <a:pt x="936" y="4344"/>
                            <a:pt x="1222" y="4344"/>
                          </a:cubicBezTo>
                          <a:cubicBezTo>
                            <a:pt x="1711" y="4344"/>
                            <a:pt x="2325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42" name="Google Shape;542;p2"/>
                    <p:cNvSpPr/>
                    <p:nvPr/>
                  </p:nvSpPr>
                  <p:spPr>
                    <a:xfrm rot="-5400000">
                      <a:off x="833600" y="24112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43" name="Google Shape;543;p2"/>
                    <p:cNvSpPr/>
                    <p:nvPr/>
                  </p:nvSpPr>
                  <p:spPr>
                    <a:xfrm rot="-5400000">
                      <a:off x="833163" y="20682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44" name="Google Shape;544;p2"/>
                    <p:cNvSpPr/>
                    <p:nvPr/>
                  </p:nvSpPr>
                  <p:spPr>
                    <a:xfrm rot="-5400000">
                      <a:off x="931975" y="2158850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605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45" name="Google Shape;545;p2"/>
                    <p:cNvSpPr/>
                    <p:nvPr/>
                  </p:nvSpPr>
                  <p:spPr>
                    <a:xfrm rot="-5400000">
                      <a:off x="928088" y="23267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46" name="Google Shape;546;p2"/>
                    <p:cNvSpPr/>
                    <p:nvPr/>
                  </p:nvSpPr>
                  <p:spPr>
                    <a:xfrm rot="-5400000">
                      <a:off x="905375" y="1882550"/>
                      <a:ext cx="60875" cy="52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5" h="2085" extrusionOk="0">
                          <a:moveTo>
                            <a:pt x="1399" y="0"/>
                          </a:moveTo>
                          <a:cubicBezTo>
                            <a:pt x="467" y="0"/>
                            <a:pt x="1" y="1122"/>
                            <a:pt x="657" y="1778"/>
                          </a:cubicBezTo>
                          <a:cubicBezTo>
                            <a:pt x="868" y="1990"/>
                            <a:pt x="1129" y="2085"/>
                            <a:pt x="1384" y="2085"/>
                          </a:cubicBezTo>
                          <a:cubicBezTo>
                            <a:pt x="1920" y="2085"/>
                            <a:pt x="2434" y="1667"/>
                            <a:pt x="2434" y="1036"/>
                          </a:cubicBezTo>
                          <a:cubicBezTo>
                            <a:pt x="2434" y="466"/>
                            <a:pt x="1968" y="0"/>
                            <a:pt x="1399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47" name="Google Shape;547;p2"/>
                    <p:cNvSpPr/>
                    <p:nvPr/>
                  </p:nvSpPr>
                  <p:spPr>
                    <a:xfrm rot="-5400000">
                      <a:off x="795188" y="18326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68"/>
                            <a:pt x="1278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48" name="Google Shape;548;p2"/>
                    <p:cNvSpPr/>
                    <p:nvPr/>
                  </p:nvSpPr>
                  <p:spPr>
                    <a:xfrm rot="-5400000">
                      <a:off x="797213" y="1931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3" y="0"/>
                          </a:moveTo>
                          <a:cubicBezTo>
                            <a:pt x="936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4" y="1703"/>
                            <a:pt x="1209" y="2825"/>
                          </a:cubicBezTo>
                          <a:cubicBezTo>
                            <a:pt x="2224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8" y="995"/>
                          </a:cubicBezTo>
                          <a:cubicBezTo>
                            <a:pt x="2331" y="299"/>
                            <a:pt x="1713" y="0"/>
                            <a:pt x="122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49" name="Google Shape;549;p2"/>
                    <p:cNvSpPr/>
                    <p:nvPr/>
                  </p:nvSpPr>
                  <p:spPr>
                    <a:xfrm rot="-5400000">
                      <a:off x="864225" y="19806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8" y="2555"/>
                            <a:pt x="2296" y="2555"/>
                          </a:cubicBezTo>
                          <a:cubicBezTo>
                            <a:pt x="3867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50" name="Google Shape;550;p2"/>
                    <p:cNvSpPr/>
                    <p:nvPr/>
                  </p:nvSpPr>
                  <p:spPr>
                    <a:xfrm rot="-5400000">
                      <a:off x="864225" y="17640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18" y="1"/>
                          </a:moveTo>
                          <a:cubicBezTo>
                            <a:pt x="1848" y="1"/>
                            <a:pt x="346" y="760"/>
                            <a:pt x="1" y="1278"/>
                          </a:cubicBezTo>
                          <a:cubicBezTo>
                            <a:pt x="346" y="1796"/>
                            <a:pt x="1848" y="2555"/>
                            <a:pt x="3418" y="2555"/>
                          </a:cubicBezTo>
                          <a:cubicBezTo>
                            <a:pt x="5006" y="2555"/>
                            <a:pt x="5714" y="2003"/>
                            <a:pt x="5714" y="1278"/>
                          </a:cubicBezTo>
                          <a:cubicBezTo>
                            <a:pt x="5714" y="553"/>
                            <a:pt x="5006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51" name="Google Shape;551;p2"/>
                    <p:cNvSpPr/>
                    <p:nvPr/>
                  </p:nvSpPr>
                  <p:spPr>
                    <a:xfrm rot="-5400000">
                      <a:off x="797213" y="17682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01" y="2117"/>
                            <a:pt x="1" y="3722"/>
                            <a:pt x="122" y="4326"/>
                          </a:cubicBezTo>
                          <a:cubicBezTo>
                            <a:pt x="179" y="4338"/>
                            <a:pt x="245" y="4343"/>
                            <a:pt x="320" y="4343"/>
                          </a:cubicBezTo>
                          <a:cubicBezTo>
                            <a:pt x="1026" y="4343"/>
                            <a:pt x="2436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52" name="Google Shape;552;p2"/>
                    <p:cNvSpPr/>
                    <p:nvPr/>
                  </p:nvSpPr>
                  <p:spPr>
                    <a:xfrm rot="-5400000">
                      <a:off x="741900" y="19688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8" y="1243"/>
                            <a:pt x="1588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53" name="Google Shape;553;p2"/>
                    <p:cNvSpPr/>
                    <p:nvPr/>
                  </p:nvSpPr>
                  <p:spPr>
                    <a:xfrm rot="-5400000">
                      <a:off x="746213" y="18013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54" name="Google Shape;554;p2"/>
                    <p:cNvSpPr/>
                    <p:nvPr/>
                  </p:nvSpPr>
                  <p:spPr>
                    <a:xfrm rot="-5400000">
                      <a:off x="752263" y="1536438"/>
                      <a:ext cx="52225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90" extrusionOk="0">
                          <a:moveTo>
                            <a:pt x="1053" y="1"/>
                          </a:moveTo>
                          <a:cubicBezTo>
                            <a:pt x="467" y="1"/>
                            <a:pt x="1" y="467"/>
                            <a:pt x="1" y="1036"/>
                          </a:cubicBezTo>
                          <a:cubicBezTo>
                            <a:pt x="1" y="1623"/>
                            <a:pt x="467" y="2089"/>
                            <a:pt x="1053" y="2089"/>
                          </a:cubicBezTo>
                          <a:cubicBezTo>
                            <a:pt x="1623" y="2089"/>
                            <a:pt x="2089" y="1623"/>
                            <a:pt x="2089" y="1036"/>
                          </a:cubicBezTo>
                          <a:cubicBezTo>
                            <a:pt x="2089" y="467"/>
                            <a:pt x="1623" y="1"/>
                            <a:pt x="105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55" name="Google Shape;555;p2"/>
                    <p:cNvSpPr/>
                    <p:nvPr/>
                  </p:nvSpPr>
                  <p:spPr>
                    <a:xfrm rot="-5400000">
                      <a:off x="854725" y="1491350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70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6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56" name="Google Shape;556;p2"/>
                    <p:cNvSpPr/>
                    <p:nvPr/>
                  </p:nvSpPr>
                  <p:spPr>
                    <a:xfrm rot="-5400000">
                      <a:off x="800125" y="14264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6" y="1"/>
                          </a:moveTo>
                          <a:cubicBezTo>
                            <a:pt x="231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01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1" y="4349"/>
                          </a:cubicBezTo>
                          <a:cubicBezTo>
                            <a:pt x="3711" y="4349"/>
                            <a:pt x="3956" y="4244"/>
                            <a:pt x="4143" y="4057"/>
                          </a:cubicBezTo>
                          <a:cubicBezTo>
                            <a:pt x="4660" y="3556"/>
                            <a:pt x="4540" y="2642"/>
                            <a:pt x="3435" y="1537"/>
                          </a:cubicBezTo>
                          <a:cubicBezTo>
                            <a:pt x="2420" y="521"/>
                            <a:pt x="1022" y="1"/>
                            <a:pt x="306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57" name="Google Shape;557;p2"/>
                    <p:cNvSpPr/>
                    <p:nvPr/>
                  </p:nvSpPr>
                  <p:spPr>
                    <a:xfrm rot="-5400000">
                      <a:off x="706950" y="14221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58" name="Google Shape;558;p2"/>
                    <p:cNvSpPr/>
                    <p:nvPr/>
                  </p:nvSpPr>
                  <p:spPr>
                    <a:xfrm rot="-5400000">
                      <a:off x="706950" y="16387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6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6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59" name="Google Shape;559;p2"/>
                    <p:cNvSpPr/>
                    <p:nvPr/>
                  </p:nvSpPr>
                  <p:spPr>
                    <a:xfrm rot="-5400000">
                      <a:off x="800075" y="1589575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8" y="1520"/>
                          </a:cubicBezTo>
                          <a:cubicBezTo>
                            <a:pt x="87" y="2642"/>
                            <a:pt x="0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1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0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60" name="Google Shape;560;p2"/>
                    <p:cNvSpPr/>
                    <p:nvPr/>
                  </p:nvSpPr>
                  <p:spPr>
                    <a:xfrm rot="-5400000">
                      <a:off x="833600" y="17191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2" y="0"/>
                          </a:moveTo>
                          <a:cubicBezTo>
                            <a:pt x="1" y="0"/>
                            <a:pt x="1" y="1243"/>
                            <a:pt x="812" y="1243"/>
                          </a:cubicBezTo>
                          <a:cubicBezTo>
                            <a:pt x="1606" y="1243"/>
                            <a:pt x="1606" y="0"/>
                            <a:pt x="812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61" name="Google Shape;561;p2"/>
                    <p:cNvSpPr/>
                    <p:nvPr/>
                  </p:nvSpPr>
                  <p:spPr>
                    <a:xfrm rot="-5400000">
                      <a:off x="833150" y="1376150"/>
                      <a:ext cx="4017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62" name="Google Shape;562;p2"/>
                    <p:cNvSpPr/>
                    <p:nvPr/>
                  </p:nvSpPr>
                  <p:spPr>
                    <a:xfrm rot="-5400000">
                      <a:off x="909538" y="1186288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6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66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63" name="Google Shape;563;p2"/>
                    <p:cNvSpPr/>
                    <p:nvPr/>
                  </p:nvSpPr>
                  <p:spPr>
                    <a:xfrm rot="-5400000">
                      <a:off x="794963" y="1140763"/>
                      <a:ext cx="6432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73" h="5714" extrusionOk="0">
                          <a:moveTo>
                            <a:pt x="1295" y="1"/>
                          </a:moveTo>
                          <a:cubicBezTo>
                            <a:pt x="570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77" y="5386"/>
                            <a:pt x="1295" y="5714"/>
                          </a:cubicBezTo>
                          <a:cubicBezTo>
                            <a:pt x="1796" y="5368"/>
                            <a:pt x="2572" y="3867"/>
                            <a:pt x="2572" y="2296"/>
                          </a:cubicBezTo>
                          <a:cubicBezTo>
                            <a:pt x="2572" y="726"/>
                            <a:pt x="2003" y="1"/>
                            <a:pt x="129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64" name="Google Shape;564;p2"/>
                    <p:cNvSpPr/>
                    <p:nvPr/>
                  </p:nvSpPr>
                  <p:spPr>
                    <a:xfrm rot="-5400000">
                      <a:off x="797438" y="1239438"/>
                      <a:ext cx="11607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43" h="4344" extrusionOk="0">
                          <a:moveTo>
                            <a:pt x="1214" y="0"/>
                          </a:moveTo>
                          <a:cubicBezTo>
                            <a:pt x="927" y="0"/>
                            <a:pt x="685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08" y="2825"/>
                          </a:cubicBezTo>
                          <a:cubicBezTo>
                            <a:pt x="2224" y="3824"/>
                            <a:pt x="3635" y="4343"/>
                            <a:pt x="4341" y="4343"/>
                          </a:cubicBezTo>
                          <a:cubicBezTo>
                            <a:pt x="4416" y="4343"/>
                            <a:pt x="4482" y="4338"/>
                            <a:pt x="4539" y="4326"/>
                          </a:cubicBezTo>
                          <a:cubicBezTo>
                            <a:pt x="4643" y="3722"/>
                            <a:pt x="4142" y="2117"/>
                            <a:pt x="3020" y="995"/>
                          </a:cubicBezTo>
                          <a:cubicBezTo>
                            <a:pt x="2324" y="299"/>
                            <a:pt x="1703" y="0"/>
                            <a:pt x="1214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65" name="Google Shape;565;p2"/>
                    <p:cNvSpPr/>
                    <p:nvPr/>
                  </p:nvSpPr>
                  <p:spPr>
                    <a:xfrm rot="-5400000">
                      <a:off x="864225" y="12885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9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9" y="2555"/>
                            <a:pt x="2296" y="2555"/>
                          </a:cubicBezTo>
                          <a:cubicBezTo>
                            <a:pt x="3867" y="2555"/>
                            <a:pt x="5351" y="1796"/>
                            <a:pt x="5714" y="1278"/>
                          </a:cubicBezTo>
                          <a:cubicBezTo>
                            <a:pt x="5351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66" name="Google Shape;566;p2"/>
                    <p:cNvSpPr/>
                    <p:nvPr/>
                  </p:nvSpPr>
                  <p:spPr>
                    <a:xfrm rot="-5400000">
                      <a:off x="864225" y="107192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45" y="760"/>
                            <a:pt x="0" y="1278"/>
                          </a:cubicBezTo>
                          <a:cubicBezTo>
                            <a:pt x="345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67" name="Google Shape;567;p2"/>
                    <p:cNvSpPr/>
                    <p:nvPr/>
                  </p:nvSpPr>
                  <p:spPr>
                    <a:xfrm rot="-5400000">
                      <a:off x="797213" y="1076113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3" y="1"/>
                          </a:moveTo>
                          <a:cubicBezTo>
                            <a:pt x="2943" y="1"/>
                            <a:pt x="2321" y="303"/>
                            <a:pt x="1623" y="1012"/>
                          </a:cubicBezTo>
                          <a:cubicBezTo>
                            <a:pt x="518" y="2134"/>
                            <a:pt x="0" y="3722"/>
                            <a:pt x="104" y="4326"/>
                          </a:cubicBezTo>
                          <a:cubicBezTo>
                            <a:pt x="163" y="4338"/>
                            <a:pt x="231" y="4343"/>
                            <a:pt x="306" y="4343"/>
                          </a:cubicBezTo>
                          <a:cubicBezTo>
                            <a:pt x="1025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18" y="1"/>
                            <a:pt x="343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68" name="Google Shape;568;p2"/>
                    <p:cNvSpPr/>
                    <p:nvPr/>
                  </p:nvSpPr>
                  <p:spPr>
                    <a:xfrm rot="-5400000">
                      <a:off x="741900" y="12767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69" name="Google Shape;569;p2"/>
                    <p:cNvSpPr/>
                    <p:nvPr/>
                  </p:nvSpPr>
                  <p:spPr>
                    <a:xfrm rot="-5400000">
                      <a:off x="746213" y="11092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70" name="Google Shape;570;p2"/>
                    <p:cNvSpPr/>
                    <p:nvPr/>
                  </p:nvSpPr>
                  <p:spPr>
                    <a:xfrm rot="-5400000">
                      <a:off x="758338" y="99681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71" name="Google Shape;571;p2"/>
                    <p:cNvSpPr/>
                    <p:nvPr/>
                  </p:nvSpPr>
                  <p:spPr>
                    <a:xfrm rot="-5400000">
                      <a:off x="932188" y="14669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72" name="Google Shape;572;p2"/>
                    <p:cNvSpPr/>
                    <p:nvPr/>
                  </p:nvSpPr>
                  <p:spPr>
                    <a:xfrm rot="-5400000">
                      <a:off x="928088" y="16346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5" y="0"/>
                          </a:moveTo>
                          <a:cubicBezTo>
                            <a:pt x="1" y="0"/>
                            <a:pt x="1" y="1226"/>
                            <a:pt x="795" y="1226"/>
                          </a:cubicBezTo>
                          <a:cubicBezTo>
                            <a:pt x="1589" y="1226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  <p:sp>
                <p:nvSpPr>
                  <p:cNvPr id="573" name="Google Shape;573;p2"/>
                  <p:cNvSpPr/>
                  <p:nvPr/>
                </p:nvSpPr>
                <p:spPr>
                  <a:xfrm>
                    <a:off x="7993500" y="4945725"/>
                    <a:ext cx="52225" cy="5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" h="2072" extrusionOk="0">
                        <a:moveTo>
                          <a:pt x="1053" y="0"/>
                        </a:moveTo>
                        <a:cubicBezTo>
                          <a:pt x="484" y="0"/>
                          <a:pt x="0" y="466"/>
                          <a:pt x="0" y="1036"/>
                        </a:cubicBezTo>
                        <a:cubicBezTo>
                          <a:pt x="0" y="1606"/>
                          <a:pt x="484" y="2072"/>
                          <a:pt x="1053" y="2072"/>
                        </a:cubicBezTo>
                        <a:cubicBezTo>
                          <a:pt x="1623" y="2072"/>
                          <a:pt x="2089" y="1606"/>
                          <a:pt x="2089" y="1036"/>
                        </a:cubicBezTo>
                        <a:cubicBezTo>
                          <a:pt x="2089" y="466"/>
                          <a:pt x="1623" y="0"/>
                          <a:pt x="105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74" name="Google Shape;574;p2"/>
                  <p:cNvSpPr/>
                  <p:nvPr/>
                </p:nvSpPr>
                <p:spPr>
                  <a:xfrm>
                    <a:off x="7987875" y="4791675"/>
                    <a:ext cx="63900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6" h="5714" extrusionOk="0">
                        <a:moveTo>
                          <a:pt x="1278" y="1"/>
                        </a:moveTo>
                        <a:cubicBezTo>
                          <a:pt x="553" y="1"/>
                          <a:pt x="1" y="708"/>
                          <a:pt x="1" y="2296"/>
                        </a:cubicBezTo>
                        <a:cubicBezTo>
                          <a:pt x="1" y="3884"/>
                          <a:pt x="760" y="5386"/>
                          <a:pt x="1278" y="5714"/>
                        </a:cubicBezTo>
                        <a:cubicBezTo>
                          <a:pt x="1796" y="5386"/>
                          <a:pt x="2555" y="3867"/>
                          <a:pt x="2555" y="2296"/>
                        </a:cubicBezTo>
                        <a:cubicBezTo>
                          <a:pt x="2555" y="726"/>
                          <a:pt x="2003" y="1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75" name="Google Shape;575;p2"/>
                  <p:cNvSpPr/>
                  <p:nvPr/>
                </p:nvSpPr>
                <p:spPr>
                  <a:xfrm>
                    <a:off x="7880000" y="4837150"/>
                    <a:ext cx="116550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2" h="4344" extrusionOk="0">
                        <a:moveTo>
                          <a:pt x="1227" y="0"/>
                        </a:moveTo>
                        <a:cubicBezTo>
                          <a:pt x="938" y="0"/>
                          <a:pt x="693" y="102"/>
                          <a:pt x="501" y="287"/>
                        </a:cubicBezTo>
                        <a:cubicBezTo>
                          <a:pt x="1" y="805"/>
                          <a:pt x="105" y="1703"/>
                          <a:pt x="1226" y="2825"/>
                        </a:cubicBezTo>
                        <a:cubicBezTo>
                          <a:pt x="2226" y="3824"/>
                          <a:pt x="3636" y="4343"/>
                          <a:pt x="4342" y="4343"/>
                        </a:cubicBezTo>
                        <a:cubicBezTo>
                          <a:pt x="4416" y="4343"/>
                          <a:pt x="4483" y="4338"/>
                          <a:pt x="4540" y="4326"/>
                        </a:cubicBezTo>
                        <a:cubicBezTo>
                          <a:pt x="4661" y="3722"/>
                          <a:pt x="4143" y="2117"/>
                          <a:pt x="3039" y="995"/>
                        </a:cubicBezTo>
                        <a:cubicBezTo>
                          <a:pt x="2342" y="299"/>
                          <a:pt x="1721" y="0"/>
                          <a:pt x="122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76" name="Google Shape;576;p2"/>
                  <p:cNvSpPr/>
                  <p:nvPr/>
                </p:nvSpPr>
                <p:spPr>
                  <a:xfrm>
                    <a:off x="7839875" y="4939675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2296" y="1"/>
                        </a:moveTo>
                        <a:cubicBezTo>
                          <a:pt x="726" y="1"/>
                          <a:pt x="1" y="553"/>
                          <a:pt x="1" y="1278"/>
                        </a:cubicBezTo>
                        <a:cubicBezTo>
                          <a:pt x="1" y="2003"/>
                          <a:pt x="726" y="2555"/>
                          <a:pt x="2296" y="2555"/>
                        </a:cubicBezTo>
                        <a:cubicBezTo>
                          <a:pt x="3867" y="2555"/>
                          <a:pt x="5369" y="1796"/>
                          <a:pt x="5714" y="1278"/>
                        </a:cubicBezTo>
                        <a:cubicBezTo>
                          <a:pt x="5369" y="760"/>
                          <a:pt x="3867" y="1"/>
                          <a:pt x="229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77" name="Google Shape;577;p2"/>
                  <p:cNvSpPr/>
                  <p:nvPr/>
                </p:nvSpPr>
                <p:spPr>
                  <a:xfrm>
                    <a:off x="8056925" y="4939675"/>
                    <a:ext cx="142425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97" h="2556" extrusionOk="0">
                        <a:moveTo>
                          <a:pt x="3418" y="1"/>
                        </a:moveTo>
                        <a:cubicBezTo>
                          <a:pt x="1847" y="1"/>
                          <a:pt x="346" y="760"/>
                          <a:pt x="0" y="1278"/>
                        </a:cubicBezTo>
                        <a:cubicBezTo>
                          <a:pt x="346" y="1796"/>
                          <a:pt x="1847" y="2555"/>
                          <a:pt x="3418" y="2555"/>
                        </a:cubicBezTo>
                        <a:cubicBezTo>
                          <a:pt x="4988" y="2555"/>
                          <a:pt x="5696" y="2003"/>
                          <a:pt x="5696" y="1278"/>
                        </a:cubicBezTo>
                        <a:cubicBezTo>
                          <a:pt x="5696" y="553"/>
                          <a:pt x="4988" y="1"/>
                          <a:pt x="341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78" name="Google Shape;578;p2"/>
                  <p:cNvSpPr/>
                  <p:nvPr/>
                </p:nvSpPr>
                <p:spPr>
                  <a:xfrm>
                    <a:off x="8043125" y="4837150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3437" y="1"/>
                        </a:moveTo>
                        <a:cubicBezTo>
                          <a:pt x="2951" y="1"/>
                          <a:pt x="2332" y="303"/>
                          <a:pt x="1622" y="1012"/>
                        </a:cubicBezTo>
                        <a:cubicBezTo>
                          <a:pt x="518" y="2117"/>
                          <a:pt x="0" y="3722"/>
                          <a:pt x="121" y="4326"/>
                        </a:cubicBezTo>
                        <a:cubicBezTo>
                          <a:pt x="178" y="4338"/>
                          <a:pt x="245" y="4343"/>
                          <a:pt x="319" y="4343"/>
                        </a:cubicBezTo>
                        <a:cubicBezTo>
                          <a:pt x="1025" y="4343"/>
                          <a:pt x="2437" y="3824"/>
                          <a:pt x="3452" y="2825"/>
                        </a:cubicBezTo>
                        <a:cubicBezTo>
                          <a:pt x="4557" y="1720"/>
                          <a:pt x="4660" y="805"/>
                          <a:pt x="4142" y="287"/>
                        </a:cubicBezTo>
                        <a:cubicBezTo>
                          <a:pt x="3958" y="103"/>
                          <a:pt x="3720" y="1"/>
                          <a:pt x="343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79" name="Google Shape;579;p2"/>
                  <p:cNvSpPr/>
                  <p:nvPr/>
                </p:nvSpPr>
                <p:spPr>
                  <a:xfrm>
                    <a:off x="7816150" y="4890275"/>
                    <a:ext cx="39725" cy="30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27" extrusionOk="0">
                        <a:moveTo>
                          <a:pt x="794" y="1"/>
                        </a:moveTo>
                        <a:cubicBezTo>
                          <a:pt x="0" y="1"/>
                          <a:pt x="0" y="1226"/>
                          <a:pt x="794" y="1226"/>
                        </a:cubicBezTo>
                        <a:cubicBezTo>
                          <a:pt x="1588" y="1226"/>
                          <a:pt x="1588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80" name="Google Shape;580;p2"/>
                  <p:cNvSpPr/>
                  <p:nvPr/>
                </p:nvSpPr>
                <p:spPr>
                  <a:xfrm>
                    <a:off x="8329625" y="4851225"/>
                    <a:ext cx="63875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5" h="5714" extrusionOk="0">
                        <a:moveTo>
                          <a:pt x="1278" y="1"/>
                        </a:moveTo>
                        <a:cubicBezTo>
                          <a:pt x="760" y="363"/>
                          <a:pt x="0" y="1847"/>
                          <a:pt x="0" y="3418"/>
                        </a:cubicBezTo>
                        <a:cubicBezTo>
                          <a:pt x="0" y="5006"/>
                          <a:pt x="553" y="5714"/>
                          <a:pt x="1278" y="5714"/>
                        </a:cubicBezTo>
                        <a:cubicBezTo>
                          <a:pt x="2003" y="5714"/>
                          <a:pt x="2555" y="5006"/>
                          <a:pt x="2555" y="3418"/>
                        </a:cubicBezTo>
                        <a:cubicBezTo>
                          <a:pt x="2555" y="1847"/>
                          <a:pt x="1795" y="363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81" name="Google Shape;581;p2"/>
                  <p:cNvSpPr/>
                  <p:nvPr/>
                </p:nvSpPr>
                <p:spPr>
                  <a:xfrm>
                    <a:off x="8384850" y="4840000"/>
                    <a:ext cx="116525" cy="108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9" extrusionOk="0">
                        <a:moveTo>
                          <a:pt x="319" y="1"/>
                        </a:moveTo>
                        <a:cubicBezTo>
                          <a:pt x="245" y="1"/>
                          <a:pt x="179" y="7"/>
                          <a:pt x="121" y="18"/>
                        </a:cubicBezTo>
                        <a:cubicBezTo>
                          <a:pt x="1" y="639"/>
                          <a:pt x="518" y="2227"/>
                          <a:pt x="1623" y="3349"/>
                        </a:cubicBezTo>
                        <a:cubicBezTo>
                          <a:pt x="2315" y="4052"/>
                          <a:pt x="2933" y="4349"/>
                          <a:pt x="3425" y="4349"/>
                        </a:cubicBezTo>
                        <a:cubicBezTo>
                          <a:pt x="3718" y="4349"/>
                          <a:pt x="3967" y="4244"/>
                          <a:pt x="4160" y="4057"/>
                        </a:cubicBezTo>
                        <a:cubicBezTo>
                          <a:pt x="4661" y="3556"/>
                          <a:pt x="4557" y="2642"/>
                          <a:pt x="3435" y="1537"/>
                        </a:cubicBezTo>
                        <a:cubicBezTo>
                          <a:pt x="2435" y="521"/>
                          <a:pt x="1026" y="1"/>
                          <a:pt x="31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82" name="Google Shape;582;p2"/>
                  <p:cNvSpPr/>
                  <p:nvPr/>
                </p:nvSpPr>
                <p:spPr>
                  <a:xfrm>
                    <a:off x="8221750" y="4840000"/>
                    <a:ext cx="116525" cy="10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5" extrusionOk="0">
                        <a:moveTo>
                          <a:pt x="4342" y="1"/>
                        </a:moveTo>
                        <a:cubicBezTo>
                          <a:pt x="3635" y="1"/>
                          <a:pt x="2224" y="520"/>
                          <a:pt x="1209" y="1520"/>
                        </a:cubicBezTo>
                        <a:cubicBezTo>
                          <a:pt x="104" y="2642"/>
                          <a:pt x="1" y="3539"/>
                          <a:pt x="501" y="4057"/>
                        </a:cubicBezTo>
                        <a:cubicBezTo>
                          <a:pt x="692" y="4242"/>
                          <a:pt x="935" y="4344"/>
                          <a:pt x="1222" y="4344"/>
                        </a:cubicBezTo>
                        <a:cubicBezTo>
                          <a:pt x="1710" y="4344"/>
                          <a:pt x="2324" y="4046"/>
                          <a:pt x="3021" y="3349"/>
                        </a:cubicBezTo>
                        <a:cubicBezTo>
                          <a:pt x="4143" y="2227"/>
                          <a:pt x="4661" y="622"/>
                          <a:pt x="4540" y="18"/>
                        </a:cubicBezTo>
                        <a:cubicBezTo>
                          <a:pt x="4482" y="7"/>
                          <a:pt x="4416" y="1"/>
                          <a:pt x="434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83" name="Google Shape;583;p2"/>
                  <p:cNvSpPr/>
                  <p:nvPr/>
                </p:nvSpPr>
                <p:spPr>
                  <a:xfrm>
                    <a:off x="8169550" y="4874100"/>
                    <a:ext cx="397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4" extrusionOk="0">
                        <a:moveTo>
                          <a:pt x="794" y="0"/>
                        </a:moveTo>
                        <a:cubicBezTo>
                          <a:pt x="0" y="0"/>
                          <a:pt x="0" y="1243"/>
                          <a:pt x="794" y="1243"/>
                        </a:cubicBezTo>
                        <a:cubicBezTo>
                          <a:pt x="1588" y="1243"/>
                          <a:pt x="1588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84" name="Google Shape;584;p2"/>
                  <p:cNvSpPr/>
                  <p:nvPr/>
                </p:nvSpPr>
                <p:spPr>
                  <a:xfrm>
                    <a:off x="8512150" y="4873675"/>
                    <a:ext cx="40150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3" extrusionOk="0">
                        <a:moveTo>
                          <a:pt x="811" y="0"/>
                        </a:moveTo>
                        <a:cubicBezTo>
                          <a:pt x="0" y="0"/>
                          <a:pt x="0" y="1243"/>
                          <a:pt x="811" y="1243"/>
                        </a:cubicBezTo>
                        <a:cubicBezTo>
                          <a:pt x="1605" y="1243"/>
                          <a:pt x="1605" y="0"/>
                          <a:pt x="81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85" name="Google Shape;585;p2"/>
                  <p:cNvSpPr/>
                  <p:nvPr/>
                </p:nvSpPr>
                <p:spPr>
                  <a:xfrm>
                    <a:off x="8421525" y="4972475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795" y="1"/>
                        </a:moveTo>
                        <a:cubicBezTo>
                          <a:pt x="1" y="1"/>
                          <a:pt x="1" y="1243"/>
                          <a:pt x="795" y="1243"/>
                        </a:cubicBezTo>
                        <a:cubicBezTo>
                          <a:pt x="1606" y="1243"/>
                          <a:pt x="1606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86" name="Google Shape;586;p2"/>
                  <p:cNvSpPr/>
                  <p:nvPr/>
                </p:nvSpPr>
                <p:spPr>
                  <a:xfrm>
                    <a:off x="8254125" y="4968600"/>
                    <a:ext cx="40150" cy="3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26" extrusionOk="0">
                        <a:moveTo>
                          <a:pt x="794" y="0"/>
                        </a:moveTo>
                        <a:cubicBezTo>
                          <a:pt x="0" y="0"/>
                          <a:pt x="0" y="1226"/>
                          <a:pt x="794" y="1226"/>
                        </a:cubicBezTo>
                        <a:cubicBezTo>
                          <a:pt x="1605" y="1226"/>
                          <a:pt x="1605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87" name="Google Shape;587;p2"/>
                  <p:cNvSpPr/>
                  <p:nvPr/>
                </p:nvSpPr>
                <p:spPr>
                  <a:xfrm>
                    <a:off x="8685600" y="4945725"/>
                    <a:ext cx="52225" cy="5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" h="2072" extrusionOk="0">
                        <a:moveTo>
                          <a:pt x="1053" y="0"/>
                        </a:moveTo>
                        <a:cubicBezTo>
                          <a:pt x="467" y="0"/>
                          <a:pt x="1" y="466"/>
                          <a:pt x="1" y="1036"/>
                        </a:cubicBezTo>
                        <a:cubicBezTo>
                          <a:pt x="1" y="1606"/>
                          <a:pt x="467" y="2072"/>
                          <a:pt x="1053" y="2072"/>
                        </a:cubicBezTo>
                        <a:cubicBezTo>
                          <a:pt x="1623" y="2072"/>
                          <a:pt x="2089" y="1606"/>
                          <a:pt x="2089" y="1036"/>
                        </a:cubicBezTo>
                        <a:cubicBezTo>
                          <a:pt x="2089" y="466"/>
                          <a:pt x="1623" y="0"/>
                          <a:pt x="105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88" name="Google Shape;588;p2"/>
                  <p:cNvSpPr/>
                  <p:nvPr/>
                </p:nvSpPr>
                <p:spPr>
                  <a:xfrm>
                    <a:off x="8680000" y="4791675"/>
                    <a:ext cx="63875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5" h="5714" extrusionOk="0">
                        <a:moveTo>
                          <a:pt x="1277" y="1"/>
                        </a:moveTo>
                        <a:cubicBezTo>
                          <a:pt x="553" y="1"/>
                          <a:pt x="0" y="708"/>
                          <a:pt x="0" y="2296"/>
                        </a:cubicBezTo>
                        <a:cubicBezTo>
                          <a:pt x="0" y="3884"/>
                          <a:pt x="760" y="5386"/>
                          <a:pt x="1277" y="5714"/>
                        </a:cubicBezTo>
                        <a:cubicBezTo>
                          <a:pt x="1778" y="5368"/>
                          <a:pt x="2555" y="3867"/>
                          <a:pt x="2555" y="2296"/>
                        </a:cubicBezTo>
                        <a:cubicBezTo>
                          <a:pt x="2555" y="726"/>
                          <a:pt x="1985" y="1"/>
                          <a:pt x="127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89" name="Google Shape;589;p2"/>
                  <p:cNvSpPr/>
                  <p:nvPr/>
                </p:nvSpPr>
                <p:spPr>
                  <a:xfrm>
                    <a:off x="8572125" y="4837150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1227" y="0"/>
                        </a:moveTo>
                        <a:cubicBezTo>
                          <a:pt x="938" y="0"/>
                          <a:pt x="692" y="102"/>
                          <a:pt x="501" y="287"/>
                        </a:cubicBezTo>
                        <a:cubicBezTo>
                          <a:pt x="0" y="805"/>
                          <a:pt x="104" y="1703"/>
                          <a:pt x="1226" y="2825"/>
                        </a:cubicBezTo>
                        <a:cubicBezTo>
                          <a:pt x="2225" y="3824"/>
                          <a:pt x="3635" y="4343"/>
                          <a:pt x="4342" y="4343"/>
                        </a:cubicBezTo>
                        <a:cubicBezTo>
                          <a:pt x="4416" y="4343"/>
                          <a:pt x="4482" y="4338"/>
                          <a:pt x="4540" y="4326"/>
                        </a:cubicBezTo>
                        <a:cubicBezTo>
                          <a:pt x="4660" y="3722"/>
                          <a:pt x="4143" y="2117"/>
                          <a:pt x="3038" y="995"/>
                        </a:cubicBezTo>
                        <a:cubicBezTo>
                          <a:pt x="2341" y="299"/>
                          <a:pt x="1720" y="0"/>
                          <a:pt x="122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90" name="Google Shape;590;p2"/>
                  <p:cNvSpPr/>
                  <p:nvPr/>
                </p:nvSpPr>
                <p:spPr>
                  <a:xfrm>
                    <a:off x="8532000" y="4939675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2296" y="1"/>
                        </a:moveTo>
                        <a:cubicBezTo>
                          <a:pt x="708" y="1"/>
                          <a:pt x="0" y="553"/>
                          <a:pt x="0" y="1278"/>
                        </a:cubicBezTo>
                        <a:cubicBezTo>
                          <a:pt x="0" y="2003"/>
                          <a:pt x="708" y="2555"/>
                          <a:pt x="2296" y="2555"/>
                        </a:cubicBezTo>
                        <a:cubicBezTo>
                          <a:pt x="3866" y="2555"/>
                          <a:pt x="5368" y="1796"/>
                          <a:pt x="5713" y="1278"/>
                        </a:cubicBezTo>
                        <a:cubicBezTo>
                          <a:pt x="5368" y="760"/>
                          <a:pt x="3866" y="1"/>
                          <a:pt x="229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91" name="Google Shape;591;p2"/>
                  <p:cNvSpPr/>
                  <p:nvPr/>
                </p:nvSpPr>
                <p:spPr>
                  <a:xfrm>
                    <a:off x="8748600" y="4939675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3435" y="1"/>
                        </a:moveTo>
                        <a:cubicBezTo>
                          <a:pt x="1847" y="1"/>
                          <a:pt x="363" y="760"/>
                          <a:pt x="1" y="1278"/>
                        </a:cubicBezTo>
                        <a:cubicBezTo>
                          <a:pt x="363" y="1796"/>
                          <a:pt x="1847" y="2555"/>
                          <a:pt x="3435" y="2555"/>
                        </a:cubicBezTo>
                        <a:cubicBezTo>
                          <a:pt x="5006" y="2555"/>
                          <a:pt x="5713" y="2003"/>
                          <a:pt x="5713" y="1278"/>
                        </a:cubicBezTo>
                        <a:cubicBezTo>
                          <a:pt x="5713" y="553"/>
                          <a:pt x="5006" y="1"/>
                          <a:pt x="343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92" name="Google Shape;592;p2"/>
                  <p:cNvSpPr/>
                  <p:nvPr/>
                </p:nvSpPr>
                <p:spPr>
                  <a:xfrm>
                    <a:off x="8735225" y="4837150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3438" y="1"/>
                        </a:moveTo>
                        <a:cubicBezTo>
                          <a:pt x="2952" y="1"/>
                          <a:pt x="2332" y="303"/>
                          <a:pt x="1623" y="1012"/>
                        </a:cubicBezTo>
                        <a:cubicBezTo>
                          <a:pt x="518" y="2117"/>
                          <a:pt x="0" y="3722"/>
                          <a:pt x="121" y="4326"/>
                        </a:cubicBezTo>
                        <a:cubicBezTo>
                          <a:pt x="179" y="4338"/>
                          <a:pt x="245" y="4343"/>
                          <a:pt x="319" y="4343"/>
                        </a:cubicBezTo>
                        <a:cubicBezTo>
                          <a:pt x="1026" y="4343"/>
                          <a:pt x="2435" y="3824"/>
                          <a:pt x="3435" y="2825"/>
                        </a:cubicBezTo>
                        <a:cubicBezTo>
                          <a:pt x="4557" y="1720"/>
                          <a:pt x="4661" y="805"/>
                          <a:pt x="4143" y="287"/>
                        </a:cubicBezTo>
                        <a:cubicBezTo>
                          <a:pt x="3959" y="103"/>
                          <a:pt x="3721" y="1"/>
                          <a:pt x="343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93" name="Google Shape;593;p2"/>
                  <p:cNvSpPr/>
                  <p:nvPr/>
                </p:nvSpPr>
                <p:spPr>
                  <a:xfrm>
                    <a:off x="8946700" y="4979050"/>
                    <a:ext cx="39725" cy="3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26" extrusionOk="0">
                        <a:moveTo>
                          <a:pt x="794" y="0"/>
                        </a:moveTo>
                        <a:cubicBezTo>
                          <a:pt x="0" y="0"/>
                          <a:pt x="0" y="1226"/>
                          <a:pt x="794" y="1226"/>
                        </a:cubicBezTo>
                        <a:cubicBezTo>
                          <a:pt x="1588" y="1226"/>
                          <a:pt x="1588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grpSp>
                <p:nvGrpSpPr>
                  <p:cNvPr id="594" name="Google Shape;594;p2"/>
                  <p:cNvGrpSpPr/>
                  <p:nvPr/>
                </p:nvGrpSpPr>
                <p:grpSpPr>
                  <a:xfrm>
                    <a:off x="190375" y="114825"/>
                    <a:ext cx="266250" cy="4913850"/>
                    <a:chOff x="250000" y="213525"/>
                    <a:chExt cx="266250" cy="4913850"/>
                  </a:xfrm>
                </p:grpSpPr>
                <p:grpSp>
                  <p:nvGrpSpPr>
                    <p:cNvPr id="595" name="Google Shape;595;p2"/>
                    <p:cNvGrpSpPr/>
                    <p:nvPr/>
                  </p:nvGrpSpPr>
                  <p:grpSpPr>
                    <a:xfrm rot="10800000">
                      <a:off x="250000" y="2657925"/>
                      <a:ext cx="266250" cy="2469450"/>
                      <a:chOff x="701350" y="1022525"/>
                      <a:chExt cx="266250" cy="2469450"/>
                    </a:xfrm>
                  </p:grpSpPr>
                  <p:sp>
                    <p:nvSpPr>
                      <p:cNvPr id="596" name="Google Shape;596;p2"/>
                      <p:cNvSpPr/>
                      <p:nvPr/>
                    </p:nvSpPr>
                    <p:spPr>
                      <a:xfrm rot="-5400000">
                        <a:off x="-381513" y="2380187"/>
                        <a:ext cx="2182127" cy="164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294" h="656" extrusionOk="0">
                            <a:moveTo>
                              <a:pt x="0" y="0"/>
                            </a:moveTo>
                            <a:lnTo>
                              <a:pt x="0" y="656"/>
                            </a:lnTo>
                            <a:lnTo>
                              <a:pt x="98293" y="656"/>
                            </a:lnTo>
                            <a:lnTo>
                              <a:pt x="98293" y="0"/>
                            </a:ln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97" name="Google Shape;597;p2"/>
                      <p:cNvSpPr/>
                      <p:nvPr/>
                    </p:nvSpPr>
                    <p:spPr>
                      <a:xfrm rot="-5400000">
                        <a:off x="909538" y="3262613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84" y="0"/>
                              <a:pt x="0" y="466"/>
                              <a:pt x="0" y="1036"/>
                            </a:cubicBezTo>
                            <a:cubicBezTo>
                              <a:pt x="0" y="1606"/>
                              <a:pt x="484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98" name="Google Shape;598;p2"/>
                      <p:cNvSpPr/>
                      <p:nvPr/>
                    </p:nvSpPr>
                    <p:spPr>
                      <a:xfrm rot="-5400000">
                        <a:off x="795175" y="3216875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553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60" y="5386"/>
                              <a:pt x="1278" y="5714"/>
                            </a:cubicBezTo>
                            <a:cubicBezTo>
                              <a:pt x="1796" y="5386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2003" y="1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99" name="Google Shape;599;p2"/>
                      <p:cNvSpPr/>
                      <p:nvPr/>
                    </p:nvSpPr>
                    <p:spPr>
                      <a:xfrm rot="-5400000">
                        <a:off x="797200" y="3315550"/>
                        <a:ext cx="116550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2" h="4344" extrusionOk="0">
                            <a:moveTo>
                              <a:pt x="1227" y="0"/>
                            </a:moveTo>
                            <a:cubicBezTo>
                              <a:pt x="938" y="0"/>
                              <a:pt x="693" y="102"/>
                              <a:pt x="501" y="287"/>
                            </a:cubicBezTo>
                            <a:cubicBezTo>
                              <a:pt x="1" y="805"/>
                              <a:pt x="105" y="1703"/>
                              <a:pt x="1226" y="2825"/>
                            </a:cubicBezTo>
                            <a:cubicBezTo>
                              <a:pt x="2226" y="3824"/>
                              <a:pt x="3636" y="4343"/>
                              <a:pt x="4342" y="4343"/>
                            </a:cubicBezTo>
                            <a:cubicBezTo>
                              <a:pt x="4416" y="4343"/>
                              <a:pt x="4483" y="4338"/>
                              <a:pt x="4540" y="4326"/>
                            </a:cubicBezTo>
                            <a:cubicBezTo>
                              <a:pt x="4661" y="3722"/>
                              <a:pt x="4143" y="2117"/>
                              <a:pt x="3039" y="995"/>
                            </a:cubicBezTo>
                            <a:cubicBezTo>
                              <a:pt x="2342" y="299"/>
                              <a:pt x="1721" y="0"/>
                              <a:pt x="1227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00" name="Google Shape;600;p2"/>
                      <p:cNvSpPr/>
                      <p:nvPr/>
                    </p:nvSpPr>
                    <p:spPr>
                      <a:xfrm rot="-5400000">
                        <a:off x="864225" y="3364875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26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26" y="2555"/>
                              <a:pt x="2296" y="2555"/>
                            </a:cubicBezTo>
                            <a:cubicBezTo>
                              <a:pt x="3867" y="2555"/>
                              <a:pt x="5369" y="1796"/>
                              <a:pt x="5714" y="1278"/>
                            </a:cubicBezTo>
                            <a:cubicBezTo>
                              <a:pt x="5369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01" name="Google Shape;601;p2"/>
                      <p:cNvSpPr/>
                      <p:nvPr/>
                    </p:nvSpPr>
                    <p:spPr>
                      <a:xfrm rot="-5400000">
                        <a:off x="864438" y="3148038"/>
                        <a:ext cx="142425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697" h="2556" extrusionOk="0">
                            <a:moveTo>
                              <a:pt x="3418" y="1"/>
                            </a:moveTo>
                            <a:cubicBezTo>
                              <a:pt x="1847" y="1"/>
                              <a:pt x="346" y="760"/>
                              <a:pt x="0" y="1278"/>
                            </a:cubicBezTo>
                            <a:cubicBezTo>
                              <a:pt x="346" y="1796"/>
                              <a:pt x="1847" y="2555"/>
                              <a:pt x="3418" y="2555"/>
                            </a:cubicBezTo>
                            <a:cubicBezTo>
                              <a:pt x="4988" y="2555"/>
                              <a:pt x="5696" y="2003"/>
                              <a:pt x="5696" y="1278"/>
                            </a:cubicBezTo>
                            <a:cubicBezTo>
                              <a:pt x="5696" y="553"/>
                              <a:pt x="4988" y="1"/>
                              <a:pt x="341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02" name="Google Shape;602;p2"/>
                      <p:cNvSpPr/>
                      <p:nvPr/>
                    </p:nvSpPr>
                    <p:spPr>
                      <a:xfrm rot="-5400000">
                        <a:off x="797213" y="31524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7" y="1"/>
                            </a:moveTo>
                            <a:cubicBezTo>
                              <a:pt x="2951" y="1"/>
                              <a:pt x="2332" y="303"/>
                              <a:pt x="1622" y="1012"/>
                            </a:cubicBezTo>
                            <a:cubicBezTo>
                              <a:pt x="518" y="2117"/>
                              <a:pt x="0" y="3722"/>
                              <a:pt x="121" y="4326"/>
                            </a:cubicBezTo>
                            <a:cubicBezTo>
                              <a:pt x="178" y="4338"/>
                              <a:pt x="245" y="4343"/>
                              <a:pt x="319" y="4343"/>
                            </a:cubicBezTo>
                            <a:cubicBezTo>
                              <a:pt x="1025" y="4343"/>
                              <a:pt x="2437" y="3824"/>
                              <a:pt x="3452" y="2825"/>
                            </a:cubicBezTo>
                            <a:cubicBezTo>
                              <a:pt x="4557" y="1720"/>
                              <a:pt x="4660" y="805"/>
                              <a:pt x="4142" y="287"/>
                            </a:cubicBezTo>
                            <a:cubicBezTo>
                              <a:pt x="3958" y="103"/>
                              <a:pt x="3720" y="1"/>
                              <a:pt x="343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03" name="Google Shape;603;p2"/>
                      <p:cNvSpPr/>
                      <p:nvPr/>
                    </p:nvSpPr>
                    <p:spPr>
                      <a:xfrm rot="-5400000">
                        <a:off x="849775" y="3456775"/>
                        <a:ext cx="39725" cy="306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7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26"/>
                              <a:pt x="794" y="1226"/>
                            </a:cubicBezTo>
                            <a:cubicBezTo>
                              <a:pt x="1588" y="1226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04" name="Google Shape;604;p2"/>
                      <p:cNvSpPr/>
                      <p:nvPr/>
                    </p:nvSpPr>
                    <p:spPr>
                      <a:xfrm rot="-5400000">
                        <a:off x="741688" y="335281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05" name="Google Shape;605;p2"/>
                      <p:cNvSpPr/>
                      <p:nvPr/>
                    </p:nvSpPr>
                    <p:spPr>
                      <a:xfrm rot="-5400000">
                        <a:off x="746000" y="31853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06" name="Google Shape;606;p2"/>
                      <p:cNvSpPr/>
                      <p:nvPr/>
                    </p:nvSpPr>
                    <p:spPr>
                      <a:xfrm rot="-5400000">
                        <a:off x="752475" y="2920425"/>
                        <a:ext cx="51800" cy="522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72" h="2090" extrusionOk="0">
                            <a:moveTo>
                              <a:pt x="1036" y="1"/>
                            </a:moveTo>
                            <a:cubicBezTo>
                              <a:pt x="466" y="1"/>
                              <a:pt x="0" y="467"/>
                              <a:pt x="0" y="1036"/>
                            </a:cubicBezTo>
                            <a:cubicBezTo>
                              <a:pt x="0" y="1623"/>
                              <a:pt x="466" y="2089"/>
                              <a:pt x="1036" y="2089"/>
                            </a:cubicBezTo>
                            <a:cubicBezTo>
                              <a:pt x="1605" y="2089"/>
                              <a:pt x="2071" y="1623"/>
                              <a:pt x="2071" y="1036"/>
                            </a:cubicBezTo>
                            <a:cubicBezTo>
                              <a:pt x="2071" y="467"/>
                              <a:pt x="1605" y="1"/>
                              <a:pt x="103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07" name="Google Shape;607;p2"/>
                      <p:cNvSpPr/>
                      <p:nvPr/>
                    </p:nvSpPr>
                    <p:spPr>
                      <a:xfrm rot="-5400000">
                        <a:off x="854738" y="2875138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0" y="1847"/>
                              <a:pt x="0" y="3418"/>
                            </a:cubicBezTo>
                            <a:cubicBezTo>
                              <a:pt x="0" y="5006"/>
                              <a:pt x="553" y="5714"/>
                              <a:pt x="1278" y="5714"/>
                            </a:cubicBezTo>
                            <a:cubicBezTo>
                              <a:pt x="2003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95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08" name="Google Shape;608;p2"/>
                      <p:cNvSpPr/>
                      <p:nvPr/>
                    </p:nvSpPr>
                    <p:spPr>
                      <a:xfrm rot="-5400000">
                        <a:off x="800125" y="2810650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19" y="1"/>
                            </a:moveTo>
                            <a:cubicBezTo>
                              <a:pt x="245" y="1"/>
                              <a:pt x="179" y="7"/>
                              <a:pt x="121" y="18"/>
                            </a:cubicBezTo>
                            <a:cubicBezTo>
                              <a:pt x="1" y="639"/>
                              <a:pt x="518" y="2227"/>
                              <a:pt x="1623" y="3349"/>
                            </a:cubicBezTo>
                            <a:cubicBezTo>
                              <a:pt x="2315" y="4052"/>
                              <a:pt x="2933" y="4349"/>
                              <a:pt x="3425" y="4349"/>
                            </a:cubicBezTo>
                            <a:cubicBezTo>
                              <a:pt x="3718" y="4349"/>
                              <a:pt x="3967" y="4244"/>
                              <a:pt x="4160" y="4057"/>
                            </a:cubicBezTo>
                            <a:cubicBezTo>
                              <a:pt x="4661" y="3556"/>
                              <a:pt x="4557" y="2642"/>
                              <a:pt x="3435" y="1537"/>
                            </a:cubicBezTo>
                            <a:cubicBezTo>
                              <a:pt x="2435" y="521"/>
                              <a:pt x="1026" y="1"/>
                              <a:pt x="31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09" name="Google Shape;609;p2"/>
                      <p:cNvSpPr/>
                      <p:nvPr/>
                    </p:nvSpPr>
                    <p:spPr>
                      <a:xfrm rot="-5400000">
                        <a:off x="706950" y="28063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1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6" y="2572"/>
                              <a:pt x="5714" y="2002"/>
                              <a:pt x="5714" y="1277"/>
                            </a:cubicBezTo>
                            <a:cubicBezTo>
                              <a:pt x="5714" y="570"/>
                              <a:pt x="5006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10" name="Google Shape;610;p2"/>
                      <p:cNvSpPr/>
                      <p:nvPr/>
                    </p:nvSpPr>
                    <p:spPr>
                      <a:xfrm rot="-5400000">
                        <a:off x="706950" y="30229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25" y="0"/>
                              <a:pt x="0" y="570"/>
                              <a:pt x="0" y="1277"/>
                            </a:cubicBezTo>
                            <a:cubicBezTo>
                              <a:pt x="0" y="2002"/>
                              <a:pt x="708" y="2572"/>
                              <a:pt x="2296" y="2572"/>
                            </a:cubicBezTo>
                            <a:cubicBezTo>
                              <a:pt x="3867" y="2572"/>
                              <a:pt x="5368" y="1795"/>
                              <a:pt x="5713" y="1277"/>
                            </a:cubicBezTo>
                            <a:cubicBezTo>
                              <a:pt x="5368" y="777"/>
                              <a:pt x="3867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11" name="Google Shape;611;p2"/>
                      <p:cNvSpPr/>
                      <p:nvPr/>
                    </p:nvSpPr>
                    <p:spPr>
                      <a:xfrm rot="-5400000">
                        <a:off x="800075" y="2973800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42" y="1"/>
                            </a:moveTo>
                            <a:cubicBezTo>
                              <a:pt x="3635" y="1"/>
                              <a:pt x="2224" y="520"/>
                              <a:pt x="1209" y="1520"/>
                            </a:cubicBezTo>
                            <a:cubicBezTo>
                              <a:pt x="104" y="2642"/>
                              <a:pt x="1" y="3539"/>
                              <a:pt x="501" y="4057"/>
                            </a:cubicBezTo>
                            <a:cubicBezTo>
                              <a:pt x="692" y="4242"/>
                              <a:pt x="935" y="4344"/>
                              <a:pt x="1222" y="4344"/>
                            </a:cubicBezTo>
                            <a:cubicBezTo>
                              <a:pt x="1710" y="4344"/>
                              <a:pt x="2324" y="4046"/>
                              <a:pt x="3021" y="3349"/>
                            </a:cubicBezTo>
                            <a:cubicBezTo>
                              <a:pt x="4143" y="2227"/>
                              <a:pt x="4661" y="622"/>
                              <a:pt x="4540" y="18"/>
                            </a:cubicBezTo>
                            <a:cubicBezTo>
                              <a:pt x="4482" y="7"/>
                              <a:pt x="4416" y="1"/>
                              <a:pt x="4342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12" name="Google Shape;612;p2"/>
                      <p:cNvSpPr/>
                      <p:nvPr/>
                    </p:nvSpPr>
                    <p:spPr>
                      <a:xfrm rot="-5400000">
                        <a:off x="833813" y="31031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13" name="Google Shape;613;p2"/>
                      <p:cNvSpPr/>
                      <p:nvPr/>
                    </p:nvSpPr>
                    <p:spPr>
                      <a:xfrm rot="-5400000">
                        <a:off x="833163" y="276036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811" y="0"/>
                            </a:moveTo>
                            <a:cubicBezTo>
                              <a:pt x="0" y="0"/>
                              <a:pt x="0" y="1243"/>
                              <a:pt x="811" y="1243"/>
                            </a:cubicBezTo>
                            <a:cubicBezTo>
                              <a:pt x="1605" y="1243"/>
                              <a:pt x="1605" y="0"/>
                              <a:pt x="811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14" name="Google Shape;614;p2"/>
                      <p:cNvSpPr/>
                      <p:nvPr/>
                    </p:nvSpPr>
                    <p:spPr>
                      <a:xfrm rot="-5400000">
                        <a:off x="931975" y="28509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15" name="Google Shape;615;p2"/>
                      <p:cNvSpPr/>
                      <p:nvPr/>
                    </p:nvSpPr>
                    <p:spPr>
                      <a:xfrm rot="-5400000">
                        <a:off x="927875" y="3018600"/>
                        <a:ext cx="40150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26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26"/>
                              <a:pt x="794" y="1226"/>
                            </a:cubicBezTo>
                            <a:cubicBezTo>
                              <a:pt x="1605" y="1226"/>
                              <a:pt x="1605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16" name="Google Shape;616;p2"/>
                      <p:cNvSpPr/>
                      <p:nvPr/>
                    </p:nvSpPr>
                    <p:spPr>
                      <a:xfrm rot="-5400000">
                        <a:off x="909538" y="2570513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67" y="0"/>
                              <a:pt x="1" y="466"/>
                              <a:pt x="1" y="1036"/>
                            </a:cubicBezTo>
                            <a:cubicBezTo>
                              <a:pt x="1" y="1606"/>
                              <a:pt x="467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17" name="Google Shape;617;p2"/>
                      <p:cNvSpPr/>
                      <p:nvPr/>
                    </p:nvSpPr>
                    <p:spPr>
                      <a:xfrm rot="-5400000">
                        <a:off x="795188" y="2524763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7" y="1"/>
                            </a:moveTo>
                            <a:cubicBezTo>
                              <a:pt x="553" y="1"/>
                              <a:pt x="0" y="708"/>
                              <a:pt x="0" y="2296"/>
                            </a:cubicBezTo>
                            <a:cubicBezTo>
                              <a:pt x="0" y="3884"/>
                              <a:pt x="760" y="5386"/>
                              <a:pt x="1277" y="5714"/>
                            </a:cubicBezTo>
                            <a:cubicBezTo>
                              <a:pt x="1778" y="5368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1985" y="1"/>
                              <a:pt x="127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18" name="Google Shape;618;p2"/>
                      <p:cNvSpPr/>
                      <p:nvPr/>
                    </p:nvSpPr>
                    <p:spPr>
                      <a:xfrm rot="-5400000">
                        <a:off x="797213" y="26234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1227" y="0"/>
                            </a:moveTo>
                            <a:cubicBezTo>
                              <a:pt x="938" y="0"/>
                              <a:pt x="692" y="102"/>
                              <a:pt x="501" y="287"/>
                            </a:cubicBezTo>
                            <a:cubicBezTo>
                              <a:pt x="0" y="805"/>
                              <a:pt x="104" y="1703"/>
                              <a:pt x="1226" y="2825"/>
                            </a:cubicBezTo>
                            <a:cubicBezTo>
                              <a:pt x="2225" y="3824"/>
                              <a:pt x="3635" y="4343"/>
                              <a:pt x="4342" y="4343"/>
                            </a:cubicBezTo>
                            <a:cubicBezTo>
                              <a:pt x="4416" y="4343"/>
                              <a:pt x="4482" y="4338"/>
                              <a:pt x="4540" y="4326"/>
                            </a:cubicBezTo>
                            <a:cubicBezTo>
                              <a:pt x="4660" y="3722"/>
                              <a:pt x="4143" y="2117"/>
                              <a:pt x="3038" y="995"/>
                            </a:cubicBezTo>
                            <a:cubicBezTo>
                              <a:pt x="2341" y="299"/>
                              <a:pt x="1720" y="0"/>
                              <a:pt x="1227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19" name="Google Shape;619;p2"/>
                      <p:cNvSpPr/>
                      <p:nvPr/>
                    </p:nvSpPr>
                    <p:spPr>
                      <a:xfrm rot="-5400000">
                        <a:off x="864225" y="26727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8" y="1"/>
                              <a:pt x="0" y="553"/>
                              <a:pt x="0" y="1278"/>
                            </a:cubicBezTo>
                            <a:cubicBezTo>
                              <a:pt x="0" y="2003"/>
                              <a:pt x="708" y="2555"/>
                              <a:pt x="2296" y="2555"/>
                            </a:cubicBezTo>
                            <a:cubicBezTo>
                              <a:pt x="3866" y="2555"/>
                              <a:pt x="5368" y="1796"/>
                              <a:pt x="5713" y="1278"/>
                            </a:cubicBezTo>
                            <a:cubicBezTo>
                              <a:pt x="5368" y="760"/>
                              <a:pt x="3866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20" name="Google Shape;620;p2"/>
                      <p:cNvSpPr/>
                      <p:nvPr/>
                    </p:nvSpPr>
                    <p:spPr>
                      <a:xfrm rot="-5400000">
                        <a:off x="864225" y="24561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35" y="1"/>
                            </a:moveTo>
                            <a:cubicBezTo>
                              <a:pt x="1847" y="1"/>
                              <a:pt x="363" y="760"/>
                              <a:pt x="1" y="1278"/>
                            </a:cubicBezTo>
                            <a:cubicBezTo>
                              <a:pt x="363" y="1796"/>
                              <a:pt x="1847" y="2555"/>
                              <a:pt x="3435" y="2555"/>
                            </a:cubicBezTo>
                            <a:cubicBezTo>
                              <a:pt x="5006" y="2555"/>
                              <a:pt x="5713" y="2003"/>
                              <a:pt x="5713" y="1278"/>
                            </a:cubicBezTo>
                            <a:cubicBezTo>
                              <a:pt x="5713" y="553"/>
                              <a:pt x="5006" y="1"/>
                              <a:pt x="34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21" name="Google Shape;621;p2"/>
                      <p:cNvSpPr/>
                      <p:nvPr/>
                    </p:nvSpPr>
                    <p:spPr>
                      <a:xfrm rot="-5400000">
                        <a:off x="797213" y="24603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8" y="1"/>
                            </a:moveTo>
                            <a:cubicBezTo>
                              <a:pt x="2952" y="1"/>
                              <a:pt x="2332" y="303"/>
                              <a:pt x="1623" y="1012"/>
                            </a:cubicBezTo>
                            <a:cubicBezTo>
                              <a:pt x="518" y="2117"/>
                              <a:pt x="0" y="3722"/>
                              <a:pt x="121" y="4326"/>
                            </a:cubicBezTo>
                            <a:cubicBezTo>
                              <a:pt x="179" y="4338"/>
                              <a:pt x="245" y="4343"/>
                              <a:pt x="319" y="4343"/>
                            </a:cubicBezTo>
                            <a:cubicBezTo>
                              <a:pt x="1026" y="4343"/>
                              <a:pt x="2435" y="3824"/>
                              <a:pt x="3435" y="2825"/>
                            </a:cubicBezTo>
                            <a:cubicBezTo>
                              <a:pt x="4557" y="1720"/>
                              <a:pt x="4661" y="805"/>
                              <a:pt x="4143" y="287"/>
                            </a:cubicBezTo>
                            <a:cubicBezTo>
                              <a:pt x="3959" y="103"/>
                              <a:pt x="3721" y="1"/>
                              <a:pt x="34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22" name="Google Shape;622;p2"/>
                      <p:cNvSpPr/>
                      <p:nvPr/>
                    </p:nvSpPr>
                    <p:spPr>
                      <a:xfrm rot="-5400000">
                        <a:off x="741900" y="26609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23" name="Google Shape;623;p2"/>
                      <p:cNvSpPr/>
                      <p:nvPr/>
                    </p:nvSpPr>
                    <p:spPr>
                      <a:xfrm rot="-5400000">
                        <a:off x="745988" y="2493263"/>
                        <a:ext cx="4017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24" name="Google Shape;624;p2"/>
                      <p:cNvSpPr/>
                      <p:nvPr/>
                    </p:nvSpPr>
                    <p:spPr>
                      <a:xfrm rot="-5400000">
                        <a:off x="748000" y="2224275"/>
                        <a:ext cx="60850" cy="521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34" h="2086" extrusionOk="0">
                            <a:moveTo>
                              <a:pt x="1048" y="0"/>
                            </a:moveTo>
                            <a:cubicBezTo>
                              <a:pt x="513" y="0"/>
                              <a:pt x="0" y="414"/>
                              <a:pt x="0" y="1032"/>
                            </a:cubicBezTo>
                            <a:cubicBezTo>
                              <a:pt x="0" y="1619"/>
                              <a:pt x="466" y="2085"/>
                              <a:pt x="1053" y="2085"/>
                            </a:cubicBezTo>
                            <a:cubicBezTo>
                              <a:pt x="1968" y="2085"/>
                              <a:pt x="2434" y="963"/>
                              <a:pt x="1778" y="307"/>
                            </a:cubicBezTo>
                            <a:cubicBezTo>
                              <a:pt x="1566" y="95"/>
                              <a:pt x="1304" y="0"/>
                              <a:pt x="1048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25" name="Google Shape;625;p2"/>
                      <p:cNvSpPr/>
                      <p:nvPr/>
                    </p:nvSpPr>
                    <p:spPr>
                      <a:xfrm rot="-5400000">
                        <a:off x="854725" y="2183025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1" y="1847"/>
                              <a:pt x="1" y="3418"/>
                            </a:cubicBezTo>
                            <a:cubicBezTo>
                              <a:pt x="1" y="5006"/>
                              <a:pt x="553" y="5714"/>
                              <a:pt x="1278" y="5714"/>
                            </a:cubicBezTo>
                            <a:cubicBezTo>
                              <a:pt x="1986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79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26" name="Google Shape;626;p2"/>
                      <p:cNvSpPr/>
                      <p:nvPr/>
                    </p:nvSpPr>
                    <p:spPr>
                      <a:xfrm rot="-5400000">
                        <a:off x="800125" y="2118525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05" y="1"/>
                            </a:moveTo>
                            <a:cubicBezTo>
                              <a:pt x="230" y="1"/>
                              <a:pt x="163" y="7"/>
                              <a:pt x="104" y="18"/>
                            </a:cubicBezTo>
                            <a:cubicBezTo>
                              <a:pt x="0" y="639"/>
                              <a:pt x="518" y="2227"/>
                              <a:pt x="1622" y="3349"/>
                            </a:cubicBezTo>
                            <a:cubicBezTo>
                              <a:pt x="2315" y="4052"/>
                              <a:pt x="2933" y="4349"/>
                              <a:pt x="3420" y="4349"/>
                            </a:cubicBezTo>
                            <a:cubicBezTo>
                              <a:pt x="3711" y="4349"/>
                              <a:pt x="3956" y="4244"/>
                              <a:pt x="4142" y="4057"/>
                            </a:cubicBezTo>
                            <a:cubicBezTo>
                              <a:pt x="4660" y="3556"/>
                              <a:pt x="4557" y="2642"/>
                              <a:pt x="3435" y="1537"/>
                            </a:cubicBezTo>
                            <a:cubicBezTo>
                              <a:pt x="2419" y="521"/>
                              <a:pt x="1022" y="1"/>
                              <a:pt x="30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27" name="Google Shape;627;p2"/>
                      <p:cNvSpPr/>
                      <p:nvPr/>
                    </p:nvSpPr>
                    <p:spPr>
                      <a:xfrm rot="-5400000">
                        <a:off x="706963" y="2114213"/>
                        <a:ext cx="142825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3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0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5" y="2572"/>
                              <a:pt x="5713" y="2002"/>
                              <a:pt x="5713" y="1277"/>
                            </a:cubicBezTo>
                            <a:cubicBezTo>
                              <a:pt x="5713" y="570"/>
                              <a:pt x="5005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28" name="Google Shape;628;p2"/>
                      <p:cNvSpPr/>
                      <p:nvPr/>
                    </p:nvSpPr>
                    <p:spPr>
                      <a:xfrm rot="-5400000">
                        <a:off x="706950" y="23308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08" y="0"/>
                              <a:pt x="1" y="570"/>
                              <a:pt x="1" y="1277"/>
                            </a:cubicBezTo>
                            <a:cubicBezTo>
                              <a:pt x="1" y="2002"/>
                              <a:pt x="708" y="2572"/>
                              <a:pt x="2296" y="2572"/>
                            </a:cubicBezTo>
                            <a:cubicBezTo>
                              <a:pt x="3867" y="2572"/>
                              <a:pt x="5369" y="1795"/>
                              <a:pt x="5714" y="1277"/>
                            </a:cubicBezTo>
                            <a:cubicBezTo>
                              <a:pt x="5369" y="777"/>
                              <a:pt x="3867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29" name="Google Shape;629;p2"/>
                      <p:cNvSpPr/>
                      <p:nvPr/>
                    </p:nvSpPr>
                    <p:spPr>
                      <a:xfrm rot="-5400000">
                        <a:off x="800075" y="2281700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38" y="1"/>
                            </a:moveTo>
                            <a:cubicBezTo>
                              <a:pt x="3621" y="1"/>
                              <a:pt x="2224" y="520"/>
                              <a:pt x="1209" y="1520"/>
                            </a:cubicBezTo>
                            <a:cubicBezTo>
                              <a:pt x="87" y="2642"/>
                              <a:pt x="1" y="3539"/>
                              <a:pt x="501" y="4057"/>
                            </a:cubicBezTo>
                            <a:cubicBezTo>
                              <a:pt x="693" y="4242"/>
                              <a:pt x="936" y="4344"/>
                              <a:pt x="1222" y="4344"/>
                            </a:cubicBezTo>
                            <a:cubicBezTo>
                              <a:pt x="1711" y="4344"/>
                              <a:pt x="2325" y="4046"/>
                              <a:pt x="3021" y="3349"/>
                            </a:cubicBezTo>
                            <a:cubicBezTo>
                              <a:pt x="4143" y="2227"/>
                              <a:pt x="4661" y="622"/>
                              <a:pt x="4540" y="18"/>
                            </a:cubicBezTo>
                            <a:cubicBezTo>
                              <a:pt x="4481" y="7"/>
                              <a:pt x="4413" y="1"/>
                              <a:pt x="43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30" name="Google Shape;630;p2"/>
                      <p:cNvSpPr/>
                      <p:nvPr/>
                    </p:nvSpPr>
                    <p:spPr>
                      <a:xfrm rot="-5400000">
                        <a:off x="833600" y="24112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811" y="0"/>
                            </a:moveTo>
                            <a:cubicBezTo>
                              <a:pt x="0" y="0"/>
                              <a:pt x="0" y="1243"/>
                              <a:pt x="811" y="1243"/>
                            </a:cubicBezTo>
                            <a:cubicBezTo>
                              <a:pt x="1605" y="1243"/>
                              <a:pt x="1605" y="0"/>
                              <a:pt x="811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31" name="Google Shape;631;p2"/>
                      <p:cNvSpPr/>
                      <p:nvPr/>
                    </p:nvSpPr>
                    <p:spPr>
                      <a:xfrm rot="-5400000">
                        <a:off x="833163" y="206826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32" name="Google Shape;632;p2"/>
                      <p:cNvSpPr/>
                      <p:nvPr/>
                    </p:nvSpPr>
                    <p:spPr>
                      <a:xfrm rot="-5400000">
                        <a:off x="931975" y="2158850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605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33" name="Google Shape;633;p2"/>
                      <p:cNvSpPr/>
                      <p:nvPr/>
                    </p:nvSpPr>
                    <p:spPr>
                      <a:xfrm rot="-5400000">
                        <a:off x="928088" y="2326713"/>
                        <a:ext cx="39725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6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26"/>
                              <a:pt x="794" y="1226"/>
                            </a:cubicBezTo>
                            <a:cubicBezTo>
                              <a:pt x="1588" y="1226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34" name="Google Shape;634;p2"/>
                      <p:cNvSpPr/>
                      <p:nvPr/>
                    </p:nvSpPr>
                    <p:spPr>
                      <a:xfrm rot="-5400000">
                        <a:off x="905375" y="1882550"/>
                        <a:ext cx="60875" cy="521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35" h="2085" extrusionOk="0">
                            <a:moveTo>
                              <a:pt x="1399" y="0"/>
                            </a:moveTo>
                            <a:cubicBezTo>
                              <a:pt x="467" y="0"/>
                              <a:pt x="1" y="1122"/>
                              <a:pt x="657" y="1778"/>
                            </a:cubicBezTo>
                            <a:cubicBezTo>
                              <a:pt x="868" y="1990"/>
                              <a:pt x="1129" y="2085"/>
                              <a:pt x="1384" y="2085"/>
                            </a:cubicBezTo>
                            <a:cubicBezTo>
                              <a:pt x="1920" y="2085"/>
                              <a:pt x="2434" y="1667"/>
                              <a:pt x="2434" y="1036"/>
                            </a:cubicBezTo>
                            <a:cubicBezTo>
                              <a:pt x="2434" y="466"/>
                              <a:pt x="1968" y="0"/>
                              <a:pt x="1399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35" name="Google Shape;635;p2"/>
                      <p:cNvSpPr/>
                      <p:nvPr/>
                    </p:nvSpPr>
                    <p:spPr>
                      <a:xfrm rot="-5400000">
                        <a:off x="795188" y="1832663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8" y="1"/>
                            </a:moveTo>
                            <a:cubicBezTo>
                              <a:pt x="553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60" y="5368"/>
                              <a:pt x="1278" y="5714"/>
                            </a:cubicBezTo>
                            <a:cubicBezTo>
                              <a:pt x="1778" y="5368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1985" y="1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36" name="Google Shape;636;p2"/>
                      <p:cNvSpPr/>
                      <p:nvPr/>
                    </p:nvSpPr>
                    <p:spPr>
                      <a:xfrm rot="-5400000">
                        <a:off x="797213" y="19313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1223" y="0"/>
                            </a:moveTo>
                            <a:cubicBezTo>
                              <a:pt x="936" y="0"/>
                              <a:pt x="693" y="102"/>
                              <a:pt x="501" y="287"/>
                            </a:cubicBezTo>
                            <a:cubicBezTo>
                              <a:pt x="1" y="805"/>
                              <a:pt x="104" y="1703"/>
                              <a:pt x="1209" y="2825"/>
                            </a:cubicBezTo>
                            <a:cubicBezTo>
                              <a:pt x="2224" y="3824"/>
                              <a:pt x="3635" y="4343"/>
                              <a:pt x="4342" y="4343"/>
                            </a:cubicBezTo>
                            <a:cubicBezTo>
                              <a:pt x="4416" y="4343"/>
                              <a:pt x="4483" y="4338"/>
                              <a:pt x="4540" y="4326"/>
                            </a:cubicBezTo>
                            <a:cubicBezTo>
                              <a:pt x="4661" y="3722"/>
                              <a:pt x="4143" y="2117"/>
                              <a:pt x="3038" y="995"/>
                            </a:cubicBezTo>
                            <a:cubicBezTo>
                              <a:pt x="2331" y="299"/>
                              <a:pt x="1713" y="0"/>
                              <a:pt x="122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37" name="Google Shape;637;p2"/>
                      <p:cNvSpPr/>
                      <p:nvPr/>
                    </p:nvSpPr>
                    <p:spPr>
                      <a:xfrm rot="-5400000">
                        <a:off x="864225" y="19806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8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08" y="2555"/>
                              <a:pt x="2296" y="2555"/>
                            </a:cubicBezTo>
                            <a:cubicBezTo>
                              <a:pt x="3867" y="2555"/>
                              <a:pt x="5368" y="1796"/>
                              <a:pt x="5713" y="1278"/>
                            </a:cubicBezTo>
                            <a:cubicBezTo>
                              <a:pt x="5368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38" name="Google Shape;638;p2"/>
                      <p:cNvSpPr/>
                      <p:nvPr/>
                    </p:nvSpPr>
                    <p:spPr>
                      <a:xfrm rot="-5400000">
                        <a:off x="864225" y="17640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18" y="1"/>
                            </a:moveTo>
                            <a:cubicBezTo>
                              <a:pt x="1848" y="1"/>
                              <a:pt x="346" y="760"/>
                              <a:pt x="1" y="1278"/>
                            </a:cubicBezTo>
                            <a:cubicBezTo>
                              <a:pt x="346" y="1796"/>
                              <a:pt x="1848" y="2555"/>
                              <a:pt x="3418" y="2555"/>
                            </a:cubicBezTo>
                            <a:cubicBezTo>
                              <a:pt x="5006" y="2555"/>
                              <a:pt x="5714" y="2003"/>
                              <a:pt x="5714" y="1278"/>
                            </a:cubicBezTo>
                            <a:cubicBezTo>
                              <a:pt x="5714" y="553"/>
                              <a:pt x="5006" y="1"/>
                              <a:pt x="341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39" name="Google Shape;639;p2"/>
                      <p:cNvSpPr/>
                      <p:nvPr/>
                    </p:nvSpPr>
                    <p:spPr>
                      <a:xfrm rot="-5400000">
                        <a:off x="797213" y="17682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8" y="1"/>
                            </a:moveTo>
                            <a:cubicBezTo>
                              <a:pt x="2952" y="1"/>
                              <a:pt x="2332" y="303"/>
                              <a:pt x="1623" y="1012"/>
                            </a:cubicBezTo>
                            <a:cubicBezTo>
                              <a:pt x="501" y="2117"/>
                              <a:pt x="1" y="3722"/>
                              <a:pt x="122" y="4326"/>
                            </a:cubicBezTo>
                            <a:cubicBezTo>
                              <a:pt x="179" y="4338"/>
                              <a:pt x="245" y="4343"/>
                              <a:pt x="320" y="4343"/>
                            </a:cubicBezTo>
                            <a:cubicBezTo>
                              <a:pt x="1026" y="4343"/>
                              <a:pt x="2436" y="3824"/>
                              <a:pt x="3435" y="2825"/>
                            </a:cubicBezTo>
                            <a:cubicBezTo>
                              <a:pt x="4557" y="1720"/>
                              <a:pt x="4661" y="805"/>
                              <a:pt x="4143" y="287"/>
                            </a:cubicBezTo>
                            <a:cubicBezTo>
                              <a:pt x="3959" y="103"/>
                              <a:pt x="3721" y="1"/>
                              <a:pt x="34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40" name="Google Shape;640;p2"/>
                      <p:cNvSpPr/>
                      <p:nvPr/>
                    </p:nvSpPr>
                    <p:spPr>
                      <a:xfrm rot="-5400000">
                        <a:off x="741900" y="19688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588" y="1243"/>
                              <a:pt x="1588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41" name="Google Shape;641;p2"/>
                      <p:cNvSpPr/>
                      <p:nvPr/>
                    </p:nvSpPr>
                    <p:spPr>
                      <a:xfrm rot="-5400000">
                        <a:off x="746213" y="18013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42" name="Google Shape;642;p2"/>
                      <p:cNvSpPr/>
                      <p:nvPr/>
                    </p:nvSpPr>
                    <p:spPr>
                      <a:xfrm rot="-5400000">
                        <a:off x="752263" y="1536438"/>
                        <a:ext cx="52225" cy="522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90" extrusionOk="0">
                            <a:moveTo>
                              <a:pt x="1053" y="1"/>
                            </a:moveTo>
                            <a:cubicBezTo>
                              <a:pt x="467" y="1"/>
                              <a:pt x="1" y="467"/>
                              <a:pt x="1" y="1036"/>
                            </a:cubicBezTo>
                            <a:cubicBezTo>
                              <a:pt x="1" y="1623"/>
                              <a:pt x="467" y="2089"/>
                              <a:pt x="1053" y="2089"/>
                            </a:cubicBezTo>
                            <a:cubicBezTo>
                              <a:pt x="1623" y="2089"/>
                              <a:pt x="2089" y="1623"/>
                              <a:pt x="2089" y="1036"/>
                            </a:cubicBezTo>
                            <a:cubicBezTo>
                              <a:pt x="2089" y="467"/>
                              <a:pt x="1623" y="1"/>
                              <a:pt x="10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43" name="Google Shape;643;p2"/>
                      <p:cNvSpPr/>
                      <p:nvPr/>
                    </p:nvSpPr>
                    <p:spPr>
                      <a:xfrm rot="-5400000">
                        <a:off x="854725" y="1491350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1" y="1847"/>
                              <a:pt x="1" y="3418"/>
                            </a:cubicBezTo>
                            <a:cubicBezTo>
                              <a:pt x="1" y="5006"/>
                              <a:pt x="570" y="5714"/>
                              <a:pt x="1278" y="5714"/>
                            </a:cubicBezTo>
                            <a:cubicBezTo>
                              <a:pt x="2003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96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44" name="Google Shape;644;p2"/>
                      <p:cNvSpPr/>
                      <p:nvPr/>
                    </p:nvSpPr>
                    <p:spPr>
                      <a:xfrm rot="-5400000">
                        <a:off x="800125" y="1426425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06" y="1"/>
                            </a:moveTo>
                            <a:cubicBezTo>
                              <a:pt x="231" y="1"/>
                              <a:pt x="163" y="7"/>
                              <a:pt x="104" y="18"/>
                            </a:cubicBezTo>
                            <a:cubicBezTo>
                              <a:pt x="0" y="639"/>
                              <a:pt x="501" y="2227"/>
                              <a:pt x="1623" y="3349"/>
                            </a:cubicBezTo>
                            <a:cubicBezTo>
                              <a:pt x="2315" y="4052"/>
                              <a:pt x="2933" y="4349"/>
                              <a:pt x="3421" y="4349"/>
                            </a:cubicBezTo>
                            <a:cubicBezTo>
                              <a:pt x="3711" y="4349"/>
                              <a:pt x="3956" y="4244"/>
                              <a:pt x="4143" y="4057"/>
                            </a:cubicBezTo>
                            <a:cubicBezTo>
                              <a:pt x="4660" y="3556"/>
                              <a:pt x="4540" y="2642"/>
                              <a:pt x="3435" y="1537"/>
                            </a:cubicBezTo>
                            <a:cubicBezTo>
                              <a:pt x="2420" y="521"/>
                              <a:pt x="1022" y="1"/>
                              <a:pt x="30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45" name="Google Shape;645;p2"/>
                      <p:cNvSpPr/>
                      <p:nvPr/>
                    </p:nvSpPr>
                    <p:spPr>
                      <a:xfrm rot="-5400000">
                        <a:off x="706950" y="1422100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0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6" y="2572"/>
                              <a:pt x="5713" y="2002"/>
                              <a:pt x="5713" y="1277"/>
                            </a:cubicBezTo>
                            <a:cubicBezTo>
                              <a:pt x="5713" y="570"/>
                              <a:pt x="5006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46" name="Google Shape;646;p2"/>
                      <p:cNvSpPr/>
                      <p:nvPr/>
                    </p:nvSpPr>
                    <p:spPr>
                      <a:xfrm rot="-5400000">
                        <a:off x="706950" y="1638700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08" y="0"/>
                              <a:pt x="0" y="570"/>
                              <a:pt x="0" y="1277"/>
                            </a:cubicBezTo>
                            <a:cubicBezTo>
                              <a:pt x="0" y="2002"/>
                              <a:pt x="708" y="2572"/>
                              <a:pt x="2296" y="2572"/>
                            </a:cubicBezTo>
                            <a:cubicBezTo>
                              <a:pt x="3866" y="2572"/>
                              <a:pt x="5368" y="1795"/>
                              <a:pt x="5713" y="1277"/>
                            </a:cubicBezTo>
                            <a:cubicBezTo>
                              <a:pt x="5368" y="777"/>
                              <a:pt x="3866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47" name="Google Shape;647;p2"/>
                      <p:cNvSpPr/>
                      <p:nvPr/>
                    </p:nvSpPr>
                    <p:spPr>
                      <a:xfrm rot="-5400000">
                        <a:off x="800075" y="1589575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38" y="1"/>
                            </a:moveTo>
                            <a:cubicBezTo>
                              <a:pt x="3621" y="1"/>
                              <a:pt x="2224" y="520"/>
                              <a:pt x="1208" y="1520"/>
                            </a:cubicBezTo>
                            <a:cubicBezTo>
                              <a:pt x="87" y="2642"/>
                              <a:pt x="0" y="3539"/>
                              <a:pt x="501" y="4057"/>
                            </a:cubicBezTo>
                            <a:cubicBezTo>
                              <a:pt x="692" y="4242"/>
                              <a:pt x="935" y="4344"/>
                              <a:pt x="1221" y="4344"/>
                            </a:cubicBezTo>
                            <a:cubicBezTo>
                              <a:pt x="1710" y="4344"/>
                              <a:pt x="2324" y="4046"/>
                              <a:pt x="3021" y="3349"/>
                            </a:cubicBezTo>
                            <a:cubicBezTo>
                              <a:pt x="4143" y="2227"/>
                              <a:pt x="4660" y="622"/>
                              <a:pt x="4540" y="18"/>
                            </a:cubicBezTo>
                            <a:cubicBezTo>
                              <a:pt x="4481" y="7"/>
                              <a:pt x="4413" y="1"/>
                              <a:pt x="43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48" name="Google Shape;648;p2"/>
                      <p:cNvSpPr/>
                      <p:nvPr/>
                    </p:nvSpPr>
                    <p:spPr>
                      <a:xfrm rot="-5400000">
                        <a:off x="833600" y="17191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812" y="0"/>
                            </a:moveTo>
                            <a:cubicBezTo>
                              <a:pt x="1" y="0"/>
                              <a:pt x="1" y="1243"/>
                              <a:pt x="812" y="1243"/>
                            </a:cubicBezTo>
                            <a:cubicBezTo>
                              <a:pt x="1606" y="1243"/>
                              <a:pt x="1606" y="0"/>
                              <a:pt x="812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49" name="Google Shape;649;p2"/>
                      <p:cNvSpPr/>
                      <p:nvPr/>
                    </p:nvSpPr>
                    <p:spPr>
                      <a:xfrm rot="-5400000">
                        <a:off x="833150" y="1376150"/>
                        <a:ext cx="4017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50" name="Google Shape;650;p2"/>
                      <p:cNvSpPr/>
                      <p:nvPr/>
                    </p:nvSpPr>
                    <p:spPr>
                      <a:xfrm rot="-5400000">
                        <a:off x="909538" y="1186288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66" y="0"/>
                              <a:pt x="0" y="466"/>
                              <a:pt x="0" y="1036"/>
                            </a:cubicBezTo>
                            <a:cubicBezTo>
                              <a:pt x="0" y="1606"/>
                              <a:pt x="466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51" name="Google Shape;651;p2"/>
                      <p:cNvSpPr/>
                      <p:nvPr/>
                    </p:nvSpPr>
                    <p:spPr>
                      <a:xfrm rot="-5400000">
                        <a:off x="794963" y="1140763"/>
                        <a:ext cx="6432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73" h="5714" extrusionOk="0">
                            <a:moveTo>
                              <a:pt x="1295" y="1"/>
                            </a:moveTo>
                            <a:cubicBezTo>
                              <a:pt x="570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77" y="5386"/>
                              <a:pt x="1295" y="5714"/>
                            </a:cubicBezTo>
                            <a:cubicBezTo>
                              <a:pt x="1796" y="5368"/>
                              <a:pt x="2572" y="3867"/>
                              <a:pt x="2572" y="2296"/>
                            </a:cubicBezTo>
                            <a:cubicBezTo>
                              <a:pt x="2572" y="726"/>
                              <a:pt x="2003" y="1"/>
                              <a:pt x="12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52" name="Google Shape;652;p2"/>
                      <p:cNvSpPr/>
                      <p:nvPr/>
                    </p:nvSpPr>
                    <p:spPr>
                      <a:xfrm rot="-5400000">
                        <a:off x="797438" y="1239438"/>
                        <a:ext cx="11607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43" h="4344" extrusionOk="0">
                            <a:moveTo>
                              <a:pt x="1214" y="0"/>
                            </a:moveTo>
                            <a:cubicBezTo>
                              <a:pt x="927" y="0"/>
                              <a:pt x="685" y="102"/>
                              <a:pt x="501" y="287"/>
                            </a:cubicBezTo>
                            <a:cubicBezTo>
                              <a:pt x="0" y="805"/>
                              <a:pt x="104" y="1703"/>
                              <a:pt x="1208" y="2825"/>
                            </a:cubicBezTo>
                            <a:cubicBezTo>
                              <a:pt x="2224" y="3824"/>
                              <a:pt x="3635" y="4343"/>
                              <a:pt x="4341" y="4343"/>
                            </a:cubicBezTo>
                            <a:cubicBezTo>
                              <a:pt x="4416" y="4343"/>
                              <a:pt x="4482" y="4338"/>
                              <a:pt x="4539" y="4326"/>
                            </a:cubicBezTo>
                            <a:cubicBezTo>
                              <a:pt x="4643" y="3722"/>
                              <a:pt x="4142" y="2117"/>
                              <a:pt x="3020" y="995"/>
                            </a:cubicBezTo>
                            <a:cubicBezTo>
                              <a:pt x="2324" y="299"/>
                              <a:pt x="1703" y="0"/>
                              <a:pt x="121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53" name="Google Shape;653;p2"/>
                      <p:cNvSpPr/>
                      <p:nvPr/>
                    </p:nvSpPr>
                    <p:spPr>
                      <a:xfrm rot="-5400000">
                        <a:off x="864225" y="12885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9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09" y="2555"/>
                              <a:pt x="2296" y="2555"/>
                            </a:cubicBezTo>
                            <a:cubicBezTo>
                              <a:pt x="3867" y="2555"/>
                              <a:pt x="5351" y="1796"/>
                              <a:pt x="5714" y="1278"/>
                            </a:cubicBezTo>
                            <a:cubicBezTo>
                              <a:pt x="5351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54" name="Google Shape;654;p2"/>
                      <p:cNvSpPr/>
                      <p:nvPr/>
                    </p:nvSpPr>
                    <p:spPr>
                      <a:xfrm rot="-5400000">
                        <a:off x="864225" y="1071925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35" y="1"/>
                            </a:moveTo>
                            <a:cubicBezTo>
                              <a:pt x="1847" y="1"/>
                              <a:pt x="345" y="760"/>
                              <a:pt x="0" y="1278"/>
                            </a:cubicBezTo>
                            <a:cubicBezTo>
                              <a:pt x="345" y="1796"/>
                              <a:pt x="1847" y="2555"/>
                              <a:pt x="3435" y="2555"/>
                            </a:cubicBezTo>
                            <a:cubicBezTo>
                              <a:pt x="5006" y="2555"/>
                              <a:pt x="5713" y="2003"/>
                              <a:pt x="5713" y="1278"/>
                            </a:cubicBezTo>
                            <a:cubicBezTo>
                              <a:pt x="5713" y="553"/>
                              <a:pt x="5006" y="1"/>
                              <a:pt x="34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55" name="Google Shape;655;p2"/>
                      <p:cNvSpPr/>
                      <p:nvPr/>
                    </p:nvSpPr>
                    <p:spPr>
                      <a:xfrm rot="-5400000">
                        <a:off x="797213" y="1076113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3" y="1"/>
                            </a:moveTo>
                            <a:cubicBezTo>
                              <a:pt x="2943" y="1"/>
                              <a:pt x="2321" y="303"/>
                              <a:pt x="1623" y="1012"/>
                            </a:cubicBezTo>
                            <a:cubicBezTo>
                              <a:pt x="518" y="2134"/>
                              <a:pt x="0" y="3722"/>
                              <a:pt x="104" y="4326"/>
                            </a:cubicBezTo>
                            <a:cubicBezTo>
                              <a:pt x="163" y="4338"/>
                              <a:pt x="231" y="4343"/>
                              <a:pt x="306" y="4343"/>
                            </a:cubicBezTo>
                            <a:cubicBezTo>
                              <a:pt x="1025" y="4343"/>
                              <a:pt x="2435" y="3824"/>
                              <a:pt x="3435" y="2825"/>
                            </a:cubicBezTo>
                            <a:cubicBezTo>
                              <a:pt x="4557" y="1720"/>
                              <a:pt x="4660" y="805"/>
                              <a:pt x="4142" y="287"/>
                            </a:cubicBezTo>
                            <a:cubicBezTo>
                              <a:pt x="3958" y="103"/>
                              <a:pt x="3718" y="1"/>
                              <a:pt x="343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56" name="Google Shape;656;p2"/>
                      <p:cNvSpPr/>
                      <p:nvPr/>
                    </p:nvSpPr>
                    <p:spPr>
                      <a:xfrm rot="-5400000">
                        <a:off x="741900" y="12767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589" y="1243"/>
                              <a:pt x="1589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57" name="Google Shape;657;p2"/>
                      <p:cNvSpPr/>
                      <p:nvPr/>
                    </p:nvSpPr>
                    <p:spPr>
                      <a:xfrm rot="-5400000">
                        <a:off x="746213" y="11092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589" y="1243"/>
                              <a:pt x="1589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58" name="Google Shape;658;p2"/>
                      <p:cNvSpPr/>
                      <p:nvPr/>
                    </p:nvSpPr>
                    <p:spPr>
                      <a:xfrm rot="-5400000">
                        <a:off x="833588" y="1027063"/>
                        <a:ext cx="4017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4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59" name="Google Shape;659;p2"/>
                      <p:cNvSpPr/>
                      <p:nvPr/>
                    </p:nvSpPr>
                    <p:spPr>
                      <a:xfrm rot="-5400000">
                        <a:off x="932188" y="14669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60" name="Google Shape;660;p2"/>
                      <p:cNvSpPr/>
                      <p:nvPr/>
                    </p:nvSpPr>
                    <p:spPr>
                      <a:xfrm rot="-5400000">
                        <a:off x="928088" y="1634613"/>
                        <a:ext cx="39725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6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26"/>
                              <a:pt x="795" y="1226"/>
                            </a:cubicBezTo>
                            <a:cubicBezTo>
                              <a:pt x="1589" y="1226"/>
                              <a:pt x="1589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</p:grpSp>
                <p:grpSp>
                  <p:nvGrpSpPr>
                    <p:cNvPr id="661" name="Google Shape;661;p2"/>
                    <p:cNvGrpSpPr/>
                    <p:nvPr/>
                  </p:nvGrpSpPr>
                  <p:grpSpPr>
                    <a:xfrm rot="10800000">
                      <a:off x="250000" y="213525"/>
                      <a:ext cx="266250" cy="2486750"/>
                      <a:chOff x="701350" y="992275"/>
                      <a:chExt cx="266250" cy="2486750"/>
                    </a:xfrm>
                  </p:grpSpPr>
                  <p:sp>
                    <p:nvSpPr>
                      <p:cNvPr id="662" name="Google Shape;662;p2"/>
                      <p:cNvSpPr/>
                      <p:nvPr/>
                    </p:nvSpPr>
                    <p:spPr>
                      <a:xfrm rot="-5400000">
                        <a:off x="909538" y="3262613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84" y="0"/>
                              <a:pt x="0" y="466"/>
                              <a:pt x="0" y="1036"/>
                            </a:cubicBezTo>
                            <a:cubicBezTo>
                              <a:pt x="0" y="1606"/>
                              <a:pt x="484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63" name="Google Shape;663;p2"/>
                      <p:cNvSpPr/>
                      <p:nvPr/>
                    </p:nvSpPr>
                    <p:spPr>
                      <a:xfrm rot="-5400000">
                        <a:off x="795175" y="3216875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553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60" y="5386"/>
                              <a:pt x="1278" y="5714"/>
                            </a:cubicBezTo>
                            <a:cubicBezTo>
                              <a:pt x="1796" y="5386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2003" y="1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64" name="Google Shape;664;p2"/>
                      <p:cNvSpPr/>
                      <p:nvPr/>
                    </p:nvSpPr>
                    <p:spPr>
                      <a:xfrm rot="-5400000">
                        <a:off x="797200" y="3315550"/>
                        <a:ext cx="116550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2" h="4344" extrusionOk="0">
                            <a:moveTo>
                              <a:pt x="1227" y="0"/>
                            </a:moveTo>
                            <a:cubicBezTo>
                              <a:pt x="938" y="0"/>
                              <a:pt x="693" y="102"/>
                              <a:pt x="501" y="287"/>
                            </a:cubicBezTo>
                            <a:cubicBezTo>
                              <a:pt x="1" y="805"/>
                              <a:pt x="105" y="1703"/>
                              <a:pt x="1226" y="2825"/>
                            </a:cubicBezTo>
                            <a:cubicBezTo>
                              <a:pt x="2226" y="3824"/>
                              <a:pt x="3636" y="4343"/>
                              <a:pt x="4342" y="4343"/>
                            </a:cubicBezTo>
                            <a:cubicBezTo>
                              <a:pt x="4416" y="4343"/>
                              <a:pt x="4483" y="4338"/>
                              <a:pt x="4540" y="4326"/>
                            </a:cubicBezTo>
                            <a:cubicBezTo>
                              <a:pt x="4661" y="3722"/>
                              <a:pt x="4143" y="2117"/>
                              <a:pt x="3039" y="995"/>
                            </a:cubicBezTo>
                            <a:cubicBezTo>
                              <a:pt x="2342" y="299"/>
                              <a:pt x="1721" y="0"/>
                              <a:pt x="1227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65" name="Google Shape;665;p2"/>
                      <p:cNvSpPr/>
                      <p:nvPr/>
                    </p:nvSpPr>
                    <p:spPr>
                      <a:xfrm rot="-5400000">
                        <a:off x="864225" y="3364875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26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26" y="2555"/>
                              <a:pt x="2296" y="2555"/>
                            </a:cubicBezTo>
                            <a:cubicBezTo>
                              <a:pt x="3867" y="2555"/>
                              <a:pt x="5369" y="1796"/>
                              <a:pt x="5714" y="1278"/>
                            </a:cubicBezTo>
                            <a:cubicBezTo>
                              <a:pt x="5369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66" name="Google Shape;666;p2"/>
                      <p:cNvSpPr/>
                      <p:nvPr/>
                    </p:nvSpPr>
                    <p:spPr>
                      <a:xfrm rot="-5400000">
                        <a:off x="864438" y="3148038"/>
                        <a:ext cx="142425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697" h="2556" extrusionOk="0">
                            <a:moveTo>
                              <a:pt x="3418" y="1"/>
                            </a:moveTo>
                            <a:cubicBezTo>
                              <a:pt x="1847" y="1"/>
                              <a:pt x="346" y="760"/>
                              <a:pt x="0" y="1278"/>
                            </a:cubicBezTo>
                            <a:cubicBezTo>
                              <a:pt x="346" y="1796"/>
                              <a:pt x="1847" y="2555"/>
                              <a:pt x="3418" y="2555"/>
                            </a:cubicBezTo>
                            <a:cubicBezTo>
                              <a:pt x="4988" y="2555"/>
                              <a:pt x="5696" y="2003"/>
                              <a:pt x="5696" y="1278"/>
                            </a:cubicBezTo>
                            <a:cubicBezTo>
                              <a:pt x="5696" y="553"/>
                              <a:pt x="4988" y="1"/>
                              <a:pt x="341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67" name="Google Shape;667;p2"/>
                      <p:cNvSpPr/>
                      <p:nvPr/>
                    </p:nvSpPr>
                    <p:spPr>
                      <a:xfrm rot="-5400000">
                        <a:off x="797213" y="31524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7" y="1"/>
                            </a:moveTo>
                            <a:cubicBezTo>
                              <a:pt x="2951" y="1"/>
                              <a:pt x="2332" y="303"/>
                              <a:pt x="1622" y="1012"/>
                            </a:cubicBezTo>
                            <a:cubicBezTo>
                              <a:pt x="518" y="2117"/>
                              <a:pt x="0" y="3722"/>
                              <a:pt x="121" y="4326"/>
                            </a:cubicBezTo>
                            <a:cubicBezTo>
                              <a:pt x="178" y="4338"/>
                              <a:pt x="245" y="4343"/>
                              <a:pt x="319" y="4343"/>
                            </a:cubicBezTo>
                            <a:cubicBezTo>
                              <a:pt x="1025" y="4343"/>
                              <a:pt x="2437" y="3824"/>
                              <a:pt x="3452" y="2825"/>
                            </a:cubicBezTo>
                            <a:cubicBezTo>
                              <a:pt x="4557" y="1720"/>
                              <a:pt x="4660" y="805"/>
                              <a:pt x="4142" y="287"/>
                            </a:cubicBezTo>
                            <a:cubicBezTo>
                              <a:pt x="3958" y="103"/>
                              <a:pt x="3720" y="1"/>
                              <a:pt x="343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68" name="Google Shape;668;p2"/>
                      <p:cNvSpPr/>
                      <p:nvPr/>
                    </p:nvSpPr>
                    <p:spPr>
                      <a:xfrm rot="-5400000">
                        <a:off x="840925" y="3443825"/>
                        <a:ext cx="39725" cy="306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7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26"/>
                              <a:pt x="794" y="1226"/>
                            </a:cubicBezTo>
                            <a:cubicBezTo>
                              <a:pt x="1588" y="1226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69" name="Google Shape;669;p2"/>
                      <p:cNvSpPr/>
                      <p:nvPr/>
                    </p:nvSpPr>
                    <p:spPr>
                      <a:xfrm rot="-5400000">
                        <a:off x="746000" y="31853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0" name="Google Shape;670;p2"/>
                      <p:cNvSpPr/>
                      <p:nvPr/>
                    </p:nvSpPr>
                    <p:spPr>
                      <a:xfrm rot="-5400000">
                        <a:off x="752475" y="2920425"/>
                        <a:ext cx="51800" cy="522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72" h="2090" extrusionOk="0">
                            <a:moveTo>
                              <a:pt x="1036" y="1"/>
                            </a:moveTo>
                            <a:cubicBezTo>
                              <a:pt x="466" y="1"/>
                              <a:pt x="0" y="467"/>
                              <a:pt x="0" y="1036"/>
                            </a:cubicBezTo>
                            <a:cubicBezTo>
                              <a:pt x="0" y="1623"/>
                              <a:pt x="466" y="2089"/>
                              <a:pt x="1036" y="2089"/>
                            </a:cubicBezTo>
                            <a:cubicBezTo>
                              <a:pt x="1605" y="2089"/>
                              <a:pt x="2071" y="1623"/>
                              <a:pt x="2071" y="1036"/>
                            </a:cubicBezTo>
                            <a:cubicBezTo>
                              <a:pt x="2071" y="467"/>
                              <a:pt x="1605" y="1"/>
                              <a:pt x="103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1" name="Google Shape;671;p2"/>
                      <p:cNvSpPr/>
                      <p:nvPr/>
                    </p:nvSpPr>
                    <p:spPr>
                      <a:xfrm rot="-5400000">
                        <a:off x="854738" y="2875138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0" y="1847"/>
                              <a:pt x="0" y="3418"/>
                            </a:cubicBezTo>
                            <a:cubicBezTo>
                              <a:pt x="0" y="5006"/>
                              <a:pt x="553" y="5714"/>
                              <a:pt x="1278" y="5714"/>
                            </a:cubicBezTo>
                            <a:cubicBezTo>
                              <a:pt x="2003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95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2" name="Google Shape;672;p2"/>
                      <p:cNvSpPr/>
                      <p:nvPr/>
                    </p:nvSpPr>
                    <p:spPr>
                      <a:xfrm rot="-5400000">
                        <a:off x="800125" y="2810650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19" y="1"/>
                            </a:moveTo>
                            <a:cubicBezTo>
                              <a:pt x="245" y="1"/>
                              <a:pt x="179" y="7"/>
                              <a:pt x="121" y="18"/>
                            </a:cubicBezTo>
                            <a:cubicBezTo>
                              <a:pt x="1" y="639"/>
                              <a:pt x="518" y="2227"/>
                              <a:pt x="1623" y="3349"/>
                            </a:cubicBezTo>
                            <a:cubicBezTo>
                              <a:pt x="2315" y="4052"/>
                              <a:pt x="2933" y="4349"/>
                              <a:pt x="3425" y="4349"/>
                            </a:cubicBezTo>
                            <a:cubicBezTo>
                              <a:pt x="3718" y="4349"/>
                              <a:pt x="3967" y="4244"/>
                              <a:pt x="4160" y="4057"/>
                            </a:cubicBezTo>
                            <a:cubicBezTo>
                              <a:pt x="4661" y="3556"/>
                              <a:pt x="4557" y="2642"/>
                              <a:pt x="3435" y="1537"/>
                            </a:cubicBezTo>
                            <a:cubicBezTo>
                              <a:pt x="2435" y="521"/>
                              <a:pt x="1026" y="1"/>
                              <a:pt x="31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3" name="Google Shape;673;p2"/>
                      <p:cNvSpPr/>
                      <p:nvPr/>
                    </p:nvSpPr>
                    <p:spPr>
                      <a:xfrm rot="-5400000">
                        <a:off x="706950" y="28063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1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6" y="2572"/>
                              <a:pt x="5714" y="2002"/>
                              <a:pt x="5714" y="1277"/>
                            </a:cubicBezTo>
                            <a:cubicBezTo>
                              <a:pt x="5714" y="570"/>
                              <a:pt x="5006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4" name="Google Shape;674;p2"/>
                      <p:cNvSpPr/>
                      <p:nvPr/>
                    </p:nvSpPr>
                    <p:spPr>
                      <a:xfrm rot="-5400000">
                        <a:off x="706950" y="30229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25" y="0"/>
                              <a:pt x="0" y="570"/>
                              <a:pt x="0" y="1277"/>
                            </a:cubicBezTo>
                            <a:cubicBezTo>
                              <a:pt x="0" y="2002"/>
                              <a:pt x="708" y="2572"/>
                              <a:pt x="2296" y="2572"/>
                            </a:cubicBezTo>
                            <a:cubicBezTo>
                              <a:pt x="3867" y="2572"/>
                              <a:pt x="5368" y="1795"/>
                              <a:pt x="5713" y="1277"/>
                            </a:cubicBezTo>
                            <a:cubicBezTo>
                              <a:pt x="5368" y="777"/>
                              <a:pt x="3867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5" name="Google Shape;675;p2"/>
                      <p:cNvSpPr/>
                      <p:nvPr/>
                    </p:nvSpPr>
                    <p:spPr>
                      <a:xfrm rot="-5400000">
                        <a:off x="800075" y="2973800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42" y="1"/>
                            </a:moveTo>
                            <a:cubicBezTo>
                              <a:pt x="3635" y="1"/>
                              <a:pt x="2224" y="520"/>
                              <a:pt x="1209" y="1520"/>
                            </a:cubicBezTo>
                            <a:cubicBezTo>
                              <a:pt x="104" y="2642"/>
                              <a:pt x="1" y="3539"/>
                              <a:pt x="501" y="4057"/>
                            </a:cubicBezTo>
                            <a:cubicBezTo>
                              <a:pt x="692" y="4242"/>
                              <a:pt x="935" y="4344"/>
                              <a:pt x="1222" y="4344"/>
                            </a:cubicBezTo>
                            <a:cubicBezTo>
                              <a:pt x="1710" y="4344"/>
                              <a:pt x="2324" y="4046"/>
                              <a:pt x="3021" y="3349"/>
                            </a:cubicBezTo>
                            <a:cubicBezTo>
                              <a:pt x="4143" y="2227"/>
                              <a:pt x="4661" y="622"/>
                              <a:pt x="4540" y="18"/>
                            </a:cubicBezTo>
                            <a:cubicBezTo>
                              <a:pt x="4482" y="7"/>
                              <a:pt x="4416" y="1"/>
                              <a:pt x="4342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6" name="Google Shape;676;p2"/>
                      <p:cNvSpPr/>
                      <p:nvPr/>
                    </p:nvSpPr>
                    <p:spPr>
                      <a:xfrm rot="-5400000">
                        <a:off x="833813" y="31031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7" name="Google Shape;677;p2"/>
                      <p:cNvSpPr/>
                      <p:nvPr/>
                    </p:nvSpPr>
                    <p:spPr>
                      <a:xfrm rot="-5400000">
                        <a:off x="833163" y="276036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811" y="0"/>
                            </a:moveTo>
                            <a:cubicBezTo>
                              <a:pt x="0" y="0"/>
                              <a:pt x="0" y="1243"/>
                              <a:pt x="811" y="1243"/>
                            </a:cubicBezTo>
                            <a:cubicBezTo>
                              <a:pt x="1605" y="1243"/>
                              <a:pt x="1605" y="0"/>
                              <a:pt x="811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8" name="Google Shape;678;p2"/>
                      <p:cNvSpPr/>
                      <p:nvPr/>
                    </p:nvSpPr>
                    <p:spPr>
                      <a:xfrm rot="-5400000">
                        <a:off x="931975" y="28509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9" name="Google Shape;679;p2"/>
                      <p:cNvSpPr/>
                      <p:nvPr/>
                    </p:nvSpPr>
                    <p:spPr>
                      <a:xfrm rot="-5400000">
                        <a:off x="927875" y="3018600"/>
                        <a:ext cx="40150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26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26"/>
                              <a:pt x="794" y="1226"/>
                            </a:cubicBezTo>
                            <a:cubicBezTo>
                              <a:pt x="1605" y="1226"/>
                              <a:pt x="1605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0" name="Google Shape;680;p2"/>
                      <p:cNvSpPr/>
                      <p:nvPr/>
                    </p:nvSpPr>
                    <p:spPr>
                      <a:xfrm rot="-5400000">
                        <a:off x="909538" y="2570513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67" y="0"/>
                              <a:pt x="1" y="466"/>
                              <a:pt x="1" y="1036"/>
                            </a:cubicBezTo>
                            <a:cubicBezTo>
                              <a:pt x="1" y="1606"/>
                              <a:pt x="467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1" name="Google Shape;681;p2"/>
                      <p:cNvSpPr/>
                      <p:nvPr/>
                    </p:nvSpPr>
                    <p:spPr>
                      <a:xfrm rot="-5400000">
                        <a:off x="795188" y="2524763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7" y="1"/>
                            </a:moveTo>
                            <a:cubicBezTo>
                              <a:pt x="553" y="1"/>
                              <a:pt x="0" y="708"/>
                              <a:pt x="0" y="2296"/>
                            </a:cubicBezTo>
                            <a:cubicBezTo>
                              <a:pt x="0" y="3884"/>
                              <a:pt x="760" y="5386"/>
                              <a:pt x="1277" y="5714"/>
                            </a:cubicBezTo>
                            <a:cubicBezTo>
                              <a:pt x="1778" y="5368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1985" y="1"/>
                              <a:pt x="127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2" name="Google Shape;682;p2"/>
                      <p:cNvSpPr/>
                      <p:nvPr/>
                    </p:nvSpPr>
                    <p:spPr>
                      <a:xfrm rot="-5400000">
                        <a:off x="797213" y="26234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1227" y="0"/>
                            </a:moveTo>
                            <a:cubicBezTo>
                              <a:pt x="938" y="0"/>
                              <a:pt x="692" y="102"/>
                              <a:pt x="501" y="287"/>
                            </a:cubicBezTo>
                            <a:cubicBezTo>
                              <a:pt x="0" y="805"/>
                              <a:pt x="104" y="1703"/>
                              <a:pt x="1226" y="2825"/>
                            </a:cubicBezTo>
                            <a:cubicBezTo>
                              <a:pt x="2225" y="3824"/>
                              <a:pt x="3635" y="4343"/>
                              <a:pt x="4342" y="4343"/>
                            </a:cubicBezTo>
                            <a:cubicBezTo>
                              <a:pt x="4416" y="4343"/>
                              <a:pt x="4482" y="4338"/>
                              <a:pt x="4540" y="4326"/>
                            </a:cubicBezTo>
                            <a:cubicBezTo>
                              <a:pt x="4660" y="3722"/>
                              <a:pt x="4143" y="2117"/>
                              <a:pt x="3038" y="995"/>
                            </a:cubicBezTo>
                            <a:cubicBezTo>
                              <a:pt x="2341" y="299"/>
                              <a:pt x="1720" y="0"/>
                              <a:pt x="1227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3" name="Google Shape;683;p2"/>
                      <p:cNvSpPr/>
                      <p:nvPr/>
                    </p:nvSpPr>
                    <p:spPr>
                      <a:xfrm rot="-5400000">
                        <a:off x="864225" y="26727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8" y="1"/>
                              <a:pt x="0" y="553"/>
                              <a:pt x="0" y="1278"/>
                            </a:cubicBezTo>
                            <a:cubicBezTo>
                              <a:pt x="0" y="2003"/>
                              <a:pt x="708" y="2555"/>
                              <a:pt x="2296" y="2555"/>
                            </a:cubicBezTo>
                            <a:cubicBezTo>
                              <a:pt x="3866" y="2555"/>
                              <a:pt x="5368" y="1796"/>
                              <a:pt x="5713" y="1278"/>
                            </a:cubicBezTo>
                            <a:cubicBezTo>
                              <a:pt x="5368" y="760"/>
                              <a:pt x="3866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4" name="Google Shape;684;p2"/>
                      <p:cNvSpPr/>
                      <p:nvPr/>
                    </p:nvSpPr>
                    <p:spPr>
                      <a:xfrm rot="-5400000">
                        <a:off x="864225" y="24561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35" y="1"/>
                            </a:moveTo>
                            <a:cubicBezTo>
                              <a:pt x="1847" y="1"/>
                              <a:pt x="363" y="760"/>
                              <a:pt x="1" y="1278"/>
                            </a:cubicBezTo>
                            <a:cubicBezTo>
                              <a:pt x="363" y="1796"/>
                              <a:pt x="1847" y="2555"/>
                              <a:pt x="3435" y="2555"/>
                            </a:cubicBezTo>
                            <a:cubicBezTo>
                              <a:pt x="5006" y="2555"/>
                              <a:pt x="5713" y="2003"/>
                              <a:pt x="5713" y="1278"/>
                            </a:cubicBezTo>
                            <a:cubicBezTo>
                              <a:pt x="5713" y="553"/>
                              <a:pt x="5006" y="1"/>
                              <a:pt x="34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5" name="Google Shape;685;p2"/>
                      <p:cNvSpPr/>
                      <p:nvPr/>
                    </p:nvSpPr>
                    <p:spPr>
                      <a:xfrm rot="-5400000">
                        <a:off x="797213" y="24603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8" y="1"/>
                            </a:moveTo>
                            <a:cubicBezTo>
                              <a:pt x="2952" y="1"/>
                              <a:pt x="2332" y="303"/>
                              <a:pt x="1623" y="1012"/>
                            </a:cubicBezTo>
                            <a:cubicBezTo>
                              <a:pt x="518" y="2117"/>
                              <a:pt x="0" y="3722"/>
                              <a:pt x="121" y="4326"/>
                            </a:cubicBezTo>
                            <a:cubicBezTo>
                              <a:pt x="179" y="4338"/>
                              <a:pt x="245" y="4343"/>
                              <a:pt x="319" y="4343"/>
                            </a:cubicBezTo>
                            <a:cubicBezTo>
                              <a:pt x="1026" y="4343"/>
                              <a:pt x="2435" y="3824"/>
                              <a:pt x="3435" y="2825"/>
                            </a:cubicBezTo>
                            <a:cubicBezTo>
                              <a:pt x="4557" y="1720"/>
                              <a:pt x="4661" y="805"/>
                              <a:pt x="4143" y="287"/>
                            </a:cubicBezTo>
                            <a:cubicBezTo>
                              <a:pt x="3959" y="103"/>
                              <a:pt x="3721" y="1"/>
                              <a:pt x="34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6" name="Google Shape;686;p2"/>
                      <p:cNvSpPr/>
                      <p:nvPr/>
                    </p:nvSpPr>
                    <p:spPr>
                      <a:xfrm rot="-5400000">
                        <a:off x="741900" y="26609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7" name="Google Shape;687;p2"/>
                      <p:cNvSpPr/>
                      <p:nvPr/>
                    </p:nvSpPr>
                    <p:spPr>
                      <a:xfrm rot="-5400000">
                        <a:off x="745988" y="2493263"/>
                        <a:ext cx="4017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8" name="Google Shape;688;p2"/>
                      <p:cNvSpPr/>
                      <p:nvPr/>
                    </p:nvSpPr>
                    <p:spPr>
                      <a:xfrm rot="-5400000">
                        <a:off x="748000" y="2224275"/>
                        <a:ext cx="60850" cy="521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34" h="2086" extrusionOk="0">
                            <a:moveTo>
                              <a:pt x="1048" y="0"/>
                            </a:moveTo>
                            <a:cubicBezTo>
                              <a:pt x="513" y="0"/>
                              <a:pt x="0" y="414"/>
                              <a:pt x="0" y="1032"/>
                            </a:cubicBezTo>
                            <a:cubicBezTo>
                              <a:pt x="0" y="1619"/>
                              <a:pt x="466" y="2085"/>
                              <a:pt x="1053" y="2085"/>
                            </a:cubicBezTo>
                            <a:cubicBezTo>
                              <a:pt x="1968" y="2085"/>
                              <a:pt x="2434" y="963"/>
                              <a:pt x="1778" y="307"/>
                            </a:cubicBezTo>
                            <a:cubicBezTo>
                              <a:pt x="1566" y="95"/>
                              <a:pt x="1304" y="0"/>
                              <a:pt x="1048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9" name="Google Shape;689;p2"/>
                      <p:cNvSpPr/>
                      <p:nvPr/>
                    </p:nvSpPr>
                    <p:spPr>
                      <a:xfrm rot="-5400000">
                        <a:off x="854725" y="2183025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1" y="1847"/>
                              <a:pt x="1" y="3418"/>
                            </a:cubicBezTo>
                            <a:cubicBezTo>
                              <a:pt x="1" y="5006"/>
                              <a:pt x="553" y="5714"/>
                              <a:pt x="1278" y="5714"/>
                            </a:cubicBezTo>
                            <a:cubicBezTo>
                              <a:pt x="1986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79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90" name="Google Shape;690;p2"/>
                      <p:cNvSpPr/>
                      <p:nvPr/>
                    </p:nvSpPr>
                    <p:spPr>
                      <a:xfrm rot="-5400000">
                        <a:off x="800125" y="2118525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05" y="1"/>
                            </a:moveTo>
                            <a:cubicBezTo>
                              <a:pt x="230" y="1"/>
                              <a:pt x="163" y="7"/>
                              <a:pt x="104" y="18"/>
                            </a:cubicBezTo>
                            <a:cubicBezTo>
                              <a:pt x="0" y="639"/>
                              <a:pt x="518" y="2227"/>
                              <a:pt x="1622" y="3349"/>
                            </a:cubicBezTo>
                            <a:cubicBezTo>
                              <a:pt x="2315" y="4052"/>
                              <a:pt x="2933" y="4349"/>
                              <a:pt x="3420" y="4349"/>
                            </a:cubicBezTo>
                            <a:cubicBezTo>
                              <a:pt x="3711" y="4349"/>
                              <a:pt x="3956" y="4244"/>
                              <a:pt x="4142" y="4057"/>
                            </a:cubicBezTo>
                            <a:cubicBezTo>
                              <a:pt x="4660" y="3556"/>
                              <a:pt x="4557" y="2642"/>
                              <a:pt x="3435" y="1537"/>
                            </a:cubicBezTo>
                            <a:cubicBezTo>
                              <a:pt x="2419" y="521"/>
                              <a:pt x="1022" y="1"/>
                              <a:pt x="30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91" name="Google Shape;691;p2"/>
                      <p:cNvSpPr/>
                      <p:nvPr/>
                    </p:nvSpPr>
                    <p:spPr>
                      <a:xfrm rot="-5400000">
                        <a:off x="706963" y="2114213"/>
                        <a:ext cx="142825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3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0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5" y="2572"/>
                              <a:pt x="5713" y="2002"/>
                              <a:pt x="5713" y="1277"/>
                            </a:cubicBezTo>
                            <a:cubicBezTo>
                              <a:pt x="5713" y="570"/>
                              <a:pt x="5005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92" name="Google Shape;692;p2"/>
                      <p:cNvSpPr/>
                      <p:nvPr/>
                    </p:nvSpPr>
                    <p:spPr>
                      <a:xfrm rot="-5400000">
                        <a:off x="706950" y="23308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08" y="0"/>
                              <a:pt x="1" y="570"/>
                              <a:pt x="1" y="1277"/>
                            </a:cubicBezTo>
                            <a:cubicBezTo>
                              <a:pt x="1" y="2002"/>
                              <a:pt x="708" y="2572"/>
                              <a:pt x="2296" y="2572"/>
                            </a:cubicBezTo>
                            <a:cubicBezTo>
                              <a:pt x="3867" y="2572"/>
                              <a:pt x="5369" y="1795"/>
                              <a:pt x="5714" y="1277"/>
                            </a:cubicBezTo>
                            <a:cubicBezTo>
                              <a:pt x="5369" y="777"/>
                              <a:pt x="3867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93" name="Google Shape;693;p2"/>
                      <p:cNvSpPr/>
                      <p:nvPr/>
                    </p:nvSpPr>
                    <p:spPr>
                      <a:xfrm rot="-5400000">
                        <a:off x="800075" y="2281700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38" y="1"/>
                            </a:moveTo>
                            <a:cubicBezTo>
                              <a:pt x="3621" y="1"/>
                              <a:pt x="2224" y="520"/>
                              <a:pt x="1209" y="1520"/>
                            </a:cubicBezTo>
                            <a:cubicBezTo>
                              <a:pt x="87" y="2642"/>
                              <a:pt x="1" y="3539"/>
                              <a:pt x="501" y="4057"/>
                            </a:cubicBezTo>
                            <a:cubicBezTo>
                              <a:pt x="693" y="4242"/>
                              <a:pt x="936" y="4344"/>
                              <a:pt x="1222" y="4344"/>
                            </a:cubicBezTo>
                            <a:cubicBezTo>
                              <a:pt x="1711" y="4344"/>
                              <a:pt x="2325" y="4046"/>
                              <a:pt x="3021" y="3349"/>
                            </a:cubicBezTo>
                            <a:cubicBezTo>
                              <a:pt x="4143" y="2227"/>
                              <a:pt x="4661" y="622"/>
                              <a:pt x="4540" y="18"/>
                            </a:cubicBezTo>
                            <a:cubicBezTo>
                              <a:pt x="4481" y="7"/>
                              <a:pt x="4413" y="1"/>
                              <a:pt x="43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94" name="Google Shape;694;p2"/>
                      <p:cNvSpPr/>
                      <p:nvPr/>
                    </p:nvSpPr>
                    <p:spPr>
                      <a:xfrm rot="-5400000">
                        <a:off x="833600" y="24112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811" y="0"/>
                            </a:moveTo>
                            <a:cubicBezTo>
                              <a:pt x="0" y="0"/>
                              <a:pt x="0" y="1243"/>
                              <a:pt x="811" y="1243"/>
                            </a:cubicBezTo>
                            <a:cubicBezTo>
                              <a:pt x="1605" y="1243"/>
                              <a:pt x="1605" y="0"/>
                              <a:pt x="811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95" name="Google Shape;695;p2"/>
                      <p:cNvSpPr/>
                      <p:nvPr/>
                    </p:nvSpPr>
                    <p:spPr>
                      <a:xfrm rot="-5400000">
                        <a:off x="833163" y="206826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96" name="Google Shape;696;p2"/>
                      <p:cNvSpPr/>
                      <p:nvPr/>
                    </p:nvSpPr>
                    <p:spPr>
                      <a:xfrm rot="-5400000">
                        <a:off x="931975" y="2158850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605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97" name="Google Shape;697;p2"/>
                      <p:cNvSpPr/>
                      <p:nvPr/>
                    </p:nvSpPr>
                    <p:spPr>
                      <a:xfrm rot="-5400000">
                        <a:off x="928088" y="2326713"/>
                        <a:ext cx="39725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6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26"/>
                              <a:pt x="794" y="1226"/>
                            </a:cubicBezTo>
                            <a:cubicBezTo>
                              <a:pt x="1588" y="1226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98" name="Google Shape;698;p2"/>
                      <p:cNvSpPr/>
                      <p:nvPr/>
                    </p:nvSpPr>
                    <p:spPr>
                      <a:xfrm rot="-5400000">
                        <a:off x="905375" y="1882550"/>
                        <a:ext cx="60875" cy="521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35" h="2085" extrusionOk="0">
                            <a:moveTo>
                              <a:pt x="1399" y="0"/>
                            </a:moveTo>
                            <a:cubicBezTo>
                              <a:pt x="467" y="0"/>
                              <a:pt x="1" y="1122"/>
                              <a:pt x="657" y="1778"/>
                            </a:cubicBezTo>
                            <a:cubicBezTo>
                              <a:pt x="868" y="1990"/>
                              <a:pt x="1129" y="2085"/>
                              <a:pt x="1384" y="2085"/>
                            </a:cubicBezTo>
                            <a:cubicBezTo>
                              <a:pt x="1920" y="2085"/>
                              <a:pt x="2434" y="1667"/>
                              <a:pt x="2434" y="1036"/>
                            </a:cubicBezTo>
                            <a:cubicBezTo>
                              <a:pt x="2434" y="466"/>
                              <a:pt x="1968" y="0"/>
                              <a:pt x="1399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99" name="Google Shape;699;p2"/>
                      <p:cNvSpPr/>
                      <p:nvPr/>
                    </p:nvSpPr>
                    <p:spPr>
                      <a:xfrm rot="-5400000">
                        <a:off x="795188" y="1832663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8" y="1"/>
                            </a:moveTo>
                            <a:cubicBezTo>
                              <a:pt x="553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60" y="5368"/>
                              <a:pt x="1278" y="5714"/>
                            </a:cubicBezTo>
                            <a:cubicBezTo>
                              <a:pt x="1778" y="5368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1985" y="1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0" name="Google Shape;700;p2"/>
                      <p:cNvSpPr/>
                      <p:nvPr/>
                    </p:nvSpPr>
                    <p:spPr>
                      <a:xfrm rot="-5400000">
                        <a:off x="797213" y="19313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1223" y="0"/>
                            </a:moveTo>
                            <a:cubicBezTo>
                              <a:pt x="936" y="0"/>
                              <a:pt x="693" y="102"/>
                              <a:pt x="501" y="287"/>
                            </a:cubicBezTo>
                            <a:cubicBezTo>
                              <a:pt x="1" y="805"/>
                              <a:pt x="104" y="1703"/>
                              <a:pt x="1209" y="2825"/>
                            </a:cubicBezTo>
                            <a:cubicBezTo>
                              <a:pt x="2224" y="3824"/>
                              <a:pt x="3635" y="4343"/>
                              <a:pt x="4342" y="4343"/>
                            </a:cubicBezTo>
                            <a:cubicBezTo>
                              <a:pt x="4416" y="4343"/>
                              <a:pt x="4483" y="4338"/>
                              <a:pt x="4540" y="4326"/>
                            </a:cubicBezTo>
                            <a:cubicBezTo>
                              <a:pt x="4661" y="3722"/>
                              <a:pt x="4143" y="2117"/>
                              <a:pt x="3038" y="995"/>
                            </a:cubicBezTo>
                            <a:cubicBezTo>
                              <a:pt x="2331" y="299"/>
                              <a:pt x="1713" y="0"/>
                              <a:pt x="122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1" name="Google Shape;701;p2"/>
                      <p:cNvSpPr/>
                      <p:nvPr/>
                    </p:nvSpPr>
                    <p:spPr>
                      <a:xfrm rot="-5400000">
                        <a:off x="864225" y="19806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8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08" y="2555"/>
                              <a:pt x="2296" y="2555"/>
                            </a:cubicBezTo>
                            <a:cubicBezTo>
                              <a:pt x="3867" y="2555"/>
                              <a:pt x="5368" y="1796"/>
                              <a:pt x="5713" y="1278"/>
                            </a:cubicBezTo>
                            <a:cubicBezTo>
                              <a:pt x="5368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2" name="Google Shape;702;p2"/>
                      <p:cNvSpPr/>
                      <p:nvPr/>
                    </p:nvSpPr>
                    <p:spPr>
                      <a:xfrm rot="-5400000">
                        <a:off x="864225" y="17640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18" y="1"/>
                            </a:moveTo>
                            <a:cubicBezTo>
                              <a:pt x="1848" y="1"/>
                              <a:pt x="346" y="760"/>
                              <a:pt x="1" y="1278"/>
                            </a:cubicBezTo>
                            <a:cubicBezTo>
                              <a:pt x="346" y="1796"/>
                              <a:pt x="1848" y="2555"/>
                              <a:pt x="3418" y="2555"/>
                            </a:cubicBezTo>
                            <a:cubicBezTo>
                              <a:pt x="5006" y="2555"/>
                              <a:pt x="5714" y="2003"/>
                              <a:pt x="5714" y="1278"/>
                            </a:cubicBezTo>
                            <a:cubicBezTo>
                              <a:pt x="5714" y="553"/>
                              <a:pt x="5006" y="1"/>
                              <a:pt x="341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3" name="Google Shape;703;p2"/>
                      <p:cNvSpPr/>
                      <p:nvPr/>
                    </p:nvSpPr>
                    <p:spPr>
                      <a:xfrm rot="-5400000">
                        <a:off x="797213" y="17682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8" y="1"/>
                            </a:moveTo>
                            <a:cubicBezTo>
                              <a:pt x="2952" y="1"/>
                              <a:pt x="2332" y="303"/>
                              <a:pt x="1623" y="1012"/>
                            </a:cubicBezTo>
                            <a:cubicBezTo>
                              <a:pt x="501" y="2117"/>
                              <a:pt x="1" y="3722"/>
                              <a:pt x="122" y="4326"/>
                            </a:cubicBezTo>
                            <a:cubicBezTo>
                              <a:pt x="179" y="4338"/>
                              <a:pt x="245" y="4343"/>
                              <a:pt x="320" y="4343"/>
                            </a:cubicBezTo>
                            <a:cubicBezTo>
                              <a:pt x="1026" y="4343"/>
                              <a:pt x="2436" y="3824"/>
                              <a:pt x="3435" y="2825"/>
                            </a:cubicBezTo>
                            <a:cubicBezTo>
                              <a:pt x="4557" y="1720"/>
                              <a:pt x="4661" y="805"/>
                              <a:pt x="4143" y="287"/>
                            </a:cubicBezTo>
                            <a:cubicBezTo>
                              <a:pt x="3959" y="103"/>
                              <a:pt x="3721" y="1"/>
                              <a:pt x="34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4" name="Google Shape;704;p2"/>
                      <p:cNvSpPr/>
                      <p:nvPr/>
                    </p:nvSpPr>
                    <p:spPr>
                      <a:xfrm rot="-5400000">
                        <a:off x="741900" y="19688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588" y="1243"/>
                              <a:pt x="1588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5" name="Google Shape;705;p2"/>
                      <p:cNvSpPr/>
                      <p:nvPr/>
                    </p:nvSpPr>
                    <p:spPr>
                      <a:xfrm rot="-5400000">
                        <a:off x="746213" y="18013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6" name="Google Shape;706;p2"/>
                      <p:cNvSpPr/>
                      <p:nvPr/>
                    </p:nvSpPr>
                    <p:spPr>
                      <a:xfrm rot="-5400000">
                        <a:off x="752263" y="1536438"/>
                        <a:ext cx="52225" cy="522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90" extrusionOk="0">
                            <a:moveTo>
                              <a:pt x="1053" y="1"/>
                            </a:moveTo>
                            <a:cubicBezTo>
                              <a:pt x="467" y="1"/>
                              <a:pt x="1" y="467"/>
                              <a:pt x="1" y="1036"/>
                            </a:cubicBezTo>
                            <a:cubicBezTo>
                              <a:pt x="1" y="1623"/>
                              <a:pt x="467" y="2089"/>
                              <a:pt x="1053" y="2089"/>
                            </a:cubicBezTo>
                            <a:cubicBezTo>
                              <a:pt x="1623" y="2089"/>
                              <a:pt x="2089" y="1623"/>
                              <a:pt x="2089" y="1036"/>
                            </a:cubicBezTo>
                            <a:cubicBezTo>
                              <a:pt x="2089" y="467"/>
                              <a:pt x="1623" y="1"/>
                              <a:pt x="10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7" name="Google Shape;707;p2"/>
                      <p:cNvSpPr/>
                      <p:nvPr/>
                    </p:nvSpPr>
                    <p:spPr>
                      <a:xfrm rot="-5400000">
                        <a:off x="854725" y="1491350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1" y="1847"/>
                              <a:pt x="1" y="3418"/>
                            </a:cubicBezTo>
                            <a:cubicBezTo>
                              <a:pt x="1" y="5006"/>
                              <a:pt x="570" y="5714"/>
                              <a:pt x="1278" y="5714"/>
                            </a:cubicBezTo>
                            <a:cubicBezTo>
                              <a:pt x="2003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96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8" name="Google Shape;708;p2"/>
                      <p:cNvSpPr/>
                      <p:nvPr/>
                    </p:nvSpPr>
                    <p:spPr>
                      <a:xfrm rot="-5400000">
                        <a:off x="800125" y="1426425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06" y="1"/>
                            </a:moveTo>
                            <a:cubicBezTo>
                              <a:pt x="231" y="1"/>
                              <a:pt x="163" y="7"/>
                              <a:pt x="104" y="18"/>
                            </a:cubicBezTo>
                            <a:cubicBezTo>
                              <a:pt x="0" y="639"/>
                              <a:pt x="501" y="2227"/>
                              <a:pt x="1623" y="3349"/>
                            </a:cubicBezTo>
                            <a:cubicBezTo>
                              <a:pt x="2315" y="4052"/>
                              <a:pt x="2933" y="4349"/>
                              <a:pt x="3421" y="4349"/>
                            </a:cubicBezTo>
                            <a:cubicBezTo>
                              <a:pt x="3711" y="4349"/>
                              <a:pt x="3956" y="4244"/>
                              <a:pt x="4143" y="4057"/>
                            </a:cubicBezTo>
                            <a:cubicBezTo>
                              <a:pt x="4660" y="3556"/>
                              <a:pt x="4540" y="2642"/>
                              <a:pt x="3435" y="1537"/>
                            </a:cubicBezTo>
                            <a:cubicBezTo>
                              <a:pt x="2420" y="521"/>
                              <a:pt x="1022" y="1"/>
                              <a:pt x="30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9" name="Google Shape;709;p2"/>
                      <p:cNvSpPr/>
                      <p:nvPr/>
                    </p:nvSpPr>
                    <p:spPr>
                      <a:xfrm rot="-5400000">
                        <a:off x="706950" y="1422100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0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6" y="2572"/>
                              <a:pt x="5713" y="2002"/>
                              <a:pt x="5713" y="1277"/>
                            </a:cubicBezTo>
                            <a:cubicBezTo>
                              <a:pt x="5713" y="570"/>
                              <a:pt x="5006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10" name="Google Shape;710;p2"/>
                      <p:cNvSpPr/>
                      <p:nvPr/>
                    </p:nvSpPr>
                    <p:spPr>
                      <a:xfrm rot="-5400000">
                        <a:off x="706950" y="1638700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08" y="0"/>
                              <a:pt x="0" y="570"/>
                              <a:pt x="0" y="1277"/>
                            </a:cubicBezTo>
                            <a:cubicBezTo>
                              <a:pt x="0" y="2002"/>
                              <a:pt x="708" y="2572"/>
                              <a:pt x="2296" y="2572"/>
                            </a:cubicBezTo>
                            <a:cubicBezTo>
                              <a:pt x="3866" y="2572"/>
                              <a:pt x="5368" y="1795"/>
                              <a:pt x="5713" y="1277"/>
                            </a:cubicBezTo>
                            <a:cubicBezTo>
                              <a:pt x="5368" y="777"/>
                              <a:pt x="3866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11" name="Google Shape;711;p2"/>
                      <p:cNvSpPr/>
                      <p:nvPr/>
                    </p:nvSpPr>
                    <p:spPr>
                      <a:xfrm rot="-5400000">
                        <a:off x="800075" y="1589575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38" y="1"/>
                            </a:moveTo>
                            <a:cubicBezTo>
                              <a:pt x="3621" y="1"/>
                              <a:pt x="2224" y="520"/>
                              <a:pt x="1208" y="1520"/>
                            </a:cubicBezTo>
                            <a:cubicBezTo>
                              <a:pt x="87" y="2642"/>
                              <a:pt x="0" y="3539"/>
                              <a:pt x="501" y="4057"/>
                            </a:cubicBezTo>
                            <a:cubicBezTo>
                              <a:pt x="692" y="4242"/>
                              <a:pt x="935" y="4344"/>
                              <a:pt x="1221" y="4344"/>
                            </a:cubicBezTo>
                            <a:cubicBezTo>
                              <a:pt x="1710" y="4344"/>
                              <a:pt x="2324" y="4046"/>
                              <a:pt x="3021" y="3349"/>
                            </a:cubicBezTo>
                            <a:cubicBezTo>
                              <a:pt x="4143" y="2227"/>
                              <a:pt x="4660" y="622"/>
                              <a:pt x="4540" y="18"/>
                            </a:cubicBezTo>
                            <a:cubicBezTo>
                              <a:pt x="4481" y="7"/>
                              <a:pt x="4413" y="1"/>
                              <a:pt x="43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12" name="Google Shape;712;p2"/>
                      <p:cNvSpPr/>
                      <p:nvPr/>
                    </p:nvSpPr>
                    <p:spPr>
                      <a:xfrm rot="-5400000">
                        <a:off x="833600" y="17191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812" y="0"/>
                            </a:moveTo>
                            <a:cubicBezTo>
                              <a:pt x="1" y="0"/>
                              <a:pt x="1" y="1243"/>
                              <a:pt x="812" y="1243"/>
                            </a:cubicBezTo>
                            <a:cubicBezTo>
                              <a:pt x="1606" y="1243"/>
                              <a:pt x="1606" y="0"/>
                              <a:pt x="812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13" name="Google Shape;713;p2"/>
                      <p:cNvSpPr/>
                      <p:nvPr/>
                    </p:nvSpPr>
                    <p:spPr>
                      <a:xfrm rot="-5400000">
                        <a:off x="833150" y="1376150"/>
                        <a:ext cx="4017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14" name="Google Shape;714;p2"/>
                      <p:cNvSpPr/>
                      <p:nvPr/>
                    </p:nvSpPr>
                    <p:spPr>
                      <a:xfrm rot="-5400000">
                        <a:off x="909538" y="1186288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66" y="0"/>
                              <a:pt x="0" y="466"/>
                              <a:pt x="0" y="1036"/>
                            </a:cubicBezTo>
                            <a:cubicBezTo>
                              <a:pt x="0" y="1606"/>
                              <a:pt x="466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15" name="Google Shape;715;p2"/>
                      <p:cNvSpPr/>
                      <p:nvPr/>
                    </p:nvSpPr>
                    <p:spPr>
                      <a:xfrm rot="-5400000">
                        <a:off x="794963" y="1140763"/>
                        <a:ext cx="6432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73" h="5714" extrusionOk="0">
                            <a:moveTo>
                              <a:pt x="1295" y="1"/>
                            </a:moveTo>
                            <a:cubicBezTo>
                              <a:pt x="570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77" y="5386"/>
                              <a:pt x="1295" y="5714"/>
                            </a:cubicBezTo>
                            <a:cubicBezTo>
                              <a:pt x="1796" y="5368"/>
                              <a:pt x="2572" y="3867"/>
                              <a:pt x="2572" y="2296"/>
                            </a:cubicBezTo>
                            <a:cubicBezTo>
                              <a:pt x="2572" y="726"/>
                              <a:pt x="2003" y="1"/>
                              <a:pt x="12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16" name="Google Shape;716;p2"/>
                      <p:cNvSpPr/>
                      <p:nvPr/>
                    </p:nvSpPr>
                    <p:spPr>
                      <a:xfrm rot="-5400000">
                        <a:off x="797438" y="1239438"/>
                        <a:ext cx="11607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43" h="4344" extrusionOk="0">
                            <a:moveTo>
                              <a:pt x="1214" y="0"/>
                            </a:moveTo>
                            <a:cubicBezTo>
                              <a:pt x="927" y="0"/>
                              <a:pt x="685" y="102"/>
                              <a:pt x="501" y="287"/>
                            </a:cubicBezTo>
                            <a:cubicBezTo>
                              <a:pt x="0" y="805"/>
                              <a:pt x="104" y="1703"/>
                              <a:pt x="1208" y="2825"/>
                            </a:cubicBezTo>
                            <a:cubicBezTo>
                              <a:pt x="2224" y="3824"/>
                              <a:pt x="3635" y="4343"/>
                              <a:pt x="4341" y="4343"/>
                            </a:cubicBezTo>
                            <a:cubicBezTo>
                              <a:pt x="4416" y="4343"/>
                              <a:pt x="4482" y="4338"/>
                              <a:pt x="4539" y="4326"/>
                            </a:cubicBezTo>
                            <a:cubicBezTo>
                              <a:pt x="4643" y="3722"/>
                              <a:pt x="4142" y="2117"/>
                              <a:pt x="3020" y="995"/>
                            </a:cubicBezTo>
                            <a:cubicBezTo>
                              <a:pt x="2324" y="299"/>
                              <a:pt x="1703" y="0"/>
                              <a:pt x="121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17" name="Google Shape;717;p2"/>
                      <p:cNvSpPr/>
                      <p:nvPr/>
                    </p:nvSpPr>
                    <p:spPr>
                      <a:xfrm rot="-5400000">
                        <a:off x="864225" y="12885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9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09" y="2555"/>
                              <a:pt x="2296" y="2555"/>
                            </a:cubicBezTo>
                            <a:cubicBezTo>
                              <a:pt x="3867" y="2555"/>
                              <a:pt x="5351" y="1796"/>
                              <a:pt x="5714" y="1278"/>
                            </a:cubicBezTo>
                            <a:cubicBezTo>
                              <a:pt x="5351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18" name="Google Shape;718;p2"/>
                      <p:cNvSpPr/>
                      <p:nvPr/>
                    </p:nvSpPr>
                    <p:spPr>
                      <a:xfrm rot="-5400000">
                        <a:off x="864225" y="1071925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35" y="1"/>
                            </a:moveTo>
                            <a:cubicBezTo>
                              <a:pt x="1847" y="1"/>
                              <a:pt x="345" y="760"/>
                              <a:pt x="0" y="1278"/>
                            </a:cubicBezTo>
                            <a:cubicBezTo>
                              <a:pt x="345" y="1796"/>
                              <a:pt x="1847" y="2555"/>
                              <a:pt x="3435" y="2555"/>
                            </a:cubicBezTo>
                            <a:cubicBezTo>
                              <a:pt x="5006" y="2555"/>
                              <a:pt x="5713" y="2003"/>
                              <a:pt x="5713" y="1278"/>
                            </a:cubicBezTo>
                            <a:cubicBezTo>
                              <a:pt x="5713" y="553"/>
                              <a:pt x="5006" y="1"/>
                              <a:pt x="34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19" name="Google Shape;719;p2"/>
                      <p:cNvSpPr/>
                      <p:nvPr/>
                    </p:nvSpPr>
                    <p:spPr>
                      <a:xfrm rot="-5400000">
                        <a:off x="797213" y="1076113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3" y="1"/>
                            </a:moveTo>
                            <a:cubicBezTo>
                              <a:pt x="2943" y="1"/>
                              <a:pt x="2321" y="303"/>
                              <a:pt x="1623" y="1012"/>
                            </a:cubicBezTo>
                            <a:cubicBezTo>
                              <a:pt x="518" y="2134"/>
                              <a:pt x="0" y="3722"/>
                              <a:pt x="104" y="4326"/>
                            </a:cubicBezTo>
                            <a:cubicBezTo>
                              <a:pt x="163" y="4338"/>
                              <a:pt x="231" y="4343"/>
                              <a:pt x="306" y="4343"/>
                            </a:cubicBezTo>
                            <a:cubicBezTo>
                              <a:pt x="1025" y="4343"/>
                              <a:pt x="2435" y="3824"/>
                              <a:pt x="3435" y="2825"/>
                            </a:cubicBezTo>
                            <a:cubicBezTo>
                              <a:pt x="4557" y="1720"/>
                              <a:pt x="4660" y="805"/>
                              <a:pt x="4142" y="287"/>
                            </a:cubicBezTo>
                            <a:cubicBezTo>
                              <a:pt x="3958" y="103"/>
                              <a:pt x="3718" y="1"/>
                              <a:pt x="343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0" name="Google Shape;720;p2"/>
                      <p:cNvSpPr/>
                      <p:nvPr/>
                    </p:nvSpPr>
                    <p:spPr>
                      <a:xfrm rot="-5400000">
                        <a:off x="741900" y="12767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589" y="1243"/>
                              <a:pt x="1589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1" name="Google Shape;721;p2"/>
                      <p:cNvSpPr/>
                      <p:nvPr/>
                    </p:nvSpPr>
                    <p:spPr>
                      <a:xfrm rot="-5400000">
                        <a:off x="746213" y="11092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589" y="1243"/>
                              <a:pt x="1589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2" name="Google Shape;722;p2"/>
                      <p:cNvSpPr/>
                      <p:nvPr/>
                    </p:nvSpPr>
                    <p:spPr>
                      <a:xfrm rot="-5400000">
                        <a:off x="758338" y="996813"/>
                        <a:ext cx="4017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4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3" name="Google Shape;723;p2"/>
                      <p:cNvSpPr/>
                      <p:nvPr/>
                    </p:nvSpPr>
                    <p:spPr>
                      <a:xfrm rot="-5400000">
                        <a:off x="932188" y="14669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4" name="Google Shape;724;p2"/>
                      <p:cNvSpPr/>
                      <p:nvPr/>
                    </p:nvSpPr>
                    <p:spPr>
                      <a:xfrm rot="-5400000">
                        <a:off x="928088" y="1634613"/>
                        <a:ext cx="39725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6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26"/>
                              <a:pt x="795" y="1226"/>
                            </a:cubicBezTo>
                            <a:cubicBezTo>
                              <a:pt x="1589" y="1226"/>
                              <a:pt x="1589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5" name="Google Shape;725;p2"/>
                      <p:cNvSpPr/>
                      <p:nvPr/>
                    </p:nvSpPr>
                    <p:spPr>
                      <a:xfrm rot="-5400000">
                        <a:off x="-382005" y="2105470"/>
                        <a:ext cx="2183110" cy="164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294" h="656" extrusionOk="0">
                            <a:moveTo>
                              <a:pt x="0" y="0"/>
                            </a:moveTo>
                            <a:lnTo>
                              <a:pt x="0" y="656"/>
                            </a:lnTo>
                            <a:lnTo>
                              <a:pt x="98293" y="656"/>
                            </a:lnTo>
                            <a:lnTo>
                              <a:pt x="98293" y="0"/>
                            </a:ln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</p:grpSp>
              </p:grpSp>
            </p:grpSp>
          </p:grpSp>
        </p:grpSp>
      </p:grpSp>
      <p:grpSp>
        <p:nvGrpSpPr>
          <p:cNvPr id="726" name="Google Shape;726;p2"/>
          <p:cNvGrpSpPr/>
          <p:nvPr/>
        </p:nvGrpSpPr>
        <p:grpSpPr>
          <a:xfrm>
            <a:off x="638006" y="713611"/>
            <a:ext cx="10915999" cy="5430653"/>
            <a:chOff x="478504" y="534995"/>
            <a:chExt cx="8186999" cy="4072990"/>
          </a:xfrm>
        </p:grpSpPr>
        <p:sp>
          <p:nvSpPr>
            <p:cNvPr id="727" name="Google Shape;727;p2"/>
            <p:cNvSpPr/>
            <p:nvPr/>
          </p:nvSpPr>
          <p:spPr>
            <a:xfrm rot="-5400000">
              <a:off x="471570" y="4429899"/>
              <a:ext cx="116399" cy="102529"/>
            </a:xfrm>
            <a:custGeom>
              <a:avLst/>
              <a:gdLst/>
              <a:ahLst/>
              <a:cxnLst/>
              <a:rect l="l" t="t" r="r" b="b"/>
              <a:pathLst>
                <a:path w="5576" h="4911" extrusionOk="0">
                  <a:moveTo>
                    <a:pt x="4446" y="1"/>
                  </a:moveTo>
                  <a:cubicBezTo>
                    <a:pt x="3748" y="1"/>
                    <a:pt x="2715" y="548"/>
                    <a:pt x="1796" y="1455"/>
                  </a:cubicBezTo>
                  <a:cubicBezTo>
                    <a:pt x="570" y="2697"/>
                    <a:pt x="1" y="4147"/>
                    <a:pt x="553" y="4700"/>
                  </a:cubicBezTo>
                  <a:cubicBezTo>
                    <a:pt x="696" y="4843"/>
                    <a:pt x="899" y="4911"/>
                    <a:pt x="1142" y="4911"/>
                  </a:cubicBezTo>
                  <a:cubicBezTo>
                    <a:pt x="1836" y="4911"/>
                    <a:pt x="2860" y="4360"/>
                    <a:pt x="3780" y="3440"/>
                  </a:cubicBezTo>
                  <a:cubicBezTo>
                    <a:pt x="5023" y="2214"/>
                    <a:pt x="5575" y="764"/>
                    <a:pt x="5040" y="212"/>
                  </a:cubicBezTo>
                  <a:cubicBezTo>
                    <a:pt x="4897" y="68"/>
                    <a:pt x="4692" y="1"/>
                    <a:pt x="44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2"/>
            <p:cNvSpPr/>
            <p:nvPr/>
          </p:nvSpPr>
          <p:spPr>
            <a:xfrm rot="-5400000">
              <a:off x="527787" y="4411885"/>
              <a:ext cx="23443" cy="23091"/>
            </a:xfrm>
            <a:custGeom>
              <a:avLst/>
              <a:gdLst/>
              <a:ahLst/>
              <a:cxnLst/>
              <a:rect l="l" t="t" r="r" b="b"/>
              <a:pathLst>
                <a:path w="1123" h="1106" extrusionOk="0">
                  <a:moveTo>
                    <a:pt x="553" y="1"/>
                  </a:moveTo>
                  <a:cubicBezTo>
                    <a:pt x="259" y="1"/>
                    <a:pt x="1" y="242"/>
                    <a:pt x="1" y="553"/>
                  </a:cubicBezTo>
                  <a:cubicBezTo>
                    <a:pt x="1" y="863"/>
                    <a:pt x="259" y="1105"/>
                    <a:pt x="553" y="1105"/>
                  </a:cubicBezTo>
                  <a:cubicBezTo>
                    <a:pt x="864" y="1105"/>
                    <a:pt x="1122" y="863"/>
                    <a:pt x="1122" y="553"/>
                  </a:cubicBezTo>
                  <a:cubicBezTo>
                    <a:pt x="1122" y="242"/>
                    <a:pt x="864" y="1"/>
                    <a:pt x="5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29" name="Google Shape;729;p2"/>
            <p:cNvGrpSpPr/>
            <p:nvPr/>
          </p:nvGrpSpPr>
          <p:grpSpPr>
            <a:xfrm>
              <a:off x="478504" y="534995"/>
              <a:ext cx="8186999" cy="4072990"/>
              <a:chOff x="478504" y="534995"/>
              <a:chExt cx="8186999" cy="4072990"/>
            </a:xfrm>
          </p:grpSpPr>
          <p:grpSp>
            <p:nvGrpSpPr>
              <p:cNvPr id="730" name="Google Shape;730;p2"/>
              <p:cNvGrpSpPr/>
              <p:nvPr/>
            </p:nvGrpSpPr>
            <p:grpSpPr>
              <a:xfrm>
                <a:off x="478504" y="534995"/>
                <a:ext cx="8186990" cy="4072990"/>
                <a:chOff x="478504" y="534995"/>
                <a:chExt cx="8186990" cy="4072990"/>
              </a:xfrm>
            </p:grpSpPr>
            <p:grpSp>
              <p:nvGrpSpPr>
                <p:cNvPr id="731" name="Google Shape;731;p2"/>
                <p:cNvGrpSpPr/>
                <p:nvPr/>
              </p:nvGrpSpPr>
              <p:grpSpPr>
                <a:xfrm>
                  <a:off x="478504" y="534995"/>
                  <a:ext cx="8186990" cy="4066117"/>
                  <a:chOff x="478504" y="534995"/>
                  <a:chExt cx="8186990" cy="4066117"/>
                </a:xfrm>
              </p:grpSpPr>
              <p:grpSp>
                <p:nvGrpSpPr>
                  <p:cNvPr id="732" name="Google Shape;732;p2"/>
                  <p:cNvGrpSpPr/>
                  <p:nvPr/>
                </p:nvGrpSpPr>
                <p:grpSpPr>
                  <a:xfrm>
                    <a:off x="478504" y="574728"/>
                    <a:ext cx="196290" cy="3985327"/>
                    <a:chOff x="478504" y="574728"/>
                    <a:chExt cx="196290" cy="3985327"/>
                  </a:xfrm>
                </p:grpSpPr>
                <p:grpSp>
                  <p:nvGrpSpPr>
                    <p:cNvPr id="733" name="Google Shape;733;p2"/>
                    <p:cNvGrpSpPr/>
                    <p:nvPr/>
                  </p:nvGrpSpPr>
                  <p:grpSpPr>
                    <a:xfrm>
                      <a:off x="478504" y="574728"/>
                      <a:ext cx="196290" cy="2012122"/>
                      <a:chOff x="3107650" y="1069718"/>
                      <a:chExt cx="235050" cy="2409727"/>
                    </a:xfrm>
                  </p:grpSpPr>
                  <p:sp>
                    <p:nvSpPr>
                      <p:cNvPr id="734" name="Google Shape;734;p2"/>
                      <p:cNvSpPr/>
                      <p:nvPr/>
                    </p:nvSpPr>
                    <p:spPr>
                      <a:xfrm rot="-5400000">
                        <a:off x="2050221" y="2296737"/>
                        <a:ext cx="2348981" cy="1643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294" h="657" extrusionOk="0">
                            <a:moveTo>
                              <a:pt x="0" y="0"/>
                            </a:moveTo>
                            <a:lnTo>
                              <a:pt x="0" y="656"/>
                            </a:lnTo>
                            <a:lnTo>
                              <a:pt x="98293" y="656"/>
                            </a:lnTo>
                            <a:lnTo>
                              <a:pt x="98293" y="0"/>
                            </a:ln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35" name="Google Shape;735;p2"/>
                      <p:cNvSpPr/>
                      <p:nvPr/>
                    </p:nvSpPr>
                    <p:spPr>
                      <a:xfrm rot="-5400000">
                        <a:off x="3109263" y="3337488"/>
                        <a:ext cx="119550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82" h="4539" extrusionOk="0">
                            <a:moveTo>
                              <a:pt x="4240" y="1"/>
                            </a:moveTo>
                            <a:cubicBezTo>
                              <a:pt x="3292" y="1"/>
                              <a:pt x="2232" y="437"/>
                              <a:pt x="1398" y="1286"/>
                            </a:cubicBezTo>
                            <a:cubicBezTo>
                              <a:pt x="432" y="2235"/>
                              <a:pt x="0" y="3461"/>
                              <a:pt x="138" y="4514"/>
                            </a:cubicBezTo>
                            <a:cubicBezTo>
                              <a:pt x="267" y="4530"/>
                              <a:pt x="398" y="4539"/>
                              <a:pt x="530" y="4539"/>
                            </a:cubicBezTo>
                            <a:cubicBezTo>
                              <a:pt x="1486" y="4539"/>
                              <a:pt x="2535" y="4104"/>
                              <a:pt x="3383" y="3271"/>
                            </a:cubicBezTo>
                            <a:cubicBezTo>
                              <a:pt x="4333" y="2304"/>
                              <a:pt x="4781" y="1062"/>
                              <a:pt x="4626" y="26"/>
                            </a:cubicBezTo>
                            <a:cubicBezTo>
                              <a:pt x="4500" y="9"/>
                              <a:pt x="4371" y="1"/>
                              <a:pt x="424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36" name="Google Shape;736;p2"/>
                      <p:cNvSpPr/>
                      <p:nvPr/>
                    </p:nvSpPr>
                    <p:spPr>
                      <a:xfrm rot="-5400000">
                        <a:off x="3211450" y="3246375"/>
                        <a:ext cx="139825" cy="1226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3" h="4907" extrusionOk="0">
                            <a:moveTo>
                              <a:pt x="1141" y="1"/>
                            </a:moveTo>
                            <a:cubicBezTo>
                              <a:pt x="898" y="1"/>
                              <a:pt x="695" y="66"/>
                              <a:pt x="553" y="205"/>
                            </a:cubicBezTo>
                            <a:cubicBezTo>
                              <a:pt x="0" y="757"/>
                              <a:pt x="570" y="2207"/>
                              <a:pt x="1795" y="3449"/>
                            </a:cubicBezTo>
                            <a:cubicBezTo>
                              <a:pt x="2711" y="4365"/>
                              <a:pt x="3740" y="4906"/>
                              <a:pt x="4438" y="4906"/>
                            </a:cubicBezTo>
                            <a:cubicBezTo>
                              <a:pt x="4688" y="4906"/>
                              <a:pt x="4895" y="4837"/>
                              <a:pt x="5040" y="4692"/>
                            </a:cubicBezTo>
                            <a:cubicBezTo>
                              <a:pt x="5592" y="4157"/>
                              <a:pt x="5023" y="2707"/>
                              <a:pt x="3780" y="1465"/>
                            </a:cubicBezTo>
                            <a:cubicBezTo>
                              <a:pt x="2871" y="543"/>
                              <a:pt x="1839" y="1"/>
                              <a:pt x="114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37" name="Google Shape;737;p2"/>
                      <p:cNvSpPr/>
                      <p:nvPr/>
                    </p:nvSpPr>
                    <p:spPr>
                      <a:xfrm rot="-5400000">
                        <a:off x="3270425" y="3394000"/>
                        <a:ext cx="28075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23" extrusionOk="0">
                            <a:moveTo>
                              <a:pt x="570" y="1"/>
                            </a:moveTo>
                            <a:cubicBezTo>
                              <a:pt x="259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59" y="1123"/>
                              <a:pt x="570" y="1123"/>
                            </a:cubicBezTo>
                            <a:cubicBezTo>
                              <a:pt x="881" y="1123"/>
                              <a:pt x="1122" y="864"/>
                              <a:pt x="1122" y="553"/>
                            </a:cubicBezTo>
                            <a:cubicBezTo>
                              <a:pt x="1122" y="260"/>
                              <a:pt x="881" y="1"/>
                              <a:pt x="57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38" name="Google Shape;738;p2"/>
                      <p:cNvSpPr/>
                      <p:nvPr/>
                    </p:nvSpPr>
                    <p:spPr>
                      <a:xfrm rot="-5400000">
                        <a:off x="3166888" y="3281813"/>
                        <a:ext cx="2762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5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0" y="242"/>
                              <a:pt x="0" y="553"/>
                            </a:cubicBezTo>
                            <a:cubicBezTo>
                              <a:pt x="0" y="863"/>
                              <a:pt x="242" y="1105"/>
                              <a:pt x="553" y="1105"/>
                            </a:cubicBezTo>
                            <a:cubicBezTo>
                              <a:pt x="863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3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39" name="Google Shape;739;p2"/>
                      <p:cNvSpPr/>
                      <p:nvPr/>
                    </p:nvSpPr>
                    <p:spPr>
                      <a:xfrm rot="-5400000">
                        <a:off x="3099338" y="3133063"/>
                        <a:ext cx="139400" cy="122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11" extrusionOk="0">
                            <a:moveTo>
                              <a:pt x="4446" y="1"/>
                            </a:moveTo>
                            <a:cubicBezTo>
                              <a:pt x="3748" y="1"/>
                              <a:pt x="2715" y="548"/>
                              <a:pt x="1796" y="1455"/>
                            </a:cubicBezTo>
                            <a:cubicBezTo>
                              <a:pt x="570" y="2697"/>
                              <a:pt x="1" y="4147"/>
                              <a:pt x="553" y="4700"/>
                            </a:cubicBezTo>
                            <a:cubicBezTo>
                              <a:pt x="696" y="4843"/>
                              <a:pt x="899" y="4911"/>
                              <a:pt x="1142" y="4911"/>
                            </a:cubicBezTo>
                            <a:cubicBezTo>
                              <a:pt x="1836" y="4911"/>
                              <a:pt x="2860" y="4360"/>
                              <a:pt x="3780" y="3440"/>
                            </a:cubicBezTo>
                            <a:cubicBezTo>
                              <a:pt x="5023" y="2214"/>
                              <a:pt x="5575" y="764"/>
                              <a:pt x="5040" y="212"/>
                            </a:cubicBezTo>
                            <a:cubicBezTo>
                              <a:pt x="4897" y="68"/>
                              <a:pt x="4692" y="1"/>
                              <a:pt x="444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40" name="Google Shape;740;p2"/>
                      <p:cNvSpPr/>
                      <p:nvPr/>
                    </p:nvSpPr>
                    <p:spPr>
                      <a:xfrm rot="-5400000">
                        <a:off x="3211750" y="30464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38" y="1"/>
                            </a:moveTo>
                            <a:cubicBezTo>
                              <a:pt x="888" y="1"/>
                              <a:pt x="681" y="70"/>
                              <a:pt x="536" y="215"/>
                            </a:cubicBezTo>
                            <a:cubicBezTo>
                              <a:pt x="1" y="750"/>
                              <a:pt x="553" y="2200"/>
                              <a:pt x="1796" y="3442"/>
                            </a:cubicBezTo>
                            <a:cubicBezTo>
                              <a:pt x="2712" y="4358"/>
                              <a:pt x="3740" y="4899"/>
                              <a:pt x="4432" y="4899"/>
                            </a:cubicBezTo>
                            <a:cubicBezTo>
                              <a:pt x="4679" y="4899"/>
                              <a:pt x="4883" y="4830"/>
                              <a:pt x="5023" y="4685"/>
                            </a:cubicBezTo>
                            <a:cubicBezTo>
                              <a:pt x="5576" y="4150"/>
                              <a:pt x="5023" y="2700"/>
                              <a:pt x="3781" y="1458"/>
                            </a:cubicBezTo>
                            <a:cubicBezTo>
                              <a:pt x="2865" y="542"/>
                              <a:pt x="1836" y="1"/>
                              <a:pt x="11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41" name="Google Shape;741;p2"/>
                      <p:cNvSpPr/>
                      <p:nvPr/>
                    </p:nvSpPr>
                    <p:spPr>
                      <a:xfrm rot="-5400000">
                        <a:off x="3270913" y="3198588"/>
                        <a:ext cx="28075" cy="27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084" extrusionOk="0">
                            <a:moveTo>
                              <a:pt x="555" y="1"/>
                            </a:moveTo>
                            <a:cubicBezTo>
                              <a:pt x="285" y="1"/>
                              <a:pt x="18" y="178"/>
                              <a:pt x="0" y="531"/>
                            </a:cubicBezTo>
                            <a:cubicBezTo>
                              <a:pt x="0" y="825"/>
                              <a:pt x="415" y="1084"/>
                              <a:pt x="725" y="1084"/>
                            </a:cubicBezTo>
                            <a:cubicBezTo>
                              <a:pt x="1036" y="1084"/>
                              <a:pt x="1122" y="825"/>
                              <a:pt x="1122" y="531"/>
                            </a:cubicBezTo>
                            <a:cubicBezTo>
                              <a:pt x="1096" y="178"/>
                              <a:pt x="825" y="1"/>
                              <a:pt x="55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42" name="Google Shape;742;p2"/>
                      <p:cNvSpPr/>
                      <p:nvPr/>
                    </p:nvSpPr>
                    <p:spPr>
                      <a:xfrm rot="-5400000">
                        <a:off x="3166663" y="3081813"/>
                        <a:ext cx="2807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06" extrusionOk="0">
                            <a:moveTo>
                              <a:pt x="553" y="1"/>
                            </a:moveTo>
                            <a:cubicBezTo>
                              <a:pt x="259" y="1"/>
                              <a:pt x="1" y="242"/>
                              <a:pt x="1" y="553"/>
                            </a:cubicBezTo>
                            <a:cubicBezTo>
                              <a:pt x="1" y="863"/>
                              <a:pt x="259" y="1105"/>
                              <a:pt x="553" y="1105"/>
                            </a:cubicBezTo>
                            <a:cubicBezTo>
                              <a:pt x="864" y="1105"/>
                              <a:pt x="1122" y="863"/>
                              <a:pt x="1122" y="553"/>
                            </a:cubicBezTo>
                            <a:cubicBezTo>
                              <a:pt x="1122" y="242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43" name="Google Shape;743;p2"/>
                      <p:cNvSpPr/>
                      <p:nvPr/>
                    </p:nvSpPr>
                    <p:spPr>
                      <a:xfrm rot="-5400000">
                        <a:off x="3109275" y="2937500"/>
                        <a:ext cx="119525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81" h="4539" extrusionOk="0">
                            <a:moveTo>
                              <a:pt x="4251" y="1"/>
                            </a:moveTo>
                            <a:cubicBezTo>
                              <a:pt x="3292" y="1"/>
                              <a:pt x="2232" y="437"/>
                              <a:pt x="1398" y="1286"/>
                            </a:cubicBezTo>
                            <a:cubicBezTo>
                              <a:pt x="449" y="2235"/>
                              <a:pt x="0" y="3461"/>
                              <a:pt x="155" y="4514"/>
                            </a:cubicBezTo>
                            <a:cubicBezTo>
                              <a:pt x="282" y="4530"/>
                              <a:pt x="411" y="4539"/>
                              <a:pt x="542" y="4539"/>
                            </a:cubicBezTo>
                            <a:cubicBezTo>
                              <a:pt x="1486" y="4539"/>
                              <a:pt x="2534" y="4104"/>
                              <a:pt x="3383" y="3271"/>
                            </a:cubicBezTo>
                            <a:cubicBezTo>
                              <a:pt x="4349" y="2304"/>
                              <a:pt x="4781" y="1062"/>
                              <a:pt x="4643" y="26"/>
                            </a:cubicBezTo>
                            <a:cubicBezTo>
                              <a:pt x="4515" y="9"/>
                              <a:pt x="4384" y="1"/>
                              <a:pt x="425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44" name="Google Shape;744;p2"/>
                      <p:cNvSpPr/>
                      <p:nvPr/>
                    </p:nvSpPr>
                    <p:spPr>
                      <a:xfrm rot="-5400000">
                        <a:off x="3211525" y="2846475"/>
                        <a:ext cx="13985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4" h="4900" extrusionOk="0">
                            <a:moveTo>
                              <a:pt x="1155" y="1"/>
                            </a:moveTo>
                            <a:cubicBezTo>
                              <a:pt x="906" y="1"/>
                              <a:pt x="699" y="70"/>
                              <a:pt x="553" y="215"/>
                            </a:cubicBezTo>
                            <a:cubicBezTo>
                              <a:pt x="1" y="750"/>
                              <a:pt x="571" y="2200"/>
                              <a:pt x="1813" y="3442"/>
                            </a:cubicBezTo>
                            <a:cubicBezTo>
                              <a:pt x="2716" y="4358"/>
                              <a:pt x="3741" y="4899"/>
                              <a:pt x="4439" y="4899"/>
                            </a:cubicBezTo>
                            <a:cubicBezTo>
                              <a:pt x="4688" y="4899"/>
                              <a:pt x="4896" y="4830"/>
                              <a:pt x="5041" y="4685"/>
                            </a:cubicBezTo>
                            <a:cubicBezTo>
                              <a:pt x="5593" y="4150"/>
                              <a:pt x="5024" y="2700"/>
                              <a:pt x="3781" y="1458"/>
                            </a:cubicBezTo>
                            <a:cubicBezTo>
                              <a:pt x="2878" y="542"/>
                              <a:pt x="1853" y="1"/>
                              <a:pt x="115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45" name="Google Shape;745;p2"/>
                      <p:cNvSpPr/>
                      <p:nvPr/>
                    </p:nvSpPr>
                    <p:spPr>
                      <a:xfrm rot="-5400000">
                        <a:off x="3270638" y="2998113"/>
                        <a:ext cx="276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23" extrusionOk="0">
                            <a:moveTo>
                              <a:pt x="553" y="1"/>
                            </a:moveTo>
                            <a:cubicBezTo>
                              <a:pt x="243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43" y="1123"/>
                              <a:pt x="553" y="1123"/>
                            </a:cubicBezTo>
                            <a:cubicBezTo>
                              <a:pt x="864" y="1123"/>
                              <a:pt x="1106" y="864"/>
                              <a:pt x="1106" y="553"/>
                            </a:cubicBezTo>
                            <a:cubicBezTo>
                              <a:pt x="1106" y="260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46" name="Google Shape;746;p2"/>
                      <p:cNvSpPr/>
                      <p:nvPr/>
                    </p:nvSpPr>
                    <p:spPr>
                      <a:xfrm rot="-5400000">
                        <a:off x="3166450" y="2886575"/>
                        <a:ext cx="27625" cy="26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5" h="1071" extrusionOk="0">
                            <a:moveTo>
                              <a:pt x="725" y="1"/>
                            </a:moveTo>
                            <a:cubicBezTo>
                              <a:pt x="432" y="1"/>
                              <a:pt x="0" y="242"/>
                              <a:pt x="0" y="553"/>
                            </a:cubicBezTo>
                            <a:cubicBezTo>
                              <a:pt x="18" y="898"/>
                              <a:pt x="285" y="1071"/>
                              <a:pt x="553" y="1071"/>
                            </a:cubicBezTo>
                            <a:cubicBezTo>
                              <a:pt x="820" y="1071"/>
                              <a:pt x="1088" y="898"/>
                              <a:pt x="1105" y="553"/>
                            </a:cubicBezTo>
                            <a:cubicBezTo>
                              <a:pt x="1105" y="242"/>
                              <a:pt x="1019" y="1"/>
                              <a:pt x="72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47" name="Google Shape;747;p2"/>
                      <p:cNvSpPr/>
                      <p:nvPr/>
                    </p:nvSpPr>
                    <p:spPr>
                      <a:xfrm rot="-5400000">
                        <a:off x="3109475" y="2737500"/>
                        <a:ext cx="119125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5" h="4539" extrusionOk="0">
                            <a:moveTo>
                              <a:pt x="4235" y="1"/>
                            </a:moveTo>
                            <a:cubicBezTo>
                              <a:pt x="3279" y="1"/>
                              <a:pt x="2232" y="437"/>
                              <a:pt x="1398" y="1286"/>
                            </a:cubicBezTo>
                            <a:cubicBezTo>
                              <a:pt x="432" y="2235"/>
                              <a:pt x="0" y="3461"/>
                              <a:pt x="139" y="4514"/>
                            </a:cubicBezTo>
                            <a:cubicBezTo>
                              <a:pt x="265" y="4530"/>
                              <a:pt x="394" y="4539"/>
                              <a:pt x="526" y="4539"/>
                            </a:cubicBezTo>
                            <a:cubicBezTo>
                              <a:pt x="1473" y="4539"/>
                              <a:pt x="2535" y="4104"/>
                              <a:pt x="3383" y="3271"/>
                            </a:cubicBezTo>
                            <a:cubicBezTo>
                              <a:pt x="4333" y="2304"/>
                              <a:pt x="4764" y="1062"/>
                              <a:pt x="4626" y="26"/>
                            </a:cubicBezTo>
                            <a:cubicBezTo>
                              <a:pt x="4498" y="9"/>
                              <a:pt x="4367" y="1"/>
                              <a:pt x="42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48" name="Google Shape;748;p2"/>
                      <p:cNvSpPr/>
                      <p:nvPr/>
                    </p:nvSpPr>
                    <p:spPr>
                      <a:xfrm rot="-5400000">
                        <a:off x="3211750" y="26464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44" y="1"/>
                            </a:moveTo>
                            <a:cubicBezTo>
                              <a:pt x="897" y="1"/>
                              <a:pt x="693" y="70"/>
                              <a:pt x="553" y="215"/>
                            </a:cubicBezTo>
                            <a:cubicBezTo>
                              <a:pt x="0" y="750"/>
                              <a:pt x="553" y="2200"/>
                              <a:pt x="1795" y="3442"/>
                            </a:cubicBezTo>
                            <a:cubicBezTo>
                              <a:pt x="2711" y="4358"/>
                              <a:pt x="3740" y="4899"/>
                              <a:pt x="4438" y="4899"/>
                            </a:cubicBezTo>
                            <a:cubicBezTo>
                              <a:pt x="4688" y="4899"/>
                              <a:pt x="4895" y="4830"/>
                              <a:pt x="5040" y="4685"/>
                            </a:cubicBezTo>
                            <a:cubicBezTo>
                              <a:pt x="5575" y="4150"/>
                              <a:pt x="5023" y="2700"/>
                              <a:pt x="3780" y="1458"/>
                            </a:cubicBezTo>
                            <a:cubicBezTo>
                              <a:pt x="2864" y="542"/>
                              <a:pt x="1836" y="1"/>
                              <a:pt x="114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49" name="Google Shape;749;p2"/>
                      <p:cNvSpPr/>
                      <p:nvPr/>
                    </p:nvSpPr>
                    <p:spPr>
                      <a:xfrm rot="-5400000">
                        <a:off x="3270425" y="2793800"/>
                        <a:ext cx="28075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23" extrusionOk="0">
                            <a:moveTo>
                              <a:pt x="570" y="1"/>
                            </a:moveTo>
                            <a:cubicBezTo>
                              <a:pt x="260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60" y="1123"/>
                              <a:pt x="570" y="1123"/>
                            </a:cubicBezTo>
                            <a:cubicBezTo>
                              <a:pt x="864" y="1123"/>
                              <a:pt x="1123" y="864"/>
                              <a:pt x="1123" y="553"/>
                            </a:cubicBezTo>
                            <a:cubicBezTo>
                              <a:pt x="1123" y="260"/>
                              <a:pt x="864" y="1"/>
                              <a:pt x="57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50" name="Google Shape;750;p2"/>
                      <p:cNvSpPr/>
                      <p:nvPr/>
                    </p:nvSpPr>
                    <p:spPr>
                      <a:xfrm rot="-5400000">
                        <a:off x="3166663" y="2681813"/>
                        <a:ext cx="2807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06" extrusionOk="0">
                            <a:moveTo>
                              <a:pt x="570" y="1"/>
                            </a:moveTo>
                            <a:cubicBezTo>
                              <a:pt x="259" y="1"/>
                              <a:pt x="0" y="242"/>
                              <a:pt x="0" y="553"/>
                            </a:cubicBezTo>
                            <a:cubicBezTo>
                              <a:pt x="0" y="863"/>
                              <a:pt x="259" y="1105"/>
                              <a:pt x="570" y="1105"/>
                            </a:cubicBezTo>
                            <a:cubicBezTo>
                              <a:pt x="863" y="1105"/>
                              <a:pt x="1122" y="863"/>
                              <a:pt x="1122" y="553"/>
                            </a:cubicBezTo>
                            <a:cubicBezTo>
                              <a:pt x="1122" y="242"/>
                              <a:pt x="863" y="1"/>
                              <a:pt x="57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51" name="Google Shape;751;p2"/>
                      <p:cNvSpPr/>
                      <p:nvPr/>
                    </p:nvSpPr>
                    <p:spPr>
                      <a:xfrm rot="-5400000">
                        <a:off x="3099338" y="2532863"/>
                        <a:ext cx="139400" cy="122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11" extrusionOk="0">
                            <a:moveTo>
                              <a:pt x="4439" y="1"/>
                            </a:moveTo>
                            <a:cubicBezTo>
                              <a:pt x="3748" y="1"/>
                              <a:pt x="2715" y="548"/>
                              <a:pt x="1796" y="1455"/>
                            </a:cubicBezTo>
                            <a:cubicBezTo>
                              <a:pt x="553" y="2697"/>
                              <a:pt x="1" y="4147"/>
                              <a:pt x="536" y="4700"/>
                            </a:cubicBezTo>
                            <a:cubicBezTo>
                              <a:pt x="679" y="4843"/>
                              <a:pt x="883" y="4911"/>
                              <a:pt x="1128" y="4911"/>
                            </a:cubicBezTo>
                            <a:cubicBezTo>
                              <a:pt x="1827" y="4911"/>
                              <a:pt x="2860" y="4360"/>
                              <a:pt x="3781" y="3440"/>
                            </a:cubicBezTo>
                            <a:cubicBezTo>
                              <a:pt x="5023" y="2214"/>
                              <a:pt x="5576" y="764"/>
                              <a:pt x="5023" y="212"/>
                            </a:cubicBezTo>
                            <a:cubicBezTo>
                              <a:pt x="4884" y="68"/>
                              <a:pt x="4683" y="1"/>
                              <a:pt x="443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52" name="Google Shape;752;p2"/>
                      <p:cNvSpPr/>
                      <p:nvPr/>
                    </p:nvSpPr>
                    <p:spPr>
                      <a:xfrm rot="-5400000">
                        <a:off x="3211750" y="24462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38" y="1"/>
                            </a:moveTo>
                            <a:cubicBezTo>
                              <a:pt x="888" y="1"/>
                              <a:pt x="681" y="70"/>
                              <a:pt x="536" y="215"/>
                            </a:cubicBezTo>
                            <a:cubicBezTo>
                              <a:pt x="1" y="750"/>
                              <a:pt x="553" y="2200"/>
                              <a:pt x="1796" y="3442"/>
                            </a:cubicBezTo>
                            <a:cubicBezTo>
                              <a:pt x="2712" y="4358"/>
                              <a:pt x="3731" y="4899"/>
                              <a:pt x="4425" y="4899"/>
                            </a:cubicBezTo>
                            <a:cubicBezTo>
                              <a:pt x="4672" y="4899"/>
                              <a:pt x="4878" y="4830"/>
                              <a:pt x="5023" y="4685"/>
                            </a:cubicBezTo>
                            <a:cubicBezTo>
                              <a:pt x="5576" y="4150"/>
                              <a:pt x="5006" y="2700"/>
                              <a:pt x="3781" y="1458"/>
                            </a:cubicBezTo>
                            <a:cubicBezTo>
                              <a:pt x="2865" y="542"/>
                              <a:pt x="1836" y="1"/>
                              <a:pt x="11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53" name="Google Shape;753;p2"/>
                      <p:cNvSpPr/>
                      <p:nvPr/>
                    </p:nvSpPr>
                    <p:spPr>
                      <a:xfrm rot="-5400000">
                        <a:off x="3265288" y="2597863"/>
                        <a:ext cx="38425" cy="281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37" h="1126" extrusionOk="0">
                            <a:moveTo>
                              <a:pt x="760" y="1"/>
                            </a:moveTo>
                            <a:cubicBezTo>
                              <a:pt x="259" y="1"/>
                              <a:pt x="0" y="605"/>
                              <a:pt x="363" y="967"/>
                            </a:cubicBezTo>
                            <a:cubicBezTo>
                              <a:pt x="472" y="1077"/>
                              <a:pt x="608" y="1126"/>
                              <a:pt x="742" y="1126"/>
                            </a:cubicBezTo>
                            <a:cubicBezTo>
                              <a:pt x="1031" y="1126"/>
                              <a:pt x="1312" y="900"/>
                              <a:pt x="1312" y="570"/>
                            </a:cubicBezTo>
                            <a:cubicBezTo>
                              <a:pt x="1312" y="260"/>
                              <a:pt x="1537" y="1"/>
                              <a:pt x="76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54" name="Google Shape;754;p2"/>
                      <p:cNvSpPr/>
                      <p:nvPr/>
                    </p:nvSpPr>
                    <p:spPr>
                      <a:xfrm rot="-5400000">
                        <a:off x="3166875" y="2481825"/>
                        <a:ext cx="27650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42"/>
                              <a:pt x="1" y="553"/>
                            </a:cubicBezTo>
                            <a:cubicBezTo>
                              <a:pt x="1" y="863"/>
                              <a:pt x="242" y="1105"/>
                              <a:pt x="553" y="1105"/>
                            </a:cubicBezTo>
                            <a:cubicBezTo>
                              <a:pt x="864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55" name="Google Shape;755;p2"/>
                      <p:cNvSpPr/>
                      <p:nvPr/>
                    </p:nvSpPr>
                    <p:spPr>
                      <a:xfrm rot="-5400000">
                        <a:off x="3109488" y="2337513"/>
                        <a:ext cx="119100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4" h="4539" extrusionOk="0">
                            <a:moveTo>
                              <a:pt x="4239" y="1"/>
                            </a:moveTo>
                            <a:cubicBezTo>
                              <a:pt x="3292" y="1"/>
                              <a:pt x="2232" y="437"/>
                              <a:pt x="1398" y="1286"/>
                            </a:cubicBezTo>
                            <a:cubicBezTo>
                              <a:pt x="432" y="2235"/>
                              <a:pt x="0" y="3461"/>
                              <a:pt x="138" y="4514"/>
                            </a:cubicBezTo>
                            <a:cubicBezTo>
                              <a:pt x="267" y="4530"/>
                              <a:pt x="397" y="4539"/>
                              <a:pt x="530" y="4539"/>
                            </a:cubicBezTo>
                            <a:cubicBezTo>
                              <a:pt x="1486" y="4539"/>
                              <a:pt x="2534" y="4104"/>
                              <a:pt x="3383" y="3271"/>
                            </a:cubicBezTo>
                            <a:cubicBezTo>
                              <a:pt x="4332" y="2304"/>
                              <a:pt x="4764" y="1062"/>
                              <a:pt x="4626" y="26"/>
                            </a:cubicBezTo>
                            <a:cubicBezTo>
                              <a:pt x="4500" y="9"/>
                              <a:pt x="4371" y="1"/>
                              <a:pt x="423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56" name="Google Shape;756;p2"/>
                      <p:cNvSpPr/>
                      <p:nvPr/>
                    </p:nvSpPr>
                    <p:spPr>
                      <a:xfrm rot="-5400000">
                        <a:off x="3211763" y="2246488"/>
                        <a:ext cx="139375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5" h="4900" extrusionOk="0">
                            <a:moveTo>
                              <a:pt x="1151" y="1"/>
                            </a:moveTo>
                            <a:cubicBezTo>
                              <a:pt x="904" y="1"/>
                              <a:pt x="698" y="70"/>
                              <a:pt x="552" y="215"/>
                            </a:cubicBezTo>
                            <a:cubicBezTo>
                              <a:pt x="0" y="750"/>
                              <a:pt x="570" y="2200"/>
                              <a:pt x="1795" y="3442"/>
                            </a:cubicBezTo>
                            <a:cubicBezTo>
                              <a:pt x="2711" y="4358"/>
                              <a:pt x="3739" y="4899"/>
                              <a:pt x="4438" y="4899"/>
                            </a:cubicBezTo>
                            <a:cubicBezTo>
                              <a:pt x="4687" y="4899"/>
                              <a:pt x="4895" y="4830"/>
                              <a:pt x="5040" y="4685"/>
                            </a:cubicBezTo>
                            <a:cubicBezTo>
                              <a:pt x="5575" y="4150"/>
                              <a:pt x="5023" y="2700"/>
                              <a:pt x="3780" y="1458"/>
                            </a:cubicBezTo>
                            <a:cubicBezTo>
                              <a:pt x="2864" y="542"/>
                              <a:pt x="1845" y="1"/>
                              <a:pt x="115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57" name="Google Shape;757;p2"/>
                      <p:cNvSpPr/>
                      <p:nvPr/>
                    </p:nvSpPr>
                    <p:spPr>
                      <a:xfrm rot="-5400000">
                        <a:off x="3272588" y="2395963"/>
                        <a:ext cx="237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50" h="1123" extrusionOk="0">
                            <a:moveTo>
                              <a:pt x="397" y="1"/>
                            </a:moveTo>
                            <a:cubicBezTo>
                              <a:pt x="87" y="1"/>
                              <a:pt x="0" y="260"/>
                              <a:pt x="0" y="570"/>
                            </a:cubicBezTo>
                            <a:cubicBezTo>
                              <a:pt x="0" y="864"/>
                              <a:pt x="87" y="1123"/>
                              <a:pt x="397" y="1123"/>
                            </a:cubicBezTo>
                            <a:cubicBezTo>
                              <a:pt x="691" y="1123"/>
                              <a:pt x="950" y="864"/>
                              <a:pt x="950" y="570"/>
                            </a:cubicBezTo>
                            <a:cubicBezTo>
                              <a:pt x="950" y="260"/>
                              <a:pt x="691" y="1"/>
                              <a:pt x="39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58" name="Google Shape;758;p2"/>
                      <p:cNvSpPr/>
                      <p:nvPr/>
                    </p:nvSpPr>
                    <p:spPr>
                      <a:xfrm rot="-5400000">
                        <a:off x="3166663" y="2286138"/>
                        <a:ext cx="2807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06" extrusionOk="0">
                            <a:moveTo>
                              <a:pt x="570" y="1"/>
                            </a:moveTo>
                            <a:cubicBezTo>
                              <a:pt x="259" y="1"/>
                              <a:pt x="0" y="242"/>
                              <a:pt x="0" y="553"/>
                            </a:cubicBezTo>
                            <a:cubicBezTo>
                              <a:pt x="0" y="863"/>
                              <a:pt x="259" y="1105"/>
                              <a:pt x="570" y="1105"/>
                            </a:cubicBezTo>
                            <a:cubicBezTo>
                              <a:pt x="863" y="1105"/>
                              <a:pt x="1122" y="863"/>
                              <a:pt x="1122" y="553"/>
                            </a:cubicBezTo>
                            <a:cubicBezTo>
                              <a:pt x="1122" y="242"/>
                              <a:pt x="863" y="1"/>
                              <a:pt x="57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59" name="Google Shape;759;p2"/>
                      <p:cNvSpPr/>
                      <p:nvPr/>
                    </p:nvSpPr>
                    <p:spPr>
                      <a:xfrm rot="-5400000">
                        <a:off x="3109475" y="2137300"/>
                        <a:ext cx="119125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5" h="4539" extrusionOk="0">
                            <a:moveTo>
                              <a:pt x="4235" y="1"/>
                            </a:moveTo>
                            <a:cubicBezTo>
                              <a:pt x="3279" y="1"/>
                              <a:pt x="2230" y="437"/>
                              <a:pt x="1381" y="1286"/>
                            </a:cubicBezTo>
                            <a:cubicBezTo>
                              <a:pt x="432" y="2235"/>
                              <a:pt x="1" y="3461"/>
                              <a:pt x="139" y="4514"/>
                            </a:cubicBezTo>
                            <a:cubicBezTo>
                              <a:pt x="265" y="4530"/>
                              <a:pt x="394" y="4539"/>
                              <a:pt x="526" y="4539"/>
                            </a:cubicBezTo>
                            <a:cubicBezTo>
                              <a:pt x="1473" y="4539"/>
                              <a:pt x="2533" y="4104"/>
                              <a:pt x="3366" y="3271"/>
                            </a:cubicBezTo>
                            <a:cubicBezTo>
                              <a:pt x="4333" y="2304"/>
                              <a:pt x="4764" y="1062"/>
                              <a:pt x="4626" y="26"/>
                            </a:cubicBezTo>
                            <a:cubicBezTo>
                              <a:pt x="4498" y="9"/>
                              <a:pt x="4367" y="1"/>
                              <a:pt x="42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60" name="Google Shape;760;p2"/>
                      <p:cNvSpPr/>
                      <p:nvPr/>
                    </p:nvSpPr>
                    <p:spPr>
                      <a:xfrm rot="-5400000">
                        <a:off x="3211750" y="20462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37" y="1"/>
                            </a:moveTo>
                            <a:cubicBezTo>
                              <a:pt x="888" y="1"/>
                              <a:pt x="681" y="70"/>
                              <a:pt x="536" y="215"/>
                            </a:cubicBezTo>
                            <a:cubicBezTo>
                              <a:pt x="0" y="750"/>
                              <a:pt x="553" y="2200"/>
                              <a:pt x="1795" y="3442"/>
                            </a:cubicBezTo>
                            <a:cubicBezTo>
                              <a:pt x="2711" y="4358"/>
                              <a:pt x="3740" y="4899"/>
                              <a:pt x="4432" y="4899"/>
                            </a:cubicBezTo>
                            <a:cubicBezTo>
                              <a:pt x="4678" y="4899"/>
                              <a:pt x="4882" y="4830"/>
                              <a:pt x="5023" y="4685"/>
                            </a:cubicBezTo>
                            <a:cubicBezTo>
                              <a:pt x="5575" y="4150"/>
                              <a:pt x="5023" y="2700"/>
                              <a:pt x="3780" y="1458"/>
                            </a:cubicBezTo>
                            <a:cubicBezTo>
                              <a:pt x="2864" y="542"/>
                              <a:pt x="1836" y="1"/>
                              <a:pt x="113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61" name="Google Shape;761;p2"/>
                      <p:cNvSpPr/>
                      <p:nvPr/>
                    </p:nvSpPr>
                    <p:spPr>
                      <a:xfrm rot="-5400000">
                        <a:off x="3270638" y="2193813"/>
                        <a:ext cx="276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23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42" y="1123"/>
                              <a:pt x="553" y="1123"/>
                            </a:cubicBezTo>
                            <a:cubicBezTo>
                              <a:pt x="864" y="1123"/>
                              <a:pt x="1105" y="864"/>
                              <a:pt x="1105" y="553"/>
                            </a:cubicBezTo>
                            <a:cubicBezTo>
                              <a:pt x="1105" y="260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62" name="Google Shape;762;p2"/>
                      <p:cNvSpPr/>
                      <p:nvPr/>
                    </p:nvSpPr>
                    <p:spPr>
                      <a:xfrm rot="-5400000">
                        <a:off x="3166875" y="2086150"/>
                        <a:ext cx="27650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42"/>
                              <a:pt x="1" y="553"/>
                            </a:cubicBezTo>
                            <a:cubicBezTo>
                              <a:pt x="1" y="863"/>
                              <a:pt x="242" y="1105"/>
                              <a:pt x="553" y="1105"/>
                            </a:cubicBezTo>
                            <a:cubicBezTo>
                              <a:pt x="864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63" name="Google Shape;763;p2"/>
                      <p:cNvSpPr/>
                      <p:nvPr/>
                    </p:nvSpPr>
                    <p:spPr>
                      <a:xfrm rot="-5400000">
                        <a:off x="3099250" y="1932750"/>
                        <a:ext cx="139400" cy="122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4" extrusionOk="0">
                            <a:moveTo>
                              <a:pt x="4432" y="1"/>
                            </a:moveTo>
                            <a:cubicBezTo>
                              <a:pt x="3738" y="1"/>
                              <a:pt x="2715" y="548"/>
                              <a:pt x="1796" y="1455"/>
                            </a:cubicBezTo>
                            <a:cubicBezTo>
                              <a:pt x="553" y="2697"/>
                              <a:pt x="1" y="4147"/>
                              <a:pt x="536" y="4700"/>
                            </a:cubicBezTo>
                            <a:cubicBezTo>
                              <a:pt x="678" y="4838"/>
                              <a:pt x="881" y="4903"/>
                              <a:pt x="1124" y="4903"/>
                            </a:cubicBezTo>
                            <a:cubicBezTo>
                              <a:pt x="1823" y="4903"/>
                              <a:pt x="2859" y="4361"/>
                              <a:pt x="3781" y="3440"/>
                            </a:cubicBezTo>
                            <a:cubicBezTo>
                              <a:pt x="5006" y="2214"/>
                              <a:pt x="5576" y="764"/>
                              <a:pt x="5023" y="212"/>
                            </a:cubicBezTo>
                            <a:cubicBezTo>
                              <a:pt x="4880" y="68"/>
                              <a:pt x="4676" y="1"/>
                              <a:pt x="4432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64" name="Google Shape;764;p2"/>
                      <p:cNvSpPr/>
                      <p:nvPr/>
                    </p:nvSpPr>
                    <p:spPr>
                      <a:xfrm rot="-5400000">
                        <a:off x="3211538" y="1846288"/>
                        <a:ext cx="139825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3" h="4900" extrusionOk="0">
                            <a:moveTo>
                              <a:pt x="1154" y="1"/>
                            </a:moveTo>
                            <a:cubicBezTo>
                              <a:pt x="906" y="1"/>
                              <a:pt x="698" y="70"/>
                              <a:pt x="553" y="215"/>
                            </a:cubicBezTo>
                            <a:cubicBezTo>
                              <a:pt x="1" y="750"/>
                              <a:pt x="570" y="2200"/>
                              <a:pt x="1796" y="3442"/>
                            </a:cubicBezTo>
                            <a:cubicBezTo>
                              <a:pt x="2712" y="4358"/>
                              <a:pt x="3740" y="4899"/>
                              <a:pt x="4439" y="4899"/>
                            </a:cubicBezTo>
                            <a:cubicBezTo>
                              <a:pt x="4688" y="4899"/>
                              <a:pt x="4895" y="4830"/>
                              <a:pt x="5040" y="4685"/>
                            </a:cubicBezTo>
                            <a:cubicBezTo>
                              <a:pt x="5593" y="4150"/>
                              <a:pt x="5023" y="2700"/>
                              <a:pt x="3781" y="1458"/>
                            </a:cubicBezTo>
                            <a:cubicBezTo>
                              <a:pt x="2877" y="542"/>
                              <a:pt x="1852" y="1"/>
                              <a:pt x="115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65" name="Google Shape;765;p2"/>
                      <p:cNvSpPr/>
                      <p:nvPr/>
                    </p:nvSpPr>
                    <p:spPr>
                      <a:xfrm rot="-5400000">
                        <a:off x="3270650" y="1993600"/>
                        <a:ext cx="27625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5" h="1123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0" y="260"/>
                              <a:pt x="0" y="553"/>
                            </a:cubicBezTo>
                            <a:cubicBezTo>
                              <a:pt x="0" y="864"/>
                              <a:pt x="242" y="1123"/>
                              <a:pt x="553" y="1123"/>
                            </a:cubicBezTo>
                            <a:cubicBezTo>
                              <a:pt x="863" y="1123"/>
                              <a:pt x="1105" y="864"/>
                              <a:pt x="1105" y="553"/>
                            </a:cubicBezTo>
                            <a:cubicBezTo>
                              <a:pt x="1105" y="260"/>
                              <a:pt x="863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66" name="Google Shape;766;p2"/>
                      <p:cNvSpPr/>
                      <p:nvPr/>
                    </p:nvSpPr>
                    <p:spPr>
                      <a:xfrm rot="-5400000">
                        <a:off x="3166875" y="1881625"/>
                        <a:ext cx="27650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42"/>
                              <a:pt x="1" y="553"/>
                            </a:cubicBezTo>
                            <a:cubicBezTo>
                              <a:pt x="1" y="863"/>
                              <a:pt x="242" y="1105"/>
                              <a:pt x="553" y="1105"/>
                            </a:cubicBezTo>
                            <a:cubicBezTo>
                              <a:pt x="864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67" name="Google Shape;767;p2"/>
                      <p:cNvSpPr/>
                      <p:nvPr/>
                    </p:nvSpPr>
                    <p:spPr>
                      <a:xfrm rot="-5400000">
                        <a:off x="3109488" y="1737313"/>
                        <a:ext cx="119100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4" h="4539" extrusionOk="0">
                            <a:moveTo>
                              <a:pt x="4235" y="1"/>
                            </a:moveTo>
                            <a:cubicBezTo>
                              <a:pt x="3282" y="1"/>
                              <a:pt x="2245" y="437"/>
                              <a:pt x="1381" y="1286"/>
                            </a:cubicBezTo>
                            <a:cubicBezTo>
                              <a:pt x="432" y="2235"/>
                              <a:pt x="0" y="3461"/>
                              <a:pt x="138" y="4514"/>
                            </a:cubicBezTo>
                            <a:cubicBezTo>
                              <a:pt x="264" y="4530"/>
                              <a:pt x="394" y="4539"/>
                              <a:pt x="525" y="4539"/>
                            </a:cubicBezTo>
                            <a:cubicBezTo>
                              <a:pt x="1472" y="4539"/>
                              <a:pt x="2532" y="4104"/>
                              <a:pt x="3366" y="3271"/>
                            </a:cubicBezTo>
                            <a:cubicBezTo>
                              <a:pt x="4332" y="2304"/>
                              <a:pt x="4764" y="1062"/>
                              <a:pt x="4626" y="26"/>
                            </a:cubicBezTo>
                            <a:cubicBezTo>
                              <a:pt x="4498" y="9"/>
                              <a:pt x="4367" y="1"/>
                              <a:pt x="42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68" name="Google Shape;768;p2"/>
                      <p:cNvSpPr/>
                      <p:nvPr/>
                    </p:nvSpPr>
                    <p:spPr>
                      <a:xfrm rot="-5400000">
                        <a:off x="3211763" y="1646288"/>
                        <a:ext cx="139375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5" h="4900" extrusionOk="0">
                            <a:moveTo>
                              <a:pt x="1144" y="1"/>
                            </a:moveTo>
                            <a:cubicBezTo>
                              <a:pt x="897" y="1"/>
                              <a:pt x="693" y="70"/>
                              <a:pt x="552" y="215"/>
                            </a:cubicBezTo>
                            <a:cubicBezTo>
                              <a:pt x="0" y="750"/>
                              <a:pt x="552" y="2200"/>
                              <a:pt x="1795" y="3442"/>
                            </a:cubicBezTo>
                            <a:cubicBezTo>
                              <a:pt x="2711" y="4358"/>
                              <a:pt x="3739" y="4899"/>
                              <a:pt x="4431" y="4899"/>
                            </a:cubicBezTo>
                            <a:cubicBezTo>
                              <a:pt x="4678" y="4899"/>
                              <a:pt x="4882" y="4830"/>
                              <a:pt x="5023" y="4685"/>
                            </a:cubicBezTo>
                            <a:cubicBezTo>
                              <a:pt x="5575" y="4150"/>
                              <a:pt x="5023" y="2700"/>
                              <a:pt x="3780" y="1458"/>
                            </a:cubicBezTo>
                            <a:cubicBezTo>
                              <a:pt x="2864" y="542"/>
                              <a:pt x="1836" y="1"/>
                              <a:pt x="114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69" name="Google Shape;769;p2"/>
                      <p:cNvSpPr/>
                      <p:nvPr/>
                    </p:nvSpPr>
                    <p:spPr>
                      <a:xfrm rot="-5400000">
                        <a:off x="3268025" y="1796000"/>
                        <a:ext cx="32825" cy="28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313" h="1121" extrusionOk="0">
                            <a:moveTo>
                              <a:pt x="743" y="1"/>
                            </a:moveTo>
                            <a:cubicBezTo>
                              <a:pt x="259" y="1"/>
                              <a:pt x="1" y="605"/>
                              <a:pt x="363" y="950"/>
                            </a:cubicBezTo>
                            <a:cubicBezTo>
                              <a:pt x="475" y="1068"/>
                              <a:pt x="615" y="1120"/>
                              <a:pt x="753" y="1120"/>
                            </a:cubicBezTo>
                            <a:cubicBezTo>
                              <a:pt x="1037" y="1120"/>
                              <a:pt x="1312" y="896"/>
                              <a:pt x="1312" y="570"/>
                            </a:cubicBezTo>
                            <a:cubicBezTo>
                              <a:pt x="1312" y="260"/>
                              <a:pt x="1053" y="1"/>
                              <a:pt x="74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70" name="Google Shape;770;p2"/>
                      <p:cNvSpPr/>
                      <p:nvPr/>
                    </p:nvSpPr>
                    <p:spPr>
                      <a:xfrm rot="-5400000">
                        <a:off x="3164588" y="1683713"/>
                        <a:ext cx="32375" cy="27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295" h="1112" extrusionOk="0">
                            <a:moveTo>
                              <a:pt x="742" y="1"/>
                            </a:moveTo>
                            <a:cubicBezTo>
                              <a:pt x="242" y="1"/>
                              <a:pt x="0" y="587"/>
                              <a:pt x="345" y="950"/>
                            </a:cubicBezTo>
                            <a:cubicBezTo>
                              <a:pt x="457" y="1061"/>
                              <a:pt x="596" y="1112"/>
                              <a:pt x="732" y="1112"/>
                            </a:cubicBezTo>
                            <a:cubicBezTo>
                              <a:pt x="1018" y="1112"/>
                              <a:pt x="1295" y="892"/>
                              <a:pt x="1295" y="553"/>
                            </a:cubicBezTo>
                            <a:cubicBezTo>
                              <a:pt x="1295" y="242"/>
                              <a:pt x="1053" y="1"/>
                              <a:pt x="742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71" name="Google Shape;771;p2"/>
                      <p:cNvSpPr/>
                      <p:nvPr/>
                    </p:nvSpPr>
                    <p:spPr>
                      <a:xfrm rot="-5400000">
                        <a:off x="3099338" y="1532663"/>
                        <a:ext cx="139400" cy="122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11" extrusionOk="0">
                            <a:moveTo>
                              <a:pt x="4439" y="1"/>
                            </a:moveTo>
                            <a:cubicBezTo>
                              <a:pt x="3747" y="1"/>
                              <a:pt x="2715" y="548"/>
                              <a:pt x="1795" y="1455"/>
                            </a:cubicBezTo>
                            <a:cubicBezTo>
                              <a:pt x="553" y="2697"/>
                              <a:pt x="0" y="4147"/>
                              <a:pt x="535" y="4700"/>
                            </a:cubicBezTo>
                            <a:cubicBezTo>
                              <a:pt x="679" y="4843"/>
                              <a:pt x="883" y="4911"/>
                              <a:pt x="1128" y="4911"/>
                            </a:cubicBezTo>
                            <a:cubicBezTo>
                              <a:pt x="1827" y="4911"/>
                              <a:pt x="2860" y="4360"/>
                              <a:pt x="3780" y="3440"/>
                            </a:cubicBezTo>
                            <a:cubicBezTo>
                              <a:pt x="5023" y="2214"/>
                              <a:pt x="5575" y="764"/>
                              <a:pt x="5023" y="212"/>
                            </a:cubicBezTo>
                            <a:cubicBezTo>
                              <a:pt x="4884" y="68"/>
                              <a:pt x="4683" y="1"/>
                              <a:pt x="443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72" name="Google Shape;772;p2"/>
                      <p:cNvSpPr/>
                      <p:nvPr/>
                    </p:nvSpPr>
                    <p:spPr>
                      <a:xfrm rot="-5400000">
                        <a:off x="3211538" y="1446288"/>
                        <a:ext cx="139825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3" h="4900" extrusionOk="0">
                            <a:moveTo>
                              <a:pt x="1154" y="1"/>
                            </a:moveTo>
                            <a:cubicBezTo>
                              <a:pt x="905" y="1"/>
                              <a:pt x="698" y="70"/>
                              <a:pt x="553" y="215"/>
                            </a:cubicBezTo>
                            <a:cubicBezTo>
                              <a:pt x="0" y="750"/>
                              <a:pt x="570" y="2200"/>
                              <a:pt x="1813" y="3442"/>
                            </a:cubicBezTo>
                            <a:cubicBezTo>
                              <a:pt x="2716" y="4358"/>
                              <a:pt x="3741" y="4899"/>
                              <a:pt x="4439" y="4899"/>
                            </a:cubicBezTo>
                            <a:cubicBezTo>
                              <a:pt x="4688" y="4899"/>
                              <a:pt x="4895" y="4830"/>
                              <a:pt x="5040" y="4685"/>
                            </a:cubicBezTo>
                            <a:cubicBezTo>
                              <a:pt x="5592" y="4150"/>
                              <a:pt x="5023" y="2700"/>
                              <a:pt x="3797" y="1458"/>
                            </a:cubicBezTo>
                            <a:cubicBezTo>
                              <a:pt x="2882" y="542"/>
                              <a:pt x="1853" y="1"/>
                              <a:pt x="115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73" name="Google Shape;773;p2"/>
                      <p:cNvSpPr/>
                      <p:nvPr/>
                    </p:nvSpPr>
                    <p:spPr>
                      <a:xfrm rot="-5400000">
                        <a:off x="3270638" y="1593613"/>
                        <a:ext cx="276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23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42" y="1123"/>
                              <a:pt x="553" y="1123"/>
                            </a:cubicBezTo>
                            <a:cubicBezTo>
                              <a:pt x="864" y="1123"/>
                              <a:pt x="1105" y="864"/>
                              <a:pt x="1105" y="553"/>
                            </a:cubicBezTo>
                            <a:cubicBezTo>
                              <a:pt x="1105" y="260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74" name="Google Shape;774;p2"/>
                      <p:cNvSpPr/>
                      <p:nvPr/>
                    </p:nvSpPr>
                    <p:spPr>
                      <a:xfrm rot="-5400000">
                        <a:off x="3162350" y="1486175"/>
                        <a:ext cx="36700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68" h="1106" extrusionOk="0">
                            <a:moveTo>
                              <a:pt x="743" y="1"/>
                            </a:moveTo>
                            <a:cubicBezTo>
                              <a:pt x="1" y="1"/>
                              <a:pt x="1" y="1105"/>
                              <a:pt x="743" y="1105"/>
                            </a:cubicBezTo>
                            <a:cubicBezTo>
                              <a:pt x="1036" y="1105"/>
                              <a:pt x="1468" y="863"/>
                              <a:pt x="1468" y="553"/>
                            </a:cubicBezTo>
                            <a:cubicBezTo>
                              <a:pt x="1468" y="242"/>
                              <a:pt x="1054" y="1"/>
                              <a:pt x="74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75" name="Google Shape;775;p2"/>
                      <p:cNvSpPr/>
                      <p:nvPr/>
                    </p:nvSpPr>
                    <p:spPr>
                      <a:xfrm rot="-5400000">
                        <a:off x="3099125" y="1332675"/>
                        <a:ext cx="139825" cy="122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3" h="4911" extrusionOk="0">
                            <a:moveTo>
                              <a:pt x="4447" y="1"/>
                            </a:moveTo>
                            <a:cubicBezTo>
                              <a:pt x="3749" y="1"/>
                              <a:pt x="2719" y="548"/>
                              <a:pt x="1813" y="1455"/>
                            </a:cubicBezTo>
                            <a:cubicBezTo>
                              <a:pt x="570" y="2697"/>
                              <a:pt x="1" y="4147"/>
                              <a:pt x="553" y="4700"/>
                            </a:cubicBezTo>
                            <a:cubicBezTo>
                              <a:pt x="696" y="4843"/>
                              <a:pt x="900" y="4911"/>
                              <a:pt x="1145" y="4911"/>
                            </a:cubicBezTo>
                            <a:cubicBezTo>
                              <a:pt x="1843" y="4911"/>
                              <a:pt x="2873" y="4360"/>
                              <a:pt x="3780" y="3440"/>
                            </a:cubicBezTo>
                            <a:cubicBezTo>
                              <a:pt x="5023" y="2214"/>
                              <a:pt x="5593" y="764"/>
                              <a:pt x="5040" y="212"/>
                            </a:cubicBezTo>
                            <a:cubicBezTo>
                              <a:pt x="4897" y="68"/>
                              <a:pt x="4692" y="1"/>
                              <a:pt x="444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76" name="Google Shape;776;p2"/>
                      <p:cNvSpPr/>
                      <p:nvPr/>
                    </p:nvSpPr>
                    <p:spPr>
                      <a:xfrm rot="-5400000">
                        <a:off x="3221825" y="1250750"/>
                        <a:ext cx="119550" cy="113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82" h="4544" extrusionOk="0">
                            <a:moveTo>
                              <a:pt x="569" y="1"/>
                            </a:moveTo>
                            <a:cubicBezTo>
                              <a:pt x="429" y="1"/>
                              <a:pt x="291" y="11"/>
                              <a:pt x="156" y="31"/>
                            </a:cubicBezTo>
                            <a:cubicBezTo>
                              <a:pt x="1" y="1066"/>
                              <a:pt x="449" y="2292"/>
                              <a:pt x="1399" y="3258"/>
                            </a:cubicBezTo>
                            <a:cubicBezTo>
                              <a:pt x="2248" y="4107"/>
                              <a:pt x="3296" y="4544"/>
                              <a:pt x="4252" y="4544"/>
                            </a:cubicBezTo>
                            <a:cubicBezTo>
                              <a:pt x="4385" y="4544"/>
                              <a:pt x="4515" y="4535"/>
                              <a:pt x="4644" y="4518"/>
                            </a:cubicBezTo>
                            <a:cubicBezTo>
                              <a:pt x="4782" y="3466"/>
                              <a:pt x="4350" y="2240"/>
                              <a:pt x="3384" y="1274"/>
                            </a:cubicBezTo>
                            <a:cubicBezTo>
                              <a:pt x="2558" y="448"/>
                              <a:pt x="1510" y="1"/>
                              <a:pt x="56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77" name="Google Shape;777;p2"/>
                      <p:cNvSpPr/>
                      <p:nvPr/>
                    </p:nvSpPr>
                    <p:spPr>
                      <a:xfrm rot="-5400000">
                        <a:off x="3268088" y="1400263"/>
                        <a:ext cx="32825" cy="281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313" h="1126" extrusionOk="0">
                            <a:moveTo>
                              <a:pt x="760" y="1"/>
                            </a:moveTo>
                            <a:cubicBezTo>
                              <a:pt x="259" y="1"/>
                              <a:pt x="1" y="605"/>
                              <a:pt x="346" y="967"/>
                            </a:cubicBezTo>
                            <a:cubicBezTo>
                              <a:pt x="461" y="1077"/>
                              <a:pt x="600" y="1126"/>
                              <a:pt x="737" y="1126"/>
                            </a:cubicBezTo>
                            <a:cubicBezTo>
                              <a:pt x="1031" y="1126"/>
                              <a:pt x="1312" y="900"/>
                              <a:pt x="1312" y="570"/>
                            </a:cubicBezTo>
                            <a:cubicBezTo>
                              <a:pt x="1312" y="260"/>
                              <a:pt x="1053" y="1"/>
                              <a:pt x="76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78" name="Google Shape;778;p2"/>
                      <p:cNvSpPr/>
                      <p:nvPr/>
                    </p:nvSpPr>
                    <p:spPr>
                      <a:xfrm rot="-5400000">
                        <a:off x="3164375" y="1288250"/>
                        <a:ext cx="32800" cy="27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312" h="1112" extrusionOk="0">
                            <a:moveTo>
                              <a:pt x="759" y="1"/>
                            </a:moveTo>
                            <a:cubicBezTo>
                              <a:pt x="259" y="1"/>
                              <a:pt x="0" y="587"/>
                              <a:pt x="362" y="950"/>
                            </a:cubicBezTo>
                            <a:cubicBezTo>
                              <a:pt x="474" y="1061"/>
                              <a:pt x="613" y="1112"/>
                              <a:pt x="749" y="1112"/>
                            </a:cubicBezTo>
                            <a:cubicBezTo>
                              <a:pt x="1035" y="1112"/>
                              <a:pt x="1312" y="892"/>
                              <a:pt x="1312" y="553"/>
                            </a:cubicBezTo>
                            <a:cubicBezTo>
                              <a:pt x="1312" y="242"/>
                              <a:pt x="1053" y="1"/>
                              <a:pt x="75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79" name="Google Shape;779;p2"/>
                      <p:cNvSpPr/>
                      <p:nvPr/>
                    </p:nvSpPr>
                    <p:spPr>
                      <a:xfrm rot="-5400000">
                        <a:off x="3109488" y="1137113"/>
                        <a:ext cx="119100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4" h="4539" extrusionOk="0">
                            <a:moveTo>
                              <a:pt x="4235" y="1"/>
                            </a:moveTo>
                            <a:cubicBezTo>
                              <a:pt x="3279" y="1"/>
                              <a:pt x="2230" y="437"/>
                              <a:pt x="1381" y="1286"/>
                            </a:cubicBezTo>
                            <a:cubicBezTo>
                              <a:pt x="432" y="2235"/>
                              <a:pt x="0" y="3461"/>
                              <a:pt x="138" y="4514"/>
                            </a:cubicBezTo>
                            <a:cubicBezTo>
                              <a:pt x="265" y="4530"/>
                              <a:pt x="394" y="4539"/>
                              <a:pt x="525" y="4539"/>
                            </a:cubicBezTo>
                            <a:cubicBezTo>
                              <a:pt x="1472" y="4539"/>
                              <a:pt x="2532" y="4104"/>
                              <a:pt x="3366" y="3271"/>
                            </a:cubicBezTo>
                            <a:cubicBezTo>
                              <a:pt x="4332" y="2304"/>
                              <a:pt x="4764" y="1062"/>
                              <a:pt x="4626" y="26"/>
                            </a:cubicBezTo>
                            <a:cubicBezTo>
                              <a:pt x="4498" y="9"/>
                              <a:pt x="4367" y="1"/>
                              <a:pt x="42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80" name="Google Shape;780;p2"/>
                      <p:cNvSpPr/>
                      <p:nvPr/>
                    </p:nvSpPr>
                    <p:spPr>
                      <a:xfrm rot="-5400000">
                        <a:off x="3270638" y="1197938"/>
                        <a:ext cx="276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23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42" y="1123"/>
                              <a:pt x="553" y="1123"/>
                            </a:cubicBezTo>
                            <a:cubicBezTo>
                              <a:pt x="864" y="1123"/>
                              <a:pt x="1105" y="864"/>
                              <a:pt x="1105" y="553"/>
                            </a:cubicBezTo>
                            <a:cubicBezTo>
                              <a:pt x="1105" y="260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81" name="Google Shape;781;p2"/>
                      <p:cNvSpPr/>
                      <p:nvPr/>
                    </p:nvSpPr>
                    <p:spPr>
                      <a:xfrm rot="-5400000">
                        <a:off x="3127760" y="1069705"/>
                        <a:ext cx="2762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5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0" y="242"/>
                              <a:pt x="0" y="553"/>
                            </a:cubicBezTo>
                            <a:cubicBezTo>
                              <a:pt x="0" y="863"/>
                              <a:pt x="242" y="1105"/>
                              <a:pt x="553" y="1105"/>
                            </a:cubicBezTo>
                            <a:cubicBezTo>
                              <a:pt x="863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3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</p:grpSp>
                <p:grpSp>
                  <p:nvGrpSpPr>
                    <p:cNvPr id="782" name="Google Shape;782;p2"/>
                    <p:cNvGrpSpPr/>
                    <p:nvPr/>
                  </p:nvGrpSpPr>
                  <p:grpSpPr>
                    <a:xfrm>
                      <a:off x="478504" y="2556087"/>
                      <a:ext cx="196290" cy="2003968"/>
                      <a:chOff x="3107650" y="1022114"/>
                      <a:chExt cx="235050" cy="2399961"/>
                    </a:xfrm>
                  </p:grpSpPr>
                  <p:sp>
                    <p:nvSpPr>
                      <p:cNvPr id="783" name="Google Shape;783;p2"/>
                      <p:cNvSpPr/>
                      <p:nvPr/>
                    </p:nvSpPr>
                    <p:spPr>
                      <a:xfrm rot="-5400000">
                        <a:off x="2051081" y="2187527"/>
                        <a:ext cx="2347261" cy="1643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294" h="657" extrusionOk="0">
                            <a:moveTo>
                              <a:pt x="0" y="0"/>
                            </a:moveTo>
                            <a:lnTo>
                              <a:pt x="0" y="656"/>
                            </a:lnTo>
                            <a:lnTo>
                              <a:pt x="98293" y="656"/>
                            </a:lnTo>
                            <a:lnTo>
                              <a:pt x="98293" y="0"/>
                            </a:ln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84" name="Google Shape;784;p2"/>
                      <p:cNvSpPr/>
                      <p:nvPr/>
                    </p:nvSpPr>
                    <p:spPr>
                      <a:xfrm rot="-5400000">
                        <a:off x="3270425" y="3394000"/>
                        <a:ext cx="28075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23" extrusionOk="0">
                            <a:moveTo>
                              <a:pt x="570" y="1"/>
                            </a:moveTo>
                            <a:cubicBezTo>
                              <a:pt x="259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59" y="1123"/>
                              <a:pt x="570" y="1123"/>
                            </a:cubicBezTo>
                            <a:cubicBezTo>
                              <a:pt x="881" y="1123"/>
                              <a:pt x="1122" y="864"/>
                              <a:pt x="1122" y="553"/>
                            </a:cubicBezTo>
                            <a:cubicBezTo>
                              <a:pt x="1122" y="260"/>
                              <a:pt x="881" y="1"/>
                              <a:pt x="57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85" name="Google Shape;785;p2"/>
                      <p:cNvSpPr/>
                      <p:nvPr/>
                    </p:nvSpPr>
                    <p:spPr>
                      <a:xfrm rot="-5400000">
                        <a:off x="3166888" y="3190555"/>
                        <a:ext cx="2762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5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0" y="242"/>
                              <a:pt x="0" y="553"/>
                            </a:cubicBezTo>
                            <a:cubicBezTo>
                              <a:pt x="0" y="863"/>
                              <a:pt x="242" y="1105"/>
                              <a:pt x="553" y="1105"/>
                            </a:cubicBezTo>
                            <a:cubicBezTo>
                              <a:pt x="863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3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86" name="Google Shape;786;p2"/>
                      <p:cNvSpPr/>
                      <p:nvPr/>
                    </p:nvSpPr>
                    <p:spPr>
                      <a:xfrm rot="-5400000">
                        <a:off x="3099338" y="3114320"/>
                        <a:ext cx="139400" cy="122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11" extrusionOk="0">
                            <a:moveTo>
                              <a:pt x="4446" y="1"/>
                            </a:moveTo>
                            <a:cubicBezTo>
                              <a:pt x="3748" y="1"/>
                              <a:pt x="2715" y="548"/>
                              <a:pt x="1796" y="1455"/>
                            </a:cubicBezTo>
                            <a:cubicBezTo>
                              <a:pt x="570" y="2697"/>
                              <a:pt x="1" y="4147"/>
                              <a:pt x="553" y="4700"/>
                            </a:cubicBezTo>
                            <a:cubicBezTo>
                              <a:pt x="696" y="4843"/>
                              <a:pt x="899" y="4911"/>
                              <a:pt x="1142" y="4911"/>
                            </a:cubicBezTo>
                            <a:cubicBezTo>
                              <a:pt x="1836" y="4911"/>
                              <a:pt x="2860" y="4360"/>
                              <a:pt x="3780" y="3440"/>
                            </a:cubicBezTo>
                            <a:cubicBezTo>
                              <a:pt x="5023" y="2214"/>
                              <a:pt x="5575" y="764"/>
                              <a:pt x="5040" y="212"/>
                            </a:cubicBezTo>
                            <a:cubicBezTo>
                              <a:pt x="4897" y="68"/>
                              <a:pt x="4692" y="1"/>
                              <a:pt x="444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87" name="Google Shape;787;p2"/>
                      <p:cNvSpPr/>
                      <p:nvPr/>
                    </p:nvSpPr>
                    <p:spPr>
                      <a:xfrm rot="-5400000">
                        <a:off x="3211750" y="30464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38" y="1"/>
                            </a:moveTo>
                            <a:cubicBezTo>
                              <a:pt x="888" y="1"/>
                              <a:pt x="681" y="70"/>
                              <a:pt x="536" y="215"/>
                            </a:cubicBezTo>
                            <a:cubicBezTo>
                              <a:pt x="1" y="750"/>
                              <a:pt x="553" y="2200"/>
                              <a:pt x="1796" y="3442"/>
                            </a:cubicBezTo>
                            <a:cubicBezTo>
                              <a:pt x="2712" y="4358"/>
                              <a:pt x="3740" y="4899"/>
                              <a:pt x="4432" y="4899"/>
                            </a:cubicBezTo>
                            <a:cubicBezTo>
                              <a:pt x="4679" y="4899"/>
                              <a:pt x="4883" y="4830"/>
                              <a:pt x="5023" y="4685"/>
                            </a:cubicBezTo>
                            <a:cubicBezTo>
                              <a:pt x="5576" y="4150"/>
                              <a:pt x="5023" y="2700"/>
                              <a:pt x="3781" y="1458"/>
                            </a:cubicBezTo>
                            <a:cubicBezTo>
                              <a:pt x="2865" y="542"/>
                              <a:pt x="1836" y="1"/>
                              <a:pt x="11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88" name="Google Shape;788;p2"/>
                      <p:cNvSpPr/>
                      <p:nvPr/>
                    </p:nvSpPr>
                    <p:spPr>
                      <a:xfrm rot="-5400000">
                        <a:off x="3270913" y="3198588"/>
                        <a:ext cx="28075" cy="27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084" extrusionOk="0">
                            <a:moveTo>
                              <a:pt x="555" y="1"/>
                            </a:moveTo>
                            <a:cubicBezTo>
                              <a:pt x="285" y="1"/>
                              <a:pt x="18" y="178"/>
                              <a:pt x="0" y="531"/>
                            </a:cubicBezTo>
                            <a:cubicBezTo>
                              <a:pt x="0" y="825"/>
                              <a:pt x="415" y="1084"/>
                              <a:pt x="725" y="1084"/>
                            </a:cubicBezTo>
                            <a:cubicBezTo>
                              <a:pt x="1036" y="1084"/>
                              <a:pt x="1122" y="825"/>
                              <a:pt x="1122" y="531"/>
                            </a:cubicBezTo>
                            <a:cubicBezTo>
                              <a:pt x="1096" y="178"/>
                              <a:pt x="825" y="1"/>
                              <a:pt x="55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89" name="Google Shape;789;p2"/>
                      <p:cNvSpPr/>
                      <p:nvPr/>
                    </p:nvSpPr>
                    <p:spPr>
                      <a:xfrm rot="-5400000">
                        <a:off x="3166663" y="3081813"/>
                        <a:ext cx="2807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06" extrusionOk="0">
                            <a:moveTo>
                              <a:pt x="553" y="1"/>
                            </a:moveTo>
                            <a:cubicBezTo>
                              <a:pt x="259" y="1"/>
                              <a:pt x="1" y="242"/>
                              <a:pt x="1" y="553"/>
                            </a:cubicBezTo>
                            <a:cubicBezTo>
                              <a:pt x="1" y="863"/>
                              <a:pt x="259" y="1105"/>
                              <a:pt x="553" y="1105"/>
                            </a:cubicBezTo>
                            <a:cubicBezTo>
                              <a:pt x="864" y="1105"/>
                              <a:pt x="1122" y="863"/>
                              <a:pt x="1122" y="553"/>
                            </a:cubicBezTo>
                            <a:cubicBezTo>
                              <a:pt x="1122" y="242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90" name="Google Shape;790;p2"/>
                      <p:cNvSpPr/>
                      <p:nvPr/>
                    </p:nvSpPr>
                    <p:spPr>
                      <a:xfrm rot="-5400000">
                        <a:off x="3109275" y="2937500"/>
                        <a:ext cx="119525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81" h="4539" extrusionOk="0">
                            <a:moveTo>
                              <a:pt x="4251" y="1"/>
                            </a:moveTo>
                            <a:cubicBezTo>
                              <a:pt x="3292" y="1"/>
                              <a:pt x="2232" y="437"/>
                              <a:pt x="1398" y="1286"/>
                            </a:cubicBezTo>
                            <a:cubicBezTo>
                              <a:pt x="449" y="2235"/>
                              <a:pt x="0" y="3461"/>
                              <a:pt x="155" y="4514"/>
                            </a:cubicBezTo>
                            <a:cubicBezTo>
                              <a:pt x="282" y="4530"/>
                              <a:pt x="411" y="4539"/>
                              <a:pt x="542" y="4539"/>
                            </a:cubicBezTo>
                            <a:cubicBezTo>
                              <a:pt x="1486" y="4539"/>
                              <a:pt x="2534" y="4104"/>
                              <a:pt x="3383" y="3271"/>
                            </a:cubicBezTo>
                            <a:cubicBezTo>
                              <a:pt x="4349" y="2304"/>
                              <a:pt x="4781" y="1062"/>
                              <a:pt x="4643" y="26"/>
                            </a:cubicBezTo>
                            <a:cubicBezTo>
                              <a:pt x="4515" y="9"/>
                              <a:pt x="4384" y="1"/>
                              <a:pt x="425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91" name="Google Shape;791;p2"/>
                      <p:cNvSpPr/>
                      <p:nvPr/>
                    </p:nvSpPr>
                    <p:spPr>
                      <a:xfrm rot="-5400000">
                        <a:off x="3211525" y="2846475"/>
                        <a:ext cx="13985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4" h="4900" extrusionOk="0">
                            <a:moveTo>
                              <a:pt x="1155" y="1"/>
                            </a:moveTo>
                            <a:cubicBezTo>
                              <a:pt x="906" y="1"/>
                              <a:pt x="699" y="70"/>
                              <a:pt x="553" y="215"/>
                            </a:cubicBezTo>
                            <a:cubicBezTo>
                              <a:pt x="1" y="750"/>
                              <a:pt x="571" y="2200"/>
                              <a:pt x="1813" y="3442"/>
                            </a:cubicBezTo>
                            <a:cubicBezTo>
                              <a:pt x="2716" y="4358"/>
                              <a:pt x="3741" y="4899"/>
                              <a:pt x="4439" y="4899"/>
                            </a:cubicBezTo>
                            <a:cubicBezTo>
                              <a:pt x="4688" y="4899"/>
                              <a:pt x="4896" y="4830"/>
                              <a:pt x="5041" y="4685"/>
                            </a:cubicBezTo>
                            <a:cubicBezTo>
                              <a:pt x="5593" y="4150"/>
                              <a:pt x="5024" y="2700"/>
                              <a:pt x="3781" y="1458"/>
                            </a:cubicBezTo>
                            <a:cubicBezTo>
                              <a:pt x="2878" y="542"/>
                              <a:pt x="1853" y="1"/>
                              <a:pt x="115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92" name="Google Shape;792;p2"/>
                      <p:cNvSpPr/>
                      <p:nvPr/>
                    </p:nvSpPr>
                    <p:spPr>
                      <a:xfrm rot="-5400000">
                        <a:off x="3270638" y="2998113"/>
                        <a:ext cx="276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23" extrusionOk="0">
                            <a:moveTo>
                              <a:pt x="553" y="1"/>
                            </a:moveTo>
                            <a:cubicBezTo>
                              <a:pt x="243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43" y="1123"/>
                              <a:pt x="553" y="1123"/>
                            </a:cubicBezTo>
                            <a:cubicBezTo>
                              <a:pt x="864" y="1123"/>
                              <a:pt x="1106" y="864"/>
                              <a:pt x="1106" y="553"/>
                            </a:cubicBezTo>
                            <a:cubicBezTo>
                              <a:pt x="1106" y="260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93" name="Google Shape;793;p2"/>
                      <p:cNvSpPr/>
                      <p:nvPr/>
                    </p:nvSpPr>
                    <p:spPr>
                      <a:xfrm rot="-5400000">
                        <a:off x="3166450" y="2886575"/>
                        <a:ext cx="27625" cy="26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5" h="1071" extrusionOk="0">
                            <a:moveTo>
                              <a:pt x="725" y="1"/>
                            </a:moveTo>
                            <a:cubicBezTo>
                              <a:pt x="432" y="1"/>
                              <a:pt x="0" y="242"/>
                              <a:pt x="0" y="553"/>
                            </a:cubicBezTo>
                            <a:cubicBezTo>
                              <a:pt x="18" y="898"/>
                              <a:pt x="285" y="1071"/>
                              <a:pt x="553" y="1071"/>
                            </a:cubicBezTo>
                            <a:cubicBezTo>
                              <a:pt x="820" y="1071"/>
                              <a:pt x="1088" y="898"/>
                              <a:pt x="1105" y="553"/>
                            </a:cubicBezTo>
                            <a:cubicBezTo>
                              <a:pt x="1105" y="242"/>
                              <a:pt x="1019" y="1"/>
                              <a:pt x="72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94" name="Google Shape;794;p2"/>
                      <p:cNvSpPr/>
                      <p:nvPr/>
                    </p:nvSpPr>
                    <p:spPr>
                      <a:xfrm rot="-5400000">
                        <a:off x="3109475" y="2737500"/>
                        <a:ext cx="119125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5" h="4539" extrusionOk="0">
                            <a:moveTo>
                              <a:pt x="4235" y="1"/>
                            </a:moveTo>
                            <a:cubicBezTo>
                              <a:pt x="3279" y="1"/>
                              <a:pt x="2232" y="437"/>
                              <a:pt x="1398" y="1286"/>
                            </a:cubicBezTo>
                            <a:cubicBezTo>
                              <a:pt x="432" y="2235"/>
                              <a:pt x="0" y="3461"/>
                              <a:pt x="139" y="4514"/>
                            </a:cubicBezTo>
                            <a:cubicBezTo>
                              <a:pt x="265" y="4530"/>
                              <a:pt x="394" y="4539"/>
                              <a:pt x="526" y="4539"/>
                            </a:cubicBezTo>
                            <a:cubicBezTo>
                              <a:pt x="1473" y="4539"/>
                              <a:pt x="2535" y="4104"/>
                              <a:pt x="3383" y="3271"/>
                            </a:cubicBezTo>
                            <a:cubicBezTo>
                              <a:pt x="4333" y="2304"/>
                              <a:pt x="4764" y="1062"/>
                              <a:pt x="4626" y="26"/>
                            </a:cubicBezTo>
                            <a:cubicBezTo>
                              <a:pt x="4498" y="9"/>
                              <a:pt x="4367" y="1"/>
                              <a:pt x="42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95" name="Google Shape;795;p2"/>
                      <p:cNvSpPr/>
                      <p:nvPr/>
                    </p:nvSpPr>
                    <p:spPr>
                      <a:xfrm rot="-5400000">
                        <a:off x="3211750" y="26464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44" y="1"/>
                            </a:moveTo>
                            <a:cubicBezTo>
                              <a:pt x="897" y="1"/>
                              <a:pt x="693" y="70"/>
                              <a:pt x="553" y="215"/>
                            </a:cubicBezTo>
                            <a:cubicBezTo>
                              <a:pt x="0" y="750"/>
                              <a:pt x="553" y="2200"/>
                              <a:pt x="1795" y="3442"/>
                            </a:cubicBezTo>
                            <a:cubicBezTo>
                              <a:pt x="2711" y="4358"/>
                              <a:pt x="3740" y="4899"/>
                              <a:pt x="4438" y="4899"/>
                            </a:cubicBezTo>
                            <a:cubicBezTo>
                              <a:pt x="4688" y="4899"/>
                              <a:pt x="4895" y="4830"/>
                              <a:pt x="5040" y="4685"/>
                            </a:cubicBezTo>
                            <a:cubicBezTo>
                              <a:pt x="5575" y="4150"/>
                              <a:pt x="5023" y="2700"/>
                              <a:pt x="3780" y="1458"/>
                            </a:cubicBezTo>
                            <a:cubicBezTo>
                              <a:pt x="2864" y="542"/>
                              <a:pt x="1836" y="1"/>
                              <a:pt x="114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96" name="Google Shape;796;p2"/>
                      <p:cNvSpPr/>
                      <p:nvPr/>
                    </p:nvSpPr>
                    <p:spPr>
                      <a:xfrm rot="-5400000">
                        <a:off x="3270425" y="2793800"/>
                        <a:ext cx="28075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23" extrusionOk="0">
                            <a:moveTo>
                              <a:pt x="570" y="1"/>
                            </a:moveTo>
                            <a:cubicBezTo>
                              <a:pt x="260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60" y="1123"/>
                              <a:pt x="570" y="1123"/>
                            </a:cubicBezTo>
                            <a:cubicBezTo>
                              <a:pt x="864" y="1123"/>
                              <a:pt x="1123" y="864"/>
                              <a:pt x="1123" y="553"/>
                            </a:cubicBezTo>
                            <a:cubicBezTo>
                              <a:pt x="1123" y="260"/>
                              <a:pt x="864" y="1"/>
                              <a:pt x="57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97" name="Google Shape;797;p2"/>
                      <p:cNvSpPr/>
                      <p:nvPr/>
                    </p:nvSpPr>
                    <p:spPr>
                      <a:xfrm rot="-5400000">
                        <a:off x="3166663" y="2681813"/>
                        <a:ext cx="2807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06" extrusionOk="0">
                            <a:moveTo>
                              <a:pt x="570" y="1"/>
                            </a:moveTo>
                            <a:cubicBezTo>
                              <a:pt x="259" y="1"/>
                              <a:pt x="0" y="242"/>
                              <a:pt x="0" y="553"/>
                            </a:cubicBezTo>
                            <a:cubicBezTo>
                              <a:pt x="0" y="863"/>
                              <a:pt x="259" y="1105"/>
                              <a:pt x="570" y="1105"/>
                            </a:cubicBezTo>
                            <a:cubicBezTo>
                              <a:pt x="863" y="1105"/>
                              <a:pt x="1122" y="863"/>
                              <a:pt x="1122" y="553"/>
                            </a:cubicBezTo>
                            <a:cubicBezTo>
                              <a:pt x="1122" y="242"/>
                              <a:pt x="863" y="1"/>
                              <a:pt x="57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98" name="Google Shape;798;p2"/>
                      <p:cNvSpPr/>
                      <p:nvPr/>
                    </p:nvSpPr>
                    <p:spPr>
                      <a:xfrm rot="-5400000">
                        <a:off x="3099338" y="2532863"/>
                        <a:ext cx="139400" cy="122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11" extrusionOk="0">
                            <a:moveTo>
                              <a:pt x="4439" y="1"/>
                            </a:moveTo>
                            <a:cubicBezTo>
                              <a:pt x="3748" y="1"/>
                              <a:pt x="2715" y="548"/>
                              <a:pt x="1796" y="1455"/>
                            </a:cubicBezTo>
                            <a:cubicBezTo>
                              <a:pt x="553" y="2697"/>
                              <a:pt x="1" y="4147"/>
                              <a:pt x="536" y="4700"/>
                            </a:cubicBezTo>
                            <a:cubicBezTo>
                              <a:pt x="679" y="4843"/>
                              <a:pt x="883" y="4911"/>
                              <a:pt x="1128" y="4911"/>
                            </a:cubicBezTo>
                            <a:cubicBezTo>
                              <a:pt x="1827" y="4911"/>
                              <a:pt x="2860" y="4360"/>
                              <a:pt x="3781" y="3440"/>
                            </a:cubicBezTo>
                            <a:cubicBezTo>
                              <a:pt x="5023" y="2214"/>
                              <a:pt x="5576" y="764"/>
                              <a:pt x="5023" y="212"/>
                            </a:cubicBezTo>
                            <a:cubicBezTo>
                              <a:pt x="4884" y="68"/>
                              <a:pt x="4683" y="1"/>
                              <a:pt x="443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99" name="Google Shape;799;p2"/>
                      <p:cNvSpPr/>
                      <p:nvPr/>
                    </p:nvSpPr>
                    <p:spPr>
                      <a:xfrm rot="-5400000">
                        <a:off x="3211750" y="24462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38" y="1"/>
                            </a:moveTo>
                            <a:cubicBezTo>
                              <a:pt x="888" y="1"/>
                              <a:pt x="681" y="70"/>
                              <a:pt x="536" y="215"/>
                            </a:cubicBezTo>
                            <a:cubicBezTo>
                              <a:pt x="1" y="750"/>
                              <a:pt x="553" y="2200"/>
                              <a:pt x="1796" y="3442"/>
                            </a:cubicBezTo>
                            <a:cubicBezTo>
                              <a:pt x="2712" y="4358"/>
                              <a:pt x="3731" y="4899"/>
                              <a:pt x="4425" y="4899"/>
                            </a:cubicBezTo>
                            <a:cubicBezTo>
                              <a:pt x="4672" y="4899"/>
                              <a:pt x="4878" y="4830"/>
                              <a:pt x="5023" y="4685"/>
                            </a:cubicBezTo>
                            <a:cubicBezTo>
                              <a:pt x="5576" y="4150"/>
                              <a:pt x="5006" y="2700"/>
                              <a:pt x="3781" y="1458"/>
                            </a:cubicBezTo>
                            <a:cubicBezTo>
                              <a:pt x="2865" y="542"/>
                              <a:pt x="1836" y="1"/>
                              <a:pt x="11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00" name="Google Shape;800;p2"/>
                      <p:cNvSpPr/>
                      <p:nvPr/>
                    </p:nvSpPr>
                    <p:spPr>
                      <a:xfrm rot="-5400000">
                        <a:off x="3265288" y="2597863"/>
                        <a:ext cx="38425" cy="281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37" h="1126" extrusionOk="0">
                            <a:moveTo>
                              <a:pt x="760" y="1"/>
                            </a:moveTo>
                            <a:cubicBezTo>
                              <a:pt x="259" y="1"/>
                              <a:pt x="0" y="605"/>
                              <a:pt x="363" y="967"/>
                            </a:cubicBezTo>
                            <a:cubicBezTo>
                              <a:pt x="472" y="1077"/>
                              <a:pt x="608" y="1126"/>
                              <a:pt x="742" y="1126"/>
                            </a:cubicBezTo>
                            <a:cubicBezTo>
                              <a:pt x="1031" y="1126"/>
                              <a:pt x="1312" y="900"/>
                              <a:pt x="1312" y="570"/>
                            </a:cubicBezTo>
                            <a:cubicBezTo>
                              <a:pt x="1312" y="260"/>
                              <a:pt x="1537" y="1"/>
                              <a:pt x="76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01" name="Google Shape;801;p2"/>
                      <p:cNvSpPr/>
                      <p:nvPr/>
                    </p:nvSpPr>
                    <p:spPr>
                      <a:xfrm rot="-5400000">
                        <a:off x="3166875" y="2481825"/>
                        <a:ext cx="27650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42"/>
                              <a:pt x="1" y="553"/>
                            </a:cubicBezTo>
                            <a:cubicBezTo>
                              <a:pt x="1" y="863"/>
                              <a:pt x="242" y="1105"/>
                              <a:pt x="553" y="1105"/>
                            </a:cubicBezTo>
                            <a:cubicBezTo>
                              <a:pt x="864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02" name="Google Shape;802;p2"/>
                      <p:cNvSpPr/>
                      <p:nvPr/>
                    </p:nvSpPr>
                    <p:spPr>
                      <a:xfrm rot="-5400000">
                        <a:off x="3109488" y="2337513"/>
                        <a:ext cx="119100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4" h="4539" extrusionOk="0">
                            <a:moveTo>
                              <a:pt x="4239" y="1"/>
                            </a:moveTo>
                            <a:cubicBezTo>
                              <a:pt x="3292" y="1"/>
                              <a:pt x="2232" y="437"/>
                              <a:pt x="1398" y="1286"/>
                            </a:cubicBezTo>
                            <a:cubicBezTo>
                              <a:pt x="432" y="2235"/>
                              <a:pt x="0" y="3461"/>
                              <a:pt x="138" y="4514"/>
                            </a:cubicBezTo>
                            <a:cubicBezTo>
                              <a:pt x="267" y="4530"/>
                              <a:pt x="397" y="4539"/>
                              <a:pt x="530" y="4539"/>
                            </a:cubicBezTo>
                            <a:cubicBezTo>
                              <a:pt x="1486" y="4539"/>
                              <a:pt x="2534" y="4104"/>
                              <a:pt x="3383" y="3271"/>
                            </a:cubicBezTo>
                            <a:cubicBezTo>
                              <a:pt x="4332" y="2304"/>
                              <a:pt x="4764" y="1062"/>
                              <a:pt x="4626" y="26"/>
                            </a:cubicBezTo>
                            <a:cubicBezTo>
                              <a:pt x="4500" y="9"/>
                              <a:pt x="4371" y="1"/>
                              <a:pt x="423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03" name="Google Shape;803;p2"/>
                      <p:cNvSpPr/>
                      <p:nvPr/>
                    </p:nvSpPr>
                    <p:spPr>
                      <a:xfrm rot="-5400000">
                        <a:off x="3211763" y="2246488"/>
                        <a:ext cx="139375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5" h="4900" extrusionOk="0">
                            <a:moveTo>
                              <a:pt x="1151" y="1"/>
                            </a:moveTo>
                            <a:cubicBezTo>
                              <a:pt x="904" y="1"/>
                              <a:pt x="698" y="70"/>
                              <a:pt x="552" y="215"/>
                            </a:cubicBezTo>
                            <a:cubicBezTo>
                              <a:pt x="0" y="750"/>
                              <a:pt x="570" y="2200"/>
                              <a:pt x="1795" y="3442"/>
                            </a:cubicBezTo>
                            <a:cubicBezTo>
                              <a:pt x="2711" y="4358"/>
                              <a:pt x="3739" y="4899"/>
                              <a:pt x="4438" y="4899"/>
                            </a:cubicBezTo>
                            <a:cubicBezTo>
                              <a:pt x="4687" y="4899"/>
                              <a:pt x="4895" y="4830"/>
                              <a:pt x="5040" y="4685"/>
                            </a:cubicBezTo>
                            <a:cubicBezTo>
                              <a:pt x="5575" y="4150"/>
                              <a:pt x="5023" y="2700"/>
                              <a:pt x="3780" y="1458"/>
                            </a:cubicBezTo>
                            <a:cubicBezTo>
                              <a:pt x="2864" y="542"/>
                              <a:pt x="1845" y="1"/>
                              <a:pt x="115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04" name="Google Shape;804;p2"/>
                      <p:cNvSpPr/>
                      <p:nvPr/>
                    </p:nvSpPr>
                    <p:spPr>
                      <a:xfrm rot="-5400000">
                        <a:off x="3272588" y="2395963"/>
                        <a:ext cx="237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50" h="1123" extrusionOk="0">
                            <a:moveTo>
                              <a:pt x="397" y="1"/>
                            </a:moveTo>
                            <a:cubicBezTo>
                              <a:pt x="87" y="1"/>
                              <a:pt x="0" y="260"/>
                              <a:pt x="0" y="570"/>
                            </a:cubicBezTo>
                            <a:cubicBezTo>
                              <a:pt x="0" y="864"/>
                              <a:pt x="87" y="1123"/>
                              <a:pt x="397" y="1123"/>
                            </a:cubicBezTo>
                            <a:cubicBezTo>
                              <a:pt x="691" y="1123"/>
                              <a:pt x="950" y="864"/>
                              <a:pt x="950" y="570"/>
                            </a:cubicBezTo>
                            <a:cubicBezTo>
                              <a:pt x="950" y="260"/>
                              <a:pt x="691" y="1"/>
                              <a:pt x="39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05" name="Google Shape;805;p2"/>
                      <p:cNvSpPr/>
                      <p:nvPr/>
                    </p:nvSpPr>
                    <p:spPr>
                      <a:xfrm rot="-5400000">
                        <a:off x="3166663" y="2286138"/>
                        <a:ext cx="2807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06" extrusionOk="0">
                            <a:moveTo>
                              <a:pt x="570" y="1"/>
                            </a:moveTo>
                            <a:cubicBezTo>
                              <a:pt x="259" y="1"/>
                              <a:pt x="0" y="242"/>
                              <a:pt x="0" y="553"/>
                            </a:cubicBezTo>
                            <a:cubicBezTo>
                              <a:pt x="0" y="863"/>
                              <a:pt x="259" y="1105"/>
                              <a:pt x="570" y="1105"/>
                            </a:cubicBezTo>
                            <a:cubicBezTo>
                              <a:pt x="863" y="1105"/>
                              <a:pt x="1122" y="863"/>
                              <a:pt x="1122" y="553"/>
                            </a:cubicBezTo>
                            <a:cubicBezTo>
                              <a:pt x="1122" y="242"/>
                              <a:pt x="863" y="1"/>
                              <a:pt x="57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06" name="Google Shape;806;p2"/>
                      <p:cNvSpPr/>
                      <p:nvPr/>
                    </p:nvSpPr>
                    <p:spPr>
                      <a:xfrm rot="-5400000">
                        <a:off x="3109475" y="2137300"/>
                        <a:ext cx="119125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5" h="4539" extrusionOk="0">
                            <a:moveTo>
                              <a:pt x="4235" y="1"/>
                            </a:moveTo>
                            <a:cubicBezTo>
                              <a:pt x="3279" y="1"/>
                              <a:pt x="2230" y="437"/>
                              <a:pt x="1381" y="1286"/>
                            </a:cubicBezTo>
                            <a:cubicBezTo>
                              <a:pt x="432" y="2235"/>
                              <a:pt x="1" y="3461"/>
                              <a:pt x="139" y="4514"/>
                            </a:cubicBezTo>
                            <a:cubicBezTo>
                              <a:pt x="265" y="4530"/>
                              <a:pt x="394" y="4539"/>
                              <a:pt x="526" y="4539"/>
                            </a:cubicBezTo>
                            <a:cubicBezTo>
                              <a:pt x="1473" y="4539"/>
                              <a:pt x="2533" y="4104"/>
                              <a:pt x="3366" y="3271"/>
                            </a:cubicBezTo>
                            <a:cubicBezTo>
                              <a:pt x="4333" y="2304"/>
                              <a:pt x="4764" y="1062"/>
                              <a:pt x="4626" y="26"/>
                            </a:cubicBezTo>
                            <a:cubicBezTo>
                              <a:pt x="4498" y="9"/>
                              <a:pt x="4367" y="1"/>
                              <a:pt x="42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07" name="Google Shape;807;p2"/>
                      <p:cNvSpPr/>
                      <p:nvPr/>
                    </p:nvSpPr>
                    <p:spPr>
                      <a:xfrm rot="-5400000">
                        <a:off x="3211750" y="20462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37" y="1"/>
                            </a:moveTo>
                            <a:cubicBezTo>
                              <a:pt x="888" y="1"/>
                              <a:pt x="681" y="70"/>
                              <a:pt x="536" y="215"/>
                            </a:cubicBezTo>
                            <a:cubicBezTo>
                              <a:pt x="0" y="750"/>
                              <a:pt x="553" y="2200"/>
                              <a:pt x="1795" y="3442"/>
                            </a:cubicBezTo>
                            <a:cubicBezTo>
                              <a:pt x="2711" y="4358"/>
                              <a:pt x="3740" y="4899"/>
                              <a:pt x="4432" y="4899"/>
                            </a:cubicBezTo>
                            <a:cubicBezTo>
                              <a:pt x="4678" y="4899"/>
                              <a:pt x="4882" y="4830"/>
                              <a:pt x="5023" y="4685"/>
                            </a:cubicBezTo>
                            <a:cubicBezTo>
                              <a:pt x="5575" y="4150"/>
                              <a:pt x="5023" y="2700"/>
                              <a:pt x="3780" y="1458"/>
                            </a:cubicBezTo>
                            <a:cubicBezTo>
                              <a:pt x="2864" y="542"/>
                              <a:pt x="1836" y="1"/>
                              <a:pt x="113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08" name="Google Shape;808;p2"/>
                      <p:cNvSpPr/>
                      <p:nvPr/>
                    </p:nvSpPr>
                    <p:spPr>
                      <a:xfrm rot="-5400000">
                        <a:off x="3270638" y="2193813"/>
                        <a:ext cx="276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23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42" y="1123"/>
                              <a:pt x="553" y="1123"/>
                            </a:cubicBezTo>
                            <a:cubicBezTo>
                              <a:pt x="864" y="1123"/>
                              <a:pt x="1105" y="864"/>
                              <a:pt x="1105" y="553"/>
                            </a:cubicBezTo>
                            <a:cubicBezTo>
                              <a:pt x="1105" y="260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09" name="Google Shape;809;p2"/>
                      <p:cNvSpPr/>
                      <p:nvPr/>
                    </p:nvSpPr>
                    <p:spPr>
                      <a:xfrm rot="-5400000">
                        <a:off x="3166875" y="2086150"/>
                        <a:ext cx="27650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42"/>
                              <a:pt x="1" y="553"/>
                            </a:cubicBezTo>
                            <a:cubicBezTo>
                              <a:pt x="1" y="863"/>
                              <a:pt x="242" y="1105"/>
                              <a:pt x="553" y="1105"/>
                            </a:cubicBezTo>
                            <a:cubicBezTo>
                              <a:pt x="864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10" name="Google Shape;810;p2"/>
                      <p:cNvSpPr/>
                      <p:nvPr/>
                    </p:nvSpPr>
                    <p:spPr>
                      <a:xfrm rot="-5400000">
                        <a:off x="3099250" y="1932750"/>
                        <a:ext cx="139400" cy="122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4" extrusionOk="0">
                            <a:moveTo>
                              <a:pt x="4432" y="1"/>
                            </a:moveTo>
                            <a:cubicBezTo>
                              <a:pt x="3738" y="1"/>
                              <a:pt x="2715" y="548"/>
                              <a:pt x="1796" y="1455"/>
                            </a:cubicBezTo>
                            <a:cubicBezTo>
                              <a:pt x="553" y="2697"/>
                              <a:pt x="1" y="4147"/>
                              <a:pt x="536" y="4700"/>
                            </a:cubicBezTo>
                            <a:cubicBezTo>
                              <a:pt x="678" y="4838"/>
                              <a:pt x="881" y="4903"/>
                              <a:pt x="1124" y="4903"/>
                            </a:cubicBezTo>
                            <a:cubicBezTo>
                              <a:pt x="1823" y="4903"/>
                              <a:pt x="2859" y="4361"/>
                              <a:pt x="3781" y="3440"/>
                            </a:cubicBezTo>
                            <a:cubicBezTo>
                              <a:pt x="5006" y="2214"/>
                              <a:pt x="5576" y="764"/>
                              <a:pt x="5023" y="212"/>
                            </a:cubicBezTo>
                            <a:cubicBezTo>
                              <a:pt x="4880" y="68"/>
                              <a:pt x="4676" y="1"/>
                              <a:pt x="4432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11" name="Google Shape;811;p2"/>
                      <p:cNvSpPr/>
                      <p:nvPr/>
                    </p:nvSpPr>
                    <p:spPr>
                      <a:xfrm rot="-5400000">
                        <a:off x="3211538" y="1846288"/>
                        <a:ext cx="139825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3" h="4900" extrusionOk="0">
                            <a:moveTo>
                              <a:pt x="1154" y="1"/>
                            </a:moveTo>
                            <a:cubicBezTo>
                              <a:pt x="906" y="1"/>
                              <a:pt x="698" y="70"/>
                              <a:pt x="553" y="215"/>
                            </a:cubicBezTo>
                            <a:cubicBezTo>
                              <a:pt x="1" y="750"/>
                              <a:pt x="570" y="2200"/>
                              <a:pt x="1796" y="3442"/>
                            </a:cubicBezTo>
                            <a:cubicBezTo>
                              <a:pt x="2712" y="4358"/>
                              <a:pt x="3740" y="4899"/>
                              <a:pt x="4439" y="4899"/>
                            </a:cubicBezTo>
                            <a:cubicBezTo>
                              <a:pt x="4688" y="4899"/>
                              <a:pt x="4895" y="4830"/>
                              <a:pt x="5040" y="4685"/>
                            </a:cubicBezTo>
                            <a:cubicBezTo>
                              <a:pt x="5593" y="4150"/>
                              <a:pt x="5023" y="2700"/>
                              <a:pt x="3781" y="1458"/>
                            </a:cubicBezTo>
                            <a:cubicBezTo>
                              <a:pt x="2877" y="542"/>
                              <a:pt x="1852" y="1"/>
                              <a:pt x="115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12" name="Google Shape;812;p2"/>
                      <p:cNvSpPr/>
                      <p:nvPr/>
                    </p:nvSpPr>
                    <p:spPr>
                      <a:xfrm rot="-5400000">
                        <a:off x="3270650" y="1993600"/>
                        <a:ext cx="27625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5" h="1123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0" y="260"/>
                              <a:pt x="0" y="553"/>
                            </a:cubicBezTo>
                            <a:cubicBezTo>
                              <a:pt x="0" y="864"/>
                              <a:pt x="242" y="1123"/>
                              <a:pt x="553" y="1123"/>
                            </a:cubicBezTo>
                            <a:cubicBezTo>
                              <a:pt x="863" y="1123"/>
                              <a:pt x="1105" y="864"/>
                              <a:pt x="1105" y="553"/>
                            </a:cubicBezTo>
                            <a:cubicBezTo>
                              <a:pt x="1105" y="260"/>
                              <a:pt x="863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13" name="Google Shape;813;p2"/>
                      <p:cNvSpPr/>
                      <p:nvPr/>
                    </p:nvSpPr>
                    <p:spPr>
                      <a:xfrm rot="-5400000">
                        <a:off x="3166875" y="1881625"/>
                        <a:ext cx="27650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42"/>
                              <a:pt x="1" y="553"/>
                            </a:cubicBezTo>
                            <a:cubicBezTo>
                              <a:pt x="1" y="863"/>
                              <a:pt x="242" y="1105"/>
                              <a:pt x="553" y="1105"/>
                            </a:cubicBezTo>
                            <a:cubicBezTo>
                              <a:pt x="864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14" name="Google Shape;814;p2"/>
                      <p:cNvSpPr/>
                      <p:nvPr/>
                    </p:nvSpPr>
                    <p:spPr>
                      <a:xfrm rot="-5400000">
                        <a:off x="3109488" y="1737313"/>
                        <a:ext cx="119100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4" h="4539" extrusionOk="0">
                            <a:moveTo>
                              <a:pt x="4235" y="1"/>
                            </a:moveTo>
                            <a:cubicBezTo>
                              <a:pt x="3282" y="1"/>
                              <a:pt x="2245" y="437"/>
                              <a:pt x="1381" y="1286"/>
                            </a:cubicBezTo>
                            <a:cubicBezTo>
                              <a:pt x="432" y="2235"/>
                              <a:pt x="0" y="3461"/>
                              <a:pt x="138" y="4514"/>
                            </a:cubicBezTo>
                            <a:cubicBezTo>
                              <a:pt x="264" y="4530"/>
                              <a:pt x="394" y="4539"/>
                              <a:pt x="525" y="4539"/>
                            </a:cubicBezTo>
                            <a:cubicBezTo>
                              <a:pt x="1472" y="4539"/>
                              <a:pt x="2532" y="4104"/>
                              <a:pt x="3366" y="3271"/>
                            </a:cubicBezTo>
                            <a:cubicBezTo>
                              <a:pt x="4332" y="2304"/>
                              <a:pt x="4764" y="1062"/>
                              <a:pt x="4626" y="26"/>
                            </a:cubicBezTo>
                            <a:cubicBezTo>
                              <a:pt x="4498" y="9"/>
                              <a:pt x="4367" y="1"/>
                              <a:pt x="42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15" name="Google Shape;815;p2"/>
                      <p:cNvSpPr/>
                      <p:nvPr/>
                    </p:nvSpPr>
                    <p:spPr>
                      <a:xfrm rot="-5400000">
                        <a:off x="3211763" y="1646288"/>
                        <a:ext cx="139375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5" h="4900" extrusionOk="0">
                            <a:moveTo>
                              <a:pt x="1144" y="1"/>
                            </a:moveTo>
                            <a:cubicBezTo>
                              <a:pt x="897" y="1"/>
                              <a:pt x="693" y="70"/>
                              <a:pt x="552" y="215"/>
                            </a:cubicBezTo>
                            <a:cubicBezTo>
                              <a:pt x="0" y="750"/>
                              <a:pt x="552" y="2200"/>
                              <a:pt x="1795" y="3442"/>
                            </a:cubicBezTo>
                            <a:cubicBezTo>
                              <a:pt x="2711" y="4358"/>
                              <a:pt x="3739" y="4899"/>
                              <a:pt x="4431" y="4899"/>
                            </a:cubicBezTo>
                            <a:cubicBezTo>
                              <a:pt x="4678" y="4899"/>
                              <a:pt x="4882" y="4830"/>
                              <a:pt x="5023" y="4685"/>
                            </a:cubicBezTo>
                            <a:cubicBezTo>
                              <a:pt x="5575" y="4150"/>
                              <a:pt x="5023" y="2700"/>
                              <a:pt x="3780" y="1458"/>
                            </a:cubicBezTo>
                            <a:cubicBezTo>
                              <a:pt x="2864" y="542"/>
                              <a:pt x="1836" y="1"/>
                              <a:pt x="114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16" name="Google Shape;816;p2"/>
                      <p:cNvSpPr/>
                      <p:nvPr/>
                    </p:nvSpPr>
                    <p:spPr>
                      <a:xfrm rot="-5400000">
                        <a:off x="3268025" y="1796000"/>
                        <a:ext cx="32825" cy="28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313" h="1121" extrusionOk="0">
                            <a:moveTo>
                              <a:pt x="743" y="1"/>
                            </a:moveTo>
                            <a:cubicBezTo>
                              <a:pt x="259" y="1"/>
                              <a:pt x="1" y="605"/>
                              <a:pt x="363" y="950"/>
                            </a:cubicBezTo>
                            <a:cubicBezTo>
                              <a:pt x="475" y="1068"/>
                              <a:pt x="615" y="1120"/>
                              <a:pt x="753" y="1120"/>
                            </a:cubicBezTo>
                            <a:cubicBezTo>
                              <a:pt x="1037" y="1120"/>
                              <a:pt x="1312" y="896"/>
                              <a:pt x="1312" y="570"/>
                            </a:cubicBezTo>
                            <a:cubicBezTo>
                              <a:pt x="1312" y="260"/>
                              <a:pt x="1053" y="1"/>
                              <a:pt x="74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17" name="Google Shape;817;p2"/>
                      <p:cNvSpPr/>
                      <p:nvPr/>
                    </p:nvSpPr>
                    <p:spPr>
                      <a:xfrm rot="-5400000">
                        <a:off x="3164588" y="1683713"/>
                        <a:ext cx="32375" cy="27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295" h="1112" extrusionOk="0">
                            <a:moveTo>
                              <a:pt x="742" y="1"/>
                            </a:moveTo>
                            <a:cubicBezTo>
                              <a:pt x="242" y="1"/>
                              <a:pt x="0" y="587"/>
                              <a:pt x="345" y="950"/>
                            </a:cubicBezTo>
                            <a:cubicBezTo>
                              <a:pt x="457" y="1061"/>
                              <a:pt x="596" y="1112"/>
                              <a:pt x="732" y="1112"/>
                            </a:cubicBezTo>
                            <a:cubicBezTo>
                              <a:pt x="1018" y="1112"/>
                              <a:pt x="1295" y="892"/>
                              <a:pt x="1295" y="553"/>
                            </a:cubicBezTo>
                            <a:cubicBezTo>
                              <a:pt x="1295" y="242"/>
                              <a:pt x="1053" y="1"/>
                              <a:pt x="742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18" name="Google Shape;818;p2"/>
                      <p:cNvSpPr/>
                      <p:nvPr/>
                    </p:nvSpPr>
                    <p:spPr>
                      <a:xfrm rot="-5400000">
                        <a:off x="3099338" y="1532663"/>
                        <a:ext cx="139400" cy="122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11" extrusionOk="0">
                            <a:moveTo>
                              <a:pt x="4439" y="1"/>
                            </a:moveTo>
                            <a:cubicBezTo>
                              <a:pt x="3747" y="1"/>
                              <a:pt x="2715" y="548"/>
                              <a:pt x="1795" y="1455"/>
                            </a:cubicBezTo>
                            <a:cubicBezTo>
                              <a:pt x="553" y="2697"/>
                              <a:pt x="0" y="4147"/>
                              <a:pt x="535" y="4700"/>
                            </a:cubicBezTo>
                            <a:cubicBezTo>
                              <a:pt x="679" y="4843"/>
                              <a:pt x="883" y="4911"/>
                              <a:pt x="1128" y="4911"/>
                            </a:cubicBezTo>
                            <a:cubicBezTo>
                              <a:pt x="1827" y="4911"/>
                              <a:pt x="2860" y="4360"/>
                              <a:pt x="3780" y="3440"/>
                            </a:cubicBezTo>
                            <a:cubicBezTo>
                              <a:pt x="5023" y="2214"/>
                              <a:pt x="5575" y="764"/>
                              <a:pt x="5023" y="212"/>
                            </a:cubicBezTo>
                            <a:cubicBezTo>
                              <a:pt x="4884" y="68"/>
                              <a:pt x="4683" y="1"/>
                              <a:pt x="443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19" name="Google Shape;819;p2"/>
                      <p:cNvSpPr/>
                      <p:nvPr/>
                    </p:nvSpPr>
                    <p:spPr>
                      <a:xfrm rot="-5400000">
                        <a:off x="3211538" y="1446288"/>
                        <a:ext cx="139825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3" h="4900" extrusionOk="0">
                            <a:moveTo>
                              <a:pt x="1154" y="1"/>
                            </a:moveTo>
                            <a:cubicBezTo>
                              <a:pt x="905" y="1"/>
                              <a:pt x="698" y="70"/>
                              <a:pt x="553" y="215"/>
                            </a:cubicBezTo>
                            <a:cubicBezTo>
                              <a:pt x="0" y="750"/>
                              <a:pt x="570" y="2200"/>
                              <a:pt x="1813" y="3442"/>
                            </a:cubicBezTo>
                            <a:cubicBezTo>
                              <a:pt x="2716" y="4358"/>
                              <a:pt x="3741" y="4899"/>
                              <a:pt x="4439" y="4899"/>
                            </a:cubicBezTo>
                            <a:cubicBezTo>
                              <a:pt x="4688" y="4899"/>
                              <a:pt x="4895" y="4830"/>
                              <a:pt x="5040" y="4685"/>
                            </a:cubicBezTo>
                            <a:cubicBezTo>
                              <a:pt x="5592" y="4150"/>
                              <a:pt x="5023" y="2700"/>
                              <a:pt x="3797" y="1458"/>
                            </a:cubicBezTo>
                            <a:cubicBezTo>
                              <a:pt x="2882" y="542"/>
                              <a:pt x="1853" y="1"/>
                              <a:pt x="115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20" name="Google Shape;820;p2"/>
                      <p:cNvSpPr/>
                      <p:nvPr/>
                    </p:nvSpPr>
                    <p:spPr>
                      <a:xfrm rot="-5400000">
                        <a:off x="3270638" y="1593613"/>
                        <a:ext cx="276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23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42" y="1123"/>
                              <a:pt x="553" y="1123"/>
                            </a:cubicBezTo>
                            <a:cubicBezTo>
                              <a:pt x="864" y="1123"/>
                              <a:pt x="1105" y="864"/>
                              <a:pt x="1105" y="553"/>
                            </a:cubicBezTo>
                            <a:cubicBezTo>
                              <a:pt x="1105" y="260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21" name="Google Shape;821;p2"/>
                      <p:cNvSpPr/>
                      <p:nvPr/>
                    </p:nvSpPr>
                    <p:spPr>
                      <a:xfrm rot="-5400000">
                        <a:off x="3162350" y="1486175"/>
                        <a:ext cx="36700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68" h="1106" extrusionOk="0">
                            <a:moveTo>
                              <a:pt x="743" y="1"/>
                            </a:moveTo>
                            <a:cubicBezTo>
                              <a:pt x="1" y="1"/>
                              <a:pt x="1" y="1105"/>
                              <a:pt x="743" y="1105"/>
                            </a:cubicBezTo>
                            <a:cubicBezTo>
                              <a:pt x="1036" y="1105"/>
                              <a:pt x="1468" y="863"/>
                              <a:pt x="1468" y="553"/>
                            </a:cubicBezTo>
                            <a:cubicBezTo>
                              <a:pt x="1468" y="242"/>
                              <a:pt x="1054" y="1"/>
                              <a:pt x="74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22" name="Google Shape;822;p2"/>
                      <p:cNvSpPr/>
                      <p:nvPr/>
                    </p:nvSpPr>
                    <p:spPr>
                      <a:xfrm rot="-5400000">
                        <a:off x="3099125" y="1332675"/>
                        <a:ext cx="139825" cy="122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3" h="4911" extrusionOk="0">
                            <a:moveTo>
                              <a:pt x="4447" y="1"/>
                            </a:moveTo>
                            <a:cubicBezTo>
                              <a:pt x="3749" y="1"/>
                              <a:pt x="2719" y="548"/>
                              <a:pt x="1813" y="1455"/>
                            </a:cubicBezTo>
                            <a:cubicBezTo>
                              <a:pt x="570" y="2697"/>
                              <a:pt x="1" y="4147"/>
                              <a:pt x="553" y="4700"/>
                            </a:cubicBezTo>
                            <a:cubicBezTo>
                              <a:pt x="696" y="4843"/>
                              <a:pt x="900" y="4911"/>
                              <a:pt x="1145" y="4911"/>
                            </a:cubicBezTo>
                            <a:cubicBezTo>
                              <a:pt x="1843" y="4911"/>
                              <a:pt x="2873" y="4360"/>
                              <a:pt x="3780" y="3440"/>
                            </a:cubicBezTo>
                            <a:cubicBezTo>
                              <a:pt x="5023" y="2214"/>
                              <a:pt x="5593" y="764"/>
                              <a:pt x="5040" y="212"/>
                            </a:cubicBezTo>
                            <a:cubicBezTo>
                              <a:pt x="4897" y="68"/>
                              <a:pt x="4692" y="1"/>
                              <a:pt x="444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23" name="Google Shape;823;p2"/>
                      <p:cNvSpPr/>
                      <p:nvPr/>
                    </p:nvSpPr>
                    <p:spPr>
                      <a:xfrm rot="-5400000">
                        <a:off x="3221825" y="1250750"/>
                        <a:ext cx="119550" cy="113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82" h="4544" extrusionOk="0">
                            <a:moveTo>
                              <a:pt x="569" y="1"/>
                            </a:moveTo>
                            <a:cubicBezTo>
                              <a:pt x="429" y="1"/>
                              <a:pt x="291" y="11"/>
                              <a:pt x="156" y="31"/>
                            </a:cubicBezTo>
                            <a:cubicBezTo>
                              <a:pt x="1" y="1066"/>
                              <a:pt x="449" y="2292"/>
                              <a:pt x="1399" y="3258"/>
                            </a:cubicBezTo>
                            <a:cubicBezTo>
                              <a:pt x="2248" y="4107"/>
                              <a:pt x="3296" y="4544"/>
                              <a:pt x="4252" y="4544"/>
                            </a:cubicBezTo>
                            <a:cubicBezTo>
                              <a:pt x="4385" y="4544"/>
                              <a:pt x="4515" y="4535"/>
                              <a:pt x="4644" y="4518"/>
                            </a:cubicBezTo>
                            <a:cubicBezTo>
                              <a:pt x="4782" y="3466"/>
                              <a:pt x="4350" y="2240"/>
                              <a:pt x="3384" y="1274"/>
                            </a:cubicBezTo>
                            <a:cubicBezTo>
                              <a:pt x="2558" y="448"/>
                              <a:pt x="1510" y="1"/>
                              <a:pt x="56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24" name="Google Shape;824;p2"/>
                      <p:cNvSpPr/>
                      <p:nvPr/>
                    </p:nvSpPr>
                    <p:spPr>
                      <a:xfrm rot="-5400000">
                        <a:off x="3268088" y="1400263"/>
                        <a:ext cx="32825" cy="281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313" h="1126" extrusionOk="0">
                            <a:moveTo>
                              <a:pt x="760" y="1"/>
                            </a:moveTo>
                            <a:cubicBezTo>
                              <a:pt x="259" y="1"/>
                              <a:pt x="1" y="605"/>
                              <a:pt x="346" y="967"/>
                            </a:cubicBezTo>
                            <a:cubicBezTo>
                              <a:pt x="461" y="1077"/>
                              <a:pt x="600" y="1126"/>
                              <a:pt x="737" y="1126"/>
                            </a:cubicBezTo>
                            <a:cubicBezTo>
                              <a:pt x="1031" y="1126"/>
                              <a:pt x="1312" y="900"/>
                              <a:pt x="1312" y="570"/>
                            </a:cubicBezTo>
                            <a:cubicBezTo>
                              <a:pt x="1312" y="260"/>
                              <a:pt x="1053" y="1"/>
                              <a:pt x="76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25" name="Google Shape;825;p2"/>
                      <p:cNvSpPr/>
                      <p:nvPr/>
                    </p:nvSpPr>
                    <p:spPr>
                      <a:xfrm rot="-5400000">
                        <a:off x="3164375" y="1288250"/>
                        <a:ext cx="32800" cy="27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312" h="1112" extrusionOk="0">
                            <a:moveTo>
                              <a:pt x="759" y="1"/>
                            </a:moveTo>
                            <a:cubicBezTo>
                              <a:pt x="259" y="1"/>
                              <a:pt x="0" y="587"/>
                              <a:pt x="362" y="950"/>
                            </a:cubicBezTo>
                            <a:cubicBezTo>
                              <a:pt x="474" y="1061"/>
                              <a:pt x="613" y="1112"/>
                              <a:pt x="749" y="1112"/>
                            </a:cubicBezTo>
                            <a:cubicBezTo>
                              <a:pt x="1035" y="1112"/>
                              <a:pt x="1312" y="892"/>
                              <a:pt x="1312" y="553"/>
                            </a:cubicBezTo>
                            <a:cubicBezTo>
                              <a:pt x="1312" y="242"/>
                              <a:pt x="1053" y="1"/>
                              <a:pt x="75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26" name="Google Shape;826;p2"/>
                      <p:cNvSpPr/>
                      <p:nvPr/>
                    </p:nvSpPr>
                    <p:spPr>
                      <a:xfrm rot="-5400000">
                        <a:off x="3109488" y="1137113"/>
                        <a:ext cx="119100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4" h="4539" extrusionOk="0">
                            <a:moveTo>
                              <a:pt x="4235" y="1"/>
                            </a:moveTo>
                            <a:cubicBezTo>
                              <a:pt x="3279" y="1"/>
                              <a:pt x="2230" y="437"/>
                              <a:pt x="1381" y="1286"/>
                            </a:cubicBezTo>
                            <a:cubicBezTo>
                              <a:pt x="432" y="2235"/>
                              <a:pt x="0" y="3461"/>
                              <a:pt x="138" y="4514"/>
                            </a:cubicBezTo>
                            <a:cubicBezTo>
                              <a:pt x="265" y="4530"/>
                              <a:pt x="394" y="4539"/>
                              <a:pt x="525" y="4539"/>
                            </a:cubicBezTo>
                            <a:cubicBezTo>
                              <a:pt x="1472" y="4539"/>
                              <a:pt x="2532" y="4104"/>
                              <a:pt x="3366" y="3271"/>
                            </a:cubicBezTo>
                            <a:cubicBezTo>
                              <a:pt x="4332" y="2304"/>
                              <a:pt x="4764" y="1062"/>
                              <a:pt x="4626" y="26"/>
                            </a:cubicBezTo>
                            <a:cubicBezTo>
                              <a:pt x="4498" y="9"/>
                              <a:pt x="4367" y="1"/>
                              <a:pt x="42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27" name="Google Shape;827;p2"/>
                      <p:cNvSpPr/>
                      <p:nvPr/>
                    </p:nvSpPr>
                    <p:spPr>
                      <a:xfrm rot="-5400000">
                        <a:off x="3211750" y="10460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37" y="1"/>
                            </a:moveTo>
                            <a:cubicBezTo>
                              <a:pt x="888" y="1"/>
                              <a:pt x="680" y="70"/>
                              <a:pt x="535" y="215"/>
                            </a:cubicBezTo>
                            <a:cubicBezTo>
                              <a:pt x="0" y="750"/>
                              <a:pt x="552" y="2200"/>
                              <a:pt x="1795" y="3442"/>
                            </a:cubicBezTo>
                            <a:cubicBezTo>
                              <a:pt x="2711" y="4358"/>
                              <a:pt x="3730" y="4899"/>
                              <a:pt x="4424" y="4899"/>
                            </a:cubicBezTo>
                            <a:cubicBezTo>
                              <a:pt x="4671" y="4899"/>
                              <a:pt x="4877" y="4830"/>
                              <a:pt x="5023" y="4685"/>
                            </a:cubicBezTo>
                            <a:cubicBezTo>
                              <a:pt x="5575" y="4150"/>
                              <a:pt x="5005" y="2700"/>
                              <a:pt x="3780" y="1458"/>
                            </a:cubicBezTo>
                            <a:cubicBezTo>
                              <a:pt x="2864" y="542"/>
                              <a:pt x="1836" y="1"/>
                              <a:pt x="113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28" name="Google Shape;828;p2"/>
                      <p:cNvSpPr/>
                      <p:nvPr/>
                    </p:nvSpPr>
                    <p:spPr>
                      <a:xfrm rot="-5400000">
                        <a:off x="3270638" y="1197938"/>
                        <a:ext cx="276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23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42" y="1123"/>
                              <a:pt x="553" y="1123"/>
                            </a:cubicBezTo>
                            <a:cubicBezTo>
                              <a:pt x="864" y="1123"/>
                              <a:pt x="1105" y="864"/>
                              <a:pt x="1105" y="553"/>
                            </a:cubicBezTo>
                            <a:cubicBezTo>
                              <a:pt x="1105" y="260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29" name="Google Shape;829;p2"/>
                      <p:cNvSpPr/>
                      <p:nvPr/>
                    </p:nvSpPr>
                    <p:spPr>
                      <a:xfrm rot="-5400000">
                        <a:off x="3166888" y="1085963"/>
                        <a:ext cx="2762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5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0" y="242"/>
                              <a:pt x="0" y="553"/>
                            </a:cubicBezTo>
                            <a:cubicBezTo>
                              <a:pt x="0" y="863"/>
                              <a:pt x="242" y="1105"/>
                              <a:pt x="553" y="1105"/>
                            </a:cubicBezTo>
                            <a:cubicBezTo>
                              <a:pt x="863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3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</p:grpSp>
              </p:grpSp>
              <p:grpSp>
                <p:nvGrpSpPr>
                  <p:cNvPr id="830" name="Google Shape;830;p2"/>
                  <p:cNvGrpSpPr/>
                  <p:nvPr/>
                </p:nvGrpSpPr>
                <p:grpSpPr>
                  <a:xfrm>
                    <a:off x="8469204" y="626887"/>
                    <a:ext cx="196290" cy="3974225"/>
                    <a:chOff x="478504" y="626887"/>
                    <a:chExt cx="196290" cy="3974225"/>
                  </a:xfrm>
                </p:grpSpPr>
                <p:grpSp>
                  <p:nvGrpSpPr>
                    <p:cNvPr id="831" name="Google Shape;831;p2"/>
                    <p:cNvGrpSpPr/>
                    <p:nvPr/>
                  </p:nvGrpSpPr>
                  <p:grpSpPr>
                    <a:xfrm>
                      <a:off x="478504" y="626887"/>
                      <a:ext cx="196290" cy="1959963"/>
                      <a:chOff x="3107650" y="1132184"/>
                      <a:chExt cx="235050" cy="2347261"/>
                    </a:xfrm>
                  </p:grpSpPr>
                  <p:sp>
                    <p:nvSpPr>
                      <p:cNvPr id="832" name="Google Shape;832;p2"/>
                      <p:cNvSpPr/>
                      <p:nvPr/>
                    </p:nvSpPr>
                    <p:spPr>
                      <a:xfrm rot="-5400000">
                        <a:off x="2051081" y="2297597"/>
                        <a:ext cx="2347261" cy="1643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294" h="657" extrusionOk="0">
                            <a:moveTo>
                              <a:pt x="0" y="0"/>
                            </a:moveTo>
                            <a:lnTo>
                              <a:pt x="0" y="656"/>
                            </a:lnTo>
                            <a:lnTo>
                              <a:pt x="98293" y="656"/>
                            </a:lnTo>
                            <a:lnTo>
                              <a:pt x="98293" y="0"/>
                            </a:ln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33" name="Google Shape;833;p2"/>
                      <p:cNvSpPr/>
                      <p:nvPr/>
                    </p:nvSpPr>
                    <p:spPr>
                      <a:xfrm rot="-5400000">
                        <a:off x="3109263" y="3337488"/>
                        <a:ext cx="119550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82" h="4539" extrusionOk="0">
                            <a:moveTo>
                              <a:pt x="4240" y="1"/>
                            </a:moveTo>
                            <a:cubicBezTo>
                              <a:pt x="3292" y="1"/>
                              <a:pt x="2232" y="437"/>
                              <a:pt x="1398" y="1286"/>
                            </a:cubicBezTo>
                            <a:cubicBezTo>
                              <a:pt x="432" y="2235"/>
                              <a:pt x="0" y="3461"/>
                              <a:pt x="138" y="4514"/>
                            </a:cubicBezTo>
                            <a:cubicBezTo>
                              <a:pt x="267" y="4530"/>
                              <a:pt x="398" y="4539"/>
                              <a:pt x="530" y="4539"/>
                            </a:cubicBezTo>
                            <a:cubicBezTo>
                              <a:pt x="1486" y="4539"/>
                              <a:pt x="2535" y="4104"/>
                              <a:pt x="3383" y="3271"/>
                            </a:cubicBezTo>
                            <a:cubicBezTo>
                              <a:pt x="4333" y="2304"/>
                              <a:pt x="4781" y="1062"/>
                              <a:pt x="4626" y="26"/>
                            </a:cubicBezTo>
                            <a:cubicBezTo>
                              <a:pt x="4500" y="9"/>
                              <a:pt x="4371" y="1"/>
                              <a:pt x="424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34" name="Google Shape;834;p2"/>
                      <p:cNvSpPr/>
                      <p:nvPr/>
                    </p:nvSpPr>
                    <p:spPr>
                      <a:xfrm rot="-5400000">
                        <a:off x="3211450" y="3246375"/>
                        <a:ext cx="139825" cy="1226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3" h="4907" extrusionOk="0">
                            <a:moveTo>
                              <a:pt x="1141" y="1"/>
                            </a:moveTo>
                            <a:cubicBezTo>
                              <a:pt x="898" y="1"/>
                              <a:pt x="695" y="66"/>
                              <a:pt x="553" y="205"/>
                            </a:cubicBezTo>
                            <a:cubicBezTo>
                              <a:pt x="0" y="757"/>
                              <a:pt x="570" y="2207"/>
                              <a:pt x="1795" y="3449"/>
                            </a:cubicBezTo>
                            <a:cubicBezTo>
                              <a:pt x="2711" y="4365"/>
                              <a:pt x="3740" y="4906"/>
                              <a:pt x="4438" y="4906"/>
                            </a:cubicBezTo>
                            <a:cubicBezTo>
                              <a:pt x="4688" y="4906"/>
                              <a:pt x="4895" y="4837"/>
                              <a:pt x="5040" y="4692"/>
                            </a:cubicBezTo>
                            <a:cubicBezTo>
                              <a:pt x="5592" y="4157"/>
                              <a:pt x="5023" y="2707"/>
                              <a:pt x="3780" y="1465"/>
                            </a:cubicBezTo>
                            <a:cubicBezTo>
                              <a:pt x="2871" y="543"/>
                              <a:pt x="1839" y="1"/>
                              <a:pt x="114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35" name="Google Shape;835;p2"/>
                      <p:cNvSpPr/>
                      <p:nvPr/>
                    </p:nvSpPr>
                    <p:spPr>
                      <a:xfrm rot="-5400000">
                        <a:off x="3270425" y="3394000"/>
                        <a:ext cx="28075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23" extrusionOk="0">
                            <a:moveTo>
                              <a:pt x="570" y="1"/>
                            </a:moveTo>
                            <a:cubicBezTo>
                              <a:pt x="259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59" y="1123"/>
                              <a:pt x="570" y="1123"/>
                            </a:cubicBezTo>
                            <a:cubicBezTo>
                              <a:pt x="881" y="1123"/>
                              <a:pt x="1122" y="864"/>
                              <a:pt x="1122" y="553"/>
                            </a:cubicBezTo>
                            <a:cubicBezTo>
                              <a:pt x="1122" y="260"/>
                              <a:pt x="881" y="1"/>
                              <a:pt x="57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36" name="Google Shape;836;p2"/>
                      <p:cNvSpPr/>
                      <p:nvPr/>
                    </p:nvSpPr>
                    <p:spPr>
                      <a:xfrm rot="-5400000">
                        <a:off x="3166888" y="3281813"/>
                        <a:ext cx="2762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5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0" y="242"/>
                              <a:pt x="0" y="553"/>
                            </a:cubicBezTo>
                            <a:cubicBezTo>
                              <a:pt x="0" y="863"/>
                              <a:pt x="242" y="1105"/>
                              <a:pt x="553" y="1105"/>
                            </a:cubicBezTo>
                            <a:cubicBezTo>
                              <a:pt x="863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3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37" name="Google Shape;837;p2"/>
                      <p:cNvSpPr/>
                      <p:nvPr/>
                    </p:nvSpPr>
                    <p:spPr>
                      <a:xfrm rot="-5400000">
                        <a:off x="3099338" y="3133063"/>
                        <a:ext cx="139400" cy="122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11" extrusionOk="0">
                            <a:moveTo>
                              <a:pt x="4446" y="1"/>
                            </a:moveTo>
                            <a:cubicBezTo>
                              <a:pt x="3748" y="1"/>
                              <a:pt x="2715" y="548"/>
                              <a:pt x="1796" y="1455"/>
                            </a:cubicBezTo>
                            <a:cubicBezTo>
                              <a:pt x="570" y="2697"/>
                              <a:pt x="1" y="4147"/>
                              <a:pt x="553" y="4700"/>
                            </a:cubicBezTo>
                            <a:cubicBezTo>
                              <a:pt x="696" y="4843"/>
                              <a:pt x="899" y="4911"/>
                              <a:pt x="1142" y="4911"/>
                            </a:cubicBezTo>
                            <a:cubicBezTo>
                              <a:pt x="1836" y="4911"/>
                              <a:pt x="2860" y="4360"/>
                              <a:pt x="3780" y="3440"/>
                            </a:cubicBezTo>
                            <a:cubicBezTo>
                              <a:pt x="5023" y="2214"/>
                              <a:pt x="5575" y="764"/>
                              <a:pt x="5040" y="212"/>
                            </a:cubicBezTo>
                            <a:cubicBezTo>
                              <a:pt x="4897" y="68"/>
                              <a:pt x="4692" y="1"/>
                              <a:pt x="444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38" name="Google Shape;838;p2"/>
                      <p:cNvSpPr/>
                      <p:nvPr/>
                    </p:nvSpPr>
                    <p:spPr>
                      <a:xfrm rot="-5400000">
                        <a:off x="3211750" y="30464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38" y="1"/>
                            </a:moveTo>
                            <a:cubicBezTo>
                              <a:pt x="888" y="1"/>
                              <a:pt x="681" y="70"/>
                              <a:pt x="536" y="215"/>
                            </a:cubicBezTo>
                            <a:cubicBezTo>
                              <a:pt x="1" y="750"/>
                              <a:pt x="553" y="2200"/>
                              <a:pt x="1796" y="3442"/>
                            </a:cubicBezTo>
                            <a:cubicBezTo>
                              <a:pt x="2712" y="4358"/>
                              <a:pt x="3740" y="4899"/>
                              <a:pt x="4432" y="4899"/>
                            </a:cubicBezTo>
                            <a:cubicBezTo>
                              <a:pt x="4679" y="4899"/>
                              <a:pt x="4883" y="4830"/>
                              <a:pt x="5023" y="4685"/>
                            </a:cubicBezTo>
                            <a:cubicBezTo>
                              <a:pt x="5576" y="4150"/>
                              <a:pt x="5023" y="2700"/>
                              <a:pt x="3781" y="1458"/>
                            </a:cubicBezTo>
                            <a:cubicBezTo>
                              <a:pt x="2865" y="542"/>
                              <a:pt x="1836" y="1"/>
                              <a:pt x="11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39" name="Google Shape;839;p2"/>
                      <p:cNvSpPr/>
                      <p:nvPr/>
                    </p:nvSpPr>
                    <p:spPr>
                      <a:xfrm rot="-5400000">
                        <a:off x="3270913" y="3198588"/>
                        <a:ext cx="28075" cy="27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084" extrusionOk="0">
                            <a:moveTo>
                              <a:pt x="555" y="1"/>
                            </a:moveTo>
                            <a:cubicBezTo>
                              <a:pt x="285" y="1"/>
                              <a:pt x="18" y="178"/>
                              <a:pt x="0" y="531"/>
                            </a:cubicBezTo>
                            <a:cubicBezTo>
                              <a:pt x="0" y="825"/>
                              <a:pt x="415" y="1084"/>
                              <a:pt x="725" y="1084"/>
                            </a:cubicBezTo>
                            <a:cubicBezTo>
                              <a:pt x="1036" y="1084"/>
                              <a:pt x="1122" y="825"/>
                              <a:pt x="1122" y="531"/>
                            </a:cubicBezTo>
                            <a:cubicBezTo>
                              <a:pt x="1096" y="178"/>
                              <a:pt x="825" y="1"/>
                              <a:pt x="55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40" name="Google Shape;840;p2"/>
                      <p:cNvSpPr/>
                      <p:nvPr/>
                    </p:nvSpPr>
                    <p:spPr>
                      <a:xfrm rot="-5400000">
                        <a:off x="3166663" y="3081813"/>
                        <a:ext cx="2807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06" extrusionOk="0">
                            <a:moveTo>
                              <a:pt x="553" y="1"/>
                            </a:moveTo>
                            <a:cubicBezTo>
                              <a:pt x="259" y="1"/>
                              <a:pt x="1" y="242"/>
                              <a:pt x="1" y="553"/>
                            </a:cubicBezTo>
                            <a:cubicBezTo>
                              <a:pt x="1" y="863"/>
                              <a:pt x="259" y="1105"/>
                              <a:pt x="553" y="1105"/>
                            </a:cubicBezTo>
                            <a:cubicBezTo>
                              <a:pt x="864" y="1105"/>
                              <a:pt x="1122" y="863"/>
                              <a:pt x="1122" y="553"/>
                            </a:cubicBezTo>
                            <a:cubicBezTo>
                              <a:pt x="1122" y="242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41" name="Google Shape;841;p2"/>
                      <p:cNvSpPr/>
                      <p:nvPr/>
                    </p:nvSpPr>
                    <p:spPr>
                      <a:xfrm rot="-5400000">
                        <a:off x="3109275" y="2937500"/>
                        <a:ext cx="119525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81" h="4539" extrusionOk="0">
                            <a:moveTo>
                              <a:pt x="4251" y="1"/>
                            </a:moveTo>
                            <a:cubicBezTo>
                              <a:pt x="3292" y="1"/>
                              <a:pt x="2232" y="437"/>
                              <a:pt x="1398" y="1286"/>
                            </a:cubicBezTo>
                            <a:cubicBezTo>
                              <a:pt x="449" y="2235"/>
                              <a:pt x="0" y="3461"/>
                              <a:pt x="155" y="4514"/>
                            </a:cubicBezTo>
                            <a:cubicBezTo>
                              <a:pt x="282" y="4530"/>
                              <a:pt x="411" y="4539"/>
                              <a:pt x="542" y="4539"/>
                            </a:cubicBezTo>
                            <a:cubicBezTo>
                              <a:pt x="1486" y="4539"/>
                              <a:pt x="2534" y="4104"/>
                              <a:pt x="3383" y="3271"/>
                            </a:cubicBezTo>
                            <a:cubicBezTo>
                              <a:pt x="4349" y="2304"/>
                              <a:pt x="4781" y="1062"/>
                              <a:pt x="4643" y="26"/>
                            </a:cubicBezTo>
                            <a:cubicBezTo>
                              <a:pt x="4515" y="9"/>
                              <a:pt x="4384" y="1"/>
                              <a:pt x="425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42" name="Google Shape;842;p2"/>
                      <p:cNvSpPr/>
                      <p:nvPr/>
                    </p:nvSpPr>
                    <p:spPr>
                      <a:xfrm rot="-5400000">
                        <a:off x="3211525" y="2846475"/>
                        <a:ext cx="13985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4" h="4900" extrusionOk="0">
                            <a:moveTo>
                              <a:pt x="1155" y="1"/>
                            </a:moveTo>
                            <a:cubicBezTo>
                              <a:pt x="906" y="1"/>
                              <a:pt x="699" y="70"/>
                              <a:pt x="553" y="215"/>
                            </a:cubicBezTo>
                            <a:cubicBezTo>
                              <a:pt x="1" y="750"/>
                              <a:pt x="571" y="2200"/>
                              <a:pt x="1813" y="3442"/>
                            </a:cubicBezTo>
                            <a:cubicBezTo>
                              <a:pt x="2716" y="4358"/>
                              <a:pt x="3741" y="4899"/>
                              <a:pt x="4439" y="4899"/>
                            </a:cubicBezTo>
                            <a:cubicBezTo>
                              <a:pt x="4688" y="4899"/>
                              <a:pt x="4896" y="4830"/>
                              <a:pt x="5041" y="4685"/>
                            </a:cubicBezTo>
                            <a:cubicBezTo>
                              <a:pt x="5593" y="4150"/>
                              <a:pt x="5024" y="2700"/>
                              <a:pt x="3781" y="1458"/>
                            </a:cubicBezTo>
                            <a:cubicBezTo>
                              <a:pt x="2878" y="542"/>
                              <a:pt x="1853" y="1"/>
                              <a:pt x="115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43" name="Google Shape;843;p2"/>
                      <p:cNvSpPr/>
                      <p:nvPr/>
                    </p:nvSpPr>
                    <p:spPr>
                      <a:xfrm rot="-5400000">
                        <a:off x="3270638" y="2998113"/>
                        <a:ext cx="276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23" extrusionOk="0">
                            <a:moveTo>
                              <a:pt x="553" y="1"/>
                            </a:moveTo>
                            <a:cubicBezTo>
                              <a:pt x="243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43" y="1123"/>
                              <a:pt x="553" y="1123"/>
                            </a:cubicBezTo>
                            <a:cubicBezTo>
                              <a:pt x="864" y="1123"/>
                              <a:pt x="1106" y="864"/>
                              <a:pt x="1106" y="553"/>
                            </a:cubicBezTo>
                            <a:cubicBezTo>
                              <a:pt x="1106" y="260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44" name="Google Shape;844;p2"/>
                      <p:cNvSpPr/>
                      <p:nvPr/>
                    </p:nvSpPr>
                    <p:spPr>
                      <a:xfrm rot="-5400000">
                        <a:off x="3166450" y="2886575"/>
                        <a:ext cx="27625" cy="26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5" h="1071" extrusionOk="0">
                            <a:moveTo>
                              <a:pt x="725" y="1"/>
                            </a:moveTo>
                            <a:cubicBezTo>
                              <a:pt x="432" y="1"/>
                              <a:pt x="0" y="242"/>
                              <a:pt x="0" y="553"/>
                            </a:cubicBezTo>
                            <a:cubicBezTo>
                              <a:pt x="18" y="898"/>
                              <a:pt x="285" y="1071"/>
                              <a:pt x="553" y="1071"/>
                            </a:cubicBezTo>
                            <a:cubicBezTo>
                              <a:pt x="820" y="1071"/>
                              <a:pt x="1088" y="898"/>
                              <a:pt x="1105" y="553"/>
                            </a:cubicBezTo>
                            <a:cubicBezTo>
                              <a:pt x="1105" y="242"/>
                              <a:pt x="1019" y="1"/>
                              <a:pt x="72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45" name="Google Shape;845;p2"/>
                      <p:cNvSpPr/>
                      <p:nvPr/>
                    </p:nvSpPr>
                    <p:spPr>
                      <a:xfrm rot="-5400000">
                        <a:off x="3109475" y="2737500"/>
                        <a:ext cx="119125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5" h="4539" extrusionOk="0">
                            <a:moveTo>
                              <a:pt x="4235" y="1"/>
                            </a:moveTo>
                            <a:cubicBezTo>
                              <a:pt x="3279" y="1"/>
                              <a:pt x="2232" y="437"/>
                              <a:pt x="1398" y="1286"/>
                            </a:cubicBezTo>
                            <a:cubicBezTo>
                              <a:pt x="432" y="2235"/>
                              <a:pt x="0" y="3461"/>
                              <a:pt x="139" y="4514"/>
                            </a:cubicBezTo>
                            <a:cubicBezTo>
                              <a:pt x="265" y="4530"/>
                              <a:pt x="394" y="4539"/>
                              <a:pt x="526" y="4539"/>
                            </a:cubicBezTo>
                            <a:cubicBezTo>
                              <a:pt x="1473" y="4539"/>
                              <a:pt x="2535" y="4104"/>
                              <a:pt x="3383" y="3271"/>
                            </a:cubicBezTo>
                            <a:cubicBezTo>
                              <a:pt x="4333" y="2304"/>
                              <a:pt x="4764" y="1062"/>
                              <a:pt x="4626" y="26"/>
                            </a:cubicBezTo>
                            <a:cubicBezTo>
                              <a:pt x="4498" y="9"/>
                              <a:pt x="4367" y="1"/>
                              <a:pt x="42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46" name="Google Shape;846;p2"/>
                      <p:cNvSpPr/>
                      <p:nvPr/>
                    </p:nvSpPr>
                    <p:spPr>
                      <a:xfrm rot="-5400000">
                        <a:off x="3211750" y="26464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44" y="1"/>
                            </a:moveTo>
                            <a:cubicBezTo>
                              <a:pt x="897" y="1"/>
                              <a:pt x="693" y="70"/>
                              <a:pt x="553" y="215"/>
                            </a:cubicBezTo>
                            <a:cubicBezTo>
                              <a:pt x="0" y="750"/>
                              <a:pt x="553" y="2200"/>
                              <a:pt x="1795" y="3442"/>
                            </a:cubicBezTo>
                            <a:cubicBezTo>
                              <a:pt x="2711" y="4358"/>
                              <a:pt x="3740" y="4899"/>
                              <a:pt x="4438" y="4899"/>
                            </a:cubicBezTo>
                            <a:cubicBezTo>
                              <a:pt x="4688" y="4899"/>
                              <a:pt x="4895" y="4830"/>
                              <a:pt x="5040" y="4685"/>
                            </a:cubicBezTo>
                            <a:cubicBezTo>
                              <a:pt x="5575" y="4150"/>
                              <a:pt x="5023" y="2700"/>
                              <a:pt x="3780" y="1458"/>
                            </a:cubicBezTo>
                            <a:cubicBezTo>
                              <a:pt x="2864" y="542"/>
                              <a:pt x="1836" y="1"/>
                              <a:pt x="114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47" name="Google Shape;847;p2"/>
                      <p:cNvSpPr/>
                      <p:nvPr/>
                    </p:nvSpPr>
                    <p:spPr>
                      <a:xfrm rot="-5400000">
                        <a:off x="3270425" y="2793800"/>
                        <a:ext cx="28075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23" extrusionOk="0">
                            <a:moveTo>
                              <a:pt x="570" y="1"/>
                            </a:moveTo>
                            <a:cubicBezTo>
                              <a:pt x="260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60" y="1123"/>
                              <a:pt x="570" y="1123"/>
                            </a:cubicBezTo>
                            <a:cubicBezTo>
                              <a:pt x="864" y="1123"/>
                              <a:pt x="1123" y="864"/>
                              <a:pt x="1123" y="553"/>
                            </a:cubicBezTo>
                            <a:cubicBezTo>
                              <a:pt x="1123" y="260"/>
                              <a:pt x="864" y="1"/>
                              <a:pt x="57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48" name="Google Shape;848;p2"/>
                      <p:cNvSpPr/>
                      <p:nvPr/>
                    </p:nvSpPr>
                    <p:spPr>
                      <a:xfrm rot="-5400000">
                        <a:off x="3166663" y="2681813"/>
                        <a:ext cx="2807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06" extrusionOk="0">
                            <a:moveTo>
                              <a:pt x="570" y="1"/>
                            </a:moveTo>
                            <a:cubicBezTo>
                              <a:pt x="259" y="1"/>
                              <a:pt x="0" y="242"/>
                              <a:pt x="0" y="553"/>
                            </a:cubicBezTo>
                            <a:cubicBezTo>
                              <a:pt x="0" y="863"/>
                              <a:pt x="259" y="1105"/>
                              <a:pt x="570" y="1105"/>
                            </a:cubicBezTo>
                            <a:cubicBezTo>
                              <a:pt x="863" y="1105"/>
                              <a:pt x="1122" y="863"/>
                              <a:pt x="1122" y="553"/>
                            </a:cubicBezTo>
                            <a:cubicBezTo>
                              <a:pt x="1122" y="242"/>
                              <a:pt x="863" y="1"/>
                              <a:pt x="57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49" name="Google Shape;849;p2"/>
                      <p:cNvSpPr/>
                      <p:nvPr/>
                    </p:nvSpPr>
                    <p:spPr>
                      <a:xfrm rot="-5400000">
                        <a:off x="3099338" y="2532863"/>
                        <a:ext cx="139400" cy="122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11" extrusionOk="0">
                            <a:moveTo>
                              <a:pt x="4439" y="1"/>
                            </a:moveTo>
                            <a:cubicBezTo>
                              <a:pt x="3748" y="1"/>
                              <a:pt x="2715" y="548"/>
                              <a:pt x="1796" y="1455"/>
                            </a:cubicBezTo>
                            <a:cubicBezTo>
                              <a:pt x="553" y="2697"/>
                              <a:pt x="1" y="4147"/>
                              <a:pt x="536" y="4700"/>
                            </a:cubicBezTo>
                            <a:cubicBezTo>
                              <a:pt x="679" y="4843"/>
                              <a:pt x="883" y="4911"/>
                              <a:pt x="1128" y="4911"/>
                            </a:cubicBezTo>
                            <a:cubicBezTo>
                              <a:pt x="1827" y="4911"/>
                              <a:pt x="2860" y="4360"/>
                              <a:pt x="3781" y="3440"/>
                            </a:cubicBezTo>
                            <a:cubicBezTo>
                              <a:pt x="5023" y="2214"/>
                              <a:pt x="5576" y="764"/>
                              <a:pt x="5023" y="212"/>
                            </a:cubicBezTo>
                            <a:cubicBezTo>
                              <a:pt x="4884" y="68"/>
                              <a:pt x="4683" y="1"/>
                              <a:pt x="443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50" name="Google Shape;850;p2"/>
                      <p:cNvSpPr/>
                      <p:nvPr/>
                    </p:nvSpPr>
                    <p:spPr>
                      <a:xfrm rot="-5400000">
                        <a:off x="3211750" y="24462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38" y="1"/>
                            </a:moveTo>
                            <a:cubicBezTo>
                              <a:pt x="888" y="1"/>
                              <a:pt x="681" y="70"/>
                              <a:pt x="536" y="215"/>
                            </a:cubicBezTo>
                            <a:cubicBezTo>
                              <a:pt x="1" y="750"/>
                              <a:pt x="553" y="2200"/>
                              <a:pt x="1796" y="3442"/>
                            </a:cubicBezTo>
                            <a:cubicBezTo>
                              <a:pt x="2712" y="4358"/>
                              <a:pt x="3731" y="4899"/>
                              <a:pt x="4425" y="4899"/>
                            </a:cubicBezTo>
                            <a:cubicBezTo>
                              <a:pt x="4672" y="4899"/>
                              <a:pt x="4878" y="4830"/>
                              <a:pt x="5023" y="4685"/>
                            </a:cubicBezTo>
                            <a:cubicBezTo>
                              <a:pt x="5576" y="4150"/>
                              <a:pt x="5006" y="2700"/>
                              <a:pt x="3781" y="1458"/>
                            </a:cubicBezTo>
                            <a:cubicBezTo>
                              <a:pt x="2865" y="542"/>
                              <a:pt x="1836" y="1"/>
                              <a:pt x="11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51" name="Google Shape;851;p2"/>
                      <p:cNvSpPr/>
                      <p:nvPr/>
                    </p:nvSpPr>
                    <p:spPr>
                      <a:xfrm rot="-5400000">
                        <a:off x="3265288" y="2597863"/>
                        <a:ext cx="38425" cy="281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37" h="1126" extrusionOk="0">
                            <a:moveTo>
                              <a:pt x="760" y="1"/>
                            </a:moveTo>
                            <a:cubicBezTo>
                              <a:pt x="259" y="1"/>
                              <a:pt x="0" y="605"/>
                              <a:pt x="363" y="967"/>
                            </a:cubicBezTo>
                            <a:cubicBezTo>
                              <a:pt x="472" y="1077"/>
                              <a:pt x="608" y="1126"/>
                              <a:pt x="742" y="1126"/>
                            </a:cubicBezTo>
                            <a:cubicBezTo>
                              <a:pt x="1031" y="1126"/>
                              <a:pt x="1312" y="900"/>
                              <a:pt x="1312" y="570"/>
                            </a:cubicBezTo>
                            <a:cubicBezTo>
                              <a:pt x="1312" y="260"/>
                              <a:pt x="1537" y="1"/>
                              <a:pt x="76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52" name="Google Shape;852;p2"/>
                      <p:cNvSpPr/>
                      <p:nvPr/>
                    </p:nvSpPr>
                    <p:spPr>
                      <a:xfrm rot="-5400000">
                        <a:off x="3166875" y="2481825"/>
                        <a:ext cx="27650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42"/>
                              <a:pt x="1" y="553"/>
                            </a:cubicBezTo>
                            <a:cubicBezTo>
                              <a:pt x="1" y="863"/>
                              <a:pt x="242" y="1105"/>
                              <a:pt x="553" y="1105"/>
                            </a:cubicBezTo>
                            <a:cubicBezTo>
                              <a:pt x="864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53" name="Google Shape;853;p2"/>
                      <p:cNvSpPr/>
                      <p:nvPr/>
                    </p:nvSpPr>
                    <p:spPr>
                      <a:xfrm rot="-5400000">
                        <a:off x="3109488" y="2337513"/>
                        <a:ext cx="119100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4" h="4539" extrusionOk="0">
                            <a:moveTo>
                              <a:pt x="4239" y="1"/>
                            </a:moveTo>
                            <a:cubicBezTo>
                              <a:pt x="3292" y="1"/>
                              <a:pt x="2232" y="437"/>
                              <a:pt x="1398" y="1286"/>
                            </a:cubicBezTo>
                            <a:cubicBezTo>
                              <a:pt x="432" y="2235"/>
                              <a:pt x="0" y="3461"/>
                              <a:pt x="138" y="4514"/>
                            </a:cubicBezTo>
                            <a:cubicBezTo>
                              <a:pt x="267" y="4530"/>
                              <a:pt x="397" y="4539"/>
                              <a:pt x="530" y="4539"/>
                            </a:cubicBezTo>
                            <a:cubicBezTo>
                              <a:pt x="1486" y="4539"/>
                              <a:pt x="2534" y="4104"/>
                              <a:pt x="3383" y="3271"/>
                            </a:cubicBezTo>
                            <a:cubicBezTo>
                              <a:pt x="4332" y="2304"/>
                              <a:pt x="4764" y="1062"/>
                              <a:pt x="4626" y="26"/>
                            </a:cubicBezTo>
                            <a:cubicBezTo>
                              <a:pt x="4500" y="9"/>
                              <a:pt x="4371" y="1"/>
                              <a:pt x="423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54" name="Google Shape;854;p2"/>
                      <p:cNvSpPr/>
                      <p:nvPr/>
                    </p:nvSpPr>
                    <p:spPr>
                      <a:xfrm rot="-5400000">
                        <a:off x="3211763" y="2246488"/>
                        <a:ext cx="139375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5" h="4900" extrusionOk="0">
                            <a:moveTo>
                              <a:pt x="1151" y="1"/>
                            </a:moveTo>
                            <a:cubicBezTo>
                              <a:pt x="904" y="1"/>
                              <a:pt x="698" y="70"/>
                              <a:pt x="552" y="215"/>
                            </a:cubicBezTo>
                            <a:cubicBezTo>
                              <a:pt x="0" y="750"/>
                              <a:pt x="570" y="2200"/>
                              <a:pt x="1795" y="3442"/>
                            </a:cubicBezTo>
                            <a:cubicBezTo>
                              <a:pt x="2711" y="4358"/>
                              <a:pt x="3739" y="4899"/>
                              <a:pt x="4438" y="4899"/>
                            </a:cubicBezTo>
                            <a:cubicBezTo>
                              <a:pt x="4687" y="4899"/>
                              <a:pt x="4895" y="4830"/>
                              <a:pt x="5040" y="4685"/>
                            </a:cubicBezTo>
                            <a:cubicBezTo>
                              <a:pt x="5575" y="4150"/>
                              <a:pt x="5023" y="2700"/>
                              <a:pt x="3780" y="1458"/>
                            </a:cubicBezTo>
                            <a:cubicBezTo>
                              <a:pt x="2864" y="542"/>
                              <a:pt x="1845" y="1"/>
                              <a:pt x="115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55" name="Google Shape;855;p2"/>
                      <p:cNvSpPr/>
                      <p:nvPr/>
                    </p:nvSpPr>
                    <p:spPr>
                      <a:xfrm rot="-5400000">
                        <a:off x="3272588" y="2395963"/>
                        <a:ext cx="237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50" h="1123" extrusionOk="0">
                            <a:moveTo>
                              <a:pt x="397" y="1"/>
                            </a:moveTo>
                            <a:cubicBezTo>
                              <a:pt x="87" y="1"/>
                              <a:pt x="0" y="260"/>
                              <a:pt x="0" y="570"/>
                            </a:cubicBezTo>
                            <a:cubicBezTo>
                              <a:pt x="0" y="864"/>
                              <a:pt x="87" y="1123"/>
                              <a:pt x="397" y="1123"/>
                            </a:cubicBezTo>
                            <a:cubicBezTo>
                              <a:pt x="691" y="1123"/>
                              <a:pt x="950" y="864"/>
                              <a:pt x="950" y="570"/>
                            </a:cubicBezTo>
                            <a:cubicBezTo>
                              <a:pt x="950" y="260"/>
                              <a:pt x="691" y="1"/>
                              <a:pt x="39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56" name="Google Shape;856;p2"/>
                      <p:cNvSpPr/>
                      <p:nvPr/>
                    </p:nvSpPr>
                    <p:spPr>
                      <a:xfrm rot="-5400000">
                        <a:off x="3166663" y="2286138"/>
                        <a:ext cx="2807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06" extrusionOk="0">
                            <a:moveTo>
                              <a:pt x="570" y="1"/>
                            </a:moveTo>
                            <a:cubicBezTo>
                              <a:pt x="259" y="1"/>
                              <a:pt x="0" y="242"/>
                              <a:pt x="0" y="553"/>
                            </a:cubicBezTo>
                            <a:cubicBezTo>
                              <a:pt x="0" y="863"/>
                              <a:pt x="259" y="1105"/>
                              <a:pt x="570" y="1105"/>
                            </a:cubicBezTo>
                            <a:cubicBezTo>
                              <a:pt x="863" y="1105"/>
                              <a:pt x="1122" y="863"/>
                              <a:pt x="1122" y="553"/>
                            </a:cubicBezTo>
                            <a:cubicBezTo>
                              <a:pt x="1122" y="242"/>
                              <a:pt x="863" y="1"/>
                              <a:pt x="57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57" name="Google Shape;857;p2"/>
                      <p:cNvSpPr/>
                      <p:nvPr/>
                    </p:nvSpPr>
                    <p:spPr>
                      <a:xfrm rot="-5400000">
                        <a:off x="3109475" y="2137300"/>
                        <a:ext cx="119125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5" h="4539" extrusionOk="0">
                            <a:moveTo>
                              <a:pt x="4235" y="1"/>
                            </a:moveTo>
                            <a:cubicBezTo>
                              <a:pt x="3279" y="1"/>
                              <a:pt x="2230" y="437"/>
                              <a:pt x="1381" y="1286"/>
                            </a:cubicBezTo>
                            <a:cubicBezTo>
                              <a:pt x="432" y="2235"/>
                              <a:pt x="1" y="3461"/>
                              <a:pt x="139" y="4514"/>
                            </a:cubicBezTo>
                            <a:cubicBezTo>
                              <a:pt x="265" y="4530"/>
                              <a:pt x="394" y="4539"/>
                              <a:pt x="526" y="4539"/>
                            </a:cubicBezTo>
                            <a:cubicBezTo>
                              <a:pt x="1473" y="4539"/>
                              <a:pt x="2533" y="4104"/>
                              <a:pt x="3366" y="3271"/>
                            </a:cubicBezTo>
                            <a:cubicBezTo>
                              <a:pt x="4333" y="2304"/>
                              <a:pt x="4764" y="1062"/>
                              <a:pt x="4626" y="26"/>
                            </a:cubicBezTo>
                            <a:cubicBezTo>
                              <a:pt x="4498" y="9"/>
                              <a:pt x="4367" y="1"/>
                              <a:pt x="42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58" name="Google Shape;858;p2"/>
                      <p:cNvSpPr/>
                      <p:nvPr/>
                    </p:nvSpPr>
                    <p:spPr>
                      <a:xfrm rot="-5400000">
                        <a:off x="3211750" y="20462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37" y="1"/>
                            </a:moveTo>
                            <a:cubicBezTo>
                              <a:pt x="888" y="1"/>
                              <a:pt x="681" y="70"/>
                              <a:pt x="536" y="215"/>
                            </a:cubicBezTo>
                            <a:cubicBezTo>
                              <a:pt x="0" y="750"/>
                              <a:pt x="553" y="2200"/>
                              <a:pt x="1795" y="3442"/>
                            </a:cubicBezTo>
                            <a:cubicBezTo>
                              <a:pt x="2711" y="4358"/>
                              <a:pt x="3740" y="4899"/>
                              <a:pt x="4432" y="4899"/>
                            </a:cubicBezTo>
                            <a:cubicBezTo>
                              <a:pt x="4678" y="4899"/>
                              <a:pt x="4882" y="4830"/>
                              <a:pt x="5023" y="4685"/>
                            </a:cubicBezTo>
                            <a:cubicBezTo>
                              <a:pt x="5575" y="4150"/>
                              <a:pt x="5023" y="2700"/>
                              <a:pt x="3780" y="1458"/>
                            </a:cubicBezTo>
                            <a:cubicBezTo>
                              <a:pt x="2864" y="542"/>
                              <a:pt x="1836" y="1"/>
                              <a:pt x="113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59" name="Google Shape;859;p2"/>
                      <p:cNvSpPr/>
                      <p:nvPr/>
                    </p:nvSpPr>
                    <p:spPr>
                      <a:xfrm rot="-5400000">
                        <a:off x="3270638" y="2193813"/>
                        <a:ext cx="276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23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42" y="1123"/>
                              <a:pt x="553" y="1123"/>
                            </a:cubicBezTo>
                            <a:cubicBezTo>
                              <a:pt x="864" y="1123"/>
                              <a:pt x="1105" y="864"/>
                              <a:pt x="1105" y="553"/>
                            </a:cubicBezTo>
                            <a:cubicBezTo>
                              <a:pt x="1105" y="260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60" name="Google Shape;860;p2"/>
                      <p:cNvSpPr/>
                      <p:nvPr/>
                    </p:nvSpPr>
                    <p:spPr>
                      <a:xfrm rot="-5400000">
                        <a:off x="3166875" y="2086150"/>
                        <a:ext cx="27650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42"/>
                              <a:pt x="1" y="553"/>
                            </a:cubicBezTo>
                            <a:cubicBezTo>
                              <a:pt x="1" y="863"/>
                              <a:pt x="242" y="1105"/>
                              <a:pt x="553" y="1105"/>
                            </a:cubicBezTo>
                            <a:cubicBezTo>
                              <a:pt x="864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61" name="Google Shape;861;p2"/>
                      <p:cNvSpPr/>
                      <p:nvPr/>
                    </p:nvSpPr>
                    <p:spPr>
                      <a:xfrm rot="-5400000">
                        <a:off x="3099250" y="1932750"/>
                        <a:ext cx="139400" cy="122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4" extrusionOk="0">
                            <a:moveTo>
                              <a:pt x="4432" y="1"/>
                            </a:moveTo>
                            <a:cubicBezTo>
                              <a:pt x="3738" y="1"/>
                              <a:pt x="2715" y="548"/>
                              <a:pt x="1796" y="1455"/>
                            </a:cubicBezTo>
                            <a:cubicBezTo>
                              <a:pt x="553" y="2697"/>
                              <a:pt x="1" y="4147"/>
                              <a:pt x="536" y="4700"/>
                            </a:cubicBezTo>
                            <a:cubicBezTo>
                              <a:pt x="678" y="4838"/>
                              <a:pt x="881" y="4903"/>
                              <a:pt x="1124" y="4903"/>
                            </a:cubicBezTo>
                            <a:cubicBezTo>
                              <a:pt x="1823" y="4903"/>
                              <a:pt x="2859" y="4361"/>
                              <a:pt x="3781" y="3440"/>
                            </a:cubicBezTo>
                            <a:cubicBezTo>
                              <a:pt x="5006" y="2214"/>
                              <a:pt x="5576" y="764"/>
                              <a:pt x="5023" y="212"/>
                            </a:cubicBezTo>
                            <a:cubicBezTo>
                              <a:pt x="4880" y="68"/>
                              <a:pt x="4676" y="1"/>
                              <a:pt x="4432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62" name="Google Shape;862;p2"/>
                      <p:cNvSpPr/>
                      <p:nvPr/>
                    </p:nvSpPr>
                    <p:spPr>
                      <a:xfrm rot="-5400000">
                        <a:off x="3211538" y="1846288"/>
                        <a:ext cx="139825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3" h="4900" extrusionOk="0">
                            <a:moveTo>
                              <a:pt x="1154" y="1"/>
                            </a:moveTo>
                            <a:cubicBezTo>
                              <a:pt x="906" y="1"/>
                              <a:pt x="698" y="70"/>
                              <a:pt x="553" y="215"/>
                            </a:cubicBezTo>
                            <a:cubicBezTo>
                              <a:pt x="1" y="750"/>
                              <a:pt x="570" y="2200"/>
                              <a:pt x="1796" y="3442"/>
                            </a:cubicBezTo>
                            <a:cubicBezTo>
                              <a:pt x="2712" y="4358"/>
                              <a:pt x="3740" y="4899"/>
                              <a:pt x="4439" y="4899"/>
                            </a:cubicBezTo>
                            <a:cubicBezTo>
                              <a:pt x="4688" y="4899"/>
                              <a:pt x="4895" y="4830"/>
                              <a:pt x="5040" y="4685"/>
                            </a:cubicBezTo>
                            <a:cubicBezTo>
                              <a:pt x="5593" y="4150"/>
                              <a:pt x="5023" y="2700"/>
                              <a:pt x="3781" y="1458"/>
                            </a:cubicBezTo>
                            <a:cubicBezTo>
                              <a:pt x="2877" y="542"/>
                              <a:pt x="1852" y="1"/>
                              <a:pt x="115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63" name="Google Shape;863;p2"/>
                      <p:cNvSpPr/>
                      <p:nvPr/>
                    </p:nvSpPr>
                    <p:spPr>
                      <a:xfrm rot="-5400000">
                        <a:off x="3270650" y="1993600"/>
                        <a:ext cx="27625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5" h="1123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0" y="260"/>
                              <a:pt x="0" y="553"/>
                            </a:cubicBezTo>
                            <a:cubicBezTo>
                              <a:pt x="0" y="864"/>
                              <a:pt x="242" y="1123"/>
                              <a:pt x="553" y="1123"/>
                            </a:cubicBezTo>
                            <a:cubicBezTo>
                              <a:pt x="863" y="1123"/>
                              <a:pt x="1105" y="864"/>
                              <a:pt x="1105" y="553"/>
                            </a:cubicBezTo>
                            <a:cubicBezTo>
                              <a:pt x="1105" y="260"/>
                              <a:pt x="863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64" name="Google Shape;864;p2"/>
                      <p:cNvSpPr/>
                      <p:nvPr/>
                    </p:nvSpPr>
                    <p:spPr>
                      <a:xfrm rot="-5400000">
                        <a:off x="3166875" y="1881625"/>
                        <a:ext cx="27650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42"/>
                              <a:pt x="1" y="553"/>
                            </a:cubicBezTo>
                            <a:cubicBezTo>
                              <a:pt x="1" y="863"/>
                              <a:pt x="242" y="1105"/>
                              <a:pt x="553" y="1105"/>
                            </a:cubicBezTo>
                            <a:cubicBezTo>
                              <a:pt x="864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65" name="Google Shape;865;p2"/>
                      <p:cNvSpPr/>
                      <p:nvPr/>
                    </p:nvSpPr>
                    <p:spPr>
                      <a:xfrm rot="-5400000">
                        <a:off x="3109488" y="1737313"/>
                        <a:ext cx="119100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4" h="4539" extrusionOk="0">
                            <a:moveTo>
                              <a:pt x="4235" y="1"/>
                            </a:moveTo>
                            <a:cubicBezTo>
                              <a:pt x="3282" y="1"/>
                              <a:pt x="2245" y="437"/>
                              <a:pt x="1381" y="1286"/>
                            </a:cubicBezTo>
                            <a:cubicBezTo>
                              <a:pt x="432" y="2235"/>
                              <a:pt x="0" y="3461"/>
                              <a:pt x="138" y="4514"/>
                            </a:cubicBezTo>
                            <a:cubicBezTo>
                              <a:pt x="264" y="4530"/>
                              <a:pt x="394" y="4539"/>
                              <a:pt x="525" y="4539"/>
                            </a:cubicBezTo>
                            <a:cubicBezTo>
                              <a:pt x="1472" y="4539"/>
                              <a:pt x="2532" y="4104"/>
                              <a:pt x="3366" y="3271"/>
                            </a:cubicBezTo>
                            <a:cubicBezTo>
                              <a:pt x="4332" y="2304"/>
                              <a:pt x="4764" y="1062"/>
                              <a:pt x="4626" y="26"/>
                            </a:cubicBezTo>
                            <a:cubicBezTo>
                              <a:pt x="4498" y="9"/>
                              <a:pt x="4367" y="1"/>
                              <a:pt x="42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66" name="Google Shape;866;p2"/>
                      <p:cNvSpPr/>
                      <p:nvPr/>
                    </p:nvSpPr>
                    <p:spPr>
                      <a:xfrm rot="-5400000">
                        <a:off x="3211763" y="1646288"/>
                        <a:ext cx="139375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5" h="4900" extrusionOk="0">
                            <a:moveTo>
                              <a:pt x="1144" y="1"/>
                            </a:moveTo>
                            <a:cubicBezTo>
                              <a:pt x="897" y="1"/>
                              <a:pt x="693" y="70"/>
                              <a:pt x="552" y="215"/>
                            </a:cubicBezTo>
                            <a:cubicBezTo>
                              <a:pt x="0" y="750"/>
                              <a:pt x="552" y="2200"/>
                              <a:pt x="1795" y="3442"/>
                            </a:cubicBezTo>
                            <a:cubicBezTo>
                              <a:pt x="2711" y="4358"/>
                              <a:pt x="3739" y="4899"/>
                              <a:pt x="4431" y="4899"/>
                            </a:cubicBezTo>
                            <a:cubicBezTo>
                              <a:pt x="4678" y="4899"/>
                              <a:pt x="4882" y="4830"/>
                              <a:pt x="5023" y="4685"/>
                            </a:cubicBezTo>
                            <a:cubicBezTo>
                              <a:pt x="5575" y="4150"/>
                              <a:pt x="5023" y="2700"/>
                              <a:pt x="3780" y="1458"/>
                            </a:cubicBezTo>
                            <a:cubicBezTo>
                              <a:pt x="2864" y="542"/>
                              <a:pt x="1836" y="1"/>
                              <a:pt x="114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67" name="Google Shape;867;p2"/>
                      <p:cNvSpPr/>
                      <p:nvPr/>
                    </p:nvSpPr>
                    <p:spPr>
                      <a:xfrm rot="-5400000">
                        <a:off x="3268025" y="1796000"/>
                        <a:ext cx="32825" cy="28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313" h="1121" extrusionOk="0">
                            <a:moveTo>
                              <a:pt x="743" y="1"/>
                            </a:moveTo>
                            <a:cubicBezTo>
                              <a:pt x="259" y="1"/>
                              <a:pt x="1" y="605"/>
                              <a:pt x="363" y="950"/>
                            </a:cubicBezTo>
                            <a:cubicBezTo>
                              <a:pt x="475" y="1068"/>
                              <a:pt x="615" y="1120"/>
                              <a:pt x="753" y="1120"/>
                            </a:cubicBezTo>
                            <a:cubicBezTo>
                              <a:pt x="1037" y="1120"/>
                              <a:pt x="1312" y="896"/>
                              <a:pt x="1312" y="570"/>
                            </a:cubicBezTo>
                            <a:cubicBezTo>
                              <a:pt x="1312" y="260"/>
                              <a:pt x="1053" y="1"/>
                              <a:pt x="74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68" name="Google Shape;868;p2"/>
                      <p:cNvSpPr/>
                      <p:nvPr/>
                    </p:nvSpPr>
                    <p:spPr>
                      <a:xfrm rot="-5400000">
                        <a:off x="3164588" y="1683713"/>
                        <a:ext cx="32375" cy="27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295" h="1112" extrusionOk="0">
                            <a:moveTo>
                              <a:pt x="742" y="1"/>
                            </a:moveTo>
                            <a:cubicBezTo>
                              <a:pt x="242" y="1"/>
                              <a:pt x="0" y="587"/>
                              <a:pt x="345" y="950"/>
                            </a:cubicBezTo>
                            <a:cubicBezTo>
                              <a:pt x="457" y="1061"/>
                              <a:pt x="596" y="1112"/>
                              <a:pt x="732" y="1112"/>
                            </a:cubicBezTo>
                            <a:cubicBezTo>
                              <a:pt x="1018" y="1112"/>
                              <a:pt x="1295" y="892"/>
                              <a:pt x="1295" y="553"/>
                            </a:cubicBezTo>
                            <a:cubicBezTo>
                              <a:pt x="1295" y="242"/>
                              <a:pt x="1053" y="1"/>
                              <a:pt x="742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69" name="Google Shape;869;p2"/>
                      <p:cNvSpPr/>
                      <p:nvPr/>
                    </p:nvSpPr>
                    <p:spPr>
                      <a:xfrm rot="-5400000">
                        <a:off x="3099338" y="1532663"/>
                        <a:ext cx="139400" cy="122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11" extrusionOk="0">
                            <a:moveTo>
                              <a:pt x="4439" y="1"/>
                            </a:moveTo>
                            <a:cubicBezTo>
                              <a:pt x="3747" y="1"/>
                              <a:pt x="2715" y="548"/>
                              <a:pt x="1795" y="1455"/>
                            </a:cubicBezTo>
                            <a:cubicBezTo>
                              <a:pt x="553" y="2697"/>
                              <a:pt x="0" y="4147"/>
                              <a:pt x="535" y="4700"/>
                            </a:cubicBezTo>
                            <a:cubicBezTo>
                              <a:pt x="679" y="4843"/>
                              <a:pt x="883" y="4911"/>
                              <a:pt x="1128" y="4911"/>
                            </a:cubicBezTo>
                            <a:cubicBezTo>
                              <a:pt x="1827" y="4911"/>
                              <a:pt x="2860" y="4360"/>
                              <a:pt x="3780" y="3440"/>
                            </a:cubicBezTo>
                            <a:cubicBezTo>
                              <a:pt x="5023" y="2214"/>
                              <a:pt x="5575" y="764"/>
                              <a:pt x="5023" y="212"/>
                            </a:cubicBezTo>
                            <a:cubicBezTo>
                              <a:pt x="4884" y="68"/>
                              <a:pt x="4683" y="1"/>
                              <a:pt x="443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70" name="Google Shape;870;p2"/>
                      <p:cNvSpPr/>
                      <p:nvPr/>
                    </p:nvSpPr>
                    <p:spPr>
                      <a:xfrm rot="-5400000">
                        <a:off x="3211538" y="1446288"/>
                        <a:ext cx="139825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3" h="4900" extrusionOk="0">
                            <a:moveTo>
                              <a:pt x="1154" y="1"/>
                            </a:moveTo>
                            <a:cubicBezTo>
                              <a:pt x="905" y="1"/>
                              <a:pt x="698" y="70"/>
                              <a:pt x="553" y="215"/>
                            </a:cubicBezTo>
                            <a:cubicBezTo>
                              <a:pt x="0" y="750"/>
                              <a:pt x="570" y="2200"/>
                              <a:pt x="1813" y="3442"/>
                            </a:cubicBezTo>
                            <a:cubicBezTo>
                              <a:pt x="2716" y="4358"/>
                              <a:pt x="3741" y="4899"/>
                              <a:pt x="4439" y="4899"/>
                            </a:cubicBezTo>
                            <a:cubicBezTo>
                              <a:pt x="4688" y="4899"/>
                              <a:pt x="4895" y="4830"/>
                              <a:pt x="5040" y="4685"/>
                            </a:cubicBezTo>
                            <a:cubicBezTo>
                              <a:pt x="5592" y="4150"/>
                              <a:pt x="5023" y="2700"/>
                              <a:pt x="3797" y="1458"/>
                            </a:cubicBezTo>
                            <a:cubicBezTo>
                              <a:pt x="2882" y="542"/>
                              <a:pt x="1853" y="1"/>
                              <a:pt x="115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71" name="Google Shape;871;p2"/>
                      <p:cNvSpPr/>
                      <p:nvPr/>
                    </p:nvSpPr>
                    <p:spPr>
                      <a:xfrm rot="-5400000">
                        <a:off x="3270638" y="1593613"/>
                        <a:ext cx="276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23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42" y="1123"/>
                              <a:pt x="553" y="1123"/>
                            </a:cubicBezTo>
                            <a:cubicBezTo>
                              <a:pt x="864" y="1123"/>
                              <a:pt x="1105" y="864"/>
                              <a:pt x="1105" y="553"/>
                            </a:cubicBezTo>
                            <a:cubicBezTo>
                              <a:pt x="1105" y="260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72" name="Google Shape;872;p2"/>
                      <p:cNvSpPr/>
                      <p:nvPr/>
                    </p:nvSpPr>
                    <p:spPr>
                      <a:xfrm rot="-5400000">
                        <a:off x="3162350" y="1486175"/>
                        <a:ext cx="36700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68" h="1106" extrusionOk="0">
                            <a:moveTo>
                              <a:pt x="743" y="1"/>
                            </a:moveTo>
                            <a:cubicBezTo>
                              <a:pt x="1" y="1"/>
                              <a:pt x="1" y="1105"/>
                              <a:pt x="743" y="1105"/>
                            </a:cubicBezTo>
                            <a:cubicBezTo>
                              <a:pt x="1036" y="1105"/>
                              <a:pt x="1468" y="863"/>
                              <a:pt x="1468" y="553"/>
                            </a:cubicBezTo>
                            <a:cubicBezTo>
                              <a:pt x="1468" y="242"/>
                              <a:pt x="1054" y="1"/>
                              <a:pt x="74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73" name="Google Shape;873;p2"/>
                      <p:cNvSpPr/>
                      <p:nvPr/>
                    </p:nvSpPr>
                    <p:spPr>
                      <a:xfrm rot="-5400000">
                        <a:off x="3099125" y="1332675"/>
                        <a:ext cx="139825" cy="122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3" h="4911" extrusionOk="0">
                            <a:moveTo>
                              <a:pt x="4447" y="1"/>
                            </a:moveTo>
                            <a:cubicBezTo>
                              <a:pt x="3749" y="1"/>
                              <a:pt x="2719" y="548"/>
                              <a:pt x="1813" y="1455"/>
                            </a:cubicBezTo>
                            <a:cubicBezTo>
                              <a:pt x="570" y="2697"/>
                              <a:pt x="1" y="4147"/>
                              <a:pt x="553" y="4700"/>
                            </a:cubicBezTo>
                            <a:cubicBezTo>
                              <a:pt x="696" y="4843"/>
                              <a:pt x="900" y="4911"/>
                              <a:pt x="1145" y="4911"/>
                            </a:cubicBezTo>
                            <a:cubicBezTo>
                              <a:pt x="1843" y="4911"/>
                              <a:pt x="2873" y="4360"/>
                              <a:pt x="3780" y="3440"/>
                            </a:cubicBezTo>
                            <a:cubicBezTo>
                              <a:pt x="5023" y="2214"/>
                              <a:pt x="5593" y="764"/>
                              <a:pt x="5040" y="212"/>
                            </a:cubicBezTo>
                            <a:cubicBezTo>
                              <a:pt x="4897" y="68"/>
                              <a:pt x="4692" y="1"/>
                              <a:pt x="444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74" name="Google Shape;874;p2"/>
                      <p:cNvSpPr/>
                      <p:nvPr/>
                    </p:nvSpPr>
                    <p:spPr>
                      <a:xfrm rot="-5400000">
                        <a:off x="3221825" y="1250750"/>
                        <a:ext cx="119550" cy="113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82" h="4544" extrusionOk="0">
                            <a:moveTo>
                              <a:pt x="569" y="1"/>
                            </a:moveTo>
                            <a:cubicBezTo>
                              <a:pt x="429" y="1"/>
                              <a:pt x="291" y="11"/>
                              <a:pt x="156" y="31"/>
                            </a:cubicBezTo>
                            <a:cubicBezTo>
                              <a:pt x="1" y="1066"/>
                              <a:pt x="449" y="2292"/>
                              <a:pt x="1399" y="3258"/>
                            </a:cubicBezTo>
                            <a:cubicBezTo>
                              <a:pt x="2248" y="4107"/>
                              <a:pt x="3296" y="4544"/>
                              <a:pt x="4252" y="4544"/>
                            </a:cubicBezTo>
                            <a:cubicBezTo>
                              <a:pt x="4385" y="4544"/>
                              <a:pt x="4515" y="4535"/>
                              <a:pt x="4644" y="4518"/>
                            </a:cubicBezTo>
                            <a:cubicBezTo>
                              <a:pt x="4782" y="3466"/>
                              <a:pt x="4350" y="2240"/>
                              <a:pt x="3384" y="1274"/>
                            </a:cubicBezTo>
                            <a:cubicBezTo>
                              <a:pt x="2558" y="448"/>
                              <a:pt x="1510" y="1"/>
                              <a:pt x="56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75" name="Google Shape;875;p2"/>
                      <p:cNvSpPr/>
                      <p:nvPr/>
                    </p:nvSpPr>
                    <p:spPr>
                      <a:xfrm rot="-5400000">
                        <a:off x="3268088" y="1400263"/>
                        <a:ext cx="32825" cy="281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313" h="1126" extrusionOk="0">
                            <a:moveTo>
                              <a:pt x="760" y="1"/>
                            </a:moveTo>
                            <a:cubicBezTo>
                              <a:pt x="259" y="1"/>
                              <a:pt x="1" y="605"/>
                              <a:pt x="346" y="967"/>
                            </a:cubicBezTo>
                            <a:cubicBezTo>
                              <a:pt x="461" y="1077"/>
                              <a:pt x="600" y="1126"/>
                              <a:pt x="737" y="1126"/>
                            </a:cubicBezTo>
                            <a:cubicBezTo>
                              <a:pt x="1031" y="1126"/>
                              <a:pt x="1312" y="900"/>
                              <a:pt x="1312" y="570"/>
                            </a:cubicBezTo>
                            <a:cubicBezTo>
                              <a:pt x="1312" y="260"/>
                              <a:pt x="1053" y="1"/>
                              <a:pt x="76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76" name="Google Shape;876;p2"/>
                      <p:cNvSpPr/>
                      <p:nvPr/>
                    </p:nvSpPr>
                    <p:spPr>
                      <a:xfrm rot="-5400000">
                        <a:off x="3164375" y="1288250"/>
                        <a:ext cx="32800" cy="27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312" h="1112" extrusionOk="0">
                            <a:moveTo>
                              <a:pt x="759" y="1"/>
                            </a:moveTo>
                            <a:cubicBezTo>
                              <a:pt x="259" y="1"/>
                              <a:pt x="0" y="587"/>
                              <a:pt x="362" y="950"/>
                            </a:cubicBezTo>
                            <a:cubicBezTo>
                              <a:pt x="474" y="1061"/>
                              <a:pt x="613" y="1112"/>
                              <a:pt x="749" y="1112"/>
                            </a:cubicBezTo>
                            <a:cubicBezTo>
                              <a:pt x="1035" y="1112"/>
                              <a:pt x="1312" y="892"/>
                              <a:pt x="1312" y="553"/>
                            </a:cubicBezTo>
                            <a:cubicBezTo>
                              <a:pt x="1312" y="242"/>
                              <a:pt x="1053" y="1"/>
                              <a:pt x="75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77" name="Google Shape;877;p2"/>
                      <p:cNvSpPr/>
                      <p:nvPr/>
                    </p:nvSpPr>
                    <p:spPr>
                      <a:xfrm rot="-5400000">
                        <a:off x="3270623" y="1213297"/>
                        <a:ext cx="276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23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42" y="1123"/>
                              <a:pt x="553" y="1123"/>
                            </a:cubicBezTo>
                            <a:cubicBezTo>
                              <a:pt x="864" y="1123"/>
                              <a:pt x="1105" y="864"/>
                              <a:pt x="1105" y="553"/>
                            </a:cubicBezTo>
                            <a:cubicBezTo>
                              <a:pt x="1105" y="260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</p:grpSp>
                <p:grpSp>
                  <p:nvGrpSpPr>
                    <p:cNvPr id="878" name="Google Shape;878;p2"/>
                    <p:cNvGrpSpPr/>
                    <p:nvPr/>
                  </p:nvGrpSpPr>
                  <p:grpSpPr>
                    <a:xfrm>
                      <a:off x="478504" y="2556103"/>
                      <a:ext cx="196290" cy="2045010"/>
                      <a:chOff x="3107650" y="1022132"/>
                      <a:chExt cx="235050" cy="2449113"/>
                    </a:xfrm>
                  </p:grpSpPr>
                  <p:sp>
                    <p:nvSpPr>
                      <p:cNvPr id="879" name="Google Shape;879;p2"/>
                      <p:cNvSpPr/>
                      <p:nvPr/>
                    </p:nvSpPr>
                    <p:spPr>
                      <a:xfrm rot="-5400000">
                        <a:off x="2051450" y="2187177"/>
                        <a:ext cx="2346524" cy="1643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294" h="657" extrusionOk="0">
                            <a:moveTo>
                              <a:pt x="0" y="0"/>
                            </a:moveTo>
                            <a:lnTo>
                              <a:pt x="0" y="656"/>
                            </a:lnTo>
                            <a:lnTo>
                              <a:pt x="98293" y="656"/>
                            </a:lnTo>
                            <a:lnTo>
                              <a:pt x="98293" y="0"/>
                            </a:ln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80" name="Google Shape;880;p2"/>
                      <p:cNvSpPr/>
                      <p:nvPr/>
                    </p:nvSpPr>
                    <p:spPr>
                      <a:xfrm rot="-5400000">
                        <a:off x="3146234" y="3354733"/>
                        <a:ext cx="119550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82" h="4539" extrusionOk="0">
                            <a:moveTo>
                              <a:pt x="4240" y="1"/>
                            </a:moveTo>
                            <a:cubicBezTo>
                              <a:pt x="3292" y="1"/>
                              <a:pt x="2232" y="437"/>
                              <a:pt x="1398" y="1286"/>
                            </a:cubicBezTo>
                            <a:cubicBezTo>
                              <a:pt x="432" y="2235"/>
                              <a:pt x="0" y="3461"/>
                              <a:pt x="138" y="4514"/>
                            </a:cubicBezTo>
                            <a:cubicBezTo>
                              <a:pt x="267" y="4530"/>
                              <a:pt x="398" y="4539"/>
                              <a:pt x="530" y="4539"/>
                            </a:cubicBezTo>
                            <a:cubicBezTo>
                              <a:pt x="1486" y="4539"/>
                              <a:pt x="2535" y="4104"/>
                              <a:pt x="3383" y="3271"/>
                            </a:cubicBezTo>
                            <a:cubicBezTo>
                              <a:pt x="4333" y="2304"/>
                              <a:pt x="4781" y="1062"/>
                              <a:pt x="4626" y="26"/>
                            </a:cubicBezTo>
                            <a:cubicBezTo>
                              <a:pt x="4500" y="9"/>
                              <a:pt x="4371" y="1"/>
                              <a:pt x="424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81" name="Google Shape;881;p2"/>
                      <p:cNvSpPr/>
                      <p:nvPr/>
                    </p:nvSpPr>
                    <p:spPr>
                      <a:xfrm rot="-5400000">
                        <a:off x="3207917" y="3246405"/>
                        <a:ext cx="139825" cy="1226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3" h="4907" extrusionOk="0">
                            <a:moveTo>
                              <a:pt x="1141" y="1"/>
                            </a:moveTo>
                            <a:cubicBezTo>
                              <a:pt x="898" y="1"/>
                              <a:pt x="695" y="66"/>
                              <a:pt x="553" y="205"/>
                            </a:cubicBezTo>
                            <a:cubicBezTo>
                              <a:pt x="0" y="757"/>
                              <a:pt x="570" y="2207"/>
                              <a:pt x="1795" y="3449"/>
                            </a:cubicBezTo>
                            <a:cubicBezTo>
                              <a:pt x="2711" y="4365"/>
                              <a:pt x="3740" y="4906"/>
                              <a:pt x="4438" y="4906"/>
                            </a:cubicBezTo>
                            <a:cubicBezTo>
                              <a:pt x="4688" y="4906"/>
                              <a:pt x="4895" y="4837"/>
                              <a:pt x="5040" y="4692"/>
                            </a:cubicBezTo>
                            <a:cubicBezTo>
                              <a:pt x="5592" y="4157"/>
                              <a:pt x="5023" y="2707"/>
                              <a:pt x="3780" y="1465"/>
                            </a:cubicBezTo>
                            <a:cubicBezTo>
                              <a:pt x="2871" y="543"/>
                              <a:pt x="1839" y="1"/>
                              <a:pt x="114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82" name="Google Shape;882;p2"/>
                      <p:cNvSpPr/>
                      <p:nvPr/>
                    </p:nvSpPr>
                    <p:spPr>
                      <a:xfrm rot="-5400000">
                        <a:off x="3270425" y="3394000"/>
                        <a:ext cx="28075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23" extrusionOk="0">
                            <a:moveTo>
                              <a:pt x="570" y="1"/>
                            </a:moveTo>
                            <a:cubicBezTo>
                              <a:pt x="259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59" y="1123"/>
                              <a:pt x="570" y="1123"/>
                            </a:cubicBezTo>
                            <a:cubicBezTo>
                              <a:pt x="881" y="1123"/>
                              <a:pt x="1122" y="864"/>
                              <a:pt x="1122" y="553"/>
                            </a:cubicBezTo>
                            <a:cubicBezTo>
                              <a:pt x="1122" y="260"/>
                              <a:pt x="881" y="1"/>
                              <a:pt x="57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83" name="Google Shape;883;p2"/>
                      <p:cNvSpPr/>
                      <p:nvPr/>
                    </p:nvSpPr>
                    <p:spPr>
                      <a:xfrm rot="-5400000">
                        <a:off x="3166888" y="3281813"/>
                        <a:ext cx="2762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5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0" y="242"/>
                              <a:pt x="0" y="553"/>
                            </a:cubicBezTo>
                            <a:cubicBezTo>
                              <a:pt x="0" y="863"/>
                              <a:pt x="242" y="1105"/>
                              <a:pt x="553" y="1105"/>
                            </a:cubicBezTo>
                            <a:cubicBezTo>
                              <a:pt x="863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3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84" name="Google Shape;884;p2"/>
                      <p:cNvSpPr/>
                      <p:nvPr/>
                    </p:nvSpPr>
                    <p:spPr>
                      <a:xfrm rot="-5400000">
                        <a:off x="3099338" y="3133063"/>
                        <a:ext cx="139400" cy="122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11" extrusionOk="0">
                            <a:moveTo>
                              <a:pt x="4446" y="1"/>
                            </a:moveTo>
                            <a:cubicBezTo>
                              <a:pt x="3748" y="1"/>
                              <a:pt x="2715" y="548"/>
                              <a:pt x="1796" y="1455"/>
                            </a:cubicBezTo>
                            <a:cubicBezTo>
                              <a:pt x="570" y="2697"/>
                              <a:pt x="1" y="4147"/>
                              <a:pt x="553" y="4700"/>
                            </a:cubicBezTo>
                            <a:cubicBezTo>
                              <a:pt x="696" y="4843"/>
                              <a:pt x="899" y="4911"/>
                              <a:pt x="1142" y="4911"/>
                            </a:cubicBezTo>
                            <a:cubicBezTo>
                              <a:pt x="1836" y="4911"/>
                              <a:pt x="2860" y="4360"/>
                              <a:pt x="3780" y="3440"/>
                            </a:cubicBezTo>
                            <a:cubicBezTo>
                              <a:pt x="5023" y="2214"/>
                              <a:pt x="5575" y="764"/>
                              <a:pt x="5040" y="212"/>
                            </a:cubicBezTo>
                            <a:cubicBezTo>
                              <a:pt x="4897" y="68"/>
                              <a:pt x="4692" y="1"/>
                              <a:pt x="444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85" name="Google Shape;885;p2"/>
                      <p:cNvSpPr/>
                      <p:nvPr/>
                    </p:nvSpPr>
                    <p:spPr>
                      <a:xfrm rot="-5400000">
                        <a:off x="3211750" y="30464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38" y="1"/>
                            </a:moveTo>
                            <a:cubicBezTo>
                              <a:pt x="888" y="1"/>
                              <a:pt x="681" y="70"/>
                              <a:pt x="536" y="215"/>
                            </a:cubicBezTo>
                            <a:cubicBezTo>
                              <a:pt x="1" y="750"/>
                              <a:pt x="553" y="2200"/>
                              <a:pt x="1796" y="3442"/>
                            </a:cubicBezTo>
                            <a:cubicBezTo>
                              <a:pt x="2712" y="4358"/>
                              <a:pt x="3740" y="4899"/>
                              <a:pt x="4432" y="4899"/>
                            </a:cubicBezTo>
                            <a:cubicBezTo>
                              <a:pt x="4679" y="4899"/>
                              <a:pt x="4883" y="4830"/>
                              <a:pt x="5023" y="4685"/>
                            </a:cubicBezTo>
                            <a:cubicBezTo>
                              <a:pt x="5576" y="4150"/>
                              <a:pt x="5023" y="2700"/>
                              <a:pt x="3781" y="1458"/>
                            </a:cubicBezTo>
                            <a:cubicBezTo>
                              <a:pt x="2865" y="542"/>
                              <a:pt x="1836" y="1"/>
                              <a:pt x="11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86" name="Google Shape;886;p2"/>
                      <p:cNvSpPr/>
                      <p:nvPr/>
                    </p:nvSpPr>
                    <p:spPr>
                      <a:xfrm rot="-5400000">
                        <a:off x="3270913" y="3198588"/>
                        <a:ext cx="28075" cy="27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084" extrusionOk="0">
                            <a:moveTo>
                              <a:pt x="555" y="1"/>
                            </a:moveTo>
                            <a:cubicBezTo>
                              <a:pt x="285" y="1"/>
                              <a:pt x="18" y="178"/>
                              <a:pt x="0" y="531"/>
                            </a:cubicBezTo>
                            <a:cubicBezTo>
                              <a:pt x="0" y="825"/>
                              <a:pt x="415" y="1084"/>
                              <a:pt x="725" y="1084"/>
                            </a:cubicBezTo>
                            <a:cubicBezTo>
                              <a:pt x="1036" y="1084"/>
                              <a:pt x="1122" y="825"/>
                              <a:pt x="1122" y="531"/>
                            </a:cubicBezTo>
                            <a:cubicBezTo>
                              <a:pt x="1096" y="178"/>
                              <a:pt x="825" y="1"/>
                              <a:pt x="55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87" name="Google Shape;887;p2"/>
                      <p:cNvSpPr/>
                      <p:nvPr/>
                    </p:nvSpPr>
                    <p:spPr>
                      <a:xfrm rot="-5400000">
                        <a:off x="3166663" y="3081813"/>
                        <a:ext cx="2807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06" extrusionOk="0">
                            <a:moveTo>
                              <a:pt x="553" y="1"/>
                            </a:moveTo>
                            <a:cubicBezTo>
                              <a:pt x="259" y="1"/>
                              <a:pt x="1" y="242"/>
                              <a:pt x="1" y="553"/>
                            </a:cubicBezTo>
                            <a:cubicBezTo>
                              <a:pt x="1" y="863"/>
                              <a:pt x="259" y="1105"/>
                              <a:pt x="553" y="1105"/>
                            </a:cubicBezTo>
                            <a:cubicBezTo>
                              <a:pt x="864" y="1105"/>
                              <a:pt x="1122" y="863"/>
                              <a:pt x="1122" y="553"/>
                            </a:cubicBezTo>
                            <a:cubicBezTo>
                              <a:pt x="1122" y="242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88" name="Google Shape;888;p2"/>
                      <p:cNvSpPr/>
                      <p:nvPr/>
                    </p:nvSpPr>
                    <p:spPr>
                      <a:xfrm rot="-5400000">
                        <a:off x="3109275" y="2937500"/>
                        <a:ext cx="119525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81" h="4539" extrusionOk="0">
                            <a:moveTo>
                              <a:pt x="4251" y="1"/>
                            </a:moveTo>
                            <a:cubicBezTo>
                              <a:pt x="3292" y="1"/>
                              <a:pt x="2232" y="437"/>
                              <a:pt x="1398" y="1286"/>
                            </a:cubicBezTo>
                            <a:cubicBezTo>
                              <a:pt x="449" y="2235"/>
                              <a:pt x="0" y="3461"/>
                              <a:pt x="155" y="4514"/>
                            </a:cubicBezTo>
                            <a:cubicBezTo>
                              <a:pt x="282" y="4530"/>
                              <a:pt x="411" y="4539"/>
                              <a:pt x="542" y="4539"/>
                            </a:cubicBezTo>
                            <a:cubicBezTo>
                              <a:pt x="1486" y="4539"/>
                              <a:pt x="2534" y="4104"/>
                              <a:pt x="3383" y="3271"/>
                            </a:cubicBezTo>
                            <a:cubicBezTo>
                              <a:pt x="4349" y="2304"/>
                              <a:pt x="4781" y="1062"/>
                              <a:pt x="4643" y="26"/>
                            </a:cubicBezTo>
                            <a:cubicBezTo>
                              <a:pt x="4515" y="9"/>
                              <a:pt x="4384" y="1"/>
                              <a:pt x="425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89" name="Google Shape;889;p2"/>
                      <p:cNvSpPr/>
                      <p:nvPr/>
                    </p:nvSpPr>
                    <p:spPr>
                      <a:xfrm rot="-5400000">
                        <a:off x="3211525" y="2846475"/>
                        <a:ext cx="13985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4" h="4900" extrusionOk="0">
                            <a:moveTo>
                              <a:pt x="1155" y="1"/>
                            </a:moveTo>
                            <a:cubicBezTo>
                              <a:pt x="906" y="1"/>
                              <a:pt x="699" y="70"/>
                              <a:pt x="553" y="215"/>
                            </a:cubicBezTo>
                            <a:cubicBezTo>
                              <a:pt x="1" y="750"/>
                              <a:pt x="571" y="2200"/>
                              <a:pt x="1813" y="3442"/>
                            </a:cubicBezTo>
                            <a:cubicBezTo>
                              <a:pt x="2716" y="4358"/>
                              <a:pt x="3741" y="4899"/>
                              <a:pt x="4439" y="4899"/>
                            </a:cubicBezTo>
                            <a:cubicBezTo>
                              <a:pt x="4688" y="4899"/>
                              <a:pt x="4896" y="4830"/>
                              <a:pt x="5041" y="4685"/>
                            </a:cubicBezTo>
                            <a:cubicBezTo>
                              <a:pt x="5593" y="4150"/>
                              <a:pt x="5024" y="2700"/>
                              <a:pt x="3781" y="1458"/>
                            </a:cubicBezTo>
                            <a:cubicBezTo>
                              <a:pt x="2878" y="542"/>
                              <a:pt x="1853" y="1"/>
                              <a:pt x="115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90" name="Google Shape;890;p2"/>
                      <p:cNvSpPr/>
                      <p:nvPr/>
                    </p:nvSpPr>
                    <p:spPr>
                      <a:xfrm rot="-5400000">
                        <a:off x="3270638" y="2998113"/>
                        <a:ext cx="276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23" extrusionOk="0">
                            <a:moveTo>
                              <a:pt x="553" y="1"/>
                            </a:moveTo>
                            <a:cubicBezTo>
                              <a:pt x="243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43" y="1123"/>
                              <a:pt x="553" y="1123"/>
                            </a:cubicBezTo>
                            <a:cubicBezTo>
                              <a:pt x="864" y="1123"/>
                              <a:pt x="1106" y="864"/>
                              <a:pt x="1106" y="553"/>
                            </a:cubicBezTo>
                            <a:cubicBezTo>
                              <a:pt x="1106" y="260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91" name="Google Shape;891;p2"/>
                      <p:cNvSpPr/>
                      <p:nvPr/>
                    </p:nvSpPr>
                    <p:spPr>
                      <a:xfrm rot="-5400000">
                        <a:off x="3166450" y="2886575"/>
                        <a:ext cx="27625" cy="26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5" h="1071" extrusionOk="0">
                            <a:moveTo>
                              <a:pt x="725" y="1"/>
                            </a:moveTo>
                            <a:cubicBezTo>
                              <a:pt x="432" y="1"/>
                              <a:pt x="0" y="242"/>
                              <a:pt x="0" y="553"/>
                            </a:cubicBezTo>
                            <a:cubicBezTo>
                              <a:pt x="18" y="898"/>
                              <a:pt x="285" y="1071"/>
                              <a:pt x="553" y="1071"/>
                            </a:cubicBezTo>
                            <a:cubicBezTo>
                              <a:pt x="820" y="1071"/>
                              <a:pt x="1088" y="898"/>
                              <a:pt x="1105" y="553"/>
                            </a:cubicBezTo>
                            <a:cubicBezTo>
                              <a:pt x="1105" y="242"/>
                              <a:pt x="1019" y="1"/>
                              <a:pt x="72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92" name="Google Shape;892;p2"/>
                      <p:cNvSpPr/>
                      <p:nvPr/>
                    </p:nvSpPr>
                    <p:spPr>
                      <a:xfrm rot="-5400000">
                        <a:off x="3109475" y="2737500"/>
                        <a:ext cx="119125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5" h="4539" extrusionOk="0">
                            <a:moveTo>
                              <a:pt x="4235" y="1"/>
                            </a:moveTo>
                            <a:cubicBezTo>
                              <a:pt x="3279" y="1"/>
                              <a:pt x="2232" y="437"/>
                              <a:pt x="1398" y="1286"/>
                            </a:cubicBezTo>
                            <a:cubicBezTo>
                              <a:pt x="432" y="2235"/>
                              <a:pt x="0" y="3461"/>
                              <a:pt x="139" y="4514"/>
                            </a:cubicBezTo>
                            <a:cubicBezTo>
                              <a:pt x="265" y="4530"/>
                              <a:pt x="394" y="4539"/>
                              <a:pt x="526" y="4539"/>
                            </a:cubicBezTo>
                            <a:cubicBezTo>
                              <a:pt x="1473" y="4539"/>
                              <a:pt x="2535" y="4104"/>
                              <a:pt x="3383" y="3271"/>
                            </a:cubicBezTo>
                            <a:cubicBezTo>
                              <a:pt x="4333" y="2304"/>
                              <a:pt x="4764" y="1062"/>
                              <a:pt x="4626" y="26"/>
                            </a:cubicBezTo>
                            <a:cubicBezTo>
                              <a:pt x="4498" y="9"/>
                              <a:pt x="4367" y="1"/>
                              <a:pt x="42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93" name="Google Shape;893;p2"/>
                      <p:cNvSpPr/>
                      <p:nvPr/>
                    </p:nvSpPr>
                    <p:spPr>
                      <a:xfrm rot="-5400000">
                        <a:off x="3211750" y="26464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44" y="1"/>
                            </a:moveTo>
                            <a:cubicBezTo>
                              <a:pt x="897" y="1"/>
                              <a:pt x="693" y="70"/>
                              <a:pt x="553" y="215"/>
                            </a:cubicBezTo>
                            <a:cubicBezTo>
                              <a:pt x="0" y="750"/>
                              <a:pt x="553" y="2200"/>
                              <a:pt x="1795" y="3442"/>
                            </a:cubicBezTo>
                            <a:cubicBezTo>
                              <a:pt x="2711" y="4358"/>
                              <a:pt x="3740" y="4899"/>
                              <a:pt x="4438" y="4899"/>
                            </a:cubicBezTo>
                            <a:cubicBezTo>
                              <a:pt x="4688" y="4899"/>
                              <a:pt x="4895" y="4830"/>
                              <a:pt x="5040" y="4685"/>
                            </a:cubicBezTo>
                            <a:cubicBezTo>
                              <a:pt x="5575" y="4150"/>
                              <a:pt x="5023" y="2700"/>
                              <a:pt x="3780" y="1458"/>
                            </a:cubicBezTo>
                            <a:cubicBezTo>
                              <a:pt x="2864" y="542"/>
                              <a:pt x="1836" y="1"/>
                              <a:pt x="114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94" name="Google Shape;894;p2"/>
                      <p:cNvSpPr/>
                      <p:nvPr/>
                    </p:nvSpPr>
                    <p:spPr>
                      <a:xfrm rot="-5400000">
                        <a:off x="3270425" y="2793800"/>
                        <a:ext cx="28075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23" extrusionOk="0">
                            <a:moveTo>
                              <a:pt x="570" y="1"/>
                            </a:moveTo>
                            <a:cubicBezTo>
                              <a:pt x="260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60" y="1123"/>
                              <a:pt x="570" y="1123"/>
                            </a:cubicBezTo>
                            <a:cubicBezTo>
                              <a:pt x="864" y="1123"/>
                              <a:pt x="1123" y="864"/>
                              <a:pt x="1123" y="553"/>
                            </a:cubicBezTo>
                            <a:cubicBezTo>
                              <a:pt x="1123" y="260"/>
                              <a:pt x="864" y="1"/>
                              <a:pt x="57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95" name="Google Shape;895;p2"/>
                      <p:cNvSpPr/>
                      <p:nvPr/>
                    </p:nvSpPr>
                    <p:spPr>
                      <a:xfrm rot="-5400000">
                        <a:off x="3166663" y="2681813"/>
                        <a:ext cx="2807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06" extrusionOk="0">
                            <a:moveTo>
                              <a:pt x="570" y="1"/>
                            </a:moveTo>
                            <a:cubicBezTo>
                              <a:pt x="259" y="1"/>
                              <a:pt x="0" y="242"/>
                              <a:pt x="0" y="553"/>
                            </a:cubicBezTo>
                            <a:cubicBezTo>
                              <a:pt x="0" y="863"/>
                              <a:pt x="259" y="1105"/>
                              <a:pt x="570" y="1105"/>
                            </a:cubicBezTo>
                            <a:cubicBezTo>
                              <a:pt x="863" y="1105"/>
                              <a:pt x="1122" y="863"/>
                              <a:pt x="1122" y="553"/>
                            </a:cubicBezTo>
                            <a:cubicBezTo>
                              <a:pt x="1122" y="242"/>
                              <a:pt x="863" y="1"/>
                              <a:pt x="57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96" name="Google Shape;896;p2"/>
                      <p:cNvSpPr/>
                      <p:nvPr/>
                    </p:nvSpPr>
                    <p:spPr>
                      <a:xfrm rot="-5400000">
                        <a:off x="3099338" y="2532863"/>
                        <a:ext cx="139400" cy="122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11" extrusionOk="0">
                            <a:moveTo>
                              <a:pt x="4439" y="1"/>
                            </a:moveTo>
                            <a:cubicBezTo>
                              <a:pt x="3748" y="1"/>
                              <a:pt x="2715" y="548"/>
                              <a:pt x="1796" y="1455"/>
                            </a:cubicBezTo>
                            <a:cubicBezTo>
                              <a:pt x="553" y="2697"/>
                              <a:pt x="1" y="4147"/>
                              <a:pt x="536" y="4700"/>
                            </a:cubicBezTo>
                            <a:cubicBezTo>
                              <a:pt x="679" y="4843"/>
                              <a:pt x="883" y="4911"/>
                              <a:pt x="1128" y="4911"/>
                            </a:cubicBezTo>
                            <a:cubicBezTo>
                              <a:pt x="1827" y="4911"/>
                              <a:pt x="2860" y="4360"/>
                              <a:pt x="3781" y="3440"/>
                            </a:cubicBezTo>
                            <a:cubicBezTo>
                              <a:pt x="5023" y="2214"/>
                              <a:pt x="5576" y="764"/>
                              <a:pt x="5023" y="212"/>
                            </a:cubicBezTo>
                            <a:cubicBezTo>
                              <a:pt x="4884" y="68"/>
                              <a:pt x="4683" y="1"/>
                              <a:pt x="443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97" name="Google Shape;897;p2"/>
                      <p:cNvSpPr/>
                      <p:nvPr/>
                    </p:nvSpPr>
                    <p:spPr>
                      <a:xfrm rot="-5400000">
                        <a:off x="3211750" y="24462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38" y="1"/>
                            </a:moveTo>
                            <a:cubicBezTo>
                              <a:pt x="888" y="1"/>
                              <a:pt x="681" y="70"/>
                              <a:pt x="536" y="215"/>
                            </a:cubicBezTo>
                            <a:cubicBezTo>
                              <a:pt x="1" y="750"/>
                              <a:pt x="553" y="2200"/>
                              <a:pt x="1796" y="3442"/>
                            </a:cubicBezTo>
                            <a:cubicBezTo>
                              <a:pt x="2712" y="4358"/>
                              <a:pt x="3731" y="4899"/>
                              <a:pt x="4425" y="4899"/>
                            </a:cubicBezTo>
                            <a:cubicBezTo>
                              <a:pt x="4672" y="4899"/>
                              <a:pt x="4878" y="4830"/>
                              <a:pt x="5023" y="4685"/>
                            </a:cubicBezTo>
                            <a:cubicBezTo>
                              <a:pt x="5576" y="4150"/>
                              <a:pt x="5006" y="2700"/>
                              <a:pt x="3781" y="1458"/>
                            </a:cubicBezTo>
                            <a:cubicBezTo>
                              <a:pt x="2865" y="542"/>
                              <a:pt x="1836" y="1"/>
                              <a:pt x="11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98" name="Google Shape;898;p2"/>
                      <p:cNvSpPr/>
                      <p:nvPr/>
                    </p:nvSpPr>
                    <p:spPr>
                      <a:xfrm rot="-5400000">
                        <a:off x="3265288" y="2597863"/>
                        <a:ext cx="38425" cy="281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37" h="1126" extrusionOk="0">
                            <a:moveTo>
                              <a:pt x="760" y="1"/>
                            </a:moveTo>
                            <a:cubicBezTo>
                              <a:pt x="259" y="1"/>
                              <a:pt x="0" y="605"/>
                              <a:pt x="363" y="967"/>
                            </a:cubicBezTo>
                            <a:cubicBezTo>
                              <a:pt x="472" y="1077"/>
                              <a:pt x="608" y="1126"/>
                              <a:pt x="742" y="1126"/>
                            </a:cubicBezTo>
                            <a:cubicBezTo>
                              <a:pt x="1031" y="1126"/>
                              <a:pt x="1312" y="900"/>
                              <a:pt x="1312" y="570"/>
                            </a:cubicBezTo>
                            <a:cubicBezTo>
                              <a:pt x="1312" y="260"/>
                              <a:pt x="1537" y="1"/>
                              <a:pt x="76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899" name="Google Shape;899;p2"/>
                      <p:cNvSpPr/>
                      <p:nvPr/>
                    </p:nvSpPr>
                    <p:spPr>
                      <a:xfrm rot="-5400000">
                        <a:off x="3166875" y="2481825"/>
                        <a:ext cx="27650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42"/>
                              <a:pt x="1" y="553"/>
                            </a:cubicBezTo>
                            <a:cubicBezTo>
                              <a:pt x="1" y="863"/>
                              <a:pt x="242" y="1105"/>
                              <a:pt x="553" y="1105"/>
                            </a:cubicBezTo>
                            <a:cubicBezTo>
                              <a:pt x="864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00" name="Google Shape;900;p2"/>
                      <p:cNvSpPr/>
                      <p:nvPr/>
                    </p:nvSpPr>
                    <p:spPr>
                      <a:xfrm rot="-5400000">
                        <a:off x="3109488" y="2337513"/>
                        <a:ext cx="119100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4" h="4539" extrusionOk="0">
                            <a:moveTo>
                              <a:pt x="4239" y="1"/>
                            </a:moveTo>
                            <a:cubicBezTo>
                              <a:pt x="3292" y="1"/>
                              <a:pt x="2232" y="437"/>
                              <a:pt x="1398" y="1286"/>
                            </a:cubicBezTo>
                            <a:cubicBezTo>
                              <a:pt x="432" y="2235"/>
                              <a:pt x="0" y="3461"/>
                              <a:pt x="138" y="4514"/>
                            </a:cubicBezTo>
                            <a:cubicBezTo>
                              <a:pt x="267" y="4530"/>
                              <a:pt x="397" y="4539"/>
                              <a:pt x="530" y="4539"/>
                            </a:cubicBezTo>
                            <a:cubicBezTo>
                              <a:pt x="1486" y="4539"/>
                              <a:pt x="2534" y="4104"/>
                              <a:pt x="3383" y="3271"/>
                            </a:cubicBezTo>
                            <a:cubicBezTo>
                              <a:pt x="4332" y="2304"/>
                              <a:pt x="4764" y="1062"/>
                              <a:pt x="4626" y="26"/>
                            </a:cubicBezTo>
                            <a:cubicBezTo>
                              <a:pt x="4500" y="9"/>
                              <a:pt x="4371" y="1"/>
                              <a:pt x="423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01" name="Google Shape;901;p2"/>
                      <p:cNvSpPr/>
                      <p:nvPr/>
                    </p:nvSpPr>
                    <p:spPr>
                      <a:xfrm rot="-5400000">
                        <a:off x="3211763" y="2246488"/>
                        <a:ext cx="139375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5" h="4900" extrusionOk="0">
                            <a:moveTo>
                              <a:pt x="1151" y="1"/>
                            </a:moveTo>
                            <a:cubicBezTo>
                              <a:pt x="904" y="1"/>
                              <a:pt x="698" y="70"/>
                              <a:pt x="552" y="215"/>
                            </a:cubicBezTo>
                            <a:cubicBezTo>
                              <a:pt x="0" y="750"/>
                              <a:pt x="570" y="2200"/>
                              <a:pt x="1795" y="3442"/>
                            </a:cubicBezTo>
                            <a:cubicBezTo>
                              <a:pt x="2711" y="4358"/>
                              <a:pt x="3739" y="4899"/>
                              <a:pt x="4438" y="4899"/>
                            </a:cubicBezTo>
                            <a:cubicBezTo>
                              <a:pt x="4687" y="4899"/>
                              <a:pt x="4895" y="4830"/>
                              <a:pt x="5040" y="4685"/>
                            </a:cubicBezTo>
                            <a:cubicBezTo>
                              <a:pt x="5575" y="4150"/>
                              <a:pt x="5023" y="2700"/>
                              <a:pt x="3780" y="1458"/>
                            </a:cubicBezTo>
                            <a:cubicBezTo>
                              <a:pt x="2864" y="542"/>
                              <a:pt x="1845" y="1"/>
                              <a:pt x="115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02" name="Google Shape;902;p2"/>
                      <p:cNvSpPr/>
                      <p:nvPr/>
                    </p:nvSpPr>
                    <p:spPr>
                      <a:xfrm rot="-5400000">
                        <a:off x="3272588" y="2395963"/>
                        <a:ext cx="237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50" h="1123" extrusionOk="0">
                            <a:moveTo>
                              <a:pt x="397" y="1"/>
                            </a:moveTo>
                            <a:cubicBezTo>
                              <a:pt x="87" y="1"/>
                              <a:pt x="0" y="260"/>
                              <a:pt x="0" y="570"/>
                            </a:cubicBezTo>
                            <a:cubicBezTo>
                              <a:pt x="0" y="864"/>
                              <a:pt x="87" y="1123"/>
                              <a:pt x="397" y="1123"/>
                            </a:cubicBezTo>
                            <a:cubicBezTo>
                              <a:pt x="691" y="1123"/>
                              <a:pt x="950" y="864"/>
                              <a:pt x="950" y="570"/>
                            </a:cubicBezTo>
                            <a:cubicBezTo>
                              <a:pt x="950" y="260"/>
                              <a:pt x="691" y="1"/>
                              <a:pt x="39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03" name="Google Shape;903;p2"/>
                      <p:cNvSpPr/>
                      <p:nvPr/>
                    </p:nvSpPr>
                    <p:spPr>
                      <a:xfrm rot="-5400000">
                        <a:off x="3166663" y="2286138"/>
                        <a:ext cx="2807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06" extrusionOk="0">
                            <a:moveTo>
                              <a:pt x="570" y="1"/>
                            </a:moveTo>
                            <a:cubicBezTo>
                              <a:pt x="259" y="1"/>
                              <a:pt x="0" y="242"/>
                              <a:pt x="0" y="553"/>
                            </a:cubicBezTo>
                            <a:cubicBezTo>
                              <a:pt x="0" y="863"/>
                              <a:pt x="259" y="1105"/>
                              <a:pt x="570" y="1105"/>
                            </a:cubicBezTo>
                            <a:cubicBezTo>
                              <a:pt x="863" y="1105"/>
                              <a:pt x="1122" y="863"/>
                              <a:pt x="1122" y="553"/>
                            </a:cubicBezTo>
                            <a:cubicBezTo>
                              <a:pt x="1122" y="242"/>
                              <a:pt x="863" y="1"/>
                              <a:pt x="57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04" name="Google Shape;904;p2"/>
                      <p:cNvSpPr/>
                      <p:nvPr/>
                    </p:nvSpPr>
                    <p:spPr>
                      <a:xfrm rot="-5400000">
                        <a:off x="3109475" y="2137300"/>
                        <a:ext cx="119125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5" h="4539" extrusionOk="0">
                            <a:moveTo>
                              <a:pt x="4235" y="1"/>
                            </a:moveTo>
                            <a:cubicBezTo>
                              <a:pt x="3279" y="1"/>
                              <a:pt x="2230" y="437"/>
                              <a:pt x="1381" y="1286"/>
                            </a:cubicBezTo>
                            <a:cubicBezTo>
                              <a:pt x="432" y="2235"/>
                              <a:pt x="1" y="3461"/>
                              <a:pt x="139" y="4514"/>
                            </a:cubicBezTo>
                            <a:cubicBezTo>
                              <a:pt x="265" y="4530"/>
                              <a:pt x="394" y="4539"/>
                              <a:pt x="526" y="4539"/>
                            </a:cubicBezTo>
                            <a:cubicBezTo>
                              <a:pt x="1473" y="4539"/>
                              <a:pt x="2533" y="4104"/>
                              <a:pt x="3366" y="3271"/>
                            </a:cubicBezTo>
                            <a:cubicBezTo>
                              <a:pt x="4333" y="2304"/>
                              <a:pt x="4764" y="1062"/>
                              <a:pt x="4626" y="26"/>
                            </a:cubicBezTo>
                            <a:cubicBezTo>
                              <a:pt x="4498" y="9"/>
                              <a:pt x="4367" y="1"/>
                              <a:pt x="42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05" name="Google Shape;905;p2"/>
                      <p:cNvSpPr/>
                      <p:nvPr/>
                    </p:nvSpPr>
                    <p:spPr>
                      <a:xfrm rot="-5400000">
                        <a:off x="3211750" y="20462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37" y="1"/>
                            </a:moveTo>
                            <a:cubicBezTo>
                              <a:pt x="888" y="1"/>
                              <a:pt x="681" y="70"/>
                              <a:pt x="536" y="215"/>
                            </a:cubicBezTo>
                            <a:cubicBezTo>
                              <a:pt x="0" y="750"/>
                              <a:pt x="553" y="2200"/>
                              <a:pt x="1795" y="3442"/>
                            </a:cubicBezTo>
                            <a:cubicBezTo>
                              <a:pt x="2711" y="4358"/>
                              <a:pt x="3740" y="4899"/>
                              <a:pt x="4432" y="4899"/>
                            </a:cubicBezTo>
                            <a:cubicBezTo>
                              <a:pt x="4678" y="4899"/>
                              <a:pt x="4882" y="4830"/>
                              <a:pt x="5023" y="4685"/>
                            </a:cubicBezTo>
                            <a:cubicBezTo>
                              <a:pt x="5575" y="4150"/>
                              <a:pt x="5023" y="2700"/>
                              <a:pt x="3780" y="1458"/>
                            </a:cubicBezTo>
                            <a:cubicBezTo>
                              <a:pt x="2864" y="542"/>
                              <a:pt x="1836" y="1"/>
                              <a:pt x="113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06" name="Google Shape;906;p2"/>
                      <p:cNvSpPr/>
                      <p:nvPr/>
                    </p:nvSpPr>
                    <p:spPr>
                      <a:xfrm rot="-5400000">
                        <a:off x="3270638" y="2193813"/>
                        <a:ext cx="276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23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42" y="1123"/>
                              <a:pt x="553" y="1123"/>
                            </a:cubicBezTo>
                            <a:cubicBezTo>
                              <a:pt x="864" y="1123"/>
                              <a:pt x="1105" y="864"/>
                              <a:pt x="1105" y="553"/>
                            </a:cubicBezTo>
                            <a:cubicBezTo>
                              <a:pt x="1105" y="260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07" name="Google Shape;907;p2"/>
                      <p:cNvSpPr/>
                      <p:nvPr/>
                    </p:nvSpPr>
                    <p:spPr>
                      <a:xfrm rot="-5400000">
                        <a:off x="3166875" y="2086150"/>
                        <a:ext cx="27650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42"/>
                              <a:pt x="1" y="553"/>
                            </a:cubicBezTo>
                            <a:cubicBezTo>
                              <a:pt x="1" y="863"/>
                              <a:pt x="242" y="1105"/>
                              <a:pt x="553" y="1105"/>
                            </a:cubicBezTo>
                            <a:cubicBezTo>
                              <a:pt x="864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08" name="Google Shape;908;p2"/>
                      <p:cNvSpPr/>
                      <p:nvPr/>
                    </p:nvSpPr>
                    <p:spPr>
                      <a:xfrm rot="-5400000">
                        <a:off x="3099250" y="1932750"/>
                        <a:ext cx="139400" cy="122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4" extrusionOk="0">
                            <a:moveTo>
                              <a:pt x="4432" y="1"/>
                            </a:moveTo>
                            <a:cubicBezTo>
                              <a:pt x="3738" y="1"/>
                              <a:pt x="2715" y="548"/>
                              <a:pt x="1796" y="1455"/>
                            </a:cubicBezTo>
                            <a:cubicBezTo>
                              <a:pt x="553" y="2697"/>
                              <a:pt x="1" y="4147"/>
                              <a:pt x="536" y="4700"/>
                            </a:cubicBezTo>
                            <a:cubicBezTo>
                              <a:pt x="678" y="4838"/>
                              <a:pt x="881" y="4903"/>
                              <a:pt x="1124" y="4903"/>
                            </a:cubicBezTo>
                            <a:cubicBezTo>
                              <a:pt x="1823" y="4903"/>
                              <a:pt x="2859" y="4361"/>
                              <a:pt x="3781" y="3440"/>
                            </a:cubicBezTo>
                            <a:cubicBezTo>
                              <a:pt x="5006" y="2214"/>
                              <a:pt x="5576" y="764"/>
                              <a:pt x="5023" y="212"/>
                            </a:cubicBezTo>
                            <a:cubicBezTo>
                              <a:pt x="4880" y="68"/>
                              <a:pt x="4676" y="1"/>
                              <a:pt x="4432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09" name="Google Shape;909;p2"/>
                      <p:cNvSpPr/>
                      <p:nvPr/>
                    </p:nvSpPr>
                    <p:spPr>
                      <a:xfrm rot="-5400000">
                        <a:off x="3211538" y="1846288"/>
                        <a:ext cx="139825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3" h="4900" extrusionOk="0">
                            <a:moveTo>
                              <a:pt x="1154" y="1"/>
                            </a:moveTo>
                            <a:cubicBezTo>
                              <a:pt x="906" y="1"/>
                              <a:pt x="698" y="70"/>
                              <a:pt x="553" y="215"/>
                            </a:cubicBezTo>
                            <a:cubicBezTo>
                              <a:pt x="1" y="750"/>
                              <a:pt x="570" y="2200"/>
                              <a:pt x="1796" y="3442"/>
                            </a:cubicBezTo>
                            <a:cubicBezTo>
                              <a:pt x="2712" y="4358"/>
                              <a:pt x="3740" y="4899"/>
                              <a:pt x="4439" y="4899"/>
                            </a:cubicBezTo>
                            <a:cubicBezTo>
                              <a:pt x="4688" y="4899"/>
                              <a:pt x="4895" y="4830"/>
                              <a:pt x="5040" y="4685"/>
                            </a:cubicBezTo>
                            <a:cubicBezTo>
                              <a:pt x="5593" y="4150"/>
                              <a:pt x="5023" y="2700"/>
                              <a:pt x="3781" y="1458"/>
                            </a:cubicBezTo>
                            <a:cubicBezTo>
                              <a:pt x="2877" y="542"/>
                              <a:pt x="1852" y="1"/>
                              <a:pt x="115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10" name="Google Shape;910;p2"/>
                      <p:cNvSpPr/>
                      <p:nvPr/>
                    </p:nvSpPr>
                    <p:spPr>
                      <a:xfrm rot="-5400000">
                        <a:off x="3270650" y="1993600"/>
                        <a:ext cx="27625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5" h="1123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0" y="260"/>
                              <a:pt x="0" y="553"/>
                            </a:cubicBezTo>
                            <a:cubicBezTo>
                              <a:pt x="0" y="864"/>
                              <a:pt x="242" y="1123"/>
                              <a:pt x="553" y="1123"/>
                            </a:cubicBezTo>
                            <a:cubicBezTo>
                              <a:pt x="863" y="1123"/>
                              <a:pt x="1105" y="864"/>
                              <a:pt x="1105" y="553"/>
                            </a:cubicBezTo>
                            <a:cubicBezTo>
                              <a:pt x="1105" y="260"/>
                              <a:pt x="863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11" name="Google Shape;911;p2"/>
                      <p:cNvSpPr/>
                      <p:nvPr/>
                    </p:nvSpPr>
                    <p:spPr>
                      <a:xfrm rot="-5400000">
                        <a:off x="3166875" y="1881625"/>
                        <a:ext cx="27650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42"/>
                              <a:pt x="1" y="553"/>
                            </a:cubicBezTo>
                            <a:cubicBezTo>
                              <a:pt x="1" y="863"/>
                              <a:pt x="242" y="1105"/>
                              <a:pt x="553" y="1105"/>
                            </a:cubicBezTo>
                            <a:cubicBezTo>
                              <a:pt x="864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12" name="Google Shape;912;p2"/>
                      <p:cNvSpPr/>
                      <p:nvPr/>
                    </p:nvSpPr>
                    <p:spPr>
                      <a:xfrm rot="-5400000">
                        <a:off x="3109488" y="1737313"/>
                        <a:ext cx="119100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4" h="4539" extrusionOk="0">
                            <a:moveTo>
                              <a:pt x="4235" y="1"/>
                            </a:moveTo>
                            <a:cubicBezTo>
                              <a:pt x="3282" y="1"/>
                              <a:pt x="2245" y="437"/>
                              <a:pt x="1381" y="1286"/>
                            </a:cubicBezTo>
                            <a:cubicBezTo>
                              <a:pt x="432" y="2235"/>
                              <a:pt x="0" y="3461"/>
                              <a:pt x="138" y="4514"/>
                            </a:cubicBezTo>
                            <a:cubicBezTo>
                              <a:pt x="264" y="4530"/>
                              <a:pt x="394" y="4539"/>
                              <a:pt x="525" y="4539"/>
                            </a:cubicBezTo>
                            <a:cubicBezTo>
                              <a:pt x="1472" y="4539"/>
                              <a:pt x="2532" y="4104"/>
                              <a:pt x="3366" y="3271"/>
                            </a:cubicBezTo>
                            <a:cubicBezTo>
                              <a:pt x="4332" y="2304"/>
                              <a:pt x="4764" y="1062"/>
                              <a:pt x="4626" y="26"/>
                            </a:cubicBezTo>
                            <a:cubicBezTo>
                              <a:pt x="4498" y="9"/>
                              <a:pt x="4367" y="1"/>
                              <a:pt x="42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13" name="Google Shape;913;p2"/>
                      <p:cNvSpPr/>
                      <p:nvPr/>
                    </p:nvSpPr>
                    <p:spPr>
                      <a:xfrm rot="-5400000">
                        <a:off x="3211763" y="1646288"/>
                        <a:ext cx="139375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5" h="4900" extrusionOk="0">
                            <a:moveTo>
                              <a:pt x="1144" y="1"/>
                            </a:moveTo>
                            <a:cubicBezTo>
                              <a:pt x="897" y="1"/>
                              <a:pt x="693" y="70"/>
                              <a:pt x="552" y="215"/>
                            </a:cubicBezTo>
                            <a:cubicBezTo>
                              <a:pt x="0" y="750"/>
                              <a:pt x="552" y="2200"/>
                              <a:pt x="1795" y="3442"/>
                            </a:cubicBezTo>
                            <a:cubicBezTo>
                              <a:pt x="2711" y="4358"/>
                              <a:pt x="3739" y="4899"/>
                              <a:pt x="4431" y="4899"/>
                            </a:cubicBezTo>
                            <a:cubicBezTo>
                              <a:pt x="4678" y="4899"/>
                              <a:pt x="4882" y="4830"/>
                              <a:pt x="5023" y="4685"/>
                            </a:cubicBezTo>
                            <a:cubicBezTo>
                              <a:pt x="5575" y="4150"/>
                              <a:pt x="5023" y="2700"/>
                              <a:pt x="3780" y="1458"/>
                            </a:cubicBezTo>
                            <a:cubicBezTo>
                              <a:pt x="2864" y="542"/>
                              <a:pt x="1836" y="1"/>
                              <a:pt x="114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14" name="Google Shape;914;p2"/>
                      <p:cNvSpPr/>
                      <p:nvPr/>
                    </p:nvSpPr>
                    <p:spPr>
                      <a:xfrm rot="-5400000">
                        <a:off x="3268025" y="1796000"/>
                        <a:ext cx="32825" cy="28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313" h="1121" extrusionOk="0">
                            <a:moveTo>
                              <a:pt x="743" y="1"/>
                            </a:moveTo>
                            <a:cubicBezTo>
                              <a:pt x="259" y="1"/>
                              <a:pt x="1" y="605"/>
                              <a:pt x="363" y="950"/>
                            </a:cubicBezTo>
                            <a:cubicBezTo>
                              <a:pt x="475" y="1068"/>
                              <a:pt x="615" y="1120"/>
                              <a:pt x="753" y="1120"/>
                            </a:cubicBezTo>
                            <a:cubicBezTo>
                              <a:pt x="1037" y="1120"/>
                              <a:pt x="1312" y="896"/>
                              <a:pt x="1312" y="570"/>
                            </a:cubicBezTo>
                            <a:cubicBezTo>
                              <a:pt x="1312" y="260"/>
                              <a:pt x="1053" y="1"/>
                              <a:pt x="74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15" name="Google Shape;915;p2"/>
                      <p:cNvSpPr/>
                      <p:nvPr/>
                    </p:nvSpPr>
                    <p:spPr>
                      <a:xfrm rot="-5400000">
                        <a:off x="3164588" y="1683713"/>
                        <a:ext cx="32375" cy="27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295" h="1112" extrusionOk="0">
                            <a:moveTo>
                              <a:pt x="742" y="1"/>
                            </a:moveTo>
                            <a:cubicBezTo>
                              <a:pt x="242" y="1"/>
                              <a:pt x="0" y="587"/>
                              <a:pt x="345" y="950"/>
                            </a:cubicBezTo>
                            <a:cubicBezTo>
                              <a:pt x="457" y="1061"/>
                              <a:pt x="596" y="1112"/>
                              <a:pt x="732" y="1112"/>
                            </a:cubicBezTo>
                            <a:cubicBezTo>
                              <a:pt x="1018" y="1112"/>
                              <a:pt x="1295" y="892"/>
                              <a:pt x="1295" y="553"/>
                            </a:cubicBezTo>
                            <a:cubicBezTo>
                              <a:pt x="1295" y="242"/>
                              <a:pt x="1053" y="1"/>
                              <a:pt x="742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16" name="Google Shape;916;p2"/>
                      <p:cNvSpPr/>
                      <p:nvPr/>
                    </p:nvSpPr>
                    <p:spPr>
                      <a:xfrm rot="-5400000">
                        <a:off x="3099338" y="1532663"/>
                        <a:ext cx="139400" cy="122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11" extrusionOk="0">
                            <a:moveTo>
                              <a:pt x="4439" y="1"/>
                            </a:moveTo>
                            <a:cubicBezTo>
                              <a:pt x="3747" y="1"/>
                              <a:pt x="2715" y="548"/>
                              <a:pt x="1795" y="1455"/>
                            </a:cubicBezTo>
                            <a:cubicBezTo>
                              <a:pt x="553" y="2697"/>
                              <a:pt x="0" y="4147"/>
                              <a:pt x="535" y="4700"/>
                            </a:cubicBezTo>
                            <a:cubicBezTo>
                              <a:pt x="679" y="4843"/>
                              <a:pt x="883" y="4911"/>
                              <a:pt x="1128" y="4911"/>
                            </a:cubicBezTo>
                            <a:cubicBezTo>
                              <a:pt x="1827" y="4911"/>
                              <a:pt x="2860" y="4360"/>
                              <a:pt x="3780" y="3440"/>
                            </a:cubicBezTo>
                            <a:cubicBezTo>
                              <a:pt x="5023" y="2214"/>
                              <a:pt x="5575" y="764"/>
                              <a:pt x="5023" y="212"/>
                            </a:cubicBezTo>
                            <a:cubicBezTo>
                              <a:pt x="4884" y="68"/>
                              <a:pt x="4683" y="1"/>
                              <a:pt x="443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17" name="Google Shape;917;p2"/>
                      <p:cNvSpPr/>
                      <p:nvPr/>
                    </p:nvSpPr>
                    <p:spPr>
                      <a:xfrm rot="-5400000">
                        <a:off x="3211538" y="1446288"/>
                        <a:ext cx="139825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3" h="4900" extrusionOk="0">
                            <a:moveTo>
                              <a:pt x="1154" y="1"/>
                            </a:moveTo>
                            <a:cubicBezTo>
                              <a:pt x="905" y="1"/>
                              <a:pt x="698" y="70"/>
                              <a:pt x="553" y="215"/>
                            </a:cubicBezTo>
                            <a:cubicBezTo>
                              <a:pt x="0" y="750"/>
                              <a:pt x="570" y="2200"/>
                              <a:pt x="1813" y="3442"/>
                            </a:cubicBezTo>
                            <a:cubicBezTo>
                              <a:pt x="2716" y="4358"/>
                              <a:pt x="3741" y="4899"/>
                              <a:pt x="4439" y="4899"/>
                            </a:cubicBezTo>
                            <a:cubicBezTo>
                              <a:pt x="4688" y="4899"/>
                              <a:pt x="4895" y="4830"/>
                              <a:pt x="5040" y="4685"/>
                            </a:cubicBezTo>
                            <a:cubicBezTo>
                              <a:pt x="5592" y="4150"/>
                              <a:pt x="5023" y="2700"/>
                              <a:pt x="3797" y="1458"/>
                            </a:cubicBezTo>
                            <a:cubicBezTo>
                              <a:pt x="2882" y="542"/>
                              <a:pt x="1853" y="1"/>
                              <a:pt x="115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18" name="Google Shape;918;p2"/>
                      <p:cNvSpPr/>
                      <p:nvPr/>
                    </p:nvSpPr>
                    <p:spPr>
                      <a:xfrm rot="-5400000">
                        <a:off x="3270638" y="1593613"/>
                        <a:ext cx="276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23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42" y="1123"/>
                              <a:pt x="553" y="1123"/>
                            </a:cubicBezTo>
                            <a:cubicBezTo>
                              <a:pt x="864" y="1123"/>
                              <a:pt x="1105" y="864"/>
                              <a:pt x="1105" y="553"/>
                            </a:cubicBezTo>
                            <a:cubicBezTo>
                              <a:pt x="1105" y="260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19" name="Google Shape;919;p2"/>
                      <p:cNvSpPr/>
                      <p:nvPr/>
                    </p:nvSpPr>
                    <p:spPr>
                      <a:xfrm rot="-5400000">
                        <a:off x="3162350" y="1486175"/>
                        <a:ext cx="36700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68" h="1106" extrusionOk="0">
                            <a:moveTo>
                              <a:pt x="743" y="1"/>
                            </a:moveTo>
                            <a:cubicBezTo>
                              <a:pt x="1" y="1"/>
                              <a:pt x="1" y="1105"/>
                              <a:pt x="743" y="1105"/>
                            </a:cubicBezTo>
                            <a:cubicBezTo>
                              <a:pt x="1036" y="1105"/>
                              <a:pt x="1468" y="863"/>
                              <a:pt x="1468" y="553"/>
                            </a:cubicBezTo>
                            <a:cubicBezTo>
                              <a:pt x="1468" y="242"/>
                              <a:pt x="1054" y="1"/>
                              <a:pt x="74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20" name="Google Shape;920;p2"/>
                      <p:cNvSpPr/>
                      <p:nvPr/>
                    </p:nvSpPr>
                    <p:spPr>
                      <a:xfrm rot="-5400000">
                        <a:off x="3099125" y="1332675"/>
                        <a:ext cx="139825" cy="122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3" h="4911" extrusionOk="0">
                            <a:moveTo>
                              <a:pt x="4447" y="1"/>
                            </a:moveTo>
                            <a:cubicBezTo>
                              <a:pt x="3749" y="1"/>
                              <a:pt x="2719" y="548"/>
                              <a:pt x="1813" y="1455"/>
                            </a:cubicBezTo>
                            <a:cubicBezTo>
                              <a:pt x="570" y="2697"/>
                              <a:pt x="1" y="4147"/>
                              <a:pt x="553" y="4700"/>
                            </a:cubicBezTo>
                            <a:cubicBezTo>
                              <a:pt x="696" y="4843"/>
                              <a:pt x="900" y="4911"/>
                              <a:pt x="1145" y="4911"/>
                            </a:cubicBezTo>
                            <a:cubicBezTo>
                              <a:pt x="1843" y="4911"/>
                              <a:pt x="2873" y="4360"/>
                              <a:pt x="3780" y="3440"/>
                            </a:cubicBezTo>
                            <a:cubicBezTo>
                              <a:pt x="5023" y="2214"/>
                              <a:pt x="5593" y="764"/>
                              <a:pt x="5040" y="212"/>
                            </a:cubicBezTo>
                            <a:cubicBezTo>
                              <a:pt x="4897" y="68"/>
                              <a:pt x="4692" y="1"/>
                              <a:pt x="444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21" name="Google Shape;921;p2"/>
                      <p:cNvSpPr/>
                      <p:nvPr/>
                    </p:nvSpPr>
                    <p:spPr>
                      <a:xfrm rot="-5400000">
                        <a:off x="3221825" y="1250750"/>
                        <a:ext cx="119550" cy="113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82" h="4544" extrusionOk="0">
                            <a:moveTo>
                              <a:pt x="569" y="1"/>
                            </a:moveTo>
                            <a:cubicBezTo>
                              <a:pt x="429" y="1"/>
                              <a:pt x="291" y="11"/>
                              <a:pt x="156" y="31"/>
                            </a:cubicBezTo>
                            <a:cubicBezTo>
                              <a:pt x="1" y="1066"/>
                              <a:pt x="449" y="2292"/>
                              <a:pt x="1399" y="3258"/>
                            </a:cubicBezTo>
                            <a:cubicBezTo>
                              <a:pt x="2248" y="4107"/>
                              <a:pt x="3296" y="4544"/>
                              <a:pt x="4252" y="4544"/>
                            </a:cubicBezTo>
                            <a:cubicBezTo>
                              <a:pt x="4385" y="4544"/>
                              <a:pt x="4515" y="4535"/>
                              <a:pt x="4644" y="4518"/>
                            </a:cubicBezTo>
                            <a:cubicBezTo>
                              <a:pt x="4782" y="3466"/>
                              <a:pt x="4350" y="2240"/>
                              <a:pt x="3384" y="1274"/>
                            </a:cubicBezTo>
                            <a:cubicBezTo>
                              <a:pt x="2558" y="448"/>
                              <a:pt x="1510" y="1"/>
                              <a:pt x="56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22" name="Google Shape;922;p2"/>
                      <p:cNvSpPr/>
                      <p:nvPr/>
                    </p:nvSpPr>
                    <p:spPr>
                      <a:xfrm rot="-5400000">
                        <a:off x="3268088" y="1400263"/>
                        <a:ext cx="32825" cy="281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313" h="1126" extrusionOk="0">
                            <a:moveTo>
                              <a:pt x="760" y="1"/>
                            </a:moveTo>
                            <a:cubicBezTo>
                              <a:pt x="259" y="1"/>
                              <a:pt x="1" y="605"/>
                              <a:pt x="346" y="967"/>
                            </a:cubicBezTo>
                            <a:cubicBezTo>
                              <a:pt x="461" y="1077"/>
                              <a:pt x="600" y="1126"/>
                              <a:pt x="737" y="1126"/>
                            </a:cubicBezTo>
                            <a:cubicBezTo>
                              <a:pt x="1031" y="1126"/>
                              <a:pt x="1312" y="900"/>
                              <a:pt x="1312" y="570"/>
                            </a:cubicBezTo>
                            <a:cubicBezTo>
                              <a:pt x="1312" y="260"/>
                              <a:pt x="1053" y="1"/>
                              <a:pt x="76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23" name="Google Shape;923;p2"/>
                      <p:cNvSpPr/>
                      <p:nvPr/>
                    </p:nvSpPr>
                    <p:spPr>
                      <a:xfrm rot="-5400000">
                        <a:off x="3164375" y="1288250"/>
                        <a:ext cx="32800" cy="27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312" h="1112" extrusionOk="0">
                            <a:moveTo>
                              <a:pt x="759" y="1"/>
                            </a:moveTo>
                            <a:cubicBezTo>
                              <a:pt x="259" y="1"/>
                              <a:pt x="0" y="587"/>
                              <a:pt x="362" y="950"/>
                            </a:cubicBezTo>
                            <a:cubicBezTo>
                              <a:pt x="474" y="1061"/>
                              <a:pt x="613" y="1112"/>
                              <a:pt x="749" y="1112"/>
                            </a:cubicBezTo>
                            <a:cubicBezTo>
                              <a:pt x="1035" y="1112"/>
                              <a:pt x="1312" y="892"/>
                              <a:pt x="1312" y="553"/>
                            </a:cubicBezTo>
                            <a:cubicBezTo>
                              <a:pt x="1312" y="242"/>
                              <a:pt x="1053" y="1"/>
                              <a:pt x="75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24" name="Google Shape;924;p2"/>
                      <p:cNvSpPr/>
                      <p:nvPr/>
                    </p:nvSpPr>
                    <p:spPr>
                      <a:xfrm rot="-5400000">
                        <a:off x="3109488" y="1137113"/>
                        <a:ext cx="119100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4" h="4539" extrusionOk="0">
                            <a:moveTo>
                              <a:pt x="4235" y="1"/>
                            </a:moveTo>
                            <a:cubicBezTo>
                              <a:pt x="3279" y="1"/>
                              <a:pt x="2230" y="437"/>
                              <a:pt x="1381" y="1286"/>
                            </a:cubicBezTo>
                            <a:cubicBezTo>
                              <a:pt x="432" y="2235"/>
                              <a:pt x="0" y="3461"/>
                              <a:pt x="138" y="4514"/>
                            </a:cubicBezTo>
                            <a:cubicBezTo>
                              <a:pt x="265" y="4530"/>
                              <a:pt x="394" y="4539"/>
                              <a:pt x="525" y="4539"/>
                            </a:cubicBezTo>
                            <a:cubicBezTo>
                              <a:pt x="1472" y="4539"/>
                              <a:pt x="2532" y="4104"/>
                              <a:pt x="3366" y="3271"/>
                            </a:cubicBezTo>
                            <a:cubicBezTo>
                              <a:pt x="4332" y="2304"/>
                              <a:pt x="4764" y="1062"/>
                              <a:pt x="4626" y="26"/>
                            </a:cubicBezTo>
                            <a:cubicBezTo>
                              <a:pt x="4498" y="9"/>
                              <a:pt x="4367" y="1"/>
                              <a:pt x="42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25" name="Google Shape;925;p2"/>
                      <p:cNvSpPr/>
                      <p:nvPr/>
                    </p:nvSpPr>
                    <p:spPr>
                      <a:xfrm rot="-5400000">
                        <a:off x="3211750" y="10460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37" y="1"/>
                            </a:moveTo>
                            <a:cubicBezTo>
                              <a:pt x="888" y="1"/>
                              <a:pt x="680" y="70"/>
                              <a:pt x="535" y="215"/>
                            </a:cubicBezTo>
                            <a:cubicBezTo>
                              <a:pt x="0" y="750"/>
                              <a:pt x="552" y="2200"/>
                              <a:pt x="1795" y="3442"/>
                            </a:cubicBezTo>
                            <a:cubicBezTo>
                              <a:pt x="2711" y="4358"/>
                              <a:pt x="3730" y="4899"/>
                              <a:pt x="4424" y="4899"/>
                            </a:cubicBezTo>
                            <a:cubicBezTo>
                              <a:pt x="4671" y="4899"/>
                              <a:pt x="4877" y="4830"/>
                              <a:pt x="5023" y="4685"/>
                            </a:cubicBezTo>
                            <a:cubicBezTo>
                              <a:pt x="5575" y="4150"/>
                              <a:pt x="5005" y="2700"/>
                              <a:pt x="3780" y="1458"/>
                            </a:cubicBezTo>
                            <a:cubicBezTo>
                              <a:pt x="2864" y="542"/>
                              <a:pt x="1836" y="1"/>
                              <a:pt x="113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26" name="Google Shape;926;p2"/>
                      <p:cNvSpPr/>
                      <p:nvPr/>
                    </p:nvSpPr>
                    <p:spPr>
                      <a:xfrm rot="-5400000">
                        <a:off x="3270638" y="1197938"/>
                        <a:ext cx="276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23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42" y="1123"/>
                              <a:pt x="553" y="1123"/>
                            </a:cubicBezTo>
                            <a:cubicBezTo>
                              <a:pt x="864" y="1123"/>
                              <a:pt x="1105" y="864"/>
                              <a:pt x="1105" y="553"/>
                            </a:cubicBezTo>
                            <a:cubicBezTo>
                              <a:pt x="1105" y="260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27" name="Google Shape;927;p2"/>
                      <p:cNvSpPr/>
                      <p:nvPr/>
                    </p:nvSpPr>
                    <p:spPr>
                      <a:xfrm rot="-5400000">
                        <a:off x="3166888" y="1085963"/>
                        <a:ext cx="2762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5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0" y="242"/>
                              <a:pt x="0" y="553"/>
                            </a:cubicBezTo>
                            <a:cubicBezTo>
                              <a:pt x="0" y="863"/>
                              <a:pt x="242" y="1105"/>
                              <a:pt x="553" y="1105"/>
                            </a:cubicBezTo>
                            <a:cubicBezTo>
                              <a:pt x="863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3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</p:grpSp>
              </p:grpSp>
              <p:grpSp>
                <p:nvGrpSpPr>
                  <p:cNvPr id="928" name="Google Shape;928;p2"/>
                  <p:cNvGrpSpPr/>
                  <p:nvPr/>
                </p:nvGrpSpPr>
                <p:grpSpPr>
                  <a:xfrm rot="5400000">
                    <a:off x="2461308" y="-1379404"/>
                    <a:ext cx="196290" cy="4025088"/>
                    <a:chOff x="478504" y="534967"/>
                    <a:chExt cx="196290" cy="4025088"/>
                  </a:xfrm>
                </p:grpSpPr>
                <p:grpSp>
                  <p:nvGrpSpPr>
                    <p:cNvPr id="929" name="Google Shape;929;p2"/>
                    <p:cNvGrpSpPr/>
                    <p:nvPr/>
                  </p:nvGrpSpPr>
                  <p:grpSpPr>
                    <a:xfrm>
                      <a:off x="478504" y="534967"/>
                      <a:ext cx="196290" cy="2051887"/>
                      <a:chOff x="3107650" y="1022100"/>
                      <a:chExt cx="235050" cy="2457350"/>
                    </a:xfrm>
                  </p:grpSpPr>
                  <p:sp>
                    <p:nvSpPr>
                      <p:cNvPr id="930" name="Google Shape;930;p2"/>
                      <p:cNvSpPr/>
                      <p:nvPr/>
                    </p:nvSpPr>
                    <p:spPr>
                      <a:xfrm rot="-5400000">
                        <a:off x="1996038" y="2242563"/>
                        <a:ext cx="2457350" cy="164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294" h="657" extrusionOk="0">
                            <a:moveTo>
                              <a:pt x="0" y="0"/>
                            </a:moveTo>
                            <a:lnTo>
                              <a:pt x="0" y="656"/>
                            </a:lnTo>
                            <a:lnTo>
                              <a:pt x="98293" y="656"/>
                            </a:lnTo>
                            <a:lnTo>
                              <a:pt x="98293" y="0"/>
                            </a:ln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31" name="Google Shape;931;p2"/>
                      <p:cNvSpPr/>
                      <p:nvPr/>
                    </p:nvSpPr>
                    <p:spPr>
                      <a:xfrm rot="-5400000">
                        <a:off x="3109263" y="3337488"/>
                        <a:ext cx="119550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82" h="4539" extrusionOk="0">
                            <a:moveTo>
                              <a:pt x="4240" y="1"/>
                            </a:moveTo>
                            <a:cubicBezTo>
                              <a:pt x="3292" y="1"/>
                              <a:pt x="2232" y="437"/>
                              <a:pt x="1398" y="1286"/>
                            </a:cubicBezTo>
                            <a:cubicBezTo>
                              <a:pt x="432" y="2235"/>
                              <a:pt x="0" y="3461"/>
                              <a:pt x="138" y="4514"/>
                            </a:cubicBezTo>
                            <a:cubicBezTo>
                              <a:pt x="267" y="4530"/>
                              <a:pt x="398" y="4539"/>
                              <a:pt x="530" y="4539"/>
                            </a:cubicBezTo>
                            <a:cubicBezTo>
                              <a:pt x="1486" y="4539"/>
                              <a:pt x="2535" y="4104"/>
                              <a:pt x="3383" y="3271"/>
                            </a:cubicBezTo>
                            <a:cubicBezTo>
                              <a:pt x="4333" y="2304"/>
                              <a:pt x="4781" y="1062"/>
                              <a:pt x="4626" y="26"/>
                            </a:cubicBezTo>
                            <a:cubicBezTo>
                              <a:pt x="4500" y="9"/>
                              <a:pt x="4371" y="1"/>
                              <a:pt x="424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32" name="Google Shape;932;p2"/>
                      <p:cNvSpPr/>
                      <p:nvPr/>
                    </p:nvSpPr>
                    <p:spPr>
                      <a:xfrm rot="-5400000">
                        <a:off x="3211450" y="3246375"/>
                        <a:ext cx="139825" cy="1226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3" h="4907" extrusionOk="0">
                            <a:moveTo>
                              <a:pt x="1141" y="1"/>
                            </a:moveTo>
                            <a:cubicBezTo>
                              <a:pt x="898" y="1"/>
                              <a:pt x="695" y="66"/>
                              <a:pt x="553" y="205"/>
                            </a:cubicBezTo>
                            <a:cubicBezTo>
                              <a:pt x="0" y="757"/>
                              <a:pt x="570" y="2207"/>
                              <a:pt x="1795" y="3449"/>
                            </a:cubicBezTo>
                            <a:cubicBezTo>
                              <a:pt x="2711" y="4365"/>
                              <a:pt x="3740" y="4906"/>
                              <a:pt x="4438" y="4906"/>
                            </a:cubicBezTo>
                            <a:cubicBezTo>
                              <a:pt x="4688" y="4906"/>
                              <a:pt x="4895" y="4837"/>
                              <a:pt x="5040" y="4692"/>
                            </a:cubicBezTo>
                            <a:cubicBezTo>
                              <a:pt x="5592" y="4157"/>
                              <a:pt x="5023" y="2707"/>
                              <a:pt x="3780" y="1465"/>
                            </a:cubicBezTo>
                            <a:cubicBezTo>
                              <a:pt x="2871" y="543"/>
                              <a:pt x="1839" y="1"/>
                              <a:pt x="114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33" name="Google Shape;933;p2"/>
                      <p:cNvSpPr/>
                      <p:nvPr/>
                    </p:nvSpPr>
                    <p:spPr>
                      <a:xfrm rot="-5400000">
                        <a:off x="3270425" y="3394000"/>
                        <a:ext cx="28075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23" extrusionOk="0">
                            <a:moveTo>
                              <a:pt x="570" y="1"/>
                            </a:moveTo>
                            <a:cubicBezTo>
                              <a:pt x="259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59" y="1123"/>
                              <a:pt x="570" y="1123"/>
                            </a:cubicBezTo>
                            <a:cubicBezTo>
                              <a:pt x="881" y="1123"/>
                              <a:pt x="1122" y="864"/>
                              <a:pt x="1122" y="553"/>
                            </a:cubicBezTo>
                            <a:cubicBezTo>
                              <a:pt x="1122" y="260"/>
                              <a:pt x="881" y="1"/>
                              <a:pt x="57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34" name="Google Shape;934;p2"/>
                      <p:cNvSpPr/>
                      <p:nvPr/>
                    </p:nvSpPr>
                    <p:spPr>
                      <a:xfrm rot="-5400000">
                        <a:off x="3166888" y="3281813"/>
                        <a:ext cx="2762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5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0" y="242"/>
                              <a:pt x="0" y="553"/>
                            </a:cubicBezTo>
                            <a:cubicBezTo>
                              <a:pt x="0" y="863"/>
                              <a:pt x="242" y="1105"/>
                              <a:pt x="553" y="1105"/>
                            </a:cubicBezTo>
                            <a:cubicBezTo>
                              <a:pt x="863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3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35" name="Google Shape;935;p2"/>
                      <p:cNvSpPr/>
                      <p:nvPr/>
                    </p:nvSpPr>
                    <p:spPr>
                      <a:xfrm rot="-5400000">
                        <a:off x="3099338" y="3133063"/>
                        <a:ext cx="139400" cy="122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11" extrusionOk="0">
                            <a:moveTo>
                              <a:pt x="4446" y="1"/>
                            </a:moveTo>
                            <a:cubicBezTo>
                              <a:pt x="3748" y="1"/>
                              <a:pt x="2715" y="548"/>
                              <a:pt x="1796" y="1455"/>
                            </a:cubicBezTo>
                            <a:cubicBezTo>
                              <a:pt x="570" y="2697"/>
                              <a:pt x="1" y="4147"/>
                              <a:pt x="553" y="4700"/>
                            </a:cubicBezTo>
                            <a:cubicBezTo>
                              <a:pt x="696" y="4843"/>
                              <a:pt x="899" y="4911"/>
                              <a:pt x="1142" y="4911"/>
                            </a:cubicBezTo>
                            <a:cubicBezTo>
                              <a:pt x="1836" y="4911"/>
                              <a:pt x="2860" y="4360"/>
                              <a:pt x="3780" y="3440"/>
                            </a:cubicBezTo>
                            <a:cubicBezTo>
                              <a:pt x="5023" y="2214"/>
                              <a:pt x="5575" y="764"/>
                              <a:pt x="5040" y="212"/>
                            </a:cubicBezTo>
                            <a:cubicBezTo>
                              <a:pt x="4897" y="68"/>
                              <a:pt x="4692" y="1"/>
                              <a:pt x="444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36" name="Google Shape;936;p2"/>
                      <p:cNvSpPr/>
                      <p:nvPr/>
                    </p:nvSpPr>
                    <p:spPr>
                      <a:xfrm rot="-5400000">
                        <a:off x="3211750" y="30464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38" y="1"/>
                            </a:moveTo>
                            <a:cubicBezTo>
                              <a:pt x="888" y="1"/>
                              <a:pt x="681" y="70"/>
                              <a:pt x="536" y="215"/>
                            </a:cubicBezTo>
                            <a:cubicBezTo>
                              <a:pt x="1" y="750"/>
                              <a:pt x="553" y="2200"/>
                              <a:pt x="1796" y="3442"/>
                            </a:cubicBezTo>
                            <a:cubicBezTo>
                              <a:pt x="2712" y="4358"/>
                              <a:pt x="3740" y="4899"/>
                              <a:pt x="4432" y="4899"/>
                            </a:cubicBezTo>
                            <a:cubicBezTo>
                              <a:pt x="4679" y="4899"/>
                              <a:pt x="4883" y="4830"/>
                              <a:pt x="5023" y="4685"/>
                            </a:cubicBezTo>
                            <a:cubicBezTo>
                              <a:pt x="5576" y="4150"/>
                              <a:pt x="5023" y="2700"/>
                              <a:pt x="3781" y="1458"/>
                            </a:cubicBezTo>
                            <a:cubicBezTo>
                              <a:pt x="2865" y="542"/>
                              <a:pt x="1836" y="1"/>
                              <a:pt x="11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37" name="Google Shape;937;p2"/>
                      <p:cNvSpPr/>
                      <p:nvPr/>
                    </p:nvSpPr>
                    <p:spPr>
                      <a:xfrm rot="-5400000">
                        <a:off x="3270913" y="3198588"/>
                        <a:ext cx="28075" cy="27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084" extrusionOk="0">
                            <a:moveTo>
                              <a:pt x="555" y="1"/>
                            </a:moveTo>
                            <a:cubicBezTo>
                              <a:pt x="285" y="1"/>
                              <a:pt x="18" y="178"/>
                              <a:pt x="0" y="531"/>
                            </a:cubicBezTo>
                            <a:cubicBezTo>
                              <a:pt x="0" y="825"/>
                              <a:pt x="415" y="1084"/>
                              <a:pt x="725" y="1084"/>
                            </a:cubicBezTo>
                            <a:cubicBezTo>
                              <a:pt x="1036" y="1084"/>
                              <a:pt x="1122" y="825"/>
                              <a:pt x="1122" y="531"/>
                            </a:cubicBezTo>
                            <a:cubicBezTo>
                              <a:pt x="1096" y="178"/>
                              <a:pt x="825" y="1"/>
                              <a:pt x="55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38" name="Google Shape;938;p2"/>
                      <p:cNvSpPr/>
                      <p:nvPr/>
                    </p:nvSpPr>
                    <p:spPr>
                      <a:xfrm rot="-5400000">
                        <a:off x="3166663" y="3081813"/>
                        <a:ext cx="2807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06" extrusionOk="0">
                            <a:moveTo>
                              <a:pt x="553" y="1"/>
                            </a:moveTo>
                            <a:cubicBezTo>
                              <a:pt x="259" y="1"/>
                              <a:pt x="1" y="242"/>
                              <a:pt x="1" y="553"/>
                            </a:cubicBezTo>
                            <a:cubicBezTo>
                              <a:pt x="1" y="863"/>
                              <a:pt x="259" y="1105"/>
                              <a:pt x="553" y="1105"/>
                            </a:cubicBezTo>
                            <a:cubicBezTo>
                              <a:pt x="864" y="1105"/>
                              <a:pt x="1122" y="863"/>
                              <a:pt x="1122" y="553"/>
                            </a:cubicBezTo>
                            <a:cubicBezTo>
                              <a:pt x="1122" y="242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39" name="Google Shape;939;p2"/>
                      <p:cNvSpPr/>
                      <p:nvPr/>
                    </p:nvSpPr>
                    <p:spPr>
                      <a:xfrm rot="-5400000">
                        <a:off x="3109275" y="2937500"/>
                        <a:ext cx="119525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81" h="4539" extrusionOk="0">
                            <a:moveTo>
                              <a:pt x="4251" y="1"/>
                            </a:moveTo>
                            <a:cubicBezTo>
                              <a:pt x="3292" y="1"/>
                              <a:pt x="2232" y="437"/>
                              <a:pt x="1398" y="1286"/>
                            </a:cubicBezTo>
                            <a:cubicBezTo>
                              <a:pt x="449" y="2235"/>
                              <a:pt x="0" y="3461"/>
                              <a:pt x="155" y="4514"/>
                            </a:cubicBezTo>
                            <a:cubicBezTo>
                              <a:pt x="282" y="4530"/>
                              <a:pt x="411" y="4539"/>
                              <a:pt x="542" y="4539"/>
                            </a:cubicBezTo>
                            <a:cubicBezTo>
                              <a:pt x="1486" y="4539"/>
                              <a:pt x="2534" y="4104"/>
                              <a:pt x="3383" y="3271"/>
                            </a:cubicBezTo>
                            <a:cubicBezTo>
                              <a:pt x="4349" y="2304"/>
                              <a:pt x="4781" y="1062"/>
                              <a:pt x="4643" y="26"/>
                            </a:cubicBezTo>
                            <a:cubicBezTo>
                              <a:pt x="4515" y="9"/>
                              <a:pt x="4384" y="1"/>
                              <a:pt x="425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40" name="Google Shape;940;p2"/>
                      <p:cNvSpPr/>
                      <p:nvPr/>
                    </p:nvSpPr>
                    <p:spPr>
                      <a:xfrm rot="-5400000">
                        <a:off x="3211525" y="2846475"/>
                        <a:ext cx="13985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4" h="4900" extrusionOk="0">
                            <a:moveTo>
                              <a:pt x="1155" y="1"/>
                            </a:moveTo>
                            <a:cubicBezTo>
                              <a:pt x="906" y="1"/>
                              <a:pt x="699" y="70"/>
                              <a:pt x="553" y="215"/>
                            </a:cubicBezTo>
                            <a:cubicBezTo>
                              <a:pt x="1" y="750"/>
                              <a:pt x="571" y="2200"/>
                              <a:pt x="1813" y="3442"/>
                            </a:cubicBezTo>
                            <a:cubicBezTo>
                              <a:pt x="2716" y="4358"/>
                              <a:pt x="3741" y="4899"/>
                              <a:pt x="4439" y="4899"/>
                            </a:cubicBezTo>
                            <a:cubicBezTo>
                              <a:pt x="4688" y="4899"/>
                              <a:pt x="4896" y="4830"/>
                              <a:pt x="5041" y="4685"/>
                            </a:cubicBezTo>
                            <a:cubicBezTo>
                              <a:pt x="5593" y="4150"/>
                              <a:pt x="5024" y="2700"/>
                              <a:pt x="3781" y="1458"/>
                            </a:cubicBezTo>
                            <a:cubicBezTo>
                              <a:pt x="2878" y="542"/>
                              <a:pt x="1853" y="1"/>
                              <a:pt x="115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41" name="Google Shape;941;p2"/>
                      <p:cNvSpPr/>
                      <p:nvPr/>
                    </p:nvSpPr>
                    <p:spPr>
                      <a:xfrm rot="-5400000">
                        <a:off x="3270638" y="2998113"/>
                        <a:ext cx="276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23" extrusionOk="0">
                            <a:moveTo>
                              <a:pt x="553" y="1"/>
                            </a:moveTo>
                            <a:cubicBezTo>
                              <a:pt x="243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43" y="1123"/>
                              <a:pt x="553" y="1123"/>
                            </a:cubicBezTo>
                            <a:cubicBezTo>
                              <a:pt x="864" y="1123"/>
                              <a:pt x="1106" y="864"/>
                              <a:pt x="1106" y="553"/>
                            </a:cubicBezTo>
                            <a:cubicBezTo>
                              <a:pt x="1106" y="260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42" name="Google Shape;942;p2"/>
                      <p:cNvSpPr/>
                      <p:nvPr/>
                    </p:nvSpPr>
                    <p:spPr>
                      <a:xfrm rot="-5400000">
                        <a:off x="3166450" y="2886575"/>
                        <a:ext cx="27625" cy="26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5" h="1071" extrusionOk="0">
                            <a:moveTo>
                              <a:pt x="725" y="1"/>
                            </a:moveTo>
                            <a:cubicBezTo>
                              <a:pt x="432" y="1"/>
                              <a:pt x="0" y="242"/>
                              <a:pt x="0" y="553"/>
                            </a:cubicBezTo>
                            <a:cubicBezTo>
                              <a:pt x="18" y="898"/>
                              <a:pt x="285" y="1071"/>
                              <a:pt x="553" y="1071"/>
                            </a:cubicBezTo>
                            <a:cubicBezTo>
                              <a:pt x="820" y="1071"/>
                              <a:pt x="1088" y="898"/>
                              <a:pt x="1105" y="553"/>
                            </a:cubicBezTo>
                            <a:cubicBezTo>
                              <a:pt x="1105" y="242"/>
                              <a:pt x="1019" y="1"/>
                              <a:pt x="72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43" name="Google Shape;943;p2"/>
                      <p:cNvSpPr/>
                      <p:nvPr/>
                    </p:nvSpPr>
                    <p:spPr>
                      <a:xfrm rot="-5400000">
                        <a:off x="3109475" y="2737500"/>
                        <a:ext cx="119125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5" h="4539" extrusionOk="0">
                            <a:moveTo>
                              <a:pt x="4235" y="1"/>
                            </a:moveTo>
                            <a:cubicBezTo>
                              <a:pt x="3279" y="1"/>
                              <a:pt x="2232" y="437"/>
                              <a:pt x="1398" y="1286"/>
                            </a:cubicBezTo>
                            <a:cubicBezTo>
                              <a:pt x="432" y="2235"/>
                              <a:pt x="0" y="3461"/>
                              <a:pt x="139" y="4514"/>
                            </a:cubicBezTo>
                            <a:cubicBezTo>
                              <a:pt x="265" y="4530"/>
                              <a:pt x="394" y="4539"/>
                              <a:pt x="526" y="4539"/>
                            </a:cubicBezTo>
                            <a:cubicBezTo>
                              <a:pt x="1473" y="4539"/>
                              <a:pt x="2535" y="4104"/>
                              <a:pt x="3383" y="3271"/>
                            </a:cubicBezTo>
                            <a:cubicBezTo>
                              <a:pt x="4333" y="2304"/>
                              <a:pt x="4764" y="1062"/>
                              <a:pt x="4626" y="26"/>
                            </a:cubicBezTo>
                            <a:cubicBezTo>
                              <a:pt x="4498" y="9"/>
                              <a:pt x="4367" y="1"/>
                              <a:pt x="42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44" name="Google Shape;944;p2"/>
                      <p:cNvSpPr/>
                      <p:nvPr/>
                    </p:nvSpPr>
                    <p:spPr>
                      <a:xfrm rot="-5400000">
                        <a:off x="3211750" y="26464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44" y="1"/>
                            </a:moveTo>
                            <a:cubicBezTo>
                              <a:pt x="897" y="1"/>
                              <a:pt x="693" y="70"/>
                              <a:pt x="553" y="215"/>
                            </a:cubicBezTo>
                            <a:cubicBezTo>
                              <a:pt x="0" y="750"/>
                              <a:pt x="553" y="2200"/>
                              <a:pt x="1795" y="3442"/>
                            </a:cubicBezTo>
                            <a:cubicBezTo>
                              <a:pt x="2711" y="4358"/>
                              <a:pt x="3740" y="4899"/>
                              <a:pt x="4438" y="4899"/>
                            </a:cubicBezTo>
                            <a:cubicBezTo>
                              <a:pt x="4688" y="4899"/>
                              <a:pt x="4895" y="4830"/>
                              <a:pt x="5040" y="4685"/>
                            </a:cubicBezTo>
                            <a:cubicBezTo>
                              <a:pt x="5575" y="4150"/>
                              <a:pt x="5023" y="2700"/>
                              <a:pt x="3780" y="1458"/>
                            </a:cubicBezTo>
                            <a:cubicBezTo>
                              <a:pt x="2864" y="542"/>
                              <a:pt x="1836" y="1"/>
                              <a:pt x="114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45" name="Google Shape;945;p2"/>
                      <p:cNvSpPr/>
                      <p:nvPr/>
                    </p:nvSpPr>
                    <p:spPr>
                      <a:xfrm rot="-5400000">
                        <a:off x="3270425" y="2793800"/>
                        <a:ext cx="28075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23" extrusionOk="0">
                            <a:moveTo>
                              <a:pt x="570" y="1"/>
                            </a:moveTo>
                            <a:cubicBezTo>
                              <a:pt x="260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60" y="1123"/>
                              <a:pt x="570" y="1123"/>
                            </a:cubicBezTo>
                            <a:cubicBezTo>
                              <a:pt x="864" y="1123"/>
                              <a:pt x="1123" y="864"/>
                              <a:pt x="1123" y="553"/>
                            </a:cubicBezTo>
                            <a:cubicBezTo>
                              <a:pt x="1123" y="260"/>
                              <a:pt x="864" y="1"/>
                              <a:pt x="57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46" name="Google Shape;946;p2"/>
                      <p:cNvSpPr/>
                      <p:nvPr/>
                    </p:nvSpPr>
                    <p:spPr>
                      <a:xfrm rot="-5400000">
                        <a:off x="3166663" y="2681813"/>
                        <a:ext cx="2807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06" extrusionOk="0">
                            <a:moveTo>
                              <a:pt x="570" y="1"/>
                            </a:moveTo>
                            <a:cubicBezTo>
                              <a:pt x="259" y="1"/>
                              <a:pt x="0" y="242"/>
                              <a:pt x="0" y="553"/>
                            </a:cubicBezTo>
                            <a:cubicBezTo>
                              <a:pt x="0" y="863"/>
                              <a:pt x="259" y="1105"/>
                              <a:pt x="570" y="1105"/>
                            </a:cubicBezTo>
                            <a:cubicBezTo>
                              <a:pt x="863" y="1105"/>
                              <a:pt x="1122" y="863"/>
                              <a:pt x="1122" y="553"/>
                            </a:cubicBezTo>
                            <a:cubicBezTo>
                              <a:pt x="1122" y="242"/>
                              <a:pt x="863" y="1"/>
                              <a:pt x="57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47" name="Google Shape;947;p2"/>
                      <p:cNvSpPr/>
                      <p:nvPr/>
                    </p:nvSpPr>
                    <p:spPr>
                      <a:xfrm rot="-5400000">
                        <a:off x="3099338" y="2532863"/>
                        <a:ext cx="139400" cy="122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11" extrusionOk="0">
                            <a:moveTo>
                              <a:pt x="4439" y="1"/>
                            </a:moveTo>
                            <a:cubicBezTo>
                              <a:pt x="3748" y="1"/>
                              <a:pt x="2715" y="548"/>
                              <a:pt x="1796" y="1455"/>
                            </a:cubicBezTo>
                            <a:cubicBezTo>
                              <a:pt x="553" y="2697"/>
                              <a:pt x="1" y="4147"/>
                              <a:pt x="536" y="4700"/>
                            </a:cubicBezTo>
                            <a:cubicBezTo>
                              <a:pt x="679" y="4843"/>
                              <a:pt x="883" y="4911"/>
                              <a:pt x="1128" y="4911"/>
                            </a:cubicBezTo>
                            <a:cubicBezTo>
                              <a:pt x="1827" y="4911"/>
                              <a:pt x="2860" y="4360"/>
                              <a:pt x="3781" y="3440"/>
                            </a:cubicBezTo>
                            <a:cubicBezTo>
                              <a:pt x="5023" y="2214"/>
                              <a:pt x="5576" y="764"/>
                              <a:pt x="5023" y="212"/>
                            </a:cubicBezTo>
                            <a:cubicBezTo>
                              <a:pt x="4884" y="68"/>
                              <a:pt x="4683" y="1"/>
                              <a:pt x="443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48" name="Google Shape;948;p2"/>
                      <p:cNvSpPr/>
                      <p:nvPr/>
                    </p:nvSpPr>
                    <p:spPr>
                      <a:xfrm rot="-5400000">
                        <a:off x="3211750" y="24462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38" y="1"/>
                            </a:moveTo>
                            <a:cubicBezTo>
                              <a:pt x="888" y="1"/>
                              <a:pt x="681" y="70"/>
                              <a:pt x="536" y="215"/>
                            </a:cubicBezTo>
                            <a:cubicBezTo>
                              <a:pt x="1" y="750"/>
                              <a:pt x="553" y="2200"/>
                              <a:pt x="1796" y="3442"/>
                            </a:cubicBezTo>
                            <a:cubicBezTo>
                              <a:pt x="2712" y="4358"/>
                              <a:pt x="3731" y="4899"/>
                              <a:pt x="4425" y="4899"/>
                            </a:cubicBezTo>
                            <a:cubicBezTo>
                              <a:pt x="4672" y="4899"/>
                              <a:pt x="4878" y="4830"/>
                              <a:pt x="5023" y="4685"/>
                            </a:cubicBezTo>
                            <a:cubicBezTo>
                              <a:pt x="5576" y="4150"/>
                              <a:pt x="5006" y="2700"/>
                              <a:pt x="3781" y="1458"/>
                            </a:cubicBezTo>
                            <a:cubicBezTo>
                              <a:pt x="2865" y="542"/>
                              <a:pt x="1836" y="1"/>
                              <a:pt x="11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49" name="Google Shape;949;p2"/>
                      <p:cNvSpPr/>
                      <p:nvPr/>
                    </p:nvSpPr>
                    <p:spPr>
                      <a:xfrm rot="-5400000">
                        <a:off x="3265288" y="2597863"/>
                        <a:ext cx="38425" cy="281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37" h="1126" extrusionOk="0">
                            <a:moveTo>
                              <a:pt x="760" y="1"/>
                            </a:moveTo>
                            <a:cubicBezTo>
                              <a:pt x="259" y="1"/>
                              <a:pt x="0" y="605"/>
                              <a:pt x="363" y="967"/>
                            </a:cubicBezTo>
                            <a:cubicBezTo>
                              <a:pt x="472" y="1077"/>
                              <a:pt x="608" y="1126"/>
                              <a:pt x="742" y="1126"/>
                            </a:cubicBezTo>
                            <a:cubicBezTo>
                              <a:pt x="1031" y="1126"/>
                              <a:pt x="1312" y="900"/>
                              <a:pt x="1312" y="570"/>
                            </a:cubicBezTo>
                            <a:cubicBezTo>
                              <a:pt x="1312" y="260"/>
                              <a:pt x="1537" y="1"/>
                              <a:pt x="76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50" name="Google Shape;950;p2"/>
                      <p:cNvSpPr/>
                      <p:nvPr/>
                    </p:nvSpPr>
                    <p:spPr>
                      <a:xfrm rot="-5400000">
                        <a:off x="3166875" y="2481825"/>
                        <a:ext cx="27650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42"/>
                              <a:pt x="1" y="553"/>
                            </a:cubicBezTo>
                            <a:cubicBezTo>
                              <a:pt x="1" y="863"/>
                              <a:pt x="242" y="1105"/>
                              <a:pt x="553" y="1105"/>
                            </a:cubicBezTo>
                            <a:cubicBezTo>
                              <a:pt x="864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51" name="Google Shape;951;p2"/>
                      <p:cNvSpPr/>
                      <p:nvPr/>
                    </p:nvSpPr>
                    <p:spPr>
                      <a:xfrm rot="-5400000">
                        <a:off x="3109488" y="2337513"/>
                        <a:ext cx="119100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4" h="4539" extrusionOk="0">
                            <a:moveTo>
                              <a:pt x="4239" y="1"/>
                            </a:moveTo>
                            <a:cubicBezTo>
                              <a:pt x="3292" y="1"/>
                              <a:pt x="2232" y="437"/>
                              <a:pt x="1398" y="1286"/>
                            </a:cubicBezTo>
                            <a:cubicBezTo>
                              <a:pt x="432" y="2235"/>
                              <a:pt x="0" y="3461"/>
                              <a:pt x="138" y="4514"/>
                            </a:cubicBezTo>
                            <a:cubicBezTo>
                              <a:pt x="267" y="4530"/>
                              <a:pt x="397" y="4539"/>
                              <a:pt x="530" y="4539"/>
                            </a:cubicBezTo>
                            <a:cubicBezTo>
                              <a:pt x="1486" y="4539"/>
                              <a:pt x="2534" y="4104"/>
                              <a:pt x="3383" y="3271"/>
                            </a:cubicBezTo>
                            <a:cubicBezTo>
                              <a:pt x="4332" y="2304"/>
                              <a:pt x="4764" y="1062"/>
                              <a:pt x="4626" y="26"/>
                            </a:cubicBezTo>
                            <a:cubicBezTo>
                              <a:pt x="4500" y="9"/>
                              <a:pt x="4371" y="1"/>
                              <a:pt x="423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52" name="Google Shape;952;p2"/>
                      <p:cNvSpPr/>
                      <p:nvPr/>
                    </p:nvSpPr>
                    <p:spPr>
                      <a:xfrm rot="-5400000">
                        <a:off x="3211763" y="2246488"/>
                        <a:ext cx="139375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5" h="4900" extrusionOk="0">
                            <a:moveTo>
                              <a:pt x="1151" y="1"/>
                            </a:moveTo>
                            <a:cubicBezTo>
                              <a:pt x="904" y="1"/>
                              <a:pt x="698" y="70"/>
                              <a:pt x="552" y="215"/>
                            </a:cubicBezTo>
                            <a:cubicBezTo>
                              <a:pt x="0" y="750"/>
                              <a:pt x="570" y="2200"/>
                              <a:pt x="1795" y="3442"/>
                            </a:cubicBezTo>
                            <a:cubicBezTo>
                              <a:pt x="2711" y="4358"/>
                              <a:pt x="3739" y="4899"/>
                              <a:pt x="4438" y="4899"/>
                            </a:cubicBezTo>
                            <a:cubicBezTo>
                              <a:pt x="4687" y="4899"/>
                              <a:pt x="4895" y="4830"/>
                              <a:pt x="5040" y="4685"/>
                            </a:cubicBezTo>
                            <a:cubicBezTo>
                              <a:pt x="5575" y="4150"/>
                              <a:pt x="5023" y="2700"/>
                              <a:pt x="3780" y="1458"/>
                            </a:cubicBezTo>
                            <a:cubicBezTo>
                              <a:pt x="2864" y="542"/>
                              <a:pt x="1845" y="1"/>
                              <a:pt x="115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53" name="Google Shape;953;p2"/>
                      <p:cNvSpPr/>
                      <p:nvPr/>
                    </p:nvSpPr>
                    <p:spPr>
                      <a:xfrm rot="-5400000">
                        <a:off x="3272588" y="2395963"/>
                        <a:ext cx="237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50" h="1123" extrusionOk="0">
                            <a:moveTo>
                              <a:pt x="397" y="1"/>
                            </a:moveTo>
                            <a:cubicBezTo>
                              <a:pt x="87" y="1"/>
                              <a:pt x="0" y="260"/>
                              <a:pt x="0" y="570"/>
                            </a:cubicBezTo>
                            <a:cubicBezTo>
                              <a:pt x="0" y="864"/>
                              <a:pt x="87" y="1123"/>
                              <a:pt x="397" y="1123"/>
                            </a:cubicBezTo>
                            <a:cubicBezTo>
                              <a:pt x="691" y="1123"/>
                              <a:pt x="950" y="864"/>
                              <a:pt x="950" y="570"/>
                            </a:cubicBezTo>
                            <a:cubicBezTo>
                              <a:pt x="950" y="260"/>
                              <a:pt x="691" y="1"/>
                              <a:pt x="39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54" name="Google Shape;954;p2"/>
                      <p:cNvSpPr/>
                      <p:nvPr/>
                    </p:nvSpPr>
                    <p:spPr>
                      <a:xfrm rot="-5400000">
                        <a:off x="3166663" y="2286138"/>
                        <a:ext cx="2807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06" extrusionOk="0">
                            <a:moveTo>
                              <a:pt x="570" y="1"/>
                            </a:moveTo>
                            <a:cubicBezTo>
                              <a:pt x="259" y="1"/>
                              <a:pt x="0" y="242"/>
                              <a:pt x="0" y="553"/>
                            </a:cubicBezTo>
                            <a:cubicBezTo>
                              <a:pt x="0" y="863"/>
                              <a:pt x="259" y="1105"/>
                              <a:pt x="570" y="1105"/>
                            </a:cubicBezTo>
                            <a:cubicBezTo>
                              <a:pt x="863" y="1105"/>
                              <a:pt x="1122" y="863"/>
                              <a:pt x="1122" y="553"/>
                            </a:cubicBezTo>
                            <a:cubicBezTo>
                              <a:pt x="1122" y="242"/>
                              <a:pt x="863" y="1"/>
                              <a:pt x="57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55" name="Google Shape;955;p2"/>
                      <p:cNvSpPr/>
                      <p:nvPr/>
                    </p:nvSpPr>
                    <p:spPr>
                      <a:xfrm rot="-5400000">
                        <a:off x="3109475" y="2137300"/>
                        <a:ext cx="119125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5" h="4539" extrusionOk="0">
                            <a:moveTo>
                              <a:pt x="4235" y="1"/>
                            </a:moveTo>
                            <a:cubicBezTo>
                              <a:pt x="3279" y="1"/>
                              <a:pt x="2230" y="437"/>
                              <a:pt x="1381" y="1286"/>
                            </a:cubicBezTo>
                            <a:cubicBezTo>
                              <a:pt x="432" y="2235"/>
                              <a:pt x="1" y="3461"/>
                              <a:pt x="139" y="4514"/>
                            </a:cubicBezTo>
                            <a:cubicBezTo>
                              <a:pt x="265" y="4530"/>
                              <a:pt x="394" y="4539"/>
                              <a:pt x="526" y="4539"/>
                            </a:cubicBezTo>
                            <a:cubicBezTo>
                              <a:pt x="1473" y="4539"/>
                              <a:pt x="2533" y="4104"/>
                              <a:pt x="3366" y="3271"/>
                            </a:cubicBezTo>
                            <a:cubicBezTo>
                              <a:pt x="4333" y="2304"/>
                              <a:pt x="4764" y="1062"/>
                              <a:pt x="4626" y="26"/>
                            </a:cubicBezTo>
                            <a:cubicBezTo>
                              <a:pt x="4498" y="9"/>
                              <a:pt x="4367" y="1"/>
                              <a:pt x="42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56" name="Google Shape;956;p2"/>
                      <p:cNvSpPr/>
                      <p:nvPr/>
                    </p:nvSpPr>
                    <p:spPr>
                      <a:xfrm rot="-5400000">
                        <a:off x="3211750" y="20462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37" y="1"/>
                            </a:moveTo>
                            <a:cubicBezTo>
                              <a:pt x="888" y="1"/>
                              <a:pt x="681" y="70"/>
                              <a:pt x="536" y="215"/>
                            </a:cubicBezTo>
                            <a:cubicBezTo>
                              <a:pt x="0" y="750"/>
                              <a:pt x="553" y="2200"/>
                              <a:pt x="1795" y="3442"/>
                            </a:cubicBezTo>
                            <a:cubicBezTo>
                              <a:pt x="2711" y="4358"/>
                              <a:pt x="3740" y="4899"/>
                              <a:pt x="4432" y="4899"/>
                            </a:cubicBezTo>
                            <a:cubicBezTo>
                              <a:pt x="4678" y="4899"/>
                              <a:pt x="4882" y="4830"/>
                              <a:pt x="5023" y="4685"/>
                            </a:cubicBezTo>
                            <a:cubicBezTo>
                              <a:pt x="5575" y="4150"/>
                              <a:pt x="5023" y="2700"/>
                              <a:pt x="3780" y="1458"/>
                            </a:cubicBezTo>
                            <a:cubicBezTo>
                              <a:pt x="2864" y="542"/>
                              <a:pt x="1836" y="1"/>
                              <a:pt x="113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57" name="Google Shape;957;p2"/>
                      <p:cNvSpPr/>
                      <p:nvPr/>
                    </p:nvSpPr>
                    <p:spPr>
                      <a:xfrm rot="-5400000">
                        <a:off x="3270638" y="2193813"/>
                        <a:ext cx="276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23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42" y="1123"/>
                              <a:pt x="553" y="1123"/>
                            </a:cubicBezTo>
                            <a:cubicBezTo>
                              <a:pt x="864" y="1123"/>
                              <a:pt x="1105" y="864"/>
                              <a:pt x="1105" y="553"/>
                            </a:cubicBezTo>
                            <a:cubicBezTo>
                              <a:pt x="1105" y="260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58" name="Google Shape;958;p2"/>
                      <p:cNvSpPr/>
                      <p:nvPr/>
                    </p:nvSpPr>
                    <p:spPr>
                      <a:xfrm rot="-5400000">
                        <a:off x="3166875" y="2086150"/>
                        <a:ext cx="27650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42"/>
                              <a:pt x="1" y="553"/>
                            </a:cubicBezTo>
                            <a:cubicBezTo>
                              <a:pt x="1" y="863"/>
                              <a:pt x="242" y="1105"/>
                              <a:pt x="553" y="1105"/>
                            </a:cubicBezTo>
                            <a:cubicBezTo>
                              <a:pt x="864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59" name="Google Shape;959;p2"/>
                      <p:cNvSpPr/>
                      <p:nvPr/>
                    </p:nvSpPr>
                    <p:spPr>
                      <a:xfrm rot="-5400000">
                        <a:off x="3099250" y="1932750"/>
                        <a:ext cx="139400" cy="122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4" extrusionOk="0">
                            <a:moveTo>
                              <a:pt x="4432" y="1"/>
                            </a:moveTo>
                            <a:cubicBezTo>
                              <a:pt x="3738" y="1"/>
                              <a:pt x="2715" y="548"/>
                              <a:pt x="1796" y="1455"/>
                            </a:cubicBezTo>
                            <a:cubicBezTo>
                              <a:pt x="553" y="2697"/>
                              <a:pt x="1" y="4147"/>
                              <a:pt x="536" y="4700"/>
                            </a:cubicBezTo>
                            <a:cubicBezTo>
                              <a:pt x="678" y="4838"/>
                              <a:pt x="881" y="4903"/>
                              <a:pt x="1124" y="4903"/>
                            </a:cubicBezTo>
                            <a:cubicBezTo>
                              <a:pt x="1823" y="4903"/>
                              <a:pt x="2859" y="4361"/>
                              <a:pt x="3781" y="3440"/>
                            </a:cubicBezTo>
                            <a:cubicBezTo>
                              <a:pt x="5006" y="2214"/>
                              <a:pt x="5576" y="764"/>
                              <a:pt x="5023" y="212"/>
                            </a:cubicBezTo>
                            <a:cubicBezTo>
                              <a:pt x="4880" y="68"/>
                              <a:pt x="4676" y="1"/>
                              <a:pt x="4432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60" name="Google Shape;960;p2"/>
                      <p:cNvSpPr/>
                      <p:nvPr/>
                    </p:nvSpPr>
                    <p:spPr>
                      <a:xfrm rot="-5400000">
                        <a:off x="3211538" y="1846288"/>
                        <a:ext cx="139825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3" h="4900" extrusionOk="0">
                            <a:moveTo>
                              <a:pt x="1154" y="1"/>
                            </a:moveTo>
                            <a:cubicBezTo>
                              <a:pt x="906" y="1"/>
                              <a:pt x="698" y="70"/>
                              <a:pt x="553" y="215"/>
                            </a:cubicBezTo>
                            <a:cubicBezTo>
                              <a:pt x="1" y="750"/>
                              <a:pt x="570" y="2200"/>
                              <a:pt x="1796" y="3442"/>
                            </a:cubicBezTo>
                            <a:cubicBezTo>
                              <a:pt x="2712" y="4358"/>
                              <a:pt x="3740" y="4899"/>
                              <a:pt x="4439" y="4899"/>
                            </a:cubicBezTo>
                            <a:cubicBezTo>
                              <a:pt x="4688" y="4899"/>
                              <a:pt x="4895" y="4830"/>
                              <a:pt x="5040" y="4685"/>
                            </a:cubicBezTo>
                            <a:cubicBezTo>
                              <a:pt x="5593" y="4150"/>
                              <a:pt x="5023" y="2700"/>
                              <a:pt x="3781" y="1458"/>
                            </a:cubicBezTo>
                            <a:cubicBezTo>
                              <a:pt x="2877" y="542"/>
                              <a:pt x="1852" y="1"/>
                              <a:pt x="115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61" name="Google Shape;961;p2"/>
                      <p:cNvSpPr/>
                      <p:nvPr/>
                    </p:nvSpPr>
                    <p:spPr>
                      <a:xfrm rot="-5400000">
                        <a:off x="3270650" y="1993600"/>
                        <a:ext cx="27625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5" h="1123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0" y="260"/>
                              <a:pt x="0" y="553"/>
                            </a:cubicBezTo>
                            <a:cubicBezTo>
                              <a:pt x="0" y="864"/>
                              <a:pt x="242" y="1123"/>
                              <a:pt x="553" y="1123"/>
                            </a:cubicBezTo>
                            <a:cubicBezTo>
                              <a:pt x="863" y="1123"/>
                              <a:pt x="1105" y="864"/>
                              <a:pt x="1105" y="553"/>
                            </a:cubicBezTo>
                            <a:cubicBezTo>
                              <a:pt x="1105" y="260"/>
                              <a:pt x="863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62" name="Google Shape;962;p2"/>
                      <p:cNvSpPr/>
                      <p:nvPr/>
                    </p:nvSpPr>
                    <p:spPr>
                      <a:xfrm rot="-5400000">
                        <a:off x="3166875" y="1881625"/>
                        <a:ext cx="27650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42"/>
                              <a:pt x="1" y="553"/>
                            </a:cubicBezTo>
                            <a:cubicBezTo>
                              <a:pt x="1" y="863"/>
                              <a:pt x="242" y="1105"/>
                              <a:pt x="553" y="1105"/>
                            </a:cubicBezTo>
                            <a:cubicBezTo>
                              <a:pt x="864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63" name="Google Shape;963;p2"/>
                      <p:cNvSpPr/>
                      <p:nvPr/>
                    </p:nvSpPr>
                    <p:spPr>
                      <a:xfrm rot="-5400000">
                        <a:off x="3109488" y="1737313"/>
                        <a:ext cx="119100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4" h="4539" extrusionOk="0">
                            <a:moveTo>
                              <a:pt x="4235" y="1"/>
                            </a:moveTo>
                            <a:cubicBezTo>
                              <a:pt x="3282" y="1"/>
                              <a:pt x="2245" y="437"/>
                              <a:pt x="1381" y="1286"/>
                            </a:cubicBezTo>
                            <a:cubicBezTo>
                              <a:pt x="432" y="2235"/>
                              <a:pt x="0" y="3461"/>
                              <a:pt x="138" y="4514"/>
                            </a:cubicBezTo>
                            <a:cubicBezTo>
                              <a:pt x="264" y="4530"/>
                              <a:pt x="394" y="4539"/>
                              <a:pt x="525" y="4539"/>
                            </a:cubicBezTo>
                            <a:cubicBezTo>
                              <a:pt x="1472" y="4539"/>
                              <a:pt x="2532" y="4104"/>
                              <a:pt x="3366" y="3271"/>
                            </a:cubicBezTo>
                            <a:cubicBezTo>
                              <a:pt x="4332" y="2304"/>
                              <a:pt x="4764" y="1062"/>
                              <a:pt x="4626" y="26"/>
                            </a:cubicBezTo>
                            <a:cubicBezTo>
                              <a:pt x="4498" y="9"/>
                              <a:pt x="4367" y="1"/>
                              <a:pt x="42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64" name="Google Shape;964;p2"/>
                      <p:cNvSpPr/>
                      <p:nvPr/>
                    </p:nvSpPr>
                    <p:spPr>
                      <a:xfrm rot="-5400000">
                        <a:off x="3211763" y="1646288"/>
                        <a:ext cx="139375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5" h="4900" extrusionOk="0">
                            <a:moveTo>
                              <a:pt x="1144" y="1"/>
                            </a:moveTo>
                            <a:cubicBezTo>
                              <a:pt x="897" y="1"/>
                              <a:pt x="693" y="70"/>
                              <a:pt x="552" y="215"/>
                            </a:cubicBezTo>
                            <a:cubicBezTo>
                              <a:pt x="0" y="750"/>
                              <a:pt x="552" y="2200"/>
                              <a:pt x="1795" y="3442"/>
                            </a:cubicBezTo>
                            <a:cubicBezTo>
                              <a:pt x="2711" y="4358"/>
                              <a:pt x="3739" y="4899"/>
                              <a:pt x="4431" y="4899"/>
                            </a:cubicBezTo>
                            <a:cubicBezTo>
                              <a:pt x="4678" y="4899"/>
                              <a:pt x="4882" y="4830"/>
                              <a:pt x="5023" y="4685"/>
                            </a:cubicBezTo>
                            <a:cubicBezTo>
                              <a:pt x="5575" y="4150"/>
                              <a:pt x="5023" y="2700"/>
                              <a:pt x="3780" y="1458"/>
                            </a:cubicBezTo>
                            <a:cubicBezTo>
                              <a:pt x="2864" y="542"/>
                              <a:pt x="1836" y="1"/>
                              <a:pt x="114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65" name="Google Shape;965;p2"/>
                      <p:cNvSpPr/>
                      <p:nvPr/>
                    </p:nvSpPr>
                    <p:spPr>
                      <a:xfrm rot="-5400000">
                        <a:off x="3268025" y="1796000"/>
                        <a:ext cx="32825" cy="28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313" h="1121" extrusionOk="0">
                            <a:moveTo>
                              <a:pt x="743" y="1"/>
                            </a:moveTo>
                            <a:cubicBezTo>
                              <a:pt x="259" y="1"/>
                              <a:pt x="1" y="605"/>
                              <a:pt x="363" y="950"/>
                            </a:cubicBezTo>
                            <a:cubicBezTo>
                              <a:pt x="475" y="1068"/>
                              <a:pt x="615" y="1120"/>
                              <a:pt x="753" y="1120"/>
                            </a:cubicBezTo>
                            <a:cubicBezTo>
                              <a:pt x="1037" y="1120"/>
                              <a:pt x="1312" y="896"/>
                              <a:pt x="1312" y="570"/>
                            </a:cubicBezTo>
                            <a:cubicBezTo>
                              <a:pt x="1312" y="260"/>
                              <a:pt x="1053" y="1"/>
                              <a:pt x="74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66" name="Google Shape;966;p2"/>
                      <p:cNvSpPr/>
                      <p:nvPr/>
                    </p:nvSpPr>
                    <p:spPr>
                      <a:xfrm rot="-5400000">
                        <a:off x="3164588" y="1683713"/>
                        <a:ext cx="32375" cy="27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295" h="1112" extrusionOk="0">
                            <a:moveTo>
                              <a:pt x="742" y="1"/>
                            </a:moveTo>
                            <a:cubicBezTo>
                              <a:pt x="242" y="1"/>
                              <a:pt x="0" y="587"/>
                              <a:pt x="345" y="950"/>
                            </a:cubicBezTo>
                            <a:cubicBezTo>
                              <a:pt x="457" y="1061"/>
                              <a:pt x="596" y="1112"/>
                              <a:pt x="732" y="1112"/>
                            </a:cubicBezTo>
                            <a:cubicBezTo>
                              <a:pt x="1018" y="1112"/>
                              <a:pt x="1295" y="892"/>
                              <a:pt x="1295" y="553"/>
                            </a:cubicBezTo>
                            <a:cubicBezTo>
                              <a:pt x="1295" y="242"/>
                              <a:pt x="1053" y="1"/>
                              <a:pt x="742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67" name="Google Shape;967;p2"/>
                      <p:cNvSpPr/>
                      <p:nvPr/>
                    </p:nvSpPr>
                    <p:spPr>
                      <a:xfrm rot="-5400000">
                        <a:off x="3099338" y="1532663"/>
                        <a:ext cx="139400" cy="122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11" extrusionOk="0">
                            <a:moveTo>
                              <a:pt x="4439" y="1"/>
                            </a:moveTo>
                            <a:cubicBezTo>
                              <a:pt x="3747" y="1"/>
                              <a:pt x="2715" y="548"/>
                              <a:pt x="1795" y="1455"/>
                            </a:cubicBezTo>
                            <a:cubicBezTo>
                              <a:pt x="553" y="2697"/>
                              <a:pt x="0" y="4147"/>
                              <a:pt x="535" y="4700"/>
                            </a:cubicBezTo>
                            <a:cubicBezTo>
                              <a:pt x="679" y="4843"/>
                              <a:pt x="883" y="4911"/>
                              <a:pt x="1128" y="4911"/>
                            </a:cubicBezTo>
                            <a:cubicBezTo>
                              <a:pt x="1827" y="4911"/>
                              <a:pt x="2860" y="4360"/>
                              <a:pt x="3780" y="3440"/>
                            </a:cubicBezTo>
                            <a:cubicBezTo>
                              <a:pt x="5023" y="2214"/>
                              <a:pt x="5575" y="764"/>
                              <a:pt x="5023" y="212"/>
                            </a:cubicBezTo>
                            <a:cubicBezTo>
                              <a:pt x="4884" y="68"/>
                              <a:pt x="4683" y="1"/>
                              <a:pt x="443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68" name="Google Shape;968;p2"/>
                      <p:cNvSpPr/>
                      <p:nvPr/>
                    </p:nvSpPr>
                    <p:spPr>
                      <a:xfrm rot="-5400000">
                        <a:off x="3211538" y="1446288"/>
                        <a:ext cx="139825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3" h="4900" extrusionOk="0">
                            <a:moveTo>
                              <a:pt x="1154" y="1"/>
                            </a:moveTo>
                            <a:cubicBezTo>
                              <a:pt x="905" y="1"/>
                              <a:pt x="698" y="70"/>
                              <a:pt x="553" y="215"/>
                            </a:cubicBezTo>
                            <a:cubicBezTo>
                              <a:pt x="0" y="750"/>
                              <a:pt x="570" y="2200"/>
                              <a:pt x="1813" y="3442"/>
                            </a:cubicBezTo>
                            <a:cubicBezTo>
                              <a:pt x="2716" y="4358"/>
                              <a:pt x="3741" y="4899"/>
                              <a:pt x="4439" y="4899"/>
                            </a:cubicBezTo>
                            <a:cubicBezTo>
                              <a:pt x="4688" y="4899"/>
                              <a:pt x="4895" y="4830"/>
                              <a:pt x="5040" y="4685"/>
                            </a:cubicBezTo>
                            <a:cubicBezTo>
                              <a:pt x="5592" y="4150"/>
                              <a:pt x="5023" y="2700"/>
                              <a:pt x="3797" y="1458"/>
                            </a:cubicBezTo>
                            <a:cubicBezTo>
                              <a:pt x="2882" y="542"/>
                              <a:pt x="1853" y="1"/>
                              <a:pt x="115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69" name="Google Shape;969;p2"/>
                      <p:cNvSpPr/>
                      <p:nvPr/>
                    </p:nvSpPr>
                    <p:spPr>
                      <a:xfrm rot="-5400000">
                        <a:off x="3270638" y="1593613"/>
                        <a:ext cx="276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23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42" y="1123"/>
                              <a:pt x="553" y="1123"/>
                            </a:cubicBezTo>
                            <a:cubicBezTo>
                              <a:pt x="864" y="1123"/>
                              <a:pt x="1105" y="864"/>
                              <a:pt x="1105" y="553"/>
                            </a:cubicBezTo>
                            <a:cubicBezTo>
                              <a:pt x="1105" y="260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70" name="Google Shape;970;p2"/>
                      <p:cNvSpPr/>
                      <p:nvPr/>
                    </p:nvSpPr>
                    <p:spPr>
                      <a:xfrm rot="-5400000">
                        <a:off x="3162350" y="1486175"/>
                        <a:ext cx="36700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68" h="1106" extrusionOk="0">
                            <a:moveTo>
                              <a:pt x="743" y="1"/>
                            </a:moveTo>
                            <a:cubicBezTo>
                              <a:pt x="1" y="1"/>
                              <a:pt x="1" y="1105"/>
                              <a:pt x="743" y="1105"/>
                            </a:cubicBezTo>
                            <a:cubicBezTo>
                              <a:pt x="1036" y="1105"/>
                              <a:pt x="1468" y="863"/>
                              <a:pt x="1468" y="553"/>
                            </a:cubicBezTo>
                            <a:cubicBezTo>
                              <a:pt x="1468" y="242"/>
                              <a:pt x="1054" y="1"/>
                              <a:pt x="74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71" name="Google Shape;971;p2"/>
                      <p:cNvSpPr/>
                      <p:nvPr/>
                    </p:nvSpPr>
                    <p:spPr>
                      <a:xfrm rot="-5400000">
                        <a:off x="3099125" y="1332675"/>
                        <a:ext cx="139825" cy="122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3" h="4911" extrusionOk="0">
                            <a:moveTo>
                              <a:pt x="4447" y="1"/>
                            </a:moveTo>
                            <a:cubicBezTo>
                              <a:pt x="3749" y="1"/>
                              <a:pt x="2719" y="548"/>
                              <a:pt x="1813" y="1455"/>
                            </a:cubicBezTo>
                            <a:cubicBezTo>
                              <a:pt x="570" y="2697"/>
                              <a:pt x="1" y="4147"/>
                              <a:pt x="553" y="4700"/>
                            </a:cubicBezTo>
                            <a:cubicBezTo>
                              <a:pt x="696" y="4843"/>
                              <a:pt x="900" y="4911"/>
                              <a:pt x="1145" y="4911"/>
                            </a:cubicBezTo>
                            <a:cubicBezTo>
                              <a:pt x="1843" y="4911"/>
                              <a:pt x="2873" y="4360"/>
                              <a:pt x="3780" y="3440"/>
                            </a:cubicBezTo>
                            <a:cubicBezTo>
                              <a:pt x="5023" y="2214"/>
                              <a:pt x="5593" y="764"/>
                              <a:pt x="5040" y="212"/>
                            </a:cubicBezTo>
                            <a:cubicBezTo>
                              <a:pt x="4897" y="68"/>
                              <a:pt x="4692" y="1"/>
                              <a:pt x="444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72" name="Google Shape;972;p2"/>
                      <p:cNvSpPr/>
                      <p:nvPr/>
                    </p:nvSpPr>
                    <p:spPr>
                      <a:xfrm rot="-5400000">
                        <a:off x="3221825" y="1250750"/>
                        <a:ext cx="119550" cy="113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82" h="4544" extrusionOk="0">
                            <a:moveTo>
                              <a:pt x="569" y="1"/>
                            </a:moveTo>
                            <a:cubicBezTo>
                              <a:pt x="429" y="1"/>
                              <a:pt x="291" y="11"/>
                              <a:pt x="156" y="31"/>
                            </a:cubicBezTo>
                            <a:cubicBezTo>
                              <a:pt x="1" y="1066"/>
                              <a:pt x="449" y="2292"/>
                              <a:pt x="1399" y="3258"/>
                            </a:cubicBezTo>
                            <a:cubicBezTo>
                              <a:pt x="2248" y="4107"/>
                              <a:pt x="3296" y="4544"/>
                              <a:pt x="4252" y="4544"/>
                            </a:cubicBezTo>
                            <a:cubicBezTo>
                              <a:pt x="4385" y="4544"/>
                              <a:pt x="4515" y="4535"/>
                              <a:pt x="4644" y="4518"/>
                            </a:cubicBezTo>
                            <a:cubicBezTo>
                              <a:pt x="4782" y="3466"/>
                              <a:pt x="4350" y="2240"/>
                              <a:pt x="3384" y="1274"/>
                            </a:cubicBezTo>
                            <a:cubicBezTo>
                              <a:pt x="2558" y="448"/>
                              <a:pt x="1510" y="1"/>
                              <a:pt x="56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73" name="Google Shape;973;p2"/>
                      <p:cNvSpPr/>
                      <p:nvPr/>
                    </p:nvSpPr>
                    <p:spPr>
                      <a:xfrm rot="-5400000">
                        <a:off x="3268088" y="1400263"/>
                        <a:ext cx="32825" cy="281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313" h="1126" extrusionOk="0">
                            <a:moveTo>
                              <a:pt x="760" y="1"/>
                            </a:moveTo>
                            <a:cubicBezTo>
                              <a:pt x="259" y="1"/>
                              <a:pt x="1" y="605"/>
                              <a:pt x="346" y="967"/>
                            </a:cubicBezTo>
                            <a:cubicBezTo>
                              <a:pt x="461" y="1077"/>
                              <a:pt x="600" y="1126"/>
                              <a:pt x="737" y="1126"/>
                            </a:cubicBezTo>
                            <a:cubicBezTo>
                              <a:pt x="1031" y="1126"/>
                              <a:pt x="1312" y="900"/>
                              <a:pt x="1312" y="570"/>
                            </a:cubicBezTo>
                            <a:cubicBezTo>
                              <a:pt x="1312" y="260"/>
                              <a:pt x="1053" y="1"/>
                              <a:pt x="76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74" name="Google Shape;974;p2"/>
                      <p:cNvSpPr/>
                      <p:nvPr/>
                    </p:nvSpPr>
                    <p:spPr>
                      <a:xfrm rot="-5400000">
                        <a:off x="3164375" y="1288250"/>
                        <a:ext cx="32800" cy="27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312" h="1112" extrusionOk="0">
                            <a:moveTo>
                              <a:pt x="759" y="1"/>
                            </a:moveTo>
                            <a:cubicBezTo>
                              <a:pt x="259" y="1"/>
                              <a:pt x="0" y="587"/>
                              <a:pt x="362" y="950"/>
                            </a:cubicBezTo>
                            <a:cubicBezTo>
                              <a:pt x="474" y="1061"/>
                              <a:pt x="613" y="1112"/>
                              <a:pt x="749" y="1112"/>
                            </a:cubicBezTo>
                            <a:cubicBezTo>
                              <a:pt x="1035" y="1112"/>
                              <a:pt x="1312" y="892"/>
                              <a:pt x="1312" y="553"/>
                            </a:cubicBezTo>
                            <a:cubicBezTo>
                              <a:pt x="1312" y="242"/>
                              <a:pt x="1053" y="1"/>
                              <a:pt x="75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75" name="Google Shape;975;p2"/>
                      <p:cNvSpPr/>
                      <p:nvPr/>
                    </p:nvSpPr>
                    <p:spPr>
                      <a:xfrm rot="-5400000">
                        <a:off x="3109488" y="1137113"/>
                        <a:ext cx="119100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4" h="4539" extrusionOk="0">
                            <a:moveTo>
                              <a:pt x="4235" y="1"/>
                            </a:moveTo>
                            <a:cubicBezTo>
                              <a:pt x="3279" y="1"/>
                              <a:pt x="2230" y="437"/>
                              <a:pt x="1381" y="1286"/>
                            </a:cubicBezTo>
                            <a:cubicBezTo>
                              <a:pt x="432" y="2235"/>
                              <a:pt x="0" y="3461"/>
                              <a:pt x="138" y="4514"/>
                            </a:cubicBezTo>
                            <a:cubicBezTo>
                              <a:pt x="265" y="4530"/>
                              <a:pt x="394" y="4539"/>
                              <a:pt x="525" y="4539"/>
                            </a:cubicBezTo>
                            <a:cubicBezTo>
                              <a:pt x="1472" y="4539"/>
                              <a:pt x="2532" y="4104"/>
                              <a:pt x="3366" y="3271"/>
                            </a:cubicBezTo>
                            <a:cubicBezTo>
                              <a:pt x="4332" y="2304"/>
                              <a:pt x="4764" y="1062"/>
                              <a:pt x="4626" y="26"/>
                            </a:cubicBezTo>
                            <a:cubicBezTo>
                              <a:pt x="4498" y="9"/>
                              <a:pt x="4367" y="1"/>
                              <a:pt x="42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76" name="Google Shape;976;p2"/>
                      <p:cNvSpPr/>
                      <p:nvPr/>
                    </p:nvSpPr>
                    <p:spPr>
                      <a:xfrm rot="-5400000">
                        <a:off x="3211750" y="10460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37" y="1"/>
                            </a:moveTo>
                            <a:cubicBezTo>
                              <a:pt x="888" y="1"/>
                              <a:pt x="680" y="70"/>
                              <a:pt x="535" y="215"/>
                            </a:cubicBezTo>
                            <a:cubicBezTo>
                              <a:pt x="0" y="750"/>
                              <a:pt x="552" y="2200"/>
                              <a:pt x="1795" y="3442"/>
                            </a:cubicBezTo>
                            <a:cubicBezTo>
                              <a:pt x="2711" y="4358"/>
                              <a:pt x="3730" y="4899"/>
                              <a:pt x="4424" y="4899"/>
                            </a:cubicBezTo>
                            <a:cubicBezTo>
                              <a:pt x="4671" y="4899"/>
                              <a:pt x="4877" y="4830"/>
                              <a:pt x="5023" y="4685"/>
                            </a:cubicBezTo>
                            <a:cubicBezTo>
                              <a:pt x="5575" y="4150"/>
                              <a:pt x="5005" y="2700"/>
                              <a:pt x="3780" y="1458"/>
                            </a:cubicBezTo>
                            <a:cubicBezTo>
                              <a:pt x="2864" y="542"/>
                              <a:pt x="1836" y="1"/>
                              <a:pt x="113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77" name="Google Shape;977;p2"/>
                      <p:cNvSpPr/>
                      <p:nvPr/>
                    </p:nvSpPr>
                    <p:spPr>
                      <a:xfrm rot="-5400000">
                        <a:off x="3270638" y="1197938"/>
                        <a:ext cx="276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23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42" y="1123"/>
                              <a:pt x="553" y="1123"/>
                            </a:cubicBezTo>
                            <a:cubicBezTo>
                              <a:pt x="864" y="1123"/>
                              <a:pt x="1105" y="864"/>
                              <a:pt x="1105" y="553"/>
                            </a:cubicBezTo>
                            <a:cubicBezTo>
                              <a:pt x="1105" y="260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78" name="Google Shape;978;p2"/>
                      <p:cNvSpPr/>
                      <p:nvPr/>
                    </p:nvSpPr>
                    <p:spPr>
                      <a:xfrm rot="-5400000">
                        <a:off x="3166888" y="1085963"/>
                        <a:ext cx="2762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5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0" y="242"/>
                              <a:pt x="0" y="553"/>
                            </a:cubicBezTo>
                            <a:cubicBezTo>
                              <a:pt x="0" y="863"/>
                              <a:pt x="242" y="1105"/>
                              <a:pt x="553" y="1105"/>
                            </a:cubicBezTo>
                            <a:cubicBezTo>
                              <a:pt x="863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3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</p:grpSp>
                <p:grpSp>
                  <p:nvGrpSpPr>
                    <p:cNvPr id="979" name="Google Shape;979;p2"/>
                    <p:cNvGrpSpPr/>
                    <p:nvPr/>
                  </p:nvGrpSpPr>
                  <p:grpSpPr>
                    <a:xfrm>
                      <a:off x="478504" y="2556134"/>
                      <a:ext cx="196290" cy="2003922"/>
                      <a:chOff x="3107650" y="1022169"/>
                      <a:chExt cx="235050" cy="2399906"/>
                    </a:xfrm>
                  </p:grpSpPr>
                  <p:sp>
                    <p:nvSpPr>
                      <p:cNvPr id="980" name="Google Shape;980;p2"/>
                      <p:cNvSpPr/>
                      <p:nvPr/>
                    </p:nvSpPr>
                    <p:spPr>
                      <a:xfrm rot="-5400000">
                        <a:off x="2038791" y="2199883"/>
                        <a:ext cx="2371834" cy="1640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294" h="657" extrusionOk="0">
                            <a:moveTo>
                              <a:pt x="0" y="0"/>
                            </a:moveTo>
                            <a:lnTo>
                              <a:pt x="0" y="656"/>
                            </a:lnTo>
                            <a:lnTo>
                              <a:pt x="98293" y="656"/>
                            </a:lnTo>
                            <a:lnTo>
                              <a:pt x="98293" y="0"/>
                            </a:ln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81" name="Google Shape;981;p2"/>
                      <p:cNvSpPr/>
                      <p:nvPr/>
                    </p:nvSpPr>
                    <p:spPr>
                      <a:xfrm rot="-5400000">
                        <a:off x="3270425" y="3394000"/>
                        <a:ext cx="28075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23" extrusionOk="0">
                            <a:moveTo>
                              <a:pt x="570" y="1"/>
                            </a:moveTo>
                            <a:cubicBezTo>
                              <a:pt x="259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59" y="1123"/>
                              <a:pt x="570" y="1123"/>
                            </a:cubicBezTo>
                            <a:cubicBezTo>
                              <a:pt x="881" y="1123"/>
                              <a:pt x="1122" y="864"/>
                              <a:pt x="1122" y="553"/>
                            </a:cubicBezTo>
                            <a:cubicBezTo>
                              <a:pt x="1122" y="260"/>
                              <a:pt x="881" y="1"/>
                              <a:pt x="57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82" name="Google Shape;982;p2"/>
                      <p:cNvSpPr/>
                      <p:nvPr/>
                    </p:nvSpPr>
                    <p:spPr>
                      <a:xfrm rot="-5400000">
                        <a:off x="3155227" y="3264133"/>
                        <a:ext cx="2762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5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0" y="242"/>
                              <a:pt x="0" y="553"/>
                            </a:cubicBezTo>
                            <a:cubicBezTo>
                              <a:pt x="0" y="863"/>
                              <a:pt x="242" y="1105"/>
                              <a:pt x="553" y="1105"/>
                            </a:cubicBezTo>
                            <a:cubicBezTo>
                              <a:pt x="863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3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83" name="Google Shape;983;p2"/>
                      <p:cNvSpPr/>
                      <p:nvPr/>
                    </p:nvSpPr>
                    <p:spPr>
                      <a:xfrm rot="-5400000">
                        <a:off x="3099338" y="3133063"/>
                        <a:ext cx="139400" cy="122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11" extrusionOk="0">
                            <a:moveTo>
                              <a:pt x="4446" y="1"/>
                            </a:moveTo>
                            <a:cubicBezTo>
                              <a:pt x="3748" y="1"/>
                              <a:pt x="2715" y="548"/>
                              <a:pt x="1796" y="1455"/>
                            </a:cubicBezTo>
                            <a:cubicBezTo>
                              <a:pt x="570" y="2697"/>
                              <a:pt x="1" y="4147"/>
                              <a:pt x="553" y="4700"/>
                            </a:cubicBezTo>
                            <a:cubicBezTo>
                              <a:pt x="696" y="4843"/>
                              <a:pt x="899" y="4911"/>
                              <a:pt x="1142" y="4911"/>
                            </a:cubicBezTo>
                            <a:cubicBezTo>
                              <a:pt x="1836" y="4911"/>
                              <a:pt x="2860" y="4360"/>
                              <a:pt x="3780" y="3440"/>
                            </a:cubicBezTo>
                            <a:cubicBezTo>
                              <a:pt x="5023" y="2214"/>
                              <a:pt x="5575" y="764"/>
                              <a:pt x="5040" y="212"/>
                            </a:cubicBezTo>
                            <a:cubicBezTo>
                              <a:pt x="4897" y="68"/>
                              <a:pt x="4692" y="1"/>
                              <a:pt x="444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84" name="Google Shape;984;p2"/>
                      <p:cNvSpPr/>
                      <p:nvPr/>
                    </p:nvSpPr>
                    <p:spPr>
                      <a:xfrm rot="-5400000">
                        <a:off x="3211750" y="30464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38" y="1"/>
                            </a:moveTo>
                            <a:cubicBezTo>
                              <a:pt x="888" y="1"/>
                              <a:pt x="681" y="70"/>
                              <a:pt x="536" y="215"/>
                            </a:cubicBezTo>
                            <a:cubicBezTo>
                              <a:pt x="1" y="750"/>
                              <a:pt x="553" y="2200"/>
                              <a:pt x="1796" y="3442"/>
                            </a:cubicBezTo>
                            <a:cubicBezTo>
                              <a:pt x="2712" y="4358"/>
                              <a:pt x="3740" y="4899"/>
                              <a:pt x="4432" y="4899"/>
                            </a:cubicBezTo>
                            <a:cubicBezTo>
                              <a:pt x="4679" y="4899"/>
                              <a:pt x="4883" y="4830"/>
                              <a:pt x="5023" y="4685"/>
                            </a:cubicBezTo>
                            <a:cubicBezTo>
                              <a:pt x="5576" y="4150"/>
                              <a:pt x="5023" y="2700"/>
                              <a:pt x="3781" y="1458"/>
                            </a:cubicBezTo>
                            <a:cubicBezTo>
                              <a:pt x="2865" y="542"/>
                              <a:pt x="1836" y="1"/>
                              <a:pt x="11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85" name="Google Shape;985;p2"/>
                      <p:cNvSpPr/>
                      <p:nvPr/>
                    </p:nvSpPr>
                    <p:spPr>
                      <a:xfrm rot="-5400000">
                        <a:off x="3270913" y="3198588"/>
                        <a:ext cx="28075" cy="27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084" extrusionOk="0">
                            <a:moveTo>
                              <a:pt x="555" y="1"/>
                            </a:moveTo>
                            <a:cubicBezTo>
                              <a:pt x="285" y="1"/>
                              <a:pt x="18" y="178"/>
                              <a:pt x="0" y="531"/>
                            </a:cubicBezTo>
                            <a:cubicBezTo>
                              <a:pt x="0" y="825"/>
                              <a:pt x="415" y="1084"/>
                              <a:pt x="725" y="1084"/>
                            </a:cubicBezTo>
                            <a:cubicBezTo>
                              <a:pt x="1036" y="1084"/>
                              <a:pt x="1122" y="825"/>
                              <a:pt x="1122" y="531"/>
                            </a:cubicBezTo>
                            <a:cubicBezTo>
                              <a:pt x="1096" y="178"/>
                              <a:pt x="825" y="1"/>
                              <a:pt x="55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86" name="Google Shape;986;p2"/>
                      <p:cNvSpPr/>
                      <p:nvPr/>
                    </p:nvSpPr>
                    <p:spPr>
                      <a:xfrm rot="-5400000">
                        <a:off x="3166663" y="3081813"/>
                        <a:ext cx="2807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06" extrusionOk="0">
                            <a:moveTo>
                              <a:pt x="553" y="1"/>
                            </a:moveTo>
                            <a:cubicBezTo>
                              <a:pt x="259" y="1"/>
                              <a:pt x="1" y="242"/>
                              <a:pt x="1" y="553"/>
                            </a:cubicBezTo>
                            <a:cubicBezTo>
                              <a:pt x="1" y="863"/>
                              <a:pt x="259" y="1105"/>
                              <a:pt x="553" y="1105"/>
                            </a:cubicBezTo>
                            <a:cubicBezTo>
                              <a:pt x="864" y="1105"/>
                              <a:pt x="1122" y="863"/>
                              <a:pt x="1122" y="553"/>
                            </a:cubicBezTo>
                            <a:cubicBezTo>
                              <a:pt x="1122" y="242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87" name="Google Shape;987;p2"/>
                      <p:cNvSpPr/>
                      <p:nvPr/>
                    </p:nvSpPr>
                    <p:spPr>
                      <a:xfrm rot="-5400000">
                        <a:off x="3109275" y="2937500"/>
                        <a:ext cx="119525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81" h="4539" extrusionOk="0">
                            <a:moveTo>
                              <a:pt x="4251" y="1"/>
                            </a:moveTo>
                            <a:cubicBezTo>
                              <a:pt x="3292" y="1"/>
                              <a:pt x="2232" y="437"/>
                              <a:pt x="1398" y="1286"/>
                            </a:cubicBezTo>
                            <a:cubicBezTo>
                              <a:pt x="449" y="2235"/>
                              <a:pt x="0" y="3461"/>
                              <a:pt x="155" y="4514"/>
                            </a:cubicBezTo>
                            <a:cubicBezTo>
                              <a:pt x="282" y="4530"/>
                              <a:pt x="411" y="4539"/>
                              <a:pt x="542" y="4539"/>
                            </a:cubicBezTo>
                            <a:cubicBezTo>
                              <a:pt x="1486" y="4539"/>
                              <a:pt x="2534" y="4104"/>
                              <a:pt x="3383" y="3271"/>
                            </a:cubicBezTo>
                            <a:cubicBezTo>
                              <a:pt x="4349" y="2304"/>
                              <a:pt x="4781" y="1062"/>
                              <a:pt x="4643" y="26"/>
                            </a:cubicBezTo>
                            <a:cubicBezTo>
                              <a:pt x="4515" y="9"/>
                              <a:pt x="4384" y="1"/>
                              <a:pt x="425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88" name="Google Shape;988;p2"/>
                      <p:cNvSpPr/>
                      <p:nvPr/>
                    </p:nvSpPr>
                    <p:spPr>
                      <a:xfrm rot="-5400000">
                        <a:off x="3211525" y="2846475"/>
                        <a:ext cx="13985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4" h="4900" extrusionOk="0">
                            <a:moveTo>
                              <a:pt x="1155" y="1"/>
                            </a:moveTo>
                            <a:cubicBezTo>
                              <a:pt x="906" y="1"/>
                              <a:pt x="699" y="70"/>
                              <a:pt x="553" y="215"/>
                            </a:cubicBezTo>
                            <a:cubicBezTo>
                              <a:pt x="1" y="750"/>
                              <a:pt x="571" y="2200"/>
                              <a:pt x="1813" y="3442"/>
                            </a:cubicBezTo>
                            <a:cubicBezTo>
                              <a:pt x="2716" y="4358"/>
                              <a:pt x="3741" y="4899"/>
                              <a:pt x="4439" y="4899"/>
                            </a:cubicBezTo>
                            <a:cubicBezTo>
                              <a:pt x="4688" y="4899"/>
                              <a:pt x="4896" y="4830"/>
                              <a:pt x="5041" y="4685"/>
                            </a:cubicBezTo>
                            <a:cubicBezTo>
                              <a:pt x="5593" y="4150"/>
                              <a:pt x="5024" y="2700"/>
                              <a:pt x="3781" y="1458"/>
                            </a:cubicBezTo>
                            <a:cubicBezTo>
                              <a:pt x="2878" y="542"/>
                              <a:pt x="1853" y="1"/>
                              <a:pt x="115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89" name="Google Shape;989;p2"/>
                      <p:cNvSpPr/>
                      <p:nvPr/>
                    </p:nvSpPr>
                    <p:spPr>
                      <a:xfrm rot="-5400000">
                        <a:off x="3270638" y="2998113"/>
                        <a:ext cx="276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23" extrusionOk="0">
                            <a:moveTo>
                              <a:pt x="553" y="1"/>
                            </a:moveTo>
                            <a:cubicBezTo>
                              <a:pt x="243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43" y="1123"/>
                              <a:pt x="553" y="1123"/>
                            </a:cubicBezTo>
                            <a:cubicBezTo>
                              <a:pt x="864" y="1123"/>
                              <a:pt x="1106" y="864"/>
                              <a:pt x="1106" y="553"/>
                            </a:cubicBezTo>
                            <a:cubicBezTo>
                              <a:pt x="1106" y="260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90" name="Google Shape;990;p2"/>
                      <p:cNvSpPr/>
                      <p:nvPr/>
                    </p:nvSpPr>
                    <p:spPr>
                      <a:xfrm rot="-5400000">
                        <a:off x="3166450" y="2886575"/>
                        <a:ext cx="27625" cy="26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5" h="1071" extrusionOk="0">
                            <a:moveTo>
                              <a:pt x="725" y="1"/>
                            </a:moveTo>
                            <a:cubicBezTo>
                              <a:pt x="432" y="1"/>
                              <a:pt x="0" y="242"/>
                              <a:pt x="0" y="553"/>
                            </a:cubicBezTo>
                            <a:cubicBezTo>
                              <a:pt x="18" y="898"/>
                              <a:pt x="285" y="1071"/>
                              <a:pt x="553" y="1071"/>
                            </a:cubicBezTo>
                            <a:cubicBezTo>
                              <a:pt x="820" y="1071"/>
                              <a:pt x="1088" y="898"/>
                              <a:pt x="1105" y="553"/>
                            </a:cubicBezTo>
                            <a:cubicBezTo>
                              <a:pt x="1105" y="242"/>
                              <a:pt x="1019" y="1"/>
                              <a:pt x="72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91" name="Google Shape;991;p2"/>
                      <p:cNvSpPr/>
                      <p:nvPr/>
                    </p:nvSpPr>
                    <p:spPr>
                      <a:xfrm rot="-5400000">
                        <a:off x="3109475" y="2737500"/>
                        <a:ext cx="119125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5" h="4539" extrusionOk="0">
                            <a:moveTo>
                              <a:pt x="4235" y="1"/>
                            </a:moveTo>
                            <a:cubicBezTo>
                              <a:pt x="3279" y="1"/>
                              <a:pt x="2232" y="437"/>
                              <a:pt x="1398" y="1286"/>
                            </a:cubicBezTo>
                            <a:cubicBezTo>
                              <a:pt x="432" y="2235"/>
                              <a:pt x="0" y="3461"/>
                              <a:pt x="139" y="4514"/>
                            </a:cubicBezTo>
                            <a:cubicBezTo>
                              <a:pt x="265" y="4530"/>
                              <a:pt x="394" y="4539"/>
                              <a:pt x="526" y="4539"/>
                            </a:cubicBezTo>
                            <a:cubicBezTo>
                              <a:pt x="1473" y="4539"/>
                              <a:pt x="2535" y="4104"/>
                              <a:pt x="3383" y="3271"/>
                            </a:cubicBezTo>
                            <a:cubicBezTo>
                              <a:pt x="4333" y="2304"/>
                              <a:pt x="4764" y="1062"/>
                              <a:pt x="4626" y="26"/>
                            </a:cubicBezTo>
                            <a:cubicBezTo>
                              <a:pt x="4498" y="9"/>
                              <a:pt x="4367" y="1"/>
                              <a:pt x="42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92" name="Google Shape;992;p2"/>
                      <p:cNvSpPr/>
                      <p:nvPr/>
                    </p:nvSpPr>
                    <p:spPr>
                      <a:xfrm rot="-5400000">
                        <a:off x="3211750" y="26464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44" y="1"/>
                            </a:moveTo>
                            <a:cubicBezTo>
                              <a:pt x="897" y="1"/>
                              <a:pt x="693" y="70"/>
                              <a:pt x="553" y="215"/>
                            </a:cubicBezTo>
                            <a:cubicBezTo>
                              <a:pt x="0" y="750"/>
                              <a:pt x="553" y="2200"/>
                              <a:pt x="1795" y="3442"/>
                            </a:cubicBezTo>
                            <a:cubicBezTo>
                              <a:pt x="2711" y="4358"/>
                              <a:pt x="3740" y="4899"/>
                              <a:pt x="4438" y="4899"/>
                            </a:cubicBezTo>
                            <a:cubicBezTo>
                              <a:pt x="4688" y="4899"/>
                              <a:pt x="4895" y="4830"/>
                              <a:pt x="5040" y="4685"/>
                            </a:cubicBezTo>
                            <a:cubicBezTo>
                              <a:pt x="5575" y="4150"/>
                              <a:pt x="5023" y="2700"/>
                              <a:pt x="3780" y="1458"/>
                            </a:cubicBezTo>
                            <a:cubicBezTo>
                              <a:pt x="2864" y="542"/>
                              <a:pt x="1836" y="1"/>
                              <a:pt x="114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93" name="Google Shape;993;p2"/>
                      <p:cNvSpPr/>
                      <p:nvPr/>
                    </p:nvSpPr>
                    <p:spPr>
                      <a:xfrm rot="-5400000">
                        <a:off x="3270425" y="2793800"/>
                        <a:ext cx="28075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23" extrusionOk="0">
                            <a:moveTo>
                              <a:pt x="570" y="1"/>
                            </a:moveTo>
                            <a:cubicBezTo>
                              <a:pt x="260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60" y="1123"/>
                              <a:pt x="570" y="1123"/>
                            </a:cubicBezTo>
                            <a:cubicBezTo>
                              <a:pt x="864" y="1123"/>
                              <a:pt x="1123" y="864"/>
                              <a:pt x="1123" y="553"/>
                            </a:cubicBezTo>
                            <a:cubicBezTo>
                              <a:pt x="1123" y="260"/>
                              <a:pt x="864" y="1"/>
                              <a:pt x="57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94" name="Google Shape;994;p2"/>
                      <p:cNvSpPr/>
                      <p:nvPr/>
                    </p:nvSpPr>
                    <p:spPr>
                      <a:xfrm rot="-5400000">
                        <a:off x="3166663" y="2681813"/>
                        <a:ext cx="2807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06" extrusionOk="0">
                            <a:moveTo>
                              <a:pt x="570" y="1"/>
                            </a:moveTo>
                            <a:cubicBezTo>
                              <a:pt x="259" y="1"/>
                              <a:pt x="0" y="242"/>
                              <a:pt x="0" y="553"/>
                            </a:cubicBezTo>
                            <a:cubicBezTo>
                              <a:pt x="0" y="863"/>
                              <a:pt x="259" y="1105"/>
                              <a:pt x="570" y="1105"/>
                            </a:cubicBezTo>
                            <a:cubicBezTo>
                              <a:pt x="863" y="1105"/>
                              <a:pt x="1122" y="863"/>
                              <a:pt x="1122" y="553"/>
                            </a:cubicBezTo>
                            <a:cubicBezTo>
                              <a:pt x="1122" y="242"/>
                              <a:pt x="863" y="1"/>
                              <a:pt x="57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95" name="Google Shape;995;p2"/>
                      <p:cNvSpPr/>
                      <p:nvPr/>
                    </p:nvSpPr>
                    <p:spPr>
                      <a:xfrm rot="-5400000">
                        <a:off x="3099338" y="2532863"/>
                        <a:ext cx="139400" cy="122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11" extrusionOk="0">
                            <a:moveTo>
                              <a:pt x="4439" y="1"/>
                            </a:moveTo>
                            <a:cubicBezTo>
                              <a:pt x="3748" y="1"/>
                              <a:pt x="2715" y="548"/>
                              <a:pt x="1796" y="1455"/>
                            </a:cubicBezTo>
                            <a:cubicBezTo>
                              <a:pt x="553" y="2697"/>
                              <a:pt x="1" y="4147"/>
                              <a:pt x="536" y="4700"/>
                            </a:cubicBezTo>
                            <a:cubicBezTo>
                              <a:pt x="679" y="4843"/>
                              <a:pt x="883" y="4911"/>
                              <a:pt x="1128" y="4911"/>
                            </a:cubicBezTo>
                            <a:cubicBezTo>
                              <a:pt x="1827" y="4911"/>
                              <a:pt x="2860" y="4360"/>
                              <a:pt x="3781" y="3440"/>
                            </a:cubicBezTo>
                            <a:cubicBezTo>
                              <a:pt x="5023" y="2214"/>
                              <a:pt x="5576" y="764"/>
                              <a:pt x="5023" y="212"/>
                            </a:cubicBezTo>
                            <a:cubicBezTo>
                              <a:pt x="4884" y="68"/>
                              <a:pt x="4683" y="1"/>
                              <a:pt x="443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96" name="Google Shape;996;p2"/>
                      <p:cNvSpPr/>
                      <p:nvPr/>
                    </p:nvSpPr>
                    <p:spPr>
                      <a:xfrm rot="-5400000">
                        <a:off x="3211750" y="24462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38" y="1"/>
                            </a:moveTo>
                            <a:cubicBezTo>
                              <a:pt x="888" y="1"/>
                              <a:pt x="681" y="70"/>
                              <a:pt x="536" y="215"/>
                            </a:cubicBezTo>
                            <a:cubicBezTo>
                              <a:pt x="1" y="750"/>
                              <a:pt x="553" y="2200"/>
                              <a:pt x="1796" y="3442"/>
                            </a:cubicBezTo>
                            <a:cubicBezTo>
                              <a:pt x="2712" y="4358"/>
                              <a:pt x="3731" y="4899"/>
                              <a:pt x="4425" y="4899"/>
                            </a:cubicBezTo>
                            <a:cubicBezTo>
                              <a:pt x="4672" y="4899"/>
                              <a:pt x="4878" y="4830"/>
                              <a:pt x="5023" y="4685"/>
                            </a:cubicBezTo>
                            <a:cubicBezTo>
                              <a:pt x="5576" y="4150"/>
                              <a:pt x="5006" y="2700"/>
                              <a:pt x="3781" y="1458"/>
                            </a:cubicBezTo>
                            <a:cubicBezTo>
                              <a:pt x="2865" y="542"/>
                              <a:pt x="1836" y="1"/>
                              <a:pt x="11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97" name="Google Shape;997;p2"/>
                      <p:cNvSpPr/>
                      <p:nvPr/>
                    </p:nvSpPr>
                    <p:spPr>
                      <a:xfrm rot="-5400000">
                        <a:off x="3265288" y="2597863"/>
                        <a:ext cx="38425" cy="281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37" h="1126" extrusionOk="0">
                            <a:moveTo>
                              <a:pt x="760" y="1"/>
                            </a:moveTo>
                            <a:cubicBezTo>
                              <a:pt x="259" y="1"/>
                              <a:pt x="0" y="605"/>
                              <a:pt x="363" y="967"/>
                            </a:cubicBezTo>
                            <a:cubicBezTo>
                              <a:pt x="472" y="1077"/>
                              <a:pt x="608" y="1126"/>
                              <a:pt x="742" y="1126"/>
                            </a:cubicBezTo>
                            <a:cubicBezTo>
                              <a:pt x="1031" y="1126"/>
                              <a:pt x="1312" y="900"/>
                              <a:pt x="1312" y="570"/>
                            </a:cubicBezTo>
                            <a:cubicBezTo>
                              <a:pt x="1312" y="260"/>
                              <a:pt x="1537" y="1"/>
                              <a:pt x="76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98" name="Google Shape;998;p2"/>
                      <p:cNvSpPr/>
                      <p:nvPr/>
                    </p:nvSpPr>
                    <p:spPr>
                      <a:xfrm rot="-5400000">
                        <a:off x="3166875" y="2481825"/>
                        <a:ext cx="27650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42"/>
                              <a:pt x="1" y="553"/>
                            </a:cubicBezTo>
                            <a:cubicBezTo>
                              <a:pt x="1" y="863"/>
                              <a:pt x="242" y="1105"/>
                              <a:pt x="553" y="1105"/>
                            </a:cubicBezTo>
                            <a:cubicBezTo>
                              <a:pt x="864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999" name="Google Shape;999;p2"/>
                      <p:cNvSpPr/>
                      <p:nvPr/>
                    </p:nvSpPr>
                    <p:spPr>
                      <a:xfrm rot="-5400000">
                        <a:off x="3109488" y="2337513"/>
                        <a:ext cx="119100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4" h="4539" extrusionOk="0">
                            <a:moveTo>
                              <a:pt x="4239" y="1"/>
                            </a:moveTo>
                            <a:cubicBezTo>
                              <a:pt x="3292" y="1"/>
                              <a:pt x="2232" y="437"/>
                              <a:pt x="1398" y="1286"/>
                            </a:cubicBezTo>
                            <a:cubicBezTo>
                              <a:pt x="432" y="2235"/>
                              <a:pt x="0" y="3461"/>
                              <a:pt x="138" y="4514"/>
                            </a:cubicBezTo>
                            <a:cubicBezTo>
                              <a:pt x="267" y="4530"/>
                              <a:pt x="397" y="4539"/>
                              <a:pt x="530" y="4539"/>
                            </a:cubicBezTo>
                            <a:cubicBezTo>
                              <a:pt x="1486" y="4539"/>
                              <a:pt x="2534" y="4104"/>
                              <a:pt x="3383" y="3271"/>
                            </a:cubicBezTo>
                            <a:cubicBezTo>
                              <a:pt x="4332" y="2304"/>
                              <a:pt x="4764" y="1062"/>
                              <a:pt x="4626" y="26"/>
                            </a:cubicBezTo>
                            <a:cubicBezTo>
                              <a:pt x="4500" y="9"/>
                              <a:pt x="4371" y="1"/>
                              <a:pt x="423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00" name="Google Shape;1000;p2"/>
                      <p:cNvSpPr/>
                      <p:nvPr/>
                    </p:nvSpPr>
                    <p:spPr>
                      <a:xfrm rot="-5400000">
                        <a:off x="3211763" y="2246488"/>
                        <a:ext cx="139375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5" h="4900" extrusionOk="0">
                            <a:moveTo>
                              <a:pt x="1151" y="1"/>
                            </a:moveTo>
                            <a:cubicBezTo>
                              <a:pt x="904" y="1"/>
                              <a:pt x="698" y="70"/>
                              <a:pt x="552" y="215"/>
                            </a:cubicBezTo>
                            <a:cubicBezTo>
                              <a:pt x="0" y="750"/>
                              <a:pt x="570" y="2200"/>
                              <a:pt x="1795" y="3442"/>
                            </a:cubicBezTo>
                            <a:cubicBezTo>
                              <a:pt x="2711" y="4358"/>
                              <a:pt x="3739" y="4899"/>
                              <a:pt x="4438" y="4899"/>
                            </a:cubicBezTo>
                            <a:cubicBezTo>
                              <a:pt x="4687" y="4899"/>
                              <a:pt x="4895" y="4830"/>
                              <a:pt x="5040" y="4685"/>
                            </a:cubicBezTo>
                            <a:cubicBezTo>
                              <a:pt x="5575" y="4150"/>
                              <a:pt x="5023" y="2700"/>
                              <a:pt x="3780" y="1458"/>
                            </a:cubicBezTo>
                            <a:cubicBezTo>
                              <a:pt x="2864" y="542"/>
                              <a:pt x="1845" y="1"/>
                              <a:pt x="115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01" name="Google Shape;1001;p2"/>
                      <p:cNvSpPr/>
                      <p:nvPr/>
                    </p:nvSpPr>
                    <p:spPr>
                      <a:xfrm rot="-5400000">
                        <a:off x="3272588" y="2395963"/>
                        <a:ext cx="237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50" h="1123" extrusionOk="0">
                            <a:moveTo>
                              <a:pt x="397" y="1"/>
                            </a:moveTo>
                            <a:cubicBezTo>
                              <a:pt x="87" y="1"/>
                              <a:pt x="0" y="260"/>
                              <a:pt x="0" y="570"/>
                            </a:cubicBezTo>
                            <a:cubicBezTo>
                              <a:pt x="0" y="864"/>
                              <a:pt x="87" y="1123"/>
                              <a:pt x="397" y="1123"/>
                            </a:cubicBezTo>
                            <a:cubicBezTo>
                              <a:pt x="691" y="1123"/>
                              <a:pt x="950" y="864"/>
                              <a:pt x="950" y="570"/>
                            </a:cubicBezTo>
                            <a:cubicBezTo>
                              <a:pt x="950" y="260"/>
                              <a:pt x="691" y="1"/>
                              <a:pt x="39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02" name="Google Shape;1002;p2"/>
                      <p:cNvSpPr/>
                      <p:nvPr/>
                    </p:nvSpPr>
                    <p:spPr>
                      <a:xfrm rot="-5400000">
                        <a:off x="3166663" y="2286138"/>
                        <a:ext cx="2807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06" extrusionOk="0">
                            <a:moveTo>
                              <a:pt x="570" y="1"/>
                            </a:moveTo>
                            <a:cubicBezTo>
                              <a:pt x="259" y="1"/>
                              <a:pt x="0" y="242"/>
                              <a:pt x="0" y="553"/>
                            </a:cubicBezTo>
                            <a:cubicBezTo>
                              <a:pt x="0" y="863"/>
                              <a:pt x="259" y="1105"/>
                              <a:pt x="570" y="1105"/>
                            </a:cubicBezTo>
                            <a:cubicBezTo>
                              <a:pt x="863" y="1105"/>
                              <a:pt x="1122" y="863"/>
                              <a:pt x="1122" y="553"/>
                            </a:cubicBezTo>
                            <a:cubicBezTo>
                              <a:pt x="1122" y="242"/>
                              <a:pt x="863" y="1"/>
                              <a:pt x="57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03" name="Google Shape;1003;p2"/>
                      <p:cNvSpPr/>
                      <p:nvPr/>
                    </p:nvSpPr>
                    <p:spPr>
                      <a:xfrm rot="-5400000">
                        <a:off x="3109475" y="2137300"/>
                        <a:ext cx="119125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5" h="4539" extrusionOk="0">
                            <a:moveTo>
                              <a:pt x="4235" y="1"/>
                            </a:moveTo>
                            <a:cubicBezTo>
                              <a:pt x="3279" y="1"/>
                              <a:pt x="2230" y="437"/>
                              <a:pt x="1381" y="1286"/>
                            </a:cubicBezTo>
                            <a:cubicBezTo>
                              <a:pt x="432" y="2235"/>
                              <a:pt x="1" y="3461"/>
                              <a:pt x="139" y="4514"/>
                            </a:cubicBezTo>
                            <a:cubicBezTo>
                              <a:pt x="265" y="4530"/>
                              <a:pt x="394" y="4539"/>
                              <a:pt x="526" y="4539"/>
                            </a:cubicBezTo>
                            <a:cubicBezTo>
                              <a:pt x="1473" y="4539"/>
                              <a:pt x="2533" y="4104"/>
                              <a:pt x="3366" y="3271"/>
                            </a:cubicBezTo>
                            <a:cubicBezTo>
                              <a:pt x="4333" y="2304"/>
                              <a:pt x="4764" y="1062"/>
                              <a:pt x="4626" y="26"/>
                            </a:cubicBezTo>
                            <a:cubicBezTo>
                              <a:pt x="4498" y="9"/>
                              <a:pt x="4367" y="1"/>
                              <a:pt x="42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04" name="Google Shape;1004;p2"/>
                      <p:cNvSpPr/>
                      <p:nvPr/>
                    </p:nvSpPr>
                    <p:spPr>
                      <a:xfrm rot="-5400000">
                        <a:off x="3211750" y="20462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37" y="1"/>
                            </a:moveTo>
                            <a:cubicBezTo>
                              <a:pt x="888" y="1"/>
                              <a:pt x="681" y="70"/>
                              <a:pt x="536" y="215"/>
                            </a:cubicBezTo>
                            <a:cubicBezTo>
                              <a:pt x="0" y="750"/>
                              <a:pt x="553" y="2200"/>
                              <a:pt x="1795" y="3442"/>
                            </a:cubicBezTo>
                            <a:cubicBezTo>
                              <a:pt x="2711" y="4358"/>
                              <a:pt x="3740" y="4899"/>
                              <a:pt x="4432" y="4899"/>
                            </a:cubicBezTo>
                            <a:cubicBezTo>
                              <a:pt x="4678" y="4899"/>
                              <a:pt x="4882" y="4830"/>
                              <a:pt x="5023" y="4685"/>
                            </a:cubicBezTo>
                            <a:cubicBezTo>
                              <a:pt x="5575" y="4150"/>
                              <a:pt x="5023" y="2700"/>
                              <a:pt x="3780" y="1458"/>
                            </a:cubicBezTo>
                            <a:cubicBezTo>
                              <a:pt x="2864" y="542"/>
                              <a:pt x="1836" y="1"/>
                              <a:pt x="113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05" name="Google Shape;1005;p2"/>
                      <p:cNvSpPr/>
                      <p:nvPr/>
                    </p:nvSpPr>
                    <p:spPr>
                      <a:xfrm rot="-5400000">
                        <a:off x="3270638" y="2193813"/>
                        <a:ext cx="276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23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42" y="1123"/>
                              <a:pt x="553" y="1123"/>
                            </a:cubicBezTo>
                            <a:cubicBezTo>
                              <a:pt x="864" y="1123"/>
                              <a:pt x="1105" y="864"/>
                              <a:pt x="1105" y="553"/>
                            </a:cubicBezTo>
                            <a:cubicBezTo>
                              <a:pt x="1105" y="260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06" name="Google Shape;1006;p2"/>
                      <p:cNvSpPr/>
                      <p:nvPr/>
                    </p:nvSpPr>
                    <p:spPr>
                      <a:xfrm rot="-5400000">
                        <a:off x="3166875" y="2086150"/>
                        <a:ext cx="27650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42"/>
                              <a:pt x="1" y="553"/>
                            </a:cubicBezTo>
                            <a:cubicBezTo>
                              <a:pt x="1" y="863"/>
                              <a:pt x="242" y="1105"/>
                              <a:pt x="553" y="1105"/>
                            </a:cubicBezTo>
                            <a:cubicBezTo>
                              <a:pt x="864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07" name="Google Shape;1007;p2"/>
                      <p:cNvSpPr/>
                      <p:nvPr/>
                    </p:nvSpPr>
                    <p:spPr>
                      <a:xfrm rot="-5400000">
                        <a:off x="3099250" y="1932750"/>
                        <a:ext cx="139400" cy="122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4" extrusionOk="0">
                            <a:moveTo>
                              <a:pt x="4432" y="1"/>
                            </a:moveTo>
                            <a:cubicBezTo>
                              <a:pt x="3738" y="1"/>
                              <a:pt x="2715" y="548"/>
                              <a:pt x="1796" y="1455"/>
                            </a:cubicBezTo>
                            <a:cubicBezTo>
                              <a:pt x="553" y="2697"/>
                              <a:pt x="1" y="4147"/>
                              <a:pt x="536" y="4700"/>
                            </a:cubicBezTo>
                            <a:cubicBezTo>
                              <a:pt x="678" y="4838"/>
                              <a:pt x="881" y="4903"/>
                              <a:pt x="1124" y="4903"/>
                            </a:cubicBezTo>
                            <a:cubicBezTo>
                              <a:pt x="1823" y="4903"/>
                              <a:pt x="2859" y="4361"/>
                              <a:pt x="3781" y="3440"/>
                            </a:cubicBezTo>
                            <a:cubicBezTo>
                              <a:pt x="5006" y="2214"/>
                              <a:pt x="5576" y="764"/>
                              <a:pt x="5023" y="212"/>
                            </a:cubicBezTo>
                            <a:cubicBezTo>
                              <a:pt x="4880" y="68"/>
                              <a:pt x="4676" y="1"/>
                              <a:pt x="4432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08" name="Google Shape;1008;p2"/>
                      <p:cNvSpPr/>
                      <p:nvPr/>
                    </p:nvSpPr>
                    <p:spPr>
                      <a:xfrm rot="-5400000">
                        <a:off x="3211538" y="1846288"/>
                        <a:ext cx="139825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3" h="4900" extrusionOk="0">
                            <a:moveTo>
                              <a:pt x="1154" y="1"/>
                            </a:moveTo>
                            <a:cubicBezTo>
                              <a:pt x="906" y="1"/>
                              <a:pt x="698" y="70"/>
                              <a:pt x="553" y="215"/>
                            </a:cubicBezTo>
                            <a:cubicBezTo>
                              <a:pt x="1" y="750"/>
                              <a:pt x="570" y="2200"/>
                              <a:pt x="1796" y="3442"/>
                            </a:cubicBezTo>
                            <a:cubicBezTo>
                              <a:pt x="2712" y="4358"/>
                              <a:pt x="3740" y="4899"/>
                              <a:pt x="4439" y="4899"/>
                            </a:cubicBezTo>
                            <a:cubicBezTo>
                              <a:pt x="4688" y="4899"/>
                              <a:pt x="4895" y="4830"/>
                              <a:pt x="5040" y="4685"/>
                            </a:cubicBezTo>
                            <a:cubicBezTo>
                              <a:pt x="5593" y="4150"/>
                              <a:pt x="5023" y="2700"/>
                              <a:pt x="3781" y="1458"/>
                            </a:cubicBezTo>
                            <a:cubicBezTo>
                              <a:pt x="2877" y="542"/>
                              <a:pt x="1852" y="1"/>
                              <a:pt x="115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09" name="Google Shape;1009;p2"/>
                      <p:cNvSpPr/>
                      <p:nvPr/>
                    </p:nvSpPr>
                    <p:spPr>
                      <a:xfrm rot="-5400000">
                        <a:off x="3270650" y="1993600"/>
                        <a:ext cx="27625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5" h="1123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0" y="260"/>
                              <a:pt x="0" y="553"/>
                            </a:cubicBezTo>
                            <a:cubicBezTo>
                              <a:pt x="0" y="864"/>
                              <a:pt x="242" y="1123"/>
                              <a:pt x="553" y="1123"/>
                            </a:cubicBezTo>
                            <a:cubicBezTo>
                              <a:pt x="863" y="1123"/>
                              <a:pt x="1105" y="864"/>
                              <a:pt x="1105" y="553"/>
                            </a:cubicBezTo>
                            <a:cubicBezTo>
                              <a:pt x="1105" y="260"/>
                              <a:pt x="863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10" name="Google Shape;1010;p2"/>
                      <p:cNvSpPr/>
                      <p:nvPr/>
                    </p:nvSpPr>
                    <p:spPr>
                      <a:xfrm rot="-5400000">
                        <a:off x="3166875" y="1881625"/>
                        <a:ext cx="27650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42"/>
                              <a:pt x="1" y="553"/>
                            </a:cubicBezTo>
                            <a:cubicBezTo>
                              <a:pt x="1" y="863"/>
                              <a:pt x="242" y="1105"/>
                              <a:pt x="553" y="1105"/>
                            </a:cubicBezTo>
                            <a:cubicBezTo>
                              <a:pt x="864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11" name="Google Shape;1011;p2"/>
                      <p:cNvSpPr/>
                      <p:nvPr/>
                    </p:nvSpPr>
                    <p:spPr>
                      <a:xfrm rot="-5400000">
                        <a:off x="3109488" y="1737313"/>
                        <a:ext cx="119100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4" h="4539" extrusionOk="0">
                            <a:moveTo>
                              <a:pt x="4235" y="1"/>
                            </a:moveTo>
                            <a:cubicBezTo>
                              <a:pt x="3282" y="1"/>
                              <a:pt x="2245" y="437"/>
                              <a:pt x="1381" y="1286"/>
                            </a:cubicBezTo>
                            <a:cubicBezTo>
                              <a:pt x="432" y="2235"/>
                              <a:pt x="0" y="3461"/>
                              <a:pt x="138" y="4514"/>
                            </a:cubicBezTo>
                            <a:cubicBezTo>
                              <a:pt x="264" y="4530"/>
                              <a:pt x="394" y="4539"/>
                              <a:pt x="525" y="4539"/>
                            </a:cubicBezTo>
                            <a:cubicBezTo>
                              <a:pt x="1472" y="4539"/>
                              <a:pt x="2532" y="4104"/>
                              <a:pt x="3366" y="3271"/>
                            </a:cubicBezTo>
                            <a:cubicBezTo>
                              <a:pt x="4332" y="2304"/>
                              <a:pt x="4764" y="1062"/>
                              <a:pt x="4626" y="26"/>
                            </a:cubicBezTo>
                            <a:cubicBezTo>
                              <a:pt x="4498" y="9"/>
                              <a:pt x="4367" y="1"/>
                              <a:pt x="42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12" name="Google Shape;1012;p2"/>
                      <p:cNvSpPr/>
                      <p:nvPr/>
                    </p:nvSpPr>
                    <p:spPr>
                      <a:xfrm rot="-5400000">
                        <a:off x="3211763" y="1646288"/>
                        <a:ext cx="139375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5" h="4900" extrusionOk="0">
                            <a:moveTo>
                              <a:pt x="1144" y="1"/>
                            </a:moveTo>
                            <a:cubicBezTo>
                              <a:pt x="897" y="1"/>
                              <a:pt x="693" y="70"/>
                              <a:pt x="552" y="215"/>
                            </a:cubicBezTo>
                            <a:cubicBezTo>
                              <a:pt x="0" y="750"/>
                              <a:pt x="552" y="2200"/>
                              <a:pt x="1795" y="3442"/>
                            </a:cubicBezTo>
                            <a:cubicBezTo>
                              <a:pt x="2711" y="4358"/>
                              <a:pt x="3739" y="4899"/>
                              <a:pt x="4431" y="4899"/>
                            </a:cubicBezTo>
                            <a:cubicBezTo>
                              <a:pt x="4678" y="4899"/>
                              <a:pt x="4882" y="4830"/>
                              <a:pt x="5023" y="4685"/>
                            </a:cubicBezTo>
                            <a:cubicBezTo>
                              <a:pt x="5575" y="4150"/>
                              <a:pt x="5023" y="2700"/>
                              <a:pt x="3780" y="1458"/>
                            </a:cubicBezTo>
                            <a:cubicBezTo>
                              <a:pt x="2864" y="542"/>
                              <a:pt x="1836" y="1"/>
                              <a:pt x="114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13" name="Google Shape;1013;p2"/>
                      <p:cNvSpPr/>
                      <p:nvPr/>
                    </p:nvSpPr>
                    <p:spPr>
                      <a:xfrm rot="-5400000">
                        <a:off x="3268025" y="1796000"/>
                        <a:ext cx="32825" cy="28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313" h="1121" extrusionOk="0">
                            <a:moveTo>
                              <a:pt x="743" y="1"/>
                            </a:moveTo>
                            <a:cubicBezTo>
                              <a:pt x="259" y="1"/>
                              <a:pt x="1" y="605"/>
                              <a:pt x="363" y="950"/>
                            </a:cubicBezTo>
                            <a:cubicBezTo>
                              <a:pt x="475" y="1068"/>
                              <a:pt x="615" y="1120"/>
                              <a:pt x="753" y="1120"/>
                            </a:cubicBezTo>
                            <a:cubicBezTo>
                              <a:pt x="1037" y="1120"/>
                              <a:pt x="1312" y="896"/>
                              <a:pt x="1312" y="570"/>
                            </a:cubicBezTo>
                            <a:cubicBezTo>
                              <a:pt x="1312" y="260"/>
                              <a:pt x="1053" y="1"/>
                              <a:pt x="74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14" name="Google Shape;1014;p2"/>
                      <p:cNvSpPr/>
                      <p:nvPr/>
                    </p:nvSpPr>
                    <p:spPr>
                      <a:xfrm rot="-5400000">
                        <a:off x="3164588" y="1683713"/>
                        <a:ext cx="32375" cy="27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295" h="1112" extrusionOk="0">
                            <a:moveTo>
                              <a:pt x="742" y="1"/>
                            </a:moveTo>
                            <a:cubicBezTo>
                              <a:pt x="242" y="1"/>
                              <a:pt x="0" y="587"/>
                              <a:pt x="345" y="950"/>
                            </a:cubicBezTo>
                            <a:cubicBezTo>
                              <a:pt x="457" y="1061"/>
                              <a:pt x="596" y="1112"/>
                              <a:pt x="732" y="1112"/>
                            </a:cubicBezTo>
                            <a:cubicBezTo>
                              <a:pt x="1018" y="1112"/>
                              <a:pt x="1295" y="892"/>
                              <a:pt x="1295" y="553"/>
                            </a:cubicBezTo>
                            <a:cubicBezTo>
                              <a:pt x="1295" y="242"/>
                              <a:pt x="1053" y="1"/>
                              <a:pt x="742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15" name="Google Shape;1015;p2"/>
                      <p:cNvSpPr/>
                      <p:nvPr/>
                    </p:nvSpPr>
                    <p:spPr>
                      <a:xfrm rot="-5400000">
                        <a:off x="3099338" y="1532663"/>
                        <a:ext cx="139400" cy="122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11" extrusionOk="0">
                            <a:moveTo>
                              <a:pt x="4439" y="1"/>
                            </a:moveTo>
                            <a:cubicBezTo>
                              <a:pt x="3747" y="1"/>
                              <a:pt x="2715" y="548"/>
                              <a:pt x="1795" y="1455"/>
                            </a:cubicBezTo>
                            <a:cubicBezTo>
                              <a:pt x="553" y="2697"/>
                              <a:pt x="0" y="4147"/>
                              <a:pt x="535" y="4700"/>
                            </a:cubicBezTo>
                            <a:cubicBezTo>
                              <a:pt x="679" y="4843"/>
                              <a:pt x="883" y="4911"/>
                              <a:pt x="1128" y="4911"/>
                            </a:cubicBezTo>
                            <a:cubicBezTo>
                              <a:pt x="1827" y="4911"/>
                              <a:pt x="2860" y="4360"/>
                              <a:pt x="3780" y="3440"/>
                            </a:cubicBezTo>
                            <a:cubicBezTo>
                              <a:pt x="5023" y="2214"/>
                              <a:pt x="5575" y="764"/>
                              <a:pt x="5023" y="212"/>
                            </a:cubicBezTo>
                            <a:cubicBezTo>
                              <a:pt x="4884" y="68"/>
                              <a:pt x="4683" y="1"/>
                              <a:pt x="443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16" name="Google Shape;1016;p2"/>
                      <p:cNvSpPr/>
                      <p:nvPr/>
                    </p:nvSpPr>
                    <p:spPr>
                      <a:xfrm rot="-5400000">
                        <a:off x="3211538" y="1446288"/>
                        <a:ext cx="139825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3" h="4900" extrusionOk="0">
                            <a:moveTo>
                              <a:pt x="1154" y="1"/>
                            </a:moveTo>
                            <a:cubicBezTo>
                              <a:pt x="905" y="1"/>
                              <a:pt x="698" y="70"/>
                              <a:pt x="553" y="215"/>
                            </a:cubicBezTo>
                            <a:cubicBezTo>
                              <a:pt x="0" y="750"/>
                              <a:pt x="570" y="2200"/>
                              <a:pt x="1813" y="3442"/>
                            </a:cubicBezTo>
                            <a:cubicBezTo>
                              <a:pt x="2716" y="4358"/>
                              <a:pt x="3741" y="4899"/>
                              <a:pt x="4439" y="4899"/>
                            </a:cubicBezTo>
                            <a:cubicBezTo>
                              <a:pt x="4688" y="4899"/>
                              <a:pt x="4895" y="4830"/>
                              <a:pt x="5040" y="4685"/>
                            </a:cubicBezTo>
                            <a:cubicBezTo>
                              <a:pt x="5592" y="4150"/>
                              <a:pt x="5023" y="2700"/>
                              <a:pt x="3797" y="1458"/>
                            </a:cubicBezTo>
                            <a:cubicBezTo>
                              <a:pt x="2882" y="542"/>
                              <a:pt x="1853" y="1"/>
                              <a:pt x="115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17" name="Google Shape;1017;p2"/>
                      <p:cNvSpPr/>
                      <p:nvPr/>
                    </p:nvSpPr>
                    <p:spPr>
                      <a:xfrm rot="-5400000">
                        <a:off x="3270638" y="1593613"/>
                        <a:ext cx="276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23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42" y="1123"/>
                              <a:pt x="553" y="1123"/>
                            </a:cubicBezTo>
                            <a:cubicBezTo>
                              <a:pt x="864" y="1123"/>
                              <a:pt x="1105" y="864"/>
                              <a:pt x="1105" y="553"/>
                            </a:cubicBezTo>
                            <a:cubicBezTo>
                              <a:pt x="1105" y="260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18" name="Google Shape;1018;p2"/>
                      <p:cNvSpPr/>
                      <p:nvPr/>
                    </p:nvSpPr>
                    <p:spPr>
                      <a:xfrm rot="-5400000">
                        <a:off x="3162350" y="1486175"/>
                        <a:ext cx="36700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68" h="1106" extrusionOk="0">
                            <a:moveTo>
                              <a:pt x="743" y="1"/>
                            </a:moveTo>
                            <a:cubicBezTo>
                              <a:pt x="1" y="1"/>
                              <a:pt x="1" y="1105"/>
                              <a:pt x="743" y="1105"/>
                            </a:cubicBezTo>
                            <a:cubicBezTo>
                              <a:pt x="1036" y="1105"/>
                              <a:pt x="1468" y="863"/>
                              <a:pt x="1468" y="553"/>
                            </a:cubicBezTo>
                            <a:cubicBezTo>
                              <a:pt x="1468" y="242"/>
                              <a:pt x="1054" y="1"/>
                              <a:pt x="74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19" name="Google Shape;1019;p2"/>
                      <p:cNvSpPr/>
                      <p:nvPr/>
                    </p:nvSpPr>
                    <p:spPr>
                      <a:xfrm rot="-5400000">
                        <a:off x="3099125" y="1332675"/>
                        <a:ext cx="139825" cy="122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3" h="4911" extrusionOk="0">
                            <a:moveTo>
                              <a:pt x="4447" y="1"/>
                            </a:moveTo>
                            <a:cubicBezTo>
                              <a:pt x="3749" y="1"/>
                              <a:pt x="2719" y="548"/>
                              <a:pt x="1813" y="1455"/>
                            </a:cubicBezTo>
                            <a:cubicBezTo>
                              <a:pt x="570" y="2697"/>
                              <a:pt x="1" y="4147"/>
                              <a:pt x="553" y="4700"/>
                            </a:cubicBezTo>
                            <a:cubicBezTo>
                              <a:pt x="696" y="4843"/>
                              <a:pt x="900" y="4911"/>
                              <a:pt x="1145" y="4911"/>
                            </a:cubicBezTo>
                            <a:cubicBezTo>
                              <a:pt x="1843" y="4911"/>
                              <a:pt x="2873" y="4360"/>
                              <a:pt x="3780" y="3440"/>
                            </a:cubicBezTo>
                            <a:cubicBezTo>
                              <a:pt x="5023" y="2214"/>
                              <a:pt x="5593" y="764"/>
                              <a:pt x="5040" y="212"/>
                            </a:cubicBezTo>
                            <a:cubicBezTo>
                              <a:pt x="4897" y="68"/>
                              <a:pt x="4692" y="1"/>
                              <a:pt x="444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20" name="Google Shape;1020;p2"/>
                      <p:cNvSpPr/>
                      <p:nvPr/>
                    </p:nvSpPr>
                    <p:spPr>
                      <a:xfrm rot="-5400000">
                        <a:off x="3221825" y="1250750"/>
                        <a:ext cx="119550" cy="113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82" h="4544" extrusionOk="0">
                            <a:moveTo>
                              <a:pt x="569" y="1"/>
                            </a:moveTo>
                            <a:cubicBezTo>
                              <a:pt x="429" y="1"/>
                              <a:pt x="291" y="11"/>
                              <a:pt x="156" y="31"/>
                            </a:cubicBezTo>
                            <a:cubicBezTo>
                              <a:pt x="1" y="1066"/>
                              <a:pt x="449" y="2292"/>
                              <a:pt x="1399" y="3258"/>
                            </a:cubicBezTo>
                            <a:cubicBezTo>
                              <a:pt x="2248" y="4107"/>
                              <a:pt x="3296" y="4544"/>
                              <a:pt x="4252" y="4544"/>
                            </a:cubicBezTo>
                            <a:cubicBezTo>
                              <a:pt x="4385" y="4544"/>
                              <a:pt x="4515" y="4535"/>
                              <a:pt x="4644" y="4518"/>
                            </a:cubicBezTo>
                            <a:cubicBezTo>
                              <a:pt x="4782" y="3466"/>
                              <a:pt x="4350" y="2240"/>
                              <a:pt x="3384" y="1274"/>
                            </a:cubicBezTo>
                            <a:cubicBezTo>
                              <a:pt x="2558" y="448"/>
                              <a:pt x="1510" y="1"/>
                              <a:pt x="56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21" name="Google Shape;1021;p2"/>
                      <p:cNvSpPr/>
                      <p:nvPr/>
                    </p:nvSpPr>
                    <p:spPr>
                      <a:xfrm rot="-5400000">
                        <a:off x="3268088" y="1400263"/>
                        <a:ext cx="32825" cy="281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313" h="1126" extrusionOk="0">
                            <a:moveTo>
                              <a:pt x="760" y="1"/>
                            </a:moveTo>
                            <a:cubicBezTo>
                              <a:pt x="259" y="1"/>
                              <a:pt x="1" y="605"/>
                              <a:pt x="346" y="967"/>
                            </a:cubicBezTo>
                            <a:cubicBezTo>
                              <a:pt x="461" y="1077"/>
                              <a:pt x="600" y="1126"/>
                              <a:pt x="737" y="1126"/>
                            </a:cubicBezTo>
                            <a:cubicBezTo>
                              <a:pt x="1031" y="1126"/>
                              <a:pt x="1312" y="900"/>
                              <a:pt x="1312" y="570"/>
                            </a:cubicBezTo>
                            <a:cubicBezTo>
                              <a:pt x="1312" y="260"/>
                              <a:pt x="1053" y="1"/>
                              <a:pt x="76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22" name="Google Shape;1022;p2"/>
                      <p:cNvSpPr/>
                      <p:nvPr/>
                    </p:nvSpPr>
                    <p:spPr>
                      <a:xfrm rot="-5400000">
                        <a:off x="3164375" y="1288250"/>
                        <a:ext cx="32800" cy="27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312" h="1112" extrusionOk="0">
                            <a:moveTo>
                              <a:pt x="759" y="1"/>
                            </a:moveTo>
                            <a:cubicBezTo>
                              <a:pt x="259" y="1"/>
                              <a:pt x="0" y="587"/>
                              <a:pt x="362" y="950"/>
                            </a:cubicBezTo>
                            <a:cubicBezTo>
                              <a:pt x="474" y="1061"/>
                              <a:pt x="613" y="1112"/>
                              <a:pt x="749" y="1112"/>
                            </a:cubicBezTo>
                            <a:cubicBezTo>
                              <a:pt x="1035" y="1112"/>
                              <a:pt x="1312" y="892"/>
                              <a:pt x="1312" y="553"/>
                            </a:cubicBezTo>
                            <a:cubicBezTo>
                              <a:pt x="1312" y="242"/>
                              <a:pt x="1053" y="1"/>
                              <a:pt x="75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23" name="Google Shape;1023;p2"/>
                      <p:cNvSpPr/>
                      <p:nvPr/>
                    </p:nvSpPr>
                    <p:spPr>
                      <a:xfrm rot="-5400000">
                        <a:off x="3109488" y="1137113"/>
                        <a:ext cx="119100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4" h="4539" extrusionOk="0">
                            <a:moveTo>
                              <a:pt x="4235" y="1"/>
                            </a:moveTo>
                            <a:cubicBezTo>
                              <a:pt x="3279" y="1"/>
                              <a:pt x="2230" y="437"/>
                              <a:pt x="1381" y="1286"/>
                            </a:cubicBezTo>
                            <a:cubicBezTo>
                              <a:pt x="432" y="2235"/>
                              <a:pt x="0" y="3461"/>
                              <a:pt x="138" y="4514"/>
                            </a:cubicBezTo>
                            <a:cubicBezTo>
                              <a:pt x="265" y="4530"/>
                              <a:pt x="394" y="4539"/>
                              <a:pt x="525" y="4539"/>
                            </a:cubicBezTo>
                            <a:cubicBezTo>
                              <a:pt x="1472" y="4539"/>
                              <a:pt x="2532" y="4104"/>
                              <a:pt x="3366" y="3271"/>
                            </a:cubicBezTo>
                            <a:cubicBezTo>
                              <a:pt x="4332" y="2304"/>
                              <a:pt x="4764" y="1062"/>
                              <a:pt x="4626" y="26"/>
                            </a:cubicBezTo>
                            <a:cubicBezTo>
                              <a:pt x="4498" y="9"/>
                              <a:pt x="4367" y="1"/>
                              <a:pt x="42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24" name="Google Shape;1024;p2"/>
                      <p:cNvSpPr/>
                      <p:nvPr/>
                    </p:nvSpPr>
                    <p:spPr>
                      <a:xfrm rot="-5400000">
                        <a:off x="3211750" y="10460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37" y="1"/>
                            </a:moveTo>
                            <a:cubicBezTo>
                              <a:pt x="888" y="1"/>
                              <a:pt x="680" y="70"/>
                              <a:pt x="535" y="215"/>
                            </a:cubicBezTo>
                            <a:cubicBezTo>
                              <a:pt x="0" y="750"/>
                              <a:pt x="552" y="2200"/>
                              <a:pt x="1795" y="3442"/>
                            </a:cubicBezTo>
                            <a:cubicBezTo>
                              <a:pt x="2711" y="4358"/>
                              <a:pt x="3730" y="4899"/>
                              <a:pt x="4424" y="4899"/>
                            </a:cubicBezTo>
                            <a:cubicBezTo>
                              <a:pt x="4671" y="4899"/>
                              <a:pt x="4877" y="4830"/>
                              <a:pt x="5023" y="4685"/>
                            </a:cubicBezTo>
                            <a:cubicBezTo>
                              <a:pt x="5575" y="4150"/>
                              <a:pt x="5005" y="2700"/>
                              <a:pt x="3780" y="1458"/>
                            </a:cubicBezTo>
                            <a:cubicBezTo>
                              <a:pt x="2864" y="542"/>
                              <a:pt x="1836" y="1"/>
                              <a:pt x="113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25" name="Google Shape;1025;p2"/>
                      <p:cNvSpPr/>
                      <p:nvPr/>
                    </p:nvSpPr>
                    <p:spPr>
                      <a:xfrm rot="-5400000">
                        <a:off x="3270638" y="1197938"/>
                        <a:ext cx="276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23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42" y="1123"/>
                              <a:pt x="553" y="1123"/>
                            </a:cubicBezTo>
                            <a:cubicBezTo>
                              <a:pt x="864" y="1123"/>
                              <a:pt x="1105" y="864"/>
                              <a:pt x="1105" y="553"/>
                            </a:cubicBezTo>
                            <a:cubicBezTo>
                              <a:pt x="1105" y="260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26" name="Google Shape;1026;p2"/>
                      <p:cNvSpPr/>
                      <p:nvPr/>
                    </p:nvSpPr>
                    <p:spPr>
                      <a:xfrm rot="-5400000">
                        <a:off x="3166888" y="1085963"/>
                        <a:ext cx="2762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5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0" y="242"/>
                              <a:pt x="0" y="553"/>
                            </a:cubicBezTo>
                            <a:cubicBezTo>
                              <a:pt x="0" y="863"/>
                              <a:pt x="242" y="1105"/>
                              <a:pt x="553" y="1105"/>
                            </a:cubicBezTo>
                            <a:cubicBezTo>
                              <a:pt x="863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3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</p:grpSp>
              </p:grpSp>
              <p:grpSp>
                <p:nvGrpSpPr>
                  <p:cNvPr id="1027" name="Google Shape;1027;p2"/>
                  <p:cNvGrpSpPr/>
                  <p:nvPr/>
                </p:nvGrpSpPr>
                <p:grpSpPr>
                  <a:xfrm rot="5400000">
                    <a:off x="6483687" y="-1376690"/>
                    <a:ext cx="196290" cy="4019660"/>
                    <a:chOff x="478504" y="588303"/>
                    <a:chExt cx="196290" cy="4019660"/>
                  </a:xfrm>
                </p:grpSpPr>
                <p:grpSp>
                  <p:nvGrpSpPr>
                    <p:cNvPr id="1028" name="Google Shape;1028;p2"/>
                    <p:cNvGrpSpPr/>
                    <p:nvPr/>
                  </p:nvGrpSpPr>
                  <p:grpSpPr>
                    <a:xfrm>
                      <a:off x="478504" y="588303"/>
                      <a:ext cx="196290" cy="1998562"/>
                      <a:chOff x="3107650" y="1085975"/>
                      <a:chExt cx="235050" cy="2393487"/>
                    </a:xfrm>
                  </p:grpSpPr>
                  <p:sp>
                    <p:nvSpPr>
                      <p:cNvPr id="1029" name="Google Shape;1029;p2"/>
                      <p:cNvSpPr/>
                      <p:nvPr/>
                    </p:nvSpPr>
                    <p:spPr>
                      <a:xfrm rot="-5400000">
                        <a:off x="2039036" y="2285588"/>
                        <a:ext cx="2371343" cy="1640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294" h="657" extrusionOk="0">
                            <a:moveTo>
                              <a:pt x="0" y="0"/>
                            </a:moveTo>
                            <a:lnTo>
                              <a:pt x="0" y="656"/>
                            </a:lnTo>
                            <a:lnTo>
                              <a:pt x="98293" y="656"/>
                            </a:lnTo>
                            <a:lnTo>
                              <a:pt x="98293" y="0"/>
                            </a:ln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30" name="Google Shape;1030;p2"/>
                      <p:cNvSpPr/>
                      <p:nvPr/>
                    </p:nvSpPr>
                    <p:spPr>
                      <a:xfrm rot="-5400000">
                        <a:off x="3109263" y="3337488"/>
                        <a:ext cx="119550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82" h="4539" extrusionOk="0">
                            <a:moveTo>
                              <a:pt x="4240" y="1"/>
                            </a:moveTo>
                            <a:cubicBezTo>
                              <a:pt x="3292" y="1"/>
                              <a:pt x="2232" y="437"/>
                              <a:pt x="1398" y="1286"/>
                            </a:cubicBezTo>
                            <a:cubicBezTo>
                              <a:pt x="432" y="2235"/>
                              <a:pt x="0" y="3461"/>
                              <a:pt x="138" y="4514"/>
                            </a:cubicBezTo>
                            <a:cubicBezTo>
                              <a:pt x="267" y="4530"/>
                              <a:pt x="398" y="4539"/>
                              <a:pt x="530" y="4539"/>
                            </a:cubicBezTo>
                            <a:cubicBezTo>
                              <a:pt x="1486" y="4539"/>
                              <a:pt x="2535" y="4104"/>
                              <a:pt x="3383" y="3271"/>
                            </a:cubicBezTo>
                            <a:cubicBezTo>
                              <a:pt x="4333" y="2304"/>
                              <a:pt x="4781" y="1062"/>
                              <a:pt x="4626" y="26"/>
                            </a:cubicBezTo>
                            <a:cubicBezTo>
                              <a:pt x="4500" y="9"/>
                              <a:pt x="4371" y="1"/>
                              <a:pt x="424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31" name="Google Shape;1031;p2"/>
                      <p:cNvSpPr/>
                      <p:nvPr/>
                    </p:nvSpPr>
                    <p:spPr>
                      <a:xfrm rot="-5400000">
                        <a:off x="3211450" y="3246375"/>
                        <a:ext cx="139825" cy="1226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3" h="4907" extrusionOk="0">
                            <a:moveTo>
                              <a:pt x="1141" y="1"/>
                            </a:moveTo>
                            <a:cubicBezTo>
                              <a:pt x="898" y="1"/>
                              <a:pt x="695" y="66"/>
                              <a:pt x="553" y="205"/>
                            </a:cubicBezTo>
                            <a:cubicBezTo>
                              <a:pt x="0" y="757"/>
                              <a:pt x="570" y="2207"/>
                              <a:pt x="1795" y="3449"/>
                            </a:cubicBezTo>
                            <a:cubicBezTo>
                              <a:pt x="2711" y="4365"/>
                              <a:pt x="3740" y="4906"/>
                              <a:pt x="4438" y="4906"/>
                            </a:cubicBezTo>
                            <a:cubicBezTo>
                              <a:pt x="4688" y="4906"/>
                              <a:pt x="4895" y="4837"/>
                              <a:pt x="5040" y="4692"/>
                            </a:cubicBezTo>
                            <a:cubicBezTo>
                              <a:pt x="5592" y="4157"/>
                              <a:pt x="5023" y="2707"/>
                              <a:pt x="3780" y="1465"/>
                            </a:cubicBezTo>
                            <a:cubicBezTo>
                              <a:pt x="2871" y="543"/>
                              <a:pt x="1839" y="1"/>
                              <a:pt x="114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32" name="Google Shape;1032;p2"/>
                      <p:cNvSpPr/>
                      <p:nvPr/>
                    </p:nvSpPr>
                    <p:spPr>
                      <a:xfrm rot="-5400000">
                        <a:off x="3270425" y="3394000"/>
                        <a:ext cx="28075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23" extrusionOk="0">
                            <a:moveTo>
                              <a:pt x="570" y="1"/>
                            </a:moveTo>
                            <a:cubicBezTo>
                              <a:pt x="259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59" y="1123"/>
                              <a:pt x="570" y="1123"/>
                            </a:cubicBezTo>
                            <a:cubicBezTo>
                              <a:pt x="881" y="1123"/>
                              <a:pt x="1122" y="864"/>
                              <a:pt x="1122" y="553"/>
                            </a:cubicBezTo>
                            <a:cubicBezTo>
                              <a:pt x="1122" y="260"/>
                              <a:pt x="881" y="1"/>
                              <a:pt x="57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33" name="Google Shape;1033;p2"/>
                      <p:cNvSpPr/>
                      <p:nvPr/>
                    </p:nvSpPr>
                    <p:spPr>
                      <a:xfrm rot="-5400000">
                        <a:off x="3166888" y="3281813"/>
                        <a:ext cx="2762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5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0" y="242"/>
                              <a:pt x="0" y="553"/>
                            </a:cubicBezTo>
                            <a:cubicBezTo>
                              <a:pt x="0" y="863"/>
                              <a:pt x="242" y="1105"/>
                              <a:pt x="553" y="1105"/>
                            </a:cubicBezTo>
                            <a:cubicBezTo>
                              <a:pt x="863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3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34" name="Google Shape;1034;p2"/>
                      <p:cNvSpPr/>
                      <p:nvPr/>
                    </p:nvSpPr>
                    <p:spPr>
                      <a:xfrm rot="-5400000">
                        <a:off x="3099338" y="3133063"/>
                        <a:ext cx="139400" cy="122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11" extrusionOk="0">
                            <a:moveTo>
                              <a:pt x="4446" y="1"/>
                            </a:moveTo>
                            <a:cubicBezTo>
                              <a:pt x="3748" y="1"/>
                              <a:pt x="2715" y="548"/>
                              <a:pt x="1796" y="1455"/>
                            </a:cubicBezTo>
                            <a:cubicBezTo>
                              <a:pt x="570" y="2697"/>
                              <a:pt x="1" y="4147"/>
                              <a:pt x="553" y="4700"/>
                            </a:cubicBezTo>
                            <a:cubicBezTo>
                              <a:pt x="696" y="4843"/>
                              <a:pt x="899" y="4911"/>
                              <a:pt x="1142" y="4911"/>
                            </a:cubicBezTo>
                            <a:cubicBezTo>
                              <a:pt x="1836" y="4911"/>
                              <a:pt x="2860" y="4360"/>
                              <a:pt x="3780" y="3440"/>
                            </a:cubicBezTo>
                            <a:cubicBezTo>
                              <a:pt x="5023" y="2214"/>
                              <a:pt x="5575" y="764"/>
                              <a:pt x="5040" y="212"/>
                            </a:cubicBezTo>
                            <a:cubicBezTo>
                              <a:pt x="4897" y="68"/>
                              <a:pt x="4692" y="1"/>
                              <a:pt x="444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35" name="Google Shape;1035;p2"/>
                      <p:cNvSpPr/>
                      <p:nvPr/>
                    </p:nvSpPr>
                    <p:spPr>
                      <a:xfrm rot="-5400000">
                        <a:off x="3211750" y="30464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38" y="1"/>
                            </a:moveTo>
                            <a:cubicBezTo>
                              <a:pt x="888" y="1"/>
                              <a:pt x="681" y="70"/>
                              <a:pt x="536" y="215"/>
                            </a:cubicBezTo>
                            <a:cubicBezTo>
                              <a:pt x="1" y="750"/>
                              <a:pt x="553" y="2200"/>
                              <a:pt x="1796" y="3442"/>
                            </a:cubicBezTo>
                            <a:cubicBezTo>
                              <a:pt x="2712" y="4358"/>
                              <a:pt x="3740" y="4899"/>
                              <a:pt x="4432" y="4899"/>
                            </a:cubicBezTo>
                            <a:cubicBezTo>
                              <a:pt x="4679" y="4899"/>
                              <a:pt x="4883" y="4830"/>
                              <a:pt x="5023" y="4685"/>
                            </a:cubicBezTo>
                            <a:cubicBezTo>
                              <a:pt x="5576" y="4150"/>
                              <a:pt x="5023" y="2700"/>
                              <a:pt x="3781" y="1458"/>
                            </a:cubicBezTo>
                            <a:cubicBezTo>
                              <a:pt x="2865" y="542"/>
                              <a:pt x="1836" y="1"/>
                              <a:pt x="11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36" name="Google Shape;1036;p2"/>
                      <p:cNvSpPr/>
                      <p:nvPr/>
                    </p:nvSpPr>
                    <p:spPr>
                      <a:xfrm rot="-5400000">
                        <a:off x="3270913" y="3198588"/>
                        <a:ext cx="28075" cy="27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084" extrusionOk="0">
                            <a:moveTo>
                              <a:pt x="555" y="1"/>
                            </a:moveTo>
                            <a:cubicBezTo>
                              <a:pt x="285" y="1"/>
                              <a:pt x="18" y="178"/>
                              <a:pt x="0" y="531"/>
                            </a:cubicBezTo>
                            <a:cubicBezTo>
                              <a:pt x="0" y="825"/>
                              <a:pt x="415" y="1084"/>
                              <a:pt x="725" y="1084"/>
                            </a:cubicBezTo>
                            <a:cubicBezTo>
                              <a:pt x="1036" y="1084"/>
                              <a:pt x="1122" y="825"/>
                              <a:pt x="1122" y="531"/>
                            </a:cubicBezTo>
                            <a:cubicBezTo>
                              <a:pt x="1096" y="178"/>
                              <a:pt x="825" y="1"/>
                              <a:pt x="55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37" name="Google Shape;1037;p2"/>
                      <p:cNvSpPr/>
                      <p:nvPr/>
                    </p:nvSpPr>
                    <p:spPr>
                      <a:xfrm rot="-5400000">
                        <a:off x="3166663" y="3081813"/>
                        <a:ext cx="2807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06" extrusionOk="0">
                            <a:moveTo>
                              <a:pt x="553" y="1"/>
                            </a:moveTo>
                            <a:cubicBezTo>
                              <a:pt x="259" y="1"/>
                              <a:pt x="1" y="242"/>
                              <a:pt x="1" y="553"/>
                            </a:cubicBezTo>
                            <a:cubicBezTo>
                              <a:pt x="1" y="863"/>
                              <a:pt x="259" y="1105"/>
                              <a:pt x="553" y="1105"/>
                            </a:cubicBezTo>
                            <a:cubicBezTo>
                              <a:pt x="864" y="1105"/>
                              <a:pt x="1122" y="863"/>
                              <a:pt x="1122" y="553"/>
                            </a:cubicBezTo>
                            <a:cubicBezTo>
                              <a:pt x="1122" y="242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38" name="Google Shape;1038;p2"/>
                      <p:cNvSpPr/>
                      <p:nvPr/>
                    </p:nvSpPr>
                    <p:spPr>
                      <a:xfrm rot="-5400000">
                        <a:off x="3109275" y="2937500"/>
                        <a:ext cx="119525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81" h="4539" extrusionOk="0">
                            <a:moveTo>
                              <a:pt x="4251" y="1"/>
                            </a:moveTo>
                            <a:cubicBezTo>
                              <a:pt x="3292" y="1"/>
                              <a:pt x="2232" y="437"/>
                              <a:pt x="1398" y="1286"/>
                            </a:cubicBezTo>
                            <a:cubicBezTo>
                              <a:pt x="449" y="2235"/>
                              <a:pt x="0" y="3461"/>
                              <a:pt x="155" y="4514"/>
                            </a:cubicBezTo>
                            <a:cubicBezTo>
                              <a:pt x="282" y="4530"/>
                              <a:pt x="411" y="4539"/>
                              <a:pt x="542" y="4539"/>
                            </a:cubicBezTo>
                            <a:cubicBezTo>
                              <a:pt x="1486" y="4539"/>
                              <a:pt x="2534" y="4104"/>
                              <a:pt x="3383" y="3271"/>
                            </a:cubicBezTo>
                            <a:cubicBezTo>
                              <a:pt x="4349" y="2304"/>
                              <a:pt x="4781" y="1062"/>
                              <a:pt x="4643" y="26"/>
                            </a:cubicBezTo>
                            <a:cubicBezTo>
                              <a:pt x="4515" y="9"/>
                              <a:pt x="4384" y="1"/>
                              <a:pt x="425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39" name="Google Shape;1039;p2"/>
                      <p:cNvSpPr/>
                      <p:nvPr/>
                    </p:nvSpPr>
                    <p:spPr>
                      <a:xfrm rot="-5400000">
                        <a:off x="3211525" y="2846475"/>
                        <a:ext cx="13985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4" h="4900" extrusionOk="0">
                            <a:moveTo>
                              <a:pt x="1155" y="1"/>
                            </a:moveTo>
                            <a:cubicBezTo>
                              <a:pt x="906" y="1"/>
                              <a:pt x="699" y="70"/>
                              <a:pt x="553" y="215"/>
                            </a:cubicBezTo>
                            <a:cubicBezTo>
                              <a:pt x="1" y="750"/>
                              <a:pt x="571" y="2200"/>
                              <a:pt x="1813" y="3442"/>
                            </a:cubicBezTo>
                            <a:cubicBezTo>
                              <a:pt x="2716" y="4358"/>
                              <a:pt x="3741" y="4899"/>
                              <a:pt x="4439" y="4899"/>
                            </a:cubicBezTo>
                            <a:cubicBezTo>
                              <a:pt x="4688" y="4899"/>
                              <a:pt x="4896" y="4830"/>
                              <a:pt x="5041" y="4685"/>
                            </a:cubicBezTo>
                            <a:cubicBezTo>
                              <a:pt x="5593" y="4150"/>
                              <a:pt x="5024" y="2700"/>
                              <a:pt x="3781" y="1458"/>
                            </a:cubicBezTo>
                            <a:cubicBezTo>
                              <a:pt x="2878" y="542"/>
                              <a:pt x="1853" y="1"/>
                              <a:pt x="115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40" name="Google Shape;1040;p2"/>
                      <p:cNvSpPr/>
                      <p:nvPr/>
                    </p:nvSpPr>
                    <p:spPr>
                      <a:xfrm rot="-5400000">
                        <a:off x="3270638" y="2998113"/>
                        <a:ext cx="276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23" extrusionOk="0">
                            <a:moveTo>
                              <a:pt x="553" y="1"/>
                            </a:moveTo>
                            <a:cubicBezTo>
                              <a:pt x="243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43" y="1123"/>
                              <a:pt x="553" y="1123"/>
                            </a:cubicBezTo>
                            <a:cubicBezTo>
                              <a:pt x="864" y="1123"/>
                              <a:pt x="1106" y="864"/>
                              <a:pt x="1106" y="553"/>
                            </a:cubicBezTo>
                            <a:cubicBezTo>
                              <a:pt x="1106" y="260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41" name="Google Shape;1041;p2"/>
                      <p:cNvSpPr/>
                      <p:nvPr/>
                    </p:nvSpPr>
                    <p:spPr>
                      <a:xfrm rot="-5400000">
                        <a:off x="3166450" y="2886575"/>
                        <a:ext cx="27625" cy="26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5" h="1071" extrusionOk="0">
                            <a:moveTo>
                              <a:pt x="725" y="1"/>
                            </a:moveTo>
                            <a:cubicBezTo>
                              <a:pt x="432" y="1"/>
                              <a:pt x="0" y="242"/>
                              <a:pt x="0" y="553"/>
                            </a:cubicBezTo>
                            <a:cubicBezTo>
                              <a:pt x="18" y="898"/>
                              <a:pt x="285" y="1071"/>
                              <a:pt x="553" y="1071"/>
                            </a:cubicBezTo>
                            <a:cubicBezTo>
                              <a:pt x="820" y="1071"/>
                              <a:pt x="1088" y="898"/>
                              <a:pt x="1105" y="553"/>
                            </a:cubicBezTo>
                            <a:cubicBezTo>
                              <a:pt x="1105" y="242"/>
                              <a:pt x="1019" y="1"/>
                              <a:pt x="72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42" name="Google Shape;1042;p2"/>
                      <p:cNvSpPr/>
                      <p:nvPr/>
                    </p:nvSpPr>
                    <p:spPr>
                      <a:xfrm rot="-5400000">
                        <a:off x="3109475" y="2737500"/>
                        <a:ext cx="119125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5" h="4539" extrusionOk="0">
                            <a:moveTo>
                              <a:pt x="4235" y="1"/>
                            </a:moveTo>
                            <a:cubicBezTo>
                              <a:pt x="3279" y="1"/>
                              <a:pt x="2232" y="437"/>
                              <a:pt x="1398" y="1286"/>
                            </a:cubicBezTo>
                            <a:cubicBezTo>
                              <a:pt x="432" y="2235"/>
                              <a:pt x="0" y="3461"/>
                              <a:pt x="139" y="4514"/>
                            </a:cubicBezTo>
                            <a:cubicBezTo>
                              <a:pt x="265" y="4530"/>
                              <a:pt x="394" y="4539"/>
                              <a:pt x="526" y="4539"/>
                            </a:cubicBezTo>
                            <a:cubicBezTo>
                              <a:pt x="1473" y="4539"/>
                              <a:pt x="2535" y="4104"/>
                              <a:pt x="3383" y="3271"/>
                            </a:cubicBezTo>
                            <a:cubicBezTo>
                              <a:pt x="4333" y="2304"/>
                              <a:pt x="4764" y="1062"/>
                              <a:pt x="4626" y="26"/>
                            </a:cubicBezTo>
                            <a:cubicBezTo>
                              <a:pt x="4498" y="9"/>
                              <a:pt x="4367" y="1"/>
                              <a:pt x="42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43" name="Google Shape;1043;p2"/>
                      <p:cNvSpPr/>
                      <p:nvPr/>
                    </p:nvSpPr>
                    <p:spPr>
                      <a:xfrm rot="-5400000">
                        <a:off x="3211750" y="26464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44" y="1"/>
                            </a:moveTo>
                            <a:cubicBezTo>
                              <a:pt x="897" y="1"/>
                              <a:pt x="693" y="70"/>
                              <a:pt x="553" y="215"/>
                            </a:cubicBezTo>
                            <a:cubicBezTo>
                              <a:pt x="0" y="750"/>
                              <a:pt x="553" y="2200"/>
                              <a:pt x="1795" y="3442"/>
                            </a:cubicBezTo>
                            <a:cubicBezTo>
                              <a:pt x="2711" y="4358"/>
                              <a:pt x="3740" y="4899"/>
                              <a:pt x="4438" y="4899"/>
                            </a:cubicBezTo>
                            <a:cubicBezTo>
                              <a:pt x="4688" y="4899"/>
                              <a:pt x="4895" y="4830"/>
                              <a:pt x="5040" y="4685"/>
                            </a:cubicBezTo>
                            <a:cubicBezTo>
                              <a:pt x="5575" y="4150"/>
                              <a:pt x="5023" y="2700"/>
                              <a:pt x="3780" y="1458"/>
                            </a:cubicBezTo>
                            <a:cubicBezTo>
                              <a:pt x="2864" y="542"/>
                              <a:pt x="1836" y="1"/>
                              <a:pt x="114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44" name="Google Shape;1044;p2"/>
                      <p:cNvSpPr/>
                      <p:nvPr/>
                    </p:nvSpPr>
                    <p:spPr>
                      <a:xfrm rot="-5400000">
                        <a:off x="3270425" y="2793800"/>
                        <a:ext cx="28075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23" extrusionOk="0">
                            <a:moveTo>
                              <a:pt x="570" y="1"/>
                            </a:moveTo>
                            <a:cubicBezTo>
                              <a:pt x="260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60" y="1123"/>
                              <a:pt x="570" y="1123"/>
                            </a:cubicBezTo>
                            <a:cubicBezTo>
                              <a:pt x="864" y="1123"/>
                              <a:pt x="1123" y="864"/>
                              <a:pt x="1123" y="553"/>
                            </a:cubicBezTo>
                            <a:cubicBezTo>
                              <a:pt x="1123" y="260"/>
                              <a:pt x="864" y="1"/>
                              <a:pt x="57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45" name="Google Shape;1045;p2"/>
                      <p:cNvSpPr/>
                      <p:nvPr/>
                    </p:nvSpPr>
                    <p:spPr>
                      <a:xfrm rot="-5400000">
                        <a:off x="3166663" y="2681813"/>
                        <a:ext cx="2807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06" extrusionOk="0">
                            <a:moveTo>
                              <a:pt x="570" y="1"/>
                            </a:moveTo>
                            <a:cubicBezTo>
                              <a:pt x="259" y="1"/>
                              <a:pt x="0" y="242"/>
                              <a:pt x="0" y="553"/>
                            </a:cubicBezTo>
                            <a:cubicBezTo>
                              <a:pt x="0" y="863"/>
                              <a:pt x="259" y="1105"/>
                              <a:pt x="570" y="1105"/>
                            </a:cubicBezTo>
                            <a:cubicBezTo>
                              <a:pt x="863" y="1105"/>
                              <a:pt x="1122" y="863"/>
                              <a:pt x="1122" y="553"/>
                            </a:cubicBezTo>
                            <a:cubicBezTo>
                              <a:pt x="1122" y="242"/>
                              <a:pt x="863" y="1"/>
                              <a:pt x="57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46" name="Google Shape;1046;p2"/>
                      <p:cNvSpPr/>
                      <p:nvPr/>
                    </p:nvSpPr>
                    <p:spPr>
                      <a:xfrm rot="-5400000">
                        <a:off x="3099338" y="2532863"/>
                        <a:ext cx="139400" cy="122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11" extrusionOk="0">
                            <a:moveTo>
                              <a:pt x="4439" y="1"/>
                            </a:moveTo>
                            <a:cubicBezTo>
                              <a:pt x="3748" y="1"/>
                              <a:pt x="2715" y="548"/>
                              <a:pt x="1796" y="1455"/>
                            </a:cubicBezTo>
                            <a:cubicBezTo>
                              <a:pt x="553" y="2697"/>
                              <a:pt x="1" y="4147"/>
                              <a:pt x="536" y="4700"/>
                            </a:cubicBezTo>
                            <a:cubicBezTo>
                              <a:pt x="679" y="4843"/>
                              <a:pt x="883" y="4911"/>
                              <a:pt x="1128" y="4911"/>
                            </a:cubicBezTo>
                            <a:cubicBezTo>
                              <a:pt x="1827" y="4911"/>
                              <a:pt x="2860" y="4360"/>
                              <a:pt x="3781" y="3440"/>
                            </a:cubicBezTo>
                            <a:cubicBezTo>
                              <a:pt x="5023" y="2214"/>
                              <a:pt x="5576" y="764"/>
                              <a:pt x="5023" y="212"/>
                            </a:cubicBezTo>
                            <a:cubicBezTo>
                              <a:pt x="4884" y="68"/>
                              <a:pt x="4683" y="1"/>
                              <a:pt x="443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47" name="Google Shape;1047;p2"/>
                      <p:cNvSpPr/>
                      <p:nvPr/>
                    </p:nvSpPr>
                    <p:spPr>
                      <a:xfrm rot="-5400000">
                        <a:off x="3211750" y="24462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38" y="1"/>
                            </a:moveTo>
                            <a:cubicBezTo>
                              <a:pt x="888" y="1"/>
                              <a:pt x="681" y="70"/>
                              <a:pt x="536" y="215"/>
                            </a:cubicBezTo>
                            <a:cubicBezTo>
                              <a:pt x="1" y="750"/>
                              <a:pt x="553" y="2200"/>
                              <a:pt x="1796" y="3442"/>
                            </a:cubicBezTo>
                            <a:cubicBezTo>
                              <a:pt x="2712" y="4358"/>
                              <a:pt x="3731" y="4899"/>
                              <a:pt x="4425" y="4899"/>
                            </a:cubicBezTo>
                            <a:cubicBezTo>
                              <a:pt x="4672" y="4899"/>
                              <a:pt x="4878" y="4830"/>
                              <a:pt x="5023" y="4685"/>
                            </a:cubicBezTo>
                            <a:cubicBezTo>
                              <a:pt x="5576" y="4150"/>
                              <a:pt x="5006" y="2700"/>
                              <a:pt x="3781" y="1458"/>
                            </a:cubicBezTo>
                            <a:cubicBezTo>
                              <a:pt x="2865" y="542"/>
                              <a:pt x="1836" y="1"/>
                              <a:pt x="11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48" name="Google Shape;1048;p2"/>
                      <p:cNvSpPr/>
                      <p:nvPr/>
                    </p:nvSpPr>
                    <p:spPr>
                      <a:xfrm rot="-5400000">
                        <a:off x="3265288" y="2597863"/>
                        <a:ext cx="38425" cy="281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37" h="1126" extrusionOk="0">
                            <a:moveTo>
                              <a:pt x="760" y="1"/>
                            </a:moveTo>
                            <a:cubicBezTo>
                              <a:pt x="259" y="1"/>
                              <a:pt x="0" y="605"/>
                              <a:pt x="363" y="967"/>
                            </a:cubicBezTo>
                            <a:cubicBezTo>
                              <a:pt x="472" y="1077"/>
                              <a:pt x="608" y="1126"/>
                              <a:pt x="742" y="1126"/>
                            </a:cubicBezTo>
                            <a:cubicBezTo>
                              <a:pt x="1031" y="1126"/>
                              <a:pt x="1312" y="900"/>
                              <a:pt x="1312" y="570"/>
                            </a:cubicBezTo>
                            <a:cubicBezTo>
                              <a:pt x="1312" y="260"/>
                              <a:pt x="1537" y="1"/>
                              <a:pt x="76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49" name="Google Shape;1049;p2"/>
                      <p:cNvSpPr/>
                      <p:nvPr/>
                    </p:nvSpPr>
                    <p:spPr>
                      <a:xfrm rot="-5400000">
                        <a:off x="3166875" y="2481825"/>
                        <a:ext cx="27650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42"/>
                              <a:pt x="1" y="553"/>
                            </a:cubicBezTo>
                            <a:cubicBezTo>
                              <a:pt x="1" y="863"/>
                              <a:pt x="242" y="1105"/>
                              <a:pt x="553" y="1105"/>
                            </a:cubicBezTo>
                            <a:cubicBezTo>
                              <a:pt x="864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50" name="Google Shape;1050;p2"/>
                      <p:cNvSpPr/>
                      <p:nvPr/>
                    </p:nvSpPr>
                    <p:spPr>
                      <a:xfrm rot="-5400000">
                        <a:off x="3109488" y="2337513"/>
                        <a:ext cx="119100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4" h="4539" extrusionOk="0">
                            <a:moveTo>
                              <a:pt x="4239" y="1"/>
                            </a:moveTo>
                            <a:cubicBezTo>
                              <a:pt x="3292" y="1"/>
                              <a:pt x="2232" y="437"/>
                              <a:pt x="1398" y="1286"/>
                            </a:cubicBezTo>
                            <a:cubicBezTo>
                              <a:pt x="432" y="2235"/>
                              <a:pt x="0" y="3461"/>
                              <a:pt x="138" y="4514"/>
                            </a:cubicBezTo>
                            <a:cubicBezTo>
                              <a:pt x="267" y="4530"/>
                              <a:pt x="397" y="4539"/>
                              <a:pt x="530" y="4539"/>
                            </a:cubicBezTo>
                            <a:cubicBezTo>
                              <a:pt x="1486" y="4539"/>
                              <a:pt x="2534" y="4104"/>
                              <a:pt x="3383" y="3271"/>
                            </a:cubicBezTo>
                            <a:cubicBezTo>
                              <a:pt x="4332" y="2304"/>
                              <a:pt x="4764" y="1062"/>
                              <a:pt x="4626" y="26"/>
                            </a:cubicBezTo>
                            <a:cubicBezTo>
                              <a:pt x="4500" y="9"/>
                              <a:pt x="4371" y="1"/>
                              <a:pt x="423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51" name="Google Shape;1051;p2"/>
                      <p:cNvSpPr/>
                      <p:nvPr/>
                    </p:nvSpPr>
                    <p:spPr>
                      <a:xfrm rot="-5400000">
                        <a:off x="3211763" y="2246488"/>
                        <a:ext cx="139375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5" h="4900" extrusionOk="0">
                            <a:moveTo>
                              <a:pt x="1151" y="1"/>
                            </a:moveTo>
                            <a:cubicBezTo>
                              <a:pt x="904" y="1"/>
                              <a:pt x="698" y="70"/>
                              <a:pt x="552" y="215"/>
                            </a:cubicBezTo>
                            <a:cubicBezTo>
                              <a:pt x="0" y="750"/>
                              <a:pt x="570" y="2200"/>
                              <a:pt x="1795" y="3442"/>
                            </a:cubicBezTo>
                            <a:cubicBezTo>
                              <a:pt x="2711" y="4358"/>
                              <a:pt x="3739" y="4899"/>
                              <a:pt x="4438" y="4899"/>
                            </a:cubicBezTo>
                            <a:cubicBezTo>
                              <a:pt x="4687" y="4899"/>
                              <a:pt x="4895" y="4830"/>
                              <a:pt x="5040" y="4685"/>
                            </a:cubicBezTo>
                            <a:cubicBezTo>
                              <a:pt x="5575" y="4150"/>
                              <a:pt x="5023" y="2700"/>
                              <a:pt x="3780" y="1458"/>
                            </a:cubicBezTo>
                            <a:cubicBezTo>
                              <a:pt x="2864" y="542"/>
                              <a:pt x="1845" y="1"/>
                              <a:pt x="115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52" name="Google Shape;1052;p2"/>
                      <p:cNvSpPr/>
                      <p:nvPr/>
                    </p:nvSpPr>
                    <p:spPr>
                      <a:xfrm rot="-5400000">
                        <a:off x="3272588" y="2395963"/>
                        <a:ext cx="237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50" h="1123" extrusionOk="0">
                            <a:moveTo>
                              <a:pt x="397" y="1"/>
                            </a:moveTo>
                            <a:cubicBezTo>
                              <a:pt x="87" y="1"/>
                              <a:pt x="0" y="260"/>
                              <a:pt x="0" y="570"/>
                            </a:cubicBezTo>
                            <a:cubicBezTo>
                              <a:pt x="0" y="864"/>
                              <a:pt x="87" y="1123"/>
                              <a:pt x="397" y="1123"/>
                            </a:cubicBezTo>
                            <a:cubicBezTo>
                              <a:pt x="691" y="1123"/>
                              <a:pt x="950" y="864"/>
                              <a:pt x="950" y="570"/>
                            </a:cubicBezTo>
                            <a:cubicBezTo>
                              <a:pt x="950" y="260"/>
                              <a:pt x="691" y="1"/>
                              <a:pt x="39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53" name="Google Shape;1053;p2"/>
                      <p:cNvSpPr/>
                      <p:nvPr/>
                    </p:nvSpPr>
                    <p:spPr>
                      <a:xfrm rot="-5400000">
                        <a:off x="3166663" y="2286138"/>
                        <a:ext cx="2807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06" extrusionOk="0">
                            <a:moveTo>
                              <a:pt x="570" y="1"/>
                            </a:moveTo>
                            <a:cubicBezTo>
                              <a:pt x="259" y="1"/>
                              <a:pt x="0" y="242"/>
                              <a:pt x="0" y="553"/>
                            </a:cubicBezTo>
                            <a:cubicBezTo>
                              <a:pt x="0" y="863"/>
                              <a:pt x="259" y="1105"/>
                              <a:pt x="570" y="1105"/>
                            </a:cubicBezTo>
                            <a:cubicBezTo>
                              <a:pt x="863" y="1105"/>
                              <a:pt x="1122" y="863"/>
                              <a:pt x="1122" y="553"/>
                            </a:cubicBezTo>
                            <a:cubicBezTo>
                              <a:pt x="1122" y="242"/>
                              <a:pt x="863" y="1"/>
                              <a:pt x="57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54" name="Google Shape;1054;p2"/>
                      <p:cNvSpPr/>
                      <p:nvPr/>
                    </p:nvSpPr>
                    <p:spPr>
                      <a:xfrm rot="-5400000">
                        <a:off x="3109475" y="2137300"/>
                        <a:ext cx="119125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5" h="4539" extrusionOk="0">
                            <a:moveTo>
                              <a:pt x="4235" y="1"/>
                            </a:moveTo>
                            <a:cubicBezTo>
                              <a:pt x="3279" y="1"/>
                              <a:pt x="2230" y="437"/>
                              <a:pt x="1381" y="1286"/>
                            </a:cubicBezTo>
                            <a:cubicBezTo>
                              <a:pt x="432" y="2235"/>
                              <a:pt x="1" y="3461"/>
                              <a:pt x="139" y="4514"/>
                            </a:cubicBezTo>
                            <a:cubicBezTo>
                              <a:pt x="265" y="4530"/>
                              <a:pt x="394" y="4539"/>
                              <a:pt x="526" y="4539"/>
                            </a:cubicBezTo>
                            <a:cubicBezTo>
                              <a:pt x="1473" y="4539"/>
                              <a:pt x="2533" y="4104"/>
                              <a:pt x="3366" y="3271"/>
                            </a:cubicBezTo>
                            <a:cubicBezTo>
                              <a:pt x="4333" y="2304"/>
                              <a:pt x="4764" y="1062"/>
                              <a:pt x="4626" y="26"/>
                            </a:cubicBezTo>
                            <a:cubicBezTo>
                              <a:pt x="4498" y="9"/>
                              <a:pt x="4367" y="1"/>
                              <a:pt x="42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55" name="Google Shape;1055;p2"/>
                      <p:cNvSpPr/>
                      <p:nvPr/>
                    </p:nvSpPr>
                    <p:spPr>
                      <a:xfrm rot="-5400000">
                        <a:off x="3211750" y="20462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37" y="1"/>
                            </a:moveTo>
                            <a:cubicBezTo>
                              <a:pt x="888" y="1"/>
                              <a:pt x="681" y="70"/>
                              <a:pt x="536" y="215"/>
                            </a:cubicBezTo>
                            <a:cubicBezTo>
                              <a:pt x="0" y="750"/>
                              <a:pt x="553" y="2200"/>
                              <a:pt x="1795" y="3442"/>
                            </a:cubicBezTo>
                            <a:cubicBezTo>
                              <a:pt x="2711" y="4358"/>
                              <a:pt x="3740" y="4899"/>
                              <a:pt x="4432" y="4899"/>
                            </a:cubicBezTo>
                            <a:cubicBezTo>
                              <a:pt x="4678" y="4899"/>
                              <a:pt x="4882" y="4830"/>
                              <a:pt x="5023" y="4685"/>
                            </a:cubicBezTo>
                            <a:cubicBezTo>
                              <a:pt x="5575" y="4150"/>
                              <a:pt x="5023" y="2700"/>
                              <a:pt x="3780" y="1458"/>
                            </a:cubicBezTo>
                            <a:cubicBezTo>
                              <a:pt x="2864" y="542"/>
                              <a:pt x="1836" y="1"/>
                              <a:pt x="113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56" name="Google Shape;1056;p2"/>
                      <p:cNvSpPr/>
                      <p:nvPr/>
                    </p:nvSpPr>
                    <p:spPr>
                      <a:xfrm rot="-5400000">
                        <a:off x="3270638" y="2193813"/>
                        <a:ext cx="276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23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42" y="1123"/>
                              <a:pt x="553" y="1123"/>
                            </a:cubicBezTo>
                            <a:cubicBezTo>
                              <a:pt x="864" y="1123"/>
                              <a:pt x="1105" y="864"/>
                              <a:pt x="1105" y="553"/>
                            </a:cubicBezTo>
                            <a:cubicBezTo>
                              <a:pt x="1105" y="260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57" name="Google Shape;1057;p2"/>
                      <p:cNvSpPr/>
                      <p:nvPr/>
                    </p:nvSpPr>
                    <p:spPr>
                      <a:xfrm rot="-5400000">
                        <a:off x="3166875" y="2086150"/>
                        <a:ext cx="27650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42"/>
                              <a:pt x="1" y="553"/>
                            </a:cubicBezTo>
                            <a:cubicBezTo>
                              <a:pt x="1" y="863"/>
                              <a:pt x="242" y="1105"/>
                              <a:pt x="553" y="1105"/>
                            </a:cubicBezTo>
                            <a:cubicBezTo>
                              <a:pt x="864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58" name="Google Shape;1058;p2"/>
                      <p:cNvSpPr/>
                      <p:nvPr/>
                    </p:nvSpPr>
                    <p:spPr>
                      <a:xfrm rot="-5400000">
                        <a:off x="3099250" y="1932750"/>
                        <a:ext cx="139400" cy="122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4" extrusionOk="0">
                            <a:moveTo>
                              <a:pt x="4432" y="1"/>
                            </a:moveTo>
                            <a:cubicBezTo>
                              <a:pt x="3738" y="1"/>
                              <a:pt x="2715" y="548"/>
                              <a:pt x="1796" y="1455"/>
                            </a:cubicBezTo>
                            <a:cubicBezTo>
                              <a:pt x="553" y="2697"/>
                              <a:pt x="1" y="4147"/>
                              <a:pt x="536" y="4700"/>
                            </a:cubicBezTo>
                            <a:cubicBezTo>
                              <a:pt x="678" y="4838"/>
                              <a:pt x="881" y="4903"/>
                              <a:pt x="1124" y="4903"/>
                            </a:cubicBezTo>
                            <a:cubicBezTo>
                              <a:pt x="1823" y="4903"/>
                              <a:pt x="2859" y="4361"/>
                              <a:pt x="3781" y="3440"/>
                            </a:cubicBezTo>
                            <a:cubicBezTo>
                              <a:pt x="5006" y="2214"/>
                              <a:pt x="5576" y="764"/>
                              <a:pt x="5023" y="212"/>
                            </a:cubicBezTo>
                            <a:cubicBezTo>
                              <a:pt x="4880" y="68"/>
                              <a:pt x="4676" y="1"/>
                              <a:pt x="4432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59" name="Google Shape;1059;p2"/>
                      <p:cNvSpPr/>
                      <p:nvPr/>
                    </p:nvSpPr>
                    <p:spPr>
                      <a:xfrm rot="-5400000">
                        <a:off x="3211538" y="1846288"/>
                        <a:ext cx="139825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3" h="4900" extrusionOk="0">
                            <a:moveTo>
                              <a:pt x="1154" y="1"/>
                            </a:moveTo>
                            <a:cubicBezTo>
                              <a:pt x="906" y="1"/>
                              <a:pt x="698" y="70"/>
                              <a:pt x="553" y="215"/>
                            </a:cubicBezTo>
                            <a:cubicBezTo>
                              <a:pt x="1" y="750"/>
                              <a:pt x="570" y="2200"/>
                              <a:pt x="1796" y="3442"/>
                            </a:cubicBezTo>
                            <a:cubicBezTo>
                              <a:pt x="2712" y="4358"/>
                              <a:pt x="3740" y="4899"/>
                              <a:pt x="4439" y="4899"/>
                            </a:cubicBezTo>
                            <a:cubicBezTo>
                              <a:pt x="4688" y="4899"/>
                              <a:pt x="4895" y="4830"/>
                              <a:pt x="5040" y="4685"/>
                            </a:cubicBezTo>
                            <a:cubicBezTo>
                              <a:pt x="5593" y="4150"/>
                              <a:pt x="5023" y="2700"/>
                              <a:pt x="3781" y="1458"/>
                            </a:cubicBezTo>
                            <a:cubicBezTo>
                              <a:pt x="2877" y="542"/>
                              <a:pt x="1852" y="1"/>
                              <a:pt x="115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60" name="Google Shape;1060;p2"/>
                      <p:cNvSpPr/>
                      <p:nvPr/>
                    </p:nvSpPr>
                    <p:spPr>
                      <a:xfrm rot="-5400000">
                        <a:off x="3270650" y="1993600"/>
                        <a:ext cx="27625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5" h="1123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0" y="260"/>
                              <a:pt x="0" y="553"/>
                            </a:cubicBezTo>
                            <a:cubicBezTo>
                              <a:pt x="0" y="864"/>
                              <a:pt x="242" y="1123"/>
                              <a:pt x="553" y="1123"/>
                            </a:cubicBezTo>
                            <a:cubicBezTo>
                              <a:pt x="863" y="1123"/>
                              <a:pt x="1105" y="864"/>
                              <a:pt x="1105" y="553"/>
                            </a:cubicBezTo>
                            <a:cubicBezTo>
                              <a:pt x="1105" y="260"/>
                              <a:pt x="863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61" name="Google Shape;1061;p2"/>
                      <p:cNvSpPr/>
                      <p:nvPr/>
                    </p:nvSpPr>
                    <p:spPr>
                      <a:xfrm rot="-5400000">
                        <a:off x="3166875" y="1881625"/>
                        <a:ext cx="27650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42"/>
                              <a:pt x="1" y="553"/>
                            </a:cubicBezTo>
                            <a:cubicBezTo>
                              <a:pt x="1" y="863"/>
                              <a:pt x="242" y="1105"/>
                              <a:pt x="553" y="1105"/>
                            </a:cubicBezTo>
                            <a:cubicBezTo>
                              <a:pt x="864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62" name="Google Shape;1062;p2"/>
                      <p:cNvSpPr/>
                      <p:nvPr/>
                    </p:nvSpPr>
                    <p:spPr>
                      <a:xfrm rot="-5400000">
                        <a:off x="3109488" y="1737313"/>
                        <a:ext cx="119100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4" h="4539" extrusionOk="0">
                            <a:moveTo>
                              <a:pt x="4235" y="1"/>
                            </a:moveTo>
                            <a:cubicBezTo>
                              <a:pt x="3282" y="1"/>
                              <a:pt x="2245" y="437"/>
                              <a:pt x="1381" y="1286"/>
                            </a:cubicBezTo>
                            <a:cubicBezTo>
                              <a:pt x="432" y="2235"/>
                              <a:pt x="0" y="3461"/>
                              <a:pt x="138" y="4514"/>
                            </a:cubicBezTo>
                            <a:cubicBezTo>
                              <a:pt x="264" y="4530"/>
                              <a:pt x="394" y="4539"/>
                              <a:pt x="525" y="4539"/>
                            </a:cubicBezTo>
                            <a:cubicBezTo>
                              <a:pt x="1472" y="4539"/>
                              <a:pt x="2532" y="4104"/>
                              <a:pt x="3366" y="3271"/>
                            </a:cubicBezTo>
                            <a:cubicBezTo>
                              <a:pt x="4332" y="2304"/>
                              <a:pt x="4764" y="1062"/>
                              <a:pt x="4626" y="26"/>
                            </a:cubicBezTo>
                            <a:cubicBezTo>
                              <a:pt x="4498" y="9"/>
                              <a:pt x="4367" y="1"/>
                              <a:pt x="42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63" name="Google Shape;1063;p2"/>
                      <p:cNvSpPr/>
                      <p:nvPr/>
                    </p:nvSpPr>
                    <p:spPr>
                      <a:xfrm rot="-5400000">
                        <a:off x="3211763" y="1646288"/>
                        <a:ext cx="139375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5" h="4900" extrusionOk="0">
                            <a:moveTo>
                              <a:pt x="1144" y="1"/>
                            </a:moveTo>
                            <a:cubicBezTo>
                              <a:pt x="897" y="1"/>
                              <a:pt x="693" y="70"/>
                              <a:pt x="552" y="215"/>
                            </a:cubicBezTo>
                            <a:cubicBezTo>
                              <a:pt x="0" y="750"/>
                              <a:pt x="552" y="2200"/>
                              <a:pt x="1795" y="3442"/>
                            </a:cubicBezTo>
                            <a:cubicBezTo>
                              <a:pt x="2711" y="4358"/>
                              <a:pt x="3739" y="4899"/>
                              <a:pt x="4431" y="4899"/>
                            </a:cubicBezTo>
                            <a:cubicBezTo>
                              <a:pt x="4678" y="4899"/>
                              <a:pt x="4882" y="4830"/>
                              <a:pt x="5023" y="4685"/>
                            </a:cubicBezTo>
                            <a:cubicBezTo>
                              <a:pt x="5575" y="4150"/>
                              <a:pt x="5023" y="2700"/>
                              <a:pt x="3780" y="1458"/>
                            </a:cubicBezTo>
                            <a:cubicBezTo>
                              <a:pt x="2864" y="542"/>
                              <a:pt x="1836" y="1"/>
                              <a:pt x="114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64" name="Google Shape;1064;p2"/>
                      <p:cNvSpPr/>
                      <p:nvPr/>
                    </p:nvSpPr>
                    <p:spPr>
                      <a:xfrm rot="-5400000">
                        <a:off x="3268025" y="1796000"/>
                        <a:ext cx="32825" cy="28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313" h="1121" extrusionOk="0">
                            <a:moveTo>
                              <a:pt x="743" y="1"/>
                            </a:moveTo>
                            <a:cubicBezTo>
                              <a:pt x="259" y="1"/>
                              <a:pt x="1" y="605"/>
                              <a:pt x="363" y="950"/>
                            </a:cubicBezTo>
                            <a:cubicBezTo>
                              <a:pt x="475" y="1068"/>
                              <a:pt x="615" y="1120"/>
                              <a:pt x="753" y="1120"/>
                            </a:cubicBezTo>
                            <a:cubicBezTo>
                              <a:pt x="1037" y="1120"/>
                              <a:pt x="1312" y="896"/>
                              <a:pt x="1312" y="570"/>
                            </a:cubicBezTo>
                            <a:cubicBezTo>
                              <a:pt x="1312" y="260"/>
                              <a:pt x="1053" y="1"/>
                              <a:pt x="74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65" name="Google Shape;1065;p2"/>
                      <p:cNvSpPr/>
                      <p:nvPr/>
                    </p:nvSpPr>
                    <p:spPr>
                      <a:xfrm rot="-5400000">
                        <a:off x="3164588" y="1683713"/>
                        <a:ext cx="32375" cy="27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295" h="1112" extrusionOk="0">
                            <a:moveTo>
                              <a:pt x="742" y="1"/>
                            </a:moveTo>
                            <a:cubicBezTo>
                              <a:pt x="242" y="1"/>
                              <a:pt x="0" y="587"/>
                              <a:pt x="345" y="950"/>
                            </a:cubicBezTo>
                            <a:cubicBezTo>
                              <a:pt x="457" y="1061"/>
                              <a:pt x="596" y="1112"/>
                              <a:pt x="732" y="1112"/>
                            </a:cubicBezTo>
                            <a:cubicBezTo>
                              <a:pt x="1018" y="1112"/>
                              <a:pt x="1295" y="892"/>
                              <a:pt x="1295" y="553"/>
                            </a:cubicBezTo>
                            <a:cubicBezTo>
                              <a:pt x="1295" y="242"/>
                              <a:pt x="1053" y="1"/>
                              <a:pt x="742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66" name="Google Shape;1066;p2"/>
                      <p:cNvSpPr/>
                      <p:nvPr/>
                    </p:nvSpPr>
                    <p:spPr>
                      <a:xfrm rot="-5400000">
                        <a:off x="3099338" y="1532663"/>
                        <a:ext cx="139400" cy="122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11" extrusionOk="0">
                            <a:moveTo>
                              <a:pt x="4439" y="1"/>
                            </a:moveTo>
                            <a:cubicBezTo>
                              <a:pt x="3747" y="1"/>
                              <a:pt x="2715" y="548"/>
                              <a:pt x="1795" y="1455"/>
                            </a:cubicBezTo>
                            <a:cubicBezTo>
                              <a:pt x="553" y="2697"/>
                              <a:pt x="0" y="4147"/>
                              <a:pt x="535" y="4700"/>
                            </a:cubicBezTo>
                            <a:cubicBezTo>
                              <a:pt x="679" y="4843"/>
                              <a:pt x="883" y="4911"/>
                              <a:pt x="1128" y="4911"/>
                            </a:cubicBezTo>
                            <a:cubicBezTo>
                              <a:pt x="1827" y="4911"/>
                              <a:pt x="2860" y="4360"/>
                              <a:pt x="3780" y="3440"/>
                            </a:cubicBezTo>
                            <a:cubicBezTo>
                              <a:pt x="5023" y="2214"/>
                              <a:pt x="5575" y="764"/>
                              <a:pt x="5023" y="212"/>
                            </a:cubicBezTo>
                            <a:cubicBezTo>
                              <a:pt x="4884" y="68"/>
                              <a:pt x="4683" y="1"/>
                              <a:pt x="443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67" name="Google Shape;1067;p2"/>
                      <p:cNvSpPr/>
                      <p:nvPr/>
                    </p:nvSpPr>
                    <p:spPr>
                      <a:xfrm rot="-5400000">
                        <a:off x="3211538" y="1446288"/>
                        <a:ext cx="139825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3" h="4900" extrusionOk="0">
                            <a:moveTo>
                              <a:pt x="1154" y="1"/>
                            </a:moveTo>
                            <a:cubicBezTo>
                              <a:pt x="905" y="1"/>
                              <a:pt x="698" y="70"/>
                              <a:pt x="553" y="215"/>
                            </a:cubicBezTo>
                            <a:cubicBezTo>
                              <a:pt x="0" y="750"/>
                              <a:pt x="570" y="2200"/>
                              <a:pt x="1813" y="3442"/>
                            </a:cubicBezTo>
                            <a:cubicBezTo>
                              <a:pt x="2716" y="4358"/>
                              <a:pt x="3741" y="4899"/>
                              <a:pt x="4439" y="4899"/>
                            </a:cubicBezTo>
                            <a:cubicBezTo>
                              <a:pt x="4688" y="4899"/>
                              <a:pt x="4895" y="4830"/>
                              <a:pt x="5040" y="4685"/>
                            </a:cubicBezTo>
                            <a:cubicBezTo>
                              <a:pt x="5592" y="4150"/>
                              <a:pt x="5023" y="2700"/>
                              <a:pt x="3797" y="1458"/>
                            </a:cubicBezTo>
                            <a:cubicBezTo>
                              <a:pt x="2882" y="542"/>
                              <a:pt x="1853" y="1"/>
                              <a:pt x="115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68" name="Google Shape;1068;p2"/>
                      <p:cNvSpPr/>
                      <p:nvPr/>
                    </p:nvSpPr>
                    <p:spPr>
                      <a:xfrm rot="-5400000">
                        <a:off x="3270638" y="1593613"/>
                        <a:ext cx="276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23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42" y="1123"/>
                              <a:pt x="553" y="1123"/>
                            </a:cubicBezTo>
                            <a:cubicBezTo>
                              <a:pt x="864" y="1123"/>
                              <a:pt x="1105" y="864"/>
                              <a:pt x="1105" y="553"/>
                            </a:cubicBezTo>
                            <a:cubicBezTo>
                              <a:pt x="1105" y="260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69" name="Google Shape;1069;p2"/>
                      <p:cNvSpPr/>
                      <p:nvPr/>
                    </p:nvSpPr>
                    <p:spPr>
                      <a:xfrm rot="-5400000">
                        <a:off x="3162350" y="1486175"/>
                        <a:ext cx="36700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68" h="1106" extrusionOk="0">
                            <a:moveTo>
                              <a:pt x="743" y="1"/>
                            </a:moveTo>
                            <a:cubicBezTo>
                              <a:pt x="1" y="1"/>
                              <a:pt x="1" y="1105"/>
                              <a:pt x="743" y="1105"/>
                            </a:cubicBezTo>
                            <a:cubicBezTo>
                              <a:pt x="1036" y="1105"/>
                              <a:pt x="1468" y="863"/>
                              <a:pt x="1468" y="553"/>
                            </a:cubicBezTo>
                            <a:cubicBezTo>
                              <a:pt x="1468" y="242"/>
                              <a:pt x="1054" y="1"/>
                              <a:pt x="74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70" name="Google Shape;1070;p2"/>
                      <p:cNvSpPr/>
                      <p:nvPr/>
                    </p:nvSpPr>
                    <p:spPr>
                      <a:xfrm rot="-5400000">
                        <a:off x="3099125" y="1332675"/>
                        <a:ext cx="139825" cy="122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3" h="4911" extrusionOk="0">
                            <a:moveTo>
                              <a:pt x="4447" y="1"/>
                            </a:moveTo>
                            <a:cubicBezTo>
                              <a:pt x="3749" y="1"/>
                              <a:pt x="2719" y="548"/>
                              <a:pt x="1813" y="1455"/>
                            </a:cubicBezTo>
                            <a:cubicBezTo>
                              <a:pt x="570" y="2697"/>
                              <a:pt x="1" y="4147"/>
                              <a:pt x="553" y="4700"/>
                            </a:cubicBezTo>
                            <a:cubicBezTo>
                              <a:pt x="696" y="4843"/>
                              <a:pt x="900" y="4911"/>
                              <a:pt x="1145" y="4911"/>
                            </a:cubicBezTo>
                            <a:cubicBezTo>
                              <a:pt x="1843" y="4911"/>
                              <a:pt x="2873" y="4360"/>
                              <a:pt x="3780" y="3440"/>
                            </a:cubicBezTo>
                            <a:cubicBezTo>
                              <a:pt x="5023" y="2214"/>
                              <a:pt x="5593" y="764"/>
                              <a:pt x="5040" y="212"/>
                            </a:cubicBezTo>
                            <a:cubicBezTo>
                              <a:pt x="4897" y="68"/>
                              <a:pt x="4692" y="1"/>
                              <a:pt x="444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71" name="Google Shape;1071;p2"/>
                      <p:cNvSpPr/>
                      <p:nvPr/>
                    </p:nvSpPr>
                    <p:spPr>
                      <a:xfrm rot="-5400000">
                        <a:off x="3221825" y="1250750"/>
                        <a:ext cx="119550" cy="113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82" h="4544" extrusionOk="0">
                            <a:moveTo>
                              <a:pt x="569" y="1"/>
                            </a:moveTo>
                            <a:cubicBezTo>
                              <a:pt x="429" y="1"/>
                              <a:pt x="291" y="11"/>
                              <a:pt x="156" y="31"/>
                            </a:cubicBezTo>
                            <a:cubicBezTo>
                              <a:pt x="1" y="1066"/>
                              <a:pt x="449" y="2292"/>
                              <a:pt x="1399" y="3258"/>
                            </a:cubicBezTo>
                            <a:cubicBezTo>
                              <a:pt x="2248" y="4107"/>
                              <a:pt x="3296" y="4544"/>
                              <a:pt x="4252" y="4544"/>
                            </a:cubicBezTo>
                            <a:cubicBezTo>
                              <a:pt x="4385" y="4544"/>
                              <a:pt x="4515" y="4535"/>
                              <a:pt x="4644" y="4518"/>
                            </a:cubicBezTo>
                            <a:cubicBezTo>
                              <a:pt x="4782" y="3466"/>
                              <a:pt x="4350" y="2240"/>
                              <a:pt x="3384" y="1274"/>
                            </a:cubicBezTo>
                            <a:cubicBezTo>
                              <a:pt x="2558" y="448"/>
                              <a:pt x="1510" y="1"/>
                              <a:pt x="56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72" name="Google Shape;1072;p2"/>
                      <p:cNvSpPr/>
                      <p:nvPr/>
                    </p:nvSpPr>
                    <p:spPr>
                      <a:xfrm rot="-5400000">
                        <a:off x="3268088" y="1400263"/>
                        <a:ext cx="32825" cy="281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313" h="1126" extrusionOk="0">
                            <a:moveTo>
                              <a:pt x="760" y="1"/>
                            </a:moveTo>
                            <a:cubicBezTo>
                              <a:pt x="259" y="1"/>
                              <a:pt x="1" y="605"/>
                              <a:pt x="346" y="967"/>
                            </a:cubicBezTo>
                            <a:cubicBezTo>
                              <a:pt x="461" y="1077"/>
                              <a:pt x="600" y="1126"/>
                              <a:pt x="737" y="1126"/>
                            </a:cubicBezTo>
                            <a:cubicBezTo>
                              <a:pt x="1031" y="1126"/>
                              <a:pt x="1312" y="900"/>
                              <a:pt x="1312" y="570"/>
                            </a:cubicBezTo>
                            <a:cubicBezTo>
                              <a:pt x="1312" y="260"/>
                              <a:pt x="1053" y="1"/>
                              <a:pt x="76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73" name="Google Shape;1073;p2"/>
                      <p:cNvSpPr/>
                      <p:nvPr/>
                    </p:nvSpPr>
                    <p:spPr>
                      <a:xfrm rot="-5400000">
                        <a:off x="3164375" y="1288250"/>
                        <a:ext cx="32800" cy="27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312" h="1112" extrusionOk="0">
                            <a:moveTo>
                              <a:pt x="759" y="1"/>
                            </a:moveTo>
                            <a:cubicBezTo>
                              <a:pt x="259" y="1"/>
                              <a:pt x="0" y="587"/>
                              <a:pt x="362" y="950"/>
                            </a:cubicBezTo>
                            <a:cubicBezTo>
                              <a:pt x="474" y="1061"/>
                              <a:pt x="613" y="1112"/>
                              <a:pt x="749" y="1112"/>
                            </a:cubicBezTo>
                            <a:cubicBezTo>
                              <a:pt x="1035" y="1112"/>
                              <a:pt x="1312" y="892"/>
                              <a:pt x="1312" y="553"/>
                            </a:cubicBezTo>
                            <a:cubicBezTo>
                              <a:pt x="1312" y="242"/>
                              <a:pt x="1053" y="1"/>
                              <a:pt x="75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74" name="Google Shape;1074;p2"/>
                      <p:cNvSpPr/>
                      <p:nvPr/>
                    </p:nvSpPr>
                    <p:spPr>
                      <a:xfrm rot="-5400000">
                        <a:off x="3109488" y="1137113"/>
                        <a:ext cx="119100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4" h="4539" extrusionOk="0">
                            <a:moveTo>
                              <a:pt x="4235" y="1"/>
                            </a:moveTo>
                            <a:cubicBezTo>
                              <a:pt x="3279" y="1"/>
                              <a:pt x="2230" y="437"/>
                              <a:pt x="1381" y="1286"/>
                            </a:cubicBezTo>
                            <a:cubicBezTo>
                              <a:pt x="432" y="2235"/>
                              <a:pt x="0" y="3461"/>
                              <a:pt x="138" y="4514"/>
                            </a:cubicBezTo>
                            <a:cubicBezTo>
                              <a:pt x="265" y="4530"/>
                              <a:pt x="394" y="4539"/>
                              <a:pt x="525" y="4539"/>
                            </a:cubicBezTo>
                            <a:cubicBezTo>
                              <a:pt x="1472" y="4539"/>
                              <a:pt x="2532" y="4104"/>
                              <a:pt x="3366" y="3271"/>
                            </a:cubicBezTo>
                            <a:cubicBezTo>
                              <a:pt x="4332" y="2304"/>
                              <a:pt x="4764" y="1062"/>
                              <a:pt x="4626" y="26"/>
                            </a:cubicBezTo>
                            <a:cubicBezTo>
                              <a:pt x="4498" y="9"/>
                              <a:pt x="4367" y="1"/>
                              <a:pt x="42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75" name="Google Shape;1075;p2"/>
                      <p:cNvSpPr/>
                      <p:nvPr/>
                    </p:nvSpPr>
                    <p:spPr>
                      <a:xfrm rot="-5400000">
                        <a:off x="3270638" y="1197938"/>
                        <a:ext cx="276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23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42" y="1123"/>
                              <a:pt x="553" y="1123"/>
                            </a:cubicBezTo>
                            <a:cubicBezTo>
                              <a:pt x="864" y="1123"/>
                              <a:pt x="1105" y="864"/>
                              <a:pt x="1105" y="553"/>
                            </a:cubicBezTo>
                            <a:cubicBezTo>
                              <a:pt x="1105" y="260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76" name="Google Shape;1076;p2"/>
                      <p:cNvSpPr/>
                      <p:nvPr/>
                    </p:nvSpPr>
                    <p:spPr>
                      <a:xfrm rot="-5400000">
                        <a:off x="3166888" y="1085963"/>
                        <a:ext cx="2762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5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0" y="242"/>
                              <a:pt x="0" y="553"/>
                            </a:cubicBezTo>
                            <a:cubicBezTo>
                              <a:pt x="0" y="863"/>
                              <a:pt x="242" y="1105"/>
                              <a:pt x="553" y="1105"/>
                            </a:cubicBezTo>
                            <a:cubicBezTo>
                              <a:pt x="863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3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</p:grpSp>
                <p:grpSp>
                  <p:nvGrpSpPr>
                    <p:cNvPr id="1077" name="Google Shape;1077;p2"/>
                    <p:cNvGrpSpPr/>
                    <p:nvPr/>
                  </p:nvGrpSpPr>
                  <p:grpSpPr>
                    <a:xfrm>
                      <a:off x="478504" y="2556076"/>
                      <a:ext cx="196290" cy="2051887"/>
                      <a:chOff x="3107650" y="1022100"/>
                      <a:chExt cx="235050" cy="2457350"/>
                    </a:xfrm>
                  </p:grpSpPr>
                  <p:sp>
                    <p:nvSpPr>
                      <p:cNvPr id="1078" name="Google Shape;1078;p2"/>
                      <p:cNvSpPr/>
                      <p:nvPr/>
                    </p:nvSpPr>
                    <p:spPr>
                      <a:xfrm rot="-5400000">
                        <a:off x="1996038" y="2242563"/>
                        <a:ext cx="2457350" cy="164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294" h="657" extrusionOk="0">
                            <a:moveTo>
                              <a:pt x="0" y="0"/>
                            </a:moveTo>
                            <a:lnTo>
                              <a:pt x="0" y="656"/>
                            </a:lnTo>
                            <a:lnTo>
                              <a:pt x="98293" y="656"/>
                            </a:lnTo>
                            <a:lnTo>
                              <a:pt x="98293" y="0"/>
                            </a:ln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79" name="Google Shape;1079;p2"/>
                      <p:cNvSpPr/>
                      <p:nvPr/>
                    </p:nvSpPr>
                    <p:spPr>
                      <a:xfrm rot="-5400000">
                        <a:off x="3109263" y="3337488"/>
                        <a:ext cx="119550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82" h="4539" extrusionOk="0">
                            <a:moveTo>
                              <a:pt x="4240" y="1"/>
                            </a:moveTo>
                            <a:cubicBezTo>
                              <a:pt x="3292" y="1"/>
                              <a:pt x="2232" y="437"/>
                              <a:pt x="1398" y="1286"/>
                            </a:cubicBezTo>
                            <a:cubicBezTo>
                              <a:pt x="432" y="2235"/>
                              <a:pt x="0" y="3461"/>
                              <a:pt x="138" y="4514"/>
                            </a:cubicBezTo>
                            <a:cubicBezTo>
                              <a:pt x="267" y="4530"/>
                              <a:pt x="398" y="4539"/>
                              <a:pt x="530" y="4539"/>
                            </a:cubicBezTo>
                            <a:cubicBezTo>
                              <a:pt x="1486" y="4539"/>
                              <a:pt x="2535" y="4104"/>
                              <a:pt x="3383" y="3271"/>
                            </a:cubicBezTo>
                            <a:cubicBezTo>
                              <a:pt x="4333" y="2304"/>
                              <a:pt x="4781" y="1062"/>
                              <a:pt x="4626" y="26"/>
                            </a:cubicBezTo>
                            <a:cubicBezTo>
                              <a:pt x="4500" y="9"/>
                              <a:pt x="4371" y="1"/>
                              <a:pt x="424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80" name="Google Shape;1080;p2"/>
                      <p:cNvSpPr/>
                      <p:nvPr/>
                    </p:nvSpPr>
                    <p:spPr>
                      <a:xfrm rot="-5400000">
                        <a:off x="3211450" y="3246375"/>
                        <a:ext cx="139825" cy="1226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3" h="4907" extrusionOk="0">
                            <a:moveTo>
                              <a:pt x="1141" y="1"/>
                            </a:moveTo>
                            <a:cubicBezTo>
                              <a:pt x="898" y="1"/>
                              <a:pt x="695" y="66"/>
                              <a:pt x="553" y="205"/>
                            </a:cubicBezTo>
                            <a:cubicBezTo>
                              <a:pt x="0" y="757"/>
                              <a:pt x="570" y="2207"/>
                              <a:pt x="1795" y="3449"/>
                            </a:cubicBezTo>
                            <a:cubicBezTo>
                              <a:pt x="2711" y="4365"/>
                              <a:pt x="3740" y="4906"/>
                              <a:pt x="4438" y="4906"/>
                            </a:cubicBezTo>
                            <a:cubicBezTo>
                              <a:pt x="4688" y="4906"/>
                              <a:pt x="4895" y="4837"/>
                              <a:pt x="5040" y="4692"/>
                            </a:cubicBezTo>
                            <a:cubicBezTo>
                              <a:pt x="5592" y="4157"/>
                              <a:pt x="5023" y="2707"/>
                              <a:pt x="3780" y="1465"/>
                            </a:cubicBezTo>
                            <a:cubicBezTo>
                              <a:pt x="2871" y="543"/>
                              <a:pt x="1839" y="1"/>
                              <a:pt x="114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81" name="Google Shape;1081;p2"/>
                      <p:cNvSpPr/>
                      <p:nvPr/>
                    </p:nvSpPr>
                    <p:spPr>
                      <a:xfrm rot="-5400000">
                        <a:off x="3270425" y="3394000"/>
                        <a:ext cx="28075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23" extrusionOk="0">
                            <a:moveTo>
                              <a:pt x="570" y="1"/>
                            </a:moveTo>
                            <a:cubicBezTo>
                              <a:pt x="259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59" y="1123"/>
                              <a:pt x="570" y="1123"/>
                            </a:cubicBezTo>
                            <a:cubicBezTo>
                              <a:pt x="881" y="1123"/>
                              <a:pt x="1122" y="864"/>
                              <a:pt x="1122" y="553"/>
                            </a:cubicBezTo>
                            <a:cubicBezTo>
                              <a:pt x="1122" y="260"/>
                              <a:pt x="881" y="1"/>
                              <a:pt x="57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82" name="Google Shape;1082;p2"/>
                      <p:cNvSpPr/>
                      <p:nvPr/>
                    </p:nvSpPr>
                    <p:spPr>
                      <a:xfrm rot="-5400000">
                        <a:off x="3166888" y="3281813"/>
                        <a:ext cx="2762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5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0" y="242"/>
                              <a:pt x="0" y="553"/>
                            </a:cubicBezTo>
                            <a:cubicBezTo>
                              <a:pt x="0" y="863"/>
                              <a:pt x="242" y="1105"/>
                              <a:pt x="553" y="1105"/>
                            </a:cubicBezTo>
                            <a:cubicBezTo>
                              <a:pt x="863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3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83" name="Google Shape;1083;p2"/>
                      <p:cNvSpPr/>
                      <p:nvPr/>
                    </p:nvSpPr>
                    <p:spPr>
                      <a:xfrm rot="-5400000">
                        <a:off x="3099338" y="3133063"/>
                        <a:ext cx="139400" cy="122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11" extrusionOk="0">
                            <a:moveTo>
                              <a:pt x="4446" y="1"/>
                            </a:moveTo>
                            <a:cubicBezTo>
                              <a:pt x="3748" y="1"/>
                              <a:pt x="2715" y="548"/>
                              <a:pt x="1796" y="1455"/>
                            </a:cubicBezTo>
                            <a:cubicBezTo>
                              <a:pt x="570" y="2697"/>
                              <a:pt x="1" y="4147"/>
                              <a:pt x="553" y="4700"/>
                            </a:cubicBezTo>
                            <a:cubicBezTo>
                              <a:pt x="696" y="4843"/>
                              <a:pt x="899" y="4911"/>
                              <a:pt x="1142" y="4911"/>
                            </a:cubicBezTo>
                            <a:cubicBezTo>
                              <a:pt x="1836" y="4911"/>
                              <a:pt x="2860" y="4360"/>
                              <a:pt x="3780" y="3440"/>
                            </a:cubicBezTo>
                            <a:cubicBezTo>
                              <a:pt x="5023" y="2214"/>
                              <a:pt x="5575" y="764"/>
                              <a:pt x="5040" y="212"/>
                            </a:cubicBezTo>
                            <a:cubicBezTo>
                              <a:pt x="4897" y="68"/>
                              <a:pt x="4692" y="1"/>
                              <a:pt x="444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84" name="Google Shape;1084;p2"/>
                      <p:cNvSpPr/>
                      <p:nvPr/>
                    </p:nvSpPr>
                    <p:spPr>
                      <a:xfrm rot="-5400000">
                        <a:off x="3211750" y="30464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38" y="1"/>
                            </a:moveTo>
                            <a:cubicBezTo>
                              <a:pt x="888" y="1"/>
                              <a:pt x="681" y="70"/>
                              <a:pt x="536" y="215"/>
                            </a:cubicBezTo>
                            <a:cubicBezTo>
                              <a:pt x="1" y="750"/>
                              <a:pt x="553" y="2200"/>
                              <a:pt x="1796" y="3442"/>
                            </a:cubicBezTo>
                            <a:cubicBezTo>
                              <a:pt x="2712" y="4358"/>
                              <a:pt x="3740" y="4899"/>
                              <a:pt x="4432" y="4899"/>
                            </a:cubicBezTo>
                            <a:cubicBezTo>
                              <a:pt x="4679" y="4899"/>
                              <a:pt x="4883" y="4830"/>
                              <a:pt x="5023" y="4685"/>
                            </a:cubicBezTo>
                            <a:cubicBezTo>
                              <a:pt x="5576" y="4150"/>
                              <a:pt x="5023" y="2700"/>
                              <a:pt x="3781" y="1458"/>
                            </a:cubicBezTo>
                            <a:cubicBezTo>
                              <a:pt x="2865" y="542"/>
                              <a:pt x="1836" y="1"/>
                              <a:pt x="11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85" name="Google Shape;1085;p2"/>
                      <p:cNvSpPr/>
                      <p:nvPr/>
                    </p:nvSpPr>
                    <p:spPr>
                      <a:xfrm rot="-5400000">
                        <a:off x="3270913" y="3198588"/>
                        <a:ext cx="28075" cy="27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084" extrusionOk="0">
                            <a:moveTo>
                              <a:pt x="555" y="1"/>
                            </a:moveTo>
                            <a:cubicBezTo>
                              <a:pt x="285" y="1"/>
                              <a:pt x="18" y="178"/>
                              <a:pt x="0" y="531"/>
                            </a:cubicBezTo>
                            <a:cubicBezTo>
                              <a:pt x="0" y="825"/>
                              <a:pt x="415" y="1084"/>
                              <a:pt x="725" y="1084"/>
                            </a:cubicBezTo>
                            <a:cubicBezTo>
                              <a:pt x="1036" y="1084"/>
                              <a:pt x="1122" y="825"/>
                              <a:pt x="1122" y="531"/>
                            </a:cubicBezTo>
                            <a:cubicBezTo>
                              <a:pt x="1096" y="178"/>
                              <a:pt x="825" y="1"/>
                              <a:pt x="55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86" name="Google Shape;1086;p2"/>
                      <p:cNvSpPr/>
                      <p:nvPr/>
                    </p:nvSpPr>
                    <p:spPr>
                      <a:xfrm rot="-5400000">
                        <a:off x="3166663" y="3081813"/>
                        <a:ext cx="2807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06" extrusionOk="0">
                            <a:moveTo>
                              <a:pt x="553" y="1"/>
                            </a:moveTo>
                            <a:cubicBezTo>
                              <a:pt x="259" y="1"/>
                              <a:pt x="1" y="242"/>
                              <a:pt x="1" y="553"/>
                            </a:cubicBezTo>
                            <a:cubicBezTo>
                              <a:pt x="1" y="863"/>
                              <a:pt x="259" y="1105"/>
                              <a:pt x="553" y="1105"/>
                            </a:cubicBezTo>
                            <a:cubicBezTo>
                              <a:pt x="864" y="1105"/>
                              <a:pt x="1122" y="863"/>
                              <a:pt x="1122" y="553"/>
                            </a:cubicBezTo>
                            <a:cubicBezTo>
                              <a:pt x="1122" y="242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87" name="Google Shape;1087;p2"/>
                      <p:cNvSpPr/>
                      <p:nvPr/>
                    </p:nvSpPr>
                    <p:spPr>
                      <a:xfrm rot="-5400000">
                        <a:off x="3109275" y="2937500"/>
                        <a:ext cx="119525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81" h="4539" extrusionOk="0">
                            <a:moveTo>
                              <a:pt x="4251" y="1"/>
                            </a:moveTo>
                            <a:cubicBezTo>
                              <a:pt x="3292" y="1"/>
                              <a:pt x="2232" y="437"/>
                              <a:pt x="1398" y="1286"/>
                            </a:cubicBezTo>
                            <a:cubicBezTo>
                              <a:pt x="449" y="2235"/>
                              <a:pt x="0" y="3461"/>
                              <a:pt x="155" y="4514"/>
                            </a:cubicBezTo>
                            <a:cubicBezTo>
                              <a:pt x="282" y="4530"/>
                              <a:pt x="411" y="4539"/>
                              <a:pt x="542" y="4539"/>
                            </a:cubicBezTo>
                            <a:cubicBezTo>
                              <a:pt x="1486" y="4539"/>
                              <a:pt x="2534" y="4104"/>
                              <a:pt x="3383" y="3271"/>
                            </a:cubicBezTo>
                            <a:cubicBezTo>
                              <a:pt x="4349" y="2304"/>
                              <a:pt x="4781" y="1062"/>
                              <a:pt x="4643" y="26"/>
                            </a:cubicBezTo>
                            <a:cubicBezTo>
                              <a:pt x="4515" y="9"/>
                              <a:pt x="4384" y="1"/>
                              <a:pt x="425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88" name="Google Shape;1088;p2"/>
                      <p:cNvSpPr/>
                      <p:nvPr/>
                    </p:nvSpPr>
                    <p:spPr>
                      <a:xfrm rot="-5400000">
                        <a:off x="3211525" y="2846475"/>
                        <a:ext cx="13985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4" h="4900" extrusionOk="0">
                            <a:moveTo>
                              <a:pt x="1155" y="1"/>
                            </a:moveTo>
                            <a:cubicBezTo>
                              <a:pt x="906" y="1"/>
                              <a:pt x="699" y="70"/>
                              <a:pt x="553" y="215"/>
                            </a:cubicBezTo>
                            <a:cubicBezTo>
                              <a:pt x="1" y="750"/>
                              <a:pt x="571" y="2200"/>
                              <a:pt x="1813" y="3442"/>
                            </a:cubicBezTo>
                            <a:cubicBezTo>
                              <a:pt x="2716" y="4358"/>
                              <a:pt x="3741" y="4899"/>
                              <a:pt x="4439" y="4899"/>
                            </a:cubicBezTo>
                            <a:cubicBezTo>
                              <a:pt x="4688" y="4899"/>
                              <a:pt x="4896" y="4830"/>
                              <a:pt x="5041" y="4685"/>
                            </a:cubicBezTo>
                            <a:cubicBezTo>
                              <a:pt x="5593" y="4150"/>
                              <a:pt x="5024" y="2700"/>
                              <a:pt x="3781" y="1458"/>
                            </a:cubicBezTo>
                            <a:cubicBezTo>
                              <a:pt x="2878" y="542"/>
                              <a:pt x="1853" y="1"/>
                              <a:pt x="115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89" name="Google Shape;1089;p2"/>
                      <p:cNvSpPr/>
                      <p:nvPr/>
                    </p:nvSpPr>
                    <p:spPr>
                      <a:xfrm rot="-5400000">
                        <a:off x="3270638" y="2998113"/>
                        <a:ext cx="276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23" extrusionOk="0">
                            <a:moveTo>
                              <a:pt x="553" y="1"/>
                            </a:moveTo>
                            <a:cubicBezTo>
                              <a:pt x="243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43" y="1123"/>
                              <a:pt x="553" y="1123"/>
                            </a:cubicBezTo>
                            <a:cubicBezTo>
                              <a:pt x="864" y="1123"/>
                              <a:pt x="1106" y="864"/>
                              <a:pt x="1106" y="553"/>
                            </a:cubicBezTo>
                            <a:cubicBezTo>
                              <a:pt x="1106" y="260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90" name="Google Shape;1090;p2"/>
                      <p:cNvSpPr/>
                      <p:nvPr/>
                    </p:nvSpPr>
                    <p:spPr>
                      <a:xfrm rot="-5400000">
                        <a:off x="3166450" y="2886575"/>
                        <a:ext cx="27625" cy="26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5" h="1071" extrusionOk="0">
                            <a:moveTo>
                              <a:pt x="725" y="1"/>
                            </a:moveTo>
                            <a:cubicBezTo>
                              <a:pt x="432" y="1"/>
                              <a:pt x="0" y="242"/>
                              <a:pt x="0" y="553"/>
                            </a:cubicBezTo>
                            <a:cubicBezTo>
                              <a:pt x="18" y="898"/>
                              <a:pt x="285" y="1071"/>
                              <a:pt x="553" y="1071"/>
                            </a:cubicBezTo>
                            <a:cubicBezTo>
                              <a:pt x="820" y="1071"/>
                              <a:pt x="1088" y="898"/>
                              <a:pt x="1105" y="553"/>
                            </a:cubicBezTo>
                            <a:cubicBezTo>
                              <a:pt x="1105" y="242"/>
                              <a:pt x="1019" y="1"/>
                              <a:pt x="72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91" name="Google Shape;1091;p2"/>
                      <p:cNvSpPr/>
                      <p:nvPr/>
                    </p:nvSpPr>
                    <p:spPr>
                      <a:xfrm rot="-5400000">
                        <a:off x="3109475" y="2737500"/>
                        <a:ext cx="119125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5" h="4539" extrusionOk="0">
                            <a:moveTo>
                              <a:pt x="4235" y="1"/>
                            </a:moveTo>
                            <a:cubicBezTo>
                              <a:pt x="3279" y="1"/>
                              <a:pt x="2232" y="437"/>
                              <a:pt x="1398" y="1286"/>
                            </a:cubicBezTo>
                            <a:cubicBezTo>
                              <a:pt x="432" y="2235"/>
                              <a:pt x="0" y="3461"/>
                              <a:pt x="139" y="4514"/>
                            </a:cubicBezTo>
                            <a:cubicBezTo>
                              <a:pt x="265" y="4530"/>
                              <a:pt x="394" y="4539"/>
                              <a:pt x="526" y="4539"/>
                            </a:cubicBezTo>
                            <a:cubicBezTo>
                              <a:pt x="1473" y="4539"/>
                              <a:pt x="2535" y="4104"/>
                              <a:pt x="3383" y="3271"/>
                            </a:cubicBezTo>
                            <a:cubicBezTo>
                              <a:pt x="4333" y="2304"/>
                              <a:pt x="4764" y="1062"/>
                              <a:pt x="4626" y="26"/>
                            </a:cubicBezTo>
                            <a:cubicBezTo>
                              <a:pt x="4498" y="9"/>
                              <a:pt x="4367" y="1"/>
                              <a:pt x="42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92" name="Google Shape;1092;p2"/>
                      <p:cNvSpPr/>
                      <p:nvPr/>
                    </p:nvSpPr>
                    <p:spPr>
                      <a:xfrm rot="-5400000">
                        <a:off x="3211750" y="26464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44" y="1"/>
                            </a:moveTo>
                            <a:cubicBezTo>
                              <a:pt x="897" y="1"/>
                              <a:pt x="693" y="70"/>
                              <a:pt x="553" y="215"/>
                            </a:cubicBezTo>
                            <a:cubicBezTo>
                              <a:pt x="0" y="750"/>
                              <a:pt x="553" y="2200"/>
                              <a:pt x="1795" y="3442"/>
                            </a:cubicBezTo>
                            <a:cubicBezTo>
                              <a:pt x="2711" y="4358"/>
                              <a:pt x="3740" y="4899"/>
                              <a:pt x="4438" y="4899"/>
                            </a:cubicBezTo>
                            <a:cubicBezTo>
                              <a:pt x="4688" y="4899"/>
                              <a:pt x="4895" y="4830"/>
                              <a:pt x="5040" y="4685"/>
                            </a:cubicBezTo>
                            <a:cubicBezTo>
                              <a:pt x="5575" y="4150"/>
                              <a:pt x="5023" y="2700"/>
                              <a:pt x="3780" y="1458"/>
                            </a:cubicBezTo>
                            <a:cubicBezTo>
                              <a:pt x="2864" y="542"/>
                              <a:pt x="1836" y="1"/>
                              <a:pt x="114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93" name="Google Shape;1093;p2"/>
                      <p:cNvSpPr/>
                      <p:nvPr/>
                    </p:nvSpPr>
                    <p:spPr>
                      <a:xfrm rot="-5400000">
                        <a:off x="3270425" y="2793800"/>
                        <a:ext cx="28075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23" extrusionOk="0">
                            <a:moveTo>
                              <a:pt x="570" y="1"/>
                            </a:moveTo>
                            <a:cubicBezTo>
                              <a:pt x="260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60" y="1123"/>
                              <a:pt x="570" y="1123"/>
                            </a:cubicBezTo>
                            <a:cubicBezTo>
                              <a:pt x="864" y="1123"/>
                              <a:pt x="1123" y="864"/>
                              <a:pt x="1123" y="553"/>
                            </a:cubicBezTo>
                            <a:cubicBezTo>
                              <a:pt x="1123" y="260"/>
                              <a:pt x="864" y="1"/>
                              <a:pt x="57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94" name="Google Shape;1094;p2"/>
                      <p:cNvSpPr/>
                      <p:nvPr/>
                    </p:nvSpPr>
                    <p:spPr>
                      <a:xfrm rot="-5400000">
                        <a:off x="3166663" y="2681813"/>
                        <a:ext cx="2807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06" extrusionOk="0">
                            <a:moveTo>
                              <a:pt x="570" y="1"/>
                            </a:moveTo>
                            <a:cubicBezTo>
                              <a:pt x="259" y="1"/>
                              <a:pt x="0" y="242"/>
                              <a:pt x="0" y="553"/>
                            </a:cubicBezTo>
                            <a:cubicBezTo>
                              <a:pt x="0" y="863"/>
                              <a:pt x="259" y="1105"/>
                              <a:pt x="570" y="1105"/>
                            </a:cubicBezTo>
                            <a:cubicBezTo>
                              <a:pt x="863" y="1105"/>
                              <a:pt x="1122" y="863"/>
                              <a:pt x="1122" y="553"/>
                            </a:cubicBezTo>
                            <a:cubicBezTo>
                              <a:pt x="1122" y="242"/>
                              <a:pt x="863" y="1"/>
                              <a:pt x="57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95" name="Google Shape;1095;p2"/>
                      <p:cNvSpPr/>
                      <p:nvPr/>
                    </p:nvSpPr>
                    <p:spPr>
                      <a:xfrm rot="-5400000">
                        <a:off x="3099338" y="2532863"/>
                        <a:ext cx="139400" cy="122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11" extrusionOk="0">
                            <a:moveTo>
                              <a:pt x="4439" y="1"/>
                            </a:moveTo>
                            <a:cubicBezTo>
                              <a:pt x="3748" y="1"/>
                              <a:pt x="2715" y="548"/>
                              <a:pt x="1796" y="1455"/>
                            </a:cubicBezTo>
                            <a:cubicBezTo>
                              <a:pt x="553" y="2697"/>
                              <a:pt x="1" y="4147"/>
                              <a:pt x="536" y="4700"/>
                            </a:cubicBezTo>
                            <a:cubicBezTo>
                              <a:pt x="679" y="4843"/>
                              <a:pt x="883" y="4911"/>
                              <a:pt x="1128" y="4911"/>
                            </a:cubicBezTo>
                            <a:cubicBezTo>
                              <a:pt x="1827" y="4911"/>
                              <a:pt x="2860" y="4360"/>
                              <a:pt x="3781" y="3440"/>
                            </a:cubicBezTo>
                            <a:cubicBezTo>
                              <a:pt x="5023" y="2214"/>
                              <a:pt x="5576" y="764"/>
                              <a:pt x="5023" y="212"/>
                            </a:cubicBezTo>
                            <a:cubicBezTo>
                              <a:pt x="4884" y="68"/>
                              <a:pt x="4683" y="1"/>
                              <a:pt x="443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96" name="Google Shape;1096;p2"/>
                      <p:cNvSpPr/>
                      <p:nvPr/>
                    </p:nvSpPr>
                    <p:spPr>
                      <a:xfrm rot="-5400000">
                        <a:off x="3211750" y="24462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38" y="1"/>
                            </a:moveTo>
                            <a:cubicBezTo>
                              <a:pt x="888" y="1"/>
                              <a:pt x="681" y="70"/>
                              <a:pt x="536" y="215"/>
                            </a:cubicBezTo>
                            <a:cubicBezTo>
                              <a:pt x="1" y="750"/>
                              <a:pt x="553" y="2200"/>
                              <a:pt x="1796" y="3442"/>
                            </a:cubicBezTo>
                            <a:cubicBezTo>
                              <a:pt x="2712" y="4358"/>
                              <a:pt x="3731" y="4899"/>
                              <a:pt x="4425" y="4899"/>
                            </a:cubicBezTo>
                            <a:cubicBezTo>
                              <a:pt x="4672" y="4899"/>
                              <a:pt x="4878" y="4830"/>
                              <a:pt x="5023" y="4685"/>
                            </a:cubicBezTo>
                            <a:cubicBezTo>
                              <a:pt x="5576" y="4150"/>
                              <a:pt x="5006" y="2700"/>
                              <a:pt x="3781" y="1458"/>
                            </a:cubicBezTo>
                            <a:cubicBezTo>
                              <a:pt x="2865" y="542"/>
                              <a:pt x="1836" y="1"/>
                              <a:pt x="11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97" name="Google Shape;1097;p2"/>
                      <p:cNvSpPr/>
                      <p:nvPr/>
                    </p:nvSpPr>
                    <p:spPr>
                      <a:xfrm rot="-5400000">
                        <a:off x="3265288" y="2597863"/>
                        <a:ext cx="38425" cy="281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37" h="1126" extrusionOk="0">
                            <a:moveTo>
                              <a:pt x="760" y="1"/>
                            </a:moveTo>
                            <a:cubicBezTo>
                              <a:pt x="259" y="1"/>
                              <a:pt x="0" y="605"/>
                              <a:pt x="363" y="967"/>
                            </a:cubicBezTo>
                            <a:cubicBezTo>
                              <a:pt x="472" y="1077"/>
                              <a:pt x="608" y="1126"/>
                              <a:pt x="742" y="1126"/>
                            </a:cubicBezTo>
                            <a:cubicBezTo>
                              <a:pt x="1031" y="1126"/>
                              <a:pt x="1312" y="900"/>
                              <a:pt x="1312" y="570"/>
                            </a:cubicBezTo>
                            <a:cubicBezTo>
                              <a:pt x="1312" y="260"/>
                              <a:pt x="1537" y="1"/>
                              <a:pt x="76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98" name="Google Shape;1098;p2"/>
                      <p:cNvSpPr/>
                      <p:nvPr/>
                    </p:nvSpPr>
                    <p:spPr>
                      <a:xfrm rot="-5400000">
                        <a:off x="3166875" y="2481825"/>
                        <a:ext cx="27650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42"/>
                              <a:pt x="1" y="553"/>
                            </a:cubicBezTo>
                            <a:cubicBezTo>
                              <a:pt x="1" y="863"/>
                              <a:pt x="242" y="1105"/>
                              <a:pt x="553" y="1105"/>
                            </a:cubicBezTo>
                            <a:cubicBezTo>
                              <a:pt x="864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099" name="Google Shape;1099;p2"/>
                      <p:cNvSpPr/>
                      <p:nvPr/>
                    </p:nvSpPr>
                    <p:spPr>
                      <a:xfrm rot="-5400000">
                        <a:off x="3109488" y="2337513"/>
                        <a:ext cx="119100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4" h="4539" extrusionOk="0">
                            <a:moveTo>
                              <a:pt x="4239" y="1"/>
                            </a:moveTo>
                            <a:cubicBezTo>
                              <a:pt x="3292" y="1"/>
                              <a:pt x="2232" y="437"/>
                              <a:pt x="1398" y="1286"/>
                            </a:cubicBezTo>
                            <a:cubicBezTo>
                              <a:pt x="432" y="2235"/>
                              <a:pt x="0" y="3461"/>
                              <a:pt x="138" y="4514"/>
                            </a:cubicBezTo>
                            <a:cubicBezTo>
                              <a:pt x="267" y="4530"/>
                              <a:pt x="397" y="4539"/>
                              <a:pt x="530" y="4539"/>
                            </a:cubicBezTo>
                            <a:cubicBezTo>
                              <a:pt x="1486" y="4539"/>
                              <a:pt x="2534" y="4104"/>
                              <a:pt x="3383" y="3271"/>
                            </a:cubicBezTo>
                            <a:cubicBezTo>
                              <a:pt x="4332" y="2304"/>
                              <a:pt x="4764" y="1062"/>
                              <a:pt x="4626" y="26"/>
                            </a:cubicBezTo>
                            <a:cubicBezTo>
                              <a:pt x="4500" y="9"/>
                              <a:pt x="4371" y="1"/>
                              <a:pt x="423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00" name="Google Shape;1100;p2"/>
                      <p:cNvSpPr/>
                      <p:nvPr/>
                    </p:nvSpPr>
                    <p:spPr>
                      <a:xfrm rot="-5400000">
                        <a:off x="3211763" y="2246488"/>
                        <a:ext cx="139375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5" h="4900" extrusionOk="0">
                            <a:moveTo>
                              <a:pt x="1151" y="1"/>
                            </a:moveTo>
                            <a:cubicBezTo>
                              <a:pt x="904" y="1"/>
                              <a:pt x="698" y="70"/>
                              <a:pt x="552" y="215"/>
                            </a:cubicBezTo>
                            <a:cubicBezTo>
                              <a:pt x="0" y="750"/>
                              <a:pt x="570" y="2200"/>
                              <a:pt x="1795" y="3442"/>
                            </a:cubicBezTo>
                            <a:cubicBezTo>
                              <a:pt x="2711" y="4358"/>
                              <a:pt x="3739" y="4899"/>
                              <a:pt x="4438" y="4899"/>
                            </a:cubicBezTo>
                            <a:cubicBezTo>
                              <a:pt x="4687" y="4899"/>
                              <a:pt x="4895" y="4830"/>
                              <a:pt x="5040" y="4685"/>
                            </a:cubicBezTo>
                            <a:cubicBezTo>
                              <a:pt x="5575" y="4150"/>
                              <a:pt x="5023" y="2700"/>
                              <a:pt x="3780" y="1458"/>
                            </a:cubicBezTo>
                            <a:cubicBezTo>
                              <a:pt x="2864" y="542"/>
                              <a:pt x="1845" y="1"/>
                              <a:pt x="115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01" name="Google Shape;1101;p2"/>
                      <p:cNvSpPr/>
                      <p:nvPr/>
                    </p:nvSpPr>
                    <p:spPr>
                      <a:xfrm rot="-5400000">
                        <a:off x="3272588" y="2395963"/>
                        <a:ext cx="237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50" h="1123" extrusionOk="0">
                            <a:moveTo>
                              <a:pt x="397" y="1"/>
                            </a:moveTo>
                            <a:cubicBezTo>
                              <a:pt x="87" y="1"/>
                              <a:pt x="0" y="260"/>
                              <a:pt x="0" y="570"/>
                            </a:cubicBezTo>
                            <a:cubicBezTo>
                              <a:pt x="0" y="864"/>
                              <a:pt x="87" y="1123"/>
                              <a:pt x="397" y="1123"/>
                            </a:cubicBezTo>
                            <a:cubicBezTo>
                              <a:pt x="691" y="1123"/>
                              <a:pt x="950" y="864"/>
                              <a:pt x="950" y="570"/>
                            </a:cubicBezTo>
                            <a:cubicBezTo>
                              <a:pt x="950" y="260"/>
                              <a:pt x="691" y="1"/>
                              <a:pt x="39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02" name="Google Shape;1102;p2"/>
                      <p:cNvSpPr/>
                      <p:nvPr/>
                    </p:nvSpPr>
                    <p:spPr>
                      <a:xfrm rot="-5400000">
                        <a:off x="3166663" y="2286138"/>
                        <a:ext cx="2807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06" extrusionOk="0">
                            <a:moveTo>
                              <a:pt x="570" y="1"/>
                            </a:moveTo>
                            <a:cubicBezTo>
                              <a:pt x="259" y="1"/>
                              <a:pt x="0" y="242"/>
                              <a:pt x="0" y="553"/>
                            </a:cubicBezTo>
                            <a:cubicBezTo>
                              <a:pt x="0" y="863"/>
                              <a:pt x="259" y="1105"/>
                              <a:pt x="570" y="1105"/>
                            </a:cubicBezTo>
                            <a:cubicBezTo>
                              <a:pt x="863" y="1105"/>
                              <a:pt x="1122" y="863"/>
                              <a:pt x="1122" y="553"/>
                            </a:cubicBezTo>
                            <a:cubicBezTo>
                              <a:pt x="1122" y="242"/>
                              <a:pt x="863" y="1"/>
                              <a:pt x="57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03" name="Google Shape;1103;p2"/>
                      <p:cNvSpPr/>
                      <p:nvPr/>
                    </p:nvSpPr>
                    <p:spPr>
                      <a:xfrm rot="-5400000">
                        <a:off x="3109475" y="2137300"/>
                        <a:ext cx="119125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5" h="4539" extrusionOk="0">
                            <a:moveTo>
                              <a:pt x="4235" y="1"/>
                            </a:moveTo>
                            <a:cubicBezTo>
                              <a:pt x="3279" y="1"/>
                              <a:pt x="2230" y="437"/>
                              <a:pt x="1381" y="1286"/>
                            </a:cubicBezTo>
                            <a:cubicBezTo>
                              <a:pt x="432" y="2235"/>
                              <a:pt x="1" y="3461"/>
                              <a:pt x="139" y="4514"/>
                            </a:cubicBezTo>
                            <a:cubicBezTo>
                              <a:pt x="265" y="4530"/>
                              <a:pt x="394" y="4539"/>
                              <a:pt x="526" y="4539"/>
                            </a:cubicBezTo>
                            <a:cubicBezTo>
                              <a:pt x="1473" y="4539"/>
                              <a:pt x="2533" y="4104"/>
                              <a:pt x="3366" y="3271"/>
                            </a:cubicBezTo>
                            <a:cubicBezTo>
                              <a:pt x="4333" y="2304"/>
                              <a:pt x="4764" y="1062"/>
                              <a:pt x="4626" y="26"/>
                            </a:cubicBezTo>
                            <a:cubicBezTo>
                              <a:pt x="4498" y="9"/>
                              <a:pt x="4367" y="1"/>
                              <a:pt x="42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04" name="Google Shape;1104;p2"/>
                      <p:cNvSpPr/>
                      <p:nvPr/>
                    </p:nvSpPr>
                    <p:spPr>
                      <a:xfrm rot="-5400000">
                        <a:off x="3211750" y="20462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37" y="1"/>
                            </a:moveTo>
                            <a:cubicBezTo>
                              <a:pt x="888" y="1"/>
                              <a:pt x="681" y="70"/>
                              <a:pt x="536" y="215"/>
                            </a:cubicBezTo>
                            <a:cubicBezTo>
                              <a:pt x="0" y="750"/>
                              <a:pt x="553" y="2200"/>
                              <a:pt x="1795" y="3442"/>
                            </a:cubicBezTo>
                            <a:cubicBezTo>
                              <a:pt x="2711" y="4358"/>
                              <a:pt x="3740" y="4899"/>
                              <a:pt x="4432" y="4899"/>
                            </a:cubicBezTo>
                            <a:cubicBezTo>
                              <a:pt x="4678" y="4899"/>
                              <a:pt x="4882" y="4830"/>
                              <a:pt x="5023" y="4685"/>
                            </a:cubicBezTo>
                            <a:cubicBezTo>
                              <a:pt x="5575" y="4150"/>
                              <a:pt x="5023" y="2700"/>
                              <a:pt x="3780" y="1458"/>
                            </a:cubicBezTo>
                            <a:cubicBezTo>
                              <a:pt x="2864" y="542"/>
                              <a:pt x="1836" y="1"/>
                              <a:pt x="113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05" name="Google Shape;1105;p2"/>
                      <p:cNvSpPr/>
                      <p:nvPr/>
                    </p:nvSpPr>
                    <p:spPr>
                      <a:xfrm rot="-5400000">
                        <a:off x="3270638" y="2193813"/>
                        <a:ext cx="276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23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42" y="1123"/>
                              <a:pt x="553" y="1123"/>
                            </a:cubicBezTo>
                            <a:cubicBezTo>
                              <a:pt x="864" y="1123"/>
                              <a:pt x="1105" y="864"/>
                              <a:pt x="1105" y="553"/>
                            </a:cubicBezTo>
                            <a:cubicBezTo>
                              <a:pt x="1105" y="260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06" name="Google Shape;1106;p2"/>
                      <p:cNvSpPr/>
                      <p:nvPr/>
                    </p:nvSpPr>
                    <p:spPr>
                      <a:xfrm rot="-5400000">
                        <a:off x="3166875" y="2086150"/>
                        <a:ext cx="27650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42"/>
                              <a:pt x="1" y="553"/>
                            </a:cubicBezTo>
                            <a:cubicBezTo>
                              <a:pt x="1" y="863"/>
                              <a:pt x="242" y="1105"/>
                              <a:pt x="553" y="1105"/>
                            </a:cubicBezTo>
                            <a:cubicBezTo>
                              <a:pt x="864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07" name="Google Shape;1107;p2"/>
                      <p:cNvSpPr/>
                      <p:nvPr/>
                    </p:nvSpPr>
                    <p:spPr>
                      <a:xfrm rot="-5400000">
                        <a:off x="3099250" y="1932750"/>
                        <a:ext cx="139400" cy="122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4" extrusionOk="0">
                            <a:moveTo>
                              <a:pt x="4432" y="1"/>
                            </a:moveTo>
                            <a:cubicBezTo>
                              <a:pt x="3738" y="1"/>
                              <a:pt x="2715" y="548"/>
                              <a:pt x="1796" y="1455"/>
                            </a:cubicBezTo>
                            <a:cubicBezTo>
                              <a:pt x="553" y="2697"/>
                              <a:pt x="1" y="4147"/>
                              <a:pt x="536" y="4700"/>
                            </a:cubicBezTo>
                            <a:cubicBezTo>
                              <a:pt x="678" y="4838"/>
                              <a:pt x="881" y="4903"/>
                              <a:pt x="1124" y="4903"/>
                            </a:cubicBezTo>
                            <a:cubicBezTo>
                              <a:pt x="1823" y="4903"/>
                              <a:pt x="2859" y="4361"/>
                              <a:pt x="3781" y="3440"/>
                            </a:cubicBezTo>
                            <a:cubicBezTo>
                              <a:pt x="5006" y="2214"/>
                              <a:pt x="5576" y="764"/>
                              <a:pt x="5023" y="212"/>
                            </a:cubicBezTo>
                            <a:cubicBezTo>
                              <a:pt x="4880" y="68"/>
                              <a:pt x="4676" y="1"/>
                              <a:pt x="4432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08" name="Google Shape;1108;p2"/>
                      <p:cNvSpPr/>
                      <p:nvPr/>
                    </p:nvSpPr>
                    <p:spPr>
                      <a:xfrm rot="-5400000">
                        <a:off x="3211538" y="1846288"/>
                        <a:ext cx="139825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3" h="4900" extrusionOk="0">
                            <a:moveTo>
                              <a:pt x="1154" y="1"/>
                            </a:moveTo>
                            <a:cubicBezTo>
                              <a:pt x="906" y="1"/>
                              <a:pt x="698" y="70"/>
                              <a:pt x="553" y="215"/>
                            </a:cubicBezTo>
                            <a:cubicBezTo>
                              <a:pt x="1" y="750"/>
                              <a:pt x="570" y="2200"/>
                              <a:pt x="1796" y="3442"/>
                            </a:cubicBezTo>
                            <a:cubicBezTo>
                              <a:pt x="2712" y="4358"/>
                              <a:pt x="3740" y="4899"/>
                              <a:pt x="4439" y="4899"/>
                            </a:cubicBezTo>
                            <a:cubicBezTo>
                              <a:pt x="4688" y="4899"/>
                              <a:pt x="4895" y="4830"/>
                              <a:pt x="5040" y="4685"/>
                            </a:cubicBezTo>
                            <a:cubicBezTo>
                              <a:pt x="5593" y="4150"/>
                              <a:pt x="5023" y="2700"/>
                              <a:pt x="3781" y="1458"/>
                            </a:cubicBezTo>
                            <a:cubicBezTo>
                              <a:pt x="2877" y="542"/>
                              <a:pt x="1852" y="1"/>
                              <a:pt x="115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09" name="Google Shape;1109;p2"/>
                      <p:cNvSpPr/>
                      <p:nvPr/>
                    </p:nvSpPr>
                    <p:spPr>
                      <a:xfrm rot="-5400000">
                        <a:off x="3270650" y="1993600"/>
                        <a:ext cx="27625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5" h="1123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0" y="260"/>
                              <a:pt x="0" y="553"/>
                            </a:cubicBezTo>
                            <a:cubicBezTo>
                              <a:pt x="0" y="864"/>
                              <a:pt x="242" y="1123"/>
                              <a:pt x="553" y="1123"/>
                            </a:cubicBezTo>
                            <a:cubicBezTo>
                              <a:pt x="863" y="1123"/>
                              <a:pt x="1105" y="864"/>
                              <a:pt x="1105" y="553"/>
                            </a:cubicBezTo>
                            <a:cubicBezTo>
                              <a:pt x="1105" y="260"/>
                              <a:pt x="863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10" name="Google Shape;1110;p2"/>
                      <p:cNvSpPr/>
                      <p:nvPr/>
                    </p:nvSpPr>
                    <p:spPr>
                      <a:xfrm rot="-5400000">
                        <a:off x="3166875" y="1881625"/>
                        <a:ext cx="27650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42"/>
                              <a:pt x="1" y="553"/>
                            </a:cubicBezTo>
                            <a:cubicBezTo>
                              <a:pt x="1" y="863"/>
                              <a:pt x="242" y="1105"/>
                              <a:pt x="553" y="1105"/>
                            </a:cubicBezTo>
                            <a:cubicBezTo>
                              <a:pt x="864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11" name="Google Shape;1111;p2"/>
                      <p:cNvSpPr/>
                      <p:nvPr/>
                    </p:nvSpPr>
                    <p:spPr>
                      <a:xfrm rot="-5400000">
                        <a:off x="3109488" y="1737313"/>
                        <a:ext cx="119100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4" h="4539" extrusionOk="0">
                            <a:moveTo>
                              <a:pt x="4235" y="1"/>
                            </a:moveTo>
                            <a:cubicBezTo>
                              <a:pt x="3282" y="1"/>
                              <a:pt x="2245" y="437"/>
                              <a:pt x="1381" y="1286"/>
                            </a:cubicBezTo>
                            <a:cubicBezTo>
                              <a:pt x="432" y="2235"/>
                              <a:pt x="0" y="3461"/>
                              <a:pt x="138" y="4514"/>
                            </a:cubicBezTo>
                            <a:cubicBezTo>
                              <a:pt x="264" y="4530"/>
                              <a:pt x="394" y="4539"/>
                              <a:pt x="525" y="4539"/>
                            </a:cubicBezTo>
                            <a:cubicBezTo>
                              <a:pt x="1472" y="4539"/>
                              <a:pt x="2532" y="4104"/>
                              <a:pt x="3366" y="3271"/>
                            </a:cubicBezTo>
                            <a:cubicBezTo>
                              <a:pt x="4332" y="2304"/>
                              <a:pt x="4764" y="1062"/>
                              <a:pt x="4626" y="26"/>
                            </a:cubicBezTo>
                            <a:cubicBezTo>
                              <a:pt x="4498" y="9"/>
                              <a:pt x="4367" y="1"/>
                              <a:pt x="42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12" name="Google Shape;1112;p2"/>
                      <p:cNvSpPr/>
                      <p:nvPr/>
                    </p:nvSpPr>
                    <p:spPr>
                      <a:xfrm rot="-5400000">
                        <a:off x="3211763" y="1646288"/>
                        <a:ext cx="139375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5" h="4900" extrusionOk="0">
                            <a:moveTo>
                              <a:pt x="1144" y="1"/>
                            </a:moveTo>
                            <a:cubicBezTo>
                              <a:pt x="897" y="1"/>
                              <a:pt x="693" y="70"/>
                              <a:pt x="552" y="215"/>
                            </a:cubicBezTo>
                            <a:cubicBezTo>
                              <a:pt x="0" y="750"/>
                              <a:pt x="552" y="2200"/>
                              <a:pt x="1795" y="3442"/>
                            </a:cubicBezTo>
                            <a:cubicBezTo>
                              <a:pt x="2711" y="4358"/>
                              <a:pt x="3739" y="4899"/>
                              <a:pt x="4431" y="4899"/>
                            </a:cubicBezTo>
                            <a:cubicBezTo>
                              <a:pt x="4678" y="4899"/>
                              <a:pt x="4882" y="4830"/>
                              <a:pt x="5023" y="4685"/>
                            </a:cubicBezTo>
                            <a:cubicBezTo>
                              <a:pt x="5575" y="4150"/>
                              <a:pt x="5023" y="2700"/>
                              <a:pt x="3780" y="1458"/>
                            </a:cubicBezTo>
                            <a:cubicBezTo>
                              <a:pt x="2864" y="542"/>
                              <a:pt x="1836" y="1"/>
                              <a:pt x="114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13" name="Google Shape;1113;p2"/>
                      <p:cNvSpPr/>
                      <p:nvPr/>
                    </p:nvSpPr>
                    <p:spPr>
                      <a:xfrm rot="-5400000">
                        <a:off x="3268025" y="1796000"/>
                        <a:ext cx="32825" cy="28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313" h="1121" extrusionOk="0">
                            <a:moveTo>
                              <a:pt x="743" y="1"/>
                            </a:moveTo>
                            <a:cubicBezTo>
                              <a:pt x="259" y="1"/>
                              <a:pt x="1" y="605"/>
                              <a:pt x="363" y="950"/>
                            </a:cubicBezTo>
                            <a:cubicBezTo>
                              <a:pt x="475" y="1068"/>
                              <a:pt x="615" y="1120"/>
                              <a:pt x="753" y="1120"/>
                            </a:cubicBezTo>
                            <a:cubicBezTo>
                              <a:pt x="1037" y="1120"/>
                              <a:pt x="1312" y="896"/>
                              <a:pt x="1312" y="570"/>
                            </a:cubicBezTo>
                            <a:cubicBezTo>
                              <a:pt x="1312" y="260"/>
                              <a:pt x="1053" y="1"/>
                              <a:pt x="74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14" name="Google Shape;1114;p2"/>
                      <p:cNvSpPr/>
                      <p:nvPr/>
                    </p:nvSpPr>
                    <p:spPr>
                      <a:xfrm rot="-5400000">
                        <a:off x="3164588" y="1683713"/>
                        <a:ext cx="32375" cy="27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295" h="1112" extrusionOk="0">
                            <a:moveTo>
                              <a:pt x="742" y="1"/>
                            </a:moveTo>
                            <a:cubicBezTo>
                              <a:pt x="242" y="1"/>
                              <a:pt x="0" y="587"/>
                              <a:pt x="345" y="950"/>
                            </a:cubicBezTo>
                            <a:cubicBezTo>
                              <a:pt x="457" y="1061"/>
                              <a:pt x="596" y="1112"/>
                              <a:pt x="732" y="1112"/>
                            </a:cubicBezTo>
                            <a:cubicBezTo>
                              <a:pt x="1018" y="1112"/>
                              <a:pt x="1295" y="892"/>
                              <a:pt x="1295" y="553"/>
                            </a:cubicBezTo>
                            <a:cubicBezTo>
                              <a:pt x="1295" y="242"/>
                              <a:pt x="1053" y="1"/>
                              <a:pt x="742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15" name="Google Shape;1115;p2"/>
                      <p:cNvSpPr/>
                      <p:nvPr/>
                    </p:nvSpPr>
                    <p:spPr>
                      <a:xfrm rot="-5400000">
                        <a:off x="3099338" y="1532663"/>
                        <a:ext cx="139400" cy="122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11" extrusionOk="0">
                            <a:moveTo>
                              <a:pt x="4439" y="1"/>
                            </a:moveTo>
                            <a:cubicBezTo>
                              <a:pt x="3747" y="1"/>
                              <a:pt x="2715" y="548"/>
                              <a:pt x="1795" y="1455"/>
                            </a:cubicBezTo>
                            <a:cubicBezTo>
                              <a:pt x="553" y="2697"/>
                              <a:pt x="0" y="4147"/>
                              <a:pt x="535" y="4700"/>
                            </a:cubicBezTo>
                            <a:cubicBezTo>
                              <a:pt x="679" y="4843"/>
                              <a:pt x="883" y="4911"/>
                              <a:pt x="1128" y="4911"/>
                            </a:cubicBezTo>
                            <a:cubicBezTo>
                              <a:pt x="1827" y="4911"/>
                              <a:pt x="2860" y="4360"/>
                              <a:pt x="3780" y="3440"/>
                            </a:cubicBezTo>
                            <a:cubicBezTo>
                              <a:pt x="5023" y="2214"/>
                              <a:pt x="5575" y="764"/>
                              <a:pt x="5023" y="212"/>
                            </a:cubicBezTo>
                            <a:cubicBezTo>
                              <a:pt x="4884" y="68"/>
                              <a:pt x="4683" y="1"/>
                              <a:pt x="443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16" name="Google Shape;1116;p2"/>
                      <p:cNvSpPr/>
                      <p:nvPr/>
                    </p:nvSpPr>
                    <p:spPr>
                      <a:xfrm rot="-5400000">
                        <a:off x="3211538" y="1446288"/>
                        <a:ext cx="139825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3" h="4900" extrusionOk="0">
                            <a:moveTo>
                              <a:pt x="1154" y="1"/>
                            </a:moveTo>
                            <a:cubicBezTo>
                              <a:pt x="905" y="1"/>
                              <a:pt x="698" y="70"/>
                              <a:pt x="553" y="215"/>
                            </a:cubicBezTo>
                            <a:cubicBezTo>
                              <a:pt x="0" y="750"/>
                              <a:pt x="570" y="2200"/>
                              <a:pt x="1813" y="3442"/>
                            </a:cubicBezTo>
                            <a:cubicBezTo>
                              <a:pt x="2716" y="4358"/>
                              <a:pt x="3741" y="4899"/>
                              <a:pt x="4439" y="4899"/>
                            </a:cubicBezTo>
                            <a:cubicBezTo>
                              <a:pt x="4688" y="4899"/>
                              <a:pt x="4895" y="4830"/>
                              <a:pt x="5040" y="4685"/>
                            </a:cubicBezTo>
                            <a:cubicBezTo>
                              <a:pt x="5592" y="4150"/>
                              <a:pt x="5023" y="2700"/>
                              <a:pt x="3797" y="1458"/>
                            </a:cubicBezTo>
                            <a:cubicBezTo>
                              <a:pt x="2882" y="542"/>
                              <a:pt x="1853" y="1"/>
                              <a:pt x="115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17" name="Google Shape;1117;p2"/>
                      <p:cNvSpPr/>
                      <p:nvPr/>
                    </p:nvSpPr>
                    <p:spPr>
                      <a:xfrm rot="-5400000">
                        <a:off x="3270638" y="1593613"/>
                        <a:ext cx="276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23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42" y="1123"/>
                              <a:pt x="553" y="1123"/>
                            </a:cubicBezTo>
                            <a:cubicBezTo>
                              <a:pt x="864" y="1123"/>
                              <a:pt x="1105" y="864"/>
                              <a:pt x="1105" y="553"/>
                            </a:cubicBezTo>
                            <a:cubicBezTo>
                              <a:pt x="1105" y="260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18" name="Google Shape;1118;p2"/>
                      <p:cNvSpPr/>
                      <p:nvPr/>
                    </p:nvSpPr>
                    <p:spPr>
                      <a:xfrm rot="-5400000">
                        <a:off x="3162350" y="1486175"/>
                        <a:ext cx="36700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68" h="1106" extrusionOk="0">
                            <a:moveTo>
                              <a:pt x="743" y="1"/>
                            </a:moveTo>
                            <a:cubicBezTo>
                              <a:pt x="1" y="1"/>
                              <a:pt x="1" y="1105"/>
                              <a:pt x="743" y="1105"/>
                            </a:cubicBezTo>
                            <a:cubicBezTo>
                              <a:pt x="1036" y="1105"/>
                              <a:pt x="1468" y="863"/>
                              <a:pt x="1468" y="553"/>
                            </a:cubicBezTo>
                            <a:cubicBezTo>
                              <a:pt x="1468" y="242"/>
                              <a:pt x="1054" y="1"/>
                              <a:pt x="74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19" name="Google Shape;1119;p2"/>
                      <p:cNvSpPr/>
                      <p:nvPr/>
                    </p:nvSpPr>
                    <p:spPr>
                      <a:xfrm rot="-5400000">
                        <a:off x="3099125" y="1332675"/>
                        <a:ext cx="139825" cy="122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3" h="4911" extrusionOk="0">
                            <a:moveTo>
                              <a:pt x="4447" y="1"/>
                            </a:moveTo>
                            <a:cubicBezTo>
                              <a:pt x="3749" y="1"/>
                              <a:pt x="2719" y="548"/>
                              <a:pt x="1813" y="1455"/>
                            </a:cubicBezTo>
                            <a:cubicBezTo>
                              <a:pt x="570" y="2697"/>
                              <a:pt x="1" y="4147"/>
                              <a:pt x="553" y="4700"/>
                            </a:cubicBezTo>
                            <a:cubicBezTo>
                              <a:pt x="696" y="4843"/>
                              <a:pt x="900" y="4911"/>
                              <a:pt x="1145" y="4911"/>
                            </a:cubicBezTo>
                            <a:cubicBezTo>
                              <a:pt x="1843" y="4911"/>
                              <a:pt x="2873" y="4360"/>
                              <a:pt x="3780" y="3440"/>
                            </a:cubicBezTo>
                            <a:cubicBezTo>
                              <a:pt x="5023" y="2214"/>
                              <a:pt x="5593" y="764"/>
                              <a:pt x="5040" y="212"/>
                            </a:cubicBezTo>
                            <a:cubicBezTo>
                              <a:pt x="4897" y="68"/>
                              <a:pt x="4692" y="1"/>
                              <a:pt x="444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20" name="Google Shape;1120;p2"/>
                      <p:cNvSpPr/>
                      <p:nvPr/>
                    </p:nvSpPr>
                    <p:spPr>
                      <a:xfrm rot="-5400000">
                        <a:off x="3221825" y="1250750"/>
                        <a:ext cx="119550" cy="113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82" h="4544" extrusionOk="0">
                            <a:moveTo>
                              <a:pt x="569" y="1"/>
                            </a:moveTo>
                            <a:cubicBezTo>
                              <a:pt x="429" y="1"/>
                              <a:pt x="291" y="11"/>
                              <a:pt x="156" y="31"/>
                            </a:cubicBezTo>
                            <a:cubicBezTo>
                              <a:pt x="1" y="1066"/>
                              <a:pt x="449" y="2292"/>
                              <a:pt x="1399" y="3258"/>
                            </a:cubicBezTo>
                            <a:cubicBezTo>
                              <a:pt x="2248" y="4107"/>
                              <a:pt x="3296" y="4544"/>
                              <a:pt x="4252" y="4544"/>
                            </a:cubicBezTo>
                            <a:cubicBezTo>
                              <a:pt x="4385" y="4544"/>
                              <a:pt x="4515" y="4535"/>
                              <a:pt x="4644" y="4518"/>
                            </a:cubicBezTo>
                            <a:cubicBezTo>
                              <a:pt x="4782" y="3466"/>
                              <a:pt x="4350" y="2240"/>
                              <a:pt x="3384" y="1274"/>
                            </a:cubicBezTo>
                            <a:cubicBezTo>
                              <a:pt x="2558" y="448"/>
                              <a:pt x="1510" y="1"/>
                              <a:pt x="56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21" name="Google Shape;1121;p2"/>
                      <p:cNvSpPr/>
                      <p:nvPr/>
                    </p:nvSpPr>
                    <p:spPr>
                      <a:xfrm rot="-5400000">
                        <a:off x="3268088" y="1400263"/>
                        <a:ext cx="32825" cy="281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313" h="1126" extrusionOk="0">
                            <a:moveTo>
                              <a:pt x="760" y="1"/>
                            </a:moveTo>
                            <a:cubicBezTo>
                              <a:pt x="259" y="1"/>
                              <a:pt x="1" y="605"/>
                              <a:pt x="346" y="967"/>
                            </a:cubicBezTo>
                            <a:cubicBezTo>
                              <a:pt x="461" y="1077"/>
                              <a:pt x="600" y="1126"/>
                              <a:pt x="737" y="1126"/>
                            </a:cubicBezTo>
                            <a:cubicBezTo>
                              <a:pt x="1031" y="1126"/>
                              <a:pt x="1312" y="900"/>
                              <a:pt x="1312" y="570"/>
                            </a:cubicBezTo>
                            <a:cubicBezTo>
                              <a:pt x="1312" y="260"/>
                              <a:pt x="1053" y="1"/>
                              <a:pt x="76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22" name="Google Shape;1122;p2"/>
                      <p:cNvSpPr/>
                      <p:nvPr/>
                    </p:nvSpPr>
                    <p:spPr>
                      <a:xfrm rot="-5400000">
                        <a:off x="3164375" y="1288250"/>
                        <a:ext cx="32800" cy="27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312" h="1112" extrusionOk="0">
                            <a:moveTo>
                              <a:pt x="759" y="1"/>
                            </a:moveTo>
                            <a:cubicBezTo>
                              <a:pt x="259" y="1"/>
                              <a:pt x="0" y="587"/>
                              <a:pt x="362" y="950"/>
                            </a:cubicBezTo>
                            <a:cubicBezTo>
                              <a:pt x="474" y="1061"/>
                              <a:pt x="613" y="1112"/>
                              <a:pt x="749" y="1112"/>
                            </a:cubicBezTo>
                            <a:cubicBezTo>
                              <a:pt x="1035" y="1112"/>
                              <a:pt x="1312" y="892"/>
                              <a:pt x="1312" y="553"/>
                            </a:cubicBezTo>
                            <a:cubicBezTo>
                              <a:pt x="1312" y="242"/>
                              <a:pt x="1053" y="1"/>
                              <a:pt x="75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23" name="Google Shape;1123;p2"/>
                      <p:cNvSpPr/>
                      <p:nvPr/>
                    </p:nvSpPr>
                    <p:spPr>
                      <a:xfrm rot="-5400000">
                        <a:off x="3109488" y="1137113"/>
                        <a:ext cx="119100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4" h="4539" extrusionOk="0">
                            <a:moveTo>
                              <a:pt x="4235" y="1"/>
                            </a:moveTo>
                            <a:cubicBezTo>
                              <a:pt x="3279" y="1"/>
                              <a:pt x="2230" y="437"/>
                              <a:pt x="1381" y="1286"/>
                            </a:cubicBezTo>
                            <a:cubicBezTo>
                              <a:pt x="432" y="2235"/>
                              <a:pt x="0" y="3461"/>
                              <a:pt x="138" y="4514"/>
                            </a:cubicBezTo>
                            <a:cubicBezTo>
                              <a:pt x="265" y="4530"/>
                              <a:pt x="394" y="4539"/>
                              <a:pt x="525" y="4539"/>
                            </a:cubicBezTo>
                            <a:cubicBezTo>
                              <a:pt x="1472" y="4539"/>
                              <a:pt x="2532" y="4104"/>
                              <a:pt x="3366" y="3271"/>
                            </a:cubicBezTo>
                            <a:cubicBezTo>
                              <a:pt x="4332" y="2304"/>
                              <a:pt x="4764" y="1062"/>
                              <a:pt x="4626" y="26"/>
                            </a:cubicBezTo>
                            <a:cubicBezTo>
                              <a:pt x="4498" y="9"/>
                              <a:pt x="4367" y="1"/>
                              <a:pt x="42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24" name="Google Shape;1124;p2"/>
                      <p:cNvSpPr/>
                      <p:nvPr/>
                    </p:nvSpPr>
                    <p:spPr>
                      <a:xfrm rot="-5400000">
                        <a:off x="3211750" y="10460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37" y="1"/>
                            </a:moveTo>
                            <a:cubicBezTo>
                              <a:pt x="888" y="1"/>
                              <a:pt x="680" y="70"/>
                              <a:pt x="535" y="215"/>
                            </a:cubicBezTo>
                            <a:cubicBezTo>
                              <a:pt x="0" y="750"/>
                              <a:pt x="552" y="2200"/>
                              <a:pt x="1795" y="3442"/>
                            </a:cubicBezTo>
                            <a:cubicBezTo>
                              <a:pt x="2711" y="4358"/>
                              <a:pt x="3730" y="4899"/>
                              <a:pt x="4424" y="4899"/>
                            </a:cubicBezTo>
                            <a:cubicBezTo>
                              <a:pt x="4671" y="4899"/>
                              <a:pt x="4877" y="4830"/>
                              <a:pt x="5023" y="4685"/>
                            </a:cubicBezTo>
                            <a:cubicBezTo>
                              <a:pt x="5575" y="4150"/>
                              <a:pt x="5005" y="2700"/>
                              <a:pt x="3780" y="1458"/>
                            </a:cubicBezTo>
                            <a:cubicBezTo>
                              <a:pt x="2864" y="542"/>
                              <a:pt x="1836" y="1"/>
                              <a:pt x="113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25" name="Google Shape;1125;p2"/>
                      <p:cNvSpPr/>
                      <p:nvPr/>
                    </p:nvSpPr>
                    <p:spPr>
                      <a:xfrm rot="-5400000">
                        <a:off x="3270638" y="1197938"/>
                        <a:ext cx="276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23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42" y="1123"/>
                              <a:pt x="553" y="1123"/>
                            </a:cubicBezTo>
                            <a:cubicBezTo>
                              <a:pt x="864" y="1123"/>
                              <a:pt x="1105" y="864"/>
                              <a:pt x="1105" y="553"/>
                            </a:cubicBezTo>
                            <a:cubicBezTo>
                              <a:pt x="1105" y="260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26" name="Google Shape;1126;p2"/>
                      <p:cNvSpPr/>
                      <p:nvPr/>
                    </p:nvSpPr>
                    <p:spPr>
                      <a:xfrm rot="-5400000">
                        <a:off x="3166888" y="1085963"/>
                        <a:ext cx="2762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5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0" y="242"/>
                              <a:pt x="0" y="553"/>
                            </a:cubicBezTo>
                            <a:cubicBezTo>
                              <a:pt x="0" y="863"/>
                              <a:pt x="242" y="1105"/>
                              <a:pt x="553" y="1105"/>
                            </a:cubicBezTo>
                            <a:cubicBezTo>
                              <a:pt x="863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3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</p:grpSp>
              </p:grpSp>
            </p:grpSp>
            <p:grpSp>
              <p:nvGrpSpPr>
                <p:cNvPr id="1127" name="Google Shape;1127;p2"/>
                <p:cNvGrpSpPr/>
                <p:nvPr/>
              </p:nvGrpSpPr>
              <p:grpSpPr>
                <a:xfrm rot="5400000">
                  <a:off x="2461308" y="2497296"/>
                  <a:ext cx="196290" cy="4025088"/>
                  <a:chOff x="478504" y="534967"/>
                  <a:chExt cx="196290" cy="4025088"/>
                </a:xfrm>
              </p:grpSpPr>
              <p:grpSp>
                <p:nvGrpSpPr>
                  <p:cNvPr id="1128" name="Google Shape;1128;p2"/>
                  <p:cNvGrpSpPr/>
                  <p:nvPr/>
                </p:nvGrpSpPr>
                <p:grpSpPr>
                  <a:xfrm>
                    <a:off x="478504" y="534967"/>
                    <a:ext cx="196290" cy="2051887"/>
                    <a:chOff x="3107650" y="1022100"/>
                    <a:chExt cx="235050" cy="2457350"/>
                  </a:xfrm>
                </p:grpSpPr>
                <p:sp>
                  <p:nvSpPr>
                    <p:cNvPr id="1129" name="Google Shape;1129;p2"/>
                    <p:cNvSpPr/>
                    <p:nvPr/>
                  </p:nvSpPr>
                  <p:spPr>
                    <a:xfrm rot="-5400000">
                      <a:off x="1996038" y="2242563"/>
                      <a:ext cx="2457350" cy="164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7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30" name="Google Shape;1130;p2"/>
                    <p:cNvSpPr/>
                    <p:nvPr/>
                  </p:nvSpPr>
                  <p:spPr>
                    <a:xfrm rot="-5400000">
                      <a:off x="3109263" y="3337488"/>
                      <a:ext cx="119550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82" h="4539" extrusionOk="0">
                          <a:moveTo>
                            <a:pt x="4240" y="1"/>
                          </a:moveTo>
                          <a:cubicBezTo>
                            <a:pt x="3292" y="1"/>
                            <a:pt x="2232" y="437"/>
                            <a:pt x="1398" y="1286"/>
                          </a:cubicBezTo>
                          <a:cubicBezTo>
                            <a:pt x="432" y="2235"/>
                            <a:pt x="0" y="3461"/>
                            <a:pt x="138" y="4514"/>
                          </a:cubicBezTo>
                          <a:cubicBezTo>
                            <a:pt x="267" y="4530"/>
                            <a:pt x="398" y="4539"/>
                            <a:pt x="530" y="4539"/>
                          </a:cubicBezTo>
                          <a:cubicBezTo>
                            <a:pt x="1486" y="4539"/>
                            <a:pt x="2535" y="4104"/>
                            <a:pt x="3383" y="3271"/>
                          </a:cubicBezTo>
                          <a:cubicBezTo>
                            <a:pt x="4333" y="2304"/>
                            <a:pt x="4781" y="1062"/>
                            <a:pt x="4626" y="26"/>
                          </a:cubicBezTo>
                          <a:cubicBezTo>
                            <a:pt x="4500" y="9"/>
                            <a:pt x="4371" y="1"/>
                            <a:pt x="4240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31" name="Google Shape;1131;p2"/>
                    <p:cNvSpPr/>
                    <p:nvPr/>
                  </p:nvSpPr>
                  <p:spPr>
                    <a:xfrm rot="-5400000">
                      <a:off x="3211450" y="3246375"/>
                      <a:ext cx="139825" cy="1226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3" h="4907" extrusionOk="0">
                          <a:moveTo>
                            <a:pt x="1141" y="1"/>
                          </a:moveTo>
                          <a:cubicBezTo>
                            <a:pt x="898" y="1"/>
                            <a:pt x="695" y="66"/>
                            <a:pt x="553" y="205"/>
                          </a:cubicBezTo>
                          <a:cubicBezTo>
                            <a:pt x="0" y="757"/>
                            <a:pt x="570" y="2207"/>
                            <a:pt x="1795" y="3449"/>
                          </a:cubicBezTo>
                          <a:cubicBezTo>
                            <a:pt x="2711" y="4365"/>
                            <a:pt x="3740" y="4906"/>
                            <a:pt x="4438" y="4906"/>
                          </a:cubicBezTo>
                          <a:cubicBezTo>
                            <a:pt x="4688" y="4906"/>
                            <a:pt x="4895" y="4837"/>
                            <a:pt x="5040" y="4692"/>
                          </a:cubicBezTo>
                          <a:cubicBezTo>
                            <a:pt x="5592" y="4157"/>
                            <a:pt x="5023" y="2707"/>
                            <a:pt x="3780" y="1465"/>
                          </a:cubicBezTo>
                          <a:cubicBezTo>
                            <a:pt x="2871" y="543"/>
                            <a:pt x="1839" y="1"/>
                            <a:pt x="1141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32" name="Google Shape;1132;p2"/>
                    <p:cNvSpPr/>
                    <p:nvPr/>
                  </p:nvSpPr>
                  <p:spPr>
                    <a:xfrm rot="-5400000">
                      <a:off x="3270425" y="3394000"/>
                      <a:ext cx="28075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23" extrusionOk="0">
                          <a:moveTo>
                            <a:pt x="570" y="1"/>
                          </a:moveTo>
                          <a:cubicBezTo>
                            <a:pt x="259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59" y="1123"/>
                            <a:pt x="570" y="1123"/>
                          </a:cubicBezTo>
                          <a:cubicBezTo>
                            <a:pt x="881" y="1123"/>
                            <a:pt x="1122" y="864"/>
                            <a:pt x="1122" y="553"/>
                          </a:cubicBezTo>
                          <a:cubicBezTo>
                            <a:pt x="1122" y="260"/>
                            <a:pt x="881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33" name="Google Shape;1133;p2"/>
                    <p:cNvSpPr/>
                    <p:nvPr/>
                  </p:nvSpPr>
                  <p:spPr>
                    <a:xfrm rot="-5400000">
                      <a:off x="3166888" y="3281813"/>
                      <a:ext cx="2762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0" y="242"/>
                            <a:pt x="0" y="553"/>
                          </a:cubicBezTo>
                          <a:cubicBezTo>
                            <a:pt x="0" y="863"/>
                            <a:pt x="242" y="1105"/>
                            <a:pt x="553" y="1105"/>
                          </a:cubicBezTo>
                          <a:cubicBezTo>
                            <a:pt x="863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3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34" name="Google Shape;1134;p2"/>
                    <p:cNvSpPr/>
                    <p:nvPr/>
                  </p:nvSpPr>
                  <p:spPr>
                    <a:xfrm rot="-5400000">
                      <a:off x="3099338" y="3133063"/>
                      <a:ext cx="139400" cy="122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11" extrusionOk="0">
                          <a:moveTo>
                            <a:pt x="4446" y="1"/>
                          </a:moveTo>
                          <a:cubicBezTo>
                            <a:pt x="3748" y="1"/>
                            <a:pt x="2715" y="548"/>
                            <a:pt x="1796" y="1455"/>
                          </a:cubicBezTo>
                          <a:cubicBezTo>
                            <a:pt x="570" y="2697"/>
                            <a:pt x="1" y="4147"/>
                            <a:pt x="553" y="4700"/>
                          </a:cubicBezTo>
                          <a:cubicBezTo>
                            <a:pt x="696" y="4843"/>
                            <a:pt x="899" y="4911"/>
                            <a:pt x="1142" y="4911"/>
                          </a:cubicBezTo>
                          <a:cubicBezTo>
                            <a:pt x="1836" y="4911"/>
                            <a:pt x="2860" y="4360"/>
                            <a:pt x="3780" y="3440"/>
                          </a:cubicBezTo>
                          <a:cubicBezTo>
                            <a:pt x="5023" y="2214"/>
                            <a:pt x="5575" y="764"/>
                            <a:pt x="5040" y="212"/>
                          </a:cubicBezTo>
                          <a:cubicBezTo>
                            <a:pt x="4897" y="68"/>
                            <a:pt x="4692" y="1"/>
                            <a:pt x="444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35" name="Google Shape;1135;p2"/>
                    <p:cNvSpPr/>
                    <p:nvPr/>
                  </p:nvSpPr>
                  <p:spPr>
                    <a:xfrm rot="-5400000">
                      <a:off x="3211750" y="30464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38" y="1"/>
                          </a:moveTo>
                          <a:cubicBezTo>
                            <a:pt x="888" y="1"/>
                            <a:pt x="681" y="70"/>
                            <a:pt x="536" y="215"/>
                          </a:cubicBezTo>
                          <a:cubicBezTo>
                            <a:pt x="1" y="750"/>
                            <a:pt x="553" y="2200"/>
                            <a:pt x="1796" y="3442"/>
                          </a:cubicBezTo>
                          <a:cubicBezTo>
                            <a:pt x="2712" y="4358"/>
                            <a:pt x="3740" y="4899"/>
                            <a:pt x="4432" y="4899"/>
                          </a:cubicBezTo>
                          <a:cubicBezTo>
                            <a:pt x="4679" y="4899"/>
                            <a:pt x="4883" y="4830"/>
                            <a:pt x="5023" y="4685"/>
                          </a:cubicBezTo>
                          <a:cubicBezTo>
                            <a:pt x="5576" y="4150"/>
                            <a:pt x="5023" y="2700"/>
                            <a:pt x="3781" y="1458"/>
                          </a:cubicBezTo>
                          <a:cubicBezTo>
                            <a:pt x="2865" y="542"/>
                            <a:pt x="1836" y="1"/>
                            <a:pt x="11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36" name="Google Shape;1136;p2"/>
                    <p:cNvSpPr/>
                    <p:nvPr/>
                  </p:nvSpPr>
                  <p:spPr>
                    <a:xfrm rot="-5400000">
                      <a:off x="3270913" y="3198588"/>
                      <a:ext cx="28075" cy="27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084" extrusionOk="0">
                          <a:moveTo>
                            <a:pt x="555" y="1"/>
                          </a:moveTo>
                          <a:cubicBezTo>
                            <a:pt x="285" y="1"/>
                            <a:pt x="18" y="178"/>
                            <a:pt x="0" y="531"/>
                          </a:cubicBezTo>
                          <a:cubicBezTo>
                            <a:pt x="0" y="825"/>
                            <a:pt x="415" y="1084"/>
                            <a:pt x="725" y="1084"/>
                          </a:cubicBezTo>
                          <a:cubicBezTo>
                            <a:pt x="1036" y="1084"/>
                            <a:pt x="1122" y="825"/>
                            <a:pt x="1122" y="531"/>
                          </a:cubicBezTo>
                          <a:cubicBezTo>
                            <a:pt x="1096" y="178"/>
                            <a:pt x="825" y="1"/>
                            <a:pt x="55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37" name="Google Shape;1137;p2"/>
                    <p:cNvSpPr/>
                    <p:nvPr/>
                  </p:nvSpPr>
                  <p:spPr>
                    <a:xfrm rot="-5400000">
                      <a:off x="3166663" y="3081813"/>
                      <a:ext cx="2807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06" extrusionOk="0">
                          <a:moveTo>
                            <a:pt x="553" y="1"/>
                          </a:moveTo>
                          <a:cubicBezTo>
                            <a:pt x="259" y="1"/>
                            <a:pt x="1" y="242"/>
                            <a:pt x="1" y="553"/>
                          </a:cubicBezTo>
                          <a:cubicBezTo>
                            <a:pt x="1" y="863"/>
                            <a:pt x="259" y="1105"/>
                            <a:pt x="553" y="1105"/>
                          </a:cubicBezTo>
                          <a:cubicBezTo>
                            <a:pt x="864" y="1105"/>
                            <a:pt x="1122" y="863"/>
                            <a:pt x="1122" y="553"/>
                          </a:cubicBezTo>
                          <a:cubicBezTo>
                            <a:pt x="1122" y="242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38" name="Google Shape;1138;p2"/>
                    <p:cNvSpPr/>
                    <p:nvPr/>
                  </p:nvSpPr>
                  <p:spPr>
                    <a:xfrm rot="-5400000">
                      <a:off x="3109275" y="2937500"/>
                      <a:ext cx="119525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81" h="4539" extrusionOk="0">
                          <a:moveTo>
                            <a:pt x="4251" y="1"/>
                          </a:moveTo>
                          <a:cubicBezTo>
                            <a:pt x="3292" y="1"/>
                            <a:pt x="2232" y="437"/>
                            <a:pt x="1398" y="1286"/>
                          </a:cubicBezTo>
                          <a:cubicBezTo>
                            <a:pt x="449" y="2235"/>
                            <a:pt x="0" y="3461"/>
                            <a:pt x="155" y="4514"/>
                          </a:cubicBezTo>
                          <a:cubicBezTo>
                            <a:pt x="282" y="4530"/>
                            <a:pt x="411" y="4539"/>
                            <a:pt x="542" y="4539"/>
                          </a:cubicBezTo>
                          <a:cubicBezTo>
                            <a:pt x="1486" y="4539"/>
                            <a:pt x="2534" y="4104"/>
                            <a:pt x="3383" y="3271"/>
                          </a:cubicBezTo>
                          <a:cubicBezTo>
                            <a:pt x="4349" y="2304"/>
                            <a:pt x="4781" y="1062"/>
                            <a:pt x="4643" y="26"/>
                          </a:cubicBezTo>
                          <a:cubicBezTo>
                            <a:pt x="4515" y="9"/>
                            <a:pt x="4384" y="1"/>
                            <a:pt x="4251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39" name="Google Shape;1139;p2"/>
                    <p:cNvSpPr/>
                    <p:nvPr/>
                  </p:nvSpPr>
                  <p:spPr>
                    <a:xfrm rot="-5400000">
                      <a:off x="3211525" y="2846475"/>
                      <a:ext cx="13985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4" h="4900" extrusionOk="0">
                          <a:moveTo>
                            <a:pt x="1155" y="1"/>
                          </a:moveTo>
                          <a:cubicBezTo>
                            <a:pt x="906" y="1"/>
                            <a:pt x="699" y="70"/>
                            <a:pt x="553" y="215"/>
                          </a:cubicBezTo>
                          <a:cubicBezTo>
                            <a:pt x="1" y="750"/>
                            <a:pt x="571" y="2200"/>
                            <a:pt x="1813" y="3442"/>
                          </a:cubicBezTo>
                          <a:cubicBezTo>
                            <a:pt x="2716" y="4358"/>
                            <a:pt x="3741" y="4899"/>
                            <a:pt x="4439" y="4899"/>
                          </a:cubicBezTo>
                          <a:cubicBezTo>
                            <a:pt x="4688" y="4899"/>
                            <a:pt x="4896" y="4830"/>
                            <a:pt x="5041" y="4685"/>
                          </a:cubicBezTo>
                          <a:cubicBezTo>
                            <a:pt x="5593" y="4150"/>
                            <a:pt x="5024" y="2700"/>
                            <a:pt x="3781" y="1458"/>
                          </a:cubicBezTo>
                          <a:cubicBezTo>
                            <a:pt x="2878" y="542"/>
                            <a:pt x="1853" y="1"/>
                            <a:pt x="115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40" name="Google Shape;1140;p2"/>
                    <p:cNvSpPr/>
                    <p:nvPr/>
                  </p:nvSpPr>
                  <p:spPr>
                    <a:xfrm rot="-5400000">
                      <a:off x="3270638" y="2998113"/>
                      <a:ext cx="276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23" extrusionOk="0">
                          <a:moveTo>
                            <a:pt x="553" y="1"/>
                          </a:moveTo>
                          <a:cubicBezTo>
                            <a:pt x="243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43" y="1123"/>
                            <a:pt x="553" y="1123"/>
                          </a:cubicBezTo>
                          <a:cubicBezTo>
                            <a:pt x="864" y="1123"/>
                            <a:pt x="1106" y="864"/>
                            <a:pt x="1106" y="553"/>
                          </a:cubicBezTo>
                          <a:cubicBezTo>
                            <a:pt x="1106" y="260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41" name="Google Shape;1141;p2"/>
                    <p:cNvSpPr/>
                    <p:nvPr/>
                  </p:nvSpPr>
                  <p:spPr>
                    <a:xfrm rot="-5400000">
                      <a:off x="3166450" y="2886575"/>
                      <a:ext cx="27625" cy="26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1071" extrusionOk="0">
                          <a:moveTo>
                            <a:pt x="725" y="1"/>
                          </a:moveTo>
                          <a:cubicBezTo>
                            <a:pt x="432" y="1"/>
                            <a:pt x="0" y="242"/>
                            <a:pt x="0" y="553"/>
                          </a:cubicBezTo>
                          <a:cubicBezTo>
                            <a:pt x="18" y="898"/>
                            <a:pt x="285" y="1071"/>
                            <a:pt x="553" y="1071"/>
                          </a:cubicBezTo>
                          <a:cubicBezTo>
                            <a:pt x="820" y="1071"/>
                            <a:pt x="1088" y="898"/>
                            <a:pt x="1105" y="553"/>
                          </a:cubicBezTo>
                          <a:cubicBezTo>
                            <a:pt x="1105" y="242"/>
                            <a:pt x="1019" y="1"/>
                            <a:pt x="72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42" name="Google Shape;1142;p2"/>
                    <p:cNvSpPr/>
                    <p:nvPr/>
                  </p:nvSpPr>
                  <p:spPr>
                    <a:xfrm rot="-5400000">
                      <a:off x="3109475" y="2737500"/>
                      <a:ext cx="119125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5" h="4539" extrusionOk="0">
                          <a:moveTo>
                            <a:pt x="4235" y="1"/>
                          </a:moveTo>
                          <a:cubicBezTo>
                            <a:pt x="3279" y="1"/>
                            <a:pt x="2232" y="437"/>
                            <a:pt x="1398" y="1286"/>
                          </a:cubicBezTo>
                          <a:cubicBezTo>
                            <a:pt x="432" y="2235"/>
                            <a:pt x="0" y="3461"/>
                            <a:pt x="139" y="4514"/>
                          </a:cubicBezTo>
                          <a:cubicBezTo>
                            <a:pt x="265" y="4530"/>
                            <a:pt x="394" y="4539"/>
                            <a:pt x="526" y="4539"/>
                          </a:cubicBezTo>
                          <a:cubicBezTo>
                            <a:pt x="1473" y="4539"/>
                            <a:pt x="2535" y="4104"/>
                            <a:pt x="3383" y="3271"/>
                          </a:cubicBezTo>
                          <a:cubicBezTo>
                            <a:pt x="4333" y="2304"/>
                            <a:pt x="4764" y="1062"/>
                            <a:pt x="4626" y="26"/>
                          </a:cubicBezTo>
                          <a:cubicBezTo>
                            <a:pt x="4498" y="9"/>
                            <a:pt x="4367" y="1"/>
                            <a:pt x="42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43" name="Google Shape;1143;p2"/>
                    <p:cNvSpPr/>
                    <p:nvPr/>
                  </p:nvSpPr>
                  <p:spPr>
                    <a:xfrm rot="-5400000">
                      <a:off x="3211750" y="26464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44" y="1"/>
                          </a:moveTo>
                          <a:cubicBezTo>
                            <a:pt x="897" y="1"/>
                            <a:pt x="693" y="70"/>
                            <a:pt x="553" y="215"/>
                          </a:cubicBezTo>
                          <a:cubicBezTo>
                            <a:pt x="0" y="750"/>
                            <a:pt x="553" y="2200"/>
                            <a:pt x="1795" y="3442"/>
                          </a:cubicBezTo>
                          <a:cubicBezTo>
                            <a:pt x="2711" y="4358"/>
                            <a:pt x="3740" y="4899"/>
                            <a:pt x="4438" y="4899"/>
                          </a:cubicBezTo>
                          <a:cubicBezTo>
                            <a:pt x="4688" y="4899"/>
                            <a:pt x="4895" y="4830"/>
                            <a:pt x="5040" y="4685"/>
                          </a:cubicBezTo>
                          <a:cubicBezTo>
                            <a:pt x="5575" y="4150"/>
                            <a:pt x="5023" y="2700"/>
                            <a:pt x="3780" y="1458"/>
                          </a:cubicBezTo>
                          <a:cubicBezTo>
                            <a:pt x="2864" y="542"/>
                            <a:pt x="1836" y="1"/>
                            <a:pt x="114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44" name="Google Shape;1144;p2"/>
                    <p:cNvSpPr/>
                    <p:nvPr/>
                  </p:nvSpPr>
                  <p:spPr>
                    <a:xfrm rot="-5400000">
                      <a:off x="3270425" y="2793800"/>
                      <a:ext cx="28075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23" extrusionOk="0">
                          <a:moveTo>
                            <a:pt x="570" y="1"/>
                          </a:moveTo>
                          <a:cubicBezTo>
                            <a:pt x="260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60" y="1123"/>
                            <a:pt x="570" y="1123"/>
                          </a:cubicBezTo>
                          <a:cubicBezTo>
                            <a:pt x="864" y="1123"/>
                            <a:pt x="1123" y="864"/>
                            <a:pt x="1123" y="553"/>
                          </a:cubicBezTo>
                          <a:cubicBezTo>
                            <a:pt x="1123" y="260"/>
                            <a:pt x="864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45" name="Google Shape;1145;p2"/>
                    <p:cNvSpPr/>
                    <p:nvPr/>
                  </p:nvSpPr>
                  <p:spPr>
                    <a:xfrm rot="-5400000">
                      <a:off x="3166663" y="2681813"/>
                      <a:ext cx="2807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06" extrusionOk="0">
                          <a:moveTo>
                            <a:pt x="570" y="1"/>
                          </a:moveTo>
                          <a:cubicBezTo>
                            <a:pt x="259" y="1"/>
                            <a:pt x="0" y="242"/>
                            <a:pt x="0" y="553"/>
                          </a:cubicBezTo>
                          <a:cubicBezTo>
                            <a:pt x="0" y="863"/>
                            <a:pt x="259" y="1105"/>
                            <a:pt x="570" y="1105"/>
                          </a:cubicBezTo>
                          <a:cubicBezTo>
                            <a:pt x="863" y="1105"/>
                            <a:pt x="1122" y="863"/>
                            <a:pt x="1122" y="553"/>
                          </a:cubicBezTo>
                          <a:cubicBezTo>
                            <a:pt x="1122" y="242"/>
                            <a:pt x="863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46" name="Google Shape;1146;p2"/>
                    <p:cNvSpPr/>
                    <p:nvPr/>
                  </p:nvSpPr>
                  <p:spPr>
                    <a:xfrm rot="-5400000">
                      <a:off x="3099338" y="2532863"/>
                      <a:ext cx="139400" cy="122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11" extrusionOk="0">
                          <a:moveTo>
                            <a:pt x="4439" y="1"/>
                          </a:moveTo>
                          <a:cubicBezTo>
                            <a:pt x="3748" y="1"/>
                            <a:pt x="2715" y="548"/>
                            <a:pt x="1796" y="1455"/>
                          </a:cubicBezTo>
                          <a:cubicBezTo>
                            <a:pt x="553" y="2697"/>
                            <a:pt x="1" y="4147"/>
                            <a:pt x="536" y="4700"/>
                          </a:cubicBezTo>
                          <a:cubicBezTo>
                            <a:pt x="679" y="4843"/>
                            <a:pt x="883" y="4911"/>
                            <a:pt x="1128" y="4911"/>
                          </a:cubicBezTo>
                          <a:cubicBezTo>
                            <a:pt x="1827" y="4911"/>
                            <a:pt x="2860" y="4360"/>
                            <a:pt x="3781" y="3440"/>
                          </a:cubicBezTo>
                          <a:cubicBezTo>
                            <a:pt x="5023" y="2214"/>
                            <a:pt x="5576" y="764"/>
                            <a:pt x="5023" y="212"/>
                          </a:cubicBezTo>
                          <a:cubicBezTo>
                            <a:pt x="4884" y="68"/>
                            <a:pt x="4683" y="1"/>
                            <a:pt x="4439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47" name="Google Shape;1147;p2"/>
                    <p:cNvSpPr/>
                    <p:nvPr/>
                  </p:nvSpPr>
                  <p:spPr>
                    <a:xfrm rot="-5400000">
                      <a:off x="3211750" y="24462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38" y="1"/>
                          </a:moveTo>
                          <a:cubicBezTo>
                            <a:pt x="888" y="1"/>
                            <a:pt x="681" y="70"/>
                            <a:pt x="536" y="215"/>
                          </a:cubicBezTo>
                          <a:cubicBezTo>
                            <a:pt x="1" y="750"/>
                            <a:pt x="553" y="2200"/>
                            <a:pt x="1796" y="3442"/>
                          </a:cubicBezTo>
                          <a:cubicBezTo>
                            <a:pt x="2712" y="4358"/>
                            <a:pt x="3731" y="4899"/>
                            <a:pt x="4425" y="4899"/>
                          </a:cubicBezTo>
                          <a:cubicBezTo>
                            <a:pt x="4672" y="4899"/>
                            <a:pt x="4878" y="4830"/>
                            <a:pt x="5023" y="4685"/>
                          </a:cubicBezTo>
                          <a:cubicBezTo>
                            <a:pt x="5576" y="4150"/>
                            <a:pt x="5006" y="2700"/>
                            <a:pt x="3781" y="1458"/>
                          </a:cubicBezTo>
                          <a:cubicBezTo>
                            <a:pt x="2865" y="542"/>
                            <a:pt x="1836" y="1"/>
                            <a:pt x="11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48" name="Google Shape;1148;p2"/>
                    <p:cNvSpPr/>
                    <p:nvPr/>
                  </p:nvSpPr>
                  <p:spPr>
                    <a:xfrm rot="-5400000">
                      <a:off x="3265288" y="2597863"/>
                      <a:ext cx="38425" cy="28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37" h="1126" extrusionOk="0">
                          <a:moveTo>
                            <a:pt x="760" y="1"/>
                          </a:moveTo>
                          <a:cubicBezTo>
                            <a:pt x="259" y="1"/>
                            <a:pt x="0" y="605"/>
                            <a:pt x="363" y="967"/>
                          </a:cubicBezTo>
                          <a:cubicBezTo>
                            <a:pt x="472" y="1077"/>
                            <a:pt x="608" y="1126"/>
                            <a:pt x="742" y="1126"/>
                          </a:cubicBezTo>
                          <a:cubicBezTo>
                            <a:pt x="1031" y="1126"/>
                            <a:pt x="1312" y="900"/>
                            <a:pt x="1312" y="570"/>
                          </a:cubicBezTo>
                          <a:cubicBezTo>
                            <a:pt x="1312" y="260"/>
                            <a:pt x="1537" y="1"/>
                            <a:pt x="760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49" name="Google Shape;1149;p2"/>
                    <p:cNvSpPr/>
                    <p:nvPr/>
                  </p:nvSpPr>
                  <p:spPr>
                    <a:xfrm rot="-5400000">
                      <a:off x="3166875" y="2481825"/>
                      <a:ext cx="27650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1" y="242"/>
                            <a:pt x="1" y="553"/>
                          </a:cubicBezTo>
                          <a:cubicBezTo>
                            <a:pt x="1" y="863"/>
                            <a:pt x="242" y="1105"/>
                            <a:pt x="553" y="1105"/>
                          </a:cubicBezTo>
                          <a:cubicBezTo>
                            <a:pt x="864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50" name="Google Shape;1150;p2"/>
                    <p:cNvSpPr/>
                    <p:nvPr/>
                  </p:nvSpPr>
                  <p:spPr>
                    <a:xfrm rot="-5400000">
                      <a:off x="3109488" y="2337513"/>
                      <a:ext cx="119100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4" h="4539" extrusionOk="0">
                          <a:moveTo>
                            <a:pt x="4239" y="1"/>
                          </a:moveTo>
                          <a:cubicBezTo>
                            <a:pt x="3292" y="1"/>
                            <a:pt x="2232" y="437"/>
                            <a:pt x="1398" y="1286"/>
                          </a:cubicBezTo>
                          <a:cubicBezTo>
                            <a:pt x="432" y="2235"/>
                            <a:pt x="0" y="3461"/>
                            <a:pt x="138" y="4514"/>
                          </a:cubicBezTo>
                          <a:cubicBezTo>
                            <a:pt x="267" y="4530"/>
                            <a:pt x="397" y="4539"/>
                            <a:pt x="530" y="4539"/>
                          </a:cubicBezTo>
                          <a:cubicBezTo>
                            <a:pt x="1486" y="4539"/>
                            <a:pt x="2534" y="4104"/>
                            <a:pt x="3383" y="3271"/>
                          </a:cubicBezTo>
                          <a:cubicBezTo>
                            <a:pt x="4332" y="2304"/>
                            <a:pt x="4764" y="1062"/>
                            <a:pt x="4626" y="26"/>
                          </a:cubicBezTo>
                          <a:cubicBezTo>
                            <a:pt x="4500" y="9"/>
                            <a:pt x="4371" y="1"/>
                            <a:pt x="4239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51" name="Google Shape;1151;p2"/>
                    <p:cNvSpPr/>
                    <p:nvPr/>
                  </p:nvSpPr>
                  <p:spPr>
                    <a:xfrm rot="-5400000">
                      <a:off x="3211763" y="2246488"/>
                      <a:ext cx="139375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5" h="4900" extrusionOk="0">
                          <a:moveTo>
                            <a:pt x="1151" y="1"/>
                          </a:moveTo>
                          <a:cubicBezTo>
                            <a:pt x="904" y="1"/>
                            <a:pt x="698" y="70"/>
                            <a:pt x="552" y="215"/>
                          </a:cubicBezTo>
                          <a:cubicBezTo>
                            <a:pt x="0" y="750"/>
                            <a:pt x="570" y="2200"/>
                            <a:pt x="1795" y="3442"/>
                          </a:cubicBezTo>
                          <a:cubicBezTo>
                            <a:pt x="2711" y="4358"/>
                            <a:pt x="3739" y="4899"/>
                            <a:pt x="4438" y="4899"/>
                          </a:cubicBezTo>
                          <a:cubicBezTo>
                            <a:pt x="4687" y="4899"/>
                            <a:pt x="4895" y="4830"/>
                            <a:pt x="5040" y="4685"/>
                          </a:cubicBezTo>
                          <a:cubicBezTo>
                            <a:pt x="5575" y="4150"/>
                            <a:pt x="5023" y="2700"/>
                            <a:pt x="3780" y="1458"/>
                          </a:cubicBezTo>
                          <a:cubicBezTo>
                            <a:pt x="2864" y="542"/>
                            <a:pt x="1845" y="1"/>
                            <a:pt x="1151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52" name="Google Shape;1152;p2"/>
                    <p:cNvSpPr/>
                    <p:nvPr/>
                  </p:nvSpPr>
                  <p:spPr>
                    <a:xfrm rot="-5400000">
                      <a:off x="3272588" y="2395963"/>
                      <a:ext cx="237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0" h="1123" extrusionOk="0">
                          <a:moveTo>
                            <a:pt x="397" y="1"/>
                          </a:moveTo>
                          <a:cubicBezTo>
                            <a:pt x="87" y="1"/>
                            <a:pt x="0" y="260"/>
                            <a:pt x="0" y="570"/>
                          </a:cubicBezTo>
                          <a:cubicBezTo>
                            <a:pt x="0" y="864"/>
                            <a:pt x="87" y="1123"/>
                            <a:pt x="397" y="1123"/>
                          </a:cubicBezTo>
                          <a:cubicBezTo>
                            <a:pt x="691" y="1123"/>
                            <a:pt x="950" y="864"/>
                            <a:pt x="950" y="570"/>
                          </a:cubicBezTo>
                          <a:cubicBezTo>
                            <a:pt x="950" y="260"/>
                            <a:pt x="691" y="1"/>
                            <a:pt x="39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53" name="Google Shape;1153;p2"/>
                    <p:cNvSpPr/>
                    <p:nvPr/>
                  </p:nvSpPr>
                  <p:spPr>
                    <a:xfrm rot="-5400000">
                      <a:off x="3166663" y="2286138"/>
                      <a:ext cx="2807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06" extrusionOk="0">
                          <a:moveTo>
                            <a:pt x="570" y="1"/>
                          </a:moveTo>
                          <a:cubicBezTo>
                            <a:pt x="259" y="1"/>
                            <a:pt x="0" y="242"/>
                            <a:pt x="0" y="553"/>
                          </a:cubicBezTo>
                          <a:cubicBezTo>
                            <a:pt x="0" y="863"/>
                            <a:pt x="259" y="1105"/>
                            <a:pt x="570" y="1105"/>
                          </a:cubicBezTo>
                          <a:cubicBezTo>
                            <a:pt x="863" y="1105"/>
                            <a:pt x="1122" y="863"/>
                            <a:pt x="1122" y="553"/>
                          </a:cubicBezTo>
                          <a:cubicBezTo>
                            <a:pt x="1122" y="242"/>
                            <a:pt x="863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54" name="Google Shape;1154;p2"/>
                    <p:cNvSpPr/>
                    <p:nvPr/>
                  </p:nvSpPr>
                  <p:spPr>
                    <a:xfrm rot="-5400000">
                      <a:off x="3109475" y="2137300"/>
                      <a:ext cx="119125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5" h="4539" extrusionOk="0">
                          <a:moveTo>
                            <a:pt x="4235" y="1"/>
                          </a:moveTo>
                          <a:cubicBezTo>
                            <a:pt x="3279" y="1"/>
                            <a:pt x="2230" y="437"/>
                            <a:pt x="1381" y="1286"/>
                          </a:cubicBezTo>
                          <a:cubicBezTo>
                            <a:pt x="432" y="2235"/>
                            <a:pt x="1" y="3461"/>
                            <a:pt x="139" y="4514"/>
                          </a:cubicBezTo>
                          <a:cubicBezTo>
                            <a:pt x="265" y="4530"/>
                            <a:pt x="394" y="4539"/>
                            <a:pt x="526" y="4539"/>
                          </a:cubicBezTo>
                          <a:cubicBezTo>
                            <a:pt x="1473" y="4539"/>
                            <a:pt x="2533" y="4104"/>
                            <a:pt x="3366" y="3271"/>
                          </a:cubicBezTo>
                          <a:cubicBezTo>
                            <a:pt x="4333" y="2304"/>
                            <a:pt x="4764" y="1062"/>
                            <a:pt x="4626" y="26"/>
                          </a:cubicBezTo>
                          <a:cubicBezTo>
                            <a:pt x="4498" y="9"/>
                            <a:pt x="4367" y="1"/>
                            <a:pt x="42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55" name="Google Shape;1155;p2"/>
                    <p:cNvSpPr/>
                    <p:nvPr/>
                  </p:nvSpPr>
                  <p:spPr>
                    <a:xfrm rot="-5400000">
                      <a:off x="3211750" y="20462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37" y="1"/>
                          </a:moveTo>
                          <a:cubicBezTo>
                            <a:pt x="888" y="1"/>
                            <a:pt x="681" y="70"/>
                            <a:pt x="536" y="215"/>
                          </a:cubicBezTo>
                          <a:cubicBezTo>
                            <a:pt x="0" y="750"/>
                            <a:pt x="553" y="2200"/>
                            <a:pt x="1795" y="3442"/>
                          </a:cubicBezTo>
                          <a:cubicBezTo>
                            <a:pt x="2711" y="4358"/>
                            <a:pt x="3740" y="4899"/>
                            <a:pt x="4432" y="4899"/>
                          </a:cubicBezTo>
                          <a:cubicBezTo>
                            <a:pt x="4678" y="4899"/>
                            <a:pt x="4882" y="4830"/>
                            <a:pt x="5023" y="4685"/>
                          </a:cubicBezTo>
                          <a:cubicBezTo>
                            <a:pt x="5575" y="4150"/>
                            <a:pt x="5023" y="2700"/>
                            <a:pt x="3780" y="1458"/>
                          </a:cubicBezTo>
                          <a:cubicBezTo>
                            <a:pt x="2864" y="542"/>
                            <a:pt x="1836" y="1"/>
                            <a:pt x="113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56" name="Google Shape;1156;p2"/>
                    <p:cNvSpPr/>
                    <p:nvPr/>
                  </p:nvSpPr>
                  <p:spPr>
                    <a:xfrm rot="-5400000">
                      <a:off x="3270638" y="2193813"/>
                      <a:ext cx="276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23" extrusionOk="0">
                          <a:moveTo>
                            <a:pt x="553" y="1"/>
                          </a:moveTo>
                          <a:cubicBezTo>
                            <a:pt x="242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42" y="1123"/>
                            <a:pt x="553" y="1123"/>
                          </a:cubicBezTo>
                          <a:cubicBezTo>
                            <a:pt x="864" y="1123"/>
                            <a:pt x="1105" y="864"/>
                            <a:pt x="1105" y="553"/>
                          </a:cubicBezTo>
                          <a:cubicBezTo>
                            <a:pt x="1105" y="260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57" name="Google Shape;1157;p2"/>
                    <p:cNvSpPr/>
                    <p:nvPr/>
                  </p:nvSpPr>
                  <p:spPr>
                    <a:xfrm rot="-5400000">
                      <a:off x="3166875" y="2086150"/>
                      <a:ext cx="27650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1" y="242"/>
                            <a:pt x="1" y="553"/>
                          </a:cubicBezTo>
                          <a:cubicBezTo>
                            <a:pt x="1" y="863"/>
                            <a:pt x="242" y="1105"/>
                            <a:pt x="553" y="1105"/>
                          </a:cubicBezTo>
                          <a:cubicBezTo>
                            <a:pt x="864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58" name="Google Shape;1158;p2"/>
                    <p:cNvSpPr/>
                    <p:nvPr/>
                  </p:nvSpPr>
                  <p:spPr>
                    <a:xfrm rot="-5400000">
                      <a:off x="3099250" y="1932750"/>
                      <a:ext cx="139400" cy="12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4" extrusionOk="0">
                          <a:moveTo>
                            <a:pt x="4432" y="1"/>
                          </a:moveTo>
                          <a:cubicBezTo>
                            <a:pt x="3738" y="1"/>
                            <a:pt x="2715" y="548"/>
                            <a:pt x="1796" y="1455"/>
                          </a:cubicBezTo>
                          <a:cubicBezTo>
                            <a:pt x="553" y="2697"/>
                            <a:pt x="1" y="4147"/>
                            <a:pt x="536" y="4700"/>
                          </a:cubicBezTo>
                          <a:cubicBezTo>
                            <a:pt x="678" y="4838"/>
                            <a:pt x="881" y="4903"/>
                            <a:pt x="1124" y="4903"/>
                          </a:cubicBezTo>
                          <a:cubicBezTo>
                            <a:pt x="1823" y="4903"/>
                            <a:pt x="2859" y="4361"/>
                            <a:pt x="3781" y="3440"/>
                          </a:cubicBezTo>
                          <a:cubicBezTo>
                            <a:pt x="5006" y="2214"/>
                            <a:pt x="5576" y="764"/>
                            <a:pt x="5023" y="212"/>
                          </a:cubicBezTo>
                          <a:cubicBezTo>
                            <a:pt x="4880" y="68"/>
                            <a:pt x="4676" y="1"/>
                            <a:pt x="4432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59" name="Google Shape;1159;p2"/>
                    <p:cNvSpPr/>
                    <p:nvPr/>
                  </p:nvSpPr>
                  <p:spPr>
                    <a:xfrm rot="-5400000">
                      <a:off x="3211538" y="1846288"/>
                      <a:ext cx="139825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3" h="4900" extrusionOk="0">
                          <a:moveTo>
                            <a:pt x="1154" y="1"/>
                          </a:moveTo>
                          <a:cubicBezTo>
                            <a:pt x="906" y="1"/>
                            <a:pt x="698" y="70"/>
                            <a:pt x="553" y="215"/>
                          </a:cubicBezTo>
                          <a:cubicBezTo>
                            <a:pt x="1" y="750"/>
                            <a:pt x="570" y="2200"/>
                            <a:pt x="1796" y="3442"/>
                          </a:cubicBezTo>
                          <a:cubicBezTo>
                            <a:pt x="2712" y="4358"/>
                            <a:pt x="3740" y="4899"/>
                            <a:pt x="4439" y="4899"/>
                          </a:cubicBezTo>
                          <a:cubicBezTo>
                            <a:pt x="4688" y="4899"/>
                            <a:pt x="4895" y="4830"/>
                            <a:pt x="5040" y="4685"/>
                          </a:cubicBezTo>
                          <a:cubicBezTo>
                            <a:pt x="5593" y="4150"/>
                            <a:pt x="5023" y="2700"/>
                            <a:pt x="3781" y="1458"/>
                          </a:cubicBezTo>
                          <a:cubicBezTo>
                            <a:pt x="2877" y="542"/>
                            <a:pt x="1852" y="1"/>
                            <a:pt x="115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60" name="Google Shape;1160;p2"/>
                    <p:cNvSpPr/>
                    <p:nvPr/>
                  </p:nvSpPr>
                  <p:spPr>
                    <a:xfrm rot="-5400000">
                      <a:off x="3270650" y="1993600"/>
                      <a:ext cx="27625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1123" extrusionOk="0">
                          <a:moveTo>
                            <a:pt x="553" y="1"/>
                          </a:moveTo>
                          <a:cubicBezTo>
                            <a:pt x="242" y="1"/>
                            <a:pt x="0" y="260"/>
                            <a:pt x="0" y="553"/>
                          </a:cubicBezTo>
                          <a:cubicBezTo>
                            <a:pt x="0" y="864"/>
                            <a:pt x="242" y="1123"/>
                            <a:pt x="553" y="1123"/>
                          </a:cubicBezTo>
                          <a:cubicBezTo>
                            <a:pt x="863" y="1123"/>
                            <a:pt x="1105" y="864"/>
                            <a:pt x="1105" y="553"/>
                          </a:cubicBezTo>
                          <a:cubicBezTo>
                            <a:pt x="1105" y="260"/>
                            <a:pt x="863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61" name="Google Shape;1161;p2"/>
                    <p:cNvSpPr/>
                    <p:nvPr/>
                  </p:nvSpPr>
                  <p:spPr>
                    <a:xfrm rot="-5400000">
                      <a:off x="3166875" y="1881625"/>
                      <a:ext cx="27650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1" y="242"/>
                            <a:pt x="1" y="553"/>
                          </a:cubicBezTo>
                          <a:cubicBezTo>
                            <a:pt x="1" y="863"/>
                            <a:pt x="242" y="1105"/>
                            <a:pt x="553" y="1105"/>
                          </a:cubicBezTo>
                          <a:cubicBezTo>
                            <a:pt x="864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62" name="Google Shape;1162;p2"/>
                    <p:cNvSpPr/>
                    <p:nvPr/>
                  </p:nvSpPr>
                  <p:spPr>
                    <a:xfrm rot="-5400000">
                      <a:off x="3109488" y="1737313"/>
                      <a:ext cx="119100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4" h="4539" extrusionOk="0">
                          <a:moveTo>
                            <a:pt x="4235" y="1"/>
                          </a:moveTo>
                          <a:cubicBezTo>
                            <a:pt x="3282" y="1"/>
                            <a:pt x="2245" y="437"/>
                            <a:pt x="1381" y="1286"/>
                          </a:cubicBezTo>
                          <a:cubicBezTo>
                            <a:pt x="432" y="2235"/>
                            <a:pt x="0" y="3461"/>
                            <a:pt x="138" y="4514"/>
                          </a:cubicBezTo>
                          <a:cubicBezTo>
                            <a:pt x="264" y="4530"/>
                            <a:pt x="394" y="4539"/>
                            <a:pt x="525" y="4539"/>
                          </a:cubicBezTo>
                          <a:cubicBezTo>
                            <a:pt x="1472" y="4539"/>
                            <a:pt x="2532" y="4104"/>
                            <a:pt x="3366" y="3271"/>
                          </a:cubicBezTo>
                          <a:cubicBezTo>
                            <a:pt x="4332" y="2304"/>
                            <a:pt x="4764" y="1062"/>
                            <a:pt x="4626" y="26"/>
                          </a:cubicBezTo>
                          <a:cubicBezTo>
                            <a:pt x="4498" y="9"/>
                            <a:pt x="4367" y="1"/>
                            <a:pt x="42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63" name="Google Shape;1163;p2"/>
                    <p:cNvSpPr/>
                    <p:nvPr/>
                  </p:nvSpPr>
                  <p:spPr>
                    <a:xfrm rot="-5400000">
                      <a:off x="3211763" y="1646288"/>
                      <a:ext cx="139375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5" h="4900" extrusionOk="0">
                          <a:moveTo>
                            <a:pt x="1144" y="1"/>
                          </a:moveTo>
                          <a:cubicBezTo>
                            <a:pt x="897" y="1"/>
                            <a:pt x="693" y="70"/>
                            <a:pt x="552" y="215"/>
                          </a:cubicBezTo>
                          <a:cubicBezTo>
                            <a:pt x="0" y="750"/>
                            <a:pt x="552" y="2200"/>
                            <a:pt x="1795" y="3442"/>
                          </a:cubicBezTo>
                          <a:cubicBezTo>
                            <a:pt x="2711" y="4358"/>
                            <a:pt x="3739" y="4899"/>
                            <a:pt x="4431" y="4899"/>
                          </a:cubicBezTo>
                          <a:cubicBezTo>
                            <a:pt x="4678" y="4899"/>
                            <a:pt x="4882" y="4830"/>
                            <a:pt x="5023" y="4685"/>
                          </a:cubicBezTo>
                          <a:cubicBezTo>
                            <a:pt x="5575" y="4150"/>
                            <a:pt x="5023" y="2700"/>
                            <a:pt x="3780" y="1458"/>
                          </a:cubicBezTo>
                          <a:cubicBezTo>
                            <a:pt x="2864" y="542"/>
                            <a:pt x="1836" y="1"/>
                            <a:pt x="114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64" name="Google Shape;1164;p2"/>
                    <p:cNvSpPr/>
                    <p:nvPr/>
                  </p:nvSpPr>
                  <p:spPr>
                    <a:xfrm rot="-5400000">
                      <a:off x="3268025" y="1796000"/>
                      <a:ext cx="32825" cy="28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13" h="1121" extrusionOk="0">
                          <a:moveTo>
                            <a:pt x="743" y="1"/>
                          </a:moveTo>
                          <a:cubicBezTo>
                            <a:pt x="259" y="1"/>
                            <a:pt x="1" y="605"/>
                            <a:pt x="363" y="950"/>
                          </a:cubicBezTo>
                          <a:cubicBezTo>
                            <a:pt x="475" y="1068"/>
                            <a:pt x="615" y="1120"/>
                            <a:pt x="753" y="1120"/>
                          </a:cubicBezTo>
                          <a:cubicBezTo>
                            <a:pt x="1037" y="1120"/>
                            <a:pt x="1312" y="896"/>
                            <a:pt x="1312" y="570"/>
                          </a:cubicBezTo>
                          <a:cubicBezTo>
                            <a:pt x="1312" y="260"/>
                            <a:pt x="1053" y="1"/>
                            <a:pt x="74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65" name="Google Shape;1165;p2"/>
                    <p:cNvSpPr/>
                    <p:nvPr/>
                  </p:nvSpPr>
                  <p:spPr>
                    <a:xfrm rot="-5400000">
                      <a:off x="3164588" y="1683713"/>
                      <a:ext cx="32375" cy="27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95" h="1112" extrusionOk="0">
                          <a:moveTo>
                            <a:pt x="742" y="1"/>
                          </a:moveTo>
                          <a:cubicBezTo>
                            <a:pt x="242" y="1"/>
                            <a:pt x="0" y="587"/>
                            <a:pt x="345" y="950"/>
                          </a:cubicBezTo>
                          <a:cubicBezTo>
                            <a:pt x="457" y="1061"/>
                            <a:pt x="596" y="1112"/>
                            <a:pt x="732" y="1112"/>
                          </a:cubicBezTo>
                          <a:cubicBezTo>
                            <a:pt x="1018" y="1112"/>
                            <a:pt x="1295" y="892"/>
                            <a:pt x="1295" y="553"/>
                          </a:cubicBezTo>
                          <a:cubicBezTo>
                            <a:pt x="1295" y="242"/>
                            <a:pt x="1053" y="1"/>
                            <a:pt x="742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66" name="Google Shape;1166;p2"/>
                    <p:cNvSpPr/>
                    <p:nvPr/>
                  </p:nvSpPr>
                  <p:spPr>
                    <a:xfrm rot="-5400000">
                      <a:off x="3099338" y="1532663"/>
                      <a:ext cx="139400" cy="122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11" extrusionOk="0">
                          <a:moveTo>
                            <a:pt x="4439" y="1"/>
                          </a:moveTo>
                          <a:cubicBezTo>
                            <a:pt x="3747" y="1"/>
                            <a:pt x="2715" y="548"/>
                            <a:pt x="1795" y="1455"/>
                          </a:cubicBezTo>
                          <a:cubicBezTo>
                            <a:pt x="553" y="2697"/>
                            <a:pt x="0" y="4147"/>
                            <a:pt x="535" y="4700"/>
                          </a:cubicBezTo>
                          <a:cubicBezTo>
                            <a:pt x="679" y="4843"/>
                            <a:pt x="883" y="4911"/>
                            <a:pt x="1128" y="4911"/>
                          </a:cubicBezTo>
                          <a:cubicBezTo>
                            <a:pt x="1827" y="4911"/>
                            <a:pt x="2860" y="4360"/>
                            <a:pt x="3780" y="3440"/>
                          </a:cubicBezTo>
                          <a:cubicBezTo>
                            <a:pt x="5023" y="2214"/>
                            <a:pt x="5575" y="764"/>
                            <a:pt x="5023" y="212"/>
                          </a:cubicBezTo>
                          <a:cubicBezTo>
                            <a:pt x="4884" y="68"/>
                            <a:pt x="4683" y="1"/>
                            <a:pt x="4439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67" name="Google Shape;1167;p2"/>
                    <p:cNvSpPr/>
                    <p:nvPr/>
                  </p:nvSpPr>
                  <p:spPr>
                    <a:xfrm rot="-5400000">
                      <a:off x="3211538" y="1446288"/>
                      <a:ext cx="139825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3" h="4900" extrusionOk="0">
                          <a:moveTo>
                            <a:pt x="1154" y="1"/>
                          </a:moveTo>
                          <a:cubicBezTo>
                            <a:pt x="905" y="1"/>
                            <a:pt x="698" y="70"/>
                            <a:pt x="553" y="215"/>
                          </a:cubicBezTo>
                          <a:cubicBezTo>
                            <a:pt x="0" y="750"/>
                            <a:pt x="570" y="2200"/>
                            <a:pt x="1813" y="3442"/>
                          </a:cubicBezTo>
                          <a:cubicBezTo>
                            <a:pt x="2716" y="4358"/>
                            <a:pt x="3741" y="4899"/>
                            <a:pt x="4439" y="4899"/>
                          </a:cubicBezTo>
                          <a:cubicBezTo>
                            <a:pt x="4688" y="4899"/>
                            <a:pt x="4895" y="4830"/>
                            <a:pt x="5040" y="4685"/>
                          </a:cubicBezTo>
                          <a:cubicBezTo>
                            <a:pt x="5592" y="4150"/>
                            <a:pt x="5023" y="2700"/>
                            <a:pt x="3797" y="1458"/>
                          </a:cubicBezTo>
                          <a:cubicBezTo>
                            <a:pt x="2882" y="542"/>
                            <a:pt x="1853" y="1"/>
                            <a:pt x="115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68" name="Google Shape;1168;p2"/>
                    <p:cNvSpPr/>
                    <p:nvPr/>
                  </p:nvSpPr>
                  <p:spPr>
                    <a:xfrm rot="-5400000">
                      <a:off x="3270638" y="1593613"/>
                      <a:ext cx="276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23" extrusionOk="0">
                          <a:moveTo>
                            <a:pt x="553" y="1"/>
                          </a:moveTo>
                          <a:cubicBezTo>
                            <a:pt x="242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42" y="1123"/>
                            <a:pt x="553" y="1123"/>
                          </a:cubicBezTo>
                          <a:cubicBezTo>
                            <a:pt x="864" y="1123"/>
                            <a:pt x="1105" y="864"/>
                            <a:pt x="1105" y="553"/>
                          </a:cubicBezTo>
                          <a:cubicBezTo>
                            <a:pt x="1105" y="260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69" name="Google Shape;1169;p2"/>
                    <p:cNvSpPr/>
                    <p:nvPr/>
                  </p:nvSpPr>
                  <p:spPr>
                    <a:xfrm rot="-5400000">
                      <a:off x="3162350" y="1486175"/>
                      <a:ext cx="36700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68" h="1106" extrusionOk="0">
                          <a:moveTo>
                            <a:pt x="743" y="1"/>
                          </a:moveTo>
                          <a:cubicBezTo>
                            <a:pt x="1" y="1"/>
                            <a:pt x="1" y="1105"/>
                            <a:pt x="743" y="1105"/>
                          </a:cubicBezTo>
                          <a:cubicBezTo>
                            <a:pt x="1036" y="1105"/>
                            <a:pt x="1468" y="863"/>
                            <a:pt x="1468" y="553"/>
                          </a:cubicBezTo>
                          <a:cubicBezTo>
                            <a:pt x="1468" y="242"/>
                            <a:pt x="1054" y="1"/>
                            <a:pt x="74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0" name="Google Shape;1170;p2"/>
                    <p:cNvSpPr/>
                    <p:nvPr/>
                  </p:nvSpPr>
                  <p:spPr>
                    <a:xfrm rot="-5400000">
                      <a:off x="3099125" y="1332675"/>
                      <a:ext cx="139825" cy="122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3" h="4911" extrusionOk="0">
                          <a:moveTo>
                            <a:pt x="4447" y="1"/>
                          </a:moveTo>
                          <a:cubicBezTo>
                            <a:pt x="3749" y="1"/>
                            <a:pt x="2719" y="548"/>
                            <a:pt x="1813" y="1455"/>
                          </a:cubicBezTo>
                          <a:cubicBezTo>
                            <a:pt x="570" y="2697"/>
                            <a:pt x="1" y="4147"/>
                            <a:pt x="553" y="4700"/>
                          </a:cubicBezTo>
                          <a:cubicBezTo>
                            <a:pt x="696" y="4843"/>
                            <a:pt x="900" y="4911"/>
                            <a:pt x="1145" y="4911"/>
                          </a:cubicBezTo>
                          <a:cubicBezTo>
                            <a:pt x="1843" y="4911"/>
                            <a:pt x="2873" y="4360"/>
                            <a:pt x="3780" y="3440"/>
                          </a:cubicBezTo>
                          <a:cubicBezTo>
                            <a:pt x="5023" y="2214"/>
                            <a:pt x="5593" y="764"/>
                            <a:pt x="5040" y="212"/>
                          </a:cubicBezTo>
                          <a:cubicBezTo>
                            <a:pt x="4897" y="68"/>
                            <a:pt x="4692" y="1"/>
                            <a:pt x="444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1" name="Google Shape;1171;p2"/>
                    <p:cNvSpPr/>
                    <p:nvPr/>
                  </p:nvSpPr>
                  <p:spPr>
                    <a:xfrm rot="-5400000">
                      <a:off x="3221825" y="1250750"/>
                      <a:ext cx="119550" cy="113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82" h="4544" extrusionOk="0">
                          <a:moveTo>
                            <a:pt x="569" y="1"/>
                          </a:moveTo>
                          <a:cubicBezTo>
                            <a:pt x="429" y="1"/>
                            <a:pt x="291" y="11"/>
                            <a:pt x="156" y="31"/>
                          </a:cubicBezTo>
                          <a:cubicBezTo>
                            <a:pt x="1" y="1066"/>
                            <a:pt x="449" y="2292"/>
                            <a:pt x="1399" y="3258"/>
                          </a:cubicBezTo>
                          <a:cubicBezTo>
                            <a:pt x="2248" y="4107"/>
                            <a:pt x="3296" y="4544"/>
                            <a:pt x="4252" y="4544"/>
                          </a:cubicBezTo>
                          <a:cubicBezTo>
                            <a:pt x="4385" y="4544"/>
                            <a:pt x="4515" y="4535"/>
                            <a:pt x="4644" y="4518"/>
                          </a:cubicBezTo>
                          <a:cubicBezTo>
                            <a:pt x="4782" y="3466"/>
                            <a:pt x="4350" y="2240"/>
                            <a:pt x="3384" y="1274"/>
                          </a:cubicBezTo>
                          <a:cubicBezTo>
                            <a:pt x="2558" y="448"/>
                            <a:pt x="1510" y="1"/>
                            <a:pt x="569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2" name="Google Shape;1172;p2"/>
                    <p:cNvSpPr/>
                    <p:nvPr/>
                  </p:nvSpPr>
                  <p:spPr>
                    <a:xfrm rot="-5400000">
                      <a:off x="3268088" y="1400263"/>
                      <a:ext cx="32825" cy="28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13" h="1126" extrusionOk="0">
                          <a:moveTo>
                            <a:pt x="760" y="1"/>
                          </a:moveTo>
                          <a:cubicBezTo>
                            <a:pt x="259" y="1"/>
                            <a:pt x="1" y="605"/>
                            <a:pt x="346" y="967"/>
                          </a:cubicBezTo>
                          <a:cubicBezTo>
                            <a:pt x="461" y="1077"/>
                            <a:pt x="600" y="1126"/>
                            <a:pt x="737" y="1126"/>
                          </a:cubicBezTo>
                          <a:cubicBezTo>
                            <a:pt x="1031" y="1126"/>
                            <a:pt x="1312" y="900"/>
                            <a:pt x="1312" y="570"/>
                          </a:cubicBezTo>
                          <a:cubicBezTo>
                            <a:pt x="1312" y="260"/>
                            <a:pt x="1053" y="1"/>
                            <a:pt x="760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3" name="Google Shape;1173;p2"/>
                    <p:cNvSpPr/>
                    <p:nvPr/>
                  </p:nvSpPr>
                  <p:spPr>
                    <a:xfrm rot="-5400000">
                      <a:off x="3164375" y="1288250"/>
                      <a:ext cx="32800" cy="27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12" h="1112" extrusionOk="0">
                          <a:moveTo>
                            <a:pt x="759" y="1"/>
                          </a:moveTo>
                          <a:cubicBezTo>
                            <a:pt x="259" y="1"/>
                            <a:pt x="0" y="587"/>
                            <a:pt x="362" y="950"/>
                          </a:cubicBezTo>
                          <a:cubicBezTo>
                            <a:pt x="474" y="1061"/>
                            <a:pt x="613" y="1112"/>
                            <a:pt x="749" y="1112"/>
                          </a:cubicBezTo>
                          <a:cubicBezTo>
                            <a:pt x="1035" y="1112"/>
                            <a:pt x="1312" y="892"/>
                            <a:pt x="1312" y="553"/>
                          </a:cubicBezTo>
                          <a:cubicBezTo>
                            <a:pt x="1312" y="242"/>
                            <a:pt x="1053" y="1"/>
                            <a:pt x="759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4" name="Google Shape;1174;p2"/>
                    <p:cNvSpPr/>
                    <p:nvPr/>
                  </p:nvSpPr>
                  <p:spPr>
                    <a:xfrm rot="-5400000">
                      <a:off x="3109488" y="1137113"/>
                      <a:ext cx="119100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4" h="4539" extrusionOk="0">
                          <a:moveTo>
                            <a:pt x="4235" y="1"/>
                          </a:moveTo>
                          <a:cubicBezTo>
                            <a:pt x="3279" y="1"/>
                            <a:pt x="2230" y="437"/>
                            <a:pt x="1381" y="1286"/>
                          </a:cubicBezTo>
                          <a:cubicBezTo>
                            <a:pt x="432" y="2235"/>
                            <a:pt x="0" y="3461"/>
                            <a:pt x="138" y="4514"/>
                          </a:cubicBezTo>
                          <a:cubicBezTo>
                            <a:pt x="265" y="4530"/>
                            <a:pt x="394" y="4539"/>
                            <a:pt x="525" y="4539"/>
                          </a:cubicBezTo>
                          <a:cubicBezTo>
                            <a:pt x="1472" y="4539"/>
                            <a:pt x="2532" y="4104"/>
                            <a:pt x="3366" y="3271"/>
                          </a:cubicBezTo>
                          <a:cubicBezTo>
                            <a:pt x="4332" y="2304"/>
                            <a:pt x="4764" y="1062"/>
                            <a:pt x="4626" y="26"/>
                          </a:cubicBezTo>
                          <a:cubicBezTo>
                            <a:pt x="4498" y="9"/>
                            <a:pt x="4367" y="1"/>
                            <a:pt x="42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5" name="Google Shape;1175;p2"/>
                    <p:cNvSpPr/>
                    <p:nvPr/>
                  </p:nvSpPr>
                  <p:spPr>
                    <a:xfrm rot="-5400000">
                      <a:off x="3211750" y="10460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37" y="1"/>
                          </a:moveTo>
                          <a:cubicBezTo>
                            <a:pt x="888" y="1"/>
                            <a:pt x="680" y="70"/>
                            <a:pt x="535" y="215"/>
                          </a:cubicBezTo>
                          <a:cubicBezTo>
                            <a:pt x="0" y="750"/>
                            <a:pt x="552" y="2200"/>
                            <a:pt x="1795" y="3442"/>
                          </a:cubicBezTo>
                          <a:cubicBezTo>
                            <a:pt x="2711" y="4358"/>
                            <a:pt x="3730" y="4899"/>
                            <a:pt x="4424" y="4899"/>
                          </a:cubicBezTo>
                          <a:cubicBezTo>
                            <a:pt x="4671" y="4899"/>
                            <a:pt x="4877" y="4830"/>
                            <a:pt x="5023" y="4685"/>
                          </a:cubicBezTo>
                          <a:cubicBezTo>
                            <a:pt x="5575" y="4150"/>
                            <a:pt x="5005" y="2700"/>
                            <a:pt x="3780" y="1458"/>
                          </a:cubicBezTo>
                          <a:cubicBezTo>
                            <a:pt x="2864" y="542"/>
                            <a:pt x="1836" y="1"/>
                            <a:pt x="113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6" name="Google Shape;1176;p2"/>
                    <p:cNvSpPr/>
                    <p:nvPr/>
                  </p:nvSpPr>
                  <p:spPr>
                    <a:xfrm rot="-5400000">
                      <a:off x="3270638" y="1197938"/>
                      <a:ext cx="276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23" extrusionOk="0">
                          <a:moveTo>
                            <a:pt x="553" y="1"/>
                          </a:moveTo>
                          <a:cubicBezTo>
                            <a:pt x="242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42" y="1123"/>
                            <a:pt x="553" y="1123"/>
                          </a:cubicBezTo>
                          <a:cubicBezTo>
                            <a:pt x="864" y="1123"/>
                            <a:pt x="1105" y="864"/>
                            <a:pt x="1105" y="553"/>
                          </a:cubicBezTo>
                          <a:cubicBezTo>
                            <a:pt x="1105" y="260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7" name="Google Shape;1177;p2"/>
                    <p:cNvSpPr/>
                    <p:nvPr/>
                  </p:nvSpPr>
                  <p:spPr>
                    <a:xfrm rot="-5400000">
                      <a:off x="3166888" y="1085963"/>
                      <a:ext cx="2762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0" y="242"/>
                            <a:pt x="0" y="553"/>
                          </a:cubicBezTo>
                          <a:cubicBezTo>
                            <a:pt x="0" y="863"/>
                            <a:pt x="242" y="1105"/>
                            <a:pt x="553" y="1105"/>
                          </a:cubicBezTo>
                          <a:cubicBezTo>
                            <a:pt x="863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3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  <p:grpSp>
                <p:nvGrpSpPr>
                  <p:cNvPr id="1178" name="Google Shape;1178;p2"/>
                  <p:cNvGrpSpPr/>
                  <p:nvPr/>
                </p:nvGrpSpPr>
                <p:grpSpPr>
                  <a:xfrm>
                    <a:off x="478504" y="2555928"/>
                    <a:ext cx="196290" cy="2004127"/>
                    <a:chOff x="3107650" y="1021923"/>
                    <a:chExt cx="235050" cy="2400152"/>
                  </a:xfrm>
                </p:grpSpPr>
                <p:sp>
                  <p:nvSpPr>
                    <p:cNvPr id="1179" name="Google Shape;1179;p2"/>
                    <p:cNvSpPr/>
                    <p:nvPr/>
                  </p:nvSpPr>
                  <p:spPr>
                    <a:xfrm rot="-5400000">
                      <a:off x="2038668" y="2199760"/>
                      <a:ext cx="2372080" cy="164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7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80" name="Google Shape;1180;p2"/>
                    <p:cNvSpPr/>
                    <p:nvPr/>
                  </p:nvSpPr>
                  <p:spPr>
                    <a:xfrm rot="-5400000">
                      <a:off x="3211450" y="3246375"/>
                      <a:ext cx="139825" cy="1226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3" h="4907" extrusionOk="0">
                          <a:moveTo>
                            <a:pt x="1141" y="1"/>
                          </a:moveTo>
                          <a:cubicBezTo>
                            <a:pt x="898" y="1"/>
                            <a:pt x="695" y="66"/>
                            <a:pt x="553" y="205"/>
                          </a:cubicBezTo>
                          <a:cubicBezTo>
                            <a:pt x="0" y="757"/>
                            <a:pt x="570" y="2207"/>
                            <a:pt x="1795" y="3449"/>
                          </a:cubicBezTo>
                          <a:cubicBezTo>
                            <a:pt x="2711" y="4365"/>
                            <a:pt x="3740" y="4906"/>
                            <a:pt x="4438" y="4906"/>
                          </a:cubicBezTo>
                          <a:cubicBezTo>
                            <a:pt x="4688" y="4906"/>
                            <a:pt x="4895" y="4837"/>
                            <a:pt x="5040" y="4692"/>
                          </a:cubicBezTo>
                          <a:cubicBezTo>
                            <a:pt x="5592" y="4157"/>
                            <a:pt x="5023" y="2707"/>
                            <a:pt x="3780" y="1465"/>
                          </a:cubicBezTo>
                          <a:cubicBezTo>
                            <a:pt x="2871" y="543"/>
                            <a:pt x="1839" y="1"/>
                            <a:pt x="1141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81" name="Google Shape;1181;p2"/>
                    <p:cNvSpPr/>
                    <p:nvPr/>
                  </p:nvSpPr>
                  <p:spPr>
                    <a:xfrm rot="-5400000">
                      <a:off x="3270425" y="3394000"/>
                      <a:ext cx="28075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23" extrusionOk="0">
                          <a:moveTo>
                            <a:pt x="570" y="1"/>
                          </a:moveTo>
                          <a:cubicBezTo>
                            <a:pt x="259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59" y="1123"/>
                            <a:pt x="570" y="1123"/>
                          </a:cubicBezTo>
                          <a:cubicBezTo>
                            <a:pt x="881" y="1123"/>
                            <a:pt x="1122" y="864"/>
                            <a:pt x="1122" y="553"/>
                          </a:cubicBezTo>
                          <a:cubicBezTo>
                            <a:pt x="1122" y="260"/>
                            <a:pt x="881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82" name="Google Shape;1182;p2"/>
                    <p:cNvSpPr/>
                    <p:nvPr/>
                  </p:nvSpPr>
                  <p:spPr>
                    <a:xfrm rot="-5400000">
                      <a:off x="3166888" y="3281813"/>
                      <a:ext cx="2762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0" y="242"/>
                            <a:pt x="0" y="553"/>
                          </a:cubicBezTo>
                          <a:cubicBezTo>
                            <a:pt x="0" y="863"/>
                            <a:pt x="242" y="1105"/>
                            <a:pt x="553" y="1105"/>
                          </a:cubicBezTo>
                          <a:cubicBezTo>
                            <a:pt x="863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3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83" name="Google Shape;1183;p2"/>
                    <p:cNvSpPr/>
                    <p:nvPr/>
                  </p:nvSpPr>
                  <p:spPr>
                    <a:xfrm rot="-5400000">
                      <a:off x="3099338" y="3133063"/>
                      <a:ext cx="139400" cy="122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11" extrusionOk="0">
                          <a:moveTo>
                            <a:pt x="4446" y="1"/>
                          </a:moveTo>
                          <a:cubicBezTo>
                            <a:pt x="3748" y="1"/>
                            <a:pt x="2715" y="548"/>
                            <a:pt x="1796" y="1455"/>
                          </a:cubicBezTo>
                          <a:cubicBezTo>
                            <a:pt x="570" y="2697"/>
                            <a:pt x="1" y="4147"/>
                            <a:pt x="553" y="4700"/>
                          </a:cubicBezTo>
                          <a:cubicBezTo>
                            <a:pt x="696" y="4843"/>
                            <a:pt x="899" y="4911"/>
                            <a:pt x="1142" y="4911"/>
                          </a:cubicBezTo>
                          <a:cubicBezTo>
                            <a:pt x="1836" y="4911"/>
                            <a:pt x="2860" y="4360"/>
                            <a:pt x="3780" y="3440"/>
                          </a:cubicBezTo>
                          <a:cubicBezTo>
                            <a:pt x="5023" y="2214"/>
                            <a:pt x="5575" y="764"/>
                            <a:pt x="5040" y="212"/>
                          </a:cubicBezTo>
                          <a:cubicBezTo>
                            <a:pt x="4897" y="68"/>
                            <a:pt x="4692" y="1"/>
                            <a:pt x="444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84" name="Google Shape;1184;p2"/>
                    <p:cNvSpPr/>
                    <p:nvPr/>
                  </p:nvSpPr>
                  <p:spPr>
                    <a:xfrm rot="-5400000">
                      <a:off x="3211750" y="30464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38" y="1"/>
                          </a:moveTo>
                          <a:cubicBezTo>
                            <a:pt x="888" y="1"/>
                            <a:pt x="681" y="70"/>
                            <a:pt x="536" y="215"/>
                          </a:cubicBezTo>
                          <a:cubicBezTo>
                            <a:pt x="1" y="750"/>
                            <a:pt x="553" y="2200"/>
                            <a:pt x="1796" y="3442"/>
                          </a:cubicBezTo>
                          <a:cubicBezTo>
                            <a:pt x="2712" y="4358"/>
                            <a:pt x="3740" y="4899"/>
                            <a:pt x="4432" y="4899"/>
                          </a:cubicBezTo>
                          <a:cubicBezTo>
                            <a:pt x="4679" y="4899"/>
                            <a:pt x="4883" y="4830"/>
                            <a:pt x="5023" y="4685"/>
                          </a:cubicBezTo>
                          <a:cubicBezTo>
                            <a:pt x="5576" y="4150"/>
                            <a:pt x="5023" y="2700"/>
                            <a:pt x="3781" y="1458"/>
                          </a:cubicBezTo>
                          <a:cubicBezTo>
                            <a:pt x="2865" y="542"/>
                            <a:pt x="1836" y="1"/>
                            <a:pt x="11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85" name="Google Shape;1185;p2"/>
                    <p:cNvSpPr/>
                    <p:nvPr/>
                  </p:nvSpPr>
                  <p:spPr>
                    <a:xfrm rot="-5400000">
                      <a:off x="3270913" y="3198588"/>
                      <a:ext cx="28075" cy="27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084" extrusionOk="0">
                          <a:moveTo>
                            <a:pt x="555" y="1"/>
                          </a:moveTo>
                          <a:cubicBezTo>
                            <a:pt x="285" y="1"/>
                            <a:pt x="18" y="178"/>
                            <a:pt x="0" y="531"/>
                          </a:cubicBezTo>
                          <a:cubicBezTo>
                            <a:pt x="0" y="825"/>
                            <a:pt x="415" y="1084"/>
                            <a:pt x="725" y="1084"/>
                          </a:cubicBezTo>
                          <a:cubicBezTo>
                            <a:pt x="1036" y="1084"/>
                            <a:pt x="1122" y="825"/>
                            <a:pt x="1122" y="531"/>
                          </a:cubicBezTo>
                          <a:cubicBezTo>
                            <a:pt x="1096" y="178"/>
                            <a:pt x="825" y="1"/>
                            <a:pt x="55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86" name="Google Shape;1186;p2"/>
                    <p:cNvSpPr/>
                    <p:nvPr/>
                  </p:nvSpPr>
                  <p:spPr>
                    <a:xfrm rot="-5400000">
                      <a:off x="3166663" y="3081813"/>
                      <a:ext cx="2807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06" extrusionOk="0">
                          <a:moveTo>
                            <a:pt x="553" y="1"/>
                          </a:moveTo>
                          <a:cubicBezTo>
                            <a:pt x="259" y="1"/>
                            <a:pt x="1" y="242"/>
                            <a:pt x="1" y="553"/>
                          </a:cubicBezTo>
                          <a:cubicBezTo>
                            <a:pt x="1" y="863"/>
                            <a:pt x="259" y="1105"/>
                            <a:pt x="553" y="1105"/>
                          </a:cubicBezTo>
                          <a:cubicBezTo>
                            <a:pt x="864" y="1105"/>
                            <a:pt x="1122" y="863"/>
                            <a:pt x="1122" y="553"/>
                          </a:cubicBezTo>
                          <a:cubicBezTo>
                            <a:pt x="1122" y="242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87" name="Google Shape;1187;p2"/>
                    <p:cNvSpPr/>
                    <p:nvPr/>
                  </p:nvSpPr>
                  <p:spPr>
                    <a:xfrm rot="-5400000">
                      <a:off x="3109275" y="2937500"/>
                      <a:ext cx="119525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81" h="4539" extrusionOk="0">
                          <a:moveTo>
                            <a:pt x="4251" y="1"/>
                          </a:moveTo>
                          <a:cubicBezTo>
                            <a:pt x="3292" y="1"/>
                            <a:pt x="2232" y="437"/>
                            <a:pt x="1398" y="1286"/>
                          </a:cubicBezTo>
                          <a:cubicBezTo>
                            <a:pt x="449" y="2235"/>
                            <a:pt x="0" y="3461"/>
                            <a:pt x="155" y="4514"/>
                          </a:cubicBezTo>
                          <a:cubicBezTo>
                            <a:pt x="282" y="4530"/>
                            <a:pt x="411" y="4539"/>
                            <a:pt x="542" y="4539"/>
                          </a:cubicBezTo>
                          <a:cubicBezTo>
                            <a:pt x="1486" y="4539"/>
                            <a:pt x="2534" y="4104"/>
                            <a:pt x="3383" y="3271"/>
                          </a:cubicBezTo>
                          <a:cubicBezTo>
                            <a:pt x="4349" y="2304"/>
                            <a:pt x="4781" y="1062"/>
                            <a:pt x="4643" y="26"/>
                          </a:cubicBezTo>
                          <a:cubicBezTo>
                            <a:pt x="4515" y="9"/>
                            <a:pt x="4384" y="1"/>
                            <a:pt x="4251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88" name="Google Shape;1188;p2"/>
                    <p:cNvSpPr/>
                    <p:nvPr/>
                  </p:nvSpPr>
                  <p:spPr>
                    <a:xfrm rot="-5400000">
                      <a:off x="3211525" y="2846475"/>
                      <a:ext cx="13985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4" h="4900" extrusionOk="0">
                          <a:moveTo>
                            <a:pt x="1155" y="1"/>
                          </a:moveTo>
                          <a:cubicBezTo>
                            <a:pt x="906" y="1"/>
                            <a:pt x="699" y="70"/>
                            <a:pt x="553" y="215"/>
                          </a:cubicBezTo>
                          <a:cubicBezTo>
                            <a:pt x="1" y="750"/>
                            <a:pt x="571" y="2200"/>
                            <a:pt x="1813" y="3442"/>
                          </a:cubicBezTo>
                          <a:cubicBezTo>
                            <a:pt x="2716" y="4358"/>
                            <a:pt x="3741" y="4899"/>
                            <a:pt x="4439" y="4899"/>
                          </a:cubicBezTo>
                          <a:cubicBezTo>
                            <a:pt x="4688" y="4899"/>
                            <a:pt x="4896" y="4830"/>
                            <a:pt x="5041" y="4685"/>
                          </a:cubicBezTo>
                          <a:cubicBezTo>
                            <a:pt x="5593" y="4150"/>
                            <a:pt x="5024" y="2700"/>
                            <a:pt x="3781" y="1458"/>
                          </a:cubicBezTo>
                          <a:cubicBezTo>
                            <a:pt x="2878" y="542"/>
                            <a:pt x="1853" y="1"/>
                            <a:pt x="115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89" name="Google Shape;1189;p2"/>
                    <p:cNvSpPr/>
                    <p:nvPr/>
                  </p:nvSpPr>
                  <p:spPr>
                    <a:xfrm rot="-5400000">
                      <a:off x="3270638" y="2998113"/>
                      <a:ext cx="276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23" extrusionOk="0">
                          <a:moveTo>
                            <a:pt x="553" y="1"/>
                          </a:moveTo>
                          <a:cubicBezTo>
                            <a:pt x="243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43" y="1123"/>
                            <a:pt x="553" y="1123"/>
                          </a:cubicBezTo>
                          <a:cubicBezTo>
                            <a:pt x="864" y="1123"/>
                            <a:pt x="1106" y="864"/>
                            <a:pt x="1106" y="553"/>
                          </a:cubicBezTo>
                          <a:cubicBezTo>
                            <a:pt x="1106" y="260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90" name="Google Shape;1190;p2"/>
                    <p:cNvSpPr/>
                    <p:nvPr/>
                  </p:nvSpPr>
                  <p:spPr>
                    <a:xfrm rot="-5400000">
                      <a:off x="3166450" y="2886575"/>
                      <a:ext cx="27625" cy="26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1071" extrusionOk="0">
                          <a:moveTo>
                            <a:pt x="725" y="1"/>
                          </a:moveTo>
                          <a:cubicBezTo>
                            <a:pt x="432" y="1"/>
                            <a:pt x="0" y="242"/>
                            <a:pt x="0" y="553"/>
                          </a:cubicBezTo>
                          <a:cubicBezTo>
                            <a:pt x="18" y="898"/>
                            <a:pt x="285" y="1071"/>
                            <a:pt x="553" y="1071"/>
                          </a:cubicBezTo>
                          <a:cubicBezTo>
                            <a:pt x="820" y="1071"/>
                            <a:pt x="1088" y="898"/>
                            <a:pt x="1105" y="553"/>
                          </a:cubicBezTo>
                          <a:cubicBezTo>
                            <a:pt x="1105" y="242"/>
                            <a:pt x="1019" y="1"/>
                            <a:pt x="72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91" name="Google Shape;1191;p2"/>
                    <p:cNvSpPr/>
                    <p:nvPr/>
                  </p:nvSpPr>
                  <p:spPr>
                    <a:xfrm rot="-5400000">
                      <a:off x="3109475" y="2737500"/>
                      <a:ext cx="119125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5" h="4539" extrusionOk="0">
                          <a:moveTo>
                            <a:pt x="4235" y="1"/>
                          </a:moveTo>
                          <a:cubicBezTo>
                            <a:pt x="3279" y="1"/>
                            <a:pt x="2232" y="437"/>
                            <a:pt x="1398" y="1286"/>
                          </a:cubicBezTo>
                          <a:cubicBezTo>
                            <a:pt x="432" y="2235"/>
                            <a:pt x="0" y="3461"/>
                            <a:pt x="139" y="4514"/>
                          </a:cubicBezTo>
                          <a:cubicBezTo>
                            <a:pt x="265" y="4530"/>
                            <a:pt x="394" y="4539"/>
                            <a:pt x="526" y="4539"/>
                          </a:cubicBezTo>
                          <a:cubicBezTo>
                            <a:pt x="1473" y="4539"/>
                            <a:pt x="2535" y="4104"/>
                            <a:pt x="3383" y="3271"/>
                          </a:cubicBezTo>
                          <a:cubicBezTo>
                            <a:pt x="4333" y="2304"/>
                            <a:pt x="4764" y="1062"/>
                            <a:pt x="4626" y="26"/>
                          </a:cubicBezTo>
                          <a:cubicBezTo>
                            <a:pt x="4498" y="9"/>
                            <a:pt x="4367" y="1"/>
                            <a:pt x="42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92" name="Google Shape;1192;p2"/>
                    <p:cNvSpPr/>
                    <p:nvPr/>
                  </p:nvSpPr>
                  <p:spPr>
                    <a:xfrm rot="-5400000">
                      <a:off x="3211750" y="26464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44" y="1"/>
                          </a:moveTo>
                          <a:cubicBezTo>
                            <a:pt x="897" y="1"/>
                            <a:pt x="693" y="70"/>
                            <a:pt x="553" y="215"/>
                          </a:cubicBezTo>
                          <a:cubicBezTo>
                            <a:pt x="0" y="750"/>
                            <a:pt x="553" y="2200"/>
                            <a:pt x="1795" y="3442"/>
                          </a:cubicBezTo>
                          <a:cubicBezTo>
                            <a:pt x="2711" y="4358"/>
                            <a:pt x="3740" y="4899"/>
                            <a:pt x="4438" y="4899"/>
                          </a:cubicBezTo>
                          <a:cubicBezTo>
                            <a:pt x="4688" y="4899"/>
                            <a:pt x="4895" y="4830"/>
                            <a:pt x="5040" y="4685"/>
                          </a:cubicBezTo>
                          <a:cubicBezTo>
                            <a:pt x="5575" y="4150"/>
                            <a:pt x="5023" y="2700"/>
                            <a:pt x="3780" y="1458"/>
                          </a:cubicBezTo>
                          <a:cubicBezTo>
                            <a:pt x="2864" y="542"/>
                            <a:pt x="1836" y="1"/>
                            <a:pt x="114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93" name="Google Shape;1193;p2"/>
                    <p:cNvSpPr/>
                    <p:nvPr/>
                  </p:nvSpPr>
                  <p:spPr>
                    <a:xfrm rot="-5400000">
                      <a:off x="3270425" y="2793800"/>
                      <a:ext cx="28075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23" extrusionOk="0">
                          <a:moveTo>
                            <a:pt x="570" y="1"/>
                          </a:moveTo>
                          <a:cubicBezTo>
                            <a:pt x="260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60" y="1123"/>
                            <a:pt x="570" y="1123"/>
                          </a:cubicBezTo>
                          <a:cubicBezTo>
                            <a:pt x="864" y="1123"/>
                            <a:pt x="1123" y="864"/>
                            <a:pt x="1123" y="553"/>
                          </a:cubicBezTo>
                          <a:cubicBezTo>
                            <a:pt x="1123" y="260"/>
                            <a:pt x="864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94" name="Google Shape;1194;p2"/>
                    <p:cNvSpPr/>
                    <p:nvPr/>
                  </p:nvSpPr>
                  <p:spPr>
                    <a:xfrm rot="-5400000">
                      <a:off x="3166663" y="2681813"/>
                      <a:ext cx="2807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06" extrusionOk="0">
                          <a:moveTo>
                            <a:pt x="570" y="1"/>
                          </a:moveTo>
                          <a:cubicBezTo>
                            <a:pt x="259" y="1"/>
                            <a:pt x="0" y="242"/>
                            <a:pt x="0" y="553"/>
                          </a:cubicBezTo>
                          <a:cubicBezTo>
                            <a:pt x="0" y="863"/>
                            <a:pt x="259" y="1105"/>
                            <a:pt x="570" y="1105"/>
                          </a:cubicBezTo>
                          <a:cubicBezTo>
                            <a:pt x="863" y="1105"/>
                            <a:pt x="1122" y="863"/>
                            <a:pt x="1122" y="553"/>
                          </a:cubicBezTo>
                          <a:cubicBezTo>
                            <a:pt x="1122" y="242"/>
                            <a:pt x="863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95" name="Google Shape;1195;p2"/>
                    <p:cNvSpPr/>
                    <p:nvPr/>
                  </p:nvSpPr>
                  <p:spPr>
                    <a:xfrm rot="-5400000">
                      <a:off x="3099338" y="2532863"/>
                      <a:ext cx="139400" cy="122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11" extrusionOk="0">
                          <a:moveTo>
                            <a:pt x="4439" y="1"/>
                          </a:moveTo>
                          <a:cubicBezTo>
                            <a:pt x="3748" y="1"/>
                            <a:pt x="2715" y="548"/>
                            <a:pt x="1796" y="1455"/>
                          </a:cubicBezTo>
                          <a:cubicBezTo>
                            <a:pt x="553" y="2697"/>
                            <a:pt x="1" y="4147"/>
                            <a:pt x="536" y="4700"/>
                          </a:cubicBezTo>
                          <a:cubicBezTo>
                            <a:pt x="679" y="4843"/>
                            <a:pt x="883" y="4911"/>
                            <a:pt x="1128" y="4911"/>
                          </a:cubicBezTo>
                          <a:cubicBezTo>
                            <a:pt x="1827" y="4911"/>
                            <a:pt x="2860" y="4360"/>
                            <a:pt x="3781" y="3440"/>
                          </a:cubicBezTo>
                          <a:cubicBezTo>
                            <a:pt x="5023" y="2214"/>
                            <a:pt x="5576" y="764"/>
                            <a:pt x="5023" y="212"/>
                          </a:cubicBezTo>
                          <a:cubicBezTo>
                            <a:pt x="4884" y="68"/>
                            <a:pt x="4683" y="1"/>
                            <a:pt x="4439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96" name="Google Shape;1196;p2"/>
                    <p:cNvSpPr/>
                    <p:nvPr/>
                  </p:nvSpPr>
                  <p:spPr>
                    <a:xfrm rot="-5400000">
                      <a:off x="3211750" y="24462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38" y="1"/>
                          </a:moveTo>
                          <a:cubicBezTo>
                            <a:pt x="888" y="1"/>
                            <a:pt x="681" y="70"/>
                            <a:pt x="536" y="215"/>
                          </a:cubicBezTo>
                          <a:cubicBezTo>
                            <a:pt x="1" y="750"/>
                            <a:pt x="553" y="2200"/>
                            <a:pt x="1796" y="3442"/>
                          </a:cubicBezTo>
                          <a:cubicBezTo>
                            <a:pt x="2712" y="4358"/>
                            <a:pt x="3731" y="4899"/>
                            <a:pt x="4425" y="4899"/>
                          </a:cubicBezTo>
                          <a:cubicBezTo>
                            <a:pt x="4672" y="4899"/>
                            <a:pt x="4878" y="4830"/>
                            <a:pt x="5023" y="4685"/>
                          </a:cubicBezTo>
                          <a:cubicBezTo>
                            <a:pt x="5576" y="4150"/>
                            <a:pt x="5006" y="2700"/>
                            <a:pt x="3781" y="1458"/>
                          </a:cubicBezTo>
                          <a:cubicBezTo>
                            <a:pt x="2865" y="542"/>
                            <a:pt x="1836" y="1"/>
                            <a:pt x="11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97" name="Google Shape;1197;p2"/>
                    <p:cNvSpPr/>
                    <p:nvPr/>
                  </p:nvSpPr>
                  <p:spPr>
                    <a:xfrm rot="-5400000">
                      <a:off x="3265288" y="2597863"/>
                      <a:ext cx="38425" cy="28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37" h="1126" extrusionOk="0">
                          <a:moveTo>
                            <a:pt x="760" y="1"/>
                          </a:moveTo>
                          <a:cubicBezTo>
                            <a:pt x="259" y="1"/>
                            <a:pt x="0" y="605"/>
                            <a:pt x="363" y="967"/>
                          </a:cubicBezTo>
                          <a:cubicBezTo>
                            <a:pt x="472" y="1077"/>
                            <a:pt x="608" y="1126"/>
                            <a:pt x="742" y="1126"/>
                          </a:cubicBezTo>
                          <a:cubicBezTo>
                            <a:pt x="1031" y="1126"/>
                            <a:pt x="1312" y="900"/>
                            <a:pt x="1312" y="570"/>
                          </a:cubicBezTo>
                          <a:cubicBezTo>
                            <a:pt x="1312" y="260"/>
                            <a:pt x="1537" y="1"/>
                            <a:pt x="760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98" name="Google Shape;1198;p2"/>
                    <p:cNvSpPr/>
                    <p:nvPr/>
                  </p:nvSpPr>
                  <p:spPr>
                    <a:xfrm rot="-5400000">
                      <a:off x="3166875" y="2481825"/>
                      <a:ext cx="27650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1" y="242"/>
                            <a:pt x="1" y="553"/>
                          </a:cubicBezTo>
                          <a:cubicBezTo>
                            <a:pt x="1" y="863"/>
                            <a:pt x="242" y="1105"/>
                            <a:pt x="553" y="1105"/>
                          </a:cubicBezTo>
                          <a:cubicBezTo>
                            <a:pt x="864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99" name="Google Shape;1199;p2"/>
                    <p:cNvSpPr/>
                    <p:nvPr/>
                  </p:nvSpPr>
                  <p:spPr>
                    <a:xfrm rot="-5400000">
                      <a:off x="3109488" y="2337513"/>
                      <a:ext cx="119100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4" h="4539" extrusionOk="0">
                          <a:moveTo>
                            <a:pt x="4239" y="1"/>
                          </a:moveTo>
                          <a:cubicBezTo>
                            <a:pt x="3292" y="1"/>
                            <a:pt x="2232" y="437"/>
                            <a:pt x="1398" y="1286"/>
                          </a:cubicBezTo>
                          <a:cubicBezTo>
                            <a:pt x="432" y="2235"/>
                            <a:pt x="0" y="3461"/>
                            <a:pt x="138" y="4514"/>
                          </a:cubicBezTo>
                          <a:cubicBezTo>
                            <a:pt x="267" y="4530"/>
                            <a:pt x="397" y="4539"/>
                            <a:pt x="530" y="4539"/>
                          </a:cubicBezTo>
                          <a:cubicBezTo>
                            <a:pt x="1486" y="4539"/>
                            <a:pt x="2534" y="4104"/>
                            <a:pt x="3383" y="3271"/>
                          </a:cubicBezTo>
                          <a:cubicBezTo>
                            <a:pt x="4332" y="2304"/>
                            <a:pt x="4764" y="1062"/>
                            <a:pt x="4626" y="26"/>
                          </a:cubicBezTo>
                          <a:cubicBezTo>
                            <a:pt x="4500" y="9"/>
                            <a:pt x="4371" y="1"/>
                            <a:pt x="4239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00" name="Google Shape;1200;p2"/>
                    <p:cNvSpPr/>
                    <p:nvPr/>
                  </p:nvSpPr>
                  <p:spPr>
                    <a:xfrm rot="-5400000">
                      <a:off x="3211763" y="2246488"/>
                      <a:ext cx="139375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5" h="4900" extrusionOk="0">
                          <a:moveTo>
                            <a:pt x="1151" y="1"/>
                          </a:moveTo>
                          <a:cubicBezTo>
                            <a:pt x="904" y="1"/>
                            <a:pt x="698" y="70"/>
                            <a:pt x="552" y="215"/>
                          </a:cubicBezTo>
                          <a:cubicBezTo>
                            <a:pt x="0" y="750"/>
                            <a:pt x="570" y="2200"/>
                            <a:pt x="1795" y="3442"/>
                          </a:cubicBezTo>
                          <a:cubicBezTo>
                            <a:pt x="2711" y="4358"/>
                            <a:pt x="3739" y="4899"/>
                            <a:pt x="4438" y="4899"/>
                          </a:cubicBezTo>
                          <a:cubicBezTo>
                            <a:pt x="4687" y="4899"/>
                            <a:pt x="4895" y="4830"/>
                            <a:pt x="5040" y="4685"/>
                          </a:cubicBezTo>
                          <a:cubicBezTo>
                            <a:pt x="5575" y="4150"/>
                            <a:pt x="5023" y="2700"/>
                            <a:pt x="3780" y="1458"/>
                          </a:cubicBezTo>
                          <a:cubicBezTo>
                            <a:pt x="2864" y="542"/>
                            <a:pt x="1845" y="1"/>
                            <a:pt x="1151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01" name="Google Shape;1201;p2"/>
                    <p:cNvSpPr/>
                    <p:nvPr/>
                  </p:nvSpPr>
                  <p:spPr>
                    <a:xfrm rot="-5400000">
                      <a:off x="3272588" y="2395963"/>
                      <a:ext cx="237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0" h="1123" extrusionOk="0">
                          <a:moveTo>
                            <a:pt x="397" y="1"/>
                          </a:moveTo>
                          <a:cubicBezTo>
                            <a:pt x="87" y="1"/>
                            <a:pt x="0" y="260"/>
                            <a:pt x="0" y="570"/>
                          </a:cubicBezTo>
                          <a:cubicBezTo>
                            <a:pt x="0" y="864"/>
                            <a:pt x="87" y="1123"/>
                            <a:pt x="397" y="1123"/>
                          </a:cubicBezTo>
                          <a:cubicBezTo>
                            <a:pt x="691" y="1123"/>
                            <a:pt x="950" y="864"/>
                            <a:pt x="950" y="570"/>
                          </a:cubicBezTo>
                          <a:cubicBezTo>
                            <a:pt x="950" y="260"/>
                            <a:pt x="691" y="1"/>
                            <a:pt x="39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02" name="Google Shape;1202;p2"/>
                    <p:cNvSpPr/>
                    <p:nvPr/>
                  </p:nvSpPr>
                  <p:spPr>
                    <a:xfrm rot="-5400000">
                      <a:off x="3166663" y="2286138"/>
                      <a:ext cx="2807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06" extrusionOk="0">
                          <a:moveTo>
                            <a:pt x="570" y="1"/>
                          </a:moveTo>
                          <a:cubicBezTo>
                            <a:pt x="259" y="1"/>
                            <a:pt x="0" y="242"/>
                            <a:pt x="0" y="553"/>
                          </a:cubicBezTo>
                          <a:cubicBezTo>
                            <a:pt x="0" y="863"/>
                            <a:pt x="259" y="1105"/>
                            <a:pt x="570" y="1105"/>
                          </a:cubicBezTo>
                          <a:cubicBezTo>
                            <a:pt x="863" y="1105"/>
                            <a:pt x="1122" y="863"/>
                            <a:pt x="1122" y="553"/>
                          </a:cubicBezTo>
                          <a:cubicBezTo>
                            <a:pt x="1122" y="242"/>
                            <a:pt x="863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03" name="Google Shape;1203;p2"/>
                    <p:cNvSpPr/>
                    <p:nvPr/>
                  </p:nvSpPr>
                  <p:spPr>
                    <a:xfrm rot="-5400000">
                      <a:off x="3109475" y="2137300"/>
                      <a:ext cx="119125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5" h="4539" extrusionOk="0">
                          <a:moveTo>
                            <a:pt x="4235" y="1"/>
                          </a:moveTo>
                          <a:cubicBezTo>
                            <a:pt x="3279" y="1"/>
                            <a:pt x="2230" y="437"/>
                            <a:pt x="1381" y="1286"/>
                          </a:cubicBezTo>
                          <a:cubicBezTo>
                            <a:pt x="432" y="2235"/>
                            <a:pt x="1" y="3461"/>
                            <a:pt x="139" y="4514"/>
                          </a:cubicBezTo>
                          <a:cubicBezTo>
                            <a:pt x="265" y="4530"/>
                            <a:pt x="394" y="4539"/>
                            <a:pt x="526" y="4539"/>
                          </a:cubicBezTo>
                          <a:cubicBezTo>
                            <a:pt x="1473" y="4539"/>
                            <a:pt x="2533" y="4104"/>
                            <a:pt x="3366" y="3271"/>
                          </a:cubicBezTo>
                          <a:cubicBezTo>
                            <a:pt x="4333" y="2304"/>
                            <a:pt x="4764" y="1062"/>
                            <a:pt x="4626" y="26"/>
                          </a:cubicBezTo>
                          <a:cubicBezTo>
                            <a:pt x="4498" y="9"/>
                            <a:pt x="4367" y="1"/>
                            <a:pt x="42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04" name="Google Shape;1204;p2"/>
                    <p:cNvSpPr/>
                    <p:nvPr/>
                  </p:nvSpPr>
                  <p:spPr>
                    <a:xfrm rot="-5400000">
                      <a:off x="3211750" y="20462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37" y="1"/>
                          </a:moveTo>
                          <a:cubicBezTo>
                            <a:pt x="888" y="1"/>
                            <a:pt x="681" y="70"/>
                            <a:pt x="536" y="215"/>
                          </a:cubicBezTo>
                          <a:cubicBezTo>
                            <a:pt x="0" y="750"/>
                            <a:pt x="553" y="2200"/>
                            <a:pt x="1795" y="3442"/>
                          </a:cubicBezTo>
                          <a:cubicBezTo>
                            <a:pt x="2711" y="4358"/>
                            <a:pt x="3740" y="4899"/>
                            <a:pt x="4432" y="4899"/>
                          </a:cubicBezTo>
                          <a:cubicBezTo>
                            <a:pt x="4678" y="4899"/>
                            <a:pt x="4882" y="4830"/>
                            <a:pt x="5023" y="4685"/>
                          </a:cubicBezTo>
                          <a:cubicBezTo>
                            <a:pt x="5575" y="4150"/>
                            <a:pt x="5023" y="2700"/>
                            <a:pt x="3780" y="1458"/>
                          </a:cubicBezTo>
                          <a:cubicBezTo>
                            <a:pt x="2864" y="542"/>
                            <a:pt x="1836" y="1"/>
                            <a:pt x="113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05" name="Google Shape;1205;p2"/>
                    <p:cNvSpPr/>
                    <p:nvPr/>
                  </p:nvSpPr>
                  <p:spPr>
                    <a:xfrm rot="-5400000">
                      <a:off x="3270638" y="2193813"/>
                      <a:ext cx="276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23" extrusionOk="0">
                          <a:moveTo>
                            <a:pt x="553" y="1"/>
                          </a:moveTo>
                          <a:cubicBezTo>
                            <a:pt x="242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42" y="1123"/>
                            <a:pt x="553" y="1123"/>
                          </a:cubicBezTo>
                          <a:cubicBezTo>
                            <a:pt x="864" y="1123"/>
                            <a:pt x="1105" y="864"/>
                            <a:pt x="1105" y="553"/>
                          </a:cubicBezTo>
                          <a:cubicBezTo>
                            <a:pt x="1105" y="260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06" name="Google Shape;1206;p2"/>
                    <p:cNvSpPr/>
                    <p:nvPr/>
                  </p:nvSpPr>
                  <p:spPr>
                    <a:xfrm rot="-5400000">
                      <a:off x="3166875" y="2086150"/>
                      <a:ext cx="27650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1" y="242"/>
                            <a:pt x="1" y="553"/>
                          </a:cubicBezTo>
                          <a:cubicBezTo>
                            <a:pt x="1" y="863"/>
                            <a:pt x="242" y="1105"/>
                            <a:pt x="553" y="1105"/>
                          </a:cubicBezTo>
                          <a:cubicBezTo>
                            <a:pt x="864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07" name="Google Shape;1207;p2"/>
                    <p:cNvSpPr/>
                    <p:nvPr/>
                  </p:nvSpPr>
                  <p:spPr>
                    <a:xfrm rot="-5400000">
                      <a:off x="3099250" y="1932750"/>
                      <a:ext cx="139400" cy="12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4" extrusionOk="0">
                          <a:moveTo>
                            <a:pt x="4432" y="1"/>
                          </a:moveTo>
                          <a:cubicBezTo>
                            <a:pt x="3738" y="1"/>
                            <a:pt x="2715" y="548"/>
                            <a:pt x="1796" y="1455"/>
                          </a:cubicBezTo>
                          <a:cubicBezTo>
                            <a:pt x="553" y="2697"/>
                            <a:pt x="1" y="4147"/>
                            <a:pt x="536" y="4700"/>
                          </a:cubicBezTo>
                          <a:cubicBezTo>
                            <a:pt x="678" y="4838"/>
                            <a:pt x="881" y="4903"/>
                            <a:pt x="1124" y="4903"/>
                          </a:cubicBezTo>
                          <a:cubicBezTo>
                            <a:pt x="1823" y="4903"/>
                            <a:pt x="2859" y="4361"/>
                            <a:pt x="3781" y="3440"/>
                          </a:cubicBezTo>
                          <a:cubicBezTo>
                            <a:pt x="5006" y="2214"/>
                            <a:pt x="5576" y="764"/>
                            <a:pt x="5023" y="212"/>
                          </a:cubicBezTo>
                          <a:cubicBezTo>
                            <a:pt x="4880" y="68"/>
                            <a:pt x="4676" y="1"/>
                            <a:pt x="4432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08" name="Google Shape;1208;p2"/>
                    <p:cNvSpPr/>
                    <p:nvPr/>
                  </p:nvSpPr>
                  <p:spPr>
                    <a:xfrm rot="-5400000">
                      <a:off x="3211538" y="1846288"/>
                      <a:ext cx="139825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3" h="4900" extrusionOk="0">
                          <a:moveTo>
                            <a:pt x="1154" y="1"/>
                          </a:moveTo>
                          <a:cubicBezTo>
                            <a:pt x="906" y="1"/>
                            <a:pt x="698" y="70"/>
                            <a:pt x="553" y="215"/>
                          </a:cubicBezTo>
                          <a:cubicBezTo>
                            <a:pt x="1" y="750"/>
                            <a:pt x="570" y="2200"/>
                            <a:pt x="1796" y="3442"/>
                          </a:cubicBezTo>
                          <a:cubicBezTo>
                            <a:pt x="2712" y="4358"/>
                            <a:pt x="3740" y="4899"/>
                            <a:pt x="4439" y="4899"/>
                          </a:cubicBezTo>
                          <a:cubicBezTo>
                            <a:pt x="4688" y="4899"/>
                            <a:pt x="4895" y="4830"/>
                            <a:pt x="5040" y="4685"/>
                          </a:cubicBezTo>
                          <a:cubicBezTo>
                            <a:pt x="5593" y="4150"/>
                            <a:pt x="5023" y="2700"/>
                            <a:pt x="3781" y="1458"/>
                          </a:cubicBezTo>
                          <a:cubicBezTo>
                            <a:pt x="2877" y="542"/>
                            <a:pt x="1852" y="1"/>
                            <a:pt x="115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09" name="Google Shape;1209;p2"/>
                    <p:cNvSpPr/>
                    <p:nvPr/>
                  </p:nvSpPr>
                  <p:spPr>
                    <a:xfrm rot="-5400000">
                      <a:off x="3270650" y="1993600"/>
                      <a:ext cx="27625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1123" extrusionOk="0">
                          <a:moveTo>
                            <a:pt x="553" y="1"/>
                          </a:moveTo>
                          <a:cubicBezTo>
                            <a:pt x="242" y="1"/>
                            <a:pt x="0" y="260"/>
                            <a:pt x="0" y="553"/>
                          </a:cubicBezTo>
                          <a:cubicBezTo>
                            <a:pt x="0" y="864"/>
                            <a:pt x="242" y="1123"/>
                            <a:pt x="553" y="1123"/>
                          </a:cubicBezTo>
                          <a:cubicBezTo>
                            <a:pt x="863" y="1123"/>
                            <a:pt x="1105" y="864"/>
                            <a:pt x="1105" y="553"/>
                          </a:cubicBezTo>
                          <a:cubicBezTo>
                            <a:pt x="1105" y="260"/>
                            <a:pt x="863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10" name="Google Shape;1210;p2"/>
                    <p:cNvSpPr/>
                    <p:nvPr/>
                  </p:nvSpPr>
                  <p:spPr>
                    <a:xfrm rot="-5400000">
                      <a:off x="3166875" y="1881625"/>
                      <a:ext cx="27650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1" y="242"/>
                            <a:pt x="1" y="553"/>
                          </a:cubicBezTo>
                          <a:cubicBezTo>
                            <a:pt x="1" y="863"/>
                            <a:pt x="242" y="1105"/>
                            <a:pt x="553" y="1105"/>
                          </a:cubicBezTo>
                          <a:cubicBezTo>
                            <a:pt x="864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11" name="Google Shape;1211;p2"/>
                    <p:cNvSpPr/>
                    <p:nvPr/>
                  </p:nvSpPr>
                  <p:spPr>
                    <a:xfrm rot="-5400000">
                      <a:off x="3109488" y="1737313"/>
                      <a:ext cx="119100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4" h="4539" extrusionOk="0">
                          <a:moveTo>
                            <a:pt x="4235" y="1"/>
                          </a:moveTo>
                          <a:cubicBezTo>
                            <a:pt x="3282" y="1"/>
                            <a:pt x="2245" y="437"/>
                            <a:pt x="1381" y="1286"/>
                          </a:cubicBezTo>
                          <a:cubicBezTo>
                            <a:pt x="432" y="2235"/>
                            <a:pt x="0" y="3461"/>
                            <a:pt x="138" y="4514"/>
                          </a:cubicBezTo>
                          <a:cubicBezTo>
                            <a:pt x="264" y="4530"/>
                            <a:pt x="394" y="4539"/>
                            <a:pt x="525" y="4539"/>
                          </a:cubicBezTo>
                          <a:cubicBezTo>
                            <a:pt x="1472" y="4539"/>
                            <a:pt x="2532" y="4104"/>
                            <a:pt x="3366" y="3271"/>
                          </a:cubicBezTo>
                          <a:cubicBezTo>
                            <a:pt x="4332" y="2304"/>
                            <a:pt x="4764" y="1062"/>
                            <a:pt x="4626" y="26"/>
                          </a:cubicBezTo>
                          <a:cubicBezTo>
                            <a:pt x="4498" y="9"/>
                            <a:pt x="4367" y="1"/>
                            <a:pt x="42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12" name="Google Shape;1212;p2"/>
                    <p:cNvSpPr/>
                    <p:nvPr/>
                  </p:nvSpPr>
                  <p:spPr>
                    <a:xfrm rot="-5400000">
                      <a:off x="3211763" y="1646288"/>
                      <a:ext cx="139375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5" h="4900" extrusionOk="0">
                          <a:moveTo>
                            <a:pt x="1144" y="1"/>
                          </a:moveTo>
                          <a:cubicBezTo>
                            <a:pt x="897" y="1"/>
                            <a:pt x="693" y="70"/>
                            <a:pt x="552" y="215"/>
                          </a:cubicBezTo>
                          <a:cubicBezTo>
                            <a:pt x="0" y="750"/>
                            <a:pt x="552" y="2200"/>
                            <a:pt x="1795" y="3442"/>
                          </a:cubicBezTo>
                          <a:cubicBezTo>
                            <a:pt x="2711" y="4358"/>
                            <a:pt x="3739" y="4899"/>
                            <a:pt x="4431" y="4899"/>
                          </a:cubicBezTo>
                          <a:cubicBezTo>
                            <a:pt x="4678" y="4899"/>
                            <a:pt x="4882" y="4830"/>
                            <a:pt x="5023" y="4685"/>
                          </a:cubicBezTo>
                          <a:cubicBezTo>
                            <a:pt x="5575" y="4150"/>
                            <a:pt x="5023" y="2700"/>
                            <a:pt x="3780" y="1458"/>
                          </a:cubicBezTo>
                          <a:cubicBezTo>
                            <a:pt x="2864" y="542"/>
                            <a:pt x="1836" y="1"/>
                            <a:pt x="114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13" name="Google Shape;1213;p2"/>
                    <p:cNvSpPr/>
                    <p:nvPr/>
                  </p:nvSpPr>
                  <p:spPr>
                    <a:xfrm rot="-5400000">
                      <a:off x="3268025" y="1796000"/>
                      <a:ext cx="32825" cy="28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13" h="1121" extrusionOk="0">
                          <a:moveTo>
                            <a:pt x="743" y="1"/>
                          </a:moveTo>
                          <a:cubicBezTo>
                            <a:pt x="259" y="1"/>
                            <a:pt x="1" y="605"/>
                            <a:pt x="363" y="950"/>
                          </a:cubicBezTo>
                          <a:cubicBezTo>
                            <a:pt x="475" y="1068"/>
                            <a:pt x="615" y="1120"/>
                            <a:pt x="753" y="1120"/>
                          </a:cubicBezTo>
                          <a:cubicBezTo>
                            <a:pt x="1037" y="1120"/>
                            <a:pt x="1312" y="896"/>
                            <a:pt x="1312" y="570"/>
                          </a:cubicBezTo>
                          <a:cubicBezTo>
                            <a:pt x="1312" y="260"/>
                            <a:pt x="1053" y="1"/>
                            <a:pt x="74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14" name="Google Shape;1214;p2"/>
                    <p:cNvSpPr/>
                    <p:nvPr/>
                  </p:nvSpPr>
                  <p:spPr>
                    <a:xfrm rot="-5400000">
                      <a:off x="3164588" y="1683713"/>
                      <a:ext cx="32375" cy="27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95" h="1112" extrusionOk="0">
                          <a:moveTo>
                            <a:pt x="742" y="1"/>
                          </a:moveTo>
                          <a:cubicBezTo>
                            <a:pt x="242" y="1"/>
                            <a:pt x="0" y="587"/>
                            <a:pt x="345" y="950"/>
                          </a:cubicBezTo>
                          <a:cubicBezTo>
                            <a:pt x="457" y="1061"/>
                            <a:pt x="596" y="1112"/>
                            <a:pt x="732" y="1112"/>
                          </a:cubicBezTo>
                          <a:cubicBezTo>
                            <a:pt x="1018" y="1112"/>
                            <a:pt x="1295" y="892"/>
                            <a:pt x="1295" y="553"/>
                          </a:cubicBezTo>
                          <a:cubicBezTo>
                            <a:pt x="1295" y="242"/>
                            <a:pt x="1053" y="1"/>
                            <a:pt x="742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15" name="Google Shape;1215;p2"/>
                    <p:cNvSpPr/>
                    <p:nvPr/>
                  </p:nvSpPr>
                  <p:spPr>
                    <a:xfrm rot="-5400000">
                      <a:off x="3099338" y="1532663"/>
                      <a:ext cx="139400" cy="122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11" extrusionOk="0">
                          <a:moveTo>
                            <a:pt x="4439" y="1"/>
                          </a:moveTo>
                          <a:cubicBezTo>
                            <a:pt x="3747" y="1"/>
                            <a:pt x="2715" y="548"/>
                            <a:pt x="1795" y="1455"/>
                          </a:cubicBezTo>
                          <a:cubicBezTo>
                            <a:pt x="553" y="2697"/>
                            <a:pt x="0" y="4147"/>
                            <a:pt x="535" y="4700"/>
                          </a:cubicBezTo>
                          <a:cubicBezTo>
                            <a:pt x="679" y="4843"/>
                            <a:pt x="883" y="4911"/>
                            <a:pt x="1128" y="4911"/>
                          </a:cubicBezTo>
                          <a:cubicBezTo>
                            <a:pt x="1827" y="4911"/>
                            <a:pt x="2860" y="4360"/>
                            <a:pt x="3780" y="3440"/>
                          </a:cubicBezTo>
                          <a:cubicBezTo>
                            <a:pt x="5023" y="2214"/>
                            <a:pt x="5575" y="764"/>
                            <a:pt x="5023" y="212"/>
                          </a:cubicBezTo>
                          <a:cubicBezTo>
                            <a:pt x="4884" y="68"/>
                            <a:pt x="4683" y="1"/>
                            <a:pt x="4439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16" name="Google Shape;1216;p2"/>
                    <p:cNvSpPr/>
                    <p:nvPr/>
                  </p:nvSpPr>
                  <p:spPr>
                    <a:xfrm rot="-5400000">
                      <a:off x="3211538" y="1446288"/>
                      <a:ext cx="139825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3" h="4900" extrusionOk="0">
                          <a:moveTo>
                            <a:pt x="1154" y="1"/>
                          </a:moveTo>
                          <a:cubicBezTo>
                            <a:pt x="905" y="1"/>
                            <a:pt x="698" y="70"/>
                            <a:pt x="553" y="215"/>
                          </a:cubicBezTo>
                          <a:cubicBezTo>
                            <a:pt x="0" y="750"/>
                            <a:pt x="570" y="2200"/>
                            <a:pt x="1813" y="3442"/>
                          </a:cubicBezTo>
                          <a:cubicBezTo>
                            <a:pt x="2716" y="4358"/>
                            <a:pt x="3741" y="4899"/>
                            <a:pt x="4439" y="4899"/>
                          </a:cubicBezTo>
                          <a:cubicBezTo>
                            <a:pt x="4688" y="4899"/>
                            <a:pt x="4895" y="4830"/>
                            <a:pt x="5040" y="4685"/>
                          </a:cubicBezTo>
                          <a:cubicBezTo>
                            <a:pt x="5592" y="4150"/>
                            <a:pt x="5023" y="2700"/>
                            <a:pt x="3797" y="1458"/>
                          </a:cubicBezTo>
                          <a:cubicBezTo>
                            <a:pt x="2882" y="542"/>
                            <a:pt x="1853" y="1"/>
                            <a:pt x="115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17" name="Google Shape;1217;p2"/>
                    <p:cNvSpPr/>
                    <p:nvPr/>
                  </p:nvSpPr>
                  <p:spPr>
                    <a:xfrm rot="-5400000">
                      <a:off x="3270638" y="1593613"/>
                      <a:ext cx="276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23" extrusionOk="0">
                          <a:moveTo>
                            <a:pt x="553" y="1"/>
                          </a:moveTo>
                          <a:cubicBezTo>
                            <a:pt x="242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42" y="1123"/>
                            <a:pt x="553" y="1123"/>
                          </a:cubicBezTo>
                          <a:cubicBezTo>
                            <a:pt x="864" y="1123"/>
                            <a:pt x="1105" y="864"/>
                            <a:pt x="1105" y="553"/>
                          </a:cubicBezTo>
                          <a:cubicBezTo>
                            <a:pt x="1105" y="260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18" name="Google Shape;1218;p2"/>
                    <p:cNvSpPr/>
                    <p:nvPr/>
                  </p:nvSpPr>
                  <p:spPr>
                    <a:xfrm rot="-5400000">
                      <a:off x="3162350" y="1486175"/>
                      <a:ext cx="36700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68" h="1106" extrusionOk="0">
                          <a:moveTo>
                            <a:pt x="743" y="1"/>
                          </a:moveTo>
                          <a:cubicBezTo>
                            <a:pt x="1" y="1"/>
                            <a:pt x="1" y="1105"/>
                            <a:pt x="743" y="1105"/>
                          </a:cubicBezTo>
                          <a:cubicBezTo>
                            <a:pt x="1036" y="1105"/>
                            <a:pt x="1468" y="863"/>
                            <a:pt x="1468" y="553"/>
                          </a:cubicBezTo>
                          <a:cubicBezTo>
                            <a:pt x="1468" y="242"/>
                            <a:pt x="1054" y="1"/>
                            <a:pt x="74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19" name="Google Shape;1219;p2"/>
                    <p:cNvSpPr/>
                    <p:nvPr/>
                  </p:nvSpPr>
                  <p:spPr>
                    <a:xfrm rot="-5400000">
                      <a:off x="3099125" y="1332675"/>
                      <a:ext cx="139825" cy="122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3" h="4911" extrusionOk="0">
                          <a:moveTo>
                            <a:pt x="4447" y="1"/>
                          </a:moveTo>
                          <a:cubicBezTo>
                            <a:pt x="3749" y="1"/>
                            <a:pt x="2719" y="548"/>
                            <a:pt x="1813" y="1455"/>
                          </a:cubicBezTo>
                          <a:cubicBezTo>
                            <a:pt x="570" y="2697"/>
                            <a:pt x="1" y="4147"/>
                            <a:pt x="553" y="4700"/>
                          </a:cubicBezTo>
                          <a:cubicBezTo>
                            <a:pt x="696" y="4843"/>
                            <a:pt x="900" y="4911"/>
                            <a:pt x="1145" y="4911"/>
                          </a:cubicBezTo>
                          <a:cubicBezTo>
                            <a:pt x="1843" y="4911"/>
                            <a:pt x="2873" y="4360"/>
                            <a:pt x="3780" y="3440"/>
                          </a:cubicBezTo>
                          <a:cubicBezTo>
                            <a:pt x="5023" y="2214"/>
                            <a:pt x="5593" y="764"/>
                            <a:pt x="5040" y="212"/>
                          </a:cubicBezTo>
                          <a:cubicBezTo>
                            <a:pt x="4897" y="68"/>
                            <a:pt x="4692" y="1"/>
                            <a:pt x="444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20" name="Google Shape;1220;p2"/>
                    <p:cNvSpPr/>
                    <p:nvPr/>
                  </p:nvSpPr>
                  <p:spPr>
                    <a:xfrm rot="-5400000">
                      <a:off x="3221825" y="1250750"/>
                      <a:ext cx="119550" cy="113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82" h="4544" extrusionOk="0">
                          <a:moveTo>
                            <a:pt x="569" y="1"/>
                          </a:moveTo>
                          <a:cubicBezTo>
                            <a:pt x="429" y="1"/>
                            <a:pt x="291" y="11"/>
                            <a:pt x="156" y="31"/>
                          </a:cubicBezTo>
                          <a:cubicBezTo>
                            <a:pt x="1" y="1066"/>
                            <a:pt x="449" y="2292"/>
                            <a:pt x="1399" y="3258"/>
                          </a:cubicBezTo>
                          <a:cubicBezTo>
                            <a:pt x="2248" y="4107"/>
                            <a:pt x="3296" y="4544"/>
                            <a:pt x="4252" y="4544"/>
                          </a:cubicBezTo>
                          <a:cubicBezTo>
                            <a:pt x="4385" y="4544"/>
                            <a:pt x="4515" y="4535"/>
                            <a:pt x="4644" y="4518"/>
                          </a:cubicBezTo>
                          <a:cubicBezTo>
                            <a:pt x="4782" y="3466"/>
                            <a:pt x="4350" y="2240"/>
                            <a:pt x="3384" y="1274"/>
                          </a:cubicBezTo>
                          <a:cubicBezTo>
                            <a:pt x="2558" y="448"/>
                            <a:pt x="1510" y="1"/>
                            <a:pt x="569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21" name="Google Shape;1221;p2"/>
                    <p:cNvSpPr/>
                    <p:nvPr/>
                  </p:nvSpPr>
                  <p:spPr>
                    <a:xfrm rot="-5400000">
                      <a:off x="3268088" y="1400263"/>
                      <a:ext cx="32825" cy="28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13" h="1126" extrusionOk="0">
                          <a:moveTo>
                            <a:pt x="760" y="1"/>
                          </a:moveTo>
                          <a:cubicBezTo>
                            <a:pt x="259" y="1"/>
                            <a:pt x="1" y="605"/>
                            <a:pt x="346" y="967"/>
                          </a:cubicBezTo>
                          <a:cubicBezTo>
                            <a:pt x="461" y="1077"/>
                            <a:pt x="600" y="1126"/>
                            <a:pt x="737" y="1126"/>
                          </a:cubicBezTo>
                          <a:cubicBezTo>
                            <a:pt x="1031" y="1126"/>
                            <a:pt x="1312" y="900"/>
                            <a:pt x="1312" y="570"/>
                          </a:cubicBezTo>
                          <a:cubicBezTo>
                            <a:pt x="1312" y="260"/>
                            <a:pt x="1053" y="1"/>
                            <a:pt x="760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22" name="Google Shape;1222;p2"/>
                    <p:cNvSpPr/>
                    <p:nvPr/>
                  </p:nvSpPr>
                  <p:spPr>
                    <a:xfrm rot="-5400000">
                      <a:off x="3164375" y="1288250"/>
                      <a:ext cx="32800" cy="27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12" h="1112" extrusionOk="0">
                          <a:moveTo>
                            <a:pt x="759" y="1"/>
                          </a:moveTo>
                          <a:cubicBezTo>
                            <a:pt x="259" y="1"/>
                            <a:pt x="0" y="587"/>
                            <a:pt x="362" y="950"/>
                          </a:cubicBezTo>
                          <a:cubicBezTo>
                            <a:pt x="474" y="1061"/>
                            <a:pt x="613" y="1112"/>
                            <a:pt x="749" y="1112"/>
                          </a:cubicBezTo>
                          <a:cubicBezTo>
                            <a:pt x="1035" y="1112"/>
                            <a:pt x="1312" y="892"/>
                            <a:pt x="1312" y="553"/>
                          </a:cubicBezTo>
                          <a:cubicBezTo>
                            <a:pt x="1312" y="242"/>
                            <a:pt x="1053" y="1"/>
                            <a:pt x="759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23" name="Google Shape;1223;p2"/>
                    <p:cNvSpPr/>
                    <p:nvPr/>
                  </p:nvSpPr>
                  <p:spPr>
                    <a:xfrm rot="-5400000">
                      <a:off x="3109488" y="1137113"/>
                      <a:ext cx="119100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4" h="4539" extrusionOk="0">
                          <a:moveTo>
                            <a:pt x="4235" y="1"/>
                          </a:moveTo>
                          <a:cubicBezTo>
                            <a:pt x="3279" y="1"/>
                            <a:pt x="2230" y="437"/>
                            <a:pt x="1381" y="1286"/>
                          </a:cubicBezTo>
                          <a:cubicBezTo>
                            <a:pt x="432" y="2235"/>
                            <a:pt x="0" y="3461"/>
                            <a:pt x="138" y="4514"/>
                          </a:cubicBezTo>
                          <a:cubicBezTo>
                            <a:pt x="265" y="4530"/>
                            <a:pt x="394" y="4539"/>
                            <a:pt x="525" y="4539"/>
                          </a:cubicBezTo>
                          <a:cubicBezTo>
                            <a:pt x="1472" y="4539"/>
                            <a:pt x="2532" y="4104"/>
                            <a:pt x="3366" y="3271"/>
                          </a:cubicBezTo>
                          <a:cubicBezTo>
                            <a:pt x="4332" y="2304"/>
                            <a:pt x="4764" y="1062"/>
                            <a:pt x="4626" y="26"/>
                          </a:cubicBezTo>
                          <a:cubicBezTo>
                            <a:pt x="4498" y="9"/>
                            <a:pt x="4367" y="1"/>
                            <a:pt x="42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24" name="Google Shape;1224;p2"/>
                    <p:cNvSpPr/>
                    <p:nvPr/>
                  </p:nvSpPr>
                  <p:spPr>
                    <a:xfrm rot="-5400000">
                      <a:off x="3211750" y="10460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37" y="1"/>
                          </a:moveTo>
                          <a:cubicBezTo>
                            <a:pt x="888" y="1"/>
                            <a:pt x="680" y="70"/>
                            <a:pt x="535" y="215"/>
                          </a:cubicBezTo>
                          <a:cubicBezTo>
                            <a:pt x="0" y="750"/>
                            <a:pt x="552" y="2200"/>
                            <a:pt x="1795" y="3442"/>
                          </a:cubicBezTo>
                          <a:cubicBezTo>
                            <a:pt x="2711" y="4358"/>
                            <a:pt x="3730" y="4899"/>
                            <a:pt x="4424" y="4899"/>
                          </a:cubicBezTo>
                          <a:cubicBezTo>
                            <a:pt x="4671" y="4899"/>
                            <a:pt x="4877" y="4830"/>
                            <a:pt x="5023" y="4685"/>
                          </a:cubicBezTo>
                          <a:cubicBezTo>
                            <a:pt x="5575" y="4150"/>
                            <a:pt x="5005" y="2700"/>
                            <a:pt x="3780" y="1458"/>
                          </a:cubicBezTo>
                          <a:cubicBezTo>
                            <a:pt x="2864" y="542"/>
                            <a:pt x="1836" y="1"/>
                            <a:pt x="113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25" name="Google Shape;1225;p2"/>
                    <p:cNvSpPr/>
                    <p:nvPr/>
                  </p:nvSpPr>
                  <p:spPr>
                    <a:xfrm rot="-5400000">
                      <a:off x="3270638" y="1197938"/>
                      <a:ext cx="276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23" extrusionOk="0">
                          <a:moveTo>
                            <a:pt x="553" y="1"/>
                          </a:moveTo>
                          <a:cubicBezTo>
                            <a:pt x="242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42" y="1123"/>
                            <a:pt x="553" y="1123"/>
                          </a:cubicBezTo>
                          <a:cubicBezTo>
                            <a:pt x="864" y="1123"/>
                            <a:pt x="1105" y="864"/>
                            <a:pt x="1105" y="553"/>
                          </a:cubicBezTo>
                          <a:cubicBezTo>
                            <a:pt x="1105" y="260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26" name="Google Shape;1226;p2"/>
                    <p:cNvSpPr/>
                    <p:nvPr/>
                  </p:nvSpPr>
                  <p:spPr>
                    <a:xfrm rot="-5400000">
                      <a:off x="3166888" y="1085963"/>
                      <a:ext cx="2762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0" y="242"/>
                            <a:pt x="0" y="553"/>
                          </a:cubicBezTo>
                          <a:cubicBezTo>
                            <a:pt x="0" y="863"/>
                            <a:pt x="242" y="1105"/>
                            <a:pt x="553" y="1105"/>
                          </a:cubicBezTo>
                          <a:cubicBezTo>
                            <a:pt x="863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3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  <p:grpSp>
              <p:nvGrpSpPr>
                <p:cNvPr id="1227" name="Google Shape;1227;p2"/>
                <p:cNvGrpSpPr/>
                <p:nvPr/>
              </p:nvGrpSpPr>
              <p:grpSpPr>
                <a:xfrm rot="5400000">
                  <a:off x="6474749" y="2508947"/>
                  <a:ext cx="196290" cy="4001786"/>
                  <a:chOff x="478504" y="606178"/>
                  <a:chExt cx="196290" cy="4001786"/>
                </a:xfrm>
              </p:grpSpPr>
              <p:grpSp>
                <p:nvGrpSpPr>
                  <p:cNvPr id="1228" name="Google Shape;1228;p2"/>
                  <p:cNvGrpSpPr/>
                  <p:nvPr/>
                </p:nvGrpSpPr>
                <p:grpSpPr>
                  <a:xfrm>
                    <a:off x="478504" y="606178"/>
                    <a:ext cx="196290" cy="1980687"/>
                    <a:chOff x="3107650" y="1107382"/>
                    <a:chExt cx="235050" cy="2372080"/>
                  </a:xfrm>
                </p:grpSpPr>
                <p:sp>
                  <p:nvSpPr>
                    <p:cNvPr id="1229" name="Google Shape;1229;p2"/>
                    <p:cNvSpPr/>
                    <p:nvPr/>
                  </p:nvSpPr>
                  <p:spPr>
                    <a:xfrm rot="-5400000">
                      <a:off x="2038668" y="2285219"/>
                      <a:ext cx="2372080" cy="164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7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30" name="Google Shape;1230;p2"/>
                    <p:cNvSpPr/>
                    <p:nvPr/>
                  </p:nvSpPr>
                  <p:spPr>
                    <a:xfrm rot="-5400000">
                      <a:off x="3109263" y="3337488"/>
                      <a:ext cx="119550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82" h="4539" extrusionOk="0">
                          <a:moveTo>
                            <a:pt x="4240" y="1"/>
                          </a:moveTo>
                          <a:cubicBezTo>
                            <a:pt x="3292" y="1"/>
                            <a:pt x="2232" y="437"/>
                            <a:pt x="1398" y="1286"/>
                          </a:cubicBezTo>
                          <a:cubicBezTo>
                            <a:pt x="432" y="2235"/>
                            <a:pt x="0" y="3461"/>
                            <a:pt x="138" y="4514"/>
                          </a:cubicBezTo>
                          <a:cubicBezTo>
                            <a:pt x="267" y="4530"/>
                            <a:pt x="398" y="4539"/>
                            <a:pt x="530" y="4539"/>
                          </a:cubicBezTo>
                          <a:cubicBezTo>
                            <a:pt x="1486" y="4539"/>
                            <a:pt x="2535" y="4104"/>
                            <a:pt x="3383" y="3271"/>
                          </a:cubicBezTo>
                          <a:cubicBezTo>
                            <a:pt x="4333" y="2304"/>
                            <a:pt x="4781" y="1062"/>
                            <a:pt x="4626" y="26"/>
                          </a:cubicBezTo>
                          <a:cubicBezTo>
                            <a:pt x="4500" y="9"/>
                            <a:pt x="4371" y="1"/>
                            <a:pt x="4240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31" name="Google Shape;1231;p2"/>
                    <p:cNvSpPr/>
                    <p:nvPr/>
                  </p:nvSpPr>
                  <p:spPr>
                    <a:xfrm rot="-5400000">
                      <a:off x="3211450" y="3246375"/>
                      <a:ext cx="139825" cy="1226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3" h="4907" extrusionOk="0">
                          <a:moveTo>
                            <a:pt x="1141" y="1"/>
                          </a:moveTo>
                          <a:cubicBezTo>
                            <a:pt x="898" y="1"/>
                            <a:pt x="695" y="66"/>
                            <a:pt x="553" y="205"/>
                          </a:cubicBezTo>
                          <a:cubicBezTo>
                            <a:pt x="0" y="757"/>
                            <a:pt x="570" y="2207"/>
                            <a:pt x="1795" y="3449"/>
                          </a:cubicBezTo>
                          <a:cubicBezTo>
                            <a:pt x="2711" y="4365"/>
                            <a:pt x="3740" y="4906"/>
                            <a:pt x="4438" y="4906"/>
                          </a:cubicBezTo>
                          <a:cubicBezTo>
                            <a:pt x="4688" y="4906"/>
                            <a:pt x="4895" y="4837"/>
                            <a:pt x="5040" y="4692"/>
                          </a:cubicBezTo>
                          <a:cubicBezTo>
                            <a:pt x="5592" y="4157"/>
                            <a:pt x="5023" y="2707"/>
                            <a:pt x="3780" y="1465"/>
                          </a:cubicBezTo>
                          <a:cubicBezTo>
                            <a:pt x="2871" y="543"/>
                            <a:pt x="1839" y="1"/>
                            <a:pt x="1141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32" name="Google Shape;1232;p2"/>
                    <p:cNvSpPr/>
                    <p:nvPr/>
                  </p:nvSpPr>
                  <p:spPr>
                    <a:xfrm rot="-5400000">
                      <a:off x="3270425" y="3394000"/>
                      <a:ext cx="28075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23" extrusionOk="0">
                          <a:moveTo>
                            <a:pt x="570" y="1"/>
                          </a:moveTo>
                          <a:cubicBezTo>
                            <a:pt x="259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59" y="1123"/>
                            <a:pt x="570" y="1123"/>
                          </a:cubicBezTo>
                          <a:cubicBezTo>
                            <a:pt x="881" y="1123"/>
                            <a:pt x="1122" y="864"/>
                            <a:pt x="1122" y="553"/>
                          </a:cubicBezTo>
                          <a:cubicBezTo>
                            <a:pt x="1122" y="260"/>
                            <a:pt x="881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33" name="Google Shape;1233;p2"/>
                    <p:cNvSpPr/>
                    <p:nvPr/>
                  </p:nvSpPr>
                  <p:spPr>
                    <a:xfrm rot="-5400000">
                      <a:off x="3166888" y="3281813"/>
                      <a:ext cx="2762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0" y="242"/>
                            <a:pt x="0" y="553"/>
                          </a:cubicBezTo>
                          <a:cubicBezTo>
                            <a:pt x="0" y="863"/>
                            <a:pt x="242" y="1105"/>
                            <a:pt x="553" y="1105"/>
                          </a:cubicBezTo>
                          <a:cubicBezTo>
                            <a:pt x="863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3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34" name="Google Shape;1234;p2"/>
                    <p:cNvSpPr/>
                    <p:nvPr/>
                  </p:nvSpPr>
                  <p:spPr>
                    <a:xfrm rot="-5400000">
                      <a:off x="3099338" y="3133063"/>
                      <a:ext cx="139400" cy="122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11" extrusionOk="0">
                          <a:moveTo>
                            <a:pt x="4446" y="1"/>
                          </a:moveTo>
                          <a:cubicBezTo>
                            <a:pt x="3748" y="1"/>
                            <a:pt x="2715" y="548"/>
                            <a:pt x="1796" y="1455"/>
                          </a:cubicBezTo>
                          <a:cubicBezTo>
                            <a:pt x="570" y="2697"/>
                            <a:pt x="1" y="4147"/>
                            <a:pt x="553" y="4700"/>
                          </a:cubicBezTo>
                          <a:cubicBezTo>
                            <a:pt x="696" y="4843"/>
                            <a:pt x="899" y="4911"/>
                            <a:pt x="1142" y="4911"/>
                          </a:cubicBezTo>
                          <a:cubicBezTo>
                            <a:pt x="1836" y="4911"/>
                            <a:pt x="2860" y="4360"/>
                            <a:pt x="3780" y="3440"/>
                          </a:cubicBezTo>
                          <a:cubicBezTo>
                            <a:pt x="5023" y="2214"/>
                            <a:pt x="5575" y="764"/>
                            <a:pt x="5040" y="212"/>
                          </a:cubicBezTo>
                          <a:cubicBezTo>
                            <a:pt x="4897" y="68"/>
                            <a:pt x="4692" y="1"/>
                            <a:pt x="444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35" name="Google Shape;1235;p2"/>
                    <p:cNvSpPr/>
                    <p:nvPr/>
                  </p:nvSpPr>
                  <p:spPr>
                    <a:xfrm rot="-5400000">
                      <a:off x="3211750" y="30464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38" y="1"/>
                          </a:moveTo>
                          <a:cubicBezTo>
                            <a:pt x="888" y="1"/>
                            <a:pt x="681" y="70"/>
                            <a:pt x="536" y="215"/>
                          </a:cubicBezTo>
                          <a:cubicBezTo>
                            <a:pt x="1" y="750"/>
                            <a:pt x="553" y="2200"/>
                            <a:pt x="1796" y="3442"/>
                          </a:cubicBezTo>
                          <a:cubicBezTo>
                            <a:pt x="2712" y="4358"/>
                            <a:pt x="3740" y="4899"/>
                            <a:pt x="4432" y="4899"/>
                          </a:cubicBezTo>
                          <a:cubicBezTo>
                            <a:pt x="4679" y="4899"/>
                            <a:pt x="4883" y="4830"/>
                            <a:pt x="5023" y="4685"/>
                          </a:cubicBezTo>
                          <a:cubicBezTo>
                            <a:pt x="5576" y="4150"/>
                            <a:pt x="5023" y="2700"/>
                            <a:pt x="3781" y="1458"/>
                          </a:cubicBezTo>
                          <a:cubicBezTo>
                            <a:pt x="2865" y="542"/>
                            <a:pt x="1836" y="1"/>
                            <a:pt x="11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36" name="Google Shape;1236;p2"/>
                    <p:cNvSpPr/>
                    <p:nvPr/>
                  </p:nvSpPr>
                  <p:spPr>
                    <a:xfrm rot="-5400000">
                      <a:off x="3270913" y="3198588"/>
                      <a:ext cx="28075" cy="27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084" extrusionOk="0">
                          <a:moveTo>
                            <a:pt x="555" y="1"/>
                          </a:moveTo>
                          <a:cubicBezTo>
                            <a:pt x="285" y="1"/>
                            <a:pt x="18" y="178"/>
                            <a:pt x="0" y="531"/>
                          </a:cubicBezTo>
                          <a:cubicBezTo>
                            <a:pt x="0" y="825"/>
                            <a:pt x="415" y="1084"/>
                            <a:pt x="725" y="1084"/>
                          </a:cubicBezTo>
                          <a:cubicBezTo>
                            <a:pt x="1036" y="1084"/>
                            <a:pt x="1122" y="825"/>
                            <a:pt x="1122" y="531"/>
                          </a:cubicBezTo>
                          <a:cubicBezTo>
                            <a:pt x="1096" y="178"/>
                            <a:pt x="825" y="1"/>
                            <a:pt x="55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37" name="Google Shape;1237;p2"/>
                    <p:cNvSpPr/>
                    <p:nvPr/>
                  </p:nvSpPr>
                  <p:spPr>
                    <a:xfrm rot="-5400000">
                      <a:off x="3166663" y="3081813"/>
                      <a:ext cx="2807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06" extrusionOk="0">
                          <a:moveTo>
                            <a:pt x="553" y="1"/>
                          </a:moveTo>
                          <a:cubicBezTo>
                            <a:pt x="259" y="1"/>
                            <a:pt x="1" y="242"/>
                            <a:pt x="1" y="553"/>
                          </a:cubicBezTo>
                          <a:cubicBezTo>
                            <a:pt x="1" y="863"/>
                            <a:pt x="259" y="1105"/>
                            <a:pt x="553" y="1105"/>
                          </a:cubicBezTo>
                          <a:cubicBezTo>
                            <a:pt x="864" y="1105"/>
                            <a:pt x="1122" y="863"/>
                            <a:pt x="1122" y="553"/>
                          </a:cubicBezTo>
                          <a:cubicBezTo>
                            <a:pt x="1122" y="242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38" name="Google Shape;1238;p2"/>
                    <p:cNvSpPr/>
                    <p:nvPr/>
                  </p:nvSpPr>
                  <p:spPr>
                    <a:xfrm rot="-5400000">
                      <a:off x="3109275" y="2937500"/>
                      <a:ext cx="119525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81" h="4539" extrusionOk="0">
                          <a:moveTo>
                            <a:pt x="4251" y="1"/>
                          </a:moveTo>
                          <a:cubicBezTo>
                            <a:pt x="3292" y="1"/>
                            <a:pt x="2232" y="437"/>
                            <a:pt x="1398" y="1286"/>
                          </a:cubicBezTo>
                          <a:cubicBezTo>
                            <a:pt x="449" y="2235"/>
                            <a:pt x="0" y="3461"/>
                            <a:pt x="155" y="4514"/>
                          </a:cubicBezTo>
                          <a:cubicBezTo>
                            <a:pt x="282" y="4530"/>
                            <a:pt x="411" y="4539"/>
                            <a:pt x="542" y="4539"/>
                          </a:cubicBezTo>
                          <a:cubicBezTo>
                            <a:pt x="1486" y="4539"/>
                            <a:pt x="2534" y="4104"/>
                            <a:pt x="3383" y="3271"/>
                          </a:cubicBezTo>
                          <a:cubicBezTo>
                            <a:pt x="4349" y="2304"/>
                            <a:pt x="4781" y="1062"/>
                            <a:pt x="4643" y="26"/>
                          </a:cubicBezTo>
                          <a:cubicBezTo>
                            <a:pt x="4515" y="9"/>
                            <a:pt x="4384" y="1"/>
                            <a:pt x="4251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39" name="Google Shape;1239;p2"/>
                    <p:cNvSpPr/>
                    <p:nvPr/>
                  </p:nvSpPr>
                  <p:spPr>
                    <a:xfrm rot="-5400000">
                      <a:off x="3211525" y="2846475"/>
                      <a:ext cx="13985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4" h="4900" extrusionOk="0">
                          <a:moveTo>
                            <a:pt x="1155" y="1"/>
                          </a:moveTo>
                          <a:cubicBezTo>
                            <a:pt x="906" y="1"/>
                            <a:pt x="699" y="70"/>
                            <a:pt x="553" y="215"/>
                          </a:cubicBezTo>
                          <a:cubicBezTo>
                            <a:pt x="1" y="750"/>
                            <a:pt x="571" y="2200"/>
                            <a:pt x="1813" y="3442"/>
                          </a:cubicBezTo>
                          <a:cubicBezTo>
                            <a:pt x="2716" y="4358"/>
                            <a:pt x="3741" y="4899"/>
                            <a:pt x="4439" y="4899"/>
                          </a:cubicBezTo>
                          <a:cubicBezTo>
                            <a:pt x="4688" y="4899"/>
                            <a:pt x="4896" y="4830"/>
                            <a:pt x="5041" y="4685"/>
                          </a:cubicBezTo>
                          <a:cubicBezTo>
                            <a:pt x="5593" y="4150"/>
                            <a:pt x="5024" y="2700"/>
                            <a:pt x="3781" y="1458"/>
                          </a:cubicBezTo>
                          <a:cubicBezTo>
                            <a:pt x="2878" y="542"/>
                            <a:pt x="1853" y="1"/>
                            <a:pt x="115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40" name="Google Shape;1240;p2"/>
                    <p:cNvSpPr/>
                    <p:nvPr/>
                  </p:nvSpPr>
                  <p:spPr>
                    <a:xfrm rot="-5400000">
                      <a:off x="3270638" y="2998113"/>
                      <a:ext cx="276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23" extrusionOk="0">
                          <a:moveTo>
                            <a:pt x="553" y="1"/>
                          </a:moveTo>
                          <a:cubicBezTo>
                            <a:pt x="243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43" y="1123"/>
                            <a:pt x="553" y="1123"/>
                          </a:cubicBezTo>
                          <a:cubicBezTo>
                            <a:pt x="864" y="1123"/>
                            <a:pt x="1106" y="864"/>
                            <a:pt x="1106" y="553"/>
                          </a:cubicBezTo>
                          <a:cubicBezTo>
                            <a:pt x="1106" y="260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41" name="Google Shape;1241;p2"/>
                    <p:cNvSpPr/>
                    <p:nvPr/>
                  </p:nvSpPr>
                  <p:spPr>
                    <a:xfrm rot="-5400000">
                      <a:off x="3166450" y="2886575"/>
                      <a:ext cx="27625" cy="26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1071" extrusionOk="0">
                          <a:moveTo>
                            <a:pt x="725" y="1"/>
                          </a:moveTo>
                          <a:cubicBezTo>
                            <a:pt x="432" y="1"/>
                            <a:pt x="0" y="242"/>
                            <a:pt x="0" y="553"/>
                          </a:cubicBezTo>
                          <a:cubicBezTo>
                            <a:pt x="18" y="898"/>
                            <a:pt x="285" y="1071"/>
                            <a:pt x="553" y="1071"/>
                          </a:cubicBezTo>
                          <a:cubicBezTo>
                            <a:pt x="820" y="1071"/>
                            <a:pt x="1088" y="898"/>
                            <a:pt x="1105" y="553"/>
                          </a:cubicBezTo>
                          <a:cubicBezTo>
                            <a:pt x="1105" y="242"/>
                            <a:pt x="1019" y="1"/>
                            <a:pt x="72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42" name="Google Shape;1242;p2"/>
                    <p:cNvSpPr/>
                    <p:nvPr/>
                  </p:nvSpPr>
                  <p:spPr>
                    <a:xfrm rot="-5400000">
                      <a:off x="3109475" y="2737500"/>
                      <a:ext cx="119125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5" h="4539" extrusionOk="0">
                          <a:moveTo>
                            <a:pt x="4235" y="1"/>
                          </a:moveTo>
                          <a:cubicBezTo>
                            <a:pt x="3279" y="1"/>
                            <a:pt x="2232" y="437"/>
                            <a:pt x="1398" y="1286"/>
                          </a:cubicBezTo>
                          <a:cubicBezTo>
                            <a:pt x="432" y="2235"/>
                            <a:pt x="0" y="3461"/>
                            <a:pt x="139" y="4514"/>
                          </a:cubicBezTo>
                          <a:cubicBezTo>
                            <a:pt x="265" y="4530"/>
                            <a:pt x="394" y="4539"/>
                            <a:pt x="526" y="4539"/>
                          </a:cubicBezTo>
                          <a:cubicBezTo>
                            <a:pt x="1473" y="4539"/>
                            <a:pt x="2535" y="4104"/>
                            <a:pt x="3383" y="3271"/>
                          </a:cubicBezTo>
                          <a:cubicBezTo>
                            <a:pt x="4333" y="2304"/>
                            <a:pt x="4764" y="1062"/>
                            <a:pt x="4626" y="26"/>
                          </a:cubicBezTo>
                          <a:cubicBezTo>
                            <a:pt x="4498" y="9"/>
                            <a:pt x="4367" y="1"/>
                            <a:pt x="42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43" name="Google Shape;1243;p2"/>
                    <p:cNvSpPr/>
                    <p:nvPr/>
                  </p:nvSpPr>
                  <p:spPr>
                    <a:xfrm rot="-5400000">
                      <a:off x="3211750" y="26464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44" y="1"/>
                          </a:moveTo>
                          <a:cubicBezTo>
                            <a:pt x="897" y="1"/>
                            <a:pt x="693" y="70"/>
                            <a:pt x="553" y="215"/>
                          </a:cubicBezTo>
                          <a:cubicBezTo>
                            <a:pt x="0" y="750"/>
                            <a:pt x="553" y="2200"/>
                            <a:pt x="1795" y="3442"/>
                          </a:cubicBezTo>
                          <a:cubicBezTo>
                            <a:pt x="2711" y="4358"/>
                            <a:pt x="3740" y="4899"/>
                            <a:pt x="4438" y="4899"/>
                          </a:cubicBezTo>
                          <a:cubicBezTo>
                            <a:pt x="4688" y="4899"/>
                            <a:pt x="4895" y="4830"/>
                            <a:pt x="5040" y="4685"/>
                          </a:cubicBezTo>
                          <a:cubicBezTo>
                            <a:pt x="5575" y="4150"/>
                            <a:pt x="5023" y="2700"/>
                            <a:pt x="3780" y="1458"/>
                          </a:cubicBezTo>
                          <a:cubicBezTo>
                            <a:pt x="2864" y="542"/>
                            <a:pt x="1836" y="1"/>
                            <a:pt x="114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44" name="Google Shape;1244;p2"/>
                    <p:cNvSpPr/>
                    <p:nvPr/>
                  </p:nvSpPr>
                  <p:spPr>
                    <a:xfrm rot="-5400000">
                      <a:off x="3270425" y="2793800"/>
                      <a:ext cx="28075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23" extrusionOk="0">
                          <a:moveTo>
                            <a:pt x="570" y="1"/>
                          </a:moveTo>
                          <a:cubicBezTo>
                            <a:pt x="260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60" y="1123"/>
                            <a:pt x="570" y="1123"/>
                          </a:cubicBezTo>
                          <a:cubicBezTo>
                            <a:pt x="864" y="1123"/>
                            <a:pt x="1123" y="864"/>
                            <a:pt x="1123" y="553"/>
                          </a:cubicBezTo>
                          <a:cubicBezTo>
                            <a:pt x="1123" y="260"/>
                            <a:pt x="864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45" name="Google Shape;1245;p2"/>
                    <p:cNvSpPr/>
                    <p:nvPr/>
                  </p:nvSpPr>
                  <p:spPr>
                    <a:xfrm rot="-5400000">
                      <a:off x="3166663" y="2681813"/>
                      <a:ext cx="2807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06" extrusionOk="0">
                          <a:moveTo>
                            <a:pt x="570" y="1"/>
                          </a:moveTo>
                          <a:cubicBezTo>
                            <a:pt x="259" y="1"/>
                            <a:pt x="0" y="242"/>
                            <a:pt x="0" y="553"/>
                          </a:cubicBezTo>
                          <a:cubicBezTo>
                            <a:pt x="0" y="863"/>
                            <a:pt x="259" y="1105"/>
                            <a:pt x="570" y="1105"/>
                          </a:cubicBezTo>
                          <a:cubicBezTo>
                            <a:pt x="863" y="1105"/>
                            <a:pt x="1122" y="863"/>
                            <a:pt x="1122" y="553"/>
                          </a:cubicBezTo>
                          <a:cubicBezTo>
                            <a:pt x="1122" y="242"/>
                            <a:pt x="863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46" name="Google Shape;1246;p2"/>
                    <p:cNvSpPr/>
                    <p:nvPr/>
                  </p:nvSpPr>
                  <p:spPr>
                    <a:xfrm rot="-5400000">
                      <a:off x="3099338" y="2532863"/>
                      <a:ext cx="139400" cy="122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11" extrusionOk="0">
                          <a:moveTo>
                            <a:pt x="4439" y="1"/>
                          </a:moveTo>
                          <a:cubicBezTo>
                            <a:pt x="3748" y="1"/>
                            <a:pt x="2715" y="548"/>
                            <a:pt x="1796" y="1455"/>
                          </a:cubicBezTo>
                          <a:cubicBezTo>
                            <a:pt x="553" y="2697"/>
                            <a:pt x="1" y="4147"/>
                            <a:pt x="536" y="4700"/>
                          </a:cubicBezTo>
                          <a:cubicBezTo>
                            <a:pt x="679" y="4843"/>
                            <a:pt x="883" y="4911"/>
                            <a:pt x="1128" y="4911"/>
                          </a:cubicBezTo>
                          <a:cubicBezTo>
                            <a:pt x="1827" y="4911"/>
                            <a:pt x="2860" y="4360"/>
                            <a:pt x="3781" y="3440"/>
                          </a:cubicBezTo>
                          <a:cubicBezTo>
                            <a:pt x="5023" y="2214"/>
                            <a:pt x="5576" y="764"/>
                            <a:pt x="5023" y="212"/>
                          </a:cubicBezTo>
                          <a:cubicBezTo>
                            <a:pt x="4884" y="68"/>
                            <a:pt x="4683" y="1"/>
                            <a:pt x="4439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47" name="Google Shape;1247;p2"/>
                    <p:cNvSpPr/>
                    <p:nvPr/>
                  </p:nvSpPr>
                  <p:spPr>
                    <a:xfrm rot="-5400000">
                      <a:off x="3211750" y="24462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38" y="1"/>
                          </a:moveTo>
                          <a:cubicBezTo>
                            <a:pt x="888" y="1"/>
                            <a:pt x="681" y="70"/>
                            <a:pt x="536" y="215"/>
                          </a:cubicBezTo>
                          <a:cubicBezTo>
                            <a:pt x="1" y="750"/>
                            <a:pt x="553" y="2200"/>
                            <a:pt x="1796" y="3442"/>
                          </a:cubicBezTo>
                          <a:cubicBezTo>
                            <a:pt x="2712" y="4358"/>
                            <a:pt x="3731" y="4899"/>
                            <a:pt x="4425" y="4899"/>
                          </a:cubicBezTo>
                          <a:cubicBezTo>
                            <a:pt x="4672" y="4899"/>
                            <a:pt x="4878" y="4830"/>
                            <a:pt x="5023" y="4685"/>
                          </a:cubicBezTo>
                          <a:cubicBezTo>
                            <a:pt x="5576" y="4150"/>
                            <a:pt x="5006" y="2700"/>
                            <a:pt x="3781" y="1458"/>
                          </a:cubicBezTo>
                          <a:cubicBezTo>
                            <a:pt x="2865" y="542"/>
                            <a:pt x="1836" y="1"/>
                            <a:pt x="11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48" name="Google Shape;1248;p2"/>
                    <p:cNvSpPr/>
                    <p:nvPr/>
                  </p:nvSpPr>
                  <p:spPr>
                    <a:xfrm rot="-5400000">
                      <a:off x="3265288" y="2597863"/>
                      <a:ext cx="38425" cy="28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37" h="1126" extrusionOk="0">
                          <a:moveTo>
                            <a:pt x="760" y="1"/>
                          </a:moveTo>
                          <a:cubicBezTo>
                            <a:pt x="259" y="1"/>
                            <a:pt x="0" y="605"/>
                            <a:pt x="363" y="967"/>
                          </a:cubicBezTo>
                          <a:cubicBezTo>
                            <a:pt x="472" y="1077"/>
                            <a:pt x="608" y="1126"/>
                            <a:pt x="742" y="1126"/>
                          </a:cubicBezTo>
                          <a:cubicBezTo>
                            <a:pt x="1031" y="1126"/>
                            <a:pt x="1312" y="900"/>
                            <a:pt x="1312" y="570"/>
                          </a:cubicBezTo>
                          <a:cubicBezTo>
                            <a:pt x="1312" y="260"/>
                            <a:pt x="1537" y="1"/>
                            <a:pt x="760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49" name="Google Shape;1249;p2"/>
                    <p:cNvSpPr/>
                    <p:nvPr/>
                  </p:nvSpPr>
                  <p:spPr>
                    <a:xfrm rot="-5400000">
                      <a:off x="3166875" y="2481825"/>
                      <a:ext cx="27650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1" y="242"/>
                            <a:pt x="1" y="553"/>
                          </a:cubicBezTo>
                          <a:cubicBezTo>
                            <a:pt x="1" y="863"/>
                            <a:pt x="242" y="1105"/>
                            <a:pt x="553" y="1105"/>
                          </a:cubicBezTo>
                          <a:cubicBezTo>
                            <a:pt x="864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50" name="Google Shape;1250;p2"/>
                    <p:cNvSpPr/>
                    <p:nvPr/>
                  </p:nvSpPr>
                  <p:spPr>
                    <a:xfrm rot="-5400000">
                      <a:off x="3109488" y="2337513"/>
                      <a:ext cx="119100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4" h="4539" extrusionOk="0">
                          <a:moveTo>
                            <a:pt x="4239" y="1"/>
                          </a:moveTo>
                          <a:cubicBezTo>
                            <a:pt x="3292" y="1"/>
                            <a:pt x="2232" y="437"/>
                            <a:pt x="1398" y="1286"/>
                          </a:cubicBezTo>
                          <a:cubicBezTo>
                            <a:pt x="432" y="2235"/>
                            <a:pt x="0" y="3461"/>
                            <a:pt x="138" y="4514"/>
                          </a:cubicBezTo>
                          <a:cubicBezTo>
                            <a:pt x="267" y="4530"/>
                            <a:pt x="397" y="4539"/>
                            <a:pt x="530" y="4539"/>
                          </a:cubicBezTo>
                          <a:cubicBezTo>
                            <a:pt x="1486" y="4539"/>
                            <a:pt x="2534" y="4104"/>
                            <a:pt x="3383" y="3271"/>
                          </a:cubicBezTo>
                          <a:cubicBezTo>
                            <a:pt x="4332" y="2304"/>
                            <a:pt x="4764" y="1062"/>
                            <a:pt x="4626" y="26"/>
                          </a:cubicBezTo>
                          <a:cubicBezTo>
                            <a:pt x="4500" y="9"/>
                            <a:pt x="4371" y="1"/>
                            <a:pt x="4239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51" name="Google Shape;1251;p2"/>
                    <p:cNvSpPr/>
                    <p:nvPr/>
                  </p:nvSpPr>
                  <p:spPr>
                    <a:xfrm rot="-5400000">
                      <a:off x="3211763" y="2246488"/>
                      <a:ext cx="139375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5" h="4900" extrusionOk="0">
                          <a:moveTo>
                            <a:pt x="1151" y="1"/>
                          </a:moveTo>
                          <a:cubicBezTo>
                            <a:pt x="904" y="1"/>
                            <a:pt x="698" y="70"/>
                            <a:pt x="552" y="215"/>
                          </a:cubicBezTo>
                          <a:cubicBezTo>
                            <a:pt x="0" y="750"/>
                            <a:pt x="570" y="2200"/>
                            <a:pt x="1795" y="3442"/>
                          </a:cubicBezTo>
                          <a:cubicBezTo>
                            <a:pt x="2711" y="4358"/>
                            <a:pt x="3739" y="4899"/>
                            <a:pt x="4438" y="4899"/>
                          </a:cubicBezTo>
                          <a:cubicBezTo>
                            <a:pt x="4687" y="4899"/>
                            <a:pt x="4895" y="4830"/>
                            <a:pt x="5040" y="4685"/>
                          </a:cubicBezTo>
                          <a:cubicBezTo>
                            <a:pt x="5575" y="4150"/>
                            <a:pt x="5023" y="2700"/>
                            <a:pt x="3780" y="1458"/>
                          </a:cubicBezTo>
                          <a:cubicBezTo>
                            <a:pt x="2864" y="542"/>
                            <a:pt x="1845" y="1"/>
                            <a:pt x="1151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52" name="Google Shape;1252;p2"/>
                    <p:cNvSpPr/>
                    <p:nvPr/>
                  </p:nvSpPr>
                  <p:spPr>
                    <a:xfrm rot="-5400000">
                      <a:off x="3272588" y="2395963"/>
                      <a:ext cx="237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0" h="1123" extrusionOk="0">
                          <a:moveTo>
                            <a:pt x="397" y="1"/>
                          </a:moveTo>
                          <a:cubicBezTo>
                            <a:pt x="87" y="1"/>
                            <a:pt x="0" y="260"/>
                            <a:pt x="0" y="570"/>
                          </a:cubicBezTo>
                          <a:cubicBezTo>
                            <a:pt x="0" y="864"/>
                            <a:pt x="87" y="1123"/>
                            <a:pt x="397" y="1123"/>
                          </a:cubicBezTo>
                          <a:cubicBezTo>
                            <a:pt x="691" y="1123"/>
                            <a:pt x="950" y="864"/>
                            <a:pt x="950" y="570"/>
                          </a:cubicBezTo>
                          <a:cubicBezTo>
                            <a:pt x="950" y="260"/>
                            <a:pt x="691" y="1"/>
                            <a:pt x="39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53" name="Google Shape;1253;p2"/>
                    <p:cNvSpPr/>
                    <p:nvPr/>
                  </p:nvSpPr>
                  <p:spPr>
                    <a:xfrm rot="-5400000">
                      <a:off x="3166663" y="2286138"/>
                      <a:ext cx="2807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06" extrusionOk="0">
                          <a:moveTo>
                            <a:pt x="570" y="1"/>
                          </a:moveTo>
                          <a:cubicBezTo>
                            <a:pt x="259" y="1"/>
                            <a:pt x="0" y="242"/>
                            <a:pt x="0" y="553"/>
                          </a:cubicBezTo>
                          <a:cubicBezTo>
                            <a:pt x="0" y="863"/>
                            <a:pt x="259" y="1105"/>
                            <a:pt x="570" y="1105"/>
                          </a:cubicBezTo>
                          <a:cubicBezTo>
                            <a:pt x="863" y="1105"/>
                            <a:pt x="1122" y="863"/>
                            <a:pt x="1122" y="553"/>
                          </a:cubicBezTo>
                          <a:cubicBezTo>
                            <a:pt x="1122" y="242"/>
                            <a:pt x="863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54" name="Google Shape;1254;p2"/>
                    <p:cNvSpPr/>
                    <p:nvPr/>
                  </p:nvSpPr>
                  <p:spPr>
                    <a:xfrm rot="-5400000">
                      <a:off x="3109475" y="2137300"/>
                      <a:ext cx="119125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5" h="4539" extrusionOk="0">
                          <a:moveTo>
                            <a:pt x="4235" y="1"/>
                          </a:moveTo>
                          <a:cubicBezTo>
                            <a:pt x="3279" y="1"/>
                            <a:pt x="2230" y="437"/>
                            <a:pt x="1381" y="1286"/>
                          </a:cubicBezTo>
                          <a:cubicBezTo>
                            <a:pt x="432" y="2235"/>
                            <a:pt x="1" y="3461"/>
                            <a:pt x="139" y="4514"/>
                          </a:cubicBezTo>
                          <a:cubicBezTo>
                            <a:pt x="265" y="4530"/>
                            <a:pt x="394" y="4539"/>
                            <a:pt x="526" y="4539"/>
                          </a:cubicBezTo>
                          <a:cubicBezTo>
                            <a:pt x="1473" y="4539"/>
                            <a:pt x="2533" y="4104"/>
                            <a:pt x="3366" y="3271"/>
                          </a:cubicBezTo>
                          <a:cubicBezTo>
                            <a:pt x="4333" y="2304"/>
                            <a:pt x="4764" y="1062"/>
                            <a:pt x="4626" y="26"/>
                          </a:cubicBezTo>
                          <a:cubicBezTo>
                            <a:pt x="4498" y="9"/>
                            <a:pt x="4367" y="1"/>
                            <a:pt x="42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55" name="Google Shape;1255;p2"/>
                    <p:cNvSpPr/>
                    <p:nvPr/>
                  </p:nvSpPr>
                  <p:spPr>
                    <a:xfrm rot="-5400000">
                      <a:off x="3211750" y="20462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37" y="1"/>
                          </a:moveTo>
                          <a:cubicBezTo>
                            <a:pt x="888" y="1"/>
                            <a:pt x="681" y="70"/>
                            <a:pt x="536" y="215"/>
                          </a:cubicBezTo>
                          <a:cubicBezTo>
                            <a:pt x="0" y="750"/>
                            <a:pt x="553" y="2200"/>
                            <a:pt x="1795" y="3442"/>
                          </a:cubicBezTo>
                          <a:cubicBezTo>
                            <a:pt x="2711" y="4358"/>
                            <a:pt x="3740" y="4899"/>
                            <a:pt x="4432" y="4899"/>
                          </a:cubicBezTo>
                          <a:cubicBezTo>
                            <a:pt x="4678" y="4899"/>
                            <a:pt x="4882" y="4830"/>
                            <a:pt x="5023" y="4685"/>
                          </a:cubicBezTo>
                          <a:cubicBezTo>
                            <a:pt x="5575" y="4150"/>
                            <a:pt x="5023" y="2700"/>
                            <a:pt x="3780" y="1458"/>
                          </a:cubicBezTo>
                          <a:cubicBezTo>
                            <a:pt x="2864" y="542"/>
                            <a:pt x="1836" y="1"/>
                            <a:pt x="113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56" name="Google Shape;1256;p2"/>
                    <p:cNvSpPr/>
                    <p:nvPr/>
                  </p:nvSpPr>
                  <p:spPr>
                    <a:xfrm rot="-5400000">
                      <a:off x="3270638" y="2193813"/>
                      <a:ext cx="276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23" extrusionOk="0">
                          <a:moveTo>
                            <a:pt x="553" y="1"/>
                          </a:moveTo>
                          <a:cubicBezTo>
                            <a:pt x="242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42" y="1123"/>
                            <a:pt x="553" y="1123"/>
                          </a:cubicBezTo>
                          <a:cubicBezTo>
                            <a:pt x="864" y="1123"/>
                            <a:pt x="1105" y="864"/>
                            <a:pt x="1105" y="553"/>
                          </a:cubicBezTo>
                          <a:cubicBezTo>
                            <a:pt x="1105" y="260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57" name="Google Shape;1257;p2"/>
                    <p:cNvSpPr/>
                    <p:nvPr/>
                  </p:nvSpPr>
                  <p:spPr>
                    <a:xfrm rot="-5400000">
                      <a:off x="3166875" y="2086150"/>
                      <a:ext cx="27650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1" y="242"/>
                            <a:pt x="1" y="553"/>
                          </a:cubicBezTo>
                          <a:cubicBezTo>
                            <a:pt x="1" y="863"/>
                            <a:pt x="242" y="1105"/>
                            <a:pt x="553" y="1105"/>
                          </a:cubicBezTo>
                          <a:cubicBezTo>
                            <a:pt x="864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58" name="Google Shape;1258;p2"/>
                    <p:cNvSpPr/>
                    <p:nvPr/>
                  </p:nvSpPr>
                  <p:spPr>
                    <a:xfrm rot="-5400000">
                      <a:off x="3099250" y="1932750"/>
                      <a:ext cx="139400" cy="12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4" extrusionOk="0">
                          <a:moveTo>
                            <a:pt x="4432" y="1"/>
                          </a:moveTo>
                          <a:cubicBezTo>
                            <a:pt x="3738" y="1"/>
                            <a:pt x="2715" y="548"/>
                            <a:pt x="1796" y="1455"/>
                          </a:cubicBezTo>
                          <a:cubicBezTo>
                            <a:pt x="553" y="2697"/>
                            <a:pt x="1" y="4147"/>
                            <a:pt x="536" y="4700"/>
                          </a:cubicBezTo>
                          <a:cubicBezTo>
                            <a:pt x="678" y="4838"/>
                            <a:pt x="881" y="4903"/>
                            <a:pt x="1124" y="4903"/>
                          </a:cubicBezTo>
                          <a:cubicBezTo>
                            <a:pt x="1823" y="4903"/>
                            <a:pt x="2859" y="4361"/>
                            <a:pt x="3781" y="3440"/>
                          </a:cubicBezTo>
                          <a:cubicBezTo>
                            <a:pt x="5006" y="2214"/>
                            <a:pt x="5576" y="764"/>
                            <a:pt x="5023" y="212"/>
                          </a:cubicBezTo>
                          <a:cubicBezTo>
                            <a:pt x="4880" y="68"/>
                            <a:pt x="4676" y="1"/>
                            <a:pt x="4432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59" name="Google Shape;1259;p2"/>
                    <p:cNvSpPr/>
                    <p:nvPr/>
                  </p:nvSpPr>
                  <p:spPr>
                    <a:xfrm rot="-5400000">
                      <a:off x="3211538" y="1846288"/>
                      <a:ext cx="139825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3" h="4900" extrusionOk="0">
                          <a:moveTo>
                            <a:pt x="1154" y="1"/>
                          </a:moveTo>
                          <a:cubicBezTo>
                            <a:pt x="906" y="1"/>
                            <a:pt x="698" y="70"/>
                            <a:pt x="553" y="215"/>
                          </a:cubicBezTo>
                          <a:cubicBezTo>
                            <a:pt x="1" y="750"/>
                            <a:pt x="570" y="2200"/>
                            <a:pt x="1796" y="3442"/>
                          </a:cubicBezTo>
                          <a:cubicBezTo>
                            <a:pt x="2712" y="4358"/>
                            <a:pt x="3740" y="4899"/>
                            <a:pt x="4439" y="4899"/>
                          </a:cubicBezTo>
                          <a:cubicBezTo>
                            <a:pt x="4688" y="4899"/>
                            <a:pt x="4895" y="4830"/>
                            <a:pt x="5040" y="4685"/>
                          </a:cubicBezTo>
                          <a:cubicBezTo>
                            <a:pt x="5593" y="4150"/>
                            <a:pt x="5023" y="2700"/>
                            <a:pt x="3781" y="1458"/>
                          </a:cubicBezTo>
                          <a:cubicBezTo>
                            <a:pt x="2877" y="542"/>
                            <a:pt x="1852" y="1"/>
                            <a:pt x="115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60" name="Google Shape;1260;p2"/>
                    <p:cNvSpPr/>
                    <p:nvPr/>
                  </p:nvSpPr>
                  <p:spPr>
                    <a:xfrm rot="-5400000">
                      <a:off x="3270650" y="1993600"/>
                      <a:ext cx="27625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1123" extrusionOk="0">
                          <a:moveTo>
                            <a:pt x="553" y="1"/>
                          </a:moveTo>
                          <a:cubicBezTo>
                            <a:pt x="242" y="1"/>
                            <a:pt x="0" y="260"/>
                            <a:pt x="0" y="553"/>
                          </a:cubicBezTo>
                          <a:cubicBezTo>
                            <a:pt x="0" y="864"/>
                            <a:pt x="242" y="1123"/>
                            <a:pt x="553" y="1123"/>
                          </a:cubicBezTo>
                          <a:cubicBezTo>
                            <a:pt x="863" y="1123"/>
                            <a:pt x="1105" y="864"/>
                            <a:pt x="1105" y="553"/>
                          </a:cubicBezTo>
                          <a:cubicBezTo>
                            <a:pt x="1105" y="260"/>
                            <a:pt x="863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61" name="Google Shape;1261;p2"/>
                    <p:cNvSpPr/>
                    <p:nvPr/>
                  </p:nvSpPr>
                  <p:spPr>
                    <a:xfrm rot="-5400000">
                      <a:off x="3166875" y="1881625"/>
                      <a:ext cx="27650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1" y="242"/>
                            <a:pt x="1" y="553"/>
                          </a:cubicBezTo>
                          <a:cubicBezTo>
                            <a:pt x="1" y="863"/>
                            <a:pt x="242" y="1105"/>
                            <a:pt x="553" y="1105"/>
                          </a:cubicBezTo>
                          <a:cubicBezTo>
                            <a:pt x="864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62" name="Google Shape;1262;p2"/>
                    <p:cNvSpPr/>
                    <p:nvPr/>
                  </p:nvSpPr>
                  <p:spPr>
                    <a:xfrm rot="-5400000">
                      <a:off x="3109488" y="1737313"/>
                      <a:ext cx="119100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4" h="4539" extrusionOk="0">
                          <a:moveTo>
                            <a:pt x="4235" y="1"/>
                          </a:moveTo>
                          <a:cubicBezTo>
                            <a:pt x="3282" y="1"/>
                            <a:pt x="2245" y="437"/>
                            <a:pt x="1381" y="1286"/>
                          </a:cubicBezTo>
                          <a:cubicBezTo>
                            <a:pt x="432" y="2235"/>
                            <a:pt x="0" y="3461"/>
                            <a:pt x="138" y="4514"/>
                          </a:cubicBezTo>
                          <a:cubicBezTo>
                            <a:pt x="264" y="4530"/>
                            <a:pt x="394" y="4539"/>
                            <a:pt x="525" y="4539"/>
                          </a:cubicBezTo>
                          <a:cubicBezTo>
                            <a:pt x="1472" y="4539"/>
                            <a:pt x="2532" y="4104"/>
                            <a:pt x="3366" y="3271"/>
                          </a:cubicBezTo>
                          <a:cubicBezTo>
                            <a:pt x="4332" y="2304"/>
                            <a:pt x="4764" y="1062"/>
                            <a:pt x="4626" y="26"/>
                          </a:cubicBezTo>
                          <a:cubicBezTo>
                            <a:pt x="4498" y="9"/>
                            <a:pt x="4367" y="1"/>
                            <a:pt x="42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63" name="Google Shape;1263;p2"/>
                    <p:cNvSpPr/>
                    <p:nvPr/>
                  </p:nvSpPr>
                  <p:spPr>
                    <a:xfrm rot="-5400000">
                      <a:off x="3211763" y="1646288"/>
                      <a:ext cx="139375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5" h="4900" extrusionOk="0">
                          <a:moveTo>
                            <a:pt x="1144" y="1"/>
                          </a:moveTo>
                          <a:cubicBezTo>
                            <a:pt x="897" y="1"/>
                            <a:pt x="693" y="70"/>
                            <a:pt x="552" y="215"/>
                          </a:cubicBezTo>
                          <a:cubicBezTo>
                            <a:pt x="0" y="750"/>
                            <a:pt x="552" y="2200"/>
                            <a:pt x="1795" y="3442"/>
                          </a:cubicBezTo>
                          <a:cubicBezTo>
                            <a:pt x="2711" y="4358"/>
                            <a:pt x="3739" y="4899"/>
                            <a:pt x="4431" y="4899"/>
                          </a:cubicBezTo>
                          <a:cubicBezTo>
                            <a:pt x="4678" y="4899"/>
                            <a:pt x="4882" y="4830"/>
                            <a:pt x="5023" y="4685"/>
                          </a:cubicBezTo>
                          <a:cubicBezTo>
                            <a:pt x="5575" y="4150"/>
                            <a:pt x="5023" y="2700"/>
                            <a:pt x="3780" y="1458"/>
                          </a:cubicBezTo>
                          <a:cubicBezTo>
                            <a:pt x="2864" y="542"/>
                            <a:pt x="1836" y="1"/>
                            <a:pt x="114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64" name="Google Shape;1264;p2"/>
                    <p:cNvSpPr/>
                    <p:nvPr/>
                  </p:nvSpPr>
                  <p:spPr>
                    <a:xfrm rot="-5400000">
                      <a:off x="3268025" y="1796000"/>
                      <a:ext cx="32825" cy="28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13" h="1121" extrusionOk="0">
                          <a:moveTo>
                            <a:pt x="743" y="1"/>
                          </a:moveTo>
                          <a:cubicBezTo>
                            <a:pt x="259" y="1"/>
                            <a:pt x="1" y="605"/>
                            <a:pt x="363" y="950"/>
                          </a:cubicBezTo>
                          <a:cubicBezTo>
                            <a:pt x="475" y="1068"/>
                            <a:pt x="615" y="1120"/>
                            <a:pt x="753" y="1120"/>
                          </a:cubicBezTo>
                          <a:cubicBezTo>
                            <a:pt x="1037" y="1120"/>
                            <a:pt x="1312" y="896"/>
                            <a:pt x="1312" y="570"/>
                          </a:cubicBezTo>
                          <a:cubicBezTo>
                            <a:pt x="1312" y="260"/>
                            <a:pt x="1053" y="1"/>
                            <a:pt x="74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65" name="Google Shape;1265;p2"/>
                    <p:cNvSpPr/>
                    <p:nvPr/>
                  </p:nvSpPr>
                  <p:spPr>
                    <a:xfrm rot="-5400000">
                      <a:off x="3164588" y="1683713"/>
                      <a:ext cx="32375" cy="27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95" h="1112" extrusionOk="0">
                          <a:moveTo>
                            <a:pt x="742" y="1"/>
                          </a:moveTo>
                          <a:cubicBezTo>
                            <a:pt x="242" y="1"/>
                            <a:pt x="0" y="587"/>
                            <a:pt x="345" y="950"/>
                          </a:cubicBezTo>
                          <a:cubicBezTo>
                            <a:pt x="457" y="1061"/>
                            <a:pt x="596" y="1112"/>
                            <a:pt x="732" y="1112"/>
                          </a:cubicBezTo>
                          <a:cubicBezTo>
                            <a:pt x="1018" y="1112"/>
                            <a:pt x="1295" y="892"/>
                            <a:pt x="1295" y="553"/>
                          </a:cubicBezTo>
                          <a:cubicBezTo>
                            <a:pt x="1295" y="242"/>
                            <a:pt x="1053" y="1"/>
                            <a:pt x="742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66" name="Google Shape;1266;p2"/>
                    <p:cNvSpPr/>
                    <p:nvPr/>
                  </p:nvSpPr>
                  <p:spPr>
                    <a:xfrm rot="-5400000">
                      <a:off x="3099338" y="1532663"/>
                      <a:ext cx="139400" cy="122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11" extrusionOk="0">
                          <a:moveTo>
                            <a:pt x="4439" y="1"/>
                          </a:moveTo>
                          <a:cubicBezTo>
                            <a:pt x="3747" y="1"/>
                            <a:pt x="2715" y="548"/>
                            <a:pt x="1795" y="1455"/>
                          </a:cubicBezTo>
                          <a:cubicBezTo>
                            <a:pt x="553" y="2697"/>
                            <a:pt x="0" y="4147"/>
                            <a:pt x="535" y="4700"/>
                          </a:cubicBezTo>
                          <a:cubicBezTo>
                            <a:pt x="679" y="4843"/>
                            <a:pt x="883" y="4911"/>
                            <a:pt x="1128" y="4911"/>
                          </a:cubicBezTo>
                          <a:cubicBezTo>
                            <a:pt x="1827" y="4911"/>
                            <a:pt x="2860" y="4360"/>
                            <a:pt x="3780" y="3440"/>
                          </a:cubicBezTo>
                          <a:cubicBezTo>
                            <a:pt x="5023" y="2214"/>
                            <a:pt x="5575" y="764"/>
                            <a:pt x="5023" y="212"/>
                          </a:cubicBezTo>
                          <a:cubicBezTo>
                            <a:pt x="4884" y="68"/>
                            <a:pt x="4683" y="1"/>
                            <a:pt x="4439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67" name="Google Shape;1267;p2"/>
                    <p:cNvSpPr/>
                    <p:nvPr/>
                  </p:nvSpPr>
                  <p:spPr>
                    <a:xfrm rot="-5400000">
                      <a:off x="3211538" y="1446288"/>
                      <a:ext cx="139825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3" h="4900" extrusionOk="0">
                          <a:moveTo>
                            <a:pt x="1154" y="1"/>
                          </a:moveTo>
                          <a:cubicBezTo>
                            <a:pt x="905" y="1"/>
                            <a:pt x="698" y="70"/>
                            <a:pt x="553" y="215"/>
                          </a:cubicBezTo>
                          <a:cubicBezTo>
                            <a:pt x="0" y="750"/>
                            <a:pt x="570" y="2200"/>
                            <a:pt x="1813" y="3442"/>
                          </a:cubicBezTo>
                          <a:cubicBezTo>
                            <a:pt x="2716" y="4358"/>
                            <a:pt x="3741" y="4899"/>
                            <a:pt x="4439" y="4899"/>
                          </a:cubicBezTo>
                          <a:cubicBezTo>
                            <a:pt x="4688" y="4899"/>
                            <a:pt x="4895" y="4830"/>
                            <a:pt x="5040" y="4685"/>
                          </a:cubicBezTo>
                          <a:cubicBezTo>
                            <a:pt x="5592" y="4150"/>
                            <a:pt x="5023" y="2700"/>
                            <a:pt x="3797" y="1458"/>
                          </a:cubicBezTo>
                          <a:cubicBezTo>
                            <a:pt x="2882" y="542"/>
                            <a:pt x="1853" y="1"/>
                            <a:pt x="115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68" name="Google Shape;1268;p2"/>
                    <p:cNvSpPr/>
                    <p:nvPr/>
                  </p:nvSpPr>
                  <p:spPr>
                    <a:xfrm rot="-5400000">
                      <a:off x="3270638" y="1593613"/>
                      <a:ext cx="276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23" extrusionOk="0">
                          <a:moveTo>
                            <a:pt x="553" y="1"/>
                          </a:moveTo>
                          <a:cubicBezTo>
                            <a:pt x="242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42" y="1123"/>
                            <a:pt x="553" y="1123"/>
                          </a:cubicBezTo>
                          <a:cubicBezTo>
                            <a:pt x="864" y="1123"/>
                            <a:pt x="1105" y="864"/>
                            <a:pt x="1105" y="553"/>
                          </a:cubicBezTo>
                          <a:cubicBezTo>
                            <a:pt x="1105" y="260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69" name="Google Shape;1269;p2"/>
                    <p:cNvSpPr/>
                    <p:nvPr/>
                  </p:nvSpPr>
                  <p:spPr>
                    <a:xfrm rot="-5400000">
                      <a:off x="3162350" y="1486175"/>
                      <a:ext cx="36700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68" h="1106" extrusionOk="0">
                          <a:moveTo>
                            <a:pt x="743" y="1"/>
                          </a:moveTo>
                          <a:cubicBezTo>
                            <a:pt x="1" y="1"/>
                            <a:pt x="1" y="1105"/>
                            <a:pt x="743" y="1105"/>
                          </a:cubicBezTo>
                          <a:cubicBezTo>
                            <a:pt x="1036" y="1105"/>
                            <a:pt x="1468" y="863"/>
                            <a:pt x="1468" y="553"/>
                          </a:cubicBezTo>
                          <a:cubicBezTo>
                            <a:pt x="1468" y="242"/>
                            <a:pt x="1054" y="1"/>
                            <a:pt x="74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70" name="Google Shape;1270;p2"/>
                    <p:cNvSpPr/>
                    <p:nvPr/>
                  </p:nvSpPr>
                  <p:spPr>
                    <a:xfrm rot="-5400000">
                      <a:off x="3099125" y="1332675"/>
                      <a:ext cx="139825" cy="122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3" h="4911" extrusionOk="0">
                          <a:moveTo>
                            <a:pt x="4447" y="1"/>
                          </a:moveTo>
                          <a:cubicBezTo>
                            <a:pt x="3749" y="1"/>
                            <a:pt x="2719" y="548"/>
                            <a:pt x="1813" y="1455"/>
                          </a:cubicBezTo>
                          <a:cubicBezTo>
                            <a:pt x="570" y="2697"/>
                            <a:pt x="1" y="4147"/>
                            <a:pt x="553" y="4700"/>
                          </a:cubicBezTo>
                          <a:cubicBezTo>
                            <a:pt x="696" y="4843"/>
                            <a:pt x="900" y="4911"/>
                            <a:pt x="1145" y="4911"/>
                          </a:cubicBezTo>
                          <a:cubicBezTo>
                            <a:pt x="1843" y="4911"/>
                            <a:pt x="2873" y="4360"/>
                            <a:pt x="3780" y="3440"/>
                          </a:cubicBezTo>
                          <a:cubicBezTo>
                            <a:pt x="5023" y="2214"/>
                            <a:pt x="5593" y="764"/>
                            <a:pt x="5040" y="212"/>
                          </a:cubicBezTo>
                          <a:cubicBezTo>
                            <a:pt x="4897" y="68"/>
                            <a:pt x="4692" y="1"/>
                            <a:pt x="444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71" name="Google Shape;1271;p2"/>
                    <p:cNvSpPr/>
                    <p:nvPr/>
                  </p:nvSpPr>
                  <p:spPr>
                    <a:xfrm rot="-5400000">
                      <a:off x="3221825" y="1250750"/>
                      <a:ext cx="119550" cy="113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82" h="4544" extrusionOk="0">
                          <a:moveTo>
                            <a:pt x="569" y="1"/>
                          </a:moveTo>
                          <a:cubicBezTo>
                            <a:pt x="429" y="1"/>
                            <a:pt x="291" y="11"/>
                            <a:pt x="156" y="31"/>
                          </a:cubicBezTo>
                          <a:cubicBezTo>
                            <a:pt x="1" y="1066"/>
                            <a:pt x="449" y="2292"/>
                            <a:pt x="1399" y="3258"/>
                          </a:cubicBezTo>
                          <a:cubicBezTo>
                            <a:pt x="2248" y="4107"/>
                            <a:pt x="3296" y="4544"/>
                            <a:pt x="4252" y="4544"/>
                          </a:cubicBezTo>
                          <a:cubicBezTo>
                            <a:pt x="4385" y="4544"/>
                            <a:pt x="4515" y="4535"/>
                            <a:pt x="4644" y="4518"/>
                          </a:cubicBezTo>
                          <a:cubicBezTo>
                            <a:pt x="4782" y="3466"/>
                            <a:pt x="4350" y="2240"/>
                            <a:pt x="3384" y="1274"/>
                          </a:cubicBezTo>
                          <a:cubicBezTo>
                            <a:pt x="2558" y="448"/>
                            <a:pt x="1510" y="1"/>
                            <a:pt x="569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72" name="Google Shape;1272;p2"/>
                    <p:cNvSpPr/>
                    <p:nvPr/>
                  </p:nvSpPr>
                  <p:spPr>
                    <a:xfrm rot="-5400000">
                      <a:off x="3268088" y="1400263"/>
                      <a:ext cx="32825" cy="28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13" h="1126" extrusionOk="0">
                          <a:moveTo>
                            <a:pt x="760" y="1"/>
                          </a:moveTo>
                          <a:cubicBezTo>
                            <a:pt x="259" y="1"/>
                            <a:pt x="1" y="605"/>
                            <a:pt x="346" y="967"/>
                          </a:cubicBezTo>
                          <a:cubicBezTo>
                            <a:pt x="461" y="1077"/>
                            <a:pt x="600" y="1126"/>
                            <a:pt x="737" y="1126"/>
                          </a:cubicBezTo>
                          <a:cubicBezTo>
                            <a:pt x="1031" y="1126"/>
                            <a:pt x="1312" y="900"/>
                            <a:pt x="1312" y="570"/>
                          </a:cubicBezTo>
                          <a:cubicBezTo>
                            <a:pt x="1312" y="260"/>
                            <a:pt x="1053" y="1"/>
                            <a:pt x="760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73" name="Google Shape;1273;p2"/>
                    <p:cNvSpPr/>
                    <p:nvPr/>
                  </p:nvSpPr>
                  <p:spPr>
                    <a:xfrm rot="-5400000">
                      <a:off x="3164375" y="1288250"/>
                      <a:ext cx="32800" cy="27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12" h="1112" extrusionOk="0">
                          <a:moveTo>
                            <a:pt x="759" y="1"/>
                          </a:moveTo>
                          <a:cubicBezTo>
                            <a:pt x="259" y="1"/>
                            <a:pt x="0" y="587"/>
                            <a:pt x="362" y="950"/>
                          </a:cubicBezTo>
                          <a:cubicBezTo>
                            <a:pt x="474" y="1061"/>
                            <a:pt x="613" y="1112"/>
                            <a:pt x="749" y="1112"/>
                          </a:cubicBezTo>
                          <a:cubicBezTo>
                            <a:pt x="1035" y="1112"/>
                            <a:pt x="1312" y="892"/>
                            <a:pt x="1312" y="553"/>
                          </a:cubicBezTo>
                          <a:cubicBezTo>
                            <a:pt x="1312" y="242"/>
                            <a:pt x="1053" y="1"/>
                            <a:pt x="759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74" name="Google Shape;1274;p2"/>
                    <p:cNvSpPr/>
                    <p:nvPr/>
                  </p:nvSpPr>
                  <p:spPr>
                    <a:xfrm rot="-5400000">
                      <a:off x="3270638" y="1197938"/>
                      <a:ext cx="276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23" extrusionOk="0">
                          <a:moveTo>
                            <a:pt x="553" y="1"/>
                          </a:moveTo>
                          <a:cubicBezTo>
                            <a:pt x="242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42" y="1123"/>
                            <a:pt x="553" y="1123"/>
                          </a:cubicBezTo>
                          <a:cubicBezTo>
                            <a:pt x="864" y="1123"/>
                            <a:pt x="1105" y="864"/>
                            <a:pt x="1105" y="553"/>
                          </a:cubicBezTo>
                          <a:cubicBezTo>
                            <a:pt x="1105" y="260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  <p:grpSp>
                <p:nvGrpSpPr>
                  <p:cNvPr id="1275" name="Google Shape;1275;p2"/>
                  <p:cNvGrpSpPr/>
                  <p:nvPr/>
                </p:nvGrpSpPr>
                <p:grpSpPr>
                  <a:xfrm>
                    <a:off x="478504" y="2556076"/>
                    <a:ext cx="196290" cy="2051887"/>
                    <a:chOff x="3107650" y="1022100"/>
                    <a:chExt cx="235050" cy="2457350"/>
                  </a:xfrm>
                </p:grpSpPr>
                <p:sp>
                  <p:nvSpPr>
                    <p:cNvPr id="1276" name="Google Shape;1276;p2"/>
                    <p:cNvSpPr/>
                    <p:nvPr/>
                  </p:nvSpPr>
                  <p:spPr>
                    <a:xfrm rot="-5400000">
                      <a:off x="1996038" y="2242563"/>
                      <a:ext cx="2457350" cy="164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7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77" name="Google Shape;1277;p2"/>
                    <p:cNvSpPr/>
                    <p:nvPr/>
                  </p:nvSpPr>
                  <p:spPr>
                    <a:xfrm rot="-5400000">
                      <a:off x="3109263" y="3337488"/>
                      <a:ext cx="119550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82" h="4539" extrusionOk="0">
                          <a:moveTo>
                            <a:pt x="4240" y="1"/>
                          </a:moveTo>
                          <a:cubicBezTo>
                            <a:pt x="3292" y="1"/>
                            <a:pt x="2232" y="437"/>
                            <a:pt x="1398" y="1286"/>
                          </a:cubicBezTo>
                          <a:cubicBezTo>
                            <a:pt x="432" y="2235"/>
                            <a:pt x="0" y="3461"/>
                            <a:pt x="138" y="4514"/>
                          </a:cubicBezTo>
                          <a:cubicBezTo>
                            <a:pt x="267" y="4530"/>
                            <a:pt x="398" y="4539"/>
                            <a:pt x="530" y="4539"/>
                          </a:cubicBezTo>
                          <a:cubicBezTo>
                            <a:pt x="1486" y="4539"/>
                            <a:pt x="2535" y="4104"/>
                            <a:pt x="3383" y="3271"/>
                          </a:cubicBezTo>
                          <a:cubicBezTo>
                            <a:pt x="4333" y="2304"/>
                            <a:pt x="4781" y="1062"/>
                            <a:pt x="4626" y="26"/>
                          </a:cubicBezTo>
                          <a:cubicBezTo>
                            <a:pt x="4500" y="9"/>
                            <a:pt x="4371" y="1"/>
                            <a:pt x="4240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78" name="Google Shape;1278;p2"/>
                    <p:cNvSpPr/>
                    <p:nvPr/>
                  </p:nvSpPr>
                  <p:spPr>
                    <a:xfrm rot="-5400000">
                      <a:off x="3211450" y="3246375"/>
                      <a:ext cx="139825" cy="1226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3" h="4907" extrusionOk="0">
                          <a:moveTo>
                            <a:pt x="1141" y="1"/>
                          </a:moveTo>
                          <a:cubicBezTo>
                            <a:pt x="898" y="1"/>
                            <a:pt x="695" y="66"/>
                            <a:pt x="553" y="205"/>
                          </a:cubicBezTo>
                          <a:cubicBezTo>
                            <a:pt x="0" y="757"/>
                            <a:pt x="570" y="2207"/>
                            <a:pt x="1795" y="3449"/>
                          </a:cubicBezTo>
                          <a:cubicBezTo>
                            <a:pt x="2711" y="4365"/>
                            <a:pt x="3740" y="4906"/>
                            <a:pt x="4438" y="4906"/>
                          </a:cubicBezTo>
                          <a:cubicBezTo>
                            <a:pt x="4688" y="4906"/>
                            <a:pt x="4895" y="4837"/>
                            <a:pt x="5040" y="4692"/>
                          </a:cubicBezTo>
                          <a:cubicBezTo>
                            <a:pt x="5592" y="4157"/>
                            <a:pt x="5023" y="2707"/>
                            <a:pt x="3780" y="1465"/>
                          </a:cubicBezTo>
                          <a:cubicBezTo>
                            <a:pt x="2871" y="543"/>
                            <a:pt x="1839" y="1"/>
                            <a:pt x="1141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79" name="Google Shape;1279;p2"/>
                    <p:cNvSpPr/>
                    <p:nvPr/>
                  </p:nvSpPr>
                  <p:spPr>
                    <a:xfrm rot="-5400000">
                      <a:off x="3270425" y="3394000"/>
                      <a:ext cx="28075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23" extrusionOk="0">
                          <a:moveTo>
                            <a:pt x="570" y="1"/>
                          </a:moveTo>
                          <a:cubicBezTo>
                            <a:pt x="259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59" y="1123"/>
                            <a:pt x="570" y="1123"/>
                          </a:cubicBezTo>
                          <a:cubicBezTo>
                            <a:pt x="881" y="1123"/>
                            <a:pt x="1122" y="864"/>
                            <a:pt x="1122" y="553"/>
                          </a:cubicBezTo>
                          <a:cubicBezTo>
                            <a:pt x="1122" y="260"/>
                            <a:pt x="881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80" name="Google Shape;1280;p2"/>
                    <p:cNvSpPr/>
                    <p:nvPr/>
                  </p:nvSpPr>
                  <p:spPr>
                    <a:xfrm rot="-5400000">
                      <a:off x="3166888" y="3281813"/>
                      <a:ext cx="2762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0" y="242"/>
                            <a:pt x="0" y="553"/>
                          </a:cubicBezTo>
                          <a:cubicBezTo>
                            <a:pt x="0" y="863"/>
                            <a:pt x="242" y="1105"/>
                            <a:pt x="553" y="1105"/>
                          </a:cubicBezTo>
                          <a:cubicBezTo>
                            <a:pt x="863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3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81" name="Google Shape;1281;p2"/>
                    <p:cNvSpPr/>
                    <p:nvPr/>
                  </p:nvSpPr>
                  <p:spPr>
                    <a:xfrm rot="-5400000">
                      <a:off x="3099338" y="3133063"/>
                      <a:ext cx="139400" cy="122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11" extrusionOk="0">
                          <a:moveTo>
                            <a:pt x="4446" y="1"/>
                          </a:moveTo>
                          <a:cubicBezTo>
                            <a:pt x="3748" y="1"/>
                            <a:pt x="2715" y="548"/>
                            <a:pt x="1796" y="1455"/>
                          </a:cubicBezTo>
                          <a:cubicBezTo>
                            <a:pt x="570" y="2697"/>
                            <a:pt x="1" y="4147"/>
                            <a:pt x="553" y="4700"/>
                          </a:cubicBezTo>
                          <a:cubicBezTo>
                            <a:pt x="696" y="4843"/>
                            <a:pt x="899" y="4911"/>
                            <a:pt x="1142" y="4911"/>
                          </a:cubicBezTo>
                          <a:cubicBezTo>
                            <a:pt x="1836" y="4911"/>
                            <a:pt x="2860" y="4360"/>
                            <a:pt x="3780" y="3440"/>
                          </a:cubicBezTo>
                          <a:cubicBezTo>
                            <a:pt x="5023" y="2214"/>
                            <a:pt x="5575" y="764"/>
                            <a:pt x="5040" y="212"/>
                          </a:cubicBezTo>
                          <a:cubicBezTo>
                            <a:pt x="4897" y="68"/>
                            <a:pt x="4692" y="1"/>
                            <a:pt x="444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82" name="Google Shape;1282;p2"/>
                    <p:cNvSpPr/>
                    <p:nvPr/>
                  </p:nvSpPr>
                  <p:spPr>
                    <a:xfrm rot="-5400000">
                      <a:off x="3211750" y="30464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38" y="1"/>
                          </a:moveTo>
                          <a:cubicBezTo>
                            <a:pt x="888" y="1"/>
                            <a:pt x="681" y="70"/>
                            <a:pt x="536" y="215"/>
                          </a:cubicBezTo>
                          <a:cubicBezTo>
                            <a:pt x="1" y="750"/>
                            <a:pt x="553" y="2200"/>
                            <a:pt x="1796" y="3442"/>
                          </a:cubicBezTo>
                          <a:cubicBezTo>
                            <a:pt x="2712" y="4358"/>
                            <a:pt x="3740" y="4899"/>
                            <a:pt x="4432" y="4899"/>
                          </a:cubicBezTo>
                          <a:cubicBezTo>
                            <a:pt x="4679" y="4899"/>
                            <a:pt x="4883" y="4830"/>
                            <a:pt x="5023" y="4685"/>
                          </a:cubicBezTo>
                          <a:cubicBezTo>
                            <a:pt x="5576" y="4150"/>
                            <a:pt x="5023" y="2700"/>
                            <a:pt x="3781" y="1458"/>
                          </a:cubicBezTo>
                          <a:cubicBezTo>
                            <a:pt x="2865" y="542"/>
                            <a:pt x="1836" y="1"/>
                            <a:pt x="11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83" name="Google Shape;1283;p2"/>
                    <p:cNvSpPr/>
                    <p:nvPr/>
                  </p:nvSpPr>
                  <p:spPr>
                    <a:xfrm rot="-5400000">
                      <a:off x="3270913" y="3198588"/>
                      <a:ext cx="28075" cy="27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084" extrusionOk="0">
                          <a:moveTo>
                            <a:pt x="555" y="1"/>
                          </a:moveTo>
                          <a:cubicBezTo>
                            <a:pt x="285" y="1"/>
                            <a:pt x="18" y="178"/>
                            <a:pt x="0" y="531"/>
                          </a:cubicBezTo>
                          <a:cubicBezTo>
                            <a:pt x="0" y="825"/>
                            <a:pt x="415" y="1084"/>
                            <a:pt x="725" y="1084"/>
                          </a:cubicBezTo>
                          <a:cubicBezTo>
                            <a:pt x="1036" y="1084"/>
                            <a:pt x="1122" y="825"/>
                            <a:pt x="1122" y="531"/>
                          </a:cubicBezTo>
                          <a:cubicBezTo>
                            <a:pt x="1096" y="178"/>
                            <a:pt x="825" y="1"/>
                            <a:pt x="55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84" name="Google Shape;1284;p2"/>
                    <p:cNvSpPr/>
                    <p:nvPr/>
                  </p:nvSpPr>
                  <p:spPr>
                    <a:xfrm rot="-5400000">
                      <a:off x="3166663" y="3081813"/>
                      <a:ext cx="2807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06" extrusionOk="0">
                          <a:moveTo>
                            <a:pt x="553" y="1"/>
                          </a:moveTo>
                          <a:cubicBezTo>
                            <a:pt x="259" y="1"/>
                            <a:pt x="1" y="242"/>
                            <a:pt x="1" y="553"/>
                          </a:cubicBezTo>
                          <a:cubicBezTo>
                            <a:pt x="1" y="863"/>
                            <a:pt x="259" y="1105"/>
                            <a:pt x="553" y="1105"/>
                          </a:cubicBezTo>
                          <a:cubicBezTo>
                            <a:pt x="864" y="1105"/>
                            <a:pt x="1122" y="863"/>
                            <a:pt x="1122" y="553"/>
                          </a:cubicBezTo>
                          <a:cubicBezTo>
                            <a:pt x="1122" y="242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85" name="Google Shape;1285;p2"/>
                    <p:cNvSpPr/>
                    <p:nvPr/>
                  </p:nvSpPr>
                  <p:spPr>
                    <a:xfrm rot="-5400000">
                      <a:off x="3109275" y="2937500"/>
                      <a:ext cx="119525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81" h="4539" extrusionOk="0">
                          <a:moveTo>
                            <a:pt x="4251" y="1"/>
                          </a:moveTo>
                          <a:cubicBezTo>
                            <a:pt x="3292" y="1"/>
                            <a:pt x="2232" y="437"/>
                            <a:pt x="1398" y="1286"/>
                          </a:cubicBezTo>
                          <a:cubicBezTo>
                            <a:pt x="449" y="2235"/>
                            <a:pt x="0" y="3461"/>
                            <a:pt x="155" y="4514"/>
                          </a:cubicBezTo>
                          <a:cubicBezTo>
                            <a:pt x="282" y="4530"/>
                            <a:pt x="411" y="4539"/>
                            <a:pt x="542" y="4539"/>
                          </a:cubicBezTo>
                          <a:cubicBezTo>
                            <a:pt x="1486" y="4539"/>
                            <a:pt x="2534" y="4104"/>
                            <a:pt x="3383" y="3271"/>
                          </a:cubicBezTo>
                          <a:cubicBezTo>
                            <a:pt x="4349" y="2304"/>
                            <a:pt x="4781" y="1062"/>
                            <a:pt x="4643" y="26"/>
                          </a:cubicBezTo>
                          <a:cubicBezTo>
                            <a:pt x="4515" y="9"/>
                            <a:pt x="4384" y="1"/>
                            <a:pt x="4251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86" name="Google Shape;1286;p2"/>
                    <p:cNvSpPr/>
                    <p:nvPr/>
                  </p:nvSpPr>
                  <p:spPr>
                    <a:xfrm rot="-5400000">
                      <a:off x="3211525" y="2846475"/>
                      <a:ext cx="13985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4" h="4900" extrusionOk="0">
                          <a:moveTo>
                            <a:pt x="1155" y="1"/>
                          </a:moveTo>
                          <a:cubicBezTo>
                            <a:pt x="906" y="1"/>
                            <a:pt x="699" y="70"/>
                            <a:pt x="553" y="215"/>
                          </a:cubicBezTo>
                          <a:cubicBezTo>
                            <a:pt x="1" y="750"/>
                            <a:pt x="571" y="2200"/>
                            <a:pt x="1813" y="3442"/>
                          </a:cubicBezTo>
                          <a:cubicBezTo>
                            <a:pt x="2716" y="4358"/>
                            <a:pt x="3741" y="4899"/>
                            <a:pt x="4439" y="4899"/>
                          </a:cubicBezTo>
                          <a:cubicBezTo>
                            <a:pt x="4688" y="4899"/>
                            <a:pt x="4896" y="4830"/>
                            <a:pt x="5041" y="4685"/>
                          </a:cubicBezTo>
                          <a:cubicBezTo>
                            <a:pt x="5593" y="4150"/>
                            <a:pt x="5024" y="2700"/>
                            <a:pt x="3781" y="1458"/>
                          </a:cubicBezTo>
                          <a:cubicBezTo>
                            <a:pt x="2878" y="542"/>
                            <a:pt x="1853" y="1"/>
                            <a:pt x="115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87" name="Google Shape;1287;p2"/>
                    <p:cNvSpPr/>
                    <p:nvPr/>
                  </p:nvSpPr>
                  <p:spPr>
                    <a:xfrm rot="-5400000">
                      <a:off x="3270638" y="2998113"/>
                      <a:ext cx="276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23" extrusionOk="0">
                          <a:moveTo>
                            <a:pt x="553" y="1"/>
                          </a:moveTo>
                          <a:cubicBezTo>
                            <a:pt x="243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43" y="1123"/>
                            <a:pt x="553" y="1123"/>
                          </a:cubicBezTo>
                          <a:cubicBezTo>
                            <a:pt x="864" y="1123"/>
                            <a:pt x="1106" y="864"/>
                            <a:pt x="1106" y="553"/>
                          </a:cubicBezTo>
                          <a:cubicBezTo>
                            <a:pt x="1106" y="260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88" name="Google Shape;1288;p2"/>
                    <p:cNvSpPr/>
                    <p:nvPr/>
                  </p:nvSpPr>
                  <p:spPr>
                    <a:xfrm rot="-5400000">
                      <a:off x="3166450" y="2886575"/>
                      <a:ext cx="27625" cy="26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1071" extrusionOk="0">
                          <a:moveTo>
                            <a:pt x="725" y="1"/>
                          </a:moveTo>
                          <a:cubicBezTo>
                            <a:pt x="432" y="1"/>
                            <a:pt x="0" y="242"/>
                            <a:pt x="0" y="553"/>
                          </a:cubicBezTo>
                          <a:cubicBezTo>
                            <a:pt x="18" y="898"/>
                            <a:pt x="285" y="1071"/>
                            <a:pt x="553" y="1071"/>
                          </a:cubicBezTo>
                          <a:cubicBezTo>
                            <a:pt x="820" y="1071"/>
                            <a:pt x="1088" y="898"/>
                            <a:pt x="1105" y="553"/>
                          </a:cubicBezTo>
                          <a:cubicBezTo>
                            <a:pt x="1105" y="242"/>
                            <a:pt x="1019" y="1"/>
                            <a:pt x="72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89" name="Google Shape;1289;p2"/>
                    <p:cNvSpPr/>
                    <p:nvPr/>
                  </p:nvSpPr>
                  <p:spPr>
                    <a:xfrm rot="-5400000">
                      <a:off x="3109475" y="2737500"/>
                      <a:ext cx="119125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5" h="4539" extrusionOk="0">
                          <a:moveTo>
                            <a:pt x="4235" y="1"/>
                          </a:moveTo>
                          <a:cubicBezTo>
                            <a:pt x="3279" y="1"/>
                            <a:pt x="2232" y="437"/>
                            <a:pt x="1398" y="1286"/>
                          </a:cubicBezTo>
                          <a:cubicBezTo>
                            <a:pt x="432" y="2235"/>
                            <a:pt x="0" y="3461"/>
                            <a:pt x="139" y="4514"/>
                          </a:cubicBezTo>
                          <a:cubicBezTo>
                            <a:pt x="265" y="4530"/>
                            <a:pt x="394" y="4539"/>
                            <a:pt x="526" y="4539"/>
                          </a:cubicBezTo>
                          <a:cubicBezTo>
                            <a:pt x="1473" y="4539"/>
                            <a:pt x="2535" y="4104"/>
                            <a:pt x="3383" y="3271"/>
                          </a:cubicBezTo>
                          <a:cubicBezTo>
                            <a:pt x="4333" y="2304"/>
                            <a:pt x="4764" y="1062"/>
                            <a:pt x="4626" y="26"/>
                          </a:cubicBezTo>
                          <a:cubicBezTo>
                            <a:pt x="4498" y="9"/>
                            <a:pt x="4367" y="1"/>
                            <a:pt x="42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90" name="Google Shape;1290;p2"/>
                    <p:cNvSpPr/>
                    <p:nvPr/>
                  </p:nvSpPr>
                  <p:spPr>
                    <a:xfrm rot="-5400000">
                      <a:off x="3211750" y="26464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44" y="1"/>
                          </a:moveTo>
                          <a:cubicBezTo>
                            <a:pt x="897" y="1"/>
                            <a:pt x="693" y="70"/>
                            <a:pt x="553" y="215"/>
                          </a:cubicBezTo>
                          <a:cubicBezTo>
                            <a:pt x="0" y="750"/>
                            <a:pt x="553" y="2200"/>
                            <a:pt x="1795" y="3442"/>
                          </a:cubicBezTo>
                          <a:cubicBezTo>
                            <a:pt x="2711" y="4358"/>
                            <a:pt x="3740" y="4899"/>
                            <a:pt x="4438" y="4899"/>
                          </a:cubicBezTo>
                          <a:cubicBezTo>
                            <a:pt x="4688" y="4899"/>
                            <a:pt x="4895" y="4830"/>
                            <a:pt x="5040" y="4685"/>
                          </a:cubicBezTo>
                          <a:cubicBezTo>
                            <a:pt x="5575" y="4150"/>
                            <a:pt x="5023" y="2700"/>
                            <a:pt x="3780" y="1458"/>
                          </a:cubicBezTo>
                          <a:cubicBezTo>
                            <a:pt x="2864" y="542"/>
                            <a:pt x="1836" y="1"/>
                            <a:pt x="114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91" name="Google Shape;1291;p2"/>
                    <p:cNvSpPr/>
                    <p:nvPr/>
                  </p:nvSpPr>
                  <p:spPr>
                    <a:xfrm rot="-5400000">
                      <a:off x="3270425" y="2793800"/>
                      <a:ext cx="28075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23" extrusionOk="0">
                          <a:moveTo>
                            <a:pt x="570" y="1"/>
                          </a:moveTo>
                          <a:cubicBezTo>
                            <a:pt x="260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60" y="1123"/>
                            <a:pt x="570" y="1123"/>
                          </a:cubicBezTo>
                          <a:cubicBezTo>
                            <a:pt x="864" y="1123"/>
                            <a:pt x="1123" y="864"/>
                            <a:pt x="1123" y="553"/>
                          </a:cubicBezTo>
                          <a:cubicBezTo>
                            <a:pt x="1123" y="260"/>
                            <a:pt x="864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92" name="Google Shape;1292;p2"/>
                    <p:cNvSpPr/>
                    <p:nvPr/>
                  </p:nvSpPr>
                  <p:spPr>
                    <a:xfrm rot="-5400000">
                      <a:off x="3166663" y="2681813"/>
                      <a:ext cx="2807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06" extrusionOk="0">
                          <a:moveTo>
                            <a:pt x="570" y="1"/>
                          </a:moveTo>
                          <a:cubicBezTo>
                            <a:pt x="259" y="1"/>
                            <a:pt x="0" y="242"/>
                            <a:pt x="0" y="553"/>
                          </a:cubicBezTo>
                          <a:cubicBezTo>
                            <a:pt x="0" y="863"/>
                            <a:pt x="259" y="1105"/>
                            <a:pt x="570" y="1105"/>
                          </a:cubicBezTo>
                          <a:cubicBezTo>
                            <a:pt x="863" y="1105"/>
                            <a:pt x="1122" y="863"/>
                            <a:pt x="1122" y="553"/>
                          </a:cubicBezTo>
                          <a:cubicBezTo>
                            <a:pt x="1122" y="242"/>
                            <a:pt x="863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93" name="Google Shape;1293;p2"/>
                    <p:cNvSpPr/>
                    <p:nvPr/>
                  </p:nvSpPr>
                  <p:spPr>
                    <a:xfrm rot="-5400000">
                      <a:off x="3099338" y="2532863"/>
                      <a:ext cx="139400" cy="122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11" extrusionOk="0">
                          <a:moveTo>
                            <a:pt x="4439" y="1"/>
                          </a:moveTo>
                          <a:cubicBezTo>
                            <a:pt x="3748" y="1"/>
                            <a:pt x="2715" y="548"/>
                            <a:pt x="1796" y="1455"/>
                          </a:cubicBezTo>
                          <a:cubicBezTo>
                            <a:pt x="553" y="2697"/>
                            <a:pt x="1" y="4147"/>
                            <a:pt x="536" y="4700"/>
                          </a:cubicBezTo>
                          <a:cubicBezTo>
                            <a:pt x="679" y="4843"/>
                            <a:pt x="883" y="4911"/>
                            <a:pt x="1128" y="4911"/>
                          </a:cubicBezTo>
                          <a:cubicBezTo>
                            <a:pt x="1827" y="4911"/>
                            <a:pt x="2860" y="4360"/>
                            <a:pt x="3781" y="3440"/>
                          </a:cubicBezTo>
                          <a:cubicBezTo>
                            <a:pt x="5023" y="2214"/>
                            <a:pt x="5576" y="764"/>
                            <a:pt x="5023" y="212"/>
                          </a:cubicBezTo>
                          <a:cubicBezTo>
                            <a:pt x="4884" y="68"/>
                            <a:pt x="4683" y="1"/>
                            <a:pt x="4439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94" name="Google Shape;1294;p2"/>
                    <p:cNvSpPr/>
                    <p:nvPr/>
                  </p:nvSpPr>
                  <p:spPr>
                    <a:xfrm rot="-5400000">
                      <a:off x="3211750" y="24462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38" y="1"/>
                          </a:moveTo>
                          <a:cubicBezTo>
                            <a:pt x="888" y="1"/>
                            <a:pt x="681" y="70"/>
                            <a:pt x="536" y="215"/>
                          </a:cubicBezTo>
                          <a:cubicBezTo>
                            <a:pt x="1" y="750"/>
                            <a:pt x="553" y="2200"/>
                            <a:pt x="1796" y="3442"/>
                          </a:cubicBezTo>
                          <a:cubicBezTo>
                            <a:pt x="2712" y="4358"/>
                            <a:pt x="3731" y="4899"/>
                            <a:pt x="4425" y="4899"/>
                          </a:cubicBezTo>
                          <a:cubicBezTo>
                            <a:pt x="4672" y="4899"/>
                            <a:pt x="4878" y="4830"/>
                            <a:pt x="5023" y="4685"/>
                          </a:cubicBezTo>
                          <a:cubicBezTo>
                            <a:pt x="5576" y="4150"/>
                            <a:pt x="5006" y="2700"/>
                            <a:pt x="3781" y="1458"/>
                          </a:cubicBezTo>
                          <a:cubicBezTo>
                            <a:pt x="2865" y="542"/>
                            <a:pt x="1836" y="1"/>
                            <a:pt x="11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95" name="Google Shape;1295;p2"/>
                    <p:cNvSpPr/>
                    <p:nvPr/>
                  </p:nvSpPr>
                  <p:spPr>
                    <a:xfrm rot="-5400000">
                      <a:off x="3265288" y="2597863"/>
                      <a:ext cx="38425" cy="28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37" h="1126" extrusionOk="0">
                          <a:moveTo>
                            <a:pt x="760" y="1"/>
                          </a:moveTo>
                          <a:cubicBezTo>
                            <a:pt x="259" y="1"/>
                            <a:pt x="0" y="605"/>
                            <a:pt x="363" y="967"/>
                          </a:cubicBezTo>
                          <a:cubicBezTo>
                            <a:pt x="472" y="1077"/>
                            <a:pt x="608" y="1126"/>
                            <a:pt x="742" y="1126"/>
                          </a:cubicBezTo>
                          <a:cubicBezTo>
                            <a:pt x="1031" y="1126"/>
                            <a:pt x="1312" y="900"/>
                            <a:pt x="1312" y="570"/>
                          </a:cubicBezTo>
                          <a:cubicBezTo>
                            <a:pt x="1312" y="260"/>
                            <a:pt x="1537" y="1"/>
                            <a:pt x="760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96" name="Google Shape;1296;p2"/>
                    <p:cNvSpPr/>
                    <p:nvPr/>
                  </p:nvSpPr>
                  <p:spPr>
                    <a:xfrm rot="-5400000">
                      <a:off x="3166875" y="2481825"/>
                      <a:ext cx="27650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1" y="242"/>
                            <a:pt x="1" y="553"/>
                          </a:cubicBezTo>
                          <a:cubicBezTo>
                            <a:pt x="1" y="863"/>
                            <a:pt x="242" y="1105"/>
                            <a:pt x="553" y="1105"/>
                          </a:cubicBezTo>
                          <a:cubicBezTo>
                            <a:pt x="864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97" name="Google Shape;1297;p2"/>
                    <p:cNvSpPr/>
                    <p:nvPr/>
                  </p:nvSpPr>
                  <p:spPr>
                    <a:xfrm rot="-5400000">
                      <a:off x="3109488" y="2337513"/>
                      <a:ext cx="119100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4" h="4539" extrusionOk="0">
                          <a:moveTo>
                            <a:pt x="4239" y="1"/>
                          </a:moveTo>
                          <a:cubicBezTo>
                            <a:pt x="3292" y="1"/>
                            <a:pt x="2232" y="437"/>
                            <a:pt x="1398" y="1286"/>
                          </a:cubicBezTo>
                          <a:cubicBezTo>
                            <a:pt x="432" y="2235"/>
                            <a:pt x="0" y="3461"/>
                            <a:pt x="138" y="4514"/>
                          </a:cubicBezTo>
                          <a:cubicBezTo>
                            <a:pt x="267" y="4530"/>
                            <a:pt x="397" y="4539"/>
                            <a:pt x="530" y="4539"/>
                          </a:cubicBezTo>
                          <a:cubicBezTo>
                            <a:pt x="1486" y="4539"/>
                            <a:pt x="2534" y="4104"/>
                            <a:pt x="3383" y="3271"/>
                          </a:cubicBezTo>
                          <a:cubicBezTo>
                            <a:pt x="4332" y="2304"/>
                            <a:pt x="4764" y="1062"/>
                            <a:pt x="4626" y="26"/>
                          </a:cubicBezTo>
                          <a:cubicBezTo>
                            <a:pt x="4500" y="9"/>
                            <a:pt x="4371" y="1"/>
                            <a:pt x="4239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98" name="Google Shape;1298;p2"/>
                    <p:cNvSpPr/>
                    <p:nvPr/>
                  </p:nvSpPr>
                  <p:spPr>
                    <a:xfrm rot="-5400000">
                      <a:off x="3211763" y="2246488"/>
                      <a:ext cx="139375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5" h="4900" extrusionOk="0">
                          <a:moveTo>
                            <a:pt x="1151" y="1"/>
                          </a:moveTo>
                          <a:cubicBezTo>
                            <a:pt x="904" y="1"/>
                            <a:pt x="698" y="70"/>
                            <a:pt x="552" y="215"/>
                          </a:cubicBezTo>
                          <a:cubicBezTo>
                            <a:pt x="0" y="750"/>
                            <a:pt x="570" y="2200"/>
                            <a:pt x="1795" y="3442"/>
                          </a:cubicBezTo>
                          <a:cubicBezTo>
                            <a:pt x="2711" y="4358"/>
                            <a:pt x="3739" y="4899"/>
                            <a:pt x="4438" y="4899"/>
                          </a:cubicBezTo>
                          <a:cubicBezTo>
                            <a:pt x="4687" y="4899"/>
                            <a:pt x="4895" y="4830"/>
                            <a:pt x="5040" y="4685"/>
                          </a:cubicBezTo>
                          <a:cubicBezTo>
                            <a:pt x="5575" y="4150"/>
                            <a:pt x="5023" y="2700"/>
                            <a:pt x="3780" y="1458"/>
                          </a:cubicBezTo>
                          <a:cubicBezTo>
                            <a:pt x="2864" y="542"/>
                            <a:pt x="1845" y="1"/>
                            <a:pt x="1151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99" name="Google Shape;1299;p2"/>
                    <p:cNvSpPr/>
                    <p:nvPr/>
                  </p:nvSpPr>
                  <p:spPr>
                    <a:xfrm rot="-5400000">
                      <a:off x="3272588" y="2395963"/>
                      <a:ext cx="237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0" h="1123" extrusionOk="0">
                          <a:moveTo>
                            <a:pt x="397" y="1"/>
                          </a:moveTo>
                          <a:cubicBezTo>
                            <a:pt x="87" y="1"/>
                            <a:pt x="0" y="260"/>
                            <a:pt x="0" y="570"/>
                          </a:cubicBezTo>
                          <a:cubicBezTo>
                            <a:pt x="0" y="864"/>
                            <a:pt x="87" y="1123"/>
                            <a:pt x="397" y="1123"/>
                          </a:cubicBezTo>
                          <a:cubicBezTo>
                            <a:pt x="691" y="1123"/>
                            <a:pt x="950" y="864"/>
                            <a:pt x="950" y="570"/>
                          </a:cubicBezTo>
                          <a:cubicBezTo>
                            <a:pt x="950" y="260"/>
                            <a:pt x="691" y="1"/>
                            <a:pt x="39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00" name="Google Shape;1300;p2"/>
                    <p:cNvSpPr/>
                    <p:nvPr/>
                  </p:nvSpPr>
                  <p:spPr>
                    <a:xfrm rot="-5400000">
                      <a:off x="3166663" y="2286138"/>
                      <a:ext cx="2807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06" extrusionOk="0">
                          <a:moveTo>
                            <a:pt x="570" y="1"/>
                          </a:moveTo>
                          <a:cubicBezTo>
                            <a:pt x="259" y="1"/>
                            <a:pt x="0" y="242"/>
                            <a:pt x="0" y="553"/>
                          </a:cubicBezTo>
                          <a:cubicBezTo>
                            <a:pt x="0" y="863"/>
                            <a:pt x="259" y="1105"/>
                            <a:pt x="570" y="1105"/>
                          </a:cubicBezTo>
                          <a:cubicBezTo>
                            <a:pt x="863" y="1105"/>
                            <a:pt x="1122" y="863"/>
                            <a:pt x="1122" y="553"/>
                          </a:cubicBezTo>
                          <a:cubicBezTo>
                            <a:pt x="1122" y="242"/>
                            <a:pt x="863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01" name="Google Shape;1301;p2"/>
                    <p:cNvSpPr/>
                    <p:nvPr/>
                  </p:nvSpPr>
                  <p:spPr>
                    <a:xfrm rot="-5400000">
                      <a:off x="3109475" y="2137300"/>
                      <a:ext cx="119125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5" h="4539" extrusionOk="0">
                          <a:moveTo>
                            <a:pt x="4235" y="1"/>
                          </a:moveTo>
                          <a:cubicBezTo>
                            <a:pt x="3279" y="1"/>
                            <a:pt x="2230" y="437"/>
                            <a:pt x="1381" y="1286"/>
                          </a:cubicBezTo>
                          <a:cubicBezTo>
                            <a:pt x="432" y="2235"/>
                            <a:pt x="1" y="3461"/>
                            <a:pt x="139" y="4514"/>
                          </a:cubicBezTo>
                          <a:cubicBezTo>
                            <a:pt x="265" y="4530"/>
                            <a:pt x="394" y="4539"/>
                            <a:pt x="526" y="4539"/>
                          </a:cubicBezTo>
                          <a:cubicBezTo>
                            <a:pt x="1473" y="4539"/>
                            <a:pt x="2533" y="4104"/>
                            <a:pt x="3366" y="3271"/>
                          </a:cubicBezTo>
                          <a:cubicBezTo>
                            <a:pt x="4333" y="2304"/>
                            <a:pt x="4764" y="1062"/>
                            <a:pt x="4626" y="26"/>
                          </a:cubicBezTo>
                          <a:cubicBezTo>
                            <a:pt x="4498" y="9"/>
                            <a:pt x="4367" y="1"/>
                            <a:pt x="42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02" name="Google Shape;1302;p2"/>
                    <p:cNvSpPr/>
                    <p:nvPr/>
                  </p:nvSpPr>
                  <p:spPr>
                    <a:xfrm rot="-5400000">
                      <a:off x="3211750" y="20462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37" y="1"/>
                          </a:moveTo>
                          <a:cubicBezTo>
                            <a:pt x="888" y="1"/>
                            <a:pt x="681" y="70"/>
                            <a:pt x="536" y="215"/>
                          </a:cubicBezTo>
                          <a:cubicBezTo>
                            <a:pt x="0" y="750"/>
                            <a:pt x="553" y="2200"/>
                            <a:pt x="1795" y="3442"/>
                          </a:cubicBezTo>
                          <a:cubicBezTo>
                            <a:pt x="2711" y="4358"/>
                            <a:pt x="3740" y="4899"/>
                            <a:pt x="4432" y="4899"/>
                          </a:cubicBezTo>
                          <a:cubicBezTo>
                            <a:pt x="4678" y="4899"/>
                            <a:pt x="4882" y="4830"/>
                            <a:pt x="5023" y="4685"/>
                          </a:cubicBezTo>
                          <a:cubicBezTo>
                            <a:pt x="5575" y="4150"/>
                            <a:pt x="5023" y="2700"/>
                            <a:pt x="3780" y="1458"/>
                          </a:cubicBezTo>
                          <a:cubicBezTo>
                            <a:pt x="2864" y="542"/>
                            <a:pt x="1836" y="1"/>
                            <a:pt x="113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03" name="Google Shape;1303;p2"/>
                    <p:cNvSpPr/>
                    <p:nvPr/>
                  </p:nvSpPr>
                  <p:spPr>
                    <a:xfrm rot="-5400000">
                      <a:off x="3270638" y="2193813"/>
                      <a:ext cx="276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23" extrusionOk="0">
                          <a:moveTo>
                            <a:pt x="553" y="1"/>
                          </a:moveTo>
                          <a:cubicBezTo>
                            <a:pt x="242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42" y="1123"/>
                            <a:pt x="553" y="1123"/>
                          </a:cubicBezTo>
                          <a:cubicBezTo>
                            <a:pt x="864" y="1123"/>
                            <a:pt x="1105" y="864"/>
                            <a:pt x="1105" y="553"/>
                          </a:cubicBezTo>
                          <a:cubicBezTo>
                            <a:pt x="1105" y="260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04" name="Google Shape;1304;p2"/>
                    <p:cNvSpPr/>
                    <p:nvPr/>
                  </p:nvSpPr>
                  <p:spPr>
                    <a:xfrm rot="-5400000">
                      <a:off x="3166875" y="2086150"/>
                      <a:ext cx="27650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1" y="242"/>
                            <a:pt x="1" y="553"/>
                          </a:cubicBezTo>
                          <a:cubicBezTo>
                            <a:pt x="1" y="863"/>
                            <a:pt x="242" y="1105"/>
                            <a:pt x="553" y="1105"/>
                          </a:cubicBezTo>
                          <a:cubicBezTo>
                            <a:pt x="864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05" name="Google Shape;1305;p2"/>
                    <p:cNvSpPr/>
                    <p:nvPr/>
                  </p:nvSpPr>
                  <p:spPr>
                    <a:xfrm rot="-5400000">
                      <a:off x="3099250" y="1932750"/>
                      <a:ext cx="139400" cy="12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4" extrusionOk="0">
                          <a:moveTo>
                            <a:pt x="4432" y="1"/>
                          </a:moveTo>
                          <a:cubicBezTo>
                            <a:pt x="3738" y="1"/>
                            <a:pt x="2715" y="548"/>
                            <a:pt x="1796" y="1455"/>
                          </a:cubicBezTo>
                          <a:cubicBezTo>
                            <a:pt x="553" y="2697"/>
                            <a:pt x="1" y="4147"/>
                            <a:pt x="536" y="4700"/>
                          </a:cubicBezTo>
                          <a:cubicBezTo>
                            <a:pt x="678" y="4838"/>
                            <a:pt x="881" y="4903"/>
                            <a:pt x="1124" y="4903"/>
                          </a:cubicBezTo>
                          <a:cubicBezTo>
                            <a:pt x="1823" y="4903"/>
                            <a:pt x="2859" y="4361"/>
                            <a:pt x="3781" y="3440"/>
                          </a:cubicBezTo>
                          <a:cubicBezTo>
                            <a:pt x="5006" y="2214"/>
                            <a:pt x="5576" y="764"/>
                            <a:pt x="5023" y="212"/>
                          </a:cubicBezTo>
                          <a:cubicBezTo>
                            <a:pt x="4880" y="68"/>
                            <a:pt x="4676" y="1"/>
                            <a:pt x="4432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06" name="Google Shape;1306;p2"/>
                    <p:cNvSpPr/>
                    <p:nvPr/>
                  </p:nvSpPr>
                  <p:spPr>
                    <a:xfrm rot="-5400000">
                      <a:off x="3211538" y="1846288"/>
                      <a:ext cx="139825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3" h="4900" extrusionOk="0">
                          <a:moveTo>
                            <a:pt x="1154" y="1"/>
                          </a:moveTo>
                          <a:cubicBezTo>
                            <a:pt x="906" y="1"/>
                            <a:pt x="698" y="70"/>
                            <a:pt x="553" y="215"/>
                          </a:cubicBezTo>
                          <a:cubicBezTo>
                            <a:pt x="1" y="750"/>
                            <a:pt x="570" y="2200"/>
                            <a:pt x="1796" y="3442"/>
                          </a:cubicBezTo>
                          <a:cubicBezTo>
                            <a:pt x="2712" y="4358"/>
                            <a:pt x="3740" y="4899"/>
                            <a:pt x="4439" y="4899"/>
                          </a:cubicBezTo>
                          <a:cubicBezTo>
                            <a:pt x="4688" y="4899"/>
                            <a:pt x="4895" y="4830"/>
                            <a:pt x="5040" y="4685"/>
                          </a:cubicBezTo>
                          <a:cubicBezTo>
                            <a:pt x="5593" y="4150"/>
                            <a:pt x="5023" y="2700"/>
                            <a:pt x="3781" y="1458"/>
                          </a:cubicBezTo>
                          <a:cubicBezTo>
                            <a:pt x="2877" y="542"/>
                            <a:pt x="1852" y="1"/>
                            <a:pt x="115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07" name="Google Shape;1307;p2"/>
                    <p:cNvSpPr/>
                    <p:nvPr/>
                  </p:nvSpPr>
                  <p:spPr>
                    <a:xfrm rot="-5400000">
                      <a:off x="3270650" y="1993600"/>
                      <a:ext cx="27625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1123" extrusionOk="0">
                          <a:moveTo>
                            <a:pt x="553" y="1"/>
                          </a:moveTo>
                          <a:cubicBezTo>
                            <a:pt x="242" y="1"/>
                            <a:pt x="0" y="260"/>
                            <a:pt x="0" y="553"/>
                          </a:cubicBezTo>
                          <a:cubicBezTo>
                            <a:pt x="0" y="864"/>
                            <a:pt x="242" y="1123"/>
                            <a:pt x="553" y="1123"/>
                          </a:cubicBezTo>
                          <a:cubicBezTo>
                            <a:pt x="863" y="1123"/>
                            <a:pt x="1105" y="864"/>
                            <a:pt x="1105" y="553"/>
                          </a:cubicBezTo>
                          <a:cubicBezTo>
                            <a:pt x="1105" y="260"/>
                            <a:pt x="863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08" name="Google Shape;1308;p2"/>
                    <p:cNvSpPr/>
                    <p:nvPr/>
                  </p:nvSpPr>
                  <p:spPr>
                    <a:xfrm rot="-5400000">
                      <a:off x="3166875" y="1881625"/>
                      <a:ext cx="27650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1" y="242"/>
                            <a:pt x="1" y="553"/>
                          </a:cubicBezTo>
                          <a:cubicBezTo>
                            <a:pt x="1" y="863"/>
                            <a:pt x="242" y="1105"/>
                            <a:pt x="553" y="1105"/>
                          </a:cubicBezTo>
                          <a:cubicBezTo>
                            <a:pt x="864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09" name="Google Shape;1309;p2"/>
                    <p:cNvSpPr/>
                    <p:nvPr/>
                  </p:nvSpPr>
                  <p:spPr>
                    <a:xfrm rot="-5400000">
                      <a:off x="3109488" y="1737313"/>
                      <a:ext cx="119100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4" h="4539" extrusionOk="0">
                          <a:moveTo>
                            <a:pt x="4235" y="1"/>
                          </a:moveTo>
                          <a:cubicBezTo>
                            <a:pt x="3282" y="1"/>
                            <a:pt x="2245" y="437"/>
                            <a:pt x="1381" y="1286"/>
                          </a:cubicBezTo>
                          <a:cubicBezTo>
                            <a:pt x="432" y="2235"/>
                            <a:pt x="0" y="3461"/>
                            <a:pt x="138" y="4514"/>
                          </a:cubicBezTo>
                          <a:cubicBezTo>
                            <a:pt x="264" y="4530"/>
                            <a:pt x="394" y="4539"/>
                            <a:pt x="525" y="4539"/>
                          </a:cubicBezTo>
                          <a:cubicBezTo>
                            <a:pt x="1472" y="4539"/>
                            <a:pt x="2532" y="4104"/>
                            <a:pt x="3366" y="3271"/>
                          </a:cubicBezTo>
                          <a:cubicBezTo>
                            <a:pt x="4332" y="2304"/>
                            <a:pt x="4764" y="1062"/>
                            <a:pt x="4626" y="26"/>
                          </a:cubicBezTo>
                          <a:cubicBezTo>
                            <a:pt x="4498" y="9"/>
                            <a:pt x="4367" y="1"/>
                            <a:pt x="42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10" name="Google Shape;1310;p2"/>
                    <p:cNvSpPr/>
                    <p:nvPr/>
                  </p:nvSpPr>
                  <p:spPr>
                    <a:xfrm rot="-5400000">
                      <a:off x="3211763" y="1646288"/>
                      <a:ext cx="139375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5" h="4900" extrusionOk="0">
                          <a:moveTo>
                            <a:pt x="1144" y="1"/>
                          </a:moveTo>
                          <a:cubicBezTo>
                            <a:pt x="897" y="1"/>
                            <a:pt x="693" y="70"/>
                            <a:pt x="552" y="215"/>
                          </a:cubicBezTo>
                          <a:cubicBezTo>
                            <a:pt x="0" y="750"/>
                            <a:pt x="552" y="2200"/>
                            <a:pt x="1795" y="3442"/>
                          </a:cubicBezTo>
                          <a:cubicBezTo>
                            <a:pt x="2711" y="4358"/>
                            <a:pt x="3739" y="4899"/>
                            <a:pt x="4431" y="4899"/>
                          </a:cubicBezTo>
                          <a:cubicBezTo>
                            <a:pt x="4678" y="4899"/>
                            <a:pt x="4882" y="4830"/>
                            <a:pt x="5023" y="4685"/>
                          </a:cubicBezTo>
                          <a:cubicBezTo>
                            <a:pt x="5575" y="4150"/>
                            <a:pt x="5023" y="2700"/>
                            <a:pt x="3780" y="1458"/>
                          </a:cubicBezTo>
                          <a:cubicBezTo>
                            <a:pt x="2864" y="542"/>
                            <a:pt x="1836" y="1"/>
                            <a:pt x="114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11" name="Google Shape;1311;p2"/>
                    <p:cNvSpPr/>
                    <p:nvPr/>
                  </p:nvSpPr>
                  <p:spPr>
                    <a:xfrm rot="-5400000">
                      <a:off x="3268025" y="1796000"/>
                      <a:ext cx="32825" cy="28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13" h="1121" extrusionOk="0">
                          <a:moveTo>
                            <a:pt x="743" y="1"/>
                          </a:moveTo>
                          <a:cubicBezTo>
                            <a:pt x="259" y="1"/>
                            <a:pt x="1" y="605"/>
                            <a:pt x="363" y="950"/>
                          </a:cubicBezTo>
                          <a:cubicBezTo>
                            <a:pt x="475" y="1068"/>
                            <a:pt x="615" y="1120"/>
                            <a:pt x="753" y="1120"/>
                          </a:cubicBezTo>
                          <a:cubicBezTo>
                            <a:pt x="1037" y="1120"/>
                            <a:pt x="1312" y="896"/>
                            <a:pt x="1312" y="570"/>
                          </a:cubicBezTo>
                          <a:cubicBezTo>
                            <a:pt x="1312" y="260"/>
                            <a:pt x="1053" y="1"/>
                            <a:pt x="74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12" name="Google Shape;1312;p2"/>
                    <p:cNvSpPr/>
                    <p:nvPr/>
                  </p:nvSpPr>
                  <p:spPr>
                    <a:xfrm rot="-5400000">
                      <a:off x="3164588" y="1683713"/>
                      <a:ext cx="32375" cy="27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95" h="1112" extrusionOk="0">
                          <a:moveTo>
                            <a:pt x="742" y="1"/>
                          </a:moveTo>
                          <a:cubicBezTo>
                            <a:pt x="242" y="1"/>
                            <a:pt x="0" y="587"/>
                            <a:pt x="345" y="950"/>
                          </a:cubicBezTo>
                          <a:cubicBezTo>
                            <a:pt x="457" y="1061"/>
                            <a:pt x="596" y="1112"/>
                            <a:pt x="732" y="1112"/>
                          </a:cubicBezTo>
                          <a:cubicBezTo>
                            <a:pt x="1018" y="1112"/>
                            <a:pt x="1295" y="892"/>
                            <a:pt x="1295" y="553"/>
                          </a:cubicBezTo>
                          <a:cubicBezTo>
                            <a:pt x="1295" y="242"/>
                            <a:pt x="1053" y="1"/>
                            <a:pt x="742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13" name="Google Shape;1313;p2"/>
                    <p:cNvSpPr/>
                    <p:nvPr/>
                  </p:nvSpPr>
                  <p:spPr>
                    <a:xfrm rot="-5400000">
                      <a:off x="3099338" y="1532663"/>
                      <a:ext cx="139400" cy="122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11" extrusionOk="0">
                          <a:moveTo>
                            <a:pt x="4439" y="1"/>
                          </a:moveTo>
                          <a:cubicBezTo>
                            <a:pt x="3747" y="1"/>
                            <a:pt x="2715" y="548"/>
                            <a:pt x="1795" y="1455"/>
                          </a:cubicBezTo>
                          <a:cubicBezTo>
                            <a:pt x="553" y="2697"/>
                            <a:pt x="0" y="4147"/>
                            <a:pt x="535" y="4700"/>
                          </a:cubicBezTo>
                          <a:cubicBezTo>
                            <a:pt x="679" y="4843"/>
                            <a:pt x="883" y="4911"/>
                            <a:pt x="1128" y="4911"/>
                          </a:cubicBezTo>
                          <a:cubicBezTo>
                            <a:pt x="1827" y="4911"/>
                            <a:pt x="2860" y="4360"/>
                            <a:pt x="3780" y="3440"/>
                          </a:cubicBezTo>
                          <a:cubicBezTo>
                            <a:pt x="5023" y="2214"/>
                            <a:pt x="5575" y="764"/>
                            <a:pt x="5023" y="212"/>
                          </a:cubicBezTo>
                          <a:cubicBezTo>
                            <a:pt x="4884" y="68"/>
                            <a:pt x="4683" y="1"/>
                            <a:pt x="4439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14" name="Google Shape;1314;p2"/>
                    <p:cNvSpPr/>
                    <p:nvPr/>
                  </p:nvSpPr>
                  <p:spPr>
                    <a:xfrm rot="-5400000">
                      <a:off x="3211538" y="1446288"/>
                      <a:ext cx="139825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3" h="4900" extrusionOk="0">
                          <a:moveTo>
                            <a:pt x="1154" y="1"/>
                          </a:moveTo>
                          <a:cubicBezTo>
                            <a:pt x="905" y="1"/>
                            <a:pt x="698" y="70"/>
                            <a:pt x="553" y="215"/>
                          </a:cubicBezTo>
                          <a:cubicBezTo>
                            <a:pt x="0" y="750"/>
                            <a:pt x="570" y="2200"/>
                            <a:pt x="1813" y="3442"/>
                          </a:cubicBezTo>
                          <a:cubicBezTo>
                            <a:pt x="2716" y="4358"/>
                            <a:pt x="3741" y="4899"/>
                            <a:pt x="4439" y="4899"/>
                          </a:cubicBezTo>
                          <a:cubicBezTo>
                            <a:pt x="4688" y="4899"/>
                            <a:pt x="4895" y="4830"/>
                            <a:pt x="5040" y="4685"/>
                          </a:cubicBezTo>
                          <a:cubicBezTo>
                            <a:pt x="5592" y="4150"/>
                            <a:pt x="5023" y="2700"/>
                            <a:pt x="3797" y="1458"/>
                          </a:cubicBezTo>
                          <a:cubicBezTo>
                            <a:pt x="2882" y="542"/>
                            <a:pt x="1853" y="1"/>
                            <a:pt x="115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15" name="Google Shape;1315;p2"/>
                    <p:cNvSpPr/>
                    <p:nvPr/>
                  </p:nvSpPr>
                  <p:spPr>
                    <a:xfrm rot="-5400000">
                      <a:off x="3270638" y="1593613"/>
                      <a:ext cx="276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23" extrusionOk="0">
                          <a:moveTo>
                            <a:pt x="553" y="1"/>
                          </a:moveTo>
                          <a:cubicBezTo>
                            <a:pt x="242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42" y="1123"/>
                            <a:pt x="553" y="1123"/>
                          </a:cubicBezTo>
                          <a:cubicBezTo>
                            <a:pt x="864" y="1123"/>
                            <a:pt x="1105" y="864"/>
                            <a:pt x="1105" y="553"/>
                          </a:cubicBezTo>
                          <a:cubicBezTo>
                            <a:pt x="1105" y="260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16" name="Google Shape;1316;p2"/>
                    <p:cNvSpPr/>
                    <p:nvPr/>
                  </p:nvSpPr>
                  <p:spPr>
                    <a:xfrm rot="-5400000">
                      <a:off x="3162350" y="1486175"/>
                      <a:ext cx="36700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68" h="1106" extrusionOk="0">
                          <a:moveTo>
                            <a:pt x="743" y="1"/>
                          </a:moveTo>
                          <a:cubicBezTo>
                            <a:pt x="1" y="1"/>
                            <a:pt x="1" y="1105"/>
                            <a:pt x="743" y="1105"/>
                          </a:cubicBezTo>
                          <a:cubicBezTo>
                            <a:pt x="1036" y="1105"/>
                            <a:pt x="1468" y="863"/>
                            <a:pt x="1468" y="553"/>
                          </a:cubicBezTo>
                          <a:cubicBezTo>
                            <a:pt x="1468" y="242"/>
                            <a:pt x="1054" y="1"/>
                            <a:pt x="74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17" name="Google Shape;1317;p2"/>
                    <p:cNvSpPr/>
                    <p:nvPr/>
                  </p:nvSpPr>
                  <p:spPr>
                    <a:xfrm rot="-5400000">
                      <a:off x="3099125" y="1332675"/>
                      <a:ext cx="139825" cy="122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3" h="4911" extrusionOk="0">
                          <a:moveTo>
                            <a:pt x="4447" y="1"/>
                          </a:moveTo>
                          <a:cubicBezTo>
                            <a:pt x="3749" y="1"/>
                            <a:pt x="2719" y="548"/>
                            <a:pt x="1813" y="1455"/>
                          </a:cubicBezTo>
                          <a:cubicBezTo>
                            <a:pt x="570" y="2697"/>
                            <a:pt x="1" y="4147"/>
                            <a:pt x="553" y="4700"/>
                          </a:cubicBezTo>
                          <a:cubicBezTo>
                            <a:pt x="696" y="4843"/>
                            <a:pt x="900" y="4911"/>
                            <a:pt x="1145" y="4911"/>
                          </a:cubicBezTo>
                          <a:cubicBezTo>
                            <a:pt x="1843" y="4911"/>
                            <a:pt x="2873" y="4360"/>
                            <a:pt x="3780" y="3440"/>
                          </a:cubicBezTo>
                          <a:cubicBezTo>
                            <a:pt x="5023" y="2214"/>
                            <a:pt x="5593" y="764"/>
                            <a:pt x="5040" y="212"/>
                          </a:cubicBezTo>
                          <a:cubicBezTo>
                            <a:pt x="4897" y="68"/>
                            <a:pt x="4692" y="1"/>
                            <a:pt x="444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18" name="Google Shape;1318;p2"/>
                    <p:cNvSpPr/>
                    <p:nvPr/>
                  </p:nvSpPr>
                  <p:spPr>
                    <a:xfrm rot="-5400000">
                      <a:off x="3221825" y="1250750"/>
                      <a:ext cx="119550" cy="113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82" h="4544" extrusionOk="0">
                          <a:moveTo>
                            <a:pt x="569" y="1"/>
                          </a:moveTo>
                          <a:cubicBezTo>
                            <a:pt x="429" y="1"/>
                            <a:pt x="291" y="11"/>
                            <a:pt x="156" y="31"/>
                          </a:cubicBezTo>
                          <a:cubicBezTo>
                            <a:pt x="1" y="1066"/>
                            <a:pt x="449" y="2292"/>
                            <a:pt x="1399" y="3258"/>
                          </a:cubicBezTo>
                          <a:cubicBezTo>
                            <a:pt x="2248" y="4107"/>
                            <a:pt x="3296" y="4544"/>
                            <a:pt x="4252" y="4544"/>
                          </a:cubicBezTo>
                          <a:cubicBezTo>
                            <a:pt x="4385" y="4544"/>
                            <a:pt x="4515" y="4535"/>
                            <a:pt x="4644" y="4518"/>
                          </a:cubicBezTo>
                          <a:cubicBezTo>
                            <a:pt x="4782" y="3466"/>
                            <a:pt x="4350" y="2240"/>
                            <a:pt x="3384" y="1274"/>
                          </a:cubicBezTo>
                          <a:cubicBezTo>
                            <a:pt x="2558" y="448"/>
                            <a:pt x="1510" y="1"/>
                            <a:pt x="569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19" name="Google Shape;1319;p2"/>
                    <p:cNvSpPr/>
                    <p:nvPr/>
                  </p:nvSpPr>
                  <p:spPr>
                    <a:xfrm rot="-5400000">
                      <a:off x="3268088" y="1400263"/>
                      <a:ext cx="32825" cy="28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13" h="1126" extrusionOk="0">
                          <a:moveTo>
                            <a:pt x="760" y="1"/>
                          </a:moveTo>
                          <a:cubicBezTo>
                            <a:pt x="259" y="1"/>
                            <a:pt x="1" y="605"/>
                            <a:pt x="346" y="967"/>
                          </a:cubicBezTo>
                          <a:cubicBezTo>
                            <a:pt x="461" y="1077"/>
                            <a:pt x="600" y="1126"/>
                            <a:pt x="737" y="1126"/>
                          </a:cubicBezTo>
                          <a:cubicBezTo>
                            <a:pt x="1031" y="1126"/>
                            <a:pt x="1312" y="900"/>
                            <a:pt x="1312" y="570"/>
                          </a:cubicBezTo>
                          <a:cubicBezTo>
                            <a:pt x="1312" y="260"/>
                            <a:pt x="1053" y="1"/>
                            <a:pt x="760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20" name="Google Shape;1320;p2"/>
                    <p:cNvSpPr/>
                    <p:nvPr/>
                  </p:nvSpPr>
                  <p:spPr>
                    <a:xfrm rot="-5400000">
                      <a:off x="3164375" y="1288250"/>
                      <a:ext cx="32800" cy="27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12" h="1112" extrusionOk="0">
                          <a:moveTo>
                            <a:pt x="759" y="1"/>
                          </a:moveTo>
                          <a:cubicBezTo>
                            <a:pt x="259" y="1"/>
                            <a:pt x="0" y="587"/>
                            <a:pt x="362" y="950"/>
                          </a:cubicBezTo>
                          <a:cubicBezTo>
                            <a:pt x="474" y="1061"/>
                            <a:pt x="613" y="1112"/>
                            <a:pt x="749" y="1112"/>
                          </a:cubicBezTo>
                          <a:cubicBezTo>
                            <a:pt x="1035" y="1112"/>
                            <a:pt x="1312" y="892"/>
                            <a:pt x="1312" y="553"/>
                          </a:cubicBezTo>
                          <a:cubicBezTo>
                            <a:pt x="1312" y="242"/>
                            <a:pt x="1053" y="1"/>
                            <a:pt x="759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21" name="Google Shape;1321;p2"/>
                    <p:cNvSpPr/>
                    <p:nvPr/>
                  </p:nvSpPr>
                  <p:spPr>
                    <a:xfrm rot="-5400000">
                      <a:off x="3109488" y="1137113"/>
                      <a:ext cx="119100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4" h="4539" extrusionOk="0">
                          <a:moveTo>
                            <a:pt x="4235" y="1"/>
                          </a:moveTo>
                          <a:cubicBezTo>
                            <a:pt x="3279" y="1"/>
                            <a:pt x="2230" y="437"/>
                            <a:pt x="1381" y="1286"/>
                          </a:cubicBezTo>
                          <a:cubicBezTo>
                            <a:pt x="432" y="2235"/>
                            <a:pt x="0" y="3461"/>
                            <a:pt x="138" y="4514"/>
                          </a:cubicBezTo>
                          <a:cubicBezTo>
                            <a:pt x="265" y="4530"/>
                            <a:pt x="394" y="4539"/>
                            <a:pt x="525" y="4539"/>
                          </a:cubicBezTo>
                          <a:cubicBezTo>
                            <a:pt x="1472" y="4539"/>
                            <a:pt x="2532" y="4104"/>
                            <a:pt x="3366" y="3271"/>
                          </a:cubicBezTo>
                          <a:cubicBezTo>
                            <a:pt x="4332" y="2304"/>
                            <a:pt x="4764" y="1062"/>
                            <a:pt x="4626" y="26"/>
                          </a:cubicBezTo>
                          <a:cubicBezTo>
                            <a:pt x="4498" y="9"/>
                            <a:pt x="4367" y="1"/>
                            <a:pt x="42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22" name="Google Shape;1322;p2"/>
                    <p:cNvSpPr/>
                    <p:nvPr/>
                  </p:nvSpPr>
                  <p:spPr>
                    <a:xfrm rot="-5400000">
                      <a:off x="3211750" y="10460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37" y="1"/>
                          </a:moveTo>
                          <a:cubicBezTo>
                            <a:pt x="888" y="1"/>
                            <a:pt x="680" y="70"/>
                            <a:pt x="535" y="215"/>
                          </a:cubicBezTo>
                          <a:cubicBezTo>
                            <a:pt x="0" y="750"/>
                            <a:pt x="552" y="2200"/>
                            <a:pt x="1795" y="3442"/>
                          </a:cubicBezTo>
                          <a:cubicBezTo>
                            <a:pt x="2711" y="4358"/>
                            <a:pt x="3730" y="4899"/>
                            <a:pt x="4424" y="4899"/>
                          </a:cubicBezTo>
                          <a:cubicBezTo>
                            <a:pt x="4671" y="4899"/>
                            <a:pt x="4877" y="4830"/>
                            <a:pt x="5023" y="4685"/>
                          </a:cubicBezTo>
                          <a:cubicBezTo>
                            <a:pt x="5575" y="4150"/>
                            <a:pt x="5005" y="2700"/>
                            <a:pt x="3780" y="1458"/>
                          </a:cubicBezTo>
                          <a:cubicBezTo>
                            <a:pt x="2864" y="542"/>
                            <a:pt x="1836" y="1"/>
                            <a:pt x="113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23" name="Google Shape;1323;p2"/>
                    <p:cNvSpPr/>
                    <p:nvPr/>
                  </p:nvSpPr>
                  <p:spPr>
                    <a:xfrm rot="-5400000">
                      <a:off x="3270638" y="1197938"/>
                      <a:ext cx="276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23" extrusionOk="0">
                          <a:moveTo>
                            <a:pt x="553" y="1"/>
                          </a:moveTo>
                          <a:cubicBezTo>
                            <a:pt x="242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42" y="1123"/>
                            <a:pt x="553" y="1123"/>
                          </a:cubicBezTo>
                          <a:cubicBezTo>
                            <a:pt x="864" y="1123"/>
                            <a:pt x="1105" y="864"/>
                            <a:pt x="1105" y="553"/>
                          </a:cubicBezTo>
                          <a:cubicBezTo>
                            <a:pt x="1105" y="260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24" name="Google Shape;1324;p2"/>
                    <p:cNvSpPr/>
                    <p:nvPr/>
                  </p:nvSpPr>
                  <p:spPr>
                    <a:xfrm rot="-5400000">
                      <a:off x="3166888" y="1085963"/>
                      <a:ext cx="2762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0" y="242"/>
                            <a:pt x="0" y="553"/>
                          </a:cubicBezTo>
                          <a:cubicBezTo>
                            <a:pt x="0" y="863"/>
                            <a:pt x="242" y="1105"/>
                            <a:pt x="553" y="1105"/>
                          </a:cubicBezTo>
                          <a:cubicBezTo>
                            <a:pt x="863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3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</p:grpSp>
          <p:sp>
            <p:nvSpPr>
              <p:cNvPr id="1325" name="Google Shape;1325;p2"/>
              <p:cNvSpPr/>
              <p:nvPr/>
            </p:nvSpPr>
            <p:spPr>
              <a:xfrm>
                <a:off x="562650" y="535000"/>
                <a:ext cx="100647" cy="97729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11" extrusionOk="0">
                    <a:moveTo>
                      <a:pt x="4446" y="1"/>
                    </a:moveTo>
                    <a:cubicBezTo>
                      <a:pt x="3748" y="1"/>
                      <a:pt x="2715" y="548"/>
                      <a:pt x="1796" y="1455"/>
                    </a:cubicBezTo>
                    <a:cubicBezTo>
                      <a:pt x="570" y="2697"/>
                      <a:pt x="1" y="4147"/>
                      <a:pt x="553" y="4700"/>
                    </a:cubicBezTo>
                    <a:cubicBezTo>
                      <a:pt x="696" y="4843"/>
                      <a:pt x="899" y="4911"/>
                      <a:pt x="1142" y="4911"/>
                    </a:cubicBezTo>
                    <a:cubicBezTo>
                      <a:pt x="1836" y="4911"/>
                      <a:pt x="2860" y="4360"/>
                      <a:pt x="3780" y="3440"/>
                    </a:cubicBezTo>
                    <a:cubicBezTo>
                      <a:pt x="5023" y="2214"/>
                      <a:pt x="5575" y="764"/>
                      <a:pt x="5040" y="212"/>
                    </a:cubicBezTo>
                    <a:cubicBezTo>
                      <a:pt x="4897" y="68"/>
                      <a:pt x="4692" y="1"/>
                      <a:pt x="444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6" name="Google Shape;1326;p2"/>
              <p:cNvSpPr/>
              <p:nvPr/>
            </p:nvSpPr>
            <p:spPr>
              <a:xfrm rot="-5400000">
                <a:off x="8568158" y="600034"/>
                <a:ext cx="99824" cy="94867"/>
              </a:xfrm>
              <a:custGeom>
                <a:avLst/>
                <a:gdLst/>
                <a:ahLst/>
                <a:cxnLst/>
                <a:rect l="l" t="t" r="r" b="b"/>
                <a:pathLst>
                  <a:path w="4782" h="4544" extrusionOk="0">
                    <a:moveTo>
                      <a:pt x="569" y="1"/>
                    </a:moveTo>
                    <a:cubicBezTo>
                      <a:pt x="429" y="1"/>
                      <a:pt x="291" y="11"/>
                      <a:pt x="156" y="31"/>
                    </a:cubicBezTo>
                    <a:cubicBezTo>
                      <a:pt x="1" y="1066"/>
                      <a:pt x="449" y="2292"/>
                      <a:pt x="1399" y="3258"/>
                    </a:cubicBezTo>
                    <a:cubicBezTo>
                      <a:pt x="2248" y="4107"/>
                      <a:pt x="3296" y="4544"/>
                      <a:pt x="4252" y="4544"/>
                    </a:cubicBezTo>
                    <a:cubicBezTo>
                      <a:pt x="4385" y="4544"/>
                      <a:pt x="4515" y="4535"/>
                      <a:pt x="4644" y="4518"/>
                    </a:cubicBezTo>
                    <a:cubicBezTo>
                      <a:pt x="4782" y="3466"/>
                      <a:pt x="4350" y="2240"/>
                      <a:pt x="3384" y="1274"/>
                    </a:cubicBezTo>
                    <a:cubicBezTo>
                      <a:pt x="2558" y="448"/>
                      <a:pt x="1510" y="1"/>
                      <a:pt x="5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327" name="Google Shape;1327;p2"/>
          <p:cNvSpPr txBox="1">
            <a:spLocks noGrp="1"/>
          </p:cNvSpPr>
          <p:nvPr>
            <p:ph type="ctrTitle"/>
          </p:nvPr>
        </p:nvSpPr>
        <p:spPr>
          <a:xfrm>
            <a:off x="2157159" y="1709200"/>
            <a:ext cx="7877600" cy="251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96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r>
              <a:rPr lang="es-ES"/>
              <a:t>Haga clic para modificar el estilo de título del patrón</a:t>
            </a:r>
            <a:endParaRPr/>
          </a:p>
        </p:txBody>
      </p:sp>
      <p:sp>
        <p:nvSpPr>
          <p:cNvPr id="1328" name="Google Shape;1328;p2"/>
          <p:cNvSpPr txBox="1">
            <a:spLocks noGrp="1"/>
          </p:cNvSpPr>
          <p:nvPr>
            <p:ph type="subTitle" idx="1"/>
          </p:nvPr>
        </p:nvSpPr>
        <p:spPr>
          <a:xfrm>
            <a:off x="2157167" y="4763067"/>
            <a:ext cx="7877600" cy="5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23363130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0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682" name="Google Shape;10682;p11"/>
          <p:cNvPicPr preferRelativeResize="0"/>
          <p:nvPr/>
        </p:nvPicPr>
        <p:blipFill rotWithShape="1">
          <a:blip r:embed="rId2">
            <a:alphaModFix/>
          </a:blip>
          <a:srcRect b="14653"/>
          <a:stretch/>
        </p:blipFill>
        <p:spPr>
          <a:xfrm>
            <a:off x="1" y="-38683"/>
            <a:ext cx="12192004" cy="6935365"/>
          </a:xfrm>
          <a:prstGeom prst="rect">
            <a:avLst/>
          </a:prstGeom>
          <a:noFill/>
          <a:ln>
            <a:noFill/>
          </a:ln>
        </p:spPr>
      </p:pic>
      <p:sp>
        <p:nvSpPr>
          <p:cNvPr id="10683" name="Google Shape;10683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1960451"/>
            <a:ext cx="8768000" cy="201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 b="1">
                <a:solidFill>
                  <a:schemeClr val="accent3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0684" name="Google Shape;10684;p11"/>
          <p:cNvSpPr txBox="1">
            <a:spLocks noGrp="1"/>
          </p:cNvSpPr>
          <p:nvPr>
            <p:ph type="subTitle" idx="1"/>
          </p:nvPr>
        </p:nvSpPr>
        <p:spPr>
          <a:xfrm>
            <a:off x="1712000" y="4326351"/>
            <a:ext cx="8768000" cy="57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grpSp>
        <p:nvGrpSpPr>
          <p:cNvPr id="10685" name="Google Shape;10685;p11"/>
          <p:cNvGrpSpPr/>
          <p:nvPr/>
        </p:nvGrpSpPr>
        <p:grpSpPr>
          <a:xfrm>
            <a:off x="133751" y="129667"/>
            <a:ext cx="11924533" cy="6598667"/>
            <a:chOff x="100313" y="97250"/>
            <a:chExt cx="8943400" cy="4949000"/>
          </a:xfrm>
        </p:grpSpPr>
        <p:sp>
          <p:nvSpPr>
            <p:cNvPr id="10686" name="Google Shape;10686;p11"/>
            <p:cNvSpPr/>
            <p:nvPr/>
          </p:nvSpPr>
          <p:spPr>
            <a:xfrm rot="10800000">
              <a:off x="7759825" y="230575"/>
              <a:ext cx="42300" cy="41875"/>
            </a:xfrm>
            <a:custGeom>
              <a:avLst/>
              <a:gdLst/>
              <a:ahLst/>
              <a:cxnLst/>
              <a:rect l="l" t="t" r="r" b="b"/>
              <a:pathLst>
                <a:path w="1692" h="1675" extrusionOk="0">
                  <a:moveTo>
                    <a:pt x="0" y="0"/>
                  </a:moveTo>
                  <a:lnTo>
                    <a:pt x="0" y="1674"/>
                  </a:lnTo>
                  <a:lnTo>
                    <a:pt x="1692" y="1674"/>
                  </a:lnTo>
                  <a:lnTo>
                    <a:pt x="16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7" name="Google Shape;10687;p11"/>
            <p:cNvSpPr/>
            <p:nvPr/>
          </p:nvSpPr>
          <p:spPr>
            <a:xfrm rot="10800000">
              <a:off x="7759825" y="146450"/>
              <a:ext cx="42300" cy="42300"/>
            </a:xfrm>
            <a:custGeom>
              <a:avLst/>
              <a:gdLst/>
              <a:ahLst/>
              <a:cxnLst/>
              <a:rect l="l" t="t" r="r" b="b"/>
              <a:pathLst>
                <a:path w="1692" h="1692" extrusionOk="0">
                  <a:moveTo>
                    <a:pt x="0" y="0"/>
                  </a:moveTo>
                  <a:lnTo>
                    <a:pt x="0" y="1692"/>
                  </a:lnTo>
                  <a:lnTo>
                    <a:pt x="1692" y="1692"/>
                  </a:lnTo>
                  <a:lnTo>
                    <a:pt x="16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0688" name="Google Shape;10688;p11"/>
            <p:cNvGrpSpPr/>
            <p:nvPr/>
          </p:nvGrpSpPr>
          <p:grpSpPr>
            <a:xfrm>
              <a:off x="100313" y="97250"/>
              <a:ext cx="8943400" cy="4949000"/>
              <a:chOff x="100313" y="97250"/>
              <a:chExt cx="8943400" cy="4949000"/>
            </a:xfrm>
          </p:grpSpPr>
          <p:grpSp>
            <p:nvGrpSpPr>
              <p:cNvPr id="10689" name="Google Shape;10689;p11"/>
              <p:cNvGrpSpPr/>
              <p:nvPr/>
            </p:nvGrpSpPr>
            <p:grpSpPr>
              <a:xfrm>
                <a:off x="100313" y="97250"/>
                <a:ext cx="224400" cy="4949000"/>
                <a:chOff x="177100" y="198075"/>
                <a:chExt cx="224400" cy="4949000"/>
              </a:xfrm>
            </p:grpSpPr>
            <p:grpSp>
              <p:nvGrpSpPr>
                <p:cNvPr id="10690" name="Google Shape;10690;p11"/>
                <p:cNvGrpSpPr/>
                <p:nvPr/>
              </p:nvGrpSpPr>
              <p:grpSpPr>
                <a:xfrm>
                  <a:off x="177100" y="198075"/>
                  <a:ext cx="224400" cy="2538050"/>
                  <a:chOff x="602900" y="445025"/>
                  <a:chExt cx="224400" cy="2538050"/>
                </a:xfrm>
              </p:grpSpPr>
              <p:sp>
                <p:nvSpPr>
                  <p:cNvPr id="10691" name="Google Shape;10691;p11"/>
                  <p:cNvSpPr/>
                  <p:nvPr/>
                </p:nvSpPr>
                <p:spPr>
                  <a:xfrm rot="-5400000">
                    <a:off x="-453825" y="1701950"/>
                    <a:ext cx="2538050" cy="24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68" extrusionOk="0">
                        <a:moveTo>
                          <a:pt x="1" y="1"/>
                        </a:moveTo>
                        <a:lnTo>
                          <a:pt x="1" y="967"/>
                        </a:lnTo>
                        <a:lnTo>
                          <a:pt x="101521" y="967"/>
                        </a:lnTo>
                        <a:lnTo>
                          <a:pt x="101521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692" name="Google Shape;10692;p11"/>
                  <p:cNvSpPr/>
                  <p:nvPr/>
                </p:nvSpPr>
                <p:spPr>
                  <a:xfrm rot="-5400000">
                    <a:off x="-654250" y="1702175"/>
                    <a:ext cx="2538050" cy="23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50" extrusionOk="0">
                        <a:moveTo>
                          <a:pt x="1" y="0"/>
                        </a:moveTo>
                        <a:lnTo>
                          <a:pt x="1" y="950"/>
                        </a:lnTo>
                        <a:lnTo>
                          <a:pt x="101521" y="950"/>
                        </a:lnTo>
                        <a:lnTo>
                          <a:pt x="10152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693" name="Google Shape;10693;p11"/>
                  <p:cNvSpPr/>
                  <p:nvPr/>
                </p:nvSpPr>
                <p:spPr>
                  <a:xfrm rot="-5400000">
                    <a:off x="652300" y="28568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694" name="Google Shape;10694;p11"/>
                  <p:cNvSpPr/>
                  <p:nvPr/>
                </p:nvSpPr>
                <p:spPr>
                  <a:xfrm rot="-5400000">
                    <a:off x="652088" y="25554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6" y="535"/>
                        </a:moveTo>
                        <a:lnTo>
                          <a:pt x="4506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1" y="5040"/>
                        </a:lnTo>
                        <a:lnTo>
                          <a:pt x="504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695" name="Google Shape;10695;p11"/>
                  <p:cNvSpPr/>
                  <p:nvPr/>
                </p:nvSpPr>
                <p:spPr>
                  <a:xfrm rot="-5400000">
                    <a:off x="652313" y="2254063"/>
                    <a:ext cx="12557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696" name="Google Shape;10696;p11"/>
                  <p:cNvSpPr/>
                  <p:nvPr/>
                </p:nvSpPr>
                <p:spPr>
                  <a:xfrm rot="-5400000">
                    <a:off x="652088" y="19526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35" y="1622"/>
                        </a:lnTo>
                        <a:lnTo>
                          <a:pt x="3435" y="3417"/>
                        </a:lnTo>
                        <a:lnTo>
                          <a:pt x="2710" y="3417"/>
                        </a:lnTo>
                        <a:lnTo>
                          <a:pt x="2710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697" name="Google Shape;10697;p11"/>
                  <p:cNvSpPr/>
                  <p:nvPr/>
                </p:nvSpPr>
                <p:spPr>
                  <a:xfrm rot="-5400000">
                    <a:off x="652100" y="1651050"/>
                    <a:ext cx="1260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0" h="5040" extrusionOk="0">
                        <a:moveTo>
                          <a:pt x="3417" y="535"/>
                        </a:moveTo>
                        <a:lnTo>
                          <a:pt x="3417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2" y="4505"/>
                        </a:lnTo>
                        <a:lnTo>
                          <a:pt x="1622" y="1622"/>
                        </a:lnTo>
                        <a:lnTo>
                          <a:pt x="3417" y="1622"/>
                        </a:lnTo>
                        <a:lnTo>
                          <a:pt x="3417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7" y="2123"/>
                        </a:lnTo>
                        <a:lnTo>
                          <a:pt x="2157" y="3952"/>
                        </a:lnTo>
                        <a:lnTo>
                          <a:pt x="3952" y="3952"/>
                        </a:lnTo>
                        <a:lnTo>
                          <a:pt x="3952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698" name="Google Shape;10698;p11"/>
                  <p:cNvSpPr/>
                  <p:nvPr/>
                </p:nvSpPr>
                <p:spPr>
                  <a:xfrm rot="-5400000">
                    <a:off x="652300" y="13496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699" name="Google Shape;10699;p11"/>
                  <p:cNvSpPr/>
                  <p:nvPr/>
                </p:nvSpPr>
                <p:spPr>
                  <a:xfrm rot="-5400000">
                    <a:off x="652300" y="10480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00" name="Google Shape;10700;p11"/>
                  <p:cNvSpPr/>
                  <p:nvPr/>
                </p:nvSpPr>
                <p:spPr>
                  <a:xfrm rot="-5400000">
                    <a:off x="693950" y="27479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01" name="Google Shape;10701;p11"/>
                  <p:cNvSpPr/>
                  <p:nvPr/>
                </p:nvSpPr>
                <p:spPr>
                  <a:xfrm rot="-5400000">
                    <a:off x="652100" y="27901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02" name="Google Shape;10702;p11"/>
                  <p:cNvSpPr/>
                  <p:nvPr/>
                </p:nvSpPr>
                <p:spPr>
                  <a:xfrm rot="-5400000">
                    <a:off x="652100" y="27060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03" name="Google Shape;10703;p11"/>
                  <p:cNvSpPr/>
                  <p:nvPr/>
                </p:nvSpPr>
                <p:spPr>
                  <a:xfrm rot="-5400000">
                    <a:off x="736013" y="27899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04" name="Google Shape;10704;p11"/>
                  <p:cNvSpPr/>
                  <p:nvPr/>
                </p:nvSpPr>
                <p:spPr>
                  <a:xfrm rot="-5400000">
                    <a:off x="736013" y="27058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05" name="Google Shape;10705;p11"/>
                  <p:cNvSpPr/>
                  <p:nvPr/>
                </p:nvSpPr>
                <p:spPr>
                  <a:xfrm rot="-5400000">
                    <a:off x="694163" y="24464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06" name="Google Shape;10706;p11"/>
                  <p:cNvSpPr/>
                  <p:nvPr/>
                </p:nvSpPr>
                <p:spPr>
                  <a:xfrm rot="-5400000">
                    <a:off x="651888" y="248878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07" name="Google Shape;10707;p11"/>
                  <p:cNvSpPr/>
                  <p:nvPr/>
                </p:nvSpPr>
                <p:spPr>
                  <a:xfrm rot="-5400000">
                    <a:off x="651888" y="24046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08" name="Google Shape;10708;p11"/>
                  <p:cNvSpPr/>
                  <p:nvPr/>
                </p:nvSpPr>
                <p:spPr>
                  <a:xfrm rot="-5400000">
                    <a:off x="735800" y="248857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09" name="Google Shape;10709;p11"/>
                  <p:cNvSpPr/>
                  <p:nvPr/>
                </p:nvSpPr>
                <p:spPr>
                  <a:xfrm rot="-5400000">
                    <a:off x="735800" y="24044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10" name="Google Shape;10710;p11"/>
                  <p:cNvSpPr/>
                  <p:nvPr/>
                </p:nvSpPr>
                <p:spPr>
                  <a:xfrm rot="-5400000">
                    <a:off x="694163" y="21448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11" name="Google Shape;10711;p11"/>
                  <p:cNvSpPr/>
                  <p:nvPr/>
                </p:nvSpPr>
                <p:spPr>
                  <a:xfrm rot="-5400000">
                    <a:off x="651888" y="21871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1" y="1674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12" name="Google Shape;10712;p11"/>
                  <p:cNvSpPr/>
                  <p:nvPr/>
                </p:nvSpPr>
                <p:spPr>
                  <a:xfrm rot="-5400000">
                    <a:off x="651875" y="21030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13" name="Google Shape;10713;p11"/>
                  <p:cNvSpPr/>
                  <p:nvPr/>
                </p:nvSpPr>
                <p:spPr>
                  <a:xfrm rot="-5400000">
                    <a:off x="735800" y="21869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1" y="1692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14" name="Google Shape;10714;p11"/>
                  <p:cNvSpPr/>
                  <p:nvPr/>
                </p:nvSpPr>
                <p:spPr>
                  <a:xfrm rot="-5400000">
                    <a:off x="735788" y="21028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15" name="Google Shape;10715;p11"/>
                  <p:cNvSpPr/>
                  <p:nvPr/>
                </p:nvSpPr>
                <p:spPr>
                  <a:xfrm rot="-5400000">
                    <a:off x="693938" y="18434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16" name="Google Shape;10716;p11"/>
                  <p:cNvSpPr/>
                  <p:nvPr/>
                </p:nvSpPr>
                <p:spPr>
                  <a:xfrm rot="-5400000">
                    <a:off x="652100" y="18857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17" name="Google Shape;10717;p11"/>
                  <p:cNvSpPr/>
                  <p:nvPr/>
                </p:nvSpPr>
                <p:spPr>
                  <a:xfrm rot="-5400000">
                    <a:off x="652100" y="18016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18" name="Google Shape;10718;p11"/>
                  <p:cNvSpPr/>
                  <p:nvPr/>
                </p:nvSpPr>
                <p:spPr>
                  <a:xfrm rot="-5400000">
                    <a:off x="736013" y="18855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19" name="Google Shape;10719;p11"/>
                  <p:cNvSpPr/>
                  <p:nvPr/>
                </p:nvSpPr>
                <p:spPr>
                  <a:xfrm rot="-5400000">
                    <a:off x="736013" y="18014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20" name="Google Shape;10720;p11"/>
                  <p:cNvSpPr/>
                  <p:nvPr/>
                </p:nvSpPr>
                <p:spPr>
                  <a:xfrm rot="-5400000">
                    <a:off x="694163" y="15420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21" name="Google Shape;10721;p11"/>
                  <p:cNvSpPr/>
                  <p:nvPr/>
                </p:nvSpPr>
                <p:spPr>
                  <a:xfrm rot="-5400000">
                    <a:off x="651875" y="15843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22" name="Google Shape;10722;p11"/>
                  <p:cNvSpPr/>
                  <p:nvPr/>
                </p:nvSpPr>
                <p:spPr>
                  <a:xfrm rot="-5400000">
                    <a:off x="651888" y="15002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23" name="Google Shape;10723;p11"/>
                  <p:cNvSpPr/>
                  <p:nvPr/>
                </p:nvSpPr>
                <p:spPr>
                  <a:xfrm rot="-5400000">
                    <a:off x="735788" y="15841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24" name="Google Shape;10724;p11"/>
                  <p:cNvSpPr/>
                  <p:nvPr/>
                </p:nvSpPr>
                <p:spPr>
                  <a:xfrm rot="-5400000">
                    <a:off x="735800" y="15000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25" name="Google Shape;10725;p11"/>
                  <p:cNvSpPr/>
                  <p:nvPr/>
                </p:nvSpPr>
                <p:spPr>
                  <a:xfrm rot="-5400000">
                    <a:off x="693950" y="12407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26" name="Google Shape;10726;p11"/>
                  <p:cNvSpPr/>
                  <p:nvPr/>
                </p:nvSpPr>
                <p:spPr>
                  <a:xfrm rot="-5400000">
                    <a:off x="651888" y="12827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27" name="Google Shape;10727;p11"/>
                  <p:cNvSpPr/>
                  <p:nvPr/>
                </p:nvSpPr>
                <p:spPr>
                  <a:xfrm rot="-5400000">
                    <a:off x="651875" y="11986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28" name="Google Shape;10728;p11"/>
                  <p:cNvSpPr/>
                  <p:nvPr/>
                </p:nvSpPr>
                <p:spPr>
                  <a:xfrm rot="-5400000">
                    <a:off x="735800" y="12825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29" name="Google Shape;10729;p11"/>
                  <p:cNvSpPr/>
                  <p:nvPr/>
                </p:nvSpPr>
                <p:spPr>
                  <a:xfrm rot="-5400000">
                    <a:off x="735788" y="11984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30" name="Google Shape;10730;p11"/>
                  <p:cNvSpPr/>
                  <p:nvPr/>
                </p:nvSpPr>
                <p:spPr>
                  <a:xfrm rot="-5400000">
                    <a:off x="693938" y="9390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31" name="Google Shape;10731;p11"/>
                  <p:cNvSpPr/>
                  <p:nvPr/>
                </p:nvSpPr>
                <p:spPr>
                  <a:xfrm rot="-5400000">
                    <a:off x="652100" y="9813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32" name="Google Shape;10732;p11"/>
                  <p:cNvSpPr/>
                  <p:nvPr/>
                </p:nvSpPr>
                <p:spPr>
                  <a:xfrm rot="-5400000">
                    <a:off x="652100" y="8972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33" name="Google Shape;10733;p11"/>
                  <p:cNvSpPr/>
                  <p:nvPr/>
                </p:nvSpPr>
                <p:spPr>
                  <a:xfrm rot="-5400000">
                    <a:off x="736013" y="9811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34" name="Google Shape;10734;p11"/>
                  <p:cNvSpPr/>
                  <p:nvPr/>
                </p:nvSpPr>
                <p:spPr>
                  <a:xfrm rot="-5400000">
                    <a:off x="736013" y="8970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35" name="Google Shape;10735;p11"/>
                  <p:cNvSpPr/>
                  <p:nvPr/>
                </p:nvSpPr>
                <p:spPr>
                  <a:xfrm rot="-5400000">
                    <a:off x="694163" y="6376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36" name="Google Shape;10736;p11"/>
                  <p:cNvSpPr/>
                  <p:nvPr/>
                </p:nvSpPr>
                <p:spPr>
                  <a:xfrm rot="-5400000">
                    <a:off x="651875" y="6799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37" name="Google Shape;10737;p11"/>
                  <p:cNvSpPr/>
                  <p:nvPr/>
                </p:nvSpPr>
                <p:spPr>
                  <a:xfrm rot="-5400000">
                    <a:off x="651888" y="5958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38" name="Google Shape;10738;p11"/>
                  <p:cNvSpPr/>
                  <p:nvPr/>
                </p:nvSpPr>
                <p:spPr>
                  <a:xfrm rot="-5400000">
                    <a:off x="735788" y="6797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39" name="Google Shape;10739;p11"/>
                  <p:cNvSpPr/>
                  <p:nvPr/>
                </p:nvSpPr>
                <p:spPr>
                  <a:xfrm rot="-5400000">
                    <a:off x="735800" y="5956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40" name="Google Shape;10740;p11"/>
                  <p:cNvSpPr/>
                  <p:nvPr/>
                </p:nvSpPr>
                <p:spPr>
                  <a:xfrm rot="-5400000">
                    <a:off x="651875" y="746425"/>
                    <a:ext cx="12645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58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70" y="3952"/>
                        </a:lnTo>
                        <a:lnTo>
                          <a:pt x="3970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57" y="5040"/>
                        </a:lnTo>
                        <a:lnTo>
                          <a:pt x="5057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41" name="Google Shape;10741;p11"/>
                  <p:cNvSpPr/>
                  <p:nvPr/>
                </p:nvSpPr>
                <p:spPr>
                  <a:xfrm rot="-5400000">
                    <a:off x="652088" y="445038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0742" name="Google Shape;10742;p11"/>
                <p:cNvGrpSpPr/>
                <p:nvPr/>
              </p:nvGrpSpPr>
              <p:grpSpPr>
                <a:xfrm>
                  <a:off x="177100" y="2609025"/>
                  <a:ext cx="224400" cy="2538050"/>
                  <a:chOff x="602900" y="445025"/>
                  <a:chExt cx="224400" cy="2538050"/>
                </a:xfrm>
              </p:grpSpPr>
              <p:sp>
                <p:nvSpPr>
                  <p:cNvPr id="10743" name="Google Shape;10743;p11"/>
                  <p:cNvSpPr/>
                  <p:nvPr/>
                </p:nvSpPr>
                <p:spPr>
                  <a:xfrm rot="-5400000">
                    <a:off x="-453825" y="1701950"/>
                    <a:ext cx="2538050" cy="24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68" extrusionOk="0">
                        <a:moveTo>
                          <a:pt x="1" y="1"/>
                        </a:moveTo>
                        <a:lnTo>
                          <a:pt x="1" y="967"/>
                        </a:lnTo>
                        <a:lnTo>
                          <a:pt x="101521" y="967"/>
                        </a:lnTo>
                        <a:lnTo>
                          <a:pt x="101521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44" name="Google Shape;10744;p11"/>
                  <p:cNvSpPr/>
                  <p:nvPr/>
                </p:nvSpPr>
                <p:spPr>
                  <a:xfrm rot="-5400000">
                    <a:off x="-654250" y="1702175"/>
                    <a:ext cx="2538050" cy="23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50" extrusionOk="0">
                        <a:moveTo>
                          <a:pt x="1" y="0"/>
                        </a:moveTo>
                        <a:lnTo>
                          <a:pt x="1" y="950"/>
                        </a:lnTo>
                        <a:lnTo>
                          <a:pt x="101521" y="950"/>
                        </a:lnTo>
                        <a:lnTo>
                          <a:pt x="10152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45" name="Google Shape;10745;p11"/>
                  <p:cNvSpPr/>
                  <p:nvPr/>
                </p:nvSpPr>
                <p:spPr>
                  <a:xfrm rot="-5400000">
                    <a:off x="652300" y="28568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46" name="Google Shape;10746;p11"/>
                  <p:cNvSpPr/>
                  <p:nvPr/>
                </p:nvSpPr>
                <p:spPr>
                  <a:xfrm rot="-5400000">
                    <a:off x="652088" y="25554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6" y="535"/>
                        </a:moveTo>
                        <a:lnTo>
                          <a:pt x="4506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1" y="5040"/>
                        </a:lnTo>
                        <a:lnTo>
                          <a:pt x="504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47" name="Google Shape;10747;p11"/>
                  <p:cNvSpPr/>
                  <p:nvPr/>
                </p:nvSpPr>
                <p:spPr>
                  <a:xfrm rot="-5400000">
                    <a:off x="652313" y="2254063"/>
                    <a:ext cx="12557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48" name="Google Shape;10748;p11"/>
                  <p:cNvSpPr/>
                  <p:nvPr/>
                </p:nvSpPr>
                <p:spPr>
                  <a:xfrm rot="-5400000">
                    <a:off x="652088" y="19526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35" y="1622"/>
                        </a:lnTo>
                        <a:lnTo>
                          <a:pt x="3435" y="3417"/>
                        </a:lnTo>
                        <a:lnTo>
                          <a:pt x="2710" y="3417"/>
                        </a:lnTo>
                        <a:lnTo>
                          <a:pt x="2710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49" name="Google Shape;10749;p11"/>
                  <p:cNvSpPr/>
                  <p:nvPr/>
                </p:nvSpPr>
                <p:spPr>
                  <a:xfrm rot="-5400000">
                    <a:off x="652100" y="1651050"/>
                    <a:ext cx="1260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0" h="5040" extrusionOk="0">
                        <a:moveTo>
                          <a:pt x="3417" y="535"/>
                        </a:moveTo>
                        <a:lnTo>
                          <a:pt x="3417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2" y="4505"/>
                        </a:lnTo>
                        <a:lnTo>
                          <a:pt x="1622" y="1622"/>
                        </a:lnTo>
                        <a:lnTo>
                          <a:pt x="3417" y="1622"/>
                        </a:lnTo>
                        <a:lnTo>
                          <a:pt x="3417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7" y="2123"/>
                        </a:lnTo>
                        <a:lnTo>
                          <a:pt x="2157" y="3952"/>
                        </a:lnTo>
                        <a:lnTo>
                          <a:pt x="3952" y="3952"/>
                        </a:lnTo>
                        <a:lnTo>
                          <a:pt x="3952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50" name="Google Shape;10750;p11"/>
                  <p:cNvSpPr/>
                  <p:nvPr/>
                </p:nvSpPr>
                <p:spPr>
                  <a:xfrm rot="-5400000">
                    <a:off x="652300" y="13496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51" name="Google Shape;10751;p11"/>
                  <p:cNvSpPr/>
                  <p:nvPr/>
                </p:nvSpPr>
                <p:spPr>
                  <a:xfrm rot="-5400000">
                    <a:off x="652300" y="10480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52" name="Google Shape;10752;p11"/>
                  <p:cNvSpPr/>
                  <p:nvPr/>
                </p:nvSpPr>
                <p:spPr>
                  <a:xfrm rot="-5400000">
                    <a:off x="693950" y="27479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53" name="Google Shape;10753;p11"/>
                  <p:cNvSpPr/>
                  <p:nvPr/>
                </p:nvSpPr>
                <p:spPr>
                  <a:xfrm rot="-5400000">
                    <a:off x="652100" y="27901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54" name="Google Shape;10754;p11"/>
                  <p:cNvSpPr/>
                  <p:nvPr/>
                </p:nvSpPr>
                <p:spPr>
                  <a:xfrm rot="-5400000">
                    <a:off x="652100" y="27060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55" name="Google Shape;10755;p11"/>
                  <p:cNvSpPr/>
                  <p:nvPr/>
                </p:nvSpPr>
                <p:spPr>
                  <a:xfrm rot="-5400000">
                    <a:off x="736013" y="27899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56" name="Google Shape;10756;p11"/>
                  <p:cNvSpPr/>
                  <p:nvPr/>
                </p:nvSpPr>
                <p:spPr>
                  <a:xfrm rot="-5400000">
                    <a:off x="736013" y="27058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57" name="Google Shape;10757;p11"/>
                  <p:cNvSpPr/>
                  <p:nvPr/>
                </p:nvSpPr>
                <p:spPr>
                  <a:xfrm rot="-5400000">
                    <a:off x="694163" y="24464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58" name="Google Shape;10758;p11"/>
                  <p:cNvSpPr/>
                  <p:nvPr/>
                </p:nvSpPr>
                <p:spPr>
                  <a:xfrm rot="-5400000">
                    <a:off x="651888" y="248878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59" name="Google Shape;10759;p11"/>
                  <p:cNvSpPr/>
                  <p:nvPr/>
                </p:nvSpPr>
                <p:spPr>
                  <a:xfrm rot="-5400000">
                    <a:off x="651888" y="24046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60" name="Google Shape;10760;p11"/>
                  <p:cNvSpPr/>
                  <p:nvPr/>
                </p:nvSpPr>
                <p:spPr>
                  <a:xfrm rot="-5400000">
                    <a:off x="735800" y="248857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61" name="Google Shape;10761;p11"/>
                  <p:cNvSpPr/>
                  <p:nvPr/>
                </p:nvSpPr>
                <p:spPr>
                  <a:xfrm rot="-5400000">
                    <a:off x="735800" y="24044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62" name="Google Shape;10762;p11"/>
                  <p:cNvSpPr/>
                  <p:nvPr/>
                </p:nvSpPr>
                <p:spPr>
                  <a:xfrm rot="-5400000">
                    <a:off x="694163" y="21448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63" name="Google Shape;10763;p11"/>
                  <p:cNvSpPr/>
                  <p:nvPr/>
                </p:nvSpPr>
                <p:spPr>
                  <a:xfrm rot="-5400000">
                    <a:off x="651888" y="21871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1" y="1674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64" name="Google Shape;10764;p11"/>
                  <p:cNvSpPr/>
                  <p:nvPr/>
                </p:nvSpPr>
                <p:spPr>
                  <a:xfrm rot="-5400000">
                    <a:off x="651875" y="21030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65" name="Google Shape;10765;p11"/>
                  <p:cNvSpPr/>
                  <p:nvPr/>
                </p:nvSpPr>
                <p:spPr>
                  <a:xfrm rot="-5400000">
                    <a:off x="735800" y="21869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1" y="1692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66" name="Google Shape;10766;p11"/>
                  <p:cNvSpPr/>
                  <p:nvPr/>
                </p:nvSpPr>
                <p:spPr>
                  <a:xfrm rot="-5400000">
                    <a:off x="735788" y="21028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67" name="Google Shape;10767;p11"/>
                  <p:cNvSpPr/>
                  <p:nvPr/>
                </p:nvSpPr>
                <p:spPr>
                  <a:xfrm rot="-5400000">
                    <a:off x="693938" y="18434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68" name="Google Shape;10768;p11"/>
                  <p:cNvSpPr/>
                  <p:nvPr/>
                </p:nvSpPr>
                <p:spPr>
                  <a:xfrm rot="-5400000">
                    <a:off x="652100" y="18857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69" name="Google Shape;10769;p11"/>
                  <p:cNvSpPr/>
                  <p:nvPr/>
                </p:nvSpPr>
                <p:spPr>
                  <a:xfrm rot="-5400000">
                    <a:off x="652100" y="18016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70" name="Google Shape;10770;p11"/>
                  <p:cNvSpPr/>
                  <p:nvPr/>
                </p:nvSpPr>
                <p:spPr>
                  <a:xfrm rot="-5400000">
                    <a:off x="736013" y="18855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71" name="Google Shape;10771;p11"/>
                  <p:cNvSpPr/>
                  <p:nvPr/>
                </p:nvSpPr>
                <p:spPr>
                  <a:xfrm rot="-5400000">
                    <a:off x="736013" y="18014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72" name="Google Shape;10772;p11"/>
                  <p:cNvSpPr/>
                  <p:nvPr/>
                </p:nvSpPr>
                <p:spPr>
                  <a:xfrm rot="-5400000">
                    <a:off x="694163" y="15420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73" name="Google Shape;10773;p11"/>
                  <p:cNvSpPr/>
                  <p:nvPr/>
                </p:nvSpPr>
                <p:spPr>
                  <a:xfrm rot="-5400000">
                    <a:off x="651875" y="15843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74" name="Google Shape;10774;p11"/>
                  <p:cNvSpPr/>
                  <p:nvPr/>
                </p:nvSpPr>
                <p:spPr>
                  <a:xfrm rot="-5400000">
                    <a:off x="651888" y="15002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75" name="Google Shape;10775;p11"/>
                  <p:cNvSpPr/>
                  <p:nvPr/>
                </p:nvSpPr>
                <p:spPr>
                  <a:xfrm rot="-5400000">
                    <a:off x="735788" y="15841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76" name="Google Shape;10776;p11"/>
                  <p:cNvSpPr/>
                  <p:nvPr/>
                </p:nvSpPr>
                <p:spPr>
                  <a:xfrm rot="-5400000">
                    <a:off x="735800" y="15000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77" name="Google Shape;10777;p11"/>
                  <p:cNvSpPr/>
                  <p:nvPr/>
                </p:nvSpPr>
                <p:spPr>
                  <a:xfrm rot="-5400000">
                    <a:off x="693950" y="12407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78" name="Google Shape;10778;p11"/>
                  <p:cNvSpPr/>
                  <p:nvPr/>
                </p:nvSpPr>
                <p:spPr>
                  <a:xfrm rot="-5400000">
                    <a:off x="651888" y="12827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79" name="Google Shape;10779;p11"/>
                  <p:cNvSpPr/>
                  <p:nvPr/>
                </p:nvSpPr>
                <p:spPr>
                  <a:xfrm rot="-5400000">
                    <a:off x="651875" y="11986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80" name="Google Shape;10780;p11"/>
                  <p:cNvSpPr/>
                  <p:nvPr/>
                </p:nvSpPr>
                <p:spPr>
                  <a:xfrm rot="-5400000">
                    <a:off x="735800" y="12825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81" name="Google Shape;10781;p11"/>
                  <p:cNvSpPr/>
                  <p:nvPr/>
                </p:nvSpPr>
                <p:spPr>
                  <a:xfrm rot="-5400000">
                    <a:off x="735788" y="11984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82" name="Google Shape;10782;p11"/>
                  <p:cNvSpPr/>
                  <p:nvPr/>
                </p:nvSpPr>
                <p:spPr>
                  <a:xfrm rot="-5400000">
                    <a:off x="693938" y="9390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83" name="Google Shape;10783;p11"/>
                  <p:cNvSpPr/>
                  <p:nvPr/>
                </p:nvSpPr>
                <p:spPr>
                  <a:xfrm rot="-5400000">
                    <a:off x="652100" y="9813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84" name="Google Shape;10784;p11"/>
                  <p:cNvSpPr/>
                  <p:nvPr/>
                </p:nvSpPr>
                <p:spPr>
                  <a:xfrm rot="-5400000">
                    <a:off x="652100" y="8972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85" name="Google Shape;10785;p11"/>
                  <p:cNvSpPr/>
                  <p:nvPr/>
                </p:nvSpPr>
                <p:spPr>
                  <a:xfrm rot="-5400000">
                    <a:off x="736013" y="9811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86" name="Google Shape;10786;p11"/>
                  <p:cNvSpPr/>
                  <p:nvPr/>
                </p:nvSpPr>
                <p:spPr>
                  <a:xfrm rot="-5400000">
                    <a:off x="736013" y="8970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87" name="Google Shape;10787;p11"/>
                  <p:cNvSpPr/>
                  <p:nvPr/>
                </p:nvSpPr>
                <p:spPr>
                  <a:xfrm rot="-5400000">
                    <a:off x="694163" y="6376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88" name="Google Shape;10788;p11"/>
                  <p:cNvSpPr/>
                  <p:nvPr/>
                </p:nvSpPr>
                <p:spPr>
                  <a:xfrm rot="-5400000">
                    <a:off x="651875" y="6799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89" name="Google Shape;10789;p11"/>
                  <p:cNvSpPr/>
                  <p:nvPr/>
                </p:nvSpPr>
                <p:spPr>
                  <a:xfrm rot="-5400000">
                    <a:off x="651888" y="5958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90" name="Google Shape;10790;p11"/>
                  <p:cNvSpPr/>
                  <p:nvPr/>
                </p:nvSpPr>
                <p:spPr>
                  <a:xfrm rot="-5400000">
                    <a:off x="735788" y="6797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91" name="Google Shape;10791;p11"/>
                  <p:cNvSpPr/>
                  <p:nvPr/>
                </p:nvSpPr>
                <p:spPr>
                  <a:xfrm rot="-5400000">
                    <a:off x="735800" y="5956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92" name="Google Shape;10792;p11"/>
                  <p:cNvSpPr/>
                  <p:nvPr/>
                </p:nvSpPr>
                <p:spPr>
                  <a:xfrm rot="-5400000">
                    <a:off x="651875" y="746425"/>
                    <a:ext cx="12645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58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70" y="3952"/>
                        </a:lnTo>
                        <a:lnTo>
                          <a:pt x="3970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57" y="5040"/>
                        </a:lnTo>
                        <a:lnTo>
                          <a:pt x="5057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93" name="Google Shape;10793;p11"/>
                  <p:cNvSpPr/>
                  <p:nvPr/>
                </p:nvSpPr>
                <p:spPr>
                  <a:xfrm rot="-5400000">
                    <a:off x="652088" y="445038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10794" name="Google Shape;10794;p11"/>
              <p:cNvGrpSpPr/>
              <p:nvPr/>
            </p:nvGrpSpPr>
            <p:grpSpPr>
              <a:xfrm>
                <a:off x="8819313" y="97250"/>
                <a:ext cx="224400" cy="4949000"/>
                <a:chOff x="177100" y="198075"/>
                <a:chExt cx="224400" cy="4949000"/>
              </a:xfrm>
            </p:grpSpPr>
            <p:grpSp>
              <p:nvGrpSpPr>
                <p:cNvPr id="10795" name="Google Shape;10795;p11"/>
                <p:cNvGrpSpPr/>
                <p:nvPr/>
              </p:nvGrpSpPr>
              <p:grpSpPr>
                <a:xfrm>
                  <a:off x="177100" y="198075"/>
                  <a:ext cx="224400" cy="2538050"/>
                  <a:chOff x="602900" y="445025"/>
                  <a:chExt cx="224400" cy="2538050"/>
                </a:xfrm>
              </p:grpSpPr>
              <p:sp>
                <p:nvSpPr>
                  <p:cNvPr id="10796" name="Google Shape;10796;p11"/>
                  <p:cNvSpPr/>
                  <p:nvPr/>
                </p:nvSpPr>
                <p:spPr>
                  <a:xfrm rot="-5400000">
                    <a:off x="-453825" y="1701950"/>
                    <a:ext cx="2538050" cy="24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68" extrusionOk="0">
                        <a:moveTo>
                          <a:pt x="1" y="1"/>
                        </a:moveTo>
                        <a:lnTo>
                          <a:pt x="1" y="967"/>
                        </a:lnTo>
                        <a:lnTo>
                          <a:pt x="101521" y="967"/>
                        </a:lnTo>
                        <a:lnTo>
                          <a:pt x="101521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97" name="Google Shape;10797;p11"/>
                  <p:cNvSpPr/>
                  <p:nvPr/>
                </p:nvSpPr>
                <p:spPr>
                  <a:xfrm rot="-5400000">
                    <a:off x="-654250" y="1702175"/>
                    <a:ext cx="2538050" cy="23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50" extrusionOk="0">
                        <a:moveTo>
                          <a:pt x="1" y="0"/>
                        </a:moveTo>
                        <a:lnTo>
                          <a:pt x="1" y="950"/>
                        </a:lnTo>
                        <a:lnTo>
                          <a:pt x="101521" y="950"/>
                        </a:lnTo>
                        <a:lnTo>
                          <a:pt x="10152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98" name="Google Shape;10798;p11"/>
                  <p:cNvSpPr/>
                  <p:nvPr/>
                </p:nvSpPr>
                <p:spPr>
                  <a:xfrm rot="-5400000">
                    <a:off x="652300" y="28568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99" name="Google Shape;10799;p11"/>
                  <p:cNvSpPr/>
                  <p:nvPr/>
                </p:nvSpPr>
                <p:spPr>
                  <a:xfrm rot="-5400000">
                    <a:off x="652088" y="25554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6" y="535"/>
                        </a:moveTo>
                        <a:lnTo>
                          <a:pt x="4506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1" y="5040"/>
                        </a:lnTo>
                        <a:lnTo>
                          <a:pt x="504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00" name="Google Shape;10800;p11"/>
                  <p:cNvSpPr/>
                  <p:nvPr/>
                </p:nvSpPr>
                <p:spPr>
                  <a:xfrm rot="-5400000">
                    <a:off x="652313" y="2254063"/>
                    <a:ext cx="12557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01" name="Google Shape;10801;p11"/>
                  <p:cNvSpPr/>
                  <p:nvPr/>
                </p:nvSpPr>
                <p:spPr>
                  <a:xfrm rot="-5400000">
                    <a:off x="652088" y="19526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35" y="1622"/>
                        </a:lnTo>
                        <a:lnTo>
                          <a:pt x="3435" y="3417"/>
                        </a:lnTo>
                        <a:lnTo>
                          <a:pt x="2710" y="3417"/>
                        </a:lnTo>
                        <a:lnTo>
                          <a:pt x="2710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02" name="Google Shape;10802;p11"/>
                  <p:cNvSpPr/>
                  <p:nvPr/>
                </p:nvSpPr>
                <p:spPr>
                  <a:xfrm rot="-5400000">
                    <a:off x="652100" y="1651050"/>
                    <a:ext cx="1260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0" h="5040" extrusionOk="0">
                        <a:moveTo>
                          <a:pt x="3417" y="535"/>
                        </a:moveTo>
                        <a:lnTo>
                          <a:pt x="3417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2" y="4505"/>
                        </a:lnTo>
                        <a:lnTo>
                          <a:pt x="1622" y="1622"/>
                        </a:lnTo>
                        <a:lnTo>
                          <a:pt x="3417" y="1622"/>
                        </a:lnTo>
                        <a:lnTo>
                          <a:pt x="3417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7" y="2123"/>
                        </a:lnTo>
                        <a:lnTo>
                          <a:pt x="2157" y="3952"/>
                        </a:lnTo>
                        <a:lnTo>
                          <a:pt x="3952" y="3952"/>
                        </a:lnTo>
                        <a:lnTo>
                          <a:pt x="3952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03" name="Google Shape;10803;p11"/>
                  <p:cNvSpPr/>
                  <p:nvPr/>
                </p:nvSpPr>
                <p:spPr>
                  <a:xfrm rot="-5400000">
                    <a:off x="652300" y="13496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04" name="Google Shape;10804;p11"/>
                  <p:cNvSpPr/>
                  <p:nvPr/>
                </p:nvSpPr>
                <p:spPr>
                  <a:xfrm rot="-5400000">
                    <a:off x="652300" y="10480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05" name="Google Shape;10805;p11"/>
                  <p:cNvSpPr/>
                  <p:nvPr/>
                </p:nvSpPr>
                <p:spPr>
                  <a:xfrm rot="-5400000">
                    <a:off x="693950" y="27479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06" name="Google Shape;10806;p11"/>
                  <p:cNvSpPr/>
                  <p:nvPr/>
                </p:nvSpPr>
                <p:spPr>
                  <a:xfrm rot="-5400000">
                    <a:off x="652100" y="27901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07" name="Google Shape;10807;p11"/>
                  <p:cNvSpPr/>
                  <p:nvPr/>
                </p:nvSpPr>
                <p:spPr>
                  <a:xfrm rot="-5400000">
                    <a:off x="652100" y="27060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08" name="Google Shape;10808;p11"/>
                  <p:cNvSpPr/>
                  <p:nvPr/>
                </p:nvSpPr>
                <p:spPr>
                  <a:xfrm rot="-5400000">
                    <a:off x="736013" y="27899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09" name="Google Shape;10809;p11"/>
                  <p:cNvSpPr/>
                  <p:nvPr/>
                </p:nvSpPr>
                <p:spPr>
                  <a:xfrm rot="-5400000">
                    <a:off x="736013" y="27058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10" name="Google Shape;10810;p11"/>
                  <p:cNvSpPr/>
                  <p:nvPr/>
                </p:nvSpPr>
                <p:spPr>
                  <a:xfrm rot="-5400000">
                    <a:off x="694163" y="24464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11" name="Google Shape;10811;p11"/>
                  <p:cNvSpPr/>
                  <p:nvPr/>
                </p:nvSpPr>
                <p:spPr>
                  <a:xfrm rot="-5400000">
                    <a:off x="651888" y="248878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12" name="Google Shape;10812;p11"/>
                  <p:cNvSpPr/>
                  <p:nvPr/>
                </p:nvSpPr>
                <p:spPr>
                  <a:xfrm rot="-5400000">
                    <a:off x="651888" y="24046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13" name="Google Shape;10813;p11"/>
                  <p:cNvSpPr/>
                  <p:nvPr/>
                </p:nvSpPr>
                <p:spPr>
                  <a:xfrm rot="-5400000">
                    <a:off x="735800" y="248857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14" name="Google Shape;10814;p11"/>
                  <p:cNvSpPr/>
                  <p:nvPr/>
                </p:nvSpPr>
                <p:spPr>
                  <a:xfrm rot="-5400000">
                    <a:off x="735800" y="24044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15" name="Google Shape;10815;p11"/>
                  <p:cNvSpPr/>
                  <p:nvPr/>
                </p:nvSpPr>
                <p:spPr>
                  <a:xfrm rot="-5400000">
                    <a:off x="694163" y="21448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16" name="Google Shape;10816;p11"/>
                  <p:cNvSpPr/>
                  <p:nvPr/>
                </p:nvSpPr>
                <p:spPr>
                  <a:xfrm rot="-5400000">
                    <a:off x="651888" y="21871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1" y="1674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17" name="Google Shape;10817;p11"/>
                  <p:cNvSpPr/>
                  <p:nvPr/>
                </p:nvSpPr>
                <p:spPr>
                  <a:xfrm rot="-5400000">
                    <a:off x="651875" y="21030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18" name="Google Shape;10818;p11"/>
                  <p:cNvSpPr/>
                  <p:nvPr/>
                </p:nvSpPr>
                <p:spPr>
                  <a:xfrm rot="-5400000">
                    <a:off x="735800" y="21869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1" y="1692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19" name="Google Shape;10819;p11"/>
                  <p:cNvSpPr/>
                  <p:nvPr/>
                </p:nvSpPr>
                <p:spPr>
                  <a:xfrm rot="-5400000">
                    <a:off x="735788" y="21028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20" name="Google Shape;10820;p11"/>
                  <p:cNvSpPr/>
                  <p:nvPr/>
                </p:nvSpPr>
                <p:spPr>
                  <a:xfrm rot="-5400000">
                    <a:off x="693938" y="18434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21" name="Google Shape;10821;p11"/>
                  <p:cNvSpPr/>
                  <p:nvPr/>
                </p:nvSpPr>
                <p:spPr>
                  <a:xfrm rot="-5400000">
                    <a:off x="652100" y="18857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22" name="Google Shape;10822;p11"/>
                  <p:cNvSpPr/>
                  <p:nvPr/>
                </p:nvSpPr>
                <p:spPr>
                  <a:xfrm rot="-5400000">
                    <a:off x="652100" y="18016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23" name="Google Shape;10823;p11"/>
                  <p:cNvSpPr/>
                  <p:nvPr/>
                </p:nvSpPr>
                <p:spPr>
                  <a:xfrm rot="-5400000">
                    <a:off x="736013" y="18855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24" name="Google Shape;10824;p11"/>
                  <p:cNvSpPr/>
                  <p:nvPr/>
                </p:nvSpPr>
                <p:spPr>
                  <a:xfrm rot="-5400000">
                    <a:off x="736013" y="18014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25" name="Google Shape;10825;p11"/>
                  <p:cNvSpPr/>
                  <p:nvPr/>
                </p:nvSpPr>
                <p:spPr>
                  <a:xfrm rot="-5400000">
                    <a:off x="694163" y="15420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26" name="Google Shape;10826;p11"/>
                  <p:cNvSpPr/>
                  <p:nvPr/>
                </p:nvSpPr>
                <p:spPr>
                  <a:xfrm rot="-5400000">
                    <a:off x="651875" y="15843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27" name="Google Shape;10827;p11"/>
                  <p:cNvSpPr/>
                  <p:nvPr/>
                </p:nvSpPr>
                <p:spPr>
                  <a:xfrm rot="-5400000">
                    <a:off x="651888" y="15002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28" name="Google Shape;10828;p11"/>
                  <p:cNvSpPr/>
                  <p:nvPr/>
                </p:nvSpPr>
                <p:spPr>
                  <a:xfrm rot="-5400000">
                    <a:off x="735788" y="15841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29" name="Google Shape;10829;p11"/>
                  <p:cNvSpPr/>
                  <p:nvPr/>
                </p:nvSpPr>
                <p:spPr>
                  <a:xfrm rot="-5400000">
                    <a:off x="735800" y="15000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30" name="Google Shape;10830;p11"/>
                  <p:cNvSpPr/>
                  <p:nvPr/>
                </p:nvSpPr>
                <p:spPr>
                  <a:xfrm rot="-5400000">
                    <a:off x="693950" y="12407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31" name="Google Shape;10831;p11"/>
                  <p:cNvSpPr/>
                  <p:nvPr/>
                </p:nvSpPr>
                <p:spPr>
                  <a:xfrm rot="-5400000">
                    <a:off x="651888" y="12827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32" name="Google Shape;10832;p11"/>
                  <p:cNvSpPr/>
                  <p:nvPr/>
                </p:nvSpPr>
                <p:spPr>
                  <a:xfrm rot="-5400000">
                    <a:off x="651875" y="11986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33" name="Google Shape;10833;p11"/>
                  <p:cNvSpPr/>
                  <p:nvPr/>
                </p:nvSpPr>
                <p:spPr>
                  <a:xfrm rot="-5400000">
                    <a:off x="735800" y="12825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34" name="Google Shape;10834;p11"/>
                  <p:cNvSpPr/>
                  <p:nvPr/>
                </p:nvSpPr>
                <p:spPr>
                  <a:xfrm rot="-5400000">
                    <a:off x="735788" y="11984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35" name="Google Shape;10835;p11"/>
                  <p:cNvSpPr/>
                  <p:nvPr/>
                </p:nvSpPr>
                <p:spPr>
                  <a:xfrm rot="-5400000">
                    <a:off x="693938" y="9390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36" name="Google Shape;10836;p11"/>
                  <p:cNvSpPr/>
                  <p:nvPr/>
                </p:nvSpPr>
                <p:spPr>
                  <a:xfrm rot="-5400000">
                    <a:off x="652100" y="9813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37" name="Google Shape;10837;p11"/>
                  <p:cNvSpPr/>
                  <p:nvPr/>
                </p:nvSpPr>
                <p:spPr>
                  <a:xfrm rot="-5400000">
                    <a:off x="652100" y="8972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38" name="Google Shape;10838;p11"/>
                  <p:cNvSpPr/>
                  <p:nvPr/>
                </p:nvSpPr>
                <p:spPr>
                  <a:xfrm rot="-5400000">
                    <a:off x="736013" y="9811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39" name="Google Shape;10839;p11"/>
                  <p:cNvSpPr/>
                  <p:nvPr/>
                </p:nvSpPr>
                <p:spPr>
                  <a:xfrm rot="-5400000">
                    <a:off x="736013" y="8970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40" name="Google Shape;10840;p11"/>
                  <p:cNvSpPr/>
                  <p:nvPr/>
                </p:nvSpPr>
                <p:spPr>
                  <a:xfrm rot="-5400000">
                    <a:off x="694163" y="6376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41" name="Google Shape;10841;p11"/>
                  <p:cNvSpPr/>
                  <p:nvPr/>
                </p:nvSpPr>
                <p:spPr>
                  <a:xfrm rot="-5400000">
                    <a:off x="651875" y="6799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42" name="Google Shape;10842;p11"/>
                  <p:cNvSpPr/>
                  <p:nvPr/>
                </p:nvSpPr>
                <p:spPr>
                  <a:xfrm rot="-5400000">
                    <a:off x="651888" y="5958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43" name="Google Shape;10843;p11"/>
                  <p:cNvSpPr/>
                  <p:nvPr/>
                </p:nvSpPr>
                <p:spPr>
                  <a:xfrm rot="-5400000">
                    <a:off x="735788" y="6797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44" name="Google Shape;10844;p11"/>
                  <p:cNvSpPr/>
                  <p:nvPr/>
                </p:nvSpPr>
                <p:spPr>
                  <a:xfrm rot="-5400000">
                    <a:off x="735800" y="5956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45" name="Google Shape;10845;p11"/>
                  <p:cNvSpPr/>
                  <p:nvPr/>
                </p:nvSpPr>
                <p:spPr>
                  <a:xfrm rot="-5400000">
                    <a:off x="651875" y="746425"/>
                    <a:ext cx="12645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58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70" y="3952"/>
                        </a:lnTo>
                        <a:lnTo>
                          <a:pt x="3970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57" y="5040"/>
                        </a:lnTo>
                        <a:lnTo>
                          <a:pt x="5057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46" name="Google Shape;10846;p11"/>
                  <p:cNvSpPr/>
                  <p:nvPr/>
                </p:nvSpPr>
                <p:spPr>
                  <a:xfrm rot="-5400000">
                    <a:off x="652088" y="445038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0847" name="Google Shape;10847;p11"/>
                <p:cNvGrpSpPr/>
                <p:nvPr/>
              </p:nvGrpSpPr>
              <p:grpSpPr>
                <a:xfrm>
                  <a:off x="177100" y="2609025"/>
                  <a:ext cx="224400" cy="2538050"/>
                  <a:chOff x="602900" y="445025"/>
                  <a:chExt cx="224400" cy="2538050"/>
                </a:xfrm>
              </p:grpSpPr>
              <p:sp>
                <p:nvSpPr>
                  <p:cNvPr id="10848" name="Google Shape;10848;p11"/>
                  <p:cNvSpPr/>
                  <p:nvPr/>
                </p:nvSpPr>
                <p:spPr>
                  <a:xfrm rot="-5400000">
                    <a:off x="-453825" y="1701950"/>
                    <a:ext cx="2538050" cy="24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68" extrusionOk="0">
                        <a:moveTo>
                          <a:pt x="1" y="1"/>
                        </a:moveTo>
                        <a:lnTo>
                          <a:pt x="1" y="967"/>
                        </a:lnTo>
                        <a:lnTo>
                          <a:pt x="101521" y="967"/>
                        </a:lnTo>
                        <a:lnTo>
                          <a:pt x="101521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49" name="Google Shape;10849;p11"/>
                  <p:cNvSpPr/>
                  <p:nvPr/>
                </p:nvSpPr>
                <p:spPr>
                  <a:xfrm rot="-5400000">
                    <a:off x="-654250" y="1702175"/>
                    <a:ext cx="2538050" cy="23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50" extrusionOk="0">
                        <a:moveTo>
                          <a:pt x="1" y="0"/>
                        </a:moveTo>
                        <a:lnTo>
                          <a:pt x="1" y="950"/>
                        </a:lnTo>
                        <a:lnTo>
                          <a:pt x="101521" y="950"/>
                        </a:lnTo>
                        <a:lnTo>
                          <a:pt x="10152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50" name="Google Shape;10850;p11"/>
                  <p:cNvSpPr/>
                  <p:nvPr/>
                </p:nvSpPr>
                <p:spPr>
                  <a:xfrm rot="-5400000">
                    <a:off x="652300" y="28568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51" name="Google Shape;10851;p11"/>
                  <p:cNvSpPr/>
                  <p:nvPr/>
                </p:nvSpPr>
                <p:spPr>
                  <a:xfrm rot="-5400000">
                    <a:off x="652088" y="25554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6" y="535"/>
                        </a:moveTo>
                        <a:lnTo>
                          <a:pt x="4506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1" y="5040"/>
                        </a:lnTo>
                        <a:lnTo>
                          <a:pt x="504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52" name="Google Shape;10852;p11"/>
                  <p:cNvSpPr/>
                  <p:nvPr/>
                </p:nvSpPr>
                <p:spPr>
                  <a:xfrm rot="-5400000">
                    <a:off x="652313" y="2254063"/>
                    <a:ext cx="12557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53" name="Google Shape;10853;p11"/>
                  <p:cNvSpPr/>
                  <p:nvPr/>
                </p:nvSpPr>
                <p:spPr>
                  <a:xfrm rot="-5400000">
                    <a:off x="652088" y="19526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35" y="1622"/>
                        </a:lnTo>
                        <a:lnTo>
                          <a:pt x="3435" y="3417"/>
                        </a:lnTo>
                        <a:lnTo>
                          <a:pt x="2710" y="3417"/>
                        </a:lnTo>
                        <a:lnTo>
                          <a:pt x="2710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54" name="Google Shape;10854;p11"/>
                  <p:cNvSpPr/>
                  <p:nvPr/>
                </p:nvSpPr>
                <p:spPr>
                  <a:xfrm rot="-5400000">
                    <a:off x="652100" y="1651050"/>
                    <a:ext cx="1260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0" h="5040" extrusionOk="0">
                        <a:moveTo>
                          <a:pt x="3417" y="535"/>
                        </a:moveTo>
                        <a:lnTo>
                          <a:pt x="3417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2" y="4505"/>
                        </a:lnTo>
                        <a:lnTo>
                          <a:pt x="1622" y="1622"/>
                        </a:lnTo>
                        <a:lnTo>
                          <a:pt x="3417" y="1622"/>
                        </a:lnTo>
                        <a:lnTo>
                          <a:pt x="3417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7" y="2123"/>
                        </a:lnTo>
                        <a:lnTo>
                          <a:pt x="2157" y="3952"/>
                        </a:lnTo>
                        <a:lnTo>
                          <a:pt x="3952" y="3952"/>
                        </a:lnTo>
                        <a:lnTo>
                          <a:pt x="3952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55" name="Google Shape;10855;p11"/>
                  <p:cNvSpPr/>
                  <p:nvPr/>
                </p:nvSpPr>
                <p:spPr>
                  <a:xfrm rot="-5400000">
                    <a:off x="652300" y="13496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56" name="Google Shape;10856;p11"/>
                  <p:cNvSpPr/>
                  <p:nvPr/>
                </p:nvSpPr>
                <p:spPr>
                  <a:xfrm rot="-5400000">
                    <a:off x="652300" y="10480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57" name="Google Shape;10857;p11"/>
                  <p:cNvSpPr/>
                  <p:nvPr/>
                </p:nvSpPr>
                <p:spPr>
                  <a:xfrm rot="-5400000">
                    <a:off x="693950" y="27479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58" name="Google Shape;10858;p11"/>
                  <p:cNvSpPr/>
                  <p:nvPr/>
                </p:nvSpPr>
                <p:spPr>
                  <a:xfrm rot="-5400000">
                    <a:off x="652100" y="27901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59" name="Google Shape;10859;p11"/>
                  <p:cNvSpPr/>
                  <p:nvPr/>
                </p:nvSpPr>
                <p:spPr>
                  <a:xfrm rot="-5400000">
                    <a:off x="652100" y="27060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60" name="Google Shape;10860;p11"/>
                  <p:cNvSpPr/>
                  <p:nvPr/>
                </p:nvSpPr>
                <p:spPr>
                  <a:xfrm rot="-5400000">
                    <a:off x="736013" y="27899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61" name="Google Shape;10861;p11"/>
                  <p:cNvSpPr/>
                  <p:nvPr/>
                </p:nvSpPr>
                <p:spPr>
                  <a:xfrm rot="-5400000">
                    <a:off x="736013" y="27058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62" name="Google Shape;10862;p11"/>
                  <p:cNvSpPr/>
                  <p:nvPr/>
                </p:nvSpPr>
                <p:spPr>
                  <a:xfrm rot="-5400000">
                    <a:off x="694163" y="24464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63" name="Google Shape;10863;p11"/>
                  <p:cNvSpPr/>
                  <p:nvPr/>
                </p:nvSpPr>
                <p:spPr>
                  <a:xfrm rot="-5400000">
                    <a:off x="651888" y="248878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64" name="Google Shape;10864;p11"/>
                  <p:cNvSpPr/>
                  <p:nvPr/>
                </p:nvSpPr>
                <p:spPr>
                  <a:xfrm rot="-5400000">
                    <a:off x="651888" y="24046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65" name="Google Shape;10865;p11"/>
                  <p:cNvSpPr/>
                  <p:nvPr/>
                </p:nvSpPr>
                <p:spPr>
                  <a:xfrm rot="-5400000">
                    <a:off x="735800" y="248857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66" name="Google Shape;10866;p11"/>
                  <p:cNvSpPr/>
                  <p:nvPr/>
                </p:nvSpPr>
                <p:spPr>
                  <a:xfrm rot="-5400000">
                    <a:off x="735800" y="24044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67" name="Google Shape;10867;p11"/>
                  <p:cNvSpPr/>
                  <p:nvPr/>
                </p:nvSpPr>
                <p:spPr>
                  <a:xfrm rot="-5400000">
                    <a:off x="694163" y="21448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68" name="Google Shape;10868;p11"/>
                  <p:cNvSpPr/>
                  <p:nvPr/>
                </p:nvSpPr>
                <p:spPr>
                  <a:xfrm rot="-5400000">
                    <a:off x="651888" y="21871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1" y="1674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69" name="Google Shape;10869;p11"/>
                  <p:cNvSpPr/>
                  <p:nvPr/>
                </p:nvSpPr>
                <p:spPr>
                  <a:xfrm rot="-5400000">
                    <a:off x="651875" y="21030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70" name="Google Shape;10870;p11"/>
                  <p:cNvSpPr/>
                  <p:nvPr/>
                </p:nvSpPr>
                <p:spPr>
                  <a:xfrm rot="-5400000">
                    <a:off x="735800" y="21869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1" y="1692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71" name="Google Shape;10871;p11"/>
                  <p:cNvSpPr/>
                  <p:nvPr/>
                </p:nvSpPr>
                <p:spPr>
                  <a:xfrm rot="-5400000">
                    <a:off x="735788" y="21028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72" name="Google Shape;10872;p11"/>
                  <p:cNvSpPr/>
                  <p:nvPr/>
                </p:nvSpPr>
                <p:spPr>
                  <a:xfrm rot="-5400000">
                    <a:off x="693938" y="18434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73" name="Google Shape;10873;p11"/>
                  <p:cNvSpPr/>
                  <p:nvPr/>
                </p:nvSpPr>
                <p:spPr>
                  <a:xfrm rot="-5400000">
                    <a:off x="652100" y="18857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74" name="Google Shape;10874;p11"/>
                  <p:cNvSpPr/>
                  <p:nvPr/>
                </p:nvSpPr>
                <p:spPr>
                  <a:xfrm rot="-5400000">
                    <a:off x="652100" y="18016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75" name="Google Shape;10875;p11"/>
                  <p:cNvSpPr/>
                  <p:nvPr/>
                </p:nvSpPr>
                <p:spPr>
                  <a:xfrm rot="-5400000">
                    <a:off x="736013" y="18855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76" name="Google Shape;10876;p11"/>
                  <p:cNvSpPr/>
                  <p:nvPr/>
                </p:nvSpPr>
                <p:spPr>
                  <a:xfrm rot="-5400000">
                    <a:off x="736013" y="18014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77" name="Google Shape;10877;p11"/>
                  <p:cNvSpPr/>
                  <p:nvPr/>
                </p:nvSpPr>
                <p:spPr>
                  <a:xfrm rot="-5400000">
                    <a:off x="694163" y="15420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78" name="Google Shape;10878;p11"/>
                  <p:cNvSpPr/>
                  <p:nvPr/>
                </p:nvSpPr>
                <p:spPr>
                  <a:xfrm rot="-5400000">
                    <a:off x="651875" y="15843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79" name="Google Shape;10879;p11"/>
                  <p:cNvSpPr/>
                  <p:nvPr/>
                </p:nvSpPr>
                <p:spPr>
                  <a:xfrm rot="-5400000">
                    <a:off x="651888" y="15002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80" name="Google Shape;10880;p11"/>
                  <p:cNvSpPr/>
                  <p:nvPr/>
                </p:nvSpPr>
                <p:spPr>
                  <a:xfrm rot="-5400000">
                    <a:off x="735788" y="15841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81" name="Google Shape;10881;p11"/>
                  <p:cNvSpPr/>
                  <p:nvPr/>
                </p:nvSpPr>
                <p:spPr>
                  <a:xfrm rot="-5400000">
                    <a:off x="735800" y="15000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82" name="Google Shape;10882;p11"/>
                  <p:cNvSpPr/>
                  <p:nvPr/>
                </p:nvSpPr>
                <p:spPr>
                  <a:xfrm rot="-5400000">
                    <a:off x="693950" y="12407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83" name="Google Shape;10883;p11"/>
                  <p:cNvSpPr/>
                  <p:nvPr/>
                </p:nvSpPr>
                <p:spPr>
                  <a:xfrm rot="-5400000">
                    <a:off x="651888" y="12827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84" name="Google Shape;10884;p11"/>
                  <p:cNvSpPr/>
                  <p:nvPr/>
                </p:nvSpPr>
                <p:spPr>
                  <a:xfrm rot="-5400000">
                    <a:off x="651875" y="11986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85" name="Google Shape;10885;p11"/>
                  <p:cNvSpPr/>
                  <p:nvPr/>
                </p:nvSpPr>
                <p:spPr>
                  <a:xfrm rot="-5400000">
                    <a:off x="735800" y="12825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86" name="Google Shape;10886;p11"/>
                  <p:cNvSpPr/>
                  <p:nvPr/>
                </p:nvSpPr>
                <p:spPr>
                  <a:xfrm rot="-5400000">
                    <a:off x="735788" y="11984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87" name="Google Shape;10887;p11"/>
                  <p:cNvSpPr/>
                  <p:nvPr/>
                </p:nvSpPr>
                <p:spPr>
                  <a:xfrm rot="-5400000">
                    <a:off x="693938" y="9390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88" name="Google Shape;10888;p11"/>
                  <p:cNvSpPr/>
                  <p:nvPr/>
                </p:nvSpPr>
                <p:spPr>
                  <a:xfrm rot="-5400000">
                    <a:off x="652100" y="9813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89" name="Google Shape;10889;p11"/>
                  <p:cNvSpPr/>
                  <p:nvPr/>
                </p:nvSpPr>
                <p:spPr>
                  <a:xfrm rot="-5400000">
                    <a:off x="652100" y="8972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90" name="Google Shape;10890;p11"/>
                  <p:cNvSpPr/>
                  <p:nvPr/>
                </p:nvSpPr>
                <p:spPr>
                  <a:xfrm rot="-5400000">
                    <a:off x="736013" y="9811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91" name="Google Shape;10891;p11"/>
                  <p:cNvSpPr/>
                  <p:nvPr/>
                </p:nvSpPr>
                <p:spPr>
                  <a:xfrm rot="-5400000">
                    <a:off x="736013" y="8970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92" name="Google Shape;10892;p11"/>
                  <p:cNvSpPr/>
                  <p:nvPr/>
                </p:nvSpPr>
                <p:spPr>
                  <a:xfrm rot="-5400000">
                    <a:off x="694163" y="6376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93" name="Google Shape;10893;p11"/>
                  <p:cNvSpPr/>
                  <p:nvPr/>
                </p:nvSpPr>
                <p:spPr>
                  <a:xfrm rot="-5400000">
                    <a:off x="651875" y="6799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94" name="Google Shape;10894;p11"/>
                  <p:cNvSpPr/>
                  <p:nvPr/>
                </p:nvSpPr>
                <p:spPr>
                  <a:xfrm rot="-5400000">
                    <a:off x="651888" y="5958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95" name="Google Shape;10895;p11"/>
                  <p:cNvSpPr/>
                  <p:nvPr/>
                </p:nvSpPr>
                <p:spPr>
                  <a:xfrm rot="-5400000">
                    <a:off x="735788" y="6797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96" name="Google Shape;10896;p11"/>
                  <p:cNvSpPr/>
                  <p:nvPr/>
                </p:nvSpPr>
                <p:spPr>
                  <a:xfrm rot="-5400000">
                    <a:off x="735800" y="5956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97" name="Google Shape;10897;p11"/>
                  <p:cNvSpPr/>
                  <p:nvPr/>
                </p:nvSpPr>
                <p:spPr>
                  <a:xfrm rot="-5400000">
                    <a:off x="651875" y="746425"/>
                    <a:ext cx="12645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58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70" y="3952"/>
                        </a:lnTo>
                        <a:lnTo>
                          <a:pt x="3970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57" y="5040"/>
                        </a:lnTo>
                        <a:lnTo>
                          <a:pt x="5057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98" name="Google Shape;10898;p11"/>
                  <p:cNvSpPr/>
                  <p:nvPr/>
                </p:nvSpPr>
                <p:spPr>
                  <a:xfrm rot="-5400000">
                    <a:off x="652088" y="445038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10899" name="Google Shape;10899;p11"/>
              <p:cNvGrpSpPr/>
              <p:nvPr/>
            </p:nvGrpSpPr>
            <p:grpSpPr>
              <a:xfrm>
                <a:off x="372863" y="97250"/>
                <a:ext cx="8398275" cy="224400"/>
                <a:chOff x="376625" y="97250"/>
                <a:chExt cx="8398275" cy="224400"/>
              </a:xfrm>
            </p:grpSpPr>
            <p:grpSp>
              <p:nvGrpSpPr>
                <p:cNvPr id="10900" name="Google Shape;10900;p11"/>
                <p:cNvGrpSpPr/>
                <p:nvPr/>
              </p:nvGrpSpPr>
              <p:grpSpPr>
                <a:xfrm rot="-5400000">
                  <a:off x="2738925" y="-2265050"/>
                  <a:ext cx="224400" cy="4949000"/>
                  <a:chOff x="177100" y="198075"/>
                  <a:chExt cx="224400" cy="4949000"/>
                </a:xfrm>
              </p:grpSpPr>
              <p:grpSp>
                <p:nvGrpSpPr>
                  <p:cNvPr id="10901" name="Google Shape;10901;p11"/>
                  <p:cNvGrpSpPr/>
                  <p:nvPr/>
                </p:nvGrpSpPr>
                <p:grpSpPr>
                  <a:xfrm>
                    <a:off x="177100" y="198075"/>
                    <a:ext cx="224400" cy="2538050"/>
                    <a:chOff x="602900" y="445025"/>
                    <a:chExt cx="224400" cy="2538050"/>
                  </a:xfrm>
                </p:grpSpPr>
                <p:sp>
                  <p:nvSpPr>
                    <p:cNvPr id="10902" name="Google Shape;10902;p11"/>
                    <p:cNvSpPr/>
                    <p:nvPr/>
                  </p:nvSpPr>
                  <p:spPr>
                    <a:xfrm rot="-5400000">
                      <a:off x="-453825" y="1701950"/>
                      <a:ext cx="2538050" cy="24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1522" h="968" extrusionOk="0">
                          <a:moveTo>
                            <a:pt x="1" y="1"/>
                          </a:moveTo>
                          <a:lnTo>
                            <a:pt x="1" y="967"/>
                          </a:lnTo>
                          <a:lnTo>
                            <a:pt x="101521" y="967"/>
                          </a:lnTo>
                          <a:lnTo>
                            <a:pt x="101521" y="1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03" name="Google Shape;10903;p11"/>
                    <p:cNvSpPr/>
                    <p:nvPr/>
                  </p:nvSpPr>
                  <p:spPr>
                    <a:xfrm rot="-5400000">
                      <a:off x="-654250" y="1702175"/>
                      <a:ext cx="2538050" cy="237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1522" h="950" extrusionOk="0">
                          <a:moveTo>
                            <a:pt x="1" y="0"/>
                          </a:moveTo>
                          <a:lnTo>
                            <a:pt x="1" y="950"/>
                          </a:lnTo>
                          <a:lnTo>
                            <a:pt x="101521" y="950"/>
                          </a:lnTo>
                          <a:lnTo>
                            <a:pt x="101521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04" name="Google Shape;10904;p11"/>
                    <p:cNvSpPr/>
                    <p:nvPr/>
                  </p:nvSpPr>
                  <p:spPr>
                    <a:xfrm rot="-5400000">
                      <a:off x="652300" y="28568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06" y="4505"/>
                          </a:lnTo>
                          <a:lnTo>
                            <a:pt x="1606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41" y="2123"/>
                          </a:lnTo>
                          <a:lnTo>
                            <a:pt x="2141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05" name="Google Shape;10905;p11"/>
                    <p:cNvSpPr/>
                    <p:nvPr/>
                  </p:nvSpPr>
                  <p:spPr>
                    <a:xfrm rot="-5400000">
                      <a:off x="652088" y="2555463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8" y="1087"/>
                          </a:lnTo>
                          <a:lnTo>
                            <a:pt x="1088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506" y="535"/>
                          </a:moveTo>
                          <a:lnTo>
                            <a:pt x="4506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1" y="5040"/>
                          </a:lnTo>
                          <a:lnTo>
                            <a:pt x="5041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06" name="Google Shape;10906;p11"/>
                    <p:cNvSpPr/>
                    <p:nvPr/>
                  </p:nvSpPr>
                  <p:spPr>
                    <a:xfrm rot="-5400000">
                      <a:off x="652313" y="2254063"/>
                      <a:ext cx="12557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3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07" name="Google Shape;10907;p11"/>
                    <p:cNvSpPr/>
                    <p:nvPr/>
                  </p:nvSpPr>
                  <p:spPr>
                    <a:xfrm rot="-5400000">
                      <a:off x="652088" y="1952663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8" y="1087"/>
                          </a:lnTo>
                          <a:lnTo>
                            <a:pt x="1088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35" y="1622"/>
                          </a:lnTo>
                          <a:lnTo>
                            <a:pt x="3435" y="3417"/>
                          </a:lnTo>
                          <a:lnTo>
                            <a:pt x="2710" y="3417"/>
                          </a:lnTo>
                          <a:lnTo>
                            <a:pt x="2710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08" name="Google Shape;10908;p11"/>
                    <p:cNvSpPr/>
                    <p:nvPr/>
                  </p:nvSpPr>
                  <p:spPr>
                    <a:xfrm rot="-5400000">
                      <a:off x="652100" y="1651050"/>
                      <a:ext cx="1260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0" h="5040" extrusionOk="0">
                          <a:moveTo>
                            <a:pt x="3417" y="535"/>
                          </a:moveTo>
                          <a:lnTo>
                            <a:pt x="3417" y="1087"/>
                          </a:lnTo>
                          <a:lnTo>
                            <a:pt x="1087" y="1087"/>
                          </a:lnTo>
                          <a:lnTo>
                            <a:pt x="1087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2" y="4505"/>
                          </a:lnTo>
                          <a:lnTo>
                            <a:pt x="1622" y="1622"/>
                          </a:lnTo>
                          <a:lnTo>
                            <a:pt x="3417" y="1622"/>
                          </a:lnTo>
                          <a:lnTo>
                            <a:pt x="3417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7" y="2123"/>
                          </a:lnTo>
                          <a:lnTo>
                            <a:pt x="2157" y="3952"/>
                          </a:lnTo>
                          <a:lnTo>
                            <a:pt x="3952" y="3952"/>
                          </a:lnTo>
                          <a:lnTo>
                            <a:pt x="3952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09" name="Google Shape;10909;p11"/>
                    <p:cNvSpPr/>
                    <p:nvPr/>
                  </p:nvSpPr>
                  <p:spPr>
                    <a:xfrm rot="-5400000">
                      <a:off x="652300" y="13496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10" name="Google Shape;10910;p11"/>
                    <p:cNvSpPr/>
                    <p:nvPr/>
                  </p:nvSpPr>
                  <p:spPr>
                    <a:xfrm rot="-5400000">
                      <a:off x="652300" y="10480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06" y="4505"/>
                          </a:lnTo>
                          <a:lnTo>
                            <a:pt x="1606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41" y="2123"/>
                          </a:lnTo>
                          <a:lnTo>
                            <a:pt x="2141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11" name="Google Shape;10911;p11"/>
                    <p:cNvSpPr/>
                    <p:nvPr/>
                  </p:nvSpPr>
                  <p:spPr>
                    <a:xfrm rot="-5400000">
                      <a:off x="693950" y="274790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12" name="Google Shape;10912;p11"/>
                    <p:cNvSpPr/>
                    <p:nvPr/>
                  </p:nvSpPr>
                  <p:spPr>
                    <a:xfrm rot="-5400000">
                      <a:off x="652100" y="27901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13" name="Google Shape;10913;p11"/>
                    <p:cNvSpPr/>
                    <p:nvPr/>
                  </p:nvSpPr>
                  <p:spPr>
                    <a:xfrm rot="-5400000">
                      <a:off x="652100" y="27060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14" name="Google Shape;10914;p11"/>
                    <p:cNvSpPr/>
                    <p:nvPr/>
                  </p:nvSpPr>
                  <p:spPr>
                    <a:xfrm rot="-5400000">
                      <a:off x="736013" y="27899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15" name="Google Shape;10915;p11"/>
                    <p:cNvSpPr/>
                    <p:nvPr/>
                  </p:nvSpPr>
                  <p:spPr>
                    <a:xfrm rot="-5400000">
                      <a:off x="736013" y="27058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16" name="Google Shape;10916;p11"/>
                    <p:cNvSpPr/>
                    <p:nvPr/>
                  </p:nvSpPr>
                  <p:spPr>
                    <a:xfrm rot="-5400000">
                      <a:off x="694163" y="24464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17" name="Google Shape;10917;p11"/>
                    <p:cNvSpPr/>
                    <p:nvPr/>
                  </p:nvSpPr>
                  <p:spPr>
                    <a:xfrm rot="-5400000">
                      <a:off x="651888" y="248878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18" name="Google Shape;10918;p11"/>
                    <p:cNvSpPr/>
                    <p:nvPr/>
                  </p:nvSpPr>
                  <p:spPr>
                    <a:xfrm rot="-5400000">
                      <a:off x="651888" y="24046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19" name="Google Shape;10919;p11"/>
                    <p:cNvSpPr/>
                    <p:nvPr/>
                  </p:nvSpPr>
                  <p:spPr>
                    <a:xfrm rot="-5400000">
                      <a:off x="735800" y="248857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20" name="Google Shape;10920;p11"/>
                    <p:cNvSpPr/>
                    <p:nvPr/>
                  </p:nvSpPr>
                  <p:spPr>
                    <a:xfrm rot="-5400000">
                      <a:off x="735800" y="24044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21" name="Google Shape;10921;p11"/>
                    <p:cNvSpPr/>
                    <p:nvPr/>
                  </p:nvSpPr>
                  <p:spPr>
                    <a:xfrm rot="-5400000">
                      <a:off x="694163" y="21448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22" name="Google Shape;10922;p11"/>
                    <p:cNvSpPr/>
                    <p:nvPr/>
                  </p:nvSpPr>
                  <p:spPr>
                    <a:xfrm rot="-5400000">
                      <a:off x="651888" y="2187163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1" y="1674"/>
                          </a:lnTo>
                          <a:lnTo>
                            <a:pt x="1691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23" name="Google Shape;10923;p11"/>
                    <p:cNvSpPr/>
                    <p:nvPr/>
                  </p:nvSpPr>
                  <p:spPr>
                    <a:xfrm rot="-5400000">
                      <a:off x="651875" y="210302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24" name="Google Shape;10924;p11"/>
                    <p:cNvSpPr/>
                    <p:nvPr/>
                  </p:nvSpPr>
                  <p:spPr>
                    <a:xfrm rot="-5400000">
                      <a:off x="735800" y="218695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1" y="1692"/>
                          </a:lnTo>
                          <a:lnTo>
                            <a:pt x="1691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25" name="Google Shape;10925;p11"/>
                    <p:cNvSpPr/>
                    <p:nvPr/>
                  </p:nvSpPr>
                  <p:spPr>
                    <a:xfrm rot="-5400000">
                      <a:off x="735788" y="210281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26" name="Google Shape;10926;p11"/>
                    <p:cNvSpPr/>
                    <p:nvPr/>
                  </p:nvSpPr>
                  <p:spPr>
                    <a:xfrm rot="-5400000">
                      <a:off x="693938" y="1843488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27" name="Google Shape;10927;p11"/>
                    <p:cNvSpPr/>
                    <p:nvPr/>
                  </p:nvSpPr>
                  <p:spPr>
                    <a:xfrm rot="-5400000">
                      <a:off x="652100" y="18857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28" name="Google Shape;10928;p11"/>
                    <p:cNvSpPr/>
                    <p:nvPr/>
                  </p:nvSpPr>
                  <p:spPr>
                    <a:xfrm rot="-5400000">
                      <a:off x="652100" y="18016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29" name="Google Shape;10929;p11"/>
                    <p:cNvSpPr/>
                    <p:nvPr/>
                  </p:nvSpPr>
                  <p:spPr>
                    <a:xfrm rot="-5400000">
                      <a:off x="736013" y="18855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30" name="Google Shape;10930;p11"/>
                    <p:cNvSpPr/>
                    <p:nvPr/>
                  </p:nvSpPr>
                  <p:spPr>
                    <a:xfrm rot="-5400000">
                      <a:off x="736013" y="18014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31" name="Google Shape;10931;p11"/>
                    <p:cNvSpPr/>
                    <p:nvPr/>
                  </p:nvSpPr>
                  <p:spPr>
                    <a:xfrm rot="-5400000">
                      <a:off x="694163" y="15420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32" name="Google Shape;10932;p11"/>
                    <p:cNvSpPr/>
                    <p:nvPr/>
                  </p:nvSpPr>
                  <p:spPr>
                    <a:xfrm rot="-5400000">
                      <a:off x="651875" y="158437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33" name="Google Shape;10933;p11"/>
                    <p:cNvSpPr/>
                    <p:nvPr/>
                  </p:nvSpPr>
                  <p:spPr>
                    <a:xfrm rot="-5400000">
                      <a:off x="651888" y="15002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34" name="Google Shape;10934;p11"/>
                    <p:cNvSpPr/>
                    <p:nvPr/>
                  </p:nvSpPr>
                  <p:spPr>
                    <a:xfrm rot="-5400000">
                      <a:off x="735788" y="158416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35" name="Google Shape;10935;p11"/>
                    <p:cNvSpPr/>
                    <p:nvPr/>
                  </p:nvSpPr>
                  <p:spPr>
                    <a:xfrm rot="-5400000">
                      <a:off x="735800" y="15000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36" name="Google Shape;10936;p11"/>
                    <p:cNvSpPr/>
                    <p:nvPr/>
                  </p:nvSpPr>
                  <p:spPr>
                    <a:xfrm rot="-5400000">
                      <a:off x="693950" y="124070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37" name="Google Shape;10937;p11"/>
                    <p:cNvSpPr/>
                    <p:nvPr/>
                  </p:nvSpPr>
                  <p:spPr>
                    <a:xfrm rot="-5400000">
                      <a:off x="651888" y="1282763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38" name="Google Shape;10938;p11"/>
                    <p:cNvSpPr/>
                    <p:nvPr/>
                  </p:nvSpPr>
                  <p:spPr>
                    <a:xfrm rot="-5400000">
                      <a:off x="651875" y="119862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39" name="Google Shape;10939;p11"/>
                    <p:cNvSpPr/>
                    <p:nvPr/>
                  </p:nvSpPr>
                  <p:spPr>
                    <a:xfrm rot="-5400000">
                      <a:off x="735800" y="128255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40" name="Google Shape;10940;p11"/>
                    <p:cNvSpPr/>
                    <p:nvPr/>
                  </p:nvSpPr>
                  <p:spPr>
                    <a:xfrm rot="-5400000">
                      <a:off x="735788" y="119841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41" name="Google Shape;10941;p11"/>
                    <p:cNvSpPr/>
                    <p:nvPr/>
                  </p:nvSpPr>
                  <p:spPr>
                    <a:xfrm rot="-5400000">
                      <a:off x="693938" y="939088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42" name="Google Shape;10942;p11"/>
                    <p:cNvSpPr/>
                    <p:nvPr/>
                  </p:nvSpPr>
                  <p:spPr>
                    <a:xfrm rot="-5400000">
                      <a:off x="652100" y="9813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43" name="Google Shape;10943;p11"/>
                    <p:cNvSpPr/>
                    <p:nvPr/>
                  </p:nvSpPr>
                  <p:spPr>
                    <a:xfrm rot="-5400000">
                      <a:off x="652100" y="8972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44" name="Google Shape;10944;p11"/>
                    <p:cNvSpPr/>
                    <p:nvPr/>
                  </p:nvSpPr>
                  <p:spPr>
                    <a:xfrm rot="-5400000">
                      <a:off x="736013" y="9811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45" name="Google Shape;10945;p11"/>
                    <p:cNvSpPr/>
                    <p:nvPr/>
                  </p:nvSpPr>
                  <p:spPr>
                    <a:xfrm rot="-5400000">
                      <a:off x="736013" y="8970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46" name="Google Shape;10946;p11"/>
                    <p:cNvSpPr/>
                    <p:nvPr/>
                  </p:nvSpPr>
                  <p:spPr>
                    <a:xfrm rot="-5400000">
                      <a:off x="694163" y="6376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47" name="Google Shape;10947;p11"/>
                    <p:cNvSpPr/>
                    <p:nvPr/>
                  </p:nvSpPr>
                  <p:spPr>
                    <a:xfrm rot="-5400000">
                      <a:off x="651875" y="67997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48" name="Google Shape;10948;p11"/>
                    <p:cNvSpPr/>
                    <p:nvPr/>
                  </p:nvSpPr>
                  <p:spPr>
                    <a:xfrm rot="-5400000">
                      <a:off x="651888" y="5958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49" name="Google Shape;10949;p11"/>
                    <p:cNvSpPr/>
                    <p:nvPr/>
                  </p:nvSpPr>
                  <p:spPr>
                    <a:xfrm rot="-5400000">
                      <a:off x="735788" y="67976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50" name="Google Shape;10950;p11"/>
                    <p:cNvSpPr/>
                    <p:nvPr/>
                  </p:nvSpPr>
                  <p:spPr>
                    <a:xfrm rot="-5400000">
                      <a:off x="735800" y="5956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51" name="Google Shape;10951;p11"/>
                    <p:cNvSpPr/>
                    <p:nvPr/>
                  </p:nvSpPr>
                  <p:spPr>
                    <a:xfrm rot="-5400000">
                      <a:off x="651875" y="746425"/>
                      <a:ext cx="12645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58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7" y="1087"/>
                          </a:lnTo>
                          <a:lnTo>
                            <a:pt x="1087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70" y="3952"/>
                          </a:lnTo>
                          <a:lnTo>
                            <a:pt x="3970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57" y="5040"/>
                          </a:lnTo>
                          <a:lnTo>
                            <a:pt x="5057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52" name="Google Shape;10952;p11"/>
                    <p:cNvSpPr/>
                    <p:nvPr/>
                  </p:nvSpPr>
                  <p:spPr>
                    <a:xfrm rot="-5400000">
                      <a:off x="652088" y="445038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  <p:grpSp>
                <p:nvGrpSpPr>
                  <p:cNvPr id="10953" name="Google Shape;10953;p11"/>
                  <p:cNvGrpSpPr/>
                  <p:nvPr/>
                </p:nvGrpSpPr>
                <p:grpSpPr>
                  <a:xfrm>
                    <a:off x="177100" y="2609025"/>
                    <a:ext cx="224400" cy="2538050"/>
                    <a:chOff x="602900" y="445025"/>
                    <a:chExt cx="224400" cy="2538050"/>
                  </a:xfrm>
                </p:grpSpPr>
                <p:sp>
                  <p:nvSpPr>
                    <p:cNvPr id="10954" name="Google Shape;10954;p11"/>
                    <p:cNvSpPr/>
                    <p:nvPr/>
                  </p:nvSpPr>
                  <p:spPr>
                    <a:xfrm rot="-5400000">
                      <a:off x="-453825" y="1701950"/>
                      <a:ext cx="2538050" cy="24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1522" h="968" extrusionOk="0">
                          <a:moveTo>
                            <a:pt x="1" y="1"/>
                          </a:moveTo>
                          <a:lnTo>
                            <a:pt x="1" y="967"/>
                          </a:lnTo>
                          <a:lnTo>
                            <a:pt x="101521" y="967"/>
                          </a:lnTo>
                          <a:lnTo>
                            <a:pt x="101521" y="1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55" name="Google Shape;10955;p11"/>
                    <p:cNvSpPr/>
                    <p:nvPr/>
                  </p:nvSpPr>
                  <p:spPr>
                    <a:xfrm rot="-5400000">
                      <a:off x="-654250" y="1702175"/>
                      <a:ext cx="2538050" cy="237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1522" h="950" extrusionOk="0">
                          <a:moveTo>
                            <a:pt x="1" y="0"/>
                          </a:moveTo>
                          <a:lnTo>
                            <a:pt x="1" y="950"/>
                          </a:lnTo>
                          <a:lnTo>
                            <a:pt x="101521" y="950"/>
                          </a:lnTo>
                          <a:lnTo>
                            <a:pt x="101521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56" name="Google Shape;10956;p11"/>
                    <p:cNvSpPr/>
                    <p:nvPr/>
                  </p:nvSpPr>
                  <p:spPr>
                    <a:xfrm rot="-5400000">
                      <a:off x="652300" y="28568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06" y="4505"/>
                          </a:lnTo>
                          <a:lnTo>
                            <a:pt x="1606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41" y="2123"/>
                          </a:lnTo>
                          <a:lnTo>
                            <a:pt x="2141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57" name="Google Shape;10957;p11"/>
                    <p:cNvSpPr/>
                    <p:nvPr/>
                  </p:nvSpPr>
                  <p:spPr>
                    <a:xfrm rot="-5400000">
                      <a:off x="652088" y="2555463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8" y="1087"/>
                          </a:lnTo>
                          <a:lnTo>
                            <a:pt x="1088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506" y="535"/>
                          </a:moveTo>
                          <a:lnTo>
                            <a:pt x="4506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1" y="5040"/>
                          </a:lnTo>
                          <a:lnTo>
                            <a:pt x="5041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58" name="Google Shape;10958;p11"/>
                    <p:cNvSpPr/>
                    <p:nvPr/>
                  </p:nvSpPr>
                  <p:spPr>
                    <a:xfrm rot="-5400000">
                      <a:off x="652313" y="2254063"/>
                      <a:ext cx="12557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3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59" name="Google Shape;10959;p11"/>
                    <p:cNvSpPr/>
                    <p:nvPr/>
                  </p:nvSpPr>
                  <p:spPr>
                    <a:xfrm rot="-5400000">
                      <a:off x="652088" y="1952663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8" y="1087"/>
                          </a:lnTo>
                          <a:lnTo>
                            <a:pt x="1088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35" y="1622"/>
                          </a:lnTo>
                          <a:lnTo>
                            <a:pt x="3435" y="3417"/>
                          </a:lnTo>
                          <a:lnTo>
                            <a:pt x="2710" y="3417"/>
                          </a:lnTo>
                          <a:lnTo>
                            <a:pt x="2710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60" name="Google Shape;10960;p11"/>
                    <p:cNvSpPr/>
                    <p:nvPr/>
                  </p:nvSpPr>
                  <p:spPr>
                    <a:xfrm rot="-5400000">
                      <a:off x="652100" y="1651050"/>
                      <a:ext cx="1260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0" h="5040" extrusionOk="0">
                          <a:moveTo>
                            <a:pt x="3417" y="535"/>
                          </a:moveTo>
                          <a:lnTo>
                            <a:pt x="3417" y="1087"/>
                          </a:lnTo>
                          <a:lnTo>
                            <a:pt x="1087" y="1087"/>
                          </a:lnTo>
                          <a:lnTo>
                            <a:pt x="1087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2" y="4505"/>
                          </a:lnTo>
                          <a:lnTo>
                            <a:pt x="1622" y="1622"/>
                          </a:lnTo>
                          <a:lnTo>
                            <a:pt x="3417" y="1622"/>
                          </a:lnTo>
                          <a:lnTo>
                            <a:pt x="3417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7" y="2123"/>
                          </a:lnTo>
                          <a:lnTo>
                            <a:pt x="2157" y="3952"/>
                          </a:lnTo>
                          <a:lnTo>
                            <a:pt x="3952" y="3952"/>
                          </a:lnTo>
                          <a:lnTo>
                            <a:pt x="3952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61" name="Google Shape;10961;p11"/>
                    <p:cNvSpPr/>
                    <p:nvPr/>
                  </p:nvSpPr>
                  <p:spPr>
                    <a:xfrm rot="-5400000">
                      <a:off x="652300" y="13496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62" name="Google Shape;10962;p11"/>
                    <p:cNvSpPr/>
                    <p:nvPr/>
                  </p:nvSpPr>
                  <p:spPr>
                    <a:xfrm rot="-5400000">
                      <a:off x="652300" y="10480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06" y="4505"/>
                          </a:lnTo>
                          <a:lnTo>
                            <a:pt x="1606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41" y="2123"/>
                          </a:lnTo>
                          <a:lnTo>
                            <a:pt x="2141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63" name="Google Shape;10963;p11"/>
                    <p:cNvSpPr/>
                    <p:nvPr/>
                  </p:nvSpPr>
                  <p:spPr>
                    <a:xfrm rot="-5400000">
                      <a:off x="693950" y="274790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64" name="Google Shape;10964;p11"/>
                    <p:cNvSpPr/>
                    <p:nvPr/>
                  </p:nvSpPr>
                  <p:spPr>
                    <a:xfrm rot="-5400000">
                      <a:off x="652100" y="27901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65" name="Google Shape;10965;p11"/>
                    <p:cNvSpPr/>
                    <p:nvPr/>
                  </p:nvSpPr>
                  <p:spPr>
                    <a:xfrm rot="-5400000">
                      <a:off x="652100" y="27060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66" name="Google Shape;10966;p11"/>
                    <p:cNvSpPr/>
                    <p:nvPr/>
                  </p:nvSpPr>
                  <p:spPr>
                    <a:xfrm rot="-5400000">
                      <a:off x="736013" y="27899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67" name="Google Shape;10967;p11"/>
                    <p:cNvSpPr/>
                    <p:nvPr/>
                  </p:nvSpPr>
                  <p:spPr>
                    <a:xfrm rot="-5400000">
                      <a:off x="736013" y="27058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68" name="Google Shape;10968;p11"/>
                    <p:cNvSpPr/>
                    <p:nvPr/>
                  </p:nvSpPr>
                  <p:spPr>
                    <a:xfrm rot="-5400000">
                      <a:off x="694163" y="24464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69" name="Google Shape;10969;p11"/>
                    <p:cNvSpPr/>
                    <p:nvPr/>
                  </p:nvSpPr>
                  <p:spPr>
                    <a:xfrm rot="-5400000">
                      <a:off x="651888" y="248878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70" name="Google Shape;10970;p11"/>
                    <p:cNvSpPr/>
                    <p:nvPr/>
                  </p:nvSpPr>
                  <p:spPr>
                    <a:xfrm rot="-5400000">
                      <a:off x="651888" y="24046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71" name="Google Shape;10971;p11"/>
                    <p:cNvSpPr/>
                    <p:nvPr/>
                  </p:nvSpPr>
                  <p:spPr>
                    <a:xfrm rot="-5400000">
                      <a:off x="735800" y="248857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72" name="Google Shape;10972;p11"/>
                    <p:cNvSpPr/>
                    <p:nvPr/>
                  </p:nvSpPr>
                  <p:spPr>
                    <a:xfrm rot="-5400000">
                      <a:off x="735800" y="24044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73" name="Google Shape;10973;p11"/>
                    <p:cNvSpPr/>
                    <p:nvPr/>
                  </p:nvSpPr>
                  <p:spPr>
                    <a:xfrm rot="-5400000">
                      <a:off x="694163" y="21448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74" name="Google Shape;10974;p11"/>
                    <p:cNvSpPr/>
                    <p:nvPr/>
                  </p:nvSpPr>
                  <p:spPr>
                    <a:xfrm rot="-5400000">
                      <a:off x="651888" y="2187163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1" y="1674"/>
                          </a:lnTo>
                          <a:lnTo>
                            <a:pt x="1691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75" name="Google Shape;10975;p11"/>
                    <p:cNvSpPr/>
                    <p:nvPr/>
                  </p:nvSpPr>
                  <p:spPr>
                    <a:xfrm rot="-5400000">
                      <a:off x="651875" y="210302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76" name="Google Shape;10976;p11"/>
                    <p:cNvSpPr/>
                    <p:nvPr/>
                  </p:nvSpPr>
                  <p:spPr>
                    <a:xfrm rot="-5400000">
                      <a:off x="735800" y="218695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1" y="1692"/>
                          </a:lnTo>
                          <a:lnTo>
                            <a:pt x="1691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77" name="Google Shape;10977;p11"/>
                    <p:cNvSpPr/>
                    <p:nvPr/>
                  </p:nvSpPr>
                  <p:spPr>
                    <a:xfrm rot="-5400000">
                      <a:off x="735788" y="210281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78" name="Google Shape;10978;p11"/>
                    <p:cNvSpPr/>
                    <p:nvPr/>
                  </p:nvSpPr>
                  <p:spPr>
                    <a:xfrm rot="-5400000">
                      <a:off x="693938" y="1843488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79" name="Google Shape;10979;p11"/>
                    <p:cNvSpPr/>
                    <p:nvPr/>
                  </p:nvSpPr>
                  <p:spPr>
                    <a:xfrm rot="-5400000">
                      <a:off x="652100" y="18857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80" name="Google Shape;10980;p11"/>
                    <p:cNvSpPr/>
                    <p:nvPr/>
                  </p:nvSpPr>
                  <p:spPr>
                    <a:xfrm rot="-5400000">
                      <a:off x="652100" y="18016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81" name="Google Shape;10981;p11"/>
                    <p:cNvSpPr/>
                    <p:nvPr/>
                  </p:nvSpPr>
                  <p:spPr>
                    <a:xfrm rot="-5400000">
                      <a:off x="736013" y="18855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82" name="Google Shape;10982;p11"/>
                    <p:cNvSpPr/>
                    <p:nvPr/>
                  </p:nvSpPr>
                  <p:spPr>
                    <a:xfrm rot="-5400000">
                      <a:off x="736013" y="18014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83" name="Google Shape;10983;p11"/>
                    <p:cNvSpPr/>
                    <p:nvPr/>
                  </p:nvSpPr>
                  <p:spPr>
                    <a:xfrm rot="-5400000">
                      <a:off x="694163" y="15420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84" name="Google Shape;10984;p11"/>
                    <p:cNvSpPr/>
                    <p:nvPr/>
                  </p:nvSpPr>
                  <p:spPr>
                    <a:xfrm rot="-5400000">
                      <a:off x="651875" y="158437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85" name="Google Shape;10985;p11"/>
                    <p:cNvSpPr/>
                    <p:nvPr/>
                  </p:nvSpPr>
                  <p:spPr>
                    <a:xfrm rot="-5400000">
                      <a:off x="651888" y="15002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86" name="Google Shape;10986;p11"/>
                    <p:cNvSpPr/>
                    <p:nvPr/>
                  </p:nvSpPr>
                  <p:spPr>
                    <a:xfrm rot="-5400000">
                      <a:off x="735788" y="158416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87" name="Google Shape;10987;p11"/>
                    <p:cNvSpPr/>
                    <p:nvPr/>
                  </p:nvSpPr>
                  <p:spPr>
                    <a:xfrm rot="-5400000">
                      <a:off x="735800" y="15000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88" name="Google Shape;10988;p11"/>
                    <p:cNvSpPr/>
                    <p:nvPr/>
                  </p:nvSpPr>
                  <p:spPr>
                    <a:xfrm rot="-5400000">
                      <a:off x="693950" y="124070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89" name="Google Shape;10989;p11"/>
                    <p:cNvSpPr/>
                    <p:nvPr/>
                  </p:nvSpPr>
                  <p:spPr>
                    <a:xfrm rot="-5400000">
                      <a:off x="651888" y="1282763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90" name="Google Shape;10990;p11"/>
                    <p:cNvSpPr/>
                    <p:nvPr/>
                  </p:nvSpPr>
                  <p:spPr>
                    <a:xfrm rot="-5400000">
                      <a:off x="651875" y="119862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91" name="Google Shape;10991;p11"/>
                    <p:cNvSpPr/>
                    <p:nvPr/>
                  </p:nvSpPr>
                  <p:spPr>
                    <a:xfrm rot="-5400000">
                      <a:off x="735800" y="128255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92" name="Google Shape;10992;p11"/>
                    <p:cNvSpPr/>
                    <p:nvPr/>
                  </p:nvSpPr>
                  <p:spPr>
                    <a:xfrm rot="-5400000">
                      <a:off x="735788" y="119841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93" name="Google Shape;10993;p11"/>
                    <p:cNvSpPr/>
                    <p:nvPr/>
                  </p:nvSpPr>
                  <p:spPr>
                    <a:xfrm rot="-5400000">
                      <a:off x="693938" y="939088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94" name="Google Shape;10994;p11"/>
                    <p:cNvSpPr/>
                    <p:nvPr/>
                  </p:nvSpPr>
                  <p:spPr>
                    <a:xfrm rot="-5400000">
                      <a:off x="652100" y="9813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95" name="Google Shape;10995;p11"/>
                    <p:cNvSpPr/>
                    <p:nvPr/>
                  </p:nvSpPr>
                  <p:spPr>
                    <a:xfrm rot="-5400000">
                      <a:off x="652100" y="8972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96" name="Google Shape;10996;p11"/>
                    <p:cNvSpPr/>
                    <p:nvPr/>
                  </p:nvSpPr>
                  <p:spPr>
                    <a:xfrm rot="-5400000">
                      <a:off x="736013" y="9811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97" name="Google Shape;10997;p11"/>
                    <p:cNvSpPr/>
                    <p:nvPr/>
                  </p:nvSpPr>
                  <p:spPr>
                    <a:xfrm rot="-5400000">
                      <a:off x="736013" y="8970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98" name="Google Shape;10998;p11"/>
                    <p:cNvSpPr/>
                    <p:nvPr/>
                  </p:nvSpPr>
                  <p:spPr>
                    <a:xfrm rot="-5400000">
                      <a:off x="694163" y="6376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999" name="Google Shape;10999;p11"/>
                    <p:cNvSpPr/>
                    <p:nvPr/>
                  </p:nvSpPr>
                  <p:spPr>
                    <a:xfrm rot="-5400000">
                      <a:off x="651875" y="67997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000" name="Google Shape;11000;p11"/>
                    <p:cNvSpPr/>
                    <p:nvPr/>
                  </p:nvSpPr>
                  <p:spPr>
                    <a:xfrm rot="-5400000">
                      <a:off x="651888" y="5958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001" name="Google Shape;11001;p11"/>
                    <p:cNvSpPr/>
                    <p:nvPr/>
                  </p:nvSpPr>
                  <p:spPr>
                    <a:xfrm rot="-5400000">
                      <a:off x="735788" y="67976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002" name="Google Shape;11002;p11"/>
                    <p:cNvSpPr/>
                    <p:nvPr/>
                  </p:nvSpPr>
                  <p:spPr>
                    <a:xfrm rot="-5400000">
                      <a:off x="735800" y="5956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003" name="Google Shape;11003;p11"/>
                    <p:cNvSpPr/>
                    <p:nvPr/>
                  </p:nvSpPr>
                  <p:spPr>
                    <a:xfrm rot="-5400000">
                      <a:off x="651875" y="746425"/>
                      <a:ext cx="12645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58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7" y="1087"/>
                          </a:lnTo>
                          <a:lnTo>
                            <a:pt x="1087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70" y="3952"/>
                          </a:lnTo>
                          <a:lnTo>
                            <a:pt x="3970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57" y="5040"/>
                          </a:lnTo>
                          <a:lnTo>
                            <a:pt x="5057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004" name="Google Shape;11004;p11"/>
                    <p:cNvSpPr/>
                    <p:nvPr/>
                  </p:nvSpPr>
                  <p:spPr>
                    <a:xfrm rot="-5400000">
                      <a:off x="652088" y="445038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  <p:grpSp>
              <p:nvGrpSpPr>
                <p:cNvPr id="11005" name="Google Shape;11005;p11"/>
                <p:cNvGrpSpPr/>
                <p:nvPr/>
              </p:nvGrpSpPr>
              <p:grpSpPr>
                <a:xfrm rot="-5400000">
                  <a:off x="6860177" y="-1593073"/>
                  <a:ext cx="224400" cy="3605046"/>
                  <a:chOff x="602900" y="416604"/>
                  <a:chExt cx="224400" cy="3605046"/>
                </a:xfrm>
              </p:grpSpPr>
              <p:sp>
                <p:nvSpPr>
                  <p:cNvPr id="11006" name="Google Shape;11006;p11"/>
                  <p:cNvSpPr/>
                  <p:nvPr/>
                </p:nvSpPr>
                <p:spPr>
                  <a:xfrm rot="-5400000">
                    <a:off x="-987323" y="2207027"/>
                    <a:ext cx="3605046" cy="24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68" extrusionOk="0">
                        <a:moveTo>
                          <a:pt x="1" y="1"/>
                        </a:moveTo>
                        <a:lnTo>
                          <a:pt x="1" y="967"/>
                        </a:lnTo>
                        <a:lnTo>
                          <a:pt x="101521" y="967"/>
                        </a:lnTo>
                        <a:lnTo>
                          <a:pt x="101521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007" name="Google Shape;11007;p11"/>
                  <p:cNvSpPr/>
                  <p:nvPr/>
                </p:nvSpPr>
                <p:spPr>
                  <a:xfrm rot="-5400000">
                    <a:off x="-1167951" y="2227049"/>
                    <a:ext cx="3565453" cy="23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50" extrusionOk="0">
                        <a:moveTo>
                          <a:pt x="1" y="0"/>
                        </a:moveTo>
                        <a:lnTo>
                          <a:pt x="1" y="950"/>
                        </a:lnTo>
                        <a:lnTo>
                          <a:pt x="101521" y="950"/>
                        </a:lnTo>
                        <a:lnTo>
                          <a:pt x="10152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008" name="Google Shape;11008;p11"/>
                  <p:cNvSpPr/>
                  <p:nvPr/>
                </p:nvSpPr>
                <p:spPr>
                  <a:xfrm rot="-5400000">
                    <a:off x="652300" y="28568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009" name="Google Shape;11009;p11"/>
                  <p:cNvSpPr/>
                  <p:nvPr/>
                </p:nvSpPr>
                <p:spPr>
                  <a:xfrm rot="-5400000">
                    <a:off x="652088" y="25554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6" y="535"/>
                        </a:moveTo>
                        <a:lnTo>
                          <a:pt x="4506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1" y="5040"/>
                        </a:lnTo>
                        <a:lnTo>
                          <a:pt x="504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010" name="Google Shape;11010;p11"/>
                  <p:cNvSpPr/>
                  <p:nvPr/>
                </p:nvSpPr>
                <p:spPr>
                  <a:xfrm rot="-5400000">
                    <a:off x="652313" y="2254063"/>
                    <a:ext cx="12557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011" name="Google Shape;11011;p11"/>
                  <p:cNvSpPr/>
                  <p:nvPr/>
                </p:nvSpPr>
                <p:spPr>
                  <a:xfrm rot="-5400000">
                    <a:off x="652088" y="19526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35" y="1622"/>
                        </a:lnTo>
                        <a:lnTo>
                          <a:pt x="3435" y="3417"/>
                        </a:lnTo>
                        <a:lnTo>
                          <a:pt x="2710" y="3417"/>
                        </a:lnTo>
                        <a:lnTo>
                          <a:pt x="2710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012" name="Google Shape;11012;p11"/>
                  <p:cNvSpPr/>
                  <p:nvPr/>
                </p:nvSpPr>
                <p:spPr>
                  <a:xfrm rot="-5400000">
                    <a:off x="652100" y="1651050"/>
                    <a:ext cx="1260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0" h="5040" extrusionOk="0">
                        <a:moveTo>
                          <a:pt x="3417" y="535"/>
                        </a:moveTo>
                        <a:lnTo>
                          <a:pt x="3417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2" y="4505"/>
                        </a:lnTo>
                        <a:lnTo>
                          <a:pt x="1622" y="1622"/>
                        </a:lnTo>
                        <a:lnTo>
                          <a:pt x="3417" y="1622"/>
                        </a:lnTo>
                        <a:lnTo>
                          <a:pt x="3417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7" y="2123"/>
                        </a:lnTo>
                        <a:lnTo>
                          <a:pt x="2157" y="3952"/>
                        </a:lnTo>
                        <a:lnTo>
                          <a:pt x="3952" y="3952"/>
                        </a:lnTo>
                        <a:lnTo>
                          <a:pt x="3952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013" name="Google Shape;11013;p11"/>
                  <p:cNvSpPr/>
                  <p:nvPr/>
                </p:nvSpPr>
                <p:spPr>
                  <a:xfrm rot="-5400000">
                    <a:off x="652300" y="13496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014" name="Google Shape;11014;p11"/>
                  <p:cNvSpPr/>
                  <p:nvPr/>
                </p:nvSpPr>
                <p:spPr>
                  <a:xfrm rot="-5400000">
                    <a:off x="652300" y="10480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015" name="Google Shape;11015;p11"/>
                  <p:cNvSpPr/>
                  <p:nvPr/>
                </p:nvSpPr>
                <p:spPr>
                  <a:xfrm rot="-5400000">
                    <a:off x="693950" y="27479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016" name="Google Shape;11016;p11"/>
                  <p:cNvSpPr/>
                  <p:nvPr/>
                </p:nvSpPr>
                <p:spPr>
                  <a:xfrm rot="-5400000">
                    <a:off x="652100" y="27901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017" name="Google Shape;11017;p11"/>
                  <p:cNvSpPr/>
                  <p:nvPr/>
                </p:nvSpPr>
                <p:spPr>
                  <a:xfrm rot="-5400000">
                    <a:off x="652100" y="27060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018" name="Google Shape;11018;p11"/>
                  <p:cNvSpPr/>
                  <p:nvPr/>
                </p:nvSpPr>
                <p:spPr>
                  <a:xfrm rot="-5400000">
                    <a:off x="736013" y="27899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019" name="Google Shape;11019;p11"/>
                  <p:cNvSpPr/>
                  <p:nvPr/>
                </p:nvSpPr>
                <p:spPr>
                  <a:xfrm rot="-5400000">
                    <a:off x="736013" y="27058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020" name="Google Shape;11020;p11"/>
                  <p:cNvSpPr/>
                  <p:nvPr/>
                </p:nvSpPr>
                <p:spPr>
                  <a:xfrm rot="-5400000">
                    <a:off x="694163" y="24464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021" name="Google Shape;11021;p11"/>
                  <p:cNvSpPr/>
                  <p:nvPr/>
                </p:nvSpPr>
                <p:spPr>
                  <a:xfrm rot="-5400000">
                    <a:off x="651888" y="248878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022" name="Google Shape;11022;p11"/>
                  <p:cNvSpPr/>
                  <p:nvPr/>
                </p:nvSpPr>
                <p:spPr>
                  <a:xfrm rot="-5400000">
                    <a:off x="651888" y="24046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023" name="Google Shape;11023;p11"/>
                  <p:cNvSpPr/>
                  <p:nvPr/>
                </p:nvSpPr>
                <p:spPr>
                  <a:xfrm rot="-5400000">
                    <a:off x="735800" y="248857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024" name="Google Shape;11024;p11"/>
                  <p:cNvSpPr/>
                  <p:nvPr/>
                </p:nvSpPr>
                <p:spPr>
                  <a:xfrm rot="-5400000">
                    <a:off x="735800" y="24044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025" name="Google Shape;11025;p11"/>
                  <p:cNvSpPr/>
                  <p:nvPr/>
                </p:nvSpPr>
                <p:spPr>
                  <a:xfrm rot="-5400000">
                    <a:off x="694163" y="21448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026" name="Google Shape;11026;p11"/>
                  <p:cNvSpPr/>
                  <p:nvPr/>
                </p:nvSpPr>
                <p:spPr>
                  <a:xfrm rot="-5400000">
                    <a:off x="651888" y="21871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1" y="1674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027" name="Google Shape;11027;p11"/>
                  <p:cNvSpPr/>
                  <p:nvPr/>
                </p:nvSpPr>
                <p:spPr>
                  <a:xfrm rot="-5400000">
                    <a:off x="651875" y="21030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028" name="Google Shape;11028;p11"/>
                  <p:cNvSpPr/>
                  <p:nvPr/>
                </p:nvSpPr>
                <p:spPr>
                  <a:xfrm rot="-5400000">
                    <a:off x="735800" y="21869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1" y="1692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029" name="Google Shape;11029;p11"/>
                  <p:cNvSpPr/>
                  <p:nvPr/>
                </p:nvSpPr>
                <p:spPr>
                  <a:xfrm rot="-5400000">
                    <a:off x="735788" y="21028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030" name="Google Shape;11030;p11"/>
                  <p:cNvSpPr/>
                  <p:nvPr/>
                </p:nvSpPr>
                <p:spPr>
                  <a:xfrm rot="-5400000">
                    <a:off x="693938" y="18434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031" name="Google Shape;11031;p11"/>
                  <p:cNvSpPr/>
                  <p:nvPr/>
                </p:nvSpPr>
                <p:spPr>
                  <a:xfrm rot="-5400000">
                    <a:off x="652100" y="18857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032" name="Google Shape;11032;p11"/>
                  <p:cNvSpPr/>
                  <p:nvPr/>
                </p:nvSpPr>
                <p:spPr>
                  <a:xfrm rot="-5400000">
                    <a:off x="652100" y="18016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033" name="Google Shape;11033;p11"/>
                  <p:cNvSpPr/>
                  <p:nvPr/>
                </p:nvSpPr>
                <p:spPr>
                  <a:xfrm rot="-5400000">
                    <a:off x="736013" y="18855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034" name="Google Shape;11034;p11"/>
                  <p:cNvSpPr/>
                  <p:nvPr/>
                </p:nvSpPr>
                <p:spPr>
                  <a:xfrm rot="-5400000">
                    <a:off x="736013" y="18014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035" name="Google Shape;11035;p11"/>
                  <p:cNvSpPr/>
                  <p:nvPr/>
                </p:nvSpPr>
                <p:spPr>
                  <a:xfrm rot="-5400000">
                    <a:off x="694163" y="15420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036" name="Google Shape;11036;p11"/>
                  <p:cNvSpPr/>
                  <p:nvPr/>
                </p:nvSpPr>
                <p:spPr>
                  <a:xfrm rot="-5400000">
                    <a:off x="651875" y="15843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037" name="Google Shape;11037;p11"/>
                  <p:cNvSpPr/>
                  <p:nvPr/>
                </p:nvSpPr>
                <p:spPr>
                  <a:xfrm rot="-5400000">
                    <a:off x="651888" y="15002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038" name="Google Shape;11038;p11"/>
                  <p:cNvSpPr/>
                  <p:nvPr/>
                </p:nvSpPr>
                <p:spPr>
                  <a:xfrm rot="-5400000">
                    <a:off x="735788" y="15841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039" name="Google Shape;11039;p11"/>
                  <p:cNvSpPr/>
                  <p:nvPr/>
                </p:nvSpPr>
                <p:spPr>
                  <a:xfrm rot="-5400000">
                    <a:off x="735800" y="15000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040" name="Google Shape;11040;p11"/>
                  <p:cNvSpPr/>
                  <p:nvPr/>
                </p:nvSpPr>
                <p:spPr>
                  <a:xfrm rot="-5400000">
                    <a:off x="693950" y="12407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041" name="Google Shape;11041;p11"/>
                  <p:cNvSpPr/>
                  <p:nvPr/>
                </p:nvSpPr>
                <p:spPr>
                  <a:xfrm rot="-5400000">
                    <a:off x="651888" y="12827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042" name="Google Shape;11042;p11"/>
                  <p:cNvSpPr/>
                  <p:nvPr/>
                </p:nvSpPr>
                <p:spPr>
                  <a:xfrm rot="-5400000">
                    <a:off x="651875" y="11986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043" name="Google Shape;11043;p11"/>
                  <p:cNvSpPr/>
                  <p:nvPr/>
                </p:nvSpPr>
                <p:spPr>
                  <a:xfrm rot="-5400000">
                    <a:off x="735800" y="12825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044" name="Google Shape;11044;p11"/>
                  <p:cNvSpPr/>
                  <p:nvPr/>
                </p:nvSpPr>
                <p:spPr>
                  <a:xfrm rot="-5400000">
                    <a:off x="735788" y="11984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045" name="Google Shape;11045;p11"/>
                  <p:cNvSpPr/>
                  <p:nvPr/>
                </p:nvSpPr>
                <p:spPr>
                  <a:xfrm rot="-5400000">
                    <a:off x="693938" y="9390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046" name="Google Shape;11046;p11"/>
                  <p:cNvSpPr/>
                  <p:nvPr/>
                </p:nvSpPr>
                <p:spPr>
                  <a:xfrm rot="-5400000">
                    <a:off x="652100" y="9813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047" name="Google Shape;11047;p11"/>
                  <p:cNvSpPr/>
                  <p:nvPr/>
                </p:nvSpPr>
                <p:spPr>
                  <a:xfrm rot="-5400000">
                    <a:off x="652100" y="8972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048" name="Google Shape;11048;p11"/>
                  <p:cNvSpPr/>
                  <p:nvPr/>
                </p:nvSpPr>
                <p:spPr>
                  <a:xfrm rot="-5400000">
                    <a:off x="736013" y="9811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049" name="Google Shape;11049;p11"/>
                  <p:cNvSpPr/>
                  <p:nvPr/>
                </p:nvSpPr>
                <p:spPr>
                  <a:xfrm rot="-5400000">
                    <a:off x="736013" y="8970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050" name="Google Shape;11050;p11"/>
                  <p:cNvSpPr/>
                  <p:nvPr/>
                </p:nvSpPr>
                <p:spPr>
                  <a:xfrm rot="-5400000">
                    <a:off x="694163" y="6376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051" name="Google Shape;11051;p11"/>
                  <p:cNvSpPr/>
                  <p:nvPr/>
                </p:nvSpPr>
                <p:spPr>
                  <a:xfrm rot="-5400000">
                    <a:off x="651875" y="6799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052" name="Google Shape;11052;p11"/>
                  <p:cNvSpPr/>
                  <p:nvPr/>
                </p:nvSpPr>
                <p:spPr>
                  <a:xfrm rot="-5400000">
                    <a:off x="651888" y="5958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053" name="Google Shape;11053;p11"/>
                  <p:cNvSpPr/>
                  <p:nvPr/>
                </p:nvSpPr>
                <p:spPr>
                  <a:xfrm rot="-5400000">
                    <a:off x="735788" y="6797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054" name="Google Shape;11054;p11"/>
                  <p:cNvSpPr/>
                  <p:nvPr/>
                </p:nvSpPr>
                <p:spPr>
                  <a:xfrm rot="-5400000">
                    <a:off x="735800" y="5956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055" name="Google Shape;11055;p11"/>
                  <p:cNvSpPr/>
                  <p:nvPr/>
                </p:nvSpPr>
                <p:spPr>
                  <a:xfrm rot="-5400000">
                    <a:off x="651875" y="746425"/>
                    <a:ext cx="12645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58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70" y="3952"/>
                        </a:lnTo>
                        <a:lnTo>
                          <a:pt x="3970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57" y="5040"/>
                        </a:lnTo>
                        <a:lnTo>
                          <a:pt x="5057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11056" name="Google Shape;11056;p11"/>
                <p:cNvSpPr/>
                <p:nvPr/>
              </p:nvSpPr>
              <p:spPr>
                <a:xfrm rot="10800000">
                  <a:off x="8505325" y="146450"/>
                  <a:ext cx="125600" cy="12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4" h="5040" extrusionOk="0">
                      <a:moveTo>
                        <a:pt x="3418" y="535"/>
                      </a:moveTo>
                      <a:lnTo>
                        <a:pt x="3418" y="1087"/>
                      </a:lnTo>
                      <a:lnTo>
                        <a:pt x="1071" y="1087"/>
                      </a:lnTo>
                      <a:lnTo>
                        <a:pt x="1071" y="4505"/>
                      </a:lnTo>
                      <a:lnTo>
                        <a:pt x="536" y="4505"/>
                      </a:lnTo>
                      <a:lnTo>
                        <a:pt x="536" y="535"/>
                      </a:lnTo>
                      <a:close/>
                      <a:moveTo>
                        <a:pt x="4488" y="535"/>
                      </a:moveTo>
                      <a:lnTo>
                        <a:pt x="4488" y="4505"/>
                      </a:lnTo>
                      <a:lnTo>
                        <a:pt x="1623" y="4505"/>
                      </a:lnTo>
                      <a:lnTo>
                        <a:pt x="1623" y="1622"/>
                      </a:lnTo>
                      <a:lnTo>
                        <a:pt x="3418" y="1622"/>
                      </a:lnTo>
                      <a:lnTo>
                        <a:pt x="3418" y="3417"/>
                      </a:lnTo>
                      <a:lnTo>
                        <a:pt x="2693" y="3417"/>
                      </a:lnTo>
                      <a:lnTo>
                        <a:pt x="2693" y="2123"/>
                      </a:lnTo>
                      <a:lnTo>
                        <a:pt x="2158" y="2123"/>
                      </a:lnTo>
                      <a:lnTo>
                        <a:pt x="2158" y="3952"/>
                      </a:lnTo>
                      <a:lnTo>
                        <a:pt x="3953" y="3952"/>
                      </a:lnTo>
                      <a:lnTo>
                        <a:pt x="3953" y="535"/>
                      </a:lnTo>
                      <a:close/>
                      <a:moveTo>
                        <a:pt x="0" y="0"/>
                      </a:moveTo>
                      <a:lnTo>
                        <a:pt x="0" y="5040"/>
                      </a:lnTo>
                      <a:lnTo>
                        <a:pt x="5023" y="5040"/>
                      </a:lnTo>
                      <a:lnTo>
                        <a:pt x="5023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057" name="Google Shape;11057;p11"/>
                <p:cNvSpPr/>
                <p:nvPr/>
              </p:nvSpPr>
              <p:spPr>
                <a:xfrm rot="10800000">
                  <a:off x="8212450" y="146450"/>
                  <a:ext cx="125600" cy="12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4" h="5040" extrusionOk="0">
                      <a:moveTo>
                        <a:pt x="3418" y="535"/>
                      </a:moveTo>
                      <a:lnTo>
                        <a:pt x="3418" y="1087"/>
                      </a:lnTo>
                      <a:lnTo>
                        <a:pt x="1071" y="1087"/>
                      </a:lnTo>
                      <a:lnTo>
                        <a:pt x="1071" y="4505"/>
                      </a:lnTo>
                      <a:lnTo>
                        <a:pt x="536" y="4505"/>
                      </a:lnTo>
                      <a:lnTo>
                        <a:pt x="536" y="535"/>
                      </a:lnTo>
                      <a:close/>
                      <a:moveTo>
                        <a:pt x="4488" y="535"/>
                      </a:moveTo>
                      <a:lnTo>
                        <a:pt x="4488" y="4505"/>
                      </a:lnTo>
                      <a:lnTo>
                        <a:pt x="1606" y="4505"/>
                      </a:lnTo>
                      <a:lnTo>
                        <a:pt x="1606" y="1622"/>
                      </a:lnTo>
                      <a:lnTo>
                        <a:pt x="3418" y="1622"/>
                      </a:lnTo>
                      <a:lnTo>
                        <a:pt x="3418" y="3417"/>
                      </a:lnTo>
                      <a:lnTo>
                        <a:pt x="2693" y="3417"/>
                      </a:lnTo>
                      <a:lnTo>
                        <a:pt x="2693" y="2123"/>
                      </a:lnTo>
                      <a:lnTo>
                        <a:pt x="2141" y="2123"/>
                      </a:lnTo>
                      <a:lnTo>
                        <a:pt x="2141" y="3952"/>
                      </a:lnTo>
                      <a:lnTo>
                        <a:pt x="3953" y="3952"/>
                      </a:lnTo>
                      <a:lnTo>
                        <a:pt x="3953" y="535"/>
                      </a:lnTo>
                      <a:close/>
                      <a:moveTo>
                        <a:pt x="1" y="0"/>
                      </a:moveTo>
                      <a:lnTo>
                        <a:pt x="1" y="5040"/>
                      </a:lnTo>
                      <a:lnTo>
                        <a:pt x="5023" y="5040"/>
                      </a:lnTo>
                      <a:lnTo>
                        <a:pt x="5023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058" name="Google Shape;11058;p11"/>
                <p:cNvSpPr/>
                <p:nvPr/>
              </p:nvSpPr>
              <p:spPr>
                <a:xfrm rot="10800000">
                  <a:off x="8689475" y="188300"/>
                  <a:ext cx="4187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74" y="1692"/>
                      </a:lnTo>
                      <a:lnTo>
                        <a:pt x="1674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059" name="Google Shape;11059;p11"/>
                <p:cNvSpPr/>
                <p:nvPr/>
              </p:nvSpPr>
              <p:spPr>
                <a:xfrm rot="10800000">
                  <a:off x="8731325" y="230575"/>
                  <a:ext cx="4232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75" extrusionOk="0">
                      <a:moveTo>
                        <a:pt x="1" y="0"/>
                      </a:moveTo>
                      <a:lnTo>
                        <a:pt x="1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060" name="Google Shape;11060;p11"/>
                <p:cNvSpPr/>
                <p:nvPr/>
              </p:nvSpPr>
              <p:spPr>
                <a:xfrm rot="10800000">
                  <a:off x="8647200" y="230575"/>
                  <a:ext cx="42300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75" extrusionOk="0">
                      <a:moveTo>
                        <a:pt x="0" y="0"/>
                      </a:moveTo>
                      <a:lnTo>
                        <a:pt x="0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061" name="Google Shape;11061;p11"/>
                <p:cNvSpPr/>
                <p:nvPr/>
              </p:nvSpPr>
              <p:spPr>
                <a:xfrm rot="10800000">
                  <a:off x="8731325" y="146450"/>
                  <a:ext cx="4232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062" name="Google Shape;11062;p11"/>
                <p:cNvSpPr/>
                <p:nvPr/>
              </p:nvSpPr>
              <p:spPr>
                <a:xfrm rot="10800000">
                  <a:off x="8647200" y="146450"/>
                  <a:ext cx="42300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063" name="Google Shape;11063;p11"/>
                <p:cNvSpPr/>
                <p:nvPr/>
              </p:nvSpPr>
              <p:spPr>
                <a:xfrm rot="10800000">
                  <a:off x="8404900" y="188300"/>
                  <a:ext cx="42300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064" name="Google Shape;11064;p11"/>
                <p:cNvSpPr/>
                <p:nvPr/>
              </p:nvSpPr>
              <p:spPr>
                <a:xfrm rot="10800000">
                  <a:off x="8446750" y="230575"/>
                  <a:ext cx="42300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75" extrusionOk="0">
                      <a:moveTo>
                        <a:pt x="0" y="0"/>
                      </a:moveTo>
                      <a:lnTo>
                        <a:pt x="0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065" name="Google Shape;11065;p11"/>
                <p:cNvSpPr/>
                <p:nvPr/>
              </p:nvSpPr>
              <p:spPr>
                <a:xfrm rot="10800000">
                  <a:off x="8362600" y="230575"/>
                  <a:ext cx="4232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75" extrusionOk="0">
                      <a:moveTo>
                        <a:pt x="1" y="0"/>
                      </a:moveTo>
                      <a:lnTo>
                        <a:pt x="1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066" name="Google Shape;11066;p11"/>
                <p:cNvSpPr/>
                <p:nvPr/>
              </p:nvSpPr>
              <p:spPr>
                <a:xfrm rot="10800000">
                  <a:off x="8446750" y="146450"/>
                  <a:ext cx="42300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067" name="Google Shape;11067;p11"/>
                <p:cNvSpPr/>
                <p:nvPr/>
              </p:nvSpPr>
              <p:spPr>
                <a:xfrm rot="10800000">
                  <a:off x="8362600" y="146450"/>
                  <a:ext cx="4232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068" name="Google Shape;11068;p11"/>
                <p:cNvSpPr/>
                <p:nvPr/>
              </p:nvSpPr>
              <p:spPr>
                <a:xfrm rot="10800000">
                  <a:off x="8103275" y="188300"/>
                  <a:ext cx="4232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069" name="Google Shape;11069;p11"/>
                <p:cNvSpPr/>
                <p:nvPr/>
              </p:nvSpPr>
              <p:spPr>
                <a:xfrm rot="10800000">
                  <a:off x="8145575" y="230575"/>
                  <a:ext cx="4187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75" extrusionOk="0">
                      <a:moveTo>
                        <a:pt x="1" y="0"/>
                      </a:moveTo>
                      <a:lnTo>
                        <a:pt x="1" y="1674"/>
                      </a:lnTo>
                      <a:lnTo>
                        <a:pt x="1675" y="1674"/>
                      </a:lnTo>
                      <a:lnTo>
                        <a:pt x="1675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070" name="Google Shape;11070;p11"/>
                <p:cNvSpPr/>
                <p:nvPr/>
              </p:nvSpPr>
              <p:spPr>
                <a:xfrm rot="10800000">
                  <a:off x="8061425" y="230575"/>
                  <a:ext cx="4187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75" extrusionOk="0">
                      <a:moveTo>
                        <a:pt x="0" y="0"/>
                      </a:moveTo>
                      <a:lnTo>
                        <a:pt x="0" y="1674"/>
                      </a:lnTo>
                      <a:lnTo>
                        <a:pt x="1674" y="1674"/>
                      </a:lnTo>
                      <a:lnTo>
                        <a:pt x="1674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071" name="Google Shape;11071;p11"/>
                <p:cNvSpPr/>
                <p:nvPr/>
              </p:nvSpPr>
              <p:spPr>
                <a:xfrm rot="10800000">
                  <a:off x="8145575" y="146450"/>
                  <a:ext cx="4187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75" y="1692"/>
                      </a:lnTo>
                      <a:lnTo>
                        <a:pt x="1675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072" name="Google Shape;11072;p11"/>
                <p:cNvSpPr/>
                <p:nvPr/>
              </p:nvSpPr>
              <p:spPr>
                <a:xfrm rot="10800000">
                  <a:off x="8061425" y="146450"/>
                  <a:ext cx="4187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74" y="1692"/>
                      </a:lnTo>
                      <a:lnTo>
                        <a:pt x="1674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073" name="Google Shape;11073;p11"/>
                <p:cNvSpPr/>
                <p:nvPr/>
              </p:nvSpPr>
              <p:spPr>
                <a:xfrm rot="10800000">
                  <a:off x="7802100" y="188300"/>
                  <a:ext cx="4187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74" y="1692"/>
                      </a:lnTo>
                      <a:lnTo>
                        <a:pt x="1674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074" name="Google Shape;11074;p11"/>
                <p:cNvSpPr/>
                <p:nvPr/>
              </p:nvSpPr>
              <p:spPr>
                <a:xfrm rot="10800000">
                  <a:off x="7843950" y="230575"/>
                  <a:ext cx="4232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75" extrusionOk="0">
                      <a:moveTo>
                        <a:pt x="1" y="0"/>
                      </a:moveTo>
                      <a:lnTo>
                        <a:pt x="1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075" name="Google Shape;11075;p11"/>
                <p:cNvSpPr/>
                <p:nvPr/>
              </p:nvSpPr>
              <p:spPr>
                <a:xfrm rot="10800000">
                  <a:off x="7843950" y="146450"/>
                  <a:ext cx="4232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076" name="Google Shape;11076;p11"/>
                <p:cNvSpPr/>
                <p:nvPr/>
              </p:nvSpPr>
              <p:spPr>
                <a:xfrm rot="10800000">
                  <a:off x="7910400" y="146450"/>
                  <a:ext cx="126450" cy="12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8" h="5040" extrusionOk="0">
                      <a:moveTo>
                        <a:pt x="3418" y="535"/>
                      </a:moveTo>
                      <a:lnTo>
                        <a:pt x="3418" y="1087"/>
                      </a:lnTo>
                      <a:lnTo>
                        <a:pt x="1087" y="1087"/>
                      </a:lnTo>
                      <a:lnTo>
                        <a:pt x="1087" y="4505"/>
                      </a:lnTo>
                      <a:lnTo>
                        <a:pt x="535" y="4505"/>
                      </a:lnTo>
                      <a:lnTo>
                        <a:pt x="535" y="535"/>
                      </a:lnTo>
                      <a:close/>
                      <a:moveTo>
                        <a:pt x="4505" y="535"/>
                      </a:moveTo>
                      <a:lnTo>
                        <a:pt x="4505" y="4505"/>
                      </a:lnTo>
                      <a:lnTo>
                        <a:pt x="1623" y="4505"/>
                      </a:lnTo>
                      <a:lnTo>
                        <a:pt x="1623" y="1622"/>
                      </a:lnTo>
                      <a:lnTo>
                        <a:pt x="3418" y="1622"/>
                      </a:lnTo>
                      <a:lnTo>
                        <a:pt x="3418" y="3417"/>
                      </a:lnTo>
                      <a:lnTo>
                        <a:pt x="2693" y="3417"/>
                      </a:lnTo>
                      <a:lnTo>
                        <a:pt x="2693" y="2123"/>
                      </a:lnTo>
                      <a:lnTo>
                        <a:pt x="2158" y="2123"/>
                      </a:lnTo>
                      <a:lnTo>
                        <a:pt x="2158" y="3952"/>
                      </a:lnTo>
                      <a:lnTo>
                        <a:pt x="3970" y="3952"/>
                      </a:lnTo>
                      <a:lnTo>
                        <a:pt x="3970" y="535"/>
                      </a:lnTo>
                      <a:close/>
                      <a:moveTo>
                        <a:pt x="0" y="0"/>
                      </a:moveTo>
                      <a:lnTo>
                        <a:pt x="0" y="5040"/>
                      </a:lnTo>
                      <a:lnTo>
                        <a:pt x="5057" y="5040"/>
                      </a:lnTo>
                      <a:lnTo>
                        <a:pt x="5057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077" name="Google Shape;11077;p11"/>
              <p:cNvGrpSpPr/>
              <p:nvPr/>
            </p:nvGrpSpPr>
            <p:grpSpPr>
              <a:xfrm>
                <a:off x="372863" y="4821850"/>
                <a:ext cx="8398275" cy="224400"/>
                <a:chOff x="376625" y="97250"/>
                <a:chExt cx="8398275" cy="224400"/>
              </a:xfrm>
            </p:grpSpPr>
            <p:grpSp>
              <p:nvGrpSpPr>
                <p:cNvPr id="11078" name="Google Shape;11078;p11"/>
                <p:cNvGrpSpPr/>
                <p:nvPr/>
              </p:nvGrpSpPr>
              <p:grpSpPr>
                <a:xfrm rot="-5400000">
                  <a:off x="2738925" y="-2265050"/>
                  <a:ext cx="224400" cy="4949000"/>
                  <a:chOff x="177100" y="198075"/>
                  <a:chExt cx="224400" cy="4949000"/>
                </a:xfrm>
              </p:grpSpPr>
              <p:grpSp>
                <p:nvGrpSpPr>
                  <p:cNvPr id="11079" name="Google Shape;11079;p11"/>
                  <p:cNvGrpSpPr/>
                  <p:nvPr/>
                </p:nvGrpSpPr>
                <p:grpSpPr>
                  <a:xfrm>
                    <a:off x="177100" y="198075"/>
                    <a:ext cx="224400" cy="2538050"/>
                    <a:chOff x="602900" y="445025"/>
                    <a:chExt cx="224400" cy="2538050"/>
                  </a:xfrm>
                </p:grpSpPr>
                <p:sp>
                  <p:nvSpPr>
                    <p:cNvPr id="11080" name="Google Shape;11080;p11"/>
                    <p:cNvSpPr/>
                    <p:nvPr/>
                  </p:nvSpPr>
                  <p:spPr>
                    <a:xfrm rot="-5400000">
                      <a:off x="-453825" y="1701950"/>
                      <a:ext cx="2538050" cy="24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1522" h="968" extrusionOk="0">
                          <a:moveTo>
                            <a:pt x="1" y="1"/>
                          </a:moveTo>
                          <a:lnTo>
                            <a:pt x="1" y="967"/>
                          </a:lnTo>
                          <a:lnTo>
                            <a:pt x="101521" y="967"/>
                          </a:lnTo>
                          <a:lnTo>
                            <a:pt x="101521" y="1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081" name="Google Shape;11081;p11"/>
                    <p:cNvSpPr/>
                    <p:nvPr/>
                  </p:nvSpPr>
                  <p:spPr>
                    <a:xfrm rot="-5400000">
                      <a:off x="-654250" y="1702175"/>
                      <a:ext cx="2538050" cy="237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1522" h="950" extrusionOk="0">
                          <a:moveTo>
                            <a:pt x="1" y="0"/>
                          </a:moveTo>
                          <a:lnTo>
                            <a:pt x="1" y="950"/>
                          </a:lnTo>
                          <a:lnTo>
                            <a:pt x="101521" y="950"/>
                          </a:lnTo>
                          <a:lnTo>
                            <a:pt x="101521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082" name="Google Shape;11082;p11"/>
                    <p:cNvSpPr/>
                    <p:nvPr/>
                  </p:nvSpPr>
                  <p:spPr>
                    <a:xfrm rot="-5400000">
                      <a:off x="652300" y="28568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06" y="4505"/>
                          </a:lnTo>
                          <a:lnTo>
                            <a:pt x="1606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41" y="2123"/>
                          </a:lnTo>
                          <a:lnTo>
                            <a:pt x="2141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083" name="Google Shape;11083;p11"/>
                    <p:cNvSpPr/>
                    <p:nvPr/>
                  </p:nvSpPr>
                  <p:spPr>
                    <a:xfrm rot="-5400000">
                      <a:off x="652088" y="2555463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8" y="1087"/>
                          </a:lnTo>
                          <a:lnTo>
                            <a:pt x="1088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506" y="535"/>
                          </a:moveTo>
                          <a:lnTo>
                            <a:pt x="4506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1" y="5040"/>
                          </a:lnTo>
                          <a:lnTo>
                            <a:pt x="5041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084" name="Google Shape;11084;p11"/>
                    <p:cNvSpPr/>
                    <p:nvPr/>
                  </p:nvSpPr>
                  <p:spPr>
                    <a:xfrm rot="-5400000">
                      <a:off x="652313" y="2254063"/>
                      <a:ext cx="12557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3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085" name="Google Shape;11085;p11"/>
                    <p:cNvSpPr/>
                    <p:nvPr/>
                  </p:nvSpPr>
                  <p:spPr>
                    <a:xfrm rot="-5400000">
                      <a:off x="652088" y="1952663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8" y="1087"/>
                          </a:lnTo>
                          <a:lnTo>
                            <a:pt x="1088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35" y="1622"/>
                          </a:lnTo>
                          <a:lnTo>
                            <a:pt x="3435" y="3417"/>
                          </a:lnTo>
                          <a:lnTo>
                            <a:pt x="2710" y="3417"/>
                          </a:lnTo>
                          <a:lnTo>
                            <a:pt x="2710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086" name="Google Shape;11086;p11"/>
                    <p:cNvSpPr/>
                    <p:nvPr/>
                  </p:nvSpPr>
                  <p:spPr>
                    <a:xfrm rot="-5400000">
                      <a:off x="652100" y="1651050"/>
                      <a:ext cx="1260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0" h="5040" extrusionOk="0">
                          <a:moveTo>
                            <a:pt x="3417" y="535"/>
                          </a:moveTo>
                          <a:lnTo>
                            <a:pt x="3417" y="1087"/>
                          </a:lnTo>
                          <a:lnTo>
                            <a:pt x="1087" y="1087"/>
                          </a:lnTo>
                          <a:lnTo>
                            <a:pt x="1087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2" y="4505"/>
                          </a:lnTo>
                          <a:lnTo>
                            <a:pt x="1622" y="1622"/>
                          </a:lnTo>
                          <a:lnTo>
                            <a:pt x="3417" y="1622"/>
                          </a:lnTo>
                          <a:lnTo>
                            <a:pt x="3417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7" y="2123"/>
                          </a:lnTo>
                          <a:lnTo>
                            <a:pt x="2157" y="3952"/>
                          </a:lnTo>
                          <a:lnTo>
                            <a:pt x="3952" y="3952"/>
                          </a:lnTo>
                          <a:lnTo>
                            <a:pt x="3952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087" name="Google Shape;11087;p11"/>
                    <p:cNvSpPr/>
                    <p:nvPr/>
                  </p:nvSpPr>
                  <p:spPr>
                    <a:xfrm rot="-5400000">
                      <a:off x="652300" y="13496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088" name="Google Shape;11088;p11"/>
                    <p:cNvSpPr/>
                    <p:nvPr/>
                  </p:nvSpPr>
                  <p:spPr>
                    <a:xfrm rot="-5400000">
                      <a:off x="652300" y="10480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06" y="4505"/>
                          </a:lnTo>
                          <a:lnTo>
                            <a:pt x="1606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41" y="2123"/>
                          </a:lnTo>
                          <a:lnTo>
                            <a:pt x="2141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089" name="Google Shape;11089;p11"/>
                    <p:cNvSpPr/>
                    <p:nvPr/>
                  </p:nvSpPr>
                  <p:spPr>
                    <a:xfrm rot="-5400000">
                      <a:off x="693950" y="274790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090" name="Google Shape;11090;p11"/>
                    <p:cNvSpPr/>
                    <p:nvPr/>
                  </p:nvSpPr>
                  <p:spPr>
                    <a:xfrm rot="-5400000">
                      <a:off x="652100" y="27901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091" name="Google Shape;11091;p11"/>
                    <p:cNvSpPr/>
                    <p:nvPr/>
                  </p:nvSpPr>
                  <p:spPr>
                    <a:xfrm rot="-5400000">
                      <a:off x="652100" y="27060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092" name="Google Shape;11092;p11"/>
                    <p:cNvSpPr/>
                    <p:nvPr/>
                  </p:nvSpPr>
                  <p:spPr>
                    <a:xfrm rot="-5400000">
                      <a:off x="736013" y="27899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093" name="Google Shape;11093;p11"/>
                    <p:cNvSpPr/>
                    <p:nvPr/>
                  </p:nvSpPr>
                  <p:spPr>
                    <a:xfrm rot="-5400000">
                      <a:off x="736013" y="27058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094" name="Google Shape;11094;p11"/>
                    <p:cNvSpPr/>
                    <p:nvPr/>
                  </p:nvSpPr>
                  <p:spPr>
                    <a:xfrm rot="-5400000">
                      <a:off x="694163" y="24464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095" name="Google Shape;11095;p11"/>
                    <p:cNvSpPr/>
                    <p:nvPr/>
                  </p:nvSpPr>
                  <p:spPr>
                    <a:xfrm rot="-5400000">
                      <a:off x="651888" y="248878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096" name="Google Shape;11096;p11"/>
                    <p:cNvSpPr/>
                    <p:nvPr/>
                  </p:nvSpPr>
                  <p:spPr>
                    <a:xfrm rot="-5400000">
                      <a:off x="651888" y="24046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097" name="Google Shape;11097;p11"/>
                    <p:cNvSpPr/>
                    <p:nvPr/>
                  </p:nvSpPr>
                  <p:spPr>
                    <a:xfrm rot="-5400000">
                      <a:off x="735800" y="248857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098" name="Google Shape;11098;p11"/>
                    <p:cNvSpPr/>
                    <p:nvPr/>
                  </p:nvSpPr>
                  <p:spPr>
                    <a:xfrm rot="-5400000">
                      <a:off x="735800" y="24044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099" name="Google Shape;11099;p11"/>
                    <p:cNvSpPr/>
                    <p:nvPr/>
                  </p:nvSpPr>
                  <p:spPr>
                    <a:xfrm rot="-5400000">
                      <a:off x="694163" y="21448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00" name="Google Shape;11100;p11"/>
                    <p:cNvSpPr/>
                    <p:nvPr/>
                  </p:nvSpPr>
                  <p:spPr>
                    <a:xfrm rot="-5400000">
                      <a:off x="651888" y="2187163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1" y="1674"/>
                          </a:lnTo>
                          <a:lnTo>
                            <a:pt x="1691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01" name="Google Shape;11101;p11"/>
                    <p:cNvSpPr/>
                    <p:nvPr/>
                  </p:nvSpPr>
                  <p:spPr>
                    <a:xfrm rot="-5400000">
                      <a:off x="651875" y="210302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02" name="Google Shape;11102;p11"/>
                    <p:cNvSpPr/>
                    <p:nvPr/>
                  </p:nvSpPr>
                  <p:spPr>
                    <a:xfrm rot="-5400000">
                      <a:off x="735800" y="218695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1" y="1692"/>
                          </a:lnTo>
                          <a:lnTo>
                            <a:pt x="1691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03" name="Google Shape;11103;p11"/>
                    <p:cNvSpPr/>
                    <p:nvPr/>
                  </p:nvSpPr>
                  <p:spPr>
                    <a:xfrm rot="-5400000">
                      <a:off x="735788" y="210281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04" name="Google Shape;11104;p11"/>
                    <p:cNvSpPr/>
                    <p:nvPr/>
                  </p:nvSpPr>
                  <p:spPr>
                    <a:xfrm rot="-5400000">
                      <a:off x="693938" y="1843488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05" name="Google Shape;11105;p11"/>
                    <p:cNvSpPr/>
                    <p:nvPr/>
                  </p:nvSpPr>
                  <p:spPr>
                    <a:xfrm rot="-5400000">
                      <a:off x="652100" y="18857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06" name="Google Shape;11106;p11"/>
                    <p:cNvSpPr/>
                    <p:nvPr/>
                  </p:nvSpPr>
                  <p:spPr>
                    <a:xfrm rot="-5400000">
                      <a:off x="652100" y="18016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07" name="Google Shape;11107;p11"/>
                    <p:cNvSpPr/>
                    <p:nvPr/>
                  </p:nvSpPr>
                  <p:spPr>
                    <a:xfrm rot="-5400000">
                      <a:off x="736013" y="18855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08" name="Google Shape;11108;p11"/>
                    <p:cNvSpPr/>
                    <p:nvPr/>
                  </p:nvSpPr>
                  <p:spPr>
                    <a:xfrm rot="-5400000">
                      <a:off x="736013" y="18014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09" name="Google Shape;11109;p11"/>
                    <p:cNvSpPr/>
                    <p:nvPr/>
                  </p:nvSpPr>
                  <p:spPr>
                    <a:xfrm rot="-5400000">
                      <a:off x="694163" y="15420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10" name="Google Shape;11110;p11"/>
                    <p:cNvSpPr/>
                    <p:nvPr/>
                  </p:nvSpPr>
                  <p:spPr>
                    <a:xfrm rot="-5400000">
                      <a:off x="651875" y="158437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11" name="Google Shape;11111;p11"/>
                    <p:cNvSpPr/>
                    <p:nvPr/>
                  </p:nvSpPr>
                  <p:spPr>
                    <a:xfrm rot="-5400000">
                      <a:off x="651888" y="15002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12" name="Google Shape;11112;p11"/>
                    <p:cNvSpPr/>
                    <p:nvPr/>
                  </p:nvSpPr>
                  <p:spPr>
                    <a:xfrm rot="-5400000">
                      <a:off x="735788" y="158416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13" name="Google Shape;11113;p11"/>
                    <p:cNvSpPr/>
                    <p:nvPr/>
                  </p:nvSpPr>
                  <p:spPr>
                    <a:xfrm rot="-5400000">
                      <a:off x="735800" y="15000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14" name="Google Shape;11114;p11"/>
                    <p:cNvSpPr/>
                    <p:nvPr/>
                  </p:nvSpPr>
                  <p:spPr>
                    <a:xfrm rot="-5400000">
                      <a:off x="693950" y="124070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15" name="Google Shape;11115;p11"/>
                    <p:cNvSpPr/>
                    <p:nvPr/>
                  </p:nvSpPr>
                  <p:spPr>
                    <a:xfrm rot="-5400000">
                      <a:off x="651888" y="1282763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16" name="Google Shape;11116;p11"/>
                    <p:cNvSpPr/>
                    <p:nvPr/>
                  </p:nvSpPr>
                  <p:spPr>
                    <a:xfrm rot="-5400000">
                      <a:off x="651875" y="119862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17" name="Google Shape;11117;p11"/>
                    <p:cNvSpPr/>
                    <p:nvPr/>
                  </p:nvSpPr>
                  <p:spPr>
                    <a:xfrm rot="-5400000">
                      <a:off x="735800" y="128255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18" name="Google Shape;11118;p11"/>
                    <p:cNvSpPr/>
                    <p:nvPr/>
                  </p:nvSpPr>
                  <p:spPr>
                    <a:xfrm rot="-5400000">
                      <a:off x="735788" y="119841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19" name="Google Shape;11119;p11"/>
                    <p:cNvSpPr/>
                    <p:nvPr/>
                  </p:nvSpPr>
                  <p:spPr>
                    <a:xfrm rot="-5400000">
                      <a:off x="693938" y="939088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20" name="Google Shape;11120;p11"/>
                    <p:cNvSpPr/>
                    <p:nvPr/>
                  </p:nvSpPr>
                  <p:spPr>
                    <a:xfrm rot="-5400000">
                      <a:off x="652100" y="9813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21" name="Google Shape;11121;p11"/>
                    <p:cNvSpPr/>
                    <p:nvPr/>
                  </p:nvSpPr>
                  <p:spPr>
                    <a:xfrm rot="-5400000">
                      <a:off x="652100" y="8972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22" name="Google Shape;11122;p11"/>
                    <p:cNvSpPr/>
                    <p:nvPr/>
                  </p:nvSpPr>
                  <p:spPr>
                    <a:xfrm rot="-5400000">
                      <a:off x="736013" y="9811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23" name="Google Shape;11123;p11"/>
                    <p:cNvSpPr/>
                    <p:nvPr/>
                  </p:nvSpPr>
                  <p:spPr>
                    <a:xfrm rot="-5400000">
                      <a:off x="736013" y="8970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24" name="Google Shape;11124;p11"/>
                    <p:cNvSpPr/>
                    <p:nvPr/>
                  </p:nvSpPr>
                  <p:spPr>
                    <a:xfrm rot="-5400000">
                      <a:off x="694163" y="6376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25" name="Google Shape;11125;p11"/>
                    <p:cNvSpPr/>
                    <p:nvPr/>
                  </p:nvSpPr>
                  <p:spPr>
                    <a:xfrm rot="-5400000">
                      <a:off x="651875" y="67997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26" name="Google Shape;11126;p11"/>
                    <p:cNvSpPr/>
                    <p:nvPr/>
                  </p:nvSpPr>
                  <p:spPr>
                    <a:xfrm rot="-5400000">
                      <a:off x="651888" y="5958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27" name="Google Shape;11127;p11"/>
                    <p:cNvSpPr/>
                    <p:nvPr/>
                  </p:nvSpPr>
                  <p:spPr>
                    <a:xfrm rot="-5400000">
                      <a:off x="735788" y="67976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28" name="Google Shape;11128;p11"/>
                    <p:cNvSpPr/>
                    <p:nvPr/>
                  </p:nvSpPr>
                  <p:spPr>
                    <a:xfrm rot="-5400000">
                      <a:off x="735800" y="5956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29" name="Google Shape;11129;p11"/>
                    <p:cNvSpPr/>
                    <p:nvPr/>
                  </p:nvSpPr>
                  <p:spPr>
                    <a:xfrm rot="-5400000">
                      <a:off x="651875" y="746425"/>
                      <a:ext cx="12645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58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7" y="1087"/>
                          </a:lnTo>
                          <a:lnTo>
                            <a:pt x="1087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70" y="3952"/>
                          </a:lnTo>
                          <a:lnTo>
                            <a:pt x="3970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57" y="5040"/>
                          </a:lnTo>
                          <a:lnTo>
                            <a:pt x="5057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30" name="Google Shape;11130;p11"/>
                    <p:cNvSpPr/>
                    <p:nvPr/>
                  </p:nvSpPr>
                  <p:spPr>
                    <a:xfrm rot="-5400000">
                      <a:off x="652088" y="445038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  <p:grpSp>
                <p:nvGrpSpPr>
                  <p:cNvPr id="11131" name="Google Shape;11131;p11"/>
                  <p:cNvGrpSpPr/>
                  <p:nvPr/>
                </p:nvGrpSpPr>
                <p:grpSpPr>
                  <a:xfrm>
                    <a:off x="177100" y="2609025"/>
                    <a:ext cx="224400" cy="2538050"/>
                    <a:chOff x="602900" y="445025"/>
                    <a:chExt cx="224400" cy="2538050"/>
                  </a:xfrm>
                </p:grpSpPr>
                <p:sp>
                  <p:nvSpPr>
                    <p:cNvPr id="11132" name="Google Shape;11132;p11"/>
                    <p:cNvSpPr/>
                    <p:nvPr/>
                  </p:nvSpPr>
                  <p:spPr>
                    <a:xfrm rot="-5400000">
                      <a:off x="-453825" y="1701950"/>
                      <a:ext cx="2538050" cy="24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1522" h="968" extrusionOk="0">
                          <a:moveTo>
                            <a:pt x="1" y="1"/>
                          </a:moveTo>
                          <a:lnTo>
                            <a:pt x="1" y="967"/>
                          </a:lnTo>
                          <a:lnTo>
                            <a:pt x="101521" y="967"/>
                          </a:lnTo>
                          <a:lnTo>
                            <a:pt x="101521" y="1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33" name="Google Shape;11133;p11"/>
                    <p:cNvSpPr/>
                    <p:nvPr/>
                  </p:nvSpPr>
                  <p:spPr>
                    <a:xfrm rot="-5400000">
                      <a:off x="-654250" y="1702175"/>
                      <a:ext cx="2538050" cy="237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1522" h="950" extrusionOk="0">
                          <a:moveTo>
                            <a:pt x="1" y="0"/>
                          </a:moveTo>
                          <a:lnTo>
                            <a:pt x="1" y="950"/>
                          </a:lnTo>
                          <a:lnTo>
                            <a:pt x="101521" y="950"/>
                          </a:lnTo>
                          <a:lnTo>
                            <a:pt x="101521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34" name="Google Shape;11134;p11"/>
                    <p:cNvSpPr/>
                    <p:nvPr/>
                  </p:nvSpPr>
                  <p:spPr>
                    <a:xfrm rot="-5400000">
                      <a:off x="652300" y="28568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06" y="4505"/>
                          </a:lnTo>
                          <a:lnTo>
                            <a:pt x="1606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41" y="2123"/>
                          </a:lnTo>
                          <a:lnTo>
                            <a:pt x="2141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35" name="Google Shape;11135;p11"/>
                    <p:cNvSpPr/>
                    <p:nvPr/>
                  </p:nvSpPr>
                  <p:spPr>
                    <a:xfrm rot="-5400000">
                      <a:off x="652088" y="2555463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8" y="1087"/>
                          </a:lnTo>
                          <a:lnTo>
                            <a:pt x="1088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506" y="535"/>
                          </a:moveTo>
                          <a:lnTo>
                            <a:pt x="4506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1" y="5040"/>
                          </a:lnTo>
                          <a:lnTo>
                            <a:pt x="5041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36" name="Google Shape;11136;p11"/>
                    <p:cNvSpPr/>
                    <p:nvPr/>
                  </p:nvSpPr>
                  <p:spPr>
                    <a:xfrm rot="-5400000">
                      <a:off x="652313" y="2254063"/>
                      <a:ext cx="12557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3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37" name="Google Shape;11137;p11"/>
                    <p:cNvSpPr/>
                    <p:nvPr/>
                  </p:nvSpPr>
                  <p:spPr>
                    <a:xfrm rot="-5400000">
                      <a:off x="652088" y="1952663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8" y="1087"/>
                          </a:lnTo>
                          <a:lnTo>
                            <a:pt x="1088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35" y="1622"/>
                          </a:lnTo>
                          <a:lnTo>
                            <a:pt x="3435" y="3417"/>
                          </a:lnTo>
                          <a:lnTo>
                            <a:pt x="2710" y="3417"/>
                          </a:lnTo>
                          <a:lnTo>
                            <a:pt x="2710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38" name="Google Shape;11138;p11"/>
                    <p:cNvSpPr/>
                    <p:nvPr/>
                  </p:nvSpPr>
                  <p:spPr>
                    <a:xfrm rot="-5400000">
                      <a:off x="652100" y="1651050"/>
                      <a:ext cx="1260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0" h="5040" extrusionOk="0">
                          <a:moveTo>
                            <a:pt x="3417" y="535"/>
                          </a:moveTo>
                          <a:lnTo>
                            <a:pt x="3417" y="1087"/>
                          </a:lnTo>
                          <a:lnTo>
                            <a:pt x="1087" y="1087"/>
                          </a:lnTo>
                          <a:lnTo>
                            <a:pt x="1087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2" y="4505"/>
                          </a:lnTo>
                          <a:lnTo>
                            <a:pt x="1622" y="1622"/>
                          </a:lnTo>
                          <a:lnTo>
                            <a:pt x="3417" y="1622"/>
                          </a:lnTo>
                          <a:lnTo>
                            <a:pt x="3417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7" y="2123"/>
                          </a:lnTo>
                          <a:lnTo>
                            <a:pt x="2157" y="3952"/>
                          </a:lnTo>
                          <a:lnTo>
                            <a:pt x="3952" y="3952"/>
                          </a:lnTo>
                          <a:lnTo>
                            <a:pt x="3952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39" name="Google Shape;11139;p11"/>
                    <p:cNvSpPr/>
                    <p:nvPr/>
                  </p:nvSpPr>
                  <p:spPr>
                    <a:xfrm rot="-5400000">
                      <a:off x="652300" y="13496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40" name="Google Shape;11140;p11"/>
                    <p:cNvSpPr/>
                    <p:nvPr/>
                  </p:nvSpPr>
                  <p:spPr>
                    <a:xfrm rot="-5400000">
                      <a:off x="652300" y="10480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06" y="4505"/>
                          </a:lnTo>
                          <a:lnTo>
                            <a:pt x="1606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41" y="2123"/>
                          </a:lnTo>
                          <a:lnTo>
                            <a:pt x="2141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41" name="Google Shape;11141;p11"/>
                    <p:cNvSpPr/>
                    <p:nvPr/>
                  </p:nvSpPr>
                  <p:spPr>
                    <a:xfrm rot="-5400000">
                      <a:off x="693950" y="274790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42" name="Google Shape;11142;p11"/>
                    <p:cNvSpPr/>
                    <p:nvPr/>
                  </p:nvSpPr>
                  <p:spPr>
                    <a:xfrm rot="-5400000">
                      <a:off x="652100" y="27901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43" name="Google Shape;11143;p11"/>
                    <p:cNvSpPr/>
                    <p:nvPr/>
                  </p:nvSpPr>
                  <p:spPr>
                    <a:xfrm rot="-5400000">
                      <a:off x="652100" y="27060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44" name="Google Shape;11144;p11"/>
                    <p:cNvSpPr/>
                    <p:nvPr/>
                  </p:nvSpPr>
                  <p:spPr>
                    <a:xfrm rot="-5400000">
                      <a:off x="736013" y="27899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45" name="Google Shape;11145;p11"/>
                    <p:cNvSpPr/>
                    <p:nvPr/>
                  </p:nvSpPr>
                  <p:spPr>
                    <a:xfrm rot="-5400000">
                      <a:off x="736013" y="27058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46" name="Google Shape;11146;p11"/>
                    <p:cNvSpPr/>
                    <p:nvPr/>
                  </p:nvSpPr>
                  <p:spPr>
                    <a:xfrm rot="-5400000">
                      <a:off x="694163" y="24464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47" name="Google Shape;11147;p11"/>
                    <p:cNvSpPr/>
                    <p:nvPr/>
                  </p:nvSpPr>
                  <p:spPr>
                    <a:xfrm rot="-5400000">
                      <a:off x="651888" y="248878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48" name="Google Shape;11148;p11"/>
                    <p:cNvSpPr/>
                    <p:nvPr/>
                  </p:nvSpPr>
                  <p:spPr>
                    <a:xfrm rot="-5400000">
                      <a:off x="651888" y="24046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49" name="Google Shape;11149;p11"/>
                    <p:cNvSpPr/>
                    <p:nvPr/>
                  </p:nvSpPr>
                  <p:spPr>
                    <a:xfrm rot="-5400000">
                      <a:off x="735800" y="248857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50" name="Google Shape;11150;p11"/>
                    <p:cNvSpPr/>
                    <p:nvPr/>
                  </p:nvSpPr>
                  <p:spPr>
                    <a:xfrm rot="-5400000">
                      <a:off x="735800" y="24044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51" name="Google Shape;11151;p11"/>
                    <p:cNvSpPr/>
                    <p:nvPr/>
                  </p:nvSpPr>
                  <p:spPr>
                    <a:xfrm rot="-5400000">
                      <a:off x="694163" y="21448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52" name="Google Shape;11152;p11"/>
                    <p:cNvSpPr/>
                    <p:nvPr/>
                  </p:nvSpPr>
                  <p:spPr>
                    <a:xfrm rot="-5400000">
                      <a:off x="651888" y="2187163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1" y="1674"/>
                          </a:lnTo>
                          <a:lnTo>
                            <a:pt x="1691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53" name="Google Shape;11153;p11"/>
                    <p:cNvSpPr/>
                    <p:nvPr/>
                  </p:nvSpPr>
                  <p:spPr>
                    <a:xfrm rot="-5400000">
                      <a:off x="651875" y="210302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54" name="Google Shape;11154;p11"/>
                    <p:cNvSpPr/>
                    <p:nvPr/>
                  </p:nvSpPr>
                  <p:spPr>
                    <a:xfrm rot="-5400000">
                      <a:off x="735800" y="218695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1" y="1692"/>
                          </a:lnTo>
                          <a:lnTo>
                            <a:pt x="1691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55" name="Google Shape;11155;p11"/>
                    <p:cNvSpPr/>
                    <p:nvPr/>
                  </p:nvSpPr>
                  <p:spPr>
                    <a:xfrm rot="-5400000">
                      <a:off x="735788" y="210281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56" name="Google Shape;11156;p11"/>
                    <p:cNvSpPr/>
                    <p:nvPr/>
                  </p:nvSpPr>
                  <p:spPr>
                    <a:xfrm rot="-5400000">
                      <a:off x="693938" y="1843488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57" name="Google Shape;11157;p11"/>
                    <p:cNvSpPr/>
                    <p:nvPr/>
                  </p:nvSpPr>
                  <p:spPr>
                    <a:xfrm rot="-5400000">
                      <a:off x="652100" y="18857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58" name="Google Shape;11158;p11"/>
                    <p:cNvSpPr/>
                    <p:nvPr/>
                  </p:nvSpPr>
                  <p:spPr>
                    <a:xfrm rot="-5400000">
                      <a:off x="652100" y="18016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59" name="Google Shape;11159;p11"/>
                    <p:cNvSpPr/>
                    <p:nvPr/>
                  </p:nvSpPr>
                  <p:spPr>
                    <a:xfrm rot="-5400000">
                      <a:off x="736013" y="18855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60" name="Google Shape;11160;p11"/>
                    <p:cNvSpPr/>
                    <p:nvPr/>
                  </p:nvSpPr>
                  <p:spPr>
                    <a:xfrm rot="-5400000">
                      <a:off x="736013" y="18014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61" name="Google Shape;11161;p11"/>
                    <p:cNvSpPr/>
                    <p:nvPr/>
                  </p:nvSpPr>
                  <p:spPr>
                    <a:xfrm rot="-5400000">
                      <a:off x="694163" y="15420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62" name="Google Shape;11162;p11"/>
                    <p:cNvSpPr/>
                    <p:nvPr/>
                  </p:nvSpPr>
                  <p:spPr>
                    <a:xfrm rot="-5400000">
                      <a:off x="651875" y="158437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63" name="Google Shape;11163;p11"/>
                    <p:cNvSpPr/>
                    <p:nvPr/>
                  </p:nvSpPr>
                  <p:spPr>
                    <a:xfrm rot="-5400000">
                      <a:off x="651888" y="15002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64" name="Google Shape;11164;p11"/>
                    <p:cNvSpPr/>
                    <p:nvPr/>
                  </p:nvSpPr>
                  <p:spPr>
                    <a:xfrm rot="-5400000">
                      <a:off x="735788" y="158416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65" name="Google Shape;11165;p11"/>
                    <p:cNvSpPr/>
                    <p:nvPr/>
                  </p:nvSpPr>
                  <p:spPr>
                    <a:xfrm rot="-5400000">
                      <a:off x="735800" y="15000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66" name="Google Shape;11166;p11"/>
                    <p:cNvSpPr/>
                    <p:nvPr/>
                  </p:nvSpPr>
                  <p:spPr>
                    <a:xfrm rot="-5400000">
                      <a:off x="693950" y="124070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67" name="Google Shape;11167;p11"/>
                    <p:cNvSpPr/>
                    <p:nvPr/>
                  </p:nvSpPr>
                  <p:spPr>
                    <a:xfrm rot="-5400000">
                      <a:off x="651888" y="1282763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68" name="Google Shape;11168;p11"/>
                    <p:cNvSpPr/>
                    <p:nvPr/>
                  </p:nvSpPr>
                  <p:spPr>
                    <a:xfrm rot="-5400000">
                      <a:off x="651875" y="119862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69" name="Google Shape;11169;p11"/>
                    <p:cNvSpPr/>
                    <p:nvPr/>
                  </p:nvSpPr>
                  <p:spPr>
                    <a:xfrm rot="-5400000">
                      <a:off x="735800" y="128255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70" name="Google Shape;11170;p11"/>
                    <p:cNvSpPr/>
                    <p:nvPr/>
                  </p:nvSpPr>
                  <p:spPr>
                    <a:xfrm rot="-5400000">
                      <a:off x="735788" y="119841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71" name="Google Shape;11171;p11"/>
                    <p:cNvSpPr/>
                    <p:nvPr/>
                  </p:nvSpPr>
                  <p:spPr>
                    <a:xfrm rot="-5400000">
                      <a:off x="693938" y="939088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72" name="Google Shape;11172;p11"/>
                    <p:cNvSpPr/>
                    <p:nvPr/>
                  </p:nvSpPr>
                  <p:spPr>
                    <a:xfrm rot="-5400000">
                      <a:off x="652100" y="9813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73" name="Google Shape;11173;p11"/>
                    <p:cNvSpPr/>
                    <p:nvPr/>
                  </p:nvSpPr>
                  <p:spPr>
                    <a:xfrm rot="-5400000">
                      <a:off x="652100" y="8972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74" name="Google Shape;11174;p11"/>
                    <p:cNvSpPr/>
                    <p:nvPr/>
                  </p:nvSpPr>
                  <p:spPr>
                    <a:xfrm rot="-5400000">
                      <a:off x="736013" y="9811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75" name="Google Shape;11175;p11"/>
                    <p:cNvSpPr/>
                    <p:nvPr/>
                  </p:nvSpPr>
                  <p:spPr>
                    <a:xfrm rot="-5400000">
                      <a:off x="736013" y="8970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76" name="Google Shape;11176;p11"/>
                    <p:cNvSpPr/>
                    <p:nvPr/>
                  </p:nvSpPr>
                  <p:spPr>
                    <a:xfrm rot="-5400000">
                      <a:off x="694163" y="6376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77" name="Google Shape;11177;p11"/>
                    <p:cNvSpPr/>
                    <p:nvPr/>
                  </p:nvSpPr>
                  <p:spPr>
                    <a:xfrm rot="-5400000">
                      <a:off x="651875" y="67997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78" name="Google Shape;11178;p11"/>
                    <p:cNvSpPr/>
                    <p:nvPr/>
                  </p:nvSpPr>
                  <p:spPr>
                    <a:xfrm rot="-5400000">
                      <a:off x="651888" y="5958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79" name="Google Shape;11179;p11"/>
                    <p:cNvSpPr/>
                    <p:nvPr/>
                  </p:nvSpPr>
                  <p:spPr>
                    <a:xfrm rot="-5400000">
                      <a:off x="735788" y="67976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80" name="Google Shape;11180;p11"/>
                    <p:cNvSpPr/>
                    <p:nvPr/>
                  </p:nvSpPr>
                  <p:spPr>
                    <a:xfrm rot="-5400000">
                      <a:off x="735800" y="5956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81" name="Google Shape;11181;p11"/>
                    <p:cNvSpPr/>
                    <p:nvPr/>
                  </p:nvSpPr>
                  <p:spPr>
                    <a:xfrm rot="-5400000">
                      <a:off x="651875" y="746425"/>
                      <a:ext cx="12645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58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7" y="1087"/>
                          </a:lnTo>
                          <a:lnTo>
                            <a:pt x="1087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70" y="3952"/>
                          </a:lnTo>
                          <a:lnTo>
                            <a:pt x="3970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57" y="5040"/>
                          </a:lnTo>
                          <a:lnTo>
                            <a:pt x="5057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82" name="Google Shape;11182;p11"/>
                    <p:cNvSpPr/>
                    <p:nvPr/>
                  </p:nvSpPr>
                  <p:spPr>
                    <a:xfrm rot="-5400000">
                      <a:off x="652088" y="445038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  <p:grpSp>
              <p:nvGrpSpPr>
                <p:cNvPr id="11183" name="Google Shape;11183;p11"/>
                <p:cNvGrpSpPr/>
                <p:nvPr/>
              </p:nvGrpSpPr>
              <p:grpSpPr>
                <a:xfrm rot="-5400000">
                  <a:off x="6860177" y="-1593073"/>
                  <a:ext cx="224400" cy="3605046"/>
                  <a:chOff x="602900" y="416604"/>
                  <a:chExt cx="224400" cy="3605046"/>
                </a:xfrm>
              </p:grpSpPr>
              <p:sp>
                <p:nvSpPr>
                  <p:cNvPr id="11184" name="Google Shape;11184;p11"/>
                  <p:cNvSpPr/>
                  <p:nvPr/>
                </p:nvSpPr>
                <p:spPr>
                  <a:xfrm rot="-5400000">
                    <a:off x="-987323" y="2207027"/>
                    <a:ext cx="3605046" cy="24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68" extrusionOk="0">
                        <a:moveTo>
                          <a:pt x="1" y="1"/>
                        </a:moveTo>
                        <a:lnTo>
                          <a:pt x="1" y="967"/>
                        </a:lnTo>
                        <a:lnTo>
                          <a:pt x="101521" y="967"/>
                        </a:lnTo>
                        <a:lnTo>
                          <a:pt x="101521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185" name="Google Shape;11185;p11"/>
                  <p:cNvSpPr/>
                  <p:nvPr/>
                </p:nvSpPr>
                <p:spPr>
                  <a:xfrm rot="-5400000">
                    <a:off x="-1167951" y="2227049"/>
                    <a:ext cx="3565453" cy="23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50" extrusionOk="0">
                        <a:moveTo>
                          <a:pt x="1" y="0"/>
                        </a:moveTo>
                        <a:lnTo>
                          <a:pt x="1" y="950"/>
                        </a:lnTo>
                        <a:lnTo>
                          <a:pt x="101521" y="950"/>
                        </a:lnTo>
                        <a:lnTo>
                          <a:pt x="10152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186" name="Google Shape;11186;p11"/>
                  <p:cNvSpPr/>
                  <p:nvPr/>
                </p:nvSpPr>
                <p:spPr>
                  <a:xfrm rot="-5400000">
                    <a:off x="652300" y="28568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187" name="Google Shape;11187;p11"/>
                  <p:cNvSpPr/>
                  <p:nvPr/>
                </p:nvSpPr>
                <p:spPr>
                  <a:xfrm rot="-5400000">
                    <a:off x="652088" y="25554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6" y="535"/>
                        </a:moveTo>
                        <a:lnTo>
                          <a:pt x="4506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1" y="5040"/>
                        </a:lnTo>
                        <a:lnTo>
                          <a:pt x="504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188" name="Google Shape;11188;p11"/>
                  <p:cNvSpPr/>
                  <p:nvPr/>
                </p:nvSpPr>
                <p:spPr>
                  <a:xfrm rot="-5400000">
                    <a:off x="652313" y="2254063"/>
                    <a:ext cx="12557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189" name="Google Shape;11189;p11"/>
                  <p:cNvSpPr/>
                  <p:nvPr/>
                </p:nvSpPr>
                <p:spPr>
                  <a:xfrm rot="-5400000">
                    <a:off x="652088" y="19526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35" y="1622"/>
                        </a:lnTo>
                        <a:lnTo>
                          <a:pt x="3435" y="3417"/>
                        </a:lnTo>
                        <a:lnTo>
                          <a:pt x="2710" y="3417"/>
                        </a:lnTo>
                        <a:lnTo>
                          <a:pt x="2710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190" name="Google Shape;11190;p11"/>
                  <p:cNvSpPr/>
                  <p:nvPr/>
                </p:nvSpPr>
                <p:spPr>
                  <a:xfrm rot="-5400000">
                    <a:off x="652100" y="1651050"/>
                    <a:ext cx="1260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0" h="5040" extrusionOk="0">
                        <a:moveTo>
                          <a:pt x="3417" y="535"/>
                        </a:moveTo>
                        <a:lnTo>
                          <a:pt x="3417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2" y="4505"/>
                        </a:lnTo>
                        <a:lnTo>
                          <a:pt x="1622" y="1622"/>
                        </a:lnTo>
                        <a:lnTo>
                          <a:pt x="3417" y="1622"/>
                        </a:lnTo>
                        <a:lnTo>
                          <a:pt x="3417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7" y="2123"/>
                        </a:lnTo>
                        <a:lnTo>
                          <a:pt x="2157" y="3952"/>
                        </a:lnTo>
                        <a:lnTo>
                          <a:pt x="3952" y="3952"/>
                        </a:lnTo>
                        <a:lnTo>
                          <a:pt x="3952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191" name="Google Shape;11191;p11"/>
                  <p:cNvSpPr/>
                  <p:nvPr/>
                </p:nvSpPr>
                <p:spPr>
                  <a:xfrm rot="-5400000">
                    <a:off x="652300" y="13496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192" name="Google Shape;11192;p11"/>
                  <p:cNvSpPr/>
                  <p:nvPr/>
                </p:nvSpPr>
                <p:spPr>
                  <a:xfrm rot="-5400000">
                    <a:off x="652300" y="10480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193" name="Google Shape;11193;p11"/>
                  <p:cNvSpPr/>
                  <p:nvPr/>
                </p:nvSpPr>
                <p:spPr>
                  <a:xfrm rot="-5400000">
                    <a:off x="693950" y="27479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194" name="Google Shape;11194;p11"/>
                  <p:cNvSpPr/>
                  <p:nvPr/>
                </p:nvSpPr>
                <p:spPr>
                  <a:xfrm rot="-5400000">
                    <a:off x="652100" y="27901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195" name="Google Shape;11195;p11"/>
                  <p:cNvSpPr/>
                  <p:nvPr/>
                </p:nvSpPr>
                <p:spPr>
                  <a:xfrm rot="-5400000">
                    <a:off x="652100" y="27060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196" name="Google Shape;11196;p11"/>
                  <p:cNvSpPr/>
                  <p:nvPr/>
                </p:nvSpPr>
                <p:spPr>
                  <a:xfrm rot="-5400000">
                    <a:off x="736013" y="27899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197" name="Google Shape;11197;p11"/>
                  <p:cNvSpPr/>
                  <p:nvPr/>
                </p:nvSpPr>
                <p:spPr>
                  <a:xfrm rot="-5400000">
                    <a:off x="736013" y="27058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198" name="Google Shape;11198;p11"/>
                  <p:cNvSpPr/>
                  <p:nvPr/>
                </p:nvSpPr>
                <p:spPr>
                  <a:xfrm rot="-5400000">
                    <a:off x="694163" y="24464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199" name="Google Shape;11199;p11"/>
                  <p:cNvSpPr/>
                  <p:nvPr/>
                </p:nvSpPr>
                <p:spPr>
                  <a:xfrm rot="-5400000">
                    <a:off x="651888" y="248878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200" name="Google Shape;11200;p11"/>
                  <p:cNvSpPr/>
                  <p:nvPr/>
                </p:nvSpPr>
                <p:spPr>
                  <a:xfrm rot="-5400000">
                    <a:off x="651888" y="24046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201" name="Google Shape;11201;p11"/>
                  <p:cNvSpPr/>
                  <p:nvPr/>
                </p:nvSpPr>
                <p:spPr>
                  <a:xfrm rot="-5400000">
                    <a:off x="735800" y="248857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202" name="Google Shape;11202;p11"/>
                  <p:cNvSpPr/>
                  <p:nvPr/>
                </p:nvSpPr>
                <p:spPr>
                  <a:xfrm rot="-5400000">
                    <a:off x="735800" y="24044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203" name="Google Shape;11203;p11"/>
                  <p:cNvSpPr/>
                  <p:nvPr/>
                </p:nvSpPr>
                <p:spPr>
                  <a:xfrm rot="-5400000">
                    <a:off x="694163" y="21448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204" name="Google Shape;11204;p11"/>
                  <p:cNvSpPr/>
                  <p:nvPr/>
                </p:nvSpPr>
                <p:spPr>
                  <a:xfrm rot="-5400000">
                    <a:off x="651888" y="21871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1" y="1674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205" name="Google Shape;11205;p11"/>
                  <p:cNvSpPr/>
                  <p:nvPr/>
                </p:nvSpPr>
                <p:spPr>
                  <a:xfrm rot="-5400000">
                    <a:off x="651875" y="21030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206" name="Google Shape;11206;p11"/>
                  <p:cNvSpPr/>
                  <p:nvPr/>
                </p:nvSpPr>
                <p:spPr>
                  <a:xfrm rot="-5400000">
                    <a:off x="735800" y="21869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1" y="1692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207" name="Google Shape;11207;p11"/>
                  <p:cNvSpPr/>
                  <p:nvPr/>
                </p:nvSpPr>
                <p:spPr>
                  <a:xfrm rot="-5400000">
                    <a:off x="735788" y="21028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208" name="Google Shape;11208;p11"/>
                  <p:cNvSpPr/>
                  <p:nvPr/>
                </p:nvSpPr>
                <p:spPr>
                  <a:xfrm rot="-5400000">
                    <a:off x="693938" y="18434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209" name="Google Shape;11209;p11"/>
                  <p:cNvSpPr/>
                  <p:nvPr/>
                </p:nvSpPr>
                <p:spPr>
                  <a:xfrm rot="-5400000">
                    <a:off x="652100" y="18857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210" name="Google Shape;11210;p11"/>
                  <p:cNvSpPr/>
                  <p:nvPr/>
                </p:nvSpPr>
                <p:spPr>
                  <a:xfrm rot="-5400000">
                    <a:off x="652100" y="18016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211" name="Google Shape;11211;p11"/>
                  <p:cNvSpPr/>
                  <p:nvPr/>
                </p:nvSpPr>
                <p:spPr>
                  <a:xfrm rot="-5400000">
                    <a:off x="736013" y="18855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212" name="Google Shape;11212;p11"/>
                  <p:cNvSpPr/>
                  <p:nvPr/>
                </p:nvSpPr>
                <p:spPr>
                  <a:xfrm rot="-5400000">
                    <a:off x="736013" y="18014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213" name="Google Shape;11213;p11"/>
                  <p:cNvSpPr/>
                  <p:nvPr/>
                </p:nvSpPr>
                <p:spPr>
                  <a:xfrm rot="-5400000">
                    <a:off x="694163" y="15420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214" name="Google Shape;11214;p11"/>
                  <p:cNvSpPr/>
                  <p:nvPr/>
                </p:nvSpPr>
                <p:spPr>
                  <a:xfrm rot="-5400000">
                    <a:off x="651875" y="15843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215" name="Google Shape;11215;p11"/>
                  <p:cNvSpPr/>
                  <p:nvPr/>
                </p:nvSpPr>
                <p:spPr>
                  <a:xfrm rot="-5400000">
                    <a:off x="651888" y="15002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216" name="Google Shape;11216;p11"/>
                  <p:cNvSpPr/>
                  <p:nvPr/>
                </p:nvSpPr>
                <p:spPr>
                  <a:xfrm rot="-5400000">
                    <a:off x="735788" y="15841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217" name="Google Shape;11217;p11"/>
                  <p:cNvSpPr/>
                  <p:nvPr/>
                </p:nvSpPr>
                <p:spPr>
                  <a:xfrm rot="-5400000">
                    <a:off x="735800" y="15000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218" name="Google Shape;11218;p11"/>
                  <p:cNvSpPr/>
                  <p:nvPr/>
                </p:nvSpPr>
                <p:spPr>
                  <a:xfrm rot="-5400000">
                    <a:off x="693950" y="12407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219" name="Google Shape;11219;p11"/>
                  <p:cNvSpPr/>
                  <p:nvPr/>
                </p:nvSpPr>
                <p:spPr>
                  <a:xfrm rot="-5400000">
                    <a:off x="651888" y="12827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220" name="Google Shape;11220;p11"/>
                  <p:cNvSpPr/>
                  <p:nvPr/>
                </p:nvSpPr>
                <p:spPr>
                  <a:xfrm rot="-5400000">
                    <a:off x="651875" y="11986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221" name="Google Shape;11221;p11"/>
                  <p:cNvSpPr/>
                  <p:nvPr/>
                </p:nvSpPr>
                <p:spPr>
                  <a:xfrm rot="-5400000">
                    <a:off x="735800" y="12825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222" name="Google Shape;11222;p11"/>
                  <p:cNvSpPr/>
                  <p:nvPr/>
                </p:nvSpPr>
                <p:spPr>
                  <a:xfrm rot="-5400000">
                    <a:off x="735788" y="11984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223" name="Google Shape;11223;p11"/>
                  <p:cNvSpPr/>
                  <p:nvPr/>
                </p:nvSpPr>
                <p:spPr>
                  <a:xfrm rot="-5400000">
                    <a:off x="693938" y="9390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224" name="Google Shape;11224;p11"/>
                  <p:cNvSpPr/>
                  <p:nvPr/>
                </p:nvSpPr>
                <p:spPr>
                  <a:xfrm rot="-5400000">
                    <a:off x="652100" y="9813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225" name="Google Shape;11225;p11"/>
                  <p:cNvSpPr/>
                  <p:nvPr/>
                </p:nvSpPr>
                <p:spPr>
                  <a:xfrm rot="-5400000">
                    <a:off x="652100" y="8972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226" name="Google Shape;11226;p11"/>
                  <p:cNvSpPr/>
                  <p:nvPr/>
                </p:nvSpPr>
                <p:spPr>
                  <a:xfrm rot="-5400000">
                    <a:off x="736013" y="9811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227" name="Google Shape;11227;p11"/>
                  <p:cNvSpPr/>
                  <p:nvPr/>
                </p:nvSpPr>
                <p:spPr>
                  <a:xfrm rot="-5400000">
                    <a:off x="736013" y="8970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228" name="Google Shape;11228;p11"/>
                  <p:cNvSpPr/>
                  <p:nvPr/>
                </p:nvSpPr>
                <p:spPr>
                  <a:xfrm rot="-5400000">
                    <a:off x="694163" y="6376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229" name="Google Shape;11229;p11"/>
                  <p:cNvSpPr/>
                  <p:nvPr/>
                </p:nvSpPr>
                <p:spPr>
                  <a:xfrm rot="-5400000">
                    <a:off x="651875" y="6799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230" name="Google Shape;11230;p11"/>
                  <p:cNvSpPr/>
                  <p:nvPr/>
                </p:nvSpPr>
                <p:spPr>
                  <a:xfrm rot="-5400000">
                    <a:off x="651888" y="5958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231" name="Google Shape;11231;p11"/>
                  <p:cNvSpPr/>
                  <p:nvPr/>
                </p:nvSpPr>
                <p:spPr>
                  <a:xfrm rot="-5400000">
                    <a:off x="735788" y="6797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232" name="Google Shape;11232;p11"/>
                  <p:cNvSpPr/>
                  <p:nvPr/>
                </p:nvSpPr>
                <p:spPr>
                  <a:xfrm rot="-5400000">
                    <a:off x="735800" y="5956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233" name="Google Shape;11233;p11"/>
                  <p:cNvSpPr/>
                  <p:nvPr/>
                </p:nvSpPr>
                <p:spPr>
                  <a:xfrm rot="-5400000">
                    <a:off x="651875" y="746425"/>
                    <a:ext cx="12645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58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70" y="3952"/>
                        </a:lnTo>
                        <a:lnTo>
                          <a:pt x="3970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57" y="5040"/>
                        </a:lnTo>
                        <a:lnTo>
                          <a:pt x="5057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11234" name="Google Shape;11234;p11"/>
                <p:cNvSpPr/>
                <p:nvPr/>
              </p:nvSpPr>
              <p:spPr>
                <a:xfrm rot="10800000">
                  <a:off x="8505325" y="146450"/>
                  <a:ext cx="125600" cy="12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4" h="5040" extrusionOk="0">
                      <a:moveTo>
                        <a:pt x="3418" y="535"/>
                      </a:moveTo>
                      <a:lnTo>
                        <a:pt x="3418" y="1087"/>
                      </a:lnTo>
                      <a:lnTo>
                        <a:pt x="1071" y="1087"/>
                      </a:lnTo>
                      <a:lnTo>
                        <a:pt x="1071" y="4505"/>
                      </a:lnTo>
                      <a:lnTo>
                        <a:pt x="536" y="4505"/>
                      </a:lnTo>
                      <a:lnTo>
                        <a:pt x="536" y="535"/>
                      </a:lnTo>
                      <a:close/>
                      <a:moveTo>
                        <a:pt x="4488" y="535"/>
                      </a:moveTo>
                      <a:lnTo>
                        <a:pt x="4488" y="4505"/>
                      </a:lnTo>
                      <a:lnTo>
                        <a:pt x="1623" y="4505"/>
                      </a:lnTo>
                      <a:lnTo>
                        <a:pt x="1623" y="1622"/>
                      </a:lnTo>
                      <a:lnTo>
                        <a:pt x="3418" y="1622"/>
                      </a:lnTo>
                      <a:lnTo>
                        <a:pt x="3418" y="3417"/>
                      </a:lnTo>
                      <a:lnTo>
                        <a:pt x="2693" y="3417"/>
                      </a:lnTo>
                      <a:lnTo>
                        <a:pt x="2693" y="2123"/>
                      </a:lnTo>
                      <a:lnTo>
                        <a:pt x="2158" y="2123"/>
                      </a:lnTo>
                      <a:lnTo>
                        <a:pt x="2158" y="3952"/>
                      </a:lnTo>
                      <a:lnTo>
                        <a:pt x="3953" y="3952"/>
                      </a:lnTo>
                      <a:lnTo>
                        <a:pt x="3953" y="535"/>
                      </a:lnTo>
                      <a:close/>
                      <a:moveTo>
                        <a:pt x="0" y="0"/>
                      </a:moveTo>
                      <a:lnTo>
                        <a:pt x="0" y="5040"/>
                      </a:lnTo>
                      <a:lnTo>
                        <a:pt x="5023" y="5040"/>
                      </a:lnTo>
                      <a:lnTo>
                        <a:pt x="5023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35" name="Google Shape;11235;p11"/>
                <p:cNvSpPr/>
                <p:nvPr/>
              </p:nvSpPr>
              <p:spPr>
                <a:xfrm rot="10800000">
                  <a:off x="8212450" y="146450"/>
                  <a:ext cx="125600" cy="12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4" h="5040" extrusionOk="0">
                      <a:moveTo>
                        <a:pt x="3418" y="535"/>
                      </a:moveTo>
                      <a:lnTo>
                        <a:pt x="3418" y="1087"/>
                      </a:lnTo>
                      <a:lnTo>
                        <a:pt x="1071" y="1087"/>
                      </a:lnTo>
                      <a:lnTo>
                        <a:pt x="1071" y="4505"/>
                      </a:lnTo>
                      <a:lnTo>
                        <a:pt x="536" y="4505"/>
                      </a:lnTo>
                      <a:lnTo>
                        <a:pt x="536" y="535"/>
                      </a:lnTo>
                      <a:close/>
                      <a:moveTo>
                        <a:pt x="4488" y="535"/>
                      </a:moveTo>
                      <a:lnTo>
                        <a:pt x="4488" y="4505"/>
                      </a:lnTo>
                      <a:lnTo>
                        <a:pt x="1606" y="4505"/>
                      </a:lnTo>
                      <a:lnTo>
                        <a:pt x="1606" y="1622"/>
                      </a:lnTo>
                      <a:lnTo>
                        <a:pt x="3418" y="1622"/>
                      </a:lnTo>
                      <a:lnTo>
                        <a:pt x="3418" y="3417"/>
                      </a:lnTo>
                      <a:lnTo>
                        <a:pt x="2693" y="3417"/>
                      </a:lnTo>
                      <a:lnTo>
                        <a:pt x="2693" y="2123"/>
                      </a:lnTo>
                      <a:lnTo>
                        <a:pt x="2141" y="2123"/>
                      </a:lnTo>
                      <a:lnTo>
                        <a:pt x="2141" y="3952"/>
                      </a:lnTo>
                      <a:lnTo>
                        <a:pt x="3953" y="3952"/>
                      </a:lnTo>
                      <a:lnTo>
                        <a:pt x="3953" y="535"/>
                      </a:lnTo>
                      <a:close/>
                      <a:moveTo>
                        <a:pt x="1" y="0"/>
                      </a:moveTo>
                      <a:lnTo>
                        <a:pt x="1" y="5040"/>
                      </a:lnTo>
                      <a:lnTo>
                        <a:pt x="5023" y="5040"/>
                      </a:lnTo>
                      <a:lnTo>
                        <a:pt x="5023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36" name="Google Shape;11236;p11"/>
                <p:cNvSpPr/>
                <p:nvPr/>
              </p:nvSpPr>
              <p:spPr>
                <a:xfrm rot="10800000">
                  <a:off x="8689475" y="188300"/>
                  <a:ext cx="4187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74" y="1692"/>
                      </a:lnTo>
                      <a:lnTo>
                        <a:pt x="1674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37" name="Google Shape;11237;p11"/>
                <p:cNvSpPr/>
                <p:nvPr/>
              </p:nvSpPr>
              <p:spPr>
                <a:xfrm rot="10800000">
                  <a:off x="8731325" y="230575"/>
                  <a:ext cx="4232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75" extrusionOk="0">
                      <a:moveTo>
                        <a:pt x="1" y="0"/>
                      </a:moveTo>
                      <a:lnTo>
                        <a:pt x="1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38" name="Google Shape;11238;p11"/>
                <p:cNvSpPr/>
                <p:nvPr/>
              </p:nvSpPr>
              <p:spPr>
                <a:xfrm rot="10800000">
                  <a:off x="8647200" y="230575"/>
                  <a:ext cx="42300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75" extrusionOk="0">
                      <a:moveTo>
                        <a:pt x="0" y="0"/>
                      </a:moveTo>
                      <a:lnTo>
                        <a:pt x="0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39" name="Google Shape;11239;p11"/>
                <p:cNvSpPr/>
                <p:nvPr/>
              </p:nvSpPr>
              <p:spPr>
                <a:xfrm rot="10800000">
                  <a:off x="8731325" y="146450"/>
                  <a:ext cx="4232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40" name="Google Shape;11240;p11"/>
                <p:cNvSpPr/>
                <p:nvPr/>
              </p:nvSpPr>
              <p:spPr>
                <a:xfrm rot="10800000">
                  <a:off x="8647200" y="146450"/>
                  <a:ext cx="42300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41" name="Google Shape;11241;p11"/>
                <p:cNvSpPr/>
                <p:nvPr/>
              </p:nvSpPr>
              <p:spPr>
                <a:xfrm rot="10800000">
                  <a:off x="8404900" y="188300"/>
                  <a:ext cx="42300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42" name="Google Shape;11242;p11"/>
                <p:cNvSpPr/>
                <p:nvPr/>
              </p:nvSpPr>
              <p:spPr>
                <a:xfrm rot="10800000">
                  <a:off x="8446750" y="230575"/>
                  <a:ext cx="42300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75" extrusionOk="0">
                      <a:moveTo>
                        <a:pt x="0" y="0"/>
                      </a:moveTo>
                      <a:lnTo>
                        <a:pt x="0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43" name="Google Shape;11243;p11"/>
                <p:cNvSpPr/>
                <p:nvPr/>
              </p:nvSpPr>
              <p:spPr>
                <a:xfrm rot="10800000">
                  <a:off x="8362600" y="230575"/>
                  <a:ext cx="4232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75" extrusionOk="0">
                      <a:moveTo>
                        <a:pt x="1" y="0"/>
                      </a:moveTo>
                      <a:lnTo>
                        <a:pt x="1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44" name="Google Shape;11244;p11"/>
                <p:cNvSpPr/>
                <p:nvPr/>
              </p:nvSpPr>
              <p:spPr>
                <a:xfrm rot="10800000">
                  <a:off x="8446750" y="146450"/>
                  <a:ext cx="42300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45" name="Google Shape;11245;p11"/>
                <p:cNvSpPr/>
                <p:nvPr/>
              </p:nvSpPr>
              <p:spPr>
                <a:xfrm rot="10800000">
                  <a:off x="8362600" y="146450"/>
                  <a:ext cx="4232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46" name="Google Shape;11246;p11"/>
                <p:cNvSpPr/>
                <p:nvPr/>
              </p:nvSpPr>
              <p:spPr>
                <a:xfrm rot="10800000">
                  <a:off x="8103275" y="188300"/>
                  <a:ext cx="4232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47" name="Google Shape;11247;p11"/>
                <p:cNvSpPr/>
                <p:nvPr/>
              </p:nvSpPr>
              <p:spPr>
                <a:xfrm rot="10800000">
                  <a:off x="8145575" y="230575"/>
                  <a:ext cx="4187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75" extrusionOk="0">
                      <a:moveTo>
                        <a:pt x="1" y="0"/>
                      </a:moveTo>
                      <a:lnTo>
                        <a:pt x="1" y="1674"/>
                      </a:lnTo>
                      <a:lnTo>
                        <a:pt x="1675" y="1674"/>
                      </a:lnTo>
                      <a:lnTo>
                        <a:pt x="1675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48" name="Google Shape;11248;p11"/>
                <p:cNvSpPr/>
                <p:nvPr/>
              </p:nvSpPr>
              <p:spPr>
                <a:xfrm rot="10800000">
                  <a:off x="8061425" y="230575"/>
                  <a:ext cx="4187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75" extrusionOk="0">
                      <a:moveTo>
                        <a:pt x="0" y="0"/>
                      </a:moveTo>
                      <a:lnTo>
                        <a:pt x="0" y="1674"/>
                      </a:lnTo>
                      <a:lnTo>
                        <a:pt x="1674" y="1674"/>
                      </a:lnTo>
                      <a:lnTo>
                        <a:pt x="1674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49" name="Google Shape;11249;p11"/>
                <p:cNvSpPr/>
                <p:nvPr/>
              </p:nvSpPr>
              <p:spPr>
                <a:xfrm rot="10800000">
                  <a:off x="8145575" y="146450"/>
                  <a:ext cx="4187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75" y="1692"/>
                      </a:lnTo>
                      <a:lnTo>
                        <a:pt x="1675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50" name="Google Shape;11250;p11"/>
                <p:cNvSpPr/>
                <p:nvPr/>
              </p:nvSpPr>
              <p:spPr>
                <a:xfrm rot="10800000">
                  <a:off x="8061425" y="146450"/>
                  <a:ext cx="4187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74" y="1692"/>
                      </a:lnTo>
                      <a:lnTo>
                        <a:pt x="1674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51" name="Google Shape;11251;p11"/>
                <p:cNvSpPr/>
                <p:nvPr/>
              </p:nvSpPr>
              <p:spPr>
                <a:xfrm rot="10800000">
                  <a:off x="7802100" y="188300"/>
                  <a:ext cx="4187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74" y="1692"/>
                      </a:lnTo>
                      <a:lnTo>
                        <a:pt x="1674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52" name="Google Shape;11252;p11"/>
                <p:cNvSpPr/>
                <p:nvPr/>
              </p:nvSpPr>
              <p:spPr>
                <a:xfrm rot="10800000">
                  <a:off x="7843950" y="230575"/>
                  <a:ext cx="4232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75" extrusionOk="0">
                      <a:moveTo>
                        <a:pt x="1" y="0"/>
                      </a:moveTo>
                      <a:lnTo>
                        <a:pt x="1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53" name="Google Shape;11253;p11"/>
                <p:cNvSpPr/>
                <p:nvPr/>
              </p:nvSpPr>
              <p:spPr>
                <a:xfrm rot="10800000">
                  <a:off x="7843950" y="146450"/>
                  <a:ext cx="4232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54" name="Google Shape;11254;p11"/>
                <p:cNvSpPr/>
                <p:nvPr/>
              </p:nvSpPr>
              <p:spPr>
                <a:xfrm rot="10800000">
                  <a:off x="7910400" y="146450"/>
                  <a:ext cx="126450" cy="12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8" h="5040" extrusionOk="0">
                      <a:moveTo>
                        <a:pt x="3418" y="535"/>
                      </a:moveTo>
                      <a:lnTo>
                        <a:pt x="3418" y="1087"/>
                      </a:lnTo>
                      <a:lnTo>
                        <a:pt x="1087" y="1087"/>
                      </a:lnTo>
                      <a:lnTo>
                        <a:pt x="1087" y="4505"/>
                      </a:lnTo>
                      <a:lnTo>
                        <a:pt x="535" y="4505"/>
                      </a:lnTo>
                      <a:lnTo>
                        <a:pt x="535" y="535"/>
                      </a:lnTo>
                      <a:close/>
                      <a:moveTo>
                        <a:pt x="4505" y="535"/>
                      </a:moveTo>
                      <a:lnTo>
                        <a:pt x="4505" y="4505"/>
                      </a:lnTo>
                      <a:lnTo>
                        <a:pt x="1623" y="4505"/>
                      </a:lnTo>
                      <a:lnTo>
                        <a:pt x="1623" y="1622"/>
                      </a:lnTo>
                      <a:lnTo>
                        <a:pt x="3418" y="1622"/>
                      </a:lnTo>
                      <a:lnTo>
                        <a:pt x="3418" y="3417"/>
                      </a:lnTo>
                      <a:lnTo>
                        <a:pt x="2693" y="3417"/>
                      </a:lnTo>
                      <a:lnTo>
                        <a:pt x="2693" y="2123"/>
                      </a:lnTo>
                      <a:lnTo>
                        <a:pt x="2158" y="2123"/>
                      </a:lnTo>
                      <a:lnTo>
                        <a:pt x="2158" y="3952"/>
                      </a:lnTo>
                      <a:lnTo>
                        <a:pt x="3970" y="3952"/>
                      </a:lnTo>
                      <a:lnTo>
                        <a:pt x="3970" y="535"/>
                      </a:lnTo>
                      <a:close/>
                      <a:moveTo>
                        <a:pt x="0" y="0"/>
                      </a:moveTo>
                      <a:lnTo>
                        <a:pt x="0" y="5040"/>
                      </a:lnTo>
                      <a:lnTo>
                        <a:pt x="5057" y="5040"/>
                      </a:lnTo>
                      <a:lnTo>
                        <a:pt x="5057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grpSp>
        <p:nvGrpSpPr>
          <p:cNvPr id="11255" name="Google Shape;11255;p11"/>
          <p:cNvGrpSpPr/>
          <p:nvPr/>
        </p:nvGrpSpPr>
        <p:grpSpPr>
          <a:xfrm>
            <a:off x="638006" y="713611"/>
            <a:ext cx="10915999" cy="5430653"/>
            <a:chOff x="478504" y="534995"/>
            <a:chExt cx="8186999" cy="4072990"/>
          </a:xfrm>
        </p:grpSpPr>
        <p:sp>
          <p:nvSpPr>
            <p:cNvPr id="11256" name="Google Shape;11256;p11"/>
            <p:cNvSpPr/>
            <p:nvPr/>
          </p:nvSpPr>
          <p:spPr>
            <a:xfrm rot="-5400000">
              <a:off x="471570" y="4429899"/>
              <a:ext cx="116399" cy="102529"/>
            </a:xfrm>
            <a:custGeom>
              <a:avLst/>
              <a:gdLst/>
              <a:ahLst/>
              <a:cxnLst/>
              <a:rect l="l" t="t" r="r" b="b"/>
              <a:pathLst>
                <a:path w="5576" h="4911" extrusionOk="0">
                  <a:moveTo>
                    <a:pt x="4446" y="1"/>
                  </a:moveTo>
                  <a:cubicBezTo>
                    <a:pt x="3748" y="1"/>
                    <a:pt x="2715" y="548"/>
                    <a:pt x="1796" y="1455"/>
                  </a:cubicBezTo>
                  <a:cubicBezTo>
                    <a:pt x="570" y="2697"/>
                    <a:pt x="1" y="4147"/>
                    <a:pt x="553" y="4700"/>
                  </a:cubicBezTo>
                  <a:cubicBezTo>
                    <a:pt x="696" y="4843"/>
                    <a:pt x="899" y="4911"/>
                    <a:pt x="1142" y="4911"/>
                  </a:cubicBezTo>
                  <a:cubicBezTo>
                    <a:pt x="1836" y="4911"/>
                    <a:pt x="2860" y="4360"/>
                    <a:pt x="3780" y="3440"/>
                  </a:cubicBezTo>
                  <a:cubicBezTo>
                    <a:pt x="5023" y="2214"/>
                    <a:pt x="5575" y="764"/>
                    <a:pt x="5040" y="212"/>
                  </a:cubicBezTo>
                  <a:cubicBezTo>
                    <a:pt x="4897" y="68"/>
                    <a:pt x="4692" y="1"/>
                    <a:pt x="44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7" name="Google Shape;11257;p11"/>
            <p:cNvSpPr/>
            <p:nvPr/>
          </p:nvSpPr>
          <p:spPr>
            <a:xfrm rot="-5400000">
              <a:off x="527787" y="4411885"/>
              <a:ext cx="23443" cy="23091"/>
            </a:xfrm>
            <a:custGeom>
              <a:avLst/>
              <a:gdLst/>
              <a:ahLst/>
              <a:cxnLst/>
              <a:rect l="l" t="t" r="r" b="b"/>
              <a:pathLst>
                <a:path w="1123" h="1106" extrusionOk="0">
                  <a:moveTo>
                    <a:pt x="553" y="1"/>
                  </a:moveTo>
                  <a:cubicBezTo>
                    <a:pt x="259" y="1"/>
                    <a:pt x="1" y="242"/>
                    <a:pt x="1" y="553"/>
                  </a:cubicBezTo>
                  <a:cubicBezTo>
                    <a:pt x="1" y="863"/>
                    <a:pt x="259" y="1105"/>
                    <a:pt x="553" y="1105"/>
                  </a:cubicBezTo>
                  <a:cubicBezTo>
                    <a:pt x="864" y="1105"/>
                    <a:pt x="1122" y="863"/>
                    <a:pt x="1122" y="553"/>
                  </a:cubicBezTo>
                  <a:cubicBezTo>
                    <a:pt x="1122" y="242"/>
                    <a:pt x="864" y="1"/>
                    <a:pt x="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1258" name="Google Shape;11258;p11"/>
            <p:cNvGrpSpPr/>
            <p:nvPr/>
          </p:nvGrpSpPr>
          <p:grpSpPr>
            <a:xfrm>
              <a:off x="478504" y="534995"/>
              <a:ext cx="8186999" cy="4072990"/>
              <a:chOff x="478504" y="534995"/>
              <a:chExt cx="8186999" cy="4072990"/>
            </a:xfrm>
          </p:grpSpPr>
          <p:grpSp>
            <p:nvGrpSpPr>
              <p:cNvPr id="11259" name="Google Shape;11259;p11"/>
              <p:cNvGrpSpPr/>
              <p:nvPr/>
            </p:nvGrpSpPr>
            <p:grpSpPr>
              <a:xfrm>
                <a:off x="478504" y="534995"/>
                <a:ext cx="8186990" cy="4072990"/>
                <a:chOff x="478504" y="534995"/>
                <a:chExt cx="8186990" cy="4072990"/>
              </a:xfrm>
            </p:grpSpPr>
            <p:grpSp>
              <p:nvGrpSpPr>
                <p:cNvPr id="11260" name="Google Shape;11260;p11"/>
                <p:cNvGrpSpPr/>
                <p:nvPr/>
              </p:nvGrpSpPr>
              <p:grpSpPr>
                <a:xfrm>
                  <a:off x="478504" y="534995"/>
                  <a:ext cx="8186990" cy="4066117"/>
                  <a:chOff x="478504" y="534995"/>
                  <a:chExt cx="8186990" cy="4066117"/>
                </a:xfrm>
              </p:grpSpPr>
              <p:grpSp>
                <p:nvGrpSpPr>
                  <p:cNvPr id="11261" name="Google Shape;11261;p11"/>
                  <p:cNvGrpSpPr/>
                  <p:nvPr/>
                </p:nvGrpSpPr>
                <p:grpSpPr>
                  <a:xfrm>
                    <a:off x="478504" y="574728"/>
                    <a:ext cx="196290" cy="3985327"/>
                    <a:chOff x="478504" y="574728"/>
                    <a:chExt cx="196290" cy="3985327"/>
                  </a:xfrm>
                </p:grpSpPr>
                <p:grpSp>
                  <p:nvGrpSpPr>
                    <p:cNvPr id="11262" name="Google Shape;11262;p11"/>
                    <p:cNvGrpSpPr/>
                    <p:nvPr/>
                  </p:nvGrpSpPr>
                  <p:grpSpPr>
                    <a:xfrm>
                      <a:off x="478504" y="574728"/>
                      <a:ext cx="196290" cy="2012122"/>
                      <a:chOff x="3107650" y="1069718"/>
                      <a:chExt cx="235050" cy="2409727"/>
                    </a:xfrm>
                  </p:grpSpPr>
                  <p:sp>
                    <p:nvSpPr>
                      <p:cNvPr id="11263" name="Google Shape;11263;p11"/>
                      <p:cNvSpPr/>
                      <p:nvPr/>
                    </p:nvSpPr>
                    <p:spPr>
                      <a:xfrm rot="-5400000">
                        <a:off x="2050221" y="2296737"/>
                        <a:ext cx="2348981" cy="1643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294" h="657" extrusionOk="0">
                            <a:moveTo>
                              <a:pt x="0" y="0"/>
                            </a:moveTo>
                            <a:lnTo>
                              <a:pt x="0" y="656"/>
                            </a:lnTo>
                            <a:lnTo>
                              <a:pt x="98293" y="656"/>
                            </a:lnTo>
                            <a:lnTo>
                              <a:pt x="98293" y="0"/>
                            </a:ln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264" name="Google Shape;11264;p11"/>
                      <p:cNvSpPr/>
                      <p:nvPr/>
                    </p:nvSpPr>
                    <p:spPr>
                      <a:xfrm rot="-5400000">
                        <a:off x="3109263" y="3337488"/>
                        <a:ext cx="119550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82" h="4539" extrusionOk="0">
                            <a:moveTo>
                              <a:pt x="4240" y="1"/>
                            </a:moveTo>
                            <a:cubicBezTo>
                              <a:pt x="3292" y="1"/>
                              <a:pt x="2232" y="437"/>
                              <a:pt x="1398" y="1286"/>
                            </a:cubicBezTo>
                            <a:cubicBezTo>
                              <a:pt x="432" y="2235"/>
                              <a:pt x="0" y="3461"/>
                              <a:pt x="138" y="4514"/>
                            </a:cubicBezTo>
                            <a:cubicBezTo>
                              <a:pt x="267" y="4530"/>
                              <a:pt x="398" y="4539"/>
                              <a:pt x="530" y="4539"/>
                            </a:cubicBezTo>
                            <a:cubicBezTo>
                              <a:pt x="1486" y="4539"/>
                              <a:pt x="2535" y="4104"/>
                              <a:pt x="3383" y="3271"/>
                            </a:cubicBezTo>
                            <a:cubicBezTo>
                              <a:pt x="4333" y="2304"/>
                              <a:pt x="4781" y="1062"/>
                              <a:pt x="4626" y="26"/>
                            </a:cubicBezTo>
                            <a:cubicBezTo>
                              <a:pt x="4500" y="9"/>
                              <a:pt x="4371" y="1"/>
                              <a:pt x="424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265" name="Google Shape;11265;p11"/>
                      <p:cNvSpPr/>
                      <p:nvPr/>
                    </p:nvSpPr>
                    <p:spPr>
                      <a:xfrm rot="-5400000">
                        <a:off x="3211450" y="3246375"/>
                        <a:ext cx="139825" cy="1226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3" h="4907" extrusionOk="0">
                            <a:moveTo>
                              <a:pt x="1141" y="1"/>
                            </a:moveTo>
                            <a:cubicBezTo>
                              <a:pt x="898" y="1"/>
                              <a:pt x="695" y="66"/>
                              <a:pt x="553" y="205"/>
                            </a:cubicBezTo>
                            <a:cubicBezTo>
                              <a:pt x="0" y="757"/>
                              <a:pt x="570" y="2207"/>
                              <a:pt x="1795" y="3449"/>
                            </a:cubicBezTo>
                            <a:cubicBezTo>
                              <a:pt x="2711" y="4365"/>
                              <a:pt x="3740" y="4906"/>
                              <a:pt x="4438" y="4906"/>
                            </a:cubicBezTo>
                            <a:cubicBezTo>
                              <a:pt x="4688" y="4906"/>
                              <a:pt x="4895" y="4837"/>
                              <a:pt x="5040" y="4692"/>
                            </a:cubicBezTo>
                            <a:cubicBezTo>
                              <a:pt x="5592" y="4157"/>
                              <a:pt x="5023" y="2707"/>
                              <a:pt x="3780" y="1465"/>
                            </a:cubicBezTo>
                            <a:cubicBezTo>
                              <a:pt x="2871" y="543"/>
                              <a:pt x="1839" y="1"/>
                              <a:pt x="114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266" name="Google Shape;11266;p11"/>
                      <p:cNvSpPr/>
                      <p:nvPr/>
                    </p:nvSpPr>
                    <p:spPr>
                      <a:xfrm rot="-5400000">
                        <a:off x="3270425" y="3394000"/>
                        <a:ext cx="28075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23" extrusionOk="0">
                            <a:moveTo>
                              <a:pt x="570" y="1"/>
                            </a:moveTo>
                            <a:cubicBezTo>
                              <a:pt x="259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59" y="1123"/>
                              <a:pt x="570" y="1123"/>
                            </a:cubicBezTo>
                            <a:cubicBezTo>
                              <a:pt x="881" y="1123"/>
                              <a:pt x="1122" y="864"/>
                              <a:pt x="1122" y="553"/>
                            </a:cubicBezTo>
                            <a:cubicBezTo>
                              <a:pt x="1122" y="260"/>
                              <a:pt x="881" y="1"/>
                              <a:pt x="57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267" name="Google Shape;11267;p11"/>
                      <p:cNvSpPr/>
                      <p:nvPr/>
                    </p:nvSpPr>
                    <p:spPr>
                      <a:xfrm rot="-5400000">
                        <a:off x="3166888" y="3281813"/>
                        <a:ext cx="2762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5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0" y="242"/>
                              <a:pt x="0" y="553"/>
                            </a:cubicBezTo>
                            <a:cubicBezTo>
                              <a:pt x="0" y="863"/>
                              <a:pt x="242" y="1105"/>
                              <a:pt x="553" y="1105"/>
                            </a:cubicBezTo>
                            <a:cubicBezTo>
                              <a:pt x="863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3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268" name="Google Shape;11268;p11"/>
                      <p:cNvSpPr/>
                      <p:nvPr/>
                    </p:nvSpPr>
                    <p:spPr>
                      <a:xfrm rot="-5400000">
                        <a:off x="3099338" y="3133063"/>
                        <a:ext cx="139400" cy="122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11" extrusionOk="0">
                            <a:moveTo>
                              <a:pt x="4446" y="1"/>
                            </a:moveTo>
                            <a:cubicBezTo>
                              <a:pt x="3748" y="1"/>
                              <a:pt x="2715" y="548"/>
                              <a:pt x="1796" y="1455"/>
                            </a:cubicBezTo>
                            <a:cubicBezTo>
                              <a:pt x="570" y="2697"/>
                              <a:pt x="1" y="4147"/>
                              <a:pt x="553" y="4700"/>
                            </a:cubicBezTo>
                            <a:cubicBezTo>
                              <a:pt x="696" y="4843"/>
                              <a:pt x="899" y="4911"/>
                              <a:pt x="1142" y="4911"/>
                            </a:cubicBezTo>
                            <a:cubicBezTo>
                              <a:pt x="1836" y="4911"/>
                              <a:pt x="2860" y="4360"/>
                              <a:pt x="3780" y="3440"/>
                            </a:cubicBezTo>
                            <a:cubicBezTo>
                              <a:pt x="5023" y="2214"/>
                              <a:pt x="5575" y="764"/>
                              <a:pt x="5040" y="212"/>
                            </a:cubicBezTo>
                            <a:cubicBezTo>
                              <a:pt x="4897" y="68"/>
                              <a:pt x="4692" y="1"/>
                              <a:pt x="444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269" name="Google Shape;11269;p11"/>
                      <p:cNvSpPr/>
                      <p:nvPr/>
                    </p:nvSpPr>
                    <p:spPr>
                      <a:xfrm rot="-5400000">
                        <a:off x="3211750" y="30464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38" y="1"/>
                            </a:moveTo>
                            <a:cubicBezTo>
                              <a:pt x="888" y="1"/>
                              <a:pt x="681" y="70"/>
                              <a:pt x="536" y="215"/>
                            </a:cubicBezTo>
                            <a:cubicBezTo>
                              <a:pt x="1" y="750"/>
                              <a:pt x="553" y="2200"/>
                              <a:pt x="1796" y="3442"/>
                            </a:cubicBezTo>
                            <a:cubicBezTo>
                              <a:pt x="2712" y="4358"/>
                              <a:pt x="3740" y="4899"/>
                              <a:pt x="4432" y="4899"/>
                            </a:cubicBezTo>
                            <a:cubicBezTo>
                              <a:pt x="4679" y="4899"/>
                              <a:pt x="4883" y="4830"/>
                              <a:pt x="5023" y="4685"/>
                            </a:cubicBezTo>
                            <a:cubicBezTo>
                              <a:pt x="5576" y="4150"/>
                              <a:pt x="5023" y="2700"/>
                              <a:pt x="3781" y="1458"/>
                            </a:cubicBezTo>
                            <a:cubicBezTo>
                              <a:pt x="2865" y="542"/>
                              <a:pt x="1836" y="1"/>
                              <a:pt x="11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270" name="Google Shape;11270;p11"/>
                      <p:cNvSpPr/>
                      <p:nvPr/>
                    </p:nvSpPr>
                    <p:spPr>
                      <a:xfrm rot="-5400000">
                        <a:off x="3270913" y="3198588"/>
                        <a:ext cx="28075" cy="27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084" extrusionOk="0">
                            <a:moveTo>
                              <a:pt x="555" y="1"/>
                            </a:moveTo>
                            <a:cubicBezTo>
                              <a:pt x="285" y="1"/>
                              <a:pt x="18" y="178"/>
                              <a:pt x="0" y="531"/>
                            </a:cubicBezTo>
                            <a:cubicBezTo>
                              <a:pt x="0" y="825"/>
                              <a:pt x="415" y="1084"/>
                              <a:pt x="725" y="1084"/>
                            </a:cubicBezTo>
                            <a:cubicBezTo>
                              <a:pt x="1036" y="1084"/>
                              <a:pt x="1122" y="825"/>
                              <a:pt x="1122" y="531"/>
                            </a:cubicBezTo>
                            <a:cubicBezTo>
                              <a:pt x="1096" y="178"/>
                              <a:pt x="825" y="1"/>
                              <a:pt x="55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271" name="Google Shape;11271;p11"/>
                      <p:cNvSpPr/>
                      <p:nvPr/>
                    </p:nvSpPr>
                    <p:spPr>
                      <a:xfrm rot="-5400000">
                        <a:off x="3166663" y="3081813"/>
                        <a:ext cx="2807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06" extrusionOk="0">
                            <a:moveTo>
                              <a:pt x="553" y="1"/>
                            </a:moveTo>
                            <a:cubicBezTo>
                              <a:pt x="259" y="1"/>
                              <a:pt x="1" y="242"/>
                              <a:pt x="1" y="553"/>
                            </a:cubicBezTo>
                            <a:cubicBezTo>
                              <a:pt x="1" y="863"/>
                              <a:pt x="259" y="1105"/>
                              <a:pt x="553" y="1105"/>
                            </a:cubicBezTo>
                            <a:cubicBezTo>
                              <a:pt x="864" y="1105"/>
                              <a:pt x="1122" y="863"/>
                              <a:pt x="1122" y="553"/>
                            </a:cubicBezTo>
                            <a:cubicBezTo>
                              <a:pt x="1122" y="242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272" name="Google Shape;11272;p11"/>
                      <p:cNvSpPr/>
                      <p:nvPr/>
                    </p:nvSpPr>
                    <p:spPr>
                      <a:xfrm rot="-5400000">
                        <a:off x="3109275" y="2937500"/>
                        <a:ext cx="119525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81" h="4539" extrusionOk="0">
                            <a:moveTo>
                              <a:pt x="4251" y="1"/>
                            </a:moveTo>
                            <a:cubicBezTo>
                              <a:pt x="3292" y="1"/>
                              <a:pt x="2232" y="437"/>
                              <a:pt x="1398" y="1286"/>
                            </a:cubicBezTo>
                            <a:cubicBezTo>
                              <a:pt x="449" y="2235"/>
                              <a:pt x="0" y="3461"/>
                              <a:pt x="155" y="4514"/>
                            </a:cubicBezTo>
                            <a:cubicBezTo>
                              <a:pt x="282" y="4530"/>
                              <a:pt x="411" y="4539"/>
                              <a:pt x="542" y="4539"/>
                            </a:cubicBezTo>
                            <a:cubicBezTo>
                              <a:pt x="1486" y="4539"/>
                              <a:pt x="2534" y="4104"/>
                              <a:pt x="3383" y="3271"/>
                            </a:cubicBezTo>
                            <a:cubicBezTo>
                              <a:pt x="4349" y="2304"/>
                              <a:pt x="4781" y="1062"/>
                              <a:pt x="4643" y="26"/>
                            </a:cubicBezTo>
                            <a:cubicBezTo>
                              <a:pt x="4515" y="9"/>
                              <a:pt x="4384" y="1"/>
                              <a:pt x="425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273" name="Google Shape;11273;p11"/>
                      <p:cNvSpPr/>
                      <p:nvPr/>
                    </p:nvSpPr>
                    <p:spPr>
                      <a:xfrm rot="-5400000">
                        <a:off x="3211525" y="2846475"/>
                        <a:ext cx="13985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4" h="4900" extrusionOk="0">
                            <a:moveTo>
                              <a:pt x="1155" y="1"/>
                            </a:moveTo>
                            <a:cubicBezTo>
                              <a:pt x="906" y="1"/>
                              <a:pt x="699" y="70"/>
                              <a:pt x="553" y="215"/>
                            </a:cubicBezTo>
                            <a:cubicBezTo>
                              <a:pt x="1" y="750"/>
                              <a:pt x="571" y="2200"/>
                              <a:pt x="1813" y="3442"/>
                            </a:cubicBezTo>
                            <a:cubicBezTo>
                              <a:pt x="2716" y="4358"/>
                              <a:pt x="3741" y="4899"/>
                              <a:pt x="4439" y="4899"/>
                            </a:cubicBezTo>
                            <a:cubicBezTo>
                              <a:pt x="4688" y="4899"/>
                              <a:pt x="4896" y="4830"/>
                              <a:pt x="5041" y="4685"/>
                            </a:cubicBezTo>
                            <a:cubicBezTo>
                              <a:pt x="5593" y="4150"/>
                              <a:pt x="5024" y="2700"/>
                              <a:pt x="3781" y="1458"/>
                            </a:cubicBezTo>
                            <a:cubicBezTo>
                              <a:pt x="2878" y="542"/>
                              <a:pt x="1853" y="1"/>
                              <a:pt x="115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274" name="Google Shape;11274;p11"/>
                      <p:cNvSpPr/>
                      <p:nvPr/>
                    </p:nvSpPr>
                    <p:spPr>
                      <a:xfrm rot="-5400000">
                        <a:off x="3270638" y="2998113"/>
                        <a:ext cx="276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23" extrusionOk="0">
                            <a:moveTo>
                              <a:pt x="553" y="1"/>
                            </a:moveTo>
                            <a:cubicBezTo>
                              <a:pt x="243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43" y="1123"/>
                              <a:pt x="553" y="1123"/>
                            </a:cubicBezTo>
                            <a:cubicBezTo>
                              <a:pt x="864" y="1123"/>
                              <a:pt x="1106" y="864"/>
                              <a:pt x="1106" y="553"/>
                            </a:cubicBezTo>
                            <a:cubicBezTo>
                              <a:pt x="1106" y="260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275" name="Google Shape;11275;p11"/>
                      <p:cNvSpPr/>
                      <p:nvPr/>
                    </p:nvSpPr>
                    <p:spPr>
                      <a:xfrm rot="-5400000">
                        <a:off x="3166450" y="2886575"/>
                        <a:ext cx="27625" cy="26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5" h="1071" extrusionOk="0">
                            <a:moveTo>
                              <a:pt x="725" y="1"/>
                            </a:moveTo>
                            <a:cubicBezTo>
                              <a:pt x="432" y="1"/>
                              <a:pt x="0" y="242"/>
                              <a:pt x="0" y="553"/>
                            </a:cubicBezTo>
                            <a:cubicBezTo>
                              <a:pt x="18" y="898"/>
                              <a:pt x="285" y="1071"/>
                              <a:pt x="553" y="1071"/>
                            </a:cubicBezTo>
                            <a:cubicBezTo>
                              <a:pt x="820" y="1071"/>
                              <a:pt x="1088" y="898"/>
                              <a:pt x="1105" y="553"/>
                            </a:cubicBezTo>
                            <a:cubicBezTo>
                              <a:pt x="1105" y="242"/>
                              <a:pt x="1019" y="1"/>
                              <a:pt x="72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276" name="Google Shape;11276;p11"/>
                      <p:cNvSpPr/>
                      <p:nvPr/>
                    </p:nvSpPr>
                    <p:spPr>
                      <a:xfrm rot="-5400000">
                        <a:off x="3109475" y="2737500"/>
                        <a:ext cx="119125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5" h="4539" extrusionOk="0">
                            <a:moveTo>
                              <a:pt x="4235" y="1"/>
                            </a:moveTo>
                            <a:cubicBezTo>
                              <a:pt x="3279" y="1"/>
                              <a:pt x="2232" y="437"/>
                              <a:pt x="1398" y="1286"/>
                            </a:cubicBezTo>
                            <a:cubicBezTo>
                              <a:pt x="432" y="2235"/>
                              <a:pt x="0" y="3461"/>
                              <a:pt x="139" y="4514"/>
                            </a:cubicBezTo>
                            <a:cubicBezTo>
                              <a:pt x="265" y="4530"/>
                              <a:pt x="394" y="4539"/>
                              <a:pt x="526" y="4539"/>
                            </a:cubicBezTo>
                            <a:cubicBezTo>
                              <a:pt x="1473" y="4539"/>
                              <a:pt x="2535" y="4104"/>
                              <a:pt x="3383" y="3271"/>
                            </a:cubicBezTo>
                            <a:cubicBezTo>
                              <a:pt x="4333" y="2304"/>
                              <a:pt x="4764" y="1062"/>
                              <a:pt x="4626" y="26"/>
                            </a:cubicBezTo>
                            <a:cubicBezTo>
                              <a:pt x="4498" y="9"/>
                              <a:pt x="4367" y="1"/>
                              <a:pt x="42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277" name="Google Shape;11277;p11"/>
                      <p:cNvSpPr/>
                      <p:nvPr/>
                    </p:nvSpPr>
                    <p:spPr>
                      <a:xfrm rot="-5400000">
                        <a:off x="3211750" y="26464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44" y="1"/>
                            </a:moveTo>
                            <a:cubicBezTo>
                              <a:pt x="897" y="1"/>
                              <a:pt x="693" y="70"/>
                              <a:pt x="553" y="215"/>
                            </a:cubicBezTo>
                            <a:cubicBezTo>
                              <a:pt x="0" y="750"/>
                              <a:pt x="553" y="2200"/>
                              <a:pt x="1795" y="3442"/>
                            </a:cubicBezTo>
                            <a:cubicBezTo>
                              <a:pt x="2711" y="4358"/>
                              <a:pt x="3740" y="4899"/>
                              <a:pt x="4438" y="4899"/>
                            </a:cubicBezTo>
                            <a:cubicBezTo>
                              <a:pt x="4688" y="4899"/>
                              <a:pt x="4895" y="4830"/>
                              <a:pt x="5040" y="4685"/>
                            </a:cubicBezTo>
                            <a:cubicBezTo>
                              <a:pt x="5575" y="4150"/>
                              <a:pt x="5023" y="2700"/>
                              <a:pt x="3780" y="1458"/>
                            </a:cubicBezTo>
                            <a:cubicBezTo>
                              <a:pt x="2864" y="542"/>
                              <a:pt x="1836" y="1"/>
                              <a:pt x="114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278" name="Google Shape;11278;p11"/>
                      <p:cNvSpPr/>
                      <p:nvPr/>
                    </p:nvSpPr>
                    <p:spPr>
                      <a:xfrm rot="-5400000">
                        <a:off x="3270425" y="2793800"/>
                        <a:ext cx="28075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23" extrusionOk="0">
                            <a:moveTo>
                              <a:pt x="570" y="1"/>
                            </a:moveTo>
                            <a:cubicBezTo>
                              <a:pt x="260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60" y="1123"/>
                              <a:pt x="570" y="1123"/>
                            </a:cubicBezTo>
                            <a:cubicBezTo>
                              <a:pt x="864" y="1123"/>
                              <a:pt x="1123" y="864"/>
                              <a:pt x="1123" y="553"/>
                            </a:cubicBezTo>
                            <a:cubicBezTo>
                              <a:pt x="1123" y="260"/>
                              <a:pt x="864" y="1"/>
                              <a:pt x="57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279" name="Google Shape;11279;p11"/>
                      <p:cNvSpPr/>
                      <p:nvPr/>
                    </p:nvSpPr>
                    <p:spPr>
                      <a:xfrm rot="-5400000">
                        <a:off x="3166663" y="2681813"/>
                        <a:ext cx="2807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06" extrusionOk="0">
                            <a:moveTo>
                              <a:pt x="570" y="1"/>
                            </a:moveTo>
                            <a:cubicBezTo>
                              <a:pt x="259" y="1"/>
                              <a:pt x="0" y="242"/>
                              <a:pt x="0" y="553"/>
                            </a:cubicBezTo>
                            <a:cubicBezTo>
                              <a:pt x="0" y="863"/>
                              <a:pt x="259" y="1105"/>
                              <a:pt x="570" y="1105"/>
                            </a:cubicBezTo>
                            <a:cubicBezTo>
                              <a:pt x="863" y="1105"/>
                              <a:pt x="1122" y="863"/>
                              <a:pt x="1122" y="553"/>
                            </a:cubicBezTo>
                            <a:cubicBezTo>
                              <a:pt x="1122" y="242"/>
                              <a:pt x="863" y="1"/>
                              <a:pt x="57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280" name="Google Shape;11280;p11"/>
                      <p:cNvSpPr/>
                      <p:nvPr/>
                    </p:nvSpPr>
                    <p:spPr>
                      <a:xfrm rot="-5400000">
                        <a:off x="3099338" y="2532863"/>
                        <a:ext cx="139400" cy="122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11" extrusionOk="0">
                            <a:moveTo>
                              <a:pt x="4439" y="1"/>
                            </a:moveTo>
                            <a:cubicBezTo>
                              <a:pt x="3748" y="1"/>
                              <a:pt x="2715" y="548"/>
                              <a:pt x="1796" y="1455"/>
                            </a:cubicBezTo>
                            <a:cubicBezTo>
                              <a:pt x="553" y="2697"/>
                              <a:pt x="1" y="4147"/>
                              <a:pt x="536" y="4700"/>
                            </a:cubicBezTo>
                            <a:cubicBezTo>
                              <a:pt x="679" y="4843"/>
                              <a:pt x="883" y="4911"/>
                              <a:pt x="1128" y="4911"/>
                            </a:cubicBezTo>
                            <a:cubicBezTo>
                              <a:pt x="1827" y="4911"/>
                              <a:pt x="2860" y="4360"/>
                              <a:pt x="3781" y="3440"/>
                            </a:cubicBezTo>
                            <a:cubicBezTo>
                              <a:pt x="5023" y="2214"/>
                              <a:pt x="5576" y="764"/>
                              <a:pt x="5023" y="212"/>
                            </a:cubicBezTo>
                            <a:cubicBezTo>
                              <a:pt x="4884" y="68"/>
                              <a:pt x="4683" y="1"/>
                              <a:pt x="443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281" name="Google Shape;11281;p11"/>
                      <p:cNvSpPr/>
                      <p:nvPr/>
                    </p:nvSpPr>
                    <p:spPr>
                      <a:xfrm rot="-5400000">
                        <a:off x="3211750" y="24462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38" y="1"/>
                            </a:moveTo>
                            <a:cubicBezTo>
                              <a:pt x="888" y="1"/>
                              <a:pt x="681" y="70"/>
                              <a:pt x="536" y="215"/>
                            </a:cubicBezTo>
                            <a:cubicBezTo>
                              <a:pt x="1" y="750"/>
                              <a:pt x="553" y="2200"/>
                              <a:pt x="1796" y="3442"/>
                            </a:cubicBezTo>
                            <a:cubicBezTo>
                              <a:pt x="2712" y="4358"/>
                              <a:pt x="3731" y="4899"/>
                              <a:pt x="4425" y="4899"/>
                            </a:cubicBezTo>
                            <a:cubicBezTo>
                              <a:pt x="4672" y="4899"/>
                              <a:pt x="4878" y="4830"/>
                              <a:pt x="5023" y="4685"/>
                            </a:cubicBezTo>
                            <a:cubicBezTo>
                              <a:pt x="5576" y="4150"/>
                              <a:pt x="5006" y="2700"/>
                              <a:pt x="3781" y="1458"/>
                            </a:cubicBezTo>
                            <a:cubicBezTo>
                              <a:pt x="2865" y="542"/>
                              <a:pt x="1836" y="1"/>
                              <a:pt x="11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282" name="Google Shape;11282;p11"/>
                      <p:cNvSpPr/>
                      <p:nvPr/>
                    </p:nvSpPr>
                    <p:spPr>
                      <a:xfrm rot="-5400000">
                        <a:off x="3265288" y="2597863"/>
                        <a:ext cx="38425" cy="281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37" h="1126" extrusionOk="0">
                            <a:moveTo>
                              <a:pt x="760" y="1"/>
                            </a:moveTo>
                            <a:cubicBezTo>
                              <a:pt x="259" y="1"/>
                              <a:pt x="0" y="605"/>
                              <a:pt x="363" y="967"/>
                            </a:cubicBezTo>
                            <a:cubicBezTo>
                              <a:pt x="472" y="1077"/>
                              <a:pt x="608" y="1126"/>
                              <a:pt x="742" y="1126"/>
                            </a:cubicBezTo>
                            <a:cubicBezTo>
                              <a:pt x="1031" y="1126"/>
                              <a:pt x="1312" y="900"/>
                              <a:pt x="1312" y="570"/>
                            </a:cubicBezTo>
                            <a:cubicBezTo>
                              <a:pt x="1312" y="260"/>
                              <a:pt x="1537" y="1"/>
                              <a:pt x="76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283" name="Google Shape;11283;p11"/>
                      <p:cNvSpPr/>
                      <p:nvPr/>
                    </p:nvSpPr>
                    <p:spPr>
                      <a:xfrm rot="-5400000">
                        <a:off x="3166875" y="2481825"/>
                        <a:ext cx="27650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42"/>
                              <a:pt x="1" y="553"/>
                            </a:cubicBezTo>
                            <a:cubicBezTo>
                              <a:pt x="1" y="863"/>
                              <a:pt x="242" y="1105"/>
                              <a:pt x="553" y="1105"/>
                            </a:cubicBezTo>
                            <a:cubicBezTo>
                              <a:pt x="864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284" name="Google Shape;11284;p11"/>
                      <p:cNvSpPr/>
                      <p:nvPr/>
                    </p:nvSpPr>
                    <p:spPr>
                      <a:xfrm rot="-5400000">
                        <a:off x="3109488" y="2337513"/>
                        <a:ext cx="119100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4" h="4539" extrusionOk="0">
                            <a:moveTo>
                              <a:pt x="4239" y="1"/>
                            </a:moveTo>
                            <a:cubicBezTo>
                              <a:pt x="3292" y="1"/>
                              <a:pt x="2232" y="437"/>
                              <a:pt x="1398" y="1286"/>
                            </a:cubicBezTo>
                            <a:cubicBezTo>
                              <a:pt x="432" y="2235"/>
                              <a:pt x="0" y="3461"/>
                              <a:pt x="138" y="4514"/>
                            </a:cubicBezTo>
                            <a:cubicBezTo>
                              <a:pt x="267" y="4530"/>
                              <a:pt x="397" y="4539"/>
                              <a:pt x="530" y="4539"/>
                            </a:cubicBezTo>
                            <a:cubicBezTo>
                              <a:pt x="1486" y="4539"/>
                              <a:pt x="2534" y="4104"/>
                              <a:pt x="3383" y="3271"/>
                            </a:cubicBezTo>
                            <a:cubicBezTo>
                              <a:pt x="4332" y="2304"/>
                              <a:pt x="4764" y="1062"/>
                              <a:pt x="4626" y="26"/>
                            </a:cubicBezTo>
                            <a:cubicBezTo>
                              <a:pt x="4500" y="9"/>
                              <a:pt x="4371" y="1"/>
                              <a:pt x="423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285" name="Google Shape;11285;p11"/>
                      <p:cNvSpPr/>
                      <p:nvPr/>
                    </p:nvSpPr>
                    <p:spPr>
                      <a:xfrm rot="-5400000">
                        <a:off x="3211763" y="2246488"/>
                        <a:ext cx="139375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5" h="4900" extrusionOk="0">
                            <a:moveTo>
                              <a:pt x="1151" y="1"/>
                            </a:moveTo>
                            <a:cubicBezTo>
                              <a:pt x="904" y="1"/>
                              <a:pt x="698" y="70"/>
                              <a:pt x="552" y="215"/>
                            </a:cubicBezTo>
                            <a:cubicBezTo>
                              <a:pt x="0" y="750"/>
                              <a:pt x="570" y="2200"/>
                              <a:pt x="1795" y="3442"/>
                            </a:cubicBezTo>
                            <a:cubicBezTo>
                              <a:pt x="2711" y="4358"/>
                              <a:pt x="3739" y="4899"/>
                              <a:pt x="4438" y="4899"/>
                            </a:cubicBezTo>
                            <a:cubicBezTo>
                              <a:pt x="4687" y="4899"/>
                              <a:pt x="4895" y="4830"/>
                              <a:pt x="5040" y="4685"/>
                            </a:cubicBezTo>
                            <a:cubicBezTo>
                              <a:pt x="5575" y="4150"/>
                              <a:pt x="5023" y="2700"/>
                              <a:pt x="3780" y="1458"/>
                            </a:cubicBezTo>
                            <a:cubicBezTo>
                              <a:pt x="2864" y="542"/>
                              <a:pt x="1845" y="1"/>
                              <a:pt x="115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286" name="Google Shape;11286;p11"/>
                      <p:cNvSpPr/>
                      <p:nvPr/>
                    </p:nvSpPr>
                    <p:spPr>
                      <a:xfrm rot="-5400000">
                        <a:off x="3272588" y="2395963"/>
                        <a:ext cx="237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50" h="1123" extrusionOk="0">
                            <a:moveTo>
                              <a:pt x="397" y="1"/>
                            </a:moveTo>
                            <a:cubicBezTo>
                              <a:pt x="87" y="1"/>
                              <a:pt x="0" y="260"/>
                              <a:pt x="0" y="570"/>
                            </a:cubicBezTo>
                            <a:cubicBezTo>
                              <a:pt x="0" y="864"/>
                              <a:pt x="87" y="1123"/>
                              <a:pt x="397" y="1123"/>
                            </a:cubicBezTo>
                            <a:cubicBezTo>
                              <a:pt x="691" y="1123"/>
                              <a:pt x="950" y="864"/>
                              <a:pt x="950" y="570"/>
                            </a:cubicBezTo>
                            <a:cubicBezTo>
                              <a:pt x="950" y="260"/>
                              <a:pt x="691" y="1"/>
                              <a:pt x="39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287" name="Google Shape;11287;p11"/>
                      <p:cNvSpPr/>
                      <p:nvPr/>
                    </p:nvSpPr>
                    <p:spPr>
                      <a:xfrm rot="-5400000">
                        <a:off x="3166663" y="2286138"/>
                        <a:ext cx="2807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06" extrusionOk="0">
                            <a:moveTo>
                              <a:pt x="570" y="1"/>
                            </a:moveTo>
                            <a:cubicBezTo>
                              <a:pt x="259" y="1"/>
                              <a:pt x="0" y="242"/>
                              <a:pt x="0" y="553"/>
                            </a:cubicBezTo>
                            <a:cubicBezTo>
                              <a:pt x="0" y="863"/>
                              <a:pt x="259" y="1105"/>
                              <a:pt x="570" y="1105"/>
                            </a:cubicBezTo>
                            <a:cubicBezTo>
                              <a:pt x="863" y="1105"/>
                              <a:pt x="1122" y="863"/>
                              <a:pt x="1122" y="553"/>
                            </a:cubicBezTo>
                            <a:cubicBezTo>
                              <a:pt x="1122" y="242"/>
                              <a:pt x="863" y="1"/>
                              <a:pt x="57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288" name="Google Shape;11288;p11"/>
                      <p:cNvSpPr/>
                      <p:nvPr/>
                    </p:nvSpPr>
                    <p:spPr>
                      <a:xfrm rot="-5400000">
                        <a:off x="3109475" y="2137300"/>
                        <a:ext cx="119125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5" h="4539" extrusionOk="0">
                            <a:moveTo>
                              <a:pt x="4235" y="1"/>
                            </a:moveTo>
                            <a:cubicBezTo>
                              <a:pt x="3279" y="1"/>
                              <a:pt x="2230" y="437"/>
                              <a:pt x="1381" y="1286"/>
                            </a:cubicBezTo>
                            <a:cubicBezTo>
                              <a:pt x="432" y="2235"/>
                              <a:pt x="1" y="3461"/>
                              <a:pt x="139" y="4514"/>
                            </a:cubicBezTo>
                            <a:cubicBezTo>
                              <a:pt x="265" y="4530"/>
                              <a:pt x="394" y="4539"/>
                              <a:pt x="526" y="4539"/>
                            </a:cubicBezTo>
                            <a:cubicBezTo>
                              <a:pt x="1473" y="4539"/>
                              <a:pt x="2533" y="4104"/>
                              <a:pt x="3366" y="3271"/>
                            </a:cubicBezTo>
                            <a:cubicBezTo>
                              <a:pt x="4333" y="2304"/>
                              <a:pt x="4764" y="1062"/>
                              <a:pt x="4626" y="26"/>
                            </a:cubicBezTo>
                            <a:cubicBezTo>
                              <a:pt x="4498" y="9"/>
                              <a:pt x="4367" y="1"/>
                              <a:pt x="42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289" name="Google Shape;11289;p11"/>
                      <p:cNvSpPr/>
                      <p:nvPr/>
                    </p:nvSpPr>
                    <p:spPr>
                      <a:xfrm rot="-5400000">
                        <a:off x="3211750" y="20462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37" y="1"/>
                            </a:moveTo>
                            <a:cubicBezTo>
                              <a:pt x="888" y="1"/>
                              <a:pt x="681" y="70"/>
                              <a:pt x="536" y="215"/>
                            </a:cubicBezTo>
                            <a:cubicBezTo>
                              <a:pt x="0" y="750"/>
                              <a:pt x="553" y="2200"/>
                              <a:pt x="1795" y="3442"/>
                            </a:cubicBezTo>
                            <a:cubicBezTo>
                              <a:pt x="2711" y="4358"/>
                              <a:pt x="3740" y="4899"/>
                              <a:pt x="4432" y="4899"/>
                            </a:cubicBezTo>
                            <a:cubicBezTo>
                              <a:pt x="4678" y="4899"/>
                              <a:pt x="4882" y="4830"/>
                              <a:pt x="5023" y="4685"/>
                            </a:cubicBezTo>
                            <a:cubicBezTo>
                              <a:pt x="5575" y="4150"/>
                              <a:pt x="5023" y="2700"/>
                              <a:pt x="3780" y="1458"/>
                            </a:cubicBezTo>
                            <a:cubicBezTo>
                              <a:pt x="2864" y="542"/>
                              <a:pt x="1836" y="1"/>
                              <a:pt x="113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290" name="Google Shape;11290;p11"/>
                      <p:cNvSpPr/>
                      <p:nvPr/>
                    </p:nvSpPr>
                    <p:spPr>
                      <a:xfrm rot="-5400000">
                        <a:off x="3270638" y="2193813"/>
                        <a:ext cx="276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23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42" y="1123"/>
                              <a:pt x="553" y="1123"/>
                            </a:cubicBezTo>
                            <a:cubicBezTo>
                              <a:pt x="864" y="1123"/>
                              <a:pt x="1105" y="864"/>
                              <a:pt x="1105" y="553"/>
                            </a:cubicBezTo>
                            <a:cubicBezTo>
                              <a:pt x="1105" y="260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291" name="Google Shape;11291;p11"/>
                      <p:cNvSpPr/>
                      <p:nvPr/>
                    </p:nvSpPr>
                    <p:spPr>
                      <a:xfrm rot="-5400000">
                        <a:off x="3166875" y="2086150"/>
                        <a:ext cx="27650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42"/>
                              <a:pt x="1" y="553"/>
                            </a:cubicBezTo>
                            <a:cubicBezTo>
                              <a:pt x="1" y="863"/>
                              <a:pt x="242" y="1105"/>
                              <a:pt x="553" y="1105"/>
                            </a:cubicBezTo>
                            <a:cubicBezTo>
                              <a:pt x="864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292" name="Google Shape;11292;p11"/>
                      <p:cNvSpPr/>
                      <p:nvPr/>
                    </p:nvSpPr>
                    <p:spPr>
                      <a:xfrm rot="-5400000">
                        <a:off x="3099250" y="1932750"/>
                        <a:ext cx="139400" cy="122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4" extrusionOk="0">
                            <a:moveTo>
                              <a:pt x="4432" y="1"/>
                            </a:moveTo>
                            <a:cubicBezTo>
                              <a:pt x="3738" y="1"/>
                              <a:pt x="2715" y="548"/>
                              <a:pt x="1796" y="1455"/>
                            </a:cubicBezTo>
                            <a:cubicBezTo>
                              <a:pt x="553" y="2697"/>
                              <a:pt x="1" y="4147"/>
                              <a:pt x="536" y="4700"/>
                            </a:cubicBezTo>
                            <a:cubicBezTo>
                              <a:pt x="678" y="4838"/>
                              <a:pt x="881" y="4903"/>
                              <a:pt x="1124" y="4903"/>
                            </a:cubicBezTo>
                            <a:cubicBezTo>
                              <a:pt x="1823" y="4903"/>
                              <a:pt x="2859" y="4361"/>
                              <a:pt x="3781" y="3440"/>
                            </a:cubicBezTo>
                            <a:cubicBezTo>
                              <a:pt x="5006" y="2214"/>
                              <a:pt x="5576" y="764"/>
                              <a:pt x="5023" y="212"/>
                            </a:cubicBezTo>
                            <a:cubicBezTo>
                              <a:pt x="4880" y="68"/>
                              <a:pt x="4676" y="1"/>
                              <a:pt x="4432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293" name="Google Shape;11293;p11"/>
                      <p:cNvSpPr/>
                      <p:nvPr/>
                    </p:nvSpPr>
                    <p:spPr>
                      <a:xfrm rot="-5400000">
                        <a:off x="3211538" y="1846288"/>
                        <a:ext cx="139825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3" h="4900" extrusionOk="0">
                            <a:moveTo>
                              <a:pt x="1154" y="1"/>
                            </a:moveTo>
                            <a:cubicBezTo>
                              <a:pt x="906" y="1"/>
                              <a:pt x="698" y="70"/>
                              <a:pt x="553" y="215"/>
                            </a:cubicBezTo>
                            <a:cubicBezTo>
                              <a:pt x="1" y="750"/>
                              <a:pt x="570" y="2200"/>
                              <a:pt x="1796" y="3442"/>
                            </a:cubicBezTo>
                            <a:cubicBezTo>
                              <a:pt x="2712" y="4358"/>
                              <a:pt x="3740" y="4899"/>
                              <a:pt x="4439" y="4899"/>
                            </a:cubicBezTo>
                            <a:cubicBezTo>
                              <a:pt x="4688" y="4899"/>
                              <a:pt x="4895" y="4830"/>
                              <a:pt x="5040" y="4685"/>
                            </a:cubicBezTo>
                            <a:cubicBezTo>
                              <a:pt x="5593" y="4150"/>
                              <a:pt x="5023" y="2700"/>
                              <a:pt x="3781" y="1458"/>
                            </a:cubicBezTo>
                            <a:cubicBezTo>
                              <a:pt x="2877" y="542"/>
                              <a:pt x="1852" y="1"/>
                              <a:pt x="115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294" name="Google Shape;11294;p11"/>
                      <p:cNvSpPr/>
                      <p:nvPr/>
                    </p:nvSpPr>
                    <p:spPr>
                      <a:xfrm rot="-5400000">
                        <a:off x="3270650" y="1993600"/>
                        <a:ext cx="27625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5" h="1123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0" y="260"/>
                              <a:pt x="0" y="553"/>
                            </a:cubicBezTo>
                            <a:cubicBezTo>
                              <a:pt x="0" y="864"/>
                              <a:pt x="242" y="1123"/>
                              <a:pt x="553" y="1123"/>
                            </a:cubicBezTo>
                            <a:cubicBezTo>
                              <a:pt x="863" y="1123"/>
                              <a:pt x="1105" y="864"/>
                              <a:pt x="1105" y="553"/>
                            </a:cubicBezTo>
                            <a:cubicBezTo>
                              <a:pt x="1105" y="260"/>
                              <a:pt x="863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295" name="Google Shape;11295;p11"/>
                      <p:cNvSpPr/>
                      <p:nvPr/>
                    </p:nvSpPr>
                    <p:spPr>
                      <a:xfrm rot="-5400000">
                        <a:off x="3166875" y="1881625"/>
                        <a:ext cx="27650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42"/>
                              <a:pt x="1" y="553"/>
                            </a:cubicBezTo>
                            <a:cubicBezTo>
                              <a:pt x="1" y="863"/>
                              <a:pt x="242" y="1105"/>
                              <a:pt x="553" y="1105"/>
                            </a:cubicBezTo>
                            <a:cubicBezTo>
                              <a:pt x="864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296" name="Google Shape;11296;p11"/>
                      <p:cNvSpPr/>
                      <p:nvPr/>
                    </p:nvSpPr>
                    <p:spPr>
                      <a:xfrm rot="-5400000">
                        <a:off x="3109488" y="1737313"/>
                        <a:ext cx="119100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4" h="4539" extrusionOk="0">
                            <a:moveTo>
                              <a:pt x="4235" y="1"/>
                            </a:moveTo>
                            <a:cubicBezTo>
                              <a:pt x="3282" y="1"/>
                              <a:pt x="2245" y="437"/>
                              <a:pt x="1381" y="1286"/>
                            </a:cubicBezTo>
                            <a:cubicBezTo>
                              <a:pt x="432" y="2235"/>
                              <a:pt x="0" y="3461"/>
                              <a:pt x="138" y="4514"/>
                            </a:cubicBezTo>
                            <a:cubicBezTo>
                              <a:pt x="264" y="4530"/>
                              <a:pt x="394" y="4539"/>
                              <a:pt x="525" y="4539"/>
                            </a:cubicBezTo>
                            <a:cubicBezTo>
                              <a:pt x="1472" y="4539"/>
                              <a:pt x="2532" y="4104"/>
                              <a:pt x="3366" y="3271"/>
                            </a:cubicBezTo>
                            <a:cubicBezTo>
                              <a:pt x="4332" y="2304"/>
                              <a:pt x="4764" y="1062"/>
                              <a:pt x="4626" y="26"/>
                            </a:cubicBezTo>
                            <a:cubicBezTo>
                              <a:pt x="4498" y="9"/>
                              <a:pt x="4367" y="1"/>
                              <a:pt x="42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297" name="Google Shape;11297;p11"/>
                      <p:cNvSpPr/>
                      <p:nvPr/>
                    </p:nvSpPr>
                    <p:spPr>
                      <a:xfrm rot="-5400000">
                        <a:off x="3211763" y="1646288"/>
                        <a:ext cx="139375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5" h="4900" extrusionOk="0">
                            <a:moveTo>
                              <a:pt x="1144" y="1"/>
                            </a:moveTo>
                            <a:cubicBezTo>
                              <a:pt x="897" y="1"/>
                              <a:pt x="693" y="70"/>
                              <a:pt x="552" y="215"/>
                            </a:cubicBezTo>
                            <a:cubicBezTo>
                              <a:pt x="0" y="750"/>
                              <a:pt x="552" y="2200"/>
                              <a:pt x="1795" y="3442"/>
                            </a:cubicBezTo>
                            <a:cubicBezTo>
                              <a:pt x="2711" y="4358"/>
                              <a:pt x="3739" y="4899"/>
                              <a:pt x="4431" y="4899"/>
                            </a:cubicBezTo>
                            <a:cubicBezTo>
                              <a:pt x="4678" y="4899"/>
                              <a:pt x="4882" y="4830"/>
                              <a:pt x="5023" y="4685"/>
                            </a:cubicBezTo>
                            <a:cubicBezTo>
                              <a:pt x="5575" y="4150"/>
                              <a:pt x="5023" y="2700"/>
                              <a:pt x="3780" y="1458"/>
                            </a:cubicBezTo>
                            <a:cubicBezTo>
                              <a:pt x="2864" y="542"/>
                              <a:pt x="1836" y="1"/>
                              <a:pt x="114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298" name="Google Shape;11298;p11"/>
                      <p:cNvSpPr/>
                      <p:nvPr/>
                    </p:nvSpPr>
                    <p:spPr>
                      <a:xfrm rot="-5400000">
                        <a:off x="3268025" y="1796000"/>
                        <a:ext cx="32825" cy="28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313" h="1121" extrusionOk="0">
                            <a:moveTo>
                              <a:pt x="743" y="1"/>
                            </a:moveTo>
                            <a:cubicBezTo>
                              <a:pt x="259" y="1"/>
                              <a:pt x="1" y="605"/>
                              <a:pt x="363" y="950"/>
                            </a:cubicBezTo>
                            <a:cubicBezTo>
                              <a:pt x="475" y="1068"/>
                              <a:pt x="615" y="1120"/>
                              <a:pt x="753" y="1120"/>
                            </a:cubicBezTo>
                            <a:cubicBezTo>
                              <a:pt x="1037" y="1120"/>
                              <a:pt x="1312" y="896"/>
                              <a:pt x="1312" y="570"/>
                            </a:cubicBezTo>
                            <a:cubicBezTo>
                              <a:pt x="1312" y="260"/>
                              <a:pt x="1053" y="1"/>
                              <a:pt x="74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299" name="Google Shape;11299;p11"/>
                      <p:cNvSpPr/>
                      <p:nvPr/>
                    </p:nvSpPr>
                    <p:spPr>
                      <a:xfrm rot="-5400000">
                        <a:off x="3164588" y="1683713"/>
                        <a:ext cx="32375" cy="27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295" h="1112" extrusionOk="0">
                            <a:moveTo>
                              <a:pt x="742" y="1"/>
                            </a:moveTo>
                            <a:cubicBezTo>
                              <a:pt x="242" y="1"/>
                              <a:pt x="0" y="587"/>
                              <a:pt x="345" y="950"/>
                            </a:cubicBezTo>
                            <a:cubicBezTo>
                              <a:pt x="457" y="1061"/>
                              <a:pt x="596" y="1112"/>
                              <a:pt x="732" y="1112"/>
                            </a:cubicBezTo>
                            <a:cubicBezTo>
                              <a:pt x="1018" y="1112"/>
                              <a:pt x="1295" y="892"/>
                              <a:pt x="1295" y="553"/>
                            </a:cubicBezTo>
                            <a:cubicBezTo>
                              <a:pt x="1295" y="242"/>
                              <a:pt x="1053" y="1"/>
                              <a:pt x="742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00" name="Google Shape;11300;p11"/>
                      <p:cNvSpPr/>
                      <p:nvPr/>
                    </p:nvSpPr>
                    <p:spPr>
                      <a:xfrm rot="-5400000">
                        <a:off x="3099338" y="1532663"/>
                        <a:ext cx="139400" cy="122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11" extrusionOk="0">
                            <a:moveTo>
                              <a:pt x="4439" y="1"/>
                            </a:moveTo>
                            <a:cubicBezTo>
                              <a:pt x="3747" y="1"/>
                              <a:pt x="2715" y="548"/>
                              <a:pt x="1795" y="1455"/>
                            </a:cubicBezTo>
                            <a:cubicBezTo>
                              <a:pt x="553" y="2697"/>
                              <a:pt x="0" y="4147"/>
                              <a:pt x="535" y="4700"/>
                            </a:cubicBezTo>
                            <a:cubicBezTo>
                              <a:pt x="679" y="4843"/>
                              <a:pt x="883" y="4911"/>
                              <a:pt x="1128" y="4911"/>
                            </a:cubicBezTo>
                            <a:cubicBezTo>
                              <a:pt x="1827" y="4911"/>
                              <a:pt x="2860" y="4360"/>
                              <a:pt x="3780" y="3440"/>
                            </a:cubicBezTo>
                            <a:cubicBezTo>
                              <a:pt x="5023" y="2214"/>
                              <a:pt x="5575" y="764"/>
                              <a:pt x="5023" y="212"/>
                            </a:cubicBezTo>
                            <a:cubicBezTo>
                              <a:pt x="4884" y="68"/>
                              <a:pt x="4683" y="1"/>
                              <a:pt x="443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01" name="Google Shape;11301;p11"/>
                      <p:cNvSpPr/>
                      <p:nvPr/>
                    </p:nvSpPr>
                    <p:spPr>
                      <a:xfrm rot="-5400000">
                        <a:off x="3211538" y="1446288"/>
                        <a:ext cx="139825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3" h="4900" extrusionOk="0">
                            <a:moveTo>
                              <a:pt x="1154" y="1"/>
                            </a:moveTo>
                            <a:cubicBezTo>
                              <a:pt x="905" y="1"/>
                              <a:pt x="698" y="70"/>
                              <a:pt x="553" y="215"/>
                            </a:cubicBezTo>
                            <a:cubicBezTo>
                              <a:pt x="0" y="750"/>
                              <a:pt x="570" y="2200"/>
                              <a:pt x="1813" y="3442"/>
                            </a:cubicBezTo>
                            <a:cubicBezTo>
                              <a:pt x="2716" y="4358"/>
                              <a:pt x="3741" y="4899"/>
                              <a:pt x="4439" y="4899"/>
                            </a:cubicBezTo>
                            <a:cubicBezTo>
                              <a:pt x="4688" y="4899"/>
                              <a:pt x="4895" y="4830"/>
                              <a:pt x="5040" y="4685"/>
                            </a:cubicBezTo>
                            <a:cubicBezTo>
                              <a:pt x="5592" y="4150"/>
                              <a:pt x="5023" y="2700"/>
                              <a:pt x="3797" y="1458"/>
                            </a:cubicBezTo>
                            <a:cubicBezTo>
                              <a:pt x="2882" y="542"/>
                              <a:pt x="1853" y="1"/>
                              <a:pt x="115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02" name="Google Shape;11302;p11"/>
                      <p:cNvSpPr/>
                      <p:nvPr/>
                    </p:nvSpPr>
                    <p:spPr>
                      <a:xfrm rot="-5400000">
                        <a:off x="3270638" y="1593613"/>
                        <a:ext cx="276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23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42" y="1123"/>
                              <a:pt x="553" y="1123"/>
                            </a:cubicBezTo>
                            <a:cubicBezTo>
                              <a:pt x="864" y="1123"/>
                              <a:pt x="1105" y="864"/>
                              <a:pt x="1105" y="553"/>
                            </a:cubicBezTo>
                            <a:cubicBezTo>
                              <a:pt x="1105" y="260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03" name="Google Shape;11303;p11"/>
                      <p:cNvSpPr/>
                      <p:nvPr/>
                    </p:nvSpPr>
                    <p:spPr>
                      <a:xfrm rot="-5400000">
                        <a:off x="3162350" y="1486175"/>
                        <a:ext cx="36700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68" h="1106" extrusionOk="0">
                            <a:moveTo>
                              <a:pt x="743" y="1"/>
                            </a:moveTo>
                            <a:cubicBezTo>
                              <a:pt x="1" y="1"/>
                              <a:pt x="1" y="1105"/>
                              <a:pt x="743" y="1105"/>
                            </a:cubicBezTo>
                            <a:cubicBezTo>
                              <a:pt x="1036" y="1105"/>
                              <a:pt x="1468" y="863"/>
                              <a:pt x="1468" y="553"/>
                            </a:cubicBezTo>
                            <a:cubicBezTo>
                              <a:pt x="1468" y="242"/>
                              <a:pt x="1054" y="1"/>
                              <a:pt x="74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04" name="Google Shape;11304;p11"/>
                      <p:cNvSpPr/>
                      <p:nvPr/>
                    </p:nvSpPr>
                    <p:spPr>
                      <a:xfrm rot="-5400000">
                        <a:off x="3099125" y="1332675"/>
                        <a:ext cx="139825" cy="122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3" h="4911" extrusionOk="0">
                            <a:moveTo>
                              <a:pt x="4447" y="1"/>
                            </a:moveTo>
                            <a:cubicBezTo>
                              <a:pt x="3749" y="1"/>
                              <a:pt x="2719" y="548"/>
                              <a:pt x="1813" y="1455"/>
                            </a:cubicBezTo>
                            <a:cubicBezTo>
                              <a:pt x="570" y="2697"/>
                              <a:pt x="1" y="4147"/>
                              <a:pt x="553" y="4700"/>
                            </a:cubicBezTo>
                            <a:cubicBezTo>
                              <a:pt x="696" y="4843"/>
                              <a:pt x="900" y="4911"/>
                              <a:pt x="1145" y="4911"/>
                            </a:cubicBezTo>
                            <a:cubicBezTo>
                              <a:pt x="1843" y="4911"/>
                              <a:pt x="2873" y="4360"/>
                              <a:pt x="3780" y="3440"/>
                            </a:cubicBezTo>
                            <a:cubicBezTo>
                              <a:pt x="5023" y="2214"/>
                              <a:pt x="5593" y="764"/>
                              <a:pt x="5040" y="212"/>
                            </a:cubicBezTo>
                            <a:cubicBezTo>
                              <a:pt x="4897" y="68"/>
                              <a:pt x="4692" y="1"/>
                              <a:pt x="444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05" name="Google Shape;11305;p11"/>
                      <p:cNvSpPr/>
                      <p:nvPr/>
                    </p:nvSpPr>
                    <p:spPr>
                      <a:xfrm rot="-5400000">
                        <a:off x="3221825" y="1250750"/>
                        <a:ext cx="119550" cy="113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82" h="4544" extrusionOk="0">
                            <a:moveTo>
                              <a:pt x="569" y="1"/>
                            </a:moveTo>
                            <a:cubicBezTo>
                              <a:pt x="429" y="1"/>
                              <a:pt x="291" y="11"/>
                              <a:pt x="156" y="31"/>
                            </a:cubicBezTo>
                            <a:cubicBezTo>
                              <a:pt x="1" y="1066"/>
                              <a:pt x="449" y="2292"/>
                              <a:pt x="1399" y="3258"/>
                            </a:cubicBezTo>
                            <a:cubicBezTo>
                              <a:pt x="2248" y="4107"/>
                              <a:pt x="3296" y="4544"/>
                              <a:pt x="4252" y="4544"/>
                            </a:cubicBezTo>
                            <a:cubicBezTo>
                              <a:pt x="4385" y="4544"/>
                              <a:pt x="4515" y="4535"/>
                              <a:pt x="4644" y="4518"/>
                            </a:cubicBezTo>
                            <a:cubicBezTo>
                              <a:pt x="4782" y="3466"/>
                              <a:pt x="4350" y="2240"/>
                              <a:pt x="3384" y="1274"/>
                            </a:cubicBezTo>
                            <a:cubicBezTo>
                              <a:pt x="2558" y="448"/>
                              <a:pt x="1510" y="1"/>
                              <a:pt x="56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06" name="Google Shape;11306;p11"/>
                      <p:cNvSpPr/>
                      <p:nvPr/>
                    </p:nvSpPr>
                    <p:spPr>
                      <a:xfrm rot="-5400000">
                        <a:off x="3268088" y="1400263"/>
                        <a:ext cx="32825" cy="281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313" h="1126" extrusionOk="0">
                            <a:moveTo>
                              <a:pt x="760" y="1"/>
                            </a:moveTo>
                            <a:cubicBezTo>
                              <a:pt x="259" y="1"/>
                              <a:pt x="1" y="605"/>
                              <a:pt x="346" y="967"/>
                            </a:cubicBezTo>
                            <a:cubicBezTo>
                              <a:pt x="461" y="1077"/>
                              <a:pt x="600" y="1126"/>
                              <a:pt x="737" y="1126"/>
                            </a:cubicBezTo>
                            <a:cubicBezTo>
                              <a:pt x="1031" y="1126"/>
                              <a:pt x="1312" y="900"/>
                              <a:pt x="1312" y="570"/>
                            </a:cubicBezTo>
                            <a:cubicBezTo>
                              <a:pt x="1312" y="260"/>
                              <a:pt x="1053" y="1"/>
                              <a:pt x="76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07" name="Google Shape;11307;p11"/>
                      <p:cNvSpPr/>
                      <p:nvPr/>
                    </p:nvSpPr>
                    <p:spPr>
                      <a:xfrm rot="-5400000">
                        <a:off x="3164375" y="1288250"/>
                        <a:ext cx="32800" cy="27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312" h="1112" extrusionOk="0">
                            <a:moveTo>
                              <a:pt x="759" y="1"/>
                            </a:moveTo>
                            <a:cubicBezTo>
                              <a:pt x="259" y="1"/>
                              <a:pt x="0" y="587"/>
                              <a:pt x="362" y="950"/>
                            </a:cubicBezTo>
                            <a:cubicBezTo>
                              <a:pt x="474" y="1061"/>
                              <a:pt x="613" y="1112"/>
                              <a:pt x="749" y="1112"/>
                            </a:cubicBezTo>
                            <a:cubicBezTo>
                              <a:pt x="1035" y="1112"/>
                              <a:pt x="1312" y="892"/>
                              <a:pt x="1312" y="553"/>
                            </a:cubicBezTo>
                            <a:cubicBezTo>
                              <a:pt x="1312" y="242"/>
                              <a:pt x="1053" y="1"/>
                              <a:pt x="75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08" name="Google Shape;11308;p11"/>
                      <p:cNvSpPr/>
                      <p:nvPr/>
                    </p:nvSpPr>
                    <p:spPr>
                      <a:xfrm rot="-5400000">
                        <a:off x="3109488" y="1137113"/>
                        <a:ext cx="119100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4" h="4539" extrusionOk="0">
                            <a:moveTo>
                              <a:pt x="4235" y="1"/>
                            </a:moveTo>
                            <a:cubicBezTo>
                              <a:pt x="3279" y="1"/>
                              <a:pt x="2230" y="437"/>
                              <a:pt x="1381" y="1286"/>
                            </a:cubicBezTo>
                            <a:cubicBezTo>
                              <a:pt x="432" y="2235"/>
                              <a:pt x="0" y="3461"/>
                              <a:pt x="138" y="4514"/>
                            </a:cubicBezTo>
                            <a:cubicBezTo>
                              <a:pt x="265" y="4530"/>
                              <a:pt x="394" y="4539"/>
                              <a:pt x="525" y="4539"/>
                            </a:cubicBezTo>
                            <a:cubicBezTo>
                              <a:pt x="1472" y="4539"/>
                              <a:pt x="2532" y="4104"/>
                              <a:pt x="3366" y="3271"/>
                            </a:cubicBezTo>
                            <a:cubicBezTo>
                              <a:pt x="4332" y="2304"/>
                              <a:pt x="4764" y="1062"/>
                              <a:pt x="4626" y="26"/>
                            </a:cubicBezTo>
                            <a:cubicBezTo>
                              <a:pt x="4498" y="9"/>
                              <a:pt x="4367" y="1"/>
                              <a:pt x="42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09" name="Google Shape;11309;p11"/>
                      <p:cNvSpPr/>
                      <p:nvPr/>
                    </p:nvSpPr>
                    <p:spPr>
                      <a:xfrm rot="-5400000">
                        <a:off x="3270638" y="1197938"/>
                        <a:ext cx="276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23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42" y="1123"/>
                              <a:pt x="553" y="1123"/>
                            </a:cubicBezTo>
                            <a:cubicBezTo>
                              <a:pt x="864" y="1123"/>
                              <a:pt x="1105" y="864"/>
                              <a:pt x="1105" y="553"/>
                            </a:cubicBezTo>
                            <a:cubicBezTo>
                              <a:pt x="1105" y="260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10" name="Google Shape;11310;p11"/>
                      <p:cNvSpPr/>
                      <p:nvPr/>
                    </p:nvSpPr>
                    <p:spPr>
                      <a:xfrm rot="-5400000">
                        <a:off x="3127760" y="1069705"/>
                        <a:ext cx="2762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5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0" y="242"/>
                              <a:pt x="0" y="553"/>
                            </a:cubicBezTo>
                            <a:cubicBezTo>
                              <a:pt x="0" y="863"/>
                              <a:pt x="242" y="1105"/>
                              <a:pt x="553" y="1105"/>
                            </a:cubicBezTo>
                            <a:cubicBezTo>
                              <a:pt x="863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3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</p:grpSp>
                <p:grpSp>
                  <p:nvGrpSpPr>
                    <p:cNvPr id="11311" name="Google Shape;11311;p11"/>
                    <p:cNvGrpSpPr/>
                    <p:nvPr/>
                  </p:nvGrpSpPr>
                  <p:grpSpPr>
                    <a:xfrm>
                      <a:off x="478504" y="2556087"/>
                      <a:ext cx="196290" cy="2003968"/>
                      <a:chOff x="3107650" y="1022114"/>
                      <a:chExt cx="235050" cy="2399961"/>
                    </a:xfrm>
                  </p:grpSpPr>
                  <p:sp>
                    <p:nvSpPr>
                      <p:cNvPr id="11312" name="Google Shape;11312;p11"/>
                      <p:cNvSpPr/>
                      <p:nvPr/>
                    </p:nvSpPr>
                    <p:spPr>
                      <a:xfrm rot="-5400000">
                        <a:off x="2051081" y="2187527"/>
                        <a:ext cx="2347261" cy="1643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294" h="657" extrusionOk="0">
                            <a:moveTo>
                              <a:pt x="0" y="0"/>
                            </a:moveTo>
                            <a:lnTo>
                              <a:pt x="0" y="656"/>
                            </a:lnTo>
                            <a:lnTo>
                              <a:pt x="98293" y="656"/>
                            </a:lnTo>
                            <a:lnTo>
                              <a:pt x="98293" y="0"/>
                            </a:ln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13" name="Google Shape;11313;p11"/>
                      <p:cNvSpPr/>
                      <p:nvPr/>
                    </p:nvSpPr>
                    <p:spPr>
                      <a:xfrm rot="-5400000">
                        <a:off x="3270425" y="3394000"/>
                        <a:ext cx="28075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23" extrusionOk="0">
                            <a:moveTo>
                              <a:pt x="570" y="1"/>
                            </a:moveTo>
                            <a:cubicBezTo>
                              <a:pt x="259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59" y="1123"/>
                              <a:pt x="570" y="1123"/>
                            </a:cubicBezTo>
                            <a:cubicBezTo>
                              <a:pt x="881" y="1123"/>
                              <a:pt x="1122" y="864"/>
                              <a:pt x="1122" y="553"/>
                            </a:cubicBezTo>
                            <a:cubicBezTo>
                              <a:pt x="1122" y="260"/>
                              <a:pt x="881" y="1"/>
                              <a:pt x="57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14" name="Google Shape;11314;p11"/>
                      <p:cNvSpPr/>
                      <p:nvPr/>
                    </p:nvSpPr>
                    <p:spPr>
                      <a:xfrm rot="-5400000">
                        <a:off x="3166888" y="3190555"/>
                        <a:ext cx="2762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5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0" y="242"/>
                              <a:pt x="0" y="553"/>
                            </a:cubicBezTo>
                            <a:cubicBezTo>
                              <a:pt x="0" y="863"/>
                              <a:pt x="242" y="1105"/>
                              <a:pt x="553" y="1105"/>
                            </a:cubicBezTo>
                            <a:cubicBezTo>
                              <a:pt x="863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3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15" name="Google Shape;11315;p11"/>
                      <p:cNvSpPr/>
                      <p:nvPr/>
                    </p:nvSpPr>
                    <p:spPr>
                      <a:xfrm rot="-5400000">
                        <a:off x="3099338" y="3114320"/>
                        <a:ext cx="139400" cy="122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11" extrusionOk="0">
                            <a:moveTo>
                              <a:pt x="4446" y="1"/>
                            </a:moveTo>
                            <a:cubicBezTo>
                              <a:pt x="3748" y="1"/>
                              <a:pt x="2715" y="548"/>
                              <a:pt x="1796" y="1455"/>
                            </a:cubicBezTo>
                            <a:cubicBezTo>
                              <a:pt x="570" y="2697"/>
                              <a:pt x="1" y="4147"/>
                              <a:pt x="553" y="4700"/>
                            </a:cubicBezTo>
                            <a:cubicBezTo>
                              <a:pt x="696" y="4843"/>
                              <a:pt x="899" y="4911"/>
                              <a:pt x="1142" y="4911"/>
                            </a:cubicBezTo>
                            <a:cubicBezTo>
                              <a:pt x="1836" y="4911"/>
                              <a:pt x="2860" y="4360"/>
                              <a:pt x="3780" y="3440"/>
                            </a:cubicBezTo>
                            <a:cubicBezTo>
                              <a:pt x="5023" y="2214"/>
                              <a:pt x="5575" y="764"/>
                              <a:pt x="5040" y="212"/>
                            </a:cubicBezTo>
                            <a:cubicBezTo>
                              <a:pt x="4897" y="68"/>
                              <a:pt x="4692" y="1"/>
                              <a:pt x="444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16" name="Google Shape;11316;p11"/>
                      <p:cNvSpPr/>
                      <p:nvPr/>
                    </p:nvSpPr>
                    <p:spPr>
                      <a:xfrm rot="-5400000">
                        <a:off x="3211750" y="30464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38" y="1"/>
                            </a:moveTo>
                            <a:cubicBezTo>
                              <a:pt x="888" y="1"/>
                              <a:pt x="681" y="70"/>
                              <a:pt x="536" y="215"/>
                            </a:cubicBezTo>
                            <a:cubicBezTo>
                              <a:pt x="1" y="750"/>
                              <a:pt x="553" y="2200"/>
                              <a:pt x="1796" y="3442"/>
                            </a:cubicBezTo>
                            <a:cubicBezTo>
                              <a:pt x="2712" y="4358"/>
                              <a:pt x="3740" y="4899"/>
                              <a:pt x="4432" y="4899"/>
                            </a:cubicBezTo>
                            <a:cubicBezTo>
                              <a:pt x="4679" y="4899"/>
                              <a:pt x="4883" y="4830"/>
                              <a:pt x="5023" y="4685"/>
                            </a:cubicBezTo>
                            <a:cubicBezTo>
                              <a:pt x="5576" y="4150"/>
                              <a:pt x="5023" y="2700"/>
                              <a:pt x="3781" y="1458"/>
                            </a:cubicBezTo>
                            <a:cubicBezTo>
                              <a:pt x="2865" y="542"/>
                              <a:pt x="1836" y="1"/>
                              <a:pt x="11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17" name="Google Shape;11317;p11"/>
                      <p:cNvSpPr/>
                      <p:nvPr/>
                    </p:nvSpPr>
                    <p:spPr>
                      <a:xfrm rot="-5400000">
                        <a:off x="3270913" y="3198588"/>
                        <a:ext cx="28075" cy="27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084" extrusionOk="0">
                            <a:moveTo>
                              <a:pt x="555" y="1"/>
                            </a:moveTo>
                            <a:cubicBezTo>
                              <a:pt x="285" y="1"/>
                              <a:pt x="18" y="178"/>
                              <a:pt x="0" y="531"/>
                            </a:cubicBezTo>
                            <a:cubicBezTo>
                              <a:pt x="0" y="825"/>
                              <a:pt x="415" y="1084"/>
                              <a:pt x="725" y="1084"/>
                            </a:cubicBezTo>
                            <a:cubicBezTo>
                              <a:pt x="1036" y="1084"/>
                              <a:pt x="1122" y="825"/>
                              <a:pt x="1122" y="531"/>
                            </a:cubicBezTo>
                            <a:cubicBezTo>
                              <a:pt x="1096" y="178"/>
                              <a:pt x="825" y="1"/>
                              <a:pt x="55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18" name="Google Shape;11318;p11"/>
                      <p:cNvSpPr/>
                      <p:nvPr/>
                    </p:nvSpPr>
                    <p:spPr>
                      <a:xfrm rot="-5400000">
                        <a:off x="3166663" y="3081813"/>
                        <a:ext cx="2807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06" extrusionOk="0">
                            <a:moveTo>
                              <a:pt x="553" y="1"/>
                            </a:moveTo>
                            <a:cubicBezTo>
                              <a:pt x="259" y="1"/>
                              <a:pt x="1" y="242"/>
                              <a:pt x="1" y="553"/>
                            </a:cubicBezTo>
                            <a:cubicBezTo>
                              <a:pt x="1" y="863"/>
                              <a:pt x="259" y="1105"/>
                              <a:pt x="553" y="1105"/>
                            </a:cubicBezTo>
                            <a:cubicBezTo>
                              <a:pt x="864" y="1105"/>
                              <a:pt x="1122" y="863"/>
                              <a:pt x="1122" y="553"/>
                            </a:cubicBezTo>
                            <a:cubicBezTo>
                              <a:pt x="1122" y="242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19" name="Google Shape;11319;p11"/>
                      <p:cNvSpPr/>
                      <p:nvPr/>
                    </p:nvSpPr>
                    <p:spPr>
                      <a:xfrm rot="-5400000">
                        <a:off x="3109275" y="2937500"/>
                        <a:ext cx="119525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81" h="4539" extrusionOk="0">
                            <a:moveTo>
                              <a:pt x="4251" y="1"/>
                            </a:moveTo>
                            <a:cubicBezTo>
                              <a:pt x="3292" y="1"/>
                              <a:pt x="2232" y="437"/>
                              <a:pt x="1398" y="1286"/>
                            </a:cubicBezTo>
                            <a:cubicBezTo>
                              <a:pt x="449" y="2235"/>
                              <a:pt x="0" y="3461"/>
                              <a:pt x="155" y="4514"/>
                            </a:cubicBezTo>
                            <a:cubicBezTo>
                              <a:pt x="282" y="4530"/>
                              <a:pt x="411" y="4539"/>
                              <a:pt x="542" y="4539"/>
                            </a:cubicBezTo>
                            <a:cubicBezTo>
                              <a:pt x="1486" y="4539"/>
                              <a:pt x="2534" y="4104"/>
                              <a:pt x="3383" y="3271"/>
                            </a:cubicBezTo>
                            <a:cubicBezTo>
                              <a:pt x="4349" y="2304"/>
                              <a:pt x="4781" y="1062"/>
                              <a:pt x="4643" y="26"/>
                            </a:cubicBezTo>
                            <a:cubicBezTo>
                              <a:pt x="4515" y="9"/>
                              <a:pt x="4384" y="1"/>
                              <a:pt x="425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20" name="Google Shape;11320;p11"/>
                      <p:cNvSpPr/>
                      <p:nvPr/>
                    </p:nvSpPr>
                    <p:spPr>
                      <a:xfrm rot="-5400000">
                        <a:off x="3211525" y="2846475"/>
                        <a:ext cx="13985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4" h="4900" extrusionOk="0">
                            <a:moveTo>
                              <a:pt x="1155" y="1"/>
                            </a:moveTo>
                            <a:cubicBezTo>
                              <a:pt x="906" y="1"/>
                              <a:pt x="699" y="70"/>
                              <a:pt x="553" y="215"/>
                            </a:cubicBezTo>
                            <a:cubicBezTo>
                              <a:pt x="1" y="750"/>
                              <a:pt x="571" y="2200"/>
                              <a:pt x="1813" y="3442"/>
                            </a:cubicBezTo>
                            <a:cubicBezTo>
                              <a:pt x="2716" y="4358"/>
                              <a:pt x="3741" y="4899"/>
                              <a:pt x="4439" y="4899"/>
                            </a:cubicBezTo>
                            <a:cubicBezTo>
                              <a:pt x="4688" y="4899"/>
                              <a:pt x="4896" y="4830"/>
                              <a:pt x="5041" y="4685"/>
                            </a:cubicBezTo>
                            <a:cubicBezTo>
                              <a:pt x="5593" y="4150"/>
                              <a:pt x="5024" y="2700"/>
                              <a:pt x="3781" y="1458"/>
                            </a:cubicBezTo>
                            <a:cubicBezTo>
                              <a:pt x="2878" y="542"/>
                              <a:pt x="1853" y="1"/>
                              <a:pt x="115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21" name="Google Shape;11321;p11"/>
                      <p:cNvSpPr/>
                      <p:nvPr/>
                    </p:nvSpPr>
                    <p:spPr>
                      <a:xfrm rot="-5400000">
                        <a:off x="3270638" y="2998113"/>
                        <a:ext cx="276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23" extrusionOk="0">
                            <a:moveTo>
                              <a:pt x="553" y="1"/>
                            </a:moveTo>
                            <a:cubicBezTo>
                              <a:pt x="243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43" y="1123"/>
                              <a:pt x="553" y="1123"/>
                            </a:cubicBezTo>
                            <a:cubicBezTo>
                              <a:pt x="864" y="1123"/>
                              <a:pt x="1106" y="864"/>
                              <a:pt x="1106" y="553"/>
                            </a:cubicBezTo>
                            <a:cubicBezTo>
                              <a:pt x="1106" y="260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22" name="Google Shape;11322;p11"/>
                      <p:cNvSpPr/>
                      <p:nvPr/>
                    </p:nvSpPr>
                    <p:spPr>
                      <a:xfrm rot="-5400000">
                        <a:off x="3166450" y="2886575"/>
                        <a:ext cx="27625" cy="26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5" h="1071" extrusionOk="0">
                            <a:moveTo>
                              <a:pt x="725" y="1"/>
                            </a:moveTo>
                            <a:cubicBezTo>
                              <a:pt x="432" y="1"/>
                              <a:pt x="0" y="242"/>
                              <a:pt x="0" y="553"/>
                            </a:cubicBezTo>
                            <a:cubicBezTo>
                              <a:pt x="18" y="898"/>
                              <a:pt x="285" y="1071"/>
                              <a:pt x="553" y="1071"/>
                            </a:cubicBezTo>
                            <a:cubicBezTo>
                              <a:pt x="820" y="1071"/>
                              <a:pt x="1088" y="898"/>
                              <a:pt x="1105" y="553"/>
                            </a:cubicBezTo>
                            <a:cubicBezTo>
                              <a:pt x="1105" y="242"/>
                              <a:pt x="1019" y="1"/>
                              <a:pt x="72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23" name="Google Shape;11323;p11"/>
                      <p:cNvSpPr/>
                      <p:nvPr/>
                    </p:nvSpPr>
                    <p:spPr>
                      <a:xfrm rot="-5400000">
                        <a:off x="3109475" y="2737500"/>
                        <a:ext cx="119125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5" h="4539" extrusionOk="0">
                            <a:moveTo>
                              <a:pt x="4235" y="1"/>
                            </a:moveTo>
                            <a:cubicBezTo>
                              <a:pt x="3279" y="1"/>
                              <a:pt x="2232" y="437"/>
                              <a:pt x="1398" y="1286"/>
                            </a:cubicBezTo>
                            <a:cubicBezTo>
                              <a:pt x="432" y="2235"/>
                              <a:pt x="0" y="3461"/>
                              <a:pt x="139" y="4514"/>
                            </a:cubicBezTo>
                            <a:cubicBezTo>
                              <a:pt x="265" y="4530"/>
                              <a:pt x="394" y="4539"/>
                              <a:pt x="526" y="4539"/>
                            </a:cubicBezTo>
                            <a:cubicBezTo>
                              <a:pt x="1473" y="4539"/>
                              <a:pt x="2535" y="4104"/>
                              <a:pt x="3383" y="3271"/>
                            </a:cubicBezTo>
                            <a:cubicBezTo>
                              <a:pt x="4333" y="2304"/>
                              <a:pt x="4764" y="1062"/>
                              <a:pt x="4626" y="26"/>
                            </a:cubicBezTo>
                            <a:cubicBezTo>
                              <a:pt x="4498" y="9"/>
                              <a:pt x="4367" y="1"/>
                              <a:pt x="42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24" name="Google Shape;11324;p11"/>
                      <p:cNvSpPr/>
                      <p:nvPr/>
                    </p:nvSpPr>
                    <p:spPr>
                      <a:xfrm rot="-5400000">
                        <a:off x="3211750" y="26464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44" y="1"/>
                            </a:moveTo>
                            <a:cubicBezTo>
                              <a:pt x="897" y="1"/>
                              <a:pt x="693" y="70"/>
                              <a:pt x="553" y="215"/>
                            </a:cubicBezTo>
                            <a:cubicBezTo>
                              <a:pt x="0" y="750"/>
                              <a:pt x="553" y="2200"/>
                              <a:pt x="1795" y="3442"/>
                            </a:cubicBezTo>
                            <a:cubicBezTo>
                              <a:pt x="2711" y="4358"/>
                              <a:pt x="3740" y="4899"/>
                              <a:pt x="4438" y="4899"/>
                            </a:cubicBezTo>
                            <a:cubicBezTo>
                              <a:pt x="4688" y="4899"/>
                              <a:pt x="4895" y="4830"/>
                              <a:pt x="5040" y="4685"/>
                            </a:cubicBezTo>
                            <a:cubicBezTo>
                              <a:pt x="5575" y="4150"/>
                              <a:pt x="5023" y="2700"/>
                              <a:pt x="3780" y="1458"/>
                            </a:cubicBezTo>
                            <a:cubicBezTo>
                              <a:pt x="2864" y="542"/>
                              <a:pt x="1836" y="1"/>
                              <a:pt x="114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25" name="Google Shape;11325;p11"/>
                      <p:cNvSpPr/>
                      <p:nvPr/>
                    </p:nvSpPr>
                    <p:spPr>
                      <a:xfrm rot="-5400000">
                        <a:off x="3270425" y="2793800"/>
                        <a:ext cx="28075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23" extrusionOk="0">
                            <a:moveTo>
                              <a:pt x="570" y="1"/>
                            </a:moveTo>
                            <a:cubicBezTo>
                              <a:pt x="260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60" y="1123"/>
                              <a:pt x="570" y="1123"/>
                            </a:cubicBezTo>
                            <a:cubicBezTo>
                              <a:pt x="864" y="1123"/>
                              <a:pt x="1123" y="864"/>
                              <a:pt x="1123" y="553"/>
                            </a:cubicBezTo>
                            <a:cubicBezTo>
                              <a:pt x="1123" y="260"/>
                              <a:pt x="864" y="1"/>
                              <a:pt x="57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26" name="Google Shape;11326;p11"/>
                      <p:cNvSpPr/>
                      <p:nvPr/>
                    </p:nvSpPr>
                    <p:spPr>
                      <a:xfrm rot="-5400000">
                        <a:off x="3166663" y="2681813"/>
                        <a:ext cx="2807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06" extrusionOk="0">
                            <a:moveTo>
                              <a:pt x="570" y="1"/>
                            </a:moveTo>
                            <a:cubicBezTo>
                              <a:pt x="259" y="1"/>
                              <a:pt x="0" y="242"/>
                              <a:pt x="0" y="553"/>
                            </a:cubicBezTo>
                            <a:cubicBezTo>
                              <a:pt x="0" y="863"/>
                              <a:pt x="259" y="1105"/>
                              <a:pt x="570" y="1105"/>
                            </a:cubicBezTo>
                            <a:cubicBezTo>
                              <a:pt x="863" y="1105"/>
                              <a:pt x="1122" y="863"/>
                              <a:pt x="1122" y="553"/>
                            </a:cubicBezTo>
                            <a:cubicBezTo>
                              <a:pt x="1122" y="242"/>
                              <a:pt x="863" y="1"/>
                              <a:pt x="57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27" name="Google Shape;11327;p11"/>
                      <p:cNvSpPr/>
                      <p:nvPr/>
                    </p:nvSpPr>
                    <p:spPr>
                      <a:xfrm rot="-5400000">
                        <a:off x="3099338" y="2532863"/>
                        <a:ext cx="139400" cy="122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11" extrusionOk="0">
                            <a:moveTo>
                              <a:pt x="4439" y="1"/>
                            </a:moveTo>
                            <a:cubicBezTo>
                              <a:pt x="3748" y="1"/>
                              <a:pt x="2715" y="548"/>
                              <a:pt x="1796" y="1455"/>
                            </a:cubicBezTo>
                            <a:cubicBezTo>
                              <a:pt x="553" y="2697"/>
                              <a:pt x="1" y="4147"/>
                              <a:pt x="536" y="4700"/>
                            </a:cubicBezTo>
                            <a:cubicBezTo>
                              <a:pt x="679" y="4843"/>
                              <a:pt x="883" y="4911"/>
                              <a:pt x="1128" y="4911"/>
                            </a:cubicBezTo>
                            <a:cubicBezTo>
                              <a:pt x="1827" y="4911"/>
                              <a:pt x="2860" y="4360"/>
                              <a:pt x="3781" y="3440"/>
                            </a:cubicBezTo>
                            <a:cubicBezTo>
                              <a:pt x="5023" y="2214"/>
                              <a:pt x="5576" y="764"/>
                              <a:pt x="5023" y="212"/>
                            </a:cubicBezTo>
                            <a:cubicBezTo>
                              <a:pt x="4884" y="68"/>
                              <a:pt x="4683" y="1"/>
                              <a:pt x="443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28" name="Google Shape;11328;p11"/>
                      <p:cNvSpPr/>
                      <p:nvPr/>
                    </p:nvSpPr>
                    <p:spPr>
                      <a:xfrm rot="-5400000">
                        <a:off x="3211750" y="24462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38" y="1"/>
                            </a:moveTo>
                            <a:cubicBezTo>
                              <a:pt x="888" y="1"/>
                              <a:pt x="681" y="70"/>
                              <a:pt x="536" y="215"/>
                            </a:cubicBezTo>
                            <a:cubicBezTo>
                              <a:pt x="1" y="750"/>
                              <a:pt x="553" y="2200"/>
                              <a:pt x="1796" y="3442"/>
                            </a:cubicBezTo>
                            <a:cubicBezTo>
                              <a:pt x="2712" y="4358"/>
                              <a:pt x="3731" y="4899"/>
                              <a:pt x="4425" y="4899"/>
                            </a:cubicBezTo>
                            <a:cubicBezTo>
                              <a:pt x="4672" y="4899"/>
                              <a:pt x="4878" y="4830"/>
                              <a:pt x="5023" y="4685"/>
                            </a:cubicBezTo>
                            <a:cubicBezTo>
                              <a:pt x="5576" y="4150"/>
                              <a:pt x="5006" y="2700"/>
                              <a:pt x="3781" y="1458"/>
                            </a:cubicBezTo>
                            <a:cubicBezTo>
                              <a:pt x="2865" y="542"/>
                              <a:pt x="1836" y="1"/>
                              <a:pt x="11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29" name="Google Shape;11329;p11"/>
                      <p:cNvSpPr/>
                      <p:nvPr/>
                    </p:nvSpPr>
                    <p:spPr>
                      <a:xfrm rot="-5400000">
                        <a:off x="3265288" y="2597863"/>
                        <a:ext cx="38425" cy="281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37" h="1126" extrusionOk="0">
                            <a:moveTo>
                              <a:pt x="760" y="1"/>
                            </a:moveTo>
                            <a:cubicBezTo>
                              <a:pt x="259" y="1"/>
                              <a:pt x="0" y="605"/>
                              <a:pt x="363" y="967"/>
                            </a:cubicBezTo>
                            <a:cubicBezTo>
                              <a:pt x="472" y="1077"/>
                              <a:pt x="608" y="1126"/>
                              <a:pt x="742" y="1126"/>
                            </a:cubicBezTo>
                            <a:cubicBezTo>
                              <a:pt x="1031" y="1126"/>
                              <a:pt x="1312" y="900"/>
                              <a:pt x="1312" y="570"/>
                            </a:cubicBezTo>
                            <a:cubicBezTo>
                              <a:pt x="1312" y="260"/>
                              <a:pt x="1537" y="1"/>
                              <a:pt x="76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30" name="Google Shape;11330;p11"/>
                      <p:cNvSpPr/>
                      <p:nvPr/>
                    </p:nvSpPr>
                    <p:spPr>
                      <a:xfrm rot="-5400000">
                        <a:off x="3166875" y="2481825"/>
                        <a:ext cx="27650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42"/>
                              <a:pt x="1" y="553"/>
                            </a:cubicBezTo>
                            <a:cubicBezTo>
                              <a:pt x="1" y="863"/>
                              <a:pt x="242" y="1105"/>
                              <a:pt x="553" y="1105"/>
                            </a:cubicBezTo>
                            <a:cubicBezTo>
                              <a:pt x="864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31" name="Google Shape;11331;p11"/>
                      <p:cNvSpPr/>
                      <p:nvPr/>
                    </p:nvSpPr>
                    <p:spPr>
                      <a:xfrm rot="-5400000">
                        <a:off x="3109488" y="2337513"/>
                        <a:ext cx="119100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4" h="4539" extrusionOk="0">
                            <a:moveTo>
                              <a:pt x="4239" y="1"/>
                            </a:moveTo>
                            <a:cubicBezTo>
                              <a:pt x="3292" y="1"/>
                              <a:pt x="2232" y="437"/>
                              <a:pt x="1398" y="1286"/>
                            </a:cubicBezTo>
                            <a:cubicBezTo>
                              <a:pt x="432" y="2235"/>
                              <a:pt x="0" y="3461"/>
                              <a:pt x="138" y="4514"/>
                            </a:cubicBezTo>
                            <a:cubicBezTo>
                              <a:pt x="267" y="4530"/>
                              <a:pt x="397" y="4539"/>
                              <a:pt x="530" y="4539"/>
                            </a:cubicBezTo>
                            <a:cubicBezTo>
                              <a:pt x="1486" y="4539"/>
                              <a:pt x="2534" y="4104"/>
                              <a:pt x="3383" y="3271"/>
                            </a:cubicBezTo>
                            <a:cubicBezTo>
                              <a:pt x="4332" y="2304"/>
                              <a:pt x="4764" y="1062"/>
                              <a:pt x="4626" y="26"/>
                            </a:cubicBezTo>
                            <a:cubicBezTo>
                              <a:pt x="4500" y="9"/>
                              <a:pt x="4371" y="1"/>
                              <a:pt x="423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32" name="Google Shape;11332;p11"/>
                      <p:cNvSpPr/>
                      <p:nvPr/>
                    </p:nvSpPr>
                    <p:spPr>
                      <a:xfrm rot="-5400000">
                        <a:off x="3211763" y="2246488"/>
                        <a:ext cx="139375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5" h="4900" extrusionOk="0">
                            <a:moveTo>
                              <a:pt x="1151" y="1"/>
                            </a:moveTo>
                            <a:cubicBezTo>
                              <a:pt x="904" y="1"/>
                              <a:pt x="698" y="70"/>
                              <a:pt x="552" y="215"/>
                            </a:cubicBezTo>
                            <a:cubicBezTo>
                              <a:pt x="0" y="750"/>
                              <a:pt x="570" y="2200"/>
                              <a:pt x="1795" y="3442"/>
                            </a:cubicBezTo>
                            <a:cubicBezTo>
                              <a:pt x="2711" y="4358"/>
                              <a:pt x="3739" y="4899"/>
                              <a:pt x="4438" y="4899"/>
                            </a:cubicBezTo>
                            <a:cubicBezTo>
                              <a:pt x="4687" y="4899"/>
                              <a:pt x="4895" y="4830"/>
                              <a:pt x="5040" y="4685"/>
                            </a:cubicBezTo>
                            <a:cubicBezTo>
                              <a:pt x="5575" y="4150"/>
                              <a:pt x="5023" y="2700"/>
                              <a:pt x="3780" y="1458"/>
                            </a:cubicBezTo>
                            <a:cubicBezTo>
                              <a:pt x="2864" y="542"/>
                              <a:pt x="1845" y="1"/>
                              <a:pt x="115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33" name="Google Shape;11333;p11"/>
                      <p:cNvSpPr/>
                      <p:nvPr/>
                    </p:nvSpPr>
                    <p:spPr>
                      <a:xfrm rot="-5400000">
                        <a:off x="3272588" y="2395963"/>
                        <a:ext cx="237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50" h="1123" extrusionOk="0">
                            <a:moveTo>
                              <a:pt x="397" y="1"/>
                            </a:moveTo>
                            <a:cubicBezTo>
                              <a:pt x="87" y="1"/>
                              <a:pt x="0" y="260"/>
                              <a:pt x="0" y="570"/>
                            </a:cubicBezTo>
                            <a:cubicBezTo>
                              <a:pt x="0" y="864"/>
                              <a:pt x="87" y="1123"/>
                              <a:pt x="397" y="1123"/>
                            </a:cubicBezTo>
                            <a:cubicBezTo>
                              <a:pt x="691" y="1123"/>
                              <a:pt x="950" y="864"/>
                              <a:pt x="950" y="570"/>
                            </a:cubicBezTo>
                            <a:cubicBezTo>
                              <a:pt x="950" y="260"/>
                              <a:pt x="691" y="1"/>
                              <a:pt x="39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34" name="Google Shape;11334;p11"/>
                      <p:cNvSpPr/>
                      <p:nvPr/>
                    </p:nvSpPr>
                    <p:spPr>
                      <a:xfrm rot="-5400000">
                        <a:off x="3166663" y="2286138"/>
                        <a:ext cx="2807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06" extrusionOk="0">
                            <a:moveTo>
                              <a:pt x="570" y="1"/>
                            </a:moveTo>
                            <a:cubicBezTo>
                              <a:pt x="259" y="1"/>
                              <a:pt x="0" y="242"/>
                              <a:pt x="0" y="553"/>
                            </a:cubicBezTo>
                            <a:cubicBezTo>
                              <a:pt x="0" y="863"/>
                              <a:pt x="259" y="1105"/>
                              <a:pt x="570" y="1105"/>
                            </a:cubicBezTo>
                            <a:cubicBezTo>
                              <a:pt x="863" y="1105"/>
                              <a:pt x="1122" y="863"/>
                              <a:pt x="1122" y="553"/>
                            </a:cubicBezTo>
                            <a:cubicBezTo>
                              <a:pt x="1122" y="242"/>
                              <a:pt x="863" y="1"/>
                              <a:pt x="57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35" name="Google Shape;11335;p11"/>
                      <p:cNvSpPr/>
                      <p:nvPr/>
                    </p:nvSpPr>
                    <p:spPr>
                      <a:xfrm rot="-5400000">
                        <a:off x="3109475" y="2137300"/>
                        <a:ext cx="119125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5" h="4539" extrusionOk="0">
                            <a:moveTo>
                              <a:pt x="4235" y="1"/>
                            </a:moveTo>
                            <a:cubicBezTo>
                              <a:pt x="3279" y="1"/>
                              <a:pt x="2230" y="437"/>
                              <a:pt x="1381" y="1286"/>
                            </a:cubicBezTo>
                            <a:cubicBezTo>
                              <a:pt x="432" y="2235"/>
                              <a:pt x="1" y="3461"/>
                              <a:pt x="139" y="4514"/>
                            </a:cubicBezTo>
                            <a:cubicBezTo>
                              <a:pt x="265" y="4530"/>
                              <a:pt x="394" y="4539"/>
                              <a:pt x="526" y="4539"/>
                            </a:cubicBezTo>
                            <a:cubicBezTo>
                              <a:pt x="1473" y="4539"/>
                              <a:pt x="2533" y="4104"/>
                              <a:pt x="3366" y="3271"/>
                            </a:cubicBezTo>
                            <a:cubicBezTo>
                              <a:pt x="4333" y="2304"/>
                              <a:pt x="4764" y="1062"/>
                              <a:pt x="4626" y="26"/>
                            </a:cubicBezTo>
                            <a:cubicBezTo>
                              <a:pt x="4498" y="9"/>
                              <a:pt x="4367" y="1"/>
                              <a:pt x="42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36" name="Google Shape;11336;p11"/>
                      <p:cNvSpPr/>
                      <p:nvPr/>
                    </p:nvSpPr>
                    <p:spPr>
                      <a:xfrm rot="-5400000">
                        <a:off x="3211750" y="20462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37" y="1"/>
                            </a:moveTo>
                            <a:cubicBezTo>
                              <a:pt x="888" y="1"/>
                              <a:pt x="681" y="70"/>
                              <a:pt x="536" y="215"/>
                            </a:cubicBezTo>
                            <a:cubicBezTo>
                              <a:pt x="0" y="750"/>
                              <a:pt x="553" y="2200"/>
                              <a:pt x="1795" y="3442"/>
                            </a:cubicBezTo>
                            <a:cubicBezTo>
                              <a:pt x="2711" y="4358"/>
                              <a:pt x="3740" y="4899"/>
                              <a:pt x="4432" y="4899"/>
                            </a:cubicBezTo>
                            <a:cubicBezTo>
                              <a:pt x="4678" y="4899"/>
                              <a:pt x="4882" y="4830"/>
                              <a:pt x="5023" y="4685"/>
                            </a:cubicBezTo>
                            <a:cubicBezTo>
                              <a:pt x="5575" y="4150"/>
                              <a:pt x="5023" y="2700"/>
                              <a:pt x="3780" y="1458"/>
                            </a:cubicBezTo>
                            <a:cubicBezTo>
                              <a:pt x="2864" y="542"/>
                              <a:pt x="1836" y="1"/>
                              <a:pt x="113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37" name="Google Shape;11337;p11"/>
                      <p:cNvSpPr/>
                      <p:nvPr/>
                    </p:nvSpPr>
                    <p:spPr>
                      <a:xfrm rot="-5400000">
                        <a:off x="3270638" y="2193813"/>
                        <a:ext cx="276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23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42" y="1123"/>
                              <a:pt x="553" y="1123"/>
                            </a:cubicBezTo>
                            <a:cubicBezTo>
                              <a:pt x="864" y="1123"/>
                              <a:pt x="1105" y="864"/>
                              <a:pt x="1105" y="553"/>
                            </a:cubicBezTo>
                            <a:cubicBezTo>
                              <a:pt x="1105" y="260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38" name="Google Shape;11338;p11"/>
                      <p:cNvSpPr/>
                      <p:nvPr/>
                    </p:nvSpPr>
                    <p:spPr>
                      <a:xfrm rot="-5400000">
                        <a:off x="3166875" y="2086150"/>
                        <a:ext cx="27650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42"/>
                              <a:pt x="1" y="553"/>
                            </a:cubicBezTo>
                            <a:cubicBezTo>
                              <a:pt x="1" y="863"/>
                              <a:pt x="242" y="1105"/>
                              <a:pt x="553" y="1105"/>
                            </a:cubicBezTo>
                            <a:cubicBezTo>
                              <a:pt x="864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39" name="Google Shape;11339;p11"/>
                      <p:cNvSpPr/>
                      <p:nvPr/>
                    </p:nvSpPr>
                    <p:spPr>
                      <a:xfrm rot="-5400000">
                        <a:off x="3099250" y="1932750"/>
                        <a:ext cx="139400" cy="122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4" extrusionOk="0">
                            <a:moveTo>
                              <a:pt x="4432" y="1"/>
                            </a:moveTo>
                            <a:cubicBezTo>
                              <a:pt x="3738" y="1"/>
                              <a:pt x="2715" y="548"/>
                              <a:pt x="1796" y="1455"/>
                            </a:cubicBezTo>
                            <a:cubicBezTo>
                              <a:pt x="553" y="2697"/>
                              <a:pt x="1" y="4147"/>
                              <a:pt x="536" y="4700"/>
                            </a:cubicBezTo>
                            <a:cubicBezTo>
                              <a:pt x="678" y="4838"/>
                              <a:pt x="881" y="4903"/>
                              <a:pt x="1124" y="4903"/>
                            </a:cubicBezTo>
                            <a:cubicBezTo>
                              <a:pt x="1823" y="4903"/>
                              <a:pt x="2859" y="4361"/>
                              <a:pt x="3781" y="3440"/>
                            </a:cubicBezTo>
                            <a:cubicBezTo>
                              <a:pt x="5006" y="2214"/>
                              <a:pt x="5576" y="764"/>
                              <a:pt x="5023" y="212"/>
                            </a:cubicBezTo>
                            <a:cubicBezTo>
                              <a:pt x="4880" y="68"/>
                              <a:pt x="4676" y="1"/>
                              <a:pt x="4432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40" name="Google Shape;11340;p11"/>
                      <p:cNvSpPr/>
                      <p:nvPr/>
                    </p:nvSpPr>
                    <p:spPr>
                      <a:xfrm rot="-5400000">
                        <a:off x="3211538" y="1846288"/>
                        <a:ext cx="139825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3" h="4900" extrusionOk="0">
                            <a:moveTo>
                              <a:pt x="1154" y="1"/>
                            </a:moveTo>
                            <a:cubicBezTo>
                              <a:pt x="906" y="1"/>
                              <a:pt x="698" y="70"/>
                              <a:pt x="553" y="215"/>
                            </a:cubicBezTo>
                            <a:cubicBezTo>
                              <a:pt x="1" y="750"/>
                              <a:pt x="570" y="2200"/>
                              <a:pt x="1796" y="3442"/>
                            </a:cubicBezTo>
                            <a:cubicBezTo>
                              <a:pt x="2712" y="4358"/>
                              <a:pt x="3740" y="4899"/>
                              <a:pt x="4439" y="4899"/>
                            </a:cubicBezTo>
                            <a:cubicBezTo>
                              <a:pt x="4688" y="4899"/>
                              <a:pt x="4895" y="4830"/>
                              <a:pt x="5040" y="4685"/>
                            </a:cubicBezTo>
                            <a:cubicBezTo>
                              <a:pt x="5593" y="4150"/>
                              <a:pt x="5023" y="2700"/>
                              <a:pt x="3781" y="1458"/>
                            </a:cubicBezTo>
                            <a:cubicBezTo>
                              <a:pt x="2877" y="542"/>
                              <a:pt x="1852" y="1"/>
                              <a:pt x="115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41" name="Google Shape;11341;p11"/>
                      <p:cNvSpPr/>
                      <p:nvPr/>
                    </p:nvSpPr>
                    <p:spPr>
                      <a:xfrm rot="-5400000">
                        <a:off x="3270650" y="1993600"/>
                        <a:ext cx="27625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5" h="1123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0" y="260"/>
                              <a:pt x="0" y="553"/>
                            </a:cubicBezTo>
                            <a:cubicBezTo>
                              <a:pt x="0" y="864"/>
                              <a:pt x="242" y="1123"/>
                              <a:pt x="553" y="1123"/>
                            </a:cubicBezTo>
                            <a:cubicBezTo>
                              <a:pt x="863" y="1123"/>
                              <a:pt x="1105" y="864"/>
                              <a:pt x="1105" y="553"/>
                            </a:cubicBezTo>
                            <a:cubicBezTo>
                              <a:pt x="1105" y="260"/>
                              <a:pt x="863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42" name="Google Shape;11342;p11"/>
                      <p:cNvSpPr/>
                      <p:nvPr/>
                    </p:nvSpPr>
                    <p:spPr>
                      <a:xfrm rot="-5400000">
                        <a:off x="3166875" y="1881625"/>
                        <a:ext cx="27650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42"/>
                              <a:pt x="1" y="553"/>
                            </a:cubicBezTo>
                            <a:cubicBezTo>
                              <a:pt x="1" y="863"/>
                              <a:pt x="242" y="1105"/>
                              <a:pt x="553" y="1105"/>
                            </a:cubicBezTo>
                            <a:cubicBezTo>
                              <a:pt x="864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43" name="Google Shape;11343;p11"/>
                      <p:cNvSpPr/>
                      <p:nvPr/>
                    </p:nvSpPr>
                    <p:spPr>
                      <a:xfrm rot="-5400000">
                        <a:off x="3109488" y="1737313"/>
                        <a:ext cx="119100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4" h="4539" extrusionOk="0">
                            <a:moveTo>
                              <a:pt x="4235" y="1"/>
                            </a:moveTo>
                            <a:cubicBezTo>
                              <a:pt x="3282" y="1"/>
                              <a:pt x="2245" y="437"/>
                              <a:pt x="1381" y="1286"/>
                            </a:cubicBezTo>
                            <a:cubicBezTo>
                              <a:pt x="432" y="2235"/>
                              <a:pt x="0" y="3461"/>
                              <a:pt x="138" y="4514"/>
                            </a:cubicBezTo>
                            <a:cubicBezTo>
                              <a:pt x="264" y="4530"/>
                              <a:pt x="394" y="4539"/>
                              <a:pt x="525" y="4539"/>
                            </a:cubicBezTo>
                            <a:cubicBezTo>
                              <a:pt x="1472" y="4539"/>
                              <a:pt x="2532" y="4104"/>
                              <a:pt x="3366" y="3271"/>
                            </a:cubicBezTo>
                            <a:cubicBezTo>
                              <a:pt x="4332" y="2304"/>
                              <a:pt x="4764" y="1062"/>
                              <a:pt x="4626" y="26"/>
                            </a:cubicBezTo>
                            <a:cubicBezTo>
                              <a:pt x="4498" y="9"/>
                              <a:pt x="4367" y="1"/>
                              <a:pt x="42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44" name="Google Shape;11344;p11"/>
                      <p:cNvSpPr/>
                      <p:nvPr/>
                    </p:nvSpPr>
                    <p:spPr>
                      <a:xfrm rot="-5400000">
                        <a:off x="3211763" y="1646288"/>
                        <a:ext cx="139375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5" h="4900" extrusionOk="0">
                            <a:moveTo>
                              <a:pt x="1144" y="1"/>
                            </a:moveTo>
                            <a:cubicBezTo>
                              <a:pt x="897" y="1"/>
                              <a:pt x="693" y="70"/>
                              <a:pt x="552" y="215"/>
                            </a:cubicBezTo>
                            <a:cubicBezTo>
                              <a:pt x="0" y="750"/>
                              <a:pt x="552" y="2200"/>
                              <a:pt x="1795" y="3442"/>
                            </a:cubicBezTo>
                            <a:cubicBezTo>
                              <a:pt x="2711" y="4358"/>
                              <a:pt x="3739" y="4899"/>
                              <a:pt x="4431" y="4899"/>
                            </a:cubicBezTo>
                            <a:cubicBezTo>
                              <a:pt x="4678" y="4899"/>
                              <a:pt x="4882" y="4830"/>
                              <a:pt x="5023" y="4685"/>
                            </a:cubicBezTo>
                            <a:cubicBezTo>
                              <a:pt x="5575" y="4150"/>
                              <a:pt x="5023" y="2700"/>
                              <a:pt x="3780" y="1458"/>
                            </a:cubicBezTo>
                            <a:cubicBezTo>
                              <a:pt x="2864" y="542"/>
                              <a:pt x="1836" y="1"/>
                              <a:pt x="114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45" name="Google Shape;11345;p11"/>
                      <p:cNvSpPr/>
                      <p:nvPr/>
                    </p:nvSpPr>
                    <p:spPr>
                      <a:xfrm rot="-5400000">
                        <a:off x="3268025" y="1796000"/>
                        <a:ext cx="32825" cy="28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313" h="1121" extrusionOk="0">
                            <a:moveTo>
                              <a:pt x="743" y="1"/>
                            </a:moveTo>
                            <a:cubicBezTo>
                              <a:pt x="259" y="1"/>
                              <a:pt x="1" y="605"/>
                              <a:pt x="363" y="950"/>
                            </a:cubicBezTo>
                            <a:cubicBezTo>
                              <a:pt x="475" y="1068"/>
                              <a:pt x="615" y="1120"/>
                              <a:pt x="753" y="1120"/>
                            </a:cubicBezTo>
                            <a:cubicBezTo>
                              <a:pt x="1037" y="1120"/>
                              <a:pt x="1312" y="896"/>
                              <a:pt x="1312" y="570"/>
                            </a:cubicBezTo>
                            <a:cubicBezTo>
                              <a:pt x="1312" y="260"/>
                              <a:pt x="1053" y="1"/>
                              <a:pt x="74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46" name="Google Shape;11346;p11"/>
                      <p:cNvSpPr/>
                      <p:nvPr/>
                    </p:nvSpPr>
                    <p:spPr>
                      <a:xfrm rot="-5400000">
                        <a:off x="3164588" y="1683713"/>
                        <a:ext cx="32375" cy="27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295" h="1112" extrusionOk="0">
                            <a:moveTo>
                              <a:pt x="742" y="1"/>
                            </a:moveTo>
                            <a:cubicBezTo>
                              <a:pt x="242" y="1"/>
                              <a:pt x="0" y="587"/>
                              <a:pt x="345" y="950"/>
                            </a:cubicBezTo>
                            <a:cubicBezTo>
                              <a:pt x="457" y="1061"/>
                              <a:pt x="596" y="1112"/>
                              <a:pt x="732" y="1112"/>
                            </a:cubicBezTo>
                            <a:cubicBezTo>
                              <a:pt x="1018" y="1112"/>
                              <a:pt x="1295" y="892"/>
                              <a:pt x="1295" y="553"/>
                            </a:cubicBezTo>
                            <a:cubicBezTo>
                              <a:pt x="1295" y="242"/>
                              <a:pt x="1053" y="1"/>
                              <a:pt x="742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47" name="Google Shape;11347;p11"/>
                      <p:cNvSpPr/>
                      <p:nvPr/>
                    </p:nvSpPr>
                    <p:spPr>
                      <a:xfrm rot="-5400000">
                        <a:off x="3099338" y="1532663"/>
                        <a:ext cx="139400" cy="122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11" extrusionOk="0">
                            <a:moveTo>
                              <a:pt x="4439" y="1"/>
                            </a:moveTo>
                            <a:cubicBezTo>
                              <a:pt x="3747" y="1"/>
                              <a:pt x="2715" y="548"/>
                              <a:pt x="1795" y="1455"/>
                            </a:cubicBezTo>
                            <a:cubicBezTo>
                              <a:pt x="553" y="2697"/>
                              <a:pt x="0" y="4147"/>
                              <a:pt x="535" y="4700"/>
                            </a:cubicBezTo>
                            <a:cubicBezTo>
                              <a:pt x="679" y="4843"/>
                              <a:pt x="883" y="4911"/>
                              <a:pt x="1128" y="4911"/>
                            </a:cubicBezTo>
                            <a:cubicBezTo>
                              <a:pt x="1827" y="4911"/>
                              <a:pt x="2860" y="4360"/>
                              <a:pt x="3780" y="3440"/>
                            </a:cubicBezTo>
                            <a:cubicBezTo>
                              <a:pt x="5023" y="2214"/>
                              <a:pt x="5575" y="764"/>
                              <a:pt x="5023" y="212"/>
                            </a:cubicBezTo>
                            <a:cubicBezTo>
                              <a:pt x="4884" y="68"/>
                              <a:pt x="4683" y="1"/>
                              <a:pt x="443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48" name="Google Shape;11348;p11"/>
                      <p:cNvSpPr/>
                      <p:nvPr/>
                    </p:nvSpPr>
                    <p:spPr>
                      <a:xfrm rot="-5400000">
                        <a:off x="3211538" y="1446288"/>
                        <a:ext cx="139825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3" h="4900" extrusionOk="0">
                            <a:moveTo>
                              <a:pt x="1154" y="1"/>
                            </a:moveTo>
                            <a:cubicBezTo>
                              <a:pt x="905" y="1"/>
                              <a:pt x="698" y="70"/>
                              <a:pt x="553" y="215"/>
                            </a:cubicBezTo>
                            <a:cubicBezTo>
                              <a:pt x="0" y="750"/>
                              <a:pt x="570" y="2200"/>
                              <a:pt x="1813" y="3442"/>
                            </a:cubicBezTo>
                            <a:cubicBezTo>
                              <a:pt x="2716" y="4358"/>
                              <a:pt x="3741" y="4899"/>
                              <a:pt x="4439" y="4899"/>
                            </a:cubicBezTo>
                            <a:cubicBezTo>
                              <a:pt x="4688" y="4899"/>
                              <a:pt x="4895" y="4830"/>
                              <a:pt x="5040" y="4685"/>
                            </a:cubicBezTo>
                            <a:cubicBezTo>
                              <a:pt x="5592" y="4150"/>
                              <a:pt x="5023" y="2700"/>
                              <a:pt x="3797" y="1458"/>
                            </a:cubicBezTo>
                            <a:cubicBezTo>
                              <a:pt x="2882" y="542"/>
                              <a:pt x="1853" y="1"/>
                              <a:pt x="115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49" name="Google Shape;11349;p11"/>
                      <p:cNvSpPr/>
                      <p:nvPr/>
                    </p:nvSpPr>
                    <p:spPr>
                      <a:xfrm rot="-5400000">
                        <a:off x="3270638" y="1593613"/>
                        <a:ext cx="276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23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42" y="1123"/>
                              <a:pt x="553" y="1123"/>
                            </a:cubicBezTo>
                            <a:cubicBezTo>
                              <a:pt x="864" y="1123"/>
                              <a:pt x="1105" y="864"/>
                              <a:pt x="1105" y="553"/>
                            </a:cubicBezTo>
                            <a:cubicBezTo>
                              <a:pt x="1105" y="260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50" name="Google Shape;11350;p11"/>
                      <p:cNvSpPr/>
                      <p:nvPr/>
                    </p:nvSpPr>
                    <p:spPr>
                      <a:xfrm rot="-5400000">
                        <a:off x="3162350" y="1486175"/>
                        <a:ext cx="36700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68" h="1106" extrusionOk="0">
                            <a:moveTo>
                              <a:pt x="743" y="1"/>
                            </a:moveTo>
                            <a:cubicBezTo>
                              <a:pt x="1" y="1"/>
                              <a:pt x="1" y="1105"/>
                              <a:pt x="743" y="1105"/>
                            </a:cubicBezTo>
                            <a:cubicBezTo>
                              <a:pt x="1036" y="1105"/>
                              <a:pt x="1468" y="863"/>
                              <a:pt x="1468" y="553"/>
                            </a:cubicBezTo>
                            <a:cubicBezTo>
                              <a:pt x="1468" y="242"/>
                              <a:pt x="1054" y="1"/>
                              <a:pt x="74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51" name="Google Shape;11351;p11"/>
                      <p:cNvSpPr/>
                      <p:nvPr/>
                    </p:nvSpPr>
                    <p:spPr>
                      <a:xfrm rot="-5400000">
                        <a:off x="3099125" y="1332675"/>
                        <a:ext cx="139825" cy="122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3" h="4911" extrusionOk="0">
                            <a:moveTo>
                              <a:pt x="4447" y="1"/>
                            </a:moveTo>
                            <a:cubicBezTo>
                              <a:pt x="3749" y="1"/>
                              <a:pt x="2719" y="548"/>
                              <a:pt x="1813" y="1455"/>
                            </a:cubicBezTo>
                            <a:cubicBezTo>
                              <a:pt x="570" y="2697"/>
                              <a:pt x="1" y="4147"/>
                              <a:pt x="553" y="4700"/>
                            </a:cubicBezTo>
                            <a:cubicBezTo>
                              <a:pt x="696" y="4843"/>
                              <a:pt x="900" y="4911"/>
                              <a:pt x="1145" y="4911"/>
                            </a:cubicBezTo>
                            <a:cubicBezTo>
                              <a:pt x="1843" y="4911"/>
                              <a:pt x="2873" y="4360"/>
                              <a:pt x="3780" y="3440"/>
                            </a:cubicBezTo>
                            <a:cubicBezTo>
                              <a:pt x="5023" y="2214"/>
                              <a:pt x="5593" y="764"/>
                              <a:pt x="5040" y="212"/>
                            </a:cubicBezTo>
                            <a:cubicBezTo>
                              <a:pt x="4897" y="68"/>
                              <a:pt x="4692" y="1"/>
                              <a:pt x="444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52" name="Google Shape;11352;p11"/>
                      <p:cNvSpPr/>
                      <p:nvPr/>
                    </p:nvSpPr>
                    <p:spPr>
                      <a:xfrm rot="-5400000">
                        <a:off x="3221825" y="1250750"/>
                        <a:ext cx="119550" cy="113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82" h="4544" extrusionOk="0">
                            <a:moveTo>
                              <a:pt x="569" y="1"/>
                            </a:moveTo>
                            <a:cubicBezTo>
                              <a:pt x="429" y="1"/>
                              <a:pt x="291" y="11"/>
                              <a:pt x="156" y="31"/>
                            </a:cubicBezTo>
                            <a:cubicBezTo>
                              <a:pt x="1" y="1066"/>
                              <a:pt x="449" y="2292"/>
                              <a:pt x="1399" y="3258"/>
                            </a:cubicBezTo>
                            <a:cubicBezTo>
                              <a:pt x="2248" y="4107"/>
                              <a:pt x="3296" y="4544"/>
                              <a:pt x="4252" y="4544"/>
                            </a:cubicBezTo>
                            <a:cubicBezTo>
                              <a:pt x="4385" y="4544"/>
                              <a:pt x="4515" y="4535"/>
                              <a:pt x="4644" y="4518"/>
                            </a:cubicBezTo>
                            <a:cubicBezTo>
                              <a:pt x="4782" y="3466"/>
                              <a:pt x="4350" y="2240"/>
                              <a:pt x="3384" y="1274"/>
                            </a:cubicBezTo>
                            <a:cubicBezTo>
                              <a:pt x="2558" y="448"/>
                              <a:pt x="1510" y="1"/>
                              <a:pt x="56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53" name="Google Shape;11353;p11"/>
                      <p:cNvSpPr/>
                      <p:nvPr/>
                    </p:nvSpPr>
                    <p:spPr>
                      <a:xfrm rot="-5400000">
                        <a:off x="3268088" y="1400263"/>
                        <a:ext cx="32825" cy="281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313" h="1126" extrusionOk="0">
                            <a:moveTo>
                              <a:pt x="760" y="1"/>
                            </a:moveTo>
                            <a:cubicBezTo>
                              <a:pt x="259" y="1"/>
                              <a:pt x="1" y="605"/>
                              <a:pt x="346" y="967"/>
                            </a:cubicBezTo>
                            <a:cubicBezTo>
                              <a:pt x="461" y="1077"/>
                              <a:pt x="600" y="1126"/>
                              <a:pt x="737" y="1126"/>
                            </a:cubicBezTo>
                            <a:cubicBezTo>
                              <a:pt x="1031" y="1126"/>
                              <a:pt x="1312" y="900"/>
                              <a:pt x="1312" y="570"/>
                            </a:cubicBezTo>
                            <a:cubicBezTo>
                              <a:pt x="1312" y="260"/>
                              <a:pt x="1053" y="1"/>
                              <a:pt x="76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54" name="Google Shape;11354;p11"/>
                      <p:cNvSpPr/>
                      <p:nvPr/>
                    </p:nvSpPr>
                    <p:spPr>
                      <a:xfrm rot="-5400000">
                        <a:off x="3164375" y="1288250"/>
                        <a:ext cx="32800" cy="27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312" h="1112" extrusionOk="0">
                            <a:moveTo>
                              <a:pt x="759" y="1"/>
                            </a:moveTo>
                            <a:cubicBezTo>
                              <a:pt x="259" y="1"/>
                              <a:pt x="0" y="587"/>
                              <a:pt x="362" y="950"/>
                            </a:cubicBezTo>
                            <a:cubicBezTo>
                              <a:pt x="474" y="1061"/>
                              <a:pt x="613" y="1112"/>
                              <a:pt x="749" y="1112"/>
                            </a:cubicBezTo>
                            <a:cubicBezTo>
                              <a:pt x="1035" y="1112"/>
                              <a:pt x="1312" y="892"/>
                              <a:pt x="1312" y="553"/>
                            </a:cubicBezTo>
                            <a:cubicBezTo>
                              <a:pt x="1312" y="242"/>
                              <a:pt x="1053" y="1"/>
                              <a:pt x="75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55" name="Google Shape;11355;p11"/>
                      <p:cNvSpPr/>
                      <p:nvPr/>
                    </p:nvSpPr>
                    <p:spPr>
                      <a:xfrm rot="-5400000">
                        <a:off x="3109488" y="1137113"/>
                        <a:ext cx="119100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4" h="4539" extrusionOk="0">
                            <a:moveTo>
                              <a:pt x="4235" y="1"/>
                            </a:moveTo>
                            <a:cubicBezTo>
                              <a:pt x="3279" y="1"/>
                              <a:pt x="2230" y="437"/>
                              <a:pt x="1381" y="1286"/>
                            </a:cubicBezTo>
                            <a:cubicBezTo>
                              <a:pt x="432" y="2235"/>
                              <a:pt x="0" y="3461"/>
                              <a:pt x="138" y="4514"/>
                            </a:cubicBezTo>
                            <a:cubicBezTo>
                              <a:pt x="265" y="4530"/>
                              <a:pt x="394" y="4539"/>
                              <a:pt x="525" y="4539"/>
                            </a:cubicBezTo>
                            <a:cubicBezTo>
                              <a:pt x="1472" y="4539"/>
                              <a:pt x="2532" y="4104"/>
                              <a:pt x="3366" y="3271"/>
                            </a:cubicBezTo>
                            <a:cubicBezTo>
                              <a:pt x="4332" y="2304"/>
                              <a:pt x="4764" y="1062"/>
                              <a:pt x="4626" y="26"/>
                            </a:cubicBezTo>
                            <a:cubicBezTo>
                              <a:pt x="4498" y="9"/>
                              <a:pt x="4367" y="1"/>
                              <a:pt x="42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56" name="Google Shape;11356;p11"/>
                      <p:cNvSpPr/>
                      <p:nvPr/>
                    </p:nvSpPr>
                    <p:spPr>
                      <a:xfrm rot="-5400000">
                        <a:off x="3211750" y="10460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37" y="1"/>
                            </a:moveTo>
                            <a:cubicBezTo>
                              <a:pt x="888" y="1"/>
                              <a:pt x="680" y="70"/>
                              <a:pt x="535" y="215"/>
                            </a:cubicBezTo>
                            <a:cubicBezTo>
                              <a:pt x="0" y="750"/>
                              <a:pt x="552" y="2200"/>
                              <a:pt x="1795" y="3442"/>
                            </a:cubicBezTo>
                            <a:cubicBezTo>
                              <a:pt x="2711" y="4358"/>
                              <a:pt x="3730" y="4899"/>
                              <a:pt x="4424" y="4899"/>
                            </a:cubicBezTo>
                            <a:cubicBezTo>
                              <a:pt x="4671" y="4899"/>
                              <a:pt x="4877" y="4830"/>
                              <a:pt x="5023" y="4685"/>
                            </a:cubicBezTo>
                            <a:cubicBezTo>
                              <a:pt x="5575" y="4150"/>
                              <a:pt x="5005" y="2700"/>
                              <a:pt x="3780" y="1458"/>
                            </a:cubicBezTo>
                            <a:cubicBezTo>
                              <a:pt x="2864" y="542"/>
                              <a:pt x="1836" y="1"/>
                              <a:pt x="113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57" name="Google Shape;11357;p11"/>
                      <p:cNvSpPr/>
                      <p:nvPr/>
                    </p:nvSpPr>
                    <p:spPr>
                      <a:xfrm rot="-5400000">
                        <a:off x="3270638" y="1197938"/>
                        <a:ext cx="276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23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42" y="1123"/>
                              <a:pt x="553" y="1123"/>
                            </a:cubicBezTo>
                            <a:cubicBezTo>
                              <a:pt x="864" y="1123"/>
                              <a:pt x="1105" y="864"/>
                              <a:pt x="1105" y="553"/>
                            </a:cubicBezTo>
                            <a:cubicBezTo>
                              <a:pt x="1105" y="260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58" name="Google Shape;11358;p11"/>
                      <p:cNvSpPr/>
                      <p:nvPr/>
                    </p:nvSpPr>
                    <p:spPr>
                      <a:xfrm rot="-5400000">
                        <a:off x="3166888" y="1085963"/>
                        <a:ext cx="2762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5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0" y="242"/>
                              <a:pt x="0" y="553"/>
                            </a:cubicBezTo>
                            <a:cubicBezTo>
                              <a:pt x="0" y="863"/>
                              <a:pt x="242" y="1105"/>
                              <a:pt x="553" y="1105"/>
                            </a:cubicBezTo>
                            <a:cubicBezTo>
                              <a:pt x="863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3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</p:grpSp>
              </p:grpSp>
              <p:grpSp>
                <p:nvGrpSpPr>
                  <p:cNvPr id="11359" name="Google Shape;11359;p11"/>
                  <p:cNvGrpSpPr/>
                  <p:nvPr/>
                </p:nvGrpSpPr>
                <p:grpSpPr>
                  <a:xfrm>
                    <a:off x="8469204" y="626887"/>
                    <a:ext cx="196290" cy="3974225"/>
                    <a:chOff x="478504" y="626887"/>
                    <a:chExt cx="196290" cy="3974225"/>
                  </a:xfrm>
                </p:grpSpPr>
                <p:grpSp>
                  <p:nvGrpSpPr>
                    <p:cNvPr id="11360" name="Google Shape;11360;p11"/>
                    <p:cNvGrpSpPr/>
                    <p:nvPr/>
                  </p:nvGrpSpPr>
                  <p:grpSpPr>
                    <a:xfrm>
                      <a:off x="478504" y="626887"/>
                      <a:ext cx="196290" cy="1959963"/>
                      <a:chOff x="3107650" y="1132184"/>
                      <a:chExt cx="235050" cy="2347261"/>
                    </a:xfrm>
                  </p:grpSpPr>
                  <p:sp>
                    <p:nvSpPr>
                      <p:cNvPr id="11361" name="Google Shape;11361;p11"/>
                      <p:cNvSpPr/>
                      <p:nvPr/>
                    </p:nvSpPr>
                    <p:spPr>
                      <a:xfrm rot="-5400000">
                        <a:off x="2051081" y="2297597"/>
                        <a:ext cx="2347261" cy="1643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294" h="657" extrusionOk="0">
                            <a:moveTo>
                              <a:pt x="0" y="0"/>
                            </a:moveTo>
                            <a:lnTo>
                              <a:pt x="0" y="656"/>
                            </a:lnTo>
                            <a:lnTo>
                              <a:pt x="98293" y="656"/>
                            </a:lnTo>
                            <a:lnTo>
                              <a:pt x="98293" y="0"/>
                            </a:ln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62" name="Google Shape;11362;p11"/>
                      <p:cNvSpPr/>
                      <p:nvPr/>
                    </p:nvSpPr>
                    <p:spPr>
                      <a:xfrm rot="-5400000">
                        <a:off x="3109263" y="3337488"/>
                        <a:ext cx="119550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82" h="4539" extrusionOk="0">
                            <a:moveTo>
                              <a:pt x="4240" y="1"/>
                            </a:moveTo>
                            <a:cubicBezTo>
                              <a:pt x="3292" y="1"/>
                              <a:pt x="2232" y="437"/>
                              <a:pt x="1398" y="1286"/>
                            </a:cubicBezTo>
                            <a:cubicBezTo>
                              <a:pt x="432" y="2235"/>
                              <a:pt x="0" y="3461"/>
                              <a:pt x="138" y="4514"/>
                            </a:cubicBezTo>
                            <a:cubicBezTo>
                              <a:pt x="267" y="4530"/>
                              <a:pt x="398" y="4539"/>
                              <a:pt x="530" y="4539"/>
                            </a:cubicBezTo>
                            <a:cubicBezTo>
                              <a:pt x="1486" y="4539"/>
                              <a:pt x="2535" y="4104"/>
                              <a:pt x="3383" y="3271"/>
                            </a:cubicBezTo>
                            <a:cubicBezTo>
                              <a:pt x="4333" y="2304"/>
                              <a:pt x="4781" y="1062"/>
                              <a:pt x="4626" y="26"/>
                            </a:cubicBezTo>
                            <a:cubicBezTo>
                              <a:pt x="4500" y="9"/>
                              <a:pt x="4371" y="1"/>
                              <a:pt x="424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63" name="Google Shape;11363;p11"/>
                      <p:cNvSpPr/>
                      <p:nvPr/>
                    </p:nvSpPr>
                    <p:spPr>
                      <a:xfrm rot="-5400000">
                        <a:off x="3211450" y="3246375"/>
                        <a:ext cx="139825" cy="1226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3" h="4907" extrusionOk="0">
                            <a:moveTo>
                              <a:pt x="1141" y="1"/>
                            </a:moveTo>
                            <a:cubicBezTo>
                              <a:pt x="898" y="1"/>
                              <a:pt x="695" y="66"/>
                              <a:pt x="553" y="205"/>
                            </a:cubicBezTo>
                            <a:cubicBezTo>
                              <a:pt x="0" y="757"/>
                              <a:pt x="570" y="2207"/>
                              <a:pt x="1795" y="3449"/>
                            </a:cubicBezTo>
                            <a:cubicBezTo>
                              <a:pt x="2711" y="4365"/>
                              <a:pt x="3740" y="4906"/>
                              <a:pt x="4438" y="4906"/>
                            </a:cubicBezTo>
                            <a:cubicBezTo>
                              <a:pt x="4688" y="4906"/>
                              <a:pt x="4895" y="4837"/>
                              <a:pt x="5040" y="4692"/>
                            </a:cubicBezTo>
                            <a:cubicBezTo>
                              <a:pt x="5592" y="4157"/>
                              <a:pt x="5023" y="2707"/>
                              <a:pt x="3780" y="1465"/>
                            </a:cubicBezTo>
                            <a:cubicBezTo>
                              <a:pt x="2871" y="543"/>
                              <a:pt x="1839" y="1"/>
                              <a:pt x="114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64" name="Google Shape;11364;p11"/>
                      <p:cNvSpPr/>
                      <p:nvPr/>
                    </p:nvSpPr>
                    <p:spPr>
                      <a:xfrm rot="-5400000">
                        <a:off x="3270425" y="3394000"/>
                        <a:ext cx="28075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23" extrusionOk="0">
                            <a:moveTo>
                              <a:pt x="570" y="1"/>
                            </a:moveTo>
                            <a:cubicBezTo>
                              <a:pt x="259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59" y="1123"/>
                              <a:pt x="570" y="1123"/>
                            </a:cubicBezTo>
                            <a:cubicBezTo>
                              <a:pt x="881" y="1123"/>
                              <a:pt x="1122" y="864"/>
                              <a:pt x="1122" y="553"/>
                            </a:cubicBezTo>
                            <a:cubicBezTo>
                              <a:pt x="1122" y="260"/>
                              <a:pt x="881" y="1"/>
                              <a:pt x="57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65" name="Google Shape;11365;p11"/>
                      <p:cNvSpPr/>
                      <p:nvPr/>
                    </p:nvSpPr>
                    <p:spPr>
                      <a:xfrm rot="-5400000">
                        <a:off x="3166888" y="3281813"/>
                        <a:ext cx="2762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5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0" y="242"/>
                              <a:pt x="0" y="553"/>
                            </a:cubicBezTo>
                            <a:cubicBezTo>
                              <a:pt x="0" y="863"/>
                              <a:pt x="242" y="1105"/>
                              <a:pt x="553" y="1105"/>
                            </a:cubicBezTo>
                            <a:cubicBezTo>
                              <a:pt x="863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3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66" name="Google Shape;11366;p11"/>
                      <p:cNvSpPr/>
                      <p:nvPr/>
                    </p:nvSpPr>
                    <p:spPr>
                      <a:xfrm rot="-5400000">
                        <a:off x="3099338" y="3133063"/>
                        <a:ext cx="139400" cy="122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11" extrusionOk="0">
                            <a:moveTo>
                              <a:pt x="4446" y="1"/>
                            </a:moveTo>
                            <a:cubicBezTo>
                              <a:pt x="3748" y="1"/>
                              <a:pt x="2715" y="548"/>
                              <a:pt x="1796" y="1455"/>
                            </a:cubicBezTo>
                            <a:cubicBezTo>
                              <a:pt x="570" y="2697"/>
                              <a:pt x="1" y="4147"/>
                              <a:pt x="553" y="4700"/>
                            </a:cubicBezTo>
                            <a:cubicBezTo>
                              <a:pt x="696" y="4843"/>
                              <a:pt x="899" y="4911"/>
                              <a:pt x="1142" y="4911"/>
                            </a:cubicBezTo>
                            <a:cubicBezTo>
                              <a:pt x="1836" y="4911"/>
                              <a:pt x="2860" y="4360"/>
                              <a:pt x="3780" y="3440"/>
                            </a:cubicBezTo>
                            <a:cubicBezTo>
                              <a:pt x="5023" y="2214"/>
                              <a:pt x="5575" y="764"/>
                              <a:pt x="5040" y="212"/>
                            </a:cubicBezTo>
                            <a:cubicBezTo>
                              <a:pt x="4897" y="68"/>
                              <a:pt x="4692" y="1"/>
                              <a:pt x="444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67" name="Google Shape;11367;p11"/>
                      <p:cNvSpPr/>
                      <p:nvPr/>
                    </p:nvSpPr>
                    <p:spPr>
                      <a:xfrm rot="-5400000">
                        <a:off x="3211750" y="30464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38" y="1"/>
                            </a:moveTo>
                            <a:cubicBezTo>
                              <a:pt x="888" y="1"/>
                              <a:pt x="681" y="70"/>
                              <a:pt x="536" y="215"/>
                            </a:cubicBezTo>
                            <a:cubicBezTo>
                              <a:pt x="1" y="750"/>
                              <a:pt x="553" y="2200"/>
                              <a:pt x="1796" y="3442"/>
                            </a:cubicBezTo>
                            <a:cubicBezTo>
                              <a:pt x="2712" y="4358"/>
                              <a:pt x="3740" y="4899"/>
                              <a:pt x="4432" y="4899"/>
                            </a:cubicBezTo>
                            <a:cubicBezTo>
                              <a:pt x="4679" y="4899"/>
                              <a:pt x="4883" y="4830"/>
                              <a:pt x="5023" y="4685"/>
                            </a:cubicBezTo>
                            <a:cubicBezTo>
                              <a:pt x="5576" y="4150"/>
                              <a:pt x="5023" y="2700"/>
                              <a:pt x="3781" y="1458"/>
                            </a:cubicBezTo>
                            <a:cubicBezTo>
                              <a:pt x="2865" y="542"/>
                              <a:pt x="1836" y="1"/>
                              <a:pt x="11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68" name="Google Shape;11368;p11"/>
                      <p:cNvSpPr/>
                      <p:nvPr/>
                    </p:nvSpPr>
                    <p:spPr>
                      <a:xfrm rot="-5400000">
                        <a:off x="3270913" y="3198588"/>
                        <a:ext cx="28075" cy="27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084" extrusionOk="0">
                            <a:moveTo>
                              <a:pt x="555" y="1"/>
                            </a:moveTo>
                            <a:cubicBezTo>
                              <a:pt x="285" y="1"/>
                              <a:pt x="18" y="178"/>
                              <a:pt x="0" y="531"/>
                            </a:cubicBezTo>
                            <a:cubicBezTo>
                              <a:pt x="0" y="825"/>
                              <a:pt x="415" y="1084"/>
                              <a:pt x="725" y="1084"/>
                            </a:cubicBezTo>
                            <a:cubicBezTo>
                              <a:pt x="1036" y="1084"/>
                              <a:pt x="1122" y="825"/>
                              <a:pt x="1122" y="531"/>
                            </a:cubicBezTo>
                            <a:cubicBezTo>
                              <a:pt x="1096" y="178"/>
                              <a:pt x="825" y="1"/>
                              <a:pt x="55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69" name="Google Shape;11369;p11"/>
                      <p:cNvSpPr/>
                      <p:nvPr/>
                    </p:nvSpPr>
                    <p:spPr>
                      <a:xfrm rot="-5400000">
                        <a:off x="3166663" y="3081813"/>
                        <a:ext cx="2807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06" extrusionOk="0">
                            <a:moveTo>
                              <a:pt x="553" y="1"/>
                            </a:moveTo>
                            <a:cubicBezTo>
                              <a:pt x="259" y="1"/>
                              <a:pt x="1" y="242"/>
                              <a:pt x="1" y="553"/>
                            </a:cubicBezTo>
                            <a:cubicBezTo>
                              <a:pt x="1" y="863"/>
                              <a:pt x="259" y="1105"/>
                              <a:pt x="553" y="1105"/>
                            </a:cubicBezTo>
                            <a:cubicBezTo>
                              <a:pt x="864" y="1105"/>
                              <a:pt x="1122" y="863"/>
                              <a:pt x="1122" y="553"/>
                            </a:cubicBezTo>
                            <a:cubicBezTo>
                              <a:pt x="1122" y="242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70" name="Google Shape;11370;p11"/>
                      <p:cNvSpPr/>
                      <p:nvPr/>
                    </p:nvSpPr>
                    <p:spPr>
                      <a:xfrm rot="-5400000">
                        <a:off x="3109275" y="2937500"/>
                        <a:ext cx="119525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81" h="4539" extrusionOk="0">
                            <a:moveTo>
                              <a:pt x="4251" y="1"/>
                            </a:moveTo>
                            <a:cubicBezTo>
                              <a:pt x="3292" y="1"/>
                              <a:pt x="2232" y="437"/>
                              <a:pt x="1398" y="1286"/>
                            </a:cubicBezTo>
                            <a:cubicBezTo>
                              <a:pt x="449" y="2235"/>
                              <a:pt x="0" y="3461"/>
                              <a:pt x="155" y="4514"/>
                            </a:cubicBezTo>
                            <a:cubicBezTo>
                              <a:pt x="282" y="4530"/>
                              <a:pt x="411" y="4539"/>
                              <a:pt x="542" y="4539"/>
                            </a:cubicBezTo>
                            <a:cubicBezTo>
                              <a:pt x="1486" y="4539"/>
                              <a:pt x="2534" y="4104"/>
                              <a:pt x="3383" y="3271"/>
                            </a:cubicBezTo>
                            <a:cubicBezTo>
                              <a:pt x="4349" y="2304"/>
                              <a:pt x="4781" y="1062"/>
                              <a:pt x="4643" y="26"/>
                            </a:cubicBezTo>
                            <a:cubicBezTo>
                              <a:pt x="4515" y="9"/>
                              <a:pt x="4384" y="1"/>
                              <a:pt x="425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71" name="Google Shape;11371;p11"/>
                      <p:cNvSpPr/>
                      <p:nvPr/>
                    </p:nvSpPr>
                    <p:spPr>
                      <a:xfrm rot="-5400000">
                        <a:off x="3211525" y="2846475"/>
                        <a:ext cx="13985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4" h="4900" extrusionOk="0">
                            <a:moveTo>
                              <a:pt x="1155" y="1"/>
                            </a:moveTo>
                            <a:cubicBezTo>
                              <a:pt x="906" y="1"/>
                              <a:pt x="699" y="70"/>
                              <a:pt x="553" y="215"/>
                            </a:cubicBezTo>
                            <a:cubicBezTo>
                              <a:pt x="1" y="750"/>
                              <a:pt x="571" y="2200"/>
                              <a:pt x="1813" y="3442"/>
                            </a:cubicBezTo>
                            <a:cubicBezTo>
                              <a:pt x="2716" y="4358"/>
                              <a:pt x="3741" y="4899"/>
                              <a:pt x="4439" y="4899"/>
                            </a:cubicBezTo>
                            <a:cubicBezTo>
                              <a:pt x="4688" y="4899"/>
                              <a:pt x="4896" y="4830"/>
                              <a:pt x="5041" y="4685"/>
                            </a:cubicBezTo>
                            <a:cubicBezTo>
                              <a:pt x="5593" y="4150"/>
                              <a:pt x="5024" y="2700"/>
                              <a:pt x="3781" y="1458"/>
                            </a:cubicBezTo>
                            <a:cubicBezTo>
                              <a:pt x="2878" y="542"/>
                              <a:pt x="1853" y="1"/>
                              <a:pt x="115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72" name="Google Shape;11372;p11"/>
                      <p:cNvSpPr/>
                      <p:nvPr/>
                    </p:nvSpPr>
                    <p:spPr>
                      <a:xfrm rot="-5400000">
                        <a:off x="3270638" y="2998113"/>
                        <a:ext cx="276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23" extrusionOk="0">
                            <a:moveTo>
                              <a:pt x="553" y="1"/>
                            </a:moveTo>
                            <a:cubicBezTo>
                              <a:pt x="243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43" y="1123"/>
                              <a:pt x="553" y="1123"/>
                            </a:cubicBezTo>
                            <a:cubicBezTo>
                              <a:pt x="864" y="1123"/>
                              <a:pt x="1106" y="864"/>
                              <a:pt x="1106" y="553"/>
                            </a:cubicBezTo>
                            <a:cubicBezTo>
                              <a:pt x="1106" y="260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73" name="Google Shape;11373;p11"/>
                      <p:cNvSpPr/>
                      <p:nvPr/>
                    </p:nvSpPr>
                    <p:spPr>
                      <a:xfrm rot="-5400000">
                        <a:off x="3166450" y="2886575"/>
                        <a:ext cx="27625" cy="26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5" h="1071" extrusionOk="0">
                            <a:moveTo>
                              <a:pt x="725" y="1"/>
                            </a:moveTo>
                            <a:cubicBezTo>
                              <a:pt x="432" y="1"/>
                              <a:pt x="0" y="242"/>
                              <a:pt x="0" y="553"/>
                            </a:cubicBezTo>
                            <a:cubicBezTo>
                              <a:pt x="18" y="898"/>
                              <a:pt x="285" y="1071"/>
                              <a:pt x="553" y="1071"/>
                            </a:cubicBezTo>
                            <a:cubicBezTo>
                              <a:pt x="820" y="1071"/>
                              <a:pt x="1088" y="898"/>
                              <a:pt x="1105" y="553"/>
                            </a:cubicBezTo>
                            <a:cubicBezTo>
                              <a:pt x="1105" y="242"/>
                              <a:pt x="1019" y="1"/>
                              <a:pt x="72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74" name="Google Shape;11374;p11"/>
                      <p:cNvSpPr/>
                      <p:nvPr/>
                    </p:nvSpPr>
                    <p:spPr>
                      <a:xfrm rot="-5400000">
                        <a:off x="3109475" y="2737500"/>
                        <a:ext cx="119125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5" h="4539" extrusionOk="0">
                            <a:moveTo>
                              <a:pt x="4235" y="1"/>
                            </a:moveTo>
                            <a:cubicBezTo>
                              <a:pt x="3279" y="1"/>
                              <a:pt x="2232" y="437"/>
                              <a:pt x="1398" y="1286"/>
                            </a:cubicBezTo>
                            <a:cubicBezTo>
                              <a:pt x="432" y="2235"/>
                              <a:pt x="0" y="3461"/>
                              <a:pt x="139" y="4514"/>
                            </a:cubicBezTo>
                            <a:cubicBezTo>
                              <a:pt x="265" y="4530"/>
                              <a:pt x="394" y="4539"/>
                              <a:pt x="526" y="4539"/>
                            </a:cubicBezTo>
                            <a:cubicBezTo>
                              <a:pt x="1473" y="4539"/>
                              <a:pt x="2535" y="4104"/>
                              <a:pt x="3383" y="3271"/>
                            </a:cubicBezTo>
                            <a:cubicBezTo>
                              <a:pt x="4333" y="2304"/>
                              <a:pt x="4764" y="1062"/>
                              <a:pt x="4626" y="26"/>
                            </a:cubicBezTo>
                            <a:cubicBezTo>
                              <a:pt x="4498" y="9"/>
                              <a:pt x="4367" y="1"/>
                              <a:pt x="42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75" name="Google Shape;11375;p11"/>
                      <p:cNvSpPr/>
                      <p:nvPr/>
                    </p:nvSpPr>
                    <p:spPr>
                      <a:xfrm rot="-5400000">
                        <a:off x="3211750" y="26464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44" y="1"/>
                            </a:moveTo>
                            <a:cubicBezTo>
                              <a:pt x="897" y="1"/>
                              <a:pt x="693" y="70"/>
                              <a:pt x="553" y="215"/>
                            </a:cubicBezTo>
                            <a:cubicBezTo>
                              <a:pt x="0" y="750"/>
                              <a:pt x="553" y="2200"/>
                              <a:pt x="1795" y="3442"/>
                            </a:cubicBezTo>
                            <a:cubicBezTo>
                              <a:pt x="2711" y="4358"/>
                              <a:pt x="3740" y="4899"/>
                              <a:pt x="4438" y="4899"/>
                            </a:cubicBezTo>
                            <a:cubicBezTo>
                              <a:pt x="4688" y="4899"/>
                              <a:pt x="4895" y="4830"/>
                              <a:pt x="5040" y="4685"/>
                            </a:cubicBezTo>
                            <a:cubicBezTo>
                              <a:pt x="5575" y="4150"/>
                              <a:pt x="5023" y="2700"/>
                              <a:pt x="3780" y="1458"/>
                            </a:cubicBezTo>
                            <a:cubicBezTo>
                              <a:pt x="2864" y="542"/>
                              <a:pt x="1836" y="1"/>
                              <a:pt x="114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76" name="Google Shape;11376;p11"/>
                      <p:cNvSpPr/>
                      <p:nvPr/>
                    </p:nvSpPr>
                    <p:spPr>
                      <a:xfrm rot="-5400000">
                        <a:off x="3270425" y="2793800"/>
                        <a:ext cx="28075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23" extrusionOk="0">
                            <a:moveTo>
                              <a:pt x="570" y="1"/>
                            </a:moveTo>
                            <a:cubicBezTo>
                              <a:pt x="260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60" y="1123"/>
                              <a:pt x="570" y="1123"/>
                            </a:cubicBezTo>
                            <a:cubicBezTo>
                              <a:pt x="864" y="1123"/>
                              <a:pt x="1123" y="864"/>
                              <a:pt x="1123" y="553"/>
                            </a:cubicBezTo>
                            <a:cubicBezTo>
                              <a:pt x="1123" y="260"/>
                              <a:pt x="864" y="1"/>
                              <a:pt x="57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77" name="Google Shape;11377;p11"/>
                      <p:cNvSpPr/>
                      <p:nvPr/>
                    </p:nvSpPr>
                    <p:spPr>
                      <a:xfrm rot="-5400000">
                        <a:off x="3166663" y="2681813"/>
                        <a:ext cx="2807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06" extrusionOk="0">
                            <a:moveTo>
                              <a:pt x="570" y="1"/>
                            </a:moveTo>
                            <a:cubicBezTo>
                              <a:pt x="259" y="1"/>
                              <a:pt x="0" y="242"/>
                              <a:pt x="0" y="553"/>
                            </a:cubicBezTo>
                            <a:cubicBezTo>
                              <a:pt x="0" y="863"/>
                              <a:pt x="259" y="1105"/>
                              <a:pt x="570" y="1105"/>
                            </a:cubicBezTo>
                            <a:cubicBezTo>
                              <a:pt x="863" y="1105"/>
                              <a:pt x="1122" y="863"/>
                              <a:pt x="1122" y="553"/>
                            </a:cubicBezTo>
                            <a:cubicBezTo>
                              <a:pt x="1122" y="242"/>
                              <a:pt x="863" y="1"/>
                              <a:pt x="57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78" name="Google Shape;11378;p11"/>
                      <p:cNvSpPr/>
                      <p:nvPr/>
                    </p:nvSpPr>
                    <p:spPr>
                      <a:xfrm rot="-5400000">
                        <a:off x="3099338" y="2532863"/>
                        <a:ext cx="139400" cy="122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11" extrusionOk="0">
                            <a:moveTo>
                              <a:pt x="4439" y="1"/>
                            </a:moveTo>
                            <a:cubicBezTo>
                              <a:pt x="3748" y="1"/>
                              <a:pt x="2715" y="548"/>
                              <a:pt x="1796" y="1455"/>
                            </a:cubicBezTo>
                            <a:cubicBezTo>
                              <a:pt x="553" y="2697"/>
                              <a:pt x="1" y="4147"/>
                              <a:pt x="536" y="4700"/>
                            </a:cubicBezTo>
                            <a:cubicBezTo>
                              <a:pt x="679" y="4843"/>
                              <a:pt x="883" y="4911"/>
                              <a:pt x="1128" y="4911"/>
                            </a:cubicBezTo>
                            <a:cubicBezTo>
                              <a:pt x="1827" y="4911"/>
                              <a:pt x="2860" y="4360"/>
                              <a:pt x="3781" y="3440"/>
                            </a:cubicBezTo>
                            <a:cubicBezTo>
                              <a:pt x="5023" y="2214"/>
                              <a:pt x="5576" y="764"/>
                              <a:pt x="5023" y="212"/>
                            </a:cubicBezTo>
                            <a:cubicBezTo>
                              <a:pt x="4884" y="68"/>
                              <a:pt x="4683" y="1"/>
                              <a:pt x="443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79" name="Google Shape;11379;p11"/>
                      <p:cNvSpPr/>
                      <p:nvPr/>
                    </p:nvSpPr>
                    <p:spPr>
                      <a:xfrm rot="-5400000">
                        <a:off x="3211750" y="24462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38" y="1"/>
                            </a:moveTo>
                            <a:cubicBezTo>
                              <a:pt x="888" y="1"/>
                              <a:pt x="681" y="70"/>
                              <a:pt x="536" y="215"/>
                            </a:cubicBezTo>
                            <a:cubicBezTo>
                              <a:pt x="1" y="750"/>
                              <a:pt x="553" y="2200"/>
                              <a:pt x="1796" y="3442"/>
                            </a:cubicBezTo>
                            <a:cubicBezTo>
                              <a:pt x="2712" y="4358"/>
                              <a:pt x="3731" y="4899"/>
                              <a:pt x="4425" y="4899"/>
                            </a:cubicBezTo>
                            <a:cubicBezTo>
                              <a:pt x="4672" y="4899"/>
                              <a:pt x="4878" y="4830"/>
                              <a:pt x="5023" y="4685"/>
                            </a:cubicBezTo>
                            <a:cubicBezTo>
                              <a:pt x="5576" y="4150"/>
                              <a:pt x="5006" y="2700"/>
                              <a:pt x="3781" y="1458"/>
                            </a:cubicBezTo>
                            <a:cubicBezTo>
                              <a:pt x="2865" y="542"/>
                              <a:pt x="1836" y="1"/>
                              <a:pt x="11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80" name="Google Shape;11380;p11"/>
                      <p:cNvSpPr/>
                      <p:nvPr/>
                    </p:nvSpPr>
                    <p:spPr>
                      <a:xfrm rot="-5400000">
                        <a:off x="3265288" y="2597863"/>
                        <a:ext cx="38425" cy="281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37" h="1126" extrusionOk="0">
                            <a:moveTo>
                              <a:pt x="760" y="1"/>
                            </a:moveTo>
                            <a:cubicBezTo>
                              <a:pt x="259" y="1"/>
                              <a:pt x="0" y="605"/>
                              <a:pt x="363" y="967"/>
                            </a:cubicBezTo>
                            <a:cubicBezTo>
                              <a:pt x="472" y="1077"/>
                              <a:pt x="608" y="1126"/>
                              <a:pt x="742" y="1126"/>
                            </a:cubicBezTo>
                            <a:cubicBezTo>
                              <a:pt x="1031" y="1126"/>
                              <a:pt x="1312" y="900"/>
                              <a:pt x="1312" y="570"/>
                            </a:cubicBezTo>
                            <a:cubicBezTo>
                              <a:pt x="1312" y="260"/>
                              <a:pt x="1537" y="1"/>
                              <a:pt x="76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81" name="Google Shape;11381;p11"/>
                      <p:cNvSpPr/>
                      <p:nvPr/>
                    </p:nvSpPr>
                    <p:spPr>
                      <a:xfrm rot="-5400000">
                        <a:off x="3166875" y="2481825"/>
                        <a:ext cx="27650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42"/>
                              <a:pt x="1" y="553"/>
                            </a:cubicBezTo>
                            <a:cubicBezTo>
                              <a:pt x="1" y="863"/>
                              <a:pt x="242" y="1105"/>
                              <a:pt x="553" y="1105"/>
                            </a:cubicBezTo>
                            <a:cubicBezTo>
                              <a:pt x="864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82" name="Google Shape;11382;p11"/>
                      <p:cNvSpPr/>
                      <p:nvPr/>
                    </p:nvSpPr>
                    <p:spPr>
                      <a:xfrm rot="-5400000">
                        <a:off x="3109488" y="2337513"/>
                        <a:ext cx="119100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4" h="4539" extrusionOk="0">
                            <a:moveTo>
                              <a:pt x="4239" y="1"/>
                            </a:moveTo>
                            <a:cubicBezTo>
                              <a:pt x="3292" y="1"/>
                              <a:pt x="2232" y="437"/>
                              <a:pt x="1398" y="1286"/>
                            </a:cubicBezTo>
                            <a:cubicBezTo>
                              <a:pt x="432" y="2235"/>
                              <a:pt x="0" y="3461"/>
                              <a:pt x="138" y="4514"/>
                            </a:cubicBezTo>
                            <a:cubicBezTo>
                              <a:pt x="267" y="4530"/>
                              <a:pt x="397" y="4539"/>
                              <a:pt x="530" y="4539"/>
                            </a:cubicBezTo>
                            <a:cubicBezTo>
                              <a:pt x="1486" y="4539"/>
                              <a:pt x="2534" y="4104"/>
                              <a:pt x="3383" y="3271"/>
                            </a:cubicBezTo>
                            <a:cubicBezTo>
                              <a:pt x="4332" y="2304"/>
                              <a:pt x="4764" y="1062"/>
                              <a:pt x="4626" y="26"/>
                            </a:cubicBezTo>
                            <a:cubicBezTo>
                              <a:pt x="4500" y="9"/>
                              <a:pt x="4371" y="1"/>
                              <a:pt x="423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83" name="Google Shape;11383;p11"/>
                      <p:cNvSpPr/>
                      <p:nvPr/>
                    </p:nvSpPr>
                    <p:spPr>
                      <a:xfrm rot="-5400000">
                        <a:off x="3211763" y="2246488"/>
                        <a:ext cx="139375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5" h="4900" extrusionOk="0">
                            <a:moveTo>
                              <a:pt x="1151" y="1"/>
                            </a:moveTo>
                            <a:cubicBezTo>
                              <a:pt x="904" y="1"/>
                              <a:pt x="698" y="70"/>
                              <a:pt x="552" y="215"/>
                            </a:cubicBezTo>
                            <a:cubicBezTo>
                              <a:pt x="0" y="750"/>
                              <a:pt x="570" y="2200"/>
                              <a:pt x="1795" y="3442"/>
                            </a:cubicBezTo>
                            <a:cubicBezTo>
                              <a:pt x="2711" y="4358"/>
                              <a:pt x="3739" y="4899"/>
                              <a:pt x="4438" y="4899"/>
                            </a:cubicBezTo>
                            <a:cubicBezTo>
                              <a:pt x="4687" y="4899"/>
                              <a:pt x="4895" y="4830"/>
                              <a:pt x="5040" y="4685"/>
                            </a:cubicBezTo>
                            <a:cubicBezTo>
                              <a:pt x="5575" y="4150"/>
                              <a:pt x="5023" y="2700"/>
                              <a:pt x="3780" y="1458"/>
                            </a:cubicBezTo>
                            <a:cubicBezTo>
                              <a:pt x="2864" y="542"/>
                              <a:pt x="1845" y="1"/>
                              <a:pt x="115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84" name="Google Shape;11384;p11"/>
                      <p:cNvSpPr/>
                      <p:nvPr/>
                    </p:nvSpPr>
                    <p:spPr>
                      <a:xfrm rot="-5400000">
                        <a:off x="3272588" y="2395963"/>
                        <a:ext cx="237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50" h="1123" extrusionOk="0">
                            <a:moveTo>
                              <a:pt x="397" y="1"/>
                            </a:moveTo>
                            <a:cubicBezTo>
                              <a:pt x="87" y="1"/>
                              <a:pt x="0" y="260"/>
                              <a:pt x="0" y="570"/>
                            </a:cubicBezTo>
                            <a:cubicBezTo>
                              <a:pt x="0" y="864"/>
                              <a:pt x="87" y="1123"/>
                              <a:pt x="397" y="1123"/>
                            </a:cubicBezTo>
                            <a:cubicBezTo>
                              <a:pt x="691" y="1123"/>
                              <a:pt x="950" y="864"/>
                              <a:pt x="950" y="570"/>
                            </a:cubicBezTo>
                            <a:cubicBezTo>
                              <a:pt x="950" y="260"/>
                              <a:pt x="691" y="1"/>
                              <a:pt x="39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85" name="Google Shape;11385;p11"/>
                      <p:cNvSpPr/>
                      <p:nvPr/>
                    </p:nvSpPr>
                    <p:spPr>
                      <a:xfrm rot="-5400000">
                        <a:off x="3166663" y="2286138"/>
                        <a:ext cx="2807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06" extrusionOk="0">
                            <a:moveTo>
                              <a:pt x="570" y="1"/>
                            </a:moveTo>
                            <a:cubicBezTo>
                              <a:pt x="259" y="1"/>
                              <a:pt x="0" y="242"/>
                              <a:pt x="0" y="553"/>
                            </a:cubicBezTo>
                            <a:cubicBezTo>
                              <a:pt x="0" y="863"/>
                              <a:pt x="259" y="1105"/>
                              <a:pt x="570" y="1105"/>
                            </a:cubicBezTo>
                            <a:cubicBezTo>
                              <a:pt x="863" y="1105"/>
                              <a:pt x="1122" y="863"/>
                              <a:pt x="1122" y="553"/>
                            </a:cubicBezTo>
                            <a:cubicBezTo>
                              <a:pt x="1122" y="242"/>
                              <a:pt x="863" y="1"/>
                              <a:pt x="57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86" name="Google Shape;11386;p11"/>
                      <p:cNvSpPr/>
                      <p:nvPr/>
                    </p:nvSpPr>
                    <p:spPr>
                      <a:xfrm rot="-5400000">
                        <a:off x="3109475" y="2137300"/>
                        <a:ext cx="119125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5" h="4539" extrusionOk="0">
                            <a:moveTo>
                              <a:pt x="4235" y="1"/>
                            </a:moveTo>
                            <a:cubicBezTo>
                              <a:pt x="3279" y="1"/>
                              <a:pt x="2230" y="437"/>
                              <a:pt x="1381" y="1286"/>
                            </a:cubicBezTo>
                            <a:cubicBezTo>
                              <a:pt x="432" y="2235"/>
                              <a:pt x="1" y="3461"/>
                              <a:pt x="139" y="4514"/>
                            </a:cubicBezTo>
                            <a:cubicBezTo>
                              <a:pt x="265" y="4530"/>
                              <a:pt x="394" y="4539"/>
                              <a:pt x="526" y="4539"/>
                            </a:cubicBezTo>
                            <a:cubicBezTo>
                              <a:pt x="1473" y="4539"/>
                              <a:pt x="2533" y="4104"/>
                              <a:pt x="3366" y="3271"/>
                            </a:cubicBezTo>
                            <a:cubicBezTo>
                              <a:pt x="4333" y="2304"/>
                              <a:pt x="4764" y="1062"/>
                              <a:pt x="4626" y="26"/>
                            </a:cubicBezTo>
                            <a:cubicBezTo>
                              <a:pt x="4498" y="9"/>
                              <a:pt x="4367" y="1"/>
                              <a:pt x="42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87" name="Google Shape;11387;p11"/>
                      <p:cNvSpPr/>
                      <p:nvPr/>
                    </p:nvSpPr>
                    <p:spPr>
                      <a:xfrm rot="-5400000">
                        <a:off x="3211750" y="20462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37" y="1"/>
                            </a:moveTo>
                            <a:cubicBezTo>
                              <a:pt x="888" y="1"/>
                              <a:pt x="681" y="70"/>
                              <a:pt x="536" y="215"/>
                            </a:cubicBezTo>
                            <a:cubicBezTo>
                              <a:pt x="0" y="750"/>
                              <a:pt x="553" y="2200"/>
                              <a:pt x="1795" y="3442"/>
                            </a:cubicBezTo>
                            <a:cubicBezTo>
                              <a:pt x="2711" y="4358"/>
                              <a:pt x="3740" y="4899"/>
                              <a:pt x="4432" y="4899"/>
                            </a:cubicBezTo>
                            <a:cubicBezTo>
                              <a:pt x="4678" y="4899"/>
                              <a:pt x="4882" y="4830"/>
                              <a:pt x="5023" y="4685"/>
                            </a:cubicBezTo>
                            <a:cubicBezTo>
                              <a:pt x="5575" y="4150"/>
                              <a:pt x="5023" y="2700"/>
                              <a:pt x="3780" y="1458"/>
                            </a:cubicBezTo>
                            <a:cubicBezTo>
                              <a:pt x="2864" y="542"/>
                              <a:pt x="1836" y="1"/>
                              <a:pt x="113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88" name="Google Shape;11388;p11"/>
                      <p:cNvSpPr/>
                      <p:nvPr/>
                    </p:nvSpPr>
                    <p:spPr>
                      <a:xfrm rot="-5400000">
                        <a:off x="3270638" y="2193813"/>
                        <a:ext cx="276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23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42" y="1123"/>
                              <a:pt x="553" y="1123"/>
                            </a:cubicBezTo>
                            <a:cubicBezTo>
                              <a:pt x="864" y="1123"/>
                              <a:pt x="1105" y="864"/>
                              <a:pt x="1105" y="553"/>
                            </a:cubicBezTo>
                            <a:cubicBezTo>
                              <a:pt x="1105" y="260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89" name="Google Shape;11389;p11"/>
                      <p:cNvSpPr/>
                      <p:nvPr/>
                    </p:nvSpPr>
                    <p:spPr>
                      <a:xfrm rot="-5400000">
                        <a:off x="3166875" y="2086150"/>
                        <a:ext cx="27650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42"/>
                              <a:pt x="1" y="553"/>
                            </a:cubicBezTo>
                            <a:cubicBezTo>
                              <a:pt x="1" y="863"/>
                              <a:pt x="242" y="1105"/>
                              <a:pt x="553" y="1105"/>
                            </a:cubicBezTo>
                            <a:cubicBezTo>
                              <a:pt x="864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90" name="Google Shape;11390;p11"/>
                      <p:cNvSpPr/>
                      <p:nvPr/>
                    </p:nvSpPr>
                    <p:spPr>
                      <a:xfrm rot="-5400000">
                        <a:off x="3099250" y="1932750"/>
                        <a:ext cx="139400" cy="122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4" extrusionOk="0">
                            <a:moveTo>
                              <a:pt x="4432" y="1"/>
                            </a:moveTo>
                            <a:cubicBezTo>
                              <a:pt x="3738" y="1"/>
                              <a:pt x="2715" y="548"/>
                              <a:pt x="1796" y="1455"/>
                            </a:cubicBezTo>
                            <a:cubicBezTo>
                              <a:pt x="553" y="2697"/>
                              <a:pt x="1" y="4147"/>
                              <a:pt x="536" y="4700"/>
                            </a:cubicBezTo>
                            <a:cubicBezTo>
                              <a:pt x="678" y="4838"/>
                              <a:pt x="881" y="4903"/>
                              <a:pt x="1124" y="4903"/>
                            </a:cubicBezTo>
                            <a:cubicBezTo>
                              <a:pt x="1823" y="4903"/>
                              <a:pt x="2859" y="4361"/>
                              <a:pt x="3781" y="3440"/>
                            </a:cubicBezTo>
                            <a:cubicBezTo>
                              <a:pt x="5006" y="2214"/>
                              <a:pt x="5576" y="764"/>
                              <a:pt x="5023" y="212"/>
                            </a:cubicBezTo>
                            <a:cubicBezTo>
                              <a:pt x="4880" y="68"/>
                              <a:pt x="4676" y="1"/>
                              <a:pt x="4432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91" name="Google Shape;11391;p11"/>
                      <p:cNvSpPr/>
                      <p:nvPr/>
                    </p:nvSpPr>
                    <p:spPr>
                      <a:xfrm rot="-5400000">
                        <a:off x="3211538" y="1846288"/>
                        <a:ext cx="139825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3" h="4900" extrusionOk="0">
                            <a:moveTo>
                              <a:pt x="1154" y="1"/>
                            </a:moveTo>
                            <a:cubicBezTo>
                              <a:pt x="906" y="1"/>
                              <a:pt x="698" y="70"/>
                              <a:pt x="553" y="215"/>
                            </a:cubicBezTo>
                            <a:cubicBezTo>
                              <a:pt x="1" y="750"/>
                              <a:pt x="570" y="2200"/>
                              <a:pt x="1796" y="3442"/>
                            </a:cubicBezTo>
                            <a:cubicBezTo>
                              <a:pt x="2712" y="4358"/>
                              <a:pt x="3740" y="4899"/>
                              <a:pt x="4439" y="4899"/>
                            </a:cubicBezTo>
                            <a:cubicBezTo>
                              <a:pt x="4688" y="4899"/>
                              <a:pt x="4895" y="4830"/>
                              <a:pt x="5040" y="4685"/>
                            </a:cubicBezTo>
                            <a:cubicBezTo>
                              <a:pt x="5593" y="4150"/>
                              <a:pt x="5023" y="2700"/>
                              <a:pt x="3781" y="1458"/>
                            </a:cubicBezTo>
                            <a:cubicBezTo>
                              <a:pt x="2877" y="542"/>
                              <a:pt x="1852" y="1"/>
                              <a:pt x="115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92" name="Google Shape;11392;p11"/>
                      <p:cNvSpPr/>
                      <p:nvPr/>
                    </p:nvSpPr>
                    <p:spPr>
                      <a:xfrm rot="-5400000">
                        <a:off x="3270650" y="1993600"/>
                        <a:ext cx="27625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5" h="1123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0" y="260"/>
                              <a:pt x="0" y="553"/>
                            </a:cubicBezTo>
                            <a:cubicBezTo>
                              <a:pt x="0" y="864"/>
                              <a:pt x="242" y="1123"/>
                              <a:pt x="553" y="1123"/>
                            </a:cubicBezTo>
                            <a:cubicBezTo>
                              <a:pt x="863" y="1123"/>
                              <a:pt x="1105" y="864"/>
                              <a:pt x="1105" y="553"/>
                            </a:cubicBezTo>
                            <a:cubicBezTo>
                              <a:pt x="1105" y="260"/>
                              <a:pt x="863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93" name="Google Shape;11393;p11"/>
                      <p:cNvSpPr/>
                      <p:nvPr/>
                    </p:nvSpPr>
                    <p:spPr>
                      <a:xfrm rot="-5400000">
                        <a:off x="3166875" y="1881625"/>
                        <a:ext cx="27650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42"/>
                              <a:pt x="1" y="553"/>
                            </a:cubicBezTo>
                            <a:cubicBezTo>
                              <a:pt x="1" y="863"/>
                              <a:pt x="242" y="1105"/>
                              <a:pt x="553" y="1105"/>
                            </a:cubicBezTo>
                            <a:cubicBezTo>
                              <a:pt x="864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94" name="Google Shape;11394;p11"/>
                      <p:cNvSpPr/>
                      <p:nvPr/>
                    </p:nvSpPr>
                    <p:spPr>
                      <a:xfrm rot="-5400000">
                        <a:off x="3109488" y="1737313"/>
                        <a:ext cx="119100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4" h="4539" extrusionOk="0">
                            <a:moveTo>
                              <a:pt x="4235" y="1"/>
                            </a:moveTo>
                            <a:cubicBezTo>
                              <a:pt x="3282" y="1"/>
                              <a:pt x="2245" y="437"/>
                              <a:pt x="1381" y="1286"/>
                            </a:cubicBezTo>
                            <a:cubicBezTo>
                              <a:pt x="432" y="2235"/>
                              <a:pt x="0" y="3461"/>
                              <a:pt x="138" y="4514"/>
                            </a:cubicBezTo>
                            <a:cubicBezTo>
                              <a:pt x="264" y="4530"/>
                              <a:pt x="394" y="4539"/>
                              <a:pt x="525" y="4539"/>
                            </a:cubicBezTo>
                            <a:cubicBezTo>
                              <a:pt x="1472" y="4539"/>
                              <a:pt x="2532" y="4104"/>
                              <a:pt x="3366" y="3271"/>
                            </a:cubicBezTo>
                            <a:cubicBezTo>
                              <a:pt x="4332" y="2304"/>
                              <a:pt x="4764" y="1062"/>
                              <a:pt x="4626" y="26"/>
                            </a:cubicBezTo>
                            <a:cubicBezTo>
                              <a:pt x="4498" y="9"/>
                              <a:pt x="4367" y="1"/>
                              <a:pt x="42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95" name="Google Shape;11395;p11"/>
                      <p:cNvSpPr/>
                      <p:nvPr/>
                    </p:nvSpPr>
                    <p:spPr>
                      <a:xfrm rot="-5400000">
                        <a:off x="3211763" y="1646288"/>
                        <a:ext cx="139375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5" h="4900" extrusionOk="0">
                            <a:moveTo>
                              <a:pt x="1144" y="1"/>
                            </a:moveTo>
                            <a:cubicBezTo>
                              <a:pt x="897" y="1"/>
                              <a:pt x="693" y="70"/>
                              <a:pt x="552" y="215"/>
                            </a:cubicBezTo>
                            <a:cubicBezTo>
                              <a:pt x="0" y="750"/>
                              <a:pt x="552" y="2200"/>
                              <a:pt x="1795" y="3442"/>
                            </a:cubicBezTo>
                            <a:cubicBezTo>
                              <a:pt x="2711" y="4358"/>
                              <a:pt x="3739" y="4899"/>
                              <a:pt x="4431" y="4899"/>
                            </a:cubicBezTo>
                            <a:cubicBezTo>
                              <a:pt x="4678" y="4899"/>
                              <a:pt x="4882" y="4830"/>
                              <a:pt x="5023" y="4685"/>
                            </a:cubicBezTo>
                            <a:cubicBezTo>
                              <a:pt x="5575" y="4150"/>
                              <a:pt x="5023" y="2700"/>
                              <a:pt x="3780" y="1458"/>
                            </a:cubicBezTo>
                            <a:cubicBezTo>
                              <a:pt x="2864" y="542"/>
                              <a:pt x="1836" y="1"/>
                              <a:pt x="114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96" name="Google Shape;11396;p11"/>
                      <p:cNvSpPr/>
                      <p:nvPr/>
                    </p:nvSpPr>
                    <p:spPr>
                      <a:xfrm rot="-5400000">
                        <a:off x="3268025" y="1796000"/>
                        <a:ext cx="32825" cy="28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313" h="1121" extrusionOk="0">
                            <a:moveTo>
                              <a:pt x="743" y="1"/>
                            </a:moveTo>
                            <a:cubicBezTo>
                              <a:pt x="259" y="1"/>
                              <a:pt x="1" y="605"/>
                              <a:pt x="363" y="950"/>
                            </a:cubicBezTo>
                            <a:cubicBezTo>
                              <a:pt x="475" y="1068"/>
                              <a:pt x="615" y="1120"/>
                              <a:pt x="753" y="1120"/>
                            </a:cubicBezTo>
                            <a:cubicBezTo>
                              <a:pt x="1037" y="1120"/>
                              <a:pt x="1312" y="896"/>
                              <a:pt x="1312" y="570"/>
                            </a:cubicBezTo>
                            <a:cubicBezTo>
                              <a:pt x="1312" y="260"/>
                              <a:pt x="1053" y="1"/>
                              <a:pt x="74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97" name="Google Shape;11397;p11"/>
                      <p:cNvSpPr/>
                      <p:nvPr/>
                    </p:nvSpPr>
                    <p:spPr>
                      <a:xfrm rot="-5400000">
                        <a:off x="3164588" y="1683713"/>
                        <a:ext cx="32375" cy="27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295" h="1112" extrusionOk="0">
                            <a:moveTo>
                              <a:pt x="742" y="1"/>
                            </a:moveTo>
                            <a:cubicBezTo>
                              <a:pt x="242" y="1"/>
                              <a:pt x="0" y="587"/>
                              <a:pt x="345" y="950"/>
                            </a:cubicBezTo>
                            <a:cubicBezTo>
                              <a:pt x="457" y="1061"/>
                              <a:pt x="596" y="1112"/>
                              <a:pt x="732" y="1112"/>
                            </a:cubicBezTo>
                            <a:cubicBezTo>
                              <a:pt x="1018" y="1112"/>
                              <a:pt x="1295" y="892"/>
                              <a:pt x="1295" y="553"/>
                            </a:cubicBezTo>
                            <a:cubicBezTo>
                              <a:pt x="1295" y="242"/>
                              <a:pt x="1053" y="1"/>
                              <a:pt x="742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98" name="Google Shape;11398;p11"/>
                      <p:cNvSpPr/>
                      <p:nvPr/>
                    </p:nvSpPr>
                    <p:spPr>
                      <a:xfrm rot="-5400000">
                        <a:off x="3099338" y="1532663"/>
                        <a:ext cx="139400" cy="122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11" extrusionOk="0">
                            <a:moveTo>
                              <a:pt x="4439" y="1"/>
                            </a:moveTo>
                            <a:cubicBezTo>
                              <a:pt x="3747" y="1"/>
                              <a:pt x="2715" y="548"/>
                              <a:pt x="1795" y="1455"/>
                            </a:cubicBezTo>
                            <a:cubicBezTo>
                              <a:pt x="553" y="2697"/>
                              <a:pt x="0" y="4147"/>
                              <a:pt x="535" y="4700"/>
                            </a:cubicBezTo>
                            <a:cubicBezTo>
                              <a:pt x="679" y="4843"/>
                              <a:pt x="883" y="4911"/>
                              <a:pt x="1128" y="4911"/>
                            </a:cubicBezTo>
                            <a:cubicBezTo>
                              <a:pt x="1827" y="4911"/>
                              <a:pt x="2860" y="4360"/>
                              <a:pt x="3780" y="3440"/>
                            </a:cubicBezTo>
                            <a:cubicBezTo>
                              <a:pt x="5023" y="2214"/>
                              <a:pt x="5575" y="764"/>
                              <a:pt x="5023" y="212"/>
                            </a:cubicBezTo>
                            <a:cubicBezTo>
                              <a:pt x="4884" y="68"/>
                              <a:pt x="4683" y="1"/>
                              <a:pt x="443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399" name="Google Shape;11399;p11"/>
                      <p:cNvSpPr/>
                      <p:nvPr/>
                    </p:nvSpPr>
                    <p:spPr>
                      <a:xfrm rot="-5400000">
                        <a:off x="3211538" y="1446288"/>
                        <a:ext cx="139825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3" h="4900" extrusionOk="0">
                            <a:moveTo>
                              <a:pt x="1154" y="1"/>
                            </a:moveTo>
                            <a:cubicBezTo>
                              <a:pt x="905" y="1"/>
                              <a:pt x="698" y="70"/>
                              <a:pt x="553" y="215"/>
                            </a:cubicBezTo>
                            <a:cubicBezTo>
                              <a:pt x="0" y="750"/>
                              <a:pt x="570" y="2200"/>
                              <a:pt x="1813" y="3442"/>
                            </a:cubicBezTo>
                            <a:cubicBezTo>
                              <a:pt x="2716" y="4358"/>
                              <a:pt x="3741" y="4899"/>
                              <a:pt x="4439" y="4899"/>
                            </a:cubicBezTo>
                            <a:cubicBezTo>
                              <a:pt x="4688" y="4899"/>
                              <a:pt x="4895" y="4830"/>
                              <a:pt x="5040" y="4685"/>
                            </a:cubicBezTo>
                            <a:cubicBezTo>
                              <a:pt x="5592" y="4150"/>
                              <a:pt x="5023" y="2700"/>
                              <a:pt x="3797" y="1458"/>
                            </a:cubicBezTo>
                            <a:cubicBezTo>
                              <a:pt x="2882" y="542"/>
                              <a:pt x="1853" y="1"/>
                              <a:pt x="115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00" name="Google Shape;11400;p11"/>
                      <p:cNvSpPr/>
                      <p:nvPr/>
                    </p:nvSpPr>
                    <p:spPr>
                      <a:xfrm rot="-5400000">
                        <a:off x="3270638" y="1593613"/>
                        <a:ext cx="276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23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42" y="1123"/>
                              <a:pt x="553" y="1123"/>
                            </a:cubicBezTo>
                            <a:cubicBezTo>
                              <a:pt x="864" y="1123"/>
                              <a:pt x="1105" y="864"/>
                              <a:pt x="1105" y="553"/>
                            </a:cubicBezTo>
                            <a:cubicBezTo>
                              <a:pt x="1105" y="260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01" name="Google Shape;11401;p11"/>
                      <p:cNvSpPr/>
                      <p:nvPr/>
                    </p:nvSpPr>
                    <p:spPr>
                      <a:xfrm rot="-5400000">
                        <a:off x="3162350" y="1486175"/>
                        <a:ext cx="36700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68" h="1106" extrusionOk="0">
                            <a:moveTo>
                              <a:pt x="743" y="1"/>
                            </a:moveTo>
                            <a:cubicBezTo>
                              <a:pt x="1" y="1"/>
                              <a:pt x="1" y="1105"/>
                              <a:pt x="743" y="1105"/>
                            </a:cubicBezTo>
                            <a:cubicBezTo>
                              <a:pt x="1036" y="1105"/>
                              <a:pt x="1468" y="863"/>
                              <a:pt x="1468" y="553"/>
                            </a:cubicBezTo>
                            <a:cubicBezTo>
                              <a:pt x="1468" y="242"/>
                              <a:pt x="1054" y="1"/>
                              <a:pt x="74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02" name="Google Shape;11402;p11"/>
                      <p:cNvSpPr/>
                      <p:nvPr/>
                    </p:nvSpPr>
                    <p:spPr>
                      <a:xfrm rot="-5400000">
                        <a:off x="3099125" y="1332675"/>
                        <a:ext cx="139825" cy="122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3" h="4911" extrusionOk="0">
                            <a:moveTo>
                              <a:pt x="4447" y="1"/>
                            </a:moveTo>
                            <a:cubicBezTo>
                              <a:pt x="3749" y="1"/>
                              <a:pt x="2719" y="548"/>
                              <a:pt x="1813" y="1455"/>
                            </a:cubicBezTo>
                            <a:cubicBezTo>
                              <a:pt x="570" y="2697"/>
                              <a:pt x="1" y="4147"/>
                              <a:pt x="553" y="4700"/>
                            </a:cubicBezTo>
                            <a:cubicBezTo>
                              <a:pt x="696" y="4843"/>
                              <a:pt x="900" y="4911"/>
                              <a:pt x="1145" y="4911"/>
                            </a:cubicBezTo>
                            <a:cubicBezTo>
                              <a:pt x="1843" y="4911"/>
                              <a:pt x="2873" y="4360"/>
                              <a:pt x="3780" y="3440"/>
                            </a:cubicBezTo>
                            <a:cubicBezTo>
                              <a:pt x="5023" y="2214"/>
                              <a:pt x="5593" y="764"/>
                              <a:pt x="5040" y="212"/>
                            </a:cubicBezTo>
                            <a:cubicBezTo>
                              <a:pt x="4897" y="68"/>
                              <a:pt x="4692" y="1"/>
                              <a:pt x="444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03" name="Google Shape;11403;p11"/>
                      <p:cNvSpPr/>
                      <p:nvPr/>
                    </p:nvSpPr>
                    <p:spPr>
                      <a:xfrm rot="-5400000">
                        <a:off x="3221825" y="1250750"/>
                        <a:ext cx="119550" cy="113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82" h="4544" extrusionOk="0">
                            <a:moveTo>
                              <a:pt x="569" y="1"/>
                            </a:moveTo>
                            <a:cubicBezTo>
                              <a:pt x="429" y="1"/>
                              <a:pt x="291" y="11"/>
                              <a:pt x="156" y="31"/>
                            </a:cubicBezTo>
                            <a:cubicBezTo>
                              <a:pt x="1" y="1066"/>
                              <a:pt x="449" y="2292"/>
                              <a:pt x="1399" y="3258"/>
                            </a:cubicBezTo>
                            <a:cubicBezTo>
                              <a:pt x="2248" y="4107"/>
                              <a:pt x="3296" y="4544"/>
                              <a:pt x="4252" y="4544"/>
                            </a:cubicBezTo>
                            <a:cubicBezTo>
                              <a:pt x="4385" y="4544"/>
                              <a:pt x="4515" y="4535"/>
                              <a:pt x="4644" y="4518"/>
                            </a:cubicBezTo>
                            <a:cubicBezTo>
                              <a:pt x="4782" y="3466"/>
                              <a:pt x="4350" y="2240"/>
                              <a:pt x="3384" y="1274"/>
                            </a:cubicBezTo>
                            <a:cubicBezTo>
                              <a:pt x="2558" y="448"/>
                              <a:pt x="1510" y="1"/>
                              <a:pt x="56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04" name="Google Shape;11404;p11"/>
                      <p:cNvSpPr/>
                      <p:nvPr/>
                    </p:nvSpPr>
                    <p:spPr>
                      <a:xfrm rot="-5400000">
                        <a:off x="3268088" y="1400263"/>
                        <a:ext cx="32825" cy="281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313" h="1126" extrusionOk="0">
                            <a:moveTo>
                              <a:pt x="760" y="1"/>
                            </a:moveTo>
                            <a:cubicBezTo>
                              <a:pt x="259" y="1"/>
                              <a:pt x="1" y="605"/>
                              <a:pt x="346" y="967"/>
                            </a:cubicBezTo>
                            <a:cubicBezTo>
                              <a:pt x="461" y="1077"/>
                              <a:pt x="600" y="1126"/>
                              <a:pt x="737" y="1126"/>
                            </a:cubicBezTo>
                            <a:cubicBezTo>
                              <a:pt x="1031" y="1126"/>
                              <a:pt x="1312" y="900"/>
                              <a:pt x="1312" y="570"/>
                            </a:cubicBezTo>
                            <a:cubicBezTo>
                              <a:pt x="1312" y="260"/>
                              <a:pt x="1053" y="1"/>
                              <a:pt x="76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05" name="Google Shape;11405;p11"/>
                      <p:cNvSpPr/>
                      <p:nvPr/>
                    </p:nvSpPr>
                    <p:spPr>
                      <a:xfrm rot="-5400000">
                        <a:off x="3164375" y="1288250"/>
                        <a:ext cx="32800" cy="27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312" h="1112" extrusionOk="0">
                            <a:moveTo>
                              <a:pt x="759" y="1"/>
                            </a:moveTo>
                            <a:cubicBezTo>
                              <a:pt x="259" y="1"/>
                              <a:pt x="0" y="587"/>
                              <a:pt x="362" y="950"/>
                            </a:cubicBezTo>
                            <a:cubicBezTo>
                              <a:pt x="474" y="1061"/>
                              <a:pt x="613" y="1112"/>
                              <a:pt x="749" y="1112"/>
                            </a:cubicBezTo>
                            <a:cubicBezTo>
                              <a:pt x="1035" y="1112"/>
                              <a:pt x="1312" y="892"/>
                              <a:pt x="1312" y="553"/>
                            </a:cubicBezTo>
                            <a:cubicBezTo>
                              <a:pt x="1312" y="242"/>
                              <a:pt x="1053" y="1"/>
                              <a:pt x="75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06" name="Google Shape;11406;p11"/>
                      <p:cNvSpPr/>
                      <p:nvPr/>
                    </p:nvSpPr>
                    <p:spPr>
                      <a:xfrm rot="-5400000">
                        <a:off x="3270623" y="1213297"/>
                        <a:ext cx="276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23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42" y="1123"/>
                              <a:pt x="553" y="1123"/>
                            </a:cubicBezTo>
                            <a:cubicBezTo>
                              <a:pt x="864" y="1123"/>
                              <a:pt x="1105" y="864"/>
                              <a:pt x="1105" y="553"/>
                            </a:cubicBezTo>
                            <a:cubicBezTo>
                              <a:pt x="1105" y="260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</p:grpSp>
                <p:grpSp>
                  <p:nvGrpSpPr>
                    <p:cNvPr id="11407" name="Google Shape;11407;p11"/>
                    <p:cNvGrpSpPr/>
                    <p:nvPr/>
                  </p:nvGrpSpPr>
                  <p:grpSpPr>
                    <a:xfrm>
                      <a:off x="478504" y="2556103"/>
                      <a:ext cx="196290" cy="2045010"/>
                      <a:chOff x="3107650" y="1022132"/>
                      <a:chExt cx="235050" cy="2449113"/>
                    </a:xfrm>
                  </p:grpSpPr>
                  <p:sp>
                    <p:nvSpPr>
                      <p:cNvPr id="11408" name="Google Shape;11408;p11"/>
                      <p:cNvSpPr/>
                      <p:nvPr/>
                    </p:nvSpPr>
                    <p:spPr>
                      <a:xfrm rot="-5400000">
                        <a:off x="2051450" y="2187177"/>
                        <a:ext cx="2346524" cy="1643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294" h="657" extrusionOk="0">
                            <a:moveTo>
                              <a:pt x="0" y="0"/>
                            </a:moveTo>
                            <a:lnTo>
                              <a:pt x="0" y="656"/>
                            </a:lnTo>
                            <a:lnTo>
                              <a:pt x="98293" y="656"/>
                            </a:lnTo>
                            <a:lnTo>
                              <a:pt x="98293" y="0"/>
                            </a:ln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09" name="Google Shape;11409;p11"/>
                      <p:cNvSpPr/>
                      <p:nvPr/>
                    </p:nvSpPr>
                    <p:spPr>
                      <a:xfrm rot="-5400000">
                        <a:off x="3146234" y="3354733"/>
                        <a:ext cx="119550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82" h="4539" extrusionOk="0">
                            <a:moveTo>
                              <a:pt x="4240" y="1"/>
                            </a:moveTo>
                            <a:cubicBezTo>
                              <a:pt x="3292" y="1"/>
                              <a:pt x="2232" y="437"/>
                              <a:pt x="1398" y="1286"/>
                            </a:cubicBezTo>
                            <a:cubicBezTo>
                              <a:pt x="432" y="2235"/>
                              <a:pt x="0" y="3461"/>
                              <a:pt x="138" y="4514"/>
                            </a:cubicBezTo>
                            <a:cubicBezTo>
                              <a:pt x="267" y="4530"/>
                              <a:pt x="398" y="4539"/>
                              <a:pt x="530" y="4539"/>
                            </a:cubicBezTo>
                            <a:cubicBezTo>
                              <a:pt x="1486" y="4539"/>
                              <a:pt x="2535" y="4104"/>
                              <a:pt x="3383" y="3271"/>
                            </a:cubicBezTo>
                            <a:cubicBezTo>
                              <a:pt x="4333" y="2304"/>
                              <a:pt x="4781" y="1062"/>
                              <a:pt x="4626" y="26"/>
                            </a:cubicBezTo>
                            <a:cubicBezTo>
                              <a:pt x="4500" y="9"/>
                              <a:pt x="4371" y="1"/>
                              <a:pt x="424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10" name="Google Shape;11410;p11"/>
                      <p:cNvSpPr/>
                      <p:nvPr/>
                    </p:nvSpPr>
                    <p:spPr>
                      <a:xfrm rot="-5400000">
                        <a:off x="3207917" y="3246405"/>
                        <a:ext cx="139825" cy="1226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3" h="4907" extrusionOk="0">
                            <a:moveTo>
                              <a:pt x="1141" y="1"/>
                            </a:moveTo>
                            <a:cubicBezTo>
                              <a:pt x="898" y="1"/>
                              <a:pt x="695" y="66"/>
                              <a:pt x="553" y="205"/>
                            </a:cubicBezTo>
                            <a:cubicBezTo>
                              <a:pt x="0" y="757"/>
                              <a:pt x="570" y="2207"/>
                              <a:pt x="1795" y="3449"/>
                            </a:cubicBezTo>
                            <a:cubicBezTo>
                              <a:pt x="2711" y="4365"/>
                              <a:pt x="3740" y="4906"/>
                              <a:pt x="4438" y="4906"/>
                            </a:cubicBezTo>
                            <a:cubicBezTo>
                              <a:pt x="4688" y="4906"/>
                              <a:pt x="4895" y="4837"/>
                              <a:pt x="5040" y="4692"/>
                            </a:cubicBezTo>
                            <a:cubicBezTo>
                              <a:pt x="5592" y="4157"/>
                              <a:pt x="5023" y="2707"/>
                              <a:pt x="3780" y="1465"/>
                            </a:cubicBezTo>
                            <a:cubicBezTo>
                              <a:pt x="2871" y="543"/>
                              <a:pt x="1839" y="1"/>
                              <a:pt x="114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11" name="Google Shape;11411;p11"/>
                      <p:cNvSpPr/>
                      <p:nvPr/>
                    </p:nvSpPr>
                    <p:spPr>
                      <a:xfrm rot="-5400000">
                        <a:off x="3270425" y="3394000"/>
                        <a:ext cx="28075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23" extrusionOk="0">
                            <a:moveTo>
                              <a:pt x="570" y="1"/>
                            </a:moveTo>
                            <a:cubicBezTo>
                              <a:pt x="259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59" y="1123"/>
                              <a:pt x="570" y="1123"/>
                            </a:cubicBezTo>
                            <a:cubicBezTo>
                              <a:pt x="881" y="1123"/>
                              <a:pt x="1122" y="864"/>
                              <a:pt x="1122" y="553"/>
                            </a:cubicBezTo>
                            <a:cubicBezTo>
                              <a:pt x="1122" y="260"/>
                              <a:pt x="881" y="1"/>
                              <a:pt x="57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12" name="Google Shape;11412;p11"/>
                      <p:cNvSpPr/>
                      <p:nvPr/>
                    </p:nvSpPr>
                    <p:spPr>
                      <a:xfrm rot="-5400000">
                        <a:off x="3166888" y="3281813"/>
                        <a:ext cx="2762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5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0" y="242"/>
                              <a:pt x="0" y="553"/>
                            </a:cubicBezTo>
                            <a:cubicBezTo>
                              <a:pt x="0" y="863"/>
                              <a:pt x="242" y="1105"/>
                              <a:pt x="553" y="1105"/>
                            </a:cubicBezTo>
                            <a:cubicBezTo>
                              <a:pt x="863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3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13" name="Google Shape;11413;p11"/>
                      <p:cNvSpPr/>
                      <p:nvPr/>
                    </p:nvSpPr>
                    <p:spPr>
                      <a:xfrm rot="-5400000">
                        <a:off x="3099338" y="3133063"/>
                        <a:ext cx="139400" cy="122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11" extrusionOk="0">
                            <a:moveTo>
                              <a:pt x="4446" y="1"/>
                            </a:moveTo>
                            <a:cubicBezTo>
                              <a:pt x="3748" y="1"/>
                              <a:pt x="2715" y="548"/>
                              <a:pt x="1796" y="1455"/>
                            </a:cubicBezTo>
                            <a:cubicBezTo>
                              <a:pt x="570" y="2697"/>
                              <a:pt x="1" y="4147"/>
                              <a:pt x="553" y="4700"/>
                            </a:cubicBezTo>
                            <a:cubicBezTo>
                              <a:pt x="696" y="4843"/>
                              <a:pt x="899" y="4911"/>
                              <a:pt x="1142" y="4911"/>
                            </a:cubicBezTo>
                            <a:cubicBezTo>
                              <a:pt x="1836" y="4911"/>
                              <a:pt x="2860" y="4360"/>
                              <a:pt x="3780" y="3440"/>
                            </a:cubicBezTo>
                            <a:cubicBezTo>
                              <a:pt x="5023" y="2214"/>
                              <a:pt x="5575" y="764"/>
                              <a:pt x="5040" y="212"/>
                            </a:cubicBezTo>
                            <a:cubicBezTo>
                              <a:pt x="4897" y="68"/>
                              <a:pt x="4692" y="1"/>
                              <a:pt x="444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14" name="Google Shape;11414;p11"/>
                      <p:cNvSpPr/>
                      <p:nvPr/>
                    </p:nvSpPr>
                    <p:spPr>
                      <a:xfrm rot="-5400000">
                        <a:off x="3211750" y="30464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38" y="1"/>
                            </a:moveTo>
                            <a:cubicBezTo>
                              <a:pt x="888" y="1"/>
                              <a:pt x="681" y="70"/>
                              <a:pt x="536" y="215"/>
                            </a:cubicBezTo>
                            <a:cubicBezTo>
                              <a:pt x="1" y="750"/>
                              <a:pt x="553" y="2200"/>
                              <a:pt x="1796" y="3442"/>
                            </a:cubicBezTo>
                            <a:cubicBezTo>
                              <a:pt x="2712" y="4358"/>
                              <a:pt x="3740" y="4899"/>
                              <a:pt x="4432" y="4899"/>
                            </a:cubicBezTo>
                            <a:cubicBezTo>
                              <a:pt x="4679" y="4899"/>
                              <a:pt x="4883" y="4830"/>
                              <a:pt x="5023" y="4685"/>
                            </a:cubicBezTo>
                            <a:cubicBezTo>
                              <a:pt x="5576" y="4150"/>
                              <a:pt x="5023" y="2700"/>
                              <a:pt x="3781" y="1458"/>
                            </a:cubicBezTo>
                            <a:cubicBezTo>
                              <a:pt x="2865" y="542"/>
                              <a:pt x="1836" y="1"/>
                              <a:pt x="11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15" name="Google Shape;11415;p11"/>
                      <p:cNvSpPr/>
                      <p:nvPr/>
                    </p:nvSpPr>
                    <p:spPr>
                      <a:xfrm rot="-5400000">
                        <a:off x="3270913" y="3198588"/>
                        <a:ext cx="28075" cy="27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084" extrusionOk="0">
                            <a:moveTo>
                              <a:pt x="555" y="1"/>
                            </a:moveTo>
                            <a:cubicBezTo>
                              <a:pt x="285" y="1"/>
                              <a:pt x="18" y="178"/>
                              <a:pt x="0" y="531"/>
                            </a:cubicBezTo>
                            <a:cubicBezTo>
                              <a:pt x="0" y="825"/>
                              <a:pt x="415" y="1084"/>
                              <a:pt x="725" y="1084"/>
                            </a:cubicBezTo>
                            <a:cubicBezTo>
                              <a:pt x="1036" y="1084"/>
                              <a:pt x="1122" y="825"/>
                              <a:pt x="1122" y="531"/>
                            </a:cubicBezTo>
                            <a:cubicBezTo>
                              <a:pt x="1096" y="178"/>
                              <a:pt x="825" y="1"/>
                              <a:pt x="55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16" name="Google Shape;11416;p11"/>
                      <p:cNvSpPr/>
                      <p:nvPr/>
                    </p:nvSpPr>
                    <p:spPr>
                      <a:xfrm rot="-5400000">
                        <a:off x="3166663" y="3081813"/>
                        <a:ext cx="2807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06" extrusionOk="0">
                            <a:moveTo>
                              <a:pt x="553" y="1"/>
                            </a:moveTo>
                            <a:cubicBezTo>
                              <a:pt x="259" y="1"/>
                              <a:pt x="1" y="242"/>
                              <a:pt x="1" y="553"/>
                            </a:cubicBezTo>
                            <a:cubicBezTo>
                              <a:pt x="1" y="863"/>
                              <a:pt x="259" y="1105"/>
                              <a:pt x="553" y="1105"/>
                            </a:cubicBezTo>
                            <a:cubicBezTo>
                              <a:pt x="864" y="1105"/>
                              <a:pt x="1122" y="863"/>
                              <a:pt x="1122" y="553"/>
                            </a:cubicBezTo>
                            <a:cubicBezTo>
                              <a:pt x="1122" y="242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17" name="Google Shape;11417;p11"/>
                      <p:cNvSpPr/>
                      <p:nvPr/>
                    </p:nvSpPr>
                    <p:spPr>
                      <a:xfrm rot="-5400000">
                        <a:off x="3109275" y="2937500"/>
                        <a:ext cx="119525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81" h="4539" extrusionOk="0">
                            <a:moveTo>
                              <a:pt x="4251" y="1"/>
                            </a:moveTo>
                            <a:cubicBezTo>
                              <a:pt x="3292" y="1"/>
                              <a:pt x="2232" y="437"/>
                              <a:pt x="1398" y="1286"/>
                            </a:cubicBezTo>
                            <a:cubicBezTo>
                              <a:pt x="449" y="2235"/>
                              <a:pt x="0" y="3461"/>
                              <a:pt x="155" y="4514"/>
                            </a:cubicBezTo>
                            <a:cubicBezTo>
                              <a:pt x="282" y="4530"/>
                              <a:pt x="411" y="4539"/>
                              <a:pt x="542" y="4539"/>
                            </a:cubicBezTo>
                            <a:cubicBezTo>
                              <a:pt x="1486" y="4539"/>
                              <a:pt x="2534" y="4104"/>
                              <a:pt x="3383" y="3271"/>
                            </a:cubicBezTo>
                            <a:cubicBezTo>
                              <a:pt x="4349" y="2304"/>
                              <a:pt x="4781" y="1062"/>
                              <a:pt x="4643" y="26"/>
                            </a:cubicBezTo>
                            <a:cubicBezTo>
                              <a:pt x="4515" y="9"/>
                              <a:pt x="4384" y="1"/>
                              <a:pt x="425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18" name="Google Shape;11418;p11"/>
                      <p:cNvSpPr/>
                      <p:nvPr/>
                    </p:nvSpPr>
                    <p:spPr>
                      <a:xfrm rot="-5400000">
                        <a:off x="3211525" y="2846475"/>
                        <a:ext cx="13985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4" h="4900" extrusionOk="0">
                            <a:moveTo>
                              <a:pt x="1155" y="1"/>
                            </a:moveTo>
                            <a:cubicBezTo>
                              <a:pt x="906" y="1"/>
                              <a:pt x="699" y="70"/>
                              <a:pt x="553" y="215"/>
                            </a:cubicBezTo>
                            <a:cubicBezTo>
                              <a:pt x="1" y="750"/>
                              <a:pt x="571" y="2200"/>
                              <a:pt x="1813" y="3442"/>
                            </a:cubicBezTo>
                            <a:cubicBezTo>
                              <a:pt x="2716" y="4358"/>
                              <a:pt x="3741" y="4899"/>
                              <a:pt x="4439" y="4899"/>
                            </a:cubicBezTo>
                            <a:cubicBezTo>
                              <a:pt x="4688" y="4899"/>
                              <a:pt x="4896" y="4830"/>
                              <a:pt x="5041" y="4685"/>
                            </a:cubicBezTo>
                            <a:cubicBezTo>
                              <a:pt x="5593" y="4150"/>
                              <a:pt x="5024" y="2700"/>
                              <a:pt x="3781" y="1458"/>
                            </a:cubicBezTo>
                            <a:cubicBezTo>
                              <a:pt x="2878" y="542"/>
                              <a:pt x="1853" y="1"/>
                              <a:pt x="115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19" name="Google Shape;11419;p11"/>
                      <p:cNvSpPr/>
                      <p:nvPr/>
                    </p:nvSpPr>
                    <p:spPr>
                      <a:xfrm rot="-5400000">
                        <a:off x="3270638" y="2998113"/>
                        <a:ext cx="276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23" extrusionOk="0">
                            <a:moveTo>
                              <a:pt x="553" y="1"/>
                            </a:moveTo>
                            <a:cubicBezTo>
                              <a:pt x="243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43" y="1123"/>
                              <a:pt x="553" y="1123"/>
                            </a:cubicBezTo>
                            <a:cubicBezTo>
                              <a:pt x="864" y="1123"/>
                              <a:pt x="1106" y="864"/>
                              <a:pt x="1106" y="553"/>
                            </a:cubicBezTo>
                            <a:cubicBezTo>
                              <a:pt x="1106" y="260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20" name="Google Shape;11420;p11"/>
                      <p:cNvSpPr/>
                      <p:nvPr/>
                    </p:nvSpPr>
                    <p:spPr>
                      <a:xfrm rot="-5400000">
                        <a:off x="3166450" y="2886575"/>
                        <a:ext cx="27625" cy="26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5" h="1071" extrusionOk="0">
                            <a:moveTo>
                              <a:pt x="725" y="1"/>
                            </a:moveTo>
                            <a:cubicBezTo>
                              <a:pt x="432" y="1"/>
                              <a:pt x="0" y="242"/>
                              <a:pt x="0" y="553"/>
                            </a:cubicBezTo>
                            <a:cubicBezTo>
                              <a:pt x="18" y="898"/>
                              <a:pt x="285" y="1071"/>
                              <a:pt x="553" y="1071"/>
                            </a:cubicBezTo>
                            <a:cubicBezTo>
                              <a:pt x="820" y="1071"/>
                              <a:pt x="1088" y="898"/>
                              <a:pt x="1105" y="553"/>
                            </a:cubicBezTo>
                            <a:cubicBezTo>
                              <a:pt x="1105" y="242"/>
                              <a:pt x="1019" y="1"/>
                              <a:pt x="72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21" name="Google Shape;11421;p11"/>
                      <p:cNvSpPr/>
                      <p:nvPr/>
                    </p:nvSpPr>
                    <p:spPr>
                      <a:xfrm rot="-5400000">
                        <a:off x="3109475" y="2737500"/>
                        <a:ext cx="119125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5" h="4539" extrusionOk="0">
                            <a:moveTo>
                              <a:pt x="4235" y="1"/>
                            </a:moveTo>
                            <a:cubicBezTo>
                              <a:pt x="3279" y="1"/>
                              <a:pt x="2232" y="437"/>
                              <a:pt x="1398" y="1286"/>
                            </a:cubicBezTo>
                            <a:cubicBezTo>
                              <a:pt x="432" y="2235"/>
                              <a:pt x="0" y="3461"/>
                              <a:pt x="139" y="4514"/>
                            </a:cubicBezTo>
                            <a:cubicBezTo>
                              <a:pt x="265" y="4530"/>
                              <a:pt x="394" y="4539"/>
                              <a:pt x="526" y="4539"/>
                            </a:cubicBezTo>
                            <a:cubicBezTo>
                              <a:pt x="1473" y="4539"/>
                              <a:pt x="2535" y="4104"/>
                              <a:pt x="3383" y="3271"/>
                            </a:cubicBezTo>
                            <a:cubicBezTo>
                              <a:pt x="4333" y="2304"/>
                              <a:pt x="4764" y="1062"/>
                              <a:pt x="4626" y="26"/>
                            </a:cubicBezTo>
                            <a:cubicBezTo>
                              <a:pt x="4498" y="9"/>
                              <a:pt x="4367" y="1"/>
                              <a:pt x="42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22" name="Google Shape;11422;p11"/>
                      <p:cNvSpPr/>
                      <p:nvPr/>
                    </p:nvSpPr>
                    <p:spPr>
                      <a:xfrm rot="-5400000">
                        <a:off x="3211750" y="26464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44" y="1"/>
                            </a:moveTo>
                            <a:cubicBezTo>
                              <a:pt x="897" y="1"/>
                              <a:pt x="693" y="70"/>
                              <a:pt x="553" y="215"/>
                            </a:cubicBezTo>
                            <a:cubicBezTo>
                              <a:pt x="0" y="750"/>
                              <a:pt x="553" y="2200"/>
                              <a:pt x="1795" y="3442"/>
                            </a:cubicBezTo>
                            <a:cubicBezTo>
                              <a:pt x="2711" y="4358"/>
                              <a:pt x="3740" y="4899"/>
                              <a:pt x="4438" y="4899"/>
                            </a:cubicBezTo>
                            <a:cubicBezTo>
                              <a:pt x="4688" y="4899"/>
                              <a:pt x="4895" y="4830"/>
                              <a:pt x="5040" y="4685"/>
                            </a:cubicBezTo>
                            <a:cubicBezTo>
                              <a:pt x="5575" y="4150"/>
                              <a:pt x="5023" y="2700"/>
                              <a:pt x="3780" y="1458"/>
                            </a:cubicBezTo>
                            <a:cubicBezTo>
                              <a:pt x="2864" y="542"/>
                              <a:pt x="1836" y="1"/>
                              <a:pt x="114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23" name="Google Shape;11423;p11"/>
                      <p:cNvSpPr/>
                      <p:nvPr/>
                    </p:nvSpPr>
                    <p:spPr>
                      <a:xfrm rot="-5400000">
                        <a:off x="3270425" y="2793800"/>
                        <a:ext cx="28075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23" extrusionOk="0">
                            <a:moveTo>
                              <a:pt x="570" y="1"/>
                            </a:moveTo>
                            <a:cubicBezTo>
                              <a:pt x="260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60" y="1123"/>
                              <a:pt x="570" y="1123"/>
                            </a:cubicBezTo>
                            <a:cubicBezTo>
                              <a:pt x="864" y="1123"/>
                              <a:pt x="1123" y="864"/>
                              <a:pt x="1123" y="553"/>
                            </a:cubicBezTo>
                            <a:cubicBezTo>
                              <a:pt x="1123" y="260"/>
                              <a:pt x="864" y="1"/>
                              <a:pt x="57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24" name="Google Shape;11424;p11"/>
                      <p:cNvSpPr/>
                      <p:nvPr/>
                    </p:nvSpPr>
                    <p:spPr>
                      <a:xfrm rot="-5400000">
                        <a:off x="3166663" y="2681813"/>
                        <a:ext cx="2807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06" extrusionOk="0">
                            <a:moveTo>
                              <a:pt x="570" y="1"/>
                            </a:moveTo>
                            <a:cubicBezTo>
                              <a:pt x="259" y="1"/>
                              <a:pt x="0" y="242"/>
                              <a:pt x="0" y="553"/>
                            </a:cubicBezTo>
                            <a:cubicBezTo>
                              <a:pt x="0" y="863"/>
                              <a:pt x="259" y="1105"/>
                              <a:pt x="570" y="1105"/>
                            </a:cubicBezTo>
                            <a:cubicBezTo>
                              <a:pt x="863" y="1105"/>
                              <a:pt x="1122" y="863"/>
                              <a:pt x="1122" y="553"/>
                            </a:cubicBezTo>
                            <a:cubicBezTo>
                              <a:pt x="1122" y="242"/>
                              <a:pt x="863" y="1"/>
                              <a:pt x="57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25" name="Google Shape;11425;p11"/>
                      <p:cNvSpPr/>
                      <p:nvPr/>
                    </p:nvSpPr>
                    <p:spPr>
                      <a:xfrm rot="-5400000">
                        <a:off x="3099338" y="2532863"/>
                        <a:ext cx="139400" cy="122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11" extrusionOk="0">
                            <a:moveTo>
                              <a:pt x="4439" y="1"/>
                            </a:moveTo>
                            <a:cubicBezTo>
                              <a:pt x="3748" y="1"/>
                              <a:pt x="2715" y="548"/>
                              <a:pt x="1796" y="1455"/>
                            </a:cubicBezTo>
                            <a:cubicBezTo>
                              <a:pt x="553" y="2697"/>
                              <a:pt x="1" y="4147"/>
                              <a:pt x="536" y="4700"/>
                            </a:cubicBezTo>
                            <a:cubicBezTo>
                              <a:pt x="679" y="4843"/>
                              <a:pt x="883" y="4911"/>
                              <a:pt x="1128" y="4911"/>
                            </a:cubicBezTo>
                            <a:cubicBezTo>
                              <a:pt x="1827" y="4911"/>
                              <a:pt x="2860" y="4360"/>
                              <a:pt x="3781" y="3440"/>
                            </a:cubicBezTo>
                            <a:cubicBezTo>
                              <a:pt x="5023" y="2214"/>
                              <a:pt x="5576" y="764"/>
                              <a:pt x="5023" y="212"/>
                            </a:cubicBezTo>
                            <a:cubicBezTo>
                              <a:pt x="4884" y="68"/>
                              <a:pt x="4683" y="1"/>
                              <a:pt x="443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26" name="Google Shape;11426;p11"/>
                      <p:cNvSpPr/>
                      <p:nvPr/>
                    </p:nvSpPr>
                    <p:spPr>
                      <a:xfrm rot="-5400000">
                        <a:off x="3211750" y="24462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38" y="1"/>
                            </a:moveTo>
                            <a:cubicBezTo>
                              <a:pt x="888" y="1"/>
                              <a:pt x="681" y="70"/>
                              <a:pt x="536" y="215"/>
                            </a:cubicBezTo>
                            <a:cubicBezTo>
                              <a:pt x="1" y="750"/>
                              <a:pt x="553" y="2200"/>
                              <a:pt x="1796" y="3442"/>
                            </a:cubicBezTo>
                            <a:cubicBezTo>
                              <a:pt x="2712" y="4358"/>
                              <a:pt x="3731" y="4899"/>
                              <a:pt x="4425" y="4899"/>
                            </a:cubicBezTo>
                            <a:cubicBezTo>
                              <a:pt x="4672" y="4899"/>
                              <a:pt x="4878" y="4830"/>
                              <a:pt x="5023" y="4685"/>
                            </a:cubicBezTo>
                            <a:cubicBezTo>
                              <a:pt x="5576" y="4150"/>
                              <a:pt x="5006" y="2700"/>
                              <a:pt x="3781" y="1458"/>
                            </a:cubicBezTo>
                            <a:cubicBezTo>
                              <a:pt x="2865" y="542"/>
                              <a:pt x="1836" y="1"/>
                              <a:pt x="11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27" name="Google Shape;11427;p11"/>
                      <p:cNvSpPr/>
                      <p:nvPr/>
                    </p:nvSpPr>
                    <p:spPr>
                      <a:xfrm rot="-5400000">
                        <a:off x="3265288" y="2597863"/>
                        <a:ext cx="38425" cy="281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37" h="1126" extrusionOk="0">
                            <a:moveTo>
                              <a:pt x="760" y="1"/>
                            </a:moveTo>
                            <a:cubicBezTo>
                              <a:pt x="259" y="1"/>
                              <a:pt x="0" y="605"/>
                              <a:pt x="363" y="967"/>
                            </a:cubicBezTo>
                            <a:cubicBezTo>
                              <a:pt x="472" y="1077"/>
                              <a:pt x="608" y="1126"/>
                              <a:pt x="742" y="1126"/>
                            </a:cubicBezTo>
                            <a:cubicBezTo>
                              <a:pt x="1031" y="1126"/>
                              <a:pt x="1312" y="900"/>
                              <a:pt x="1312" y="570"/>
                            </a:cubicBezTo>
                            <a:cubicBezTo>
                              <a:pt x="1312" y="260"/>
                              <a:pt x="1537" y="1"/>
                              <a:pt x="76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28" name="Google Shape;11428;p11"/>
                      <p:cNvSpPr/>
                      <p:nvPr/>
                    </p:nvSpPr>
                    <p:spPr>
                      <a:xfrm rot="-5400000">
                        <a:off x="3166875" y="2481825"/>
                        <a:ext cx="27650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42"/>
                              <a:pt x="1" y="553"/>
                            </a:cubicBezTo>
                            <a:cubicBezTo>
                              <a:pt x="1" y="863"/>
                              <a:pt x="242" y="1105"/>
                              <a:pt x="553" y="1105"/>
                            </a:cubicBezTo>
                            <a:cubicBezTo>
                              <a:pt x="864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29" name="Google Shape;11429;p11"/>
                      <p:cNvSpPr/>
                      <p:nvPr/>
                    </p:nvSpPr>
                    <p:spPr>
                      <a:xfrm rot="-5400000">
                        <a:off x="3109488" y="2337513"/>
                        <a:ext cx="119100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4" h="4539" extrusionOk="0">
                            <a:moveTo>
                              <a:pt x="4239" y="1"/>
                            </a:moveTo>
                            <a:cubicBezTo>
                              <a:pt x="3292" y="1"/>
                              <a:pt x="2232" y="437"/>
                              <a:pt x="1398" y="1286"/>
                            </a:cubicBezTo>
                            <a:cubicBezTo>
                              <a:pt x="432" y="2235"/>
                              <a:pt x="0" y="3461"/>
                              <a:pt x="138" y="4514"/>
                            </a:cubicBezTo>
                            <a:cubicBezTo>
                              <a:pt x="267" y="4530"/>
                              <a:pt x="397" y="4539"/>
                              <a:pt x="530" y="4539"/>
                            </a:cubicBezTo>
                            <a:cubicBezTo>
                              <a:pt x="1486" y="4539"/>
                              <a:pt x="2534" y="4104"/>
                              <a:pt x="3383" y="3271"/>
                            </a:cubicBezTo>
                            <a:cubicBezTo>
                              <a:pt x="4332" y="2304"/>
                              <a:pt x="4764" y="1062"/>
                              <a:pt x="4626" y="26"/>
                            </a:cubicBezTo>
                            <a:cubicBezTo>
                              <a:pt x="4500" y="9"/>
                              <a:pt x="4371" y="1"/>
                              <a:pt x="423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30" name="Google Shape;11430;p11"/>
                      <p:cNvSpPr/>
                      <p:nvPr/>
                    </p:nvSpPr>
                    <p:spPr>
                      <a:xfrm rot="-5400000">
                        <a:off x="3211763" y="2246488"/>
                        <a:ext cx="139375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5" h="4900" extrusionOk="0">
                            <a:moveTo>
                              <a:pt x="1151" y="1"/>
                            </a:moveTo>
                            <a:cubicBezTo>
                              <a:pt x="904" y="1"/>
                              <a:pt x="698" y="70"/>
                              <a:pt x="552" y="215"/>
                            </a:cubicBezTo>
                            <a:cubicBezTo>
                              <a:pt x="0" y="750"/>
                              <a:pt x="570" y="2200"/>
                              <a:pt x="1795" y="3442"/>
                            </a:cubicBezTo>
                            <a:cubicBezTo>
                              <a:pt x="2711" y="4358"/>
                              <a:pt x="3739" y="4899"/>
                              <a:pt x="4438" y="4899"/>
                            </a:cubicBezTo>
                            <a:cubicBezTo>
                              <a:pt x="4687" y="4899"/>
                              <a:pt x="4895" y="4830"/>
                              <a:pt x="5040" y="4685"/>
                            </a:cubicBezTo>
                            <a:cubicBezTo>
                              <a:pt x="5575" y="4150"/>
                              <a:pt x="5023" y="2700"/>
                              <a:pt x="3780" y="1458"/>
                            </a:cubicBezTo>
                            <a:cubicBezTo>
                              <a:pt x="2864" y="542"/>
                              <a:pt x="1845" y="1"/>
                              <a:pt x="115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31" name="Google Shape;11431;p11"/>
                      <p:cNvSpPr/>
                      <p:nvPr/>
                    </p:nvSpPr>
                    <p:spPr>
                      <a:xfrm rot="-5400000">
                        <a:off x="3272588" y="2395963"/>
                        <a:ext cx="237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50" h="1123" extrusionOk="0">
                            <a:moveTo>
                              <a:pt x="397" y="1"/>
                            </a:moveTo>
                            <a:cubicBezTo>
                              <a:pt x="87" y="1"/>
                              <a:pt x="0" y="260"/>
                              <a:pt x="0" y="570"/>
                            </a:cubicBezTo>
                            <a:cubicBezTo>
                              <a:pt x="0" y="864"/>
                              <a:pt x="87" y="1123"/>
                              <a:pt x="397" y="1123"/>
                            </a:cubicBezTo>
                            <a:cubicBezTo>
                              <a:pt x="691" y="1123"/>
                              <a:pt x="950" y="864"/>
                              <a:pt x="950" y="570"/>
                            </a:cubicBezTo>
                            <a:cubicBezTo>
                              <a:pt x="950" y="260"/>
                              <a:pt x="691" y="1"/>
                              <a:pt x="39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32" name="Google Shape;11432;p11"/>
                      <p:cNvSpPr/>
                      <p:nvPr/>
                    </p:nvSpPr>
                    <p:spPr>
                      <a:xfrm rot="-5400000">
                        <a:off x="3166663" y="2286138"/>
                        <a:ext cx="2807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06" extrusionOk="0">
                            <a:moveTo>
                              <a:pt x="570" y="1"/>
                            </a:moveTo>
                            <a:cubicBezTo>
                              <a:pt x="259" y="1"/>
                              <a:pt x="0" y="242"/>
                              <a:pt x="0" y="553"/>
                            </a:cubicBezTo>
                            <a:cubicBezTo>
                              <a:pt x="0" y="863"/>
                              <a:pt x="259" y="1105"/>
                              <a:pt x="570" y="1105"/>
                            </a:cubicBezTo>
                            <a:cubicBezTo>
                              <a:pt x="863" y="1105"/>
                              <a:pt x="1122" y="863"/>
                              <a:pt x="1122" y="553"/>
                            </a:cubicBezTo>
                            <a:cubicBezTo>
                              <a:pt x="1122" y="242"/>
                              <a:pt x="863" y="1"/>
                              <a:pt x="57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33" name="Google Shape;11433;p11"/>
                      <p:cNvSpPr/>
                      <p:nvPr/>
                    </p:nvSpPr>
                    <p:spPr>
                      <a:xfrm rot="-5400000">
                        <a:off x="3109475" y="2137300"/>
                        <a:ext cx="119125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5" h="4539" extrusionOk="0">
                            <a:moveTo>
                              <a:pt x="4235" y="1"/>
                            </a:moveTo>
                            <a:cubicBezTo>
                              <a:pt x="3279" y="1"/>
                              <a:pt x="2230" y="437"/>
                              <a:pt x="1381" y="1286"/>
                            </a:cubicBezTo>
                            <a:cubicBezTo>
                              <a:pt x="432" y="2235"/>
                              <a:pt x="1" y="3461"/>
                              <a:pt x="139" y="4514"/>
                            </a:cubicBezTo>
                            <a:cubicBezTo>
                              <a:pt x="265" y="4530"/>
                              <a:pt x="394" y="4539"/>
                              <a:pt x="526" y="4539"/>
                            </a:cubicBezTo>
                            <a:cubicBezTo>
                              <a:pt x="1473" y="4539"/>
                              <a:pt x="2533" y="4104"/>
                              <a:pt x="3366" y="3271"/>
                            </a:cubicBezTo>
                            <a:cubicBezTo>
                              <a:pt x="4333" y="2304"/>
                              <a:pt x="4764" y="1062"/>
                              <a:pt x="4626" y="26"/>
                            </a:cubicBezTo>
                            <a:cubicBezTo>
                              <a:pt x="4498" y="9"/>
                              <a:pt x="4367" y="1"/>
                              <a:pt x="42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34" name="Google Shape;11434;p11"/>
                      <p:cNvSpPr/>
                      <p:nvPr/>
                    </p:nvSpPr>
                    <p:spPr>
                      <a:xfrm rot="-5400000">
                        <a:off x="3211750" y="20462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37" y="1"/>
                            </a:moveTo>
                            <a:cubicBezTo>
                              <a:pt x="888" y="1"/>
                              <a:pt x="681" y="70"/>
                              <a:pt x="536" y="215"/>
                            </a:cubicBezTo>
                            <a:cubicBezTo>
                              <a:pt x="0" y="750"/>
                              <a:pt x="553" y="2200"/>
                              <a:pt x="1795" y="3442"/>
                            </a:cubicBezTo>
                            <a:cubicBezTo>
                              <a:pt x="2711" y="4358"/>
                              <a:pt x="3740" y="4899"/>
                              <a:pt x="4432" y="4899"/>
                            </a:cubicBezTo>
                            <a:cubicBezTo>
                              <a:pt x="4678" y="4899"/>
                              <a:pt x="4882" y="4830"/>
                              <a:pt x="5023" y="4685"/>
                            </a:cubicBezTo>
                            <a:cubicBezTo>
                              <a:pt x="5575" y="4150"/>
                              <a:pt x="5023" y="2700"/>
                              <a:pt x="3780" y="1458"/>
                            </a:cubicBezTo>
                            <a:cubicBezTo>
                              <a:pt x="2864" y="542"/>
                              <a:pt x="1836" y="1"/>
                              <a:pt x="113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35" name="Google Shape;11435;p11"/>
                      <p:cNvSpPr/>
                      <p:nvPr/>
                    </p:nvSpPr>
                    <p:spPr>
                      <a:xfrm rot="-5400000">
                        <a:off x="3270638" y="2193813"/>
                        <a:ext cx="276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23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42" y="1123"/>
                              <a:pt x="553" y="1123"/>
                            </a:cubicBezTo>
                            <a:cubicBezTo>
                              <a:pt x="864" y="1123"/>
                              <a:pt x="1105" y="864"/>
                              <a:pt x="1105" y="553"/>
                            </a:cubicBezTo>
                            <a:cubicBezTo>
                              <a:pt x="1105" y="260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36" name="Google Shape;11436;p11"/>
                      <p:cNvSpPr/>
                      <p:nvPr/>
                    </p:nvSpPr>
                    <p:spPr>
                      <a:xfrm rot="-5400000">
                        <a:off x="3166875" y="2086150"/>
                        <a:ext cx="27650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42"/>
                              <a:pt x="1" y="553"/>
                            </a:cubicBezTo>
                            <a:cubicBezTo>
                              <a:pt x="1" y="863"/>
                              <a:pt x="242" y="1105"/>
                              <a:pt x="553" y="1105"/>
                            </a:cubicBezTo>
                            <a:cubicBezTo>
                              <a:pt x="864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37" name="Google Shape;11437;p11"/>
                      <p:cNvSpPr/>
                      <p:nvPr/>
                    </p:nvSpPr>
                    <p:spPr>
                      <a:xfrm rot="-5400000">
                        <a:off x="3099250" y="1932750"/>
                        <a:ext cx="139400" cy="122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4" extrusionOk="0">
                            <a:moveTo>
                              <a:pt x="4432" y="1"/>
                            </a:moveTo>
                            <a:cubicBezTo>
                              <a:pt x="3738" y="1"/>
                              <a:pt x="2715" y="548"/>
                              <a:pt x="1796" y="1455"/>
                            </a:cubicBezTo>
                            <a:cubicBezTo>
                              <a:pt x="553" y="2697"/>
                              <a:pt x="1" y="4147"/>
                              <a:pt x="536" y="4700"/>
                            </a:cubicBezTo>
                            <a:cubicBezTo>
                              <a:pt x="678" y="4838"/>
                              <a:pt x="881" y="4903"/>
                              <a:pt x="1124" y="4903"/>
                            </a:cubicBezTo>
                            <a:cubicBezTo>
                              <a:pt x="1823" y="4903"/>
                              <a:pt x="2859" y="4361"/>
                              <a:pt x="3781" y="3440"/>
                            </a:cubicBezTo>
                            <a:cubicBezTo>
                              <a:pt x="5006" y="2214"/>
                              <a:pt x="5576" y="764"/>
                              <a:pt x="5023" y="212"/>
                            </a:cubicBezTo>
                            <a:cubicBezTo>
                              <a:pt x="4880" y="68"/>
                              <a:pt x="4676" y="1"/>
                              <a:pt x="4432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38" name="Google Shape;11438;p11"/>
                      <p:cNvSpPr/>
                      <p:nvPr/>
                    </p:nvSpPr>
                    <p:spPr>
                      <a:xfrm rot="-5400000">
                        <a:off x="3211538" y="1846288"/>
                        <a:ext cx="139825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3" h="4900" extrusionOk="0">
                            <a:moveTo>
                              <a:pt x="1154" y="1"/>
                            </a:moveTo>
                            <a:cubicBezTo>
                              <a:pt x="906" y="1"/>
                              <a:pt x="698" y="70"/>
                              <a:pt x="553" y="215"/>
                            </a:cubicBezTo>
                            <a:cubicBezTo>
                              <a:pt x="1" y="750"/>
                              <a:pt x="570" y="2200"/>
                              <a:pt x="1796" y="3442"/>
                            </a:cubicBezTo>
                            <a:cubicBezTo>
                              <a:pt x="2712" y="4358"/>
                              <a:pt x="3740" y="4899"/>
                              <a:pt x="4439" y="4899"/>
                            </a:cubicBezTo>
                            <a:cubicBezTo>
                              <a:pt x="4688" y="4899"/>
                              <a:pt x="4895" y="4830"/>
                              <a:pt x="5040" y="4685"/>
                            </a:cubicBezTo>
                            <a:cubicBezTo>
                              <a:pt x="5593" y="4150"/>
                              <a:pt x="5023" y="2700"/>
                              <a:pt x="3781" y="1458"/>
                            </a:cubicBezTo>
                            <a:cubicBezTo>
                              <a:pt x="2877" y="542"/>
                              <a:pt x="1852" y="1"/>
                              <a:pt x="115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39" name="Google Shape;11439;p11"/>
                      <p:cNvSpPr/>
                      <p:nvPr/>
                    </p:nvSpPr>
                    <p:spPr>
                      <a:xfrm rot="-5400000">
                        <a:off x="3270650" y="1993600"/>
                        <a:ext cx="27625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5" h="1123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0" y="260"/>
                              <a:pt x="0" y="553"/>
                            </a:cubicBezTo>
                            <a:cubicBezTo>
                              <a:pt x="0" y="864"/>
                              <a:pt x="242" y="1123"/>
                              <a:pt x="553" y="1123"/>
                            </a:cubicBezTo>
                            <a:cubicBezTo>
                              <a:pt x="863" y="1123"/>
                              <a:pt x="1105" y="864"/>
                              <a:pt x="1105" y="553"/>
                            </a:cubicBezTo>
                            <a:cubicBezTo>
                              <a:pt x="1105" y="260"/>
                              <a:pt x="863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40" name="Google Shape;11440;p11"/>
                      <p:cNvSpPr/>
                      <p:nvPr/>
                    </p:nvSpPr>
                    <p:spPr>
                      <a:xfrm rot="-5400000">
                        <a:off x="3166875" y="1881625"/>
                        <a:ext cx="27650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42"/>
                              <a:pt x="1" y="553"/>
                            </a:cubicBezTo>
                            <a:cubicBezTo>
                              <a:pt x="1" y="863"/>
                              <a:pt x="242" y="1105"/>
                              <a:pt x="553" y="1105"/>
                            </a:cubicBezTo>
                            <a:cubicBezTo>
                              <a:pt x="864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41" name="Google Shape;11441;p11"/>
                      <p:cNvSpPr/>
                      <p:nvPr/>
                    </p:nvSpPr>
                    <p:spPr>
                      <a:xfrm rot="-5400000">
                        <a:off x="3109488" y="1737313"/>
                        <a:ext cx="119100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4" h="4539" extrusionOk="0">
                            <a:moveTo>
                              <a:pt x="4235" y="1"/>
                            </a:moveTo>
                            <a:cubicBezTo>
                              <a:pt x="3282" y="1"/>
                              <a:pt x="2245" y="437"/>
                              <a:pt x="1381" y="1286"/>
                            </a:cubicBezTo>
                            <a:cubicBezTo>
                              <a:pt x="432" y="2235"/>
                              <a:pt x="0" y="3461"/>
                              <a:pt x="138" y="4514"/>
                            </a:cubicBezTo>
                            <a:cubicBezTo>
                              <a:pt x="264" y="4530"/>
                              <a:pt x="394" y="4539"/>
                              <a:pt x="525" y="4539"/>
                            </a:cubicBezTo>
                            <a:cubicBezTo>
                              <a:pt x="1472" y="4539"/>
                              <a:pt x="2532" y="4104"/>
                              <a:pt x="3366" y="3271"/>
                            </a:cubicBezTo>
                            <a:cubicBezTo>
                              <a:pt x="4332" y="2304"/>
                              <a:pt x="4764" y="1062"/>
                              <a:pt x="4626" y="26"/>
                            </a:cubicBezTo>
                            <a:cubicBezTo>
                              <a:pt x="4498" y="9"/>
                              <a:pt x="4367" y="1"/>
                              <a:pt x="42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42" name="Google Shape;11442;p11"/>
                      <p:cNvSpPr/>
                      <p:nvPr/>
                    </p:nvSpPr>
                    <p:spPr>
                      <a:xfrm rot="-5400000">
                        <a:off x="3211763" y="1646288"/>
                        <a:ext cx="139375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5" h="4900" extrusionOk="0">
                            <a:moveTo>
                              <a:pt x="1144" y="1"/>
                            </a:moveTo>
                            <a:cubicBezTo>
                              <a:pt x="897" y="1"/>
                              <a:pt x="693" y="70"/>
                              <a:pt x="552" y="215"/>
                            </a:cubicBezTo>
                            <a:cubicBezTo>
                              <a:pt x="0" y="750"/>
                              <a:pt x="552" y="2200"/>
                              <a:pt x="1795" y="3442"/>
                            </a:cubicBezTo>
                            <a:cubicBezTo>
                              <a:pt x="2711" y="4358"/>
                              <a:pt x="3739" y="4899"/>
                              <a:pt x="4431" y="4899"/>
                            </a:cubicBezTo>
                            <a:cubicBezTo>
                              <a:pt x="4678" y="4899"/>
                              <a:pt x="4882" y="4830"/>
                              <a:pt x="5023" y="4685"/>
                            </a:cubicBezTo>
                            <a:cubicBezTo>
                              <a:pt x="5575" y="4150"/>
                              <a:pt x="5023" y="2700"/>
                              <a:pt x="3780" y="1458"/>
                            </a:cubicBezTo>
                            <a:cubicBezTo>
                              <a:pt x="2864" y="542"/>
                              <a:pt x="1836" y="1"/>
                              <a:pt x="114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43" name="Google Shape;11443;p11"/>
                      <p:cNvSpPr/>
                      <p:nvPr/>
                    </p:nvSpPr>
                    <p:spPr>
                      <a:xfrm rot="-5400000">
                        <a:off x="3268025" y="1796000"/>
                        <a:ext cx="32825" cy="28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313" h="1121" extrusionOk="0">
                            <a:moveTo>
                              <a:pt x="743" y="1"/>
                            </a:moveTo>
                            <a:cubicBezTo>
                              <a:pt x="259" y="1"/>
                              <a:pt x="1" y="605"/>
                              <a:pt x="363" y="950"/>
                            </a:cubicBezTo>
                            <a:cubicBezTo>
                              <a:pt x="475" y="1068"/>
                              <a:pt x="615" y="1120"/>
                              <a:pt x="753" y="1120"/>
                            </a:cubicBezTo>
                            <a:cubicBezTo>
                              <a:pt x="1037" y="1120"/>
                              <a:pt x="1312" y="896"/>
                              <a:pt x="1312" y="570"/>
                            </a:cubicBezTo>
                            <a:cubicBezTo>
                              <a:pt x="1312" y="260"/>
                              <a:pt x="1053" y="1"/>
                              <a:pt x="74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44" name="Google Shape;11444;p11"/>
                      <p:cNvSpPr/>
                      <p:nvPr/>
                    </p:nvSpPr>
                    <p:spPr>
                      <a:xfrm rot="-5400000">
                        <a:off x="3164588" y="1683713"/>
                        <a:ext cx="32375" cy="27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295" h="1112" extrusionOk="0">
                            <a:moveTo>
                              <a:pt x="742" y="1"/>
                            </a:moveTo>
                            <a:cubicBezTo>
                              <a:pt x="242" y="1"/>
                              <a:pt x="0" y="587"/>
                              <a:pt x="345" y="950"/>
                            </a:cubicBezTo>
                            <a:cubicBezTo>
                              <a:pt x="457" y="1061"/>
                              <a:pt x="596" y="1112"/>
                              <a:pt x="732" y="1112"/>
                            </a:cubicBezTo>
                            <a:cubicBezTo>
                              <a:pt x="1018" y="1112"/>
                              <a:pt x="1295" y="892"/>
                              <a:pt x="1295" y="553"/>
                            </a:cubicBezTo>
                            <a:cubicBezTo>
                              <a:pt x="1295" y="242"/>
                              <a:pt x="1053" y="1"/>
                              <a:pt x="742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45" name="Google Shape;11445;p11"/>
                      <p:cNvSpPr/>
                      <p:nvPr/>
                    </p:nvSpPr>
                    <p:spPr>
                      <a:xfrm rot="-5400000">
                        <a:off x="3099338" y="1532663"/>
                        <a:ext cx="139400" cy="122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11" extrusionOk="0">
                            <a:moveTo>
                              <a:pt x="4439" y="1"/>
                            </a:moveTo>
                            <a:cubicBezTo>
                              <a:pt x="3747" y="1"/>
                              <a:pt x="2715" y="548"/>
                              <a:pt x="1795" y="1455"/>
                            </a:cubicBezTo>
                            <a:cubicBezTo>
                              <a:pt x="553" y="2697"/>
                              <a:pt x="0" y="4147"/>
                              <a:pt x="535" y="4700"/>
                            </a:cubicBezTo>
                            <a:cubicBezTo>
                              <a:pt x="679" y="4843"/>
                              <a:pt x="883" y="4911"/>
                              <a:pt x="1128" y="4911"/>
                            </a:cubicBezTo>
                            <a:cubicBezTo>
                              <a:pt x="1827" y="4911"/>
                              <a:pt x="2860" y="4360"/>
                              <a:pt x="3780" y="3440"/>
                            </a:cubicBezTo>
                            <a:cubicBezTo>
                              <a:pt x="5023" y="2214"/>
                              <a:pt x="5575" y="764"/>
                              <a:pt x="5023" y="212"/>
                            </a:cubicBezTo>
                            <a:cubicBezTo>
                              <a:pt x="4884" y="68"/>
                              <a:pt x="4683" y="1"/>
                              <a:pt x="443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46" name="Google Shape;11446;p11"/>
                      <p:cNvSpPr/>
                      <p:nvPr/>
                    </p:nvSpPr>
                    <p:spPr>
                      <a:xfrm rot="-5400000">
                        <a:off x="3211538" y="1446288"/>
                        <a:ext cx="139825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3" h="4900" extrusionOk="0">
                            <a:moveTo>
                              <a:pt x="1154" y="1"/>
                            </a:moveTo>
                            <a:cubicBezTo>
                              <a:pt x="905" y="1"/>
                              <a:pt x="698" y="70"/>
                              <a:pt x="553" y="215"/>
                            </a:cubicBezTo>
                            <a:cubicBezTo>
                              <a:pt x="0" y="750"/>
                              <a:pt x="570" y="2200"/>
                              <a:pt x="1813" y="3442"/>
                            </a:cubicBezTo>
                            <a:cubicBezTo>
                              <a:pt x="2716" y="4358"/>
                              <a:pt x="3741" y="4899"/>
                              <a:pt x="4439" y="4899"/>
                            </a:cubicBezTo>
                            <a:cubicBezTo>
                              <a:pt x="4688" y="4899"/>
                              <a:pt x="4895" y="4830"/>
                              <a:pt x="5040" y="4685"/>
                            </a:cubicBezTo>
                            <a:cubicBezTo>
                              <a:pt x="5592" y="4150"/>
                              <a:pt x="5023" y="2700"/>
                              <a:pt x="3797" y="1458"/>
                            </a:cubicBezTo>
                            <a:cubicBezTo>
                              <a:pt x="2882" y="542"/>
                              <a:pt x="1853" y="1"/>
                              <a:pt x="115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47" name="Google Shape;11447;p11"/>
                      <p:cNvSpPr/>
                      <p:nvPr/>
                    </p:nvSpPr>
                    <p:spPr>
                      <a:xfrm rot="-5400000">
                        <a:off x="3270638" y="1593613"/>
                        <a:ext cx="276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23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42" y="1123"/>
                              <a:pt x="553" y="1123"/>
                            </a:cubicBezTo>
                            <a:cubicBezTo>
                              <a:pt x="864" y="1123"/>
                              <a:pt x="1105" y="864"/>
                              <a:pt x="1105" y="553"/>
                            </a:cubicBezTo>
                            <a:cubicBezTo>
                              <a:pt x="1105" y="260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48" name="Google Shape;11448;p11"/>
                      <p:cNvSpPr/>
                      <p:nvPr/>
                    </p:nvSpPr>
                    <p:spPr>
                      <a:xfrm rot="-5400000">
                        <a:off x="3162350" y="1486175"/>
                        <a:ext cx="36700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68" h="1106" extrusionOk="0">
                            <a:moveTo>
                              <a:pt x="743" y="1"/>
                            </a:moveTo>
                            <a:cubicBezTo>
                              <a:pt x="1" y="1"/>
                              <a:pt x="1" y="1105"/>
                              <a:pt x="743" y="1105"/>
                            </a:cubicBezTo>
                            <a:cubicBezTo>
                              <a:pt x="1036" y="1105"/>
                              <a:pt x="1468" y="863"/>
                              <a:pt x="1468" y="553"/>
                            </a:cubicBezTo>
                            <a:cubicBezTo>
                              <a:pt x="1468" y="242"/>
                              <a:pt x="1054" y="1"/>
                              <a:pt x="74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49" name="Google Shape;11449;p11"/>
                      <p:cNvSpPr/>
                      <p:nvPr/>
                    </p:nvSpPr>
                    <p:spPr>
                      <a:xfrm rot="-5400000">
                        <a:off x="3099125" y="1332675"/>
                        <a:ext cx="139825" cy="122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3" h="4911" extrusionOk="0">
                            <a:moveTo>
                              <a:pt x="4447" y="1"/>
                            </a:moveTo>
                            <a:cubicBezTo>
                              <a:pt x="3749" y="1"/>
                              <a:pt x="2719" y="548"/>
                              <a:pt x="1813" y="1455"/>
                            </a:cubicBezTo>
                            <a:cubicBezTo>
                              <a:pt x="570" y="2697"/>
                              <a:pt x="1" y="4147"/>
                              <a:pt x="553" y="4700"/>
                            </a:cubicBezTo>
                            <a:cubicBezTo>
                              <a:pt x="696" y="4843"/>
                              <a:pt x="900" y="4911"/>
                              <a:pt x="1145" y="4911"/>
                            </a:cubicBezTo>
                            <a:cubicBezTo>
                              <a:pt x="1843" y="4911"/>
                              <a:pt x="2873" y="4360"/>
                              <a:pt x="3780" y="3440"/>
                            </a:cubicBezTo>
                            <a:cubicBezTo>
                              <a:pt x="5023" y="2214"/>
                              <a:pt x="5593" y="764"/>
                              <a:pt x="5040" y="212"/>
                            </a:cubicBezTo>
                            <a:cubicBezTo>
                              <a:pt x="4897" y="68"/>
                              <a:pt x="4692" y="1"/>
                              <a:pt x="444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50" name="Google Shape;11450;p11"/>
                      <p:cNvSpPr/>
                      <p:nvPr/>
                    </p:nvSpPr>
                    <p:spPr>
                      <a:xfrm rot="-5400000">
                        <a:off x="3221825" y="1250750"/>
                        <a:ext cx="119550" cy="113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82" h="4544" extrusionOk="0">
                            <a:moveTo>
                              <a:pt x="569" y="1"/>
                            </a:moveTo>
                            <a:cubicBezTo>
                              <a:pt x="429" y="1"/>
                              <a:pt x="291" y="11"/>
                              <a:pt x="156" y="31"/>
                            </a:cubicBezTo>
                            <a:cubicBezTo>
                              <a:pt x="1" y="1066"/>
                              <a:pt x="449" y="2292"/>
                              <a:pt x="1399" y="3258"/>
                            </a:cubicBezTo>
                            <a:cubicBezTo>
                              <a:pt x="2248" y="4107"/>
                              <a:pt x="3296" y="4544"/>
                              <a:pt x="4252" y="4544"/>
                            </a:cubicBezTo>
                            <a:cubicBezTo>
                              <a:pt x="4385" y="4544"/>
                              <a:pt x="4515" y="4535"/>
                              <a:pt x="4644" y="4518"/>
                            </a:cubicBezTo>
                            <a:cubicBezTo>
                              <a:pt x="4782" y="3466"/>
                              <a:pt x="4350" y="2240"/>
                              <a:pt x="3384" y="1274"/>
                            </a:cubicBezTo>
                            <a:cubicBezTo>
                              <a:pt x="2558" y="448"/>
                              <a:pt x="1510" y="1"/>
                              <a:pt x="56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51" name="Google Shape;11451;p11"/>
                      <p:cNvSpPr/>
                      <p:nvPr/>
                    </p:nvSpPr>
                    <p:spPr>
                      <a:xfrm rot="-5400000">
                        <a:off x="3268088" y="1400263"/>
                        <a:ext cx="32825" cy="281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313" h="1126" extrusionOk="0">
                            <a:moveTo>
                              <a:pt x="760" y="1"/>
                            </a:moveTo>
                            <a:cubicBezTo>
                              <a:pt x="259" y="1"/>
                              <a:pt x="1" y="605"/>
                              <a:pt x="346" y="967"/>
                            </a:cubicBezTo>
                            <a:cubicBezTo>
                              <a:pt x="461" y="1077"/>
                              <a:pt x="600" y="1126"/>
                              <a:pt x="737" y="1126"/>
                            </a:cubicBezTo>
                            <a:cubicBezTo>
                              <a:pt x="1031" y="1126"/>
                              <a:pt x="1312" y="900"/>
                              <a:pt x="1312" y="570"/>
                            </a:cubicBezTo>
                            <a:cubicBezTo>
                              <a:pt x="1312" y="260"/>
                              <a:pt x="1053" y="1"/>
                              <a:pt x="76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52" name="Google Shape;11452;p11"/>
                      <p:cNvSpPr/>
                      <p:nvPr/>
                    </p:nvSpPr>
                    <p:spPr>
                      <a:xfrm rot="-5400000">
                        <a:off x="3164375" y="1288250"/>
                        <a:ext cx="32800" cy="27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312" h="1112" extrusionOk="0">
                            <a:moveTo>
                              <a:pt x="759" y="1"/>
                            </a:moveTo>
                            <a:cubicBezTo>
                              <a:pt x="259" y="1"/>
                              <a:pt x="0" y="587"/>
                              <a:pt x="362" y="950"/>
                            </a:cubicBezTo>
                            <a:cubicBezTo>
                              <a:pt x="474" y="1061"/>
                              <a:pt x="613" y="1112"/>
                              <a:pt x="749" y="1112"/>
                            </a:cubicBezTo>
                            <a:cubicBezTo>
                              <a:pt x="1035" y="1112"/>
                              <a:pt x="1312" y="892"/>
                              <a:pt x="1312" y="553"/>
                            </a:cubicBezTo>
                            <a:cubicBezTo>
                              <a:pt x="1312" y="242"/>
                              <a:pt x="1053" y="1"/>
                              <a:pt x="75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53" name="Google Shape;11453;p11"/>
                      <p:cNvSpPr/>
                      <p:nvPr/>
                    </p:nvSpPr>
                    <p:spPr>
                      <a:xfrm rot="-5400000">
                        <a:off x="3109488" y="1137113"/>
                        <a:ext cx="119100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4" h="4539" extrusionOk="0">
                            <a:moveTo>
                              <a:pt x="4235" y="1"/>
                            </a:moveTo>
                            <a:cubicBezTo>
                              <a:pt x="3279" y="1"/>
                              <a:pt x="2230" y="437"/>
                              <a:pt x="1381" y="1286"/>
                            </a:cubicBezTo>
                            <a:cubicBezTo>
                              <a:pt x="432" y="2235"/>
                              <a:pt x="0" y="3461"/>
                              <a:pt x="138" y="4514"/>
                            </a:cubicBezTo>
                            <a:cubicBezTo>
                              <a:pt x="265" y="4530"/>
                              <a:pt x="394" y="4539"/>
                              <a:pt x="525" y="4539"/>
                            </a:cubicBezTo>
                            <a:cubicBezTo>
                              <a:pt x="1472" y="4539"/>
                              <a:pt x="2532" y="4104"/>
                              <a:pt x="3366" y="3271"/>
                            </a:cubicBezTo>
                            <a:cubicBezTo>
                              <a:pt x="4332" y="2304"/>
                              <a:pt x="4764" y="1062"/>
                              <a:pt x="4626" y="26"/>
                            </a:cubicBezTo>
                            <a:cubicBezTo>
                              <a:pt x="4498" y="9"/>
                              <a:pt x="4367" y="1"/>
                              <a:pt x="42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54" name="Google Shape;11454;p11"/>
                      <p:cNvSpPr/>
                      <p:nvPr/>
                    </p:nvSpPr>
                    <p:spPr>
                      <a:xfrm rot="-5400000">
                        <a:off x="3211750" y="10460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37" y="1"/>
                            </a:moveTo>
                            <a:cubicBezTo>
                              <a:pt x="888" y="1"/>
                              <a:pt x="680" y="70"/>
                              <a:pt x="535" y="215"/>
                            </a:cubicBezTo>
                            <a:cubicBezTo>
                              <a:pt x="0" y="750"/>
                              <a:pt x="552" y="2200"/>
                              <a:pt x="1795" y="3442"/>
                            </a:cubicBezTo>
                            <a:cubicBezTo>
                              <a:pt x="2711" y="4358"/>
                              <a:pt x="3730" y="4899"/>
                              <a:pt x="4424" y="4899"/>
                            </a:cubicBezTo>
                            <a:cubicBezTo>
                              <a:pt x="4671" y="4899"/>
                              <a:pt x="4877" y="4830"/>
                              <a:pt x="5023" y="4685"/>
                            </a:cubicBezTo>
                            <a:cubicBezTo>
                              <a:pt x="5575" y="4150"/>
                              <a:pt x="5005" y="2700"/>
                              <a:pt x="3780" y="1458"/>
                            </a:cubicBezTo>
                            <a:cubicBezTo>
                              <a:pt x="2864" y="542"/>
                              <a:pt x="1836" y="1"/>
                              <a:pt x="113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55" name="Google Shape;11455;p11"/>
                      <p:cNvSpPr/>
                      <p:nvPr/>
                    </p:nvSpPr>
                    <p:spPr>
                      <a:xfrm rot="-5400000">
                        <a:off x="3270638" y="1197938"/>
                        <a:ext cx="276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23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42" y="1123"/>
                              <a:pt x="553" y="1123"/>
                            </a:cubicBezTo>
                            <a:cubicBezTo>
                              <a:pt x="864" y="1123"/>
                              <a:pt x="1105" y="864"/>
                              <a:pt x="1105" y="553"/>
                            </a:cubicBezTo>
                            <a:cubicBezTo>
                              <a:pt x="1105" y="260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56" name="Google Shape;11456;p11"/>
                      <p:cNvSpPr/>
                      <p:nvPr/>
                    </p:nvSpPr>
                    <p:spPr>
                      <a:xfrm rot="-5400000">
                        <a:off x="3166888" y="1085963"/>
                        <a:ext cx="2762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5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0" y="242"/>
                              <a:pt x="0" y="553"/>
                            </a:cubicBezTo>
                            <a:cubicBezTo>
                              <a:pt x="0" y="863"/>
                              <a:pt x="242" y="1105"/>
                              <a:pt x="553" y="1105"/>
                            </a:cubicBezTo>
                            <a:cubicBezTo>
                              <a:pt x="863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3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</p:grpSp>
              </p:grpSp>
              <p:grpSp>
                <p:nvGrpSpPr>
                  <p:cNvPr id="11457" name="Google Shape;11457;p11"/>
                  <p:cNvGrpSpPr/>
                  <p:nvPr/>
                </p:nvGrpSpPr>
                <p:grpSpPr>
                  <a:xfrm rot="5400000">
                    <a:off x="2461308" y="-1379404"/>
                    <a:ext cx="196290" cy="4025088"/>
                    <a:chOff x="478504" y="534967"/>
                    <a:chExt cx="196290" cy="4025088"/>
                  </a:xfrm>
                </p:grpSpPr>
                <p:grpSp>
                  <p:nvGrpSpPr>
                    <p:cNvPr id="11458" name="Google Shape;11458;p11"/>
                    <p:cNvGrpSpPr/>
                    <p:nvPr/>
                  </p:nvGrpSpPr>
                  <p:grpSpPr>
                    <a:xfrm>
                      <a:off x="478504" y="534967"/>
                      <a:ext cx="196290" cy="2051887"/>
                      <a:chOff x="3107650" y="1022100"/>
                      <a:chExt cx="235050" cy="2457350"/>
                    </a:xfrm>
                  </p:grpSpPr>
                  <p:sp>
                    <p:nvSpPr>
                      <p:cNvPr id="11459" name="Google Shape;11459;p11"/>
                      <p:cNvSpPr/>
                      <p:nvPr/>
                    </p:nvSpPr>
                    <p:spPr>
                      <a:xfrm rot="-5400000">
                        <a:off x="1996038" y="2242563"/>
                        <a:ext cx="2457350" cy="164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294" h="657" extrusionOk="0">
                            <a:moveTo>
                              <a:pt x="0" y="0"/>
                            </a:moveTo>
                            <a:lnTo>
                              <a:pt x="0" y="656"/>
                            </a:lnTo>
                            <a:lnTo>
                              <a:pt x="98293" y="656"/>
                            </a:lnTo>
                            <a:lnTo>
                              <a:pt x="98293" y="0"/>
                            </a:ln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60" name="Google Shape;11460;p11"/>
                      <p:cNvSpPr/>
                      <p:nvPr/>
                    </p:nvSpPr>
                    <p:spPr>
                      <a:xfrm rot="-5400000">
                        <a:off x="3109263" y="3337488"/>
                        <a:ext cx="119550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82" h="4539" extrusionOk="0">
                            <a:moveTo>
                              <a:pt x="4240" y="1"/>
                            </a:moveTo>
                            <a:cubicBezTo>
                              <a:pt x="3292" y="1"/>
                              <a:pt x="2232" y="437"/>
                              <a:pt x="1398" y="1286"/>
                            </a:cubicBezTo>
                            <a:cubicBezTo>
                              <a:pt x="432" y="2235"/>
                              <a:pt x="0" y="3461"/>
                              <a:pt x="138" y="4514"/>
                            </a:cubicBezTo>
                            <a:cubicBezTo>
                              <a:pt x="267" y="4530"/>
                              <a:pt x="398" y="4539"/>
                              <a:pt x="530" y="4539"/>
                            </a:cubicBezTo>
                            <a:cubicBezTo>
                              <a:pt x="1486" y="4539"/>
                              <a:pt x="2535" y="4104"/>
                              <a:pt x="3383" y="3271"/>
                            </a:cubicBezTo>
                            <a:cubicBezTo>
                              <a:pt x="4333" y="2304"/>
                              <a:pt x="4781" y="1062"/>
                              <a:pt x="4626" y="26"/>
                            </a:cubicBezTo>
                            <a:cubicBezTo>
                              <a:pt x="4500" y="9"/>
                              <a:pt x="4371" y="1"/>
                              <a:pt x="424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61" name="Google Shape;11461;p11"/>
                      <p:cNvSpPr/>
                      <p:nvPr/>
                    </p:nvSpPr>
                    <p:spPr>
                      <a:xfrm rot="-5400000">
                        <a:off x="3211450" y="3246375"/>
                        <a:ext cx="139825" cy="1226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3" h="4907" extrusionOk="0">
                            <a:moveTo>
                              <a:pt x="1141" y="1"/>
                            </a:moveTo>
                            <a:cubicBezTo>
                              <a:pt x="898" y="1"/>
                              <a:pt x="695" y="66"/>
                              <a:pt x="553" y="205"/>
                            </a:cubicBezTo>
                            <a:cubicBezTo>
                              <a:pt x="0" y="757"/>
                              <a:pt x="570" y="2207"/>
                              <a:pt x="1795" y="3449"/>
                            </a:cubicBezTo>
                            <a:cubicBezTo>
                              <a:pt x="2711" y="4365"/>
                              <a:pt x="3740" y="4906"/>
                              <a:pt x="4438" y="4906"/>
                            </a:cubicBezTo>
                            <a:cubicBezTo>
                              <a:pt x="4688" y="4906"/>
                              <a:pt x="4895" y="4837"/>
                              <a:pt x="5040" y="4692"/>
                            </a:cubicBezTo>
                            <a:cubicBezTo>
                              <a:pt x="5592" y="4157"/>
                              <a:pt x="5023" y="2707"/>
                              <a:pt x="3780" y="1465"/>
                            </a:cubicBezTo>
                            <a:cubicBezTo>
                              <a:pt x="2871" y="543"/>
                              <a:pt x="1839" y="1"/>
                              <a:pt x="114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62" name="Google Shape;11462;p11"/>
                      <p:cNvSpPr/>
                      <p:nvPr/>
                    </p:nvSpPr>
                    <p:spPr>
                      <a:xfrm rot="-5400000">
                        <a:off x="3270425" y="3394000"/>
                        <a:ext cx="28075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23" extrusionOk="0">
                            <a:moveTo>
                              <a:pt x="570" y="1"/>
                            </a:moveTo>
                            <a:cubicBezTo>
                              <a:pt x="259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59" y="1123"/>
                              <a:pt x="570" y="1123"/>
                            </a:cubicBezTo>
                            <a:cubicBezTo>
                              <a:pt x="881" y="1123"/>
                              <a:pt x="1122" y="864"/>
                              <a:pt x="1122" y="553"/>
                            </a:cubicBezTo>
                            <a:cubicBezTo>
                              <a:pt x="1122" y="260"/>
                              <a:pt x="881" y="1"/>
                              <a:pt x="57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63" name="Google Shape;11463;p11"/>
                      <p:cNvSpPr/>
                      <p:nvPr/>
                    </p:nvSpPr>
                    <p:spPr>
                      <a:xfrm rot="-5400000">
                        <a:off x="3166888" y="3281813"/>
                        <a:ext cx="2762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5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0" y="242"/>
                              <a:pt x="0" y="553"/>
                            </a:cubicBezTo>
                            <a:cubicBezTo>
                              <a:pt x="0" y="863"/>
                              <a:pt x="242" y="1105"/>
                              <a:pt x="553" y="1105"/>
                            </a:cubicBezTo>
                            <a:cubicBezTo>
                              <a:pt x="863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3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64" name="Google Shape;11464;p11"/>
                      <p:cNvSpPr/>
                      <p:nvPr/>
                    </p:nvSpPr>
                    <p:spPr>
                      <a:xfrm rot="-5400000">
                        <a:off x="3099338" y="3133063"/>
                        <a:ext cx="139400" cy="122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11" extrusionOk="0">
                            <a:moveTo>
                              <a:pt x="4446" y="1"/>
                            </a:moveTo>
                            <a:cubicBezTo>
                              <a:pt x="3748" y="1"/>
                              <a:pt x="2715" y="548"/>
                              <a:pt x="1796" y="1455"/>
                            </a:cubicBezTo>
                            <a:cubicBezTo>
                              <a:pt x="570" y="2697"/>
                              <a:pt x="1" y="4147"/>
                              <a:pt x="553" y="4700"/>
                            </a:cubicBezTo>
                            <a:cubicBezTo>
                              <a:pt x="696" y="4843"/>
                              <a:pt x="899" y="4911"/>
                              <a:pt x="1142" y="4911"/>
                            </a:cubicBezTo>
                            <a:cubicBezTo>
                              <a:pt x="1836" y="4911"/>
                              <a:pt x="2860" y="4360"/>
                              <a:pt x="3780" y="3440"/>
                            </a:cubicBezTo>
                            <a:cubicBezTo>
                              <a:pt x="5023" y="2214"/>
                              <a:pt x="5575" y="764"/>
                              <a:pt x="5040" y="212"/>
                            </a:cubicBezTo>
                            <a:cubicBezTo>
                              <a:pt x="4897" y="68"/>
                              <a:pt x="4692" y="1"/>
                              <a:pt x="444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65" name="Google Shape;11465;p11"/>
                      <p:cNvSpPr/>
                      <p:nvPr/>
                    </p:nvSpPr>
                    <p:spPr>
                      <a:xfrm rot="-5400000">
                        <a:off x="3211750" y="30464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38" y="1"/>
                            </a:moveTo>
                            <a:cubicBezTo>
                              <a:pt x="888" y="1"/>
                              <a:pt x="681" y="70"/>
                              <a:pt x="536" y="215"/>
                            </a:cubicBezTo>
                            <a:cubicBezTo>
                              <a:pt x="1" y="750"/>
                              <a:pt x="553" y="2200"/>
                              <a:pt x="1796" y="3442"/>
                            </a:cubicBezTo>
                            <a:cubicBezTo>
                              <a:pt x="2712" y="4358"/>
                              <a:pt x="3740" y="4899"/>
                              <a:pt x="4432" y="4899"/>
                            </a:cubicBezTo>
                            <a:cubicBezTo>
                              <a:pt x="4679" y="4899"/>
                              <a:pt x="4883" y="4830"/>
                              <a:pt x="5023" y="4685"/>
                            </a:cubicBezTo>
                            <a:cubicBezTo>
                              <a:pt x="5576" y="4150"/>
                              <a:pt x="5023" y="2700"/>
                              <a:pt x="3781" y="1458"/>
                            </a:cubicBezTo>
                            <a:cubicBezTo>
                              <a:pt x="2865" y="542"/>
                              <a:pt x="1836" y="1"/>
                              <a:pt x="11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66" name="Google Shape;11466;p11"/>
                      <p:cNvSpPr/>
                      <p:nvPr/>
                    </p:nvSpPr>
                    <p:spPr>
                      <a:xfrm rot="-5400000">
                        <a:off x="3270913" y="3198588"/>
                        <a:ext cx="28075" cy="27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084" extrusionOk="0">
                            <a:moveTo>
                              <a:pt x="555" y="1"/>
                            </a:moveTo>
                            <a:cubicBezTo>
                              <a:pt x="285" y="1"/>
                              <a:pt x="18" y="178"/>
                              <a:pt x="0" y="531"/>
                            </a:cubicBezTo>
                            <a:cubicBezTo>
                              <a:pt x="0" y="825"/>
                              <a:pt x="415" y="1084"/>
                              <a:pt x="725" y="1084"/>
                            </a:cubicBezTo>
                            <a:cubicBezTo>
                              <a:pt x="1036" y="1084"/>
                              <a:pt x="1122" y="825"/>
                              <a:pt x="1122" y="531"/>
                            </a:cubicBezTo>
                            <a:cubicBezTo>
                              <a:pt x="1096" y="178"/>
                              <a:pt x="825" y="1"/>
                              <a:pt x="55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67" name="Google Shape;11467;p11"/>
                      <p:cNvSpPr/>
                      <p:nvPr/>
                    </p:nvSpPr>
                    <p:spPr>
                      <a:xfrm rot="-5400000">
                        <a:off x="3166663" y="3081813"/>
                        <a:ext cx="2807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06" extrusionOk="0">
                            <a:moveTo>
                              <a:pt x="553" y="1"/>
                            </a:moveTo>
                            <a:cubicBezTo>
                              <a:pt x="259" y="1"/>
                              <a:pt x="1" y="242"/>
                              <a:pt x="1" y="553"/>
                            </a:cubicBezTo>
                            <a:cubicBezTo>
                              <a:pt x="1" y="863"/>
                              <a:pt x="259" y="1105"/>
                              <a:pt x="553" y="1105"/>
                            </a:cubicBezTo>
                            <a:cubicBezTo>
                              <a:pt x="864" y="1105"/>
                              <a:pt x="1122" y="863"/>
                              <a:pt x="1122" y="553"/>
                            </a:cubicBezTo>
                            <a:cubicBezTo>
                              <a:pt x="1122" y="242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68" name="Google Shape;11468;p11"/>
                      <p:cNvSpPr/>
                      <p:nvPr/>
                    </p:nvSpPr>
                    <p:spPr>
                      <a:xfrm rot="-5400000">
                        <a:off x="3109275" y="2937500"/>
                        <a:ext cx="119525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81" h="4539" extrusionOk="0">
                            <a:moveTo>
                              <a:pt x="4251" y="1"/>
                            </a:moveTo>
                            <a:cubicBezTo>
                              <a:pt x="3292" y="1"/>
                              <a:pt x="2232" y="437"/>
                              <a:pt x="1398" y="1286"/>
                            </a:cubicBezTo>
                            <a:cubicBezTo>
                              <a:pt x="449" y="2235"/>
                              <a:pt x="0" y="3461"/>
                              <a:pt x="155" y="4514"/>
                            </a:cubicBezTo>
                            <a:cubicBezTo>
                              <a:pt x="282" y="4530"/>
                              <a:pt x="411" y="4539"/>
                              <a:pt x="542" y="4539"/>
                            </a:cubicBezTo>
                            <a:cubicBezTo>
                              <a:pt x="1486" y="4539"/>
                              <a:pt x="2534" y="4104"/>
                              <a:pt x="3383" y="3271"/>
                            </a:cubicBezTo>
                            <a:cubicBezTo>
                              <a:pt x="4349" y="2304"/>
                              <a:pt x="4781" y="1062"/>
                              <a:pt x="4643" y="26"/>
                            </a:cubicBezTo>
                            <a:cubicBezTo>
                              <a:pt x="4515" y="9"/>
                              <a:pt x="4384" y="1"/>
                              <a:pt x="425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69" name="Google Shape;11469;p11"/>
                      <p:cNvSpPr/>
                      <p:nvPr/>
                    </p:nvSpPr>
                    <p:spPr>
                      <a:xfrm rot="-5400000">
                        <a:off x="3211525" y="2846475"/>
                        <a:ext cx="13985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4" h="4900" extrusionOk="0">
                            <a:moveTo>
                              <a:pt x="1155" y="1"/>
                            </a:moveTo>
                            <a:cubicBezTo>
                              <a:pt x="906" y="1"/>
                              <a:pt x="699" y="70"/>
                              <a:pt x="553" y="215"/>
                            </a:cubicBezTo>
                            <a:cubicBezTo>
                              <a:pt x="1" y="750"/>
                              <a:pt x="571" y="2200"/>
                              <a:pt x="1813" y="3442"/>
                            </a:cubicBezTo>
                            <a:cubicBezTo>
                              <a:pt x="2716" y="4358"/>
                              <a:pt x="3741" y="4899"/>
                              <a:pt x="4439" y="4899"/>
                            </a:cubicBezTo>
                            <a:cubicBezTo>
                              <a:pt x="4688" y="4899"/>
                              <a:pt x="4896" y="4830"/>
                              <a:pt x="5041" y="4685"/>
                            </a:cubicBezTo>
                            <a:cubicBezTo>
                              <a:pt x="5593" y="4150"/>
                              <a:pt x="5024" y="2700"/>
                              <a:pt x="3781" y="1458"/>
                            </a:cubicBezTo>
                            <a:cubicBezTo>
                              <a:pt x="2878" y="542"/>
                              <a:pt x="1853" y="1"/>
                              <a:pt x="115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70" name="Google Shape;11470;p11"/>
                      <p:cNvSpPr/>
                      <p:nvPr/>
                    </p:nvSpPr>
                    <p:spPr>
                      <a:xfrm rot="-5400000">
                        <a:off x="3270638" y="2998113"/>
                        <a:ext cx="276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23" extrusionOk="0">
                            <a:moveTo>
                              <a:pt x="553" y="1"/>
                            </a:moveTo>
                            <a:cubicBezTo>
                              <a:pt x="243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43" y="1123"/>
                              <a:pt x="553" y="1123"/>
                            </a:cubicBezTo>
                            <a:cubicBezTo>
                              <a:pt x="864" y="1123"/>
                              <a:pt x="1106" y="864"/>
                              <a:pt x="1106" y="553"/>
                            </a:cubicBezTo>
                            <a:cubicBezTo>
                              <a:pt x="1106" y="260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71" name="Google Shape;11471;p11"/>
                      <p:cNvSpPr/>
                      <p:nvPr/>
                    </p:nvSpPr>
                    <p:spPr>
                      <a:xfrm rot="-5400000">
                        <a:off x="3166450" y="2886575"/>
                        <a:ext cx="27625" cy="26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5" h="1071" extrusionOk="0">
                            <a:moveTo>
                              <a:pt x="725" y="1"/>
                            </a:moveTo>
                            <a:cubicBezTo>
                              <a:pt x="432" y="1"/>
                              <a:pt x="0" y="242"/>
                              <a:pt x="0" y="553"/>
                            </a:cubicBezTo>
                            <a:cubicBezTo>
                              <a:pt x="18" y="898"/>
                              <a:pt x="285" y="1071"/>
                              <a:pt x="553" y="1071"/>
                            </a:cubicBezTo>
                            <a:cubicBezTo>
                              <a:pt x="820" y="1071"/>
                              <a:pt x="1088" y="898"/>
                              <a:pt x="1105" y="553"/>
                            </a:cubicBezTo>
                            <a:cubicBezTo>
                              <a:pt x="1105" y="242"/>
                              <a:pt x="1019" y="1"/>
                              <a:pt x="72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72" name="Google Shape;11472;p11"/>
                      <p:cNvSpPr/>
                      <p:nvPr/>
                    </p:nvSpPr>
                    <p:spPr>
                      <a:xfrm rot="-5400000">
                        <a:off x="3109475" y="2737500"/>
                        <a:ext cx="119125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5" h="4539" extrusionOk="0">
                            <a:moveTo>
                              <a:pt x="4235" y="1"/>
                            </a:moveTo>
                            <a:cubicBezTo>
                              <a:pt x="3279" y="1"/>
                              <a:pt x="2232" y="437"/>
                              <a:pt x="1398" y="1286"/>
                            </a:cubicBezTo>
                            <a:cubicBezTo>
                              <a:pt x="432" y="2235"/>
                              <a:pt x="0" y="3461"/>
                              <a:pt x="139" y="4514"/>
                            </a:cubicBezTo>
                            <a:cubicBezTo>
                              <a:pt x="265" y="4530"/>
                              <a:pt x="394" y="4539"/>
                              <a:pt x="526" y="4539"/>
                            </a:cubicBezTo>
                            <a:cubicBezTo>
                              <a:pt x="1473" y="4539"/>
                              <a:pt x="2535" y="4104"/>
                              <a:pt x="3383" y="3271"/>
                            </a:cubicBezTo>
                            <a:cubicBezTo>
                              <a:pt x="4333" y="2304"/>
                              <a:pt x="4764" y="1062"/>
                              <a:pt x="4626" y="26"/>
                            </a:cubicBezTo>
                            <a:cubicBezTo>
                              <a:pt x="4498" y="9"/>
                              <a:pt x="4367" y="1"/>
                              <a:pt x="42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73" name="Google Shape;11473;p11"/>
                      <p:cNvSpPr/>
                      <p:nvPr/>
                    </p:nvSpPr>
                    <p:spPr>
                      <a:xfrm rot="-5400000">
                        <a:off x="3211750" y="26464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44" y="1"/>
                            </a:moveTo>
                            <a:cubicBezTo>
                              <a:pt x="897" y="1"/>
                              <a:pt x="693" y="70"/>
                              <a:pt x="553" y="215"/>
                            </a:cubicBezTo>
                            <a:cubicBezTo>
                              <a:pt x="0" y="750"/>
                              <a:pt x="553" y="2200"/>
                              <a:pt x="1795" y="3442"/>
                            </a:cubicBezTo>
                            <a:cubicBezTo>
                              <a:pt x="2711" y="4358"/>
                              <a:pt x="3740" y="4899"/>
                              <a:pt x="4438" y="4899"/>
                            </a:cubicBezTo>
                            <a:cubicBezTo>
                              <a:pt x="4688" y="4899"/>
                              <a:pt x="4895" y="4830"/>
                              <a:pt x="5040" y="4685"/>
                            </a:cubicBezTo>
                            <a:cubicBezTo>
                              <a:pt x="5575" y="4150"/>
                              <a:pt x="5023" y="2700"/>
                              <a:pt x="3780" y="1458"/>
                            </a:cubicBezTo>
                            <a:cubicBezTo>
                              <a:pt x="2864" y="542"/>
                              <a:pt x="1836" y="1"/>
                              <a:pt x="114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74" name="Google Shape;11474;p11"/>
                      <p:cNvSpPr/>
                      <p:nvPr/>
                    </p:nvSpPr>
                    <p:spPr>
                      <a:xfrm rot="-5400000">
                        <a:off x="3270425" y="2793800"/>
                        <a:ext cx="28075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23" extrusionOk="0">
                            <a:moveTo>
                              <a:pt x="570" y="1"/>
                            </a:moveTo>
                            <a:cubicBezTo>
                              <a:pt x="260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60" y="1123"/>
                              <a:pt x="570" y="1123"/>
                            </a:cubicBezTo>
                            <a:cubicBezTo>
                              <a:pt x="864" y="1123"/>
                              <a:pt x="1123" y="864"/>
                              <a:pt x="1123" y="553"/>
                            </a:cubicBezTo>
                            <a:cubicBezTo>
                              <a:pt x="1123" y="260"/>
                              <a:pt x="864" y="1"/>
                              <a:pt x="57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75" name="Google Shape;11475;p11"/>
                      <p:cNvSpPr/>
                      <p:nvPr/>
                    </p:nvSpPr>
                    <p:spPr>
                      <a:xfrm rot="-5400000">
                        <a:off x="3166663" y="2681813"/>
                        <a:ext cx="2807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06" extrusionOk="0">
                            <a:moveTo>
                              <a:pt x="570" y="1"/>
                            </a:moveTo>
                            <a:cubicBezTo>
                              <a:pt x="259" y="1"/>
                              <a:pt x="0" y="242"/>
                              <a:pt x="0" y="553"/>
                            </a:cubicBezTo>
                            <a:cubicBezTo>
                              <a:pt x="0" y="863"/>
                              <a:pt x="259" y="1105"/>
                              <a:pt x="570" y="1105"/>
                            </a:cubicBezTo>
                            <a:cubicBezTo>
                              <a:pt x="863" y="1105"/>
                              <a:pt x="1122" y="863"/>
                              <a:pt x="1122" y="553"/>
                            </a:cubicBezTo>
                            <a:cubicBezTo>
                              <a:pt x="1122" y="242"/>
                              <a:pt x="863" y="1"/>
                              <a:pt x="57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76" name="Google Shape;11476;p11"/>
                      <p:cNvSpPr/>
                      <p:nvPr/>
                    </p:nvSpPr>
                    <p:spPr>
                      <a:xfrm rot="-5400000">
                        <a:off x="3099338" y="2532863"/>
                        <a:ext cx="139400" cy="122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11" extrusionOk="0">
                            <a:moveTo>
                              <a:pt x="4439" y="1"/>
                            </a:moveTo>
                            <a:cubicBezTo>
                              <a:pt x="3748" y="1"/>
                              <a:pt x="2715" y="548"/>
                              <a:pt x="1796" y="1455"/>
                            </a:cubicBezTo>
                            <a:cubicBezTo>
                              <a:pt x="553" y="2697"/>
                              <a:pt x="1" y="4147"/>
                              <a:pt x="536" y="4700"/>
                            </a:cubicBezTo>
                            <a:cubicBezTo>
                              <a:pt x="679" y="4843"/>
                              <a:pt x="883" y="4911"/>
                              <a:pt x="1128" y="4911"/>
                            </a:cubicBezTo>
                            <a:cubicBezTo>
                              <a:pt x="1827" y="4911"/>
                              <a:pt x="2860" y="4360"/>
                              <a:pt x="3781" y="3440"/>
                            </a:cubicBezTo>
                            <a:cubicBezTo>
                              <a:pt x="5023" y="2214"/>
                              <a:pt x="5576" y="764"/>
                              <a:pt x="5023" y="212"/>
                            </a:cubicBezTo>
                            <a:cubicBezTo>
                              <a:pt x="4884" y="68"/>
                              <a:pt x="4683" y="1"/>
                              <a:pt x="443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77" name="Google Shape;11477;p11"/>
                      <p:cNvSpPr/>
                      <p:nvPr/>
                    </p:nvSpPr>
                    <p:spPr>
                      <a:xfrm rot="-5400000">
                        <a:off x="3211750" y="24462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38" y="1"/>
                            </a:moveTo>
                            <a:cubicBezTo>
                              <a:pt x="888" y="1"/>
                              <a:pt x="681" y="70"/>
                              <a:pt x="536" y="215"/>
                            </a:cubicBezTo>
                            <a:cubicBezTo>
                              <a:pt x="1" y="750"/>
                              <a:pt x="553" y="2200"/>
                              <a:pt x="1796" y="3442"/>
                            </a:cubicBezTo>
                            <a:cubicBezTo>
                              <a:pt x="2712" y="4358"/>
                              <a:pt x="3731" y="4899"/>
                              <a:pt x="4425" y="4899"/>
                            </a:cubicBezTo>
                            <a:cubicBezTo>
                              <a:pt x="4672" y="4899"/>
                              <a:pt x="4878" y="4830"/>
                              <a:pt x="5023" y="4685"/>
                            </a:cubicBezTo>
                            <a:cubicBezTo>
                              <a:pt x="5576" y="4150"/>
                              <a:pt x="5006" y="2700"/>
                              <a:pt x="3781" y="1458"/>
                            </a:cubicBezTo>
                            <a:cubicBezTo>
                              <a:pt x="2865" y="542"/>
                              <a:pt x="1836" y="1"/>
                              <a:pt x="11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78" name="Google Shape;11478;p11"/>
                      <p:cNvSpPr/>
                      <p:nvPr/>
                    </p:nvSpPr>
                    <p:spPr>
                      <a:xfrm rot="-5400000">
                        <a:off x="3265288" y="2597863"/>
                        <a:ext cx="38425" cy="281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37" h="1126" extrusionOk="0">
                            <a:moveTo>
                              <a:pt x="760" y="1"/>
                            </a:moveTo>
                            <a:cubicBezTo>
                              <a:pt x="259" y="1"/>
                              <a:pt x="0" y="605"/>
                              <a:pt x="363" y="967"/>
                            </a:cubicBezTo>
                            <a:cubicBezTo>
                              <a:pt x="472" y="1077"/>
                              <a:pt x="608" y="1126"/>
                              <a:pt x="742" y="1126"/>
                            </a:cubicBezTo>
                            <a:cubicBezTo>
                              <a:pt x="1031" y="1126"/>
                              <a:pt x="1312" y="900"/>
                              <a:pt x="1312" y="570"/>
                            </a:cubicBezTo>
                            <a:cubicBezTo>
                              <a:pt x="1312" y="260"/>
                              <a:pt x="1537" y="1"/>
                              <a:pt x="76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79" name="Google Shape;11479;p11"/>
                      <p:cNvSpPr/>
                      <p:nvPr/>
                    </p:nvSpPr>
                    <p:spPr>
                      <a:xfrm rot="-5400000">
                        <a:off x="3166875" y="2481825"/>
                        <a:ext cx="27650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42"/>
                              <a:pt x="1" y="553"/>
                            </a:cubicBezTo>
                            <a:cubicBezTo>
                              <a:pt x="1" y="863"/>
                              <a:pt x="242" y="1105"/>
                              <a:pt x="553" y="1105"/>
                            </a:cubicBezTo>
                            <a:cubicBezTo>
                              <a:pt x="864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80" name="Google Shape;11480;p11"/>
                      <p:cNvSpPr/>
                      <p:nvPr/>
                    </p:nvSpPr>
                    <p:spPr>
                      <a:xfrm rot="-5400000">
                        <a:off x="3109488" y="2337513"/>
                        <a:ext cx="119100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4" h="4539" extrusionOk="0">
                            <a:moveTo>
                              <a:pt x="4239" y="1"/>
                            </a:moveTo>
                            <a:cubicBezTo>
                              <a:pt x="3292" y="1"/>
                              <a:pt x="2232" y="437"/>
                              <a:pt x="1398" y="1286"/>
                            </a:cubicBezTo>
                            <a:cubicBezTo>
                              <a:pt x="432" y="2235"/>
                              <a:pt x="0" y="3461"/>
                              <a:pt x="138" y="4514"/>
                            </a:cubicBezTo>
                            <a:cubicBezTo>
                              <a:pt x="267" y="4530"/>
                              <a:pt x="397" y="4539"/>
                              <a:pt x="530" y="4539"/>
                            </a:cubicBezTo>
                            <a:cubicBezTo>
                              <a:pt x="1486" y="4539"/>
                              <a:pt x="2534" y="4104"/>
                              <a:pt x="3383" y="3271"/>
                            </a:cubicBezTo>
                            <a:cubicBezTo>
                              <a:pt x="4332" y="2304"/>
                              <a:pt x="4764" y="1062"/>
                              <a:pt x="4626" y="26"/>
                            </a:cubicBezTo>
                            <a:cubicBezTo>
                              <a:pt x="4500" y="9"/>
                              <a:pt x="4371" y="1"/>
                              <a:pt x="423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81" name="Google Shape;11481;p11"/>
                      <p:cNvSpPr/>
                      <p:nvPr/>
                    </p:nvSpPr>
                    <p:spPr>
                      <a:xfrm rot="-5400000">
                        <a:off x="3211763" y="2246488"/>
                        <a:ext cx="139375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5" h="4900" extrusionOk="0">
                            <a:moveTo>
                              <a:pt x="1151" y="1"/>
                            </a:moveTo>
                            <a:cubicBezTo>
                              <a:pt x="904" y="1"/>
                              <a:pt x="698" y="70"/>
                              <a:pt x="552" y="215"/>
                            </a:cubicBezTo>
                            <a:cubicBezTo>
                              <a:pt x="0" y="750"/>
                              <a:pt x="570" y="2200"/>
                              <a:pt x="1795" y="3442"/>
                            </a:cubicBezTo>
                            <a:cubicBezTo>
                              <a:pt x="2711" y="4358"/>
                              <a:pt x="3739" y="4899"/>
                              <a:pt x="4438" y="4899"/>
                            </a:cubicBezTo>
                            <a:cubicBezTo>
                              <a:pt x="4687" y="4899"/>
                              <a:pt x="4895" y="4830"/>
                              <a:pt x="5040" y="4685"/>
                            </a:cubicBezTo>
                            <a:cubicBezTo>
                              <a:pt x="5575" y="4150"/>
                              <a:pt x="5023" y="2700"/>
                              <a:pt x="3780" y="1458"/>
                            </a:cubicBezTo>
                            <a:cubicBezTo>
                              <a:pt x="2864" y="542"/>
                              <a:pt x="1845" y="1"/>
                              <a:pt x="115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82" name="Google Shape;11482;p11"/>
                      <p:cNvSpPr/>
                      <p:nvPr/>
                    </p:nvSpPr>
                    <p:spPr>
                      <a:xfrm rot="-5400000">
                        <a:off x="3272588" y="2395963"/>
                        <a:ext cx="237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50" h="1123" extrusionOk="0">
                            <a:moveTo>
                              <a:pt x="397" y="1"/>
                            </a:moveTo>
                            <a:cubicBezTo>
                              <a:pt x="87" y="1"/>
                              <a:pt x="0" y="260"/>
                              <a:pt x="0" y="570"/>
                            </a:cubicBezTo>
                            <a:cubicBezTo>
                              <a:pt x="0" y="864"/>
                              <a:pt x="87" y="1123"/>
                              <a:pt x="397" y="1123"/>
                            </a:cubicBezTo>
                            <a:cubicBezTo>
                              <a:pt x="691" y="1123"/>
                              <a:pt x="950" y="864"/>
                              <a:pt x="950" y="570"/>
                            </a:cubicBezTo>
                            <a:cubicBezTo>
                              <a:pt x="950" y="260"/>
                              <a:pt x="691" y="1"/>
                              <a:pt x="39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83" name="Google Shape;11483;p11"/>
                      <p:cNvSpPr/>
                      <p:nvPr/>
                    </p:nvSpPr>
                    <p:spPr>
                      <a:xfrm rot="-5400000">
                        <a:off x="3166663" y="2286138"/>
                        <a:ext cx="2807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06" extrusionOk="0">
                            <a:moveTo>
                              <a:pt x="570" y="1"/>
                            </a:moveTo>
                            <a:cubicBezTo>
                              <a:pt x="259" y="1"/>
                              <a:pt x="0" y="242"/>
                              <a:pt x="0" y="553"/>
                            </a:cubicBezTo>
                            <a:cubicBezTo>
                              <a:pt x="0" y="863"/>
                              <a:pt x="259" y="1105"/>
                              <a:pt x="570" y="1105"/>
                            </a:cubicBezTo>
                            <a:cubicBezTo>
                              <a:pt x="863" y="1105"/>
                              <a:pt x="1122" y="863"/>
                              <a:pt x="1122" y="553"/>
                            </a:cubicBezTo>
                            <a:cubicBezTo>
                              <a:pt x="1122" y="242"/>
                              <a:pt x="863" y="1"/>
                              <a:pt x="57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84" name="Google Shape;11484;p11"/>
                      <p:cNvSpPr/>
                      <p:nvPr/>
                    </p:nvSpPr>
                    <p:spPr>
                      <a:xfrm rot="-5400000">
                        <a:off x="3109475" y="2137300"/>
                        <a:ext cx="119125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5" h="4539" extrusionOk="0">
                            <a:moveTo>
                              <a:pt x="4235" y="1"/>
                            </a:moveTo>
                            <a:cubicBezTo>
                              <a:pt x="3279" y="1"/>
                              <a:pt x="2230" y="437"/>
                              <a:pt x="1381" y="1286"/>
                            </a:cubicBezTo>
                            <a:cubicBezTo>
                              <a:pt x="432" y="2235"/>
                              <a:pt x="1" y="3461"/>
                              <a:pt x="139" y="4514"/>
                            </a:cubicBezTo>
                            <a:cubicBezTo>
                              <a:pt x="265" y="4530"/>
                              <a:pt x="394" y="4539"/>
                              <a:pt x="526" y="4539"/>
                            </a:cubicBezTo>
                            <a:cubicBezTo>
                              <a:pt x="1473" y="4539"/>
                              <a:pt x="2533" y="4104"/>
                              <a:pt x="3366" y="3271"/>
                            </a:cubicBezTo>
                            <a:cubicBezTo>
                              <a:pt x="4333" y="2304"/>
                              <a:pt x="4764" y="1062"/>
                              <a:pt x="4626" y="26"/>
                            </a:cubicBezTo>
                            <a:cubicBezTo>
                              <a:pt x="4498" y="9"/>
                              <a:pt x="4367" y="1"/>
                              <a:pt x="42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85" name="Google Shape;11485;p11"/>
                      <p:cNvSpPr/>
                      <p:nvPr/>
                    </p:nvSpPr>
                    <p:spPr>
                      <a:xfrm rot="-5400000">
                        <a:off x="3211750" y="20462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37" y="1"/>
                            </a:moveTo>
                            <a:cubicBezTo>
                              <a:pt x="888" y="1"/>
                              <a:pt x="681" y="70"/>
                              <a:pt x="536" y="215"/>
                            </a:cubicBezTo>
                            <a:cubicBezTo>
                              <a:pt x="0" y="750"/>
                              <a:pt x="553" y="2200"/>
                              <a:pt x="1795" y="3442"/>
                            </a:cubicBezTo>
                            <a:cubicBezTo>
                              <a:pt x="2711" y="4358"/>
                              <a:pt x="3740" y="4899"/>
                              <a:pt x="4432" y="4899"/>
                            </a:cubicBezTo>
                            <a:cubicBezTo>
                              <a:pt x="4678" y="4899"/>
                              <a:pt x="4882" y="4830"/>
                              <a:pt x="5023" y="4685"/>
                            </a:cubicBezTo>
                            <a:cubicBezTo>
                              <a:pt x="5575" y="4150"/>
                              <a:pt x="5023" y="2700"/>
                              <a:pt x="3780" y="1458"/>
                            </a:cubicBezTo>
                            <a:cubicBezTo>
                              <a:pt x="2864" y="542"/>
                              <a:pt x="1836" y="1"/>
                              <a:pt x="113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86" name="Google Shape;11486;p11"/>
                      <p:cNvSpPr/>
                      <p:nvPr/>
                    </p:nvSpPr>
                    <p:spPr>
                      <a:xfrm rot="-5400000">
                        <a:off x="3270638" y="2193813"/>
                        <a:ext cx="276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23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42" y="1123"/>
                              <a:pt x="553" y="1123"/>
                            </a:cubicBezTo>
                            <a:cubicBezTo>
                              <a:pt x="864" y="1123"/>
                              <a:pt x="1105" y="864"/>
                              <a:pt x="1105" y="553"/>
                            </a:cubicBezTo>
                            <a:cubicBezTo>
                              <a:pt x="1105" y="260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87" name="Google Shape;11487;p11"/>
                      <p:cNvSpPr/>
                      <p:nvPr/>
                    </p:nvSpPr>
                    <p:spPr>
                      <a:xfrm rot="-5400000">
                        <a:off x="3166875" y="2086150"/>
                        <a:ext cx="27650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42"/>
                              <a:pt x="1" y="553"/>
                            </a:cubicBezTo>
                            <a:cubicBezTo>
                              <a:pt x="1" y="863"/>
                              <a:pt x="242" y="1105"/>
                              <a:pt x="553" y="1105"/>
                            </a:cubicBezTo>
                            <a:cubicBezTo>
                              <a:pt x="864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88" name="Google Shape;11488;p11"/>
                      <p:cNvSpPr/>
                      <p:nvPr/>
                    </p:nvSpPr>
                    <p:spPr>
                      <a:xfrm rot="-5400000">
                        <a:off x="3099250" y="1932750"/>
                        <a:ext cx="139400" cy="122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4" extrusionOk="0">
                            <a:moveTo>
                              <a:pt x="4432" y="1"/>
                            </a:moveTo>
                            <a:cubicBezTo>
                              <a:pt x="3738" y="1"/>
                              <a:pt x="2715" y="548"/>
                              <a:pt x="1796" y="1455"/>
                            </a:cubicBezTo>
                            <a:cubicBezTo>
                              <a:pt x="553" y="2697"/>
                              <a:pt x="1" y="4147"/>
                              <a:pt x="536" y="4700"/>
                            </a:cubicBezTo>
                            <a:cubicBezTo>
                              <a:pt x="678" y="4838"/>
                              <a:pt x="881" y="4903"/>
                              <a:pt x="1124" y="4903"/>
                            </a:cubicBezTo>
                            <a:cubicBezTo>
                              <a:pt x="1823" y="4903"/>
                              <a:pt x="2859" y="4361"/>
                              <a:pt x="3781" y="3440"/>
                            </a:cubicBezTo>
                            <a:cubicBezTo>
                              <a:pt x="5006" y="2214"/>
                              <a:pt x="5576" y="764"/>
                              <a:pt x="5023" y="212"/>
                            </a:cubicBezTo>
                            <a:cubicBezTo>
                              <a:pt x="4880" y="68"/>
                              <a:pt x="4676" y="1"/>
                              <a:pt x="4432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89" name="Google Shape;11489;p11"/>
                      <p:cNvSpPr/>
                      <p:nvPr/>
                    </p:nvSpPr>
                    <p:spPr>
                      <a:xfrm rot="-5400000">
                        <a:off x="3211538" y="1846288"/>
                        <a:ext cx="139825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3" h="4900" extrusionOk="0">
                            <a:moveTo>
                              <a:pt x="1154" y="1"/>
                            </a:moveTo>
                            <a:cubicBezTo>
                              <a:pt x="906" y="1"/>
                              <a:pt x="698" y="70"/>
                              <a:pt x="553" y="215"/>
                            </a:cubicBezTo>
                            <a:cubicBezTo>
                              <a:pt x="1" y="750"/>
                              <a:pt x="570" y="2200"/>
                              <a:pt x="1796" y="3442"/>
                            </a:cubicBezTo>
                            <a:cubicBezTo>
                              <a:pt x="2712" y="4358"/>
                              <a:pt x="3740" y="4899"/>
                              <a:pt x="4439" y="4899"/>
                            </a:cubicBezTo>
                            <a:cubicBezTo>
                              <a:pt x="4688" y="4899"/>
                              <a:pt x="4895" y="4830"/>
                              <a:pt x="5040" y="4685"/>
                            </a:cubicBezTo>
                            <a:cubicBezTo>
                              <a:pt x="5593" y="4150"/>
                              <a:pt x="5023" y="2700"/>
                              <a:pt x="3781" y="1458"/>
                            </a:cubicBezTo>
                            <a:cubicBezTo>
                              <a:pt x="2877" y="542"/>
                              <a:pt x="1852" y="1"/>
                              <a:pt x="115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90" name="Google Shape;11490;p11"/>
                      <p:cNvSpPr/>
                      <p:nvPr/>
                    </p:nvSpPr>
                    <p:spPr>
                      <a:xfrm rot="-5400000">
                        <a:off x="3270650" y="1993600"/>
                        <a:ext cx="27625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5" h="1123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0" y="260"/>
                              <a:pt x="0" y="553"/>
                            </a:cubicBezTo>
                            <a:cubicBezTo>
                              <a:pt x="0" y="864"/>
                              <a:pt x="242" y="1123"/>
                              <a:pt x="553" y="1123"/>
                            </a:cubicBezTo>
                            <a:cubicBezTo>
                              <a:pt x="863" y="1123"/>
                              <a:pt x="1105" y="864"/>
                              <a:pt x="1105" y="553"/>
                            </a:cubicBezTo>
                            <a:cubicBezTo>
                              <a:pt x="1105" y="260"/>
                              <a:pt x="863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91" name="Google Shape;11491;p11"/>
                      <p:cNvSpPr/>
                      <p:nvPr/>
                    </p:nvSpPr>
                    <p:spPr>
                      <a:xfrm rot="-5400000">
                        <a:off x="3166875" y="1881625"/>
                        <a:ext cx="27650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42"/>
                              <a:pt x="1" y="553"/>
                            </a:cubicBezTo>
                            <a:cubicBezTo>
                              <a:pt x="1" y="863"/>
                              <a:pt x="242" y="1105"/>
                              <a:pt x="553" y="1105"/>
                            </a:cubicBezTo>
                            <a:cubicBezTo>
                              <a:pt x="864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92" name="Google Shape;11492;p11"/>
                      <p:cNvSpPr/>
                      <p:nvPr/>
                    </p:nvSpPr>
                    <p:spPr>
                      <a:xfrm rot="-5400000">
                        <a:off x="3109488" y="1737313"/>
                        <a:ext cx="119100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4" h="4539" extrusionOk="0">
                            <a:moveTo>
                              <a:pt x="4235" y="1"/>
                            </a:moveTo>
                            <a:cubicBezTo>
                              <a:pt x="3282" y="1"/>
                              <a:pt x="2245" y="437"/>
                              <a:pt x="1381" y="1286"/>
                            </a:cubicBezTo>
                            <a:cubicBezTo>
                              <a:pt x="432" y="2235"/>
                              <a:pt x="0" y="3461"/>
                              <a:pt x="138" y="4514"/>
                            </a:cubicBezTo>
                            <a:cubicBezTo>
                              <a:pt x="264" y="4530"/>
                              <a:pt x="394" y="4539"/>
                              <a:pt x="525" y="4539"/>
                            </a:cubicBezTo>
                            <a:cubicBezTo>
                              <a:pt x="1472" y="4539"/>
                              <a:pt x="2532" y="4104"/>
                              <a:pt x="3366" y="3271"/>
                            </a:cubicBezTo>
                            <a:cubicBezTo>
                              <a:pt x="4332" y="2304"/>
                              <a:pt x="4764" y="1062"/>
                              <a:pt x="4626" y="26"/>
                            </a:cubicBezTo>
                            <a:cubicBezTo>
                              <a:pt x="4498" y="9"/>
                              <a:pt x="4367" y="1"/>
                              <a:pt x="42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93" name="Google Shape;11493;p11"/>
                      <p:cNvSpPr/>
                      <p:nvPr/>
                    </p:nvSpPr>
                    <p:spPr>
                      <a:xfrm rot="-5400000">
                        <a:off x="3211763" y="1646288"/>
                        <a:ext cx="139375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5" h="4900" extrusionOk="0">
                            <a:moveTo>
                              <a:pt x="1144" y="1"/>
                            </a:moveTo>
                            <a:cubicBezTo>
                              <a:pt x="897" y="1"/>
                              <a:pt x="693" y="70"/>
                              <a:pt x="552" y="215"/>
                            </a:cubicBezTo>
                            <a:cubicBezTo>
                              <a:pt x="0" y="750"/>
                              <a:pt x="552" y="2200"/>
                              <a:pt x="1795" y="3442"/>
                            </a:cubicBezTo>
                            <a:cubicBezTo>
                              <a:pt x="2711" y="4358"/>
                              <a:pt x="3739" y="4899"/>
                              <a:pt x="4431" y="4899"/>
                            </a:cubicBezTo>
                            <a:cubicBezTo>
                              <a:pt x="4678" y="4899"/>
                              <a:pt x="4882" y="4830"/>
                              <a:pt x="5023" y="4685"/>
                            </a:cubicBezTo>
                            <a:cubicBezTo>
                              <a:pt x="5575" y="4150"/>
                              <a:pt x="5023" y="2700"/>
                              <a:pt x="3780" y="1458"/>
                            </a:cubicBezTo>
                            <a:cubicBezTo>
                              <a:pt x="2864" y="542"/>
                              <a:pt x="1836" y="1"/>
                              <a:pt x="114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94" name="Google Shape;11494;p11"/>
                      <p:cNvSpPr/>
                      <p:nvPr/>
                    </p:nvSpPr>
                    <p:spPr>
                      <a:xfrm rot="-5400000">
                        <a:off x="3268025" y="1796000"/>
                        <a:ext cx="32825" cy="28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313" h="1121" extrusionOk="0">
                            <a:moveTo>
                              <a:pt x="743" y="1"/>
                            </a:moveTo>
                            <a:cubicBezTo>
                              <a:pt x="259" y="1"/>
                              <a:pt x="1" y="605"/>
                              <a:pt x="363" y="950"/>
                            </a:cubicBezTo>
                            <a:cubicBezTo>
                              <a:pt x="475" y="1068"/>
                              <a:pt x="615" y="1120"/>
                              <a:pt x="753" y="1120"/>
                            </a:cubicBezTo>
                            <a:cubicBezTo>
                              <a:pt x="1037" y="1120"/>
                              <a:pt x="1312" y="896"/>
                              <a:pt x="1312" y="570"/>
                            </a:cubicBezTo>
                            <a:cubicBezTo>
                              <a:pt x="1312" y="260"/>
                              <a:pt x="1053" y="1"/>
                              <a:pt x="74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95" name="Google Shape;11495;p11"/>
                      <p:cNvSpPr/>
                      <p:nvPr/>
                    </p:nvSpPr>
                    <p:spPr>
                      <a:xfrm rot="-5400000">
                        <a:off x="3164588" y="1683713"/>
                        <a:ext cx="32375" cy="27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295" h="1112" extrusionOk="0">
                            <a:moveTo>
                              <a:pt x="742" y="1"/>
                            </a:moveTo>
                            <a:cubicBezTo>
                              <a:pt x="242" y="1"/>
                              <a:pt x="0" y="587"/>
                              <a:pt x="345" y="950"/>
                            </a:cubicBezTo>
                            <a:cubicBezTo>
                              <a:pt x="457" y="1061"/>
                              <a:pt x="596" y="1112"/>
                              <a:pt x="732" y="1112"/>
                            </a:cubicBezTo>
                            <a:cubicBezTo>
                              <a:pt x="1018" y="1112"/>
                              <a:pt x="1295" y="892"/>
                              <a:pt x="1295" y="553"/>
                            </a:cubicBezTo>
                            <a:cubicBezTo>
                              <a:pt x="1295" y="242"/>
                              <a:pt x="1053" y="1"/>
                              <a:pt x="742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96" name="Google Shape;11496;p11"/>
                      <p:cNvSpPr/>
                      <p:nvPr/>
                    </p:nvSpPr>
                    <p:spPr>
                      <a:xfrm rot="-5400000">
                        <a:off x="3099338" y="1532663"/>
                        <a:ext cx="139400" cy="122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11" extrusionOk="0">
                            <a:moveTo>
                              <a:pt x="4439" y="1"/>
                            </a:moveTo>
                            <a:cubicBezTo>
                              <a:pt x="3747" y="1"/>
                              <a:pt x="2715" y="548"/>
                              <a:pt x="1795" y="1455"/>
                            </a:cubicBezTo>
                            <a:cubicBezTo>
                              <a:pt x="553" y="2697"/>
                              <a:pt x="0" y="4147"/>
                              <a:pt x="535" y="4700"/>
                            </a:cubicBezTo>
                            <a:cubicBezTo>
                              <a:pt x="679" y="4843"/>
                              <a:pt x="883" y="4911"/>
                              <a:pt x="1128" y="4911"/>
                            </a:cubicBezTo>
                            <a:cubicBezTo>
                              <a:pt x="1827" y="4911"/>
                              <a:pt x="2860" y="4360"/>
                              <a:pt x="3780" y="3440"/>
                            </a:cubicBezTo>
                            <a:cubicBezTo>
                              <a:pt x="5023" y="2214"/>
                              <a:pt x="5575" y="764"/>
                              <a:pt x="5023" y="212"/>
                            </a:cubicBezTo>
                            <a:cubicBezTo>
                              <a:pt x="4884" y="68"/>
                              <a:pt x="4683" y="1"/>
                              <a:pt x="443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97" name="Google Shape;11497;p11"/>
                      <p:cNvSpPr/>
                      <p:nvPr/>
                    </p:nvSpPr>
                    <p:spPr>
                      <a:xfrm rot="-5400000">
                        <a:off x="3211538" y="1446288"/>
                        <a:ext cx="139825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3" h="4900" extrusionOk="0">
                            <a:moveTo>
                              <a:pt x="1154" y="1"/>
                            </a:moveTo>
                            <a:cubicBezTo>
                              <a:pt x="905" y="1"/>
                              <a:pt x="698" y="70"/>
                              <a:pt x="553" y="215"/>
                            </a:cubicBezTo>
                            <a:cubicBezTo>
                              <a:pt x="0" y="750"/>
                              <a:pt x="570" y="2200"/>
                              <a:pt x="1813" y="3442"/>
                            </a:cubicBezTo>
                            <a:cubicBezTo>
                              <a:pt x="2716" y="4358"/>
                              <a:pt x="3741" y="4899"/>
                              <a:pt x="4439" y="4899"/>
                            </a:cubicBezTo>
                            <a:cubicBezTo>
                              <a:pt x="4688" y="4899"/>
                              <a:pt x="4895" y="4830"/>
                              <a:pt x="5040" y="4685"/>
                            </a:cubicBezTo>
                            <a:cubicBezTo>
                              <a:pt x="5592" y="4150"/>
                              <a:pt x="5023" y="2700"/>
                              <a:pt x="3797" y="1458"/>
                            </a:cubicBezTo>
                            <a:cubicBezTo>
                              <a:pt x="2882" y="542"/>
                              <a:pt x="1853" y="1"/>
                              <a:pt x="115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98" name="Google Shape;11498;p11"/>
                      <p:cNvSpPr/>
                      <p:nvPr/>
                    </p:nvSpPr>
                    <p:spPr>
                      <a:xfrm rot="-5400000">
                        <a:off x="3270638" y="1593613"/>
                        <a:ext cx="276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23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42" y="1123"/>
                              <a:pt x="553" y="1123"/>
                            </a:cubicBezTo>
                            <a:cubicBezTo>
                              <a:pt x="864" y="1123"/>
                              <a:pt x="1105" y="864"/>
                              <a:pt x="1105" y="553"/>
                            </a:cubicBezTo>
                            <a:cubicBezTo>
                              <a:pt x="1105" y="260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499" name="Google Shape;11499;p11"/>
                      <p:cNvSpPr/>
                      <p:nvPr/>
                    </p:nvSpPr>
                    <p:spPr>
                      <a:xfrm rot="-5400000">
                        <a:off x="3162350" y="1486175"/>
                        <a:ext cx="36700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68" h="1106" extrusionOk="0">
                            <a:moveTo>
                              <a:pt x="743" y="1"/>
                            </a:moveTo>
                            <a:cubicBezTo>
                              <a:pt x="1" y="1"/>
                              <a:pt x="1" y="1105"/>
                              <a:pt x="743" y="1105"/>
                            </a:cubicBezTo>
                            <a:cubicBezTo>
                              <a:pt x="1036" y="1105"/>
                              <a:pt x="1468" y="863"/>
                              <a:pt x="1468" y="553"/>
                            </a:cubicBezTo>
                            <a:cubicBezTo>
                              <a:pt x="1468" y="242"/>
                              <a:pt x="1054" y="1"/>
                              <a:pt x="74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00" name="Google Shape;11500;p11"/>
                      <p:cNvSpPr/>
                      <p:nvPr/>
                    </p:nvSpPr>
                    <p:spPr>
                      <a:xfrm rot="-5400000">
                        <a:off x="3099125" y="1332675"/>
                        <a:ext cx="139825" cy="122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3" h="4911" extrusionOk="0">
                            <a:moveTo>
                              <a:pt x="4447" y="1"/>
                            </a:moveTo>
                            <a:cubicBezTo>
                              <a:pt x="3749" y="1"/>
                              <a:pt x="2719" y="548"/>
                              <a:pt x="1813" y="1455"/>
                            </a:cubicBezTo>
                            <a:cubicBezTo>
                              <a:pt x="570" y="2697"/>
                              <a:pt x="1" y="4147"/>
                              <a:pt x="553" y="4700"/>
                            </a:cubicBezTo>
                            <a:cubicBezTo>
                              <a:pt x="696" y="4843"/>
                              <a:pt x="900" y="4911"/>
                              <a:pt x="1145" y="4911"/>
                            </a:cubicBezTo>
                            <a:cubicBezTo>
                              <a:pt x="1843" y="4911"/>
                              <a:pt x="2873" y="4360"/>
                              <a:pt x="3780" y="3440"/>
                            </a:cubicBezTo>
                            <a:cubicBezTo>
                              <a:pt x="5023" y="2214"/>
                              <a:pt x="5593" y="764"/>
                              <a:pt x="5040" y="212"/>
                            </a:cubicBezTo>
                            <a:cubicBezTo>
                              <a:pt x="4897" y="68"/>
                              <a:pt x="4692" y="1"/>
                              <a:pt x="444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01" name="Google Shape;11501;p11"/>
                      <p:cNvSpPr/>
                      <p:nvPr/>
                    </p:nvSpPr>
                    <p:spPr>
                      <a:xfrm rot="-5400000">
                        <a:off x="3221825" y="1250750"/>
                        <a:ext cx="119550" cy="113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82" h="4544" extrusionOk="0">
                            <a:moveTo>
                              <a:pt x="569" y="1"/>
                            </a:moveTo>
                            <a:cubicBezTo>
                              <a:pt x="429" y="1"/>
                              <a:pt x="291" y="11"/>
                              <a:pt x="156" y="31"/>
                            </a:cubicBezTo>
                            <a:cubicBezTo>
                              <a:pt x="1" y="1066"/>
                              <a:pt x="449" y="2292"/>
                              <a:pt x="1399" y="3258"/>
                            </a:cubicBezTo>
                            <a:cubicBezTo>
                              <a:pt x="2248" y="4107"/>
                              <a:pt x="3296" y="4544"/>
                              <a:pt x="4252" y="4544"/>
                            </a:cubicBezTo>
                            <a:cubicBezTo>
                              <a:pt x="4385" y="4544"/>
                              <a:pt x="4515" y="4535"/>
                              <a:pt x="4644" y="4518"/>
                            </a:cubicBezTo>
                            <a:cubicBezTo>
                              <a:pt x="4782" y="3466"/>
                              <a:pt x="4350" y="2240"/>
                              <a:pt x="3384" y="1274"/>
                            </a:cubicBezTo>
                            <a:cubicBezTo>
                              <a:pt x="2558" y="448"/>
                              <a:pt x="1510" y="1"/>
                              <a:pt x="56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02" name="Google Shape;11502;p11"/>
                      <p:cNvSpPr/>
                      <p:nvPr/>
                    </p:nvSpPr>
                    <p:spPr>
                      <a:xfrm rot="-5400000">
                        <a:off x="3268088" y="1400263"/>
                        <a:ext cx="32825" cy="281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313" h="1126" extrusionOk="0">
                            <a:moveTo>
                              <a:pt x="760" y="1"/>
                            </a:moveTo>
                            <a:cubicBezTo>
                              <a:pt x="259" y="1"/>
                              <a:pt x="1" y="605"/>
                              <a:pt x="346" y="967"/>
                            </a:cubicBezTo>
                            <a:cubicBezTo>
                              <a:pt x="461" y="1077"/>
                              <a:pt x="600" y="1126"/>
                              <a:pt x="737" y="1126"/>
                            </a:cubicBezTo>
                            <a:cubicBezTo>
                              <a:pt x="1031" y="1126"/>
                              <a:pt x="1312" y="900"/>
                              <a:pt x="1312" y="570"/>
                            </a:cubicBezTo>
                            <a:cubicBezTo>
                              <a:pt x="1312" y="260"/>
                              <a:pt x="1053" y="1"/>
                              <a:pt x="76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03" name="Google Shape;11503;p11"/>
                      <p:cNvSpPr/>
                      <p:nvPr/>
                    </p:nvSpPr>
                    <p:spPr>
                      <a:xfrm rot="-5400000">
                        <a:off x="3164375" y="1288250"/>
                        <a:ext cx="32800" cy="27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312" h="1112" extrusionOk="0">
                            <a:moveTo>
                              <a:pt x="759" y="1"/>
                            </a:moveTo>
                            <a:cubicBezTo>
                              <a:pt x="259" y="1"/>
                              <a:pt x="0" y="587"/>
                              <a:pt x="362" y="950"/>
                            </a:cubicBezTo>
                            <a:cubicBezTo>
                              <a:pt x="474" y="1061"/>
                              <a:pt x="613" y="1112"/>
                              <a:pt x="749" y="1112"/>
                            </a:cubicBezTo>
                            <a:cubicBezTo>
                              <a:pt x="1035" y="1112"/>
                              <a:pt x="1312" y="892"/>
                              <a:pt x="1312" y="553"/>
                            </a:cubicBezTo>
                            <a:cubicBezTo>
                              <a:pt x="1312" y="242"/>
                              <a:pt x="1053" y="1"/>
                              <a:pt x="75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04" name="Google Shape;11504;p11"/>
                      <p:cNvSpPr/>
                      <p:nvPr/>
                    </p:nvSpPr>
                    <p:spPr>
                      <a:xfrm rot="-5400000">
                        <a:off x="3109488" y="1137113"/>
                        <a:ext cx="119100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4" h="4539" extrusionOk="0">
                            <a:moveTo>
                              <a:pt x="4235" y="1"/>
                            </a:moveTo>
                            <a:cubicBezTo>
                              <a:pt x="3279" y="1"/>
                              <a:pt x="2230" y="437"/>
                              <a:pt x="1381" y="1286"/>
                            </a:cubicBezTo>
                            <a:cubicBezTo>
                              <a:pt x="432" y="2235"/>
                              <a:pt x="0" y="3461"/>
                              <a:pt x="138" y="4514"/>
                            </a:cubicBezTo>
                            <a:cubicBezTo>
                              <a:pt x="265" y="4530"/>
                              <a:pt x="394" y="4539"/>
                              <a:pt x="525" y="4539"/>
                            </a:cubicBezTo>
                            <a:cubicBezTo>
                              <a:pt x="1472" y="4539"/>
                              <a:pt x="2532" y="4104"/>
                              <a:pt x="3366" y="3271"/>
                            </a:cubicBezTo>
                            <a:cubicBezTo>
                              <a:pt x="4332" y="2304"/>
                              <a:pt x="4764" y="1062"/>
                              <a:pt x="4626" y="26"/>
                            </a:cubicBezTo>
                            <a:cubicBezTo>
                              <a:pt x="4498" y="9"/>
                              <a:pt x="4367" y="1"/>
                              <a:pt x="42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05" name="Google Shape;11505;p11"/>
                      <p:cNvSpPr/>
                      <p:nvPr/>
                    </p:nvSpPr>
                    <p:spPr>
                      <a:xfrm rot="-5400000">
                        <a:off x="3211750" y="10460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37" y="1"/>
                            </a:moveTo>
                            <a:cubicBezTo>
                              <a:pt x="888" y="1"/>
                              <a:pt x="680" y="70"/>
                              <a:pt x="535" y="215"/>
                            </a:cubicBezTo>
                            <a:cubicBezTo>
                              <a:pt x="0" y="750"/>
                              <a:pt x="552" y="2200"/>
                              <a:pt x="1795" y="3442"/>
                            </a:cubicBezTo>
                            <a:cubicBezTo>
                              <a:pt x="2711" y="4358"/>
                              <a:pt x="3730" y="4899"/>
                              <a:pt x="4424" y="4899"/>
                            </a:cubicBezTo>
                            <a:cubicBezTo>
                              <a:pt x="4671" y="4899"/>
                              <a:pt x="4877" y="4830"/>
                              <a:pt x="5023" y="4685"/>
                            </a:cubicBezTo>
                            <a:cubicBezTo>
                              <a:pt x="5575" y="4150"/>
                              <a:pt x="5005" y="2700"/>
                              <a:pt x="3780" y="1458"/>
                            </a:cubicBezTo>
                            <a:cubicBezTo>
                              <a:pt x="2864" y="542"/>
                              <a:pt x="1836" y="1"/>
                              <a:pt x="113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06" name="Google Shape;11506;p11"/>
                      <p:cNvSpPr/>
                      <p:nvPr/>
                    </p:nvSpPr>
                    <p:spPr>
                      <a:xfrm rot="-5400000">
                        <a:off x="3270638" y="1197938"/>
                        <a:ext cx="276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23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42" y="1123"/>
                              <a:pt x="553" y="1123"/>
                            </a:cubicBezTo>
                            <a:cubicBezTo>
                              <a:pt x="864" y="1123"/>
                              <a:pt x="1105" y="864"/>
                              <a:pt x="1105" y="553"/>
                            </a:cubicBezTo>
                            <a:cubicBezTo>
                              <a:pt x="1105" y="260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07" name="Google Shape;11507;p11"/>
                      <p:cNvSpPr/>
                      <p:nvPr/>
                    </p:nvSpPr>
                    <p:spPr>
                      <a:xfrm rot="-5400000">
                        <a:off x="3166888" y="1085963"/>
                        <a:ext cx="2762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5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0" y="242"/>
                              <a:pt x="0" y="553"/>
                            </a:cubicBezTo>
                            <a:cubicBezTo>
                              <a:pt x="0" y="863"/>
                              <a:pt x="242" y="1105"/>
                              <a:pt x="553" y="1105"/>
                            </a:cubicBezTo>
                            <a:cubicBezTo>
                              <a:pt x="863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3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</p:grpSp>
                <p:grpSp>
                  <p:nvGrpSpPr>
                    <p:cNvPr id="11508" name="Google Shape;11508;p11"/>
                    <p:cNvGrpSpPr/>
                    <p:nvPr/>
                  </p:nvGrpSpPr>
                  <p:grpSpPr>
                    <a:xfrm>
                      <a:off x="478504" y="2556134"/>
                      <a:ext cx="196290" cy="2003922"/>
                      <a:chOff x="3107650" y="1022169"/>
                      <a:chExt cx="235050" cy="2399906"/>
                    </a:xfrm>
                  </p:grpSpPr>
                  <p:sp>
                    <p:nvSpPr>
                      <p:cNvPr id="11509" name="Google Shape;11509;p11"/>
                      <p:cNvSpPr/>
                      <p:nvPr/>
                    </p:nvSpPr>
                    <p:spPr>
                      <a:xfrm rot="-5400000">
                        <a:off x="2038791" y="2199883"/>
                        <a:ext cx="2371834" cy="1640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294" h="657" extrusionOk="0">
                            <a:moveTo>
                              <a:pt x="0" y="0"/>
                            </a:moveTo>
                            <a:lnTo>
                              <a:pt x="0" y="656"/>
                            </a:lnTo>
                            <a:lnTo>
                              <a:pt x="98293" y="656"/>
                            </a:lnTo>
                            <a:lnTo>
                              <a:pt x="98293" y="0"/>
                            </a:ln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10" name="Google Shape;11510;p11"/>
                      <p:cNvSpPr/>
                      <p:nvPr/>
                    </p:nvSpPr>
                    <p:spPr>
                      <a:xfrm rot="-5400000">
                        <a:off x="3270425" y="3394000"/>
                        <a:ext cx="28075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23" extrusionOk="0">
                            <a:moveTo>
                              <a:pt x="570" y="1"/>
                            </a:moveTo>
                            <a:cubicBezTo>
                              <a:pt x="259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59" y="1123"/>
                              <a:pt x="570" y="1123"/>
                            </a:cubicBezTo>
                            <a:cubicBezTo>
                              <a:pt x="881" y="1123"/>
                              <a:pt x="1122" y="864"/>
                              <a:pt x="1122" y="553"/>
                            </a:cubicBezTo>
                            <a:cubicBezTo>
                              <a:pt x="1122" y="260"/>
                              <a:pt x="881" y="1"/>
                              <a:pt x="57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11" name="Google Shape;11511;p11"/>
                      <p:cNvSpPr/>
                      <p:nvPr/>
                    </p:nvSpPr>
                    <p:spPr>
                      <a:xfrm rot="-5400000">
                        <a:off x="3155227" y="3264133"/>
                        <a:ext cx="2762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5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0" y="242"/>
                              <a:pt x="0" y="553"/>
                            </a:cubicBezTo>
                            <a:cubicBezTo>
                              <a:pt x="0" y="863"/>
                              <a:pt x="242" y="1105"/>
                              <a:pt x="553" y="1105"/>
                            </a:cubicBezTo>
                            <a:cubicBezTo>
                              <a:pt x="863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3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12" name="Google Shape;11512;p11"/>
                      <p:cNvSpPr/>
                      <p:nvPr/>
                    </p:nvSpPr>
                    <p:spPr>
                      <a:xfrm rot="-5400000">
                        <a:off x="3099338" y="3133063"/>
                        <a:ext cx="139400" cy="122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11" extrusionOk="0">
                            <a:moveTo>
                              <a:pt x="4446" y="1"/>
                            </a:moveTo>
                            <a:cubicBezTo>
                              <a:pt x="3748" y="1"/>
                              <a:pt x="2715" y="548"/>
                              <a:pt x="1796" y="1455"/>
                            </a:cubicBezTo>
                            <a:cubicBezTo>
                              <a:pt x="570" y="2697"/>
                              <a:pt x="1" y="4147"/>
                              <a:pt x="553" y="4700"/>
                            </a:cubicBezTo>
                            <a:cubicBezTo>
                              <a:pt x="696" y="4843"/>
                              <a:pt x="899" y="4911"/>
                              <a:pt x="1142" y="4911"/>
                            </a:cubicBezTo>
                            <a:cubicBezTo>
                              <a:pt x="1836" y="4911"/>
                              <a:pt x="2860" y="4360"/>
                              <a:pt x="3780" y="3440"/>
                            </a:cubicBezTo>
                            <a:cubicBezTo>
                              <a:pt x="5023" y="2214"/>
                              <a:pt x="5575" y="764"/>
                              <a:pt x="5040" y="212"/>
                            </a:cubicBezTo>
                            <a:cubicBezTo>
                              <a:pt x="4897" y="68"/>
                              <a:pt x="4692" y="1"/>
                              <a:pt x="444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13" name="Google Shape;11513;p11"/>
                      <p:cNvSpPr/>
                      <p:nvPr/>
                    </p:nvSpPr>
                    <p:spPr>
                      <a:xfrm rot="-5400000">
                        <a:off x="3211750" y="30464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38" y="1"/>
                            </a:moveTo>
                            <a:cubicBezTo>
                              <a:pt x="888" y="1"/>
                              <a:pt x="681" y="70"/>
                              <a:pt x="536" y="215"/>
                            </a:cubicBezTo>
                            <a:cubicBezTo>
                              <a:pt x="1" y="750"/>
                              <a:pt x="553" y="2200"/>
                              <a:pt x="1796" y="3442"/>
                            </a:cubicBezTo>
                            <a:cubicBezTo>
                              <a:pt x="2712" y="4358"/>
                              <a:pt x="3740" y="4899"/>
                              <a:pt x="4432" y="4899"/>
                            </a:cubicBezTo>
                            <a:cubicBezTo>
                              <a:pt x="4679" y="4899"/>
                              <a:pt x="4883" y="4830"/>
                              <a:pt x="5023" y="4685"/>
                            </a:cubicBezTo>
                            <a:cubicBezTo>
                              <a:pt x="5576" y="4150"/>
                              <a:pt x="5023" y="2700"/>
                              <a:pt x="3781" y="1458"/>
                            </a:cubicBezTo>
                            <a:cubicBezTo>
                              <a:pt x="2865" y="542"/>
                              <a:pt x="1836" y="1"/>
                              <a:pt x="11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14" name="Google Shape;11514;p11"/>
                      <p:cNvSpPr/>
                      <p:nvPr/>
                    </p:nvSpPr>
                    <p:spPr>
                      <a:xfrm rot="-5400000">
                        <a:off x="3270913" y="3198588"/>
                        <a:ext cx="28075" cy="27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084" extrusionOk="0">
                            <a:moveTo>
                              <a:pt x="555" y="1"/>
                            </a:moveTo>
                            <a:cubicBezTo>
                              <a:pt x="285" y="1"/>
                              <a:pt x="18" y="178"/>
                              <a:pt x="0" y="531"/>
                            </a:cubicBezTo>
                            <a:cubicBezTo>
                              <a:pt x="0" y="825"/>
                              <a:pt x="415" y="1084"/>
                              <a:pt x="725" y="1084"/>
                            </a:cubicBezTo>
                            <a:cubicBezTo>
                              <a:pt x="1036" y="1084"/>
                              <a:pt x="1122" y="825"/>
                              <a:pt x="1122" y="531"/>
                            </a:cubicBezTo>
                            <a:cubicBezTo>
                              <a:pt x="1096" y="178"/>
                              <a:pt x="825" y="1"/>
                              <a:pt x="55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15" name="Google Shape;11515;p11"/>
                      <p:cNvSpPr/>
                      <p:nvPr/>
                    </p:nvSpPr>
                    <p:spPr>
                      <a:xfrm rot="-5400000">
                        <a:off x="3166663" y="3081813"/>
                        <a:ext cx="2807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06" extrusionOk="0">
                            <a:moveTo>
                              <a:pt x="553" y="1"/>
                            </a:moveTo>
                            <a:cubicBezTo>
                              <a:pt x="259" y="1"/>
                              <a:pt x="1" y="242"/>
                              <a:pt x="1" y="553"/>
                            </a:cubicBezTo>
                            <a:cubicBezTo>
                              <a:pt x="1" y="863"/>
                              <a:pt x="259" y="1105"/>
                              <a:pt x="553" y="1105"/>
                            </a:cubicBezTo>
                            <a:cubicBezTo>
                              <a:pt x="864" y="1105"/>
                              <a:pt x="1122" y="863"/>
                              <a:pt x="1122" y="553"/>
                            </a:cubicBezTo>
                            <a:cubicBezTo>
                              <a:pt x="1122" y="242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16" name="Google Shape;11516;p11"/>
                      <p:cNvSpPr/>
                      <p:nvPr/>
                    </p:nvSpPr>
                    <p:spPr>
                      <a:xfrm rot="-5400000">
                        <a:off x="3109275" y="2937500"/>
                        <a:ext cx="119525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81" h="4539" extrusionOk="0">
                            <a:moveTo>
                              <a:pt x="4251" y="1"/>
                            </a:moveTo>
                            <a:cubicBezTo>
                              <a:pt x="3292" y="1"/>
                              <a:pt x="2232" y="437"/>
                              <a:pt x="1398" y="1286"/>
                            </a:cubicBezTo>
                            <a:cubicBezTo>
                              <a:pt x="449" y="2235"/>
                              <a:pt x="0" y="3461"/>
                              <a:pt x="155" y="4514"/>
                            </a:cubicBezTo>
                            <a:cubicBezTo>
                              <a:pt x="282" y="4530"/>
                              <a:pt x="411" y="4539"/>
                              <a:pt x="542" y="4539"/>
                            </a:cubicBezTo>
                            <a:cubicBezTo>
                              <a:pt x="1486" y="4539"/>
                              <a:pt x="2534" y="4104"/>
                              <a:pt x="3383" y="3271"/>
                            </a:cubicBezTo>
                            <a:cubicBezTo>
                              <a:pt x="4349" y="2304"/>
                              <a:pt x="4781" y="1062"/>
                              <a:pt x="4643" y="26"/>
                            </a:cubicBezTo>
                            <a:cubicBezTo>
                              <a:pt x="4515" y="9"/>
                              <a:pt x="4384" y="1"/>
                              <a:pt x="425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17" name="Google Shape;11517;p11"/>
                      <p:cNvSpPr/>
                      <p:nvPr/>
                    </p:nvSpPr>
                    <p:spPr>
                      <a:xfrm rot="-5400000">
                        <a:off x="3211525" y="2846475"/>
                        <a:ext cx="13985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4" h="4900" extrusionOk="0">
                            <a:moveTo>
                              <a:pt x="1155" y="1"/>
                            </a:moveTo>
                            <a:cubicBezTo>
                              <a:pt x="906" y="1"/>
                              <a:pt x="699" y="70"/>
                              <a:pt x="553" y="215"/>
                            </a:cubicBezTo>
                            <a:cubicBezTo>
                              <a:pt x="1" y="750"/>
                              <a:pt x="571" y="2200"/>
                              <a:pt x="1813" y="3442"/>
                            </a:cubicBezTo>
                            <a:cubicBezTo>
                              <a:pt x="2716" y="4358"/>
                              <a:pt x="3741" y="4899"/>
                              <a:pt x="4439" y="4899"/>
                            </a:cubicBezTo>
                            <a:cubicBezTo>
                              <a:pt x="4688" y="4899"/>
                              <a:pt x="4896" y="4830"/>
                              <a:pt x="5041" y="4685"/>
                            </a:cubicBezTo>
                            <a:cubicBezTo>
                              <a:pt x="5593" y="4150"/>
                              <a:pt x="5024" y="2700"/>
                              <a:pt x="3781" y="1458"/>
                            </a:cubicBezTo>
                            <a:cubicBezTo>
                              <a:pt x="2878" y="542"/>
                              <a:pt x="1853" y="1"/>
                              <a:pt x="115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18" name="Google Shape;11518;p11"/>
                      <p:cNvSpPr/>
                      <p:nvPr/>
                    </p:nvSpPr>
                    <p:spPr>
                      <a:xfrm rot="-5400000">
                        <a:off x="3270638" y="2998113"/>
                        <a:ext cx="276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23" extrusionOk="0">
                            <a:moveTo>
                              <a:pt x="553" y="1"/>
                            </a:moveTo>
                            <a:cubicBezTo>
                              <a:pt x="243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43" y="1123"/>
                              <a:pt x="553" y="1123"/>
                            </a:cubicBezTo>
                            <a:cubicBezTo>
                              <a:pt x="864" y="1123"/>
                              <a:pt x="1106" y="864"/>
                              <a:pt x="1106" y="553"/>
                            </a:cubicBezTo>
                            <a:cubicBezTo>
                              <a:pt x="1106" y="260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19" name="Google Shape;11519;p11"/>
                      <p:cNvSpPr/>
                      <p:nvPr/>
                    </p:nvSpPr>
                    <p:spPr>
                      <a:xfrm rot="-5400000">
                        <a:off x="3166450" y="2886575"/>
                        <a:ext cx="27625" cy="26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5" h="1071" extrusionOk="0">
                            <a:moveTo>
                              <a:pt x="725" y="1"/>
                            </a:moveTo>
                            <a:cubicBezTo>
                              <a:pt x="432" y="1"/>
                              <a:pt x="0" y="242"/>
                              <a:pt x="0" y="553"/>
                            </a:cubicBezTo>
                            <a:cubicBezTo>
                              <a:pt x="18" y="898"/>
                              <a:pt x="285" y="1071"/>
                              <a:pt x="553" y="1071"/>
                            </a:cubicBezTo>
                            <a:cubicBezTo>
                              <a:pt x="820" y="1071"/>
                              <a:pt x="1088" y="898"/>
                              <a:pt x="1105" y="553"/>
                            </a:cubicBezTo>
                            <a:cubicBezTo>
                              <a:pt x="1105" y="242"/>
                              <a:pt x="1019" y="1"/>
                              <a:pt x="72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20" name="Google Shape;11520;p11"/>
                      <p:cNvSpPr/>
                      <p:nvPr/>
                    </p:nvSpPr>
                    <p:spPr>
                      <a:xfrm rot="-5400000">
                        <a:off x="3109475" y="2737500"/>
                        <a:ext cx="119125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5" h="4539" extrusionOk="0">
                            <a:moveTo>
                              <a:pt x="4235" y="1"/>
                            </a:moveTo>
                            <a:cubicBezTo>
                              <a:pt x="3279" y="1"/>
                              <a:pt x="2232" y="437"/>
                              <a:pt x="1398" y="1286"/>
                            </a:cubicBezTo>
                            <a:cubicBezTo>
                              <a:pt x="432" y="2235"/>
                              <a:pt x="0" y="3461"/>
                              <a:pt x="139" y="4514"/>
                            </a:cubicBezTo>
                            <a:cubicBezTo>
                              <a:pt x="265" y="4530"/>
                              <a:pt x="394" y="4539"/>
                              <a:pt x="526" y="4539"/>
                            </a:cubicBezTo>
                            <a:cubicBezTo>
                              <a:pt x="1473" y="4539"/>
                              <a:pt x="2535" y="4104"/>
                              <a:pt x="3383" y="3271"/>
                            </a:cubicBezTo>
                            <a:cubicBezTo>
                              <a:pt x="4333" y="2304"/>
                              <a:pt x="4764" y="1062"/>
                              <a:pt x="4626" y="26"/>
                            </a:cubicBezTo>
                            <a:cubicBezTo>
                              <a:pt x="4498" y="9"/>
                              <a:pt x="4367" y="1"/>
                              <a:pt x="42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21" name="Google Shape;11521;p11"/>
                      <p:cNvSpPr/>
                      <p:nvPr/>
                    </p:nvSpPr>
                    <p:spPr>
                      <a:xfrm rot="-5400000">
                        <a:off x="3211750" y="26464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44" y="1"/>
                            </a:moveTo>
                            <a:cubicBezTo>
                              <a:pt x="897" y="1"/>
                              <a:pt x="693" y="70"/>
                              <a:pt x="553" y="215"/>
                            </a:cubicBezTo>
                            <a:cubicBezTo>
                              <a:pt x="0" y="750"/>
                              <a:pt x="553" y="2200"/>
                              <a:pt x="1795" y="3442"/>
                            </a:cubicBezTo>
                            <a:cubicBezTo>
                              <a:pt x="2711" y="4358"/>
                              <a:pt x="3740" y="4899"/>
                              <a:pt x="4438" y="4899"/>
                            </a:cubicBezTo>
                            <a:cubicBezTo>
                              <a:pt x="4688" y="4899"/>
                              <a:pt x="4895" y="4830"/>
                              <a:pt x="5040" y="4685"/>
                            </a:cubicBezTo>
                            <a:cubicBezTo>
                              <a:pt x="5575" y="4150"/>
                              <a:pt x="5023" y="2700"/>
                              <a:pt x="3780" y="1458"/>
                            </a:cubicBezTo>
                            <a:cubicBezTo>
                              <a:pt x="2864" y="542"/>
                              <a:pt x="1836" y="1"/>
                              <a:pt x="114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22" name="Google Shape;11522;p11"/>
                      <p:cNvSpPr/>
                      <p:nvPr/>
                    </p:nvSpPr>
                    <p:spPr>
                      <a:xfrm rot="-5400000">
                        <a:off x="3270425" y="2793800"/>
                        <a:ext cx="28075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23" extrusionOk="0">
                            <a:moveTo>
                              <a:pt x="570" y="1"/>
                            </a:moveTo>
                            <a:cubicBezTo>
                              <a:pt x="260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60" y="1123"/>
                              <a:pt x="570" y="1123"/>
                            </a:cubicBezTo>
                            <a:cubicBezTo>
                              <a:pt x="864" y="1123"/>
                              <a:pt x="1123" y="864"/>
                              <a:pt x="1123" y="553"/>
                            </a:cubicBezTo>
                            <a:cubicBezTo>
                              <a:pt x="1123" y="260"/>
                              <a:pt x="864" y="1"/>
                              <a:pt x="57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23" name="Google Shape;11523;p11"/>
                      <p:cNvSpPr/>
                      <p:nvPr/>
                    </p:nvSpPr>
                    <p:spPr>
                      <a:xfrm rot="-5400000">
                        <a:off x="3166663" y="2681813"/>
                        <a:ext cx="2807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06" extrusionOk="0">
                            <a:moveTo>
                              <a:pt x="570" y="1"/>
                            </a:moveTo>
                            <a:cubicBezTo>
                              <a:pt x="259" y="1"/>
                              <a:pt x="0" y="242"/>
                              <a:pt x="0" y="553"/>
                            </a:cubicBezTo>
                            <a:cubicBezTo>
                              <a:pt x="0" y="863"/>
                              <a:pt x="259" y="1105"/>
                              <a:pt x="570" y="1105"/>
                            </a:cubicBezTo>
                            <a:cubicBezTo>
                              <a:pt x="863" y="1105"/>
                              <a:pt x="1122" y="863"/>
                              <a:pt x="1122" y="553"/>
                            </a:cubicBezTo>
                            <a:cubicBezTo>
                              <a:pt x="1122" y="242"/>
                              <a:pt x="863" y="1"/>
                              <a:pt x="57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24" name="Google Shape;11524;p11"/>
                      <p:cNvSpPr/>
                      <p:nvPr/>
                    </p:nvSpPr>
                    <p:spPr>
                      <a:xfrm rot="-5400000">
                        <a:off x="3099338" y="2532863"/>
                        <a:ext cx="139400" cy="122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11" extrusionOk="0">
                            <a:moveTo>
                              <a:pt x="4439" y="1"/>
                            </a:moveTo>
                            <a:cubicBezTo>
                              <a:pt x="3748" y="1"/>
                              <a:pt x="2715" y="548"/>
                              <a:pt x="1796" y="1455"/>
                            </a:cubicBezTo>
                            <a:cubicBezTo>
                              <a:pt x="553" y="2697"/>
                              <a:pt x="1" y="4147"/>
                              <a:pt x="536" y="4700"/>
                            </a:cubicBezTo>
                            <a:cubicBezTo>
                              <a:pt x="679" y="4843"/>
                              <a:pt x="883" y="4911"/>
                              <a:pt x="1128" y="4911"/>
                            </a:cubicBezTo>
                            <a:cubicBezTo>
                              <a:pt x="1827" y="4911"/>
                              <a:pt x="2860" y="4360"/>
                              <a:pt x="3781" y="3440"/>
                            </a:cubicBezTo>
                            <a:cubicBezTo>
                              <a:pt x="5023" y="2214"/>
                              <a:pt x="5576" y="764"/>
                              <a:pt x="5023" y="212"/>
                            </a:cubicBezTo>
                            <a:cubicBezTo>
                              <a:pt x="4884" y="68"/>
                              <a:pt x="4683" y="1"/>
                              <a:pt x="443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25" name="Google Shape;11525;p11"/>
                      <p:cNvSpPr/>
                      <p:nvPr/>
                    </p:nvSpPr>
                    <p:spPr>
                      <a:xfrm rot="-5400000">
                        <a:off x="3211750" y="24462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38" y="1"/>
                            </a:moveTo>
                            <a:cubicBezTo>
                              <a:pt x="888" y="1"/>
                              <a:pt x="681" y="70"/>
                              <a:pt x="536" y="215"/>
                            </a:cubicBezTo>
                            <a:cubicBezTo>
                              <a:pt x="1" y="750"/>
                              <a:pt x="553" y="2200"/>
                              <a:pt x="1796" y="3442"/>
                            </a:cubicBezTo>
                            <a:cubicBezTo>
                              <a:pt x="2712" y="4358"/>
                              <a:pt x="3731" y="4899"/>
                              <a:pt x="4425" y="4899"/>
                            </a:cubicBezTo>
                            <a:cubicBezTo>
                              <a:pt x="4672" y="4899"/>
                              <a:pt x="4878" y="4830"/>
                              <a:pt x="5023" y="4685"/>
                            </a:cubicBezTo>
                            <a:cubicBezTo>
                              <a:pt x="5576" y="4150"/>
                              <a:pt x="5006" y="2700"/>
                              <a:pt x="3781" y="1458"/>
                            </a:cubicBezTo>
                            <a:cubicBezTo>
                              <a:pt x="2865" y="542"/>
                              <a:pt x="1836" y="1"/>
                              <a:pt x="11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26" name="Google Shape;11526;p11"/>
                      <p:cNvSpPr/>
                      <p:nvPr/>
                    </p:nvSpPr>
                    <p:spPr>
                      <a:xfrm rot="-5400000">
                        <a:off x="3265288" y="2597863"/>
                        <a:ext cx="38425" cy="281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37" h="1126" extrusionOk="0">
                            <a:moveTo>
                              <a:pt x="760" y="1"/>
                            </a:moveTo>
                            <a:cubicBezTo>
                              <a:pt x="259" y="1"/>
                              <a:pt x="0" y="605"/>
                              <a:pt x="363" y="967"/>
                            </a:cubicBezTo>
                            <a:cubicBezTo>
                              <a:pt x="472" y="1077"/>
                              <a:pt x="608" y="1126"/>
                              <a:pt x="742" y="1126"/>
                            </a:cubicBezTo>
                            <a:cubicBezTo>
                              <a:pt x="1031" y="1126"/>
                              <a:pt x="1312" y="900"/>
                              <a:pt x="1312" y="570"/>
                            </a:cubicBezTo>
                            <a:cubicBezTo>
                              <a:pt x="1312" y="260"/>
                              <a:pt x="1537" y="1"/>
                              <a:pt x="76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27" name="Google Shape;11527;p11"/>
                      <p:cNvSpPr/>
                      <p:nvPr/>
                    </p:nvSpPr>
                    <p:spPr>
                      <a:xfrm rot="-5400000">
                        <a:off x="3166875" y="2481825"/>
                        <a:ext cx="27650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42"/>
                              <a:pt x="1" y="553"/>
                            </a:cubicBezTo>
                            <a:cubicBezTo>
                              <a:pt x="1" y="863"/>
                              <a:pt x="242" y="1105"/>
                              <a:pt x="553" y="1105"/>
                            </a:cubicBezTo>
                            <a:cubicBezTo>
                              <a:pt x="864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28" name="Google Shape;11528;p11"/>
                      <p:cNvSpPr/>
                      <p:nvPr/>
                    </p:nvSpPr>
                    <p:spPr>
                      <a:xfrm rot="-5400000">
                        <a:off x="3109488" y="2337513"/>
                        <a:ext cx="119100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4" h="4539" extrusionOk="0">
                            <a:moveTo>
                              <a:pt x="4239" y="1"/>
                            </a:moveTo>
                            <a:cubicBezTo>
                              <a:pt x="3292" y="1"/>
                              <a:pt x="2232" y="437"/>
                              <a:pt x="1398" y="1286"/>
                            </a:cubicBezTo>
                            <a:cubicBezTo>
                              <a:pt x="432" y="2235"/>
                              <a:pt x="0" y="3461"/>
                              <a:pt x="138" y="4514"/>
                            </a:cubicBezTo>
                            <a:cubicBezTo>
                              <a:pt x="267" y="4530"/>
                              <a:pt x="397" y="4539"/>
                              <a:pt x="530" y="4539"/>
                            </a:cubicBezTo>
                            <a:cubicBezTo>
                              <a:pt x="1486" y="4539"/>
                              <a:pt x="2534" y="4104"/>
                              <a:pt x="3383" y="3271"/>
                            </a:cubicBezTo>
                            <a:cubicBezTo>
                              <a:pt x="4332" y="2304"/>
                              <a:pt x="4764" y="1062"/>
                              <a:pt x="4626" y="26"/>
                            </a:cubicBezTo>
                            <a:cubicBezTo>
                              <a:pt x="4500" y="9"/>
                              <a:pt x="4371" y="1"/>
                              <a:pt x="423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29" name="Google Shape;11529;p11"/>
                      <p:cNvSpPr/>
                      <p:nvPr/>
                    </p:nvSpPr>
                    <p:spPr>
                      <a:xfrm rot="-5400000">
                        <a:off x="3211763" y="2246488"/>
                        <a:ext cx="139375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5" h="4900" extrusionOk="0">
                            <a:moveTo>
                              <a:pt x="1151" y="1"/>
                            </a:moveTo>
                            <a:cubicBezTo>
                              <a:pt x="904" y="1"/>
                              <a:pt x="698" y="70"/>
                              <a:pt x="552" y="215"/>
                            </a:cubicBezTo>
                            <a:cubicBezTo>
                              <a:pt x="0" y="750"/>
                              <a:pt x="570" y="2200"/>
                              <a:pt x="1795" y="3442"/>
                            </a:cubicBezTo>
                            <a:cubicBezTo>
                              <a:pt x="2711" y="4358"/>
                              <a:pt x="3739" y="4899"/>
                              <a:pt x="4438" y="4899"/>
                            </a:cubicBezTo>
                            <a:cubicBezTo>
                              <a:pt x="4687" y="4899"/>
                              <a:pt x="4895" y="4830"/>
                              <a:pt x="5040" y="4685"/>
                            </a:cubicBezTo>
                            <a:cubicBezTo>
                              <a:pt x="5575" y="4150"/>
                              <a:pt x="5023" y="2700"/>
                              <a:pt x="3780" y="1458"/>
                            </a:cubicBezTo>
                            <a:cubicBezTo>
                              <a:pt x="2864" y="542"/>
                              <a:pt x="1845" y="1"/>
                              <a:pt x="115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30" name="Google Shape;11530;p11"/>
                      <p:cNvSpPr/>
                      <p:nvPr/>
                    </p:nvSpPr>
                    <p:spPr>
                      <a:xfrm rot="-5400000">
                        <a:off x="3272588" y="2395963"/>
                        <a:ext cx="237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50" h="1123" extrusionOk="0">
                            <a:moveTo>
                              <a:pt x="397" y="1"/>
                            </a:moveTo>
                            <a:cubicBezTo>
                              <a:pt x="87" y="1"/>
                              <a:pt x="0" y="260"/>
                              <a:pt x="0" y="570"/>
                            </a:cubicBezTo>
                            <a:cubicBezTo>
                              <a:pt x="0" y="864"/>
                              <a:pt x="87" y="1123"/>
                              <a:pt x="397" y="1123"/>
                            </a:cubicBezTo>
                            <a:cubicBezTo>
                              <a:pt x="691" y="1123"/>
                              <a:pt x="950" y="864"/>
                              <a:pt x="950" y="570"/>
                            </a:cubicBezTo>
                            <a:cubicBezTo>
                              <a:pt x="950" y="260"/>
                              <a:pt x="691" y="1"/>
                              <a:pt x="39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31" name="Google Shape;11531;p11"/>
                      <p:cNvSpPr/>
                      <p:nvPr/>
                    </p:nvSpPr>
                    <p:spPr>
                      <a:xfrm rot="-5400000">
                        <a:off x="3166663" y="2286138"/>
                        <a:ext cx="2807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06" extrusionOk="0">
                            <a:moveTo>
                              <a:pt x="570" y="1"/>
                            </a:moveTo>
                            <a:cubicBezTo>
                              <a:pt x="259" y="1"/>
                              <a:pt x="0" y="242"/>
                              <a:pt x="0" y="553"/>
                            </a:cubicBezTo>
                            <a:cubicBezTo>
                              <a:pt x="0" y="863"/>
                              <a:pt x="259" y="1105"/>
                              <a:pt x="570" y="1105"/>
                            </a:cubicBezTo>
                            <a:cubicBezTo>
                              <a:pt x="863" y="1105"/>
                              <a:pt x="1122" y="863"/>
                              <a:pt x="1122" y="553"/>
                            </a:cubicBezTo>
                            <a:cubicBezTo>
                              <a:pt x="1122" y="242"/>
                              <a:pt x="863" y="1"/>
                              <a:pt x="57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32" name="Google Shape;11532;p11"/>
                      <p:cNvSpPr/>
                      <p:nvPr/>
                    </p:nvSpPr>
                    <p:spPr>
                      <a:xfrm rot="-5400000">
                        <a:off x="3109475" y="2137300"/>
                        <a:ext cx="119125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5" h="4539" extrusionOk="0">
                            <a:moveTo>
                              <a:pt x="4235" y="1"/>
                            </a:moveTo>
                            <a:cubicBezTo>
                              <a:pt x="3279" y="1"/>
                              <a:pt x="2230" y="437"/>
                              <a:pt x="1381" y="1286"/>
                            </a:cubicBezTo>
                            <a:cubicBezTo>
                              <a:pt x="432" y="2235"/>
                              <a:pt x="1" y="3461"/>
                              <a:pt x="139" y="4514"/>
                            </a:cubicBezTo>
                            <a:cubicBezTo>
                              <a:pt x="265" y="4530"/>
                              <a:pt x="394" y="4539"/>
                              <a:pt x="526" y="4539"/>
                            </a:cubicBezTo>
                            <a:cubicBezTo>
                              <a:pt x="1473" y="4539"/>
                              <a:pt x="2533" y="4104"/>
                              <a:pt x="3366" y="3271"/>
                            </a:cubicBezTo>
                            <a:cubicBezTo>
                              <a:pt x="4333" y="2304"/>
                              <a:pt x="4764" y="1062"/>
                              <a:pt x="4626" y="26"/>
                            </a:cubicBezTo>
                            <a:cubicBezTo>
                              <a:pt x="4498" y="9"/>
                              <a:pt x="4367" y="1"/>
                              <a:pt x="42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33" name="Google Shape;11533;p11"/>
                      <p:cNvSpPr/>
                      <p:nvPr/>
                    </p:nvSpPr>
                    <p:spPr>
                      <a:xfrm rot="-5400000">
                        <a:off x="3211750" y="20462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37" y="1"/>
                            </a:moveTo>
                            <a:cubicBezTo>
                              <a:pt x="888" y="1"/>
                              <a:pt x="681" y="70"/>
                              <a:pt x="536" y="215"/>
                            </a:cubicBezTo>
                            <a:cubicBezTo>
                              <a:pt x="0" y="750"/>
                              <a:pt x="553" y="2200"/>
                              <a:pt x="1795" y="3442"/>
                            </a:cubicBezTo>
                            <a:cubicBezTo>
                              <a:pt x="2711" y="4358"/>
                              <a:pt x="3740" y="4899"/>
                              <a:pt x="4432" y="4899"/>
                            </a:cubicBezTo>
                            <a:cubicBezTo>
                              <a:pt x="4678" y="4899"/>
                              <a:pt x="4882" y="4830"/>
                              <a:pt x="5023" y="4685"/>
                            </a:cubicBezTo>
                            <a:cubicBezTo>
                              <a:pt x="5575" y="4150"/>
                              <a:pt x="5023" y="2700"/>
                              <a:pt x="3780" y="1458"/>
                            </a:cubicBezTo>
                            <a:cubicBezTo>
                              <a:pt x="2864" y="542"/>
                              <a:pt x="1836" y="1"/>
                              <a:pt x="113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34" name="Google Shape;11534;p11"/>
                      <p:cNvSpPr/>
                      <p:nvPr/>
                    </p:nvSpPr>
                    <p:spPr>
                      <a:xfrm rot="-5400000">
                        <a:off x="3270638" y="2193813"/>
                        <a:ext cx="276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23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42" y="1123"/>
                              <a:pt x="553" y="1123"/>
                            </a:cubicBezTo>
                            <a:cubicBezTo>
                              <a:pt x="864" y="1123"/>
                              <a:pt x="1105" y="864"/>
                              <a:pt x="1105" y="553"/>
                            </a:cubicBezTo>
                            <a:cubicBezTo>
                              <a:pt x="1105" y="260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35" name="Google Shape;11535;p11"/>
                      <p:cNvSpPr/>
                      <p:nvPr/>
                    </p:nvSpPr>
                    <p:spPr>
                      <a:xfrm rot="-5400000">
                        <a:off x="3166875" y="2086150"/>
                        <a:ext cx="27650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42"/>
                              <a:pt x="1" y="553"/>
                            </a:cubicBezTo>
                            <a:cubicBezTo>
                              <a:pt x="1" y="863"/>
                              <a:pt x="242" y="1105"/>
                              <a:pt x="553" y="1105"/>
                            </a:cubicBezTo>
                            <a:cubicBezTo>
                              <a:pt x="864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36" name="Google Shape;11536;p11"/>
                      <p:cNvSpPr/>
                      <p:nvPr/>
                    </p:nvSpPr>
                    <p:spPr>
                      <a:xfrm rot="-5400000">
                        <a:off x="3099250" y="1932750"/>
                        <a:ext cx="139400" cy="122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4" extrusionOk="0">
                            <a:moveTo>
                              <a:pt x="4432" y="1"/>
                            </a:moveTo>
                            <a:cubicBezTo>
                              <a:pt x="3738" y="1"/>
                              <a:pt x="2715" y="548"/>
                              <a:pt x="1796" y="1455"/>
                            </a:cubicBezTo>
                            <a:cubicBezTo>
                              <a:pt x="553" y="2697"/>
                              <a:pt x="1" y="4147"/>
                              <a:pt x="536" y="4700"/>
                            </a:cubicBezTo>
                            <a:cubicBezTo>
                              <a:pt x="678" y="4838"/>
                              <a:pt x="881" y="4903"/>
                              <a:pt x="1124" y="4903"/>
                            </a:cubicBezTo>
                            <a:cubicBezTo>
                              <a:pt x="1823" y="4903"/>
                              <a:pt x="2859" y="4361"/>
                              <a:pt x="3781" y="3440"/>
                            </a:cubicBezTo>
                            <a:cubicBezTo>
                              <a:pt x="5006" y="2214"/>
                              <a:pt x="5576" y="764"/>
                              <a:pt x="5023" y="212"/>
                            </a:cubicBezTo>
                            <a:cubicBezTo>
                              <a:pt x="4880" y="68"/>
                              <a:pt x="4676" y="1"/>
                              <a:pt x="4432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37" name="Google Shape;11537;p11"/>
                      <p:cNvSpPr/>
                      <p:nvPr/>
                    </p:nvSpPr>
                    <p:spPr>
                      <a:xfrm rot="-5400000">
                        <a:off x="3211538" y="1846288"/>
                        <a:ext cx="139825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3" h="4900" extrusionOk="0">
                            <a:moveTo>
                              <a:pt x="1154" y="1"/>
                            </a:moveTo>
                            <a:cubicBezTo>
                              <a:pt x="906" y="1"/>
                              <a:pt x="698" y="70"/>
                              <a:pt x="553" y="215"/>
                            </a:cubicBezTo>
                            <a:cubicBezTo>
                              <a:pt x="1" y="750"/>
                              <a:pt x="570" y="2200"/>
                              <a:pt x="1796" y="3442"/>
                            </a:cubicBezTo>
                            <a:cubicBezTo>
                              <a:pt x="2712" y="4358"/>
                              <a:pt x="3740" y="4899"/>
                              <a:pt x="4439" y="4899"/>
                            </a:cubicBezTo>
                            <a:cubicBezTo>
                              <a:pt x="4688" y="4899"/>
                              <a:pt x="4895" y="4830"/>
                              <a:pt x="5040" y="4685"/>
                            </a:cubicBezTo>
                            <a:cubicBezTo>
                              <a:pt x="5593" y="4150"/>
                              <a:pt x="5023" y="2700"/>
                              <a:pt x="3781" y="1458"/>
                            </a:cubicBezTo>
                            <a:cubicBezTo>
                              <a:pt x="2877" y="542"/>
                              <a:pt x="1852" y="1"/>
                              <a:pt x="115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38" name="Google Shape;11538;p11"/>
                      <p:cNvSpPr/>
                      <p:nvPr/>
                    </p:nvSpPr>
                    <p:spPr>
                      <a:xfrm rot="-5400000">
                        <a:off x="3270650" y="1993600"/>
                        <a:ext cx="27625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5" h="1123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0" y="260"/>
                              <a:pt x="0" y="553"/>
                            </a:cubicBezTo>
                            <a:cubicBezTo>
                              <a:pt x="0" y="864"/>
                              <a:pt x="242" y="1123"/>
                              <a:pt x="553" y="1123"/>
                            </a:cubicBezTo>
                            <a:cubicBezTo>
                              <a:pt x="863" y="1123"/>
                              <a:pt x="1105" y="864"/>
                              <a:pt x="1105" y="553"/>
                            </a:cubicBezTo>
                            <a:cubicBezTo>
                              <a:pt x="1105" y="260"/>
                              <a:pt x="863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39" name="Google Shape;11539;p11"/>
                      <p:cNvSpPr/>
                      <p:nvPr/>
                    </p:nvSpPr>
                    <p:spPr>
                      <a:xfrm rot="-5400000">
                        <a:off x="3166875" y="1881625"/>
                        <a:ext cx="27650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42"/>
                              <a:pt x="1" y="553"/>
                            </a:cubicBezTo>
                            <a:cubicBezTo>
                              <a:pt x="1" y="863"/>
                              <a:pt x="242" y="1105"/>
                              <a:pt x="553" y="1105"/>
                            </a:cubicBezTo>
                            <a:cubicBezTo>
                              <a:pt x="864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40" name="Google Shape;11540;p11"/>
                      <p:cNvSpPr/>
                      <p:nvPr/>
                    </p:nvSpPr>
                    <p:spPr>
                      <a:xfrm rot="-5400000">
                        <a:off x="3109488" y="1737313"/>
                        <a:ext cx="119100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4" h="4539" extrusionOk="0">
                            <a:moveTo>
                              <a:pt x="4235" y="1"/>
                            </a:moveTo>
                            <a:cubicBezTo>
                              <a:pt x="3282" y="1"/>
                              <a:pt x="2245" y="437"/>
                              <a:pt x="1381" y="1286"/>
                            </a:cubicBezTo>
                            <a:cubicBezTo>
                              <a:pt x="432" y="2235"/>
                              <a:pt x="0" y="3461"/>
                              <a:pt x="138" y="4514"/>
                            </a:cubicBezTo>
                            <a:cubicBezTo>
                              <a:pt x="264" y="4530"/>
                              <a:pt x="394" y="4539"/>
                              <a:pt x="525" y="4539"/>
                            </a:cubicBezTo>
                            <a:cubicBezTo>
                              <a:pt x="1472" y="4539"/>
                              <a:pt x="2532" y="4104"/>
                              <a:pt x="3366" y="3271"/>
                            </a:cubicBezTo>
                            <a:cubicBezTo>
                              <a:pt x="4332" y="2304"/>
                              <a:pt x="4764" y="1062"/>
                              <a:pt x="4626" y="26"/>
                            </a:cubicBezTo>
                            <a:cubicBezTo>
                              <a:pt x="4498" y="9"/>
                              <a:pt x="4367" y="1"/>
                              <a:pt x="42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41" name="Google Shape;11541;p11"/>
                      <p:cNvSpPr/>
                      <p:nvPr/>
                    </p:nvSpPr>
                    <p:spPr>
                      <a:xfrm rot="-5400000">
                        <a:off x="3211763" y="1646288"/>
                        <a:ext cx="139375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5" h="4900" extrusionOk="0">
                            <a:moveTo>
                              <a:pt x="1144" y="1"/>
                            </a:moveTo>
                            <a:cubicBezTo>
                              <a:pt x="897" y="1"/>
                              <a:pt x="693" y="70"/>
                              <a:pt x="552" y="215"/>
                            </a:cubicBezTo>
                            <a:cubicBezTo>
                              <a:pt x="0" y="750"/>
                              <a:pt x="552" y="2200"/>
                              <a:pt x="1795" y="3442"/>
                            </a:cubicBezTo>
                            <a:cubicBezTo>
                              <a:pt x="2711" y="4358"/>
                              <a:pt x="3739" y="4899"/>
                              <a:pt x="4431" y="4899"/>
                            </a:cubicBezTo>
                            <a:cubicBezTo>
                              <a:pt x="4678" y="4899"/>
                              <a:pt x="4882" y="4830"/>
                              <a:pt x="5023" y="4685"/>
                            </a:cubicBezTo>
                            <a:cubicBezTo>
                              <a:pt x="5575" y="4150"/>
                              <a:pt x="5023" y="2700"/>
                              <a:pt x="3780" y="1458"/>
                            </a:cubicBezTo>
                            <a:cubicBezTo>
                              <a:pt x="2864" y="542"/>
                              <a:pt x="1836" y="1"/>
                              <a:pt x="114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42" name="Google Shape;11542;p11"/>
                      <p:cNvSpPr/>
                      <p:nvPr/>
                    </p:nvSpPr>
                    <p:spPr>
                      <a:xfrm rot="-5400000">
                        <a:off x="3268025" y="1796000"/>
                        <a:ext cx="32825" cy="28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313" h="1121" extrusionOk="0">
                            <a:moveTo>
                              <a:pt x="743" y="1"/>
                            </a:moveTo>
                            <a:cubicBezTo>
                              <a:pt x="259" y="1"/>
                              <a:pt x="1" y="605"/>
                              <a:pt x="363" y="950"/>
                            </a:cubicBezTo>
                            <a:cubicBezTo>
                              <a:pt x="475" y="1068"/>
                              <a:pt x="615" y="1120"/>
                              <a:pt x="753" y="1120"/>
                            </a:cubicBezTo>
                            <a:cubicBezTo>
                              <a:pt x="1037" y="1120"/>
                              <a:pt x="1312" y="896"/>
                              <a:pt x="1312" y="570"/>
                            </a:cubicBezTo>
                            <a:cubicBezTo>
                              <a:pt x="1312" y="260"/>
                              <a:pt x="1053" y="1"/>
                              <a:pt x="74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43" name="Google Shape;11543;p11"/>
                      <p:cNvSpPr/>
                      <p:nvPr/>
                    </p:nvSpPr>
                    <p:spPr>
                      <a:xfrm rot="-5400000">
                        <a:off x="3164588" y="1683713"/>
                        <a:ext cx="32375" cy="27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295" h="1112" extrusionOk="0">
                            <a:moveTo>
                              <a:pt x="742" y="1"/>
                            </a:moveTo>
                            <a:cubicBezTo>
                              <a:pt x="242" y="1"/>
                              <a:pt x="0" y="587"/>
                              <a:pt x="345" y="950"/>
                            </a:cubicBezTo>
                            <a:cubicBezTo>
                              <a:pt x="457" y="1061"/>
                              <a:pt x="596" y="1112"/>
                              <a:pt x="732" y="1112"/>
                            </a:cubicBezTo>
                            <a:cubicBezTo>
                              <a:pt x="1018" y="1112"/>
                              <a:pt x="1295" y="892"/>
                              <a:pt x="1295" y="553"/>
                            </a:cubicBezTo>
                            <a:cubicBezTo>
                              <a:pt x="1295" y="242"/>
                              <a:pt x="1053" y="1"/>
                              <a:pt x="742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44" name="Google Shape;11544;p11"/>
                      <p:cNvSpPr/>
                      <p:nvPr/>
                    </p:nvSpPr>
                    <p:spPr>
                      <a:xfrm rot="-5400000">
                        <a:off x="3099338" y="1532663"/>
                        <a:ext cx="139400" cy="122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11" extrusionOk="0">
                            <a:moveTo>
                              <a:pt x="4439" y="1"/>
                            </a:moveTo>
                            <a:cubicBezTo>
                              <a:pt x="3747" y="1"/>
                              <a:pt x="2715" y="548"/>
                              <a:pt x="1795" y="1455"/>
                            </a:cubicBezTo>
                            <a:cubicBezTo>
                              <a:pt x="553" y="2697"/>
                              <a:pt x="0" y="4147"/>
                              <a:pt x="535" y="4700"/>
                            </a:cubicBezTo>
                            <a:cubicBezTo>
                              <a:pt x="679" y="4843"/>
                              <a:pt x="883" y="4911"/>
                              <a:pt x="1128" y="4911"/>
                            </a:cubicBezTo>
                            <a:cubicBezTo>
                              <a:pt x="1827" y="4911"/>
                              <a:pt x="2860" y="4360"/>
                              <a:pt x="3780" y="3440"/>
                            </a:cubicBezTo>
                            <a:cubicBezTo>
                              <a:pt x="5023" y="2214"/>
                              <a:pt x="5575" y="764"/>
                              <a:pt x="5023" y="212"/>
                            </a:cubicBezTo>
                            <a:cubicBezTo>
                              <a:pt x="4884" y="68"/>
                              <a:pt x="4683" y="1"/>
                              <a:pt x="443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45" name="Google Shape;11545;p11"/>
                      <p:cNvSpPr/>
                      <p:nvPr/>
                    </p:nvSpPr>
                    <p:spPr>
                      <a:xfrm rot="-5400000">
                        <a:off x="3211538" y="1446288"/>
                        <a:ext cx="139825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3" h="4900" extrusionOk="0">
                            <a:moveTo>
                              <a:pt x="1154" y="1"/>
                            </a:moveTo>
                            <a:cubicBezTo>
                              <a:pt x="905" y="1"/>
                              <a:pt x="698" y="70"/>
                              <a:pt x="553" y="215"/>
                            </a:cubicBezTo>
                            <a:cubicBezTo>
                              <a:pt x="0" y="750"/>
                              <a:pt x="570" y="2200"/>
                              <a:pt x="1813" y="3442"/>
                            </a:cubicBezTo>
                            <a:cubicBezTo>
                              <a:pt x="2716" y="4358"/>
                              <a:pt x="3741" y="4899"/>
                              <a:pt x="4439" y="4899"/>
                            </a:cubicBezTo>
                            <a:cubicBezTo>
                              <a:pt x="4688" y="4899"/>
                              <a:pt x="4895" y="4830"/>
                              <a:pt x="5040" y="4685"/>
                            </a:cubicBezTo>
                            <a:cubicBezTo>
                              <a:pt x="5592" y="4150"/>
                              <a:pt x="5023" y="2700"/>
                              <a:pt x="3797" y="1458"/>
                            </a:cubicBezTo>
                            <a:cubicBezTo>
                              <a:pt x="2882" y="542"/>
                              <a:pt x="1853" y="1"/>
                              <a:pt x="115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46" name="Google Shape;11546;p11"/>
                      <p:cNvSpPr/>
                      <p:nvPr/>
                    </p:nvSpPr>
                    <p:spPr>
                      <a:xfrm rot="-5400000">
                        <a:off x="3270638" y="1593613"/>
                        <a:ext cx="276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23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42" y="1123"/>
                              <a:pt x="553" y="1123"/>
                            </a:cubicBezTo>
                            <a:cubicBezTo>
                              <a:pt x="864" y="1123"/>
                              <a:pt x="1105" y="864"/>
                              <a:pt x="1105" y="553"/>
                            </a:cubicBezTo>
                            <a:cubicBezTo>
                              <a:pt x="1105" y="260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47" name="Google Shape;11547;p11"/>
                      <p:cNvSpPr/>
                      <p:nvPr/>
                    </p:nvSpPr>
                    <p:spPr>
                      <a:xfrm rot="-5400000">
                        <a:off x="3162350" y="1486175"/>
                        <a:ext cx="36700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68" h="1106" extrusionOk="0">
                            <a:moveTo>
                              <a:pt x="743" y="1"/>
                            </a:moveTo>
                            <a:cubicBezTo>
                              <a:pt x="1" y="1"/>
                              <a:pt x="1" y="1105"/>
                              <a:pt x="743" y="1105"/>
                            </a:cubicBezTo>
                            <a:cubicBezTo>
                              <a:pt x="1036" y="1105"/>
                              <a:pt x="1468" y="863"/>
                              <a:pt x="1468" y="553"/>
                            </a:cubicBezTo>
                            <a:cubicBezTo>
                              <a:pt x="1468" y="242"/>
                              <a:pt x="1054" y="1"/>
                              <a:pt x="74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48" name="Google Shape;11548;p11"/>
                      <p:cNvSpPr/>
                      <p:nvPr/>
                    </p:nvSpPr>
                    <p:spPr>
                      <a:xfrm rot="-5400000">
                        <a:off x="3099125" y="1332675"/>
                        <a:ext cx="139825" cy="122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3" h="4911" extrusionOk="0">
                            <a:moveTo>
                              <a:pt x="4447" y="1"/>
                            </a:moveTo>
                            <a:cubicBezTo>
                              <a:pt x="3749" y="1"/>
                              <a:pt x="2719" y="548"/>
                              <a:pt x="1813" y="1455"/>
                            </a:cubicBezTo>
                            <a:cubicBezTo>
                              <a:pt x="570" y="2697"/>
                              <a:pt x="1" y="4147"/>
                              <a:pt x="553" y="4700"/>
                            </a:cubicBezTo>
                            <a:cubicBezTo>
                              <a:pt x="696" y="4843"/>
                              <a:pt x="900" y="4911"/>
                              <a:pt x="1145" y="4911"/>
                            </a:cubicBezTo>
                            <a:cubicBezTo>
                              <a:pt x="1843" y="4911"/>
                              <a:pt x="2873" y="4360"/>
                              <a:pt x="3780" y="3440"/>
                            </a:cubicBezTo>
                            <a:cubicBezTo>
                              <a:pt x="5023" y="2214"/>
                              <a:pt x="5593" y="764"/>
                              <a:pt x="5040" y="212"/>
                            </a:cubicBezTo>
                            <a:cubicBezTo>
                              <a:pt x="4897" y="68"/>
                              <a:pt x="4692" y="1"/>
                              <a:pt x="444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49" name="Google Shape;11549;p11"/>
                      <p:cNvSpPr/>
                      <p:nvPr/>
                    </p:nvSpPr>
                    <p:spPr>
                      <a:xfrm rot="-5400000">
                        <a:off x="3221825" y="1250750"/>
                        <a:ext cx="119550" cy="113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82" h="4544" extrusionOk="0">
                            <a:moveTo>
                              <a:pt x="569" y="1"/>
                            </a:moveTo>
                            <a:cubicBezTo>
                              <a:pt x="429" y="1"/>
                              <a:pt x="291" y="11"/>
                              <a:pt x="156" y="31"/>
                            </a:cubicBezTo>
                            <a:cubicBezTo>
                              <a:pt x="1" y="1066"/>
                              <a:pt x="449" y="2292"/>
                              <a:pt x="1399" y="3258"/>
                            </a:cubicBezTo>
                            <a:cubicBezTo>
                              <a:pt x="2248" y="4107"/>
                              <a:pt x="3296" y="4544"/>
                              <a:pt x="4252" y="4544"/>
                            </a:cubicBezTo>
                            <a:cubicBezTo>
                              <a:pt x="4385" y="4544"/>
                              <a:pt x="4515" y="4535"/>
                              <a:pt x="4644" y="4518"/>
                            </a:cubicBezTo>
                            <a:cubicBezTo>
                              <a:pt x="4782" y="3466"/>
                              <a:pt x="4350" y="2240"/>
                              <a:pt x="3384" y="1274"/>
                            </a:cubicBezTo>
                            <a:cubicBezTo>
                              <a:pt x="2558" y="448"/>
                              <a:pt x="1510" y="1"/>
                              <a:pt x="56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50" name="Google Shape;11550;p11"/>
                      <p:cNvSpPr/>
                      <p:nvPr/>
                    </p:nvSpPr>
                    <p:spPr>
                      <a:xfrm rot="-5400000">
                        <a:off x="3268088" y="1400263"/>
                        <a:ext cx="32825" cy="281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313" h="1126" extrusionOk="0">
                            <a:moveTo>
                              <a:pt x="760" y="1"/>
                            </a:moveTo>
                            <a:cubicBezTo>
                              <a:pt x="259" y="1"/>
                              <a:pt x="1" y="605"/>
                              <a:pt x="346" y="967"/>
                            </a:cubicBezTo>
                            <a:cubicBezTo>
                              <a:pt x="461" y="1077"/>
                              <a:pt x="600" y="1126"/>
                              <a:pt x="737" y="1126"/>
                            </a:cubicBezTo>
                            <a:cubicBezTo>
                              <a:pt x="1031" y="1126"/>
                              <a:pt x="1312" y="900"/>
                              <a:pt x="1312" y="570"/>
                            </a:cubicBezTo>
                            <a:cubicBezTo>
                              <a:pt x="1312" y="260"/>
                              <a:pt x="1053" y="1"/>
                              <a:pt x="76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51" name="Google Shape;11551;p11"/>
                      <p:cNvSpPr/>
                      <p:nvPr/>
                    </p:nvSpPr>
                    <p:spPr>
                      <a:xfrm rot="-5400000">
                        <a:off x="3164375" y="1288250"/>
                        <a:ext cx="32800" cy="27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312" h="1112" extrusionOk="0">
                            <a:moveTo>
                              <a:pt x="759" y="1"/>
                            </a:moveTo>
                            <a:cubicBezTo>
                              <a:pt x="259" y="1"/>
                              <a:pt x="0" y="587"/>
                              <a:pt x="362" y="950"/>
                            </a:cubicBezTo>
                            <a:cubicBezTo>
                              <a:pt x="474" y="1061"/>
                              <a:pt x="613" y="1112"/>
                              <a:pt x="749" y="1112"/>
                            </a:cubicBezTo>
                            <a:cubicBezTo>
                              <a:pt x="1035" y="1112"/>
                              <a:pt x="1312" y="892"/>
                              <a:pt x="1312" y="553"/>
                            </a:cubicBezTo>
                            <a:cubicBezTo>
                              <a:pt x="1312" y="242"/>
                              <a:pt x="1053" y="1"/>
                              <a:pt x="75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52" name="Google Shape;11552;p11"/>
                      <p:cNvSpPr/>
                      <p:nvPr/>
                    </p:nvSpPr>
                    <p:spPr>
                      <a:xfrm rot="-5400000">
                        <a:off x="3109488" y="1137113"/>
                        <a:ext cx="119100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4" h="4539" extrusionOk="0">
                            <a:moveTo>
                              <a:pt x="4235" y="1"/>
                            </a:moveTo>
                            <a:cubicBezTo>
                              <a:pt x="3279" y="1"/>
                              <a:pt x="2230" y="437"/>
                              <a:pt x="1381" y="1286"/>
                            </a:cubicBezTo>
                            <a:cubicBezTo>
                              <a:pt x="432" y="2235"/>
                              <a:pt x="0" y="3461"/>
                              <a:pt x="138" y="4514"/>
                            </a:cubicBezTo>
                            <a:cubicBezTo>
                              <a:pt x="265" y="4530"/>
                              <a:pt x="394" y="4539"/>
                              <a:pt x="525" y="4539"/>
                            </a:cubicBezTo>
                            <a:cubicBezTo>
                              <a:pt x="1472" y="4539"/>
                              <a:pt x="2532" y="4104"/>
                              <a:pt x="3366" y="3271"/>
                            </a:cubicBezTo>
                            <a:cubicBezTo>
                              <a:pt x="4332" y="2304"/>
                              <a:pt x="4764" y="1062"/>
                              <a:pt x="4626" y="26"/>
                            </a:cubicBezTo>
                            <a:cubicBezTo>
                              <a:pt x="4498" y="9"/>
                              <a:pt x="4367" y="1"/>
                              <a:pt x="42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53" name="Google Shape;11553;p11"/>
                      <p:cNvSpPr/>
                      <p:nvPr/>
                    </p:nvSpPr>
                    <p:spPr>
                      <a:xfrm rot="-5400000">
                        <a:off x="3211750" y="10460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37" y="1"/>
                            </a:moveTo>
                            <a:cubicBezTo>
                              <a:pt x="888" y="1"/>
                              <a:pt x="680" y="70"/>
                              <a:pt x="535" y="215"/>
                            </a:cubicBezTo>
                            <a:cubicBezTo>
                              <a:pt x="0" y="750"/>
                              <a:pt x="552" y="2200"/>
                              <a:pt x="1795" y="3442"/>
                            </a:cubicBezTo>
                            <a:cubicBezTo>
                              <a:pt x="2711" y="4358"/>
                              <a:pt x="3730" y="4899"/>
                              <a:pt x="4424" y="4899"/>
                            </a:cubicBezTo>
                            <a:cubicBezTo>
                              <a:pt x="4671" y="4899"/>
                              <a:pt x="4877" y="4830"/>
                              <a:pt x="5023" y="4685"/>
                            </a:cubicBezTo>
                            <a:cubicBezTo>
                              <a:pt x="5575" y="4150"/>
                              <a:pt x="5005" y="2700"/>
                              <a:pt x="3780" y="1458"/>
                            </a:cubicBezTo>
                            <a:cubicBezTo>
                              <a:pt x="2864" y="542"/>
                              <a:pt x="1836" y="1"/>
                              <a:pt x="113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54" name="Google Shape;11554;p11"/>
                      <p:cNvSpPr/>
                      <p:nvPr/>
                    </p:nvSpPr>
                    <p:spPr>
                      <a:xfrm rot="-5400000">
                        <a:off x="3270638" y="1197938"/>
                        <a:ext cx="276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23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42" y="1123"/>
                              <a:pt x="553" y="1123"/>
                            </a:cubicBezTo>
                            <a:cubicBezTo>
                              <a:pt x="864" y="1123"/>
                              <a:pt x="1105" y="864"/>
                              <a:pt x="1105" y="553"/>
                            </a:cubicBezTo>
                            <a:cubicBezTo>
                              <a:pt x="1105" y="260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55" name="Google Shape;11555;p11"/>
                      <p:cNvSpPr/>
                      <p:nvPr/>
                    </p:nvSpPr>
                    <p:spPr>
                      <a:xfrm rot="-5400000">
                        <a:off x="3166888" y="1085963"/>
                        <a:ext cx="2762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5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0" y="242"/>
                              <a:pt x="0" y="553"/>
                            </a:cubicBezTo>
                            <a:cubicBezTo>
                              <a:pt x="0" y="863"/>
                              <a:pt x="242" y="1105"/>
                              <a:pt x="553" y="1105"/>
                            </a:cubicBezTo>
                            <a:cubicBezTo>
                              <a:pt x="863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3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</p:grpSp>
              </p:grpSp>
              <p:grpSp>
                <p:nvGrpSpPr>
                  <p:cNvPr id="11556" name="Google Shape;11556;p11"/>
                  <p:cNvGrpSpPr/>
                  <p:nvPr/>
                </p:nvGrpSpPr>
                <p:grpSpPr>
                  <a:xfrm rot="5400000">
                    <a:off x="6483687" y="-1376690"/>
                    <a:ext cx="196290" cy="4019660"/>
                    <a:chOff x="478504" y="588303"/>
                    <a:chExt cx="196290" cy="4019660"/>
                  </a:xfrm>
                </p:grpSpPr>
                <p:grpSp>
                  <p:nvGrpSpPr>
                    <p:cNvPr id="11557" name="Google Shape;11557;p11"/>
                    <p:cNvGrpSpPr/>
                    <p:nvPr/>
                  </p:nvGrpSpPr>
                  <p:grpSpPr>
                    <a:xfrm>
                      <a:off x="478504" y="588303"/>
                      <a:ext cx="196290" cy="1998562"/>
                      <a:chOff x="3107650" y="1085975"/>
                      <a:chExt cx="235050" cy="2393487"/>
                    </a:xfrm>
                  </p:grpSpPr>
                  <p:sp>
                    <p:nvSpPr>
                      <p:cNvPr id="11558" name="Google Shape;11558;p11"/>
                      <p:cNvSpPr/>
                      <p:nvPr/>
                    </p:nvSpPr>
                    <p:spPr>
                      <a:xfrm rot="-5400000">
                        <a:off x="2039036" y="2285588"/>
                        <a:ext cx="2371343" cy="1640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294" h="657" extrusionOk="0">
                            <a:moveTo>
                              <a:pt x="0" y="0"/>
                            </a:moveTo>
                            <a:lnTo>
                              <a:pt x="0" y="656"/>
                            </a:lnTo>
                            <a:lnTo>
                              <a:pt x="98293" y="656"/>
                            </a:lnTo>
                            <a:lnTo>
                              <a:pt x="98293" y="0"/>
                            </a:ln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59" name="Google Shape;11559;p11"/>
                      <p:cNvSpPr/>
                      <p:nvPr/>
                    </p:nvSpPr>
                    <p:spPr>
                      <a:xfrm rot="-5400000">
                        <a:off x="3109263" y="3337488"/>
                        <a:ext cx="119550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82" h="4539" extrusionOk="0">
                            <a:moveTo>
                              <a:pt x="4240" y="1"/>
                            </a:moveTo>
                            <a:cubicBezTo>
                              <a:pt x="3292" y="1"/>
                              <a:pt x="2232" y="437"/>
                              <a:pt x="1398" y="1286"/>
                            </a:cubicBezTo>
                            <a:cubicBezTo>
                              <a:pt x="432" y="2235"/>
                              <a:pt x="0" y="3461"/>
                              <a:pt x="138" y="4514"/>
                            </a:cubicBezTo>
                            <a:cubicBezTo>
                              <a:pt x="267" y="4530"/>
                              <a:pt x="398" y="4539"/>
                              <a:pt x="530" y="4539"/>
                            </a:cubicBezTo>
                            <a:cubicBezTo>
                              <a:pt x="1486" y="4539"/>
                              <a:pt x="2535" y="4104"/>
                              <a:pt x="3383" y="3271"/>
                            </a:cubicBezTo>
                            <a:cubicBezTo>
                              <a:pt x="4333" y="2304"/>
                              <a:pt x="4781" y="1062"/>
                              <a:pt x="4626" y="26"/>
                            </a:cubicBezTo>
                            <a:cubicBezTo>
                              <a:pt x="4500" y="9"/>
                              <a:pt x="4371" y="1"/>
                              <a:pt x="424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60" name="Google Shape;11560;p11"/>
                      <p:cNvSpPr/>
                      <p:nvPr/>
                    </p:nvSpPr>
                    <p:spPr>
                      <a:xfrm rot="-5400000">
                        <a:off x="3211450" y="3246375"/>
                        <a:ext cx="139825" cy="1226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3" h="4907" extrusionOk="0">
                            <a:moveTo>
                              <a:pt x="1141" y="1"/>
                            </a:moveTo>
                            <a:cubicBezTo>
                              <a:pt x="898" y="1"/>
                              <a:pt x="695" y="66"/>
                              <a:pt x="553" y="205"/>
                            </a:cubicBezTo>
                            <a:cubicBezTo>
                              <a:pt x="0" y="757"/>
                              <a:pt x="570" y="2207"/>
                              <a:pt x="1795" y="3449"/>
                            </a:cubicBezTo>
                            <a:cubicBezTo>
                              <a:pt x="2711" y="4365"/>
                              <a:pt x="3740" y="4906"/>
                              <a:pt x="4438" y="4906"/>
                            </a:cubicBezTo>
                            <a:cubicBezTo>
                              <a:pt x="4688" y="4906"/>
                              <a:pt x="4895" y="4837"/>
                              <a:pt x="5040" y="4692"/>
                            </a:cubicBezTo>
                            <a:cubicBezTo>
                              <a:pt x="5592" y="4157"/>
                              <a:pt x="5023" y="2707"/>
                              <a:pt x="3780" y="1465"/>
                            </a:cubicBezTo>
                            <a:cubicBezTo>
                              <a:pt x="2871" y="543"/>
                              <a:pt x="1839" y="1"/>
                              <a:pt x="114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61" name="Google Shape;11561;p11"/>
                      <p:cNvSpPr/>
                      <p:nvPr/>
                    </p:nvSpPr>
                    <p:spPr>
                      <a:xfrm rot="-5400000">
                        <a:off x="3270425" y="3394000"/>
                        <a:ext cx="28075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23" extrusionOk="0">
                            <a:moveTo>
                              <a:pt x="570" y="1"/>
                            </a:moveTo>
                            <a:cubicBezTo>
                              <a:pt x="259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59" y="1123"/>
                              <a:pt x="570" y="1123"/>
                            </a:cubicBezTo>
                            <a:cubicBezTo>
                              <a:pt x="881" y="1123"/>
                              <a:pt x="1122" y="864"/>
                              <a:pt x="1122" y="553"/>
                            </a:cubicBezTo>
                            <a:cubicBezTo>
                              <a:pt x="1122" y="260"/>
                              <a:pt x="881" y="1"/>
                              <a:pt x="57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62" name="Google Shape;11562;p11"/>
                      <p:cNvSpPr/>
                      <p:nvPr/>
                    </p:nvSpPr>
                    <p:spPr>
                      <a:xfrm rot="-5400000">
                        <a:off x="3166888" y="3281813"/>
                        <a:ext cx="2762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5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0" y="242"/>
                              <a:pt x="0" y="553"/>
                            </a:cubicBezTo>
                            <a:cubicBezTo>
                              <a:pt x="0" y="863"/>
                              <a:pt x="242" y="1105"/>
                              <a:pt x="553" y="1105"/>
                            </a:cubicBezTo>
                            <a:cubicBezTo>
                              <a:pt x="863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3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63" name="Google Shape;11563;p11"/>
                      <p:cNvSpPr/>
                      <p:nvPr/>
                    </p:nvSpPr>
                    <p:spPr>
                      <a:xfrm rot="-5400000">
                        <a:off x="3099338" y="3133063"/>
                        <a:ext cx="139400" cy="122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11" extrusionOk="0">
                            <a:moveTo>
                              <a:pt x="4446" y="1"/>
                            </a:moveTo>
                            <a:cubicBezTo>
                              <a:pt x="3748" y="1"/>
                              <a:pt x="2715" y="548"/>
                              <a:pt x="1796" y="1455"/>
                            </a:cubicBezTo>
                            <a:cubicBezTo>
                              <a:pt x="570" y="2697"/>
                              <a:pt x="1" y="4147"/>
                              <a:pt x="553" y="4700"/>
                            </a:cubicBezTo>
                            <a:cubicBezTo>
                              <a:pt x="696" y="4843"/>
                              <a:pt x="899" y="4911"/>
                              <a:pt x="1142" y="4911"/>
                            </a:cubicBezTo>
                            <a:cubicBezTo>
                              <a:pt x="1836" y="4911"/>
                              <a:pt x="2860" y="4360"/>
                              <a:pt x="3780" y="3440"/>
                            </a:cubicBezTo>
                            <a:cubicBezTo>
                              <a:pt x="5023" y="2214"/>
                              <a:pt x="5575" y="764"/>
                              <a:pt x="5040" y="212"/>
                            </a:cubicBezTo>
                            <a:cubicBezTo>
                              <a:pt x="4897" y="68"/>
                              <a:pt x="4692" y="1"/>
                              <a:pt x="444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64" name="Google Shape;11564;p11"/>
                      <p:cNvSpPr/>
                      <p:nvPr/>
                    </p:nvSpPr>
                    <p:spPr>
                      <a:xfrm rot="-5400000">
                        <a:off x="3211750" y="30464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38" y="1"/>
                            </a:moveTo>
                            <a:cubicBezTo>
                              <a:pt x="888" y="1"/>
                              <a:pt x="681" y="70"/>
                              <a:pt x="536" y="215"/>
                            </a:cubicBezTo>
                            <a:cubicBezTo>
                              <a:pt x="1" y="750"/>
                              <a:pt x="553" y="2200"/>
                              <a:pt x="1796" y="3442"/>
                            </a:cubicBezTo>
                            <a:cubicBezTo>
                              <a:pt x="2712" y="4358"/>
                              <a:pt x="3740" y="4899"/>
                              <a:pt x="4432" y="4899"/>
                            </a:cubicBezTo>
                            <a:cubicBezTo>
                              <a:pt x="4679" y="4899"/>
                              <a:pt x="4883" y="4830"/>
                              <a:pt x="5023" y="4685"/>
                            </a:cubicBezTo>
                            <a:cubicBezTo>
                              <a:pt x="5576" y="4150"/>
                              <a:pt x="5023" y="2700"/>
                              <a:pt x="3781" y="1458"/>
                            </a:cubicBezTo>
                            <a:cubicBezTo>
                              <a:pt x="2865" y="542"/>
                              <a:pt x="1836" y="1"/>
                              <a:pt x="11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65" name="Google Shape;11565;p11"/>
                      <p:cNvSpPr/>
                      <p:nvPr/>
                    </p:nvSpPr>
                    <p:spPr>
                      <a:xfrm rot="-5400000">
                        <a:off x="3270913" y="3198588"/>
                        <a:ext cx="28075" cy="27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084" extrusionOk="0">
                            <a:moveTo>
                              <a:pt x="555" y="1"/>
                            </a:moveTo>
                            <a:cubicBezTo>
                              <a:pt x="285" y="1"/>
                              <a:pt x="18" y="178"/>
                              <a:pt x="0" y="531"/>
                            </a:cubicBezTo>
                            <a:cubicBezTo>
                              <a:pt x="0" y="825"/>
                              <a:pt x="415" y="1084"/>
                              <a:pt x="725" y="1084"/>
                            </a:cubicBezTo>
                            <a:cubicBezTo>
                              <a:pt x="1036" y="1084"/>
                              <a:pt x="1122" y="825"/>
                              <a:pt x="1122" y="531"/>
                            </a:cubicBezTo>
                            <a:cubicBezTo>
                              <a:pt x="1096" y="178"/>
                              <a:pt x="825" y="1"/>
                              <a:pt x="55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66" name="Google Shape;11566;p11"/>
                      <p:cNvSpPr/>
                      <p:nvPr/>
                    </p:nvSpPr>
                    <p:spPr>
                      <a:xfrm rot="-5400000">
                        <a:off x="3166663" y="3081813"/>
                        <a:ext cx="2807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06" extrusionOk="0">
                            <a:moveTo>
                              <a:pt x="553" y="1"/>
                            </a:moveTo>
                            <a:cubicBezTo>
                              <a:pt x="259" y="1"/>
                              <a:pt x="1" y="242"/>
                              <a:pt x="1" y="553"/>
                            </a:cubicBezTo>
                            <a:cubicBezTo>
                              <a:pt x="1" y="863"/>
                              <a:pt x="259" y="1105"/>
                              <a:pt x="553" y="1105"/>
                            </a:cubicBezTo>
                            <a:cubicBezTo>
                              <a:pt x="864" y="1105"/>
                              <a:pt x="1122" y="863"/>
                              <a:pt x="1122" y="553"/>
                            </a:cubicBezTo>
                            <a:cubicBezTo>
                              <a:pt x="1122" y="242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67" name="Google Shape;11567;p11"/>
                      <p:cNvSpPr/>
                      <p:nvPr/>
                    </p:nvSpPr>
                    <p:spPr>
                      <a:xfrm rot="-5400000">
                        <a:off x="3109275" y="2937500"/>
                        <a:ext cx="119525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81" h="4539" extrusionOk="0">
                            <a:moveTo>
                              <a:pt x="4251" y="1"/>
                            </a:moveTo>
                            <a:cubicBezTo>
                              <a:pt x="3292" y="1"/>
                              <a:pt x="2232" y="437"/>
                              <a:pt x="1398" y="1286"/>
                            </a:cubicBezTo>
                            <a:cubicBezTo>
                              <a:pt x="449" y="2235"/>
                              <a:pt x="0" y="3461"/>
                              <a:pt x="155" y="4514"/>
                            </a:cubicBezTo>
                            <a:cubicBezTo>
                              <a:pt x="282" y="4530"/>
                              <a:pt x="411" y="4539"/>
                              <a:pt x="542" y="4539"/>
                            </a:cubicBezTo>
                            <a:cubicBezTo>
                              <a:pt x="1486" y="4539"/>
                              <a:pt x="2534" y="4104"/>
                              <a:pt x="3383" y="3271"/>
                            </a:cubicBezTo>
                            <a:cubicBezTo>
                              <a:pt x="4349" y="2304"/>
                              <a:pt x="4781" y="1062"/>
                              <a:pt x="4643" y="26"/>
                            </a:cubicBezTo>
                            <a:cubicBezTo>
                              <a:pt x="4515" y="9"/>
                              <a:pt x="4384" y="1"/>
                              <a:pt x="425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68" name="Google Shape;11568;p11"/>
                      <p:cNvSpPr/>
                      <p:nvPr/>
                    </p:nvSpPr>
                    <p:spPr>
                      <a:xfrm rot="-5400000">
                        <a:off x="3211525" y="2846475"/>
                        <a:ext cx="13985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4" h="4900" extrusionOk="0">
                            <a:moveTo>
                              <a:pt x="1155" y="1"/>
                            </a:moveTo>
                            <a:cubicBezTo>
                              <a:pt x="906" y="1"/>
                              <a:pt x="699" y="70"/>
                              <a:pt x="553" y="215"/>
                            </a:cubicBezTo>
                            <a:cubicBezTo>
                              <a:pt x="1" y="750"/>
                              <a:pt x="571" y="2200"/>
                              <a:pt x="1813" y="3442"/>
                            </a:cubicBezTo>
                            <a:cubicBezTo>
                              <a:pt x="2716" y="4358"/>
                              <a:pt x="3741" y="4899"/>
                              <a:pt x="4439" y="4899"/>
                            </a:cubicBezTo>
                            <a:cubicBezTo>
                              <a:pt x="4688" y="4899"/>
                              <a:pt x="4896" y="4830"/>
                              <a:pt x="5041" y="4685"/>
                            </a:cubicBezTo>
                            <a:cubicBezTo>
                              <a:pt x="5593" y="4150"/>
                              <a:pt x="5024" y="2700"/>
                              <a:pt x="3781" y="1458"/>
                            </a:cubicBezTo>
                            <a:cubicBezTo>
                              <a:pt x="2878" y="542"/>
                              <a:pt x="1853" y="1"/>
                              <a:pt x="115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69" name="Google Shape;11569;p11"/>
                      <p:cNvSpPr/>
                      <p:nvPr/>
                    </p:nvSpPr>
                    <p:spPr>
                      <a:xfrm rot="-5400000">
                        <a:off x="3270638" y="2998113"/>
                        <a:ext cx="276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23" extrusionOk="0">
                            <a:moveTo>
                              <a:pt x="553" y="1"/>
                            </a:moveTo>
                            <a:cubicBezTo>
                              <a:pt x="243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43" y="1123"/>
                              <a:pt x="553" y="1123"/>
                            </a:cubicBezTo>
                            <a:cubicBezTo>
                              <a:pt x="864" y="1123"/>
                              <a:pt x="1106" y="864"/>
                              <a:pt x="1106" y="553"/>
                            </a:cubicBezTo>
                            <a:cubicBezTo>
                              <a:pt x="1106" y="260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70" name="Google Shape;11570;p11"/>
                      <p:cNvSpPr/>
                      <p:nvPr/>
                    </p:nvSpPr>
                    <p:spPr>
                      <a:xfrm rot="-5400000">
                        <a:off x="3166450" y="2886575"/>
                        <a:ext cx="27625" cy="26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5" h="1071" extrusionOk="0">
                            <a:moveTo>
                              <a:pt x="725" y="1"/>
                            </a:moveTo>
                            <a:cubicBezTo>
                              <a:pt x="432" y="1"/>
                              <a:pt x="0" y="242"/>
                              <a:pt x="0" y="553"/>
                            </a:cubicBezTo>
                            <a:cubicBezTo>
                              <a:pt x="18" y="898"/>
                              <a:pt x="285" y="1071"/>
                              <a:pt x="553" y="1071"/>
                            </a:cubicBezTo>
                            <a:cubicBezTo>
                              <a:pt x="820" y="1071"/>
                              <a:pt x="1088" y="898"/>
                              <a:pt x="1105" y="553"/>
                            </a:cubicBezTo>
                            <a:cubicBezTo>
                              <a:pt x="1105" y="242"/>
                              <a:pt x="1019" y="1"/>
                              <a:pt x="72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71" name="Google Shape;11571;p11"/>
                      <p:cNvSpPr/>
                      <p:nvPr/>
                    </p:nvSpPr>
                    <p:spPr>
                      <a:xfrm rot="-5400000">
                        <a:off x="3109475" y="2737500"/>
                        <a:ext cx="119125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5" h="4539" extrusionOk="0">
                            <a:moveTo>
                              <a:pt x="4235" y="1"/>
                            </a:moveTo>
                            <a:cubicBezTo>
                              <a:pt x="3279" y="1"/>
                              <a:pt x="2232" y="437"/>
                              <a:pt x="1398" y="1286"/>
                            </a:cubicBezTo>
                            <a:cubicBezTo>
                              <a:pt x="432" y="2235"/>
                              <a:pt x="0" y="3461"/>
                              <a:pt x="139" y="4514"/>
                            </a:cubicBezTo>
                            <a:cubicBezTo>
                              <a:pt x="265" y="4530"/>
                              <a:pt x="394" y="4539"/>
                              <a:pt x="526" y="4539"/>
                            </a:cubicBezTo>
                            <a:cubicBezTo>
                              <a:pt x="1473" y="4539"/>
                              <a:pt x="2535" y="4104"/>
                              <a:pt x="3383" y="3271"/>
                            </a:cubicBezTo>
                            <a:cubicBezTo>
                              <a:pt x="4333" y="2304"/>
                              <a:pt x="4764" y="1062"/>
                              <a:pt x="4626" y="26"/>
                            </a:cubicBezTo>
                            <a:cubicBezTo>
                              <a:pt x="4498" y="9"/>
                              <a:pt x="4367" y="1"/>
                              <a:pt x="42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72" name="Google Shape;11572;p11"/>
                      <p:cNvSpPr/>
                      <p:nvPr/>
                    </p:nvSpPr>
                    <p:spPr>
                      <a:xfrm rot="-5400000">
                        <a:off x="3211750" y="26464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44" y="1"/>
                            </a:moveTo>
                            <a:cubicBezTo>
                              <a:pt x="897" y="1"/>
                              <a:pt x="693" y="70"/>
                              <a:pt x="553" y="215"/>
                            </a:cubicBezTo>
                            <a:cubicBezTo>
                              <a:pt x="0" y="750"/>
                              <a:pt x="553" y="2200"/>
                              <a:pt x="1795" y="3442"/>
                            </a:cubicBezTo>
                            <a:cubicBezTo>
                              <a:pt x="2711" y="4358"/>
                              <a:pt x="3740" y="4899"/>
                              <a:pt x="4438" y="4899"/>
                            </a:cubicBezTo>
                            <a:cubicBezTo>
                              <a:pt x="4688" y="4899"/>
                              <a:pt x="4895" y="4830"/>
                              <a:pt x="5040" y="4685"/>
                            </a:cubicBezTo>
                            <a:cubicBezTo>
                              <a:pt x="5575" y="4150"/>
                              <a:pt x="5023" y="2700"/>
                              <a:pt x="3780" y="1458"/>
                            </a:cubicBezTo>
                            <a:cubicBezTo>
                              <a:pt x="2864" y="542"/>
                              <a:pt x="1836" y="1"/>
                              <a:pt x="114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73" name="Google Shape;11573;p11"/>
                      <p:cNvSpPr/>
                      <p:nvPr/>
                    </p:nvSpPr>
                    <p:spPr>
                      <a:xfrm rot="-5400000">
                        <a:off x="3270425" y="2793800"/>
                        <a:ext cx="28075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23" extrusionOk="0">
                            <a:moveTo>
                              <a:pt x="570" y="1"/>
                            </a:moveTo>
                            <a:cubicBezTo>
                              <a:pt x="260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60" y="1123"/>
                              <a:pt x="570" y="1123"/>
                            </a:cubicBezTo>
                            <a:cubicBezTo>
                              <a:pt x="864" y="1123"/>
                              <a:pt x="1123" y="864"/>
                              <a:pt x="1123" y="553"/>
                            </a:cubicBezTo>
                            <a:cubicBezTo>
                              <a:pt x="1123" y="260"/>
                              <a:pt x="864" y="1"/>
                              <a:pt x="57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74" name="Google Shape;11574;p11"/>
                      <p:cNvSpPr/>
                      <p:nvPr/>
                    </p:nvSpPr>
                    <p:spPr>
                      <a:xfrm rot="-5400000">
                        <a:off x="3166663" y="2681813"/>
                        <a:ext cx="2807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06" extrusionOk="0">
                            <a:moveTo>
                              <a:pt x="570" y="1"/>
                            </a:moveTo>
                            <a:cubicBezTo>
                              <a:pt x="259" y="1"/>
                              <a:pt x="0" y="242"/>
                              <a:pt x="0" y="553"/>
                            </a:cubicBezTo>
                            <a:cubicBezTo>
                              <a:pt x="0" y="863"/>
                              <a:pt x="259" y="1105"/>
                              <a:pt x="570" y="1105"/>
                            </a:cubicBezTo>
                            <a:cubicBezTo>
                              <a:pt x="863" y="1105"/>
                              <a:pt x="1122" y="863"/>
                              <a:pt x="1122" y="553"/>
                            </a:cubicBezTo>
                            <a:cubicBezTo>
                              <a:pt x="1122" y="242"/>
                              <a:pt x="863" y="1"/>
                              <a:pt x="57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75" name="Google Shape;11575;p11"/>
                      <p:cNvSpPr/>
                      <p:nvPr/>
                    </p:nvSpPr>
                    <p:spPr>
                      <a:xfrm rot="-5400000">
                        <a:off x="3099338" y="2532863"/>
                        <a:ext cx="139400" cy="122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11" extrusionOk="0">
                            <a:moveTo>
                              <a:pt x="4439" y="1"/>
                            </a:moveTo>
                            <a:cubicBezTo>
                              <a:pt x="3748" y="1"/>
                              <a:pt x="2715" y="548"/>
                              <a:pt x="1796" y="1455"/>
                            </a:cubicBezTo>
                            <a:cubicBezTo>
                              <a:pt x="553" y="2697"/>
                              <a:pt x="1" y="4147"/>
                              <a:pt x="536" y="4700"/>
                            </a:cubicBezTo>
                            <a:cubicBezTo>
                              <a:pt x="679" y="4843"/>
                              <a:pt x="883" y="4911"/>
                              <a:pt x="1128" y="4911"/>
                            </a:cubicBezTo>
                            <a:cubicBezTo>
                              <a:pt x="1827" y="4911"/>
                              <a:pt x="2860" y="4360"/>
                              <a:pt x="3781" y="3440"/>
                            </a:cubicBezTo>
                            <a:cubicBezTo>
                              <a:pt x="5023" y="2214"/>
                              <a:pt x="5576" y="764"/>
                              <a:pt x="5023" y="212"/>
                            </a:cubicBezTo>
                            <a:cubicBezTo>
                              <a:pt x="4884" y="68"/>
                              <a:pt x="4683" y="1"/>
                              <a:pt x="443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76" name="Google Shape;11576;p11"/>
                      <p:cNvSpPr/>
                      <p:nvPr/>
                    </p:nvSpPr>
                    <p:spPr>
                      <a:xfrm rot="-5400000">
                        <a:off x="3211750" y="24462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38" y="1"/>
                            </a:moveTo>
                            <a:cubicBezTo>
                              <a:pt x="888" y="1"/>
                              <a:pt x="681" y="70"/>
                              <a:pt x="536" y="215"/>
                            </a:cubicBezTo>
                            <a:cubicBezTo>
                              <a:pt x="1" y="750"/>
                              <a:pt x="553" y="2200"/>
                              <a:pt x="1796" y="3442"/>
                            </a:cubicBezTo>
                            <a:cubicBezTo>
                              <a:pt x="2712" y="4358"/>
                              <a:pt x="3731" y="4899"/>
                              <a:pt x="4425" y="4899"/>
                            </a:cubicBezTo>
                            <a:cubicBezTo>
                              <a:pt x="4672" y="4899"/>
                              <a:pt x="4878" y="4830"/>
                              <a:pt x="5023" y="4685"/>
                            </a:cubicBezTo>
                            <a:cubicBezTo>
                              <a:pt x="5576" y="4150"/>
                              <a:pt x="5006" y="2700"/>
                              <a:pt x="3781" y="1458"/>
                            </a:cubicBezTo>
                            <a:cubicBezTo>
                              <a:pt x="2865" y="542"/>
                              <a:pt x="1836" y="1"/>
                              <a:pt x="11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77" name="Google Shape;11577;p11"/>
                      <p:cNvSpPr/>
                      <p:nvPr/>
                    </p:nvSpPr>
                    <p:spPr>
                      <a:xfrm rot="-5400000">
                        <a:off x="3265288" y="2597863"/>
                        <a:ext cx="38425" cy="281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37" h="1126" extrusionOk="0">
                            <a:moveTo>
                              <a:pt x="760" y="1"/>
                            </a:moveTo>
                            <a:cubicBezTo>
                              <a:pt x="259" y="1"/>
                              <a:pt x="0" y="605"/>
                              <a:pt x="363" y="967"/>
                            </a:cubicBezTo>
                            <a:cubicBezTo>
                              <a:pt x="472" y="1077"/>
                              <a:pt x="608" y="1126"/>
                              <a:pt x="742" y="1126"/>
                            </a:cubicBezTo>
                            <a:cubicBezTo>
                              <a:pt x="1031" y="1126"/>
                              <a:pt x="1312" y="900"/>
                              <a:pt x="1312" y="570"/>
                            </a:cubicBezTo>
                            <a:cubicBezTo>
                              <a:pt x="1312" y="260"/>
                              <a:pt x="1537" y="1"/>
                              <a:pt x="76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78" name="Google Shape;11578;p11"/>
                      <p:cNvSpPr/>
                      <p:nvPr/>
                    </p:nvSpPr>
                    <p:spPr>
                      <a:xfrm rot="-5400000">
                        <a:off x="3166875" y="2481825"/>
                        <a:ext cx="27650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42"/>
                              <a:pt x="1" y="553"/>
                            </a:cubicBezTo>
                            <a:cubicBezTo>
                              <a:pt x="1" y="863"/>
                              <a:pt x="242" y="1105"/>
                              <a:pt x="553" y="1105"/>
                            </a:cubicBezTo>
                            <a:cubicBezTo>
                              <a:pt x="864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79" name="Google Shape;11579;p11"/>
                      <p:cNvSpPr/>
                      <p:nvPr/>
                    </p:nvSpPr>
                    <p:spPr>
                      <a:xfrm rot="-5400000">
                        <a:off x="3109488" y="2337513"/>
                        <a:ext cx="119100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4" h="4539" extrusionOk="0">
                            <a:moveTo>
                              <a:pt x="4239" y="1"/>
                            </a:moveTo>
                            <a:cubicBezTo>
                              <a:pt x="3292" y="1"/>
                              <a:pt x="2232" y="437"/>
                              <a:pt x="1398" y="1286"/>
                            </a:cubicBezTo>
                            <a:cubicBezTo>
                              <a:pt x="432" y="2235"/>
                              <a:pt x="0" y="3461"/>
                              <a:pt x="138" y="4514"/>
                            </a:cubicBezTo>
                            <a:cubicBezTo>
                              <a:pt x="267" y="4530"/>
                              <a:pt x="397" y="4539"/>
                              <a:pt x="530" y="4539"/>
                            </a:cubicBezTo>
                            <a:cubicBezTo>
                              <a:pt x="1486" y="4539"/>
                              <a:pt x="2534" y="4104"/>
                              <a:pt x="3383" y="3271"/>
                            </a:cubicBezTo>
                            <a:cubicBezTo>
                              <a:pt x="4332" y="2304"/>
                              <a:pt x="4764" y="1062"/>
                              <a:pt x="4626" y="26"/>
                            </a:cubicBezTo>
                            <a:cubicBezTo>
                              <a:pt x="4500" y="9"/>
                              <a:pt x="4371" y="1"/>
                              <a:pt x="423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80" name="Google Shape;11580;p11"/>
                      <p:cNvSpPr/>
                      <p:nvPr/>
                    </p:nvSpPr>
                    <p:spPr>
                      <a:xfrm rot="-5400000">
                        <a:off x="3211763" y="2246488"/>
                        <a:ext cx="139375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5" h="4900" extrusionOk="0">
                            <a:moveTo>
                              <a:pt x="1151" y="1"/>
                            </a:moveTo>
                            <a:cubicBezTo>
                              <a:pt x="904" y="1"/>
                              <a:pt x="698" y="70"/>
                              <a:pt x="552" y="215"/>
                            </a:cubicBezTo>
                            <a:cubicBezTo>
                              <a:pt x="0" y="750"/>
                              <a:pt x="570" y="2200"/>
                              <a:pt x="1795" y="3442"/>
                            </a:cubicBezTo>
                            <a:cubicBezTo>
                              <a:pt x="2711" y="4358"/>
                              <a:pt x="3739" y="4899"/>
                              <a:pt x="4438" y="4899"/>
                            </a:cubicBezTo>
                            <a:cubicBezTo>
                              <a:pt x="4687" y="4899"/>
                              <a:pt x="4895" y="4830"/>
                              <a:pt x="5040" y="4685"/>
                            </a:cubicBezTo>
                            <a:cubicBezTo>
                              <a:pt x="5575" y="4150"/>
                              <a:pt x="5023" y="2700"/>
                              <a:pt x="3780" y="1458"/>
                            </a:cubicBezTo>
                            <a:cubicBezTo>
                              <a:pt x="2864" y="542"/>
                              <a:pt x="1845" y="1"/>
                              <a:pt x="115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81" name="Google Shape;11581;p11"/>
                      <p:cNvSpPr/>
                      <p:nvPr/>
                    </p:nvSpPr>
                    <p:spPr>
                      <a:xfrm rot="-5400000">
                        <a:off x="3272588" y="2395963"/>
                        <a:ext cx="237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50" h="1123" extrusionOk="0">
                            <a:moveTo>
                              <a:pt x="397" y="1"/>
                            </a:moveTo>
                            <a:cubicBezTo>
                              <a:pt x="87" y="1"/>
                              <a:pt x="0" y="260"/>
                              <a:pt x="0" y="570"/>
                            </a:cubicBezTo>
                            <a:cubicBezTo>
                              <a:pt x="0" y="864"/>
                              <a:pt x="87" y="1123"/>
                              <a:pt x="397" y="1123"/>
                            </a:cubicBezTo>
                            <a:cubicBezTo>
                              <a:pt x="691" y="1123"/>
                              <a:pt x="950" y="864"/>
                              <a:pt x="950" y="570"/>
                            </a:cubicBezTo>
                            <a:cubicBezTo>
                              <a:pt x="950" y="260"/>
                              <a:pt x="691" y="1"/>
                              <a:pt x="39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82" name="Google Shape;11582;p11"/>
                      <p:cNvSpPr/>
                      <p:nvPr/>
                    </p:nvSpPr>
                    <p:spPr>
                      <a:xfrm rot="-5400000">
                        <a:off x="3166663" y="2286138"/>
                        <a:ext cx="2807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06" extrusionOk="0">
                            <a:moveTo>
                              <a:pt x="570" y="1"/>
                            </a:moveTo>
                            <a:cubicBezTo>
                              <a:pt x="259" y="1"/>
                              <a:pt x="0" y="242"/>
                              <a:pt x="0" y="553"/>
                            </a:cubicBezTo>
                            <a:cubicBezTo>
                              <a:pt x="0" y="863"/>
                              <a:pt x="259" y="1105"/>
                              <a:pt x="570" y="1105"/>
                            </a:cubicBezTo>
                            <a:cubicBezTo>
                              <a:pt x="863" y="1105"/>
                              <a:pt x="1122" y="863"/>
                              <a:pt x="1122" y="553"/>
                            </a:cubicBezTo>
                            <a:cubicBezTo>
                              <a:pt x="1122" y="242"/>
                              <a:pt x="863" y="1"/>
                              <a:pt x="57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83" name="Google Shape;11583;p11"/>
                      <p:cNvSpPr/>
                      <p:nvPr/>
                    </p:nvSpPr>
                    <p:spPr>
                      <a:xfrm rot="-5400000">
                        <a:off x="3109475" y="2137300"/>
                        <a:ext cx="119125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5" h="4539" extrusionOk="0">
                            <a:moveTo>
                              <a:pt x="4235" y="1"/>
                            </a:moveTo>
                            <a:cubicBezTo>
                              <a:pt x="3279" y="1"/>
                              <a:pt x="2230" y="437"/>
                              <a:pt x="1381" y="1286"/>
                            </a:cubicBezTo>
                            <a:cubicBezTo>
                              <a:pt x="432" y="2235"/>
                              <a:pt x="1" y="3461"/>
                              <a:pt x="139" y="4514"/>
                            </a:cubicBezTo>
                            <a:cubicBezTo>
                              <a:pt x="265" y="4530"/>
                              <a:pt x="394" y="4539"/>
                              <a:pt x="526" y="4539"/>
                            </a:cubicBezTo>
                            <a:cubicBezTo>
                              <a:pt x="1473" y="4539"/>
                              <a:pt x="2533" y="4104"/>
                              <a:pt x="3366" y="3271"/>
                            </a:cubicBezTo>
                            <a:cubicBezTo>
                              <a:pt x="4333" y="2304"/>
                              <a:pt x="4764" y="1062"/>
                              <a:pt x="4626" y="26"/>
                            </a:cubicBezTo>
                            <a:cubicBezTo>
                              <a:pt x="4498" y="9"/>
                              <a:pt x="4367" y="1"/>
                              <a:pt x="42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84" name="Google Shape;11584;p11"/>
                      <p:cNvSpPr/>
                      <p:nvPr/>
                    </p:nvSpPr>
                    <p:spPr>
                      <a:xfrm rot="-5400000">
                        <a:off x="3211750" y="20462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37" y="1"/>
                            </a:moveTo>
                            <a:cubicBezTo>
                              <a:pt x="888" y="1"/>
                              <a:pt x="681" y="70"/>
                              <a:pt x="536" y="215"/>
                            </a:cubicBezTo>
                            <a:cubicBezTo>
                              <a:pt x="0" y="750"/>
                              <a:pt x="553" y="2200"/>
                              <a:pt x="1795" y="3442"/>
                            </a:cubicBezTo>
                            <a:cubicBezTo>
                              <a:pt x="2711" y="4358"/>
                              <a:pt x="3740" y="4899"/>
                              <a:pt x="4432" y="4899"/>
                            </a:cubicBezTo>
                            <a:cubicBezTo>
                              <a:pt x="4678" y="4899"/>
                              <a:pt x="4882" y="4830"/>
                              <a:pt x="5023" y="4685"/>
                            </a:cubicBezTo>
                            <a:cubicBezTo>
                              <a:pt x="5575" y="4150"/>
                              <a:pt x="5023" y="2700"/>
                              <a:pt x="3780" y="1458"/>
                            </a:cubicBezTo>
                            <a:cubicBezTo>
                              <a:pt x="2864" y="542"/>
                              <a:pt x="1836" y="1"/>
                              <a:pt x="113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85" name="Google Shape;11585;p11"/>
                      <p:cNvSpPr/>
                      <p:nvPr/>
                    </p:nvSpPr>
                    <p:spPr>
                      <a:xfrm rot="-5400000">
                        <a:off x="3270638" y="2193813"/>
                        <a:ext cx="276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23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42" y="1123"/>
                              <a:pt x="553" y="1123"/>
                            </a:cubicBezTo>
                            <a:cubicBezTo>
                              <a:pt x="864" y="1123"/>
                              <a:pt x="1105" y="864"/>
                              <a:pt x="1105" y="553"/>
                            </a:cubicBezTo>
                            <a:cubicBezTo>
                              <a:pt x="1105" y="260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86" name="Google Shape;11586;p11"/>
                      <p:cNvSpPr/>
                      <p:nvPr/>
                    </p:nvSpPr>
                    <p:spPr>
                      <a:xfrm rot="-5400000">
                        <a:off x="3166875" y="2086150"/>
                        <a:ext cx="27650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42"/>
                              <a:pt x="1" y="553"/>
                            </a:cubicBezTo>
                            <a:cubicBezTo>
                              <a:pt x="1" y="863"/>
                              <a:pt x="242" y="1105"/>
                              <a:pt x="553" y="1105"/>
                            </a:cubicBezTo>
                            <a:cubicBezTo>
                              <a:pt x="864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87" name="Google Shape;11587;p11"/>
                      <p:cNvSpPr/>
                      <p:nvPr/>
                    </p:nvSpPr>
                    <p:spPr>
                      <a:xfrm rot="-5400000">
                        <a:off x="3099250" y="1932750"/>
                        <a:ext cx="139400" cy="122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4" extrusionOk="0">
                            <a:moveTo>
                              <a:pt x="4432" y="1"/>
                            </a:moveTo>
                            <a:cubicBezTo>
                              <a:pt x="3738" y="1"/>
                              <a:pt x="2715" y="548"/>
                              <a:pt x="1796" y="1455"/>
                            </a:cubicBezTo>
                            <a:cubicBezTo>
                              <a:pt x="553" y="2697"/>
                              <a:pt x="1" y="4147"/>
                              <a:pt x="536" y="4700"/>
                            </a:cubicBezTo>
                            <a:cubicBezTo>
                              <a:pt x="678" y="4838"/>
                              <a:pt x="881" y="4903"/>
                              <a:pt x="1124" y="4903"/>
                            </a:cubicBezTo>
                            <a:cubicBezTo>
                              <a:pt x="1823" y="4903"/>
                              <a:pt x="2859" y="4361"/>
                              <a:pt x="3781" y="3440"/>
                            </a:cubicBezTo>
                            <a:cubicBezTo>
                              <a:pt x="5006" y="2214"/>
                              <a:pt x="5576" y="764"/>
                              <a:pt x="5023" y="212"/>
                            </a:cubicBezTo>
                            <a:cubicBezTo>
                              <a:pt x="4880" y="68"/>
                              <a:pt x="4676" y="1"/>
                              <a:pt x="4432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88" name="Google Shape;11588;p11"/>
                      <p:cNvSpPr/>
                      <p:nvPr/>
                    </p:nvSpPr>
                    <p:spPr>
                      <a:xfrm rot="-5400000">
                        <a:off x="3211538" y="1846288"/>
                        <a:ext cx="139825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3" h="4900" extrusionOk="0">
                            <a:moveTo>
                              <a:pt x="1154" y="1"/>
                            </a:moveTo>
                            <a:cubicBezTo>
                              <a:pt x="906" y="1"/>
                              <a:pt x="698" y="70"/>
                              <a:pt x="553" y="215"/>
                            </a:cubicBezTo>
                            <a:cubicBezTo>
                              <a:pt x="1" y="750"/>
                              <a:pt x="570" y="2200"/>
                              <a:pt x="1796" y="3442"/>
                            </a:cubicBezTo>
                            <a:cubicBezTo>
                              <a:pt x="2712" y="4358"/>
                              <a:pt x="3740" y="4899"/>
                              <a:pt x="4439" y="4899"/>
                            </a:cubicBezTo>
                            <a:cubicBezTo>
                              <a:pt x="4688" y="4899"/>
                              <a:pt x="4895" y="4830"/>
                              <a:pt x="5040" y="4685"/>
                            </a:cubicBezTo>
                            <a:cubicBezTo>
                              <a:pt x="5593" y="4150"/>
                              <a:pt x="5023" y="2700"/>
                              <a:pt x="3781" y="1458"/>
                            </a:cubicBezTo>
                            <a:cubicBezTo>
                              <a:pt x="2877" y="542"/>
                              <a:pt x="1852" y="1"/>
                              <a:pt x="115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89" name="Google Shape;11589;p11"/>
                      <p:cNvSpPr/>
                      <p:nvPr/>
                    </p:nvSpPr>
                    <p:spPr>
                      <a:xfrm rot="-5400000">
                        <a:off x="3270650" y="1993600"/>
                        <a:ext cx="27625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5" h="1123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0" y="260"/>
                              <a:pt x="0" y="553"/>
                            </a:cubicBezTo>
                            <a:cubicBezTo>
                              <a:pt x="0" y="864"/>
                              <a:pt x="242" y="1123"/>
                              <a:pt x="553" y="1123"/>
                            </a:cubicBezTo>
                            <a:cubicBezTo>
                              <a:pt x="863" y="1123"/>
                              <a:pt x="1105" y="864"/>
                              <a:pt x="1105" y="553"/>
                            </a:cubicBezTo>
                            <a:cubicBezTo>
                              <a:pt x="1105" y="260"/>
                              <a:pt x="863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90" name="Google Shape;11590;p11"/>
                      <p:cNvSpPr/>
                      <p:nvPr/>
                    </p:nvSpPr>
                    <p:spPr>
                      <a:xfrm rot="-5400000">
                        <a:off x="3166875" y="1881625"/>
                        <a:ext cx="27650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42"/>
                              <a:pt x="1" y="553"/>
                            </a:cubicBezTo>
                            <a:cubicBezTo>
                              <a:pt x="1" y="863"/>
                              <a:pt x="242" y="1105"/>
                              <a:pt x="553" y="1105"/>
                            </a:cubicBezTo>
                            <a:cubicBezTo>
                              <a:pt x="864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91" name="Google Shape;11591;p11"/>
                      <p:cNvSpPr/>
                      <p:nvPr/>
                    </p:nvSpPr>
                    <p:spPr>
                      <a:xfrm rot="-5400000">
                        <a:off x="3109488" y="1737313"/>
                        <a:ext cx="119100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4" h="4539" extrusionOk="0">
                            <a:moveTo>
                              <a:pt x="4235" y="1"/>
                            </a:moveTo>
                            <a:cubicBezTo>
                              <a:pt x="3282" y="1"/>
                              <a:pt x="2245" y="437"/>
                              <a:pt x="1381" y="1286"/>
                            </a:cubicBezTo>
                            <a:cubicBezTo>
                              <a:pt x="432" y="2235"/>
                              <a:pt x="0" y="3461"/>
                              <a:pt x="138" y="4514"/>
                            </a:cubicBezTo>
                            <a:cubicBezTo>
                              <a:pt x="264" y="4530"/>
                              <a:pt x="394" y="4539"/>
                              <a:pt x="525" y="4539"/>
                            </a:cubicBezTo>
                            <a:cubicBezTo>
                              <a:pt x="1472" y="4539"/>
                              <a:pt x="2532" y="4104"/>
                              <a:pt x="3366" y="3271"/>
                            </a:cubicBezTo>
                            <a:cubicBezTo>
                              <a:pt x="4332" y="2304"/>
                              <a:pt x="4764" y="1062"/>
                              <a:pt x="4626" y="26"/>
                            </a:cubicBezTo>
                            <a:cubicBezTo>
                              <a:pt x="4498" y="9"/>
                              <a:pt x="4367" y="1"/>
                              <a:pt x="42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92" name="Google Shape;11592;p11"/>
                      <p:cNvSpPr/>
                      <p:nvPr/>
                    </p:nvSpPr>
                    <p:spPr>
                      <a:xfrm rot="-5400000">
                        <a:off x="3211763" y="1646288"/>
                        <a:ext cx="139375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5" h="4900" extrusionOk="0">
                            <a:moveTo>
                              <a:pt x="1144" y="1"/>
                            </a:moveTo>
                            <a:cubicBezTo>
                              <a:pt x="897" y="1"/>
                              <a:pt x="693" y="70"/>
                              <a:pt x="552" y="215"/>
                            </a:cubicBezTo>
                            <a:cubicBezTo>
                              <a:pt x="0" y="750"/>
                              <a:pt x="552" y="2200"/>
                              <a:pt x="1795" y="3442"/>
                            </a:cubicBezTo>
                            <a:cubicBezTo>
                              <a:pt x="2711" y="4358"/>
                              <a:pt x="3739" y="4899"/>
                              <a:pt x="4431" y="4899"/>
                            </a:cubicBezTo>
                            <a:cubicBezTo>
                              <a:pt x="4678" y="4899"/>
                              <a:pt x="4882" y="4830"/>
                              <a:pt x="5023" y="4685"/>
                            </a:cubicBezTo>
                            <a:cubicBezTo>
                              <a:pt x="5575" y="4150"/>
                              <a:pt x="5023" y="2700"/>
                              <a:pt x="3780" y="1458"/>
                            </a:cubicBezTo>
                            <a:cubicBezTo>
                              <a:pt x="2864" y="542"/>
                              <a:pt x="1836" y="1"/>
                              <a:pt x="114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93" name="Google Shape;11593;p11"/>
                      <p:cNvSpPr/>
                      <p:nvPr/>
                    </p:nvSpPr>
                    <p:spPr>
                      <a:xfrm rot="-5400000">
                        <a:off x="3268025" y="1796000"/>
                        <a:ext cx="32825" cy="28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313" h="1121" extrusionOk="0">
                            <a:moveTo>
                              <a:pt x="743" y="1"/>
                            </a:moveTo>
                            <a:cubicBezTo>
                              <a:pt x="259" y="1"/>
                              <a:pt x="1" y="605"/>
                              <a:pt x="363" y="950"/>
                            </a:cubicBezTo>
                            <a:cubicBezTo>
                              <a:pt x="475" y="1068"/>
                              <a:pt x="615" y="1120"/>
                              <a:pt x="753" y="1120"/>
                            </a:cubicBezTo>
                            <a:cubicBezTo>
                              <a:pt x="1037" y="1120"/>
                              <a:pt x="1312" y="896"/>
                              <a:pt x="1312" y="570"/>
                            </a:cubicBezTo>
                            <a:cubicBezTo>
                              <a:pt x="1312" y="260"/>
                              <a:pt x="1053" y="1"/>
                              <a:pt x="74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94" name="Google Shape;11594;p11"/>
                      <p:cNvSpPr/>
                      <p:nvPr/>
                    </p:nvSpPr>
                    <p:spPr>
                      <a:xfrm rot="-5400000">
                        <a:off x="3164588" y="1683713"/>
                        <a:ext cx="32375" cy="27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295" h="1112" extrusionOk="0">
                            <a:moveTo>
                              <a:pt x="742" y="1"/>
                            </a:moveTo>
                            <a:cubicBezTo>
                              <a:pt x="242" y="1"/>
                              <a:pt x="0" y="587"/>
                              <a:pt x="345" y="950"/>
                            </a:cubicBezTo>
                            <a:cubicBezTo>
                              <a:pt x="457" y="1061"/>
                              <a:pt x="596" y="1112"/>
                              <a:pt x="732" y="1112"/>
                            </a:cubicBezTo>
                            <a:cubicBezTo>
                              <a:pt x="1018" y="1112"/>
                              <a:pt x="1295" y="892"/>
                              <a:pt x="1295" y="553"/>
                            </a:cubicBezTo>
                            <a:cubicBezTo>
                              <a:pt x="1295" y="242"/>
                              <a:pt x="1053" y="1"/>
                              <a:pt x="742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95" name="Google Shape;11595;p11"/>
                      <p:cNvSpPr/>
                      <p:nvPr/>
                    </p:nvSpPr>
                    <p:spPr>
                      <a:xfrm rot="-5400000">
                        <a:off x="3099338" y="1532663"/>
                        <a:ext cx="139400" cy="122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11" extrusionOk="0">
                            <a:moveTo>
                              <a:pt x="4439" y="1"/>
                            </a:moveTo>
                            <a:cubicBezTo>
                              <a:pt x="3747" y="1"/>
                              <a:pt x="2715" y="548"/>
                              <a:pt x="1795" y="1455"/>
                            </a:cubicBezTo>
                            <a:cubicBezTo>
                              <a:pt x="553" y="2697"/>
                              <a:pt x="0" y="4147"/>
                              <a:pt x="535" y="4700"/>
                            </a:cubicBezTo>
                            <a:cubicBezTo>
                              <a:pt x="679" y="4843"/>
                              <a:pt x="883" y="4911"/>
                              <a:pt x="1128" y="4911"/>
                            </a:cubicBezTo>
                            <a:cubicBezTo>
                              <a:pt x="1827" y="4911"/>
                              <a:pt x="2860" y="4360"/>
                              <a:pt x="3780" y="3440"/>
                            </a:cubicBezTo>
                            <a:cubicBezTo>
                              <a:pt x="5023" y="2214"/>
                              <a:pt x="5575" y="764"/>
                              <a:pt x="5023" y="212"/>
                            </a:cubicBezTo>
                            <a:cubicBezTo>
                              <a:pt x="4884" y="68"/>
                              <a:pt x="4683" y="1"/>
                              <a:pt x="443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96" name="Google Shape;11596;p11"/>
                      <p:cNvSpPr/>
                      <p:nvPr/>
                    </p:nvSpPr>
                    <p:spPr>
                      <a:xfrm rot="-5400000">
                        <a:off x="3211538" y="1446288"/>
                        <a:ext cx="139825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3" h="4900" extrusionOk="0">
                            <a:moveTo>
                              <a:pt x="1154" y="1"/>
                            </a:moveTo>
                            <a:cubicBezTo>
                              <a:pt x="905" y="1"/>
                              <a:pt x="698" y="70"/>
                              <a:pt x="553" y="215"/>
                            </a:cubicBezTo>
                            <a:cubicBezTo>
                              <a:pt x="0" y="750"/>
                              <a:pt x="570" y="2200"/>
                              <a:pt x="1813" y="3442"/>
                            </a:cubicBezTo>
                            <a:cubicBezTo>
                              <a:pt x="2716" y="4358"/>
                              <a:pt x="3741" y="4899"/>
                              <a:pt x="4439" y="4899"/>
                            </a:cubicBezTo>
                            <a:cubicBezTo>
                              <a:pt x="4688" y="4899"/>
                              <a:pt x="4895" y="4830"/>
                              <a:pt x="5040" y="4685"/>
                            </a:cubicBezTo>
                            <a:cubicBezTo>
                              <a:pt x="5592" y="4150"/>
                              <a:pt x="5023" y="2700"/>
                              <a:pt x="3797" y="1458"/>
                            </a:cubicBezTo>
                            <a:cubicBezTo>
                              <a:pt x="2882" y="542"/>
                              <a:pt x="1853" y="1"/>
                              <a:pt x="115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97" name="Google Shape;11597;p11"/>
                      <p:cNvSpPr/>
                      <p:nvPr/>
                    </p:nvSpPr>
                    <p:spPr>
                      <a:xfrm rot="-5400000">
                        <a:off x="3270638" y="1593613"/>
                        <a:ext cx="276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23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42" y="1123"/>
                              <a:pt x="553" y="1123"/>
                            </a:cubicBezTo>
                            <a:cubicBezTo>
                              <a:pt x="864" y="1123"/>
                              <a:pt x="1105" y="864"/>
                              <a:pt x="1105" y="553"/>
                            </a:cubicBezTo>
                            <a:cubicBezTo>
                              <a:pt x="1105" y="260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98" name="Google Shape;11598;p11"/>
                      <p:cNvSpPr/>
                      <p:nvPr/>
                    </p:nvSpPr>
                    <p:spPr>
                      <a:xfrm rot="-5400000">
                        <a:off x="3162350" y="1486175"/>
                        <a:ext cx="36700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68" h="1106" extrusionOk="0">
                            <a:moveTo>
                              <a:pt x="743" y="1"/>
                            </a:moveTo>
                            <a:cubicBezTo>
                              <a:pt x="1" y="1"/>
                              <a:pt x="1" y="1105"/>
                              <a:pt x="743" y="1105"/>
                            </a:cubicBezTo>
                            <a:cubicBezTo>
                              <a:pt x="1036" y="1105"/>
                              <a:pt x="1468" y="863"/>
                              <a:pt x="1468" y="553"/>
                            </a:cubicBezTo>
                            <a:cubicBezTo>
                              <a:pt x="1468" y="242"/>
                              <a:pt x="1054" y="1"/>
                              <a:pt x="74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599" name="Google Shape;11599;p11"/>
                      <p:cNvSpPr/>
                      <p:nvPr/>
                    </p:nvSpPr>
                    <p:spPr>
                      <a:xfrm rot="-5400000">
                        <a:off x="3099125" y="1332675"/>
                        <a:ext cx="139825" cy="122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3" h="4911" extrusionOk="0">
                            <a:moveTo>
                              <a:pt x="4447" y="1"/>
                            </a:moveTo>
                            <a:cubicBezTo>
                              <a:pt x="3749" y="1"/>
                              <a:pt x="2719" y="548"/>
                              <a:pt x="1813" y="1455"/>
                            </a:cubicBezTo>
                            <a:cubicBezTo>
                              <a:pt x="570" y="2697"/>
                              <a:pt x="1" y="4147"/>
                              <a:pt x="553" y="4700"/>
                            </a:cubicBezTo>
                            <a:cubicBezTo>
                              <a:pt x="696" y="4843"/>
                              <a:pt x="900" y="4911"/>
                              <a:pt x="1145" y="4911"/>
                            </a:cubicBezTo>
                            <a:cubicBezTo>
                              <a:pt x="1843" y="4911"/>
                              <a:pt x="2873" y="4360"/>
                              <a:pt x="3780" y="3440"/>
                            </a:cubicBezTo>
                            <a:cubicBezTo>
                              <a:pt x="5023" y="2214"/>
                              <a:pt x="5593" y="764"/>
                              <a:pt x="5040" y="212"/>
                            </a:cubicBezTo>
                            <a:cubicBezTo>
                              <a:pt x="4897" y="68"/>
                              <a:pt x="4692" y="1"/>
                              <a:pt x="444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600" name="Google Shape;11600;p11"/>
                      <p:cNvSpPr/>
                      <p:nvPr/>
                    </p:nvSpPr>
                    <p:spPr>
                      <a:xfrm rot="-5400000">
                        <a:off x="3221825" y="1250750"/>
                        <a:ext cx="119550" cy="113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82" h="4544" extrusionOk="0">
                            <a:moveTo>
                              <a:pt x="569" y="1"/>
                            </a:moveTo>
                            <a:cubicBezTo>
                              <a:pt x="429" y="1"/>
                              <a:pt x="291" y="11"/>
                              <a:pt x="156" y="31"/>
                            </a:cubicBezTo>
                            <a:cubicBezTo>
                              <a:pt x="1" y="1066"/>
                              <a:pt x="449" y="2292"/>
                              <a:pt x="1399" y="3258"/>
                            </a:cubicBezTo>
                            <a:cubicBezTo>
                              <a:pt x="2248" y="4107"/>
                              <a:pt x="3296" y="4544"/>
                              <a:pt x="4252" y="4544"/>
                            </a:cubicBezTo>
                            <a:cubicBezTo>
                              <a:pt x="4385" y="4544"/>
                              <a:pt x="4515" y="4535"/>
                              <a:pt x="4644" y="4518"/>
                            </a:cubicBezTo>
                            <a:cubicBezTo>
                              <a:pt x="4782" y="3466"/>
                              <a:pt x="4350" y="2240"/>
                              <a:pt x="3384" y="1274"/>
                            </a:cubicBezTo>
                            <a:cubicBezTo>
                              <a:pt x="2558" y="448"/>
                              <a:pt x="1510" y="1"/>
                              <a:pt x="56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601" name="Google Shape;11601;p11"/>
                      <p:cNvSpPr/>
                      <p:nvPr/>
                    </p:nvSpPr>
                    <p:spPr>
                      <a:xfrm rot="-5400000">
                        <a:off x="3268088" y="1400263"/>
                        <a:ext cx="32825" cy="281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313" h="1126" extrusionOk="0">
                            <a:moveTo>
                              <a:pt x="760" y="1"/>
                            </a:moveTo>
                            <a:cubicBezTo>
                              <a:pt x="259" y="1"/>
                              <a:pt x="1" y="605"/>
                              <a:pt x="346" y="967"/>
                            </a:cubicBezTo>
                            <a:cubicBezTo>
                              <a:pt x="461" y="1077"/>
                              <a:pt x="600" y="1126"/>
                              <a:pt x="737" y="1126"/>
                            </a:cubicBezTo>
                            <a:cubicBezTo>
                              <a:pt x="1031" y="1126"/>
                              <a:pt x="1312" y="900"/>
                              <a:pt x="1312" y="570"/>
                            </a:cubicBezTo>
                            <a:cubicBezTo>
                              <a:pt x="1312" y="260"/>
                              <a:pt x="1053" y="1"/>
                              <a:pt x="76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602" name="Google Shape;11602;p11"/>
                      <p:cNvSpPr/>
                      <p:nvPr/>
                    </p:nvSpPr>
                    <p:spPr>
                      <a:xfrm rot="-5400000">
                        <a:off x="3164375" y="1288250"/>
                        <a:ext cx="32800" cy="27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312" h="1112" extrusionOk="0">
                            <a:moveTo>
                              <a:pt x="759" y="1"/>
                            </a:moveTo>
                            <a:cubicBezTo>
                              <a:pt x="259" y="1"/>
                              <a:pt x="0" y="587"/>
                              <a:pt x="362" y="950"/>
                            </a:cubicBezTo>
                            <a:cubicBezTo>
                              <a:pt x="474" y="1061"/>
                              <a:pt x="613" y="1112"/>
                              <a:pt x="749" y="1112"/>
                            </a:cubicBezTo>
                            <a:cubicBezTo>
                              <a:pt x="1035" y="1112"/>
                              <a:pt x="1312" y="892"/>
                              <a:pt x="1312" y="553"/>
                            </a:cubicBezTo>
                            <a:cubicBezTo>
                              <a:pt x="1312" y="242"/>
                              <a:pt x="1053" y="1"/>
                              <a:pt x="75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603" name="Google Shape;11603;p11"/>
                      <p:cNvSpPr/>
                      <p:nvPr/>
                    </p:nvSpPr>
                    <p:spPr>
                      <a:xfrm rot="-5400000">
                        <a:off x="3109488" y="1137113"/>
                        <a:ext cx="119100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4" h="4539" extrusionOk="0">
                            <a:moveTo>
                              <a:pt x="4235" y="1"/>
                            </a:moveTo>
                            <a:cubicBezTo>
                              <a:pt x="3279" y="1"/>
                              <a:pt x="2230" y="437"/>
                              <a:pt x="1381" y="1286"/>
                            </a:cubicBezTo>
                            <a:cubicBezTo>
                              <a:pt x="432" y="2235"/>
                              <a:pt x="0" y="3461"/>
                              <a:pt x="138" y="4514"/>
                            </a:cubicBezTo>
                            <a:cubicBezTo>
                              <a:pt x="265" y="4530"/>
                              <a:pt x="394" y="4539"/>
                              <a:pt x="525" y="4539"/>
                            </a:cubicBezTo>
                            <a:cubicBezTo>
                              <a:pt x="1472" y="4539"/>
                              <a:pt x="2532" y="4104"/>
                              <a:pt x="3366" y="3271"/>
                            </a:cubicBezTo>
                            <a:cubicBezTo>
                              <a:pt x="4332" y="2304"/>
                              <a:pt x="4764" y="1062"/>
                              <a:pt x="4626" y="26"/>
                            </a:cubicBezTo>
                            <a:cubicBezTo>
                              <a:pt x="4498" y="9"/>
                              <a:pt x="4367" y="1"/>
                              <a:pt x="42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604" name="Google Shape;11604;p11"/>
                      <p:cNvSpPr/>
                      <p:nvPr/>
                    </p:nvSpPr>
                    <p:spPr>
                      <a:xfrm rot="-5400000">
                        <a:off x="3270638" y="1197938"/>
                        <a:ext cx="276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23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42" y="1123"/>
                              <a:pt x="553" y="1123"/>
                            </a:cubicBezTo>
                            <a:cubicBezTo>
                              <a:pt x="864" y="1123"/>
                              <a:pt x="1105" y="864"/>
                              <a:pt x="1105" y="553"/>
                            </a:cubicBezTo>
                            <a:cubicBezTo>
                              <a:pt x="1105" y="260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605" name="Google Shape;11605;p11"/>
                      <p:cNvSpPr/>
                      <p:nvPr/>
                    </p:nvSpPr>
                    <p:spPr>
                      <a:xfrm rot="-5400000">
                        <a:off x="3166888" y="1085963"/>
                        <a:ext cx="2762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5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0" y="242"/>
                              <a:pt x="0" y="553"/>
                            </a:cubicBezTo>
                            <a:cubicBezTo>
                              <a:pt x="0" y="863"/>
                              <a:pt x="242" y="1105"/>
                              <a:pt x="553" y="1105"/>
                            </a:cubicBezTo>
                            <a:cubicBezTo>
                              <a:pt x="863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3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</p:grpSp>
                <p:grpSp>
                  <p:nvGrpSpPr>
                    <p:cNvPr id="11606" name="Google Shape;11606;p11"/>
                    <p:cNvGrpSpPr/>
                    <p:nvPr/>
                  </p:nvGrpSpPr>
                  <p:grpSpPr>
                    <a:xfrm>
                      <a:off x="478504" y="2556076"/>
                      <a:ext cx="196290" cy="2051887"/>
                      <a:chOff x="3107650" y="1022100"/>
                      <a:chExt cx="235050" cy="2457350"/>
                    </a:xfrm>
                  </p:grpSpPr>
                  <p:sp>
                    <p:nvSpPr>
                      <p:cNvPr id="11607" name="Google Shape;11607;p11"/>
                      <p:cNvSpPr/>
                      <p:nvPr/>
                    </p:nvSpPr>
                    <p:spPr>
                      <a:xfrm rot="-5400000">
                        <a:off x="1996038" y="2242563"/>
                        <a:ext cx="2457350" cy="164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294" h="657" extrusionOk="0">
                            <a:moveTo>
                              <a:pt x="0" y="0"/>
                            </a:moveTo>
                            <a:lnTo>
                              <a:pt x="0" y="656"/>
                            </a:lnTo>
                            <a:lnTo>
                              <a:pt x="98293" y="656"/>
                            </a:lnTo>
                            <a:lnTo>
                              <a:pt x="98293" y="0"/>
                            </a:ln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608" name="Google Shape;11608;p11"/>
                      <p:cNvSpPr/>
                      <p:nvPr/>
                    </p:nvSpPr>
                    <p:spPr>
                      <a:xfrm rot="-5400000">
                        <a:off x="3109263" y="3337488"/>
                        <a:ext cx="119550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82" h="4539" extrusionOk="0">
                            <a:moveTo>
                              <a:pt x="4240" y="1"/>
                            </a:moveTo>
                            <a:cubicBezTo>
                              <a:pt x="3292" y="1"/>
                              <a:pt x="2232" y="437"/>
                              <a:pt x="1398" y="1286"/>
                            </a:cubicBezTo>
                            <a:cubicBezTo>
                              <a:pt x="432" y="2235"/>
                              <a:pt x="0" y="3461"/>
                              <a:pt x="138" y="4514"/>
                            </a:cubicBezTo>
                            <a:cubicBezTo>
                              <a:pt x="267" y="4530"/>
                              <a:pt x="398" y="4539"/>
                              <a:pt x="530" y="4539"/>
                            </a:cubicBezTo>
                            <a:cubicBezTo>
                              <a:pt x="1486" y="4539"/>
                              <a:pt x="2535" y="4104"/>
                              <a:pt x="3383" y="3271"/>
                            </a:cubicBezTo>
                            <a:cubicBezTo>
                              <a:pt x="4333" y="2304"/>
                              <a:pt x="4781" y="1062"/>
                              <a:pt x="4626" y="26"/>
                            </a:cubicBezTo>
                            <a:cubicBezTo>
                              <a:pt x="4500" y="9"/>
                              <a:pt x="4371" y="1"/>
                              <a:pt x="424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609" name="Google Shape;11609;p11"/>
                      <p:cNvSpPr/>
                      <p:nvPr/>
                    </p:nvSpPr>
                    <p:spPr>
                      <a:xfrm rot="-5400000">
                        <a:off x="3211450" y="3246375"/>
                        <a:ext cx="139825" cy="1226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3" h="4907" extrusionOk="0">
                            <a:moveTo>
                              <a:pt x="1141" y="1"/>
                            </a:moveTo>
                            <a:cubicBezTo>
                              <a:pt x="898" y="1"/>
                              <a:pt x="695" y="66"/>
                              <a:pt x="553" y="205"/>
                            </a:cubicBezTo>
                            <a:cubicBezTo>
                              <a:pt x="0" y="757"/>
                              <a:pt x="570" y="2207"/>
                              <a:pt x="1795" y="3449"/>
                            </a:cubicBezTo>
                            <a:cubicBezTo>
                              <a:pt x="2711" y="4365"/>
                              <a:pt x="3740" y="4906"/>
                              <a:pt x="4438" y="4906"/>
                            </a:cubicBezTo>
                            <a:cubicBezTo>
                              <a:pt x="4688" y="4906"/>
                              <a:pt x="4895" y="4837"/>
                              <a:pt x="5040" y="4692"/>
                            </a:cubicBezTo>
                            <a:cubicBezTo>
                              <a:pt x="5592" y="4157"/>
                              <a:pt x="5023" y="2707"/>
                              <a:pt x="3780" y="1465"/>
                            </a:cubicBezTo>
                            <a:cubicBezTo>
                              <a:pt x="2871" y="543"/>
                              <a:pt x="1839" y="1"/>
                              <a:pt x="114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610" name="Google Shape;11610;p11"/>
                      <p:cNvSpPr/>
                      <p:nvPr/>
                    </p:nvSpPr>
                    <p:spPr>
                      <a:xfrm rot="-5400000">
                        <a:off x="3270425" y="3394000"/>
                        <a:ext cx="28075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23" extrusionOk="0">
                            <a:moveTo>
                              <a:pt x="570" y="1"/>
                            </a:moveTo>
                            <a:cubicBezTo>
                              <a:pt x="259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59" y="1123"/>
                              <a:pt x="570" y="1123"/>
                            </a:cubicBezTo>
                            <a:cubicBezTo>
                              <a:pt x="881" y="1123"/>
                              <a:pt x="1122" y="864"/>
                              <a:pt x="1122" y="553"/>
                            </a:cubicBezTo>
                            <a:cubicBezTo>
                              <a:pt x="1122" y="260"/>
                              <a:pt x="881" y="1"/>
                              <a:pt x="57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611" name="Google Shape;11611;p11"/>
                      <p:cNvSpPr/>
                      <p:nvPr/>
                    </p:nvSpPr>
                    <p:spPr>
                      <a:xfrm rot="-5400000">
                        <a:off x="3166888" y="3281813"/>
                        <a:ext cx="2762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5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0" y="242"/>
                              <a:pt x="0" y="553"/>
                            </a:cubicBezTo>
                            <a:cubicBezTo>
                              <a:pt x="0" y="863"/>
                              <a:pt x="242" y="1105"/>
                              <a:pt x="553" y="1105"/>
                            </a:cubicBezTo>
                            <a:cubicBezTo>
                              <a:pt x="863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3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612" name="Google Shape;11612;p11"/>
                      <p:cNvSpPr/>
                      <p:nvPr/>
                    </p:nvSpPr>
                    <p:spPr>
                      <a:xfrm rot="-5400000">
                        <a:off x="3099338" y="3133063"/>
                        <a:ext cx="139400" cy="122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11" extrusionOk="0">
                            <a:moveTo>
                              <a:pt x="4446" y="1"/>
                            </a:moveTo>
                            <a:cubicBezTo>
                              <a:pt x="3748" y="1"/>
                              <a:pt x="2715" y="548"/>
                              <a:pt x="1796" y="1455"/>
                            </a:cubicBezTo>
                            <a:cubicBezTo>
                              <a:pt x="570" y="2697"/>
                              <a:pt x="1" y="4147"/>
                              <a:pt x="553" y="4700"/>
                            </a:cubicBezTo>
                            <a:cubicBezTo>
                              <a:pt x="696" y="4843"/>
                              <a:pt x="899" y="4911"/>
                              <a:pt x="1142" y="4911"/>
                            </a:cubicBezTo>
                            <a:cubicBezTo>
                              <a:pt x="1836" y="4911"/>
                              <a:pt x="2860" y="4360"/>
                              <a:pt x="3780" y="3440"/>
                            </a:cubicBezTo>
                            <a:cubicBezTo>
                              <a:pt x="5023" y="2214"/>
                              <a:pt x="5575" y="764"/>
                              <a:pt x="5040" y="212"/>
                            </a:cubicBezTo>
                            <a:cubicBezTo>
                              <a:pt x="4897" y="68"/>
                              <a:pt x="4692" y="1"/>
                              <a:pt x="444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613" name="Google Shape;11613;p11"/>
                      <p:cNvSpPr/>
                      <p:nvPr/>
                    </p:nvSpPr>
                    <p:spPr>
                      <a:xfrm rot="-5400000">
                        <a:off x="3211750" y="30464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38" y="1"/>
                            </a:moveTo>
                            <a:cubicBezTo>
                              <a:pt x="888" y="1"/>
                              <a:pt x="681" y="70"/>
                              <a:pt x="536" y="215"/>
                            </a:cubicBezTo>
                            <a:cubicBezTo>
                              <a:pt x="1" y="750"/>
                              <a:pt x="553" y="2200"/>
                              <a:pt x="1796" y="3442"/>
                            </a:cubicBezTo>
                            <a:cubicBezTo>
                              <a:pt x="2712" y="4358"/>
                              <a:pt x="3740" y="4899"/>
                              <a:pt x="4432" y="4899"/>
                            </a:cubicBezTo>
                            <a:cubicBezTo>
                              <a:pt x="4679" y="4899"/>
                              <a:pt x="4883" y="4830"/>
                              <a:pt x="5023" y="4685"/>
                            </a:cubicBezTo>
                            <a:cubicBezTo>
                              <a:pt x="5576" y="4150"/>
                              <a:pt x="5023" y="2700"/>
                              <a:pt x="3781" y="1458"/>
                            </a:cubicBezTo>
                            <a:cubicBezTo>
                              <a:pt x="2865" y="542"/>
                              <a:pt x="1836" y="1"/>
                              <a:pt x="11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614" name="Google Shape;11614;p11"/>
                      <p:cNvSpPr/>
                      <p:nvPr/>
                    </p:nvSpPr>
                    <p:spPr>
                      <a:xfrm rot="-5400000">
                        <a:off x="3270913" y="3198588"/>
                        <a:ext cx="28075" cy="27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084" extrusionOk="0">
                            <a:moveTo>
                              <a:pt x="555" y="1"/>
                            </a:moveTo>
                            <a:cubicBezTo>
                              <a:pt x="285" y="1"/>
                              <a:pt x="18" y="178"/>
                              <a:pt x="0" y="531"/>
                            </a:cubicBezTo>
                            <a:cubicBezTo>
                              <a:pt x="0" y="825"/>
                              <a:pt x="415" y="1084"/>
                              <a:pt x="725" y="1084"/>
                            </a:cubicBezTo>
                            <a:cubicBezTo>
                              <a:pt x="1036" y="1084"/>
                              <a:pt x="1122" y="825"/>
                              <a:pt x="1122" y="531"/>
                            </a:cubicBezTo>
                            <a:cubicBezTo>
                              <a:pt x="1096" y="178"/>
                              <a:pt x="825" y="1"/>
                              <a:pt x="55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615" name="Google Shape;11615;p11"/>
                      <p:cNvSpPr/>
                      <p:nvPr/>
                    </p:nvSpPr>
                    <p:spPr>
                      <a:xfrm rot="-5400000">
                        <a:off x="3166663" y="3081813"/>
                        <a:ext cx="2807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06" extrusionOk="0">
                            <a:moveTo>
                              <a:pt x="553" y="1"/>
                            </a:moveTo>
                            <a:cubicBezTo>
                              <a:pt x="259" y="1"/>
                              <a:pt x="1" y="242"/>
                              <a:pt x="1" y="553"/>
                            </a:cubicBezTo>
                            <a:cubicBezTo>
                              <a:pt x="1" y="863"/>
                              <a:pt x="259" y="1105"/>
                              <a:pt x="553" y="1105"/>
                            </a:cubicBezTo>
                            <a:cubicBezTo>
                              <a:pt x="864" y="1105"/>
                              <a:pt x="1122" y="863"/>
                              <a:pt x="1122" y="553"/>
                            </a:cubicBezTo>
                            <a:cubicBezTo>
                              <a:pt x="1122" y="242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616" name="Google Shape;11616;p11"/>
                      <p:cNvSpPr/>
                      <p:nvPr/>
                    </p:nvSpPr>
                    <p:spPr>
                      <a:xfrm rot="-5400000">
                        <a:off x="3109275" y="2937500"/>
                        <a:ext cx="119525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81" h="4539" extrusionOk="0">
                            <a:moveTo>
                              <a:pt x="4251" y="1"/>
                            </a:moveTo>
                            <a:cubicBezTo>
                              <a:pt x="3292" y="1"/>
                              <a:pt x="2232" y="437"/>
                              <a:pt x="1398" y="1286"/>
                            </a:cubicBezTo>
                            <a:cubicBezTo>
                              <a:pt x="449" y="2235"/>
                              <a:pt x="0" y="3461"/>
                              <a:pt x="155" y="4514"/>
                            </a:cubicBezTo>
                            <a:cubicBezTo>
                              <a:pt x="282" y="4530"/>
                              <a:pt x="411" y="4539"/>
                              <a:pt x="542" y="4539"/>
                            </a:cubicBezTo>
                            <a:cubicBezTo>
                              <a:pt x="1486" y="4539"/>
                              <a:pt x="2534" y="4104"/>
                              <a:pt x="3383" y="3271"/>
                            </a:cubicBezTo>
                            <a:cubicBezTo>
                              <a:pt x="4349" y="2304"/>
                              <a:pt x="4781" y="1062"/>
                              <a:pt x="4643" y="26"/>
                            </a:cubicBezTo>
                            <a:cubicBezTo>
                              <a:pt x="4515" y="9"/>
                              <a:pt x="4384" y="1"/>
                              <a:pt x="425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617" name="Google Shape;11617;p11"/>
                      <p:cNvSpPr/>
                      <p:nvPr/>
                    </p:nvSpPr>
                    <p:spPr>
                      <a:xfrm rot="-5400000">
                        <a:off x="3211525" y="2846475"/>
                        <a:ext cx="13985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4" h="4900" extrusionOk="0">
                            <a:moveTo>
                              <a:pt x="1155" y="1"/>
                            </a:moveTo>
                            <a:cubicBezTo>
                              <a:pt x="906" y="1"/>
                              <a:pt x="699" y="70"/>
                              <a:pt x="553" y="215"/>
                            </a:cubicBezTo>
                            <a:cubicBezTo>
                              <a:pt x="1" y="750"/>
                              <a:pt x="571" y="2200"/>
                              <a:pt x="1813" y="3442"/>
                            </a:cubicBezTo>
                            <a:cubicBezTo>
                              <a:pt x="2716" y="4358"/>
                              <a:pt x="3741" y="4899"/>
                              <a:pt x="4439" y="4899"/>
                            </a:cubicBezTo>
                            <a:cubicBezTo>
                              <a:pt x="4688" y="4899"/>
                              <a:pt x="4896" y="4830"/>
                              <a:pt x="5041" y="4685"/>
                            </a:cubicBezTo>
                            <a:cubicBezTo>
                              <a:pt x="5593" y="4150"/>
                              <a:pt x="5024" y="2700"/>
                              <a:pt x="3781" y="1458"/>
                            </a:cubicBezTo>
                            <a:cubicBezTo>
                              <a:pt x="2878" y="542"/>
                              <a:pt x="1853" y="1"/>
                              <a:pt x="115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618" name="Google Shape;11618;p11"/>
                      <p:cNvSpPr/>
                      <p:nvPr/>
                    </p:nvSpPr>
                    <p:spPr>
                      <a:xfrm rot="-5400000">
                        <a:off x="3270638" y="2998113"/>
                        <a:ext cx="276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23" extrusionOk="0">
                            <a:moveTo>
                              <a:pt x="553" y="1"/>
                            </a:moveTo>
                            <a:cubicBezTo>
                              <a:pt x="243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43" y="1123"/>
                              <a:pt x="553" y="1123"/>
                            </a:cubicBezTo>
                            <a:cubicBezTo>
                              <a:pt x="864" y="1123"/>
                              <a:pt x="1106" y="864"/>
                              <a:pt x="1106" y="553"/>
                            </a:cubicBezTo>
                            <a:cubicBezTo>
                              <a:pt x="1106" y="260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619" name="Google Shape;11619;p11"/>
                      <p:cNvSpPr/>
                      <p:nvPr/>
                    </p:nvSpPr>
                    <p:spPr>
                      <a:xfrm rot="-5400000">
                        <a:off x="3166450" y="2886575"/>
                        <a:ext cx="27625" cy="26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5" h="1071" extrusionOk="0">
                            <a:moveTo>
                              <a:pt x="725" y="1"/>
                            </a:moveTo>
                            <a:cubicBezTo>
                              <a:pt x="432" y="1"/>
                              <a:pt x="0" y="242"/>
                              <a:pt x="0" y="553"/>
                            </a:cubicBezTo>
                            <a:cubicBezTo>
                              <a:pt x="18" y="898"/>
                              <a:pt x="285" y="1071"/>
                              <a:pt x="553" y="1071"/>
                            </a:cubicBezTo>
                            <a:cubicBezTo>
                              <a:pt x="820" y="1071"/>
                              <a:pt x="1088" y="898"/>
                              <a:pt x="1105" y="553"/>
                            </a:cubicBezTo>
                            <a:cubicBezTo>
                              <a:pt x="1105" y="242"/>
                              <a:pt x="1019" y="1"/>
                              <a:pt x="72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620" name="Google Shape;11620;p11"/>
                      <p:cNvSpPr/>
                      <p:nvPr/>
                    </p:nvSpPr>
                    <p:spPr>
                      <a:xfrm rot="-5400000">
                        <a:off x="3109475" y="2737500"/>
                        <a:ext cx="119125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5" h="4539" extrusionOk="0">
                            <a:moveTo>
                              <a:pt x="4235" y="1"/>
                            </a:moveTo>
                            <a:cubicBezTo>
                              <a:pt x="3279" y="1"/>
                              <a:pt x="2232" y="437"/>
                              <a:pt x="1398" y="1286"/>
                            </a:cubicBezTo>
                            <a:cubicBezTo>
                              <a:pt x="432" y="2235"/>
                              <a:pt x="0" y="3461"/>
                              <a:pt x="139" y="4514"/>
                            </a:cubicBezTo>
                            <a:cubicBezTo>
                              <a:pt x="265" y="4530"/>
                              <a:pt x="394" y="4539"/>
                              <a:pt x="526" y="4539"/>
                            </a:cubicBezTo>
                            <a:cubicBezTo>
                              <a:pt x="1473" y="4539"/>
                              <a:pt x="2535" y="4104"/>
                              <a:pt x="3383" y="3271"/>
                            </a:cubicBezTo>
                            <a:cubicBezTo>
                              <a:pt x="4333" y="2304"/>
                              <a:pt x="4764" y="1062"/>
                              <a:pt x="4626" y="26"/>
                            </a:cubicBezTo>
                            <a:cubicBezTo>
                              <a:pt x="4498" y="9"/>
                              <a:pt x="4367" y="1"/>
                              <a:pt x="42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621" name="Google Shape;11621;p11"/>
                      <p:cNvSpPr/>
                      <p:nvPr/>
                    </p:nvSpPr>
                    <p:spPr>
                      <a:xfrm rot="-5400000">
                        <a:off x="3211750" y="26464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44" y="1"/>
                            </a:moveTo>
                            <a:cubicBezTo>
                              <a:pt x="897" y="1"/>
                              <a:pt x="693" y="70"/>
                              <a:pt x="553" y="215"/>
                            </a:cubicBezTo>
                            <a:cubicBezTo>
                              <a:pt x="0" y="750"/>
                              <a:pt x="553" y="2200"/>
                              <a:pt x="1795" y="3442"/>
                            </a:cubicBezTo>
                            <a:cubicBezTo>
                              <a:pt x="2711" y="4358"/>
                              <a:pt x="3740" y="4899"/>
                              <a:pt x="4438" y="4899"/>
                            </a:cubicBezTo>
                            <a:cubicBezTo>
                              <a:pt x="4688" y="4899"/>
                              <a:pt x="4895" y="4830"/>
                              <a:pt x="5040" y="4685"/>
                            </a:cubicBezTo>
                            <a:cubicBezTo>
                              <a:pt x="5575" y="4150"/>
                              <a:pt x="5023" y="2700"/>
                              <a:pt x="3780" y="1458"/>
                            </a:cubicBezTo>
                            <a:cubicBezTo>
                              <a:pt x="2864" y="542"/>
                              <a:pt x="1836" y="1"/>
                              <a:pt x="114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622" name="Google Shape;11622;p11"/>
                      <p:cNvSpPr/>
                      <p:nvPr/>
                    </p:nvSpPr>
                    <p:spPr>
                      <a:xfrm rot="-5400000">
                        <a:off x="3270425" y="2793800"/>
                        <a:ext cx="28075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23" extrusionOk="0">
                            <a:moveTo>
                              <a:pt x="570" y="1"/>
                            </a:moveTo>
                            <a:cubicBezTo>
                              <a:pt x="260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60" y="1123"/>
                              <a:pt x="570" y="1123"/>
                            </a:cubicBezTo>
                            <a:cubicBezTo>
                              <a:pt x="864" y="1123"/>
                              <a:pt x="1123" y="864"/>
                              <a:pt x="1123" y="553"/>
                            </a:cubicBezTo>
                            <a:cubicBezTo>
                              <a:pt x="1123" y="260"/>
                              <a:pt x="864" y="1"/>
                              <a:pt x="57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623" name="Google Shape;11623;p11"/>
                      <p:cNvSpPr/>
                      <p:nvPr/>
                    </p:nvSpPr>
                    <p:spPr>
                      <a:xfrm rot="-5400000">
                        <a:off x="3166663" y="2681813"/>
                        <a:ext cx="2807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06" extrusionOk="0">
                            <a:moveTo>
                              <a:pt x="570" y="1"/>
                            </a:moveTo>
                            <a:cubicBezTo>
                              <a:pt x="259" y="1"/>
                              <a:pt x="0" y="242"/>
                              <a:pt x="0" y="553"/>
                            </a:cubicBezTo>
                            <a:cubicBezTo>
                              <a:pt x="0" y="863"/>
                              <a:pt x="259" y="1105"/>
                              <a:pt x="570" y="1105"/>
                            </a:cubicBezTo>
                            <a:cubicBezTo>
                              <a:pt x="863" y="1105"/>
                              <a:pt x="1122" y="863"/>
                              <a:pt x="1122" y="553"/>
                            </a:cubicBezTo>
                            <a:cubicBezTo>
                              <a:pt x="1122" y="242"/>
                              <a:pt x="863" y="1"/>
                              <a:pt x="57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624" name="Google Shape;11624;p11"/>
                      <p:cNvSpPr/>
                      <p:nvPr/>
                    </p:nvSpPr>
                    <p:spPr>
                      <a:xfrm rot="-5400000">
                        <a:off x="3099338" y="2532863"/>
                        <a:ext cx="139400" cy="122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11" extrusionOk="0">
                            <a:moveTo>
                              <a:pt x="4439" y="1"/>
                            </a:moveTo>
                            <a:cubicBezTo>
                              <a:pt x="3748" y="1"/>
                              <a:pt x="2715" y="548"/>
                              <a:pt x="1796" y="1455"/>
                            </a:cubicBezTo>
                            <a:cubicBezTo>
                              <a:pt x="553" y="2697"/>
                              <a:pt x="1" y="4147"/>
                              <a:pt x="536" y="4700"/>
                            </a:cubicBezTo>
                            <a:cubicBezTo>
                              <a:pt x="679" y="4843"/>
                              <a:pt x="883" y="4911"/>
                              <a:pt x="1128" y="4911"/>
                            </a:cubicBezTo>
                            <a:cubicBezTo>
                              <a:pt x="1827" y="4911"/>
                              <a:pt x="2860" y="4360"/>
                              <a:pt x="3781" y="3440"/>
                            </a:cubicBezTo>
                            <a:cubicBezTo>
                              <a:pt x="5023" y="2214"/>
                              <a:pt x="5576" y="764"/>
                              <a:pt x="5023" y="212"/>
                            </a:cubicBezTo>
                            <a:cubicBezTo>
                              <a:pt x="4884" y="68"/>
                              <a:pt x="4683" y="1"/>
                              <a:pt x="443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625" name="Google Shape;11625;p11"/>
                      <p:cNvSpPr/>
                      <p:nvPr/>
                    </p:nvSpPr>
                    <p:spPr>
                      <a:xfrm rot="-5400000">
                        <a:off x="3211750" y="24462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38" y="1"/>
                            </a:moveTo>
                            <a:cubicBezTo>
                              <a:pt x="888" y="1"/>
                              <a:pt x="681" y="70"/>
                              <a:pt x="536" y="215"/>
                            </a:cubicBezTo>
                            <a:cubicBezTo>
                              <a:pt x="1" y="750"/>
                              <a:pt x="553" y="2200"/>
                              <a:pt x="1796" y="3442"/>
                            </a:cubicBezTo>
                            <a:cubicBezTo>
                              <a:pt x="2712" y="4358"/>
                              <a:pt x="3731" y="4899"/>
                              <a:pt x="4425" y="4899"/>
                            </a:cubicBezTo>
                            <a:cubicBezTo>
                              <a:pt x="4672" y="4899"/>
                              <a:pt x="4878" y="4830"/>
                              <a:pt x="5023" y="4685"/>
                            </a:cubicBezTo>
                            <a:cubicBezTo>
                              <a:pt x="5576" y="4150"/>
                              <a:pt x="5006" y="2700"/>
                              <a:pt x="3781" y="1458"/>
                            </a:cubicBezTo>
                            <a:cubicBezTo>
                              <a:pt x="2865" y="542"/>
                              <a:pt x="1836" y="1"/>
                              <a:pt x="11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626" name="Google Shape;11626;p11"/>
                      <p:cNvSpPr/>
                      <p:nvPr/>
                    </p:nvSpPr>
                    <p:spPr>
                      <a:xfrm rot="-5400000">
                        <a:off x="3265288" y="2597863"/>
                        <a:ext cx="38425" cy="281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37" h="1126" extrusionOk="0">
                            <a:moveTo>
                              <a:pt x="760" y="1"/>
                            </a:moveTo>
                            <a:cubicBezTo>
                              <a:pt x="259" y="1"/>
                              <a:pt x="0" y="605"/>
                              <a:pt x="363" y="967"/>
                            </a:cubicBezTo>
                            <a:cubicBezTo>
                              <a:pt x="472" y="1077"/>
                              <a:pt x="608" y="1126"/>
                              <a:pt x="742" y="1126"/>
                            </a:cubicBezTo>
                            <a:cubicBezTo>
                              <a:pt x="1031" y="1126"/>
                              <a:pt x="1312" y="900"/>
                              <a:pt x="1312" y="570"/>
                            </a:cubicBezTo>
                            <a:cubicBezTo>
                              <a:pt x="1312" y="260"/>
                              <a:pt x="1537" y="1"/>
                              <a:pt x="76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627" name="Google Shape;11627;p11"/>
                      <p:cNvSpPr/>
                      <p:nvPr/>
                    </p:nvSpPr>
                    <p:spPr>
                      <a:xfrm rot="-5400000">
                        <a:off x="3166875" y="2481825"/>
                        <a:ext cx="27650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42"/>
                              <a:pt x="1" y="553"/>
                            </a:cubicBezTo>
                            <a:cubicBezTo>
                              <a:pt x="1" y="863"/>
                              <a:pt x="242" y="1105"/>
                              <a:pt x="553" y="1105"/>
                            </a:cubicBezTo>
                            <a:cubicBezTo>
                              <a:pt x="864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628" name="Google Shape;11628;p11"/>
                      <p:cNvSpPr/>
                      <p:nvPr/>
                    </p:nvSpPr>
                    <p:spPr>
                      <a:xfrm rot="-5400000">
                        <a:off x="3109488" y="2337513"/>
                        <a:ext cx="119100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4" h="4539" extrusionOk="0">
                            <a:moveTo>
                              <a:pt x="4239" y="1"/>
                            </a:moveTo>
                            <a:cubicBezTo>
                              <a:pt x="3292" y="1"/>
                              <a:pt x="2232" y="437"/>
                              <a:pt x="1398" y="1286"/>
                            </a:cubicBezTo>
                            <a:cubicBezTo>
                              <a:pt x="432" y="2235"/>
                              <a:pt x="0" y="3461"/>
                              <a:pt x="138" y="4514"/>
                            </a:cubicBezTo>
                            <a:cubicBezTo>
                              <a:pt x="267" y="4530"/>
                              <a:pt x="397" y="4539"/>
                              <a:pt x="530" y="4539"/>
                            </a:cubicBezTo>
                            <a:cubicBezTo>
                              <a:pt x="1486" y="4539"/>
                              <a:pt x="2534" y="4104"/>
                              <a:pt x="3383" y="3271"/>
                            </a:cubicBezTo>
                            <a:cubicBezTo>
                              <a:pt x="4332" y="2304"/>
                              <a:pt x="4764" y="1062"/>
                              <a:pt x="4626" y="26"/>
                            </a:cubicBezTo>
                            <a:cubicBezTo>
                              <a:pt x="4500" y="9"/>
                              <a:pt x="4371" y="1"/>
                              <a:pt x="423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629" name="Google Shape;11629;p11"/>
                      <p:cNvSpPr/>
                      <p:nvPr/>
                    </p:nvSpPr>
                    <p:spPr>
                      <a:xfrm rot="-5400000">
                        <a:off x="3211763" y="2246488"/>
                        <a:ext cx="139375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5" h="4900" extrusionOk="0">
                            <a:moveTo>
                              <a:pt x="1151" y="1"/>
                            </a:moveTo>
                            <a:cubicBezTo>
                              <a:pt x="904" y="1"/>
                              <a:pt x="698" y="70"/>
                              <a:pt x="552" y="215"/>
                            </a:cubicBezTo>
                            <a:cubicBezTo>
                              <a:pt x="0" y="750"/>
                              <a:pt x="570" y="2200"/>
                              <a:pt x="1795" y="3442"/>
                            </a:cubicBezTo>
                            <a:cubicBezTo>
                              <a:pt x="2711" y="4358"/>
                              <a:pt x="3739" y="4899"/>
                              <a:pt x="4438" y="4899"/>
                            </a:cubicBezTo>
                            <a:cubicBezTo>
                              <a:pt x="4687" y="4899"/>
                              <a:pt x="4895" y="4830"/>
                              <a:pt x="5040" y="4685"/>
                            </a:cubicBezTo>
                            <a:cubicBezTo>
                              <a:pt x="5575" y="4150"/>
                              <a:pt x="5023" y="2700"/>
                              <a:pt x="3780" y="1458"/>
                            </a:cubicBezTo>
                            <a:cubicBezTo>
                              <a:pt x="2864" y="542"/>
                              <a:pt x="1845" y="1"/>
                              <a:pt x="1151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630" name="Google Shape;11630;p11"/>
                      <p:cNvSpPr/>
                      <p:nvPr/>
                    </p:nvSpPr>
                    <p:spPr>
                      <a:xfrm rot="-5400000">
                        <a:off x="3272588" y="2395963"/>
                        <a:ext cx="237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50" h="1123" extrusionOk="0">
                            <a:moveTo>
                              <a:pt x="397" y="1"/>
                            </a:moveTo>
                            <a:cubicBezTo>
                              <a:pt x="87" y="1"/>
                              <a:pt x="0" y="260"/>
                              <a:pt x="0" y="570"/>
                            </a:cubicBezTo>
                            <a:cubicBezTo>
                              <a:pt x="0" y="864"/>
                              <a:pt x="87" y="1123"/>
                              <a:pt x="397" y="1123"/>
                            </a:cubicBezTo>
                            <a:cubicBezTo>
                              <a:pt x="691" y="1123"/>
                              <a:pt x="950" y="864"/>
                              <a:pt x="950" y="570"/>
                            </a:cubicBezTo>
                            <a:cubicBezTo>
                              <a:pt x="950" y="260"/>
                              <a:pt x="691" y="1"/>
                              <a:pt x="39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631" name="Google Shape;11631;p11"/>
                      <p:cNvSpPr/>
                      <p:nvPr/>
                    </p:nvSpPr>
                    <p:spPr>
                      <a:xfrm rot="-5400000">
                        <a:off x="3166663" y="2286138"/>
                        <a:ext cx="2807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23" h="1106" extrusionOk="0">
                            <a:moveTo>
                              <a:pt x="570" y="1"/>
                            </a:moveTo>
                            <a:cubicBezTo>
                              <a:pt x="259" y="1"/>
                              <a:pt x="0" y="242"/>
                              <a:pt x="0" y="553"/>
                            </a:cubicBezTo>
                            <a:cubicBezTo>
                              <a:pt x="0" y="863"/>
                              <a:pt x="259" y="1105"/>
                              <a:pt x="570" y="1105"/>
                            </a:cubicBezTo>
                            <a:cubicBezTo>
                              <a:pt x="863" y="1105"/>
                              <a:pt x="1122" y="863"/>
                              <a:pt x="1122" y="553"/>
                            </a:cubicBezTo>
                            <a:cubicBezTo>
                              <a:pt x="1122" y="242"/>
                              <a:pt x="863" y="1"/>
                              <a:pt x="57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632" name="Google Shape;11632;p11"/>
                      <p:cNvSpPr/>
                      <p:nvPr/>
                    </p:nvSpPr>
                    <p:spPr>
                      <a:xfrm rot="-5400000">
                        <a:off x="3109475" y="2137300"/>
                        <a:ext cx="119125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5" h="4539" extrusionOk="0">
                            <a:moveTo>
                              <a:pt x="4235" y="1"/>
                            </a:moveTo>
                            <a:cubicBezTo>
                              <a:pt x="3279" y="1"/>
                              <a:pt x="2230" y="437"/>
                              <a:pt x="1381" y="1286"/>
                            </a:cubicBezTo>
                            <a:cubicBezTo>
                              <a:pt x="432" y="2235"/>
                              <a:pt x="1" y="3461"/>
                              <a:pt x="139" y="4514"/>
                            </a:cubicBezTo>
                            <a:cubicBezTo>
                              <a:pt x="265" y="4530"/>
                              <a:pt x="394" y="4539"/>
                              <a:pt x="526" y="4539"/>
                            </a:cubicBezTo>
                            <a:cubicBezTo>
                              <a:pt x="1473" y="4539"/>
                              <a:pt x="2533" y="4104"/>
                              <a:pt x="3366" y="3271"/>
                            </a:cubicBezTo>
                            <a:cubicBezTo>
                              <a:pt x="4333" y="2304"/>
                              <a:pt x="4764" y="1062"/>
                              <a:pt x="4626" y="26"/>
                            </a:cubicBezTo>
                            <a:cubicBezTo>
                              <a:pt x="4498" y="9"/>
                              <a:pt x="4367" y="1"/>
                              <a:pt x="42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633" name="Google Shape;11633;p11"/>
                      <p:cNvSpPr/>
                      <p:nvPr/>
                    </p:nvSpPr>
                    <p:spPr>
                      <a:xfrm rot="-5400000">
                        <a:off x="3211750" y="20462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37" y="1"/>
                            </a:moveTo>
                            <a:cubicBezTo>
                              <a:pt x="888" y="1"/>
                              <a:pt x="681" y="70"/>
                              <a:pt x="536" y="215"/>
                            </a:cubicBezTo>
                            <a:cubicBezTo>
                              <a:pt x="0" y="750"/>
                              <a:pt x="553" y="2200"/>
                              <a:pt x="1795" y="3442"/>
                            </a:cubicBezTo>
                            <a:cubicBezTo>
                              <a:pt x="2711" y="4358"/>
                              <a:pt x="3740" y="4899"/>
                              <a:pt x="4432" y="4899"/>
                            </a:cubicBezTo>
                            <a:cubicBezTo>
                              <a:pt x="4678" y="4899"/>
                              <a:pt x="4882" y="4830"/>
                              <a:pt x="5023" y="4685"/>
                            </a:cubicBezTo>
                            <a:cubicBezTo>
                              <a:pt x="5575" y="4150"/>
                              <a:pt x="5023" y="2700"/>
                              <a:pt x="3780" y="1458"/>
                            </a:cubicBezTo>
                            <a:cubicBezTo>
                              <a:pt x="2864" y="542"/>
                              <a:pt x="1836" y="1"/>
                              <a:pt x="113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634" name="Google Shape;11634;p11"/>
                      <p:cNvSpPr/>
                      <p:nvPr/>
                    </p:nvSpPr>
                    <p:spPr>
                      <a:xfrm rot="-5400000">
                        <a:off x="3270638" y="2193813"/>
                        <a:ext cx="276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23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42" y="1123"/>
                              <a:pt x="553" y="1123"/>
                            </a:cubicBezTo>
                            <a:cubicBezTo>
                              <a:pt x="864" y="1123"/>
                              <a:pt x="1105" y="864"/>
                              <a:pt x="1105" y="553"/>
                            </a:cubicBezTo>
                            <a:cubicBezTo>
                              <a:pt x="1105" y="260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635" name="Google Shape;11635;p11"/>
                      <p:cNvSpPr/>
                      <p:nvPr/>
                    </p:nvSpPr>
                    <p:spPr>
                      <a:xfrm rot="-5400000">
                        <a:off x="3166875" y="2086150"/>
                        <a:ext cx="27650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42"/>
                              <a:pt x="1" y="553"/>
                            </a:cubicBezTo>
                            <a:cubicBezTo>
                              <a:pt x="1" y="863"/>
                              <a:pt x="242" y="1105"/>
                              <a:pt x="553" y="1105"/>
                            </a:cubicBezTo>
                            <a:cubicBezTo>
                              <a:pt x="864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636" name="Google Shape;11636;p11"/>
                      <p:cNvSpPr/>
                      <p:nvPr/>
                    </p:nvSpPr>
                    <p:spPr>
                      <a:xfrm rot="-5400000">
                        <a:off x="3099250" y="1932750"/>
                        <a:ext cx="139400" cy="122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4" extrusionOk="0">
                            <a:moveTo>
                              <a:pt x="4432" y="1"/>
                            </a:moveTo>
                            <a:cubicBezTo>
                              <a:pt x="3738" y="1"/>
                              <a:pt x="2715" y="548"/>
                              <a:pt x="1796" y="1455"/>
                            </a:cubicBezTo>
                            <a:cubicBezTo>
                              <a:pt x="553" y="2697"/>
                              <a:pt x="1" y="4147"/>
                              <a:pt x="536" y="4700"/>
                            </a:cubicBezTo>
                            <a:cubicBezTo>
                              <a:pt x="678" y="4838"/>
                              <a:pt x="881" y="4903"/>
                              <a:pt x="1124" y="4903"/>
                            </a:cubicBezTo>
                            <a:cubicBezTo>
                              <a:pt x="1823" y="4903"/>
                              <a:pt x="2859" y="4361"/>
                              <a:pt x="3781" y="3440"/>
                            </a:cubicBezTo>
                            <a:cubicBezTo>
                              <a:pt x="5006" y="2214"/>
                              <a:pt x="5576" y="764"/>
                              <a:pt x="5023" y="212"/>
                            </a:cubicBezTo>
                            <a:cubicBezTo>
                              <a:pt x="4880" y="68"/>
                              <a:pt x="4676" y="1"/>
                              <a:pt x="4432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637" name="Google Shape;11637;p11"/>
                      <p:cNvSpPr/>
                      <p:nvPr/>
                    </p:nvSpPr>
                    <p:spPr>
                      <a:xfrm rot="-5400000">
                        <a:off x="3211538" y="1846288"/>
                        <a:ext cx="139825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3" h="4900" extrusionOk="0">
                            <a:moveTo>
                              <a:pt x="1154" y="1"/>
                            </a:moveTo>
                            <a:cubicBezTo>
                              <a:pt x="906" y="1"/>
                              <a:pt x="698" y="70"/>
                              <a:pt x="553" y="215"/>
                            </a:cubicBezTo>
                            <a:cubicBezTo>
                              <a:pt x="1" y="750"/>
                              <a:pt x="570" y="2200"/>
                              <a:pt x="1796" y="3442"/>
                            </a:cubicBezTo>
                            <a:cubicBezTo>
                              <a:pt x="2712" y="4358"/>
                              <a:pt x="3740" y="4899"/>
                              <a:pt x="4439" y="4899"/>
                            </a:cubicBezTo>
                            <a:cubicBezTo>
                              <a:pt x="4688" y="4899"/>
                              <a:pt x="4895" y="4830"/>
                              <a:pt x="5040" y="4685"/>
                            </a:cubicBezTo>
                            <a:cubicBezTo>
                              <a:pt x="5593" y="4150"/>
                              <a:pt x="5023" y="2700"/>
                              <a:pt x="3781" y="1458"/>
                            </a:cubicBezTo>
                            <a:cubicBezTo>
                              <a:pt x="2877" y="542"/>
                              <a:pt x="1852" y="1"/>
                              <a:pt x="115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638" name="Google Shape;11638;p11"/>
                      <p:cNvSpPr/>
                      <p:nvPr/>
                    </p:nvSpPr>
                    <p:spPr>
                      <a:xfrm rot="-5400000">
                        <a:off x="3270650" y="1993600"/>
                        <a:ext cx="27625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5" h="1123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0" y="260"/>
                              <a:pt x="0" y="553"/>
                            </a:cubicBezTo>
                            <a:cubicBezTo>
                              <a:pt x="0" y="864"/>
                              <a:pt x="242" y="1123"/>
                              <a:pt x="553" y="1123"/>
                            </a:cubicBezTo>
                            <a:cubicBezTo>
                              <a:pt x="863" y="1123"/>
                              <a:pt x="1105" y="864"/>
                              <a:pt x="1105" y="553"/>
                            </a:cubicBezTo>
                            <a:cubicBezTo>
                              <a:pt x="1105" y="260"/>
                              <a:pt x="863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639" name="Google Shape;11639;p11"/>
                      <p:cNvSpPr/>
                      <p:nvPr/>
                    </p:nvSpPr>
                    <p:spPr>
                      <a:xfrm rot="-5400000">
                        <a:off x="3166875" y="1881625"/>
                        <a:ext cx="27650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42"/>
                              <a:pt x="1" y="553"/>
                            </a:cubicBezTo>
                            <a:cubicBezTo>
                              <a:pt x="1" y="863"/>
                              <a:pt x="242" y="1105"/>
                              <a:pt x="553" y="1105"/>
                            </a:cubicBezTo>
                            <a:cubicBezTo>
                              <a:pt x="864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640" name="Google Shape;11640;p11"/>
                      <p:cNvSpPr/>
                      <p:nvPr/>
                    </p:nvSpPr>
                    <p:spPr>
                      <a:xfrm rot="-5400000">
                        <a:off x="3109488" y="1737313"/>
                        <a:ext cx="119100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4" h="4539" extrusionOk="0">
                            <a:moveTo>
                              <a:pt x="4235" y="1"/>
                            </a:moveTo>
                            <a:cubicBezTo>
                              <a:pt x="3282" y="1"/>
                              <a:pt x="2245" y="437"/>
                              <a:pt x="1381" y="1286"/>
                            </a:cubicBezTo>
                            <a:cubicBezTo>
                              <a:pt x="432" y="2235"/>
                              <a:pt x="0" y="3461"/>
                              <a:pt x="138" y="4514"/>
                            </a:cubicBezTo>
                            <a:cubicBezTo>
                              <a:pt x="264" y="4530"/>
                              <a:pt x="394" y="4539"/>
                              <a:pt x="525" y="4539"/>
                            </a:cubicBezTo>
                            <a:cubicBezTo>
                              <a:pt x="1472" y="4539"/>
                              <a:pt x="2532" y="4104"/>
                              <a:pt x="3366" y="3271"/>
                            </a:cubicBezTo>
                            <a:cubicBezTo>
                              <a:pt x="4332" y="2304"/>
                              <a:pt x="4764" y="1062"/>
                              <a:pt x="4626" y="26"/>
                            </a:cubicBezTo>
                            <a:cubicBezTo>
                              <a:pt x="4498" y="9"/>
                              <a:pt x="4367" y="1"/>
                              <a:pt x="42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641" name="Google Shape;11641;p11"/>
                      <p:cNvSpPr/>
                      <p:nvPr/>
                    </p:nvSpPr>
                    <p:spPr>
                      <a:xfrm rot="-5400000">
                        <a:off x="3211763" y="1646288"/>
                        <a:ext cx="139375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5" h="4900" extrusionOk="0">
                            <a:moveTo>
                              <a:pt x="1144" y="1"/>
                            </a:moveTo>
                            <a:cubicBezTo>
                              <a:pt x="897" y="1"/>
                              <a:pt x="693" y="70"/>
                              <a:pt x="552" y="215"/>
                            </a:cubicBezTo>
                            <a:cubicBezTo>
                              <a:pt x="0" y="750"/>
                              <a:pt x="552" y="2200"/>
                              <a:pt x="1795" y="3442"/>
                            </a:cubicBezTo>
                            <a:cubicBezTo>
                              <a:pt x="2711" y="4358"/>
                              <a:pt x="3739" y="4899"/>
                              <a:pt x="4431" y="4899"/>
                            </a:cubicBezTo>
                            <a:cubicBezTo>
                              <a:pt x="4678" y="4899"/>
                              <a:pt x="4882" y="4830"/>
                              <a:pt x="5023" y="4685"/>
                            </a:cubicBezTo>
                            <a:cubicBezTo>
                              <a:pt x="5575" y="4150"/>
                              <a:pt x="5023" y="2700"/>
                              <a:pt x="3780" y="1458"/>
                            </a:cubicBezTo>
                            <a:cubicBezTo>
                              <a:pt x="2864" y="542"/>
                              <a:pt x="1836" y="1"/>
                              <a:pt x="114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642" name="Google Shape;11642;p11"/>
                      <p:cNvSpPr/>
                      <p:nvPr/>
                    </p:nvSpPr>
                    <p:spPr>
                      <a:xfrm rot="-5400000">
                        <a:off x="3268025" y="1796000"/>
                        <a:ext cx="32825" cy="280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313" h="1121" extrusionOk="0">
                            <a:moveTo>
                              <a:pt x="743" y="1"/>
                            </a:moveTo>
                            <a:cubicBezTo>
                              <a:pt x="259" y="1"/>
                              <a:pt x="1" y="605"/>
                              <a:pt x="363" y="950"/>
                            </a:cubicBezTo>
                            <a:cubicBezTo>
                              <a:pt x="475" y="1068"/>
                              <a:pt x="615" y="1120"/>
                              <a:pt x="753" y="1120"/>
                            </a:cubicBezTo>
                            <a:cubicBezTo>
                              <a:pt x="1037" y="1120"/>
                              <a:pt x="1312" y="896"/>
                              <a:pt x="1312" y="570"/>
                            </a:cubicBezTo>
                            <a:cubicBezTo>
                              <a:pt x="1312" y="260"/>
                              <a:pt x="1053" y="1"/>
                              <a:pt x="74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643" name="Google Shape;11643;p11"/>
                      <p:cNvSpPr/>
                      <p:nvPr/>
                    </p:nvSpPr>
                    <p:spPr>
                      <a:xfrm rot="-5400000">
                        <a:off x="3164588" y="1683713"/>
                        <a:ext cx="32375" cy="27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295" h="1112" extrusionOk="0">
                            <a:moveTo>
                              <a:pt x="742" y="1"/>
                            </a:moveTo>
                            <a:cubicBezTo>
                              <a:pt x="242" y="1"/>
                              <a:pt x="0" y="587"/>
                              <a:pt x="345" y="950"/>
                            </a:cubicBezTo>
                            <a:cubicBezTo>
                              <a:pt x="457" y="1061"/>
                              <a:pt x="596" y="1112"/>
                              <a:pt x="732" y="1112"/>
                            </a:cubicBezTo>
                            <a:cubicBezTo>
                              <a:pt x="1018" y="1112"/>
                              <a:pt x="1295" y="892"/>
                              <a:pt x="1295" y="553"/>
                            </a:cubicBezTo>
                            <a:cubicBezTo>
                              <a:pt x="1295" y="242"/>
                              <a:pt x="1053" y="1"/>
                              <a:pt x="742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644" name="Google Shape;11644;p11"/>
                      <p:cNvSpPr/>
                      <p:nvPr/>
                    </p:nvSpPr>
                    <p:spPr>
                      <a:xfrm rot="-5400000">
                        <a:off x="3099338" y="1532663"/>
                        <a:ext cx="139400" cy="122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11" extrusionOk="0">
                            <a:moveTo>
                              <a:pt x="4439" y="1"/>
                            </a:moveTo>
                            <a:cubicBezTo>
                              <a:pt x="3747" y="1"/>
                              <a:pt x="2715" y="548"/>
                              <a:pt x="1795" y="1455"/>
                            </a:cubicBezTo>
                            <a:cubicBezTo>
                              <a:pt x="553" y="2697"/>
                              <a:pt x="0" y="4147"/>
                              <a:pt x="535" y="4700"/>
                            </a:cubicBezTo>
                            <a:cubicBezTo>
                              <a:pt x="679" y="4843"/>
                              <a:pt x="883" y="4911"/>
                              <a:pt x="1128" y="4911"/>
                            </a:cubicBezTo>
                            <a:cubicBezTo>
                              <a:pt x="1827" y="4911"/>
                              <a:pt x="2860" y="4360"/>
                              <a:pt x="3780" y="3440"/>
                            </a:cubicBezTo>
                            <a:cubicBezTo>
                              <a:pt x="5023" y="2214"/>
                              <a:pt x="5575" y="764"/>
                              <a:pt x="5023" y="212"/>
                            </a:cubicBezTo>
                            <a:cubicBezTo>
                              <a:pt x="4884" y="68"/>
                              <a:pt x="4683" y="1"/>
                              <a:pt x="443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645" name="Google Shape;11645;p11"/>
                      <p:cNvSpPr/>
                      <p:nvPr/>
                    </p:nvSpPr>
                    <p:spPr>
                      <a:xfrm rot="-5400000">
                        <a:off x="3211538" y="1446288"/>
                        <a:ext cx="139825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3" h="4900" extrusionOk="0">
                            <a:moveTo>
                              <a:pt x="1154" y="1"/>
                            </a:moveTo>
                            <a:cubicBezTo>
                              <a:pt x="905" y="1"/>
                              <a:pt x="698" y="70"/>
                              <a:pt x="553" y="215"/>
                            </a:cubicBezTo>
                            <a:cubicBezTo>
                              <a:pt x="0" y="750"/>
                              <a:pt x="570" y="2200"/>
                              <a:pt x="1813" y="3442"/>
                            </a:cubicBezTo>
                            <a:cubicBezTo>
                              <a:pt x="2716" y="4358"/>
                              <a:pt x="3741" y="4899"/>
                              <a:pt x="4439" y="4899"/>
                            </a:cubicBezTo>
                            <a:cubicBezTo>
                              <a:pt x="4688" y="4899"/>
                              <a:pt x="4895" y="4830"/>
                              <a:pt x="5040" y="4685"/>
                            </a:cubicBezTo>
                            <a:cubicBezTo>
                              <a:pt x="5592" y="4150"/>
                              <a:pt x="5023" y="2700"/>
                              <a:pt x="3797" y="1458"/>
                            </a:cubicBezTo>
                            <a:cubicBezTo>
                              <a:pt x="2882" y="542"/>
                              <a:pt x="1853" y="1"/>
                              <a:pt x="115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646" name="Google Shape;11646;p11"/>
                      <p:cNvSpPr/>
                      <p:nvPr/>
                    </p:nvSpPr>
                    <p:spPr>
                      <a:xfrm rot="-5400000">
                        <a:off x="3270638" y="1593613"/>
                        <a:ext cx="276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23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42" y="1123"/>
                              <a:pt x="553" y="1123"/>
                            </a:cubicBezTo>
                            <a:cubicBezTo>
                              <a:pt x="864" y="1123"/>
                              <a:pt x="1105" y="864"/>
                              <a:pt x="1105" y="553"/>
                            </a:cubicBezTo>
                            <a:cubicBezTo>
                              <a:pt x="1105" y="260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647" name="Google Shape;11647;p11"/>
                      <p:cNvSpPr/>
                      <p:nvPr/>
                    </p:nvSpPr>
                    <p:spPr>
                      <a:xfrm rot="-5400000">
                        <a:off x="3162350" y="1486175"/>
                        <a:ext cx="36700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68" h="1106" extrusionOk="0">
                            <a:moveTo>
                              <a:pt x="743" y="1"/>
                            </a:moveTo>
                            <a:cubicBezTo>
                              <a:pt x="1" y="1"/>
                              <a:pt x="1" y="1105"/>
                              <a:pt x="743" y="1105"/>
                            </a:cubicBezTo>
                            <a:cubicBezTo>
                              <a:pt x="1036" y="1105"/>
                              <a:pt x="1468" y="863"/>
                              <a:pt x="1468" y="553"/>
                            </a:cubicBezTo>
                            <a:cubicBezTo>
                              <a:pt x="1468" y="242"/>
                              <a:pt x="1054" y="1"/>
                              <a:pt x="74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648" name="Google Shape;11648;p11"/>
                      <p:cNvSpPr/>
                      <p:nvPr/>
                    </p:nvSpPr>
                    <p:spPr>
                      <a:xfrm rot="-5400000">
                        <a:off x="3099125" y="1332675"/>
                        <a:ext cx="139825" cy="1227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93" h="4911" extrusionOk="0">
                            <a:moveTo>
                              <a:pt x="4447" y="1"/>
                            </a:moveTo>
                            <a:cubicBezTo>
                              <a:pt x="3749" y="1"/>
                              <a:pt x="2719" y="548"/>
                              <a:pt x="1813" y="1455"/>
                            </a:cubicBezTo>
                            <a:cubicBezTo>
                              <a:pt x="570" y="2697"/>
                              <a:pt x="1" y="4147"/>
                              <a:pt x="553" y="4700"/>
                            </a:cubicBezTo>
                            <a:cubicBezTo>
                              <a:pt x="696" y="4843"/>
                              <a:pt x="900" y="4911"/>
                              <a:pt x="1145" y="4911"/>
                            </a:cubicBezTo>
                            <a:cubicBezTo>
                              <a:pt x="1843" y="4911"/>
                              <a:pt x="2873" y="4360"/>
                              <a:pt x="3780" y="3440"/>
                            </a:cubicBezTo>
                            <a:cubicBezTo>
                              <a:pt x="5023" y="2214"/>
                              <a:pt x="5593" y="764"/>
                              <a:pt x="5040" y="212"/>
                            </a:cubicBezTo>
                            <a:cubicBezTo>
                              <a:pt x="4897" y="68"/>
                              <a:pt x="4692" y="1"/>
                              <a:pt x="444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649" name="Google Shape;11649;p11"/>
                      <p:cNvSpPr/>
                      <p:nvPr/>
                    </p:nvSpPr>
                    <p:spPr>
                      <a:xfrm rot="-5400000">
                        <a:off x="3221825" y="1250750"/>
                        <a:ext cx="119550" cy="113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82" h="4544" extrusionOk="0">
                            <a:moveTo>
                              <a:pt x="569" y="1"/>
                            </a:moveTo>
                            <a:cubicBezTo>
                              <a:pt x="429" y="1"/>
                              <a:pt x="291" y="11"/>
                              <a:pt x="156" y="31"/>
                            </a:cubicBezTo>
                            <a:cubicBezTo>
                              <a:pt x="1" y="1066"/>
                              <a:pt x="449" y="2292"/>
                              <a:pt x="1399" y="3258"/>
                            </a:cubicBezTo>
                            <a:cubicBezTo>
                              <a:pt x="2248" y="4107"/>
                              <a:pt x="3296" y="4544"/>
                              <a:pt x="4252" y="4544"/>
                            </a:cubicBezTo>
                            <a:cubicBezTo>
                              <a:pt x="4385" y="4544"/>
                              <a:pt x="4515" y="4535"/>
                              <a:pt x="4644" y="4518"/>
                            </a:cubicBezTo>
                            <a:cubicBezTo>
                              <a:pt x="4782" y="3466"/>
                              <a:pt x="4350" y="2240"/>
                              <a:pt x="3384" y="1274"/>
                            </a:cubicBezTo>
                            <a:cubicBezTo>
                              <a:pt x="2558" y="448"/>
                              <a:pt x="1510" y="1"/>
                              <a:pt x="56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650" name="Google Shape;11650;p11"/>
                      <p:cNvSpPr/>
                      <p:nvPr/>
                    </p:nvSpPr>
                    <p:spPr>
                      <a:xfrm rot="-5400000">
                        <a:off x="3268088" y="1400263"/>
                        <a:ext cx="32825" cy="281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313" h="1126" extrusionOk="0">
                            <a:moveTo>
                              <a:pt x="760" y="1"/>
                            </a:moveTo>
                            <a:cubicBezTo>
                              <a:pt x="259" y="1"/>
                              <a:pt x="1" y="605"/>
                              <a:pt x="346" y="967"/>
                            </a:cubicBezTo>
                            <a:cubicBezTo>
                              <a:pt x="461" y="1077"/>
                              <a:pt x="600" y="1126"/>
                              <a:pt x="737" y="1126"/>
                            </a:cubicBezTo>
                            <a:cubicBezTo>
                              <a:pt x="1031" y="1126"/>
                              <a:pt x="1312" y="900"/>
                              <a:pt x="1312" y="570"/>
                            </a:cubicBezTo>
                            <a:cubicBezTo>
                              <a:pt x="1312" y="260"/>
                              <a:pt x="1053" y="1"/>
                              <a:pt x="760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651" name="Google Shape;11651;p11"/>
                      <p:cNvSpPr/>
                      <p:nvPr/>
                    </p:nvSpPr>
                    <p:spPr>
                      <a:xfrm rot="-5400000">
                        <a:off x="3164375" y="1288250"/>
                        <a:ext cx="32800" cy="27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312" h="1112" extrusionOk="0">
                            <a:moveTo>
                              <a:pt x="759" y="1"/>
                            </a:moveTo>
                            <a:cubicBezTo>
                              <a:pt x="259" y="1"/>
                              <a:pt x="0" y="587"/>
                              <a:pt x="362" y="950"/>
                            </a:cubicBezTo>
                            <a:cubicBezTo>
                              <a:pt x="474" y="1061"/>
                              <a:pt x="613" y="1112"/>
                              <a:pt x="749" y="1112"/>
                            </a:cubicBezTo>
                            <a:cubicBezTo>
                              <a:pt x="1035" y="1112"/>
                              <a:pt x="1312" y="892"/>
                              <a:pt x="1312" y="553"/>
                            </a:cubicBezTo>
                            <a:cubicBezTo>
                              <a:pt x="1312" y="242"/>
                              <a:pt x="1053" y="1"/>
                              <a:pt x="75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652" name="Google Shape;11652;p11"/>
                      <p:cNvSpPr/>
                      <p:nvPr/>
                    </p:nvSpPr>
                    <p:spPr>
                      <a:xfrm rot="-5400000">
                        <a:off x="3109488" y="1137113"/>
                        <a:ext cx="119100" cy="1134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764" h="4539" extrusionOk="0">
                            <a:moveTo>
                              <a:pt x="4235" y="1"/>
                            </a:moveTo>
                            <a:cubicBezTo>
                              <a:pt x="3279" y="1"/>
                              <a:pt x="2230" y="437"/>
                              <a:pt x="1381" y="1286"/>
                            </a:cubicBezTo>
                            <a:cubicBezTo>
                              <a:pt x="432" y="2235"/>
                              <a:pt x="0" y="3461"/>
                              <a:pt x="138" y="4514"/>
                            </a:cubicBezTo>
                            <a:cubicBezTo>
                              <a:pt x="265" y="4530"/>
                              <a:pt x="394" y="4539"/>
                              <a:pt x="525" y="4539"/>
                            </a:cubicBezTo>
                            <a:cubicBezTo>
                              <a:pt x="1472" y="4539"/>
                              <a:pt x="2532" y="4104"/>
                              <a:pt x="3366" y="3271"/>
                            </a:cubicBezTo>
                            <a:cubicBezTo>
                              <a:pt x="4332" y="2304"/>
                              <a:pt x="4764" y="1062"/>
                              <a:pt x="4626" y="26"/>
                            </a:cubicBezTo>
                            <a:cubicBezTo>
                              <a:pt x="4498" y="9"/>
                              <a:pt x="4367" y="1"/>
                              <a:pt x="42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653" name="Google Shape;11653;p11"/>
                      <p:cNvSpPr/>
                      <p:nvPr/>
                    </p:nvSpPr>
                    <p:spPr>
                      <a:xfrm rot="-5400000">
                        <a:off x="3211750" y="1046075"/>
                        <a:ext cx="139400" cy="12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76" h="4900" extrusionOk="0">
                            <a:moveTo>
                              <a:pt x="1137" y="1"/>
                            </a:moveTo>
                            <a:cubicBezTo>
                              <a:pt x="888" y="1"/>
                              <a:pt x="680" y="70"/>
                              <a:pt x="535" y="215"/>
                            </a:cubicBezTo>
                            <a:cubicBezTo>
                              <a:pt x="0" y="750"/>
                              <a:pt x="552" y="2200"/>
                              <a:pt x="1795" y="3442"/>
                            </a:cubicBezTo>
                            <a:cubicBezTo>
                              <a:pt x="2711" y="4358"/>
                              <a:pt x="3730" y="4899"/>
                              <a:pt x="4424" y="4899"/>
                            </a:cubicBezTo>
                            <a:cubicBezTo>
                              <a:pt x="4671" y="4899"/>
                              <a:pt x="4877" y="4830"/>
                              <a:pt x="5023" y="4685"/>
                            </a:cubicBezTo>
                            <a:cubicBezTo>
                              <a:pt x="5575" y="4150"/>
                              <a:pt x="5005" y="2700"/>
                              <a:pt x="3780" y="1458"/>
                            </a:cubicBezTo>
                            <a:cubicBezTo>
                              <a:pt x="2864" y="542"/>
                              <a:pt x="1836" y="1"/>
                              <a:pt x="113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654" name="Google Shape;11654;p11"/>
                      <p:cNvSpPr/>
                      <p:nvPr/>
                    </p:nvSpPr>
                    <p:spPr>
                      <a:xfrm rot="-5400000">
                        <a:off x="3270638" y="1197938"/>
                        <a:ext cx="27650" cy="28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6" h="1123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1" y="260"/>
                              <a:pt x="1" y="553"/>
                            </a:cubicBezTo>
                            <a:cubicBezTo>
                              <a:pt x="1" y="864"/>
                              <a:pt x="242" y="1123"/>
                              <a:pt x="553" y="1123"/>
                            </a:cubicBezTo>
                            <a:cubicBezTo>
                              <a:pt x="864" y="1123"/>
                              <a:pt x="1105" y="864"/>
                              <a:pt x="1105" y="553"/>
                            </a:cubicBezTo>
                            <a:cubicBezTo>
                              <a:pt x="1105" y="260"/>
                              <a:pt x="864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1655" name="Google Shape;11655;p11"/>
                      <p:cNvSpPr/>
                      <p:nvPr/>
                    </p:nvSpPr>
                    <p:spPr>
                      <a:xfrm rot="-5400000">
                        <a:off x="3166888" y="1085963"/>
                        <a:ext cx="27625" cy="27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105" h="1106" extrusionOk="0">
                            <a:moveTo>
                              <a:pt x="553" y="1"/>
                            </a:moveTo>
                            <a:cubicBezTo>
                              <a:pt x="242" y="1"/>
                              <a:pt x="0" y="242"/>
                              <a:pt x="0" y="553"/>
                            </a:cubicBezTo>
                            <a:cubicBezTo>
                              <a:pt x="0" y="863"/>
                              <a:pt x="242" y="1105"/>
                              <a:pt x="553" y="1105"/>
                            </a:cubicBezTo>
                            <a:cubicBezTo>
                              <a:pt x="863" y="1105"/>
                              <a:pt x="1105" y="863"/>
                              <a:pt x="1105" y="553"/>
                            </a:cubicBezTo>
                            <a:cubicBezTo>
                              <a:pt x="1105" y="242"/>
                              <a:pt x="863" y="1"/>
                              <a:pt x="5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</p:grpSp>
              </p:grpSp>
            </p:grpSp>
            <p:grpSp>
              <p:nvGrpSpPr>
                <p:cNvPr id="11656" name="Google Shape;11656;p11"/>
                <p:cNvGrpSpPr/>
                <p:nvPr/>
              </p:nvGrpSpPr>
              <p:grpSpPr>
                <a:xfrm rot="5400000">
                  <a:off x="2461308" y="2497296"/>
                  <a:ext cx="196290" cy="4025088"/>
                  <a:chOff x="478504" y="534967"/>
                  <a:chExt cx="196290" cy="4025088"/>
                </a:xfrm>
              </p:grpSpPr>
              <p:grpSp>
                <p:nvGrpSpPr>
                  <p:cNvPr id="11657" name="Google Shape;11657;p11"/>
                  <p:cNvGrpSpPr/>
                  <p:nvPr/>
                </p:nvGrpSpPr>
                <p:grpSpPr>
                  <a:xfrm>
                    <a:off x="478504" y="534967"/>
                    <a:ext cx="196290" cy="2051887"/>
                    <a:chOff x="3107650" y="1022100"/>
                    <a:chExt cx="235050" cy="2457350"/>
                  </a:xfrm>
                </p:grpSpPr>
                <p:sp>
                  <p:nvSpPr>
                    <p:cNvPr id="11658" name="Google Shape;11658;p11"/>
                    <p:cNvSpPr/>
                    <p:nvPr/>
                  </p:nvSpPr>
                  <p:spPr>
                    <a:xfrm rot="-5400000">
                      <a:off x="1996038" y="2242563"/>
                      <a:ext cx="2457350" cy="164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7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659" name="Google Shape;11659;p11"/>
                    <p:cNvSpPr/>
                    <p:nvPr/>
                  </p:nvSpPr>
                  <p:spPr>
                    <a:xfrm rot="-5400000">
                      <a:off x="3109263" y="3337488"/>
                      <a:ext cx="119550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82" h="4539" extrusionOk="0">
                          <a:moveTo>
                            <a:pt x="4240" y="1"/>
                          </a:moveTo>
                          <a:cubicBezTo>
                            <a:pt x="3292" y="1"/>
                            <a:pt x="2232" y="437"/>
                            <a:pt x="1398" y="1286"/>
                          </a:cubicBezTo>
                          <a:cubicBezTo>
                            <a:pt x="432" y="2235"/>
                            <a:pt x="0" y="3461"/>
                            <a:pt x="138" y="4514"/>
                          </a:cubicBezTo>
                          <a:cubicBezTo>
                            <a:pt x="267" y="4530"/>
                            <a:pt x="398" y="4539"/>
                            <a:pt x="530" y="4539"/>
                          </a:cubicBezTo>
                          <a:cubicBezTo>
                            <a:pt x="1486" y="4539"/>
                            <a:pt x="2535" y="4104"/>
                            <a:pt x="3383" y="3271"/>
                          </a:cubicBezTo>
                          <a:cubicBezTo>
                            <a:pt x="4333" y="2304"/>
                            <a:pt x="4781" y="1062"/>
                            <a:pt x="4626" y="26"/>
                          </a:cubicBezTo>
                          <a:cubicBezTo>
                            <a:pt x="4500" y="9"/>
                            <a:pt x="4371" y="1"/>
                            <a:pt x="4240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660" name="Google Shape;11660;p11"/>
                    <p:cNvSpPr/>
                    <p:nvPr/>
                  </p:nvSpPr>
                  <p:spPr>
                    <a:xfrm rot="-5400000">
                      <a:off x="3211450" y="3246375"/>
                      <a:ext cx="139825" cy="1226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3" h="4907" extrusionOk="0">
                          <a:moveTo>
                            <a:pt x="1141" y="1"/>
                          </a:moveTo>
                          <a:cubicBezTo>
                            <a:pt x="898" y="1"/>
                            <a:pt x="695" y="66"/>
                            <a:pt x="553" y="205"/>
                          </a:cubicBezTo>
                          <a:cubicBezTo>
                            <a:pt x="0" y="757"/>
                            <a:pt x="570" y="2207"/>
                            <a:pt x="1795" y="3449"/>
                          </a:cubicBezTo>
                          <a:cubicBezTo>
                            <a:pt x="2711" y="4365"/>
                            <a:pt x="3740" y="4906"/>
                            <a:pt x="4438" y="4906"/>
                          </a:cubicBezTo>
                          <a:cubicBezTo>
                            <a:pt x="4688" y="4906"/>
                            <a:pt x="4895" y="4837"/>
                            <a:pt x="5040" y="4692"/>
                          </a:cubicBezTo>
                          <a:cubicBezTo>
                            <a:pt x="5592" y="4157"/>
                            <a:pt x="5023" y="2707"/>
                            <a:pt x="3780" y="1465"/>
                          </a:cubicBezTo>
                          <a:cubicBezTo>
                            <a:pt x="2871" y="543"/>
                            <a:pt x="1839" y="1"/>
                            <a:pt x="114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661" name="Google Shape;11661;p11"/>
                    <p:cNvSpPr/>
                    <p:nvPr/>
                  </p:nvSpPr>
                  <p:spPr>
                    <a:xfrm rot="-5400000">
                      <a:off x="3270425" y="3394000"/>
                      <a:ext cx="28075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23" extrusionOk="0">
                          <a:moveTo>
                            <a:pt x="570" y="1"/>
                          </a:moveTo>
                          <a:cubicBezTo>
                            <a:pt x="259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59" y="1123"/>
                            <a:pt x="570" y="1123"/>
                          </a:cubicBezTo>
                          <a:cubicBezTo>
                            <a:pt x="881" y="1123"/>
                            <a:pt x="1122" y="864"/>
                            <a:pt x="1122" y="553"/>
                          </a:cubicBezTo>
                          <a:cubicBezTo>
                            <a:pt x="1122" y="260"/>
                            <a:pt x="881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662" name="Google Shape;11662;p11"/>
                    <p:cNvSpPr/>
                    <p:nvPr/>
                  </p:nvSpPr>
                  <p:spPr>
                    <a:xfrm rot="-5400000">
                      <a:off x="3166888" y="3281813"/>
                      <a:ext cx="2762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0" y="242"/>
                            <a:pt x="0" y="553"/>
                          </a:cubicBezTo>
                          <a:cubicBezTo>
                            <a:pt x="0" y="863"/>
                            <a:pt x="242" y="1105"/>
                            <a:pt x="553" y="1105"/>
                          </a:cubicBezTo>
                          <a:cubicBezTo>
                            <a:pt x="863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3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663" name="Google Shape;11663;p11"/>
                    <p:cNvSpPr/>
                    <p:nvPr/>
                  </p:nvSpPr>
                  <p:spPr>
                    <a:xfrm rot="-5400000">
                      <a:off x="3099338" y="3133063"/>
                      <a:ext cx="139400" cy="122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11" extrusionOk="0">
                          <a:moveTo>
                            <a:pt x="4446" y="1"/>
                          </a:moveTo>
                          <a:cubicBezTo>
                            <a:pt x="3748" y="1"/>
                            <a:pt x="2715" y="548"/>
                            <a:pt x="1796" y="1455"/>
                          </a:cubicBezTo>
                          <a:cubicBezTo>
                            <a:pt x="570" y="2697"/>
                            <a:pt x="1" y="4147"/>
                            <a:pt x="553" y="4700"/>
                          </a:cubicBezTo>
                          <a:cubicBezTo>
                            <a:pt x="696" y="4843"/>
                            <a:pt x="899" y="4911"/>
                            <a:pt x="1142" y="4911"/>
                          </a:cubicBezTo>
                          <a:cubicBezTo>
                            <a:pt x="1836" y="4911"/>
                            <a:pt x="2860" y="4360"/>
                            <a:pt x="3780" y="3440"/>
                          </a:cubicBezTo>
                          <a:cubicBezTo>
                            <a:pt x="5023" y="2214"/>
                            <a:pt x="5575" y="764"/>
                            <a:pt x="5040" y="212"/>
                          </a:cubicBezTo>
                          <a:cubicBezTo>
                            <a:pt x="4897" y="68"/>
                            <a:pt x="4692" y="1"/>
                            <a:pt x="4446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664" name="Google Shape;11664;p11"/>
                    <p:cNvSpPr/>
                    <p:nvPr/>
                  </p:nvSpPr>
                  <p:spPr>
                    <a:xfrm rot="-5400000">
                      <a:off x="3211750" y="30464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38" y="1"/>
                          </a:moveTo>
                          <a:cubicBezTo>
                            <a:pt x="888" y="1"/>
                            <a:pt x="681" y="70"/>
                            <a:pt x="536" y="215"/>
                          </a:cubicBezTo>
                          <a:cubicBezTo>
                            <a:pt x="1" y="750"/>
                            <a:pt x="553" y="2200"/>
                            <a:pt x="1796" y="3442"/>
                          </a:cubicBezTo>
                          <a:cubicBezTo>
                            <a:pt x="2712" y="4358"/>
                            <a:pt x="3740" y="4899"/>
                            <a:pt x="4432" y="4899"/>
                          </a:cubicBezTo>
                          <a:cubicBezTo>
                            <a:pt x="4679" y="4899"/>
                            <a:pt x="4883" y="4830"/>
                            <a:pt x="5023" y="4685"/>
                          </a:cubicBezTo>
                          <a:cubicBezTo>
                            <a:pt x="5576" y="4150"/>
                            <a:pt x="5023" y="2700"/>
                            <a:pt x="3781" y="1458"/>
                          </a:cubicBezTo>
                          <a:cubicBezTo>
                            <a:pt x="2865" y="542"/>
                            <a:pt x="1836" y="1"/>
                            <a:pt x="1138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665" name="Google Shape;11665;p11"/>
                    <p:cNvSpPr/>
                    <p:nvPr/>
                  </p:nvSpPr>
                  <p:spPr>
                    <a:xfrm rot="-5400000">
                      <a:off x="3270913" y="3198588"/>
                      <a:ext cx="28075" cy="27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084" extrusionOk="0">
                          <a:moveTo>
                            <a:pt x="555" y="1"/>
                          </a:moveTo>
                          <a:cubicBezTo>
                            <a:pt x="285" y="1"/>
                            <a:pt x="18" y="178"/>
                            <a:pt x="0" y="531"/>
                          </a:cubicBezTo>
                          <a:cubicBezTo>
                            <a:pt x="0" y="825"/>
                            <a:pt x="415" y="1084"/>
                            <a:pt x="725" y="1084"/>
                          </a:cubicBezTo>
                          <a:cubicBezTo>
                            <a:pt x="1036" y="1084"/>
                            <a:pt x="1122" y="825"/>
                            <a:pt x="1122" y="531"/>
                          </a:cubicBezTo>
                          <a:cubicBezTo>
                            <a:pt x="1096" y="178"/>
                            <a:pt x="825" y="1"/>
                            <a:pt x="55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666" name="Google Shape;11666;p11"/>
                    <p:cNvSpPr/>
                    <p:nvPr/>
                  </p:nvSpPr>
                  <p:spPr>
                    <a:xfrm rot="-5400000">
                      <a:off x="3166663" y="3081813"/>
                      <a:ext cx="2807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06" extrusionOk="0">
                          <a:moveTo>
                            <a:pt x="553" y="1"/>
                          </a:moveTo>
                          <a:cubicBezTo>
                            <a:pt x="259" y="1"/>
                            <a:pt x="1" y="242"/>
                            <a:pt x="1" y="553"/>
                          </a:cubicBezTo>
                          <a:cubicBezTo>
                            <a:pt x="1" y="863"/>
                            <a:pt x="259" y="1105"/>
                            <a:pt x="553" y="1105"/>
                          </a:cubicBezTo>
                          <a:cubicBezTo>
                            <a:pt x="864" y="1105"/>
                            <a:pt x="1122" y="863"/>
                            <a:pt x="1122" y="553"/>
                          </a:cubicBezTo>
                          <a:cubicBezTo>
                            <a:pt x="1122" y="242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667" name="Google Shape;11667;p11"/>
                    <p:cNvSpPr/>
                    <p:nvPr/>
                  </p:nvSpPr>
                  <p:spPr>
                    <a:xfrm rot="-5400000">
                      <a:off x="3109275" y="2937500"/>
                      <a:ext cx="119525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81" h="4539" extrusionOk="0">
                          <a:moveTo>
                            <a:pt x="4251" y="1"/>
                          </a:moveTo>
                          <a:cubicBezTo>
                            <a:pt x="3292" y="1"/>
                            <a:pt x="2232" y="437"/>
                            <a:pt x="1398" y="1286"/>
                          </a:cubicBezTo>
                          <a:cubicBezTo>
                            <a:pt x="449" y="2235"/>
                            <a:pt x="0" y="3461"/>
                            <a:pt x="155" y="4514"/>
                          </a:cubicBezTo>
                          <a:cubicBezTo>
                            <a:pt x="282" y="4530"/>
                            <a:pt x="411" y="4539"/>
                            <a:pt x="542" y="4539"/>
                          </a:cubicBezTo>
                          <a:cubicBezTo>
                            <a:pt x="1486" y="4539"/>
                            <a:pt x="2534" y="4104"/>
                            <a:pt x="3383" y="3271"/>
                          </a:cubicBezTo>
                          <a:cubicBezTo>
                            <a:pt x="4349" y="2304"/>
                            <a:pt x="4781" y="1062"/>
                            <a:pt x="4643" y="26"/>
                          </a:cubicBezTo>
                          <a:cubicBezTo>
                            <a:pt x="4515" y="9"/>
                            <a:pt x="4384" y="1"/>
                            <a:pt x="425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668" name="Google Shape;11668;p11"/>
                    <p:cNvSpPr/>
                    <p:nvPr/>
                  </p:nvSpPr>
                  <p:spPr>
                    <a:xfrm rot="-5400000">
                      <a:off x="3211525" y="2846475"/>
                      <a:ext cx="13985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4" h="4900" extrusionOk="0">
                          <a:moveTo>
                            <a:pt x="1155" y="1"/>
                          </a:moveTo>
                          <a:cubicBezTo>
                            <a:pt x="906" y="1"/>
                            <a:pt x="699" y="70"/>
                            <a:pt x="553" y="215"/>
                          </a:cubicBezTo>
                          <a:cubicBezTo>
                            <a:pt x="1" y="750"/>
                            <a:pt x="571" y="2200"/>
                            <a:pt x="1813" y="3442"/>
                          </a:cubicBezTo>
                          <a:cubicBezTo>
                            <a:pt x="2716" y="4358"/>
                            <a:pt x="3741" y="4899"/>
                            <a:pt x="4439" y="4899"/>
                          </a:cubicBezTo>
                          <a:cubicBezTo>
                            <a:pt x="4688" y="4899"/>
                            <a:pt x="4896" y="4830"/>
                            <a:pt x="5041" y="4685"/>
                          </a:cubicBezTo>
                          <a:cubicBezTo>
                            <a:pt x="5593" y="4150"/>
                            <a:pt x="5024" y="2700"/>
                            <a:pt x="3781" y="1458"/>
                          </a:cubicBezTo>
                          <a:cubicBezTo>
                            <a:pt x="2878" y="542"/>
                            <a:pt x="1853" y="1"/>
                            <a:pt x="115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669" name="Google Shape;11669;p11"/>
                    <p:cNvSpPr/>
                    <p:nvPr/>
                  </p:nvSpPr>
                  <p:spPr>
                    <a:xfrm rot="-5400000">
                      <a:off x="3270638" y="2998113"/>
                      <a:ext cx="276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23" extrusionOk="0">
                          <a:moveTo>
                            <a:pt x="553" y="1"/>
                          </a:moveTo>
                          <a:cubicBezTo>
                            <a:pt x="243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43" y="1123"/>
                            <a:pt x="553" y="1123"/>
                          </a:cubicBezTo>
                          <a:cubicBezTo>
                            <a:pt x="864" y="1123"/>
                            <a:pt x="1106" y="864"/>
                            <a:pt x="1106" y="553"/>
                          </a:cubicBezTo>
                          <a:cubicBezTo>
                            <a:pt x="1106" y="260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670" name="Google Shape;11670;p11"/>
                    <p:cNvSpPr/>
                    <p:nvPr/>
                  </p:nvSpPr>
                  <p:spPr>
                    <a:xfrm rot="-5400000">
                      <a:off x="3166450" y="2886575"/>
                      <a:ext cx="27625" cy="26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1071" extrusionOk="0">
                          <a:moveTo>
                            <a:pt x="725" y="1"/>
                          </a:moveTo>
                          <a:cubicBezTo>
                            <a:pt x="432" y="1"/>
                            <a:pt x="0" y="242"/>
                            <a:pt x="0" y="553"/>
                          </a:cubicBezTo>
                          <a:cubicBezTo>
                            <a:pt x="18" y="898"/>
                            <a:pt x="285" y="1071"/>
                            <a:pt x="553" y="1071"/>
                          </a:cubicBezTo>
                          <a:cubicBezTo>
                            <a:pt x="820" y="1071"/>
                            <a:pt x="1088" y="898"/>
                            <a:pt x="1105" y="553"/>
                          </a:cubicBezTo>
                          <a:cubicBezTo>
                            <a:pt x="1105" y="242"/>
                            <a:pt x="1019" y="1"/>
                            <a:pt x="72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671" name="Google Shape;11671;p11"/>
                    <p:cNvSpPr/>
                    <p:nvPr/>
                  </p:nvSpPr>
                  <p:spPr>
                    <a:xfrm rot="-5400000">
                      <a:off x="3109475" y="2737500"/>
                      <a:ext cx="119125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5" h="4539" extrusionOk="0">
                          <a:moveTo>
                            <a:pt x="4235" y="1"/>
                          </a:moveTo>
                          <a:cubicBezTo>
                            <a:pt x="3279" y="1"/>
                            <a:pt x="2232" y="437"/>
                            <a:pt x="1398" y="1286"/>
                          </a:cubicBezTo>
                          <a:cubicBezTo>
                            <a:pt x="432" y="2235"/>
                            <a:pt x="0" y="3461"/>
                            <a:pt x="139" y="4514"/>
                          </a:cubicBezTo>
                          <a:cubicBezTo>
                            <a:pt x="265" y="4530"/>
                            <a:pt x="394" y="4539"/>
                            <a:pt x="526" y="4539"/>
                          </a:cubicBezTo>
                          <a:cubicBezTo>
                            <a:pt x="1473" y="4539"/>
                            <a:pt x="2535" y="4104"/>
                            <a:pt x="3383" y="3271"/>
                          </a:cubicBezTo>
                          <a:cubicBezTo>
                            <a:pt x="4333" y="2304"/>
                            <a:pt x="4764" y="1062"/>
                            <a:pt x="4626" y="26"/>
                          </a:cubicBezTo>
                          <a:cubicBezTo>
                            <a:pt x="4498" y="9"/>
                            <a:pt x="4367" y="1"/>
                            <a:pt x="423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672" name="Google Shape;11672;p11"/>
                    <p:cNvSpPr/>
                    <p:nvPr/>
                  </p:nvSpPr>
                  <p:spPr>
                    <a:xfrm rot="-5400000">
                      <a:off x="3211750" y="26464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44" y="1"/>
                          </a:moveTo>
                          <a:cubicBezTo>
                            <a:pt x="897" y="1"/>
                            <a:pt x="693" y="70"/>
                            <a:pt x="553" y="215"/>
                          </a:cubicBezTo>
                          <a:cubicBezTo>
                            <a:pt x="0" y="750"/>
                            <a:pt x="553" y="2200"/>
                            <a:pt x="1795" y="3442"/>
                          </a:cubicBezTo>
                          <a:cubicBezTo>
                            <a:pt x="2711" y="4358"/>
                            <a:pt x="3740" y="4899"/>
                            <a:pt x="4438" y="4899"/>
                          </a:cubicBezTo>
                          <a:cubicBezTo>
                            <a:pt x="4688" y="4899"/>
                            <a:pt x="4895" y="4830"/>
                            <a:pt x="5040" y="4685"/>
                          </a:cubicBezTo>
                          <a:cubicBezTo>
                            <a:pt x="5575" y="4150"/>
                            <a:pt x="5023" y="2700"/>
                            <a:pt x="3780" y="1458"/>
                          </a:cubicBezTo>
                          <a:cubicBezTo>
                            <a:pt x="2864" y="542"/>
                            <a:pt x="1836" y="1"/>
                            <a:pt x="1144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673" name="Google Shape;11673;p11"/>
                    <p:cNvSpPr/>
                    <p:nvPr/>
                  </p:nvSpPr>
                  <p:spPr>
                    <a:xfrm rot="-5400000">
                      <a:off x="3270425" y="2793800"/>
                      <a:ext cx="28075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23" extrusionOk="0">
                          <a:moveTo>
                            <a:pt x="570" y="1"/>
                          </a:moveTo>
                          <a:cubicBezTo>
                            <a:pt x="260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60" y="1123"/>
                            <a:pt x="570" y="1123"/>
                          </a:cubicBezTo>
                          <a:cubicBezTo>
                            <a:pt x="864" y="1123"/>
                            <a:pt x="1123" y="864"/>
                            <a:pt x="1123" y="553"/>
                          </a:cubicBezTo>
                          <a:cubicBezTo>
                            <a:pt x="1123" y="260"/>
                            <a:pt x="864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674" name="Google Shape;11674;p11"/>
                    <p:cNvSpPr/>
                    <p:nvPr/>
                  </p:nvSpPr>
                  <p:spPr>
                    <a:xfrm rot="-5400000">
                      <a:off x="3166663" y="2681813"/>
                      <a:ext cx="2807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06" extrusionOk="0">
                          <a:moveTo>
                            <a:pt x="570" y="1"/>
                          </a:moveTo>
                          <a:cubicBezTo>
                            <a:pt x="259" y="1"/>
                            <a:pt x="0" y="242"/>
                            <a:pt x="0" y="553"/>
                          </a:cubicBezTo>
                          <a:cubicBezTo>
                            <a:pt x="0" y="863"/>
                            <a:pt x="259" y="1105"/>
                            <a:pt x="570" y="1105"/>
                          </a:cubicBezTo>
                          <a:cubicBezTo>
                            <a:pt x="863" y="1105"/>
                            <a:pt x="1122" y="863"/>
                            <a:pt x="1122" y="553"/>
                          </a:cubicBezTo>
                          <a:cubicBezTo>
                            <a:pt x="1122" y="242"/>
                            <a:pt x="863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675" name="Google Shape;11675;p11"/>
                    <p:cNvSpPr/>
                    <p:nvPr/>
                  </p:nvSpPr>
                  <p:spPr>
                    <a:xfrm rot="-5400000">
                      <a:off x="3099338" y="2532863"/>
                      <a:ext cx="139400" cy="122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11" extrusionOk="0">
                          <a:moveTo>
                            <a:pt x="4439" y="1"/>
                          </a:moveTo>
                          <a:cubicBezTo>
                            <a:pt x="3748" y="1"/>
                            <a:pt x="2715" y="548"/>
                            <a:pt x="1796" y="1455"/>
                          </a:cubicBezTo>
                          <a:cubicBezTo>
                            <a:pt x="553" y="2697"/>
                            <a:pt x="1" y="4147"/>
                            <a:pt x="536" y="4700"/>
                          </a:cubicBezTo>
                          <a:cubicBezTo>
                            <a:pt x="679" y="4843"/>
                            <a:pt x="883" y="4911"/>
                            <a:pt x="1128" y="4911"/>
                          </a:cubicBezTo>
                          <a:cubicBezTo>
                            <a:pt x="1827" y="4911"/>
                            <a:pt x="2860" y="4360"/>
                            <a:pt x="3781" y="3440"/>
                          </a:cubicBezTo>
                          <a:cubicBezTo>
                            <a:pt x="5023" y="2214"/>
                            <a:pt x="5576" y="764"/>
                            <a:pt x="5023" y="212"/>
                          </a:cubicBezTo>
                          <a:cubicBezTo>
                            <a:pt x="4884" y="68"/>
                            <a:pt x="4683" y="1"/>
                            <a:pt x="443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676" name="Google Shape;11676;p11"/>
                    <p:cNvSpPr/>
                    <p:nvPr/>
                  </p:nvSpPr>
                  <p:spPr>
                    <a:xfrm rot="-5400000">
                      <a:off x="3211750" y="24462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38" y="1"/>
                          </a:moveTo>
                          <a:cubicBezTo>
                            <a:pt x="888" y="1"/>
                            <a:pt x="681" y="70"/>
                            <a:pt x="536" y="215"/>
                          </a:cubicBezTo>
                          <a:cubicBezTo>
                            <a:pt x="1" y="750"/>
                            <a:pt x="553" y="2200"/>
                            <a:pt x="1796" y="3442"/>
                          </a:cubicBezTo>
                          <a:cubicBezTo>
                            <a:pt x="2712" y="4358"/>
                            <a:pt x="3731" y="4899"/>
                            <a:pt x="4425" y="4899"/>
                          </a:cubicBezTo>
                          <a:cubicBezTo>
                            <a:pt x="4672" y="4899"/>
                            <a:pt x="4878" y="4830"/>
                            <a:pt x="5023" y="4685"/>
                          </a:cubicBezTo>
                          <a:cubicBezTo>
                            <a:pt x="5576" y="4150"/>
                            <a:pt x="5006" y="2700"/>
                            <a:pt x="3781" y="1458"/>
                          </a:cubicBezTo>
                          <a:cubicBezTo>
                            <a:pt x="2865" y="542"/>
                            <a:pt x="1836" y="1"/>
                            <a:pt x="1138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677" name="Google Shape;11677;p11"/>
                    <p:cNvSpPr/>
                    <p:nvPr/>
                  </p:nvSpPr>
                  <p:spPr>
                    <a:xfrm rot="-5400000">
                      <a:off x="3265288" y="2597863"/>
                      <a:ext cx="38425" cy="28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37" h="1126" extrusionOk="0">
                          <a:moveTo>
                            <a:pt x="760" y="1"/>
                          </a:moveTo>
                          <a:cubicBezTo>
                            <a:pt x="259" y="1"/>
                            <a:pt x="0" y="605"/>
                            <a:pt x="363" y="967"/>
                          </a:cubicBezTo>
                          <a:cubicBezTo>
                            <a:pt x="472" y="1077"/>
                            <a:pt x="608" y="1126"/>
                            <a:pt x="742" y="1126"/>
                          </a:cubicBezTo>
                          <a:cubicBezTo>
                            <a:pt x="1031" y="1126"/>
                            <a:pt x="1312" y="900"/>
                            <a:pt x="1312" y="570"/>
                          </a:cubicBezTo>
                          <a:cubicBezTo>
                            <a:pt x="1312" y="260"/>
                            <a:pt x="1537" y="1"/>
                            <a:pt x="760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678" name="Google Shape;11678;p11"/>
                    <p:cNvSpPr/>
                    <p:nvPr/>
                  </p:nvSpPr>
                  <p:spPr>
                    <a:xfrm rot="-5400000">
                      <a:off x="3166875" y="2481825"/>
                      <a:ext cx="27650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1" y="242"/>
                            <a:pt x="1" y="553"/>
                          </a:cubicBezTo>
                          <a:cubicBezTo>
                            <a:pt x="1" y="863"/>
                            <a:pt x="242" y="1105"/>
                            <a:pt x="553" y="1105"/>
                          </a:cubicBezTo>
                          <a:cubicBezTo>
                            <a:pt x="864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679" name="Google Shape;11679;p11"/>
                    <p:cNvSpPr/>
                    <p:nvPr/>
                  </p:nvSpPr>
                  <p:spPr>
                    <a:xfrm rot="-5400000">
                      <a:off x="3109488" y="2337513"/>
                      <a:ext cx="119100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4" h="4539" extrusionOk="0">
                          <a:moveTo>
                            <a:pt x="4239" y="1"/>
                          </a:moveTo>
                          <a:cubicBezTo>
                            <a:pt x="3292" y="1"/>
                            <a:pt x="2232" y="437"/>
                            <a:pt x="1398" y="1286"/>
                          </a:cubicBezTo>
                          <a:cubicBezTo>
                            <a:pt x="432" y="2235"/>
                            <a:pt x="0" y="3461"/>
                            <a:pt x="138" y="4514"/>
                          </a:cubicBezTo>
                          <a:cubicBezTo>
                            <a:pt x="267" y="4530"/>
                            <a:pt x="397" y="4539"/>
                            <a:pt x="530" y="4539"/>
                          </a:cubicBezTo>
                          <a:cubicBezTo>
                            <a:pt x="1486" y="4539"/>
                            <a:pt x="2534" y="4104"/>
                            <a:pt x="3383" y="3271"/>
                          </a:cubicBezTo>
                          <a:cubicBezTo>
                            <a:pt x="4332" y="2304"/>
                            <a:pt x="4764" y="1062"/>
                            <a:pt x="4626" y="26"/>
                          </a:cubicBezTo>
                          <a:cubicBezTo>
                            <a:pt x="4500" y="9"/>
                            <a:pt x="4371" y="1"/>
                            <a:pt x="423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680" name="Google Shape;11680;p11"/>
                    <p:cNvSpPr/>
                    <p:nvPr/>
                  </p:nvSpPr>
                  <p:spPr>
                    <a:xfrm rot="-5400000">
                      <a:off x="3211763" y="2246488"/>
                      <a:ext cx="139375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5" h="4900" extrusionOk="0">
                          <a:moveTo>
                            <a:pt x="1151" y="1"/>
                          </a:moveTo>
                          <a:cubicBezTo>
                            <a:pt x="904" y="1"/>
                            <a:pt x="698" y="70"/>
                            <a:pt x="552" y="215"/>
                          </a:cubicBezTo>
                          <a:cubicBezTo>
                            <a:pt x="0" y="750"/>
                            <a:pt x="570" y="2200"/>
                            <a:pt x="1795" y="3442"/>
                          </a:cubicBezTo>
                          <a:cubicBezTo>
                            <a:pt x="2711" y="4358"/>
                            <a:pt x="3739" y="4899"/>
                            <a:pt x="4438" y="4899"/>
                          </a:cubicBezTo>
                          <a:cubicBezTo>
                            <a:pt x="4687" y="4899"/>
                            <a:pt x="4895" y="4830"/>
                            <a:pt x="5040" y="4685"/>
                          </a:cubicBezTo>
                          <a:cubicBezTo>
                            <a:pt x="5575" y="4150"/>
                            <a:pt x="5023" y="2700"/>
                            <a:pt x="3780" y="1458"/>
                          </a:cubicBezTo>
                          <a:cubicBezTo>
                            <a:pt x="2864" y="542"/>
                            <a:pt x="1845" y="1"/>
                            <a:pt x="115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681" name="Google Shape;11681;p11"/>
                    <p:cNvSpPr/>
                    <p:nvPr/>
                  </p:nvSpPr>
                  <p:spPr>
                    <a:xfrm rot="-5400000">
                      <a:off x="3272588" y="2395963"/>
                      <a:ext cx="237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0" h="1123" extrusionOk="0">
                          <a:moveTo>
                            <a:pt x="397" y="1"/>
                          </a:moveTo>
                          <a:cubicBezTo>
                            <a:pt x="87" y="1"/>
                            <a:pt x="0" y="260"/>
                            <a:pt x="0" y="570"/>
                          </a:cubicBezTo>
                          <a:cubicBezTo>
                            <a:pt x="0" y="864"/>
                            <a:pt x="87" y="1123"/>
                            <a:pt x="397" y="1123"/>
                          </a:cubicBezTo>
                          <a:cubicBezTo>
                            <a:pt x="691" y="1123"/>
                            <a:pt x="950" y="864"/>
                            <a:pt x="950" y="570"/>
                          </a:cubicBezTo>
                          <a:cubicBezTo>
                            <a:pt x="950" y="260"/>
                            <a:pt x="691" y="1"/>
                            <a:pt x="397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682" name="Google Shape;11682;p11"/>
                    <p:cNvSpPr/>
                    <p:nvPr/>
                  </p:nvSpPr>
                  <p:spPr>
                    <a:xfrm rot="-5400000">
                      <a:off x="3166663" y="2286138"/>
                      <a:ext cx="2807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06" extrusionOk="0">
                          <a:moveTo>
                            <a:pt x="570" y="1"/>
                          </a:moveTo>
                          <a:cubicBezTo>
                            <a:pt x="259" y="1"/>
                            <a:pt x="0" y="242"/>
                            <a:pt x="0" y="553"/>
                          </a:cubicBezTo>
                          <a:cubicBezTo>
                            <a:pt x="0" y="863"/>
                            <a:pt x="259" y="1105"/>
                            <a:pt x="570" y="1105"/>
                          </a:cubicBezTo>
                          <a:cubicBezTo>
                            <a:pt x="863" y="1105"/>
                            <a:pt x="1122" y="863"/>
                            <a:pt x="1122" y="553"/>
                          </a:cubicBezTo>
                          <a:cubicBezTo>
                            <a:pt x="1122" y="242"/>
                            <a:pt x="863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683" name="Google Shape;11683;p11"/>
                    <p:cNvSpPr/>
                    <p:nvPr/>
                  </p:nvSpPr>
                  <p:spPr>
                    <a:xfrm rot="-5400000">
                      <a:off x="3109475" y="2137300"/>
                      <a:ext cx="119125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5" h="4539" extrusionOk="0">
                          <a:moveTo>
                            <a:pt x="4235" y="1"/>
                          </a:moveTo>
                          <a:cubicBezTo>
                            <a:pt x="3279" y="1"/>
                            <a:pt x="2230" y="437"/>
                            <a:pt x="1381" y="1286"/>
                          </a:cubicBezTo>
                          <a:cubicBezTo>
                            <a:pt x="432" y="2235"/>
                            <a:pt x="1" y="3461"/>
                            <a:pt x="139" y="4514"/>
                          </a:cubicBezTo>
                          <a:cubicBezTo>
                            <a:pt x="265" y="4530"/>
                            <a:pt x="394" y="4539"/>
                            <a:pt x="526" y="4539"/>
                          </a:cubicBezTo>
                          <a:cubicBezTo>
                            <a:pt x="1473" y="4539"/>
                            <a:pt x="2533" y="4104"/>
                            <a:pt x="3366" y="3271"/>
                          </a:cubicBezTo>
                          <a:cubicBezTo>
                            <a:pt x="4333" y="2304"/>
                            <a:pt x="4764" y="1062"/>
                            <a:pt x="4626" y="26"/>
                          </a:cubicBezTo>
                          <a:cubicBezTo>
                            <a:pt x="4498" y="9"/>
                            <a:pt x="4367" y="1"/>
                            <a:pt x="423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684" name="Google Shape;11684;p11"/>
                    <p:cNvSpPr/>
                    <p:nvPr/>
                  </p:nvSpPr>
                  <p:spPr>
                    <a:xfrm rot="-5400000">
                      <a:off x="3211750" y="20462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37" y="1"/>
                          </a:moveTo>
                          <a:cubicBezTo>
                            <a:pt x="888" y="1"/>
                            <a:pt x="681" y="70"/>
                            <a:pt x="536" y="215"/>
                          </a:cubicBezTo>
                          <a:cubicBezTo>
                            <a:pt x="0" y="750"/>
                            <a:pt x="553" y="2200"/>
                            <a:pt x="1795" y="3442"/>
                          </a:cubicBezTo>
                          <a:cubicBezTo>
                            <a:pt x="2711" y="4358"/>
                            <a:pt x="3740" y="4899"/>
                            <a:pt x="4432" y="4899"/>
                          </a:cubicBezTo>
                          <a:cubicBezTo>
                            <a:pt x="4678" y="4899"/>
                            <a:pt x="4882" y="4830"/>
                            <a:pt x="5023" y="4685"/>
                          </a:cubicBezTo>
                          <a:cubicBezTo>
                            <a:pt x="5575" y="4150"/>
                            <a:pt x="5023" y="2700"/>
                            <a:pt x="3780" y="1458"/>
                          </a:cubicBezTo>
                          <a:cubicBezTo>
                            <a:pt x="2864" y="542"/>
                            <a:pt x="1836" y="1"/>
                            <a:pt x="1137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685" name="Google Shape;11685;p11"/>
                    <p:cNvSpPr/>
                    <p:nvPr/>
                  </p:nvSpPr>
                  <p:spPr>
                    <a:xfrm rot="-5400000">
                      <a:off x="3270638" y="2193813"/>
                      <a:ext cx="276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23" extrusionOk="0">
                          <a:moveTo>
                            <a:pt x="553" y="1"/>
                          </a:moveTo>
                          <a:cubicBezTo>
                            <a:pt x="242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42" y="1123"/>
                            <a:pt x="553" y="1123"/>
                          </a:cubicBezTo>
                          <a:cubicBezTo>
                            <a:pt x="864" y="1123"/>
                            <a:pt x="1105" y="864"/>
                            <a:pt x="1105" y="553"/>
                          </a:cubicBezTo>
                          <a:cubicBezTo>
                            <a:pt x="1105" y="260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686" name="Google Shape;11686;p11"/>
                    <p:cNvSpPr/>
                    <p:nvPr/>
                  </p:nvSpPr>
                  <p:spPr>
                    <a:xfrm rot="-5400000">
                      <a:off x="3166875" y="2086150"/>
                      <a:ext cx="27650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1" y="242"/>
                            <a:pt x="1" y="553"/>
                          </a:cubicBezTo>
                          <a:cubicBezTo>
                            <a:pt x="1" y="863"/>
                            <a:pt x="242" y="1105"/>
                            <a:pt x="553" y="1105"/>
                          </a:cubicBezTo>
                          <a:cubicBezTo>
                            <a:pt x="864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687" name="Google Shape;11687;p11"/>
                    <p:cNvSpPr/>
                    <p:nvPr/>
                  </p:nvSpPr>
                  <p:spPr>
                    <a:xfrm rot="-5400000">
                      <a:off x="3099250" y="1932750"/>
                      <a:ext cx="139400" cy="12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4" extrusionOk="0">
                          <a:moveTo>
                            <a:pt x="4432" y="1"/>
                          </a:moveTo>
                          <a:cubicBezTo>
                            <a:pt x="3738" y="1"/>
                            <a:pt x="2715" y="548"/>
                            <a:pt x="1796" y="1455"/>
                          </a:cubicBezTo>
                          <a:cubicBezTo>
                            <a:pt x="553" y="2697"/>
                            <a:pt x="1" y="4147"/>
                            <a:pt x="536" y="4700"/>
                          </a:cubicBezTo>
                          <a:cubicBezTo>
                            <a:pt x="678" y="4838"/>
                            <a:pt x="881" y="4903"/>
                            <a:pt x="1124" y="4903"/>
                          </a:cubicBezTo>
                          <a:cubicBezTo>
                            <a:pt x="1823" y="4903"/>
                            <a:pt x="2859" y="4361"/>
                            <a:pt x="3781" y="3440"/>
                          </a:cubicBezTo>
                          <a:cubicBezTo>
                            <a:pt x="5006" y="2214"/>
                            <a:pt x="5576" y="764"/>
                            <a:pt x="5023" y="212"/>
                          </a:cubicBezTo>
                          <a:cubicBezTo>
                            <a:pt x="4880" y="68"/>
                            <a:pt x="4676" y="1"/>
                            <a:pt x="4432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688" name="Google Shape;11688;p11"/>
                    <p:cNvSpPr/>
                    <p:nvPr/>
                  </p:nvSpPr>
                  <p:spPr>
                    <a:xfrm rot="-5400000">
                      <a:off x="3211538" y="1846288"/>
                      <a:ext cx="139825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3" h="4900" extrusionOk="0">
                          <a:moveTo>
                            <a:pt x="1154" y="1"/>
                          </a:moveTo>
                          <a:cubicBezTo>
                            <a:pt x="906" y="1"/>
                            <a:pt x="698" y="70"/>
                            <a:pt x="553" y="215"/>
                          </a:cubicBezTo>
                          <a:cubicBezTo>
                            <a:pt x="1" y="750"/>
                            <a:pt x="570" y="2200"/>
                            <a:pt x="1796" y="3442"/>
                          </a:cubicBezTo>
                          <a:cubicBezTo>
                            <a:pt x="2712" y="4358"/>
                            <a:pt x="3740" y="4899"/>
                            <a:pt x="4439" y="4899"/>
                          </a:cubicBezTo>
                          <a:cubicBezTo>
                            <a:pt x="4688" y="4899"/>
                            <a:pt x="4895" y="4830"/>
                            <a:pt x="5040" y="4685"/>
                          </a:cubicBezTo>
                          <a:cubicBezTo>
                            <a:pt x="5593" y="4150"/>
                            <a:pt x="5023" y="2700"/>
                            <a:pt x="3781" y="1458"/>
                          </a:cubicBezTo>
                          <a:cubicBezTo>
                            <a:pt x="2877" y="542"/>
                            <a:pt x="1852" y="1"/>
                            <a:pt x="1154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689" name="Google Shape;11689;p11"/>
                    <p:cNvSpPr/>
                    <p:nvPr/>
                  </p:nvSpPr>
                  <p:spPr>
                    <a:xfrm rot="-5400000">
                      <a:off x="3270650" y="1993600"/>
                      <a:ext cx="27625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1123" extrusionOk="0">
                          <a:moveTo>
                            <a:pt x="553" y="1"/>
                          </a:moveTo>
                          <a:cubicBezTo>
                            <a:pt x="242" y="1"/>
                            <a:pt x="0" y="260"/>
                            <a:pt x="0" y="553"/>
                          </a:cubicBezTo>
                          <a:cubicBezTo>
                            <a:pt x="0" y="864"/>
                            <a:pt x="242" y="1123"/>
                            <a:pt x="553" y="1123"/>
                          </a:cubicBezTo>
                          <a:cubicBezTo>
                            <a:pt x="863" y="1123"/>
                            <a:pt x="1105" y="864"/>
                            <a:pt x="1105" y="553"/>
                          </a:cubicBezTo>
                          <a:cubicBezTo>
                            <a:pt x="1105" y="260"/>
                            <a:pt x="863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690" name="Google Shape;11690;p11"/>
                    <p:cNvSpPr/>
                    <p:nvPr/>
                  </p:nvSpPr>
                  <p:spPr>
                    <a:xfrm rot="-5400000">
                      <a:off x="3166875" y="1881625"/>
                      <a:ext cx="27650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1" y="242"/>
                            <a:pt x="1" y="553"/>
                          </a:cubicBezTo>
                          <a:cubicBezTo>
                            <a:pt x="1" y="863"/>
                            <a:pt x="242" y="1105"/>
                            <a:pt x="553" y="1105"/>
                          </a:cubicBezTo>
                          <a:cubicBezTo>
                            <a:pt x="864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691" name="Google Shape;11691;p11"/>
                    <p:cNvSpPr/>
                    <p:nvPr/>
                  </p:nvSpPr>
                  <p:spPr>
                    <a:xfrm rot="-5400000">
                      <a:off x="3109488" y="1737313"/>
                      <a:ext cx="119100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4" h="4539" extrusionOk="0">
                          <a:moveTo>
                            <a:pt x="4235" y="1"/>
                          </a:moveTo>
                          <a:cubicBezTo>
                            <a:pt x="3282" y="1"/>
                            <a:pt x="2245" y="437"/>
                            <a:pt x="1381" y="1286"/>
                          </a:cubicBezTo>
                          <a:cubicBezTo>
                            <a:pt x="432" y="2235"/>
                            <a:pt x="0" y="3461"/>
                            <a:pt x="138" y="4514"/>
                          </a:cubicBezTo>
                          <a:cubicBezTo>
                            <a:pt x="264" y="4530"/>
                            <a:pt x="394" y="4539"/>
                            <a:pt x="525" y="4539"/>
                          </a:cubicBezTo>
                          <a:cubicBezTo>
                            <a:pt x="1472" y="4539"/>
                            <a:pt x="2532" y="4104"/>
                            <a:pt x="3366" y="3271"/>
                          </a:cubicBezTo>
                          <a:cubicBezTo>
                            <a:pt x="4332" y="2304"/>
                            <a:pt x="4764" y="1062"/>
                            <a:pt x="4626" y="26"/>
                          </a:cubicBezTo>
                          <a:cubicBezTo>
                            <a:pt x="4498" y="9"/>
                            <a:pt x="4367" y="1"/>
                            <a:pt x="423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692" name="Google Shape;11692;p11"/>
                    <p:cNvSpPr/>
                    <p:nvPr/>
                  </p:nvSpPr>
                  <p:spPr>
                    <a:xfrm rot="-5400000">
                      <a:off x="3211763" y="1646288"/>
                      <a:ext cx="139375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5" h="4900" extrusionOk="0">
                          <a:moveTo>
                            <a:pt x="1144" y="1"/>
                          </a:moveTo>
                          <a:cubicBezTo>
                            <a:pt x="897" y="1"/>
                            <a:pt x="693" y="70"/>
                            <a:pt x="552" y="215"/>
                          </a:cubicBezTo>
                          <a:cubicBezTo>
                            <a:pt x="0" y="750"/>
                            <a:pt x="552" y="2200"/>
                            <a:pt x="1795" y="3442"/>
                          </a:cubicBezTo>
                          <a:cubicBezTo>
                            <a:pt x="2711" y="4358"/>
                            <a:pt x="3739" y="4899"/>
                            <a:pt x="4431" y="4899"/>
                          </a:cubicBezTo>
                          <a:cubicBezTo>
                            <a:pt x="4678" y="4899"/>
                            <a:pt x="4882" y="4830"/>
                            <a:pt x="5023" y="4685"/>
                          </a:cubicBezTo>
                          <a:cubicBezTo>
                            <a:pt x="5575" y="4150"/>
                            <a:pt x="5023" y="2700"/>
                            <a:pt x="3780" y="1458"/>
                          </a:cubicBezTo>
                          <a:cubicBezTo>
                            <a:pt x="2864" y="542"/>
                            <a:pt x="1836" y="1"/>
                            <a:pt x="1144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693" name="Google Shape;11693;p11"/>
                    <p:cNvSpPr/>
                    <p:nvPr/>
                  </p:nvSpPr>
                  <p:spPr>
                    <a:xfrm rot="-5400000">
                      <a:off x="3268025" y="1796000"/>
                      <a:ext cx="32825" cy="28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13" h="1121" extrusionOk="0">
                          <a:moveTo>
                            <a:pt x="743" y="1"/>
                          </a:moveTo>
                          <a:cubicBezTo>
                            <a:pt x="259" y="1"/>
                            <a:pt x="1" y="605"/>
                            <a:pt x="363" y="950"/>
                          </a:cubicBezTo>
                          <a:cubicBezTo>
                            <a:pt x="475" y="1068"/>
                            <a:pt x="615" y="1120"/>
                            <a:pt x="753" y="1120"/>
                          </a:cubicBezTo>
                          <a:cubicBezTo>
                            <a:pt x="1037" y="1120"/>
                            <a:pt x="1312" y="896"/>
                            <a:pt x="1312" y="570"/>
                          </a:cubicBezTo>
                          <a:cubicBezTo>
                            <a:pt x="1312" y="260"/>
                            <a:pt x="1053" y="1"/>
                            <a:pt x="74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694" name="Google Shape;11694;p11"/>
                    <p:cNvSpPr/>
                    <p:nvPr/>
                  </p:nvSpPr>
                  <p:spPr>
                    <a:xfrm rot="-5400000">
                      <a:off x="3164588" y="1683713"/>
                      <a:ext cx="32375" cy="27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95" h="1112" extrusionOk="0">
                          <a:moveTo>
                            <a:pt x="742" y="1"/>
                          </a:moveTo>
                          <a:cubicBezTo>
                            <a:pt x="242" y="1"/>
                            <a:pt x="0" y="587"/>
                            <a:pt x="345" y="950"/>
                          </a:cubicBezTo>
                          <a:cubicBezTo>
                            <a:pt x="457" y="1061"/>
                            <a:pt x="596" y="1112"/>
                            <a:pt x="732" y="1112"/>
                          </a:cubicBezTo>
                          <a:cubicBezTo>
                            <a:pt x="1018" y="1112"/>
                            <a:pt x="1295" y="892"/>
                            <a:pt x="1295" y="553"/>
                          </a:cubicBezTo>
                          <a:cubicBezTo>
                            <a:pt x="1295" y="242"/>
                            <a:pt x="1053" y="1"/>
                            <a:pt x="742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695" name="Google Shape;11695;p11"/>
                    <p:cNvSpPr/>
                    <p:nvPr/>
                  </p:nvSpPr>
                  <p:spPr>
                    <a:xfrm rot="-5400000">
                      <a:off x="3099338" y="1532663"/>
                      <a:ext cx="139400" cy="122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11" extrusionOk="0">
                          <a:moveTo>
                            <a:pt x="4439" y="1"/>
                          </a:moveTo>
                          <a:cubicBezTo>
                            <a:pt x="3747" y="1"/>
                            <a:pt x="2715" y="548"/>
                            <a:pt x="1795" y="1455"/>
                          </a:cubicBezTo>
                          <a:cubicBezTo>
                            <a:pt x="553" y="2697"/>
                            <a:pt x="0" y="4147"/>
                            <a:pt x="535" y="4700"/>
                          </a:cubicBezTo>
                          <a:cubicBezTo>
                            <a:pt x="679" y="4843"/>
                            <a:pt x="883" y="4911"/>
                            <a:pt x="1128" y="4911"/>
                          </a:cubicBezTo>
                          <a:cubicBezTo>
                            <a:pt x="1827" y="4911"/>
                            <a:pt x="2860" y="4360"/>
                            <a:pt x="3780" y="3440"/>
                          </a:cubicBezTo>
                          <a:cubicBezTo>
                            <a:pt x="5023" y="2214"/>
                            <a:pt x="5575" y="764"/>
                            <a:pt x="5023" y="212"/>
                          </a:cubicBezTo>
                          <a:cubicBezTo>
                            <a:pt x="4884" y="68"/>
                            <a:pt x="4683" y="1"/>
                            <a:pt x="443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696" name="Google Shape;11696;p11"/>
                    <p:cNvSpPr/>
                    <p:nvPr/>
                  </p:nvSpPr>
                  <p:spPr>
                    <a:xfrm rot="-5400000">
                      <a:off x="3211538" y="1446288"/>
                      <a:ext cx="139825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3" h="4900" extrusionOk="0">
                          <a:moveTo>
                            <a:pt x="1154" y="1"/>
                          </a:moveTo>
                          <a:cubicBezTo>
                            <a:pt x="905" y="1"/>
                            <a:pt x="698" y="70"/>
                            <a:pt x="553" y="215"/>
                          </a:cubicBezTo>
                          <a:cubicBezTo>
                            <a:pt x="0" y="750"/>
                            <a:pt x="570" y="2200"/>
                            <a:pt x="1813" y="3442"/>
                          </a:cubicBezTo>
                          <a:cubicBezTo>
                            <a:pt x="2716" y="4358"/>
                            <a:pt x="3741" y="4899"/>
                            <a:pt x="4439" y="4899"/>
                          </a:cubicBezTo>
                          <a:cubicBezTo>
                            <a:pt x="4688" y="4899"/>
                            <a:pt x="4895" y="4830"/>
                            <a:pt x="5040" y="4685"/>
                          </a:cubicBezTo>
                          <a:cubicBezTo>
                            <a:pt x="5592" y="4150"/>
                            <a:pt x="5023" y="2700"/>
                            <a:pt x="3797" y="1458"/>
                          </a:cubicBezTo>
                          <a:cubicBezTo>
                            <a:pt x="2882" y="542"/>
                            <a:pt x="1853" y="1"/>
                            <a:pt x="1154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697" name="Google Shape;11697;p11"/>
                    <p:cNvSpPr/>
                    <p:nvPr/>
                  </p:nvSpPr>
                  <p:spPr>
                    <a:xfrm rot="-5400000">
                      <a:off x="3270638" y="1593613"/>
                      <a:ext cx="276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23" extrusionOk="0">
                          <a:moveTo>
                            <a:pt x="553" y="1"/>
                          </a:moveTo>
                          <a:cubicBezTo>
                            <a:pt x="242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42" y="1123"/>
                            <a:pt x="553" y="1123"/>
                          </a:cubicBezTo>
                          <a:cubicBezTo>
                            <a:pt x="864" y="1123"/>
                            <a:pt x="1105" y="864"/>
                            <a:pt x="1105" y="553"/>
                          </a:cubicBezTo>
                          <a:cubicBezTo>
                            <a:pt x="1105" y="260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698" name="Google Shape;11698;p11"/>
                    <p:cNvSpPr/>
                    <p:nvPr/>
                  </p:nvSpPr>
                  <p:spPr>
                    <a:xfrm rot="-5400000">
                      <a:off x="3162350" y="1486175"/>
                      <a:ext cx="36700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68" h="1106" extrusionOk="0">
                          <a:moveTo>
                            <a:pt x="743" y="1"/>
                          </a:moveTo>
                          <a:cubicBezTo>
                            <a:pt x="1" y="1"/>
                            <a:pt x="1" y="1105"/>
                            <a:pt x="743" y="1105"/>
                          </a:cubicBezTo>
                          <a:cubicBezTo>
                            <a:pt x="1036" y="1105"/>
                            <a:pt x="1468" y="863"/>
                            <a:pt x="1468" y="553"/>
                          </a:cubicBezTo>
                          <a:cubicBezTo>
                            <a:pt x="1468" y="242"/>
                            <a:pt x="1054" y="1"/>
                            <a:pt x="74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699" name="Google Shape;11699;p11"/>
                    <p:cNvSpPr/>
                    <p:nvPr/>
                  </p:nvSpPr>
                  <p:spPr>
                    <a:xfrm rot="-5400000">
                      <a:off x="3099125" y="1332675"/>
                      <a:ext cx="139825" cy="122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3" h="4911" extrusionOk="0">
                          <a:moveTo>
                            <a:pt x="4447" y="1"/>
                          </a:moveTo>
                          <a:cubicBezTo>
                            <a:pt x="3749" y="1"/>
                            <a:pt x="2719" y="548"/>
                            <a:pt x="1813" y="1455"/>
                          </a:cubicBezTo>
                          <a:cubicBezTo>
                            <a:pt x="570" y="2697"/>
                            <a:pt x="1" y="4147"/>
                            <a:pt x="553" y="4700"/>
                          </a:cubicBezTo>
                          <a:cubicBezTo>
                            <a:pt x="696" y="4843"/>
                            <a:pt x="900" y="4911"/>
                            <a:pt x="1145" y="4911"/>
                          </a:cubicBezTo>
                          <a:cubicBezTo>
                            <a:pt x="1843" y="4911"/>
                            <a:pt x="2873" y="4360"/>
                            <a:pt x="3780" y="3440"/>
                          </a:cubicBezTo>
                          <a:cubicBezTo>
                            <a:pt x="5023" y="2214"/>
                            <a:pt x="5593" y="764"/>
                            <a:pt x="5040" y="212"/>
                          </a:cubicBezTo>
                          <a:cubicBezTo>
                            <a:pt x="4897" y="68"/>
                            <a:pt x="4692" y="1"/>
                            <a:pt x="4447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00" name="Google Shape;11700;p11"/>
                    <p:cNvSpPr/>
                    <p:nvPr/>
                  </p:nvSpPr>
                  <p:spPr>
                    <a:xfrm rot="-5400000">
                      <a:off x="3221825" y="1250750"/>
                      <a:ext cx="119550" cy="113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82" h="4544" extrusionOk="0">
                          <a:moveTo>
                            <a:pt x="569" y="1"/>
                          </a:moveTo>
                          <a:cubicBezTo>
                            <a:pt x="429" y="1"/>
                            <a:pt x="291" y="11"/>
                            <a:pt x="156" y="31"/>
                          </a:cubicBezTo>
                          <a:cubicBezTo>
                            <a:pt x="1" y="1066"/>
                            <a:pt x="449" y="2292"/>
                            <a:pt x="1399" y="3258"/>
                          </a:cubicBezTo>
                          <a:cubicBezTo>
                            <a:pt x="2248" y="4107"/>
                            <a:pt x="3296" y="4544"/>
                            <a:pt x="4252" y="4544"/>
                          </a:cubicBezTo>
                          <a:cubicBezTo>
                            <a:pt x="4385" y="4544"/>
                            <a:pt x="4515" y="4535"/>
                            <a:pt x="4644" y="4518"/>
                          </a:cubicBezTo>
                          <a:cubicBezTo>
                            <a:pt x="4782" y="3466"/>
                            <a:pt x="4350" y="2240"/>
                            <a:pt x="3384" y="1274"/>
                          </a:cubicBezTo>
                          <a:cubicBezTo>
                            <a:pt x="2558" y="448"/>
                            <a:pt x="1510" y="1"/>
                            <a:pt x="56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01" name="Google Shape;11701;p11"/>
                    <p:cNvSpPr/>
                    <p:nvPr/>
                  </p:nvSpPr>
                  <p:spPr>
                    <a:xfrm rot="-5400000">
                      <a:off x="3268088" y="1400263"/>
                      <a:ext cx="32825" cy="28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13" h="1126" extrusionOk="0">
                          <a:moveTo>
                            <a:pt x="760" y="1"/>
                          </a:moveTo>
                          <a:cubicBezTo>
                            <a:pt x="259" y="1"/>
                            <a:pt x="1" y="605"/>
                            <a:pt x="346" y="967"/>
                          </a:cubicBezTo>
                          <a:cubicBezTo>
                            <a:pt x="461" y="1077"/>
                            <a:pt x="600" y="1126"/>
                            <a:pt x="737" y="1126"/>
                          </a:cubicBezTo>
                          <a:cubicBezTo>
                            <a:pt x="1031" y="1126"/>
                            <a:pt x="1312" y="900"/>
                            <a:pt x="1312" y="570"/>
                          </a:cubicBezTo>
                          <a:cubicBezTo>
                            <a:pt x="1312" y="260"/>
                            <a:pt x="1053" y="1"/>
                            <a:pt x="760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02" name="Google Shape;11702;p11"/>
                    <p:cNvSpPr/>
                    <p:nvPr/>
                  </p:nvSpPr>
                  <p:spPr>
                    <a:xfrm rot="-5400000">
                      <a:off x="3164375" y="1288250"/>
                      <a:ext cx="32800" cy="27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12" h="1112" extrusionOk="0">
                          <a:moveTo>
                            <a:pt x="759" y="1"/>
                          </a:moveTo>
                          <a:cubicBezTo>
                            <a:pt x="259" y="1"/>
                            <a:pt x="0" y="587"/>
                            <a:pt x="362" y="950"/>
                          </a:cubicBezTo>
                          <a:cubicBezTo>
                            <a:pt x="474" y="1061"/>
                            <a:pt x="613" y="1112"/>
                            <a:pt x="749" y="1112"/>
                          </a:cubicBezTo>
                          <a:cubicBezTo>
                            <a:pt x="1035" y="1112"/>
                            <a:pt x="1312" y="892"/>
                            <a:pt x="1312" y="553"/>
                          </a:cubicBezTo>
                          <a:cubicBezTo>
                            <a:pt x="1312" y="242"/>
                            <a:pt x="1053" y="1"/>
                            <a:pt x="75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03" name="Google Shape;11703;p11"/>
                    <p:cNvSpPr/>
                    <p:nvPr/>
                  </p:nvSpPr>
                  <p:spPr>
                    <a:xfrm rot="-5400000">
                      <a:off x="3109488" y="1137113"/>
                      <a:ext cx="119100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4" h="4539" extrusionOk="0">
                          <a:moveTo>
                            <a:pt x="4235" y="1"/>
                          </a:moveTo>
                          <a:cubicBezTo>
                            <a:pt x="3279" y="1"/>
                            <a:pt x="2230" y="437"/>
                            <a:pt x="1381" y="1286"/>
                          </a:cubicBezTo>
                          <a:cubicBezTo>
                            <a:pt x="432" y="2235"/>
                            <a:pt x="0" y="3461"/>
                            <a:pt x="138" y="4514"/>
                          </a:cubicBezTo>
                          <a:cubicBezTo>
                            <a:pt x="265" y="4530"/>
                            <a:pt x="394" y="4539"/>
                            <a:pt x="525" y="4539"/>
                          </a:cubicBezTo>
                          <a:cubicBezTo>
                            <a:pt x="1472" y="4539"/>
                            <a:pt x="2532" y="4104"/>
                            <a:pt x="3366" y="3271"/>
                          </a:cubicBezTo>
                          <a:cubicBezTo>
                            <a:pt x="4332" y="2304"/>
                            <a:pt x="4764" y="1062"/>
                            <a:pt x="4626" y="26"/>
                          </a:cubicBezTo>
                          <a:cubicBezTo>
                            <a:pt x="4498" y="9"/>
                            <a:pt x="4367" y="1"/>
                            <a:pt x="423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04" name="Google Shape;11704;p11"/>
                    <p:cNvSpPr/>
                    <p:nvPr/>
                  </p:nvSpPr>
                  <p:spPr>
                    <a:xfrm rot="-5400000">
                      <a:off x="3211750" y="10460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37" y="1"/>
                          </a:moveTo>
                          <a:cubicBezTo>
                            <a:pt x="888" y="1"/>
                            <a:pt x="680" y="70"/>
                            <a:pt x="535" y="215"/>
                          </a:cubicBezTo>
                          <a:cubicBezTo>
                            <a:pt x="0" y="750"/>
                            <a:pt x="552" y="2200"/>
                            <a:pt x="1795" y="3442"/>
                          </a:cubicBezTo>
                          <a:cubicBezTo>
                            <a:pt x="2711" y="4358"/>
                            <a:pt x="3730" y="4899"/>
                            <a:pt x="4424" y="4899"/>
                          </a:cubicBezTo>
                          <a:cubicBezTo>
                            <a:pt x="4671" y="4899"/>
                            <a:pt x="4877" y="4830"/>
                            <a:pt x="5023" y="4685"/>
                          </a:cubicBezTo>
                          <a:cubicBezTo>
                            <a:pt x="5575" y="4150"/>
                            <a:pt x="5005" y="2700"/>
                            <a:pt x="3780" y="1458"/>
                          </a:cubicBezTo>
                          <a:cubicBezTo>
                            <a:pt x="2864" y="542"/>
                            <a:pt x="1836" y="1"/>
                            <a:pt x="1137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05" name="Google Shape;11705;p11"/>
                    <p:cNvSpPr/>
                    <p:nvPr/>
                  </p:nvSpPr>
                  <p:spPr>
                    <a:xfrm rot="-5400000">
                      <a:off x="3270638" y="1197938"/>
                      <a:ext cx="276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23" extrusionOk="0">
                          <a:moveTo>
                            <a:pt x="553" y="1"/>
                          </a:moveTo>
                          <a:cubicBezTo>
                            <a:pt x="242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42" y="1123"/>
                            <a:pt x="553" y="1123"/>
                          </a:cubicBezTo>
                          <a:cubicBezTo>
                            <a:pt x="864" y="1123"/>
                            <a:pt x="1105" y="864"/>
                            <a:pt x="1105" y="553"/>
                          </a:cubicBezTo>
                          <a:cubicBezTo>
                            <a:pt x="1105" y="260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06" name="Google Shape;11706;p11"/>
                    <p:cNvSpPr/>
                    <p:nvPr/>
                  </p:nvSpPr>
                  <p:spPr>
                    <a:xfrm rot="-5400000">
                      <a:off x="3166888" y="1085963"/>
                      <a:ext cx="2762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0" y="242"/>
                            <a:pt x="0" y="553"/>
                          </a:cubicBezTo>
                          <a:cubicBezTo>
                            <a:pt x="0" y="863"/>
                            <a:pt x="242" y="1105"/>
                            <a:pt x="553" y="1105"/>
                          </a:cubicBezTo>
                          <a:cubicBezTo>
                            <a:pt x="863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3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  <p:grpSp>
                <p:nvGrpSpPr>
                  <p:cNvPr id="11707" name="Google Shape;11707;p11"/>
                  <p:cNvGrpSpPr/>
                  <p:nvPr/>
                </p:nvGrpSpPr>
                <p:grpSpPr>
                  <a:xfrm>
                    <a:off x="478504" y="2555928"/>
                    <a:ext cx="196290" cy="2004127"/>
                    <a:chOff x="3107650" y="1021923"/>
                    <a:chExt cx="235050" cy="2400152"/>
                  </a:xfrm>
                </p:grpSpPr>
                <p:sp>
                  <p:nvSpPr>
                    <p:cNvPr id="11708" name="Google Shape;11708;p11"/>
                    <p:cNvSpPr/>
                    <p:nvPr/>
                  </p:nvSpPr>
                  <p:spPr>
                    <a:xfrm rot="-5400000">
                      <a:off x="2038668" y="2199760"/>
                      <a:ext cx="2372080" cy="164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7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09" name="Google Shape;11709;p11"/>
                    <p:cNvSpPr/>
                    <p:nvPr/>
                  </p:nvSpPr>
                  <p:spPr>
                    <a:xfrm rot="-5400000">
                      <a:off x="3211450" y="3246375"/>
                      <a:ext cx="139825" cy="1226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3" h="4907" extrusionOk="0">
                          <a:moveTo>
                            <a:pt x="1141" y="1"/>
                          </a:moveTo>
                          <a:cubicBezTo>
                            <a:pt x="898" y="1"/>
                            <a:pt x="695" y="66"/>
                            <a:pt x="553" y="205"/>
                          </a:cubicBezTo>
                          <a:cubicBezTo>
                            <a:pt x="0" y="757"/>
                            <a:pt x="570" y="2207"/>
                            <a:pt x="1795" y="3449"/>
                          </a:cubicBezTo>
                          <a:cubicBezTo>
                            <a:pt x="2711" y="4365"/>
                            <a:pt x="3740" y="4906"/>
                            <a:pt x="4438" y="4906"/>
                          </a:cubicBezTo>
                          <a:cubicBezTo>
                            <a:pt x="4688" y="4906"/>
                            <a:pt x="4895" y="4837"/>
                            <a:pt x="5040" y="4692"/>
                          </a:cubicBezTo>
                          <a:cubicBezTo>
                            <a:pt x="5592" y="4157"/>
                            <a:pt x="5023" y="2707"/>
                            <a:pt x="3780" y="1465"/>
                          </a:cubicBezTo>
                          <a:cubicBezTo>
                            <a:pt x="2871" y="543"/>
                            <a:pt x="1839" y="1"/>
                            <a:pt x="114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10" name="Google Shape;11710;p11"/>
                    <p:cNvSpPr/>
                    <p:nvPr/>
                  </p:nvSpPr>
                  <p:spPr>
                    <a:xfrm rot="-5400000">
                      <a:off x="3270425" y="3394000"/>
                      <a:ext cx="28075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23" extrusionOk="0">
                          <a:moveTo>
                            <a:pt x="570" y="1"/>
                          </a:moveTo>
                          <a:cubicBezTo>
                            <a:pt x="259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59" y="1123"/>
                            <a:pt x="570" y="1123"/>
                          </a:cubicBezTo>
                          <a:cubicBezTo>
                            <a:pt x="881" y="1123"/>
                            <a:pt x="1122" y="864"/>
                            <a:pt x="1122" y="553"/>
                          </a:cubicBezTo>
                          <a:cubicBezTo>
                            <a:pt x="1122" y="260"/>
                            <a:pt x="881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11" name="Google Shape;11711;p11"/>
                    <p:cNvSpPr/>
                    <p:nvPr/>
                  </p:nvSpPr>
                  <p:spPr>
                    <a:xfrm rot="-5400000">
                      <a:off x="3166888" y="3281813"/>
                      <a:ext cx="2762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0" y="242"/>
                            <a:pt x="0" y="553"/>
                          </a:cubicBezTo>
                          <a:cubicBezTo>
                            <a:pt x="0" y="863"/>
                            <a:pt x="242" y="1105"/>
                            <a:pt x="553" y="1105"/>
                          </a:cubicBezTo>
                          <a:cubicBezTo>
                            <a:pt x="863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3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12" name="Google Shape;11712;p11"/>
                    <p:cNvSpPr/>
                    <p:nvPr/>
                  </p:nvSpPr>
                  <p:spPr>
                    <a:xfrm rot="-5400000">
                      <a:off x="3099338" y="3133063"/>
                      <a:ext cx="139400" cy="122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11" extrusionOk="0">
                          <a:moveTo>
                            <a:pt x="4446" y="1"/>
                          </a:moveTo>
                          <a:cubicBezTo>
                            <a:pt x="3748" y="1"/>
                            <a:pt x="2715" y="548"/>
                            <a:pt x="1796" y="1455"/>
                          </a:cubicBezTo>
                          <a:cubicBezTo>
                            <a:pt x="570" y="2697"/>
                            <a:pt x="1" y="4147"/>
                            <a:pt x="553" y="4700"/>
                          </a:cubicBezTo>
                          <a:cubicBezTo>
                            <a:pt x="696" y="4843"/>
                            <a:pt x="899" y="4911"/>
                            <a:pt x="1142" y="4911"/>
                          </a:cubicBezTo>
                          <a:cubicBezTo>
                            <a:pt x="1836" y="4911"/>
                            <a:pt x="2860" y="4360"/>
                            <a:pt x="3780" y="3440"/>
                          </a:cubicBezTo>
                          <a:cubicBezTo>
                            <a:pt x="5023" y="2214"/>
                            <a:pt x="5575" y="764"/>
                            <a:pt x="5040" y="212"/>
                          </a:cubicBezTo>
                          <a:cubicBezTo>
                            <a:pt x="4897" y="68"/>
                            <a:pt x="4692" y="1"/>
                            <a:pt x="4446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13" name="Google Shape;11713;p11"/>
                    <p:cNvSpPr/>
                    <p:nvPr/>
                  </p:nvSpPr>
                  <p:spPr>
                    <a:xfrm rot="-5400000">
                      <a:off x="3211750" y="30464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38" y="1"/>
                          </a:moveTo>
                          <a:cubicBezTo>
                            <a:pt x="888" y="1"/>
                            <a:pt x="681" y="70"/>
                            <a:pt x="536" y="215"/>
                          </a:cubicBezTo>
                          <a:cubicBezTo>
                            <a:pt x="1" y="750"/>
                            <a:pt x="553" y="2200"/>
                            <a:pt x="1796" y="3442"/>
                          </a:cubicBezTo>
                          <a:cubicBezTo>
                            <a:pt x="2712" y="4358"/>
                            <a:pt x="3740" y="4899"/>
                            <a:pt x="4432" y="4899"/>
                          </a:cubicBezTo>
                          <a:cubicBezTo>
                            <a:pt x="4679" y="4899"/>
                            <a:pt x="4883" y="4830"/>
                            <a:pt x="5023" y="4685"/>
                          </a:cubicBezTo>
                          <a:cubicBezTo>
                            <a:pt x="5576" y="4150"/>
                            <a:pt x="5023" y="2700"/>
                            <a:pt x="3781" y="1458"/>
                          </a:cubicBezTo>
                          <a:cubicBezTo>
                            <a:pt x="2865" y="542"/>
                            <a:pt x="1836" y="1"/>
                            <a:pt x="1138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14" name="Google Shape;11714;p11"/>
                    <p:cNvSpPr/>
                    <p:nvPr/>
                  </p:nvSpPr>
                  <p:spPr>
                    <a:xfrm rot="-5400000">
                      <a:off x="3270913" y="3198588"/>
                      <a:ext cx="28075" cy="27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084" extrusionOk="0">
                          <a:moveTo>
                            <a:pt x="555" y="1"/>
                          </a:moveTo>
                          <a:cubicBezTo>
                            <a:pt x="285" y="1"/>
                            <a:pt x="18" y="178"/>
                            <a:pt x="0" y="531"/>
                          </a:cubicBezTo>
                          <a:cubicBezTo>
                            <a:pt x="0" y="825"/>
                            <a:pt x="415" y="1084"/>
                            <a:pt x="725" y="1084"/>
                          </a:cubicBezTo>
                          <a:cubicBezTo>
                            <a:pt x="1036" y="1084"/>
                            <a:pt x="1122" y="825"/>
                            <a:pt x="1122" y="531"/>
                          </a:cubicBezTo>
                          <a:cubicBezTo>
                            <a:pt x="1096" y="178"/>
                            <a:pt x="825" y="1"/>
                            <a:pt x="55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15" name="Google Shape;11715;p11"/>
                    <p:cNvSpPr/>
                    <p:nvPr/>
                  </p:nvSpPr>
                  <p:spPr>
                    <a:xfrm rot="-5400000">
                      <a:off x="3166663" y="3081813"/>
                      <a:ext cx="2807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06" extrusionOk="0">
                          <a:moveTo>
                            <a:pt x="553" y="1"/>
                          </a:moveTo>
                          <a:cubicBezTo>
                            <a:pt x="259" y="1"/>
                            <a:pt x="1" y="242"/>
                            <a:pt x="1" y="553"/>
                          </a:cubicBezTo>
                          <a:cubicBezTo>
                            <a:pt x="1" y="863"/>
                            <a:pt x="259" y="1105"/>
                            <a:pt x="553" y="1105"/>
                          </a:cubicBezTo>
                          <a:cubicBezTo>
                            <a:pt x="864" y="1105"/>
                            <a:pt x="1122" y="863"/>
                            <a:pt x="1122" y="553"/>
                          </a:cubicBezTo>
                          <a:cubicBezTo>
                            <a:pt x="1122" y="242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16" name="Google Shape;11716;p11"/>
                    <p:cNvSpPr/>
                    <p:nvPr/>
                  </p:nvSpPr>
                  <p:spPr>
                    <a:xfrm rot="-5400000">
                      <a:off x="3109275" y="2937500"/>
                      <a:ext cx="119525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81" h="4539" extrusionOk="0">
                          <a:moveTo>
                            <a:pt x="4251" y="1"/>
                          </a:moveTo>
                          <a:cubicBezTo>
                            <a:pt x="3292" y="1"/>
                            <a:pt x="2232" y="437"/>
                            <a:pt x="1398" y="1286"/>
                          </a:cubicBezTo>
                          <a:cubicBezTo>
                            <a:pt x="449" y="2235"/>
                            <a:pt x="0" y="3461"/>
                            <a:pt x="155" y="4514"/>
                          </a:cubicBezTo>
                          <a:cubicBezTo>
                            <a:pt x="282" y="4530"/>
                            <a:pt x="411" y="4539"/>
                            <a:pt x="542" y="4539"/>
                          </a:cubicBezTo>
                          <a:cubicBezTo>
                            <a:pt x="1486" y="4539"/>
                            <a:pt x="2534" y="4104"/>
                            <a:pt x="3383" y="3271"/>
                          </a:cubicBezTo>
                          <a:cubicBezTo>
                            <a:pt x="4349" y="2304"/>
                            <a:pt x="4781" y="1062"/>
                            <a:pt x="4643" y="26"/>
                          </a:cubicBezTo>
                          <a:cubicBezTo>
                            <a:pt x="4515" y="9"/>
                            <a:pt x="4384" y="1"/>
                            <a:pt x="425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17" name="Google Shape;11717;p11"/>
                    <p:cNvSpPr/>
                    <p:nvPr/>
                  </p:nvSpPr>
                  <p:spPr>
                    <a:xfrm rot="-5400000">
                      <a:off x="3211525" y="2846475"/>
                      <a:ext cx="13985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4" h="4900" extrusionOk="0">
                          <a:moveTo>
                            <a:pt x="1155" y="1"/>
                          </a:moveTo>
                          <a:cubicBezTo>
                            <a:pt x="906" y="1"/>
                            <a:pt x="699" y="70"/>
                            <a:pt x="553" y="215"/>
                          </a:cubicBezTo>
                          <a:cubicBezTo>
                            <a:pt x="1" y="750"/>
                            <a:pt x="571" y="2200"/>
                            <a:pt x="1813" y="3442"/>
                          </a:cubicBezTo>
                          <a:cubicBezTo>
                            <a:pt x="2716" y="4358"/>
                            <a:pt x="3741" y="4899"/>
                            <a:pt x="4439" y="4899"/>
                          </a:cubicBezTo>
                          <a:cubicBezTo>
                            <a:pt x="4688" y="4899"/>
                            <a:pt x="4896" y="4830"/>
                            <a:pt x="5041" y="4685"/>
                          </a:cubicBezTo>
                          <a:cubicBezTo>
                            <a:pt x="5593" y="4150"/>
                            <a:pt x="5024" y="2700"/>
                            <a:pt x="3781" y="1458"/>
                          </a:cubicBezTo>
                          <a:cubicBezTo>
                            <a:pt x="2878" y="542"/>
                            <a:pt x="1853" y="1"/>
                            <a:pt x="115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18" name="Google Shape;11718;p11"/>
                    <p:cNvSpPr/>
                    <p:nvPr/>
                  </p:nvSpPr>
                  <p:spPr>
                    <a:xfrm rot="-5400000">
                      <a:off x="3270638" y="2998113"/>
                      <a:ext cx="276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23" extrusionOk="0">
                          <a:moveTo>
                            <a:pt x="553" y="1"/>
                          </a:moveTo>
                          <a:cubicBezTo>
                            <a:pt x="243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43" y="1123"/>
                            <a:pt x="553" y="1123"/>
                          </a:cubicBezTo>
                          <a:cubicBezTo>
                            <a:pt x="864" y="1123"/>
                            <a:pt x="1106" y="864"/>
                            <a:pt x="1106" y="553"/>
                          </a:cubicBezTo>
                          <a:cubicBezTo>
                            <a:pt x="1106" y="260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19" name="Google Shape;11719;p11"/>
                    <p:cNvSpPr/>
                    <p:nvPr/>
                  </p:nvSpPr>
                  <p:spPr>
                    <a:xfrm rot="-5400000">
                      <a:off x="3166450" y="2886575"/>
                      <a:ext cx="27625" cy="26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1071" extrusionOk="0">
                          <a:moveTo>
                            <a:pt x="725" y="1"/>
                          </a:moveTo>
                          <a:cubicBezTo>
                            <a:pt x="432" y="1"/>
                            <a:pt x="0" y="242"/>
                            <a:pt x="0" y="553"/>
                          </a:cubicBezTo>
                          <a:cubicBezTo>
                            <a:pt x="18" y="898"/>
                            <a:pt x="285" y="1071"/>
                            <a:pt x="553" y="1071"/>
                          </a:cubicBezTo>
                          <a:cubicBezTo>
                            <a:pt x="820" y="1071"/>
                            <a:pt x="1088" y="898"/>
                            <a:pt x="1105" y="553"/>
                          </a:cubicBezTo>
                          <a:cubicBezTo>
                            <a:pt x="1105" y="242"/>
                            <a:pt x="1019" y="1"/>
                            <a:pt x="72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20" name="Google Shape;11720;p11"/>
                    <p:cNvSpPr/>
                    <p:nvPr/>
                  </p:nvSpPr>
                  <p:spPr>
                    <a:xfrm rot="-5400000">
                      <a:off x="3109475" y="2737500"/>
                      <a:ext cx="119125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5" h="4539" extrusionOk="0">
                          <a:moveTo>
                            <a:pt x="4235" y="1"/>
                          </a:moveTo>
                          <a:cubicBezTo>
                            <a:pt x="3279" y="1"/>
                            <a:pt x="2232" y="437"/>
                            <a:pt x="1398" y="1286"/>
                          </a:cubicBezTo>
                          <a:cubicBezTo>
                            <a:pt x="432" y="2235"/>
                            <a:pt x="0" y="3461"/>
                            <a:pt x="139" y="4514"/>
                          </a:cubicBezTo>
                          <a:cubicBezTo>
                            <a:pt x="265" y="4530"/>
                            <a:pt x="394" y="4539"/>
                            <a:pt x="526" y="4539"/>
                          </a:cubicBezTo>
                          <a:cubicBezTo>
                            <a:pt x="1473" y="4539"/>
                            <a:pt x="2535" y="4104"/>
                            <a:pt x="3383" y="3271"/>
                          </a:cubicBezTo>
                          <a:cubicBezTo>
                            <a:pt x="4333" y="2304"/>
                            <a:pt x="4764" y="1062"/>
                            <a:pt x="4626" y="26"/>
                          </a:cubicBezTo>
                          <a:cubicBezTo>
                            <a:pt x="4498" y="9"/>
                            <a:pt x="4367" y="1"/>
                            <a:pt x="423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21" name="Google Shape;11721;p11"/>
                    <p:cNvSpPr/>
                    <p:nvPr/>
                  </p:nvSpPr>
                  <p:spPr>
                    <a:xfrm rot="-5400000">
                      <a:off x="3211750" y="26464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44" y="1"/>
                          </a:moveTo>
                          <a:cubicBezTo>
                            <a:pt x="897" y="1"/>
                            <a:pt x="693" y="70"/>
                            <a:pt x="553" y="215"/>
                          </a:cubicBezTo>
                          <a:cubicBezTo>
                            <a:pt x="0" y="750"/>
                            <a:pt x="553" y="2200"/>
                            <a:pt x="1795" y="3442"/>
                          </a:cubicBezTo>
                          <a:cubicBezTo>
                            <a:pt x="2711" y="4358"/>
                            <a:pt x="3740" y="4899"/>
                            <a:pt x="4438" y="4899"/>
                          </a:cubicBezTo>
                          <a:cubicBezTo>
                            <a:pt x="4688" y="4899"/>
                            <a:pt x="4895" y="4830"/>
                            <a:pt x="5040" y="4685"/>
                          </a:cubicBezTo>
                          <a:cubicBezTo>
                            <a:pt x="5575" y="4150"/>
                            <a:pt x="5023" y="2700"/>
                            <a:pt x="3780" y="1458"/>
                          </a:cubicBezTo>
                          <a:cubicBezTo>
                            <a:pt x="2864" y="542"/>
                            <a:pt x="1836" y="1"/>
                            <a:pt x="1144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22" name="Google Shape;11722;p11"/>
                    <p:cNvSpPr/>
                    <p:nvPr/>
                  </p:nvSpPr>
                  <p:spPr>
                    <a:xfrm rot="-5400000">
                      <a:off x="3270425" y="2793800"/>
                      <a:ext cx="28075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23" extrusionOk="0">
                          <a:moveTo>
                            <a:pt x="570" y="1"/>
                          </a:moveTo>
                          <a:cubicBezTo>
                            <a:pt x="260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60" y="1123"/>
                            <a:pt x="570" y="1123"/>
                          </a:cubicBezTo>
                          <a:cubicBezTo>
                            <a:pt x="864" y="1123"/>
                            <a:pt x="1123" y="864"/>
                            <a:pt x="1123" y="553"/>
                          </a:cubicBezTo>
                          <a:cubicBezTo>
                            <a:pt x="1123" y="260"/>
                            <a:pt x="864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23" name="Google Shape;11723;p11"/>
                    <p:cNvSpPr/>
                    <p:nvPr/>
                  </p:nvSpPr>
                  <p:spPr>
                    <a:xfrm rot="-5400000">
                      <a:off x="3166663" y="2681813"/>
                      <a:ext cx="2807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06" extrusionOk="0">
                          <a:moveTo>
                            <a:pt x="570" y="1"/>
                          </a:moveTo>
                          <a:cubicBezTo>
                            <a:pt x="259" y="1"/>
                            <a:pt x="0" y="242"/>
                            <a:pt x="0" y="553"/>
                          </a:cubicBezTo>
                          <a:cubicBezTo>
                            <a:pt x="0" y="863"/>
                            <a:pt x="259" y="1105"/>
                            <a:pt x="570" y="1105"/>
                          </a:cubicBezTo>
                          <a:cubicBezTo>
                            <a:pt x="863" y="1105"/>
                            <a:pt x="1122" y="863"/>
                            <a:pt x="1122" y="553"/>
                          </a:cubicBezTo>
                          <a:cubicBezTo>
                            <a:pt x="1122" y="242"/>
                            <a:pt x="863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24" name="Google Shape;11724;p11"/>
                    <p:cNvSpPr/>
                    <p:nvPr/>
                  </p:nvSpPr>
                  <p:spPr>
                    <a:xfrm rot="-5400000">
                      <a:off x="3099338" y="2532863"/>
                      <a:ext cx="139400" cy="122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11" extrusionOk="0">
                          <a:moveTo>
                            <a:pt x="4439" y="1"/>
                          </a:moveTo>
                          <a:cubicBezTo>
                            <a:pt x="3748" y="1"/>
                            <a:pt x="2715" y="548"/>
                            <a:pt x="1796" y="1455"/>
                          </a:cubicBezTo>
                          <a:cubicBezTo>
                            <a:pt x="553" y="2697"/>
                            <a:pt x="1" y="4147"/>
                            <a:pt x="536" y="4700"/>
                          </a:cubicBezTo>
                          <a:cubicBezTo>
                            <a:pt x="679" y="4843"/>
                            <a:pt x="883" y="4911"/>
                            <a:pt x="1128" y="4911"/>
                          </a:cubicBezTo>
                          <a:cubicBezTo>
                            <a:pt x="1827" y="4911"/>
                            <a:pt x="2860" y="4360"/>
                            <a:pt x="3781" y="3440"/>
                          </a:cubicBezTo>
                          <a:cubicBezTo>
                            <a:pt x="5023" y="2214"/>
                            <a:pt x="5576" y="764"/>
                            <a:pt x="5023" y="212"/>
                          </a:cubicBezTo>
                          <a:cubicBezTo>
                            <a:pt x="4884" y="68"/>
                            <a:pt x="4683" y="1"/>
                            <a:pt x="443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25" name="Google Shape;11725;p11"/>
                    <p:cNvSpPr/>
                    <p:nvPr/>
                  </p:nvSpPr>
                  <p:spPr>
                    <a:xfrm rot="-5400000">
                      <a:off x="3211750" y="24462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38" y="1"/>
                          </a:moveTo>
                          <a:cubicBezTo>
                            <a:pt x="888" y="1"/>
                            <a:pt x="681" y="70"/>
                            <a:pt x="536" y="215"/>
                          </a:cubicBezTo>
                          <a:cubicBezTo>
                            <a:pt x="1" y="750"/>
                            <a:pt x="553" y="2200"/>
                            <a:pt x="1796" y="3442"/>
                          </a:cubicBezTo>
                          <a:cubicBezTo>
                            <a:pt x="2712" y="4358"/>
                            <a:pt x="3731" y="4899"/>
                            <a:pt x="4425" y="4899"/>
                          </a:cubicBezTo>
                          <a:cubicBezTo>
                            <a:pt x="4672" y="4899"/>
                            <a:pt x="4878" y="4830"/>
                            <a:pt x="5023" y="4685"/>
                          </a:cubicBezTo>
                          <a:cubicBezTo>
                            <a:pt x="5576" y="4150"/>
                            <a:pt x="5006" y="2700"/>
                            <a:pt x="3781" y="1458"/>
                          </a:cubicBezTo>
                          <a:cubicBezTo>
                            <a:pt x="2865" y="542"/>
                            <a:pt x="1836" y="1"/>
                            <a:pt x="1138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26" name="Google Shape;11726;p11"/>
                    <p:cNvSpPr/>
                    <p:nvPr/>
                  </p:nvSpPr>
                  <p:spPr>
                    <a:xfrm rot="-5400000">
                      <a:off x="3265288" y="2597863"/>
                      <a:ext cx="38425" cy="28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37" h="1126" extrusionOk="0">
                          <a:moveTo>
                            <a:pt x="760" y="1"/>
                          </a:moveTo>
                          <a:cubicBezTo>
                            <a:pt x="259" y="1"/>
                            <a:pt x="0" y="605"/>
                            <a:pt x="363" y="967"/>
                          </a:cubicBezTo>
                          <a:cubicBezTo>
                            <a:pt x="472" y="1077"/>
                            <a:pt x="608" y="1126"/>
                            <a:pt x="742" y="1126"/>
                          </a:cubicBezTo>
                          <a:cubicBezTo>
                            <a:pt x="1031" y="1126"/>
                            <a:pt x="1312" y="900"/>
                            <a:pt x="1312" y="570"/>
                          </a:cubicBezTo>
                          <a:cubicBezTo>
                            <a:pt x="1312" y="260"/>
                            <a:pt x="1537" y="1"/>
                            <a:pt x="760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27" name="Google Shape;11727;p11"/>
                    <p:cNvSpPr/>
                    <p:nvPr/>
                  </p:nvSpPr>
                  <p:spPr>
                    <a:xfrm rot="-5400000">
                      <a:off x="3166875" y="2481825"/>
                      <a:ext cx="27650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1" y="242"/>
                            <a:pt x="1" y="553"/>
                          </a:cubicBezTo>
                          <a:cubicBezTo>
                            <a:pt x="1" y="863"/>
                            <a:pt x="242" y="1105"/>
                            <a:pt x="553" y="1105"/>
                          </a:cubicBezTo>
                          <a:cubicBezTo>
                            <a:pt x="864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28" name="Google Shape;11728;p11"/>
                    <p:cNvSpPr/>
                    <p:nvPr/>
                  </p:nvSpPr>
                  <p:spPr>
                    <a:xfrm rot="-5400000">
                      <a:off x="3109488" y="2337513"/>
                      <a:ext cx="119100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4" h="4539" extrusionOk="0">
                          <a:moveTo>
                            <a:pt x="4239" y="1"/>
                          </a:moveTo>
                          <a:cubicBezTo>
                            <a:pt x="3292" y="1"/>
                            <a:pt x="2232" y="437"/>
                            <a:pt x="1398" y="1286"/>
                          </a:cubicBezTo>
                          <a:cubicBezTo>
                            <a:pt x="432" y="2235"/>
                            <a:pt x="0" y="3461"/>
                            <a:pt x="138" y="4514"/>
                          </a:cubicBezTo>
                          <a:cubicBezTo>
                            <a:pt x="267" y="4530"/>
                            <a:pt x="397" y="4539"/>
                            <a:pt x="530" y="4539"/>
                          </a:cubicBezTo>
                          <a:cubicBezTo>
                            <a:pt x="1486" y="4539"/>
                            <a:pt x="2534" y="4104"/>
                            <a:pt x="3383" y="3271"/>
                          </a:cubicBezTo>
                          <a:cubicBezTo>
                            <a:pt x="4332" y="2304"/>
                            <a:pt x="4764" y="1062"/>
                            <a:pt x="4626" y="26"/>
                          </a:cubicBezTo>
                          <a:cubicBezTo>
                            <a:pt x="4500" y="9"/>
                            <a:pt x="4371" y="1"/>
                            <a:pt x="423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29" name="Google Shape;11729;p11"/>
                    <p:cNvSpPr/>
                    <p:nvPr/>
                  </p:nvSpPr>
                  <p:spPr>
                    <a:xfrm rot="-5400000">
                      <a:off x="3211763" y="2246488"/>
                      <a:ext cx="139375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5" h="4900" extrusionOk="0">
                          <a:moveTo>
                            <a:pt x="1151" y="1"/>
                          </a:moveTo>
                          <a:cubicBezTo>
                            <a:pt x="904" y="1"/>
                            <a:pt x="698" y="70"/>
                            <a:pt x="552" y="215"/>
                          </a:cubicBezTo>
                          <a:cubicBezTo>
                            <a:pt x="0" y="750"/>
                            <a:pt x="570" y="2200"/>
                            <a:pt x="1795" y="3442"/>
                          </a:cubicBezTo>
                          <a:cubicBezTo>
                            <a:pt x="2711" y="4358"/>
                            <a:pt x="3739" y="4899"/>
                            <a:pt x="4438" y="4899"/>
                          </a:cubicBezTo>
                          <a:cubicBezTo>
                            <a:pt x="4687" y="4899"/>
                            <a:pt x="4895" y="4830"/>
                            <a:pt x="5040" y="4685"/>
                          </a:cubicBezTo>
                          <a:cubicBezTo>
                            <a:pt x="5575" y="4150"/>
                            <a:pt x="5023" y="2700"/>
                            <a:pt x="3780" y="1458"/>
                          </a:cubicBezTo>
                          <a:cubicBezTo>
                            <a:pt x="2864" y="542"/>
                            <a:pt x="1845" y="1"/>
                            <a:pt x="115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30" name="Google Shape;11730;p11"/>
                    <p:cNvSpPr/>
                    <p:nvPr/>
                  </p:nvSpPr>
                  <p:spPr>
                    <a:xfrm rot="-5400000">
                      <a:off x="3272588" y="2395963"/>
                      <a:ext cx="237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0" h="1123" extrusionOk="0">
                          <a:moveTo>
                            <a:pt x="397" y="1"/>
                          </a:moveTo>
                          <a:cubicBezTo>
                            <a:pt x="87" y="1"/>
                            <a:pt x="0" y="260"/>
                            <a:pt x="0" y="570"/>
                          </a:cubicBezTo>
                          <a:cubicBezTo>
                            <a:pt x="0" y="864"/>
                            <a:pt x="87" y="1123"/>
                            <a:pt x="397" y="1123"/>
                          </a:cubicBezTo>
                          <a:cubicBezTo>
                            <a:pt x="691" y="1123"/>
                            <a:pt x="950" y="864"/>
                            <a:pt x="950" y="570"/>
                          </a:cubicBezTo>
                          <a:cubicBezTo>
                            <a:pt x="950" y="260"/>
                            <a:pt x="691" y="1"/>
                            <a:pt x="397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31" name="Google Shape;11731;p11"/>
                    <p:cNvSpPr/>
                    <p:nvPr/>
                  </p:nvSpPr>
                  <p:spPr>
                    <a:xfrm rot="-5400000">
                      <a:off x="3166663" y="2286138"/>
                      <a:ext cx="2807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06" extrusionOk="0">
                          <a:moveTo>
                            <a:pt x="570" y="1"/>
                          </a:moveTo>
                          <a:cubicBezTo>
                            <a:pt x="259" y="1"/>
                            <a:pt x="0" y="242"/>
                            <a:pt x="0" y="553"/>
                          </a:cubicBezTo>
                          <a:cubicBezTo>
                            <a:pt x="0" y="863"/>
                            <a:pt x="259" y="1105"/>
                            <a:pt x="570" y="1105"/>
                          </a:cubicBezTo>
                          <a:cubicBezTo>
                            <a:pt x="863" y="1105"/>
                            <a:pt x="1122" y="863"/>
                            <a:pt x="1122" y="553"/>
                          </a:cubicBezTo>
                          <a:cubicBezTo>
                            <a:pt x="1122" y="242"/>
                            <a:pt x="863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32" name="Google Shape;11732;p11"/>
                    <p:cNvSpPr/>
                    <p:nvPr/>
                  </p:nvSpPr>
                  <p:spPr>
                    <a:xfrm rot="-5400000">
                      <a:off x="3109475" y="2137300"/>
                      <a:ext cx="119125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5" h="4539" extrusionOk="0">
                          <a:moveTo>
                            <a:pt x="4235" y="1"/>
                          </a:moveTo>
                          <a:cubicBezTo>
                            <a:pt x="3279" y="1"/>
                            <a:pt x="2230" y="437"/>
                            <a:pt x="1381" y="1286"/>
                          </a:cubicBezTo>
                          <a:cubicBezTo>
                            <a:pt x="432" y="2235"/>
                            <a:pt x="1" y="3461"/>
                            <a:pt x="139" y="4514"/>
                          </a:cubicBezTo>
                          <a:cubicBezTo>
                            <a:pt x="265" y="4530"/>
                            <a:pt x="394" y="4539"/>
                            <a:pt x="526" y="4539"/>
                          </a:cubicBezTo>
                          <a:cubicBezTo>
                            <a:pt x="1473" y="4539"/>
                            <a:pt x="2533" y="4104"/>
                            <a:pt x="3366" y="3271"/>
                          </a:cubicBezTo>
                          <a:cubicBezTo>
                            <a:pt x="4333" y="2304"/>
                            <a:pt x="4764" y="1062"/>
                            <a:pt x="4626" y="26"/>
                          </a:cubicBezTo>
                          <a:cubicBezTo>
                            <a:pt x="4498" y="9"/>
                            <a:pt x="4367" y="1"/>
                            <a:pt x="423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33" name="Google Shape;11733;p11"/>
                    <p:cNvSpPr/>
                    <p:nvPr/>
                  </p:nvSpPr>
                  <p:spPr>
                    <a:xfrm rot="-5400000">
                      <a:off x="3211750" y="20462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37" y="1"/>
                          </a:moveTo>
                          <a:cubicBezTo>
                            <a:pt x="888" y="1"/>
                            <a:pt x="681" y="70"/>
                            <a:pt x="536" y="215"/>
                          </a:cubicBezTo>
                          <a:cubicBezTo>
                            <a:pt x="0" y="750"/>
                            <a:pt x="553" y="2200"/>
                            <a:pt x="1795" y="3442"/>
                          </a:cubicBezTo>
                          <a:cubicBezTo>
                            <a:pt x="2711" y="4358"/>
                            <a:pt x="3740" y="4899"/>
                            <a:pt x="4432" y="4899"/>
                          </a:cubicBezTo>
                          <a:cubicBezTo>
                            <a:pt x="4678" y="4899"/>
                            <a:pt x="4882" y="4830"/>
                            <a:pt x="5023" y="4685"/>
                          </a:cubicBezTo>
                          <a:cubicBezTo>
                            <a:pt x="5575" y="4150"/>
                            <a:pt x="5023" y="2700"/>
                            <a:pt x="3780" y="1458"/>
                          </a:cubicBezTo>
                          <a:cubicBezTo>
                            <a:pt x="2864" y="542"/>
                            <a:pt x="1836" y="1"/>
                            <a:pt x="1137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34" name="Google Shape;11734;p11"/>
                    <p:cNvSpPr/>
                    <p:nvPr/>
                  </p:nvSpPr>
                  <p:spPr>
                    <a:xfrm rot="-5400000">
                      <a:off x="3270638" y="2193813"/>
                      <a:ext cx="276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23" extrusionOk="0">
                          <a:moveTo>
                            <a:pt x="553" y="1"/>
                          </a:moveTo>
                          <a:cubicBezTo>
                            <a:pt x="242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42" y="1123"/>
                            <a:pt x="553" y="1123"/>
                          </a:cubicBezTo>
                          <a:cubicBezTo>
                            <a:pt x="864" y="1123"/>
                            <a:pt x="1105" y="864"/>
                            <a:pt x="1105" y="553"/>
                          </a:cubicBezTo>
                          <a:cubicBezTo>
                            <a:pt x="1105" y="260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35" name="Google Shape;11735;p11"/>
                    <p:cNvSpPr/>
                    <p:nvPr/>
                  </p:nvSpPr>
                  <p:spPr>
                    <a:xfrm rot="-5400000">
                      <a:off x="3166875" y="2086150"/>
                      <a:ext cx="27650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1" y="242"/>
                            <a:pt x="1" y="553"/>
                          </a:cubicBezTo>
                          <a:cubicBezTo>
                            <a:pt x="1" y="863"/>
                            <a:pt x="242" y="1105"/>
                            <a:pt x="553" y="1105"/>
                          </a:cubicBezTo>
                          <a:cubicBezTo>
                            <a:pt x="864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36" name="Google Shape;11736;p11"/>
                    <p:cNvSpPr/>
                    <p:nvPr/>
                  </p:nvSpPr>
                  <p:spPr>
                    <a:xfrm rot="-5400000">
                      <a:off x="3099250" y="1932750"/>
                      <a:ext cx="139400" cy="12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4" extrusionOk="0">
                          <a:moveTo>
                            <a:pt x="4432" y="1"/>
                          </a:moveTo>
                          <a:cubicBezTo>
                            <a:pt x="3738" y="1"/>
                            <a:pt x="2715" y="548"/>
                            <a:pt x="1796" y="1455"/>
                          </a:cubicBezTo>
                          <a:cubicBezTo>
                            <a:pt x="553" y="2697"/>
                            <a:pt x="1" y="4147"/>
                            <a:pt x="536" y="4700"/>
                          </a:cubicBezTo>
                          <a:cubicBezTo>
                            <a:pt x="678" y="4838"/>
                            <a:pt x="881" y="4903"/>
                            <a:pt x="1124" y="4903"/>
                          </a:cubicBezTo>
                          <a:cubicBezTo>
                            <a:pt x="1823" y="4903"/>
                            <a:pt x="2859" y="4361"/>
                            <a:pt x="3781" y="3440"/>
                          </a:cubicBezTo>
                          <a:cubicBezTo>
                            <a:pt x="5006" y="2214"/>
                            <a:pt x="5576" y="764"/>
                            <a:pt x="5023" y="212"/>
                          </a:cubicBezTo>
                          <a:cubicBezTo>
                            <a:pt x="4880" y="68"/>
                            <a:pt x="4676" y="1"/>
                            <a:pt x="4432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37" name="Google Shape;11737;p11"/>
                    <p:cNvSpPr/>
                    <p:nvPr/>
                  </p:nvSpPr>
                  <p:spPr>
                    <a:xfrm rot="-5400000">
                      <a:off x="3211538" y="1846288"/>
                      <a:ext cx="139825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3" h="4900" extrusionOk="0">
                          <a:moveTo>
                            <a:pt x="1154" y="1"/>
                          </a:moveTo>
                          <a:cubicBezTo>
                            <a:pt x="906" y="1"/>
                            <a:pt x="698" y="70"/>
                            <a:pt x="553" y="215"/>
                          </a:cubicBezTo>
                          <a:cubicBezTo>
                            <a:pt x="1" y="750"/>
                            <a:pt x="570" y="2200"/>
                            <a:pt x="1796" y="3442"/>
                          </a:cubicBezTo>
                          <a:cubicBezTo>
                            <a:pt x="2712" y="4358"/>
                            <a:pt x="3740" y="4899"/>
                            <a:pt x="4439" y="4899"/>
                          </a:cubicBezTo>
                          <a:cubicBezTo>
                            <a:pt x="4688" y="4899"/>
                            <a:pt x="4895" y="4830"/>
                            <a:pt x="5040" y="4685"/>
                          </a:cubicBezTo>
                          <a:cubicBezTo>
                            <a:pt x="5593" y="4150"/>
                            <a:pt x="5023" y="2700"/>
                            <a:pt x="3781" y="1458"/>
                          </a:cubicBezTo>
                          <a:cubicBezTo>
                            <a:pt x="2877" y="542"/>
                            <a:pt x="1852" y="1"/>
                            <a:pt x="1154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38" name="Google Shape;11738;p11"/>
                    <p:cNvSpPr/>
                    <p:nvPr/>
                  </p:nvSpPr>
                  <p:spPr>
                    <a:xfrm rot="-5400000">
                      <a:off x="3270650" y="1993600"/>
                      <a:ext cx="27625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1123" extrusionOk="0">
                          <a:moveTo>
                            <a:pt x="553" y="1"/>
                          </a:moveTo>
                          <a:cubicBezTo>
                            <a:pt x="242" y="1"/>
                            <a:pt x="0" y="260"/>
                            <a:pt x="0" y="553"/>
                          </a:cubicBezTo>
                          <a:cubicBezTo>
                            <a:pt x="0" y="864"/>
                            <a:pt x="242" y="1123"/>
                            <a:pt x="553" y="1123"/>
                          </a:cubicBezTo>
                          <a:cubicBezTo>
                            <a:pt x="863" y="1123"/>
                            <a:pt x="1105" y="864"/>
                            <a:pt x="1105" y="553"/>
                          </a:cubicBezTo>
                          <a:cubicBezTo>
                            <a:pt x="1105" y="260"/>
                            <a:pt x="863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39" name="Google Shape;11739;p11"/>
                    <p:cNvSpPr/>
                    <p:nvPr/>
                  </p:nvSpPr>
                  <p:spPr>
                    <a:xfrm rot="-5400000">
                      <a:off x="3166875" y="1881625"/>
                      <a:ext cx="27650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1" y="242"/>
                            <a:pt x="1" y="553"/>
                          </a:cubicBezTo>
                          <a:cubicBezTo>
                            <a:pt x="1" y="863"/>
                            <a:pt x="242" y="1105"/>
                            <a:pt x="553" y="1105"/>
                          </a:cubicBezTo>
                          <a:cubicBezTo>
                            <a:pt x="864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40" name="Google Shape;11740;p11"/>
                    <p:cNvSpPr/>
                    <p:nvPr/>
                  </p:nvSpPr>
                  <p:spPr>
                    <a:xfrm rot="-5400000">
                      <a:off x="3109488" y="1737313"/>
                      <a:ext cx="119100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4" h="4539" extrusionOk="0">
                          <a:moveTo>
                            <a:pt x="4235" y="1"/>
                          </a:moveTo>
                          <a:cubicBezTo>
                            <a:pt x="3282" y="1"/>
                            <a:pt x="2245" y="437"/>
                            <a:pt x="1381" y="1286"/>
                          </a:cubicBezTo>
                          <a:cubicBezTo>
                            <a:pt x="432" y="2235"/>
                            <a:pt x="0" y="3461"/>
                            <a:pt x="138" y="4514"/>
                          </a:cubicBezTo>
                          <a:cubicBezTo>
                            <a:pt x="264" y="4530"/>
                            <a:pt x="394" y="4539"/>
                            <a:pt x="525" y="4539"/>
                          </a:cubicBezTo>
                          <a:cubicBezTo>
                            <a:pt x="1472" y="4539"/>
                            <a:pt x="2532" y="4104"/>
                            <a:pt x="3366" y="3271"/>
                          </a:cubicBezTo>
                          <a:cubicBezTo>
                            <a:pt x="4332" y="2304"/>
                            <a:pt x="4764" y="1062"/>
                            <a:pt x="4626" y="26"/>
                          </a:cubicBezTo>
                          <a:cubicBezTo>
                            <a:pt x="4498" y="9"/>
                            <a:pt x="4367" y="1"/>
                            <a:pt x="423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41" name="Google Shape;11741;p11"/>
                    <p:cNvSpPr/>
                    <p:nvPr/>
                  </p:nvSpPr>
                  <p:spPr>
                    <a:xfrm rot="-5400000">
                      <a:off x="3211763" y="1646288"/>
                      <a:ext cx="139375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5" h="4900" extrusionOk="0">
                          <a:moveTo>
                            <a:pt x="1144" y="1"/>
                          </a:moveTo>
                          <a:cubicBezTo>
                            <a:pt x="897" y="1"/>
                            <a:pt x="693" y="70"/>
                            <a:pt x="552" y="215"/>
                          </a:cubicBezTo>
                          <a:cubicBezTo>
                            <a:pt x="0" y="750"/>
                            <a:pt x="552" y="2200"/>
                            <a:pt x="1795" y="3442"/>
                          </a:cubicBezTo>
                          <a:cubicBezTo>
                            <a:pt x="2711" y="4358"/>
                            <a:pt x="3739" y="4899"/>
                            <a:pt x="4431" y="4899"/>
                          </a:cubicBezTo>
                          <a:cubicBezTo>
                            <a:pt x="4678" y="4899"/>
                            <a:pt x="4882" y="4830"/>
                            <a:pt x="5023" y="4685"/>
                          </a:cubicBezTo>
                          <a:cubicBezTo>
                            <a:pt x="5575" y="4150"/>
                            <a:pt x="5023" y="2700"/>
                            <a:pt x="3780" y="1458"/>
                          </a:cubicBezTo>
                          <a:cubicBezTo>
                            <a:pt x="2864" y="542"/>
                            <a:pt x="1836" y="1"/>
                            <a:pt x="1144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42" name="Google Shape;11742;p11"/>
                    <p:cNvSpPr/>
                    <p:nvPr/>
                  </p:nvSpPr>
                  <p:spPr>
                    <a:xfrm rot="-5400000">
                      <a:off x="3268025" y="1796000"/>
                      <a:ext cx="32825" cy="28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13" h="1121" extrusionOk="0">
                          <a:moveTo>
                            <a:pt x="743" y="1"/>
                          </a:moveTo>
                          <a:cubicBezTo>
                            <a:pt x="259" y="1"/>
                            <a:pt x="1" y="605"/>
                            <a:pt x="363" y="950"/>
                          </a:cubicBezTo>
                          <a:cubicBezTo>
                            <a:pt x="475" y="1068"/>
                            <a:pt x="615" y="1120"/>
                            <a:pt x="753" y="1120"/>
                          </a:cubicBezTo>
                          <a:cubicBezTo>
                            <a:pt x="1037" y="1120"/>
                            <a:pt x="1312" y="896"/>
                            <a:pt x="1312" y="570"/>
                          </a:cubicBezTo>
                          <a:cubicBezTo>
                            <a:pt x="1312" y="260"/>
                            <a:pt x="1053" y="1"/>
                            <a:pt x="74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43" name="Google Shape;11743;p11"/>
                    <p:cNvSpPr/>
                    <p:nvPr/>
                  </p:nvSpPr>
                  <p:spPr>
                    <a:xfrm rot="-5400000">
                      <a:off x="3164588" y="1683713"/>
                      <a:ext cx="32375" cy="27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95" h="1112" extrusionOk="0">
                          <a:moveTo>
                            <a:pt x="742" y="1"/>
                          </a:moveTo>
                          <a:cubicBezTo>
                            <a:pt x="242" y="1"/>
                            <a:pt x="0" y="587"/>
                            <a:pt x="345" y="950"/>
                          </a:cubicBezTo>
                          <a:cubicBezTo>
                            <a:pt x="457" y="1061"/>
                            <a:pt x="596" y="1112"/>
                            <a:pt x="732" y="1112"/>
                          </a:cubicBezTo>
                          <a:cubicBezTo>
                            <a:pt x="1018" y="1112"/>
                            <a:pt x="1295" y="892"/>
                            <a:pt x="1295" y="553"/>
                          </a:cubicBezTo>
                          <a:cubicBezTo>
                            <a:pt x="1295" y="242"/>
                            <a:pt x="1053" y="1"/>
                            <a:pt x="742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44" name="Google Shape;11744;p11"/>
                    <p:cNvSpPr/>
                    <p:nvPr/>
                  </p:nvSpPr>
                  <p:spPr>
                    <a:xfrm rot="-5400000">
                      <a:off x="3099338" y="1532663"/>
                      <a:ext cx="139400" cy="122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11" extrusionOk="0">
                          <a:moveTo>
                            <a:pt x="4439" y="1"/>
                          </a:moveTo>
                          <a:cubicBezTo>
                            <a:pt x="3747" y="1"/>
                            <a:pt x="2715" y="548"/>
                            <a:pt x="1795" y="1455"/>
                          </a:cubicBezTo>
                          <a:cubicBezTo>
                            <a:pt x="553" y="2697"/>
                            <a:pt x="0" y="4147"/>
                            <a:pt x="535" y="4700"/>
                          </a:cubicBezTo>
                          <a:cubicBezTo>
                            <a:pt x="679" y="4843"/>
                            <a:pt x="883" y="4911"/>
                            <a:pt x="1128" y="4911"/>
                          </a:cubicBezTo>
                          <a:cubicBezTo>
                            <a:pt x="1827" y="4911"/>
                            <a:pt x="2860" y="4360"/>
                            <a:pt x="3780" y="3440"/>
                          </a:cubicBezTo>
                          <a:cubicBezTo>
                            <a:pt x="5023" y="2214"/>
                            <a:pt x="5575" y="764"/>
                            <a:pt x="5023" y="212"/>
                          </a:cubicBezTo>
                          <a:cubicBezTo>
                            <a:pt x="4884" y="68"/>
                            <a:pt x="4683" y="1"/>
                            <a:pt x="443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45" name="Google Shape;11745;p11"/>
                    <p:cNvSpPr/>
                    <p:nvPr/>
                  </p:nvSpPr>
                  <p:spPr>
                    <a:xfrm rot="-5400000">
                      <a:off x="3211538" y="1446288"/>
                      <a:ext cx="139825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3" h="4900" extrusionOk="0">
                          <a:moveTo>
                            <a:pt x="1154" y="1"/>
                          </a:moveTo>
                          <a:cubicBezTo>
                            <a:pt x="905" y="1"/>
                            <a:pt x="698" y="70"/>
                            <a:pt x="553" y="215"/>
                          </a:cubicBezTo>
                          <a:cubicBezTo>
                            <a:pt x="0" y="750"/>
                            <a:pt x="570" y="2200"/>
                            <a:pt x="1813" y="3442"/>
                          </a:cubicBezTo>
                          <a:cubicBezTo>
                            <a:pt x="2716" y="4358"/>
                            <a:pt x="3741" y="4899"/>
                            <a:pt x="4439" y="4899"/>
                          </a:cubicBezTo>
                          <a:cubicBezTo>
                            <a:pt x="4688" y="4899"/>
                            <a:pt x="4895" y="4830"/>
                            <a:pt x="5040" y="4685"/>
                          </a:cubicBezTo>
                          <a:cubicBezTo>
                            <a:pt x="5592" y="4150"/>
                            <a:pt x="5023" y="2700"/>
                            <a:pt x="3797" y="1458"/>
                          </a:cubicBezTo>
                          <a:cubicBezTo>
                            <a:pt x="2882" y="542"/>
                            <a:pt x="1853" y="1"/>
                            <a:pt x="1154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46" name="Google Shape;11746;p11"/>
                    <p:cNvSpPr/>
                    <p:nvPr/>
                  </p:nvSpPr>
                  <p:spPr>
                    <a:xfrm rot="-5400000">
                      <a:off x="3270638" y="1593613"/>
                      <a:ext cx="276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23" extrusionOk="0">
                          <a:moveTo>
                            <a:pt x="553" y="1"/>
                          </a:moveTo>
                          <a:cubicBezTo>
                            <a:pt x="242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42" y="1123"/>
                            <a:pt x="553" y="1123"/>
                          </a:cubicBezTo>
                          <a:cubicBezTo>
                            <a:pt x="864" y="1123"/>
                            <a:pt x="1105" y="864"/>
                            <a:pt x="1105" y="553"/>
                          </a:cubicBezTo>
                          <a:cubicBezTo>
                            <a:pt x="1105" y="260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47" name="Google Shape;11747;p11"/>
                    <p:cNvSpPr/>
                    <p:nvPr/>
                  </p:nvSpPr>
                  <p:spPr>
                    <a:xfrm rot="-5400000">
                      <a:off x="3162350" y="1486175"/>
                      <a:ext cx="36700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68" h="1106" extrusionOk="0">
                          <a:moveTo>
                            <a:pt x="743" y="1"/>
                          </a:moveTo>
                          <a:cubicBezTo>
                            <a:pt x="1" y="1"/>
                            <a:pt x="1" y="1105"/>
                            <a:pt x="743" y="1105"/>
                          </a:cubicBezTo>
                          <a:cubicBezTo>
                            <a:pt x="1036" y="1105"/>
                            <a:pt x="1468" y="863"/>
                            <a:pt x="1468" y="553"/>
                          </a:cubicBezTo>
                          <a:cubicBezTo>
                            <a:pt x="1468" y="242"/>
                            <a:pt x="1054" y="1"/>
                            <a:pt x="74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48" name="Google Shape;11748;p11"/>
                    <p:cNvSpPr/>
                    <p:nvPr/>
                  </p:nvSpPr>
                  <p:spPr>
                    <a:xfrm rot="-5400000">
                      <a:off x="3099125" y="1332675"/>
                      <a:ext cx="139825" cy="122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3" h="4911" extrusionOk="0">
                          <a:moveTo>
                            <a:pt x="4447" y="1"/>
                          </a:moveTo>
                          <a:cubicBezTo>
                            <a:pt x="3749" y="1"/>
                            <a:pt x="2719" y="548"/>
                            <a:pt x="1813" y="1455"/>
                          </a:cubicBezTo>
                          <a:cubicBezTo>
                            <a:pt x="570" y="2697"/>
                            <a:pt x="1" y="4147"/>
                            <a:pt x="553" y="4700"/>
                          </a:cubicBezTo>
                          <a:cubicBezTo>
                            <a:pt x="696" y="4843"/>
                            <a:pt x="900" y="4911"/>
                            <a:pt x="1145" y="4911"/>
                          </a:cubicBezTo>
                          <a:cubicBezTo>
                            <a:pt x="1843" y="4911"/>
                            <a:pt x="2873" y="4360"/>
                            <a:pt x="3780" y="3440"/>
                          </a:cubicBezTo>
                          <a:cubicBezTo>
                            <a:pt x="5023" y="2214"/>
                            <a:pt x="5593" y="764"/>
                            <a:pt x="5040" y="212"/>
                          </a:cubicBezTo>
                          <a:cubicBezTo>
                            <a:pt x="4897" y="68"/>
                            <a:pt x="4692" y="1"/>
                            <a:pt x="4447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49" name="Google Shape;11749;p11"/>
                    <p:cNvSpPr/>
                    <p:nvPr/>
                  </p:nvSpPr>
                  <p:spPr>
                    <a:xfrm rot="-5400000">
                      <a:off x="3221825" y="1250750"/>
                      <a:ext cx="119550" cy="113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82" h="4544" extrusionOk="0">
                          <a:moveTo>
                            <a:pt x="569" y="1"/>
                          </a:moveTo>
                          <a:cubicBezTo>
                            <a:pt x="429" y="1"/>
                            <a:pt x="291" y="11"/>
                            <a:pt x="156" y="31"/>
                          </a:cubicBezTo>
                          <a:cubicBezTo>
                            <a:pt x="1" y="1066"/>
                            <a:pt x="449" y="2292"/>
                            <a:pt x="1399" y="3258"/>
                          </a:cubicBezTo>
                          <a:cubicBezTo>
                            <a:pt x="2248" y="4107"/>
                            <a:pt x="3296" y="4544"/>
                            <a:pt x="4252" y="4544"/>
                          </a:cubicBezTo>
                          <a:cubicBezTo>
                            <a:pt x="4385" y="4544"/>
                            <a:pt x="4515" y="4535"/>
                            <a:pt x="4644" y="4518"/>
                          </a:cubicBezTo>
                          <a:cubicBezTo>
                            <a:pt x="4782" y="3466"/>
                            <a:pt x="4350" y="2240"/>
                            <a:pt x="3384" y="1274"/>
                          </a:cubicBezTo>
                          <a:cubicBezTo>
                            <a:pt x="2558" y="448"/>
                            <a:pt x="1510" y="1"/>
                            <a:pt x="56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50" name="Google Shape;11750;p11"/>
                    <p:cNvSpPr/>
                    <p:nvPr/>
                  </p:nvSpPr>
                  <p:spPr>
                    <a:xfrm rot="-5400000">
                      <a:off x="3268088" y="1400263"/>
                      <a:ext cx="32825" cy="28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13" h="1126" extrusionOk="0">
                          <a:moveTo>
                            <a:pt x="760" y="1"/>
                          </a:moveTo>
                          <a:cubicBezTo>
                            <a:pt x="259" y="1"/>
                            <a:pt x="1" y="605"/>
                            <a:pt x="346" y="967"/>
                          </a:cubicBezTo>
                          <a:cubicBezTo>
                            <a:pt x="461" y="1077"/>
                            <a:pt x="600" y="1126"/>
                            <a:pt x="737" y="1126"/>
                          </a:cubicBezTo>
                          <a:cubicBezTo>
                            <a:pt x="1031" y="1126"/>
                            <a:pt x="1312" y="900"/>
                            <a:pt x="1312" y="570"/>
                          </a:cubicBezTo>
                          <a:cubicBezTo>
                            <a:pt x="1312" y="260"/>
                            <a:pt x="1053" y="1"/>
                            <a:pt x="760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51" name="Google Shape;11751;p11"/>
                    <p:cNvSpPr/>
                    <p:nvPr/>
                  </p:nvSpPr>
                  <p:spPr>
                    <a:xfrm rot="-5400000">
                      <a:off x="3164375" y="1288250"/>
                      <a:ext cx="32800" cy="27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12" h="1112" extrusionOk="0">
                          <a:moveTo>
                            <a:pt x="759" y="1"/>
                          </a:moveTo>
                          <a:cubicBezTo>
                            <a:pt x="259" y="1"/>
                            <a:pt x="0" y="587"/>
                            <a:pt x="362" y="950"/>
                          </a:cubicBezTo>
                          <a:cubicBezTo>
                            <a:pt x="474" y="1061"/>
                            <a:pt x="613" y="1112"/>
                            <a:pt x="749" y="1112"/>
                          </a:cubicBezTo>
                          <a:cubicBezTo>
                            <a:pt x="1035" y="1112"/>
                            <a:pt x="1312" y="892"/>
                            <a:pt x="1312" y="553"/>
                          </a:cubicBezTo>
                          <a:cubicBezTo>
                            <a:pt x="1312" y="242"/>
                            <a:pt x="1053" y="1"/>
                            <a:pt x="75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52" name="Google Shape;11752;p11"/>
                    <p:cNvSpPr/>
                    <p:nvPr/>
                  </p:nvSpPr>
                  <p:spPr>
                    <a:xfrm rot="-5400000">
                      <a:off x="3109488" y="1137113"/>
                      <a:ext cx="119100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4" h="4539" extrusionOk="0">
                          <a:moveTo>
                            <a:pt x="4235" y="1"/>
                          </a:moveTo>
                          <a:cubicBezTo>
                            <a:pt x="3279" y="1"/>
                            <a:pt x="2230" y="437"/>
                            <a:pt x="1381" y="1286"/>
                          </a:cubicBezTo>
                          <a:cubicBezTo>
                            <a:pt x="432" y="2235"/>
                            <a:pt x="0" y="3461"/>
                            <a:pt x="138" y="4514"/>
                          </a:cubicBezTo>
                          <a:cubicBezTo>
                            <a:pt x="265" y="4530"/>
                            <a:pt x="394" y="4539"/>
                            <a:pt x="525" y="4539"/>
                          </a:cubicBezTo>
                          <a:cubicBezTo>
                            <a:pt x="1472" y="4539"/>
                            <a:pt x="2532" y="4104"/>
                            <a:pt x="3366" y="3271"/>
                          </a:cubicBezTo>
                          <a:cubicBezTo>
                            <a:pt x="4332" y="2304"/>
                            <a:pt x="4764" y="1062"/>
                            <a:pt x="4626" y="26"/>
                          </a:cubicBezTo>
                          <a:cubicBezTo>
                            <a:pt x="4498" y="9"/>
                            <a:pt x="4367" y="1"/>
                            <a:pt x="423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53" name="Google Shape;11753;p11"/>
                    <p:cNvSpPr/>
                    <p:nvPr/>
                  </p:nvSpPr>
                  <p:spPr>
                    <a:xfrm rot="-5400000">
                      <a:off x="3211750" y="10460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37" y="1"/>
                          </a:moveTo>
                          <a:cubicBezTo>
                            <a:pt x="888" y="1"/>
                            <a:pt x="680" y="70"/>
                            <a:pt x="535" y="215"/>
                          </a:cubicBezTo>
                          <a:cubicBezTo>
                            <a:pt x="0" y="750"/>
                            <a:pt x="552" y="2200"/>
                            <a:pt x="1795" y="3442"/>
                          </a:cubicBezTo>
                          <a:cubicBezTo>
                            <a:pt x="2711" y="4358"/>
                            <a:pt x="3730" y="4899"/>
                            <a:pt x="4424" y="4899"/>
                          </a:cubicBezTo>
                          <a:cubicBezTo>
                            <a:pt x="4671" y="4899"/>
                            <a:pt x="4877" y="4830"/>
                            <a:pt x="5023" y="4685"/>
                          </a:cubicBezTo>
                          <a:cubicBezTo>
                            <a:pt x="5575" y="4150"/>
                            <a:pt x="5005" y="2700"/>
                            <a:pt x="3780" y="1458"/>
                          </a:cubicBezTo>
                          <a:cubicBezTo>
                            <a:pt x="2864" y="542"/>
                            <a:pt x="1836" y="1"/>
                            <a:pt x="1137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54" name="Google Shape;11754;p11"/>
                    <p:cNvSpPr/>
                    <p:nvPr/>
                  </p:nvSpPr>
                  <p:spPr>
                    <a:xfrm rot="-5400000">
                      <a:off x="3270638" y="1197938"/>
                      <a:ext cx="276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23" extrusionOk="0">
                          <a:moveTo>
                            <a:pt x="553" y="1"/>
                          </a:moveTo>
                          <a:cubicBezTo>
                            <a:pt x="242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42" y="1123"/>
                            <a:pt x="553" y="1123"/>
                          </a:cubicBezTo>
                          <a:cubicBezTo>
                            <a:pt x="864" y="1123"/>
                            <a:pt x="1105" y="864"/>
                            <a:pt x="1105" y="553"/>
                          </a:cubicBezTo>
                          <a:cubicBezTo>
                            <a:pt x="1105" y="260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55" name="Google Shape;11755;p11"/>
                    <p:cNvSpPr/>
                    <p:nvPr/>
                  </p:nvSpPr>
                  <p:spPr>
                    <a:xfrm rot="-5400000">
                      <a:off x="3166888" y="1085963"/>
                      <a:ext cx="2762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0" y="242"/>
                            <a:pt x="0" y="553"/>
                          </a:cubicBezTo>
                          <a:cubicBezTo>
                            <a:pt x="0" y="863"/>
                            <a:pt x="242" y="1105"/>
                            <a:pt x="553" y="1105"/>
                          </a:cubicBezTo>
                          <a:cubicBezTo>
                            <a:pt x="863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3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  <p:grpSp>
              <p:nvGrpSpPr>
                <p:cNvPr id="11756" name="Google Shape;11756;p11"/>
                <p:cNvGrpSpPr/>
                <p:nvPr/>
              </p:nvGrpSpPr>
              <p:grpSpPr>
                <a:xfrm rot="5400000">
                  <a:off x="6474749" y="2508947"/>
                  <a:ext cx="196290" cy="4001786"/>
                  <a:chOff x="478504" y="606178"/>
                  <a:chExt cx="196290" cy="4001786"/>
                </a:xfrm>
              </p:grpSpPr>
              <p:grpSp>
                <p:nvGrpSpPr>
                  <p:cNvPr id="11757" name="Google Shape;11757;p11"/>
                  <p:cNvGrpSpPr/>
                  <p:nvPr/>
                </p:nvGrpSpPr>
                <p:grpSpPr>
                  <a:xfrm>
                    <a:off x="478504" y="606178"/>
                    <a:ext cx="196290" cy="1980687"/>
                    <a:chOff x="3107650" y="1107382"/>
                    <a:chExt cx="235050" cy="2372080"/>
                  </a:xfrm>
                </p:grpSpPr>
                <p:sp>
                  <p:nvSpPr>
                    <p:cNvPr id="11758" name="Google Shape;11758;p11"/>
                    <p:cNvSpPr/>
                    <p:nvPr/>
                  </p:nvSpPr>
                  <p:spPr>
                    <a:xfrm rot="-5400000">
                      <a:off x="2038668" y="2285219"/>
                      <a:ext cx="2372080" cy="164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7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59" name="Google Shape;11759;p11"/>
                    <p:cNvSpPr/>
                    <p:nvPr/>
                  </p:nvSpPr>
                  <p:spPr>
                    <a:xfrm rot="-5400000">
                      <a:off x="3109263" y="3337488"/>
                      <a:ext cx="119550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82" h="4539" extrusionOk="0">
                          <a:moveTo>
                            <a:pt x="4240" y="1"/>
                          </a:moveTo>
                          <a:cubicBezTo>
                            <a:pt x="3292" y="1"/>
                            <a:pt x="2232" y="437"/>
                            <a:pt x="1398" y="1286"/>
                          </a:cubicBezTo>
                          <a:cubicBezTo>
                            <a:pt x="432" y="2235"/>
                            <a:pt x="0" y="3461"/>
                            <a:pt x="138" y="4514"/>
                          </a:cubicBezTo>
                          <a:cubicBezTo>
                            <a:pt x="267" y="4530"/>
                            <a:pt x="398" y="4539"/>
                            <a:pt x="530" y="4539"/>
                          </a:cubicBezTo>
                          <a:cubicBezTo>
                            <a:pt x="1486" y="4539"/>
                            <a:pt x="2535" y="4104"/>
                            <a:pt x="3383" y="3271"/>
                          </a:cubicBezTo>
                          <a:cubicBezTo>
                            <a:pt x="4333" y="2304"/>
                            <a:pt x="4781" y="1062"/>
                            <a:pt x="4626" y="26"/>
                          </a:cubicBezTo>
                          <a:cubicBezTo>
                            <a:pt x="4500" y="9"/>
                            <a:pt x="4371" y="1"/>
                            <a:pt x="4240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60" name="Google Shape;11760;p11"/>
                    <p:cNvSpPr/>
                    <p:nvPr/>
                  </p:nvSpPr>
                  <p:spPr>
                    <a:xfrm rot="-5400000">
                      <a:off x="3211450" y="3246375"/>
                      <a:ext cx="139825" cy="1226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3" h="4907" extrusionOk="0">
                          <a:moveTo>
                            <a:pt x="1141" y="1"/>
                          </a:moveTo>
                          <a:cubicBezTo>
                            <a:pt x="898" y="1"/>
                            <a:pt x="695" y="66"/>
                            <a:pt x="553" y="205"/>
                          </a:cubicBezTo>
                          <a:cubicBezTo>
                            <a:pt x="0" y="757"/>
                            <a:pt x="570" y="2207"/>
                            <a:pt x="1795" y="3449"/>
                          </a:cubicBezTo>
                          <a:cubicBezTo>
                            <a:pt x="2711" y="4365"/>
                            <a:pt x="3740" y="4906"/>
                            <a:pt x="4438" y="4906"/>
                          </a:cubicBezTo>
                          <a:cubicBezTo>
                            <a:pt x="4688" y="4906"/>
                            <a:pt x="4895" y="4837"/>
                            <a:pt x="5040" y="4692"/>
                          </a:cubicBezTo>
                          <a:cubicBezTo>
                            <a:pt x="5592" y="4157"/>
                            <a:pt x="5023" y="2707"/>
                            <a:pt x="3780" y="1465"/>
                          </a:cubicBezTo>
                          <a:cubicBezTo>
                            <a:pt x="2871" y="543"/>
                            <a:pt x="1839" y="1"/>
                            <a:pt x="114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61" name="Google Shape;11761;p11"/>
                    <p:cNvSpPr/>
                    <p:nvPr/>
                  </p:nvSpPr>
                  <p:spPr>
                    <a:xfrm rot="-5400000">
                      <a:off x="3270425" y="3394000"/>
                      <a:ext cx="28075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23" extrusionOk="0">
                          <a:moveTo>
                            <a:pt x="570" y="1"/>
                          </a:moveTo>
                          <a:cubicBezTo>
                            <a:pt x="259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59" y="1123"/>
                            <a:pt x="570" y="1123"/>
                          </a:cubicBezTo>
                          <a:cubicBezTo>
                            <a:pt x="881" y="1123"/>
                            <a:pt x="1122" y="864"/>
                            <a:pt x="1122" y="553"/>
                          </a:cubicBezTo>
                          <a:cubicBezTo>
                            <a:pt x="1122" y="260"/>
                            <a:pt x="881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62" name="Google Shape;11762;p11"/>
                    <p:cNvSpPr/>
                    <p:nvPr/>
                  </p:nvSpPr>
                  <p:spPr>
                    <a:xfrm rot="-5400000">
                      <a:off x="3166888" y="3281813"/>
                      <a:ext cx="2762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0" y="242"/>
                            <a:pt x="0" y="553"/>
                          </a:cubicBezTo>
                          <a:cubicBezTo>
                            <a:pt x="0" y="863"/>
                            <a:pt x="242" y="1105"/>
                            <a:pt x="553" y="1105"/>
                          </a:cubicBezTo>
                          <a:cubicBezTo>
                            <a:pt x="863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3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63" name="Google Shape;11763;p11"/>
                    <p:cNvSpPr/>
                    <p:nvPr/>
                  </p:nvSpPr>
                  <p:spPr>
                    <a:xfrm rot="-5400000">
                      <a:off x="3099338" y="3133063"/>
                      <a:ext cx="139400" cy="122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11" extrusionOk="0">
                          <a:moveTo>
                            <a:pt x="4446" y="1"/>
                          </a:moveTo>
                          <a:cubicBezTo>
                            <a:pt x="3748" y="1"/>
                            <a:pt x="2715" y="548"/>
                            <a:pt x="1796" y="1455"/>
                          </a:cubicBezTo>
                          <a:cubicBezTo>
                            <a:pt x="570" y="2697"/>
                            <a:pt x="1" y="4147"/>
                            <a:pt x="553" y="4700"/>
                          </a:cubicBezTo>
                          <a:cubicBezTo>
                            <a:pt x="696" y="4843"/>
                            <a:pt x="899" y="4911"/>
                            <a:pt x="1142" y="4911"/>
                          </a:cubicBezTo>
                          <a:cubicBezTo>
                            <a:pt x="1836" y="4911"/>
                            <a:pt x="2860" y="4360"/>
                            <a:pt x="3780" y="3440"/>
                          </a:cubicBezTo>
                          <a:cubicBezTo>
                            <a:pt x="5023" y="2214"/>
                            <a:pt x="5575" y="764"/>
                            <a:pt x="5040" y="212"/>
                          </a:cubicBezTo>
                          <a:cubicBezTo>
                            <a:pt x="4897" y="68"/>
                            <a:pt x="4692" y="1"/>
                            <a:pt x="4446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64" name="Google Shape;11764;p11"/>
                    <p:cNvSpPr/>
                    <p:nvPr/>
                  </p:nvSpPr>
                  <p:spPr>
                    <a:xfrm rot="-5400000">
                      <a:off x="3211750" y="30464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38" y="1"/>
                          </a:moveTo>
                          <a:cubicBezTo>
                            <a:pt x="888" y="1"/>
                            <a:pt x="681" y="70"/>
                            <a:pt x="536" y="215"/>
                          </a:cubicBezTo>
                          <a:cubicBezTo>
                            <a:pt x="1" y="750"/>
                            <a:pt x="553" y="2200"/>
                            <a:pt x="1796" y="3442"/>
                          </a:cubicBezTo>
                          <a:cubicBezTo>
                            <a:pt x="2712" y="4358"/>
                            <a:pt x="3740" y="4899"/>
                            <a:pt x="4432" y="4899"/>
                          </a:cubicBezTo>
                          <a:cubicBezTo>
                            <a:pt x="4679" y="4899"/>
                            <a:pt x="4883" y="4830"/>
                            <a:pt x="5023" y="4685"/>
                          </a:cubicBezTo>
                          <a:cubicBezTo>
                            <a:pt x="5576" y="4150"/>
                            <a:pt x="5023" y="2700"/>
                            <a:pt x="3781" y="1458"/>
                          </a:cubicBezTo>
                          <a:cubicBezTo>
                            <a:pt x="2865" y="542"/>
                            <a:pt x="1836" y="1"/>
                            <a:pt x="1138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65" name="Google Shape;11765;p11"/>
                    <p:cNvSpPr/>
                    <p:nvPr/>
                  </p:nvSpPr>
                  <p:spPr>
                    <a:xfrm rot="-5400000">
                      <a:off x="3270913" y="3198588"/>
                      <a:ext cx="28075" cy="27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084" extrusionOk="0">
                          <a:moveTo>
                            <a:pt x="555" y="1"/>
                          </a:moveTo>
                          <a:cubicBezTo>
                            <a:pt x="285" y="1"/>
                            <a:pt x="18" y="178"/>
                            <a:pt x="0" y="531"/>
                          </a:cubicBezTo>
                          <a:cubicBezTo>
                            <a:pt x="0" y="825"/>
                            <a:pt x="415" y="1084"/>
                            <a:pt x="725" y="1084"/>
                          </a:cubicBezTo>
                          <a:cubicBezTo>
                            <a:pt x="1036" y="1084"/>
                            <a:pt x="1122" y="825"/>
                            <a:pt x="1122" y="531"/>
                          </a:cubicBezTo>
                          <a:cubicBezTo>
                            <a:pt x="1096" y="178"/>
                            <a:pt x="825" y="1"/>
                            <a:pt x="55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66" name="Google Shape;11766;p11"/>
                    <p:cNvSpPr/>
                    <p:nvPr/>
                  </p:nvSpPr>
                  <p:spPr>
                    <a:xfrm rot="-5400000">
                      <a:off x="3166663" y="3081813"/>
                      <a:ext cx="2807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06" extrusionOk="0">
                          <a:moveTo>
                            <a:pt x="553" y="1"/>
                          </a:moveTo>
                          <a:cubicBezTo>
                            <a:pt x="259" y="1"/>
                            <a:pt x="1" y="242"/>
                            <a:pt x="1" y="553"/>
                          </a:cubicBezTo>
                          <a:cubicBezTo>
                            <a:pt x="1" y="863"/>
                            <a:pt x="259" y="1105"/>
                            <a:pt x="553" y="1105"/>
                          </a:cubicBezTo>
                          <a:cubicBezTo>
                            <a:pt x="864" y="1105"/>
                            <a:pt x="1122" y="863"/>
                            <a:pt x="1122" y="553"/>
                          </a:cubicBezTo>
                          <a:cubicBezTo>
                            <a:pt x="1122" y="242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67" name="Google Shape;11767;p11"/>
                    <p:cNvSpPr/>
                    <p:nvPr/>
                  </p:nvSpPr>
                  <p:spPr>
                    <a:xfrm rot="-5400000">
                      <a:off x="3109275" y="2937500"/>
                      <a:ext cx="119525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81" h="4539" extrusionOk="0">
                          <a:moveTo>
                            <a:pt x="4251" y="1"/>
                          </a:moveTo>
                          <a:cubicBezTo>
                            <a:pt x="3292" y="1"/>
                            <a:pt x="2232" y="437"/>
                            <a:pt x="1398" y="1286"/>
                          </a:cubicBezTo>
                          <a:cubicBezTo>
                            <a:pt x="449" y="2235"/>
                            <a:pt x="0" y="3461"/>
                            <a:pt x="155" y="4514"/>
                          </a:cubicBezTo>
                          <a:cubicBezTo>
                            <a:pt x="282" y="4530"/>
                            <a:pt x="411" y="4539"/>
                            <a:pt x="542" y="4539"/>
                          </a:cubicBezTo>
                          <a:cubicBezTo>
                            <a:pt x="1486" y="4539"/>
                            <a:pt x="2534" y="4104"/>
                            <a:pt x="3383" y="3271"/>
                          </a:cubicBezTo>
                          <a:cubicBezTo>
                            <a:pt x="4349" y="2304"/>
                            <a:pt x="4781" y="1062"/>
                            <a:pt x="4643" y="26"/>
                          </a:cubicBezTo>
                          <a:cubicBezTo>
                            <a:pt x="4515" y="9"/>
                            <a:pt x="4384" y="1"/>
                            <a:pt x="425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68" name="Google Shape;11768;p11"/>
                    <p:cNvSpPr/>
                    <p:nvPr/>
                  </p:nvSpPr>
                  <p:spPr>
                    <a:xfrm rot="-5400000">
                      <a:off x="3211525" y="2846475"/>
                      <a:ext cx="13985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4" h="4900" extrusionOk="0">
                          <a:moveTo>
                            <a:pt x="1155" y="1"/>
                          </a:moveTo>
                          <a:cubicBezTo>
                            <a:pt x="906" y="1"/>
                            <a:pt x="699" y="70"/>
                            <a:pt x="553" y="215"/>
                          </a:cubicBezTo>
                          <a:cubicBezTo>
                            <a:pt x="1" y="750"/>
                            <a:pt x="571" y="2200"/>
                            <a:pt x="1813" y="3442"/>
                          </a:cubicBezTo>
                          <a:cubicBezTo>
                            <a:pt x="2716" y="4358"/>
                            <a:pt x="3741" y="4899"/>
                            <a:pt x="4439" y="4899"/>
                          </a:cubicBezTo>
                          <a:cubicBezTo>
                            <a:pt x="4688" y="4899"/>
                            <a:pt x="4896" y="4830"/>
                            <a:pt x="5041" y="4685"/>
                          </a:cubicBezTo>
                          <a:cubicBezTo>
                            <a:pt x="5593" y="4150"/>
                            <a:pt x="5024" y="2700"/>
                            <a:pt x="3781" y="1458"/>
                          </a:cubicBezTo>
                          <a:cubicBezTo>
                            <a:pt x="2878" y="542"/>
                            <a:pt x="1853" y="1"/>
                            <a:pt x="115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69" name="Google Shape;11769;p11"/>
                    <p:cNvSpPr/>
                    <p:nvPr/>
                  </p:nvSpPr>
                  <p:spPr>
                    <a:xfrm rot="-5400000">
                      <a:off x="3270638" y="2998113"/>
                      <a:ext cx="276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23" extrusionOk="0">
                          <a:moveTo>
                            <a:pt x="553" y="1"/>
                          </a:moveTo>
                          <a:cubicBezTo>
                            <a:pt x="243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43" y="1123"/>
                            <a:pt x="553" y="1123"/>
                          </a:cubicBezTo>
                          <a:cubicBezTo>
                            <a:pt x="864" y="1123"/>
                            <a:pt x="1106" y="864"/>
                            <a:pt x="1106" y="553"/>
                          </a:cubicBezTo>
                          <a:cubicBezTo>
                            <a:pt x="1106" y="260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70" name="Google Shape;11770;p11"/>
                    <p:cNvSpPr/>
                    <p:nvPr/>
                  </p:nvSpPr>
                  <p:spPr>
                    <a:xfrm rot="-5400000">
                      <a:off x="3166450" y="2886575"/>
                      <a:ext cx="27625" cy="26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1071" extrusionOk="0">
                          <a:moveTo>
                            <a:pt x="725" y="1"/>
                          </a:moveTo>
                          <a:cubicBezTo>
                            <a:pt x="432" y="1"/>
                            <a:pt x="0" y="242"/>
                            <a:pt x="0" y="553"/>
                          </a:cubicBezTo>
                          <a:cubicBezTo>
                            <a:pt x="18" y="898"/>
                            <a:pt x="285" y="1071"/>
                            <a:pt x="553" y="1071"/>
                          </a:cubicBezTo>
                          <a:cubicBezTo>
                            <a:pt x="820" y="1071"/>
                            <a:pt x="1088" y="898"/>
                            <a:pt x="1105" y="553"/>
                          </a:cubicBezTo>
                          <a:cubicBezTo>
                            <a:pt x="1105" y="242"/>
                            <a:pt x="1019" y="1"/>
                            <a:pt x="72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71" name="Google Shape;11771;p11"/>
                    <p:cNvSpPr/>
                    <p:nvPr/>
                  </p:nvSpPr>
                  <p:spPr>
                    <a:xfrm rot="-5400000">
                      <a:off x="3109475" y="2737500"/>
                      <a:ext cx="119125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5" h="4539" extrusionOk="0">
                          <a:moveTo>
                            <a:pt x="4235" y="1"/>
                          </a:moveTo>
                          <a:cubicBezTo>
                            <a:pt x="3279" y="1"/>
                            <a:pt x="2232" y="437"/>
                            <a:pt x="1398" y="1286"/>
                          </a:cubicBezTo>
                          <a:cubicBezTo>
                            <a:pt x="432" y="2235"/>
                            <a:pt x="0" y="3461"/>
                            <a:pt x="139" y="4514"/>
                          </a:cubicBezTo>
                          <a:cubicBezTo>
                            <a:pt x="265" y="4530"/>
                            <a:pt x="394" y="4539"/>
                            <a:pt x="526" y="4539"/>
                          </a:cubicBezTo>
                          <a:cubicBezTo>
                            <a:pt x="1473" y="4539"/>
                            <a:pt x="2535" y="4104"/>
                            <a:pt x="3383" y="3271"/>
                          </a:cubicBezTo>
                          <a:cubicBezTo>
                            <a:pt x="4333" y="2304"/>
                            <a:pt x="4764" y="1062"/>
                            <a:pt x="4626" y="26"/>
                          </a:cubicBezTo>
                          <a:cubicBezTo>
                            <a:pt x="4498" y="9"/>
                            <a:pt x="4367" y="1"/>
                            <a:pt x="423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72" name="Google Shape;11772;p11"/>
                    <p:cNvSpPr/>
                    <p:nvPr/>
                  </p:nvSpPr>
                  <p:spPr>
                    <a:xfrm rot="-5400000">
                      <a:off x="3211750" y="26464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44" y="1"/>
                          </a:moveTo>
                          <a:cubicBezTo>
                            <a:pt x="897" y="1"/>
                            <a:pt x="693" y="70"/>
                            <a:pt x="553" y="215"/>
                          </a:cubicBezTo>
                          <a:cubicBezTo>
                            <a:pt x="0" y="750"/>
                            <a:pt x="553" y="2200"/>
                            <a:pt x="1795" y="3442"/>
                          </a:cubicBezTo>
                          <a:cubicBezTo>
                            <a:pt x="2711" y="4358"/>
                            <a:pt x="3740" y="4899"/>
                            <a:pt x="4438" y="4899"/>
                          </a:cubicBezTo>
                          <a:cubicBezTo>
                            <a:pt x="4688" y="4899"/>
                            <a:pt x="4895" y="4830"/>
                            <a:pt x="5040" y="4685"/>
                          </a:cubicBezTo>
                          <a:cubicBezTo>
                            <a:pt x="5575" y="4150"/>
                            <a:pt x="5023" y="2700"/>
                            <a:pt x="3780" y="1458"/>
                          </a:cubicBezTo>
                          <a:cubicBezTo>
                            <a:pt x="2864" y="542"/>
                            <a:pt x="1836" y="1"/>
                            <a:pt x="1144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73" name="Google Shape;11773;p11"/>
                    <p:cNvSpPr/>
                    <p:nvPr/>
                  </p:nvSpPr>
                  <p:spPr>
                    <a:xfrm rot="-5400000">
                      <a:off x="3270425" y="2793800"/>
                      <a:ext cx="28075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23" extrusionOk="0">
                          <a:moveTo>
                            <a:pt x="570" y="1"/>
                          </a:moveTo>
                          <a:cubicBezTo>
                            <a:pt x="260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60" y="1123"/>
                            <a:pt x="570" y="1123"/>
                          </a:cubicBezTo>
                          <a:cubicBezTo>
                            <a:pt x="864" y="1123"/>
                            <a:pt x="1123" y="864"/>
                            <a:pt x="1123" y="553"/>
                          </a:cubicBezTo>
                          <a:cubicBezTo>
                            <a:pt x="1123" y="260"/>
                            <a:pt x="864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74" name="Google Shape;11774;p11"/>
                    <p:cNvSpPr/>
                    <p:nvPr/>
                  </p:nvSpPr>
                  <p:spPr>
                    <a:xfrm rot="-5400000">
                      <a:off x="3166663" y="2681813"/>
                      <a:ext cx="2807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06" extrusionOk="0">
                          <a:moveTo>
                            <a:pt x="570" y="1"/>
                          </a:moveTo>
                          <a:cubicBezTo>
                            <a:pt x="259" y="1"/>
                            <a:pt x="0" y="242"/>
                            <a:pt x="0" y="553"/>
                          </a:cubicBezTo>
                          <a:cubicBezTo>
                            <a:pt x="0" y="863"/>
                            <a:pt x="259" y="1105"/>
                            <a:pt x="570" y="1105"/>
                          </a:cubicBezTo>
                          <a:cubicBezTo>
                            <a:pt x="863" y="1105"/>
                            <a:pt x="1122" y="863"/>
                            <a:pt x="1122" y="553"/>
                          </a:cubicBezTo>
                          <a:cubicBezTo>
                            <a:pt x="1122" y="242"/>
                            <a:pt x="863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75" name="Google Shape;11775;p11"/>
                    <p:cNvSpPr/>
                    <p:nvPr/>
                  </p:nvSpPr>
                  <p:spPr>
                    <a:xfrm rot="-5400000">
                      <a:off x="3099338" y="2532863"/>
                      <a:ext cx="139400" cy="122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11" extrusionOk="0">
                          <a:moveTo>
                            <a:pt x="4439" y="1"/>
                          </a:moveTo>
                          <a:cubicBezTo>
                            <a:pt x="3748" y="1"/>
                            <a:pt x="2715" y="548"/>
                            <a:pt x="1796" y="1455"/>
                          </a:cubicBezTo>
                          <a:cubicBezTo>
                            <a:pt x="553" y="2697"/>
                            <a:pt x="1" y="4147"/>
                            <a:pt x="536" y="4700"/>
                          </a:cubicBezTo>
                          <a:cubicBezTo>
                            <a:pt x="679" y="4843"/>
                            <a:pt x="883" y="4911"/>
                            <a:pt x="1128" y="4911"/>
                          </a:cubicBezTo>
                          <a:cubicBezTo>
                            <a:pt x="1827" y="4911"/>
                            <a:pt x="2860" y="4360"/>
                            <a:pt x="3781" y="3440"/>
                          </a:cubicBezTo>
                          <a:cubicBezTo>
                            <a:pt x="5023" y="2214"/>
                            <a:pt x="5576" y="764"/>
                            <a:pt x="5023" y="212"/>
                          </a:cubicBezTo>
                          <a:cubicBezTo>
                            <a:pt x="4884" y="68"/>
                            <a:pt x="4683" y="1"/>
                            <a:pt x="443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76" name="Google Shape;11776;p11"/>
                    <p:cNvSpPr/>
                    <p:nvPr/>
                  </p:nvSpPr>
                  <p:spPr>
                    <a:xfrm rot="-5400000">
                      <a:off x="3211750" y="24462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38" y="1"/>
                          </a:moveTo>
                          <a:cubicBezTo>
                            <a:pt x="888" y="1"/>
                            <a:pt x="681" y="70"/>
                            <a:pt x="536" y="215"/>
                          </a:cubicBezTo>
                          <a:cubicBezTo>
                            <a:pt x="1" y="750"/>
                            <a:pt x="553" y="2200"/>
                            <a:pt x="1796" y="3442"/>
                          </a:cubicBezTo>
                          <a:cubicBezTo>
                            <a:pt x="2712" y="4358"/>
                            <a:pt x="3731" y="4899"/>
                            <a:pt x="4425" y="4899"/>
                          </a:cubicBezTo>
                          <a:cubicBezTo>
                            <a:pt x="4672" y="4899"/>
                            <a:pt x="4878" y="4830"/>
                            <a:pt x="5023" y="4685"/>
                          </a:cubicBezTo>
                          <a:cubicBezTo>
                            <a:pt x="5576" y="4150"/>
                            <a:pt x="5006" y="2700"/>
                            <a:pt x="3781" y="1458"/>
                          </a:cubicBezTo>
                          <a:cubicBezTo>
                            <a:pt x="2865" y="542"/>
                            <a:pt x="1836" y="1"/>
                            <a:pt x="1138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77" name="Google Shape;11777;p11"/>
                    <p:cNvSpPr/>
                    <p:nvPr/>
                  </p:nvSpPr>
                  <p:spPr>
                    <a:xfrm rot="-5400000">
                      <a:off x="3265288" y="2597863"/>
                      <a:ext cx="38425" cy="28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37" h="1126" extrusionOk="0">
                          <a:moveTo>
                            <a:pt x="760" y="1"/>
                          </a:moveTo>
                          <a:cubicBezTo>
                            <a:pt x="259" y="1"/>
                            <a:pt x="0" y="605"/>
                            <a:pt x="363" y="967"/>
                          </a:cubicBezTo>
                          <a:cubicBezTo>
                            <a:pt x="472" y="1077"/>
                            <a:pt x="608" y="1126"/>
                            <a:pt x="742" y="1126"/>
                          </a:cubicBezTo>
                          <a:cubicBezTo>
                            <a:pt x="1031" y="1126"/>
                            <a:pt x="1312" y="900"/>
                            <a:pt x="1312" y="570"/>
                          </a:cubicBezTo>
                          <a:cubicBezTo>
                            <a:pt x="1312" y="260"/>
                            <a:pt x="1537" y="1"/>
                            <a:pt x="760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78" name="Google Shape;11778;p11"/>
                    <p:cNvSpPr/>
                    <p:nvPr/>
                  </p:nvSpPr>
                  <p:spPr>
                    <a:xfrm rot="-5400000">
                      <a:off x="3166875" y="2481825"/>
                      <a:ext cx="27650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1" y="242"/>
                            <a:pt x="1" y="553"/>
                          </a:cubicBezTo>
                          <a:cubicBezTo>
                            <a:pt x="1" y="863"/>
                            <a:pt x="242" y="1105"/>
                            <a:pt x="553" y="1105"/>
                          </a:cubicBezTo>
                          <a:cubicBezTo>
                            <a:pt x="864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79" name="Google Shape;11779;p11"/>
                    <p:cNvSpPr/>
                    <p:nvPr/>
                  </p:nvSpPr>
                  <p:spPr>
                    <a:xfrm rot="-5400000">
                      <a:off x="3109488" y="2337513"/>
                      <a:ext cx="119100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4" h="4539" extrusionOk="0">
                          <a:moveTo>
                            <a:pt x="4239" y="1"/>
                          </a:moveTo>
                          <a:cubicBezTo>
                            <a:pt x="3292" y="1"/>
                            <a:pt x="2232" y="437"/>
                            <a:pt x="1398" y="1286"/>
                          </a:cubicBezTo>
                          <a:cubicBezTo>
                            <a:pt x="432" y="2235"/>
                            <a:pt x="0" y="3461"/>
                            <a:pt x="138" y="4514"/>
                          </a:cubicBezTo>
                          <a:cubicBezTo>
                            <a:pt x="267" y="4530"/>
                            <a:pt x="397" y="4539"/>
                            <a:pt x="530" y="4539"/>
                          </a:cubicBezTo>
                          <a:cubicBezTo>
                            <a:pt x="1486" y="4539"/>
                            <a:pt x="2534" y="4104"/>
                            <a:pt x="3383" y="3271"/>
                          </a:cubicBezTo>
                          <a:cubicBezTo>
                            <a:pt x="4332" y="2304"/>
                            <a:pt x="4764" y="1062"/>
                            <a:pt x="4626" y="26"/>
                          </a:cubicBezTo>
                          <a:cubicBezTo>
                            <a:pt x="4500" y="9"/>
                            <a:pt x="4371" y="1"/>
                            <a:pt x="423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80" name="Google Shape;11780;p11"/>
                    <p:cNvSpPr/>
                    <p:nvPr/>
                  </p:nvSpPr>
                  <p:spPr>
                    <a:xfrm rot="-5400000">
                      <a:off x="3211763" y="2246488"/>
                      <a:ext cx="139375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5" h="4900" extrusionOk="0">
                          <a:moveTo>
                            <a:pt x="1151" y="1"/>
                          </a:moveTo>
                          <a:cubicBezTo>
                            <a:pt x="904" y="1"/>
                            <a:pt x="698" y="70"/>
                            <a:pt x="552" y="215"/>
                          </a:cubicBezTo>
                          <a:cubicBezTo>
                            <a:pt x="0" y="750"/>
                            <a:pt x="570" y="2200"/>
                            <a:pt x="1795" y="3442"/>
                          </a:cubicBezTo>
                          <a:cubicBezTo>
                            <a:pt x="2711" y="4358"/>
                            <a:pt x="3739" y="4899"/>
                            <a:pt x="4438" y="4899"/>
                          </a:cubicBezTo>
                          <a:cubicBezTo>
                            <a:pt x="4687" y="4899"/>
                            <a:pt x="4895" y="4830"/>
                            <a:pt x="5040" y="4685"/>
                          </a:cubicBezTo>
                          <a:cubicBezTo>
                            <a:pt x="5575" y="4150"/>
                            <a:pt x="5023" y="2700"/>
                            <a:pt x="3780" y="1458"/>
                          </a:cubicBezTo>
                          <a:cubicBezTo>
                            <a:pt x="2864" y="542"/>
                            <a:pt x="1845" y="1"/>
                            <a:pt x="115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81" name="Google Shape;11781;p11"/>
                    <p:cNvSpPr/>
                    <p:nvPr/>
                  </p:nvSpPr>
                  <p:spPr>
                    <a:xfrm rot="-5400000">
                      <a:off x="3272588" y="2395963"/>
                      <a:ext cx="237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0" h="1123" extrusionOk="0">
                          <a:moveTo>
                            <a:pt x="397" y="1"/>
                          </a:moveTo>
                          <a:cubicBezTo>
                            <a:pt x="87" y="1"/>
                            <a:pt x="0" y="260"/>
                            <a:pt x="0" y="570"/>
                          </a:cubicBezTo>
                          <a:cubicBezTo>
                            <a:pt x="0" y="864"/>
                            <a:pt x="87" y="1123"/>
                            <a:pt x="397" y="1123"/>
                          </a:cubicBezTo>
                          <a:cubicBezTo>
                            <a:pt x="691" y="1123"/>
                            <a:pt x="950" y="864"/>
                            <a:pt x="950" y="570"/>
                          </a:cubicBezTo>
                          <a:cubicBezTo>
                            <a:pt x="950" y="260"/>
                            <a:pt x="691" y="1"/>
                            <a:pt x="397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82" name="Google Shape;11782;p11"/>
                    <p:cNvSpPr/>
                    <p:nvPr/>
                  </p:nvSpPr>
                  <p:spPr>
                    <a:xfrm rot="-5400000">
                      <a:off x="3166663" y="2286138"/>
                      <a:ext cx="2807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06" extrusionOk="0">
                          <a:moveTo>
                            <a:pt x="570" y="1"/>
                          </a:moveTo>
                          <a:cubicBezTo>
                            <a:pt x="259" y="1"/>
                            <a:pt x="0" y="242"/>
                            <a:pt x="0" y="553"/>
                          </a:cubicBezTo>
                          <a:cubicBezTo>
                            <a:pt x="0" y="863"/>
                            <a:pt x="259" y="1105"/>
                            <a:pt x="570" y="1105"/>
                          </a:cubicBezTo>
                          <a:cubicBezTo>
                            <a:pt x="863" y="1105"/>
                            <a:pt x="1122" y="863"/>
                            <a:pt x="1122" y="553"/>
                          </a:cubicBezTo>
                          <a:cubicBezTo>
                            <a:pt x="1122" y="242"/>
                            <a:pt x="863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83" name="Google Shape;11783;p11"/>
                    <p:cNvSpPr/>
                    <p:nvPr/>
                  </p:nvSpPr>
                  <p:spPr>
                    <a:xfrm rot="-5400000">
                      <a:off x="3109475" y="2137300"/>
                      <a:ext cx="119125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5" h="4539" extrusionOk="0">
                          <a:moveTo>
                            <a:pt x="4235" y="1"/>
                          </a:moveTo>
                          <a:cubicBezTo>
                            <a:pt x="3279" y="1"/>
                            <a:pt x="2230" y="437"/>
                            <a:pt x="1381" y="1286"/>
                          </a:cubicBezTo>
                          <a:cubicBezTo>
                            <a:pt x="432" y="2235"/>
                            <a:pt x="1" y="3461"/>
                            <a:pt x="139" y="4514"/>
                          </a:cubicBezTo>
                          <a:cubicBezTo>
                            <a:pt x="265" y="4530"/>
                            <a:pt x="394" y="4539"/>
                            <a:pt x="526" y="4539"/>
                          </a:cubicBezTo>
                          <a:cubicBezTo>
                            <a:pt x="1473" y="4539"/>
                            <a:pt x="2533" y="4104"/>
                            <a:pt x="3366" y="3271"/>
                          </a:cubicBezTo>
                          <a:cubicBezTo>
                            <a:pt x="4333" y="2304"/>
                            <a:pt x="4764" y="1062"/>
                            <a:pt x="4626" y="26"/>
                          </a:cubicBezTo>
                          <a:cubicBezTo>
                            <a:pt x="4498" y="9"/>
                            <a:pt x="4367" y="1"/>
                            <a:pt x="423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84" name="Google Shape;11784;p11"/>
                    <p:cNvSpPr/>
                    <p:nvPr/>
                  </p:nvSpPr>
                  <p:spPr>
                    <a:xfrm rot="-5400000">
                      <a:off x="3211750" y="20462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37" y="1"/>
                          </a:moveTo>
                          <a:cubicBezTo>
                            <a:pt x="888" y="1"/>
                            <a:pt x="681" y="70"/>
                            <a:pt x="536" y="215"/>
                          </a:cubicBezTo>
                          <a:cubicBezTo>
                            <a:pt x="0" y="750"/>
                            <a:pt x="553" y="2200"/>
                            <a:pt x="1795" y="3442"/>
                          </a:cubicBezTo>
                          <a:cubicBezTo>
                            <a:pt x="2711" y="4358"/>
                            <a:pt x="3740" y="4899"/>
                            <a:pt x="4432" y="4899"/>
                          </a:cubicBezTo>
                          <a:cubicBezTo>
                            <a:pt x="4678" y="4899"/>
                            <a:pt x="4882" y="4830"/>
                            <a:pt x="5023" y="4685"/>
                          </a:cubicBezTo>
                          <a:cubicBezTo>
                            <a:pt x="5575" y="4150"/>
                            <a:pt x="5023" y="2700"/>
                            <a:pt x="3780" y="1458"/>
                          </a:cubicBezTo>
                          <a:cubicBezTo>
                            <a:pt x="2864" y="542"/>
                            <a:pt x="1836" y="1"/>
                            <a:pt x="1137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85" name="Google Shape;11785;p11"/>
                    <p:cNvSpPr/>
                    <p:nvPr/>
                  </p:nvSpPr>
                  <p:spPr>
                    <a:xfrm rot="-5400000">
                      <a:off x="3270638" y="2193813"/>
                      <a:ext cx="276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23" extrusionOk="0">
                          <a:moveTo>
                            <a:pt x="553" y="1"/>
                          </a:moveTo>
                          <a:cubicBezTo>
                            <a:pt x="242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42" y="1123"/>
                            <a:pt x="553" y="1123"/>
                          </a:cubicBezTo>
                          <a:cubicBezTo>
                            <a:pt x="864" y="1123"/>
                            <a:pt x="1105" y="864"/>
                            <a:pt x="1105" y="553"/>
                          </a:cubicBezTo>
                          <a:cubicBezTo>
                            <a:pt x="1105" y="260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86" name="Google Shape;11786;p11"/>
                    <p:cNvSpPr/>
                    <p:nvPr/>
                  </p:nvSpPr>
                  <p:spPr>
                    <a:xfrm rot="-5400000">
                      <a:off x="3166875" y="2086150"/>
                      <a:ext cx="27650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1" y="242"/>
                            <a:pt x="1" y="553"/>
                          </a:cubicBezTo>
                          <a:cubicBezTo>
                            <a:pt x="1" y="863"/>
                            <a:pt x="242" y="1105"/>
                            <a:pt x="553" y="1105"/>
                          </a:cubicBezTo>
                          <a:cubicBezTo>
                            <a:pt x="864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87" name="Google Shape;11787;p11"/>
                    <p:cNvSpPr/>
                    <p:nvPr/>
                  </p:nvSpPr>
                  <p:spPr>
                    <a:xfrm rot="-5400000">
                      <a:off x="3099250" y="1932750"/>
                      <a:ext cx="139400" cy="12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4" extrusionOk="0">
                          <a:moveTo>
                            <a:pt x="4432" y="1"/>
                          </a:moveTo>
                          <a:cubicBezTo>
                            <a:pt x="3738" y="1"/>
                            <a:pt x="2715" y="548"/>
                            <a:pt x="1796" y="1455"/>
                          </a:cubicBezTo>
                          <a:cubicBezTo>
                            <a:pt x="553" y="2697"/>
                            <a:pt x="1" y="4147"/>
                            <a:pt x="536" y="4700"/>
                          </a:cubicBezTo>
                          <a:cubicBezTo>
                            <a:pt x="678" y="4838"/>
                            <a:pt x="881" y="4903"/>
                            <a:pt x="1124" y="4903"/>
                          </a:cubicBezTo>
                          <a:cubicBezTo>
                            <a:pt x="1823" y="4903"/>
                            <a:pt x="2859" y="4361"/>
                            <a:pt x="3781" y="3440"/>
                          </a:cubicBezTo>
                          <a:cubicBezTo>
                            <a:pt x="5006" y="2214"/>
                            <a:pt x="5576" y="764"/>
                            <a:pt x="5023" y="212"/>
                          </a:cubicBezTo>
                          <a:cubicBezTo>
                            <a:pt x="4880" y="68"/>
                            <a:pt x="4676" y="1"/>
                            <a:pt x="4432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88" name="Google Shape;11788;p11"/>
                    <p:cNvSpPr/>
                    <p:nvPr/>
                  </p:nvSpPr>
                  <p:spPr>
                    <a:xfrm rot="-5400000">
                      <a:off x="3211538" y="1846288"/>
                      <a:ext cx="139825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3" h="4900" extrusionOk="0">
                          <a:moveTo>
                            <a:pt x="1154" y="1"/>
                          </a:moveTo>
                          <a:cubicBezTo>
                            <a:pt x="906" y="1"/>
                            <a:pt x="698" y="70"/>
                            <a:pt x="553" y="215"/>
                          </a:cubicBezTo>
                          <a:cubicBezTo>
                            <a:pt x="1" y="750"/>
                            <a:pt x="570" y="2200"/>
                            <a:pt x="1796" y="3442"/>
                          </a:cubicBezTo>
                          <a:cubicBezTo>
                            <a:pt x="2712" y="4358"/>
                            <a:pt x="3740" y="4899"/>
                            <a:pt x="4439" y="4899"/>
                          </a:cubicBezTo>
                          <a:cubicBezTo>
                            <a:pt x="4688" y="4899"/>
                            <a:pt x="4895" y="4830"/>
                            <a:pt x="5040" y="4685"/>
                          </a:cubicBezTo>
                          <a:cubicBezTo>
                            <a:pt x="5593" y="4150"/>
                            <a:pt x="5023" y="2700"/>
                            <a:pt x="3781" y="1458"/>
                          </a:cubicBezTo>
                          <a:cubicBezTo>
                            <a:pt x="2877" y="542"/>
                            <a:pt x="1852" y="1"/>
                            <a:pt x="1154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89" name="Google Shape;11789;p11"/>
                    <p:cNvSpPr/>
                    <p:nvPr/>
                  </p:nvSpPr>
                  <p:spPr>
                    <a:xfrm rot="-5400000">
                      <a:off x="3270650" y="1993600"/>
                      <a:ext cx="27625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1123" extrusionOk="0">
                          <a:moveTo>
                            <a:pt x="553" y="1"/>
                          </a:moveTo>
                          <a:cubicBezTo>
                            <a:pt x="242" y="1"/>
                            <a:pt x="0" y="260"/>
                            <a:pt x="0" y="553"/>
                          </a:cubicBezTo>
                          <a:cubicBezTo>
                            <a:pt x="0" y="864"/>
                            <a:pt x="242" y="1123"/>
                            <a:pt x="553" y="1123"/>
                          </a:cubicBezTo>
                          <a:cubicBezTo>
                            <a:pt x="863" y="1123"/>
                            <a:pt x="1105" y="864"/>
                            <a:pt x="1105" y="553"/>
                          </a:cubicBezTo>
                          <a:cubicBezTo>
                            <a:pt x="1105" y="260"/>
                            <a:pt x="863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90" name="Google Shape;11790;p11"/>
                    <p:cNvSpPr/>
                    <p:nvPr/>
                  </p:nvSpPr>
                  <p:spPr>
                    <a:xfrm rot="-5400000">
                      <a:off x="3166875" y="1881625"/>
                      <a:ext cx="27650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1" y="242"/>
                            <a:pt x="1" y="553"/>
                          </a:cubicBezTo>
                          <a:cubicBezTo>
                            <a:pt x="1" y="863"/>
                            <a:pt x="242" y="1105"/>
                            <a:pt x="553" y="1105"/>
                          </a:cubicBezTo>
                          <a:cubicBezTo>
                            <a:pt x="864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91" name="Google Shape;11791;p11"/>
                    <p:cNvSpPr/>
                    <p:nvPr/>
                  </p:nvSpPr>
                  <p:spPr>
                    <a:xfrm rot="-5400000">
                      <a:off x="3109488" y="1737313"/>
                      <a:ext cx="119100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4" h="4539" extrusionOk="0">
                          <a:moveTo>
                            <a:pt x="4235" y="1"/>
                          </a:moveTo>
                          <a:cubicBezTo>
                            <a:pt x="3282" y="1"/>
                            <a:pt x="2245" y="437"/>
                            <a:pt x="1381" y="1286"/>
                          </a:cubicBezTo>
                          <a:cubicBezTo>
                            <a:pt x="432" y="2235"/>
                            <a:pt x="0" y="3461"/>
                            <a:pt x="138" y="4514"/>
                          </a:cubicBezTo>
                          <a:cubicBezTo>
                            <a:pt x="264" y="4530"/>
                            <a:pt x="394" y="4539"/>
                            <a:pt x="525" y="4539"/>
                          </a:cubicBezTo>
                          <a:cubicBezTo>
                            <a:pt x="1472" y="4539"/>
                            <a:pt x="2532" y="4104"/>
                            <a:pt x="3366" y="3271"/>
                          </a:cubicBezTo>
                          <a:cubicBezTo>
                            <a:pt x="4332" y="2304"/>
                            <a:pt x="4764" y="1062"/>
                            <a:pt x="4626" y="26"/>
                          </a:cubicBezTo>
                          <a:cubicBezTo>
                            <a:pt x="4498" y="9"/>
                            <a:pt x="4367" y="1"/>
                            <a:pt x="423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92" name="Google Shape;11792;p11"/>
                    <p:cNvSpPr/>
                    <p:nvPr/>
                  </p:nvSpPr>
                  <p:spPr>
                    <a:xfrm rot="-5400000">
                      <a:off x="3211763" y="1646288"/>
                      <a:ext cx="139375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5" h="4900" extrusionOk="0">
                          <a:moveTo>
                            <a:pt x="1144" y="1"/>
                          </a:moveTo>
                          <a:cubicBezTo>
                            <a:pt x="897" y="1"/>
                            <a:pt x="693" y="70"/>
                            <a:pt x="552" y="215"/>
                          </a:cubicBezTo>
                          <a:cubicBezTo>
                            <a:pt x="0" y="750"/>
                            <a:pt x="552" y="2200"/>
                            <a:pt x="1795" y="3442"/>
                          </a:cubicBezTo>
                          <a:cubicBezTo>
                            <a:pt x="2711" y="4358"/>
                            <a:pt x="3739" y="4899"/>
                            <a:pt x="4431" y="4899"/>
                          </a:cubicBezTo>
                          <a:cubicBezTo>
                            <a:pt x="4678" y="4899"/>
                            <a:pt x="4882" y="4830"/>
                            <a:pt x="5023" y="4685"/>
                          </a:cubicBezTo>
                          <a:cubicBezTo>
                            <a:pt x="5575" y="4150"/>
                            <a:pt x="5023" y="2700"/>
                            <a:pt x="3780" y="1458"/>
                          </a:cubicBezTo>
                          <a:cubicBezTo>
                            <a:pt x="2864" y="542"/>
                            <a:pt x="1836" y="1"/>
                            <a:pt x="1144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93" name="Google Shape;11793;p11"/>
                    <p:cNvSpPr/>
                    <p:nvPr/>
                  </p:nvSpPr>
                  <p:spPr>
                    <a:xfrm rot="-5400000">
                      <a:off x="3268025" y="1796000"/>
                      <a:ext cx="32825" cy="28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13" h="1121" extrusionOk="0">
                          <a:moveTo>
                            <a:pt x="743" y="1"/>
                          </a:moveTo>
                          <a:cubicBezTo>
                            <a:pt x="259" y="1"/>
                            <a:pt x="1" y="605"/>
                            <a:pt x="363" y="950"/>
                          </a:cubicBezTo>
                          <a:cubicBezTo>
                            <a:pt x="475" y="1068"/>
                            <a:pt x="615" y="1120"/>
                            <a:pt x="753" y="1120"/>
                          </a:cubicBezTo>
                          <a:cubicBezTo>
                            <a:pt x="1037" y="1120"/>
                            <a:pt x="1312" y="896"/>
                            <a:pt x="1312" y="570"/>
                          </a:cubicBezTo>
                          <a:cubicBezTo>
                            <a:pt x="1312" y="260"/>
                            <a:pt x="1053" y="1"/>
                            <a:pt x="74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94" name="Google Shape;11794;p11"/>
                    <p:cNvSpPr/>
                    <p:nvPr/>
                  </p:nvSpPr>
                  <p:spPr>
                    <a:xfrm rot="-5400000">
                      <a:off x="3164588" y="1683713"/>
                      <a:ext cx="32375" cy="27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95" h="1112" extrusionOk="0">
                          <a:moveTo>
                            <a:pt x="742" y="1"/>
                          </a:moveTo>
                          <a:cubicBezTo>
                            <a:pt x="242" y="1"/>
                            <a:pt x="0" y="587"/>
                            <a:pt x="345" y="950"/>
                          </a:cubicBezTo>
                          <a:cubicBezTo>
                            <a:pt x="457" y="1061"/>
                            <a:pt x="596" y="1112"/>
                            <a:pt x="732" y="1112"/>
                          </a:cubicBezTo>
                          <a:cubicBezTo>
                            <a:pt x="1018" y="1112"/>
                            <a:pt x="1295" y="892"/>
                            <a:pt x="1295" y="553"/>
                          </a:cubicBezTo>
                          <a:cubicBezTo>
                            <a:pt x="1295" y="242"/>
                            <a:pt x="1053" y="1"/>
                            <a:pt x="742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95" name="Google Shape;11795;p11"/>
                    <p:cNvSpPr/>
                    <p:nvPr/>
                  </p:nvSpPr>
                  <p:spPr>
                    <a:xfrm rot="-5400000">
                      <a:off x="3099338" y="1532663"/>
                      <a:ext cx="139400" cy="122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11" extrusionOk="0">
                          <a:moveTo>
                            <a:pt x="4439" y="1"/>
                          </a:moveTo>
                          <a:cubicBezTo>
                            <a:pt x="3747" y="1"/>
                            <a:pt x="2715" y="548"/>
                            <a:pt x="1795" y="1455"/>
                          </a:cubicBezTo>
                          <a:cubicBezTo>
                            <a:pt x="553" y="2697"/>
                            <a:pt x="0" y="4147"/>
                            <a:pt x="535" y="4700"/>
                          </a:cubicBezTo>
                          <a:cubicBezTo>
                            <a:pt x="679" y="4843"/>
                            <a:pt x="883" y="4911"/>
                            <a:pt x="1128" y="4911"/>
                          </a:cubicBezTo>
                          <a:cubicBezTo>
                            <a:pt x="1827" y="4911"/>
                            <a:pt x="2860" y="4360"/>
                            <a:pt x="3780" y="3440"/>
                          </a:cubicBezTo>
                          <a:cubicBezTo>
                            <a:pt x="5023" y="2214"/>
                            <a:pt x="5575" y="764"/>
                            <a:pt x="5023" y="212"/>
                          </a:cubicBezTo>
                          <a:cubicBezTo>
                            <a:pt x="4884" y="68"/>
                            <a:pt x="4683" y="1"/>
                            <a:pt x="443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96" name="Google Shape;11796;p11"/>
                    <p:cNvSpPr/>
                    <p:nvPr/>
                  </p:nvSpPr>
                  <p:spPr>
                    <a:xfrm rot="-5400000">
                      <a:off x="3211538" y="1446288"/>
                      <a:ext cx="139825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3" h="4900" extrusionOk="0">
                          <a:moveTo>
                            <a:pt x="1154" y="1"/>
                          </a:moveTo>
                          <a:cubicBezTo>
                            <a:pt x="905" y="1"/>
                            <a:pt x="698" y="70"/>
                            <a:pt x="553" y="215"/>
                          </a:cubicBezTo>
                          <a:cubicBezTo>
                            <a:pt x="0" y="750"/>
                            <a:pt x="570" y="2200"/>
                            <a:pt x="1813" y="3442"/>
                          </a:cubicBezTo>
                          <a:cubicBezTo>
                            <a:pt x="2716" y="4358"/>
                            <a:pt x="3741" y="4899"/>
                            <a:pt x="4439" y="4899"/>
                          </a:cubicBezTo>
                          <a:cubicBezTo>
                            <a:pt x="4688" y="4899"/>
                            <a:pt x="4895" y="4830"/>
                            <a:pt x="5040" y="4685"/>
                          </a:cubicBezTo>
                          <a:cubicBezTo>
                            <a:pt x="5592" y="4150"/>
                            <a:pt x="5023" y="2700"/>
                            <a:pt x="3797" y="1458"/>
                          </a:cubicBezTo>
                          <a:cubicBezTo>
                            <a:pt x="2882" y="542"/>
                            <a:pt x="1853" y="1"/>
                            <a:pt x="1154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97" name="Google Shape;11797;p11"/>
                    <p:cNvSpPr/>
                    <p:nvPr/>
                  </p:nvSpPr>
                  <p:spPr>
                    <a:xfrm rot="-5400000">
                      <a:off x="3270638" y="1593613"/>
                      <a:ext cx="276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23" extrusionOk="0">
                          <a:moveTo>
                            <a:pt x="553" y="1"/>
                          </a:moveTo>
                          <a:cubicBezTo>
                            <a:pt x="242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42" y="1123"/>
                            <a:pt x="553" y="1123"/>
                          </a:cubicBezTo>
                          <a:cubicBezTo>
                            <a:pt x="864" y="1123"/>
                            <a:pt x="1105" y="864"/>
                            <a:pt x="1105" y="553"/>
                          </a:cubicBezTo>
                          <a:cubicBezTo>
                            <a:pt x="1105" y="260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98" name="Google Shape;11798;p11"/>
                    <p:cNvSpPr/>
                    <p:nvPr/>
                  </p:nvSpPr>
                  <p:spPr>
                    <a:xfrm rot="-5400000">
                      <a:off x="3162350" y="1486175"/>
                      <a:ext cx="36700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68" h="1106" extrusionOk="0">
                          <a:moveTo>
                            <a:pt x="743" y="1"/>
                          </a:moveTo>
                          <a:cubicBezTo>
                            <a:pt x="1" y="1"/>
                            <a:pt x="1" y="1105"/>
                            <a:pt x="743" y="1105"/>
                          </a:cubicBezTo>
                          <a:cubicBezTo>
                            <a:pt x="1036" y="1105"/>
                            <a:pt x="1468" y="863"/>
                            <a:pt x="1468" y="553"/>
                          </a:cubicBezTo>
                          <a:cubicBezTo>
                            <a:pt x="1468" y="242"/>
                            <a:pt x="1054" y="1"/>
                            <a:pt x="74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799" name="Google Shape;11799;p11"/>
                    <p:cNvSpPr/>
                    <p:nvPr/>
                  </p:nvSpPr>
                  <p:spPr>
                    <a:xfrm rot="-5400000">
                      <a:off x="3099125" y="1332675"/>
                      <a:ext cx="139825" cy="122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3" h="4911" extrusionOk="0">
                          <a:moveTo>
                            <a:pt x="4447" y="1"/>
                          </a:moveTo>
                          <a:cubicBezTo>
                            <a:pt x="3749" y="1"/>
                            <a:pt x="2719" y="548"/>
                            <a:pt x="1813" y="1455"/>
                          </a:cubicBezTo>
                          <a:cubicBezTo>
                            <a:pt x="570" y="2697"/>
                            <a:pt x="1" y="4147"/>
                            <a:pt x="553" y="4700"/>
                          </a:cubicBezTo>
                          <a:cubicBezTo>
                            <a:pt x="696" y="4843"/>
                            <a:pt x="900" y="4911"/>
                            <a:pt x="1145" y="4911"/>
                          </a:cubicBezTo>
                          <a:cubicBezTo>
                            <a:pt x="1843" y="4911"/>
                            <a:pt x="2873" y="4360"/>
                            <a:pt x="3780" y="3440"/>
                          </a:cubicBezTo>
                          <a:cubicBezTo>
                            <a:pt x="5023" y="2214"/>
                            <a:pt x="5593" y="764"/>
                            <a:pt x="5040" y="212"/>
                          </a:cubicBezTo>
                          <a:cubicBezTo>
                            <a:pt x="4897" y="68"/>
                            <a:pt x="4692" y="1"/>
                            <a:pt x="4447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800" name="Google Shape;11800;p11"/>
                    <p:cNvSpPr/>
                    <p:nvPr/>
                  </p:nvSpPr>
                  <p:spPr>
                    <a:xfrm rot="-5400000">
                      <a:off x="3221825" y="1250750"/>
                      <a:ext cx="119550" cy="113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82" h="4544" extrusionOk="0">
                          <a:moveTo>
                            <a:pt x="569" y="1"/>
                          </a:moveTo>
                          <a:cubicBezTo>
                            <a:pt x="429" y="1"/>
                            <a:pt x="291" y="11"/>
                            <a:pt x="156" y="31"/>
                          </a:cubicBezTo>
                          <a:cubicBezTo>
                            <a:pt x="1" y="1066"/>
                            <a:pt x="449" y="2292"/>
                            <a:pt x="1399" y="3258"/>
                          </a:cubicBezTo>
                          <a:cubicBezTo>
                            <a:pt x="2248" y="4107"/>
                            <a:pt x="3296" y="4544"/>
                            <a:pt x="4252" y="4544"/>
                          </a:cubicBezTo>
                          <a:cubicBezTo>
                            <a:pt x="4385" y="4544"/>
                            <a:pt x="4515" y="4535"/>
                            <a:pt x="4644" y="4518"/>
                          </a:cubicBezTo>
                          <a:cubicBezTo>
                            <a:pt x="4782" y="3466"/>
                            <a:pt x="4350" y="2240"/>
                            <a:pt x="3384" y="1274"/>
                          </a:cubicBezTo>
                          <a:cubicBezTo>
                            <a:pt x="2558" y="448"/>
                            <a:pt x="1510" y="1"/>
                            <a:pt x="56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801" name="Google Shape;11801;p11"/>
                    <p:cNvSpPr/>
                    <p:nvPr/>
                  </p:nvSpPr>
                  <p:spPr>
                    <a:xfrm rot="-5400000">
                      <a:off x="3268088" y="1400263"/>
                      <a:ext cx="32825" cy="28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13" h="1126" extrusionOk="0">
                          <a:moveTo>
                            <a:pt x="760" y="1"/>
                          </a:moveTo>
                          <a:cubicBezTo>
                            <a:pt x="259" y="1"/>
                            <a:pt x="1" y="605"/>
                            <a:pt x="346" y="967"/>
                          </a:cubicBezTo>
                          <a:cubicBezTo>
                            <a:pt x="461" y="1077"/>
                            <a:pt x="600" y="1126"/>
                            <a:pt x="737" y="1126"/>
                          </a:cubicBezTo>
                          <a:cubicBezTo>
                            <a:pt x="1031" y="1126"/>
                            <a:pt x="1312" y="900"/>
                            <a:pt x="1312" y="570"/>
                          </a:cubicBezTo>
                          <a:cubicBezTo>
                            <a:pt x="1312" y="260"/>
                            <a:pt x="1053" y="1"/>
                            <a:pt x="760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802" name="Google Shape;11802;p11"/>
                    <p:cNvSpPr/>
                    <p:nvPr/>
                  </p:nvSpPr>
                  <p:spPr>
                    <a:xfrm rot="-5400000">
                      <a:off x="3164375" y="1288250"/>
                      <a:ext cx="32800" cy="27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12" h="1112" extrusionOk="0">
                          <a:moveTo>
                            <a:pt x="759" y="1"/>
                          </a:moveTo>
                          <a:cubicBezTo>
                            <a:pt x="259" y="1"/>
                            <a:pt x="0" y="587"/>
                            <a:pt x="362" y="950"/>
                          </a:cubicBezTo>
                          <a:cubicBezTo>
                            <a:pt x="474" y="1061"/>
                            <a:pt x="613" y="1112"/>
                            <a:pt x="749" y="1112"/>
                          </a:cubicBezTo>
                          <a:cubicBezTo>
                            <a:pt x="1035" y="1112"/>
                            <a:pt x="1312" y="892"/>
                            <a:pt x="1312" y="553"/>
                          </a:cubicBezTo>
                          <a:cubicBezTo>
                            <a:pt x="1312" y="242"/>
                            <a:pt x="1053" y="1"/>
                            <a:pt x="75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803" name="Google Shape;11803;p11"/>
                    <p:cNvSpPr/>
                    <p:nvPr/>
                  </p:nvSpPr>
                  <p:spPr>
                    <a:xfrm rot="-5400000">
                      <a:off x="3270638" y="1197938"/>
                      <a:ext cx="276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23" extrusionOk="0">
                          <a:moveTo>
                            <a:pt x="553" y="1"/>
                          </a:moveTo>
                          <a:cubicBezTo>
                            <a:pt x="242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42" y="1123"/>
                            <a:pt x="553" y="1123"/>
                          </a:cubicBezTo>
                          <a:cubicBezTo>
                            <a:pt x="864" y="1123"/>
                            <a:pt x="1105" y="864"/>
                            <a:pt x="1105" y="553"/>
                          </a:cubicBezTo>
                          <a:cubicBezTo>
                            <a:pt x="1105" y="260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  <p:grpSp>
                <p:nvGrpSpPr>
                  <p:cNvPr id="11804" name="Google Shape;11804;p11"/>
                  <p:cNvGrpSpPr/>
                  <p:nvPr/>
                </p:nvGrpSpPr>
                <p:grpSpPr>
                  <a:xfrm>
                    <a:off x="478504" y="2556076"/>
                    <a:ext cx="196290" cy="2051887"/>
                    <a:chOff x="3107650" y="1022100"/>
                    <a:chExt cx="235050" cy="2457350"/>
                  </a:xfrm>
                </p:grpSpPr>
                <p:sp>
                  <p:nvSpPr>
                    <p:cNvPr id="11805" name="Google Shape;11805;p11"/>
                    <p:cNvSpPr/>
                    <p:nvPr/>
                  </p:nvSpPr>
                  <p:spPr>
                    <a:xfrm rot="-5400000">
                      <a:off x="1996038" y="2242563"/>
                      <a:ext cx="2457350" cy="164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7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806" name="Google Shape;11806;p11"/>
                    <p:cNvSpPr/>
                    <p:nvPr/>
                  </p:nvSpPr>
                  <p:spPr>
                    <a:xfrm rot="-5400000">
                      <a:off x="3109263" y="3337488"/>
                      <a:ext cx="119550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82" h="4539" extrusionOk="0">
                          <a:moveTo>
                            <a:pt x="4240" y="1"/>
                          </a:moveTo>
                          <a:cubicBezTo>
                            <a:pt x="3292" y="1"/>
                            <a:pt x="2232" y="437"/>
                            <a:pt x="1398" y="1286"/>
                          </a:cubicBezTo>
                          <a:cubicBezTo>
                            <a:pt x="432" y="2235"/>
                            <a:pt x="0" y="3461"/>
                            <a:pt x="138" y="4514"/>
                          </a:cubicBezTo>
                          <a:cubicBezTo>
                            <a:pt x="267" y="4530"/>
                            <a:pt x="398" y="4539"/>
                            <a:pt x="530" y="4539"/>
                          </a:cubicBezTo>
                          <a:cubicBezTo>
                            <a:pt x="1486" y="4539"/>
                            <a:pt x="2535" y="4104"/>
                            <a:pt x="3383" y="3271"/>
                          </a:cubicBezTo>
                          <a:cubicBezTo>
                            <a:pt x="4333" y="2304"/>
                            <a:pt x="4781" y="1062"/>
                            <a:pt x="4626" y="26"/>
                          </a:cubicBezTo>
                          <a:cubicBezTo>
                            <a:pt x="4500" y="9"/>
                            <a:pt x="4371" y="1"/>
                            <a:pt x="4240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807" name="Google Shape;11807;p11"/>
                    <p:cNvSpPr/>
                    <p:nvPr/>
                  </p:nvSpPr>
                  <p:spPr>
                    <a:xfrm rot="-5400000">
                      <a:off x="3211450" y="3246375"/>
                      <a:ext cx="139825" cy="1226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3" h="4907" extrusionOk="0">
                          <a:moveTo>
                            <a:pt x="1141" y="1"/>
                          </a:moveTo>
                          <a:cubicBezTo>
                            <a:pt x="898" y="1"/>
                            <a:pt x="695" y="66"/>
                            <a:pt x="553" y="205"/>
                          </a:cubicBezTo>
                          <a:cubicBezTo>
                            <a:pt x="0" y="757"/>
                            <a:pt x="570" y="2207"/>
                            <a:pt x="1795" y="3449"/>
                          </a:cubicBezTo>
                          <a:cubicBezTo>
                            <a:pt x="2711" y="4365"/>
                            <a:pt x="3740" y="4906"/>
                            <a:pt x="4438" y="4906"/>
                          </a:cubicBezTo>
                          <a:cubicBezTo>
                            <a:pt x="4688" y="4906"/>
                            <a:pt x="4895" y="4837"/>
                            <a:pt x="5040" y="4692"/>
                          </a:cubicBezTo>
                          <a:cubicBezTo>
                            <a:pt x="5592" y="4157"/>
                            <a:pt x="5023" y="2707"/>
                            <a:pt x="3780" y="1465"/>
                          </a:cubicBezTo>
                          <a:cubicBezTo>
                            <a:pt x="2871" y="543"/>
                            <a:pt x="1839" y="1"/>
                            <a:pt x="114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808" name="Google Shape;11808;p11"/>
                    <p:cNvSpPr/>
                    <p:nvPr/>
                  </p:nvSpPr>
                  <p:spPr>
                    <a:xfrm rot="-5400000">
                      <a:off x="3270425" y="3394000"/>
                      <a:ext cx="28075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23" extrusionOk="0">
                          <a:moveTo>
                            <a:pt x="570" y="1"/>
                          </a:moveTo>
                          <a:cubicBezTo>
                            <a:pt x="259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59" y="1123"/>
                            <a:pt x="570" y="1123"/>
                          </a:cubicBezTo>
                          <a:cubicBezTo>
                            <a:pt x="881" y="1123"/>
                            <a:pt x="1122" y="864"/>
                            <a:pt x="1122" y="553"/>
                          </a:cubicBezTo>
                          <a:cubicBezTo>
                            <a:pt x="1122" y="260"/>
                            <a:pt x="881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809" name="Google Shape;11809;p11"/>
                    <p:cNvSpPr/>
                    <p:nvPr/>
                  </p:nvSpPr>
                  <p:spPr>
                    <a:xfrm rot="-5400000">
                      <a:off x="3166888" y="3281813"/>
                      <a:ext cx="2762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0" y="242"/>
                            <a:pt x="0" y="553"/>
                          </a:cubicBezTo>
                          <a:cubicBezTo>
                            <a:pt x="0" y="863"/>
                            <a:pt x="242" y="1105"/>
                            <a:pt x="553" y="1105"/>
                          </a:cubicBezTo>
                          <a:cubicBezTo>
                            <a:pt x="863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3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810" name="Google Shape;11810;p11"/>
                    <p:cNvSpPr/>
                    <p:nvPr/>
                  </p:nvSpPr>
                  <p:spPr>
                    <a:xfrm rot="-5400000">
                      <a:off x="3099338" y="3133063"/>
                      <a:ext cx="139400" cy="122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11" extrusionOk="0">
                          <a:moveTo>
                            <a:pt x="4446" y="1"/>
                          </a:moveTo>
                          <a:cubicBezTo>
                            <a:pt x="3748" y="1"/>
                            <a:pt x="2715" y="548"/>
                            <a:pt x="1796" y="1455"/>
                          </a:cubicBezTo>
                          <a:cubicBezTo>
                            <a:pt x="570" y="2697"/>
                            <a:pt x="1" y="4147"/>
                            <a:pt x="553" y="4700"/>
                          </a:cubicBezTo>
                          <a:cubicBezTo>
                            <a:pt x="696" y="4843"/>
                            <a:pt x="899" y="4911"/>
                            <a:pt x="1142" y="4911"/>
                          </a:cubicBezTo>
                          <a:cubicBezTo>
                            <a:pt x="1836" y="4911"/>
                            <a:pt x="2860" y="4360"/>
                            <a:pt x="3780" y="3440"/>
                          </a:cubicBezTo>
                          <a:cubicBezTo>
                            <a:pt x="5023" y="2214"/>
                            <a:pt x="5575" y="764"/>
                            <a:pt x="5040" y="212"/>
                          </a:cubicBezTo>
                          <a:cubicBezTo>
                            <a:pt x="4897" y="68"/>
                            <a:pt x="4692" y="1"/>
                            <a:pt x="4446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811" name="Google Shape;11811;p11"/>
                    <p:cNvSpPr/>
                    <p:nvPr/>
                  </p:nvSpPr>
                  <p:spPr>
                    <a:xfrm rot="-5400000">
                      <a:off x="3211750" y="30464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38" y="1"/>
                          </a:moveTo>
                          <a:cubicBezTo>
                            <a:pt x="888" y="1"/>
                            <a:pt x="681" y="70"/>
                            <a:pt x="536" y="215"/>
                          </a:cubicBezTo>
                          <a:cubicBezTo>
                            <a:pt x="1" y="750"/>
                            <a:pt x="553" y="2200"/>
                            <a:pt x="1796" y="3442"/>
                          </a:cubicBezTo>
                          <a:cubicBezTo>
                            <a:pt x="2712" y="4358"/>
                            <a:pt x="3740" y="4899"/>
                            <a:pt x="4432" y="4899"/>
                          </a:cubicBezTo>
                          <a:cubicBezTo>
                            <a:pt x="4679" y="4899"/>
                            <a:pt x="4883" y="4830"/>
                            <a:pt x="5023" y="4685"/>
                          </a:cubicBezTo>
                          <a:cubicBezTo>
                            <a:pt x="5576" y="4150"/>
                            <a:pt x="5023" y="2700"/>
                            <a:pt x="3781" y="1458"/>
                          </a:cubicBezTo>
                          <a:cubicBezTo>
                            <a:pt x="2865" y="542"/>
                            <a:pt x="1836" y="1"/>
                            <a:pt x="1138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812" name="Google Shape;11812;p11"/>
                    <p:cNvSpPr/>
                    <p:nvPr/>
                  </p:nvSpPr>
                  <p:spPr>
                    <a:xfrm rot="-5400000">
                      <a:off x="3270913" y="3198588"/>
                      <a:ext cx="28075" cy="27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084" extrusionOk="0">
                          <a:moveTo>
                            <a:pt x="555" y="1"/>
                          </a:moveTo>
                          <a:cubicBezTo>
                            <a:pt x="285" y="1"/>
                            <a:pt x="18" y="178"/>
                            <a:pt x="0" y="531"/>
                          </a:cubicBezTo>
                          <a:cubicBezTo>
                            <a:pt x="0" y="825"/>
                            <a:pt x="415" y="1084"/>
                            <a:pt x="725" y="1084"/>
                          </a:cubicBezTo>
                          <a:cubicBezTo>
                            <a:pt x="1036" y="1084"/>
                            <a:pt x="1122" y="825"/>
                            <a:pt x="1122" y="531"/>
                          </a:cubicBezTo>
                          <a:cubicBezTo>
                            <a:pt x="1096" y="178"/>
                            <a:pt x="825" y="1"/>
                            <a:pt x="55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813" name="Google Shape;11813;p11"/>
                    <p:cNvSpPr/>
                    <p:nvPr/>
                  </p:nvSpPr>
                  <p:spPr>
                    <a:xfrm rot="-5400000">
                      <a:off x="3166663" y="3081813"/>
                      <a:ext cx="2807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06" extrusionOk="0">
                          <a:moveTo>
                            <a:pt x="553" y="1"/>
                          </a:moveTo>
                          <a:cubicBezTo>
                            <a:pt x="259" y="1"/>
                            <a:pt x="1" y="242"/>
                            <a:pt x="1" y="553"/>
                          </a:cubicBezTo>
                          <a:cubicBezTo>
                            <a:pt x="1" y="863"/>
                            <a:pt x="259" y="1105"/>
                            <a:pt x="553" y="1105"/>
                          </a:cubicBezTo>
                          <a:cubicBezTo>
                            <a:pt x="864" y="1105"/>
                            <a:pt x="1122" y="863"/>
                            <a:pt x="1122" y="553"/>
                          </a:cubicBezTo>
                          <a:cubicBezTo>
                            <a:pt x="1122" y="242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814" name="Google Shape;11814;p11"/>
                    <p:cNvSpPr/>
                    <p:nvPr/>
                  </p:nvSpPr>
                  <p:spPr>
                    <a:xfrm rot="-5400000">
                      <a:off x="3109275" y="2937500"/>
                      <a:ext cx="119525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81" h="4539" extrusionOk="0">
                          <a:moveTo>
                            <a:pt x="4251" y="1"/>
                          </a:moveTo>
                          <a:cubicBezTo>
                            <a:pt x="3292" y="1"/>
                            <a:pt x="2232" y="437"/>
                            <a:pt x="1398" y="1286"/>
                          </a:cubicBezTo>
                          <a:cubicBezTo>
                            <a:pt x="449" y="2235"/>
                            <a:pt x="0" y="3461"/>
                            <a:pt x="155" y="4514"/>
                          </a:cubicBezTo>
                          <a:cubicBezTo>
                            <a:pt x="282" y="4530"/>
                            <a:pt x="411" y="4539"/>
                            <a:pt x="542" y="4539"/>
                          </a:cubicBezTo>
                          <a:cubicBezTo>
                            <a:pt x="1486" y="4539"/>
                            <a:pt x="2534" y="4104"/>
                            <a:pt x="3383" y="3271"/>
                          </a:cubicBezTo>
                          <a:cubicBezTo>
                            <a:pt x="4349" y="2304"/>
                            <a:pt x="4781" y="1062"/>
                            <a:pt x="4643" y="26"/>
                          </a:cubicBezTo>
                          <a:cubicBezTo>
                            <a:pt x="4515" y="9"/>
                            <a:pt x="4384" y="1"/>
                            <a:pt x="425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815" name="Google Shape;11815;p11"/>
                    <p:cNvSpPr/>
                    <p:nvPr/>
                  </p:nvSpPr>
                  <p:spPr>
                    <a:xfrm rot="-5400000">
                      <a:off x="3211525" y="2846475"/>
                      <a:ext cx="13985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4" h="4900" extrusionOk="0">
                          <a:moveTo>
                            <a:pt x="1155" y="1"/>
                          </a:moveTo>
                          <a:cubicBezTo>
                            <a:pt x="906" y="1"/>
                            <a:pt x="699" y="70"/>
                            <a:pt x="553" y="215"/>
                          </a:cubicBezTo>
                          <a:cubicBezTo>
                            <a:pt x="1" y="750"/>
                            <a:pt x="571" y="2200"/>
                            <a:pt x="1813" y="3442"/>
                          </a:cubicBezTo>
                          <a:cubicBezTo>
                            <a:pt x="2716" y="4358"/>
                            <a:pt x="3741" y="4899"/>
                            <a:pt x="4439" y="4899"/>
                          </a:cubicBezTo>
                          <a:cubicBezTo>
                            <a:pt x="4688" y="4899"/>
                            <a:pt x="4896" y="4830"/>
                            <a:pt x="5041" y="4685"/>
                          </a:cubicBezTo>
                          <a:cubicBezTo>
                            <a:pt x="5593" y="4150"/>
                            <a:pt x="5024" y="2700"/>
                            <a:pt x="3781" y="1458"/>
                          </a:cubicBezTo>
                          <a:cubicBezTo>
                            <a:pt x="2878" y="542"/>
                            <a:pt x="1853" y="1"/>
                            <a:pt x="115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816" name="Google Shape;11816;p11"/>
                    <p:cNvSpPr/>
                    <p:nvPr/>
                  </p:nvSpPr>
                  <p:spPr>
                    <a:xfrm rot="-5400000">
                      <a:off x="3270638" y="2998113"/>
                      <a:ext cx="276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23" extrusionOk="0">
                          <a:moveTo>
                            <a:pt x="553" y="1"/>
                          </a:moveTo>
                          <a:cubicBezTo>
                            <a:pt x="243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43" y="1123"/>
                            <a:pt x="553" y="1123"/>
                          </a:cubicBezTo>
                          <a:cubicBezTo>
                            <a:pt x="864" y="1123"/>
                            <a:pt x="1106" y="864"/>
                            <a:pt x="1106" y="553"/>
                          </a:cubicBezTo>
                          <a:cubicBezTo>
                            <a:pt x="1106" y="260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817" name="Google Shape;11817;p11"/>
                    <p:cNvSpPr/>
                    <p:nvPr/>
                  </p:nvSpPr>
                  <p:spPr>
                    <a:xfrm rot="-5400000">
                      <a:off x="3166450" y="2886575"/>
                      <a:ext cx="27625" cy="26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1071" extrusionOk="0">
                          <a:moveTo>
                            <a:pt x="725" y="1"/>
                          </a:moveTo>
                          <a:cubicBezTo>
                            <a:pt x="432" y="1"/>
                            <a:pt x="0" y="242"/>
                            <a:pt x="0" y="553"/>
                          </a:cubicBezTo>
                          <a:cubicBezTo>
                            <a:pt x="18" y="898"/>
                            <a:pt x="285" y="1071"/>
                            <a:pt x="553" y="1071"/>
                          </a:cubicBezTo>
                          <a:cubicBezTo>
                            <a:pt x="820" y="1071"/>
                            <a:pt x="1088" y="898"/>
                            <a:pt x="1105" y="553"/>
                          </a:cubicBezTo>
                          <a:cubicBezTo>
                            <a:pt x="1105" y="242"/>
                            <a:pt x="1019" y="1"/>
                            <a:pt x="72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818" name="Google Shape;11818;p11"/>
                    <p:cNvSpPr/>
                    <p:nvPr/>
                  </p:nvSpPr>
                  <p:spPr>
                    <a:xfrm rot="-5400000">
                      <a:off x="3109475" y="2737500"/>
                      <a:ext cx="119125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5" h="4539" extrusionOk="0">
                          <a:moveTo>
                            <a:pt x="4235" y="1"/>
                          </a:moveTo>
                          <a:cubicBezTo>
                            <a:pt x="3279" y="1"/>
                            <a:pt x="2232" y="437"/>
                            <a:pt x="1398" y="1286"/>
                          </a:cubicBezTo>
                          <a:cubicBezTo>
                            <a:pt x="432" y="2235"/>
                            <a:pt x="0" y="3461"/>
                            <a:pt x="139" y="4514"/>
                          </a:cubicBezTo>
                          <a:cubicBezTo>
                            <a:pt x="265" y="4530"/>
                            <a:pt x="394" y="4539"/>
                            <a:pt x="526" y="4539"/>
                          </a:cubicBezTo>
                          <a:cubicBezTo>
                            <a:pt x="1473" y="4539"/>
                            <a:pt x="2535" y="4104"/>
                            <a:pt x="3383" y="3271"/>
                          </a:cubicBezTo>
                          <a:cubicBezTo>
                            <a:pt x="4333" y="2304"/>
                            <a:pt x="4764" y="1062"/>
                            <a:pt x="4626" y="26"/>
                          </a:cubicBezTo>
                          <a:cubicBezTo>
                            <a:pt x="4498" y="9"/>
                            <a:pt x="4367" y="1"/>
                            <a:pt x="423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819" name="Google Shape;11819;p11"/>
                    <p:cNvSpPr/>
                    <p:nvPr/>
                  </p:nvSpPr>
                  <p:spPr>
                    <a:xfrm rot="-5400000">
                      <a:off x="3211750" y="26464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44" y="1"/>
                          </a:moveTo>
                          <a:cubicBezTo>
                            <a:pt x="897" y="1"/>
                            <a:pt x="693" y="70"/>
                            <a:pt x="553" y="215"/>
                          </a:cubicBezTo>
                          <a:cubicBezTo>
                            <a:pt x="0" y="750"/>
                            <a:pt x="553" y="2200"/>
                            <a:pt x="1795" y="3442"/>
                          </a:cubicBezTo>
                          <a:cubicBezTo>
                            <a:pt x="2711" y="4358"/>
                            <a:pt x="3740" y="4899"/>
                            <a:pt x="4438" y="4899"/>
                          </a:cubicBezTo>
                          <a:cubicBezTo>
                            <a:pt x="4688" y="4899"/>
                            <a:pt x="4895" y="4830"/>
                            <a:pt x="5040" y="4685"/>
                          </a:cubicBezTo>
                          <a:cubicBezTo>
                            <a:pt x="5575" y="4150"/>
                            <a:pt x="5023" y="2700"/>
                            <a:pt x="3780" y="1458"/>
                          </a:cubicBezTo>
                          <a:cubicBezTo>
                            <a:pt x="2864" y="542"/>
                            <a:pt x="1836" y="1"/>
                            <a:pt x="1144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820" name="Google Shape;11820;p11"/>
                    <p:cNvSpPr/>
                    <p:nvPr/>
                  </p:nvSpPr>
                  <p:spPr>
                    <a:xfrm rot="-5400000">
                      <a:off x="3270425" y="2793800"/>
                      <a:ext cx="28075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23" extrusionOk="0">
                          <a:moveTo>
                            <a:pt x="570" y="1"/>
                          </a:moveTo>
                          <a:cubicBezTo>
                            <a:pt x="260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60" y="1123"/>
                            <a:pt x="570" y="1123"/>
                          </a:cubicBezTo>
                          <a:cubicBezTo>
                            <a:pt x="864" y="1123"/>
                            <a:pt x="1123" y="864"/>
                            <a:pt x="1123" y="553"/>
                          </a:cubicBezTo>
                          <a:cubicBezTo>
                            <a:pt x="1123" y="260"/>
                            <a:pt x="864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821" name="Google Shape;11821;p11"/>
                    <p:cNvSpPr/>
                    <p:nvPr/>
                  </p:nvSpPr>
                  <p:spPr>
                    <a:xfrm rot="-5400000">
                      <a:off x="3166663" y="2681813"/>
                      <a:ext cx="2807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06" extrusionOk="0">
                          <a:moveTo>
                            <a:pt x="570" y="1"/>
                          </a:moveTo>
                          <a:cubicBezTo>
                            <a:pt x="259" y="1"/>
                            <a:pt x="0" y="242"/>
                            <a:pt x="0" y="553"/>
                          </a:cubicBezTo>
                          <a:cubicBezTo>
                            <a:pt x="0" y="863"/>
                            <a:pt x="259" y="1105"/>
                            <a:pt x="570" y="1105"/>
                          </a:cubicBezTo>
                          <a:cubicBezTo>
                            <a:pt x="863" y="1105"/>
                            <a:pt x="1122" y="863"/>
                            <a:pt x="1122" y="553"/>
                          </a:cubicBezTo>
                          <a:cubicBezTo>
                            <a:pt x="1122" y="242"/>
                            <a:pt x="863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822" name="Google Shape;11822;p11"/>
                    <p:cNvSpPr/>
                    <p:nvPr/>
                  </p:nvSpPr>
                  <p:spPr>
                    <a:xfrm rot="-5400000">
                      <a:off x="3099338" y="2532863"/>
                      <a:ext cx="139400" cy="122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11" extrusionOk="0">
                          <a:moveTo>
                            <a:pt x="4439" y="1"/>
                          </a:moveTo>
                          <a:cubicBezTo>
                            <a:pt x="3748" y="1"/>
                            <a:pt x="2715" y="548"/>
                            <a:pt x="1796" y="1455"/>
                          </a:cubicBezTo>
                          <a:cubicBezTo>
                            <a:pt x="553" y="2697"/>
                            <a:pt x="1" y="4147"/>
                            <a:pt x="536" y="4700"/>
                          </a:cubicBezTo>
                          <a:cubicBezTo>
                            <a:pt x="679" y="4843"/>
                            <a:pt x="883" y="4911"/>
                            <a:pt x="1128" y="4911"/>
                          </a:cubicBezTo>
                          <a:cubicBezTo>
                            <a:pt x="1827" y="4911"/>
                            <a:pt x="2860" y="4360"/>
                            <a:pt x="3781" y="3440"/>
                          </a:cubicBezTo>
                          <a:cubicBezTo>
                            <a:pt x="5023" y="2214"/>
                            <a:pt x="5576" y="764"/>
                            <a:pt x="5023" y="212"/>
                          </a:cubicBezTo>
                          <a:cubicBezTo>
                            <a:pt x="4884" y="68"/>
                            <a:pt x="4683" y="1"/>
                            <a:pt x="443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823" name="Google Shape;11823;p11"/>
                    <p:cNvSpPr/>
                    <p:nvPr/>
                  </p:nvSpPr>
                  <p:spPr>
                    <a:xfrm rot="-5400000">
                      <a:off x="3211750" y="24462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38" y="1"/>
                          </a:moveTo>
                          <a:cubicBezTo>
                            <a:pt x="888" y="1"/>
                            <a:pt x="681" y="70"/>
                            <a:pt x="536" y="215"/>
                          </a:cubicBezTo>
                          <a:cubicBezTo>
                            <a:pt x="1" y="750"/>
                            <a:pt x="553" y="2200"/>
                            <a:pt x="1796" y="3442"/>
                          </a:cubicBezTo>
                          <a:cubicBezTo>
                            <a:pt x="2712" y="4358"/>
                            <a:pt x="3731" y="4899"/>
                            <a:pt x="4425" y="4899"/>
                          </a:cubicBezTo>
                          <a:cubicBezTo>
                            <a:pt x="4672" y="4899"/>
                            <a:pt x="4878" y="4830"/>
                            <a:pt x="5023" y="4685"/>
                          </a:cubicBezTo>
                          <a:cubicBezTo>
                            <a:pt x="5576" y="4150"/>
                            <a:pt x="5006" y="2700"/>
                            <a:pt x="3781" y="1458"/>
                          </a:cubicBezTo>
                          <a:cubicBezTo>
                            <a:pt x="2865" y="542"/>
                            <a:pt x="1836" y="1"/>
                            <a:pt x="1138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824" name="Google Shape;11824;p11"/>
                    <p:cNvSpPr/>
                    <p:nvPr/>
                  </p:nvSpPr>
                  <p:spPr>
                    <a:xfrm rot="-5400000">
                      <a:off x="3265288" y="2597863"/>
                      <a:ext cx="38425" cy="28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37" h="1126" extrusionOk="0">
                          <a:moveTo>
                            <a:pt x="760" y="1"/>
                          </a:moveTo>
                          <a:cubicBezTo>
                            <a:pt x="259" y="1"/>
                            <a:pt x="0" y="605"/>
                            <a:pt x="363" y="967"/>
                          </a:cubicBezTo>
                          <a:cubicBezTo>
                            <a:pt x="472" y="1077"/>
                            <a:pt x="608" y="1126"/>
                            <a:pt x="742" y="1126"/>
                          </a:cubicBezTo>
                          <a:cubicBezTo>
                            <a:pt x="1031" y="1126"/>
                            <a:pt x="1312" y="900"/>
                            <a:pt x="1312" y="570"/>
                          </a:cubicBezTo>
                          <a:cubicBezTo>
                            <a:pt x="1312" y="260"/>
                            <a:pt x="1537" y="1"/>
                            <a:pt x="760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825" name="Google Shape;11825;p11"/>
                    <p:cNvSpPr/>
                    <p:nvPr/>
                  </p:nvSpPr>
                  <p:spPr>
                    <a:xfrm rot="-5400000">
                      <a:off x="3166875" y="2481825"/>
                      <a:ext cx="27650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1" y="242"/>
                            <a:pt x="1" y="553"/>
                          </a:cubicBezTo>
                          <a:cubicBezTo>
                            <a:pt x="1" y="863"/>
                            <a:pt x="242" y="1105"/>
                            <a:pt x="553" y="1105"/>
                          </a:cubicBezTo>
                          <a:cubicBezTo>
                            <a:pt x="864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826" name="Google Shape;11826;p11"/>
                    <p:cNvSpPr/>
                    <p:nvPr/>
                  </p:nvSpPr>
                  <p:spPr>
                    <a:xfrm rot="-5400000">
                      <a:off x="3109488" y="2337513"/>
                      <a:ext cx="119100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4" h="4539" extrusionOk="0">
                          <a:moveTo>
                            <a:pt x="4239" y="1"/>
                          </a:moveTo>
                          <a:cubicBezTo>
                            <a:pt x="3292" y="1"/>
                            <a:pt x="2232" y="437"/>
                            <a:pt x="1398" y="1286"/>
                          </a:cubicBezTo>
                          <a:cubicBezTo>
                            <a:pt x="432" y="2235"/>
                            <a:pt x="0" y="3461"/>
                            <a:pt x="138" y="4514"/>
                          </a:cubicBezTo>
                          <a:cubicBezTo>
                            <a:pt x="267" y="4530"/>
                            <a:pt x="397" y="4539"/>
                            <a:pt x="530" y="4539"/>
                          </a:cubicBezTo>
                          <a:cubicBezTo>
                            <a:pt x="1486" y="4539"/>
                            <a:pt x="2534" y="4104"/>
                            <a:pt x="3383" y="3271"/>
                          </a:cubicBezTo>
                          <a:cubicBezTo>
                            <a:pt x="4332" y="2304"/>
                            <a:pt x="4764" y="1062"/>
                            <a:pt x="4626" y="26"/>
                          </a:cubicBezTo>
                          <a:cubicBezTo>
                            <a:pt x="4500" y="9"/>
                            <a:pt x="4371" y="1"/>
                            <a:pt x="423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827" name="Google Shape;11827;p11"/>
                    <p:cNvSpPr/>
                    <p:nvPr/>
                  </p:nvSpPr>
                  <p:spPr>
                    <a:xfrm rot="-5400000">
                      <a:off x="3211763" y="2246488"/>
                      <a:ext cx="139375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5" h="4900" extrusionOk="0">
                          <a:moveTo>
                            <a:pt x="1151" y="1"/>
                          </a:moveTo>
                          <a:cubicBezTo>
                            <a:pt x="904" y="1"/>
                            <a:pt x="698" y="70"/>
                            <a:pt x="552" y="215"/>
                          </a:cubicBezTo>
                          <a:cubicBezTo>
                            <a:pt x="0" y="750"/>
                            <a:pt x="570" y="2200"/>
                            <a:pt x="1795" y="3442"/>
                          </a:cubicBezTo>
                          <a:cubicBezTo>
                            <a:pt x="2711" y="4358"/>
                            <a:pt x="3739" y="4899"/>
                            <a:pt x="4438" y="4899"/>
                          </a:cubicBezTo>
                          <a:cubicBezTo>
                            <a:pt x="4687" y="4899"/>
                            <a:pt x="4895" y="4830"/>
                            <a:pt x="5040" y="4685"/>
                          </a:cubicBezTo>
                          <a:cubicBezTo>
                            <a:pt x="5575" y="4150"/>
                            <a:pt x="5023" y="2700"/>
                            <a:pt x="3780" y="1458"/>
                          </a:cubicBezTo>
                          <a:cubicBezTo>
                            <a:pt x="2864" y="542"/>
                            <a:pt x="1845" y="1"/>
                            <a:pt x="115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828" name="Google Shape;11828;p11"/>
                    <p:cNvSpPr/>
                    <p:nvPr/>
                  </p:nvSpPr>
                  <p:spPr>
                    <a:xfrm rot="-5400000">
                      <a:off x="3272588" y="2395963"/>
                      <a:ext cx="237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0" h="1123" extrusionOk="0">
                          <a:moveTo>
                            <a:pt x="397" y="1"/>
                          </a:moveTo>
                          <a:cubicBezTo>
                            <a:pt x="87" y="1"/>
                            <a:pt x="0" y="260"/>
                            <a:pt x="0" y="570"/>
                          </a:cubicBezTo>
                          <a:cubicBezTo>
                            <a:pt x="0" y="864"/>
                            <a:pt x="87" y="1123"/>
                            <a:pt x="397" y="1123"/>
                          </a:cubicBezTo>
                          <a:cubicBezTo>
                            <a:pt x="691" y="1123"/>
                            <a:pt x="950" y="864"/>
                            <a:pt x="950" y="570"/>
                          </a:cubicBezTo>
                          <a:cubicBezTo>
                            <a:pt x="950" y="260"/>
                            <a:pt x="691" y="1"/>
                            <a:pt x="397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829" name="Google Shape;11829;p11"/>
                    <p:cNvSpPr/>
                    <p:nvPr/>
                  </p:nvSpPr>
                  <p:spPr>
                    <a:xfrm rot="-5400000">
                      <a:off x="3166663" y="2286138"/>
                      <a:ext cx="2807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06" extrusionOk="0">
                          <a:moveTo>
                            <a:pt x="570" y="1"/>
                          </a:moveTo>
                          <a:cubicBezTo>
                            <a:pt x="259" y="1"/>
                            <a:pt x="0" y="242"/>
                            <a:pt x="0" y="553"/>
                          </a:cubicBezTo>
                          <a:cubicBezTo>
                            <a:pt x="0" y="863"/>
                            <a:pt x="259" y="1105"/>
                            <a:pt x="570" y="1105"/>
                          </a:cubicBezTo>
                          <a:cubicBezTo>
                            <a:pt x="863" y="1105"/>
                            <a:pt x="1122" y="863"/>
                            <a:pt x="1122" y="553"/>
                          </a:cubicBezTo>
                          <a:cubicBezTo>
                            <a:pt x="1122" y="242"/>
                            <a:pt x="863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830" name="Google Shape;11830;p11"/>
                    <p:cNvSpPr/>
                    <p:nvPr/>
                  </p:nvSpPr>
                  <p:spPr>
                    <a:xfrm rot="-5400000">
                      <a:off x="3109475" y="2137300"/>
                      <a:ext cx="119125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5" h="4539" extrusionOk="0">
                          <a:moveTo>
                            <a:pt x="4235" y="1"/>
                          </a:moveTo>
                          <a:cubicBezTo>
                            <a:pt x="3279" y="1"/>
                            <a:pt x="2230" y="437"/>
                            <a:pt x="1381" y="1286"/>
                          </a:cubicBezTo>
                          <a:cubicBezTo>
                            <a:pt x="432" y="2235"/>
                            <a:pt x="1" y="3461"/>
                            <a:pt x="139" y="4514"/>
                          </a:cubicBezTo>
                          <a:cubicBezTo>
                            <a:pt x="265" y="4530"/>
                            <a:pt x="394" y="4539"/>
                            <a:pt x="526" y="4539"/>
                          </a:cubicBezTo>
                          <a:cubicBezTo>
                            <a:pt x="1473" y="4539"/>
                            <a:pt x="2533" y="4104"/>
                            <a:pt x="3366" y="3271"/>
                          </a:cubicBezTo>
                          <a:cubicBezTo>
                            <a:pt x="4333" y="2304"/>
                            <a:pt x="4764" y="1062"/>
                            <a:pt x="4626" y="26"/>
                          </a:cubicBezTo>
                          <a:cubicBezTo>
                            <a:pt x="4498" y="9"/>
                            <a:pt x="4367" y="1"/>
                            <a:pt x="423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831" name="Google Shape;11831;p11"/>
                    <p:cNvSpPr/>
                    <p:nvPr/>
                  </p:nvSpPr>
                  <p:spPr>
                    <a:xfrm rot="-5400000">
                      <a:off x="3211750" y="20462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37" y="1"/>
                          </a:moveTo>
                          <a:cubicBezTo>
                            <a:pt x="888" y="1"/>
                            <a:pt x="681" y="70"/>
                            <a:pt x="536" y="215"/>
                          </a:cubicBezTo>
                          <a:cubicBezTo>
                            <a:pt x="0" y="750"/>
                            <a:pt x="553" y="2200"/>
                            <a:pt x="1795" y="3442"/>
                          </a:cubicBezTo>
                          <a:cubicBezTo>
                            <a:pt x="2711" y="4358"/>
                            <a:pt x="3740" y="4899"/>
                            <a:pt x="4432" y="4899"/>
                          </a:cubicBezTo>
                          <a:cubicBezTo>
                            <a:pt x="4678" y="4899"/>
                            <a:pt x="4882" y="4830"/>
                            <a:pt x="5023" y="4685"/>
                          </a:cubicBezTo>
                          <a:cubicBezTo>
                            <a:pt x="5575" y="4150"/>
                            <a:pt x="5023" y="2700"/>
                            <a:pt x="3780" y="1458"/>
                          </a:cubicBezTo>
                          <a:cubicBezTo>
                            <a:pt x="2864" y="542"/>
                            <a:pt x="1836" y="1"/>
                            <a:pt x="1137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832" name="Google Shape;11832;p11"/>
                    <p:cNvSpPr/>
                    <p:nvPr/>
                  </p:nvSpPr>
                  <p:spPr>
                    <a:xfrm rot="-5400000">
                      <a:off x="3270638" y="2193813"/>
                      <a:ext cx="276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23" extrusionOk="0">
                          <a:moveTo>
                            <a:pt x="553" y="1"/>
                          </a:moveTo>
                          <a:cubicBezTo>
                            <a:pt x="242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42" y="1123"/>
                            <a:pt x="553" y="1123"/>
                          </a:cubicBezTo>
                          <a:cubicBezTo>
                            <a:pt x="864" y="1123"/>
                            <a:pt x="1105" y="864"/>
                            <a:pt x="1105" y="553"/>
                          </a:cubicBezTo>
                          <a:cubicBezTo>
                            <a:pt x="1105" y="260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833" name="Google Shape;11833;p11"/>
                    <p:cNvSpPr/>
                    <p:nvPr/>
                  </p:nvSpPr>
                  <p:spPr>
                    <a:xfrm rot="-5400000">
                      <a:off x="3166875" y="2086150"/>
                      <a:ext cx="27650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1" y="242"/>
                            <a:pt x="1" y="553"/>
                          </a:cubicBezTo>
                          <a:cubicBezTo>
                            <a:pt x="1" y="863"/>
                            <a:pt x="242" y="1105"/>
                            <a:pt x="553" y="1105"/>
                          </a:cubicBezTo>
                          <a:cubicBezTo>
                            <a:pt x="864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834" name="Google Shape;11834;p11"/>
                    <p:cNvSpPr/>
                    <p:nvPr/>
                  </p:nvSpPr>
                  <p:spPr>
                    <a:xfrm rot="-5400000">
                      <a:off x="3099250" y="1932750"/>
                      <a:ext cx="139400" cy="12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4" extrusionOk="0">
                          <a:moveTo>
                            <a:pt x="4432" y="1"/>
                          </a:moveTo>
                          <a:cubicBezTo>
                            <a:pt x="3738" y="1"/>
                            <a:pt x="2715" y="548"/>
                            <a:pt x="1796" y="1455"/>
                          </a:cubicBezTo>
                          <a:cubicBezTo>
                            <a:pt x="553" y="2697"/>
                            <a:pt x="1" y="4147"/>
                            <a:pt x="536" y="4700"/>
                          </a:cubicBezTo>
                          <a:cubicBezTo>
                            <a:pt x="678" y="4838"/>
                            <a:pt x="881" y="4903"/>
                            <a:pt x="1124" y="4903"/>
                          </a:cubicBezTo>
                          <a:cubicBezTo>
                            <a:pt x="1823" y="4903"/>
                            <a:pt x="2859" y="4361"/>
                            <a:pt x="3781" y="3440"/>
                          </a:cubicBezTo>
                          <a:cubicBezTo>
                            <a:pt x="5006" y="2214"/>
                            <a:pt x="5576" y="764"/>
                            <a:pt x="5023" y="212"/>
                          </a:cubicBezTo>
                          <a:cubicBezTo>
                            <a:pt x="4880" y="68"/>
                            <a:pt x="4676" y="1"/>
                            <a:pt x="4432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835" name="Google Shape;11835;p11"/>
                    <p:cNvSpPr/>
                    <p:nvPr/>
                  </p:nvSpPr>
                  <p:spPr>
                    <a:xfrm rot="-5400000">
                      <a:off x="3211538" y="1846288"/>
                      <a:ext cx="139825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3" h="4900" extrusionOk="0">
                          <a:moveTo>
                            <a:pt x="1154" y="1"/>
                          </a:moveTo>
                          <a:cubicBezTo>
                            <a:pt x="906" y="1"/>
                            <a:pt x="698" y="70"/>
                            <a:pt x="553" y="215"/>
                          </a:cubicBezTo>
                          <a:cubicBezTo>
                            <a:pt x="1" y="750"/>
                            <a:pt x="570" y="2200"/>
                            <a:pt x="1796" y="3442"/>
                          </a:cubicBezTo>
                          <a:cubicBezTo>
                            <a:pt x="2712" y="4358"/>
                            <a:pt x="3740" y="4899"/>
                            <a:pt x="4439" y="4899"/>
                          </a:cubicBezTo>
                          <a:cubicBezTo>
                            <a:pt x="4688" y="4899"/>
                            <a:pt x="4895" y="4830"/>
                            <a:pt x="5040" y="4685"/>
                          </a:cubicBezTo>
                          <a:cubicBezTo>
                            <a:pt x="5593" y="4150"/>
                            <a:pt x="5023" y="2700"/>
                            <a:pt x="3781" y="1458"/>
                          </a:cubicBezTo>
                          <a:cubicBezTo>
                            <a:pt x="2877" y="542"/>
                            <a:pt x="1852" y="1"/>
                            <a:pt x="1154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836" name="Google Shape;11836;p11"/>
                    <p:cNvSpPr/>
                    <p:nvPr/>
                  </p:nvSpPr>
                  <p:spPr>
                    <a:xfrm rot="-5400000">
                      <a:off x="3270650" y="1993600"/>
                      <a:ext cx="27625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1123" extrusionOk="0">
                          <a:moveTo>
                            <a:pt x="553" y="1"/>
                          </a:moveTo>
                          <a:cubicBezTo>
                            <a:pt x="242" y="1"/>
                            <a:pt x="0" y="260"/>
                            <a:pt x="0" y="553"/>
                          </a:cubicBezTo>
                          <a:cubicBezTo>
                            <a:pt x="0" y="864"/>
                            <a:pt x="242" y="1123"/>
                            <a:pt x="553" y="1123"/>
                          </a:cubicBezTo>
                          <a:cubicBezTo>
                            <a:pt x="863" y="1123"/>
                            <a:pt x="1105" y="864"/>
                            <a:pt x="1105" y="553"/>
                          </a:cubicBezTo>
                          <a:cubicBezTo>
                            <a:pt x="1105" y="260"/>
                            <a:pt x="863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837" name="Google Shape;11837;p11"/>
                    <p:cNvSpPr/>
                    <p:nvPr/>
                  </p:nvSpPr>
                  <p:spPr>
                    <a:xfrm rot="-5400000">
                      <a:off x="3166875" y="1881625"/>
                      <a:ext cx="27650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1" y="242"/>
                            <a:pt x="1" y="553"/>
                          </a:cubicBezTo>
                          <a:cubicBezTo>
                            <a:pt x="1" y="863"/>
                            <a:pt x="242" y="1105"/>
                            <a:pt x="553" y="1105"/>
                          </a:cubicBezTo>
                          <a:cubicBezTo>
                            <a:pt x="864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838" name="Google Shape;11838;p11"/>
                    <p:cNvSpPr/>
                    <p:nvPr/>
                  </p:nvSpPr>
                  <p:spPr>
                    <a:xfrm rot="-5400000">
                      <a:off x="3109488" y="1737313"/>
                      <a:ext cx="119100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4" h="4539" extrusionOk="0">
                          <a:moveTo>
                            <a:pt x="4235" y="1"/>
                          </a:moveTo>
                          <a:cubicBezTo>
                            <a:pt x="3282" y="1"/>
                            <a:pt x="2245" y="437"/>
                            <a:pt x="1381" y="1286"/>
                          </a:cubicBezTo>
                          <a:cubicBezTo>
                            <a:pt x="432" y="2235"/>
                            <a:pt x="0" y="3461"/>
                            <a:pt x="138" y="4514"/>
                          </a:cubicBezTo>
                          <a:cubicBezTo>
                            <a:pt x="264" y="4530"/>
                            <a:pt x="394" y="4539"/>
                            <a:pt x="525" y="4539"/>
                          </a:cubicBezTo>
                          <a:cubicBezTo>
                            <a:pt x="1472" y="4539"/>
                            <a:pt x="2532" y="4104"/>
                            <a:pt x="3366" y="3271"/>
                          </a:cubicBezTo>
                          <a:cubicBezTo>
                            <a:pt x="4332" y="2304"/>
                            <a:pt x="4764" y="1062"/>
                            <a:pt x="4626" y="26"/>
                          </a:cubicBezTo>
                          <a:cubicBezTo>
                            <a:pt x="4498" y="9"/>
                            <a:pt x="4367" y="1"/>
                            <a:pt x="423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839" name="Google Shape;11839;p11"/>
                    <p:cNvSpPr/>
                    <p:nvPr/>
                  </p:nvSpPr>
                  <p:spPr>
                    <a:xfrm rot="-5400000">
                      <a:off x="3211763" y="1646288"/>
                      <a:ext cx="139375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5" h="4900" extrusionOk="0">
                          <a:moveTo>
                            <a:pt x="1144" y="1"/>
                          </a:moveTo>
                          <a:cubicBezTo>
                            <a:pt x="897" y="1"/>
                            <a:pt x="693" y="70"/>
                            <a:pt x="552" y="215"/>
                          </a:cubicBezTo>
                          <a:cubicBezTo>
                            <a:pt x="0" y="750"/>
                            <a:pt x="552" y="2200"/>
                            <a:pt x="1795" y="3442"/>
                          </a:cubicBezTo>
                          <a:cubicBezTo>
                            <a:pt x="2711" y="4358"/>
                            <a:pt x="3739" y="4899"/>
                            <a:pt x="4431" y="4899"/>
                          </a:cubicBezTo>
                          <a:cubicBezTo>
                            <a:pt x="4678" y="4899"/>
                            <a:pt x="4882" y="4830"/>
                            <a:pt x="5023" y="4685"/>
                          </a:cubicBezTo>
                          <a:cubicBezTo>
                            <a:pt x="5575" y="4150"/>
                            <a:pt x="5023" y="2700"/>
                            <a:pt x="3780" y="1458"/>
                          </a:cubicBezTo>
                          <a:cubicBezTo>
                            <a:pt x="2864" y="542"/>
                            <a:pt x="1836" y="1"/>
                            <a:pt x="1144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840" name="Google Shape;11840;p11"/>
                    <p:cNvSpPr/>
                    <p:nvPr/>
                  </p:nvSpPr>
                  <p:spPr>
                    <a:xfrm rot="-5400000">
                      <a:off x="3268025" y="1796000"/>
                      <a:ext cx="32825" cy="28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13" h="1121" extrusionOk="0">
                          <a:moveTo>
                            <a:pt x="743" y="1"/>
                          </a:moveTo>
                          <a:cubicBezTo>
                            <a:pt x="259" y="1"/>
                            <a:pt x="1" y="605"/>
                            <a:pt x="363" y="950"/>
                          </a:cubicBezTo>
                          <a:cubicBezTo>
                            <a:pt x="475" y="1068"/>
                            <a:pt x="615" y="1120"/>
                            <a:pt x="753" y="1120"/>
                          </a:cubicBezTo>
                          <a:cubicBezTo>
                            <a:pt x="1037" y="1120"/>
                            <a:pt x="1312" y="896"/>
                            <a:pt x="1312" y="570"/>
                          </a:cubicBezTo>
                          <a:cubicBezTo>
                            <a:pt x="1312" y="260"/>
                            <a:pt x="1053" y="1"/>
                            <a:pt x="74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841" name="Google Shape;11841;p11"/>
                    <p:cNvSpPr/>
                    <p:nvPr/>
                  </p:nvSpPr>
                  <p:spPr>
                    <a:xfrm rot="-5400000">
                      <a:off x="3164588" y="1683713"/>
                      <a:ext cx="32375" cy="27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95" h="1112" extrusionOk="0">
                          <a:moveTo>
                            <a:pt x="742" y="1"/>
                          </a:moveTo>
                          <a:cubicBezTo>
                            <a:pt x="242" y="1"/>
                            <a:pt x="0" y="587"/>
                            <a:pt x="345" y="950"/>
                          </a:cubicBezTo>
                          <a:cubicBezTo>
                            <a:pt x="457" y="1061"/>
                            <a:pt x="596" y="1112"/>
                            <a:pt x="732" y="1112"/>
                          </a:cubicBezTo>
                          <a:cubicBezTo>
                            <a:pt x="1018" y="1112"/>
                            <a:pt x="1295" y="892"/>
                            <a:pt x="1295" y="553"/>
                          </a:cubicBezTo>
                          <a:cubicBezTo>
                            <a:pt x="1295" y="242"/>
                            <a:pt x="1053" y="1"/>
                            <a:pt x="742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842" name="Google Shape;11842;p11"/>
                    <p:cNvSpPr/>
                    <p:nvPr/>
                  </p:nvSpPr>
                  <p:spPr>
                    <a:xfrm rot="-5400000">
                      <a:off x="3099338" y="1532663"/>
                      <a:ext cx="139400" cy="122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11" extrusionOk="0">
                          <a:moveTo>
                            <a:pt x="4439" y="1"/>
                          </a:moveTo>
                          <a:cubicBezTo>
                            <a:pt x="3747" y="1"/>
                            <a:pt x="2715" y="548"/>
                            <a:pt x="1795" y="1455"/>
                          </a:cubicBezTo>
                          <a:cubicBezTo>
                            <a:pt x="553" y="2697"/>
                            <a:pt x="0" y="4147"/>
                            <a:pt x="535" y="4700"/>
                          </a:cubicBezTo>
                          <a:cubicBezTo>
                            <a:pt x="679" y="4843"/>
                            <a:pt x="883" y="4911"/>
                            <a:pt x="1128" y="4911"/>
                          </a:cubicBezTo>
                          <a:cubicBezTo>
                            <a:pt x="1827" y="4911"/>
                            <a:pt x="2860" y="4360"/>
                            <a:pt x="3780" y="3440"/>
                          </a:cubicBezTo>
                          <a:cubicBezTo>
                            <a:pt x="5023" y="2214"/>
                            <a:pt x="5575" y="764"/>
                            <a:pt x="5023" y="212"/>
                          </a:cubicBezTo>
                          <a:cubicBezTo>
                            <a:pt x="4884" y="68"/>
                            <a:pt x="4683" y="1"/>
                            <a:pt x="443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843" name="Google Shape;11843;p11"/>
                    <p:cNvSpPr/>
                    <p:nvPr/>
                  </p:nvSpPr>
                  <p:spPr>
                    <a:xfrm rot="-5400000">
                      <a:off x="3211538" y="1446288"/>
                      <a:ext cx="139825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3" h="4900" extrusionOk="0">
                          <a:moveTo>
                            <a:pt x="1154" y="1"/>
                          </a:moveTo>
                          <a:cubicBezTo>
                            <a:pt x="905" y="1"/>
                            <a:pt x="698" y="70"/>
                            <a:pt x="553" y="215"/>
                          </a:cubicBezTo>
                          <a:cubicBezTo>
                            <a:pt x="0" y="750"/>
                            <a:pt x="570" y="2200"/>
                            <a:pt x="1813" y="3442"/>
                          </a:cubicBezTo>
                          <a:cubicBezTo>
                            <a:pt x="2716" y="4358"/>
                            <a:pt x="3741" y="4899"/>
                            <a:pt x="4439" y="4899"/>
                          </a:cubicBezTo>
                          <a:cubicBezTo>
                            <a:pt x="4688" y="4899"/>
                            <a:pt x="4895" y="4830"/>
                            <a:pt x="5040" y="4685"/>
                          </a:cubicBezTo>
                          <a:cubicBezTo>
                            <a:pt x="5592" y="4150"/>
                            <a:pt x="5023" y="2700"/>
                            <a:pt x="3797" y="1458"/>
                          </a:cubicBezTo>
                          <a:cubicBezTo>
                            <a:pt x="2882" y="542"/>
                            <a:pt x="1853" y="1"/>
                            <a:pt x="1154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844" name="Google Shape;11844;p11"/>
                    <p:cNvSpPr/>
                    <p:nvPr/>
                  </p:nvSpPr>
                  <p:spPr>
                    <a:xfrm rot="-5400000">
                      <a:off x="3270638" y="1593613"/>
                      <a:ext cx="276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23" extrusionOk="0">
                          <a:moveTo>
                            <a:pt x="553" y="1"/>
                          </a:moveTo>
                          <a:cubicBezTo>
                            <a:pt x="242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42" y="1123"/>
                            <a:pt x="553" y="1123"/>
                          </a:cubicBezTo>
                          <a:cubicBezTo>
                            <a:pt x="864" y="1123"/>
                            <a:pt x="1105" y="864"/>
                            <a:pt x="1105" y="553"/>
                          </a:cubicBezTo>
                          <a:cubicBezTo>
                            <a:pt x="1105" y="260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845" name="Google Shape;11845;p11"/>
                    <p:cNvSpPr/>
                    <p:nvPr/>
                  </p:nvSpPr>
                  <p:spPr>
                    <a:xfrm rot="-5400000">
                      <a:off x="3162350" y="1486175"/>
                      <a:ext cx="36700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68" h="1106" extrusionOk="0">
                          <a:moveTo>
                            <a:pt x="743" y="1"/>
                          </a:moveTo>
                          <a:cubicBezTo>
                            <a:pt x="1" y="1"/>
                            <a:pt x="1" y="1105"/>
                            <a:pt x="743" y="1105"/>
                          </a:cubicBezTo>
                          <a:cubicBezTo>
                            <a:pt x="1036" y="1105"/>
                            <a:pt x="1468" y="863"/>
                            <a:pt x="1468" y="553"/>
                          </a:cubicBezTo>
                          <a:cubicBezTo>
                            <a:pt x="1468" y="242"/>
                            <a:pt x="1054" y="1"/>
                            <a:pt x="74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846" name="Google Shape;11846;p11"/>
                    <p:cNvSpPr/>
                    <p:nvPr/>
                  </p:nvSpPr>
                  <p:spPr>
                    <a:xfrm rot="-5400000">
                      <a:off x="3099125" y="1332675"/>
                      <a:ext cx="139825" cy="122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3" h="4911" extrusionOk="0">
                          <a:moveTo>
                            <a:pt x="4447" y="1"/>
                          </a:moveTo>
                          <a:cubicBezTo>
                            <a:pt x="3749" y="1"/>
                            <a:pt x="2719" y="548"/>
                            <a:pt x="1813" y="1455"/>
                          </a:cubicBezTo>
                          <a:cubicBezTo>
                            <a:pt x="570" y="2697"/>
                            <a:pt x="1" y="4147"/>
                            <a:pt x="553" y="4700"/>
                          </a:cubicBezTo>
                          <a:cubicBezTo>
                            <a:pt x="696" y="4843"/>
                            <a:pt x="900" y="4911"/>
                            <a:pt x="1145" y="4911"/>
                          </a:cubicBezTo>
                          <a:cubicBezTo>
                            <a:pt x="1843" y="4911"/>
                            <a:pt x="2873" y="4360"/>
                            <a:pt x="3780" y="3440"/>
                          </a:cubicBezTo>
                          <a:cubicBezTo>
                            <a:pt x="5023" y="2214"/>
                            <a:pt x="5593" y="764"/>
                            <a:pt x="5040" y="212"/>
                          </a:cubicBezTo>
                          <a:cubicBezTo>
                            <a:pt x="4897" y="68"/>
                            <a:pt x="4692" y="1"/>
                            <a:pt x="4447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847" name="Google Shape;11847;p11"/>
                    <p:cNvSpPr/>
                    <p:nvPr/>
                  </p:nvSpPr>
                  <p:spPr>
                    <a:xfrm rot="-5400000">
                      <a:off x="3221825" y="1250750"/>
                      <a:ext cx="119550" cy="113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82" h="4544" extrusionOk="0">
                          <a:moveTo>
                            <a:pt x="569" y="1"/>
                          </a:moveTo>
                          <a:cubicBezTo>
                            <a:pt x="429" y="1"/>
                            <a:pt x="291" y="11"/>
                            <a:pt x="156" y="31"/>
                          </a:cubicBezTo>
                          <a:cubicBezTo>
                            <a:pt x="1" y="1066"/>
                            <a:pt x="449" y="2292"/>
                            <a:pt x="1399" y="3258"/>
                          </a:cubicBezTo>
                          <a:cubicBezTo>
                            <a:pt x="2248" y="4107"/>
                            <a:pt x="3296" y="4544"/>
                            <a:pt x="4252" y="4544"/>
                          </a:cubicBezTo>
                          <a:cubicBezTo>
                            <a:pt x="4385" y="4544"/>
                            <a:pt x="4515" y="4535"/>
                            <a:pt x="4644" y="4518"/>
                          </a:cubicBezTo>
                          <a:cubicBezTo>
                            <a:pt x="4782" y="3466"/>
                            <a:pt x="4350" y="2240"/>
                            <a:pt x="3384" y="1274"/>
                          </a:cubicBezTo>
                          <a:cubicBezTo>
                            <a:pt x="2558" y="448"/>
                            <a:pt x="1510" y="1"/>
                            <a:pt x="56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848" name="Google Shape;11848;p11"/>
                    <p:cNvSpPr/>
                    <p:nvPr/>
                  </p:nvSpPr>
                  <p:spPr>
                    <a:xfrm rot="-5400000">
                      <a:off x="3268088" y="1400263"/>
                      <a:ext cx="32825" cy="28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13" h="1126" extrusionOk="0">
                          <a:moveTo>
                            <a:pt x="760" y="1"/>
                          </a:moveTo>
                          <a:cubicBezTo>
                            <a:pt x="259" y="1"/>
                            <a:pt x="1" y="605"/>
                            <a:pt x="346" y="967"/>
                          </a:cubicBezTo>
                          <a:cubicBezTo>
                            <a:pt x="461" y="1077"/>
                            <a:pt x="600" y="1126"/>
                            <a:pt x="737" y="1126"/>
                          </a:cubicBezTo>
                          <a:cubicBezTo>
                            <a:pt x="1031" y="1126"/>
                            <a:pt x="1312" y="900"/>
                            <a:pt x="1312" y="570"/>
                          </a:cubicBezTo>
                          <a:cubicBezTo>
                            <a:pt x="1312" y="260"/>
                            <a:pt x="1053" y="1"/>
                            <a:pt x="760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849" name="Google Shape;11849;p11"/>
                    <p:cNvSpPr/>
                    <p:nvPr/>
                  </p:nvSpPr>
                  <p:spPr>
                    <a:xfrm rot="-5400000">
                      <a:off x="3164375" y="1288250"/>
                      <a:ext cx="32800" cy="27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12" h="1112" extrusionOk="0">
                          <a:moveTo>
                            <a:pt x="759" y="1"/>
                          </a:moveTo>
                          <a:cubicBezTo>
                            <a:pt x="259" y="1"/>
                            <a:pt x="0" y="587"/>
                            <a:pt x="362" y="950"/>
                          </a:cubicBezTo>
                          <a:cubicBezTo>
                            <a:pt x="474" y="1061"/>
                            <a:pt x="613" y="1112"/>
                            <a:pt x="749" y="1112"/>
                          </a:cubicBezTo>
                          <a:cubicBezTo>
                            <a:pt x="1035" y="1112"/>
                            <a:pt x="1312" y="892"/>
                            <a:pt x="1312" y="553"/>
                          </a:cubicBezTo>
                          <a:cubicBezTo>
                            <a:pt x="1312" y="242"/>
                            <a:pt x="1053" y="1"/>
                            <a:pt x="75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850" name="Google Shape;11850;p11"/>
                    <p:cNvSpPr/>
                    <p:nvPr/>
                  </p:nvSpPr>
                  <p:spPr>
                    <a:xfrm rot="-5400000">
                      <a:off x="3109488" y="1137113"/>
                      <a:ext cx="119100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4" h="4539" extrusionOk="0">
                          <a:moveTo>
                            <a:pt x="4235" y="1"/>
                          </a:moveTo>
                          <a:cubicBezTo>
                            <a:pt x="3279" y="1"/>
                            <a:pt x="2230" y="437"/>
                            <a:pt x="1381" y="1286"/>
                          </a:cubicBezTo>
                          <a:cubicBezTo>
                            <a:pt x="432" y="2235"/>
                            <a:pt x="0" y="3461"/>
                            <a:pt x="138" y="4514"/>
                          </a:cubicBezTo>
                          <a:cubicBezTo>
                            <a:pt x="265" y="4530"/>
                            <a:pt x="394" y="4539"/>
                            <a:pt x="525" y="4539"/>
                          </a:cubicBezTo>
                          <a:cubicBezTo>
                            <a:pt x="1472" y="4539"/>
                            <a:pt x="2532" y="4104"/>
                            <a:pt x="3366" y="3271"/>
                          </a:cubicBezTo>
                          <a:cubicBezTo>
                            <a:pt x="4332" y="2304"/>
                            <a:pt x="4764" y="1062"/>
                            <a:pt x="4626" y="26"/>
                          </a:cubicBezTo>
                          <a:cubicBezTo>
                            <a:pt x="4498" y="9"/>
                            <a:pt x="4367" y="1"/>
                            <a:pt x="423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851" name="Google Shape;11851;p11"/>
                    <p:cNvSpPr/>
                    <p:nvPr/>
                  </p:nvSpPr>
                  <p:spPr>
                    <a:xfrm rot="-5400000">
                      <a:off x="3211750" y="10460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37" y="1"/>
                          </a:moveTo>
                          <a:cubicBezTo>
                            <a:pt x="888" y="1"/>
                            <a:pt x="680" y="70"/>
                            <a:pt x="535" y="215"/>
                          </a:cubicBezTo>
                          <a:cubicBezTo>
                            <a:pt x="0" y="750"/>
                            <a:pt x="552" y="2200"/>
                            <a:pt x="1795" y="3442"/>
                          </a:cubicBezTo>
                          <a:cubicBezTo>
                            <a:pt x="2711" y="4358"/>
                            <a:pt x="3730" y="4899"/>
                            <a:pt x="4424" y="4899"/>
                          </a:cubicBezTo>
                          <a:cubicBezTo>
                            <a:pt x="4671" y="4899"/>
                            <a:pt x="4877" y="4830"/>
                            <a:pt x="5023" y="4685"/>
                          </a:cubicBezTo>
                          <a:cubicBezTo>
                            <a:pt x="5575" y="4150"/>
                            <a:pt x="5005" y="2700"/>
                            <a:pt x="3780" y="1458"/>
                          </a:cubicBezTo>
                          <a:cubicBezTo>
                            <a:pt x="2864" y="542"/>
                            <a:pt x="1836" y="1"/>
                            <a:pt x="1137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852" name="Google Shape;11852;p11"/>
                    <p:cNvSpPr/>
                    <p:nvPr/>
                  </p:nvSpPr>
                  <p:spPr>
                    <a:xfrm rot="-5400000">
                      <a:off x="3270638" y="1197938"/>
                      <a:ext cx="276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23" extrusionOk="0">
                          <a:moveTo>
                            <a:pt x="553" y="1"/>
                          </a:moveTo>
                          <a:cubicBezTo>
                            <a:pt x="242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42" y="1123"/>
                            <a:pt x="553" y="1123"/>
                          </a:cubicBezTo>
                          <a:cubicBezTo>
                            <a:pt x="864" y="1123"/>
                            <a:pt x="1105" y="864"/>
                            <a:pt x="1105" y="553"/>
                          </a:cubicBezTo>
                          <a:cubicBezTo>
                            <a:pt x="1105" y="260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853" name="Google Shape;11853;p11"/>
                    <p:cNvSpPr/>
                    <p:nvPr/>
                  </p:nvSpPr>
                  <p:spPr>
                    <a:xfrm rot="-5400000">
                      <a:off x="3166888" y="1085963"/>
                      <a:ext cx="2762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0" y="242"/>
                            <a:pt x="0" y="553"/>
                          </a:cubicBezTo>
                          <a:cubicBezTo>
                            <a:pt x="0" y="863"/>
                            <a:pt x="242" y="1105"/>
                            <a:pt x="553" y="1105"/>
                          </a:cubicBezTo>
                          <a:cubicBezTo>
                            <a:pt x="863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3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</p:grpSp>
          <p:sp>
            <p:nvSpPr>
              <p:cNvPr id="11854" name="Google Shape;11854;p11"/>
              <p:cNvSpPr/>
              <p:nvPr/>
            </p:nvSpPr>
            <p:spPr>
              <a:xfrm>
                <a:off x="562650" y="535000"/>
                <a:ext cx="100647" cy="97729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11" extrusionOk="0">
                    <a:moveTo>
                      <a:pt x="4446" y="1"/>
                    </a:moveTo>
                    <a:cubicBezTo>
                      <a:pt x="3748" y="1"/>
                      <a:pt x="2715" y="548"/>
                      <a:pt x="1796" y="1455"/>
                    </a:cubicBezTo>
                    <a:cubicBezTo>
                      <a:pt x="570" y="2697"/>
                      <a:pt x="1" y="4147"/>
                      <a:pt x="553" y="4700"/>
                    </a:cubicBezTo>
                    <a:cubicBezTo>
                      <a:pt x="696" y="4843"/>
                      <a:pt x="899" y="4911"/>
                      <a:pt x="1142" y="4911"/>
                    </a:cubicBezTo>
                    <a:cubicBezTo>
                      <a:pt x="1836" y="4911"/>
                      <a:pt x="2860" y="4360"/>
                      <a:pt x="3780" y="3440"/>
                    </a:cubicBezTo>
                    <a:cubicBezTo>
                      <a:pt x="5023" y="2214"/>
                      <a:pt x="5575" y="764"/>
                      <a:pt x="5040" y="212"/>
                    </a:cubicBezTo>
                    <a:cubicBezTo>
                      <a:pt x="4897" y="68"/>
                      <a:pt x="4692" y="1"/>
                      <a:pt x="44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55" name="Google Shape;11855;p11"/>
              <p:cNvSpPr/>
              <p:nvPr/>
            </p:nvSpPr>
            <p:spPr>
              <a:xfrm rot="-5400000">
                <a:off x="8568158" y="600034"/>
                <a:ext cx="99824" cy="94867"/>
              </a:xfrm>
              <a:custGeom>
                <a:avLst/>
                <a:gdLst/>
                <a:ahLst/>
                <a:cxnLst/>
                <a:rect l="l" t="t" r="r" b="b"/>
                <a:pathLst>
                  <a:path w="4782" h="4544" extrusionOk="0">
                    <a:moveTo>
                      <a:pt x="569" y="1"/>
                    </a:moveTo>
                    <a:cubicBezTo>
                      <a:pt x="429" y="1"/>
                      <a:pt x="291" y="11"/>
                      <a:pt x="156" y="31"/>
                    </a:cubicBezTo>
                    <a:cubicBezTo>
                      <a:pt x="1" y="1066"/>
                      <a:pt x="449" y="2292"/>
                      <a:pt x="1399" y="3258"/>
                    </a:cubicBezTo>
                    <a:cubicBezTo>
                      <a:pt x="2248" y="4107"/>
                      <a:pt x="3296" y="4544"/>
                      <a:pt x="4252" y="4544"/>
                    </a:cubicBezTo>
                    <a:cubicBezTo>
                      <a:pt x="4385" y="4544"/>
                      <a:pt x="4515" y="4535"/>
                      <a:pt x="4644" y="4518"/>
                    </a:cubicBezTo>
                    <a:cubicBezTo>
                      <a:pt x="4782" y="3466"/>
                      <a:pt x="4350" y="2240"/>
                      <a:pt x="3384" y="1274"/>
                    </a:cubicBezTo>
                    <a:cubicBezTo>
                      <a:pt x="2558" y="448"/>
                      <a:pt x="1510" y="1"/>
                      <a:pt x="5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4360356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185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2990648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18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858" name="Google Shape;11858;p13"/>
          <p:cNvPicPr preferRelativeResize="0"/>
          <p:nvPr/>
        </p:nvPicPr>
        <p:blipFill rotWithShape="1">
          <a:blip r:embed="rId2">
            <a:alphaModFix/>
          </a:blip>
          <a:srcRect b="14653"/>
          <a:stretch/>
        </p:blipFill>
        <p:spPr>
          <a:xfrm flipH="1">
            <a:off x="4838" y="-48451"/>
            <a:ext cx="12191996" cy="6935333"/>
          </a:xfrm>
          <a:prstGeom prst="rect">
            <a:avLst/>
          </a:prstGeom>
          <a:noFill/>
          <a:ln>
            <a:noFill/>
          </a:ln>
        </p:spPr>
      </p:pic>
      <p:sp>
        <p:nvSpPr>
          <p:cNvPr id="11859" name="Google Shape;11859;p13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es-ES"/>
              <a:t>Haga clic para modificar el estilo de título del patrón</a:t>
            </a:r>
            <a:endParaRPr/>
          </a:p>
        </p:txBody>
      </p:sp>
      <p:sp>
        <p:nvSpPr>
          <p:cNvPr id="11860" name="Google Shape;11860;p13"/>
          <p:cNvSpPr txBox="1">
            <a:spLocks noGrp="1"/>
          </p:cNvSpPr>
          <p:nvPr>
            <p:ph type="title" idx="2" hasCustomPrompt="1"/>
          </p:nvPr>
        </p:nvSpPr>
        <p:spPr>
          <a:xfrm>
            <a:off x="1058267" y="1672000"/>
            <a:ext cx="31152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 b="1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1861" name="Google Shape;11861;p13"/>
          <p:cNvSpPr txBox="1">
            <a:spLocks noGrp="1"/>
          </p:cNvSpPr>
          <p:nvPr>
            <p:ph type="subTitle" idx="1"/>
          </p:nvPr>
        </p:nvSpPr>
        <p:spPr>
          <a:xfrm>
            <a:off x="1058267" y="2887532"/>
            <a:ext cx="3115200" cy="763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sp>
        <p:nvSpPr>
          <p:cNvPr id="11862" name="Google Shape;11862;p13"/>
          <p:cNvSpPr txBox="1">
            <a:spLocks noGrp="1"/>
          </p:cNvSpPr>
          <p:nvPr>
            <p:ph type="title" idx="3" hasCustomPrompt="1"/>
          </p:nvPr>
        </p:nvSpPr>
        <p:spPr>
          <a:xfrm>
            <a:off x="4539967" y="1672000"/>
            <a:ext cx="31152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 b="1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1863" name="Google Shape;11863;p13"/>
          <p:cNvSpPr txBox="1">
            <a:spLocks noGrp="1"/>
          </p:cNvSpPr>
          <p:nvPr>
            <p:ph type="subTitle" idx="4"/>
          </p:nvPr>
        </p:nvSpPr>
        <p:spPr>
          <a:xfrm>
            <a:off x="4543233" y="2887549"/>
            <a:ext cx="3115200" cy="763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sp>
        <p:nvSpPr>
          <p:cNvPr id="11864" name="Google Shape;11864;p13"/>
          <p:cNvSpPr txBox="1">
            <a:spLocks noGrp="1"/>
          </p:cNvSpPr>
          <p:nvPr>
            <p:ph type="title" idx="5" hasCustomPrompt="1"/>
          </p:nvPr>
        </p:nvSpPr>
        <p:spPr>
          <a:xfrm>
            <a:off x="8021667" y="1672000"/>
            <a:ext cx="31152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 b="1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1865" name="Google Shape;11865;p13"/>
          <p:cNvSpPr txBox="1">
            <a:spLocks noGrp="1"/>
          </p:cNvSpPr>
          <p:nvPr>
            <p:ph type="subTitle" idx="6"/>
          </p:nvPr>
        </p:nvSpPr>
        <p:spPr>
          <a:xfrm>
            <a:off x="8021667" y="2887532"/>
            <a:ext cx="3108800" cy="763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sp>
        <p:nvSpPr>
          <p:cNvPr id="11866" name="Google Shape;11866;p13"/>
          <p:cNvSpPr txBox="1">
            <a:spLocks noGrp="1"/>
          </p:cNvSpPr>
          <p:nvPr>
            <p:ph type="title" idx="7" hasCustomPrompt="1"/>
          </p:nvPr>
        </p:nvSpPr>
        <p:spPr>
          <a:xfrm>
            <a:off x="4543233" y="3989467"/>
            <a:ext cx="31152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 b="1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1867" name="Google Shape;11867;p13"/>
          <p:cNvSpPr txBox="1">
            <a:spLocks noGrp="1"/>
          </p:cNvSpPr>
          <p:nvPr>
            <p:ph type="subTitle" idx="8"/>
          </p:nvPr>
        </p:nvSpPr>
        <p:spPr>
          <a:xfrm>
            <a:off x="4543233" y="5208271"/>
            <a:ext cx="3115200" cy="763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sp>
        <p:nvSpPr>
          <p:cNvPr id="11868" name="Google Shape;11868;p13"/>
          <p:cNvSpPr txBox="1">
            <a:spLocks noGrp="1"/>
          </p:cNvSpPr>
          <p:nvPr>
            <p:ph type="title" idx="9" hasCustomPrompt="1"/>
          </p:nvPr>
        </p:nvSpPr>
        <p:spPr>
          <a:xfrm>
            <a:off x="8021667" y="3989467"/>
            <a:ext cx="31152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 b="1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1869" name="Google Shape;11869;p13"/>
          <p:cNvSpPr txBox="1">
            <a:spLocks noGrp="1"/>
          </p:cNvSpPr>
          <p:nvPr>
            <p:ph type="subTitle" idx="13"/>
          </p:nvPr>
        </p:nvSpPr>
        <p:spPr>
          <a:xfrm>
            <a:off x="8021533" y="5208267"/>
            <a:ext cx="3108800" cy="763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sp>
        <p:nvSpPr>
          <p:cNvPr id="11870" name="Google Shape;11870;p13"/>
          <p:cNvSpPr txBox="1">
            <a:spLocks noGrp="1"/>
          </p:cNvSpPr>
          <p:nvPr>
            <p:ph type="subTitle" idx="14"/>
          </p:nvPr>
        </p:nvSpPr>
        <p:spPr>
          <a:xfrm>
            <a:off x="1058267" y="2423209"/>
            <a:ext cx="3115200" cy="64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sp>
        <p:nvSpPr>
          <p:cNvPr id="11871" name="Google Shape;11871;p13"/>
          <p:cNvSpPr txBox="1">
            <a:spLocks noGrp="1"/>
          </p:cNvSpPr>
          <p:nvPr>
            <p:ph type="subTitle" idx="15"/>
          </p:nvPr>
        </p:nvSpPr>
        <p:spPr>
          <a:xfrm>
            <a:off x="4543233" y="2423227"/>
            <a:ext cx="3115200" cy="64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sp>
        <p:nvSpPr>
          <p:cNvPr id="11872" name="Google Shape;11872;p13"/>
          <p:cNvSpPr txBox="1">
            <a:spLocks noGrp="1"/>
          </p:cNvSpPr>
          <p:nvPr>
            <p:ph type="subTitle" idx="16"/>
          </p:nvPr>
        </p:nvSpPr>
        <p:spPr>
          <a:xfrm>
            <a:off x="8021667" y="2423227"/>
            <a:ext cx="3115200" cy="64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sp>
        <p:nvSpPr>
          <p:cNvPr id="11873" name="Google Shape;11873;p13"/>
          <p:cNvSpPr txBox="1">
            <a:spLocks noGrp="1"/>
          </p:cNvSpPr>
          <p:nvPr>
            <p:ph type="subTitle" idx="17"/>
          </p:nvPr>
        </p:nvSpPr>
        <p:spPr>
          <a:xfrm>
            <a:off x="4543233" y="4740693"/>
            <a:ext cx="3115200" cy="64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sp>
        <p:nvSpPr>
          <p:cNvPr id="11874" name="Google Shape;11874;p13"/>
          <p:cNvSpPr txBox="1">
            <a:spLocks noGrp="1"/>
          </p:cNvSpPr>
          <p:nvPr>
            <p:ph type="subTitle" idx="18"/>
          </p:nvPr>
        </p:nvSpPr>
        <p:spPr>
          <a:xfrm>
            <a:off x="8021667" y="4740693"/>
            <a:ext cx="3115200" cy="64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grpSp>
        <p:nvGrpSpPr>
          <p:cNvPr id="11875" name="Google Shape;11875;p13"/>
          <p:cNvGrpSpPr/>
          <p:nvPr/>
        </p:nvGrpSpPr>
        <p:grpSpPr>
          <a:xfrm>
            <a:off x="724434" y="593951"/>
            <a:ext cx="229033" cy="5670100"/>
            <a:chOff x="426075" y="445025"/>
            <a:chExt cx="171775" cy="4252575"/>
          </a:xfrm>
        </p:grpSpPr>
        <p:grpSp>
          <p:nvGrpSpPr>
            <p:cNvPr id="11876" name="Google Shape;11876;p13"/>
            <p:cNvGrpSpPr/>
            <p:nvPr/>
          </p:nvGrpSpPr>
          <p:grpSpPr>
            <a:xfrm>
              <a:off x="426075" y="445025"/>
              <a:ext cx="171775" cy="2538050"/>
              <a:chOff x="4777625" y="932350"/>
              <a:chExt cx="171775" cy="2538050"/>
            </a:xfrm>
          </p:grpSpPr>
          <p:sp>
            <p:nvSpPr>
              <p:cNvPr id="11877" name="Google Shape;11877;p13"/>
              <p:cNvSpPr/>
              <p:nvPr/>
            </p:nvSpPr>
            <p:spPr>
              <a:xfrm rot="-5400000">
                <a:off x="3594488" y="2194463"/>
                <a:ext cx="2538050" cy="13825"/>
              </a:xfrm>
              <a:custGeom>
                <a:avLst/>
                <a:gdLst/>
                <a:ahLst/>
                <a:cxnLst/>
                <a:rect l="l" t="t" r="r" b="b"/>
                <a:pathLst>
                  <a:path w="101522" h="553" extrusionOk="0">
                    <a:moveTo>
                      <a:pt x="1" y="0"/>
                    </a:moveTo>
                    <a:lnTo>
                      <a:pt x="1" y="553"/>
                    </a:lnTo>
                    <a:lnTo>
                      <a:pt x="101521" y="553"/>
                    </a:lnTo>
                    <a:lnTo>
                      <a:pt x="10152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78" name="Google Shape;11878;p13"/>
              <p:cNvSpPr/>
              <p:nvPr/>
            </p:nvSpPr>
            <p:spPr>
              <a:xfrm rot="-5400000">
                <a:off x="4767488" y="3302313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1" y="1"/>
                    </a:moveTo>
                    <a:lnTo>
                      <a:pt x="294" y="1364"/>
                    </a:lnTo>
                    <a:cubicBezTo>
                      <a:pt x="467" y="2124"/>
                      <a:pt x="1140" y="2642"/>
                      <a:pt x="1899" y="2659"/>
                    </a:cubicBezTo>
                    <a:lnTo>
                      <a:pt x="3108" y="2693"/>
                    </a:lnTo>
                    <a:lnTo>
                      <a:pt x="4022" y="3436"/>
                    </a:lnTo>
                    <a:lnTo>
                      <a:pt x="4247" y="3194"/>
                    </a:lnTo>
                    <a:lnTo>
                      <a:pt x="3315" y="2452"/>
                    </a:lnTo>
                    <a:lnTo>
                      <a:pt x="3090" y="1347"/>
                    </a:lnTo>
                    <a:cubicBezTo>
                      <a:pt x="2900" y="588"/>
                      <a:pt x="2245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79" name="Google Shape;11879;p13"/>
              <p:cNvSpPr/>
              <p:nvPr/>
            </p:nvSpPr>
            <p:spPr>
              <a:xfrm rot="-5400000">
                <a:off x="4853150" y="3342225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4057" y="1"/>
                    </a:moveTo>
                    <a:lnTo>
                      <a:pt x="3125" y="743"/>
                    </a:lnTo>
                    <a:lnTo>
                      <a:pt x="1917" y="777"/>
                    </a:lnTo>
                    <a:cubicBezTo>
                      <a:pt x="1140" y="795"/>
                      <a:pt x="484" y="1312"/>
                      <a:pt x="294" y="2072"/>
                    </a:cubicBezTo>
                    <a:lnTo>
                      <a:pt x="1" y="3435"/>
                    </a:lnTo>
                    <a:lnTo>
                      <a:pt x="1" y="3435"/>
                    </a:lnTo>
                    <a:lnTo>
                      <a:pt x="1468" y="3401"/>
                    </a:lnTo>
                    <a:cubicBezTo>
                      <a:pt x="2244" y="3384"/>
                      <a:pt x="2900" y="2848"/>
                      <a:pt x="3090" y="2106"/>
                    </a:cubicBezTo>
                    <a:lnTo>
                      <a:pt x="3332" y="984"/>
                    </a:lnTo>
                    <a:lnTo>
                      <a:pt x="4264" y="242"/>
                    </a:lnTo>
                    <a:lnTo>
                      <a:pt x="405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80" name="Google Shape;11880;p13"/>
              <p:cNvSpPr/>
              <p:nvPr/>
            </p:nvSpPr>
            <p:spPr>
              <a:xfrm rot="-5400000">
                <a:off x="4767275" y="3147175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0" y="1"/>
                    </a:moveTo>
                    <a:lnTo>
                      <a:pt x="293" y="1364"/>
                    </a:lnTo>
                    <a:cubicBezTo>
                      <a:pt x="483" y="2124"/>
                      <a:pt x="1139" y="2642"/>
                      <a:pt x="1916" y="2659"/>
                    </a:cubicBezTo>
                    <a:lnTo>
                      <a:pt x="3124" y="2693"/>
                    </a:lnTo>
                    <a:lnTo>
                      <a:pt x="4039" y="3436"/>
                    </a:lnTo>
                    <a:lnTo>
                      <a:pt x="4263" y="3194"/>
                    </a:lnTo>
                    <a:lnTo>
                      <a:pt x="3331" y="2452"/>
                    </a:lnTo>
                    <a:lnTo>
                      <a:pt x="3090" y="1347"/>
                    </a:lnTo>
                    <a:cubicBezTo>
                      <a:pt x="2917" y="588"/>
                      <a:pt x="2244" y="53"/>
                      <a:pt x="1467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81" name="Google Shape;11881;p13"/>
              <p:cNvSpPr/>
              <p:nvPr/>
            </p:nvSpPr>
            <p:spPr>
              <a:xfrm rot="-5400000">
                <a:off x="4853363" y="3187088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4039" y="1"/>
                    </a:moveTo>
                    <a:lnTo>
                      <a:pt x="3107" y="743"/>
                    </a:lnTo>
                    <a:lnTo>
                      <a:pt x="1916" y="777"/>
                    </a:lnTo>
                    <a:cubicBezTo>
                      <a:pt x="1139" y="795"/>
                      <a:pt x="483" y="1312"/>
                      <a:pt x="294" y="2072"/>
                    </a:cubicBezTo>
                    <a:lnTo>
                      <a:pt x="0" y="3435"/>
                    </a:lnTo>
                    <a:lnTo>
                      <a:pt x="1467" y="3401"/>
                    </a:lnTo>
                    <a:cubicBezTo>
                      <a:pt x="2244" y="3384"/>
                      <a:pt x="2900" y="2848"/>
                      <a:pt x="3090" y="2106"/>
                    </a:cubicBezTo>
                    <a:lnTo>
                      <a:pt x="3331" y="984"/>
                    </a:lnTo>
                    <a:lnTo>
                      <a:pt x="4246" y="242"/>
                    </a:lnTo>
                    <a:lnTo>
                      <a:pt x="403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82" name="Google Shape;11882;p13"/>
              <p:cNvSpPr/>
              <p:nvPr/>
            </p:nvSpPr>
            <p:spPr>
              <a:xfrm rot="-5400000">
                <a:off x="4767488" y="2992063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1" y="1"/>
                    </a:moveTo>
                    <a:lnTo>
                      <a:pt x="294" y="1364"/>
                    </a:lnTo>
                    <a:cubicBezTo>
                      <a:pt x="484" y="2124"/>
                      <a:pt x="1140" y="2642"/>
                      <a:pt x="1916" y="2659"/>
                    </a:cubicBezTo>
                    <a:lnTo>
                      <a:pt x="3107" y="2693"/>
                    </a:lnTo>
                    <a:lnTo>
                      <a:pt x="4039" y="3436"/>
                    </a:lnTo>
                    <a:lnTo>
                      <a:pt x="4246" y="3194"/>
                    </a:lnTo>
                    <a:lnTo>
                      <a:pt x="3332" y="2452"/>
                    </a:lnTo>
                    <a:lnTo>
                      <a:pt x="3090" y="1347"/>
                    </a:lnTo>
                    <a:cubicBezTo>
                      <a:pt x="2900" y="588"/>
                      <a:pt x="2244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83" name="Google Shape;11883;p13"/>
              <p:cNvSpPr/>
              <p:nvPr/>
            </p:nvSpPr>
            <p:spPr>
              <a:xfrm rot="-5400000">
                <a:off x="4853363" y="3031763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4039" y="1"/>
                    </a:moveTo>
                    <a:lnTo>
                      <a:pt x="3107" y="743"/>
                    </a:lnTo>
                    <a:lnTo>
                      <a:pt x="1899" y="777"/>
                    </a:lnTo>
                    <a:cubicBezTo>
                      <a:pt x="1140" y="795"/>
                      <a:pt x="467" y="1312"/>
                      <a:pt x="277" y="2072"/>
                    </a:cubicBezTo>
                    <a:lnTo>
                      <a:pt x="1" y="3435"/>
                    </a:lnTo>
                    <a:lnTo>
                      <a:pt x="1450" y="3401"/>
                    </a:lnTo>
                    <a:cubicBezTo>
                      <a:pt x="2227" y="3384"/>
                      <a:pt x="2900" y="2848"/>
                      <a:pt x="3073" y="2106"/>
                    </a:cubicBezTo>
                    <a:lnTo>
                      <a:pt x="3314" y="984"/>
                    </a:lnTo>
                    <a:lnTo>
                      <a:pt x="4246" y="242"/>
                    </a:lnTo>
                    <a:lnTo>
                      <a:pt x="403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84" name="Google Shape;11884;p13"/>
              <p:cNvSpPr/>
              <p:nvPr/>
            </p:nvSpPr>
            <p:spPr>
              <a:xfrm rot="-5400000">
                <a:off x="4767488" y="2836738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1" y="1"/>
                    </a:moveTo>
                    <a:lnTo>
                      <a:pt x="294" y="1364"/>
                    </a:lnTo>
                    <a:cubicBezTo>
                      <a:pt x="467" y="2124"/>
                      <a:pt x="1140" y="2642"/>
                      <a:pt x="1917" y="2659"/>
                    </a:cubicBezTo>
                    <a:lnTo>
                      <a:pt x="3108" y="2693"/>
                    </a:lnTo>
                    <a:lnTo>
                      <a:pt x="4040" y="3436"/>
                    </a:lnTo>
                    <a:lnTo>
                      <a:pt x="4247" y="3194"/>
                    </a:lnTo>
                    <a:lnTo>
                      <a:pt x="3315" y="2452"/>
                    </a:lnTo>
                    <a:lnTo>
                      <a:pt x="3090" y="1347"/>
                    </a:lnTo>
                    <a:cubicBezTo>
                      <a:pt x="2901" y="588"/>
                      <a:pt x="2227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85" name="Google Shape;11885;p13"/>
              <p:cNvSpPr/>
              <p:nvPr/>
            </p:nvSpPr>
            <p:spPr>
              <a:xfrm rot="-5400000">
                <a:off x="4853150" y="2876650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4040" y="1"/>
                    </a:moveTo>
                    <a:lnTo>
                      <a:pt x="3125" y="743"/>
                    </a:lnTo>
                    <a:lnTo>
                      <a:pt x="1917" y="777"/>
                    </a:lnTo>
                    <a:cubicBezTo>
                      <a:pt x="1140" y="795"/>
                      <a:pt x="484" y="1312"/>
                      <a:pt x="294" y="2072"/>
                    </a:cubicBezTo>
                    <a:lnTo>
                      <a:pt x="1" y="3435"/>
                    </a:lnTo>
                    <a:lnTo>
                      <a:pt x="1" y="3435"/>
                    </a:lnTo>
                    <a:lnTo>
                      <a:pt x="1468" y="3401"/>
                    </a:lnTo>
                    <a:cubicBezTo>
                      <a:pt x="2245" y="3384"/>
                      <a:pt x="2918" y="2848"/>
                      <a:pt x="3090" y="2089"/>
                    </a:cubicBezTo>
                    <a:lnTo>
                      <a:pt x="3332" y="984"/>
                    </a:lnTo>
                    <a:lnTo>
                      <a:pt x="4264" y="242"/>
                    </a:lnTo>
                    <a:lnTo>
                      <a:pt x="404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86" name="Google Shape;11886;p13"/>
              <p:cNvSpPr/>
              <p:nvPr/>
            </p:nvSpPr>
            <p:spPr>
              <a:xfrm rot="-5400000">
                <a:off x="4767275" y="2681600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0" y="1"/>
                    </a:moveTo>
                    <a:lnTo>
                      <a:pt x="294" y="1364"/>
                    </a:lnTo>
                    <a:cubicBezTo>
                      <a:pt x="483" y="2124"/>
                      <a:pt x="1139" y="2642"/>
                      <a:pt x="1916" y="2659"/>
                    </a:cubicBezTo>
                    <a:lnTo>
                      <a:pt x="3124" y="2693"/>
                    </a:lnTo>
                    <a:lnTo>
                      <a:pt x="4039" y="3436"/>
                    </a:lnTo>
                    <a:lnTo>
                      <a:pt x="4263" y="3194"/>
                    </a:lnTo>
                    <a:lnTo>
                      <a:pt x="3331" y="2452"/>
                    </a:lnTo>
                    <a:lnTo>
                      <a:pt x="3090" y="1347"/>
                    </a:lnTo>
                    <a:cubicBezTo>
                      <a:pt x="2900" y="588"/>
                      <a:pt x="2244" y="53"/>
                      <a:pt x="1467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87" name="Google Shape;11887;p13"/>
              <p:cNvSpPr/>
              <p:nvPr/>
            </p:nvSpPr>
            <p:spPr>
              <a:xfrm rot="-5400000">
                <a:off x="4853363" y="2721513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4039" y="1"/>
                    </a:moveTo>
                    <a:lnTo>
                      <a:pt x="3107" y="743"/>
                    </a:lnTo>
                    <a:lnTo>
                      <a:pt x="1916" y="777"/>
                    </a:lnTo>
                    <a:cubicBezTo>
                      <a:pt x="1139" y="795"/>
                      <a:pt x="466" y="1312"/>
                      <a:pt x="294" y="2072"/>
                    </a:cubicBezTo>
                    <a:lnTo>
                      <a:pt x="0" y="3435"/>
                    </a:lnTo>
                    <a:lnTo>
                      <a:pt x="1467" y="3401"/>
                    </a:lnTo>
                    <a:cubicBezTo>
                      <a:pt x="2244" y="3384"/>
                      <a:pt x="2900" y="2848"/>
                      <a:pt x="3090" y="2106"/>
                    </a:cubicBezTo>
                    <a:lnTo>
                      <a:pt x="3331" y="984"/>
                    </a:lnTo>
                    <a:lnTo>
                      <a:pt x="4246" y="242"/>
                    </a:lnTo>
                    <a:lnTo>
                      <a:pt x="403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88" name="Google Shape;11888;p13"/>
              <p:cNvSpPr/>
              <p:nvPr/>
            </p:nvSpPr>
            <p:spPr>
              <a:xfrm rot="-5400000">
                <a:off x="4767488" y="2526488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1" y="1"/>
                    </a:moveTo>
                    <a:lnTo>
                      <a:pt x="294" y="1364"/>
                    </a:lnTo>
                    <a:cubicBezTo>
                      <a:pt x="467" y="2124"/>
                      <a:pt x="1140" y="2642"/>
                      <a:pt x="1916" y="2659"/>
                    </a:cubicBezTo>
                    <a:lnTo>
                      <a:pt x="3107" y="2693"/>
                    </a:lnTo>
                    <a:lnTo>
                      <a:pt x="4039" y="3436"/>
                    </a:lnTo>
                    <a:lnTo>
                      <a:pt x="4246" y="3194"/>
                    </a:lnTo>
                    <a:lnTo>
                      <a:pt x="3332" y="2452"/>
                    </a:lnTo>
                    <a:lnTo>
                      <a:pt x="3090" y="1347"/>
                    </a:lnTo>
                    <a:cubicBezTo>
                      <a:pt x="2900" y="588"/>
                      <a:pt x="2244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89" name="Google Shape;11889;p13"/>
              <p:cNvSpPr/>
              <p:nvPr/>
            </p:nvSpPr>
            <p:spPr>
              <a:xfrm rot="-5400000">
                <a:off x="4853150" y="2566400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4039" y="1"/>
                    </a:moveTo>
                    <a:lnTo>
                      <a:pt x="3124" y="743"/>
                    </a:lnTo>
                    <a:lnTo>
                      <a:pt x="1916" y="777"/>
                    </a:lnTo>
                    <a:cubicBezTo>
                      <a:pt x="1157" y="795"/>
                      <a:pt x="484" y="1312"/>
                      <a:pt x="294" y="2072"/>
                    </a:cubicBezTo>
                    <a:lnTo>
                      <a:pt x="0" y="3435"/>
                    </a:lnTo>
                    <a:lnTo>
                      <a:pt x="0" y="3435"/>
                    </a:lnTo>
                    <a:lnTo>
                      <a:pt x="1468" y="3401"/>
                    </a:lnTo>
                    <a:cubicBezTo>
                      <a:pt x="2244" y="3384"/>
                      <a:pt x="2917" y="2848"/>
                      <a:pt x="3090" y="2106"/>
                    </a:cubicBezTo>
                    <a:lnTo>
                      <a:pt x="3332" y="984"/>
                    </a:lnTo>
                    <a:lnTo>
                      <a:pt x="4264" y="242"/>
                    </a:lnTo>
                    <a:lnTo>
                      <a:pt x="403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90" name="Google Shape;11890;p13"/>
              <p:cNvSpPr/>
              <p:nvPr/>
            </p:nvSpPr>
            <p:spPr>
              <a:xfrm rot="-5400000">
                <a:off x="4767500" y="2371150"/>
                <a:ext cx="10615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6" h="3436" extrusionOk="0">
                    <a:moveTo>
                      <a:pt x="0" y="1"/>
                    </a:moveTo>
                    <a:lnTo>
                      <a:pt x="293" y="1364"/>
                    </a:lnTo>
                    <a:cubicBezTo>
                      <a:pt x="466" y="2124"/>
                      <a:pt x="1139" y="2642"/>
                      <a:pt x="1899" y="2659"/>
                    </a:cubicBezTo>
                    <a:lnTo>
                      <a:pt x="3107" y="2693"/>
                    </a:lnTo>
                    <a:lnTo>
                      <a:pt x="4022" y="3436"/>
                    </a:lnTo>
                    <a:lnTo>
                      <a:pt x="4246" y="3194"/>
                    </a:lnTo>
                    <a:lnTo>
                      <a:pt x="3314" y="2452"/>
                    </a:lnTo>
                    <a:lnTo>
                      <a:pt x="3072" y="1347"/>
                    </a:lnTo>
                    <a:cubicBezTo>
                      <a:pt x="2900" y="588"/>
                      <a:pt x="2227" y="53"/>
                      <a:pt x="1467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91" name="Google Shape;11891;p13"/>
              <p:cNvSpPr/>
              <p:nvPr/>
            </p:nvSpPr>
            <p:spPr>
              <a:xfrm rot="-5400000">
                <a:off x="4853138" y="2411063"/>
                <a:ext cx="10662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3436" extrusionOk="0">
                    <a:moveTo>
                      <a:pt x="4040" y="1"/>
                    </a:moveTo>
                    <a:lnTo>
                      <a:pt x="3108" y="743"/>
                    </a:lnTo>
                    <a:lnTo>
                      <a:pt x="1917" y="777"/>
                    </a:lnTo>
                    <a:cubicBezTo>
                      <a:pt x="1140" y="795"/>
                      <a:pt x="484" y="1312"/>
                      <a:pt x="294" y="2072"/>
                    </a:cubicBezTo>
                    <a:lnTo>
                      <a:pt x="1" y="3435"/>
                    </a:lnTo>
                    <a:lnTo>
                      <a:pt x="1" y="3435"/>
                    </a:lnTo>
                    <a:lnTo>
                      <a:pt x="1468" y="3401"/>
                    </a:lnTo>
                    <a:cubicBezTo>
                      <a:pt x="2245" y="3384"/>
                      <a:pt x="2901" y="2848"/>
                      <a:pt x="3090" y="2106"/>
                    </a:cubicBezTo>
                    <a:lnTo>
                      <a:pt x="3332" y="984"/>
                    </a:lnTo>
                    <a:lnTo>
                      <a:pt x="4264" y="242"/>
                    </a:lnTo>
                    <a:lnTo>
                      <a:pt x="404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92" name="Google Shape;11892;p13"/>
              <p:cNvSpPr/>
              <p:nvPr/>
            </p:nvSpPr>
            <p:spPr>
              <a:xfrm rot="-5400000">
                <a:off x="4767275" y="2216025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0" y="1"/>
                    </a:moveTo>
                    <a:lnTo>
                      <a:pt x="294" y="1364"/>
                    </a:lnTo>
                    <a:cubicBezTo>
                      <a:pt x="484" y="2124"/>
                      <a:pt x="1139" y="2642"/>
                      <a:pt x="1916" y="2659"/>
                    </a:cubicBezTo>
                    <a:lnTo>
                      <a:pt x="3124" y="2693"/>
                    </a:lnTo>
                    <a:lnTo>
                      <a:pt x="4039" y="3436"/>
                    </a:lnTo>
                    <a:lnTo>
                      <a:pt x="4263" y="3194"/>
                    </a:lnTo>
                    <a:lnTo>
                      <a:pt x="3331" y="2452"/>
                    </a:lnTo>
                    <a:lnTo>
                      <a:pt x="3090" y="1347"/>
                    </a:lnTo>
                    <a:cubicBezTo>
                      <a:pt x="2900" y="588"/>
                      <a:pt x="2244" y="53"/>
                      <a:pt x="1467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93" name="Google Shape;11893;p13"/>
              <p:cNvSpPr/>
              <p:nvPr/>
            </p:nvSpPr>
            <p:spPr>
              <a:xfrm rot="-5400000">
                <a:off x="4853363" y="2255938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4039" y="1"/>
                    </a:moveTo>
                    <a:lnTo>
                      <a:pt x="3107" y="743"/>
                    </a:lnTo>
                    <a:lnTo>
                      <a:pt x="1916" y="777"/>
                    </a:lnTo>
                    <a:cubicBezTo>
                      <a:pt x="1139" y="795"/>
                      <a:pt x="466" y="1312"/>
                      <a:pt x="294" y="2072"/>
                    </a:cubicBezTo>
                    <a:lnTo>
                      <a:pt x="0" y="3435"/>
                    </a:lnTo>
                    <a:lnTo>
                      <a:pt x="0" y="3435"/>
                    </a:lnTo>
                    <a:lnTo>
                      <a:pt x="1467" y="3401"/>
                    </a:lnTo>
                    <a:cubicBezTo>
                      <a:pt x="2244" y="3384"/>
                      <a:pt x="2900" y="2848"/>
                      <a:pt x="3090" y="2106"/>
                    </a:cubicBezTo>
                    <a:lnTo>
                      <a:pt x="3331" y="984"/>
                    </a:lnTo>
                    <a:lnTo>
                      <a:pt x="4246" y="242"/>
                    </a:lnTo>
                    <a:lnTo>
                      <a:pt x="403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94" name="Google Shape;11894;p13"/>
              <p:cNvSpPr/>
              <p:nvPr/>
            </p:nvSpPr>
            <p:spPr>
              <a:xfrm rot="-5400000">
                <a:off x="4767488" y="2060913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1" y="1"/>
                    </a:moveTo>
                    <a:lnTo>
                      <a:pt x="294" y="1364"/>
                    </a:lnTo>
                    <a:cubicBezTo>
                      <a:pt x="467" y="2124"/>
                      <a:pt x="1140" y="2642"/>
                      <a:pt x="1916" y="2659"/>
                    </a:cubicBezTo>
                    <a:lnTo>
                      <a:pt x="3107" y="2693"/>
                    </a:lnTo>
                    <a:lnTo>
                      <a:pt x="4039" y="3436"/>
                    </a:lnTo>
                    <a:lnTo>
                      <a:pt x="4247" y="3194"/>
                    </a:lnTo>
                    <a:lnTo>
                      <a:pt x="3332" y="2452"/>
                    </a:lnTo>
                    <a:lnTo>
                      <a:pt x="3090" y="1347"/>
                    </a:lnTo>
                    <a:cubicBezTo>
                      <a:pt x="2900" y="588"/>
                      <a:pt x="2244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95" name="Google Shape;11895;p13"/>
              <p:cNvSpPr/>
              <p:nvPr/>
            </p:nvSpPr>
            <p:spPr>
              <a:xfrm rot="-5400000">
                <a:off x="4853363" y="2100613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4022" y="1"/>
                    </a:moveTo>
                    <a:lnTo>
                      <a:pt x="3108" y="743"/>
                    </a:lnTo>
                    <a:lnTo>
                      <a:pt x="1899" y="777"/>
                    </a:lnTo>
                    <a:cubicBezTo>
                      <a:pt x="1140" y="795"/>
                      <a:pt x="467" y="1312"/>
                      <a:pt x="294" y="2072"/>
                    </a:cubicBezTo>
                    <a:lnTo>
                      <a:pt x="1" y="3435"/>
                    </a:lnTo>
                    <a:lnTo>
                      <a:pt x="1468" y="3401"/>
                    </a:lnTo>
                    <a:cubicBezTo>
                      <a:pt x="2227" y="3384"/>
                      <a:pt x="2900" y="2848"/>
                      <a:pt x="3090" y="2106"/>
                    </a:cubicBezTo>
                    <a:lnTo>
                      <a:pt x="3315" y="984"/>
                    </a:lnTo>
                    <a:lnTo>
                      <a:pt x="4247" y="242"/>
                    </a:lnTo>
                    <a:lnTo>
                      <a:pt x="402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96" name="Google Shape;11896;p13"/>
              <p:cNvSpPr/>
              <p:nvPr/>
            </p:nvSpPr>
            <p:spPr>
              <a:xfrm rot="-5400000">
                <a:off x="4767275" y="1905800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1" y="1"/>
                    </a:moveTo>
                    <a:lnTo>
                      <a:pt x="294" y="1364"/>
                    </a:lnTo>
                    <a:cubicBezTo>
                      <a:pt x="484" y="2124"/>
                      <a:pt x="1157" y="2642"/>
                      <a:pt x="1917" y="2659"/>
                    </a:cubicBezTo>
                    <a:lnTo>
                      <a:pt x="3125" y="2693"/>
                    </a:lnTo>
                    <a:lnTo>
                      <a:pt x="4040" y="3436"/>
                    </a:lnTo>
                    <a:lnTo>
                      <a:pt x="4264" y="3194"/>
                    </a:lnTo>
                    <a:lnTo>
                      <a:pt x="3332" y="2452"/>
                    </a:lnTo>
                    <a:lnTo>
                      <a:pt x="3090" y="1347"/>
                    </a:lnTo>
                    <a:cubicBezTo>
                      <a:pt x="2900" y="588"/>
                      <a:pt x="2245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97" name="Google Shape;11897;p13"/>
              <p:cNvSpPr/>
              <p:nvPr/>
            </p:nvSpPr>
            <p:spPr>
              <a:xfrm rot="-5400000">
                <a:off x="4853363" y="1945713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4040" y="1"/>
                    </a:moveTo>
                    <a:lnTo>
                      <a:pt x="3108" y="743"/>
                    </a:lnTo>
                    <a:lnTo>
                      <a:pt x="1917" y="777"/>
                    </a:lnTo>
                    <a:cubicBezTo>
                      <a:pt x="1140" y="795"/>
                      <a:pt x="484" y="1312"/>
                      <a:pt x="294" y="2072"/>
                    </a:cubicBezTo>
                    <a:lnTo>
                      <a:pt x="1" y="3435"/>
                    </a:lnTo>
                    <a:lnTo>
                      <a:pt x="1" y="3435"/>
                    </a:lnTo>
                    <a:lnTo>
                      <a:pt x="1468" y="3401"/>
                    </a:lnTo>
                    <a:cubicBezTo>
                      <a:pt x="2245" y="3384"/>
                      <a:pt x="2901" y="2848"/>
                      <a:pt x="3090" y="2106"/>
                    </a:cubicBezTo>
                    <a:lnTo>
                      <a:pt x="3332" y="984"/>
                    </a:lnTo>
                    <a:lnTo>
                      <a:pt x="4247" y="242"/>
                    </a:lnTo>
                    <a:lnTo>
                      <a:pt x="404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98" name="Google Shape;11898;p13"/>
              <p:cNvSpPr/>
              <p:nvPr/>
            </p:nvSpPr>
            <p:spPr>
              <a:xfrm rot="-5400000">
                <a:off x="4767275" y="1750450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0" y="1"/>
                    </a:moveTo>
                    <a:lnTo>
                      <a:pt x="294" y="1364"/>
                    </a:lnTo>
                    <a:cubicBezTo>
                      <a:pt x="484" y="2124"/>
                      <a:pt x="1139" y="2642"/>
                      <a:pt x="1916" y="2659"/>
                    </a:cubicBezTo>
                    <a:lnTo>
                      <a:pt x="3107" y="2693"/>
                    </a:lnTo>
                    <a:lnTo>
                      <a:pt x="4039" y="3436"/>
                    </a:lnTo>
                    <a:lnTo>
                      <a:pt x="4263" y="3194"/>
                    </a:lnTo>
                    <a:lnTo>
                      <a:pt x="3331" y="2452"/>
                    </a:lnTo>
                    <a:lnTo>
                      <a:pt x="3090" y="1347"/>
                    </a:lnTo>
                    <a:cubicBezTo>
                      <a:pt x="2900" y="588"/>
                      <a:pt x="2244" y="53"/>
                      <a:pt x="1467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99" name="Google Shape;11899;p13"/>
              <p:cNvSpPr/>
              <p:nvPr/>
            </p:nvSpPr>
            <p:spPr>
              <a:xfrm rot="-5400000">
                <a:off x="4853363" y="1790363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4039" y="1"/>
                    </a:moveTo>
                    <a:lnTo>
                      <a:pt x="3107" y="743"/>
                    </a:lnTo>
                    <a:lnTo>
                      <a:pt x="1916" y="777"/>
                    </a:lnTo>
                    <a:cubicBezTo>
                      <a:pt x="1140" y="795"/>
                      <a:pt x="466" y="1312"/>
                      <a:pt x="294" y="2072"/>
                    </a:cubicBezTo>
                    <a:lnTo>
                      <a:pt x="0" y="3435"/>
                    </a:lnTo>
                    <a:lnTo>
                      <a:pt x="1468" y="3401"/>
                    </a:lnTo>
                    <a:cubicBezTo>
                      <a:pt x="2227" y="3384"/>
                      <a:pt x="2900" y="2848"/>
                      <a:pt x="3090" y="2106"/>
                    </a:cubicBezTo>
                    <a:lnTo>
                      <a:pt x="3314" y="984"/>
                    </a:lnTo>
                    <a:lnTo>
                      <a:pt x="4246" y="242"/>
                    </a:lnTo>
                    <a:lnTo>
                      <a:pt x="403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00" name="Google Shape;11900;p13"/>
              <p:cNvSpPr/>
              <p:nvPr/>
            </p:nvSpPr>
            <p:spPr>
              <a:xfrm rot="-5400000">
                <a:off x="4767488" y="1595338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1" y="1"/>
                    </a:moveTo>
                    <a:lnTo>
                      <a:pt x="294" y="1364"/>
                    </a:lnTo>
                    <a:cubicBezTo>
                      <a:pt x="467" y="2124"/>
                      <a:pt x="1140" y="2642"/>
                      <a:pt x="1917" y="2659"/>
                    </a:cubicBezTo>
                    <a:lnTo>
                      <a:pt x="3107" y="2693"/>
                    </a:lnTo>
                    <a:lnTo>
                      <a:pt x="4040" y="3436"/>
                    </a:lnTo>
                    <a:lnTo>
                      <a:pt x="4247" y="3194"/>
                    </a:lnTo>
                    <a:lnTo>
                      <a:pt x="3332" y="2452"/>
                    </a:lnTo>
                    <a:lnTo>
                      <a:pt x="3090" y="1347"/>
                    </a:lnTo>
                    <a:cubicBezTo>
                      <a:pt x="2900" y="588"/>
                      <a:pt x="2227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01" name="Google Shape;11901;p13"/>
              <p:cNvSpPr/>
              <p:nvPr/>
            </p:nvSpPr>
            <p:spPr>
              <a:xfrm rot="-5400000">
                <a:off x="4853363" y="1635038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4022" y="1"/>
                    </a:moveTo>
                    <a:lnTo>
                      <a:pt x="3108" y="743"/>
                    </a:lnTo>
                    <a:lnTo>
                      <a:pt x="1899" y="777"/>
                    </a:lnTo>
                    <a:cubicBezTo>
                      <a:pt x="1140" y="795"/>
                      <a:pt x="467" y="1312"/>
                      <a:pt x="277" y="2072"/>
                    </a:cubicBezTo>
                    <a:lnTo>
                      <a:pt x="1" y="3435"/>
                    </a:lnTo>
                    <a:lnTo>
                      <a:pt x="1451" y="3401"/>
                    </a:lnTo>
                    <a:cubicBezTo>
                      <a:pt x="2227" y="3384"/>
                      <a:pt x="2900" y="2848"/>
                      <a:pt x="3073" y="2106"/>
                    </a:cubicBezTo>
                    <a:lnTo>
                      <a:pt x="3315" y="984"/>
                    </a:lnTo>
                    <a:lnTo>
                      <a:pt x="4247" y="242"/>
                    </a:lnTo>
                    <a:lnTo>
                      <a:pt x="402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02" name="Google Shape;11902;p13"/>
              <p:cNvSpPr/>
              <p:nvPr/>
            </p:nvSpPr>
            <p:spPr>
              <a:xfrm rot="-5400000">
                <a:off x="4767263" y="1440213"/>
                <a:ext cx="10662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3436" extrusionOk="0">
                    <a:moveTo>
                      <a:pt x="1" y="1"/>
                    </a:moveTo>
                    <a:lnTo>
                      <a:pt x="312" y="1364"/>
                    </a:lnTo>
                    <a:cubicBezTo>
                      <a:pt x="484" y="2124"/>
                      <a:pt x="1157" y="2642"/>
                      <a:pt x="1917" y="2659"/>
                    </a:cubicBezTo>
                    <a:lnTo>
                      <a:pt x="3125" y="2693"/>
                    </a:lnTo>
                    <a:lnTo>
                      <a:pt x="4040" y="3436"/>
                    </a:lnTo>
                    <a:lnTo>
                      <a:pt x="4264" y="3194"/>
                    </a:lnTo>
                    <a:lnTo>
                      <a:pt x="3332" y="2452"/>
                    </a:lnTo>
                    <a:lnTo>
                      <a:pt x="3090" y="1347"/>
                    </a:lnTo>
                    <a:cubicBezTo>
                      <a:pt x="2918" y="588"/>
                      <a:pt x="2245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03" name="Google Shape;11903;p13"/>
              <p:cNvSpPr/>
              <p:nvPr/>
            </p:nvSpPr>
            <p:spPr>
              <a:xfrm rot="-5400000">
                <a:off x="4853150" y="1479900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4039" y="1"/>
                    </a:moveTo>
                    <a:lnTo>
                      <a:pt x="3107" y="743"/>
                    </a:lnTo>
                    <a:lnTo>
                      <a:pt x="1916" y="777"/>
                    </a:lnTo>
                    <a:cubicBezTo>
                      <a:pt x="1139" y="795"/>
                      <a:pt x="483" y="1312"/>
                      <a:pt x="293" y="2072"/>
                    </a:cubicBezTo>
                    <a:lnTo>
                      <a:pt x="0" y="3435"/>
                    </a:lnTo>
                    <a:lnTo>
                      <a:pt x="0" y="3435"/>
                    </a:lnTo>
                    <a:lnTo>
                      <a:pt x="1467" y="3401"/>
                    </a:lnTo>
                    <a:cubicBezTo>
                      <a:pt x="2244" y="3384"/>
                      <a:pt x="2900" y="2848"/>
                      <a:pt x="3090" y="2106"/>
                    </a:cubicBezTo>
                    <a:lnTo>
                      <a:pt x="3331" y="984"/>
                    </a:lnTo>
                    <a:lnTo>
                      <a:pt x="4263" y="242"/>
                    </a:lnTo>
                    <a:lnTo>
                      <a:pt x="403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04" name="Google Shape;11904;p13"/>
              <p:cNvSpPr/>
              <p:nvPr/>
            </p:nvSpPr>
            <p:spPr>
              <a:xfrm rot="-5400000">
                <a:off x="4767275" y="1284875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0" y="1"/>
                    </a:moveTo>
                    <a:lnTo>
                      <a:pt x="294" y="1364"/>
                    </a:lnTo>
                    <a:cubicBezTo>
                      <a:pt x="484" y="2124"/>
                      <a:pt x="1140" y="2642"/>
                      <a:pt x="1916" y="2659"/>
                    </a:cubicBezTo>
                    <a:lnTo>
                      <a:pt x="3107" y="2693"/>
                    </a:lnTo>
                    <a:lnTo>
                      <a:pt x="4039" y="3436"/>
                    </a:lnTo>
                    <a:lnTo>
                      <a:pt x="4264" y="3194"/>
                    </a:lnTo>
                    <a:lnTo>
                      <a:pt x="3332" y="2452"/>
                    </a:lnTo>
                    <a:lnTo>
                      <a:pt x="3090" y="1347"/>
                    </a:lnTo>
                    <a:cubicBezTo>
                      <a:pt x="2900" y="588"/>
                      <a:pt x="2244" y="53"/>
                      <a:pt x="1467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05" name="Google Shape;11905;p13"/>
              <p:cNvSpPr/>
              <p:nvPr/>
            </p:nvSpPr>
            <p:spPr>
              <a:xfrm rot="-5400000">
                <a:off x="4853363" y="1324788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4039" y="1"/>
                    </a:moveTo>
                    <a:lnTo>
                      <a:pt x="3107" y="743"/>
                    </a:lnTo>
                    <a:lnTo>
                      <a:pt x="1916" y="777"/>
                    </a:lnTo>
                    <a:cubicBezTo>
                      <a:pt x="1140" y="795"/>
                      <a:pt x="467" y="1312"/>
                      <a:pt x="294" y="2072"/>
                    </a:cubicBezTo>
                    <a:lnTo>
                      <a:pt x="1" y="3435"/>
                    </a:lnTo>
                    <a:lnTo>
                      <a:pt x="1468" y="3401"/>
                    </a:lnTo>
                    <a:cubicBezTo>
                      <a:pt x="2227" y="3384"/>
                      <a:pt x="2900" y="2848"/>
                      <a:pt x="3090" y="2106"/>
                    </a:cubicBezTo>
                    <a:lnTo>
                      <a:pt x="3332" y="984"/>
                    </a:lnTo>
                    <a:lnTo>
                      <a:pt x="4246" y="242"/>
                    </a:lnTo>
                    <a:lnTo>
                      <a:pt x="403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06" name="Google Shape;11906;p13"/>
              <p:cNvSpPr/>
              <p:nvPr/>
            </p:nvSpPr>
            <p:spPr>
              <a:xfrm rot="-5400000">
                <a:off x="4767488" y="1129763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1" y="1"/>
                    </a:moveTo>
                    <a:lnTo>
                      <a:pt x="294" y="1364"/>
                    </a:lnTo>
                    <a:cubicBezTo>
                      <a:pt x="467" y="2124"/>
                      <a:pt x="1140" y="2642"/>
                      <a:pt x="1917" y="2659"/>
                    </a:cubicBezTo>
                    <a:lnTo>
                      <a:pt x="3108" y="2693"/>
                    </a:lnTo>
                    <a:lnTo>
                      <a:pt x="4040" y="3436"/>
                    </a:lnTo>
                    <a:lnTo>
                      <a:pt x="4247" y="3194"/>
                    </a:lnTo>
                    <a:lnTo>
                      <a:pt x="3332" y="2452"/>
                    </a:lnTo>
                    <a:lnTo>
                      <a:pt x="3090" y="1347"/>
                    </a:lnTo>
                    <a:cubicBezTo>
                      <a:pt x="2900" y="588"/>
                      <a:pt x="2227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07" name="Google Shape;11907;p13"/>
              <p:cNvSpPr/>
              <p:nvPr/>
            </p:nvSpPr>
            <p:spPr>
              <a:xfrm rot="-5400000">
                <a:off x="4853150" y="1169675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4039" y="1"/>
                    </a:moveTo>
                    <a:lnTo>
                      <a:pt x="3125" y="743"/>
                    </a:lnTo>
                    <a:lnTo>
                      <a:pt x="1917" y="777"/>
                    </a:lnTo>
                    <a:cubicBezTo>
                      <a:pt x="1157" y="795"/>
                      <a:pt x="484" y="1312"/>
                      <a:pt x="294" y="2072"/>
                    </a:cubicBezTo>
                    <a:lnTo>
                      <a:pt x="1" y="3435"/>
                    </a:lnTo>
                    <a:lnTo>
                      <a:pt x="1468" y="3401"/>
                    </a:lnTo>
                    <a:cubicBezTo>
                      <a:pt x="2244" y="3384"/>
                      <a:pt x="2918" y="2848"/>
                      <a:pt x="3090" y="2106"/>
                    </a:cubicBezTo>
                    <a:lnTo>
                      <a:pt x="3332" y="984"/>
                    </a:lnTo>
                    <a:lnTo>
                      <a:pt x="4264" y="242"/>
                    </a:lnTo>
                    <a:lnTo>
                      <a:pt x="403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08" name="Google Shape;11908;p13"/>
              <p:cNvSpPr/>
              <p:nvPr/>
            </p:nvSpPr>
            <p:spPr>
              <a:xfrm rot="-5400000">
                <a:off x="4767500" y="974850"/>
                <a:ext cx="10615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6" h="3436" extrusionOk="0">
                    <a:moveTo>
                      <a:pt x="0" y="1"/>
                    </a:moveTo>
                    <a:lnTo>
                      <a:pt x="293" y="1364"/>
                    </a:lnTo>
                    <a:cubicBezTo>
                      <a:pt x="483" y="2124"/>
                      <a:pt x="1139" y="2642"/>
                      <a:pt x="1916" y="2659"/>
                    </a:cubicBezTo>
                    <a:lnTo>
                      <a:pt x="3107" y="2693"/>
                    </a:lnTo>
                    <a:lnTo>
                      <a:pt x="4039" y="3436"/>
                    </a:lnTo>
                    <a:lnTo>
                      <a:pt x="4246" y="3194"/>
                    </a:lnTo>
                    <a:lnTo>
                      <a:pt x="3331" y="2452"/>
                    </a:lnTo>
                    <a:lnTo>
                      <a:pt x="3090" y="1347"/>
                    </a:lnTo>
                    <a:cubicBezTo>
                      <a:pt x="2900" y="588"/>
                      <a:pt x="2244" y="53"/>
                      <a:pt x="1467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09" name="Google Shape;11909;p13"/>
              <p:cNvSpPr/>
              <p:nvPr/>
            </p:nvSpPr>
            <p:spPr>
              <a:xfrm rot="-5400000">
                <a:off x="4853363" y="1014538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4039" y="1"/>
                    </a:moveTo>
                    <a:lnTo>
                      <a:pt x="3107" y="743"/>
                    </a:lnTo>
                    <a:lnTo>
                      <a:pt x="1916" y="777"/>
                    </a:lnTo>
                    <a:cubicBezTo>
                      <a:pt x="1139" y="795"/>
                      <a:pt x="483" y="1312"/>
                      <a:pt x="294" y="2072"/>
                    </a:cubicBezTo>
                    <a:lnTo>
                      <a:pt x="0" y="3435"/>
                    </a:lnTo>
                    <a:lnTo>
                      <a:pt x="1467" y="3401"/>
                    </a:lnTo>
                    <a:cubicBezTo>
                      <a:pt x="2244" y="3384"/>
                      <a:pt x="2900" y="2848"/>
                      <a:pt x="3090" y="2106"/>
                    </a:cubicBezTo>
                    <a:lnTo>
                      <a:pt x="3331" y="984"/>
                    </a:lnTo>
                    <a:lnTo>
                      <a:pt x="4246" y="242"/>
                    </a:lnTo>
                    <a:lnTo>
                      <a:pt x="403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1910" name="Google Shape;11910;p13"/>
            <p:cNvSpPr/>
            <p:nvPr/>
          </p:nvSpPr>
          <p:spPr>
            <a:xfrm rot="-5400000">
              <a:off x="-373817" y="3804908"/>
              <a:ext cx="1771559" cy="13825"/>
            </a:xfrm>
            <a:custGeom>
              <a:avLst/>
              <a:gdLst/>
              <a:ahLst/>
              <a:cxnLst/>
              <a:rect l="l" t="t" r="r" b="b"/>
              <a:pathLst>
                <a:path w="101522" h="553" extrusionOk="0">
                  <a:moveTo>
                    <a:pt x="1" y="0"/>
                  </a:moveTo>
                  <a:lnTo>
                    <a:pt x="1" y="553"/>
                  </a:lnTo>
                  <a:lnTo>
                    <a:pt x="101521" y="553"/>
                  </a:lnTo>
                  <a:lnTo>
                    <a:pt x="1015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1" name="Google Shape;11911;p13"/>
            <p:cNvSpPr/>
            <p:nvPr/>
          </p:nvSpPr>
          <p:spPr>
            <a:xfrm rot="-5400000">
              <a:off x="415938" y="4520163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1" y="1"/>
                  </a:moveTo>
                  <a:lnTo>
                    <a:pt x="294" y="1364"/>
                  </a:lnTo>
                  <a:cubicBezTo>
                    <a:pt x="467" y="2124"/>
                    <a:pt x="1140" y="2642"/>
                    <a:pt x="1916" y="2659"/>
                  </a:cubicBezTo>
                  <a:lnTo>
                    <a:pt x="3107" y="2693"/>
                  </a:lnTo>
                  <a:lnTo>
                    <a:pt x="4039" y="3436"/>
                  </a:lnTo>
                  <a:lnTo>
                    <a:pt x="4246" y="3194"/>
                  </a:lnTo>
                  <a:lnTo>
                    <a:pt x="3332" y="2452"/>
                  </a:lnTo>
                  <a:lnTo>
                    <a:pt x="3090" y="1347"/>
                  </a:lnTo>
                  <a:cubicBezTo>
                    <a:pt x="2900" y="588"/>
                    <a:pt x="2244" y="53"/>
                    <a:pt x="1468" y="3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2" name="Google Shape;11912;p13"/>
            <p:cNvSpPr/>
            <p:nvPr/>
          </p:nvSpPr>
          <p:spPr>
            <a:xfrm rot="-5400000">
              <a:off x="501600" y="4560075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4039" y="1"/>
                  </a:moveTo>
                  <a:lnTo>
                    <a:pt x="3124" y="743"/>
                  </a:lnTo>
                  <a:lnTo>
                    <a:pt x="1916" y="777"/>
                  </a:lnTo>
                  <a:cubicBezTo>
                    <a:pt x="1157" y="795"/>
                    <a:pt x="484" y="1312"/>
                    <a:pt x="294" y="2072"/>
                  </a:cubicBezTo>
                  <a:lnTo>
                    <a:pt x="0" y="3435"/>
                  </a:lnTo>
                  <a:lnTo>
                    <a:pt x="0" y="3435"/>
                  </a:lnTo>
                  <a:lnTo>
                    <a:pt x="1468" y="3401"/>
                  </a:lnTo>
                  <a:cubicBezTo>
                    <a:pt x="2244" y="3384"/>
                    <a:pt x="2917" y="2848"/>
                    <a:pt x="3090" y="2106"/>
                  </a:cubicBezTo>
                  <a:lnTo>
                    <a:pt x="3332" y="984"/>
                  </a:lnTo>
                  <a:lnTo>
                    <a:pt x="4264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3" name="Google Shape;11913;p13"/>
            <p:cNvSpPr/>
            <p:nvPr/>
          </p:nvSpPr>
          <p:spPr>
            <a:xfrm rot="-5400000">
              <a:off x="415950" y="4364825"/>
              <a:ext cx="106150" cy="85900"/>
            </a:xfrm>
            <a:custGeom>
              <a:avLst/>
              <a:gdLst/>
              <a:ahLst/>
              <a:cxnLst/>
              <a:rect l="l" t="t" r="r" b="b"/>
              <a:pathLst>
                <a:path w="4246" h="3436" extrusionOk="0">
                  <a:moveTo>
                    <a:pt x="0" y="1"/>
                  </a:moveTo>
                  <a:lnTo>
                    <a:pt x="293" y="1364"/>
                  </a:lnTo>
                  <a:cubicBezTo>
                    <a:pt x="466" y="2124"/>
                    <a:pt x="1139" y="2642"/>
                    <a:pt x="1899" y="2659"/>
                  </a:cubicBezTo>
                  <a:lnTo>
                    <a:pt x="3107" y="2693"/>
                  </a:lnTo>
                  <a:lnTo>
                    <a:pt x="4022" y="3436"/>
                  </a:lnTo>
                  <a:lnTo>
                    <a:pt x="4246" y="3194"/>
                  </a:lnTo>
                  <a:lnTo>
                    <a:pt x="3314" y="2452"/>
                  </a:lnTo>
                  <a:lnTo>
                    <a:pt x="3072" y="1347"/>
                  </a:lnTo>
                  <a:cubicBezTo>
                    <a:pt x="2900" y="588"/>
                    <a:pt x="2227" y="53"/>
                    <a:pt x="1467" y="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4" name="Google Shape;11914;p13"/>
            <p:cNvSpPr/>
            <p:nvPr/>
          </p:nvSpPr>
          <p:spPr>
            <a:xfrm rot="-5400000">
              <a:off x="501588" y="4404738"/>
              <a:ext cx="106625" cy="85900"/>
            </a:xfrm>
            <a:custGeom>
              <a:avLst/>
              <a:gdLst/>
              <a:ahLst/>
              <a:cxnLst/>
              <a:rect l="l" t="t" r="r" b="b"/>
              <a:pathLst>
                <a:path w="4265" h="3436" extrusionOk="0">
                  <a:moveTo>
                    <a:pt x="4040" y="1"/>
                  </a:moveTo>
                  <a:lnTo>
                    <a:pt x="3108" y="743"/>
                  </a:lnTo>
                  <a:lnTo>
                    <a:pt x="1917" y="777"/>
                  </a:lnTo>
                  <a:cubicBezTo>
                    <a:pt x="1140" y="795"/>
                    <a:pt x="484" y="1312"/>
                    <a:pt x="294" y="2072"/>
                  </a:cubicBezTo>
                  <a:lnTo>
                    <a:pt x="1" y="3435"/>
                  </a:lnTo>
                  <a:lnTo>
                    <a:pt x="1" y="3435"/>
                  </a:lnTo>
                  <a:lnTo>
                    <a:pt x="1468" y="3401"/>
                  </a:lnTo>
                  <a:cubicBezTo>
                    <a:pt x="2245" y="3384"/>
                    <a:pt x="2901" y="2848"/>
                    <a:pt x="3090" y="2106"/>
                  </a:cubicBezTo>
                  <a:lnTo>
                    <a:pt x="3332" y="984"/>
                  </a:lnTo>
                  <a:lnTo>
                    <a:pt x="4264" y="242"/>
                  </a:lnTo>
                  <a:lnTo>
                    <a:pt x="4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5" name="Google Shape;11915;p13"/>
            <p:cNvSpPr/>
            <p:nvPr/>
          </p:nvSpPr>
          <p:spPr>
            <a:xfrm rot="-5400000">
              <a:off x="415725" y="4209700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0" y="1"/>
                  </a:moveTo>
                  <a:lnTo>
                    <a:pt x="294" y="1364"/>
                  </a:lnTo>
                  <a:cubicBezTo>
                    <a:pt x="484" y="2124"/>
                    <a:pt x="1139" y="2642"/>
                    <a:pt x="1916" y="2659"/>
                  </a:cubicBezTo>
                  <a:lnTo>
                    <a:pt x="3124" y="2693"/>
                  </a:lnTo>
                  <a:lnTo>
                    <a:pt x="4039" y="3436"/>
                  </a:lnTo>
                  <a:lnTo>
                    <a:pt x="4263" y="3194"/>
                  </a:lnTo>
                  <a:lnTo>
                    <a:pt x="3331" y="2452"/>
                  </a:lnTo>
                  <a:lnTo>
                    <a:pt x="3090" y="1347"/>
                  </a:lnTo>
                  <a:cubicBezTo>
                    <a:pt x="2900" y="588"/>
                    <a:pt x="2244" y="53"/>
                    <a:pt x="1467" y="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6" name="Google Shape;11916;p13"/>
            <p:cNvSpPr/>
            <p:nvPr/>
          </p:nvSpPr>
          <p:spPr>
            <a:xfrm rot="-5400000">
              <a:off x="501813" y="4249613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39" y="795"/>
                    <a:pt x="466" y="1312"/>
                    <a:pt x="294" y="2072"/>
                  </a:cubicBezTo>
                  <a:lnTo>
                    <a:pt x="0" y="3435"/>
                  </a:lnTo>
                  <a:lnTo>
                    <a:pt x="0" y="3435"/>
                  </a:lnTo>
                  <a:lnTo>
                    <a:pt x="1467" y="3401"/>
                  </a:lnTo>
                  <a:cubicBezTo>
                    <a:pt x="2244" y="3384"/>
                    <a:pt x="2900" y="2848"/>
                    <a:pt x="3090" y="2106"/>
                  </a:cubicBezTo>
                  <a:lnTo>
                    <a:pt x="3331" y="984"/>
                  </a:lnTo>
                  <a:lnTo>
                    <a:pt x="4246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7" name="Google Shape;11917;p13"/>
            <p:cNvSpPr/>
            <p:nvPr/>
          </p:nvSpPr>
          <p:spPr>
            <a:xfrm rot="-5400000">
              <a:off x="415938" y="4054588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1" y="1"/>
                  </a:moveTo>
                  <a:lnTo>
                    <a:pt x="294" y="1364"/>
                  </a:lnTo>
                  <a:cubicBezTo>
                    <a:pt x="467" y="2124"/>
                    <a:pt x="1140" y="2642"/>
                    <a:pt x="1916" y="2659"/>
                  </a:cubicBezTo>
                  <a:lnTo>
                    <a:pt x="3107" y="2693"/>
                  </a:lnTo>
                  <a:lnTo>
                    <a:pt x="4039" y="3436"/>
                  </a:lnTo>
                  <a:lnTo>
                    <a:pt x="4247" y="3194"/>
                  </a:lnTo>
                  <a:lnTo>
                    <a:pt x="3332" y="2452"/>
                  </a:lnTo>
                  <a:lnTo>
                    <a:pt x="3090" y="1347"/>
                  </a:lnTo>
                  <a:cubicBezTo>
                    <a:pt x="2900" y="588"/>
                    <a:pt x="2244" y="53"/>
                    <a:pt x="1468" y="3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8" name="Google Shape;11918;p13"/>
            <p:cNvSpPr/>
            <p:nvPr/>
          </p:nvSpPr>
          <p:spPr>
            <a:xfrm rot="-5400000">
              <a:off x="501813" y="4094288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22" y="1"/>
                  </a:moveTo>
                  <a:lnTo>
                    <a:pt x="3108" y="743"/>
                  </a:lnTo>
                  <a:lnTo>
                    <a:pt x="1899" y="777"/>
                  </a:lnTo>
                  <a:cubicBezTo>
                    <a:pt x="1140" y="795"/>
                    <a:pt x="467" y="1312"/>
                    <a:pt x="294" y="2072"/>
                  </a:cubicBezTo>
                  <a:lnTo>
                    <a:pt x="1" y="3435"/>
                  </a:lnTo>
                  <a:lnTo>
                    <a:pt x="1468" y="3401"/>
                  </a:lnTo>
                  <a:cubicBezTo>
                    <a:pt x="2227" y="3384"/>
                    <a:pt x="2900" y="2848"/>
                    <a:pt x="3090" y="2106"/>
                  </a:cubicBezTo>
                  <a:lnTo>
                    <a:pt x="3315" y="984"/>
                  </a:lnTo>
                  <a:lnTo>
                    <a:pt x="4247" y="242"/>
                  </a:lnTo>
                  <a:lnTo>
                    <a:pt x="40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9" name="Google Shape;11919;p13"/>
            <p:cNvSpPr/>
            <p:nvPr/>
          </p:nvSpPr>
          <p:spPr>
            <a:xfrm rot="-5400000">
              <a:off x="415725" y="3899475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1" y="1"/>
                  </a:moveTo>
                  <a:lnTo>
                    <a:pt x="294" y="1364"/>
                  </a:lnTo>
                  <a:cubicBezTo>
                    <a:pt x="484" y="2124"/>
                    <a:pt x="1157" y="2642"/>
                    <a:pt x="1917" y="2659"/>
                  </a:cubicBezTo>
                  <a:lnTo>
                    <a:pt x="3125" y="2693"/>
                  </a:lnTo>
                  <a:lnTo>
                    <a:pt x="4040" y="3436"/>
                  </a:lnTo>
                  <a:lnTo>
                    <a:pt x="4264" y="3194"/>
                  </a:lnTo>
                  <a:lnTo>
                    <a:pt x="3332" y="2452"/>
                  </a:lnTo>
                  <a:lnTo>
                    <a:pt x="3090" y="1347"/>
                  </a:lnTo>
                  <a:cubicBezTo>
                    <a:pt x="2900" y="588"/>
                    <a:pt x="2245" y="53"/>
                    <a:pt x="1468" y="3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0" name="Google Shape;11920;p13"/>
            <p:cNvSpPr/>
            <p:nvPr/>
          </p:nvSpPr>
          <p:spPr>
            <a:xfrm rot="-5400000">
              <a:off x="501813" y="3939388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40" y="1"/>
                  </a:moveTo>
                  <a:lnTo>
                    <a:pt x="3108" y="743"/>
                  </a:lnTo>
                  <a:lnTo>
                    <a:pt x="1917" y="777"/>
                  </a:lnTo>
                  <a:cubicBezTo>
                    <a:pt x="1140" y="795"/>
                    <a:pt x="484" y="1312"/>
                    <a:pt x="294" y="2072"/>
                  </a:cubicBezTo>
                  <a:lnTo>
                    <a:pt x="1" y="3435"/>
                  </a:lnTo>
                  <a:lnTo>
                    <a:pt x="1" y="3435"/>
                  </a:lnTo>
                  <a:lnTo>
                    <a:pt x="1468" y="3401"/>
                  </a:lnTo>
                  <a:cubicBezTo>
                    <a:pt x="2245" y="3384"/>
                    <a:pt x="2901" y="2848"/>
                    <a:pt x="3090" y="2106"/>
                  </a:cubicBezTo>
                  <a:lnTo>
                    <a:pt x="3332" y="984"/>
                  </a:lnTo>
                  <a:lnTo>
                    <a:pt x="4247" y="242"/>
                  </a:lnTo>
                  <a:lnTo>
                    <a:pt x="4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1" name="Google Shape;11921;p13"/>
            <p:cNvSpPr/>
            <p:nvPr/>
          </p:nvSpPr>
          <p:spPr>
            <a:xfrm rot="-5400000">
              <a:off x="415725" y="3744125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0" y="1"/>
                  </a:moveTo>
                  <a:lnTo>
                    <a:pt x="294" y="1364"/>
                  </a:lnTo>
                  <a:cubicBezTo>
                    <a:pt x="484" y="2124"/>
                    <a:pt x="1139" y="2642"/>
                    <a:pt x="1916" y="2659"/>
                  </a:cubicBezTo>
                  <a:lnTo>
                    <a:pt x="3107" y="2693"/>
                  </a:lnTo>
                  <a:lnTo>
                    <a:pt x="4039" y="3436"/>
                  </a:lnTo>
                  <a:lnTo>
                    <a:pt x="4263" y="3194"/>
                  </a:lnTo>
                  <a:lnTo>
                    <a:pt x="3331" y="2452"/>
                  </a:lnTo>
                  <a:lnTo>
                    <a:pt x="3090" y="1347"/>
                  </a:lnTo>
                  <a:cubicBezTo>
                    <a:pt x="2900" y="588"/>
                    <a:pt x="2244" y="53"/>
                    <a:pt x="1467" y="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2" name="Google Shape;11922;p13"/>
            <p:cNvSpPr/>
            <p:nvPr/>
          </p:nvSpPr>
          <p:spPr>
            <a:xfrm rot="-5400000">
              <a:off x="501813" y="3784038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40" y="795"/>
                    <a:pt x="466" y="1312"/>
                    <a:pt x="294" y="2072"/>
                  </a:cubicBezTo>
                  <a:lnTo>
                    <a:pt x="0" y="3435"/>
                  </a:lnTo>
                  <a:lnTo>
                    <a:pt x="1468" y="3401"/>
                  </a:lnTo>
                  <a:cubicBezTo>
                    <a:pt x="2227" y="3384"/>
                    <a:pt x="2900" y="2848"/>
                    <a:pt x="3090" y="2106"/>
                  </a:cubicBezTo>
                  <a:lnTo>
                    <a:pt x="3314" y="984"/>
                  </a:lnTo>
                  <a:lnTo>
                    <a:pt x="4246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3" name="Google Shape;11923;p13"/>
            <p:cNvSpPr/>
            <p:nvPr/>
          </p:nvSpPr>
          <p:spPr>
            <a:xfrm rot="-5400000">
              <a:off x="415938" y="3589013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1" y="1"/>
                  </a:moveTo>
                  <a:lnTo>
                    <a:pt x="294" y="1364"/>
                  </a:lnTo>
                  <a:cubicBezTo>
                    <a:pt x="467" y="2124"/>
                    <a:pt x="1140" y="2642"/>
                    <a:pt x="1917" y="2659"/>
                  </a:cubicBezTo>
                  <a:lnTo>
                    <a:pt x="3107" y="2693"/>
                  </a:lnTo>
                  <a:lnTo>
                    <a:pt x="4040" y="3436"/>
                  </a:lnTo>
                  <a:lnTo>
                    <a:pt x="4247" y="3194"/>
                  </a:lnTo>
                  <a:lnTo>
                    <a:pt x="3332" y="2452"/>
                  </a:lnTo>
                  <a:lnTo>
                    <a:pt x="3090" y="1347"/>
                  </a:lnTo>
                  <a:cubicBezTo>
                    <a:pt x="2900" y="588"/>
                    <a:pt x="2227" y="53"/>
                    <a:pt x="1468" y="3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4" name="Google Shape;11924;p13"/>
            <p:cNvSpPr/>
            <p:nvPr/>
          </p:nvSpPr>
          <p:spPr>
            <a:xfrm rot="-5400000">
              <a:off x="501813" y="3628713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22" y="1"/>
                  </a:moveTo>
                  <a:lnTo>
                    <a:pt x="3108" y="743"/>
                  </a:lnTo>
                  <a:lnTo>
                    <a:pt x="1899" y="777"/>
                  </a:lnTo>
                  <a:cubicBezTo>
                    <a:pt x="1140" y="795"/>
                    <a:pt x="467" y="1312"/>
                    <a:pt x="277" y="2072"/>
                  </a:cubicBezTo>
                  <a:lnTo>
                    <a:pt x="1" y="3435"/>
                  </a:lnTo>
                  <a:lnTo>
                    <a:pt x="1451" y="3401"/>
                  </a:lnTo>
                  <a:cubicBezTo>
                    <a:pt x="2227" y="3384"/>
                    <a:pt x="2900" y="2848"/>
                    <a:pt x="3073" y="2106"/>
                  </a:cubicBezTo>
                  <a:lnTo>
                    <a:pt x="3315" y="984"/>
                  </a:lnTo>
                  <a:lnTo>
                    <a:pt x="4247" y="242"/>
                  </a:lnTo>
                  <a:lnTo>
                    <a:pt x="40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5" name="Google Shape;11925;p13"/>
            <p:cNvSpPr/>
            <p:nvPr/>
          </p:nvSpPr>
          <p:spPr>
            <a:xfrm rot="-5400000">
              <a:off x="415713" y="3433888"/>
              <a:ext cx="106625" cy="85900"/>
            </a:xfrm>
            <a:custGeom>
              <a:avLst/>
              <a:gdLst/>
              <a:ahLst/>
              <a:cxnLst/>
              <a:rect l="l" t="t" r="r" b="b"/>
              <a:pathLst>
                <a:path w="4265" h="3436" extrusionOk="0">
                  <a:moveTo>
                    <a:pt x="1" y="1"/>
                  </a:moveTo>
                  <a:lnTo>
                    <a:pt x="312" y="1364"/>
                  </a:lnTo>
                  <a:cubicBezTo>
                    <a:pt x="484" y="2124"/>
                    <a:pt x="1157" y="2642"/>
                    <a:pt x="1917" y="2659"/>
                  </a:cubicBezTo>
                  <a:lnTo>
                    <a:pt x="3125" y="2693"/>
                  </a:lnTo>
                  <a:lnTo>
                    <a:pt x="4040" y="3436"/>
                  </a:lnTo>
                  <a:lnTo>
                    <a:pt x="4264" y="3194"/>
                  </a:lnTo>
                  <a:lnTo>
                    <a:pt x="3332" y="2452"/>
                  </a:lnTo>
                  <a:lnTo>
                    <a:pt x="3090" y="1347"/>
                  </a:lnTo>
                  <a:cubicBezTo>
                    <a:pt x="2918" y="588"/>
                    <a:pt x="2245" y="53"/>
                    <a:pt x="1468" y="3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6" name="Google Shape;11926;p13"/>
            <p:cNvSpPr/>
            <p:nvPr/>
          </p:nvSpPr>
          <p:spPr>
            <a:xfrm rot="-5400000">
              <a:off x="501600" y="3473575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39" y="795"/>
                    <a:pt x="483" y="1312"/>
                    <a:pt x="293" y="2072"/>
                  </a:cubicBezTo>
                  <a:lnTo>
                    <a:pt x="0" y="3435"/>
                  </a:lnTo>
                  <a:lnTo>
                    <a:pt x="0" y="3435"/>
                  </a:lnTo>
                  <a:lnTo>
                    <a:pt x="1467" y="3401"/>
                  </a:lnTo>
                  <a:cubicBezTo>
                    <a:pt x="2244" y="3384"/>
                    <a:pt x="2900" y="2848"/>
                    <a:pt x="3090" y="2106"/>
                  </a:cubicBezTo>
                  <a:lnTo>
                    <a:pt x="3331" y="984"/>
                  </a:lnTo>
                  <a:lnTo>
                    <a:pt x="4263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7" name="Google Shape;11927;p13"/>
            <p:cNvSpPr/>
            <p:nvPr/>
          </p:nvSpPr>
          <p:spPr>
            <a:xfrm rot="-5400000">
              <a:off x="415725" y="3278550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0" y="1"/>
                  </a:moveTo>
                  <a:lnTo>
                    <a:pt x="294" y="1364"/>
                  </a:lnTo>
                  <a:cubicBezTo>
                    <a:pt x="484" y="2124"/>
                    <a:pt x="1140" y="2642"/>
                    <a:pt x="1916" y="2659"/>
                  </a:cubicBezTo>
                  <a:lnTo>
                    <a:pt x="3107" y="2693"/>
                  </a:lnTo>
                  <a:lnTo>
                    <a:pt x="4039" y="3436"/>
                  </a:lnTo>
                  <a:lnTo>
                    <a:pt x="4264" y="3194"/>
                  </a:lnTo>
                  <a:lnTo>
                    <a:pt x="3332" y="2452"/>
                  </a:lnTo>
                  <a:lnTo>
                    <a:pt x="3090" y="1347"/>
                  </a:lnTo>
                  <a:cubicBezTo>
                    <a:pt x="2900" y="588"/>
                    <a:pt x="2244" y="53"/>
                    <a:pt x="1467" y="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8" name="Google Shape;11928;p13"/>
            <p:cNvSpPr/>
            <p:nvPr/>
          </p:nvSpPr>
          <p:spPr>
            <a:xfrm rot="-5400000">
              <a:off x="501813" y="3318463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40" y="795"/>
                    <a:pt x="467" y="1312"/>
                    <a:pt x="294" y="2072"/>
                  </a:cubicBezTo>
                  <a:lnTo>
                    <a:pt x="1" y="3435"/>
                  </a:lnTo>
                  <a:lnTo>
                    <a:pt x="1468" y="3401"/>
                  </a:lnTo>
                  <a:cubicBezTo>
                    <a:pt x="2227" y="3384"/>
                    <a:pt x="2900" y="2848"/>
                    <a:pt x="3090" y="2106"/>
                  </a:cubicBezTo>
                  <a:lnTo>
                    <a:pt x="3332" y="984"/>
                  </a:lnTo>
                  <a:lnTo>
                    <a:pt x="4246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9" name="Google Shape;11929;p13"/>
            <p:cNvSpPr/>
            <p:nvPr/>
          </p:nvSpPr>
          <p:spPr>
            <a:xfrm rot="-5400000">
              <a:off x="415938" y="3123438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1" y="1"/>
                  </a:moveTo>
                  <a:lnTo>
                    <a:pt x="294" y="1364"/>
                  </a:lnTo>
                  <a:cubicBezTo>
                    <a:pt x="467" y="2124"/>
                    <a:pt x="1140" y="2642"/>
                    <a:pt x="1917" y="2659"/>
                  </a:cubicBezTo>
                  <a:lnTo>
                    <a:pt x="3108" y="2693"/>
                  </a:lnTo>
                  <a:lnTo>
                    <a:pt x="4040" y="3436"/>
                  </a:lnTo>
                  <a:lnTo>
                    <a:pt x="4247" y="3194"/>
                  </a:lnTo>
                  <a:lnTo>
                    <a:pt x="3332" y="2452"/>
                  </a:lnTo>
                  <a:lnTo>
                    <a:pt x="3090" y="1347"/>
                  </a:lnTo>
                  <a:cubicBezTo>
                    <a:pt x="2900" y="588"/>
                    <a:pt x="2227" y="53"/>
                    <a:pt x="1468" y="3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0" name="Google Shape;11930;p13"/>
            <p:cNvSpPr/>
            <p:nvPr/>
          </p:nvSpPr>
          <p:spPr>
            <a:xfrm rot="-5400000">
              <a:off x="501600" y="3163350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4039" y="1"/>
                  </a:moveTo>
                  <a:lnTo>
                    <a:pt x="3125" y="743"/>
                  </a:lnTo>
                  <a:lnTo>
                    <a:pt x="1917" y="777"/>
                  </a:lnTo>
                  <a:cubicBezTo>
                    <a:pt x="1157" y="795"/>
                    <a:pt x="484" y="1312"/>
                    <a:pt x="294" y="2072"/>
                  </a:cubicBezTo>
                  <a:lnTo>
                    <a:pt x="1" y="3435"/>
                  </a:lnTo>
                  <a:lnTo>
                    <a:pt x="1468" y="3401"/>
                  </a:lnTo>
                  <a:cubicBezTo>
                    <a:pt x="2244" y="3384"/>
                    <a:pt x="2918" y="2848"/>
                    <a:pt x="3090" y="2106"/>
                  </a:cubicBezTo>
                  <a:lnTo>
                    <a:pt x="3332" y="984"/>
                  </a:lnTo>
                  <a:lnTo>
                    <a:pt x="4264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1" name="Google Shape;11931;p13"/>
            <p:cNvSpPr/>
            <p:nvPr/>
          </p:nvSpPr>
          <p:spPr>
            <a:xfrm rot="-5400000">
              <a:off x="415950" y="2968525"/>
              <a:ext cx="106150" cy="85900"/>
            </a:xfrm>
            <a:custGeom>
              <a:avLst/>
              <a:gdLst/>
              <a:ahLst/>
              <a:cxnLst/>
              <a:rect l="l" t="t" r="r" b="b"/>
              <a:pathLst>
                <a:path w="4246" h="3436" extrusionOk="0">
                  <a:moveTo>
                    <a:pt x="0" y="1"/>
                  </a:moveTo>
                  <a:lnTo>
                    <a:pt x="293" y="1364"/>
                  </a:lnTo>
                  <a:cubicBezTo>
                    <a:pt x="483" y="2124"/>
                    <a:pt x="1139" y="2642"/>
                    <a:pt x="1916" y="2659"/>
                  </a:cubicBezTo>
                  <a:lnTo>
                    <a:pt x="3107" y="2693"/>
                  </a:lnTo>
                  <a:lnTo>
                    <a:pt x="4039" y="3436"/>
                  </a:lnTo>
                  <a:lnTo>
                    <a:pt x="4246" y="3194"/>
                  </a:lnTo>
                  <a:lnTo>
                    <a:pt x="3331" y="2452"/>
                  </a:lnTo>
                  <a:lnTo>
                    <a:pt x="3090" y="1347"/>
                  </a:lnTo>
                  <a:cubicBezTo>
                    <a:pt x="2900" y="588"/>
                    <a:pt x="2244" y="53"/>
                    <a:pt x="1467" y="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2" name="Google Shape;11932;p13"/>
            <p:cNvSpPr/>
            <p:nvPr/>
          </p:nvSpPr>
          <p:spPr>
            <a:xfrm rot="-5400000">
              <a:off x="501813" y="3008213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39" y="795"/>
                    <a:pt x="483" y="1312"/>
                    <a:pt x="294" y="2072"/>
                  </a:cubicBezTo>
                  <a:lnTo>
                    <a:pt x="0" y="3435"/>
                  </a:lnTo>
                  <a:lnTo>
                    <a:pt x="1467" y="3401"/>
                  </a:lnTo>
                  <a:cubicBezTo>
                    <a:pt x="2244" y="3384"/>
                    <a:pt x="2900" y="2848"/>
                    <a:pt x="3090" y="2106"/>
                  </a:cubicBezTo>
                  <a:lnTo>
                    <a:pt x="3331" y="984"/>
                  </a:lnTo>
                  <a:lnTo>
                    <a:pt x="4246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933" name="Google Shape;11933;p13"/>
          <p:cNvGrpSpPr/>
          <p:nvPr/>
        </p:nvGrpSpPr>
        <p:grpSpPr>
          <a:xfrm>
            <a:off x="11238534" y="593951"/>
            <a:ext cx="229033" cy="5670100"/>
            <a:chOff x="426075" y="445025"/>
            <a:chExt cx="171775" cy="4252575"/>
          </a:xfrm>
        </p:grpSpPr>
        <p:grpSp>
          <p:nvGrpSpPr>
            <p:cNvPr id="11934" name="Google Shape;11934;p13"/>
            <p:cNvGrpSpPr/>
            <p:nvPr/>
          </p:nvGrpSpPr>
          <p:grpSpPr>
            <a:xfrm>
              <a:off x="426075" y="445025"/>
              <a:ext cx="171775" cy="2538050"/>
              <a:chOff x="4777625" y="932350"/>
              <a:chExt cx="171775" cy="2538050"/>
            </a:xfrm>
          </p:grpSpPr>
          <p:sp>
            <p:nvSpPr>
              <p:cNvPr id="11935" name="Google Shape;11935;p13"/>
              <p:cNvSpPr/>
              <p:nvPr/>
            </p:nvSpPr>
            <p:spPr>
              <a:xfrm rot="-5400000">
                <a:off x="3594488" y="2194463"/>
                <a:ext cx="2538050" cy="13825"/>
              </a:xfrm>
              <a:custGeom>
                <a:avLst/>
                <a:gdLst/>
                <a:ahLst/>
                <a:cxnLst/>
                <a:rect l="l" t="t" r="r" b="b"/>
                <a:pathLst>
                  <a:path w="101522" h="553" extrusionOk="0">
                    <a:moveTo>
                      <a:pt x="1" y="0"/>
                    </a:moveTo>
                    <a:lnTo>
                      <a:pt x="1" y="553"/>
                    </a:lnTo>
                    <a:lnTo>
                      <a:pt x="101521" y="553"/>
                    </a:lnTo>
                    <a:lnTo>
                      <a:pt x="10152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36" name="Google Shape;11936;p13"/>
              <p:cNvSpPr/>
              <p:nvPr/>
            </p:nvSpPr>
            <p:spPr>
              <a:xfrm rot="-5400000">
                <a:off x="4767488" y="3302313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1" y="1"/>
                    </a:moveTo>
                    <a:lnTo>
                      <a:pt x="294" y="1364"/>
                    </a:lnTo>
                    <a:cubicBezTo>
                      <a:pt x="467" y="2124"/>
                      <a:pt x="1140" y="2642"/>
                      <a:pt x="1899" y="2659"/>
                    </a:cubicBezTo>
                    <a:lnTo>
                      <a:pt x="3108" y="2693"/>
                    </a:lnTo>
                    <a:lnTo>
                      <a:pt x="4022" y="3436"/>
                    </a:lnTo>
                    <a:lnTo>
                      <a:pt x="4247" y="3194"/>
                    </a:lnTo>
                    <a:lnTo>
                      <a:pt x="3315" y="2452"/>
                    </a:lnTo>
                    <a:lnTo>
                      <a:pt x="3090" y="1347"/>
                    </a:lnTo>
                    <a:cubicBezTo>
                      <a:pt x="2900" y="588"/>
                      <a:pt x="2245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37" name="Google Shape;11937;p13"/>
              <p:cNvSpPr/>
              <p:nvPr/>
            </p:nvSpPr>
            <p:spPr>
              <a:xfrm rot="-5400000">
                <a:off x="4853150" y="3342225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4057" y="1"/>
                    </a:moveTo>
                    <a:lnTo>
                      <a:pt x="3125" y="743"/>
                    </a:lnTo>
                    <a:lnTo>
                      <a:pt x="1917" y="777"/>
                    </a:lnTo>
                    <a:cubicBezTo>
                      <a:pt x="1140" y="795"/>
                      <a:pt x="484" y="1312"/>
                      <a:pt x="294" y="2072"/>
                    </a:cubicBezTo>
                    <a:lnTo>
                      <a:pt x="1" y="3435"/>
                    </a:lnTo>
                    <a:lnTo>
                      <a:pt x="1" y="3435"/>
                    </a:lnTo>
                    <a:lnTo>
                      <a:pt x="1468" y="3401"/>
                    </a:lnTo>
                    <a:cubicBezTo>
                      <a:pt x="2244" y="3384"/>
                      <a:pt x="2900" y="2848"/>
                      <a:pt x="3090" y="2106"/>
                    </a:cubicBezTo>
                    <a:lnTo>
                      <a:pt x="3332" y="984"/>
                    </a:lnTo>
                    <a:lnTo>
                      <a:pt x="4264" y="242"/>
                    </a:lnTo>
                    <a:lnTo>
                      <a:pt x="405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38" name="Google Shape;11938;p13"/>
              <p:cNvSpPr/>
              <p:nvPr/>
            </p:nvSpPr>
            <p:spPr>
              <a:xfrm rot="-5400000">
                <a:off x="4767275" y="3147175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0" y="1"/>
                    </a:moveTo>
                    <a:lnTo>
                      <a:pt x="293" y="1364"/>
                    </a:lnTo>
                    <a:cubicBezTo>
                      <a:pt x="483" y="2124"/>
                      <a:pt x="1139" y="2642"/>
                      <a:pt x="1916" y="2659"/>
                    </a:cubicBezTo>
                    <a:lnTo>
                      <a:pt x="3124" y="2693"/>
                    </a:lnTo>
                    <a:lnTo>
                      <a:pt x="4039" y="3436"/>
                    </a:lnTo>
                    <a:lnTo>
                      <a:pt x="4263" y="3194"/>
                    </a:lnTo>
                    <a:lnTo>
                      <a:pt x="3331" y="2452"/>
                    </a:lnTo>
                    <a:lnTo>
                      <a:pt x="3090" y="1347"/>
                    </a:lnTo>
                    <a:cubicBezTo>
                      <a:pt x="2917" y="588"/>
                      <a:pt x="2244" y="53"/>
                      <a:pt x="1467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39" name="Google Shape;11939;p13"/>
              <p:cNvSpPr/>
              <p:nvPr/>
            </p:nvSpPr>
            <p:spPr>
              <a:xfrm rot="-5400000">
                <a:off x="4853363" y="3187088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4039" y="1"/>
                    </a:moveTo>
                    <a:lnTo>
                      <a:pt x="3107" y="743"/>
                    </a:lnTo>
                    <a:lnTo>
                      <a:pt x="1916" y="777"/>
                    </a:lnTo>
                    <a:cubicBezTo>
                      <a:pt x="1139" y="795"/>
                      <a:pt x="483" y="1312"/>
                      <a:pt x="294" y="2072"/>
                    </a:cubicBezTo>
                    <a:lnTo>
                      <a:pt x="0" y="3435"/>
                    </a:lnTo>
                    <a:lnTo>
                      <a:pt x="1467" y="3401"/>
                    </a:lnTo>
                    <a:cubicBezTo>
                      <a:pt x="2244" y="3384"/>
                      <a:pt x="2900" y="2848"/>
                      <a:pt x="3090" y="2106"/>
                    </a:cubicBezTo>
                    <a:lnTo>
                      <a:pt x="3331" y="984"/>
                    </a:lnTo>
                    <a:lnTo>
                      <a:pt x="4246" y="242"/>
                    </a:lnTo>
                    <a:lnTo>
                      <a:pt x="403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40" name="Google Shape;11940;p13"/>
              <p:cNvSpPr/>
              <p:nvPr/>
            </p:nvSpPr>
            <p:spPr>
              <a:xfrm rot="-5400000">
                <a:off x="4767488" y="2992063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1" y="1"/>
                    </a:moveTo>
                    <a:lnTo>
                      <a:pt x="294" y="1364"/>
                    </a:lnTo>
                    <a:cubicBezTo>
                      <a:pt x="484" y="2124"/>
                      <a:pt x="1140" y="2642"/>
                      <a:pt x="1916" y="2659"/>
                    </a:cubicBezTo>
                    <a:lnTo>
                      <a:pt x="3107" y="2693"/>
                    </a:lnTo>
                    <a:lnTo>
                      <a:pt x="4039" y="3436"/>
                    </a:lnTo>
                    <a:lnTo>
                      <a:pt x="4246" y="3194"/>
                    </a:lnTo>
                    <a:lnTo>
                      <a:pt x="3332" y="2452"/>
                    </a:lnTo>
                    <a:lnTo>
                      <a:pt x="3090" y="1347"/>
                    </a:lnTo>
                    <a:cubicBezTo>
                      <a:pt x="2900" y="588"/>
                      <a:pt x="2244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41" name="Google Shape;11941;p13"/>
              <p:cNvSpPr/>
              <p:nvPr/>
            </p:nvSpPr>
            <p:spPr>
              <a:xfrm rot="-5400000">
                <a:off x="4853363" y="3031763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4039" y="1"/>
                    </a:moveTo>
                    <a:lnTo>
                      <a:pt x="3107" y="743"/>
                    </a:lnTo>
                    <a:lnTo>
                      <a:pt x="1899" y="777"/>
                    </a:lnTo>
                    <a:cubicBezTo>
                      <a:pt x="1140" y="795"/>
                      <a:pt x="467" y="1312"/>
                      <a:pt x="277" y="2072"/>
                    </a:cubicBezTo>
                    <a:lnTo>
                      <a:pt x="1" y="3435"/>
                    </a:lnTo>
                    <a:lnTo>
                      <a:pt x="1450" y="3401"/>
                    </a:lnTo>
                    <a:cubicBezTo>
                      <a:pt x="2227" y="3384"/>
                      <a:pt x="2900" y="2848"/>
                      <a:pt x="3073" y="2106"/>
                    </a:cubicBezTo>
                    <a:lnTo>
                      <a:pt x="3314" y="984"/>
                    </a:lnTo>
                    <a:lnTo>
                      <a:pt x="4246" y="242"/>
                    </a:lnTo>
                    <a:lnTo>
                      <a:pt x="403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42" name="Google Shape;11942;p13"/>
              <p:cNvSpPr/>
              <p:nvPr/>
            </p:nvSpPr>
            <p:spPr>
              <a:xfrm rot="-5400000">
                <a:off x="4767488" y="2836738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1" y="1"/>
                    </a:moveTo>
                    <a:lnTo>
                      <a:pt x="294" y="1364"/>
                    </a:lnTo>
                    <a:cubicBezTo>
                      <a:pt x="467" y="2124"/>
                      <a:pt x="1140" y="2642"/>
                      <a:pt x="1917" y="2659"/>
                    </a:cubicBezTo>
                    <a:lnTo>
                      <a:pt x="3108" y="2693"/>
                    </a:lnTo>
                    <a:lnTo>
                      <a:pt x="4040" y="3436"/>
                    </a:lnTo>
                    <a:lnTo>
                      <a:pt x="4247" y="3194"/>
                    </a:lnTo>
                    <a:lnTo>
                      <a:pt x="3315" y="2452"/>
                    </a:lnTo>
                    <a:lnTo>
                      <a:pt x="3090" y="1347"/>
                    </a:lnTo>
                    <a:cubicBezTo>
                      <a:pt x="2901" y="588"/>
                      <a:pt x="2227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43" name="Google Shape;11943;p13"/>
              <p:cNvSpPr/>
              <p:nvPr/>
            </p:nvSpPr>
            <p:spPr>
              <a:xfrm rot="-5400000">
                <a:off x="4853150" y="2876650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4040" y="1"/>
                    </a:moveTo>
                    <a:lnTo>
                      <a:pt x="3125" y="743"/>
                    </a:lnTo>
                    <a:lnTo>
                      <a:pt x="1917" y="777"/>
                    </a:lnTo>
                    <a:cubicBezTo>
                      <a:pt x="1140" y="795"/>
                      <a:pt x="484" y="1312"/>
                      <a:pt x="294" y="2072"/>
                    </a:cubicBezTo>
                    <a:lnTo>
                      <a:pt x="1" y="3435"/>
                    </a:lnTo>
                    <a:lnTo>
                      <a:pt x="1" y="3435"/>
                    </a:lnTo>
                    <a:lnTo>
                      <a:pt x="1468" y="3401"/>
                    </a:lnTo>
                    <a:cubicBezTo>
                      <a:pt x="2245" y="3384"/>
                      <a:pt x="2918" y="2848"/>
                      <a:pt x="3090" y="2089"/>
                    </a:cubicBezTo>
                    <a:lnTo>
                      <a:pt x="3332" y="984"/>
                    </a:lnTo>
                    <a:lnTo>
                      <a:pt x="4264" y="242"/>
                    </a:lnTo>
                    <a:lnTo>
                      <a:pt x="404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44" name="Google Shape;11944;p13"/>
              <p:cNvSpPr/>
              <p:nvPr/>
            </p:nvSpPr>
            <p:spPr>
              <a:xfrm rot="-5400000">
                <a:off x="4767275" y="2681600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0" y="1"/>
                    </a:moveTo>
                    <a:lnTo>
                      <a:pt x="294" y="1364"/>
                    </a:lnTo>
                    <a:cubicBezTo>
                      <a:pt x="483" y="2124"/>
                      <a:pt x="1139" y="2642"/>
                      <a:pt x="1916" y="2659"/>
                    </a:cubicBezTo>
                    <a:lnTo>
                      <a:pt x="3124" y="2693"/>
                    </a:lnTo>
                    <a:lnTo>
                      <a:pt x="4039" y="3436"/>
                    </a:lnTo>
                    <a:lnTo>
                      <a:pt x="4263" y="3194"/>
                    </a:lnTo>
                    <a:lnTo>
                      <a:pt x="3331" y="2452"/>
                    </a:lnTo>
                    <a:lnTo>
                      <a:pt x="3090" y="1347"/>
                    </a:lnTo>
                    <a:cubicBezTo>
                      <a:pt x="2900" y="588"/>
                      <a:pt x="2244" y="53"/>
                      <a:pt x="1467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45" name="Google Shape;11945;p13"/>
              <p:cNvSpPr/>
              <p:nvPr/>
            </p:nvSpPr>
            <p:spPr>
              <a:xfrm rot="-5400000">
                <a:off x="4853363" y="2721513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4039" y="1"/>
                    </a:moveTo>
                    <a:lnTo>
                      <a:pt x="3107" y="743"/>
                    </a:lnTo>
                    <a:lnTo>
                      <a:pt x="1916" y="777"/>
                    </a:lnTo>
                    <a:cubicBezTo>
                      <a:pt x="1139" y="795"/>
                      <a:pt x="466" y="1312"/>
                      <a:pt x="294" y="2072"/>
                    </a:cubicBezTo>
                    <a:lnTo>
                      <a:pt x="0" y="3435"/>
                    </a:lnTo>
                    <a:lnTo>
                      <a:pt x="1467" y="3401"/>
                    </a:lnTo>
                    <a:cubicBezTo>
                      <a:pt x="2244" y="3384"/>
                      <a:pt x="2900" y="2848"/>
                      <a:pt x="3090" y="2106"/>
                    </a:cubicBezTo>
                    <a:lnTo>
                      <a:pt x="3331" y="984"/>
                    </a:lnTo>
                    <a:lnTo>
                      <a:pt x="4246" y="242"/>
                    </a:lnTo>
                    <a:lnTo>
                      <a:pt x="403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46" name="Google Shape;11946;p13"/>
              <p:cNvSpPr/>
              <p:nvPr/>
            </p:nvSpPr>
            <p:spPr>
              <a:xfrm rot="-5400000">
                <a:off x="4767488" y="2526488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1" y="1"/>
                    </a:moveTo>
                    <a:lnTo>
                      <a:pt x="294" y="1364"/>
                    </a:lnTo>
                    <a:cubicBezTo>
                      <a:pt x="467" y="2124"/>
                      <a:pt x="1140" y="2642"/>
                      <a:pt x="1916" y="2659"/>
                    </a:cubicBezTo>
                    <a:lnTo>
                      <a:pt x="3107" y="2693"/>
                    </a:lnTo>
                    <a:lnTo>
                      <a:pt x="4039" y="3436"/>
                    </a:lnTo>
                    <a:lnTo>
                      <a:pt x="4246" y="3194"/>
                    </a:lnTo>
                    <a:lnTo>
                      <a:pt x="3332" y="2452"/>
                    </a:lnTo>
                    <a:lnTo>
                      <a:pt x="3090" y="1347"/>
                    </a:lnTo>
                    <a:cubicBezTo>
                      <a:pt x="2900" y="588"/>
                      <a:pt x="2244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47" name="Google Shape;11947;p13"/>
              <p:cNvSpPr/>
              <p:nvPr/>
            </p:nvSpPr>
            <p:spPr>
              <a:xfrm rot="-5400000">
                <a:off x="4853150" y="2566400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4039" y="1"/>
                    </a:moveTo>
                    <a:lnTo>
                      <a:pt x="3124" y="743"/>
                    </a:lnTo>
                    <a:lnTo>
                      <a:pt x="1916" y="777"/>
                    </a:lnTo>
                    <a:cubicBezTo>
                      <a:pt x="1157" y="795"/>
                      <a:pt x="484" y="1312"/>
                      <a:pt x="294" y="2072"/>
                    </a:cubicBezTo>
                    <a:lnTo>
                      <a:pt x="0" y="3435"/>
                    </a:lnTo>
                    <a:lnTo>
                      <a:pt x="0" y="3435"/>
                    </a:lnTo>
                    <a:lnTo>
                      <a:pt x="1468" y="3401"/>
                    </a:lnTo>
                    <a:cubicBezTo>
                      <a:pt x="2244" y="3384"/>
                      <a:pt x="2917" y="2848"/>
                      <a:pt x="3090" y="2106"/>
                    </a:cubicBezTo>
                    <a:lnTo>
                      <a:pt x="3332" y="984"/>
                    </a:lnTo>
                    <a:lnTo>
                      <a:pt x="4264" y="242"/>
                    </a:lnTo>
                    <a:lnTo>
                      <a:pt x="403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48" name="Google Shape;11948;p13"/>
              <p:cNvSpPr/>
              <p:nvPr/>
            </p:nvSpPr>
            <p:spPr>
              <a:xfrm rot="-5400000">
                <a:off x="4767500" y="2371150"/>
                <a:ext cx="10615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6" h="3436" extrusionOk="0">
                    <a:moveTo>
                      <a:pt x="0" y="1"/>
                    </a:moveTo>
                    <a:lnTo>
                      <a:pt x="293" y="1364"/>
                    </a:lnTo>
                    <a:cubicBezTo>
                      <a:pt x="466" y="2124"/>
                      <a:pt x="1139" y="2642"/>
                      <a:pt x="1899" y="2659"/>
                    </a:cubicBezTo>
                    <a:lnTo>
                      <a:pt x="3107" y="2693"/>
                    </a:lnTo>
                    <a:lnTo>
                      <a:pt x="4022" y="3436"/>
                    </a:lnTo>
                    <a:lnTo>
                      <a:pt x="4246" y="3194"/>
                    </a:lnTo>
                    <a:lnTo>
                      <a:pt x="3314" y="2452"/>
                    </a:lnTo>
                    <a:lnTo>
                      <a:pt x="3072" y="1347"/>
                    </a:lnTo>
                    <a:cubicBezTo>
                      <a:pt x="2900" y="588"/>
                      <a:pt x="2227" y="53"/>
                      <a:pt x="1467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49" name="Google Shape;11949;p13"/>
              <p:cNvSpPr/>
              <p:nvPr/>
            </p:nvSpPr>
            <p:spPr>
              <a:xfrm rot="-5400000">
                <a:off x="4853138" y="2411063"/>
                <a:ext cx="10662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3436" extrusionOk="0">
                    <a:moveTo>
                      <a:pt x="4040" y="1"/>
                    </a:moveTo>
                    <a:lnTo>
                      <a:pt x="3108" y="743"/>
                    </a:lnTo>
                    <a:lnTo>
                      <a:pt x="1917" y="777"/>
                    </a:lnTo>
                    <a:cubicBezTo>
                      <a:pt x="1140" y="795"/>
                      <a:pt x="484" y="1312"/>
                      <a:pt x="294" y="2072"/>
                    </a:cubicBezTo>
                    <a:lnTo>
                      <a:pt x="1" y="3435"/>
                    </a:lnTo>
                    <a:lnTo>
                      <a:pt x="1" y="3435"/>
                    </a:lnTo>
                    <a:lnTo>
                      <a:pt x="1468" y="3401"/>
                    </a:lnTo>
                    <a:cubicBezTo>
                      <a:pt x="2245" y="3384"/>
                      <a:pt x="2901" y="2848"/>
                      <a:pt x="3090" y="2106"/>
                    </a:cubicBezTo>
                    <a:lnTo>
                      <a:pt x="3332" y="984"/>
                    </a:lnTo>
                    <a:lnTo>
                      <a:pt x="4264" y="242"/>
                    </a:lnTo>
                    <a:lnTo>
                      <a:pt x="404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50" name="Google Shape;11950;p13"/>
              <p:cNvSpPr/>
              <p:nvPr/>
            </p:nvSpPr>
            <p:spPr>
              <a:xfrm rot="-5400000">
                <a:off x="4767275" y="2216025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0" y="1"/>
                    </a:moveTo>
                    <a:lnTo>
                      <a:pt x="294" y="1364"/>
                    </a:lnTo>
                    <a:cubicBezTo>
                      <a:pt x="484" y="2124"/>
                      <a:pt x="1139" y="2642"/>
                      <a:pt x="1916" y="2659"/>
                    </a:cubicBezTo>
                    <a:lnTo>
                      <a:pt x="3124" y="2693"/>
                    </a:lnTo>
                    <a:lnTo>
                      <a:pt x="4039" y="3436"/>
                    </a:lnTo>
                    <a:lnTo>
                      <a:pt x="4263" y="3194"/>
                    </a:lnTo>
                    <a:lnTo>
                      <a:pt x="3331" y="2452"/>
                    </a:lnTo>
                    <a:lnTo>
                      <a:pt x="3090" y="1347"/>
                    </a:lnTo>
                    <a:cubicBezTo>
                      <a:pt x="2900" y="588"/>
                      <a:pt x="2244" y="53"/>
                      <a:pt x="1467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51" name="Google Shape;11951;p13"/>
              <p:cNvSpPr/>
              <p:nvPr/>
            </p:nvSpPr>
            <p:spPr>
              <a:xfrm rot="-5400000">
                <a:off x="4853363" y="2255938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4039" y="1"/>
                    </a:moveTo>
                    <a:lnTo>
                      <a:pt x="3107" y="743"/>
                    </a:lnTo>
                    <a:lnTo>
                      <a:pt x="1916" y="777"/>
                    </a:lnTo>
                    <a:cubicBezTo>
                      <a:pt x="1139" y="795"/>
                      <a:pt x="466" y="1312"/>
                      <a:pt x="294" y="2072"/>
                    </a:cubicBezTo>
                    <a:lnTo>
                      <a:pt x="0" y="3435"/>
                    </a:lnTo>
                    <a:lnTo>
                      <a:pt x="0" y="3435"/>
                    </a:lnTo>
                    <a:lnTo>
                      <a:pt x="1467" y="3401"/>
                    </a:lnTo>
                    <a:cubicBezTo>
                      <a:pt x="2244" y="3384"/>
                      <a:pt x="2900" y="2848"/>
                      <a:pt x="3090" y="2106"/>
                    </a:cubicBezTo>
                    <a:lnTo>
                      <a:pt x="3331" y="984"/>
                    </a:lnTo>
                    <a:lnTo>
                      <a:pt x="4246" y="242"/>
                    </a:lnTo>
                    <a:lnTo>
                      <a:pt x="403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52" name="Google Shape;11952;p13"/>
              <p:cNvSpPr/>
              <p:nvPr/>
            </p:nvSpPr>
            <p:spPr>
              <a:xfrm rot="-5400000">
                <a:off x="4767488" y="2060913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1" y="1"/>
                    </a:moveTo>
                    <a:lnTo>
                      <a:pt x="294" y="1364"/>
                    </a:lnTo>
                    <a:cubicBezTo>
                      <a:pt x="467" y="2124"/>
                      <a:pt x="1140" y="2642"/>
                      <a:pt x="1916" y="2659"/>
                    </a:cubicBezTo>
                    <a:lnTo>
                      <a:pt x="3107" y="2693"/>
                    </a:lnTo>
                    <a:lnTo>
                      <a:pt x="4039" y="3436"/>
                    </a:lnTo>
                    <a:lnTo>
                      <a:pt x="4247" y="3194"/>
                    </a:lnTo>
                    <a:lnTo>
                      <a:pt x="3332" y="2452"/>
                    </a:lnTo>
                    <a:lnTo>
                      <a:pt x="3090" y="1347"/>
                    </a:lnTo>
                    <a:cubicBezTo>
                      <a:pt x="2900" y="588"/>
                      <a:pt x="2244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53" name="Google Shape;11953;p13"/>
              <p:cNvSpPr/>
              <p:nvPr/>
            </p:nvSpPr>
            <p:spPr>
              <a:xfrm rot="-5400000">
                <a:off x="4853363" y="2100613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4022" y="1"/>
                    </a:moveTo>
                    <a:lnTo>
                      <a:pt x="3108" y="743"/>
                    </a:lnTo>
                    <a:lnTo>
                      <a:pt x="1899" y="777"/>
                    </a:lnTo>
                    <a:cubicBezTo>
                      <a:pt x="1140" y="795"/>
                      <a:pt x="467" y="1312"/>
                      <a:pt x="294" y="2072"/>
                    </a:cubicBezTo>
                    <a:lnTo>
                      <a:pt x="1" y="3435"/>
                    </a:lnTo>
                    <a:lnTo>
                      <a:pt x="1468" y="3401"/>
                    </a:lnTo>
                    <a:cubicBezTo>
                      <a:pt x="2227" y="3384"/>
                      <a:pt x="2900" y="2848"/>
                      <a:pt x="3090" y="2106"/>
                    </a:cubicBezTo>
                    <a:lnTo>
                      <a:pt x="3315" y="984"/>
                    </a:lnTo>
                    <a:lnTo>
                      <a:pt x="4247" y="242"/>
                    </a:lnTo>
                    <a:lnTo>
                      <a:pt x="402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54" name="Google Shape;11954;p13"/>
              <p:cNvSpPr/>
              <p:nvPr/>
            </p:nvSpPr>
            <p:spPr>
              <a:xfrm rot="-5400000">
                <a:off x="4767275" y="1905800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1" y="1"/>
                    </a:moveTo>
                    <a:lnTo>
                      <a:pt x="294" y="1364"/>
                    </a:lnTo>
                    <a:cubicBezTo>
                      <a:pt x="484" y="2124"/>
                      <a:pt x="1157" y="2642"/>
                      <a:pt x="1917" y="2659"/>
                    </a:cubicBezTo>
                    <a:lnTo>
                      <a:pt x="3125" y="2693"/>
                    </a:lnTo>
                    <a:lnTo>
                      <a:pt x="4040" y="3436"/>
                    </a:lnTo>
                    <a:lnTo>
                      <a:pt x="4264" y="3194"/>
                    </a:lnTo>
                    <a:lnTo>
                      <a:pt x="3332" y="2452"/>
                    </a:lnTo>
                    <a:lnTo>
                      <a:pt x="3090" y="1347"/>
                    </a:lnTo>
                    <a:cubicBezTo>
                      <a:pt x="2900" y="588"/>
                      <a:pt x="2245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55" name="Google Shape;11955;p13"/>
              <p:cNvSpPr/>
              <p:nvPr/>
            </p:nvSpPr>
            <p:spPr>
              <a:xfrm rot="-5400000">
                <a:off x="4853363" y="1945713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4040" y="1"/>
                    </a:moveTo>
                    <a:lnTo>
                      <a:pt x="3108" y="743"/>
                    </a:lnTo>
                    <a:lnTo>
                      <a:pt x="1917" y="777"/>
                    </a:lnTo>
                    <a:cubicBezTo>
                      <a:pt x="1140" y="795"/>
                      <a:pt x="484" y="1312"/>
                      <a:pt x="294" y="2072"/>
                    </a:cubicBezTo>
                    <a:lnTo>
                      <a:pt x="1" y="3435"/>
                    </a:lnTo>
                    <a:lnTo>
                      <a:pt x="1" y="3435"/>
                    </a:lnTo>
                    <a:lnTo>
                      <a:pt x="1468" y="3401"/>
                    </a:lnTo>
                    <a:cubicBezTo>
                      <a:pt x="2245" y="3384"/>
                      <a:pt x="2901" y="2848"/>
                      <a:pt x="3090" y="2106"/>
                    </a:cubicBezTo>
                    <a:lnTo>
                      <a:pt x="3332" y="984"/>
                    </a:lnTo>
                    <a:lnTo>
                      <a:pt x="4247" y="242"/>
                    </a:lnTo>
                    <a:lnTo>
                      <a:pt x="404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56" name="Google Shape;11956;p13"/>
              <p:cNvSpPr/>
              <p:nvPr/>
            </p:nvSpPr>
            <p:spPr>
              <a:xfrm rot="-5400000">
                <a:off x="4767275" y="1750450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0" y="1"/>
                    </a:moveTo>
                    <a:lnTo>
                      <a:pt x="294" y="1364"/>
                    </a:lnTo>
                    <a:cubicBezTo>
                      <a:pt x="484" y="2124"/>
                      <a:pt x="1139" y="2642"/>
                      <a:pt x="1916" y="2659"/>
                    </a:cubicBezTo>
                    <a:lnTo>
                      <a:pt x="3107" y="2693"/>
                    </a:lnTo>
                    <a:lnTo>
                      <a:pt x="4039" y="3436"/>
                    </a:lnTo>
                    <a:lnTo>
                      <a:pt x="4263" y="3194"/>
                    </a:lnTo>
                    <a:lnTo>
                      <a:pt x="3331" y="2452"/>
                    </a:lnTo>
                    <a:lnTo>
                      <a:pt x="3090" y="1347"/>
                    </a:lnTo>
                    <a:cubicBezTo>
                      <a:pt x="2900" y="588"/>
                      <a:pt x="2244" y="53"/>
                      <a:pt x="1467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57" name="Google Shape;11957;p13"/>
              <p:cNvSpPr/>
              <p:nvPr/>
            </p:nvSpPr>
            <p:spPr>
              <a:xfrm rot="-5400000">
                <a:off x="4853363" y="1790363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4039" y="1"/>
                    </a:moveTo>
                    <a:lnTo>
                      <a:pt x="3107" y="743"/>
                    </a:lnTo>
                    <a:lnTo>
                      <a:pt x="1916" y="777"/>
                    </a:lnTo>
                    <a:cubicBezTo>
                      <a:pt x="1140" y="795"/>
                      <a:pt x="466" y="1312"/>
                      <a:pt x="294" y="2072"/>
                    </a:cubicBezTo>
                    <a:lnTo>
                      <a:pt x="0" y="3435"/>
                    </a:lnTo>
                    <a:lnTo>
                      <a:pt x="1468" y="3401"/>
                    </a:lnTo>
                    <a:cubicBezTo>
                      <a:pt x="2227" y="3384"/>
                      <a:pt x="2900" y="2848"/>
                      <a:pt x="3090" y="2106"/>
                    </a:cubicBezTo>
                    <a:lnTo>
                      <a:pt x="3314" y="984"/>
                    </a:lnTo>
                    <a:lnTo>
                      <a:pt x="4246" y="242"/>
                    </a:lnTo>
                    <a:lnTo>
                      <a:pt x="403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58" name="Google Shape;11958;p13"/>
              <p:cNvSpPr/>
              <p:nvPr/>
            </p:nvSpPr>
            <p:spPr>
              <a:xfrm rot="-5400000">
                <a:off x="4767488" y="1595338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1" y="1"/>
                    </a:moveTo>
                    <a:lnTo>
                      <a:pt x="294" y="1364"/>
                    </a:lnTo>
                    <a:cubicBezTo>
                      <a:pt x="467" y="2124"/>
                      <a:pt x="1140" y="2642"/>
                      <a:pt x="1917" y="2659"/>
                    </a:cubicBezTo>
                    <a:lnTo>
                      <a:pt x="3107" y="2693"/>
                    </a:lnTo>
                    <a:lnTo>
                      <a:pt x="4040" y="3436"/>
                    </a:lnTo>
                    <a:lnTo>
                      <a:pt x="4247" y="3194"/>
                    </a:lnTo>
                    <a:lnTo>
                      <a:pt x="3332" y="2452"/>
                    </a:lnTo>
                    <a:lnTo>
                      <a:pt x="3090" y="1347"/>
                    </a:lnTo>
                    <a:cubicBezTo>
                      <a:pt x="2900" y="588"/>
                      <a:pt x="2227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59" name="Google Shape;11959;p13"/>
              <p:cNvSpPr/>
              <p:nvPr/>
            </p:nvSpPr>
            <p:spPr>
              <a:xfrm rot="-5400000">
                <a:off x="4853363" y="1635038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4022" y="1"/>
                    </a:moveTo>
                    <a:lnTo>
                      <a:pt x="3108" y="743"/>
                    </a:lnTo>
                    <a:lnTo>
                      <a:pt x="1899" y="777"/>
                    </a:lnTo>
                    <a:cubicBezTo>
                      <a:pt x="1140" y="795"/>
                      <a:pt x="467" y="1312"/>
                      <a:pt x="277" y="2072"/>
                    </a:cubicBezTo>
                    <a:lnTo>
                      <a:pt x="1" y="3435"/>
                    </a:lnTo>
                    <a:lnTo>
                      <a:pt x="1451" y="3401"/>
                    </a:lnTo>
                    <a:cubicBezTo>
                      <a:pt x="2227" y="3384"/>
                      <a:pt x="2900" y="2848"/>
                      <a:pt x="3073" y="2106"/>
                    </a:cubicBezTo>
                    <a:lnTo>
                      <a:pt x="3315" y="984"/>
                    </a:lnTo>
                    <a:lnTo>
                      <a:pt x="4247" y="242"/>
                    </a:lnTo>
                    <a:lnTo>
                      <a:pt x="402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60" name="Google Shape;11960;p13"/>
              <p:cNvSpPr/>
              <p:nvPr/>
            </p:nvSpPr>
            <p:spPr>
              <a:xfrm rot="-5400000">
                <a:off x="4767263" y="1440213"/>
                <a:ext cx="10662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3436" extrusionOk="0">
                    <a:moveTo>
                      <a:pt x="1" y="1"/>
                    </a:moveTo>
                    <a:lnTo>
                      <a:pt x="312" y="1364"/>
                    </a:lnTo>
                    <a:cubicBezTo>
                      <a:pt x="484" y="2124"/>
                      <a:pt x="1157" y="2642"/>
                      <a:pt x="1917" y="2659"/>
                    </a:cubicBezTo>
                    <a:lnTo>
                      <a:pt x="3125" y="2693"/>
                    </a:lnTo>
                    <a:lnTo>
                      <a:pt x="4040" y="3436"/>
                    </a:lnTo>
                    <a:lnTo>
                      <a:pt x="4264" y="3194"/>
                    </a:lnTo>
                    <a:lnTo>
                      <a:pt x="3332" y="2452"/>
                    </a:lnTo>
                    <a:lnTo>
                      <a:pt x="3090" y="1347"/>
                    </a:lnTo>
                    <a:cubicBezTo>
                      <a:pt x="2918" y="588"/>
                      <a:pt x="2245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61" name="Google Shape;11961;p13"/>
              <p:cNvSpPr/>
              <p:nvPr/>
            </p:nvSpPr>
            <p:spPr>
              <a:xfrm rot="-5400000">
                <a:off x="4853150" y="1479900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4039" y="1"/>
                    </a:moveTo>
                    <a:lnTo>
                      <a:pt x="3107" y="743"/>
                    </a:lnTo>
                    <a:lnTo>
                      <a:pt x="1916" y="777"/>
                    </a:lnTo>
                    <a:cubicBezTo>
                      <a:pt x="1139" y="795"/>
                      <a:pt x="483" y="1312"/>
                      <a:pt x="293" y="2072"/>
                    </a:cubicBezTo>
                    <a:lnTo>
                      <a:pt x="0" y="3435"/>
                    </a:lnTo>
                    <a:lnTo>
                      <a:pt x="0" y="3435"/>
                    </a:lnTo>
                    <a:lnTo>
                      <a:pt x="1467" y="3401"/>
                    </a:lnTo>
                    <a:cubicBezTo>
                      <a:pt x="2244" y="3384"/>
                      <a:pt x="2900" y="2848"/>
                      <a:pt x="3090" y="2106"/>
                    </a:cubicBezTo>
                    <a:lnTo>
                      <a:pt x="3331" y="984"/>
                    </a:lnTo>
                    <a:lnTo>
                      <a:pt x="4263" y="242"/>
                    </a:lnTo>
                    <a:lnTo>
                      <a:pt x="403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62" name="Google Shape;11962;p13"/>
              <p:cNvSpPr/>
              <p:nvPr/>
            </p:nvSpPr>
            <p:spPr>
              <a:xfrm rot="-5400000">
                <a:off x="4767275" y="1284875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0" y="1"/>
                    </a:moveTo>
                    <a:lnTo>
                      <a:pt x="294" y="1364"/>
                    </a:lnTo>
                    <a:cubicBezTo>
                      <a:pt x="484" y="2124"/>
                      <a:pt x="1140" y="2642"/>
                      <a:pt x="1916" y="2659"/>
                    </a:cubicBezTo>
                    <a:lnTo>
                      <a:pt x="3107" y="2693"/>
                    </a:lnTo>
                    <a:lnTo>
                      <a:pt x="4039" y="3436"/>
                    </a:lnTo>
                    <a:lnTo>
                      <a:pt x="4264" y="3194"/>
                    </a:lnTo>
                    <a:lnTo>
                      <a:pt x="3332" y="2452"/>
                    </a:lnTo>
                    <a:lnTo>
                      <a:pt x="3090" y="1347"/>
                    </a:lnTo>
                    <a:cubicBezTo>
                      <a:pt x="2900" y="588"/>
                      <a:pt x="2244" y="53"/>
                      <a:pt x="1467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63" name="Google Shape;11963;p13"/>
              <p:cNvSpPr/>
              <p:nvPr/>
            </p:nvSpPr>
            <p:spPr>
              <a:xfrm rot="-5400000">
                <a:off x="4853363" y="1324788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4039" y="1"/>
                    </a:moveTo>
                    <a:lnTo>
                      <a:pt x="3107" y="743"/>
                    </a:lnTo>
                    <a:lnTo>
                      <a:pt x="1916" y="777"/>
                    </a:lnTo>
                    <a:cubicBezTo>
                      <a:pt x="1140" y="795"/>
                      <a:pt x="467" y="1312"/>
                      <a:pt x="294" y="2072"/>
                    </a:cubicBezTo>
                    <a:lnTo>
                      <a:pt x="1" y="3435"/>
                    </a:lnTo>
                    <a:lnTo>
                      <a:pt x="1468" y="3401"/>
                    </a:lnTo>
                    <a:cubicBezTo>
                      <a:pt x="2227" y="3384"/>
                      <a:pt x="2900" y="2848"/>
                      <a:pt x="3090" y="2106"/>
                    </a:cubicBezTo>
                    <a:lnTo>
                      <a:pt x="3332" y="984"/>
                    </a:lnTo>
                    <a:lnTo>
                      <a:pt x="4246" y="242"/>
                    </a:lnTo>
                    <a:lnTo>
                      <a:pt x="403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64" name="Google Shape;11964;p13"/>
              <p:cNvSpPr/>
              <p:nvPr/>
            </p:nvSpPr>
            <p:spPr>
              <a:xfrm rot="-5400000">
                <a:off x="4767488" y="1129763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1" y="1"/>
                    </a:moveTo>
                    <a:lnTo>
                      <a:pt x="294" y="1364"/>
                    </a:lnTo>
                    <a:cubicBezTo>
                      <a:pt x="467" y="2124"/>
                      <a:pt x="1140" y="2642"/>
                      <a:pt x="1917" y="2659"/>
                    </a:cubicBezTo>
                    <a:lnTo>
                      <a:pt x="3108" y="2693"/>
                    </a:lnTo>
                    <a:lnTo>
                      <a:pt x="4040" y="3436"/>
                    </a:lnTo>
                    <a:lnTo>
                      <a:pt x="4247" y="3194"/>
                    </a:lnTo>
                    <a:lnTo>
                      <a:pt x="3332" y="2452"/>
                    </a:lnTo>
                    <a:lnTo>
                      <a:pt x="3090" y="1347"/>
                    </a:lnTo>
                    <a:cubicBezTo>
                      <a:pt x="2900" y="588"/>
                      <a:pt x="2227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65" name="Google Shape;11965;p13"/>
              <p:cNvSpPr/>
              <p:nvPr/>
            </p:nvSpPr>
            <p:spPr>
              <a:xfrm rot="-5400000">
                <a:off x="4853150" y="1169675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4039" y="1"/>
                    </a:moveTo>
                    <a:lnTo>
                      <a:pt x="3125" y="743"/>
                    </a:lnTo>
                    <a:lnTo>
                      <a:pt x="1917" y="777"/>
                    </a:lnTo>
                    <a:cubicBezTo>
                      <a:pt x="1157" y="795"/>
                      <a:pt x="484" y="1312"/>
                      <a:pt x="294" y="2072"/>
                    </a:cubicBezTo>
                    <a:lnTo>
                      <a:pt x="1" y="3435"/>
                    </a:lnTo>
                    <a:lnTo>
                      <a:pt x="1468" y="3401"/>
                    </a:lnTo>
                    <a:cubicBezTo>
                      <a:pt x="2244" y="3384"/>
                      <a:pt x="2918" y="2848"/>
                      <a:pt x="3090" y="2106"/>
                    </a:cubicBezTo>
                    <a:lnTo>
                      <a:pt x="3332" y="984"/>
                    </a:lnTo>
                    <a:lnTo>
                      <a:pt x="4264" y="242"/>
                    </a:lnTo>
                    <a:lnTo>
                      <a:pt x="403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66" name="Google Shape;11966;p13"/>
              <p:cNvSpPr/>
              <p:nvPr/>
            </p:nvSpPr>
            <p:spPr>
              <a:xfrm rot="-5400000">
                <a:off x="4767500" y="974850"/>
                <a:ext cx="10615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6" h="3436" extrusionOk="0">
                    <a:moveTo>
                      <a:pt x="0" y="1"/>
                    </a:moveTo>
                    <a:lnTo>
                      <a:pt x="293" y="1364"/>
                    </a:lnTo>
                    <a:cubicBezTo>
                      <a:pt x="483" y="2124"/>
                      <a:pt x="1139" y="2642"/>
                      <a:pt x="1916" y="2659"/>
                    </a:cubicBezTo>
                    <a:lnTo>
                      <a:pt x="3107" y="2693"/>
                    </a:lnTo>
                    <a:lnTo>
                      <a:pt x="4039" y="3436"/>
                    </a:lnTo>
                    <a:lnTo>
                      <a:pt x="4246" y="3194"/>
                    </a:lnTo>
                    <a:lnTo>
                      <a:pt x="3331" y="2452"/>
                    </a:lnTo>
                    <a:lnTo>
                      <a:pt x="3090" y="1347"/>
                    </a:lnTo>
                    <a:cubicBezTo>
                      <a:pt x="2900" y="588"/>
                      <a:pt x="2244" y="53"/>
                      <a:pt x="1467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67" name="Google Shape;11967;p13"/>
              <p:cNvSpPr/>
              <p:nvPr/>
            </p:nvSpPr>
            <p:spPr>
              <a:xfrm rot="-5400000">
                <a:off x="4853363" y="1014538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4039" y="1"/>
                    </a:moveTo>
                    <a:lnTo>
                      <a:pt x="3107" y="743"/>
                    </a:lnTo>
                    <a:lnTo>
                      <a:pt x="1916" y="777"/>
                    </a:lnTo>
                    <a:cubicBezTo>
                      <a:pt x="1139" y="795"/>
                      <a:pt x="483" y="1312"/>
                      <a:pt x="294" y="2072"/>
                    </a:cubicBezTo>
                    <a:lnTo>
                      <a:pt x="0" y="3435"/>
                    </a:lnTo>
                    <a:lnTo>
                      <a:pt x="1467" y="3401"/>
                    </a:lnTo>
                    <a:cubicBezTo>
                      <a:pt x="2244" y="3384"/>
                      <a:pt x="2900" y="2848"/>
                      <a:pt x="3090" y="2106"/>
                    </a:cubicBezTo>
                    <a:lnTo>
                      <a:pt x="3331" y="984"/>
                    </a:lnTo>
                    <a:lnTo>
                      <a:pt x="4246" y="242"/>
                    </a:lnTo>
                    <a:lnTo>
                      <a:pt x="403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1968" name="Google Shape;11968;p13"/>
            <p:cNvSpPr/>
            <p:nvPr/>
          </p:nvSpPr>
          <p:spPr>
            <a:xfrm rot="-5400000">
              <a:off x="-373817" y="3804908"/>
              <a:ext cx="1771559" cy="13825"/>
            </a:xfrm>
            <a:custGeom>
              <a:avLst/>
              <a:gdLst/>
              <a:ahLst/>
              <a:cxnLst/>
              <a:rect l="l" t="t" r="r" b="b"/>
              <a:pathLst>
                <a:path w="101522" h="553" extrusionOk="0">
                  <a:moveTo>
                    <a:pt x="1" y="0"/>
                  </a:moveTo>
                  <a:lnTo>
                    <a:pt x="1" y="553"/>
                  </a:lnTo>
                  <a:lnTo>
                    <a:pt x="101521" y="553"/>
                  </a:lnTo>
                  <a:lnTo>
                    <a:pt x="1015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9" name="Google Shape;11969;p13"/>
            <p:cNvSpPr/>
            <p:nvPr/>
          </p:nvSpPr>
          <p:spPr>
            <a:xfrm rot="-5400000">
              <a:off x="415938" y="4520163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1" y="1"/>
                  </a:moveTo>
                  <a:lnTo>
                    <a:pt x="294" y="1364"/>
                  </a:lnTo>
                  <a:cubicBezTo>
                    <a:pt x="467" y="2124"/>
                    <a:pt x="1140" y="2642"/>
                    <a:pt x="1916" y="2659"/>
                  </a:cubicBezTo>
                  <a:lnTo>
                    <a:pt x="3107" y="2693"/>
                  </a:lnTo>
                  <a:lnTo>
                    <a:pt x="4039" y="3436"/>
                  </a:lnTo>
                  <a:lnTo>
                    <a:pt x="4246" y="3194"/>
                  </a:lnTo>
                  <a:lnTo>
                    <a:pt x="3332" y="2452"/>
                  </a:lnTo>
                  <a:lnTo>
                    <a:pt x="3090" y="1347"/>
                  </a:lnTo>
                  <a:cubicBezTo>
                    <a:pt x="2900" y="588"/>
                    <a:pt x="2244" y="53"/>
                    <a:pt x="1468" y="3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0" name="Google Shape;11970;p13"/>
            <p:cNvSpPr/>
            <p:nvPr/>
          </p:nvSpPr>
          <p:spPr>
            <a:xfrm rot="-5400000">
              <a:off x="501600" y="4560075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4039" y="1"/>
                  </a:moveTo>
                  <a:lnTo>
                    <a:pt x="3124" y="743"/>
                  </a:lnTo>
                  <a:lnTo>
                    <a:pt x="1916" y="777"/>
                  </a:lnTo>
                  <a:cubicBezTo>
                    <a:pt x="1157" y="795"/>
                    <a:pt x="484" y="1312"/>
                    <a:pt x="294" y="2072"/>
                  </a:cubicBezTo>
                  <a:lnTo>
                    <a:pt x="0" y="3435"/>
                  </a:lnTo>
                  <a:lnTo>
                    <a:pt x="0" y="3435"/>
                  </a:lnTo>
                  <a:lnTo>
                    <a:pt x="1468" y="3401"/>
                  </a:lnTo>
                  <a:cubicBezTo>
                    <a:pt x="2244" y="3384"/>
                    <a:pt x="2917" y="2848"/>
                    <a:pt x="3090" y="2106"/>
                  </a:cubicBezTo>
                  <a:lnTo>
                    <a:pt x="3332" y="984"/>
                  </a:lnTo>
                  <a:lnTo>
                    <a:pt x="4264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1" name="Google Shape;11971;p13"/>
            <p:cNvSpPr/>
            <p:nvPr/>
          </p:nvSpPr>
          <p:spPr>
            <a:xfrm rot="-5400000">
              <a:off x="415950" y="4364825"/>
              <a:ext cx="106150" cy="85900"/>
            </a:xfrm>
            <a:custGeom>
              <a:avLst/>
              <a:gdLst/>
              <a:ahLst/>
              <a:cxnLst/>
              <a:rect l="l" t="t" r="r" b="b"/>
              <a:pathLst>
                <a:path w="4246" h="3436" extrusionOk="0">
                  <a:moveTo>
                    <a:pt x="0" y="1"/>
                  </a:moveTo>
                  <a:lnTo>
                    <a:pt x="293" y="1364"/>
                  </a:lnTo>
                  <a:cubicBezTo>
                    <a:pt x="466" y="2124"/>
                    <a:pt x="1139" y="2642"/>
                    <a:pt x="1899" y="2659"/>
                  </a:cubicBezTo>
                  <a:lnTo>
                    <a:pt x="3107" y="2693"/>
                  </a:lnTo>
                  <a:lnTo>
                    <a:pt x="4022" y="3436"/>
                  </a:lnTo>
                  <a:lnTo>
                    <a:pt x="4246" y="3194"/>
                  </a:lnTo>
                  <a:lnTo>
                    <a:pt x="3314" y="2452"/>
                  </a:lnTo>
                  <a:lnTo>
                    <a:pt x="3072" y="1347"/>
                  </a:lnTo>
                  <a:cubicBezTo>
                    <a:pt x="2900" y="588"/>
                    <a:pt x="2227" y="53"/>
                    <a:pt x="1467" y="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2" name="Google Shape;11972;p13"/>
            <p:cNvSpPr/>
            <p:nvPr/>
          </p:nvSpPr>
          <p:spPr>
            <a:xfrm rot="-5400000">
              <a:off x="501588" y="4404738"/>
              <a:ext cx="106625" cy="85900"/>
            </a:xfrm>
            <a:custGeom>
              <a:avLst/>
              <a:gdLst/>
              <a:ahLst/>
              <a:cxnLst/>
              <a:rect l="l" t="t" r="r" b="b"/>
              <a:pathLst>
                <a:path w="4265" h="3436" extrusionOk="0">
                  <a:moveTo>
                    <a:pt x="4040" y="1"/>
                  </a:moveTo>
                  <a:lnTo>
                    <a:pt x="3108" y="743"/>
                  </a:lnTo>
                  <a:lnTo>
                    <a:pt x="1917" y="777"/>
                  </a:lnTo>
                  <a:cubicBezTo>
                    <a:pt x="1140" y="795"/>
                    <a:pt x="484" y="1312"/>
                    <a:pt x="294" y="2072"/>
                  </a:cubicBezTo>
                  <a:lnTo>
                    <a:pt x="1" y="3435"/>
                  </a:lnTo>
                  <a:lnTo>
                    <a:pt x="1" y="3435"/>
                  </a:lnTo>
                  <a:lnTo>
                    <a:pt x="1468" y="3401"/>
                  </a:lnTo>
                  <a:cubicBezTo>
                    <a:pt x="2245" y="3384"/>
                    <a:pt x="2901" y="2848"/>
                    <a:pt x="3090" y="2106"/>
                  </a:cubicBezTo>
                  <a:lnTo>
                    <a:pt x="3332" y="984"/>
                  </a:lnTo>
                  <a:lnTo>
                    <a:pt x="4264" y="242"/>
                  </a:lnTo>
                  <a:lnTo>
                    <a:pt x="4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3" name="Google Shape;11973;p13"/>
            <p:cNvSpPr/>
            <p:nvPr/>
          </p:nvSpPr>
          <p:spPr>
            <a:xfrm rot="-5400000">
              <a:off x="415725" y="4209700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0" y="1"/>
                  </a:moveTo>
                  <a:lnTo>
                    <a:pt x="294" y="1364"/>
                  </a:lnTo>
                  <a:cubicBezTo>
                    <a:pt x="484" y="2124"/>
                    <a:pt x="1139" y="2642"/>
                    <a:pt x="1916" y="2659"/>
                  </a:cubicBezTo>
                  <a:lnTo>
                    <a:pt x="3124" y="2693"/>
                  </a:lnTo>
                  <a:lnTo>
                    <a:pt x="4039" y="3436"/>
                  </a:lnTo>
                  <a:lnTo>
                    <a:pt x="4263" y="3194"/>
                  </a:lnTo>
                  <a:lnTo>
                    <a:pt x="3331" y="2452"/>
                  </a:lnTo>
                  <a:lnTo>
                    <a:pt x="3090" y="1347"/>
                  </a:lnTo>
                  <a:cubicBezTo>
                    <a:pt x="2900" y="588"/>
                    <a:pt x="2244" y="53"/>
                    <a:pt x="1467" y="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4" name="Google Shape;11974;p13"/>
            <p:cNvSpPr/>
            <p:nvPr/>
          </p:nvSpPr>
          <p:spPr>
            <a:xfrm rot="-5400000">
              <a:off x="501813" y="4249613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39" y="795"/>
                    <a:pt x="466" y="1312"/>
                    <a:pt x="294" y="2072"/>
                  </a:cubicBezTo>
                  <a:lnTo>
                    <a:pt x="0" y="3435"/>
                  </a:lnTo>
                  <a:lnTo>
                    <a:pt x="0" y="3435"/>
                  </a:lnTo>
                  <a:lnTo>
                    <a:pt x="1467" y="3401"/>
                  </a:lnTo>
                  <a:cubicBezTo>
                    <a:pt x="2244" y="3384"/>
                    <a:pt x="2900" y="2848"/>
                    <a:pt x="3090" y="2106"/>
                  </a:cubicBezTo>
                  <a:lnTo>
                    <a:pt x="3331" y="984"/>
                  </a:lnTo>
                  <a:lnTo>
                    <a:pt x="4246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5" name="Google Shape;11975;p13"/>
            <p:cNvSpPr/>
            <p:nvPr/>
          </p:nvSpPr>
          <p:spPr>
            <a:xfrm rot="-5400000">
              <a:off x="415938" y="4054588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1" y="1"/>
                  </a:moveTo>
                  <a:lnTo>
                    <a:pt x="294" y="1364"/>
                  </a:lnTo>
                  <a:cubicBezTo>
                    <a:pt x="467" y="2124"/>
                    <a:pt x="1140" y="2642"/>
                    <a:pt x="1916" y="2659"/>
                  </a:cubicBezTo>
                  <a:lnTo>
                    <a:pt x="3107" y="2693"/>
                  </a:lnTo>
                  <a:lnTo>
                    <a:pt x="4039" y="3436"/>
                  </a:lnTo>
                  <a:lnTo>
                    <a:pt x="4247" y="3194"/>
                  </a:lnTo>
                  <a:lnTo>
                    <a:pt x="3332" y="2452"/>
                  </a:lnTo>
                  <a:lnTo>
                    <a:pt x="3090" y="1347"/>
                  </a:lnTo>
                  <a:cubicBezTo>
                    <a:pt x="2900" y="588"/>
                    <a:pt x="2244" y="53"/>
                    <a:pt x="1468" y="3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6" name="Google Shape;11976;p13"/>
            <p:cNvSpPr/>
            <p:nvPr/>
          </p:nvSpPr>
          <p:spPr>
            <a:xfrm rot="-5400000">
              <a:off x="501813" y="4094288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22" y="1"/>
                  </a:moveTo>
                  <a:lnTo>
                    <a:pt x="3108" y="743"/>
                  </a:lnTo>
                  <a:lnTo>
                    <a:pt x="1899" y="777"/>
                  </a:lnTo>
                  <a:cubicBezTo>
                    <a:pt x="1140" y="795"/>
                    <a:pt x="467" y="1312"/>
                    <a:pt x="294" y="2072"/>
                  </a:cubicBezTo>
                  <a:lnTo>
                    <a:pt x="1" y="3435"/>
                  </a:lnTo>
                  <a:lnTo>
                    <a:pt x="1468" y="3401"/>
                  </a:lnTo>
                  <a:cubicBezTo>
                    <a:pt x="2227" y="3384"/>
                    <a:pt x="2900" y="2848"/>
                    <a:pt x="3090" y="2106"/>
                  </a:cubicBezTo>
                  <a:lnTo>
                    <a:pt x="3315" y="984"/>
                  </a:lnTo>
                  <a:lnTo>
                    <a:pt x="4247" y="242"/>
                  </a:lnTo>
                  <a:lnTo>
                    <a:pt x="40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7" name="Google Shape;11977;p13"/>
            <p:cNvSpPr/>
            <p:nvPr/>
          </p:nvSpPr>
          <p:spPr>
            <a:xfrm rot="-5400000">
              <a:off x="415725" y="3899475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1" y="1"/>
                  </a:moveTo>
                  <a:lnTo>
                    <a:pt x="294" y="1364"/>
                  </a:lnTo>
                  <a:cubicBezTo>
                    <a:pt x="484" y="2124"/>
                    <a:pt x="1157" y="2642"/>
                    <a:pt x="1917" y="2659"/>
                  </a:cubicBezTo>
                  <a:lnTo>
                    <a:pt x="3125" y="2693"/>
                  </a:lnTo>
                  <a:lnTo>
                    <a:pt x="4040" y="3436"/>
                  </a:lnTo>
                  <a:lnTo>
                    <a:pt x="4264" y="3194"/>
                  </a:lnTo>
                  <a:lnTo>
                    <a:pt x="3332" y="2452"/>
                  </a:lnTo>
                  <a:lnTo>
                    <a:pt x="3090" y="1347"/>
                  </a:lnTo>
                  <a:cubicBezTo>
                    <a:pt x="2900" y="588"/>
                    <a:pt x="2245" y="53"/>
                    <a:pt x="1468" y="3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8" name="Google Shape;11978;p13"/>
            <p:cNvSpPr/>
            <p:nvPr/>
          </p:nvSpPr>
          <p:spPr>
            <a:xfrm rot="-5400000">
              <a:off x="501813" y="3939388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40" y="1"/>
                  </a:moveTo>
                  <a:lnTo>
                    <a:pt x="3108" y="743"/>
                  </a:lnTo>
                  <a:lnTo>
                    <a:pt x="1917" y="777"/>
                  </a:lnTo>
                  <a:cubicBezTo>
                    <a:pt x="1140" y="795"/>
                    <a:pt x="484" y="1312"/>
                    <a:pt x="294" y="2072"/>
                  </a:cubicBezTo>
                  <a:lnTo>
                    <a:pt x="1" y="3435"/>
                  </a:lnTo>
                  <a:lnTo>
                    <a:pt x="1" y="3435"/>
                  </a:lnTo>
                  <a:lnTo>
                    <a:pt x="1468" y="3401"/>
                  </a:lnTo>
                  <a:cubicBezTo>
                    <a:pt x="2245" y="3384"/>
                    <a:pt x="2901" y="2848"/>
                    <a:pt x="3090" y="2106"/>
                  </a:cubicBezTo>
                  <a:lnTo>
                    <a:pt x="3332" y="984"/>
                  </a:lnTo>
                  <a:lnTo>
                    <a:pt x="4247" y="242"/>
                  </a:lnTo>
                  <a:lnTo>
                    <a:pt x="4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9" name="Google Shape;11979;p13"/>
            <p:cNvSpPr/>
            <p:nvPr/>
          </p:nvSpPr>
          <p:spPr>
            <a:xfrm rot="-5400000">
              <a:off x="415725" y="3744125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0" y="1"/>
                  </a:moveTo>
                  <a:lnTo>
                    <a:pt x="294" y="1364"/>
                  </a:lnTo>
                  <a:cubicBezTo>
                    <a:pt x="484" y="2124"/>
                    <a:pt x="1139" y="2642"/>
                    <a:pt x="1916" y="2659"/>
                  </a:cubicBezTo>
                  <a:lnTo>
                    <a:pt x="3107" y="2693"/>
                  </a:lnTo>
                  <a:lnTo>
                    <a:pt x="4039" y="3436"/>
                  </a:lnTo>
                  <a:lnTo>
                    <a:pt x="4263" y="3194"/>
                  </a:lnTo>
                  <a:lnTo>
                    <a:pt x="3331" y="2452"/>
                  </a:lnTo>
                  <a:lnTo>
                    <a:pt x="3090" y="1347"/>
                  </a:lnTo>
                  <a:cubicBezTo>
                    <a:pt x="2900" y="588"/>
                    <a:pt x="2244" y="53"/>
                    <a:pt x="1467" y="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0" name="Google Shape;11980;p13"/>
            <p:cNvSpPr/>
            <p:nvPr/>
          </p:nvSpPr>
          <p:spPr>
            <a:xfrm rot="-5400000">
              <a:off x="501813" y="3784038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40" y="795"/>
                    <a:pt x="466" y="1312"/>
                    <a:pt x="294" y="2072"/>
                  </a:cubicBezTo>
                  <a:lnTo>
                    <a:pt x="0" y="3435"/>
                  </a:lnTo>
                  <a:lnTo>
                    <a:pt x="1468" y="3401"/>
                  </a:lnTo>
                  <a:cubicBezTo>
                    <a:pt x="2227" y="3384"/>
                    <a:pt x="2900" y="2848"/>
                    <a:pt x="3090" y="2106"/>
                  </a:cubicBezTo>
                  <a:lnTo>
                    <a:pt x="3314" y="984"/>
                  </a:lnTo>
                  <a:lnTo>
                    <a:pt x="4246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1" name="Google Shape;11981;p13"/>
            <p:cNvSpPr/>
            <p:nvPr/>
          </p:nvSpPr>
          <p:spPr>
            <a:xfrm rot="-5400000">
              <a:off x="415938" y="3589013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1" y="1"/>
                  </a:moveTo>
                  <a:lnTo>
                    <a:pt x="294" y="1364"/>
                  </a:lnTo>
                  <a:cubicBezTo>
                    <a:pt x="467" y="2124"/>
                    <a:pt x="1140" y="2642"/>
                    <a:pt x="1917" y="2659"/>
                  </a:cubicBezTo>
                  <a:lnTo>
                    <a:pt x="3107" y="2693"/>
                  </a:lnTo>
                  <a:lnTo>
                    <a:pt x="4040" y="3436"/>
                  </a:lnTo>
                  <a:lnTo>
                    <a:pt x="4247" y="3194"/>
                  </a:lnTo>
                  <a:lnTo>
                    <a:pt x="3332" y="2452"/>
                  </a:lnTo>
                  <a:lnTo>
                    <a:pt x="3090" y="1347"/>
                  </a:lnTo>
                  <a:cubicBezTo>
                    <a:pt x="2900" y="588"/>
                    <a:pt x="2227" y="53"/>
                    <a:pt x="1468" y="3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2" name="Google Shape;11982;p13"/>
            <p:cNvSpPr/>
            <p:nvPr/>
          </p:nvSpPr>
          <p:spPr>
            <a:xfrm rot="-5400000">
              <a:off x="501813" y="3628713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22" y="1"/>
                  </a:moveTo>
                  <a:lnTo>
                    <a:pt x="3108" y="743"/>
                  </a:lnTo>
                  <a:lnTo>
                    <a:pt x="1899" y="777"/>
                  </a:lnTo>
                  <a:cubicBezTo>
                    <a:pt x="1140" y="795"/>
                    <a:pt x="467" y="1312"/>
                    <a:pt x="277" y="2072"/>
                  </a:cubicBezTo>
                  <a:lnTo>
                    <a:pt x="1" y="3435"/>
                  </a:lnTo>
                  <a:lnTo>
                    <a:pt x="1451" y="3401"/>
                  </a:lnTo>
                  <a:cubicBezTo>
                    <a:pt x="2227" y="3384"/>
                    <a:pt x="2900" y="2848"/>
                    <a:pt x="3073" y="2106"/>
                  </a:cubicBezTo>
                  <a:lnTo>
                    <a:pt x="3315" y="984"/>
                  </a:lnTo>
                  <a:lnTo>
                    <a:pt x="4247" y="242"/>
                  </a:lnTo>
                  <a:lnTo>
                    <a:pt x="40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3" name="Google Shape;11983;p13"/>
            <p:cNvSpPr/>
            <p:nvPr/>
          </p:nvSpPr>
          <p:spPr>
            <a:xfrm rot="-5400000">
              <a:off x="415713" y="3433888"/>
              <a:ext cx="106625" cy="85900"/>
            </a:xfrm>
            <a:custGeom>
              <a:avLst/>
              <a:gdLst/>
              <a:ahLst/>
              <a:cxnLst/>
              <a:rect l="l" t="t" r="r" b="b"/>
              <a:pathLst>
                <a:path w="4265" h="3436" extrusionOk="0">
                  <a:moveTo>
                    <a:pt x="1" y="1"/>
                  </a:moveTo>
                  <a:lnTo>
                    <a:pt x="312" y="1364"/>
                  </a:lnTo>
                  <a:cubicBezTo>
                    <a:pt x="484" y="2124"/>
                    <a:pt x="1157" y="2642"/>
                    <a:pt x="1917" y="2659"/>
                  </a:cubicBezTo>
                  <a:lnTo>
                    <a:pt x="3125" y="2693"/>
                  </a:lnTo>
                  <a:lnTo>
                    <a:pt x="4040" y="3436"/>
                  </a:lnTo>
                  <a:lnTo>
                    <a:pt x="4264" y="3194"/>
                  </a:lnTo>
                  <a:lnTo>
                    <a:pt x="3332" y="2452"/>
                  </a:lnTo>
                  <a:lnTo>
                    <a:pt x="3090" y="1347"/>
                  </a:lnTo>
                  <a:cubicBezTo>
                    <a:pt x="2918" y="588"/>
                    <a:pt x="2245" y="53"/>
                    <a:pt x="1468" y="3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4" name="Google Shape;11984;p13"/>
            <p:cNvSpPr/>
            <p:nvPr/>
          </p:nvSpPr>
          <p:spPr>
            <a:xfrm rot="-5400000">
              <a:off x="501600" y="3473575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39" y="795"/>
                    <a:pt x="483" y="1312"/>
                    <a:pt x="293" y="2072"/>
                  </a:cubicBezTo>
                  <a:lnTo>
                    <a:pt x="0" y="3435"/>
                  </a:lnTo>
                  <a:lnTo>
                    <a:pt x="0" y="3435"/>
                  </a:lnTo>
                  <a:lnTo>
                    <a:pt x="1467" y="3401"/>
                  </a:lnTo>
                  <a:cubicBezTo>
                    <a:pt x="2244" y="3384"/>
                    <a:pt x="2900" y="2848"/>
                    <a:pt x="3090" y="2106"/>
                  </a:cubicBezTo>
                  <a:lnTo>
                    <a:pt x="3331" y="984"/>
                  </a:lnTo>
                  <a:lnTo>
                    <a:pt x="4263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5" name="Google Shape;11985;p13"/>
            <p:cNvSpPr/>
            <p:nvPr/>
          </p:nvSpPr>
          <p:spPr>
            <a:xfrm rot="-5400000">
              <a:off x="415725" y="3278550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0" y="1"/>
                  </a:moveTo>
                  <a:lnTo>
                    <a:pt x="294" y="1364"/>
                  </a:lnTo>
                  <a:cubicBezTo>
                    <a:pt x="484" y="2124"/>
                    <a:pt x="1140" y="2642"/>
                    <a:pt x="1916" y="2659"/>
                  </a:cubicBezTo>
                  <a:lnTo>
                    <a:pt x="3107" y="2693"/>
                  </a:lnTo>
                  <a:lnTo>
                    <a:pt x="4039" y="3436"/>
                  </a:lnTo>
                  <a:lnTo>
                    <a:pt x="4264" y="3194"/>
                  </a:lnTo>
                  <a:lnTo>
                    <a:pt x="3332" y="2452"/>
                  </a:lnTo>
                  <a:lnTo>
                    <a:pt x="3090" y="1347"/>
                  </a:lnTo>
                  <a:cubicBezTo>
                    <a:pt x="2900" y="588"/>
                    <a:pt x="2244" y="53"/>
                    <a:pt x="1467" y="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6" name="Google Shape;11986;p13"/>
            <p:cNvSpPr/>
            <p:nvPr/>
          </p:nvSpPr>
          <p:spPr>
            <a:xfrm rot="-5400000">
              <a:off x="501813" y="3318463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40" y="795"/>
                    <a:pt x="467" y="1312"/>
                    <a:pt x="294" y="2072"/>
                  </a:cubicBezTo>
                  <a:lnTo>
                    <a:pt x="1" y="3435"/>
                  </a:lnTo>
                  <a:lnTo>
                    <a:pt x="1468" y="3401"/>
                  </a:lnTo>
                  <a:cubicBezTo>
                    <a:pt x="2227" y="3384"/>
                    <a:pt x="2900" y="2848"/>
                    <a:pt x="3090" y="2106"/>
                  </a:cubicBezTo>
                  <a:lnTo>
                    <a:pt x="3332" y="984"/>
                  </a:lnTo>
                  <a:lnTo>
                    <a:pt x="4246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7" name="Google Shape;11987;p13"/>
            <p:cNvSpPr/>
            <p:nvPr/>
          </p:nvSpPr>
          <p:spPr>
            <a:xfrm rot="-5400000">
              <a:off x="415938" y="3123438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1" y="1"/>
                  </a:moveTo>
                  <a:lnTo>
                    <a:pt x="294" y="1364"/>
                  </a:lnTo>
                  <a:cubicBezTo>
                    <a:pt x="467" y="2124"/>
                    <a:pt x="1140" y="2642"/>
                    <a:pt x="1917" y="2659"/>
                  </a:cubicBezTo>
                  <a:lnTo>
                    <a:pt x="3108" y="2693"/>
                  </a:lnTo>
                  <a:lnTo>
                    <a:pt x="4040" y="3436"/>
                  </a:lnTo>
                  <a:lnTo>
                    <a:pt x="4247" y="3194"/>
                  </a:lnTo>
                  <a:lnTo>
                    <a:pt x="3332" y="2452"/>
                  </a:lnTo>
                  <a:lnTo>
                    <a:pt x="3090" y="1347"/>
                  </a:lnTo>
                  <a:cubicBezTo>
                    <a:pt x="2900" y="588"/>
                    <a:pt x="2227" y="53"/>
                    <a:pt x="1468" y="3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8" name="Google Shape;11988;p13"/>
            <p:cNvSpPr/>
            <p:nvPr/>
          </p:nvSpPr>
          <p:spPr>
            <a:xfrm rot="-5400000">
              <a:off x="501600" y="3163350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4039" y="1"/>
                  </a:moveTo>
                  <a:lnTo>
                    <a:pt x="3125" y="743"/>
                  </a:lnTo>
                  <a:lnTo>
                    <a:pt x="1917" y="777"/>
                  </a:lnTo>
                  <a:cubicBezTo>
                    <a:pt x="1157" y="795"/>
                    <a:pt x="484" y="1312"/>
                    <a:pt x="294" y="2072"/>
                  </a:cubicBezTo>
                  <a:lnTo>
                    <a:pt x="1" y="3435"/>
                  </a:lnTo>
                  <a:lnTo>
                    <a:pt x="1468" y="3401"/>
                  </a:lnTo>
                  <a:cubicBezTo>
                    <a:pt x="2244" y="3384"/>
                    <a:pt x="2918" y="2848"/>
                    <a:pt x="3090" y="2106"/>
                  </a:cubicBezTo>
                  <a:lnTo>
                    <a:pt x="3332" y="984"/>
                  </a:lnTo>
                  <a:lnTo>
                    <a:pt x="4264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9" name="Google Shape;11989;p13"/>
            <p:cNvSpPr/>
            <p:nvPr/>
          </p:nvSpPr>
          <p:spPr>
            <a:xfrm rot="-5400000">
              <a:off x="415950" y="2968525"/>
              <a:ext cx="106150" cy="85900"/>
            </a:xfrm>
            <a:custGeom>
              <a:avLst/>
              <a:gdLst/>
              <a:ahLst/>
              <a:cxnLst/>
              <a:rect l="l" t="t" r="r" b="b"/>
              <a:pathLst>
                <a:path w="4246" h="3436" extrusionOk="0">
                  <a:moveTo>
                    <a:pt x="0" y="1"/>
                  </a:moveTo>
                  <a:lnTo>
                    <a:pt x="293" y="1364"/>
                  </a:lnTo>
                  <a:cubicBezTo>
                    <a:pt x="483" y="2124"/>
                    <a:pt x="1139" y="2642"/>
                    <a:pt x="1916" y="2659"/>
                  </a:cubicBezTo>
                  <a:lnTo>
                    <a:pt x="3107" y="2693"/>
                  </a:lnTo>
                  <a:lnTo>
                    <a:pt x="4039" y="3436"/>
                  </a:lnTo>
                  <a:lnTo>
                    <a:pt x="4246" y="3194"/>
                  </a:lnTo>
                  <a:lnTo>
                    <a:pt x="3331" y="2452"/>
                  </a:lnTo>
                  <a:lnTo>
                    <a:pt x="3090" y="1347"/>
                  </a:lnTo>
                  <a:cubicBezTo>
                    <a:pt x="2900" y="588"/>
                    <a:pt x="2244" y="53"/>
                    <a:pt x="1467" y="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0" name="Google Shape;11990;p13"/>
            <p:cNvSpPr/>
            <p:nvPr/>
          </p:nvSpPr>
          <p:spPr>
            <a:xfrm rot="-5400000">
              <a:off x="501813" y="3008213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39" y="795"/>
                    <a:pt x="483" y="1312"/>
                    <a:pt x="294" y="2072"/>
                  </a:cubicBezTo>
                  <a:lnTo>
                    <a:pt x="0" y="3435"/>
                  </a:lnTo>
                  <a:lnTo>
                    <a:pt x="1467" y="3401"/>
                  </a:lnTo>
                  <a:cubicBezTo>
                    <a:pt x="2244" y="3384"/>
                    <a:pt x="2900" y="2848"/>
                    <a:pt x="3090" y="2106"/>
                  </a:cubicBezTo>
                  <a:lnTo>
                    <a:pt x="3331" y="984"/>
                  </a:lnTo>
                  <a:lnTo>
                    <a:pt x="4246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1991" name="Google Shape;11991;p13"/>
          <p:cNvSpPr txBox="1">
            <a:spLocks noGrp="1"/>
          </p:cNvSpPr>
          <p:nvPr>
            <p:ph type="title" idx="19" hasCustomPrompt="1"/>
          </p:nvPr>
        </p:nvSpPr>
        <p:spPr>
          <a:xfrm>
            <a:off x="1055133" y="3989467"/>
            <a:ext cx="31152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 b="1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1992" name="Google Shape;11992;p13"/>
          <p:cNvSpPr txBox="1">
            <a:spLocks noGrp="1"/>
          </p:cNvSpPr>
          <p:nvPr>
            <p:ph type="subTitle" idx="20"/>
          </p:nvPr>
        </p:nvSpPr>
        <p:spPr>
          <a:xfrm>
            <a:off x="1055133" y="5208267"/>
            <a:ext cx="3115200" cy="763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sp>
        <p:nvSpPr>
          <p:cNvPr id="11993" name="Google Shape;11993;p13"/>
          <p:cNvSpPr txBox="1">
            <a:spLocks noGrp="1"/>
          </p:cNvSpPr>
          <p:nvPr>
            <p:ph type="subTitle" idx="21"/>
          </p:nvPr>
        </p:nvSpPr>
        <p:spPr>
          <a:xfrm>
            <a:off x="1055133" y="4740693"/>
            <a:ext cx="3115200" cy="64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grpSp>
        <p:nvGrpSpPr>
          <p:cNvPr id="11994" name="Google Shape;11994;p13"/>
          <p:cNvGrpSpPr/>
          <p:nvPr/>
        </p:nvGrpSpPr>
        <p:grpSpPr>
          <a:xfrm>
            <a:off x="152467" y="243134"/>
            <a:ext cx="455667" cy="6352167"/>
            <a:chOff x="151925" y="182350"/>
            <a:chExt cx="341750" cy="4764125"/>
          </a:xfrm>
        </p:grpSpPr>
        <p:sp>
          <p:nvSpPr>
            <p:cNvPr id="11995" name="Google Shape;11995;p13"/>
            <p:cNvSpPr/>
            <p:nvPr/>
          </p:nvSpPr>
          <p:spPr>
            <a:xfrm rot="-5400000">
              <a:off x="-632987" y="3819813"/>
              <a:ext cx="2226124" cy="27200"/>
            </a:xfrm>
            <a:custGeom>
              <a:avLst/>
              <a:gdLst/>
              <a:ahLst/>
              <a:cxnLst/>
              <a:rect l="l" t="t" r="r" b="b"/>
              <a:pathLst>
                <a:path w="101522" h="1088" extrusionOk="0">
                  <a:moveTo>
                    <a:pt x="1" y="0"/>
                  </a:moveTo>
                  <a:lnTo>
                    <a:pt x="1" y="1088"/>
                  </a:lnTo>
                  <a:lnTo>
                    <a:pt x="101521" y="1088"/>
                  </a:lnTo>
                  <a:lnTo>
                    <a:pt x="1015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6" name="Google Shape;11996;p13"/>
            <p:cNvSpPr/>
            <p:nvPr/>
          </p:nvSpPr>
          <p:spPr>
            <a:xfrm rot="-5400000">
              <a:off x="-714749" y="3826076"/>
              <a:ext cx="2226124" cy="14675"/>
            </a:xfrm>
            <a:custGeom>
              <a:avLst/>
              <a:gdLst/>
              <a:ahLst/>
              <a:cxnLst/>
              <a:rect l="l" t="t" r="r" b="b"/>
              <a:pathLst>
                <a:path w="101522" h="587" extrusionOk="0">
                  <a:moveTo>
                    <a:pt x="1" y="0"/>
                  </a:moveTo>
                  <a:lnTo>
                    <a:pt x="1" y="587"/>
                  </a:lnTo>
                  <a:lnTo>
                    <a:pt x="101521" y="587"/>
                  </a:lnTo>
                  <a:lnTo>
                    <a:pt x="1015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7" name="Google Shape;11997;p13"/>
            <p:cNvSpPr/>
            <p:nvPr/>
          </p:nvSpPr>
          <p:spPr>
            <a:xfrm rot="-5400000">
              <a:off x="151913" y="3317588"/>
              <a:ext cx="200675" cy="200650"/>
            </a:xfrm>
            <a:custGeom>
              <a:avLst/>
              <a:gdLst/>
              <a:ahLst/>
              <a:cxnLst/>
              <a:rect l="l" t="t" r="r" b="b"/>
              <a:pathLst>
                <a:path w="8027" h="8026" extrusionOk="0">
                  <a:moveTo>
                    <a:pt x="7560" y="466"/>
                  </a:moveTo>
                  <a:lnTo>
                    <a:pt x="7560" y="7560"/>
                  </a:lnTo>
                  <a:lnTo>
                    <a:pt x="466" y="7560"/>
                  </a:lnTo>
                  <a:lnTo>
                    <a:pt x="466" y="466"/>
                  </a:lnTo>
                  <a:close/>
                  <a:moveTo>
                    <a:pt x="0" y="0"/>
                  </a:moveTo>
                  <a:lnTo>
                    <a:pt x="0" y="8026"/>
                  </a:lnTo>
                  <a:lnTo>
                    <a:pt x="8026" y="8026"/>
                  </a:lnTo>
                  <a:lnTo>
                    <a:pt x="802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8" name="Google Shape;11998;p13"/>
            <p:cNvSpPr/>
            <p:nvPr/>
          </p:nvSpPr>
          <p:spPr>
            <a:xfrm rot="-5400000">
              <a:off x="188038" y="3425788"/>
              <a:ext cx="57000" cy="56325"/>
            </a:xfrm>
            <a:custGeom>
              <a:avLst/>
              <a:gdLst/>
              <a:ahLst/>
              <a:cxnLst/>
              <a:rect l="l" t="t" r="r" b="b"/>
              <a:pathLst>
                <a:path w="2280" h="2253" extrusionOk="0">
                  <a:moveTo>
                    <a:pt x="685" y="1"/>
                  </a:moveTo>
                  <a:cubicBezTo>
                    <a:pt x="523" y="1"/>
                    <a:pt x="363" y="78"/>
                    <a:pt x="277" y="234"/>
                  </a:cubicBezTo>
                  <a:lnTo>
                    <a:pt x="139" y="458"/>
                  </a:lnTo>
                  <a:cubicBezTo>
                    <a:pt x="1" y="682"/>
                    <a:pt x="87" y="976"/>
                    <a:pt x="312" y="1114"/>
                  </a:cubicBezTo>
                  <a:lnTo>
                    <a:pt x="1088" y="1563"/>
                  </a:lnTo>
                  <a:lnTo>
                    <a:pt x="2279" y="2253"/>
                  </a:lnTo>
                  <a:lnTo>
                    <a:pt x="2279" y="2253"/>
                  </a:lnTo>
                  <a:lnTo>
                    <a:pt x="2124" y="2011"/>
                  </a:lnTo>
                  <a:lnTo>
                    <a:pt x="1106" y="234"/>
                  </a:lnTo>
                  <a:cubicBezTo>
                    <a:pt x="1011" y="78"/>
                    <a:pt x="847" y="1"/>
                    <a:pt x="6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9" name="Google Shape;11999;p13"/>
            <p:cNvSpPr/>
            <p:nvPr/>
          </p:nvSpPr>
          <p:spPr>
            <a:xfrm rot="-5400000">
              <a:off x="280063" y="3403438"/>
              <a:ext cx="34125" cy="68650"/>
            </a:xfrm>
            <a:custGeom>
              <a:avLst/>
              <a:gdLst/>
              <a:ahLst/>
              <a:cxnLst/>
              <a:rect l="l" t="t" r="r" b="b"/>
              <a:pathLst>
                <a:path w="1365" h="2746" extrusionOk="0">
                  <a:moveTo>
                    <a:pt x="1364" y="1"/>
                  </a:moveTo>
                  <a:lnTo>
                    <a:pt x="190" y="2020"/>
                  </a:lnTo>
                  <a:cubicBezTo>
                    <a:pt x="1" y="2331"/>
                    <a:pt x="242" y="2745"/>
                    <a:pt x="605" y="2745"/>
                  </a:cubicBezTo>
                  <a:lnTo>
                    <a:pt x="864" y="2745"/>
                  </a:lnTo>
                  <a:cubicBezTo>
                    <a:pt x="1140" y="2745"/>
                    <a:pt x="1364" y="2521"/>
                    <a:pt x="1364" y="2262"/>
                  </a:cubicBezTo>
                  <a:lnTo>
                    <a:pt x="13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0" name="Google Shape;12000;p13"/>
            <p:cNvSpPr/>
            <p:nvPr/>
          </p:nvSpPr>
          <p:spPr>
            <a:xfrm rot="-5400000">
              <a:off x="190750" y="3403450"/>
              <a:ext cx="34125" cy="68625"/>
            </a:xfrm>
            <a:custGeom>
              <a:avLst/>
              <a:gdLst/>
              <a:ahLst/>
              <a:cxnLst/>
              <a:rect l="l" t="t" r="r" b="b"/>
              <a:pathLst>
                <a:path w="1365" h="2745" extrusionOk="0">
                  <a:moveTo>
                    <a:pt x="622" y="0"/>
                  </a:moveTo>
                  <a:cubicBezTo>
                    <a:pt x="242" y="0"/>
                    <a:pt x="1" y="397"/>
                    <a:pt x="190" y="725"/>
                  </a:cubicBezTo>
                  <a:lnTo>
                    <a:pt x="1209" y="2486"/>
                  </a:lnTo>
                  <a:lnTo>
                    <a:pt x="1364" y="2744"/>
                  </a:lnTo>
                  <a:lnTo>
                    <a:pt x="1364" y="483"/>
                  </a:lnTo>
                  <a:cubicBezTo>
                    <a:pt x="1364" y="207"/>
                    <a:pt x="1140" y="0"/>
                    <a:pt x="8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1" name="Google Shape;12001;p13"/>
            <p:cNvSpPr/>
            <p:nvPr/>
          </p:nvSpPr>
          <p:spPr>
            <a:xfrm rot="-5400000">
              <a:off x="280288" y="3363963"/>
              <a:ext cx="33675" cy="68650"/>
            </a:xfrm>
            <a:custGeom>
              <a:avLst/>
              <a:gdLst/>
              <a:ahLst/>
              <a:cxnLst/>
              <a:rect l="l" t="t" r="r" b="b"/>
              <a:pathLst>
                <a:path w="1347" h="2746" extrusionOk="0">
                  <a:moveTo>
                    <a:pt x="0" y="1"/>
                  </a:moveTo>
                  <a:lnTo>
                    <a:pt x="0" y="2262"/>
                  </a:lnTo>
                  <a:cubicBezTo>
                    <a:pt x="0" y="2521"/>
                    <a:pt x="208" y="2745"/>
                    <a:pt x="484" y="2745"/>
                  </a:cubicBezTo>
                  <a:lnTo>
                    <a:pt x="743" y="2745"/>
                  </a:lnTo>
                  <a:cubicBezTo>
                    <a:pt x="1105" y="2745"/>
                    <a:pt x="1347" y="2331"/>
                    <a:pt x="1157" y="202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2" name="Google Shape;12002;p13"/>
            <p:cNvSpPr/>
            <p:nvPr/>
          </p:nvSpPr>
          <p:spPr>
            <a:xfrm rot="-5400000">
              <a:off x="233338" y="3356138"/>
              <a:ext cx="73375" cy="29950"/>
            </a:xfrm>
            <a:custGeom>
              <a:avLst/>
              <a:gdLst/>
              <a:ahLst/>
              <a:cxnLst/>
              <a:rect l="l" t="t" r="r" b="b"/>
              <a:pathLst>
                <a:path w="2935" h="1198" extrusionOk="0">
                  <a:moveTo>
                    <a:pt x="1" y="0"/>
                  </a:moveTo>
                  <a:lnTo>
                    <a:pt x="1968" y="1139"/>
                  </a:lnTo>
                  <a:cubicBezTo>
                    <a:pt x="2041" y="1178"/>
                    <a:pt x="2121" y="1198"/>
                    <a:pt x="2200" y="1198"/>
                  </a:cubicBezTo>
                  <a:cubicBezTo>
                    <a:pt x="2366" y="1198"/>
                    <a:pt x="2531" y="1113"/>
                    <a:pt x="2624" y="949"/>
                  </a:cubicBezTo>
                  <a:lnTo>
                    <a:pt x="2745" y="742"/>
                  </a:lnTo>
                  <a:cubicBezTo>
                    <a:pt x="2935" y="414"/>
                    <a:pt x="2711" y="17"/>
                    <a:pt x="2331" y="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3" name="Google Shape;12003;p13"/>
            <p:cNvSpPr/>
            <p:nvPr/>
          </p:nvSpPr>
          <p:spPr>
            <a:xfrm rot="-5400000">
              <a:off x="259850" y="3353775"/>
              <a:ext cx="56550" cy="56650"/>
            </a:xfrm>
            <a:custGeom>
              <a:avLst/>
              <a:gdLst/>
              <a:ahLst/>
              <a:cxnLst/>
              <a:rect l="l" t="t" r="r" b="b"/>
              <a:pathLst>
                <a:path w="2262" h="2266" extrusionOk="0">
                  <a:moveTo>
                    <a:pt x="0" y="0"/>
                  </a:moveTo>
                  <a:lnTo>
                    <a:pt x="1157" y="2019"/>
                  </a:lnTo>
                  <a:cubicBezTo>
                    <a:pt x="1252" y="2183"/>
                    <a:pt x="1416" y="2265"/>
                    <a:pt x="1580" y="2265"/>
                  </a:cubicBezTo>
                  <a:cubicBezTo>
                    <a:pt x="1744" y="2265"/>
                    <a:pt x="1907" y="2183"/>
                    <a:pt x="2002" y="2019"/>
                  </a:cubicBezTo>
                  <a:lnTo>
                    <a:pt x="2123" y="1812"/>
                  </a:lnTo>
                  <a:cubicBezTo>
                    <a:pt x="2261" y="1571"/>
                    <a:pt x="2192" y="1260"/>
                    <a:pt x="1951" y="113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4" name="Google Shape;12004;p13"/>
            <p:cNvSpPr/>
            <p:nvPr/>
          </p:nvSpPr>
          <p:spPr>
            <a:xfrm rot="-5400000">
              <a:off x="233225" y="3450300"/>
              <a:ext cx="73375" cy="29725"/>
            </a:xfrm>
            <a:custGeom>
              <a:avLst/>
              <a:gdLst/>
              <a:ahLst/>
              <a:cxnLst/>
              <a:rect l="l" t="t" r="r" b="b"/>
              <a:pathLst>
                <a:path w="2935" h="1189" extrusionOk="0">
                  <a:moveTo>
                    <a:pt x="604" y="0"/>
                  </a:moveTo>
                  <a:cubicBezTo>
                    <a:pt x="242" y="0"/>
                    <a:pt x="0" y="414"/>
                    <a:pt x="190" y="725"/>
                  </a:cubicBezTo>
                  <a:lnTo>
                    <a:pt x="311" y="949"/>
                  </a:lnTo>
                  <a:cubicBezTo>
                    <a:pt x="404" y="1100"/>
                    <a:pt x="566" y="1189"/>
                    <a:pt x="737" y="1189"/>
                  </a:cubicBezTo>
                  <a:cubicBezTo>
                    <a:pt x="820" y="1189"/>
                    <a:pt x="905" y="1167"/>
                    <a:pt x="984" y="1122"/>
                  </a:cubicBezTo>
                  <a:lnTo>
                    <a:pt x="293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5" name="Google Shape;12005;p13"/>
            <p:cNvSpPr/>
            <p:nvPr/>
          </p:nvSpPr>
          <p:spPr>
            <a:xfrm rot="-5400000">
              <a:off x="259463" y="3425788"/>
              <a:ext cx="57000" cy="56325"/>
            </a:xfrm>
            <a:custGeom>
              <a:avLst/>
              <a:gdLst/>
              <a:ahLst/>
              <a:cxnLst/>
              <a:rect l="l" t="t" r="r" b="b"/>
              <a:pathLst>
                <a:path w="2280" h="2253" extrusionOk="0">
                  <a:moveTo>
                    <a:pt x="2279" y="0"/>
                  </a:moveTo>
                  <a:lnTo>
                    <a:pt x="312" y="1139"/>
                  </a:lnTo>
                  <a:cubicBezTo>
                    <a:pt x="87" y="1260"/>
                    <a:pt x="1" y="1571"/>
                    <a:pt x="139" y="1795"/>
                  </a:cubicBezTo>
                  <a:lnTo>
                    <a:pt x="277" y="2019"/>
                  </a:lnTo>
                  <a:cubicBezTo>
                    <a:pt x="363" y="2175"/>
                    <a:pt x="523" y="2252"/>
                    <a:pt x="685" y="2252"/>
                  </a:cubicBezTo>
                  <a:cubicBezTo>
                    <a:pt x="847" y="2252"/>
                    <a:pt x="1011" y="2175"/>
                    <a:pt x="1106" y="2019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6" name="Google Shape;12006;p13"/>
            <p:cNvSpPr/>
            <p:nvPr/>
          </p:nvSpPr>
          <p:spPr>
            <a:xfrm rot="-5400000">
              <a:off x="190975" y="3364400"/>
              <a:ext cx="33675" cy="68625"/>
            </a:xfrm>
            <a:custGeom>
              <a:avLst/>
              <a:gdLst/>
              <a:ahLst/>
              <a:cxnLst/>
              <a:rect l="l" t="t" r="r" b="b"/>
              <a:pathLst>
                <a:path w="1347" h="2745" extrusionOk="0">
                  <a:moveTo>
                    <a:pt x="483" y="0"/>
                  </a:moveTo>
                  <a:cubicBezTo>
                    <a:pt x="225" y="0"/>
                    <a:pt x="0" y="207"/>
                    <a:pt x="0" y="483"/>
                  </a:cubicBezTo>
                  <a:lnTo>
                    <a:pt x="0" y="2744"/>
                  </a:lnTo>
                  <a:lnTo>
                    <a:pt x="138" y="2486"/>
                  </a:lnTo>
                  <a:lnTo>
                    <a:pt x="1174" y="725"/>
                  </a:lnTo>
                  <a:cubicBezTo>
                    <a:pt x="1346" y="397"/>
                    <a:pt x="1122" y="0"/>
                    <a:pt x="7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7" name="Google Shape;12007;p13"/>
            <p:cNvSpPr/>
            <p:nvPr/>
          </p:nvSpPr>
          <p:spPr>
            <a:xfrm rot="-5400000">
              <a:off x="197913" y="3356263"/>
              <a:ext cx="73375" cy="29700"/>
            </a:xfrm>
            <a:custGeom>
              <a:avLst/>
              <a:gdLst/>
              <a:ahLst/>
              <a:cxnLst/>
              <a:rect l="l" t="t" r="r" b="b"/>
              <a:pathLst>
                <a:path w="2935" h="1188" extrusionOk="0">
                  <a:moveTo>
                    <a:pt x="2201" y="0"/>
                  </a:moveTo>
                  <a:cubicBezTo>
                    <a:pt x="2121" y="0"/>
                    <a:pt x="2041" y="21"/>
                    <a:pt x="1968" y="66"/>
                  </a:cubicBezTo>
                  <a:lnTo>
                    <a:pt x="381" y="981"/>
                  </a:lnTo>
                  <a:lnTo>
                    <a:pt x="1" y="1188"/>
                  </a:lnTo>
                  <a:lnTo>
                    <a:pt x="2331" y="1188"/>
                  </a:lnTo>
                  <a:cubicBezTo>
                    <a:pt x="2711" y="1188"/>
                    <a:pt x="2935" y="791"/>
                    <a:pt x="2745" y="463"/>
                  </a:cubicBezTo>
                  <a:lnTo>
                    <a:pt x="2624" y="256"/>
                  </a:lnTo>
                  <a:cubicBezTo>
                    <a:pt x="2531" y="92"/>
                    <a:pt x="2367" y="0"/>
                    <a:pt x="2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8" name="Google Shape;12008;p13"/>
            <p:cNvSpPr/>
            <p:nvPr/>
          </p:nvSpPr>
          <p:spPr>
            <a:xfrm rot="-5400000">
              <a:off x="188313" y="3353988"/>
              <a:ext cx="56550" cy="56225"/>
            </a:xfrm>
            <a:custGeom>
              <a:avLst/>
              <a:gdLst/>
              <a:ahLst/>
              <a:cxnLst/>
              <a:rect l="l" t="t" r="r" b="b"/>
              <a:pathLst>
                <a:path w="2262" h="2249" extrusionOk="0">
                  <a:moveTo>
                    <a:pt x="1580" y="1"/>
                  </a:moveTo>
                  <a:cubicBezTo>
                    <a:pt x="1416" y="1"/>
                    <a:pt x="1252" y="83"/>
                    <a:pt x="1157" y="247"/>
                  </a:cubicBezTo>
                  <a:lnTo>
                    <a:pt x="138" y="2007"/>
                  </a:lnTo>
                  <a:lnTo>
                    <a:pt x="0" y="2249"/>
                  </a:lnTo>
                  <a:lnTo>
                    <a:pt x="380" y="2042"/>
                  </a:lnTo>
                  <a:lnTo>
                    <a:pt x="1951" y="1127"/>
                  </a:lnTo>
                  <a:cubicBezTo>
                    <a:pt x="2175" y="989"/>
                    <a:pt x="2261" y="696"/>
                    <a:pt x="2123" y="454"/>
                  </a:cubicBezTo>
                  <a:lnTo>
                    <a:pt x="2002" y="247"/>
                  </a:lnTo>
                  <a:cubicBezTo>
                    <a:pt x="1907" y="83"/>
                    <a:pt x="1744" y="1"/>
                    <a:pt x="15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9" name="Google Shape;12009;p13"/>
            <p:cNvSpPr/>
            <p:nvPr/>
          </p:nvSpPr>
          <p:spPr>
            <a:xfrm rot="-5400000">
              <a:off x="197900" y="3450300"/>
              <a:ext cx="73375" cy="29725"/>
            </a:xfrm>
            <a:custGeom>
              <a:avLst/>
              <a:gdLst/>
              <a:ahLst/>
              <a:cxnLst/>
              <a:rect l="l" t="t" r="r" b="b"/>
              <a:pathLst>
                <a:path w="2935" h="1189" extrusionOk="0">
                  <a:moveTo>
                    <a:pt x="737" y="0"/>
                  </a:moveTo>
                  <a:cubicBezTo>
                    <a:pt x="566" y="0"/>
                    <a:pt x="404" y="89"/>
                    <a:pt x="311" y="240"/>
                  </a:cubicBezTo>
                  <a:lnTo>
                    <a:pt x="190" y="464"/>
                  </a:lnTo>
                  <a:cubicBezTo>
                    <a:pt x="0" y="775"/>
                    <a:pt x="242" y="1189"/>
                    <a:pt x="604" y="1189"/>
                  </a:cubicBezTo>
                  <a:lnTo>
                    <a:pt x="2934" y="1189"/>
                  </a:lnTo>
                  <a:lnTo>
                    <a:pt x="1743" y="516"/>
                  </a:lnTo>
                  <a:lnTo>
                    <a:pt x="984" y="67"/>
                  </a:lnTo>
                  <a:cubicBezTo>
                    <a:pt x="905" y="22"/>
                    <a:pt x="820" y="0"/>
                    <a:pt x="7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0" name="Google Shape;12010;p13"/>
            <p:cNvSpPr/>
            <p:nvPr/>
          </p:nvSpPr>
          <p:spPr>
            <a:xfrm rot="-5400000">
              <a:off x="222250" y="3387925"/>
              <a:ext cx="60000" cy="60000"/>
            </a:xfrm>
            <a:custGeom>
              <a:avLst/>
              <a:gdLst/>
              <a:ahLst/>
              <a:cxnLst/>
              <a:rect l="l" t="t" r="r" b="b"/>
              <a:pathLst>
                <a:path w="2400" h="2400" extrusionOk="0">
                  <a:moveTo>
                    <a:pt x="1192" y="0"/>
                  </a:moveTo>
                  <a:cubicBezTo>
                    <a:pt x="536" y="0"/>
                    <a:pt x="1" y="536"/>
                    <a:pt x="1" y="1209"/>
                  </a:cubicBezTo>
                  <a:cubicBezTo>
                    <a:pt x="1" y="1865"/>
                    <a:pt x="536" y="2400"/>
                    <a:pt x="1192" y="2400"/>
                  </a:cubicBezTo>
                  <a:cubicBezTo>
                    <a:pt x="1865" y="2400"/>
                    <a:pt x="2400" y="1865"/>
                    <a:pt x="2400" y="1209"/>
                  </a:cubicBezTo>
                  <a:cubicBezTo>
                    <a:pt x="2400" y="536"/>
                    <a:pt x="1865" y="0"/>
                    <a:pt x="11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1" name="Google Shape;12011;p13"/>
            <p:cNvSpPr/>
            <p:nvPr/>
          </p:nvSpPr>
          <p:spPr>
            <a:xfrm rot="-5400000">
              <a:off x="152125" y="3889100"/>
              <a:ext cx="200250" cy="200650"/>
            </a:xfrm>
            <a:custGeom>
              <a:avLst/>
              <a:gdLst/>
              <a:ahLst/>
              <a:cxnLst/>
              <a:rect l="l" t="t" r="r" b="b"/>
              <a:pathLst>
                <a:path w="8010" h="8026" extrusionOk="0">
                  <a:moveTo>
                    <a:pt x="7543" y="466"/>
                  </a:moveTo>
                  <a:lnTo>
                    <a:pt x="7543" y="7560"/>
                  </a:lnTo>
                  <a:lnTo>
                    <a:pt x="467" y="7560"/>
                  </a:lnTo>
                  <a:lnTo>
                    <a:pt x="467" y="466"/>
                  </a:lnTo>
                  <a:close/>
                  <a:moveTo>
                    <a:pt x="1" y="0"/>
                  </a:moveTo>
                  <a:lnTo>
                    <a:pt x="1" y="8026"/>
                  </a:lnTo>
                  <a:lnTo>
                    <a:pt x="8009" y="8026"/>
                  </a:lnTo>
                  <a:lnTo>
                    <a:pt x="80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2" name="Google Shape;12012;p13"/>
            <p:cNvSpPr/>
            <p:nvPr/>
          </p:nvSpPr>
          <p:spPr>
            <a:xfrm rot="-5400000">
              <a:off x="188050" y="3997075"/>
              <a:ext cx="56975" cy="56325"/>
            </a:xfrm>
            <a:custGeom>
              <a:avLst/>
              <a:gdLst/>
              <a:ahLst/>
              <a:cxnLst/>
              <a:rect l="l" t="t" r="r" b="b"/>
              <a:pathLst>
                <a:path w="2279" h="2253" extrusionOk="0">
                  <a:moveTo>
                    <a:pt x="682" y="1"/>
                  </a:moveTo>
                  <a:cubicBezTo>
                    <a:pt x="518" y="1"/>
                    <a:pt x="354" y="78"/>
                    <a:pt x="259" y="234"/>
                  </a:cubicBezTo>
                  <a:lnTo>
                    <a:pt x="138" y="458"/>
                  </a:lnTo>
                  <a:cubicBezTo>
                    <a:pt x="0" y="682"/>
                    <a:pt x="87" y="993"/>
                    <a:pt x="311" y="1114"/>
                  </a:cubicBezTo>
                  <a:lnTo>
                    <a:pt x="1088" y="1563"/>
                  </a:lnTo>
                  <a:lnTo>
                    <a:pt x="2279" y="2253"/>
                  </a:lnTo>
                  <a:lnTo>
                    <a:pt x="2279" y="2253"/>
                  </a:lnTo>
                  <a:lnTo>
                    <a:pt x="2123" y="2011"/>
                  </a:lnTo>
                  <a:lnTo>
                    <a:pt x="1105" y="234"/>
                  </a:lnTo>
                  <a:cubicBezTo>
                    <a:pt x="1010" y="78"/>
                    <a:pt x="846" y="1"/>
                    <a:pt x="6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3" name="Google Shape;12013;p13"/>
            <p:cNvSpPr/>
            <p:nvPr/>
          </p:nvSpPr>
          <p:spPr>
            <a:xfrm rot="-5400000">
              <a:off x="280063" y="3974738"/>
              <a:ext cx="34125" cy="68650"/>
            </a:xfrm>
            <a:custGeom>
              <a:avLst/>
              <a:gdLst/>
              <a:ahLst/>
              <a:cxnLst/>
              <a:rect l="l" t="t" r="r" b="b"/>
              <a:pathLst>
                <a:path w="1365" h="2746" extrusionOk="0">
                  <a:moveTo>
                    <a:pt x="1364" y="1"/>
                  </a:moveTo>
                  <a:lnTo>
                    <a:pt x="191" y="2020"/>
                  </a:lnTo>
                  <a:cubicBezTo>
                    <a:pt x="1" y="2331"/>
                    <a:pt x="243" y="2745"/>
                    <a:pt x="622" y="2745"/>
                  </a:cubicBezTo>
                  <a:lnTo>
                    <a:pt x="864" y="2745"/>
                  </a:lnTo>
                  <a:cubicBezTo>
                    <a:pt x="1140" y="2745"/>
                    <a:pt x="1364" y="2521"/>
                    <a:pt x="1364" y="2262"/>
                  </a:cubicBezTo>
                  <a:lnTo>
                    <a:pt x="13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4" name="Google Shape;12014;p13"/>
            <p:cNvSpPr/>
            <p:nvPr/>
          </p:nvSpPr>
          <p:spPr>
            <a:xfrm rot="-5400000">
              <a:off x="190750" y="3974750"/>
              <a:ext cx="34125" cy="68625"/>
            </a:xfrm>
            <a:custGeom>
              <a:avLst/>
              <a:gdLst/>
              <a:ahLst/>
              <a:cxnLst/>
              <a:rect l="l" t="t" r="r" b="b"/>
              <a:pathLst>
                <a:path w="1365" h="2745" extrusionOk="0">
                  <a:moveTo>
                    <a:pt x="622" y="0"/>
                  </a:moveTo>
                  <a:cubicBezTo>
                    <a:pt x="243" y="0"/>
                    <a:pt x="1" y="397"/>
                    <a:pt x="191" y="725"/>
                  </a:cubicBezTo>
                  <a:lnTo>
                    <a:pt x="1209" y="2486"/>
                  </a:lnTo>
                  <a:lnTo>
                    <a:pt x="1364" y="2744"/>
                  </a:lnTo>
                  <a:lnTo>
                    <a:pt x="1364" y="483"/>
                  </a:lnTo>
                  <a:cubicBezTo>
                    <a:pt x="1364" y="207"/>
                    <a:pt x="1140" y="0"/>
                    <a:pt x="8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5" name="Google Shape;12015;p13"/>
            <p:cNvSpPr/>
            <p:nvPr/>
          </p:nvSpPr>
          <p:spPr>
            <a:xfrm rot="-5400000">
              <a:off x="280075" y="3935475"/>
              <a:ext cx="34100" cy="68650"/>
            </a:xfrm>
            <a:custGeom>
              <a:avLst/>
              <a:gdLst/>
              <a:ahLst/>
              <a:cxnLst/>
              <a:rect l="l" t="t" r="r" b="b"/>
              <a:pathLst>
                <a:path w="1364" h="2746" extrusionOk="0">
                  <a:moveTo>
                    <a:pt x="1" y="1"/>
                  </a:moveTo>
                  <a:lnTo>
                    <a:pt x="1" y="2262"/>
                  </a:lnTo>
                  <a:cubicBezTo>
                    <a:pt x="1" y="2521"/>
                    <a:pt x="225" y="2745"/>
                    <a:pt x="501" y="2745"/>
                  </a:cubicBezTo>
                  <a:lnTo>
                    <a:pt x="743" y="2745"/>
                  </a:lnTo>
                  <a:cubicBezTo>
                    <a:pt x="1122" y="2745"/>
                    <a:pt x="1364" y="2331"/>
                    <a:pt x="1174" y="20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6" name="Google Shape;12016;p13"/>
            <p:cNvSpPr/>
            <p:nvPr/>
          </p:nvSpPr>
          <p:spPr>
            <a:xfrm rot="-5400000">
              <a:off x="233338" y="3927413"/>
              <a:ext cx="73375" cy="29950"/>
            </a:xfrm>
            <a:custGeom>
              <a:avLst/>
              <a:gdLst/>
              <a:ahLst/>
              <a:cxnLst/>
              <a:rect l="l" t="t" r="r" b="b"/>
              <a:pathLst>
                <a:path w="2935" h="1198" extrusionOk="0">
                  <a:moveTo>
                    <a:pt x="0" y="0"/>
                  </a:moveTo>
                  <a:lnTo>
                    <a:pt x="1951" y="1139"/>
                  </a:lnTo>
                  <a:cubicBezTo>
                    <a:pt x="2029" y="1178"/>
                    <a:pt x="2112" y="1198"/>
                    <a:pt x="2194" y="1198"/>
                  </a:cubicBezTo>
                  <a:cubicBezTo>
                    <a:pt x="2365" y="1198"/>
                    <a:pt x="2530" y="1113"/>
                    <a:pt x="2624" y="949"/>
                  </a:cubicBezTo>
                  <a:lnTo>
                    <a:pt x="2744" y="742"/>
                  </a:lnTo>
                  <a:cubicBezTo>
                    <a:pt x="2934" y="414"/>
                    <a:pt x="2693" y="17"/>
                    <a:pt x="2330" y="1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7" name="Google Shape;12017;p13"/>
            <p:cNvSpPr/>
            <p:nvPr/>
          </p:nvSpPr>
          <p:spPr>
            <a:xfrm rot="-5400000">
              <a:off x="259850" y="3925075"/>
              <a:ext cx="56550" cy="56650"/>
            </a:xfrm>
            <a:custGeom>
              <a:avLst/>
              <a:gdLst/>
              <a:ahLst/>
              <a:cxnLst/>
              <a:rect l="l" t="t" r="r" b="b"/>
              <a:pathLst>
                <a:path w="2262" h="2266" extrusionOk="0">
                  <a:moveTo>
                    <a:pt x="1" y="0"/>
                  </a:moveTo>
                  <a:lnTo>
                    <a:pt x="1157" y="2019"/>
                  </a:lnTo>
                  <a:cubicBezTo>
                    <a:pt x="1252" y="2183"/>
                    <a:pt x="1416" y="2265"/>
                    <a:pt x="1580" y="2265"/>
                  </a:cubicBezTo>
                  <a:cubicBezTo>
                    <a:pt x="1744" y="2265"/>
                    <a:pt x="1908" y="2183"/>
                    <a:pt x="2003" y="2019"/>
                  </a:cubicBezTo>
                  <a:lnTo>
                    <a:pt x="2124" y="1812"/>
                  </a:lnTo>
                  <a:cubicBezTo>
                    <a:pt x="2262" y="1571"/>
                    <a:pt x="2193" y="1260"/>
                    <a:pt x="1951" y="113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8" name="Google Shape;12018;p13"/>
            <p:cNvSpPr/>
            <p:nvPr/>
          </p:nvSpPr>
          <p:spPr>
            <a:xfrm rot="-5400000">
              <a:off x="233225" y="4021600"/>
              <a:ext cx="73375" cy="29725"/>
            </a:xfrm>
            <a:custGeom>
              <a:avLst/>
              <a:gdLst/>
              <a:ahLst/>
              <a:cxnLst/>
              <a:rect l="l" t="t" r="r" b="b"/>
              <a:pathLst>
                <a:path w="2935" h="1189" extrusionOk="0">
                  <a:moveTo>
                    <a:pt x="605" y="0"/>
                  </a:moveTo>
                  <a:cubicBezTo>
                    <a:pt x="242" y="0"/>
                    <a:pt x="1" y="414"/>
                    <a:pt x="190" y="725"/>
                  </a:cubicBezTo>
                  <a:lnTo>
                    <a:pt x="311" y="949"/>
                  </a:lnTo>
                  <a:cubicBezTo>
                    <a:pt x="404" y="1100"/>
                    <a:pt x="567" y="1189"/>
                    <a:pt x="737" y="1189"/>
                  </a:cubicBezTo>
                  <a:cubicBezTo>
                    <a:pt x="820" y="1189"/>
                    <a:pt x="905" y="1167"/>
                    <a:pt x="984" y="1122"/>
                  </a:cubicBezTo>
                  <a:lnTo>
                    <a:pt x="29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9" name="Google Shape;12019;p13"/>
            <p:cNvSpPr/>
            <p:nvPr/>
          </p:nvSpPr>
          <p:spPr>
            <a:xfrm rot="-5400000">
              <a:off x="259475" y="3997075"/>
              <a:ext cx="56975" cy="56325"/>
            </a:xfrm>
            <a:custGeom>
              <a:avLst/>
              <a:gdLst/>
              <a:ahLst/>
              <a:cxnLst/>
              <a:rect l="l" t="t" r="r" b="b"/>
              <a:pathLst>
                <a:path w="2279" h="2253" extrusionOk="0">
                  <a:moveTo>
                    <a:pt x="2279" y="0"/>
                  </a:moveTo>
                  <a:lnTo>
                    <a:pt x="311" y="1139"/>
                  </a:lnTo>
                  <a:cubicBezTo>
                    <a:pt x="87" y="1260"/>
                    <a:pt x="0" y="1571"/>
                    <a:pt x="138" y="1795"/>
                  </a:cubicBezTo>
                  <a:lnTo>
                    <a:pt x="259" y="2019"/>
                  </a:lnTo>
                  <a:cubicBezTo>
                    <a:pt x="354" y="2175"/>
                    <a:pt x="518" y="2252"/>
                    <a:pt x="682" y="2252"/>
                  </a:cubicBezTo>
                  <a:cubicBezTo>
                    <a:pt x="846" y="2252"/>
                    <a:pt x="1010" y="2175"/>
                    <a:pt x="1105" y="2019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0" name="Google Shape;12020;p13"/>
            <p:cNvSpPr/>
            <p:nvPr/>
          </p:nvSpPr>
          <p:spPr>
            <a:xfrm rot="-5400000">
              <a:off x="190763" y="3935488"/>
              <a:ext cx="34100" cy="68625"/>
            </a:xfrm>
            <a:custGeom>
              <a:avLst/>
              <a:gdLst/>
              <a:ahLst/>
              <a:cxnLst/>
              <a:rect l="l" t="t" r="r" b="b"/>
              <a:pathLst>
                <a:path w="1364" h="2745" extrusionOk="0">
                  <a:moveTo>
                    <a:pt x="501" y="0"/>
                  </a:moveTo>
                  <a:cubicBezTo>
                    <a:pt x="225" y="0"/>
                    <a:pt x="1" y="207"/>
                    <a:pt x="1" y="483"/>
                  </a:cubicBezTo>
                  <a:lnTo>
                    <a:pt x="1" y="2744"/>
                  </a:lnTo>
                  <a:lnTo>
                    <a:pt x="156" y="2486"/>
                  </a:lnTo>
                  <a:lnTo>
                    <a:pt x="1174" y="725"/>
                  </a:lnTo>
                  <a:cubicBezTo>
                    <a:pt x="1364" y="397"/>
                    <a:pt x="1122" y="0"/>
                    <a:pt x="7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1" name="Google Shape;12021;p13"/>
            <p:cNvSpPr/>
            <p:nvPr/>
          </p:nvSpPr>
          <p:spPr>
            <a:xfrm rot="-5400000">
              <a:off x="197913" y="3927538"/>
              <a:ext cx="73375" cy="29700"/>
            </a:xfrm>
            <a:custGeom>
              <a:avLst/>
              <a:gdLst/>
              <a:ahLst/>
              <a:cxnLst/>
              <a:rect l="l" t="t" r="r" b="b"/>
              <a:pathLst>
                <a:path w="2935" h="1188" extrusionOk="0">
                  <a:moveTo>
                    <a:pt x="2195" y="0"/>
                  </a:moveTo>
                  <a:cubicBezTo>
                    <a:pt x="2112" y="0"/>
                    <a:pt x="2029" y="21"/>
                    <a:pt x="1951" y="66"/>
                  </a:cubicBezTo>
                  <a:lnTo>
                    <a:pt x="380" y="981"/>
                  </a:lnTo>
                  <a:lnTo>
                    <a:pt x="0" y="1188"/>
                  </a:lnTo>
                  <a:lnTo>
                    <a:pt x="2330" y="1188"/>
                  </a:lnTo>
                  <a:cubicBezTo>
                    <a:pt x="2693" y="1188"/>
                    <a:pt x="2934" y="791"/>
                    <a:pt x="2744" y="463"/>
                  </a:cubicBezTo>
                  <a:lnTo>
                    <a:pt x="2624" y="256"/>
                  </a:lnTo>
                  <a:cubicBezTo>
                    <a:pt x="2530" y="92"/>
                    <a:pt x="2366" y="0"/>
                    <a:pt x="21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2" name="Google Shape;12022;p13"/>
            <p:cNvSpPr/>
            <p:nvPr/>
          </p:nvSpPr>
          <p:spPr>
            <a:xfrm rot="-5400000">
              <a:off x="188313" y="3925288"/>
              <a:ext cx="56550" cy="56225"/>
            </a:xfrm>
            <a:custGeom>
              <a:avLst/>
              <a:gdLst/>
              <a:ahLst/>
              <a:cxnLst/>
              <a:rect l="l" t="t" r="r" b="b"/>
              <a:pathLst>
                <a:path w="2262" h="2249" extrusionOk="0">
                  <a:moveTo>
                    <a:pt x="1580" y="1"/>
                  </a:moveTo>
                  <a:cubicBezTo>
                    <a:pt x="1416" y="1"/>
                    <a:pt x="1252" y="83"/>
                    <a:pt x="1157" y="247"/>
                  </a:cubicBezTo>
                  <a:lnTo>
                    <a:pt x="139" y="2007"/>
                  </a:lnTo>
                  <a:lnTo>
                    <a:pt x="1" y="2249"/>
                  </a:lnTo>
                  <a:lnTo>
                    <a:pt x="380" y="2042"/>
                  </a:lnTo>
                  <a:lnTo>
                    <a:pt x="1951" y="1127"/>
                  </a:lnTo>
                  <a:cubicBezTo>
                    <a:pt x="2175" y="989"/>
                    <a:pt x="2262" y="696"/>
                    <a:pt x="2124" y="454"/>
                  </a:cubicBezTo>
                  <a:lnTo>
                    <a:pt x="2003" y="247"/>
                  </a:lnTo>
                  <a:cubicBezTo>
                    <a:pt x="1908" y="83"/>
                    <a:pt x="1744" y="1"/>
                    <a:pt x="15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3" name="Google Shape;12023;p13"/>
            <p:cNvSpPr/>
            <p:nvPr/>
          </p:nvSpPr>
          <p:spPr>
            <a:xfrm rot="-5400000">
              <a:off x="197900" y="4021600"/>
              <a:ext cx="73375" cy="29725"/>
            </a:xfrm>
            <a:custGeom>
              <a:avLst/>
              <a:gdLst/>
              <a:ahLst/>
              <a:cxnLst/>
              <a:rect l="l" t="t" r="r" b="b"/>
              <a:pathLst>
                <a:path w="2935" h="1189" extrusionOk="0">
                  <a:moveTo>
                    <a:pt x="737" y="0"/>
                  </a:moveTo>
                  <a:cubicBezTo>
                    <a:pt x="567" y="0"/>
                    <a:pt x="404" y="89"/>
                    <a:pt x="311" y="240"/>
                  </a:cubicBezTo>
                  <a:lnTo>
                    <a:pt x="190" y="464"/>
                  </a:lnTo>
                  <a:cubicBezTo>
                    <a:pt x="1" y="775"/>
                    <a:pt x="242" y="1189"/>
                    <a:pt x="605" y="1189"/>
                  </a:cubicBezTo>
                  <a:lnTo>
                    <a:pt x="2935" y="1189"/>
                  </a:lnTo>
                  <a:lnTo>
                    <a:pt x="1744" y="516"/>
                  </a:lnTo>
                  <a:lnTo>
                    <a:pt x="984" y="67"/>
                  </a:lnTo>
                  <a:cubicBezTo>
                    <a:pt x="905" y="22"/>
                    <a:pt x="820" y="0"/>
                    <a:pt x="7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4" name="Google Shape;12024;p13"/>
            <p:cNvSpPr/>
            <p:nvPr/>
          </p:nvSpPr>
          <p:spPr>
            <a:xfrm rot="-5400000">
              <a:off x="217200" y="3964250"/>
              <a:ext cx="70375" cy="60275"/>
            </a:xfrm>
            <a:custGeom>
              <a:avLst/>
              <a:gdLst/>
              <a:ahLst/>
              <a:cxnLst/>
              <a:rect l="l" t="t" r="r" b="b"/>
              <a:pathLst>
                <a:path w="2815" h="2411" extrusionOk="0">
                  <a:moveTo>
                    <a:pt x="1606" y="0"/>
                  </a:moveTo>
                  <a:cubicBezTo>
                    <a:pt x="536" y="0"/>
                    <a:pt x="1" y="1295"/>
                    <a:pt x="760" y="2054"/>
                  </a:cubicBezTo>
                  <a:cubicBezTo>
                    <a:pt x="1006" y="2301"/>
                    <a:pt x="1309" y="2411"/>
                    <a:pt x="1605" y="2411"/>
                  </a:cubicBezTo>
                  <a:cubicBezTo>
                    <a:pt x="2223" y="2411"/>
                    <a:pt x="2814" y="1932"/>
                    <a:pt x="2814" y="1209"/>
                  </a:cubicBezTo>
                  <a:cubicBezTo>
                    <a:pt x="2814" y="536"/>
                    <a:pt x="2262" y="0"/>
                    <a:pt x="16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5" name="Google Shape;12025;p13"/>
            <p:cNvSpPr/>
            <p:nvPr/>
          </p:nvSpPr>
          <p:spPr>
            <a:xfrm rot="-5400000">
              <a:off x="152138" y="4460388"/>
              <a:ext cx="200225" cy="200650"/>
            </a:xfrm>
            <a:custGeom>
              <a:avLst/>
              <a:gdLst/>
              <a:ahLst/>
              <a:cxnLst/>
              <a:rect l="l" t="t" r="r" b="b"/>
              <a:pathLst>
                <a:path w="8009" h="8026" extrusionOk="0">
                  <a:moveTo>
                    <a:pt x="7542" y="466"/>
                  </a:moveTo>
                  <a:lnTo>
                    <a:pt x="7542" y="7560"/>
                  </a:lnTo>
                  <a:lnTo>
                    <a:pt x="466" y="7560"/>
                  </a:lnTo>
                  <a:lnTo>
                    <a:pt x="466" y="466"/>
                  </a:lnTo>
                  <a:close/>
                  <a:moveTo>
                    <a:pt x="0" y="0"/>
                  </a:moveTo>
                  <a:lnTo>
                    <a:pt x="0" y="8026"/>
                  </a:lnTo>
                  <a:lnTo>
                    <a:pt x="8008" y="8026"/>
                  </a:lnTo>
                  <a:lnTo>
                    <a:pt x="800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6" name="Google Shape;12026;p13"/>
            <p:cNvSpPr/>
            <p:nvPr/>
          </p:nvSpPr>
          <p:spPr>
            <a:xfrm rot="-5400000">
              <a:off x="188263" y="4568588"/>
              <a:ext cx="56550" cy="56325"/>
            </a:xfrm>
            <a:custGeom>
              <a:avLst/>
              <a:gdLst/>
              <a:ahLst/>
              <a:cxnLst/>
              <a:rect l="l" t="t" r="r" b="b"/>
              <a:pathLst>
                <a:path w="2262" h="2253" extrusionOk="0">
                  <a:moveTo>
                    <a:pt x="682" y="1"/>
                  </a:moveTo>
                  <a:cubicBezTo>
                    <a:pt x="518" y="1"/>
                    <a:pt x="354" y="78"/>
                    <a:pt x="259" y="234"/>
                  </a:cubicBezTo>
                  <a:lnTo>
                    <a:pt x="139" y="458"/>
                  </a:lnTo>
                  <a:cubicBezTo>
                    <a:pt x="1" y="682"/>
                    <a:pt x="70" y="993"/>
                    <a:pt x="311" y="1114"/>
                  </a:cubicBezTo>
                  <a:lnTo>
                    <a:pt x="1071" y="1563"/>
                  </a:lnTo>
                  <a:lnTo>
                    <a:pt x="2262" y="2253"/>
                  </a:lnTo>
                  <a:lnTo>
                    <a:pt x="2124" y="2011"/>
                  </a:lnTo>
                  <a:lnTo>
                    <a:pt x="1105" y="234"/>
                  </a:lnTo>
                  <a:cubicBezTo>
                    <a:pt x="1010" y="78"/>
                    <a:pt x="846" y="1"/>
                    <a:pt x="6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7" name="Google Shape;12027;p13"/>
            <p:cNvSpPr/>
            <p:nvPr/>
          </p:nvSpPr>
          <p:spPr>
            <a:xfrm rot="-5400000">
              <a:off x="280075" y="4546025"/>
              <a:ext cx="34100" cy="68650"/>
            </a:xfrm>
            <a:custGeom>
              <a:avLst/>
              <a:gdLst/>
              <a:ahLst/>
              <a:cxnLst/>
              <a:rect l="l" t="t" r="r" b="b"/>
              <a:pathLst>
                <a:path w="1364" h="2746" extrusionOk="0">
                  <a:moveTo>
                    <a:pt x="1364" y="1"/>
                  </a:moveTo>
                  <a:lnTo>
                    <a:pt x="190" y="2020"/>
                  </a:lnTo>
                  <a:cubicBezTo>
                    <a:pt x="0" y="2331"/>
                    <a:pt x="242" y="2745"/>
                    <a:pt x="604" y="2745"/>
                  </a:cubicBezTo>
                  <a:lnTo>
                    <a:pt x="863" y="2745"/>
                  </a:lnTo>
                  <a:cubicBezTo>
                    <a:pt x="1139" y="2745"/>
                    <a:pt x="1364" y="2521"/>
                    <a:pt x="1364" y="2262"/>
                  </a:cubicBezTo>
                  <a:lnTo>
                    <a:pt x="13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8" name="Google Shape;12028;p13"/>
            <p:cNvSpPr/>
            <p:nvPr/>
          </p:nvSpPr>
          <p:spPr>
            <a:xfrm rot="-5400000">
              <a:off x="190975" y="4546250"/>
              <a:ext cx="33675" cy="68625"/>
            </a:xfrm>
            <a:custGeom>
              <a:avLst/>
              <a:gdLst/>
              <a:ahLst/>
              <a:cxnLst/>
              <a:rect l="l" t="t" r="r" b="b"/>
              <a:pathLst>
                <a:path w="1347" h="2745" extrusionOk="0">
                  <a:moveTo>
                    <a:pt x="604" y="0"/>
                  </a:moveTo>
                  <a:cubicBezTo>
                    <a:pt x="242" y="0"/>
                    <a:pt x="0" y="397"/>
                    <a:pt x="190" y="725"/>
                  </a:cubicBezTo>
                  <a:lnTo>
                    <a:pt x="1208" y="2486"/>
                  </a:lnTo>
                  <a:lnTo>
                    <a:pt x="1346" y="2744"/>
                  </a:lnTo>
                  <a:lnTo>
                    <a:pt x="1346" y="483"/>
                  </a:lnTo>
                  <a:cubicBezTo>
                    <a:pt x="1346" y="207"/>
                    <a:pt x="1139" y="0"/>
                    <a:pt x="8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9" name="Google Shape;12029;p13"/>
            <p:cNvSpPr/>
            <p:nvPr/>
          </p:nvSpPr>
          <p:spPr>
            <a:xfrm rot="-5400000">
              <a:off x="280063" y="4506763"/>
              <a:ext cx="34125" cy="68650"/>
            </a:xfrm>
            <a:custGeom>
              <a:avLst/>
              <a:gdLst/>
              <a:ahLst/>
              <a:cxnLst/>
              <a:rect l="l" t="t" r="r" b="b"/>
              <a:pathLst>
                <a:path w="1365" h="2746" extrusionOk="0">
                  <a:moveTo>
                    <a:pt x="1" y="1"/>
                  </a:moveTo>
                  <a:lnTo>
                    <a:pt x="1" y="2262"/>
                  </a:lnTo>
                  <a:cubicBezTo>
                    <a:pt x="1" y="2521"/>
                    <a:pt x="225" y="2745"/>
                    <a:pt x="484" y="2745"/>
                  </a:cubicBezTo>
                  <a:lnTo>
                    <a:pt x="743" y="2745"/>
                  </a:lnTo>
                  <a:cubicBezTo>
                    <a:pt x="1123" y="2745"/>
                    <a:pt x="1364" y="2331"/>
                    <a:pt x="1174" y="20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0" name="Google Shape;12030;p13"/>
            <p:cNvSpPr/>
            <p:nvPr/>
          </p:nvSpPr>
          <p:spPr>
            <a:xfrm rot="-5400000">
              <a:off x="233388" y="4498763"/>
              <a:ext cx="73275" cy="29950"/>
            </a:xfrm>
            <a:custGeom>
              <a:avLst/>
              <a:gdLst/>
              <a:ahLst/>
              <a:cxnLst/>
              <a:rect l="l" t="t" r="r" b="b"/>
              <a:pathLst>
                <a:path w="2931" h="1198" extrusionOk="0">
                  <a:moveTo>
                    <a:pt x="0" y="0"/>
                  </a:moveTo>
                  <a:lnTo>
                    <a:pt x="1951" y="1139"/>
                  </a:lnTo>
                  <a:cubicBezTo>
                    <a:pt x="2029" y="1178"/>
                    <a:pt x="2112" y="1198"/>
                    <a:pt x="2194" y="1198"/>
                  </a:cubicBezTo>
                  <a:cubicBezTo>
                    <a:pt x="2366" y="1198"/>
                    <a:pt x="2530" y="1113"/>
                    <a:pt x="2624" y="949"/>
                  </a:cubicBezTo>
                  <a:lnTo>
                    <a:pt x="2745" y="742"/>
                  </a:lnTo>
                  <a:cubicBezTo>
                    <a:pt x="2931" y="421"/>
                    <a:pt x="2703" y="17"/>
                    <a:pt x="2336" y="17"/>
                  </a:cubicBezTo>
                  <a:cubicBezTo>
                    <a:pt x="2329" y="17"/>
                    <a:pt x="2321" y="17"/>
                    <a:pt x="2313" y="1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1" name="Google Shape;12031;p13"/>
            <p:cNvSpPr/>
            <p:nvPr/>
          </p:nvSpPr>
          <p:spPr>
            <a:xfrm rot="-5400000">
              <a:off x="259638" y="4496588"/>
              <a:ext cx="56975" cy="56650"/>
            </a:xfrm>
            <a:custGeom>
              <a:avLst/>
              <a:gdLst/>
              <a:ahLst/>
              <a:cxnLst/>
              <a:rect l="l" t="t" r="r" b="b"/>
              <a:pathLst>
                <a:path w="2279" h="2266" extrusionOk="0">
                  <a:moveTo>
                    <a:pt x="1" y="0"/>
                  </a:moveTo>
                  <a:lnTo>
                    <a:pt x="1174" y="2019"/>
                  </a:lnTo>
                  <a:cubicBezTo>
                    <a:pt x="1269" y="2183"/>
                    <a:pt x="1433" y="2265"/>
                    <a:pt x="1595" y="2265"/>
                  </a:cubicBezTo>
                  <a:cubicBezTo>
                    <a:pt x="1757" y="2265"/>
                    <a:pt x="1916" y="2183"/>
                    <a:pt x="2003" y="2019"/>
                  </a:cubicBezTo>
                  <a:lnTo>
                    <a:pt x="2141" y="1812"/>
                  </a:lnTo>
                  <a:cubicBezTo>
                    <a:pt x="2279" y="1571"/>
                    <a:pt x="2210" y="1260"/>
                    <a:pt x="1968" y="113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2" name="Google Shape;12032;p13"/>
            <p:cNvSpPr/>
            <p:nvPr/>
          </p:nvSpPr>
          <p:spPr>
            <a:xfrm rot="-5400000">
              <a:off x="233213" y="4592888"/>
              <a:ext cx="73400" cy="29725"/>
            </a:xfrm>
            <a:custGeom>
              <a:avLst/>
              <a:gdLst/>
              <a:ahLst/>
              <a:cxnLst/>
              <a:rect l="l" t="t" r="r" b="b"/>
              <a:pathLst>
                <a:path w="2936" h="1189" extrusionOk="0">
                  <a:moveTo>
                    <a:pt x="622" y="0"/>
                  </a:moveTo>
                  <a:cubicBezTo>
                    <a:pt x="243" y="0"/>
                    <a:pt x="1" y="414"/>
                    <a:pt x="191" y="725"/>
                  </a:cubicBezTo>
                  <a:lnTo>
                    <a:pt x="329" y="949"/>
                  </a:lnTo>
                  <a:cubicBezTo>
                    <a:pt x="410" y="1100"/>
                    <a:pt x="577" y="1189"/>
                    <a:pt x="745" y="1189"/>
                  </a:cubicBezTo>
                  <a:cubicBezTo>
                    <a:pt x="828" y="1189"/>
                    <a:pt x="911" y="1167"/>
                    <a:pt x="985" y="1122"/>
                  </a:cubicBezTo>
                  <a:lnTo>
                    <a:pt x="29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3" name="Google Shape;12033;p13"/>
            <p:cNvSpPr/>
            <p:nvPr/>
          </p:nvSpPr>
          <p:spPr>
            <a:xfrm rot="-5400000">
              <a:off x="259688" y="4568588"/>
              <a:ext cx="56550" cy="56325"/>
            </a:xfrm>
            <a:custGeom>
              <a:avLst/>
              <a:gdLst/>
              <a:ahLst/>
              <a:cxnLst/>
              <a:rect l="l" t="t" r="r" b="b"/>
              <a:pathLst>
                <a:path w="2262" h="2253" extrusionOk="0">
                  <a:moveTo>
                    <a:pt x="2262" y="0"/>
                  </a:moveTo>
                  <a:lnTo>
                    <a:pt x="311" y="1139"/>
                  </a:lnTo>
                  <a:cubicBezTo>
                    <a:pt x="70" y="1260"/>
                    <a:pt x="1" y="1571"/>
                    <a:pt x="139" y="1795"/>
                  </a:cubicBezTo>
                  <a:lnTo>
                    <a:pt x="259" y="2019"/>
                  </a:lnTo>
                  <a:cubicBezTo>
                    <a:pt x="354" y="2175"/>
                    <a:pt x="518" y="2252"/>
                    <a:pt x="682" y="2252"/>
                  </a:cubicBezTo>
                  <a:cubicBezTo>
                    <a:pt x="846" y="2252"/>
                    <a:pt x="1010" y="2175"/>
                    <a:pt x="1105" y="2019"/>
                  </a:cubicBezTo>
                  <a:lnTo>
                    <a:pt x="22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4" name="Google Shape;12034;p13"/>
            <p:cNvSpPr/>
            <p:nvPr/>
          </p:nvSpPr>
          <p:spPr>
            <a:xfrm rot="-5400000">
              <a:off x="190788" y="4506813"/>
              <a:ext cx="34025" cy="68650"/>
            </a:xfrm>
            <a:custGeom>
              <a:avLst/>
              <a:gdLst/>
              <a:ahLst/>
              <a:cxnLst/>
              <a:rect l="l" t="t" r="r" b="b"/>
              <a:pathLst>
                <a:path w="1361" h="2746" extrusionOk="0">
                  <a:moveTo>
                    <a:pt x="766" y="1"/>
                  </a:moveTo>
                  <a:cubicBezTo>
                    <a:pt x="758" y="1"/>
                    <a:pt x="751" y="1"/>
                    <a:pt x="743" y="1"/>
                  </a:cubicBezTo>
                  <a:lnTo>
                    <a:pt x="484" y="1"/>
                  </a:lnTo>
                  <a:cubicBezTo>
                    <a:pt x="208" y="1"/>
                    <a:pt x="1" y="225"/>
                    <a:pt x="1" y="484"/>
                  </a:cubicBezTo>
                  <a:lnTo>
                    <a:pt x="1" y="2745"/>
                  </a:lnTo>
                  <a:lnTo>
                    <a:pt x="156" y="2487"/>
                  </a:lnTo>
                  <a:lnTo>
                    <a:pt x="1174" y="726"/>
                  </a:lnTo>
                  <a:cubicBezTo>
                    <a:pt x="1360" y="405"/>
                    <a:pt x="1132" y="1"/>
                    <a:pt x="7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5" name="Google Shape;12035;p13"/>
            <p:cNvSpPr/>
            <p:nvPr/>
          </p:nvSpPr>
          <p:spPr>
            <a:xfrm rot="-5400000">
              <a:off x="197750" y="4498650"/>
              <a:ext cx="73725" cy="29725"/>
            </a:xfrm>
            <a:custGeom>
              <a:avLst/>
              <a:gdLst/>
              <a:ahLst/>
              <a:cxnLst/>
              <a:rect l="l" t="t" r="r" b="b"/>
              <a:pathLst>
                <a:path w="2949" h="1189" extrusionOk="0">
                  <a:moveTo>
                    <a:pt x="2204" y="0"/>
                  </a:moveTo>
                  <a:cubicBezTo>
                    <a:pt x="2122" y="0"/>
                    <a:pt x="2041" y="21"/>
                    <a:pt x="1968" y="66"/>
                  </a:cubicBezTo>
                  <a:lnTo>
                    <a:pt x="380" y="981"/>
                  </a:lnTo>
                  <a:lnTo>
                    <a:pt x="0" y="1188"/>
                  </a:lnTo>
                  <a:lnTo>
                    <a:pt x="2331" y="1188"/>
                  </a:lnTo>
                  <a:cubicBezTo>
                    <a:pt x="2338" y="1188"/>
                    <a:pt x="2346" y="1188"/>
                    <a:pt x="2353" y="1188"/>
                  </a:cubicBezTo>
                  <a:cubicBezTo>
                    <a:pt x="2720" y="1188"/>
                    <a:pt x="2948" y="784"/>
                    <a:pt x="2762" y="463"/>
                  </a:cubicBezTo>
                  <a:lnTo>
                    <a:pt x="2624" y="256"/>
                  </a:lnTo>
                  <a:cubicBezTo>
                    <a:pt x="2542" y="92"/>
                    <a:pt x="2374" y="0"/>
                    <a:pt x="22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6" name="Google Shape;12036;p13"/>
            <p:cNvSpPr/>
            <p:nvPr/>
          </p:nvSpPr>
          <p:spPr>
            <a:xfrm rot="-5400000">
              <a:off x="188100" y="4496800"/>
              <a:ext cx="56975" cy="56225"/>
            </a:xfrm>
            <a:custGeom>
              <a:avLst/>
              <a:gdLst/>
              <a:ahLst/>
              <a:cxnLst/>
              <a:rect l="l" t="t" r="r" b="b"/>
              <a:pathLst>
                <a:path w="2279" h="2249" extrusionOk="0">
                  <a:moveTo>
                    <a:pt x="1597" y="1"/>
                  </a:moveTo>
                  <a:cubicBezTo>
                    <a:pt x="1433" y="1"/>
                    <a:pt x="1269" y="83"/>
                    <a:pt x="1174" y="247"/>
                  </a:cubicBezTo>
                  <a:lnTo>
                    <a:pt x="156" y="2007"/>
                  </a:lnTo>
                  <a:lnTo>
                    <a:pt x="1" y="2249"/>
                  </a:lnTo>
                  <a:lnTo>
                    <a:pt x="380" y="2042"/>
                  </a:lnTo>
                  <a:lnTo>
                    <a:pt x="1968" y="1127"/>
                  </a:lnTo>
                  <a:cubicBezTo>
                    <a:pt x="2193" y="989"/>
                    <a:pt x="2279" y="696"/>
                    <a:pt x="2141" y="454"/>
                  </a:cubicBezTo>
                  <a:lnTo>
                    <a:pt x="2020" y="247"/>
                  </a:lnTo>
                  <a:cubicBezTo>
                    <a:pt x="1925" y="83"/>
                    <a:pt x="1761" y="1"/>
                    <a:pt x="15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7" name="Google Shape;12037;p13"/>
            <p:cNvSpPr/>
            <p:nvPr/>
          </p:nvSpPr>
          <p:spPr>
            <a:xfrm rot="-5400000">
              <a:off x="197888" y="4592888"/>
              <a:ext cx="73400" cy="29725"/>
            </a:xfrm>
            <a:custGeom>
              <a:avLst/>
              <a:gdLst/>
              <a:ahLst/>
              <a:cxnLst/>
              <a:rect l="l" t="t" r="r" b="b"/>
              <a:pathLst>
                <a:path w="2936" h="1189" extrusionOk="0">
                  <a:moveTo>
                    <a:pt x="737" y="0"/>
                  </a:moveTo>
                  <a:cubicBezTo>
                    <a:pt x="567" y="0"/>
                    <a:pt x="404" y="89"/>
                    <a:pt x="312" y="240"/>
                  </a:cubicBezTo>
                  <a:lnTo>
                    <a:pt x="191" y="464"/>
                  </a:lnTo>
                  <a:cubicBezTo>
                    <a:pt x="1" y="775"/>
                    <a:pt x="225" y="1189"/>
                    <a:pt x="605" y="1189"/>
                  </a:cubicBezTo>
                  <a:lnTo>
                    <a:pt x="2935" y="1189"/>
                  </a:lnTo>
                  <a:lnTo>
                    <a:pt x="1744" y="516"/>
                  </a:lnTo>
                  <a:lnTo>
                    <a:pt x="985" y="67"/>
                  </a:lnTo>
                  <a:cubicBezTo>
                    <a:pt x="905" y="22"/>
                    <a:pt x="820" y="0"/>
                    <a:pt x="7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8" name="Google Shape;12038;p13"/>
            <p:cNvSpPr/>
            <p:nvPr/>
          </p:nvSpPr>
          <p:spPr>
            <a:xfrm rot="-5400000">
              <a:off x="222250" y="4530925"/>
              <a:ext cx="60000" cy="60000"/>
            </a:xfrm>
            <a:custGeom>
              <a:avLst/>
              <a:gdLst/>
              <a:ahLst/>
              <a:cxnLst/>
              <a:rect l="l" t="t" r="r" b="b"/>
              <a:pathLst>
                <a:path w="2400" h="2400" extrusionOk="0">
                  <a:moveTo>
                    <a:pt x="1208" y="0"/>
                  </a:moveTo>
                  <a:cubicBezTo>
                    <a:pt x="535" y="0"/>
                    <a:pt x="0" y="536"/>
                    <a:pt x="0" y="1209"/>
                  </a:cubicBezTo>
                  <a:cubicBezTo>
                    <a:pt x="0" y="1865"/>
                    <a:pt x="535" y="2400"/>
                    <a:pt x="1208" y="2400"/>
                  </a:cubicBezTo>
                  <a:cubicBezTo>
                    <a:pt x="1864" y="2400"/>
                    <a:pt x="2399" y="1865"/>
                    <a:pt x="2399" y="1209"/>
                  </a:cubicBezTo>
                  <a:cubicBezTo>
                    <a:pt x="2399" y="536"/>
                    <a:pt x="1864" y="0"/>
                    <a:pt x="12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9" name="Google Shape;12039;p13"/>
            <p:cNvSpPr/>
            <p:nvPr/>
          </p:nvSpPr>
          <p:spPr>
            <a:xfrm rot="-5400000">
              <a:off x="151925" y="2746300"/>
              <a:ext cx="200650" cy="200650"/>
            </a:xfrm>
            <a:custGeom>
              <a:avLst/>
              <a:gdLst/>
              <a:ahLst/>
              <a:cxnLst/>
              <a:rect l="l" t="t" r="r" b="b"/>
              <a:pathLst>
                <a:path w="8026" h="8026" extrusionOk="0">
                  <a:moveTo>
                    <a:pt x="7560" y="466"/>
                  </a:moveTo>
                  <a:lnTo>
                    <a:pt x="7560" y="7560"/>
                  </a:lnTo>
                  <a:lnTo>
                    <a:pt x="466" y="7560"/>
                  </a:lnTo>
                  <a:lnTo>
                    <a:pt x="466" y="466"/>
                  </a:lnTo>
                  <a:close/>
                  <a:moveTo>
                    <a:pt x="0" y="0"/>
                  </a:moveTo>
                  <a:lnTo>
                    <a:pt x="0" y="8026"/>
                  </a:lnTo>
                  <a:lnTo>
                    <a:pt x="8026" y="8026"/>
                  </a:lnTo>
                  <a:lnTo>
                    <a:pt x="802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0" name="Google Shape;12040;p13"/>
            <p:cNvSpPr/>
            <p:nvPr/>
          </p:nvSpPr>
          <p:spPr>
            <a:xfrm rot="-5400000">
              <a:off x="188050" y="2854500"/>
              <a:ext cx="56975" cy="56325"/>
            </a:xfrm>
            <a:custGeom>
              <a:avLst/>
              <a:gdLst/>
              <a:ahLst/>
              <a:cxnLst/>
              <a:rect l="l" t="t" r="r" b="b"/>
              <a:pathLst>
                <a:path w="2279" h="2253" extrusionOk="0">
                  <a:moveTo>
                    <a:pt x="685" y="1"/>
                  </a:moveTo>
                  <a:cubicBezTo>
                    <a:pt x="523" y="1"/>
                    <a:pt x="363" y="78"/>
                    <a:pt x="277" y="234"/>
                  </a:cubicBezTo>
                  <a:lnTo>
                    <a:pt x="139" y="458"/>
                  </a:lnTo>
                  <a:cubicBezTo>
                    <a:pt x="1" y="682"/>
                    <a:pt x="87" y="976"/>
                    <a:pt x="311" y="1114"/>
                  </a:cubicBezTo>
                  <a:lnTo>
                    <a:pt x="1088" y="1563"/>
                  </a:lnTo>
                  <a:lnTo>
                    <a:pt x="2279" y="2253"/>
                  </a:lnTo>
                  <a:lnTo>
                    <a:pt x="2124" y="2011"/>
                  </a:lnTo>
                  <a:lnTo>
                    <a:pt x="1105" y="234"/>
                  </a:lnTo>
                  <a:cubicBezTo>
                    <a:pt x="1010" y="78"/>
                    <a:pt x="846" y="1"/>
                    <a:pt x="6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1" name="Google Shape;12041;p13"/>
            <p:cNvSpPr/>
            <p:nvPr/>
          </p:nvSpPr>
          <p:spPr>
            <a:xfrm rot="-5400000">
              <a:off x="280075" y="2831725"/>
              <a:ext cx="34100" cy="68650"/>
            </a:xfrm>
            <a:custGeom>
              <a:avLst/>
              <a:gdLst/>
              <a:ahLst/>
              <a:cxnLst/>
              <a:rect l="l" t="t" r="r" b="b"/>
              <a:pathLst>
                <a:path w="1364" h="2746" extrusionOk="0">
                  <a:moveTo>
                    <a:pt x="1364" y="1"/>
                  </a:moveTo>
                  <a:lnTo>
                    <a:pt x="190" y="2020"/>
                  </a:lnTo>
                  <a:cubicBezTo>
                    <a:pt x="1" y="2331"/>
                    <a:pt x="242" y="2745"/>
                    <a:pt x="605" y="2745"/>
                  </a:cubicBezTo>
                  <a:lnTo>
                    <a:pt x="863" y="2745"/>
                  </a:lnTo>
                  <a:cubicBezTo>
                    <a:pt x="1140" y="2745"/>
                    <a:pt x="1364" y="2521"/>
                    <a:pt x="1364" y="2262"/>
                  </a:cubicBezTo>
                  <a:lnTo>
                    <a:pt x="13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2" name="Google Shape;12042;p13"/>
            <p:cNvSpPr/>
            <p:nvPr/>
          </p:nvSpPr>
          <p:spPr>
            <a:xfrm rot="-5400000">
              <a:off x="190975" y="2831950"/>
              <a:ext cx="33675" cy="68625"/>
            </a:xfrm>
            <a:custGeom>
              <a:avLst/>
              <a:gdLst/>
              <a:ahLst/>
              <a:cxnLst/>
              <a:rect l="l" t="t" r="r" b="b"/>
              <a:pathLst>
                <a:path w="1347" h="2745" extrusionOk="0">
                  <a:moveTo>
                    <a:pt x="605" y="0"/>
                  </a:moveTo>
                  <a:cubicBezTo>
                    <a:pt x="225" y="0"/>
                    <a:pt x="1" y="397"/>
                    <a:pt x="173" y="725"/>
                  </a:cubicBezTo>
                  <a:lnTo>
                    <a:pt x="1209" y="2486"/>
                  </a:lnTo>
                  <a:lnTo>
                    <a:pt x="1347" y="2744"/>
                  </a:lnTo>
                  <a:lnTo>
                    <a:pt x="1347" y="483"/>
                  </a:lnTo>
                  <a:cubicBezTo>
                    <a:pt x="1347" y="207"/>
                    <a:pt x="1122" y="0"/>
                    <a:pt x="8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3" name="Google Shape;12043;p13"/>
            <p:cNvSpPr/>
            <p:nvPr/>
          </p:nvSpPr>
          <p:spPr>
            <a:xfrm rot="-5400000">
              <a:off x="280288" y="2792663"/>
              <a:ext cx="33675" cy="68650"/>
            </a:xfrm>
            <a:custGeom>
              <a:avLst/>
              <a:gdLst/>
              <a:ahLst/>
              <a:cxnLst/>
              <a:rect l="l" t="t" r="r" b="b"/>
              <a:pathLst>
                <a:path w="1347" h="2746" extrusionOk="0">
                  <a:moveTo>
                    <a:pt x="0" y="1"/>
                  </a:moveTo>
                  <a:lnTo>
                    <a:pt x="0" y="2262"/>
                  </a:lnTo>
                  <a:cubicBezTo>
                    <a:pt x="0" y="2521"/>
                    <a:pt x="207" y="2745"/>
                    <a:pt x="483" y="2745"/>
                  </a:cubicBezTo>
                  <a:lnTo>
                    <a:pt x="742" y="2745"/>
                  </a:lnTo>
                  <a:cubicBezTo>
                    <a:pt x="1105" y="2745"/>
                    <a:pt x="1346" y="2331"/>
                    <a:pt x="1157" y="202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4" name="Google Shape;12044;p13"/>
            <p:cNvSpPr/>
            <p:nvPr/>
          </p:nvSpPr>
          <p:spPr>
            <a:xfrm rot="-5400000">
              <a:off x="233338" y="2784838"/>
              <a:ext cx="73375" cy="29950"/>
            </a:xfrm>
            <a:custGeom>
              <a:avLst/>
              <a:gdLst/>
              <a:ahLst/>
              <a:cxnLst/>
              <a:rect l="l" t="t" r="r" b="b"/>
              <a:pathLst>
                <a:path w="2935" h="1198" extrusionOk="0">
                  <a:moveTo>
                    <a:pt x="1" y="0"/>
                  </a:moveTo>
                  <a:lnTo>
                    <a:pt x="1968" y="1139"/>
                  </a:lnTo>
                  <a:cubicBezTo>
                    <a:pt x="2041" y="1178"/>
                    <a:pt x="2120" y="1198"/>
                    <a:pt x="2200" y="1198"/>
                  </a:cubicBezTo>
                  <a:cubicBezTo>
                    <a:pt x="2366" y="1198"/>
                    <a:pt x="2531" y="1113"/>
                    <a:pt x="2624" y="949"/>
                  </a:cubicBezTo>
                  <a:lnTo>
                    <a:pt x="2762" y="742"/>
                  </a:lnTo>
                  <a:cubicBezTo>
                    <a:pt x="2935" y="414"/>
                    <a:pt x="2710" y="17"/>
                    <a:pt x="2331" y="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5" name="Google Shape;12045;p13"/>
            <p:cNvSpPr/>
            <p:nvPr/>
          </p:nvSpPr>
          <p:spPr>
            <a:xfrm rot="-5400000">
              <a:off x="259625" y="2782275"/>
              <a:ext cx="57000" cy="56650"/>
            </a:xfrm>
            <a:custGeom>
              <a:avLst/>
              <a:gdLst/>
              <a:ahLst/>
              <a:cxnLst/>
              <a:rect l="l" t="t" r="r" b="b"/>
              <a:pathLst>
                <a:path w="2280" h="2266" extrusionOk="0">
                  <a:moveTo>
                    <a:pt x="1" y="0"/>
                  </a:moveTo>
                  <a:lnTo>
                    <a:pt x="1157" y="2019"/>
                  </a:lnTo>
                  <a:cubicBezTo>
                    <a:pt x="1252" y="2183"/>
                    <a:pt x="1416" y="2265"/>
                    <a:pt x="1580" y="2265"/>
                  </a:cubicBezTo>
                  <a:cubicBezTo>
                    <a:pt x="1744" y="2265"/>
                    <a:pt x="1908" y="2183"/>
                    <a:pt x="2003" y="2019"/>
                  </a:cubicBezTo>
                  <a:lnTo>
                    <a:pt x="2141" y="1812"/>
                  </a:lnTo>
                  <a:cubicBezTo>
                    <a:pt x="2279" y="1571"/>
                    <a:pt x="2193" y="1260"/>
                    <a:pt x="1951" y="113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6" name="Google Shape;12046;p13"/>
            <p:cNvSpPr/>
            <p:nvPr/>
          </p:nvSpPr>
          <p:spPr>
            <a:xfrm rot="-5400000">
              <a:off x="233213" y="2879013"/>
              <a:ext cx="73400" cy="29725"/>
            </a:xfrm>
            <a:custGeom>
              <a:avLst/>
              <a:gdLst/>
              <a:ahLst/>
              <a:cxnLst/>
              <a:rect l="l" t="t" r="r" b="b"/>
              <a:pathLst>
                <a:path w="2936" h="1189" extrusionOk="0">
                  <a:moveTo>
                    <a:pt x="605" y="0"/>
                  </a:moveTo>
                  <a:cubicBezTo>
                    <a:pt x="243" y="0"/>
                    <a:pt x="1" y="414"/>
                    <a:pt x="191" y="725"/>
                  </a:cubicBezTo>
                  <a:lnTo>
                    <a:pt x="329" y="949"/>
                  </a:lnTo>
                  <a:cubicBezTo>
                    <a:pt x="410" y="1100"/>
                    <a:pt x="577" y="1189"/>
                    <a:pt x="746" y="1189"/>
                  </a:cubicBezTo>
                  <a:cubicBezTo>
                    <a:pt x="828" y="1189"/>
                    <a:pt x="911" y="1167"/>
                    <a:pt x="985" y="1122"/>
                  </a:cubicBezTo>
                  <a:lnTo>
                    <a:pt x="29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7" name="Google Shape;12047;p13"/>
            <p:cNvSpPr/>
            <p:nvPr/>
          </p:nvSpPr>
          <p:spPr>
            <a:xfrm rot="-5400000">
              <a:off x="259475" y="2854500"/>
              <a:ext cx="56975" cy="56325"/>
            </a:xfrm>
            <a:custGeom>
              <a:avLst/>
              <a:gdLst/>
              <a:ahLst/>
              <a:cxnLst/>
              <a:rect l="l" t="t" r="r" b="b"/>
              <a:pathLst>
                <a:path w="2279" h="2253" extrusionOk="0">
                  <a:moveTo>
                    <a:pt x="2279" y="0"/>
                  </a:moveTo>
                  <a:lnTo>
                    <a:pt x="329" y="1139"/>
                  </a:lnTo>
                  <a:cubicBezTo>
                    <a:pt x="87" y="1260"/>
                    <a:pt x="1" y="1571"/>
                    <a:pt x="139" y="1795"/>
                  </a:cubicBezTo>
                  <a:lnTo>
                    <a:pt x="277" y="2019"/>
                  </a:lnTo>
                  <a:cubicBezTo>
                    <a:pt x="372" y="2175"/>
                    <a:pt x="536" y="2252"/>
                    <a:pt x="697" y="2252"/>
                  </a:cubicBezTo>
                  <a:cubicBezTo>
                    <a:pt x="859" y="2252"/>
                    <a:pt x="1019" y="2175"/>
                    <a:pt x="1105" y="2019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8" name="Google Shape;12048;p13"/>
            <p:cNvSpPr/>
            <p:nvPr/>
          </p:nvSpPr>
          <p:spPr>
            <a:xfrm rot="-5400000">
              <a:off x="190975" y="2792675"/>
              <a:ext cx="33675" cy="68625"/>
            </a:xfrm>
            <a:custGeom>
              <a:avLst/>
              <a:gdLst/>
              <a:ahLst/>
              <a:cxnLst/>
              <a:rect l="l" t="t" r="r" b="b"/>
              <a:pathLst>
                <a:path w="1347" h="2745" extrusionOk="0">
                  <a:moveTo>
                    <a:pt x="483" y="0"/>
                  </a:moveTo>
                  <a:cubicBezTo>
                    <a:pt x="225" y="0"/>
                    <a:pt x="0" y="207"/>
                    <a:pt x="0" y="483"/>
                  </a:cubicBezTo>
                  <a:lnTo>
                    <a:pt x="0" y="2744"/>
                  </a:lnTo>
                  <a:lnTo>
                    <a:pt x="138" y="2486"/>
                  </a:lnTo>
                  <a:lnTo>
                    <a:pt x="1174" y="725"/>
                  </a:lnTo>
                  <a:cubicBezTo>
                    <a:pt x="1346" y="397"/>
                    <a:pt x="1122" y="0"/>
                    <a:pt x="7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9" name="Google Shape;12049;p13"/>
            <p:cNvSpPr/>
            <p:nvPr/>
          </p:nvSpPr>
          <p:spPr>
            <a:xfrm rot="-5400000">
              <a:off x="197913" y="2784963"/>
              <a:ext cx="73375" cy="29700"/>
            </a:xfrm>
            <a:custGeom>
              <a:avLst/>
              <a:gdLst/>
              <a:ahLst/>
              <a:cxnLst/>
              <a:rect l="l" t="t" r="r" b="b"/>
              <a:pathLst>
                <a:path w="2935" h="1188" extrusionOk="0">
                  <a:moveTo>
                    <a:pt x="2200" y="0"/>
                  </a:moveTo>
                  <a:cubicBezTo>
                    <a:pt x="2121" y="0"/>
                    <a:pt x="2041" y="21"/>
                    <a:pt x="1968" y="66"/>
                  </a:cubicBezTo>
                  <a:lnTo>
                    <a:pt x="380" y="981"/>
                  </a:lnTo>
                  <a:lnTo>
                    <a:pt x="1" y="1188"/>
                  </a:lnTo>
                  <a:lnTo>
                    <a:pt x="2331" y="1188"/>
                  </a:lnTo>
                  <a:cubicBezTo>
                    <a:pt x="2710" y="1188"/>
                    <a:pt x="2935" y="791"/>
                    <a:pt x="2762" y="463"/>
                  </a:cubicBezTo>
                  <a:lnTo>
                    <a:pt x="2624" y="256"/>
                  </a:lnTo>
                  <a:cubicBezTo>
                    <a:pt x="2531" y="92"/>
                    <a:pt x="2366" y="0"/>
                    <a:pt x="22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0" name="Google Shape;12050;p13"/>
            <p:cNvSpPr/>
            <p:nvPr/>
          </p:nvSpPr>
          <p:spPr>
            <a:xfrm rot="-5400000">
              <a:off x="188313" y="2782713"/>
              <a:ext cx="56550" cy="56225"/>
            </a:xfrm>
            <a:custGeom>
              <a:avLst/>
              <a:gdLst/>
              <a:ahLst/>
              <a:cxnLst/>
              <a:rect l="l" t="t" r="r" b="b"/>
              <a:pathLst>
                <a:path w="2262" h="2249" extrusionOk="0">
                  <a:moveTo>
                    <a:pt x="1580" y="1"/>
                  </a:moveTo>
                  <a:cubicBezTo>
                    <a:pt x="1416" y="1"/>
                    <a:pt x="1252" y="83"/>
                    <a:pt x="1157" y="247"/>
                  </a:cubicBezTo>
                  <a:lnTo>
                    <a:pt x="139" y="2007"/>
                  </a:lnTo>
                  <a:lnTo>
                    <a:pt x="1" y="2249"/>
                  </a:lnTo>
                  <a:lnTo>
                    <a:pt x="381" y="2042"/>
                  </a:lnTo>
                  <a:lnTo>
                    <a:pt x="1951" y="1127"/>
                  </a:lnTo>
                  <a:cubicBezTo>
                    <a:pt x="2193" y="989"/>
                    <a:pt x="2262" y="696"/>
                    <a:pt x="2124" y="454"/>
                  </a:cubicBezTo>
                  <a:lnTo>
                    <a:pt x="2003" y="247"/>
                  </a:lnTo>
                  <a:cubicBezTo>
                    <a:pt x="1908" y="83"/>
                    <a:pt x="1744" y="1"/>
                    <a:pt x="15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1" name="Google Shape;12051;p13"/>
            <p:cNvSpPr/>
            <p:nvPr/>
          </p:nvSpPr>
          <p:spPr>
            <a:xfrm rot="-5400000">
              <a:off x="197888" y="2879013"/>
              <a:ext cx="73400" cy="29725"/>
            </a:xfrm>
            <a:custGeom>
              <a:avLst/>
              <a:gdLst/>
              <a:ahLst/>
              <a:cxnLst/>
              <a:rect l="l" t="t" r="r" b="b"/>
              <a:pathLst>
                <a:path w="2936" h="1189" extrusionOk="0">
                  <a:moveTo>
                    <a:pt x="737" y="0"/>
                  </a:moveTo>
                  <a:cubicBezTo>
                    <a:pt x="567" y="0"/>
                    <a:pt x="404" y="89"/>
                    <a:pt x="312" y="240"/>
                  </a:cubicBezTo>
                  <a:lnTo>
                    <a:pt x="191" y="464"/>
                  </a:lnTo>
                  <a:cubicBezTo>
                    <a:pt x="1" y="775"/>
                    <a:pt x="225" y="1189"/>
                    <a:pt x="605" y="1189"/>
                  </a:cubicBezTo>
                  <a:lnTo>
                    <a:pt x="2935" y="1189"/>
                  </a:lnTo>
                  <a:lnTo>
                    <a:pt x="1744" y="516"/>
                  </a:lnTo>
                  <a:lnTo>
                    <a:pt x="985" y="67"/>
                  </a:lnTo>
                  <a:cubicBezTo>
                    <a:pt x="905" y="22"/>
                    <a:pt x="820" y="0"/>
                    <a:pt x="7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2" name="Google Shape;12052;p13"/>
            <p:cNvSpPr/>
            <p:nvPr/>
          </p:nvSpPr>
          <p:spPr>
            <a:xfrm rot="-5400000">
              <a:off x="217213" y="2821663"/>
              <a:ext cx="70350" cy="60275"/>
            </a:xfrm>
            <a:custGeom>
              <a:avLst/>
              <a:gdLst/>
              <a:ahLst/>
              <a:cxnLst/>
              <a:rect l="l" t="t" r="r" b="b"/>
              <a:pathLst>
                <a:path w="2814" h="2411" extrusionOk="0">
                  <a:moveTo>
                    <a:pt x="1605" y="0"/>
                  </a:moveTo>
                  <a:cubicBezTo>
                    <a:pt x="535" y="0"/>
                    <a:pt x="0" y="1295"/>
                    <a:pt x="760" y="2054"/>
                  </a:cubicBezTo>
                  <a:cubicBezTo>
                    <a:pt x="1006" y="2301"/>
                    <a:pt x="1308" y="2411"/>
                    <a:pt x="1604" y="2411"/>
                  </a:cubicBezTo>
                  <a:cubicBezTo>
                    <a:pt x="2222" y="2411"/>
                    <a:pt x="2813" y="1932"/>
                    <a:pt x="2813" y="1209"/>
                  </a:cubicBezTo>
                  <a:cubicBezTo>
                    <a:pt x="2813" y="536"/>
                    <a:pt x="2261" y="0"/>
                    <a:pt x="1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3" name="Google Shape;12053;p13"/>
            <p:cNvSpPr/>
            <p:nvPr/>
          </p:nvSpPr>
          <p:spPr>
            <a:xfrm rot="-5400000">
              <a:off x="175763" y="3712938"/>
              <a:ext cx="67775" cy="67550"/>
            </a:xfrm>
            <a:custGeom>
              <a:avLst/>
              <a:gdLst/>
              <a:ahLst/>
              <a:cxnLst/>
              <a:rect l="l" t="t" r="r" b="b"/>
              <a:pathLst>
                <a:path w="2711" h="2702" extrusionOk="0">
                  <a:moveTo>
                    <a:pt x="812" y="0"/>
                  </a:moveTo>
                  <a:cubicBezTo>
                    <a:pt x="618" y="0"/>
                    <a:pt x="423" y="95"/>
                    <a:pt x="311" y="285"/>
                  </a:cubicBezTo>
                  <a:lnTo>
                    <a:pt x="156" y="561"/>
                  </a:lnTo>
                  <a:cubicBezTo>
                    <a:pt x="1" y="837"/>
                    <a:pt x="87" y="1182"/>
                    <a:pt x="380" y="1338"/>
                  </a:cubicBezTo>
                  <a:lnTo>
                    <a:pt x="1295" y="1873"/>
                  </a:lnTo>
                  <a:lnTo>
                    <a:pt x="2710" y="2701"/>
                  </a:lnTo>
                  <a:lnTo>
                    <a:pt x="2710" y="2701"/>
                  </a:lnTo>
                  <a:lnTo>
                    <a:pt x="2538" y="2408"/>
                  </a:lnTo>
                  <a:lnTo>
                    <a:pt x="1312" y="285"/>
                  </a:lnTo>
                  <a:cubicBezTo>
                    <a:pt x="1200" y="95"/>
                    <a:pt x="1006" y="0"/>
                    <a:pt x="8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4" name="Google Shape;12054;p13"/>
            <p:cNvSpPr/>
            <p:nvPr/>
          </p:nvSpPr>
          <p:spPr>
            <a:xfrm rot="-5400000">
              <a:off x="285463" y="3685863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1606" y="1"/>
                  </a:moveTo>
                  <a:lnTo>
                    <a:pt x="208" y="2417"/>
                  </a:lnTo>
                  <a:cubicBezTo>
                    <a:pt x="1" y="2797"/>
                    <a:pt x="277" y="3280"/>
                    <a:pt x="726" y="3280"/>
                  </a:cubicBezTo>
                  <a:lnTo>
                    <a:pt x="1019" y="3280"/>
                  </a:lnTo>
                  <a:cubicBezTo>
                    <a:pt x="1347" y="3280"/>
                    <a:pt x="1606" y="3021"/>
                    <a:pt x="1606" y="2711"/>
                  </a:cubicBezTo>
                  <a:lnTo>
                    <a:pt x="16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5" name="Google Shape;12055;p13"/>
            <p:cNvSpPr/>
            <p:nvPr/>
          </p:nvSpPr>
          <p:spPr>
            <a:xfrm rot="-5400000">
              <a:off x="178888" y="3686288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725" y="1"/>
                  </a:moveTo>
                  <a:cubicBezTo>
                    <a:pt x="277" y="1"/>
                    <a:pt x="1" y="484"/>
                    <a:pt x="225" y="864"/>
                  </a:cubicBezTo>
                  <a:lnTo>
                    <a:pt x="1450" y="2969"/>
                  </a:lnTo>
                  <a:lnTo>
                    <a:pt x="1606" y="3280"/>
                  </a:lnTo>
                  <a:lnTo>
                    <a:pt x="1606" y="588"/>
                  </a:lnTo>
                  <a:cubicBezTo>
                    <a:pt x="1606" y="260"/>
                    <a:pt x="1347" y="1"/>
                    <a:pt x="10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6" name="Google Shape;12056;p13"/>
            <p:cNvSpPr/>
            <p:nvPr/>
          </p:nvSpPr>
          <p:spPr>
            <a:xfrm rot="-5400000">
              <a:off x="285450" y="3638825"/>
              <a:ext cx="40600" cy="82450"/>
            </a:xfrm>
            <a:custGeom>
              <a:avLst/>
              <a:gdLst/>
              <a:ahLst/>
              <a:cxnLst/>
              <a:rect l="l" t="t" r="r" b="b"/>
              <a:pathLst>
                <a:path w="1624" h="3298" extrusionOk="0">
                  <a:moveTo>
                    <a:pt x="1" y="1"/>
                  </a:moveTo>
                  <a:lnTo>
                    <a:pt x="1" y="2711"/>
                  </a:lnTo>
                  <a:cubicBezTo>
                    <a:pt x="1" y="3039"/>
                    <a:pt x="260" y="3298"/>
                    <a:pt x="570" y="3298"/>
                  </a:cubicBezTo>
                  <a:lnTo>
                    <a:pt x="881" y="3298"/>
                  </a:lnTo>
                  <a:cubicBezTo>
                    <a:pt x="1330" y="3298"/>
                    <a:pt x="1623" y="2814"/>
                    <a:pt x="1399" y="241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7" name="Google Shape;12057;p13"/>
            <p:cNvSpPr/>
            <p:nvPr/>
          </p:nvSpPr>
          <p:spPr>
            <a:xfrm rot="-5400000">
              <a:off x="229638" y="3629513"/>
              <a:ext cx="87600" cy="35925"/>
            </a:xfrm>
            <a:custGeom>
              <a:avLst/>
              <a:gdLst/>
              <a:ahLst/>
              <a:cxnLst/>
              <a:rect l="l" t="t" r="r" b="b"/>
              <a:pathLst>
                <a:path w="3504" h="1437" extrusionOk="0">
                  <a:moveTo>
                    <a:pt x="0" y="0"/>
                  </a:moveTo>
                  <a:lnTo>
                    <a:pt x="2330" y="1364"/>
                  </a:lnTo>
                  <a:cubicBezTo>
                    <a:pt x="2418" y="1413"/>
                    <a:pt x="2514" y="1436"/>
                    <a:pt x="2609" y="1436"/>
                  </a:cubicBezTo>
                  <a:cubicBezTo>
                    <a:pt x="2815" y="1436"/>
                    <a:pt x="3018" y="1328"/>
                    <a:pt x="3124" y="1140"/>
                  </a:cubicBezTo>
                  <a:lnTo>
                    <a:pt x="3280" y="863"/>
                  </a:lnTo>
                  <a:cubicBezTo>
                    <a:pt x="3504" y="484"/>
                    <a:pt x="3228" y="18"/>
                    <a:pt x="27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8" name="Google Shape;12058;p13"/>
            <p:cNvSpPr/>
            <p:nvPr/>
          </p:nvSpPr>
          <p:spPr>
            <a:xfrm rot="-5400000">
              <a:off x="261200" y="3627300"/>
              <a:ext cx="67750" cy="67100"/>
            </a:xfrm>
            <a:custGeom>
              <a:avLst/>
              <a:gdLst/>
              <a:ahLst/>
              <a:cxnLst/>
              <a:rect l="l" t="t" r="r" b="b"/>
              <a:pathLst>
                <a:path w="2710" h="2684" extrusionOk="0">
                  <a:moveTo>
                    <a:pt x="0" y="0"/>
                  </a:moveTo>
                  <a:lnTo>
                    <a:pt x="1398" y="2399"/>
                  </a:lnTo>
                  <a:cubicBezTo>
                    <a:pt x="1510" y="2589"/>
                    <a:pt x="1705" y="2684"/>
                    <a:pt x="1899" y="2684"/>
                  </a:cubicBezTo>
                  <a:cubicBezTo>
                    <a:pt x="2093" y="2684"/>
                    <a:pt x="2287" y="2589"/>
                    <a:pt x="2399" y="2399"/>
                  </a:cubicBezTo>
                  <a:lnTo>
                    <a:pt x="2555" y="2140"/>
                  </a:lnTo>
                  <a:cubicBezTo>
                    <a:pt x="2710" y="1864"/>
                    <a:pt x="2624" y="1502"/>
                    <a:pt x="2348" y="134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9" name="Google Shape;12059;p13"/>
            <p:cNvSpPr/>
            <p:nvPr/>
          </p:nvSpPr>
          <p:spPr>
            <a:xfrm rot="-5400000">
              <a:off x="229625" y="3742125"/>
              <a:ext cx="87625" cy="35925"/>
            </a:xfrm>
            <a:custGeom>
              <a:avLst/>
              <a:gdLst/>
              <a:ahLst/>
              <a:cxnLst/>
              <a:rect l="l" t="t" r="r" b="b"/>
              <a:pathLst>
                <a:path w="3505" h="1437" extrusionOk="0">
                  <a:moveTo>
                    <a:pt x="725" y="0"/>
                  </a:moveTo>
                  <a:cubicBezTo>
                    <a:pt x="277" y="18"/>
                    <a:pt x="1" y="484"/>
                    <a:pt x="225" y="863"/>
                  </a:cubicBezTo>
                  <a:lnTo>
                    <a:pt x="380" y="1140"/>
                  </a:lnTo>
                  <a:cubicBezTo>
                    <a:pt x="486" y="1328"/>
                    <a:pt x="689" y="1436"/>
                    <a:pt x="895" y="1436"/>
                  </a:cubicBezTo>
                  <a:cubicBezTo>
                    <a:pt x="991" y="1436"/>
                    <a:pt x="1087" y="1413"/>
                    <a:pt x="1174" y="1364"/>
                  </a:cubicBezTo>
                  <a:lnTo>
                    <a:pt x="35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0" name="Google Shape;12060;p13"/>
            <p:cNvSpPr/>
            <p:nvPr/>
          </p:nvSpPr>
          <p:spPr>
            <a:xfrm rot="-5400000">
              <a:off x="261138" y="3713213"/>
              <a:ext cx="68200" cy="67425"/>
            </a:xfrm>
            <a:custGeom>
              <a:avLst/>
              <a:gdLst/>
              <a:ahLst/>
              <a:cxnLst/>
              <a:rect l="l" t="t" r="r" b="b"/>
              <a:pathLst>
                <a:path w="2728" h="2697" extrusionOk="0">
                  <a:moveTo>
                    <a:pt x="2727" y="0"/>
                  </a:moveTo>
                  <a:lnTo>
                    <a:pt x="380" y="1346"/>
                  </a:lnTo>
                  <a:cubicBezTo>
                    <a:pt x="104" y="1502"/>
                    <a:pt x="0" y="1864"/>
                    <a:pt x="173" y="2140"/>
                  </a:cubicBezTo>
                  <a:lnTo>
                    <a:pt x="328" y="2399"/>
                  </a:lnTo>
                  <a:cubicBezTo>
                    <a:pt x="432" y="2598"/>
                    <a:pt x="626" y="2697"/>
                    <a:pt x="822" y="2697"/>
                  </a:cubicBezTo>
                  <a:cubicBezTo>
                    <a:pt x="1019" y="2697"/>
                    <a:pt x="1217" y="2598"/>
                    <a:pt x="1329" y="2399"/>
                  </a:cubicBezTo>
                  <a:lnTo>
                    <a:pt x="27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1" name="Google Shape;12061;p13"/>
            <p:cNvSpPr/>
            <p:nvPr/>
          </p:nvSpPr>
          <p:spPr>
            <a:xfrm rot="-5400000">
              <a:off x="178888" y="3639263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570" y="1"/>
                  </a:moveTo>
                  <a:cubicBezTo>
                    <a:pt x="260" y="1"/>
                    <a:pt x="1" y="260"/>
                    <a:pt x="1" y="588"/>
                  </a:cubicBezTo>
                  <a:lnTo>
                    <a:pt x="1" y="3280"/>
                  </a:lnTo>
                  <a:lnTo>
                    <a:pt x="173" y="2987"/>
                  </a:lnTo>
                  <a:lnTo>
                    <a:pt x="1399" y="864"/>
                  </a:lnTo>
                  <a:cubicBezTo>
                    <a:pt x="1606" y="484"/>
                    <a:pt x="1330" y="1"/>
                    <a:pt x="8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2" name="Google Shape;12062;p13"/>
            <p:cNvSpPr/>
            <p:nvPr/>
          </p:nvSpPr>
          <p:spPr>
            <a:xfrm rot="-5400000">
              <a:off x="187425" y="3629675"/>
              <a:ext cx="87600" cy="35600"/>
            </a:xfrm>
            <a:custGeom>
              <a:avLst/>
              <a:gdLst/>
              <a:ahLst/>
              <a:cxnLst/>
              <a:rect l="l" t="t" r="r" b="b"/>
              <a:pathLst>
                <a:path w="3504" h="1424" extrusionOk="0">
                  <a:moveTo>
                    <a:pt x="2642" y="1"/>
                  </a:moveTo>
                  <a:cubicBezTo>
                    <a:pt x="2541" y="1"/>
                    <a:pt x="2440" y="26"/>
                    <a:pt x="2348" y="77"/>
                  </a:cubicBezTo>
                  <a:lnTo>
                    <a:pt x="466" y="1165"/>
                  </a:lnTo>
                  <a:lnTo>
                    <a:pt x="0" y="1424"/>
                  </a:lnTo>
                  <a:lnTo>
                    <a:pt x="2796" y="1424"/>
                  </a:lnTo>
                  <a:cubicBezTo>
                    <a:pt x="3228" y="1424"/>
                    <a:pt x="3504" y="940"/>
                    <a:pt x="3297" y="561"/>
                  </a:cubicBezTo>
                  <a:lnTo>
                    <a:pt x="3142" y="284"/>
                  </a:lnTo>
                  <a:cubicBezTo>
                    <a:pt x="3038" y="100"/>
                    <a:pt x="2842" y="1"/>
                    <a:pt x="26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3" name="Google Shape;12063;p13"/>
            <p:cNvSpPr/>
            <p:nvPr/>
          </p:nvSpPr>
          <p:spPr>
            <a:xfrm rot="-5400000">
              <a:off x="175825" y="3627125"/>
              <a:ext cx="67750" cy="67450"/>
            </a:xfrm>
            <a:custGeom>
              <a:avLst/>
              <a:gdLst/>
              <a:ahLst/>
              <a:cxnLst/>
              <a:rect l="l" t="t" r="r" b="b"/>
              <a:pathLst>
                <a:path w="2710" h="2698" extrusionOk="0">
                  <a:moveTo>
                    <a:pt x="1890" y="0"/>
                  </a:moveTo>
                  <a:cubicBezTo>
                    <a:pt x="1692" y="0"/>
                    <a:pt x="1493" y="100"/>
                    <a:pt x="1381" y="298"/>
                  </a:cubicBezTo>
                  <a:lnTo>
                    <a:pt x="173" y="2404"/>
                  </a:lnTo>
                  <a:lnTo>
                    <a:pt x="0" y="2697"/>
                  </a:lnTo>
                  <a:lnTo>
                    <a:pt x="449" y="2438"/>
                  </a:lnTo>
                  <a:lnTo>
                    <a:pt x="2330" y="1351"/>
                  </a:lnTo>
                  <a:cubicBezTo>
                    <a:pt x="2606" y="1196"/>
                    <a:pt x="2710" y="833"/>
                    <a:pt x="2555" y="557"/>
                  </a:cubicBezTo>
                  <a:lnTo>
                    <a:pt x="2399" y="298"/>
                  </a:lnTo>
                  <a:cubicBezTo>
                    <a:pt x="2287" y="100"/>
                    <a:pt x="2089" y="0"/>
                    <a:pt x="1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4" name="Google Shape;12064;p13"/>
            <p:cNvSpPr/>
            <p:nvPr/>
          </p:nvSpPr>
          <p:spPr>
            <a:xfrm rot="-5400000">
              <a:off x="187313" y="3742188"/>
              <a:ext cx="87625" cy="35800"/>
            </a:xfrm>
            <a:custGeom>
              <a:avLst/>
              <a:gdLst/>
              <a:ahLst/>
              <a:cxnLst/>
              <a:rect l="l" t="t" r="r" b="b"/>
              <a:pathLst>
                <a:path w="3505" h="1432" extrusionOk="0">
                  <a:moveTo>
                    <a:pt x="880" y="1"/>
                  </a:moveTo>
                  <a:cubicBezTo>
                    <a:pt x="679" y="1"/>
                    <a:pt x="484" y="108"/>
                    <a:pt x="380" y="292"/>
                  </a:cubicBezTo>
                  <a:lnTo>
                    <a:pt x="225" y="569"/>
                  </a:lnTo>
                  <a:cubicBezTo>
                    <a:pt x="1" y="948"/>
                    <a:pt x="277" y="1432"/>
                    <a:pt x="725" y="1432"/>
                  </a:cubicBezTo>
                  <a:lnTo>
                    <a:pt x="3504" y="1432"/>
                  </a:lnTo>
                  <a:lnTo>
                    <a:pt x="2089" y="603"/>
                  </a:lnTo>
                  <a:lnTo>
                    <a:pt x="1174" y="85"/>
                  </a:lnTo>
                  <a:cubicBezTo>
                    <a:pt x="1082" y="28"/>
                    <a:pt x="981" y="1"/>
                    <a:pt x="8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5" name="Google Shape;12065;p13"/>
            <p:cNvSpPr/>
            <p:nvPr/>
          </p:nvSpPr>
          <p:spPr>
            <a:xfrm rot="-5400000">
              <a:off x="210588" y="3674013"/>
              <a:ext cx="83750" cy="71625"/>
            </a:xfrm>
            <a:custGeom>
              <a:avLst/>
              <a:gdLst/>
              <a:ahLst/>
              <a:cxnLst/>
              <a:rect l="l" t="t" r="r" b="b"/>
              <a:pathLst>
                <a:path w="3350" h="2865" extrusionOk="0">
                  <a:moveTo>
                    <a:pt x="1917" y="0"/>
                  </a:moveTo>
                  <a:cubicBezTo>
                    <a:pt x="640" y="0"/>
                    <a:pt x="1" y="1536"/>
                    <a:pt x="898" y="2434"/>
                  </a:cubicBezTo>
                  <a:cubicBezTo>
                    <a:pt x="1196" y="2732"/>
                    <a:pt x="1560" y="2865"/>
                    <a:pt x="1915" y="2865"/>
                  </a:cubicBezTo>
                  <a:cubicBezTo>
                    <a:pt x="2651" y="2865"/>
                    <a:pt x="3349" y="2294"/>
                    <a:pt x="3349" y="1433"/>
                  </a:cubicBezTo>
                  <a:cubicBezTo>
                    <a:pt x="3349" y="639"/>
                    <a:pt x="2711" y="0"/>
                    <a:pt x="1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6" name="Google Shape;12066;p13"/>
            <p:cNvSpPr/>
            <p:nvPr/>
          </p:nvSpPr>
          <p:spPr>
            <a:xfrm rot="-5400000">
              <a:off x="175763" y="4284238"/>
              <a:ext cx="67775" cy="67550"/>
            </a:xfrm>
            <a:custGeom>
              <a:avLst/>
              <a:gdLst/>
              <a:ahLst/>
              <a:cxnLst/>
              <a:rect l="l" t="t" r="r" b="b"/>
              <a:pathLst>
                <a:path w="2711" h="2702" extrusionOk="0">
                  <a:moveTo>
                    <a:pt x="812" y="0"/>
                  </a:moveTo>
                  <a:cubicBezTo>
                    <a:pt x="618" y="0"/>
                    <a:pt x="424" y="95"/>
                    <a:pt x="312" y="285"/>
                  </a:cubicBezTo>
                  <a:lnTo>
                    <a:pt x="156" y="561"/>
                  </a:lnTo>
                  <a:cubicBezTo>
                    <a:pt x="1" y="837"/>
                    <a:pt x="87" y="1182"/>
                    <a:pt x="381" y="1338"/>
                  </a:cubicBezTo>
                  <a:lnTo>
                    <a:pt x="1295" y="1873"/>
                  </a:lnTo>
                  <a:lnTo>
                    <a:pt x="2711" y="2701"/>
                  </a:lnTo>
                  <a:lnTo>
                    <a:pt x="2711" y="2701"/>
                  </a:lnTo>
                  <a:lnTo>
                    <a:pt x="2538" y="2408"/>
                  </a:lnTo>
                  <a:lnTo>
                    <a:pt x="1313" y="285"/>
                  </a:lnTo>
                  <a:cubicBezTo>
                    <a:pt x="1200" y="95"/>
                    <a:pt x="1006" y="0"/>
                    <a:pt x="8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7" name="Google Shape;12067;p13"/>
            <p:cNvSpPr/>
            <p:nvPr/>
          </p:nvSpPr>
          <p:spPr>
            <a:xfrm rot="-5400000">
              <a:off x="285450" y="4257575"/>
              <a:ext cx="40175" cy="82025"/>
            </a:xfrm>
            <a:custGeom>
              <a:avLst/>
              <a:gdLst/>
              <a:ahLst/>
              <a:cxnLst/>
              <a:rect l="l" t="t" r="r" b="b"/>
              <a:pathLst>
                <a:path w="1607" h="3281" extrusionOk="0">
                  <a:moveTo>
                    <a:pt x="1606" y="1"/>
                  </a:moveTo>
                  <a:lnTo>
                    <a:pt x="208" y="2417"/>
                  </a:lnTo>
                  <a:cubicBezTo>
                    <a:pt x="1" y="2797"/>
                    <a:pt x="277" y="3280"/>
                    <a:pt x="709" y="3280"/>
                  </a:cubicBezTo>
                  <a:lnTo>
                    <a:pt x="1019" y="3280"/>
                  </a:lnTo>
                  <a:cubicBezTo>
                    <a:pt x="1347" y="3280"/>
                    <a:pt x="1606" y="3021"/>
                    <a:pt x="1606" y="2711"/>
                  </a:cubicBezTo>
                  <a:lnTo>
                    <a:pt x="16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8" name="Google Shape;12068;p13"/>
            <p:cNvSpPr/>
            <p:nvPr/>
          </p:nvSpPr>
          <p:spPr>
            <a:xfrm rot="-5400000">
              <a:off x="178875" y="4257575"/>
              <a:ext cx="40175" cy="82025"/>
            </a:xfrm>
            <a:custGeom>
              <a:avLst/>
              <a:gdLst/>
              <a:ahLst/>
              <a:cxnLst/>
              <a:rect l="l" t="t" r="r" b="b"/>
              <a:pathLst>
                <a:path w="1607" h="3281" extrusionOk="0">
                  <a:moveTo>
                    <a:pt x="726" y="1"/>
                  </a:moveTo>
                  <a:cubicBezTo>
                    <a:pt x="277" y="1"/>
                    <a:pt x="1" y="484"/>
                    <a:pt x="225" y="864"/>
                  </a:cubicBezTo>
                  <a:lnTo>
                    <a:pt x="1433" y="2969"/>
                  </a:lnTo>
                  <a:lnTo>
                    <a:pt x="1606" y="3280"/>
                  </a:lnTo>
                  <a:lnTo>
                    <a:pt x="1606" y="588"/>
                  </a:lnTo>
                  <a:cubicBezTo>
                    <a:pt x="1606" y="260"/>
                    <a:pt x="1347" y="1"/>
                    <a:pt x="10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9" name="Google Shape;12069;p13"/>
            <p:cNvSpPr/>
            <p:nvPr/>
          </p:nvSpPr>
          <p:spPr>
            <a:xfrm rot="-5400000">
              <a:off x="285675" y="4210325"/>
              <a:ext cx="40150" cy="82450"/>
            </a:xfrm>
            <a:custGeom>
              <a:avLst/>
              <a:gdLst/>
              <a:ahLst/>
              <a:cxnLst/>
              <a:rect l="l" t="t" r="r" b="b"/>
              <a:pathLst>
                <a:path w="1606" h="3298" extrusionOk="0">
                  <a:moveTo>
                    <a:pt x="0" y="1"/>
                  </a:moveTo>
                  <a:lnTo>
                    <a:pt x="0" y="2711"/>
                  </a:lnTo>
                  <a:cubicBezTo>
                    <a:pt x="0" y="3039"/>
                    <a:pt x="259" y="3298"/>
                    <a:pt x="570" y="3298"/>
                  </a:cubicBezTo>
                  <a:lnTo>
                    <a:pt x="880" y="3298"/>
                  </a:lnTo>
                  <a:cubicBezTo>
                    <a:pt x="1329" y="3298"/>
                    <a:pt x="1605" y="2814"/>
                    <a:pt x="1381" y="241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0" name="Google Shape;12070;p13"/>
            <p:cNvSpPr/>
            <p:nvPr/>
          </p:nvSpPr>
          <p:spPr>
            <a:xfrm rot="-5400000">
              <a:off x="229625" y="4200800"/>
              <a:ext cx="87625" cy="35925"/>
            </a:xfrm>
            <a:custGeom>
              <a:avLst/>
              <a:gdLst/>
              <a:ahLst/>
              <a:cxnLst/>
              <a:rect l="l" t="t" r="r" b="b"/>
              <a:pathLst>
                <a:path w="3505" h="1437" extrusionOk="0">
                  <a:moveTo>
                    <a:pt x="1" y="0"/>
                  </a:moveTo>
                  <a:lnTo>
                    <a:pt x="2331" y="1364"/>
                  </a:lnTo>
                  <a:cubicBezTo>
                    <a:pt x="2418" y="1413"/>
                    <a:pt x="2514" y="1436"/>
                    <a:pt x="2610" y="1436"/>
                  </a:cubicBezTo>
                  <a:cubicBezTo>
                    <a:pt x="2816" y="1436"/>
                    <a:pt x="3018" y="1328"/>
                    <a:pt x="3125" y="1140"/>
                  </a:cubicBezTo>
                  <a:lnTo>
                    <a:pt x="3280" y="863"/>
                  </a:lnTo>
                  <a:cubicBezTo>
                    <a:pt x="3504" y="484"/>
                    <a:pt x="3228" y="18"/>
                    <a:pt x="27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1" name="Google Shape;12071;p13"/>
            <p:cNvSpPr/>
            <p:nvPr/>
          </p:nvSpPr>
          <p:spPr>
            <a:xfrm rot="-5400000">
              <a:off x="261188" y="4198588"/>
              <a:ext cx="67775" cy="67100"/>
            </a:xfrm>
            <a:custGeom>
              <a:avLst/>
              <a:gdLst/>
              <a:ahLst/>
              <a:cxnLst/>
              <a:rect l="l" t="t" r="r" b="b"/>
              <a:pathLst>
                <a:path w="2711" h="2684" extrusionOk="0">
                  <a:moveTo>
                    <a:pt x="1" y="0"/>
                  </a:moveTo>
                  <a:lnTo>
                    <a:pt x="1399" y="2399"/>
                  </a:lnTo>
                  <a:cubicBezTo>
                    <a:pt x="1511" y="2589"/>
                    <a:pt x="1705" y="2684"/>
                    <a:pt x="1899" y="2684"/>
                  </a:cubicBezTo>
                  <a:cubicBezTo>
                    <a:pt x="2093" y="2684"/>
                    <a:pt x="2287" y="2589"/>
                    <a:pt x="2400" y="2399"/>
                  </a:cubicBezTo>
                  <a:lnTo>
                    <a:pt x="2555" y="2140"/>
                  </a:lnTo>
                  <a:cubicBezTo>
                    <a:pt x="2710" y="1864"/>
                    <a:pt x="2607" y="1502"/>
                    <a:pt x="2348" y="134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2" name="Google Shape;12072;p13"/>
            <p:cNvSpPr/>
            <p:nvPr/>
          </p:nvSpPr>
          <p:spPr>
            <a:xfrm rot="-5400000">
              <a:off x="229625" y="4313425"/>
              <a:ext cx="87625" cy="35925"/>
            </a:xfrm>
            <a:custGeom>
              <a:avLst/>
              <a:gdLst/>
              <a:ahLst/>
              <a:cxnLst/>
              <a:rect l="l" t="t" r="r" b="b"/>
              <a:pathLst>
                <a:path w="3505" h="1437" extrusionOk="0">
                  <a:moveTo>
                    <a:pt x="726" y="0"/>
                  </a:moveTo>
                  <a:cubicBezTo>
                    <a:pt x="277" y="18"/>
                    <a:pt x="1" y="484"/>
                    <a:pt x="225" y="863"/>
                  </a:cubicBezTo>
                  <a:lnTo>
                    <a:pt x="381" y="1140"/>
                  </a:lnTo>
                  <a:cubicBezTo>
                    <a:pt x="487" y="1328"/>
                    <a:pt x="690" y="1436"/>
                    <a:pt x="896" y="1436"/>
                  </a:cubicBezTo>
                  <a:cubicBezTo>
                    <a:pt x="991" y="1436"/>
                    <a:pt x="1087" y="1413"/>
                    <a:pt x="1175" y="1364"/>
                  </a:cubicBezTo>
                  <a:lnTo>
                    <a:pt x="35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3" name="Google Shape;12073;p13"/>
            <p:cNvSpPr/>
            <p:nvPr/>
          </p:nvSpPr>
          <p:spPr>
            <a:xfrm rot="-5400000">
              <a:off x="261138" y="4284088"/>
              <a:ext cx="68200" cy="67425"/>
            </a:xfrm>
            <a:custGeom>
              <a:avLst/>
              <a:gdLst/>
              <a:ahLst/>
              <a:cxnLst/>
              <a:rect l="l" t="t" r="r" b="b"/>
              <a:pathLst>
                <a:path w="2728" h="2697" extrusionOk="0">
                  <a:moveTo>
                    <a:pt x="2728" y="0"/>
                  </a:moveTo>
                  <a:lnTo>
                    <a:pt x="381" y="1346"/>
                  </a:lnTo>
                  <a:cubicBezTo>
                    <a:pt x="104" y="1502"/>
                    <a:pt x="1" y="1864"/>
                    <a:pt x="156" y="2140"/>
                  </a:cubicBezTo>
                  <a:lnTo>
                    <a:pt x="312" y="2399"/>
                  </a:lnTo>
                  <a:cubicBezTo>
                    <a:pt x="424" y="2598"/>
                    <a:pt x="622" y="2697"/>
                    <a:pt x="821" y="2697"/>
                  </a:cubicBezTo>
                  <a:cubicBezTo>
                    <a:pt x="1019" y="2697"/>
                    <a:pt x="1218" y="2598"/>
                    <a:pt x="1330" y="2399"/>
                  </a:cubicBezTo>
                  <a:lnTo>
                    <a:pt x="27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4" name="Google Shape;12074;p13"/>
            <p:cNvSpPr/>
            <p:nvPr/>
          </p:nvSpPr>
          <p:spPr>
            <a:xfrm rot="-5400000">
              <a:off x="178888" y="4210538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570" y="1"/>
                  </a:moveTo>
                  <a:cubicBezTo>
                    <a:pt x="259" y="1"/>
                    <a:pt x="0" y="260"/>
                    <a:pt x="0" y="588"/>
                  </a:cubicBezTo>
                  <a:lnTo>
                    <a:pt x="0" y="3280"/>
                  </a:lnTo>
                  <a:lnTo>
                    <a:pt x="173" y="2987"/>
                  </a:lnTo>
                  <a:lnTo>
                    <a:pt x="1381" y="864"/>
                  </a:lnTo>
                  <a:cubicBezTo>
                    <a:pt x="1605" y="484"/>
                    <a:pt x="1329" y="1"/>
                    <a:pt x="8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5" name="Google Shape;12075;p13"/>
            <p:cNvSpPr/>
            <p:nvPr/>
          </p:nvSpPr>
          <p:spPr>
            <a:xfrm rot="-5400000">
              <a:off x="187413" y="4201388"/>
              <a:ext cx="87625" cy="35600"/>
            </a:xfrm>
            <a:custGeom>
              <a:avLst/>
              <a:gdLst/>
              <a:ahLst/>
              <a:cxnLst/>
              <a:rect l="l" t="t" r="r" b="b"/>
              <a:pathLst>
                <a:path w="3505" h="1424" extrusionOk="0">
                  <a:moveTo>
                    <a:pt x="2642" y="1"/>
                  </a:moveTo>
                  <a:cubicBezTo>
                    <a:pt x="2541" y="1"/>
                    <a:pt x="2440" y="26"/>
                    <a:pt x="2348" y="77"/>
                  </a:cubicBezTo>
                  <a:lnTo>
                    <a:pt x="466" y="1165"/>
                  </a:lnTo>
                  <a:lnTo>
                    <a:pt x="0" y="1424"/>
                  </a:lnTo>
                  <a:lnTo>
                    <a:pt x="2796" y="1424"/>
                  </a:lnTo>
                  <a:cubicBezTo>
                    <a:pt x="3228" y="1424"/>
                    <a:pt x="3504" y="940"/>
                    <a:pt x="3297" y="561"/>
                  </a:cubicBezTo>
                  <a:lnTo>
                    <a:pt x="3142" y="284"/>
                  </a:lnTo>
                  <a:cubicBezTo>
                    <a:pt x="3038" y="100"/>
                    <a:pt x="2842" y="1"/>
                    <a:pt x="26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6" name="Google Shape;12076;p13"/>
            <p:cNvSpPr/>
            <p:nvPr/>
          </p:nvSpPr>
          <p:spPr>
            <a:xfrm rot="-5400000">
              <a:off x="175813" y="4198413"/>
              <a:ext cx="67775" cy="67450"/>
            </a:xfrm>
            <a:custGeom>
              <a:avLst/>
              <a:gdLst/>
              <a:ahLst/>
              <a:cxnLst/>
              <a:rect l="l" t="t" r="r" b="b"/>
              <a:pathLst>
                <a:path w="2711" h="2698" extrusionOk="0">
                  <a:moveTo>
                    <a:pt x="1899" y="0"/>
                  </a:moveTo>
                  <a:cubicBezTo>
                    <a:pt x="1705" y="0"/>
                    <a:pt x="1511" y="100"/>
                    <a:pt x="1399" y="298"/>
                  </a:cubicBezTo>
                  <a:lnTo>
                    <a:pt x="173" y="2404"/>
                  </a:lnTo>
                  <a:lnTo>
                    <a:pt x="1" y="2697"/>
                  </a:lnTo>
                  <a:lnTo>
                    <a:pt x="449" y="2438"/>
                  </a:lnTo>
                  <a:lnTo>
                    <a:pt x="2348" y="1351"/>
                  </a:lnTo>
                  <a:cubicBezTo>
                    <a:pt x="2624" y="1196"/>
                    <a:pt x="2710" y="833"/>
                    <a:pt x="2555" y="557"/>
                  </a:cubicBezTo>
                  <a:lnTo>
                    <a:pt x="2400" y="298"/>
                  </a:lnTo>
                  <a:cubicBezTo>
                    <a:pt x="2287" y="100"/>
                    <a:pt x="2093" y="0"/>
                    <a:pt x="18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7" name="Google Shape;12077;p13"/>
            <p:cNvSpPr/>
            <p:nvPr/>
          </p:nvSpPr>
          <p:spPr>
            <a:xfrm rot="-5400000">
              <a:off x="187313" y="4313488"/>
              <a:ext cx="87625" cy="35800"/>
            </a:xfrm>
            <a:custGeom>
              <a:avLst/>
              <a:gdLst/>
              <a:ahLst/>
              <a:cxnLst/>
              <a:rect l="l" t="t" r="r" b="b"/>
              <a:pathLst>
                <a:path w="3505" h="1432" extrusionOk="0">
                  <a:moveTo>
                    <a:pt x="880" y="1"/>
                  </a:moveTo>
                  <a:cubicBezTo>
                    <a:pt x="680" y="1"/>
                    <a:pt x="484" y="108"/>
                    <a:pt x="381" y="292"/>
                  </a:cubicBezTo>
                  <a:lnTo>
                    <a:pt x="225" y="569"/>
                  </a:lnTo>
                  <a:cubicBezTo>
                    <a:pt x="1" y="948"/>
                    <a:pt x="277" y="1432"/>
                    <a:pt x="726" y="1432"/>
                  </a:cubicBezTo>
                  <a:lnTo>
                    <a:pt x="3505" y="1432"/>
                  </a:lnTo>
                  <a:lnTo>
                    <a:pt x="2089" y="603"/>
                  </a:lnTo>
                  <a:lnTo>
                    <a:pt x="1175" y="85"/>
                  </a:lnTo>
                  <a:cubicBezTo>
                    <a:pt x="1082" y="28"/>
                    <a:pt x="981" y="1"/>
                    <a:pt x="8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8" name="Google Shape;12078;p13"/>
            <p:cNvSpPr/>
            <p:nvPr/>
          </p:nvSpPr>
          <p:spPr>
            <a:xfrm rot="-5400000">
              <a:off x="210600" y="4245300"/>
              <a:ext cx="83725" cy="71625"/>
            </a:xfrm>
            <a:custGeom>
              <a:avLst/>
              <a:gdLst/>
              <a:ahLst/>
              <a:cxnLst/>
              <a:rect l="l" t="t" r="r" b="b"/>
              <a:pathLst>
                <a:path w="3349" h="2865" extrusionOk="0">
                  <a:moveTo>
                    <a:pt x="1916" y="0"/>
                  </a:moveTo>
                  <a:cubicBezTo>
                    <a:pt x="639" y="0"/>
                    <a:pt x="0" y="1536"/>
                    <a:pt x="898" y="2434"/>
                  </a:cubicBezTo>
                  <a:cubicBezTo>
                    <a:pt x="1190" y="2732"/>
                    <a:pt x="1552" y="2865"/>
                    <a:pt x="1907" y="2865"/>
                  </a:cubicBezTo>
                  <a:cubicBezTo>
                    <a:pt x="2642" y="2865"/>
                    <a:pt x="3349" y="2294"/>
                    <a:pt x="3349" y="1433"/>
                  </a:cubicBezTo>
                  <a:cubicBezTo>
                    <a:pt x="3349" y="639"/>
                    <a:pt x="2710" y="0"/>
                    <a:pt x="1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9" name="Google Shape;12079;p13"/>
            <p:cNvSpPr/>
            <p:nvPr/>
          </p:nvSpPr>
          <p:spPr>
            <a:xfrm rot="-5400000">
              <a:off x="175550" y="4855750"/>
              <a:ext cx="68200" cy="67550"/>
            </a:xfrm>
            <a:custGeom>
              <a:avLst/>
              <a:gdLst/>
              <a:ahLst/>
              <a:cxnLst/>
              <a:rect l="l" t="t" r="r" b="b"/>
              <a:pathLst>
                <a:path w="2728" h="2702" extrusionOk="0">
                  <a:moveTo>
                    <a:pt x="823" y="0"/>
                  </a:moveTo>
                  <a:cubicBezTo>
                    <a:pt x="627" y="0"/>
                    <a:pt x="432" y="95"/>
                    <a:pt x="329" y="285"/>
                  </a:cubicBezTo>
                  <a:lnTo>
                    <a:pt x="174" y="561"/>
                  </a:lnTo>
                  <a:cubicBezTo>
                    <a:pt x="1" y="837"/>
                    <a:pt x="105" y="1182"/>
                    <a:pt x="381" y="1338"/>
                  </a:cubicBezTo>
                  <a:lnTo>
                    <a:pt x="1295" y="1873"/>
                  </a:lnTo>
                  <a:lnTo>
                    <a:pt x="2728" y="2701"/>
                  </a:lnTo>
                  <a:lnTo>
                    <a:pt x="2555" y="2408"/>
                  </a:lnTo>
                  <a:lnTo>
                    <a:pt x="1330" y="285"/>
                  </a:lnTo>
                  <a:cubicBezTo>
                    <a:pt x="1218" y="95"/>
                    <a:pt x="1019" y="0"/>
                    <a:pt x="8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0" name="Google Shape;12080;p13"/>
            <p:cNvSpPr/>
            <p:nvPr/>
          </p:nvSpPr>
          <p:spPr>
            <a:xfrm rot="-5400000">
              <a:off x="285463" y="4828863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1605" y="1"/>
                  </a:moveTo>
                  <a:lnTo>
                    <a:pt x="225" y="2417"/>
                  </a:lnTo>
                  <a:cubicBezTo>
                    <a:pt x="0" y="2797"/>
                    <a:pt x="276" y="3280"/>
                    <a:pt x="708" y="3280"/>
                  </a:cubicBezTo>
                  <a:lnTo>
                    <a:pt x="1036" y="3280"/>
                  </a:lnTo>
                  <a:cubicBezTo>
                    <a:pt x="1346" y="3280"/>
                    <a:pt x="1605" y="3021"/>
                    <a:pt x="1605" y="2711"/>
                  </a:cubicBez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1" name="Google Shape;12081;p13"/>
            <p:cNvSpPr/>
            <p:nvPr/>
          </p:nvSpPr>
          <p:spPr>
            <a:xfrm rot="-5400000">
              <a:off x="178675" y="4828650"/>
              <a:ext cx="40575" cy="82025"/>
            </a:xfrm>
            <a:custGeom>
              <a:avLst/>
              <a:gdLst/>
              <a:ahLst/>
              <a:cxnLst/>
              <a:rect l="l" t="t" r="r" b="b"/>
              <a:pathLst>
                <a:path w="1623" h="3281" extrusionOk="0">
                  <a:moveTo>
                    <a:pt x="725" y="1"/>
                  </a:moveTo>
                  <a:cubicBezTo>
                    <a:pt x="276" y="1"/>
                    <a:pt x="0" y="484"/>
                    <a:pt x="225" y="864"/>
                  </a:cubicBezTo>
                  <a:lnTo>
                    <a:pt x="1450" y="2969"/>
                  </a:lnTo>
                  <a:lnTo>
                    <a:pt x="1623" y="3280"/>
                  </a:lnTo>
                  <a:lnTo>
                    <a:pt x="1623" y="588"/>
                  </a:lnTo>
                  <a:cubicBezTo>
                    <a:pt x="1623" y="260"/>
                    <a:pt x="1346" y="1"/>
                    <a:pt x="10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2" name="Google Shape;12082;p13"/>
            <p:cNvSpPr/>
            <p:nvPr/>
          </p:nvSpPr>
          <p:spPr>
            <a:xfrm rot="-5400000">
              <a:off x="285513" y="4781888"/>
              <a:ext cx="40050" cy="82025"/>
            </a:xfrm>
            <a:custGeom>
              <a:avLst/>
              <a:gdLst/>
              <a:ahLst/>
              <a:cxnLst/>
              <a:rect l="l" t="t" r="r" b="b"/>
              <a:pathLst>
                <a:path w="1602" h="3281" extrusionOk="0">
                  <a:moveTo>
                    <a:pt x="1" y="1"/>
                  </a:moveTo>
                  <a:lnTo>
                    <a:pt x="1" y="2711"/>
                  </a:lnTo>
                  <a:cubicBezTo>
                    <a:pt x="1" y="3039"/>
                    <a:pt x="242" y="3280"/>
                    <a:pt x="570" y="3280"/>
                  </a:cubicBezTo>
                  <a:lnTo>
                    <a:pt x="881" y="3280"/>
                  </a:lnTo>
                  <a:cubicBezTo>
                    <a:pt x="889" y="3281"/>
                    <a:pt x="896" y="3281"/>
                    <a:pt x="904" y="3281"/>
                  </a:cubicBezTo>
                  <a:cubicBezTo>
                    <a:pt x="1339" y="3281"/>
                    <a:pt x="1602" y="2807"/>
                    <a:pt x="1381" y="241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3" name="Google Shape;12083;p13"/>
            <p:cNvSpPr/>
            <p:nvPr/>
          </p:nvSpPr>
          <p:spPr>
            <a:xfrm rot="-5400000">
              <a:off x="229838" y="4772313"/>
              <a:ext cx="87200" cy="35925"/>
            </a:xfrm>
            <a:custGeom>
              <a:avLst/>
              <a:gdLst/>
              <a:ahLst/>
              <a:cxnLst/>
              <a:rect l="l" t="t" r="r" b="b"/>
              <a:pathLst>
                <a:path w="3488" h="1437" extrusionOk="0">
                  <a:moveTo>
                    <a:pt x="1" y="0"/>
                  </a:moveTo>
                  <a:lnTo>
                    <a:pt x="2331" y="1364"/>
                  </a:lnTo>
                  <a:cubicBezTo>
                    <a:pt x="2418" y="1413"/>
                    <a:pt x="2515" y="1436"/>
                    <a:pt x="2610" y="1436"/>
                  </a:cubicBezTo>
                  <a:cubicBezTo>
                    <a:pt x="2816" y="1436"/>
                    <a:pt x="3019" y="1328"/>
                    <a:pt x="3125" y="1140"/>
                  </a:cubicBezTo>
                  <a:lnTo>
                    <a:pt x="3280" y="863"/>
                  </a:lnTo>
                  <a:cubicBezTo>
                    <a:pt x="3487" y="484"/>
                    <a:pt x="3211" y="18"/>
                    <a:pt x="27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4" name="Google Shape;12084;p13"/>
            <p:cNvSpPr/>
            <p:nvPr/>
          </p:nvSpPr>
          <p:spPr>
            <a:xfrm rot="-5400000">
              <a:off x="261188" y="4769888"/>
              <a:ext cx="67775" cy="67100"/>
            </a:xfrm>
            <a:custGeom>
              <a:avLst/>
              <a:gdLst/>
              <a:ahLst/>
              <a:cxnLst/>
              <a:rect l="l" t="t" r="r" b="b"/>
              <a:pathLst>
                <a:path w="2711" h="2684" extrusionOk="0">
                  <a:moveTo>
                    <a:pt x="1" y="0"/>
                  </a:moveTo>
                  <a:lnTo>
                    <a:pt x="1399" y="2399"/>
                  </a:lnTo>
                  <a:cubicBezTo>
                    <a:pt x="1502" y="2589"/>
                    <a:pt x="1697" y="2684"/>
                    <a:pt x="1893" y="2684"/>
                  </a:cubicBezTo>
                  <a:cubicBezTo>
                    <a:pt x="2089" y="2684"/>
                    <a:pt x="2288" y="2589"/>
                    <a:pt x="2400" y="2399"/>
                  </a:cubicBezTo>
                  <a:lnTo>
                    <a:pt x="2555" y="2140"/>
                  </a:lnTo>
                  <a:cubicBezTo>
                    <a:pt x="2711" y="1864"/>
                    <a:pt x="2607" y="1502"/>
                    <a:pt x="2331" y="134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5" name="Google Shape;12085;p13"/>
            <p:cNvSpPr/>
            <p:nvPr/>
          </p:nvSpPr>
          <p:spPr>
            <a:xfrm rot="-5400000">
              <a:off x="229638" y="4884713"/>
              <a:ext cx="87600" cy="35925"/>
            </a:xfrm>
            <a:custGeom>
              <a:avLst/>
              <a:gdLst/>
              <a:ahLst/>
              <a:cxnLst/>
              <a:rect l="l" t="t" r="r" b="b"/>
              <a:pathLst>
                <a:path w="3504" h="1437" extrusionOk="0">
                  <a:moveTo>
                    <a:pt x="725" y="0"/>
                  </a:moveTo>
                  <a:cubicBezTo>
                    <a:pt x="276" y="18"/>
                    <a:pt x="0" y="484"/>
                    <a:pt x="225" y="863"/>
                  </a:cubicBezTo>
                  <a:lnTo>
                    <a:pt x="380" y="1140"/>
                  </a:lnTo>
                  <a:cubicBezTo>
                    <a:pt x="486" y="1328"/>
                    <a:pt x="681" y="1436"/>
                    <a:pt x="887" y="1436"/>
                  </a:cubicBezTo>
                  <a:cubicBezTo>
                    <a:pt x="983" y="1436"/>
                    <a:pt x="1081" y="1413"/>
                    <a:pt x="1174" y="1364"/>
                  </a:cubicBezTo>
                  <a:lnTo>
                    <a:pt x="35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6" name="Google Shape;12086;p13"/>
            <p:cNvSpPr/>
            <p:nvPr/>
          </p:nvSpPr>
          <p:spPr>
            <a:xfrm rot="-5400000">
              <a:off x="261138" y="4855813"/>
              <a:ext cx="68200" cy="67425"/>
            </a:xfrm>
            <a:custGeom>
              <a:avLst/>
              <a:gdLst/>
              <a:ahLst/>
              <a:cxnLst/>
              <a:rect l="l" t="t" r="r" b="b"/>
              <a:pathLst>
                <a:path w="2728" h="2697" extrusionOk="0">
                  <a:moveTo>
                    <a:pt x="2728" y="0"/>
                  </a:moveTo>
                  <a:lnTo>
                    <a:pt x="381" y="1346"/>
                  </a:lnTo>
                  <a:cubicBezTo>
                    <a:pt x="105" y="1502"/>
                    <a:pt x="1" y="1864"/>
                    <a:pt x="156" y="2140"/>
                  </a:cubicBezTo>
                  <a:lnTo>
                    <a:pt x="312" y="2399"/>
                  </a:lnTo>
                  <a:cubicBezTo>
                    <a:pt x="424" y="2598"/>
                    <a:pt x="622" y="2697"/>
                    <a:pt x="821" y="2697"/>
                  </a:cubicBezTo>
                  <a:cubicBezTo>
                    <a:pt x="1019" y="2697"/>
                    <a:pt x="1218" y="2598"/>
                    <a:pt x="1330" y="2399"/>
                  </a:cubicBezTo>
                  <a:lnTo>
                    <a:pt x="27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7" name="Google Shape;12087;p13"/>
            <p:cNvSpPr/>
            <p:nvPr/>
          </p:nvSpPr>
          <p:spPr>
            <a:xfrm rot="-5400000">
              <a:off x="178675" y="4782050"/>
              <a:ext cx="40575" cy="82025"/>
            </a:xfrm>
            <a:custGeom>
              <a:avLst/>
              <a:gdLst/>
              <a:ahLst/>
              <a:cxnLst/>
              <a:rect l="l" t="t" r="r" b="b"/>
              <a:pathLst>
                <a:path w="1623" h="3281" extrusionOk="0">
                  <a:moveTo>
                    <a:pt x="587" y="1"/>
                  </a:moveTo>
                  <a:cubicBezTo>
                    <a:pt x="276" y="1"/>
                    <a:pt x="18" y="260"/>
                    <a:pt x="0" y="588"/>
                  </a:cubicBezTo>
                  <a:lnTo>
                    <a:pt x="0" y="3280"/>
                  </a:lnTo>
                  <a:lnTo>
                    <a:pt x="173" y="2987"/>
                  </a:lnTo>
                  <a:lnTo>
                    <a:pt x="1398" y="864"/>
                  </a:lnTo>
                  <a:cubicBezTo>
                    <a:pt x="1623" y="484"/>
                    <a:pt x="1346" y="1"/>
                    <a:pt x="8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8" name="Google Shape;12088;p13"/>
            <p:cNvSpPr/>
            <p:nvPr/>
          </p:nvSpPr>
          <p:spPr>
            <a:xfrm rot="-5400000">
              <a:off x="187625" y="4772475"/>
              <a:ext cx="87200" cy="35600"/>
            </a:xfrm>
            <a:custGeom>
              <a:avLst/>
              <a:gdLst/>
              <a:ahLst/>
              <a:cxnLst/>
              <a:rect l="l" t="t" r="r" b="b"/>
              <a:pathLst>
                <a:path w="3488" h="1424" extrusionOk="0">
                  <a:moveTo>
                    <a:pt x="2625" y="1"/>
                  </a:moveTo>
                  <a:cubicBezTo>
                    <a:pt x="2525" y="1"/>
                    <a:pt x="2423" y="26"/>
                    <a:pt x="2331" y="77"/>
                  </a:cubicBezTo>
                  <a:lnTo>
                    <a:pt x="450" y="1165"/>
                  </a:lnTo>
                  <a:lnTo>
                    <a:pt x="1" y="1424"/>
                  </a:lnTo>
                  <a:lnTo>
                    <a:pt x="2780" y="1424"/>
                  </a:lnTo>
                  <a:cubicBezTo>
                    <a:pt x="3211" y="1424"/>
                    <a:pt x="3487" y="940"/>
                    <a:pt x="3280" y="561"/>
                  </a:cubicBezTo>
                  <a:lnTo>
                    <a:pt x="3125" y="284"/>
                  </a:lnTo>
                  <a:cubicBezTo>
                    <a:pt x="3021" y="100"/>
                    <a:pt x="2826" y="1"/>
                    <a:pt x="2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9" name="Google Shape;12089;p13"/>
            <p:cNvSpPr/>
            <p:nvPr/>
          </p:nvSpPr>
          <p:spPr>
            <a:xfrm rot="-5400000">
              <a:off x="175813" y="4769713"/>
              <a:ext cx="67775" cy="67450"/>
            </a:xfrm>
            <a:custGeom>
              <a:avLst/>
              <a:gdLst/>
              <a:ahLst/>
              <a:cxnLst/>
              <a:rect l="l" t="t" r="r" b="b"/>
              <a:pathLst>
                <a:path w="2711" h="2698" extrusionOk="0">
                  <a:moveTo>
                    <a:pt x="1899" y="0"/>
                  </a:moveTo>
                  <a:cubicBezTo>
                    <a:pt x="1705" y="0"/>
                    <a:pt x="1511" y="100"/>
                    <a:pt x="1399" y="298"/>
                  </a:cubicBezTo>
                  <a:lnTo>
                    <a:pt x="173" y="2404"/>
                  </a:lnTo>
                  <a:lnTo>
                    <a:pt x="1" y="2697"/>
                  </a:lnTo>
                  <a:lnTo>
                    <a:pt x="450" y="2438"/>
                  </a:lnTo>
                  <a:lnTo>
                    <a:pt x="2331" y="1351"/>
                  </a:lnTo>
                  <a:cubicBezTo>
                    <a:pt x="2624" y="1196"/>
                    <a:pt x="2711" y="833"/>
                    <a:pt x="2555" y="557"/>
                  </a:cubicBezTo>
                  <a:lnTo>
                    <a:pt x="2400" y="298"/>
                  </a:lnTo>
                  <a:cubicBezTo>
                    <a:pt x="2288" y="100"/>
                    <a:pt x="2094" y="0"/>
                    <a:pt x="18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0" name="Google Shape;12090;p13"/>
            <p:cNvSpPr/>
            <p:nvPr/>
          </p:nvSpPr>
          <p:spPr>
            <a:xfrm rot="-5400000">
              <a:off x="187325" y="4884775"/>
              <a:ext cx="87600" cy="35800"/>
            </a:xfrm>
            <a:custGeom>
              <a:avLst/>
              <a:gdLst/>
              <a:ahLst/>
              <a:cxnLst/>
              <a:rect l="l" t="t" r="r" b="b"/>
              <a:pathLst>
                <a:path w="3504" h="1432" extrusionOk="0">
                  <a:moveTo>
                    <a:pt x="872" y="1"/>
                  </a:moveTo>
                  <a:cubicBezTo>
                    <a:pt x="671" y="1"/>
                    <a:pt x="483" y="108"/>
                    <a:pt x="380" y="292"/>
                  </a:cubicBezTo>
                  <a:lnTo>
                    <a:pt x="225" y="569"/>
                  </a:lnTo>
                  <a:cubicBezTo>
                    <a:pt x="0" y="948"/>
                    <a:pt x="276" y="1432"/>
                    <a:pt x="725" y="1432"/>
                  </a:cubicBezTo>
                  <a:lnTo>
                    <a:pt x="3504" y="1432"/>
                  </a:lnTo>
                  <a:lnTo>
                    <a:pt x="2089" y="603"/>
                  </a:lnTo>
                  <a:lnTo>
                    <a:pt x="1174" y="85"/>
                  </a:lnTo>
                  <a:cubicBezTo>
                    <a:pt x="1076" y="28"/>
                    <a:pt x="972" y="1"/>
                    <a:pt x="8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1" name="Google Shape;12091;p13"/>
            <p:cNvSpPr/>
            <p:nvPr/>
          </p:nvSpPr>
          <p:spPr>
            <a:xfrm rot="-5400000">
              <a:off x="210600" y="4816600"/>
              <a:ext cx="83725" cy="71625"/>
            </a:xfrm>
            <a:custGeom>
              <a:avLst/>
              <a:gdLst/>
              <a:ahLst/>
              <a:cxnLst/>
              <a:rect l="l" t="t" r="r" b="b"/>
              <a:pathLst>
                <a:path w="3349" h="2865" extrusionOk="0">
                  <a:moveTo>
                    <a:pt x="1916" y="0"/>
                  </a:moveTo>
                  <a:cubicBezTo>
                    <a:pt x="639" y="0"/>
                    <a:pt x="1" y="1536"/>
                    <a:pt x="898" y="2434"/>
                  </a:cubicBezTo>
                  <a:cubicBezTo>
                    <a:pt x="1190" y="2732"/>
                    <a:pt x="1552" y="2865"/>
                    <a:pt x="1907" y="2865"/>
                  </a:cubicBezTo>
                  <a:cubicBezTo>
                    <a:pt x="2643" y="2865"/>
                    <a:pt x="3349" y="2294"/>
                    <a:pt x="3349" y="1433"/>
                  </a:cubicBezTo>
                  <a:cubicBezTo>
                    <a:pt x="3349" y="639"/>
                    <a:pt x="2710" y="0"/>
                    <a:pt x="1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2092" name="Google Shape;12092;p13"/>
            <p:cNvGrpSpPr/>
            <p:nvPr/>
          </p:nvGrpSpPr>
          <p:grpSpPr>
            <a:xfrm>
              <a:off x="157950" y="3032375"/>
              <a:ext cx="189025" cy="199800"/>
              <a:chOff x="4401800" y="1244325"/>
              <a:chExt cx="189025" cy="199800"/>
            </a:xfrm>
          </p:grpSpPr>
          <p:sp>
            <p:nvSpPr>
              <p:cNvPr id="12093" name="Google Shape;12093;p13"/>
              <p:cNvSpPr/>
              <p:nvPr/>
            </p:nvSpPr>
            <p:spPr>
              <a:xfrm rot="-5400000">
                <a:off x="4419613" y="1353588"/>
                <a:ext cx="67775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702" extrusionOk="0">
                    <a:moveTo>
                      <a:pt x="820" y="0"/>
                    </a:moveTo>
                    <a:cubicBezTo>
                      <a:pt x="622" y="0"/>
                      <a:pt x="423" y="95"/>
                      <a:pt x="311" y="285"/>
                    </a:cubicBezTo>
                    <a:lnTo>
                      <a:pt x="156" y="561"/>
                    </a:lnTo>
                    <a:cubicBezTo>
                      <a:pt x="0" y="837"/>
                      <a:pt x="104" y="1182"/>
                      <a:pt x="380" y="1338"/>
                    </a:cubicBezTo>
                    <a:lnTo>
                      <a:pt x="1295" y="1873"/>
                    </a:lnTo>
                    <a:lnTo>
                      <a:pt x="2710" y="2701"/>
                    </a:lnTo>
                    <a:lnTo>
                      <a:pt x="2710" y="2701"/>
                    </a:lnTo>
                    <a:lnTo>
                      <a:pt x="2537" y="2408"/>
                    </a:lnTo>
                    <a:lnTo>
                      <a:pt x="1329" y="285"/>
                    </a:lnTo>
                    <a:cubicBezTo>
                      <a:pt x="1217" y="95"/>
                      <a:pt x="1019" y="0"/>
                      <a:pt x="82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94" name="Google Shape;12094;p13"/>
              <p:cNvSpPr/>
              <p:nvPr/>
            </p:nvSpPr>
            <p:spPr>
              <a:xfrm rot="-5400000">
                <a:off x="4529100" y="13267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1623" y="1"/>
                    </a:moveTo>
                    <a:lnTo>
                      <a:pt x="225" y="2417"/>
                    </a:lnTo>
                    <a:cubicBezTo>
                      <a:pt x="0" y="2797"/>
                      <a:pt x="276" y="3280"/>
                      <a:pt x="725" y="3280"/>
                    </a:cubicBezTo>
                    <a:lnTo>
                      <a:pt x="1036" y="3280"/>
                    </a:lnTo>
                    <a:cubicBezTo>
                      <a:pt x="1346" y="3280"/>
                      <a:pt x="1623" y="3021"/>
                      <a:pt x="1623" y="2693"/>
                    </a:cubicBezTo>
                    <a:lnTo>
                      <a:pt x="162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95" name="Google Shape;12095;p13"/>
              <p:cNvSpPr/>
              <p:nvPr/>
            </p:nvSpPr>
            <p:spPr>
              <a:xfrm rot="-5400000">
                <a:off x="4422525" y="13267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725" y="1"/>
                    </a:moveTo>
                    <a:cubicBezTo>
                      <a:pt x="276" y="1"/>
                      <a:pt x="0" y="484"/>
                      <a:pt x="225" y="864"/>
                    </a:cubicBezTo>
                    <a:lnTo>
                      <a:pt x="1450" y="2969"/>
                    </a:lnTo>
                    <a:lnTo>
                      <a:pt x="1623" y="3280"/>
                    </a:lnTo>
                    <a:lnTo>
                      <a:pt x="1623" y="588"/>
                    </a:lnTo>
                    <a:cubicBezTo>
                      <a:pt x="1623" y="260"/>
                      <a:pt x="1346" y="1"/>
                      <a:pt x="10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96" name="Google Shape;12096;p13"/>
              <p:cNvSpPr/>
              <p:nvPr/>
            </p:nvSpPr>
            <p:spPr>
              <a:xfrm rot="-5400000">
                <a:off x="4529313" y="1279488"/>
                <a:ext cx="40575" cy="8245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98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59" y="3298"/>
                      <a:pt x="587" y="3298"/>
                    </a:cubicBezTo>
                    <a:lnTo>
                      <a:pt x="898" y="3298"/>
                    </a:lnTo>
                    <a:cubicBezTo>
                      <a:pt x="1330" y="3298"/>
                      <a:pt x="1623" y="2814"/>
                      <a:pt x="1399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97" name="Google Shape;12097;p13"/>
              <p:cNvSpPr/>
              <p:nvPr/>
            </p:nvSpPr>
            <p:spPr>
              <a:xfrm rot="-5400000">
                <a:off x="4473475" y="1270175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1" y="0"/>
                    </a:moveTo>
                    <a:lnTo>
                      <a:pt x="2348" y="1364"/>
                    </a:lnTo>
                    <a:cubicBezTo>
                      <a:pt x="2436" y="1413"/>
                      <a:pt x="2530" y="1436"/>
                      <a:pt x="2623" y="1436"/>
                    </a:cubicBezTo>
                    <a:cubicBezTo>
                      <a:pt x="2824" y="1436"/>
                      <a:pt x="3019" y="1328"/>
                      <a:pt x="3125" y="1140"/>
                    </a:cubicBezTo>
                    <a:lnTo>
                      <a:pt x="3280" y="863"/>
                    </a:lnTo>
                    <a:cubicBezTo>
                      <a:pt x="3505" y="484"/>
                      <a:pt x="3229" y="18"/>
                      <a:pt x="278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98" name="Google Shape;12098;p13"/>
              <p:cNvSpPr/>
              <p:nvPr/>
            </p:nvSpPr>
            <p:spPr>
              <a:xfrm rot="-5400000">
                <a:off x="4505038" y="1267963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11" y="2589"/>
                      <a:pt x="1705" y="2684"/>
                      <a:pt x="1899" y="2684"/>
                    </a:cubicBezTo>
                    <a:cubicBezTo>
                      <a:pt x="2094" y="2684"/>
                      <a:pt x="2288" y="2589"/>
                      <a:pt x="2400" y="2399"/>
                    </a:cubicBezTo>
                    <a:lnTo>
                      <a:pt x="2555" y="2140"/>
                    </a:lnTo>
                    <a:cubicBezTo>
                      <a:pt x="2711" y="1847"/>
                      <a:pt x="2607" y="1502"/>
                      <a:pt x="2348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99" name="Google Shape;12099;p13"/>
              <p:cNvSpPr/>
              <p:nvPr/>
            </p:nvSpPr>
            <p:spPr>
              <a:xfrm rot="-5400000">
                <a:off x="4473475" y="1382350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708" y="0"/>
                    </a:moveTo>
                    <a:cubicBezTo>
                      <a:pt x="277" y="18"/>
                      <a:pt x="1" y="484"/>
                      <a:pt x="208" y="863"/>
                    </a:cubicBezTo>
                    <a:lnTo>
                      <a:pt x="363" y="1140"/>
                    </a:lnTo>
                    <a:cubicBezTo>
                      <a:pt x="469" y="1328"/>
                      <a:pt x="672" y="1436"/>
                      <a:pt x="878" y="1436"/>
                    </a:cubicBezTo>
                    <a:cubicBezTo>
                      <a:pt x="973" y="1436"/>
                      <a:pt x="1069" y="1413"/>
                      <a:pt x="1157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00" name="Google Shape;12100;p13"/>
              <p:cNvSpPr/>
              <p:nvPr/>
            </p:nvSpPr>
            <p:spPr>
              <a:xfrm rot="-5400000">
                <a:off x="4505200" y="1353650"/>
                <a:ext cx="67775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7" extrusionOk="0">
                    <a:moveTo>
                      <a:pt x="2710" y="0"/>
                    </a:moveTo>
                    <a:lnTo>
                      <a:pt x="380" y="1346"/>
                    </a:lnTo>
                    <a:cubicBezTo>
                      <a:pt x="104" y="1502"/>
                      <a:pt x="0" y="1864"/>
                      <a:pt x="173" y="2140"/>
                    </a:cubicBezTo>
                    <a:lnTo>
                      <a:pt x="311" y="2399"/>
                    </a:lnTo>
                    <a:cubicBezTo>
                      <a:pt x="423" y="2598"/>
                      <a:pt x="622" y="2697"/>
                      <a:pt x="820" y="2697"/>
                    </a:cubicBezTo>
                    <a:cubicBezTo>
                      <a:pt x="1019" y="2697"/>
                      <a:pt x="1217" y="2598"/>
                      <a:pt x="1329" y="2399"/>
                    </a:cubicBezTo>
                    <a:lnTo>
                      <a:pt x="271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01" name="Google Shape;12101;p13"/>
              <p:cNvSpPr/>
              <p:nvPr/>
            </p:nvSpPr>
            <p:spPr>
              <a:xfrm rot="-5400000">
                <a:off x="4422738" y="127991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587" y="1"/>
                    </a:moveTo>
                    <a:cubicBezTo>
                      <a:pt x="259" y="1"/>
                      <a:pt x="1" y="260"/>
                      <a:pt x="1" y="588"/>
                    </a:cubicBezTo>
                    <a:lnTo>
                      <a:pt x="1" y="3280"/>
                    </a:lnTo>
                    <a:lnTo>
                      <a:pt x="173" y="2987"/>
                    </a:lnTo>
                    <a:lnTo>
                      <a:pt x="1399" y="864"/>
                    </a:lnTo>
                    <a:cubicBezTo>
                      <a:pt x="1606" y="484"/>
                      <a:pt x="1330" y="1"/>
                      <a:pt x="89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02" name="Google Shape;12102;p13"/>
              <p:cNvSpPr/>
              <p:nvPr/>
            </p:nvSpPr>
            <p:spPr>
              <a:xfrm rot="-5400000">
                <a:off x="4431263" y="1270338"/>
                <a:ext cx="8762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24" extrusionOk="0">
                    <a:moveTo>
                      <a:pt x="2633" y="1"/>
                    </a:moveTo>
                    <a:cubicBezTo>
                      <a:pt x="2532" y="1"/>
                      <a:pt x="2429" y="26"/>
                      <a:pt x="2331" y="77"/>
                    </a:cubicBezTo>
                    <a:lnTo>
                      <a:pt x="450" y="1165"/>
                    </a:lnTo>
                    <a:lnTo>
                      <a:pt x="1" y="1424"/>
                    </a:lnTo>
                    <a:lnTo>
                      <a:pt x="2780" y="1424"/>
                    </a:lnTo>
                    <a:cubicBezTo>
                      <a:pt x="3229" y="1424"/>
                      <a:pt x="3505" y="940"/>
                      <a:pt x="3280" y="561"/>
                    </a:cubicBezTo>
                    <a:lnTo>
                      <a:pt x="3125" y="284"/>
                    </a:lnTo>
                    <a:cubicBezTo>
                      <a:pt x="3021" y="100"/>
                      <a:pt x="2833" y="1"/>
                      <a:pt x="263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03" name="Google Shape;12103;p13"/>
              <p:cNvSpPr/>
              <p:nvPr/>
            </p:nvSpPr>
            <p:spPr>
              <a:xfrm rot="-5400000">
                <a:off x="4419675" y="1267350"/>
                <a:ext cx="67750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698" extrusionOk="0">
                    <a:moveTo>
                      <a:pt x="1890" y="0"/>
                    </a:moveTo>
                    <a:cubicBezTo>
                      <a:pt x="1692" y="0"/>
                      <a:pt x="1493" y="100"/>
                      <a:pt x="1381" y="298"/>
                    </a:cubicBezTo>
                    <a:lnTo>
                      <a:pt x="173" y="2404"/>
                    </a:lnTo>
                    <a:lnTo>
                      <a:pt x="0" y="2697"/>
                    </a:lnTo>
                    <a:lnTo>
                      <a:pt x="449" y="2438"/>
                    </a:lnTo>
                    <a:lnTo>
                      <a:pt x="2330" y="1351"/>
                    </a:lnTo>
                    <a:cubicBezTo>
                      <a:pt x="2606" y="1196"/>
                      <a:pt x="2710" y="833"/>
                      <a:pt x="2555" y="557"/>
                    </a:cubicBezTo>
                    <a:lnTo>
                      <a:pt x="2399" y="298"/>
                    </a:lnTo>
                    <a:cubicBezTo>
                      <a:pt x="2287" y="100"/>
                      <a:pt x="2089" y="0"/>
                      <a:pt x="189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04" name="Google Shape;12104;p13"/>
              <p:cNvSpPr/>
              <p:nvPr/>
            </p:nvSpPr>
            <p:spPr>
              <a:xfrm rot="-5400000">
                <a:off x="4431163" y="1382413"/>
                <a:ext cx="87625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2" extrusionOk="0">
                    <a:moveTo>
                      <a:pt x="863" y="1"/>
                    </a:moveTo>
                    <a:cubicBezTo>
                      <a:pt x="662" y="1"/>
                      <a:pt x="467" y="108"/>
                      <a:pt x="363" y="292"/>
                    </a:cubicBezTo>
                    <a:lnTo>
                      <a:pt x="208" y="569"/>
                    </a:lnTo>
                    <a:cubicBezTo>
                      <a:pt x="1" y="948"/>
                      <a:pt x="277" y="1432"/>
                      <a:pt x="708" y="1432"/>
                    </a:cubicBezTo>
                    <a:lnTo>
                      <a:pt x="3504" y="1432"/>
                    </a:lnTo>
                    <a:lnTo>
                      <a:pt x="2072" y="603"/>
                    </a:lnTo>
                    <a:lnTo>
                      <a:pt x="1157" y="85"/>
                    </a:lnTo>
                    <a:cubicBezTo>
                      <a:pt x="1065" y="28"/>
                      <a:pt x="963" y="1"/>
                      <a:pt x="86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05" name="Google Shape;12105;p13"/>
              <p:cNvSpPr/>
              <p:nvPr/>
            </p:nvSpPr>
            <p:spPr>
              <a:xfrm rot="-5400000">
                <a:off x="4454450" y="1314675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1" y="1536"/>
                      <a:pt x="898" y="2434"/>
                    </a:cubicBezTo>
                    <a:cubicBezTo>
                      <a:pt x="1196" y="2732"/>
                      <a:pt x="1560" y="2865"/>
                      <a:pt x="1915" y="2865"/>
                    </a:cubicBezTo>
                    <a:cubicBezTo>
                      <a:pt x="2651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2106" name="Google Shape;12106;p13"/>
            <p:cNvSpPr/>
            <p:nvPr/>
          </p:nvSpPr>
          <p:spPr>
            <a:xfrm rot="-5400000">
              <a:off x="296238" y="3549513"/>
              <a:ext cx="34125" cy="31100"/>
            </a:xfrm>
            <a:custGeom>
              <a:avLst/>
              <a:gdLst/>
              <a:ahLst/>
              <a:cxnLst/>
              <a:rect l="l" t="t" r="r" b="b"/>
              <a:pathLst>
                <a:path w="1365" h="1244" extrusionOk="0">
                  <a:moveTo>
                    <a:pt x="691" y="1"/>
                  </a:moveTo>
                  <a:lnTo>
                    <a:pt x="312" y="381"/>
                  </a:lnTo>
                  <a:cubicBezTo>
                    <a:pt x="1" y="709"/>
                    <a:pt x="243" y="1244"/>
                    <a:pt x="691" y="1244"/>
                  </a:cubicBezTo>
                  <a:cubicBezTo>
                    <a:pt x="1140" y="1244"/>
                    <a:pt x="1364" y="709"/>
                    <a:pt x="1054" y="381"/>
                  </a:cubicBezTo>
                  <a:lnTo>
                    <a:pt x="6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7" name="Google Shape;12107;p13"/>
            <p:cNvSpPr/>
            <p:nvPr/>
          </p:nvSpPr>
          <p:spPr>
            <a:xfrm rot="-5400000">
              <a:off x="296250" y="4120800"/>
              <a:ext cx="34100" cy="31100"/>
            </a:xfrm>
            <a:custGeom>
              <a:avLst/>
              <a:gdLst/>
              <a:ahLst/>
              <a:cxnLst/>
              <a:rect l="l" t="t" r="r" b="b"/>
              <a:pathLst>
                <a:path w="1364" h="1244" extrusionOk="0">
                  <a:moveTo>
                    <a:pt x="691" y="1"/>
                  </a:moveTo>
                  <a:lnTo>
                    <a:pt x="311" y="381"/>
                  </a:lnTo>
                  <a:cubicBezTo>
                    <a:pt x="0" y="709"/>
                    <a:pt x="242" y="1244"/>
                    <a:pt x="691" y="1244"/>
                  </a:cubicBezTo>
                  <a:cubicBezTo>
                    <a:pt x="1122" y="1244"/>
                    <a:pt x="1364" y="709"/>
                    <a:pt x="1053" y="381"/>
                  </a:cubicBezTo>
                  <a:lnTo>
                    <a:pt x="6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8" name="Google Shape;12108;p13"/>
            <p:cNvSpPr/>
            <p:nvPr/>
          </p:nvSpPr>
          <p:spPr>
            <a:xfrm rot="-5400000">
              <a:off x="296238" y="4692088"/>
              <a:ext cx="34125" cy="31100"/>
            </a:xfrm>
            <a:custGeom>
              <a:avLst/>
              <a:gdLst/>
              <a:ahLst/>
              <a:cxnLst/>
              <a:rect l="l" t="t" r="r" b="b"/>
              <a:pathLst>
                <a:path w="1365" h="1244" extrusionOk="0">
                  <a:moveTo>
                    <a:pt x="674" y="1"/>
                  </a:moveTo>
                  <a:lnTo>
                    <a:pt x="311" y="381"/>
                  </a:lnTo>
                  <a:cubicBezTo>
                    <a:pt x="1" y="709"/>
                    <a:pt x="225" y="1244"/>
                    <a:pt x="674" y="1244"/>
                  </a:cubicBezTo>
                  <a:cubicBezTo>
                    <a:pt x="1123" y="1244"/>
                    <a:pt x="1364" y="709"/>
                    <a:pt x="1053" y="381"/>
                  </a:cubicBezTo>
                  <a:lnTo>
                    <a:pt x="67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9" name="Google Shape;12109;p13"/>
            <p:cNvSpPr/>
            <p:nvPr/>
          </p:nvSpPr>
          <p:spPr>
            <a:xfrm rot="-5400000">
              <a:off x="296450" y="2978000"/>
              <a:ext cx="33700" cy="31100"/>
            </a:xfrm>
            <a:custGeom>
              <a:avLst/>
              <a:gdLst/>
              <a:ahLst/>
              <a:cxnLst/>
              <a:rect l="l" t="t" r="r" b="b"/>
              <a:pathLst>
                <a:path w="1348" h="1244" extrusionOk="0">
                  <a:moveTo>
                    <a:pt x="674" y="1"/>
                  </a:moveTo>
                  <a:lnTo>
                    <a:pt x="294" y="381"/>
                  </a:lnTo>
                  <a:cubicBezTo>
                    <a:pt x="1" y="709"/>
                    <a:pt x="225" y="1244"/>
                    <a:pt x="674" y="1244"/>
                  </a:cubicBezTo>
                  <a:cubicBezTo>
                    <a:pt x="1123" y="1244"/>
                    <a:pt x="1347" y="709"/>
                    <a:pt x="1037" y="381"/>
                  </a:cubicBezTo>
                  <a:lnTo>
                    <a:pt x="67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0" name="Google Shape;12110;p13"/>
            <p:cNvSpPr/>
            <p:nvPr/>
          </p:nvSpPr>
          <p:spPr>
            <a:xfrm rot="-5400000">
              <a:off x="296238" y="3255663"/>
              <a:ext cx="34125" cy="31100"/>
            </a:xfrm>
            <a:custGeom>
              <a:avLst/>
              <a:gdLst/>
              <a:ahLst/>
              <a:cxnLst/>
              <a:rect l="l" t="t" r="r" b="b"/>
              <a:pathLst>
                <a:path w="1365" h="1244" extrusionOk="0">
                  <a:moveTo>
                    <a:pt x="691" y="1"/>
                  </a:moveTo>
                  <a:lnTo>
                    <a:pt x="311" y="381"/>
                  </a:lnTo>
                  <a:cubicBezTo>
                    <a:pt x="1" y="709"/>
                    <a:pt x="242" y="1244"/>
                    <a:pt x="691" y="1244"/>
                  </a:cubicBezTo>
                  <a:cubicBezTo>
                    <a:pt x="1140" y="1244"/>
                    <a:pt x="1364" y="709"/>
                    <a:pt x="1054" y="381"/>
                  </a:cubicBezTo>
                  <a:lnTo>
                    <a:pt x="6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1" name="Google Shape;12111;p13"/>
            <p:cNvSpPr/>
            <p:nvPr/>
          </p:nvSpPr>
          <p:spPr>
            <a:xfrm rot="-5400000">
              <a:off x="296250" y="3826950"/>
              <a:ext cx="34100" cy="31100"/>
            </a:xfrm>
            <a:custGeom>
              <a:avLst/>
              <a:gdLst/>
              <a:ahLst/>
              <a:cxnLst/>
              <a:rect l="l" t="t" r="r" b="b"/>
              <a:pathLst>
                <a:path w="1364" h="1244" extrusionOk="0">
                  <a:moveTo>
                    <a:pt x="673" y="1"/>
                  </a:moveTo>
                  <a:lnTo>
                    <a:pt x="311" y="381"/>
                  </a:lnTo>
                  <a:cubicBezTo>
                    <a:pt x="0" y="709"/>
                    <a:pt x="242" y="1244"/>
                    <a:pt x="673" y="1244"/>
                  </a:cubicBezTo>
                  <a:cubicBezTo>
                    <a:pt x="1122" y="1244"/>
                    <a:pt x="1364" y="709"/>
                    <a:pt x="1053" y="381"/>
                  </a:cubicBezTo>
                  <a:lnTo>
                    <a:pt x="6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2" name="Google Shape;12112;p13"/>
            <p:cNvSpPr/>
            <p:nvPr/>
          </p:nvSpPr>
          <p:spPr>
            <a:xfrm rot="-5400000">
              <a:off x="296250" y="4351775"/>
              <a:ext cx="34100" cy="31100"/>
            </a:xfrm>
            <a:custGeom>
              <a:avLst/>
              <a:gdLst/>
              <a:ahLst/>
              <a:cxnLst/>
              <a:rect l="l" t="t" r="r" b="b"/>
              <a:pathLst>
                <a:path w="1364" h="1244" extrusionOk="0">
                  <a:moveTo>
                    <a:pt x="674" y="1"/>
                  </a:moveTo>
                  <a:lnTo>
                    <a:pt x="311" y="381"/>
                  </a:lnTo>
                  <a:cubicBezTo>
                    <a:pt x="0" y="709"/>
                    <a:pt x="225" y="1244"/>
                    <a:pt x="674" y="1244"/>
                  </a:cubicBezTo>
                  <a:cubicBezTo>
                    <a:pt x="1122" y="1244"/>
                    <a:pt x="1364" y="709"/>
                    <a:pt x="1053" y="381"/>
                  </a:cubicBezTo>
                  <a:lnTo>
                    <a:pt x="67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2113" name="Google Shape;12113;p13"/>
            <p:cNvGrpSpPr/>
            <p:nvPr/>
          </p:nvGrpSpPr>
          <p:grpSpPr>
            <a:xfrm>
              <a:off x="151925" y="182350"/>
              <a:ext cx="341750" cy="2538050"/>
              <a:chOff x="487050" y="1971275"/>
              <a:chExt cx="341750" cy="2538050"/>
            </a:xfrm>
          </p:grpSpPr>
          <p:sp>
            <p:nvSpPr>
              <p:cNvPr id="12114" name="Google Shape;12114;p13"/>
              <p:cNvSpPr/>
              <p:nvPr/>
            </p:nvSpPr>
            <p:spPr>
              <a:xfrm rot="-5400000">
                <a:off x="-453825" y="3226700"/>
                <a:ext cx="2538050" cy="27200"/>
              </a:xfrm>
              <a:custGeom>
                <a:avLst/>
                <a:gdLst/>
                <a:ahLst/>
                <a:cxnLst/>
                <a:rect l="l" t="t" r="r" b="b"/>
                <a:pathLst>
                  <a:path w="101522" h="1088" extrusionOk="0">
                    <a:moveTo>
                      <a:pt x="1" y="0"/>
                    </a:moveTo>
                    <a:lnTo>
                      <a:pt x="1" y="1088"/>
                    </a:lnTo>
                    <a:lnTo>
                      <a:pt x="101521" y="1088"/>
                    </a:lnTo>
                    <a:lnTo>
                      <a:pt x="10152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15" name="Google Shape;12115;p13"/>
              <p:cNvSpPr/>
              <p:nvPr/>
            </p:nvSpPr>
            <p:spPr>
              <a:xfrm rot="-5400000">
                <a:off x="-535587" y="3232963"/>
                <a:ext cx="2538050" cy="14675"/>
              </a:xfrm>
              <a:custGeom>
                <a:avLst/>
                <a:gdLst/>
                <a:ahLst/>
                <a:cxnLst/>
                <a:rect l="l" t="t" r="r" b="b"/>
                <a:pathLst>
                  <a:path w="101522" h="587" extrusionOk="0">
                    <a:moveTo>
                      <a:pt x="1" y="0"/>
                    </a:moveTo>
                    <a:lnTo>
                      <a:pt x="1" y="587"/>
                    </a:lnTo>
                    <a:lnTo>
                      <a:pt x="101521" y="587"/>
                    </a:lnTo>
                    <a:lnTo>
                      <a:pt x="10152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16" name="Google Shape;12116;p13"/>
              <p:cNvSpPr/>
              <p:nvPr/>
            </p:nvSpPr>
            <p:spPr>
              <a:xfrm rot="-5400000">
                <a:off x="487038" y="2568463"/>
                <a:ext cx="200675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7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17" name="Google Shape;12117;p13"/>
              <p:cNvSpPr/>
              <p:nvPr/>
            </p:nvSpPr>
            <p:spPr>
              <a:xfrm rot="-5400000">
                <a:off x="523163" y="2676663"/>
                <a:ext cx="5700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53" extrusionOk="0">
                    <a:moveTo>
                      <a:pt x="685" y="1"/>
                    </a:moveTo>
                    <a:cubicBezTo>
                      <a:pt x="523" y="1"/>
                      <a:pt x="363" y="78"/>
                      <a:pt x="277" y="234"/>
                    </a:cubicBezTo>
                    <a:lnTo>
                      <a:pt x="139" y="458"/>
                    </a:lnTo>
                    <a:cubicBezTo>
                      <a:pt x="1" y="682"/>
                      <a:pt x="87" y="976"/>
                      <a:pt x="312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279" y="2253"/>
                    </a:lnTo>
                    <a:lnTo>
                      <a:pt x="2124" y="2011"/>
                    </a:lnTo>
                    <a:lnTo>
                      <a:pt x="1106" y="234"/>
                    </a:lnTo>
                    <a:cubicBezTo>
                      <a:pt x="1011" y="78"/>
                      <a:pt x="847" y="1"/>
                      <a:pt x="68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18" name="Google Shape;12118;p13"/>
              <p:cNvSpPr/>
              <p:nvPr/>
            </p:nvSpPr>
            <p:spPr>
              <a:xfrm rot="-5400000">
                <a:off x="615188" y="2654313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05" y="2745"/>
                    </a:cubicBezTo>
                    <a:lnTo>
                      <a:pt x="864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19" name="Google Shape;12119;p13"/>
              <p:cNvSpPr/>
              <p:nvPr/>
            </p:nvSpPr>
            <p:spPr>
              <a:xfrm rot="-5400000">
                <a:off x="525875" y="2654325"/>
                <a:ext cx="3412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5" extrusionOk="0">
                    <a:moveTo>
                      <a:pt x="622" y="0"/>
                    </a:moveTo>
                    <a:cubicBezTo>
                      <a:pt x="242" y="0"/>
                      <a:pt x="1" y="397"/>
                      <a:pt x="190" y="725"/>
                    </a:cubicBezTo>
                    <a:lnTo>
                      <a:pt x="1209" y="2486"/>
                    </a:lnTo>
                    <a:lnTo>
                      <a:pt x="1364" y="2744"/>
                    </a:lnTo>
                    <a:lnTo>
                      <a:pt x="1364" y="483"/>
                    </a:lnTo>
                    <a:cubicBezTo>
                      <a:pt x="1364" y="207"/>
                      <a:pt x="1140" y="0"/>
                      <a:pt x="8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20" name="Google Shape;12120;p13"/>
              <p:cNvSpPr/>
              <p:nvPr/>
            </p:nvSpPr>
            <p:spPr>
              <a:xfrm rot="-5400000">
                <a:off x="615413" y="26148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08" y="2745"/>
                      <a:pt x="484" y="2745"/>
                    </a:cubicBezTo>
                    <a:lnTo>
                      <a:pt x="743" y="2745"/>
                    </a:lnTo>
                    <a:cubicBezTo>
                      <a:pt x="1105" y="2745"/>
                      <a:pt x="1347" y="2331"/>
                      <a:pt x="1157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21" name="Google Shape;12121;p13"/>
              <p:cNvSpPr/>
              <p:nvPr/>
            </p:nvSpPr>
            <p:spPr>
              <a:xfrm rot="-5400000">
                <a:off x="568463" y="2607013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68" y="1139"/>
                    </a:lnTo>
                    <a:cubicBezTo>
                      <a:pt x="2041" y="1178"/>
                      <a:pt x="2121" y="1198"/>
                      <a:pt x="2200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45" y="742"/>
                    </a:lnTo>
                    <a:cubicBezTo>
                      <a:pt x="2935" y="414"/>
                      <a:pt x="2711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22" name="Google Shape;12122;p13"/>
              <p:cNvSpPr/>
              <p:nvPr/>
            </p:nvSpPr>
            <p:spPr>
              <a:xfrm rot="-5400000">
                <a:off x="594975" y="2604650"/>
                <a:ext cx="5655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66" extrusionOk="0">
                    <a:moveTo>
                      <a:pt x="0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7" y="2183"/>
                      <a:pt x="2002" y="2019"/>
                    </a:cubicBezTo>
                    <a:lnTo>
                      <a:pt x="2123" y="1812"/>
                    </a:lnTo>
                    <a:cubicBezTo>
                      <a:pt x="2261" y="1571"/>
                      <a:pt x="2192" y="1260"/>
                      <a:pt x="1951" y="113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23" name="Google Shape;12123;p13"/>
              <p:cNvSpPr/>
              <p:nvPr/>
            </p:nvSpPr>
            <p:spPr>
              <a:xfrm rot="-5400000">
                <a:off x="568350" y="27011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604" y="0"/>
                    </a:moveTo>
                    <a:cubicBezTo>
                      <a:pt x="242" y="0"/>
                      <a:pt x="0" y="414"/>
                      <a:pt x="190" y="725"/>
                    </a:cubicBezTo>
                    <a:lnTo>
                      <a:pt x="311" y="949"/>
                    </a:lnTo>
                    <a:cubicBezTo>
                      <a:pt x="404" y="1100"/>
                      <a:pt x="566" y="1189"/>
                      <a:pt x="737" y="1189"/>
                    </a:cubicBezTo>
                    <a:cubicBezTo>
                      <a:pt x="820" y="1189"/>
                      <a:pt x="905" y="1167"/>
                      <a:pt x="984" y="1122"/>
                    </a:cubicBezTo>
                    <a:lnTo>
                      <a:pt x="293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24" name="Google Shape;12124;p13"/>
              <p:cNvSpPr/>
              <p:nvPr/>
            </p:nvSpPr>
            <p:spPr>
              <a:xfrm rot="-5400000">
                <a:off x="594588" y="2676663"/>
                <a:ext cx="5700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53" extrusionOk="0">
                    <a:moveTo>
                      <a:pt x="2279" y="0"/>
                    </a:moveTo>
                    <a:lnTo>
                      <a:pt x="312" y="1139"/>
                    </a:lnTo>
                    <a:cubicBezTo>
                      <a:pt x="87" y="1260"/>
                      <a:pt x="1" y="1571"/>
                      <a:pt x="139" y="1795"/>
                    </a:cubicBezTo>
                    <a:lnTo>
                      <a:pt x="277" y="2019"/>
                    </a:lnTo>
                    <a:cubicBezTo>
                      <a:pt x="363" y="2175"/>
                      <a:pt x="523" y="2252"/>
                      <a:pt x="685" y="2252"/>
                    </a:cubicBezTo>
                    <a:cubicBezTo>
                      <a:pt x="847" y="2252"/>
                      <a:pt x="1011" y="2175"/>
                      <a:pt x="1106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25" name="Google Shape;12125;p13"/>
              <p:cNvSpPr/>
              <p:nvPr/>
            </p:nvSpPr>
            <p:spPr>
              <a:xfrm rot="-5400000">
                <a:off x="526100" y="261527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38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26" name="Google Shape;12126;p13"/>
              <p:cNvSpPr/>
              <p:nvPr/>
            </p:nvSpPr>
            <p:spPr>
              <a:xfrm rot="-5400000">
                <a:off x="533038" y="2607138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201" y="0"/>
                    </a:moveTo>
                    <a:cubicBezTo>
                      <a:pt x="2121" y="0"/>
                      <a:pt x="2041" y="21"/>
                      <a:pt x="1968" y="66"/>
                    </a:cubicBezTo>
                    <a:lnTo>
                      <a:pt x="381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711" y="1188"/>
                      <a:pt x="2935" y="791"/>
                      <a:pt x="2745" y="463"/>
                    </a:cubicBezTo>
                    <a:lnTo>
                      <a:pt x="2624" y="256"/>
                    </a:lnTo>
                    <a:cubicBezTo>
                      <a:pt x="2531" y="92"/>
                      <a:pt x="2367" y="0"/>
                      <a:pt x="220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27" name="Google Shape;12127;p13"/>
              <p:cNvSpPr/>
              <p:nvPr/>
            </p:nvSpPr>
            <p:spPr>
              <a:xfrm rot="-5400000">
                <a:off x="523438" y="2604863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8" y="2007"/>
                    </a:lnTo>
                    <a:lnTo>
                      <a:pt x="0" y="2249"/>
                    </a:lnTo>
                    <a:lnTo>
                      <a:pt x="380" y="2042"/>
                    </a:lnTo>
                    <a:lnTo>
                      <a:pt x="1951" y="1127"/>
                    </a:lnTo>
                    <a:cubicBezTo>
                      <a:pt x="2175" y="989"/>
                      <a:pt x="2261" y="696"/>
                      <a:pt x="2123" y="454"/>
                    </a:cubicBezTo>
                    <a:lnTo>
                      <a:pt x="2002" y="247"/>
                    </a:lnTo>
                    <a:cubicBezTo>
                      <a:pt x="1907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28" name="Google Shape;12128;p13"/>
              <p:cNvSpPr/>
              <p:nvPr/>
            </p:nvSpPr>
            <p:spPr>
              <a:xfrm rot="-5400000">
                <a:off x="533025" y="27011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737" y="0"/>
                    </a:moveTo>
                    <a:cubicBezTo>
                      <a:pt x="566" y="0"/>
                      <a:pt x="404" y="89"/>
                      <a:pt x="311" y="240"/>
                    </a:cubicBezTo>
                    <a:lnTo>
                      <a:pt x="190" y="464"/>
                    </a:lnTo>
                    <a:cubicBezTo>
                      <a:pt x="0" y="775"/>
                      <a:pt x="242" y="1189"/>
                      <a:pt x="604" y="1189"/>
                    </a:cubicBezTo>
                    <a:lnTo>
                      <a:pt x="2934" y="1189"/>
                    </a:lnTo>
                    <a:lnTo>
                      <a:pt x="1743" y="516"/>
                    </a:lnTo>
                    <a:lnTo>
                      <a:pt x="984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29" name="Google Shape;12129;p13"/>
              <p:cNvSpPr/>
              <p:nvPr/>
            </p:nvSpPr>
            <p:spPr>
              <a:xfrm rot="-5400000">
                <a:off x="557375" y="26388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192" y="0"/>
                    </a:moveTo>
                    <a:cubicBezTo>
                      <a:pt x="536" y="0"/>
                      <a:pt x="1" y="536"/>
                      <a:pt x="1" y="1209"/>
                    </a:cubicBezTo>
                    <a:cubicBezTo>
                      <a:pt x="1" y="1865"/>
                      <a:pt x="536" y="2400"/>
                      <a:pt x="1192" y="2400"/>
                    </a:cubicBezTo>
                    <a:cubicBezTo>
                      <a:pt x="1865" y="2400"/>
                      <a:pt x="2400" y="1865"/>
                      <a:pt x="2400" y="1209"/>
                    </a:cubicBezTo>
                    <a:cubicBezTo>
                      <a:pt x="2400" y="536"/>
                      <a:pt x="1865" y="0"/>
                      <a:pt x="11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30" name="Google Shape;12130;p13"/>
              <p:cNvSpPr/>
              <p:nvPr/>
            </p:nvSpPr>
            <p:spPr>
              <a:xfrm rot="-5400000">
                <a:off x="487250" y="3139975"/>
                <a:ext cx="2002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10" h="8026" extrusionOk="0">
                    <a:moveTo>
                      <a:pt x="7543" y="466"/>
                    </a:moveTo>
                    <a:lnTo>
                      <a:pt x="7543" y="7560"/>
                    </a:lnTo>
                    <a:lnTo>
                      <a:pt x="467" y="7560"/>
                    </a:lnTo>
                    <a:lnTo>
                      <a:pt x="467" y="466"/>
                    </a:lnTo>
                    <a:close/>
                    <a:moveTo>
                      <a:pt x="1" y="0"/>
                    </a:moveTo>
                    <a:lnTo>
                      <a:pt x="1" y="8026"/>
                    </a:lnTo>
                    <a:lnTo>
                      <a:pt x="8009" y="8026"/>
                    </a:lnTo>
                    <a:lnTo>
                      <a:pt x="800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31" name="Google Shape;12131;p13"/>
              <p:cNvSpPr/>
              <p:nvPr/>
            </p:nvSpPr>
            <p:spPr>
              <a:xfrm rot="-5400000">
                <a:off x="523175" y="3247950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682" y="1"/>
                    </a:moveTo>
                    <a:cubicBezTo>
                      <a:pt x="518" y="1"/>
                      <a:pt x="354" y="78"/>
                      <a:pt x="259" y="234"/>
                    </a:cubicBezTo>
                    <a:lnTo>
                      <a:pt x="138" y="458"/>
                    </a:lnTo>
                    <a:cubicBezTo>
                      <a:pt x="0" y="682"/>
                      <a:pt x="87" y="993"/>
                      <a:pt x="311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279" y="2253"/>
                    </a:lnTo>
                    <a:lnTo>
                      <a:pt x="2123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32" name="Google Shape;12132;p13"/>
              <p:cNvSpPr/>
              <p:nvPr/>
            </p:nvSpPr>
            <p:spPr>
              <a:xfrm rot="-5400000">
                <a:off x="615188" y="3225613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64" y="1"/>
                    </a:moveTo>
                    <a:lnTo>
                      <a:pt x="191" y="2020"/>
                    </a:lnTo>
                    <a:cubicBezTo>
                      <a:pt x="1" y="2331"/>
                      <a:pt x="243" y="2745"/>
                      <a:pt x="622" y="2745"/>
                    </a:cubicBezTo>
                    <a:lnTo>
                      <a:pt x="864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33" name="Google Shape;12133;p13"/>
              <p:cNvSpPr/>
              <p:nvPr/>
            </p:nvSpPr>
            <p:spPr>
              <a:xfrm rot="-5400000">
                <a:off x="525875" y="3225625"/>
                <a:ext cx="3412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5" extrusionOk="0">
                    <a:moveTo>
                      <a:pt x="622" y="0"/>
                    </a:moveTo>
                    <a:cubicBezTo>
                      <a:pt x="243" y="0"/>
                      <a:pt x="1" y="397"/>
                      <a:pt x="191" y="725"/>
                    </a:cubicBezTo>
                    <a:lnTo>
                      <a:pt x="1209" y="2486"/>
                    </a:lnTo>
                    <a:lnTo>
                      <a:pt x="1364" y="2744"/>
                    </a:lnTo>
                    <a:lnTo>
                      <a:pt x="1364" y="483"/>
                    </a:lnTo>
                    <a:cubicBezTo>
                      <a:pt x="1364" y="207"/>
                      <a:pt x="1140" y="0"/>
                      <a:pt x="8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34" name="Google Shape;12134;p13"/>
              <p:cNvSpPr/>
              <p:nvPr/>
            </p:nvSpPr>
            <p:spPr>
              <a:xfrm rot="-5400000">
                <a:off x="615200" y="318635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" y="1"/>
                    </a:moveTo>
                    <a:lnTo>
                      <a:pt x="1" y="2262"/>
                    </a:lnTo>
                    <a:cubicBezTo>
                      <a:pt x="1" y="2521"/>
                      <a:pt x="225" y="2745"/>
                      <a:pt x="501" y="2745"/>
                    </a:cubicBezTo>
                    <a:lnTo>
                      <a:pt x="743" y="2745"/>
                    </a:lnTo>
                    <a:cubicBezTo>
                      <a:pt x="1122" y="2745"/>
                      <a:pt x="1364" y="2331"/>
                      <a:pt x="1174" y="202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35" name="Google Shape;12135;p13"/>
              <p:cNvSpPr/>
              <p:nvPr/>
            </p:nvSpPr>
            <p:spPr>
              <a:xfrm rot="-5400000">
                <a:off x="568463" y="3178288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0" y="0"/>
                    </a:moveTo>
                    <a:lnTo>
                      <a:pt x="1951" y="1139"/>
                    </a:lnTo>
                    <a:cubicBezTo>
                      <a:pt x="2029" y="1178"/>
                      <a:pt x="2112" y="1198"/>
                      <a:pt x="2194" y="1198"/>
                    </a:cubicBezTo>
                    <a:cubicBezTo>
                      <a:pt x="2365" y="1198"/>
                      <a:pt x="2530" y="1113"/>
                      <a:pt x="2624" y="949"/>
                    </a:cubicBezTo>
                    <a:lnTo>
                      <a:pt x="2744" y="742"/>
                    </a:lnTo>
                    <a:cubicBezTo>
                      <a:pt x="2934" y="414"/>
                      <a:pt x="2693" y="17"/>
                      <a:pt x="2330" y="1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36" name="Google Shape;12136;p13"/>
              <p:cNvSpPr/>
              <p:nvPr/>
            </p:nvSpPr>
            <p:spPr>
              <a:xfrm rot="-5400000">
                <a:off x="594975" y="3175950"/>
                <a:ext cx="5655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66" extrusionOk="0">
                    <a:moveTo>
                      <a:pt x="1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8" y="2183"/>
                      <a:pt x="2003" y="2019"/>
                    </a:cubicBezTo>
                    <a:lnTo>
                      <a:pt x="2124" y="1812"/>
                    </a:lnTo>
                    <a:cubicBezTo>
                      <a:pt x="2262" y="1571"/>
                      <a:pt x="2193" y="1260"/>
                      <a:pt x="1951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37" name="Google Shape;12137;p13"/>
              <p:cNvSpPr/>
              <p:nvPr/>
            </p:nvSpPr>
            <p:spPr>
              <a:xfrm rot="-5400000">
                <a:off x="568350" y="32724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605" y="0"/>
                    </a:moveTo>
                    <a:cubicBezTo>
                      <a:pt x="242" y="0"/>
                      <a:pt x="1" y="414"/>
                      <a:pt x="190" y="725"/>
                    </a:cubicBezTo>
                    <a:lnTo>
                      <a:pt x="311" y="949"/>
                    </a:lnTo>
                    <a:cubicBezTo>
                      <a:pt x="404" y="1100"/>
                      <a:pt x="567" y="1189"/>
                      <a:pt x="737" y="1189"/>
                    </a:cubicBezTo>
                    <a:cubicBezTo>
                      <a:pt x="820" y="1189"/>
                      <a:pt x="905" y="1167"/>
                      <a:pt x="984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38" name="Google Shape;12138;p13"/>
              <p:cNvSpPr/>
              <p:nvPr/>
            </p:nvSpPr>
            <p:spPr>
              <a:xfrm rot="-5400000">
                <a:off x="594600" y="3247950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2279" y="0"/>
                    </a:moveTo>
                    <a:lnTo>
                      <a:pt x="311" y="1139"/>
                    </a:lnTo>
                    <a:cubicBezTo>
                      <a:pt x="87" y="1260"/>
                      <a:pt x="0" y="1571"/>
                      <a:pt x="138" y="1795"/>
                    </a:cubicBezTo>
                    <a:lnTo>
                      <a:pt x="259" y="2019"/>
                    </a:lnTo>
                    <a:cubicBezTo>
                      <a:pt x="354" y="2175"/>
                      <a:pt x="518" y="2252"/>
                      <a:pt x="682" y="2252"/>
                    </a:cubicBezTo>
                    <a:cubicBezTo>
                      <a:pt x="846" y="2252"/>
                      <a:pt x="1010" y="2175"/>
                      <a:pt x="1105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39" name="Google Shape;12139;p13"/>
              <p:cNvSpPr/>
              <p:nvPr/>
            </p:nvSpPr>
            <p:spPr>
              <a:xfrm rot="-5400000">
                <a:off x="525888" y="3186363"/>
                <a:ext cx="34100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5" extrusionOk="0">
                    <a:moveTo>
                      <a:pt x="501" y="0"/>
                    </a:moveTo>
                    <a:cubicBezTo>
                      <a:pt x="225" y="0"/>
                      <a:pt x="1" y="207"/>
                      <a:pt x="1" y="483"/>
                    </a:cubicBezTo>
                    <a:lnTo>
                      <a:pt x="1" y="2744"/>
                    </a:lnTo>
                    <a:lnTo>
                      <a:pt x="156" y="2486"/>
                    </a:lnTo>
                    <a:lnTo>
                      <a:pt x="1174" y="725"/>
                    </a:lnTo>
                    <a:cubicBezTo>
                      <a:pt x="1364" y="397"/>
                      <a:pt x="1122" y="0"/>
                      <a:pt x="7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40" name="Google Shape;12140;p13"/>
              <p:cNvSpPr/>
              <p:nvPr/>
            </p:nvSpPr>
            <p:spPr>
              <a:xfrm rot="-5400000">
                <a:off x="533038" y="3178413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195" y="0"/>
                    </a:moveTo>
                    <a:cubicBezTo>
                      <a:pt x="2112" y="0"/>
                      <a:pt x="2029" y="21"/>
                      <a:pt x="1951" y="66"/>
                    </a:cubicBezTo>
                    <a:lnTo>
                      <a:pt x="380" y="981"/>
                    </a:lnTo>
                    <a:lnTo>
                      <a:pt x="0" y="1188"/>
                    </a:lnTo>
                    <a:lnTo>
                      <a:pt x="2330" y="1188"/>
                    </a:lnTo>
                    <a:cubicBezTo>
                      <a:pt x="2693" y="1188"/>
                      <a:pt x="2934" y="791"/>
                      <a:pt x="2744" y="463"/>
                    </a:cubicBezTo>
                    <a:lnTo>
                      <a:pt x="2624" y="256"/>
                    </a:lnTo>
                    <a:cubicBezTo>
                      <a:pt x="2530" y="92"/>
                      <a:pt x="2366" y="0"/>
                      <a:pt x="21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41" name="Google Shape;12141;p13"/>
              <p:cNvSpPr/>
              <p:nvPr/>
            </p:nvSpPr>
            <p:spPr>
              <a:xfrm rot="-5400000">
                <a:off x="523438" y="3176163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9" y="2007"/>
                    </a:lnTo>
                    <a:lnTo>
                      <a:pt x="1" y="2249"/>
                    </a:lnTo>
                    <a:lnTo>
                      <a:pt x="380" y="2042"/>
                    </a:lnTo>
                    <a:lnTo>
                      <a:pt x="1951" y="1127"/>
                    </a:lnTo>
                    <a:cubicBezTo>
                      <a:pt x="2175" y="989"/>
                      <a:pt x="2262" y="696"/>
                      <a:pt x="2124" y="454"/>
                    </a:cubicBezTo>
                    <a:lnTo>
                      <a:pt x="2003" y="247"/>
                    </a:lnTo>
                    <a:cubicBezTo>
                      <a:pt x="1908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42" name="Google Shape;12142;p13"/>
              <p:cNvSpPr/>
              <p:nvPr/>
            </p:nvSpPr>
            <p:spPr>
              <a:xfrm rot="-5400000">
                <a:off x="533025" y="32724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1" y="240"/>
                    </a:cubicBezTo>
                    <a:lnTo>
                      <a:pt x="190" y="464"/>
                    </a:lnTo>
                    <a:cubicBezTo>
                      <a:pt x="1" y="775"/>
                      <a:pt x="242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4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43" name="Google Shape;12143;p13"/>
              <p:cNvSpPr/>
              <p:nvPr/>
            </p:nvSpPr>
            <p:spPr>
              <a:xfrm rot="-5400000">
                <a:off x="552325" y="3215125"/>
                <a:ext cx="70375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2815" h="2411" extrusionOk="0">
                    <a:moveTo>
                      <a:pt x="1606" y="0"/>
                    </a:moveTo>
                    <a:cubicBezTo>
                      <a:pt x="536" y="0"/>
                      <a:pt x="1" y="1295"/>
                      <a:pt x="760" y="2054"/>
                    </a:cubicBezTo>
                    <a:cubicBezTo>
                      <a:pt x="1006" y="2301"/>
                      <a:pt x="1309" y="2411"/>
                      <a:pt x="1605" y="2411"/>
                    </a:cubicBezTo>
                    <a:cubicBezTo>
                      <a:pt x="2223" y="2411"/>
                      <a:pt x="2814" y="1932"/>
                      <a:pt x="2814" y="1209"/>
                    </a:cubicBezTo>
                    <a:cubicBezTo>
                      <a:pt x="2814" y="536"/>
                      <a:pt x="2262" y="0"/>
                      <a:pt x="160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44" name="Google Shape;12144;p13"/>
              <p:cNvSpPr/>
              <p:nvPr/>
            </p:nvSpPr>
            <p:spPr>
              <a:xfrm rot="-5400000">
                <a:off x="487263" y="3711263"/>
                <a:ext cx="200225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09" h="8026" extrusionOk="0">
                    <a:moveTo>
                      <a:pt x="7542" y="466"/>
                    </a:moveTo>
                    <a:lnTo>
                      <a:pt x="7542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08" y="8026"/>
                    </a:lnTo>
                    <a:lnTo>
                      <a:pt x="800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45" name="Google Shape;12145;p13"/>
              <p:cNvSpPr/>
              <p:nvPr/>
            </p:nvSpPr>
            <p:spPr>
              <a:xfrm rot="-5400000">
                <a:off x="523388" y="38194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682" y="1"/>
                    </a:moveTo>
                    <a:cubicBezTo>
                      <a:pt x="518" y="1"/>
                      <a:pt x="354" y="78"/>
                      <a:pt x="259" y="234"/>
                    </a:cubicBezTo>
                    <a:lnTo>
                      <a:pt x="139" y="458"/>
                    </a:lnTo>
                    <a:cubicBezTo>
                      <a:pt x="1" y="682"/>
                      <a:pt x="70" y="993"/>
                      <a:pt x="311" y="1114"/>
                    </a:cubicBezTo>
                    <a:lnTo>
                      <a:pt x="1071" y="1563"/>
                    </a:lnTo>
                    <a:lnTo>
                      <a:pt x="2262" y="2253"/>
                    </a:lnTo>
                    <a:lnTo>
                      <a:pt x="2124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46" name="Google Shape;12146;p13"/>
              <p:cNvSpPr/>
              <p:nvPr/>
            </p:nvSpPr>
            <p:spPr>
              <a:xfrm rot="-5400000">
                <a:off x="615200" y="379690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0" y="2331"/>
                      <a:pt x="242" y="2745"/>
                      <a:pt x="604" y="2745"/>
                    </a:cubicBezTo>
                    <a:lnTo>
                      <a:pt x="863" y="2745"/>
                    </a:lnTo>
                    <a:cubicBezTo>
                      <a:pt x="1139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47" name="Google Shape;12147;p13"/>
              <p:cNvSpPr/>
              <p:nvPr/>
            </p:nvSpPr>
            <p:spPr>
              <a:xfrm rot="-5400000">
                <a:off x="526100" y="379712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604" y="0"/>
                    </a:moveTo>
                    <a:cubicBezTo>
                      <a:pt x="242" y="0"/>
                      <a:pt x="0" y="397"/>
                      <a:pt x="190" y="725"/>
                    </a:cubicBezTo>
                    <a:lnTo>
                      <a:pt x="1208" y="2486"/>
                    </a:lnTo>
                    <a:lnTo>
                      <a:pt x="1346" y="2744"/>
                    </a:lnTo>
                    <a:lnTo>
                      <a:pt x="1346" y="483"/>
                    </a:lnTo>
                    <a:cubicBezTo>
                      <a:pt x="1346" y="207"/>
                      <a:pt x="1139" y="0"/>
                      <a:pt x="8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48" name="Google Shape;12148;p13"/>
              <p:cNvSpPr/>
              <p:nvPr/>
            </p:nvSpPr>
            <p:spPr>
              <a:xfrm rot="-5400000">
                <a:off x="615188" y="3757638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" y="1"/>
                    </a:moveTo>
                    <a:lnTo>
                      <a:pt x="1" y="2262"/>
                    </a:lnTo>
                    <a:cubicBezTo>
                      <a:pt x="1" y="2521"/>
                      <a:pt x="225" y="2745"/>
                      <a:pt x="484" y="2745"/>
                    </a:cubicBezTo>
                    <a:lnTo>
                      <a:pt x="743" y="2745"/>
                    </a:lnTo>
                    <a:cubicBezTo>
                      <a:pt x="1123" y="2745"/>
                      <a:pt x="1364" y="2331"/>
                      <a:pt x="1174" y="202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49" name="Google Shape;12149;p13"/>
              <p:cNvSpPr/>
              <p:nvPr/>
            </p:nvSpPr>
            <p:spPr>
              <a:xfrm rot="-5400000">
                <a:off x="568513" y="3749638"/>
                <a:ext cx="732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1" h="1198" extrusionOk="0">
                    <a:moveTo>
                      <a:pt x="0" y="0"/>
                    </a:moveTo>
                    <a:lnTo>
                      <a:pt x="1951" y="1139"/>
                    </a:lnTo>
                    <a:cubicBezTo>
                      <a:pt x="2029" y="1178"/>
                      <a:pt x="2112" y="1198"/>
                      <a:pt x="2194" y="1198"/>
                    </a:cubicBezTo>
                    <a:cubicBezTo>
                      <a:pt x="2366" y="1198"/>
                      <a:pt x="2530" y="1113"/>
                      <a:pt x="2624" y="949"/>
                    </a:cubicBezTo>
                    <a:lnTo>
                      <a:pt x="2745" y="742"/>
                    </a:lnTo>
                    <a:cubicBezTo>
                      <a:pt x="2931" y="421"/>
                      <a:pt x="2703" y="17"/>
                      <a:pt x="2336" y="17"/>
                    </a:cubicBezTo>
                    <a:cubicBezTo>
                      <a:pt x="2329" y="17"/>
                      <a:pt x="2321" y="17"/>
                      <a:pt x="2313" y="1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50" name="Google Shape;12150;p13"/>
              <p:cNvSpPr/>
              <p:nvPr/>
            </p:nvSpPr>
            <p:spPr>
              <a:xfrm rot="-5400000">
                <a:off x="594763" y="3747463"/>
                <a:ext cx="569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66" extrusionOk="0">
                    <a:moveTo>
                      <a:pt x="1" y="0"/>
                    </a:moveTo>
                    <a:lnTo>
                      <a:pt x="1174" y="2019"/>
                    </a:lnTo>
                    <a:cubicBezTo>
                      <a:pt x="1269" y="2183"/>
                      <a:pt x="1433" y="2265"/>
                      <a:pt x="1595" y="2265"/>
                    </a:cubicBezTo>
                    <a:cubicBezTo>
                      <a:pt x="1757" y="2265"/>
                      <a:pt x="1916" y="2183"/>
                      <a:pt x="2003" y="2019"/>
                    </a:cubicBezTo>
                    <a:lnTo>
                      <a:pt x="2141" y="1812"/>
                    </a:lnTo>
                    <a:cubicBezTo>
                      <a:pt x="2279" y="1571"/>
                      <a:pt x="2210" y="1260"/>
                      <a:pt x="1968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51" name="Google Shape;12151;p13"/>
              <p:cNvSpPr/>
              <p:nvPr/>
            </p:nvSpPr>
            <p:spPr>
              <a:xfrm rot="-5400000">
                <a:off x="568338" y="3843763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622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5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52" name="Google Shape;12152;p13"/>
              <p:cNvSpPr/>
              <p:nvPr/>
            </p:nvSpPr>
            <p:spPr>
              <a:xfrm rot="-5400000">
                <a:off x="594813" y="38194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2262" y="0"/>
                    </a:moveTo>
                    <a:lnTo>
                      <a:pt x="311" y="1139"/>
                    </a:lnTo>
                    <a:cubicBezTo>
                      <a:pt x="70" y="1260"/>
                      <a:pt x="1" y="1571"/>
                      <a:pt x="139" y="1795"/>
                    </a:cubicBezTo>
                    <a:lnTo>
                      <a:pt x="259" y="2019"/>
                    </a:lnTo>
                    <a:cubicBezTo>
                      <a:pt x="354" y="2175"/>
                      <a:pt x="518" y="2252"/>
                      <a:pt x="682" y="2252"/>
                    </a:cubicBezTo>
                    <a:cubicBezTo>
                      <a:pt x="846" y="2252"/>
                      <a:pt x="1010" y="2175"/>
                      <a:pt x="1105" y="2019"/>
                    </a:cubicBezTo>
                    <a:lnTo>
                      <a:pt x="226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53" name="Google Shape;12153;p13"/>
              <p:cNvSpPr/>
              <p:nvPr/>
            </p:nvSpPr>
            <p:spPr>
              <a:xfrm rot="-5400000">
                <a:off x="525913" y="3757688"/>
                <a:ext cx="340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2746" extrusionOk="0">
                    <a:moveTo>
                      <a:pt x="766" y="1"/>
                    </a:moveTo>
                    <a:cubicBezTo>
                      <a:pt x="758" y="1"/>
                      <a:pt x="751" y="1"/>
                      <a:pt x="743" y="1"/>
                    </a:cubicBezTo>
                    <a:lnTo>
                      <a:pt x="484" y="1"/>
                    </a:lnTo>
                    <a:cubicBezTo>
                      <a:pt x="208" y="1"/>
                      <a:pt x="1" y="225"/>
                      <a:pt x="1" y="484"/>
                    </a:cubicBezTo>
                    <a:lnTo>
                      <a:pt x="1" y="2745"/>
                    </a:lnTo>
                    <a:lnTo>
                      <a:pt x="156" y="2487"/>
                    </a:lnTo>
                    <a:lnTo>
                      <a:pt x="1174" y="726"/>
                    </a:lnTo>
                    <a:cubicBezTo>
                      <a:pt x="1360" y="405"/>
                      <a:pt x="1132" y="1"/>
                      <a:pt x="76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54" name="Google Shape;12154;p13"/>
              <p:cNvSpPr/>
              <p:nvPr/>
            </p:nvSpPr>
            <p:spPr>
              <a:xfrm rot="-5400000">
                <a:off x="532875" y="3749525"/>
                <a:ext cx="737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49" h="1189" extrusionOk="0">
                    <a:moveTo>
                      <a:pt x="2204" y="0"/>
                    </a:moveTo>
                    <a:cubicBezTo>
                      <a:pt x="2122" y="0"/>
                      <a:pt x="2041" y="21"/>
                      <a:pt x="1968" y="66"/>
                    </a:cubicBezTo>
                    <a:lnTo>
                      <a:pt x="380" y="981"/>
                    </a:lnTo>
                    <a:lnTo>
                      <a:pt x="0" y="1188"/>
                    </a:lnTo>
                    <a:lnTo>
                      <a:pt x="2331" y="1188"/>
                    </a:lnTo>
                    <a:cubicBezTo>
                      <a:pt x="2338" y="1188"/>
                      <a:pt x="2346" y="1188"/>
                      <a:pt x="2353" y="1188"/>
                    </a:cubicBezTo>
                    <a:cubicBezTo>
                      <a:pt x="2720" y="1188"/>
                      <a:pt x="2948" y="784"/>
                      <a:pt x="2762" y="463"/>
                    </a:cubicBezTo>
                    <a:lnTo>
                      <a:pt x="2624" y="256"/>
                    </a:lnTo>
                    <a:cubicBezTo>
                      <a:pt x="2542" y="92"/>
                      <a:pt x="2374" y="0"/>
                      <a:pt x="220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55" name="Google Shape;12155;p13"/>
              <p:cNvSpPr/>
              <p:nvPr/>
            </p:nvSpPr>
            <p:spPr>
              <a:xfrm rot="-5400000">
                <a:off x="523225" y="3747675"/>
                <a:ext cx="56975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49" extrusionOk="0">
                    <a:moveTo>
                      <a:pt x="1597" y="1"/>
                    </a:moveTo>
                    <a:cubicBezTo>
                      <a:pt x="1433" y="1"/>
                      <a:pt x="1269" y="83"/>
                      <a:pt x="1174" y="247"/>
                    </a:cubicBezTo>
                    <a:lnTo>
                      <a:pt x="156" y="2007"/>
                    </a:lnTo>
                    <a:lnTo>
                      <a:pt x="1" y="2249"/>
                    </a:lnTo>
                    <a:lnTo>
                      <a:pt x="380" y="2042"/>
                    </a:lnTo>
                    <a:lnTo>
                      <a:pt x="1968" y="1127"/>
                    </a:lnTo>
                    <a:cubicBezTo>
                      <a:pt x="2193" y="989"/>
                      <a:pt x="2279" y="696"/>
                      <a:pt x="2141" y="454"/>
                    </a:cubicBezTo>
                    <a:lnTo>
                      <a:pt x="2020" y="247"/>
                    </a:lnTo>
                    <a:cubicBezTo>
                      <a:pt x="1925" y="83"/>
                      <a:pt x="1761" y="1"/>
                      <a:pt x="159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56" name="Google Shape;12156;p13"/>
              <p:cNvSpPr/>
              <p:nvPr/>
            </p:nvSpPr>
            <p:spPr>
              <a:xfrm rot="-5400000">
                <a:off x="533013" y="3843763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2" y="240"/>
                    </a:cubicBezTo>
                    <a:lnTo>
                      <a:pt x="191" y="464"/>
                    </a:lnTo>
                    <a:cubicBezTo>
                      <a:pt x="1" y="775"/>
                      <a:pt x="225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5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57" name="Google Shape;12157;p13"/>
              <p:cNvSpPr/>
              <p:nvPr/>
            </p:nvSpPr>
            <p:spPr>
              <a:xfrm rot="-5400000">
                <a:off x="557375" y="37818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208" y="0"/>
                    </a:moveTo>
                    <a:cubicBezTo>
                      <a:pt x="535" y="0"/>
                      <a:pt x="0" y="536"/>
                      <a:pt x="0" y="1209"/>
                    </a:cubicBezTo>
                    <a:cubicBezTo>
                      <a:pt x="0" y="1865"/>
                      <a:pt x="535" y="2400"/>
                      <a:pt x="1208" y="2400"/>
                    </a:cubicBezTo>
                    <a:cubicBezTo>
                      <a:pt x="1864" y="2400"/>
                      <a:pt x="2399" y="1865"/>
                      <a:pt x="2399" y="1209"/>
                    </a:cubicBezTo>
                    <a:cubicBezTo>
                      <a:pt x="2399" y="536"/>
                      <a:pt x="1864" y="0"/>
                      <a:pt x="120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58" name="Google Shape;12158;p13"/>
              <p:cNvSpPr/>
              <p:nvPr/>
            </p:nvSpPr>
            <p:spPr>
              <a:xfrm rot="-5400000">
                <a:off x="487050" y="4282775"/>
                <a:ext cx="2006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83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59" name="Google Shape;12159;p13"/>
              <p:cNvSpPr/>
              <p:nvPr/>
            </p:nvSpPr>
            <p:spPr>
              <a:xfrm rot="-5400000">
                <a:off x="523388" y="43907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683" y="1"/>
                    </a:moveTo>
                    <a:cubicBezTo>
                      <a:pt x="519" y="1"/>
                      <a:pt x="355" y="78"/>
                      <a:pt x="260" y="234"/>
                    </a:cubicBezTo>
                    <a:lnTo>
                      <a:pt x="139" y="458"/>
                    </a:lnTo>
                    <a:cubicBezTo>
                      <a:pt x="1" y="682"/>
                      <a:pt x="70" y="993"/>
                      <a:pt x="312" y="1114"/>
                    </a:cubicBezTo>
                    <a:lnTo>
                      <a:pt x="1071" y="1563"/>
                    </a:lnTo>
                    <a:lnTo>
                      <a:pt x="2262" y="2253"/>
                    </a:lnTo>
                    <a:lnTo>
                      <a:pt x="2124" y="2011"/>
                    </a:lnTo>
                    <a:lnTo>
                      <a:pt x="1106" y="234"/>
                    </a:lnTo>
                    <a:cubicBezTo>
                      <a:pt x="1011" y="78"/>
                      <a:pt x="847" y="1"/>
                      <a:pt x="68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60" name="Google Shape;12160;p13"/>
              <p:cNvSpPr/>
              <p:nvPr/>
            </p:nvSpPr>
            <p:spPr>
              <a:xfrm rot="-5400000">
                <a:off x="615188" y="4368188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47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22" y="2745"/>
                    </a:cubicBezTo>
                    <a:lnTo>
                      <a:pt x="881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4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61" name="Google Shape;12161;p13"/>
              <p:cNvSpPr/>
              <p:nvPr/>
            </p:nvSpPr>
            <p:spPr>
              <a:xfrm rot="-5400000">
                <a:off x="526138" y="4368363"/>
                <a:ext cx="335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2746" extrusionOk="0">
                    <a:moveTo>
                      <a:pt x="595" y="1"/>
                    </a:moveTo>
                    <a:cubicBezTo>
                      <a:pt x="229" y="1"/>
                      <a:pt x="0" y="405"/>
                      <a:pt x="186" y="726"/>
                    </a:cubicBezTo>
                    <a:lnTo>
                      <a:pt x="1205" y="2487"/>
                    </a:lnTo>
                    <a:lnTo>
                      <a:pt x="1343" y="2745"/>
                    </a:lnTo>
                    <a:lnTo>
                      <a:pt x="1343" y="484"/>
                    </a:lnTo>
                    <a:cubicBezTo>
                      <a:pt x="1343" y="225"/>
                      <a:pt x="1136" y="1"/>
                      <a:pt x="877" y="1"/>
                    </a:cubicBezTo>
                    <a:lnTo>
                      <a:pt x="618" y="1"/>
                    </a:lnTo>
                    <a:cubicBezTo>
                      <a:pt x="610" y="1"/>
                      <a:pt x="603" y="1"/>
                      <a:pt x="5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62" name="Google Shape;12162;p13"/>
              <p:cNvSpPr/>
              <p:nvPr/>
            </p:nvSpPr>
            <p:spPr>
              <a:xfrm rot="-5400000">
                <a:off x="615413" y="43291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25" y="2745"/>
                      <a:pt x="483" y="2745"/>
                    </a:cubicBezTo>
                    <a:lnTo>
                      <a:pt x="742" y="2745"/>
                    </a:lnTo>
                    <a:cubicBezTo>
                      <a:pt x="1122" y="2745"/>
                      <a:pt x="1346" y="2331"/>
                      <a:pt x="1174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63" name="Google Shape;12163;p13"/>
              <p:cNvSpPr/>
              <p:nvPr/>
            </p:nvSpPr>
            <p:spPr>
              <a:xfrm rot="-5400000">
                <a:off x="568463" y="4320888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51" y="1139"/>
                    </a:lnTo>
                    <a:cubicBezTo>
                      <a:pt x="2029" y="1178"/>
                      <a:pt x="2113" y="1198"/>
                      <a:pt x="2194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45" y="742"/>
                    </a:lnTo>
                    <a:cubicBezTo>
                      <a:pt x="2935" y="414"/>
                      <a:pt x="2693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64" name="Google Shape;12164;p13"/>
              <p:cNvSpPr/>
              <p:nvPr/>
            </p:nvSpPr>
            <p:spPr>
              <a:xfrm rot="-5400000">
                <a:off x="594763" y="4318738"/>
                <a:ext cx="569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66" extrusionOk="0">
                    <a:moveTo>
                      <a:pt x="0" y="0"/>
                    </a:moveTo>
                    <a:lnTo>
                      <a:pt x="1174" y="2019"/>
                    </a:lnTo>
                    <a:cubicBezTo>
                      <a:pt x="1269" y="2183"/>
                      <a:pt x="1433" y="2265"/>
                      <a:pt x="1594" y="2265"/>
                    </a:cubicBezTo>
                    <a:cubicBezTo>
                      <a:pt x="1756" y="2265"/>
                      <a:pt x="1916" y="2183"/>
                      <a:pt x="2002" y="2019"/>
                    </a:cubicBezTo>
                    <a:lnTo>
                      <a:pt x="2140" y="1812"/>
                    </a:lnTo>
                    <a:cubicBezTo>
                      <a:pt x="2278" y="1571"/>
                      <a:pt x="2192" y="1260"/>
                      <a:pt x="1968" y="113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65" name="Google Shape;12165;p13"/>
              <p:cNvSpPr/>
              <p:nvPr/>
            </p:nvSpPr>
            <p:spPr>
              <a:xfrm rot="-5400000">
                <a:off x="568125" y="4415275"/>
                <a:ext cx="738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53" h="1189" extrusionOk="0">
                    <a:moveTo>
                      <a:pt x="622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6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5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66" name="Google Shape;12166;p13"/>
              <p:cNvSpPr/>
              <p:nvPr/>
            </p:nvSpPr>
            <p:spPr>
              <a:xfrm rot="-5400000">
                <a:off x="594813" y="43907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2262" y="0"/>
                    </a:moveTo>
                    <a:lnTo>
                      <a:pt x="312" y="1139"/>
                    </a:lnTo>
                    <a:cubicBezTo>
                      <a:pt x="70" y="1260"/>
                      <a:pt x="1" y="1571"/>
                      <a:pt x="139" y="1795"/>
                    </a:cubicBezTo>
                    <a:lnTo>
                      <a:pt x="260" y="2019"/>
                    </a:lnTo>
                    <a:cubicBezTo>
                      <a:pt x="355" y="2175"/>
                      <a:pt x="519" y="2252"/>
                      <a:pt x="683" y="2252"/>
                    </a:cubicBezTo>
                    <a:cubicBezTo>
                      <a:pt x="847" y="2252"/>
                      <a:pt x="1011" y="2175"/>
                      <a:pt x="1106" y="2019"/>
                    </a:cubicBezTo>
                    <a:lnTo>
                      <a:pt x="226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67" name="Google Shape;12167;p13"/>
              <p:cNvSpPr/>
              <p:nvPr/>
            </p:nvSpPr>
            <p:spPr>
              <a:xfrm rot="-5400000">
                <a:off x="526100" y="4329150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55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68" name="Google Shape;12168;p13"/>
              <p:cNvSpPr/>
              <p:nvPr/>
            </p:nvSpPr>
            <p:spPr>
              <a:xfrm rot="-5400000">
                <a:off x="533038" y="4321013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195" y="0"/>
                    </a:moveTo>
                    <a:cubicBezTo>
                      <a:pt x="2113" y="0"/>
                      <a:pt x="2029" y="21"/>
                      <a:pt x="1951" y="66"/>
                    </a:cubicBezTo>
                    <a:lnTo>
                      <a:pt x="381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693" y="1188"/>
                      <a:pt x="2935" y="791"/>
                      <a:pt x="2745" y="463"/>
                    </a:cubicBezTo>
                    <a:lnTo>
                      <a:pt x="2624" y="256"/>
                    </a:lnTo>
                    <a:cubicBezTo>
                      <a:pt x="2531" y="92"/>
                      <a:pt x="2367" y="0"/>
                      <a:pt x="21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69" name="Google Shape;12169;p13"/>
              <p:cNvSpPr/>
              <p:nvPr/>
            </p:nvSpPr>
            <p:spPr>
              <a:xfrm rot="-5400000">
                <a:off x="523225" y="4318950"/>
                <a:ext cx="56975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49" extrusionOk="0">
                    <a:moveTo>
                      <a:pt x="1594" y="1"/>
                    </a:moveTo>
                    <a:cubicBezTo>
                      <a:pt x="1433" y="1"/>
                      <a:pt x="1269" y="83"/>
                      <a:pt x="1174" y="247"/>
                    </a:cubicBezTo>
                    <a:lnTo>
                      <a:pt x="155" y="2007"/>
                    </a:lnTo>
                    <a:lnTo>
                      <a:pt x="0" y="2249"/>
                    </a:lnTo>
                    <a:lnTo>
                      <a:pt x="380" y="2042"/>
                    </a:lnTo>
                    <a:lnTo>
                      <a:pt x="1968" y="1127"/>
                    </a:lnTo>
                    <a:cubicBezTo>
                      <a:pt x="2192" y="989"/>
                      <a:pt x="2278" y="696"/>
                      <a:pt x="2140" y="454"/>
                    </a:cubicBezTo>
                    <a:lnTo>
                      <a:pt x="2002" y="247"/>
                    </a:lnTo>
                    <a:cubicBezTo>
                      <a:pt x="1916" y="83"/>
                      <a:pt x="1756" y="1"/>
                      <a:pt x="15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70" name="Google Shape;12170;p13"/>
              <p:cNvSpPr/>
              <p:nvPr/>
            </p:nvSpPr>
            <p:spPr>
              <a:xfrm rot="-5400000">
                <a:off x="532800" y="4415275"/>
                <a:ext cx="738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53" h="1189" extrusionOk="0">
                    <a:moveTo>
                      <a:pt x="755" y="0"/>
                    </a:moveTo>
                    <a:cubicBezTo>
                      <a:pt x="584" y="0"/>
                      <a:pt x="422" y="89"/>
                      <a:pt x="329" y="240"/>
                    </a:cubicBezTo>
                    <a:lnTo>
                      <a:pt x="208" y="464"/>
                    </a:lnTo>
                    <a:cubicBezTo>
                      <a:pt x="1" y="775"/>
                      <a:pt x="243" y="1189"/>
                      <a:pt x="622" y="1189"/>
                    </a:cubicBezTo>
                    <a:lnTo>
                      <a:pt x="2952" y="1189"/>
                    </a:lnTo>
                    <a:lnTo>
                      <a:pt x="1761" y="516"/>
                    </a:lnTo>
                    <a:lnTo>
                      <a:pt x="1002" y="67"/>
                    </a:lnTo>
                    <a:cubicBezTo>
                      <a:pt x="923" y="22"/>
                      <a:pt x="838" y="0"/>
                      <a:pt x="7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71" name="Google Shape;12171;p13"/>
              <p:cNvSpPr/>
              <p:nvPr/>
            </p:nvSpPr>
            <p:spPr>
              <a:xfrm rot="-5400000">
                <a:off x="557375" y="43531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209" y="0"/>
                    </a:moveTo>
                    <a:cubicBezTo>
                      <a:pt x="535" y="0"/>
                      <a:pt x="0" y="536"/>
                      <a:pt x="0" y="1209"/>
                    </a:cubicBezTo>
                    <a:cubicBezTo>
                      <a:pt x="0" y="1865"/>
                      <a:pt x="535" y="2400"/>
                      <a:pt x="1209" y="2400"/>
                    </a:cubicBezTo>
                    <a:cubicBezTo>
                      <a:pt x="1864" y="2400"/>
                      <a:pt x="2399" y="1865"/>
                      <a:pt x="2399" y="1209"/>
                    </a:cubicBezTo>
                    <a:cubicBezTo>
                      <a:pt x="2399" y="536"/>
                      <a:pt x="1864" y="0"/>
                      <a:pt x="120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72" name="Google Shape;12172;p13"/>
              <p:cNvSpPr/>
              <p:nvPr/>
            </p:nvSpPr>
            <p:spPr>
              <a:xfrm rot="-5400000">
                <a:off x="487050" y="1997175"/>
                <a:ext cx="2006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73" name="Google Shape;12173;p13"/>
              <p:cNvSpPr/>
              <p:nvPr/>
            </p:nvSpPr>
            <p:spPr>
              <a:xfrm rot="-5400000">
                <a:off x="523175" y="2105375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685" y="1"/>
                    </a:moveTo>
                    <a:cubicBezTo>
                      <a:pt x="523" y="1"/>
                      <a:pt x="363" y="78"/>
                      <a:pt x="277" y="234"/>
                    </a:cubicBezTo>
                    <a:lnTo>
                      <a:pt x="139" y="458"/>
                    </a:lnTo>
                    <a:cubicBezTo>
                      <a:pt x="1" y="682"/>
                      <a:pt x="87" y="976"/>
                      <a:pt x="311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124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74" name="Google Shape;12174;p13"/>
              <p:cNvSpPr/>
              <p:nvPr/>
            </p:nvSpPr>
            <p:spPr>
              <a:xfrm rot="-5400000">
                <a:off x="615200" y="208260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05" y="2745"/>
                    </a:cubicBezTo>
                    <a:lnTo>
                      <a:pt x="863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75" name="Google Shape;12175;p13"/>
              <p:cNvSpPr/>
              <p:nvPr/>
            </p:nvSpPr>
            <p:spPr>
              <a:xfrm rot="-5400000">
                <a:off x="526100" y="208282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605" y="0"/>
                    </a:moveTo>
                    <a:cubicBezTo>
                      <a:pt x="225" y="0"/>
                      <a:pt x="1" y="397"/>
                      <a:pt x="173" y="725"/>
                    </a:cubicBezTo>
                    <a:lnTo>
                      <a:pt x="1209" y="2486"/>
                    </a:lnTo>
                    <a:lnTo>
                      <a:pt x="1347" y="2744"/>
                    </a:lnTo>
                    <a:lnTo>
                      <a:pt x="1347" y="483"/>
                    </a:lnTo>
                    <a:cubicBezTo>
                      <a:pt x="1347" y="207"/>
                      <a:pt x="1122" y="0"/>
                      <a:pt x="8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76" name="Google Shape;12176;p13"/>
              <p:cNvSpPr/>
              <p:nvPr/>
            </p:nvSpPr>
            <p:spPr>
              <a:xfrm rot="-5400000">
                <a:off x="615413" y="20435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07" y="2745"/>
                      <a:pt x="483" y="2745"/>
                    </a:cubicBezTo>
                    <a:lnTo>
                      <a:pt x="742" y="2745"/>
                    </a:lnTo>
                    <a:cubicBezTo>
                      <a:pt x="1105" y="2745"/>
                      <a:pt x="1346" y="2331"/>
                      <a:pt x="1157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77" name="Google Shape;12177;p13"/>
              <p:cNvSpPr/>
              <p:nvPr/>
            </p:nvSpPr>
            <p:spPr>
              <a:xfrm rot="-5400000">
                <a:off x="568463" y="2035713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68" y="1139"/>
                    </a:lnTo>
                    <a:cubicBezTo>
                      <a:pt x="2041" y="1178"/>
                      <a:pt x="2120" y="1198"/>
                      <a:pt x="2200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62" y="742"/>
                    </a:lnTo>
                    <a:cubicBezTo>
                      <a:pt x="2935" y="414"/>
                      <a:pt x="2710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78" name="Google Shape;12178;p13"/>
              <p:cNvSpPr/>
              <p:nvPr/>
            </p:nvSpPr>
            <p:spPr>
              <a:xfrm rot="-5400000">
                <a:off x="594750" y="2033150"/>
                <a:ext cx="5700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66" extrusionOk="0">
                    <a:moveTo>
                      <a:pt x="1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8" y="2183"/>
                      <a:pt x="2003" y="2019"/>
                    </a:cubicBezTo>
                    <a:lnTo>
                      <a:pt x="2141" y="1812"/>
                    </a:lnTo>
                    <a:cubicBezTo>
                      <a:pt x="2279" y="1571"/>
                      <a:pt x="2193" y="1260"/>
                      <a:pt x="1951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79" name="Google Shape;12179;p13"/>
              <p:cNvSpPr/>
              <p:nvPr/>
            </p:nvSpPr>
            <p:spPr>
              <a:xfrm rot="-5400000">
                <a:off x="568338" y="2129888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605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6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80" name="Google Shape;12180;p13"/>
              <p:cNvSpPr/>
              <p:nvPr/>
            </p:nvSpPr>
            <p:spPr>
              <a:xfrm rot="-5400000">
                <a:off x="594600" y="2105375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2279" y="0"/>
                    </a:moveTo>
                    <a:lnTo>
                      <a:pt x="329" y="1139"/>
                    </a:lnTo>
                    <a:cubicBezTo>
                      <a:pt x="87" y="1260"/>
                      <a:pt x="1" y="1571"/>
                      <a:pt x="139" y="1795"/>
                    </a:cubicBezTo>
                    <a:lnTo>
                      <a:pt x="277" y="2019"/>
                    </a:lnTo>
                    <a:cubicBezTo>
                      <a:pt x="372" y="2175"/>
                      <a:pt x="536" y="2252"/>
                      <a:pt x="697" y="2252"/>
                    </a:cubicBezTo>
                    <a:cubicBezTo>
                      <a:pt x="859" y="2252"/>
                      <a:pt x="1019" y="2175"/>
                      <a:pt x="1105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81" name="Google Shape;12181;p13"/>
              <p:cNvSpPr/>
              <p:nvPr/>
            </p:nvSpPr>
            <p:spPr>
              <a:xfrm rot="-5400000">
                <a:off x="526100" y="2043550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38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82" name="Google Shape;12182;p13"/>
              <p:cNvSpPr/>
              <p:nvPr/>
            </p:nvSpPr>
            <p:spPr>
              <a:xfrm rot="-5400000">
                <a:off x="533038" y="2035838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200" y="0"/>
                    </a:moveTo>
                    <a:cubicBezTo>
                      <a:pt x="2121" y="0"/>
                      <a:pt x="2041" y="21"/>
                      <a:pt x="1968" y="66"/>
                    </a:cubicBezTo>
                    <a:lnTo>
                      <a:pt x="380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710" y="1188"/>
                      <a:pt x="2935" y="791"/>
                      <a:pt x="2762" y="463"/>
                    </a:cubicBezTo>
                    <a:lnTo>
                      <a:pt x="2624" y="256"/>
                    </a:lnTo>
                    <a:cubicBezTo>
                      <a:pt x="2531" y="92"/>
                      <a:pt x="2366" y="0"/>
                      <a:pt x="22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83" name="Google Shape;12183;p13"/>
              <p:cNvSpPr/>
              <p:nvPr/>
            </p:nvSpPr>
            <p:spPr>
              <a:xfrm rot="-5400000">
                <a:off x="523438" y="2033588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9" y="2007"/>
                    </a:lnTo>
                    <a:lnTo>
                      <a:pt x="1" y="2249"/>
                    </a:lnTo>
                    <a:lnTo>
                      <a:pt x="381" y="2042"/>
                    </a:lnTo>
                    <a:lnTo>
                      <a:pt x="1951" y="1127"/>
                    </a:lnTo>
                    <a:cubicBezTo>
                      <a:pt x="2193" y="989"/>
                      <a:pt x="2262" y="696"/>
                      <a:pt x="2124" y="454"/>
                    </a:cubicBezTo>
                    <a:lnTo>
                      <a:pt x="2003" y="247"/>
                    </a:lnTo>
                    <a:cubicBezTo>
                      <a:pt x="1908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84" name="Google Shape;12184;p13"/>
              <p:cNvSpPr/>
              <p:nvPr/>
            </p:nvSpPr>
            <p:spPr>
              <a:xfrm rot="-5400000">
                <a:off x="533013" y="2129888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2" y="240"/>
                    </a:cubicBezTo>
                    <a:lnTo>
                      <a:pt x="191" y="464"/>
                    </a:lnTo>
                    <a:cubicBezTo>
                      <a:pt x="1" y="775"/>
                      <a:pt x="225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5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85" name="Google Shape;12185;p13"/>
              <p:cNvSpPr/>
              <p:nvPr/>
            </p:nvSpPr>
            <p:spPr>
              <a:xfrm rot="-5400000">
                <a:off x="552338" y="2072538"/>
                <a:ext cx="70350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2814" h="2411" extrusionOk="0">
                    <a:moveTo>
                      <a:pt x="1605" y="0"/>
                    </a:moveTo>
                    <a:cubicBezTo>
                      <a:pt x="535" y="0"/>
                      <a:pt x="0" y="1295"/>
                      <a:pt x="760" y="2054"/>
                    </a:cubicBezTo>
                    <a:cubicBezTo>
                      <a:pt x="1006" y="2301"/>
                      <a:pt x="1308" y="2411"/>
                      <a:pt x="1604" y="2411"/>
                    </a:cubicBezTo>
                    <a:cubicBezTo>
                      <a:pt x="2222" y="2411"/>
                      <a:pt x="2813" y="1932"/>
                      <a:pt x="2813" y="1209"/>
                    </a:cubicBezTo>
                    <a:cubicBezTo>
                      <a:pt x="2813" y="536"/>
                      <a:pt x="2261" y="0"/>
                      <a:pt x="16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86" name="Google Shape;12186;p13"/>
              <p:cNvSpPr/>
              <p:nvPr/>
            </p:nvSpPr>
            <p:spPr>
              <a:xfrm rot="-5400000">
                <a:off x="510888" y="2963813"/>
                <a:ext cx="67775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702" extrusionOk="0">
                    <a:moveTo>
                      <a:pt x="812" y="0"/>
                    </a:moveTo>
                    <a:cubicBezTo>
                      <a:pt x="618" y="0"/>
                      <a:pt x="423" y="95"/>
                      <a:pt x="311" y="285"/>
                    </a:cubicBezTo>
                    <a:lnTo>
                      <a:pt x="156" y="561"/>
                    </a:lnTo>
                    <a:cubicBezTo>
                      <a:pt x="1" y="837"/>
                      <a:pt x="87" y="1182"/>
                      <a:pt x="380" y="1338"/>
                    </a:cubicBezTo>
                    <a:lnTo>
                      <a:pt x="1295" y="1873"/>
                    </a:lnTo>
                    <a:lnTo>
                      <a:pt x="2710" y="2701"/>
                    </a:lnTo>
                    <a:lnTo>
                      <a:pt x="2710" y="2701"/>
                    </a:lnTo>
                    <a:lnTo>
                      <a:pt x="2538" y="2408"/>
                    </a:lnTo>
                    <a:lnTo>
                      <a:pt x="1312" y="285"/>
                    </a:lnTo>
                    <a:cubicBezTo>
                      <a:pt x="1200" y="95"/>
                      <a:pt x="1006" y="0"/>
                      <a:pt x="81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87" name="Google Shape;12187;p13"/>
              <p:cNvSpPr/>
              <p:nvPr/>
            </p:nvSpPr>
            <p:spPr>
              <a:xfrm rot="-5400000">
                <a:off x="620588" y="29367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1606" y="1"/>
                    </a:moveTo>
                    <a:lnTo>
                      <a:pt x="208" y="2417"/>
                    </a:lnTo>
                    <a:cubicBezTo>
                      <a:pt x="1" y="2797"/>
                      <a:pt x="277" y="3280"/>
                      <a:pt x="726" y="3280"/>
                    </a:cubicBezTo>
                    <a:lnTo>
                      <a:pt x="1019" y="3280"/>
                    </a:lnTo>
                    <a:cubicBezTo>
                      <a:pt x="1347" y="3280"/>
                      <a:pt x="1606" y="3021"/>
                      <a:pt x="1606" y="2711"/>
                    </a:cubicBezTo>
                    <a:lnTo>
                      <a:pt x="160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88" name="Google Shape;12188;p13"/>
              <p:cNvSpPr/>
              <p:nvPr/>
            </p:nvSpPr>
            <p:spPr>
              <a:xfrm rot="-5400000">
                <a:off x="514013" y="293716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725" y="1"/>
                    </a:moveTo>
                    <a:cubicBezTo>
                      <a:pt x="277" y="1"/>
                      <a:pt x="1" y="484"/>
                      <a:pt x="225" y="864"/>
                    </a:cubicBezTo>
                    <a:lnTo>
                      <a:pt x="1450" y="2969"/>
                    </a:lnTo>
                    <a:lnTo>
                      <a:pt x="1606" y="3280"/>
                    </a:lnTo>
                    <a:lnTo>
                      <a:pt x="1606" y="588"/>
                    </a:lnTo>
                    <a:cubicBezTo>
                      <a:pt x="1606" y="260"/>
                      <a:pt x="1347" y="1"/>
                      <a:pt x="10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89" name="Google Shape;12189;p13"/>
              <p:cNvSpPr/>
              <p:nvPr/>
            </p:nvSpPr>
            <p:spPr>
              <a:xfrm rot="-5400000">
                <a:off x="620575" y="2889700"/>
                <a:ext cx="40600" cy="8245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3298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60" y="3298"/>
                      <a:pt x="570" y="3298"/>
                    </a:cubicBezTo>
                    <a:lnTo>
                      <a:pt x="881" y="3298"/>
                    </a:lnTo>
                    <a:cubicBezTo>
                      <a:pt x="1330" y="3298"/>
                      <a:pt x="1623" y="2814"/>
                      <a:pt x="1399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90" name="Google Shape;12190;p13"/>
              <p:cNvSpPr/>
              <p:nvPr/>
            </p:nvSpPr>
            <p:spPr>
              <a:xfrm rot="-5400000">
                <a:off x="564763" y="2880388"/>
                <a:ext cx="876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7" extrusionOk="0">
                    <a:moveTo>
                      <a:pt x="0" y="0"/>
                    </a:moveTo>
                    <a:lnTo>
                      <a:pt x="2330" y="1364"/>
                    </a:lnTo>
                    <a:cubicBezTo>
                      <a:pt x="2418" y="1413"/>
                      <a:pt x="2514" y="1436"/>
                      <a:pt x="2609" y="1436"/>
                    </a:cubicBezTo>
                    <a:cubicBezTo>
                      <a:pt x="2815" y="1436"/>
                      <a:pt x="3018" y="1328"/>
                      <a:pt x="3124" y="1140"/>
                    </a:cubicBezTo>
                    <a:lnTo>
                      <a:pt x="3280" y="863"/>
                    </a:lnTo>
                    <a:cubicBezTo>
                      <a:pt x="3504" y="484"/>
                      <a:pt x="3228" y="18"/>
                      <a:pt x="277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91" name="Google Shape;12191;p13"/>
              <p:cNvSpPr/>
              <p:nvPr/>
            </p:nvSpPr>
            <p:spPr>
              <a:xfrm rot="-5400000">
                <a:off x="596325" y="2878175"/>
                <a:ext cx="677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684" extrusionOk="0">
                    <a:moveTo>
                      <a:pt x="0" y="0"/>
                    </a:moveTo>
                    <a:lnTo>
                      <a:pt x="1398" y="2399"/>
                    </a:lnTo>
                    <a:cubicBezTo>
                      <a:pt x="1510" y="2589"/>
                      <a:pt x="1705" y="2684"/>
                      <a:pt x="1899" y="2684"/>
                    </a:cubicBezTo>
                    <a:cubicBezTo>
                      <a:pt x="2093" y="2684"/>
                      <a:pt x="2287" y="2589"/>
                      <a:pt x="2399" y="2399"/>
                    </a:cubicBezTo>
                    <a:lnTo>
                      <a:pt x="2555" y="2140"/>
                    </a:lnTo>
                    <a:cubicBezTo>
                      <a:pt x="2710" y="1864"/>
                      <a:pt x="2624" y="1502"/>
                      <a:pt x="2348" y="134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92" name="Google Shape;12192;p13"/>
              <p:cNvSpPr/>
              <p:nvPr/>
            </p:nvSpPr>
            <p:spPr>
              <a:xfrm rot="-5400000">
                <a:off x="564750" y="2993000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725" y="0"/>
                    </a:moveTo>
                    <a:cubicBezTo>
                      <a:pt x="277" y="18"/>
                      <a:pt x="1" y="484"/>
                      <a:pt x="225" y="863"/>
                    </a:cubicBezTo>
                    <a:lnTo>
                      <a:pt x="380" y="1140"/>
                    </a:lnTo>
                    <a:cubicBezTo>
                      <a:pt x="486" y="1328"/>
                      <a:pt x="689" y="1436"/>
                      <a:pt x="895" y="1436"/>
                    </a:cubicBezTo>
                    <a:cubicBezTo>
                      <a:pt x="991" y="1436"/>
                      <a:pt x="1087" y="1413"/>
                      <a:pt x="1174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93" name="Google Shape;12193;p13"/>
              <p:cNvSpPr/>
              <p:nvPr/>
            </p:nvSpPr>
            <p:spPr>
              <a:xfrm rot="-5400000">
                <a:off x="596263" y="2964088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7" y="0"/>
                    </a:moveTo>
                    <a:lnTo>
                      <a:pt x="380" y="1346"/>
                    </a:lnTo>
                    <a:cubicBezTo>
                      <a:pt x="104" y="1502"/>
                      <a:pt x="0" y="1864"/>
                      <a:pt x="173" y="2140"/>
                    </a:cubicBezTo>
                    <a:lnTo>
                      <a:pt x="328" y="2399"/>
                    </a:lnTo>
                    <a:cubicBezTo>
                      <a:pt x="432" y="2598"/>
                      <a:pt x="626" y="2697"/>
                      <a:pt x="822" y="2697"/>
                    </a:cubicBezTo>
                    <a:cubicBezTo>
                      <a:pt x="1019" y="2697"/>
                      <a:pt x="1217" y="2598"/>
                      <a:pt x="1329" y="2399"/>
                    </a:cubicBez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94" name="Google Shape;12194;p13"/>
              <p:cNvSpPr/>
              <p:nvPr/>
            </p:nvSpPr>
            <p:spPr>
              <a:xfrm rot="-5400000">
                <a:off x="514013" y="28901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570" y="1"/>
                    </a:moveTo>
                    <a:cubicBezTo>
                      <a:pt x="260" y="1"/>
                      <a:pt x="1" y="260"/>
                      <a:pt x="1" y="588"/>
                    </a:cubicBezTo>
                    <a:lnTo>
                      <a:pt x="1" y="3280"/>
                    </a:lnTo>
                    <a:lnTo>
                      <a:pt x="173" y="2987"/>
                    </a:lnTo>
                    <a:lnTo>
                      <a:pt x="1399" y="864"/>
                    </a:lnTo>
                    <a:cubicBezTo>
                      <a:pt x="1606" y="484"/>
                      <a:pt x="1330" y="1"/>
                      <a:pt x="88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95" name="Google Shape;12195;p13"/>
              <p:cNvSpPr/>
              <p:nvPr/>
            </p:nvSpPr>
            <p:spPr>
              <a:xfrm rot="-5400000">
                <a:off x="522550" y="2880550"/>
                <a:ext cx="87600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24" extrusionOk="0">
                    <a:moveTo>
                      <a:pt x="2642" y="1"/>
                    </a:moveTo>
                    <a:cubicBezTo>
                      <a:pt x="2541" y="1"/>
                      <a:pt x="2440" y="26"/>
                      <a:pt x="2348" y="77"/>
                    </a:cubicBezTo>
                    <a:lnTo>
                      <a:pt x="466" y="1165"/>
                    </a:lnTo>
                    <a:lnTo>
                      <a:pt x="0" y="1424"/>
                    </a:lnTo>
                    <a:lnTo>
                      <a:pt x="2796" y="1424"/>
                    </a:lnTo>
                    <a:cubicBezTo>
                      <a:pt x="3228" y="1424"/>
                      <a:pt x="3504" y="940"/>
                      <a:pt x="3297" y="561"/>
                    </a:cubicBezTo>
                    <a:lnTo>
                      <a:pt x="3142" y="284"/>
                    </a:lnTo>
                    <a:cubicBezTo>
                      <a:pt x="3038" y="100"/>
                      <a:pt x="2842" y="1"/>
                      <a:pt x="26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96" name="Google Shape;12196;p13"/>
              <p:cNvSpPr/>
              <p:nvPr/>
            </p:nvSpPr>
            <p:spPr>
              <a:xfrm rot="-5400000">
                <a:off x="510950" y="2878000"/>
                <a:ext cx="67750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698" extrusionOk="0">
                    <a:moveTo>
                      <a:pt x="1890" y="0"/>
                    </a:moveTo>
                    <a:cubicBezTo>
                      <a:pt x="1692" y="0"/>
                      <a:pt x="1493" y="100"/>
                      <a:pt x="1381" y="298"/>
                    </a:cubicBezTo>
                    <a:lnTo>
                      <a:pt x="173" y="2404"/>
                    </a:lnTo>
                    <a:lnTo>
                      <a:pt x="0" y="2697"/>
                    </a:lnTo>
                    <a:lnTo>
                      <a:pt x="449" y="2438"/>
                    </a:lnTo>
                    <a:lnTo>
                      <a:pt x="2330" y="1351"/>
                    </a:lnTo>
                    <a:cubicBezTo>
                      <a:pt x="2606" y="1196"/>
                      <a:pt x="2710" y="833"/>
                      <a:pt x="2555" y="557"/>
                    </a:cubicBezTo>
                    <a:lnTo>
                      <a:pt x="2399" y="298"/>
                    </a:lnTo>
                    <a:cubicBezTo>
                      <a:pt x="2287" y="100"/>
                      <a:pt x="2089" y="0"/>
                      <a:pt x="189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97" name="Google Shape;12197;p13"/>
              <p:cNvSpPr/>
              <p:nvPr/>
            </p:nvSpPr>
            <p:spPr>
              <a:xfrm rot="-5400000">
                <a:off x="522438" y="2993063"/>
                <a:ext cx="87625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2" extrusionOk="0">
                    <a:moveTo>
                      <a:pt x="880" y="1"/>
                    </a:moveTo>
                    <a:cubicBezTo>
                      <a:pt x="679" y="1"/>
                      <a:pt x="484" y="108"/>
                      <a:pt x="380" y="292"/>
                    </a:cubicBezTo>
                    <a:lnTo>
                      <a:pt x="225" y="569"/>
                    </a:lnTo>
                    <a:cubicBezTo>
                      <a:pt x="1" y="948"/>
                      <a:pt x="277" y="1432"/>
                      <a:pt x="725" y="1432"/>
                    </a:cubicBezTo>
                    <a:lnTo>
                      <a:pt x="3504" y="1432"/>
                    </a:lnTo>
                    <a:lnTo>
                      <a:pt x="2089" y="603"/>
                    </a:lnTo>
                    <a:lnTo>
                      <a:pt x="1174" y="85"/>
                    </a:lnTo>
                    <a:cubicBezTo>
                      <a:pt x="1082" y="28"/>
                      <a:pt x="981" y="1"/>
                      <a:pt x="8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98" name="Google Shape;12198;p13"/>
              <p:cNvSpPr/>
              <p:nvPr/>
            </p:nvSpPr>
            <p:spPr>
              <a:xfrm rot="-5400000">
                <a:off x="545713" y="2924888"/>
                <a:ext cx="83750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50" h="2865" extrusionOk="0">
                    <a:moveTo>
                      <a:pt x="1917" y="0"/>
                    </a:moveTo>
                    <a:cubicBezTo>
                      <a:pt x="640" y="0"/>
                      <a:pt x="1" y="1536"/>
                      <a:pt x="898" y="2434"/>
                    </a:cubicBezTo>
                    <a:cubicBezTo>
                      <a:pt x="1196" y="2732"/>
                      <a:pt x="1560" y="2865"/>
                      <a:pt x="1915" y="2865"/>
                    </a:cubicBezTo>
                    <a:cubicBezTo>
                      <a:pt x="2651" y="2865"/>
                      <a:pt x="3349" y="2294"/>
                      <a:pt x="3349" y="1433"/>
                    </a:cubicBezTo>
                    <a:cubicBezTo>
                      <a:pt x="3349" y="639"/>
                      <a:pt x="2711" y="0"/>
                      <a:pt x="19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99" name="Google Shape;12199;p13"/>
              <p:cNvSpPr/>
              <p:nvPr/>
            </p:nvSpPr>
            <p:spPr>
              <a:xfrm rot="-5400000">
                <a:off x="510888" y="3535113"/>
                <a:ext cx="67775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702" extrusionOk="0">
                    <a:moveTo>
                      <a:pt x="812" y="0"/>
                    </a:moveTo>
                    <a:cubicBezTo>
                      <a:pt x="618" y="0"/>
                      <a:pt x="424" y="95"/>
                      <a:pt x="312" y="285"/>
                    </a:cubicBezTo>
                    <a:lnTo>
                      <a:pt x="156" y="561"/>
                    </a:lnTo>
                    <a:cubicBezTo>
                      <a:pt x="1" y="837"/>
                      <a:pt x="87" y="1182"/>
                      <a:pt x="381" y="1338"/>
                    </a:cubicBezTo>
                    <a:lnTo>
                      <a:pt x="1295" y="1873"/>
                    </a:lnTo>
                    <a:lnTo>
                      <a:pt x="2711" y="2701"/>
                    </a:lnTo>
                    <a:lnTo>
                      <a:pt x="2711" y="2701"/>
                    </a:lnTo>
                    <a:lnTo>
                      <a:pt x="2538" y="2408"/>
                    </a:lnTo>
                    <a:lnTo>
                      <a:pt x="1313" y="285"/>
                    </a:lnTo>
                    <a:cubicBezTo>
                      <a:pt x="1200" y="95"/>
                      <a:pt x="1006" y="0"/>
                      <a:pt x="81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00" name="Google Shape;12200;p13"/>
              <p:cNvSpPr/>
              <p:nvPr/>
            </p:nvSpPr>
            <p:spPr>
              <a:xfrm rot="-5400000">
                <a:off x="620575" y="3508450"/>
                <a:ext cx="401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7" h="3281" extrusionOk="0">
                    <a:moveTo>
                      <a:pt x="1606" y="1"/>
                    </a:moveTo>
                    <a:lnTo>
                      <a:pt x="208" y="2417"/>
                    </a:lnTo>
                    <a:cubicBezTo>
                      <a:pt x="1" y="2797"/>
                      <a:pt x="277" y="3280"/>
                      <a:pt x="709" y="3280"/>
                    </a:cubicBezTo>
                    <a:lnTo>
                      <a:pt x="1019" y="3280"/>
                    </a:lnTo>
                    <a:cubicBezTo>
                      <a:pt x="1347" y="3280"/>
                      <a:pt x="1606" y="3021"/>
                      <a:pt x="1606" y="2711"/>
                    </a:cubicBezTo>
                    <a:lnTo>
                      <a:pt x="160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01" name="Google Shape;12201;p13"/>
              <p:cNvSpPr/>
              <p:nvPr/>
            </p:nvSpPr>
            <p:spPr>
              <a:xfrm rot="-5400000">
                <a:off x="514000" y="3508450"/>
                <a:ext cx="401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7" h="3281" extrusionOk="0">
                    <a:moveTo>
                      <a:pt x="726" y="1"/>
                    </a:moveTo>
                    <a:cubicBezTo>
                      <a:pt x="277" y="1"/>
                      <a:pt x="1" y="484"/>
                      <a:pt x="225" y="864"/>
                    </a:cubicBezTo>
                    <a:lnTo>
                      <a:pt x="1433" y="2969"/>
                    </a:lnTo>
                    <a:lnTo>
                      <a:pt x="1606" y="3280"/>
                    </a:lnTo>
                    <a:lnTo>
                      <a:pt x="1606" y="588"/>
                    </a:lnTo>
                    <a:cubicBezTo>
                      <a:pt x="1606" y="260"/>
                      <a:pt x="1347" y="1"/>
                      <a:pt x="10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02" name="Google Shape;12202;p13"/>
              <p:cNvSpPr/>
              <p:nvPr/>
            </p:nvSpPr>
            <p:spPr>
              <a:xfrm rot="-5400000">
                <a:off x="620800" y="3461200"/>
                <a:ext cx="40150" cy="82450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98" extrusionOk="0">
                    <a:moveTo>
                      <a:pt x="0" y="1"/>
                    </a:moveTo>
                    <a:lnTo>
                      <a:pt x="0" y="2711"/>
                    </a:lnTo>
                    <a:cubicBezTo>
                      <a:pt x="0" y="3039"/>
                      <a:pt x="259" y="3298"/>
                      <a:pt x="570" y="3298"/>
                    </a:cubicBezTo>
                    <a:lnTo>
                      <a:pt x="880" y="3298"/>
                    </a:lnTo>
                    <a:cubicBezTo>
                      <a:pt x="1329" y="3298"/>
                      <a:pt x="1605" y="2814"/>
                      <a:pt x="1381" y="241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03" name="Google Shape;12203;p13"/>
              <p:cNvSpPr/>
              <p:nvPr/>
            </p:nvSpPr>
            <p:spPr>
              <a:xfrm rot="-5400000">
                <a:off x="564750" y="3451675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1" y="0"/>
                    </a:moveTo>
                    <a:lnTo>
                      <a:pt x="2331" y="1364"/>
                    </a:lnTo>
                    <a:cubicBezTo>
                      <a:pt x="2418" y="1413"/>
                      <a:pt x="2514" y="1436"/>
                      <a:pt x="2610" y="1436"/>
                    </a:cubicBezTo>
                    <a:cubicBezTo>
                      <a:pt x="2816" y="1436"/>
                      <a:pt x="3018" y="1328"/>
                      <a:pt x="3125" y="1140"/>
                    </a:cubicBezTo>
                    <a:lnTo>
                      <a:pt x="3280" y="863"/>
                    </a:lnTo>
                    <a:cubicBezTo>
                      <a:pt x="3504" y="484"/>
                      <a:pt x="3228" y="18"/>
                      <a:pt x="277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04" name="Google Shape;12204;p13"/>
              <p:cNvSpPr/>
              <p:nvPr/>
            </p:nvSpPr>
            <p:spPr>
              <a:xfrm rot="-5400000">
                <a:off x="596313" y="3449463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11" y="2589"/>
                      <a:pt x="1705" y="2684"/>
                      <a:pt x="1899" y="2684"/>
                    </a:cubicBezTo>
                    <a:cubicBezTo>
                      <a:pt x="2093" y="2684"/>
                      <a:pt x="2287" y="2589"/>
                      <a:pt x="2400" y="2399"/>
                    </a:cubicBezTo>
                    <a:lnTo>
                      <a:pt x="2555" y="2140"/>
                    </a:lnTo>
                    <a:cubicBezTo>
                      <a:pt x="2710" y="1864"/>
                      <a:pt x="2607" y="1502"/>
                      <a:pt x="2348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05" name="Google Shape;12205;p13"/>
              <p:cNvSpPr/>
              <p:nvPr/>
            </p:nvSpPr>
            <p:spPr>
              <a:xfrm rot="-5400000">
                <a:off x="564750" y="3564300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726" y="0"/>
                    </a:moveTo>
                    <a:cubicBezTo>
                      <a:pt x="277" y="18"/>
                      <a:pt x="1" y="484"/>
                      <a:pt x="225" y="863"/>
                    </a:cubicBezTo>
                    <a:lnTo>
                      <a:pt x="381" y="1140"/>
                    </a:lnTo>
                    <a:cubicBezTo>
                      <a:pt x="487" y="1328"/>
                      <a:pt x="690" y="1436"/>
                      <a:pt x="896" y="1436"/>
                    </a:cubicBezTo>
                    <a:cubicBezTo>
                      <a:pt x="991" y="1436"/>
                      <a:pt x="1087" y="1413"/>
                      <a:pt x="1175" y="1364"/>
                    </a:cubicBezTo>
                    <a:lnTo>
                      <a:pt x="350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06" name="Google Shape;12206;p13"/>
              <p:cNvSpPr/>
              <p:nvPr/>
            </p:nvSpPr>
            <p:spPr>
              <a:xfrm rot="-5400000">
                <a:off x="596263" y="3534963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8" y="0"/>
                    </a:moveTo>
                    <a:lnTo>
                      <a:pt x="381" y="1346"/>
                    </a:lnTo>
                    <a:cubicBezTo>
                      <a:pt x="104" y="1502"/>
                      <a:pt x="1" y="1864"/>
                      <a:pt x="156" y="2140"/>
                    </a:cubicBezTo>
                    <a:lnTo>
                      <a:pt x="312" y="2399"/>
                    </a:lnTo>
                    <a:cubicBezTo>
                      <a:pt x="424" y="2598"/>
                      <a:pt x="622" y="2697"/>
                      <a:pt x="821" y="2697"/>
                    </a:cubicBezTo>
                    <a:cubicBezTo>
                      <a:pt x="1019" y="2697"/>
                      <a:pt x="1218" y="2598"/>
                      <a:pt x="1330" y="2399"/>
                    </a:cubicBez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07" name="Google Shape;12207;p13"/>
              <p:cNvSpPr/>
              <p:nvPr/>
            </p:nvSpPr>
            <p:spPr>
              <a:xfrm rot="-5400000">
                <a:off x="514013" y="346141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570" y="1"/>
                    </a:moveTo>
                    <a:cubicBezTo>
                      <a:pt x="259" y="1"/>
                      <a:pt x="0" y="260"/>
                      <a:pt x="0" y="588"/>
                    </a:cubicBezTo>
                    <a:lnTo>
                      <a:pt x="0" y="3280"/>
                    </a:lnTo>
                    <a:lnTo>
                      <a:pt x="173" y="2987"/>
                    </a:lnTo>
                    <a:lnTo>
                      <a:pt x="1381" y="864"/>
                    </a:lnTo>
                    <a:cubicBezTo>
                      <a:pt x="1605" y="484"/>
                      <a:pt x="1329" y="1"/>
                      <a:pt x="8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08" name="Google Shape;12208;p13"/>
              <p:cNvSpPr/>
              <p:nvPr/>
            </p:nvSpPr>
            <p:spPr>
              <a:xfrm rot="-5400000">
                <a:off x="522538" y="3452263"/>
                <a:ext cx="8762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24" extrusionOk="0">
                    <a:moveTo>
                      <a:pt x="2642" y="1"/>
                    </a:moveTo>
                    <a:cubicBezTo>
                      <a:pt x="2541" y="1"/>
                      <a:pt x="2440" y="26"/>
                      <a:pt x="2348" y="77"/>
                    </a:cubicBezTo>
                    <a:lnTo>
                      <a:pt x="466" y="1165"/>
                    </a:lnTo>
                    <a:lnTo>
                      <a:pt x="0" y="1424"/>
                    </a:lnTo>
                    <a:lnTo>
                      <a:pt x="2796" y="1424"/>
                    </a:lnTo>
                    <a:cubicBezTo>
                      <a:pt x="3228" y="1424"/>
                      <a:pt x="3504" y="940"/>
                      <a:pt x="3297" y="561"/>
                    </a:cubicBezTo>
                    <a:lnTo>
                      <a:pt x="3142" y="284"/>
                    </a:lnTo>
                    <a:cubicBezTo>
                      <a:pt x="3038" y="100"/>
                      <a:pt x="2842" y="1"/>
                      <a:pt x="26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09" name="Google Shape;12209;p13"/>
              <p:cNvSpPr/>
              <p:nvPr/>
            </p:nvSpPr>
            <p:spPr>
              <a:xfrm rot="-5400000">
                <a:off x="510938" y="3449288"/>
                <a:ext cx="67775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8" extrusionOk="0">
                    <a:moveTo>
                      <a:pt x="1899" y="0"/>
                    </a:moveTo>
                    <a:cubicBezTo>
                      <a:pt x="1705" y="0"/>
                      <a:pt x="1511" y="100"/>
                      <a:pt x="1399" y="298"/>
                    </a:cubicBezTo>
                    <a:lnTo>
                      <a:pt x="173" y="2404"/>
                    </a:lnTo>
                    <a:lnTo>
                      <a:pt x="1" y="2697"/>
                    </a:lnTo>
                    <a:lnTo>
                      <a:pt x="449" y="2438"/>
                    </a:lnTo>
                    <a:lnTo>
                      <a:pt x="2348" y="1351"/>
                    </a:lnTo>
                    <a:cubicBezTo>
                      <a:pt x="2624" y="1196"/>
                      <a:pt x="2710" y="833"/>
                      <a:pt x="2555" y="557"/>
                    </a:cubicBezTo>
                    <a:lnTo>
                      <a:pt x="2400" y="298"/>
                    </a:lnTo>
                    <a:cubicBezTo>
                      <a:pt x="2287" y="100"/>
                      <a:pt x="2093" y="0"/>
                      <a:pt x="18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10" name="Google Shape;12210;p13"/>
              <p:cNvSpPr/>
              <p:nvPr/>
            </p:nvSpPr>
            <p:spPr>
              <a:xfrm rot="-5400000">
                <a:off x="522438" y="3564363"/>
                <a:ext cx="87625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2" extrusionOk="0">
                    <a:moveTo>
                      <a:pt x="880" y="1"/>
                    </a:moveTo>
                    <a:cubicBezTo>
                      <a:pt x="680" y="1"/>
                      <a:pt x="484" y="108"/>
                      <a:pt x="381" y="292"/>
                    </a:cubicBezTo>
                    <a:lnTo>
                      <a:pt x="225" y="569"/>
                    </a:lnTo>
                    <a:cubicBezTo>
                      <a:pt x="1" y="948"/>
                      <a:pt x="277" y="1432"/>
                      <a:pt x="726" y="1432"/>
                    </a:cubicBezTo>
                    <a:lnTo>
                      <a:pt x="3505" y="1432"/>
                    </a:lnTo>
                    <a:lnTo>
                      <a:pt x="2089" y="603"/>
                    </a:lnTo>
                    <a:lnTo>
                      <a:pt x="1175" y="85"/>
                    </a:lnTo>
                    <a:cubicBezTo>
                      <a:pt x="1082" y="28"/>
                      <a:pt x="981" y="1"/>
                      <a:pt x="8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11" name="Google Shape;12211;p13"/>
              <p:cNvSpPr/>
              <p:nvPr/>
            </p:nvSpPr>
            <p:spPr>
              <a:xfrm rot="-5400000">
                <a:off x="545725" y="3496175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0" y="1536"/>
                      <a:pt x="898" y="2434"/>
                    </a:cubicBezTo>
                    <a:cubicBezTo>
                      <a:pt x="1190" y="2732"/>
                      <a:pt x="1552" y="2865"/>
                      <a:pt x="1907" y="2865"/>
                    </a:cubicBezTo>
                    <a:cubicBezTo>
                      <a:pt x="2642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12" name="Google Shape;12212;p13"/>
              <p:cNvSpPr/>
              <p:nvPr/>
            </p:nvSpPr>
            <p:spPr>
              <a:xfrm rot="-5400000">
                <a:off x="510675" y="4106625"/>
                <a:ext cx="68200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702" extrusionOk="0">
                    <a:moveTo>
                      <a:pt x="823" y="0"/>
                    </a:moveTo>
                    <a:cubicBezTo>
                      <a:pt x="627" y="0"/>
                      <a:pt x="432" y="95"/>
                      <a:pt x="329" y="285"/>
                    </a:cubicBezTo>
                    <a:lnTo>
                      <a:pt x="174" y="561"/>
                    </a:lnTo>
                    <a:cubicBezTo>
                      <a:pt x="1" y="837"/>
                      <a:pt x="105" y="1182"/>
                      <a:pt x="381" y="1338"/>
                    </a:cubicBezTo>
                    <a:lnTo>
                      <a:pt x="1295" y="1873"/>
                    </a:lnTo>
                    <a:lnTo>
                      <a:pt x="2728" y="2701"/>
                    </a:lnTo>
                    <a:lnTo>
                      <a:pt x="2555" y="2408"/>
                    </a:lnTo>
                    <a:lnTo>
                      <a:pt x="1330" y="285"/>
                    </a:lnTo>
                    <a:cubicBezTo>
                      <a:pt x="1218" y="95"/>
                      <a:pt x="1019" y="0"/>
                      <a:pt x="82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13" name="Google Shape;12213;p13"/>
              <p:cNvSpPr/>
              <p:nvPr/>
            </p:nvSpPr>
            <p:spPr>
              <a:xfrm rot="-5400000">
                <a:off x="620588" y="40797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1605" y="1"/>
                    </a:moveTo>
                    <a:lnTo>
                      <a:pt x="225" y="2417"/>
                    </a:lnTo>
                    <a:cubicBezTo>
                      <a:pt x="0" y="2797"/>
                      <a:pt x="276" y="3280"/>
                      <a:pt x="708" y="3280"/>
                    </a:cubicBezTo>
                    <a:lnTo>
                      <a:pt x="1036" y="3280"/>
                    </a:lnTo>
                    <a:cubicBezTo>
                      <a:pt x="1346" y="3280"/>
                      <a:pt x="1605" y="3021"/>
                      <a:pt x="1605" y="2711"/>
                    </a:cubicBezTo>
                    <a:lnTo>
                      <a:pt x="16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14" name="Google Shape;12214;p13"/>
              <p:cNvSpPr/>
              <p:nvPr/>
            </p:nvSpPr>
            <p:spPr>
              <a:xfrm rot="-5400000">
                <a:off x="513800" y="40795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725" y="1"/>
                    </a:moveTo>
                    <a:cubicBezTo>
                      <a:pt x="276" y="1"/>
                      <a:pt x="0" y="484"/>
                      <a:pt x="225" y="864"/>
                    </a:cubicBezTo>
                    <a:lnTo>
                      <a:pt x="1450" y="2969"/>
                    </a:lnTo>
                    <a:lnTo>
                      <a:pt x="1623" y="3280"/>
                    </a:lnTo>
                    <a:lnTo>
                      <a:pt x="1623" y="588"/>
                    </a:lnTo>
                    <a:cubicBezTo>
                      <a:pt x="1623" y="260"/>
                      <a:pt x="1346" y="1"/>
                      <a:pt x="10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15" name="Google Shape;12215;p13"/>
              <p:cNvSpPr/>
              <p:nvPr/>
            </p:nvSpPr>
            <p:spPr>
              <a:xfrm rot="-5400000">
                <a:off x="620638" y="4032763"/>
                <a:ext cx="400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3281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42" y="3280"/>
                      <a:pt x="570" y="3280"/>
                    </a:cubicBezTo>
                    <a:lnTo>
                      <a:pt x="881" y="3280"/>
                    </a:lnTo>
                    <a:cubicBezTo>
                      <a:pt x="889" y="3281"/>
                      <a:pt x="896" y="3281"/>
                      <a:pt x="904" y="3281"/>
                    </a:cubicBezTo>
                    <a:cubicBezTo>
                      <a:pt x="1339" y="3281"/>
                      <a:pt x="1602" y="2807"/>
                      <a:pt x="1381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16" name="Google Shape;12216;p13"/>
              <p:cNvSpPr/>
              <p:nvPr/>
            </p:nvSpPr>
            <p:spPr>
              <a:xfrm rot="-5400000">
                <a:off x="564963" y="4023188"/>
                <a:ext cx="872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1437" extrusionOk="0">
                    <a:moveTo>
                      <a:pt x="1" y="0"/>
                    </a:moveTo>
                    <a:lnTo>
                      <a:pt x="2331" y="1364"/>
                    </a:lnTo>
                    <a:cubicBezTo>
                      <a:pt x="2418" y="1413"/>
                      <a:pt x="2515" y="1436"/>
                      <a:pt x="2610" y="1436"/>
                    </a:cubicBezTo>
                    <a:cubicBezTo>
                      <a:pt x="2816" y="1436"/>
                      <a:pt x="3019" y="1328"/>
                      <a:pt x="3125" y="1140"/>
                    </a:cubicBezTo>
                    <a:lnTo>
                      <a:pt x="3280" y="863"/>
                    </a:lnTo>
                    <a:cubicBezTo>
                      <a:pt x="3487" y="484"/>
                      <a:pt x="3211" y="18"/>
                      <a:pt x="278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17" name="Google Shape;12217;p13"/>
              <p:cNvSpPr/>
              <p:nvPr/>
            </p:nvSpPr>
            <p:spPr>
              <a:xfrm rot="-5400000">
                <a:off x="596313" y="4020763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02" y="2589"/>
                      <a:pt x="1697" y="2684"/>
                      <a:pt x="1893" y="2684"/>
                    </a:cubicBezTo>
                    <a:cubicBezTo>
                      <a:pt x="2089" y="2684"/>
                      <a:pt x="2288" y="2589"/>
                      <a:pt x="2400" y="2399"/>
                    </a:cubicBezTo>
                    <a:lnTo>
                      <a:pt x="2555" y="2140"/>
                    </a:lnTo>
                    <a:cubicBezTo>
                      <a:pt x="2711" y="1864"/>
                      <a:pt x="2607" y="1502"/>
                      <a:pt x="2331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18" name="Google Shape;12218;p13"/>
              <p:cNvSpPr/>
              <p:nvPr/>
            </p:nvSpPr>
            <p:spPr>
              <a:xfrm rot="-5400000">
                <a:off x="564763" y="4135588"/>
                <a:ext cx="876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7" extrusionOk="0">
                    <a:moveTo>
                      <a:pt x="725" y="0"/>
                    </a:moveTo>
                    <a:cubicBezTo>
                      <a:pt x="276" y="18"/>
                      <a:pt x="0" y="484"/>
                      <a:pt x="225" y="863"/>
                    </a:cubicBezTo>
                    <a:lnTo>
                      <a:pt x="380" y="1140"/>
                    </a:lnTo>
                    <a:cubicBezTo>
                      <a:pt x="486" y="1328"/>
                      <a:pt x="681" y="1436"/>
                      <a:pt x="887" y="1436"/>
                    </a:cubicBezTo>
                    <a:cubicBezTo>
                      <a:pt x="983" y="1436"/>
                      <a:pt x="1081" y="1413"/>
                      <a:pt x="1174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19" name="Google Shape;12219;p13"/>
              <p:cNvSpPr/>
              <p:nvPr/>
            </p:nvSpPr>
            <p:spPr>
              <a:xfrm rot="-5400000">
                <a:off x="596263" y="4106688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8" y="0"/>
                    </a:moveTo>
                    <a:lnTo>
                      <a:pt x="381" y="1346"/>
                    </a:lnTo>
                    <a:cubicBezTo>
                      <a:pt x="105" y="1502"/>
                      <a:pt x="1" y="1864"/>
                      <a:pt x="156" y="2140"/>
                    </a:cubicBezTo>
                    <a:lnTo>
                      <a:pt x="312" y="2399"/>
                    </a:lnTo>
                    <a:cubicBezTo>
                      <a:pt x="424" y="2598"/>
                      <a:pt x="622" y="2697"/>
                      <a:pt x="821" y="2697"/>
                    </a:cubicBezTo>
                    <a:cubicBezTo>
                      <a:pt x="1019" y="2697"/>
                      <a:pt x="1218" y="2598"/>
                      <a:pt x="1330" y="2399"/>
                    </a:cubicBez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20" name="Google Shape;12220;p13"/>
              <p:cNvSpPr/>
              <p:nvPr/>
            </p:nvSpPr>
            <p:spPr>
              <a:xfrm rot="-5400000">
                <a:off x="513800" y="40329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587" y="1"/>
                    </a:moveTo>
                    <a:cubicBezTo>
                      <a:pt x="276" y="1"/>
                      <a:pt x="18" y="260"/>
                      <a:pt x="0" y="588"/>
                    </a:cubicBezTo>
                    <a:lnTo>
                      <a:pt x="0" y="3280"/>
                    </a:lnTo>
                    <a:lnTo>
                      <a:pt x="173" y="2987"/>
                    </a:lnTo>
                    <a:lnTo>
                      <a:pt x="1398" y="864"/>
                    </a:lnTo>
                    <a:cubicBezTo>
                      <a:pt x="1623" y="484"/>
                      <a:pt x="1346" y="1"/>
                      <a:pt x="89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21" name="Google Shape;12221;p13"/>
              <p:cNvSpPr/>
              <p:nvPr/>
            </p:nvSpPr>
            <p:spPr>
              <a:xfrm rot="-5400000">
                <a:off x="522750" y="4023350"/>
                <a:ext cx="87200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1424" extrusionOk="0">
                    <a:moveTo>
                      <a:pt x="2625" y="1"/>
                    </a:moveTo>
                    <a:cubicBezTo>
                      <a:pt x="2525" y="1"/>
                      <a:pt x="2423" y="26"/>
                      <a:pt x="2331" y="77"/>
                    </a:cubicBezTo>
                    <a:lnTo>
                      <a:pt x="450" y="1165"/>
                    </a:lnTo>
                    <a:lnTo>
                      <a:pt x="1" y="1424"/>
                    </a:lnTo>
                    <a:lnTo>
                      <a:pt x="2780" y="1424"/>
                    </a:lnTo>
                    <a:cubicBezTo>
                      <a:pt x="3211" y="1424"/>
                      <a:pt x="3487" y="940"/>
                      <a:pt x="3280" y="561"/>
                    </a:cubicBezTo>
                    <a:lnTo>
                      <a:pt x="3125" y="284"/>
                    </a:lnTo>
                    <a:cubicBezTo>
                      <a:pt x="3021" y="100"/>
                      <a:pt x="2826" y="1"/>
                      <a:pt x="262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22" name="Google Shape;12222;p13"/>
              <p:cNvSpPr/>
              <p:nvPr/>
            </p:nvSpPr>
            <p:spPr>
              <a:xfrm rot="-5400000">
                <a:off x="510938" y="4020588"/>
                <a:ext cx="67775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8" extrusionOk="0">
                    <a:moveTo>
                      <a:pt x="1899" y="0"/>
                    </a:moveTo>
                    <a:cubicBezTo>
                      <a:pt x="1705" y="0"/>
                      <a:pt x="1511" y="100"/>
                      <a:pt x="1399" y="298"/>
                    </a:cubicBezTo>
                    <a:lnTo>
                      <a:pt x="173" y="2404"/>
                    </a:lnTo>
                    <a:lnTo>
                      <a:pt x="1" y="2697"/>
                    </a:lnTo>
                    <a:lnTo>
                      <a:pt x="450" y="2438"/>
                    </a:lnTo>
                    <a:lnTo>
                      <a:pt x="2331" y="1351"/>
                    </a:lnTo>
                    <a:cubicBezTo>
                      <a:pt x="2624" y="1196"/>
                      <a:pt x="2711" y="833"/>
                      <a:pt x="2555" y="557"/>
                    </a:cubicBezTo>
                    <a:lnTo>
                      <a:pt x="2400" y="298"/>
                    </a:lnTo>
                    <a:cubicBezTo>
                      <a:pt x="2288" y="100"/>
                      <a:pt x="2094" y="0"/>
                      <a:pt x="18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23" name="Google Shape;12223;p13"/>
              <p:cNvSpPr/>
              <p:nvPr/>
            </p:nvSpPr>
            <p:spPr>
              <a:xfrm rot="-5400000">
                <a:off x="522450" y="4135650"/>
                <a:ext cx="87600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2" extrusionOk="0">
                    <a:moveTo>
                      <a:pt x="872" y="1"/>
                    </a:moveTo>
                    <a:cubicBezTo>
                      <a:pt x="671" y="1"/>
                      <a:pt x="483" y="108"/>
                      <a:pt x="380" y="292"/>
                    </a:cubicBezTo>
                    <a:lnTo>
                      <a:pt x="225" y="569"/>
                    </a:lnTo>
                    <a:cubicBezTo>
                      <a:pt x="0" y="948"/>
                      <a:pt x="276" y="1432"/>
                      <a:pt x="725" y="1432"/>
                    </a:cubicBezTo>
                    <a:lnTo>
                      <a:pt x="3504" y="1432"/>
                    </a:lnTo>
                    <a:lnTo>
                      <a:pt x="2089" y="603"/>
                    </a:lnTo>
                    <a:lnTo>
                      <a:pt x="1174" y="85"/>
                    </a:lnTo>
                    <a:cubicBezTo>
                      <a:pt x="1076" y="28"/>
                      <a:pt x="972" y="1"/>
                      <a:pt x="87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24" name="Google Shape;12224;p13"/>
              <p:cNvSpPr/>
              <p:nvPr/>
            </p:nvSpPr>
            <p:spPr>
              <a:xfrm rot="-5400000">
                <a:off x="545725" y="4067475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1" y="1536"/>
                      <a:pt x="898" y="2434"/>
                    </a:cubicBezTo>
                    <a:cubicBezTo>
                      <a:pt x="1190" y="2732"/>
                      <a:pt x="1552" y="2865"/>
                      <a:pt x="1907" y="2865"/>
                    </a:cubicBezTo>
                    <a:cubicBezTo>
                      <a:pt x="2643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2225" name="Google Shape;12225;p13"/>
              <p:cNvGrpSpPr/>
              <p:nvPr/>
            </p:nvGrpSpPr>
            <p:grpSpPr>
              <a:xfrm>
                <a:off x="493075" y="2283250"/>
                <a:ext cx="189025" cy="199800"/>
                <a:chOff x="4401800" y="1244325"/>
                <a:chExt cx="189025" cy="199800"/>
              </a:xfrm>
            </p:grpSpPr>
            <p:sp>
              <p:nvSpPr>
                <p:cNvPr id="12226" name="Google Shape;12226;p13"/>
                <p:cNvSpPr/>
                <p:nvPr/>
              </p:nvSpPr>
              <p:spPr>
                <a:xfrm rot="-5400000">
                  <a:off x="4419613" y="1353588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20" y="0"/>
                      </a:moveTo>
                      <a:cubicBezTo>
                        <a:pt x="622" y="0"/>
                        <a:pt x="423" y="95"/>
                        <a:pt x="311" y="285"/>
                      </a:cubicBezTo>
                      <a:lnTo>
                        <a:pt x="156" y="561"/>
                      </a:lnTo>
                      <a:cubicBezTo>
                        <a:pt x="0" y="837"/>
                        <a:pt x="104" y="1182"/>
                        <a:pt x="380" y="1338"/>
                      </a:cubicBezTo>
                      <a:lnTo>
                        <a:pt x="1295" y="1873"/>
                      </a:lnTo>
                      <a:lnTo>
                        <a:pt x="2710" y="2701"/>
                      </a:lnTo>
                      <a:lnTo>
                        <a:pt x="2710" y="2701"/>
                      </a:lnTo>
                      <a:lnTo>
                        <a:pt x="2537" y="2408"/>
                      </a:lnTo>
                      <a:lnTo>
                        <a:pt x="1329" y="285"/>
                      </a:lnTo>
                      <a:cubicBezTo>
                        <a:pt x="1217" y="95"/>
                        <a:pt x="1019" y="0"/>
                        <a:pt x="82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27" name="Google Shape;12227;p13"/>
                <p:cNvSpPr/>
                <p:nvPr/>
              </p:nvSpPr>
              <p:spPr>
                <a:xfrm rot="-5400000">
                  <a:off x="4529100" y="13267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1623" y="1"/>
                      </a:moveTo>
                      <a:lnTo>
                        <a:pt x="225" y="2417"/>
                      </a:lnTo>
                      <a:cubicBezTo>
                        <a:pt x="0" y="2797"/>
                        <a:pt x="276" y="3280"/>
                        <a:pt x="725" y="3280"/>
                      </a:cubicBezTo>
                      <a:lnTo>
                        <a:pt x="1036" y="3280"/>
                      </a:lnTo>
                      <a:cubicBezTo>
                        <a:pt x="1346" y="3280"/>
                        <a:pt x="1623" y="3021"/>
                        <a:pt x="1623" y="2693"/>
                      </a:cubicBezTo>
                      <a:lnTo>
                        <a:pt x="162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28" name="Google Shape;12228;p13"/>
                <p:cNvSpPr/>
                <p:nvPr/>
              </p:nvSpPr>
              <p:spPr>
                <a:xfrm rot="-5400000">
                  <a:off x="4422525" y="13267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725" y="1"/>
                      </a:moveTo>
                      <a:cubicBezTo>
                        <a:pt x="276" y="1"/>
                        <a:pt x="0" y="484"/>
                        <a:pt x="225" y="864"/>
                      </a:cubicBezTo>
                      <a:lnTo>
                        <a:pt x="1450" y="2969"/>
                      </a:lnTo>
                      <a:lnTo>
                        <a:pt x="1623" y="3280"/>
                      </a:lnTo>
                      <a:lnTo>
                        <a:pt x="1623" y="588"/>
                      </a:lnTo>
                      <a:cubicBezTo>
                        <a:pt x="1623" y="260"/>
                        <a:pt x="1346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29" name="Google Shape;12229;p13"/>
                <p:cNvSpPr/>
                <p:nvPr/>
              </p:nvSpPr>
              <p:spPr>
                <a:xfrm rot="-5400000">
                  <a:off x="4529313" y="1279488"/>
                  <a:ext cx="40575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98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59" y="3298"/>
                        <a:pt x="587" y="3298"/>
                      </a:cubicBezTo>
                      <a:lnTo>
                        <a:pt x="898" y="3298"/>
                      </a:lnTo>
                      <a:cubicBezTo>
                        <a:pt x="1330" y="3298"/>
                        <a:pt x="1623" y="2814"/>
                        <a:pt x="1399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30" name="Google Shape;12230;p13"/>
                <p:cNvSpPr/>
                <p:nvPr/>
              </p:nvSpPr>
              <p:spPr>
                <a:xfrm rot="-5400000">
                  <a:off x="4473475" y="1270175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1" y="0"/>
                      </a:moveTo>
                      <a:lnTo>
                        <a:pt x="2348" y="1364"/>
                      </a:lnTo>
                      <a:cubicBezTo>
                        <a:pt x="2436" y="1413"/>
                        <a:pt x="2530" y="1436"/>
                        <a:pt x="2623" y="1436"/>
                      </a:cubicBezTo>
                      <a:cubicBezTo>
                        <a:pt x="2824" y="1436"/>
                        <a:pt x="3019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505" y="484"/>
                        <a:pt x="3229" y="18"/>
                        <a:pt x="27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31" name="Google Shape;12231;p13"/>
                <p:cNvSpPr/>
                <p:nvPr/>
              </p:nvSpPr>
              <p:spPr>
                <a:xfrm rot="-5400000">
                  <a:off x="4505038" y="12679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11" y="2589"/>
                        <a:pt x="1705" y="2684"/>
                        <a:pt x="1899" y="2684"/>
                      </a:cubicBezTo>
                      <a:cubicBezTo>
                        <a:pt x="2094" y="2684"/>
                        <a:pt x="2288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1" y="1847"/>
                        <a:pt x="2607" y="1502"/>
                        <a:pt x="2348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32" name="Google Shape;12232;p13"/>
                <p:cNvSpPr/>
                <p:nvPr/>
              </p:nvSpPr>
              <p:spPr>
                <a:xfrm rot="-5400000">
                  <a:off x="4473475" y="138235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08" y="0"/>
                      </a:moveTo>
                      <a:cubicBezTo>
                        <a:pt x="277" y="18"/>
                        <a:pt x="1" y="484"/>
                        <a:pt x="208" y="863"/>
                      </a:cubicBezTo>
                      <a:lnTo>
                        <a:pt x="363" y="1140"/>
                      </a:lnTo>
                      <a:cubicBezTo>
                        <a:pt x="469" y="1328"/>
                        <a:pt x="672" y="1436"/>
                        <a:pt x="878" y="1436"/>
                      </a:cubicBezTo>
                      <a:cubicBezTo>
                        <a:pt x="973" y="1436"/>
                        <a:pt x="1069" y="1413"/>
                        <a:pt x="1157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33" name="Google Shape;12233;p13"/>
                <p:cNvSpPr/>
                <p:nvPr/>
              </p:nvSpPr>
              <p:spPr>
                <a:xfrm rot="-5400000">
                  <a:off x="4505200" y="1353650"/>
                  <a:ext cx="67775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7" extrusionOk="0">
                      <a:moveTo>
                        <a:pt x="2710" y="0"/>
                      </a:moveTo>
                      <a:lnTo>
                        <a:pt x="380" y="1346"/>
                      </a:lnTo>
                      <a:cubicBezTo>
                        <a:pt x="104" y="1502"/>
                        <a:pt x="0" y="1864"/>
                        <a:pt x="173" y="2140"/>
                      </a:cubicBezTo>
                      <a:lnTo>
                        <a:pt x="311" y="2399"/>
                      </a:lnTo>
                      <a:cubicBezTo>
                        <a:pt x="423" y="2598"/>
                        <a:pt x="622" y="2697"/>
                        <a:pt x="820" y="2697"/>
                      </a:cubicBezTo>
                      <a:cubicBezTo>
                        <a:pt x="1019" y="2697"/>
                        <a:pt x="1217" y="2598"/>
                        <a:pt x="1329" y="2399"/>
                      </a:cubicBezTo>
                      <a:lnTo>
                        <a:pt x="271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34" name="Google Shape;12234;p13"/>
                <p:cNvSpPr/>
                <p:nvPr/>
              </p:nvSpPr>
              <p:spPr>
                <a:xfrm rot="-5400000">
                  <a:off x="4422738" y="127991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87" y="1"/>
                      </a:moveTo>
                      <a:cubicBezTo>
                        <a:pt x="259" y="1"/>
                        <a:pt x="1" y="260"/>
                        <a:pt x="1" y="588"/>
                      </a:cubicBezTo>
                      <a:lnTo>
                        <a:pt x="1" y="3280"/>
                      </a:lnTo>
                      <a:lnTo>
                        <a:pt x="173" y="2987"/>
                      </a:lnTo>
                      <a:lnTo>
                        <a:pt x="1399" y="864"/>
                      </a:lnTo>
                      <a:cubicBezTo>
                        <a:pt x="1606" y="484"/>
                        <a:pt x="1330" y="1"/>
                        <a:pt x="89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35" name="Google Shape;12235;p13"/>
                <p:cNvSpPr/>
                <p:nvPr/>
              </p:nvSpPr>
              <p:spPr>
                <a:xfrm rot="-5400000">
                  <a:off x="4431263" y="1270338"/>
                  <a:ext cx="87625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24" extrusionOk="0">
                      <a:moveTo>
                        <a:pt x="2633" y="1"/>
                      </a:moveTo>
                      <a:cubicBezTo>
                        <a:pt x="2532" y="1"/>
                        <a:pt x="2429" y="26"/>
                        <a:pt x="2331" y="77"/>
                      </a:cubicBezTo>
                      <a:lnTo>
                        <a:pt x="450" y="1165"/>
                      </a:lnTo>
                      <a:lnTo>
                        <a:pt x="1" y="1424"/>
                      </a:lnTo>
                      <a:lnTo>
                        <a:pt x="2780" y="1424"/>
                      </a:lnTo>
                      <a:cubicBezTo>
                        <a:pt x="3229" y="1424"/>
                        <a:pt x="3505" y="940"/>
                        <a:pt x="3280" y="561"/>
                      </a:cubicBezTo>
                      <a:lnTo>
                        <a:pt x="3125" y="284"/>
                      </a:lnTo>
                      <a:cubicBezTo>
                        <a:pt x="3021" y="100"/>
                        <a:pt x="2833" y="1"/>
                        <a:pt x="263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36" name="Google Shape;12236;p13"/>
                <p:cNvSpPr/>
                <p:nvPr/>
              </p:nvSpPr>
              <p:spPr>
                <a:xfrm rot="-5400000">
                  <a:off x="4419675" y="1267350"/>
                  <a:ext cx="67750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98" extrusionOk="0">
                      <a:moveTo>
                        <a:pt x="1890" y="0"/>
                      </a:moveTo>
                      <a:cubicBezTo>
                        <a:pt x="1692" y="0"/>
                        <a:pt x="1493" y="100"/>
                        <a:pt x="1381" y="298"/>
                      </a:cubicBezTo>
                      <a:lnTo>
                        <a:pt x="173" y="2404"/>
                      </a:lnTo>
                      <a:lnTo>
                        <a:pt x="0" y="2697"/>
                      </a:lnTo>
                      <a:lnTo>
                        <a:pt x="449" y="2438"/>
                      </a:lnTo>
                      <a:lnTo>
                        <a:pt x="2330" y="1351"/>
                      </a:lnTo>
                      <a:cubicBezTo>
                        <a:pt x="2606" y="1196"/>
                        <a:pt x="2710" y="833"/>
                        <a:pt x="2555" y="557"/>
                      </a:cubicBezTo>
                      <a:lnTo>
                        <a:pt x="2399" y="298"/>
                      </a:lnTo>
                      <a:cubicBezTo>
                        <a:pt x="2287" y="100"/>
                        <a:pt x="2089" y="0"/>
                        <a:pt x="189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37" name="Google Shape;12237;p13"/>
                <p:cNvSpPr/>
                <p:nvPr/>
              </p:nvSpPr>
              <p:spPr>
                <a:xfrm rot="-5400000">
                  <a:off x="4431163" y="138241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63" y="1"/>
                      </a:moveTo>
                      <a:cubicBezTo>
                        <a:pt x="662" y="1"/>
                        <a:pt x="467" y="108"/>
                        <a:pt x="363" y="292"/>
                      </a:cubicBezTo>
                      <a:lnTo>
                        <a:pt x="208" y="569"/>
                      </a:lnTo>
                      <a:cubicBezTo>
                        <a:pt x="1" y="948"/>
                        <a:pt x="277" y="1432"/>
                        <a:pt x="708" y="1432"/>
                      </a:cubicBezTo>
                      <a:lnTo>
                        <a:pt x="3504" y="1432"/>
                      </a:lnTo>
                      <a:lnTo>
                        <a:pt x="2072" y="603"/>
                      </a:lnTo>
                      <a:lnTo>
                        <a:pt x="1157" y="85"/>
                      </a:lnTo>
                      <a:cubicBezTo>
                        <a:pt x="1065" y="28"/>
                        <a:pt x="963" y="1"/>
                        <a:pt x="86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38" name="Google Shape;12238;p13"/>
                <p:cNvSpPr/>
                <p:nvPr/>
              </p:nvSpPr>
              <p:spPr>
                <a:xfrm rot="-5400000">
                  <a:off x="4454450" y="13146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1" y="1536"/>
                        <a:pt x="898" y="2434"/>
                      </a:cubicBezTo>
                      <a:cubicBezTo>
                        <a:pt x="1196" y="2732"/>
                        <a:pt x="1560" y="2865"/>
                        <a:pt x="1915" y="2865"/>
                      </a:cubicBezTo>
                      <a:cubicBezTo>
                        <a:pt x="2651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2239" name="Google Shape;12239;p13"/>
              <p:cNvSpPr/>
              <p:nvPr/>
            </p:nvSpPr>
            <p:spPr>
              <a:xfrm rot="-5400000">
                <a:off x="631363" y="2800388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2" y="381"/>
                    </a:lnTo>
                    <a:cubicBezTo>
                      <a:pt x="1" y="709"/>
                      <a:pt x="243" y="1244"/>
                      <a:pt x="691" y="1244"/>
                    </a:cubicBezTo>
                    <a:cubicBezTo>
                      <a:pt x="1140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40" name="Google Shape;12240;p13"/>
              <p:cNvSpPr/>
              <p:nvPr/>
            </p:nvSpPr>
            <p:spPr>
              <a:xfrm rot="-5400000">
                <a:off x="631375" y="337167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0" y="709"/>
                      <a:pt x="242" y="1244"/>
                      <a:pt x="691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41" name="Google Shape;12241;p13"/>
              <p:cNvSpPr/>
              <p:nvPr/>
            </p:nvSpPr>
            <p:spPr>
              <a:xfrm rot="-5400000">
                <a:off x="631363" y="3942963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74" y="1"/>
                    </a:moveTo>
                    <a:lnTo>
                      <a:pt x="311" y="381"/>
                    </a:lnTo>
                    <a:cubicBezTo>
                      <a:pt x="1" y="709"/>
                      <a:pt x="225" y="1244"/>
                      <a:pt x="674" y="1244"/>
                    </a:cubicBezTo>
                    <a:cubicBezTo>
                      <a:pt x="1123" y="1244"/>
                      <a:pt x="1364" y="709"/>
                      <a:pt x="1053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42" name="Google Shape;12242;p13"/>
              <p:cNvSpPr/>
              <p:nvPr/>
            </p:nvSpPr>
            <p:spPr>
              <a:xfrm rot="-5400000">
                <a:off x="631575" y="2228875"/>
                <a:ext cx="337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244" extrusionOk="0">
                    <a:moveTo>
                      <a:pt x="674" y="1"/>
                    </a:moveTo>
                    <a:lnTo>
                      <a:pt x="294" y="381"/>
                    </a:lnTo>
                    <a:cubicBezTo>
                      <a:pt x="1" y="709"/>
                      <a:pt x="225" y="1244"/>
                      <a:pt x="674" y="1244"/>
                    </a:cubicBezTo>
                    <a:cubicBezTo>
                      <a:pt x="1123" y="1244"/>
                      <a:pt x="1347" y="709"/>
                      <a:pt x="1037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43" name="Google Shape;12243;p13"/>
              <p:cNvSpPr/>
              <p:nvPr/>
            </p:nvSpPr>
            <p:spPr>
              <a:xfrm rot="-5400000">
                <a:off x="631363" y="2506538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1" y="709"/>
                      <a:pt x="242" y="1244"/>
                      <a:pt x="691" y="1244"/>
                    </a:cubicBezTo>
                    <a:cubicBezTo>
                      <a:pt x="1140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44" name="Google Shape;12244;p13"/>
              <p:cNvSpPr/>
              <p:nvPr/>
            </p:nvSpPr>
            <p:spPr>
              <a:xfrm rot="-5400000">
                <a:off x="631375" y="307782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73" y="1"/>
                    </a:moveTo>
                    <a:lnTo>
                      <a:pt x="311" y="381"/>
                    </a:lnTo>
                    <a:cubicBezTo>
                      <a:pt x="0" y="709"/>
                      <a:pt x="242" y="1244"/>
                      <a:pt x="673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7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45" name="Google Shape;12245;p13"/>
              <p:cNvSpPr/>
              <p:nvPr/>
            </p:nvSpPr>
            <p:spPr>
              <a:xfrm rot="-5400000">
                <a:off x="631375" y="364912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74" y="1"/>
                    </a:moveTo>
                    <a:lnTo>
                      <a:pt x="311" y="381"/>
                    </a:lnTo>
                    <a:cubicBezTo>
                      <a:pt x="0" y="709"/>
                      <a:pt x="225" y="1244"/>
                      <a:pt x="674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46" name="Google Shape;12246;p13"/>
              <p:cNvSpPr/>
              <p:nvPr/>
            </p:nvSpPr>
            <p:spPr>
              <a:xfrm rot="-5400000">
                <a:off x="631363" y="4220413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1" y="709"/>
                      <a:pt x="242" y="1244"/>
                      <a:pt x="691" y="1244"/>
                    </a:cubicBezTo>
                    <a:cubicBezTo>
                      <a:pt x="1123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2247" name="Google Shape;12247;p13"/>
          <p:cNvGrpSpPr/>
          <p:nvPr/>
        </p:nvGrpSpPr>
        <p:grpSpPr>
          <a:xfrm>
            <a:off x="678701" y="141533"/>
            <a:ext cx="10834567" cy="455667"/>
            <a:chOff x="546600" y="135875"/>
            <a:chExt cx="8125925" cy="341750"/>
          </a:xfrm>
        </p:grpSpPr>
        <p:grpSp>
          <p:nvGrpSpPr>
            <p:cNvPr id="12248" name="Google Shape;12248;p13"/>
            <p:cNvGrpSpPr/>
            <p:nvPr/>
          </p:nvGrpSpPr>
          <p:grpSpPr>
            <a:xfrm rot="5400000">
              <a:off x="2913775" y="-2231300"/>
              <a:ext cx="341750" cy="5076100"/>
              <a:chOff x="151925" y="33700"/>
              <a:chExt cx="341750" cy="5076100"/>
            </a:xfrm>
          </p:grpSpPr>
          <p:grpSp>
            <p:nvGrpSpPr>
              <p:cNvPr id="12249" name="Google Shape;12249;p13"/>
              <p:cNvGrpSpPr/>
              <p:nvPr/>
            </p:nvGrpSpPr>
            <p:grpSpPr>
              <a:xfrm>
                <a:off x="151925" y="2571750"/>
                <a:ext cx="341750" cy="2538050"/>
                <a:chOff x="487050" y="1971275"/>
                <a:chExt cx="341750" cy="2538050"/>
              </a:xfrm>
            </p:grpSpPr>
            <p:sp>
              <p:nvSpPr>
                <p:cNvPr id="12250" name="Google Shape;12250;p13"/>
                <p:cNvSpPr/>
                <p:nvPr/>
              </p:nvSpPr>
              <p:spPr>
                <a:xfrm rot="-5400000">
                  <a:off x="-453825" y="3226700"/>
                  <a:ext cx="2538050" cy="2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522" h="1088" extrusionOk="0">
                      <a:moveTo>
                        <a:pt x="1" y="0"/>
                      </a:moveTo>
                      <a:lnTo>
                        <a:pt x="1" y="1088"/>
                      </a:lnTo>
                      <a:lnTo>
                        <a:pt x="101521" y="1088"/>
                      </a:lnTo>
                      <a:lnTo>
                        <a:pt x="10152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51" name="Google Shape;12251;p13"/>
                <p:cNvSpPr/>
                <p:nvPr/>
              </p:nvSpPr>
              <p:spPr>
                <a:xfrm rot="-5400000">
                  <a:off x="-535587" y="3232963"/>
                  <a:ext cx="2538050" cy="1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522" h="587" extrusionOk="0">
                      <a:moveTo>
                        <a:pt x="1" y="0"/>
                      </a:moveTo>
                      <a:lnTo>
                        <a:pt x="1" y="587"/>
                      </a:lnTo>
                      <a:lnTo>
                        <a:pt x="101521" y="587"/>
                      </a:lnTo>
                      <a:lnTo>
                        <a:pt x="10152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52" name="Google Shape;12252;p13"/>
                <p:cNvSpPr/>
                <p:nvPr/>
              </p:nvSpPr>
              <p:spPr>
                <a:xfrm rot="-5400000">
                  <a:off x="487038" y="2568463"/>
                  <a:ext cx="200675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7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53" name="Google Shape;12253;p13"/>
                <p:cNvSpPr/>
                <p:nvPr/>
              </p:nvSpPr>
              <p:spPr>
                <a:xfrm rot="-5400000">
                  <a:off x="523163" y="2676663"/>
                  <a:ext cx="5700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53" extrusionOk="0">
                      <a:moveTo>
                        <a:pt x="685" y="1"/>
                      </a:moveTo>
                      <a:cubicBezTo>
                        <a:pt x="523" y="1"/>
                        <a:pt x="363" y="78"/>
                        <a:pt x="277" y="234"/>
                      </a:cubicBezTo>
                      <a:lnTo>
                        <a:pt x="139" y="458"/>
                      </a:lnTo>
                      <a:cubicBezTo>
                        <a:pt x="1" y="682"/>
                        <a:pt x="87" y="976"/>
                        <a:pt x="312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279" y="2253"/>
                      </a:lnTo>
                      <a:lnTo>
                        <a:pt x="2124" y="2011"/>
                      </a:lnTo>
                      <a:lnTo>
                        <a:pt x="1106" y="234"/>
                      </a:lnTo>
                      <a:cubicBezTo>
                        <a:pt x="1011" y="78"/>
                        <a:pt x="847" y="1"/>
                        <a:pt x="68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54" name="Google Shape;12254;p13"/>
                <p:cNvSpPr/>
                <p:nvPr/>
              </p:nvSpPr>
              <p:spPr>
                <a:xfrm rot="-5400000">
                  <a:off x="615188" y="2654313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05" y="2745"/>
                      </a:cubicBezTo>
                      <a:lnTo>
                        <a:pt x="864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55" name="Google Shape;12255;p13"/>
                <p:cNvSpPr/>
                <p:nvPr/>
              </p:nvSpPr>
              <p:spPr>
                <a:xfrm rot="-5400000">
                  <a:off x="525875" y="2654325"/>
                  <a:ext cx="3412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5" extrusionOk="0">
                      <a:moveTo>
                        <a:pt x="622" y="0"/>
                      </a:moveTo>
                      <a:cubicBezTo>
                        <a:pt x="242" y="0"/>
                        <a:pt x="1" y="397"/>
                        <a:pt x="190" y="725"/>
                      </a:cubicBezTo>
                      <a:lnTo>
                        <a:pt x="1209" y="2486"/>
                      </a:lnTo>
                      <a:lnTo>
                        <a:pt x="1364" y="2744"/>
                      </a:lnTo>
                      <a:lnTo>
                        <a:pt x="1364" y="483"/>
                      </a:lnTo>
                      <a:cubicBezTo>
                        <a:pt x="1364" y="207"/>
                        <a:pt x="1140" y="0"/>
                        <a:pt x="88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56" name="Google Shape;12256;p13"/>
                <p:cNvSpPr/>
                <p:nvPr/>
              </p:nvSpPr>
              <p:spPr>
                <a:xfrm rot="-5400000">
                  <a:off x="615413" y="26148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08" y="2745"/>
                        <a:pt x="484" y="2745"/>
                      </a:cubicBezTo>
                      <a:lnTo>
                        <a:pt x="743" y="2745"/>
                      </a:lnTo>
                      <a:cubicBezTo>
                        <a:pt x="1105" y="2745"/>
                        <a:pt x="1347" y="2331"/>
                        <a:pt x="1157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57" name="Google Shape;12257;p13"/>
                <p:cNvSpPr/>
                <p:nvPr/>
              </p:nvSpPr>
              <p:spPr>
                <a:xfrm rot="-5400000">
                  <a:off x="568463" y="2607013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68" y="1139"/>
                      </a:lnTo>
                      <a:cubicBezTo>
                        <a:pt x="2041" y="1178"/>
                        <a:pt x="2121" y="1198"/>
                        <a:pt x="2200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5" y="414"/>
                        <a:pt x="2711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58" name="Google Shape;12258;p13"/>
                <p:cNvSpPr/>
                <p:nvPr/>
              </p:nvSpPr>
              <p:spPr>
                <a:xfrm rot="-5400000">
                  <a:off x="594975" y="2604650"/>
                  <a:ext cx="5655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66" extrusionOk="0">
                      <a:moveTo>
                        <a:pt x="0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7" y="2183"/>
                        <a:pt x="2002" y="2019"/>
                      </a:cubicBezTo>
                      <a:lnTo>
                        <a:pt x="2123" y="1812"/>
                      </a:lnTo>
                      <a:cubicBezTo>
                        <a:pt x="2261" y="1571"/>
                        <a:pt x="2192" y="1260"/>
                        <a:pt x="1951" y="11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59" name="Google Shape;12259;p13"/>
                <p:cNvSpPr/>
                <p:nvPr/>
              </p:nvSpPr>
              <p:spPr>
                <a:xfrm rot="-5400000">
                  <a:off x="568350" y="27011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604" y="0"/>
                      </a:moveTo>
                      <a:cubicBezTo>
                        <a:pt x="242" y="0"/>
                        <a:pt x="0" y="414"/>
                        <a:pt x="190" y="725"/>
                      </a:cubicBezTo>
                      <a:lnTo>
                        <a:pt x="311" y="949"/>
                      </a:lnTo>
                      <a:cubicBezTo>
                        <a:pt x="404" y="1100"/>
                        <a:pt x="566" y="1189"/>
                        <a:pt x="737" y="1189"/>
                      </a:cubicBezTo>
                      <a:cubicBezTo>
                        <a:pt x="820" y="1189"/>
                        <a:pt x="905" y="1167"/>
                        <a:pt x="984" y="1122"/>
                      </a:cubicBezTo>
                      <a:lnTo>
                        <a:pt x="2934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60" name="Google Shape;12260;p13"/>
                <p:cNvSpPr/>
                <p:nvPr/>
              </p:nvSpPr>
              <p:spPr>
                <a:xfrm rot="-5400000">
                  <a:off x="594588" y="2676663"/>
                  <a:ext cx="5700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53" extrusionOk="0">
                      <a:moveTo>
                        <a:pt x="2279" y="0"/>
                      </a:moveTo>
                      <a:lnTo>
                        <a:pt x="312" y="1139"/>
                      </a:lnTo>
                      <a:cubicBezTo>
                        <a:pt x="87" y="1260"/>
                        <a:pt x="1" y="1571"/>
                        <a:pt x="139" y="1795"/>
                      </a:cubicBezTo>
                      <a:lnTo>
                        <a:pt x="277" y="2019"/>
                      </a:lnTo>
                      <a:cubicBezTo>
                        <a:pt x="363" y="2175"/>
                        <a:pt x="523" y="2252"/>
                        <a:pt x="685" y="2252"/>
                      </a:cubicBezTo>
                      <a:cubicBezTo>
                        <a:pt x="847" y="2252"/>
                        <a:pt x="1011" y="2175"/>
                        <a:pt x="1106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61" name="Google Shape;12261;p13"/>
                <p:cNvSpPr/>
                <p:nvPr/>
              </p:nvSpPr>
              <p:spPr>
                <a:xfrm rot="-5400000">
                  <a:off x="526100" y="261527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38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62" name="Google Shape;12262;p13"/>
                <p:cNvSpPr/>
                <p:nvPr/>
              </p:nvSpPr>
              <p:spPr>
                <a:xfrm rot="-5400000">
                  <a:off x="533038" y="2607138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201" y="0"/>
                      </a:moveTo>
                      <a:cubicBezTo>
                        <a:pt x="2121" y="0"/>
                        <a:pt x="2041" y="21"/>
                        <a:pt x="1968" y="66"/>
                      </a:cubicBezTo>
                      <a:lnTo>
                        <a:pt x="381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711" y="1188"/>
                        <a:pt x="2935" y="791"/>
                        <a:pt x="2745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7" y="0"/>
                        <a:pt x="220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63" name="Google Shape;12263;p13"/>
                <p:cNvSpPr/>
                <p:nvPr/>
              </p:nvSpPr>
              <p:spPr>
                <a:xfrm rot="-5400000">
                  <a:off x="523438" y="2604863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8" y="2007"/>
                      </a:lnTo>
                      <a:lnTo>
                        <a:pt x="0" y="2249"/>
                      </a:lnTo>
                      <a:lnTo>
                        <a:pt x="380" y="2042"/>
                      </a:lnTo>
                      <a:lnTo>
                        <a:pt x="1951" y="1127"/>
                      </a:lnTo>
                      <a:cubicBezTo>
                        <a:pt x="2175" y="989"/>
                        <a:pt x="2261" y="696"/>
                        <a:pt x="2123" y="454"/>
                      </a:cubicBezTo>
                      <a:lnTo>
                        <a:pt x="2002" y="247"/>
                      </a:lnTo>
                      <a:cubicBezTo>
                        <a:pt x="1907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64" name="Google Shape;12264;p13"/>
                <p:cNvSpPr/>
                <p:nvPr/>
              </p:nvSpPr>
              <p:spPr>
                <a:xfrm rot="-5400000">
                  <a:off x="533025" y="27011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737" y="0"/>
                      </a:moveTo>
                      <a:cubicBezTo>
                        <a:pt x="566" y="0"/>
                        <a:pt x="404" y="89"/>
                        <a:pt x="311" y="240"/>
                      </a:cubicBezTo>
                      <a:lnTo>
                        <a:pt x="190" y="464"/>
                      </a:lnTo>
                      <a:cubicBezTo>
                        <a:pt x="0" y="775"/>
                        <a:pt x="242" y="1189"/>
                        <a:pt x="604" y="1189"/>
                      </a:cubicBezTo>
                      <a:lnTo>
                        <a:pt x="2934" y="1189"/>
                      </a:lnTo>
                      <a:lnTo>
                        <a:pt x="1743" y="516"/>
                      </a:lnTo>
                      <a:lnTo>
                        <a:pt x="984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65" name="Google Shape;12265;p13"/>
                <p:cNvSpPr/>
                <p:nvPr/>
              </p:nvSpPr>
              <p:spPr>
                <a:xfrm rot="-5400000">
                  <a:off x="557375" y="26388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192" y="0"/>
                      </a:moveTo>
                      <a:cubicBezTo>
                        <a:pt x="536" y="0"/>
                        <a:pt x="1" y="536"/>
                        <a:pt x="1" y="1209"/>
                      </a:cubicBezTo>
                      <a:cubicBezTo>
                        <a:pt x="1" y="1865"/>
                        <a:pt x="536" y="2400"/>
                        <a:pt x="1192" y="2400"/>
                      </a:cubicBezTo>
                      <a:cubicBezTo>
                        <a:pt x="1865" y="2400"/>
                        <a:pt x="2400" y="1865"/>
                        <a:pt x="2400" y="1209"/>
                      </a:cubicBezTo>
                      <a:cubicBezTo>
                        <a:pt x="2400" y="536"/>
                        <a:pt x="1865" y="0"/>
                        <a:pt x="119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66" name="Google Shape;12266;p13"/>
                <p:cNvSpPr/>
                <p:nvPr/>
              </p:nvSpPr>
              <p:spPr>
                <a:xfrm rot="-5400000">
                  <a:off x="487250" y="3139975"/>
                  <a:ext cx="2002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0" h="8026" extrusionOk="0">
                      <a:moveTo>
                        <a:pt x="7543" y="466"/>
                      </a:moveTo>
                      <a:lnTo>
                        <a:pt x="7543" y="7560"/>
                      </a:lnTo>
                      <a:lnTo>
                        <a:pt x="467" y="7560"/>
                      </a:lnTo>
                      <a:lnTo>
                        <a:pt x="467" y="466"/>
                      </a:lnTo>
                      <a:close/>
                      <a:moveTo>
                        <a:pt x="1" y="0"/>
                      </a:moveTo>
                      <a:lnTo>
                        <a:pt x="1" y="8026"/>
                      </a:lnTo>
                      <a:lnTo>
                        <a:pt x="8009" y="8026"/>
                      </a:lnTo>
                      <a:lnTo>
                        <a:pt x="800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67" name="Google Shape;12267;p13"/>
                <p:cNvSpPr/>
                <p:nvPr/>
              </p:nvSpPr>
              <p:spPr>
                <a:xfrm rot="-5400000">
                  <a:off x="523175" y="3247950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682" y="1"/>
                      </a:moveTo>
                      <a:cubicBezTo>
                        <a:pt x="518" y="1"/>
                        <a:pt x="354" y="78"/>
                        <a:pt x="259" y="234"/>
                      </a:cubicBezTo>
                      <a:lnTo>
                        <a:pt x="138" y="458"/>
                      </a:lnTo>
                      <a:cubicBezTo>
                        <a:pt x="0" y="682"/>
                        <a:pt x="87" y="993"/>
                        <a:pt x="311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279" y="2253"/>
                      </a:lnTo>
                      <a:lnTo>
                        <a:pt x="2123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68" name="Google Shape;12268;p13"/>
                <p:cNvSpPr/>
                <p:nvPr/>
              </p:nvSpPr>
              <p:spPr>
                <a:xfrm rot="-5400000">
                  <a:off x="615188" y="3225613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64" y="1"/>
                      </a:moveTo>
                      <a:lnTo>
                        <a:pt x="191" y="2020"/>
                      </a:lnTo>
                      <a:cubicBezTo>
                        <a:pt x="1" y="2331"/>
                        <a:pt x="243" y="2745"/>
                        <a:pt x="622" y="2745"/>
                      </a:cubicBezTo>
                      <a:lnTo>
                        <a:pt x="864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69" name="Google Shape;12269;p13"/>
                <p:cNvSpPr/>
                <p:nvPr/>
              </p:nvSpPr>
              <p:spPr>
                <a:xfrm rot="-5400000">
                  <a:off x="525875" y="3225625"/>
                  <a:ext cx="3412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5" extrusionOk="0">
                      <a:moveTo>
                        <a:pt x="622" y="0"/>
                      </a:moveTo>
                      <a:cubicBezTo>
                        <a:pt x="243" y="0"/>
                        <a:pt x="1" y="397"/>
                        <a:pt x="191" y="725"/>
                      </a:cubicBezTo>
                      <a:lnTo>
                        <a:pt x="1209" y="2486"/>
                      </a:lnTo>
                      <a:lnTo>
                        <a:pt x="1364" y="2744"/>
                      </a:lnTo>
                      <a:lnTo>
                        <a:pt x="1364" y="483"/>
                      </a:lnTo>
                      <a:cubicBezTo>
                        <a:pt x="1364" y="207"/>
                        <a:pt x="1140" y="0"/>
                        <a:pt x="88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70" name="Google Shape;12270;p13"/>
                <p:cNvSpPr/>
                <p:nvPr/>
              </p:nvSpPr>
              <p:spPr>
                <a:xfrm rot="-5400000">
                  <a:off x="615200" y="318635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" y="1"/>
                      </a:moveTo>
                      <a:lnTo>
                        <a:pt x="1" y="2262"/>
                      </a:lnTo>
                      <a:cubicBezTo>
                        <a:pt x="1" y="2521"/>
                        <a:pt x="225" y="2745"/>
                        <a:pt x="501" y="2745"/>
                      </a:cubicBezTo>
                      <a:lnTo>
                        <a:pt x="743" y="2745"/>
                      </a:lnTo>
                      <a:cubicBezTo>
                        <a:pt x="1122" y="2745"/>
                        <a:pt x="1364" y="2331"/>
                        <a:pt x="1174" y="202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71" name="Google Shape;12271;p13"/>
                <p:cNvSpPr/>
                <p:nvPr/>
              </p:nvSpPr>
              <p:spPr>
                <a:xfrm rot="-5400000">
                  <a:off x="568463" y="3178288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0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2" y="1198"/>
                        <a:pt x="2194" y="1198"/>
                      </a:cubicBezTo>
                      <a:cubicBezTo>
                        <a:pt x="2365" y="1198"/>
                        <a:pt x="2530" y="1113"/>
                        <a:pt x="2624" y="949"/>
                      </a:cubicBezTo>
                      <a:lnTo>
                        <a:pt x="2744" y="742"/>
                      </a:lnTo>
                      <a:cubicBezTo>
                        <a:pt x="2934" y="414"/>
                        <a:pt x="2693" y="17"/>
                        <a:pt x="2330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72" name="Google Shape;12272;p13"/>
                <p:cNvSpPr/>
                <p:nvPr/>
              </p:nvSpPr>
              <p:spPr>
                <a:xfrm rot="-5400000">
                  <a:off x="594975" y="3175950"/>
                  <a:ext cx="5655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66" extrusionOk="0">
                      <a:moveTo>
                        <a:pt x="1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8" y="2183"/>
                        <a:pt x="2003" y="2019"/>
                      </a:cubicBezTo>
                      <a:lnTo>
                        <a:pt x="2124" y="1812"/>
                      </a:lnTo>
                      <a:cubicBezTo>
                        <a:pt x="2262" y="1571"/>
                        <a:pt x="2193" y="1260"/>
                        <a:pt x="1951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73" name="Google Shape;12273;p13"/>
                <p:cNvSpPr/>
                <p:nvPr/>
              </p:nvSpPr>
              <p:spPr>
                <a:xfrm rot="-5400000">
                  <a:off x="568350" y="32724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605" y="0"/>
                      </a:moveTo>
                      <a:cubicBezTo>
                        <a:pt x="242" y="0"/>
                        <a:pt x="1" y="414"/>
                        <a:pt x="190" y="725"/>
                      </a:cubicBezTo>
                      <a:lnTo>
                        <a:pt x="311" y="949"/>
                      </a:lnTo>
                      <a:cubicBezTo>
                        <a:pt x="404" y="1100"/>
                        <a:pt x="567" y="1189"/>
                        <a:pt x="737" y="1189"/>
                      </a:cubicBezTo>
                      <a:cubicBezTo>
                        <a:pt x="820" y="1189"/>
                        <a:pt x="905" y="1167"/>
                        <a:pt x="984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74" name="Google Shape;12274;p13"/>
                <p:cNvSpPr/>
                <p:nvPr/>
              </p:nvSpPr>
              <p:spPr>
                <a:xfrm rot="-5400000">
                  <a:off x="594600" y="3247950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2279" y="0"/>
                      </a:moveTo>
                      <a:lnTo>
                        <a:pt x="311" y="1139"/>
                      </a:lnTo>
                      <a:cubicBezTo>
                        <a:pt x="87" y="1260"/>
                        <a:pt x="0" y="1571"/>
                        <a:pt x="138" y="1795"/>
                      </a:cubicBezTo>
                      <a:lnTo>
                        <a:pt x="259" y="2019"/>
                      </a:lnTo>
                      <a:cubicBezTo>
                        <a:pt x="354" y="2175"/>
                        <a:pt x="518" y="2252"/>
                        <a:pt x="682" y="2252"/>
                      </a:cubicBezTo>
                      <a:cubicBezTo>
                        <a:pt x="846" y="2252"/>
                        <a:pt x="1010" y="2175"/>
                        <a:pt x="1105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75" name="Google Shape;12275;p13"/>
                <p:cNvSpPr/>
                <p:nvPr/>
              </p:nvSpPr>
              <p:spPr>
                <a:xfrm rot="-5400000">
                  <a:off x="525888" y="3186363"/>
                  <a:ext cx="34100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5" extrusionOk="0">
                      <a:moveTo>
                        <a:pt x="501" y="0"/>
                      </a:moveTo>
                      <a:cubicBezTo>
                        <a:pt x="225" y="0"/>
                        <a:pt x="1" y="207"/>
                        <a:pt x="1" y="483"/>
                      </a:cubicBezTo>
                      <a:lnTo>
                        <a:pt x="1" y="2744"/>
                      </a:lnTo>
                      <a:lnTo>
                        <a:pt x="156" y="2486"/>
                      </a:lnTo>
                      <a:lnTo>
                        <a:pt x="1174" y="725"/>
                      </a:lnTo>
                      <a:cubicBezTo>
                        <a:pt x="1364" y="397"/>
                        <a:pt x="1122" y="0"/>
                        <a:pt x="7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76" name="Google Shape;12276;p13"/>
                <p:cNvSpPr/>
                <p:nvPr/>
              </p:nvSpPr>
              <p:spPr>
                <a:xfrm rot="-5400000">
                  <a:off x="533038" y="3178413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195" y="0"/>
                      </a:moveTo>
                      <a:cubicBezTo>
                        <a:pt x="2112" y="0"/>
                        <a:pt x="2029" y="21"/>
                        <a:pt x="1951" y="66"/>
                      </a:cubicBezTo>
                      <a:lnTo>
                        <a:pt x="380" y="981"/>
                      </a:lnTo>
                      <a:lnTo>
                        <a:pt x="0" y="1188"/>
                      </a:lnTo>
                      <a:lnTo>
                        <a:pt x="2330" y="1188"/>
                      </a:lnTo>
                      <a:cubicBezTo>
                        <a:pt x="2693" y="1188"/>
                        <a:pt x="2934" y="791"/>
                        <a:pt x="2744" y="463"/>
                      </a:cubicBezTo>
                      <a:lnTo>
                        <a:pt x="2624" y="256"/>
                      </a:lnTo>
                      <a:cubicBezTo>
                        <a:pt x="2530" y="92"/>
                        <a:pt x="2366" y="0"/>
                        <a:pt x="21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77" name="Google Shape;12277;p13"/>
                <p:cNvSpPr/>
                <p:nvPr/>
              </p:nvSpPr>
              <p:spPr>
                <a:xfrm rot="-5400000">
                  <a:off x="523438" y="3176163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9" y="2007"/>
                      </a:lnTo>
                      <a:lnTo>
                        <a:pt x="1" y="2249"/>
                      </a:lnTo>
                      <a:lnTo>
                        <a:pt x="380" y="2042"/>
                      </a:lnTo>
                      <a:lnTo>
                        <a:pt x="1951" y="1127"/>
                      </a:lnTo>
                      <a:cubicBezTo>
                        <a:pt x="2175" y="989"/>
                        <a:pt x="2262" y="696"/>
                        <a:pt x="2124" y="454"/>
                      </a:cubicBezTo>
                      <a:lnTo>
                        <a:pt x="2003" y="247"/>
                      </a:lnTo>
                      <a:cubicBezTo>
                        <a:pt x="1908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78" name="Google Shape;12278;p13"/>
                <p:cNvSpPr/>
                <p:nvPr/>
              </p:nvSpPr>
              <p:spPr>
                <a:xfrm rot="-5400000">
                  <a:off x="533025" y="32724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1" y="240"/>
                      </a:cubicBezTo>
                      <a:lnTo>
                        <a:pt x="190" y="464"/>
                      </a:lnTo>
                      <a:cubicBezTo>
                        <a:pt x="1" y="775"/>
                        <a:pt x="242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4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79" name="Google Shape;12279;p13"/>
                <p:cNvSpPr/>
                <p:nvPr/>
              </p:nvSpPr>
              <p:spPr>
                <a:xfrm rot="-5400000">
                  <a:off x="552325" y="3215125"/>
                  <a:ext cx="70375" cy="6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5" h="2411" extrusionOk="0">
                      <a:moveTo>
                        <a:pt x="1606" y="0"/>
                      </a:moveTo>
                      <a:cubicBezTo>
                        <a:pt x="536" y="0"/>
                        <a:pt x="1" y="1295"/>
                        <a:pt x="760" y="2054"/>
                      </a:cubicBezTo>
                      <a:cubicBezTo>
                        <a:pt x="1006" y="2301"/>
                        <a:pt x="1309" y="2411"/>
                        <a:pt x="1605" y="2411"/>
                      </a:cubicBezTo>
                      <a:cubicBezTo>
                        <a:pt x="2223" y="2411"/>
                        <a:pt x="2814" y="1932"/>
                        <a:pt x="2814" y="1209"/>
                      </a:cubicBezTo>
                      <a:cubicBezTo>
                        <a:pt x="2814" y="536"/>
                        <a:pt x="2262" y="0"/>
                        <a:pt x="160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80" name="Google Shape;12280;p13"/>
                <p:cNvSpPr/>
                <p:nvPr/>
              </p:nvSpPr>
              <p:spPr>
                <a:xfrm rot="-5400000">
                  <a:off x="487263" y="3711263"/>
                  <a:ext cx="200225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09" h="8026" extrusionOk="0">
                      <a:moveTo>
                        <a:pt x="7542" y="466"/>
                      </a:moveTo>
                      <a:lnTo>
                        <a:pt x="7542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08" y="8026"/>
                      </a:lnTo>
                      <a:lnTo>
                        <a:pt x="8008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81" name="Google Shape;12281;p13"/>
                <p:cNvSpPr/>
                <p:nvPr/>
              </p:nvSpPr>
              <p:spPr>
                <a:xfrm rot="-5400000">
                  <a:off x="523388" y="38194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682" y="1"/>
                      </a:moveTo>
                      <a:cubicBezTo>
                        <a:pt x="518" y="1"/>
                        <a:pt x="354" y="78"/>
                        <a:pt x="259" y="234"/>
                      </a:cubicBezTo>
                      <a:lnTo>
                        <a:pt x="139" y="458"/>
                      </a:lnTo>
                      <a:cubicBezTo>
                        <a:pt x="1" y="682"/>
                        <a:pt x="70" y="993"/>
                        <a:pt x="311" y="1114"/>
                      </a:cubicBezTo>
                      <a:lnTo>
                        <a:pt x="1071" y="1563"/>
                      </a:lnTo>
                      <a:lnTo>
                        <a:pt x="2262" y="2253"/>
                      </a:lnTo>
                      <a:lnTo>
                        <a:pt x="2124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82" name="Google Shape;12282;p13"/>
                <p:cNvSpPr/>
                <p:nvPr/>
              </p:nvSpPr>
              <p:spPr>
                <a:xfrm rot="-5400000">
                  <a:off x="615200" y="379690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0" y="2331"/>
                        <a:pt x="242" y="2745"/>
                        <a:pt x="604" y="2745"/>
                      </a:cubicBezTo>
                      <a:lnTo>
                        <a:pt x="863" y="2745"/>
                      </a:lnTo>
                      <a:cubicBezTo>
                        <a:pt x="1139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83" name="Google Shape;12283;p13"/>
                <p:cNvSpPr/>
                <p:nvPr/>
              </p:nvSpPr>
              <p:spPr>
                <a:xfrm rot="-5400000">
                  <a:off x="526100" y="379712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604" y="0"/>
                      </a:moveTo>
                      <a:cubicBezTo>
                        <a:pt x="242" y="0"/>
                        <a:pt x="0" y="397"/>
                        <a:pt x="190" y="725"/>
                      </a:cubicBezTo>
                      <a:lnTo>
                        <a:pt x="1208" y="2486"/>
                      </a:lnTo>
                      <a:lnTo>
                        <a:pt x="1346" y="2744"/>
                      </a:lnTo>
                      <a:lnTo>
                        <a:pt x="1346" y="483"/>
                      </a:lnTo>
                      <a:cubicBezTo>
                        <a:pt x="1346" y="207"/>
                        <a:pt x="1139" y="0"/>
                        <a:pt x="86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84" name="Google Shape;12284;p13"/>
                <p:cNvSpPr/>
                <p:nvPr/>
              </p:nvSpPr>
              <p:spPr>
                <a:xfrm rot="-5400000">
                  <a:off x="615188" y="3757638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" y="1"/>
                      </a:moveTo>
                      <a:lnTo>
                        <a:pt x="1" y="2262"/>
                      </a:lnTo>
                      <a:cubicBezTo>
                        <a:pt x="1" y="2521"/>
                        <a:pt x="225" y="2745"/>
                        <a:pt x="484" y="2745"/>
                      </a:cubicBezTo>
                      <a:lnTo>
                        <a:pt x="743" y="2745"/>
                      </a:lnTo>
                      <a:cubicBezTo>
                        <a:pt x="1123" y="2745"/>
                        <a:pt x="1364" y="2331"/>
                        <a:pt x="1174" y="202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85" name="Google Shape;12285;p13"/>
                <p:cNvSpPr/>
                <p:nvPr/>
              </p:nvSpPr>
              <p:spPr>
                <a:xfrm rot="-5400000">
                  <a:off x="568513" y="3749638"/>
                  <a:ext cx="732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1" h="1198" extrusionOk="0">
                      <a:moveTo>
                        <a:pt x="0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2" y="1198"/>
                        <a:pt x="2194" y="1198"/>
                      </a:cubicBezTo>
                      <a:cubicBezTo>
                        <a:pt x="2366" y="1198"/>
                        <a:pt x="2530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1" y="421"/>
                        <a:pt x="2703" y="17"/>
                        <a:pt x="2336" y="17"/>
                      </a:cubicBezTo>
                      <a:cubicBezTo>
                        <a:pt x="2329" y="17"/>
                        <a:pt x="2321" y="17"/>
                        <a:pt x="2313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86" name="Google Shape;12286;p13"/>
                <p:cNvSpPr/>
                <p:nvPr/>
              </p:nvSpPr>
              <p:spPr>
                <a:xfrm rot="-5400000">
                  <a:off x="594763" y="3747463"/>
                  <a:ext cx="56975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66" extrusionOk="0">
                      <a:moveTo>
                        <a:pt x="1" y="0"/>
                      </a:moveTo>
                      <a:lnTo>
                        <a:pt x="1174" y="2019"/>
                      </a:lnTo>
                      <a:cubicBezTo>
                        <a:pt x="1269" y="2183"/>
                        <a:pt x="1433" y="2265"/>
                        <a:pt x="1595" y="2265"/>
                      </a:cubicBezTo>
                      <a:cubicBezTo>
                        <a:pt x="1757" y="2265"/>
                        <a:pt x="1916" y="2183"/>
                        <a:pt x="2003" y="2019"/>
                      </a:cubicBezTo>
                      <a:lnTo>
                        <a:pt x="2141" y="1812"/>
                      </a:lnTo>
                      <a:cubicBezTo>
                        <a:pt x="2279" y="1571"/>
                        <a:pt x="2210" y="1260"/>
                        <a:pt x="1968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87" name="Google Shape;12287;p13"/>
                <p:cNvSpPr/>
                <p:nvPr/>
              </p:nvSpPr>
              <p:spPr>
                <a:xfrm rot="-5400000">
                  <a:off x="568338" y="3843763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622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5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88" name="Google Shape;12288;p13"/>
                <p:cNvSpPr/>
                <p:nvPr/>
              </p:nvSpPr>
              <p:spPr>
                <a:xfrm rot="-5400000">
                  <a:off x="594813" y="38194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2262" y="0"/>
                      </a:moveTo>
                      <a:lnTo>
                        <a:pt x="311" y="1139"/>
                      </a:lnTo>
                      <a:cubicBezTo>
                        <a:pt x="70" y="1260"/>
                        <a:pt x="1" y="1571"/>
                        <a:pt x="139" y="1795"/>
                      </a:cubicBezTo>
                      <a:lnTo>
                        <a:pt x="259" y="2019"/>
                      </a:lnTo>
                      <a:cubicBezTo>
                        <a:pt x="354" y="2175"/>
                        <a:pt x="518" y="2252"/>
                        <a:pt x="682" y="2252"/>
                      </a:cubicBezTo>
                      <a:cubicBezTo>
                        <a:pt x="846" y="2252"/>
                        <a:pt x="1010" y="2175"/>
                        <a:pt x="1105" y="2019"/>
                      </a:cubicBezTo>
                      <a:lnTo>
                        <a:pt x="226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89" name="Google Shape;12289;p13"/>
                <p:cNvSpPr/>
                <p:nvPr/>
              </p:nvSpPr>
              <p:spPr>
                <a:xfrm rot="-5400000">
                  <a:off x="525913" y="3757688"/>
                  <a:ext cx="340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" h="2746" extrusionOk="0">
                      <a:moveTo>
                        <a:pt x="766" y="1"/>
                      </a:moveTo>
                      <a:cubicBezTo>
                        <a:pt x="758" y="1"/>
                        <a:pt x="751" y="1"/>
                        <a:pt x="743" y="1"/>
                      </a:cubicBezTo>
                      <a:lnTo>
                        <a:pt x="484" y="1"/>
                      </a:lnTo>
                      <a:cubicBezTo>
                        <a:pt x="208" y="1"/>
                        <a:pt x="1" y="225"/>
                        <a:pt x="1" y="484"/>
                      </a:cubicBezTo>
                      <a:lnTo>
                        <a:pt x="1" y="2745"/>
                      </a:lnTo>
                      <a:lnTo>
                        <a:pt x="156" y="2487"/>
                      </a:lnTo>
                      <a:lnTo>
                        <a:pt x="1174" y="726"/>
                      </a:lnTo>
                      <a:cubicBezTo>
                        <a:pt x="1360" y="405"/>
                        <a:pt x="1132" y="1"/>
                        <a:pt x="7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90" name="Google Shape;12290;p13"/>
                <p:cNvSpPr/>
                <p:nvPr/>
              </p:nvSpPr>
              <p:spPr>
                <a:xfrm rot="-5400000">
                  <a:off x="532875" y="3749525"/>
                  <a:ext cx="737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" h="1189" extrusionOk="0">
                      <a:moveTo>
                        <a:pt x="2204" y="0"/>
                      </a:moveTo>
                      <a:cubicBezTo>
                        <a:pt x="2122" y="0"/>
                        <a:pt x="2041" y="21"/>
                        <a:pt x="1968" y="66"/>
                      </a:cubicBezTo>
                      <a:lnTo>
                        <a:pt x="380" y="981"/>
                      </a:lnTo>
                      <a:lnTo>
                        <a:pt x="0" y="1188"/>
                      </a:lnTo>
                      <a:lnTo>
                        <a:pt x="2331" y="1188"/>
                      </a:lnTo>
                      <a:cubicBezTo>
                        <a:pt x="2338" y="1188"/>
                        <a:pt x="2346" y="1188"/>
                        <a:pt x="2353" y="1188"/>
                      </a:cubicBezTo>
                      <a:cubicBezTo>
                        <a:pt x="2720" y="1188"/>
                        <a:pt x="2948" y="784"/>
                        <a:pt x="2762" y="463"/>
                      </a:cubicBezTo>
                      <a:lnTo>
                        <a:pt x="2624" y="256"/>
                      </a:lnTo>
                      <a:cubicBezTo>
                        <a:pt x="2542" y="92"/>
                        <a:pt x="2374" y="0"/>
                        <a:pt x="220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91" name="Google Shape;12291;p13"/>
                <p:cNvSpPr/>
                <p:nvPr/>
              </p:nvSpPr>
              <p:spPr>
                <a:xfrm rot="-5400000">
                  <a:off x="523225" y="3747675"/>
                  <a:ext cx="56975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49" extrusionOk="0">
                      <a:moveTo>
                        <a:pt x="1597" y="1"/>
                      </a:moveTo>
                      <a:cubicBezTo>
                        <a:pt x="1433" y="1"/>
                        <a:pt x="1269" y="83"/>
                        <a:pt x="1174" y="247"/>
                      </a:cubicBezTo>
                      <a:lnTo>
                        <a:pt x="156" y="2007"/>
                      </a:lnTo>
                      <a:lnTo>
                        <a:pt x="1" y="2249"/>
                      </a:lnTo>
                      <a:lnTo>
                        <a:pt x="380" y="2042"/>
                      </a:lnTo>
                      <a:lnTo>
                        <a:pt x="1968" y="1127"/>
                      </a:lnTo>
                      <a:cubicBezTo>
                        <a:pt x="2193" y="989"/>
                        <a:pt x="2279" y="696"/>
                        <a:pt x="2141" y="454"/>
                      </a:cubicBezTo>
                      <a:lnTo>
                        <a:pt x="2020" y="247"/>
                      </a:lnTo>
                      <a:cubicBezTo>
                        <a:pt x="1925" y="83"/>
                        <a:pt x="1761" y="1"/>
                        <a:pt x="159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92" name="Google Shape;12292;p13"/>
                <p:cNvSpPr/>
                <p:nvPr/>
              </p:nvSpPr>
              <p:spPr>
                <a:xfrm rot="-5400000">
                  <a:off x="533013" y="3843763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2" y="240"/>
                      </a:cubicBezTo>
                      <a:lnTo>
                        <a:pt x="191" y="464"/>
                      </a:lnTo>
                      <a:cubicBezTo>
                        <a:pt x="1" y="775"/>
                        <a:pt x="225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5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93" name="Google Shape;12293;p13"/>
                <p:cNvSpPr/>
                <p:nvPr/>
              </p:nvSpPr>
              <p:spPr>
                <a:xfrm rot="-5400000">
                  <a:off x="557375" y="37818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208" y="0"/>
                      </a:moveTo>
                      <a:cubicBezTo>
                        <a:pt x="535" y="0"/>
                        <a:pt x="0" y="536"/>
                        <a:pt x="0" y="1209"/>
                      </a:cubicBezTo>
                      <a:cubicBezTo>
                        <a:pt x="0" y="1865"/>
                        <a:pt x="535" y="2400"/>
                        <a:pt x="1208" y="2400"/>
                      </a:cubicBezTo>
                      <a:cubicBezTo>
                        <a:pt x="1864" y="2400"/>
                        <a:pt x="2399" y="1865"/>
                        <a:pt x="2399" y="1209"/>
                      </a:cubicBezTo>
                      <a:cubicBezTo>
                        <a:pt x="2399" y="536"/>
                        <a:pt x="1864" y="0"/>
                        <a:pt x="120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94" name="Google Shape;12294;p13"/>
                <p:cNvSpPr/>
                <p:nvPr/>
              </p:nvSpPr>
              <p:spPr>
                <a:xfrm rot="-5400000">
                  <a:off x="487050" y="4282775"/>
                  <a:ext cx="2006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6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83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95" name="Google Shape;12295;p13"/>
                <p:cNvSpPr/>
                <p:nvPr/>
              </p:nvSpPr>
              <p:spPr>
                <a:xfrm rot="-5400000">
                  <a:off x="523388" y="43907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683" y="1"/>
                      </a:moveTo>
                      <a:cubicBezTo>
                        <a:pt x="519" y="1"/>
                        <a:pt x="355" y="78"/>
                        <a:pt x="260" y="234"/>
                      </a:cubicBezTo>
                      <a:lnTo>
                        <a:pt x="139" y="458"/>
                      </a:lnTo>
                      <a:cubicBezTo>
                        <a:pt x="1" y="682"/>
                        <a:pt x="70" y="993"/>
                        <a:pt x="312" y="1114"/>
                      </a:cubicBezTo>
                      <a:lnTo>
                        <a:pt x="1071" y="1563"/>
                      </a:lnTo>
                      <a:lnTo>
                        <a:pt x="2262" y="2253"/>
                      </a:lnTo>
                      <a:lnTo>
                        <a:pt x="2124" y="2011"/>
                      </a:lnTo>
                      <a:lnTo>
                        <a:pt x="1106" y="234"/>
                      </a:lnTo>
                      <a:cubicBezTo>
                        <a:pt x="1011" y="78"/>
                        <a:pt x="847" y="1"/>
                        <a:pt x="68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96" name="Google Shape;12296;p13"/>
                <p:cNvSpPr/>
                <p:nvPr/>
              </p:nvSpPr>
              <p:spPr>
                <a:xfrm rot="-5400000">
                  <a:off x="615188" y="4368188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47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22" y="2745"/>
                      </a:cubicBezTo>
                      <a:lnTo>
                        <a:pt x="881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47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97" name="Google Shape;12297;p13"/>
                <p:cNvSpPr/>
                <p:nvPr/>
              </p:nvSpPr>
              <p:spPr>
                <a:xfrm rot="-5400000">
                  <a:off x="526138" y="4368363"/>
                  <a:ext cx="335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3" h="2746" extrusionOk="0">
                      <a:moveTo>
                        <a:pt x="595" y="1"/>
                      </a:moveTo>
                      <a:cubicBezTo>
                        <a:pt x="229" y="1"/>
                        <a:pt x="0" y="405"/>
                        <a:pt x="186" y="726"/>
                      </a:cubicBezTo>
                      <a:lnTo>
                        <a:pt x="1205" y="2487"/>
                      </a:lnTo>
                      <a:lnTo>
                        <a:pt x="1343" y="2745"/>
                      </a:lnTo>
                      <a:lnTo>
                        <a:pt x="1343" y="484"/>
                      </a:lnTo>
                      <a:cubicBezTo>
                        <a:pt x="1343" y="225"/>
                        <a:pt x="1136" y="1"/>
                        <a:pt x="877" y="1"/>
                      </a:cubicBezTo>
                      <a:lnTo>
                        <a:pt x="618" y="1"/>
                      </a:lnTo>
                      <a:cubicBezTo>
                        <a:pt x="610" y="1"/>
                        <a:pt x="603" y="1"/>
                        <a:pt x="5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98" name="Google Shape;12298;p13"/>
                <p:cNvSpPr/>
                <p:nvPr/>
              </p:nvSpPr>
              <p:spPr>
                <a:xfrm rot="-5400000">
                  <a:off x="615413" y="43291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25" y="2745"/>
                        <a:pt x="483" y="2745"/>
                      </a:cubicBezTo>
                      <a:lnTo>
                        <a:pt x="742" y="2745"/>
                      </a:lnTo>
                      <a:cubicBezTo>
                        <a:pt x="1122" y="2745"/>
                        <a:pt x="1346" y="2331"/>
                        <a:pt x="1174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99" name="Google Shape;12299;p13"/>
                <p:cNvSpPr/>
                <p:nvPr/>
              </p:nvSpPr>
              <p:spPr>
                <a:xfrm rot="-5400000">
                  <a:off x="568463" y="4320888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3" y="1198"/>
                        <a:pt x="2194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5" y="414"/>
                        <a:pt x="2693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00" name="Google Shape;12300;p13"/>
                <p:cNvSpPr/>
                <p:nvPr/>
              </p:nvSpPr>
              <p:spPr>
                <a:xfrm rot="-5400000">
                  <a:off x="594763" y="4318738"/>
                  <a:ext cx="56975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66" extrusionOk="0">
                      <a:moveTo>
                        <a:pt x="0" y="0"/>
                      </a:moveTo>
                      <a:lnTo>
                        <a:pt x="1174" y="2019"/>
                      </a:lnTo>
                      <a:cubicBezTo>
                        <a:pt x="1269" y="2183"/>
                        <a:pt x="1433" y="2265"/>
                        <a:pt x="1594" y="2265"/>
                      </a:cubicBezTo>
                      <a:cubicBezTo>
                        <a:pt x="1756" y="2265"/>
                        <a:pt x="1916" y="2183"/>
                        <a:pt x="2002" y="2019"/>
                      </a:cubicBezTo>
                      <a:lnTo>
                        <a:pt x="2140" y="1812"/>
                      </a:lnTo>
                      <a:cubicBezTo>
                        <a:pt x="2278" y="1571"/>
                        <a:pt x="2192" y="1260"/>
                        <a:pt x="1968" y="11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01" name="Google Shape;12301;p13"/>
                <p:cNvSpPr/>
                <p:nvPr/>
              </p:nvSpPr>
              <p:spPr>
                <a:xfrm rot="-5400000">
                  <a:off x="568125" y="4415275"/>
                  <a:ext cx="738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3" h="1189" extrusionOk="0">
                      <a:moveTo>
                        <a:pt x="622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6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5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02" name="Google Shape;12302;p13"/>
                <p:cNvSpPr/>
                <p:nvPr/>
              </p:nvSpPr>
              <p:spPr>
                <a:xfrm rot="-5400000">
                  <a:off x="594813" y="43907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2262" y="0"/>
                      </a:moveTo>
                      <a:lnTo>
                        <a:pt x="312" y="1139"/>
                      </a:lnTo>
                      <a:cubicBezTo>
                        <a:pt x="70" y="1260"/>
                        <a:pt x="1" y="1571"/>
                        <a:pt x="139" y="1795"/>
                      </a:cubicBezTo>
                      <a:lnTo>
                        <a:pt x="260" y="2019"/>
                      </a:lnTo>
                      <a:cubicBezTo>
                        <a:pt x="355" y="2175"/>
                        <a:pt x="519" y="2252"/>
                        <a:pt x="683" y="2252"/>
                      </a:cubicBezTo>
                      <a:cubicBezTo>
                        <a:pt x="847" y="2252"/>
                        <a:pt x="1011" y="2175"/>
                        <a:pt x="1106" y="2019"/>
                      </a:cubicBezTo>
                      <a:lnTo>
                        <a:pt x="226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03" name="Google Shape;12303;p13"/>
                <p:cNvSpPr/>
                <p:nvPr/>
              </p:nvSpPr>
              <p:spPr>
                <a:xfrm rot="-5400000">
                  <a:off x="526100" y="4329150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55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04" name="Google Shape;12304;p13"/>
                <p:cNvSpPr/>
                <p:nvPr/>
              </p:nvSpPr>
              <p:spPr>
                <a:xfrm rot="-5400000">
                  <a:off x="533038" y="4321013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195" y="0"/>
                      </a:moveTo>
                      <a:cubicBezTo>
                        <a:pt x="2113" y="0"/>
                        <a:pt x="2029" y="21"/>
                        <a:pt x="1951" y="66"/>
                      </a:cubicBezTo>
                      <a:lnTo>
                        <a:pt x="381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693" y="1188"/>
                        <a:pt x="2935" y="791"/>
                        <a:pt x="2745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7" y="0"/>
                        <a:pt x="21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05" name="Google Shape;12305;p13"/>
                <p:cNvSpPr/>
                <p:nvPr/>
              </p:nvSpPr>
              <p:spPr>
                <a:xfrm rot="-5400000">
                  <a:off x="523225" y="4318950"/>
                  <a:ext cx="56975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49" extrusionOk="0">
                      <a:moveTo>
                        <a:pt x="1594" y="1"/>
                      </a:moveTo>
                      <a:cubicBezTo>
                        <a:pt x="1433" y="1"/>
                        <a:pt x="1269" y="83"/>
                        <a:pt x="1174" y="247"/>
                      </a:cubicBezTo>
                      <a:lnTo>
                        <a:pt x="155" y="2007"/>
                      </a:lnTo>
                      <a:lnTo>
                        <a:pt x="0" y="2249"/>
                      </a:lnTo>
                      <a:lnTo>
                        <a:pt x="380" y="2042"/>
                      </a:lnTo>
                      <a:lnTo>
                        <a:pt x="1968" y="1127"/>
                      </a:lnTo>
                      <a:cubicBezTo>
                        <a:pt x="2192" y="989"/>
                        <a:pt x="2278" y="696"/>
                        <a:pt x="2140" y="454"/>
                      </a:cubicBezTo>
                      <a:lnTo>
                        <a:pt x="2002" y="247"/>
                      </a:lnTo>
                      <a:cubicBezTo>
                        <a:pt x="1916" y="83"/>
                        <a:pt x="1756" y="1"/>
                        <a:pt x="159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06" name="Google Shape;12306;p13"/>
                <p:cNvSpPr/>
                <p:nvPr/>
              </p:nvSpPr>
              <p:spPr>
                <a:xfrm rot="-5400000">
                  <a:off x="532800" y="4415275"/>
                  <a:ext cx="738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3" h="1189" extrusionOk="0">
                      <a:moveTo>
                        <a:pt x="755" y="0"/>
                      </a:moveTo>
                      <a:cubicBezTo>
                        <a:pt x="584" y="0"/>
                        <a:pt x="422" y="89"/>
                        <a:pt x="329" y="240"/>
                      </a:cubicBezTo>
                      <a:lnTo>
                        <a:pt x="208" y="464"/>
                      </a:lnTo>
                      <a:cubicBezTo>
                        <a:pt x="1" y="775"/>
                        <a:pt x="243" y="1189"/>
                        <a:pt x="622" y="1189"/>
                      </a:cubicBezTo>
                      <a:lnTo>
                        <a:pt x="2952" y="1189"/>
                      </a:lnTo>
                      <a:lnTo>
                        <a:pt x="1761" y="516"/>
                      </a:lnTo>
                      <a:lnTo>
                        <a:pt x="1002" y="67"/>
                      </a:lnTo>
                      <a:cubicBezTo>
                        <a:pt x="923" y="22"/>
                        <a:pt x="838" y="0"/>
                        <a:pt x="75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07" name="Google Shape;12307;p13"/>
                <p:cNvSpPr/>
                <p:nvPr/>
              </p:nvSpPr>
              <p:spPr>
                <a:xfrm rot="-5400000">
                  <a:off x="557375" y="43531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209" y="0"/>
                      </a:moveTo>
                      <a:cubicBezTo>
                        <a:pt x="535" y="0"/>
                        <a:pt x="0" y="536"/>
                        <a:pt x="0" y="1209"/>
                      </a:cubicBezTo>
                      <a:cubicBezTo>
                        <a:pt x="0" y="1865"/>
                        <a:pt x="535" y="2400"/>
                        <a:pt x="1209" y="2400"/>
                      </a:cubicBezTo>
                      <a:cubicBezTo>
                        <a:pt x="1864" y="2400"/>
                        <a:pt x="2399" y="1865"/>
                        <a:pt x="2399" y="1209"/>
                      </a:cubicBezTo>
                      <a:cubicBezTo>
                        <a:pt x="2399" y="536"/>
                        <a:pt x="1864" y="0"/>
                        <a:pt x="120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08" name="Google Shape;12308;p13"/>
                <p:cNvSpPr/>
                <p:nvPr/>
              </p:nvSpPr>
              <p:spPr>
                <a:xfrm rot="-5400000">
                  <a:off x="487050" y="1997175"/>
                  <a:ext cx="2006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6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09" name="Google Shape;12309;p13"/>
                <p:cNvSpPr/>
                <p:nvPr/>
              </p:nvSpPr>
              <p:spPr>
                <a:xfrm rot="-5400000">
                  <a:off x="523175" y="2105375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685" y="1"/>
                      </a:moveTo>
                      <a:cubicBezTo>
                        <a:pt x="523" y="1"/>
                        <a:pt x="363" y="78"/>
                        <a:pt x="277" y="234"/>
                      </a:cubicBezTo>
                      <a:lnTo>
                        <a:pt x="139" y="458"/>
                      </a:lnTo>
                      <a:cubicBezTo>
                        <a:pt x="1" y="682"/>
                        <a:pt x="87" y="976"/>
                        <a:pt x="311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124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10" name="Google Shape;12310;p13"/>
                <p:cNvSpPr/>
                <p:nvPr/>
              </p:nvSpPr>
              <p:spPr>
                <a:xfrm rot="-5400000">
                  <a:off x="615200" y="208260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05" y="2745"/>
                      </a:cubicBezTo>
                      <a:lnTo>
                        <a:pt x="863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11" name="Google Shape;12311;p13"/>
                <p:cNvSpPr/>
                <p:nvPr/>
              </p:nvSpPr>
              <p:spPr>
                <a:xfrm rot="-5400000">
                  <a:off x="526100" y="208282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605" y="0"/>
                      </a:moveTo>
                      <a:cubicBezTo>
                        <a:pt x="225" y="0"/>
                        <a:pt x="1" y="397"/>
                        <a:pt x="173" y="725"/>
                      </a:cubicBezTo>
                      <a:lnTo>
                        <a:pt x="1209" y="2486"/>
                      </a:lnTo>
                      <a:lnTo>
                        <a:pt x="1347" y="2744"/>
                      </a:lnTo>
                      <a:lnTo>
                        <a:pt x="1347" y="483"/>
                      </a:lnTo>
                      <a:cubicBezTo>
                        <a:pt x="1347" y="207"/>
                        <a:pt x="1122" y="0"/>
                        <a:pt x="86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12" name="Google Shape;12312;p13"/>
                <p:cNvSpPr/>
                <p:nvPr/>
              </p:nvSpPr>
              <p:spPr>
                <a:xfrm rot="-5400000">
                  <a:off x="615413" y="20435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07" y="2745"/>
                        <a:pt x="483" y="2745"/>
                      </a:cubicBezTo>
                      <a:lnTo>
                        <a:pt x="742" y="2745"/>
                      </a:lnTo>
                      <a:cubicBezTo>
                        <a:pt x="1105" y="2745"/>
                        <a:pt x="1346" y="2331"/>
                        <a:pt x="1157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13" name="Google Shape;12313;p13"/>
                <p:cNvSpPr/>
                <p:nvPr/>
              </p:nvSpPr>
              <p:spPr>
                <a:xfrm rot="-5400000">
                  <a:off x="568463" y="2035713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68" y="1139"/>
                      </a:lnTo>
                      <a:cubicBezTo>
                        <a:pt x="2041" y="1178"/>
                        <a:pt x="2120" y="1198"/>
                        <a:pt x="2200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62" y="742"/>
                      </a:lnTo>
                      <a:cubicBezTo>
                        <a:pt x="2935" y="414"/>
                        <a:pt x="2710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14" name="Google Shape;12314;p13"/>
                <p:cNvSpPr/>
                <p:nvPr/>
              </p:nvSpPr>
              <p:spPr>
                <a:xfrm rot="-5400000">
                  <a:off x="594750" y="2033150"/>
                  <a:ext cx="5700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66" extrusionOk="0">
                      <a:moveTo>
                        <a:pt x="1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8" y="2183"/>
                        <a:pt x="2003" y="2019"/>
                      </a:cubicBezTo>
                      <a:lnTo>
                        <a:pt x="2141" y="1812"/>
                      </a:lnTo>
                      <a:cubicBezTo>
                        <a:pt x="2279" y="1571"/>
                        <a:pt x="2193" y="1260"/>
                        <a:pt x="1951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15" name="Google Shape;12315;p13"/>
                <p:cNvSpPr/>
                <p:nvPr/>
              </p:nvSpPr>
              <p:spPr>
                <a:xfrm rot="-5400000">
                  <a:off x="568338" y="2129888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605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6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16" name="Google Shape;12316;p13"/>
                <p:cNvSpPr/>
                <p:nvPr/>
              </p:nvSpPr>
              <p:spPr>
                <a:xfrm rot="-5400000">
                  <a:off x="594600" y="2105375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2279" y="0"/>
                      </a:moveTo>
                      <a:lnTo>
                        <a:pt x="329" y="1139"/>
                      </a:lnTo>
                      <a:cubicBezTo>
                        <a:pt x="87" y="1260"/>
                        <a:pt x="1" y="1571"/>
                        <a:pt x="139" y="1795"/>
                      </a:cubicBezTo>
                      <a:lnTo>
                        <a:pt x="277" y="2019"/>
                      </a:lnTo>
                      <a:cubicBezTo>
                        <a:pt x="372" y="2175"/>
                        <a:pt x="536" y="2252"/>
                        <a:pt x="697" y="2252"/>
                      </a:cubicBezTo>
                      <a:cubicBezTo>
                        <a:pt x="859" y="2252"/>
                        <a:pt x="1019" y="2175"/>
                        <a:pt x="1105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17" name="Google Shape;12317;p13"/>
                <p:cNvSpPr/>
                <p:nvPr/>
              </p:nvSpPr>
              <p:spPr>
                <a:xfrm rot="-5400000">
                  <a:off x="526100" y="2043550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38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18" name="Google Shape;12318;p13"/>
                <p:cNvSpPr/>
                <p:nvPr/>
              </p:nvSpPr>
              <p:spPr>
                <a:xfrm rot="-5400000">
                  <a:off x="533038" y="2035838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200" y="0"/>
                      </a:moveTo>
                      <a:cubicBezTo>
                        <a:pt x="2121" y="0"/>
                        <a:pt x="2041" y="21"/>
                        <a:pt x="1968" y="66"/>
                      </a:cubicBezTo>
                      <a:lnTo>
                        <a:pt x="380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710" y="1188"/>
                        <a:pt x="2935" y="791"/>
                        <a:pt x="2762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6" y="0"/>
                        <a:pt x="220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19" name="Google Shape;12319;p13"/>
                <p:cNvSpPr/>
                <p:nvPr/>
              </p:nvSpPr>
              <p:spPr>
                <a:xfrm rot="-5400000">
                  <a:off x="523438" y="2033588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9" y="2007"/>
                      </a:lnTo>
                      <a:lnTo>
                        <a:pt x="1" y="2249"/>
                      </a:lnTo>
                      <a:lnTo>
                        <a:pt x="381" y="2042"/>
                      </a:lnTo>
                      <a:lnTo>
                        <a:pt x="1951" y="1127"/>
                      </a:lnTo>
                      <a:cubicBezTo>
                        <a:pt x="2193" y="989"/>
                        <a:pt x="2262" y="696"/>
                        <a:pt x="2124" y="454"/>
                      </a:cubicBezTo>
                      <a:lnTo>
                        <a:pt x="2003" y="247"/>
                      </a:lnTo>
                      <a:cubicBezTo>
                        <a:pt x="1908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20" name="Google Shape;12320;p13"/>
                <p:cNvSpPr/>
                <p:nvPr/>
              </p:nvSpPr>
              <p:spPr>
                <a:xfrm rot="-5400000">
                  <a:off x="533013" y="2129888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2" y="240"/>
                      </a:cubicBezTo>
                      <a:lnTo>
                        <a:pt x="191" y="464"/>
                      </a:lnTo>
                      <a:cubicBezTo>
                        <a:pt x="1" y="775"/>
                        <a:pt x="225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5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21" name="Google Shape;12321;p13"/>
                <p:cNvSpPr/>
                <p:nvPr/>
              </p:nvSpPr>
              <p:spPr>
                <a:xfrm rot="-5400000">
                  <a:off x="552338" y="2072538"/>
                  <a:ext cx="70350" cy="6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4" h="2411" extrusionOk="0">
                      <a:moveTo>
                        <a:pt x="1605" y="0"/>
                      </a:moveTo>
                      <a:cubicBezTo>
                        <a:pt x="535" y="0"/>
                        <a:pt x="0" y="1295"/>
                        <a:pt x="760" y="2054"/>
                      </a:cubicBezTo>
                      <a:cubicBezTo>
                        <a:pt x="1006" y="2301"/>
                        <a:pt x="1308" y="2411"/>
                        <a:pt x="1604" y="2411"/>
                      </a:cubicBezTo>
                      <a:cubicBezTo>
                        <a:pt x="2222" y="2411"/>
                        <a:pt x="2813" y="1932"/>
                        <a:pt x="2813" y="1209"/>
                      </a:cubicBezTo>
                      <a:cubicBezTo>
                        <a:pt x="2813" y="536"/>
                        <a:pt x="2261" y="0"/>
                        <a:pt x="16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22" name="Google Shape;12322;p13"/>
                <p:cNvSpPr/>
                <p:nvPr/>
              </p:nvSpPr>
              <p:spPr>
                <a:xfrm rot="-5400000">
                  <a:off x="510888" y="2963813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12" y="0"/>
                      </a:moveTo>
                      <a:cubicBezTo>
                        <a:pt x="618" y="0"/>
                        <a:pt x="423" y="95"/>
                        <a:pt x="311" y="285"/>
                      </a:cubicBezTo>
                      <a:lnTo>
                        <a:pt x="156" y="561"/>
                      </a:lnTo>
                      <a:cubicBezTo>
                        <a:pt x="1" y="837"/>
                        <a:pt x="87" y="1182"/>
                        <a:pt x="380" y="1338"/>
                      </a:cubicBezTo>
                      <a:lnTo>
                        <a:pt x="1295" y="1873"/>
                      </a:lnTo>
                      <a:lnTo>
                        <a:pt x="2710" y="2701"/>
                      </a:lnTo>
                      <a:lnTo>
                        <a:pt x="2710" y="2701"/>
                      </a:lnTo>
                      <a:lnTo>
                        <a:pt x="2538" y="2408"/>
                      </a:lnTo>
                      <a:lnTo>
                        <a:pt x="1312" y="285"/>
                      </a:lnTo>
                      <a:cubicBezTo>
                        <a:pt x="1200" y="95"/>
                        <a:pt x="1006" y="0"/>
                        <a:pt x="8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23" name="Google Shape;12323;p13"/>
                <p:cNvSpPr/>
                <p:nvPr/>
              </p:nvSpPr>
              <p:spPr>
                <a:xfrm rot="-5400000">
                  <a:off x="620588" y="29367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1606" y="1"/>
                      </a:moveTo>
                      <a:lnTo>
                        <a:pt x="208" y="2417"/>
                      </a:lnTo>
                      <a:cubicBezTo>
                        <a:pt x="1" y="2797"/>
                        <a:pt x="277" y="3280"/>
                        <a:pt x="726" y="3280"/>
                      </a:cubicBezTo>
                      <a:lnTo>
                        <a:pt x="1019" y="3280"/>
                      </a:lnTo>
                      <a:cubicBezTo>
                        <a:pt x="1347" y="3280"/>
                        <a:pt x="1606" y="3021"/>
                        <a:pt x="1606" y="2711"/>
                      </a:cubicBezTo>
                      <a:lnTo>
                        <a:pt x="1606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24" name="Google Shape;12324;p13"/>
                <p:cNvSpPr/>
                <p:nvPr/>
              </p:nvSpPr>
              <p:spPr>
                <a:xfrm rot="-5400000">
                  <a:off x="514013" y="293716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725" y="1"/>
                      </a:moveTo>
                      <a:cubicBezTo>
                        <a:pt x="277" y="1"/>
                        <a:pt x="1" y="484"/>
                        <a:pt x="225" y="864"/>
                      </a:cubicBezTo>
                      <a:lnTo>
                        <a:pt x="1450" y="2969"/>
                      </a:lnTo>
                      <a:lnTo>
                        <a:pt x="1606" y="3280"/>
                      </a:lnTo>
                      <a:lnTo>
                        <a:pt x="1606" y="588"/>
                      </a:lnTo>
                      <a:cubicBezTo>
                        <a:pt x="1606" y="260"/>
                        <a:pt x="1347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25" name="Google Shape;12325;p13"/>
                <p:cNvSpPr/>
                <p:nvPr/>
              </p:nvSpPr>
              <p:spPr>
                <a:xfrm rot="-5400000">
                  <a:off x="620575" y="2889700"/>
                  <a:ext cx="40600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3298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60" y="3298"/>
                        <a:pt x="570" y="3298"/>
                      </a:cubicBezTo>
                      <a:lnTo>
                        <a:pt x="881" y="3298"/>
                      </a:lnTo>
                      <a:cubicBezTo>
                        <a:pt x="1330" y="3298"/>
                        <a:pt x="1623" y="2814"/>
                        <a:pt x="1399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26" name="Google Shape;12326;p13"/>
                <p:cNvSpPr/>
                <p:nvPr/>
              </p:nvSpPr>
              <p:spPr>
                <a:xfrm rot="-5400000">
                  <a:off x="564763" y="2880388"/>
                  <a:ext cx="876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7" extrusionOk="0">
                      <a:moveTo>
                        <a:pt x="0" y="0"/>
                      </a:moveTo>
                      <a:lnTo>
                        <a:pt x="2330" y="1364"/>
                      </a:lnTo>
                      <a:cubicBezTo>
                        <a:pt x="2418" y="1413"/>
                        <a:pt x="2514" y="1436"/>
                        <a:pt x="2609" y="1436"/>
                      </a:cubicBezTo>
                      <a:cubicBezTo>
                        <a:pt x="2815" y="1436"/>
                        <a:pt x="3018" y="1328"/>
                        <a:pt x="3124" y="1140"/>
                      </a:cubicBezTo>
                      <a:lnTo>
                        <a:pt x="3280" y="863"/>
                      </a:lnTo>
                      <a:cubicBezTo>
                        <a:pt x="3504" y="484"/>
                        <a:pt x="3228" y="18"/>
                        <a:pt x="277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27" name="Google Shape;12327;p13"/>
                <p:cNvSpPr/>
                <p:nvPr/>
              </p:nvSpPr>
              <p:spPr>
                <a:xfrm rot="-5400000">
                  <a:off x="596325" y="2878175"/>
                  <a:ext cx="677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84" extrusionOk="0">
                      <a:moveTo>
                        <a:pt x="0" y="0"/>
                      </a:moveTo>
                      <a:lnTo>
                        <a:pt x="1398" y="2399"/>
                      </a:lnTo>
                      <a:cubicBezTo>
                        <a:pt x="1510" y="2589"/>
                        <a:pt x="1705" y="2684"/>
                        <a:pt x="1899" y="2684"/>
                      </a:cubicBezTo>
                      <a:cubicBezTo>
                        <a:pt x="2093" y="2684"/>
                        <a:pt x="2287" y="2589"/>
                        <a:pt x="2399" y="2399"/>
                      </a:cubicBezTo>
                      <a:lnTo>
                        <a:pt x="2555" y="2140"/>
                      </a:lnTo>
                      <a:cubicBezTo>
                        <a:pt x="2710" y="1864"/>
                        <a:pt x="2624" y="1502"/>
                        <a:pt x="2348" y="134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28" name="Google Shape;12328;p13"/>
                <p:cNvSpPr/>
                <p:nvPr/>
              </p:nvSpPr>
              <p:spPr>
                <a:xfrm rot="-5400000">
                  <a:off x="564750" y="299300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25" y="0"/>
                      </a:moveTo>
                      <a:cubicBezTo>
                        <a:pt x="277" y="18"/>
                        <a:pt x="1" y="484"/>
                        <a:pt x="225" y="863"/>
                      </a:cubicBezTo>
                      <a:lnTo>
                        <a:pt x="380" y="1140"/>
                      </a:lnTo>
                      <a:cubicBezTo>
                        <a:pt x="486" y="1328"/>
                        <a:pt x="689" y="1436"/>
                        <a:pt x="895" y="1436"/>
                      </a:cubicBezTo>
                      <a:cubicBezTo>
                        <a:pt x="991" y="1436"/>
                        <a:pt x="1087" y="1413"/>
                        <a:pt x="1174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29" name="Google Shape;12329;p13"/>
                <p:cNvSpPr/>
                <p:nvPr/>
              </p:nvSpPr>
              <p:spPr>
                <a:xfrm rot="-5400000">
                  <a:off x="596263" y="2964088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7" y="0"/>
                      </a:moveTo>
                      <a:lnTo>
                        <a:pt x="380" y="1346"/>
                      </a:lnTo>
                      <a:cubicBezTo>
                        <a:pt x="104" y="1502"/>
                        <a:pt x="0" y="1864"/>
                        <a:pt x="173" y="2140"/>
                      </a:cubicBezTo>
                      <a:lnTo>
                        <a:pt x="328" y="2399"/>
                      </a:lnTo>
                      <a:cubicBezTo>
                        <a:pt x="432" y="2598"/>
                        <a:pt x="626" y="2697"/>
                        <a:pt x="822" y="2697"/>
                      </a:cubicBezTo>
                      <a:cubicBezTo>
                        <a:pt x="1019" y="2697"/>
                        <a:pt x="1217" y="2598"/>
                        <a:pt x="1329" y="2399"/>
                      </a:cubicBez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30" name="Google Shape;12330;p13"/>
                <p:cNvSpPr/>
                <p:nvPr/>
              </p:nvSpPr>
              <p:spPr>
                <a:xfrm rot="-5400000">
                  <a:off x="514013" y="28901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70" y="1"/>
                      </a:moveTo>
                      <a:cubicBezTo>
                        <a:pt x="260" y="1"/>
                        <a:pt x="1" y="260"/>
                        <a:pt x="1" y="588"/>
                      </a:cubicBezTo>
                      <a:lnTo>
                        <a:pt x="1" y="3280"/>
                      </a:lnTo>
                      <a:lnTo>
                        <a:pt x="173" y="2987"/>
                      </a:lnTo>
                      <a:lnTo>
                        <a:pt x="1399" y="864"/>
                      </a:lnTo>
                      <a:cubicBezTo>
                        <a:pt x="1606" y="484"/>
                        <a:pt x="1330" y="1"/>
                        <a:pt x="88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31" name="Google Shape;12331;p13"/>
                <p:cNvSpPr/>
                <p:nvPr/>
              </p:nvSpPr>
              <p:spPr>
                <a:xfrm rot="-5400000">
                  <a:off x="522550" y="2880550"/>
                  <a:ext cx="87600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24" extrusionOk="0">
                      <a:moveTo>
                        <a:pt x="2642" y="1"/>
                      </a:moveTo>
                      <a:cubicBezTo>
                        <a:pt x="2541" y="1"/>
                        <a:pt x="2440" y="26"/>
                        <a:pt x="2348" y="77"/>
                      </a:cubicBezTo>
                      <a:lnTo>
                        <a:pt x="466" y="1165"/>
                      </a:lnTo>
                      <a:lnTo>
                        <a:pt x="0" y="1424"/>
                      </a:lnTo>
                      <a:lnTo>
                        <a:pt x="2796" y="1424"/>
                      </a:lnTo>
                      <a:cubicBezTo>
                        <a:pt x="3228" y="1424"/>
                        <a:pt x="3504" y="940"/>
                        <a:pt x="3297" y="561"/>
                      </a:cubicBezTo>
                      <a:lnTo>
                        <a:pt x="3142" y="284"/>
                      </a:lnTo>
                      <a:cubicBezTo>
                        <a:pt x="3038" y="100"/>
                        <a:pt x="2842" y="1"/>
                        <a:pt x="264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32" name="Google Shape;12332;p13"/>
                <p:cNvSpPr/>
                <p:nvPr/>
              </p:nvSpPr>
              <p:spPr>
                <a:xfrm rot="-5400000">
                  <a:off x="510950" y="2878000"/>
                  <a:ext cx="67750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98" extrusionOk="0">
                      <a:moveTo>
                        <a:pt x="1890" y="0"/>
                      </a:moveTo>
                      <a:cubicBezTo>
                        <a:pt x="1692" y="0"/>
                        <a:pt x="1493" y="100"/>
                        <a:pt x="1381" y="298"/>
                      </a:cubicBezTo>
                      <a:lnTo>
                        <a:pt x="173" y="2404"/>
                      </a:lnTo>
                      <a:lnTo>
                        <a:pt x="0" y="2697"/>
                      </a:lnTo>
                      <a:lnTo>
                        <a:pt x="449" y="2438"/>
                      </a:lnTo>
                      <a:lnTo>
                        <a:pt x="2330" y="1351"/>
                      </a:lnTo>
                      <a:cubicBezTo>
                        <a:pt x="2606" y="1196"/>
                        <a:pt x="2710" y="833"/>
                        <a:pt x="2555" y="557"/>
                      </a:cubicBezTo>
                      <a:lnTo>
                        <a:pt x="2399" y="298"/>
                      </a:lnTo>
                      <a:cubicBezTo>
                        <a:pt x="2287" y="100"/>
                        <a:pt x="2089" y="0"/>
                        <a:pt x="189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33" name="Google Shape;12333;p13"/>
                <p:cNvSpPr/>
                <p:nvPr/>
              </p:nvSpPr>
              <p:spPr>
                <a:xfrm rot="-5400000">
                  <a:off x="522438" y="299306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80" y="1"/>
                      </a:moveTo>
                      <a:cubicBezTo>
                        <a:pt x="679" y="1"/>
                        <a:pt x="484" y="108"/>
                        <a:pt x="380" y="292"/>
                      </a:cubicBezTo>
                      <a:lnTo>
                        <a:pt x="225" y="569"/>
                      </a:lnTo>
                      <a:cubicBezTo>
                        <a:pt x="1" y="948"/>
                        <a:pt x="277" y="1432"/>
                        <a:pt x="725" y="1432"/>
                      </a:cubicBezTo>
                      <a:lnTo>
                        <a:pt x="3504" y="1432"/>
                      </a:lnTo>
                      <a:lnTo>
                        <a:pt x="2089" y="603"/>
                      </a:lnTo>
                      <a:lnTo>
                        <a:pt x="1174" y="85"/>
                      </a:lnTo>
                      <a:cubicBezTo>
                        <a:pt x="1082" y="28"/>
                        <a:pt x="981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34" name="Google Shape;12334;p13"/>
                <p:cNvSpPr/>
                <p:nvPr/>
              </p:nvSpPr>
              <p:spPr>
                <a:xfrm rot="-5400000">
                  <a:off x="545713" y="2924888"/>
                  <a:ext cx="83750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0" h="2865" extrusionOk="0">
                      <a:moveTo>
                        <a:pt x="1917" y="0"/>
                      </a:moveTo>
                      <a:cubicBezTo>
                        <a:pt x="640" y="0"/>
                        <a:pt x="1" y="1536"/>
                        <a:pt x="898" y="2434"/>
                      </a:cubicBezTo>
                      <a:cubicBezTo>
                        <a:pt x="1196" y="2732"/>
                        <a:pt x="1560" y="2865"/>
                        <a:pt x="1915" y="2865"/>
                      </a:cubicBezTo>
                      <a:cubicBezTo>
                        <a:pt x="2651" y="2865"/>
                        <a:pt x="3349" y="2294"/>
                        <a:pt x="3349" y="1433"/>
                      </a:cubicBezTo>
                      <a:cubicBezTo>
                        <a:pt x="3349" y="639"/>
                        <a:pt x="2711" y="0"/>
                        <a:pt x="19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35" name="Google Shape;12335;p13"/>
                <p:cNvSpPr/>
                <p:nvPr/>
              </p:nvSpPr>
              <p:spPr>
                <a:xfrm rot="-5400000">
                  <a:off x="510888" y="3535113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12" y="0"/>
                      </a:moveTo>
                      <a:cubicBezTo>
                        <a:pt x="618" y="0"/>
                        <a:pt x="424" y="95"/>
                        <a:pt x="312" y="285"/>
                      </a:cubicBezTo>
                      <a:lnTo>
                        <a:pt x="156" y="561"/>
                      </a:lnTo>
                      <a:cubicBezTo>
                        <a:pt x="1" y="837"/>
                        <a:pt x="87" y="1182"/>
                        <a:pt x="381" y="1338"/>
                      </a:cubicBezTo>
                      <a:lnTo>
                        <a:pt x="1295" y="1873"/>
                      </a:lnTo>
                      <a:lnTo>
                        <a:pt x="2711" y="2701"/>
                      </a:lnTo>
                      <a:lnTo>
                        <a:pt x="2711" y="2701"/>
                      </a:lnTo>
                      <a:lnTo>
                        <a:pt x="2538" y="2408"/>
                      </a:lnTo>
                      <a:lnTo>
                        <a:pt x="1313" y="285"/>
                      </a:lnTo>
                      <a:cubicBezTo>
                        <a:pt x="1200" y="95"/>
                        <a:pt x="1006" y="0"/>
                        <a:pt x="8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36" name="Google Shape;12336;p13"/>
                <p:cNvSpPr/>
                <p:nvPr/>
              </p:nvSpPr>
              <p:spPr>
                <a:xfrm rot="-5400000">
                  <a:off x="620575" y="3508450"/>
                  <a:ext cx="401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3281" extrusionOk="0">
                      <a:moveTo>
                        <a:pt x="1606" y="1"/>
                      </a:moveTo>
                      <a:lnTo>
                        <a:pt x="208" y="2417"/>
                      </a:lnTo>
                      <a:cubicBezTo>
                        <a:pt x="1" y="2797"/>
                        <a:pt x="277" y="3280"/>
                        <a:pt x="709" y="3280"/>
                      </a:cubicBezTo>
                      <a:lnTo>
                        <a:pt x="1019" y="3280"/>
                      </a:lnTo>
                      <a:cubicBezTo>
                        <a:pt x="1347" y="3280"/>
                        <a:pt x="1606" y="3021"/>
                        <a:pt x="1606" y="2711"/>
                      </a:cubicBezTo>
                      <a:lnTo>
                        <a:pt x="1606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37" name="Google Shape;12337;p13"/>
                <p:cNvSpPr/>
                <p:nvPr/>
              </p:nvSpPr>
              <p:spPr>
                <a:xfrm rot="-5400000">
                  <a:off x="514000" y="3508450"/>
                  <a:ext cx="401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3281" extrusionOk="0">
                      <a:moveTo>
                        <a:pt x="726" y="1"/>
                      </a:moveTo>
                      <a:cubicBezTo>
                        <a:pt x="277" y="1"/>
                        <a:pt x="1" y="484"/>
                        <a:pt x="225" y="864"/>
                      </a:cubicBezTo>
                      <a:lnTo>
                        <a:pt x="1433" y="2969"/>
                      </a:lnTo>
                      <a:lnTo>
                        <a:pt x="1606" y="3280"/>
                      </a:lnTo>
                      <a:lnTo>
                        <a:pt x="1606" y="588"/>
                      </a:lnTo>
                      <a:cubicBezTo>
                        <a:pt x="1606" y="260"/>
                        <a:pt x="1347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38" name="Google Shape;12338;p13"/>
                <p:cNvSpPr/>
                <p:nvPr/>
              </p:nvSpPr>
              <p:spPr>
                <a:xfrm rot="-5400000">
                  <a:off x="620800" y="3461200"/>
                  <a:ext cx="40150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98" extrusionOk="0">
                      <a:moveTo>
                        <a:pt x="0" y="1"/>
                      </a:moveTo>
                      <a:lnTo>
                        <a:pt x="0" y="2711"/>
                      </a:lnTo>
                      <a:cubicBezTo>
                        <a:pt x="0" y="3039"/>
                        <a:pt x="259" y="3298"/>
                        <a:pt x="570" y="3298"/>
                      </a:cubicBezTo>
                      <a:lnTo>
                        <a:pt x="880" y="3298"/>
                      </a:lnTo>
                      <a:cubicBezTo>
                        <a:pt x="1329" y="3298"/>
                        <a:pt x="1605" y="2814"/>
                        <a:pt x="1381" y="2417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39" name="Google Shape;12339;p13"/>
                <p:cNvSpPr/>
                <p:nvPr/>
              </p:nvSpPr>
              <p:spPr>
                <a:xfrm rot="-5400000">
                  <a:off x="564750" y="3451675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1" y="0"/>
                      </a:moveTo>
                      <a:lnTo>
                        <a:pt x="2331" y="1364"/>
                      </a:lnTo>
                      <a:cubicBezTo>
                        <a:pt x="2418" y="1413"/>
                        <a:pt x="2514" y="1436"/>
                        <a:pt x="2610" y="1436"/>
                      </a:cubicBezTo>
                      <a:cubicBezTo>
                        <a:pt x="2816" y="1436"/>
                        <a:pt x="3018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504" y="484"/>
                        <a:pt x="3228" y="18"/>
                        <a:pt x="277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40" name="Google Shape;12340;p13"/>
                <p:cNvSpPr/>
                <p:nvPr/>
              </p:nvSpPr>
              <p:spPr>
                <a:xfrm rot="-5400000">
                  <a:off x="596313" y="34494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11" y="2589"/>
                        <a:pt x="1705" y="2684"/>
                        <a:pt x="1899" y="2684"/>
                      </a:cubicBezTo>
                      <a:cubicBezTo>
                        <a:pt x="2093" y="2684"/>
                        <a:pt x="2287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0" y="1864"/>
                        <a:pt x="2607" y="1502"/>
                        <a:pt x="2348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41" name="Google Shape;12341;p13"/>
                <p:cNvSpPr/>
                <p:nvPr/>
              </p:nvSpPr>
              <p:spPr>
                <a:xfrm rot="-5400000">
                  <a:off x="564750" y="356430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26" y="0"/>
                      </a:moveTo>
                      <a:cubicBezTo>
                        <a:pt x="277" y="18"/>
                        <a:pt x="1" y="484"/>
                        <a:pt x="225" y="863"/>
                      </a:cubicBezTo>
                      <a:lnTo>
                        <a:pt x="381" y="1140"/>
                      </a:lnTo>
                      <a:cubicBezTo>
                        <a:pt x="487" y="1328"/>
                        <a:pt x="690" y="1436"/>
                        <a:pt x="896" y="1436"/>
                      </a:cubicBezTo>
                      <a:cubicBezTo>
                        <a:pt x="991" y="1436"/>
                        <a:pt x="1087" y="1413"/>
                        <a:pt x="1175" y="1364"/>
                      </a:cubicBezTo>
                      <a:lnTo>
                        <a:pt x="3505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42" name="Google Shape;12342;p13"/>
                <p:cNvSpPr/>
                <p:nvPr/>
              </p:nvSpPr>
              <p:spPr>
                <a:xfrm rot="-5400000">
                  <a:off x="596263" y="3534963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8" y="0"/>
                      </a:moveTo>
                      <a:lnTo>
                        <a:pt x="381" y="1346"/>
                      </a:lnTo>
                      <a:cubicBezTo>
                        <a:pt x="104" y="1502"/>
                        <a:pt x="1" y="1864"/>
                        <a:pt x="156" y="2140"/>
                      </a:cubicBezTo>
                      <a:lnTo>
                        <a:pt x="312" y="2399"/>
                      </a:lnTo>
                      <a:cubicBezTo>
                        <a:pt x="424" y="2598"/>
                        <a:pt x="622" y="2697"/>
                        <a:pt x="821" y="2697"/>
                      </a:cubicBezTo>
                      <a:cubicBezTo>
                        <a:pt x="1019" y="2697"/>
                        <a:pt x="1218" y="2598"/>
                        <a:pt x="1330" y="2399"/>
                      </a:cubicBez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43" name="Google Shape;12343;p13"/>
                <p:cNvSpPr/>
                <p:nvPr/>
              </p:nvSpPr>
              <p:spPr>
                <a:xfrm rot="-5400000">
                  <a:off x="514013" y="346141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70" y="1"/>
                      </a:moveTo>
                      <a:cubicBezTo>
                        <a:pt x="259" y="1"/>
                        <a:pt x="0" y="260"/>
                        <a:pt x="0" y="588"/>
                      </a:cubicBezTo>
                      <a:lnTo>
                        <a:pt x="0" y="3280"/>
                      </a:lnTo>
                      <a:lnTo>
                        <a:pt x="173" y="2987"/>
                      </a:lnTo>
                      <a:lnTo>
                        <a:pt x="1381" y="864"/>
                      </a:lnTo>
                      <a:cubicBezTo>
                        <a:pt x="1605" y="484"/>
                        <a:pt x="1329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44" name="Google Shape;12344;p13"/>
                <p:cNvSpPr/>
                <p:nvPr/>
              </p:nvSpPr>
              <p:spPr>
                <a:xfrm rot="-5400000">
                  <a:off x="522538" y="3452263"/>
                  <a:ext cx="87625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24" extrusionOk="0">
                      <a:moveTo>
                        <a:pt x="2642" y="1"/>
                      </a:moveTo>
                      <a:cubicBezTo>
                        <a:pt x="2541" y="1"/>
                        <a:pt x="2440" y="26"/>
                        <a:pt x="2348" y="77"/>
                      </a:cubicBezTo>
                      <a:lnTo>
                        <a:pt x="466" y="1165"/>
                      </a:lnTo>
                      <a:lnTo>
                        <a:pt x="0" y="1424"/>
                      </a:lnTo>
                      <a:lnTo>
                        <a:pt x="2796" y="1424"/>
                      </a:lnTo>
                      <a:cubicBezTo>
                        <a:pt x="3228" y="1424"/>
                        <a:pt x="3504" y="940"/>
                        <a:pt x="3297" y="561"/>
                      </a:cubicBezTo>
                      <a:lnTo>
                        <a:pt x="3142" y="284"/>
                      </a:lnTo>
                      <a:cubicBezTo>
                        <a:pt x="3038" y="100"/>
                        <a:pt x="2842" y="1"/>
                        <a:pt x="264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45" name="Google Shape;12345;p13"/>
                <p:cNvSpPr/>
                <p:nvPr/>
              </p:nvSpPr>
              <p:spPr>
                <a:xfrm rot="-5400000">
                  <a:off x="510938" y="3449288"/>
                  <a:ext cx="67775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8" extrusionOk="0">
                      <a:moveTo>
                        <a:pt x="1899" y="0"/>
                      </a:moveTo>
                      <a:cubicBezTo>
                        <a:pt x="1705" y="0"/>
                        <a:pt x="1511" y="100"/>
                        <a:pt x="1399" y="298"/>
                      </a:cubicBezTo>
                      <a:lnTo>
                        <a:pt x="173" y="2404"/>
                      </a:lnTo>
                      <a:lnTo>
                        <a:pt x="1" y="2697"/>
                      </a:lnTo>
                      <a:lnTo>
                        <a:pt x="449" y="2438"/>
                      </a:lnTo>
                      <a:lnTo>
                        <a:pt x="2348" y="1351"/>
                      </a:lnTo>
                      <a:cubicBezTo>
                        <a:pt x="2624" y="1196"/>
                        <a:pt x="2710" y="833"/>
                        <a:pt x="2555" y="557"/>
                      </a:cubicBezTo>
                      <a:lnTo>
                        <a:pt x="2400" y="298"/>
                      </a:lnTo>
                      <a:cubicBezTo>
                        <a:pt x="2287" y="100"/>
                        <a:pt x="2093" y="0"/>
                        <a:pt x="18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46" name="Google Shape;12346;p13"/>
                <p:cNvSpPr/>
                <p:nvPr/>
              </p:nvSpPr>
              <p:spPr>
                <a:xfrm rot="-5400000">
                  <a:off x="522438" y="356436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80" y="1"/>
                      </a:moveTo>
                      <a:cubicBezTo>
                        <a:pt x="680" y="1"/>
                        <a:pt x="484" y="108"/>
                        <a:pt x="381" y="292"/>
                      </a:cubicBezTo>
                      <a:lnTo>
                        <a:pt x="225" y="569"/>
                      </a:lnTo>
                      <a:cubicBezTo>
                        <a:pt x="1" y="948"/>
                        <a:pt x="277" y="1432"/>
                        <a:pt x="726" y="1432"/>
                      </a:cubicBezTo>
                      <a:lnTo>
                        <a:pt x="3505" y="1432"/>
                      </a:lnTo>
                      <a:lnTo>
                        <a:pt x="2089" y="603"/>
                      </a:lnTo>
                      <a:lnTo>
                        <a:pt x="1175" y="85"/>
                      </a:lnTo>
                      <a:cubicBezTo>
                        <a:pt x="1082" y="28"/>
                        <a:pt x="981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47" name="Google Shape;12347;p13"/>
                <p:cNvSpPr/>
                <p:nvPr/>
              </p:nvSpPr>
              <p:spPr>
                <a:xfrm rot="-5400000">
                  <a:off x="545725" y="34961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0" y="1536"/>
                        <a:pt x="898" y="2434"/>
                      </a:cubicBezTo>
                      <a:cubicBezTo>
                        <a:pt x="1190" y="2732"/>
                        <a:pt x="1552" y="2865"/>
                        <a:pt x="1907" y="2865"/>
                      </a:cubicBezTo>
                      <a:cubicBezTo>
                        <a:pt x="2642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48" name="Google Shape;12348;p13"/>
                <p:cNvSpPr/>
                <p:nvPr/>
              </p:nvSpPr>
              <p:spPr>
                <a:xfrm rot="-5400000">
                  <a:off x="510675" y="4106625"/>
                  <a:ext cx="68200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702" extrusionOk="0">
                      <a:moveTo>
                        <a:pt x="823" y="0"/>
                      </a:moveTo>
                      <a:cubicBezTo>
                        <a:pt x="627" y="0"/>
                        <a:pt x="432" y="95"/>
                        <a:pt x="329" y="285"/>
                      </a:cubicBezTo>
                      <a:lnTo>
                        <a:pt x="174" y="561"/>
                      </a:lnTo>
                      <a:cubicBezTo>
                        <a:pt x="1" y="837"/>
                        <a:pt x="105" y="1182"/>
                        <a:pt x="381" y="1338"/>
                      </a:cubicBezTo>
                      <a:lnTo>
                        <a:pt x="1295" y="1873"/>
                      </a:lnTo>
                      <a:lnTo>
                        <a:pt x="2728" y="2701"/>
                      </a:lnTo>
                      <a:lnTo>
                        <a:pt x="2555" y="2408"/>
                      </a:lnTo>
                      <a:lnTo>
                        <a:pt x="1330" y="285"/>
                      </a:lnTo>
                      <a:cubicBezTo>
                        <a:pt x="1218" y="95"/>
                        <a:pt x="1019" y="0"/>
                        <a:pt x="8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49" name="Google Shape;12349;p13"/>
                <p:cNvSpPr/>
                <p:nvPr/>
              </p:nvSpPr>
              <p:spPr>
                <a:xfrm rot="-5400000">
                  <a:off x="620588" y="40797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1605" y="1"/>
                      </a:moveTo>
                      <a:lnTo>
                        <a:pt x="225" y="2417"/>
                      </a:lnTo>
                      <a:cubicBezTo>
                        <a:pt x="0" y="2797"/>
                        <a:pt x="276" y="3280"/>
                        <a:pt x="708" y="3280"/>
                      </a:cubicBezTo>
                      <a:lnTo>
                        <a:pt x="1036" y="3280"/>
                      </a:lnTo>
                      <a:cubicBezTo>
                        <a:pt x="1346" y="3280"/>
                        <a:pt x="1605" y="3021"/>
                        <a:pt x="1605" y="2711"/>
                      </a:cubicBezTo>
                      <a:lnTo>
                        <a:pt x="1605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50" name="Google Shape;12350;p13"/>
                <p:cNvSpPr/>
                <p:nvPr/>
              </p:nvSpPr>
              <p:spPr>
                <a:xfrm rot="-5400000">
                  <a:off x="513800" y="40795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725" y="1"/>
                      </a:moveTo>
                      <a:cubicBezTo>
                        <a:pt x="276" y="1"/>
                        <a:pt x="0" y="484"/>
                        <a:pt x="225" y="864"/>
                      </a:cubicBezTo>
                      <a:lnTo>
                        <a:pt x="1450" y="2969"/>
                      </a:lnTo>
                      <a:lnTo>
                        <a:pt x="1623" y="3280"/>
                      </a:lnTo>
                      <a:lnTo>
                        <a:pt x="1623" y="588"/>
                      </a:lnTo>
                      <a:cubicBezTo>
                        <a:pt x="1623" y="260"/>
                        <a:pt x="1346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51" name="Google Shape;12351;p13"/>
                <p:cNvSpPr/>
                <p:nvPr/>
              </p:nvSpPr>
              <p:spPr>
                <a:xfrm rot="-5400000">
                  <a:off x="620638" y="4032763"/>
                  <a:ext cx="400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2" h="3281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42" y="3280"/>
                        <a:pt x="570" y="3280"/>
                      </a:cubicBezTo>
                      <a:lnTo>
                        <a:pt x="881" y="3280"/>
                      </a:lnTo>
                      <a:cubicBezTo>
                        <a:pt x="889" y="3281"/>
                        <a:pt x="896" y="3281"/>
                        <a:pt x="904" y="3281"/>
                      </a:cubicBezTo>
                      <a:cubicBezTo>
                        <a:pt x="1339" y="3281"/>
                        <a:pt x="1602" y="2807"/>
                        <a:pt x="1381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52" name="Google Shape;12352;p13"/>
                <p:cNvSpPr/>
                <p:nvPr/>
              </p:nvSpPr>
              <p:spPr>
                <a:xfrm rot="-5400000">
                  <a:off x="564963" y="4023188"/>
                  <a:ext cx="872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8" h="1437" extrusionOk="0">
                      <a:moveTo>
                        <a:pt x="1" y="0"/>
                      </a:moveTo>
                      <a:lnTo>
                        <a:pt x="2331" y="1364"/>
                      </a:lnTo>
                      <a:cubicBezTo>
                        <a:pt x="2418" y="1413"/>
                        <a:pt x="2515" y="1436"/>
                        <a:pt x="2610" y="1436"/>
                      </a:cubicBezTo>
                      <a:cubicBezTo>
                        <a:pt x="2816" y="1436"/>
                        <a:pt x="3019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487" y="484"/>
                        <a:pt x="3211" y="18"/>
                        <a:pt x="27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53" name="Google Shape;12353;p13"/>
                <p:cNvSpPr/>
                <p:nvPr/>
              </p:nvSpPr>
              <p:spPr>
                <a:xfrm rot="-5400000">
                  <a:off x="596313" y="40207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02" y="2589"/>
                        <a:pt x="1697" y="2684"/>
                        <a:pt x="1893" y="2684"/>
                      </a:cubicBezTo>
                      <a:cubicBezTo>
                        <a:pt x="2089" y="2684"/>
                        <a:pt x="2288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1" y="1864"/>
                        <a:pt x="2607" y="1502"/>
                        <a:pt x="2331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54" name="Google Shape;12354;p13"/>
                <p:cNvSpPr/>
                <p:nvPr/>
              </p:nvSpPr>
              <p:spPr>
                <a:xfrm rot="-5400000">
                  <a:off x="564763" y="4135588"/>
                  <a:ext cx="876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7" extrusionOk="0">
                      <a:moveTo>
                        <a:pt x="725" y="0"/>
                      </a:moveTo>
                      <a:cubicBezTo>
                        <a:pt x="276" y="18"/>
                        <a:pt x="0" y="484"/>
                        <a:pt x="225" y="863"/>
                      </a:cubicBezTo>
                      <a:lnTo>
                        <a:pt x="380" y="1140"/>
                      </a:lnTo>
                      <a:cubicBezTo>
                        <a:pt x="486" y="1328"/>
                        <a:pt x="681" y="1436"/>
                        <a:pt x="887" y="1436"/>
                      </a:cubicBezTo>
                      <a:cubicBezTo>
                        <a:pt x="983" y="1436"/>
                        <a:pt x="1081" y="1413"/>
                        <a:pt x="1174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55" name="Google Shape;12355;p13"/>
                <p:cNvSpPr/>
                <p:nvPr/>
              </p:nvSpPr>
              <p:spPr>
                <a:xfrm rot="-5400000">
                  <a:off x="596263" y="4106688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8" y="0"/>
                      </a:moveTo>
                      <a:lnTo>
                        <a:pt x="381" y="1346"/>
                      </a:lnTo>
                      <a:cubicBezTo>
                        <a:pt x="105" y="1502"/>
                        <a:pt x="1" y="1864"/>
                        <a:pt x="156" y="2140"/>
                      </a:cubicBezTo>
                      <a:lnTo>
                        <a:pt x="312" y="2399"/>
                      </a:lnTo>
                      <a:cubicBezTo>
                        <a:pt x="424" y="2598"/>
                        <a:pt x="622" y="2697"/>
                        <a:pt x="821" y="2697"/>
                      </a:cubicBezTo>
                      <a:cubicBezTo>
                        <a:pt x="1019" y="2697"/>
                        <a:pt x="1218" y="2598"/>
                        <a:pt x="1330" y="2399"/>
                      </a:cubicBez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56" name="Google Shape;12356;p13"/>
                <p:cNvSpPr/>
                <p:nvPr/>
              </p:nvSpPr>
              <p:spPr>
                <a:xfrm rot="-5400000">
                  <a:off x="513800" y="40329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587" y="1"/>
                      </a:moveTo>
                      <a:cubicBezTo>
                        <a:pt x="276" y="1"/>
                        <a:pt x="18" y="260"/>
                        <a:pt x="0" y="588"/>
                      </a:cubicBezTo>
                      <a:lnTo>
                        <a:pt x="0" y="3280"/>
                      </a:lnTo>
                      <a:lnTo>
                        <a:pt x="173" y="2987"/>
                      </a:lnTo>
                      <a:lnTo>
                        <a:pt x="1398" y="864"/>
                      </a:lnTo>
                      <a:cubicBezTo>
                        <a:pt x="1623" y="484"/>
                        <a:pt x="1346" y="1"/>
                        <a:pt x="89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57" name="Google Shape;12357;p13"/>
                <p:cNvSpPr/>
                <p:nvPr/>
              </p:nvSpPr>
              <p:spPr>
                <a:xfrm rot="-5400000">
                  <a:off x="522750" y="4023350"/>
                  <a:ext cx="87200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8" h="1424" extrusionOk="0">
                      <a:moveTo>
                        <a:pt x="2625" y="1"/>
                      </a:moveTo>
                      <a:cubicBezTo>
                        <a:pt x="2525" y="1"/>
                        <a:pt x="2423" y="26"/>
                        <a:pt x="2331" y="77"/>
                      </a:cubicBezTo>
                      <a:lnTo>
                        <a:pt x="450" y="1165"/>
                      </a:lnTo>
                      <a:lnTo>
                        <a:pt x="1" y="1424"/>
                      </a:lnTo>
                      <a:lnTo>
                        <a:pt x="2780" y="1424"/>
                      </a:lnTo>
                      <a:cubicBezTo>
                        <a:pt x="3211" y="1424"/>
                        <a:pt x="3487" y="940"/>
                        <a:pt x="3280" y="561"/>
                      </a:cubicBezTo>
                      <a:lnTo>
                        <a:pt x="3125" y="284"/>
                      </a:lnTo>
                      <a:cubicBezTo>
                        <a:pt x="3021" y="100"/>
                        <a:pt x="2826" y="1"/>
                        <a:pt x="262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58" name="Google Shape;12358;p13"/>
                <p:cNvSpPr/>
                <p:nvPr/>
              </p:nvSpPr>
              <p:spPr>
                <a:xfrm rot="-5400000">
                  <a:off x="510938" y="4020588"/>
                  <a:ext cx="67775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8" extrusionOk="0">
                      <a:moveTo>
                        <a:pt x="1899" y="0"/>
                      </a:moveTo>
                      <a:cubicBezTo>
                        <a:pt x="1705" y="0"/>
                        <a:pt x="1511" y="100"/>
                        <a:pt x="1399" y="298"/>
                      </a:cubicBezTo>
                      <a:lnTo>
                        <a:pt x="173" y="2404"/>
                      </a:lnTo>
                      <a:lnTo>
                        <a:pt x="1" y="2697"/>
                      </a:lnTo>
                      <a:lnTo>
                        <a:pt x="450" y="2438"/>
                      </a:lnTo>
                      <a:lnTo>
                        <a:pt x="2331" y="1351"/>
                      </a:lnTo>
                      <a:cubicBezTo>
                        <a:pt x="2624" y="1196"/>
                        <a:pt x="2711" y="833"/>
                        <a:pt x="2555" y="557"/>
                      </a:cubicBezTo>
                      <a:lnTo>
                        <a:pt x="2400" y="298"/>
                      </a:lnTo>
                      <a:cubicBezTo>
                        <a:pt x="2288" y="100"/>
                        <a:pt x="2094" y="0"/>
                        <a:pt x="18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59" name="Google Shape;12359;p13"/>
                <p:cNvSpPr/>
                <p:nvPr/>
              </p:nvSpPr>
              <p:spPr>
                <a:xfrm rot="-5400000">
                  <a:off x="522450" y="4135650"/>
                  <a:ext cx="87600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2" extrusionOk="0">
                      <a:moveTo>
                        <a:pt x="872" y="1"/>
                      </a:moveTo>
                      <a:cubicBezTo>
                        <a:pt x="671" y="1"/>
                        <a:pt x="483" y="108"/>
                        <a:pt x="380" y="292"/>
                      </a:cubicBezTo>
                      <a:lnTo>
                        <a:pt x="225" y="569"/>
                      </a:lnTo>
                      <a:cubicBezTo>
                        <a:pt x="0" y="948"/>
                        <a:pt x="276" y="1432"/>
                        <a:pt x="725" y="1432"/>
                      </a:cubicBezTo>
                      <a:lnTo>
                        <a:pt x="3504" y="1432"/>
                      </a:lnTo>
                      <a:lnTo>
                        <a:pt x="2089" y="603"/>
                      </a:lnTo>
                      <a:lnTo>
                        <a:pt x="1174" y="85"/>
                      </a:lnTo>
                      <a:cubicBezTo>
                        <a:pt x="1076" y="28"/>
                        <a:pt x="972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60" name="Google Shape;12360;p13"/>
                <p:cNvSpPr/>
                <p:nvPr/>
              </p:nvSpPr>
              <p:spPr>
                <a:xfrm rot="-5400000">
                  <a:off x="545725" y="40674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1" y="1536"/>
                        <a:pt x="898" y="2434"/>
                      </a:cubicBezTo>
                      <a:cubicBezTo>
                        <a:pt x="1190" y="2732"/>
                        <a:pt x="1552" y="2865"/>
                        <a:pt x="1907" y="2865"/>
                      </a:cubicBezTo>
                      <a:cubicBezTo>
                        <a:pt x="2643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12361" name="Google Shape;12361;p13"/>
                <p:cNvGrpSpPr/>
                <p:nvPr/>
              </p:nvGrpSpPr>
              <p:grpSpPr>
                <a:xfrm>
                  <a:off x="493075" y="2283250"/>
                  <a:ext cx="189025" cy="199800"/>
                  <a:chOff x="4401800" y="1244325"/>
                  <a:chExt cx="189025" cy="199800"/>
                </a:xfrm>
              </p:grpSpPr>
              <p:sp>
                <p:nvSpPr>
                  <p:cNvPr id="12362" name="Google Shape;12362;p13"/>
                  <p:cNvSpPr/>
                  <p:nvPr/>
                </p:nvSpPr>
                <p:spPr>
                  <a:xfrm rot="-5400000">
                    <a:off x="4419613" y="1353588"/>
                    <a:ext cx="67775" cy="67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702" extrusionOk="0">
                        <a:moveTo>
                          <a:pt x="820" y="0"/>
                        </a:moveTo>
                        <a:cubicBezTo>
                          <a:pt x="622" y="0"/>
                          <a:pt x="423" y="95"/>
                          <a:pt x="311" y="285"/>
                        </a:cubicBezTo>
                        <a:lnTo>
                          <a:pt x="156" y="561"/>
                        </a:lnTo>
                        <a:cubicBezTo>
                          <a:pt x="0" y="837"/>
                          <a:pt x="104" y="1182"/>
                          <a:pt x="380" y="1338"/>
                        </a:cubicBezTo>
                        <a:lnTo>
                          <a:pt x="1295" y="1873"/>
                        </a:lnTo>
                        <a:lnTo>
                          <a:pt x="2710" y="2701"/>
                        </a:lnTo>
                        <a:lnTo>
                          <a:pt x="2710" y="2701"/>
                        </a:lnTo>
                        <a:lnTo>
                          <a:pt x="2537" y="2408"/>
                        </a:lnTo>
                        <a:lnTo>
                          <a:pt x="1329" y="285"/>
                        </a:lnTo>
                        <a:cubicBezTo>
                          <a:pt x="1217" y="95"/>
                          <a:pt x="1019" y="0"/>
                          <a:pt x="82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363" name="Google Shape;12363;p13"/>
                  <p:cNvSpPr/>
                  <p:nvPr/>
                </p:nvSpPr>
                <p:spPr>
                  <a:xfrm rot="-5400000">
                    <a:off x="4529100" y="1326725"/>
                    <a:ext cx="405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81" extrusionOk="0">
                        <a:moveTo>
                          <a:pt x="1623" y="1"/>
                        </a:moveTo>
                        <a:lnTo>
                          <a:pt x="225" y="2417"/>
                        </a:lnTo>
                        <a:cubicBezTo>
                          <a:pt x="0" y="2797"/>
                          <a:pt x="276" y="3280"/>
                          <a:pt x="725" y="3280"/>
                        </a:cubicBezTo>
                        <a:lnTo>
                          <a:pt x="1036" y="3280"/>
                        </a:lnTo>
                        <a:cubicBezTo>
                          <a:pt x="1346" y="3280"/>
                          <a:pt x="1623" y="3021"/>
                          <a:pt x="1623" y="2693"/>
                        </a:cubicBezTo>
                        <a:lnTo>
                          <a:pt x="1623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364" name="Google Shape;12364;p13"/>
                  <p:cNvSpPr/>
                  <p:nvPr/>
                </p:nvSpPr>
                <p:spPr>
                  <a:xfrm rot="-5400000">
                    <a:off x="4422525" y="1326725"/>
                    <a:ext cx="405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81" extrusionOk="0">
                        <a:moveTo>
                          <a:pt x="725" y="1"/>
                        </a:moveTo>
                        <a:cubicBezTo>
                          <a:pt x="276" y="1"/>
                          <a:pt x="0" y="484"/>
                          <a:pt x="225" y="864"/>
                        </a:cubicBezTo>
                        <a:lnTo>
                          <a:pt x="1450" y="2969"/>
                        </a:lnTo>
                        <a:lnTo>
                          <a:pt x="1623" y="3280"/>
                        </a:lnTo>
                        <a:lnTo>
                          <a:pt x="1623" y="588"/>
                        </a:lnTo>
                        <a:cubicBezTo>
                          <a:pt x="1623" y="260"/>
                          <a:pt x="1346" y="1"/>
                          <a:pt x="103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365" name="Google Shape;12365;p13"/>
                  <p:cNvSpPr/>
                  <p:nvPr/>
                </p:nvSpPr>
                <p:spPr>
                  <a:xfrm rot="-5400000">
                    <a:off x="4529313" y="1279488"/>
                    <a:ext cx="40575" cy="8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98" extrusionOk="0">
                        <a:moveTo>
                          <a:pt x="1" y="1"/>
                        </a:moveTo>
                        <a:lnTo>
                          <a:pt x="1" y="2711"/>
                        </a:lnTo>
                        <a:cubicBezTo>
                          <a:pt x="1" y="3039"/>
                          <a:pt x="259" y="3298"/>
                          <a:pt x="587" y="3298"/>
                        </a:cubicBezTo>
                        <a:lnTo>
                          <a:pt x="898" y="3298"/>
                        </a:lnTo>
                        <a:cubicBezTo>
                          <a:pt x="1330" y="3298"/>
                          <a:pt x="1623" y="2814"/>
                          <a:pt x="1399" y="2417"/>
                        </a:cubicBez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366" name="Google Shape;12366;p13"/>
                  <p:cNvSpPr/>
                  <p:nvPr/>
                </p:nvSpPr>
                <p:spPr>
                  <a:xfrm rot="-5400000">
                    <a:off x="4473475" y="1270175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1" y="0"/>
                        </a:moveTo>
                        <a:lnTo>
                          <a:pt x="2348" y="1364"/>
                        </a:lnTo>
                        <a:cubicBezTo>
                          <a:pt x="2436" y="1413"/>
                          <a:pt x="2530" y="1436"/>
                          <a:pt x="2623" y="1436"/>
                        </a:cubicBezTo>
                        <a:cubicBezTo>
                          <a:pt x="2824" y="1436"/>
                          <a:pt x="3019" y="1328"/>
                          <a:pt x="3125" y="1140"/>
                        </a:cubicBezTo>
                        <a:lnTo>
                          <a:pt x="3280" y="863"/>
                        </a:lnTo>
                        <a:cubicBezTo>
                          <a:pt x="3505" y="484"/>
                          <a:pt x="3229" y="18"/>
                          <a:pt x="278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367" name="Google Shape;12367;p13"/>
                  <p:cNvSpPr/>
                  <p:nvPr/>
                </p:nvSpPr>
                <p:spPr>
                  <a:xfrm rot="-5400000">
                    <a:off x="4505038" y="1267963"/>
                    <a:ext cx="67775" cy="6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84" extrusionOk="0">
                        <a:moveTo>
                          <a:pt x="1" y="0"/>
                        </a:moveTo>
                        <a:lnTo>
                          <a:pt x="1399" y="2399"/>
                        </a:lnTo>
                        <a:cubicBezTo>
                          <a:pt x="1511" y="2589"/>
                          <a:pt x="1705" y="2684"/>
                          <a:pt x="1899" y="2684"/>
                        </a:cubicBezTo>
                        <a:cubicBezTo>
                          <a:pt x="2094" y="2684"/>
                          <a:pt x="2288" y="2589"/>
                          <a:pt x="2400" y="2399"/>
                        </a:cubicBezTo>
                        <a:lnTo>
                          <a:pt x="2555" y="2140"/>
                        </a:lnTo>
                        <a:cubicBezTo>
                          <a:pt x="2711" y="1847"/>
                          <a:pt x="2607" y="1502"/>
                          <a:pt x="2348" y="1346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368" name="Google Shape;12368;p13"/>
                  <p:cNvSpPr/>
                  <p:nvPr/>
                </p:nvSpPr>
                <p:spPr>
                  <a:xfrm rot="-5400000">
                    <a:off x="4473475" y="1382350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708" y="0"/>
                        </a:moveTo>
                        <a:cubicBezTo>
                          <a:pt x="277" y="18"/>
                          <a:pt x="1" y="484"/>
                          <a:pt x="208" y="863"/>
                        </a:cubicBezTo>
                        <a:lnTo>
                          <a:pt x="363" y="1140"/>
                        </a:lnTo>
                        <a:cubicBezTo>
                          <a:pt x="469" y="1328"/>
                          <a:pt x="672" y="1436"/>
                          <a:pt x="878" y="1436"/>
                        </a:cubicBezTo>
                        <a:cubicBezTo>
                          <a:pt x="973" y="1436"/>
                          <a:pt x="1069" y="1413"/>
                          <a:pt x="1157" y="1364"/>
                        </a:cubicBezTo>
                        <a:lnTo>
                          <a:pt x="350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369" name="Google Shape;12369;p13"/>
                  <p:cNvSpPr/>
                  <p:nvPr/>
                </p:nvSpPr>
                <p:spPr>
                  <a:xfrm rot="-5400000">
                    <a:off x="4505200" y="1353650"/>
                    <a:ext cx="67775" cy="6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97" extrusionOk="0">
                        <a:moveTo>
                          <a:pt x="2710" y="0"/>
                        </a:moveTo>
                        <a:lnTo>
                          <a:pt x="380" y="1346"/>
                        </a:lnTo>
                        <a:cubicBezTo>
                          <a:pt x="104" y="1502"/>
                          <a:pt x="0" y="1864"/>
                          <a:pt x="173" y="2140"/>
                        </a:cubicBezTo>
                        <a:lnTo>
                          <a:pt x="311" y="2399"/>
                        </a:lnTo>
                        <a:cubicBezTo>
                          <a:pt x="423" y="2598"/>
                          <a:pt x="622" y="2697"/>
                          <a:pt x="820" y="2697"/>
                        </a:cubicBezTo>
                        <a:cubicBezTo>
                          <a:pt x="1019" y="2697"/>
                          <a:pt x="1217" y="2598"/>
                          <a:pt x="1329" y="2399"/>
                        </a:cubicBezTo>
                        <a:lnTo>
                          <a:pt x="2710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370" name="Google Shape;12370;p13"/>
                  <p:cNvSpPr/>
                  <p:nvPr/>
                </p:nvSpPr>
                <p:spPr>
                  <a:xfrm rot="-5400000">
                    <a:off x="4422738" y="1279913"/>
                    <a:ext cx="40150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3281" extrusionOk="0">
                        <a:moveTo>
                          <a:pt x="587" y="1"/>
                        </a:moveTo>
                        <a:cubicBezTo>
                          <a:pt x="259" y="1"/>
                          <a:pt x="1" y="260"/>
                          <a:pt x="1" y="588"/>
                        </a:cubicBezTo>
                        <a:lnTo>
                          <a:pt x="1" y="3280"/>
                        </a:lnTo>
                        <a:lnTo>
                          <a:pt x="173" y="2987"/>
                        </a:lnTo>
                        <a:lnTo>
                          <a:pt x="1399" y="864"/>
                        </a:lnTo>
                        <a:cubicBezTo>
                          <a:pt x="1606" y="484"/>
                          <a:pt x="1330" y="1"/>
                          <a:pt x="89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371" name="Google Shape;12371;p13"/>
                  <p:cNvSpPr/>
                  <p:nvPr/>
                </p:nvSpPr>
                <p:spPr>
                  <a:xfrm rot="-5400000">
                    <a:off x="4431263" y="1270338"/>
                    <a:ext cx="87625" cy="3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24" extrusionOk="0">
                        <a:moveTo>
                          <a:pt x="2633" y="1"/>
                        </a:moveTo>
                        <a:cubicBezTo>
                          <a:pt x="2532" y="1"/>
                          <a:pt x="2429" y="26"/>
                          <a:pt x="2331" y="77"/>
                        </a:cubicBezTo>
                        <a:lnTo>
                          <a:pt x="450" y="1165"/>
                        </a:lnTo>
                        <a:lnTo>
                          <a:pt x="1" y="1424"/>
                        </a:lnTo>
                        <a:lnTo>
                          <a:pt x="2780" y="1424"/>
                        </a:lnTo>
                        <a:cubicBezTo>
                          <a:pt x="3229" y="1424"/>
                          <a:pt x="3505" y="940"/>
                          <a:pt x="3280" y="561"/>
                        </a:cubicBezTo>
                        <a:lnTo>
                          <a:pt x="3125" y="284"/>
                        </a:lnTo>
                        <a:cubicBezTo>
                          <a:pt x="3021" y="100"/>
                          <a:pt x="2833" y="1"/>
                          <a:pt x="263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372" name="Google Shape;12372;p13"/>
                  <p:cNvSpPr/>
                  <p:nvPr/>
                </p:nvSpPr>
                <p:spPr>
                  <a:xfrm rot="-5400000">
                    <a:off x="4419675" y="1267350"/>
                    <a:ext cx="67750" cy="67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0" h="2698" extrusionOk="0">
                        <a:moveTo>
                          <a:pt x="1890" y="0"/>
                        </a:moveTo>
                        <a:cubicBezTo>
                          <a:pt x="1692" y="0"/>
                          <a:pt x="1493" y="100"/>
                          <a:pt x="1381" y="298"/>
                        </a:cubicBezTo>
                        <a:lnTo>
                          <a:pt x="173" y="2404"/>
                        </a:lnTo>
                        <a:lnTo>
                          <a:pt x="0" y="2697"/>
                        </a:lnTo>
                        <a:lnTo>
                          <a:pt x="449" y="2438"/>
                        </a:lnTo>
                        <a:lnTo>
                          <a:pt x="2330" y="1351"/>
                        </a:lnTo>
                        <a:cubicBezTo>
                          <a:pt x="2606" y="1196"/>
                          <a:pt x="2710" y="833"/>
                          <a:pt x="2555" y="557"/>
                        </a:cubicBezTo>
                        <a:lnTo>
                          <a:pt x="2399" y="298"/>
                        </a:lnTo>
                        <a:cubicBezTo>
                          <a:pt x="2287" y="100"/>
                          <a:pt x="2089" y="0"/>
                          <a:pt x="189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373" name="Google Shape;12373;p13"/>
                  <p:cNvSpPr/>
                  <p:nvPr/>
                </p:nvSpPr>
                <p:spPr>
                  <a:xfrm rot="-5400000">
                    <a:off x="4431163" y="1382413"/>
                    <a:ext cx="87625" cy="35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2" extrusionOk="0">
                        <a:moveTo>
                          <a:pt x="863" y="1"/>
                        </a:moveTo>
                        <a:cubicBezTo>
                          <a:pt x="662" y="1"/>
                          <a:pt x="467" y="108"/>
                          <a:pt x="363" y="292"/>
                        </a:cubicBezTo>
                        <a:lnTo>
                          <a:pt x="208" y="569"/>
                        </a:lnTo>
                        <a:cubicBezTo>
                          <a:pt x="1" y="948"/>
                          <a:pt x="277" y="1432"/>
                          <a:pt x="708" y="1432"/>
                        </a:cubicBezTo>
                        <a:lnTo>
                          <a:pt x="3504" y="1432"/>
                        </a:lnTo>
                        <a:lnTo>
                          <a:pt x="2072" y="603"/>
                        </a:lnTo>
                        <a:lnTo>
                          <a:pt x="1157" y="85"/>
                        </a:lnTo>
                        <a:cubicBezTo>
                          <a:pt x="1065" y="28"/>
                          <a:pt x="963" y="1"/>
                          <a:pt x="86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374" name="Google Shape;12374;p13"/>
                  <p:cNvSpPr/>
                  <p:nvPr/>
                </p:nvSpPr>
                <p:spPr>
                  <a:xfrm rot="-5400000">
                    <a:off x="4454450" y="1314675"/>
                    <a:ext cx="83725" cy="7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49" h="2865" extrusionOk="0">
                        <a:moveTo>
                          <a:pt x="1916" y="0"/>
                        </a:moveTo>
                        <a:cubicBezTo>
                          <a:pt x="639" y="0"/>
                          <a:pt x="1" y="1536"/>
                          <a:pt x="898" y="2434"/>
                        </a:cubicBezTo>
                        <a:cubicBezTo>
                          <a:pt x="1196" y="2732"/>
                          <a:pt x="1560" y="2865"/>
                          <a:pt x="1915" y="2865"/>
                        </a:cubicBezTo>
                        <a:cubicBezTo>
                          <a:pt x="2651" y="2865"/>
                          <a:pt x="3349" y="2294"/>
                          <a:pt x="3349" y="1433"/>
                        </a:cubicBezTo>
                        <a:cubicBezTo>
                          <a:pt x="3349" y="639"/>
                          <a:pt x="2710" y="0"/>
                          <a:pt x="191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12375" name="Google Shape;12375;p13"/>
                <p:cNvSpPr/>
                <p:nvPr/>
              </p:nvSpPr>
              <p:spPr>
                <a:xfrm rot="-5400000">
                  <a:off x="631363" y="2800388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2" y="381"/>
                      </a:lnTo>
                      <a:cubicBezTo>
                        <a:pt x="1" y="709"/>
                        <a:pt x="243" y="1244"/>
                        <a:pt x="691" y="1244"/>
                      </a:cubicBezTo>
                      <a:cubicBezTo>
                        <a:pt x="1140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76" name="Google Shape;12376;p13"/>
                <p:cNvSpPr/>
                <p:nvPr/>
              </p:nvSpPr>
              <p:spPr>
                <a:xfrm rot="-5400000">
                  <a:off x="631375" y="337167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0" y="709"/>
                        <a:pt x="242" y="1244"/>
                        <a:pt x="691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77" name="Google Shape;12377;p13"/>
                <p:cNvSpPr/>
                <p:nvPr/>
              </p:nvSpPr>
              <p:spPr>
                <a:xfrm rot="-5400000">
                  <a:off x="631363" y="3942963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74" y="1"/>
                      </a:moveTo>
                      <a:lnTo>
                        <a:pt x="311" y="381"/>
                      </a:lnTo>
                      <a:cubicBezTo>
                        <a:pt x="1" y="709"/>
                        <a:pt x="225" y="1244"/>
                        <a:pt x="674" y="1244"/>
                      </a:cubicBezTo>
                      <a:cubicBezTo>
                        <a:pt x="1123" y="1244"/>
                        <a:pt x="1364" y="709"/>
                        <a:pt x="1053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78" name="Google Shape;12378;p13"/>
                <p:cNvSpPr/>
                <p:nvPr/>
              </p:nvSpPr>
              <p:spPr>
                <a:xfrm rot="-5400000">
                  <a:off x="631575" y="2228875"/>
                  <a:ext cx="337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244" extrusionOk="0">
                      <a:moveTo>
                        <a:pt x="674" y="1"/>
                      </a:moveTo>
                      <a:lnTo>
                        <a:pt x="294" y="381"/>
                      </a:lnTo>
                      <a:cubicBezTo>
                        <a:pt x="1" y="709"/>
                        <a:pt x="225" y="1244"/>
                        <a:pt x="674" y="1244"/>
                      </a:cubicBezTo>
                      <a:cubicBezTo>
                        <a:pt x="1123" y="1244"/>
                        <a:pt x="1347" y="709"/>
                        <a:pt x="1037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79" name="Google Shape;12379;p13"/>
                <p:cNvSpPr/>
                <p:nvPr/>
              </p:nvSpPr>
              <p:spPr>
                <a:xfrm rot="-5400000">
                  <a:off x="631363" y="2506538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1" y="709"/>
                        <a:pt x="242" y="1244"/>
                        <a:pt x="691" y="1244"/>
                      </a:cubicBezTo>
                      <a:cubicBezTo>
                        <a:pt x="1140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80" name="Google Shape;12380;p13"/>
                <p:cNvSpPr/>
                <p:nvPr/>
              </p:nvSpPr>
              <p:spPr>
                <a:xfrm rot="-5400000">
                  <a:off x="631375" y="307782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73" y="1"/>
                      </a:moveTo>
                      <a:lnTo>
                        <a:pt x="311" y="381"/>
                      </a:lnTo>
                      <a:cubicBezTo>
                        <a:pt x="0" y="709"/>
                        <a:pt x="242" y="1244"/>
                        <a:pt x="673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7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81" name="Google Shape;12381;p13"/>
                <p:cNvSpPr/>
                <p:nvPr/>
              </p:nvSpPr>
              <p:spPr>
                <a:xfrm rot="-5400000">
                  <a:off x="631375" y="364912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74" y="1"/>
                      </a:moveTo>
                      <a:lnTo>
                        <a:pt x="311" y="381"/>
                      </a:lnTo>
                      <a:cubicBezTo>
                        <a:pt x="0" y="709"/>
                        <a:pt x="225" y="1244"/>
                        <a:pt x="674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82" name="Google Shape;12382;p13"/>
                <p:cNvSpPr/>
                <p:nvPr/>
              </p:nvSpPr>
              <p:spPr>
                <a:xfrm rot="-5400000">
                  <a:off x="631363" y="4220413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1" y="709"/>
                        <a:pt x="242" y="1244"/>
                        <a:pt x="691" y="1244"/>
                      </a:cubicBezTo>
                      <a:cubicBezTo>
                        <a:pt x="1123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83" name="Google Shape;12383;p13"/>
              <p:cNvGrpSpPr/>
              <p:nvPr/>
            </p:nvGrpSpPr>
            <p:grpSpPr>
              <a:xfrm>
                <a:off x="151925" y="33700"/>
                <a:ext cx="341750" cy="2538050"/>
                <a:chOff x="487050" y="1971275"/>
                <a:chExt cx="341750" cy="2538050"/>
              </a:xfrm>
            </p:grpSpPr>
            <p:sp>
              <p:nvSpPr>
                <p:cNvPr id="12384" name="Google Shape;12384;p13"/>
                <p:cNvSpPr/>
                <p:nvPr/>
              </p:nvSpPr>
              <p:spPr>
                <a:xfrm rot="-5400000">
                  <a:off x="-453825" y="3226700"/>
                  <a:ext cx="2538050" cy="2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522" h="1088" extrusionOk="0">
                      <a:moveTo>
                        <a:pt x="1" y="0"/>
                      </a:moveTo>
                      <a:lnTo>
                        <a:pt x="1" y="1088"/>
                      </a:lnTo>
                      <a:lnTo>
                        <a:pt x="101521" y="1088"/>
                      </a:lnTo>
                      <a:lnTo>
                        <a:pt x="10152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85" name="Google Shape;12385;p13"/>
                <p:cNvSpPr/>
                <p:nvPr/>
              </p:nvSpPr>
              <p:spPr>
                <a:xfrm rot="-5400000">
                  <a:off x="-535587" y="3232963"/>
                  <a:ext cx="2538050" cy="1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522" h="587" extrusionOk="0">
                      <a:moveTo>
                        <a:pt x="1" y="0"/>
                      </a:moveTo>
                      <a:lnTo>
                        <a:pt x="1" y="587"/>
                      </a:lnTo>
                      <a:lnTo>
                        <a:pt x="101521" y="587"/>
                      </a:lnTo>
                      <a:lnTo>
                        <a:pt x="10152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86" name="Google Shape;12386;p13"/>
                <p:cNvSpPr/>
                <p:nvPr/>
              </p:nvSpPr>
              <p:spPr>
                <a:xfrm rot="-5400000">
                  <a:off x="487038" y="2568463"/>
                  <a:ext cx="200675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7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87" name="Google Shape;12387;p13"/>
                <p:cNvSpPr/>
                <p:nvPr/>
              </p:nvSpPr>
              <p:spPr>
                <a:xfrm rot="-5400000">
                  <a:off x="523163" y="2676663"/>
                  <a:ext cx="5700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53" extrusionOk="0">
                      <a:moveTo>
                        <a:pt x="685" y="1"/>
                      </a:moveTo>
                      <a:cubicBezTo>
                        <a:pt x="523" y="1"/>
                        <a:pt x="363" y="78"/>
                        <a:pt x="277" y="234"/>
                      </a:cubicBezTo>
                      <a:lnTo>
                        <a:pt x="139" y="458"/>
                      </a:lnTo>
                      <a:cubicBezTo>
                        <a:pt x="1" y="682"/>
                        <a:pt x="87" y="976"/>
                        <a:pt x="312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279" y="2253"/>
                      </a:lnTo>
                      <a:lnTo>
                        <a:pt x="2124" y="2011"/>
                      </a:lnTo>
                      <a:lnTo>
                        <a:pt x="1106" y="234"/>
                      </a:lnTo>
                      <a:cubicBezTo>
                        <a:pt x="1011" y="78"/>
                        <a:pt x="847" y="1"/>
                        <a:pt x="68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88" name="Google Shape;12388;p13"/>
                <p:cNvSpPr/>
                <p:nvPr/>
              </p:nvSpPr>
              <p:spPr>
                <a:xfrm rot="-5400000">
                  <a:off x="615188" y="2654313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05" y="2745"/>
                      </a:cubicBezTo>
                      <a:lnTo>
                        <a:pt x="864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89" name="Google Shape;12389;p13"/>
                <p:cNvSpPr/>
                <p:nvPr/>
              </p:nvSpPr>
              <p:spPr>
                <a:xfrm rot="-5400000">
                  <a:off x="525875" y="2654325"/>
                  <a:ext cx="3412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5" extrusionOk="0">
                      <a:moveTo>
                        <a:pt x="622" y="0"/>
                      </a:moveTo>
                      <a:cubicBezTo>
                        <a:pt x="242" y="0"/>
                        <a:pt x="1" y="397"/>
                        <a:pt x="190" y="725"/>
                      </a:cubicBezTo>
                      <a:lnTo>
                        <a:pt x="1209" y="2486"/>
                      </a:lnTo>
                      <a:lnTo>
                        <a:pt x="1364" y="2744"/>
                      </a:lnTo>
                      <a:lnTo>
                        <a:pt x="1364" y="483"/>
                      </a:lnTo>
                      <a:cubicBezTo>
                        <a:pt x="1364" y="207"/>
                        <a:pt x="1140" y="0"/>
                        <a:pt x="88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90" name="Google Shape;12390;p13"/>
                <p:cNvSpPr/>
                <p:nvPr/>
              </p:nvSpPr>
              <p:spPr>
                <a:xfrm rot="-5400000">
                  <a:off x="615413" y="26148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08" y="2745"/>
                        <a:pt x="484" y="2745"/>
                      </a:cubicBezTo>
                      <a:lnTo>
                        <a:pt x="743" y="2745"/>
                      </a:lnTo>
                      <a:cubicBezTo>
                        <a:pt x="1105" y="2745"/>
                        <a:pt x="1347" y="2331"/>
                        <a:pt x="1157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91" name="Google Shape;12391;p13"/>
                <p:cNvSpPr/>
                <p:nvPr/>
              </p:nvSpPr>
              <p:spPr>
                <a:xfrm rot="-5400000">
                  <a:off x="568463" y="2607013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68" y="1139"/>
                      </a:lnTo>
                      <a:cubicBezTo>
                        <a:pt x="2041" y="1178"/>
                        <a:pt x="2121" y="1198"/>
                        <a:pt x="2200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5" y="414"/>
                        <a:pt x="2711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92" name="Google Shape;12392;p13"/>
                <p:cNvSpPr/>
                <p:nvPr/>
              </p:nvSpPr>
              <p:spPr>
                <a:xfrm rot="-5400000">
                  <a:off x="594975" y="2604650"/>
                  <a:ext cx="5655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66" extrusionOk="0">
                      <a:moveTo>
                        <a:pt x="0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7" y="2183"/>
                        <a:pt x="2002" y="2019"/>
                      </a:cubicBezTo>
                      <a:lnTo>
                        <a:pt x="2123" y="1812"/>
                      </a:lnTo>
                      <a:cubicBezTo>
                        <a:pt x="2261" y="1571"/>
                        <a:pt x="2192" y="1260"/>
                        <a:pt x="1951" y="11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93" name="Google Shape;12393;p13"/>
                <p:cNvSpPr/>
                <p:nvPr/>
              </p:nvSpPr>
              <p:spPr>
                <a:xfrm rot="-5400000">
                  <a:off x="568350" y="27011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604" y="0"/>
                      </a:moveTo>
                      <a:cubicBezTo>
                        <a:pt x="242" y="0"/>
                        <a:pt x="0" y="414"/>
                        <a:pt x="190" y="725"/>
                      </a:cubicBezTo>
                      <a:lnTo>
                        <a:pt x="311" y="949"/>
                      </a:lnTo>
                      <a:cubicBezTo>
                        <a:pt x="404" y="1100"/>
                        <a:pt x="566" y="1189"/>
                        <a:pt x="737" y="1189"/>
                      </a:cubicBezTo>
                      <a:cubicBezTo>
                        <a:pt x="820" y="1189"/>
                        <a:pt x="905" y="1167"/>
                        <a:pt x="984" y="1122"/>
                      </a:cubicBezTo>
                      <a:lnTo>
                        <a:pt x="2934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94" name="Google Shape;12394;p13"/>
                <p:cNvSpPr/>
                <p:nvPr/>
              </p:nvSpPr>
              <p:spPr>
                <a:xfrm rot="-5400000">
                  <a:off x="594588" y="2676663"/>
                  <a:ext cx="5700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53" extrusionOk="0">
                      <a:moveTo>
                        <a:pt x="2279" y="0"/>
                      </a:moveTo>
                      <a:lnTo>
                        <a:pt x="312" y="1139"/>
                      </a:lnTo>
                      <a:cubicBezTo>
                        <a:pt x="87" y="1260"/>
                        <a:pt x="1" y="1571"/>
                        <a:pt x="139" y="1795"/>
                      </a:cubicBezTo>
                      <a:lnTo>
                        <a:pt x="277" y="2019"/>
                      </a:lnTo>
                      <a:cubicBezTo>
                        <a:pt x="363" y="2175"/>
                        <a:pt x="523" y="2252"/>
                        <a:pt x="685" y="2252"/>
                      </a:cubicBezTo>
                      <a:cubicBezTo>
                        <a:pt x="847" y="2252"/>
                        <a:pt x="1011" y="2175"/>
                        <a:pt x="1106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95" name="Google Shape;12395;p13"/>
                <p:cNvSpPr/>
                <p:nvPr/>
              </p:nvSpPr>
              <p:spPr>
                <a:xfrm rot="-5400000">
                  <a:off x="526100" y="261527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38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96" name="Google Shape;12396;p13"/>
                <p:cNvSpPr/>
                <p:nvPr/>
              </p:nvSpPr>
              <p:spPr>
                <a:xfrm rot="-5400000">
                  <a:off x="533038" y="2607138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201" y="0"/>
                      </a:moveTo>
                      <a:cubicBezTo>
                        <a:pt x="2121" y="0"/>
                        <a:pt x="2041" y="21"/>
                        <a:pt x="1968" y="66"/>
                      </a:cubicBezTo>
                      <a:lnTo>
                        <a:pt x="381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711" y="1188"/>
                        <a:pt x="2935" y="791"/>
                        <a:pt x="2745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7" y="0"/>
                        <a:pt x="220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97" name="Google Shape;12397;p13"/>
                <p:cNvSpPr/>
                <p:nvPr/>
              </p:nvSpPr>
              <p:spPr>
                <a:xfrm rot="-5400000">
                  <a:off x="523438" y="2604863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8" y="2007"/>
                      </a:lnTo>
                      <a:lnTo>
                        <a:pt x="0" y="2249"/>
                      </a:lnTo>
                      <a:lnTo>
                        <a:pt x="380" y="2042"/>
                      </a:lnTo>
                      <a:lnTo>
                        <a:pt x="1951" y="1127"/>
                      </a:lnTo>
                      <a:cubicBezTo>
                        <a:pt x="2175" y="989"/>
                        <a:pt x="2261" y="696"/>
                        <a:pt x="2123" y="454"/>
                      </a:cubicBezTo>
                      <a:lnTo>
                        <a:pt x="2002" y="247"/>
                      </a:lnTo>
                      <a:cubicBezTo>
                        <a:pt x="1907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98" name="Google Shape;12398;p13"/>
                <p:cNvSpPr/>
                <p:nvPr/>
              </p:nvSpPr>
              <p:spPr>
                <a:xfrm rot="-5400000">
                  <a:off x="533025" y="27011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737" y="0"/>
                      </a:moveTo>
                      <a:cubicBezTo>
                        <a:pt x="566" y="0"/>
                        <a:pt x="404" y="89"/>
                        <a:pt x="311" y="240"/>
                      </a:cubicBezTo>
                      <a:lnTo>
                        <a:pt x="190" y="464"/>
                      </a:lnTo>
                      <a:cubicBezTo>
                        <a:pt x="0" y="775"/>
                        <a:pt x="242" y="1189"/>
                        <a:pt x="604" y="1189"/>
                      </a:cubicBezTo>
                      <a:lnTo>
                        <a:pt x="2934" y="1189"/>
                      </a:lnTo>
                      <a:lnTo>
                        <a:pt x="1743" y="516"/>
                      </a:lnTo>
                      <a:lnTo>
                        <a:pt x="984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99" name="Google Shape;12399;p13"/>
                <p:cNvSpPr/>
                <p:nvPr/>
              </p:nvSpPr>
              <p:spPr>
                <a:xfrm rot="-5400000">
                  <a:off x="557375" y="26388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192" y="0"/>
                      </a:moveTo>
                      <a:cubicBezTo>
                        <a:pt x="536" y="0"/>
                        <a:pt x="1" y="536"/>
                        <a:pt x="1" y="1209"/>
                      </a:cubicBezTo>
                      <a:cubicBezTo>
                        <a:pt x="1" y="1865"/>
                        <a:pt x="536" y="2400"/>
                        <a:pt x="1192" y="2400"/>
                      </a:cubicBezTo>
                      <a:cubicBezTo>
                        <a:pt x="1865" y="2400"/>
                        <a:pt x="2400" y="1865"/>
                        <a:pt x="2400" y="1209"/>
                      </a:cubicBezTo>
                      <a:cubicBezTo>
                        <a:pt x="2400" y="536"/>
                        <a:pt x="1865" y="0"/>
                        <a:pt x="119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00" name="Google Shape;12400;p13"/>
                <p:cNvSpPr/>
                <p:nvPr/>
              </p:nvSpPr>
              <p:spPr>
                <a:xfrm rot="-5400000">
                  <a:off x="487250" y="3139975"/>
                  <a:ext cx="2002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0" h="8026" extrusionOk="0">
                      <a:moveTo>
                        <a:pt x="7543" y="466"/>
                      </a:moveTo>
                      <a:lnTo>
                        <a:pt x="7543" y="7560"/>
                      </a:lnTo>
                      <a:lnTo>
                        <a:pt x="467" y="7560"/>
                      </a:lnTo>
                      <a:lnTo>
                        <a:pt x="467" y="466"/>
                      </a:lnTo>
                      <a:close/>
                      <a:moveTo>
                        <a:pt x="1" y="0"/>
                      </a:moveTo>
                      <a:lnTo>
                        <a:pt x="1" y="8026"/>
                      </a:lnTo>
                      <a:lnTo>
                        <a:pt x="8009" y="8026"/>
                      </a:lnTo>
                      <a:lnTo>
                        <a:pt x="800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01" name="Google Shape;12401;p13"/>
                <p:cNvSpPr/>
                <p:nvPr/>
              </p:nvSpPr>
              <p:spPr>
                <a:xfrm rot="-5400000">
                  <a:off x="523175" y="3247950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682" y="1"/>
                      </a:moveTo>
                      <a:cubicBezTo>
                        <a:pt x="518" y="1"/>
                        <a:pt x="354" y="78"/>
                        <a:pt x="259" y="234"/>
                      </a:cubicBezTo>
                      <a:lnTo>
                        <a:pt x="138" y="458"/>
                      </a:lnTo>
                      <a:cubicBezTo>
                        <a:pt x="0" y="682"/>
                        <a:pt x="87" y="993"/>
                        <a:pt x="311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279" y="2253"/>
                      </a:lnTo>
                      <a:lnTo>
                        <a:pt x="2123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02" name="Google Shape;12402;p13"/>
                <p:cNvSpPr/>
                <p:nvPr/>
              </p:nvSpPr>
              <p:spPr>
                <a:xfrm rot="-5400000">
                  <a:off x="615188" y="3225613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64" y="1"/>
                      </a:moveTo>
                      <a:lnTo>
                        <a:pt x="191" y="2020"/>
                      </a:lnTo>
                      <a:cubicBezTo>
                        <a:pt x="1" y="2331"/>
                        <a:pt x="243" y="2745"/>
                        <a:pt x="622" y="2745"/>
                      </a:cubicBezTo>
                      <a:lnTo>
                        <a:pt x="864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03" name="Google Shape;12403;p13"/>
                <p:cNvSpPr/>
                <p:nvPr/>
              </p:nvSpPr>
              <p:spPr>
                <a:xfrm rot="-5400000">
                  <a:off x="525875" y="3225625"/>
                  <a:ext cx="3412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5" extrusionOk="0">
                      <a:moveTo>
                        <a:pt x="622" y="0"/>
                      </a:moveTo>
                      <a:cubicBezTo>
                        <a:pt x="243" y="0"/>
                        <a:pt x="1" y="397"/>
                        <a:pt x="191" y="725"/>
                      </a:cubicBezTo>
                      <a:lnTo>
                        <a:pt x="1209" y="2486"/>
                      </a:lnTo>
                      <a:lnTo>
                        <a:pt x="1364" y="2744"/>
                      </a:lnTo>
                      <a:lnTo>
                        <a:pt x="1364" y="483"/>
                      </a:lnTo>
                      <a:cubicBezTo>
                        <a:pt x="1364" y="207"/>
                        <a:pt x="1140" y="0"/>
                        <a:pt x="88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04" name="Google Shape;12404;p13"/>
                <p:cNvSpPr/>
                <p:nvPr/>
              </p:nvSpPr>
              <p:spPr>
                <a:xfrm rot="-5400000">
                  <a:off x="615200" y="318635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" y="1"/>
                      </a:moveTo>
                      <a:lnTo>
                        <a:pt x="1" y="2262"/>
                      </a:lnTo>
                      <a:cubicBezTo>
                        <a:pt x="1" y="2521"/>
                        <a:pt x="225" y="2745"/>
                        <a:pt x="501" y="2745"/>
                      </a:cubicBezTo>
                      <a:lnTo>
                        <a:pt x="743" y="2745"/>
                      </a:lnTo>
                      <a:cubicBezTo>
                        <a:pt x="1122" y="2745"/>
                        <a:pt x="1364" y="2331"/>
                        <a:pt x="1174" y="202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05" name="Google Shape;12405;p13"/>
                <p:cNvSpPr/>
                <p:nvPr/>
              </p:nvSpPr>
              <p:spPr>
                <a:xfrm rot="-5400000">
                  <a:off x="568463" y="3178288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0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2" y="1198"/>
                        <a:pt x="2194" y="1198"/>
                      </a:cubicBezTo>
                      <a:cubicBezTo>
                        <a:pt x="2365" y="1198"/>
                        <a:pt x="2530" y="1113"/>
                        <a:pt x="2624" y="949"/>
                      </a:cubicBezTo>
                      <a:lnTo>
                        <a:pt x="2744" y="742"/>
                      </a:lnTo>
                      <a:cubicBezTo>
                        <a:pt x="2934" y="414"/>
                        <a:pt x="2693" y="17"/>
                        <a:pt x="2330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06" name="Google Shape;12406;p13"/>
                <p:cNvSpPr/>
                <p:nvPr/>
              </p:nvSpPr>
              <p:spPr>
                <a:xfrm rot="-5400000">
                  <a:off x="594975" y="3175950"/>
                  <a:ext cx="5655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66" extrusionOk="0">
                      <a:moveTo>
                        <a:pt x="1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8" y="2183"/>
                        <a:pt x="2003" y="2019"/>
                      </a:cubicBezTo>
                      <a:lnTo>
                        <a:pt x="2124" y="1812"/>
                      </a:lnTo>
                      <a:cubicBezTo>
                        <a:pt x="2262" y="1571"/>
                        <a:pt x="2193" y="1260"/>
                        <a:pt x="1951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07" name="Google Shape;12407;p13"/>
                <p:cNvSpPr/>
                <p:nvPr/>
              </p:nvSpPr>
              <p:spPr>
                <a:xfrm rot="-5400000">
                  <a:off x="568350" y="32724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605" y="0"/>
                      </a:moveTo>
                      <a:cubicBezTo>
                        <a:pt x="242" y="0"/>
                        <a:pt x="1" y="414"/>
                        <a:pt x="190" y="725"/>
                      </a:cubicBezTo>
                      <a:lnTo>
                        <a:pt x="311" y="949"/>
                      </a:lnTo>
                      <a:cubicBezTo>
                        <a:pt x="404" y="1100"/>
                        <a:pt x="567" y="1189"/>
                        <a:pt x="737" y="1189"/>
                      </a:cubicBezTo>
                      <a:cubicBezTo>
                        <a:pt x="820" y="1189"/>
                        <a:pt x="905" y="1167"/>
                        <a:pt x="984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08" name="Google Shape;12408;p13"/>
                <p:cNvSpPr/>
                <p:nvPr/>
              </p:nvSpPr>
              <p:spPr>
                <a:xfrm rot="-5400000">
                  <a:off x="594600" y="3247950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2279" y="0"/>
                      </a:moveTo>
                      <a:lnTo>
                        <a:pt x="311" y="1139"/>
                      </a:lnTo>
                      <a:cubicBezTo>
                        <a:pt x="87" y="1260"/>
                        <a:pt x="0" y="1571"/>
                        <a:pt x="138" y="1795"/>
                      </a:cubicBezTo>
                      <a:lnTo>
                        <a:pt x="259" y="2019"/>
                      </a:lnTo>
                      <a:cubicBezTo>
                        <a:pt x="354" y="2175"/>
                        <a:pt x="518" y="2252"/>
                        <a:pt x="682" y="2252"/>
                      </a:cubicBezTo>
                      <a:cubicBezTo>
                        <a:pt x="846" y="2252"/>
                        <a:pt x="1010" y="2175"/>
                        <a:pt x="1105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09" name="Google Shape;12409;p13"/>
                <p:cNvSpPr/>
                <p:nvPr/>
              </p:nvSpPr>
              <p:spPr>
                <a:xfrm rot="-5400000">
                  <a:off x="525888" y="3186363"/>
                  <a:ext cx="34100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5" extrusionOk="0">
                      <a:moveTo>
                        <a:pt x="501" y="0"/>
                      </a:moveTo>
                      <a:cubicBezTo>
                        <a:pt x="225" y="0"/>
                        <a:pt x="1" y="207"/>
                        <a:pt x="1" y="483"/>
                      </a:cubicBezTo>
                      <a:lnTo>
                        <a:pt x="1" y="2744"/>
                      </a:lnTo>
                      <a:lnTo>
                        <a:pt x="156" y="2486"/>
                      </a:lnTo>
                      <a:lnTo>
                        <a:pt x="1174" y="725"/>
                      </a:lnTo>
                      <a:cubicBezTo>
                        <a:pt x="1364" y="397"/>
                        <a:pt x="1122" y="0"/>
                        <a:pt x="7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10" name="Google Shape;12410;p13"/>
                <p:cNvSpPr/>
                <p:nvPr/>
              </p:nvSpPr>
              <p:spPr>
                <a:xfrm rot="-5400000">
                  <a:off x="533038" y="3178413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195" y="0"/>
                      </a:moveTo>
                      <a:cubicBezTo>
                        <a:pt x="2112" y="0"/>
                        <a:pt x="2029" y="21"/>
                        <a:pt x="1951" y="66"/>
                      </a:cubicBezTo>
                      <a:lnTo>
                        <a:pt x="380" y="981"/>
                      </a:lnTo>
                      <a:lnTo>
                        <a:pt x="0" y="1188"/>
                      </a:lnTo>
                      <a:lnTo>
                        <a:pt x="2330" y="1188"/>
                      </a:lnTo>
                      <a:cubicBezTo>
                        <a:pt x="2693" y="1188"/>
                        <a:pt x="2934" y="791"/>
                        <a:pt x="2744" y="463"/>
                      </a:cubicBezTo>
                      <a:lnTo>
                        <a:pt x="2624" y="256"/>
                      </a:lnTo>
                      <a:cubicBezTo>
                        <a:pt x="2530" y="92"/>
                        <a:pt x="2366" y="0"/>
                        <a:pt x="21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11" name="Google Shape;12411;p13"/>
                <p:cNvSpPr/>
                <p:nvPr/>
              </p:nvSpPr>
              <p:spPr>
                <a:xfrm rot="-5400000">
                  <a:off x="523438" y="3176163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9" y="2007"/>
                      </a:lnTo>
                      <a:lnTo>
                        <a:pt x="1" y="2249"/>
                      </a:lnTo>
                      <a:lnTo>
                        <a:pt x="380" y="2042"/>
                      </a:lnTo>
                      <a:lnTo>
                        <a:pt x="1951" y="1127"/>
                      </a:lnTo>
                      <a:cubicBezTo>
                        <a:pt x="2175" y="989"/>
                        <a:pt x="2262" y="696"/>
                        <a:pt x="2124" y="454"/>
                      </a:cubicBezTo>
                      <a:lnTo>
                        <a:pt x="2003" y="247"/>
                      </a:lnTo>
                      <a:cubicBezTo>
                        <a:pt x="1908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12" name="Google Shape;12412;p13"/>
                <p:cNvSpPr/>
                <p:nvPr/>
              </p:nvSpPr>
              <p:spPr>
                <a:xfrm rot="-5400000">
                  <a:off x="533025" y="32724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1" y="240"/>
                      </a:cubicBezTo>
                      <a:lnTo>
                        <a:pt x="190" y="464"/>
                      </a:lnTo>
                      <a:cubicBezTo>
                        <a:pt x="1" y="775"/>
                        <a:pt x="242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4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13" name="Google Shape;12413;p13"/>
                <p:cNvSpPr/>
                <p:nvPr/>
              </p:nvSpPr>
              <p:spPr>
                <a:xfrm rot="-5400000">
                  <a:off x="552325" y="3215125"/>
                  <a:ext cx="70375" cy="6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5" h="2411" extrusionOk="0">
                      <a:moveTo>
                        <a:pt x="1606" y="0"/>
                      </a:moveTo>
                      <a:cubicBezTo>
                        <a:pt x="536" y="0"/>
                        <a:pt x="1" y="1295"/>
                        <a:pt x="760" y="2054"/>
                      </a:cubicBezTo>
                      <a:cubicBezTo>
                        <a:pt x="1006" y="2301"/>
                        <a:pt x="1309" y="2411"/>
                        <a:pt x="1605" y="2411"/>
                      </a:cubicBezTo>
                      <a:cubicBezTo>
                        <a:pt x="2223" y="2411"/>
                        <a:pt x="2814" y="1932"/>
                        <a:pt x="2814" y="1209"/>
                      </a:cubicBezTo>
                      <a:cubicBezTo>
                        <a:pt x="2814" y="536"/>
                        <a:pt x="2262" y="0"/>
                        <a:pt x="160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14" name="Google Shape;12414;p13"/>
                <p:cNvSpPr/>
                <p:nvPr/>
              </p:nvSpPr>
              <p:spPr>
                <a:xfrm rot="-5400000">
                  <a:off x="487263" y="3711263"/>
                  <a:ext cx="200225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09" h="8026" extrusionOk="0">
                      <a:moveTo>
                        <a:pt x="7542" y="466"/>
                      </a:moveTo>
                      <a:lnTo>
                        <a:pt x="7542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08" y="8026"/>
                      </a:lnTo>
                      <a:lnTo>
                        <a:pt x="8008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15" name="Google Shape;12415;p13"/>
                <p:cNvSpPr/>
                <p:nvPr/>
              </p:nvSpPr>
              <p:spPr>
                <a:xfrm rot="-5400000">
                  <a:off x="523388" y="38194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682" y="1"/>
                      </a:moveTo>
                      <a:cubicBezTo>
                        <a:pt x="518" y="1"/>
                        <a:pt x="354" y="78"/>
                        <a:pt x="259" y="234"/>
                      </a:cubicBezTo>
                      <a:lnTo>
                        <a:pt x="139" y="458"/>
                      </a:lnTo>
                      <a:cubicBezTo>
                        <a:pt x="1" y="682"/>
                        <a:pt x="70" y="993"/>
                        <a:pt x="311" y="1114"/>
                      </a:cubicBezTo>
                      <a:lnTo>
                        <a:pt x="1071" y="1563"/>
                      </a:lnTo>
                      <a:lnTo>
                        <a:pt x="2262" y="2253"/>
                      </a:lnTo>
                      <a:lnTo>
                        <a:pt x="2124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16" name="Google Shape;12416;p13"/>
                <p:cNvSpPr/>
                <p:nvPr/>
              </p:nvSpPr>
              <p:spPr>
                <a:xfrm rot="-5400000">
                  <a:off x="615200" y="379690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0" y="2331"/>
                        <a:pt x="242" y="2745"/>
                        <a:pt x="604" y="2745"/>
                      </a:cubicBezTo>
                      <a:lnTo>
                        <a:pt x="863" y="2745"/>
                      </a:lnTo>
                      <a:cubicBezTo>
                        <a:pt x="1139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17" name="Google Shape;12417;p13"/>
                <p:cNvSpPr/>
                <p:nvPr/>
              </p:nvSpPr>
              <p:spPr>
                <a:xfrm rot="-5400000">
                  <a:off x="526100" y="379712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604" y="0"/>
                      </a:moveTo>
                      <a:cubicBezTo>
                        <a:pt x="242" y="0"/>
                        <a:pt x="0" y="397"/>
                        <a:pt x="190" y="725"/>
                      </a:cubicBezTo>
                      <a:lnTo>
                        <a:pt x="1208" y="2486"/>
                      </a:lnTo>
                      <a:lnTo>
                        <a:pt x="1346" y="2744"/>
                      </a:lnTo>
                      <a:lnTo>
                        <a:pt x="1346" y="483"/>
                      </a:lnTo>
                      <a:cubicBezTo>
                        <a:pt x="1346" y="207"/>
                        <a:pt x="1139" y="0"/>
                        <a:pt x="86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18" name="Google Shape;12418;p13"/>
                <p:cNvSpPr/>
                <p:nvPr/>
              </p:nvSpPr>
              <p:spPr>
                <a:xfrm rot="-5400000">
                  <a:off x="615188" y="3757638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" y="1"/>
                      </a:moveTo>
                      <a:lnTo>
                        <a:pt x="1" y="2262"/>
                      </a:lnTo>
                      <a:cubicBezTo>
                        <a:pt x="1" y="2521"/>
                        <a:pt x="225" y="2745"/>
                        <a:pt x="484" y="2745"/>
                      </a:cubicBezTo>
                      <a:lnTo>
                        <a:pt x="743" y="2745"/>
                      </a:lnTo>
                      <a:cubicBezTo>
                        <a:pt x="1123" y="2745"/>
                        <a:pt x="1364" y="2331"/>
                        <a:pt x="1174" y="202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19" name="Google Shape;12419;p13"/>
                <p:cNvSpPr/>
                <p:nvPr/>
              </p:nvSpPr>
              <p:spPr>
                <a:xfrm rot="-5400000">
                  <a:off x="568513" y="3749638"/>
                  <a:ext cx="732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1" h="1198" extrusionOk="0">
                      <a:moveTo>
                        <a:pt x="0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2" y="1198"/>
                        <a:pt x="2194" y="1198"/>
                      </a:cubicBezTo>
                      <a:cubicBezTo>
                        <a:pt x="2366" y="1198"/>
                        <a:pt x="2530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1" y="421"/>
                        <a:pt x="2703" y="17"/>
                        <a:pt x="2336" y="17"/>
                      </a:cubicBezTo>
                      <a:cubicBezTo>
                        <a:pt x="2329" y="17"/>
                        <a:pt x="2321" y="17"/>
                        <a:pt x="2313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20" name="Google Shape;12420;p13"/>
                <p:cNvSpPr/>
                <p:nvPr/>
              </p:nvSpPr>
              <p:spPr>
                <a:xfrm rot="-5400000">
                  <a:off x="594763" y="3747463"/>
                  <a:ext cx="56975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66" extrusionOk="0">
                      <a:moveTo>
                        <a:pt x="1" y="0"/>
                      </a:moveTo>
                      <a:lnTo>
                        <a:pt x="1174" y="2019"/>
                      </a:lnTo>
                      <a:cubicBezTo>
                        <a:pt x="1269" y="2183"/>
                        <a:pt x="1433" y="2265"/>
                        <a:pt x="1595" y="2265"/>
                      </a:cubicBezTo>
                      <a:cubicBezTo>
                        <a:pt x="1757" y="2265"/>
                        <a:pt x="1916" y="2183"/>
                        <a:pt x="2003" y="2019"/>
                      </a:cubicBezTo>
                      <a:lnTo>
                        <a:pt x="2141" y="1812"/>
                      </a:lnTo>
                      <a:cubicBezTo>
                        <a:pt x="2279" y="1571"/>
                        <a:pt x="2210" y="1260"/>
                        <a:pt x="1968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21" name="Google Shape;12421;p13"/>
                <p:cNvSpPr/>
                <p:nvPr/>
              </p:nvSpPr>
              <p:spPr>
                <a:xfrm rot="-5400000">
                  <a:off x="568338" y="3843763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622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5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22" name="Google Shape;12422;p13"/>
                <p:cNvSpPr/>
                <p:nvPr/>
              </p:nvSpPr>
              <p:spPr>
                <a:xfrm rot="-5400000">
                  <a:off x="594813" y="38194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2262" y="0"/>
                      </a:moveTo>
                      <a:lnTo>
                        <a:pt x="311" y="1139"/>
                      </a:lnTo>
                      <a:cubicBezTo>
                        <a:pt x="70" y="1260"/>
                        <a:pt x="1" y="1571"/>
                        <a:pt x="139" y="1795"/>
                      </a:cubicBezTo>
                      <a:lnTo>
                        <a:pt x="259" y="2019"/>
                      </a:lnTo>
                      <a:cubicBezTo>
                        <a:pt x="354" y="2175"/>
                        <a:pt x="518" y="2252"/>
                        <a:pt x="682" y="2252"/>
                      </a:cubicBezTo>
                      <a:cubicBezTo>
                        <a:pt x="846" y="2252"/>
                        <a:pt x="1010" y="2175"/>
                        <a:pt x="1105" y="2019"/>
                      </a:cubicBezTo>
                      <a:lnTo>
                        <a:pt x="226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23" name="Google Shape;12423;p13"/>
                <p:cNvSpPr/>
                <p:nvPr/>
              </p:nvSpPr>
              <p:spPr>
                <a:xfrm rot="-5400000">
                  <a:off x="525913" y="3757688"/>
                  <a:ext cx="340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" h="2746" extrusionOk="0">
                      <a:moveTo>
                        <a:pt x="766" y="1"/>
                      </a:moveTo>
                      <a:cubicBezTo>
                        <a:pt x="758" y="1"/>
                        <a:pt x="751" y="1"/>
                        <a:pt x="743" y="1"/>
                      </a:cubicBezTo>
                      <a:lnTo>
                        <a:pt x="484" y="1"/>
                      </a:lnTo>
                      <a:cubicBezTo>
                        <a:pt x="208" y="1"/>
                        <a:pt x="1" y="225"/>
                        <a:pt x="1" y="484"/>
                      </a:cubicBezTo>
                      <a:lnTo>
                        <a:pt x="1" y="2745"/>
                      </a:lnTo>
                      <a:lnTo>
                        <a:pt x="156" y="2487"/>
                      </a:lnTo>
                      <a:lnTo>
                        <a:pt x="1174" y="726"/>
                      </a:lnTo>
                      <a:cubicBezTo>
                        <a:pt x="1360" y="405"/>
                        <a:pt x="1132" y="1"/>
                        <a:pt x="7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24" name="Google Shape;12424;p13"/>
                <p:cNvSpPr/>
                <p:nvPr/>
              </p:nvSpPr>
              <p:spPr>
                <a:xfrm rot="-5400000">
                  <a:off x="532875" y="3749525"/>
                  <a:ext cx="737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" h="1189" extrusionOk="0">
                      <a:moveTo>
                        <a:pt x="2204" y="0"/>
                      </a:moveTo>
                      <a:cubicBezTo>
                        <a:pt x="2122" y="0"/>
                        <a:pt x="2041" y="21"/>
                        <a:pt x="1968" y="66"/>
                      </a:cubicBezTo>
                      <a:lnTo>
                        <a:pt x="380" y="981"/>
                      </a:lnTo>
                      <a:lnTo>
                        <a:pt x="0" y="1188"/>
                      </a:lnTo>
                      <a:lnTo>
                        <a:pt x="2331" y="1188"/>
                      </a:lnTo>
                      <a:cubicBezTo>
                        <a:pt x="2338" y="1188"/>
                        <a:pt x="2346" y="1188"/>
                        <a:pt x="2353" y="1188"/>
                      </a:cubicBezTo>
                      <a:cubicBezTo>
                        <a:pt x="2720" y="1188"/>
                        <a:pt x="2948" y="784"/>
                        <a:pt x="2762" y="463"/>
                      </a:cubicBezTo>
                      <a:lnTo>
                        <a:pt x="2624" y="256"/>
                      </a:lnTo>
                      <a:cubicBezTo>
                        <a:pt x="2542" y="92"/>
                        <a:pt x="2374" y="0"/>
                        <a:pt x="220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25" name="Google Shape;12425;p13"/>
                <p:cNvSpPr/>
                <p:nvPr/>
              </p:nvSpPr>
              <p:spPr>
                <a:xfrm rot="-5400000">
                  <a:off x="523225" y="3747675"/>
                  <a:ext cx="56975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49" extrusionOk="0">
                      <a:moveTo>
                        <a:pt x="1597" y="1"/>
                      </a:moveTo>
                      <a:cubicBezTo>
                        <a:pt x="1433" y="1"/>
                        <a:pt x="1269" y="83"/>
                        <a:pt x="1174" y="247"/>
                      </a:cubicBezTo>
                      <a:lnTo>
                        <a:pt x="156" y="2007"/>
                      </a:lnTo>
                      <a:lnTo>
                        <a:pt x="1" y="2249"/>
                      </a:lnTo>
                      <a:lnTo>
                        <a:pt x="380" y="2042"/>
                      </a:lnTo>
                      <a:lnTo>
                        <a:pt x="1968" y="1127"/>
                      </a:lnTo>
                      <a:cubicBezTo>
                        <a:pt x="2193" y="989"/>
                        <a:pt x="2279" y="696"/>
                        <a:pt x="2141" y="454"/>
                      </a:cubicBezTo>
                      <a:lnTo>
                        <a:pt x="2020" y="247"/>
                      </a:lnTo>
                      <a:cubicBezTo>
                        <a:pt x="1925" y="83"/>
                        <a:pt x="1761" y="1"/>
                        <a:pt x="159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26" name="Google Shape;12426;p13"/>
                <p:cNvSpPr/>
                <p:nvPr/>
              </p:nvSpPr>
              <p:spPr>
                <a:xfrm rot="-5400000">
                  <a:off x="533013" y="3843763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2" y="240"/>
                      </a:cubicBezTo>
                      <a:lnTo>
                        <a:pt x="191" y="464"/>
                      </a:lnTo>
                      <a:cubicBezTo>
                        <a:pt x="1" y="775"/>
                        <a:pt x="225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5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27" name="Google Shape;12427;p13"/>
                <p:cNvSpPr/>
                <p:nvPr/>
              </p:nvSpPr>
              <p:spPr>
                <a:xfrm rot="-5400000">
                  <a:off x="557375" y="37818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208" y="0"/>
                      </a:moveTo>
                      <a:cubicBezTo>
                        <a:pt x="535" y="0"/>
                        <a:pt x="0" y="536"/>
                        <a:pt x="0" y="1209"/>
                      </a:cubicBezTo>
                      <a:cubicBezTo>
                        <a:pt x="0" y="1865"/>
                        <a:pt x="535" y="2400"/>
                        <a:pt x="1208" y="2400"/>
                      </a:cubicBezTo>
                      <a:cubicBezTo>
                        <a:pt x="1864" y="2400"/>
                        <a:pt x="2399" y="1865"/>
                        <a:pt x="2399" y="1209"/>
                      </a:cubicBezTo>
                      <a:cubicBezTo>
                        <a:pt x="2399" y="536"/>
                        <a:pt x="1864" y="0"/>
                        <a:pt x="120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28" name="Google Shape;12428;p13"/>
                <p:cNvSpPr/>
                <p:nvPr/>
              </p:nvSpPr>
              <p:spPr>
                <a:xfrm rot="-5400000">
                  <a:off x="487050" y="4282775"/>
                  <a:ext cx="2006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6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83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29" name="Google Shape;12429;p13"/>
                <p:cNvSpPr/>
                <p:nvPr/>
              </p:nvSpPr>
              <p:spPr>
                <a:xfrm rot="-5400000">
                  <a:off x="523388" y="43907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683" y="1"/>
                      </a:moveTo>
                      <a:cubicBezTo>
                        <a:pt x="519" y="1"/>
                        <a:pt x="355" y="78"/>
                        <a:pt x="260" y="234"/>
                      </a:cubicBezTo>
                      <a:lnTo>
                        <a:pt x="139" y="458"/>
                      </a:lnTo>
                      <a:cubicBezTo>
                        <a:pt x="1" y="682"/>
                        <a:pt x="70" y="993"/>
                        <a:pt x="312" y="1114"/>
                      </a:cubicBezTo>
                      <a:lnTo>
                        <a:pt x="1071" y="1563"/>
                      </a:lnTo>
                      <a:lnTo>
                        <a:pt x="2262" y="2253"/>
                      </a:lnTo>
                      <a:lnTo>
                        <a:pt x="2124" y="2011"/>
                      </a:lnTo>
                      <a:lnTo>
                        <a:pt x="1106" y="234"/>
                      </a:lnTo>
                      <a:cubicBezTo>
                        <a:pt x="1011" y="78"/>
                        <a:pt x="847" y="1"/>
                        <a:pt x="68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30" name="Google Shape;12430;p13"/>
                <p:cNvSpPr/>
                <p:nvPr/>
              </p:nvSpPr>
              <p:spPr>
                <a:xfrm rot="-5400000">
                  <a:off x="615188" y="4368188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47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22" y="2745"/>
                      </a:cubicBezTo>
                      <a:lnTo>
                        <a:pt x="881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47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31" name="Google Shape;12431;p13"/>
                <p:cNvSpPr/>
                <p:nvPr/>
              </p:nvSpPr>
              <p:spPr>
                <a:xfrm rot="-5400000">
                  <a:off x="526138" y="4368363"/>
                  <a:ext cx="335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3" h="2746" extrusionOk="0">
                      <a:moveTo>
                        <a:pt x="595" y="1"/>
                      </a:moveTo>
                      <a:cubicBezTo>
                        <a:pt x="229" y="1"/>
                        <a:pt x="0" y="405"/>
                        <a:pt x="186" y="726"/>
                      </a:cubicBezTo>
                      <a:lnTo>
                        <a:pt x="1205" y="2487"/>
                      </a:lnTo>
                      <a:lnTo>
                        <a:pt x="1343" y="2745"/>
                      </a:lnTo>
                      <a:lnTo>
                        <a:pt x="1343" y="484"/>
                      </a:lnTo>
                      <a:cubicBezTo>
                        <a:pt x="1343" y="225"/>
                        <a:pt x="1136" y="1"/>
                        <a:pt x="877" y="1"/>
                      </a:cubicBezTo>
                      <a:lnTo>
                        <a:pt x="618" y="1"/>
                      </a:lnTo>
                      <a:cubicBezTo>
                        <a:pt x="610" y="1"/>
                        <a:pt x="603" y="1"/>
                        <a:pt x="5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32" name="Google Shape;12432;p13"/>
                <p:cNvSpPr/>
                <p:nvPr/>
              </p:nvSpPr>
              <p:spPr>
                <a:xfrm rot="-5400000">
                  <a:off x="615413" y="43291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25" y="2745"/>
                        <a:pt x="483" y="2745"/>
                      </a:cubicBezTo>
                      <a:lnTo>
                        <a:pt x="742" y="2745"/>
                      </a:lnTo>
                      <a:cubicBezTo>
                        <a:pt x="1122" y="2745"/>
                        <a:pt x="1346" y="2331"/>
                        <a:pt x="1174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33" name="Google Shape;12433;p13"/>
                <p:cNvSpPr/>
                <p:nvPr/>
              </p:nvSpPr>
              <p:spPr>
                <a:xfrm rot="-5400000">
                  <a:off x="568463" y="4320888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3" y="1198"/>
                        <a:pt x="2194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5" y="414"/>
                        <a:pt x="2693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34" name="Google Shape;12434;p13"/>
                <p:cNvSpPr/>
                <p:nvPr/>
              </p:nvSpPr>
              <p:spPr>
                <a:xfrm rot="-5400000">
                  <a:off x="594763" y="4318738"/>
                  <a:ext cx="56975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66" extrusionOk="0">
                      <a:moveTo>
                        <a:pt x="0" y="0"/>
                      </a:moveTo>
                      <a:lnTo>
                        <a:pt x="1174" y="2019"/>
                      </a:lnTo>
                      <a:cubicBezTo>
                        <a:pt x="1269" y="2183"/>
                        <a:pt x="1433" y="2265"/>
                        <a:pt x="1594" y="2265"/>
                      </a:cubicBezTo>
                      <a:cubicBezTo>
                        <a:pt x="1756" y="2265"/>
                        <a:pt x="1916" y="2183"/>
                        <a:pt x="2002" y="2019"/>
                      </a:cubicBezTo>
                      <a:lnTo>
                        <a:pt x="2140" y="1812"/>
                      </a:lnTo>
                      <a:cubicBezTo>
                        <a:pt x="2278" y="1571"/>
                        <a:pt x="2192" y="1260"/>
                        <a:pt x="1968" y="11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35" name="Google Shape;12435;p13"/>
                <p:cNvSpPr/>
                <p:nvPr/>
              </p:nvSpPr>
              <p:spPr>
                <a:xfrm rot="-5400000">
                  <a:off x="568125" y="4415275"/>
                  <a:ext cx="738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3" h="1189" extrusionOk="0">
                      <a:moveTo>
                        <a:pt x="622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6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5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36" name="Google Shape;12436;p13"/>
                <p:cNvSpPr/>
                <p:nvPr/>
              </p:nvSpPr>
              <p:spPr>
                <a:xfrm rot="-5400000">
                  <a:off x="594813" y="43907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2262" y="0"/>
                      </a:moveTo>
                      <a:lnTo>
                        <a:pt x="312" y="1139"/>
                      </a:lnTo>
                      <a:cubicBezTo>
                        <a:pt x="70" y="1260"/>
                        <a:pt x="1" y="1571"/>
                        <a:pt x="139" y="1795"/>
                      </a:cubicBezTo>
                      <a:lnTo>
                        <a:pt x="260" y="2019"/>
                      </a:lnTo>
                      <a:cubicBezTo>
                        <a:pt x="355" y="2175"/>
                        <a:pt x="519" y="2252"/>
                        <a:pt x="683" y="2252"/>
                      </a:cubicBezTo>
                      <a:cubicBezTo>
                        <a:pt x="847" y="2252"/>
                        <a:pt x="1011" y="2175"/>
                        <a:pt x="1106" y="2019"/>
                      </a:cubicBezTo>
                      <a:lnTo>
                        <a:pt x="226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37" name="Google Shape;12437;p13"/>
                <p:cNvSpPr/>
                <p:nvPr/>
              </p:nvSpPr>
              <p:spPr>
                <a:xfrm rot="-5400000">
                  <a:off x="526100" y="4329150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55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38" name="Google Shape;12438;p13"/>
                <p:cNvSpPr/>
                <p:nvPr/>
              </p:nvSpPr>
              <p:spPr>
                <a:xfrm rot="-5400000">
                  <a:off x="533038" y="4321013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195" y="0"/>
                      </a:moveTo>
                      <a:cubicBezTo>
                        <a:pt x="2113" y="0"/>
                        <a:pt x="2029" y="21"/>
                        <a:pt x="1951" y="66"/>
                      </a:cubicBezTo>
                      <a:lnTo>
                        <a:pt x="381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693" y="1188"/>
                        <a:pt x="2935" y="791"/>
                        <a:pt x="2745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7" y="0"/>
                        <a:pt x="21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39" name="Google Shape;12439;p13"/>
                <p:cNvSpPr/>
                <p:nvPr/>
              </p:nvSpPr>
              <p:spPr>
                <a:xfrm rot="-5400000">
                  <a:off x="523225" y="4318950"/>
                  <a:ext cx="56975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49" extrusionOk="0">
                      <a:moveTo>
                        <a:pt x="1594" y="1"/>
                      </a:moveTo>
                      <a:cubicBezTo>
                        <a:pt x="1433" y="1"/>
                        <a:pt x="1269" y="83"/>
                        <a:pt x="1174" y="247"/>
                      </a:cubicBezTo>
                      <a:lnTo>
                        <a:pt x="155" y="2007"/>
                      </a:lnTo>
                      <a:lnTo>
                        <a:pt x="0" y="2249"/>
                      </a:lnTo>
                      <a:lnTo>
                        <a:pt x="380" y="2042"/>
                      </a:lnTo>
                      <a:lnTo>
                        <a:pt x="1968" y="1127"/>
                      </a:lnTo>
                      <a:cubicBezTo>
                        <a:pt x="2192" y="989"/>
                        <a:pt x="2278" y="696"/>
                        <a:pt x="2140" y="454"/>
                      </a:cubicBezTo>
                      <a:lnTo>
                        <a:pt x="2002" y="247"/>
                      </a:lnTo>
                      <a:cubicBezTo>
                        <a:pt x="1916" y="83"/>
                        <a:pt x="1756" y="1"/>
                        <a:pt x="159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40" name="Google Shape;12440;p13"/>
                <p:cNvSpPr/>
                <p:nvPr/>
              </p:nvSpPr>
              <p:spPr>
                <a:xfrm rot="-5400000">
                  <a:off x="532800" y="4415275"/>
                  <a:ext cx="738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3" h="1189" extrusionOk="0">
                      <a:moveTo>
                        <a:pt x="755" y="0"/>
                      </a:moveTo>
                      <a:cubicBezTo>
                        <a:pt x="584" y="0"/>
                        <a:pt x="422" y="89"/>
                        <a:pt x="329" y="240"/>
                      </a:cubicBezTo>
                      <a:lnTo>
                        <a:pt x="208" y="464"/>
                      </a:lnTo>
                      <a:cubicBezTo>
                        <a:pt x="1" y="775"/>
                        <a:pt x="243" y="1189"/>
                        <a:pt x="622" y="1189"/>
                      </a:cubicBezTo>
                      <a:lnTo>
                        <a:pt x="2952" y="1189"/>
                      </a:lnTo>
                      <a:lnTo>
                        <a:pt x="1761" y="516"/>
                      </a:lnTo>
                      <a:lnTo>
                        <a:pt x="1002" y="67"/>
                      </a:lnTo>
                      <a:cubicBezTo>
                        <a:pt x="923" y="22"/>
                        <a:pt x="838" y="0"/>
                        <a:pt x="75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41" name="Google Shape;12441;p13"/>
                <p:cNvSpPr/>
                <p:nvPr/>
              </p:nvSpPr>
              <p:spPr>
                <a:xfrm rot="-5400000">
                  <a:off x="557375" y="43531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209" y="0"/>
                      </a:moveTo>
                      <a:cubicBezTo>
                        <a:pt x="535" y="0"/>
                        <a:pt x="0" y="536"/>
                        <a:pt x="0" y="1209"/>
                      </a:cubicBezTo>
                      <a:cubicBezTo>
                        <a:pt x="0" y="1865"/>
                        <a:pt x="535" y="2400"/>
                        <a:pt x="1209" y="2400"/>
                      </a:cubicBezTo>
                      <a:cubicBezTo>
                        <a:pt x="1864" y="2400"/>
                        <a:pt x="2399" y="1865"/>
                        <a:pt x="2399" y="1209"/>
                      </a:cubicBezTo>
                      <a:cubicBezTo>
                        <a:pt x="2399" y="536"/>
                        <a:pt x="1864" y="0"/>
                        <a:pt x="120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42" name="Google Shape;12442;p13"/>
                <p:cNvSpPr/>
                <p:nvPr/>
              </p:nvSpPr>
              <p:spPr>
                <a:xfrm rot="-5400000">
                  <a:off x="487050" y="1997175"/>
                  <a:ext cx="2006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6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43" name="Google Shape;12443;p13"/>
                <p:cNvSpPr/>
                <p:nvPr/>
              </p:nvSpPr>
              <p:spPr>
                <a:xfrm rot="-5400000">
                  <a:off x="523175" y="2105375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685" y="1"/>
                      </a:moveTo>
                      <a:cubicBezTo>
                        <a:pt x="523" y="1"/>
                        <a:pt x="363" y="78"/>
                        <a:pt x="277" y="234"/>
                      </a:cubicBezTo>
                      <a:lnTo>
                        <a:pt x="139" y="458"/>
                      </a:lnTo>
                      <a:cubicBezTo>
                        <a:pt x="1" y="682"/>
                        <a:pt x="87" y="976"/>
                        <a:pt x="311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124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44" name="Google Shape;12444;p13"/>
                <p:cNvSpPr/>
                <p:nvPr/>
              </p:nvSpPr>
              <p:spPr>
                <a:xfrm rot="-5400000">
                  <a:off x="615200" y="208260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05" y="2745"/>
                      </a:cubicBezTo>
                      <a:lnTo>
                        <a:pt x="863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45" name="Google Shape;12445;p13"/>
                <p:cNvSpPr/>
                <p:nvPr/>
              </p:nvSpPr>
              <p:spPr>
                <a:xfrm rot="-5400000">
                  <a:off x="526100" y="208282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605" y="0"/>
                      </a:moveTo>
                      <a:cubicBezTo>
                        <a:pt x="225" y="0"/>
                        <a:pt x="1" y="397"/>
                        <a:pt x="173" y="725"/>
                      </a:cubicBezTo>
                      <a:lnTo>
                        <a:pt x="1209" y="2486"/>
                      </a:lnTo>
                      <a:lnTo>
                        <a:pt x="1347" y="2744"/>
                      </a:lnTo>
                      <a:lnTo>
                        <a:pt x="1347" y="483"/>
                      </a:lnTo>
                      <a:cubicBezTo>
                        <a:pt x="1347" y="207"/>
                        <a:pt x="1122" y="0"/>
                        <a:pt x="86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46" name="Google Shape;12446;p13"/>
                <p:cNvSpPr/>
                <p:nvPr/>
              </p:nvSpPr>
              <p:spPr>
                <a:xfrm rot="-5400000">
                  <a:off x="615413" y="20435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07" y="2745"/>
                        <a:pt x="483" y="2745"/>
                      </a:cubicBezTo>
                      <a:lnTo>
                        <a:pt x="742" y="2745"/>
                      </a:lnTo>
                      <a:cubicBezTo>
                        <a:pt x="1105" y="2745"/>
                        <a:pt x="1346" y="2331"/>
                        <a:pt x="1157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47" name="Google Shape;12447;p13"/>
                <p:cNvSpPr/>
                <p:nvPr/>
              </p:nvSpPr>
              <p:spPr>
                <a:xfrm rot="-5400000">
                  <a:off x="568463" y="2035713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68" y="1139"/>
                      </a:lnTo>
                      <a:cubicBezTo>
                        <a:pt x="2041" y="1178"/>
                        <a:pt x="2120" y="1198"/>
                        <a:pt x="2200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62" y="742"/>
                      </a:lnTo>
                      <a:cubicBezTo>
                        <a:pt x="2935" y="414"/>
                        <a:pt x="2710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48" name="Google Shape;12448;p13"/>
                <p:cNvSpPr/>
                <p:nvPr/>
              </p:nvSpPr>
              <p:spPr>
                <a:xfrm rot="-5400000">
                  <a:off x="594750" y="2033150"/>
                  <a:ext cx="5700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66" extrusionOk="0">
                      <a:moveTo>
                        <a:pt x="1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8" y="2183"/>
                        <a:pt x="2003" y="2019"/>
                      </a:cubicBezTo>
                      <a:lnTo>
                        <a:pt x="2141" y="1812"/>
                      </a:lnTo>
                      <a:cubicBezTo>
                        <a:pt x="2279" y="1571"/>
                        <a:pt x="2193" y="1260"/>
                        <a:pt x="1951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49" name="Google Shape;12449;p13"/>
                <p:cNvSpPr/>
                <p:nvPr/>
              </p:nvSpPr>
              <p:spPr>
                <a:xfrm rot="-5400000">
                  <a:off x="568338" y="2129888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605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6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50" name="Google Shape;12450;p13"/>
                <p:cNvSpPr/>
                <p:nvPr/>
              </p:nvSpPr>
              <p:spPr>
                <a:xfrm rot="-5400000">
                  <a:off x="594600" y="2105375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2279" y="0"/>
                      </a:moveTo>
                      <a:lnTo>
                        <a:pt x="329" y="1139"/>
                      </a:lnTo>
                      <a:cubicBezTo>
                        <a:pt x="87" y="1260"/>
                        <a:pt x="1" y="1571"/>
                        <a:pt x="139" y="1795"/>
                      </a:cubicBezTo>
                      <a:lnTo>
                        <a:pt x="277" y="2019"/>
                      </a:lnTo>
                      <a:cubicBezTo>
                        <a:pt x="372" y="2175"/>
                        <a:pt x="536" y="2252"/>
                        <a:pt x="697" y="2252"/>
                      </a:cubicBezTo>
                      <a:cubicBezTo>
                        <a:pt x="859" y="2252"/>
                        <a:pt x="1019" y="2175"/>
                        <a:pt x="1105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51" name="Google Shape;12451;p13"/>
                <p:cNvSpPr/>
                <p:nvPr/>
              </p:nvSpPr>
              <p:spPr>
                <a:xfrm rot="-5400000">
                  <a:off x="526100" y="2043550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38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52" name="Google Shape;12452;p13"/>
                <p:cNvSpPr/>
                <p:nvPr/>
              </p:nvSpPr>
              <p:spPr>
                <a:xfrm rot="-5400000">
                  <a:off x="533038" y="2035838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200" y="0"/>
                      </a:moveTo>
                      <a:cubicBezTo>
                        <a:pt x="2121" y="0"/>
                        <a:pt x="2041" y="21"/>
                        <a:pt x="1968" y="66"/>
                      </a:cubicBezTo>
                      <a:lnTo>
                        <a:pt x="380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710" y="1188"/>
                        <a:pt x="2935" y="791"/>
                        <a:pt x="2762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6" y="0"/>
                        <a:pt x="220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53" name="Google Shape;12453;p13"/>
                <p:cNvSpPr/>
                <p:nvPr/>
              </p:nvSpPr>
              <p:spPr>
                <a:xfrm rot="-5400000">
                  <a:off x="523438" y="2033588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9" y="2007"/>
                      </a:lnTo>
                      <a:lnTo>
                        <a:pt x="1" y="2249"/>
                      </a:lnTo>
                      <a:lnTo>
                        <a:pt x="381" y="2042"/>
                      </a:lnTo>
                      <a:lnTo>
                        <a:pt x="1951" y="1127"/>
                      </a:lnTo>
                      <a:cubicBezTo>
                        <a:pt x="2193" y="989"/>
                        <a:pt x="2262" y="696"/>
                        <a:pt x="2124" y="454"/>
                      </a:cubicBezTo>
                      <a:lnTo>
                        <a:pt x="2003" y="247"/>
                      </a:lnTo>
                      <a:cubicBezTo>
                        <a:pt x="1908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54" name="Google Shape;12454;p13"/>
                <p:cNvSpPr/>
                <p:nvPr/>
              </p:nvSpPr>
              <p:spPr>
                <a:xfrm rot="-5400000">
                  <a:off x="533013" y="2129888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2" y="240"/>
                      </a:cubicBezTo>
                      <a:lnTo>
                        <a:pt x="191" y="464"/>
                      </a:lnTo>
                      <a:cubicBezTo>
                        <a:pt x="1" y="775"/>
                        <a:pt x="225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5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55" name="Google Shape;12455;p13"/>
                <p:cNvSpPr/>
                <p:nvPr/>
              </p:nvSpPr>
              <p:spPr>
                <a:xfrm rot="-5400000">
                  <a:off x="552338" y="2072538"/>
                  <a:ext cx="70350" cy="6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4" h="2411" extrusionOk="0">
                      <a:moveTo>
                        <a:pt x="1605" y="0"/>
                      </a:moveTo>
                      <a:cubicBezTo>
                        <a:pt x="535" y="0"/>
                        <a:pt x="0" y="1295"/>
                        <a:pt x="760" y="2054"/>
                      </a:cubicBezTo>
                      <a:cubicBezTo>
                        <a:pt x="1006" y="2301"/>
                        <a:pt x="1308" y="2411"/>
                        <a:pt x="1604" y="2411"/>
                      </a:cubicBezTo>
                      <a:cubicBezTo>
                        <a:pt x="2222" y="2411"/>
                        <a:pt x="2813" y="1932"/>
                        <a:pt x="2813" y="1209"/>
                      </a:cubicBezTo>
                      <a:cubicBezTo>
                        <a:pt x="2813" y="536"/>
                        <a:pt x="2261" y="0"/>
                        <a:pt x="16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56" name="Google Shape;12456;p13"/>
                <p:cNvSpPr/>
                <p:nvPr/>
              </p:nvSpPr>
              <p:spPr>
                <a:xfrm rot="-5400000">
                  <a:off x="510888" y="2963813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12" y="0"/>
                      </a:moveTo>
                      <a:cubicBezTo>
                        <a:pt x="618" y="0"/>
                        <a:pt x="423" y="95"/>
                        <a:pt x="311" y="285"/>
                      </a:cubicBezTo>
                      <a:lnTo>
                        <a:pt x="156" y="561"/>
                      </a:lnTo>
                      <a:cubicBezTo>
                        <a:pt x="1" y="837"/>
                        <a:pt x="87" y="1182"/>
                        <a:pt x="380" y="1338"/>
                      </a:cubicBezTo>
                      <a:lnTo>
                        <a:pt x="1295" y="1873"/>
                      </a:lnTo>
                      <a:lnTo>
                        <a:pt x="2710" y="2701"/>
                      </a:lnTo>
                      <a:lnTo>
                        <a:pt x="2710" y="2701"/>
                      </a:lnTo>
                      <a:lnTo>
                        <a:pt x="2538" y="2408"/>
                      </a:lnTo>
                      <a:lnTo>
                        <a:pt x="1312" y="285"/>
                      </a:lnTo>
                      <a:cubicBezTo>
                        <a:pt x="1200" y="95"/>
                        <a:pt x="1006" y="0"/>
                        <a:pt x="8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57" name="Google Shape;12457;p13"/>
                <p:cNvSpPr/>
                <p:nvPr/>
              </p:nvSpPr>
              <p:spPr>
                <a:xfrm rot="-5400000">
                  <a:off x="620588" y="29367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1606" y="1"/>
                      </a:moveTo>
                      <a:lnTo>
                        <a:pt x="208" y="2417"/>
                      </a:lnTo>
                      <a:cubicBezTo>
                        <a:pt x="1" y="2797"/>
                        <a:pt x="277" y="3280"/>
                        <a:pt x="726" y="3280"/>
                      </a:cubicBezTo>
                      <a:lnTo>
                        <a:pt x="1019" y="3280"/>
                      </a:lnTo>
                      <a:cubicBezTo>
                        <a:pt x="1347" y="3280"/>
                        <a:pt x="1606" y="3021"/>
                        <a:pt x="1606" y="2711"/>
                      </a:cubicBezTo>
                      <a:lnTo>
                        <a:pt x="1606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58" name="Google Shape;12458;p13"/>
                <p:cNvSpPr/>
                <p:nvPr/>
              </p:nvSpPr>
              <p:spPr>
                <a:xfrm rot="-5400000">
                  <a:off x="514013" y="293716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725" y="1"/>
                      </a:moveTo>
                      <a:cubicBezTo>
                        <a:pt x="277" y="1"/>
                        <a:pt x="1" y="484"/>
                        <a:pt x="225" y="864"/>
                      </a:cubicBezTo>
                      <a:lnTo>
                        <a:pt x="1450" y="2969"/>
                      </a:lnTo>
                      <a:lnTo>
                        <a:pt x="1606" y="3280"/>
                      </a:lnTo>
                      <a:lnTo>
                        <a:pt x="1606" y="588"/>
                      </a:lnTo>
                      <a:cubicBezTo>
                        <a:pt x="1606" y="260"/>
                        <a:pt x="1347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59" name="Google Shape;12459;p13"/>
                <p:cNvSpPr/>
                <p:nvPr/>
              </p:nvSpPr>
              <p:spPr>
                <a:xfrm rot="-5400000">
                  <a:off x="620575" y="2889700"/>
                  <a:ext cx="40600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3298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60" y="3298"/>
                        <a:pt x="570" y="3298"/>
                      </a:cubicBezTo>
                      <a:lnTo>
                        <a:pt x="881" y="3298"/>
                      </a:lnTo>
                      <a:cubicBezTo>
                        <a:pt x="1330" y="3298"/>
                        <a:pt x="1623" y="2814"/>
                        <a:pt x="1399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60" name="Google Shape;12460;p13"/>
                <p:cNvSpPr/>
                <p:nvPr/>
              </p:nvSpPr>
              <p:spPr>
                <a:xfrm rot="-5400000">
                  <a:off x="564763" y="2880388"/>
                  <a:ext cx="876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7" extrusionOk="0">
                      <a:moveTo>
                        <a:pt x="0" y="0"/>
                      </a:moveTo>
                      <a:lnTo>
                        <a:pt x="2330" y="1364"/>
                      </a:lnTo>
                      <a:cubicBezTo>
                        <a:pt x="2418" y="1413"/>
                        <a:pt x="2514" y="1436"/>
                        <a:pt x="2609" y="1436"/>
                      </a:cubicBezTo>
                      <a:cubicBezTo>
                        <a:pt x="2815" y="1436"/>
                        <a:pt x="3018" y="1328"/>
                        <a:pt x="3124" y="1140"/>
                      </a:cubicBezTo>
                      <a:lnTo>
                        <a:pt x="3280" y="863"/>
                      </a:lnTo>
                      <a:cubicBezTo>
                        <a:pt x="3504" y="484"/>
                        <a:pt x="3228" y="18"/>
                        <a:pt x="277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61" name="Google Shape;12461;p13"/>
                <p:cNvSpPr/>
                <p:nvPr/>
              </p:nvSpPr>
              <p:spPr>
                <a:xfrm rot="-5400000">
                  <a:off x="596325" y="2878175"/>
                  <a:ext cx="677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84" extrusionOk="0">
                      <a:moveTo>
                        <a:pt x="0" y="0"/>
                      </a:moveTo>
                      <a:lnTo>
                        <a:pt x="1398" y="2399"/>
                      </a:lnTo>
                      <a:cubicBezTo>
                        <a:pt x="1510" y="2589"/>
                        <a:pt x="1705" y="2684"/>
                        <a:pt x="1899" y="2684"/>
                      </a:cubicBezTo>
                      <a:cubicBezTo>
                        <a:pt x="2093" y="2684"/>
                        <a:pt x="2287" y="2589"/>
                        <a:pt x="2399" y="2399"/>
                      </a:cubicBezTo>
                      <a:lnTo>
                        <a:pt x="2555" y="2140"/>
                      </a:lnTo>
                      <a:cubicBezTo>
                        <a:pt x="2710" y="1864"/>
                        <a:pt x="2624" y="1502"/>
                        <a:pt x="2348" y="134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62" name="Google Shape;12462;p13"/>
                <p:cNvSpPr/>
                <p:nvPr/>
              </p:nvSpPr>
              <p:spPr>
                <a:xfrm rot="-5400000">
                  <a:off x="564750" y="299300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25" y="0"/>
                      </a:moveTo>
                      <a:cubicBezTo>
                        <a:pt x="277" y="18"/>
                        <a:pt x="1" y="484"/>
                        <a:pt x="225" y="863"/>
                      </a:cubicBezTo>
                      <a:lnTo>
                        <a:pt x="380" y="1140"/>
                      </a:lnTo>
                      <a:cubicBezTo>
                        <a:pt x="486" y="1328"/>
                        <a:pt x="689" y="1436"/>
                        <a:pt x="895" y="1436"/>
                      </a:cubicBezTo>
                      <a:cubicBezTo>
                        <a:pt x="991" y="1436"/>
                        <a:pt x="1087" y="1413"/>
                        <a:pt x="1174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63" name="Google Shape;12463;p13"/>
                <p:cNvSpPr/>
                <p:nvPr/>
              </p:nvSpPr>
              <p:spPr>
                <a:xfrm rot="-5400000">
                  <a:off x="596263" y="2964088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7" y="0"/>
                      </a:moveTo>
                      <a:lnTo>
                        <a:pt x="380" y="1346"/>
                      </a:lnTo>
                      <a:cubicBezTo>
                        <a:pt x="104" y="1502"/>
                        <a:pt x="0" y="1864"/>
                        <a:pt x="173" y="2140"/>
                      </a:cubicBezTo>
                      <a:lnTo>
                        <a:pt x="328" y="2399"/>
                      </a:lnTo>
                      <a:cubicBezTo>
                        <a:pt x="432" y="2598"/>
                        <a:pt x="626" y="2697"/>
                        <a:pt x="822" y="2697"/>
                      </a:cubicBezTo>
                      <a:cubicBezTo>
                        <a:pt x="1019" y="2697"/>
                        <a:pt x="1217" y="2598"/>
                        <a:pt x="1329" y="2399"/>
                      </a:cubicBez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64" name="Google Shape;12464;p13"/>
                <p:cNvSpPr/>
                <p:nvPr/>
              </p:nvSpPr>
              <p:spPr>
                <a:xfrm rot="-5400000">
                  <a:off x="514013" y="28901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70" y="1"/>
                      </a:moveTo>
                      <a:cubicBezTo>
                        <a:pt x="260" y="1"/>
                        <a:pt x="1" y="260"/>
                        <a:pt x="1" y="588"/>
                      </a:cubicBezTo>
                      <a:lnTo>
                        <a:pt x="1" y="3280"/>
                      </a:lnTo>
                      <a:lnTo>
                        <a:pt x="173" y="2987"/>
                      </a:lnTo>
                      <a:lnTo>
                        <a:pt x="1399" y="864"/>
                      </a:lnTo>
                      <a:cubicBezTo>
                        <a:pt x="1606" y="484"/>
                        <a:pt x="1330" y="1"/>
                        <a:pt x="88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65" name="Google Shape;12465;p13"/>
                <p:cNvSpPr/>
                <p:nvPr/>
              </p:nvSpPr>
              <p:spPr>
                <a:xfrm rot="-5400000">
                  <a:off x="522550" y="2880550"/>
                  <a:ext cx="87600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24" extrusionOk="0">
                      <a:moveTo>
                        <a:pt x="2642" y="1"/>
                      </a:moveTo>
                      <a:cubicBezTo>
                        <a:pt x="2541" y="1"/>
                        <a:pt x="2440" y="26"/>
                        <a:pt x="2348" y="77"/>
                      </a:cubicBezTo>
                      <a:lnTo>
                        <a:pt x="466" y="1165"/>
                      </a:lnTo>
                      <a:lnTo>
                        <a:pt x="0" y="1424"/>
                      </a:lnTo>
                      <a:lnTo>
                        <a:pt x="2796" y="1424"/>
                      </a:lnTo>
                      <a:cubicBezTo>
                        <a:pt x="3228" y="1424"/>
                        <a:pt x="3504" y="940"/>
                        <a:pt x="3297" y="561"/>
                      </a:cubicBezTo>
                      <a:lnTo>
                        <a:pt x="3142" y="284"/>
                      </a:lnTo>
                      <a:cubicBezTo>
                        <a:pt x="3038" y="100"/>
                        <a:pt x="2842" y="1"/>
                        <a:pt x="264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66" name="Google Shape;12466;p13"/>
                <p:cNvSpPr/>
                <p:nvPr/>
              </p:nvSpPr>
              <p:spPr>
                <a:xfrm rot="-5400000">
                  <a:off x="510950" y="2878000"/>
                  <a:ext cx="67750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98" extrusionOk="0">
                      <a:moveTo>
                        <a:pt x="1890" y="0"/>
                      </a:moveTo>
                      <a:cubicBezTo>
                        <a:pt x="1692" y="0"/>
                        <a:pt x="1493" y="100"/>
                        <a:pt x="1381" y="298"/>
                      </a:cubicBezTo>
                      <a:lnTo>
                        <a:pt x="173" y="2404"/>
                      </a:lnTo>
                      <a:lnTo>
                        <a:pt x="0" y="2697"/>
                      </a:lnTo>
                      <a:lnTo>
                        <a:pt x="449" y="2438"/>
                      </a:lnTo>
                      <a:lnTo>
                        <a:pt x="2330" y="1351"/>
                      </a:lnTo>
                      <a:cubicBezTo>
                        <a:pt x="2606" y="1196"/>
                        <a:pt x="2710" y="833"/>
                        <a:pt x="2555" y="557"/>
                      </a:cubicBezTo>
                      <a:lnTo>
                        <a:pt x="2399" y="298"/>
                      </a:lnTo>
                      <a:cubicBezTo>
                        <a:pt x="2287" y="100"/>
                        <a:pt x="2089" y="0"/>
                        <a:pt x="189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67" name="Google Shape;12467;p13"/>
                <p:cNvSpPr/>
                <p:nvPr/>
              </p:nvSpPr>
              <p:spPr>
                <a:xfrm rot="-5400000">
                  <a:off x="522438" y="299306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80" y="1"/>
                      </a:moveTo>
                      <a:cubicBezTo>
                        <a:pt x="679" y="1"/>
                        <a:pt x="484" y="108"/>
                        <a:pt x="380" y="292"/>
                      </a:cubicBezTo>
                      <a:lnTo>
                        <a:pt x="225" y="569"/>
                      </a:lnTo>
                      <a:cubicBezTo>
                        <a:pt x="1" y="948"/>
                        <a:pt x="277" y="1432"/>
                        <a:pt x="725" y="1432"/>
                      </a:cubicBezTo>
                      <a:lnTo>
                        <a:pt x="3504" y="1432"/>
                      </a:lnTo>
                      <a:lnTo>
                        <a:pt x="2089" y="603"/>
                      </a:lnTo>
                      <a:lnTo>
                        <a:pt x="1174" y="85"/>
                      </a:lnTo>
                      <a:cubicBezTo>
                        <a:pt x="1082" y="28"/>
                        <a:pt x="981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68" name="Google Shape;12468;p13"/>
                <p:cNvSpPr/>
                <p:nvPr/>
              </p:nvSpPr>
              <p:spPr>
                <a:xfrm rot="-5400000">
                  <a:off x="545713" y="2924888"/>
                  <a:ext cx="83750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0" h="2865" extrusionOk="0">
                      <a:moveTo>
                        <a:pt x="1917" y="0"/>
                      </a:moveTo>
                      <a:cubicBezTo>
                        <a:pt x="640" y="0"/>
                        <a:pt x="1" y="1536"/>
                        <a:pt x="898" y="2434"/>
                      </a:cubicBezTo>
                      <a:cubicBezTo>
                        <a:pt x="1196" y="2732"/>
                        <a:pt x="1560" y="2865"/>
                        <a:pt x="1915" y="2865"/>
                      </a:cubicBezTo>
                      <a:cubicBezTo>
                        <a:pt x="2651" y="2865"/>
                        <a:pt x="3349" y="2294"/>
                        <a:pt x="3349" y="1433"/>
                      </a:cubicBezTo>
                      <a:cubicBezTo>
                        <a:pt x="3349" y="639"/>
                        <a:pt x="2711" y="0"/>
                        <a:pt x="19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69" name="Google Shape;12469;p13"/>
                <p:cNvSpPr/>
                <p:nvPr/>
              </p:nvSpPr>
              <p:spPr>
                <a:xfrm rot="-5400000">
                  <a:off x="510888" y="3535113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12" y="0"/>
                      </a:moveTo>
                      <a:cubicBezTo>
                        <a:pt x="618" y="0"/>
                        <a:pt x="424" y="95"/>
                        <a:pt x="312" y="285"/>
                      </a:cubicBezTo>
                      <a:lnTo>
                        <a:pt x="156" y="561"/>
                      </a:lnTo>
                      <a:cubicBezTo>
                        <a:pt x="1" y="837"/>
                        <a:pt x="87" y="1182"/>
                        <a:pt x="381" y="1338"/>
                      </a:cubicBezTo>
                      <a:lnTo>
                        <a:pt x="1295" y="1873"/>
                      </a:lnTo>
                      <a:lnTo>
                        <a:pt x="2711" y="2701"/>
                      </a:lnTo>
                      <a:lnTo>
                        <a:pt x="2711" y="2701"/>
                      </a:lnTo>
                      <a:lnTo>
                        <a:pt x="2538" y="2408"/>
                      </a:lnTo>
                      <a:lnTo>
                        <a:pt x="1313" y="285"/>
                      </a:lnTo>
                      <a:cubicBezTo>
                        <a:pt x="1200" y="95"/>
                        <a:pt x="1006" y="0"/>
                        <a:pt x="8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70" name="Google Shape;12470;p13"/>
                <p:cNvSpPr/>
                <p:nvPr/>
              </p:nvSpPr>
              <p:spPr>
                <a:xfrm rot="-5400000">
                  <a:off x="620575" y="3508450"/>
                  <a:ext cx="401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3281" extrusionOk="0">
                      <a:moveTo>
                        <a:pt x="1606" y="1"/>
                      </a:moveTo>
                      <a:lnTo>
                        <a:pt x="208" y="2417"/>
                      </a:lnTo>
                      <a:cubicBezTo>
                        <a:pt x="1" y="2797"/>
                        <a:pt x="277" y="3280"/>
                        <a:pt x="709" y="3280"/>
                      </a:cubicBezTo>
                      <a:lnTo>
                        <a:pt x="1019" y="3280"/>
                      </a:lnTo>
                      <a:cubicBezTo>
                        <a:pt x="1347" y="3280"/>
                        <a:pt x="1606" y="3021"/>
                        <a:pt x="1606" y="2711"/>
                      </a:cubicBezTo>
                      <a:lnTo>
                        <a:pt x="1606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71" name="Google Shape;12471;p13"/>
                <p:cNvSpPr/>
                <p:nvPr/>
              </p:nvSpPr>
              <p:spPr>
                <a:xfrm rot="-5400000">
                  <a:off x="514000" y="3508450"/>
                  <a:ext cx="401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3281" extrusionOk="0">
                      <a:moveTo>
                        <a:pt x="726" y="1"/>
                      </a:moveTo>
                      <a:cubicBezTo>
                        <a:pt x="277" y="1"/>
                        <a:pt x="1" y="484"/>
                        <a:pt x="225" y="864"/>
                      </a:cubicBezTo>
                      <a:lnTo>
                        <a:pt x="1433" y="2969"/>
                      </a:lnTo>
                      <a:lnTo>
                        <a:pt x="1606" y="3280"/>
                      </a:lnTo>
                      <a:lnTo>
                        <a:pt x="1606" y="588"/>
                      </a:lnTo>
                      <a:cubicBezTo>
                        <a:pt x="1606" y="260"/>
                        <a:pt x="1347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72" name="Google Shape;12472;p13"/>
                <p:cNvSpPr/>
                <p:nvPr/>
              </p:nvSpPr>
              <p:spPr>
                <a:xfrm rot="-5400000">
                  <a:off x="620800" y="3461200"/>
                  <a:ext cx="40150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98" extrusionOk="0">
                      <a:moveTo>
                        <a:pt x="0" y="1"/>
                      </a:moveTo>
                      <a:lnTo>
                        <a:pt x="0" y="2711"/>
                      </a:lnTo>
                      <a:cubicBezTo>
                        <a:pt x="0" y="3039"/>
                        <a:pt x="259" y="3298"/>
                        <a:pt x="570" y="3298"/>
                      </a:cubicBezTo>
                      <a:lnTo>
                        <a:pt x="880" y="3298"/>
                      </a:lnTo>
                      <a:cubicBezTo>
                        <a:pt x="1329" y="3298"/>
                        <a:pt x="1605" y="2814"/>
                        <a:pt x="1381" y="2417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73" name="Google Shape;12473;p13"/>
                <p:cNvSpPr/>
                <p:nvPr/>
              </p:nvSpPr>
              <p:spPr>
                <a:xfrm rot="-5400000">
                  <a:off x="564750" y="3451675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1" y="0"/>
                      </a:moveTo>
                      <a:lnTo>
                        <a:pt x="2331" y="1364"/>
                      </a:lnTo>
                      <a:cubicBezTo>
                        <a:pt x="2418" y="1413"/>
                        <a:pt x="2514" y="1436"/>
                        <a:pt x="2610" y="1436"/>
                      </a:cubicBezTo>
                      <a:cubicBezTo>
                        <a:pt x="2816" y="1436"/>
                        <a:pt x="3018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504" y="484"/>
                        <a:pt x="3228" y="18"/>
                        <a:pt x="277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74" name="Google Shape;12474;p13"/>
                <p:cNvSpPr/>
                <p:nvPr/>
              </p:nvSpPr>
              <p:spPr>
                <a:xfrm rot="-5400000">
                  <a:off x="596313" y="34494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11" y="2589"/>
                        <a:pt x="1705" y="2684"/>
                        <a:pt x="1899" y="2684"/>
                      </a:cubicBezTo>
                      <a:cubicBezTo>
                        <a:pt x="2093" y="2684"/>
                        <a:pt x="2287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0" y="1864"/>
                        <a:pt x="2607" y="1502"/>
                        <a:pt x="2348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75" name="Google Shape;12475;p13"/>
                <p:cNvSpPr/>
                <p:nvPr/>
              </p:nvSpPr>
              <p:spPr>
                <a:xfrm rot="-5400000">
                  <a:off x="564750" y="356430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26" y="0"/>
                      </a:moveTo>
                      <a:cubicBezTo>
                        <a:pt x="277" y="18"/>
                        <a:pt x="1" y="484"/>
                        <a:pt x="225" y="863"/>
                      </a:cubicBezTo>
                      <a:lnTo>
                        <a:pt x="381" y="1140"/>
                      </a:lnTo>
                      <a:cubicBezTo>
                        <a:pt x="487" y="1328"/>
                        <a:pt x="690" y="1436"/>
                        <a:pt x="896" y="1436"/>
                      </a:cubicBezTo>
                      <a:cubicBezTo>
                        <a:pt x="991" y="1436"/>
                        <a:pt x="1087" y="1413"/>
                        <a:pt x="1175" y="1364"/>
                      </a:cubicBezTo>
                      <a:lnTo>
                        <a:pt x="3505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76" name="Google Shape;12476;p13"/>
                <p:cNvSpPr/>
                <p:nvPr/>
              </p:nvSpPr>
              <p:spPr>
                <a:xfrm rot="-5400000">
                  <a:off x="596263" y="3534963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8" y="0"/>
                      </a:moveTo>
                      <a:lnTo>
                        <a:pt x="381" y="1346"/>
                      </a:lnTo>
                      <a:cubicBezTo>
                        <a:pt x="104" y="1502"/>
                        <a:pt x="1" y="1864"/>
                        <a:pt x="156" y="2140"/>
                      </a:cubicBezTo>
                      <a:lnTo>
                        <a:pt x="312" y="2399"/>
                      </a:lnTo>
                      <a:cubicBezTo>
                        <a:pt x="424" y="2598"/>
                        <a:pt x="622" y="2697"/>
                        <a:pt x="821" y="2697"/>
                      </a:cubicBezTo>
                      <a:cubicBezTo>
                        <a:pt x="1019" y="2697"/>
                        <a:pt x="1218" y="2598"/>
                        <a:pt x="1330" y="2399"/>
                      </a:cubicBez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77" name="Google Shape;12477;p13"/>
                <p:cNvSpPr/>
                <p:nvPr/>
              </p:nvSpPr>
              <p:spPr>
                <a:xfrm rot="-5400000">
                  <a:off x="514013" y="346141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70" y="1"/>
                      </a:moveTo>
                      <a:cubicBezTo>
                        <a:pt x="259" y="1"/>
                        <a:pt x="0" y="260"/>
                        <a:pt x="0" y="588"/>
                      </a:cubicBezTo>
                      <a:lnTo>
                        <a:pt x="0" y="3280"/>
                      </a:lnTo>
                      <a:lnTo>
                        <a:pt x="173" y="2987"/>
                      </a:lnTo>
                      <a:lnTo>
                        <a:pt x="1381" y="864"/>
                      </a:lnTo>
                      <a:cubicBezTo>
                        <a:pt x="1605" y="484"/>
                        <a:pt x="1329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78" name="Google Shape;12478;p13"/>
                <p:cNvSpPr/>
                <p:nvPr/>
              </p:nvSpPr>
              <p:spPr>
                <a:xfrm rot="-5400000">
                  <a:off x="522538" y="3452263"/>
                  <a:ext cx="87625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24" extrusionOk="0">
                      <a:moveTo>
                        <a:pt x="2642" y="1"/>
                      </a:moveTo>
                      <a:cubicBezTo>
                        <a:pt x="2541" y="1"/>
                        <a:pt x="2440" y="26"/>
                        <a:pt x="2348" y="77"/>
                      </a:cubicBezTo>
                      <a:lnTo>
                        <a:pt x="466" y="1165"/>
                      </a:lnTo>
                      <a:lnTo>
                        <a:pt x="0" y="1424"/>
                      </a:lnTo>
                      <a:lnTo>
                        <a:pt x="2796" y="1424"/>
                      </a:lnTo>
                      <a:cubicBezTo>
                        <a:pt x="3228" y="1424"/>
                        <a:pt x="3504" y="940"/>
                        <a:pt x="3297" y="561"/>
                      </a:cubicBezTo>
                      <a:lnTo>
                        <a:pt x="3142" y="284"/>
                      </a:lnTo>
                      <a:cubicBezTo>
                        <a:pt x="3038" y="100"/>
                        <a:pt x="2842" y="1"/>
                        <a:pt x="264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79" name="Google Shape;12479;p13"/>
                <p:cNvSpPr/>
                <p:nvPr/>
              </p:nvSpPr>
              <p:spPr>
                <a:xfrm rot="-5400000">
                  <a:off x="510938" y="3449288"/>
                  <a:ext cx="67775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8" extrusionOk="0">
                      <a:moveTo>
                        <a:pt x="1899" y="0"/>
                      </a:moveTo>
                      <a:cubicBezTo>
                        <a:pt x="1705" y="0"/>
                        <a:pt x="1511" y="100"/>
                        <a:pt x="1399" y="298"/>
                      </a:cubicBezTo>
                      <a:lnTo>
                        <a:pt x="173" y="2404"/>
                      </a:lnTo>
                      <a:lnTo>
                        <a:pt x="1" y="2697"/>
                      </a:lnTo>
                      <a:lnTo>
                        <a:pt x="449" y="2438"/>
                      </a:lnTo>
                      <a:lnTo>
                        <a:pt x="2348" y="1351"/>
                      </a:lnTo>
                      <a:cubicBezTo>
                        <a:pt x="2624" y="1196"/>
                        <a:pt x="2710" y="833"/>
                        <a:pt x="2555" y="557"/>
                      </a:cubicBezTo>
                      <a:lnTo>
                        <a:pt x="2400" y="298"/>
                      </a:lnTo>
                      <a:cubicBezTo>
                        <a:pt x="2287" y="100"/>
                        <a:pt x="2093" y="0"/>
                        <a:pt x="18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80" name="Google Shape;12480;p13"/>
                <p:cNvSpPr/>
                <p:nvPr/>
              </p:nvSpPr>
              <p:spPr>
                <a:xfrm rot="-5400000">
                  <a:off x="522438" y="356436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80" y="1"/>
                      </a:moveTo>
                      <a:cubicBezTo>
                        <a:pt x="680" y="1"/>
                        <a:pt x="484" y="108"/>
                        <a:pt x="381" y="292"/>
                      </a:cubicBezTo>
                      <a:lnTo>
                        <a:pt x="225" y="569"/>
                      </a:lnTo>
                      <a:cubicBezTo>
                        <a:pt x="1" y="948"/>
                        <a:pt x="277" y="1432"/>
                        <a:pt x="726" y="1432"/>
                      </a:cubicBezTo>
                      <a:lnTo>
                        <a:pt x="3505" y="1432"/>
                      </a:lnTo>
                      <a:lnTo>
                        <a:pt x="2089" y="603"/>
                      </a:lnTo>
                      <a:lnTo>
                        <a:pt x="1175" y="85"/>
                      </a:lnTo>
                      <a:cubicBezTo>
                        <a:pt x="1082" y="28"/>
                        <a:pt x="981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81" name="Google Shape;12481;p13"/>
                <p:cNvSpPr/>
                <p:nvPr/>
              </p:nvSpPr>
              <p:spPr>
                <a:xfrm rot="-5400000">
                  <a:off x="545725" y="34961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0" y="1536"/>
                        <a:pt x="898" y="2434"/>
                      </a:cubicBezTo>
                      <a:cubicBezTo>
                        <a:pt x="1190" y="2732"/>
                        <a:pt x="1552" y="2865"/>
                        <a:pt x="1907" y="2865"/>
                      </a:cubicBezTo>
                      <a:cubicBezTo>
                        <a:pt x="2642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82" name="Google Shape;12482;p13"/>
                <p:cNvSpPr/>
                <p:nvPr/>
              </p:nvSpPr>
              <p:spPr>
                <a:xfrm rot="-5400000">
                  <a:off x="510675" y="4106625"/>
                  <a:ext cx="68200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702" extrusionOk="0">
                      <a:moveTo>
                        <a:pt x="823" y="0"/>
                      </a:moveTo>
                      <a:cubicBezTo>
                        <a:pt x="627" y="0"/>
                        <a:pt x="432" y="95"/>
                        <a:pt x="329" y="285"/>
                      </a:cubicBezTo>
                      <a:lnTo>
                        <a:pt x="174" y="561"/>
                      </a:lnTo>
                      <a:cubicBezTo>
                        <a:pt x="1" y="837"/>
                        <a:pt x="105" y="1182"/>
                        <a:pt x="381" y="1338"/>
                      </a:cubicBezTo>
                      <a:lnTo>
                        <a:pt x="1295" y="1873"/>
                      </a:lnTo>
                      <a:lnTo>
                        <a:pt x="2728" y="2701"/>
                      </a:lnTo>
                      <a:lnTo>
                        <a:pt x="2555" y="2408"/>
                      </a:lnTo>
                      <a:lnTo>
                        <a:pt x="1330" y="285"/>
                      </a:lnTo>
                      <a:cubicBezTo>
                        <a:pt x="1218" y="95"/>
                        <a:pt x="1019" y="0"/>
                        <a:pt x="8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83" name="Google Shape;12483;p13"/>
                <p:cNvSpPr/>
                <p:nvPr/>
              </p:nvSpPr>
              <p:spPr>
                <a:xfrm rot="-5400000">
                  <a:off x="620588" y="40797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1605" y="1"/>
                      </a:moveTo>
                      <a:lnTo>
                        <a:pt x="225" y="2417"/>
                      </a:lnTo>
                      <a:cubicBezTo>
                        <a:pt x="0" y="2797"/>
                        <a:pt x="276" y="3280"/>
                        <a:pt x="708" y="3280"/>
                      </a:cubicBezTo>
                      <a:lnTo>
                        <a:pt x="1036" y="3280"/>
                      </a:lnTo>
                      <a:cubicBezTo>
                        <a:pt x="1346" y="3280"/>
                        <a:pt x="1605" y="3021"/>
                        <a:pt x="1605" y="2711"/>
                      </a:cubicBezTo>
                      <a:lnTo>
                        <a:pt x="1605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84" name="Google Shape;12484;p13"/>
                <p:cNvSpPr/>
                <p:nvPr/>
              </p:nvSpPr>
              <p:spPr>
                <a:xfrm rot="-5400000">
                  <a:off x="513800" y="40795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725" y="1"/>
                      </a:moveTo>
                      <a:cubicBezTo>
                        <a:pt x="276" y="1"/>
                        <a:pt x="0" y="484"/>
                        <a:pt x="225" y="864"/>
                      </a:cubicBezTo>
                      <a:lnTo>
                        <a:pt x="1450" y="2969"/>
                      </a:lnTo>
                      <a:lnTo>
                        <a:pt x="1623" y="3280"/>
                      </a:lnTo>
                      <a:lnTo>
                        <a:pt x="1623" y="588"/>
                      </a:lnTo>
                      <a:cubicBezTo>
                        <a:pt x="1623" y="260"/>
                        <a:pt x="1346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85" name="Google Shape;12485;p13"/>
                <p:cNvSpPr/>
                <p:nvPr/>
              </p:nvSpPr>
              <p:spPr>
                <a:xfrm rot="-5400000">
                  <a:off x="620638" y="4032763"/>
                  <a:ext cx="400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2" h="3281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42" y="3280"/>
                        <a:pt x="570" y="3280"/>
                      </a:cubicBezTo>
                      <a:lnTo>
                        <a:pt x="881" y="3280"/>
                      </a:lnTo>
                      <a:cubicBezTo>
                        <a:pt x="889" y="3281"/>
                        <a:pt x="896" y="3281"/>
                        <a:pt x="904" y="3281"/>
                      </a:cubicBezTo>
                      <a:cubicBezTo>
                        <a:pt x="1339" y="3281"/>
                        <a:pt x="1602" y="2807"/>
                        <a:pt x="1381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86" name="Google Shape;12486;p13"/>
                <p:cNvSpPr/>
                <p:nvPr/>
              </p:nvSpPr>
              <p:spPr>
                <a:xfrm rot="-5400000">
                  <a:off x="564963" y="4023188"/>
                  <a:ext cx="872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8" h="1437" extrusionOk="0">
                      <a:moveTo>
                        <a:pt x="1" y="0"/>
                      </a:moveTo>
                      <a:lnTo>
                        <a:pt x="2331" y="1364"/>
                      </a:lnTo>
                      <a:cubicBezTo>
                        <a:pt x="2418" y="1413"/>
                        <a:pt x="2515" y="1436"/>
                        <a:pt x="2610" y="1436"/>
                      </a:cubicBezTo>
                      <a:cubicBezTo>
                        <a:pt x="2816" y="1436"/>
                        <a:pt x="3019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487" y="484"/>
                        <a:pt x="3211" y="18"/>
                        <a:pt x="27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87" name="Google Shape;12487;p13"/>
                <p:cNvSpPr/>
                <p:nvPr/>
              </p:nvSpPr>
              <p:spPr>
                <a:xfrm rot="-5400000">
                  <a:off x="596313" y="40207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02" y="2589"/>
                        <a:pt x="1697" y="2684"/>
                        <a:pt x="1893" y="2684"/>
                      </a:cubicBezTo>
                      <a:cubicBezTo>
                        <a:pt x="2089" y="2684"/>
                        <a:pt x="2288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1" y="1864"/>
                        <a:pt x="2607" y="1502"/>
                        <a:pt x="2331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88" name="Google Shape;12488;p13"/>
                <p:cNvSpPr/>
                <p:nvPr/>
              </p:nvSpPr>
              <p:spPr>
                <a:xfrm rot="-5400000">
                  <a:off x="564763" y="4135588"/>
                  <a:ext cx="876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7" extrusionOk="0">
                      <a:moveTo>
                        <a:pt x="725" y="0"/>
                      </a:moveTo>
                      <a:cubicBezTo>
                        <a:pt x="276" y="18"/>
                        <a:pt x="0" y="484"/>
                        <a:pt x="225" y="863"/>
                      </a:cubicBezTo>
                      <a:lnTo>
                        <a:pt x="380" y="1140"/>
                      </a:lnTo>
                      <a:cubicBezTo>
                        <a:pt x="486" y="1328"/>
                        <a:pt x="681" y="1436"/>
                        <a:pt x="887" y="1436"/>
                      </a:cubicBezTo>
                      <a:cubicBezTo>
                        <a:pt x="983" y="1436"/>
                        <a:pt x="1081" y="1413"/>
                        <a:pt x="1174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89" name="Google Shape;12489;p13"/>
                <p:cNvSpPr/>
                <p:nvPr/>
              </p:nvSpPr>
              <p:spPr>
                <a:xfrm rot="-5400000">
                  <a:off x="596263" y="4106688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8" y="0"/>
                      </a:moveTo>
                      <a:lnTo>
                        <a:pt x="381" y="1346"/>
                      </a:lnTo>
                      <a:cubicBezTo>
                        <a:pt x="105" y="1502"/>
                        <a:pt x="1" y="1864"/>
                        <a:pt x="156" y="2140"/>
                      </a:cubicBezTo>
                      <a:lnTo>
                        <a:pt x="312" y="2399"/>
                      </a:lnTo>
                      <a:cubicBezTo>
                        <a:pt x="424" y="2598"/>
                        <a:pt x="622" y="2697"/>
                        <a:pt x="821" y="2697"/>
                      </a:cubicBezTo>
                      <a:cubicBezTo>
                        <a:pt x="1019" y="2697"/>
                        <a:pt x="1218" y="2598"/>
                        <a:pt x="1330" y="2399"/>
                      </a:cubicBez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90" name="Google Shape;12490;p13"/>
                <p:cNvSpPr/>
                <p:nvPr/>
              </p:nvSpPr>
              <p:spPr>
                <a:xfrm rot="-5400000">
                  <a:off x="513800" y="40329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587" y="1"/>
                      </a:moveTo>
                      <a:cubicBezTo>
                        <a:pt x="276" y="1"/>
                        <a:pt x="18" y="260"/>
                        <a:pt x="0" y="588"/>
                      </a:cubicBezTo>
                      <a:lnTo>
                        <a:pt x="0" y="3280"/>
                      </a:lnTo>
                      <a:lnTo>
                        <a:pt x="173" y="2987"/>
                      </a:lnTo>
                      <a:lnTo>
                        <a:pt x="1398" y="864"/>
                      </a:lnTo>
                      <a:cubicBezTo>
                        <a:pt x="1623" y="484"/>
                        <a:pt x="1346" y="1"/>
                        <a:pt x="89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91" name="Google Shape;12491;p13"/>
                <p:cNvSpPr/>
                <p:nvPr/>
              </p:nvSpPr>
              <p:spPr>
                <a:xfrm rot="-5400000">
                  <a:off x="522750" y="4023350"/>
                  <a:ext cx="87200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8" h="1424" extrusionOk="0">
                      <a:moveTo>
                        <a:pt x="2625" y="1"/>
                      </a:moveTo>
                      <a:cubicBezTo>
                        <a:pt x="2525" y="1"/>
                        <a:pt x="2423" y="26"/>
                        <a:pt x="2331" y="77"/>
                      </a:cubicBezTo>
                      <a:lnTo>
                        <a:pt x="450" y="1165"/>
                      </a:lnTo>
                      <a:lnTo>
                        <a:pt x="1" y="1424"/>
                      </a:lnTo>
                      <a:lnTo>
                        <a:pt x="2780" y="1424"/>
                      </a:lnTo>
                      <a:cubicBezTo>
                        <a:pt x="3211" y="1424"/>
                        <a:pt x="3487" y="940"/>
                        <a:pt x="3280" y="561"/>
                      </a:cubicBezTo>
                      <a:lnTo>
                        <a:pt x="3125" y="284"/>
                      </a:lnTo>
                      <a:cubicBezTo>
                        <a:pt x="3021" y="100"/>
                        <a:pt x="2826" y="1"/>
                        <a:pt x="262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92" name="Google Shape;12492;p13"/>
                <p:cNvSpPr/>
                <p:nvPr/>
              </p:nvSpPr>
              <p:spPr>
                <a:xfrm rot="-5400000">
                  <a:off x="510938" y="4020588"/>
                  <a:ext cx="67775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8" extrusionOk="0">
                      <a:moveTo>
                        <a:pt x="1899" y="0"/>
                      </a:moveTo>
                      <a:cubicBezTo>
                        <a:pt x="1705" y="0"/>
                        <a:pt x="1511" y="100"/>
                        <a:pt x="1399" y="298"/>
                      </a:cubicBezTo>
                      <a:lnTo>
                        <a:pt x="173" y="2404"/>
                      </a:lnTo>
                      <a:lnTo>
                        <a:pt x="1" y="2697"/>
                      </a:lnTo>
                      <a:lnTo>
                        <a:pt x="450" y="2438"/>
                      </a:lnTo>
                      <a:lnTo>
                        <a:pt x="2331" y="1351"/>
                      </a:lnTo>
                      <a:cubicBezTo>
                        <a:pt x="2624" y="1196"/>
                        <a:pt x="2711" y="833"/>
                        <a:pt x="2555" y="557"/>
                      </a:cubicBezTo>
                      <a:lnTo>
                        <a:pt x="2400" y="298"/>
                      </a:lnTo>
                      <a:cubicBezTo>
                        <a:pt x="2288" y="100"/>
                        <a:pt x="2094" y="0"/>
                        <a:pt x="18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93" name="Google Shape;12493;p13"/>
                <p:cNvSpPr/>
                <p:nvPr/>
              </p:nvSpPr>
              <p:spPr>
                <a:xfrm rot="-5400000">
                  <a:off x="522450" y="4135650"/>
                  <a:ext cx="87600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2" extrusionOk="0">
                      <a:moveTo>
                        <a:pt x="872" y="1"/>
                      </a:moveTo>
                      <a:cubicBezTo>
                        <a:pt x="671" y="1"/>
                        <a:pt x="483" y="108"/>
                        <a:pt x="380" y="292"/>
                      </a:cubicBezTo>
                      <a:lnTo>
                        <a:pt x="225" y="569"/>
                      </a:lnTo>
                      <a:cubicBezTo>
                        <a:pt x="0" y="948"/>
                        <a:pt x="276" y="1432"/>
                        <a:pt x="725" y="1432"/>
                      </a:cubicBezTo>
                      <a:lnTo>
                        <a:pt x="3504" y="1432"/>
                      </a:lnTo>
                      <a:lnTo>
                        <a:pt x="2089" y="603"/>
                      </a:lnTo>
                      <a:lnTo>
                        <a:pt x="1174" y="85"/>
                      </a:lnTo>
                      <a:cubicBezTo>
                        <a:pt x="1076" y="28"/>
                        <a:pt x="972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94" name="Google Shape;12494;p13"/>
                <p:cNvSpPr/>
                <p:nvPr/>
              </p:nvSpPr>
              <p:spPr>
                <a:xfrm rot="-5400000">
                  <a:off x="545725" y="40674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1" y="1536"/>
                        <a:pt x="898" y="2434"/>
                      </a:cubicBezTo>
                      <a:cubicBezTo>
                        <a:pt x="1190" y="2732"/>
                        <a:pt x="1552" y="2865"/>
                        <a:pt x="1907" y="2865"/>
                      </a:cubicBezTo>
                      <a:cubicBezTo>
                        <a:pt x="2643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12495" name="Google Shape;12495;p13"/>
                <p:cNvGrpSpPr/>
                <p:nvPr/>
              </p:nvGrpSpPr>
              <p:grpSpPr>
                <a:xfrm>
                  <a:off x="493075" y="2283250"/>
                  <a:ext cx="189025" cy="199800"/>
                  <a:chOff x="4401800" y="1244325"/>
                  <a:chExt cx="189025" cy="199800"/>
                </a:xfrm>
              </p:grpSpPr>
              <p:sp>
                <p:nvSpPr>
                  <p:cNvPr id="12496" name="Google Shape;12496;p13"/>
                  <p:cNvSpPr/>
                  <p:nvPr/>
                </p:nvSpPr>
                <p:spPr>
                  <a:xfrm rot="-5400000">
                    <a:off x="4419613" y="1353588"/>
                    <a:ext cx="67775" cy="67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702" extrusionOk="0">
                        <a:moveTo>
                          <a:pt x="820" y="0"/>
                        </a:moveTo>
                        <a:cubicBezTo>
                          <a:pt x="622" y="0"/>
                          <a:pt x="423" y="95"/>
                          <a:pt x="311" y="285"/>
                        </a:cubicBezTo>
                        <a:lnTo>
                          <a:pt x="156" y="561"/>
                        </a:lnTo>
                        <a:cubicBezTo>
                          <a:pt x="0" y="837"/>
                          <a:pt x="104" y="1182"/>
                          <a:pt x="380" y="1338"/>
                        </a:cubicBezTo>
                        <a:lnTo>
                          <a:pt x="1295" y="1873"/>
                        </a:lnTo>
                        <a:lnTo>
                          <a:pt x="2710" y="2701"/>
                        </a:lnTo>
                        <a:lnTo>
                          <a:pt x="2710" y="2701"/>
                        </a:lnTo>
                        <a:lnTo>
                          <a:pt x="2537" y="2408"/>
                        </a:lnTo>
                        <a:lnTo>
                          <a:pt x="1329" y="285"/>
                        </a:lnTo>
                        <a:cubicBezTo>
                          <a:pt x="1217" y="95"/>
                          <a:pt x="1019" y="0"/>
                          <a:pt x="82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497" name="Google Shape;12497;p13"/>
                  <p:cNvSpPr/>
                  <p:nvPr/>
                </p:nvSpPr>
                <p:spPr>
                  <a:xfrm rot="-5400000">
                    <a:off x="4529100" y="1326725"/>
                    <a:ext cx="405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81" extrusionOk="0">
                        <a:moveTo>
                          <a:pt x="1623" y="1"/>
                        </a:moveTo>
                        <a:lnTo>
                          <a:pt x="225" y="2417"/>
                        </a:lnTo>
                        <a:cubicBezTo>
                          <a:pt x="0" y="2797"/>
                          <a:pt x="276" y="3280"/>
                          <a:pt x="725" y="3280"/>
                        </a:cubicBezTo>
                        <a:lnTo>
                          <a:pt x="1036" y="3280"/>
                        </a:lnTo>
                        <a:cubicBezTo>
                          <a:pt x="1346" y="3280"/>
                          <a:pt x="1623" y="3021"/>
                          <a:pt x="1623" y="2693"/>
                        </a:cubicBezTo>
                        <a:lnTo>
                          <a:pt x="1623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498" name="Google Shape;12498;p13"/>
                  <p:cNvSpPr/>
                  <p:nvPr/>
                </p:nvSpPr>
                <p:spPr>
                  <a:xfrm rot="-5400000">
                    <a:off x="4422525" y="1326725"/>
                    <a:ext cx="405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81" extrusionOk="0">
                        <a:moveTo>
                          <a:pt x="725" y="1"/>
                        </a:moveTo>
                        <a:cubicBezTo>
                          <a:pt x="276" y="1"/>
                          <a:pt x="0" y="484"/>
                          <a:pt x="225" y="864"/>
                        </a:cubicBezTo>
                        <a:lnTo>
                          <a:pt x="1450" y="2969"/>
                        </a:lnTo>
                        <a:lnTo>
                          <a:pt x="1623" y="3280"/>
                        </a:lnTo>
                        <a:lnTo>
                          <a:pt x="1623" y="588"/>
                        </a:lnTo>
                        <a:cubicBezTo>
                          <a:pt x="1623" y="260"/>
                          <a:pt x="1346" y="1"/>
                          <a:pt x="103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499" name="Google Shape;12499;p13"/>
                  <p:cNvSpPr/>
                  <p:nvPr/>
                </p:nvSpPr>
                <p:spPr>
                  <a:xfrm rot="-5400000">
                    <a:off x="4529313" y="1279488"/>
                    <a:ext cx="40575" cy="8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98" extrusionOk="0">
                        <a:moveTo>
                          <a:pt x="1" y="1"/>
                        </a:moveTo>
                        <a:lnTo>
                          <a:pt x="1" y="2711"/>
                        </a:lnTo>
                        <a:cubicBezTo>
                          <a:pt x="1" y="3039"/>
                          <a:pt x="259" y="3298"/>
                          <a:pt x="587" y="3298"/>
                        </a:cubicBezTo>
                        <a:lnTo>
                          <a:pt x="898" y="3298"/>
                        </a:lnTo>
                        <a:cubicBezTo>
                          <a:pt x="1330" y="3298"/>
                          <a:pt x="1623" y="2814"/>
                          <a:pt x="1399" y="2417"/>
                        </a:cubicBez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500" name="Google Shape;12500;p13"/>
                  <p:cNvSpPr/>
                  <p:nvPr/>
                </p:nvSpPr>
                <p:spPr>
                  <a:xfrm rot="-5400000">
                    <a:off x="4473475" y="1270175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1" y="0"/>
                        </a:moveTo>
                        <a:lnTo>
                          <a:pt x="2348" y="1364"/>
                        </a:lnTo>
                        <a:cubicBezTo>
                          <a:pt x="2436" y="1413"/>
                          <a:pt x="2530" y="1436"/>
                          <a:pt x="2623" y="1436"/>
                        </a:cubicBezTo>
                        <a:cubicBezTo>
                          <a:pt x="2824" y="1436"/>
                          <a:pt x="3019" y="1328"/>
                          <a:pt x="3125" y="1140"/>
                        </a:cubicBezTo>
                        <a:lnTo>
                          <a:pt x="3280" y="863"/>
                        </a:lnTo>
                        <a:cubicBezTo>
                          <a:pt x="3505" y="484"/>
                          <a:pt x="3229" y="18"/>
                          <a:pt x="278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501" name="Google Shape;12501;p13"/>
                  <p:cNvSpPr/>
                  <p:nvPr/>
                </p:nvSpPr>
                <p:spPr>
                  <a:xfrm rot="-5400000">
                    <a:off x="4505038" y="1267963"/>
                    <a:ext cx="67775" cy="6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84" extrusionOk="0">
                        <a:moveTo>
                          <a:pt x="1" y="0"/>
                        </a:moveTo>
                        <a:lnTo>
                          <a:pt x="1399" y="2399"/>
                        </a:lnTo>
                        <a:cubicBezTo>
                          <a:pt x="1511" y="2589"/>
                          <a:pt x="1705" y="2684"/>
                          <a:pt x="1899" y="2684"/>
                        </a:cubicBezTo>
                        <a:cubicBezTo>
                          <a:pt x="2094" y="2684"/>
                          <a:pt x="2288" y="2589"/>
                          <a:pt x="2400" y="2399"/>
                        </a:cubicBezTo>
                        <a:lnTo>
                          <a:pt x="2555" y="2140"/>
                        </a:lnTo>
                        <a:cubicBezTo>
                          <a:pt x="2711" y="1847"/>
                          <a:pt x="2607" y="1502"/>
                          <a:pt x="2348" y="1346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502" name="Google Shape;12502;p13"/>
                  <p:cNvSpPr/>
                  <p:nvPr/>
                </p:nvSpPr>
                <p:spPr>
                  <a:xfrm rot="-5400000">
                    <a:off x="4473475" y="1382350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708" y="0"/>
                        </a:moveTo>
                        <a:cubicBezTo>
                          <a:pt x="277" y="18"/>
                          <a:pt x="1" y="484"/>
                          <a:pt x="208" y="863"/>
                        </a:cubicBezTo>
                        <a:lnTo>
                          <a:pt x="363" y="1140"/>
                        </a:lnTo>
                        <a:cubicBezTo>
                          <a:pt x="469" y="1328"/>
                          <a:pt x="672" y="1436"/>
                          <a:pt x="878" y="1436"/>
                        </a:cubicBezTo>
                        <a:cubicBezTo>
                          <a:pt x="973" y="1436"/>
                          <a:pt x="1069" y="1413"/>
                          <a:pt x="1157" y="1364"/>
                        </a:cubicBezTo>
                        <a:lnTo>
                          <a:pt x="350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503" name="Google Shape;12503;p13"/>
                  <p:cNvSpPr/>
                  <p:nvPr/>
                </p:nvSpPr>
                <p:spPr>
                  <a:xfrm rot="-5400000">
                    <a:off x="4505200" y="1353650"/>
                    <a:ext cx="67775" cy="6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97" extrusionOk="0">
                        <a:moveTo>
                          <a:pt x="2710" y="0"/>
                        </a:moveTo>
                        <a:lnTo>
                          <a:pt x="380" y="1346"/>
                        </a:lnTo>
                        <a:cubicBezTo>
                          <a:pt x="104" y="1502"/>
                          <a:pt x="0" y="1864"/>
                          <a:pt x="173" y="2140"/>
                        </a:cubicBezTo>
                        <a:lnTo>
                          <a:pt x="311" y="2399"/>
                        </a:lnTo>
                        <a:cubicBezTo>
                          <a:pt x="423" y="2598"/>
                          <a:pt x="622" y="2697"/>
                          <a:pt x="820" y="2697"/>
                        </a:cubicBezTo>
                        <a:cubicBezTo>
                          <a:pt x="1019" y="2697"/>
                          <a:pt x="1217" y="2598"/>
                          <a:pt x="1329" y="2399"/>
                        </a:cubicBezTo>
                        <a:lnTo>
                          <a:pt x="2710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504" name="Google Shape;12504;p13"/>
                  <p:cNvSpPr/>
                  <p:nvPr/>
                </p:nvSpPr>
                <p:spPr>
                  <a:xfrm rot="-5400000">
                    <a:off x="4422738" y="1279913"/>
                    <a:ext cx="40150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3281" extrusionOk="0">
                        <a:moveTo>
                          <a:pt x="587" y="1"/>
                        </a:moveTo>
                        <a:cubicBezTo>
                          <a:pt x="259" y="1"/>
                          <a:pt x="1" y="260"/>
                          <a:pt x="1" y="588"/>
                        </a:cubicBezTo>
                        <a:lnTo>
                          <a:pt x="1" y="3280"/>
                        </a:lnTo>
                        <a:lnTo>
                          <a:pt x="173" y="2987"/>
                        </a:lnTo>
                        <a:lnTo>
                          <a:pt x="1399" y="864"/>
                        </a:lnTo>
                        <a:cubicBezTo>
                          <a:pt x="1606" y="484"/>
                          <a:pt x="1330" y="1"/>
                          <a:pt x="89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505" name="Google Shape;12505;p13"/>
                  <p:cNvSpPr/>
                  <p:nvPr/>
                </p:nvSpPr>
                <p:spPr>
                  <a:xfrm rot="-5400000">
                    <a:off x="4431263" y="1270338"/>
                    <a:ext cx="87625" cy="3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24" extrusionOk="0">
                        <a:moveTo>
                          <a:pt x="2633" y="1"/>
                        </a:moveTo>
                        <a:cubicBezTo>
                          <a:pt x="2532" y="1"/>
                          <a:pt x="2429" y="26"/>
                          <a:pt x="2331" y="77"/>
                        </a:cubicBezTo>
                        <a:lnTo>
                          <a:pt x="450" y="1165"/>
                        </a:lnTo>
                        <a:lnTo>
                          <a:pt x="1" y="1424"/>
                        </a:lnTo>
                        <a:lnTo>
                          <a:pt x="2780" y="1424"/>
                        </a:lnTo>
                        <a:cubicBezTo>
                          <a:pt x="3229" y="1424"/>
                          <a:pt x="3505" y="940"/>
                          <a:pt x="3280" y="561"/>
                        </a:cubicBezTo>
                        <a:lnTo>
                          <a:pt x="3125" y="284"/>
                        </a:lnTo>
                        <a:cubicBezTo>
                          <a:pt x="3021" y="100"/>
                          <a:pt x="2833" y="1"/>
                          <a:pt x="263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506" name="Google Shape;12506;p13"/>
                  <p:cNvSpPr/>
                  <p:nvPr/>
                </p:nvSpPr>
                <p:spPr>
                  <a:xfrm rot="-5400000">
                    <a:off x="4419675" y="1267350"/>
                    <a:ext cx="67750" cy="67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0" h="2698" extrusionOk="0">
                        <a:moveTo>
                          <a:pt x="1890" y="0"/>
                        </a:moveTo>
                        <a:cubicBezTo>
                          <a:pt x="1692" y="0"/>
                          <a:pt x="1493" y="100"/>
                          <a:pt x="1381" y="298"/>
                        </a:cubicBezTo>
                        <a:lnTo>
                          <a:pt x="173" y="2404"/>
                        </a:lnTo>
                        <a:lnTo>
                          <a:pt x="0" y="2697"/>
                        </a:lnTo>
                        <a:lnTo>
                          <a:pt x="449" y="2438"/>
                        </a:lnTo>
                        <a:lnTo>
                          <a:pt x="2330" y="1351"/>
                        </a:lnTo>
                        <a:cubicBezTo>
                          <a:pt x="2606" y="1196"/>
                          <a:pt x="2710" y="833"/>
                          <a:pt x="2555" y="557"/>
                        </a:cubicBezTo>
                        <a:lnTo>
                          <a:pt x="2399" y="298"/>
                        </a:lnTo>
                        <a:cubicBezTo>
                          <a:pt x="2287" y="100"/>
                          <a:pt x="2089" y="0"/>
                          <a:pt x="189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507" name="Google Shape;12507;p13"/>
                  <p:cNvSpPr/>
                  <p:nvPr/>
                </p:nvSpPr>
                <p:spPr>
                  <a:xfrm rot="-5400000">
                    <a:off x="4431163" y="1382413"/>
                    <a:ext cx="87625" cy="35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2" extrusionOk="0">
                        <a:moveTo>
                          <a:pt x="863" y="1"/>
                        </a:moveTo>
                        <a:cubicBezTo>
                          <a:pt x="662" y="1"/>
                          <a:pt x="467" y="108"/>
                          <a:pt x="363" y="292"/>
                        </a:cubicBezTo>
                        <a:lnTo>
                          <a:pt x="208" y="569"/>
                        </a:lnTo>
                        <a:cubicBezTo>
                          <a:pt x="1" y="948"/>
                          <a:pt x="277" y="1432"/>
                          <a:pt x="708" y="1432"/>
                        </a:cubicBezTo>
                        <a:lnTo>
                          <a:pt x="3504" y="1432"/>
                        </a:lnTo>
                        <a:lnTo>
                          <a:pt x="2072" y="603"/>
                        </a:lnTo>
                        <a:lnTo>
                          <a:pt x="1157" y="85"/>
                        </a:lnTo>
                        <a:cubicBezTo>
                          <a:pt x="1065" y="28"/>
                          <a:pt x="963" y="1"/>
                          <a:pt x="86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508" name="Google Shape;12508;p13"/>
                  <p:cNvSpPr/>
                  <p:nvPr/>
                </p:nvSpPr>
                <p:spPr>
                  <a:xfrm rot="-5400000">
                    <a:off x="4454450" y="1314675"/>
                    <a:ext cx="83725" cy="7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49" h="2865" extrusionOk="0">
                        <a:moveTo>
                          <a:pt x="1916" y="0"/>
                        </a:moveTo>
                        <a:cubicBezTo>
                          <a:pt x="639" y="0"/>
                          <a:pt x="1" y="1536"/>
                          <a:pt x="898" y="2434"/>
                        </a:cubicBezTo>
                        <a:cubicBezTo>
                          <a:pt x="1196" y="2732"/>
                          <a:pt x="1560" y="2865"/>
                          <a:pt x="1915" y="2865"/>
                        </a:cubicBezTo>
                        <a:cubicBezTo>
                          <a:pt x="2651" y="2865"/>
                          <a:pt x="3349" y="2294"/>
                          <a:pt x="3349" y="1433"/>
                        </a:cubicBezTo>
                        <a:cubicBezTo>
                          <a:pt x="3349" y="639"/>
                          <a:pt x="2710" y="0"/>
                          <a:pt x="191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12509" name="Google Shape;12509;p13"/>
                <p:cNvSpPr/>
                <p:nvPr/>
              </p:nvSpPr>
              <p:spPr>
                <a:xfrm rot="-5400000">
                  <a:off x="631363" y="2800388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2" y="381"/>
                      </a:lnTo>
                      <a:cubicBezTo>
                        <a:pt x="1" y="709"/>
                        <a:pt x="243" y="1244"/>
                        <a:pt x="691" y="1244"/>
                      </a:cubicBezTo>
                      <a:cubicBezTo>
                        <a:pt x="1140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10" name="Google Shape;12510;p13"/>
                <p:cNvSpPr/>
                <p:nvPr/>
              </p:nvSpPr>
              <p:spPr>
                <a:xfrm rot="-5400000">
                  <a:off x="631375" y="337167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0" y="709"/>
                        <a:pt x="242" y="1244"/>
                        <a:pt x="691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11" name="Google Shape;12511;p13"/>
                <p:cNvSpPr/>
                <p:nvPr/>
              </p:nvSpPr>
              <p:spPr>
                <a:xfrm rot="-5400000">
                  <a:off x="631363" y="3942963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74" y="1"/>
                      </a:moveTo>
                      <a:lnTo>
                        <a:pt x="311" y="381"/>
                      </a:lnTo>
                      <a:cubicBezTo>
                        <a:pt x="1" y="709"/>
                        <a:pt x="225" y="1244"/>
                        <a:pt x="674" y="1244"/>
                      </a:cubicBezTo>
                      <a:cubicBezTo>
                        <a:pt x="1123" y="1244"/>
                        <a:pt x="1364" y="709"/>
                        <a:pt x="1053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12" name="Google Shape;12512;p13"/>
                <p:cNvSpPr/>
                <p:nvPr/>
              </p:nvSpPr>
              <p:spPr>
                <a:xfrm rot="-5400000">
                  <a:off x="631575" y="2228875"/>
                  <a:ext cx="337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244" extrusionOk="0">
                      <a:moveTo>
                        <a:pt x="674" y="1"/>
                      </a:moveTo>
                      <a:lnTo>
                        <a:pt x="294" y="381"/>
                      </a:lnTo>
                      <a:cubicBezTo>
                        <a:pt x="1" y="709"/>
                        <a:pt x="225" y="1244"/>
                        <a:pt x="674" y="1244"/>
                      </a:cubicBezTo>
                      <a:cubicBezTo>
                        <a:pt x="1123" y="1244"/>
                        <a:pt x="1347" y="709"/>
                        <a:pt x="1037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13" name="Google Shape;12513;p13"/>
                <p:cNvSpPr/>
                <p:nvPr/>
              </p:nvSpPr>
              <p:spPr>
                <a:xfrm rot="-5400000">
                  <a:off x="631363" y="2506538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1" y="709"/>
                        <a:pt x="242" y="1244"/>
                        <a:pt x="691" y="1244"/>
                      </a:cubicBezTo>
                      <a:cubicBezTo>
                        <a:pt x="1140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14" name="Google Shape;12514;p13"/>
                <p:cNvSpPr/>
                <p:nvPr/>
              </p:nvSpPr>
              <p:spPr>
                <a:xfrm rot="-5400000">
                  <a:off x="631375" y="307782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73" y="1"/>
                      </a:moveTo>
                      <a:lnTo>
                        <a:pt x="311" y="381"/>
                      </a:lnTo>
                      <a:cubicBezTo>
                        <a:pt x="0" y="709"/>
                        <a:pt x="242" y="1244"/>
                        <a:pt x="673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7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15" name="Google Shape;12515;p13"/>
                <p:cNvSpPr/>
                <p:nvPr/>
              </p:nvSpPr>
              <p:spPr>
                <a:xfrm rot="-5400000">
                  <a:off x="631375" y="364912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74" y="1"/>
                      </a:moveTo>
                      <a:lnTo>
                        <a:pt x="311" y="381"/>
                      </a:lnTo>
                      <a:cubicBezTo>
                        <a:pt x="0" y="709"/>
                        <a:pt x="225" y="1244"/>
                        <a:pt x="674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16" name="Google Shape;12516;p13"/>
                <p:cNvSpPr/>
                <p:nvPr/>
              </p:nvSpPr>
              <p:spPr>
                <a:xfrm rot="-5400000">
                  <a:off x="631363" y="4220413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1" y="709"/>
                        <a:pt x="242" y="1244"/>
                        <a:pt x="691" y="1244"/>
                      </a:cubicBezTo>
                      <a:cubicBezTo>
                        <a:pt x="1123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2517" name="Google Shape;12517;p13"/>
            <p:cNvGrpSpPr/>
            <p:nvPr/>
          </p:nvGrpSpPr>
          <p:grpSpPr>
            <a:xfrm rot="5400000">
              <a:off x="6720850" y="-962275"/>
              <a:ext cx="341750" cy="2538050"/>
              <a:chOff x="487050" y="1971275"/>
              <a:chExt cx="341750" cy="2538050"/>
            </a:xfrm>
          </p:grpSpPr>
          <p:sp>
            <p:nvSpPr>
              <p:cNvPr id="12518" name="Google Shape;12518;p13"/>
              <p:cNvSpPr/>
              <p:nvPr/>
            </p:nvSpPr>
            <p:spPr>
              <a:xfrm rot="-5400000">
                <a:off x="-453825" y="3226700"/>
                <a:ext cx="2538050" cy="27200"/>
              </a:xfrm>
              <a:custGeom>
                <a:avLst/>
                <a:gdLst/>
                <a:ahLst/>
                <a:cxnLst/>
                <a:rect l="l" t="t" r="r" b="b"/>
                <a:pathLst>
                  <a:path w="101522" h="1088" extrusionOk="0">
                    <a:moveTo>
                      <a:pt x="1" y="0"/>
                    </a:moveTo>
                    <a:lnTo>
                      <a:pt x="1" y="1088"/>
                    </a:lnTo>
                    <a:lnTo>
                      <a:pt x="101521" y="1088"/>
                    </a:lnTo>
                    <a:lnTo>
                      <a:pt x="10152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19" name="Google Shape;12519;p13"/>
              <p:cNvSpPr/>
              <p:nvPr/>
            </p:nvSpPr>
            <p:spPr>
              <a:xfrm rot="-5400000">
                <a:off x="-535587" y="3232963"/>
                <a:ext cx="2538050" cy="14675"/>
              </a:xfrm>
              <a:custGeom>
                <a:avLst/>
                <a:gdLst/>
                <a:ahLst/>
                <a:cxnLst/>
                <a:rect l="l" t="t" r="r" b="b"/>
                <a:pathLst>
                  <a:path w="101522" h="587" extrusionOk="0">
                    <a:moveTo>
                      <a:pt x="1" y="0"/>
                    </a:moveTo>
                    <a:lnTo>
                      <a:pt x="1" y="587"/>
                    </a:lnTo>
                    <a:lnTo>
                      <a:pt x="101521" y="587"/>
                    </a:lnTo>
                    <a:lnTo>
                      <a:pt x="10152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20" name="Google Shape;12520;p13"/>
              <p:cNvSpPr/>
              <p:nvPr/>
            </p:nvSpPr>
            <p:spPr>
              <a:xfrm rot="-5400000">
                <a:off x="487038" y="2568463"/>
                <a:ext cx="200675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7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21" name="Google Shape;12521;p13"/>
              <p:cNvSpPr/>
              <p:nvPr/>
            </p:nvSpPr>
            <p:spPr>
              <a:xfrm rot="-5400000">
                <a:off x="523163" y="2676663"/>
                <a:ext cx="5700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53" extrusionOk="0">
                    <a:moveTo>
                      <a:pt x="685" y="1"/>
                    </a:moveTo>
                    <a:cubicBezTo>
                      <a:pt x="523" y="1"/>
                      <a:pt x="363" y="78"/>
                      <a:pt x="277" y="234"/>
                    </a:cubicBezTo>
                    <a:lnTo>
                      <a:pt x="139" y="458"/>
                    </a:lnTo>
                    <a:cubicBezTo>
                      <a:pt x="1" y="682"/>
                      <a:pt x="87" y="976"/>
                      <a:pt x="312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279" y="2253"/>
                    </a:lnTo>
                    <a:lnTo>
                      <a:pt x="2124" y="2011"/>
                    </a:lnTo>
                    <a:lnTo>
                      <a:pt x="1106" y="234"/>
                    </a:lnTo>
                    <a:cubicBezTo>
                      <a:pt x="1011" y="78"/>
                      <a:pt x="847" y="1"/>
                      <a:pt x="68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22" name="Google Shape;12522;p13"/>
              <p:cNvSpPr/>
              <p:nvPr/>
            </p:nvSpPr>
            <p:spPr>
              <a:xfrm rot="-5400000">
                <a:off x="615188" y="2654313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05" y="2745"/>
                    </a:cubicBezTo>
                    <a:lnTo>
                      <a:pt x="864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23" name="Google Shape;12523;p13"/>
              <p:cNvSpPr/>
              <p:nvPr/>
            </p:nvSpPr>
            <p:spPr>
              <a:xfrm rot="-5400000">
                <a:off x="525875" y="2654325"/>
                <a:ext cx="3412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5" extrusionOk="0">
                    <a:moveTo>
                      <a:pt x="622" y="0"/>
                    </a:moveTo>
                    <a:cubicBezTo>
                      <a:pt x="242" y="0"/>
                      <a:pt x="1" y="397"/>
                      <a:pt x="190" y="725"/>
                    </a:cubicBezTo>
                    <a:lnTo>
                      <a:pt x="1209" y="2486"/>
                    </a:lnTo>
                    <a:lnTo>
                      <a:pt x="1364" y="2744"/>
                    </a:lnTo>
                    <a:lnTo>
                      <a:pt x="1364" y="483"/>
                    </a:lnTo>
                    <a:cubicBezTo>
                      <a:pt x="1364" y="207"/>
                      <a:pt x="1140" y="0"/>
                      <a:pt x="8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24" name="Google Shape;12524;p13"/>
              <p:cNvSpPr/>
              <p:nvPr/>
            </p:nvSpPr>
            <p:spPr>
              <a:xfrm rot="-5400000">
                <a:off x="615413" y="26148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08" y="2745"/>
                      <a:pt x="484" y="2745"/>
                    </a:cubicBezTo>
                    <a:lnTo>
                      <a:pt x="743" y="2745"/>
                    </a:lnTo>
                    <a:cubicBezTo>
                      <a:pt x="1105" y="2745"/>
                      <a:pt x="1347" y="2331"/>
                      <a:pt x="1157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25" name="Google Shape;12525;p13"/>
              <p:cNvSpPr/>
              <p:nvPr/>
            </p:nvSpPr>
            <p:spPr>
              <a:xfrm rot="-5400000">
                <a:off x="568463" y="2607013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68" y="1139"/>
                    </a:lnTo>
                    <a:cubicBezTo>
                      <a:pt x="2041" y="1178"/>
                      <a:pt x="2121" y="1198"/>
                      <a:pt x="2200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45" y="742"/>
                    </a:lnTo>
                    <a:cubicBezTo>
                      <a:pt x="2935" y="414"/>
                      <a:pt x="2711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26" name="Google Shape;12526;p13"/>
              <p:cNvSpPr/>
              <p:nvPr/>
            </p:nvSpPr>
            <p:spPr>
              <a:xfrm rot="-5400000">
                <a:off x="594975" y="2604650"/>
                <a:ext cx="5655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66" extrusionOk="0">
                    <a:moveTo>
                      <a:pt x="0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7" y="2183"/>
                      <a:pt x="2002" y="2019"/>
                    </a:cubicBezTo>
                    <a:lnTo>
                      <a:pt x="2123" y="1812"/>
                    </a:lnTo>
                    <a:cubicBezTo>
                      <a:pt x="2261" y="1571"/>
                      <a:pt x="2192" y="1260"/>
                      <a:pt x="1951" y="113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27" name="Google Shape;12527;p13"/>
              <p:cNvSpPr/>
              <p:nvPr/>
            </p:nvSpPr>
            <p:spPr>
              <a:xfrm rot="-5400000">
                <a:off x="568350" y="27011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604" y="0"/>
                    </a:moveTo>
                    <a:cubicBezTo>
                      <a:pt x="242" y="0"/>
                      <a:pt x="0" y="414"/>
                      <a:pt x="190" y="725"/>
                    </a:cubicBezTo>
                    <a:lnTo>
                      <a:pt x="311" y="949"/>
                    </a:lnTo>
                    <a:cubicBezTo>
                      <a:pt x="404" y="1100"/>
                      <a:pt x="566" y="1189"/>
                      <a:pt x="737" y="1189"/>
                    </a:cubicBezTo>
                    <a:cubicBezTo>
                      <a:pt x="820" y="1189"/>
                      <a:pt x="905" y="1167"/>
                      <a:pt x="984" y="1122"/>
                    </a:cubicBezTo>
                    <a:lnTo>
                      <a:pt x="293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28" name="Google Shape;12528;p13"/>
              <p:cNvSpPr/>
              <p:nvPr/>
            </p:nvSpPr>
            <p:spPr>
              <a:xfrm rot="-5400000">
                <a:off x="594588" y="2676663"/>
                <a:ext cx="5700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53" extrusionOk="0">
                    <a:moveTo>
                      <a:pt x="2279" y="0"/>
                    </a:moveTo>
                    <a:lnTo>
                      <a:pt x="312" y="1139"/>
                    </a:lnTo>
                    <a:cubicBezTo>
                      <a:pt x="87" y="1260"/>
                      <a:pt x="1" y="1571"/>
                      <a:pt x="139" y="1795"/>
                    </a:cubicBezTo>
                    <a:lnTo>
                      <a:pt x="277" y="2019"/>
                    </a:lnTo>
                    <a:cubicBezTo>
                      <a:pt x="363" y="2175"/>
                      <a:pt x="523" y="2252"/>
                      <a:pt x="685" y="2252"/>
                    </a:cubicBezTo>
                    <a:cubicBezTo>
                      <a:pt x="847" y="2252"/>
                      <a:pt x="1011" y="2175"/>
                      <a:pt x="1106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29" name="Google Shape;12529;p13"/>
              <p:cNvSpPr/>
              <p:nvPr/>
            </p:nvSpPr>
            <p:spPr>
              <a:xfrm rot="-5400000">
                <a:off x="526100" y="261527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38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30" name="Google Shape;12530;p13"/>
              <p:cNvSpPr/>
              <p:nvPr/>
            </p:nvSpPr>
            <p:spPr>
              <a:xfrm rot="-5400000">
                <a:off x="533038" y="2607138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201" y="0"/>
                    </a:moveTo>
                    <a:cubicBezTo>
                      <a:pt x="2121" y="0"/>
                      <a:pt x="2041" y="21"/>
                      <a:pt x="1968" y="66"/>
                    </a:cubicBezTo>
                    <a:lnTo>
                      <a:pt x="381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711" y="1188"/>
                      <a:pt x="2935" y="791"/>
                      <a:pt x="2745" y="463"/>
                    </a:cubicBezTo>
                    <a:lnTo>
                      <a:pt x="2624" y="256"/>
                    </a:lnTo>
                    <a:cubicBezTo>
                      <a:pt x="2531" y="92"/>
                      <a:pt x="2367" y="0"/>
                      <a:pt x="220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31" name="Google Shape;12531;p13"/>
              <p:cNvSpPr/>
              <p:nvPr/>
            </p:nvSpPr>
            <p:spPr>
              <a:xfrm rot="-5400000">
                <a:off x="523438" y="2604863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8" y="2007"/>
                    </a:lnTo>
                    <a:lnTo>
                      <a:pt x="0" y="2249"/>
                    </a:lnTo>
                    <a:lnTo>
                      <a:pt x="380" y="2042"/>
                    </a:lnTo>
                    <a:lnTo>
                      <a:pt x="1951" y="1127"/>
                    </a:lnTo>
                    <a:cubicBezTo>
                      <a:pt x="2175" y="989"/>
                      <a:pt x="2261" y="696"/>
                      <a:pt x="2123" y="454"/>
                    </a:cubicBezTo>
                    <a:lnTo>
                      <a:pt x="2002" y="247"/>
                    </a:lnTo>
                    <a:cubicBezTo>
                      <a:pt x="1907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32" name="Google Shape;12532;p13"/>
              <p:cNvSpPr/>
              <p:nvPr/>
            </p:nvSpPr>
            <p:spPr>
              <a:xfrm rot="-5400000">
                <a:off x="533025" y="27011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737" y="0"/>
                    </a:moveTo>
                    <a:cubicBezTo>
                      <a:pt x="566" y="0"/>
                      <a:pt x="404" y="89"/>
                      <a:pt x="311" y="240"/>
                    </a:cubicBezTo>
                    <a:lnTo>
                      <a:pt x="190" y="464"/>
                    </a:lnTo>
                    <a:cubicBezTo>
                      <a:pt x="0" y="775"/>
                      <a:pt x="242" y="1189"/>
                      <a:pt x="604" y="1189"/>
                    </a:cubicBezTo>
                    <a:lnTo>
                      <a:pt x="2934" y="1189"/>
                    </a:lnTo>
                    <a:lnTo>
                      <a:pt x="1743" y="516"/>
                    </a:lnTo>
                    <a:lnTo>
                      <a:pt x="984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33" name="Google Shape;12533;p13"/>
              <p:cNvSpPr/>
              <p:nvPr/>
            </p:nvSpPr>
            <p:spPr>
              <a:xfrm rot="-5400000">
                <a:off x="557375" y="26388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192" y="0"/>
                    </a:moveTo>
                    <a:cubicBezTo>
                      <a:pt x="536" y="0"/>
                      <a:pt x="1" y="536"/>
                      <a:pt x="1" y="1209"/>
                    </a:cubicBezTo>
                    <a:cubicBezTo>
                      <a:pt x="1" y="1865"/>
                      <a:pt x="536" y="2400"/>
                      <a:pt x="1192" y="2400"/>
                    </a:cubicBezTo>
                    <a:cubicBezTo>
                      <a:pt x="1865" y="2400"/>
                      <a:pt x="2400" y="1865"/>
                      <a:pt x="2400" y="1209"/>
                    </a:cubicBezTo>
                    <a:cubicBezTo>
                      <a:pt x="2400" y="536"/>
                      <a:pt x="1865" y="0"/>
                      <a:pt x="11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34" name="Google Shape;12534;p13"/>
              <p:cNvSpPr/>
              <p:nvPr/>
            </p:nvSpPr>
            <p:spPr>
              <a:xfrm rot="-5400000">
                <a:off x="487250" y="3139975"/>
                <a:ext cx="2002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10" h="8026" extrusionOk="0">
                    <a:moveTo>
                      <a:pt x="7543" y="466"/>
                    </a:moveTo>
                    <a:lnTo>
                      <a:pt x="7543" y="7560"/>
                    </a:lnTo>
                    <a:lnTo>
                      <a:pt x="467" y="7560"/>
                    </a:lnTo>
                    <a:lnTo>
                      <a:pt x="467" y="466"/>
                    </a:lnTo>
                    <a:close/>
                    <a:moveTo>
                      <a:pt x="1" y="0"/>
                    </a:moveTo>
                    <a:lnTo>
                      <a:pt x="1" y="8026"/>
                    </a:lnTo>
                    <a:lnTo>
                      <a:pt x="8009" y="8026"/>
                    </a:lnTo>
                    <a:lnTo>
                      <a:pt x="800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35" name="Google Shape;12535;p13"/>
              <p:cNvSpPr/>
              <p:nvPr/>
            </p:nvSpPr>
            <p:spPr>
              <a:xfrm rot="-5400000">
                <a:off x="523175" y="3247950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682" y="1"/>
                    </a:moveTo>
                    <a:cubicBezTo>
                      <a:pt x="518" y="1"/>
                      <a:pt x="354" y="78"/>
                      <a:pt x="259" y="234"/>
                    </a:cubicBezTo>
                    <a:lnTo>
                      <a:pt x="138" y="458"/>
                    </a:lnTo>
                    <a:cubicBezTo>
                      <a:pt x="0" y="682"/>
                      <a:pt x="87" y="993"/>
                      <a:pt x="311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279" y="2253"/>
                    </a:lnTo>
                    <a:lnTo>
                      <a:pt x="2123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36" name="Google Shape;12536;p13"/>
              <p:cNvSpPr/>
              <p:nvPr/>
            </p:nvSpPr>
            <p:spPr>
              <a:xfrm rot="-5400000">
                <a:off x="615188" y="3225613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64" y="1"/>
                    </a:moveTo>
                    <a:lnTo>
                      <a:pt x="191" y="2020"/>
                    </a:lnTo>
                    <a:cubicBezTo>
                      <a:pt x="1" y="2331"/>
                      <a:pt x="243" y="2745"/>
                      <a:pt x="622" y="2745"/>
                    </a:cubicBezTo>
                    <a:lnTo>
                      <a:pt x="864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37" name="Google Shape;12537;p13"/>
              <p:cNvSpPr/>
              <p:nvPr/>
            </p:nvSpPr>
            <p:spPr>
              <a:xfrm rot="-5400000">
                <a:off x="525875" y="3225625"/>
                <a:ext cx="3412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5" extrusionOk="0">
                    <a:moveTo>
                      <a:pt x="622" y="0"/>
                    </a:moveTo>
                    <a:cubicBezTo>
                      <a:pt x="243" y="0"/>
                      <a:pt x="1" y="397"/>
                      <a:pt x="191" y="725"/>
                    </a:cubicBezTo>
                    <a:lnTo>
                      <a:pt x="1209" y="2486"/>
                    </a:lnTo>
                    <a:lnTo>
                      <a:pt x="1364" y="2744"/>
                    </a:lnTo>
                    <a:lnTo>
                      <a:pt x="1364" y="483"/>
                    </a:lnTo>
                    <a:cubicBezTo>
                      <a:pt x="1364" y="207"/>
                      <a:pt x="1140" y="0"/>
                      <a:pt x="8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38" name="Google Shape;12538;p13"/>
              <p:cNvSpPr/>
              <p:nvPr/>
            </p:nvSpPr>
            <p:spPr>
              <a:xfrm rot="-5400000">
                <a:off x="615200" y="318635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" y="1"/>
                    </a:moveTo>
                    <a:lnTo>
                      <a:pt x="1" y="2262"/>
                    </a:lnTo>
                    <a:cubicBezTo>
                      <a:pt x="1" y="2521"/>
                      <a:pt x="225" y="2745"/>
                      <a:pt x="501" y="2745"/>
                    </a:cubicBezTo>
                    <a:lnTo>
                      <a:pt x="743" y="2745"/>
                    </a:lnTo>
                    <a:cubicBezTo>
                      <a:pt x="1122" y="2745"/>
                      <a:pt x="1364" y="2331"/>
                      <a:pt x="1174" y="202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39" name="Google Shape;12539;p13"/>
              <p:cNvSpPr/>
              <p:nvPr/>
            </p:nvSpPr>
            <p:spPr>
              <a:xfrm rot="-5400000">
                <a:off x="568463" y="3178288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0" y="0"/>
                    </a:moveTo>
                    <a:lnTo>
                      <a:pt x="1951" y="1139"/>
                    </a:lnTo>
                    <a:cubicBezTo>
                      <a:pt x="2029" y="1178"/>
                      <a:pt x="2112" y="1198"/>
                      <a:pt x="2194" y="1198"/>
                    </a:cubicBezTo>
                    <a:cubicBezTo>
                      <a:pt x="2365" y="1198"/>
                      <a:pt x="2530" y="1113"/>
                      <a:pt x="2624" y="949"/>
                    </a:cubicBezTo>
                    <a:lnTo>
                      <a:pt x="2744" y="742"/>
                    </a:lnTo>
                    <a:cubicBezTo>
                      <a:pt x="2934" y="414"/>
                      <a:pt x="2693" y="17"/>
                      <a:pt x="2330" y="1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40" name="Google Shape;12540;p13"/>
              <p:cNvSpPr/>
              <p:nvPr/>
            </p:nvSpPr>
            <p:spPr>
              <a:xfrm rot="-5400000">
                <a:off x="594975" y="3175950"/>
                <a:ext cx="5655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66" extrusionOk="0">
                    <a:moveTo>
                      <a:pt x="1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8" y="2183"/>
                      <a:pt x="2003" y="2019"/>
                    </a:cubicBezTo>
                    <a:lnTo>
                      <a:pt x="2124" y="1812"/>
                    </a:lnTo>
                    <a:cubicBezTo>
                      <a:pt x="2262" y="1571"/>
                      <a:pt x="2193" y="1260"/>
                      <a:pt x="1951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41" name="Google Shape;12541;p13"/>
              <p:cNvSpPr/>
              <p:nvPr/>
            </p:nvSpPr>
            <p:spPr>
              <a:xfrm rot="-5400000">
                <a:off x="568350" y="32724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605" y="0"/>
                    </a:moveTo>
                    <a:cubicBezTo>
                      <a:pt x="242" y="0"/>
                      <a:pt x="1" y="414"/>
                      <a:pt x="190" y="725"/>
                    </a:cubicBezTo>
                    <a:lnTo>
                      <a:pt x="311" y="949"/>
                    </a:lnTo>
                    <a:cubicBezTo>
                      <a:pt x="404" y="1100"/>
                      <a:pt x="567" y="1189"/>
                      <a:pt x="737" y="1189"/>
                    </a:cubicBezTo>
                    <a:cubicBezTo>
                      <a:pt x="820" y="1189"/>
                      <a:pt x="905" y="1167"/>
                      <a:pt x="984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42" name="Google Shape;12542;p13"/>
              <p:cNvSpPr/>
              <p:nvPr/>
            </p:nvSpPr>
            <p:spPr>
              <a:xfrm rot="-5400000">
                <a:off x="594600" y="3247950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2279" y="0"/>
                    </a:moveTo>
                    <a:lnTo>
                      <a:pt x="311" y="1139"/>
                    </a:lnTo>
                    <a:cubicBezTo>
                      <a:pt x="87" y="1260"/>
                      <a:pt x="0" y="1571"/>
                      <a:pt x="138" y="1795"/>
                    </a:cubicBezTo>
                    <a:lnTo>
                      <a:pt x="259" y="2019"/>
                    </a:lnTo>
                    <a:cubicBezTo>
                      <a:pt x="354" y="2175"/>
                      <a:pt x="518" y="2252"/>
                      <a:pt x="682" y="2252"/>
                    </a:cubicBezTo>
                    <a:cubicBezTo>
                      <a:pt x="846" y="2252"/>
                      <a:pt x="1010" y="2175"/>
                      <a:pt x="1105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43" name="Google Shape;12543;p13"/>
              <p:cNvSpPr/>
              <p:nvPr/>
            </p:nvSpPr>
            <p:spPr>
              <a:xfrm rot="-5400000">
                <a:off x="525888" y="3186363"/>
                <a:ext cx="34100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5" extrusionOk="0">
                    <a:moveTo>
                      <a:pt x="501" y="0"/>
                    </a:moveTo>
                    <a:cubicBezTo>
                      <a:pt x="225" y="0"/>
                      <a:pt x="1" y="207"/>
                      <a:pt x="1" y="483"/>
                    </a:cubicBezTo>
                    <a:lnTo>
                      <a:pt x="1" y="2744"/>
                    </a:lnTo>
                    <a:lnTo>
                      <a:pt x="156" y="2486"/>
                    </a:lnTo>
                    <a:lnTo>
                      <a:pt x="1174" y="725"/>
                    </a:lnTo>
                    <a:cubicBezTo>
                      <a:pt x="1364" y="397"/>
                      <a:pt x="1122" y="0"/>
                      <a:pt x="7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44" name="Google Shape;12544;p13"/>
              <p:cNvSpPr/>
              <p:nvPr/>
            </p:nvSpPr>
            <p:spPr>
              <a:xfrm rot="-5400000">
                <a:off x="533038" y="3178413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195" y="0"/>
                    </a:moveTo>
                    <a:cubicBezTo>
                      <a:pt x="2112" y="0"/>
                      <a:pt x="2029" y="21"/>
                      <a:pt x="1951" y="66"/>
                    </a:cubicBezTo>
                    <a:lnTo>
                      <a:pt x="380" y="981"/>
                    </a:lnTo>
                    <a:lnTo>
                      <a:pt x="0" y="1188"/>
                    </a:lnTo>
                    <a:lnTo>
                      <a:pt x="2330" y="1188"/>
                    </a:lnTo>
                    <a:cubicBezTo>
                      <a:pt x="2693" y="1188"/>
                      <a:pt x="2934" y="791"/>
                      <a:pt x="2744" y="463"/>
                    </a:cubicBezTo>
                    <a:lnTo>
                      <a:pt x="2624" y="256"/>
                    </a:lnTo>
                    <a:cubicBezTo>
                      <a:pt x="2530" y="92"/>
                      <a:pt x="2366" y="0"/>
                      <a:pt x="21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45" name="Google Shape;12545;p13"/>
              <p:cNvSpPr/>
              <p:nvPr/>
            </p:nvSpPr>
            <p:spPr>
              <a:xfrm rot="-5400000">
                <a:off x="523438" y="3176163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9" y="2007"/>
                    </a:lnTo>
                    <a:lnTo>
                      <a:pt x="1" y="2249"/>
                    </a:lnTo>
                    <a:lnTo>
                      <a:pt x="380" y="2042"/>
                    </a:lnTo>
                    <a:lnTo>
                      <a:pt x="1951" y="1127"/>
                    </a:lnTo>
                    <a:cubicBezTo>
                      <a:pt x="2175" y="989"/>
                      <a:pt x="2262" y="696"/>
                      <a:pt x="2124" y="454"/>
                    </a:cubicBezTo>
                    <a:lnTo>
                      <a:pt x="2003" y="247"/>
                    </a:lnTo>
                    <a:cubicBezTo>
                      <a:pt x="1908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46" name="Google Shape;12546;p13"/>
              <p:cNvSpPr/>
              <p:nvPr/>
            </p:nvSpPr>
            <p:spPr>
              <a:xfrm rot="-5400000">
                <a:off x="533025" y="32724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1" y="240"/>
                    </a:cubicBezTo>
                    <a:lnTo>
                      <a:pt x="190" y="464"/>
                    </a:lnTo>
                    <a:cubicBezTo>
                      <a:pt x="1" y="775"/>
                      <a:pt x="242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4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47" name="Google Shape;12547;p13"/>
              <p:cNvSpPr/>
              <p:nvPr/>
            </p:nvSpPr>
            <p:spPr>
              <a:xfrm rot="-5400000">
                <a:off x="552325" y="3215125"/>
                <a:ext cx="70375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2815" h="2411" extrusionOk="0">
                    <a:moveTo>
                      <a:pt x="1606" y="0"/>
                    </a:moveTo>
                    <a:cubicBezTo>
                      <a:pt x="536" y="0"/>
                      <a:pt x="1" y="1295"/>
                      <a:pt x="760" y="2054"/>
                    </a:cubicBezTo>
                    <a:cubicBezTo>
                      <a:pt x="1006" y="2301"/>
                      <a:pt x="1309" y="2411"/>
                      <a:pt x="1605" y="2411"/>
                    </a:cubicBezTo>
                    <a:cubicBezTo>
                      <a:pt x="2223" y="2411"/>
                      <a:pt x="2814" y="1932"/>
                      <a:pt x="2814" y="1209"/>
                    </a:cubicBezTo>
                    <a:cubicBezTo>
                      <a:pt x="2814" y="536"/>
                      <a:pt x="2262" y="0"/>
                      <a:pt x="160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48" name="Google Shape;12548;p13"/>
              <p:cNvSpPr/>
              <p:nvPr/>
            </p:nvSpPr>
            <p:spPr>
              <a:xfrm rot="-5400000">
                <a:off x="487263" y="3711263"/>
                <a:ext cx="200225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09" h="8026" extrusionOk="0">
                    <a:moveTo>
                      <a:pt x="7542" y="466"/>
                    </a:moveTo>
                    <a:lnTo>
                      <a:pt x="7542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08" y="8026"/>
                    </a:lnTo>
                    <a:lnTo>
                      <a:pt x="800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49" name="Google Shape;12549;p13"/>
              <p:cNvSpPr/>
              <p:nvPr/>
            </p:nvSpPr>
            <p:spPr>
              <a:xfrm rot="-5400000">
                <a:off x="523388" y="38194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682" y="1"/>
                    </a:moveTo>
                    <a:cubicBezTo>
                      <a:pt x="518" y="1"/>
                      <a:pt x="354" y="78"/>
                      <a:pt x="259" y="234"/>
                    </a:cubicBezTo>
                    <a:lnTo>
                      <a:pt x="139" y="458"/>
                    </a:lnTo>
                    <a:cubicBezTo>
                      <a:pt x="1" y="682"/>
                      <a:pt x="70" y="993"/>
                      <a:pt x="311" y="1114"/>
                    </a:cubicBezTo>
                    <a:lnTo>
                      <a:pt x="1071" y="1563"/>
                    </a:lnTo>
                    <a:lnTo>
                      <a:pt x="2262" y="2253"/>
                    </a:lnTo>
                    <a:lnTo>
                      <a:pt x="2124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50" name="Google Shape;12550;p13"/>
              <p:cNvSpPr/>
              <p:nvPr/>
            </p:nvSpPr>
            <p:spPr>
              <a:xfrm rot="-5400000">
                <a:off x="615200" y="379690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0" y="2331"/>
                      <a:pt x="242" y="2745"/>
                      <a:pt x="604" y="2745"/>
                    </a:cubicBezTo>
                    <a:lnTo>
                      <a:pt x="863" y="2745"/>
                    </a:lnTo>
                    <a:cubicBezTo>
                      <a:pt x="1139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51" name="Google Shape;12551;p13"/>
              <p:cNvSpPr/>
              <p:nvPr/>
            </p:nvSpPr>
            <p:spPr>
              <a:xfrm rot="-5400000">
                <a:off x="526100" y="379712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604" y="0"/>
                    </a:moveTo>
                    <a:cubicBezTo>
                      <a:pt x="242" y="0"/>
                      <a:pt x="0" y="397"/>
                      <a:pt x="190" y="725"/>
                    </a:cubicBezTo>
                    <a:lnTo>
                      <a:pt x="1208" y="2486"/>
                    </a:lnTo>
                    <a:lnTo>
                      <a:pt x="1346" y="2744"/>
                    </a:lnTo>
                    <a:lnTo>
                      <a:pt x="1346" y="483"/>
                    </a:lnTo>
                    <a:cubicBezTo>
                      <a:pt x="1346" y="207"/>
                      <a:pt x="1139" y="0"/>
                      <a:pt x="8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52" name="Google Shape;12552;p13"/>
              <p:cNvSpPr/>
              <p:nvPr/>
            </p:nvSpPr>
            <p:spPr>
              <a:xfrm rot="-5400000">
                <a:off x="615188" y="3757638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" y="1"/>
                    </a:moveTo>
                    <a:lnTo>
                      <a:pt x="1" y="2262"/>
                    </a:lnTo>
                    <a:cubicBezTo>
                      <a:pt x="1" y="2521"/>
                      <a:pt x="225" y="2745"/>
                      <a:pt x="484" y="2745"/>
                    </a:cubicBezTo>
                    <a:lnTo>
                      <a:pt x="743" y="2745"/>
                    </a:lnTo>
                    <a:cubicBezTo>
                      <a:pt x="1123" y="2745"/>
                      <a:pt x="1364" y="2331"/>
                      <a:pt x="1174" y="202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53" name="Google Shape;12553;p13"/>
              <p:cNvSpPr/>
              <p:nvPr/>
            </p:nvSpPr>
            <p:spPr>
              <a:xfrm rot="-5400000">
                <a:off x="568513" y="3749638"/>
                <a:ext cx="732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1" h="1198" extrusionOk="0">
                    <a:moveTo>
                      <a:pt x="0" y="0"/>
                    </a:moveTo>
                    <a:lnTo>
                      <a:pt x="1951" y="1139"/>
                    </a:lnTo>
                    <a:cubicBezTo>
                      <a:pt x="2029" y="1178"/>
                      <a:pt x="2112" y="1198"/>
                      <a:pt x="2194" y="1198"/>
                    </a:cubicBezTo>
                    <a:cubicBezTo>
                      <a:pt x="2366" y="1198"/>
                      <a:pt x="2530" y="1113"/>
                      <a:pt x="2624" y="949"/>
                    </a:cubicBezTo>
                    <a:lnTo>
                      <a:pt x="2745" y="742"/>
                    </a:lnTo>
                    <a:cubicBezTo>
                      <a:pt x="2931" y="421"/>
                      <a:pt x="2703" y="17"/>
                      <a:pt x="2336" y="17"/>
                    </a:cubicBezTo>
                    <a:cubicBezTo>
                      <a:pt x="2329" y="17"/>
                      <a:pt x="2321" y="17"/>
                      <a:pt x="2313" y="1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54" name="Google Shape;12554;p13"/>
              <p:cNvSpPr/>
              <p:nvPr/>
            </p:nvSpPr>
            <p:spPr>
              <a:xfrm rot="-5400000">
                <a:off x="594763" y="3747463"/>
                <a:ext cx="569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66" extrusionOk="0">
                    <a:moveTo>
                      <a:pt x="1" y="0"/>
                    </a:moveTo>
                    <a:lnTo>
                      <a:pt x="1174" y="2019"/>
                    </a:lnTo>
                    <a:cubicBezTo>
                      <a:pt x="1269" y="2183"/>
                      <a:pt x="1433" y="2265"/>
                      <a:pt x="1595" y="2265"/>
                    </a:cubicBezTo>
                    <a:cubicBezTo>
                      <a:pt x="1757" y="2265"/>
                      <a:pt x="1916" y="2183"/>
                      <a:pt x="2003" y="2019"/>
                    </a:cubicBezTo>
                    <a:lnTo>
                      <a:pt x="2141" y="1812"/>
                    </a:lnTo>
                    <a:cubicBezTo>
                      <a:pt x="2279" y="1571"/>
                      <a:pt x="2210" y="1260"/>
                      <a:pt x="1968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55" name="Google Shape;12555;p13"/>
              <p:cNvSpPr/>
              <p:nvPr/>
            </p:nvSpPr>
            <p:spPr>
              <a:xfrm rot="-5400000">
                <a:off x="568338" y="3843763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622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5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56" name="Google Shape;12556;p13"/>
              <p:cNvSpPr/>
              <p:nvPr/>
            </p:nvSpPr>
            <p:spPr>
              <a:xfrm rot="-5400000">
                <a:off x="594813" y="38194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2262" y="0"/>
                    </a:moveTo>
                    <a:lnTo>
                      <a:pt x="311" y="1139"/>
                    </a:lnTo>
                    <a:cubicBezTo>
                      <a:pt x="70" y="1260"/>
                      <a:pt x="1" y="1571"/>
                      <a:pt x="139" y="1795"/>
                    </a:cubicBezTo>
                    <a:lnTo>
                      <a:pt x="259" y="2019"/>
                    </a:lnTo>
                    <a:cubicBezTo>
                      <a:pt x="354" y="2175"/>
                      <a:pt x="518" y="2252"/>
                      <a:pt x="682" y="2252"/>
                    </a:cubicBezTo>
                    <a:cubicBezTo>
                      <a:pt x="846" y="2252"/>
                      <a:pt x="1010" y="2175"/>
                      <a:pt x="1105" y="2019"/>
                    </a:cubicBezTo>
                    <a:lnTo>
                      <a:pt x="226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57" name="Google Shape;12557;p13"/>
              <p:cNvSpPr/>
              <p:nvPr/>
            </p:nvSpPr>
            <p:spPr>
              <a:xfrm rot="-5400000">
                <a:off x="525913" y="3757688"/>
                <a:ext cx="340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2746" extrusionOk="0">
                    <a:moveTo>
                      <a:pt x="766" y="1"/>
                    </a:moveTo>
                    <a:cubicBezTo>
                      <a:pt x="758" y="1"/>
                      <a:pt x="751" y="1"/>
                      <a:pt x="743" y="1"/>
                    </a:cubicBezTo>
                    <a:lnTo>
                      <a:pt x="484" y="1"/>
                    </a:lnTo>
                    <a:cubicBezTo>
                      <a:pt x="208" y="1"/>
                      <a:pt x="1" y="225"/>
                      <a:pt x="1" y="484"/>
                    </a:cubicBezTo>
                    <a:lnTo>
                      <a:pt x="1" y="2745"/>
                    </a:lnTo>
                    <a:lnTo>
                      <a:pt x="156" y="2487"/>
                    </a:lnTo>
                    <a:lnTo>
                      <a:pt x="1174" y="726"/>
                    </a:lnTo>
                    <a:cubicBezTo>
                      <a:pt x="1360" y="405"/>
                      <a:pt x="1132" y="1"/>
                      <a:pt x="76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58" name="Google Shape;12558;p13"/>
              <p:cNvSpPr/>
              <p:nvPr/>
            </p:nvSpPr>
            <p:spPr>
              <a:xfrm rot="-5400000">
                <a:off x="532875" y="3749525"/>
                <a:ext cx="737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49" h="1189" extrusionOk="0">
                    <a:moveTo>
                      <a:pt x="2204" y="0"/>
                    </a:moveTo>
                    <a:cubicBezTo>
                      <a:pt x="2122" y="0"/>
                      <a:pt x="2041" y="21"/>
                      <a:pt x="1968" y="66"/>
                    </a:cubicBezTo>
                    <a:lnTo>
                      <a:pt x="380" y="981"/>
                    </a:lnTo>
                    <a:lnTo>
                      <a:pt x="0" y="1188"/>
                    </a:lnTo>
                    <a:lnTo>
                      <a:pt x="2331" y="1188"/>
                    </a:lnTo>
                    <a:cubicBezTo>
                      <a:pt x="2338" y="1188"/>
                      <a:pt x="2346" y="1188"/>
                      <a:pt x="2353" y="1188"/>
                    </a:cubicBezTo>
                    <a:cubicBezTo>
                      <a:pt x="2720" y="1188"/>
                      <a:pt x="2948" y="784"/>
                      <a:pt x="2762" y="463"/>
                    </a:cubicBezTo>
                    <a:lnTo>
                      <a:pt x="2624" y="256"/>
                    </a:lnTo>
                    <a:cubicBezTo>
                      <a:pt x="2542" y="92"/>
                      <a:pt x="2374" y="0"/>
                      <a:pt x="220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59" name="Google Shape;12559;p13"/>
              <p:cNvSpPr/>
              <p:nvPr/>
            </p:nvSpPr>
            <p:spPr>
              <a:xfrm rot="-5400000">
                <a:off x="523225" y="3747675"/>
                <a:ext cx="56975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49" extrusionOk="0">
                    <a:moveTo>
                      <a:pt x="1597" y="1"/>
                    </a:moveTo>
                    <a:cubicBezTo>
                      <a:pt x="1433" y="1"/>
                      <a:pt x="1269" y="83"/>
                      <a:pt x="1174" y="247"/>
                    </a:cubicBezTo>
                    <a:lnTo>
                      <a:pt x="156" y="2007"/>
                    </a:lnTo>
                    <a:lnTo>
                      <a:pt x="1" y="2249"/>
                    </a:lnTo>
                    <a:lnTo>
                      <a:pt x="380" y="2042"/>
                    </a:lnTo>
                    <a:lnTo>
                      <a:pt x="1968" y="1127"/>
                    </a:lnTo>
                    <a:cubicBezTo>
                      <a:pt x="2193" y="989"/>
                      <a:pt x="2279" y="696"/>
                      <a:pt x="2141" y="454"/>
                    </a:cubicBezTo>
                    <a:lnTo>
                      <a:pt x="2020" y="247"/>
                    </a:lnTo>
                    <a:cubicBezTo>
                      <a:pt x="1925" y="83"/>
                      <a:pt x="1761" y="1"/>
                      <a:pt x="159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60" name="Google Shape;12560;p13"/>
              <p:cNvSpPr/>
              <p:nvPr/>
            </p:nvSpPr>
            <p:spPr>
              <a:xfrm rot="-5400000">
                <a:off x="533013" y="3843763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2" y="240"/>
                    </a:cubicBezTo>
                    <a:lnTo>
                      <a:pt x="191" y="464"/>
                    </a:lnTo>
                    <a:cubicBezTo>
                      <a:pt x="1" y="775"/>
                      <a:pt x="225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5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61" name="Google Shape;12561;p13"/>
              <p:cNvSpPr/>
              <p:nvPr/>
            </p:nvSpPr>
            <p:spPr>
              <a:xfrm rot="-5400000">
                <a:off x="557375" y="37818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208" y="0"/>
                    </a:moveTo>
                    <a:cubicBezTo>
                      <a:pt x="535" y="0"/>
                      <a:pt x="0" y="536"/>
                      <a:pt x="0" y="1209"/>
                    </a:cubicBezTo>
                    <a:cubicBezTo>
                      <a:pt x="0" y="1865"/>
                      <a:pt x="535" y="2400"/>
                      <a:pt x="1208" y="2400"/>
                    </a:cubicBezTo>
                    <a:cubicBezTo>
                      <a:pt x="1864" y="2400"/>
                      <a:pt x="2399" y="1865"/>
                      <a:pt x="2399" y="1209"/>
                    </a:cubicBezTo>
                    <a:cubicBezTo>
                      <a:pt x="2399" y="536"/>
                      <a:pt x="1864" y="0"/>
                      <a:pt x="120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62" name="Google Shape;12562;p13"/>
              <p:cNvSpPr/>
              <p:nvPr/>
            </p:nvSpPr>
            <p:spPr>
              <a:xfrm rot="-5400000">
                <a:off x="487050" y="4282775"/>
                <a:ext cx="2006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83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63" name="Google Shape;12563;p13"/>
              <p:cNvSpPr/>
              <p:nvPr/>
            </p:nvSpPr>
            <p:spPr>
              <a:xfrm rot="-5400000">
                <a:off x="523388" y="43907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683" y="1"/>
                    </a:moveTo>
                    <a:cubicBezTo>
                      <a:pt x="519" y="1"/>
                      <a:pt x="355" y="78"/>
                      <a:pt x="260" y="234"/>
                    </a:cubicBezTo>
                    <a:lnTo>
                      <a:pt x="139" y="458"/>
                    </a:lnTo>
                    <a:cubicBezTo>
                      <a:pt x="1" y="682"/>
                      <a:pt x="70" y="993"/>
                      <a:pt x="312" y="1114"/>
                    </a:cubicBezTo>
                    <a:lnTo>
                      <a:pt x="1071" y="1563"/>
                    </a:lnTo>
                    <a:lnTo>
                      <a:pt x="2262" y="2253"/>
                    </a:lnTo>
                    <a:lnTo>
                      <a:pt x="2124" y="2011"/>
                    </a:lnTo>
                    <a:lnTo>
                      <a:pt x="1106" y="234"/>
                    </a:lnTo>
                    <a:cubicBezTo>
                      <a:pt x="1011" y="78"/>
                      <a:pt x="847" y="1"/>
                      <a:pt x="68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64" name="Google Shape;12564;p13"/>
              <p:cNvSpPr/>
              <p:nvPr/>
            </p:nvSpPr>
            <p:spPr>
              <a:xfrm rot="-5400000">
                <a:off x="615188" y="4368188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47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22" y="2745"/>
                    </a:cubicBezTo>
                    <a:lnTo>
                      <a:pt x="881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4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65" name="Google Shape;12565;p13"/>
              <p:cNvSpPr/>
              <p:nvPr/>
            </p:nvSpPr>
            <p:spPr>
              <a:xfrm rot="-5400000">
                <a:off x="526138" y="4368363"/>
                <a:ext cx="335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2746" extrusionOk="0">
                    <a:moveTo>
                      <a:pt x="595" y="1"/>
                    </a:moveTo>
                    <a:cubicBezTo>
                      <a:pt x="229" y="1"/>
                      <a:pt x="0" y="405"/>
                      <a:pt x="186" y="726"/>
                    </a:cubicBezTo>
                    <a:lnTo>
                      <a:pt x="1205" y="2487"/>
                    </a:lnTo>
                    <a:lnTo>
                      <a:pt x="1343" y="2745"/>
                    </a:lnTo>
                    <a:lnTo>
                      <a:pt x="1343" y="484"/>
                    </a:lnTo>
                    <a:cubicBezTo>
                      <a:pt x="1343" y="225"/>
                      <a:pt x="1136" y="1"/>
                      <a:pt x="877" y="1"/>
                    </a:cubicBezTo>
                    <a:lnTo>
                      <a:pt x="618" y="1"/>
                    </a:lnTo>
                    <a:cubicBezTo>
                      <a:pt x="610" y="1"/>
                      <a:pt x="603" y="1"/>
                      <a:pt x="5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66" name="Google Shape;12566;p13"/>
              <p:cNvSpPr/>
              <p:nvPr/>
            </p:nvSpPr>
            <p:spPr>
              <a:xfrm rot="-5400000">
                <a:off x="615413" y="43291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25" y="2745"/>
                      <a:pt x="483" y="2745"/>
                    </a:cubicBezTo>
                    <a:lnTo>
                      <a:pt x="742" y="2745"/>
                    </a:lnTo>
                    <a:cubicBezTo>
                      <a:pt x="1122" y="2745"/>
                      <a:pt x="1346" y="2331"/>
                      <a:pt x="1174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67" name="Google Shape;12567;p13"/>
              <p:cNvSpPr/>
              <p:nvPr/>
            </p:nvSpPr>
            <p:spPr>
              <a:xfrm rot="-5400000">
                <a:off x="568463" y="4320888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51" y="1139"/>
                    </a:lnTo>
                    <a:cubicBezTo>
                      <a:pt x="2029" y="1178"/>
                      <a:pt x="2113" y="1198"/>
                      <a:pt x="2194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45" y="742"/>
                    </a:lnTo>
                    <a:cubicBezTo>
                      <a:pt x="2935" y="414"/>
                      <a:pt x="2693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68" name="Google Shape;12568;p13"/>
              <p:cNvSpPr/>
              <p:nvPr/>
            </p:nvSpPr>
            <p:spPr>
              <a:xfrm rot="-5400000">
                <a:off x="594763" y="4318738"/>
                <a:ext cx="569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66" extrusionOk="0">
                    <a:moveTo>
                      <a:pt x="0" y="0"/>
                    </a:moveTo>
                    <a:lnTo>
                      <a:pt x="1174" y="2019"/>
                    </a:lnTo>
                    <a:cubicBezTo>
                      <a:pt x="1269" y="2183"/>
                      <a:pt x="1433" y="2265"/>
                      <a:pt x="1594" y="2265"/>
                    </a:cubicBezTo>
                    <a:cubicBezTo>
                      <a:pt x="1756" y="2265"/>
                      <a:pt x="1916" y="2183"/>
                      <a:pt x="2002" y="2019"/>
                    </a:cubicBezTo>
                    <a:lnTo>
                      <a:pt x="2140" y="1812"/>
                    </a:lnTo>
                    <a:cubicBezTo>
                      <a:pt x="2278" y="1571"/>
                      <a:pt x="2192" y="1260"/>
                      <a:pt x="1968" y="113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69" name="Google Shape;12569;p13"/>
              <p:cNvSpPr/>
              <p:nvPr/>
            </p:nvSpPr>
            <p:spPr>
              <a:xfrm rot="-5400000">
                <a:off x="568125" y="4415275"/>
                <a:ext cx="738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53" h="1189" extrusionOk="0">
                    <a:moveTo>
                      <a:pt x="622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6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5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70" name="Google Shape;12570;p13"/>
              <p:cNvSpPr/>
              <p:nvPr/>
            </p:nvSpPr>
            <p:spPr>
              <a:xfrm rot="-5400000">
                <a:off x="594813" y="43907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2262" y="0"/>
                    </a:moveTo>
                    <a:lnTo>
                      <a:pt x="312" y="1139"/>
                    </a:lnTo>
                    <a:cubicBezTo>
                      <a:pt x="70" y="1260"/>
                      <a:pt x="1" y="1571"/>
                      <a:pt x="139" y="1795"/>
                    </a:cubicBezTo>
                    <a:lnTo>
                      <a:pt x="260" y="2019"/>
                    </a:lnTo>
                    <a:cubicBezTo>
                      <a:pt x="355" y="2175"/>
                      <a:pt x="519" y="2252"/>
                      <a:pt x="683" y="2252"/>
                    </a:cubicBezTo>
                    <a:cubicBezTo>
                      <a:pt x="847" y="2252"/>
                      <a:pt x="1011" y="2175"/>
                      <a:pt x="1106" y="2019"/>
                    </a:cubicBezTo>
                    <a:lnTo>
                      <a:pt x="226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71" name="Google Shape;12571;p13"/>
              <p:cNvSpPr/>
              <p:nvPr/>
            </p:nvSpPr>
            <p:spPr>
              <a:xfrm rot="-5400000">
                <a:off x="526100" y="4329150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55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72" name="Google Shape;12572;p13"/>
              <p:cNvSpPr/>
              <p:nvPr/>
            </p:nvSpPr>
            <p:spPr>
              <a:xfrm rot="-5400000">
                <a:off x="533038" y="4321013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195" y="0"/>
                    </a:moveTo>
                    <a:cubicBezTo>
                      <a:pt x="2113" y="0"/>
                      <a:pt x="2029" y="21"/>
                      <a:pt x="1951" y="66"/>
                    </a:cubicBezTo>
                    <a:lnTo>
                      <a:pt x="381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693" y="1188"/>
                      <a:pt x="2935" y="791"/>
                      <a:pt x="2745" y="463"/>
                    </a:cubicBezTo>
                    <a:lnTo>
                      <a:pt x="2624" y="256"/>
                    </a:lnTo>
                    <a:cubicBezTo>
                      <a:pt x="2531" y="92"/>
                      <a:pt x="2367" y="0"/>
                      <a:pt x="21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73" name="Google Shape;12573;p13"/>
              <p:cNvSpPr/>
              <p:nvPr/>
            </p:nvSpPr>
            <p:spPr>
              <a:xfrm rot="-5400000">
                <a:off x="523225" y="4318950"/>
                <a:ext cx="56975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49" extrusionOk="0">
                    <a:moveTo>
                      <a:pt x="1594" y="1"/>
                    </a:moveTo>
                    <a:cubicBezTo>
                      <a:pt x="1433" y="1"/>
                      <a:pt x="1269" y="83"/>
                      <a:pt x="1174" y="247"/>
                    </a:cubicBezTo>
                    <a:lnTo>
                      <a:pt x="155" y="2007"/>
                    </a:lnTo>
                    <a:lnTo>
                      <a:pt x="0" y="2249"/>
                    </a:lnTo>
                    <a:lnTo>
                      <a:pt x="380" y="2042"/>
                    </a:lnTo>
                    <a:lnTo>
                      <a:pt x="1968" y="1127"/>
                    </a:lnTo>
                    <a:cubicBezTo>
                      <a:pt x="2192" y="989"/>
                      <a:pt x="2278" y="696"/>
                      <a:pt x="2140" y="454"/>
                    </a:cubicBezTo>
                    <a:lnTo>
                      <a:pt x="2002" y="247"/>
                    </a:lnTo>
                    <a:cubicBezTo>
                      <a:pt x="1916" y="83"/>
                      <a:pt x="1756" y="1"/>
                      <a:pt x="15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74" name="Google Shape;12574;p13"/>
              <p:cNvSpPr/>
              <p:nvPr/>
            </p:nvSpPr>
            <p:spPr>
              <a:xfrm rot="-5400000">
                <a:off x="532800" y="4415275"/>
                <a:ext cx="738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53" h="1189" extrusionOk="0">
                    <a:moveTo>
                      <a:pt x="755" y="0"/>
                    </a:moveTo>
                    <a:cubicBezTo>
                      <a:pt x="584" y="0"/>
                      <a:pt x="422" y="89"/>
                      <a:pt x="329" y="240"/>
                    </a:cubicBezTo>
                    <a:lnTo>
                      <a:pt x="208" y="464"/>
                    </a:lnTo>
                    <a:cubicBezTo>
                      <a:pt x="1" y="775"/>
                      <a:pt x="243" y="1189"/>
                      <a:pt x="622" y="1189"/>
                    </a:cubicBezTo>
                    <a:lnTo>
                      <a:pt x="2952" y="1189"/>
                    </a:lnTo>
                    <a:lnTo>
                      <a:pt x="1761" y="516"/>
                    </a:lnTo>
                    <a:lnTo>
                      <a:pt x="1002" y="67"/>
                    </a:lnTo>
                    <a:cubicBezTo>
                      <a:pt x="923" y="22"/>
                      <a:pt x="838" y="0"/>
                      <a:pt x="7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75" name="Google Shape;12575;p13"/>
              <p:cNvSpPr/>
              <p:nvPr/>
            </p:nvSpPr>
            <p:spPr>
              <a:xfrm rot="-5400000">
                <a:off x="557375" y="43531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209" y="0"/>
                    </a:moveTo>
                    <a:cubicBezTo>
                      <a:pt x="535" y="0"/>
                      <a:pt x="0" y="536"/>
                      <a:pt x="0" y="1209"/>
                    </a:cubicBezTo>
                    <a:cubicBezTo>
                      <a:pt x="0" y="1865"/>
                      <a:pt x="535" y="2400"/>
                      <a:pt x="1209" y="2400"/>
                    </a:cubicBezTo>
                    <a:cubicBezTo>
                      <a:pt x="1864" y="2400"/>
                      <a:pt x="2399" y="1865"/>
                      <a:pt x="2399" y="1209"/>
                    </a:cubicBezTo>
                    <a:cubicBezTo>
                      <a:pt x="2399" y="536"/>
                      <a:pt x="1864" y="0"/>
                      <a:pt x="120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76" name="Google Shape;12576;p13"/>
              <p:cNvSpPr/>
              <p:nvPr/>
            </p:nvSpPr>
            <p:spPr>
              <a:xfrm rot="-5400000">
                <a:off x="487050" y="1997175"/>
                <a:ext cx="2006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77" name="Google Shape;12577;p13"/>
              <p:cNvSpPr/>
              <p:nvPr/>
            </p:nvSpPr>
            <p:spPr>
              <a:xfrm rot="-5400000">
                <a:off x="523175" y="2105375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685" y="1"/>
                    </a:moveTo>
                    <a:cubicBezTo>
                      <a:pt x="523" y="1"/>
                      <a:pt x="363" y="78"/>
                      <a:pt x="277" y="234"/>
                    </a:cubicBezTo>
                    <a:lnTo>
                      <a:pt x="139" y="458"/>
                    </a:lnTo>
                    <a:cubicBezTo>
                      <a:pt x="1" y="682"/>
                      <a:pt x="87" y="976"/>
                      <a:pt x="311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124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78" name="Google Shape;12578;p13"/>
              <p:cNvSpPr/>
              <p:nvPr/>
            </p:nvSpPr>
            <p:spPr>
              <a:xfrm rot="-5400000">
                <a:off x="615200" y="208260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05" y="2745"/>
                    </a:cubicBezTo>
                    <a:lnTo>
                      <a:pt x="863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79" name="Google Shape;12579;p13"/>
              <p:cNvSpPr/>
              <p:nvPr/>
            </p:nvSpPr>
            <p:spPr>
              <a:xfrm rot="-5400000">
                <a:off x="526100" y="208282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605" y="0"/>
                    </a:moveTo>
                    <a:cubicBezTo>
                      <a:pt x="225" y="0"/>
                      <a:pt x="1" y="397"/>
                      <a:pt x="173" y="725"/>
                    </a:cubicBezTo>
                    <a:lnTo>
                      <a:pt x="1209" y="2486"/>
                    </a:lnTo>
                    <a:lnTo>
                      <a:pt x="1347" y="2744"/>
                    </a:lnTo>
                    <a:lnTo>
                      <a:pt x="1347" y="483"/>
                    </a:lnTo>
                    <a:cubicBezTo>
                      <a:pt x="1347" y="207"/>
                      <a:pt x="1122" y="0"/>
                      <a:pt x="8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80" name="Google Shape;12580;p13"/>
              <p:cNvSpPr/>
              <p:nvPr/>
            </p:nvSpPr>
            <p:spPr>
              <a:xfrm rot="-5400000">
                <a:off x="615413" y="20435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07" y="2745"/>
                      <a:pt x="483" y="2745"/>
                    </a:cubicBezTo>
                    <a:lnTo>
                      <a:pt x="742" y="2745"/>
                    </a:lnTo>
                    <a:cubicBezTo>
                      <a:pt x="1105" y="2745"/>
                      <a:pt x="1346" y="2331"/>
                      <a:pt x="1157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81" name="Google Shape;12581;p13"/>
              <p:cNvSpPr/>
              <p:nvPr/>
            </p:nvSpPr>
            <p:spPr>
              <a:xfrm rot="-5400000">
                <a:off x="568463" y="2035713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68" y="1139"/>
                    </a:lnTo>
                    <a:cubicBezTo>
                      <a:pt x="2041" y="1178"/>
                      <a:pt x="2120" y="1198"/>
                      <a:pt x="2200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62" y="742"/>
                    </a:lnTo>
                    <a:cubicBezTo>
                      <a:pt x="2935" y="414"/>
                      <a:pt x="2710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82" name="Google Shape;12582;p13"/>
              <p:cNvSpPr/>
              <p:nvPr/>
            </p:nvSpPr>
            <p:spPr>
              <a:xfrm rot="-5400000">
                <a:off x="594750" y="2033150"/>
                <a:ext cx="5700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66" extrusionOk="0">
                    <a:moveTo>
                      <a:pt x="1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8" y="2183"/>
                      <a:pt x="2003" y="2019"/>
                    </a:cubicBezTo>
                    <a:lnTo>
                      <a:pt x="2141" y="1812"/>
                    </a:lnTo>
                    <a:cubicBezTo>
                      <a:pt x="2279" y="1571"/>
                      <a:pt x="2193" y="1260"/>
                      <a:pt x="1951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83" name="Google Shape;12583;p13"/>
              <p:cNvSpPr/>
              <p:nvPr/>
            </p:nvSpPr>
            <p:spPr>
              <a:xfrm rot="-5400000">
                <a:off x="568338" y="2129888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605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6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84" name="Google Shape;12584;p13"/>
              <p:cNvSpPr/>
              <p:nvPr/>
            </p:nvSpPr>
            <p:spPr>
              <a:xfrm rot="-5400000">
                <a:off x="594600" y="2105375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2279" y="0"/>
                    </a:moveTo>
                    <a:lnTo>
                      <a:pt x="329" y="1139"/>
                    </a:lnTo>
                    <a:cubicBezTo>
                      <a:pt x="87" y="1260"/>
                      <a:pt x="1" y="1571"/>
                      <a:pt x="139" y="1795"/>
                    </a:cubicBezTo>
                    <a:lnTo>
                      <a:pt x="277" y="2019"/>
                    </a:lnTo>
                    <a:cubicBezTo>
                      <a:pt x="372" y="2175"/>
                      <a:pt x="536" y="2252"/>
                      <a:pt x="697" y="2252"/>
                    </a:cubicBezTo>
                    <a:cubicBezTo>
                      <a:pt x="859" y="2252"/>
                      <a:pt x="1019" y="2175"/>
                      <a:pt x="1105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85" name="Google Shape;12585;p13"/>
              <p:cNvSpPr/>
              <p:nvPr/>
            </p:nvSpPr>
            <p:spPr>
              <a:xfrm rot="-5400000">
                <a:off x="526100" y="2043550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38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86" name="Google Shape;12586;p13"/>
              <p:cNvSpPr/>
              <p:nvPr/>
            </p:nvSpPr>
            <p:spPr>
              <a:xfrm rot="-5400000">
                <a:off x="533038" y="2035838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200" y="0"/>
                    </a:moveTo>
                    <a:cubicBezTo>
                      <a:pt x="2121" y="0"/>
                      <a:pt x="2041" y="21"/>
                      <a:pt x="1968" y="66"/>
                    </a:cubicBezTo>
                    <a:lnTo>
                      <a:pt x="380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710" y="1188"/>
                      <a:pt x="2935" y="791"/>
                      <a:pt x="2762" y="463"/>
                    </a:cubicBezTo>
                    <a:lnTo>
                      <a:pt x="2624" y="256"/>
                    </a:lnTo>
                    <a:cubicBezTo>
                      <a:pt x="2531" y="92"/>
                      <a:pt x="2366" y="0"/>
                      <a:pt x="22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87" name="Google Shape;12587;p13"/>
              <p:cNvSpPr/>
              <p:nvPr/>
            </p:nvSpPr>
            <p:spPr>
              <a:xfrm rot="-5400000">
                <a:off x="523438" y="2033588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9" y="2007"/>
                    </a:lnTo>
                    <a:lnTo>
                      <a:pt x="1" y="2249"/>
                    </a:lnTo>
                    <a:lnTo>
                      <a:pt x="381" y="2042"/>
                    </a:lnTo>
                    <a:lnTo>
                      <a:pt x="1951" y="1127"/>
                    </a:lnTo>
                    <a:cubicBezTo>
                      <a:pt x="2193" y="989"/>
                      <a:pt x="2262" y="696"/>
                      <a:pt x="2124" y="454"/>
                    </a:cubicBezTo>
                    <a:lnTo>
                      <a:pt x="2003" y="247"/>
                    </a:lnTo>
                    <a:cubicBezTo>
                      <a:pt x="1908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88" name="Google Shape;12588;p13"/>
              <p:cNvSpPr/>
              <p:nvPr/>
            </p:nvSpPr>
            <p:spPr>
              <a:xfrm rot="-5400000">
                <a:off x="533013" y="2129888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2" y="240"/>
                    </a:cubicBezTo>
                    <a:lnTo>
                      <a:pt x="191" y="464"/>
                    </a:lnTo>
                    <a:cubicBezTo>
                      <a:pt x="1" y="775"/>
                      <a:pt x="225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5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89" name="Google Shape;12589;p13"/>
              <p:cNvSpPr/>
              <p:nvPr/>
            </p:nvSpPr>
            <p:spPr>
              <a:xfrm rot="-5400000">
                <a:off x="552338" y="2072538"/>
                <a:ext cx="70350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2814" h="2411" extrusionOk="0">
                    <a:moveTo>
                      <a:pt x="1605" y="0"/>
                    </a:moveTo>
                    <a:cubicBezTo>
                      <a:pt x="535" y="0"/>
                      <a:pt x="0" y="1295"/>
                      <a:pt x="760" y="2054"/>
                    </a:cubicBezTo>
                    <a:cubicBezTo>
                      <a:pt x="1006" y="2301"/>
                      <a:pt x="1308" y="2411"/>
                      <a:pt x="1604" y="2411"/>
                    </a:cubicBezTo>
                    <a:cubicBezTo>
                      <a:pt x="2222" y="2411"/>
                      <a:pt x="2813" y="1932"/>
                      <a:pt x="2813" y="1209"/>
                    </a:cubicBezTo>
                    <a:cubicBezTo>
                      <a:pt x="2813" y="536"/>
                      <a:pt x="2261" y="0"/>
                      <a:pt x="16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90" name="Google Shape;12590;p13"/>
              <p:cNvSpPr/>
              <p:nvPr/>
            </p:nvSpPr>
            <p:spPr>
              <a:xfrm rot="-5400000">
                <a:off x="510888" y="2963813"/>
                <a:ext cx="67775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702" extrusionOk="0">
                    <a:moveTo>
                      <a:pt x="812" y="0"/>
                    </a:moveTo>
                    <a:cubicBezTo>
                      <a:pt x="618" y="0"/>
                      <a:pt x="423" y="95"/>
                      <a:pt x="311" y="285"/>
                    </a:cubicBezTo>
                    <a:lnTo>
                      <a:pt x="156" y="561"/>
                    </a:lnTo>
                    <a:cubicBezTo>
                      <a:pt x="1" y="837"/>
                      <a:pt x="87" y="1182"/>
                      <a:pt x="380" y="1338"/>
                    </a:cubicBezTo>
                    <a:lnTo>
                      <a:pt x="1295" y="1873"/>
                    </a:lnTo>
                    <a:lnTo>
                      <a:pt x="2710" y="2701"/>
                    </a:lnTo>
                    <a:lnTo>
                      <a:pt x="2710" y="2701"/>
                    </a:lnTo>
                    <a:lnTo>
                      <a:pt x="2538" y="2408"/>
                    </a:lnTo>
                    <a:lnTo>
                      <a:pt x="1312" y="285"/>
                    </a:lnTo>
                    <a:cubicBezTo>
                      <a:pt x="1200" y="95"/>
                      <a:pt x="1006" y="0"/>
                      <a:pt x="81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91" name="Google Shape;12591;p13"/>
              <p:cNvSpPr/>
              <p:nvPr/>
            </p:nvSpPr>
            <p:spPr>
              <a:xfrm rot="-5400000">
                <a:off x="620588" y="29367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1606" y="1"/>
                    </a:moveTo>
                    <a:lnTo>
                      <a:pt x="208" y="2417"/>
                    </a:lnTo>
                    <a:cubicBezTo>
                      <a:pt x="1" y="2797"/>
                      <a:pt x="277" y="3280"/>
                      <a:pt x="726" y="3280"/>
                    </a:cubicBezTo>
                    <a:lnTo>
                      <a:pt x="1019" y="3280"/>
                    </a:lnTo>
                    <a:cubicBezTo>
                      <a:pt x="1347" y="3280"/>
                      <a:pt x="1606" y="3021"/>
                      <a:pt x="1606" y="2711"/>
                    </a:cubicBezTo>
                    <a:lnTo>
                      <a:pt x="160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92" name="Google Shape;12592;p13"/>
              <p:cNvSpPr/>
              <p:nvPr/>
            </p:nvSpPr>
            <p:spPr>
              <a:xfrm rot="-5400000">
                <a:off x="514013" y="293716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725" y="1"/>
                    </a:moveTo>
                    <a:cubicBezTo>
                      <a:pt x="277" y="1"/>
                      <a:pt x="1" y="484"/>
                      <a:pt x="225" y="864"/>
                    </a:cubicBezTo>
                    <a:lnTo>
                      <a:pt x="1450" y="2969"/>
                    </a:lnTo>
                    <a:lnTo>
                      <a:pt x="1606" y="3280"/>
                    </a:lnTo>
                    <a:lnTo>
                      <a:pt x="1606" y="588"/>
                    </a:lnTo>
                    <a:cubicBezTo>
                      <a:pt x="1606" y="260"/>
                      <a:pt x="1347" y="1"/>
                      <a:pt x="10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93" name="Google Shape;12593;p13"/>
              <p:cNvSpPr/>
              <p:nvPr/>
            </p:nvSpPr>
            <p:spPr>
              <a:xfrm rot="-5400000">
                <a:off x="620575" y="2889700"/>
                <a:ext cx="40600" cy="8245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3298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60" y="3298"/>
                      <a:pt x="570" y="3298"/>
                    </a:cubicBezTo>
                    <a:lnTo>
                      <a:pt x="881" y="3298"/>
                    </a:lnTo>
                    <a:cubicBezTo>
                      <a:pt x="1330" y="3298"/>
                      <a:pt x="1623" y="2814"/>
                      <a:pt x="1399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94" name="Google Shape;12594;p13"/>
              <p:cNvSpPr/>
              <p:nvPr/>
            </p:nvSpPr>
            <p:spPr>
              <a:xfrm rot="-5400000">
                <a:off x="564763" y="2880388"/>
                <a:ext cx="876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7" extrusionOk="0">
                    <a:moveTo>
                      <a:pt x="0" y="0"/>
                    </a:moveTo>
                    <a:lnTo>
                      <a:pt x="2330" y="1364"/>
                    </a:lnTo>
                    <a:cubicBezTo>
                      <a:pt x="2418" y="1413"/>
                      <a:pt x="2514" y="1436"/>
                      <a:pt x="2609" y="1436"/>
                    </a:cubicBezTo>
                    <a:cubicBezTo>
                      <a:pt x="2815" y="1436"/>
                      <a:pt x="3018" y="1328"/>
                      <a:pt x="3124" y="1140"/>
                    </a:cubicBezTo>
                    <a:lnTo>
                      <a:pt x="3280" y="863"/>
                    </a:lnTo>
                    <a:cubicBezTo>
                      <a:pt x="3504" y="484"/>
                      <a:pt x="3228" y="18"/>
                      <a:pt x="277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95" name="Google Shape;12595;p13"/>
              <p:cNvSpPr/>
              <p:nvPr/>
            </p:nvSpPr>
            <p:spPr>
              <a:xfrm rot="-5400000">
                <a:off x="596325" y="2878175"/>
                <a:ext cx="677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684" extrusionOk="0">
                    <a:moveTo>
                      <a:pt x="0" y="0"/>
                    </a:moveTo>
                    <a:lnTo>
                      <a:pt x="1398" y="2399"/>
                    </a:lnTo>
                    <a:cubicBezTo>
                      <a:pt x="1510" y="2589"/>
                      <a:pt x="1705" y="2684"/>
                      <a:pt x="1899" y="2684"/>
                    </a:cubicBezTo>
                    <a:cubicBezTo>
                      <a:pt x="2093" y="2684"/>
                      <a:pt x="2287" y="2589"/>
                      <a:pt x="2399" y="2399"/>
                    </a:cubicBezTo>
                    <a:lnTo>
                      <a:pt x="2555" y="2140"/>
                    </a:lnTo>
                    <a:cubicBezTo>
                      <a:pt x="2710" y="1864"/>
                      <a:pt x="2624" y="1502"/>
                      <a:pt x="2348" y="134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96" name="Google Shape;12596;p13"/>
              <p:cNvSpPr/>
              <p:nvPr/>
            </p:nvSpPr>
            <p:spPr>
              <a:xfrm rot="-5400000">
                <a:off x="564750" y="2993000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725" y="0"/>
                    </a:moveTo>
                    <a:cubicBezTo>
                      <a:pt x="277" y="18"/>
                      <a:pt x="1" y="484"/>
                      <a:pt x="225" y="863"/>
                    </a:cubicBezTo>
                    <a:lnTo>
                      <a:pt x="380" y="1140"/>
                    </a:lnTo>
                    <a:cubicBezTo>
                      <a:pt x="486" y="1328"/>
                      <a:pt x="689" y="1436"/>
                      <a:pt x="895" y="1436"/>
                    </a:cubicBezTo>
                    <a:cubicBezTo>
                      <a:pt x="991" y="1436"/>
                      <a:pt x="1087" y="1413"/>
                      <a:pt x="1174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97" name="Google Shape;12597;p13"/>
              <p:cNvSpPr/>
              <p:nvPr/>
            </p:nvSpPr>
            <p:spPr>
              <a:xfrm rot="-5400000">
                <a:off x="596263" y="2964088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7" y="0"/>
                    </a:moveTo>
                    <a:lnTo>
                      <a:pt x="380" y="1346"/>
                    </a:lnTo>
                    <a:cubicBezTo>
                      <a:pt x="104" y="1502"/>
                      <a:pt x="0" y="1864"/>
                      <a:pt x="173" y="2140"/>
                    </a:cubicBezTo>
                    <a:lnTo>
                      <a:pt x="328" y="2399"/>
                    </a:lnTo>
                    <a:cubicBezTo>
                      <a:pt x="432" y="2598"/>
                      <a:pt x="626" y="2697"/>
                      <a:pt x="822" y="2697"/>
                    </a:cubicBezTo>
                    <a:cubicBezTo>
                      <a:pt x="1019" y="2697"/>
                      <a:pt x="1217" y="2598"/>
                      <a:pt x="1329" y="2399"/>
                    </a:cubicBez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98" name="Google Shape;12598;p13"/>
              <p:cNvSpPr/>
              <p:nvPr/>
            </p:nvSpPr>
            <p:spPr>
              <a:xfrm rot="-5400000">
                <a:off x="514013" y="28901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570" y="1"/>
                    </a:moveTo>
                    <a:cubicBezTo>
                      <a:pt x="260" y="1"/>
                      <a:pt x="1" y="260"/>
                      <a:pt x="1" y="588"/>
                    </a:cubicBezTo>
                    <a:lnTo>
                      <a:pt x="1" y="3280"/>
                    </a:lnTo>
                    <a:lnTo>
                      <a:pt x="173" y="2987"/>
                    </a:lnTo>
                    <a:lnTo>
                      <a:pt x="1399" y="864"/>
                    </a:lnTo>
                    <a:cubicBezTo>
                      <a:pt x="1606" y="484"/>
                      <a:pt x="1330" y="1"/>
                      <a:pt x="88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99" name="Google Shape;12599;p13"/>
              <p:cNvSpPr/>
              <p:nvPr/>
            </p:nvSpPr>
            <p:spPr>
              <a:xfrm rot="-5400000">
                <a:off x="522550" y="2880550"/>
                <a:ext cx="87600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24" extrusionOk="0">
                    <a:moveTo>
                      <a:pt x="2642" y="1"/>
                    </a:moveTo>
                    <a:cubicBezTo>
                      <a:pt x="2541" y="1"/>
                      <a:pt x="2440" y="26"/>
                      <a:pt x="2348" y="77"/>
                    </a:cubicBezTo>
                    <a:lnTo>
                      <a:pt x="466" y="1165"/>
                    </a:lnTo>
                    <a:lnTo>
                      <a:pt x="0" y="1424"/>
                    </a:lnTo>
                    <a:lnTo>
                      <a:pt x="2796" y="1424"/>
                    </a:lnTo>
                    <a:cubicBezTo>
                      <a:pt x="3228" y="1424"/>
                      <a:pt x="3504" y="940"/>
                      <a:pt x="3297" y="561"/>
                    </a:cubicBezTo>
                    <a:lnTo>
                      <a:pt x="3142" y="284"/>
                    </a:lnTo>
                    <a:cubicBezTo>
                      <a:pt x="3038" y="100"/>
                      <a:pt x="2842" y="1"/>
                      <a:pt x="26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00" name="Google Shape;12600;p13"/>
              <p:cNvSpPr/>
              <p:nvPr/>
            </p:nvSpPr>
            <p:spPr>
              <a:xfrm rot="-5400000">
                <a:off x="510950" y="2878000"/>
                <a:ext cx="67750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698" extrusionOk="0">
                    <a:moveTo>
                      <a:pt x="1890" y="0"/>
                    </a:moveTo>
                    <a:cubicBezTo>
                      <a:pt x="1692" y="0"/>
                      <a:pt x="1493" y="100"/>
                      <a:pt x="1381" y="298"/>
                    </a:cubicBezTo>
                    <a:lnTo>
                      <a:pt x="173" y="2404"/>
                    </a:lnTo>
                    <a:lnTo>
                      <a:pt x="0" y="2697"/>
                    </a:lnTo>
                    <a:lnTo>
                      <a:pt x="449" y="2438"/>
                    </a:lnTo>
                    <a:lnTo>
                      <a:pt x="2330" y="1351"/>
                    </a:lnTo>
                    <a:cubicBezTo>
                      <a:pt x="2606" y="1196"/>
                      <a:pt x="2710" y="833"/>
                      <a:pt x="2555" y="557"/>
                    </a:cubicBezTo>
                    <a:lnTo>
                      <a:pt x="2399" y="298"/>
                    </a:lnTo>
                    <a:cubicBezTo>
                      <a:pt x="2287" y="100"/>
                      <a:pt x="2089" y="0"/>
                      <a:pt x="189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01" name="Google Shape;12601;p13"/>
              <p:cNvSpPr/>
              <p:nvPr/>
            </p:nvSpPr>
            <p:spPr>
              <a:xfrm rot="-5400000">
                <a:off x="522438" y="2993063"/>
                <a:ext cx="87625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2" extrusionOk="0">
                    <a:moveTo>
                      <a:pt x="880" y="1"/>
                    </a:moveTo>
                    <a:cubicBezTo>
                      <a:pt x="679" y="1"/>
                      <a:pt x="484" y="108"/>
                      <a:pt x="380" y="292"/>
                    </a:cubicBezTo>
                    <a:lnTo>
                      <a:pt x="225" y="569"/>
                    </a:lnTo>
                    <a:cubicBezTo>
                      <a:pt x="1" y="948"/>
                      <a:pt x="277" y="1432"/>
                      <a:pt x="725" y="1432"/>
                    </a:cubicBezTo>
                    <a:lnTo>
                      <a:pt x="3504" y="1432"/>
                    </a:lnTo>
                    <a:lnTo>
                      <a:pt x="2089" y="603"/>
                    </a:lnTo>
                    <a:lnTo>
                      <a:pt x="1174" y="85"/>
                    </a:lnTo>
                    <a:cubicBezTo>
                      <a:pt x="1082" y="28"/>
                      <a:pt x="981" y="1"/>
                      <a:pt x="8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02" name="Google Shape;12602;p13"/>
              <p:cNvSpPr/>
              <p:nvPr/>
            </p:nvSpPr>
            <p:spPr>
              <a:xfrm rot="-5400000">
                <a:off x="545713" y="2924888"/>
                <a:ext cx="83750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50" h="2865" extrusionOk="0">
                    <a:moveTo>
                      <a:pt x="1917" y="0"/>
                    </a:moveTo>
                    <a:cubicBezTo>
                      <a:pt x="640" y="0"/>
                      <a:pt x="1" y="1536"/>
                      <a:pt x="898" y="2434"/>
                    </a:cubicBezTo>
                    <a:cubicBezTo>
                      <a:pt x="1196" y="2732"/>
                      <a:pt x="1560" y="2865"/>
                      <a:pt x="1915" y="2865"/>
                    </a:cubicBezTo>
                    <a:cubicBezTo>
                      <a:pt x="2651" y="2865"/>
                      <a:pt x="3349" y="2294"/>
                      <a:pt x="3349" y="1433"/>
                    </a:cubicBezTo>
                    <a:cubicBezTo>
                      <a:pt x="3349" y="639"/>
                      <a:pt x="2711" y="0"/>
                      <a:pt x="19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03" name="Google Shape;12603;p13"/>
              <p:cNvSpPr/>
              <p:nvPr/>
            </p:nvSpPr>
            <p:spPr>
              <a:xfrm rot="-5400000">
                <a:off x="510888" y="3535113"/>
                <a:ext cx="67775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702" extrusionOk="0">
                    <a:moveTo>
                      <a:pt x="812" y="0"/>
                    </a:moveTo>
                    <a:cubicBezTo>
                      <a:pt x="618" y="0"/>
                      <a:pt x="424" y="95"/>
                      <a:pt x="312" y="285"/>
                    </a:cubicBezTo>
                    <a:lnTo>
                      <a:pt x="156" y="561"/>
                    </a:lnTo>
                    <a:cubicBezTo>
                      <a:pt x="1" y="837"/>
                      <a:pt x="87" y="1182"/>
                      <a:pt x="381" y="1338"/>
                    </a:cubicBezTo>
                    <a:lnTo>
                      <a:pt x="1295" y="1873"/>
                    </a:lnTo>
                    <a:lnTo>
                      <a:pt x="2711" y="2701"/>
                    </a:lnTo>
                    <a:lnTo>
                      <a:pt x="2711" y="2701"/>
                    </a:lnTo>
                    <a:lnTo>
                      <a:pt x="2538" y="2408"/>
                    </a:lnTo>
                    <a:lnTo>
                      <a:pt x="1313" y="285"/>
                    </a:lnTo>
                    <a:cubicBezTo>
                      <a:pt x="1200" y="95"/>
                      <a:pt x="1006" y="0"/>
                      <a:pt x="81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04" name="Google Shape;12604;p13"/>
              <p:cNvSpPr/>
              <p:nvPr/>
            </p:nvSpPr>
            <p:spPr>
              <a:xfrm rot="-5400000">
                <a:off x="620575" y="3508450"/>
                <a:ext cx="401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7" h="3281" extrusionOk="0">
                    <a:moveTo>
                      <a:pt x="1606" y="1"/>
                    </a:moveTo>
                    <a:lnTo>
                      <a:pt x="208" y="2417"/>
                    </a:lnTo>
                    <a:cubicBezTo>
                      <a:pt x="1" y="2797"/>
                      <a:pt x="277" y="3280"/>
                      <a:pt x="709" y="3280"/>
                    </a:cubicBezTo>
                    <a:lnTo>
                      <a:pt x="1019" y="3280"/>
                    </a:lnTo>
                    <a:cubicBezTo>
                      <a:pt x="1347" y="3280"/>
                      <a:pt x="1606" y="3021"/>
                      <a:pt x="1606" y="2711"/>
                    </a:cubicBezTo>
                    <a:lnTo>
                      <a:pt x="160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05" name="Google Shape;12605;p13"/>
              <p:cNvSpPr/>
              <p:nvPr/>
            </p:nvSpPr>
            <p:spPr>
              <a:xfrm rot="-5400000">
                <a:off x="514000" y="3508450"/>
                <a:ext cx="401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7" h="3281" extrusionOk="0">
                    <a:moveTo>
                      <a:pt x="726" y="1"/>
                    </a:moveTo>
                    <a:cubicBezTo>
                      <a:pt x="277" y="1"/>
                      <a:pt x="1" y="484"/>
                      <a:pt x="225" y="864"/>
                    </a:cubicBezTo>
                    <a:lnTo>
                      <a:pt x="1433" y="2969"/>
                    </a:lnTo>
                    <a:lnTo>
                      <a:pt x="1606" y="3280"/>
                    </a:lnTo>
                    <a:lnTo>
                      <a:pt x="1606" y="588"/>
                    </a:lnTo>
                    <a:cubicBezTo>
                      <a:pt x="1606" y="260"/>
                      <a:pt x="1347" y="1"/>
                      <a:pt x="10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06" name="Google Shape;12606;p13"/>
              <p:cNvSpPr/>
              <p:nvPr/>
            </p:nvSpPr>
            <p:spPr>
              <a:xfrm rot="-5400000">
                <a:off x="620800" y="3461200"/>
                <a:ext cx="40150" cy="82450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98" extrusionOk="0">
                    <a:moveTo>
                      <a:pt x="0" y="1"/>
                    </a:moveTo>
                    <a:lnTo>
                      <a:pt x="0" y="2711"/>
                    </a:lnTo>
                    <a:cubicBezTo>
                      <a:pt x="0" y="3039"/>
                      <a:pt x="259" y="3298"/>
                      <a:pt x="570" y="3298"/>
                    </a:cubicBezTo>
                    <a:lnTo>
                      <a:pt x="880" y="3298"/>
                    </a:lnTo>
                    <a:cubicBezTo>
                      <a:pt x="1329" y="3298"/>
                      <a:pt x="1605" y="2814"/>
                      <a:pt x="1381" y="241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07" name="Google Shape;12607;p13"/>
              <p:cNvSpPr/>
              <p:nvPr/>
            </p:nvSpPr>
            <p:spPr>
              <a:xfrm rot="-5400000">
                <a:off x="564750" y="3451675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1" y="0"/>
                    </a:moveTo>
                    <a:lnTo>
                      <a:pt x="2331" y="1364"/>
                    </a:lnTo>
                    <a:cubicBezTo>
                      <a:pt x="2418" y="1413"/>
                      <a:pt x="2514" y="1436"/>
                      <a:pt x="2610" y="1436"/>
                    </a:cubicBezTo>
                    <a:cubicBezTo>
                      <a:pt x="2816" y="1436"/>
                      <a:pt x="3018" y="1328"/>
                      <a:pt x="3125" y="1140"/>
                    </a:cubicBezTo>
                    <a:lnTo>
                      <a:pt x="3280" y="863"/>
                    </a:lnTo>
                    <a:cubicBezTo>
                      <a:pt x="3504" y="484"/>
                      <a:pt x="3228" y="18"/>
                      <a:pt x="277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08" name="Google Shape;12608;p13"/>
              <p:cNvSpPr/>
              <p:nvPr/>
            </p:nvSpPr>
            <p:spPr>
              <a:xfrm rot="-5400000">
                <a:off x="596313" y="3449463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11" y="2589"/>
                      <a:pt x="1705" y="2684"/>
                      <a:pt x="1899" y="2684"/>
                    </a:cubicBezTo>
                    <a:cubicBezTo>
                      <a:pt x="2093" y="2684"/>
                      <a:pt x="2287" y="2589"/>
                      <a:pt x="2400" y="2399"/>
                    </a:cubicBezTo>
                    <a:lnTo>
                      <a:pt x="2555" y="2140"/>
                    </a:lnTo>
                    <a:cubicBezTo>
                      <a:pt x="2710" y="1864"/>
                      <a:pt x="2607" y="1502"/>
                      <a:pt x="2348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09" name="Google Shape;12609;p13"/>
              <p:cNvSpPr/>
              <p:nvPr/>
            </p:nvSpPr>
            <p:spPr>
              <a:xfrm rot="-5400000">
                <a:off x="564750" y="3564300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726" y="0"/>
                    </a:moveTo>
                    <a:cubicBezTo>
                      <a:pt x="277" y="18"/>
                      <a:pt x="1" y="484"/>
                      <a:pt x="225" y="863"/>
                    </a:cubicBezTo>
                    <a:lnTo>
                      <a:pt x="381" y="1140"/>
                    </a:lnTo>
                    <a:cubicBezTo>
                      <a:pt x="487" y="1328"/>
                      <a:pt x="690" y="1436"/>
                      <a:pt x="896" y="1436"/>
                    </a:cubicBezTo>
                    <a:cubicBezTo>
                      <a:pt x="991" y="1436"/>
                      <a:pt x="1087" y="1413"/>
                      <a:pt x="1175" y="1364"/>
                    </a:cubicBezTo>
                    <a:lnTo>
                      <a:pt x="350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10" name="Google Shape;12610;p13"/>
              <p:cNvSpPr/>
              <p:nvPr/>
            </p:nvSpPr>
            <p:spPr>
              <a:xfrm rot="-5400000">
                <a:off x="596263" y="3534963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8" y="0"/>
                    </a:moveTo>
                    <a:lnTo>
                      <a:pt x="381" y="1346"/>
                    </a:lnTo>
                    <a:cubicBezTo>
                      <a:pt x="104" y="1502"/>
                      <a:pt x="1" y="1864"/>
                      <a:pt x="156" y="2140"/>
                    </a:cubicBezTo>
                    <a:lnTo>
                      <a:pt x="312" y="2399"/>
                    </a:lnTo>
                    <a:cubicBezTo>
                      <a:pt x="424" y="2598"/>
                      <a:pt x="622" y="2697"/>
                      <a:pt x="821" y="2697"/>
                    </a:cubicBezTo>
                    <a:cubicBezTo>
                      <a:pt x="1019" y="2697"/>
                      <a:pt x="1218" y="2598"/>
                      <a:pt x="1330" y="2399"/>
                    </a:cubicBez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11" name="Google Shape;12611;p13"/>
              <p:cNvSpPr/>
              <p:nvPr/>
            </p:nvSpPr>
            <p:spPr>
              <a:xfrm rot="-5400000">
                <a:off x="514013" y="346141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570" y="1"/>
                    </a:moveTo>
                    <a:cubicBezTo>
                      <a:pt x="259" y="1"/>
                      <a:pt x="0" y="260"/>
                      <a:pt x="0" y="588"/>
                    </a:cubicBezTo>
                    <a:lnTo>
                      <a:pt x="0" y="3280"/>
                    </a:lnTo>
                    <a:lnTo>
                      <a:pt x="173" y="2987"/>
                    </a:lnTo>
                    <a:lnTo>
                      <a:pt x="1381" y="864"/>
                    </a:lnTo>
                    <a:cubicBezTo>
                      <a:pt x="1605" y="484"/>
                      <a:pt x="1329" y="1"/>
                      <a:pt x="8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12" name="Google Shape;12612;p13"/>
              <p:cNvSpPr/>
              <p:nvPr/>
            </p:nvSpPr>
            <p:spPr>
              <a:xfrm rot="-5400000">
                <a:off x="522538" y="3452263"/>
                <a:ext cx="8762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24" extrusionOk="0">
                    <a:moveTo>
                      <a:pt x="2642" y="1"/>
                    </a:moveTo>
                    <a:cubicBezTo>
                      <a:pt x="2541" y="1"/>
                      <a:pt x="2440" y="26"/>
                      <a:pt x="2348" y="77"/>
                    </a:cubicBezTo>
                    <a:lnTo>
                      <a:pt x="466" y="1165"/>
                    </a:lnTo>
                    <a:lnTo>
                      <a:pt x="0" y="1424"/>
                    </a:lnTo>
                    <a:lnTo>
                      <a:pt x="2796" y="1424"/>
                    </a:lnTo>
                    <a:cubicBezTo>
                      <a:pt x="3228" y="1424"/>
                      <a:pt x="3504" y="940"/>
                      <a:pt x="3297" y="561"/>
                    </a:cubicBezTo>
                    <a:lnTo>
                      <a:pt x="3142" y="284"/>
                    </a:lnTo>
                    <a:cubicBezTo>
                      <a:pt x="3038" y="100"/>
                      <a:pt x="2842" y="1"/>
                      <a:pt x="26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13" name="Google Shape;12613;p13"/>
              <p:cNvSpPr/>
              <p:nvPr/>
            </p:nvSpPr>
            <p:spPr>
              <a:xfrm rot="-5400000">
                <a:off x="510938" y="3449288"/>
                <a:ext cx="67775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8" extrusionOk="0">
                    <a:moveTo>
                      <a:pt x="1899" y="0"/>
                    </a:moveTo>
                    <a:cubicBezTo>
                      <a:pt x="1705" y="0"/>
                      <a:pt x="1511" y="100"/>
                      <a:pt x="1399" y="298"/>
                    </a:cubicBezTo>
                    <a:lnTo>
                      <a:pt x="173" y="2404"/>
                    </a:lnTo>
                    <a:lnTo>
                      <a:pt x="1" y="2697"/>
                    </a:lnTo>
                    <a:lnTo>
                      <a:pt x="449" y="2438"/>
                    </a:lnTo>
                    <a:lnTo>
                      <a:pt x="2348" y="1351"/>
                    </a:lnTo>
                    <a:cubicBezTo>
                      <a:pt x="2624" y="1196"/>
                      <a:pt x="2710" y="833"/>
                      <a:pt x="2555" y="557"/>
                    </a:cubicBezTo>
                    <a:lnTo>
                      <a:pt x="2400" y="298"/>
                    </a:lnTo>
                    <a:cubicBezTo>
                      <a:pt x="2287" y="100"/>
                      <a:pt x="2093" y="0"/>
                      <a:pt x="18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14" name="Google Shape;12614;p13"/>
              <p:cNvSpPr/>
              <p:nvPr/>
            </p:nvSpPr>
            <p:spPr>
              <a:xfrm rot="-5400000">
                <a:off x="522438" y="3564363"/>
                <a:ext cx="87625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2" extrusionOk="0">
                    <a:moveTo>
                      <a:pt x="880" y="1"/>
                    </a:moveTo>
                    <a:cubicBezTo>
                      <a:pt x="680" y="1"/>
                      <a:pt x="484" y="108"/>
                      <a:pt x="381" y="292"/>
                    </a:cubicBezTo>
                    <a:lnTo>
                      <a:pt x="225" y="569"/>
                    </a:lnTo>
                    <a:cubicBezTo>
                      <a:pt x="1" y="948"/>
                      <a:pt x="277" y="1432"/>
                      <a:pt x="726" y="1432"/>
                    </a:cubicBezTo>
                    <a:lnTo>
                      <a:pt x="3505" y="1432"/>
                    </a:lnTo>
                    <a:lnTo>
                      <a:pt x="2089" y="603"/>
                    </a:lnTo>
                    <a:lnTo>
                      <a:pt x="1175" y="85"/>
                    </a:lnTo>
                    <a:cubicBezTo>
                      <a:pt x="1082" y="28"/>
                      <a:pt x="981" y="1"/>
                      <a:pt x="8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15" name="Google Shape;12615;p13"/>
              <p:cNvSpPr/>
              <p:nvPr/>
            </p:nvSpPr>
            <p:spPr>
              <a:xfrm rot="-5400000">
                <a:off x="545725" y="3496175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0" y="1536"/>
                      <a:pt x="898" y="2434"/>
                    </a:cubicBezTo>
                    <a:cubicBezTo>
                      <a:pt x="1190" y="2732"/>
                      <a:pt x="1552" y="2865"/>
                      <a:pt x="1907" y="2865"/>
                    </a:cubicBezTo>
                    <a:cubicBezTo>
                      <a:pt x="2642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16" name="Google Shape;12616;p13"/>
              <p:cNvSpPr/>
              <p:nvPr/>
            </p:nvSpPr>
            <p:spPr>
              <a:xfrm rot="-5400000">
                <a:off x="510675" y="4106625"/>
                <a:ext cx="68200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702" extrusionOk="0">
                    <a:moveTo>
                      <a:pt x="823" y="0"/>
                    </a:moveTo>
                    <a:cubicBezTo>
                      <a:pt x="627" y="0"/>
                      <a:pt x="432" y="95"/>
                      <a:pt x="329" y="285"/>
                    </a:cubicBezTo>
                    <a:lnTo>
                      <a:pt x="174" y="561"/>
                    </a:lnTo>
                    <a:cubicBezTo>
                      <a:pt x="1" y="837"/>
                      <a:pt x="105" y="1182"/>
                      <a:pt x="381" y="1338"/>
                    </a:cubicBezTo>
                    <a:lnTo>
                      <a:pt x="1295" y="1873"/>
                    </a:lnTo>
                    <a:lnTo>
                      <a:pt x="2728" y="2701"/>
                    </a:lnTo>
                    <a:lnTo>
                      <a:pt x="2555" y="2408"/>
                    </a:lnTo>
                    <a:lnTo>
                      <a:pt x="1330" y="285"/>
                    </a:lnTo>
                    <a:cubicBezTo>
                      <a:pt x="1218" y="95"/>
                      <a:pt x="1019" y="0"/>
                      <a:pt x="82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17" name="Google Shape;12617;p13"/>
              <p:cNvSpPr/>
              <p:nvPr/>
            </p:nvSpPr>
            <p:spPr>
              <a:xfrm rot="-5400000">
                <a:off x="620588" y="40797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1605" y="1"/>
                    </a:moveTo>
                    <a:lnTo>
                      <a:pt x="225" y="2417"/>
                    </a:lnTo>
                    <a:cubicBezTo>
                      <a:pt x="0" y="2797"/>
                      <a:pt x="276" y="3280"/>
                      <a:pt x="708" y="3280"/>
                    </a:cubicBezTo>
                    <a:lnTo>
                      <a:pt x="1036" y="3280"/>
                    </a:lnTo>
                    <a:cubicBezTo>
                      <a:pt x="1346" y="3280"/>
                      <a:pt x="1605" y="3021"/>
                      <a:pt x="1605" y="2711"/>
                    </a:cubicBezTo>
                    <a:lnTo>
                      <a:pt x="16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18" name="Google Shape;12618;p13"/>
              <p:cNvSpPr/>
              <p:nvPr/>
            </p:nvSpPr>
            <p:spPr>
              <a:xfrm rot="-5400000">
                <a:off x="513800" y="40795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725" y="1"/>
                    </a:moveTo>
                    <a:cubicBezTo>
                      <a:pt x="276" y="1"/>
                      <a:pt x="0" y="484"/>
                      <a:pt x="225" y="864"/>
                    </a:cubicBezTo>
                    <a:lnTo>
                      <a:pt x="1450" y="2969"/>
                    </a:lnTo>
                    <a:lnTo>
                      <a:pt x="1623" y="3280"/>
                    </a:lnTo>
                    <a:lnTo>
                      <a:pt x="1623" y="588"/>
                    </a:lnTo>
                    <a:cubicBezTo>
                      <a:pt x="1623" y="260"/>
                      <a:pt x="1346" y="1"/>
                      <a:pt x="10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19" name="Google Shape;12619;p13"/>
              <p:cNvSpPr/>
              <p:nvPr/>
            </p:nvSpPr>
            <p:spPr>
              <a:xfrm rot="-5400000">
                <a:off x="620638" y="4032763"/>
                <a:ext cx="400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3281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42" y="3280"/>
                      <a:pt x="570" y="3280"/>
                    </a:cubicBezTo>
                    <a:lnTo>
                      <a:pt x="881" y="3280"/>
                    </a:lnTo>
                    <a:cubicBezTo>
                      <a:pt x="889" y="3281"/>
                      <a:pt x="896" y="3281"/>
                      <a:pt x="904" y="3281"/>
                    </a:cubicBezTo>
                    <a:cubicBezTo>
                      <a:pt x="1339" y="3281"/>
                      <a:pt x="1602" y="2807"/>
                      <a:pt x="1381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20" name="Google Shape;12620;p13"/>
              <p:cNvSpPr/>
              <p:nvPr/>
            </p:nvSpPr>
            <p:spPr>
              <a:xfrm rot="-5400000">
                <a:off x="564963" y="4023188"/>
                <a:ext cx="872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1437" extrusionOk="0">
                    <a:moveTo>
                      <a:pt x="1" y="0"/>
                    </a:moveTo>
                    <a:lnTo>
                      <a:pt x="2331" y="1364"/>
                    </a:lnTo>
                    <a:cubicBezTo>
                      <a:pt x="2418" y="1413"/>
                      <a:pt x="2515" y="1436"/>
                      <a:pt x="2610" y="1436"/>
                    </a:cubicBezTo>
                    <a:cubicBezTo>
                      <a:pt x="2816" y="1436"/>
                      <a:pt x="3019" y="1328"/>
                      <a:pt x="3125" y="1140"/>
                    </a:cubicBezTo>
                    <a:lnTo>
                      <a:pt x="3280" y="863"/>
                    </a:lnTo>
                    <a:cubicBezTo>
                      <a:pt x="3487" y="484"/>
                      <a:pt x="3211" y="18"/>
                      <a:pt x="278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21" name="Google Shape;12621;p13"/>
              <p:cNvSpPr/>
              <p:nvPr/>
            </p:nvSpPr>
            <p:spPr>
              <a:xfrm rot="-5400000">
                <a:off x="596313" y="4020763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02" y="2589"/>
                      <a:pt x="1697" y="2684"/>
                      <a:pt x="1893" y="2684"/>
                    </a:cubicBezTo>
                    <a:cubicBezTo>
                      <a:pt x="2089" y="2684"/>
                      <a:pt x="2288" y="2589"/>
                      <a:pt x="2400" y="2399"/>
                    </a:cubicBezTo>
                    <a:lnTo>
                      <a:pt x="2555" y="2140"/>
                    </a:lnTo>
                    <a:cubicBezTo>
                      <a:pt x="2711" y="1864"/>
                      <a:pt x="2607" y="1502"/>
                      <a:pt x="2331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22" name="Google Shape;12622;p13"/>
              <p:cNvSpPr/>
              <p:nvPr/>
            </p:nvSpPr>
            <p:spPr>
              <a:xfrm rot="-5400000">
                <a:off x="564763" y="4135588"/>
                <a:ext cx="876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7" extrusionOk="0">
                    <a:moveTo>
                      <a:pt x="725" y="0"/>
                    </a:moveTo>
                    <a:cubicBezTo>
                      <a:pt x="276" y="18"/>
                      <a:pt x="0" y="484"/>
                      <a:pt x="225" y="863"/>
                    </a:cubicBezTo>
                    <a:lnTo>
                      <a:pt x="380" y="1140"/>
                    </a:lnTo>
                    <a:cubicBezTo>
                      <a:pt x="486" y="1328"/>
                      <a:pt x="681" y="1436"/>
                      <a:pt x="887" y="1436"/>
                    </a:cubicBezTo>
                    <a:cubicBezTo>
                      <a:pt x="983" y="1436"/>
                      <a:pt x="1081" y="1413"/>
                      <a:pt x="1174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23" name="Google Shape;12623;p13"/>
              <p:cNvSpPr/>
              <p:nvPr/>
            </p:nvSpPr>
            <p:spPr>
              <a:xfrm rot="-5400000">
                <a:off x="596263" y="4106688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8" y="0"/>
                    </a:moveTo>
                    <a:lnTo>
                      <a:pt x="381" y="1346"/>
                    </a:lnTo>
                    <a:cubicBezTo>
                      <a:pt x="105" y="1502"/>
                      <a:pt x="1" y="1864"/>
                      <a:pt x="156" y="2140"/>
                    </a:cubicBezTo>
                    <a:lnTo>
                      <a:pt x="312" y="2399"/>
                    </a:lnTo>
                    <a:cubicBezTo>
                      <a:pt x="424" y="2598"/>
                      <a:pt x="622" y="2697"/>
                      <a:pt x="821" y="2697"/>
                    </a:cubicBezTo>
                    <a:cubicBezTo>
                      <a:pt x="1019" y="2697"/>
                      <a:pt x="1218" y="2598"/>
                      <a:pt x="1330" y="2399"/>
                    </a:cubicBez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24" name="Google Shape;12624;p13"/>
              <p:cNvSpPr/>
              <p:nvPr/>
            </p:nvSpPr>
            <p:spPr>
              <a:xfrm rot="-5400000">
                <a:off x="513800" y="40329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587" y="1"/>
                    </a:moveTo>
                    <a:cubicBezTo>
                      <a:pt x="276" y="1"/>
                      <a:pt x="18" y="260"/>
                      <a:pt x="0" y="588"/>
                    </a:cubicBezTo>
                    <a:lnTo>
                      <a:pt x="0" y="3280"/>
                    </a:lnTo>
                    <a:lnTo>
                      <a:pt x="173" y="2987"/>
                    </a:lnTo>
                    <a:lnTo>
                      <a:pt x="1398" y="864"/>
                    </a:lnTo>
                    <a:cubicBezTo>
                      <a:pt x="1623" y="484"/>
                      <a:pt x="1346" y="1"/>
                      <a:pt x="89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25" name="Google Shape;12625;p13"/>
              <p:cNvSpPr/>
              <p:nvPr/>
            </p:nvSpPr>
            <p:spPr>
              <a:xfrm rot="-5400000">
                <a:off x="522750" y="4023350"/>
                <a:ext cx="87200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1424" extrusionOk="0">
                    <a:moveTo>
                      <a:pt x="2625" y="1"/>
                    </a:moveTo>
                    <a:cubicBezTo>
                      <a:pt x="2525" y="1"/>
                      <a:pt x="2423" y="26"/>
                      <a:pt x="2331" y="77"/>
                    </a:cubicBezTo>
                    <a:lnTo>
                      <a:pt x="450" y="1165"/>
                    </a:lnTo>
                    <a:lnTo>
                      <a:pt x="1" y="1424"/>
                    </a:lnTo>
                    <a:lnTo>
                      <a:pt x="2780" y="1424"/>
                    </a:lnTo>
                    <a:cubicBezTo>
                      <a:pt x="3211" y="1424"/>
                      <a:pt x="3487" y="940"/>
                      <a:pt x="3280" y="561"/>
                    </a:cubicBezTo>
                    <a:lnTo>
                      <a:pt x="3125" y="284"/>
                    </a:lnTo>
                    <a:cubicBezTo>
                      <a:pt x="3021" y="100"/>
                      <a:pt x="2826" y="1"/>
                      <a:pt x="262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26" name="Google Shape;12626;p13"/>
              <p:cNvSpPr/>
              <p:nvPr/>
            </p:nvSpPr>
            <p:spPr>
              <a:xfrm rot="-5400000">
                <a:off x="510938" y="4020588"/>
                <a:ext cx="67775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8" extrusionOk="0">
                    <a:moveTo>
                      <a:pt x="1899" y="0"/>
                    </a:moveTo>
                    <a:cubicBezTo>
                      <a:pt x="1705" y="0"/>
                      <a:pt x="1511" y="100"/>
                      <a:pt x="1399" y="298"/>
                    </a:cubicBezTo>
                    <a:lnTo>
                      <a:pt x="173" y="2404"/>
                    </a:lnTo>
                    <a:lnTo>
                      <a:pt x="1" y="2697"/>
                    </a:lnTo>
                    <a:lnTo>
                      <a:pt x="450" y="2438"/>
                    </a:lnTo>
                    <a:lnTo>
                      <a:pt x="2331" y="1351"/>
                    </a:lnTo>
                    <a:cubicBezTo>
                      <a:pt x="2624" y="1196"/>
                      <a:pt x="2711" y="833"/>
                      <a:pt x="2555" y="557"/>
                    </a:cubicBezTo>
                    <a:lnTo>
                      <a:pt x="2400" y="298"/>
                    </a:lnTo>
                    <a:cubicBezTo>
                      <a:pt x="2288" y="100"/>
                      <a:pt x="2094" y="0"/>
                      <a:pt x="18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27" name="Google Shape;12627;p13"/>
              <p:cNvSpPr/>
              <p:nvPr/>
            </p:nvSpPr>
            <p:spPr>
              <a:xfrm rot="-5400000">
                <a:off x="522450" y="4135650"/>
                <a:ext cx="87600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2" extrusionOk="0">
                    <a:moveTo>
                      <a:pt x="872" y="1"/>
                    </a:moveTo>
                    <a:cubicBezTo>
                      <a:pt x="671" y="1"/>
                      <a:pt x="483" y="108"/>
                      <a:pt x="380" y="292"/>
                    </a:cubicBezTo>
                    <a:lnTo>
                      <a:pt x="225" y="569"/>
                    </a:lnTo>
                    <a:cubicBezTo>
                      <a:pt x="0" y="948"/>
                      <a:pt x="276" y="1432"/>
                      <a:pt x="725" y="1432"/>
                    </a:cubicBezTo>
                    <a:lnTo>
                      <a:pt x="3504" y="1432"/>
                    </a:lnTo>
                    <a:lnTo>
                      <a:pt x="2089" y="603"/>
                    </a:lnTo>
                    <a:lnTo>
                      <a:pt x="1174" y="85"/>
                    </a:lnTo>
                    <a:cubicBezTo>
                      <a:pt x="1076" y="28"/>
                      <a:pt x="972" y="1"/>
                      <a:pt x="87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28" name="Google Shape;12628;p13"/>
              <p:cNvSpPr/>
              <p:nvPr/>
            </p:nvSpPr>
            <p:spPr>
              <a:xfrm rot="-5400000">
                <a:off x="545725" y="4067475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1" y="1536"/>
                      <a:pt x="898" y="2434"/>
                    </a:cubicBezTo>
                    <a:cubicBezTo>
                      <a:pt x="1190" y="2732"/>
                      <a:pt x="1552" y="2865"/>
                      <a:pt x="1907" y="2865"/>
                    </a:cubicBezTo>
                    <a:cubicBezTo>
                      <a:pt x="2643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2629" name="Google Shape;12629;p13"/>
              <p:cNvGrpSpPr/>
              <p:nvPr/>
            </p:nvGrpSpPr>
            <p:grpSpPr>
              <a:xfrm>
                <a:off x="493075" y="2283250"/>
                <a:ext cx="189025" cy="199800"/>
                <a:chOff x="4401800" y="1244325"/>
                <a:chExt cx="189025" cy="199800"/>
              </a:xfrm>
            </p:grpSpPr>
            <p:sp>
              <p:nvSpPr>
                <p:cNvPr id="12630" name="Google Shape;12630;p13"/>
                <p:cNvSpPr/>
                <p:nvPr/>
              </p:nvSpPr>
              <p:spPr>
                <a:xfrm rot="-5400000">
                  <a:off x="4419613" y="1353588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20" y="0"/>
                      </a:moveTo>
                      <a:cubicBezTo>
                        <a:pt x="622" y="0"/>
                        <a:pt x="423" y="95"/>
                        <a:pt x="311" y="285"/>
                      </a:cubicBezTo>
                      <a:lnTo>
                        <a:pt x="156" y="561"/>
                      </a:lnTo>
                      <a:cubicBezTo>
                        <a:pt x="0" y="837"/>
                        <a:pt x="104" y="1182"/>
                        <a:pt x="380" y="1338"/>
                      </a:cubicBezTo>
                      <a:lnTo>
                        <a:pt x="1295" y="1873"/>
                      </a:lnTo>
                      <a:lnTo>
                        <a:pt x="2710" y="2701"/>
                      </a:lnTo>
                      <a:lnTo>
                        <a:pt x="2710" y="2701"/>
                      </a:lnTo>
                      <a:lnTo>
                        <a:pt x="2537" y="2408"/>
                      </a:lnTo>
                      <a:lnTo>
                        <a:pt x="1329" y="285"/>
                      </a:lnTo>
                      <a:cubicBezTo>
                        <a:pt x="1217" y="95"/>
                        <a:pt x="1019" y="0"/>
                        <a:pt x="82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31" name="Google Shape;12631;p13"/>
                <p:cNvSpPr/>
                <p:nvPr/>
              </p:nvSpPr>
              <p:spPr>
                <a:xfrm rot="-5400000">
                  <a:off x="4529100" y="13267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1623" y="1"/>
                      </a:moveTo>
                      <a:lnTo>
                        <a:pt x="225" y="2417"/>
                      </a:lnTo>
                      <a:cubicBezTo>
                        <a:pt x="0" y="2797"/>
                        <a:pt x="276" y="3280"/>
                        <a:pt x="725" y="3280"/>
                      </a:cubicBezTo>
                      <a:lnTo>
                        <a:pt x="1036" y="3280"/>
                      </a:lnTo>
                      <a:cubicBezTo>
                        <a:pt x="1346" y="3280"/>
                        <a:pt x="1623" y="3021"/>
                        <a:pt x="1623" y="2693"/>
                      </a:cubicBezTo>
                      <a:lnTo>
                        <a:pt x="162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32" name="Google Shape;12632;p13"/>
                <p:cNvSpPr/>
                <p:nvPr/>
              </p:nvSpPr>
              <p:spPr>
                <a:xfrm rot="-5400000">
                  <a:off x="4422525" y="13267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725" y="1"/>
                      </a:moveTo>
                      <a:cubicBezTo>
                        <a:pt x="276" y="1"/>
                        <a:pt x="0" y="484"/>
                        <a:pt x="225" y="864"/>
                      </a:cubicBezTo>
                      <a:lnTo>
                        <a:pt x="1450" y="2969"/>
                      </a:lnTo>
                      <a:lnTo>
                        <a:pt x="1623" y="3280"/>
                      </a:lnTo>
                      <a:lnTo>
                        <a:pt x="1623" y="588"/>
                      </a:lnTo>
                      <a:cubicBezTo>
                        <a:pt x="1623" y="260"/>
                        <a:pt x="1346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33" name="Google Shape;12633;p13"/>
                <p:cNvSpPr/>
                <p:nvPr/>
              </p:nvSpPr>
              <p:spPr>
                <a:xfrm rot="-5400000">
                  <a:off x="4529313" y="1279488"/>
                  <a:ext cx="40575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98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59" y="3298"/>
                        <a:pt x="587" y="3298"/>
                      </a:cubicBezTo>
                      <a:lnTo>
                        <a:pt x="898" y="3298"/>
                      </a:lnTo>
                      <a:cubicBezTo>
                        <a:pt x="1330" y="3298"/>
                        <a:pt x="1623" y="2814"/>
                        <a:pt x="1399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34" name="Google Shape;12634;p13"/>
                <p:cNvSpPr/>
                <p:nvPr/>
              </p:nvSpPr>
              <p:spPr>
                <a:xfrm rot="-5400000">
                  <a:off x="4473475" y="1270175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1" y="0"/>
                      </a:moveTo>
                      <a:lnTo>
                        <a:pt x="2348" y="1364"/>
                      </a:lnTo>
                      <a:cubicBezTo>
                        <a:pt x="2436" y="1413"/>
                        <a:pt x="2530" y="1436"/>
                        <a:pt x="2623" y="1436"/>
                      </a:cubicBezTo>
                      <a:cubicBezTo>
                        <a:pt x="2824" y="1436"/>
                        <a:pt x="3019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505" y="484"/>
                        <a:pt x="3229" y="18"/>
                        <a:pt x="27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35" name="Google Shape;12635;p13"/>
                <p:cNvSpPr/>
                <p:nvPr/>
              </p:nvSpPr>
              <p:spPr>
                <a:xfrm rot="-5400000">
                  <a:off x="4505038" y="12679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11" y="2589"/>
                        <a:pt x="1705" y="2684"/>
                        <a:pt x="1899" y="2684"/>
                      </a:cubicBezTo>
                      <a:cubicBezTo>
                        <a:pt x="2094" y="2684"/>
                        <a:pt x="2288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1" y="1847"/>
                        <a:pt x="2607" y="1502"/>
                        <a:pt x="2348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36" name="Google Shape;12636;p13"/>
                <p:cNvSpPr/>
                <p:nvPr/>
              </p:nvSpPr>
              <p:spPr>
                <a:xfrm rot="-5400000">
                  <a:off x="4473475" y="138235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08" y="0"/>
                      </a:moveTo>
                      <a:cubicBezTo>
                        <a:pt x="277" y="18"/>
                        <a:pt x="1" y="484"/>
                        <a:pt x="208" y="863"/>
                      </a:cubicBezTo>
                      <a:lnTo>
                        <a:pt x="363" y="1140"/>
                      </a:lnTo>
                      <a:cubicBezTo>
                        <a:pt x="469" y="1328"/>
                        <a:pt x="672" y="1436"/>
                        <a:pt x="878" y="1436"/>
                      </a:cubicBezTo>
                      <a:cubicBezTo>
                        <a:pt x="973" y="1436"/>
                        <a:pt x="1069" y="1413"/>
                        <a:pt x="1157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37" name="Google Shape;12637;p13"/>
                <p:cNvSpPr/>
                <p:nvPr/>
              </p:nvSpPr>
              <p:spPr>
                <a:xfrm rot="-5400000">
                  <a:off x="4505200" y="1353650"/>
                  <a:ext cx="67775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7" extrusionOk="0">
                      <a:moveTo>
                        <a:pt x="2710" y="0"/>
                      </a:moveTo>
                      <a:lnTo>
                        <a:pt x="380" y="1346"/>
                      </a:lnTo>
                      <a:cubicBezTo>
                        <a:pt x="104" y="1502"/>
                        <a:pt x="0" y="1864"/>
                        <a:pt x="173" y="2140"/>
                      </a:cubicBezTo>
                      <a:lnTo>
                        <a:pt x="311" y="2399"/>
                      </a:lnTo>
                      <a:cubicBezTo>
                        <a:pt x="423" y="2598"/>
                        <a:pt x="622" y="2697"/>
                        <a:pt x="820" y="2697"/>
                      </a:cubicBezTo>
                      <a:cubicBezTo>
                        <a:pt x="1019" y="2697"/>
                        <a:pt x="1217" y="2598"/>
                        <a:pt x="1329" y="2399"/>
                      </a:cubicBezTo>
                      <a:lnTo>
                        <a:pt x="271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38" name="Google Shape;12638;p13"/>
                <p:cNvSpPr/>
                <p:nvPr/>
              </p:nvSpPr>
              <p:spPr>
                <a:xfrm rot="-5400000">
                  <a:off x="4422738" y="127991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87" y="1"/>
                      </a:moveTo>
                      <a:cubicBezTo>
                        <a:pt x="259" y="1"/>
                        <a:pt x="1" y="260"/>
                        <a:pt x="1" y="588"/>
                      </a:cubicBezTo>
                      <a:lnTo>
                        <a:pt x="1" y="3280"/>
                      </a:lnTo>
                      <a:lnTo>
                        <a:pt x="173" y="2987"/>
                      </a:lnTo>
                      <a:lnTo>
                        <a:pt x="1399" y="864"/>
                      </a:lnTo>
                      <a:cubicBezTo>
                        <a:pt x="1606" y="484"/>
                        <a:pt x="1330" y="1"/>
                        <a:pt x="89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39" name="Google Shape;12639;p13"/>
                <p:cNvSpPr/>
                <p:nvPr/>
              </p:nvSpPr>
              <p:spPr>
                <a:xfrm rot="-5400000">
                  <a:off x="4431263" y="1270338"/>
                  <a:ext cx="87625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24" extrusionOk="0">
                      <a:moveTo>
                        <a:pt x="2633" y="1"/>
                      </a:moveTo>
                      <a:cubicBezTo>
                        <a:pt x="2532" y="1"/>
                        <a:pt x="2429" y="26"/>
                        <a:pt x="2331" y="77"/>
                      </a:cubicBezTo>
                      <a:lnTo>
                        <a:pt x="450" y="1165"/>
                      </a:lnTo>
                      <a:lnTo>
                        <a:pt x="1" y="1424"/>
                      </a:lnTo>
                      <a:lnTo>
                        <a:pt x="2780" y="1424"/>
                      </a:lnTo>
                      <a:cubicBezTo>
                        <a:pt x="3229" y="1424"/>
                        <a:pt x="3505" y="940"/>
                        <a:pt x="3280" y="561"/>
                      </a:cubicBezTo>
                      <a:lnTo>
                        <a:pt x="3125" y="284"/>
                      </a:lnTo>
                      <a:cubicBezTo>
                        <a:pt x="3021" y="100"/>
                        <a:pt x="2833" y="1"/>
                        <a:pt x="263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40" name="Google Shape;12640;p13"/>
                <p:cNvSpPr/>
                <p:nvPr/>
              </p:nvSpPr>
              <p:spPr>
                <a:xfrm rot="-5400000">
                  <a:off x="4419675" y="1267350"/>
                  <a:ext cx="67750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98" extrusionOk="0">
                      <a:moveTo>
                        <a:pt x="1890" y="0"/>
                      </a:moveTo>
                      <a:cubicBezTo>
                        <a:pt x="1692" y="0"/>
                        <a:pt x="1493" y="100"/>
                        <a:pt x="1381" y="298"/>
                      </a:cubicBezTo>
                      <a:lnTo>
                        <a:pt x="173" y="2404"/>
                      </a:lnTo>
                      <a:lnTo>
                        <a:pt x="0" y="2697"/>
                      </a:lnTo>
                      <a:lnTo>
                        <a:pt x="449" y="2438"/>
                      </a:lnTo>
                      <a:lnTo>
                        <a:pt x="2330" y="1351"/>
                      </a:lnTo>
                      <a:cubicBezTo>
                        <a:pt x="2606" y="1196"/>
                        <a:pt x="2710" y="833"/>
                        <a:pt x="2555" y="557"/>
                      </a:cubicBezTo>
                      <a:lnTo>
                        <a:pt x="2399" y="298"/>
                      </a:lnTo>
                      <a:cubicBezTo>
                        <a:pt x="2287" y="100"/>
                        <a:pt x="2089" y="0"/>
                        <a:pt x="189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41" name="Google Shape;12641;p13"/>
                <p:cNvSpPr/>
                <p:nvPr/>
              </p:nvSpPr>
              <p:spPr>
                <a:xfrm rot="-5400000">
                  <a:off x="4431163" y="138241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63" y="1"/>
                      </a:moveTo>
                      <a:cubicBezTo>
                        <a:pt x="662" y="1"/>
                        <a:pt x="467" y="108"/>
                        <a:pt x="363" y="292"/>
                      </a:cubicBezTo>
                      <a:lnTo>
                        <a:pt x="208" y="569"/>
                      </a:lnTo>
                      <a:cubicBezTo>
                        <a:pt x="1" y="948"/>
                        <a:pt x="277" y="1432"/>
                        <a:pt x="708" y="1432"/>
                      </a:cubicBezTo>
                      <a:lnTo>
                        <a:pt x="3504" y="1432"/>
                      </a:lnTo>
                      <a:lnTo>
                        <a:pt x="2072" y="603"/>
                      </a:lnTo>
                      <a:lnTo>
                        <a:pt x="1157" y="85"/>
                      </a:lnTo>
                      <a:cubicBezTo>
                        <a:pt x="1065" y="28"/>
                        <a:pt x="963" y="1"/>
                        <a:pt x="86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42" name="Google Shape;12642;p13"/>
                <p:cNvSpPr/>
                <p:nvPr/>
              </p:nvSpPr>
              <p:spPr>
                <a:xfrm rot="-5400000">
                  <a:off x="4454450" y="13146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1" y="1536"/>
                        <a:pt x="898" y="2434"/>
                      </a:cubicBezTo>
                      <a:cubicBezTo>
                        <a:pt x="1196" y="2732"/>
                        <a:pt x="1560" y="2865"/>
                        <a:pt x="1915" y="2865"/>
                      </a:cubicBezTo>
                      <a:cubicBezTo>
                        <a:pt x="2651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2643" name="Google Shape;12643;p13"/>
              <p:cNvSpPr/>
              <p:nvPr/>
            </p:nvSpPr>
            <p:spPr>
              <a:xfrm rot="-5400000">
                <a:off x="631363" y="2800388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2" y="381"/>
                    </a:lnTo>
                    <a:cubicBezTo>
                      <a:pt x="1" y="709"/>
                      <a:pt x="243" y="1244"/>
                      <a:pt x="691" y="1244"/>
                    </a:cubicBezTo>
                    <a:cubicBezTo>
                      <a:pt x="1140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44" name="Google Shape;12644;p13"/>
              <p:cNvSpPr/>
              <p:nvPr/>
            </p:nvSpPr>
            <p:spPr>
              <a:xfrm rot="-5400000">
                <a:off x="631375" y="337167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0" y="709"/>
                      <a:pt x="242" y="1244"/>
                      <a:pt x="691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45" name="Google Shape;12645;p13"/>
              <p:cNvSpPr/>
              <p:nvPr/>
            </p:nvSpPr>
            <p:spPr>
              <a:xfrm rot="-5400000">
                <a:off x="631363" y="3942963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74" y="1"/>
                    </a:moveTo>
                    <a:lnTo>
                      <a:pt x="311" y="381"/>
                    </a:lnTo>
                    <a:cubicBezTo>
                      <a:pt x="1" y="709"/>
                      <a:pt x="225" y="1244"/>
                      <a:pt x="674" y="1244"/>
                    </a:cubicBezTo>
                    <a:cubicBezTo>
                      <a:pt x="1123" y="1244"/>
                      <a:pt x="1364" y="709"/>
                      <a:pt x="1053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46" name="Google Shape;12646;p13"/>
              <p:cNvSpPr/>
              <p:nvPr/>
            </p:nvSpPr>
            <p:spPr>
              <a:xfrm rot="-5400000">
                <a:off x="631575" y="2228875"/>
                <a:ext cx="337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244" extrusionOk="0">
                    <a:moveTo>
                      <a:pt x="674" y="1"/>
                    </a:moveTo>
                    <a:lnTo>
                      <a:pt x="294" y="381"/>
                    </a:lnTo>
                    <a:cubicBezTo>
                      <a:pt x="1" y="709"/>
                      <a:pt x="225" y="1244"/>
                      <a:pt x="674" y="1244"/>
                    </a:cubicBezTo>
                    <a:cubicBezTo>
                      <a:pt x="1123" y="1244"/>
                      <a:pt x="1347" y="709"/>
                      <a:pt x="1037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47" name="Google Shape;12647;p13"/>
              <p:cNvSpPr/>
              <p:nvPr/>
            </p:nvSpPr>
            <p:spPr>
              <a:xfrm rot="-5400000">
                <a:off x="631363" y="2506538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1" y="709"/>
                      <a:pt x="242" y="1244"/>
                      <a:pt x="691" y="1244"/>
                    </a:cubicBezTo>
                    <a:cubicBezTo>
                      <a:pt x="1140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48" name="Google Shape;12648;p13"/>
              <p:cNvSpPr/>
              <p:nvPr/>
            </p:nvSpPr>
            <p:spPr>
              <a:xfrm rot="-5400000">
                <a:off x="631375" y="307782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73" y="1"/>
                    </a:moveTo>
                    <a:lnTo>
                      <a:pt x="311" y="381"/>
                    </a:lnTo>
                    <a:cubicBezTo>
                      <a:pt x="0" y="709"/>
                      <a:pt x="242" y="1244"/>
                      <a:pt x="673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7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49" name="Google Shape;12649;p13"/>
              <p:cNvSpPr/>
              <p:nvPr/>
            </p:nvSpPr>
            <p:spPr>
              <a:xfrm rot="-5400000">
                <a:off x="631375" y="364912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74" y="1"/>
                    </a:moveTo>
                    <a:lnTo>
                      <a:pt x="311" y="381"/>
                    </a:lnTo>
                    <a:cubicBezTo>
                      <a:pt x="0" y="709"/>
                      <a:pt x="225" y="1244"/>
                      <a:pt x="674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50" name="Google Shape;12650;p13"/>
              <p:cNvSpPr/>
              <p:nvPr/>
            </p:nvSpPr>
            <p:spPr>
              <a:xfrm rot="-5400000">
                <a:off x="631363" y="4220413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1" y="709"/>
                      <a:pt x="242" y="1244"/>
                      <a:pt x="691" y="1244"/>
                    </a:cubicBezTo>
                    <a:cubicBezTo>
                      <a:pt x="1123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2651" name="Google Shape;12651;p13"/>
            <p:cNvSpPr/>
            <p:nvPr/>
          </p:nvSpPr>
          <p:spPr>
            <a:xfrm>
              <a:off x="8160750" y="450425"/>
              <a:ext cx="511671" cy="27200"/>
            </a:xfrm>
            <a:custGeom>
              <a:avLst/>
              <a:gdLst/>
              <a:ahLst/>
              <a:cxnLst/>
              <a:rect l="l" t="t" r="r" b="b"/>
              <a:pathLst>
                <a:path w="101522" h="1088" extrusionOk="0">
                  <a:moveTo>
                    <a:pt x="1" y="0"/>
                  </a:moveTo>
                  <a:lnTo>
                    <a:pt x="1" y="1088"/>
                  </a:lnTo>
                  <a:lnTo>
                    <a:pt x="101521" y="1088"/>
                  </a:lnTo>
                  <a:lnTo>
                    <a:pt x="1015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2" name="Google Shape;12652;p13"/>
            <p:cNvSpPr/>
            <p:nvPr/>
          </p:nvSpPr>
          <p:spPr>
            <a:xfrm>
              <a:off x="8160750" y="374925"/>
              <a:ext cx="511671" cy="14675"/>
            </a:xfrm>
            <a:custGeom>
              <a:avLst/>
              <a:gdLst/>
              <a:ahLst/>
              <a:cxnLst/>
              <a:rect l="l" t="t" r="r" b="b"/>
              <a:pathLst>
                <a:path w="101522" h="587" extrusionOk="0">
                  <a:moveTo>
                    <a:pt x="1" y="0"/>
                  </a:moveTo>
                  <a:lnTo>
                    <a:pt x="1" y="587"/>
                  </a:lnTo>
                  <a:lnTo>
                    <a:pt x="101521" y="587"/>
                  </a:lnTo>
                  <a:lnTo>
                    <a:pt x="1015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3" name="Google Shape;12653;p13"/>
            <p:cNvSpPr/>
            <p:nvPr/>
          </p:nvSpPr>
          <p:spPr>
            <a:xfrm>
              <a:off x="8186650" y="135875"/>
              <a:ext cx="200650" cy="200650"/>
            </a:xfrm>
            <a:custGeom>
              <a:avLst/>
              <a:gdLst/>
              <a:ahLst/>
              <a:cxnLst/>
              <a:rect l="l" t="t" r="r" b="b"/>
              <a:pathLst>
                <a:path w="8026" h="8026" extrusionOk="0">
                  <a:moveTo>
                    <a:pt x="7560" y="466"/>
                  </a:moveTo>
                  <a:lnTo>
                    <a:pt x="7560" y="7560"/>
                  </a:lnTo>
                  <a:lnTo>
                    <a:pt x="483" y="7560"/>
                  </a:lnTo>
                  <a:lnTo>
                    <a:pt x="466" y="466"/>
                  </a:lnTo>
                  <a:close/>
                  <a:moveTo>
                    <a:pt x="0" y="0"/>
                  </a:moveTo>
                  <a:lnTo>
                    <a:pt x="0" y="8026"/>
                  </a:lnTo>
                  <a:lnTo>
                    <a:pt x="8026" y="8026"/>
                  </a:lnTo>
                  <a:lnTo>
                    <a:pt x="802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4" name="Google Shape;12654;p13"/>
            <p:cNvSpPr/>
            <p:nvPr/>
          </p:nvSpPr>
          <p:spPr>
            <a:xfrm>
              <a:off x="8222875" y="172325"/>
              <a:ext cx="56550" cy="56325"/>
            </a:xfrm>
            <a:custGeom>
              <a:avLst/>
              <a:gdLst/>
              <a:ahLst/>
              <a:cxnLst/>
              <a:rect l="l" t="t" r="r" b="b"/>
              <a:pathLst>
                <a:path w="2262" h="2253" extrusionOk="0">
                  <a:moveTo>
                    <a:pt x="683" y="1"/>
                  </a:moveTo>
                  <a:cubicBezTo>
                    <a:pt x="519" y="1"/>
                    <a:pt x="355" y="78"/>
                    <a:pt x="260" y="234"/>
                  </a:cubicBezTo>
                  <a:lnTo>
                    <a:pt x="139" y="458"/>
                  </a:lnTo>
                  <a:cubicBezTo>
                    <a:pt x="1" y="682"/>
                    <a:pt x="70" y="993"/>
                    <a:pt x="312" y="1114"/>
                  </a:cubicBezTo>
                  <a:lnTo>
                    <a:pt x="1071" y="1563"/>
                  </a:lnTo>
                  <a:lnTo>
                    <a:pt x="2262" y="2253"/>
                  </a:lnTo>
                  <a:lnTo>
                    <a:pt x="2124" y="2011"/>
                  </a:lnTo>
                  <a:lnTo>
                    <a:pt x="1106" y="234"/>
                  </a:lnTo>
                  <a:cubicBezTo>
                    <a:pt x="1011" y="78"/>
                    <a:pt x="847" y="1"/>
                    <a:pt x="6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5" name="Google Shape;12655;p13"/>
            <p:cNvSpPr/>
            <p:nvPr/>
          </p:nvSpPr>
          <p:spPr>
            <a:xfrm>
              <a:off x="8250500" y="246750"/>
              <a:ext cx="34125" cy="68650"/>
            </a:xfrm>
            <a:custGeom>
              <a:avLst/>
              <a:gdLst/>
              <a:ahLst/>
              <a:cxnLst/>
              <a:rect l="l" t="t" r="r" b="b"/>
              <a:pathLst>
                <a:path w="1365" h="2746" extrusionOk="0">
                  <a:moveTo>
                    <a:pt x="1347" y="1"/>
                  </a:moveTo>
                  <a:lnTo>
                    <a:pt x="190" y="2020"/>
                  </a:lnTo>
                  <a:cubicBezTo>
                    <a:pt x="1" y="2331"/>
                    <a:pt x="242" y="2745"/>
                    <a:pt x="622" y="2745"/>
                  </a:cubicBezTo>
                  <a:lnTo>
                    <a:pt x="881" y="2745"/>
                  </a:lnTo>
                  <a:cubicBezTo>
                    <a:pt x="1140" y="2745"/>
                    <a:pt x="1364" y="2521"/>
                    <a:pt x="1364" y="2262"/>
                  </a:cubicBez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6" name="Google Shape;12656;p13"/>
            <p:cNvSpPr/>
            <p:nvPr/>
          </p:nvSpPr>
          <p:spPr>
            <a:xfrm>
              <a:off x="8250600" y="157425"/>
              <a:ext cx="33575" cy="68650"/>
            </a:xfrm>
            <a:custGeom>
              <a:avLst/>
              <a:gdLst/>
              <a:ahLst/>
              <a:cxnLst/>
              <a:rect l="l" t="t" r="r" b="b"/>
              <a:pathLst>
                <a:path w="1343" h="2746" extrusionOk="0">
                  <a:moveTo>
                    <a:pt x="595" y="1"/>
                  </a:moveTo>
                  <a:cubicBezTo>
                    <a:pt x="229" y="1"/>
                    <a:pt x="0" y="405"/>
                    <a:pt x="186" y="726"/>
                  </a:cubicBezTo>
                  <a:lnTo>
                    <a:pt x="1205" y="2487"/>
                  </a:lnTo>
                  <a:lnTo>
                    <a:pt x="1343" y="2745"/>
                  </a:lnTo>
                  <a:lnTo>
                    <a:pt x="1343" y="484"/>
                  </a:lnTo>
                  <a:cubicBezTo>
                    <a:pt x="1343" y="225"/>
                    <a:pt x="1136" y="1"/>
                    <a:pt x="877" y="1"/>
                  </a:cubicBezTo>
                  <a:lnTo>
                    <a:pt x="618" y="1"/>
                  </a:lnTo>
                  <a:cubicBezTo>
                    <a:pt x="610" y="1"/>
                    <a:pt x="603" y="1"/>
                    <a:pt x="5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7" name="Google Shape;12657;p13"/>
            <p:cNvSpPr/>
            <p:nvPr/>
          </p:nvSpPr>
          <p:spPr>
            <a:xfrm>
              <a:off x="8289775" y="246750"/>
              <a:ext cx="33675" cy="68650"/>
            </a:xfrm>
            <a:custGeom>
              <a:avLst/>
              <a:gdLst/>
              <a:ahLst/>
              <a:cxnLst/>
              <a:rect l="l" t="t" r="r" b="b"/>
              <a:pathLst>
                <a:path w="1347" h="2746" extrusionOk="0">
                  <a:moveTo>
                    <a:pt x="0" y="1"/>
                  </a:moveTo>
                  <a:lnTo>
                    <a:pt x="0" y="2262"/>
                  </a:lnTo>
                  <a:cubicBezTo>
                    <a:pt x="0" y="2521"/>
                    <a:pt x="225" y="2745"/>
                    <a:pt x="483" y="2745"/>
                  </a:cubicBezTo>
                  <a:lnTo>
                    <a:pt x="742" y="2745"/>
                  </a:lnTo>
                  <a:cubicBezTo>
                    <a:pt x="1122" y="2745"/>
                    <a:pt x="1346" y="2331"/>
                    <a:pt x="1174" y="202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8" name="Google Shape;12658;p13"/>
            <p:cNvSpPr/>
            <p:nvPr/>
          </p:nvSpPr>
          <p:spPr>
            <a:xfrm>
              <a:off x="8297525" y="239000"/>
              <a:ext cx="73375" cy="29950"/>
            </a:xfrm>
            <a:custGeom>
              <a:avLst/>
              <a:gdLst/>
              <a:ahLst/>
              <a:cxnLst/>
              <a:rect l="l" t="t" r="r" b="b"/>
              <a:pathLst>
                <a:path w="2935" h="1198" extrusionOk="0">
                  <a:moveTo>
                    <a:pt x="1" y="0"/>
                  </a:moveTo>
                  <a:lnTo>
                    <a:pt x="1951" y="1139"/>
                  </a:lnTo>
                  <a:cubicBezTo>
                    <a:pt x="2029" y="1178"/>
                    <a:pt x="2113" y="1198"/>
                    <a:pt x="2194" y="1198"/>
                  </a:cubicBezTo>
                  <a:cubicBezTo>
                    <a:pt x="2366" y="1198"/>
                    <a:pt x="2531" y="1113"/>
                    <a:pt x="2624" y="949"/>
                  </a:cubicBezTo>
                  <a:lnTo>
                    <a:pt x="2745" y="742"/>
                  </a:lnTo>
                  <a:cubicBezTo>
                    <a:pt x="2935" y="414"/>
                    <a:pt x="2693" y="17"/>
                    <a:pt x="2331" y="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9" name="Google Shape;12659;p13"/>
            <p:cNvSpPr/>
            <p:nvPr/>
          </p:nvSpPr>
          <p:spPr>
            <a:xfrm>
              <a:off x="8294525" y="243750"/>
              <a:ext cx="56975" cy="56650"/>
            </a:xfrm>
            <a:custGeom>
              <a:avLst/>
              <a:gdLst/>
              <a:ahLst/>
              <a:cxnLst/>
              <a:rect l="l" t="t" r="r" b="b"/>
              <a:pathLst>
                <a:path w="2279" h="2266" extrusionOk="0">
                  <a:moveTo>
                    <a:pt x="0" y="0"/>
                  </a:moveTo>
                  <a:lnTo>
                    <a:pt x="1174" y="2019"/>
                  </a:lnTo>
                  <a:cubicBezTo>
                    <a:pt x="1269" y="2183"/>
                    <a:pt x="1433" y="2265"/>
                    <a:pt x="1594" y="2265"/>
                  </a:cubicBezTo>
                  <a:cubicBezTo>
                    <a:pt x="1756" y="2265"/>
                    <a:pt x="1916" y="2183"/>
                    <a:pt x="2002" y="2019"/>
                  </a:cubicBezTo>
                  <a:lnTo>
                    <a:pt x="2140" y="1812"/>
                  </a:lnTo>
                  <a:cubicBezTo>
                    <a:pt x="2278" y="1571"/>
                    <a:pt x="2192" y="1260"/>
                    <a:pt x="1968" y="113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0" name="Google Shape;12660;p13"/>
            <p:cNvSpPr/>
            <p:nvPr/>
          </p:nvSpPr>
          <p:spPr>
            <a:xfrm>
              <a:off x="8203025" y="239000"/>
              <a:ext cx="73825" cy="29725"/>
            </a:xfrm>
            <a:custGeom>
              <a:avLst/>
              <a:gdLst/>
              <a:ahLst/>
              <a:cxnLst/>
              <a:rect l="l" t="t" r="r" b="b"/>
              <a:pathLst>
                <a:path w="2953" h="1189" extrusionOk="0">
                  <a:moveTo>
                    <a:pt x="622" y="0"/>
                  </a:moveTo>
                  <a:cubicBezTo>
                    <a:pt x="243" y="0"/>
                    <a:pt x="1" y="414"/>
                    <a:pt x="191" y="725"/>
                  </a:cubicBezTo>
                  <a:lnTo>
                    <a:pt x="329" y="949"/>
                  </a:lnTo>
                  <a:cubicBezTo>
                    <a:pt x="410" y="1100"/>
                    <a:pt x="577" y="1189"/>
                    <a:pt x="746" y="1189"/>
                  </a:cubicBezTo>
                  <a:cubicBezTo>
                    <a:pt x="828" y="1189"/>
                    <a:pt x="911" y="1167"/>
                    <a:pt x="985" y="1122"/>
                  </a:cubicBezTo>
                  <a:lnTo>
                    <a:pt x="29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1" name="Google Shape;12661;p13"/>
            <p:cNvSpPr/>
            <p:nvPr/>
          </p:nvSpPr>
          <p:spPr>
            <a:xfrm>
              <a:off x="8222875" y="243750"/>
              <a:ext cx="56550" cy="56325"/>
            </a:xfrm>
            <a:custGeom>
              <a:avLst/>
              <a:gdLst/>
              <a:ahLst/>
              <a:cxnLst/>
              <a:rect l="l" t="t" r="r" b="b"/>
              <a:pathLst>
                <a:path w="2262" h="2253" extrusionOk="0">
                  <a:moveTo>
                    <a:pt x="2262" y="0"/>
                  </a:moveTo>
                  <a:lnTo>
                    <a:pt x="312" y="1139"/>
                  </a:lnTo>
                  <a:cubicBezTo>
                    <a:pt x="70" y="1260"/>
                    <a:pt x="1" y="1571"/>
                    <a:pt x="139" y="1795"/>
                  </a:cubicBezTo>
                  <a:lnTo>
                    <a:pt x="260" y="2019"/>
                  </a:lnTo>
                  <a:cubicBezTo>
                    <a:pt x="355" y="2175"/>
                    <a:pt x="519" y="2252"/>
                    <a:pt x="683" y="2252"/>
                  </a:cubicBezTo>
                  <a:cubicBezTo>
                    <a:pt x="847" y="2252"/>
                    <a:pt x="1011" y="2175"/>
                    <a:pt x="1106" y="2019"/>
                  </a:cubicBezTo>
                  <a:lnTo>
                    <a:pt x="22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2" name="Google Shape;12662;p13"/>
            <p:cNvSpPr/>
            <p:nvPr/>
          </p:nvSpPr>
          <p:spPr>
            <a:xfrm>
              <a:off x="8289775" y="157450"/>
              <a:ext cx="33675" cy="68625"/>
            </a:xfrm>
            <a:custGeom>
              <a:avLst/>
              <a:gdLst/>
              <a:ahLst/>
              <a:cxnLst/>
              <a:rect l="l" t="t" r="r" b="b"/>
              <a:pathLst>
                <a:path w="1347" h="2745" extrusionOk="0">
                  <a:moveTo>
                    <a:pt x="483" y="0"/>
                  </a:moveTo>
                  <a:cubicBezTo>
                    <a:pt x="225" y="0"/>
                    <a:pt x="0" y="207"/>
                    <a:pt x="0" y="483"/>
                  </a:cubicBezTo>
                  <a:lnTo>
                    <a:pt x="0" y="2744"/>
                  </a:lnTo>
                  <a:lnTo>
                    <a:pt x="155" y="2486"/>
                  </a:lnTo>
                  <a:lnTo>
                    <a:pt x="1174" y="725"/>
                  </a:lnTo>
                  <a:cubicBezTo>
                    <a:pt x="1346" y="397"/>
                    <a:pt x="1122" y="0"/>
                    <a:pt x="7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3" name="Google Shape;12663;p13"/>
            <p:cNvSpPr/>
            <p:nvPr/>
          </p:nvSpPr>
          <p:spPr>
            <a:xfrm>
              <a:off x="8297525" y="203700"/>
              <a:ext cx="73375" cy="29700"/>
            </a:xfrm>
            <a:custGeom>
              <a:avLst/>
              <a:gdLst/>
              <a:ahLst/>
              <a:cxnLst/>
              <a:rect l="l" t="t" r="r" b="b"/>
              <a:pathLst>
                <a:path w="2935" h="1188" extrusionOk="0">
                  <a:moveTo>
                    <a:pt x="2195" y="0"/>
                  </a:moveTo>
                  <a:cubicBezTo>
                    <a:pt x="2113" y="0"/>
                    <a:pt x="2029" y="21"/>
                    <a:pt x="1951" y="66"/>
                  </a:cubicBezTo>
                  <a:lnTo>
                    <a:pt x="381" y="981"/>
                  </a:lnTo>
                  <a:lnTo>
                    <a:pt x="1" y="1188"/>
                  </a:lnTo>
                  <a:lnTo>
                    <a:pt x="2331" y="1188"/>
                  </a:lnTo>
                  <a:cubicBezTo>
                    <a:pt x="2693" y="1188"/>
                    <a:pt x="2935" y="791"/>
                    <a:pt x="2745" y="463"/>
                  </a:cubicBezTo>
                  <a:lnTo>
                    <a:pt x="2624" y="256"/>
                  </a:lnTo>
                  <a:cubicBezTo>
                    <a:pt x="2531" y="92"/>
                    <a:pt x="2367" y="0"/>
                    <a:pt x="21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4" name="Google Shape;12664;p13"/>
            <p:cNvSpPr/>
            <p:nvPr/>
          </p:nvSpPr>
          <p:spPr>
            <a:xfrm>
              <a:off x="8294525" y="172425"/>
              <a:ext cx="56975" cy="56225"/>
            </a:xfrm>
            <a:custGeom>
              <a:avLst/>
              <a:gdLst/>
              <a:ahLst/>
              <a:cxnLst/>
              <a:rect l="l" t="t" r="r" b="b"/>
              <a:pathLst>
                <a:path w="2279" h="2249" extrusionOk="0">
                  <a:moveTo>
                    <a:pt x="1594" y="1"/>
                  </a:moveTo>
                  <a:cubicBezTo>
                    <a:pt x="1433" y="1"/>
                    <a:pt x="1269" y="83"/>
                    <a:pt x="1174" y="247"/>
                  </a:cubicBezTo>
                  <a:lnTo>
                    <a:pt x="155" y="2007"/>
                  </a:lnTo>
                  <a:lnTo>
                    <a:pt x="0" y="2249"/>
                  </a:lnTo>
                  <a:lnTo>
                    <a:pt x="380" y="2042"/>
                  </a:lnTo>
                  <a:lnTo>
                    <a:pt x="1968" y="1127"/>
                  </a:lnTo>
                  <a:cubicBezTo>
                    <a:pt x="2192" y="989"/>
                    <a:pt x="2278" y="696"/>
                    <a:pt x="2140" y="454"/>
                  </a:cubicBezTo>
                  <a:lnTo>
                    <a:pt x="2002" y="247"/>
                  </a:lnTo>
                  <a:cubicBezTo>
                    <a:pt x="1916" y="83"/>
                    <a:pt x="1756" y="1"/>
                    <a:pt x="15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5" name="Google Shape;12665;p13"/>
            <p:cNvSpPr/>
            <p:nvPr/>
          </p:nvSpPr>
          <p:spPr>
            <a:xfrm>
              <a:off x="8203025" y="203675"/>
              <a:ext cx="73825" cy="29725"/>
            </a:xfrm>
            <a:custGeom>
              <a:avLst/>
              <a:gdLst/>
              <a:ahLst/>
              <a:cxnLst/>
              <a:rect l="l" t="t" r="r" b="b"/>
              <a:pathLst>
                <a:path w="2953" h="1189" extrusionOk="0">
                  <a:moveTo>
                    <a:pt x="755" y="0"/>
                  </a:moveTo>
                  <a:cubicBezTo>
                    <a:pt x="584" y="0"/>
                    <a:pt x="422" y="89"/>
                    <a:pt x="329" y="240"/>
                  </a:cubicBezTo>
                  <a:lnTo>
                    <a:pt x="208" y="464"/>
                  </a:lnTo>
                  <a:cubicBezTo>
                    <a:pt x="1" y="775"/>
                    <a:pt x="243" y="1189"/>
                    <a:pt x="622" y="1189"/>
                  </a:cubicBezTo>
                  <a:lnTo>
                    <a:pt x="2952" y="1189"/>
                  </a:lnTo>
                  <a:lnTo>
                    <a:pt x="1761" y="516"/>
                  </a:lnTo>
                  <a:lnTo>
                    <a:pt x="1002" y="67"/>
                  </a:lnTo>
                  <a:cubicBezTo>
                    <a:pt x="923" y="22"/>
                    <a:pt x="838" y="0"/>
                    <a:pt x="7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6" name="Google Shape;12666;p13"/>
            <p:cNvSpPr/>
            <p:nvPr/>
          </p:nvSpPr>
          <p:spPr>
            <a:xfrm>
              <a:off x="8256975" y="206200"/>
              <a:ext cx="60000" cy="60000"/>
            </a:xfrm>
            <a:custGeom>
              <a:avLst/>
              <a:gdLst/>
              <a:ahLst/>
              <a:cxnLst/>
              <a:rect l="l" t="t" r="r" b="b"/>
              <a:pathLst>
                <a:path w="2400" h="2400" extrusionOk="0">
                  <a:moveTo>
                    <a:pt x="1209" y="0"/>
                  </a:moveTo>
                  <a:cubicBezTo>
                    <a:pt x="535" y="0"/>
                    <a:pt x="0" y="536"/>
                    <a:pt x="0" y="1209"/>
                  </a:cubicBezTo>
                  <a:cubicBezTo>
                    <a:pt x="0" y="1865"/>
                    <a:pt x="535" y="2400"/>
                    <a:pt x="1209" y="2400"/>
                  </a:cubicBezTo>
                  <a:cubicBezTo>
                    <a:pt x="1864" y="2400"/>
                    <a:pt x="2399" y="1865"/>
                    <a:pt x="2399" y="1209"/>
                  </a:cubicBezTo>
                  <a:cubicBezTo>
                    <a:pt x="2399" y="536"/>
                    <a:pt x="1864" y="0"/>
                    <a:pt x="12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7" name="Google Shape;12667;p13"/>
            <p:cNvSpPr/>
            <p:nvPr/>
          </p:nvSpPr>
          <p:spPr>
            <a:xfrm>
              <a:off x="8495575" y="159825"/>
              <a:ext cx="68200" cy="67550"/>
            </a:xfrm>
            <a:custGeom>
              <a:avLst/>
              <a:gdLst/>
              <a:ahLst/>
              <a:cxnLst/>
              <a:rect l="l" t="t" r="r" b="b"/>
              <a:pathLst>
                <a:path w="2728" h="2702" extrusionOk="0">
                  <a:moveTo>
                    <a:pt x="823" y="0"/>
                  </a:moveTo>
                  <a:cubicBezTo>
                    <a:pt x="627" y="0"/>
                    <a:pt x="432" y="95"/>
                    <a:pt x="329" y="285"/>
                  </a:cubicBezTo>
                  <a:lnTo>
                    <a:pt x="174" y="561"/>
                  </a:lnTo>
                  <a:cubicBezTo>
                    <a:pt x="1" y="837"/>
                    <a:pt x="105" y="1182"/>
                    <a:pt x="381" y="1338"/>
                  </a:cubicBezTo>
                  <a:lnTo>
                    <a:pt x="1295" y="1873"/>
                  </a:lnTo>
                  <a:lnTo>
                    <a:pt x="2728" y="2701"/>
                  </a:lnTo>
                  <a:lnTo>
                    <a:pt x="2555" y="2408"/>
                  </a:lnTo>
                  <a:lnTo>
                    <a:pt x="1330" y="285"/>
                  </a:lnTo>
                  <a:cubicBezTo>
                    <a:pt x="1218" y="95"/>
                    <a:pt x="1019" y="0"/>
                    <a:pt x="8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8" name="Google Shape;12668;p13"/>
            <p:cNvSpPr/>
            <p:nvPr/>
          </p:nvSpPr>
          <p:spPr>
            <a:xfrm>
              <a:off x="8529250" y="248475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1605" y="1"/>
                  </a:moveTo>
                  <a:lnTo>
                    <a:pt x="225" y="2417"/>
                  </a:lnTo>
                  <a:cubicBezTo>
                    <a:pt x="0" y="2797"/>
                    <a:pt x="276" y="3280"/>
                    <a:pt x="708" y="3280"/>
                  </a:cubicBezTo>
                  <a:lnTo>
                    <a:pt x="1036" y="3280"/>
                  </a:lnTo>
                  <a:cubicBezTo>
                    <a:pt x="1346" y="3280"/>
                    <a:pt x="1605" y="3021"/>
                    <a:pt x="1605" y="2711"/>
                  </a:cubicBez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9" name="Google Shape;12669;p13"/>
            <p:cNvSpPr/>
            <p:nvPr/>
          </p:nvSpPr>
          <p:spPr>
            <a:xfrm>
              <a:off x="8529250" y="141900"/>
              <a:ext cx="40575" cy="82025"/>
            </a:xfrm>
            <a:custGeom>
              <a:avLst/>
              <a:gdLst/>
              <a:ahLst/>
              <a:cxnLst/>
              <a:rect l="l" t="t" r="r" b="b"/>
              <a:pathLst>
                <a:path w="1623" h="3281" extrusionOk="0">
                  <a:moveTo>
                    <a:pt x="725" y="1"/>
                  </a:moveTo>
                  <a:cubicBezTo>
                    <a:pt x="276" y="1"/>
                    <a:pt x="0" y="484"/>
                    <a:pt x="225" y="864"/>
                  </a:cubicBezTo>
                  <a:lnTo>
                    <a:pt x="1450" y="2969"/>
                  </a:lnTo>
                  <a:lnTo>
                    <a:pt x="1623" y="3280"/>
                  </a:lnTo>
                  <a:lnTo>
                    <a:pt x="1623" y="588"/>
                  </a:lnTo>
                  <a:cubicBezTo>
                    <a:pt x="1623" y="260"/>
                    <a:pt x="1346" y="1"/>
                    <a:pt x="10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0" name="Google Shape;12670;p13"/>
            <p:cNvSpPr/>
            <p:nvPr/>
          </p:nvSpPr>
          <p:spPr>
            <a:xfrm>
              <a:off x="8576275" y="248475"/>
              <a:ext cx="40050" cy="82025"/>
            </a:xfrm>
            <a:custGeom>
              <a:avLst/>
              <a:gdLst/>
              <a:ahLst/>
              <a:cxnLst/>
              <a:rect l="l" t="t" r="r" b="b"/>
              <a:pathLst>
                <a:path w="1602" h="3281" extrusionOk="0">
                  <a:moveTo>
                    <a:pt x="1" y="1"/>
                  </a:moveTo>
                  <a:lnTo>
                    <a:pt x="1" y="2711"/>
                  </a:lnTo>
                  <a:cubicBezTo>
                    <a:pt x="1" y="3039"/>
                    <a:pt x="242" y="3280"/>
                    <a:pt x="570" y="3280"/>
                  </a:cubicBezTo>
                  <a:lnTo>
                    <a:pt x="881" y="3280"/>
                  </a:lnTo>
                  <a:cubicBezTo>
                    <a:pt x="889" y="3281"/>
                    <a:pt x="896" y="3281"/>
                    <a:pt x="904" y="3281"/>
                  </a:cubicBezTo>
                  <a:cubicBezTo>
                    <a:pt x="1339" y="3281"/>
                    <a:pt x="1602" y="2807"/>
                    <a:pt x="1381" y="241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1" name="Google Shape;12671;p13"/>
            <p:cNvSpPr/>
            <p:nvPr/>
          </p:nvSpPr>
          <p:spPr>
            <a:xfrm>
              <a:off x="8585325" y="239425"/>
              <a:ext cx="87200" cy="35925"/>
            </a:xfrm>
            <a:custGeom>
              <a:avLst/>
              <a:gdLst/>
              <a:ahLst/>
              <a:cxnLst/>
              <a:rect l="l" t="t" r="r" b="b"/>
              <a:pathLst>
                <a:path w="3488" h="1437" extrusionOk="0">
                  <a:moveTo>
                    <a:pt x="1" y="0"/>
                  </a:moveTo>
                  <a:lnTo>
                    <a:pt x="2331" y="1364"/>
                  </a:lnTo>
                  <a:cubicBezTo>
                    <a:pt x="2418" y="1413"/>
                    <a:pt x="2515" y="1436"/>
                    <a:pt x="2610" y="1436"/>
                  </a:cubicBezTo>
                  <a:cubicBezTo>
                    <a:pt x="2816" y="1436"/>
                    <a:pt x="3019" y="1328"/>
                    <a:pt x="3125" y="1140"/>
                  </a:cubicBezTo>
                  <a:lnTo>
                    <a:pt x="3280" y="863"/>
                  </a:lnTo>
                  <a:cubicBezTo>
                    <a:pt x="3487" y="484"/>
                    <a:pt x="3211" y="18"/>
                    <a:pt x="27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2" name="Google Shape;12672;p13"/>
            <p:cNvSpPr/>
            <p:nvPr/>
          </p:nvSpPr>
          <p:spPr>
            <a:xfrm>
              <a:off x="8581875" y="245475"/>
              <a:ext cx="67775" cy="67100"/>
            </a:xfrm>
            <a:custGeom>
              <a:avLst/>
              <a:gdLst/>
              <a:ahLst/>
              <a:cxnLst/>
              <a:rect l="l" t="t" r="r" b="b"/>
              <a:pathLst>
                <a:path w="2711" h="2684" extrusionOk="0">
                  <a:moveTo>
                    <a:pt x="1" y="0"/>
                  </a:moveTo>
                  <a:lnTo>
                    <a:pt x="1399" y="2399"/>
                  </a:lnTo>
                  <a:cubicBezTo>
                    <a:pt x="1502" y="2589"/>
                    <a:pt x="1697" y="2684"/>
                    <a:pt x="1893" y="2684"/>
                  </a:cubicBezTo>
                  <a:cubicBezTo>
                    <a:pt x="2089" y="2684"/>
                    <a:pt x="2288" y="2589"/>
                    <a:pt x="2400" y="2399"/>
                  </a:cubicBezTo>
                  <a:lnTo>
                    <a:pt x="2555" y="2140"/>
                  </a:lnTo>
                  <a:cubicBezTo>
                    <a:pt x="2711" y="1864"/>
                    <a:pt x="2607" y="1502"/>
                    <a:pt x="2331" y="134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3" name="Google Shape;12673;p13"/>
            <p:cNvSpPr/>
            <p:nvPr/>
          </p:nvSpPr>
          <p:spPr>
            <a:xfrm>
              <a:off x="8472725" y="239425"/>
              <a:ext cx="87600" cy="35925"/>
            </a:xfrm>
            <a:custGeom>
              <a:avLst/>
              <a:gdLst/>
              <a:ahLst/>
              <a:cxnLst/>
              <a:rect l="l" t="t" r="r" b="b"/>
              <a:pathLst>
                <a:path w="3504" h="1437" extrusionOk="0">
                  <a:moveTo>
                    <a:pt x="725" y="0"/>
                  </a:moveTo>
                  <a:cubicBezTo>
                    <a:pt x="276" y="18"/>
                    <a:pt x="0" y="484"/>
                    <a:pt x="225" y="863"/>
                  </a:cubicBezTo>
                  <a:lnTo>
                    <a:pt x="380" y="1140"/>
                  </a:lnTo>
                  <a:cubicBezTo>
                    <a:pt x="486" y="1328"/>
                    <a:pt x="681" y="1436"/>
                    <a:pt x="887" y="1436"/>
                  </a:cubicBezTo>
                  <a:cubicBezTo>
                    <a:pt x="983" y="1436"/>
                    <a:pt x="1081" y="1413"/>
                    <a:pt x="1174" y="1364"/>
                  </a:cubicBezTo>
                  <a:lnTo>
                    <a:pt x="35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4" name="Google Shape;12674;p13"/>
            <p:cNvSpPr/>
            <p:nvPr/>
          </p:nvSpPr>
          <p:spPr>
            <a:xfrm>
              <a:off x="8495575" y="245475"/>
              <a:ext cx="68200" cy="67425"/>
            </a:xfrm>
            <a:custGeom>
              <a:avLst/>
              <a:gdLst/>
              <a:ahLst/>
              <a:cxnLst/>
              <a:rect l="l" t="t" r="r" b="b"/>
              <a:pathLst>
                <a:path w="2728" h="2697" extrusionOk="0">
                  <a:moveTo>
                    <a:pt x="2728" y="0"/>
                  </a:moveTo>
                  <a:lnTo>
                    <a:pt x="381" y="1346"/>
                  </a:lnTo>
                  <a:cubicBezTo>
                    <a:pt x="105" y="1502"/>
                    <a:pt x="1" y="1864"/>
                    <a:pt x="156" y="2140"/>
                  </a:cubicBezTo>
                  <a:lnTo>
                    <a:pt x="312" y="2399"/>
                  </a:lnTo>
                  <a:cubicBezTo>
                    <a:pt x="424" y="2598"/>
                    <a:pt x="622" y="2697"/>
                    <a:pt x="821" y="2697"/>
                  </a:cubicBezTo>
                  <a:cubicBezTo>
                    <a:pt x="1019" y="2697"/>
                    <a:pt x="1218" y="2598"/>
                    <a:pt x="1330" y="2399"/>
                  </a:cubicBezTo>
                  <a:lnTo>
                    <a:pt x="27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5" name="Google Shape;12675;p13"/>
            <p:cNvSpPr/>
            <p:nvPr/>
          </p:nvSpPr>
          <p:spPr>
            <a:xfrm>
              <a:off x="8575850" y="141900"/>
              <a:ext cx="40575" cy="82025"/>
            </a:xfrm>
            <a:custGeom>
              <a:avLst/>
              <a:gdLst/>
              <a:ahLst/>
              <a:cxnLst/>
              <a:rect l="l" t="t" r="r" b="b"/>
              <a:pathLst>
                <a:path w="1623" h="3281" extrusionOk="0">
                  <a:moveTo>
                    <a:pt x="587" y="1"/>
                  </a:moveTo>
                  <a:cubicBezTo>
                    <a:pt x="276" y="1"/>
                    <a:pt x="18" y="260"/>
                    <a:pt x="0" y="588"/>
                  </a:cubicBezTo>
                  <a:lnTo>
                    <a:pt x="0" y="3280"/>
                  </a:lnTo>
                  <a:lnTo>
                    <a:pt x="173" y="2987"/>
                  </a:lnTo>
                  <a:lnTo>
                    <a:pt x="1398" y="864"/>
                  </a:lnTo>
                  <a:cubicBezTo>
                    <a:pt x="1623" y="484"/>
                    <a:pt x="1346" y="1"/>
                    <a:pt x="8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6" name="Google Shape;12676;p13"/>
            <p:cNvSpPr/>
            <p:nvPr/>
          </p:nvSpPr>
          <p:spPr>
            <a:xfrm>
              <a:off x="8585325" y="197375"/>
              <a:ext cx="87200" cy="35600"/>
            </a:xfrm>
            <a:custGeom>
              <a:avLst/>
              <a:gdLst/>
              <a:ahLst/>
              <a:cxnLst/>
              <a:rect l="l" t="t" r="r" b="b"/>
              <a:pathLst>
                <a:path w="3488" h="1424" extrusionOk="0">
                  <a:moveTo>
                    <a:pt x="2625" y="1"/>
                  </a:moveTo>
                  <a:cubicBezTo>
                    <a:pt x="2525" y="1"/>
                    <a:pt x="2423" y="26"/>
                    <a:pt x="2331" y="77"/>
                  </a:cubicBezTo>
                  <a:lnTo>
                    <a:pt x="450" y="1165"/>
                  </a:lnTo>
                  <a:lnTo>
                    <a:pt x="1" y="1424"/>
                  </a:lnTo>
                  <a:lnTo>
                    <a:pt x="2780" y="1424"/>
                  </a:lnTo>
                  <a:cubicBezTo>
                    <a:pt x="3211" y="1424"/>
                    <a:pt x="3487" y="940"/>
                    <a:pt x="3280" y="561"/>
                  </a:cubicBezTo>
                  <a:lnTo>
                    <a:pt x="3125" y="284"/>
                  </a:lnTo>
                  <a:cubicBezTo>
                    <a:pt x="3021" y="100"/>
                    <a:pt x="2826" y="1"/>
                    <a:pt x="2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7" name="Google Shape;12677;p13"/>
            <p:cNvSpPr/>
            <p:nvPr/>
          </p:nvSpPr>
          <p:spPr>
            <a:xfrm>
              <a:off x="8581875" y="159925"/>
              <a:ext cx="67775" cy="67450"/>
            </a:xfrm>
            <a:custGeom>
              <a:avLst/>
              <a:gdLst/>
              <a:ahLst/>
              <a:cxnLst/>
              <a:rect l="l" t="t" r="r" b="b"/>
              <a:pathLst>
                <a:path w="2711" h="2698" extrusionOk="0">
                  <a:moveTo>
                    <a:pt x="1899" y="0"/>
                  </a:moveTo>
                  <a:cubicBezTo>
                    <a:pt x="1705" y="0"/>
                    <a:pt x="1511" y="100"/>
                    <a:pt x="1399" y="298"/>
                  </a:cubicBezTo>
                  <a:lnTo>
                    <a:pt x="173" y="2404"/>
                  </a:lnTo>
                  <a:lnTo>
                    <a:pt x="1" y="2697"/>
                  </a:lnTo>
                  <a:lnTo>
                    <a:pt x="450" y="2438"/>
                  </a:lnTo>
                  <a:lnTo>
                    <a:pt x="2331" y="1351"/>
                  </a:lnTo>
                  <a:cubicBezTo>
                    <a:pt x="2624" y="1196"/>
                    <a:pt x="2711" y="833"/>
                    <a:pt x="2555" y="557"/>
                  </a:cubicBezTo>
                  <a:lnTo>
                    <a:pt x="2400" y="298"/>
                  </a:lnTo>
                  <a:cubicBezTo>
                    <a:pt x="2288" y="100"/>
                    <a:pt x="2094" y="0"/>
                    <a:pt x="18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8" name="Google Shape;12678;p13"/>
            <p:cNvSpPr/>
            <p:nvPr/>
          </p:nvSpPr>
          <p:spPr>
            <a:xfrm>
              <a:off x="8472725" y="197175"/>
              <a:ext cx="87600" cy="35800"/>
            </a:xfrm>
            <a:custGeom>
              <a:avLst/>
              <a:gdLst/>
              <a:ahLst/>
              <a:cxnLst/>
              <a:rect l="l" t="t" r="r" b="b"/>
              <a:pathLst>
                <a:path w="3504" h="1432" extrusionOk="0">
                  <a:moveTo>
                    <a:pt x="872" y="1"/>
                  </a:moveTo>
                  <a:cubicBezTo>
                    <a:pt x="671" y="1"/>
                    <a:pt x="483" y="108"/>
                    <a:pt x="380" y="292"/>
                  </a:cubicBezTo>
                  <a:lnTo>
                    <a:pt x="225" y="569"/>
                  </a:lnTo>
                  <a:cubicBezTo>
                    <a:pt x="0" y="948"/>
                    <a:pt x="276" y="1432"/>
                    <a:pt x="725" y="1432"/>
                  </a:cubicBezTo>
                  <a:lnTo>
                    <a:pt x="3504" y="1432"/>
                  </a:lnTo>
                  <a:lnTo>
                    <a:pt x="2089" y="603"/>
                  </a:lnTo>
                  <a:lnTo>
                    <a:pt x="1174" y="85"/>
                  </a:lnTo>
                  <a:cubicBezTo>
                    <a:pt x="1076" y="28"/>
                    <a:pt x="972" y="1"/>
                    <a:pt x="8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9" name="Google Shape;12679;p13"/>
            <p:cNvSpPr/>
            <p:nvPr/>
          </p:nvSpPr>
          <p:spPr>
            <a:xfrm>
              <a:off x="8524925" y="200600"/>
              <a:ext cx="83725" cy="71625"/>
            </a:xfrm>
            <a:custGeom>
              <a:avLst/>
              <a:gdLst/>
              <a:ahLst/>
              <a:cxnLst/>
              <a:rect l="l" t="t" r="r" b="b"/>
              <a:pathLst>
                <a:path w="3349" h="2865" extrusionOk="0">
                  <a:moveTo>
                    <a:pt x="1916" y="0"/>
                  </a:moveTo>
                  <a:cubicBezTo>
                    <a:pt x="639" y="0"/>
                    <a:pt x="1" y="1536"/>
                    <a:pt x="898" y="2434"/>
                  </a:cubicBezTo>
                  <a:cubicBezTo>
                    <a:pt x="1190" y="2732"/>
                    <a:pt x="1552" y="2865"/>
                    <a:pt x="1907" y="2865"/>
                  </a:cubicBezTo>
                  <a:cubicBezTo>
                    <a:pt x="2643" y="2865"/>
                    <a:pt x="3349" y="2294"/>
                    <a:pt x="3349" y="1433"/>
                  </a:cubicBezTo>
                  <a:cubicBezTo>
                    <a:pt x="3349" y="639"/>
                    <a:pt x="2710" y="0"/>
                    <a:pt x="1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0" name="Google Shape;12680;p13"/>
            <p:cNvSpPr/>
            <p:nvPr/>
          </p:nvSpPr>
          <p:spPr>
            <a:xfrm>
              <a:off x="8417050" y="281700"/>
              <a:ext cx="34125" cy="31100"/>
            </a:xfrm>
            <a:custGeom>
              <a:avLst/>
              <a:gdLst/>
              <a:ahLst/>
              <a:cxnLst/>
              <a:rect l="l" t="t" r="r" b="b"/>
              <a:pathLst>
                <a:path w="1365" h="1244" extrusionOk="0">
                  <a:moveTo>
                    <a:pt x="691" y="1"/>
                  </a:moveTo>
                  <a:lnTo>
                    <a:pt x="311" y="381"/>
                  </a:lnTo>
                  <a:cubicBezTo>
                    <a:pt x="1" y="709"/>
                    <a:pt x="242" y="1244"/>
                    <a:pt x="691" y="1244"/>
                  </a:cubicBezTo>
                  <a:cubicBezTo>
                    <a:pt x="1123" y="1244"/>
                    <a:pt x="1364" y="709"/>
                    <a:pt x="1054" y="381"/>
                  </a:cubicBezTo>
                  <a:lnTo>
                    <a:pt x="6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681" name="Google Shape;12681;p13"/>
          <p:cNvGrpSpPr/>
          <p:nvPr/>
        </p:nvGrpSpPr>
        <p:grpSpPr>
          <a:xfrm rot="10800000">
            <a:off x="678701" y="6260800"/>
            <a:ext cx="10834567" cy="455667"/>
            <a:chOff x="546600" y="135875"/>
            <a:chExt cx="8125925" cy="341750"/>
          </a:xfrm>
        </p:grpSpPr>
        <p:grpSp>
          <p:nvGrpSpPr>
            <p:cNvPr id="12682" name="Google Shape;12682;p13"/>
            <p:cNvGrpSpPr/>
            <p:nvPr/>
          </p:nvGrpSpPr>
          <p:grpSpPr>
            <a:xfrm rot="5400000">
              <a:off x="2913775" y="-2231300"/>
              <a:ext cx="341750" cy="5076100"/>
              <a:chOff x="151925" y="33700"/>
              <a:chExt cx="341750" cy="5076100"/>
            </a:xfrm>
          </p:grpSpPr>
          <p:grpSp>
            <p:nvGrpSpPr>
              <p:cNvPr id="12683" name="Google Shape;12683;p13"/>
              <p:cNvGrpSpPr/>
              <p:nvPr/>
            </p:nvGrpSpPr>
            <p:grpSpPr>
              <a:xfrm>
                <a:off x="151925" y="2571750"/>
                <a:ext cx="341750" cy="2538050"/>
                <a:chOff x="487050" y="1971275"/>
                <a:chExt cx="341750" cy="2538050"/>
              </a:xfrm>
            </p:grpSpPr>
            <p:sp>
              <p:nvSpPr>
                <p:cNvPr id="12684" name="Google Shape;12684;p13"/>
                <p:cNvSpPr/>
                <p:nvPr/>
              </p:nvSpPr>
              <p:spPr>
                <a:xfrm rot="-5400000">
                  <a:off x="-453825" y="3226700"/>
                  <a:ext cx="2538050" cy="2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522" h="1088" extrusionOk="0">
                      <a:moveTo>
                        <a:pt x="1" y="0"/>
                      </a:moveTo>
                      <a:lnTo>
                        <a:pt x="1" y="1088"/>
                      </a:lnTo>
                      <a:lnTo>
                        <a:pt x="101521" y="1088"/>
                      </a:lnTo>
                      <a:lnTo>
                        <a:pt x="10152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85" name="Google Shape;12685;p13"/>
                <p:cNvSpPr/>
                <p:nvPr/>
              </p:nvSpPr>
              <p:spPr>
                <a:xfrm rot="-5400000">
                  <a:off x="-535587" y="3232963"/>
                  <a:ext cx="2538050" cy="1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522" h="587" extrusionOk="0">
                      <a:moveTo>
                        <a:pt x="1" y="0"/>
                      </a:moveTo>
                      <a:lnTo>
                        <a:pt x="1" y="587"/>
                      </a:lnTo>
                      <a:lnTo>
                        <a:pt x="101521" y="587"/>
                      </a:lnTo>
                      <a:lnTo>
                        <a:pt x="10152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86" name="Google Shape;12686;p13"/>
                <p:cNvSpPr/>
                <p:nvPr/>
              </p:nvSpPr>
              <p:spPr>
                <a:xfrm rot="-5400000">
                  <a:off x="487038" y="2568463"/>
                  <a:ext cx="200675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7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87" name="Google Shape;12687;p13"/>
                <p:cNvSpPr/>
                <p:nvPr/>
              </p:nvSpPr>
              <p:spPr>
                <a:xfrm rot="-5400000">
                  <a:off x="523163" y="2676663"/>
                  <a:ext cx="5700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53" extrusionOk="0">
                      <a:moveTo>
                        <a:pt x="685" y="1"/>
                      </a:moveTo>
                      <a:cubicBezTo>
                        <a:pt x="523" y="1"/>
                        <a:pt x="363" y="78"/>
                        <a:pt x="277" y="234"/>
                      </a:cubicBezTo>
                      <a:lnTo>
                        <a:pt x="139" y="458"/>
                      </a:lnTo>
                      <a:cubicBezTo>
                        <a:pt x="1" y="682"/>
                        <a:pt x="87" y="976"/>
                        <a:pt x="312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279" y="2253"/>
                      </a:lnTo>
                      <a:lnTo>
                        <a:pt x="2124" y="2011"/>
                      </a:lnTo>
                      <a:lnTo>
                        <a:pt x="1106" y="234"/>
                      </a:lnTo>
                      <a:cubicBezTo>
                        <a:pt x="1011" y="78"/>
                        <a:pt x="847" y="1"/>
                        <a:pt x="68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88" name="Google Shape;12688;p13"/>
                <p:cNvSpPr/>
                <p:nvPr/>
              </p:nvSpPr>
              <p:spPr>
                <a:xfrm rot="-5400000">
                  <a:off x="615188" y="2654313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05" y="2745"/>
                      </a:cubicBezTo>
                      <a:lnTo>
                        <a:pt x="864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89" name="Google Shape;12689;p13"/>
                <p:cNvSpPr/>
                <p:nvPr/>
              </p:nvSpPr>
              <p:spPr>
                <a:xfrm rot="-5400000">
                  <a:off x="525875" y="2654325"/>
                  <a:ext cx="3412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5" extrusionOk="0">
                      <a:moveTo>
                        <a:pt x="622" y="0"/>
                      </a:moveTo>
                      <a:cubicBezTo>
                        <a:pt x="242" y="0"/>
                        <a:pt x="1" y="397"/>
                        <a:pt x="190" y="725"/>
                      </a:cubicBezTo>
                      <a:lnTo>
                        <a:pt x="1209" y="2486"/>
                      </a:lnTo>
                      <a:lnTo>
                        <a:pt x="1364" y="2744"/>
                      </a:lnTo>
                      <a:lnTo>
                        <a:pt x="1364" y="483"/>
                      </a:lnTo>
                      <a:cubicBezTo>
                        <a:pt x="1364" y="207"/>
                        <a:pt x="1140" y="0"/>
                        <a:pt x="88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90" name="Google Shape;12690;p13"/>
                <p:cNvSpPr/>
                <p:nvPr/>
              </p:nvSpPr>
              <p:spPr>
                <a:xfrm rot="-5400000">
                  <a:off x="615413" y="26148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08" y="2745"/>
                        <a:pt x="484" y="2745"/>
                      </a:cubicBezTo>
                      <a:lnTo>
                        <a:pt x="743" y="2745"/>
                      </a:lnTo>
                      <a:cubicBezTo>
                        <a:pt x="1105" y="2745"/>
                        <a:pt x="1347" y="2331"/>
                        <a:pt x="1157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91" name="Google Shape;12691;p13"/>
                <p:cNvSpPr/>
                <p:nvPr/>
              </p:nvSpPr>
              <p:spPr>
                <a:xfrm rot="-5400000">
                  <a:off x="568463" y="2607013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68" y="1139"/>
                      </a:lnTo>
                      <a:cubicBezTo>
                        <a:pt x="2041" y="1178"/>
                        <a:pt x="2121" y="1198"/>
                        <a:pt x="2200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5" y="414"/>
                        <a:pt x="2711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92" name="Google Shape;12692;p13"/>
                <p:cNvSpPr/>
                <p:nvPr/>
              </p:nvSpPr>
              <p:spPr>
                <a:xfrm rot="-5400000">
                  <a:off x="594975" y="2604650"/>
                  <a:ext cx="5655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66" extrusionOk="0">
                      <a:moveTo>
                        <a:pt x="0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7" y="2183"/>
                        <a:pt x="2002" y="2019"/>
                      </a:cubicBezTo>
                      <a:lnTo>
                        <a:pt x="2123" y="1812"/>
                      </a:lnTo>
                      <a:cubicBezTo>
                        <a:pt x="2261" y="1571"/>
                        <a:pt x="2192" y="1260"/>
                        <a:pt x="1951" y="11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93" name="Google Shape;12693;p13"/>
                <p:cNvSpPr/>
                <p:nvPr/>
              </p:nvSpPr>
              <p:spPr>
                <a:xfrm rot="-5400000">
                  <a:off x="568350" y="27011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604" y="0"/>
                      </a:moveTo>
                      <a:cubicBezTo>
                        <a:pt x="242" y="0"/>
                        <a:pt x="0" y="414"/>
                        <a:pt x="190" y="725"/>
                      </a:cubicBezTo>
                      <a:lnTo>
                        <a:pt x="311" y="949"/>
                      </a:lnTo>
                      <a:cubicBezTo>
                        <a:pt x="404" y="1100"/>
                        <a:pt x="566" y="1189"/>
                        <a:pt x="737" y="1189"/>
                      </a:cubicBezTo>
                      <a:cubicBezTo>
                        <a:pt x="820" y="1189"/>
                        <a:pt x="905" y="1167"/>
                        <a:pt x="984" y="1122"/>
                      </a:cubicBezTo>
                      <a:lnTo>
                        <a:pt x="2934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94" name="Google Shape;12694;p13"/>
                <p:cNvSpPr/>
                <p:nvPr/>
              </p:nvSpPr>
              <p:spPr>
                <a:xfrm rot="-5400000">
                  <a:off x="594588" y="2676663"/>
                  <a:ext cx="5700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53" extrusionOk="0">
                      <a:moveTo>
                        <a:pt x="2279" y="0"/>
                      </a:moveTo>
                      <a:lnTo>
                        <a:pt x="312" y="1139"/>
                      </a:lnTo>
                      <a:cubicBezTo>
                        <a:pt x="87" y="1260"/>
                        <a:pt x="1" y="1571"/>
                        <a:pt x="139" y="1795"/>
                      </a:cubicBezTo>
                      <a:lnTo>
                        <a:pt x="277" y="2019"/>
                      </a:lnTo>
                      <a:cubicBezTo>
                        <a:pt x="363" y="2175"/>
                        <a:pt x="523" y="2252"/>
                        <a:pt x="685" y="2252"/>
                      </a:cubicBezTo>
                      <a:cubicBezTo>
                        <a:pt x="847" y="2252"/>
                        <a:pt x="1011" y="2175"/>
                        <a:pt x="1106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95" name="Google Shape;12695;p13"/>
                <p:cNvSpPr/>
                <p:nvPr/>
              </p:nvSpPr>
              <p:spPr>
                <a:xfrm rot="-5400000">
                  <a:off x="526100" y="261527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38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96" name="Google Shape;12696;p13"/>
                <p:cNvSpPr/>
                <p:nvPr/>
              </p:nvSpPr>
              <p:spPr>
                <a:xfrm rot="-5400000">
                  <a:off x="533038" y="2607138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201" y="0"/>
                      </a:moveTo>
                      <a:cubicBezTo>
                        <a:pt x="2121" y="0"/>
                        <a:pt x="2041" y="21"/>
                        <a:pt x="1968" y="66"/>
                      </a:cubicBezTo>
                      <a:lnTo>
                        <a:pt x="381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711" y="1188"/>
                        <a:pt x="2935" y="791"/>
                        <a:pt x="2745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7" y="0"/>
                        <a:pt x="220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97" name="Google Shape;12697;p13"/>
                <p:cNvSpPr/>
                <p:nvPr/>
              </p:nvSpPr>
              <p:spPr>
                <a:xfrm rot="-5400000">
                  <a:off x="523438" y="2604863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8" y="2007"/>
                      </a:lnTo>
                      <a:lnTo>
                        <a:pt x="0" y="2249"/>
                      </a:lnTo>
                      <a:lnTo>
                        <a:pt x="380" y="2042"/>
                      </a:lnTo>
                      <a:lnTo>
                        <a:pt x="1951" y="1127"/>
                      </a:lnTo>
                      <a:cubicBezTo>
                        <a:pt x="2175" y="989"/>
                        <a:pt x="2261" y="696"/>
                        <a:pt x="2123" y="454"/>
                      </a:cubicBezTo>
                      <a:lnTo>
                        <a:pt x="2002" y="247"/>
                      </a:lnTo>
                      <a:cubicBezTo>
                        <a:pt x="1907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98" name="Google Shape;12698;p13"/>
                <p:cNvSpPr/>
                <p:nvPr/>
              </p:nvSpPr>
              <p:spPr>
                <a:xfrm rot="-5400000">
                  <a:off x="533025" y="27011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737" y="0"/>
                      </a:moveTo>
                      <a:cubicBezTo>
                        <a:pt x="566" y="0"/>
                        <a:pt x="404" y="89"/>
                        <a:pt x="311" y="240"/>
                      </a:cubicBezTo>
                      <a:lnTo>
                        <a:pt x="190" y="464"/>
                      </a:lnTo>
                      <a:cubicBezTo>
                        <a:pt x="0" y="775"/>
                        <a:pt x="242" y="1189"/>
                        <a:pt x="604" y="1189"/>
                      </a:cubicBezTo>
                      <a:lnTo>
                        <a:pt x="2934" y="1189"/>
                      </a:lnTo>
                      <a:lnTo>
                        <a:pt x="1743" y="516"/>
                      </a:lnTo>
                      <a:lnTo>
                        <a:pt x="984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99" name="Google Shape;12699;p13"/>
                <p:cNvSpPr/>
                <p:nvPr/>
              </p:nvSpPr>
              <p:spPr>
                <a:xfrm rot="-5400000">
                  <a:off x="557375" y="26388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192" y="0"/>
                      </a:moveTo>
                      <a:cubicBezTo>
                        <a:pt x="536" y="0"/>
                        <a:pt x="1" y="536"/>
                        <a:pt x="1" y="1209"/>
                      </a:cubicBezTo>
                      <a:cubicBezTo>
                        <a:pt x="1" y="1865"/>
                        <a:pt x="536" y="2400"/>
                        <a:pt x="1192" y="2400"/>
                      </a:cubicBezTo>
                      <a:cubicBezTo>
                        <a:pt x="1865" y="2400"/>
                        <a:pt x="2400" y="1865"/>
                        <a:pt x="2400" y="1209"/>
                      </a:cubicBezTo>
                      <a:cubicBezTo>
                        <a:pt x="2400" y="536"/>
                        <a:pt x="1865" y="0"/>
                        <a:pt x="119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00" name="Google Shape;12700;p13"/>
                <p:cNvSpPr/>
                <p:nvPr/>
              </p:nvSpPr>
              <p:spPr>
                <a:xfrm rot="-5400000">
                  <a:off x="487250" y="3139975"/>
                  <a:ext cx="2002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0" h="8026" extrusionOk="0">
                      <a:moveTo>
                        <a:pt x="7543" y="466"/>
                      </a:moveTo>
                      <a:lnTo>
                        <a:pt x="7543" y="7560"/>
                      </a:lnTo>
                      <a:lnTo>
                        <a:pt x="467" y="7560"/>
                      </a:lnTo>
                      <a:lnTo>
                        <a:pt x="467" y="466"/>
                      </a:lnTo>
                      <a:close/>
                      <a:moveTo>
                        <a:pt x="1" y="0"/>
                      </a:moveTo>
                      <a:lnTo>
                        <a:pt x="1" y="8026"/>
                      </a:lnTo>
                      <a:lnTo>
                        <a:pt x="8009" y="8026"/>
                      </a:lnTo>
                      <a:lnTo>
                        <a:pt x="800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01" name="Google Shape;12701;p13"/>
                <p:cNvSpPr/>
                <p:nvPr/>
              </p:nvSpPr>
              <p:spPr>
                <a:xfrm rot="-5400000">
                  <a:off x="523175" y="3247950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682" y="1"/>
                      </a:moveTo>
                      <a:cubicBezTo>
                        <a:pt x="518" y="1"/>
                        <a:pt x="354" y="78"/>
                        <a:pt x="259" y="234"/>
                      </a:cubicBezTo>
                      <a:lnTo>
                        <a:pt x="138" y="458"/>
                      </a:lnTo>
                      <a:cubicBezTo>
                        <a:pt x="0" y="682"/>
                        <a:pt x="87" y="993"/>
                        <a:pt x="311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279" y="2253"/>
                      </a:lnTo>
                      <a:lnTo>
                        <a:pt x="2123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02" name="Google Shape;12702;p13"/>
                <p:cNvSpPr/>
                <p:nvPr/>
              </p:nvSpPr>
              <p:spPr>
                <a:xfrm rot="-5400000">
                  <a:off x="615188" y="3225613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64" y="1"/>
                      </a:moveTo>
                      <a:lnTo>
                        <a:pt x="191" y="2020"/>
                      </a:lnTo>
                      <a:cubicBezTo>
                        <a:pt x="1" y="2331"/>
                        <a:pt x="243" y="2745"/>
                        <a:pt x="622" y="2745"/>
                      </a:cubicBezTo>
                      <a:lnTo>
                        <a:pt x="864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03" name="Google Shape;12703;p13"/>
                <p:cNvSpPr/>
                <p:nvPr/>
              </p:nvSpPr>
              <p:spPr>
                <a:xfrm rot="-5400000">
                  <a:off x="525875" y="3225625"/>
                  <a:ext cx="3412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5" extrusionOk="0">
                      <a:moveTo>
                        <a:pt x="622" y="0"/>
                      </a:moveTo>
                      <a:cubicBezTo>
                        <a:pt x="243" y="0"/>
                        <a:pt x="1" y="397"/>
                        <a:pt x="191" y="725"/>
                      </a:cubicBezTo>
                      <a:lnTo>
                        <a:pt x="1209" y="2486"/>
                      </a:lnTo>
                      <a:lnTo>
                        <a:pt x="1364" y="2744"/>
                      </a:lnTo>
                      <a:lnTo>
                        <a:pt x="1364" y="483"/>
                      </a:lnTo>
                      <a:cubicBezTo>
                        <a:pt x="1364" y="207"/>
                        <a:pt x="1140" y="0"/>
                        <a:pt x="88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04" name="Google Shape;12704;p13"/>
                <p:cNvSpPr/>
                <p:nvPr/>
              </p:nvSpPr>
              <p:spPr>
                <a:xfrm rot="-5400000">
                  <a:off x="615200" y="318635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" y="1"/>
                      </a:moveTo>
                      <a:lnTo>
                        <a:pt x="1" y="2262"/>
                      </a:lnTo>
                      <a:cubicBezTo>
                        <a:pt x="1" y="2521"/>
                        <a:pt x="225" y="2745"/>
                        <a:pt x="501" y="2745"/>
                      </a:cubicBezTo>
                      <a:lnTo>
                        <a:pt x="743" y="2745"/>
                      </a:lnTo>
                      <a:cubicBezTo>
                        <a:pt x="1122" y="2745"/>
                        <a:pt x="1364" y="2331"/>
                        <a:pt x="1174" y="202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05" name="Google Shape;12705;p13"/>
                <p:cNvSpPr/>
                <p:nvPr/>
              </p:nvSpPr>
              <p:spPr>
                <a:xfrm rot="-5400000">
                  <a:off x="568463" y="3178288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0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2" y="1198"/>
                        <a:pt x="2194" y="1198"/>
                      </a:cubicBezTo>
                      <a:cubicBezTo>
                        <a:pt x="2365" y="1198"/>
                        <a:pt x="2530" y="1113"/>
                        <a:pt x="2624" y="949"/>
                      </a:cubicBezTo>
                      <a:lnTo>
                        <a:pt x="2744" y="742"/>
                      </a:lnTo>
                      <a:cubicBezTo>
                        <a:pt x="2934" y="414"/>
                        <a:pt x="2693" y="17"/>
                        <a:pt x="2330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06" name="Google Shape;12706;p13"/>
                <p:cNvSpPr/>
                <p:nvPr/>
              </p:nvSpPr>
              <p:spPr>
                <a:xfrm rot="-5400000">
                  <a:off x="594975" y="3175950"/>
                  <a:ext cx="5655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66" extrusionOk="0">
                      <a:moveTo>
                        <a:pt x="1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8" y="2183"/>
                        <a:pt x="2003" y="2019"/>
                      </a:cubicBezTo>
                      <a:lnTo>
                        <a:pt x="2124" y="1812"/>
                      </a:lnTo>
                      <a:cubicBezTo>
                        <a:pt x="2262" y="1571"/>
                        <a:pt x="2193" y="1260"/>
                        <a:pt x="1951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07" name="Google Shape;12707;p13"/>
                <p:cNvSpPr/>
                <p:nvPr/>
              </p:nvSpPr>
              <p:spPr>
                <a:xfrm rot="-5400000">
                  <a:off x="568350" y="32724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605" y="0"/>
                      </a:moveTo>
                      <a:cubicBezTo>
                        <a:pt x="242" y="0"/>
                        <a:pt x="1" y="414"/>
                        <a:pt x="190" y="725"/>
                      </a:cubicBezTo>
                      <a:lnTo>
                        <a:pt x="311" y="949"/>
                      </a:lnTo>
                      <a:cubicBezTo>
                        <a:pt x="404" y="1100"/>
                        <a:pt x="567" y="1189"/>
                        <a:pt x="737" y="1189"/>
                      </a:cubicBezTo>
                      <a:cubicBezTo>
                        <a:pt x="820" y="1189"/>
                        <a:pt x="905" y="1167"/>
                        <a:pt x="984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08" name="Google Shape;12708;p13"/>
                <p:cNvSpPr/>
                <p:nvPr/>
              </p:nvSpPr>
              <p:spPr>
                <a:xfrm rot="-5400000">
                  <a:off x="594600" y="3247950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2279" y="0"/>
                      </a:moveTo>
                      <a:lnTo>
                        <a:pt x="311" y="1139"/>
                      </a:lnTo>
                      <a:cubicBezTo>
                        <a:pt x="87" y="1260"/>
                        <a:pt x="0" y="1571"/>
                        <a:pt x="138" y="1795"/>
                      </a:cubicBezTo>
                      <a:lnTo>
                        <a:pt x="259" y="2019"/>
                      </a:lnTo>
                      <a:cubicBezTo>
                        <a:pt x="354" y="2175"/>
                        <a:pt x="518" y="2252"/>
                        <a:pt x="682" y="2252"/>
                      </a:cubicBezTo>
                      <a:cubicBezTo>
                        <a:pt x="846" y="2252"/>
                        <a:pt x="1010" y="2175"/>
                        <a:pt x="1105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09" name="Google Shape;12709;p13"/>
                <p:cNvSpPr/>
                <p:nvPr/>
              </p:nvSpPr>
              <p:spPr>
                <a:xfrm rot="-5400000">
                  <a:off x="525888" y="3186363"/>
                  <a:ext cx="34100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5" extrusionOk="0">
                      <a:moveTo>
                        <a:pt x="501" y="0"/>
                      </a:moveTo>
                      <a:cubicBezTo>
                        <a:pt x="225" y="0"/>
                        <a:pt x="1" y="207"/>
                        <a:pt x="1" y="483"/>
                      </a:cubicBezTo>
                      <a:lnTo>
                        <a:pt x="1" y="2744"/>
                      </a:lnTo>
                      <a:lnTo>
                        <a:pt x="156" y="2486"/>
                      </a:lnTo>
                      <a:lnTo>
                        <a:pt x="1174" y="725"/>
                      </a:lnTo>
                      <a:cubicBezTo>
                        <a:pt x="1364" y="397"/>
                        <a:pt x="1122" y="0"/>
                        <a:pt x="7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10" name="Google Shape;12710;p13"/>
                <p:cNvSpPr/>
                <p:nvPr/>
              </p:nvSpPr>
              <p:spPr>
                <a:xfrm rot="-5400000">
                  <a:off x="533038" y="3178413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195" y="0"/>
                      </a:moveTo>
                      <a:cubicBezTo>
                        <a:pt x="2112" y="0"/>
                        <a:pt x="2029" y="21"/>
                        <a:pt x="1951" y="66"/>
                      </a:cubicBezTo>
                      <a:lnTo>
                        <a:pt x="380" y="981"/>
                      </a:lnTo>
                      <a:lnTo>
                        <a:pt x="0" y="1188"/>
                      </a:lnTo>
                      <a:lnTo>
                        <a:pt x="2330" y="1188"/>
                      </a:lnTo>
                      <a:cubicBezTo>
                        <a:pt x="2693" y="1188"/>
                        <a:pt x="2934" y="791"/>
                        <a:pt x="2744" y="463"/>
                      </a:cubicBezTo>
                      <a:lnTo>
                        <a:pt x="2624" y="256"/>
                      </a:lnTo>
                      <a:cubicBezTo>
                        <a:pt x="2530" y="92"/>
                        <a:pt x="2366" y="0"/>
                        <a:pt x="21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11" name="Google Shape;12711;p13"/>
                <p:cNvSpPr/>
                <p:nvPr/>
              </p:nvSpPr>
              <p:spPr>
                <a:xfrm rot="-5400000">
                  <a:off x="523438" y="3176163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9" y="2007"/>
                      </a:lnTo>
                      <a:lnTo>
                        <a:pt x="1" y="2249"/>
                      </a:lnTo>
                      <a:lnTo>
                        <a:pt x="380" y="2042"/>
                      </a:lnTo>
                      <a:lnTo>
                        <a:pt x="1951" y="1127"/>
                      </a:lnTo>
                      <a:cubicBezTo>
                        <a:pt x="2175" y="989"/>
                        <a:pt x="2262" y="696"/>
                        <a:pt x="2124" y="454"/>
                      </a:cubicBezTo>
                      <a:lnTo>
                        <a:pt x="2003" y="247"/>
                      </a:lnTo>
                      <a:cubicBezTo>
                        <a:pt x="1908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12" name="Google Shape;12712;p13"/>
                <p:cNvSpPr/>
                <p:nvPr/>
              </p:nvSpPr>
              <p:spPr>
                <a:xfrm rot="-5400000">
                  <a:off x="533025" y="32724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1" y="240"/>
                      </a:cubicBezTo>
                      <a:lnTo>
                        <a:pt x="190" y="464"/>
                      </a:lnTo>
                      <a:cubicBezTo>
                        <a:pt x="1" y="775"/>
                        <a:pt x="242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4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13" name="Google Shape;12713;p13"/>
                <p:cNvSpPr/>
                <p:nvPr/>
              </p:nvSpPr>
              <p:spPr>
                <a:xfrm rot="-5400000">
                  <a:off x="552325" y="3215125"/>
                  <a:ext cx="70375" cy="6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5" h="2411" extrusionOk="0">
                      <a:moveTo>
                        <a:pt x="1606" y="0"/>
                      </a:moveTo>
                      <a:cubicBezTo>
                        <a:pt x="536" y="0"/>
                        <a:pt x="1" y="1295"/>
                        <a:pt x="760" y="2054"/>
                      </a:cubicBezTo>
                      <a:cubicBezTo>
                        <a:pt x="1006" y="2301"/>
                        <a:pt x="1309" y="2411"/>
                        <a:pt x="1605" y="2411"/>
                      </a:cubicBezTo>
                      <a:cubicBezTo>
                        <a:pt x="2223" y="2411"/>
                        <a:pt x="2814" y="1932"/>
                        <a:pt x="2814" y="1209"/>
                      </a:cubicBezTo>
                      <a:cubicBezTo>
                        <a:pt x="2814" y="536"/>
                        <a:pt x="2262" y="0"/>
                        <a:pt x="160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14" name="Google Shape;12714;p13"/>
                <p:cNvSpPr/>
                <p:nvPr/>
              </p:nvSpPr>
              <p:spPr>
                <a:xfrm rot="-5400000">
                  <a:off x="487263" y="3711263"/>
                  <a:ext cx="200225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09" h="8026" extrusionOk="0">
                      <a:moveTo>
                        <a:pt x="7542" y="466"/>
                      </a:moveTo>
                      <a:lnTo>
                        <a:pt x="7542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08" y="8026"/>
                      </a:lnTo>
                      <a:lnTo>
                        <a:pt x="8008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15" name="Google Shape;12715;p13"/>
                <p:cNvSpPr/>
                <p:nvPr/>
              </p:nvSpPr>
              <p:spPr>
                <a:xfrm rot="-5400000">
                  <a:off x="523388" y="38194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682" y="1"/>
                      </a:moveTo>
                      <a:cubicBezTo>
                        <a:pt x="518" y="1"/>
                        <a:pt x="354" y="78"/>
                        <a:pt x="259" y="234"/>
                      </a:cubicBezTo>
                      <a:lnTo>
                        <a:pt x="139" y="458"/>
                      </a:lnTo>
                      <a:cubicBezTo>
                        <a:pt x="1" y="682"/>
                        <a:pt x="70" y="993"/>
                        <a:pt x="311" y="1114"/>
                      </a:cubicBezTo>
                      <a:lnTo>
                        <a:pt x="1071" y="1563"/>
                      </a:lnTo>
                      <a:lnTo>
                        <a:pt x="2262" y="2253"/>
                      </a:lnTo>
                      <a:lnTo>
                        <a:pt x="2124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16" name="Google Shape;12716;p13"/>
                <p:cNvSpPr/>
                <p:nvPr/>
              </p:nvSpPr>
              <p:spPr>
                <a:xfrm rot="-5400000">
                  <a:off x="615200" y="379690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0" y="2331"/>
                        <a:pt x="242" y="2745"/>
                        <a:pt x="604" y="2745"/>
                      </a:cubicBezTo>
                      <a:lnTo>
                        <a:pt x="863" y="2745"/>
                      </a:lnTo>
                      <a:cubicBezTo>
                        <a:pt x="1139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17" name="Google Shape;12717;p13"/>
                <p:cNvSpPr/>
                <p:nvPr/>
              </p:nvSpPr>
              <p:spPr>
                <a:xfrm rot="-5400000">
                  <a:off x="526100" y="379712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604" y="0"/>
                      </a:moveTo>
                      <a:cubicBezTo>
                        <a:pt x="242" y="0"/>
                        <a:pt x="0" y="397"/>
                        <a:pt x="190" y="725"/>
                      </a:cubicBezTo>
                      <a:lnTo>
                        <a:pt x="1208" y="2486"/>
                      </a:lnTo>
                      <a:lnTo>
                        <a:pt x="1346" y="2744"/>
                      </a:lnTo>
                      <a:lnTo>
                        <a:pt x="1346" y="483"/>
                      </a:lnTo>
                      <a:cubicBezTo>
                        <a:pt x="1346" y="207"/>
                        <a:pt x="1139" y="0"/>
                        <a:pt x="86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18" name="Google Shape;12718;p13"/>
                <p:cNvSpPr/>
                <p:nvPr/>
              </p:nvSpPr>
              <p:spPr>
                <a:xfrm rot="-5400000">
                  <a:off x="615188" y="3757638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" y="1"/>
                      </a:moveTo>
                      <a:lnTo>
                        <a:pt x="1" y="2262"/>
                      </a:lnTo>
                      <a:cubicBezTo>
                        <a:pt x="1" y="2521"/>
                        <a:pt x="225" y="2745"/>
                        <a:pt x="484" y="2745"/>
                      </a:cubicBezTo>
                      <a:lnTo>
                        <a:pt x="743" y="2745"/>
                      </a:lnTo>
                      <a:cubicBezTo>
                        <a:pt x="1123" y="2745"/>
                        <a:pt x="1364" y="2331"/>
                        <a:pt x="1174" y="202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19" name="Google Shape;12719;p13"/>
                <p:cNvSpPr/>
                <p:nvPr/>
              </p:nvSpPr>
              <p:spPr>
                <a:xfrm rot="-5400000">
                  <a:off x="568513" y="3749638"/>
                  <a:ext cx="732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1" h="1198" extrusionOk="0">
                      <a:moveTo>
                        <a:pt x="0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2" y="1198"/>
                        <a:pt x="2194" y="1198"/>
                      </a:cubicBezTo>
                      <a:cubicBezTo>
                        <a:pt x="2366" y="1198"/>
                        <a:pt x="2530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1" y="421"/>
                        <a:pt x="2703" y="17"/>
                        <a:pt x="2336" y="17"/>
                      </a:cubicBezTo>
                      <a:cubicBezTo>
                        <a:pt x="2329" y="17"/>
                        <a:pt x="2321" y="17"/>
                        <a:pt x="2313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20" name="Google Shape;12720;p13"/>
                <p:cNvSpPr/>
                <p:nvPr/>
              </p:nvSpPr>
              <p:spPr>
                <a:xfrm rot="-5400000">
                  <a:off x="594763" y="3747463"/>
                  <a:ext cx="56975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66" extrusionOk="0">
                      <a:moveTo>
                        <a:pt x="1" y="0"/>
                      </a:moveTo>
                      <a:lnTo>
                        <a:pt x="1174" y="2019"/>
                      </a:lnTo>
                      <a:cubicBezTo>
                        <a:pt x="1269" y="2183"/>
                        <a:pt x="1433" y="2265"/>
                        <a:pt x="1595" y="2265"/>
                      </a:cubicBezTo>
                      <a:cubicBezTo>
                        <a:pt x="1757" y="2265"/>
                        <a:pt x="1916" y="2183"/>
                        <a:pt x="2003" y="2019"/>
                      </a:cubicBezTo>
                      <a:lnTo>
                        <a:pt x="2141" y="1812"/>
                      </a:lnTo>
                      <a:cubicBezTo>
                        <a:pt x="2279" y="1571"/>
                        <a:pt x="2210" y="1260"/>
                        <a:pt x="1968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21" name="Google Shape;12721;p13"/>
                <p:cNvSpPr/>
                <p:nvPr/>
              </p:nvSpPr>
              <p:spPr>
                <a:xfrm rot="-5400000">
                  <a:off x="568338" y="3843763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622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5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22" name="Google Shape;12722;p13"/>
                <p:cNvSpPr/>
                <p:nvPr/>
              </p:nvSpPr>
              <p:spPr>
                <a:xfrm rot="-5400000">
                  <a:off x="594813" y="38194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2262" y="0"/>
                      </a:moveTo>
                      <a:lnTo>
                        <a:pt x="311" y="1139"/>
                      </a:lnTo>
                      <a:cubicBezTo>
                        <a:pt x="70" y="1260"/>
                        <a:pt x="1" y="1571"/>
                        <a:pt x="139" y="1795"/>
                      </a:cubicBezTo>
                      <a:lnTo>
                        <a:pt x="259" y="2019"/>
                      </a:lnTo>
                      <a:cubicBezTo>
                        <a:pt x="354" y="2175"/>
                        <a:pt x="518" y="2252"/>
                        <a:pt x="682" y="2252"/>
                      </a:cubicBezTo>
                      <a:cubicBezTo>
                        <a:pt x="846" y="2252"/>
                        <a:pt x="1010" y="2175"/>
                        <a:pt x="1105" y="2019"/>
                      </a:cubicBezTo>
                      <a:lnTo>
                        <a:pt x="226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23" name="Google Shape;12723;p13"/>
                <p:cNvSpPr/>
                <p:nvPr/>
              </p:nvSpPr>
              <p:spPr>
                <a:xfrm rot="-5400000">
                  <a:off x="525913" y="3757688"/>
                  <a:ext cx="340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" h="2746" extrusionOk="0">
                      <a:moveTo>
                        <a:pt x="766" y="1"/>
                      </a:moveTo>
                      <a:cubicBezTo>
                        <a:pt x="758" y="1"/>
                        <a:pt x="751" y="1"/>
                        <a:pt x="743" y="1"/>
                      </a:cubicBezTo>
                      <a:lnTo>
                        <a:pt x="484" y="1"/>
                      </a:lnTo>
                      <a:cubicBezTo>
                        <a:pt x="208" y="1"/>
                        <a:pt x="1" y="225"/>
                        <a:pt x="1" y="484"/>
                      </a:cubicBezTo>
                      <a:lnTo>
                        <a:pt x="1" y="2745"/>
                      </a:lnTo>
                      <a:lnTo>
                        <a:pt x="156" y="2487"/>
                      </a:lnTo>
                      <a:lnTo>
                        <a:pt x="1174" y="726"/>
                      </a:lnTo>
                      <a:cubicBezTo>
                        <a:pt x="1360" y="405"/>
                        <a:pt x="1132" y="1"/>
                        <a:pt x="7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24" name="Google Shape;12724;p13"/>
                <p:cNvSpPr/>
                <p:nvPr/>
              </p:nvSpPr>
              <p:spPr>
                <a:xfrm rot="-5400000">
                  <a:off x="532875" y="3749525"/>
                  <a:ext cx="737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" h="1189" extrusionOk="0">
                      <a:moveTo>
                        <a:pt x="2204" y="0"/>
                      </a:moveTo>
                      <a:cubicBezTo>
                        <a:pt x="2122" y="0"/>
                        <a:pt x="2041" y="21"/>
                        <a:pt x="1968" y="66"/>
                      </a:cubicBezTo>
                      <a:lnTo>
                        <a:pt x="380" y="981"/>
                      </a:lnTo>
                      <a:lnTo>
                        <a:pt x="0" y="1188"/>
                      </a:lnTo>
                      <a:lnTo>
                        <a:pt x="2331" y="1188"/>
                      </a:lnTo>
                      <a:cubicBezTo>
                        <a:pt x="2338" y="1188"/>
                        <a:pt x="2346" y="1188"/>
                        <a:pt x="2353" y="1188"/>
                      </a:cubicBezTo>
                      <a:cubicBezTo>
                        <a:pt x="2720" y="1188"/>
                        <a:pt x="2948" y="784"/>
                        <a:pt x="2762" y="463"/>
                      </a:cubicBezTo>
                      <a:lnTo>
                        <a:pt x="2624" y="256"/>
                      </a:lnTo>
                      <a:cubicBezTo>
                        <a:pt x="2542" y="92"/>
                        <a:pt x="2374" y="0"/>
                        <a:pt x="220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25" name="Google Shape;12725;p13"/>
                <p:cNvSpPr/>
                <p:nvPr/>
              </p:nvSpPr>
              <p:spPr>
                <a:xfrm rot="-5400000">
                  <a:off x="523225" y="3747675"/>
                  <a:ext cx="56975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49" extrusionOk="0">
                      <a:moveTo>
                        <a:pt x="1597" y="1"/>
                      </a:moveTo>
                      <a:cubicBezTo>
                        <a:pt x="1433" y="1"/>
                        <a:pt x="1269" y="83"/>
                        <a:pt x="1174" y="247"/>
                      </a:cubicBezTo>
                      <a:lnTo>
                        <a:pt x="156" y="2007"/>
                      </a:lnTo>
                      <a:lnTo>
                        <a:pt x="1" y="2249"/>
                      </a:lnTo>
                      <a:lnTo>
                        <a:pt x="380" y="2042"/>
                      </a:lnTo>
                      <a:lnTo>
                        <a:pt x="1968" y="1127"/>
                      </a:lnTo>
                      <a:cubicBezTo>
                        <a:pt x="2193" y="989"/>
                        <a:pt x="2279" y="696"/>
                        <a:pt x="2141" y="454"/>
                      </a:cubicBezTo>
                      <a:lnTo>
                        <a:pt x="2020" y="247"/>
                      </a:lnTo>
                      <a:cubicBezTo>
                        <a:pt x="1925" y="83"/>
                        <a:pt x="1761" y="1"/>
                        <a:pt x="159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26" name="Google Shape;12726;p13"/>
                <p:cNvSpPr/>
                <p:nvPr/>
              </p:nvSpPr>
              <p:spPr>
                <a:xfrm rot="-5400000">
                  <a:off x="533013" y="3843763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2" y="240"/>
                      </a:cubicBezTo>
                      <a:lnTo>
                        <a:pt x="191" y="464"/>
                      </a:lnTo>
                      <a:cubicBezTo>
                        <a:pt x="1" y="775"/>
                        <a:pt x="225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5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27" name="Google Shape;12727;p13"/>
                <p:cNvSpPr/>
                <p:nvPr/>
              </p:nvSpPr>
              <p:spPr>
                <a:xfrm rot="-5400000">
                  <a:off x="557375" y="37818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208" y="0"/>
                      </a:moveTo>
                      <a:cubicBezTo>
                        <a:pt x="535" y="0"/>
                        <a:pt x="0" y="536"/>
                        <a:pt x="0" y="1209"/>
                      </a:cubicBezTo>
                      <a:cubicBezTo>
                        <a:pt x="0" y="1865"/>
                        <a:pt x="535" y="2400"/>
                        <a:pt x="1208" y="2400"/>
                      </a:cubicBezTo>
                      <a:cubicBezTo>
                        <a:pt x="1864" y="2400"/>
                        <a:pt x="2399" y="1865"/>
                        <a:pt x="2399" y="1209"/>
                      </a:cubicBezTo>
                      <a:cubicBezTo>
                        <a:pt x="2399" y="536"/>
                        <a:pt x="1864" y="0"/>
                        <a:pt x="120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28" name="Google Shape;12728;p13"/>
                <p:cNvSpPr/>
                <p:nvPr/>
              </p:nvSpPr>
              <p:spPr>
                <a:xfrm rot="-5400000">
                  <a:off x="487050" y="4282775"/>
                  <a:ext cx="2006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6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83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29" name="Google Shape;12729;p13"/>
                <p:cNvSpPr/>
                <p:nvPr/>
              </p:nvSpPr>
              <p:spPr>
                <a:xfrm rot="-5400000">
                  <a:off x="523388" y="43907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683" y="1"/>
                      </a:moveTo>
                      <a:cubicBezTo>
                        <a:pt x="519" y="1"/>
                        <a:pt x="355" y="78"/>
                        <a:pt x="260" y="234"/>
                      </a:cubicBezTo>
                      <a:lnTo>
                        <a:pt x="139" y="458"/>
                      </a:lnTo>
                      <a:cubicBezTo>
                        <a:pt x="1" y="682"/>
                        <a:pt x="70" y="993"/>
                        <a:pt x="312" y="1114"/>
                      </a:cubicBezTo>
                      <a:lnTo>
                        <a:pt x="1071" y="1563"/>
                      </a:lnTo>
                      <a:lnTo>
                        <a:pt x="2262" y="2253"/>
                      </a:lnTo>
                      <a:lnTo>
                        <a:pt x="2124" y="2011"/>
                      </a:lnTo>
                      <a:lnTo>
                        <a:pt x="1106" y="234"/>
                      </a:lnTo>
                      <a:cubicBezTo>
                        <a:pt x="1011" y="78"/>
                        <a:pt x="847" y="1"/>
                        <a:pt x="68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30" name="Google Shape;12730;p13"/>
                <p:cNvSpPr/>
                <p:nvPr/>
              </p:nvSpPr>
              <p:spPr>
                <a:xfrm rot="-5400000">
                  <a:off x="615188" y="4368188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47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22" y="2745"/>
                      </a:cubicBezTo>
                      <a:lnTo>
                        <a:pt x="881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47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31" name="Google Shape;12731;p13"/>
                <p:cNvSpPr/>
                <p:nvPr/>
              </p:nvSpPr>
              <p:spPr>
                <a:xfrm rot="-5400000">
                  <a:off x="526138" y="4368363"/>
                  <a:ext cx="335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3" h="2746" extrusionOk="0">
                      <a:moveTo>
                        <a:pt x="595" y="1"/>
                      </a:moveTo>
                      <a:cubicBezTo>
                        <a:pt x="229" y="1"/>
                        <a:pt x="0" y="405"/>
                        <a:pt x="186" y="726"/>
                      </a:cubicBezTo>
                      <a:lnTo>
                        <a:pt x="1205" y="2487"/>
                      </a:lnTo>
                      <a:lnTo>
                        <a:pt x="1343" y="2745"/>
                      </a:lnTo>
                      <a:lnTo>
                        <a:pt x="1343" y="484"/>
                      </a:lnTo>
                      <a:cubicBezTo>
                        <a:pt x="1343" y="225"/>
                        <a:pt x="1136" y="1"/>
                        <a:pt x="877" y="1"/>
                      </a:cubicBezTo>
                      <a:lnTo>
                        <a:pt x="618" y="1"/>
                      </a:lnTo>
                      <a:cubicBezTo>
                        <a:pt x="610" y="1"/>
                        <a:pt x="603" y="1"/>
                        <a:pt x="5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32" name="Google Shape;12732;p13"/>
                <p:cNvSpPr/>
                <p:nvPr/>
              </p:nvSpPr>
              <p:spPr>
                <a:xfrm rot="-5400000">
                  <a:off x="615413" y="43291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25" y="2745"/>
                        <a:pt x="483" y="2745"/>
                      </a:cubicBezTo>
                      <a:lnTo>
                        <a:pt x="742" y="2745"/>
                      </a:lnTo>
                      <a:cubicBezTo>
                        <a:pt x="1122" y="2745"/>
                        <a:pt x="1346" y="2331"/>
                        <a:pt x="1174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33" name="Google Shape;12733;p13"/>
                <p:cNvSpPr/>
                <p:nvPr/>
              </p:nvSpPr>
              <p:spPr>
                <a:xfrm rot="-5400000">
                  <a:off x="568463" y="4320888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3" y="1198"/>
                        <a:pt x="2194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5" y="414"/>
                        <a:pt x="2693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34" name="Google Shape;12734;p13"/>
                <p:cNvSpPr/>
                <p:nvPr/>
              </p:nvSpPr>
              <p:spPr>
                <a:xfrm rot="-5400000">
                  <a:off x="594763" y="4318738"/>
                  <a:ext cx="56975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66" extrusionOk="0">
                      <a:moveTo>
                        <a:pt x="0" y="0"/>
                      </a:moveTo>
                      <a:lnTo>
                        <a:pt x="1174" y="2019"/>
                      </a:lnTo>
                      <a:cubicBezTo>
                        <a:pt x="1269" y="2183"/>
                        <a:pt x="1433" y="2265"/>
                        <a:pt x="1594" y="2265"/>
                      </a:cubicBezTo>
                      <a:cubicBezTo>
                        <a:pt x="1756" y="2265"/>
                        <a:pt x="1916" y="2183"/>
                        <a:pt x="2002" y="2019"/>
                      </a:cubicBezTo>
                      <a:lnTo>
                        <a:pt x="2140" y="1812"/>
                      </a:lnTo>
                      <a:cubicBezTo>
                        <a:pt x="2278" y="1571"/>
                        <a:pt x="2192" y="1260"/>
                        <a:pt x="1968" y="11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35" name="Google Shape;12735;p13"/>
                <p:cNvSpPr/>
                <p:nvPr/>
              </p:nvSpPr>
              <p:spPr>
                <a:xfrm rot="-5400000">
                  <a:off x="568125" y="4415275"/>
                  <a:ext cx="738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3" h="1189" extrusionOk="0">
                      <a:moveTo>
                        <a:pt x="622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6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5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36" name="Google Shape;12736;p13"/>
                <p:cNvSpPr/>
                <p:nvPr/>
              </p:nvSpPr>
              <p:spPr>
                <a:xfrm rot="-5400000">
                  <a:off x="594813" y="43907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2262" y="0"/>
                      </a:moveTo>
                      <a:lnTo>
                        <a:pt x="312" y="1139"/>
                      </a:lnTo>
                      <a:cubicBezTo>
                        <a:pt x="70" y="1260"/>
                        <a:pt x="1" y="1571"/>
                        <a:pt x="139" y="1795"/>
                      </a:cubicBezTo>
                      <a:lnTo>
                        <a:pt x="260" y="2019"/>
                      </a:lnTo>
                      <a:cubicBezTo>
                        <a:pt x="355" y="2175"/>
                        <a:pt x="519" y="2252"/>
                        <a:pt x="683" y="2252"/>
                      </a:cubicBezTo>
                      <a:cubicBezTo>
                        <a:pt x="847" y="2252"/>
                        <a:pt x="1011" y="2175"/>
                        <a:pt x="1106" y="2019"/>
                      </a:cubicBezTo>
                      <a:lnTo>
                        <a:pt x="226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37" name="Google Shape;12737;p13"/>
                <p:cNvSpPr/>
                <p:nvPr/>
              </p:nvSpPr>
              <p:spPr>
                <a:xfrm rot="-5400000">
                  <a:off x="526100" y="4329150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55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38" name="Google Shape;12738;p13"/>
                <p:cNvSpPr/>
                <p:nvPr/>
              </p:nvSpPr>
              <p:spPr>
                <a:xfrm rot="-5400000">
                  <a:off x="533038" y="4321013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195" y="0"/>
                      </a:moveTo>
                      <a:cubicBezTo>
                        <a:pt x="2113" y="0"/>
                        <a:pt x="2029" y="21"/>
                        <a:pt x="1951" y="66"/>
                      </a:cubicBezTo>
                      <a:lnTo>
                        <a:pt x="381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693" y="1188"/>
                        <a:pt x="2935" y="791"/>
                        <a:pt x="2745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7" y="0"/>
                        <a:pt x="21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39" name="Google Shape;12739;p13"/>
                <p:cNvSpPr/>
                <p:nvPr/>
              </p:nvSpPr>
              <p:spPr>
                <a:xfrm rot="-5400000">
                  <a:off x="523225" y="4318950"/>
                  <a:ext cx="56975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49" extrusionOk="0">
                      <a:moveTo>
                        <a:pt x="1594" y="1"/>
                      </a:moveTo>
                      <a:cubicBezTo>
                        <a:pt x="1433" y="1"/>
                        <a:pt x="1269" y="83"/>
                        <a:pt x="1174" y="247"/>
                      </a:cubicBezTo>
                      <a:lnTo>
                        <a:pt x="155" y="2007"/>
                      </a:lnTo>
                      <a:lnTo>
                        <a:pt x="0" y="2249"/>
                      </a:lnTo>
                      <a:lnTo>
                        <a:pt x="380" y="2042"/>
                      </a:lnTo>
                      <a:lnTo>
                        <a:pt x="1968" y="1127"/>
                      </a:lnTo>
                      <a:cubicBezTo>
                        <a:pt x="2192" y="989"/>
                        <a:pt x="2278" y="696"/>
                        <a:pt x="2140" y="454"/>
                      </a:cubicBezTo>
                      <a:lnTo>
                        <a:pt x="2002" y="247"/>
                      </a:lnTo>
                      <a:cubicBezTo>
                        <a:pt x="1916" y="83"/>
                        <a:pt x="1756" y="1"/>
                        <a:pt x="159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40" name="Google Shape;12740;p13"/>
                <p:cNvSpPr/>
                <p:nvPr/>
              </p:nvSpPr>
              <p:spPr>
                <a:xfrm rot="-5400000">
                  <a:off x="532800" y="4415275"/>
                  <a:ext cx="738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3" h="1189" extrusionOk="0">
                      <a:moveTo>
                        <a:pt x="755" y="0"/>
                      </a:moveTo>
                      <a:cubicBezTo>
                        <a:pt x="584" y="0"/>
                        <a:pt x="422" y="89"/>
                        <a:pt x="329" y="240"/>
                      </a:cubicBezTo>
                      <a:lnTo>
                        <a:pt x="208" y="464"/>
                      </a:lnTo>
                      <a:cubicBezTo>
                        <a:pt x="1" y="775"/>
                        <a:pt x="243" y="1189"/>
                        <a:pt x="622" y="1189"/>
                      </a:cubicBezTo>
                      <a:lnTo>
                        <a:pt x="2952" y="1189"/>
                      </a:lnTo>
                      <a:lnTo>
                        <a:pt x="1761" y="516"/>
                      </a:lnTo>
                      <a:lnTo>
                        <a:pt x="1002" y="67"/>
                      </a:lnTo>
                      <a:cubicBezTo>
                        <a:pt x="923" y="22"/>
                        <a:pt x="838" y="0"/>
                        <a:pt x="75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41" name="Google Shape;12741;p13"/>
                <p:cNvSpPr/>
                <p:nvPr/>
              </p:nvSpPr>
              <p:spPr>
                <a:xfrm rot="-5400000">
                  <a:off x="557375" y="43531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209" y="0"/>
                      </a:moveTo>
                      <a:cubicBezTo>
                        <a:pt x="535" y="0"/>
                        <a:pt x="0" y="536"/>
                        <a:pt x="0" y="1209"/>
                      </a:cubicBezTo>
                      <a:cubicBezTo>
                        <a:pt x="0" y="1865"/>
                        <a:pt x="535" y="2400"/>
                        <a:pt x="1209" y="2400"/>
                      </a:cubicBezTo>
                      <a:cubicBezTo>
                        <a:pt x="1864" y="2400"/>
                        <a:pt x="2399" y="1865"/>
                        <a:pt x="2399" y="1209"/>
                      </a:cubicBezTo>
                      <a:cubicBezTo>
                        <a:pt x="2399" y="536"/>
                        <a:pt x="1864" y="0"/>
                        <a:pt x="120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42" name="Google Shape;12742;p13"/>
                <p:cNvSpPr/>
                <p:nvPr/>
              </p:nvSpPr>
              <p:spPr>
                <a:xfrm rot="-5400000">
                  <a:off x="487050" y="1997175"/>
                  <a:ext cx="2006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6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43" name="Google Shape;12743;p13"/>
                <p:cNvSpPr/>
                <p:nvPr/>
              </p:nvSpPr>
              <p:spPr>
                <a:xfrm rot="-5400000">
                  <a:off x="523175" y="2105375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685" y="1"/>
                      </a:moveTo>
                      <a:cubicBezTo>
                        <a:pt x="523" y="1"/>
                        <a:pt x="363" y="78"/>
                        <a:pt x="277" y="234"/>
                      </a:cubicBezTo>
                      <a:lnTo>
                        <a:pt x="139" y="458"/>
                      </a:lnTo>
                      <a:cubicBezTo>
                        <a:pt x="1" y="682"/>
                        <a:pt x="87" y="976"/>
                        <a:pt x="311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124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44" name="Google Shape;12744;p13"/>
                <p:cNvSpPr/>
                <p:nvPr/>
              </p:nvSpPr>
              <p:spPr>
                <a:xfrm rot="-5400000">
                  <a:off x="615200" y="208260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05" y="2745"/>
                      </a:cubicBezTo>
                      <a:lnTo>
                        <a:pt x="863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45" name="Google Shape;12745;p13"/>
                <p:cNvSpPr/>
                <p:nvPr/>
              </p:nvSpPr>
              <p:spPr>
                <a:xfrm rot="-5400000">
                  <a:off x="526100" y="208282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605" y="0"/>
                      </a:moveTo>
                      <a:cubicBezTo>
                        <a:pt x="225" y="0"/>
                        <a:pt x="1" y="397"/>
                        <a:pt x="173" y="725"/>
                      </a:cubicBezTo>
                      <a:lnTo>
                        <a:pt x="1209" y="2486"/>
                      </a:lnTo>
                      <a:lnTo>
                        <a:pt x="1347" y="2744"/>
                      </a:lnTo>
                      <a:lnTo>
                        <a:pt x="1347" y="483"/>
                      </a:lnTo>
                      <a:cubicBezTo>
                        <a:pt x="1347" y="207"/>
                        <a:pt x="1122" y="0"/>
                        <a:pt x="86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46" name="Google Shape;12746;p13"/>
                <p:cNvSpPr/>
                <p:nvPr/>
              </p:nvSpPr>
              <p:spPr>
                <a:xfrm rot="-5400000">
                  <a:off x="615413" y="20435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07" y="2745"/>
                        <a:pt x="483" y="2745"/>
                      </a:cubicBezTo>
                      <a:lnTo>
                        <a:pt x="742" y="2745"/>
                      </a:lnTo>
                      <a:cubicBezTo>
                        <a:pt x="1105" y="2745"/>
                        <a:pt x="1346" y="2331"/>
                        <a:pt x="1157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47" name="Google Shape;12747;p13"/>
                <p:cNvSpPr/>
                <p:nvPr/>
              </p:nvSpPr>
              <p:spPr>
                <a:xfrm rot="-5400000">
                  <a:off x="568463" y="2035713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68" y="1139"/>
                      </a:lnTo>
                      <a:cubicBezTo>
                        <a:pt x="2041" y="1178"/>
                        <a:pt x="2120" y="1198"/>
                        <a:pt x="2200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62" y="742"/>
                      </a:lnTo>
                      <a:cubicBezTo>
                        <a:pt x="2935" y="414"/>
                        <a:pt x="2710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48" name="Google Shape;12748;p13"/>
                <p:cNvSpPr/>
                <p:nvPr/>
              </p:nvSpPr>
              <p:spPr>
                <a:xfrm rot="-5400000">
                  <a:off x="594750" y="2033150"/>
                  <a:ext cx="5700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66" extrusionOk="0">
                      <a:moveTo>
                        <a:pt x="1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8" y="2183"/>
                        <a:pt x="2003" y="2019"/>
                      </a:cubicBezTo>
                      <a:lnTo>
                        <a:pt x="2141" y="1812"/>
                      </a:lnTo>
                      <a:cubicBezTo>
                        <a:pt x="2279" y="1571"/>
                        <a:pt x="2193" y="1260"/>
                        <a:pt x="1951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49" name="Google Shape;12749;p13"/>
                <p:cNvSpPr/>
                <p:nvPr/>
              </p:nvSpPr>
              <p:spPr>
                <a:xfrm rot="-5400000">
                  <a:off x="568338" y="2129888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605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6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50" name="Google Shape;12750;p13"/>
                <p:cNvSpPr/>
                <p:nvPr/>
              </p:nvSpPr>
              <p:spPr>
                <a:xfrm rot="-5400000">
                  <a:off x="594600" y="2105375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2279" y="0"/>
                      </a:moveTo>
                      <a:lnTo>
                        <a:pt x="329" y="1139"/>
                      </a:lnTo>
                      <a:cubicBezTo>
                        <a:pt x="87" y="1260"/>
                        <a:pt x="1" y="1571"/>
                        <a:pt x="139" y="1795"/>
                      </a:cubicBezTo>
                      <a:lnTo>
                        <a:pt x="277" y="2019"/>
                      </a:lnTo>
                      <a:cubicBezTo>
                        <a:pt x="372" y="2175"/>
                        <a:pt x="536" y="2252"/>
                        <a:pt x="697" y="2252"/>
                      </a:cubicBezTo>
                      <a:cubicBezTo>
                        <a:pt x="859" y="2252"/>
                        <a:pt x="1019" y="2175"/>
                        <a:pt x="1105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51" name="Google Shape;12751;p13"/>
                <p:cNvSpPr/>
                <p:nvPr/>
              </p:nvSpPr>
              <p:spPr>
                <a:xfrm rot="-5400000">
                  <a:off x="526100" y="2043550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38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52" name="Google Shape;12752;p13"/>
                <p:cNvSpPr/>
                <p:nvPr/>
              </p:nvSpPr>
              <p:spPr>
                <a:xfrm rot="-5400000">
                  <a:off x="533038" y="2035838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200" y="0"/>
                      </a:moveTo>
                      <a:cubicBezTo>
                        <a:pt x="2121" y="0"/>
                        <a:pt x="2041" y="21"/>
                        <a:pt x="1968" y="66"/>
                      </a:cubicBezTo>
                      <a:lnTo>
                        <a:pt x="380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710" y="1188"/>
                        <a:pt x="2935" y="791"/>
                        <a:pt x="2762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6" y="0"/>
                        <a:pt x="220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53" name="Google Shape;12753;p13"/>
                <p:cNvSpPr/>
                <p:nvPr/>
              </p:nvSpPr>
              <p:spPr>
                <a:xfrm rot="-5400000">
                  <a:off x="523438" y="2033588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9" y="2007"/>
                      </a:lnTo>
                      <a:lnTo>
                        <a:pt x="1" y="2249"/>
                      </a:lnTo>
                      <a:lnTo>
                        <a:pt x="381" y="2042"/>
                      </a:lnTo>
                      <a:lnTo>
                        <a:pt x="1951" y="1127"/>
                      </a:lnTo>
                      <a:cubicBezTo>
                        <a:pt x="2193" y="989"/>
                        <a:pt x="2262" y="696"/>
                        <a:pt x="2124" y="454"/>
                      </a:cubicBezTo>
                      <a:lnTo>
                        <a:pt x="2003" y="247"/>
                      </a:lnTo>
                      <a:cubicBezTo>
                        <a:pt x="1908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54" name="Google Shape;12754;p13"/>
                <p:cNvSpPr/>
                <p:nvPr/>
              </p:nvSpPr>
              <p:spPr>
                <a:xfrm rot="-5400000">
                  <a:off x="533013" y="2129888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2" y="240"/>
                      </a:cubicBezTo>
                      <a:lnTo>
                        <a:pt x="191" y="464"/>
                      </a:lnTo>
                      <a:cubicBezTo>
                        <a:pt x="1" y="775"/>
                        <a:pt x="225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5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55" name="Google Shape;12755;p13"/>
                <p:cNvSpPr/>
                <p:nvPr/>
              </p:nvSpPr>
              <p:spPr>
                <a:xfrm rot="-5400000">
                  <a:off x="552338" y="2072538"/>
                  <a:ext cx="70350" cy="6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4" h="2411" extrusionOk="0">
                      <a:moveTo>
                        <a:pt x="1605" y="0"/>
                      </a:moveTo>
                      <a:cubicBezTo>
                        <a:pt x="535" y="0"/>
                        <a:pt x="0" y="1295"/>
                        <a:pt x="760" y="2054"/>
                      </a:cubicBezTo>
                      <a:cubicBezTo>
                        <a:pt x="1006" y="2301"/>
                        <a:pt x="1308" y="2411"/>
                        <a:pt x="1604" y="2411"/>
                      </a:cubicBezTo>
                      <a:cubicBezTo>
                        <a:pt x="2222" y="2411"/>
                        <a:pt x="2813" y="1932"/>
                        <a:pt x="2813" y="1209"/>
                      </a:cubicBezTo>
                      <a:cubicBezTo>
                        <a:pt x="2813" y="536"/>
                        <a:pt x="2261" y="0"/>
                        <a:pt x="16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56" name="Google Shape;12756;p13"/>
                <p:cNvSpPr/>
                <p:nvPr/>
              </p:nvSpPr>
              <p:spPr>
                <a:xfrm rot="-5400000">
                  <a:off x="510888" y="2963813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12" y="0"/>
                      </a:moveTo>
                      <a:cubicBezTo>
                        <a:pt x="618" y="0"/>
                        <a:pt x="423" y="95"/>
                        <a:pt x="311" y="285"/>
                      </a:cubicBezTo>
                      <a:lnTo>
                        <a:pt x="156" y="561"/>
                      </a:lnTo>
                      <a:cubicBezTo>
                        <a:pt x="1" y="837"/>
                        <a:pt x="87" y="1182"/>
                        <a:pt x="380" y="1338"/>
                      </a:cubicBezTo>
                      <a:lnTo>
                        <a:pt x="1295" y="1873"/>
                      </a:lnTo>
                      <a:lnTo>
                        <a:pt x="2710" y="2701"/>
                      </a:lnTo>
                      <a:lnTo>
                        <a:pt x="2710" y="2701"/>
                      </a:lnTo>
                      <a:lnTo>
                        <a:pt x="2538" y="2408"/>
                      </a:lnTo>
                      <a:lnTo>
                        <a:pt x="1312" y="285"/>
                      </a:lnTo>
                      <a:cubicBezTo>
                        <a:pt x="1200" y="95"/>
                        <a:pt x="1006" y="0"/>
                        <a:pt x="8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57" name="Google Shape;12757;p13"/>
                <p:cNvSpPr/>
                <p:nvPr/>
              </p:nvSpPr>
              <p:spPr>
                <a:xfrm rot="-5400000">
                  <a:off x="620588" y="29367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1606" y="1"/>
                      </a:moveTo>
                      <a:lnTo>
                        <a:pt x="208" y="2417"/>
                      </a:lnTo>
                      <a:cubicBezTo>
                        <a:pt x="1" y="2797"/>
                        <a:pt x="277" y="3280"/>
                        <a:pt x="726" y="3280"/>
                      </a:cubicBezTo>
                      <a:lnTo>
                        <a:pt x="1019" y="3280"/>
                      </a:lnTo>
                      <a:cubicBezTo>
                        <a:pt x="1347" y="3280"/>
                        <a:pt x="1606" y="3021"/>
                        <a:pt x="1606" y="2711"/>
                      </a:cubicBezTo>
                      <a:lnTo>
                        <a:pt x="1606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58" name="Google Shape;12758;p13"/>
                <p:cNvSpPr/>
                <p:nvPr/>
              </p:nvSpPr>
              <p:spPr>
                <a:xfrm rot="-5400000">
                  <a:off x="514013" y="293716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725" y="1"/>
                      </a:moveTo>
                      <a:cubicBezTo>
                        <a:pt x="277" y="1"/>
                        <a:pt x="1" y="484"/>
                        <a:pt x="225" y="864"/>
                      </a:cubicBezTo>
                      <a:lnTo>
                        <a:pt x="1450" y="2969"/>
                      </a:lnTo>
                      <a:lnTo>
                        <a:pt x="1606" y="3280"/>
                      </a:lnTo>
                      <a:lnTo>
                        <a:pt x="1606" y="588"/>
                      </a:lnTo>
                      <a:cubicBezTo>
                        <a:pt x="1606" y="260"/>
                        <a:pt x="1347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59" name="Google Shape;12759;p13"/>
                <p:cNvSpPr/>
                <p:nvPr/>
              </p:nvSpPr>
              <p:spPr>
                <a:xfrm rot="-5400000">
                  <a:off x="620575" y="2889700"/>
                  <a:ext cx="40600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3298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60" y="3298"/>
                        <a:pt x="570" y="3298"/>
                      </a:cubicBezTo>
                      <a:lnTo>
                        <a:pt x="881" y="3298"/>
                      </a:lnTo>
                      <a:cubicBezTo>
                        <a:pt x="1330" y="3298"/>
                        <a:pt x="1623" y="2814"/>
                        <a:pt x="1399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60" name="Google Shape;12760;p13"/>
                <p:cNvSpPr/>
                <p:nvPr/>
              </p:nvSpPr>
              <p:spPr>
                <a:xfrm rot="-5400000">
                  <a:off x="564763" y="2880388"/>
                  <a:ext cx="876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7" extrusionOk="0">
                      <a:moveTo>
                        <a:pt x="0" y="0"/>
                      </a:moveTo>
                      <a:lnTo>
                        <a:pt x="2330" y="1364"/>
                      </a:lnTo>
                      <a:cubicBezTo>
                        <a:pt x="2418" y="1413"/>
                        <a:pt x="2514" y="1436"/>
                        <a:pt x="2609" y="1436"/>
                      </a:cubicBezTo>
                      <a:cubicBezTo>
                        <a:pt x="2815" y="1436"/>
                        <a:pt x="3018" y="1328"/>
                        <a:pt x="3124" y="1140"/>
                      </a:cubicBezTo>
                      <a:lnTo>
                        <a:pt x="3280" y="863"/>
                      </a:lnTo>
                      <a:cubicBezTo>
                        <a:pt x="3504" y="484"/>
                        <a:pt x="3228" y="18"/>
                        <a:pt x="277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61" name="Google Shape;12761;p13"/>
                <p:cNvSpPr/>
                <p:nvPr/>
              </p:nvSpPr>
              <p:spPr>
                <a:xfrm rot="-5400000">
                  <a:off x="596325" y="2878175"/>
                  <a:ext cx="677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84" extrusionOk="0">
                      <a:moveTo>
                        <a:pt x="0" y="0"/>
                      </a:moveTo>
                      <a:lnTo>
                        <a:pt x="1398" y="2399"/>
                      </a:lnTo>
                      <a:cubicBezTo>
                        <a:pt x="1510" y="2589"/>
                        <a:pt x="1705" y="2684"/>
                        <a:pt x="1899" y="2684"/>
                      </a:cubicBezTo>
                      <a:cubicBezTo>
                        <a:pt x="2093" y="2684"/>
                        <a:pt x="2287" y="2589"/>
                        <a:pt x="2399" y="2399"/>
                      </a:cubicBezTo>
                      <a:lnTo>
                        <a:pt x="2555" y="2140"/>
                      </a:lnTo>
                      <a:cubicBezTo>
                        <a:pt x="2710" y="1864"/>
                        <a:pt x="2624" y="1502"/>
                        <a:pt x="2348" y="134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62" name="Google Shape;12762;p13"/>
                <p:cNvSpPr/>
                <p:nvPr/>
              </p:nvSpPr>
              <p:spPr>
                <a:xfrm rot="-5400000">
                  <a:off x="564750" y="299300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25" y="0"/>
                      </a:moveTo>
                      <a:cubicBezTo>
                        <a:pt x="277" y="18"/>
                        <a:pt x="1" y="484"/>
                        <a:pt x="225" y="863"/>
                      </a:cubicBezTo>
                      <a:lnTo>
                        <a:pt x="380" y="1140"/>
                      </a:lnTo>
                      <a:cubicBezTo>
                        <a:pt x="486" y="1328"/>
                        <a:pt x="689" y="1436"/>
                        <a:pt x="895" y="1436"/>
                      </a:cubicBezTo>
                      <a:cubicBezTo>
                        <a:pt x="991" y="1436"/>
                        <a:pt x="1087" y="1413"/>
                        <a:pt x="1174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63" name="Google Shape;12763;p13"/>
                <p:cNvSpPr/>
                <p:nvPr/>
              </p:nvSpPr>
              <p:spPr>
                <a:xfrm rot="-5400000">
                  <a:off x="596263" y="2964088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7" y="0"/>
                      </a:moveTo>
                      <a:lnTo>
                        <a:pt x="380" y="1346"/>
                      </a:lnTo>
                      <a:cubicBezTo>
                        <a:pt x="104" y="1502"/>
                        <a:pt x="0" y="1864"/>
                        <a:pt x="173" y="2140"/>
                      </a:cubicBezTo>
                      <a:lnTo>
                        <a:pt x="328" y="2399"/>
                      </a:lnTo>
                      <a:cubicBezTo>
                        <a:pt x="432" y="2598"/>
                        <a:pt x="626" y="2697"/>
                        <a:pt x="822" y="2697"/>
                      </a:cubicBezTo>
                      <a:cubicBezTo>
                        <a:pt x="1019" y="2697"/>
                        <a:pt x="1217" y="2598"/>
                        <a:pt x="1329" y="2399"/>
                      </a:cubicBez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64" name="Google Shape;12764;p13"/>
                <p:cNvSpPr/>
                <p:nvPr/>
              </p:nvSpPr>
              <p:spPr>
                <a:xfrm rot="-5400000">
                  <a:off x="514013" y="28901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70" y="1"/>
                      </a:moveTo>
                      <a:cubicBezTo>
                        <a:pt x="260" y="1"/>
                        <a:pt x="1" y="260"/>
                        <a:pt x="1" y="588"/>
                      </a:cubicBezTo>
                      <a:lnTo>
                        <a:pt x="1" y="3280"/>
                      </a:lnTo>
                      <a:lnTo>
                        <a:pt x="173" y="2987"/>
                      </a:lnTo>
                      <a:lnTo>
                        <a:pt x="1399" y="864"/>
                      </a:lnTo>
                      <a:cubicBezTo>
                        <a:pt x="1606" y="484"/>
                        <a:pt x="1330" y="1"/>
                        <a:pt x="88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65" name="Google Shape;12765;p13"/>
                <p:cNvSpPr/>
                <p:nvPr/>
              </p:nvSpPr>
              <p:spPr>
                <a:xfrm rot="-5400000">
                  <a:off x="522550" y="2880550"/>
                  <a:ext cx="87600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24" extrusionOk="0">
                      <a:moveTo>
                        <a:pt x="2642" y="1"/>
                      </a:moveTo>
                      <a:cubicBezTo>
                        <a:pt x="2541" y="1"/>
                        <a:pt x="2440" y="26"/>
                        <a:pt x="2348" y="77"/>
                      </a:cubicBezTo>
                      <a:lnTo>
                        <a:pt x="466" y="1165"/>
                      </a:lnTo>
                      <a:lnTo>
                        <a:pt x="0" y="1424"/>
                      </a:lnTo>
                      <a:lnTo>
                        <a:pt x="2796" y="1424"/>
                      </a:lnTo>
                      <a:cubicBezTo>
                        <a:pt x="3228" y="1424"/>
                        <a:pt x="3504" y="940"/>
                        <a:pt x="3297" y="561"/>
                      </a:cubicBezTo>
                      <a:lnTo>
                        <a:pt x="3142" y="284"/>
                      </a:lnTo>
                      <a:cubicBezTo>
                        <a:pt x="3038" y="100"/>
                        <a:pt x="2842" y="1"/>
                        <a:pt x="264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66" name="Google Shape;12766;p13"/>
                <p:cNvSpPr/>
                <p:nvPr/>
              </p:nvSpPr>
              <p:spPr>
                <a:xfrm rot="-5400000">
                  <a:off x="510950" y="2878000"/>
                  <a:ext cx="67750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98" extrusionOk="0">
                      <a:moveTo>
                        <a:pt x="1890" y="0"/>
                      </a:moveTo>
                      <a:cubicBezTo>
                        <a:pt x="1692" y="0"/>
                        <a:pt x="1493" y="100"/>
                        <a:pt x="1381" y="298"/>
                      </a:cubicBezTo>
                      <a:lnTo>
                        <a:pt x="173" y="2404"/>
                      </a:lnTo>
                      <a:lnTo>
                        <a:pt x="0" y="2697"/>
                      </a:lnTo>
                      <a:lnTo>
                        <a:pt x="449" y="2438"/>
                      </a:lnTo>
                      <a:lnTo>
                        <a:pt x="2330" y="1351"/>
                      </a:lnTo>
                      <a:cubicBezTo>
                        <a:pt x="2606" y="1196"/>
                        <a:pt x="2710" y="833"/>
                        <a:pt x="2555" y="557"/>
                      </a:cubicBezTo>
                      <a:lnTo>
                        <a:pt x="2399" y="298"/>
                      </a:lnTo>
                      <a:cubicBezTo>
                        <a:pt x="2287" y="100"/>
                        <a:pt x="2089" y="0"/>
                        <a:pt x="189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67" name="Google Shape;12767;p13"/>
                <p:cNvSpPr/>
                <p:nvPr/>
              </p:nvSpPr>
              <p:spPr>
                <a:xfrm rot="-5400000">
                  <a:off x="522438" y="299306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80" y="1"/>
                      </a:moveTo>
                      <a:cubicBezTo>
                        <a:pt x="679" y="1"/>
                        <a:pt x="484" y="108"/>
                        <a:pt x="380" y="292"/>
                      </a:cubicBezTo>
                      <a:lnTo>
                        <a:pt x="225" y="569"/>
                      </a:lnTo>
                      <a:cubicBezTo>
                        <a:pt x="1" y="948"/>
                        <a:pt x="277" y="1432"/>
                        <a:pt x="725" y="1432"/>
                      </a:cubicBezTo>
                      <a:lnTo>
                        <a:pt x="3504" y="1432"/>
                      </a:lnTo>
                      <a:lnTo>
                        <a:pt x="2089" y="603"/>
                      </a:lnTo>
                      <a:lnTo>
                        <a:pt x="1174" y="85"/>
                      </a:lnTo>
                      <a:cubicBezTo>
                        <a:pt x="1082" y="28"/>
                        <a:pt x="981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68" name="Google Shape;12768;p13"/>
                <p:cNvSpPr/>
                <p:nvPr/>
              </p:nvSpPr>
              <p:spPr>
                <a:xfrm rot="-5400000">
                  <a:off x="545713" y="2924888"/>
                  <a:ext cx="83750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0" h="2865" extrusionOk="0">
                      <a:moveTo>
                        <a:pt x="1917" y="0"/>
                      </a:moveTo>
                      <a:cubicBezTo>
                        <a:pt x="640" y="0"/>
                        <a:pt x="1" y="1536"/>
                        <a:pt x="898" y="2434"/>
                      </a:cubicBezTo>
                      <a:cubicBezTo>
                        <a:pt x="1196" y="2732"/>
                        <a:pt x="1560" y="2865"/>
                        <a:pt x="1915" y="2865"/>
                      </a:cubicBezTo>
                      <a:cubicBezTo>
                        <a:pt x="2651" y="2865"/>
                        <a:pt x="3349" y="2294"/>
                        <a:pt x="3349" y="1433"/>
                      </a:cubicBezTo>
                      <a:cubicBezTo>
                        <a:pt x="3349" y="639"/>
                        <a:pt x="2711" y="0"/>
                        <a:pt x="19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69" name="Google Shape;12769;p13"/>
                <p:cNvSpPr/>
                <p:nvPr/>
              </p:nvSpPr>
              <p:spPr>
                <a:xfrm rot="-5400000">
                  <a:off x="510888" y="3535113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12" y="0"/>
                      </a:moveTo>
                      <a:cubicBezTo>
                        <a:pt x="618" y="0"/>
                        <a:pt x="424" y="95"/>
                        <a:pt x="312" y="285"/>
                      </a:cubicBezTo>
                      <a:lnTo>
                        <a:pt x="156" y="561"/>
                      </a:lnTo>
                      <a:cubicBezTo>
                        <a:pt x="1" y="837"/>
                        <a:pt x="87" y="1182"/>
                        <a:pt x="381" y="1338"/>
                      </a:cubicBezTo>
                      <a:lnTo>
                        <a:pt x="1295" y="1873"/>
                      </a:lnTo>
                      <a:lnTo>
                        <a:pt x="2711" y="2701"/>
                      </a:lnTo>
                      <a:lnTo>
                        <a:pt x="2711" y="2701"/>
                      </a:lnTo>
                      <a:lnTo>
                        <a:pt x="2538" y="2408"/>
                      </a:lnTo>
                      <a:lnTo>
                        <a:pt x="1313" y="285"/>
                      </a:lnTo>
                      <a:cubicBezTo>
                        <a:pt x="1200" y="95"/>
                        <a:pt x="1006" y="0"/>
                        <a:pt x="8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70" name="Google Shape;12770;p13"/>
                <p:cNvSpPr/>
                <p:nvPr/>
              </p:nvSpPr>
              <p:spPr>
                <a:xfrm rot="-5400000">
                  <a:off x="620575" y="3508450"/>
                  <a:ext cx="401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3281" extrusionOk="0">
                      <a:moveTo>
                        <a:pt x="1606" y="1"/>
                      </a:moveTo>
                      <a:lnTo>
                        <a:pt x="208" y="2417"/>
                      </a:lnTo>
                      <a:cubicBezTo>
                        <a:pt x="1" y="2797"/>
                        <a:pt x="277" y="3280"/>
                        <a:pt x="709" y="3280"/>
                      </a:cubicBezTo>
                      <a:lnTo>
                        <a:pt x="1019" y="3280"/>
                      </a:lnTo>
                      <a:cubicBezTo>
                        <a:pt x="1347" y="3280"/>
                        <a:pt x="1606" y="3021"/>
                        <a:pt x="1606" y="2711"/>
                      </a:cubicBezTo>
                      <a:lnTo>
                        <a:pt x="1606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71" name="Google Shape;12771;p13"/>
                <p:cNvSpPr/>
                <p:nvPr/>
              </p:nvSpPr>
              <p:spPr>
                <a:xfrm rot="-5400000">
                  <a:off x="514000" y="3508450"/>
                  <a:ext cx="401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3281" extrusionOk="0">
                      <a:moveTo>
                        <a:pt x="726" y="1"/>
                      </a:moveTo>
                      <a:cubicBezTo>
                        <a:pt x="277" y="1"/>
                        <a:pt x="1" y="484"/>
                        <a:pt x="225" y="864"/>
                      </a:cubicBezTo>
                      <a:lnTo>
                        <a:pt x="1433" y="2969"/>
                      </a:lnTo>
                      <a:lnTo>
                        <a:pt x="1606" y="3280"/>
                      </a:lnTo>
                      <a:lnTo>
                        <a:pt x="1606" y="588"/>
                      </a:lnTo>
                      <a:cubicBezTo>
                        <a:pt x="1606" y="260"/>
                        <a:pt x="1347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72" name="Google Shape;12772;p13"/>
                <p:cNvSpPr/>
                <p:nvPr/>
              </p:nvSpPr>
              <p:spPr>
                <a:xfrm rot="-5400000">
                  <a:off x="620800" y="3461200"/>
                  <a:ext cx="40150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98" extrusionOk="0">
                      <a:moveTo>
                        <a:pt x="0" y="1"/>
                      </a:moveTo>
                      <a:lnTo>
                        <a:pt x="0" y="2711"/>
                      </a:lnTo>
                      <a:cubicBezTo>
                        <a:pt x="0" y="3039"/>
                        <a:pt x="259" y="3298"/>
                        <a:pt x="570" y="3298"/>
                      </a:cubicBezTo>
                      <a:lnTo>
                        <a:pt x="880" y="3298"/>
                      </a:lnTo>
                      <a:cubicBezTo>
                        <a:pt x="1329" y="3298"/>
                        <a:pt x="1605" y="2814"/>
                        <a:pt x="1381" y="2417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73" name="Google Shape;12773;p13"/>
                <p:cNvSpPr/>
                <p:nvPr/>
              </p:nvSpPr>
              <p:spPr>
                <a:xfrm rot="-5400000">
                  <a:off x="564750" y="3451675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1" y="0"/>
                      </a:moveTo>
                      <a:lnTo>
                        <a:pt x="2331" y="1364"/>
                      </a:lnTo>
                      <a:cubicBezTo>
                        <a:pt x="2418" y="1413"/>
                        <a:pt x="2514" y="1436"/>
                        <a:pt x="2610" y="1436"/>
                      </a:cubicBezTo>
                      <a:cubicBezTo>
                        <a:pt x="2816" y="1436"/>
                        <a:pt x="3018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504" y="484"/>
                        <a:pt x="3228" y="18"/>
                        <a:pt x="277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74" name="Google Shape;12774;p13"/>
                <p:cNvSpPr/>
                <p:nvPr/>
              </p:nvSpPr>
              <p:spPr>
                <a:xfrm rot="-5400000">
                  <a:off x="596313" y="34494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11" y="2589"/>
                        <a:pt x="1705" y="2684"/>
                        <a:pt x="1899" y="2684"/>
                      </a:cubicBezTo>
                      <a:cubicBezTo>
                        <a:pt x="2093" y="2684"/>
                        <a:pt x="2287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0" y="1864"/>
                        <a:pt x="2607" y="1502"/>
                        <a:pt x="2348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75" name="Google Shape;12775;p13"/>
                <p:cNvSpPr/>
                <p:nvPr/>
              </p:nvSpPr>
              <p:spPr>
                <a:xfrm rot="-5400000">
                  <a:off x="564750" y="356430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26" y="0"/>
                      </a:moveTo>
                      <a:cubicBezTo>
                        <a:pt x="277" y="18"/>
                        <a:pt x="1" y="484"/>
                        <a:pt x="225" y="863"/>
                      </a:cubicBezTo>
                      <a:lnTo>
                        <a:pt x="381" y="1140"/>
                      </a:lnTo>
                      <a:cubicBezTo>
                        <a:pt x="487" y="1328"/>
                        <a:pt x="690" y="1436"/>
                        <a:pt x="896" y="1436"/>
                      </a:cubicBezTo>
                      <a:cubicBezTo>
                        <a:pt x="991" y="1436"/>
                        <a:pt x="1087" y="1413"/>
                        <a:pt x="1175" y="1364"/>
                      </a:cubicBezTo>
                      <a:lnTo>
                        <a:pt x="3505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76" name="Google Shape;12776;p13"/>
                <p:cNvSpPr/>
                <p:nvPr/>
              </p:nvSpPr>
              <p:spPr>
                <a:xfrm rot="-5400000">
                  <a:off x="596263" y="3534963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8" y="0"/>
                      </a:moveTo>
                      <a:lnTo>
                        <a:pt x="381" y="1346"/>
                      </a:lnTo>
                      <a:cubicBezTo>
                        <a:pt x="104" y="1502"/>
                        <a:pt x="1" y="1864"/>
                        <a:pt x="156" y="2140"/>
                      </a:cubicBezTo>
                      <a:lnTo>
                        <a:pt x="312" y="2399"/>
                      </a:lnTo>
                      <a:cubicBezTo>
                        <a:pt x="424" y="2598"/>
                        <a:pt x="622" y="2697"/>
                        <a:pt x="821" y="2697"/>
                      </a:cubicBezTo>
                      <a:cubicBezTo>
                        <a:pt x="1019" y="2697"/>
                        <a:pt x="1218" y="2598"/>
                        <a:pt x="1330" y="2399"/>
                      </a:cubicBez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77" name="Google Shape;12777;p13"/>
                <p:cNvSpPr/>
                <p:nvPr/>
              </p:nvSpPr>
              <p:spPr>
                <a:xfrm rot="-5400000">
                  <a:off x="514013" y="346141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70" y="1"/>
                      </a:moveTo>
                      <a:cubicBezTo>
                        <a:pt x="259" y="1"/>
                        <a:pt x="0" y="260"/>
                        <a:pt x="0" y="588"/>
                      </a:cubicBezTo>
                      <a:lnTo>
                        <a:pt x="0" y="3280"/>
                      </a:lnTo>
                      <a:lnTo>
                        <a:pt x="173" y="2987"/>
                      </a:lnTo>
                      <a:lnTo>
                        <a:pt x="1381" y="864"/>
                      </a:lnTo>
                      <a:cubicBezTo>
                        <a:pt x="1605" y="484"/>
                        <a:pt x="1329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78" name="Google Shape;12778;p13"/>
                <p:cNvSpPr/>
                <p:nvPr/>
              </p:nvSpPr>
              <p:spPr>
                <a:xfrm rot="-5400000">
                  <a:off x="522538" y="3452263"/>
                  <a:ext cx="87625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24" extrusionOk="0">
                      <a:moveTo>
                        <a:pt x="2642" y="1"/>
                      </a:moveTo>
                      <a:cubicBezTo>
                        <a:pt x="2541" y="1"/>
                        <a:pt x="2440" y="26"/>
                        <a:pt x="2348" y="77"/>
                      </a:cubicBezTo>
                      <a:lnTo>
                        <a:pt x="466" y="1165"/>
                      </a:lnTo>
                      <a:lnTo>
                        <a:pt x="0" y="1424"/>
                      </a:lnTo>
                      <a:lnTo>
                        <a:pt x="2796" y="1424"/>
                      </a:lnTo>
                      <a:cubicBezTo>
                        <a:pt x="3228" y="1424"/>
                        <a:pt x="3504" y="940"/>
                        <a:pt x="3297" y="561"/>
                      </a:cubicBezTo>
                      <a:lnTo>
                        <a:pt x="3142" y="284"/>
                      </a:lnTo>
                      <a:cubicBezTo>
                        <a:pt x="3038" y="100"/>
                        <a:pt x="2842" y="1"/>
                        <a:pt x="264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79" name="Google Shape;12779;p13"/>
                <p:cNvSpPr/>
                <p:nvPr/>
              </p:nvSpPr>
              <p:spPr>
                <a:xfrm rot="-5400000">
                  <a:off x="510938" y="3449288"/>
                  <a:ext cx="67775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8" extrusionOk="0">
                      <a:moveTo>
                        <a:pt x="1899" y="0"/>
                      </a:moveTo>
                      <a:cubicBezTo>
                        <a:pt x="1705" y="0"/>
                        <a:pt x="1511" y="100"/>
                        <a:pt x="1399" y="298"/>
                      </a:cubicBezTo>
                      <a:lnTo>
                        <a:pt x="173" y="2404"/>
                      </a:lnTo>
                      <a:lnTo>
                        <a:pt x="1" y="2697"/>
                      </a:lnTo>
                      <a:lnTo>
                        <a:pt x="449" y="2438"/>
                      </a:lnTo>
                      <a:lnTo>
                        <a:pt x="2348" y="1351"/>
                      </a:lnTo>
                      <a:cubicBezTo>
                        <a:pt x="2624" y="1196"/>
                        <a:pt x="2710" y="833"/>
                        <a:pt x="2555" y="557"/>
                      </a:cubicBezTo>
                      <a:lnTo>
                        <a:pt x="2400" y="298"/>
                      </a:lnTo>
                      <a:cubicBezTo>
                        <a:pt x="2287" y="100"/>
                        <a:pt x="2093" y="0"/>
                        <a:pt x="18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80" name="Google Shape;12780;p13"/>
                <p:cNvSpPr/>
                <p:nvPr/>
              </p:nvSpPr>
              <p:spPr>
                <a:xfrm rot="-5400000">
                  <a:off x="522438" y="356436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80" y="1"/>
                      </a:moveTo>
                      <a:cubicBezTo>
                        <a:pt x="680" y="1"/>
                        <a:pt x="484" y="108"/>
                        <a:pt x="381" y="292"/>
                      </a:cubicBezTo>
                      <a:lnTo>
                        <a:pt x="225" y="569"/>
                      </a:lnTo>
                      <a:cubicBezTo>
                        <a:pt x="1" y="948"/>
                        <a:pt x="277" y="1432"/>
                        <a:pt x="726" y="1432"/>
                      </a:cubicBezTo>
                      <a:lnTo>
                        <a:pt x="3505" y="1432"/>
                      </a:lnTo>
                      <a:lnTo>
                        <a:pt x="2089" y="603"/>
                      </a:lnTo>
                      <a:lnTo>
                        <a:pt x="1175" y="85"/>
                      </a:lnTo>
                      <a:cubicBezTo>
                        <a:pt x="1082" y="28"/>
                        <a:pt x="981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81" name="Google Shape;12781;p13"/>
                <p:cNvSpPr/>
                <p:nvPr/>
              </p:nvSpPr>
              <p:spPr>
                <a:xfrm rot="-5400000">
                  <a:off x="545725" y="34961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0" y="1536"/>
                        <a:pt x="898" y="2434"/>
                      </a:cubicBezTo>
                      <a:cubicBezTo>
                        <a:pt x="1190" y="2732"/>
                        <a:pt x="1552" y="2865"/>
                        <a:pt x="1907" y="2865"/>
                      </a:cubicBezTo>
                      <a:cubicBezTo>
                        <a:pt x="2642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82" name="Google Shape;12782;p13"/>
                <p:cNvSpPr/>
                <p:nvPr/>
              </p:nvSpPr>
              <p:spPr>
                <a:xfrm rot="-5400000">
                  <a:off x="510675" y="4106625"/>
                  <a:ext cx="68200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702" extrusionOk="0">
                      <a:moveTo>
                        <a:pt x="823" y="0"/>
                      </a:moveTo>
                      <a:cubicBezTo>
                        <a:pt x="627" y="0"/>
                        <a:pt x="432" y="95"/>
                        <a:pt x="329" y="285"/>
                      </a:cubicBezTo>
                      <a:lnTo>
                        <a:pt x="174" y="561"/>
                      </a:lnTo>
                      <a:cubicBezTo>
                        <a:pt x="1" y="837"/>
                        <a:pt x="105" y="1182"/>
                        <a:pt x="381" y="1338"/>
                      </a:cubicBezTo>
                      <a:lnTo>
                        <a:pt x="1295" y="1873"/>
                      </a:lnTo>
                      <a:lnTo>
                        <a:pt x="2728" y="2701"/>
                      </a:lnTo>
                      <a:lnTo>
                        <a:pt x="2555" y="2408"/>
                      </a:lnTo>
                      <a:lnTo>
                        <a:pt x="1330" y="285"/>
                      </a:lnTo>
                      <a:cubicBezTo>
                        <a:pt x="1218" y="95"/>
                        <a:pt x="1019" y="0"/>
                        <a:pt x="8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83" name="Google Shape;12783;p13"/>
                <p:cNvSpPr/>
                <p:nvPr/>
              </p:nvSpPr>
              <p:spPr>
                <a:xfrm rot="-5400000">
                  <a:off x="620588" y="40797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1605" y="1"/>
                      </a:moveTo>
                      <a:lnTo>
                        <a:pt x="225" y="2417"/>
                      </a:lnTo>
                      <a:cubicBezTo>
                        <a:pt x="0" y="2797"/>
                        <a:pt x="276" y="3280"/>
                        <a:pt x="708" y="3280"/>
                      </a:cubicBezTo>
                      <a:lnTo>
                        <a:pt x="1036" y="3280"/>
                      </a:lnTo>
                      <a:cubicBezTo>
                        <a:pt x="1346" y="3280"/>
                        <a:pt x="1605" y="3021"/>
                        <a:pt x="1605" y="2711"/>
                      </a:cubicBezTo>
                      <a:lnTo>
                        <a:pt x="1605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84" name="Google Shape;12784;p13"/>
                <p:cNvSpPr/>
                <p:nvPr/>
              </p:nvSpPr>
              <p:spPr>
                <a:xfrm rot="-5400000">
                  <a:off x="513800" y="40795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725" y="1"/>
                      </a:moveTo>
                      <a:cubicBezTo>
                        <a:pt x="276" y="1"/>
                        <a:pt x="0" y="484"/>
                        <a:pt x="225" y="864"/>
                      </a:cubicBezTo>
                      <a:lnTo>
                        <a:pt x="1450" y="2969"/>
                      </a:lnTo>
                      <a:lnTo>
                        <a:pt x="1623" y="3280"/>
                      </a:lnTo>
                      <a:lnTo>
                        <a:pt x="1623" y="588"/>
                      </a:lnTo>
                      <a:cubicBezTo>
                        <a:pt x="1623" y="260"/>
                        <a:pt x="1346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85" name="Google Shape;12785;p13"/>
                <p:cNvSpPr/>
                <p:nvPr/>
              </p:nvSpPr>
              <p:spPr>
                <a:xfrm rot="-5400000">
                  <a:off x="620638" y="4032763"/>
                  <a:ext cx="400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2" h="3281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42" y="3280"/>
                        <a:pt x="570" y="3280"/>
                      </a:cubicBezTo>
                      <a:lnTo>
                        <a:pt x="881" y="3280"/>
                      </a:lnTo>
                      <a:cubicBezTo>
                        <a:pt x="889" y="3281"/>
                        <a:pt x="896" y="3281"/>
                        <a:pt x="904" y="3281"/>
                      </a:cubicBezTo>
                      <a:cubicBezTo>
                        <a:pt x="1339" y="3281"/>
                        <a:pt x="1602" y="2807"/>
                        <a:pt x="1381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86" name="Google Shape;12786;p13"/>
                <p:cNvSpPr/>
                <p:nvPr/>
              </p:nvSpPr>
              <p:spPr>
                <a:xfrm rot="-5400000">
                  <a:off x="564963" y="4023188"/>
                  <a:ext cx="872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8" h="1437" extrusionOk="0">
                      <a:moveTo>
                        <a:pt x="1" y="0"/>
                      </a:moveTo>
                      <a:lnTo>
                        <a:pt x="2331" y="1364"/>
                      </a:lnTo>
                      <a:cubicBezTo>
                        <a:pt x="2418" y="1413"/>
                        <a:pt x="2515" y="1436"/>
                        <a:pt x="2610" y="1436"/>
                      </a:cubicBezTo>
                      <a:cubicBezTo>
                        <a:pt x="2816" y="1436"/>
                        <a:pt x="3019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487" y="484"/>
                        <a:pt x="3211" y="18"/>
                        <a:pt x="27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87" name="Google Shape;12787;p13"/>
                <p:cNvSpPr/>
                <p:nvPr/>
              </p:nvSpPr>
              <p:spPr>
                <a:xfrm rot="-5400000">
                  <a:off x="596313" y="40207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02" y="2589"/>
                        <a:pt x="1697" y="2684"/>
                        <a:pt x="1893" y="2684"/>
                      </a:cubicBezTo>
                      <a:cubicBezTo>
                        <a:pt x="2089" y="2684"/>
                        <a:pt x="2288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1" y="1864"/>
                        <a:pt x="2607" y="1502"/>
                        <a:pt x="2331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88" name="Google Shape;12788;p13"/>
                <p:cNvSpPr/>
                <p:nvPr/>
              </p:nvSpPr>
              <p:spPr>
                <a:xfrm rot="-5400000">
                  <a:off x="564763" y="4135588"/>
                  <a:ext cx="876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7" extrusionOk="0">
                      <a:moveTo>
                        <a:pt x="725" y="0"/>
                      </a:moveTo>
                      <a:cubicBezTo>
                        <a:pt x="276" y="18"/>
                        <a:pt x="0" y="484"/>
                        <a:pt x="225" y="863"/>
                      </a:cubicBezTo>
                      <a:lnTo>
                        <a:pt x="380" y="1140"/>
                      </a:lnTo>
                      <a:cubicBezTo>
                        <a:pt x="486" y="1328"/>
                        <a:pt x="681" y="1436"/>
                        <a:pt x="887" y="1436"/>
                      </a:cubicBezTo>
                      <a:cubicBezTo>
                        <a:pt x="983" y="1436"/>
                        <a:pt x="1081" y="1413"/>
                        <a:pt x="1174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89" name="Google Shape;12789;p13"/>
                <p:cNvSpPr/>
                <p:nvPr/>
              </p:nvSpPr>
              <p:spPr>
                <a:xfrm rot="-5400000">
                  <a:off x="596263" y="4106688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8" y="0"/>
                      </a:moveTo>
                      <a:lnTo>
                        <a:pt x="381" y="1346"/>
                      </a:lnTo>
                      <a:cubicBezTo>
                        <a:pt x="105" y="1502"/>
                        <a:pt x="1" y="1864"/>
                        <a:pt x="156" y="2140"/>
                      </a:cubicBezTo>
                      <a:lnTo>
                        <a:pt x="312" y="2399"/>
                      </a:lnTo>
                      <a:cubicBezTo>
                        <a:pt x="424" y="2598"/>
                        <a:pt x="622" y="2697"/>
                        <a:pt x="821" y="2697"/>
                      </a:cubicBezTo>
                      <a:cubicBezTo>
                        <a:pt x="1019" y="2697"/>
                        <a:pt x="1218" y="2598"/>
                        <a:pt x="1330" y="2399"/>
                      </a:cubicBez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90" name="Google Shape;12790;p13"/>
                <p:cNvSpPr/>
                <p:nvPr/>
              </p:nvSpPr>
              <p:spPr>
                <a:xfrm rot="-5400000">
                  <a:off x="513800" y="40329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587" y="1"/>
                      </a:moveTo>
                      <a:cubicBezTo>
                        <a:pt x="276" y="1"/>
                        <a:pt x="18" y="260"/>
                        <a:pt x="0" y="588"/>
                      </a:cubicBezTo>
                      <a:lnTo>
                        <a:pt x="0" y="3280"/>
                      </a:lnTo>
                      <a:lnTo>
                        <a:pt x="173" y="2987"/>
                      </a:lnTo>
                      <a:lnTo>
                        <a:pt x="1398" y="864"/>
                      </a:lnTo>
                      <a:cubicBezTo>
                        <a:pt x="1623" y="484"/>
                        <a:pt x="1346" y="1"/>
                        <a:pt x="89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91" name="Google Shape;12791;p13"/>
                <p:cNvSpPr/>
                <p:nvPr/>
              </p:nvSpPr>
              <p:spPr>
                <a:xfrm rot="-5400000">
                  <a:off x="522750" y="4023350"/>
                  <a:ext cx="87200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8" h="1424" extrusionOk="0">
                      <a:moveTo>
                        <a:pt x="2625" y="1"/>
                      </a:moveTo>
                      <a:cubicBezTo>
                        <a:pt x="2525" y="1"/>
                        <a:pt x="2423" y="26"/>
                        <a:pt x="2331" y="77"/>
                      </a:cubicBezTo>
                      <a:lnTo>
                        <a:pt x="450" y="1165"/>
                      </a:lnTo>
                      <a:lnTo>
                        <a:pt x="1" y="1424"/>
                      </a:lnTo>
                      <a:lnTo>
                        <a:pt x="2780" y="1424"/>
                      </a:lnTo>
                      <a:cubicBezTo>
                        <a:pt x="3211" y="1424"/>
                        <a:pt x="3487" y="940"/>
                        <a:pt x="3280" y="561"/>
                      </a:cubicBezTo>
                      <a:lnTo>
                        <a:pt x="3125" y="284"/>
                      </a:lnTo>
                      <a:cubicBezTo>
                        <a:pt x="3021" y="100"/>
                        <a:pt x="2826" y="1"/>
                        <a:pt x="262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92" name="Google Shape;12792;p13"/>
                <p:cNvSpPr/>
                <p:nvPr/>
              </p:nvSpPr>
              <p:spPr>
                <a:xfrm rot="-5400000">
                  <a:off x="510938" y="4020588"/>
                  <a:ext cx="67775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8" extrusionOk="0">
                      <a:moveTo>
                        <a:pt x="1899" y="0"/>
                      </a:moveTo>
                      <a:cubicBezTo>
                        <a:pt x="1705" y="0"/>
                        <a:pt x="1511" y="100"/>
                        <a:pt x="1399" y="298"/>
                      </a:cubicBezTo>
                      <a:lnTo>
                        <a:pt x="173" y="2404"/>
                      </a:lnTo>
                      <a:lnTo>
                        <a:pt x="1" y="2697"/>
                      </a:lnTo>
                      <a:lnTo>
                        <a:pt x="450" y="2438"/>
                      </a:lnTo>
                      <a:lnTo>
                        <a:pt x="2331" y="1351"/>
                      </a:lnTo>
                      <a:cubicBezTo>
                        <a:pt x="2624" y="1196"/>
                        <a:pt x="2711" y="833"/>
                        <a:pt x="2555" y="557"/>
                      </a:cubicBezTo>
                      <a:lnTo>
                        <a:pt x="2400" y="298"/>
                      </a:lnTo>
                      <a:cubicBezTo>
                        <a:pt x="2288" y="100"/>
                        <a:pt x="2094" y="0"/>
                        <a:pt x="18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93" name="Google Shape;12793;p13"/>
                <p:cNvSpPr/>
                <p:nvPr/>
              </p:nvSpPr>
              <p:spPr>
                <a:xfrm rot="-5400000">
                  <a:off x="522450" y="4135650"/>
                  <a:ext cx="87600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2" extrusionOk="0">
                      <a:moveTo>
                        <a:pt x="872" y="1"/>
                      </a:moveTo>
                      <a:cubicBezTo>
                        <a:pt x="671" y="1"/>
                        <a:pt x="483" y="108"/>
                        <a:pt x="380" y="292"/>
                      </a:cubicBezTo>
                      <a:lnTo>
                        <a:pt x="225" y="569"/>
                      </a:lnTo>
                      <a:cubicBezTo>
                        <a:pt x="0" y="948"/>
                        <a:pt x="276" y="1432"/>
                        <a:pt x="725" y="1432"/>
                      </a:cubicBezTo>
                      <a:lnTo>
                        <a:pt x="3504" y="1432"/>
                      </a:lnTo>
                      <a:lnTo>
                        <a:pt x="2089" y="603"/>
                      </a:lnTo>
                      <a:lnTo>
                        <a:pt x="1174" y="85"/>
                      </a:lnTo>
                      <a:cubicBezTo>
                        <a:pt x="1076" y="28"/>
                        <a:pt x="972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94" name="Google Shape;12794;p13"/>
                <p:cNvSpPr/>
                <p:nvPr/>
              </p:nvSpPr>
              <p:spPr>
                <a:xfrm rot="-5400000">
                  <a:off x="545725" y="40674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1" y="1536"/>
                        <a:pt x="898" y="2434"/>
                      </a:cubicBezTo>
                      <a:cubicBezTo>
                        <a:pt x="1190" y="2732"/>
                        <a:pt x="1552" y="2865"/>
                        <a:pt x="1907" y="2865"/>
                      </a:cubicBezTo>
                      <a:cubicBezTo>
                        <a:pt x="2643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12795" name="Google Shape;12795;p13"/>
                <p:cNvGrpSpPr/>
                <p:nvPr/>
              </p:nvGrpSpPr>
              <p:grpSpPr>
                <a:xfrm>
                  <a:off x="493075" y="2283250"/>
                  <a:ext cx="189025" cy="199800"/>
                  <a:chOff x="4401800" y="1244325"/>
                  <a:chExt cx="189025" cy="199800"/>
                </a:xfrm>
              </p:grpSpPr>
              <p:sp>
                <p:nvSpPr>
                  <p:cNvPr id="12796" name="Google Shape;12796;p13"/>
                  <p:cNvSpPr/>
                  <p:nvPr/>
                </p:nvSpPr>
                <p:spPr>
                  <a:xfrm rot="-5400000">
                    <a:off x="4419613" y="1353588"/>
                    <a:ext cx="67775" cy="67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702" extrusionOk="0">
                        <a:moveTo>
                          <a:pt x="820" y="0"/>
                        </a:moveTo>
                        <a:cubicBezTo>
                          <a:pt x="622" y="0"/>
                          <a:pt x="423" y="95"/>
                          <a:pt x="311" y="285"/>
                        </a:cubicBezTo>
                        <a:lnTo>
                          <a:pt x="156" y="561"/>
                        </a:lnTo>
                        <a:cubicBezTo>
                          <a:pt x="0" y="837"/>
                          <a:pt x="104" y="1182"/>
                          <a:pt x="380" y="1338"/>
                        </a:cubicBezTo>
                        <a:lnTo>
                          <a:pt x="1295" y="1873"/>
                        </a:lnTo>
                        <a:lnTo>
                          <a:pt x="2710" y="2701"/>
                        </a:lnTo>
                        <a:lnTo>
                          <a:pt x="2710" y="2701"/>
                        </a:lnTo>
                        <a:lnTo>
                          <a:pt x="2537" y="2408"/>
                        </a:lnTo>
                        <a:lnTo>
                          <a:pt x="1329" y="285"/>
                        </a:lnTo>
                        <a:cubicBezTo>
                          <a:pt x="1217" y="95"/>
                          <a:pt x="1019" y="0"/>
                          <a:pt x="82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797" name="Google Shape;12797;p13"/>
                  <p:cNvSpPr/>
                  <p:nvPr/>
                </p:nvSpPr>
                <p:spPr>
                  <a:xfrm rot="-5400000">
                    <a:off x="4529100" y="1326725"/>
                    <a:ext cx="405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81" extrusionOk="0">
                        <a:moveTo>
                          <a:pt x="1623" y="1"/>
                        </a:moveTo>
                        <a:lnTo>
                          <a:pt x="225" y="2417"/>
                        </a:lnTo>
                        <a:cubicBezTo>
                          <a:pt x="0" y="2797"/>
                          <a:pt x="276" y="3280"/>
                          <a:pt x="725" y="3280"/>
                        </a:cubicBezTo>
                        <a:lnTo>
                          <a:pt x="1036" y="3280"/>
                        </a:lnTo>
                        <a:cubicBezTo>
                          <a:pt x="1346" y="3280"/>
                          <a:pt x="1623" y="3021"/>
                          <a:pt x="1623" y="2693"/>
                        </a:cubicBezTo>
                        <a:lnTo>
                          <a:pt x="1623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798" name="Google Shape;12798;p13"/>
                  <p:cNvSpPr/>
                  <p:nvPr/>
                </p:nvSpPr>
                <p:spPr>
                  <a:xfrm rot="-5400000">
                    <a:off x="4422525" y="1326725"/>
                    <a:ext cx="405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81" extrusionOk="0">
                        <a:moveTo>
                          <a:pt x="725" y="1"/>
                        </a:moveTo>
                        <a:cubicBezTo>
                          <a:pt x="276" y="1"/>
                          <a:pt x="0" y="484"/>
                          <a:pt x="225" y="864"/>
                        </a:cubicBezTo>
                        <a:lnTo>
                          <a:pt x="1450" y="2969"/>
                        </a:lnTo>
                        <a:lnTo>
                          <a:pt x="1623" y="3280"/>
                        </a:lnTo>
                        <a:lnTo>
                          <a:pt x="1623" y="588"/>
                        </a:lnTo>
                        <a:cubicBezTo>
                          <a:pt x="1623" y="260"/>
                          <a:pt x="1346" y="1"/>
                          <a:pt x="103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799" name="Google Shape;12799;p13"/>
                  <p:cNvSpPr/>
                  <p:nvPr/>
                </p:nvSpPr>
                <p:spPr>
                  <a:xfrm rot="-5400000">
                    <a:off x="4529313" y="1279488"/>
                    <a:ext cx="40575" cy="8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98" extrusionOk="0">
                        <a:moveTo>
                          <a:pt x="1" y="1"/>
                        </a:moveTo>
                        <a:lnTo>
                          <a:pt x="1" y="2711"/>
                        </a:lnTo>
                        <a:cubicBezTo>
                          <a:pt x="1" y="3039"/>
                          <a:pt x="259" y="3298"/>
                          <a:pt x="587" y="3298"/>
                        </a:cubicBezTo>
                        <a:lnTo>
                          <a:pt x="898" y="3298"/>
                        </a:lnTo>
                        <a:cubicBezTo>
                          <a:pt x="1330" y="3298"/>
                          <a:pt x="1623" y="2814"/>
                          <a:pt x="1399" y="2417"/>
                        </a:cubicBez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800" name="Google Shape;12800;p13"/>
                  <p:cNvSpPr/>
                  <p:nvPr/>
                </p:nvSpPr>
                <p:spPr>
                  <a:xfrm rot="-5400000">
                    <a:off x="4473475" y="1270175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1" y="0"/>
                        </a:moveTo>
                        <a:lnTo>
                          <a:pt x="2348" y="1364"/>
                        </a:lnTo>
                        <a:cubicBezTo>
                          <a:pt x="2436" y="1413"/>
                          <a:pt x="2530" y="1436"/>
                          <a:pt x="2623" y="1436"/>
                        </a:cubicBezTo>
                        <a:cubicBezTo>
                          <a:pt x="2824" y="1436"/>
                          <a:pt x="3019" y="1328"/>
                          <a:pt x="3125" y="1140"/>
                        </a:cubicBezTo>
                        <a:lnTo>
                          <a:pt x="3280" y="863"/>
                        </a:lnTo>
                        <a:cubicBezTo>
                          <a:pt x="3505" y="484"/>
                          <a:pt x="3229" y="18"/>
                          <a:pt x="278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801" name="Google Shape;12801;p13"/>
                  <p:cNvSpPr/>
                  <p:nvPr/>
                </p:nvSpPr>
                <p:spPr>
                  <a:xfrm rot="-5400000">
                    <a:off x="4505038" y="1267963"/>
                    <a:ext cx="67775" cy="6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84" extrusionOk="0">
                        <a:moveTo>
                          <a:pt x="1" y="0"/>
                        </a:moveTo>
                        <a:lnTo>
                          <a:pt x="1399" y="2399"/>
                        </a:lnTo>
                        <a:cubicBezTo>
                          <a:pt x="1511" y="2589"/>
                          <a:pt x="1705" y="2684"/>
                          <a:pt x="1899" y="2684"/>
                        </a:cubicBezTo>
                        <a:cubicBezTo>
                          <a:pt x="2094" y="2684"/>
                          <a:pt x="2288" y="2589"/>
                          <a:pt x="2400" y="2399"/>
                        </a:cubicBezTo>
                        <a:lnTo>
                          <a:pt x="2555" y="2140"/>
                        </a:lnTo>
                        <a:cubicBezTo>
                          <a:pt x="2711" y="1847"/>
                          <a:pt x="2607" y="1502"/>
                          <a:pt x="2348" y="1346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802" name="Google Shape;12802;p13"/>
                  <p:cNvSpPr/>
                  <p:nvPr/>
                </p:nvSpPr>
                <p:spPr>
                  <a:xfrm rot="-5400000">
                    <a:off x="4473475" y="1382350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708" y="0"/>
                        </a:moveTo>
                        <a:cubicBezTo>
                          <a:pt x="277" y="18"/>
                          <a:pt x="1" y="484"/>
                          <a:pt x="208" y="863"/>
                        </a:cubicBezTo>
                        <a:lnTo>
                          <a:pt x="363" y="1140"/>
                        </a:lnTo>
                        <a:cubicBezTo>
                          <a:pt x="469" y="1328"/>
                          <a:pt x="672" y="1436"/>
                          <a:pt x="878" y="1436"/>
                        </a:cubicBezTo>
                        <a:cubicBezTo>
                          <a:pt x="973" y="1436"/>
                          <a:pt x="1069" y="1413"/>
                          <a:pt x="1157" y="1364"/>
                        </a:cubicBezTo>
                        <a:lnTo>
                          <a:pt x="350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803" name="Google Shape;12803;p13"/>
                  <p:cNvSpPr/>
                  <p:nvPr/>
                </p:nvSpPr>
                <p:spPr>
                  <a:xfrm rot="-5400000">
                    <a:off x="4505200" y="1353650"/>
                    <a:ext cx="67775" cy="6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97" extrusionOk="0">
                        <a:moveTo>
                          <a:pt x="2710" y="0"/>
                        </a:moveTo>
                        <a:lnTo>
                          <a:pt x="380" y="1346"/>
                        </a:lnTo>
                        <a:cubicBezTo>
                          <a:pt x="104" y="1502"/>
                          <a:pt x="0" y="1864"/>
                          <a:pt x="173" y="2140"/>
                        </a:cubicBezTo>
                        <a:lnTo>
                          <a:pt x="311" y="2399"/>
                        </a:lnTo>
                        <a:cubicBezTo>
                          <a:pt x="423" y="2598"/>
                          <a:pt x="622" y="2697"/>
                          <a:pt x="820" y="2697"/>
                        </a:cubicBezTo>
                        <a:cubicBezTo>
                          <a:pt x="1019" y="2697"/>
                          <a:pt x="1217" y="2598"/>
                          <a:pt x="1329" y="2399"/>
                        </a:cubicBezTo>
                        <a:lnTo>
                          <a:pt x="2710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804" name="Google Shape;12804;p13"/>
                  <p:cNvSpPr/>
                  <p:nvPr/>
                </p:nvSpPr>
                <p:spPr>
                  <a:xfrm rot="-5400000">
                    <a:off x="4422738" y="1279913"/>
                    <a:ext cx="40150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3281" extrusionOk="0">
                        <a:moveTo>
                          <a:pt x="587" y="1"/>
                        </a:moveTo>
                        <a:cubicBezTo>
                          <a:pt x="259" y="1"/>
                          <a:pt x="1" y="260"/>
                          <a:pt x="1" y="588"/>
                        </a:cubicBezTo>
                        <a:lnTo>
                          <a:pt x="1" y="3280"/>
                        </a:lnTo>
                        <a:lnTo>
                          <a:pt x="173" y="2987"/>
                        </a:lnTo>
                        <a:lnTo>
                          <a:pt x="1399" y="864"/>
                        </a:lnTo>
                        <a:cubicBezTo>
                          <a:pt x="1606" y="484"/>
                          <a:pt x="1330" y="1"/>
                          <a:pt x="89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805" name="Google Shape;12805;p13"/>
                  <p:cNvSpPr/>
                  <p:nvPr/>
                </p:nvSpPr>
                <p:spPr>
                  <a:xfrm rot="-5400000">
                    <a:off x="4431263" y="1270338"/>
                    <a:ext cx="87625" cy="3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24" extrusionOk="0">
                        <a:moveTo>
                          <a:pt x="2633" y="1"/>
                        </a:moveTo>
                        <a:cubicBezTo>
                          <a:pt x="2532" y="1"/>
                          <a:pt x="2429" y="26"/>
                          <a:pt x="2331" y="77"/>
                        </a:cubicBezTo>
                        <a:lnTo>
                          <a:pt x="450" y="1165"/>
                        </a:lnTo>
                        <a:lnTo>
                          <a:pt x="1" y="1424"/>
                        </a:lnTo>
                        <a:lnTo>
                          <a:pt x="2780" y="1424"/>
                        </a:lnTo>
                        <a:cubicBezTo>
                          <a:pt x="3229" y="1424"/>
                          <a:pt x="3505" y="940"/>
                          <a:pt x="3280" y="561"/>
                        </a:cubicBezTo>
                        <a:lnTo>
                          <a:pt x="3125" y="284"/>
                        </a:lnTo>
                        <a:cubicBezTo>
                          <a:pt x="3021" y="100"/>
                          <a:pt x="2833" y="1"/>
                          <a:pt x="263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806" name="Google Shape;12806;p13"/>
                  <p:cNvSpPr/>
                  <p:nvPr/>
                </p:nvSpPr>
                <p:spPr>
                  <a:xfrm rot="-5400000">
                    <a:off x="4419675" y="1267350"/>
                    <a:ext cx="67750" cy="67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0" h="2698" extrusionOk="0">
                        <a:moveTo>
                          <a:pt x="1890" y="0"/>
                        </a:moveTo>
                        <a:cubicBezTo>
                          <a:pt x="1692" y="0"/>
                          <a:pt x="1493" y="100"/>
                          <a:pt x="1381" y="298"/>
                        </a:cubicBezTo>
                        <a:lnTo>
                          <a:pt x="173" y="2404"/>
                        </a:lnTo>
                        <a:lnTo>
                          <a:pt x="0" y="2697"/>
                        </a:lnTo>
                        <a:lnTo>
                          <a:pt x="449" y="2438"/>
                        </a:lnTo>
                        <a:lnTo>
                          <a:pt x="2330" y="1351"/>
                        </a:lnTo>
                        <a:cubicBezTo>
                          <a:pt x="2606" y="1196"/>
                          <a:pt x="2710" y="833"/>
                          <a:pt x="2555" y="557"/>
                        </a:cubicBezTo>
                        <a:lnTo>
                          <a:pt x="2399" y="298"/>
                        </a:lnTo>
                        <a:cubicBezTo>
                          <a:pt x="2287" y="100"/>
                          <a:pt x="2089" y="0"/>
                          <a:pt x="189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807" name="Google Shape;12807;p13"/>
                  <p:cNvSpPr/>
                  <p:nvPr/>
                </p:nvSpPr>
                <p:spPr>
                  <a:xfrm rot="-5400000">
                    <a:off x="4431163" y="1382413"/>
                    <a:ext cx="87625" cy="35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2" extrusionOk="0">
                        <a:moveTo>
                          <a:pt x="863" y="1"/>
                        </a:moveTo>
                        <a:cubicBezTo>
                          <a:pt x="662" y="1"/>
                          <a:pt x="467" y="108"/>
                          <a:pt x="363" y="292"/>
                        </a:cubicBezTo>
                        <a:lnTo>
                          <a:pt x="208" y="569"/>
                        </a:lnTo>
                        <a:cubicBezTo>
                          <a:pt x="1" y="948"/>
                          <a:pt x="277" y="1432"/>
                          <a:pt x="708" y="1432"/>
                        </a:cubicBezTo>
                        <a:lnTo>
                          <a:pt x="3504" y="1432"/>
                        </a:lnTo>
                        <a:lnTo>
                          <a:pt x="2072" y="603"/>
                        </a:lnTo>
                        <a:lnTo>
                          <a:pt x="1157" y="85"/>
                        </a:lnTo>
                        <a:cubicBezTo>
                          <a:pt x="1065" y="28"/>
                          <a:pt x="963" y="1"/>
                          <a:pt x="86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808" name="Google Shape;12808;p13"/>
                  <p:cNvSpPr/>
                  <p:nvPr/>
                </p:nvSpPr>
                <p:spPr>
                  <a:xfrm rot="-5400000">
                    <a:off x="4454450" y="1314675"/>
                    <a:ext cx="83725" cy="7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49" h="2865" extrusionOk="0">
                        <a:moveTo>
                          <a:pt x="1916" y="0"/>
                        </a:moveTo>
                        <a:cubicBezTo>
                          <a:pt x="639" y="0"/>
                          <a:pt x="1" y="1536"/>
                          <a:pt x="898" y="2434"/>
                        </a:cubicBezTo>
                        <a:cubicBezTo>
                          <a:pt x="1196" y="2732"/>
                          <a:pt x="1560" y="2865"/>
                          <a:pt x="1915" y="2865"/>
                        </a:cubicBezTo>
                        <a:cubicBezTo>
                          <a:pt x="2651" y="2865"/>
                          <a:pt x="3349" y="2294"/>
                          <a:pt x="3349" y="1433"/>
                        </a:cubicBezTo>
                        <a:cubicBezTo>
                          <a:pt x="3349" y="639"/>
                          <a:pt x="2710" y="0"/>
                          <a:pt x="191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12809" name="Google Shape;12809;p13"/>
                <p:cNvSpPr/>
                <p:nvPr/>
              </p:nvSpPr>
              <p:spPr>
                <a:xfrm rot="-5400000">
                  <a:off x="631363" y="2800388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2" y="381"/>
                      </a:lnTo>
                      <a:cubicBezTo>
                        <a:pt x="1" y="709"/>
                        <a:pt x="243" y="1244"/>
                        <a:pt x="691" y="1244"/>
                      </a:cubicBezTo>
                      <a:cubicBezTo>
                        <a:pt x="1140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10" name="Google Shape;12810;p13"/>
                <p:cNvSpPr/>
                <p:nvPr/>
              </p:nvSpPr>
              <p:spPr>
                <a:xfrm rot="-5400000">
                  <a:off x="631375" y="337167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0" y="709"/>
                        <a:pt x="242" y="1244"/>
                        <a:pt x="691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11" name="Google Shape;12811;p13"/>
                <p:cNvSpPr/>
                <p:nvPr/>
              </p:nvSpPr>
              <p:spPr>
                <a:xfrm rot="-5400000">
                  <a:off x="631363" y="3942963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74" y="1"/>
                      </a:moveTo>
                      <a:lnTo>
                        <a:pt x="311" y="381"/>
                      </a:lnTo>
                      <a:cubicBezTo>
                        <a:pt x="1" y="709"/>
                        <a:pt x="225" y="1244"/>
                        <a:pt x="674" y="1244"/>
                      </a:cubicBezTo>
                      <a:cubicBezTo>
                        <a:pt x="1123" y="1244"/>
                        <a:pt x="1364" y="709"/>
                        <a:pt x="1053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12" name="Google Shape;12812;p13"/>
                <p:cNvSpPr/>
                <p:nvPr/>
              </p:nvSpPr>
              <p:spPr>
                <a:xfrm rot="-5400000">
                  <a:off x="631575" y="2228875"/>
                  <a:ext cx="337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244" extrusionOk="0">
                      <a:moveTo>
                        <a:pt x="674" y="1"/>
                      </a:moveTo>
                      <a:lnTo>
                        <a:pt x="294" y="381"/>
                      </a:lnTo>
                      <a:cubicBezTo>
                        <a:pt x="1" y="709"/>
                        <a:pt x="225" y="1244"/>
                        <a:pt x="674" y="1244"/>
                      </a:cubicBezTo>
                      <a:cubicBezTo>
                        <a:pt x="1123" y="1244"/>
                        <a:pt x="1347" y="709"/>
                        <a:pt x="1037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13" name="Google Shape;12813;p13"/>
                <p:cNvSpPr/>
                <p:nvPr/>
              </p:nvSpPr>
              <p:spPr>
                <a:xfrm rot="-5400000">
                  <a:off x="631363" y="2506538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1" y="709"/>
                        <a:pt x="242" y="1244"/>
                        <a:pt x="691" y="1244"/>
                      </a:cubicBezTo>
                      <a:cubicBezTo>
                        <a:pt x="1140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14" name="Google Shape;12814;p13"/>
                <p:cNvSpPr/>
                <p:nvPr/>
              </p:nvSpPr>
              <p:spPr>
                <a:xfrm rot="-5400000">
                  <a:off x="631375" y="307782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73" y="1"/>
                      </a:moveTo>
                      <a:lnTo>
                        <a:pt x="311" y="381"/>
                      </a:lnTo>
                      <a:cubicBezTo>
                        <a:pt x="0" y="709"/>
                        <a:pt x="242" y="1244"/>
                        <a:pt x="673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7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15" name="Google Shape;12815;p13"/>
                <p:cNvSpPr/>
                <p:nvPr/>
              </p:nvSpPr>
              <p:spPr>
                <a:xfrm rot="-5400000">
                  <a:off x="631375" y="364912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74" y="1"/>
                      </a:moveTo>
                      <a:lnTo>
                        <a:pt x="311" y="381"/>
                      </a:lnTo>
                      <a:cubicBezTo>
                        <a:pt x="0" y="709"/>
                        <a:pt x="225" y="1244"/>
                        <a:pt x="674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16" name="Google Shape;12816;p13"/>
                <p:cNvSpPr/>
                <p:nvPr/>
              </p:nvSpPr>
              <p:spPr>
                <a:xfrm rot="-5400000">
                  <a:off x="631363" y="4220413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1" y="709"/>
                        <a:pt x="242" y="1244"/>
                        <a:pt x="691" y="1244"/>
                      </a:cubicBezTo>
                      <a:cubicBezTo>
                        <a:pt x="1123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817" name="Google Shape;12817;p13"/>
              <p:cNvGrpSpPr/>
              <p:nvPr/>
            </p:nvGrpSpPr>
            <p:grpSpPr>
              <a:xfrm>
                <a:off x="151925" y="33700"/>
                <a:ext cx="341750" cy="2538050"/>
                <a:chOff x="487050" y="1971275"/>
                <a:chExt cx="341750" cy="2538050"/>
              </a:xfrm>
            </p:grpSpPr>
            <p:sp>
              <p:nvSpPr>
                <p:cNvPr id="12818" name="Google Shape;12818;p13"/>
                <p:cNvSpPr/>
                <p:nvPr/>
              </p:nvSpPr>
              <p:spPr>
                <a:xfrm rot="-5400000">
                  <a:off x="-453825" y="3226700"/>
                  <a:ext cx="2538050" cy="2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522" h="1088" extrusionOk="0">
                      <a:moveTo>
                        <a:pt x="1" y="0"/>
                      </a:moveTo>
                      <a:lnTo>
                        <a:pt x="1" y="1088"/>
                      </a:lnTo>
                      <a:lnTo>
                        <a:pt x="101521" y="1088"/>
                      </a:lnTo>
                      <a:lnTo>
                        <a:pt x="10152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19" name="Google Shape;12819;p13"/>
                <p:cNvSpPr/>
                <p:nvPr/>
              </p:nvSpPr>
              <p:spPr>
                <a:xfrm rot="-5400000">
                  <a:off x="-535587" y="3232963"/>
                  <a:ext cx="2538050" cy="1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522" h="587" extrusionOk="0">
                      <a:moveTo>
                        <a:pt x="1" y="0"/>
                      </a:moveTo>
                      <a:lnTo>
                        <a:pt x="1" y="587"/>
                      </a:lnTo>
                      <a:lnTo>
                        <a:pt x="101521" y="587"/>
                      </a:lnTo>
                      <a:lnTo>
                        <a:pt x="10152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20" name="Google Shape;12820;p13"/>
                <p:cNvSpPr/>
                <p:nvPr/>
              </p:nvSpPr>
              <p:spPr>
                <a:xfrm rot="-5400000">
                  <a:off x="487038" y="2568463"/>
                  <a:ext cx="200675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7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21" name="Google Shape;12821;p13"/>
                <p:cNvSpPr/>
                <p:nvPr/>
              </p:nvSpPr>
              <p:spPr>
                <a:xfrm rot="-5400000">
                  <a:off x="523163" y="2676663"/>
                  <a:ext cx="5700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53" extrusionOk="0">
                      <a:moveTo>
                        <a:pt x="685" y="1"/>
                      </a:moveTo>
                      <a:cubicBezTo>
                        <a:pt x="523" y="1"/>
                        <a:pt x="363" y="78"/>
                        <a:pt x="277" y="234"/>
                      </a:cubicBezTo>
                      <a:lnTo>
                        <a:pt x="139" y="458"/>
                      </a:lnTo>
                      <a:cubicBezTo>
                        <a:pt x="1" y="682"/>
                        <a:pt x="87" y="976"/>
                        <a:pt x="312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279" y="2253"/>
                      </a:lnTo>
                      <a:lnTo>
                        <a:pt x="2124" y="2011"/>
                      </a:lnTo>
                      <a:lnTo>
                        <a:pt x="1106" y="234"/>
                      </a:lnTo>
                      <a:cubicBezTo>
                        <a:pt x="1011" y="78"/>
                        <a:pt x="847" y="1"/>
                        <a:pt x="68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22" name="Google Shape;12822;p13"/>
                <p:cNvSpPr/>
                <p:nvPr/>
              </p:nvSpPr>
              <p:spPr>
                <a:xfrm rot="-5400000">
                  <a:off x="615188" y="2654313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05" y="2745"/>
                      </a:cubicBezTo>
                      <a:lnTo>
                        <a:pt x="864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23" name="Google Shape;12823;p13"/>
                <p:cNvSpPr/>
                <p:nvPr/>
              </p:nvSpPr>
              <p:spPr>
                <a:xfrm rot="-5400000">
                  <a:off x="525875" y="2654325"/>
                  <a:ext cx="3412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5" extrusionOk="0">
                      <a:moveTo>
                        <a:pt x="622" y="0"/>
                      </a:moveTo>
                      <a:cubicBezTo>
                        <a:pt x="242" y="0"/>
                        <a:pt x="1" y="397"/>
                        <a:pt x="190" y="725"/>
                      </a:cubicBezTo>
                      <a:lnTo>
                        <a:pt x="1209" y="2486"/>
                      </a:lnTo>
                      <a:lnTo>
                        <a:pt x="1364" y="2744"/>
                      </a:lnTo>
                      <a:lnTo>
                        <a:pt x="1364" y="483"/>
                      </a:lnTo>
                      <a:cubicBezTo>
                        <a:pt x="1364" y="207"/>
                        <a:pt x="1140" y="0"/>
                        <a:pt x="88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24" name="Google Shape;12824;p13"/>
                <p:cNvSpPr/>
                <p:nvPr/>
              </p:nvSpPr>
              <p:spPr>
                <a:xfrm rot="-5400000">
                  <a:off x="615413" y="26148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08" y="2745"/>
                        <a:pt x="484" y="2745"/>
                      </a:cubicBezTo>
                      <a:lnTo>
                        <a:pt x="743" y="2745"/>
                      </a:lnTo>
                      <a:cubicBezTo>
                        <a:pt x="1105" y="2745"/>
                        <a:pt x="1347" y="2331"/>
                        <a:pt x="1157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25" name="Google Shape;12825;p13"/>
                <p:cNvSpPr/>
                <p:nvPr/>
              </p:nvSpPr>
              <p:spPr>
                <a:xfrm rot="-5400000">
                  <a:off x="568463" y="2607013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68" y="1139"/>
                      </a:lnTo>
                      <a:cubicBezTo>
                        <a:pt x="2041" y="1178"/>
                        <a:pt x="2121" y="1198"/>
                        <a:pt x="2200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5" y="414"/>
                        <a:pt x="2711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26" name="Google Shape;12826;p13"/>
                <p:cNvSpPr/>
                <p:nvPr/>
              </p:nvSpPr>
              <p:spPr>
                <a:xfrm rot="-5400000">
                  <a:off x="594975" y="2604650"/>
                  <a:ext cx="5655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66" extrusionOk="0">
                      <a:moveTo>
                        <a:pt x="0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7" y="2183"/>
                        <a:pt x="2002" y="2019"/>
                      </a:cubicBezTo>
                      <a:lnTo>
                        <a:pt x="2123" y="1812"/>
                      </a:lnTo>
                      <a:cubicBezTo>
                        <a:pt x="2261" y="1571"/>
                        <a:pt x="2192" y="1260"/>
                        <a:pt x="1951" y="11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27" name="Google Shape;12827;p13"/>
                <p:cNvSpPr/>
                <p:nvPr/>
              </p:nvSpPr>
              <p:spPr>
                <a:xfrm rot="-5400000">
                  <a:off x="568350" y="27011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604" y="0"/>
                      </a:moveTo>
                      <a:cubicBezTo>
                        <a:pt x="242" y="0"/>
                        <a:pt x="0" y="414"/>
                        <a:pt x="190" y="725"/>
                      </a:cubicBezTo>
                      <a:lnTo>
                        <a:pt x="311" y="949"/>
                      </a:lnTo>
                      <a:cubicBezTo>
                        <a:pt x="404" y="1100"/>
                        <a:pt x="566" y="1189"/>
                        <a:pt x="737" y="1189"/>
                      </a:cubicBezTo>
                      <a:cubicBezTo>
                        <a:pt x="820" y="1189"/>
                        <a:pt x="905" y="1167"/>
                        <a:pt x="984" y="1122"/>
                      </a:cubicBezTo>
                      <a:lnTo>
                        <a:pt x="2934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28" name="Google Shape;12828;p13"/>
                <p:cNvSpPr/>
                <p:nvPr/>
              </p:nvSpPr>
              <p:spPr>
                <a:xfrm rot="-5400000">
                  <a:off x="594588" y="2676663"/>
                  <a:ext cx="5700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53" extrusionOk="0">
                      <a:moveTo>
                        <a:pt x="2279" y="0"/>
                      </a:moveTo>
                      <a:lnTo>
                        <a:pt x="312" y="1139"/>
                      </a:lnTo>
                      <a:cubicBezTo>
                        <a:pt x="87" y="1260"/>
                        <a:pt x="1" y="1571"/>
                        <a:pt x="139" y="1795"/>
                      </a:cubicBezTo>
                      <a:lnTo>
                        <a:pt x="277" y="2019"/>
                      </a:lnTo>
                      <a:cubicBezTo>
                        <a:pt x="363" y="2175"/>
                        <a:pt x="523" y="2252"/>
                        <a:pt x="685" y="2252"/>
                      </a:cubicBezTo>
                      <a:cubicBezTo>
                        <a:pt x="847" y="2252"/>
                        <a:pt x="1011" y="2175"/>
                        <a:pt x="1106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29" name="Google Shape;12829;p13"/>
                <p:cNvSpPr/>
                <p:nvPr/>
              </p:nvSpPr>
              <p:spPr>
                <a:xfrm rot="-5400000">
                  <a:off x="526100" y="261527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38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30" name="Google Shape;12830;p13"/>
                <p:cNvSpPr/>
                <p:nvPr/>
              </p:nvSpPr>
              <p:spPr>
                <a:xfrm rot="-5400000">
                  <a:off x="533038" y="2607138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201" y="0"/>
                      </a:moveTo>
                      <a:cubicBezTo>
                        <a:pt x="2121" y="0"/>
                        <a:pt x="2041" y="21"/>
                        <a:pt x="1968" y="66"/>
                      </a:cubicBezTo>
                      <a:lnTo>
                        <a:pt x="381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711" y="1188"/>
                        <a:pt x="2935" y="791"/>
                        <a:pt x="2745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7" y="0"/>
                        <a:pt x="220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31" name="Google Shape;12831;p13"/>
                <p:cNvSpPr/>
                <p:nvPr/>
              </p:nvSpPr>
              <p:spPr>
                <a:xfrm rot="-5400000">
                  <a:off x="523438" y="2604863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8" y="2007"/>
                      </a:lnTo>
                      <a:lnTo>
                        <a:pt x="0" y="2249"/>
                      </a:lnTo>
                      <a:lnTo>
                        <a:pt x="380" y="2042"/>
                      </a:lnTo>
                      <a:lnTo>
                        <a:pt x="1951" y="1127"/>
                      </a:lnTo>
                      <a:cubicBezTo>
                        <a:pt x="2175" y="989"/>
                        <a:pt x="2261" y="696"/>
                        <a:pt x="2123" y="454"/>
                      </a:cubicBezTo>
                      <a:lnTo>
                        <a:pt x="2002" y="247"/>
                      </a:lnTo>
                      <a:cubicBezTo>
                        <a:pt x="1907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32" name="Google Shape;12832;p13"/>
                <p:cNvSpPr/>
                <p:nvPr/>
              </p:nvSpPr>
              <p:spPr>
                <a:xfrm rot="-5400000">
                  <a:off x="533025" y="27011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737" y="0"/>
                      </a:moveTo>
                      <a:cubicBezTo>
                        <a:pt x="566" y="0"/>
                        <a:pt x="404" y="89"/>
                        <a:pt x="311" y="240"/>
                      </a:cubicBezTo>
                      <a:lnTo>
                        <a:pt x="190" y="464"/>
                      </a:lnTo>
                      <a:cubicBezTo>
                        <a:pt x="0" y="775"/>
                        <a:pt x="242" y="1189"/>
                        <a:pt x="604" y="1189"/>
                      </a:cubicBezTo>
                      <a:lnTo>
                        <a:pt x="2934" y="1189"/>
                      </a:lnTo>
                      <a:lnTo>
                        <a:pt x="1743" y="516"/>
                      </a:lnTo>
                      <a:lnTo>
                        <a:pt x="984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33" name="Google Shape;12833;p13"/>
                <p:cNvSpPr/>
                <p:nvPr/>
              </p:nvSpPr>
              <p:spPr>
                <a:xfrm rot="-5400000">
                  <a:off x="557375" y="26388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192" y="0"/>
                      </a:moveTo>
                      <a:cubicBezTo>
                        <a:pt x="536" y="0"/>
                        <a:pt x="1" y="536"/>
                        <a:pt x="1" y="1209"/>
                      </a:cubicBezTo>
                      <a:cubicBezTo>
                        <a:pt x="1" y="1865"/>
                        <a:pt x="536" y="2400"/>
                        <a:pt x="1192" y="2400"/>
                      </a:cubicBezTo>
                      <a:cubicBezTo>
                        <a:pt x="1865" y="2400"/>
                        <a:pt x="2400" y="1865"/>
                        <a:pt x="2400" y="1209"/>
                      </a:cubicBezTo>
                      <a:cubicBezTo>
                        <a:pt x="2400" y="536"/>
                        <a:pt x="1865" y="0"/>
                        <a:pt x="119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34" name="Google Shape;12834;p13"/>
                <p:cNvSpPr/>
                <p:nvPr/>
              </p:nvSpPr>
              <p:spPr>
                <a:xfrm rot="-5400000">
                  <a:off x="487250" y="3139975"/>
                  <a:ext cx="2002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0" h="8026" extrusionOk="0">
                      <a:moveTo>
                        <a:pt x="7543" y="466"/>
                      </a:moveTo>
                      <a:lnTo>
                        <a:pt x="7543" y="7560"/>
                      </a:lnTo>
                      <a:lnTo>
                        <a:pt x="467" y="7560"/>
                      </a:lnTo>
                      <a:lnTo>
                        <a:pt x="467" y="466"/>
                      </a:lnTo>
                      <a:close/>
                      <a:moveTo>
                        <a:pt x="1" y="0"/>
                      </a:moveTo>
                      <a:lnTo>
                        <a:pt x="1" y="8026"/>
                      </a:lnTo>
                      <a:lnTo>
                        <a:pt x="8009" y="8026"/>
                      </a:lnTo>
                      <a:lnTo>
                        <a:pt x="800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35" name="Google Shape;12835;p13"/>
                <p:cNvSpPr/>
                <p:nvPr/>
              </p:nvSpPr>
              <p:spPr>
                <a:xfrm rot="-5400000">
                  <a:off x="523175" y="3247950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682" y="1"/>
                      </a:moveTo>
                      <a:cubicBezTo>
                        <a:pt x="518" y="1"/>
                        <a:pt x="354" y="78"/>
                        <a:pt x="259" y="234"/>
                      </a:cubicBezTo>
                      <a:lnTo>
                        <a:pt x="138" y="458"/>
                      </a:lnTo>
                      <a:cubicBezTo>
                        <a:pt x="0" y="682"/>
                        <a:pt x="87" y="993"/>
                        <a:pt x="311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279" y="2253"/>
                      </a:lnTo>
                      <a:lnTo>
                        <a:pt x="2123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36" name="Google Shape;12836;p13"/>
                <p:cNvSpPr/>
                <p:nvPr/>
              </p:nvSpPr>
              <p:spPr>
                <a:xfrm rot="-5400000">
                  <a:off x="615188" y="3225613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64" y="1"/>
                      </a:moveTo>
                      <a:lnTo>
                        <a:pt x="191" y="2020"/>
                      </a:lnTo>
                      <a:cubicBezTo>
                        <a:pt x="1" y="2331"/>
                        <a:pt x="243" y="2745"/>
                        <a:pt x="622" y="2745"/>
                      </a:cubicBezTo>
                      <a:lnTo>
                        <a:pt x="864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37" name="Google Shape;12837;p13"/>
                <p:cNvSpPr/>
                <p:nvPr/>
              </p:nvSpPr>
              <p:spPr>
                <a:xfrm rot="-5400000">
                  <a:off x="525875" y="3225625"/>
                  <a:ext cx="3412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5" extrusionOk="0">
                      <a:moveTo>
                        <a:pt x="622" y="0"/>
                      </a:moveTo>
                      <a:cubicBezTo>
                        <a:pt x="243" y="0"/>
                        <a:pt x="1" y="397"/>
                        <a:pt x="191" y="725"/>
                      </a:cubicBezTo>
                      <a:lnTo>
                        <a:pt x="1209" y="2486"/>
                      </a:lnTo>
                      <a:lnTo>
                        <a:pt x="1364" y="2744"/>
                      </a:lnTo>
                      <a:lnTo>
                        <a:pt x="1364" y="483"/>
                      </a:lnTo>
                      <a:cubicBezTo>
                        <a:pt x="1364" y="207"/>
                        <a:pt x="1140" y="0"/>
                        <a:pt x="88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38" name="Google Shape;12838;p13"/>
                <p:cNvSpPr/>
                <p:nvPr/>
              </p:nvSpPr>
              <p:spPr>
                <a:xfrm rot="-5400000">
                  <a:off x="615200" y="318635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" y="1"/>
                      </a:moveTo>
                      <a:lnTo>
                        <a:pt x="1" y="2262"/>
                      </a:lnTo>
                      <a:cubicBezTo>
                        <a:pt x="1" y="2521"/>
                        <a:pt x="225" y="2745"/>
                        <a:pt x="501" y="2745"/>
                      </a:cubicBezTo>
                      <a:lnTo>
                        <a:pt x="743" y="2745"/>
                      </a:lnTo>
                      <a:cubicBezTo>
                        <a:pt x="1122" y="2745"/>
                        <a:pt x="1364" y="2331"/>
                        <a:pt x="1174" y="202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39" name="Google Shape;12839;p13"/>
                <p:cNvSpPr/>
                <p:nvPr/>
              </p:nvSpPr>
              <p:spPr>
                <a:xfrm rot="-5400000">
                  <a:off x="568463" y="3178288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0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2" y="1198"/>
                        <a:pt x="2194" y="1198"/>
                      </a:cubicBezTo>
                      <a:cubicBezTo>
                        <a:pt x="2365" y="1198"/>
                        <a:pt x="2530" y="1113"/>
                        <a:pt x="2624" y="949"/>
                      </a:cubicBezTo>
                      <a:lnTo>
                        <a:pt x="2744" y="742"/>
                      </a:lnTo>
                      <a:cubicBezTo>
                        <a:pt x="2934" y="414"/>
                        <a:pt x="2693" y="17"/>
                        <a:pt x="2330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40" name="Google Shape;12840;p13"/>
                <p:cNvSpPr/>
                <p:nvPr/>
              </p:nvSpPr>
              <p:spPr>
                <a:xfrm rot="-5400000">
                  <a:off x="594975" y="3175950"/>
                  <a:ext cx="5655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66" extrusionOk="0">
                      <a:moveTo>
                        <a:pt x="1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8" y="2183"/>
                        <a:pt x="2003" y="2019"/>
                      </a:cubicBezTo>
                      <a:lnTo>
                        <a:pt x="2124" y="1812"/>
                      </a:lnTo>
                      <a:cubicBezTo>
                        <a:pt x="2262" y="1571"/>
                        <a:pt x="2193" y="1260"/>
                        <a:pt x="1951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41" name="Google Shape;12841;p13"/>
                <p:cNvSpPr/>
                <p:nvPr/>
              </p:nvSpPr>
              <p:spPr>
                <a:xfrm rot="-5400000">
                  <a:off x="568350" y="32724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605" y="0"/>
                      </a:moveTo>
                      <a:cubicBezTo>
                        <a:pt x="242" y="0"/>
                        <a:pt x="1" y="414"/>
                        <a:pt x="190" y="725"/>
                      </a:cubicBezTo>
                      <a:lnTo>
                        <a:pt x="311" y="949"/>
                      </a:lnTo>
                      <a:cubicBezTo>
                        <a:pt x="404" y="1100"/>
                        <a:pt x="567" y="1189"/>
                        <a:pt x="737" y="1189"/>
                      </a:cubicBezTo>
                      <a:cubicBezTo>
                        <a:pt x="820" y="1189"/>
                        <a:pt x="905" y="1167"/>
                        <a:pt x="984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42" name="Google Shape;12842;p13"/>
                <p:cNvSpPr/>
                <p:nvPr/>
              </p:nvSpPr>
              <p:spPr>
                <a:xfrm rot="-5400000">
                  <a:off x="594600" y="3247950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2279" y="0"/>
                      </a:moveTo>
                      <a:lnTo>
                        <a:pt x="311" y="1139"/>
                      </a:lnTo>
                      <a:cubicBezTo>
                        <a:pt x="87" y="1260"/>
                        <a:pt x="0" y="1571"/>
                        <a:pt x="138" y="1795"/>
                      </a:cubicBezTo>
                      <a:lnTo>
                        <a:pt x="259" y="2019"/>
                      </a:lnTo>
                      <a:cubicBezTo>
                        <a:pt x="354" y="2175"/>
                        <a:pt x="518" y="2252"/>
                        <a:pt x="682" y="2252"/>
                      </a:cubicBezTo>
                      <a:cubicBezTo>
                        <a:pt x="846" y="2252"/>
                        <a:pt x="1010" y="2175"/>
                        <a:pt x="1105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43" name="Google Shape;12843;p13"/>
                <p:cNvSpPr/>
                <p:nvPr/>
              </p:nvSpPr>
              <p:spPr>
                <a:xfrm rot="-5400000">
                  <a:off x="525888" y="3186363"/>
                  <a:ext cx="34100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5" extrusionOk="0">
                      <a:moveTo>
                        <a:pt x="501" y="0"/>
                      </a:moveTo>
                      <a:cubicBezTo>
                        <a:pt x="225" y="0"/>
                        <a:pt x="1" y="207"/>
                        <a:pt x="1" y="483"/>
                      </a:cubicBezTo>
                      <a:lnTo>
                        <a:pt x="1" y="2744"/>
                      </a:lnTo>
                      <a:lnTo>
                        <a:pt x="156" y="2486"/>
                      </a:lnTo>
                      <a:lnTo>
                        <a:pt x="1174" y="725"/>
                      </a:lnTo>
                      <a:cubicBezTo>
                        <a:pt x="1364" y="397"/>
                        <a:pt x="1122" y="0"/>
                        <a:pt x="7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44" name="Google Shape;12844;p13"/>
                <p:cNvSpPr/>
                <p:nvPr/>
              </p:nvSpPr>
              <p:spPr>
                <a:xfrm rot="-5400000">
                  <a:off x="533038" y="3178413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195" y="0"/>
                      </a:moveTo>
                      <a:cubicBezTo>
                        <a:pt x="2112" y="0"/>
                        <a:pt x="2029" y="21"/>
                        <a:pt x="1951" y="66"/>
                      </a:cubicBezTo>
                      <a:lnTo>
                        <a:pt x="380" y="981"/>
                      </a:lnTo>
                      <a:lnTo>
                        <a:pt x="0" y="1188"/>
                      </a:lnTo>
                      <a:lnTo>
                        <a:pt x="2330" y="1188"/>
                      </a:lnTo>
                      <a:cubicBezTo>
                        <a:pt x="2693" y="1188"/>
                        <a:pt x="2934" y="791"/>
                        <a:pt x="2744" y="463"/>
                      </a:cubicBezTo>
                      <a:lnTo>
                        <a:pt x="2624" y="256"/>
                      </a:lnTo>
                      <a:cubicBezTo>
                        <a:pt x="2530" y="92"/>
                        <a:pt x="2366" y="0"/>
                        <a:pt x="21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45" name="Google Shape;12845;p13"/>
                <p:cNvSpPr/>
                <p:nvPr/>
              </p:nvSpPr>
              <p:spPr>
                <a:xfrm rot="-5400000">
                  <a:off x="523438" y="3176163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9" y="2007"/>
                      </a:lnTo>
                      <a:lnTo>
                        <a:pt x="1" y="2249"/>
                      </a:lnTo>
                      <a:lnTo>
                        <a:pt x="380" y="2042"/>
                      </a:lnTo>
                      <a:lnTo>
                        <a:pt x="1951" y="1127"/>
                      </a:lnTo>
                      <a:cubicBezTo>
                        <a:pt x="2175" y="989"/>
                        <a:pt x="2262" y="696"/>
                        <a:pt x="2124" y="454"/>
                      </a:cubicBezTo>
                      <a:lnTo>
                        <a:pt x="2003" y="247"/>
                      </a:lnTo>
                      <a:cubicBezTo>
                        <a:pt x="1908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46" name="Google Shape;12846;p13"/>
                <p:cNvSpPr/>
                <p:nvPr/>
              </p:nvSpPr>
              <p:spPr>
                <a:xfrm rot="-5400000">
                  <a:off x="533025" y="32724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1" y="240"/>
                      </a:cubicBezTo>
                      <a:lnTo>
                        <a:pt x="190" y="464"/>
                      </a:lnTo>
                      <a:cubicBezTo>
                        <a:pt x="1" y="775"/>
                        <a:pt x="242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4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47" name="Google Shape;12847;p13"/>
                <p:cNvSpPr/>
                <p:nvPr/>
              </p:nvSpPr>
              <p:spPr>
                <a:xfrm rot="-5400000">
                  <a:off x="552325" y="3215125"/>
                  <a:ext cx="70375" cy="6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5" h="2411" extrusionOk="0">
                      <a:moveTo>
                        <a:pt x="1606" y="0"/>
                      </a:moveTo>
                      <a:cubicBezTo>
                        <a:pt x="536" y="0"/>
                        <a:pt x="1" y="1295"/>
                        <a:pt x="760" y="2054"/>
                      </a:cubicBezTo>
                      <a:cubicBezTo>
                        <a:pt x="1006" y="2301"/>
                        <a:pt x="1309" y="2411"/>
                        <a:pt x="1605" y="2411"/>
                      </a:cubicBezTo>
                      <a:cubicBezTo>
                        <a:pt x="2223" y="2411"/>
                        <a:pt x="2814" y="1932"/>
                        <a:pt x="2814" y="1209"/>
                      </a:cubicBezTo>
                      <a:cubicBezTo>
                        <a:pt x="2814" y="536"/>
                        <a:pt x="2262" y="0"/>
                        <a:pt x="160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48" name="Google Shape;12848;p13"/>
                <p:cNvSpPr/>
                <p:nvPr/>
              </p:nvSpPr>
              <p:spPr>
                <a:xfrm rot="-5400000">
                  <a:off x="487263" y="3711263"/>
                  <a:ext cx="200225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09" h="8026" extrusionOk="0">
                      <a:moveTo>
                        <a:pt x="7542" y="466"/>
                      </a:moveTo>
                      <a:lnTo>
                        <a:pt x="7542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08" y="8026"/>
                      </a:lnTo>
                      <a:lnTo>
                        <a:pt x="8008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49" name="Google Shape;12849;p13"/>
                <p:cNvSpPr/>
                <p:nvPr/>
              </p:nvSpPr>
              <p:spPr>
                <a:xfrm rot="-5400000">
                  <a:off x="523388" y="38194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682" y="1"/>
                      </a:moveTo>
                      <a:cubicBezTo>
                        <a:pt x="518" y="1"/>
                        <a:pt x="354" y="78"/>
                        <a:pt x="259" y="234"/>
                      </a:cubicBezTo>
                      <a:lnTo>
                        <a:pt x="139" y="458"/>
                      </a:lnTo>
                      <a:cubicBezTo>
                        <a:pt x="1" y="682"/>
                        <a:pt x="70" y="993"/>
                        <a:pt x="311" y="1114"/>
                      </a:cubicBezTo>
                      <a:lnTo>
                        <a:pt x="1071" y="1563"/>
                      </a:lnTo>
                      <a:lnTo>
                        <a:pt x="2262" y="2253"/>
                      </a:lnTo>
                      <a:lnTo>
                        <a:pt x="2124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50" name="Google Shape;12850;p13"/>
                <p:cNvSpPr/>
                <p:nvPr/>
              </p:nvSpPr>
              <p:spPr>
                <a:xfrm rot="-5400000">
                  <a:off x="615200" y="379690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0" y="2331"/>
                        <a:pt x="242" y="2745"/>
                        <a:pt x="604" y="2745"/>
                      </a:cubicBezTo>
                      <a:lnTo>
                        <a:pt x="863" y="2745"/>
                      </a:lnTo>
                      <a:cubicBezTo>
                        <a:pt x="1139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51" name="Google Shape;12851;p13"/>
                <p:cNvSpPr/>
                <p:nvPr/>
              </p:nvSpPr>
              <p:spPr>
                <a:xfrm rot="-5400000">
                  <a:off x="526100" y="379712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604" y="0"/>
                      </a:moveTo>
                      <a:cubicBezTo>
                        <a:pt x="242" y="0"/>
                        <a:pt x="0" y="397"/>
                        <a:pt x="190" y="725"/>
                      </a:cubicBezTo>
                      <a:lnTo>
                        <a:pt x="1208" y="2486"/>
                      </a:lnTo>
                      <a:lnTo>
                        <a:pt x="1346" y="2744"/>
                      </a:lnTo>
                      <a:lnTo>
                        <a:pt x="1346" y="483"/>
                      </a:lnTo>
                      <a:cubicBezTo>
                        <a:pt x="1346" y="207"/>
                        <a:pt x="1139" y="0"/>
                        <a:pt x="86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52" name="Google Shape;12852;p13"/>
                <p:cNvSpPr/>
                <p:nvPr/>
              </p:nvSpPr>
              <p:spPr>
                <a:xfrm rot="-5400000">
                  <a:off x="615188" y="3757638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" y="1"/>
                      </a:moveTo>
                      <a:lnTo>
                        <a:pt x="1" y="2262"/>
                      </a:lnTo>
                      <a:cubicBezTo>
                        <a:pt x="1" y="2521"/>
                        <a:pt x="225" y="2745"/>
                        <a:pt x="484" y="2745"/>
                      </a:cubicBezTo>
                      <a:lnTo>
                        <a:pt x="743" y="2745"/>
                      </a:lnTo>
                      <a:cubicBezTo>
                        <a:pt x="1123" y="2745"/>
                        <a:pt x="1364" y="2331"/>
                        <a:pt x="1174" y="202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53" name="Google Shape;12853;p13"/>
                <p:cNvSpPr/>
                <p:nvPr/>
              </p:nvSpPr>
              <p:spPr>
                <a:xfrm rot="-5400000">
                  <a:off x="568513" y="3749638"/>
                  <a:ext cx="732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1" h="1198" extrusionOk="0">
                      <a:moveTo>
                        <a:pt x="0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2" y="1198"/>
                        <a:pt x="2194" y="1198"/>
                      </a:cubicBezTo>
                      <a:cubicBezTo>
                        <a:pt x="2366" y="1198"/>
                        <a:pt x="2530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1" y="421"/>
                        <a:pt x="2703" y="17"/>
                        <a:pt x="2336" y="17"/>
                      </a:cubicBezTo>
                      <a:cubicBezTo>
                        <a:pt x="2329" y="17"/>
                        <a:pt x="2321" y="17"/>
                        <a:pt x="2313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54" name="Google Shape;12854;p13"/>
                <p:cNvSpPr/>
                <p:nvPr/>
              </p:nvSpPr>
              <p:spPr>
                <a:xfrm rot="-5400000">
                  <a:off x="594763" y="3747463"/>
                  <a:ext cx="56975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66" extrusionOk="0">
                      <a:moveTo>
                        <a:pt x="1" y="0"/>
                      </a:moveTo>
                      <a:lnTo>
                        <a:pt x="1174" y="2019"/>
                      </a:lnTo>
                      <a:cubicBezTo>
                        <a:pt x="1269" y="2183"/>
                        <a:pt x="1433" y="2265"/>
                        <a:pt x="1595" y="2265"/>
                      </a:cubicBezTo>
                      <a:cubicBezTo>
                        <a:pt x="1757" y="2265"/>
                        <a:pt x="1916" y="2183"/>
                        <a:pt x="2003" y="2019"/>
                      </a:cubicBezTo>
                      <a:lnTo>
                        <a:pt x="2141" y="1812"/>
                      </a:lnTo>
                      <a:cubicBezTo>
                        <a:pt x="2279" y="1571"/>
                        <a:pt x="2210" y="1260"/>
                        <a:pt x="1968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55" name="Google Shape;12855;p13"/>
                <p:cNvSpPr/>
                <p:nvPr/>
              </p:nvSpPr>
              <p:spPr>
                <a:xfrm rot="-5400000">
                  <a:off x="568338" y="3843763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622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5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56" name="Google Shape;12856;p13"/>
                <p:cNvSpPr/>
                <p:nvPr/>
              </p:nvSpPr>
              <p:spPr>
                <a:xfrm rot="-5400000">
                  <a:off x="594813" y="38194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2262" y="0"/>
                      </a:moveTo>
                      <a:lnTo>
                        <a:pt x="311" y="1139"/>
                      </a:lnTo>
                      <a:cubicBezTo>
                        <a:pt x="70" y="1260"/>
                        <a:pt x="1" y="1571"/>
                        <a:pt x="139" y="1795"/>
                      </a:cubicBezTo>
                      <a:lnTo>
                        <a:pt x="259" y="2019"/>
                      </a:lnTo>
                      <a:cubicBezTo>
                        <a:pt x="354" y="2175"/>
                        <a:pt x="518" y="2252"/>
                        <a:pt x="682" y="2252"/>
                      </a:cubicBezTo>
                      <a:cubicBezTo>
                        <a:pt x="846" y="2252"/>
                        <a:pt x="1010" y="2175"/>
                        <a:pt x="1105" y="2019"/>
                      </a:cubicBezTo>
                      <a:lnTo>
                        <a:pt x="226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57" name="Google Shape;12857;p13"/>
                <p:cNvSpPr/>
                <p:nvPr/>
              </p:nvSpPr>
              <p:spPr>
                <a:xfrm rot="-5400000">
                  <a:off x="525913" y="3757688"/>
                  <a:ext cx="340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" h="2746" extrusionOk="0">
                      <a:moveTo>
                        <a:pt x="766" y="1"/>
                      </a:moveTo>
                      <a:cubicBezTo>
                        <a:pt x="758" y="1"/>
                        <a:pt x="751" y="1"/>
                        <a:pt x="743" y="1"/>
                      </a:cubicBezTo>
                      <a:lnTo>
                        <a:pt x="484" y="1"/>
                      </a:lnTo>
                      <a:cubicBezTo>
                        <a:pt x="208" y="1"/>
                        <a:pt x="1" y="225"/>
                        <a:pt x="1" y="484"/>
                      </a:cubicBezTo>
                      <a:lnTo>
                        <a:pt x="1" y="2745"/>
                      </a:lnTo>
                      <a:lnTo>
                        <a:pt x="156" y="2487"/>
                      </a:lnTo>
                      <a:lnTo>
                        <a:pt x="1174" y="726"/>
                      </a:lnTo>
                      <a:cubicBezTo>
                        <a:pt x="1360" y="405"/>
                        <a:pt x="1132" y="1"/>
                        <a:pt x="7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58" name="Google Shape;12858;p13"/>
                <p:cNvSpPr/>
                <p:nvPr/>
              </p:nvSpPr>
              <p:spPr>
                <a:xfrm rot="-5400000">
                  <a:off x="532875" y="3749525"/>
                  <a:ext cx="737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" h="1189" extrusionOk="0">
                      <a:moveTo>
                        <a:pt x="2204" y="0"/>
                      </a:moveTo>
                      <a:cubicBezTo>
                        <a:pt x="2122" y="0"/>
                        <a:pt x="2041" y="21"/>
                        <a:pt x="1968" y="66"/>
                      </a:cubicBezTo>
                      <a:lnTo>
                        <a:pt x="380" y="981"/>
                      </a:lnTo>
                      <a:lnTo>
                        <a:pt x="0" y="1188"/>
                      </a:lnTo>
                      <a:lnTo>
                        <a:pt x="2331" y="1188"/>
                      </a:lnTo>
                      <a:cubicBezTo>
                        <a:pt x="2338" y="1188"/>
                        <a:pt x="2346" y="1188"/>
                        <a:pt x="2353" y="1188"/>
                      </a:cubicBezTo>
                      <a:cubicBezTo>
                        <a:pt x="2720" y="1188"/>
                        <a:pt x="2948" y="784"/>
                        <a:pt x="2762" y="463"/>
                      </a:cubicBezTo>
                      <a:lnTo>
                        <a:pt x="2624" y="256"/>
                      </a:lnTo>
                      <a:cubicBezTo>
                        <a:pt x="2542" y="92"/>
                        <a:pt x="2374" y="0"/>
                        <a:pt x="220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59" name="Google Shape;12859;p13"/>
                <p:cNvSpPr/>
                <p:nvPr/>
              </p:nvSpPr>
              <p:spPr>
                <a:xfrm rot="-5400000">
                  <a:off x="523225" y="3747675"/>
                  <a:ext cx="56975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49" extrusionOk="0">
                      <a:moveTo>
                        <a:pt x="1597" y="1"/>
                      </a:moveTo>
                      <a:cubicBezTo>
                        <a:pt x="1433" y="1"/>
                        <a:pt x="1269" y="83"/>
                        <a:pt x="1174" y="247"/>
                      </a:cubicBezTo>
                      <a:lnTo>
                        <a:pt x="156" y="2007"/>
                      </a:lnTo>
                      <a:lnTo>
                        <a:pt x="1" y="2249"/>
                      </a:lnTo>
                      <a:lnTo>
                        <a:pt x="380" y="2042"/>
                      </a:lnTo>
                      <a:lnTo>
                        <a:pt x="1968" y="1127"/>
                      </a:lnTo>
                      <a:cubicBezTo>
                        <a:pt x="2193" y="989"/>
                        <a:pt x="2279" y="696"/>
                        <a:pt x="2141" y="454"/>
                      </a:cubicBezTo>
                      <a:lnTo>
                        <a:pt x="2020" y="247"/>
                      </a:lnTo>
                      <a:cubicBezTo>
                        <a:pt x="1925" y="83"/>
                        <a:pt x="1761" y="1"/>
                        <a:pt x="159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60" name="Google Shape;12860;p13"/>
                <p:cNvSpPr/>
                <p:nvPr/>
              </p:nvSpPr>
              <p:spPr>
                <a:xfrm rot="-5400000">
                  <a:off x="533013" y="3843763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2" y="240"/>
                      </a:cubicBezTo>
                      <a:lnTo>
                        <a:pt x="191" y="464"/>
                      </a:lnTo>
                      <a:cubicBezTo>
                        <a:pt x="1" y="775"/>
                        <a:pt x="225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5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61" name="Google Shape;12861;p13"/>
                <p:cNvSpPr/>
                <p:nvPr/>
              </p:nvSpPr>
              <p:spPr>
                <a:xfrm rot="-5400000">
                  <a:off x="557375" y="37818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208" y="0"/>
                      </a:moveTo>
                      <a:cubicBezTo>
                        <a:pt x="535" y="0"/>
                        <a:pt x="0" y="536"/>
                        <a:pt x="0" y="1209"/>
                      </a:cubicBezTo>
                      <a:cubicBezTo>
                        <a:pt x="0" y="1865"/>
                        <a:pt x="535" y="2400"/>
                        <a:pt x="1208" y="2400"/>
                      </a:cubicBezTo>
                      <a:cubicBezTo>
                        <a:pt x="1864" y="2400"/>
                        <a:pt x="2399" y="1865"/>
                        <a:pt x="2399" y="1209"/>
                      </a:cubicBezTo>
                      <a:cubicBezTo>
                        <a:pt x="2399" y="536"/>
                        <a:pt x="1864" y="0"/>
                        <a:pt x="120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62" name="Google Shape;12862;p13"/>
                <p:cNvSpPr/>
                <p:nvPr/>
              </p:nvSpPr>
              <p:spPr>
                <a:xfrm rot="-5400000">
                  <a:off x="487050" y="4282775"/>
                  <a:ext cx="2006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6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83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63" name="Google Shape;12863;p13"/>
                <p:cNvSpPr/>
                <p:nvPr/>
              </p:nvSpPr>
              <p:spPr>
                <a:xfrm rot="-5400000">
                  <a:off x="523388" y="43907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683" y="1"/>
                      </a:moveTo>
                      <a:cubicBezTo>
                        <a:pt x="519" y="1"/>
                        <a:pt x="355" y="78"/>
                        <a:pt x="260" y="234"/>
                      </a:cubicBezTo>
                      <a:lnTo>
                        <a:pt x="139" y="458"/>
                      </a:lnTo>
                      <a:cubicBezTo>
                        <a:pt x="1" y="682"/>
                        <a:pt x="70" y="993"/>
                        <a:pt x="312" y="1114"/>
                      </a:cubicBezTo>
                      <a:lnTo>
                        <a:pt x="1071" y="1563"/>
                      </a:lnTo>
                      <a:lnTo>
                        <a:pt x="2262" y="2253"/>
                      </a:lnTo>
                      <a:lnTo>
                        <a:pt x="2124" y="2011"/>
                      </a:lnTo>
                      <a:lnTo>
                        <a:pt x="1106" y="234"/>
                      </a:lnTo>
                      <a:cubicBezTo>
                        <a:pt x="1011" y="78"/>
                        <a:pt x="847" y="1"/>
                        <a:pt x="68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64" name="Google Shape;12864;p13"/>
                <p:cNvSpPr/>
                <p:nvPr/>
              </p:nvSpPr>
              <p:spPr>
                <a:xfrm rot="-5400000">
                  <a:off x="615188" y="4368188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47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22" y="2745"/>
                      </a:cubicBezTo>
                      <a:lnTo>
                        <a:pt x="881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47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65" name="Google Shape;12865;p13"/>
                <p:cNvSpPr/>
                <p:nvPr/>
              </p:nvSpPr>
              <p:spPr>
                <a:xfrm rot="-5400000">
                  <a:off x="526138" y="4368363"/>
                  <a:ext cx="335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3" h="2746" extrusionOk="0">
                      <a:moveTo>
                        <a:pt x="595" y="1"/>
                      </a:moveTo>
                      <a:cubicBezTo>
                        <a:pt x="229" y="1"/>
                        <a:pt x="0" y="405"/>
                        <a:pt x="186" y="726"/>
                      </a:cubicBezTo>
                      <a:lnTo>
                        <a:pt x="1205" y="2487"/>
                      </a:lnTo>
                      <a:lnTo>
                        <a:pt x="1343" y="2745"/>
                      </a:lnTo>
                      <a:lnTo>
                        <a:pt x="1343" y="484"/>
                      </a:lnTo>
                      <a:cubicBezTo>
                        <a:pt x="1343" y="225"/>
                        <a:pt x="1136" y="1"/>
                        <a:pt x="877" y="1"/>
                      </a:cubicBezTo>
                      <a:lnTo>
                        <a:pt x="618" y="1"/>
                      </a:lnTo>
                      <a:cubicBezTo>
                        <a:pt x="610" y="1"/>
                        <a:pt x="603" y="1"/>
                        <a:pt x="5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66" name="Google Shape;12866;p13"/>
                <p:cNvSpPr/>
                <p:nvPr/>
              </p:nvSpPr>
              <p:spPr>
                <a:xfrm rot="-5400000">
                  <a:off x="615413" y="43291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25" y="2745"/>
                        <a:pt x="483" y="2745"/>
                      </a:cubicBezTo>
                      <a:lnTo>
                        <a:pt x="742" y="2745"/>
                      </a:lnTo>
                      <a:cubicBezTo>
                        <a:pt x="1122" y="2745"/>
                        <a:pt x="1346" y="2331"/>
                        <a:pt x="1174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67" name="Google Shape;12867;p13"/>
                <p:cNvSpPr/>
                <p:nvPr/>
              </p:nvSpPr>
              <p:spPr>
                <a:xfrm rot="-5400000">
                  <a:off x="568463" y="4320888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3" y="1198"/>
                        <a:pt x="2194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5" y="414"/>
                        <a:pt x="2693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68" name="Google Shape;12868;p13"/>
                <p:cNvSpPr/>
                <p:nvPr/>
              </p:nvSpPr>
              <p:spPr>
                <a:xfrm rot="-5400000">
                  <a:off x="594763" y="4318738"/>
                  <a:ext cx="56975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66" extrusionOk="0">
                      <a:moveTo>
                        <a:pt x="0" y="0"/>
                      </a:moveTo>
                      <a:lnTo>
                        <a:pt x="1174" y="2019"/>
                      </a:lnTo>
                      <a:cubicBezTo>
                        <a:pt x="1269" y="2183"/>
                        <a:pt x="1433" y="2265"/>
                        <a:pt x="1594" y="2265"/>
                      </a:cubicBezTo>
                      <a:cubicBezTo>
                        <a:pt x="1756" y="2265"/>
                        <a:pt x="1916" y="2183"/>
                        <a:pt x="2002" y="2019"/>
                      </a:cubicBezTo>
                      <a:lnTo>
                        <a:pt x="2140" y="1812"/>
                      </a:lnTo>
                      <a:cubicBezTo>
                        <a:pt x="2278" y="1571"/>
                        <a:pt x="2192" y="1260"/>
                        <a:pt x="1968" y="11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69" name="Google Shape;12869;p13"/>
                <p:cNvSpPr/>
                <p:nvPr/>
              </p:nvSpPr>
              <p:spPr>
                <a:xfrm rot="-5400000">
                  <a:off x="568125" y="4415275"/>
                  <a:ext cx="738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3" h="1189" extrusionOk="0">
                      <a:moveTo>
                        <a:pt x="622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6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5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70" name="Google Shape;12870;p13"/>
                <p:cNvSpPr/>
                <p:nvPr/>
              </p:nvSpPr>
              <p:spPr>
                <a:xfrm rot="-5400000">
                  <a:off x="594813" y="43907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2262" y="0"/>
                      </a:moveTo>
                      <a:lnTo>
                        <a:pt x="312" y="1139"/>
                      </a:lnTo>
                      <a:cubicBezTo>
                        <a:pt x="70" y="1260"/>
                        <a:pt x="1" y="1571"/>
                        <a:pt x="139" y="1795"/>
                      </a:cubicBezTo>
                      <a:lnTo>
                        <a:pt x="260" y="2019"/>
                      </a:lnTo>
                      <a:cubicBezTo>
                        <a:pt x="355" y="2175"/>
                        <a:pt x="519" y="2252"/>
                        <a:pt x="683" y="2252"/>
                      </a:cubicBezTo>
                      <a:cubicBezTo>
                        <a:pt x="847" y="2252"/>
                        <a:pt x="1011" y="2175"/>
                        <a:pt x="1106" y="2019"/>
                      </a:cubicBezTo>
                      <a:lnTo>
                        <a:pt x="226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71" name="Google Shape;12871;p13"/>
                <p:cNvSpPr/>
                <p:nvPr/>
              </p:nvSpPr>
              <p:spPr>
                <a:xfrm rot="-5400000">
                  <a:off x="526100" y="4329150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55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72" name="Google Shape;12872;p13"/>
                <p:cNvSpPr/>
                <p:nvPr/>
              </p:nvSpPr>
              <p:spPr>
                <a:xfrm rot="-5400000">
                  <a:off x="533038" y="4321013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195" y="0"/>
                      </a:moveTo>
                      <a:cubicBezTo>
                        <a:pt x="2113" y="0"/>
                        <a:pt x="2029" y="21"/>
                        <a:pt x="1951" y="66"/>
                      </a:cubicBezTo>
                      <a:lnTo>
                        <a:pt x="381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693" y="1188"/>
                        <a:pt x="2935" y="791"/>
                        <a:pt x="2745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7" y="0"/>
                        <a:pt x="21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73" name="Google Shape;12873;p13"/>
                <p:cNvSpPr/>
                <p:nvPr/>
              </p:nvSpPr>
              <p:spPr>
                <a:xfrm rot="-5400000">
                  <a:off x="523225" y="4318950"/>
                  <a:ext cx="56975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49" extrusionOk="0">
                      <a:moveTo>
                        <a:pt x="1594" y="1"/>
                      </a:moveTo>
                      <a:cubicBezTo>
                        <a:pt x="1433" y="1"/>
                        <a:pt x="1269" y="83"/>
                        <a:pt x="1174" y="247"/>
                      </a:cubicBezTo>
                      <a:lnTo>
                        <a:pt x="155" y="2007"/>
                      </a:lnTo>
                      <a:lnTo>
                        <a:pt x="0" y="2249"/>
                      </a:lnTo>
                      <a:lnTo>
                        <a:pt x="380" y="2042"/>
                      </a:lnTo>
                      <a:lnTo>
                        <a:pt x="1968" y="1127"/>
                      </a:lnTo>
                      <a:cubicBezTo>
                        <a:pt x="2192" y="989"/>
                        <a:pt x="2278" y="696"/>
                        <a:pt x="2140" y="454"/>
                      </a:cubicBezTo>
                      <a:lnTo>
                        <a:pt x="2002" y="247"/>
                      </a:lnTo>
                      <a:cubicBezTo>
                        <a:pt x="1916" y="83"/>
                        <a:pt x="1756" y="1"/>
                        <a:pt x="159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74" name="Google Shape;12874;p13"/>
                <p:cNvSpPr/>
                <p:nvPr/>
              </p:nvSpPr>
              <p:spPr>
                <a:xfrm rot="-5400000">
                  <a:off x="532800" y="4415275"/>
                  <a:ext cx="738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3" h="1189" extrusionOk="0">
                      <a:moveTo>
                        <a:pt x="755" y="0"/>
                      </a:moveTo>
                      <a:cubicBezTo>
                        <a:pt x="584" y="0"/>
                        <a:pt x="422" y="89"/>
                        <a:pt x="329" y="240"/>
                      </a:cubicBezTo>
                      <a:lnTo>
                        <a:pt x="208" y="464"/>
                      </a:lnTo>
                      <a:cubicBezTo>
                        <a:pt x="1" y="775"/>
                        <a:pt x="243" y="1189"/>
                        <a:pt x="622" y="1189"/>
                      </a:cubicBezTo>
                      <a:lnTo>
                        <a:pt x="2952" y="1189"/>
                      </a:lnTo>
                      <a:lnTo>
                        <a:pt x="1761" y="516"/>
                      </a:lnTo>
                      <a:lnTo>
                        <a:pt x="1002" y="67"/>
                      </a:lnTo>
                      <a:cubicBezTo>
                        <a:pt x="923" y="22"/>
                        <a:pt x="838" y="0"/>
                        <a:pt x="75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75" name="Google Shape;12875;p13"/>
                <p:cNvSpPr/>
                <p:nvPr/>
              </p:nvSpPr>
              <p:spPr>
                <a:xfrm rot="-5400000">
                  <a:off x="557375" y="43531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209" y="0"/>
                      </a:moveTo>
                      <a:cubicBezTo>
                        <a:pt x="535" y="0"/>
                        <a:pt x="0" y="536"/>
                        <a:pt x="0" y="1209"/>
                      </a:cubicBezTo>
                      <a:cubicBezTo>
                        <a:pt x="0" y="1865"/>
                        <a:pt x="535" y="2400"/>
                        <a:pt x="1209" y="2400"/>
                      </a:cubicBezTo>
                      <a:cubicBezTo>
                        <a:pt x="1864" y="2400"/>
                        <a:pt x="2399" y="1865"/>
                        <a:pt x="2399" y="1209"/>
                      </a:cubicBezTo>
                      <a:cubicBezTo>
                        <a:pt x="2399" y="536"/>
                        <a:pt x="1864" y="0"/>
                        <a:pt x="120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76" name="Google Shape;12876;p13"/>
                <p:cNvSpPr/>
                <p:nvPr/>
              </p:nvSpPr>
              <p:spPr>
                <a:xfrm rot="-5400000">
                  <a:off x="487050" y="1997175"/>
                  <a:ext cx="2006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6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77" name="Google Shape;12877;p13"/>
                <p:cNvSpPr/>
                <p:nvPr/>
              </p:nvSpPr>
              <p:spPr>
                <a:xfrm rot="-5400000">
                  <a:off x="523175" y="2105375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685" y="1"/>
                      </a:moveTo>
                      <a:cubicBezTo>
                        <a:pt x="523" y="1"/>
                        <a:pt x="363" y="78"/>
                        <a:pt x="277" y="234"/>
                      </a:cubicBezTo>
                      <a:lnTo>
                        <a:pt x="139" y="458"/>
                      </a:lnTo>
                      <a:cubicBezTo>
                        <a:pt x="1" y="682"/>
                        <a:pt x="87" y="976"/>
                        <a:pt x="311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124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78" name="Google Shape;12878;p13"/>
                <p:cNvSpPr/>
                <p:nvPr/>
              </p:nvSpPr>
              <p:spPr>
                <a:xfrm rot="-5400000">
                  <a:off x="615200" y="208260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05" y="2745"/>
                      </a:cubicBezTo>
                      <a:lnTo>
                        <a:pt x="863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79" name="Google Shape;12879;p13"/>
                <p:cNvSpPr/>
                <p:nvPr/>
              </p:nvSpPr>
              <p:spPr>
                <a:xfrm rot="-5400000">
                  <a:off x="526100" y="208282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605" y="0"/>
                      </a:moveTo>
                      <a:cubicBezTo>
                        <a:pt x="225" y="0"/>
                        <a:pt x="1" y="397"/>
                        <a:pt x="173" y="725"/>
                      </a:cubicBezTo>
                      <a:lnTo>
                        <a:pt x="1209" y="2486"/>
                      </a:lnTo>
                      <a:lnTo>
                        <a:pt x="1347" y="2744"/>
                      </a:lnTo>
                      <a:lnTo>
                        <a:pt x="1347" y="483"/>
                      </a:lnTo>
                      <a:cubicBezTo>
                        <a:pt x="1347" y="207"/>
                        <a:pt x="1122" y="0"/>
                        <a:pt x="86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80" name="Google Shape;12880;p13"/>
                <p:cNvSpPr/>
                <p:nvPr/>
              </p:nvSpPr>
              <p:spPr>
                <a:xfrm rot="-5400000">
                  <a:off x="615413" y="20435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07" y="2745"/>
                        <a:pt x="483" y="2745"/>
                      </a:cubicBezTo>
                      <a:lnTo>
                        <a:pt x="742" y="2745"/>
                      </a:lnTo>
                      <a:cubicBezTo>
                        <a:pt x="1105" y="2745"/>
                        <a:pt x="1346" y="2331"/>
                        <a:pt x="1157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81" name="Google Shape;12881;p13"/>
                <p:cNvSpPr/>
                <p:nvPr/>
              </p:nvSpPr>
              <p:spPr>
                <a:xfrm rot="-5400000">
                  <a:off x="568463" y="2035713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68" y="1139"/>
                      </a:lnTo>
                      <a:cubicBezTo>
                        <a:pt x="2041" y="1178"/>
                        <a:pt x="2120" y="1198"/>
                        <a:pt x="2200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62" y="742"/>
                      </a:lnTo>
                      <a:cubicBezTo>
                        <a:pt x="2935" y="414"/>
                        <a:pt x="2710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82" name="Google Shape;12882;p13"/>
                <p:cNvSpPr/>
                <p:nvPr/>
              </p:nvSpPr>
              <p:spPr>
                <a:xfrm rot="-5400000">
                  <a:off x="594750" y="2033150"/>
                  <a:ext cx="5700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66" extrusionOk="0">
                      <a:moveTo>
                        <a:pt x="1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8" y="2183"/>
                        <a:pt x="2003" y="2019"/>
                      </a:cubicBezTo>
                      <a:lnTo>
                        <a:pt x="2141" y="1812"/>
                      </a:lnTo>
                      <a:cubicBezTo>
                        <a:pt x="2279" y="1571"/>
                        <a:pt x="2193" y="1260"/>
                        <a:pt x="1951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83" name="Google Shape;12883;p13"/>
                <p:cNvSpPr/>
                <p:nvPr/>
              </p:nvSpPr>
              <p:spPr>
                <a:xfrm rot="-5400000">
                  <a:off x="568338" y="2129888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605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6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84" name="Google Shape;12884;p13"/>
                <p:cNvSpPr/>
                <p:nvPr/>
              </p:nvSpPr>
              <p:spPr>
                <a:xfrm rot="-5400000">
                  <a:off x="594600" y="2105375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2279" y="0"/>
                      </a:moveTo>
                      <a:lnTo>
                        <a:pt x="329" y="1139"/>
                      </a:lnTo>
                      <a:cubicBezTo>
                        <a:pt x="87" y="1260"/>
                        <a:pt x="1" y="1571"/>
                        <a:pt x="139" y="1795"/>
                      </a:cubicBezTo>
                      <a:lnTo>
                        <a:pt x="277" y="2019"/>
                      </a:lnTo>
                      <a:cubicBezTo>
                        <a:pt x="372" y="2175"/>
                        <a:pt x="536" y="2252"/>
                        <a:pt x="697" y="2252"/>
                      </a:cubicBezTo>
                      <a:cubicBezTo>
                        <a:pt x="859" y="2252"/>
                        <a:pt x="1019" y="2175"/>
                        <a:pt x="1105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85" name="Google Shape;12885;p13"/>
                <p:cNvSpPr/>
                <p:nvPr/>
              </p:nvSpPr>
              <p:spPr>
                <a:xfrm rot="-5400000">
                  <a:off x="526100" y="2043550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38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86" name="Google Shape;12886;p13"/>
                <p:cNvSpPr/>
                <p:nvPr/>
              </p:nvSpPr>
              <p:spPr>
                <a:xfrm rot="-5400000">
                  <a:off x="533038" y="2035838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200" y="0"/>
                      </a:moveTo>
                      <a:cubicBezTo>
                        <a:pt x="2121" y="0"/>
                        <a:pt x="2041" y="21"/>
                        <a:pt x="1968" y="66"/>
                      </a:cubicBezTo>
                      <a:lnTo>
                        <a:pt x="380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710" y="1188"/>
                        <a:pt x="2935" y="791"/>
                        <a:pt x="2762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6" y="0"/>
                        <a:pt x="220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87" name="Google Shape;12887;p13"/>
                <p:cNvSpPr/>
                <p:nvPr/>
              </p:nvSpPr>
              <p:spPr>
                <a:xfrm rot="-5400000">
                  <a:off x="523438" y="2033588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9" y="2007"/>
                      </a:lnTo>
                      <a:lnTo>
                        <a:pt x="1" y="2249"/>
                      </a:lnTo>
                      <a:lnTo>
                        <a:pt x="381" y="2042"/>
                      </a:lnTo>
                      <a:lnTo>
                        <a:pt x="1951" y="1127"/>
                      </a:lnTo>
                      <a:cubicBezTo>
                        <a:pt x="2193" y="989"/>
                        <a:pt x="2262" y="696"/>
                        <a:pt x="2124" y="454"/>
                      </a:cubicBezTo>
                      <a:lnTo>
                        <a:pt x="2003" y="247"/>
                      </a:lnTo>
                      <a:cubicBezTo>
                        <a:pt x="1908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88" name="Google Shape;12888;p13"/>
                <p:cNvSpPr/>
                <p:nvPr/>
              </p:nvSpPr>
              <p:spPr>
                <a:xfrm rot="-5400000">
                  <a:off x="533013" y="2129888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2" y="240"/>
                      </a:cubicBezTo>
                      <a:lnTo>
                        <a:pt x="191" y="464"/>
                      </a:lnTo>
                      <a:cubicBezTo>
                        <a:pt x="1" y="775"/>
                        <a:pt x="225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5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89" name="Google Shape;12889;p13"/>
                <p:cNvSpPr/>
                <p:nvPr/>
              </p:nvSpPr>
              <p:spPr>
                <a:xfrm rot="-5400000">
                  <a:off x="552338" y="2072538"/>
                  <a:ext cx="70350" cy="6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4" h="2411" extrusionOk="0">
                      <a:moveTo>
                        <a:pt x="1605" y="0"/>
                      </a:moveTo>
                      <a:cubicBezTo>
                        <a:pt x="535" y="0"/>
                        <a:pt x="0" y="1295"/>
                        <a:pt x="760" y="2054"/>
                      </a:cubicBezTo>
                      <a:cubicBezTo>
                        <a:pt x="1006" y="2301"/>
                        <a:pt x="1308" y="2411"/>
                        <a:pt x="1604" y="2411"/>
                      </a:cubicBezTo>
                      <a:cubicBezTo>
                        <a:pt x="2222" y="2411"/>
                        <a:pt x="2813" y="1932"/>
                        <a:pt x="2813" y="1209"/>
                      </a:cubicBezTo>
                      <a:cubicBezTo>
                        <a:pt x="2813" y="536"/>
                        <a:pt x="2261" y="0"/>
                        <a:pt x="16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90" name="Google Shape;12890;p13"/>
                <p:cNvSpPr/>
                <p:nvPr/>
              </p:nvSpPr>
              <p:spPr>
                <a:xfrm rot="-5400000">
                  <a:off x="510888" y="2963813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12" y="0"/>
                      </a:moveTo>
                      <a:cubicBezTo>
                        <a:pt x="618" y="0"/>
                        <a:pt x="423" y="95"/>
                        <a:pt x="311" y="285"/>
                      </a:cubicBezTo>
                      <a:lnTo>
                        <a:pt x="156" y="561"/>
                      </a:lnTo>
                      <a:cubicBezTo>
                        <a:pt x="1" y="837"/>
                        <a:pt x="87" y="1182"/>
                        <a:pt x="380" y="1338"/>
                      </a:cubicBezTo>
                      <a:lnTo>
                        <a:pt x="1295" y="1873"/>
                      </a:lnTo>
                      <a:lnTo>
                        <a:pt x="2710" y="2701"/>
                      </a:lnTo>
                      <a:lnTo>
                        <a:pt x="2710" y="2701"/>
                      </a:lnTo>
                      <a:lnTo>
                        <a:pt x="2538" y="2408"/>
                      </a:lnTo>
                      <a:lnTo>
                        <a:pt x="1312" y="285"/>
                      </a:lnTo>
                      <a:cubicBezTo>
                        <a:pt x="1200" y="95"/>
                        <a:pt x="1006" y="0"/>
                        <a:pt x="8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91" name="Google Shape;12891;p13"/>
                <p:cNvSpPr/>
                <p:nvPr/>
              </p:nvSpPr>
              <p:spPr>
                <a:xfrm rot="-5400000">
                  <a:off x="620588" y="29367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1606" y="1"/>
                      </a:moveTo>
                      <a:lnTo>
                        <a:pt x="208" y="2417"/>
                      </a:lnTo>
                      <a:cubicBezTo>
                        <a:pt x="1" y="2797"/>
                        <a:pt x="277" y="3280"/>
                        <a:pt x="726" y="3280"/>
                      </a:cubicBezTo>
                      <a:lnTo>
                        <a:pt x="1019" y="3280"/>
                      </a:lnTo>
                      <a:cubicBezTo>
                        <a:pt x="1347" y="3280"/>
                        <a:pt x="1606" y="3021"/>
                        <a:pt x="1606" y="2711"/>
                      </a:cubicBezTo>
                      <a:lnTo>
                        <a:pt x="1606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92" name="Google Shape;12892;p13"/>
                <p:cNvSpPr/>
                <p:nvPr/>
              </p:nvSpPr>
              <p:spPr>
                <a:xfrm rot="-5400000">
                  <a:off x="514013" y="293716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725" y="1"/>
                      </a:moveTo>
                      <a:cubicBezTo>
                        <a:pt x="277" y="1"/>
                        <a:pt x="1" y="484"/>
                        <a:pt x="225" y="864"/>
                      </a:cubicBezTo>
                      <a:lnTo>
                        <a:pt x="1450" y="2969"/>
                      </a:lnTo>
                      <a:lnTo>
                        <a:pt x="1606" y="3280"/>
                      </a:lnTo>
                      <a:lnTo>
                        <a:pt x="1606" y="588"/>
                      </a:lnTo>
                      <a:cubicBezTo>
                        <a:pt x="1606" y="260"/>
                        <a:pt x="1347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93" name="Google Shape;12893;p13"/>
                <p:cNvSpPr/>
                <p:nvPr/>
              </p:nvSpPr>
              <p:spPr>
                <a:xfrm rot="-5400000">
                  <a:off x="620575" y="2889700"/>
                  <a:ext cx="40600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3298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60" y="3298"/>
                        <a:pt x="570" y="3298"/>
                      </a:cubicBezTo>
                      <a:lnTo>
                        <a:pt x="881" y="3298"/>
                      </a:lnTo>
                      <a:cubicBezTo>
                        <a:pt x="1330" y="3298"/>
                        <a:pt x="1623" y="2814"/>
                        <a:pt x="1399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94" name="Google Shape;12894;p13"/>
                <p:cNvSpPr/>
                <p:nvPr/>
              </p:nvSpPr>
              <p:spPr>
                <a:xfrm rot="-5400000">
                  <a:off x="564763" y="2880388"/>
                  <a:ext cx="876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7" extrusionOk="0">
                      <a:moveTo>
                        <a:pt x="0" y="0"/>
                      </a:moveTo>
                      <a:lnTo>
                        <a:pt x="2330" y="1364"/>
                      </a:lnTo>
                      <a:cubicBezTo>
                        <a:pt x="2418" y="1413"/>
                        <a:pt x="2514" y="1436"/>
                        <a:pt x="2609" y="1436"/>
                      </a:cubicBezTo>
                      <a:cubicBezTo>
                        <a:pt x="2815" y="1436"/>
                        <a:pt x="3018" y="1328"/>
                        <a:pt x="3124" y="1140"/>
                      </a:cubicBezTo>
                      <a:lnTo>
                        <a:pt x="3280" y="863"/>
                      </a:lnTo>
                      <a:cubicBezTo>
                        <a:pt x="3504" y="484"/>
                        <a:pt x="3228" y="18"/>
                        <a:pt x="277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95" name="Google Shape;12895;p13"/>
                <p:cNvSpPr/>
                <p:nvPr/>
              </p:nvSpPr>
              <p:spPr>
                <a:xfrm rot="-5400000">
                  <a:off x="596325" y="2878175"/>
                  <a:ext cx="677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84" extrusionOk="0">
                      <a:moveTo>
                        <a:pt x="0" y="0"/>
                      </a:moveTo>
                      <a:lnTo>
                        <a:pt x="1398" y="2399"/>
                      </a:lnTo>
                      <a:cubicBezTo>
                        <a:pt x="1510" y="2589"/>
                        <a:pt x="1705" y="2684"/>
                        <a:pt x="1899" y="2684"/>
                      </a:cubicBezTo>
                      <a:cubicBezTo>
                        <a:pt x="2093" y="2684"/>
                        <a:pt x="2287" y="2589"/>
                        <a:pt x="2399" y="2399"/>
                      </a:cubicBezTo>
                      <a:lnTo>
                        <a:pt x="2555" y="2140"/>
                      </a:lnTo>
                      <a:cubicBezTo>
                        <a:pt x="2710" y="1864"/>
                        <a:pt x="2624" y="1502"/>
                        <a:pt x="2348" y="134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96" name="Google Shape;12896;p13"/>
                <p:cNvSpPr/>
                <p:nvPr/>
              </p:nvSpPr>
              <p:spPr>
                <a:xfrm rot="-5400000">
                  <a:off x="564750" y="299300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25" y="0"/>
                      </a:moveTo>
                      <a:cubicBezTo>
                        <a:pt x="277" y="18"/>
                        <a:pt x="1" y="484"/>
                        <a:pt x="225" y="863"/>
                      </a:cubicBezTo>
                      <a:lnTo>
                        <a:pt x="380" y="1140"/>
                      </a:lnTo>
                      <a:cubicBezTo>
                        <a:pt x="486" y="1328"/>
                        <a:pt x="689" y="1436"/>
                        <a:pt x="895" y="1436"/>
                      </a:cubicBezTo>
                      <a:cubicBezTo>
                        <a:pt x="991" y="1436"/>
                        <a:pt x="1087" y="1413"/>
                        <a:pt x="1174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97" name="Google Shape;12897;p13"/>
                <p:cNvSpPr/>
                <p:nvPr/>
              </p:nvSpPr>
              <p:spPr>
                <a:xfrm rot="-5400000">
                  <a:off x="596263" y="2964088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7" y="0"/>
                      </a:moveTo>
                      <a:lnTo>
                        <a:pt x="380" y="1346"/>
                      </a:lnTo>
                      <a:cubicBezTo>
                        <a:pt x="104" y="1502"/>
                        <a:pt x="0" y="1864"/>
                        <a:pt x="173" y="2140"/>
                      </a:cubicBezTo>
                      <a:lnTo>
                        <a:pt x="328" y="2399"/>
                      </a:lnTo>
                      <a:cubicBezTo>
                        <a:pt x="432" y="2598"/>
                        <a:pt x="626" y="2697"/>
                        <a:pt x="822" y="2697"/>
                      </a:cubicBezTo>
                      <a:cubicBezTo>
                        <a:pt x="1019" y="2697"/>
                        <a:pt x="1217" y="2598"/>
                        <a:pt x="1329" y="2399"/>
                      </a:cubicBez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98" name="Google Shape;12898;p13"/>
                <p:cNvSpPr/>
                <p:nvPr/>
              </p:nvSpPr>
              <p:spPr>
                <a:xfrm rot="-5400000">
                  <a:off x="514013" y="28901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70" y="1"/>
                      </a:moveTo>
                      <a:cubicBezTo>
                        <a:pt x="260" y="1"/>
                        <a:pt x="1" y="260"/>
                        <a:pt x="1" y="588"/>
                      </a:cubicBezTo>
                      <a:lnTo>
                        <a:pt x="1" y="3280"/>
                      </a:lnTo>
                      <a:lnTo>
                        <a:pt x="173" y="2987"/>
                      </a:lnTo>
                      <a:lnTo>
                        <a:pt x="1399" y="864"/>
                      </a:lnTo>
                      <a:cubicBezTo>
                        <a:pt x="1606" y="484"/>
                        <a:pt x="1330" y="1"/>
                        <a:pt x="88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99" name="Google Shape;12899;p13"/>
                <p:cNvSpPr/>
                <p:nvPr/>
              </p:nvSpPr>
              <p:spPr>
                <a:xfrm rot="-5400000">
                  <a:off x="522550" y="2880550"/>
                  <a:ext cx="87600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24" extrusionOk="0">
                      <a:moveTo>
                        <a:pt x="2642" y="1"/>
                      </a:moveTo>
                      <a:cubicBezTo>
                        <a:pt x="2541" y="1"/>
                        <a:pt x="2440" y="26"/>
                        <a:pt x="2348" y="77"/>
                      </a:cubicBezTo>
                      <a:lnTo>
                        <a:pt x="466" y="1165"/>
                      </a:lnTo>
                      <a:lnTo>
                        <a:pt x="0" y="1424"/>
                      </a:lnTo>
                      <a:lnTo>
                        <a:pt x="2796" y="1424"/>
                      </a:lnTo>
                      <a:cubicBezTo>
                        <a:pt x="3228" y="1424"/>
                        <a:pt x="3504" y="940"/>
                        <a:pt x="3297" y="561"/>
                      </a:cubicBezTo>
                      <a:lnTo>
                        <a:pt x="3142" y="284"/>
                      </a:lnTo>
                      <a:cubicBezTo>
                        <a:pt x="3038" y="100"/>
                        <a:pt x="2842" y="1"/>
                        <a:pt x="264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900" name="Google Shape;12900;p13"/>
                <p:cNvSpPr/>
                <p:nvPr/>
              </p:nvSpPr>
              <p:spPr>
                <a:xfrm rot="-5400000">
                  <a:off x="510950" y="2878000"/>
                  <a:ext cx="67750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98" extrusionOk="0">
                      <a:moveTo>
                        <a:pt x="1890" y="0"/>
                      </a:moveTo>
                      <a:cubicBezTo>
                        <a:pt x="1692" y="0"/>
                        <a:pt x="1493" y="100"/>
                        <a:pt x="1381" y="298"/>
                      </a:cubicBezTo>
                      <a:lnTo>
                        <a:pt x="173" y="2404"/>
                      </a:lnTo>
                      <a:lnTo>
                        <a:pt x="0" y="2697"/>
                      </a:lnTo>
                      <a:lnTo>
                        <a:pt x="449" y="2438"/>
                      </a:lnTo>
                      <a:lnTo>
                        <a:pt x="2330" y="1351"/>
                      </a:lnTo>
                      <a:cubicBezTo>
                        <a:pt x="2606" y="1196"/>
                        <a:pt x="2710" y="833"/>
                        <a:pt x="2555" y="557"/>
                      </a:cubicBezTo>
                      <a:lnTo>
                        <a:pt x="2399" y="298"/>
                      </a:lnTo>
                      <a:cubicBezTo>
                        <a:pt x="2287" y="100"/>
                        <a:pt x="2089" y="0"/>
                        <a:pt x="189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901" name="Google Shape;12901;p13"/>
                <p:cNvSpPr/>
                <p:nvPr/>
              </p:nvSpPr>
              <p:spPr>
                <a:xfrm rot="-5400000">
                  <a:off x="522438" y="299306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80" y="1"/>
                      </a:moveTo>
                      <a:cubicBezTo>
                        <a:pt x="679" y="1"/>
                        <a:pt x="484" y="108"/>
                        <a:pt x="380" y="292"/>
                      </a:cubicBezTo>
                      <a:lnTo>
                        <a:pt x="225" y="569"/>
                      </a:lnTo>
                      <a:cubicBezTo>
                        <a:pt x="1" y="948"/>
                        <a:pt x="277" y="1432"/>
                        <a:pt x="725" y="1432"/>
                      </a:cubicBezTo>
                      <a:lnTo>
                        <a:pt x="3504" y="1432"/>
                      </a:lnTo>
                      <a:lnTo>
                        <a:pt x="2089" y="603"/>
                      </a:lnTo>
                      <a:lnTo>
                        <a:pt x="1174" y="85"/>
                      </a:lnTo>
                      <a:cubicBezTo>
                        <a:pt x="1082" y="28"/>
                        <a:pt x="981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902" name="Google Shape;12902;p13"/>
                <p:cNvSpPr/>
                <p:nvPr/>
              </p:nvSpPr>
              <p:spPr>
                <a:xfrm rot="-5400000">
                  <a:off x="545713" y="2924888"/>
                  <a:ext cx="83750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0" h="2865" extrusionOk="0">
                      <a:moveTo>
                        <a:pt x="1917" y="0"/>
                      </a:moveTo>
                      <a:cubicBezTo>
                        <a:pt x="640" y="0"/>
                        <a:pt x="1" y="1536"/>
                        <a:pt x="898" y="2434"/>
                      </a:cubicBezTo>
                      <a:cubicBezTo>
                        <a:pt x="1196" y="2732"/>
                        <a:pt x="1560" y="2865"/>
                        <a:pt x="1915" y="2865"/>
                      </a:cubicBezTo>
                      <a:cubicBezTo>
                        <a:pt x="2651" y="2865"/>
                        <a:pt x="3349" y="2294"/>
                        <a:pt x="3349" y="1433"/>
                      </a:cubicBezTo>
                      <a:cubicBezTo>
                        <a:pt x="3349" y="639"/>
                        <a:pt x="2711" y="0"/>
                        <a:pt x="19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903" name="Google Shape;12903;p13"/>
                <p:cNvSpPr/>
                <p:nvPr/>
              </p:nvSpPr>
              <p:spPr>
                <a:xfrm rot="-5400000">
                  <a:off x="510888" y="3535113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12" y="0"/>
                      </a:moveTo>
                      <a:cubicBezTo>
                        <a:pt x="618" y="0"/>
                        <a:pt x="424" y="95"/>
                        <a:pt x="312" y="285"/>
                      </a:cubicBezTo>
                      <a:lnTo>
                        <a:pt x="156" y="561"/>
                      </a:lnTo>
                      <a:cubicBezTo>
                        <a:pt x="1" y="837"/>
                        <a:pt x="87" y="1182"/>
                        <a:pt x="381" y="1338"/>
                      </a:cubicBezTo>
                      <a:lnTo>
                        <a:pt x="1295" y="1873"/>
                      </a:lnTo>
                      <a:lnTo>
                        <a:pt x="2711" y="2701"/>
                      </a:lnTo>
                      <a:lnTo>
                        <a:pt x="2711" y="2701"/>
                      </a:lnTo>
                      <a:lnTo>
                        <a:pt x="2538" y="2408"/>
                      </a:lnTo>
                      <a:lnTo>
                        <a:pt x="1313" y="285"/>
                      </a:lnTo>
                      <a:cubicBezTo>
                        <a:pt x="1200" y="95"/>
                        <a:pt x="1006" y="0"/>
                        <a:pt x="8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904" name="Google Shape;12904;p13"/>
                <p:cNvSpPr/>
                <p:nvPr/>
              </p:nvSpPr>
              <p:spPr>
                <a:xfrm rot="-5400000">
                  <a:off x="620575" y="3508450"/>
                  <a:ext cx="401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3281" extrusionOk="0">
                      <a:moveTo>
                        <a:pt x="1606" y="1"/>
                      </a:moveTo>
                      <a:lnTo>
                        <a:pt x="208" y="2417"/>
                      </a:lnTo>
                      <a:cubicBezTo>
                        <a:pt x="1" y="2797"/>
                        <a:pt x="277" y="3280"/>
                        <a:pt x="709" y="3280"/>
                      </a:cubicBezTo>
                      <a:lnTo>
                        <a:pt x="1019" y="3280"/>
                      </a:lnTo>
                      <a:cubicBezTo>
                        <a:pt x="1347" y="3280"/>
                        <a:pt x="1606" y="3021"/>
                        <a:pt x="1606" y="2711"/>
                      </a:cubicBezTo>
                      <a:lnTo>
                        <a:pt x="1606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905" name="Google Shape;12905;p13"/>
                <p:cNvSpPr/>
                <p:nvPr/>
              </p:nvSpPr>
              <p:spPr>
                <a:xfrm rot="-5400000">
                  <a:off x="514000" y="3508450"/>
                  <a:ext cx="401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3281" extrusionOk="0">
                      <a:moveTo>
                        <a:pt x="726" y="1"/>
                      </a:moveTo>
                      <a:cubicBezTo>
                        <a:pt x="277" y="1"/>
                        <a:pt x="1" y="484"/>
                        <a:pt x="225" y="864"/>
                      </a:cubicBezTo>
                      <a:lnTo>
                        <a:pt x="1433" y="2969"/>
                      </a:lnTo>
                      <a:lnTo>
                        <a:pt x="1606" y="3280"/>
                      </a:lnTo>
                      <a:lnTo>
                        <a:pt x="1606" y="588"/>
                      </a:lnTo>
                      <a:cubicBezTo>
                        <a:pt x="1606" y="260"/>
                        <a:pt x="1347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906" name="Google Shape;12906;p13"/>
                <p:cNvSpPr/>
                <p:nvPr/>
              </p:nvSpPr>
              <p:spPr>
                <a:xfrm rot="-5400000">
                  <a:off x="620800" y="3461200"/>
                  <a:ext cx="40150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98" extrusionOk="0">
                      <a:moveTo>
                        <a:pt x="0" y="1"/>
                      </a:moveTo>
                      <a:lnTo>
                        <a:pt x="0" y="2711"/>
                      </a:lnTo>
                      <a:cubicBezTo>
                        <a:pt x="0" y="3039"/>
                        <a:pt x="259" y="3298"/>
                        <a:pt x="570" y="3298"/>
                      </a:cubicBezTo>
                      <a:lnTo>
                        <a:pt x="880" y="3298"/>
                      </a:lnTo>
                      <a:cubicBezTo>
                        <a:pt x="1329" y="3298"/>
                        <a:pt x="1605" y="2814"/>
                        <a:pt x="1381" y="2417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907" name="Google Shape;12907;p13"/>
                <p:cNvSpPr/>
                <p:nvPr/>
              </p:nvSpPr>
              <p:spPr>
                <a:xfrm rot="-5400000">
                  <a:off x="564750" y="3451675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1" y="0"/>
                      </a:moveTo>
                      <a:lnTo>
                        <a:pt x="2331" y="1364"/>
                      </a:lnTo>
                      <a:cubicBezTo>
                        <a:pt x="2418" y="1413"/>
                        <a:pt x="2514" y="1436"/>
                        <a:pt x="2610" y="1436"/>
                      </a:cubicBezTo>
                      <a:cubicBezTo>
                        <a:pt x="2816" y="1436"/>
                        <a:pt x="3018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504" y="484"/>
                        <a:pt x="3228" y="18"/>
                        <a:pt x="277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908" name="Google Shape;12908;p13"/>
                <p:cNvSpPr/>
                <p:nvPr/>
              </p:nvSpPr>
              <p:spPr>
                <a:xfrm rot="-5400000">
                  <a:off x="596313" y="34494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11" y="2589"/>
                        <a:pt x="1705" y="2684"/>
                        <a:pt x="1899" y="2684"/>
                      </a:cubicBezTo>
                      <a:cubicBezTo>
                        <a:pt x="2093" y="2684"/>
                        <a:pt x="2287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0" y="1864"/>
                        <a:pt x="2607" y="1502"/>
                        <a:pt x="2348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909" name="Google Shape;12909;p13"/>
                <p:cNvSpPr/>
                <p:nvPr/>
              </p:nvSpPr>
              <p:spPr>
                <a:xfrm rot="-5400000">
                  <a:off x="564750" y="356430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26" y="0"/>
                      </a:moveTo>
                      <a:cubicBezTo>
                        <a:pt x="277" y="18"/>
                        <a:pt x="1" y="484"/>
                        <a:pt x="225" y="863"/>
                      </a:cubicBezTo>
                      <a:lnTo>
                        <a:pt x="381" y="1140"/>
                      </a:lnTo>
                      <a:cubicBezTo>
                        <a:pt x="487" y="1328"/>
                        <a:pt x="690" y="1436"/>
                        <a:pt x="896" y="1436"/>
                      </a:cubicBezTo>
                      <a:cubicBezTo>
                        <a:pt x="991" y="1436"/>
                        <a:pt x="1087" y="1413"/>
                        <a:pt x="1175" y="1364"/>
                      </a:cubicBezTo>
                      <a:lnTo>
                        <a:pt x="3505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910" name="Google Shape;12910;p13"/>
                <p:cNvSpPr/>
                <p:nvPr/>
              </p:nvSpPr>
              <p:spPr>
                <a:xfrm rot="-5400000">
                  <a:off x="596263" y="3534963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8" y="0"/>
                      </a:moveTo>
                      <a:lnTo>
                        <a:pt x="381" y="1346"/>
                      </a:lnTo>
                      <a:cubicBezTo>
                        <a:pt x="104" y="1502"/>
                        <a:pt x="1" y="1864"/>
                        <a:pt x="156" y="2140"/>
                      </a:cubicBezTo>
                      <a:lnTo>
                        <a:pt x="312" y="2399"/>
                      </a:lnTo>
                      <a:cubicBezTo>
                        <a:pt x="424" y="2598"/>
                        <a:pt x="622" y="2697"/>
                        <a:pt x="821" y="2697"/>
                      </a:cubicBezTo>
                      <a:cubicBezTo>
                        <a:pt x="1019" y="2697"/>
                        <a:pt x="1218" y="2598"/>
                        <a:pt x="1330" y="2399"/>
                      </a:cubicBez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911" name="Google Shape;12911;p13"/>
                <p:cNvSpPr/>
                <p:nvPr/>
              </p:nvSpPr>
              <p:spPr>
                <a:xfrm rot="-5400000">
                  <a:off x="514013" y="346141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70" y="1"/>
                      </a:moveTo>
                      <a:cubicBezTo>
                        <a:pt x="259" y="1"/>
                        <a:pt x="0" y="260"/>
                        <a:pt x="0" y="588"/>
                      </a:cubicBezTo>
                      <a:lnTo>
                        <a:pt x="0" y="3280"/>
                      </a:lnTo>
                      <a:lnTo>
                        <a:pt x="173" y="2987"/>
                      </a:lnTo>
                      <a:lnTo>
                        <a:pt x="1381" y="864"/>
                      </a:lnTo>
                      <a:cubicBezTo>
                        <a:pt x="1605" y="484"/>
                        <a:pt x="1329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912" name="Google Shape;12912;p13"/>
                <p:cNvSpPr/>
                <p:nvPr/>
              </p:nvSpPr>
              <p:spPr>
                <a:xfrm rot="-5400000">
                  <a:off x="522538" y="3452263"/>
                  <a:ext cx="87625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24" extrusionOk="0">
                      <a:moveTo>
                        <a:pt x="2642" y="1"/>
                      </a:moveTo>
                      <a:cubicBezTo>
                        <a:pt x="2541" y="1"/>
                        <a:pt x="2440" y="26"/>
                        <a:pt x="2348" y="77"/>
                      </a:cubicBezTo>
                      <a:lnTo>
                        <a:pt x="466" y="1165"/>
                      </a:lnTo>
                      <a:lnTo>
                        <a:pt x="0" y="1424"/>
                      </a:lnTo>
                      <a:lnTo>
                        <a:pt x="2796" y="1424"/>
                      </a:lnTo>
                      <a:cubicBezTo>
                        <a:pt x="3228" y="1424"/>
                        <a:pt x="3504" y="940"/>
                        <a:pt x="3297" y="561"/>
                      </a:cubicBezTo>
                      <a:lnTo>
                        <a:pt x="3142" y="284"/>
                      </a:lnTo>
                      <a:cubicBezTo>
                        <a:pt x="3038" y="100"/>
                        <a:pt x="2842" y="1"/>
                        <a:pt x="264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913" name="Google Shape;12913;p13"/>
                <p:cNvSpPr/>
                <p:nvPr/>
              </p:nvSpPr>
              <p:spPr>
                <a:xfrm rot="-5400000">
                  <a:off x="510938" y="3449288"/>
                  <a:ext cx="67775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8" extrusionOk="0">
                      <a:moveTo>
                        <a:pt x="1899" y="0"/>
                      </a:moveTo>
                      <a:cubicBezTo>
                        <a:pt x="1705" y="0"/>
                        <a:pt x="1511" y="100"/>
                        <a:pt x="1399" y="298"/>
                      </a:cubicBezTo>
                      <a:lnTo>
                        <a:pt x="173" y="2404"/>
                      </a:lnTo>
                      <a:lnTo>
                        <a:pt x="1" y="2697"/>
                      </a:lnTo>
                      <a:lnTo>
                        <a:pt x="449" y="2438"/>
                      </a:lnTo>
                      <a:lnTo>
                        <a:pt x="2348" y="1351"/>
                      </a:lnTo>
                      <a:cubicBezTo>
                        <a:pt x="2624" y="1196"/>
                        <a:pt x="2710" y="833"/>
                        <a:pt x="2555" y="557"/>
                      </a:cubicBezTo>
                      <a:lnTo>
                        <a:pt x="2400" y="298"/>
                      </a:lnTo>
                      <a:cubicBezTo>
                        <a:pt x="2287" y="100"/>
                        <a:pt x="2093" y="0"/>
                        <a:pt x="18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914" name="Google Shape;12914;p13"/>
                <p:cNvSpPr/>
                <p:nvPr/>
              </p:nvSpPr>
              <p:spPr>
                <a:xfrm rot="-5400000">
                  <a:off x="522438" y="356436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80" y="1"/>
                      </a:moveTo>
                      <a:cubicBezTo>
                        <a:pt x="680" y="1"/>
                        <a:pt x="484" y="108"/>
                        <a:pt x="381" y="292"/>
                      </a:cubicBezTo>
                      <a:lnTo>
                        <a:pt x="225" y="569"/>
                      </a:lnTo>
                      <a:cubicBezTo>
                        <a:pt x="1" y="948"/>
                        <a:pt x="277" y="1432"/>
                        <a:pt x="726" y="1432"/>
                      </a:cubicBezTo>
                      <a:lnTo>
                        <a:pt x="3505" y="1432"/>
                      </a:lnTo>
                      <a:lnTo>
                        <a:pt x="2089" y="603"/>
                      </a:lnTo>
                      <a:lnTo>
                        <a:pt x="1175" y="85"/>
                      </a:lnTo>
                      <a:cubicBezTo>
                        <a:pt x="1082" y="28"/>
                        <a:pt x="981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915" name="Google Shape;12915;p13"/>
                <p:cNvSpPr/>
                <p:nvPr/>
              </p:nvSpPr>
              <p:spPr>
                <a:xfrm rot="-5400000">
                  <a:off x="545725" y="34961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0" y="1536"/>
                        <a:pt x="898" y="2434"/>
                      </a:cubicBezTo>
                      <a:cubicBezTo>
                        <a:pt x="1190" y="2732"/>
                        <a:pt x="1552" y="2865"/>
                        <a:pt x="1907" y="2865"/>
                      </a:cubicBezTo>
                      <a:cubicBezTo>
                        <a:pt x="2642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916" name="Google Shape;12916;p13"/>
                <p:cNvSpPr/>
                <p:nvPr/>
              </p:nvSpPr>
              <p:spPr>
                <a:xfrm rot="-5400000">
                  <a:off x="510675" y="4106625"/>
                  <a:ext cx="68200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702" extrusionOk="0">
                      <a:moveTo>
                        <a:pt x="823" y="0"/>
                      </a:moveTo>
                      <a:cubicBezTo>
                        <a:pt x="627" y="0"/>
                        <a:pt x="432" y="95"/>
                        <a:pt x="329" y="285"/>
                      </a:cubicBezTo>
                      <a:lnTo>
                        <a:pt x="174" y="561"/>
                      </a:lnTo>
                      <a:cubicBezTo>
                        <a:pt x="1" y="837"/>
                        <a:pt x="105" y="1182"/>
                        <a:pt x="381" y="1338"/>
                      </a:cubicBezTo>
                      <a:lnTo>
                        <a:pt x="1295" y="1873"/>
                      </a:lnTo>
                      <a:lnTo>
                        <a:pt x="2728" y="2701"/>
                      </a:lnTo>
                      <a:lnTo>
                        <a:pt x="2555" y="2408"/>
                      </a:lnTo>
                      <a:lnTo>
                        <a:pt x="1330" y="285"/>
                      </a:lnTo>
                      <a:cubicBezTo>
                        <a:pt x="1218" y="95"/>
                        <a:pt x="1019" y="0"/>
                        <a:pt x="8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917" name="Google Shape;12917;p13"/>
                <p:cNvSpPr/>
                <p:nvPr/>
              </p:nvSpPr>
              <p:spPr>
                <a:xfrm rot="-5400000">
                  <a:off x="620588" y="40797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1605" y="1"/>
                      </a:moveTo>
                      <a:lnTo>
                        <a:pt x="225" y="2417"/>
                      </a:lnTo>
                      <a:cubicBezTo>
                        <a:pt x="0" y="2797"/>
                        <a:pt x="276" y="3280"/>
                        <a:pt x="708" y="3280"/>
                      </a:cubicBezTo>
                      <a:lnTo>
                        <a:pt x="1036" y="3280"/>
                      </a:lnTo>
                      <a:cubicBezTo>
                        <a:pt x="1346" y="3280"/>
                        <a:pt x="1605" y="3021"/>
                        <a:pt x="1605" y="2711"/>
                      </a:cubicBezTo>
                      <a:lnTo>
                        <a:pt x="1605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918" name="Google Shape;12918;p13"/>
                <p:cNvSpPr/>
                <p:nvPr/>
              </p:nvSpPr>
              <p:spPr>
                <a:xfrm rot="-5400000">
                  <a:off x="513800" y="40795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725" y="1"/>
                      </a:moveTo>
                      <a:cubicBezTo>
                        <a:pt x="276" y="1"/>
                        <a:pt x="0" y="484"/>
                        <a:pt x="225" y="864"/>
                      </a:cubicBezTo>
                      <a:lnTo>
                        <a:pt x="1450" y="2969"/>
                      </a:lnTo>
                      <a:lnTo>
                        <a:pt x="1623" y="3280"/>
                      </a:lnTo>
                      <a:lnTo>
                        <a:pt x="1623" y="588"/>
                      </a:lnTo>
                      <a:cubicBezTo>
                        <a:pt x="1623" y="260"/>
                        <a:pt x="1346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919" name="Google Shape;12919;p13"/>
                <p:cNvSpPr/>
                <p:nvPr/>
              </p:nvSpPr>
              <p:spPr>
                <a:xfrm rot="-5400000">
                  <a:off x="620638" y="4032763"/>
                  <a:ext cx="400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2" h="3281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42" y="3280"/>
                        <a:pt x="570" y="3280"/>
                      </a:cubicBezTo>
                      <a:lnTo>
                        <a:pt x="881" y="3280"/>
                      </a:lnTo>
                      <a:cubicBezTo>
                        <a:pt x="889" y="3281"/>
                        <a:pt x="896" y="3281"/>
                        <a:pt x="904" y="3281"/>
                      </a:cubicBezTo>
                      <a:cubicBezTo>
                        <a:pt x="1339" y="3281"/>
                        <a:pt x="1602" y="2807"/>
                        <a:pt x="1381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920" name="Google Shape;12920;p13"/>
                <p:cNvSpPr/>
                <p:nvPr/>
              </p:nvSpPr>
              <p:spPr>
                <a:xfrm rot="-5400000">
                  <a:off x="564963" y="4023188"/>
                  <a:ext cx="872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8" h="1437" extrusionOk="0">
                      <a:moveTo>
                        <a:pt x="1" y="0"/>
                      </a:moveTo>
                      <a:lnTo>
                        <a:pt x="2331" y="1364"/>
                      </a:lnTo>
                      <a:cubicBezTo>
                        <a:pt x="2418" y="1413"/>
                        <a:pt x="2515" y="1436"/>
                        <a:pt x="2610" y="1436"/>
                      </a:cubicBezTo>
                      <a:cubicBezTo>
                        <a:pt x="2816" y="1436"/>
                        <a:pt x="3019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487" y="484"/>
                        <a:pt x="3211" y="18"/>
                        <a:pt x="27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921" name="Google Shape;12921;p13"/>
                <p:cNvSpPr/>
                <p:nvPr/>
              </p:nvSpPr>
              <p:spPr>
                <a:xfrm rot="-5400000">
                  <a:off x="596313" y="40207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02" y="2589"/>
                        <a:pt x="1697" y="2684"/>
                        <a:pt x="1893" y="2684"/>
                      </a:cubicBezTo>
                      <a:cubicBezTo>
                        <a:pt x="2089" y="2684"/>
                        <a:pt x="2288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1" y="1864"/>
                        <a:pt x="2607" y="1502"/>
                        <a:pt x="2331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922" name="Google Shape;12922;p13"/>
                <p:cNvSpPr/>
                <p:nvPr/>
              </p:nvSpPr>
              <p:spPr>
                <a:xfrm rot="-5400000">
                  <a:off x="564763" y="4135588"/>
                  <a:ext cx="876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7" extrusionOk="0">
                      <a:moveTo>
                        <a:pt x="725" y="0"/>
                      </a:moveTo>
                      <a:cubicBezTo>
                        <a:pt x="276" y="18"/>
                        <a:pt x="0" y="484"/>
                        <a:pt x="225" y="863"/>
                      </a:cubicBezTo>
                      <a:lnTo>
                        <a:pt x="380" y="1140"/>
                      </a:lnTo>
                      <a:cubicBezTo>
                        <a:pt x="486" y="1328"/>
                        <a:pt x="681" y="1436"/>
                        <a:pt x="887" y="1436"/>
                      </a:cubicBezTo>
                      <a:cubicBezTo>
                        <a:pt x="983" y="1436"/>
                        <a:pt x="1081" y="1413"/>
                        <a:pt x="1174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923" name="Google Shape;12923;p13"/>
                <p:cNvSpPr/>
                <p:nvPr/>
              </p:nvSpPr>
              <p:spPr>
                <a:xfrm rot="-5400000">
                  <a:off x="596263" y="4106688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8" y="0"/>
                      </a:moveTo>
                      <a:lnTo>
                        <a:pt x="381" y="1346"/>
                      </a:lnTo>
                      <a:cubicBezTo>
                        <a:pt x="105" y="1502"/>
                        <a:pt x="1" y="1864"/>
                        <a:pt x="156" y="2140"/>
                      </a:cubicBezTo>
                      <a:lnTo>
                        <a:pt x="312" y="2399"/>
                      </a:lnTo>
                      <a:cubicBezTo>
                        <a:pt x="424" y="2598"/>
                        <a:pt x="622" y="2697"/>
                        <a:pt x="821" y="2697"/>
                      </a:cubicBezTo>
                      <a:cubicBezTo>
                        <a:pt x="1019" y="2697"/>
                        <a:pt x="1218" y="2598"/>
                        <a:pt x="1330" y="2399"/>
                      </a:cubicBez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924" name="Google Shape;12924;p13"/>
                <p:cNvSpPr/>
                <p:nvPr/>
              </p:nvSpPr>
              <p:spPr>
                <a:xfrm rot="-5400000">
                  <a:off x="513800" y="40329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587" y="1"/>
                      </a:moveTo>
                      <a:cubicBezTo>
                        <a:pt x="276" y="1"/>
                        <a:pt x="18" y="260"/>
                        <a:pt x="0" y="588"/>
                      </a:cubicBezTo>
                      <a:lnTo>
                        <a:pt x="0" y="3280"/>
                      </a:lnTo>
                      <a:lnTo>
                        <a:pt x="173" y="2987"/>
                      </a:lnTo>
                      <a:lnTo>
                        <a:pt x="1398" y="864"/>
                      </a:lnTo>
                      <a:cubicBezTo>
                        <a:pt x="1623" y="484"/>
                        <a:pt x="1346" y="1"/>
                        <a:pt x="89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925" name="Google Shape;12925;p13"/>
                <p:cNvSpPr/>
                <p:nvPr/>
              </p:nvSpPr>
              <p:spPr>
                <a:xfrm rot="-5400000">
                  <a:off x="522750" y="4023350"/>
                  <a:ext cx="87200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8" h="1424" extrusionOk="0">
                      <a:moveTo>
                        <a:pt x="2625" y="1"/>
                      </a:moveTo>
                      <a:cubicBezTo>
                        <a:pt x="2525" y="1"/>
                        <a:pt x="2423" y="26"/>
                        <a:pt x="2331" y="77"/>
                      </a:cubicBezTo>
                      <a:lnTo>
                        <a:pt x="450" y="1165"/>
                      </a:lnTo>
                      <a:lnTo>
                        <a:pt x="1" y="1424"/>
                      </a:lnTo>
                      <a:lnTo>
                        <a:pt x="2780" y="1424"/>
                      </a:lnTo>
                      <a:cubicBezTo>
                        <a:pt x="3211" y="1424"/>
                        <a:pt x="3487" y="940"/>
                        <a:pt x="3280" y="561"/>
                      </a:cubicBezTo>
                      <a:lnTo>
                        <a:pt x="3125" y="284"/>
                      </a:lnTo>
                      <a:cubicBezTo>
                        <a:pt x="3021" y="100"/>
                        <a:pt x="2826" y="1"/>
                        <a:pt x="262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926" name="Google Shape;12926;p13"/>
                <p:cNvSpPr/>
                <p:nvPr/>
              </p:nvSpPr>
              <p:spPr>
                <a:xfrm rot="-5400000">
                  <a:off x="510938" y="4020588"/>
                  <a:ext cx="67775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8" extrusionOk="0">
                      <a:moveTo>
                        <a:pt x="1899" y="0"/>
                      </a:moveTo>
                      <a:cubicBezTo>
                        <a:pt x="1705" y="0"/>
                        <a:pt x="1511" y="100"/>
                        <a:pt x="1399" y="298"/>
                      </a:cubicBezTo>
                      <a:lnTo>
                        <a:pt x="173" y="2404"/>
                      </a:lnTo>
                      <a:lnTo>
                        <a:pt x="1" y="2697"/>
                      </a:lnTo>
                      <a:lnTo>
                        <a:pt x="450" y="2438"/>
                      </a:lnTo>
                      <a:lnTo>
                        <a:pt x="2331" y="1351"/>
                      </a:lnTo>
                      <a:cubicBezTo>
                        <a:pt x="2624" y="1196"/>
                        <a:pt x="2711" y="833"/>
                        <a:pt x="2555" y="557"/>
                      </a:cubicBezTo>
                      <a:lnTo>
                        <a:pt x="2400" y="298"/>
                      </a:lnTo>
                      <a:cubicBezTo>
                        <a:pt x="2288" y="100"/>
                        <a:pt x="2094" y="0"/>
                        <a:pt x="18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927" name="Google Shape;12927;p13"/>
                <p:cNvSpPr/>
                <p:nvPr/>
              </p:nvSpPr>
              <p:spPr>
                <a:xfrm rot="-5400000">
                  <a:off x="522450" y="4135650"/>
                  <a:ext cx="87600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2" extrusionOk="0">
                      <a:moveTo>
                        <a:pt x="872" y="1"/>
                      </a:moveTo>
                      <a:cubicBezTo>
                        <a:pt x="671" y="1"/>
                        <a:pt x="483" y="108"/>
                        <a:pt x="380" y="292"/>
                      </a:cubicBezTo>
                      <a:lnTo>
                        <a:pt x="225" y="569"/>
                      </a:lnTo>
                      <a:cubicBezTo>
                        <a:pt x="0" y="948"/>
                        <a:pt x="276" y="1432"/>
                        <a:pt x="725" y="1432"/>
                      </a:cubicBezTo>
                      <a:lnTo>
                        <a:pt x="3504" y="1432"/>
                      </a:lnTo>
                      <a:lnTo>
                        <a:pt x="2089" y="603"/>
                      </a:lnTo>
                      <a:lnTo>
                        <a:pt x="1174" y="85"/>
                      </a:lnTo>
                      <a:cubicBezTo>
                        <a:pt x="1076" y="28"/>
                        <a:pt x="972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928" name="Google Shape;12928;p13"/>
                <p:cNvSpPr/>
                <p:nvPr/>
              </p:nvSpPr>
              <p:spPr>
                <a:xfrm rot="-5400000">
                  <a:off x="545725" y="40674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1" y="1536"/>
                        <a:pt x="898" y="2434"/>
                      </a:cubicBezTo>
                      <a:cubicBezTo>
                        <a:pt x="1190" y="2732"/>
                        <a:pt x="1552" y="2865"/>
                        <a:pt x="1907" y="2865"/>
                      </a:cubicBezTo>
                      <a:cubicBezTo>
                        <a:pt x="2643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12929" name="Google Shape;12929;p13"/>
                <p:cNvGrpSpPr/>
                <p:nvPr/>
              </p:nvGrpSpPr>
              <p:grpSpPr>
                <a:xfrm>
                  <a:off x="493075" y="2283250"/>
                  <a:ext cx="189025" cy="199800"/>
                  <a:chOff x="4401800" y="1244325"/>
                  <a:chExt cx="189025" cy="199800"/>
                </a:xfrm>
              </p:grpSpPr>
              <p:sp>
                <p:nvSpPr>
                  <p:cNvPr id="12930" name="Google Shape;12930;p13"/>
                  <p:cNvSpPr/>
                  <p:nvPr/>
                </p:nvSpPr>
                <p:spPr>
                  <a:xfrm rot="-5400000">
                    <a:off x="4419613" y="1353588"/>
                    <a:ext cx="67775" cy="67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702" extrusionOk="0">
                        <a:moveTo>
                          <a:pt x="820" y="0"/>
                        </a:moveTo>
                        <a:cubicBezTo>
                          <a:pt x="622" y="0"/>
                          <a:pt x="423" y="95"/>
                          <a:pt x="311" y="285"/>
                        </a:cubicBezTo>
                        <a:lnTo>
                          <a:pt x="156" y="561"/>
                        </a:lnTo>
                        <a:cubicBezTo>
                          <a:pt x="0" y="837"/>
                          <a:pt x="104" y="1182"/>
                          <a:pt x="380" y="1338"/>
                        </a:cubicBezTo>
                        <a:lnTo>
                          <a:pt x="1295" y="1873"/>
                        </a:lnTo>
                        <a:lnTo>
                          <a:pt x="2710" y="2701"/>
                        </a:lnTo>
                        <a:lnTo>
                          <a:pt x="2710" y="2701"/>
                        </a:lnTo>
                        <a:lnTo>
                          <a:pt x="2537" y="2408"/>
                        </a:lnTo>
                        <a:lnTo>
                          <a:pt x="1329" y="285"/>
                        </a:lnTo>
                        <a:cubicBezTo>
                          <a:pt x="1217" y="95"/>
                          <a:pt x="1019" y="0"/>
                          <a:pt x="82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931" name="Google Shape;12931;p13"/>
                  <p:cNvSpPr/>
                  <p:nvPr/>
                </p:nvSpPr>
                <p:spPr>
                  <a:xfrm rot="-5400000">
                    <a:off x="4529100" y="1326725"/>
                    <a:ext cx="405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81" extrusionOk="0">
                        <a:moveTo>
                          <a:pt x="1623" y="1"/>
                        </a:moveTo>
                        <a:lnTo>
                          <a:pt x="225" y="2417"/>
                        </a:lnTo>
                        <a:cubicBezTo>
                          <a:pt x="0" y="2797"/>
                          <a:pt x="276" y="3280"/>
                          <a:pt x="725" y="3280"/>
                        </a:cubicBezTo>
                        <a:lnTo>
                          <a:pt x="1036" y="3280"/>
                        </a:lnTo>
                        <a:cubicBezTo>
                          <a:pt x="1346" y="3280"/>
                          <a:pt x="1623" y="3021"/>
                          <a:pt x="1623" y="2693"/>
                        </a:cubicBezTo>
                        <a:lnTo>
                          <a:pt x="1623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932" name="Google Shape;12932;p13"/>
                  <p:cNvSpPr/>
                  <p:nvPr/>
                </p:nvSpPr>
                <p:spPr>
                  <a:xfrm rot="-5400000">
                    <a:off x="4422525" y="1326725"/>
                    <a:ext cx="405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81" extrusionOk="0">
                        <a:moveTo>
                          <a:pt x="725" y="1"/>
                        </a:moveTo>
                        <a:cubicBezTo>
                          <a:pt x="276" y="1"/>
                          <a:pt x="0" y="484"/>
                          <a:pt x="225" y="864"/>
                        </a:cubicBezTo>
                        <a:lnTo>
                          <a:pt x="1450" y="2969"/>
                        </a:lnTo>
                        <a:lnTo>
                          <a:pt x="1623" y="3280"/>
                        </a:lnTo>
                        <a:lnTo>
                          <a:pt x="1623" y="588"/>
                        </a:lnTo>
                        <a:cubicBezTo>
                          <a:pt x="1623" y="260"/>
                          <a:pt x="1346" y="1"/>
                          <a:pt x="103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933" name="Google Shape;12933;p13"/>
                  <p:cNvSpPr/>
                  <p:nvPr/>
                </p:nvSpPr>
                <p:spPr>
                  <a:xfrm rot="-5400000">
                    <a:off x="4529313" y="1279488"/>
                    <a:ext cx="40575" cy="8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98" extrusionOk="0">
                        <a:moveTo>
                          <a:pt x="1" y="1"/>
                        </a:moveTo>
                        <a:lnTo>
                          <a:pt x="1" y="2711"/>
                        </a:lnTo>
                        <a:cubicBezTo>
                          <a:pt x="1" y="3039"/>
                          <a:pt x="259" y="3298"/>
                          <a:pt x="587" y="3298"/>
                        </a:cubicBezTo>
                        <a:lnTo>
                          <a:pt x="898" y="3298"/>
                        </a:lnTo>
                        <a:cubicBezTo>
                          <a:pt x="1330" y="3298"/>
                          <a:pt x="1623" y="2814"/>
                          <a:pt x="1399" y="2417"/>
                        </a:cubicBez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934" name="Google Shape;12934;p13"/>
                  <p:cNvSpPr/>
                  <p:nvPr/>
                </p:nvSpPr>
                <p:spPr>
                  <a:xfrm rot="-5400000">
                    <a:off x="4473475" y="1270175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1" y="0"/>
                        </a:moveTo>
                        <a:lnTo>
                          <a:pt x="2348" y="1364"/>
                        </a:lnTo>
                        <a:cubicBezTo>
                          <a:pt x="2436" y="1413"/>
                          <a:pt x="2530" y="1436"/>
                          <a:pt x="2623" y="1436"/>
                        </a:cubicBezTo>
                        <a:cubicBezTo>
                          <a:pt x="2824" y="1436"/>
                          <a:pt x="3019" y="1328"/>
                          <a:pt x="3125" y="1140"/>
                        </a:cubicBezTo>
                        <a:lnTo>
                          <a:pt x="3280" y="863"/>
                        </a:lnTo>
                        <a:cubicBezTo>
                          <a:pt x="3505" y="484"/>
                          <a:pt x="3229" y="18"/>
                          <a:pt x="278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935" name="Google Shape;12935;p13"/>
                  <p:cNvSpPr/>
                  <p:nvPr/>
                </p:nvSpPr>
                <p:spPr>
                  <a:xfrm rot="-5400000">
                    <a:off x="4505038" y="1267963"/>
                    <a:ext cx="67775" cy="6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84" extrusionOk="0">
                        <a:moveTo>
                          <a:pt x="1" y="0"/>
                        </a:moveTo>
                        <a:lnTo>
                          <a:pt x="1399" y="2399"/>
                        </a:lnTo>
                        <a:cubicBezTo>
                          <a:pt x="1511" y="2589"/>
                          <a:pt x="1705" y="2684"/>
                          <a:pt x="1899" y="2684"/>
                        </a:cubicBezTo>
                        <a:cubicBezTo>
                          <a:pt x="2094" y="2684"/>
                          <a:pt x="2288" y="2589"/>
                          <a:pt x="2400" y="2399"/>
                        </a:cubicBezTo>
                        <a:lnTo>
                          <a:pt x="2555" y="2140"/>
                        </a:lnTo>
                        <a:cubicBezTo>
                          <a:pt x="2711" y="1847"/>
                          <a:pt x="2607" y="1502"/>
                          <a:pt x="2348" y="1346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936" name="Google Shape;12936;p13"/>
                  <p:cNvSpPr/>
                  <p:nvPr/>
                </p:nvSpPr>
                <p:spPr>
                  <a:xfrm rot="-5400000">
                    <a:off x="4473475" y="1382350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708" y="0"/>
                        </a:moveTo>
                        <a:cubicBezTo>
                          <a:pt x="277" y="18"/>
                          <a:pt x="1" y="484"/>
                          <a:pt x="208" y="863"/>
                        </a:cubicBezTo>
                        <a:lnTo>
                          <a:pt x="363" y="1140"/>
                        </a:lnTo>
                        <a:cubicBezTo>
                          <a:pt x="469" y="1328"/>
                          <a:pt x="672" y="1436"/>
                          <a:pt x="878" y="1436"/>
                        </a:cubicBezTo>
                        <a:cubicBezTo>
                          <a:pt x="973" y="1436"/>
                          <a:pt x="1069" y="1413"/>
                          <a:pt x="1157" y="1364"/>
                        </a:cubicBezTo>
                        <a:lnTo>
                          <a:pt x="350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937" name="Google Shape;12937;p13"/>
                  <p:cNvSpPr/>
                  <p:nvPr/>
                </p:nvSpPr>
                <p:spPr>
                  <a:xfrm rot="-5400000">
                    <a:off x="4505200" y="1353650"/>
                    <a:ext cx="67775" cy="6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97" extrusionOk="0">
                        <a:moveTo>
                          <a:pt x="2710" y="0"/>
                        </a:moveTo>
                        <a:lnTo>
                          <a:pt x="380" y="1346"/>
                        </a:lnTo>
                        <a:cubicBezTo>
                          <a:pt x="104" y="1502"/>
                          <a:pt x="0" y="1864"/>
                          <a:pt x="173" y="2140"/>
                        </a:cubicBezTo>
                        <a:lnTo>
                          <a:pt x="311" y="2399"/>
                        </a:lnTo>
                        <a:cubicBezTo>
                          <a:pt x="423" y="2598"/>
                          <a:pt x="622" y="2697"/>
                          <a:pt x="820" y="2697"/>
                        </a:cubicBezTo>
                        <a:cubicBezTo>
                          <a:pt x="1019" y="2697"/>
                          <a:pt x="1217" y="2598"/>
                          <a:pt x="1329" y="2399"/>
                        </a:cubicBezTo>
                        <a:lnTo>
                          <a:pt x="2710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938" name="Google Shape;12938;p13"/>
                  <p:cNvSpPr/>
                  <p:nvPr/>
                </p:nvSpPr>
                <p:spPr>
                  <a:xfrm rot="-5400000">
                    <a:off x="4422738" y="1279913"/>
                    <a:ext cx="40150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3281" extrusionOk="0">
                        <a:moveTo>
                          <a:pt x="587" y="1"/>
                        </a:moveTo>
                        <a:cubicBezTo>
                          <a:pt x="259" y="1"/>
                          <a:pt x="1" y="260"/>
                          <a:pt x="1" y="588"/>
                        </a:cubicBezTo>
                        <a:lnTo>
                          <a:pt x="1" y="3280"/>
                        </a:lnTo>
                        <a:lnTo>
                          <a:pt x="173" y="2987"/>
                        </a:lnTo>
                        <a:lnTo>
                          <a:pt x="1399" y="864"/>
                        </a:lnTo>
                        <a:cubicBezTo>
                          <a:pt x="1606" y="484"/>
                          <a:pt x="1330" y="1"/>
                          <a:pt x="89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939" name="Google Shape;12939;p13"/>
                  <p:cNvSpPr/>
                  <p:nvPr/>
                </p:nvSpPr>
                <p:spPr>
                  <a:xfrm rot="-5400000">
                    <a:off x="4431263" y="1270338"/>
                    <a:ext cx="87625" cy="3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24" extrusionOk="0">
                        <a:moveTo>
                          <a:pt x="2633" y="1"/>
                        </a:moveTo>
                        <a:cubicBezTo>
                          <a:pt x="2532" y="1"/>
                          <a:pt x="2429" y="26"/>
                          <a:pt x="2331" y="77"/>
                        </a:cubicBezTo>
                        <a:lnTo>
                          <a:pt x="450" y="1165"/>
                        </a:lnTo>
                        <a:lnTo>
                          <a:pt x="1" y="1424"/>
                        </a:lnTo>
                        <a:lnTo>
                          <a:pt x="2780" y="1424"/>
                        </a:lnTo>
                        <a:cubicBezTo>
                          <a:pt x="3229" y="1424"/>
                          <a:pt x="3505" y="940"/>
                          <a:pt x="3280" y="561"/>
                        </a:cubicBezTo>
                        <a:lnTo>
                          <a:pt x="3125" y="284"/>
                        </a:lnTo>
                        <a:cubicBezTo>
                          <a:pt x="3021" y="100"/>
                          <a:pt x="2833" y="1"/>
                          <a:pt x="263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940" name="Google Shape;12940;p13"/>
                  <p:cNvSpPr/>
                  <p:nvPr/>
                </p:nvSpPr>
                <p:spPr>
                  <a:xfrm rot="-5400000">
                    <a:off x="4419675" y="1267350"/>
                    <a:ext cx="67750" cy="67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0" h="2698" extrusionOk="0">
                        <a:moveTo>
                          <a:pt x="1890" y="0"/>
                        </a:moveTo>
                        <a:cubicBezTo>
                          <a:pt x="1692" y="0"/>
                          <a:pt x="1493" y="100"/>
                          <a:pt x="1381" y="298"/>
                        </a:cubicBezTo>
                        <a:lnTo>
                          <a:pt x="173" y="2404"/>
                        </a:lnTo>
                        <a:lnTo>
                          <a:pt x="0" y="2697"/>
                        </a:lnTo>
                        <a:lnTo>
                          <a:pt x="449" y="2438"/>
                        </a:lnTo>
                        <a:lnTo>
                          <a:pt x="2330" y="1351"/>
                        </a:lnTo>
                        <a:cubicBezTo>
                          <a:pt x="2606" y="1196"/>
                          <a:pt x="2710" y="833"/>
                          <a:pt x="2555" y="557"/>
                        </a:cubicBezTo>
                        <a:lnTo>
                          <a:pt x="2399" y="298"/>
                        </a:lnTo>
                        <a:cubicBezTo>
                          <a:pt x="2287" y="100"/>
                          <a:pt x="2089" y="0"/>
                          <a:pt x="189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941" name="Google Shape;12941;p13"/>
                  <p:cNvSpPr/>
                  <p:nvPr/>
                </p:nvSpPr>
                <p:spPr>
                  <a:xfrm rot="-5400000">
                    <a:off x="4431163" y="1382413"/>
                    <a:ext cx="87625" cy="35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2" extrusionOk="0">
                        <a:moveTo>
                          <a:pt x="863" y="1"/>
                        </a:moveTo>
                        <a:cubicBezTo>
                          <a:pt x="662" y="1"/>
                          <a:pt x="467" y="108"/>
                          <a:pt x="363" y="292"/>
                        </a:cubicBezTo>
                        <a:lnTo>
                          <a:pt x="208" y="569"/>
                        </a:lnTo>
                        <a:cubicBezTo>
                          <a:pt x="1" y="948"/>
                          <a:pt x="277" y="1432"/>
                          <a:pt x="708" y="1432"/>
                        </a:cubicBezTo>
                        <a:lnTo>
                          <a:pt x="3504" y="1432"/>
                        </a:lnTo>
                        <a:lnTo>
                          <a:pt x="2072" y="603"/>
                        </a:lnTo>
                        <a:lnTo>
                          <a:pt x="1157" y="85"/>
                        </a:lnTo>
                        <a:cubicBezTo>
                          <a:pt x="1065" y="28"/>
                          <a:pt x="963" y="1"/>
                          <a:pt x="86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942" name="Google Shape;12942;p13"/>
                  <p:cNvSpPr/>
                  <p:nvPr/>
                </p:nvSpPr>
                <p:spPr>
                  <a:xfrm rot="-5400000">
                    <a:off x="4454450" y="1314675"/>
                    <a:ext cx="83725" cy="7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49" h="2865" extrusionOk="0">
                        <a:moveTo>
                          <a:pt x="1916" y="0"/>
                        </a:moveTo>
                        <a:cubicBezTo>
                          <a:pt x="639" y="0"/>
                          <a:pt x="1" y="1536"/>
                          <a:pt x="898" y="2434"/>
                        </a:cubicBezTo>
                        <a:cubicBezTo>
                          <a:pt x="1196" y="2732"/>
                          <a:pt x="1560" y="2865"/>
                          <a:pt x="1915" y="2865"/>
                        </a:cubicBezTo>
                        <a:cubicBezTo>
                          <a:pt x="2651" y="2865"/>
                          <a:pt x="3349" y="2294"/>
                          <a:pt x="3349" y="1433"/>
                        </a:cubicBezTo>
                        <a:cubicBezTo>
                          <a:pt x="3349" y="639"/>
                          <a:pt x="2710" y="0"/>
                          <a:pt x="191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12943" name="Google Shape;12943;p13"/>
                <p:cNvSpPr/>
                <p:nvPr/>
              </p:nvSpPr>
              <p:spPr>
                <a:xfrm rot="-5400000">
                  <a:off x="631363" y="2800388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2" y="381"/>
                      </a:lnTo>
                      <a:cubicBezTo>
                        <a:pt x="1" y="709"/>
                        <a:pt x="243" y="1244"/>
                        <a:pt x="691" y="1244"/>
                      </a:cubicBezTo>
                      <a:cubicBezTo>
                        <a:pt x="1140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944" name="Google Shape;12944;p13"/>
                <p:cNvSpPr/>
                <p:nvPr/>
              </p:nvSpPr>
              <p:spPr>
                <a:xfrm rot="-5400000">
                  <a:off x="631375" y="337167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0" y="709"/>
                        <a:pt x="242" y="1244"/>
                        <a:pt x="691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945" name="Google Shape;12945;p13"/>
                <p:cNvSpPr/>
                <p:nvPr/>
              </p:nvSpPr>
              <p:spPr>
                <a:xfrm rot="-5400000">
                  <a:off x="631363" y="3942963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74" y="1"/>
                      </a:moveTo>
                      <a:lnTo>
                        <a:pt x="311" y="381"/>
                      </a:lnTo>
                      <a:cubicBezTo>
                        <a:pt x="1" y="709"/>
                        <a:pt x="225" y="1244"/>
                        <a:pt x="674" y="1244"/>
                      </a:cubicBezTo>
                      <a:cubicBezTo>
                        <a:pt x="1123" y="1244"/>
                        <a:pt x="1364" y="709"/>
                        <a:pt x="1053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946" name="Google Shape;12946;p13"/>
                <p:cNvSpPr/>
                <p:nvPr/>
              </p:nvSpPr>
              <p:spPr>
                <a:xfrm rot="-5400000">
                  <a:off x="631575" y="2228875"/>
                  <a:ext cx="337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244" extrusionOk="0">
                      <a:moveTo>
                        <a:pt x="674" y="1"/>
                      </a:moveTo>
                      <a:lnTo>
                        <a:pt x="294" y="381"/>
                      </a:lnTo>
                      <a:cubicBezTo>
                        <a:pt x="1" y="709"/>
                        <a:pt x="225" y="1244"/>
                        <a:pt x="674" y="1244"/>
                      </a:cubicBezTo>
                      <a:cubicBezTo>
                        <a:pt x="1123" y="1244"/>
                        <a:pt x="1347" y="709"/>
                        <a:pt x="1037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947" name="Google Shape;12947;p13"/>
                <p:cNvSpPr/>
                <p:nvPr/>
              </p:nvSpPr>
              <p:spPr>
                <a:xfrm rot="-5400000">
                  <a:off x="631363" y="2506538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1" y="709"/>
                        <a:pt x="242" y="1244"/>
                        <a:pt x="691" y="1244"/>
                      </a:cubicBezTo>
                      <a:cubicBezTo>
                        <a:pt x="1140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948" name="Google Shape;12948;p13"/>
                <p:cNvSpPr/>
                <p:nvPr/>
              </p:nvSpPr>
              <p:spPr>
                <a:xfrm rot="-5400000">
                  <a:off x="631375" y="307782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73" y="1"/>
                      </a:moveTo>
                      <a:lnTo>
                        <a:pt x="311" y="381"/>
                      </a:lnTo>
                      <a:cubicBezTo>
                        <a:pt x="0" y="709"/>
                        <a:pt x="242" y="1244"/>
                        <a:pt x="673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7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949" name="Google Shape;12949;p13"/>
                <p:cNvSpPr/>
                <p:nvPr/>
              </p:nvSpPr>
              <p:spPr>
                <a:xfrm rot="-5400000">
                  <a:off x="631375" y="364912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74" y="1"/>
                      </a:moveTo>
                      <a:lnTo>
                        <a:pt x="311" y="381"/>
                      </a:lnTo>
                      <a:cubicBezTo>
                        <a:pt x="0" y="709"/>
                        <a:pt x="225" y="1244"/>
                        <a:pt x="674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950" name="Google Shape;12950;p13"/>
                <p:cNvSpPr/>
                <p:nvPr/>
              </p:nvSpPr>
              <p:spPr>
                <a:xfrm rot="-5400000">
                  <a:off x="631363" y="4220413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1" y="709"/>
                        <a:pt x="242" y="1244"/>
                        <a:pt x="691" y="1244"/>
                      </a:cubicBezTo>
                      <a:cubicBezTo>
                        <a:pt x="1123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2951" name="Google Shape;12951;p13"/>
            <p:cNvGrpSpPr/>
            <p:nvPr/>
          </p:nvGrpSpPr>
          <p:grpSpPr>
            <a:xfrm rot="5400000">
              <a:off x="6720850" y="-962275"/>
              <a:ext cx="341750" cy="2538050"/>
              <a:chOff x="487050" y="1971275"/>
              <a:chExt cx="341750" cy="2538050"/>
            </a:xfrm>
          </p:grpSpPr>
          <p:sp>
            <p:nvSpPr>
              <p:cNvPr id="12952" name="Google Shape;12952;p13"/>
              <p:cNvSpPr/>
              <p:nvPr/>
            </p:nvSpPr>
            <p:spPr>
              <a:xfrm rot="-5400000">
                <a:off x="-453825" y="3226700"/>
                <a:ext cx="2538050" cy="27200"/>
              </a:xfrm>
              <a:custGeom>
                <a:avLst/>
                <a:gdLst/>
                <a:ahLst/>
                <a:cxnLst/>
                <a:rect l="l" t="t" r="r" b="b"/>
                <a:pathLst>
                  <a:path w="101522" h="1088" extrusionOk="0">
                    <a:moveTo>
                      <a:pt x="1" y="0"/>
                    </a:moveTo>
                    <a:lnTo>
                      <a:pt x="1" y="1088"/>
                    </a:lnTo>
                    <a:lnTo>
                      <a:pt x="101521" y="1088"/>
                    </a:lnTo>
                    <a:lnTo>
                      <a:pt x="10152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53" name="Google Shape;12953;p13"/>
              <p:cNvSpPr/>
              <p:nvPr/>
            </p:nvSpPr>
            <p:spPr>
              <a:xfrm rot="-5400000">
                <a:off x="-535587" y="3232963"/>
                <a:ext cx="2538050" cy="14675"/>
              </a:xfrm>
              <a:custGeom>
                <a:avLst/>
                <a:gdLst/>
                <a:ahLst/>
                <a:cxnLst/>
                <a:rect l="l" t="t" r="r" b="b"/>
                <a:pathLst>
                  <a:path w="101522" h="587" extrusionOk="0">
                    <a:moveTo>
                      <a:pt x="1" y="0"/>
                    </a:moveTo>
                    <a:lnTo>
                      <a:pt x="1" y="587"/>
                    </a:lnTo>
                    <a:lnTo>
                      <a:pt x="101521" y="587"/>
                    </a:lnTo>
                    <a:lnTo>
                      <a:pt x="10152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54" name="Google Shape;12954;p13"/>
              <p:cNvSpPr/>
              <p:nvPr/>
            </p:nvSpPr>
            <p:spPr>
              <a:xfrm rot="-5400000">
                <a:off x="487038" y="2568463"/>
                <a:ext cx="200675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7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55" name="Google Shape;12955;p13"/>
              <p:cNvSpPr/>
              <p:nvPr/>
            </p:nvSpPr>
            <p:spPr>
              <a:xfrm rot="-5400000">
                <a:off x="523163" y="2676663"/>
                <a:ext cx="5700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53" extrusionOk="0">
                    <a:moveTo>
                      <a:pt x="685" y="1"/>
                    </a:moveTo>
                    <a:cubicBezTo>
                      <a:pt x="523" y="1"/>
                      <a:pt x="363" y="78"/>
                      <a:pt x="277" y="234"/>
                    </a:cubicBezTo>
                    <a:lnTo>
                      <a:pt x="139" y="458"/>
                    </a:lnTo>
                    <a:cubicBezTo>
                      <a:pt x="1" y="682"/>
                      <a:pt x="87" y="976"/>
                      <a:pt x="312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279" y="2253"/>
                    </a:lnTo>
                    <a:lnTo>
                      <a:pt x="2124" y="2011"/>
                    </a:lnTo>
                    <a:lnTo>
                      <a:pt x="1106" y="234"/>
                    </a:lnTo>
                    <a:cubicBezTo>
                      <a:pt x="1011" y="78"/>
                      <a:pt x="847" y="1"/>
                      <a:pt x="68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56" name="Google Shape;12956;p13"/>
              <p:cNvSpPr/>
              <p:nvPr/>
            </p:nvSpPr>
            <p:spPr>
              <a:xfrm rot="-5400000">
                <a:off x="615188" y="2654313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05" y="2745"/>
                    </a:cubicBezTo>
                    <a:lnTo>
                      <a:pt x="864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57" name="Google Shape;12957;p13"/>
              <p:cNvSpPr/>
              <p:nvPr/>
            </p:nvSpPr>
            <p:spPr>
              <a:xfrm rot="-5400000">
                <a:off x="525875" y="2654325"/>
                <a:ext cx="3412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5" extrusionOk="0">
                    <a:moveTo>
                      <a:pt x="622" y="0"/>
                    </a:moveTo>
                    <a:cubicBezTo>
                      <a:pt x="242" y="0"/>
                      <a:pt x="1" y="397"/>
                      <a:pt x="190" y="725"/>
                    </a:cubicBezTo>
                    <a:lnTo>
                      <a:pt x="1209" y="2486"/>
                    </a:lnTo>
                    <a:lnTo>
                      <a:pt x="1364" y="2744"/>
                    </a:lnTo>
                    <a:lnTo>
                      <a:pt x="1364" y="483"/>
                    </a:lnTo>
                    <a:cubicBezTo>
                      <a:pt x="1364" y="207"/>
                      <a:pt x="1140" y="0"/>
                      <a:pt x="8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58" name="Google Shape;12958;p13"/>
              <p:cNvSpPr/>
              <p:nvPr/>
            </p:nvSpPr>
            <p:spPr>
              <a:xfrm rot="-5400000">
                <a:off x="615413" y="26148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08" y="2745"/>
                      <a:pt x="484" y="2745"/>
                    </a:cubicBezTo>
                    <a:lnTo>
                      <a:pt x="743" y="2745"/>
                    </a:lnTo>
                    <a:cubicBezTo>
                      <a:pt x="1105" y="2745"/>
                      <a:pt x="1347" y="2331"/>
                      <a:pt x="1157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59" name="Google Shape;12959;p13"/>
              <p:cNvSpPr/>
              <p:nvPr/>
            </p:nvSpPr>
            <p:spPr>
              <a:xfrm rot="-5400000">
                <a:off x="568463" y="2607013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68" y="1139"/>
                    </a:lnTo>
                    <a:cubicBezTo>
                      <a:pt x="2041" y="1178"/>
                      <a:pt x="2121" y="1198"/>
                      <a:pt x="2200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45" y="742"/>
                    </a:lnTo>
                    <a:cubicBezTo>
                      <a:pt x="2935" y="414"/>
                      <a:pt x="2711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60" name="Google Shape;12960;p13"/>
              <p:cNvSpPr/>
              <p:nvPr/>
            </p:nvSpPr>
            <p:spPr>
              <a:xfrm rot="-5400000">
                <a:off x="594975" y="2604650"/>
                <a:ext cx="5655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66" extrusionOk="0">
                    <a:moveTo>
                      <a:pt x="0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7" y="2183"/>
                      <a:pt x="2002" y="2019"/>
                    </a:cubicBezTo>
                    <a:lnTo>
                      <a:pt x="2123" y="1812"/>
                    </a:lnTo>
                    <a:cubicBezTo>
                      <a:pt x="2261" y="1571"/>
                      <a:pt x="2192" y="1260"/>
                      <a:pt x="1951" y="113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61" name="Google Shape;12961;p13"/>
              <p:cNvSpPr/>
              <p:nvPr/>
            </p:nvSpPr>
            <p:spPr>
              <a:xfrm rot="-5400000">
                <a:off x="568350" y="27011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604" y="0"/>
                    </a:moveTo>
                    <a:cubicBezTo>
                      <a:pt x="242" y="0"/>
                      <a:pt x="0" y="414"/>
                      <a:pt x="190" y="725"/>
                    </a:cubicBezTo>
                    <a:lnTo>
                      <a:pt x="311" y="949"/>
                    </a:lnTo>
                    <a:cubicBezTo>
                      <a:pt x="404" y="1100"/>
                      <a:pt x="566" y="1189"/>
                      <a:pt x="737" y="1189"/>
                    </a:cubicBezTo>
                    <a:cubicBezTo>
                      <a:pt x="820" y="1189"/>
                      <a:pt x="905" y="1167"/>
                      <a:pt x="984" y="1122"/>
                    </a:cubicBezTo>
                    <a:lnTo>
                      <a:pt x="293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62" name="Google Shape;12962;p13"/>
              <p:cNvSpPr/>
              <p:nvPr/>
            </p:nvSpPr>
            <p:spPr>
              <a:xfrm rot="-5400000">
                <a:off x="594588" y="2676663"/>
                <a:ext cx="5700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53" extrusionOk="0">
                    <a:moveTo>
                      <a:pt x="2279" y="0"/>
                    </a:moveTo>
                    <a:lnTo>
                      <a:pt x="312" y="1139"/>
                    </a:lnTo>
                    <a:cubicBezTo>
                      <a:pt x="87" y="1260"/>
                      <a:pt x="1" y="1571"/>
                      <a:pt x="139" y="1795"/>
                    </a:cubicBezTo>
                    <a:lnTo>
                      <a:pt x="277" y="2019"/>
                    </a:lnTo>
                    <a:cubicBezTo>
                      <a:pt x="363" y="2175"/>
                      <a:pt x="523" y="2252"/>
                      <a:pt x="685" y="2252"/>
                    </a:cubicBezTo>
                    <a:cubicBezTo>
                      <a:pt x="847" y="2252"/>
                      <a:pt x="1011" y="2175"/>
                      <a:pt x="1106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63" name="Google Shape;12963;p13"/>
              <p:cNvSpPr/>
              <p:nvPr/>
            </p:nvSpPr>
            <p:spPr>
              <a:xfrm rot="-5400000">
                <a:off x="526100" y="261527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38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64" name="Google Shape;12964;p13"/>
              <p:cNvSpPr/>
              <p:nvPr/>
            </p:nvSpPr>
            <p:spPr>
              <a:xfrm rot="-5400000">
                <a:off x="533038" y="2607138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201" y="0"/>
                    </a:moveTo>
                    <a:cubicBezTo>
                      <a:pt x="2121" y="0"/>
                      <a:pt x="2041" y="21"/>
                      <a:pt x="1968" y="66"/>
                    </a:cubicBezTo>
                    <a:lnTo>
                      <a:pt x="381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711" y="1188"/>
                      <a:pt x="2935" y="791"/>
                      <a:pt x="2745" y="463"/>
                    </a:cubicBezTo>
                    <a:lnTo>
                      <a:pt x="2624" y="256"/>
                    </a:lnTo>
                    <a:cubicBezTo>
                      <a:pt x="2531" y="92"/>
                      <a:pt x="2367" y="0"/>
                      <a:pt x="220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65" name="Google Shape;12965;p13"/>
              <p:cNvSpPr/>
              <p:nvPr/>
            </p:nvSpPr>
            <p:spPr>
              <a:xfrm rot="-5400000">
                <a:off x="523438" y="2604863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8" y="2007"/>
                    </a:lnTo>
                    <a:lnTo>
                      <a:pt x="0" y="2249"/>
                    </a:lnTo>
                    <a:lnTo>
                      <a:pt x="380" y="2042"/>
                    </a:lnTo>
                    <a:lnTo>
                      <a:pt x="1951" y="1127"/>
                    </a:lnTo>
                    <a:cubicBezTo>
                      <a:pt x="2175" y="989"/>
                      <a:pt x="2261" y="696"/>
                      <a:pt x="2123" y="454"/>
                    </a:cubicBezTo>
                    <a:lnTo>
                      <a:pt x="2002" y="247"/>
                    </a:lnTo>
                    <a:cubicBezTo>
                      <a:pt x="1907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66" name="Google Shape;12966;p13"/>
              <p:cNvSpPr/>
              <p:nvPr/>
            </p:nvSpPr>
            <p:spPr>
              <a:xfrm rot="-5400000">
                <a:off x="533025" y="27011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737" y="0"/>
                    </a:moveTo>
                    <a:cubicBezTo>
                      <a:pt x="566" y="0"/>
                      <a:pt x="404" y="89"/>
                      <a:pt x="311" y="240"/>
                    </a:cubicBezTo>
                    <a:lnTo>
                      <a:pt x="190" y="464"/>
                    </a:lnTo>
                    <a:cubicBezTo>
                      <a:pt x="0" y="775"/>
                      <a:pt x="242" y="1189"/>
                      <a:pt x="604" y="1189"/>
                    </a:cubicBezTo>
                    <a:lnTo>
                      <a:pt x="2934" y="1189"/>
                    </a:lnTo>
                    <a:lnTo>
                      <a:pt x="1743" y="516"/>
                    </a:lnTo>
                    <a:lnTo>
                      <a:pt x="984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67" name="Google Shape;12967;p13"/>
              <p:cNvSpPr/>
              <p:nvPr/>
            </p:nvSpPr>
            <p:spPr>
              <a:xfrm rot="-5400000">
                <a:off x="557375" y="26388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192" y="0"/>
                    </a:moveTo>
                    <a:cubicBezTo>
                      <a:pt x="536" y="0"/>
                      <a:pt x="1" y="536"/>
                      <a:pt x="1" y="1209"/>
                    </a:cubicBezTo>
                    <a:cubicBezTo>
                      <a:pt x="1" y="1865"/>
                      <a:pt x="536" y="2400"/>
                      <a:pt x="1192" y="2400"/>
                    </a:cubicBezTo>
                    <a:cubicBezTo>
                      <a:pt x="1865" y="2400"/>
                      <a:pt x="2400" y="1865"/>
                      <a:pt x="2400" y="1209"/>
                    </a:cubicBezTo>
                    <a:cubicBezTo>
                      <a:pt x="2400" y="536"/>
                      <a:pt x="1865" y="0"/>
                      <a:pt x="11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68" name="Google Shape;12968;p13"/>
              <p:cNvSpPr/>
              <p:nvPr/>
            </p:nvSpPr>
            <p:spPr>
              <a:xfrm rot="-5400000">
                <a:off x="487250" y="3139975"/>
                <a:ext cx="2002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10" h="8026" extrusionOk="0">
                    <a:moveTo>
                      <a:pt x="7543" y="466"/>
                    </a:moveTo>
                    <a:lnTo>
                      <a:pt x="7543" y="7560"/>
                    </a:lnTo>
                    <a:lnTo>
                      <a:pt x="467" y="7560"/>
                    </a:lnTo>
                    <a:lnTo>
                      <a:pt x="467" y="466"/>
                    </a:lnTo>
                    <a:close/>
                    <a:moveTo>
                      <a:pt x="1" y="0"/>
                    </a:moveTo>
                    <a:lnTo>
                      <a:pt x="1" y="8026"/>
                    </a:lnTo>
                    <a:lnTo>
                      <a:pt x="8009" y="8026"/>
                    </a:lnTo>
                    <a:lnTo>
                      <a:pt x="800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69" name="Google Shape;12969;p13"/>
              <p:cNvSpPr/>
              <p:nvPr/>
            </p:nvSpPr>
            <p:spPr>
              <a:xfrm rot="-5400000">
                <a:off x="523175" y="3247950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682" y="1"/>
                    </a:moveTo>
                    <a:cubicBezTo>
                      <a:pt x="518" y="1"/>
                      <a:pt x="354" y="78"/>
                      <a:pt x="259" y="234"/>
                    </a:cubicBezTo>
                    <a:lnTo>
                      <a:pt x="138" y="458"/>
                    </a:lnTo>
                    <a:cubicBezTo>
                      <a:pt x="0" y="682"/>
                      <a:pt x="87" y="993"/>
                      <a:pt x="311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279" y="2253"/>
                    </a:lnTo>
                    <a:lnTo>
                      <a:pt x="2123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70" name="Google Shape;12970;p13"/>
              <p:cNvSpPr/>
              <p:nvPr/>
            </p:nvSpPr>
            <p:spPr>
              <a:xfrm rot="-5400000">
                <a:off x="615188" y="3225613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64" y="1"/>
                    </a:moveTo>
                    <a:lnTo>
                      <a:pt x="191" y="2020"/>
                    </a:lnTo>
                    <a:cubicBezTo>
                      <a:pt x="1" y="2331"/>
                      <a:pt x="243" y="2745"/>
                      <a:pt x="622" y="2745"/>
                    </a:cubicBezTo>
                    <a:lnTo>
                      <a:pt x="864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71" name="Google Shape;12971;p13"/>
              <p:cNvSpPr/>
              <p:nvPr/>
            </p:nvSpPr>
            <p:spPr>
              <a:xfrm rot="-5400000">
                <a:off x="525875" y="3225625"/>
                <a:ext cx="3412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5" extrusionOk="0">
                    <a:moveTo>
                      <a:pt x="622" y="0"/>
                    </a:moveTo>
                    <a:cubicBezTo>
                      <a:pt x="243" y="0"/>
                      <a:pt x="1" y="397"/>
                      <a:pt x="191" y="725"/>
                    </a:cubicBezTo>
                    <a:lnTo>
                      <a:pt x="1209" y="2486"/>
                    </a:lnTo>
                    <a:lnTo>
                      <a:pt x="1364" y="2744"/>
                    </a:lnTo>
                    <a:lnTo>
                      <a:pt x="1364" y="483"/>
                    </a:lnTo>
                    <a:cubicBezTo>
                      <a:pt x="1364" y="207"/>
                      <a:pt x="1140" y="0"/>
                      <a:pt x="8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72" name="Google Shape;12972;p13"/>
              <p:cNvSpPr/>
              <p:nvPr/>
            </p:nvSpPr>
            <p:spPr>
              <a:xfrm rot="-5400000">
                <a:off x="615200" y="318635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" y="1"/>
                    </a:moveTo>
                    <a:lnTo>
                      <a:pt x="1" y="2262"/>
                    </a:lnTo>
                    <a:cubicBezTo>
                      <a:pt x="1" y="2521"/>
                      <a:pt x="225" y="2745"/>
                      <a:pt x="501" y="2745"/>
                    </a:cubicBezTo>
                    <a:lnTo>
                      <a:pt x="743" y="2745"/>
                    </a:lnTo>
                    <a:cubicBezTo>
                      <a:pt x="1122" y="2745"/>
                      <a:pt x="1364" y="2331"/>
                      <a:pt x="1174" y="202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73" name="Google Shape;12973;p13"/>
              <p:cNvSpPr/>
              <p:nvPr/>
            </p:nvSpPr>
            <p:spPr>
              <a:xfrm rot="-5400000">
                <a:off x="568463" y="3178288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0" y="0"/>
                    </a:moveTo>
                    <a:lnTo>
                      <a:pt x="1951" y="1139"/>
                    </a:lnTo>
                    <a:cubicBezTo>
                      <a:pt x="2029" y="1178"/>
                      <a:pt x="2112" y="1198"/>
                      <a:pt x="2194" y="1198"/>
                    </a:cubicBezTo>
                    <a:cubicBezTo>
                      <a:pt x="2365" y="1198"/>
                      <a:pt x="2530" y="1113"/>
                      <a:pt x="2624" y="949"/>
                    </a:cubicBezTo>
                    <a:lnTo>
                      <a:pt x="2744" y="742"/>
                    </a:lnTo>
                    <a:cubicBezTo>
                      <a:pt x="2934" y="414"/>
                      <a:pt x="2693" y="17"/>
                      <a:pt x="2330" y="1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74" name="Google Shape;12974;p13"/>
              <p:cNvSpPr/>
              <p:nvPr/>
            </p:nvSpPr>
            <p:spPr>
              <a:xfrm rot="-5400000">
                <a:off x="594975" y="3175950"/>
                <a:ext cx="5655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66" extrusionOk="0">
                    <a:moveTo>
                      <a:pt x="1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8" y="2183"/>
                      <a:pt x="2003" y="2019"/>
                    </a:cubicBezTo>
                    <a:lnTo>
                      <a:pt x="2124" y="1812"/>
                    </a:lnTo>
                    <a:cubicBezTo>
                      <a:pt x="2262" y="1571"/>
                      <a:pt x="2193" y="1260"/>
                      <a:pt x="1951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75" name="Google Shape;12975;p13"/>
              <p:cNvSpPr/>
              <p:nvPr/>
            </p:nvSpPr>
            <p:spPr>
              <a:xfrm rot="-5400000">
                <a:off x="568350" y="32724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605" y="0"/>
                    </a:moveTo>
                    <a:cubicBezTo>
                      <a:pt x="242" y="0"/>
                      <a:pt x="1" y="414"/>
                      <a:pt x="190" y="725"/>
                    </a:cubicBezTo>
                    <a:lnTo>
                      <a:pt x="311" y="949"/>
                    </a:lnTo>
                    <a:cubicBezTo>
                      <a:pt x="404" y="1100"/>
                      <a:pt x="567" y="1189"/>
                      <a:pt x="737" y="1189"/>
                    </a:cubicBezTo>
                    <a:cubicBezTo>
                      <a:pt x="820" y="1189"/>
                      <a:pt x="905" y="1167"/>
                      <a:pt x="984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76" name="Google Shape;12976;p13"/>
              <p:cNvSpPr/>
              <p:nvPr/>
            </p:nvSpPr>
            <p:spPr>
              <a:xfrm rot="-5400000">
                <a:off x="594600" y="3247950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2279" y="0"/>
                    </a:moveTo>
                    <a:lnTo>
                      <a:pt x="311" y="1139"/>
                    </a:lnTo>
                    <a:cubicBezTo>
                      <a:pt x="87" y="1260"/>
                      <a:pt x="0" y="1571"/>
                      <a:pt x="138" y="1795"/>
                    </a:cubicBezTo>
                    <a:lnTo>
                      <a:pt x="259" y="2019"/>
                    </a:lnTo>
                    <a:cubicBezTo>
                      <a:pt x="354" y="2175"/>
                      <a:pt x="518" y="2252"/>
                      <a:pt x="682" y="2252"/>
                    </a:cubicBezTo>
                    <a:cubicBezTo>
                      <a:pt x="846" y="2252"/>
                      <a:pt x="1010" y="2175"/>
                      <a:pt x="1105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77" name="Google Shape;12977;p13"/>
              <p:cNvSpPr/>
              <p:nvPr/>
            </p:nvSpPr>
            <p:spPr>
              <a:xfrm rot="-5400000">
                <a:off x="525888" y="3186363"/>
                <a:ext cx="34100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5" extrusionOk="0">
                    <a:moveTo>
                      <a:pt x="501" y="0"/>
                    </a:moveTo>
                    <a:cubicBezTo>
                      <a:pt x="225" y="0"/>
                      <a:pt x="1" y="207"/>
                      <a:pt x="1" y="483"/>
                    </a:cubicBezTo>
                    <a:lnTo>
                      <a:pt x="1" y="2744"/>
                    </a:lnTo>
                    <a:lnTo>
                      <a:pt x="156" y="2486"/>
                    </a:lnTo>
                    <a:lnTo>
                      <a:pt x="1174" y="725"/>
                    </a:lnTo>
                    <a:cubicBezTo>
                      <a:pt x="1364" y="397"/>
                      <a:pt x="1122" y="0"/>
                      <a:pt x="7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78" name="Google Shape;12978;p13"/>
              <p:cNvSpPr/>
              <p:nvPr/>
            </p:nvSpPr>
            <p:spPr>
              <a:xfrm rot="-5400000">
                <a:off x="533038" y="3178413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195" y="0"/>
                    </a:moveTo>
                    <a:cubicBezTo>
                      <a:pt x="2112" y="0"/>
                      <a:pt x="2029" y="21"/>
                      <a:pt x="1951" y="66"/>
                    </a:cubicBezTo>
                    <a:lnTo>
                      <a:pt x="380" y="981"/>
                    </a:lnTo>
                    <a:lnTo>
                      <a:pt x="0" y="1188"/>
                    </a:lnTo>
                    <a:lnTo>
                      <a:pt x="2330" y="1188"/>
                    </a:lnTo>
                    <a:cubicBezTo>
                      <a:pt x="2693" y="1188"/>
                      <a:pt x="2934" y="791"/>
                      <a:pt x="2744" y="463"/>
                    </a:cubicBezTo>
                    <a:lnTo>
                      <a:pt x="2624" y="256"/>
                    </a:lnTo>
                    <a:cubicBezTo>
                      <a:pt x="2530" y="92"/>
                      <a:pt x="2366" y="0"/>
                      <a:pt x="21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79" name="Google Shape;12979;p13"/>
              <p:cNvSpPr/>
              <p:nvPr/>
            </p:nvSpPr>
            <p:spPr>
              <a:xfrm rot="-5400000">
                <a:off x="523438" y="3176163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9" y="2007"/>
                    </a:lnTo>
                    <a:lnTo>
                      <a:pt x="1" y="2249"/>
                    </a:lnTo>
                    <a:lnTo>
                      <a:pt x="380" y="2042"/>
                    </a:lnTo>
                    <a:lnTo>
                      <a:pt x="1951" y="1127"/>
                    </a:lnTo>
                    <a:cubicBezTo>
                      <a:pt x="2175" y="989"/>
                      <a:pt x="2262" y="696"/>
                      <a:pt x="2124" y="454"/>
                    </a:cubicBezTo>
                    <a:lnTo>
                      <a:pt x="2003" y="247"/>
                    </a:lnTo>
                    <a:cubicBezTo>
                      <a:pt x="1908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80" name="Google Shape;12980;p13"/>
              <p:cNvSpPr/>
              <p:nvPr/>
            </p:nvSpPr>
            <p:spPr>
              <a:xfrm rot="-5400000">
                <a:off x="533025" y="32724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1" y="240"/>
                    </a:cubicBezTo>
                    <a:lnTo>
                      <a:pt x="190" y="464"/>
                    </a:lnTo>
                    <a:cubicBezTo>
                      <a:pt x="1" y="775"/>
                      <a:pt x="242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4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81" name="Google Shape;12981;p13"/>
              <p:cNvSpPr/>
              <p:nvPr/>
            </p:nvSpPr>
            <p:spPr>
              <a:xfrm rot="-5400000">
                <a:off x="552325" y="3215125"/>
                <a:ext cx="70375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2815" h="2411" extrusionOk="0">
                    <a:moveTo>
                      <a:pt x="1606" y="0"/>
                    </a:moveTo>
                    <a:cubicBezTo>
                      <a:pt x="536" y="0"/>
                      <a:pt x="1" y="1295"/>
                      <a:pt x="760" y="2054"/>
                    </a:cubicBezTo>
                    <a:cubicBezTo>
                      <a:pt x="1006" y="2301"/>
                      <a:pt x="1309" y="2411"/>
                      <a:pt x="1605" y="2411"/>
                    </a:cubicBezTo>
                    <a:cubicBezTo>
                      <a:pt x="2223" y="2411"/>
                      <a:pt x="2814" y="1932"/>
                      <a:pt x="2814" y="1209"/>
                    </a:cubicBezTo>
                    <a:cubicBezTo>
                      <a:pt x="2814" y="536"/>
                      <a:pt x="2262" y="0"/>
                      <a:pt x="160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82" name="Google Shape;12982;p13"/>
              <p:cNvSpPr/>
              <p:nvPr/>
            </p:nvSpPr>
            <p:spPr>
              <a:xfrm rot="-5400000">
                <a:off x="487263" y="3711263"/>
                <a:ext cx="200225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09" h="8026" extrusionOk="0">
                    <a:moveTo>
                      <a:pt x="7542" y="466"/>
                    </a:moveTo>
                    <a:lnTo>
                      <a:pt x="7542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08" y="8026"/>
                    </a:lnTo>
                    <a:lnTo>
                      <a:pt x="800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83" name="Google Shape;12983;p13"/>
              <p:cNvSpPr/>
              <p:nvPr/>
            </p:nvSpPr>
            <p:spPr>
              <a:xfrm rot="-5400000">
                <a:off x="523388" y="38194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682" y="1"/>
                    </a:moveTo>
                    <a:cubicBezTo>
                      <a:pt x="518" y="1"/>
                      <a:pt x="354" y="78"/>
                      <a:pt x="259" y="234"/>
                    </a:cubicBezTo>
                    <a:lnTo>
                      <a:pt x="139" y="458"/>
                    </a:lnTo>
                    <a:cubicBezTo>
                      <a:pt x="1" y="682"/>
                      <a:pt x="70" y="993"/>
                      <a:pt x="311" y="1114"/>
                    </a:cubicBezTo>
                    <a:lnTo>
                      <a:pt x="1071" y="1563"/>
                    </a:lnTo>
                    <a:lnTo>
                      <a:pt x="2262" y="2253"/>
                    </a:lnTo>
                    <a:lnTo>
                      <a:pt x="2124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84" name="Google Shape;12984;p13"/>
              <p:cNvSpPr/>
              <p:nvPr/>
            </p:nvSpPr>
            <p:spPr>
              <a:xfrm rot="-5400000">
                <a:off x="615200" y="379690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0" y="2331"/>
                      <a:pt x="242" y="2745"/>
                      <a:pt x="604" y="2745"/>
                    </a:cubicBezTo>
                    <a:lnTo>
                      <a:pt x="863" y="2745"/>
                    </a:lnTo>
                    <a:cubicBezTo>
                      <a:pt x="1139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85" name="Google Shape;12985;p13"/>
              <p:cNvSpPr/>
              <p:nvPr/>
            </p:nvSpPr>
            <p:spPr>
              <a:xfrm rot="-5400000">
                <a:off x="526100" y="379712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604" y="0"/>
                    </a:moveTo>
                    <a:cubicBezTo>
                      <a:pt x="242" y="0"/>
                      <a:pt x="0" y="397"/>
                      <a:pt x="190" y="725"/>
                    </a:cubicBezTo>
                    <a:lnTo>
                      <a:pt x="1208" y="2486"/>
                    </a:lnTo>
                    <a:lnTo>
                      <a:pt x="1346" y="2744"/>
                    </a:lnTo>
                    <a:lnTo>
                      <a:pt x="1346" y="483"/>
                    </a:lnTo>
                    <a:cubicBezTo>
                      <a:pt x="1346" y="207"/>
                      <a:pt x="1139" y="0"/>
                      <a:pt x="8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86" name="Google Shape;12986;p13"/>
              <p:cNvSpPr/>
              <p:nvPr/>
            </p:nvSpPr>
            <p:spPr>
              <a:xfrm rot="-5400000">
                <a:off x="615188" y="3757638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" y="1"/>
                    </a:moveTo>
                    <a:lnTo>
                      <a:pt x="1" y="2262"/>
                    </a:lnTo>
                    <a:cubicBezTo>
                      <a:pt x="1" y="2521"/>
                      <a:pt x="225" y="2745"/>
                      <a:pt x="484" y="2745"/>
                    </a:cubicBezTo>
                    <a:lnTo>
                      <a:pt x="743" y="2745"/>
                    </a:lnTo>
                    <a:cubicBezTo>
                      <a:pt x="1123" y="2745"/>
                      <a:pt x="1364" y="2331"/>
                      <a:pt x="1174" y="202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87" name="Google Shape;12987;p13"/>
              <p:cNvSpPr/>
              <p:nvPr/>
            </p:nvSpPr>
            <p:spPr>
              <a:xfrm rot="-5400000">
                <a:off x="568513" y="3749638"/>
                <a:ext cx="732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1" h="1198" extrusionOk="0">
                    <a:moveTo>
                      <a:pt x="0" y="0"/>
                    </a:moveTo>
                    <a:lnTo>
                      <a:pt x="1951" y="1139"/>
                    </a:lnTo>
                    <a:cubicBezTo>
                      <a:pt x="2029" y="1178"/>
                      <a:pt x="2112" y="1198"/>
                      <a:pt x="2194" y="1198"/>
                    </a:cubicBezTo>
                    <a:cubicBezTo>
                      <a:pt x="2366" y="1198"/>
                      <a:pt x="2530" y="1113"/>
                      <a:pt x="2624" y="949"/>
                    </a:cubicBezTo>
                    <a:lnTo>
                      <a:pt x="2745" y="742"/>
                    </a:lnTo>
                    <a:cubicBezTo>
                      <a:pt x="2931" y="421"/>
                      <a:pt x="2703" y="17"/>
                      <a:pt x="2336" y="17"/>
                    </a:cubicBezTo>
                    <a:cubicBezTo>
                      <a:pt x="2329" y="17"/>
                      <a:pt x="2321" y="17"/>
                      <a:pt x="2313" y="1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88" name="Google Shape;12988;p13"/>
              <p:cNvSpPr/>
              <p:nvPr/>
            </p:nvSpPr>
            <p:spPr>
              <a:xfrm rot="-5400000">
                <a:off x="594763" y="3747463"/>
                <a:ext cx="569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66" extrusionOk="0">
                    <a:moveTo>
                      <a:pt x="1" y="0"/>
                    </a:moveTo>
                    <a:lnTo>
                      <a:pt x="1174" y="2019"/>
                    </a:lnTo>
                    <a:cubicBezTo>
                      <a:pt x="1269" y="2183"/>
                      <a:pt x="1433" y="2265"/>
                      <a:pt x="1595" y="2265"/>
                    </a:cubicBezTo>
                    <a:cubicBezTo>
                      <a:pt x="1757" y="2265"/>
                      <a:pt x="1916" y="2183"/>
                      <a:pt x="2003" y="2019"/>
                    </a:cubicBezTo>
                    <a:lnTo>
                      <a:pt x="2141" y="1812"/>
                    </a:lnTo>
                    <a:cubicBezTo>
                      <a:pt x="2279" y="1571"/>
                      <a:pt x="2210" y="1260"/>
                      <a:pt x="1968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89" name="Google Shape;12989;p13"/>
              <p:cNvSpPr/>
              <p:nvPr/>
            </p:nvSpPr>
            <p:spPr>
              <a:xfrm rot="-5400000">
                <a:off x="568338" y="3843763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622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5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90" name="Google Shape;12990;p13"/>
              <p:cNvSpPr/>
              <p:nvPr/>
            </p:nvSpPr>
            <p:spPr>
              <a:xfrm rot="-5400000">
                <a:off x="594813" y="38194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2262" y="0"/>
                    </a:moveTo>
                    <a:lnTo>
                      <a:pt x="311" y="1139"/>
                    </a:lnTo>
                    <a:cubicBezTo>
                      <a:pt x="70" y="1260"/>
                      <a:pt x="1" y="1571"/>
                      <a:pt x="139" y="1795"/>
                    </a:cubicBezTo>
                    <a:lnTo>
                      <a:pt x="259" y="2019"/>
                    </a:lnTo>
                    <a:cubicBezTo>
                      <a:pt x="354" y="2175"/>
                      <a:pt x="518" y="2252"/>
                      <a:pt x="682" y="2252"/>
                    </a:cubicBezTo>
                    <a:cubicBezTo>
                      <a:pt x="846" y="2252"/>
                      <a:pt x="1010" y="2175"/>
                      <a:pt x="1105" y="2019"/>
                    </a:cubicBezTo>
                    <a:lnTo>
                      <a:pt x="226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91" name="Google Shape;12991;p13"/>
              <p:cNvSpPr/>
              <p:nvPr/>
            </p:nvSpPr>
            <p:spPr>
              <a:xfrm rot="-5400000">
                <a:off x="525913" y="3757688"/>
                <a:ext cx="340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2746" extrusionOk="0">
                    <a:moveTo>
                      <a:pt x="766" y="1"/>
                    </a:moveTo>
                    <a:cubicBezTo>
                      <a:pt x="758" y="1"/>
                      <a:pt x="751" y="1"/>
                      <a:pt x="743" y="1"/>
                    </a:cubicBezTo>
                    <a:lnTo>
                      <a:pt x="484" y="1"/>
                    </a:lnTo>
                    <a:cubicBezTo>
                      <a:pt x="208" y="1"/>
                      <a:pt x="1" y="225"/>
                      <a:pt x="1" y="484"/>
                    </a:cubicBezTo>
                    <a:lnTo>
                      <a:pt x="1" y="2745"/>
                    </a:lnTo>
                    <a:lnTo>
                      <a:pt x="156" y="2487"/>
                    </a:lnTo>
                    <a:lnTo>
                      <a:pt x="1174" y="726"/>
                    </a:lnTo>
                    <a:cubicBezTo>
                      <a:pt x="1360" y="405"/>
                      <a:pt x="1132" y="1"/>
                      <a:pt x="76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92" name="Google Shape;12992;p13"/>
              <p:cNvSpPr/>
              <p:nvPr/>
            </p:nvSpPr>
            <p:spPr>
              <a:xfrm rot="-5400000">
                <a:off x="532875" y="3749525"/>
                <a:ext cx="737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49" h="1189" extrusionOk="0">
                    <a:moveTo>
                      <a:pt x="2204" y="0"/>
                    </a:moveTo>
                    <a:cubicBezTo>
                      <a:pt x="2122" y="0"/>
                      <a:pt x="2041" y="21"/>
                      <a:pt x="1968" y="66"/>
                    </a:cubicBezTo>
                    <a:lnTo>
                      <a:pt x="380" y="981"/>
                    </a:lnTo>
                    <a:lnTo>
                      <a:pt x="0" y="1188"/>
                    </a:lnTo>
                    <a:lnTo>
                      <a:pt x="2331" y="1188"/>
                    </a:lnTo>
                    <a:cubicBezTo>
                      <a:pt x="2338" y="1188"/>
                      <a:pt x="2346" y="1188"/>
                      <a:pt x="2353" y="1188"/>
                    </a:cubicBezTo>
                    <a:cubicBezTo>
                      <a:pt x="2720" y="1188"/>
                      <a:pt x="2948" y="784"/>
                      <a:pt x="2762" y="463"/>
                    </a:cubicBezTo>
                    <a:lnTo>
                      <a:pt x="2624" y="256"/>
                    </a:lnTo>
                    <a:cubicBezTo>
                      <a:pt x="2542" y="92"/>
                      <a:pt x="2374" y="0"/>
                      <a:pt x="220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93" name="Google Shape;12993;p13"/>
              <p:cNvSpPr/>
              <p:nvPr/>
            </p:nvSpPr>
            <p:spPr>
              <a:xfrm rot="-5400000">
                <a:off x="523225" y="3747675"/>
                <a:ext cx="56975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49" extrusionOk="0">
                    <a:moveTo>
                      <a:pt x="1597" y="1"/>
                    </a:moveTo>
                    <a:cubicBezTo>
                      <a:pt x="1433" y="1"/>
                      <a:pt x="1269" y="83"/>
                      <a:pt x="1174" y="247"/>
                    </a:cubicBezTo>
                    <a:lnTo>
                      <a:pt x="156" y="2007"/>
                    </a:lnTo>
                    <a:lnTo>
                      <a:pt x="1" y="2249"/>
                    </a:lnTo>
                    <a:lnTo>
                      <a:pt x="380" y="2042"/>
                    </a:lnTo>
                    <a:lnTo>
                      <a:pt x="1968" y="1127"/>
                    </a:lnTo>
                    <a:cubicBezTo>
                      <a:pt x="2193" y="989"/>
                      <a:pt x="2279" y="696"/>
                      <a:pt x="2141" y="454"/>
                    </a:cubicBezTo>
                    <a:lnTo>
                      <a:pt x="2020" y="247"/>
                    </a:lnTo>
                    <a:cubicBezTo>
                      <a:pt x="1925" y="83"/>
                      <a:pt x="1761" y="1"/>
                      <a:pt x="159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94" name="Google Shape;12994;p13"/>
              <p:cNvSpPr/>
              <p:nvPr/>
            </p:nvSpPr>
            <p:spPr>
              <a:xfrm rot="-5400000">
                <a:off x="533013" y="3843763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2" y="240"/>
                    </a:cubicBezTo>
                    <a:lnTo>
                      <a:pt x="191" y="464"/>
                    </a:lnTo>
                    <a:cubicBezTo>
                      <a:pt x="1" y="775"/>
                      <a:pt x="225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5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95" name="Google Shape;12995;p13"/>
              <p:cNvSpPr/>
              <p:nvPr/>
            </p:nvSpPr>
            <p:spPr>
              <a:xfrm rot="-5400000">
                <a:off x="557375" y="37818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208" y="0"/>
                    </a:moveTo>
                    <a:cubicBezTo>
                      <a:pt x="535" y="0"/>
                      <a:pt x="0" y="536"/>
                      <a:pt x="0" y="1209"/>
                    </a:cubicBezTo>
                    <a:cubicBezTo>
                      <a:pt x="0" y="1865"/>
                      <a:pt x="535" y="2400"/>
                      <a:pt x="1208" y="2400"/>
                    </a:cubicBezTo>
                    <a:cubicBezTo>
                      <a:pt x="1864" y="2400"/>
                      <a:pt x="2399" y="1865"/>
                      <a:pt x="2399" y="1209"/>
                    </a:cubicBezTo>
                    <a:cubicBezTo>
                      <a:pt x="2399" y="536"/>
                      <a:pt x="1864" y="0"/>
                      <a:pt x="120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96" name="Google Shape;12996;p13"/>
              <p:cNvSpPr/>
              <p:nvPr/>
            </p:nvSpPr>
            <p:spPr>
              <a:xfrm rot="-5400000">
                <a:off x="487050" y="4282775"/>
                <a:ext cx="2006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83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97" name="Google Shape;12997;p13"/>
              <p:cNvSpPr/>
              <p:nvPr/>
            </p:nvSpPr>
            <p:spPr>
              <a:xfrm rot="-5400000">
                <a:off x="523388" y="43907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683" y="1"/>
                    </a:moveTo>
                    <a:cubicBezTo>
                      <a:pt x="519" y="1"/>
                      <a:pt x="355" y="78"/>
                      <a:pt x="260" y="234"/>
                    </a:cubicBezTo>
                    <a:lnTo>
                      <a:pt x="139" y="458"/>
                    </a:lnTo>
                    <a:cubicBezTo>
                      <a:pt x="1" y="682"/>
                      <a:pt x="70" y="993"/>
                      <a:pt x="312" y="1114"/>
                    </a:cubicBezTo>
                    <a:lnTo>
                      <a:pt x="1071" y="1563"/>
                    </a:lnTo>
                    <a:lnTo>
                      <a:pt x="2262" y="2253"/>
                    </a:lnTo>
                    <a:lnTo>
                      <a:pt x="2124" y="2011"/>
                    </a:lnTo>
                    <a:lnTo>
                      <a:pt x="1106" y="234"/>
                    </a:lnTo>
                    <a:cubicBezTo>
                      <a:pt x="1011" y="78"/>
                      <a:pt x="847" y="1"/>
                      <a:pt x="68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98" name="Google Shape;12998;p13"/>
              <p:cNvSpPr/>
              <p:nvPr/>
            </p:nvSpPr>
            <p:spPr>
              <a:xfrm rot="-5400000">
                <a:off x="615188" y="4368188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47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22" y="2745"/>
                    </a:cubicBezTo>
                    <a:lnTo>
                      <a:pt x="881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4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99" name="Google Shape;12999;p13"/>
              <p:cNvSpPr/>
              <p:nvPr/>
            </p:nvSpPr>
            <p:spPr>
              <a:xfrm rot="-5400000">
                <a:off x="526138" y="4368363"/>
                <a:ext cx="335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2746" extrusionOk="0">
                    <a:moveTo>
                      <a:pt x="595" y="1"/>
                    </a:moveTo>
                    <a:cubicBezTo>
                      <a:pt x="229" y="1"/>
                      <a:pt x="0" y="405"/>
                      <a:pt x="186" y="726"/>
                    </a:cubicBezTo>
                    <a:lnTo>
                      <a:pt x="1205" y="2487"/>
                    </a:lnTo>
                    <a:lnTo>
                      <a:pt x="1343" y="2745"/>
                    </a:lnTo>
                    <a:lnTo>
                      <a:pt x="1343" y="484"/>
                    </a:lnTo>
                    <a:cubicBezTo>
                      <a:pt x="1343" y="225"/>
                      <a:pt x="1136" y="1"/>
                      <a:pt x="877" y="1"/>
                    </a:cubicBezTo>
                    <a:lnTo>
                      <a:pt x="618" y="1"/>
                    </a:lnTo>
                    <a:cubicBezTo>
                      <a:pt x="610" y="1"/>
                      <a:pt x="603" y="1"/>
                      <a:pt x="5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00" name="Google Shape;13000;p13"/>
              <p:cNvSpPr/>
              <p:nvPr/>
            </p:nvSpPr>
            <p:spPr>
              <a:xfrm rot="-5400000">
                <a:off x="615413" y="43291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25" y="2745"/>
                      <a:pt x="483" y="2745"/>
                    </a:cubicBezTo>
                    <a:lnTo>
                      <a:pt x="742" y="2745"/>
                    </a:lnTo>
                    <a:cubicBezTo>
                      <a:pt x="1122" y="2745"/>
                      <a:pt x="1346" y="2331"/>
                      <a:pt x="1174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01" name="Google Shape;13001;p13"/>
              <p:cNvSpPr/>
              <p:nvPr/>
            </p:nvSpPr>
            <p:spPr>
              <a:xfrm rot="-5400000">
                <a:off x="568463" y="4320888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51" y="1139"/>
                    </a:lnTo>
                    <a:cubicBezTo>
                      <a:pt x="2029" y="1178"/>
                      <a:pt x="2113" y="1198"/>
                      <a:pt x="2194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45" y="742"/>
                    </a:lnTo>
                    <a:cubicBezTo>
                      <a:pt x="2935" y="414"/>
                      <a:pt x="2693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02" name="Google Shape;13002;p13"/>
              <p:cNvSpPr/>
              <p:nvPr/>
            </p:nvSpPr>
            <p:spPr>
              <a:xfrm rot="-5400000">
                <a:off x="594763" y="4318738"/>
                <a:ext cx="569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66" extrusionOk="0">
                    <a:moveTo>
                      <a:pt x="0" y="0"/>
                    </a:moveTo>
                    <a:lnTo>
                      <a:pt x="1174" y="2019"/>
                    </a:lnTo>
                    <a:cubicBezTo>
                      <a:pt x="1269" y="2183"/>
                      <a:pt x="1433" y="2265"/>
                      <a:pt x="1594" y="2265"/>
                    </a:cubicBezTo>
                    <a:cubicBezTo>
                      <a:pt x="1756" y="2265"/>
                      <a:pt x="1916" y="2183"/>
                      <a:pt x="2002" y="2019"/>
                    </a:cubicBezTo>
                    <a:lnTo>
                      <a:pt x="2140" y="1812"/>
                    </a:lnTo>
                    <a:cubicBezTo>
                      <a:pt x="2278" y="1571"/>
                      <a:pt x="2192" y="1260"/>
                      <a:pt x="1968" y="113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03" name="Google Shape;13003;p13"/>
              <p:cNvSpPr/>
              <p:nvPr/>
            </p:nvSpPr>
            <p:spPr>
              <a:xfrm rot="-5400000">
                <a:off x="568125" y="4415275"/>
                <a:ext cx="738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53" h="1189" extrusionOk="0">
                    <a:moveTo>
                      <a:pt x="622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6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5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04" name="Google Shape;13004;p13"/>
              <p:cNvSpPr/>
              <p:nvPr/>
            </p:nvSpPr>
            <p:spPr>
              <a:xfrm rot="-5400000">
                <a:off x="594813" y="43907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2262" y="0"/>
                    </a:moveTo>
                    <a:lnTo>
                      <a:pt x="312" y="1139"/>
                    </a:lnTo>
                    <a:cubicBezTo>
                      <a:pt x="70" y="1260"/>
                      <a:pt x="1" y="1571"/>
                      <a:pt x="139" y="1795"/>
                    </a:cubicBezTo>
                    <a:lnTo>
                      <a:pt x="260" y="2019"/>
                    </a:lnTo>
                    <a:cubicBezTo>
                      <a:pt x="355" y="2175"/>
                      <a:pt x="519" y="2252"/>
                      <a:pt x="683" y="2252"/>
                    </a:cubicBezTo>
                    <a:cubicBezTo>
                      <a:pt x="847" y="2252"/>
                      <a:pt x="1011" y="2175"/>
                      <a:pt x="1106" y="2019"/>
                    </a:cubicBezTo>
                    <a:lnTo>
                      <a:pt x="226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05" name="Google Shape;13005;p13"/>
              <p:cNvSpPr/>
              <p:nvPr/>
            </p:nvSpPr>
            <p:spPr>
              <a:xfrm rot="-5400000">
                <a:off x="526100" y="4329150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55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06" name="Google Shape;13006;p13"/>
              <p:cNvSpPr/>
              <p:nvPr/>
            </p:nvSpPr>
            <p:spPr>
              <a:xfrm rot="-5400000">
                <a:off x="533038" y="4321013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195" y="0"/>
                    </a:moveTo>
                    <a:cubicBezTo>
                      <a:pt x="2113" y="0"/>
                      <a:pt x="2029" y="21"/>
                      <a:pt x="1951" y="66"/>
                    </a:cubicBezTo>
                    <a:lnTo>
                      <a:pt x="381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693" y="1188"/>
                      <a:pt x="2935" y="791"/>
                      <a:pt x="2745" y="463"/>
                    </a:cubicBezTo>
                    <a:lnTo>
                      <a:pt x="2624" y="256"/>
                    </a:lnTo>
                    <a:cubicBezTo>
                      <a:pt x="2531" y="92"/>
                      <a:pt x="2367" y="0"/>
                      <a:pt x="21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07" name="Google Shape;13007;p13"/>
              <p:cNvSpPr/>
              <p:nvPr/>
            </p:nvSpPr>
            <p:spPr>
              <a:xfrm rot="-5400000">
                <a:off x="523225" y="4318950"/>
                <a:ext cx="56975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49" extrusionOk="0">
                    <a:moveTo>
                      <a:pt x="1594" y="1"/>
                    </a:moveTo>
                    <a:cubicBezTo>
                      <a:pt x="1433" y="1"/>
                      <a:pt x="1269" y="83"/>
                      <a:pt x="1174" y="247"/>
                    </a:cubicBezTo>
                    <a:lnTo>
                      <a:pt x="155" y="2007"/>
                    </a:lnTo>
                    <a:lnTo>
                      <a:pt x="0" y="2249"/>
                    </a:lnTo>
                    <a:lnTo>
                      <a:pt x="380" y="2042"/>
                    </a:lnTo>
                    <a:lnTo>
                      <a:pt x="1968" y="1127"/>
                    </a:lnTo>
                    <a:cubicBezTo>
                      <a:pt x="2192" y="989"/>
                      <a:pt x="2278" y="696"/>
                      <a:pt x="2140" y="454"/>
                    </a:cubicBezTo>
                    <a:lnTo>
                      <a:pt x="2002" y="247"/>
                    </a:lnTo>
                    <a:cubicBezTo>
                      <a:pt x="1916" y="83"/>
                      <a:pt x="1756" y="1"/>
                      <a:pt x="15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08" name="Google Shape;13008;p13"/>
              <p:cNvSpPr/>
              <p:nvPr/>
            </p:nvSpPr>
            <p:spPr>
              <a:xfrm rot="-5400000">
                <a:off x="532800" y="4415275"/>
                <a:ext cx="738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53" h="1189" extrusionOk="0">
                    <a:moveTo>
                      <a:pt x="755" y="0"/>
                    </a:moveTo>
                    <a:cubicBezTo>
                      <a:pt x="584" y="0"/>
                      <a:pt x="422" y="89"/>
                      <a:pt x="329" y="240"/>
                    </a:cubicBezTo>
                    <a:lnTo>
                      <a:pt x="208" y="464"/>
                    </a:lnTo>
                    <a:cubicBezTo>
                      <a:pt x="1" y="775"/>
                      <a:pt x="243" y="1189"/>
                      <a:pt x="622" y="1189"/>
                    </a:cubicBezTo>
                    <a:lnTo>
                      <a:pt x="2952" y="1189"/>
                    </a:lnTo>
                    <a:lnTo>
                      <a:pt x="1761" y="516"/>
                    </a:lnTo>
                    <a:lnTo>
                      <a:pt x="1002" y="67"/>
                    </a:lnTo>
                    <a:cubicBezTo>
                      <a:pt x="923" y="22"/>
                      <a:pt x="838" y="0"/>
                      <a:pt x="7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09" name="Google Shape;13009;p13"/>
              <p:cNvSpPr/>
              <p:nvPr/>
            </p:nvSpPr>
            <p:spPr>
              <a:xfrm rot="-5400000">
                <a:off x="557375" y="43531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209" y="0"/>
                    </a:moveTo>
                    <a:cubicBezTo>
                      <a:pt x="535" y="0"/>
                      <a:pt x="0" y="536"/>
                      <a:pt x="0" y="1209"/>
                    </a:cubicBezTo>
                    <a:cubicBezTo>
                      <a:pt x="0" y="1865"/>
                      <a:pt x="535" y="2400"/>
                      <a:pt x="1209" y="2400"/>
                    </a:cubicBezTo>
                    <a:cubicBezTo>
                      <a:pt x="1864" y="2400"/>
                      <a:pt x="2399" y="1865"/>
                      <a:pt x="2399" y="1209"/>
                    </a:cubicBezTo>
                    <a:cubicBezTo>
                      <a:pt x="2399" y="536"/>
                      <a:pt x="1864" y="0"/>
                      <a:pt x="120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10" name="Google Shape;13010;p13"/>
              <p:cNvSpPr/>
              <p:nvPr/>
            </p:nvSpPr>
            <p:spPr>
              <a:xfrm rot="-5400000">
                <a:off x="487050" y="1997175"/>
                <a:ext cx="2006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11" name="Google Shape;13011;p13"/>
              <p:cNvSpPr/>
              <p:nvPr/>
            </p:nvSpPr>
            <p:spPr>
              <a:xfrm rot="-5400000">
                <a:off x="523175" y="2105375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685" y="1"/>
                    </a:moveTo>
                    <a:cubicBezTo>
                      <a:pt x="523" y="1"/>
                      <a:pt x="363" y="78"/>
                      <a:pt x="277" y="234"/>
                    </a:cubicBezTo>
                    <a:lnTo>
                      <a:pt x="139" y="458"/>
                    </a:lnTo>
                    <a:cubicBezTo>
                      <a:pt x="1" y="682"/>
                      <a:pt x="87" y="976"/>
                      <a:pt x="311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124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12" name="Google Shape;13012;p13"/>
              <p:cNvSpPr/>
              <p:nvPr/>
            </p:nvSpPr>
            <p:spPr>
              <a:xfrm rot="-5400000">
                <a:off x="615200" y="208260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05" y="2745"/>
                    </a:cubicBezTo>
                    <a:lnTo>
                      <a:pt x="863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13" name="Google Shape;13013;p13"/>
              <p:cNvSpPr/>
              <p:nvPr/>
            </p:nvSpPr>
            <p:spPr>
              <a:xfrm rot="-5400000">
                <a:off x="526100" y="208282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605" y="0"/>
                    </a:moveTo>
                    <a:cubicBezTo>
                      <a:pt x="225" y="0"/>
                      <a:pt x="1" y="397"/>
                      <a:pt x="173" y="725"/>
                    </a:cubicBezTo>
                    <a:lnTo>
                      <a:pt x="1209" y="2486"/>
                    </a:lnTo>
                    <a:lnTo>
                      <a:pt x="1347" y="2744"/>
                    </a:lnTo>
                    <a:lnTo>
                      <a:pt x="1347" y="483"/>
                    </a:lnTo>
                    <a:cubicBezTo>
                      <a:pt x="1347" y="207"/>
                      <a:pt x="1122" y="0"/>
                      <a:pt x="8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14" name="Google Shape;13014;p13"/>
              <p:cNvSpPr/>
              <p:nvPr/>
            </p:nvSpPr>
            <p:spPr>
              <a:xfrm rot="-5400000">
                <a:off x="615413" y="20435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07" y="2745"/>
                      <a:pt x="483" y="2745"/>
                    </a:cubicBezTo>
                    <a:lnTo>
                      <a:pt x="742" y="2745"/>
                    </a:lnTo>
                    <a:cubicBezTo>
                      <a:pt x="1105" y="2745"/>
                      <a:pt x="1346" y="2331"/>
                      <a:pt x="1157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15" name="Google Shape;13015;p13"/>
              <p:cNvSpPr/>
              <p:nvPr/>
            </p:nvSpPr>
            <p:spPr>
              <a:xfrm rot="-5400000">
                <a:off x="568463" y="2035713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68" y="1139"/>
                    </a:lnTo>
                    <a:cubicBezTo>
                      <a:pt x="2041" y="1178"/>
                      <a:pt x="2120" y="1198"/>
                      <a:pt x="2200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62" y="742"/>
                    </a:lnTo>
                    <a:cubicBezTo>
                      <a:pt x="2935" y="414"/>
                      <a:pt x="2710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16" name="Google Shape;13016;p13"/>
              <p:cNvSpPr/>
              <p:nvPr/>
            </p:nvSpPr>
            <p:spPr>
              <a:xfrm rot="-5400000">
                <a:off x="594750" y="2033150"/>
                <a:ext cx="5700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66" extrusionOk="0">
                    <a:moveTo>
                      <a:pt x="1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8" y="2183"/>
                      <a:pt x="2003" y="2019"/>
                    </a:cubicBezTo>
                    <a:lnTo>
                      <a:pt x="2141" y="1812"/>
                    </a:lnTo>
                    <a:cubicBezTo>
                      <a:pt x="2279" y="1571"/>
                      <a:pt x="2193" y="1260"/>
                      <a:pt x="1951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17" name="Google Shape;13017;p13"/>
              <p:cNvSpPr/>
              <p:nvPr/>
            </p:nvSpPr>
            <p:spPr>
              <a:xfrm rot="-5400000">
                <a:off x="568338" y="2129888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605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6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18" name="Google Shape;13018;p13"/>
              <p:cNvSpPr/>
              <p:nvPr/>
            </p:nvSpPr>
            <p:spPr>
              <a:xfrm rot="-5400000">
                <a:off x="594600" y="2105375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2279" y="0"/>
                    </a:moveTo>
                    <a:lnTo>
                      <a:pt x="329" y="1139"/>
                    </a:lnTo>
                    <a:cubicBezTo>
                      <a:pt x="87" y="1260"/>
                      <a:pt x="1" y="1571"/>
                      <a:pt x="139" y="1795"/>
                    </a:cubicBezTo>
                    <a:lnTo>
                      <a:pt x="277" y="2019"/>
                    </a:lnTo>
                    <a:cubicBezTo>
                      <a:pt x="372" y="2175"/>
                      <a:pt x="536" y="2252"/>
                      <a:pt x="697" y="2252"/>
                    </a:cubicBezTo>
                    <a:cubicBezTo>
                      <a:pt x="859" y="2252"/>
                      <a:pt x="1019" y="2175"/>
                      <a:pt x="1105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19" name="Google Shape;13019;p13"/>
              <p:cNvSpPr/>
              <p:nvPr/>
            </p:nvSpPr>
            <p:spPr>
              <a:xfrm rot="-5400000">
                <a:off x="526100" y="2043550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38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20" name="Google Shape;13020;p13"/>
              <p:cNvSpPr/>
              <p:nvPr/>
            </p:nvSpPr>
            <p:spPr>
              <a:xfrm rot="-5400000">
                <a:off x="533038" y="2035838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200" y="0"/>
                    </a:moveTo>
                    <a:cubicBezTo>
                      <a:pt x="2121" y="0"/>
                      <a:pt x="2041" y="21"/>
                      <a:pt x="1968" y="66"/>
                    </a:cubicBezTo>
                    <a:lnTo>
                      <a:pt x="380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710" y="1188"/>
                      <a:pt x="2935" y="791"/>
                      <a:pt x="2762" y="463"/>
                    </a:cubicBezTo>
                    <a:lnTo>
                      <a:pt x="2624" y="256"/>
                    </a:lnTo>
                    <a:cubicBezTo>
                      <a:pt x="2531" y="92"/>
                      <a:pt x="2366" y="0"/>
                      <a:pt x="22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21" name="Google Shape;13021;p13"/>
              <p:cNvSpPr/>
              <p:nvPr/>
            </p:nvSpPr>
            <p:spPr>
              <a:xfrm rot="-5400000">
                <a:off x="523438" y="2033588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9" y="2007"/>
                    </a:lnTo>
                    <a:lnTo>
                      <a:pt x="1" y="2249"/>
                    </a:lnTo>
                    <a:lnTo>
                      <a:pt x="381" y="2042"/>
                    </a:lnTo>
                    <a:lnTo>
                      <a:pt x="1951" y="1127"/>
                    </a:lnTo>
                    <a:cubicBezTo>
                      <a:pt x="2193" y="989"/>
                      <a:pt x="2262" y="696"/>
                      <a:pt x="2124" y="454"/>
                    </a:cubicBezTo>
                    <a:lnTo>
                      <a:pt x="2003" y="247"/>
                    </a:lnTo>
                    <a:cubicBezTo>
                      <a:pt x="1908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22" name="Google Shape;13022;p13"/>
              <p:cNvSpPr/>
              <p:nvPr/>
            </p:nvSpPr>
            <p:spPr>
              <a:xfrm rot="-5400000">
                <a:off x="533013" y="2129888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2" y="240"/>
                    </a:cubicBezTo>
                    <a:lnTo>
                      <a:pt x="191" y="464"/>
                    </a:lnTo>
                    <a:cubicBezTo>
                      <a:pt x="1" y="775"/>
                      <a:pt x="225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5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23" name="Google Shape;13023;p13"/>
              <p:cNvSpPr/>
              <p:nvPr/>
            </p:nvSpPr>
            <p:spPr>
              <a:xfrm rot="-5400000">
                <a:off x="552338" y="2072538"/>
                <a:ext cx="70350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2814" h="2411" extrusionOk="0">
                    <a:moveTo>
                      <a:pt x="1605" y="0"/>
                    </a:moveTo>
                    <a:cubicBezTo>
                      <a:pt x="535" y="0"/>
                      <a:pt x="0" y="1295"/>
                      <a:pt x="760" y="2054"/>
                    </a:cubicBezTo>
                    <a:cubicBezTo>
                      <a:pt x="1006" y="2301"/>
                      <a:pt x="1308" y="2411"/>
                      <a:pt x="1604" y="2411"/>
                    </a:cubicBezTo>
                    <a:cubicBezTo>
                      <a:pt x="2222" y="2411"/>
                      <a:pt x="2813" y="1932"/>
                      <a:pt x="2813" y="1209"/>
                    </a:cubicBezTo>
                    <a:cubicBezTo>
                      <a:pt x="2813" y="536"/>
                      <a:pt x="2261" y="0"/>
                      <a:pt x="16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24" name="Google Shape;13024;p13"/>
              <p:cNvSpPr/>
              <p:nvPr/>
            </p:nvSpPr>
            <p:spPr>
              <a:xfrm rot="-5400000">
                <a:off x="510888" y="2963813"/>
                <a:ext cx="67775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702" extrusionOk="0">
                    <a:moveTo>
                      <a:pt x="812" y="0"/>
                    </a:moveTo>
                    <a:cubicBezTo>
                      <a:pt x="618" y="0"/>
                      <a:pt x="423" y="95"/>
                      <a:pt x="311" y="285"/>
                    </a:cubicBezTo>
                    <a:lnTo>
                      <a:pt x="156" y="561"/>
                    </a:lnTo>
                    <a:cubicBezTo>
                      <a:pt x="1" y="837"/>
                      <a:pt x="87" y="1182"/>
                      <a:pt x="380" y="1338"/>
                    </a:cubicBezTo>
                    <a:lnTo>
                      <a:pt x="1295" y="1873"/>
                    </a:lnTo>
                    <a:lnTo>
                      <a:pt x="2710" y="2701"/>
                    </a:lnTo>
                    <a:lnTo>
                      <a:pt x="2710" y="2701"/>
                    </a:lnTo>
                    <a:lnTo>
                      <a:pt x="2538" y="2408"/>
                    </a:lnTo>
                    <a:lnTo>
                      <a:pt x="1312" y="285"/>
                    </a:lnTo>
                    <a:cubicBezTo>
                      <a:pt x="1200" y="95"/>
                      <a:pt x="1006" y="0"/>
                      <a:pt x="81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25" name="Google Shape;13025;p13"/>
              <p:cNvSpPr/>
              <p:nvPr/>
            </p:nvSpPr>
            <p:spPr>
              <a:xfrm rot="-5400000">
                <a:off x="620588" y="29367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1606" y="1"/>
                    </a:moveTo>
                    <a:lnTo>
                      <a:pt x="208" y="2417"/>
                    </a:lnTo>
                    <a:cubicBezTo>
                      <a:pt x="1" y="2797"/>
                      <a:pt x="277" y="3280"/>
                      <a:pt x="726" y="3280"/>
                    </a:cubicBezTo>
                    <a:lnTo>
                      <a:pt x="1019" y="3280"/>
                    </a:lnTo>
                    <a:cubicBezTo>
                      <a:pt x="1347" y="3280"/>
                      <a:pt x="1606" y="3021"/>
                      <a:pt x="1606" y="2711"/>
                    </a:cubicBezTo>
                    <a:lnTo>
                      <a:pt x="160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26" name="Google Shape;13026;p13"/>
              <p:cNvSpPr/>
              <p:nvPr/>
            </p:nvSpPr>
            <p:spPr>
              <a:xfrm rot="-5400000">
                <a:off x="514013" y="293716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725" y="1"/>
                    </a:moveTo>
                    <a:cubicBezTo>
                      <a:pt x="277" y="1"/>
                      <a:pt x="1" y="484"/>
                      <a:pt x="225" y="864"/>
                    </a:cubicBezTo>
                    <a:lnTo>
                      <a:pt x="1450" y="2969"/>
                    </a:lnTo>
                    <a:lnTo>
                      <a:pt x="1606" y="3280"/>
                    </a:lnTo>
                    <a:lnTo>
                      <a:pt x="1606" y="588"/>
                    </a:lnTo>
                    <a:cubicBezTo>
                      <a:pt x="1606" y="260"/>
                      <a:pt x="1347" y="1"/>
                      <a:pt x="10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27" name="Google Shape;13027;p13"/>
              <p:cNvSpPr/>
              <p:nvPr/>
            </p:nvSpPr>
            <p:spPr>
              <a:xfrm rot="-5400000">
                <a:off x="620575" y="2889700"/>
                <a:ext cx="40600" cy="8245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3298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60" y="3298"/>
                      <a:pt x="570" y="3298"/>
                    </a:cubicBezTo>
                    <a:lnTo>
                      <a:pt x="881" y="3298"/>
                    </a:lnTo>
                    <a:cubicBezTo>
                      <a:pt x="1330" y="3298"/>
                      <a:pt x="1623" y="2814"/>
                      <a:pt x="1399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28" name="Google Shape;13028;p13"/>
              <p:cNvSpPr/>
              <p:nvPr/>
            </p:nvSpPr>
            <p:spPr>
              <a:xfrm rot="-5400000">
                <a:off x="564763" y="2880388"/>
                <a:ext cx="876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7" extrusionOk="0">
                    <a:moveTo>
                      <a:pt x="0" y="0"/>
                    </a:moveTo>
                    <a:lnTo>
                      <a:pt x="2330" y="1364"/>
                    </a:lnTo>
                    <a:cubicBezTo>
                      <a:pt x="2418" y="1413"/>
                      <a:pt x="2514" y="1436"/>
                      <a:pt x="2609" y="1436"/>
                    </a:cubicBezTo>
                    <a:cubicBezTo>
                      <a:pt x="2815" y="1436"/>
                      <a:pt x="3018" y="1328"/>
                      <a:pt x="3124" y="1140"/>
                    </a:cubicBezTo>
                    <a:lnTo>
                      <a:pt x="3280" y="863"/>
                    </a:lnTo>
                    <a:cubicBezTo>
                      <a:pt x="3504" y="484"/>
                      <a:pt x="3228" y="18"/>
                      <a:pt x="277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29" name="Google Shape;13029;p13"/>
              <p:cNvSpPr/>
              <p:nvPr/>
            </p:nvSpPr>
            <p:spPr>
              <a:xfrm rot="-5400000">
                <a:off x="596325" y="2878175"/>
                <a:ext cx="677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684" extrusionOk="0">
                    <a:moveTo>
                      <a:pt x="0" y="0"/>
                    </a:moveTo>
                    <a:lnTo>
                      <a:pt x="1398" y="2399"/>
                    </a:lnTo>
                    <a:cubicBezTo>
                      <a:pt x="1510" y="2589"/>
                      <a:pt x="1705" y="2684"/>
                      <a:pt x="1899" y="2684"/>
                    </a:cubicBezTo>
                    <a:cubicBezTo>
                      <a:pt x="2093" y="2684"/>
                      <a:pt x="2287" y="2589"/>
                      <a:pt x="2399" y="2399"/>
                    </a:cubicBezTo>
                    <a:lnTo>
                      <a:pt x="2555" y="2140"/>
                    </a:lnTo>
                    <a:cubicBezTo>
                      <a:pt x="2710" y="1864"/>
                      <a:pt x="2624" y="1502"/>
                      <a:pt x="2348" y="134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30" name="Google Shape;13030;p13"/>
              <p:cNvSpPr/>
              <p:nvPr/>
            </p:nvSpPr>
            <p:spPr>
              <a:xfrm rot="-5400000">
                <a:off x="564750" y="2993000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725" y="0"/>
                    </a:moveTo>
                    <a:cubicBezTo>
                      <a:pt x="277" y="18"/>
                      <a:pt x="1" y="484"/>
                      <a:pt x="225" y="863"/>
                    </a:cubicBezTo>
                    <a:lnTo>
                      <a:pt x="380" y="1140"/>
                    </a:lnTo>
                    <a:cubicBezTo>
                      <a:pt x="486" y="1328"/>
                      <a:pt x="689" y="1436"/>
                      <a:pt x="895" y="1436"/>
                    </a:cubicBezTo>
                    <a:cubicBezTo>
                      <a:pt x="991" y="1436"/>
                      <a:pt x="1087" y="1413"/>
                      <a:pt x="1174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31" name="Google Shape;13031;p13"/>
              <p:cNvSpPr/>
              <p:nvPr/>
            </p:nvSpPr>
            <p:spPr>
              <a:xfrm rot="-5400000">
                <a:off x="596263" y="2964088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7" y="0"/>
                    </a:moveTo>
                    <a:lnTo>
                      <a:pt x="380" y="1346"/>
                    </a:lnTo>
                    <a:cubicBezTo>
                      <a:pt x="104" y="1502"/>
                      <a:pt x="0" y="1864"/>
                      <a:pt x="173" y="2140"/>
                    </a:cubicBezTo>
                    <a:lnTo>
                      <a:pt x="328" y="2399"/>
                    </a:lnTo>
                    <a:cubicBezTo>
                      <a:pt x="432" y="2598"/>
                      <a:pt x="626" y="2697"/>
                      <a:pt x="822" y="2697"/>
                    </a:cubicBezTo>
                    <a:cubicBezTo>
                      <a:pt x="1019" y="2697"/>
                      <a:pt x="1217" y="2598"/>
                      <a:pt x="1329" y="2399"/>
                    </a:cubicBez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32" name="Google Shape;13032;p13"/>
              <p:cNvSpPr/>
              <p:nvPr/>
            </p:nvSpPr>
            <p:spPr>
              <a:xfrm rot="-5400000">
                <a:off x="514013" y="28901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570" y="1"/>
                    </a:moveTo>
                    <a:cubicBezTo>
                      <a:pt x="260" y="1"/>
                      <a:pt x="1" y="260"/>
                      <a:pt x="1" y="588"/>
                    </a:cubicBezTo>
                    <a:lnTo>
                      <a:pt x="1" y="3280"/>
                    </a:lnTo>
                    <a:lnTo>
                      <a:pt x="173" y="2987"/>
                    </a:lnTo>
                    <a:lnTo>
                      <a:pt x="1399" y="864"/>
                    </a:lnTo>
                    <a:cubicBezTo>
                      <a:pt x="1606" y="484"/>
                      <a:pt x="1330" y="1"/>
                      <a:pt x="88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33" name="Google Shape;13033;p13"/>
              <p:cNvSpPr/>
              <p:nvPr/>
            </p:nvSpPr>
            <p:spPr>
              <a:xfrm rot="-5400000">
                <a:off x="522550" y="2880550"/>
                <a:ext cx="87600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24" extrusionOk="0">
                    <a:moveTo>
                      <a:pt x="2642" y="1"/>
                    </a:moveTo>
                    <a:cubicBezTo>
                      <a:pt x="2541" y="1"/>
                      <a:pt x="2440" y="26"/>
                      <a:pt x="2348" y="77"/>
                    </a:cubicBezTo>
                    <a:lnTo>
                      <a:pt x="466" y="1165"/>
                    </a:lnTo>
                    <a:lnTo>
                      <a:pt x="0" y="1424"/>
                    </a:lnTo>
                    <a:lnTo>
                      <a:pt x="2796" y="1424"/>
                    </a:lnTo>
                    <a:cubicBezTo>
                      <a:pt x="3228" y="1424"/>
                      <a:pt x="3504" y="940"/>
                      <a:pt x="3297" y="561"/>
                    </a:cubicBezTo>
                    <a:lnTo>
                      <a:pt x="3142" y="284"/>
                    </a:lnTo>
                    <a:cubicBezTo>
                      <a:pt x="3038" y="100"/>
                      <a:pt x="2842" y="1"/>
                      <a:pt x="26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34" name="Google Shape;13034;p13"/>
              <p:cNvSpPr/>
              <p:nvPr/>
            </p:nvSpPr>
            <p:spPr>
              <a:xfrm rot="-5400000">
                <a:off x="510950" y="2878000"/>
                <a:ext cx="67750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698" extrusionOk="0">
                    <a:moveTo>
                      <a:pt x="1890" y="0"/>
                    </a:moveTo>
                    <a:cubicBezTo>
                      <a:pt x="1692" y="0"/>
                      <a:pt x="1493" y="100"/>
                      <a:pt x="1381" y="298"/>
                    </a:cubicBezTo>
                    <a:lnTo>
                      <a:pt x="173" y="2404"/>
                    </a:lnTo>
                    <a:lnTo>
                      <a:pt x="0" y="2697"/>
                    </a:lnTo>
                    <a:lnTo>
                      <a:pt x="449" y="2438"/>
                    </a:lnTo>
                    <a:lnTo>
                      <a:pt x="2330" y="1351"/>
                    </a:lnTo>
                    <a:cubicBezTo>
                      <a:pt x="2606" y="1196"/>
                      <a:pt x="2710" y="833"/>
                      <a:pt x="2555" y="557"/>
                    </a:cubicBezTo>
                    <a:lnTo>
                      <a:pt x="2399" y="298"/>
                    </a:lnTo>
                    <a:cubicBezTo>
                      <a:pt x="2287" y="100"/>
                      <a:pt x="2089" y="0"/>
                      <a:pt x="189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35" name="Google Shape;13035;p13"/>
              <p:cNvSpPr/>
              <p:nvPr/>
            </p:nvSpPr>
            <p:spPr>
              <a:xfrm rot="-5400000">
                <a:off x="522438" y="2993063"/>
                <a:ext cx="87625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2" extrusionOk="0">
                    <a:moveTo>
                      <a:pt x="880" y="1"/>
                    </a:moveTo>
                    <a:cubicBezTo>
                      <a:pt x="679" y="1"/>
                      <a:pt x="484" y="108"/>
                      <a:pt x="380" y="292"/>
                    </a:cubicBezTo>
                    <a:lnTo>
                      <a:pt x="225" y="569"/>
                    </a:lnTo>
                    <a:cubicBezTo>
                      <a:pt x="1" y="948"/>
                      <a:pt x="277" y="1432"/>
                      <a:pt x="725" y="1432"/>
                    </a:cubicBezTo>
                    <a:lnTo>
                      <a:pt x="3504" y="1432"/>
                    </a:lnTo>
                    <a:lnTo>
                      <a:pt x="2089" y="603"/>
                    </a:lnTo>
                    <a:lnTo>
                      <a:pt x="1174" y="85"/>
                    </a:lnTo>
                    <a:cubicBezTo>
                      <a:pt x="1082" y="28"/>
                      <a:pt x="981" y="1"/>
                      <a:pt x="8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36" name="Google Shape;13036;p13"/>
              <p:cNvSpPr/>
              <p:nvPr/>
            </p:nvSpPr>
            <p:spPr>
              <a:xfrm rot="-5400000">
                <a:off x="545713" y="2924888"/>
                <a:ext cx="83750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50" h="2865" extrusionOk="0">
                    <a:moveTo>
                      <a:pt x="1917" y="0"/>
                    </a:moveTo>
                    <a:cubicBezTo>
                      <a:pt x="640" y="0"/>
                      <a:pt x="1" y="1536"/>
                      <a:pt x="898" y="2434"/>
                    </a:cubicBezTo>
                    <a:cubicBezTo>
                      <a:pt x="1196" y="2732"/>
                      <a:pt x="1560" y="2865"/>
                      <a:pt x="1915" y="2865"/>
                    </a:cubicBezTo>
                    <a:cubicBezTo>
                      <a:pt x="2651" y="2865"/>
                      <a:pt x="3349" y="2294"/>
                      <a:pt x="3349" y="1433"/>
                    </a:cubicBezTo>
                    <a:cubicBezTo>
                      <a:pt x="3349" y="639"/>
                      <a:pt x="2711" y="0"/>
                      <a:pt x="19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37" name="Google Shape;13037;p13"/>
              <p:cNvSpPr/>
              <p:nvPr/>
            </p:nvSpPr>
            <p:spPr>
              <a:xfrm rot="-5400000">
                <a:off x="510888" y="3535113"/>
                <a:ext cx="67775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702" extrusionOk="0">
                    <a:moveTo>
                      <a:pt x="812" y="0"/>
                    </a:moveTo>
                    <a:cubicBezTo>
                      <a:pt x="618" y="0"/>
                      <a:pt x="424" y="95"/>
                      <a:pt x="312" y="285"/>
                    </a:cubicBezTo>
                    <a:lnTo>
                      <a:pt x="156" y="561"/>
                    </a:lnTo>
                    <a:cubicBezTo>
                      <a:pt x="1" y="837"/>
                      <a:pt x="87" y="1182"/>
                      <a:pt x="381" y="1338"/>
                    </a:cubicBezTo>
                    <a:lnTo>
                      <a:pt x="1295" y="1873"/>
                    </a:lnTo>
                    <a:lnTo>
                      <a:pt x="2711" y="2701"/>
                    </a:lnTo>
                    <a:lnTo>
                      <a:pt x="2711" y="2701"/>
                    </a:lnTo>
                    <a:lnTo>
                      <a:pt x="2538" y="2408"/>
                    </a:lnTo>
                    <a:lnTo>
                      <a:pt x="1313" y="285"/>
                    </a:lnTo>
                    <a:cubicBezTo>
                      <a:pt x="1200" y="95"/>
                      <a:pt x="1006" y="0"/>
                      <a:pt x="81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38" name="Google Shape;13038;p13"/>
              <p:cNvSpPr/>
              <p:nvPr/>
            </p:nvSpPr>
            <p:spPr>
              <a:xfrm rot="-5400000">
                <a:off x="620575" y="3508450"/>
                <a:ext cx="401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7" h="3281" extrusionOk="0">
                    <a:moveTo>
                      <a:pt x="1606" y="1"/>
                    </a:moveTo>
                    <a:lnTo>
                      <a:pt x="208" y="2417"/>
                    </a:lnTo>
                    <a:cubicBezTo>
                      <a:pt x="1" y="2797"/>
                      <a:pt x="277" y="3280"/>
                      <a:pt x="709" y="3280"/>
                    </a:cubicBezTo>
                    <a:lnTo>
                      <a:pt x="1019" y="3280"/>
                    </a:lnTo>
                    <a:cubicBezTo>
                      <a:pt x="1347" y="3280"/>
                      <a:pt x="1606" y="3021"/>
                      <a:pt x="1606" y="2711"/>
                    </a:cubicBezTo>
                    <a:lnTo>
                      <a:pt x="160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39" name="Google Shape;13039;p13"/>
              <p:cNvSpPr/>
              <p:nvPr/>
            </p:nvSpPr>
            <p:spPr>
              <a:xfrm rot="-5400000">
                <a:off x="514000" y="3508450"/>
                <a:ext cx="401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7" h="3281" extrusionOk="0">
                    <a:moveTo>
                      <a:pt x="726" y="1"/>
                    </a:moveTo>
                    <a:cubicBezTo>
                      <a:pt x="277" y="1"/>
                      <a:pt x="1" y="484"/>
                      <a:pt x="225" y="864"/>
                    </a:cubicBezTo>
                    <a:lnTo>
                      <a:pt x="1433" y="2969"/>
                    </a:lnTo>
                    <a:lnTo>
                      <a:pt x="1606" y="3280"/>
                    </a:lnTo>
                    <a:lnTo>
                      <a:pt x="1606" y="588"/>
                    </a:lnTo>
                    <a:cubicBezTo>
                      <a:pt x="1606" y="260"/>
                      <a:pt x="1347" y="1"/>
                      <a:pt x="10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40" name="Google Shape;13040;p13"/>
              <p:cNvSpPr/>
              <p:nvPr/>
            </p:nvSpPr>
            <p:spPr>
              <a:xfrm rot="-5400000">
                <a:off x="620800" y="3461200"/>
                <a:ext cx="40150" cy="82450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98" extrusionOk="0">
                    <a:moveTo>
                      <a:pt x="0" y="1"/>
                    </a:moveTo>
                    <a:lnTo>
                      <a:pt x="0" y="2711"/>
                    </a:lnTo>
                    <a:cubicBezTo>
                      <a:pt x="0" y="3039"/>
                      <a:pt x="259" y="3298"/>
                      <a:pt x="570" y="3298"/>
                    </a:cubicBezTo>
                    <a:lnTo>
                      <a:pt x="880" y="3298"/>
                    </a:lnTo>
                    <a:cubicBezTo>
                      <a:pt x="1329" y="3298"/>
                      <a:pt x="1605" y="2814"/>
                      <a:pt x="1381" y="241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41" name="Google Shape;13041;p13"/>
              <p:cNvSpPr/>
              <p:nvPr/>
            </p:nvSpPr>
            <p:spPr>
              <a:xfrm rot="-5400000">
                <a:off x="564750" y="3451675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1" y="0"/>
                    </a:moveTo>
                    <a:lnTo>
                      <a:pt x="2331" y="1364"/>
                    </a:lnTo>
                    <a:cubicBezTo>
                      <a:pt x="2418" y="1413"/>
                      <a:pt x="2514" y="1436"/>
                      <a:pt x="2610" y="1436"/>
                    </a:cubicBezTo>
                    <a:cubicBezTo>
                      <a:pt x="2816" y="1436"/>
                      <a:pt x="3018" y="1328"/>
                      <a:pt x="3125" y="1140"/>
                    </a:cubicBezTo>
                    <a:lnTo>
                      <a:pt x="3280" y="863"/>
                    </a:lnTo>
                    <a:cubicBezTo>
                      <a:pt x="3504" y="484"/>
                      <a:pt x="3228" y="18"/>
                      <a:pt x="277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42" name="Google Shape;13042;p13"/>
              <p:cNvSpPr/>
              <p:nvPr/>
            </p:nvSpPr>
            <p:spPr>
              <a:xfrm rot="-5400000">
                <a:off x="596313" y="3449463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11" y="2589"/>
                      <a:pt x="1705" y="2684"/>
                      <a:pt x="1899" y="2684"/>
                    </a:cubicBezTo>
                    <a:cubicBezTo>
                      <a:pt x="2093" y="2684"/>
                      <a:pt x="2287" y="2589"/>
                      <a:pt x="2400" y="2399"/>
                    </a:cubicBezTo>
                    <a:lnTo>
                      <a:pt x="2555" y="2140"/>
                    </a:lnTo>
                    <a:cubicBezTo>
                      <a:pt x="2710" y="1864"/>
                      <a:pt x="2607" y="1502"/>
                      <a:pt x="2348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43" name="Google Shape;13043;p13"/>
              <p:cNvSpPr/>
              <p:nvPr/>
            </p:nvSpPr>
            <p:spPr>
              <a:xfrm rot="-5400000">
                <a:off x="564750" y="3564300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726" y="0"/>
                    </a:moveTo>
                    <a:cubicBezTo>
                      <a:pt x="277" y="18"/>
                      <a:pt x="1" y="484"/>
                      <a:pt x="225" y="863"/>
                    </a:cubicBezTo>
                    <a:lnTo>
                      <a:pt x="381" y="1140"/>
                    </a:lnTo>
                    <a:cubicBezTo>
                      <a:pt x="487" y="1328"/>
                      <a:pt x="690" y="1436"/>
                      <a:pt x="896" y="1436"/>
                    </a:cubicBezTo>
                    <a:cubicBezTo>
                      <a:pt x="991" y="1436"/>
                      <a:pt x="1087" y="1413"/>
                      <a:pt x="1175" y="1364"/>
                    </a:cubicBezTo>
                    <a:lnTo>
                      <a:pt x="350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44" name="Google Shape;13044;p13"/>
              <p:cNvSpPr/>
              <p:nvPr/>
            </p:nvSpPr>
            <p:spPr>
              <a:xfrm rot="-5400000">
                <a:off x="596263" y="3534963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8" y="0"/>
                    </a:moveTo>
                    <a:lnTo>
                      <a:pt x="381" y="1346"/>
                    </a:lnTo>
                    <a:cubicBezTo>
                      <a:pt x="104" y="1502"/>
                      <a:pt x="1" y="1864"/>
                      <a:pt x="156" y="2140"/>
                    </a:cubicBezTo>
                    <a:lnTo>
                      <a:pt x="312" y="2399"/>
                    </a:lnTo>
                    <a:cubicBezTo>
                      <a:pt x="424" y="2598"/>
                      <a:pt x="622" y="2697"/>
                      <a:pt x="821" y="2697"/>
                    </a:cubicBezTo>
                    <a:cubicBezTo>
                      <a:pt x="1019" y="2697"/>
                      <a:pt x="1218" y="2598"/>
                      <a:pt x="1330" y="2399"/>
                    </a:cubicBez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45" name="Google Shape;13045;p13"/>
              <p:cNvSpPr/>
              <p:nvPr/>
            </p:nvSpPr>
            <p:spPr>
              <a:xfrm rot="-5400000">
                <a:off x="514013" y="346141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570" y="1"/>
                    </a:moveTo>
                    <a:cubicBezTo>
                      <a:pt x="259" y="1"/>
                      <a:pt x="0" y="260"/>
                      <a:pt x="0" y="588"/>
                    </a:cubicBezTo>
                    <a:lnTo>
                      <a:pt x="0" y="3280"/>
                    </a:lnTo>
                    <a:lnTo>
                      <a:pt x="173" y="2987"/>
                    </a:lnTo>
                    <a:lnTo>
                      <a:pt x="1381" y="864"/>
                    </a:lnTo>
                    <a:cubicBezTo>
                      <a:pt x="1605" y="484"/>
                      <a:pt x="1329" y="1"/>
                      <a:pt x="8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46" name="Google Shape;13046;p13"/>
              <p:cNvSpPr/>
              <p:nvPr/>
            </p:nvSpPr>
            <p:spPr>
              <a:xfrm rot="-5400000">
                <a:off x="522538" y="3452263"/>
                <a:ext cx="8762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24" extrusionOk="0">
                    <a:moveTo>
                      <a:pt x="2642" y="1"/>
                    </a:moveTo>
                    <a:cubicBezTo>
                      <a:pt x="2541" y="1"/>
                      <a:pt x="2440" y="26"/>
                      <a:pt x="2348" y="77"/>
                    </a:cubicBezTo>
                    <a:lnTo>
                      <a:pt x="466" y="1165"/>
                    </a:lnTo>
                    <a:lnTo>
                      <a:pt x="0" y="1424"/>
                    </a:lnTo>
                    <a:lnTo>
                      <a:pt x="2796" y="1424"/>
                    </a:lnTo>
                    <a:cubicBezTo>
                      <a:pt x="3228" y="1424"/>
                      <a:pt x="3504" y="940"/>
                      <a:pt x="3297" y="561"/>
                    </a:cubicBezTo>
                    <a:lnTo>
                      <a:pt x="3142" y="284"/>
                    </a:lnTo>
                    <a:cubicBezTo>
                      <a:pt x="3038" y="100"/>
                      <a:pt x="2842" y="1"/>
                      <a:pt x="26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47" name="Google Shape;13047;p13"/>
              <p:cNvSpPr/>
              <p:nvPr/>
            </p:nvSpPr>
            <p:spPr>
              <a:xfrm rot="-5400000">
                <a:off x="510938" y="3449288"/>
                <a:ext cx="67775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8" extrusionOk="0">
                    <a:moveTo>
                      <a:pt x="1899" y="0"/>
                    </a:moveTo>
                    <a:cubicBezTo>
                      <a:pt x="1705" y="0"/>
                      <a:pt x="1511" y="100"/>
                      <a:pt x="1399" y="298"/>
                    </a:cubicBezTo>
                    <a:lnTo>
                      <a:pt x="173" y="2404"/>
                    </a:lnTo>
                    <a:lnTo>
                      <a:pt x="1" y="2697"/>
                    </a:lnTo>
                    <a:lnTo>
                      <a:pt x="449" y="2438"/>
                    </a:lnTo>
                    <a:lnTo>
                      <a:pt x="2348" y="1351"/>
                    </a:lnTo>
                    <a:cubicBezTo>
                      <a:pt x="2624" y="1196"/>
                      <a:pt x="2710" y="833"/>
                      <a:pt x="2555" y="557"/>
                    </a:cubicBezTo>
                    <a:lnTo>
                      <a:pt x="2400" y="298"/>
                    </a:lnTo>
                    <a:cubicBezTo>
                      <a:pt x="2287" y="100"/>
                      <a:pt x="2093" y="0"/>
                      <a:pt x="18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48" name="Google Shape;13048;p13"/>
              <p:cNvSpPr/>
              <p:nvPr/>
            </p:nvSpPr>
            <p:spPr>
              <a:xfrm rot="-5400000">
                <a:off x="522438" y="3564363"/>
                <a:ext cx="87625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2" extrusionOk="0">
                    <a:moveTo>
                      <a:pt x="880" y="1"/>
                    </a:moveTo>
                    <a:cubicBezTo>
                      <a:pt x="680" y="1"/>
                      <a:pt x="484" y="108"/>
                      <a:pt x="381" y="292"/>
                    </a:cubicBezTo>
                    <a:lnTo>
                      <a:pt x="225" y="569"/>
                    </a:lnTo>
                    <a:cubicBezTo>
                      <a:pt x="1" y="948"/>
                      <a:pt x="277" y="1432"/>
                      <a:pt x="726" y="1432"/>
                    </a:cubicBezTo>
                    <a:lnTo>
                      <a:pt x="3505" y="1432"/>
                    </a:lnTo>
                    <a:lnTo>
                      <a:pt x="2089" y="603"/>
                    </a:lnTo>
                    <a:lnTo>
                      <a:pt x="1175" y="85"/>
                    </a:lnTo>
                    <a:cubicBezTo>
                      <a:pt x="1082" y="28"/>
                      <a:pt x="981" y="1"/>
                      <a:pt x="8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49" name="Google Shape;13049;p13"/>
              <p:cNvSpPr/>
              <p:nvPr/>
            </p:nvSpPr>
            <p:spPr>
              <a:xfrm rot="-5400000">
                <a:off x="545725" y="3496175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0" y="1536"/>
                      <a:pt x="898" y="2434"/>
                    </a:cubicBezTo>
                    <a:cubicBezTo>
                      <a:pt x="1190" y="2732"/>
                      <a:pt x="1552" y="2865"/>
                      <a:pt x="1907" y="2865"/>
                    </a:cubicBezTo>
                    <a:cubicBezTo>
                      <a:pt x="2642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50" name="Google Shape;13050;p13"/>
              <p:cNvSpPr/>
              <p:nvPr/>
            </p:nvSpPr>
            <p:spPr>
              <a:xfrm rot="-5400000">
                <a:off x="510675" y="4106625"/>
                <a:ext cx="68200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702" extrusionOk="0">
                    <a:moveTo>
                      <a:pt x="823" y="0"/>
                    </a:moveTo>
                    <a:cubicBezTo>
                      <a:pt x="627" y="0"/>
                      <a:pt x="432" y="95"/>
                      <a:pt x="329" y="285"/>
                    </a:cubicBezTo>
                    <a:lnTo>
                      <a:pt x="174" y="561"/>
                    </a:lnTo>
                    <a:cubicBezTo>
                      <a:pt x="1" y="837"/>
                      <a:pt x="105" y="1182"/>
                      <a:pt x="381" y="1338"/>
                    </a:cubicBezTo>
                    <a:lnTo>
                      <a:pt x="1295" y="1873"/>
                    </a:lnTo>
                    <a:lnTo>
                      <a:pt x="2728" y="2701"/>
                    </a:lnTo>
                    <a:lnTo>
                      <a:pt x="2555" y="2408"/>
                    </a:lnTo>
                    <a:lnTo>
                      <a:pt x="1330" y="285"/>
                    </a:lnTo>
                    <a:cubicBezTo>
                      <a:pt x="1218" y="95"/>
                      <a:pt x="1019" y="0"/>
                      <a:pt x="82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51" name="Google Shape;13051;p13"/>
              <p:cNvSpPr/>
              <p:nvPr/>
            </p:nvSpPr>
            <p:spPr>
              <a:xfrm rot="-5400000">
                <a:off x="620588" y="40797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1605" y="1"/>
                    </a:moveTo>
                    <a:lnTo>
                      <a:pt x="225" y="2417"/>
                    </a:lnTo>
                    <a:cubicBezTo>
                      <a:pt x="0" y="2797"/>
                      <a:pt x="276" y="3280"/>
                      <a:pt x="708" y="3280"/>
                    </a:cubicBezTo>
                    <a:lnTo>
                      <a:pt x="1036" y="3280"/>
                    </a:lnTo>
                    <a:cubicBezTo>
                      <a:pt x="1346" y="3280"/>
                      <a:pt x="1605" y="3021"/>
                      <a:pt x="1605" y="2711"/>
                    </a:cubicBezTo>
                    <a:lnTo>
                      <a:pt x="16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52" name="Google Shape;13052;p13"/>
              <p:cNvSpPr/>
              <p:nvPr/>
            </p:nvSpPr>
            <p:spPr>
              <a:xfrm rot="-5400000">
                <a:off x="513800" y="40795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725" y="1"/>
                    </a:moveTo>
                    <a:cubicBezTo>
                      <a:pt x="276" y="1"/>
                      <a:pt x="0" y="484"/>
                      <a:pt x="225" y="864"/>
                    </a:cubicBezTo>
                    <a:lnTo>
                      <a:pt x="1450" y="2969"/>
                    </a:lnTo>
                    <a:lnTo>
                      <a:pt x="1623" y="3280"/>
                    </a:lnTo>
                    <a:lnTo>
                      <a:pt x="1623" y="588"/>
                    </a:lnTo>
                    <a:cubicBezTo>
                      <a:pt x="1623" y="260"/>
                      <a:pt x="1346" y="1"/>
                      <a:pt x="10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53" name="Google Shape;13053;p13"/>
              <p:cNvSpPr/>
              <p:nvPr/>
            </p:nvSpPr>
            <p:spPr>
              <a:xfrm rot="-5400000">
                <a:off x="620638" y="4032763"/>
                <a:ext cx="400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3281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42" y="3280"/>
                      <a:pt x="570" y="3280"/>
                    </a:cubicBezTo>
                    <a:lnTo>
                      <a:pt x="881" y="3280"/>
                    </a:lnTo>
                    <a:cubicBezTo>
                      <a:pt x="889" y="3281"/>
                      <a:pt x="896" y="3281"/>
                      <a:pt x="904" y="3281"/>
                    </a:cubicBezTo>
                    <a:cubicBezTo>
                      <a:pt x="1339" y="3281"/>
                      <a:pt x="1602" y="2807"/>
                      <a:pt x="1381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54" name="Google Shape;13054;p13"/>
              <p:cNvSpPr/>
              <p:nvPr/>
            </p:nvSpPr>
            <p:spPr>
              <a:xfrm rot="-5400000">
                <a:off x="564963" y="4023188"/>
                <a:ext cx="872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1437" extrusionOk="0">
                    <a:moveTo>
                      <a:pt x="1" y="0"/>
                    </a:moveTo>
                    <a:lnTo>
                      <a:pt x="2331" y="1364"/>
                    </a:lnTo>
                    <a:cubicBezTo>
                      <a:pt x="2418" y="1413"/>
                      <a:pt x="2515" y="1436"/>
                      <a:pt x="2610" y="1436"/>
                    </a:cubicBezTo>
                    <a:cubicBezTo>
                      <a:pt x="2816" y="1436"/>
                      <a:pt x="3019" y="1328"/>
                      <a:pt x="3125" y="1140"/>
                    </a:cubicBezTo>
                    <a:lnTo>
                      <a:pt x="3280" y="863"/>
                    </a:lnTo>
                    <a:cubicBezTo>
                      <a:pt x="3487" y="484"/>
                      <a:pt x="3211" y="18"/>
                      <a:pt x="278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55" name="Google Shape;13055;p13"/>
              <p:cNvSpPr/>
              <p:nvPr/>
            </p:nvSpPr>
            <p:spPr>
              <a:xfrm rot="-5400000">
                <a:off x="596313" y="4020763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02" y="2589"/>
                      <a:pt x="1697" y="2684"/>
                      <a:pt x="1893" y="2684"/>
                    </a:cubicBezTo>
                    <a:cubicBezTo>
                      <a:pt x="2089" y="2684"/>
                      <a:pt x="2288" y="2589"/>
                      <a:pt x="2400" y="2399"/>
                    </a:cubicBezTo>
                    <a:lnTo>
                      <a:pt x="2555" y="2140"/>
                    </a:lnTo>
                    <a:cubicBezTo>
                      <a:pt x="2711" y="1864"/>
                      <a:pt x="2607" y="1502"/>
                      <a:pt x="2331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56" name="Google Shape;13056;p13"/>
              <p:cNvSpPr/>
              <p:nvPr/>
            </p:nvSpPr>
            <p:spPr>
              <a:xfrm rot="-5400000">
                <a:off x="564763" y="4135588"/>
                <a:ext cx="876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7" extrusionOk="0">
                    <a:moveTo>
                      <a:pt x="725" y="0"/>
                    </a:moveTo>
                    <a:cubicBezTo>
                      <a:pt x="276" y="18"/>
                      <a:pt x="0" y="484"/>
                      <a:pt x="225" y="863"/>
                    </a:cubicBezTo>
                    <a:lnTo>
                      <a:pt x="380" y="1140"/>
                    </a:lnTo>
                    <a:cubicBezTo>
                      <a:pt x="486" y="1328"/>
                      <a:pt x="681" y="1436"/>
                      <a:pt x="887" y="1436"/>
                    </a:cubicBezTo>
                    <a:cubicBezTo>
                      <a:pt x="983" y="1436"/>
                      <a:pt x="1081" y="1413"/>
                      <a:pt x="1174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57" name="Google Shape;13057;p13"/>
              <p:cNvSpPr/>
              <p:nvPr/>
            </p:nvSpPr>
            <p:spPr>
              <a:xfrm rot="-5400000">
                <a:off x="596263" y="4106688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8" y="0"/>
                    </a:moveTo>
                    <a:lnTo>
                      <a:pt x="381" y="1346"/>
                    </a:lnTo>
                    <a:cubicBezTo>
                      <a:pt x="105" y="1502"/>
                      <a:pt x="1" y="1864"/>
                      <a:pt x="156" y="2140"/>
                    </a:cubicBezTo>
                    <a:lnTo>
                      <a:pt x="312" y="2399"/>
                    </a:lnTo>
                    <a:cubicBezTo>
                      <a:pt x="424" y="2598"/>
                      <a:pt x="622" y="2697"/>
                      <a:pt x="821" y="2697"/>
                    </a:cubicBezTo>
                    <a:cubicBezTo>
                      <a:pt x="1019" y="2697"/>
                      <a:pt x="1218" y="2598"/>
                      <a:pt x="1330" y="2399"/>
                    </a:cubicBez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58" name="Google Shape;13058;p13"/>
              <p:cNvSpPr/>
              <p:nvPr/>
            </p:nvSpPr>
            <p:spPr>
              <a:xfrm rot="-5400000">
                <a:off x="513800" y="40329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587" y="1"/>
                    </a:moveTo>
                    <a:cubicBezTo>
                      <a:pt x="276" y="1"/>
                      <a:pt x="18" y="260"/>
                      <a:pt x="0" y="588"/>
                    </a:cubicBezTo>
                    <a:lnTo>
                      <a:pt x="0" y="3280"/>
                    </a:lnTo>
                    <a:lnTo>
                      <a:pt x="173" y="2987"/>
                    </a:lnTo>
                    <a:lnTo>
                      <a:pt x="1398" y="864"/>
                    </a:lnTo>
                    <a:cubicBezTo>
                      <a:pt x="1623" y="484"/>
                      <a:pt x="1346" y="1"/>
                      <a:pt x="89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59" name="Google Shape;13059;p13"/>
              <p:cNvSpPr/>
              <p:nvPr/>
            </p:nvSpPr>
            <p:spPr>
              <a:xfrm rot="-5400000">
                <a:off x="522750" y="4023350"/>
                <a:ext cx="87200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1424" extrusionOk="0">
                    <a:moveTo>
                      <a:pt x="2625" y="1"/>
                    </a:moveTo>
                    <a:cubicBezTo>
                      <a:pt x="2525" y="1"/>
                      <a:pt x="2423" y="26"/>
                      <a:pt x="2331" y="77"/>
                    </a:cubicBezTo>
                    <a:lnTo>
                      <a:pt x="450" y="1165"/>
                    </a:lnTo>
                    <a:lnTo>
                      <a:pt x="1" y="1424"/>
                    </a:lnTo>
                    <a:lnTo>
                      <a:pt x="2780" y="1424"/>
                    </a:lnTo>
                    <a:cubicBezTo>
                      <a:pt x="3211" y="1424"/>
                      <a:pt x="3487" y="940"/>
                      <a:pt x="3280" y="561"/>
                    </a:cubicBezTo>
                    <a:lnTo>
                      <a:pt x="3125" y="284"/>
                    </a:lnTo>
                    <a:cubicBezTo>
                      <a:pt x="3021" y="100"/>
                      <a:pt x="2826" y="1"/>
                      <a:pt x="262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60" name="Google Shape;13060;p13"/>
              <p:cNvSpPr/>
              <p:nvPr/>
            </p:nvSpPr>
            <p:spPr>
              <a:xfrm rot="-5400000">
                <a:off x="510938" y="4020588"/>
                <a:ext cx="67775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8" extrusionOk="0">
                    <a:moveTo>
                      <a:pt x="1899" y="0"/>
                    </a:moveTo>
                    <a:cubicBezTo>
                      <a:pt x="1705" y="0"/>
                      <a:pt x="1511" y="100"/>
                      <a:pt x="1399" y="298"/>
                    </a:cubicBezTo>
                    <a:lnTo>
                      <a:pt x="173" y="2404"/>
                    </a:lnTo>
                    <a:lnTo>
                      <a:pt x="1" y="2697"/>
                    </a:lnTo>
                    <a:lnTo>
                      <a:pt x="450" y="2438"/>
                    </a:lnTo>
                    <a:lnTo>
                      <a:pt x="2331" y="1351"/>
                    </a:lnTo>
                    <a:cubicBezTo>
                      <a:pt x="2624" y="1196"/>
                      <a:pt x="2711" y="833"/>
                      <a:pt x="2555" y="557"/>
                    </a:cubicBezTo>
                    <a:lnTo>
                      <a:pt x="2400" y="298"/>
                    </a:lnTo>
                    <a:cubicBezTo>
                      <a:pt x="2288" y="100"/>
                      <a:pt x="2094" y="0"/>
                      <a:pt x="18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61" name="Google Shape;13061;p13"/>
              <p:cNvSpPr/>
              <p:nvPr/>
            </p:nvSpPr>
            <p:spPr>
              <a:xfrm rot="-5400000">
                <a:off x="522450" y="4135650"/>
                <a:ext cx="87600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2" extrusionOk="0">
                    <a:moveTo>
                      <a:pt x="872" y="1"/>
                    </a:moveTo>
                    <a:cubicBezTo>
                      <a:pt x="671" y="1"/>
                      <a:pt x="483" y="108"/>
                      <a:pt x="380" y="292"/>
                    </a:cubicBezTo>
                    <a:lnTo>
                      <a:pt x="225" y="569"/>
                    </a:lnTo>
                    <a:cubicBezTo>
                      <a:pt x="0" y="948"/>
                      <a:pt x="276" y="1432"/>
                      <a:pt x="725" y="1432"/>
                    </a:cubicBezTo>
                    <a:lnTo>
                      <a:pt x="3504" y="1432"/>
                    </a:lnTo>
                    <a:lnTo>
                      <a:pt x="2089" y="603"/>
                    </a:lnTo>
                    <a:lnTo>
                      <a:pt x="1174" y="85"/>
                    </a:lnTo>
                    <a:cubicBezTo>
                      <a:pt x="1076" y="28"/>
                      <a:pt x="972" y="1"/>
                      <a:pt x="87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62" name="Google Shape;13062;p13"/>
              <p:cNvSpPr/>
              <p:nvPr/>
            </p:nvSpPr>
            <p:spPr>
              <a:xfrm rot="-5400000">
                <a:off x="545725" y="4067475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1" y="1536"/>
                      <a:pt x="898" y="2434"/>
                    </a:cubicBezTo>
                    <a:cubicBezTo>
                      <a:pt x="1190" y="2732"/>
                      <a:pt x="1552" y="2865"/>
                      <a:pt x="1907" y="2865"/>
                    </a:cubicBezTo>
                    <a:cubicBezTo>
                      <a:pt x="2643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3063" name="Google Shape;13063;p13"/>
              <p:cNvGrpSpPr/>
              <p:nvPr/>
            </p:nvGrpSpPr>
            <p:grpSpPr>
              <a:xfrm>
                <a:off x="493075" y="2283250"/>
                <a:ext cx="189025" cy="199800"/>
                <a:chOff x="4401800" y="1244325"/>
                <a:chExt cx="189025" cy="199800"/>
              </a:xfrm>
            </p:grpSpPr>
            <p:sp>
              <p:nvSpPr>
                <p:cNvPr id="13064" name="Google Shape;13064;p13"/>
                <p:cNvSpPr/>
                <p:nvPr/>
              </p:nvSpPr>
              <p:spPr>
                <a:xfrm rot="-5400000">
                  <a:off x="4419613" y="1353588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20" y="0"/>
                      </a:moveTo>
                      <a:cubicBezTo>
                        <a:pt x="622" y="0"/>
                        <a:pt x="423" y="95"/>
                        <a:pt x="311" y="285"/>
                      </a:cubicBezTo>
                      <a:lnTo>
                        <a:pt x="156" y="561"/>
                      </a:lnTo>
                      <a:cubicBezTo>
                        <a:pt x="0" y="837"/>
                        <a:pt x="104" y="1182"/>
                        <a:pt x="380" y="1338"/>
                      </a:cubicBezTo>
                      <a:lnTo>
                        <a:pt x="1295" y="1873"/>
                      </a:lnTo>
                      <a:lnTo>
                        <a:pt x="2710" y="2701"/>
                      </a:lnTo>
                      <a:lnTo>
                        <a:pt x="2710" y="2701"/>
                      </a:lnTo>
                      <a:lnTo>
                        <a:pt x="2537" y="2408"/>
                      </a:lnTo>
                      <a:lnTo>
                        <a:pt x="1329" y="285"/>
                      </a:lnTo>
                      <a:cubicBezTo>
                        <a:pt x="1217" y="95"/>
                        <a:pt x="1019" y="0"/>
                        <a:pt x="82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065" name="Google Shape;13065;p13"/>
                <p:cNvSpPr/>
                <p:nvPr/>
              </p:nvSpPr>
              <p:spPr>
                <a:xfrm rot="-5400000">
                  <a:off x="4529100" y="13267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1623" y="1"/>
                      </a:moveTo>
                      <a:lnTo>
                        <a:pt x="225" y="2417"/>
                      </a:lnTo>
                      <a:cubicBezTo>
                        <a:pt x="0" y="2797"/>
                        <a:pt x="276" y="3280"/>
                        <a:pt x="725" y="3280"/>
                      </a:cubicBezTo>
                      <a:lnTo>
                        <a:pt x="1036" y="3280"/>
                      </a:lnTo>
                      <a:cubicBezTo>
                        <a:pt x="1346" y="3280"/>
                        <a:pt x="1623" y="3021"/>
                        <a:pt x="1623" y="2693"/>
                      </a:cubicBezTo>
                      <a:lnTo>
                        <a:pt x="162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066" name="Google Shape;13066;p13"/>
                <p:cNvSpPr/>
                <p:nvPr/>
              </p:nvSpPr>
              <p:spPr>
                <a:xfrm rot="-5400000">
                  <a:off x="4422525" y="13267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725" y="1"/>
                      </a:moveTo>
                      <a:cubicBezTo>
                        <a:pt x="276" y="1"/>
                        <a:pt x="0" y="484"/>
                        <a:pt x="225" y="864"/>
                      </a:cubicBezTo>
                      <a:lnTo>
                        <a:pt x="1450" y="2969"/>
                      </a:lnTo>
                      <a:lnTo>
                        <a:pt x="1623" y="3280"/>
                      </a:lnTo>
                      <a:lnTo>
                        <a:pt x="1623" y="588"/>
                      </a:lnTo>
                      <a:cubicBezTo>
                        <a:pt x="1623" y="260"/>
                        <a:pt x="1346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067" name="Google Shape;13067;p13"/>
                <p:cNvSpPr/>
                <p:nvPr/>
              </p:nvSpPr>
              <p:spPr>
                <a:xfrm rot="-5400000">
                  <a:off x="4529313" y="1279488"/>
                  <a:ext cx="40575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98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59" y="3298"/>
                        <a:pt x="587" y="3298"/>
                      </a:cubicBezTo>
                      <a:lnTo>
                        <a:pt x="898" y="3298"/>
                      </a:lnTo>
                      <a:cubicBezTo>
                        <a:pt x="1330" y="3298"/>
                        <a:pt x="1623" y="2814"/>
                        <a:pt x="1399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068" name="Google Shape;13068;p13"/>
                <p:cNvSpPr/>
                <p:nvPr/>
              </p:nvSpPr>
              <p:spPr>
                <a:xfrm rot="-5400000">
                  <a:off x="4473475" y="1270175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1" y="0"/>
                      </a:moveTo>
                      <a:lnTo>
                        <a:pt x="2348" y="1364"/>
                      </a:lnTo>
                      <a:cubicBezTo>
                        <a:pt x="2436" y="1413"/>
                        <a:pt x="2530" y="1436"/>
                        <a:pt x="2623" y="1436"/>
                      </a:cubicBezTo>
                      <a:cubicBezTo>
                        <a:pt x="2824" y="1436"/>
                        <a:pt x="3019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505" y="484"/>
                        <a:pt x="3229" y="18"/>
                        <a:pt x="27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069" name="Google Shape;13069;p13"/>
                <p:cNvSpPr/>
                <p:nvPr/>
              </p:nvSpPr>
              <p:spPr>
                <a:xfrm rot="-5400000">
                  <a:off x="4505038" y="12679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11" y="2589"/>
                        <a:pt x="1705" y="2684"/>
                        <a:pt x="1899" y="2684"/>
                      </a:cubicBezTo>
                      <a:cubicBezTo>
                        <a:pt x="2094" y="2684"/>
                        <a:pt x="2288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1" y="1847"/>
                        <a:pt x="2607" y="1502"/>
                        <a:pt x="2348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070" name="Google Shape;13070;p13"/>
                <p:cNvSpPr/>
                <p:nvPr/>
              </p:nvSpPr>
              <p:spPr>
                <a:xfrm rot="-5400000">
                  <a:off x="4473475" y="138235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08" y="0"/>
                      </a:moveTo>
                      <a:cubicBezTo>
                        <a:pt x="277" y="18"/>
                        <a:pt x="1" y="484"/>
                        <a:pt x="208" y="863"/>
                      </a:cubicBezTo>
                      <a:lnTo>
                        <a:pt x="363" y="1140"/>
                      </a:lnTo>
                      <a:cubicBezTo>
                        <a:pt x="469" y="1328"/>
                        <a:pt x="672" y="1436"/>
                        <a:pt x="878" y="1436"/>
                      </a:cubicBezTo>
                      <a:cubicBezTo>
                        <a:pt x="973" y="1436"/>
                        <a:pt x="1069" y="1413"/>
                        <a:pt x="1157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071" name="Google Shape;13071;p13"/>
                <p:cNvSpPr/>
                <p:nvPr/>
              </p:nvSpPr>
              <p:spPr>
                <a:xfrm rot="-5400000">
                  <a:off x="4505200" y="1353650"/>
                  <a:ext cx="67775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7" extrusionOk="0">
                      <a:moveTo>
                        <a:pt x="2710" y="0"/>
                      </a:moveTo>
                      <a:lnTo>
                        <a:pt x="380" y="1346"/>
                      </a:lnTo>
                      <a:cubicBezTo>
                        <a:pt x="104" y="1502"/>
                        <a:pt x="0" y="1864"/>
                        <a:pt x="173" y="2140"/>
                      </a:cubicBezTo>
                      <a:lnTo>
                        <a:pt x="311" y="2399"/>
                      </a:lnTo>
                      <a:cubicBezTo>
                        <a:pt x="423" y="2598"/>
                        <a:pt x="622" y="2697"/>
                        <a:pt x="820" y="2697"/>
                      </a:cubicBezTo>
                      <a:cubicBezTo>
                        <a:pt x="1019" y="2697"/>
                        <a:pt x="1217" y="2598"/>
                        <a:pt x="1329" y="2399"/>
                      </a:cubicBezTo>
                      <a:lnTo>
                        <a:pt x="271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072" name="Google Shape;13072;p13"/>
                <p:cNvSpPr/>
                <p:nvPr/>
              </p:nvSpPr>
              <p:spPr>
                <a:xfrm rot="-5400000">
                  <a:off x="4422738" y="127991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87" y="1"/>
                      </a:moveTo>
                      <a:cubicBezTo>
                        <a:pt x="259" y="1"/>
                        <a:pt x="1" y="260"/>
                        <a:pt x="1" y="588"/>
                      </a:cubicBezTo>
                      <a:lnTo>
                        <a:pt x="1" y="3280"/>
                      </a:lnTo>
                      <a:lnTo>
                        <a:pt x="173" y="2987"/>
                      </a:lnTo>
                      <a:lnTo>
                        <a:pt x="1399" y="864"/>
                      </a:lnTo>
                      <a:cubicBezTo>
                        <a:pt x="1606" y="484"/>
                        <a:pt x="1330" y="1"/>
                        <a:pt x="89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073" name="Google Shape;13073;p13"/>
                <p:cNvSpPr/>
                <p:nvPr/>
              </p:nvSpPr>
              <p:spPr>
                <a:xfrm rot="-5400000">
                  <a:off x="4431263" y="1270338"/>
                  <a:ext cx="87625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24" extrusionOk="0">
                      <a:moveTo>
                        <a:pt x="2633" y="1"/>
                      </a:moveTo>
                      <a:cubicBezTo>
                        <a:pt x="2532" y="1"/>
                        <a:pt x="2429" y="26"/>
                        <a:pt x="2331" y="77"/>
                      </a:cubicBezTo>
                      <a:lnTo>
                        <a:pt x="450" y="1165"/>
                      </a:lnTo>
                      <a:lnTo>
                        <a:pt x="1" y="1424"/>
                      </a:lnTo>
                      <a:lnTo>
                        <a:pt x="2780" y="1424"/>
                      </a:lnTo>
                      <a:cubicBezTo>
                        <a:pt x="3229" y="1424"/>
                        <a:pt x="3505" y="940"/>
                        <a:pt x="3280" y="561"/>
                      </a:cubicBezTo>
                      <a:lnTo>
                        <a:pt x="3125" y="284"/>
                      </a:lnTo>
                      <a:cubicBezTo>
                        <a:pt x="3021" y="100"/>
                        <a:pt x="2833" y="1"/>
                        <a:pt x="263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074" name="Google Shape;13074;p13"/>
                <p:cNvSpPr/>
                <p:nvPr/>
              </p:nvSpPr>
              <p:spPr>
                <a:xfrm rot="-5400000">
                  <a:off x="4419675" y="1267350"/>
                  <a:ext cx="67750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98" extrusionOk="0">
                      <a:moveTo>
                        <a:pt x="1890" y="0"/>
                      </a:moveTo>
                      <a:cubicBezTo>
                        <a:pt x="1692" y="0"/>
                        <a:pt x="1493" y="100"/>
                        <a:pt x="1381" y="298"/>
                      </a:cubicBezTo>
                      <a:lnTo>
                        <a:pt x="173" y="2404"/>
                      </a:lnTo>
                      <a:lnTo>
                        <a:pt x="0" y="2697"/>
                      </a:lnTo>
                      <a:lnTo>
                        <a:pt x="449" y="2438"/>
                      </a:lnTo>
                      <a:lnTo>
                        <a:pt x="2330" y="1351"/>
                      </a:lnTo>
                      <a:cubicBezTo>
                        <a:pt x="2606" y="1196"/>
                        <a:pt x="2710" y="833"/>
                        <a:pt x="2555" y="557"/>
                      </a:cubicBezTo>
                      <a:lnTo>
                        <a:pt x="2399" y="298"/>
                      </a:lnTo>
                      <a:cubicBezTo>
                        <a:pt x="2287" y="100"/>
                        <a:pt x="2089" y="0"/>
                        <a:pt x="189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075" name="Google Shape;13075;p13"/>
                <p:cNvSpPr/>
                <p:nvPr/>
              </p:nvSpPr>
              <p:spPr>
                <a:xfrm rot="-5400000">
                  <a:off x="4431163" y="138241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63" y="1"/>
                      </a:moveTo>
                      <a:cubicBezTo>
                        <a:pt x="662" y="1"/>
                        <a:pt x="467" y="108"/>
                        <a:pt x="363" y="292"/>
                      </a:cubicBezTo>
                      <a:lnTo>
                        <a:pt x="208" y="569"/>
                      </a:lnTo>
                      <a:cubicBezTo>
                        <a:pt x="1" y="948"/>
                        <a:pt x="277" y="1432"/>
                        <a:pt x="708" y="1432"/>
                      </a:cubicBezTo>
                      <a:lnTo>
                        <a:pt x="3504" y="1432"/>
                      </a:lnTo>
                      <a:lnTo>
                        <a:pt x="2072" y="603"/>
                      </a:lnTo>
                      <a:lnTo>
                        <a:pt x="1157" y="85"/>
                      </a:lnTo>
                      <a:cubicBezTo>
                        <a:pt x="1065" y="28"/>
                        <a:pt x="963" y="1"/>
                        <a:pt x="86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076" name="Google Shape;13076;p13"/>
                <p:cNvSpPr/>
                <p:nvPr/>
              </p:nvSpPr>
              <p:spPr>
                <a:xfrm rot="-5400000">
                  <a:off x="4454450" y="13146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1" y="1536"/>
                        <a:pt x="898" y="2434"/>
                      </a:cubicBezTo>
                      <a:cubicBezTo>
                        <a:pt x="1196" y="2732"/>
                        <a:pt x="1560" y="2865"/>
                        <a:pt x="1915" y="2865"/>
                      </a:cubicBezTo>
                      <a:cubicBezTo>
                        <a:pt x="2651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3077" name="Google Shape;13077;p13"/>
              <p:cNvSpPr/>
              <p:nvPr/>
            </p:nvSpPr>
            <p:spPr>
              <a:xfrm rot="-5400000">
                <a:off x="631363" y="2800388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2" y="381"/>
                    </a:lnTo>
                    <a:cubicBezTo>
                      <a:pt x="1" y="709"/>
                      <a:pt x="243" y="1244"/>
                      <a:pt x="691" y="1244"/>
                    </a:cubicBezTo>
                    <a:cubicBezTo>
                      <a:pt x="1140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78" name="Google Shape;13078;p13"/>
              <p:cNvSpPr/>
              <p:nvPr/>
            </p:nvSpPr>
            <p:spPr>
              <a:xfrm rot="-5400000">
                <a:off x="631375" y="337167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0" y="709"/>
                      <a:pt x="242" y="1244"/>
                      <a:pt x="691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79" name="Google Shape;13079;p13"/>
              <p:cNvSpPr/>
              <p:nvPr/>
            </p:nvSpPr>
            <p:spPr>
              <a:xfrm rot="-5400000">
                <a:off x="631363" y="3942963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74" y="1"/>
                    </a:moveTo>
                    <a:lnTo>
                      <a:pt x="311" y="381"/>
                    </a:lnTo>
                    <a:cubicBezTo>
                      <a:pt x="1" y="709"/>
                      <a:pt x="225" y="1244"/>
                      <a:pt x="674" y="1244"/>
                    </a:cubicBezTo>
                    <a:cubicBezTo>
                      <a:pt x="1123" y="1244"/>
                      <a:pt x="1364" y="709"/>
                      <a:pt x="1053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80" name="Google Shape;13080;p13"/>
              <p:cNvSpPr/>
              <p:nvPr/>
            </p:nvSpPr>
            <p:spPr>
              <a:xfrm rot="-5400000">
                <a:off x="631575" y="2228875"/>
                <a:ext cx="337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244" extrusionOk="0">
                    <a:moveTo>
                      <a:pt x="674" y="1"/>
                    </a:moveTo>
                    <a:lnTo>
                      <a:pt x="294" y="381"/>
                    </a:lnTo>
                    <a:cubicBezTo>
                      <a:pt x="1" y="709"/>
                      <a:pt x="225" y="1244"/>
                      <a:pt x="674" y="1244"/>
                    </a:cubicBezTo>
                    <a:cubicBezTo>
                      <a:pt x="1123" y="1244"/>
                      <a:pt x="1347" y="709"/>
                      <a:pt x="1037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81" name="Google Shape;13081;p13"/>
              <p:cNvSpPr/>
              <p:nvPr/>
            </p:nvSpPr>
            <p:spPr>
              <a:xfrm rot="-5400000">
                <a:off x="631363" y="2506538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1" y="709"/>
                      <a:pt x="242" y="1244"/>
                      <a:pt x="691" y="1244"/>
                    </a:cubicBezTo>
                    <a:cubicBezTo>
                      <a:pt x="1140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82" name="Google Shape;13082;p13"/>
              <p:cNvSpPr/>
              <p:nvPr/>
            </p:nvSpPr>
            <p:spPr>
              <a:xfrm rot="-5400000">
                <a:off x="631375" y="307782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73" y="1"/>
                    </a:moveTo>
                    <a:lnTo>
                      <a:pt x="311" y="381"/>
                    </a:lnTo>
                    <a:cubicBezTo>
                      <a:pt x="0" y="709"/>
                      <a:pt x="242" y="1244"/>
                      <a:pt x="673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7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83" name="Google Shape;13083;p13"/>
              <p:cNvSpPr/>
              <p:nvPr/>
            </p:nvSpPr>
            <p:spPr>
              <a:xfrm rot="-5400000">
                <a:off x="631375" y="364912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74" y="1"/>
                    </a:moveTo>
                    <a:lnTo>
                      <a:pt x="311" y="381"/>
                    </a:lnTo>
                    <a:cubicBezTo>
                      <a:pt x="0" y="709"/>
                      <a:pt x="225" y="1244"/>
                      <a:pt x="674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84" name="Google Shape;13084;p13"/>
              <p:cNvSpPr/>
              <p:nvPr/>
            </p:nvSpPr>
            <p:spPr>
              <a:xfrm rot="-5400000">
                <a:off x="631363" y="4220413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1" y="709"/>
                      <a:pt x="242" y="1244"/>
                      <a:pt x="691" y="1244"/>
                    </a:cubicBezTo>
                    <a:cubicBezTo>
                      <a:pt x="1123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3085" name="Google Shape;13085;p13"/>
            <p:cNvSpPr/>
            <p:nvPr/>
          </p:nvSpPr>
          <p:spPr>
            <a:xfrm>
              <a:off x="8160750" y="450425"/>
              <a:ext cx="511671" cy="27200"/>
            </a:xfrm>
            <a:custGeom>
              <a:avLst/>
              <a:gdLst/>
              <a:ahLst/>
              <a:cxnLst/>
              <a:rect l="l" t="t" r="r" b="b"/>
              <a:pathLst>
                <a:path w="101522" h="1088" extrusionOk="0">
                  <a:moveTo>
                    <a:pt x="1" y="0"/>
                  </a:moveTo>
                  <a:lnTo>
                    <a:pt x="1" y="1088"/>
                  </a:lnTo>
                  <a:lnTo>
                    <a:pt x="101521" y="1088"/>
                  </a:lnTo>
                  <a:lnTo>
                    <a:pt x="1015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6" name="Google Shape;13086;p13"/>
            <p:cNvSpPr/>
            <p:nvPr/>
          </p:nvSpPr>
          <p:spPr>
            <a:xfrm>
              <a:off x="8160750" y="374925"/>
              <a:ext cx="511671" cy="14675"/>
            </a:xfrm>
            <a:custGeom>
              <a:avLst/>
              <a:gdLst/>
              <a:ahLst/>
              <a:cxnLst/>
              <a:rect l="l" t="t" r="r" b="b"/>
              <a:pathLst>
                <a:path w="101522" h="587" extrusionOk="0">
                  <a:moveTo>
                    <a:pt x="1" y="0"/>
                  </a:moveTo>
                  <a:lnTo>
                    <a:pt x="1" y="587"/>
                  </a:lnTo>
                  <a:lnTo>
                    <a:pt x="101521" y="587"/>
                  </a:lnTo>
                  <a:lnTo>
                    <a:pt x="1015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7" name="Google Shape;13087;p13"/>
            <p:cNvSpPr/>
            <p:nvPr/>
          </p:nvSpPr>
          <p:spPr>
            <a:xfrm>
              <a:off x="8186650" y="135875"/>
              <a:ext cx="200650" cy="200650"/>
            </a:xfrm>
            <a:custGeom>
              <a:avLst/>
              <a:gdLst/>
              <a:ahLst/>
              <a:cxnLst/>
              <a:rect l="l" t="t" r="r" b="b"/>
              <a:pathLst>
                <a:path w="8026" h="8026" extrusionOk="0">
                  <a:moveTo>
                    <a:pt x="7560" y="466"/>
                  </a:moveTo>
                  <a:lnTo>
                    <a:pt x="7560" y="7560"/>
                  </a:lnTo>
                  <a:lnTo>
                    <a:pt x="483" y="7560"/>
                  </a:lnTo>
                  <a:lnTo>
                    <a:pt x="466" y="466"/>
                  </a:lnTo>
                  <a:close/>
                  <a:moveTo>
                    <a:pt x="0" y="0"/>
                  </a:moveTo>
                  <a:lnTo>
                    <a:pt x="0" y="8026"/>
                  </a:lnTo>
                  <a:lnTo>
                    <a:pt x="8026" y="8026"/>
                  </a:lnTo>
                  <a:lnTo>
                    <a:pt x="802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8" name="Google Shape;13088;p13"/>
            <p:cNvSpPr/>
            <p:nvPr/>
          </p:nvSpPr>
          <p:spPr>
            <a:xfrm>
              <a:off x="8222875" y="172325"/>
              <a:ext cx="56550" cy="56325"/>
            </a:xfrm>
            <a:custGeom>
              <a:avLst/>
              <a:gdLst/>
              <a:ahLst/>
              <a:cxnLst/>
              <a:rect l="l" t="t" r="r" b="b"/>
              <a:pathLst>
                <a:path w="2262" h="2253" extrusionOk="0">
                  <a:moveTo>
                    <a:pt x="683" y="1"/>
                  </a:moveTo>
                  <a:cubicBezTo>
                    <a:pt x="519" y="1"/>
                    <a:pt x="355" y="78"/>
                    <a:pt x="260" y="234"/>
                  </a:cubicBezTo>
                  <a:lnTo>
                    <a:pt x="139" y="458"/>
                  </a:lnTo>
                  <a:cubicBezTo>
                    <a:pt x="1" y="682"/>
                    <a:pt x="70" y="993"/>
                    <a:pt x="312" y="1114"/>
                  </a:cubicBezTo>
                  <a:lnTo>
                    <a:pt x="1071" y="1563"/>
                  </a:lnTo>
                  <a:lnTo>
                    <a:pt x="2262" y="2253"/>
                  </a:lnTo>
                  <a:lnTo>
                    <a:pt x="2124" y="2011"/>
                  </a:lnTo>
                  <a:lnTo>
                    <a:pt x="1106" y="234"/>
                  </a:lnTo>
                  <a:cubicBezTo>
                    <a:pt x="1011" y="78"/>
                    <a:pt x="847" y="1"/>
                    <a:pt x="6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9" name="Google Shape;13089;p13"/>
            <p:cNvSpPr/>
            <p:nvPr/>
          </p:nvSpPr>
          <p:spPr>
            <a:xfrm>
              <a:off x="8250500" y="246750"/>
              <a:ext cx="34125" cy="68650"/>
            </a:xfrm>
            <a:custGeom>
              <a:avLst/>
              <a:gdLst/>
              <a:ahLst/>
              <a:cxnLst/>
              <a:rect l="l" t="t" r="r" b="b"/>
              <a:pathLst>
                <a:path w="1365" h="2746" extrusionOk="0">
                  <a:moveTo>
                    <a:pt x="1347" y="1"/>
                  </a:moveTo>
                  <a:lnTo>
                    <a:pt x="190" y="2020"/>
                  </a:lnTo>
                  <a:cubicBezTo>
                    <a:pt x="1" y="2331"/>
                    <a:pt x="242" y="2745"/>
                    <a:pt x="622" y="2745"/>
                  </a:cubicBezTo>
                  <a:lnTo>
                    <a:pt x="881" y="2745"/>
                  </a:lnTo>
                  <a:cubicBezTo>
                    <a:pt x="1140" y="2745"/>
                    <a:pt x="1364" y="2521"/>
                    <a:pt x="1364" y="2262"/>
                  </a:cubicBez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0" name="Google Shape;13090;p13"/>
            <p:cNvSpPr/>
            <p:nvPr/>
          </p:nvSpPr>
          <p:spPr>
            <a:xfrm>
              <a:off x="8250600" y="157425"/>
              <a:ext cx="33575" cy="68650"/>
            </a:xfrm>
            <a:custGeom>
              <a:avLst/>
              <a:gdLst/>
              <a:ahLst/>
              <a:cxnLst/>
              <a:rect l="l" t="t" r="r" b="b"/>
              <a:pathLst>
                <a:path w="1343" h="2746" extrusionOk="0">
                  <a:moveTo>
                    <a:pt x="595" y="1"/>
                  </a:moveTo>
                  <a:cubicBezTo>
                    <a:pt x="229" y="1"/>
                    <a:pt x="0" y="405"/>
                    <a:pt x="186" y="726"/>
                  </a:cubicBezTo>
                  <a:lnTo>
                    <a:pt x="1205" y="2487"/>
                  </a:lnTo>
                  <a:lnTo>
                    <a:pt x="1343" y="2745"/>
                  </a:lnTo>
                  <a:lnTo>
                    <a:pt x="1343" y="484"/>
                  </a:lnTo>
                  <a:cubicBezTo>
                    <a:pt x="1343" y="225"/>
                    <a:pt x="1136" y="1"/>
                    <a:pt x="877" y="1"/>
                  </a:cubicBezTo>
                  <a:lnTo>
                    <a:pt x="618" y="1"/>
                  </a:lnTo>
                  <a:cubicBezTo>
                    <a:pt x="610" y="1"/>
                    <a:pt x="603" y="1"/>
                    <a:pt x="5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1" name="Google Shape;13091;p13"/>
            <p:cNvSpPr/>
            <p:nvPr/>
          </p:nvSpPr>
          <p:spPr>
            <a:xfrm>
              <a:off x="8289775" y="246750"/>
              <a:ext cx="33675" cy="68650"/>
            </a:xfrm>
            <a:custGeom>
              <a:avLst/>
              <a:gdLst/>
              <a:ahLst/>
              <a:cxnLst/>
              <a:rect l="l" t="t" r="r" b="b"/>
              <a:pathLst>
                <a:path w="1347" h="2746" extrusionOk="0">
                  <a:moveTo>
                    <a:pt x="0" y="1"/>
                  </a:moveTo>
                  <a:lnTo>
                    <a:pt x="0" y="2262"/>
                  </a:lnTo>
                  <a:cubicBezTo>
                    <a:pt x="0" y="2521"/>
                    <a:pt x="225" y="2745"/>
                    <a:pt x="483" y="2745"/>
                  </a:cubicBezTo>
                  <a:lnTo>
                    <a:pt x="742" y="2745"/>
                  </a:lnTo>
                  <a:cubicBezTo>
                    <a:pt x="1122" y="2745"/>
                    <a:pt x="1346" y="2331"/>
                    <a:pt x="1174" y="202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2" name="Google Shape;13092;p13"/>
            <p:cNvSpPr/>
            <p:nvPr/>
          </p:nvSpPr>
          <p:spPr>
            <a:xfrm>
              <a:off x="8297525" y="239000"/>
              <a:ext cx="73375" cy="29950"/>
            </a:xfrm>
            <a:custGeom>
              <a:avLst/>
              <a:gdLst/>
              <a:ahLst/>
              <a:cxnLst/>
              <a:rect l="l" t="t" r="r" b="b"/>
              <a:pathLst>
                <a:path w="2935" h="1198" extrusionOk="0">
                  <a:moveTo>
                    <a:pt x="1" y="0"/>
                  </a:moveTo>
                  <a:lnTo>
                    <a:pt x="1951" y="1139"/>
                  </a:lnTo>
                  <a:cubicBezTo>
                    <a:pt x="2029" y="1178"/>
                    <a:pt x="2113" y="1198"/>
                    <a:pt x="2194" y="1198"/>
                  </a:cubicBezTo>
                  <a:cubicBezTo>
                    <a:pt x="2366" y="1198"/>
                    <a:pt x="2531" y="1113"/>
                    <a:pt x="2624" y="949"/>
                  </a:cubicBezTo>
                  <a:lnTo>
                    <a:pt x="2745" y="742"/>
                  </a:lnTo>
                  <a:cubicBezTo>
                    <a:pt x="2935" y="414"/>
                    <a:pt x="2693" y="17"/>
                    <a:pt x="2331" y="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3" name="Google Shape;13093;p13"/>
            <p:cNvSpPr/>
            <p:nvPr/>
          </p:nvSpPr>
          <p:spPr>
            <a:xfrm>
              <a:off x="8294525" y="243750"/>
              <a:ext cx="56975" cy="56650"/>
            </a:xfrm>
            <a:custGeom>
              <a:avLst/>
              <a:gdLst/>
              <a:ahLst/>
              <a:cxnLst/>
              <a:rect l="l" t="t" r="r" b="b"/>
              <a:pathLst>
                <a:path w="2279" h="2266" extrusionOk="0">
                  <a:moveTo>
                    <a:pt x="0" y="0"/>
                  </a:moveTo>
                  <a:lnTo>
                    <a:pt x="1174" y="2019"/>
                  </a:lnTo>
                  <a:cubicBezTo>
                    <a:pt x="1269" y="2183"/>
                    <a:pt x="1433" y="2265"/>
                    <a:pt x="1594" y="2265"/>
                  </a:cubicBezTo>
                  <a:cubicBezTo>
                    <a:pt x="1756" y="2265"/>
                    <a:pt x="1916" y="2183"/>
                    <a:pt x="2002" y="2019"/>
                  </a:cubicBezTo>
                  <a:lnTo>
                    <a:pt x="2140" y="1812"/>
                  </a:lnTo>
                  <a:cubicBezTo>
                    <a:pt x="2278" y="1571"/>
                    <a:pt x="2192" y="1260"/>
                    <a:pt x="1968" y="113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4" name="Google Shape;13094;p13"/>
            <p:cNvSpPr/>
            <p:nvPr/>
          </p:nvSpPr>
          <p:spPr>
            <a:xfrm>
              <a:off x="8203025" y="239000"/>
              <a:ext cx="73825" cy="29725"/>
            </a:xfrm>
            <a:custGeom>
              <a:avLst/>
              <a:gdLst/>
              <a:ahLst/>
              <a:cxnLst/>
              <a:rect l="l" t="t" r="r" b="b"/>
              <a:pathLst>
                <a:path w="2953" h="1189" extrusionOk="0">
                  <a:moveTo>
                    <a:pt x="622" y="0"/>
                  </a:moveTo>
                  <a:cubicBezTo>
                    <a:pt x="243" y="0"/>
                    <a:pt x="1" y="414"/>
                    <a:pt x="191" y="725"/>
                  </a:cubicBezTo>
                  <a:lnTo>
                    <a:pt x="329" y="949"/>
                  </a:lnTo>
                  <a:cubicBezTo>
                    <a:pt x="410" y="1100"/>
                    <a:pt x="577" y="1189"/>
                    <a:pt x="746" y="1189"/>
                  </a:cubicBezTo>
                  <a:cubicBezTo>
                    <a:pt x="828" y="1189"/>
                    <a:pt x="911" y="1167"/>
                    <a:pt x="985" y="1122"/>
                  </a:cubicBezTo>
                  <a:lnTo>
                    <a:pt x="29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5" name="Google Shape;13095;p13"/>
            <p:cNvSpPr/>
            <p:nvPr/>
          </p:nvSpPr>
          <p:spPr>
            <a:xfrm>
              <a:off x="8222875" y="243750"/>
              <a:ext cx="56550" cy="56325"/>
            </a:xfrm>
            <a:custGeom>
              <a:avLst/>
              <a:gdLst/>
              <a:ahLst/>
              <a:cxnLst/>
              <a:rect l="l" t="t" r="r" b="b"/>
              <a:pathLst>
                <a:path w="2262" h="2253" extrusionOk="0">
                  <a:moveTo>
                    <a:pt x="2262" y="0"/>
                  </a:moveTo>
                  <a:lnTo>
                    <a:pt x="312" y="1139"/>
                  </a:lnTo>
                  <a:cubicBezTo>
                    <a:pt x="70" y="1260"/>
                    <a:pt x="1" y="1571"/>
                    <a:pt x="139" y="1795"/>
                  </a:cubicBezTo>
                  <a:lnTo>
                    <a:pt x="260" y="2019"/>
                  </a:lnTo>
                  <a:cubicBezTo>
                    <a:pt x="355" y="2175"/>
                    <a:pt x="519" y="2252"/>
                    <a:pt x="683" y="2252"/>
                  </a:cubicBezTo>
                  <a:cubicBezTo>
                    <a:pt x="847" y="2252"/>
                    <a:pt x="1011" y="2175"/>
                    <a:pt x="1106" y="2019"/>
                  </a:cubicBezTo>
                  <a:lnTo>
                    <a:pt x="22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6" name="Google Shape;13096;p13"/>
            <p:cNvSpPr/>
            <p:nvPr/>
          </p:nvSpPr>
          <p:spPr>
            <a:xfrm>
              <a:off x="8289775" y="157450"/>
              <a:ext cx="33675" cy="68625"/>
            </a:xfrm>
            <a:custGeom>
              <a:avLst/>
              <a:gdLst/>
              <a:ahLst/>
              <a:cxnLst/>
              <a:rect l="l" t="t" r="r" b="b"/>
              <a:pathLst>
                <a:path w="1347" h="2745" extrusionOk="0">
                  <a:moveTo>
                    <a:pt x="483" y="0"/>
                  </a:moveTo>
                  <a:cubicBezTo>
                    <a:pt x="225" y="0"/>
                    <a:pt x="0" y="207"/>
                    <a:pt x="0" y="483"/>
                  </a:cubicBezTo>
                  <a:lnTo>
                    <a:pt x="0" y="2744"/>
                  </a:lnTo>
                  <a:lnTo>
                    <a:pt x="155" y="2486"/>
                  </a:lnTo>
                  <a:lnTo>
                    <a:pt x="1174" y="725"/>
                  </a:lnTo>
                  <a:cubicBezTo>
                    <a:pt x="1346" y="397"/>
                    <a:pt x="1122" y="0"/>
                    <a:pt x="7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7" name="Google Shape;13097;p13"/>
            <p:cNvSpPr/>
            <p:nvPr/>
          </p:nvSpPr>
          <p:spPr>
            <a:xfrm>
              <a:off x="8297525" y="203700"/>
              <a:ext cx="73375" cy="29700"/>
            </a:xfrm>
            <a:custGeom>
              <a:avLst/>
              <a:gdLst/>
              <a:ahLst/>
              <a:cxnLst/>
              <a:rect l="l" t="t" r="r" b="b"/>
              <a:pathLst>
                <a:path w="2935" h="1188" extrusionOk="0">
                  <a:moveTo>
                    <a:pt x="2195" y="0"/>
                  </a:moveTo>
                  <a:cubicBezTo>
                    <a:pt x="2113" y="0"/>
                    <a:pt x="2029" y="21"/>
                    <a:pt x="1951" y="66"/>
                  </a:cubicBezTo>
                  <a:lnTo>
                    <a:pt x="381" y="981"/>
                  </a:lnTo>
                  <a:lnTo>
                    <a:pt x="1" y="1188"/>
                  </a:lnTo>
                  <a:lnTo>
                    <a:pt x="2331" y="1188"/>
                  </a:lnTo>
                  <a:cubicBezTo>
                    <a:pt x="2693" y="1188"/>
                    <a:pt x="2935" y="791"/>
                    <a:pt x="2745" y="463"/>
                  </a:cubicBezTo>
                  <a:lnTo>
                    <a:pt x="2624" y="256"/>
                  </a:lnTo>
                  <a:cubicBezTo>
                    <a:pt x="2531" y="92"/>
                    <a:pt x="2367" y="0"/>
                    <a:pt x="21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8" name="Google Shape;13098;p13"/>
            <p:cNvSpPr/>
            <p:nvPr/>
          </p:nvSpPr>
          <p:spPr>
            <a:xfrm>
              <a:off x="8294525" y="172425"/>
              <a:ext cx="56975" cy="56225"/>
            </a:xfrm>
            <a:custGeom>
              <a:avLst/>
              <a:gdLst/>
              <a:ahLst/>
              <a:cxnLst/>
              <a:rect l="l" t="t" r="r" b="b"/>
              <a:pathLst>
                <a:path w="2279" h="2249" extrusionOk="0">
                  <a:moveTo>
                    <a:pt x="1594" y="1"/>
                  </a:moveTo>
                  <a:cubicBezTo>
                    <a:pt x="1433" y="1"/>
                    <a:pt x="1269" y="83"/>
                    <a:pt x="1174" y="247"/>
                  </a:cubicBezTo>
                  <a:lnTo>
                    <a:pt x="155" y="2007"/>
                  </a:lnTo>
                  <a:lnTo>
                    <a:pt x="0" y="2249"/>
                  </a:lnTo>
                  <a:lnTo>
                    <a:pt x="380" y="2042"/>
                  </a:lnTo>
                  <a:lnTo>
                    <a:pt x="1968" y="1127"/>
                  </a:lnTo>
                  <a:cubicBezTo>
                    <a:pt x="2192" y="989"/>
                    <a:pt x="2278" y="696"/>
                    <a:pt x="2140" y="454"/>
                  </a:cubicBezTo>
                  <a:lnTo>
                    <a:pt x="2002" y="247"/>
                  </a:lnTo>
                  <a:cubicBezTo>
                    <a:pt x="1916" y="83"/>
                    <a:pt x="1756" y="1"/>
                    <a:pt x="15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9" name="Google Shape;13099;p13"/>
            <p:cNvSpPr/>
            <p:nvPr/>
          </p:nvSpPr>
          <p:spPr>
            <a:xfrm>
              <a:off x="8203025" y="203675"/>
              <a:ext cx="73825" cy="29725"/>
            </a:xfrm>
            <a:custGeom>
              <a:avLst/>
              <a:gdLst/>
              <a:ahLst/>
              <a:cxnLst/>
              <a:rect l="l" t="t" r="r" b="b"/>
              <a:pathLst>
                <a:path w="2953" h="1189" extrusionOk="0">
                  <a:moveTo>
                    <a:pt x="755" y="0"/>
                  </a:moveTo>
                  <a:cubicBezTo>
                    <a:pt x="584" y="0"/>
                    <a:pt x="422" y="89"/>
                    <a:pt x="329" y="240"/>
                  </a:cubicBezTo>
                  <a:lnTo>
                    <a:pt x="208" y="464"/>
                  </a:lnTo>
                  <a:cubicBezTo>
                    <a:pt x="1" y="775"/>
                    <a:pt x="243" y="1189"/>
                    <a:pt x="622" y="1189"/>
                  </a:cubicBezTo>
                  <a:lnTo>
                    <a:pt x="2952" y="1189"/>
                  </a:lnTo>
                  <a:lnTo>
                    <a:pt x="1761" y="516"/>
                  </a:lnTo>
                  <a:lnTo>
                    <a:pt x="1002" y="67"/>
                  </a:lnTo>
                  <a:cubicBezTo>
                    <a:pt x="923" y="22"/>
                    <a:pt x="838" y="0"/>
                    <a:pt x="7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0" name="Google Shape;13100;p13"/>
            <p:cNvSpPr/>
            <p:nvPr/>
          </p:nvSpPr>
          <p:spPr>
            <a:xfrm>
              <a:off x="8256975" y="206200"/>
              <a:ext cx="60000" cy="60000"/>
            </a:xfrm>
            <a:custGeom>
              <a:avLst/>
              <a:gdLst/>
              <a:ahLst/>
              <a:cxnLst/>
              <a:rect l="l" t="t" r="r" b="b"/>
              <a:pathLst>
                <a:path w="2400" h="2400" extrusionOk="0">
                  <a:moveTo>
                    <a:pt x="1209" y="0"/>
                  </a:moveTo>
                  <a:cubicBezTo>
                    <a:pt x="535" y="0"/>
                    <a:pt x="0" y="536"/>
                    <a:pt x="0" y="1209"/>
                  </a:cubicBezTo>
                  <a:cubicBezTo>
                    <a:pt x="0" y="1865"/>
                    <a:pt x="535" y="2400"/>
                    <a:pt x="1209" y="2400"/>
                  </a:cubicBezTo>
                  <a:cubicBezTo>
                    <a:pt x="1864" y="2400"/>
                    <a:pt x="2399" y="1865"/>
                    <a:pt x="2399" y="1209"/>
                  </a:cubicBezTo>
                  <a:cubicBezTo>
                    <a:pt x="2399" y="536"/>
                    <a:pt x="1864" y="0"/>
                    <a:pt x="12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1" name="Google Shape;13101;p13"/>
            <p:cNvSpPr/>
            <p:nvPr/>
          </p:nvSpPr>
          <p:spPr>
            <a:xfrm>
              <a:off x="8495575" y="159825"/>
              <a:ext cx="68200" cy="67550"/>
            </a:xfrm>
            <a:custGeom>
              <a:avLst/>
              <a:gdLst/>
              <a:ahLst/>
              <a:cxnLst/>
              <a:rect l="l" t="t" r="r" b="b"/>
              <a:pathLst>
                <a:path w="2728" h="2702" extrusionOk="0">
                  <a:moveTo>
                    <a:pt x="823" y="0"/>
                  </a:moveTo>
                  <a:cubicBezTo>
                    <a:pt x="627" y="0"/>
                    <a:pt x="432" y="95"/>
                    <a:pt x="329" y="285"/>
                  </a:cubicBezTo>
                  <a:lnTo>
                    <a:pt x="174" y="561"/>
                  </a:lnTo>
                  <a:cubicBezTo>
                    <a:pt x="1" y="837"/>
                    <a:pt x="105" y="1182"/>
                    <a:pt x="381" y="1338"/>
                  </a:cubicBezTo>
                  <a:lnTo>
                    <a:pt x="1295" y="1873"/>
                  </a:lnTo>
                  <a:lnTo>
                    <a:pt x="2728" y="2701"/>
                  </a:lnTo>
                  <a:lnTo>
                    <a:pt x="2555" y="2408"/>
                  </a:lnTo>
                  <a:lnTo>
                    <a:pt x="1330" y="285"/>
                  </a:lnTo>
                  <a:cubicBezTo>
                    <a:pt x="1218" y="95"/>
                    <a:pt x="1019" y="0"/>
                    <a:pt x="8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2" name="Google Shape;13102;p13"/>
            <p:cNvSpPr/>
            <p:nvPr/>
          </p:nvSpPr>
          <p:spPr>
            <a:xfrm>
              <a:off x="8529250" y="248475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1605" y="1"/>
                  </a:moveTo>
                  <a:lnTo>
                    <a:pt x="225" y="2417"/>
                  </a:lnTo>
                  <a:cubicBezTo>
                    <a:pt x="0" y="2797"/>
                    <a:pt x="276" y="3280"/>
                    <a:pt x="708" y="3280"/>
                  </a:cubicBezTo>
                  <a:lnTo>
                    <a:pt x="1036" y="3280"/>
                  </a:lnTo>
                  <a:cubicBezTo>
                    <a:pt x="1346" y="3280"/>
                    <a:pt x="1605" y="3021"/>
                    <a:pt x="1605" y="2711"/>
                  </a:cubicBez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3" name="Google Shape;13103;p13"/>
            <p:cNvSpPr/>
            <p:nvPr/>
          </p:nvSpPr>
          <p:spPr>
            <a:xfrm>
              <a:off x="8529250" y="141900"/>
              <a:ext cx="40575" cy="82025"/>
            </a:xfrm>
            <a:custGeom>
              <a:avLst/>
              <a:gdLst/>
              <a:ahLst/>
              <a:cxnLst/>
              <a:rect l="l" t="t" r="r" b="b"/>
              <a:pathLst>
                <a:path w="1623" h="3281" extrusionOk="0">
                  <a:moveTo>
                    <a:pt x="725" y="1"/>
                  </a:moveTo>
                  <a:cubicBezTo>
                    <a:pt x="276" y="1"/>
                    <a:pt x="0" y="484"/>
                    <a:pt x="225" y="864"/>
                  </a:cubicBezTo>
                  <a:lnTo>
                    <a:pt x="1450" y="2969"/>
                  </a:lnTo>
                  <a:lnTo>
                    <a:pt x="1623" y="3280"/>
                  </a:lnTo>
                  <a:lnTo>
                    <a:pt x="1623" y="588"/>
                  </a:lnTo>
                  <a:cubicBezTo>
                    <a:pt x="1623" y="260"/>
                    <a:pt x="1346" y="1"/>
                    <a:pt x="10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4" name="Google Shape;13104;p13"/>
            <p:cNvSpPr/>
            <p:nvPr/>
          </p:nvSpPr>
          <p:spPr>
            <a:xfrm>
              <a:off x="8576275" y="248475"/>
              <a:ext cx="40050" cy="82025"/>
            </a:xfrm>
            <a:custGeom>
              <a:avLst/>
              <a:gdLst/>
              <a:ahLst/>
              <a:cxnLst/>
              <a:rect l="l" t="t" r="r" b="b"/>
              <a:pathLst>
                <a:path w="1602" h="3281" extrusionOk="0">
                  <a:moveTo>
                    <a:pt x="1" y="1"/>
                  </a:moveTo>
                  <a:lnTo>
                    <a:pt x="1" y="2711"/>
                  </a:lnTo>
                  <a:cubicBezTo>
                    <a:pt x="1" y="3039"/>
                    <a:pt x="242" y="3280"/>
                    <a:pt x="570" y="3280"/>
                  </a:cubicBezTo>
                  <a:lnTo>
                    <a:pt x="881" y="3280"/>
                  </a:lnTo>
                  <a:cubicBezTo>
                    <a:pt x="889" y="3281"/>
                    <a:pt x="896" y="3281"/>
                    <a:pt x="904" y="3281"/>
                  </a:cubicBezTo>
                  <a:cubicBezTo>
                    <a:pt x="1339" y="3281"/>
                    <a:pt x="1602" y="2807"/>
                    <a:pt x="1381" y="241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5" name="Google Shape;13105;p13"/>
            <p:cNvSpPr/>
            <p:nvPr/>
          </p:nvSpPr>
          <p:spPr>
            <a:xfrm>
              <a:off x="8585325" y="239425"/>
              <a:ext cx="87200" cy="35925"/>
            </a:xfrm>
            <a:custGeom>
              <a:avLst/>
              <a:gdLst/>
              <a:ahLst/>
              <a:cxnLst/>
              <a:rect l="l" t="t" r="r" b="b"/>
              <a:pathLst>
                <a:path w="3488" h="1437" extrusionOk="0">
                  <a:moveTo>
                    <a:pt x="1" y="0"/>
                  </a:moveTo>
                  <a:lnTo>
                    <a:pt x="2331" y="1364"/>
                  </a:lnTo>
                  <a:cubicBezTo>
                    <a:pt x="2418" y="1413"/>
                    <a:pt x="2515" y="1436"/>
                    <a:pt x="2610" y="1436"/>
                  </a:cubicBezTo>
                  <a:cubicBezTo>
                    <a:pt x="2816" y="1436"/>
                    <a:pt x="3019" y="1328"/>
                    <a:pt x="3125" y="1140"/>
                  </a:cubicBezTo>
                  <a:lnTo>
                    <a:pt x="3280" y="863"/>
                  </a:lnTo>
                  <a:cubicBezTo>
                    <a:pt x="3487" y="484"/>
                    <a:pt x="3211" y="18"/>
                    <a:pt x="27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6" name="Google Shape;13106;p13"/>
            <p:cNvSpPr/>
            <p:nvPr/>
          </p:nvSpPr>
          <p:spPr>
            <a:xfrm>
              <a:off x="8581875" y="245475"/>
              <a:ext cx="67775" cy="67100"/>
            </a:xfrm>
            <a:custGeom>
              <a:avLst/>
              <a:gdLst/>
              <a:ahLst/>
              <a:cxnLst/>
              <a:rect l="l" t="t" r="r" b="b"/>
              <a:pathLst>
                <a:path w="2711" h="2684" extrusionOk="0">
                  <a:moveTo>
                    <a:pt x="1" y="0"/>
                  </a:moveTo>
                  <a:lnTo>
                    <a:pt x="1399" y="2399"/>
                  </a:lnTo>
                  <a:cubicBezTo>
                    <a:pt x="1502" y="2589"/>
                    <a:pt x="1697" y="2684"/>
                    <a:pt x="1893" y="2684"/>
                  </a:cubicBezTo>
                  <a:cubicBezTo>
                    <a:pt x="2089" y="2684"/>
                    <a:pt x="2288" y="2589"/>
                    <a:pt x="2400" y="2399"/>
                  </a:cubicBezTo>
                  <a:lnTo>
                    <a:pt x="2555" y="2140"/>
                  </a:lnTo>
                  <a:cubicBezTo>
                    <a:pt x="2711" y="1864"/>
                    <a:pt x="2607" y="1502"/>
                    <a:pt x="2331" y="134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7" name="Google Shape;13107;p13"/>
            <p:cNvSpPr/>
            <p:nvPr/>
          </p:nvSpPr>
          <p:spPr>
            <a:xfrm>
              <a:off x="8472725" y="239425"/>
              <a:ext cx="87600" cy="35925"/>
            </a:xfrm>
            <a:custGeom>
              <a:avLst/>
              <a:gdLst/>
              <a:ahLst/>
              <a:cxnLst/>
              <a:rect l="l" t="t" r="r" b="b"/>
              <a:pathLst>
                <a:path w="3504" h="1437" extrusionOk="0">
                  <a:moveTo>
                    <a:pt x="725" y="0"/>
                  </a:moveTo>
                  <a:cubicBezTo>
                    <a:pt x="276" y="18"/>
                    <a:pt x="0" y="484"/>
                    <a:pt x="225" y="863"/>
                  </a:cubicBezTo>
                  <a:lnTo>
                    <a:pt x="380" y="1140"/>
                  </a:lnTo>
                  <a:cubicBezTo>
                    <a:pt x="486" y="1328"/>
                    <a:pt x="681" y="1436"/>
                    <a:pt x="887" y="1436"/>
                  </a:cubicBezTo>
                  <a:cubicBezTo>
                    <a:pt x="983" y="1436"/>
                    <a:pt x="1081" y="1413"/>
                    <a:pt x="1174" y="1364"/>
                  </a:cubicBezTo>
                  <a:lnTo>
                    <a:pt x="35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8" name="Google Shape;13108;p13"/>
            <p:cNvSpPr/>
            <p:nvPr/>
          </p:nvSpPr>
          <p:spPr>
            <a:xfrm>
              <a:off x="8495575" y="245475"/>
              <a:ext cx="68200" cy="67425"/>
            </a:xfrm>
            <a:custGeom>
              <a:avLst/>
              <a:gdLst/>
              <a:ahLst/>
              <a:cxnLst/>
              <a:rect l="l" t="t" r="r" b="b"/>
              <a:pathLst>
                <a:path w="2728" h="2697" extrusionOk="0">
                  <a:moveTo>
                    <a:pt x="2728" y="0"/>
                  </a:moveTo>
                  <a:lnTo>
                    <a:pt x="381" y="1346"/>
                  </a:lnTo>
                  <a:cubicBezTo>
                    <a:pt x="105" y="1502"/>
                    <a:pt x="1" y="1864"/>
                    <a:pt x="156" y="2140"/>
                  </a:cubicBezTo>
                  <a:lnTo>
                    <a:pt x="312" y="2399"/>
                  </a:lnTo>
                  <a:cubicBezTo>
                    <a:pt x="424" y="2598"/>
                    <a:pt x="622" y="2697"/>
                    <a:pt x="821" y="2697"/>
                  </a:cubicBezTo>
                  <a:cubicBezTo>
                    <a:pt x="1019" y="2697"/>
                    <a:pt x="1218" y="2598"/>
                    <a:pt x="1330" y="2399"/>
                  </a:cubicBezTo>
                  <a:lnTo>
                    <a:pt x="27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9" name="Google Shape;13109;p13"/>
            <p:cNvSpPr/>
            <p:nvPr/>
          </p:nvSpPr>
          <p:spPr>
            <a:xfrm>
              <a:off x="8575850" y="141900"/>
              <a:ext cx="40575" cy="82025"/>
            </a:xfrm>
            <a:custGeom>
              <a:avLst/>
              <a:gdLst/>
              <a:ahLst/>
              <a:cxnLst/>
              <a:rect l="l" t="t" r="r" b="b"/>
              <a:pathLst>
                <a:path w="1623" h="3281" extrusionOk="0">
                  <a:moveTo>
                    <a:pt x="587" y="1"/>
                  </a:moveTo>
                  <a:cubicBezTo>
                    <a:pt x="276" y="1"/>
                    <a:pt x="18" y="260"/>
                    <a:pt x="0" y="588"/>
                  </a:cubicBezTo>
                  <a:lnTo>
                    <a:pt x="0" y="3280"/>
                  </a:lnTo>
                  <a:lnTo>
                    <a:pt x="173" y="2987"/>
                  </a:lnTo>
                  <a:lnTo>
                    <a:pt x="1398" y="864"/>
                  </a:lnTo>
                  <a:cubicBezTo>
                    <a:pt x="1623" y="484"/>
                    <a:pt x="1346" y="1"/>
                    <a:pt x="8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0" name="Google Shape;13110;p13"/>
            <p:cNvSpPr/>
            <p:nvPr/>
          </p:nvSpPr>
          <p:spPr>
            <a:xfrm>
              <a:off x="8585325" y="197375"/>
              <a:ext cx="87200" cy="35600"/>
            </a:xfrm>
            <a:custGeom>
              <a:avLst/>
              <a:gdLst/>
              <a:ahLst/>
              <a:cxnLst/>
              <a:rect l="l" t="t" r="r" b="b"/>
              <a:pathLst>
                <a:path w="3488" h="1424" extrusionOk="0">
                  <a:moveTo>
                    <a:pt x="2625" y="1"/>
                  </a:moveTo>
                  <a:cubicBezTo>
                    <a:pt x="2525" y="1"/>
                    <a:pt x="2423" y="26"/>
                    <a:pt x="2331" y="77"/>
                  </a:cubicBezTo>
                  <a:lnTo>
                    <a:pt x="450" y="1165"/>
                  </a:lnTo>
                  <a:lnTo>
                    <a:pt x="1" y="1424"/>
                  </a:lnTo>
                  <a:lnTo>
                    <a:pt x="2780" y="1424"/>
                  </a:lnTo>
                  <a:cubicBezTo>
                    <a:pt x="3211" y="1424"/>
                    <a:pt x="3487" y="940"/>
                    <a:pt x="3280" y="561"/>
                  </a:cubicBezTo>
                  <a:lnTo>
                    <a:pt x="3125" y="284"/>
                  </a:lnTo>
                  <a:cubicBezTo>
                    <a:pt x="3021" y="100"/>
                    <a:pt x="2826" y="1"/>
                    <a:pt x="2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1" name="Google Shape;13111;p13"/>
            <p:cNvSpPr/>
            <p:nvPr/>
          </p:nvSpPr>
          <p:spPr>
            <a:xfrm>
              <a:off x="8581875" y="159925"/>
              <a:ext cx="67775" cy="67450"/>
            </a:xfrm>
            <a:custGeom>
              <a:avLst/>
              <a:gdLst/>
              <a:ahLst/>
              <a:cxnLst/>
              <a:rect l="l" t="t" r="r" b="b"/>
              <a:pathLst>
                <a:path w="2711" h="2698" extrusionOk="0">
                  <a:moveTo>
                    <a:pt x="1899" y="0"/>
                  </a:moveTo>
                  <a:cubicBezTo>
                    <a:pt x="1705" y="0"/>
                    <a:pt x="1511" y="100"/>
                    <a:pt x="1399" y="298"/>
                  </a:cubicBezTo>
                  <a:lnTo>
                    <a:pt x="173" y="2404"/>
                  </a:lnTo>
                  <a:lnTo>
                    <a:pt x="1" y="2697"/>
                  </a:lnTo>
                  <a:lnTo>
                    <a:pt x="450" y="2438"/>
                  </a:lnTo>
                  <a:lnTo>
                    <a:pt x="2331" y="1351"/>
                  </a:lnTo>
                  <a:cubicBezTo>
                    <a:pt x="2624" y="1196"/>
                    <a:pt x="2711" y="833"/>
                    <a:pt x="2555" y="557"/>
                  </a:cubicBezTo>
                  <a:lnTo>
                    <a:pt x="2400" y="298"/>
                  </a:lnTo>
                  <a:cubicBezTo>
                    <a:pt x="2288" y="100"/>
                    <a:pt x="2094" y="0"/>
                    <a:pt x="18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2" name="Google Shape;13112;p13"/>
            <p:cNvSpPr/>
            <p:nvPr/>
          </p:nvSpPr>
          <p:spPr>
            <a:xfrm>
              <a:off x="8472725" y="197175"/>
              <a:ext cx="87600" cy="35800"/>
            </a:xfrm>
            <a:custGeom>
              <a:avLst/>
              <a:gdLst/>
              <a:ahLst/>
              <a:cxnLst/>
              <a:rect l="l" t="t" r="r" b="b"/>
              <a:pathLst>
                <a:path w="3504" h="1432" extrusionOk="0">
                  <a:moveTo>
                    <a:pt x="872" y="1"/>
                  </a:moveTo>
                  <a:cubicBezTo>
                    <a:pt x="671" y="1"/>
                    <a:pt x="483" y="108"/>
                    <a:pt x="380" y="292"/>
                  </a:cubicBezTo>
                  <a:lnTo>
                    <a:pt x="225" y="569"/>
                  </a:lnTo>
                  <a:cubicBezTo>
                    <a:pt x="0" y="948"/>
                    <a:pt x="276" y="1432"/>
                    <a:pt x="725" y="1432"/>
                  </a:cubicBezTo>
                  <a:lnTo>
                    <a:pt x="3504" y="1432"/>
                  </a:lnTo>
                  <a:lnTo>
                    <a:pt x="2089" y="603"/>
                  </a:lnTo>
                  <a:lnTo>
                    <a:pt x="1174" y="85"/>
                  </a:lnTo>
                  <a:cubicBezTo>
                    <a:pt x="1076" y="28"/>
                    <a:pt x="972" y="1"/>
                    <a:pt x="8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3" name="Google Shape;13113;p13"/>
            <p:cNvSpPr/>
            <p:nvPr/>
          </p:nvSpPr>
          <p:spPr>
            <a:xfrm>
              <a:off x="8524925" y="200600"/>
              <a:ext cx="83725" cy="71625"/>
            </a:xfrm>
            <a:custGeom>
              <a:avLst/>
              <a:gdLst/>
              <a:ahLst/>
              <a:cxnLst/>
              <a:rect l="l" t="t" r="r" b="b"/>
              <a:pathLst>
                <a:path w="3349" h="2865" extrusionOk="0">
                  <a:moveTo>
                    <a:pt x="1916" y="0"/>
                  </a:moveTo>
                  <a:cubicBezTo>
                    <a:pt x="639" y="0"/>
                    <a:pt x="1" y="1536"/>
                    <a:pt x="898" y="2434"/>
                  </a:cubicBezTo>
                  <a:cubicBezTo>
                    <a:pt x="1190" y="2732"/>
                    <a:pt x="1552" y="2865"/>
                    <a:pt x="1907" y="2865"/>
                  </a:cubicBezTo>
                  <a:cubicBezTo>
                    <a:pt x="2643" y="2865"/>
                    <a:pt x="3349" y="2294"/>
                    <a:pt x="3349" y="1433"/>
                  </a:cubicBezTo>
                  <a:cubicBezTo>
                    <a:pt x="3349" y="639"/>
                    <a:pt x="2710" y="0"/>
                    <a:pt x="1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4" name="Google Shape;13114;p13"/>
            <p:cNvSpPr/>
            <p:nvPr/>
          </p:nvSpPr>
          <p:spPr>
            <a:xfrm>
              <a:off x="8417050" y="281700"/>
              <a:ext cx="34125" cy="31100"/>
            </a:xfrm>
            <a:custGeom>
              <a:avLst/>
              <a:gdLst/>
              <a:ahLst/>
              <a:cxnLst/>
              <a:rect l="l" t="t" r="r" b="b"/>
              <a:pathLst>
                <a:path w="1365" h="1244" extrusionOk="0">
                  <a:moveTo>
                    <a:pt x="691" y="1"/>
                  </a:moveTo>
                  <a:lnTo>
                    <a:pt x="311" y="381"/>
                  </a:lnTo>
                  <a:cubicBezTo>
                    <a:pt x="1" y="709"/>
                    <a:pt x="242" y="1244"/>
                    <a:pt x="691" y="1244"/>
                  </a:cubicBezTo>
                  <a:cubicBezTo>
                    <a:pt x="1123" y="1244"/>
                    <a:pt x="1364" y="709"/>
                    <a:pt x="1054" y="381"/>
                  </a:cubicBezTo>
                  <a:lnTo>
                    <a:pt x="6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115" name="Google Shape;13115;p13"/>
          <p:cNvGrpSpPr/>
          <p:nvPr/>
        </p:nvGrpSpPr>
        <p:grpSpPr>
          <a:xfrm rot="10800000">
            <a:off x="11583833" y="243134"/>
            <a:ext cx="455667" cy="6352167"/>
            <a:chOff x="151925" y="182350"/>
            <a:chExt cx="341750" cy="4764125"/>
          </a:xfrm>
        </p:grpSpPr>
        <p:sp>
          <p:nvSpPr>
            <p:cNvPr id="13116" name="Google Shape;13116;p13"/>
            <p:cNvSpPr/>
            <p:nvPr/>
          </p:nvSpPr>
          <p:spPr>
            <a:xfrm rot="-5400000">
              <a:off x="-632987" y="3819813"/>
              <a:ext cx="2226124" cy="27200"/>
            </a:xfrm>
            <a:custGeom>
              <a:avLst/>
              <a:gdLst/>
              <a:ahLst/>
              <a:cxnLst/>
              <a:rect l="l" t="t" r="r" b="b"/>
              <a:pathLst>
                <a:path w="101522" h="1088" extrusionOk="0">
                  <a:moveTo>
                    <a:pt x="1" y="0"/>
                  </a:moveTo>
                  <a:lnTo>
                    <a:pt x="1" y="1088"/>
                  </a:lnTo>
                  <a:lnTo>
                    <a:pt x="101521" y="1088"/>
                  </a:lnTo>
                  <a:lnTo>
                    <a:pt x="1015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7" name="Google Shape;13117;p13"/>
            <p:cNvSpPr/>
            <p:nvPr/>
          </p:nvSpPr>
          <p:spPr>
            <a:xfrm rot="-5400000">
              <a:off x="-714749" y="3826076"/>
              <a:ext cx="2226124" cy="14675"/>
            </a:xfrm>
            <a:custGeom>
              <a:avLst/>
              <a:gdLst/>
              <a:ahLst/>
              <a:cxnLst/>
              <a:rect l="l" t="t" r="r" b="b"/>
              <a:pathLst>
                <a:path w="101522" h="587" extrusionOk="0">
                  <a:moveTo>
                    <a:pt x="1" y="0"/>
                  </a:moveTo>
                  <a:lnTo>
                    <a:pt x="1" y="587"/>
                  </a:lnTo>
                  <a:lnTo>
                    <a:pt x="101521" y="587"/>
                  </a:lnTo>
                  <a:lnTo>
                    <a:pt x="1015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8" name="Google Shape;13118;p13"/>
            <p:cNvSpPr/>
            <p:nvPr/>
          </p:nvSpPr>
          <p:spPr>
            <a:xfrm rot="-5400000">
              <a:off x="151913" y="3317588"/>
              <a:ext cx="200675" cy="200650"/>
            </a:xfrm>
            <a:custGeom>
              <a:avLst/>
              <a:gdLst/>
              <a:ahLst/>
              <a:cxnLst/>
              <a:rect l="l" t="t" r="r" b="b"/>
              <a:pathLst>
                <a:path w="8027" h="8026" extrusionOk="0">
                  <a:moveTo>
                    <a:pt x="7560" y="466"/>
                  </a:moveTo>
                  <a:lnTo>
                    <a:pt x="7560" y="7560"/>
                  </a:lnTo>
                  <a:lnTo>
                    <a:pt x="466" y="7560"/>
                  </a:lnTo>
                  <a:lnTo>
                    <a:pt x="466" y="466"/>
                  </a:lnTo>
                  <a:close/>
                  <a:moveTo>
                    <a:pt x="0" y="0"/>
                  </a:moveTo>
                  <a:lnTo>
                    <a:pt x="0" y="8026"/>
                  </a:lnTo>
                  <a:lnTo>
                    <a:pt x="8026" y="8026"/>
                  </a:lnTo>
                  <a:lnTo>
                    <a:pt x="802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9" name="Google Shape;13119;p13"/>
            <p:cNvSpPr/>
            <p:nvPr/>
          </p:nvSpPr>
          <p:spPr>
            <a:xfrm rot="-5400000">
              <a:off x="188038" y="3425788"/>
              <a:ext cx="57000" cy="56325"/>
            </a:xfrm>
            <a:custGeom>
              <a:avLst/>
              <a:gdLst/>
              <a:ahLst/>
              <a:cxnLst/>
              <a:rect l="l" t="t" r="r" b="b"/>
              <a:pathLst>
                <a:path w="2280" h="2253" extrusionOk="0">
                  <a:moveTo>
                    <a:pt x="685" y="1"/>
                  </a:moveTo>
                  <a:cubicBezTo>
                    <a:pt x="523" y="1"/>
                    <a:pt x="363" y="78"/>
                    <a:pt x="277" y="234"/>
                  </a:cubicBezTo>
                  <a:lnTo>
                    <a:pt x="139" y="458"/>
                  </a:lnTo>
                  <a:cubicBezTo>
                    <a:pt x="1" y="682"/>
                    <a:pt x="87" y="976"/>
                    <a:pt x="312" y="1114"/>
                  </a:cubicBezTo>
                  <a:lnTo>
                    <a:pt x="1088" y="1563"/>
                  </a:lnTo>
                  <a:lnTo>
                    <a:pt x="2279" y="2253"/>
                  </a:lnTo>
                  <a:lnTo>
                    <a:pt x="2279" y="2253"/>
                  </a:lnTo>
                  <a:lnTo>
                    <a:pt x="2124" y="2011"/>
                  </a:lnTo>
                  <a:lnTo>
                    <a:pt x="1106" y="234"/>
                  </a:lnTo>
                  <a:cubicBezTo>
                    <a:pt x="1011" y="78"/>
                    <a:pt x="847" y="1"/>
                    <a:pt x="6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0" name="Google Shape;13120;p13"/>
            <p:cNvSpPr/>
            <p:nvPr/>
          </p:nvSpPr>
          <p:spPr>
            <a:xfrm rot="-5400000">
              <a:off x="280063" y="3403438"/>
              <a:ext cx="34125" cy="68650"/>
            </a:xfrm>
            <a:custGeom>
              <a:avLst/>
              <a:gdLst/>
              <a:ahLst/>
              <a:cxnLst/>
              <a:rect l="l" t="t" r="r" b="b"/>
              <a:pathLst>
                <a:path w="1365" h="2746" extrusionOk="0">
                  <a:moveTo>
                    <a:pt x="1364" y="1"/>
                  </a:moveTo>
                  <a:lnTo>
                    <a:pt x="190" y="2020"/>
                  </a:lnTo>
                  <a:cubicBezTo>
                    <a:pt x="1" y="2331"/>
                    <a:pt x="242" y="2745"/>
                    <a:pt x="605" y="2745"/>
                  </a:cubicBezTo>
                  <a:lnTo>
                    <a:pt x="864" y="2745"/>
                  </a:lnTo>
                  <a:cubicBezTo>
                    <a:pt x="1140" y="2745"/>
                    <a:pt x="1364" y="2521"/>
                    <a:pt x="1364" y="2262"/>
                  </a:cubicBezTo>
                  <a:lnTo>
                    <a:pt x="13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1" name="Google Shape;13121;p13"/>
            <p:cNvSpPr/>
            <p:nvPr/>
          </p:nvSpPr>
          <p:spPr>
            <a:xfrm rot="-5400000">
              <a:off x="190750" y="3403450"/>
              <a:ext cx="34125" cy="68625"/>
            </a:xfrm>
            <a:custGeom>
              <a:avLst/>
              <a:gdLst/>
              <a:ahLst/>
              <a:cxnLst/>
              <a:rect l="l" t="t" r="r" b="b"/>
              <a:pathLst>
                <a:path w="1365" h="2745" extrusionOk="0">
                  <a:moveTo>
                    <a:pt x="622" y="0"/>
                  </a:moveTo>
                  <a:cubicBezTo>
                    <a:pt x="242" y="0"/>
                    <a:pt x="1" y="397"/>
                    <a:pt x="190" y="725"/>
                  </a:cubicBezTo>
                  <a:lnTo>
                    <a:pt x="1209" y="2486"/>
                  </a:lnTo>
                  <a:lnTo>
                    <a:pt x="1364" y="2744"/>
                  </a:lnTo>
                  <a:lnTo>
                    <a:pt x="1364" y="483"/>
                  </a:lnTo>
                  <a:cubicBezTo>
                    <a:pt x="1364" y="207"/>
                    <a:pt x="1140" y="0"/>
                    <a:pt x="8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2" name="Google Shape;13122;p13"/>
            <p:cNvSpPr/>
            <p:nvPr/>
          </p:nvSpPr>
          <p:spPr>
            <a:xfrm rot="-5400000">
              <a:off x="280288" y="3363963"/>
              <a:ext cx="33675" cy="68650"/>
            </a:xfrm>
            <a:custGeom>
              <a:avLst/>
              <a:gdLst/>
              <a:ahLst/>
              <a:cxnLst/>
              <a:rect l="l" t="t" r="r" b="b"/>
              <a:pathLst>
                <a:path w="1347" h="2746" extrusionOk="0">
                  <a:moveTo>
                    <a:pt x="0" y="1"/>
                  </a:moveTo>
                  <a:lnTo>
                    <a:pt x="0" y="2262"/>
                  </a:lnTo>
                  <a:cubicBezTo>
                    <a:pt x="0" y="2521"/>
                    <a:pt x="208" y="2745"/>
                    <a:pt x="484" y="2745"/>
                  </a:cubicBezTo>
                  <a:lnTo>
                    <a:pt x="743" y="2745"/>
                  </a:lnTo>
                  <a:cubicBezTo>
                    <a:pt x="1105" y="2745"/>
                    <a:pt x="1347" y="2331"/>
                    <a:pt x="1157" y="202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3" name="Google Shape;13123;p13"/>
            <p:cNvSpPr/>
            <p:nvPr/>
          </p:nvSpPr>
          <p:spPr>
            <a:xfrm rot="-5400000">
              <a:off x="233338" y="3356138"/>
              <a:ext cx="73375" cy="29950"/>
            </a:xfrm>
            <a:custGeom>
              <a:avLst/>
              <a:gdLst/>
              <a:ahLst/>
              <a:cxnLst/>
              <a:rect l="l" t="t" r="r" b="b"/>
              <a:pathLst>
                <a:path w="2935" h="1198" extrusionOk="0">
                  <a:moveTo>
                    <a:pt x="1" y="0"/>
                  </a:moveTo>
                  <a:lnTo>
                    <a:pt x="1968" y="1139"/>
                  </a:lnTo>
                  <a:cubicBezTo>
                    <a:pt x="2041" y="1178"/>
                    <a:pt x="2121" y="1198"/>
                    <a:pt x="2200" y="1198"/>
                  </a:cubicBezTo>
                  <a:cubicBezTo>
                    <a:pt x="2366" y="1198"/>
                    <a:pt x="2531" y="1113"/>
                    <a:pt x="2624" y="949"/>
                  </a:cubicBezTo>
                  <a:lnTo>
                    <a:pt x="2745" y="742"/>
                  </a:lnTo>
                  <a:cubicBezTo>
                    <a:pt x="2935" y="414"/>
                    <a:pt x="2711" y="17"/>
                    <a:pt x="2331" y="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4" name="Google Shape;13124;p13"/>
            <p:cNvSpPr/>
            <p:nvPr/>
          </p:nvSpPr>
          <p:spPr>
            <a:xfrm rot="-5400000">
              <a:off x="259850" y="3353775"/>
              <a:ext cx="56550" cy="56650"/>
            </a:xfrm>
            <a:custGeom>
              <a:avLst/>
              <a:gdLst/>
              <a:ahLst/>
              <a:cxnLst/>
              <a:rect l="l" t="t" r="r" b="b"/>
              <a:pathLst>
                <a:path w="2262" h="2266" extrusionOk="0">
                  <a:moveTo>
                    <a:pt x="0" y="0"/>
                  </a:moveTo>
                  <a:lnTo>
                    <a:pt x="1157" y="2019"/>
                  </a:lnTo>
                  <a:cubicBezTo>
                    <a:pt x="1252" y="2183"/>
                    <a:pt x="1416" y="2265"/>
                    <a:pt x="1580" y="2265"/>
                  </a:cubicBezTo>
                  <a:cubicBezTo>
                    <a:pt x="1744" y="2265"/>
                    <a:pt x="1907" y="2183"/>
                    <a:pt x="2002" y="2019"/>
                  </a:cubicBezTo>
                  <a:lnTo>
                    <a:pt x="2123" y="1812"/>
                  </a:lnTo>
                  <a:cubicBezTo>
                    <a:pt x="2261" y="1571"/>
                    <a:pt x="2192" y="1260"/>
                    <a:pt x="1951" y="113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5" name="Google Shape;13125;p13"/>
            <p:cNvSpPr/>
            <p:nvPr/>
          </p:nvSpPr>
          <p:spPr>
            <a:xfrm rot="-5400000">
              <a:off x="233225" y="3450300"/>
              <a:ext cx="73375" cy="29725"/>
            </a:xfrm>
            <a:custGeom>
              <a:avLst/>
              <a:gdLst/>
              <a:ahLst/>
              <a:cxnLst/>
              <a:rect l="l" t="t" r="r" b="b"/>
              <a:pathLst>
                <a:path w="2935" h="1189" extrusionOk="0">
                  <a:moveTo>
                    <a:pt x="604" y="0"/>
                  </a:moveTo>
                  <a:cubicBezTo>
                    <a:pt x="242" y="0"/>
                    <a:pt x="0" y="414"/>
                    <a:pt x="190" y="725"/>
                  </a:cubicBezTo>
                  <a:lnTo>
                    <a:pt x="311" y="949"/>
                  </a:lnTo>
                  <a:cubicBezTo>
                    <a:pt x="404" y="1100"/>
                    <a:pt x="566" y="1189"/>
                    <a:pt x="737" y="1189"/>
                  </a:cubicBezTo>
                  <a:cubicBezTo>
                    <a:pt x="820" y="1189"/>
                    <a:pt x="905" y="1167"/>
                    <a:pt x="984" y="1122"/>
                  </a:cubicBezTo>
                  <a:lnTo>
                    <a:pt x="293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6" name="Google Shape;13126;p13"/>
            <p:cNvSpPr/>
            <p:nvPr/>
          </p:nvSpPr>
          <p:spPr>
            <a:xfrm rot="-5400000">
              <a:off x="259463" y="3425788"/>
              <a:ext cx="57000" cy="56325"/>
            </a:xfrm>
            <a:custGeom>
              <a:avLst/>
              <a:gdLst/>
              <a:ahLst/>
              <a:cxnLst/>
              <a:rect l="l" t="t" r="r" b="b"/>
              <a:pathLst>
                <a:path w="2280" h="2253" extrusionOk="0">
                  <a:moveTo>
                    <a:pt x="2279" y="0"/>
                  </a:moveTo>
                  <a:lnTo>
                    <a:pt x="312" y="1139"/>
                  </a:lnTo>
                  <a:cubicBezTo>
                    <a:pt x="87" y="1260"/>
                    <a:pt x="1" y="1571"/>
                    <a:pt x="139" y="1795"/>
                  </a:cubicBezTo>
                  <a:lnTo>
                    <a:pt x="277" y="2019"/>
                  </a:lnTo>
                  <a:cubicBezTo>
                    <a:pt x="363" y="2175"/>
                    <a:pt x="523" y="2252"/>
                    <a:pt x="685" y="2252"/>
                  </a:cubicBezTo>
                  <a:cubicBezTo>
                    <a:pt x="847" y="2252"/>
                    <a:pt x="1011" y="2175"/>
                    <a:pt x="1106" y="2019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7" name="Google Shape;13127;p13"/>
            <p:cNvSpPr/>
            <p:nvPr/>
          </p:nvSpPr>
          <p:spPr>
            <a:xfrm rot="-5400000">
              <a:off x="190975" y="3364400"/>
              <a:ext cx="33675" cy="68625"/>
            </a:xfrm>
            <a:custGeom>
              <a:avLst/>
              <a:gdLst/>
              <a:ahLst/>
              <a:cxnLst/>
              <a:rect l="l" t="t" r="r" b="b"/>
              <a:pathLst>
                <a:path w="1347" h="2745" extrusionOk="0">
                  <a:moveTo>
                    <a:pt x="483" y="0"/>
                  </a:moveTo>
                  <a:cubicBezTo>
                    <a:pt x="225" y="0"/>
                    <a:pt x="0" y="207"/>
                    <a:pt x="0" y="483"/>
                  </a:cubicBezTo>
                  <a:lnTo>
                    <a:pt x="0" y="2744"/>
                  </a:lnTo>
                  <a:lnTo>
                    <a:pt x="138" y="2486"/>
                  </a:lnTo>
                  <a:lnTo>
                    <a:pt x="1174" y="725"/>
                  </a:lnTo>
                  <a:cubicBezTo>
                    <a:pt x="1346" y="397"/>
                    <a:pt x="1122" y="0"/>
                    <a:pt x="7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8" name="Google Shape;13128;p13"/>
            <p:cNvSpPr/>
            <p:nvPr/>
          </p:nvSpPr>
          <p:spPr>
            <a:xfrm rot="-5400000">
              <a:off x="197913" y="3356263"/>
              <a:ext cx="73375" cy="29700"/>
            </a:xfrm>
            <a:custGeom>
              <a:avLst/>
              <a:gdLst/>
              <a:ahLst/>
              <a:cxnLst/>
              <a:rect l="l" t="t" r="r" b="b"/>
              <a:pathLst>
                <a:path w="2935" h="1188" extrusionOk="0">
                  <a:moveTo>
                    <a:pt x="2201" y="0"/>
                  </a:moveTo>
                  <a:cubicBezTo>
                    <a:pt x="2121" y="0"/>
                    <a:pt x="2041" y="21"/>
                    <a:pt x="1968" y="66"/>
                  </a:cubicBezTo>
                  <a:lnTo>
                    <a:pt x="381" y="981"/>
                  </a:lnTo>
                  <a:lnTo>
                    <a:pt x="1" y="1188"/>
                  </a:lnTo>
                  <a:lnTo>
                    <a:pt x="2331" y="1188"/>
                  </a:lnTo>
                  <a:cubicBezTo>
                    <a:pt x="2711" y="1188"/>
                    <a:pt x="2935" y="791"/>
                    <a:pt x="2745" y="463"/>
                  </a:cubicBezTo>
                  <a:lnTo>
                    <a:pt x="2624" y="256"/>
                  </a:lnTo>
                  <a:cubicBezTo>
                    <a:pt x="2531" y="92"/>
                    <a:pt x="2367" y="0"/>
                    <a:pt x="2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9" name="Google Shape;13129;p13"/>
            <p:cNvSpPr/>
            <p:nvPr/>
          </p:nvSpPr>
          <p:spPr>
            <a:xfrm rot="-5400000">
              <a:off x="188313" y="3353988"/>
              <a:ext cx="56550" cy="56225"/>
            </a:xfrm>
            <a:custGeom>
              <a:avLst/>
              <a:gdLst/>
              <a:ahLst/>
              <a:cxnLst/>
              <a:rect l="l" t="t" r="r" b="b"/>
              <a:pathLst>
                <a:path w="2262" h="2249" extrusionOk="0">
                  <a:moveTo>
                    <a:pt x="1580" y="1"/>
                  </a:moveTo>
                  <a:cubicBezTo>
                    <a:pt x="1416" y="1"/>
                    <a:pt x="1252" y="83"/>
                    <a:pt x="1157" y="247"/>
                  </a:cubicBezTo>
                  <a:lnTo>
                    <a:pt x="138" y="2007"/>
                  </a:lnTo>
                  <a:lnTo>
                    <a:pt x="0" y="2249"/>
                  </a:lnTo>
                  <a:lnTo>
                    <a:pt x="380" y="2042"/>
                  </a:lnTo>
                  <a:lnTo>
                    <a:pt x="1951" y="1127"/>
                  </a:lnTo>
                  <a:cubicBezTo>
                    <a:pt x="2175" y="989"/>
                    <a:pt x="2261" y="696"/>
                    <a:pt x="2123" y="454"/>
                  </a:cubicBezTo>
                  <a:lnTo>
                    <a:pt x="2002" y="247"/>
                  </a:lnTo>
                  <a:cubicBezTo>
                    <a:pt x="1907" y="83"/>
                    <a:pt x="1744" y="1"/>
                    <a:pt x="15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0" name="Google Shape;13130;p13"/>
            <p:cNvSpPr/>
            <p:nvPr/>
          </p:nvSpPr>
          <p:spPr>
            <a:xfrm rot="-5400000">
              <a:off x="197900" y="3450300"/>
              <a:ext cx="73375" cy="29725"/>
            </a:xfrm>
            <a:custGeom>
              <a:avLst/>
              <a:gdLst/>
              <a:ahLst/>
              <a:cxnLst/>
              <a:rect l="l" t="t" r="r" b="b"/>
              <a:pathLst>
                <a:path w="2935" h="1189" extrusionOk="0">
                  <a:moveTo>
                    <a:pt x="737" y="0"/>
                  </a:moveTo>
                  <a:cubicBezTo>
                    <a:pt x="566" y="0"/>
                    <a:pt x="404" y="89"/>
                    <a:pt x="311" y="240"/>
                  </a:cubicBezTo>
                  <a:lnTo>
                    <a:pt x="190" y="464"/>
                  </a:lnTo>
                  <a:cubicBezTo>
                    <a:pt x="0" y="775"/>
                    <a:pt x="242" y="1189"/>
                    <a:pt x="604" y="1189"/>
                  </a:cubicBezTo>
                  <a:lnTo>
                    <a:pt x="2934" y="1189"/>
                  </a:lnTo>
                  <a:lnTo>
                    <a:pt x="1743" y="516"/>
                  </a:lnTo>
                  <a:lnTo>
                    <a:pt x="984" y="67"/>
                  </a:lnTo>
                  <a:cubicBezTo>
                    <a:pt x="905" y="22"/>
                    <a:pt x="820" y="0"/>
                    <a:pt x="7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1" name="Google Shape;13131;p13"/>
            <p:cNvSpPr/>
            <p:nvPr/>
          </p:nvSpPr>
          <p:spPr>
            <a:xfrm rot="-5400000">
              <a:off x="222250" y="3387925"/>
              <a:ext cx="60000" cy="60000"/>
            </a:xfrm>
            <a:custGeom>
              <a:avLst/>
              <a:gdLst/>
              <a:ahLst/>
              <a:cxnLst/>
              <a:rect l="l" t="t" r="r" b="b"/>
              <a:pathLst>
                <a:path w="2400" h="2400" extrusionOk="0">
                  <a:moveTo>
                    <a:pt x="1192" y="0"/>
                  </a:moveTo>
                  <a:cubicBezTo>
                    <a:pt x="536" y="0"/>
                    <a:pt x="1" y="536"/>
                    <a:pt x="1" y="1209"/>
                  </a:cubicBezTo>
                  <a:cubicBezTo>
                    <a:pt x="1" y="1865"/>
                    <a:pt x="536" y="2400"/>
                    <a:pt x="1192" y="2400"/>
                  </a:cubicBezTo>
                  <a:cubicBezTo>
                    <a:pt x="1865" y="2400"/>
                    <a:pt x="2400" y="1865"/>
                    <a:pt x="2400" y="1209"/>
                  </a:cubicBezTo>
                  <a:cubicBezTo>
                    <a:pt x="2400" y="536"/>
                    <a:pt x="1865" y="0"/>
                    <a:pt x="11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2" name="Google Shape;13132;p13"/>
            <p:cNvSpPr/>
            <p:nvPr/>
          </p:nvSpPr>
          <p:spPr>
            <a:xfrm rot="-5400000">
              <a:off x="152125" y="3889100"/>
              <a:ext cx="200250" cy="200650"/>
            </a:xfrm>
            <a:custGeom>
              <a:avLst/>
              <a:gdLst/>
              <a:ahLst/>
              <a:cxnLst/>
              <a:rect l="l" t="t" r="r" b="b"/>
              <a:pathLst>
                <a:path w="8010" h="8026" extrusionOk="0">
                  <a:moveTo>
                    <a:pt x="7543" y="466"/>
                  </a:moveTo>
                  <a:lnTo>
                    <a:pt x="7543" y="7560"/>
                  </a:lnTo>
                  <a:lnTo>
                    <a:pt x="467" y="7560"/>
                  </a:lnTo>
                  <a:lnTo>
                    <a:pt x="467" y="466"/>
                  </a:lnTo>
                  <a:close/>
                  <a:moveTo>
                    <a:pt x="1" y="0"/>
                  </a:moveTo>
                  <a:lnTo>
                    <a:pt x="1" y="8026"/>
                  </a:lnTo>
                  <a:lnTo>
                    <a:pt x="8009" y="8026"/>
                  </a:lnTo>
                  <a:lnTo>
                    <a:pt x="80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3" name="Google Shape;13133;p13"/>
            <p:cNvSpPr/>
            <p:nvPr/>
          </p:nvSpPr>
          <p:spPr>
            <a:xfrm rot="-5400000">
              <a:off x="188050" y="3997075"/>
              <a:ext cx="56975" cy="56325"/>
            </a:xfrm>
            <a:custGeom>
              <a:avLst/>
              <a:gdLst/>
              <a:ahLst/>
              <a:cxnLst/>
              <a:rect l="l" t="t" r="r" b="b"/>
              <a:pathLst>
                <a:path w="2279" h="2253" extrusionOk="0">
                  <a:moveTo>
                    <a:pt x="682" y="1"/>
                  </a:moveTo>
                  <a:cubicBezTo>
                    <a:pt x="518" y="1"/>
                    <a:pt x="354" y="78"/>
                    <a:pt x="259" y="234"/>
                  </a:cubicBezTo>
                  <a:lnTo>
                    <a:pt x="138" y="458"/>
                  </a:lnTo>
                  <a:cubicBezTo>
                    <a:pt x="0" y="682"/>
                    <a:pt x="87" y="993"/>
                    <a:pt x="311" y="1114"/>
                  </a:cubicBezTo>
                  <a:lnTo>
                    <a:pt x="1088" y="1563"/>
                  </a:lnTo>
                  <a:lnTo>
                    <a:pt x="2279" y="2253"/>
                  </a:lnTo>
                  <a:lnTo>
                    <a:pt x="2279" y="2253"/>
                  </a:lnTo>
                  <a:lnTo>
                    <a:pt x="2123" y="2011"/>
                  </a:lnTo>
                  <a:lnTo>
                    <a:pt x="1105" y="234"/>
                  </a:lnTo>
                  <a:cubicBezTo>
                    <a:pt x="1010" y="78"/>
                    <a:pt x="846" y="1"/>
                    <a:pt x="6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4" name="Google Shape;13134;p13"/>
            <p:cNvSpPr/>
            <p:nvPr/>
          </p:nvSpPr>
          <p:spPr>
            <a:xfrm rot="-5400000">
              <a:off x="280063" y="3974738"/>
              <a:ext cx="34125" cy="68650"/>
            </a:xfrm>
            <a:custGeom>
              <a:avLst/>
              <a:gdLst/>
              <a:ahLst/>
              <a:cxnLst/>
              <a:rect l="l" t="t" r="r" b="b"/>
              <a:pathLst>
                <a:path w="1365" h="2746" extrusionOk="0">
                  <a:moveTo>
                    <a:pt x="1364" y="1"/>
                  </a:moveTo>
                  <a:lnTo>
                    <a:pt x="191" y="2020"/>
                  </a:lnTo>
                  <a:cubicBezTo>
                    <a:pt x="1" y="2331"/>
                    <a:pt x="243" y="2745"/>
                    <a:pt x="622" y="2745"/>
                  </a:cubicBezTo>
                  <a:lnTo>
                    <a:pt x="864" y="2745"/>
                  </a:lnTo>
                  <a:cubicBezTo>
                    <a:pt x="1140" y="2745"/>
                    <a:pt x="1364" y="2521"/>
                    <a:pt x="1364" y="2262"/>
                  </a:cubicBezTo>
                  <a:lnTo>
                    <a:pt x="13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5" name="Google Shape;13135;p13"/>
            <p:cNvSpPr/>
            <p:nvPr/>
          </p:nvSpPr>
          <p:spPr>
            <a:xfrm rot="-5400000">
              <a:off x="190750" y="3974750"/>
              <a:ext cx="34125" cy="68625"/>
            </a:xfrm>
            <a:custGeom>
              <a:avLst/>
              <a:gdLst/>
              <a:ahLst/>
              <a:cxnLst/>
              <a:rect l="l" t="t" r="r" b="b"/>
              <a:pathLst>
                <a:path w="1365" h="2745" extrusionOk="0">
                  <a:moveTo>
                    <a:pt x="622" y="0"/>
                  </a:moveTo>
                  <a:cubicBezTo>
                    <a:pt x="243" y="0"/>
                    <a:pt x="1" y="397"/>
                    <a:pt x="191" y="725"/>
                  </a:cubicBezTo>
                  <a:lnTo>
                    <a:pt x="1209" y="2486"/>
                  </a:lnTo>
                  <a:lnTo>
                    <a:pt x="1364" y="2744"/>
                  </a:lnTo>
                  <a:lnTo>
                    <a:pt x="1364" y="483"/>
                  </a:lnTo>
                  <a:cubicBezTo>
                    <a:pt x="1364" y="207"/>
                    <a:pt x="1140" y="0"/>
                    <a:pt x="8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6" name="Google Shape;13136;p13"/>
            <p:cNvSpPr/>
            <p:nvPr/>
          </p:nvSpPr>
          <p:spPr>
            <a:xfrm rot="-5400000">
              <a:off x="280075" y="3935475"/>
              <a:ext cx="34100" cy="68650"/>
            </a:xfrm>
            <a:custGeom>
              <a:avLst/>
              <a:gdLst/>
              <a:ahLst/>
              <a:cxnLst/>
              <a:rect l="l" t="t" r="r" b="b"/>
              <a:pathLst>
                <a:path w="1364" h="2746" extrusionOk="0">
                  <a:moveTo>
                    <a:pt x="1" y="1"/>
                  </a:moveTo>
                  <a:lnTo>
                    <a:pt x="1" y="2262"/>
                  </a:lnTo>
                  <a:cubicBezTo>
                    <a:pt x="1" y="2521"/>
                    <a:pt x="225" y="2745"/>
                    <a:pt x="501" y="2745"/>
                  </a:cubicBezTo>
                  <a:lnTo>
                    <a:pt x="743" y="2745"/>
                  </a:lnTo>
                  <a:cubicBezTo>
                    <a:pt x="1122" y="2745"/>
                    <a:pt x="1364" y="2331"/>
                    <a:pt x="1174" y="20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7" name="Google Shape;13137;p13"/>
            <p:cNvSpPr/>
            <p:nvPr/>
          </p:nvSpPr>
          <p:spPr>
            <a:xfrm rot="-5400000">
              <a:off x="233338" y="3927413"/>
              <a:ext cx="73375" cy="29950"/>
            </a:xfrm>
            <a:custGeom>
              <a:avLst/>
              <a:gdLst/>
              <a:ahLst/>
              <a:cxnLst/>
              <a:rect l="l" t="t" r="r" b="b"/>
              <a:pathLst>
                <a:path w="2935" h="1198" extrusionOk="0">
                  <a:moveTo>
                    <a:pt x="0" y="0"/>
                  </a:moveTo>
                  <a:lnTo>
                    <a:pt x="1951" y="1139"/>
                  </a:lnTo>
                  <a:cubicBezTo>
                    <a:pt x="2029" y="1178"/>
                    <a:pt x="2112" y="1198"/>
                    <a:pt x="2194" y="1198"/>
                  </a:cubicBezTo>
                  <a:cubicBezTo>
                    <a:pt x="2365" y="1198"/>
                    <a:pt x="2530" y="1113"/>
                    <a:pt x="2624" y="949"/>
                  </a:cubicBezTo>
                  <a:lnTo>
                    <a:pt x="2744" y="742"/>
                  </a:lnTo>
                  <a:cubicBezTo>
                    <a:pt x="2934" y="414"/>
                    <a:pt x="2693" y="17"/>
                    <a:pt x="2330" y="1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8" name="Google Shape;13138;p13"/>
            <p:cNvSpPr/>
            <p:nvPr/>
          </p:nvSpPr>
          <p:spPr>
            <a:xfrm rot="-5400000">
              <a:off x="259850" y="3925075"/>
              <a:ext cx="56550" cy="56650"/>
            </a:xfrm>
            <a:custGeom>
              <a:avLst/>
              <a:gdLst/>
              <a:ahLst/>
              <a:cxnLst/>
              <a:rect l="l" t="t" r="r" b="b"/>
              <a:pathLst>
                <a:path w="2262" h="2266" extrusionOk="0">
                  <a:moveTo>
                    <a:pt x="1" y="0"/>
                  </a:moveTo>
                  <a:lnTo>
                    <a:pt x="1157" y="2019"/>
                  </a:lnTo>
                  <a:cubicBezTo>
                    <a:pt x="1252" y="2183"/>
                    <a:pt x="1416" y="2265"/>
                    <a:pt x="1580" y="2265"/>
                  </a:cubicBezTo>
                  <a:cubicBezTo>
                    <a:pt x="1744" y="2265"/>
                    <a:pt x="1908" y="2183"/>
                    <a:pt x="2003" y="2019"/>
                  </a:cubicBezTo>
                  <a:lnTo>
                    <a:pt x="2124" y="1812"/>
                  </a:lnTo>
                  <a:cubicBezTo>
                    <a:pt x="2262" y="1571"/>
                    <a:pt x="2193" y="1260"/>
                    <a:pt x="1951" y="113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9" name="Google Shape;13139;p13"/>
            <p:cNvSpPr/>
            <p:nvPr/>
          </p:nvSpPr>
          <p:spPr>
            <a:xfrm rot="-5400000">
              <a:off x="233225" y="4021600"/>
              <a:ext cx="73375" cy="29725"/>
            </a:xfrm>
            <a:custGeom>
              <a:avLst/>
              <a:gdLst/>
              <a:ahLst/>
              <a:cxnLst/>
              <a:rect l="l" t="t" r="r" b="b"/>
              <a:pathLst>
                <a:path w="2935" h="1189" extrusionOk="0">
                  <a:moveTo>
                    <a:pt x="605" y="0"/>
                  </a:moveTo>
                  <a:cubicBezTo>
                    <a:pt x="242" y="0"/>
                    <a:pt x="1" y="414"/>
                    <a:pt x="190" y="725"/>
                  </a:cubicBezTo>
                  <a:lnTo>
                    <a:pt x="311" y="949"/>
                  </a:lnTo>
                  <a:cubicBezTo>
                    <a:pt x="404" y="1100"/>
                    <a:pt x="567" y="1189"/>
                    <a:pt x="737" y="1189"/>
                  </a:cubicBezTo>
                  <a:cubicBezTo>
                    <a:pt x="820" y="1189"/>
                    <a:pt x="905" y="1167"/>
                    <a:pt x="984" y="1122"/>
                  </a:cubicBezTo>
                  <a:lnTo>
                    <a:pt x="29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0" name="Google Shape;13140;p13"/>
            <p:cNvSpPr/>
            <p:nvPr/>
          </p:nvSpPr>
          <p:spPr>
            <a:xfrm rot="-5400000">
              <a:off x="259475" y="3997075"/>
              <a:ext cx="56975" cy="56325"/>
            </a:xfrm>
            <a:custGeom>
              <a:avLst/>
              <a:gdLst/>
              <a:ahLst/>
              <a:cxnLst/>
              <a:rect l="l" t="t" r="r" b="b"/>
              <a:pathLst>
                <a:path w="2279" h="2253" extrusionOk="0">
                  <a:moveTo>
                    <a:pt x="2279" y="0"/>
                  </a:moveTo>
                  <a:lnTo>
                    <a:pt x="311" y="1139"/>
                  </a:lnTo>
                  <a:cubicBezTo>
                    <a:pt x="87" y="1260"/>
                    <a:pt x="0" y="1571"/>
                    <a:pt x="138" y="1795"/>
                  </a:cubicBezTo>
                  <a:lnTo>
                    <a:pt x="259" y="2019"/>
                  </a:lnTo>
                  <a:cubicBezTo>
                    <a:pt x="354" y="2175"/>
                    <a:pt x="518" y="2252"/>
                    <a:pt x="682" y="2252"/>
                  </a:cubicBezTo>
                  <a:cubicBezTo>
                    <a:pt x="846" y="2252"/>
                    <a:pt x="1010" y="2175"/>
                    <a:pt x="1105" y="2019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1" name="Google Shape;13141;p13"/>
            <p:cNvSpPr/>
            <p:nvPr/>
          </p:nvSpPr>
          <p:spPr>
            <a:xfrm rot="-5400000">
              <a:off x="190763" y="3935488"/>
              <a:ext cx="34100" cy="68625"/>
            </a:xfrm>
            <a:custGeom>
              <a:avLst/>
              <a:gdLst/>
              <a:ahLst/>
              <a:cxnLst/>
              <a:rect l="l" t="t" r="r" b="b"/>
              <a:pathLst>
                <a:path w="1364" h="2745" extrusionOk="0">
                  <a:moveTo>
                    <a:pt x="501" y="0"/>
                  </a:moveTo>
                  <a:cubicBezTo>
                    <a:pt x="225" y="0"/>
                    <a:pt x="1" y="207"/>
                    <a:pt x="1" y="483"/>
                  </a:cubicBezTo>
                  <a:lnTo>
                    <a:pt x="1" y="2744"/>
                  </a:lnTo>
                  <a:lnTo>
                    <a:pt x="156" y="2486"/>
                  </a:lnTo>
                  <a:lnTo>
                    <a:pt x="1174" y="725"/>
                  </a:lnTo>
                  <a:cubicBezTo>
                    <a:pt x="1364" y="397"/>
                    <a:pt x="1122" y="0"/>
                    <a:pt x="7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2" name="Google Shape;13142;p13"/>
            <p:cNvSpPr/>
            <p:nvPr/>
          </p:nvSpPr>
          <p:spPr>
            <a:xfrm rot="-5400000">
              <a:off x="197913" y="3927538"/>
              <a:ext cx="73375" cy="29700"/>
            </a:xfrm>
            <a:custGeom>
              <a:avLst/>
              <a:gdLst/>
              <a:ahLst/>
              <a:cxnLst/>
              <a:rect l="l" t="t" r="r" b="b"/>
              <a:pathLst>
                <a:path w="2935" h="1188" extrusionOk="0">
                  <a:moveTo>
                    <a:pt x="2195" y="0"/>
                  </a:moveTo>
                  <a:cubicBezTo>
                    <a:pt x="2112" y="0"/>
                    <a:pt x="2029" y="21"/>
                    <a:pt x="1951" y="66"/>
                  </a:cubicBezTo>
                  <a:lnTo>
                    <a:pt x="380" y="981"/>
                  </a:lnTo>
                  <a:lnTo>
                    <a:pt x="0" y="1188"/>
                  </a:lnTo>
                  <a:lnTo>
                    <a:pt x="2330" y="1188"/>
                  </a:lnTo>
                  <a:cubicBezTo>
                    <a:pt x="2693" y="1188"/>
                    <a:pt x="2934" y="791"/>
                    <a:pt x="2744" y="463"/>
                  </a:cubicBezTo>
                  <a:lnTo>
                    <a:pt x="2624" y="256"/>
                  </a:lnTo>
                  <a:cubicBezTo>
                    <a:pt x="2530" y="92"/>
                    <a:pt x="2366" y="0"/>
                    <a:pt x="21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3" name="Google Shape;13143;p13"/>
            <p:cNvSpPr/>
            <p:nvPr/>
          </p:nvSpPr>
          <p:spPr>
            <a:xfrm rot="-5400000">
              <a:off x="188313" y="3925288"/>
              <a:ext cx="56550" cy="56225"/>
            </a:xfrm>
            <a:custGeom>
              <a:avLst/>
              <a:gdLst/>
              <a:ahLst/>
              <a:cxnLst/>
              <a:rect l="l" t="t" r="r" b="b"/>
              <a:pathLst>
                <a:path w="2262" h="2249" extrusionOk="0">
                  <a:moveTo>
                    <a:pt x="1580" y="1"/>
                  </a:moveTo>
                  <a:cubicBezTo>
                    <a:pt x="1416" y="1"/>
                    <a:pt x="1252" y="83"/>
                    <a:pt x="1157" y="247"/>
                  </a:cubicBezTo>
                  <a:lnTo>
                    <a:pt x="139" y="2007"/>
                  </a:lnTo>
                  <a:lnTo>
                    <a:pt x="1" y="2249"/>
                  </a:lnTo>
                  <a:lnTo>
                    <a:pt x="380" y="2042"/>
                  </a:lnTo>
                  <a:lnTo>
                    <a:pt x="1951" y="1127"/>
                  </a:lnTo>
                  <a:cubicBezTo>
                    <a:pt x="2175" y="989"/>
                    <a:pt x="2262" y="696"/>
                    <a:pt x="2124" y="454"/>
                  </a:cubicBezTo>
                  <a:lnTo>
                    <a:pt x="2003" y="247"/>
                  </a:lnTo>
                  <a:cubicBezTo>
                    <a:pt x="1908" y="83"/>
                    <a:pt x="1744" y="1"/>
                    <a:pt x="15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4" name="Google Shape;13144;p13"/>
            <p:cNvSpPr/>
            <p:nvPr/>
          </p:nvSpPr>
          <p:spPr>
            <a:xfrm rot="-5400000">
              <a:off x="197900" y="4021600"/>
              <a:ext cx="73375" cy="29725"/>
            </a:xfrm>
            <a:custGeom>
              <a:avLst/>
              <a:gdLst/>
              <a:ahLst/>
              <a:cxnLst/>
              <a:rect l="l" t="t" r="r" b="b"/>
              <a:pathLst>
                <a:path w="2935" h="1189" extrusionOk="0">
                  <a:moveTo>
                    <a:pt x="737" y="0"/>
                  </a:moveTo>
                  <a:cubicBezTo>
                    <a:pt x="567" y="0"/>
                    <a:pt x="404" y="89"/>
                    <a:pt x="311" y="240"/>
                  </a:cubicBezTo>
                  <a:lnTo>
                    <a:pt x="190" y="464"/>
                  </a:lnTo>
                  <a:cubicBezTo>
                    <a:pt x="1" y="775"/>
                    <a:pt x="242" y="1189"/>
                    <a:pt x="605" y="1189"/>
                  </a:cubicBezTo>
                  <a:lnTo>
                    <a:pt x="2935" y="1189"/>
                  </a:lnTo>
                  <a:lnTo>
                    <a:pt x="1744" y="516"/>
                  </a:lnTo>
                  <a:lnTo>
                    <a:pt x="984" y="67"/>
                  </a:lnTo>
                  <a:cubicBezTo>
                    <a:pt x="905" y="22"/>
                    <a:pt x="820" y="0"/>
                    <a:pt x="7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5" name="Google Shape;13145;p13"/>
            <p:cNvSpPr/>
            <p:nvPr/>
          </p:nvSpPr>
          <p:spPr>
            <a:xfrm rot="-5400000">
              <a:off x="217200" y="3964250"/>
              <a:ext cx="70375" cy="60275"/>
            </a:xfrm>
            <a:custGeom>
              <a:avLst/>
              <a:gdLst/>
              <a:ahLst/>
              <a:cxnLst/>
              <a:rect l="l" t="t" r="r" b="b"/>
              <a:pathLst>
                <a:path w="2815" h="2411" extrusionOk="0">
                  <a:moveTo>
                    <a:pt x="1606" y="0"/>
                  </a:moveTo>
                  <a:cubicBezTo>
                    <a:pt x="536" y="0"/>
                    <a:pt x="1" y="1295"/>
                    <a:pt x="760" y="2054"/>
                  </a:cubicBezTo>
                  <a:cubicBezTo>
                    <a:pt x="1006" y="2301"/>
                    <a:pt x="1309" y="2411"/>
                    <a:pt x="1605" y="2411"/>
                  </a:cubicBezTo>
                  <a:cubicBezTo>
                    <a:pt x="2223" y="2411"/>
                    <a:pt x="2814" y="1932"/>
                    <a:pt x="2814" y="1209"/>
                  </a:cubicBezTo>
                  <a:cubicBezTo>
                    <a:pt x="2814" y="536"/>
                    <a:pt x="2262" y="0"/>
                    <a:pt x="16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6" name="Google Shape;13146;p13"/>
            <p:cNvSpPr/>
            <p:nvPr/>
          </p:nvSpPr>
          <p:spPr>
            <a:xfrm rot="-5400000">
              <a:off x="152138" y="4460388"/>
              <a:ext cx="200225" cy="200650"/>
            </a:xfrm>
            <a:custGeom>
              <a:avLst/>
              <a:gdLst/>
              <a:ahLst/>
              <a:cxnLst/>
              <a:rect l="l" t="t" r="r" b="b"/>
              <a:pathLst>
                <a:path w="8009" h="8026" extrusionOk="0">
                  <a:moveTo>
                    <a:pt x="7542" y="466"/>
                  </a:moveTo>
                  <a:lnTo>
                    <a:pt x="7542" y="7560"/>
                  </a:lnTo>
                  <a:lnTo>
                    <a:pt x="466" y="7560"/>
                  </a:lnTo>
                  <a:lnTo>
                    <a:pt x="466" y="466"/>
                  </a:lnTo>
                  <a:close/>
                  <a:moveTo>
                    <a:pt x="0" y="0"/>
                  </a:moveTo>
                  <a:lnTo>
                    <a:pt x="0" y="8026"/>
                  </a:lnTo>
                  <a:lnTo>
                    <a:pt x="8008" y="8026"/>
                  </a:lnTo>
                  <a:lnTo>
                    <a:pt x="800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7" name="Google Shape;13147;p13"/>
            <p:cNvSpPr/>
            <p:nvPr/>
          </p:nvSpPr>
          <p:spPr>
            <a:xfrm rot="-5400000">
              <a:off x="188263" y="4568588"/>
              <a:ext cx="56550" cy="56325"/>
            </a:xfrm>
            <a:custGeom>
              <a:avLst/>
              <a:gdLst/>
              <a:ahLst/>
              <a:cxnLst/>
              <a:rect l="l" t="t" r="r" b="b"/>
              <a:pathLst>
                <a:path w="2262" h="2253" extrusionOk="0">
                  <a:moveTo>
                    <a:pt x="682" y="1"/>
                  </a:moveTo>
                  <a:cubicBezTo>
                    <a:pt x="518" y="1"/>
                    <a:pt x="354" y="78"/>
                    <a:pt x="259" y="234"/>
                  </a:cubicBezTo>
                  <a:lnTo>
                    <a:pt x="139" y="458"/>
                  </a:lnTo>
                  <a:cubicBezTo>
                    <a:pt x="1" y="682"/>
                    <a:pt x="70" y="993"/>
                    <a:pt x="311" y="1114"/>
                  </a:cubicBezTo>
                  <a:lnTo>
                    <a:pt x="1071" y="1563"/>
                  </a:lnTo>
                  <a:lnTo>
                    <a:pt x="2262" y="2253"/>
                  </a:lnTo>
                  <a:lnTo>
                    <a:pt x="2124" y="2011"/>
                  </a:lnTo>
                  <a:lnTo>
                    <a:pt x="1105" y="234"/>
                  </a:lnTo>
                  <a:cubicBezTo>
                    <a:pt x="1010" y="78"/>
                    <a:pt x="846" y="1"/>
                    <a:pt x="6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8" name="Google Shape;13148;p13"/>
            <p:cNvSpPr/>
            <p:nvPr/>
          </p:nvSpPr>
          <p:spPr>
            <a:xfrm rot="-5400000">
              <a:off x="280075" y="4546025"/>
              <a:ext cx="34100" cy="68650"/>
            </a:xfrm>
            <a:custGeom>
              <a:avLst/>
              <a:gdLst/>
              <a:ahLst/>
              <a:cxnLst/>
              <a:rect l="l" t="t" r="r" b="b"/>
              <a:pathLst>
                <a:path w="1364" h="2746" extrusionOk="0">
                  <a:moveTo>
                    <a:pt x="1364" y="1"/>
                  </a:moveTo>
                  <a:lnTo>
                    <a:pt x="190" y="2020"/>
                  </a:lnTo>
                  <a:cubicBezTo>
                    <a:pt x="0" y="2331"/>
                    <a:pt x="242" y="2745"/>
                    <a:pt x="604" y="2745"/>
                  </a:cubicBezTo>
                  <a:lnTo>
                    <a:pt x="863" y="2745"/>
                  </a:lnTo>
                  <a:cubicBezTo>
                    <a:pt x="1139" y="2745"/>
                    <a:pt x="1364" y="2521"/>
                    <a:pt x="1364" y="2262"/>
                  </a:cubicBezTo>
                  <a:lnTo>
                    <a:pt x="13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9" name="Google Shape;13149;p13"/>
            <p:cNvSpPr/>
            <p:nvPr/>
          </p:nvSpPr>
          <p:spPr>
            <a:xfrm rot="-5400000">
              <a:off x="190975" y="4546250"/>
              <a:ext cx="33675" cy="68625"/>
            </a:xfrm>
            <a:custGeom>
              <a:avLst/>
              <a:gdLst/>
              <a:ahLst/>
              <a:cxnLst/>
              <a:rect l="l" t="t" r="r" b="b"/>
              <a:pathLst>
                <a:path w="1347" h="2745" extrusionOk="0">
                  <a:moveTo>
                    <a:pt x="604" y="0"/>
                  </a:moveTo>
                  <a:cubicBezTo>
                    <a:pt x="242" y="0"/>
                    <a:pt x="0" y="397"/>
                    <a:pt x="190" y="725"/>
                  </a:cubicBezTo>
                  <a:lnTo>
                    <a:pt x="1208" y="2486"/>
                  </a:lnTo>
                  <a:lnTo>
                    <a:pt x="1346" y="2744"/>
                  </a:lnTo>
                  <a:lnTo>
                    <a:pt x="1346" y="483"/>
                  </a:lnTo>
                  <a:cubicBezTo>
                    <a:pt x="1346" y="207"/>
                    <a:pt x="1139" y="0"/>
                    <a:pt x="8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0" name="Google Shape;13150;p13"/>
            <p:cNvSpPr/>
            <p:nvPr/>
          </p:nvSpPr>
          <p:spPr>
            <a:xfrm rot="-5400000">
              <a:off x="280063" y="4506763"/>
              <a:ext cx="34125" cy="68650"/>
            </a:xfrm>
            <a:custGeom>
              <a:avLst/>
              <a:gdLst/>
              <a:ahLst/>
              <a:cxnLst/>
              <a:rect l="l" t="t" r="r" b="b"/>
              <a:pathLst>
                <a:path w="1365" h="2746" extrusionOk="0">
                  <a:moveTo>
                    <a:pt x="1" y="1"/>
                  </a:moveTo>
                  <a:lnTo>
                    <a:pt x="1" y="2262"/>
                  </a:lnTo>
                  <a:cubicBezTo>
                    <a:pt x="1" y="2521"/>
                    <a:pt x="225" y="2745"/>
                    <a:pt x="484" y="2745"/>
                  </a:cubicBezTo>
                  <a:lnTo>
                    <a:pt x="743" y="2745"/>
                  </a:lnTo>
                  <a:cubicBezTo>
                    <a:pt x="1123" y="2745"/>
                    <a:pt x="1364" y="2331"/>
                    <a:pt x="1174" y="20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1" name="Google Shape;13151;p13"/>
            <p:cNvSpPr/>
            <p:nvPr/>
          </p:nvSpPr>
          <p:spPr>
            <a:xfrm rot="-5400000">
              <a:off x="233388" y="4498763"/>
              <a:ext cx="73275" cy="29950"/>
            </a:xfrm>
            <a:custGeom>
              <a:avLst/>
              <a:gdLst/>
              <a:ahLst/>
              <a:cxnLst/>
              <a:rect l="l" t="t" r="r" b="b"/>
              <a:pathLst>
                <a:path w="2931" h="1198" extrusionOk="0">
                  <a:moveTo>
                    <a:pt x="0" y="0"/>
                  </a:moveTo>
                  <a:lnTo>
                    <a:pt x="1951" y="1139"/>
                  </a:lnTo>
                  <a:cubicBezTo>
                    <a:pt x="2029" y="1178"/>
                    <a:pt x="2112" y="1198"/>
                    <a:pt x="2194" y="1198"/>
                  </a:cubicBezTo>
                  <a:cubicBezTo>
                    <a:pt x="2366" y="1198"/>
                    <a:pt x="2530" y="1113"/>
                    <a:pt x="2624" y="949"/>
                  </a:cubicBezTo>
                  <a:lnTo>
                    <a:pt x="2745" y="742"/>
                  </a:lnTo>
                  <a:cubicBezTo>
                    <a:pt x="2931" y="421"/>
                    <a:pt x="2703" y="17"/>
                    <a:pt x="2336" y="17"/>
                  </a:cubicBezTo>
                  <a:cubicBezTo>
                    <a:pt x="2329" y="17"/>
                    <a:pt x="2321" y="17"/>
                    <a:pt x="2313" y="1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2" name="Google Shape;13152;p13"/>
            <p:cNvSpPr/>
            <p:nvPr/>
          </p:nvSpPr>
          <p:spPr>
            <a:xfrm rot="-5400000">
              <a:off x="259638" y="4496588"/>
              <a:ext cx="56975" cy="56650"/>
            </a:xfrm>
            <a:custGeom>
              <a:avLst/>
              <a:gdLst/>
              <a:ahLst/>
              <a:cxnLst/>
              <a:rect l="l" t="t" r="r" b="b"/>
              <a:pathLst>
                <a:path w="2279" h="2266" extrusionOk="0">
                  <a:moveTo>
                    <a:pt x="1" y="0"/>
                  </a:moveTo>
                  <a:lnTo>
                    <a:pt x="1174" y="2019"/>
                  </a:lnTo>
                  <a:cubicBezTo>
                    <a:pt x="1269" y="2183"/>
                    <a:pt x="1433" y="2265"/>
                    <a:pt x="1595" y="2265"/>
                  </a:cubicBezTo>
                  <a:cubicBezTo>
                    <a:pt x="1757" y="2265"/>
                    <a:pt x="1916" y="2183"/>
                    <a:pt x="2003" y="2019"/>
                  </a:cubicBezTo>
                  <a:lnTo>
                    <a:pt x="2141" y="1812"/>
                  </a:lnTo>
                  <a:cubicBezTo>
                    <a:pt x="2279" y="1571"/>
                    <a:pt x="2210" y="1260"/>
                    <a:pt x="1968" y="113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3" name="Google Shape;13153;p13"/>
            <p:cNvSpPr/>
            <p:nvPr/>
          </p:nvSpPr>
          <p:spPr>
            <a:xfrm rot="-5400000">
              <a:off x="233213" y="4592888"/>
              <a:ext cx="73400" cy="29725"/>
            </a:xfrm>
            <a:custGeom>
              <a:avLst/>
              <a:gdLst/>
              <a:ahLst/>
              <a:cxnLst/>
              <a:rect l="l" t="t" r="r" b="b"/>
              <a:pathLst>
                <a:path w="2936" h="1189" extrusionOk="0">
                  <a:moveTo>
                    <a:pt x="622" y="0"/>
                  </a:moveTo>
                  <a:cubicBezTo>
                    <a:pt x="243" y="0"/>
                    <a:pt x="1" y="414"/>
                    <a:pt x="191" y="725"/>
                  </a:cubicBezTo>
                  <a:lnTo>
                    <a:pt x="329" y="949"/>
                  </a:lnTo>
                  <a:cubicBezTo>
                    <a:pt x="410" y="1100"/>
                    <a:pt x="577" y="1189"/>
                    <a:pt x="745" y="1189"/>
                  </a:cubicBezTo>
                  <a:cubicBezTo>
                    <a:pt x="828" y="1189"/>
                    <a:pt x="911" y="1167"/>
                    <a:pt x="985" y="1122"/>
                  </a:cubicBezTo>
                  <a:lnTo>
                    <a:pt x="29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4" name="Google Shape;13154;p13"/>
            <p:cNvSpPr/>
            <p:nvPr/>
          </p:nvSpPr>
          <p:spPr>
            <a:xfrm rot="-5400000">
              <a:off x="259688" y="4568588"/>
              <a:ext cx="56550" cy="56325"/>
            </a:xfrm>
            <a:custGeom>
              <a:avLst/>
              <a:gdLst/>
              <a:ahLst/>
              <a:cxnLst/>
              <a:rect l="l" t="t" r="r" b="b"/>
              <a:pathLst>
                <a:path w="2262" h="2253" extrusionOk="0">
                  <a:moveTo>
                    <a:pt x="2262" y="0"/>
                  </a:moveTo>
                  <a:lnTo>
                    <a:pt x="311" y="1139"/>
                  </a:lnTo>
                  <a:cubicBezTo>
                    <a:pt x="70" y="1260"/>
                    <a:pt x="1" y="1571"/>
                    <a:pt x="139" y="1795"/>
                  </a:cubicBezTo>
                  <a:lnTo>
                    <a:pt x="259" y="2019"/>
                  </a:lnTo>
                  <a:cubicBezTo>
                    <a:pt x="354" y="2175"/>
                    <a:pt x="518" y="2252"/>
                    <a:pt x="682" y="2252"/>
                  </a:cubicBezTo>
                  <a:cubicBezTo>
                    <a:pt x="846" y="2252"/>
                    <a:pt x="1010" y="2175"/>
                    <a:pt x="1105" y="2019"/>
                  </a:cubicBezTo>
                  <a:lnTo>
                    <a:pt x="22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5" name="Google Shape;13155;p13"/>
            <p:cNvSpPr/>
            <p:nvPr/>
          </p:nvSpPr>
          <p:spPr>
            <a:xfrm rot="-5400000">
              <a:off x="190788" y="4506813"/>
              <a:ext cx="34025" cy="68650"/>
            </a:xfrm>
            <a:custGeom>
              <a:avLst/>
              <a:gdLst/>
              <a:ahLst/>
              <a:cxnLst/>
              <a:rect l="l" t="t" r="r" b="b"/>
              <a:pathLst>
                <a:path w="1361" h="2746" extrusionOk="0">
                  <a:moveTo>
                    <a:pt x="766" y="1"/>
                  </a:moveTo>
                  <a:cubicBezTo>
                    <a:pt x="758" y="1"/>
                    <a:pt x="751" y="1"/>
                    <a:pt x="743" y="1"/>
                  </a:cubicBezTo>
                  <a:lnTo>
                    <a:pt x="484" y="1"/>
                  </a:lnTo>
                  <a:cubicBezTo>
                    <a:pt x="208" y="1"/>
                    <a:pt x="1" y="225"/>
                    <a:pt x="1" y="484"/>
                  </a:cubicBezTo>
                  <a:lnTo>
                    <a:pt x="1" y="2745"/>
                  </a:lnTo>
                  <a:lnTo>
                    <a:pt x="156" y="2487"/>
                  </a:lnTo>
                  <a:lnTo>
                    <a:pt x="1174" y="726"/>
                  </a:lnTo>
                  <a:cubicBezTo>
                    <a:pt x="1360" y="405"/>
                    <a:pt x="1132" y="1"/>
                    <a:pt x="7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6" name="Google Shape;13156;p13"/>
            <p:cNvSpPr/>
            <p:nvPr/>
          </p:nvSpPr>
          <p:spPr>
            <a:xfrm rot="-5400000">
              <a:off x="197750" y="4498650"/>
              <a:ext cx="73725" cy="29725"/>
            </a:xfrm>
            <a:custGeom>
              <a:avLst/>
              <a:gdLst/>
              <a:ahLst/>
              <a:cxnLst/>
              <a:rect l="l" t="t" r="r" b="b"/>
              <a:pathLst>
                <a:path w="2949" h="1189" extrusionOk="0">
                  <a:moveTo>
                    <a:pt x="2204" y="0"/>
                  </a:moveTo>
                  <a:cubicBezTo>
                    <a:pt x="2122" y="0"/>
                    <a:pt x="2041" y="21"/>
                    <a:pt x="1968" y="66"/>
                  </a:cubicBezTo>
                  <a:lnTo>
                    <a:pt x="380" y="981"/>
                  </a:lnTo>
                  <a:lnTo>
                    <a:pt x="0" y="1188"/>
                  </a:lnTo>
                  <a:lnTo>
                    <a:pt x="2331" y="1188"/>
                  </a:lnTo>
                  <a:cubicBezTo>
                    <a:pt x="2338" y="1188"/>
                    <a:pt x="2346" y="1188"/>
                    <a:pt x="2353" y="1188"/>
                  </a:cubicBezTo>
                  <a:cubicBezTo>
                    <a:pt x="2720" y="1188"/>
                    <a:pt x="2948" y="784"/>
                    <a:pt x="2762" y="463"/>
                  </a:cubicBezTo>
                  <a:lnTo>
                    <a:pt x="2624" y="256"/>
                  </a:lnTo>
                  <a:cubicBezTo>
                    <a:pt x="2542" y="92"/>
                    <a:pt x="2374" y="0"/>
                    <a:pt x="22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7" name="Google Shape;13157;p13"/>
            <p:cNvSpPr/>
            <p:nvPr/>
          </p:nvSpPr>
          <p:spPr>
            <a:xfrm rot="-5400000">
              <a:off x="188100" y="4496800"/>
              <a:ext cx="56975" cy="56225"/>
            </a:xfrm>
            <a:custGeom>
              <a:avLst/>
              <a:gdLst/>
              <a:ahLst/>
              <a:cxnLst/>
              <a:rect l="l" t="t" r="r" b="b"/>
              <a:pathLst>
                <a:path w="2279" h="2249" extrusionOk="0">
                  <a:moveTo>
                    <a:pt x="1597" y="1"/>
                  </a:moveTo>
                  <a:cubicBezTo>
                    <a:pt x="1433" y="1"/>
                    <a:pt x="1269" y="83"/>
                    <a:pt x="1174" y="247"/>
                  </a:cubicBezTo>
                  <a:lnTo>
                    <a:pt x="156" y="2007"/>
                  </a:lnTo>
                  <a:lnTo>
                    <a:pt x="1" y="2249"/>
                  </a:lnTo>
                  <a:lnTo>
                    <a:pt x="380" y="2042"/>
                  </a:lnTo>
                  <a:lnTo>
                    <a:pt x="1968" y="1127"/>
                  </a:lnTo>
                  <a:cubicBezTo>
                    <a:pt x="2193" y="989"/>
                    <a:pt x="2279" y="696"/>
                    <a:pt x="2141" y="454"/>
                  </a:cubicBezTo>
                  <a:lnTo>
                    <a:pt x="2020" y="247"/>
                  </a:lnTo>
                  <a:cubicBezTo>
                    <a:pt x="1925" y="83"/>
                    <a:pt x="1761" y="1"/>
                    <a:pt x="15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8" name="Google Shape;13158;p13"/>
            <p:cNvSpPr/>
            <p:nvPr/>
          </p:nvSpPr>
          <p:spPr>
            <a:xfrm rot="-5400000">
              <a:off x="197888" y="4592888"/>
              <a:ext cx="73400" cy="29725"/>
            </a:xfrm>
            <a:custGeom>
              <a:avLst/>
              <a:gdLst/>
              <a:ahLst/>
              <a:cxnLst/>
              <a:rect l="l" t="t" r="r" b="b"/>
              <a:pathLst>
                <a:path w="2936" h="1189" extrusionOk="0">
                  <a:moveTo>
                    <a:pt x="737" y="0"/>
                  </a:moveTo>
                  <a:cubicBezTo>
                    <a:pt x="567" y="0"/>
                    <a:pt x="404" y="89"/>
                    <a:pt x="312" y="240"/>
                  </a:cubicBezTo>
                  <a:lnTo>
                    <a:pt x="191" y="464"/>
                  </a:lnTo>
                  <a:cubicBezTo>
                    <a:pt x="1" y="775"/>
                    <a:pt x="225" y="1189"/>
                    <a:pt x="605" y="1189"/>
                  </a:cubicBezTo>
                  <a:lnTo>
                    <a:pt x="2935" y="1189"/>
                  </a:lnTo>
                  <a:lnTo>
                    <a:pt x="1744" y="516"/>
                  </a:lnTo>
                  <a:lnTo>
                    <a:pt x="985" y="67"/>
                  </a:lnTo>
                  <a:cubicBezTo>
                    <a:pt x="905" y="22"/>
                    <a:pt x="820" y="0"/>
                    <a:pt x="7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9" name="Google Shape;13159;p13"/>
            <p:cNvSpPr/>
            <p:nvPr/>
          </p:nvSpPr>
          <p:spPr>
            <a:xfrm rot="-5400000">
              <a:off x="222250" y="4530925"/>
              <a:ext cx="60000" cy="60000"/>
            </a:xfrm>
            <a:custGeom>
              <a:avLst/>
              <a:gdLst/>
              <a:ahLst/>
              <a:cxnLst/>
              <a:rect l="l" t="t" r="r" b="b"/>
              <a:pathLst>
                <a:path w="2400" h="2400" extrusionOk="0">
                  <a:moveTo>
                    <a:pt x="1208" y="0"/>
                  </a:moveTo>
                  <a:cubicBezTo>
                    <a:pt x="535" y="0"/>
                    <a:pt x="0" y="536"/>
                    <a:pt x="0" y="1209"/>
                  </a:cubicBezTo>
                  <a:cubicBezTo>
                    <a:pt x="0" y="1865"/>
                    <a:pt x="535" y="2400"/>
                    <a:pt x="1208" y="2400"/>
                  </a:cubicBezTo>
                  <a:cubicBezTo>
                    <a:pt x="1864" y="2400"/>
                    <a:pt x="2399" y="1865"/>
                    <a:pt x="2399" y="1209"/>
                  </a:cubicBezTo>
                  <a:cubicBezTo>
                    <a:pt x="2399" y="536"/>
                    <a:pt x="1864" y="0"/>
                    <a:pt x="12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0" name="Google Shape;13160;p13"/>
            <p:cNvSpPr/>
            <p:nvPr/>
          </p:nvSpPr>
          <p:spPr>
            <a:xfrm rot="-5400000">
              <a:off x="151925" y="2746300"/>
              <a:ext cx="200650" cy="200650"/>
            </a:xfrm>
            <a:custGeom>
              <a:avLst/>
              <a:gdLst/>
              <a:ahLst/>
              <a:cxnLst/>
              <a:rect l="l" t="t" r="r" b="b"/>
              <a:pathLst>
                <a:path w="8026" h="8026" extrusionOk="0">
                  <a:moveTo>
                    <a:pt x="7560" y="466"/>
                  </a:moveTo>
                  <a:lnTo>
                    <a:pt x="7560" y="7560"/>
                  </a:lnTo>
                  <a:lnTo>
                    <a:pt x="466" y="7560"/>
                  </a:lnTo>
                  <a:lnTo>
                    <a:pt x="466" y="466"/>
                  </a:lnTo>
                  <a:close/>
                  <a:moveTo>
                    <a:pt x="0" y="0"/>
                  </a:moveTo>
                  <a:lnTo>
                    <a:pt x="0" y="8026"/>
                  </a:lnTo>
                  <a:lnTo>
                    <a:pt x="8026" y="8026"/>
                  </a:lnTo>
                  <a:lnTo>
                    <a:pt x="802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1" name="Google Shape;13161;p13"/>
            <p:cNvSpPr/>
            <p:nvPr/>
          </p:nvSpPr>
          <p:spPr>
            <a:xfrm rot="-5400000">
              <a:off x="188050" y="2854500"/>
              <a:ext cx="56975" cy="56325"/>
            </a:xfrm>
            <a:custGeom>
              <a:avLst/>
              <a:gdLst/>
              <a:ahLst/>
              <a:cxnLst/>
              <a:rect l="l" t="t" r="r" b="b"/>
              <a:pathLst>
                <a:path w="2279" h="2253" extrusionOk="0">
                  <a:moveTo>
                    <a:pt x="685" y="1"/>
                  </a:moveTo>
                  <a:cubicBezTo>
                    <a:pt x="523" y="1"/>
                    <a:pt x="363" y="78"/>
                    <a:pt x="277" y="234"/>
                  </a:cubicBezTo>
                  <a:lnTo>
                    <a:pt x="139" y="458"/>
                  </a:lnTo>
                  <a:cubicBezTo>
                    <a:pt x="1" y="682"/>
                    <a:pt x="87" y="976"/>
                    <a:pt x="311" y="1114"/>
                  </a:cubicBezTo>
                  <a:lnTo>
                    <a:pt x="1088" y="1563"/>
                  </a:lnTo>
                  <a:lnTo>
                    <a:pt x="2279" y="2253"/>
                  </a:lnTo>
                  <a:lnTo>
                    <a:pt x="2124" y="2011"/>
                  </a:lnTo>
                  <a:lnTo>
                    <a:pt x="1105" y="234"/>
                  </a:lnTo>
                  <a:cubicBezTo>
                    <a:pt x="1010" y="78"/>
                    <a:pt x="846" y="1"/>
                    <a:pt x="6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2" name="Google Shape;13162;p13"/>
            <p:cNvSpPr/>
            <p:nvPr/>
          </p:nvSpPr>
          <p:spPr>
            <a:xfrm rot="-5400000">
              <a:off x="280075" y="2831725"/>
              <a:ext cx="34100" cy="68650"/>
            </a:xfrm>
            <a:custGeom>
              <a:avLst/>
              <a:gdLst/>
              <a:ahLst/>
              <a:cxnLst/>
              <a:rect l="l" t="t" r="r" b="b"/>
              <a:pathLst>
                <a:path w="1364" h="2746" extrusionOk="0">
                  <a:moveTo>
                    <a:pt x="1364" y="1"/>
                  </a:moveTo>
                  <a:lnTo>
                    <a:pt x="190" y="2020"/>
                  </a:lnTo>
                  <a:cubicBezTo>
                    <a:pt x="1" y="2331"/>
                    <a:pt x="242" y="2745"/>
                    <a:pt x="605" y="2745"/>
                  </a:cubicBezTo>
                  <a:lnTo>
                    <a:pt x="863" y="2745"/>
                  </a:lnTo>
                  <a:cubicBezTo>
                    <a:pt x="1140" y="2745"/>
                    <a:pt x="1364" y="2521"/>
                    <a:pt x="1364" y="2262"/>
                  </a:cubicBezTo>
                  <a:lnTo>
                    <a:pt x="13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3" name="Google Shape;13163;p13"/>
            <p:cNvSpPr/>
            <p:nvPr/>
          </p:nvSpPr>
          <p:spPr>
            <a:xfrm rot="-5400000">
              <a:off x="190975" y="2831950"/>
              <a:ext cx="33675" cy="68625"/>
            </a:xfrm>
            <a:custGeom>
              <a:avLst/>
              <a:gdLst/>
              <a:ahLst/>
              <a:cxnLst/>
              <a:rect l="l" t="t" r="r" b="b"/>
              <a:pathLst>
                <a:path w="1347" h="2745" extrusionOk="0">
                  <a:moveTo>
                    <a:pt x="605" y="0"/>
                  </a:moveTo>
                  <a:cubicBezTo>
                    <a:pt x="225" y="0"/>
                    <a:pt x="1" y="397"/>
                    <a:pt x="173" y="725"/>
                  </a:cubicBezTo>
                  <a:lnTo>
                    <a:pt x="1209" y="2486"/>
                  </a:lnTo>
                  <a:lnTo>
                    <a:pt x="1347" y="2744"/>
                  </a:lnTo>
                  <a:lnTo>
                    <a:pt x="1347" y="483"/>
                  </a:lnTo>
                  <a:cubicBezTo>
                    <a:pt x="1347" y="207"/>
                    <a:pt x="1122" y="0"/>
                    <a:pt x="8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4" name="Google Shape;13164;p13"/>
            <p:cNvSpPr/>
            <p:nvPr/>
          </p:nvSpPr>
          <p:spPr>
            <a:xfrm rot="-5400000">
              <a:off x="280288" y="2792663"/>
              <a:ext cx="33675" cy="68650"/>
            </a:xfrm>
            <a:custGeom>
              <a:avLst/>
              <a:gdLst/>
              <a:ahLst/>
              <a:cxnLst/>
              <a:rect l="l" t="t" r="r" b="b"/>
              <a:pathLst>
                <a:path w="1347" h="2746" extrusionOk="0">
                  <a:moveTo>
                    <a:pt x="0" y="1"/>
                  </a:moveTo>
                  <a:lnTo>
                    <a:pt x="0" y="2262"/>
                  </a:lnTo>
                  <a:cubicBezTo>
                    <a:pt x="0" y="2521"/>
                    <a:pt x="207" y="2745"/>
                    <a:pt x="483" y="2745"/>
                  </a:cubicBezTo>
                  <a:lnTo>
                    <a:pt x="742" y="2745"/>
                  </a:lnTo>
                  <a:cubicBezTo>
                    <a:pt x="1105" y="2745"/>
                    <a:pt x="1346" y="2331"/>
                    <a:pt x="1157" y="202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5" name="Google Shape;13165;p13"/>
            <p:cNvSpPr/>
            <p:nvPr/>
          </p:nvSpPr>
          <p:spPr>
            <a:xfrm rot="-5400000">
              <a:off x="233338" y="2784838"/>
              <a:ext cx="73375" cy="29950"/>
            </a:xfrm>
            <a:custGeom>
              <a:avLst/>
              <a:gdLst/>
              <a:ahLst/>
              <a:cxnLst/>
              <a:rect l="l" t="t" r="r" b="b"/>
              <a:pathLst>
                <a:path w="2935" h="1198" extrusionOk="0">
                  <a:moveTo>
                    <a:pt x="1" y="0"/>
                  </a:moveTo>
                  <a:lnTo>
                    <a:pt x="1968" y="1139"/>
                  </a:lnTo>
                  <a:cubicBezTo>
                    <a:pt x="2041" y="1178"/>
                    <a:pt x="2120" y="1198"/>
                    <a:pt x="2200" y="1198"/>
                  </a:cubicBezTo>
                  <a:cubicBezTo>
                    <a:pt x="2366" y="1198"/>
                    <a:pt x="2531" y="1113"/>
                    <a:pt x="2624" y="949"/>
                  </a:cubicBezTo>
                  <a:lnTo>
                    <a:pt x="2762" y="742"/>
                  </a:lnTo>
                  <a:cubicBezTo>
                    <a:pt x="2935" y="414"/>
                    <a:pt x="2710" y="17"/>
                    <a:pt x="2331" y="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6" name="Google Shape;13166;p13"/>
            <p:cNvSpPr/>
            <p:nvPr/>
          </p:nvSpPr>
          <p:spPr>
            <a:xfrm rot="-5400000">
              <a:off x="259625" y="2782275"/>
              <a:ext cx="57000" cy="56650"/>
            </a:xfrm>
            <a:custGeom>
              <a:avLst/>
              <a:gdLst/>
              <a:ahLst/>
              <a:cxnLst/>
              <a:rect l="l" t="t" r="r" b="b"/>
              <a:pathLst>
                <a:path w="2280" h="2266" extrusionOk="0">
                  <a:moveTo>
                    <a:pt x="1" y="0"/>
                  </a:moveTo>
                  <a:lnTo>
                    <a:pt x="1157" y="2019"/>
                  </a:lnTo>
                  <a:cubicBezTo>
                    <a:pt x="1252" y="2183"/>
                    <a:pt x="1416" y="2265"/>
                    <a:pt x="1580" y="2265"/>
                  </a:cubicBezTo>
                  <a:cubicBezTo>
                    <a:pt x="1744" y="2265"/>
                    <a:pt x="1908" y="2183"/>
                    <a:pt x="2003" y="2019"/>
                  </a:cubicBezTo>
                  <a:lnTo>
                    <a:pt x="2141" y="1812"/>
                  </a:lnTo>
                  <a:cubicBezTo>
                    <a:pt x="2279" y="1571"/>
                    <a:pt x="2193" y="1260"/>
                    <a:pt x="1951" y="113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7" name="Google Shape;13167;p13"/>
            <p:cNvSpPr/>
            <p:nvPr/>
          </p:nvSpPr>
          <p:spPr>
            <a:xfrm rot="-5400000">
              <a:off x="233213" y="2879013"/>
              <a:ext cx="73400" cy="29725"/>
            </a:xfrm>
            <a:custGeom>
              <a:avLst/>
              <a:gdLst/>
              <a:ahLst/>
              <a:cxnLst/>
              <a:rect l="l" t="t" r="r" b="b"/>
              <a:pathLst>
                <a:path w="2936" h="1189" extrusionOk="0">
                  <a:moveTo>
                    <a:pt x="605" y="0"/>
                  </a:moveTo>
                  <a:cubicBezTo>
                    <a:pt x="243" y="0"/>
                    <a:pt x="1" y="414"/>
                    <a:pt x="191" y="725"/>
                  </a:cubicBezTo>
                  <a:lnTo>
                    <a:pt x="329" y="949"/>
                  </a:lnTo>
                  <a:cubicBezTo>
                    <a:pt x="410" y="1100"/>
                    <a:pt x="577" y="1189"/>
                    <a:pt x="746" y="1189"/>
                  </a:cubicBezTo>
                  <a:cubicBezTo>
                    <a:pt x="828" y="1189"/>
                    <a:pt x="911" y="1167"/>
                    <a:pt x="985" y="1122"/>
                  </a:cubicBezTo>
                  <a:lnTo>
                    <a:pt x="29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8" name="Google Shape;13168;p13"/>
            <p:cNvSpPr/>
            <p:nvPr/>
          </p:nvSpPr>
          <p:spPr>
            <a:xfrm rot="-5400000">
              <a:off x="259475" y="2854500"/>
              <a:ext cx="56975" cy="56325"/>
            </a:xfrm>
            <a:custGeom>
              <a:avLst/>
              <a:gdLst/>
              <a:ahLst/>
              <a:cxnLst/>
              <a:rect l="l" t="t" r="r" b="b"/>
              <a:pathLst>
                <a:path w="2279" h="2253" extrusionOk="0">
                  <a:moveTo>
                    <a:pt x="2279" y="0"/>
                  </a:moveTo>
                  <a:lnTo>
                    <a:pt x="329" y="1139"/>
                  </a:lnTo>
                  <a:cubicBezTo>
                    <a:pt x="87" y="1260"/>
                    <a:pt x="1" y="1571"/>
                    <a:pt x="139" y="1795"/>
                  </a:cubicBezTo>
                  <a:lnTo>
                    <a:pt x="277" y="2019"/>
                  </a:lnTo>
                  <a:cubicBezTo>
                    <a:pt x="372" y="2175"/>
                    <a:pt x="536" y="2252"/>
                    <a:pt x="697" y="2252"/>
                  </a:cubicBezTo>
                  <a:cubicBezTo>
                    <a:pt x="859" y="2252"/>
                    <a:pt x="1019" y="2175"/>
                    <a:pt x="1105" y="2019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9" name="Google Shape;13169;p13"/>
            <p:cNvSpPr/>
            <p:nvPr/>
          </p:nvSpPr>
          <p:spPr>
            <a:xfrm rot="-5400000">
              <a:off x="190975" y="2792675"/>
              <a:ext cx="33675" cy="68625"/>
            </a:xfrm>
            <a:custGeom>
              <a:avLst/>
              <a:gdLst/>
              <a:ahLst/>
              <a:cxnLst/>
              <a:rect l="l" t="t" r="r" b="b"/>
              <a:pathLst>
                <a:path w="1347" h="2745" extrusionOk="0">
                  <a:moveTo>
                    <a:pt x="483" y="0"/>
                  </a:moveTo>
                  <a:cubicBezTo>
                    <a:pt x="225" y="0"/>
                    <a:pt x="0" y="207"/>
                    <a:pt x="0" y="483"/>
                  </a:cubicBezTo>
                  <a:lnTo>
                    <a:pt x="0" y="2744"/>
                  </a:lnTo>
                  <a:lnTo>
                    <a:pt x="138" y="2486"/>
                  </a:lnTo>
                  <a:lnTo>
                    <a:pt x="1174" y="725"/>
                  </a:lnTo>
                  <a:cubicBezTo>
                    <a:pt x="1346" y="397"/>
                    <a:pt x="1122" y="0"/>
                    <a:pt x="7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0" name="Google Shape;13170;p13"/>
            <p:cNvSpPr/>
            <p:nvPr/>
          </p:nvSpPr>
          <p:spPr>
            <a:xfrm rot="-5400000">
              <a:off x="197913" y="2784963"/>
              <a:ext cx="73375" cy="29700"/>
            </a:xfrm>
            <a:custGeom>
              <a:avLst/>
              <a:gdLst/>
              <a:ahLst/>
              <a:cxnLst/>
              <a:rect l="l" t="t" r="r" b="b"/>
              <a:pathLst>
                <a:path w="2935" h="1188" extrusionOk="0">
                  <a:moveTo>
                    <a:pt x="2200" y="0"/>
                  </a:moveTo>
                  <a:cubicBezTo>
                    <a:pt x="2121" y="0"/>
                    <a:pt x="2041" y="21"/>
                    <a:pt x="1968" y="66"/>
                  </a:cubicBezTo>
                  <a:lnTo>
                    <a:pt x="380" y="981"/>
                  </a:lnTo>
                  <a:lnTo>
                    <a:pt x="1" y="1188"/>
                  </a:lnTo>
                  <a:lnTo>
                    <a:pt x="2331" y="1188"/>
                  </a:lnTo>
                  <a:cubicBezTo>
                    <a:pt x="2710" y="1188"/>
                    <a:pt x="2935" y="791"/>
                    <a:pt x="2762" y="463"/>
                  </a:cubicBezTo>
                  <a:lnTo>
                    <a:pt x="2624" y="256"/>
                  </a:lnTo>
                  <a:cubicBezTo>
                    <a:pt x="2531" y="92"/>
                    <a:pt x="2366" y="0"/>
                    <a:pt x="22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1" name="Google Shape;13171;p13"/>
            <p:cNvSpPr/>
            <p:nvPr/>
          </p:nvSpPr>
          <p:spPr>
            <a:xfrm rot="-5400000">
              <a:off x="188313" y="2782713"/>
              <a:ext cx="56550" cy="56225"/>
            </a:xfrm>
            <a:custGeom>
              <a:avLst/>
              <a:gdLst/>
              <a:ahLst/>
              <a:cxnLst/>
              <a:rect l="l" t="t" r="r" b="b"/>
              <a:pathLst>
                <a:path w="2262" h="2249" extrusionOk="0">
                  <a:moveTo>
                    <a:pt x="1580" y="1"/>
                  </a:moveTo>
                  <a:cubicBezTo>
                    <a:pt x="1416" y="1"/>
                    <a:pt x="1252" y="83"/>
                    <a:pt x="1157" y="247"/>
                  </a:cubicBezTo>
                  <a:lnTo>
                    <a:pt x="139" y="2007"/>
                  </a:lnTo>
                  <a:lnTo>
                    <a:pt x="1" y="2249"/>
                  </a:lnTo>
                  <a:lnTo>
                    <a:pt x="381" y="2042"/>
                  </a:lnTo>
                  <a:lnTo>
                    <a:pt x="1951" y="1127"/>
                  </a:lnTo>
                  <a:cubicBezTo>
                    <a:pt x="2193" y="989"/>
                    <a:pt x="2262" y="696"/>
                    <a:pt x="2124" y="454"/>
                  </a:cubicBezTo>
                  <a:lnTo>
                    <a:pt x="2003" y="247"/>
                  </a:lnTo>
                  <a:cubicBezTo>
                    <a:pt x="1908" y="83"/>
                    <a:pt x="1744" y="1"/>
                    <a:pt x="15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2" name="Google Shape;13172;p13"/>
            <p:cNvSpPr/>
            <p:nvPr/>
          </p:nvSpPr>
          <p:spPr>
            <a:xfrm rot="-5400000">
              <a:off x="197888" y="2879013"/>
              <a:ext cx="73400" cy="29725"/>
            </a:xfrm>
            <a:custGeom>
              <a:avLst/>
              <a:gdLst/>
              <a:ahLst/>
              <a:cxnLst/>
              <a:rect l="l" t="t" r="r" b="b"/>
              <a:pathLst>
                <a:path w="2936" h="1189" extrusionOk="0">
                  <a:moveTo>
                    <a:pt x="737" y="0"/>
                  </a:moveTo>
                  <a:cubicBezTo>
                    <a:pt x="567" y="0"/>
                    <a:pt x="404" y="89"/>
                    <a:pt x="312" y="240"/>
                  </a:cubicBezTo>
                  <a:lnTo>
                    <a:pt x="191" y="464"/>
                  </a:lnTo>
                  <a:cubicBezTo>
                    <a:pt x="1" y="775"/>
                    <a:pt x="225" y="1189"/>
                    <a:pt x="605" y="1189"/>
                  </a:cubicBezTo>
                  <a:lnTo>
                    <a:pt x="2935" y="1189"/>
                  </a:lnTo>
                  <a:lnTo>
                    <a:pt x="1744" y="516"/>
                  </a:lnTo>
                  <a:lnTo>
                    <a:pt x="985" y="67"/>
                  </a:lnTo>
                  <a:cubicBezTo>
                    <a:pt x="905" y="22"/>
                    <a:pt x="820" y="0"/>
                    <a:pt x="7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3" name="Google Shape;13173;p13"/>
            <p:cNvSpPr/>
            <p:nvPr/>
          </p:nvSpPr>
          <p:spPr>
            <a:xfrm rot="-5400000">
              <a:off x="217213" y="2821663"/>
              <a:ext cx="70350" cy="60275"/>
            </a:xfrm>
            <a:custGeom>
              <a:avLst/>
              <a:gdLst/>
              <a:ahLst/>
              <a:cxnLst/>
              <a:rect l="l" t="t" r="r" b="b"/>
              <a:pathLst>
                <a:path w="2814" h="2411" extrusionOk="0">
                  <a:moveTo>
                    <a:pt x="1605" y="0"/>
                  </a:moveTo>
                  <a:cubicBezTo>
                    <a:pt x="535" y="0"/>
                    <a:pt x="0" y="1295"/>
                    <a:pt x="760" y="2054"/>
                  </a:cubicBezTo>
                  <a:cubicBezTo>
                    <a:pt x="1006" y="2301"/>
                    <a:pt x="1308" y="2411"/>
                    <a:pt x="1604" y="2411"/>
                  </a:cubicBezTo>
                  <a:cubicBezTo>
                    <a:pt x="2222" y="2411"/>
                    <a:pt x="2813" y="1932"/>
                    <a:pt x="2813" y="1209"/>
                  </a:cubicBezTo>
                  <a:cubicBezTo>
                    <a:pt x="2813" y="536"/>
                    <a:pt x="2261" y="0"/>
                    <a:pt x="1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4" name="Google Shape;13174;p13"/>
            <p:cNvSpPr/>
            <p:nvPr/>
          </p:nvSpPr>
          <p:spPr>
            <a:xfrm rot="-5400000">
              <a:off x="175763" y="3712938"/>
              <a:ext cx="67775" cy="67550"/>
            </a:xfrm>
            <a:custGeom>
              <a:avLst/>
              <a:gdLst/>
              <a:ahLst/>
              <a:cxnLst/>
              <a:rect l="l" t="t" r="r" b="b"/>
              <a:pathLst>
                <a:path w="2711" h="2702" extrusionOk="0">
                  <a:moveTo>
                    <a:pt x="812" y="0"/>
                  </a:moveTo>
                  <a:cubicBezTo>
                    <a:pt x="618" y="0"/>
                    <a:pt x="423" y="95"/>
                    <a:pt x="311" y="285"/>
                  </a:cubicBezTo>
                  <a:lnTo>
                    <a:pt x="156" y="561"/>
                  </a:lnTo>
                  <a:cubicBezTo>
                    <a:pt x="1" y="837"/>
                    <a:pt x="87" y="1182"/>
                    <a:pt x="380" y="1338"/>
                  </a:cubicBezTo>
                  <a:lnTo>
                    <a:pt x="1295" y="1873"/>
                  </a:lnTo>
                  <a:lnTo>
                    <a:pt x="2710" y="2701"/>
                  </a:lnTo>
                  <a:lnTo>
                    <a:pt x="2710" y="2701"/>
                  </a:lnTo>
                  <a:lnTo>
                    <a:pt x="2538" y="2408"/>
                  </a:lnTo>
                  <a:lnTo>
                    <a:pt x="1312" y="285"/>
                  </a:lnTo>
                  <a:cubicBezTo>
                    <a:pt x="1200" y="95"/>
                    <a:pt x="1006" y="0"/>
                    <a:pt x="8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5" name="Google Shape;13175;p13"/>
            <p:cNvSpPr/>
            <p:nvPr/>
          </p:nvSpPr>
          <p:spPr>
            <a:xfrm rot="-5400000">
              <a:off x="285463" y="3685863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1606" y="1"/>
                  </a:moveTo>
                  <a:lnTo>
                    <a:pt x="208" y="2417"/>
                  </a:lnTo>
                  <a:cubicBezTo>
                    <a:pt x="1" y="2797"/>
                    <a:pt x="277" y="3280"/>
                    <a:pt x="726" y="3280"/>
                  </a:cubicBezTo>
                  <a:lnTo>
                    <a:pt x="1019" y="3280"/>
                  </a:lnTo>
                  <a:cubicBezTo>
                    <a:pt x="1347" y="3280"/>
                    <a:pt x="1606" y="3021"/>
                    <a:pt x="1606" y="2711"/>
                  </a:cubicBezTo>
                  <a:lnTo>
                    <a:pt x="16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6" name="Google Shape;13176;p13"/>
            <p:cNvSpPr/>
            <p:nvPr/>
          </p:nvSpPr>
          <p:spPr>
            <a:xfrm rot="-5400000">
              <a:off x="178888" y="3686288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725" y="1"/>
                  </a:moveTo>
                  <a:cubicBezTo>
                    <a:pt x="277" y="1"/>
                    <a:pt x="1" y="484"/>
                    <a:pt x="225" y="864"/>
                  </a:cubicBezTo>
                  <a:lnTo>
                    <a:pt x="1450" y="2969"/>
                  </a:lnTo>
                  <a:lnTo>
                    <a:pt x="1606" y="3280"/>
                  </a:lnTo>
                  <a:lnTo>
                    <a:pt x="1606" y="588"/>
                  </a:lnTo>
                  <a:cubicBezTo>
                    <a:pt x="1606" y="260"/>
                    <a:pt x="1347" y="1"/>
                    <a:pt x="10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7" name="Google Shape;13177;p13"/>
            <p:cNvSpPr/>
            <p:nvPr/>
          </p:nvSpPr>
          <p:spPr>
            <a:xfrm rot="-5400000">
              <a:off x="285450" y="3638825"/>
              <a:ext cx="40600" cy="82450"/>
            </a:xfrm>
            <a:custGeom>
              <a:avLst/>
              <a:gdLst/>
              <a:ahLst/>
              <a:cxnLst/>
              <a:rect l="l" t="t" r="r" b="b"/>
              <a:pathLst>
                <a:path w="1624" h="3298" extrusionOk="0">
                  <a:moveTo>
                    <a:pt x="1" y="1"/>
                  </a:moveTo>
                  <a:lnTo>
                    <a:pt x="1" y="2711"/>
                  </a:lnTo>
                  <a:cubicBezTo>
                    <a:pt x="1" y="3039"/>
                    <a:pt x="260" y="3298"/>
                    <a:pt x="570" y="3298"/>
                  </a:cubicBezTo>
                  <a:lnTo>
                    <a:pt x="881" y="3298"/>
                  </a:lnTo>
                  <a:cubicBezTo>
                    <a:pt x="1330" y="3298"/>
                    <a:pt x="1623" y="2814"/>
                    <a:pt x="1399" y="241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8" name="Google Shape;13178;p13"/>
            <p:cNvSpPr/>
            <p:nvPr/>
          </p:nvSpPr>
          <p:spPr>
            <a:xfrm rot="-5400000">
              <a:off x="229638" y="3629513"/>
              <a:ext cx="87600" cy="35925"/>
            </a:xfrm>
            <a:custGeom>
              <a:avLst/>
              <a:gdLst/>
              <a:ahLst/>
              <a:cxnLst/>
              <a:rect l="l" t="t" r="r" b="b"/>
              <a:pathLst>
                <a:path w="3504" h="1437" extrusionOk="0">
                  <a:moveTo>
                    <a:pt x="0" y="0"/>
                  </a:moveTo>
                  <a:lnTo>
                    <a:pt x="2330" y="1364"/>
                  </a:lnTo>
                  <a:cubicBezTo>
                    <a:pt x="2418" y="1413"/>
                    <a:pt x="2514" y="1436"/>
                    <a:pt x="2609" y="1436"/>
                  </a:cubicBezTo>
                  <a:cubicBezTo>
                    <a:pt x="2815" y="1436"/>
                    <a:pt x="3018" y="1328"/>
                    <a:pt x="3124" y="1140"/>
                  </a:cubicBezTo>
                  <a:lnTo>
                    <a:pt x="3280" y="863"/>
                  </a:lnTo>
                  <a:cubicBezTo>
                    <a:pt x="3504" y="484"/>
                    <a:pt x="3228" y="18"/>
                    <a:pt x="27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9" name="Google Shape;13179;p13"/>
            <p:cNvSpPr/>
            <p:nvPr/>
          </p:nvSpPr>
          <p:spPr>
            <a:xfrm rot="-5400000">
              <a:off x="261200" y="3627300"/>
              <a:ext cx="67750" cy="67100"/>
            </a:xfrm>
            <a:custGeom>
              <a:avLst/>
              <a:gdLst/>
              <a:ahLst/>
              <a:cxnLst/>
              <a:rect l="l" t="t" r="r" b="b"/>
              <a:pathLst>
                <a:path w="2710" h="2684" extrusionOk="0">
                  <a:moveTo>
                    <a:pt x="0" y="0"/>
                  </a:moveTo>
                  <a:lnTo>
                    <a:pt x="1398" y="2399"/>
                  </a:lnTo>
                  <a:cubicBezTo>
                    <a:pt x="1510" y="2589"/>
                    <a:pt x="1705" y="2684"/>
                    <a:pt x="1899" y="2684"/>
                  </a:cubicBezTo>
                  <a:cubicBezTo>
                    <a:pt x="2093" y="2684"/>
                    <a:pt x="2287" y="2589"/>
                    <a:pt x="2399" y="2399"/>
                  </a:cubicBezTo>
                  <a:lnTo>
                    <a:pt x="2555" y="2140"/>
                  </a:lnTo>
                  <a:cubicBezTo>
                    <a:pt x="2710" y="1864"/>
                    <a:pt x="2624" y="1502"/>
                    <a:pt x="2348" y="134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0" name="Google Shape;13180;p13"/>
            <p:cNvSpPr/>
            <p:nvPr/>
          </p:nvSpPr>
          <p:spPr>
            <a:xfrm rot="-5400000">
              <a:off x="229625" y="3742125"/>
              <a:ext cx="87625" cy="35925"/>
            </a:xfrm>
            <a:custGeom>
              <a:avLst/>
              <a:gdLst/>
              <a:ahLst/>
              <a:cxnLst/>
              <a:rect l="l" t="t" r="r" b="b"/>
              <a:pathLst>
                <a:path w="3505" h="1437" extrusionOk="0">
                  <a:moveTo>
                    <a:pt x="725" y="0"/>
                  </a:moveTo>
                  <a:cubicBezTo>
                    <a:pt x="277" y="18"/>
                    <a:pt x="1" y="484"/>
                    <a:pt x="225" y="863"/>
                  </a:cubicBezTo>
                  <a:lnTo>
                    <a:pt x="380" y="1140"/>
                  </a:lnTo>
                  <a:cubicBezTo>
                    <a:pt x="486" y="1328"/>
                    <a:pt x="689" y="1436"/>
                    <a:pt x="895" y="1436"/>
                  </a:cubicBezTo>
                  <a:cubicBezTo>
                    <a:pt x="991" y="1436"/>
                    <a:pt x="1087" y="1413"/>
                    <a:pt x="1174" y="1364"/>
                  </a:cubicBezTo>
                  <a:lnTo>
                    <a:pt x="35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1" name="Google Shape;13181;p13"/>
            <p:cNvSpPr/>
            <p:nvPr/>
          </p:nvSpPr>
          <p:spPr>
            <a:xfrm rot="-5400000">
              <a:off x="261138" y="3713213"/>
              <a:ext cx="68200" cy="67425"/>
            </a:xfrm>
            <a:custGeom>
              <a:avLst/>
              <a:gdLst/>
              <a:ahLst/>
              <a:cxnLst/>
              <a:rect l="l" t="t" r="r" b="b"/>
              <a:pathLst>
                <a:path w="2728" h="2697" extrusionOk="0">
                  <a:moveTo>
                    <a:pt x="2727" y="0"/>
                  </a:moveTo>
                  <a:lnTo>
                    <a:pt x="380" y="1346"/>
                  </a:lnTo>
                  <a:cubicBezTo>
                    <a:pt x="104" y="1502"/>
                    <a:pt x="0" y="1864"/>
                    <a:pt x="173" y="2140"/>
                  </a:cubicBezTo>
                  <a:lnTo>
                    <a:pt x="328" y="2399"/>
                  </a:lnTo>
                  <a:cubicBezTo>
                    <a:pt x="432" y="2598"/>
                    <a:pt x="626" y="2697"/>
                    <a:pt x="822" y="2697"/>
                  </a:cubicBezTo>
                  <a:cubicBezTo>
                    <a:pt x="1019" y="2697"/>
                    <a:pt x="1217" y="2598"/>
                    <a:pt x="1329" y="2399"/>
                  </a:cubicBezTo>
                  <a:lnTo>
                    <a:pt x="27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2" name="Google Shape;13182;p13"/>
            <p:cNvSpPr/>
            <p:nvPr/>
          </p:nvSpPr>
          <p:spPr>
            <a:xfrm rot="-5400000">
              <a:off x="178888" y="3639263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570" y="1"/>
                  </a:moveTo>
                  <a:cubicBezTo>
                    <a:pt x="260" y="1"/>
                    <a:pt x="1" y="260"/>
                    <a:pt x="1" y="588"/>
                  </a:cubicBezTo>
                  <a:lnTo>
                    <a:pt x="1" y="3280"/>
                  </a:lnTo>
                  <a:lnTo>
                    <a:pt x="173" y="2987"/>
                  </a:lnTo>
                  <a:lnTo>
                    <a:pt x="1399" y="864"/>
                  </a:lnTo>
                  <a:cubicBezTo>
                    <a:pt x="1606" y="484"/>
                    <a:pt x="1330" y="1"/>
                    <a:pt x="8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3" name="Google Shape;13183;p13"/>
            <p:cNvSpPr/>
            <p:nvPr/>
          </p:nvSpPr>
          <p:spPr>
            <a:xfrm rot="-5400000">
              <a:off x="187425" y="3629675"/>
              <a:ext cx="87600" cy="35600"/>
            </a:xfrm>
            <a:custGeom>
              <a:avLst/>
              <a:gdLst/>
              <a:ahLst/>
              <a:cxnLst/>
              <a:rect l="l" t="t" r="r" b="b"/>
              <a:pathLst>
                <a:path w="3504" h="1424" extrusionOk="0">
                  <a:moveTo>
                    <a:pt x="2642" y="1"/>
                  </a:moveTo>
                  <a:cubicBezTo>
                    <a:pt x="2541" y="1"/>
                    <a:pt x="2440" y="26"/>
                    <a:pt x="2348" y="77"/>
                  </a:cubicBezTo>
                  <a:lnTo>
                    <a:pt x="466" y="1165"/>
                  </a:lnTo>
                  <a:lnTo>
                    <a:pt x="0" y="1424"/>
                  </a:lnTo>
                  <a:lnTo>
                    <a:pt x="2796" y="1424"/>
                  </a:lnTo>
                  <a:cubicBezTo>
                    <a:pt x="3228" y="1424"/>
                    <a:pt x="3504" y="940"/>
                    <a:pt x="3297" y="561"/>
                  </a:cubicBezTo>
                  <a:lnTo>
                    <a:pt x="3142" y="284"/>
                  </a:lnTo>
                  <a:cubicBezTo>
                    <a:pt x="3038" y="100"/>
                    <a:pt x="2842" y="1"/>
                    <a:pt x="26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4" name="Google Shape;13184;p13"/>
            <p:cNvSpPr/>
            <p:nvPr/>
          </p:nvSpPr>
          <p:spPr>
            <a:xfrm rot="-5400000">
              <a:off x="175825" y="3627125"/>
              <a:ext cx="67750" cy="67450"/>
            </a:xfrm>
            <a:custGeom>
              <a:avLst/>
              <a:gdLst/>
              <a:ahLst/>
              <a:cxnLst/>
              <a:rect l="l" t="t" r="r" b="b"/>
              <a:pathLst>
                <a:path w="2710" h="2698" extrusionOk="0">
                  <a:moveTo>
                    <a:pt x="1890" y="0"/>
                  </a:moveTo>
                  <a:cubicBezTo>
                    <a:pt x="1692" y="0"/>
                    <a:pt x="1493" y="100"/>
                    <a:pt x="1381" y="298"/>
                  </a:cubicBezTo>
                  <a:lnTo>
                    <a:pt x="173" y="2404"/>
                  </a:lnTo>
                  <a:lnTo>
                    <a:pt x="0" y="2697"/>
                  </a:lnTo>
                  <a:lnTo>
                    <a:pt x="449" y="2438"/>
                  </a:lnTo>
                  <a:lnTo>
                    <a:pt x="2330" y="1351"/>
                  </a:lnTo>
                  <a:cubicBezTo>
                    <a:pt x="2606" y="1196"/>
                    <a:pt x="2710" y="833"/>
                    <a:pt x="2555" y="557"/>
                  </a:cubicBezTo>
                  <a:lnTo>
                    <a:pt x="2399" y="298"/>
                  </a:lnTo>
                  <a:cubicBezTo>
                    <a:pt x="2287" y="100"/>
                    <a:pt x="2089" y="0"/>
                    <a:pt x="1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5" name="Google Shape;13185;p13"/>
            <p:cNvSpPr/>
            <p:nvPr/>
          </p:nvSpPr>
          <p:spPr>
            <a:xfrm rot="-5400000">
              <a:off x="187313" y="3742188"/>
              <a:ext cx="87625" cy="35800"/>
            </a:xfrm>
            <a:custGeom>
              <a:avLst/>
              <a:gdLst/>
              <a:ahLst/>
              <a:cxnLst/>
              <a:rect l="l" t="t" r="r" b="b"/>
              <a:pathLst>
                <a:path w="3505" h="1432" extrusionOk="0">
                  <a:moveTo>
                    <a:pt x="880" y="1"/>
                  </a:moveTo>
                  <a:cubicBezTo>
                    <a:pt x="679" y="1"/>
                    <a:pt x="484" y="108"/>
                    <a:pt x="380" y="292"/>
                  </a:cubicBezTo>
                  <a:lnTo>
                    <a:pt x="225" y="569"/>
                  </a:lnTo>
                  <a:cubicBezTo>
                    <a:pt x="1" y="948"/>
                    <a:pt x="277" y="1432"/>
                    <a:pt x="725" y="1432"/>
                  </a:cubicBezTo>
                  <a:lnTo>
                    <a:pt x="3504" y="1432"/>
                  </a:lnTo>
                  <a:lnTo>
                    <a:pt x="2089" y="603"/>
                  </a:lnTo>
                  <a:lnTo>
                    <a:pt x="1174" y="85"/>
                  </a:lnTo>
                  <a:cubicBezTo>
                    <a:pt x="1082" y="28"/>
                    <a:pt x="981" y="1"/>
                    <a:pt x="8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6" name="Google Shape;13186;p13"/>
            <p:cNvSpPr/>
            <p:nvPr/>
          </p:nvSpPr>
          <p:spPr>
            <a:xfrm rot="-5400000">
              <a:off x="210588" y="3674013"/>
              <a:ext cx="83750" cy="71625"/>
            </a:xfrm>
            <a:custGeom>
              <a:avLst/>
              <a:gdLst/>
              <a:ahLst/>
              <a:cxnLst/>
              <a:rect l="l" t="t" r="r" b="b"/>
              <a:pathLst>
                <a:path w="3350" h="2865" extrusionOk="0">
                  <a:moveTo>
                    <a:pt x="1917" y="0"/>
                  </a:moveTo>
                  <a:cubicBezTo>
                    <a:pt x="640" y="0"/>
                    <a:pt x="1" y="1536"/>
                    <a:pt x="898" y="2434"/>
                  </a:cubicBezTo>
                  <a:cubicBezTo>
                    <a:pt x="1196" y="2732"/>
                    <a:pt x="1560" y="2865"/>
                    <a:pt x="1915" y="2865"/>
                  </a:cubicBezTo>
                  <a:cubicBezTo>
                    <a:pt x="2651" y="2865"/>
                    <a:pt x="3349" y="2294"/>
                    <a:pt x="3349" y="1433"/>
                  </a:cubicBezTo>
                  <a:cubicBezTo>
                    <a:pt x="3349" y="639"/>
                    <a:pt x="2711" y="0"/>
                    <a:pt x="1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7" name="Google Shape;13187;p13"/>
            <p:cNvSpPr/>
            <p:nvPr/>
          </p:nvSpPr>
          <p:spPr>
            <a:xfrm rot="-5400000">
              <a:off x="175763" y="4284238"/>
              <a:ext cx="67775" cy="67550"/>
            </a:xfrm>
            <a:custGeom>
              <a:avLst/>
              <a:gdLst/>
              <a:ahLst/>
              <a:cxnLst/>
              <a:rect l="l" t="t" r="r" b="b"/>
              <a:pathLst>
                <a:path w="2711" h="2702" extrusionOk="0">
                  <a:moveTo>
                    <a:pt x="812" y="0"/>
                  </a:moveTo>
                  <a:cubicBezTo>
                    <a:pt x="618" y="0"/>
                    <a:pt x="424" y="95"/>
                    <a:pt x="312" y="285"/>
                  </a:cubicBezTo>
                  <a:lnTo>
                    <a:pt x="156" y="561"/>
                  </a:lnTo>
                  <a:cubicBezTo>
                    <a:pt x="1" y="837"/>
                    <a:pt x="87" y="1182"/>
                    <a:pt x="381" y="1338"/>
                  </a:cubicBezTo>
                  <a:lnTo>
                    <a:pt x="1295" y="1873"/>
                  </a:lnTo>
                  <a:lnTo>
                    <a:pt x="2711" y="2701"/>
                  </a:lnTo>
                  <a:lnTo>
                    <a:pt x="2711" y="2701"/>
                  </a:lnTo>
                  <a:lnTo>
                    <a:pt x="2538" y="2408"/>
                  </a:lnTo>
                  <a:lnTo>
                    <a:pt x="1313" y="285"/>
                  </a:lnTo>
                  <a:cubicBezTo>
                    <a:pt x="1200" y="95"/>
                    <a:pt x="1006" y="0"/>
                    <a:pt x="8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8" name="Google Shape;13188;p13"/>
            <p:cNvSpPr/>
            <p:nvPr/>
          </p:nvSpPr>
          <p:spPr>
            <a:xfrm rot="-5400000">
              <a:off x="285450" y="4257575"/>
              <a:ext cx="40175" cy="82025"/>
            </a:xfrm>
            <a:custGeom>
              <a:avLst/>
              <a:gdLst/>
              <a:ahLst/>
              <a:cxnLst/>
              <a:rect l="l" t="t" r="r" b="b"/>
              <a:pathLst>
                <a:path w="1607" h="3281" extrusionOk="0">
                  <a:moveTo>
                    <a:pt x="1606" y="1"/>
                  </a:moveTo>
                  <a:lnTo>
                    <a:pt x="208" y="2417"/>
                  </a:lnTo>
                  <a:cubicBezTo>
                    <a:pt x="1" y="2797"/>
                    <a:pt x="277" y="3280"/>
                    <a:pt x="709" y="3280"/>
                  </a:cubicBezTo>
                  <a:lnTo>
                    <a:pt x="1019" y="3280"/>
                  </a:lnTo>
                  <a:cubicBezTo>
                    <a:pt x="1347" y="3280"/>
                    <a:pt x="1606" y="3021"/>
                    <a:pt x="1606" y="2711"/>
                  </a:cubicBezTo>
                  <a:lnTo>
                    <a:pt x="16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9" name="Google Shape;13189;p13"/>
            <p:cNvSpPr/>
            <p:nvPr/>
          </p:nvSpPr>
          <p:spPr>
            <a:xfrm rot="-5400000">
              <a:off x="178875" y="4257575"/>
              <a:ext cx="40175" cy="82025"/>
            </a:xfrm>
            <a:custGeom>
              <a:avLst/>
              <a:gdLst/>
              <a:ahLst/>
              <a:cxnLst/>
              <a:rect l="l" t="t" r="r" b="b"/>
              <a:pathLst>
                <a:path w="1607" h="3281" extrusionOk="0">
                  <a:moveTo>
                    <a:pt x="726" y="1"/>
                  </a:moveTo>
                  <a:cubicBezTo>
                    <a:pt x="277" y="1"/>
                    <a:pt x="1" y="484"/>
                    <a:pt x="225" y="864"/>
                  </a:cubicBezTo>
                  <a:lnTo>
                    <a:pt x="1433" y="2969"/>
                  </a:lnTo>
                  <a:lnTo>
                    <a:pt x="1606" y="3280"/>
                  </a:lnTo>
                  <a:lnTo>
                    <a:pt x="1606" y="588"/>
                  </a:lnTo>
                  <a:cubicBezTo>
                    <a:pt x="1606" y="260"/>
                    <a:pt x="1347" y="1"/>
                    <a:pt x="10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0" name="Google Shape;13190;p13"/>
            <p:cNvSpPr/>
            <p:nvPr/>
          </p:nvSpPr>
          <p:spPr>
            <a:xfrm rot="-5400000">
              <a:off x="285675" y="4210325"/>
              <a:ext cx="40150" cy="82450"/>
            </a:xfrm>
            <a:custGeom>
              <a:avLst/>
              <a:gdLst/>
              <a:ahLst/>
              <a:cxnLst/>
              <a:rect l="l" t="t" r="r" b="b"/>
              <a:pathLst>
                <a:path w="1606" h="3298" extrusionOk="0">
                  <a:moveTo>
                    <a:pt x="0" y="1"/>
                  </a:moveTo>
                  <a:lnTo>
                    <a:pt x="0" y="2711"/>
                  </a:lnTo>
                  <a:cubicBezTo>
                    <a:pt x="0" y="3039"/>
                    <a:pt x="259" y="3298"/>
                    <a:pt x="570" y="3298"/>
                  </a:cubicBezTo>
                  <a:lnTo>
                    <a:pt x="880" y="3298"/>
                  </a:lnTo>
                  <a:cubicBezTo>
                    <a:pt x="1329" y="3298"/>
                    <a:pt x="1605" y="2814"/>
                    <a:pt x="1381" y="241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1" name="Google Shape;13191;p13"/>
            <p:cNvSpPr/>
            <p:nvPr/>
          </p:nvSpPr>
          <p:spPr>
            <a:xfrm rot="-5400000">
              <a:off x="229625" y="4200800"/>
              <a:ext cx="87625" cy="35925"/>
            </a:xfrm>
            <a:custGeom>
              <a:avLst/>
              <a:gdLst/>
              <a:ahLst/>
              <a:cxnLst/>
              <a:rect l="l" t="t" r="r" b="b"/>
              <a:pathLst>
                <a:path w="3505" h="1437" extrusionOk="0">
                  <a:moveTo>
                    <a:pt x="1" y="0"/>
                  </a:moveTo>
                  <a:lnTo>
                    <a:pt x="2331" y="1364"/>
                  </a:lnTo>
                  <a:cubicBezTo>
                    <a:pt x="2418" y="1413"/>
                    <a:pt x="2514" y="1436"/>
                    <a:pt x="2610" y="1436"/>
                  </a:cubicBezTo>
                  <a:cubicBezTo>
                    <a:pt x="2816" y="1436"/>
                    <a:pt x="3018" y="1328"/>
                    <a:pt x="3125" y="1140"/>
                  </a:cubicBezTo>
                  <a:lnTo>
                    <a:pt x="3280" y="863"/>
                  </a:lnTo>
                  <a:cubicBezTo>
                    <a:pt x="3504" y="484"/>
                    <a:pt x="3228" y="18"/>
                    <a:pt x="27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2" name="Google Shape;13192;p13"/>
            <p:cNvSpPr/>
            <p:nvPr/>
          </p:nvSpPr>
          <p:spPr>
            <a:xfrm rot="-5400000">
              <a:off x="261188" y="4198588"/>
              <a:ext cx="67775" cy="67100"/>
            </a:xfrm>
            <a:custGeom>
              <a:avLst/>
              <a:gdLst/>
              <a:ahLst/>
              <a:cxnLst/>
              <a:rect l="l" t="t" r="r" b="b"/>
              <a:pathLst>
                <a:path w="2711" h="2684" extrusionOk="0">
                  <a:moveTo>
                    <a:pt x="1" y="0"/>
                  </a:moveTo>
                  <a:lnTo>
                    <a:pt x="1399" y="2399"/>
                  </a:lnTo>
                  <a:cubicBezTo>
                    <a:pt x="1511" y="2589"/>
                    <a:pt x="1705" y="2684"/>
                    <a:pt x="1899" y="2684"/>
                  </a:cubicBezTo>
                  <a:cubicBezTo>
                    <a:pt x="2093" y="2684"/>
                    <a:pt x="2287" y="2589"/>
                    <a:pt x="2400" y="2399"/>
                  </a:cubicBezTo>
                  <a:lnTo>
                    <a:pt x="2555" y="2140"/>
                  </a:lnTo>
                  <a:cubicBezTo>
                    <a:pt x="2710" y="1864"/>
                    <a:pt x="2607" y="1502"/>
                    <a:pt x="2348" y="134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3" name="Google Shape;13193;p13"/>
            <p:cNvSpPr/>
            <p:nvPr/>
          </p:nvSpPr>
          <p:spPr>
            <a:xfrm rot="-5400000">
              <a:off x="229625" y="4313425"/>
              <a:ext cx="87625" cy="35925"/>
            </a:xfrm>
            <a:custGeom>
              <a:avLst/>
              <a:gdLst/>
              <a:ahLst/>
              <a:cxnLst/>
              <a:rect l="l" t="t" r="r" b="b"/>
              <a:pathLst>
                <a:path w="3505" h="1437" extrusionOk="0">
                  <a:moveTo>
                    <a:pt x="726" y="0"/>
                  </a:moveTo>
                  <a:cubicBezTo>
                    <a:pt x="277" y="18"/>
                    <a:pt x="1" y="484"/>
                    <a:pt x="225" y="863"/>
                  </a:cubicBezTo>
                  <a:lnTo>
                    <a:pt x="381" y="1140"/>
                  </a:lnTo>
                  <a:cubicBezTo>
                    <a:pt x="487" y="1328"/>
                    <a:pt x="690" y="1436"/>
                    <a:pt x="896" y="1436"/>
                  </a:cubicBezTo>
                  <a:cubicBezTo>
                    <a:pt x="991" y="1436"/>
                    <a:pt x="1087" y="1413"/>
                    <a:pt x="1175" y="1364"/>
                  </a:cubicBezTo>
                  <a:lnTo>
                    <a:pt x="35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4" name="Google Shape;13194;p13"/>
            <p:cNvSpPr/>
            <p:nvPr/>
          </p:nvSpPr>
          <p:spPr>
            <a:xfrm rot="-5400000">
              <a:off x="261138" y="4284088"/>
              <a:ext cx="68200" cy="67425"/>
            </a:xfrm>
            <a:custGeom>
              <a:avLst/>
              <a:gdLst/>
              <a:ahLst/>
              <a:cxnLst/>
              <a:rect l="l" t="t" r="r" b="b"/>
              <a:pathLst>
                <a:path w="2728" h="2697" extrusionOk="0">
                  <a:moveTo>
                    <a:pt x="2728" y="0"/>
                  </a:moveTo>
                  <a:lnTo>
                    <a:pt x="381" y="1346"/>
                  </a:lnTo>
                  <a:cubicBezTo>
                    <a:pt x="104" y="1502"/>
                    <a:pt x="1" y="1864"/>
                    <a:pt x="156" y="2140"/>
                  </a:cubicBezTo>
                  <a:lnTo>
                    <a:pt x="312" y="2399"/>
                  </a:lnTo>
                  <a:cubicBezTo>
                    <a:pt x="424" y="2598"/>
                    <a:pt x="622" y="2697"/>
                    <a:pt x="821" y="2697"/>
                  </a:cubicBezTo>
                  <a:cubicBezTo>
                    <a:pt x="1019" y="2697"/>
                    <a:pt x="1218" y="2598"/>
                    <a:pt x="1330" y="2399"/>
                  </a:cubicBezTo>
                  <a:lnTo>
                    <a:pt x="27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5" name="Google Shape;13195;p13"/>
            <p:cNvSpPr/>
            <p:nvPr/>
          </p:nvSpPr>
          <p:spPr>
            <a:xfrm rot="-5400000">
              <a:off x="178888" y="4210538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570" y="1"/>
                  </a:moveTo>
                  <a:cubicBezTo>
                    <a:pt x="259" y="1"/>
                    <a:pt x="0" y="260"/>
                    <a:pt x="0" y="588"/>
                  </a:cubicBezTo>
                  <a:lnTo>
                    <a:pt x="0" y="3280"/>
                  </a:lnTo>
                  <a:lnTo>
                    <a:pt x="173" y="2987"/>
                  </a:lnTo>
                  <a:lnTo>
                    <a:pt x="1381" y="864"/>
                  </a:lnTo>
                  <a:cubicBezTo>
                    <a:pt x="1605" y="484"/>
                    <a:pt x="1329" y="1"/>
                    <a:pt x="8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6" name="Google Shape;13196;p13"/>
            <p:cNvSpPr/>
            <p:nvPr/>
          </p:nvSpPr>
          <p:spPr>
            <a:xfrm rot="-5400000">
              <a:off x="187413" y="4201388"/>
              <a:ext cx="87625" cy="35600"/>
            </a:xfrm>
            <a:custGeom>
              <a:avLst/>
              <a:gdLst/>
              <a:ahLst/>
              <a:cxnLst/>
              <a:rect l="l" t="t" r="r" b="b"/>
              <a:pathLst>
                <a:path w="3505" h="1424" extrusionOk="0">
                  <a:moveTo>
                    <a:pt x="2642" y="1"/>
                  </a:moveTo>
                  <a:cubicBezTo>
                    <a:pt x="2541" y="1"/>
                    <a:pt x="2440" y="26"/>
                    <a:pt x="2348" y="77"/>
                  </a:cubicBezTo>
                  <a:lnTo>
                    <a:pt x="466" y="1165"/>
                  </a:lnTo>
                  <a:lnTo>
                    <a:pt x="0" y="1424"/>
                  </a:lnTo>
                  <a:lnTo>
                    <a:pt x="2796" y="1424"/>
                  </a:lnTo>
                  <a:cubicBezTo>
                    <a:pt x="3228" y="1424"/>
                    <a:pt x="3504" y="940"/>
                    <a:pt x="3297" y="561"/>
                  </a:cubicBezTo>
                  <a:lnTo>
                    <a:pt x="3142" y="284"/>
                  </a:lnTo>
                  <a:cubicBezTo>
                    <a:pt x="3038" y="100"/>
                    <a:pt x="2842" y="1"/>
                    <a:pt x="26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7" name="Google Shape;13197;p13"/>
            <p:cNvSpPr/>
            <p:nvPr/>
          </p:nvSpPr>
          <p:spPr>
            <a:xfrm rot="-5400000">
              <a:off x="175813" y="4198413"/>
              <a:ext cx="67775" cy="67450"/>
            </a:xfrm>
            <a:custGeom>
              <a:avLst/>
              <a:gdLst/>
              <a:ahLst/>
              <a:cxnLst/>
              <a:rect l="l" t="t" r="r" b="b"/>
              <a:pathLst>
                <a:path w="2711" h="2698" extrusionOk="0">
                  <a:moveTo>
                    <a:pt x="1899" y="0"/>
                  </a:moveTo>
                  <a:cubicBezTo>
                    <a:pt x="1705" y="0"/>
                    <a:pt x="1511" y="100"/>
                    <a:pt x="1399" y="298"/>
                  </a:cubicBezTo>
                  <a:lnTo>
                    <a:pt x="173" y="2404"/>
                  </a:lnTo>
                  <a:lnTo>
                    <a:pt x="1" y="2697"/>
                  </a:lnTo>
                  <a:lnTo>
                    <a:pt x="449" y="2438"/>
                  </a:lnTo>
                  <a:lnTo>
                    <a:pt x="2348" y="1351"/>
                  </a:lnTo>
                  <a:cubicBezTo>
                    <a:pt x="2624" y="1196"/>
                    <a:pt x="2710" y="833"/>
                    <a:pt x="2555" y="557"/>
                  </a:cubicBezTo>
                  <a:lnTo>
                    <a:pt x="2400" y="298"/>
                  </a:lnTo>
                  <a:cubicBezTo>
                    <a:pt x="2287" y="100"/>
                    <a:pt x="2093" y="0"/>
                    <a:pt x="18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8" name="Google Shape;13198;p13"/>
            <p:cNvSpPr/>
            <p:nvPr/>
          </p:nvSpPr>
          <p:spPr>
            <a:xfrm rot="-5400000">
              <a:off x="187313" y="4313488"/>
              <a:ext cx="87625" cy="35800"/>
            </a:xfrm>
            <a:custGeom>
              <a:avLst/>
              <a:gdLst/>
              <a:ahLst/>
              <a:cxnLst/>
              <a:rect l="l" t="t" r="r" b="b"/>
              <a:pathLst>
                <a:path w="3505" h="1432" extrusionOk="0">
                  <a:moveTo>
                    <a:pt x="880" y="1"/>
                  </a:moveTo>
                  <a:cubicBezTo>
                    <a:pt x="680" y="1"/>
                    <a:pt x="484" y="108"/>
                    <a:pt x="381" y="292"/>
                  </a:cubicBezTo>
                  <a:lnTo>
                    <a:pt x="225" y="569"/>
                  </a:lnTo>
                  <a:cubicBezTo>
                    <a:pt x="1" y="948"/>
                    <a:pt x="277" y="1432"/>
                    <a:pt x="726" y="1432"/>
                  </a:cubicBezTo>
                  <a:lnTo>
                    <a:pt x="3505" y="1432"/>
                  </a:lnTo>
                  <a:lnTo>
                    <a:pt x="2089" y="603"/>
                  </a:lnTo>
                  <a:lnTo>
                    <a:pt x="1175" y="85"/>
                  </a:lnTo>
                  <a:cubicBezTo>
                    <a:pt x="1082" y="28"/>
                    <a:pt x="981" y="1"/>
                    <a:pt x="8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9" name="Google Shape;13199;p13"/>
            <p:cNvSpPr/>
            <p:nvPr/>
          </p:nvSpPr>
          <p:spPr>
            <a:xfrm rot="-5400000">
              <a:off x="210600" y="4245300"/>
              <a:ext cx="83725" cy="71625"/>
            </a:xfrm>
            <a:custGeom>
              <a:avLst/>
              <a:gdLst/>
              <a:ahLst/>
              <a:cxnLst/>
              <a:rect l="l" t="t" r="r" b="b"/>
              <a:pathLst>
                <a:path w="3349" h="2865" extrusionOk="0">
                  <a:moveTo>
                    <a:pt x="1916" y="0"/>
                  </a:moveTo>
                  <a:cubicBezTo>
                    <a:pt x="639" y="0"/>
                    <a:pt x="0" y="1536"/>
                    <a:pt x="898" y="2434"/>
                  </a:cubicBezTo>
                  <a:cubicBezTo>
                    <a:pt x="1190" y="2732"/>
                    <a:pt x="1552" y="2865"/>
                    <a:pt x="1907" y="2865"/>
                  </a:cubicBezTo>
                  <a:cubicBezTo>
                    <a:pt x="2642" y="2865"/>
                    <a:pt x="3349" y="2294"/>
                    <a:pt x="3349" y="1433"/>
                  </a:cubicBezTo>
                  <a:cubicBezTo>
                    <a:pt x="3349" y="639"/>
                    <a:pt x="2710" y="0"/>
                    <a:pt x="1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0" name="Google Shape;13200;p13"/>
            <p:cNvSpPr/>
            <p:nvPr/>
          </p:nvSpPr>
          <p:spPr>
            <a:xfrm rot="-5400000">
              <a:off x="175550" y="4855750"/>
              <a:ext cx="68200" cy="67550"/>
            </a:xfrm>
            <a:custGeom>
              <a:avLst/>
              <a:gdLst/>
              <a:ahLst/>
              <a:cxnLst/>
              <a:rect l="l" t="t" r="r" b="b"/>
              <a:pathLst>
                <a:path w="2728" h="2702" extrusionOk="0">
                  <a:moveTo>
                    <a:pt x="823" y="0"/>
                  </a:moveTo>
                  <a:cubicBezTo>
                    <a:pt x="627" y="0"/>
                    <a:pt x="432" y="95"/>
                    <a:pt x="329" y="285"/>
                  </a:cubicBezTo>
                  <a:lnTo>
                    <a:pt x="174" y="561"/>
                  </a:lnTo>
                  <a:cubicBezTo>
                    <a:pt x="1" y="837"/>
                    <a:pt x="105" y="1182"/>
                    <a:pt x="381" y="1338"/>
                  </a:cubicBezTo>
                  <a:lnTo>
                    <a:pt x="1295" y="1873"/>
                  </a:lnTo>
                  <a:lnTo>
                    <a:pt x="2728" y="2701"/>
                  </a:lnTo>
                  <a:lnTo>
                    <a:pt x="2555" y="2408"/>
                  </a:lnTo>
                  <a:lnTo>
                    <a:pt x="1330" y="285"/>
                  </a:lnTo>
                  <a:cubicBezTo>
                    <a:pt x="1218" y="95"/>
                    <a:pt x="1019" y="0"/>
                    <a:pt x="8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1" name="Google Shape;13201;p13"/>
            <p:cNvSpPr/>
            <p:nvPr/>
          </p:nvSpPr>
          <p:spPr>
            <a:xfrm rot="-5400000">
              <a:off x="285463" y="4828863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1605" y="1"/>
                  </a:moveTo>
                  <a:lnTo>
                    <a:pt x="225" y="2417"/>
                  </a:lnTo>
                  <a:cubicBezTo>
                    <a:pt x="0" y="2797"/>
                    <a:pt x="276" y="3280"/>
                    <a:pt x="708" y="3280"/>
                  </a:cubicBezTo>
                  <a:lnTo>
                    <a:pt x="1036" y="3280"/>
                  </a:lnTo>
                  <a:cubicBezTo>
                    <a:pt x="1346" y="3280"/>
                    <a:pt x="1605" y="3021"/>
                    <a:pt x="1605" y="2711"/>
                  </a:cubicBez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2" name="Google Shape;13202;p13"/>
            <p:cNvSpPr/>
            <p:nvPr/>
          </p:nvSpPr>
          <p:spPr>
            <a:xfrm rot="-5400000">
              <a:off x="178675" y="4828650"/>
              <a:ext cx="40575" cy="82025"/>
            </a:xfrm>
            <a:custGeom>
              <a:avLst/>
              <a:gdLst/>
              <a:ahLst/>
              <a:cxnLst/>
              <a:rect l="l" t="t" r="r" b="b"/>
              <a:pathLst>
                <a:path w="1623" h="3281" extrusionOk="0">
                  <a:moveTo>
                    <a:pt x="725" y="1"/>
                  </a:moveTo>
                  <a:cubicBezTo>
                    <a:pt x="276" y="1"/>
                    <a:pt x="0" y="484"/>
                    <a:pt x="225" y="864"/>
                  </a:cubicBezTo>
                  <a:lnTo>
                    <a:pt x="1450" y="2969"/>
                  </a:lnTo>
                  <a:lnTo>
                    <a:pt x="1623" y="3280"/>
                  </a:lnTo>
                  <a:lnTo>
                    <a:pt x="1623" y="588"/>
                  </a:lnTo>
                  <a:cubicBezTo>
                    <a:pt x="1623" y="260"/>
                    <a:pt x="1346" y="1"/>
                    <a:pt x="10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3" name="Google Shape;13203;p13"/>
            <p:cNvSpPr/>
            <p:nvPr/>
          </p:nvSpPr>
          <p:spPr>
            <a:xfrm rot="-5400000">
              <a:off x="285513" y="4781888"/>
              <a:ext cx="40050" cy="82025"/>
            </a:xfrm>
            <a:custGeom>
              <a:avLst/>
              <a:gdLst/>
              <a:ahLst/>
              <a:cxnLst/>
              <a:rect l="l" t="t" r="r" b="b"/>
              <a:pathLst>
                <a:path w="1602" h="3281" extrusionOk="0">
                  <a:moveTo>
                    <a:pt x="1" y="1"/>
                  </a:moveTo>
                  <a:lnTo>
                    <a:pt x="1" y="2711"/>
                  </a:lnTo>
                  <a:cubicBezTo>
                    <a:pt x="1" y="3039"/>
                    <a:pt x="242" y="3280"/>
                    <a:pt x="570" y="3280"/>
                  </a:cubicBezTo>
                  <a:lnTo>
                    <a:pt x="881" y="3280"/>
                  </a:lnTo>
                  <a:cubicBezTo>
                    <a:pt x="889" y="3281"/>
                    <a:pt x="896" y="3281"/>
                    <a:pt x="904" y="3281"/>
                  </a:cubicBezTo>
                  <a:cubicBezTo>
                    <a:pt x="1339" y="3281"/>
                    <a:pt x="1602" y="2807"/>
                    <a:pt x="1381" y="241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4" name="Google Shape;13204;p13"/>
            <p:cNvSpPr/>
            <p:nvPr/>
          </p:nvSpPr>
          <p:spPr>
            <a:xfrm rot="-5400000">
              <a:off x="229838" y="4772313"/>
              <a:ext cx="87200" cy="35925"/>
            </a:xfrm>
            <a:custGeom>
              <a:avLst/>
              <a:gdLst/>
              <a:ahLst/>
              <a:cxnLst/>
              <a:rect l="l" t="t" r="r" b="b"/>
              <a:pathLst>
                <a:path w="3488" h="1437" extrusionOk="0">
                  <a:moveTo>
                    <a:pt x="1" y="0"/>
                  </a:moveTo>
                  <a:lnTo>
                    <a:pt x="2331" y="1364"/>
                  </a:lnTo>
                  <a:cubicBezTo>
                    <a:pt x="2418" y="1413"/>
                    <a:pt x="2515" y="1436"/>
                    <a:pt x="2610" y="1436"/>
                  </a:cubicBezTo>
                  <a:cubicBezTo>
                    <a:pt x="2816" y="1436"/>
                    <a:pt x="3019" y="1328"/>
                    <a:pt x="3125" y="1140"/>
                  </a:cubicBezTo>
                  <a:lnTo>
                    <a:pt x="3280" y="863"/>
                  </a:lnTo>
                  <a:cubicBezTo>
                    <a:pt x="3487" y="484"/>
                    <a:pt x="3211" y="18"/>
                    <a:pt x="27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5" name="Google Shape;13205;p13"/>
            <p:cNvSpPr/>
            <p:nvPr/>
          </p:nvSpPr>
          <p:spPr>
            <a:xfrm rot="-5400000">
              <a:off x="261188" y="4769888"/>
              <a:ext cx="67775" cy="67100"/>
            </a:xfrm>
            <a:custGeom>
              <a:avLst/>
              <a:gdLst/>
              <a:ahLst/>
              <a:cxnLst/>
              <a:rect l="l" t="t" r="r" b="b"/>
              <a:pathLst>
                <a:path w="2711" h="2684" extrusionOk="0">
                  <a:moveTo>
                    <a:pt x="1" y="0"/>
                  </a:moveTo>
                  <a:lnTo>
                    <a:pt x="1399" y="2399"/>
                  </a:lnTo>
                  <a:cubicBezTo>
                    <a:pt x="1502" y="2589"/>
                    <a:pt x="1697" y="2684"/>
                    <a:pt x="1893" y="2684"/>
                  </a:cubicBezTo>
                  <a:cubicBezTo>
                    <a:pt x="2089" y="2684"/>
                    <a:pt x="2288" y="2589"/>
                    <a:pt x="2400" y="2399"/>
                  </a:cubicBezTo>
                  <a:lnTo>
                    <a:pt x="2555" y="2140"/>
                  </a:lnTo>
                  <a:cubicBezTo>
                    <a:pt x="2711" y="1864"/>
                    <a:pt x="2607" y="1502"/>
                    <a:pt x="2331" y="134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6" name="Google Shape;13206;p13"/>
            <p:cNvSpPr/>
            <p:nvPr/>
          </p:nvSpPr>
          <p:spPr>
            <a:xfrm rot="-5400000">
              <a:off x="229638" y="4884713"/>
              <a:ext cx="87600" cy="35925"/>
            </a:xfrm>
            <a:custGeom>
              <a:avLst/>
              <a:gdLst/>
              <a:ahLst/>
              <a:cxnLst/>
              <a:rect l="l" t="t" r="r" b="b"/>
              <a:pathLst>
                <a:path w="3504" h="1437" extrusionOk="0">
                  <a:moveTo>
                    <a:pt x="725" y="0"/>
                  </a:moveTo>
                  <a:cubicBezTo>
                    <a:pt x="276" y="18"/>
                    <a:pt x="0" y="484"/>
                    <a:pt x="225" y="863"/>
                  </a:cubicBezTo>
                  <a:lnTo>
                    <a:pt x="380" y="1140"/>
                  </a:lnTo>
                  <a:cubicBezTo>
                    <a:pt x="486" y="1328"/>
                    <a:pt x="681" y="1436"/>
                    <a:pt x="887" y="1436"/>
                  </a:cubicBezTo>
                  <a:cubicBezTo>
                    <a:pt x="983" y="1436"/>
                    <a:pt x="1081" y="1413"/>
                    <a:pt x="1174" y="1364"/>
                  </a:cubicBezTo>
                  <a:lnTo>
                    <a:pt x="35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7" name="Google Shape;13207;p13"/>
            <p:cNvSpPr/>
            <p:nvPr/>
          </p:nvSpPr>
          <p:spPr>
            <a:xfrm rot="-5400000">
              <a:off x="261138" y="4855813"/>
              <a:ext cx="68200" cy="67425"/>
            </a:xfrm>
            <a:custGeom>
              <a:avLst/>
              <a:gdLst/>
              <a:ahLst/>
              <a:cxnLst/>
              <a:rect l="l" t="t" r="r" b="b"/>
              <a:pathLst>
                <a:path w="2728" h="2697" extrusionOk="0">
                  <a:moveTo>
                    <a:pt x="2728" y="0"/>
                  </a:moveTo>
                  <a:lnTo>
                    <a:pt x="381" y="1346"/>
                  </a:lnTo>
                  <a:cubicBezTo>
                    <a:pt x="105" y="1502"/>
                    <a:pt x="1" y="1864"/>
                    <a:pt x="156" y="2140"/>
                  </a:cubicBezTo>
                  <a:lnTo>
                    <a:pt x="312" y="2399"/>
                  </a:lnTo>
                  <a:cubicBezTo>
                    <a:pt x="424" y="2598"/>
                    <a:pt x="622" y="2697"/>
                    <a:pt x="821" y="2697"/>
                  </a:cubicBezTo>
                  <a:cubicBezTo>
                    <a:pt x="1019" y="2697"/>
                    <a:pt x="1218" y="2598"/>
                    <a:pt x="1330" y="2399"/>
                  </a:cubicBezTo>
                  <a:lnTo>
                    <a:pt x="27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8" name="Google Shape;13208;p13"/>
            <p:cNvSpPr/>
            <p:nvPr/>
          </p:nvSpPr>
          <p:spPr>
            <a:xfrm rot="-5400000">
              <a:off x="178675" y="4782050"/>
              <a:ext cx="40575" cy="82025"/>
            </a:xfrm>
            <a:custGeom>
              <a:avLst/>
              <a:gdLst/>
              <a:ahLst/>
              <a:cxnLst/>
              <a:rect l="l" t="t" r="r" b="b"/>
              <a:pathLst>
                <a:path w="1623" h="3281" extrusionOk="0">
                  <a:moveTo>
                    <a:pt x="587" y="1"/>
                  </a:moveTo>
                  <a:cubicBezTo>
                    <a:pt x="276" y="1"/>
                    <a:pt x="18" y="260"/>
                    <a:pt x="0" y="588"/>
                  </a:cubicBezTo>
                  <a:lnTo>
                    <a:pt x="0" y="3280"/>
                  </a:lnTo>
                  <a:lnTo>
                    <a:pt x="173" y="2987"/>
                  </a:lnTo>
                  <a:lnTo>
                    <a:pt x="1398" y="864"/>
                  </a:lnTo>
                  <a:cubicBezTo>
                    <a:pt x="1623" y="484"/>
                    <a:pt x="1346" y="1"/>
                    <a:pt x="8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9" name="Google Shape;13209;p13"/>
            <p:cNvSpPr/>
            <p:nvPr/>
          </p:nvSpPr>
          <p:spPr>
            <a:xfrm rot="-5400000">
              <a:off x="187625" y="4772475"/>
              <a:ext cx="87200" cy="35600"/>
            </a:xfrm>
            <a:custGeom>
              <a:avLst/>
              <a:gdLst/>
              <a:ahLst/>
              <a:cxnLst/>
              <a:rect l="l" t="t" r="r" b="b"/>
              <a:pathLst>
                <a:path w="3488" h="1424" extrusionOk="0">
                  <a:moveTo>
                    <a:pt x="2625" y="1"/>
                  </a:moveTo>
                  <a:cubicBezTo>
                    <a:pt x="2525" y="1"/>
                    <a:pt x="2423" y="26"/>
                    <a:pt x="2331" y="77"/>
                  </a:cubicBezTo>
                  <a:lnTo>
                    <a:pt x="450" y="1165"/>
                  </a:lnTo>
                  <a:lnTo>
                    <a:pt x="1" y="1424"/>
                  </a:lnTo>
                  <a:lnTo>
                    <a:pt x="2780" y="1424"/>
                  </a:lnTo>
                  <a:cubicBezTo>
                    <a:pt x="3211" y="1424"/>
                    <a:pt x="3487" y="940"/>
                    <a:pt x="3280" y="561"/>
                  </a:cubicBezTo>
                  <a:lnTo>
                    <a:pt x="3125" y="284"/>
                  </a:lnTo>
                  <a:cubicBezTo>
                    <a:pt x="3021" y="100"/>
                    <a:pt x="2826" y="1"/>
                    <a:pt x="2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0" name="Google Shape;13210;p13"/>
            <p:cNvSpPr/>
            <p:nvPr/>
          </p:nvSpPr>
          <p:spPr>
            <a:xfrm rot="-5400000">
              <a:off x="175813" y="4769713"/>
              <a:ext cx="67775" cy="67450"/>
            </a:xfrm>
            <a:custGeom>
              <a:avLst/>
              <a:gdLst/>
              <a:ahLst/>
              <a:cxnLst/>
              <a:rect l="l" t="t" r="r" b="b"/>
              <a:pathLst>
                <a:path w="2711" h="2698" extrusionOk="0">
                  <a:moveTo>
                    <a:pt x="1899" y="0"/>
                  </a:moveTo>
                  <a:cubicBezTo>
                    <a:pt x="1705" y="0"/>
                    <a:pt x="1511" y="100"/>
                    <a:pt x="1399" y="298"/>
                  </a:cubicBezTo>
                  <a:lnTo>
                    <a:pt x="173" y="2404"/>
                  </a:lnTo>
                  <a:lnTo>
                    <a:pt x="1" y="2697"/>
                  </a:lnTo>
                  <a:lnTo>
                    <a:pt x="450" y="2438"/>
                  </a:lnTo>
                  <a:lnTo>
                    <a:pt x="2331" y="1351"/>
                  </a:lnTo>
                  <a:cubicBezTo>
                    <a:pt x="2624" y="1196"/>
                    <a:pt x="2711" y="833"/>
                    <a:pt x="2555" y="557"/>
                  </a:cubicBezTo>
                  <a:lnTo>
                    <a:pt x="2400" y="298"/>
                  </a:lnTo>
                  <a:cubicBezTo>
                    <a:pt x="2288" y="100"/>
                    <a:pt x="2094" y="0"/>
                    <a:pt x="18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1" name="Google Shape;13211;p13"/>
            <p:cNvSpPr/>
            <p:nvPr/>
          </p:nvSpPr>
          <p:spPr>
            <a:xfrm rot="-5400000">
              <a:off x="187325" y="4884775"/>
              <a:ext cx="87600" cy="35800"/>
            </a:xfrm>
            <a:custGeom>
              <a:avLst/>
              <a:gdLst/>
              <a:ahLst/>
              <a:cxnLst/>
              <a:rect l="l" t="t" r="r" b="b"/>
              <a:pathLst>
                <a:path w="3504" h="1432" extrusionOk="0">
                  <a:moveTo>
                    <a:pt x="872" y="1"/>
                  </a:moveTo>
                  <a:cubicBezTo>
                    <a:pt x="671" y="1"/>
                    <a:pt x="483" y="108"/>
                    <a:pt x="380" y="292"/>
                  </a:cubicBezTo>
                  <a:lnTo>
                    <a:pt x="225" y="569"/>
                  </a:lnTo>
                  <a:cubicBezTo>
                    <a:pt x="0" y="948"/>
                    <a:pt x="276" y="1432"/>
                    <a:pt x="725" y="1432"/>
                  </a:cubicBezTo>
                  <a:lnTo>
                    <a:pt x="3504" y="1432"/>
                  </a:lnTo>
                  <a:lnTo>
                    <a:pt x="2089" y="603"/>
                  </a:lnTo>
                  <a:lnTo>
                    <a:pt x="1174" y="85"/>
                  </a:lnTo>
                  <a:cubicBezTo>
                    <a:pt x="1076" y="28"/>
                    <a:pt x="972" y="1"/>
                    <a:pt x="8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2" name="Google Shape;13212;p13"/>
            <p:cNvSpPr/>
            <p:nvPr/>
          </p:nvSpPr>
          <p:spPr>
            <a:xfrm rot="-5400000">
              <a:off x="210600" y="4816600"/>
              <a:ext cx="83725" cy="71625"/>
            </a:xfrm>
            <a:custGeom>
              <a:avLst/>
              <a:gdLst/>
              <a:ahLst/>
              <a:cxnLst/>
              <a:rect l="l" t="t" r="r" b="b"/>
              <a:pathLst>
                <a:path w="3349" h="2865" extrusionOk="0">
                  <a:moveTo>
                    <a:pt x="1916" y="0"/>
                  </a:moveTo>
                  <a:cubicBezTo>
                    <a:pt x="639" y="0"/>
                    <a:pt x="1" y="1536"/>
                    <a:pt x="898" y="2434"/>
                  </a:cubicBezTo>
                  <a:cubicBezTo>
                    <a:pt x="1190" y="2732"/>
                    <a:pt x="1552" y="2865"/>
                    <a:pt x="1907" y="2865"/>
                  </a:cubicBezTo>
                  <a:cubicBezTo>
                    <a:pt x="2643" y="2865"/>
                    <a:pt x="3349" y="2294"/>
                    <a:pt x="3349" y="1433"/>
                  </a:cubicBezTo>
                  <a:cubicBezTo>
                    <a:pt x="3349" y="639"/>
                    <a:pt x="2710" y="0"/>
                    <a:pt x="1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213" name="Google Shape;13213;p13"/>
            <p:cNvGrpSpPr/>
            <p:nvPr/>
          </p:nvGrpSpPr>
          <p:grpSpPr>
            <a:xfrm>
              <a:off x="157950" y="3032375"/>
              <a:ext cx="189025" cy="199800"/>
              <a:chOff x="4401800" y="1244325"/>
              <a:chExt cx="189025" cy="199800"/>
            </a:xfrm>
          </p:grpSpPr>
          <p:sp>
            <p:nvSpPr>
              <p:cNvPr id="13214" name="Google Shape;13214;p13"/>
              <p:cNvSpPr/>
              <p:nvPr/>
            </p:nvSpPr>
            <p:spPr>
              <a:xfrm rot="-5400000">
                <a:off x="4419613" y="1353588"/>
                <a:ext cx="67775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702" extrusionOk="0">
                    <a:moveTo>
                      <a:pt x="820" y="0"/>
                    </a:moveTo>
                    <a:cubicBezTo>
                      <a:pt x="622" y="0"/>
                      <a:pt x="423" y="95"/>
                      <a:pt x="311" y="285"/>
                    </a:cubicBezTo>
                    <a:lnTo>
                      <a:pt x="156" y="561"/>
                    </a:lnTo>
                    <a:cubicBezTo>
                      <a:pt x="0" y="837"/>
                      <a:pt x="104" y="1182"/>
                      <a:pt x="380" y="1338"/>
                    </a:cubicBezTo>
                    <a:lnTo>
                      <a:pt x="1295" y="1873"/>
                    </a:lnTo>
                    <a:lnTo>
                      <a:pt x="2710" y="2701"/>
                    </a:lnTo>
                    <a:lnTo>
                      <a:pt x="2710" y="2701"/>
                    </a:lnTo>
                    <a:lnTo>
                      <a:pt x="2537" y="2408"/>
                    </a:lnTo>
                    <a:lnTo>
                      <a:pt x="1329" y="285"/>
                    </a:lnTo>
                    <a:cubicBezTo>
                      <a:pt x="1217" y="95"/>
                      <a:pt x="1019" y="0"/>
                      <a:pt x="82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15" name="Google Shape;13215;p13"/>
              <p:cNvSpPr/>
              <p:nvPr/>
            </p:nvSpPr>
            <p:spPr>
              <a:xfrm rot="-5400000">
                <a:off x="4529100" y="13267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1623" y="1"/>
                    </a:moveTo>
                    <a:lnTo>
                      <a:pt x="225" y="2417"/>
                    </a:lnTo>
                    <a:cubicBezTo>
                      <a:pt x="0" y="2797"/>
                      <a:pt x="276" y="3280"/>
                      <a:pt x="725" y="3280"/>
                    </a:cubicBezTo>
                    <a:lnTo>
                      <a:pt x="1036" y="3280"/>
                    </a:lnTo>
                    <a:cubicBezTo>
                      <a:pt x="1346" y="3280"/>
                      <a:pt x="1623" y="3021"/>
                      <a:pt x="1623" y="2693"/>
                    </a:cubicBezTo>
                    <a:lnTo>
                      <a:pt x="162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16" name="Google Shape;13216;p13"/>
              <p:cNvSpPr/>
              <p:nvPr/>
            </p:nvSpPr>
            <p:spPr>
              <a:xfrm rot="-5400000">
                <a:off x="4422525" y="13267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725" y="1"/>
                    </a:moveTo>
                    <a:cubicBezTo>
                      <a:pt x="276" y="1"/>
                      <a:pt x="0" y="484"/>
                      <a:pt x="225" y="864"/>
                    </a:cubicBezTo>
                    <a:lnTo>
                      <a:pt x="1450" y="2969"/>
                    </a:lnTo>
                    <a:lnTo>
                      <a:pt x="1623" y="3280"/>
                    </a:lnTo>
                    <a:lnTo>
                      <a:pt x="1623" y="588"/>
                    </a:lnTo>
                    <a:cubicBezTo>
                      <a:pt x="1623" y="260"/>
                      <a:pt x="1346" y="1"/>
                      <a:pt x="10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17" name="Google Shape;13217;p13"/>
              <p:cNvSpPr/>
              <p:nvPr/>
            </p:nvSpPr>
            <p:spPr>
              <a:xfrm rot="-5400000">
                <a:off x="4529313" y="1279488"/>
                <a:ext cx="40575" cy="8245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98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59" y="3298"/>
                      <a:pt x="587" y="3298"/>
                    </a:cubicBezTo>
                    <a:lnTo>
                      <a:pt x="898" y="3298"/>
                    </a:lnTo>
                    <a:cubicBezTo>
                      <a:pt x="1330" y="3298"/>
                      <a:pt x="1623" y="2814"/>
                      <a:pt x="1399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18" name="Google Shape;13218;p13"/>
              <p:cNvSpPr/>
              <p:nvPr/>
            </p:nvSpPr>
            <p:spPr>
              <a:xfrm rot="-5400000">
                <a:off x="4473475" y="1270175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1" y="0"/>
                    </a:moveTo>
                    <a:lnTo>
                      <a:pt x="2348" y="1364"/>
                    </a:lnTo>
                    <a:cubicBezTo>
                      <a:pt x="2436" y="1413"/>
                      <a:pt x="2530" y="1436"/>
                      <a:pt x="2623" y="1436"/>
                    </a:cubicBezTo>
                    <a:cubicBezTo>
                      <a:pt x="2824" y="1436"/>
                      <a:pt x="3019" y="1328"/>
                      <a:pt x="3125" y="1140"/>
                    </a:cubicBezTo>
                    <a:lnTo>
                      <a:pt x="3280" y="863"/>
                    </a:lnTo>
                    <a:cubicBezTo>
                      <a:pt x="3505" y="484"/>
                      <a:pt x="3229" y="18"/>
                      <a:pt x="278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19" name="Google Shape;13219;p13"/>
              <p:cNvSpPr/>
              <p:nvPr/>
            </p:nvSpPr>
            <p:spPr>
              <a:xfrm rot="-5400000">
                <a:off x="4505038" y="1267963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11" y="2589"/>
                      <a:pt x="1705" y="2684"/>
                      <a:pt x="1899" y="2684"/>
                    </a:cubicBezTo>
                    <a:cubicBezTo>
                      <a:pt x="2094" y="2684"/>
                      <a:pt x="2288" y="2589"/>
                      <a:pt x="2400" y="2399"/>
                    </a:cubicBezTo>
                    <a:lnTo>
                      <a:pt x="2555" y="2140"/>
                    </a:lnTo>
                    <a:cubicBezTo>
                      <a:pt x="2711" y="1847"/>
                      <a:pt x="2607" y="1502"/>
                      <a:pt x="2348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20" name="Google Shape;13220;p13"/>
              <p:cNvSpPr/>
              <p:nvPr/>
            </p:nvSpPr>
            <p:spPr>
              <a:xfrm rot="-5400000">
                <a:off x="4473475" y="1382350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708" y="0"/>
                    </a:moveTo>
                    <a:cubicBezTo>
                      <a:pt x="277" y="18"/>
                      <a:pt x="1" y="484"/>
                      <a:pt x="208" y="863"/>
                    </a:cubicBezTo>
                    <a:lnTo>
                      <a:pt x="363" y="1140"/>
                    </a:lnTo>
                    <a:cubicBezTo>
                      <a:pt x="469" y="1328"/>
                      <a:pt x="672" y="1436"/>
                      <a:pt x="878" y="1436"/>
                    </a:cubicBezTo>
                    <a:cubicBezTo>
                      <a:pt x="973" y="1436"/>
                      <a:pt x="1069" y="1413"/>
                      <a:pt x="1157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21" name="Google Shape;13221;p13"/>
              <p:cNvSpPr/>
              <p:nvPr/>
            </p:nvSpPr>
            <p:spPr>
              <a:xfrm rot="-5400000">
                <a:off x="4505200" y="1353650"/>
                <a:ext cx="67775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7" extrusionOk="0">
                    <a:moveTo>
                      <a:pt x="2710" y="0"/>
                    </a:moveTo>
                    <a:lnTo>
                      <a:pt x="380" y="1346"/>
                    </a:lnTo>
                    <a:cubicBezTo>
                      <a:pt x="104" y="1502"/>
                      <a:pt x="0" y="1864"/>
                      <a:pt x="173" y="2140"/>
                    </a:cubicBezTo>
                    <a:lnTo>
                      <a:pt x="311" y="2399"/>
                    </a:lnTo>
                    <a:cubicBezTo>
                      <a:pt x="423" y="2598"/>
                      <a:pt x="622" y="2697"/>
                      <a:pt x="820" y="2697"/>
                    </a:cubicBezTo>
                    <a:cubicBezTo>
                      <a:pt x="1019" y="2697"/>
                      <a:pt x="1217" y="2598"/>
                      <a:pt x="1329" y="2399"/>
                    </a:cubicBezTo>
                    <a:lnTo>
                      <a:pt x="271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22" name="Google Shape;13222;p13"/>
              <p:cNvSpPr/>
              <p:nvPr/>
            </p:nvSpPr>
            <p:spPr>
              <a:xfrm rot="-5400000">
                <a:off x="4422738" y="127991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587" y="1"/>
                    </a:moveTo>
                    <a:cubicBezTo>
                      <a:pt x="259" y="1"/>
                      <a:pt x="1" y="260"/>
                      <a:pt x="1" y="588"/>
                    </a:cubicBezTo>
                    <a:lnTo>
                      <a:pt x="1" y="3280"/>
                    </a:lnTo>
                    <a:lnTo>
                      <a:pt x="173" y="2987"/>
                    </a:lnTo>
                    <a:lnTo>
                      <a:pt x="1399" y="864"/>
                    </a:lnTo>
                    <a:cubicBezTo>
                      <a:pt x="1606" y="484"/>
                      <a:pt x="1330" y="1"/>
                      <a:pt x="89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23" name="Google Shape;13223;p13"/>
              <p:cNvSpPr/>
              <p:nvPr/>
            </p:nvSpPr>
            <p:spPr>
              <a:xfrm rot="-5400000">
                <a:off x="4431263" y="1270338"/>
                <a:ext cx="8762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24" extrusionOk="0">
                    <a:moveTo>
                      <a:pt x="2633" y="1"/>
                    </a:moveTo>
                    <a:cubicBezTo>
                      <a:pt x="2532" y="1"/>
                      <a:pt x="2429" y="26"/>
                      <a:pt x="2331" y="77"/>
                    </a:cubicBezTo>
                    <a:lnTo>
                      <a:pt x="450" y="1165"/>
                    </a:lnTo>
                    <a:lnTo>
                      <a:pt x="1" y="1424"/>
                    </a:lnTo>
                    <a:lnTo>
                      <a:pt x="2780" y="1424"/>
                    </a:lnTo>
                    <a:cubicBezTo>
                      <a:pt x="3229" y="1424"/>
                      <a:pt x="3505" y="940"/>
                      <a:pt x="3280" y="561"/>
                    </a:cubicBezTo>
                    <a:lnTo>
                      <a:pt x="3125" y="284"/>
                    </a:lnTo>
                    <a:cubicBezTo>
                      <a:pt x="3021" y="100"/>
                      <a:pt x="2833" y="1"/>
                      <a:pt x="263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24" name="Google Shape;13224;p13"/>
              <p:cNvSpPr/>
              <p:nvPr/>
            </p:nvSpPr>
            <p:spPr>
              <a:xfrm rot="-5400000">
                <a:off x="4419675" y="1267350"/>
                <a:ext cx="67750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698" extrusionOk="0">
                    <a:moveTo>
                      <a:pt x="1890" y="0"/>
                    </a:moveTo>
                    <a:cubicBezTo>
                      <a:pt x="1692" y="0"/>
                      <a:pt x="1493" y="100"/>
                      <a:pt x="1381" y="298"/>
                    </a:cubicBezTo>
                    <a:lnTo>
                      <a:pt x="173" y="2404"/>
                    </a:lnTo>
                    <a:lnTo>
                      <a:pt x="0" y="2697"/>
                    </a:lnTo>
                    <a:lnTo>
                      <a:pt x="449" y="2438"/>
                    </a:lnTo>
                    <a:lnTo>
                      <a:pt x="2330" y="1351"/>
                    </a:lnTo>
                    <a:cubicBezTo>
                      <a:pt x="2606" y="1196"/>
                      <a:pt x="2710" y="833"/>
                      <a:pt x="2555" y="557"/>
                    </a:cubicBezTo>
                    <a:lnTo>
                      <a:pt x="2399" y="298"/>
                    </a:lnTo>
                    <a:cubicBezTo>
                      <a:pt x="2287" y="100"/>
                      <a:pt x="2089" y="0"/>
                      <a:pt x="189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25" name="Google Shape;13225;p13"/>
              <p:cNvSpPr/>
              <p:nvPr/>
            </p:nvSpPr>
            <p:spPr>
              <a:xfrm rot="-5400000">
                <a:off x="4431163" y="1382413"/>
                <a:ext cx="87625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2" extrusionOk="0">
                    <a:moveTo>
                      <a:pt x="863" y="1"/>
                    </a:moveTo>
                    <a:cubicBezTo>
                      <a:pt x="662" y="1"/>
                      <a:pt x="467" y="108"/>
                      <a:pt x="363" y="292"/>
                    </a:cubicBezTo>
                    <a:lnTo>
                      <a:pt x="208" y="569"/>
                    </a:lnTo>
                    <a:cubicBezTo>
                      <a:pt x="1" y="948"/>
                      <a:pt x="277" y="1432"/>
                      <a:pt x="708" y="1432"/>
                    </a:cubicBezTo>
                    <a:lnTo>
                      <a:pt x="3504" y="1432"/>
                    </a:lnTo>
                    <a:lnTo>
                      <a:pt x="2072" y="603"/>
                    </a:lnTo>
                    <a:lnTo>
                      <a:pt x="1157" y="85"/>
                    </a:lnTo>
                    <a:cubicBezTo>
                      <a:pt x="1065" y="28"/>
                      <a:pt x="963" y="1"/>
                      <a:pt x="86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26" name="Google Shape;13226;p13"/>
              <p:cNvSpPr/>
              <p:nvPr/>
            </p:nvSpPr>
            <p:spPr>
              <a:xfrm rot="-5400000">
                <a:off x="4454450" y="1314675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1" y="1536"/>
                      <a:pt x="898" y="2434"/>
                    </a:cubicBezTo>
                    <a:cubicBezTo>
                      <a:pt x="1196" y="2732"/>
                      <a:pt x="1560" y="2865"/>
                      <a:pt x="1915" y="2865"/>
                    </a:cubicBezTo>
                    <a:cubicBezTo>
                      <a:pt x="2651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3227" name="Google Shape;13227;p13"/>
            <p:cNvSpPr/>
            <p:nvPr/>
          </p:nvSpPr>
          <p:spPr>
            <a:xfrm rot="-5400000">
              <a:off x="296238" y="3549513"/>
              <a:ext cx="34125" cy="31100"/>
            </a:xfrm>
            <a:custGeom>
              <a:avLst/>
              <a:gdLst/>
              <a:ahLst/>
              <a:cxnLst/>
              <a:rect l="l" t="t" r="r" b="b"/>
              <a:pathLst>
                <a:path w="1365" h="1244" extrusionOk="0">
                  <a:moveTo>
                    <a:pt x="691" y="1"/>
                  </a:moveTo>
                  <a:lnTo>
                    <a:pt x="312" y="381"/>
                  </a:lnTo>
                  <a:cubicBezTo>
                    <a:pt x="1" y="709"/>
                    <a:pt x="243" y="1244"/>
                    <a:pt x="691" y="1244"/>
                  </a:cubicBezTo>
                  <a:cubicBezTo>
                    <a:pt x="1140" y="1244"/>
                    <a:pt x="1364" y="709"/>
                    <a:pt x="1054" y="381"/>
                  </a:cubicBezTo>
                  <a:lnTo>
                    <a:pt x="6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8" name="Google Shape;13228;p13"/>
            <p:cNvSpPr/>
            <p:nvPr/>
          </p:nvSpPr>
          <p:spPr>
            <a:xfrm rot="-5400000">
              <a:off x="296250" y="4120800"/>
              <a:ext cx="34100" cy="31100"/>
            </a:xfrm>
            <a:custGeom>
              <a:avLst/>
              <a:gdLst/>
              <a:ahLst/>
              <a:cxnLst/>
              <a:rect l="l" t="t" r="r" b="b"/>
              <a:pathLst>
                <a:path w="1364" h="1244" extrusionOk="0">
                  <a:moveTo>
                    <a:pt x="691" y="1"/>
                  </a:moveTo>
                  <a:lnTo>
                    <a:pt x="311" y="381"/>
                  </a:lnTo>
                  <a:cubicBezTo>
                    <a:pt x="0" y="709"/>
                    <a:pt x="242" y="1244"/>
                    <a:pt x="691" y="1244"/>
                  </a:cubicBezTo>
                  <a:cubicBezTo>
                    <a:pt x="1122" y="1244"/>
                    <a:pt x="1364" y="709"/>
                    <a:pt x="1053" y="381"/>
                  </a:cubicBezTo>
                  <a:lnTo>
                    <a:pt x="6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9" name="Google Shape;13229;p13"/>
            <p:cNvSpPr/>
            <p:nvPr/>
          </p:nvSpPr>
          <p:spPr>
            <a:xfrm rot="-5400000">
              <a:off x="296238" y="4692088"/>
              <a:ext cx="34125" cy="31100"/>
            </a:xfrm>
            <a:custGeom>
              <a:avLst/>
              <a:gdLst/>
              <a:ahLst/>
              <a:cxnLst/>
              <a:rect l="l" t="t" r="r" b="b"/>
              <a:pathLst>
                <a:path w="1365" h="1244" extrusionOk="0">
                  <a:moveTo>
                    <a:pt x="674" y="1"/>
                  </a:moveTo>
                  <a:lnTo>
                    <a:pt x="311" y="381"/>
                  </a:lnTo>
                  <a:cubicBezTo>
                    <a:pt x="1" y="709"/>
                    <a:pt x="225" y="1244"/>
                    <a:pt x="674" y="1244"/>
                  </a:cubicBezTo>
                  <a:cubicBezTo>
                    <a:pt x="1123" y="1244"/>
                    <a:pt x="1364" y="709"/>
                    <a:pt x="1053" y="381"/>
                  </a:cubicBezTo>
                  <a:lnTo>
                    <a:pt x="67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0" name="Google Shape;13230;p13"/>
            <p:cNvSpPr/>
            <p:nvPr/>
          </p:nvSpPr>
          <p:spPr>
            <a:xfrm rot="-5400000">
              <a:off x="296450" y="2978000"/>
              <a:ext cx="33700" cy="31100"/>
            </a:xfrm>
            <a:custGeom>
              <a:avLst/>
              <a:gdLst/>
              <a:ahLst/>
              <a:cxnLst/>
              <a:rect l="l" t="t" r="r" b="b"/>
              <a:pathLst>
                <a:path w="1348" h="1244" extrusionOk="0">
                  <a:moveTo>
                    <a:pt x="674" y="1"/>
                  </a:moveTo>
                  <a:lnTo>
                    <a:pt x="294" y="381"/>
                  </a:lnTo>
                  <a:cubicBezTo>
                    <a:pt x="1" y="709"/>
                    <a:pt x="225" y="1244"/>
                    <a:pt x="674" y="1244"/>
                  </a:cubicBezTo>
                  <a:cubicBezTo>
                    <a:pt x="1123" y="1244"/>
                    <a:pt x="1347" y="709"/>
                    <a:pt x="1037" y="381"/>
                  </a:cubicBezTo>
                  <a:lnTo>
                    <a:pt x="67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1" name="Google Shape;13231;p13"/>
            <p:cNvSpPr/>
            <p:nvPr/>
          </p:nvSpPr>
          <p:spPr>
            <a:xfrm rot="-5400000">
              <a:off x="296238" y="3255663"/>
              <a:ext cx="34125" cy="31100"/>
            </a:xfrm>
            <a:custGeom>
              <a:avLst/>
              <a:gdLst/>
              <a:ahLst/>
              <a:cxnLst/>
              <a:rect l="l" t="t" r="r" b="b"/>
              <a:pathLst>
                <a:path w="1365" h="1244" extrusionOk="0">
                  <a:moveTo>
                    <a:pt x="691" y="1"/>
                  </a:moveTo>
                  <a:lnTo>
                    <a:pt x="311" y="381"/>
                  </a:lnTo>
                  <a:cubicBezTo>
                    <a:pt x="1" y="709"/>
                    <a:pt x="242" y="1244"/>
                    <a:pt x="691" y="1244"/>
                  </a:cubicBezTo>
                  <a:cubicBezTo>
                    <a:pt x="1140" y="1244"/>
                    <a:pt x="1364" y="709"/>
                    <a:pt x="1054" y="381"/>
                  </a:cubicBezTo>
                  <a:lnTo>
                    <a:pt x="6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2" name="Google Shape;13232;p13"/>
            <p:cNvSpPr/>
            <p:nvPr/>
          </p:nvSpPr>
          <p:spPr>
            <a:xfrm rot="-5400000">
              <a:off x="296250" y="3826950"/>
              <a:ext cx="34100" cy="31100"/>
            </a:xfrm>
            <a:custGeom>
              <a:avLst/>
              <a:gdLst/>
              <a:ahLst/>
              <a:cxnLst/>
              <a:rect l="l" t="t" r="r" b="b"/>
              <a:pathLst>
                <a:path w="1364" h="1244" extrusionOk="0">
                  <a:moveTo>
                    <a:pt x="673" y="1"/>
                  </a:moveTo>
                  <a:lnTo>
                    <a:pt x="311" y="381"/>
                  </a:lnTo>
                  <a:cubicBezTo>
                    <a:pt x="0" y="709"/>
                    <a:pt x="242" y="1244"/>
                    <a:pt x="673" y="1244"/>
                  </a:cubicBezTo>
                  <a:cubicBezTo>
                    <a:pt x="1122" y="1244"/>
                    <a:pt x="1364" y="709"/>
                    <a:pt x="1053" y="381"/>
                  </a:cubicBezTo>
                  <a:lnTo>
                    <a:pt x="6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3" name="Google Shape;13233;p13"/>
            <p:cNvSpPr/>
            <p:nvPr/>
          </p:nvSpPr>
          <p:spPr>
            <a:xfrm rot="-5400000">
              <a:off x="296250" y="4351775"/>
              <a:ext cx="34100" cy="31100"/>
            </a:xfrm>
            <a:custGeom>
              <a:avLst/>
              <a:gdLst/>
              <a:ahLst/>
              <a:cxnLst/>
              <a:rect l="l" t="t" r="r" b="b"/>
              <a:pathLst>
                <a:path w="1364" h="1244" extrusionOk="0">
                  <a:moveTo>
                    <a:pt x="674" y="1"/>
                  </a:moveTo>
                  <a:lnTo>
                    <a:pt x="311" y="381"/>
                  </a:lnTo>
                  <a:cubicBezTo>
                    <a:pt x="0" y="709"/>
                    <a:pt x="225" y="1244"/>
                    <a:pt x="674" y="1244"/>
                  </a:cubicBezTo>
                  <a:cubicBezTo>
                    <a:pt x="1122" y="1244"/>
                    <a:pt x="1364" y="709"/>
                    <a:pt x="1053" y="381"/>
                  </a:cubicBezTo>
                  <a:lnTo>
                    <a:pt x="67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234" name="Google Shape;13234;p13"/>
            <p:cNvGrpSpPr/>
            <p:nvPr/>
          </p:nvGrpSpPr>
          <p:grpSpPr>
            <a:xfrm>
              <a:off x="151925" y="182350"/>
              <a:ext cx="341750" cy="2538050"/>
              <a:chOff x="487050" y="1971275"/>
              <a:chExt cx="341750" cy="2538050"/>
            </a:xfrm>
          </p:grpSpPr>
          <p:sp>
            <p:nvSpPr>
              <p:cNvPr id="13235" name="Google Shape;13235;p13"/>
              <p:cNvSpPr/>
              <p:nvPr/>
            </p:nvSpPr>
            <p:spPr>
              <a:xfrm rot="-5400000">
                <a:off x="-453825" y="3226700"/>
                <a:ext cx="2538050" cy="27200"/>
              </a:xfrm>
              <a:custGeom>
                <a:avLst/>
                <a:gdLst/>
                <a:ahLst/>
                <a:cxnLst/>
                <a:rect l="l" t="t" r="r" b="b"/>
                <a:pathLst>
                  <a:path w="101522" h="1088" extrusionOk="0">
                    <a:moveTo>
                      <a:pt x="1" y="0"/>
                    </a:moveTo>
                    <a:lnTo>
                      <a:pt x="1" y="1088"/>
                    </a:lnTo>
                    <a:lnTo>
                      <a:pt x="101521" y="1088"/>
                    </a:lnTo>
                    <a:lnTo>
                      <a:pt x="10152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36" name="Google Shape;13236;p13"/>
              <p:cNvSpPr/>
              <p:nvPr/>
            </p:nvSpPr>
            <p:spPr>
              <a:xfrm rot="-5400000">
                <a:off x="-535587" y="3232963"/>
                <a:ext cx="2538050" cy="14675"/>
              </a:xfrm>
              <a:custGeom>
                <a:avLst/>
                <a:gdLst/>
                <a:ahLst/>
                <a:cxnLst/>
                <a:rect l="l" t="t" r="r" b="b"/>
                <a:pathLst>
                  <a:path w="101522" h="587" extrusionOk="0">
                    <a:moveTo>
                      <a:pt x="1" y="0"/>
                    </a:moveTo>
                    <a:lnTo>
                      <a:pt x="1" y="587"/>
                    </a:lnTo>
                    <a:lnTo>
                      <a:pt x="101521" y="587"/>
                    </a:lnTo>
                    <a:lnTo>
                      <a:pt x="10152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37" name="Google Shape;13237;p13"/>
              <p:cNvSpPr/>
              <p:nvPr/>
            </p:nvSpPr>
            <p:spPr>
              <a:xfrm rot="-5400000">
                <a:off x="487038" y="2568463"/>
                <a:ext cx="200675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7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38" name="Google Shape;13238;p13"/>
              <p:cNvSpPr/>
              <p:nvPr/>
            </p:nvSpPr>
            <p:spPr>
              <a:xfrm rot="-5400000">
                <a:off x="523163" y="2676663"/>
                <a:ext cx="5700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53" extrusionOk="0">
                    <a:moveTo>
                      <a:pt x="685" y="1"/>
                    </a:moveTo>
                    <a:cubicBezTo>
                      <a:pt x="523" y="1"/>
                      <a:pt x="363" y="78"/>
                      <a:pt x="277" y="234"/>
                    </a:cubicBezTo>
                    <a:lnTo>
                      <a:pt x="139" y="458"/>
                    </a:lnTo>
                    <a:cubicBezTo>
                      <a:pt x="1" y="682"/>
                      <a:pt x="87" y="976"/>
                      <a:pt x="312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279" y="2253"/>
                    </a:lnTo>
                    <a:lnTo>
                      <a:pt x="2124" y="2011"/>
                    </a:lnTo>
                    <a:lnTo>
                      <a:pt x="1106" y="234"/>
                    </a:lnTo>
                    <a:cubicBezTo>
                      <a:pt x="1011" y="78"/>
                      <a:pt x="847" y="1"/>
                      <a:pt x="68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39" name="Google Shape;13239;p13"/>
              <p:cNvSpPr/>
              <p:nvPr/>
            </p:nvSpPr>
            <p:spPr>
              <a:xfrm rot="-5400000">
                <a:off x="615188" y="2654313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05" y="2745"/>
                    </a:cubicBezTo>
                    <a:lnTo>
                      <a:pt x="864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40" name="Google Shape;13240;p13"/>
              <p:cNvSpPr/>
              <p:nvPr/>
            </p:nvSpPr>
            <p:spPr>
              <a:xfrm rot="-5400000">
                <a:off x="525875" y="2654325"/>
                <a:ext cx="3412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5" extrusionOk="0">
                    <a:moveTo>
                      <a:pt x="622" y="0"/>
                    </a:moveTo>
                    <a:cubicBezTo>
                      <a:pt x="242" y="0"/>
                      <a:pt x="1" y="397"/>
                      <a:pt x="190" y="725"/>
                    </a:cubicBezTo>
                    <a:lnTo>
                      <a:pt x="1209" y="2486"/>
                    </a:lnTo>
                    <a:lnTo>
                      <a:pt x="1364" y="2744"/>
                    </a:lnTo>
                    <a:lnTo>
                      <a:pt x="1364" y="483"/>
                    </a:lnTo>
                    <a:cubicBezTo>
                      <a:pt x="1364" y="207"/>
                      <a:pt x="1140" y="0"/>
                      <a:pt x="8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41" name="Google Shape;13241;p13"/>
              <p:cNvSpPr/>
              <p:nvPr/>
            </p:nvSpPr>
            <p:spPr>
              <a:xfrm rot="-5400000">
                <a:off x="615413" y="26148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08" y="2745"/>
                      <a:pt x="484" y="2745"/>
                    </a:cubicBezTo>
                    <a:lnTo>
                      <a:pt x="743" y="2745"/>
                    </a:lnTo>
                    <a:cubicBezTo>
                      <a:pt x="1105" y="2745"/>
                      <a:pt x="1347" y="2331"/>
                      <a:pt x="1157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42" name="Google Shape;13242;p13"/>
              <p:cNvSpPr/>
              <p:nvPr/>
            </p:nvSpPr>
            <p:spPr>
              <a:xfrm rot="-5400000">
                <a:off x="568463" y="2607013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68" y="1139"/>
                    </a:lnTo>
                    <a:cubicBezTo>
                      <a:pt x="2041" y="1178"/>
                      <a:pt x="2121" y="1198"/>
                      <a:pt x="2200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45" y="742"/>
                    </a:lnTo>
                    <a:cubicBezTo>
                      <a:pt x="2935" y="414"/>
                      <a:pt x="2711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43" name="Google Shape;13243;p13"/>
              <p:cNvSpPr/>
              <p:nvPr/>
            </p:nvSpPr>
            <p:spPr>
              <a:xfrm rot="-5400000">
                <a:off x="594975" y="2604650"/>
                <a:ext cx="5655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66" extrusionOk="0">
                    <a:moveTo>
                      <a:pt x="0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7" y="2183"/>
                      <a:pt x="2002" y="2019"/>
                    </a:cubicBezTo>
                    <a:lnTo>
                      <a:pt x="2123" y="1812"/>
                    </a:lnTo>
                    <a:cubicBezTo>
                      <a:pt x="2261" y="1571"/>
                      <a:pt x="2192" y="1260"/>
                      <a:pt x="1951" y="113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44" name="Google Shape;13244;p13"/>
              <p:cNvSpPr/>
              <p:nvPr/>
            </p:nvSpPr>
            <p:spPr>
              <a:xfrm rot="-5400000">
                <a:off x="568350" y="27011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604" y="0"/>
                    </a:moveTo>
                    <a:cubicBezTo>
                      <a:pt x="242" y="0"/>
                      <a:pt x="0" y="414"/>
                      <a:pt x="190" y="725"/>
                    </a:cubicBezTo>
                    <a:lnTo>
                      <a:pt x="311" y="949"/>
                    </a:lnTo>
                    <a:cubicBezTo>
                      <a:pt x="404" y="1100"/>
                      <a:pt x="566" y="1189"/>
                      <a:pt x="737" y="1189"/>
                    </a:cubicBezTo>
                    <a:cubicBezTo>
                      <a:pt x="820" y="1189"/>
                      <a:pt x="905" y="1167"/>
                      <a:pt x="984" y="1122"/>
                    </a:cubicBezTo>
                    <a:lnTo>
                      <a:pt x="293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45" name="Google Shape;13245;p13"/>
              <p:cNvSpPr/>
              <p:nvPr/>
            </p:nvSpPr>
            <p:spPr>
              <a:xfrm rot="-5400000">
                <a:off x="594588" y="2676663"/>
                <a:ext cx="5700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53" extrusionOk="0">
                    <a:moveTo>
                      <a:pt x="2279" y="0"/>
                    </a:moveTo>
                    <a:lnTo>
                      <a:pt x="312" y="1139"/>
                    </a:lnTo>
                    <a:cubicBezTo>
                      <a:pt x="87" y="1260"/>
                      <a:pt x="1" y="1571"/>
                      <a:pt x="139" y="1795"/>
                    </a:cubicBezTo>
                    <a:lnTo>
                      <a:pt x="277" y="2019"/>
                    </a:lnTo>
                    <a:cubicBezTo>
                      <a:pt x="363" y="2175"/>
                      <a:pt x="523" y="2252"/>
                      <a:pt x="685" y="2252"/>
                    </a:cubicBezTo>
                    <a:cubicBezTo>
                      <a:pt x="847" y="2252"/>
                      <a:pt x="1011" y="2175"/>
                      <a:pt x="1106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46" name="Google Shape;13246;p13"/>
              <p:cNvSpPr/>
              <p:nvPr/>
            </p:nvSpPr>
            <p:spPr>
              <a:xfrm rot="-5400000">
                <a:off x="526100" y="261527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38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47" name="Google Shape;13247;p13"/>
              <p:cNvSpPr/>
              <p:nvPr/>
            </p:nvSpPr>
            <p:spPr>
              <a:xfrm rot="-5400000">
                <a:off x="533038" y="2607138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201" y="0"/>
                    </a:moveTo>
                    <a:cubicBezTo>
                      <a:pt x="2121" y="0"/>
                      <a:pt x="2041" y="21"/>
                      <a:pt x="1968" y="66"/>
                    </a:cubicBezTo>
                    <a:lnTo>
                      <a:pt x="381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711" y="1188"/>
                      <a:pt x="2935" y="791"/>
                      <a:pt x="2745" y="463"/>
                    </a:cubicBezTo>
                    <a:lnTo>
                      <a:pt x="2624" y="256"/>
                    </a:lnTo>
                    <a:cubicBezTo>
                      <a:pt x="2531" y="92"/>
                      <a:pt x="2367" y="0"/>
                      <a:pt x="220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48" name="Google Shape;13248;p13"/>
              <p:cNvSpPr/>
              <p:nvPr/>
            </p:nvSpPr>
            <p:spPr>
              <a:xfrm rot="-5400000">
                <a:off x="523438" y="2604863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8" y="2007"/>
                    </a:lnTo>
                    <a:lnTo>
                      <a:pt x="0" y="2249"/>
                    </a:lnTo>
                    <a:lnTo>
                      <a:pt x="380" y="2042"/>
                    </a:lnTo>
                    <a:lnTo>
                      <a:pt x="1951" y="1127"/>
                    </a:lnTo>
                    <a:cubicBezTo>
                      <a:pt x="2175" y="989"/>
                      <a:pt x="2261" y="696"/>
                      <a:pt x="2123" y="454"/>
                    </a:cubicBezTo>
                    <a:lnTo>
                      <a:pt x="2002" y="247"/>
                    </a:lnTo>
                    <a:cubicBezTo>
                      <a:pt x="1907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49" name="Google Shape;13249;p13"/>
              <p:cNvSpPr/>
              <p:nvPr/>
            </p:nvSpPr>
            <p:spPr>
              <a:xfrm rot="-5400000">
                <a:off x="533025" y="27011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737" y="0"/>
                    </a:moveTo>
                    <a:cubicBezTo>
                      <a:pt x="566" y="0"/>
                      <a:pt x="404" y="89"/>
                      <a:pt x="311" y="240"/>
                    </a:cubicBezTo>
                    <a:lnTo>
                      <a:pt x="190" y="464"/>
                    </a:lnTo>
                    <a:cubicBezTo>
                      <a:pt x="0" y="775"/>
                      <a:pt x="242" y="1189"/>
                      <a:pt x="604" y="1189"/>
                    </a:cubicBezTo>
                    <a:lnTo>
                      <a:pt x="2934" y="1189"/>
                    </a:lnTo>
                    <a:lnTo>
                      <a:pt x="1743" y="516"/>
                    </a:lnTo>
                    <a:lnTo>
                      <a:pt x="984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50" name="Google Shape;13250;p13"/>
              <p:cNvSpPr/>
              <p:nvPr/>
            </p:nvSpPr>
            <p:spPr>
              <a:xfrm rot="-5400000">
                <a:off x="557375" y="26388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192" y="0"/>
                    </a:moveTo>
                    <a:cubicBezTo>
                      <a:pt x="536" y="0"/>
                      <a:pt x="1" y="536"/>
                      <a:pt x="1" y="1209"/>
                    </a:cubicBezTo>
                    <a:cubicBezTo>
                      <a:pt x="1" y="1865"/>
                      <a:pt x="536" y="2400"/>
                      <a:pt x="1192" y="2400"/>
                    </a:cubicBezTo>
                    <a:cubicBezTo>
                      <a:pt x="1865" y="2400"/>
                      <a:pt x="2400" y="1865"/>
                      <a:pt x="2400" y="1209"/>
                    </a:cubicBezTo>
                    <a:cubicBezTo>
                      <a:pt x="2400" y="536"/>
                      <a:pt x="1865" y="0"/>
                      <a:pt x="11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51" name="Google Shape;13251;p13"/>
              <p:cNvSpPr/>
              <p:nvPr/>
            </p:nvSpPr>
            <p:spPr>
              <a:xfrm rot="-5400000">
                <a:off x="487250" y="3139975"/>
                <a:ext cx="2002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10" h="8026" extrusionOk="0">
                    <a:moveTo>
                      <a:pt x="7543" y="466"/>
                    </a:moveTo>
                    <a:lnTo>
                      <a:pt x="7543" y="7560"/>
                    </a:lnTo>
                    <a:lnTo>
                      <a:pt x="467" y="7560"/>
                    </a:lnTo>
                    <a:lnTo>
                      <a:pt x="467" y="466"/>
                    </a:lnTo>
                    <a:close/>
                    <a:moveTo>
                      <a:pt x="1" y="0"/>
                    </a:moveTo>
                    <a:lnTo>
                      <a:pt x="1" y="8026"/>
                    </a:lnTo>
                    <a:lnTo>
                      <a:pt x="8009" y="8026"/>
                    </a:lnTo>
                    <a:lnTo>
                      <a:pt x="800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52" name="Google Shape;13252;p13"/>
              <p:cNvSpPr/>
              <p:nvPr/>
            </p:nvSpPr>
            <p:spPr>
              <a:xfrm rot="-5400000">
                <a:off x="523175" y="3247950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682" y="1"/>
                    </a:moveTo>
                    <a:cubicBezTo>
                      <a:pt x="518" y="1"/>
                      <a:pt x="354" y="78"/>
                      <a:pt x="259" y="234"/>
                    </a:cubicBezTo>
                    <a:lnTo>
                      <a:pt x="138" y="458"/>
                    </a:lnTo>
                    <a:cubicBezTo>
                      <a:pt x="0" y="682"/>
                      <a:pt x="87" y="993"/>
                      <a:pt x="311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279" y="2253"/>
                    </a:lnTo>
                    <a:lnTo>
                      <a:pt x="2123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53" name="Google Shape;13253;p13"/>
              <p:cNvSpPr/>
              <p:nvPr/>
            </p:nvSpPr>
            <p:spPr>
              <a:xfrm rot="-5400000">
                <a:off x="615188" y="3225613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64" y="1"/>
                    </a:moveTo>
                    <a:lnTo>
                      <a:pt x="191" y="2020"/>
                    </a:lnTo>
                    <a:cubicBezTo>
                      <a:pt x="1" y="2331"/>
                      <a:pt x="243" y="2745"/>
                      <a:pt x="622" y="2745"/>
                    </a:cubicBezTo>
                    <a:lnTo>
                      <a:pt x="864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54" name="Google Shape;13254;p13"/>
              <p:cNvSpPr/>
              <p:nvPr/>
            </p:nvSpPr>
            <p:spPr>
              <a:xfrm rot="-5400000">
                <a:off x="525875" y="3225625"/>
                <a:ext cx="3412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5" extrusionOk="0">
                    <a:moveTo>
                      <a:pt x="622" y="0"/>
                    </a:moveTo>
                    <a:cubicBezTo>
                      <a:pt x="243" y="0"/>
                      <a:pt x="1" y="397"/>
                      <a:pt x="191" y="725"/>
                    </a:cubicBezTo>
                    <a:lnTo>
                      <a:pt x="1209" y="2486"/>
                    </a:lnTo>
                    <a:lnTo>
                      <a:pt x="1364" y="2744"/>
                    </a:lnTo>
                    <a:lnTo>
                      <a:pt x="1364" y="483"/>
                    </a:lnTo>
                    <a:cubicBezTo>
                      <a:pt x="1364" y="207"/>
                      <a:pt x="1140" y="0"/>
                      <a:pt x="8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55" name="Google Shape;13255;p13"/>
              <p:cNvSpPr/>
              <p:nvPr/>
            </p:nvSpPr>
            <p:spPr>
              <a:xfrm rot="-5400000">
                <a:off x="615200" y="318635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" y="1"/>
                    </a:moveTo>
                    <a:lnTo>
                      <a:pt x="1" y="2262"/>
                    </a:lnTo>
                    <a:cubicBezTo>
                      <a:pt x="1" y="2521"/>
                      <a:pt x="225" y="2745"/>
                      <a:pt x="501" y="2745"/>
                    </a:cubicBezTo>
                    <a:lnTo>
                      <a:pt x="743" y="2745"/>
                    </a:lnTo>
                    <a:cubicBezTo>
                      <a:pt x="1122" y="2745"/>
                      <a:pt x="1364" y="2331"/>
                      <a:pt x="1174" y="202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56" name="Google Shape;13256;p13"/>
              <p:cNvSpPr/>
              <p:nvPr/>
            </p:nvSpPr>
            <p:spPr>
              <a:xfrm rot="-5400000">
                <a:off x="568463" y="3178288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0" y="0"/>
                    </a:moveTo>
                    <a:lnTo>
                      <a:pt x="1951" y="1139"/>
                    </a:lnTo>
                    <a:cubicBezTo>
                      <a:pt x="2029" y="1178"/>
                      <a:pt x="2112" y="1198"/>
                      <a:pt x="2194" y="1198"/>
                    </a:cubicBezTo>
                    <a:cubicBezTo>
                      <a:pt x="2365" y="1198"/>
                      <a:pt x="2530" y="1113"/>
                      <a:pt x="2624" y="949"/>
                    </a:cubicBezTo>
                    <a:lnTo>
                      <a:pt x="2744" y="742"/>
                    </a:lnTo>
                    <a:cubicBezTo>
                      <a:pt x="2934" y="414"/>
                      <a:pt x="2693" y="17"/>
                      <a:pt x="2330" y="1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57" name="Google Shape;13257;p13"/>
              <p:cNvSpPr/>
              <p:nvPr/>
            </p:nvSpPr>
            <p:spPr>
              <a:xfrm rot="-5400000">
                <a:off x="594975" y="3175950"/>
                <a:ext cx="5655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66" extrusionOk="0">
                    <a:moveTo>
                      <a:pt x="1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8" y="2183"/>
                      <a:pt x="2003" y="2019"/>
                    </a:cubicBezTo>
                    <a:lnTo>
                      <a:pt x="2124" y="1812"/>
                    </a:lnTo>
                    <a:cubicBezTo>
                      <a:pt x="2262" y="1571"/>
                      <a:pt x="2193" y="1260"/>
                      <a:pt x="1951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58" name="Google Shape;13258;p13"/>
              <p:cNvSpPr/>
              <p:nvPr/>
            </p:nvSpPr>
            <p:spPr>
              <a:xfrm rot="-5400000">
                <a:off x="568350" y="32724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605" y="0"/>
                    </a:moveTo>
                    <a:cubicBezTo>
                      <a:pt x="242" y="0"/>
                      <a:pt x="1" y="414"/>
                      <a:pt x="190" y="725"/>
                    </a:cubicBezTo>
                    <a:lnTo>
                      <a:pt x="311" y="949"/>
                    </a:lnTo>
                    <a:cubicBezTo>
                      <a:pt x="404" y="1100"/>
                      <a:pt x="567" y="1189"/>
                      <a:pt x="737" y="1189"/>
                    </a:cubicBezTo>
                    <a:cubicBezTo>
                      <a:pt x="820" y="1189"/>
                      <a:pt x="905" y="1167"/>
                      <a:pt x="984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59" name="Google Shape;13259;p13"/>
              <p:cNvSpPr/>
              <p:nvPr/>
            </p:nvSpPr>
            <p:spPr>
              <a:xfrm rot="-5400000">
                <a:off x="594600" y="3247950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2279" y="0"/>
                    </a:moveTo>
                    <a:lnTo>
                      <a:pt x="311" y="1139"/>
                    </a:lnTo>
                    <a:cubicBezTo>
                      <a:pt x="87" y="1260"/>
                      <a:pt x="0" y="1571"/>
                      <a:pt x="138" y="1795"/>
                    </a:cubicBezTo>
                    <a:lnTo>
                      <a:pt x="259" y="2019"/>
                    </a:lnTo>
                    <a:cubicBezTo>
                      <a:pt x="354" y="2175"/>
                      <a:pt x="518" y="2252"/>
                      <a:pt x="682" y="2252"/>
                    </a:cubicBezTo>
                    <a:cubicBezTo>
                      <a:pt x="846" y="2252"/>
                      <a:pt x="1010" y="2175"/>
                      <a:pt x="1105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60" name="Google Shape;13260;p13"/>
              <p:cNvSpPr/>
              <p:nvPr/>
            </p:nvSpPr>
            <p:spPr>
              <a:xfrm rot="-5400000">
                <a:off x="525888" y="3186363"/>
                <a:ext cx="34100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5" extrusionOk="0">
                    <a:moveTo>
                      <a:pt x="501" y="0"/>
                    </a:moveTo>
                    <a:cubicBezTo>
                      <a:pt x="225" y="0"/>
                      <a:pt x="1" y="207"/>
                      <a:pt x="1" y="483"/>
                    </a:cubicBezTo>
                    <a:lnTo>
                      <a:pt x="1" y="2744"/>
                    </a:lnTo>
                    <a:lnTo>
                      <a:pt x="156" y="2486"/>
                    </a:lnTo>
                    <a:lnTo>
                      <a:pt x="1174" y="725"/>
                    </a:lnTo>
                    <a:cubicBezTo>
                      <a:pt x="1364" y="397"/>
                      <a:pt x="1122" y="0"/>
                      <a:pt x="7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61" name="Google Shape;13261;p13"/>
              <p:cNvSpPr/>
              <p:nvPr/>
            </p:nvSpPr>
            <p:spPr>
              <a:xfrm rot="-5400000">
                <a:off x="533038" y="3178413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195" y="0"/>
                    </a:moveTo>
                    <a:cubicBezTo>
                      <a:pt x="2112" y="0"/>
                      <a:pt x="2029" y="21"/>
                      <a:pt x="1951" y="66"/>
                    </a:cubicBezTo>
                    <a:lnTo>
                      <a:pt x="380" y="981"/>
                    </a:lnTo>
                    <a:lnTo>
                      <a:pt x="0" y="1188"/>
                    </a:lnTo>
                    <a:lnTo>
                      <a:pt x="2330" y="1188"/>
                    </a:lnTo>
                    <a:cubicBezTo>
                      <a:pt x="2693" y="1188"/>
                      <a:pt x="2934" y="791"/>
                      <a:pt x="2744" y="463"/>
                    </a:cubicBezTo>
                    <a:lnTo>
                      <a:pt x="2624" y="256"/>
                    </a:lnTo>
                    <a:cubicBezTo>
                      <a:pt x="2530" y="92"/>
                      <a:pt x="2366" y="0"/>
                      <a:pt x="21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62" name="Google Shape;13262;p13"/>
              <p:cNvSpPr/>
              <p:nvPr/>
            </p:nvSpPr>
            <p:spPr>
              <a:xfrm rot="-5400000">
                <a:off x="523438" y="3176163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9" y="2007"/>
                    </a:lnTo>
                    <a:lnTo>
                      <a:pt x="1" y="2249"/>
                    </a:lnTo>
                    <a:lnTo>
                      <a:pt x="380" y="2042"/>
                    </a:lnTo>
                    <a:lnTo>
                      <a:pt x="1951" y="1127"/>
                    </a:lnTo>
                    <a:cubicBezTo>
                      <a:pt x="2175" y="989"/>
                      <a:pt x="2262" y="696"/>
                      <a:pt x="2124" y="454"/>
                    </a:cubicBezTo>
                    <a:lnTo>
                      <a:pt x="2003" y="247"/>
                    </a:lnTo>
                    <a:cubicBezTo>
                      <a:pt x="1908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63" name="Google Shape;13263;p13"/>
              <p:cNvSpPr/>
              <p:nvPr/>
            </p:nvSpPr>
            <p:spPr>
              <a:xfrm rot="-5400000">
                <a:off x="533025" y="32724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1" y="240"/>
                    </a:cubicBezTo>
                    <a:lnTo>
                      <a:pt x="190" y="464"/>
                    </a:lnTo>
                    <a:cubicBezTo>
                      <a:pt x="1" y="775"/>
                      <a:pt x="242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4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64" name="Google Shape;13264;p13"/>
              <p:cNvSpPr/>
              <p:nvPr/>
            </p:nvSpPr>
            <p:spPr>
              <a:xfrm rot="-5400000">
                <a:off x="552325" y="3215125"/>
                <a:ext cx="70375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2815" h="2411" extrusionOk="0">
                    <a:moveTo>
                      <a:pt x="1606" y="0"/>
                    </a:moveTo>
                    <a:cubicBezTo>
                      <a:pt x="536" y="0"/>
                      <a:pt x="1" y="1295"/>
                      <a:pt x="760" y="2054"/>
                    </a:cubicBezTo>
                    <a:cubicBezTo>
                      <a:pt x="1006" y="2301"/>
                      <a:pt x="1309" y="2411"/>
                      <a:pt x="1605" y="2411"/>
                    </a:cubicBezTo>
                    <a:cubicBezTo>
                      <a:pt x="2223" y="2411"/>
                      <a:pt x="2814" y="1932"/>
                      <a:pt x="2814" y="1209"/>
                    </a:cubicBezTo>
                    <a:cubicBezTo>
                      <a:pt x="2814" y="536"/>
                      <a:pt x="2262" y="0"/>
                      <a:pt x="160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65" name="Google Shape;13265;p13"/>
              <p:cNvSpPr/>
              <p:nvPr/>
            </p:nvSpPr>
            <p:spPr>
              <a:xfrm rot="-5400000">
                <a:off x="487263" y="3711263"/>
                <a:ext cx="200225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09" h="8026" extrusionOk="0">
                    <a:moveTo>
                      <a:pt x="7542" y="466"/>
                    </a:moveTo>
                    <a:lnTo>
                      <a:pt x="7542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08" y="8026"/>
                    </a:lnTo>
                    <a:lnTo>
                      <a:pt x="800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66" name="Google Shape;13266;p13"/>
              <p:cNvSpPr/>
              <p:nvPr/>
            </p:nvSpPr>
            <p:spPr>
              <a:xfrm rot="-5400000">
                <a:off x="523388" y="38194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682" y="1"/>
                    </a:moveTo>
                    <a:cubicBezTo>
                      <a:pt x="518" y="1"/>
                      <a:pt x="354" y="78"/>
                      <a:pt x="259" y="234"/>
                    </a:cubicBezTo>
                    <a:lnTo>
                      <a:pt x="139" y="458"/>
                    </a:lnTo>
                    <a:cubicBezTo>
                      <a:pt x="1" y="682"/>
                      <a:pt x="70" y="993"/>
                      <a:pt x="311" y="1114"/>
                    </a:cubicBezTo>
                    <a:lnTo>
                      <a:pt x="1071" y="1563"/>
                    </a:lnTo>
                    <a:lnTo>
                      <a:pt x="2262" y="2253"/>
                    </a:lnTo>
                    <a:lnTo>
                      <a:pt x="2124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67" name="Google Shape;13267;p13"/>
              <p:cNvSpPr/>
              <p:nvPr/>
            </p:nvSpPr>
            <p:spPr>
              <a:xfrm rot="-5400000">
                <a:off x="615200" y="379690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0" y="2331"/>
                      <a:pt x="242" y="2745"/>
                      <a:pt x="604" y="2745"/>
                    </a:cubicBezTo>
                    <a:lnTo>
                      <a:pt x="863" y="2745"/>
                    </a:lnTo>
                    <a:cubicBezTo>
                      <a:pt x="1139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68" name="Google Shape;13268;p13"/>
              <p:cNvSpPr/>
              <p:nvPr/>
            </p:nvSpPr>
            <p:spPr>
              <a:xfrm rot="-5400000">
                <a:off x="526100" y="379712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604" y="0"/>
                    </a:moveTo>
                    <a:cubicBezTo>
                      <a:pt x="242" y="0"/>
                      <a:pt x="0" y="397"/>
                      <a:pt x="190" y="725"/>
                    </a:cubicBezTo>
                    <a:lnTo>
                      <a:pt x="1208" y="2486"/>
                    </a:lnTo>
                    <a:lnTo>
                      <a:pt x="1346" y="2744"/>
                    </a:lnTo>
                    <a:lnTo>
                      <a:pt x="1346" y="483"/>
                    </a:lnTo>
                    <a:cubicBezTo>
                      <a:pt x="1346" y="207"/>
                      <a:pt x="1139" y="0"/>
                      <a:pt x="8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69" name="Google Shape;13269;p13"/>
              <p:cNvSpPr/>
              <p:nvPr/>
            </p:nvSpPr>
            <p:spPr>
              <a:xfrm rot="-5400000">
                <a:off x="615188" y="3757638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" y="1"/>
                    </a:moveTo>
                    <a:lnTo>
                      <a:pt x="1" y="2262"/>
                    </a:lnTo>
                    <a:cubicBezTo>
                      <a:pt x="1" y="2521"/>
                      <a:pt x="225" y="2745"/>
                      <a:pt x="484" y="2745"/>
                    </a:cubicBezTo>
                    <a:lnTo>
                      <a:pt x="743" y="2745"/>
                    </a:lnTo>
                    <a:cubicBezTo>
                      <a:pt x="1123" y="2745"/>
                      <a:pt x="1364" y="2331"/>
                      <a:pt x="1174" y="202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70" name="Google Shape;13270;p13"/>
              <p:cNvSpPr/>
              <p:nvPr/>
            </p:nvSpPr>
            <p:spPr>
              <a:xfrm rot="-5400000">
                <a:off x="568513" y="3749638"/>
                <a:ext cx="732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1" h="1198" extrusionOk="0">
                    <a:moveTo>
                      <a:pt x="0" y="0"/>
                    </a:moveTo>
                    <a:lnTo>
                      <a:pt x="1951" y="1139"/>
                    </a:lnTo>
                    <a:cubicBezTo>
                      <a:pt x="2029" y="1178"/>
                      <a:pt x="2112" y="1198"/>
                      <a:pt x="2194" y="1198"/>
                    </a:cubicBezTo>
                    <a:cubicBezTo>
                      <a:pt x="2366" y="1198"/>
                      <a:pt x="2530" y="1113"/>
                      <a:pt x="2624" y="949"/>
                    </a:cubicBezTo>
                    <a:lnTo>
                      <a:pt x="2745" y="742"/>
                    </a:lnTo>
                    <a:cubicBezTo>
                      <a:pt x="2931" y="421"/>
                      <a:pt x="2703" y="17"/>
                      <a:pt x="2336" y="17"/>
                    </a:cubicBezTo>
                    <a:cubicBezTo>
                      <a:pt x="2329" y="17"/>
                      <a:pt x="2321" y="17"/>
                      <a:pt x="2313" y="1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71" name="Google Shape;13271;p13"/>
              <p:cNvSpPr/>
              <p:nvPr/>
            </p:nvSpPr>
            <p:spPr>
              <a:xfrm rot="-5400000">
                <a:off x="594763" y="3747463"/>
                <a:ext cx="569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66" extrusionOk="0">
                    <a:moveTo>
                      <a:pt x="1" y="0"/>
                    </a:moveTo>
                    <a:lnTo>
                      <a:pt x="1174" y="2019"/>
                    </a:lnTo>
                    <a:cubicBezTo>
                      <a:pt x="1269" y="2183"/>
                      <a:pt x="1433" y="2265"/>
                      <a:pt x="1595" y="2265"/>
                    </a:cubicBezTo>
                    <a:cubicBezTo>
                      <a:pt x="1757" y="2265"/>
                      <a:pt x="1916" y="2183"/>
                      <a:pt x="2003" y="2019"/>
                    </a:cubicBezTo>
                    <a:lnTo>
                      <a:pt x="2141" y="1812"/>
                    </a:lnTo>
                    <a:cubicBezTo>
                      <a:pt x="2279" y="1571"/>
                      <a:pt x="2210" y="1260"/>
                      <a:pt x="1968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72" name="Google Shape;13272;p13"/>
              <p:cNvSpPr/>
              <p:nvPr/>
            </p:nvSpPr>
            <p:spPr>
              <a:xfrm rot="-5400000">
                <a:off x="568338" y="3843763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622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5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73" name="Google Shape;13273;p13"/>
              <p:cNvSpPr/>
              <p:nvPr/>
            </p:nvSpPr>
            <p:spPr>
              <a:xfrm rot="-5400000">
                <a:off x="594813" y="38194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2262" y="0"/>
                    </a:moveTo>
                    <a:lnTo>
                      <a:pt x="311" y="1139"/>
                    </a:lnTo>
                    <a:cubicBezTo>
                      <a:pt x="70" y="1260"/>
                      <a:pt x="1" y="1571"/>
                      <a:pt x="139" y="1795"/>
                    </a:cubicBezTo>
                    <a:lnTo>
                      <a:pt x="259" y="2019"/>
                    </a:lnTo>
                    <a:cubicBezTo>
                      <a:pt x="354" y="2175"/>
                      <a:pt x="518" y="2252"/>
                      <a:pt x="682" y="2252"/>
                    </a:cubicBezTo>
                    <a:cubicBezTo>
                      <a:pt x="846" y="2252"/>
                      <a:pt x="1010" y="2175"/>
                      <a:pt x="1105" y="2019"/>
                    </a:cubicBezTo>
                    <a:lnTo>
                      <a:pt x="226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74" name="Google Shape;13274;p13"/>
              <p:cNvSpPr/>
              <p:nvPr/>
            </p:nvSpPr>
            <p:spPr>
              <a:xfrm rot="-5400000">
                <a:off x="525913" y="3757688"/>
                <a:ext cx="340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2746" extrusionOk="0">
                    <a:moveTo>
                      <a:pt x="766" y="1"/>
                    </a:moveTo>
                    <a:cubicBezTo>
                      <a:pt x="758" y="1"/>
                      <a:pt x="751" y="1"/>
                      <a:pt x="743" y="1"/>
                    </a:cubicBezTo>
                    <a:lnTo>
                      <a:pt x="484" y="1"/>
                    </a:lnTo>
                    <a:cubicBezTo>
                      <a:pt x="208" y="1"/>
                      <a:pt x="1" y="225"/>
                      <a:pt x="1" y="484"/>
                    </a:cubicBezTo>
                    <a:lnTo>
                      <a:pt x="1" y="2745"/>
                    </a:lnTo>
                    <a:lnTo>
                      <a:pt x="156" y="2487"/>
                    </a:lnTo>
                    <a:lnTo>
                      <a:pt x="1174" y="726"/>
                    </a:lnTo>
                    <a:cubicBezTo>
                      <a:pt x="1360" y="405"/>
                      <a:pt x="1132" y="1"/>
                      <a:pt x="76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75" name="Google Shape;13275;p13"/>
              <p:cNvSpPr/>
              <p:nvPr/>
            </p:nvSpPr>
            <p:spPr>
              <a:xfrm rot="-5400000">
                <a:off x="532875" y="3749525"/>
                <a:ext cx="737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49" h="1189" extrusionOk="0">
                    <a:moveTo>
                      <a:pt x="2204" y="0"/>
                    </a:moveTo>
                    <a:cubicBezTo>
                      <a:pt x="2122" y="0"/>
                      <a:pt x="2041" y="21"/>
                      <a:pt x="1968" y="66"/>
                    </a:cubicBezTo>
                    <a:lnTo>
                      <a:pt x="380" y="981"/>
                    </a:lnTo>
                    <a:lnTo>
                      <a:pt x="0" y="1188"/>
                    </a:lnTo>
                    <a:lnTo>
                      <a:pt x="2331" y="1188"/>
                    </a:lnTo>
                    <a:cubicBezTo>
                      <a:pt x="2338" y="1188"/>
                      <a:pt x="2346" y="1188"/>
                      <a:pt x="2353" y="1188"/>
                    </a:cubicBezTo>
                    <a:cubicBezTo>
                      <a:pt x="2720" y="1188"/>
                      <a:pt x="2948" y="784"/>
                      <a:pt x="2762" y="463"/>
                    </a:cubicBezTo>
                    <a:lnTo>
                      <a:pt x="2624" y="256"/>
                    </a:lnTo>
                    <a:cubicBezTo>
                      <a:pt x="2542" y="92"/>
                      <a:pt x="2374" y="0"/>
                      <a:pt x="220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76" name="Google Shape;13276;p13"/>
              <p:cNvSpPr/>
              <p:nvPr/>
            </p:nvSpPr>
            <p:spPr>
              <a:xfrm rot="-5400000">
                <a:off x="523225" y="3747675"/>
                <a:ext cx="56975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49" extrusionOk="0">
                    <a:moveTo>
                      <a:pt x="1597" y="1"/>
                    </a:moveTo>
                    <a:cubicBezTo>
                      <a:pt x="1433" y="1"/>
                      <a:pt x="1269" y="83"/>
                      <a:pt x="1174" y="247"/>
                    </a:cubicBezTo>
                    <a:lnTo>
                      <a:pt x="156" y="2007"/>
                    </a:lnTo>
                    <a:lnTo>
                      <a:pt x="1" y="2249"/>
                    </a:lnTo>
                    <a:lnTo>
                      <a:pt x="380" y="2042"/>
                    </a:lnTo>
                    <a:lnTo>
                      <a:pt x="1968" y="1127"/>
                    </a:lnTo>
                    <a:cubicBezTo>
                      <a:pt x="2193" y="989"/>
                      <a:pt x="2279" y="696"/>
                      <a:pt x="2141" y="454"/>
                    </a:cubicBezTo>
                    <a:lnTo>
                      <a:pt x="2020" y="247"/>
                    </a:lnTo>
                    <a:cubicBezTo>
                      <a:pt x="1925" y="83"/>
                      <a:pt x="1761" y="1"/>
                      <a:pt x="159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77" name="Google Shape;13277;p13"/>
              <p:cNvSpPr/>
              <p:nvPr/>
            </p:nvSpPr>
            <p:spPr>
              <a:xfrm rot="-5400000">
                <a:off x="533013" y="3843763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2" y="240"/>
                    </a:cubicBezTo>
                    <a:lnTo>
                      <a:pt x="191" y="464"/>
                    </a:lnTo>
                    <a:cubicBezTo>
                      <a:pt x="1" y="775"/>
                      <a:pt x="225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5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78" name="Google Shape;13278;p13"/>
              <p:cNvSpPr/>
              <p:nvPr/>
            </p:nvSpPr>
            <p:spPr>
              <a:xfrm rot="-5400000">
                <a:off x="557375" y="37818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208" y="0"/>
                    </a:moveTo>
                    <a:cubicBezTo>
                      <a:pt x="535" y="0"/>
                      <a:pt x="0" y="536"/>
                      <a:pt x="0" y="1209"/>
                    </a:cubicBezTo>
                    <a:cubicBezTo>
                      <a:pt x="0" y="1865"/>
                      <a:pt x="535" y="2400"/>
                      <a:pt x="1208" y="2400"/>
                    </a:cubicBezTo>
                    <a:cubicBezTo>
                      <a:pt x="1864" y="2400"/>
                      <a:pt x="2399" y="1865"/>
                      <a:pt x="2399" y="1209"/>
                    </a:cubicBezTo>
                    <a:cubicBezTo>
                      <a:pt x="2399" y="536"/>
                      <a:pt x="1864" y="0"/>
                      <a:pt x="120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79" name="Google Shape;13279;p13"/>
              <p:cNvSpPr/>
              <p:nvPr/>
            </p:nvSpPr>
            <p:spPr>
              <a:xfrm rot="-5400000">
                <a:off x="487050" y="4282775"/>
                <a:ext cx="2006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83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80" name="Google Shape;13280;p13"/>
              <p:cNvSpPr/>
              <p:nvPr/>
            </p:nvSpPr>
            <p:spPr>
              <a:xfrm rot="-5400000">
                <a:off x="523388" y="43907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683" y="1"/>
                    </a:moveTo>
                    <a:cubicBezTo>
                      <a:pt x="519" y="1"/>
                      <a:pt x="355" y="78"/>
                      <a:pt x="260" y="234"/>
                    </a:cubicBezTo>
                    <a:lnTo>
                      <a:pt x="139" y="458"/>
                    </a:lnTo>
                    <a:cubicBezTo>
                      <a:pt x="1" y="682"/>
                      <a:pt x="70" y="993"/>
                      <a:pt x="312" y="1114"/>
                    </a:cubicBezTo>
                    <a:lnTo>
                      <a:pt x="1071" y="1563"/>
                    </a:lnTo>
                    <a:lnTo>
                      <a:pt x="2262" y="2253"/>
                    </a:lnTo>
                    <a:lnTo>
                      <a:pt x="2124" y="2011"/>
                    </a:lnTo>
                    <a:lnTo>
                      <a:pt x="1106" y="234"/>
                    </a:lnTo>
                    <a:cubicBezTo>
                      <a:pt x="1011" y="78"/>
                      <a:pt x="847" y="1"/>
                      <a:pt x="68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81" name="Google Shape;13281;p13"/>
              <p:cNvSpPr/>
              <p:nvPr/>
            </p:nvSpPr>
            <p:spPr>
              <a:xfrm rot="-5400000">
                <a:off x="615188" y="4368188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47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22" y="2745"/>
                    </a:cubicBezTo>
                    <a:lnTo>
                      <a:pt x="881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4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82" name="Google Shape;13282;p13"/>
              <p:cNvSpPr/>
              <p:nvPr/>
            </p:nvSpPr>
            <p:spPr>
              <a:xfrm rot="-5400000">
                <a:off x="526138" y="4368363"/>
                <a:ext cx="335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2746" extrusionOk="0">
                    <a:moveTo>
                      <a:pt x="595" y="1"/>
                    </a:moveTo>
                    <a:cubicBezTo>
                      <a:pt x="229" y="1"/>
                      <a:pt x="0" y="405"/>
                      <a:pt x="186" y="726"/>
                    </a:cubicBezTo>
                    <a:lnTo>
                      <a:pt x="1205" y="2487"/>
                    </a:lnTo>
                    <a:lnTo>
                      <a:pt x="1343" y="2745"/>
                    </a:lnTo>
                    <a:lnTo>
                      <a:pt x="1343" y="484"/>
                    </a:lnTo>
                    <a:cubicBezTo>
                      <a:pt x="1343" y="225"/>
                      <a:pt x="1136" y="1"/>
                      <a:pt x="877" y="1"/>
                    </a:cubicBezTo>
                    <a:lnTo>
                      <a:pt x="618" y="1"/>
                    </a:lnTo>
                    <a:cubicBezTo>
                      <a:pt x="610" y="1"/>
                      <a:pt x="603" y="1"/>
                      <a:pt x="5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83" name="Google Shape;13283;p13"/>
              <p:cNvSpPr/>
              <p:nvPr/>
            </p:nvSpPr>
            <p:spPr>
              <a:xfrm rot="-5400000">
                <a:off x="615413" y="43291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25" y="2745"/>
                      <a:pt x="483" y="2745"/>
                    </a:cubicBezTo>
                    <a:lnTo>
                      <a:pt x="742" y="2745"/>
                    </a:lnTo>
                    <a:cubicBezTo>
                      <a:pt x="1122" y="2745"/>
                      <a:pt x="1346" y="2331"/>
                      <a:pt x="1174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84" name="Google Shape;13284;p13"/>
              <p:cNvSpPr/>
              <p:nvPr/>
            </p:nvSpPr>
            <p:spPr>
              <a:xfrm rot="-5400000">
                <a:off x="568463" y="4320888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51" y="1139"/>
                    </a:lnTo>
                    <a:cubicBezTo>
                      <a:pt x="2029" y="1178"/>
                      <a:pt x="2113" y="1198"/>
                      <a:pt x="2194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45" y="742"/>
                    </a:lnTo>
                    <a:cubicBezTo>
                      <a:pt x="2935" y="414"/>
                      <a:pt x="2693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85" name="Google Shape;13285;p13"/>
              <p:cNvSpPr/>
              <p:nvPr/>
            </p:nvSpPr>
            <p:spPr>
              <a:xfrm rot="-5400000">
                <a:off x="594763" y="4318738"/>
                <a:ext cx="569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66" extrusionOk="0">
                    <a:moveTo>
                      <a:pt x="0" y="0"/>
                    </a:moveTo>
                    <a:lnTo>
                      <a:pt x="1174" y="2019"/>
                    </a:lnTo>
                    <a:cubicBezTo>
                      <a:pt x="1269" y="2183"/>
                      <a:pt x="1433" y="2265"/>
                      <a:pt x="1594" y="2265"/>
                    </a:cubicBezTo>
                    <a:cubicBezTo>
                      <a:pt x="1756" y="2265"/>
                      <a:pt x="1916" y="2183"/>
                      <a:pt x="2002" y="2019"/>
                    </a:cubicBezTo>
                    <a:lnTo>
                      <a:pt x="2140" y="1812"/>
                    </a:lnTo>
                    <a:cubicBezTo>
                      <a:pt x="2278" y="1571"/>
                      <a:pt x="2192" y="1260"/>
                      <a:pt x="1968" y="113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86" name="Google Shape;13286;p13"/>
              <p:cNvSpPr/>
              <p:nvPr/>
            </p:nvSpPr>
            <p:spPr>
              <a:xfrm rot="-5400000">
                <a:off x="568125" y="4415275"/>
                <a:ext cx="738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53" h="1189" extrusionOk="0">
                    <a:moveTo>
                      <a:pt x="622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6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5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87" name="Google Shape;13287;p13"/>
              <p:cNvSpPr/>
              <p:nvPr/>
            </p:nvSpPr>
            <p:spPr>
              <a:xfrm rot="-5400000">
                <a:off x="594813" y="43907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2262" y="0"/>
                    </a:moveTo>
                    <a:lnTo>
                      <a:pt x="312" y="1139"/>
                    </a:lnTo>
                    <a:cubicBezTo>
                      <a:pt x="70" y="1260"/>
                      <a:pt x="1" y="1571"/>
                      <a:pt x="139" y="1795"/>
                    </a:cubicBezTo>
                    <a:lnTo>
                      <a:pt x="260" y="2019"/>
                    </a:lnTo>
                    <a:cubicBezTo>
                      <a:pt x="355" y="2175"/>
                      <a:pt x="519" y="2252"/>
                      <a:pt x="683" y="2252"/>
                    </a:cubicBezTo>
                    <a:cubicBezTo>
                      <a:pt x="847" y="2252"/>
                      <a:pt x="1011" y="2175"/>
                      <a:pt x="1106" y="2019"/>
                    </a:cubicBezTo>
                    <a:lnTo>
                      <a:pt x="226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88" name="Google Shape;13288;p13"/>
              <p:cNvSpPr/>
              <p:nvPr/>
            </p:nvSpPr>
            <p:spPr>
              <a:xfrm rot="-5400000">
                <a:off x="526100" y="4329150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55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89" name="Google Shape;13289;p13"/>
              <p:cNvSpPr/>
              <p:nvPr/>
            </p:nvSpPr>
            <p:spPr>
              <a:xfrm rot="-5400000">
                <a:off x="533038" y="4321013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195" y="0"/>
                    </a:moveTo>
                    <a:cubicBezTo>
                      <a:pt x="2113" y="0"/>
                      <a:pt x="2029" y="21"/>
                      <a:pt x="1951" y="66"/>
                    </a:cubicBezTo>
                    <a:lnTo>
                      <a:pt x="381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693" y="1188"/>
                      <a:pt x="2935" y="791"/>
                      <a:pt x="2745" y="463"/>
                    </a:cubicBezTo>
                    <a:lnTo>
                      <a:pt x="2624" y="256"/>
                    </a:lnTo>
                    <a:cubicBezTo>
                      <a:pt x="2531" y="92"/>
                      <a:pt x="2367" y="0"/>
                      <a:pt x="21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90" name="Google Shape;13290;p13"/>
              <p:cNvSpPr/>
              <p:nvPr/>
            </p:nvSpPr>
            <p:spPr>
              <a:xfrm rot="-5400000">
                <a:off x="523225" y="4318950"/>
                <a:ext cx="56975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49" extrusionOk="0">
                    <a:moveTo>
                      <a:pt x="1594" y="1"/>
                    </a:moveTo>
                    <a:cubicBezTo>
                      <a:pt x="1433" y="1"/>
                      <a:pt x="1269" y="83"/>
                      <a:pt x="1174" y="247"/>
                    </a:cubicBezTo>
                    <a:lnTo>
                      <a:pt x="155" y="2007"/>
                    </a:lnTo>
                    <a:lnTo>
                      <a:pt x="0" y="2249"/>
                    </a:lnTo>
                    <a:lnTo>
                      <a:pt x="380" y="2042"/>
                    </a:lnTo>
                    <a:lnTo>
                      <a:pt x="1968" y="1127"/>
                    </a:lnTo>
                    <a:cubicBezTo>
                      <a:pt x="2192" y="989"/>
                      <a:pt x="2278" y="696"/>
                      <a:pt x="2140" y="454"/>
                    </a:cubicBezTo>
                    <a:lnTo>
                      <a:pt x="2002" y="247"/>
                    </a:lnTo>
                    <a:cubicBezTo>
                      <a:pt x="1916" y="83"/>
                      <a:pt x="1756" y="1"/>
                      <a:pt x="15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91" name="Google Shape;13291;p13"/>
              <p:cNvSpPr/>
              <p:nvPr/>
            </p:nvSpPr>
            <p:spPr>
              <a:xfrm rot="-5400000">
                <a:off x="532800" y="4415275"/>
                <a:ext cx="738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53" h="1189" extrusionOk="0">
                    <a:moveTo>
                      <a:pt x="755" y="0"/>
                    </a:moveTo>
                    <a:cubicBezTo>
                      <a:pt x="584" y="0"/>
                      <a:pt x="422" y="89"/>
                      <a:pt x="329" y="240"/>
                    </a:cubicBezTo>
                    <a:lnTo>
                      <a:pt x="208" y="464"/>
                    </a:lnTo>
                    <a:cubicBezTo>
                      <a:pt x="1" y="775"/>
                      <a:pt x="243" y="1189"/>
                      <a:pt x="622" y="1189"/>
                    </a:cubicBezTo>
                    <a:lnTo>
                      <a:pt x="2952" y="1189"/>
                    </a:lnTo>
                    <a:lnTo>
                      <a:pt x="1761" y="516"/>
                    </a:lnTo>
                    <a:lnTo>
                      <a:pt x="1002" y="67"/>
                    </a:lnTo>
                    <a:cubicBezTo>
                      <a:pt x="923" y="22"/>
                      <a:pt x="838" y="0"/>
                      <a:pt x="7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92" name="Google Shape;13292;p13"/>
              <p:cNvSpPr/>
              <p:nvPr/>
            </p:nvSpPr>
            <p:spPr>
              <a:xfrm rot="-5400000">
                <a:off x="557375" y="43531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209" y="0"/>
                    </a:moveTo>
                    <a:cubicBezTo>
                      <a:pt x="535" y="0"/>
                      <a:pt x="0" y="536"/>
                      <a:pt x="0" y="1209"/>
                    </a:cubicBezTo>
                    <a:cubicBezTo>
                      <a:pt x="0" y="1865"/>
                      <a:pt x="535" y="2400"/>
                      <a:pt x="1209" y="2400"/>
                    </a:cubicBezTo>
                    <a:cubicBezTo>
                      <a:pt x="1864" y="2400"/>
                      <a:pt x="2399" y="1865"/>
                      <a:pt x="2399" y="1209"/>
                    </a:cubicBezTo>
                    <a:cubicBezTo>
                      <a:pt x="2399" y="536"/>
                      <a:pt x="1864" y="0"/>
                      <a:pt x="120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93" name="Google Shape;13293;p13"/>
              <p:cNvSpPr/>
              <p:nvPr/>
            </p:nvSpPr>
            <p:spPr>
              <a:xfrm rot="-5400000">
                <a:off x="487050" y="1997175"/>
                <a:ext cx="2006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94" name="Google Shape;13294;p13"/>
              <p:cNvSpPr/>
              <p:nvPr/>
            </p:nvSpPr>
            <p:spPr>
              <a:xfrm rot="-5400000">
                <a:off x="523175" y="2105375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685" y="1"/>
                    </a:moveTo>
                    <a:cubicBezTo>
                      <a:pt x="523" y="1"/>
                      <a:pt x="363" y="78"/>
                      <a:pt x="277" y="234"/>
                    </a:cubicBezTo>
                    <a:lnTo>
                      <a:pt x="139" y="458"/>
                    </a:lnTo>
                    <a:cubicBezTo>
                      <a:pt x="1" y="682"/>
                      <a:pt x="87" y="976"/>
                      <a:pt x="311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124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95" name="Google Shape;13295;p13"/>
              <p:cNvSpPr/>
              <p:nvPr/>
            </p:nvSpPr>
            <p:spPr>
              <a:xfrm rot="-5400000">
                <a:off x="615200" y="208260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05" y="2745"/>
                    </a:cubicBezTo>
                    <a:lnTo>
                      <a:pt x="863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96" name="Google Shape;13296;p13"/>
              <p:cNvSpPr/>
              <p:nvPr/>
            </p:nvSpPr>
            <p:spPr>
              <a:xfrm rot="-5400000">
                <a:off x="526100" y="208282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605" y="0"/>
                    </a:moveTo>
                    <a:cubicBezTo>
                      <a:pt x="225" y="0"/>
                      <a:pt x="1" y="397"/>
                      <a:pt x="173" y="725"/>
                    </a:cubicBezTo>
                    <a:lnTo>
                      <a:pt x="1209" y="2486"/>
                    </a:lnTo>
                    <a:lnTo>
                      <a:pt x="1347" y="2744"/>
                    </a:lnTo>
                    <a:lnTo>
                      <a:pt x="1347" y="483"/>
                    </a:lnTo>
                    <a:cubicBezTo>
                      <a:pt x="1347" y="207"/>
                      <a:pt x="1122" y="0"/>
                      <a:pt x="8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97" name="Google Shape;13297;p13"/>
              <p:cNvSpPr/>
              <p:nvPr/>
            </p:nvSpPr>
            <p:spPr>
              <a:xfrm rot="-5400000">
                <a:off x="615413" y="20435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07" y="2745"/>
                      <a:pt x="483" y="2745"/>
                    </a:cubicBezTo>
                    <a:lnTo>
                      <a:pt x="742" y="2745"/>
                    </a:lnTo>
                    <a:cubicBezTo>
                      <a:pt x="1105" y="2745"/>
                      <a:pt x="1346" y="2331"/>
                      <a:pt x="1157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98" name="Google Shape;13298;p13"/>
              <p:cNvSpPr/>
              <p:nvPr/>
            </p:nvSpPr>
            <p:spPr>
              <a:xfrm rot="-5400000">
                <a:off x="568463" y="2035713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68" y="1139"/>
                    </a:lnTo>
                    <a:cubicBezTo>
                      <a:pt x="2041" y="1178"/>
                      <a:pt x="2120" y="1198"/>
                      <a:pt x="2200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62" y="742"/>
                    </a:lnTo>
                    <a:cubicBezTo>
                      <a:pt x="2935" y="414"/>
                      <a:pt x="2710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99" name="Google Shape;13299;p13"/>
              <p:cNvSpPr/>
              <p:nvPr/>
            </p:nvSpPr>
            <p:spPr>
              <a:xfrm rot="-5400000">
                <a:off x="594750" y="2033150"/>
                <a:ext cx="5700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66" extrusionOk="0">
                    <a:moveTo>
                      <a:pt x="1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8" y="2183"/>
                      <a:pt x="2003" y="2019"/>
                    </a:cubicBezTo>
                    <a:lnTo>
                      <a:pt x="2141" y="1812"/>
                    </a:lnTo>
                    <a:cubicBezTo>
                      <a:pt x="2279" y="1571"/>
                      <a:pt x="2193" y="1260"/>
                      <a:pt x="1951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00" name="Google Shape;13300;p13"/>
              <p:cNvSpPr/>
              <p:nvPr/>
            </p:nvSpPr>
            <p:spPr>
              <a:xfrm rot="-5400000">
                <a:off x="568338" y="2129888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605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6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01" name="Google Shape;13301;p13"/>
              <p:cNvSpPr/>
              <p:nvPr/>
            </p:nvSpPr>
            <p:spPr>
              <a:xfrm rot="-5400000">
                <a:off x="594600" y="2105375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2279" y="0"/>
                    </a:moveTo>
                    <a:lnTo>
                      <a:pt x="329" y="1139"/>
                    </a:lnTo>
                    <a:cubicBezTo>
                      <a:pt x="87" y="1260"/>
                      <a:pt x="1" y="1571"/>
                      <a:pt x="139" y="1795"/>
                    </a:cubicBezTo>
                    <a:lnTo>
                      <a:pt x="277" y="2019"/>
                    </a:lnTo>
                    <a:cubicBezTo>
                      <a:pt x="372" y="2175"/>
                      <a:pt x="536" y="2252"/>
                      <a:pt x="697" y="2252"/>
                    </a:cubicBezTo>
                    <a:cubicBezTo>
                      <a:pt x="859" y="2252"/>
                      <a:pt x="1019" y="2175"/>
                      <a:pt x="1105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02" name="Google Shape;13302;p13"/>
              <p:cNvSpPr/>
              <p:nvPr/>
            </p:nvSpPr>
            <p:spPr>
              <a:xfrm rot="-5400000">
                <a:off x="526100" y="2043550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38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03" name="Google Shape;13303;p13"/>
              <p:cNvSpPr/>
              <p:nvPr/>
            </p:nvSpPr>
            <p:spPr>
              <a:xfrm rot="-5400000">
                <a:off x="533038" y="2035838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200" y="0"/>
                    </a:moveTo>
                    <a:cubicBezTo>
                      <a:pt x="2121" y="0"/>
                      <a:pt x="2041" y="21"/>
                      <a:pt x="1968" y="66"/>
                    </a:cubicBezTo>
                    <a:lnTo>
                      <a:pt x="380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710" y="1188"/>
                      <a:pt x="2935" y="791"/>
                      <a:pt x="2762" y="463"/>
                    </a:cubicBezTo>
                    <a:lnTo>
                      <a:pt x="2624" y="256"/>
                    </a:lnTo>
                    <a:cubicBezTo>
                      <a:pt x="2531" y="92"/>
                      <a:pt x="2366" y="0"/>
                      <a:pt x="22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04" name="Google Shape;13304;p13"/>
              <p:cNvSpPr/>
              <p:nvPr/>
            </p:nvSpPr>
            <p:spPr>
              <a:xfrm rot="-5400000">
                <a:off x="523438" y="2033588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9" y="2007"/>
                    </a:lnTo>
                    <a:lnTo>
                      <a:pt x="1" y="2249"/>
                    </a:lnTo>
                    <a:lnTo>
                      <a:pt x="381" y="2042"/>
                    </a:lnTo>
                    <a:lnTo>
                      <a:pt x="1951" y="1127"/>
                    </a:lnTo>
                    <a:cubicBezTo>
                      <a:pt x="2193" y="989"/>
                      <a:pt x="2262" y="696"/>
                      <a:pt x="2124" y="454"/>
                    </a:cubicBezTo>
                    <a:lnTo>
                      <a:pt x="2003" y="247"/>
                    </a:lnTo>
                    <a:cubicBezTo>
                      <a:pt x="1908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05" name="Google Shape;13305;p13"/>
              <p:cNvSpPr/>
              <p:nvPr/>
            </p:nvSpPr>
            <p:spPr>
              <a:xfrm rot="-5400000">
                <a:off x="533013" y="2129888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2" y="240"/>
                    </a:cubicBezTo>
                    <a:lnTo>
                      <a:pt x="191" y="464"/>
                    </a:lnTo>
                    <a:cubicBezTo>
                      <a:pt x="1" y="775"/>
                      <a:pt x="225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5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06" name="Google Shape;13306;p13"/>
              <p:cNvSpPr/>
              <p:nvPr/>
            </p:nvSpPr>
            <p:spPr>
              <a:xfrm rot="-5400000">
                <a:off x="552338" y="2072538"/>
                <a:ext cx="70350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2814" h="2411" extrusionOk="0">
                    <a:moveTo>
                      <a:pt x="1605" y="0"/>
                    </a:moveTo>
                    <a:cubicBezTo>
                      <a:pt x="535" y="0"/>
                      <a:pt x="0" y="1295"/>
                      <a:pt x="760" y="2054"/>
                    </a:cubicBezTo>
                    <a:cubicBezTo>
                      <a:pt x="1006" y="2301"/>
                      <a:pt x="1308" y="2411"/>
                      <a:pt x="1604" y="2411"/>
                    </a:cubicBezTo>
                    <a:cubicBezTo>
                      <a:pt x="2222" y="2411"/>
                      <a:pt x="2813" y="1932"/>
                      <a:pt x="2813" y="1209"/>
                    </a:cubicBezTo>
                    <a:cubicBezTo>
                      <a:pt x="2813" y="536"/>
                      <a:pt x="2261" y="0"/>
                      <a:pt x="16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07" name="Google Shape;13307;p13"/>
              <p:cNvSpPr/>
              <p:nvPr/>
            </p:nvSpPr>
            <p:spPr>
              <a:xfrm rot="-5400000">
                <a:off x="510888" y="2963813"/>
                <a:ext cx="67775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702" extrusionOk="0">
                    <a:moveTo>
                      <a:pt x="812" y="0"/>
                    </a:moveTo>
                    <a:cubicBezTo>
                      <a:pt x="618" y="0"/>
                      <a:pt x="423" y="95"/>
                      <a:pt x="311" y="285"/>
                    </a:cubicBezTo>
                    <a:lnTo>
                      <a:pt x="156" y="561"/>
                    </a:lnTo>
                    <a:cubicBezTo>
                      <a:pt x="1" y="837"/>
                      <a:pt x="87" y="1182"/>
                      <a:pt x="380" y="1338"/>
                    </a:cubicBezTo>
                    <a:lnTo>
                      <a:pt x="1295" y="1873"/>
                    </a:lnTo>
                    <a:lnTo>
                      <a:pt x="2710" y="2701"/>
                    </a:lnTo>
                    <a:lnTo>
                      <a:pt x="2710" y="2701"/>
                    </a:lnTo>
                    <a:lnTo>
                      <a:pt x="2538" y="2408"/>
                    </a:lnTo>
                    <a:lnTo>
                      <a:pt x="1312" y="285"/>
                    </a:lnTo>
                    <a:cubicBezTo>
                      <a:pt x="1200" y="95"/>
                      <a:pt x="1006" y="0"/>
                      <a:pt x="81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08" name="Google Shape;13308;p13"/>
              <p:cNvSpPr/>
              <p:nvPr/>
            </p:nvSpPr>
            <p:spPr>
              <a:xfrm rot="-5400000">
                <a:off x="620588" y="29367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1606" y="1"/>
                    </a:moveTo>
                    <a:lnTo>
                      <a:pt x="208" y="2417"/>
                    </a:lnTo>
                    <a:cubicBezTo>
                      <a:pt x="1" y="2797"/>
                      <a:pt x="277" y="3280"/>
                      <a:pt x="726" y="3280"/>
                    </a:cubicBezTo>
                    <a:lnTo>
                      <a:pt x="1019" y="3280"/>
                    </a:lnTo>
                    <a:cubicBezTo>
                      <a:pt x="1347" y="3280"/>
                      <a:pt x="1606" y="3021"/>
                      <a:pt x="1606" y="2711"/>
                    </a:cubicBezTo>
                    <a:lnTo>
                      <a:pt x="160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09" name="Google Shape;13309;p13"/>
              <p:cNvSpPr/>
              <p:nvPr/>
            </p:nvSpPr>
            <p:spPr>
              <a:xfrm rot="-5400000">
                <a:off x="514013" y="293716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725" y="1"/>
                    </a:moveTo>
                    <a:cubicBezTo>
                      <a:pt x="277" y="1"/>
                      <a:pt x="1" y="484"/>
                      <a:pt x="225" y="864"/>
                    </a:cubicBezTo>
                    <a:lnTo>
                      <a:pt x="1450" y="2969"/>
                    </a:lnTo>
                    <a:lnTo>
                      <a:pt x="1606" y="3280"/>
                    </a:lnTo>
                    <a:lnTo>
                      <a:pt x="1606" y="588"/>
                    </a:lnTo>
                    <a:cubicBezTo>
                      <a:pt x="1606" y="260"/>
                      <a:pt x="1347" y="1"/>
                      <a:pt x="10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10" name="Google Shape;13310;p13"/>
              <p:cNvSpPr/>
              <p:nvPr/>
            </p:nvSpPr>
            <p:spPr>
              <a:xfrm rot="-5400000">
                <a:off x="620575" y="2889700"/>
                <a:ext cx="40600" cy="8245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3298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60" y="3298"/>
                      <a:pt x="570" y="3298"/>
                    </a:cubicBezTo>
                    <a:lnTo>
                      <a:pt x="881" y="3298"/>
                    </a:lnTo>
                    <a:cubicBezTo>
                      <a:pt x="1330" y="3298"/>
                      <a:pt x="1623" y="2814"/>
                      <a:pt x="1399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11" name="Google Shape;13311;p13"/>
              <p:cNvSpPr/>
              <p:nvPr/>
            </p:nvSpPr>
            <p:spPr>
              <a:xfrm rot="-5400000">
                <a:off x="564763" y="2880388"/>
                <a:ext cx="876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7" extrusionOk="0">
                    <a:moveTo>
                      <a:pt x="0" y="0"/>
                    </a:moveTo>
                    <a:lnTo>
                      <a:pt x="2330" y="1364"/>
                    </a:lnTo>
                    <a:cubicBezTo>
                      <a:pt x="2418" y="1413"/>
                      <a:pt x="2514" y="1436"/>
                      <a:pt x="2609" y="1436"/>
                    </a:cubicBezTo>
                    <a:cubicBezTo>
                      <a:pt x="2815" y="1436"/>
                      <a:pt x="3018" y="1328"/>
                      <a:pt x="3124" y="1140"/>
                    </a:cubicBezTo>
                    <a:lnTo>
                      <a:pt x="3280" y="863"/>
                    </a:lnTo>
                    <a:cubicBezTo>
                      <a:pt x="3504" y="484"/>
                      <a:pt x="3228" y="18"/>
                      <a:pt x="277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12" name="Google Shape;13312;p13"/>
              <p:cNvSpPr/>
              <p:nvPr/>
            </p:nvSpPr>
            <p:spPr>
              <a:xfrm rot="-5400000">
                <a:off x="596325" y="2878175"/>
                <a:ext cx="677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684" extrusionOk="0">
                    <a:moveTo>
                      <a:pt x="0" y="0"/>
                    </a:moveTo>
                    <a:lnTo>
                      <a:pt x="1398" y="2399"/>
                    </a:lnTo>
                    <a:cubicBezTo>
                      <a:pt x="1510" y="2589"/>
                      <a:pt x="1705" y="2684"/>
                      <a:pt x="1899" y="2684"/>
                    </a:cubicBezTo>
                    <a:cubicBezTo>
                      <a:pt x="2093" y="2684"/>
                      <a:pt x="2287" y="2589"/>
                      <a:pt x="2399" y="2399"/>
                    </a:cubicBezTo>
                    <a:lnTo>
                      <a:pt x="2555" y="2140"/>
                    </a:lnTo>
                    <a:cubicBezTo>
                      <a:pt x="2710" y="1864"/>
                      <a:pt x="2624" y="1502"/>
                      <a:pt x="2348" y="134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13" name="Google Shape;13313;p13"/>
              <p:cNvSpPr/>
              <p:nvPr/>
            </p:nvSpPr>
            <p:spPr>
              <a:xfrm rot="-5400000">
                <a:off x="564750" y="2993000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725" y="0"/>
                    </a:moveTo>
                    <a:cubicBezTo>
                      <a:pt x="277" y="18"/>
                      <a:pt x="1" y="484"/>
                      <a:pt x="225" y="863"/>
                    </a:cubicBezTo>
                    <a:lnTo>
                      <a:pt x="380" y="1140"/>
                    </a:lnTo>
                    <a:cubicBezTo>
                      <a:pt x="486" y="1328"/>
                      <a:pt x="689" y="1436"/>
                      <a:pt x="895" y="1436"/>
                    </a:cubicBezTo>
                    <a:cubicBezTo>
                      <a:pt x="991" y="1436"/>
                      <a:pt x="1087" y="1413"/>
                      <a:pt x="1174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14" name="Google Shape;13314;p13"/>
              <p:cNvSpPr/>
              <p:nvPr/>
            </p:nvSpPr>
            <p:spPr>
              <a:xfrm rot="-5400000">
                <a:off x="596263" y="2964088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7" y="0"/>
                    </a:moveTo>
                    <a:lnTo>
                      <a:pt x="380" y="1346"/>
                    </a:lnTo>
                    <a:cubicBezTo>
                      <a:pt x="104" y="1502"/>
                      <a:pt x="0" y="1864"/>
                      <a:pt x="173" y="2140"/>
                    </a:cubicBezTo>
                    <a:lnTo>
                      <a:pt x="328" y="2399"/>
                    </a:lnTo>
                    <a:cubicBezTo>
                      <a:pt x="432" y="2598"/>
                      <a:pt x="626" y="2697"/>
                      <a:pt x="822" y="2697"/>
                    </a:cubicBezTo>
                    <a:cubicBezTo>
                      <a:pt x="1019" y="2697"/>
                      <a:pt x="1217" y="2598"/>
                      <a:pt x="1329" y="2399"/>
                    </a:cubicBez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15" name="Google Shape;13315;p13"/>
              <p:cNvSpPr/>
              <p:nvPr/>
            </p:nvSpPr>
            <p:spPr>
              <a:xfrm rot="-5400000">
                <a:off x="514013" y="28901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570" y="1"/>
                    </a:moveTo>
                    <a:cubicBezTo>
                      <a:pt x="260" y="1"/>
                      <a:pt x="1" y="260"/>
                      <a:pt x="1" y="588"/>
                    </a:cubicBezTo>
                    <a:lnTo>
                      <a:pt x="1" y="3280"/>
                    </a:lnTo>
                    <a:lnTo>
                      <a:pt x="173" y="2987"/>
                    </a:lnTo>
                    <a:lnTo>
                      <a:pt x="1399" y="864"/>
                    </a:lnTo>
                    <a:cubicBezTo>
                      <a:pt x="1606" y="484"/>
                      <a:pt x="1330" y="1"/>
                      <a:pt x="88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16" name="Google Shape;13316;p13"/>
              <p:cNvSpPr/>
              <p:nvPr/>
            </p:nvSpPr>
            <p:spPr>
              <a:xfrm rot="-5400000">
                <a:off x="522550" y="2880550"/>
                <a:ext cx="87600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24" extrusionOk="0">
                    <a:moveTo>
                      <a:pt x="2642" y="1"/>
                    </a:moveTo>
                    <a:cubicBezTo>
                      <a:pt x="2541" y="1"/>
                      <a:pt x="2440" y="26"/>
                      <a:pt x="2348" y="77"/>
                    </a:cubicBezTo>
                    <a:lnTo>
                      <a:pt x="466" y="1165"/>
                    </a:lnTo>
                    <a:lnTo>
                      <a:pt x="0" y="1424"/>
                    </a:lnTo>
                    <a:lnTo>
                      <a:pt x="2796" y="1424"/>
                    </a:lnTo>
                    <a:cubicBezTo>
                      <a:pt x="3228" y="1424"/>
                      <a:pt x="3504" y="940"/>
                      <a:pt x="3297" y="561"/>
                    </a:cubicBezTo>
                    <a:lnTo>
                      <a:pt x="3142" y="284"/>
                    </a:lnTo>
                    <a:cubicBezTo>
                      <a:pt x="3038" y="100"/>
                      <a:pt x="2842" y="1"/>
                      <a:pt x="26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17" name="Google Shape;13317;p13"/>
              <p:cNvSpPr/>
              <p:nvPr/>
            </p:nvSpPr>
            <p:spPr>
              <a:xfrm rot="-5400000">
                <a:off x="510950" y="2878000"/>
                <a:ext cx="67750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698" extrusionOk="0">
                    <a:moveTo>
                      <a:pt x="1890" y="0"/>
                    </a:moveTo>
                    <a:cubicBezTo>
                      <a:pt x="1692" y="0"/>
                      <a:pt x="1493" y="100"/>
                      <a:pt x="1381" y="298"/>
                    </a:cubicBezTo>
                    <a:lnTo>
                      <a:pt x="173" y="2404"/>
                    </a:lnTo>
                    <a:lnTo>
                      <a:pt x="0" y="2697"/>
                    </a:lnTo>
                    <a:lnTo>
                      <a:pt x="449" y="2438"/>
                    </a:lnTo>
                    <a:lnTo>
                      <a:pt x="2330" y="1351"/>
                    </a:lnTo>
                    <a:cubicBezTo>
                      <a:pt x="2606" y="1196"/>
                      <a:pt x="2710" y="833"/>
                      <a:pt x="2555" y="557"/>
                    </a:cubicBezTo>
                    <a:lnTo>
                      <a:pt x="2399" y="298"/>
                    </a:lnTo>
                    <a:cubicBezTo>
                      <a:pt x="2287" y="100"/>
                      <a:pt x="2089" y="0"/>
                      <a:pt x="189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18" name="Google Shape;13318;p13"/>
              <p:cNvSpPr/>
              <p:nvPr/>
            </p:nvSpPr>
            <p:spPr>
              <a:xfrm rot="-5400000">
                <a:off x="522438" y="2993063"/>
                <a:ext cx="87625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2" extrusionOk="0">
                    <a:moveTo>
                      <a:pt x="880" y="1"/>
                    </a:moveTo>
                    <a:cubicBezTo>
                      <a:pt x="679" y="1"/>
                      <a:pt x="484" y="108"/>
                      <a:pt x="380" y="292"/>
                    </a:cubicBezTo>
                    <a:lnTo>
                      <a:pt x="225" y="569"/>
                    </a:lnTo>
                    <a:cubicBezTo>
                      <a:pt x="1" y="948"/>
                      <a:pt x="277" y="1432"/>
                      <a:pt x="725" y="1432"/>
                    </a:cubicBezTo>
                    <a:lnTo>
                      <a:pt x="3504" y="1432"/>
                    </a:lnTo>
                    <a:lnTo>
                      <a:pt x="2089" y="603"/>
                    </a:lnTo>
                    <a:lnTo>
                      <a:pt x="1174" y="85"/>
                    </a:lnTo>
                    <a:cubicBezTo>
                      <a:pt x="1082" y="28"/>
                      <a:pt x="981" y="1"/>
                      <a:pt x="8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19" name="Google Shape;13319;p13"/>
              <p:cNvSpPr/>
              <p:nvPr/>
            </p:nvSpPr>
            <p:spPr>
              <a:xfrm rot="-5400000">
                <a:off x="545713" y="2924888"/>
                <a:ext cx="83750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50" h="2865" extrusionOk="0">
                    <a:moveTo>
                      <a:pt x="1917" y="0"/>
                    </a:moveTo>
                    <a:cubicBezTo>
                      <a:pt x="640" y="0"/>
                      <a:pt x="1" y="1536"/>
                      <a:pt x="898" y="2434"/>
                    </a:cubicBezTo>
                    <a:cubicBezTo>
                      <a:pt x="1196" y="2732"/>
                      <a:pt x="1560" y="2865"/>
                      <a:pt x="1915" y="2865"/>
                    </a:cubicBezTo>
                    <a:cubicBezTo>
                      <a:pt x="2651" y="2865"/>
                      <a:pt x="3349" y="2294"/>
                      <a:pt x="3349" y="1433"/>
                    </a:cubicBezTo>
                    <a:cubicBezTo>
                      <a:pt x="3349" y="639"/>
                      <a:pt x="2711" y="0"/>
                      <a:pt x="19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20" name="Google Shape;13320;p13"/>
              <p:cNvSpPr/>
              <p:nvPr/>
            </p:nvSpPr>
            <p:spPr>
              <a:xfrm rot="-5400000">
                <a:off x="510888" y="3535113"/>
                <a:ext cx="67775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702" extrusionOk="0">
                    <a:moveTo>
                      <a:pt x="812" y="0"/>
                    </a:moveTo>
                    <a:cubicBezTo>
                      <a:pt x="618" y="0"/>
                      <a:pt x="424" y="95"/>
                      <a:pt x="312" y="285"/>
                    </a:cubicBezTo>
                    <a:lnTo>
                      <a:pt x="156" y="561"/>
                    </a:lnTo>
                    <a:cubicBezTo>
                      <a:pt x="1" y="837"/>
                      <a:pt x="87" y="1182"/>
                      <a:pt x="381" y="1338"/>
                    </a:cubicBezTo>
                    <a:lnTo>
                      <a:pt x="1295" y="1873"/>
                    </a:lnTo>
                    <a:lnTo>
                      <a:pt x="2711" y="2701"/>
                    </a:lnTo>
                    <a:lnTo>
                      <a:pt x="2711" y="2701"/>
                    </a:lnTo>
                    <a:lnTo>
                      <a:pt x="2538" y="2408"/>
                    </a:lnTo>
                    <a:lnTo>
                      <a:pt x="1313" y="285"/>
                    </a:lnTo>
                    <a:cubicBezTo>
                      <a:pt x="1200" y="95"/>
                      <a:pt x="1006" y="0"/>
                      <a:pt x="81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21" name="Google Shape;13321;p13"/>
              <p:cNvSpPr/>
              <p:nvPr/>
            </p:nvSpPr>
            <p:spPr>
              <a:xfrm rot="-5400000">
                <a:off x="620575" y="3508450"/>
                <a:ext cx="401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7" h="3281" extrusionOk="0">
                    <a:moveTo>
                      <a:pt x="1606" y="1"/>
                    </a:moveTo>
                    <a:lnTo>
                      <a:pt x="208" y="2417"/>
                    </a:lnTo>
                    <a:cubicBezTo>
                      <a:pt x="1" y="2797"/>
                      <a:pt x="277" y="3280"/>
                      <a:pt x="709" y="3280"/>
                    </a:cubicBezTo>
                    <a:lnTo>
                      <a:pt x="1019" y="3280"/>
                    </a:lnTo>
                    <a:cubicBezTo>
                      <a:pt x="1347" y="3280"/>
                      <a:pt x="1606" y="3021"/>
                      <a:pt x="1606" y="2711"/>
                    </a:cubicBezTo>
                    <a:lnTo>
                      <a:pt x="160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22" name="Google Shape;13322;p13"/>
              <p:cNvSpPr/>
              <p:nvPr/>
            </p:nvSpPr>
            <p:spPr>
              <a:xfrm rot="-5400000">
                <a:off x="514000" y="3508450"/>
                <a:ext cx="401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7" h="3281" extrusionOk="0">
                    <a:moveTo>
                      <a:pt x="726" y="1"/>
                    </a:moveTo>
                    <a:cubicBezTo>
                      <a:pt x="277" y="1"/>
                      <a:pt x="1" y="484"/>
                      <a:pt x="225" y="864"/>
                    </a:cubicBezTo>
                    <a:lnTo>
                      <a:pt x="1433" y="2969"/>
                    </a:lnTo>
                    <a:lnTo>
                      <a:pt x="1606" y="3280"/>
                    </a:lnTo>
                    <a:lnTo>
                      <a:pt x="1606" y="588"/>
                    </a:lnTo>
                    <a:cubicBezTo>
                      <a:pt x="1606" y="260"/>
                      <a:pt x="1347" y="1"/>
                      <a:pt x="10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23" name="Google Shape;13323;p13"/>
              <p:cNvSpPr/>
              <p:nvPr/>
            </p:nvSpPr>
            <p:spPr>
              <a:xfrm rot="-5400000">
                <a:off x="620800" y="3461200"/>
                <a:ext cx="40150" cy="82450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98" extrusionOk="0">
                    <a:moveTo>
                      <a:pt x="0" y="1"/>
                    </a:moveTo>
                    <a:lnTo>
                      <a:pt x="0" y="2711"/>
                    </a:lnTo>
                    <a:cubicBezTo>
                      <a:pt x="0" y="3039"/>
                      <a:pt x="259" y="3298"/>
                      <a:pt x="570" y="3298"/>
                    </a:cubicBezTo>
                    <a:lnTo>
                      <a:pt x="880" y="3298"/>
                    </a:lnTo>
                    <a:cubicBezTo>
                      <a:pt x="1329" y="3298"/>
                      <a:pt x="1605" y="2814"/>
                      <a:pt x="1381" y="241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24" name="Google Shape;13324;p13"/>
              <p:cNvSpPr/>
              <p:nvPr/>
            </p:nvSpPr>
            <p:spPr>
              <a:xfrm rot="-5400000">
                <a:off x="564750" y="3451675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1" y="0"/>
                    </a:moveTo>
                    <a:lnTo>
                      <a:pt x="2331" y="1364"/>
                    </a:lnTo>
                    <a:cubicBezTo>
                      <a:pt x="2418" y="1413"/>
                      <a:pt x="2514" y="1436"/>
                      <a:pt x="2610" y="1436"/>
                    </a:cubicBezTo>
                    <a:cubicBezTo>
                      <a:pt x="2816" y="1436"/>
                      <a:pt x="3018" y="1328"/>
                      <a:pt x="3125" y="1140"/>
                    </a:cubicBezTo>
                    <a:lnTo>
                      <a:pt x="3280" y="863"/>
                    </a:lnTo>
                    <a:cubicBezTo>
                      <a:pt x="3504" y="484"/>
                      <a:pt x="3228" y="18"/>
                      <a:pt x="277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25" name="Google Shape;13325;p13"/>
              <p:cNvSpPr/>
              <p:nvPr/>
            </p:nvSpPr>
            <p:spPr>
              <a:xfrm rot="-5400000">
                <a:off x="596313" y="3449463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11" y="2589"/>
                      <a:pt x="1705" y="2684"/>
                      <a:pt x="1899" y="2684"/>
                    </a:cubicBezTo>
                    <a:cubicBezTo>
                      <a:pt x="2093" y="2684"/>
                      <a:pt x="2287" y="2589"/>
                      <a:pt x="2400" y="2399"/>
                    </a:cubicBezTo>
                    <a:lnTo>
                      <a:pt x="2555" y="2140"/>
                    </a:lnTo>
                    <a:cubicBezTo>
                      <a:pt x="2710" y="1864"/>
                      <a:pt x="2607" y="1502"/>
                      <a:pt x="2348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26" name="Google Shape;13326;p13"/>
              <p:cNvSpPr/>
              <p:nvPr/>
            </p:nvSpPr>
            <p:spPr>
              <a:xfrm rot="-5400000">
                <a:off x="564750" y="3564300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726" y="0"/>
                    </a:moveTo>
                    <a:cubicBezTo>
                      <a:pt x="277" y="18"/>
                      <a:pt x="1" y="484"/>
                      <a:pt x="225" y="863"/>
                    </a:cubicBezTo>
                    <a:lnTo>
                      <a:pt x="381" y="1140"/>
                    </a:lnTo>
                    <a:cubicBezTo>
                      <a:pt x="487" y="1328"/>
                      <a:pt x="690" y="1436"/>
                      <a:pt x="896" y="1436"/>
                    </a:cubicBezTo>
                    <a:cubicBezTo>
                      <a:pt x="991" y="1436"/>
                      <a:pt x="1087" y="1413"/>
                      <a:pt x="1175" y="1364"/>
                    </a:cubicBezTo>
                    <a:lnTo>
                      <a:pt x="350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27" name="Google Shape;13327;p13"/>
              <p:cNvSpPr/>
              <p:nvPr/>
            </p:nvSpPr>
            <p:spPr>
              <a:xfrm rot="-5400000">
                <a:off x="596263" y="3534963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8" y="0"/>
                    </a:moveTo>
                    <a:lnTo>
                      <a:pt x="381" y="1346"/>
                    </a:lnTo>
                    <a:cubicBezTo>
                      <a:pt x="104" y="1502"/>
                      <a:pt x="1" y="1864"/>
                      <a:pt x="156" y="2140"/>
                    </a:cubicBezTo>
                    <a:lnTo>
                      <a:pt x="312" y="2399"/>
                    </a:lnTo>
                    <a:cubicBezTo>
                      <a:pt x="424" y="2598"/>
                      <a:pt x="622" y="2697"/>
                      <a:pt x="821" y="2697"/>
                    </a:cubicBezTo>
                    <a:cubicBezTo>
                      <a:pt x="1019" y="2697"/>
                      <a:pt x="1218" y="2598"/>
                      <a:pt x="1330" y="2399"/>
                    </a:cubicBez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28" name="Google Shape;13328;p13"/>
              <p:cNvSpPr/>
              <p:nvPr/>
            </p:nvSpPr>
            <p:spPr>
              <a:xfrm rot="-5400000">
                <a:off x="514013" y="346141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570" y="1"/>
                    </a:moveTo>
                    <a:cubicBezTo>
                      <a:pt x="259" y="1"/>
                      <a:pt x="0" y="260"/>
                      <a:pt x="0" y="588"/>
                    </a:cubicBezTo>
                    <a:lnTo>
                      <a:pt x="0" y="3280"/>
                    </a:lnTo>
                    <a:lnTo>
                      <a:pt x="173" y="2987"/>
                    </a:lnTo>
                    <a:lnTo>
                      <a:pt x="1381" y="864"/>
                    </a:lnTo>
                    <a:cubicBezTo>
                      <a:pt x="1605" y="484"/>
                      <a:pt x="1329" y="1"/>
                      <a:pt x="8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29" name="Google Shape;13329;p13"/>
              <p:cNvSpPr/>
              <p:nvPr/>
            </p:nvSpPr>
            <p:spPr>
              <a:xfrm rot="-5400000">
                <a:off x="522538" y="3452263"/>
                <a:ext cx="8762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24" extrusionOk="0">
                    <a:moveTo>
                      <a:pt x="2642" y="1"/>
                    </a:moveTo>
                    <a:cubicBezTo>
                      <a:pt x="2541" y="1"/>
                      <a:pt x="2440" y="26"/>
                      <a:pt x="2348" y="77"/>
                    </a:cubicBezTo>
                    <a:lnTo>
                      <a:pt x="466" y="1165"/>
                    </a:lnTo>
                    <a:lnTo>
                      <a:pt x="0" y="1424"/>
                    </a:lnTo>
                    <a:lnTo>
                      <a:pt x="2796" y="1424"/>
                    </a:lnTo>
                    <a:cubicBezTo>
                      <a:pt x="3228" y="1424"/>
                      <a:pt x="3504" y="940"/>
                      <a:pt x="3297" y="561"/>
                    </a:cubicBezTo>
                    <a:lnTo>
                      <a:pt x="3142" y="284"/>
                    </a:lnTo>
                    <a:cubicBezTo>
                      <a:pt x="3038" y="100"/>
                      <a:pt x="2842" y="1"/>
                      <a:pt x="26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30" name="Google Shape;13330;p13"/>
              <p:cNvSpPr/>
              <p:nvPr/>
            </p:nvSpPr>
            <p:spPr>
              <a:xfrm rot="-5400000">
                <a:off x="510938" y="3449288"/>
                <a:ext cx="67775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8" extrusionOk="0">
                    <a:moveTo>
                      <a:pt x="1899" y="0"/>
                    </a:moveTo>
                    <a:cubicBezTo>
                      <a:pt x="1705" y="0"/>
                      <a:pt x="1511" y="100"/>
                      <a:pt x="1399" y="298"/>
                    </a:cubicBezTo>
                    <a:lnTo>
                      <a:pt x="173" y="2404"/>
                    </a:lnTo>
                    <a:lnTo>
                      <a:pt x="1" y="2697"/>
                    </a:lnTo>
                    <a:lnTo>
                      <a:pt x="449" y="2438"/>
                    </a:lnTo>
                    <a:lnTo>
                      <a:pt x="2348" y="1351"/>
                    </a:lnTo>
                    <a:cubicBezTo>
                      <a:pt x="2624" y="1196"/>
                      <a:pt x="2710" y="833"/>
                      <a:pt x="2555" y="557"/>
                    </a:cubicBezTo>
                    <a:lnTo>
                      <a:pt x="2400" y="298"/>
                    </a:lnTo>
                    <a:cubicBezTo>
                      <a:pt x="2287" y="100"/>
                      <a:pt x="2093" y="0"/>
                      <a:pt x="18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31" name="Google Shape;13331;p13"/>
              <p:cNvSpPr/>
              <p:nvPr/>
            </p:nvSpPr>
            <p:spPr>
              <a:xfrm rot="-5400000">
                <a:off x="522438" y="3564363"/>
                <a:ext cx="87625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2" extrusionOk="0">
                    <a:moveTo>
                      <a:pt x="880" y="1"/>
                    </a:moveTo>
                    <a:cubicBezTo>
                      <a:pt x="680" y="1"/>
                      <a:pt x="484" y="108"/>
                      <a:pt x="381" y="292"/>
                    </a:cubicBezTo>
                    <a:lnTo>
                      <a:pt x="225" y="569"/>
                    </a:lnTo>
                    <a:cubicBezTo>
                      <a:pt x="1" y="948"/>
                      <a:pt x="277" y="1432"/>
                      <a:pt x="726" y="1432"/>
                    </a:cubicBezTo>
                    <a:lnTo>
                      <a:pt x="3505" y="1432"/>
                    </a:lnTo>
                    <a:lnTo>
                      <a:pt x="2089" y="603"/>
                    </a:lnTo>
                    <a:lnTo>
                      <a:pt x="1175" y="85"/>
                    </a:lnTo>
                    <a:cubicBezTo>
                      <a:pt x="1082" y="28"/>
                      <a:pt x="981" y="1"/>
                      <a:pt x="8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32" name="Google Shape;13332;p13"/>
              <p:cNvSpPr/>
              <p:nvPr/>
            </p:nvSpPr>
            <p:spPr>
              <a:xfrm rot="-5400000">
                <a:off x="545725" y="3496175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0" y="1536"/>
                      <a:pt x="898" y="2434"/>
                    </a:cubicBezTo>
                    <a:cubicBezTo>
                      <a:pt x="1190" y="2732"/>
                      <a:pt x="1552" y="2865"/>
                      <a:pt x="1907" y="2865"/>
                    </a:cubicBezTo>
                    <a:cubicBezTo>
                      <a:pt x="2642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33" name="Google Shape;13333;p13"/>
              <p:cNvSpPr/>
              <p:nvPr/>
            </p:nvSpPr>
            <p:spPr>
              <a:xfrm rot="-5400000">
                <a:off x="510675" y="4106625"/>
                <a:ext cx="68200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702" extrusionOk="0">
                    <a:moveTo>
                      <a:pt x="823" y="0"/>
                    </a:moveTo>
                    <a:cubicBezTo>
                      <a:pt x="627" y="0"/>
                      <a:pt x="432" y="95"/>
                      <a:pt x="329" y="285"/>
                    </a:cubicBezTo>
                    <a:lnTo>
                      <a:pt x="174" y="561"/>
                    </a:lnTo>
                    <a:cubicBezTo>
                      <a:pt x="1" y="837"/>
                      <a:pt x="105" y="1182"/>
                      <a:pt x="381" y="1338"/>
                    </a:cubicBezTo>
                    <a:lnTo>
                      <a:pt x="1295" y="1873"/>
                    </a:lnTo>
                    <a:lnTo>
                      <a:pt x="2728" y="2701"/>
                    </a:lnTo>
                    <a:lnTo>
                      <a:pt x="2555" y="2408"/>
                    </a:lnTo>
                    <a:lnTo>
                      <a:pt x="1330" y="285"/>
                    </a:lnTo>
                    <a:cubicBezTo>
                      <a:pt x="1218" y="95"/>
                      <a:pt x="1019" y="0"/>
                      <a:pt x="82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34" name="Google Shape;13334;p13"/>
              <p:cNvSpPr/>
              <p:nvPr/>
            </p:nvSpPr>
            <p:spPr>
              <a:xfrm rot="-5400000">
                <a:off x="620588" y="40797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1605" y="1"/>
                    </a:moveTo>
                    <a:lnTo>
                      <a:pt x="225" y="2417"/>
                    </a:lnTo>
                    <a:cubicBezTo>
                      <a:pt x="0" y="2797"/>
                      <a:pt x="276" y="3280"/>
                      <a:pt x="708" y="3280"/>
                    </a:cubicBezTo>
                    <a:lnTo>
                      <a:pt x="1036" y="3280"/>
                    </a:lnTo>
                    <a:cubicBezTo>
                      <a:pt x="1346" y="3280"/>
                      <a:pt x="1605" y="3021"/>
                      <a:pt x="1605" y="2711"/>
                    </a:cubicBezTo>
                    <a:lnTo>
                      <a:pt x="16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35" name="Google Shape;13335;p13"/>
              <p:cNvSpPr/>
              <p:nvPr/>
            </p:nvSpPr>
            <p:spPr>
              <a:xfrm rot="-5400000">
                <a:off x="513800" y="40795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725" y="1"/>
                    </a:moveTo>
                    <a:cubicBezTo>
                      <a:pt x="276" y="1"/>
                      <a:pt x="0" y="484"/>
                      <a:pt x="225" y="864"/>
                    </a:cubicBezTo>
                    <a:lnTo>
                      <a:pt x="1450" y="2969"/>
                    </a:lnTo>
                    <a:lnTo>
                      <a:pt x="1623" y="3280"/>
                    </a:lnTo>
                    <a:lnTo>
                      <a:pt x="1623" y="588"/>
                    </a:lnTo>
                    <a:cubicBezTo>
                      <a:pt x="1623" y="260"/>
                      <a:pt x="1346" y="1"/>
                      <a:pt x="10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36" name="Google Shape;13336;p13"/>
              <p:cNvSpPr/>
              <p:nvPr/>
            </p:nvSpPr>
            <p:spPr>
              <a:xfrm rot="-5400000">
                <a:off x="620638" y="4032763"/>
                <a:ext cx="400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3281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42" y="3280"/>
                      <a:pt x="570" y="3280"/>
                    </a:cubicBezTo>
                    <a:lnTo>
                      <a:pt x="881" y="3280"/>
                    </a:lnTo>
                    <a:cubicBezTo>
                      <a:pt x="889" y="3281"/>
                      <a:pt x="896" y="3281"/>
                      <a:pt x="904" y="3281"/>
                    </a:cubicBezTo>
                    <a:cubicBezTo>
                      <a:pt x="1339" y="3281"/>
                      <a:pt x="1602" y="2807"/>
                      <a:pt x="1381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37" name="Google Shape;13337;p13"/>
              <p:cNvSpPr/>
              <p:nvPr/>
            </p:nvSpPr>
            <p:spPr>
              <a:xfrm rot="-5400000">
                <a:off x="564963" y="4023188"/>
                <a:ext cx="872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1437" extrusionOk="0">
                    <a:moveTo>
                      <a:pt x="1" y="0"/>
                    </a:moveTo>
                    <a:lnTo>
                      <a:pt x="2331" y="1364"/>
                    </a:lnTo>
                    <a:cubicBezTo>
                      <a:pt x="2418" y="1413"/>
                      <a:pt x="2515" y="1436"/>
                      <a:pt x="2610" y="1436"/>
                    </a:cubicBezTo>
                    <a:cubicBezTo>
                      <a:pt x="2816" y="1436"/>
                      <a:pt x="3019" y="1328"/>
                      <a:pt x="3125" y="1140"/>
                    </a:cubicBezTo>
                    <a:lnTo>
                      <a:pt x="3280" y="863"/>
                    </a:lnTo>
                    <a:cubicBezTo>
                      <a:pt x="3487" y="484"/>
                      <a:pt x="3211" y="18"/>
                      <a:pt x="278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38" name="Google Shape;13338;p13"/>
              <p:cNvSpPr/>
              <p:nvPr/>
            </p:nvSpPr>
            <p:spPr>
              <a:xfrm rot="-5400000">
                <a:off x="596313" y="4020763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02" y="2589"/>
                      <a:pt x="1697" y="2684"/>
                      <a:pt x="1893" y="2684"/>
                    </a:cubicBezTo>
                    <a:cubicBezTo>
                      <a:pt x="2089" y="2684"/>
                      <a:pt x="2288" y="2589"/>
                      <a:pt x="2400" y="2399"/>
                    </a:cubicBezTo>
                    <a:lnTo>
                      <a:pt x="2555" y="2140"/>
                    </a:lnTo>
                    <a:cubicBezTo>
                      <a:pt x="2711" y="1864"/>
                      <a:pt x="2607" y="1502"/>
                      <a:pt x="2331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39" name="Google Shape;13339;p13"/>
              <p:cNvSpPr/>
              <p:nvPr/>
            </p:nvSpPr>
            <p:spPr>
              <a:xfrm rot="-5400000">
                <a:off x="564763" y="4135588"/>
                <a:ext cx="876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7" extrusionOk="0">
                    <a:moveTo>
                      <a:pt x="725" y="0"/>
                    </a:moveTo>
                    <a:cubicBezTo>
                      <a:pt x="276" y="18"/>
                      <a:pt x="0" y="484"/>
                      <a:pt x="225" y="863"/>
                    </a:cubicBezTo>
                    <a:lnTo>
                      <a:pt x="380" y="1140"/>
                    </a:lnTo>
                    <a:cubicBezTo>
                      <a:pt x="486" y="1328"/>
                      <a:pt x="681" y="1436"/>
                      <a:pt x="887" y="1436"/>
                    </a:cubicBezTo>
                    <a:cubicBezTo>
                      <a:pt x="983" y="1436"/>
                      <a:pt x="1081" y="1413"/>
                      <a:pt x="1174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40" name="Google Shape;13340;p13"/>
              <p:cNvSpPr/>
              <p:nvPr/>
            </p:nvSpPr>
            <p:spPr>
              <a:xfrm rot="-5400000">
                <a:off x="596263" y="4106688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8" y="0"/>
                    </a:moveTo>
                    <a:lnTo>
                      <a:pt x="381" y="1346"/>
                    </a:lnTo>
                    <a:cubicBezTo>
                      <a:pt x="105" y="1502"/>
                      <a:pt x="1" y="1864"/>
                      <a:pt x="156" y="2140"/>
                    </a:cubicBezTo>
                    <a:lnTo>
                      <a:pt x="312" y="2399"/>
                    </a:lnTo>
                    <a:cubicBezTo>
                      <a:pt x="424" y="2598"/>
                      <a:pt x="622" y="2697"/>
                      <a:pt x="821" y="2697"/>
                    </a:cubicBezTo>
                    <a:cubicBezTo>
                      <a:pt x="1019" y="2697"/>
                      <a:pt x="1218" y="2598"/>
                      <a:pt x="1330" y="2399"/>
                    </a:cubicBez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41" name="Google Shape;13341;p13"/>
              <p:cNvSpPr/>
              <p:nvPr/>
            </p:nvSpPr>
            <p:spPr>
              <a:xfrm rot="-5400000">
                <a:off x="513800" y="40329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587" y="1"/>
                    </a:moveTo>
                    <a:cubicBezTo>
                      <a:pt x="276" y="1"/>
                      <a:pt x="18" y="260"/>
                      <a:pt x="0" y="588"/>
                    </a:cubicBezTo>
                    <a:lnTo>
                      <a:pt x="0" y="3280"/>
                    </a:lnTo>
                    <a:lnTo>
                      <a:pt x="173" y="2987"/>
                    </a:lnTo>
                    <a:lnTo>
                      <a:pt x="1398" y="864"/>
                    </a:lnTo>
                    <a:cubicBezTo>
                      <a:pt x="1623" y="484"/>
                      <a:pt x="1346" y="1"/>
                      <a:pt x="89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42" name="Google Shape;13342;p13"/>
              <p:cNvSpPr/>
              <p:nvPr/>
            </p:nvSpPr>
            <p:spPr>
              <a:xfrm rot="-5400000">
                <a:off x="522750" y="4023350"/>
                <a:ext cx="87200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1424" extrusionOk="0">
                    <a:moveTo>
                      <a:pt x="2625" y="1"/>
                    </a:moveTo>
                    <a:cubicBezTo>
                      <a:pt x="2525" y="1"/>
                      <a:pt x="2423" y="26"/>
                      <a:pt x="2331" y="77"/>
                    </a:cubicBezTo>
                    <a:lnTo>
                      <a:pt x="450" y="1165"/>
                    </a:lnTo>
                    <a:lnTo>
                      <a:pt x="1" y="1424"/>
                    </a:lnTo>
                    <a:lnTo>
                      <a:pt x="2780" y="1424"/>
                    </a:lnTo>
                    <a:cubicBezTo>
                      <a:pt x="3211" y="1424"/>
                      <a:pt x="3487" y="940"/>
                      <a:pt x="3280" y="561"/>
                    </a:cubicBezTo>
                    <a:lnTo>
                      <a:pt x="3125" y="284"/>
                    </a:lnTo>
                    <a:cubicBezTo>
                      <a:pt x="3021" y="100"/>
                      <a:pt x="2826" y="1"/>
                      <a:pt x="262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43" name="Google Shape;13343;p13"/>
              <p:cNvSpPr/>
              <p:nvPr/>
            </p:nvSpPr>
            <p:spPr>
              <a:xfrm rot="-5400000">
                <a:off x="510938" y="4020588"/>
                <a:ext cx="67775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8" extrusionOk="0">
                    <a:moveTo>
                      <a:pt x="1899" y="0"/>
                    </a:moveTo>
                    <a:cubicBezTo>
                      <a:pt x="1705" y="0"/>
                      <a:pt x="1511" y="100"/>
                      <a:pt x="1399" y="298"/>
                    </a:cubicBezTo>
                    <a:lnTo>
                      <a:pt x="173" y="2404"/>
                    </a:lnTo>
                    <a:lnTo>
                      <a:pt x="1" y="2697"/>
                    </a:lnTo>
                    <a:lnTo>
                      <a:pt x="450" y="2438"/>
                    </a:lnTo>
                    <a:lnTo>
                      <a:pt x="2331" y="1351"/>
                    </a:lnTo>
                    <a:cubicBezTo>
                      <a:pt x="2624" y="1196"/>
                      <a:pt x="2711" y="833"/>
                      <a:pt x="2555" y="557"/>
                    </a:cubicBezTo>
                    <a:lnTo>
                      <a:pt x="2400" y="298"/>
                    </a:lnTo>
                    <a:cubicBezTo>
                      <a:pt x="2288" y="100"/>
                      <a:pt x="2094" y="0"/>
                      <a:pt x="18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44" name="Google Shape;13344;p13"/>
              <p:cNvSpPr/>
              <p:nvPr/>
            </p:nvSpPr>
            <p:spPr>
              <a:xfrm rot="-5400000">
                <a:off x="522450" y="4135650"/>
                <a:ext cx="87600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2" extrusionOk="0">
                    <a:moveTo>
                      <a:pt x="872" y="1"/>
                    </a:moveTo>
                    <a:cubicBezTo>
                      <a:pt x="671" y="1"/>
                      <a:pt x="483" y="108"/>
                      <a:pt x="380" y="292"/>
                    </a:cubicBezTo>
                    <a:lnTo>
                      <a:pt x="225" y="569"/>
                    </a:lnTo>
                    <a:cubicBezTo>
                      <a:pt x="0" y="948"/>
                      <a:pt x="276" y="1432"/>
                      <a:pt x="725" y="1432"/>
                    </a:cubicBezTo>
                    <a:lnTo>
                      <a:pt x="3504" y="1432"/>
                    </a:lnTo>
                    <a:lnTo>
                      <a:pt x="2089" y="603"/>
                    </a:lnTo>
                    <a:lnTo>
                      <a:pt x="1174" y="85"/>
                    </a:lnTo>
                    <a:cubicBezTo>
                      <a:pt x="1076" y="28"/>
                      <a:pt x="972" y="1"/>
                      <a:pt x="87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45" name="Google Shape;13345;p13"/>
              <p:cNvSpPr/>
              <p:nvPr/>
            </p:nvSpPr>
            <p:spPr>
              <a:xfrm rot="-5400000">
                <a:off x="545725" y="4067475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1" y="1536"/>
                      <a:pt x="898" y="2434"/>
                    </a:cubicBezTo>
                    <a:cubicBezTo>
                      <a:pt x="1190" y="2732"/>
                      <a:pt x="1552" y="2865"/>
                      <a:pt x="1907" y="2865"/>
                    </a:cubicBezTo>
                    <a:cubicBezTo>
                      <a:pt x="2643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3346" name="Google Shape;13346;p13"/>
              <p:cNvGrpSpPr/>
              <p:nvPr/>
            </p:nvGrpSpPr>
            <p:grpSpPr>
              <a:xfrm>
                <a:off x="493075" y="2283250"/>
                <a:ext cx="189025" cy="199800"/>
                <a:chOff x="4401800" y="1244325"/>
                <a:chExt cx="189025" cy="199800"/>
              </a:xfrm>
            </p:grpSpPr>
            <p:sp>
              <p:nvSpPr>
                <p:cNvPr id="13347" name="Google Shape;13347;p13"/>
                <p:cNvSpPr/>
                <p:nvPr/>
              </p:nvSpPr>
              <p:spPr>
                <a:xfrm rot="-5400000">
                  <a:off x="4419613" y="1353588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20" y="0"/>
                      </a:moveTo>
                      <a:cubicBezTo>
                        <a:pt x="622" y="0"/>
                        <a:pt x="423" y="95"/>
                        <a:pt x="311" y="285"/>
                      </a:cubicBezTo>
                      <a:lnTo>
                        <a:pt x="156" y="561"/>
                      </a:lnTo>
                      <a:cubicBezTo>
                        <a:pt x="0" y="837"/>
                        <a:pt x="104" y="1182"/>
                        <a:pt x="380" y="1338"/>
                      </a:cubicBezTo>
                      <a:lnTo>
                        <a:pt x="1295" y="1873"/>
                      </a:lnTo>
                      <a:lnTo>
                        <a:pt x="2710" y="2701"/>
                      </a:lnTo>
                      <a:lnTo>
                        <a:pt x="2710" y="2701"/>
                      </a:lnTo>
                      <a:lnTo>
                        <a:pt x="2537" y="2408"/>
                      </a:lnTo>
                      <a:lnTo>
                        <a:pt x="1329" y="285"/>
                      </a:lnTo>
                      <a:cubicBezTo>
                        <a:pt x="1217" y="95"/>
                        <a:pt x="1019" y="0"/>
                        <a:pt x="82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348" name="Google Shape;13348;p13"/>
                <p:cNvSpPr/>
                <p:nvPr/>
              </p:nvSpPr>
              <p:spPr>
                <a:xfrm rot="-5400000">
                  <a:off x="4529100" y="13267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1623" y="1"/>
                      </a:moveTo>
                      <a:lnTo>
                        <a:pt x="225" y="2417"/>
                      </a:lnTo>
                      <a:cubicBezTo>
                        <a:pt x="0" y="2797"/>
                        <a:pt x="276" y="3280"/>
                        <a:pt x="725" y="3280"/>
                      </a:cubicBezTo>
                      <a:lnTo>
                        <a:pt x="1036" y="3280"/>
                      </a:lnTo>
                      <a:cubicBezTo>
                        <a:pt x="1346" y="3280"/>
                        <a:pt x="1623" y="3021"/>
                        <a:pt x="1623" y="2693"/>
                      </a:cubicBezTo>
                      <a:lnTo>
                        <a:pt x="162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349" name="Google Shape;13349;p13"/>
                <p:cNvSpPr/>
                <p:nvPr/>
              </p:nvSpPr>
              <p:spPr>
                <a:xfrm rot="-5400000">
                  <a:off x="4422525" y="13267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725" y="1"/>
                      </a:moveTo>
                      <a:cubicBezTo>
                        <a:pt x="276" y="1"/>
                        <a:pt x="0" y="484"/>
                        <a:pt x="225" y="864"/>
                      </a:cubicBezTo>
                      <a:lnTo>
                        <a:pt x="1450" y="2969"/>
                      </a:lnTo>
                      <a:lnTo>
                        <a:pt x="1623" y="3280"/>
                      </a:lnTo>
                      <a:lnTo>
                        <a:pt x="1623" y="588"/>
                      </a:lnTo>
                      <a:cubicBezTo>
                        <a:pt x="1623" y="260"/>
                        <a:pt x="1346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350" name="Google Shape;13350;p13"/>
                <p:cNvSpPr/>
                <p:nvPr/>
              </p:nvSpPr>
              <p:spPr>
                <a:xfrm rot="-5400000">
                  <a:off x="4529313" y="1279488"/>
                  <a:ext cx="40575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98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59" y="3298"/>
                        <a:pt x="587" y="3298"/>
                      </a:cubicBezTo>
                      <a:lnTo>
                        <a:pt x="898" y="3298"/>
                      </a:lnTo>
                      <a:cubicBezTo>
                        <a:pt x="1330" y="3298"/>
                        <a:pt x="1623" y="2814"/>
                        <a:pt x="1399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351" name="Google Shape;13351;p13"/>
                <p:cNvSpPr/>
                <p:nvPr/>
              </p:nvSpPr>
              <p:spPr>
                <a:xfrm rot="-5400000">
                  <a:off x="4473475" y="1270175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1" y="0"/>
                      </a:moveTo>
                      <a:lnTo>
                        <a:pt x="2348" y="1364"/>
                      </a:lnTo>
                      <a:cubicBezTo>
                        <a:pt x="2436" y="1413"/>
                        <a:pt x="2530" y="1436"/>
                        <a:pt x="2623" y="1436"/>
                      </a:cubicBezTo>
                      <a:cubicBezTo>
                        <a:pt x="2824" y="1436"/>
                        <a:pt x="3019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505" y="484"/>
                        <a:pt x="3229" y="18"/>
                        <a:pt x="27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352" name="Google Shape;13352;p13"/>
                <p:cNvSpPr/>
                <p:nvPr/>
              </p:nvSpPr>
              <p:spPr>
                <a:xfrm rot="-5400000">
                  <a:off x="4505038" y="12679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11" y="2589"/>
                        <a:pt x="1705" y="2684"/>
                        <a:pt x="1899" y="2684"/>
                      </a:cubicBezTo>
                      <a:cubicBezTo>
                        <a:pt x="2094" y="2684"/>
                        <a:pt x="2288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1" y="1847"/>
                        <a:pt x="2607" y="1502"/>
                        <a:pt x="2348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353" name="Google Shape;13353;p13"/>
                <p:cNvSpPr/>
                <p:nvPr/>
              </p:nvSpPr>
              <p:spPr>
                <a:xfrm rot="-5400000">
                  <a:off x="4473475" y="138235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08" y="0"/>
                      </a:moveTo>
                      <a:cubicBezTo>
                        <a:pt x="277" y="18"/>
                        <a:pt x="1" y="484"/>
                        <a:pt x="208" y="863"/>
                      </a:cubicBezTo>
                      <a:lnTo>
                        <a:pt x="363" y="1140"/>
                      </a:lnTo>
                      <a:cubicBezTo>
                        <a:pt x="469" y="1328"/>
                        <a:pt x="672" y="1436"/>
                        <a:pt x="878" y="1436"/>
                      </a:cubicBezTo>
                      <a:cubicBezTo>
                        <a:pt x="973" y="1436"/>
                        <a:pt x="1069" y="1413"/>
                        <a:pt x="1157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354" name="Google Shape;13354;p13"/>
                <p:cNvSpPr/>
                <p:nvPr/>
              </p:nvSpPr>
              <p:spPr>
                <a:xfrm rot="-5400000">
                  <a:off x="4505200" y="1353650"/>
                  <a:ext cx="67775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7" extrusionOk="0">
                      <a:moveTo>
                        <a:pt x="2710" y="0"/>
                      </a:moveTo>
                      <a:lnTo>
                        <a:pt x="380" y="1346"/>
                      </a:lnTo>
                      <a:cubicBezTo>
                        <a:pt x="104" y="1502"/>
                        <a:pt x="0" y="1864"/>
                        <a:pt x="173" y="2140"/>
                      </a:cubicBezTo>
                      <a:lnTo>
                        <a:pt x="311" y="2399"/>
                      </a:lnTo>
                      <a:cubicBezTo>
                        <a:pt x="423" y="2598"/>
                        <a:pt x="622" y="2697"/>
                        <a:pt x="820" y="2697"/>
                      </a:cubicBezTo>
                      <a:cubicBezTo>
                        <a:pt x="1019" y="2697"/>
                        <a:pt x="1217" y="2598"/>
                        <a:pt x="1329" y="2399"/>
                      </a:cubicBezTo>
                      <a:lnTo>
                        <a:pt x="271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355" name="Google Shape;13355;p13"/>
                <p:cNvSpPr/>
                <p:nvPr/>
              </p:nvSpPr>
              <p:spPr>
                <a:xfrm rot="-5400000">
                  <a:off x="4422738" y="127991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87" y="1"/>
                      </a:moveTo>
                      <a:cubicBezTo>
                        <a:pt x="259" y="1"/>
                        <a:pt x="1" y="260"/>
                        <a:pt x="1" y="588"/>
                      </a:cubicBezTo>
                      <a:lnTo>
                        <a:pt x="1" y="3280"/>
                      </a:lnTo>
                      <a:lnTo>
                        <a:pt x="173" y="2987"/>
                      </a:lnTo>
                      <a:lnTo>
                        <a:pt x="1399" y="864"/>
                      </a:lnTo>
                      <a:cubicBezTo>
                        <a:pt x="1606" y="484"/>
                        <a:pt x="1330" y="1"/>
                        <a:pt x="89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356" name="Google Shape;13356;p13"/>
                <p:cNvSpPr/>
                <p:nvPr/>
              </p:nvSpPr>
              <p:spPr>
                <a:xfrm rot="-5400000">
                  <a:off x="4431263" y="1270338"/>
                  <a:ext cx="87625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24" extrusionOk="0">
                      <a:moveTo>
                        <a:pt x="2633" y="1"/>
                      </a:moveTo>
                      <a:cubicBezTo>
                        <a:pt x="2532" y="1"/>
                        <a:pt x="2429" y="26"/>
                        <a:pt x="2331" y="77"/>
                      </a:cubicBezTo>
                      <a:lnTo>
                        <a:pt x="450" y="1165"/>
                      </a:lnTo>
                      <a:lnTo>
                        <a:pt x="1" y="1424"/>
                      </a:lnTo>
                      <a:lnTo>
                        <a:pt x="2780" y="1424"/>
                      </a:lnTo>
                      <a:cubicBezTo>
                        <a:pt x="3229" y="1424"/>
                        <a:pt x="3505" y="940"/>
                        <a:pt x="3280" y="561"/>
                      </a:cubicBezTo>
                      <a:lnTo>
                        <a:pt x="3125" y="284"/>
                      </a:lnTo>
                      <a:cubicBezTo>
                        <a:pt x="3021" y="100"/>
                        <a:pt x="2833" y="1"/>
                        <a:pt x="263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357" name="Google Shape;13357;p13"/>
                <p:cNvSpPr/>
                <p:nvPr/>
              </p:nvSpPr>
              <p:spPr>
                <a:xfrm rot="-5400000">
                  <a:off x="4419675" y="1267350"/>
                  <a:ext cx="67750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98" extrusionOk="0">
                      <a:moveTo>
                        <a:pt x="1890" y="0"/>
                      </a:moveTo>
                      <a:cubicBezTo>
                        <a:pt x="1692" y="0"/>
                        <a:pt x="1493" y="100"/>
                        <a:pt x="1381" y="298"/>
                      </a:cubicBezTo>
                      <a:lnTo>
                        <a:pt x="173" y="2404"/>
                      </a:lnTo>
                      <a:lnTo>
                        <a:pt x="0" y="2697"/>
                      </a:lnTo>
                      <a:lnTo>
                        <a:pt x="449" y="2438"/>
                      </a:lnTo>
                      <a:lnTo>
                        <a:pt x="2330" y="1351"/>
                      </a:lnTo>
                      <a:cubicBezTo>
                        <a:pt x="2606" y="1196"/>
                        <a:pt x="2710" y="833"/>
                        <a:pt x="2555" y="557"/>
                      </a:cubicBezTo>
                      <a:lnTo>
                        <a:pt x="2399" y="298"/>
                      </a:lnTo>
                      <a:cubicBezTo>
                        <a:pt x="2287" y="100"/>
                        <a:pt x="2089" y="0"/>
                        <a:pt x="189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358" name="Google Shape;13358;p13"/>
                <p:cNvSpPr/>
                <p:nvPr/>
              </p:nvSpPr>
              <p:spPr>
                <a:xfrm rot="-5400000">
                  <a:off x="4431163" y="138241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63" y="1"/>
                      </a:moveTo>
                      <a:cubicBezTo>
                        <a:pt x="662" y="1"/>
                        <a:pt x="467" y="108"/>
                        <a:pt x="363" y="292"/>
                      </a:cubicBezTo>
                      <a:lnTo>
                        <a:pt x="208" y="569"/>
                      </a:lnTo>
                      <a:cubicBezTo>
                        <a:pt x="1" y="948"/>
                        <a:pt x="277" y="1432"/>
                        <a:pt x="708" y="1432"/>
                      </a:cubicBezTo>
                      <a:lnTo>
                        <a:pt x="3504" y="1432"/>
                      </a:lnTo>
                      <a:lnTo>
                        <a:pt x="2072" y="603"/>
                      </a:lnTo>
                      <a:lnTo>
                        <a:pt x="1157" y="85"/>
                      </a:lnTo>
                      <a:cubicBezTo>
                        <a:pt x="1065" y="28"/>
                        <a:pt x="963" y="1"/>
                        <a:pt x="86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359" name="Google Shape;13359;p13"/>
                <p:cNvSpPr/>
                <p:nvPr/>
              </p:nvSpPr>
              <p:spPr>
                <a:xfrm rot="-5400000">
                  <a:off x="4454450" y="13146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1" y="1536"/>
                        <a:pt x="898" y="2434"/>
                      </a:cubicBezTo>
                      <a:cubicBezTo>
                        <a:pt x="1196" y="2732"/>
                        <a:pt x="1560" y="2865"/>
                        <a:pt x="1915" y="2865"/>
                      </a:cubicBezTo>
                      <a:cubicBezTo>
                        <a:pt x="2651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3360" name="Google Shape;13360;p13"/>
              <p:cNvSpPr/>
              <p:nvPr/>
            </p:nvSpPr>
            <p:spPr>
              <a:xfrm rot="-5400000">
                <a:off x="631363" y="2800388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2" y="381"/>
                    </a:lnTo>
                    <a:cubicBezTo>
                      <a:pt x="1" y="709"/>
                      <a:pt x="243" y="1244"/>
                      <a:pt x="691" y="1244"/>
                    </a:cubicBezTo>
                    <a:cubicBezTo>
                      <a:pt x="1140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61" name="Google Shape;13361;p13"/>
              <p:cNvSpPr/>
              <p:nvPr/>
            </p:nvSpPr>
            <p:spPr>
              <a:xfrm rot="-5400000">
                <a:off x="631375" y="337167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0" y="709"/>
                      <a:pt x="242" y="1244"/>
                      <a:pt x="691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62" name="Google Shape;13362;p13"/>
              <p:cNvSpPr/>
              <p:nvPr/>
            </p:nvSpPr>
            <p:spPr>
              <a:xfrm rot="-5400000">
                <a:off x="631363" y="3942963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74" y="1"/>
                    </a:moveTo>
                    <a:lnTo>
                      <a:pt x="311" y="381"/>
                    </a:lnTo>
                    <a:cubicBezTo>
                      <a:pt x="1" y="709"/>
                      <a:pt x="225" y="1244"/>
                      <a:pt x="674" y="1244"/>
                    </a:cubicBezTo>
                    <a:cubicBezTo>
                      <a:pt x="1123" y="1244"/>
                      <a:pt x="1364" y="709"/>
                      <a:pt x="1053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63" name="Google Shape;13363;p13"/>
              <p:cNvSpPr/>
              <p:nvPr/>
            </p:nvSpPr>
            <p:spPr>
              <a:xfrm rot="-5400000">
                <a:off x="631575" y="2228875"/>
                <a:ext cx="337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244" extrusionOk="0">
                    <a:moveTo>
                      <a:pt x="674" y="1"/>
                    </a:moveTo>
                    <a:lnTo>
                      <a:pt x="294" y="381"/>
                    </a:lnTo>
                    <a:cubicBezTo>
                      <a:pt x="1" y="709"/>
                      <a:pt x="225" y="1244"/>
                      <a:pt x="674" y="1244"/>
                    </a:cubicBezTo>
                    <a:cubicBezTo>
                      <a:pt x="1123" y="1244"/>
                      <a:pt x="1347" y="709"/>
                      <a:pt x="1037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64" name="Google Shape;13364;p13"/>
              <p:cNvSpPr/>
              <p:nvPr/>
            </p:nvSpPr>
            <p:spPr>
              <a:xfrm rot="-5400000">
                <a:off x="631363" y="2506538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1" y="709"/>
                      <a:pt x="242" y="1244"/>
                      <a:pt x="691" y="1244"/>
                    </a:cubicBezTo>
                    <a:cubicBezTo>
                      <a:pt x="1140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65" name="Google Shape;13365;p13"/>
              <p:cNvSpPr/>
              <p:nvPr/>
            </p:nvSpPr>
            <p:spPr>
              <a:xfrm rot="-5400000">
                <a:off x="631375" y="307782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73" y="1"/>
                    </a:moveTo>
                    <a:lnTo>
                      <a:pt x="311" y="381"/>
                    </a:lnTo>
                    <a:cubicBezTo>
                      <a:pt x="0" y="709"/>
                      <a:pt x="242" y="1244"/>
                      <a:pt x="673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7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66" name="Google Shape;13366;p13"/>
              <p:cNvSpPr/>
              <p:nvPr/>
            </p:nvSpPr>
            <p:spPr>
              <a:xfrm rot="-5400000">
                <a:off x="631375" y="364912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74" y="1"/>
                    </a:moveTo>
                    <a:lnTo>
                      <a:pt x="311" y="381"/>
                    </a:lnTo>
                    <a:cubicBezTo>
                      <a:pt x="0" y="709"/>
                      <a:pt x="225" y="1244"/>
                      <a:pt x="674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67" name="Google Shape;13367;p13"/>
              <p:cNvSpPr/>
              <p:nvPr/>
            </p:nvSpPr>
            <p:spPr>
              <a:xfrm rot="-5400000">
                <a:off x="631363" y="4220413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1" y="709"/>
                      <a:pt x="242" y="1244"/>
                      <a:pt x="691" y="1244"/>
                    </a:cubicBezTo>
                    <a:cubicBezTo>
                      <a:pt x="1123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2553640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3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69" name="Google Shape;13369;p14"/>
          <p:cNvPicPr preferRelativeResize="0"/>
          <p:nvPr/>
        </p:nvPicPr>
        <p:blipFill rotWithShape="1">
          <a:blip r:embed="rId2">
            <a:alphaModFix/>
          </a:blip>
          <a:srcRect b="14653"/>
          <a:stretch/>
        </p:blipFill>
        <p:spPr>
          <a:xfrm>
            <a:off x="1" y="-38683"/>
            <a:ext cx="12192004" cy="6935365"/>
          </a:xfrm>
          <a:prstGeom prst="rect">
            <a:avLst/>
          </a:prstGeom>
          <a:noFill/>
          <a:ln>
            <a:noFill/>
          </a:ln>
        </p:spPr>
      </p:pic>
      <p:sp>
        <p:nvSpPr>
          <p:cNvPr id="13370" name="Google Shape;13370;p14"/>
          <p:cNvSpPr txBox="1">
            <a:spLocks noGrp="1"/>
          </p:cNvSpPr>
          <p:nvPr>
            <p:ph type="title"/>
          </p:nvPr>
        </p:nvSpPr>
        <p:spPr>
          <a:xfrm>
            <a:off x="2532000" y="4402233"/>
            <a:ext cx="7014800" cy="70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rPr lang="es-ES"/>
              <a:t>Haga clic para modificar el estilo de título del patrón</a:t>
            </a:r>
            <a:endParaRPr/>
          </a:p>
        </p:txBody>
      </p:sp>
      <p:sp>
        <p:nvSpPr>
          <p:cNvPr id="13371" name="Google Shape;13371;p14"/>
          <p:cNvSpPr txBox="1">
            <a:spLocks noGrp="1"/>
          </p:cNvSpPr>
          <p:nvPr>
            <p:ph type="subTitle" idx="1"/>
          </p:nvPr>
        </p:nvSpPr>
        <p:spPr>
          <a:xfrm>
            <a:off x="2532000" y="1889100"/>
            <a:ext cx="7014800" cy="232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grpSp>
        <p:nvGrpSpPr>
          <p:cNvPr id="13372" name="Google Shape;13372;p14"/>
          <p:cNvGrpSpPr/>
          <p:nvPr/>
        </p:nvGrpSpPr>
        <p:grpSpPr>
          <a:xfrm>
            <a:off x="133751" y="129667"/>
            <a:ext cx="11924533" cy="6598667"/>
            <a:chOff x="100313" y="97250"/>
            <a:chExt cx="8943400" cy="4949000"/>
          </a:xfrm>
        </p:grpSpPr>
        <p:sp>
          <p:nvSpPr>
            <p:cNvPr id="13373" name="Google Shape;13373;p14"/>
            <p:cNvSpPr/>
            <p:nvPr/>
          </p:nvSpPr>
          <p:spPr>
            <a:xfrm rot="10800000">
              <a:off x="7759825" y="230575"/>
              <a:ext cx="42300" cy="41875"/>
            </a:xfrm>
            <a:custGeom>
              <a:avLst/>
              <a:gdLst/>
              <a:ahLst/>
              <a:cxnLst/>
              <a:rect l="l" t="t" r="r" b="b"/>
              <a:pathLst>
                <a:path w="1692" h="1675" extrusionOk="0">
                  <a:moveTo>
                    <a:pt x="0" y="0"/>
                  </a:moveTo>
                  <a:lnTo>
                    <a:pt x="0" y="1674"/>
                  </a:lnTo>
                  <a:lnTo>
                    <a:pt x="1692" y="1674"/>
                  </a:lnTo>
                  <a:lnTo>
                    <a:pt x="16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4" name="Google Shape;13374;p14"/>
            <p:cNvSpPr/>
            <p:nvPr/>
          </p:nvSpPr>
          <p:spPr>
            <a:xfrm rot="10800000">
              <a:off x="7759825" y="146450"/>
              <a:ext cx="42300" cy="42300"/>
            </a:xfrm>
            <a:custGeom>
              <a:avLst/>
              <a:gdLst/>
              <a:ahLst/>
              <a:cxnLst/>
              <a:rect l="l" t="t" r="r" b="b"/>
              <a:pathLst>
                <a:path w="1692" h="1692" extrusionOk="0">
                  <a:moveTo>
                    <a:pt x="0" y="0"/>
                  </a:moveTo>
                  <a:lnTo>
                    <a:pt x="0" y="1692"/>
                  </a:lnTo>
                  <a:lnTo>
                    <a:pt x="1692" y="1692"/>
                  </a:lnTo>
                  <a:lnTo>
                    <a:pt x="16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375" name="Google Shape;13375;p14"/>
            <p:cNvGrpSpPr/>
            <p:nvPr/>
          </p:nvGrpSpPr>
          <p:grpSpPr>
            <a:xfrm>
              <a:off x="100313" y="97250"/>
              <a:ext cx="8943400" cy="4949000"/>
              <a:chOff x="100313" y="97250"/>
              <a:chExt cx="8943400" cy="4949000"/>
            </a:xfrm>
          </p:grpSpPr>
          <p:grpSp>
            <p:nvGrpSpPr>
              <p:cNvPr id="13376" name="Google Shape;13376;p14"/>
              <p:cNvGrpSpPr/>
              <p:nvPr/>
            </p:nvGrpSpPr>
            <p:grpSpPr>
              <a:xfrm>
                <a:off x="100313" y="97250"/>
                <a:ext cx="224400" cy="4949000"/>
                <a:chOff x="177100" y="198075"/>
                <a:chExt cx="224400" cy="4949000"/>
              </a:xfrm>
            </p:grpSpPr>
            <p:grpSp>
              <p:nvGrpSpPr>
                <p:cNvPr id="13377" name="Google Shape;13377;p14"/>
                <p:cNvGrpSpPr/>
                <p:nvPr/>
              </p:nvGrpSpPr>
              <p:grpSpPr>
                <a:xfrm>
                  <a:off x="177100" y="198075"/>
                  <a:ext cx="224400" cy="2538050"/>
                  <a:chOff x="602900" y="445025"/>
                  <a:chExt cx="224400" cy="2538050"/>
                </a:xfrm>
              </p:grpSpPr>
              <p:sp>
                <p:nvSpPr>
                  <p:cNvPr id="13378" name="Google Shape;13378;p14"/>
                  <p:cNvSpPr/>
                  <p:nvPr/>
                </p:nvSpPr>
                <p:spPr>
                  <a:xfrm rot="-5400000">
                    <a:off x="-453825" y="1701950"/>
                    <a:ext cx="2538050" cy="24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68" extrusionOk="0">
                        <a:moveTo>
                          <a:pt x="1" y="1"/>
                        </a:moveTo>
                        <a:lnTo>
                          <a:pt x="1" y="967"/>
                        </a:lnTo>
                        <a:lnTo>
                          <a:pt x="101521" y="967"/>
                        </a:lnTo>
                        <a:lnTo>
                          <a:pt x="101521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379" name="Google Shape;13379;p14"/>
                  <p:cNvSpPr/>
                  <p:nvPr/>
                </p:nvSpPr>
                <p:spPr>
                  <a:xfrm rot="-5400000">
                    <a:off x="-654250" y="1702175"/>
                    <a:ext cx="2538050" cy="23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50" extrusionOk="0">
                        <a:moveTo>
                          <a:pt x="1" y="0"/>
                        </a:moveTo>
                        <a:lnTo>
                          <a:pt x="1" y="950"/>
                        </a:lnTo>
                        <a:lnTo>
                          <a:pt x="101521" y="950"/>
                        </a:lnTo>
                        <a:lnTo>
                          <a:pt x="10152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380" name="Google Shape;13380;p14"/>
                  <p:cNvSpPr/>
                  <p:nvPr/>
                </p:nvSpPr>
                <p:spPr>
                  <a:xfrm rot="-5400000">
                    <a:off x="652300" y="28568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381" name="Google Shape;13381;p14"/>
                  <p:cNvSpPr/>
                  <p:nvPr/>
                </p:nvSpPr>
                <p:spPr>
                  <a:xfrm rot="-5400000">
                    <a:off x="652088" y="25554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6" y="535"/>
                        </a:moveTo>
                        <a:lnTo>
                          <a:pt x="4506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1" y="5040"/>
                        </a:lnTo>
                        <a:lnTo>
                          <a:pt x="504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382" name="Google Shape;13382;p14"/>
                  <p:cNvSpPr/>
                  <p:nvPr/>
                </p:nvSpPr>
                <p:spPr>
                  <a:xfrm rot="-5400000">
                    <a:off x="652313" y="2254063"/>
                    <a:ext cx="12557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383" name="Google Shape;13383;p14"/>
                  <p:cNvSpPr/>
                  <p:nvPr/>
                </p:nvSpPr>
                <p:spPr>
                  <a:xfrm rot="-5400000">
                    <a:off x="652088" y="19526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35" y="1622"/>
                        </a:lnTo>
                        <a:lnTo>
                          <a:pt x="3435" y="3417"/>
                        </a:lnTo>
                        <a:lnTo>
                          <a:pt x="2710" y="3417"/>
                        </a:lnTo>
                        <a:lnTo>
                          <a:pt x="2710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384" name="Google Shape;13384;p14"/>
                  <p:cNvSpPr/>
                  <p:nvPr/>
                </p:nvSpPr>
                <p:spPr>
                  <a:xfrm rot="-5400000">
                    <a:off x="652100" y="1651050"/>
                    <a:ext cx="1260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0" h="5040" extrusionOk="0">
                        <a:moveTo>
                          <a:pt x="3417" y="535"/>
                        </a:moveTo>
                        <a:lnTo>
                          <a:pt x="3417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2" y="4505"/>
                        </a:lnTo>
                        <a:lnTo>
                          <a:pt x="1622" y="1622"/>
                        </a:lnTo>
                        <a:lnTo>
                          <a:pt x="3417" y="1622"/>
                        </a:lnTo>
                        <a:lnTo>
                          <a:pt x="3417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7" y="2123"/>
                        </a:lnTo>
                        <a:lnTo>
                          <a:pt x="2157" y="3952"/>
                        </a:lnTo>
                        <a:lnTo>
                          <a:pt x="3952" y="3952"/>
                        </a:lnTo>
                        <a:lnTo>
                          <a:pt x="3952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385" name="Google Shape;13385;p14"/>
                  <p:cNvSpPr/>
                  <p:nvPr/>
                </p:nvSpPr>
                <p:spPr>
                  <a:xfrm rot="-5400000">
                    <a:off x="652300" y="13496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386" name="Google Shape;13386;p14"/>
                  <p:cNvSpPr/>
                  <p:nvPr/>
                </p:nvSpPr>
                <p:spPr>
                  <a:xfrm rot="-5400000">
                    <a:off x="652300" y="10480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387" name="Google Shape;13387;p14"/>
                  <p:cNvSpPr/>
                  <p:nvPr/>
                </p:nvSpPr>
                <p:spPr>
                  <a:xfrm rot="-5400000">
                    <a:off x="693950" y="27479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388" name="Google Shape;13388;p14"/>
                  <p:cNvSpPr/>
                  <p:nvPr/>
                </p:nvSpPr>
                <p:spPr>
                  <a:xfrm rot="-5400000">
                    <a:off x="652100" y="27901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389" name="Google Shape;13389;p14"/>
                  <p:cNvSpPr/>
                  <p:nvPr/>
                </p:nvSpPr>
                <p:spPr>
                  <a:xfrm rot="-5400000">
                    <a:off x="652100" y="27060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390" name="Google Shape;13390;p14"/>
                  <p:cNvSpPr/>
                  <p:nvPr/>
                </p:nvSpPr>
                <p:spPr>
                  <a:xfrm rot="-5400000">
                    <a:off x="736013" y="27899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391" name="Google Shape;13391;p14"/>
                  <p:cNvSpPr/>
                  <p:nvPr/>
                </p:nvSpPr>
                <p:spPr>
                  <a:xfrm rot="-5400000">
                    <a:off x="736013" y="27058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392" name="Google Shape;13392;p14"/>
                  <p:cNvSpPr/>
                  <p:nvPr/>
                </p:nvSpPr>
                <p:spPr>
                  <a:xfrm rot="-5400000">
                    <a:off x="694163" y="24464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393" name="Google Shape;13393;p14"/>
                  <p:cNvSpPr/>
                  <p:nvPr/>
                </p:nvSpPr>
                <p:spPr>
                  <a:xfrm rot="-5400000">
                    <a:off x="651888" y="248878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394" name="Google Shape;13394;p14"/>
                  <p:cNvSpPr/>
                  <p:nvPr/>
                </p:nvSpPr>
                <p:spPr>
                  <a:xfrm rot="-5400000">
                    <a:off x="651888" y="24046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395" name="Google Shape;13395;p14"/>
                  <p:cNvSpPr/>
                  <p:nvPr/>
                </p:nvSpPr>
                <p:spPr>
                  <a:xfrm rot="-5400000">
                    <a:off x="735800" y="248857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396" name="Google Shape;13396;p14"/>
                  <p:cNvSpPr/>
                  <p:nvPr/>
                </p:nvSpPr>
                <p:spPr>
                  <a:xfrm rot="-5400000">
                    <a:off x="735800" y="24044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397" name="Google Shape;13397;p14"/>
                  <p:cNvSpPr/>
                  <p:nvPr/>
                </p:nvSpPr>
                <p:spPr>
                  <a:xfrm rot="-5400000">
                    <a:off x="694163" y="21448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398" name="Google Shape;13398;p14"/>
                  <p:cNvSpPr/>
                  <p:nvPr/>
                </p:nvSpPr>
                <p:spPr>
                  <a:xfrm rot="-5400000">
                    <a:off x="651888" y="21871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1" y="1674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399" name="Google Shape;13399;p14"/>
                  <p:cNvSpPr/>
                  <p:nvPr/>
                </p:nvSpPr>
                <p:spPr>
                  <a:xfrm rot="-5400000">
                    <a:off x="651875" y="21030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00" name="Google Shape;13400;p14"/>
                  <p:cNvSpPr/>
                  <p:nvPr/>
                </p:nvSpPr>
                <p:spPr>
                  <a:xfrm rot="-5400000">
                    <a:off x="735800" y="21869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1" y="1692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01" name="Google Shape;13401;p14"/>
                  <p:cNvSpPr/>
                  <p:nvPr/>
                </p:nvSpPr>
                <p:spPr>
                  <a:xfrm rot="-5400000">
                    <a:off x="735788" y="21028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02" name="Google Shape;13402;p14"/>
                  <p:cNvSpPr/>
                  <p:nvPr/>
                </p:nvSpPr>
                <p:spPr>
                  <a:xfrm rot="-5400000">
                    <a:off x="693938" y="18434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03" name="Google Shape;13403;p14"/>
                  <p:cNvSpPr/>
                  <p:nvPr/>
                </p:nvSpPr>
                <p:spPr>
                  <a:xfrm rot="-5400000">
                    <a:off x="652100" y="18857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04" name="Google Shape;13404;p14"/>
                  <p:cNvSpPr/>
                  <p:nvPr/>
                </p:nvSpPr>
                <p:spPr>
                  <a:xfrm rot="-5400000">
                    <a:off x="652100" y="18016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05" name="Google Shape;13405;p14"/>
                  <p:cNvSpPr/>
                  <p:nvPr/>
                </p:nvSpPr>
                <p:spPr>
                  <a:xfrm rot="-5400000">
                    <a:off x="736013" y="18855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06" name="Google Shape;13406;p14"/>
                  <p:cNvSpPr/>
                  <p:nvPr/>
                </p:nvSpPr>
                <p:spPr>
                  <a:xfrm rot="-5400000">
                    <a:off x="736013" y="18014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07" name="Google Shape;13407;p14"/>
                  <p:cNvSpPr/>
                  <p:nvPr/>
                </p:nvSpPr>
                <p:spPr>
                  <a:xfrm rot="-5400000">
                    <a:off x="694163" y="15420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08" name="Google Shape;13408;p14"/>
                  <p:cNvSpPr/>
                  <p:nvPr/>
                </p:nvSpPr>
                <p:spPr>
                  <a:xfrm rot="-5400000">
                    <a:off x="651875" y="15843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09" name="Google Shape;13409;p14"/>
                  <p:cNvSpPr/>
                  <p:nvPr/>
                </p:nvSpPr>
                <p:spPr>
                  <a:xfrm rot="-5400000">
                    <a:off x="651888" y="15002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10" name="Google Shape;13410;p14"/>
                  <p:cNvSpPr/>
                  <p:nvPr/>
                </p:nvSpPr>
                <p:spPr>
                  <a:xfrm rot="-5400000">
                    <a:off x="735788" y="15841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11" name="Google Shape;13411;p14"/>
                  <p:cNvSpPr/>
                  <p:nvPr/>
                </p:nvSpPr>
                <p:spPr>
                  <a:xfrm rot="-5400000">
                    <a:off x="735800" y="15000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12" name="Google Shape;13412;p14"/>
                  <p:cNvSpPr/>
                  <p:nvPr/>
                </p:nvSpPr>
                <p:spPr>
                  <a:xfrm rot="-5400000">
                    <a:off x="693950" y="12407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13" name="Google Shape;13413;p14"/>
                  <p:cNvSpPr/>
                  <p:nvPr/>
                </p:nvSpPr>
                <p:spPr>
                  <a:xfrm rot="-5400000">
                    <a:off x="651888" y="12827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14" name="Google Shape;13414;p14"/>
                  <p:cNvSpPr/>
                  <p:nvPr/>
                </p:nvSpPr>
                <p:spPr>
                  <a:xfrm rot="-5400000">
                    <a:off x="651875" y="11986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15" name="Google Shape;13415;p14"/>
                  <p:cNvSpPr/>
                  <p:nvPr/>
                </p:nvSpPr>
                <p:spPr>
                  <a:xfrm rot="-5400000">
                    <a:off x="735800" y="12825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16" name="Google Shape;13416;p14"/>
                  <p:cNvSpPr/>
                  <p:nvPr/>
                </p:nvSpPr>
                <p:spPr>
                  <a:xfrm rot="-5400000">
                    <a:off x="735788" y="11984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17" name="Google Shape;13417;p14"/>
                  <p:cNvSpPr/>
                  <p:nvPr/>
                </p:nvSpPr>
                <p:spPr>
                  <a:xfrm rot="-5400000">
                    <a:off x="693938" y="9390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18" name="Google Shape;13418;p14"/>
                  <p:cNvSpPr/>
                  <p:nvPr/>
                </p:nvSpPr>
                <p:spPr>
                  <a:xfrm rot="-5400000">
                    <a:off x="652100" y="9813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19" name="Google Shape;13419;p14"/>
                  <p:cNvSpPr/>
                  <p:nvPr/>
                </p:nvSpPr>
                <p:spPr>
                  <a:xfrm rot="-5400000">
                    <a:off x="652100" y="8972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20" name="Google Shape;13420;p14"/>
                  <p:cNvSpPr/>
                  <p:nvPr/>
                </p:nvSpPr>
                <p:spPr>
                  <a:xfrm rot="-5400000">
                    <a:off x="736013" y="9811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21" name="Google Shape;13421;p14"/>
                  <p:cNvSpPr/>
                  <p:nvPr/>
                </p:nvSpPr>
                <p:spPr>
                  <a:xfrm rot="-5400000">
                    <a:off x="736013" y="8970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22" name="Google Shape;13422;p14"/>
                  <p:cNvSpPr/>
                  <p:nvPr/>
                </p:nvSpPr>
                <p:spPr>
                  <a:xfrm rot="-5400000">
                    <a:off x="694163" y="6376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23" name="Google Shape;13423;p14"/>
                  <p:cNvSpPr/>
                  <p:nvPr/>
                </p:nvSpPr>
                <p:spPr>
                  <a:xfrm rot="-5400000">
                    <a:off x="651875" y="6799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24" name="Google Shape;13424;p14"/>
                  <p:cNvSpPr/>
                  <p:nvPr/>
                </p:nvSpPr>
                <p:spPr>
                  <a:xfrm rot="-5400000">
                    <a:off x="651888" y="5958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25" name="Google Shape;13425;p14"/>
                  <p:cNvSpPr/>
                  <p:nvPr/>
                </p:nvSpPr>
                <p:spPr>
                  <a:xfrm rot="-5400000">
                    <a:off x="735788" y="6797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26" name="Google Shape;13426;p14"/>
                  <p:cNvSpPr/>
                  <p:nvPr/>
                </p:nvSpPr>
                <p:spPr>
                  <a:xfrm rot="-5400000">
                    <a:off x="735800" y="5956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27" name="Google Shape;13427;p14"/>
                  <p:cNvSpPr/>
                  <p:nvPr/>
                </p:nvSpPr>
                <p:spPr>
                  <a:xfrm rot="-5400000">
                    <a:off x="651875" y="746425"/>
                    <a:ext cx="12645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58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70" y="3952"/>
                        </a:lnTo>
                        <a:lnTo>
                          <a:pt x="3970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57" y="5040"/>
                        </a:lnTo>
                        <a:lnTo>
                          <a:pt x="5057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28" name="Google Shape;13428;p14"/>
                  <p:cNvSpPr/>
                  <p:nvPr/>
                </p:nvSpPr>
                <p:spPr>
                  <a:xfrm rot="-5400000">
                    <a:off x="652088" y="445038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3429" name="Google Shape;13429;p14"/>
                <p:cNvGrpSpPr/>
                <p:nvPr/>
              </p:nvGrpSpPr>
              <p:grpSpPr>
                <a:xfrm>
                  <a:off x="177100" y="2609025"/>
                  <a:ext cx="224400" cy="2538050"/>
                  <a:chOff x="602900" y="445025"/>
                  <a:chExt cx="224400" cy="2538050"/>
                </a:xfrm>
              </p:grpSpPr>
              <p:sp>
                <p:nvSpPr>
                  <p:cNvPr id="13430" name="Google Shape;13430;p14"/>
                  <p:cNvSpPr/>
                  <p:nvPr/>
                </p:nvSpPr>
                <p:spPr>
                  <a:xfrm rot="-5400000">
                    <a:off x="-453825" y="1701950"/>
                    <a:ext cx="2538050" cy="24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68" extrusionOk="0">
                        <a:moveTo>
                          <a:pt x="1" y="1"/>
                        </a:moveTo>
                        <a:lnTo>
                          <a:pt x="1" y="967"/>
                        </a:lnTo>
                        <a:lnTo>
                          <a:pt x="101521" y="967"/>
                        </a:lnTo>
                        <a:lnTo>
                          <a:pt x="101521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31" name="Google Shape;13431;p14"/>
                  <p:cNvSpPr/>
                  <p:nvPr/>
                </p:nvSpPr>
                <p:spPr>
                  <a:xfrm rot="-5400000">
                    <a:off x="-654250" y="1702175"/>
                    <a:ext cx="2538050" cy="23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50" extrusionOk="0">
                        <a:moveTo>
                          <a:pt x="1" y="0"/>
                        </a:moveTo>
                        <a:lnTo>
                          <a:pt x="1" y="950"/>
                        </a:lnTo>
                        <a:lnTo>
                          <a:pt x="101521" y="950"/>
                        </a:lnTo>
                        <a:lnTo>
                          <a:pt x="10152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32" name="Google Shape;13432;p14"/>
                  <p:cNvSpPr/>
                  <p:nvPr/>
                </p:nvSpPr>
                <p:spPr>
                  <a:xfrm rot="-5400000">
                    <a:off x="652300" y="28568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33" name="Google Shape;13433;p14"/>
                  <p:cNvSpPr/>
                  <p:nvPr/>
                </p:nvSpPr>
                <p:spPr>
                  <a:xfrm rot="-5400000">
                    <a:off x="652088" y="25554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6" y="535"/>
                        </a:moveTo>
                        <a:lnTo>
                          <a:pt x="4506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1" y="5040"/>
                        </a:lnTo>
                        <a:lnTo>
                          <a:pt x="504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34" name="Google Shape;13434;p14"/>
                  <p:cNvSpPr/>
                  <p:nvPr/>
                </p:nvSpPr>
                <p:spPr>
                  <a:xfrm rot="-5400000">
                    <a:off x="652313" y="2254063"/>
                    <a:ext cx="12557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35" name="Google Shape;13435;p14"/>
                  <p:cNvSpPr/>
                  <p:nvPr/>
                </p:nvSpPr>
                <p:spPr>
                  <a:xfrm rot="-5400000">
                    <a:off x="652088" y="19526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35" y="1622"/>
                        </a:lnTo>
                        <a:lnTo>
                          <a:pt x="3435" y="3417"/>
                        </a:lnTo>
                        <a:lnTo>
                          <a:pt x="2710" y="3417"/>
                        </a:lnTo>
                        <a:lnTo>
                          <a:pt x="2710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36" name="Google Shape;13436;p14"/>
                  <p:cNvSpPr/>
                  <p:nvPr/>
                </p:nvSpPr>
                <p:spPr>
                  <a:xfrm rot="-5400000">
                    <a:off x="652100" y="1651050"/>
                    <a:ext cx="1260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0" h="5040" extrusionOk="0">
                        <a:moveTo>
                          <a:pt x="3417" y="535"/>
                        </a:moveTo>
                        <a:lnTo>
                          <a:pt x="3417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2" y="4505"/>
                        </a:lnTo>
                        <a:lnTo>
                          <a:pt x="1622" y="1622"/>
                        </a:lnTo>
                        <a:lnTo>
                          <a:pt x="3417" y="1622"/>
                        </a:lnTo>
                        <a:lnTo>
                          <a:pt x="3417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7" y="2123"/>
                        </a:lnTo>
                        <a:lnTo>
                          <a:pt x="2157" y="3952"/>
                        </a:lnTo>
                        <a:lnTo>
                          <a:pt x="3952" y="3952"/>
                        </a:lnTo>
                        <a:lnTo>
                          <a:pt x="3952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37" name="Google Shape;13437;p14"/>
                  <p:cNvSpPr/>
                  <p:nvPr/>
                </p:nvSpPr>
                <p:spPr>
                  <a:xfrm rot="-5400000">
                    <a:off x="652300" y="13496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38" name="Google Shape;13438;p14"/>
                  <p:cNvSpPr/>
                  <p:nvPr/>
                </p:nvSpPr>
                <p:spPr>
                  <a:xfrm rot="-5400000">
                    <a:off x="652300" y="10480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39" name="Google Shape;13439;p14"/>
                  <p:cNvSpPr/>
                  <p:nvPr/>
                </p:nvSpPr>
                <p:spPr>
                  <a:xfrm rot="-5400000">
                    <a:off x="693950" y="27479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40" name="Google Shape;13440;p14"/>
                  <p:cNvSpPr/>
                  <p:nvPr/>
                </p:nvSpPr>
                <p:spPr>
                  <a:xfrm rot="-5400000">
                    <a:off x="652100" y="27901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41" name="Google Shape;13441;p14"/>
                  <p:cNvSpPr/>
                  <p:nvPr/>
                </p:nvSpPr>
                <p:spPr>
                  <a:xfrm rot="-5400000">
                    <a:off x="652100" y="27060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42" name="Google Shape;13442;p14"/>
                  <p:cNvSpPr/>
                  <p:nvPr/>
                </p:nvSpPr>
                <p:spPr>
                  <a:xfrm rot="-5400000">
                    <a:off x="736013" y="27899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43" name="Google Shape;13443;p14"/>
                  <p:cNvSpPr/>
                  <p:nvPr/>
                </p:nvSpPr>
                <p:spPr>
                  <a:xfrm rot="-5400000">
                    <a:off x="736013" y="27058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44" name="Google Shape;13444;p14"/>
                  <p:cNvSpPr/>
                  <p:nvPr/>
                </p:nvSpPr>
                <p:spPr>
                  <a:xfrm rot="-5400000">
                    <a:off x="694163" y="24464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45" name="Google Shape;13445;p14"/>
                  <p:cNvSpPr/>
                  <p:nvPr/>
                </p:nvSpPr>
                <p:spPr>
                  <a:xfrm rot="-5400000">
                    <a:off x="651888" y="248878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46" name="Google Shape;13446;p14"/>
                  <p:cNvSpPr/>
                  <p:nvPr/>
                </p:nvSpPr>
                <p:spPr>
                  <a:xfrm rot="-5400000">
                    <a:off x="651888" y="24046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47" name="Google Shape;13447;p14"/>
                  <p:cNvSpPr/>
                  <p:nvPr/>
                </p:nvSpPr>
                <p:spPr>
                  <a:xfrm rot="-5400000">
                    <a:off x="735800" y="248857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48" name="Google Shape;13448;p14"/>
                  <p:cNvSpPr/>
                  <p:nvPr/>
                </p:nvSpPr>
                <p:spPr>
                  <a:xfrm rot="-5400000">
                    <a:off x="735800" y="24044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49" name="Google Shape;13449;p14"/>
                  <p:cNvSpPr/>
                  <p:nvPr/>
                </p:nvSpPr>
                <p:spPr>
                  <a:xfrm rot="-5400000">
                    <a:off x="694163" y="21448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50" name="Google Shape;13450;p14"/>
                  <p:cNvSpPr/>
                  <p:nvPr/>
                </p:nvSpPr>
                <p:spPr>
                  <a:xfrm rot="-5400000">
                    <a:off x="651888" y="21871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1" y="1674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51" name="Google Shape;13451;p14"/>
                  <p:cNvSpPr/>
                  <p:nvPr/>
                </p:nvSpPr>
                <p:spPr>
                  <a:xfrm rot="-5400000">
                    <a:off x="651875" y="21030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52" name="Google Shape;13452;p14"/>
                  <p:cNvSpPr/>
                  <p:nvPr/>
                </p:nvSpPr>
                <p:spPr>
                  <a:xfrm rot="-5400000">
                    <a:off x="735800" y="21869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1" y="1692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53" name="Google Shape;13453;p14"/>
                  <p:cNvSpPr/>
                  <p:nvPr/>
                </p:nvSpPr>
                <p:spPr>
                  <a:xfrm rot="-5400000">
                    <a:off x="735788" y="21028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54" name="Google Shape;13454;p14"/>
                  <p:cNvSpPr/>
                  <p:nvPr/>
                </p:nvSpPr>
                <p:spPr>
                  <a:xfrm rot="-5400000">
                    <a:off x="693938" y="18434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55" name="Google Shape;13455;p14"/>
                  <p:cNvSpPr/>
                  <p:nvPr/>
                </p:nvSpPr>
                <p:spPr>
                  <a:xfrm rot="-5400000">
                    <a:off x="652100" y="18857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56" name="Google Shape;13456;p14"/>
                  <p:cNvSpPr/>
                  <p:nvPr/>
                </p:nvSpPr>
                <p:spPr>
                  <a:xfrm rot="-5400000">
                    <a:off x="652100" y="18016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57" name="Google Shape;13457;p14"/>
                  <p:cNvSpPr/>
                  <p:nvPr/>
                </p:nvSpPr>
                <p:spPr>
                  <a:xfrm rot="-5400000">
                    <a:off x="736013" y="18855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58" name="Google Shape;13458;p14"/>
                  <p:cNvSpPr/>
                  <p:nvPr/>
                </p:nvSpPr>
                <p:spPr>
                  <a:xfrm rot="-5400000">
                    <a:off x="736013" y="18014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59" name="Google Shape;13459;p14"/>
                  <p:cNvSpPr/>
                  <p:nvPr/>
                </p:nvSpPr>
                <p:spPr>
                  <a:xfrm rot="-5400000">
                    <a:off x="694163" y="15420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60" name="Google Shape;13460;p14"/>
                  <p:cNvSpPr/>
                  <p:nvPr/>
                </p:nvSpPr>
                <p:spPr>
                  <a:xfrm rot="-5400000">
                    <a:off x="651875" y="15843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61" name="Google Shape;13461;p14"/>
                  <p:cNvSpPr/>
                  <p:nvPr/>
                </p:nvSpPr>
                <p:spPr>
                  <a:xfrm rot="-5400000">
                    <a:off x="651888" y="15002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62" name="Google Shape;13462;p14"/>
                  <p:cNvSpPr/>
                  <p:nvPr/>
                </p:nvSpPr>
                <p:spPr>
                  <a:xfrm rot="-5400000">
                    <a:off x="735788" y="15841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63" name="Google Shape;13463;p14"/>
                  <p:cNvSpPr/>
                  <p:nvPr/>
                </p:nvSpPr>
                <p:spPr>
                  <a:xfrm rot="-5400000">
                    <a:off x="735800" y="15000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64" name="Google Shape;13464;p14"/>
                  <p:cNvSpPr/>
                  <p:nvPr/>
                </p:nvSpPr>
                <p:spPr>
                  <a:xfrm rot="-5400000">
                    <a:off x="693950" y="12407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65" name="Google Shape;13465;p14"/>
                  <p:cNvSpPr/>
                  <p:nvPr/>
                </p:nvSpPr>
                <p:spPr>
                  <a:xfrm rot="-5400000">
                    <a:off x="651888" y="12827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66" name="Google Shape;13466;p14"/>
                  <p:cNvSpPr/>
                  <p:nvPr/>
                </p:nvSpPr>
                <p:spPr>
                  <a:xfrm rot="-5400000">
                    <a:off x="651875" y="11986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67" name="Google Shape;13467;p14"/>
                  <p:cNvSpPr/>
                  <p:nvPr/>
                </p:nvSpPr>
                <p:spPr>
                  <a:xfrm rot="-5400000">
                    <a:off x="735800" y="12825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68" name="Google Shape;13468;p14"/>
                  <p:cNvSpPr/>
                  <p:nvPr/>
                </p:nvSpPr>
                <p:spPr>
                  <a:xfrm rot="-5400000">
                    <a:off x="735788" y="11984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69" name="Google Shape;13469;p14"/>
                  <p:cNvSpPr/>
                  <p:nvPr/>
                </p:nvSpPr>
                <p:spPr>
                  <a:xfrm rot="-5400000">
                    <a:off x="693938" y="9390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70" name="Google Shape;13470;p14"/>
                  <p:cNvSpPr/>
                  <p:nvPr/>
                </p:nvSpPr>
                <p:spPr>
                  <a:xfrm rot="-5400000">
                    <a:off x="652100" y="9813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71" name="Google Shape;13471;p14"/>
                  <p:cNvSpPr/>
                  <p:nvPr/>
                </p:nvSpPr>
                <p:spPr>
                  <a:xfrm rot="-5400000">
                    <a:off x="652100" y="8972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72" name="Google Shape;13472;p14"/>
                  <p:cNvSpPr/>
                  <p:nvPr/>
                </p:nvSpPr>
                <p:spPr>
                  <a:xfrm rot="-5400000">
                    <a:off x="736013" y="9811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73" name="Google Shape;13473;p14"/>
                  <p:cNvSpPr/>
                  <p:nvPr/>
                </p:nvSpPr>
                <p:spPr>
                  <a:xfrm rot="-5400000">
                    <a:off x="736013" y="8970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74" name="Google Shape;13474;p14"/>
                  <p:cNvSpPr/>
                  <p:nvPr/>
                </p:nvSpPr>
                <p:spPr>
                  <a:xfrm rot="-5400000">
                    <a:off x="694163" y="6376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75" name="Google Shape;13475;p14"/>
                  <p:cNvSpPr/>
                  <p:nvPr/>
                </p:nvSpPr>
                <p:spPr>
                  <a:xfrm rot="-5400000">
                    <a:off x="651875" y="6799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76" name="Google Shape;13476;p14"/>
                  <p:cNvSpPr/>
                  <p:nvPr/>
                </p:nvSpPr>
                <p:spPr>
                  <a:xfrm rot="-5400000">
                    <a:off x="651888" y="5958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77" name="Google Shape;13477;p14"/>
                  <p:cNvSpPr/>
                  <p:nvPr/>
                </p:nvSpPr>
                <p:spPr>
                  <a:xfrm rot="-5400000">
                    <a:off x="735788" y="6797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78" name="Google Shape;13478;p14"/>
                  <p:cNvSpPr/>
                  <p:nvPr/>
                </p:nvSpPr>
                <p:spPr>
                  <a:xfrm rot="-5400000">
                    <a:off x="735800" y="5956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79" name="Google Shape;13479;p14"/>
                  <p:cNvSpPr/>
                  <p:nvPr/>
                </p:nvSpPr>
                <p:spPr>
                  <a:xfrm rot="-5400000">
                    <a:off x="651875" y="746425"/>
                    <a:ext cx="12645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58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70" y="3952"/>
                        </a:lnTo>
                        <a:lnTo>
                          <a:pt x="3970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57" y="5040"/>
                        </a:lnTo>
                        <a:lnTo>
                          <a:pt x="5057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80" name="Google Shape;13480;p14"/>
                  <p:cNvSpPr/>
                  <p:nvPr/>
                </p:nvSpPr>
                <p:spPr>
                  <a:xfrm rot="-5400000">
                    <a:off x="652088" y="445038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13481" name="Google Shape;13481;p14"/>
              <p:cNvGrpSpPr/>
              <p:nvPr/>
            </p:nvGrpSpPr>
            <p:grpSpPr>
              <a:xfrm>
                <a:off x="8819313" y="97250"/>
                <a:ext cx="224400" cy="4949000"/>
                <a:chOff x="177100" y="198075"/>
                <a:chExt cx="224400" cy="4949000"/>
              </a:xfrm>
            </p:grpSpPr>
            <p:grpSp>
              <p:nvGrpSpPr>
                <p:cNvPr id="13482" name="Google Shape;13482;p14"/>
                <p:cNvGrpSpPr/>
                <p:nvPr/>
              </p:nvGrpSpPr>
              <p:grpSpPr>
                <a:xfrm>
                  <a:off x="177100" y="198075"/>
                  <a:ext cx="224400" cy="2538050"/>
                  <a:chOff x="602900" y="445025"/>
                  <a:chExt cx="224400" cy="2538050"/>
                </a:xfrm>
              </p:grpSpPr>
              <p:sp>
                <p:nvSpPr>
                  <p:cNvPr id="13483" name="Google Shape;13483;p14"/>
                  <p:cNvSpPr/>
                  <p:nvPr/>
                </p:nvSpPr>
                <p:spPr>
                  <a:xfrm rot="-5400000">
                    <a:off x="-453825" y="1701950"/>
                    <a:ext cx="2538050" cy="24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68" extrusionOk="0">
                        <a:moveTo>
                          <a:pt x="1" y="1"/>
                        </a:moveTo>
                        <a:lnTo>
                          <a:pt x="1" y="967"/>
                        </a:lnTo>
                        <a:lnTo>
                          <a:pt x="101521" y="967"/>
                        </a:lnTo>
                        <a:lnTo>
                          <a:pt x="101521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84" name="Google Shape;13484;p14"/>
                  <p:cNvSpPr/>
                  <p:nvPr/>
                </p:nvSpPr>
                <p:spPr>
                  <a:xfrm rot="-5400000">
                    <a:off x="-654250" y="1702175"/>
                    <a:ext cx="2538050" cy="23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50" extrusionOk="0">
                        <a:moveTo>
                          <a:pt x="1" y="0"/>
                        </a:moveTo>
                        <a:lnTo>
                          <a:pt x="1" y="950"/>
                        </a:lnTo>
                        <a:lnTo>
                          <a:pt x="101521" y="950"/>
                        </a:lnTo>
                        <a:lnTo>
                          <a:pt x="10152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85" name="Google Shape;13485;p14"/>
                  <p:cNvSpPr/>
                  <p:nvPr/>
                </p:nvSpPr>
                <p:spPr>
                  <a:xfrm rot="-5400000">
                    <a:off x="652300" y="28568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86" name="Google Shape;13486;p14"/>
                  <p:cNvSpPr/>
                  <p:nvPr/>
                </p:nvSpPr>
                <p:spPr>
                  <a:xfrm rot="-5400000">
                    <a:off x="652088" y="25554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6" y="535"/>
                        </a:moveTo>
                        <a:lnTo>
                          <a:pt x="4506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1" y="5040"/>
                        </a:lnTo>
                        <a:lnTo>
                          <a:pt x="504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87" name="Google Shape;13487;p14"/>
                  <p:cNvSpPr/>
                  <p:nvPr/>
                </p:nvSpPr>
                <p:spPr>
                  <a:xfrm rot="-5400000">
                    <a:off x="652313" y="2254063"/>
                    <a:ext cx="12557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88" name="Google Shape;13488;p14"/>
                  <p:cNvSpPr/>
                  <p:nvPr/>
                </p:nvSpPr>
                <p:spPr>
                  <a:xfrm rot="-5400000">
                    <a:off x="652088" y="19526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35" y="1622"/>
                        </a:lnTo>
                        <a:lnTo>
                          <a:pt x="3435" y="3417"/>
                        </a:lnTo>
                        <a:lnTo>
                          <a:pt x="2710" y="3417"/>
                        </a:lnTo>
                        <a:lnTo>
                          <a:pt x="2710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89" name="Google Shape;13489;p14"/>
                  <p:cNvSpPr/>
                  <p:nvPr/>
                </p:nvSpPr>
                <p:spPr>
                  <a:xfrm rot="-5400000">
                    <a:off x="652100" y="1651050"/>
                    <a:ext cx="1260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0" h="5040" extrusionOk="0">
                        <a:moveTo>
                          <a:pt x="3417" y="535"/>
                        </a:moveTo>
                        <a:lnTo>
                          <a:pt x="3417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2" y="4505"/>
                        </a:lnTo>
                        <a:lnTo>
                          <a:pt x="1622" y="1622"/>
                        </a:lnTo>
                        <a:lnTo>
                          <a:pt x="3417" y="1622"/>
                        </a:lnTo>
                        <a:lnTo>
                          <a:pt x="3417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7" y="2123"/>
                        </a:lnTo>
                        <a:lnTo>
                          <a:pt x="2157" y="3952"/>
                        </a:lnTo>
                        <a:lnTo>
                          <a:pt x="3952" y="3952"/>
                        </a:lnTo>
                        <a:lnTo>
                          <a:pt x="3952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90" name="Google Shape;13490;p14"/>
                  <p:cNvSpPr/>
                  <p:nvPr/>
                </p:nvSpPr>
                <p:spPr>
                  <a:xfrm rot="-5400000">
                    <a:off x="652300" y="13496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91" name="Google Shape;13491;p14"/>
                  <p:cNvSpPr/>
                  <p:nvPr/>
                </p:nvSpPr>
                <p:spPr>
                  <a:xfrm rot="-5400000">
                    <a:off x="652300" y="10480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92" name="Google Shape;13492;p14"/>
                  <p:cNvSpPr/>
                  <p:nvPr/>
                </p:nvSpPr>
                <p:spPr>
                  <a:xfrm rot="-5400000">
                    <a:off x="693950" y="27479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93" name="Google Shape;13493;p14"/>
                  <p:cNvSpPr/>
                  <p:nvPr/>
                </p:nvSpPr>
                <p:spPr>
                  <a:xfrm rot="-5400000">
                    <a:off x="652100" y="27901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94" name="Google Shape;13494;p14"/>
                  <p:cNvSpPr/>
                  <p:nvPr/>
                </p:nvSpPr>
                <p:spPr>
                  <a:xfrm rot="-5400000">
                    <a:off x="652100" y="27060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95" name="Google Shape;13495;p14"/>
                  <p:cNvSpPr/>
                  <p:nvPr/>
                </p:nvSpPr>
                <p:spPr>
                  <a:xfrm rot="-5400000">
                    <a:off x="736013" y="27899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96" name="Google Shape;13496;p14"/>
                  <p:cNvSpPr/>
                  <p:nvPr/>
                </p:nvSpPr>
                <p:spPr>
                  <a:xfrm rot="-5400000">
                    <a:off x="736013" y="27058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97" name="Google Shape;13497;p14"/>
                  <p:cNvSpPr/>
                  <p:nvPr/>
                </p:nvSpPr>
                <p:spPr>
                  <a:xfrm rot="-5400000">
                    <a:off x="694163" y="24464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98" name="Google Shape;13498;p14"/>
                  <p:cNvSpPr/>
                  <p:nvPr/>
                </p:nvSpPr>
                <p:spPr>
                  <a:xfrm rot="-5400000">
                    <a:off x="651888" y="248878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99" name="Google Shape;13499;p14"/>
                  <p:cNvSpPr/>
                  <p:nvPr/>
                </p:nvSpPr>
                <p:spPr>
                  <a:xfrm rot="-5400000">
                    <a:off x="651888" y="24046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00" name="Google Shape;13500;p14"/>
                  <p:cNvSpPr/>
                  <p:nvPr/>
                </p:nvSpPr>
                <p:spPr>
                  <a:xfrm rot="-5400000">
                    <a:off x="735800" y="248857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01" name="Google Shape;13501;p14"/>
                  <p:cNvSpPr/>
                  <p:nvPr/>
                </p:nvSpPr>
                <p:spPr>
                  <a:xfrm rot="-5400000">
                    <a:off x="735800" y="24044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02" name="Google Shape;13502;p14"/>
                  <p:cNvSpPr/>
                  <p:nvPr/>
                </p:nvSpPr>
                <p:spPr>
                  <a:xfrm rot="-5400000">
                    <a:off x="694163" y="21448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03" name="Google Shape;13503;p14"/>
                  <p:cNvSpPr/>
                  <p:nvPr/>
                </p:nvSpPr>
                <p:spPr>
                  <a:xfrm rot="-5400000">
                    <a:off x="651888" y="21871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1" y="1674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04" name="Google Shape;13504;p14"/>
                  <p:cNvSpPr/>
                  <p:nvPr/>
                </p:nvSpPr>
                <p:spPr>
                  <a:xfrm rot="-5400000">
                    <a:off x="651875" y="21030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05" name="Google Shape;13505;p14"/>
                  <p:cNvSpPr/>
                  <p:nvPr/>
                </p:nvSpPr>
                <p:spPr>
                  <a:xfrm rot="-5400000">
                    <a:off x="735800" y="21869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1" y="1692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06" name="Google Shape;13506;p14"/>
                  <p:cNvSpPr/>
                  <p:nvPr/>
                </p:nvSpPr>
                <p:spPr>
                  <a:xfrm rot="-5400000">
                    <a:off x="735788" y="21028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07" name="Google Shape;13507;p14"/>
                  <p:cNvSpPr/>
                  <p:nvPr/>
                </p:nvSpPr>
                <p:spPr>
                  <a:xfrm rot="-5400000">
                    <a:off x="693938" y="18434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08" name="Google Shape;13508;p14"/>
                  <p:cNvSpPr/>
                  <p:nvPr/>
                </p:nvSpPr>
                <p:spPr>
                  <a:xfrm rot="-5400000">
                    <a:off x="652100" y="18857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09" name="Google Shape;13509;p14"/>
                  <p:cNvSpPr/>
                  <p:nvPr/>
                </p:nvSpPr>
                <p:spPr>
                  <a:xfrm rot="-5400000">
                    <a:off x="652100" y="18016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10" name="Google Shape;13510;p14"/>
                  <p:cNvSpPr/>
                  <p:nvPr/>
                </p:nvSpPr>
                <p:spPr>
                  <a:xfrm rot="-5400000">
                    <a:off x="736013" y="18855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11" name="Google Shape;13511;p14"/>
                  <p:cNvSpPr/>
                  <p:nvPr/>
                </p:nvSpPr>
                <p:spPr>
                  <a:xfrm rot="-5400000">
                    <a:off x="736013" y="18014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12" name="Google Shape;13512;p14"/>
                  <p:cNvSpPr/>
                  <p:nvPr/>
                </p:nvSpPr>
                <p:spPr>
                  <a:xfrm rot="-5400000">
                    <a:off x="694163" y="15420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13" name="Google Shape;13513;p14"/>
                  <p:cNvSpPr/>
                  <p:nvPr/>
                </p:nvSpPr>
                <p:spPr>
                  <a:xfrm rot="-5400000">
                    <a:off x="651875" y="15843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14" name="Google Shape;13514;p14"/>
                  <p:cNvSpPr/>
                  <p:nvPr/>
                </p:nvSpPr>
                <p:spPr>
                  <a:xfrm rot="-5400000">
                    <a:off x="651888" y="15002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15" name="Google Shape;13515;p14"/>
                  <p:cNvSpPr/>
                  <p:nvPr/>
                </p:nvSpPr>
                <p:spPr>
                  <a:xfrm rot="-5400000">
                    <a:off x="735788" y="15841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16" name="Google Shape;13516;p14"/>
                  <p:cNvSpPr/>
                  <p:nvPr/>
                </p:nvSpPr>
                <p:spPr>
                  <a:xfrm rot="-5400000">
                    <a:off x="735800" y="15000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17" name="Google Shape;13517;p14"/>
                  <p:cNvSpPr/>
                  <p:nvPr/>
                </p:nvSpPr>
                <p:spPr>
                  <a:xfrm rot="-5400000">
                    <a:off x="693950" y="12407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18" name="Google Shape;13518;p14"/>
                  <p:cNvSpPr/>
                  <p:nvPr/>
                </p:nvSpPr>
                <p:spPr>
                  <a:xfrm rot="-5400000">
                    <a:off x="651888" y="12827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19" name="Google Shape;13519;p14"/>
                  <p:cNvSpPr/>
                  <p:nvPr/>
                </p:nvSpPr>
                <p:spPr>
                  <a:xfrm rot="-5400000">
                    <a:off x="651875" y="11986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20" name="Google Shape;13520;p14"/>
                  <p:cNvSpPr/>
                  <p:nvPr/>
                </p:nvSpPr>
                <p:spPr>
                  <a:xfrm rot="-5400000">
                    <a:off x="735800" y="12825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21" name="Google Shape;13521;p14"/>
                  <p:cNvSpPr/>
                  <p:nvPr/>
                </p:nvSpPr>
                <p:spPr>
                  <a:xfrm rot="-5400000">
                    <a:off x="735788" y="11984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22" name="Google Shape;13522;p14"/>
                  <p:cNvSpPr/>
                  <p:nvPr/>
                </p:nvSpPr>
                <p:spPr>
                  <a:xfrm rot="-5400000">
                    <a:off x="693938" y="9390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23" name="Google Shape;13523;p14"/>
                  <p:cNvSpPr/>
                  <p:nvPr/>
                </p:nvSpPr>
                <p:spPr>
                  <a:xfrm rot="-5400000">
                    <a:off x="652100" y="9813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24" name="Google Shape;13524;p14"/>
                  <p:cNvSpPr/>
                  <p:nvPr/>
                </p:nvSpPr>
                <p:spPr>
                  <a:xfrm rot="-5400000">
                    <a:off x="652100" y="8972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25" name="Google Shape;13525;p14"/>
                  <p:cNvSpPr/>
                  <p:nvPr/>
                </p:nvSpPr>
                <p:spPr>
                  <a:xfrm rot="-5400000">
                    <a:off x="736013" y="9811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26" name="Google Shape;13526;p14"/>
                  <p:cNvSpPr/>
                  <p:nvPr/>
                </p:nvSpPr>
                <p:spPr>
                  <a:xfrm rot="-5400000">
                    <a:off x="736013" y="8970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27" name="Google Shape;13527;p14"/>
                  <p:cNvSpPr/>
                  <p:nvPr/>
                </p:nvSpPr>
                <p:spPr>
                  <a:xfrm rot="-5400000">
                    <a:off x="694163" y="6376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28" name="Google Shape;13528;p14"/>
                  <p:cNvSpPr/>
                  <p:nvPr/>
                </p:nvSpPr>
                <p:spPr>
                  <a:xfrm rot="-5400000">
                    <a:off x="651875" y="6799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29" name="Google Shape;13529;p14"/>
                  <p:cNvSpPr/>
                  <p:nvPr/>
                </p:nvSpPr>
                <p:spPr>
                  <a:xfrm rot="-5400000">
                    <a:off x="651888" y="5958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30" name="Google Shape;13530;p14"/>
                  <p:cNvSpPr/>
                  <p:nvPr/>
                </p:nvSpPr>
                <p:spPr>
                  <a:xfrm rot="-5400000">
                    <a:off x="735788" y="6797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31" name="Google Shape;13531;p14"/>
                  <p:cNvSpPr/>
                  <p:nvPr/>
                </p:nvSpPr>
                <p:spPr>
                  <a:xfrm rot="-5400000">
                    <a:off x="735800" y="5956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32" name="Google Shape;13532;p14"/>
                  <p:cNvSpPr/>
                  <p:nvPr/>
                </p:nvSpPr>
                <p:spPr>
                  <a:xfrm rot="-5400000">
                    <a:off x="651875" y="746425"/>
                    <a:ext cx="12645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58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70" y="3952"/>
                        </a:lnTo>
                        <a:lnTo>
                          <a:pt x="3970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57" y="5040"/>
                        </a:lnTo>
                        <a:lnTo>
                          <a:pt x="5057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33" name="Google Shape;13533;p14"/>
                  <p:cNvSpPr/>
                  <p:nvPr/>
                </p:nvSpPr>
                <p:spPr>
                  <a:xfrm rot="-5400000">
                    <a:off x="652088" y="445038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3534" name="Google Shape;13534;p14"/>
                <p:cNvGrpSpPr/>
                <p:nvPr/>
              </p:nvGrpSpPr>
              <p:grpSpPr>
                <a:xfrm>
                  <a:off x="177100" y="2609025"/>
                  <a:ext cx="224400" cy="2538050"/>
                  <a:chOff x="602900" y="445025"/>
                  <a:chExt cx="224400" cy="2538050"/>
                </a:xfrm>
              </p:grpSpPr>
              <p:sp>
                <p:nvSpPr>
                  <p:cNvPr id="13535" name="Google Shape;13535;p14"/>
                  <p:cNvSpPr/>
                  <p:nvPr/>
                </p:nvSpPr>
                <p:spPr>
                  <a:xfrm rot="-5400000">
                    <a:off x="-453825" y="1701950"/>
                    <a:ext cx="2538050" cy="24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68" extrusionOk="0">
                        <a:moveTo>
                          <a:pt x="1" y="1"/>
                        </a:moveTo>
                        <a:lnTo>
                          <a:pt x="1" y="967"/>
                        </a:lnTo>
                        <a:lnTo>
                          <a:pt x="101521" y="967"/>
                        </a:lnTo>
                        <a:lnTo>
                          <a:pt x="101521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36" name="Google Shape;13536;p14"/>
                  <p:cNvSpPr/>
                  <p:nvPr/>
                </p:nvSpPr>
                <p:spPr>
                  <a:xfrm rot="-5400000">
                    <a:off x="-654250" y="1702175"/>
                    <a:ext cx="2538050" cy="23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50" extrusionOk="0">
                        <a:moveTo>
                          <a:pt x="1" y="0"/>
                        </a:moveTo>
                        <a:lnTo>
                          <a:pt x="1" y="950"/>
                        </a:lnTo>
                        <a:lnTo>
                          <a:pt x="101521" y="950"/>
                        </a:lnTo>
                        <a:lnTo>
                          <a:pt x="10152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37" name="Google Shape;13537;p14"/>
                  <p:cNvSpPr/>
                  <p:nvPr/>
                </p:nvSpPr>
                <p:spPr>
                  <a:xfrm rot="-5400000">
                    <a:off x="652300" y="28568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38" name="Google Shape;13538;p14"/>
                  <p:cNvSpPr/>
                  <p:nvPr/>
                </p:nvSpPr>
                <p:spPr>
                  <a:xfrm rot="-5400000">
                    <a:off x="652088" y="25554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6" y="535"/>
                        </a:moveTo>
                        <a:lnTo>
                          <a:pt x="4506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1" y="5040"/>
                        </a:lnTo>
                        <a:lnTo>
                          <a:pt x="504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39" name="Google Shape;13539;p14"/>
                  <p:cNvSpPr/>
                  <p:nvPr/>
                </p:nvSpPr>
                <p:spPr>
                  <a:xfrm rot="-5400000">
                    <a:off x="652313" y="2254063"/>
                    <a:ext cx="12557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40" name="Google Shape;13540;p14"/>
                  <p:cNvSpPr/>
                  <p:nvPr/>
                </p:nvSpPr>
                <p:spPr>
                  <a:xfrm rot="-5400000">
                    <a:off x="652088" y="19526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35" y="1622"/>
                        </a:lnTo>
                        <a:lnTo>
                          <a:pt x="3435" y="3417"/>
                        </a:lnTo>
                        <a:lnTo>
                          <a:pt x="2710" y="3417"/>
                        </a:lnTo>
                        <a:lnTo>
                          <a:pt x="2710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41" name="Google Shape;13541;p14"/>
                  <p:cNvSpPr/>
                  <p:nvPr/>
                </p:nvSpPr>
                <p:spPr>
                  <a:xfrm rot="-5400000">
                    <a:off x="652100" y="1651050"/>
                    <a:ext cx="1260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0" h="5040" extrusionOk="0">
                        <a:moveTo>
                          <a:pt x="3417" y="535"/>
                        </a:moveTo>
                        <a:lnTo>
                          <a:pt x="3417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2" y="4505"/>
                        </a:lnTo>
                        <a:lnTo>
                          <a:pt x="1622" y="1622"/>
                        </a:lnTo>
                        <a:lnTo>
                          <a:pt x="3417" y="1622"/>
                        </a:lnTo>
                        <a:lnTo>
                          <a:pt x="3417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7" y="2123"/>
                        </a:lnTo>
                        <a:lnTo>
                          <a:pt x="2157" y="3952"/>
                        </a:lnTo>
                        <a:lnTo>
                          <a:pt x="3952" y="3952"/>
                        </a:lnTo>
                        <a:lnTo>
                          <a:pt x="3952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42" name="Google Shape;13542;p14"/>
                  <p:cNvSpPr/>
                  <p:nvPr/>
                </p:nvSpPr>
                <p:spPr>
                  <a:xfrm rot="-5400000">
                    <a:off x="652300" y="13496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43" name="Google Shape;13543;p14"/>
                  <p:cNvSpPr/>
                  <p:nvPr/>
                </p:nvSpPr>
                <p:spPr>
                  <a:xfrm rot="-5400000">
                    <a:off x="652300" y="10480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44" name="Google Shape;13544;p14"/>
                  <p:cNvSpPr/>
                  <p:nvPr/>
                </p:nvSpPr>
                <p:spPr>
                  <a:xfrm rot="-5400000">
                    <a:off x="693950" y="27479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45" name="Google Shape;13545;p14"/>
                  <p:cNvSpPr/>
                  <p:nvPr/>
                </p:nvSpPr>
                <p:spPr>
                  <a:xfrm rot="-5400000">
                    <a:off x="652100" y="27901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46" name="Google Shape;13546;p14"/>
                  <p:cNvSpPr/>
                  <p:nvPr/>
                </p:nvSpPr>
                <p:spPr>
                  <a:xfrm rot="-5400000">
                    <a:off x="652100" y="27060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47" name="Google Shape;13547;p14"/>
                  <p:cNvSpPr/>
                  <p:nvPr/>
                </p:nvSpPr>
                <p:spPr>
                  <a:xfrm rot="-5400000">
                    <a:off x="736013" y="27899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48" name="Google Shape;13548;p14"/>
                  <p:cNvSpPr/>
                  <p:nvPr/>
                </p:nvSpPr>
                <p:spPr>
                  <a:xfrm rot="-5400000">
                    <a:off x="736013" y="27058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49" name="Google Shape;13549;p14"/>
                  <p:cNvSpPr/>
                  <p:nvPr/>
                </p:nvSpPr>
                <p:spPr>
                  <a:xfrm rot="-5400000">
                    <a:off x="694163" y="24464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50" name="Google Shape;13550;p14"/>
                  <p:cNvSpPr/>
                  <p:nvPr/>
                </p:nvSpPr>
                <p:spPr>
                  <a:xfrm rot="-5400000">
                    <a:off x="651888" y="248878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51" name="Google Shape;13551;p14"/>
                  <p:cNvSpPr/>
                  <p:nvPr/>
                </p:nvSpPr>
                <p:spPr>
                  <a:xfrm rot="-5400000">
                    <a:off x="651888" y="24046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52" name="Google Shape;13552;p14"/>
                  <p:cNvSpPr/>
                  <p:nvPr/>
                </p:nvSpPr>
                <p:spPr>
                  <a:xfrm rot="-5400000">
                    <a:off x="735800" y="248857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53" name="Google Shape;13553;p14"/>
                  <p:cNvSpPr/>
                  <p:nvPr/>
                </p:nvSpPr>
                <p:spPr>
                  <a:xfrm rot="-5400000">
                    <a:off x="735800" y="24044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54" name="Google Shape;13554;p14"/>
                  <p:cNvSpPr/>
                  <p:nvPr/>
                </p:nvSpPr>
                <p:spPr>
                  <a:xfrm rot="-5400000">
                    <a:off x="694163" y="21448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55" name="Google Shape;13555;p14"/>
                  <p:cNvSpPr/>
                  <p:nvPr/>
                </p:nvSpPr>
                <p:spPr>
                  <a:xfrm rot="-5400000">
                    <a:off x="651888" y="21871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1" y="1674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56" name="Google Shape;13556;p14"/>
                  <p:cNvSpPr/>
                  <p:nvPr/>
                </p:nvSpPr>
                <p:spPr>
                  <a:xfrm rot="-5400000">
                    <a:off x="651875" y="21030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57" name="Google Shape;13557;p14"/>
                  <p:cNvSpPr/>
                  <p:nvPr/>
                </p:nvSpPr>
                <p:spPr>
                  <a:xfrm rot="-5400000">
                    <a:off x="735800" y="21869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1" y="1692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58" name="Google Shape;13558;p14"/>
                  <p:cNvSpPr/>
                  <p:nvPr/>
                </p:nvSpPr>
                <p:spPr>
                  <a:xfrm rot="-5400000">
                    <a:off x="735788" y="21028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59" name="Google Shape;13559;p14"/>
                  <p:cNvSpPr/>
                  <p:nvPr/>
                </p:nvSpPr>
                <p:spPr>
                  <a:xfrm rot="-5400000">
                    <a:off x="693938" y="18434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60" name="Google Shape;13560;p14"/>
                  <p:cNvSpPr/>
                  <p:nvPr/>
                </p:nvSpPr>
                <p:spPr>
                  <a:xfrm rot="-5400000">
                    <a:off x="652100" y="18857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61" name="Google Shape;13561;p14"/>
                  <p:cNvSpPr/>
                  <p:nvPr/>
                </p:nvSpPr>
                <p:spPr>
                  <a:xfrm rot="-5400000">
                    <a:off x="652100" y="18016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62" name="Google Shape;13562;p14"/>
                  <p:cNvSpPr/>
                  <p:nvPr/>
                </p:nvSpPr>
                <p:spPr>
                  <a:xfrm rot="-5400000">
                    <a:off x="736013" y="18855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63" name="Google Shape;13563;p14"/>
                  <p:cNvSpPr/>
                  <p:nvPr/>
                </p:nvSpPr>
                <p:spPr>
                  <a:xfrm rot="-5400000">
                    <a:off x="736013" y="18014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64" name="Google Shape;13564;p14"/>
                  <p:cNvSpPr/>
                  <p:nvPr/>
                </p:nvSpPr>
                <p:spPr>
                  <a:xfrm rot="-5400000">
                    <a:off x="694163" y="15420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65" name="Google Shape;13565;p14"/>
                  <p:cNvSpPr/>
                  <p:nvPr/>
                </p:nvSpPr>
                <p:spPr>
                  <a:xfrm rot="-5400000">
                    <a:off x="651875" y="15843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66" name="Google Shape;13566;p14"/>
                  <p:cNvSpPr/>
                  <p:nvPr/>
                </p:nvSpPr>
                <p:spPr>
                  <a:xfrm rot="-5400000">
                    <a:off x="651888" y="15002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67" name="Google Shape;13567;p14"/>
                  <p:cNvSpPr/>
                  <p:nvPr/>
                </p:nvSpPr>
                <p:spPr>
                  <a:xfrm rot="-5400000">
                    <a:off x="735788" y="15841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68" name="Google Shape;13568;p14"/>
                  <p:cNvSpPr/>
                  <p:nvPr/>
                </p:nvSpPr>
                <p:spPr>
                  <a:xfrm rot="-5400000">
                    <a:off x="735800" y="15000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69" name="Google Shape;13569;p14"/>
                  <p:cNvSpPr/>
                  <p:nvPr/>
                </p:nvSpPr>
                <p:spPr>
                  <a:xfrm rot="-5400000">
                    <a:off x="693950" y="12407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70" name="Google Shape;13570;p14"/>
                  <p:cNvSpPr/>
                  <p:nvPr/>
                </p:nvSpPr>
                <p:spPr>
                  <a:xfrm rot="-5400000">
                    <a:off x="651888" y="12827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71" name="Google Shape;13571;p14"/>
                  <p:cNvSpPr/>
                  <p:nvPr/>
                </p:nvSpPr>
                <p:spPr>
                  <a:xfrm rot="-5400000">
                    <a:off x="651875" y="11986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72" name="Google Shape;13572;p14"/>
                  <p:cNvSpPr/>
                  <p:nvPr/>
                </p:nvSpPr>
                <p:spPr>
                  <a:xfrm rot="-5400000">
                    <a:off x="735800" y="12825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73" name="Google Shape;13573;p14"/>
                  <p:cNvSpPr/>
                  <p:nvPr/>
                </p:nvSpPr>
                <p:spPr>
                  <a:xfrm rot="-5400000">
                    <a:off x="735788" y="11984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74" name="Google Shape;13574;p14"/>
                  <p:cNvSpPr/>
                  <p:nvPr/>
                </p:nvSpPr>
                <p:spPr>
                  <a:xfrm rot="-5400000">
                    <a:off x="693938" y="9390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75" name="Google Shape;13575;p14"/>
                  <p:cNvSpPr/>
                  <p:nvPr/>
                </p:nvSpPr>
                <p:spPr>
                  <a:xfrm rot="-5400000">
                    <a:off x="652100" y="9813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76" name="Google Shape;13576;p14"/>
                  <p:cNvSpPr/>
                  <p:nvPr/>
                </p:nvSpPr>
                <p:spPr>
                  <a:xfrm rot="-5400000">
                    <a:off x="652100" y="8972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77" name="Google Shape;13577;p14"/>
                  <p:cNvSpPr/>
                  <p:nvPr/>
                </p:nvSpPr>
                <p:spPr>
                  <a:xfrm rot="-5400000">
                    <a:off x="736013" y="9811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78" name="Google Shape;13578;p14"/>
                  <p:cNvSpPr/>
                  <p:nvPr/>
                </p:nvSpPr>
                <p:spPr>
                  <a:xfrm rot="-5400000">
                    <a:off x="736013" y="8970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79" name="Google Shape;13579;p14"/>
                  <p:cNvSpPr/>
                  <p:nvPr/>
                </p:nvSpPr>
                <p:spPr>
                  <a:xfrm rot="-5400000">
                    <a:off x="694163" y="6376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80" name="Google Shape;13580;p14"/>
                  <p:cNvSpPr/>
                  <p:nvPr/>
                </p:nvSpPr>
                <p:spPr>
                  <a:xfrm rot="-5400000">
                    <a:off x="651875" y="6799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81" name="Google Shape;13581;p14"/>
                  <p:cNvSpPr/>
                  <p:nvPr/>
                </p:nvSpPr>
                <p:spPr>
                  <a:xfrm rot="-5400000">
                    <a:off x="651888" y="5958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82" name="Google Shape;13582;p14"/>
                  <p:cNvSpPr/>
                  <p:nvPr/>
                </p:nvSpPr>
                <p:spPr>
                  <a:xfrm rot="-5400000">
                    <a:off x="735788" y="6797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83" name="Google Shape;13583;p14"/>
                  <p:cNvSpPr/>
                  <p:nvPr/>
                </p:nvSpPr>
                <p:spPr>
                  <a:xfrm rot="-5400000">
                    <a:off x="735800" y="5956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84" name="Google Shape;13584;p14"/>
                  <p:cNvSpPr/>
                  <p:nvPr/>
                </p:nvSpPr>
                <p:spPr>
                  <a:xfrm rot="-5400000">
                    <a:off x="651875" y="746425"/>
                    <a:ext cx="12645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58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70" y="3952"/>
                        </a:lnTo>
                        <a:lnTo>
                          <a:pt x="3970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57" y="5040"/>
                        </a:lnTo>
                        <a:lnTo>
                          <a:pt x="5057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85" name="Google Shape;13585;p14"/>
                  <p:cNvSpPr/>
                  <p:nvPr/>
                </p:nvSpPr>
                <p:spPr>
                  <a:xfrm rot="-5400000">
                    <a:off x="652088" y="445038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13586" name="Google Shape;13586;p14"/>
              <p:cNvGrpSpPr/>
              <p:nvPr/>
            </p:nvGrpSpPr>
            <p:grpSpPr>
              <a:xfrm>
                <a:off x="372863" y="97250"/>
                <a:ext cx="8398275" cy="224400"/>
                <a:chOff x="376625" y="97250"/>
                <a:chExt cx="8398275" cy="224400"/>
              </a:xfrm>
            </p:grpSpPr>
            <p:grpSp>
              <p:nvGrpSpPr>
                <p:cNvPr id="13587" name="Google Shape;13587;p14"/>
                <p:cNvGrpSpPr/>
                <p:nvPr/>
              </p:nvGrpSpPr>
              <p:grpSpPr>
                <a:xfrm rot="-5400000">
                  <a:off x="2738925" y="-2265050"/>
                  <a:ext cx="224400" cy="4949000"/>
                  <a:chOff x="177100" y="198075"/>
                  <a:chExt cx="224400" cy="4949000"/>
                </a:xfrm>
              </p:grpSpPr>
              <p:grpSp>
                <p:nvGrpSpPr>
                  <p:cNvPr id="13588" name="Google Shape;13588;p14"/>
                  <p:cNvGrpSpPr/>
                  <p:nvPr/>
                </p:nvGrpSpPr>
                <p:grpSpPr>
                  <a:xfrm>
                    <a:off x="177100" y="198075"/>
                    <a:ext cx="224400" cy="2538050"/>
                    <a:chOff x="602900" y="445025"/>
                    <a:chExt cx="224400" cy="2538050"/>
                  </a:xfrm>
                </p:grpSpPr>
                <p:sp>
                  <p:nvSpPr>
                    <p:cNvPr id="13589" name="Google Shape;13589;p14"/>
                    <p:cNvSpPr/>
                    <p:nvPr/>
                  </p:nvSpPr>
                  <p:spPr>
                    <a:xfrm rot="-5400000">
                      <a:off x="-453825" y="1701950"/>
                      <a:ext cx="2538050" cy="24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1522" h="968" extrusionOk="0">
                          <a:moveTo>
                            <a:pt x="1" y="1"/>
                          </a:moveTo>
                          <a:lnTo>
                            <a:pt x="1" y="967"/>
                          </a:lnTo>
                          <a:lnTo>
                            <a:pt x="101521" y="967"/>
                          </a:lnTo>
                          <a:lnTo>
                            <a:pt x="101521" y="1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590" name="Google Shape;13590;p14"/>
                    <p:cNvSpPr/>
                    <p:nvPr/>
                  </p:nvSpPr>
                  <p:spPr>
                    <a:xfrm rot="-5400000">
                      <a:off x="-654250" y="1702175"/>
                      <a:ext cx="2538050" cy="237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1522" h="950" extrusionOk="0">
                          <a:moveTo>
                            <a:pt x="1" y="0"/>
                          </a:moveTo>
                          <a:lnTo>
                            <a:pt x="1" y="950"/>
                          </a:lnTo>
                          <a:lnTo>
                            <a:pt x="101521" y="950"/>
                          </a:lnTo>
                          <a:lnTo>
                            <a:pt x="101521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591" name="Google Shape;13591;p14"/>
                    <p:cNvSpPr/>
                    <p:nvPr/>
                  </p:nvSpPr>
                  <p:spPr>
                    <a:xfrm rot="-5400000">
                      <a:off x="652300" y="28568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06" y="4505"/>
                          </a:lnTo>
                          <a:lnTo>
                            <a:pt x="1606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41" y="2123"/>
                          </a:lnTo>
                          <a:lnTo>
                            <a:pt x="2141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592" name="Google Shape;13592;p14"/>
                    <p:cNvSpPr/>
                    <p:nvPr/>
                  </p:nvSpPr>
                  <p:spPr>
                    <a:xfrm rot="-5400000">
                      <a:off x="652088" y="2555463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8" y="1087"/>
                          </a:lnTo>
                          <a:lnTo>
                            <a:pt x="1088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506" y="535"/>
                          </a:moveTo>
                          <a:lnTo>
                            <a:pt x="4506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1" y="5040"/>
                          </a:lnTo>
                          <a:lnTo>
                            <a:pt x="5041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593" name="Google Shape;13593;p14"/>
                    <p:cNvSpPr/>
                    <p:nvPr/>
                  </p:nvSpPr>
                  <p:spPr>
                    <a:xfrm rot="-5400000">
                      <a:off x="652313" y="2254063"/>
                      <a:ext cx="12557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3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594" name="Google Shape;13594;p14"/>
                    <p:cNvSpPr/>
                    <p:nvPr/>
                  </p:nvSpPr>
                  <p:spPr>
                    <a:xfrm rot="-5400000">
                      <a:off x="652088" y="1952663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8" y="1087"/>
                          </a:lnTo>
                          <a:lnTo>
                            <a:pt x="1088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35" y="1622"/>
                          </a:lnTo>
                          <a:lnTo>
                            <a:pt x="3435" y="3417"/>
                          </a:lnTo>
                          <a:lnTo>
                            <a:pt x="2710" y="3417"/>
                          </a:lnTo>
                          <a:lnTo>
                            <a:pt x="2710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595" name="Google Shape;13595;p14"/>
                    <p:cNvSpPr/>
                    <p:nvPr/>
                  </p:nvSpPr>
                  <p:spPr>
                    <a:xfrm rot="-5400000">
                      <a:off x="652100" y="1651050"/>
                      <a:ext cx="1260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0" h="5040" extrusionOk="0">
                          <a:moveTo>
                            <a:pt x="3417" y="535"/>
                          </a:moveTo>
                          <a:lnTo>
                            <a:pt x="3417" y="1087"/>
                          </a:lnTo>
                          <a:lnTo>
                            <a:pt x="1087" y="1087"/>
                          </a:lnTo>
                          <a:lnTo>
                            <a:pt x="1087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2" y="4505"/>
                          </a:lnTo>
                          <a:lnTo>
                            <a:pt x="1622" y="1622"/>
                          </a:lnTo>
                          <a:lnTo>
                            <a:pt x="3417" y="1622"/>
                          </a:lnTo>
                          <a:lnTo>
                            <a:pt x="3417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7" y="2123"/>
                          </a:lnTo>
                          <a:lnTo>
                            <a:pt x="2157" y="3952"/>
                          </a:lnTo>
                          <a:lnTo>
                            <a:pt x="3952" y="3952"/>
                          </a:lnTo>
                          <a:lnTo>
                            <a:pt x="3952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596" name="Google Shape;13596;p14"/>
                    <p:cNvSpPr/>
                    <p:nvPr/>
                  </p:nvSpPr>
                  <p:spPr>
                    <a:xfrm rot="-5400000">
                      <a:off x="652300" y="13496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597" name="Google Shape;13597;p14"/>
                    <p:cNvSpPr/>
                    <p:nvPr/>
                  </p:nvSpPr>
                  <p:spPr>
                    <a:xfrm rot="-5400000">
                      <a:off x="652300" y="10480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06" y="4505"/>
                          </a:lnTo>
                          <a:lnTo>
                            <a:pt x="1606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41" y="2123"/>
                          </a:lnTo>
                          <a:lnTo>
                            <a:pt x="2141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598" name="Google Shape;13598;p14"/>
                    <p:cNvSpPr/>
                    <p:nvPr/>
                  </p:nvSpPr>
                  <p:spPr>
                    <a:xfrm rot="-5400000">
                      <a:off x="693950" y="274790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599" name="Google Shape;13599;p14"/>
                    <p:cNvSpPr/>
                    <p:nvPr/>
                  </p:nvSpPr>
                  <p:spPr>
                    <a:xfrm rot="-5400000">
                      <a:off x="652100" y="27901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00" name="Google Shape;13600;p14"/>
                    <p:cNvSpPr/>
                    <p:nvPr/>
                  </p:nvSpPr>
                  <p:spPr>
                    <a:xfrm rot="-5400000">
                      <a:off x="652100" y="27060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01" name="Google Shape;13601;p14"/>
                    <p:cNvSpPr/>
                    <p:nvPr/>
                  </p:nvSpPr>
                  <p:spPr>
                    <a:xfrm rot="-5400000">
                      <a:off x="736013" y="27899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02" name="Google Shape;13602;p14"/>
                    <p:cNvSpPr/>
                    <p:nvPr/>
                  </p:nvSpPr>
                  <p:spPr>
                    <a:xfrm rot="-5400000">
                      <a:off x="736013" y="27058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03" name="Google Shape;13603;p14"/>
                    <p:cNvSpPr/>
                    <p:nvPr/>
                  </p:nvSpPr>
                  <p:spPr>
                    <a:xfrm rot="-5400000">
                      <a:off x="694163" y="24464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04" name="Google Shape;13604;p14"/>
                    <p:cNvSpPr/>
                    <p:nvPr/>
                  </p:nvSpPr>
                  <p:spPr>
                    <a:xfrm rot="-5400000">
                      <a:off x="651888" y="248878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05" name="Google Shape;13605;p14"/>
                    <p:cNvSpPr/>
                    <p:nvPr/>
                  </p:nvSpPr>
                  <p:spPr>
                    <a:xfrm rot="-5400000">
                      <a:off x="651888" y="24046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06" name="Google Shape;13606;p14"/>
                    <p:cNvSpPr/>
                    <p:nvPr/>
                  </p:nvSpPr>
                  <p:spPr>
                    <a:xfrm rot="-5400000">
                      <a:off x="735800" y="248857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07" name="Google Shape;13607;p14"/>
                    <p:cNvSpPr/>
                    <p:nvPr/>
                  </p:nvSpPr>
                  <p:spPr>
                    <a:xfrm rot="-5400000">
                      <a:off x="735800" y="24044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08" name="Google Shape;13608;p14"/>
                    <p:cNvSpPr/>
                    <p:nvPr/>
                  </p:nvSpPr>
                  <p:spPr>
                    <a:xfrm rot="-5400000">
                      <a:off x="694163" y="21448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09" name="Google Shape;13609;p14"/>
                    <p:cNvSpPr/>
                    <p:nvPr/>
                  </p:nvSpPr>
                  <p:spPr>
                    <a:xfrm rot="-5400000">
                      <a:off x="651888" y="2187163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1" y="1674"/>
                          </a:lnTo>
                          <a:lnTo>
                            <a:pt x="1691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10" name="Google Shape;13610;p14"/>
                    <p:cNvSpPr/>
                    <p:nvPr/>
                  </p:nvSpPr>
                  <p:spPr>
                    <a:xfrm rot="-5400000">
                      <a:off x="651875" y="210302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11" name="Google Shape;13611;p14"/>
                    <p:cNvSpPr/>
                    <p:nvPr/>
                  </p:nvSpPr>
                  <p:spPr>
                    <a:xfrm rot="-5400000">
                      <a:off x="735800" y="218695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1" y="1692"/>
                          </a:lnTo>
                          <a:lnTo>
                            <a:pt x="1691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12" name="Google Shape;13612;p14"/>
                    <p:cNvSpPr/>
                    <p:nvPr/>
                  </p:nvSpPr>
                  <p:spPr>
                    <a:xfrm rot="-5400000">
                      <a:off x="735788" y="210281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13" name="Google Shape;13613;p14"/>
                    <p:cNvSpPr/>
                    <p:nvPr/>
                  </p:nvSpPr>
                  <p:spPr>
                    <a:xfrm rot="-5400000">
                      <a:off x="693938" y="1843488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14" name="Google Shape;13614;p14"/>
                    <p:cNvSpPr/>
                    <p:nvPr/>
                  </p:nvSpPr>
                  <p:spPr>
                    <a:xfrm rot="-5400000">
                      <a:off x="652100" y="18857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15" name="Google Shape;13615;p14"/>
                    <p:cNvSpPr/>
                    <p:nvPr/>
                  </p:nvSpPr>
                  <p:spPr>
                    <a:xfrm rot="-5400000">
                      <a:off x="652100" y="18016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16" name="Google Shape;13616;p14"/>
                    <p:cNvSpPr/>
                    <p:nvPr/>
                  </p:nvSpPr>
                  <p:spPr>
                    <a:xfrm rot="-5400000">
                      <a:off x="736013" y="18855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17" name="Google Shape;13617;p14"/>
                    <p:cNvSpPr/>
                    <p:nvPr/>
                  </p:nvSpPr>
                  <p:spPr>
                    <a:xfrm rot="-5400000">
                      <a:off x="736013" y="18014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18" name="Google Shape;13618;p14"/>
                    <p:cNvSpPr/>
                    <p:nvPr/>
                  </p:nvSpPr>
                  <p:spPr>
                    <a:xfrm rot="-5400000">
                      <a:off x="694163" y="15420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19" name="Google Shape;13619;p14"/>
                    <p:cNvSpPr/>
                    <p:nvPr/>
                  </p:nvSpPr>
                  <p:spPr>
                    <a:xfrm rot="-5400000">
                      <a:off x="651875" y="158437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20" name="Google Shape;13620;p14"/>
                    <p:cNvSpPr/>
                    <p:nvPr/>
                  </p:nvSpPr>
                  <p:spPr>
                    <a:xfrm rot="-5400000">
                      <a:off x="651888" y="15002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21" name="Google Shape;13621;p14"/>
                    <p:cNvSpPr/>
                    <p:nvPr/>
                  </p:nvSpPr>
                  <p:spPr>
                    <a:xfrm rot="-5400000">
                      <a:off x="735788" y="158416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22" name="Google Shape;13622;p14"/>
                    <p:cNvSpPr/>
                    <p:nvPr/>
                  </p:nvSpPr>
                  <p:spPr>
                    <a:xfrm rot="-5400000">
                      <a:off x="735800" y="15000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23" name="Google Shape;13623;p14"/>
                    <p:cNvSpPr/>
                    <p:nvPr/>
                  </p:nvSpPr>
                  <p:spPr>
                    <a:xfrm rot="-5400000">
                      <a:off x="693950" y="124070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24" name="Google Shape;13624;p14"/>
                    <p:cNvSpPr/>
                    <p:nvPr/>
                  </p:nvSpPr>
                  <p:spPr>
                    <a:xfrm rot="-5400000">
                      <a:off x="651888" y="1282763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25" name="Google Shape;13625;p14"/>
                    <p:cNvSpPr/>
                    <p:nvPr/>
                  </p:nvSpPr>
                  <p:spPr>
                    <a:xfrm rot="-5400000">
                      <a:off x="651875" y="119862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26" name="Google Shape;13626;p14"/>
                    <p:cNvSpPr/>
                    <p:nvPr/>
                  </p:nvSpPr>
                  <p:spPr>
                    <a:xfrm rot="-5400000">
                      <a:off x="735800" y="128255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27" name="Google Shape;13627;p14"/>
                    <p:cNvSpPr/>
                    <p:nvPr/>
                  </p:nvSpPr>
                  <p:spPr>
                    <a:xfrm rot="-5400000">
                      <a:off x="735788" y="119841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28" name="Google Shape;13628;p14"/>
                    <p:cNvSpPr/>
                    <p:nvPr/>
                  </p:nvSpPr>
                  <p:spPr>
                    <a:xfrm rot="-5400000">
                      <a:off x="693938" y="939088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29" name="Google Shape;13629;p14"/>
                    <p:cNvSpPr/>
                    <p:nvPr/>
                  </p:nvSpPr>
                  <p:spPr>
                    <a:xfrm rot="-5400000">
                      <a:off x="652100" y="9813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30" name="Google Shape;13630;p14"/>
                    <p:cNvSpPr/>
                    <p:nvPr/>
                  </p:nvSpPr>
                  <p:spPr>
                    <a:xfrm rot="-5400000">
                      <a:off x="652100" y="8972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31" name="Google Shape;13631;p14"/>
                    <p:cNvSpPr/>
                    <p:nvPr/>
                  </p:nvSpPr>
                  <p:spPr>
                    <a:xfrm rot="-5400000">
                      <a:off x="736013" y="9811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32" name="Google Shape;13632;p14"/>
                    <p:cNvSpPr/>
                    <p:nvPr/>
                  </p:nvSpPr>
                  <p:spPr>
                    <a:xfrm rot="-5400000">
                      <a:off x="736013" y="8970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33" name="Google Shape;13633;p14"/>
                    <p:cNvSpPr/>
                    <p:nvPr/>
                  </p:nvSpPr>
                  <p:spPr>
                    <a:xfrm rot="-5400000">
                      <a:off x="694163" y="6376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34" name="Google Shape;13634;p14"/>
                    <p:cNvSpPr/>
                    <p:nvPr/>
                  </p:nvSpPr>
                  <p:spPr>
                    <a:xfrm rot="-5400000">
                      <a:off x="651875" y="67997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35" name="Google Shape;13635;p14"/>
                    <p:cNvSpPr/>
                    <p:nvPr/>
                  </p:nvSpPr>
                  <p:spPr>
                    <a:xfrm rot="-5400000">
                      <a:off x="651888" y="5958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36" name="Google Shape;13636;p14"/>
                    <p:cNvSpPr/>
                    <p:nvPr/>
                  </p:nvSpPr>
                  <p:spPr>
                    <a:xfrm rot="-5400000">
                      <a:off x="735788" y="67976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37" name="Google Shape;13637;p14"/>
                    <p:cNvSpPr/>
                    <p:nvPr/>
                  </p:nvSpPr>
                  <p:spPr>
                    <a:xfrm rot="-5400000">
                      <a:off x="735800" y="5956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38" name="Google Shape;13638;p14"/>
                    <p:cNvSpPr/>
                    <p:nvPr/>
                  </p:nvSpPr>
                  <p:spPr>
                    <a:xfrm rot="-5400000">
                      <a:off x="651875" y="746425"/>
                      <a:ext cx="12645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58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7" y="1087"/>
                          </a:lnTo>
                          <a:lnTo>
                            <a:pt x="1087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70" y="3952"/>
                          </a:lnTo>
                          <a:lnTo>
                            <a:pt x="3970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57" y="5040"/>
                          </a:lnTo>
                          <a:lnTo>
                            <a:pt x="5057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39" name="Google Shape;13639;p14"/>
                    <p:cNvSpPr/>
                    <p:nvPr/>
                  </p:nvSpPr>
                  <p:spPr>
                    <a:xfrm rot="-5400000">
                      <a:off x="652088" y="445038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  <p:grpSp>
                <p:nvGrpSpPr>
                  <p:cNvPr id="13640" name="Google Shape;13640;p14"/>
                  <p:cNvGrpSpPr/>
                  <p:nvPr/>
                </p:nvGrpSpPr>
                <p:grpSpPr>
                  <a:xfrm>
                    <a:off x="177100" y="2609025"/>
                    <a:ext cx="224400" cy="2538050"/>
                    <a:chOff x="602900" y="445025"/>
                    <a:chExt cx="224400" cy="2538050"/>
                  </a:xfrm>
                </p:grpSpPr>
                <p:sp>
                  <p:nvSpPr>
                    <p:cNvPr id="13641" name="Google Shape;13641;p14"/>
                    <p:cNvSpPr/>
                    <p:nvPr/>
                  </p:nvSpPr>
                  <p:spPr>
                    <a:xfrm rot="-5400000">
                      <a:off x="-453825" y="1701950"/>
                      <a:ext cx="2538050" cy="24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1522" h="968" extrusionOk="0">
                          <a:moveTo>
                            <a:pt x="1" y="1"/>
                          </a:moveTo>
                          <a:lnTo>
                            <a:pt x="1" y="967"/>
                          </a:lnTo>
                          <a:lnTo>
                            <a:pt x="101521" y="967"/>
                          </a:lnTo>
                          <a:lnTo>
                            <a:pt x="101521" y="1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42" name="Google Shape;13642;p14"/>
                    <p:cNvSpPr/>
                    <p:nvPr/>
                  </p:nvSpPr>
                  <p:spPr>
                    <a:xfrm rot="-5400000">
                      <a:off x="-654250" y="1702175"/>
                      <a:ext cx="2538050" cy="237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1522" h="950" extrusionOk="0">
                          <a:moveTo>
                            <a:pt x="1" y="0"/>
                          </a:moveTo>
                          <a:lnTo>
                            <a:pt x="1" y="950"/>
                          </a:lnTo>
                          <a:lnTo>
                            <a:pt x="101521" y="950"/>
                          </a:lnTo>
                          <a:lnTo>
                            <a:pt x="101521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43" name="Google Shape;13643;p14"/>
                    <p:cNvSpPr/>
                    <p:nvPr/>
                  </p:nvSpPr>
                  <p:spPr>
                    <a:xfrm rot="-5400000">
                      <a:off x="652300" y="28568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06" y="4505"/>
                          </a:lnTo>
                          <a:lnTo>
                            <a:pt x="1606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41" y="2123"/>
                          </a:lnTo>
                          <a:lnTo>
                            <a:pt x="2141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44" name="Google Shape;13644;p14"/>
                    <p:cNvSpPr/>
                    <p:nvPr/>
                  </p:nvSpPr>
                  <p:spPr>
                    <a:xfrm rot="-5400000">
                      <a:off x="652088" y="2555463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8" y="1087"/>
                          </a:lnTo>
                          <a:lnTo>
                            <a:pt x="1088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506" y="535"/>
                          </a:moveTo>
                          <a:lnTo>
                            <a:pt x="4506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1" y="5040"/>
                          </a:lnTo>
                          <a:lnTo>
                            <a:pt x="5041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45" name="Google Shape;13645;p14"/>
                    <p:cNvSpPr/>
                    <p:nvPr/>
                  </p:nvSpPr>
                  <p:spPr>
                    <a:xfrm rot="-5400000">
                      <a:off x="652313" y="2254063"/>
                      <a:ext cx="12557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3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46" name="Google Shape;13646;p14"/>
                    <p:cNvSpPr/>
                    <p:nvPr/>
                  </p:nvSpPr>
                  <p:spPr>
                    <a:xfrm rot="-5400000">
                      <a:off x="652088" y="1952663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8" y="1087"/>
                          </a:lnTo>
                          <a:lnTo>
                            <a:pt x="1088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35" y="1622"/>
                          </a:lnTo>
                          <a:lnTo>
                            <a:pt x="3435" y="3417"/>
                          </a:lnTo>
                          <a:lnTo>
                            <a:pt x="2710" y="3417"/>
                          </a:lnTo>
                          <a:lnTo>
                            <a:pt x="2710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47" name="Google Shape;13647;p14"/>
                    <p:cNvSpPr/>
                    <p:nvPr/>
                  </p:nvSpPr>
                  <p:spPr>
                    <a:xfrm rot="-5400000">
                      <a:off x="652100" y="1651050"/>
                      <a:ext cx="1260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0" h="5040" extrusionOk="0">
                          <a:moveTo>
                            <a:pt x="3417" y="535"/>
                          </a:moveTo>
                          <a:lnTo>
                            <a:pt x="3417" y="1087"/>
                          </a:lnTo>
                          <a:lnTo>
                            <a:pt x="1087" y="1087"/>
                          </a:lnTo>
                          <a:lnTo>
                            <a:pt x="1087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2" y="4505"/>
                          </a:lnTo>
                          <a:lnTo>
                            <a:pt x="1622" y="1622"/>
                          </a:lnTo>
                          <a:lnTo>
                            <a:pt x="3417" y="1622"/>
                          </a:lnTo>
                          <a:lnTo>
                            <a:pt x="3417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7" y="2123"/>
                          </a:lnTo>
                          <a:lnTo>
                            <a:pt x="2157" y="3952"/>
                          </a:lnTo>
                          <a:lnTo>
                            <a:pt x="3952" y="3952"/>
                          </a:lnTo>
                          <a:lnTo>
                            <a:pt x="3952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48" name="Google Shape;13648;p14"/>
                    <p:cNvSpPr/>
                    <p:nvPr/>
                  </p:nvSpPr>
                  <p:spPr>
                    <a:xfrm rot="-5400000">
                      <a:off x="652300" y="13496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49" name="Google Shape;13649;p14"/>
                    <p:cNvSpPr/>
                    <p:nvPr/>
                  </p:nvSpPr>
                  <p:spPr>
                    <a:xfrm rot="-5400000">
                      <a:off x="652300" y="10480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06" y="4505"/>
                          </a:lnTo>
                          <a:lnTo>
                            <a:pt x="1606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41" y="2123"/>
                          </a:lnTo>
                          <a:lnTo>
                            <a:pt x="2141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50" name="Google Shape;13650;p14"/>
                    <p:cNvSpPr/>
                    <p:nvPr/>
                  </p:nvSpPr>
                  <p:spPr>
                    <a:xfrm rot="-5400000">
                      <a:off x="693950" y="274790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51" name="Google Shape;13651;p14"/>
                    <p:cNvSpPr/>
                    <p:nvPr/>
                  </p:nvSpPr>
                  <p:spPr>
                    <a:xfrm rot="-5400000">
                      <a:off x="652100" y="27901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52" name="Google Shape;13652;p14"/>
                    <p:cNvSpPr/>
                    <p:nvPr/>
                  </p:nvSpPr>
                  <p:spPr>
                    <a:xfrm rot="-5400000">
                      <a:off x="652100" y="27060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53" name="Google Shape;13653;p14"/>
                    <p:cNvSpPr/>
                    <p:nvPr/>
                  </p:nvSpPr>
                  <p:spPr>
                    <a:xfrm rot="-5400000">
                      <a:off x="736013" y="27899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54" name="Google Shape;13654;p14"/>
                    <p:cNvSpPr/>
                    <p:nvPr/>
                  </p:nvSpPr>
                  <p:spPr>
                    <a:xfrm rot="-5400000">
                      <a:off x="736013" y="27058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55" name="Google Shape;13655;p14"/>
                    <p:cNvSpPr/>
                    <p:nvPr/>
                  </p:nvSpPr>
                  <p:spPr>
                    <a:xfrm rot="-5400000">
                      <a:off x="694163" y="24464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56" name="Google Shape;13656;p14"/>
                    <p:cNvSpPr/>
                    <p:nvPr/>
                  </p:nvSpPr>
                  <p:spPr>
                    <a:xfrm rot="-5400000">
                      <a:off x="651888" y="248878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57" name="Google Shape;13657;p14"/>
                    <p:cNvSpPr/>
                    <p:nvPr/>
                  </p:nvSpPr>
                  <p:spPr>
                    <a:xfrm rot="-5400000">
                      <a:off x="651888" y="24046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58" name="Google Shape;13658;p14"/>
                    <p:cNvSpPr/>
                    <p:nvPr/>
                  </p:nvSpPr>
                  <p:spPr>
                    <a:xfrm rot="-5400000">
                      <a:off x="735800" y="248857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59" name="Google Shape;13659;p14"/>
                    <p:cNvSpPr/>
                    <p:nvPr/>
                  </p:nvSpPr>
                  <p:spPr>
                    <a:xfrm rot="-5400000">
                      <a:off x="735800" y="24044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60" name="Google Shape;13660;p14"/>
                    <p:cNvSpPr/>
                    <p:nvPr/>
                  </p:nvSpPr>
                  <p:spPr>
                    <a:xfrm rot="-5400000">
                      <a:off x="694163" y="21448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61" name="Google Shape;13661;p14"/>
                    <p:cNvSpPr/>
                    <p:nvPr/>
                  </p:nvSpPr>
                  <p:spPr>
                    <a:xfrm rot="-5400000">
                      <a:off x="651888" y="2187163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1" y="1674"/>
                          </a:lnTo>
                          <a:lnTo>
                            <a:pt x="1691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62" name="Google Shape;13662;p14"/>
                    <p:cNvSpPr/>
                    <p:nvPr/>
                  </p:nvSpPr>
                  <p:spPr>
                    <a:xfrm rot="-5400000">
                      <a:off x="651875" y="210302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63" name="Google Shape;13663;p14"/>
                    <p:cNvSpPr/>
                    <p:nvPr/>
                  </p:nvSpPr>
                  <p:spPr>
                    <a:xfrm rot="-5400000">
                      <a:off x="735800" y="218695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1" y="1692"/>
                          </a:lnTo>
                          <a:lnTo>
                            <a:pt x="1691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64" name="Google Shape;13664;p14"/>
                    <p:cNvSpPr/>
                    <p:nvPr/>
                  </p:nvSpPr>
                  <p:spPr>
                    <a:xfrm rot="-5400000">
                      <a:off x="735788" y="210281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65" name="Google Shape;13665;p14"/>
                    <p:cNvSpPr/>
                    <p:nvPr/>
                  </p:nvSpPr>
                  <p:spPr>
                    <a:xfrm rot="-5400000">
                      <a:off x="693938" y="1843488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66" name="Google Shape;13666;p14"/>
                    <p:cNvSpPr/>
                    <p:nvPr/>
                  </p:nvSpPr>
                  <p:spPr>
                    <a:xfrm rot="-5400000">
                      <a:off x="652100" y="18857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67" name="Google Shape;13667;p14"/>
                    <p:cNvSpPr/>
                    <p:nvPr/>
                  </p:nvSpPr>
                  <p:spPr>
                    <a:xfrm rot="-5400000">
                      <a:off x="652100" y="18016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68" name="Google Shape;13668;p14"/>
                    <p:cNvSpPr/>
                    <p:nvPr/>
                  </p:nvSpPr>
                  <p:spPr>
                    <a:xfrm rot="-5400000">
                      <a:off x="736013" y="18855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69" name="Google Shape;13669;p14"/>
                    <p:cNvSpPr/>
                    <p:nvPr/>
                  </p:nvSpPr>
                  <p:spPr>
                    <a:xfrm rot="-5400000">
                      <a:off x="736013" y="18014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70" name="Google Shape;13670;p14"/>
                    <p:cNvSpPr/>
                    <p:nvPr/>
                  </p:nvSpPr>
                  <p:spPr>
                    <a:xfrm rot="-5400000">
                      <a:off x="694163" y="15420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71" name="Google Shape;13671;p14"/>
                    <p:cNvSpPr/>
                    <p:nvPr/>
                  </p:nvSpPr>
                  <p:spPr>
                    <a:xfrm rot="-5400000">
                      <a:off x="651875" y="158437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72" name="Google Shape;13672;p14"/>
                    <p:cNvSpPr/>
                    <p:nvPr/>
                  </p:nvSpPr>
                  <p:spPr>
                    <a:xfrm rot="-5400000">
                      <a:off x="651888" y="15002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73" name="Google Shape;13673;p14"/>
                    <p:cNvSpPr/>
                    <p:nvPr/>
                  </p:nvSpPr>
                  <p:spPr>
                    <a:xfrm rot="-5400000">
                      <a:off x="735788" y="158416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74" name="Google Shape;13674;p14"/>
                    <p:cNvSpPr/>
                    <p:nvPr/>
                  </p:nvSpPr>
                  <p:spPr>
                    <a:xfrm rot="-5400000">
                      <a:off x="735800" y="15000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75" name="Google Shape;13675;p14"/>
                    <p:cNvSpPr/>
                    <p:nvPr/>
                  </p:nvSpPr>
                  <p:spPr>
                    <a:xfrm rot="-5400000">
                      <a:off x="693950" y="124070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76" name="Google Shape;13676;p14"/>
                    <p:cNvSpPr/>
                    <p:nvPr/>
                  </p:nvSpPr>
                  <p:spPr>
                    <a:xfrm rot="-5400000">
                      <a:off x="651888" y="1282763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77" name="Google Shape;13677;p14"/>
                    <p:cNvSpPr/>
                    <p:nvPr/>
                  </p:nvSpPr>
                  <p:spPr>
                    <a:xfrm rot="-5400000">
                      <a:off x="651875" y="119862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78" name="Google Shape;13678;p14"/>
                    <p:cNvSpPr/>
                    <p:nvPr/>
                  </p:nvSpPr>
                  <p:spPr>
                    <a:xfrm rot="-5400000">
                      <a:off x="735800" y="128255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79" name="Google Shape;13679;p14"/>
                    <p:cNvSpPr/>
                    <p:nvPr/>
                  </p:nvSpPr>
                  <p:spPr>
                    <a:xfrm rot="-5400000">
                      <a:off x="735788" y="119841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80" name="Google Shape;13680;p14"/>
                    <p:cNvSpPr/>
                    <p:nvPr/>
                  </p:nvSpPr>
                  <p:spPr>
                    <a:xfrm rot="-5400000">
                      <a:off x="693938" y="939088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81" name="Google Shape;13681;p14"/>
                    <p:cNvSpPr/>
                    <p:nvPr/>
                  </p:nvSpPr>
                  <p:spPr>
                    <a:xfrm rot="-5400000">
                      <a:off x="652100" y="9813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82" name="Google Shape;13682;p14"/>
                    <p:cNvSpPr/>
                    <p:nvPr/>
                  </p:nvSpPr>
                  <p:spPr>
                    <a:xfrm rot="-5400000">
                      <a:off x="652100" y="8972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83" name="Google Shape;13683;p14"/>
                    <p:cNvSpPr/>
                    <p:nvPr/>
                  </p:nvSpPr>
                  <p:spPr>
                    <a:xfrm rot="-5400000">
                      <a:off x="736013" y="9811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84" name="Google Shape;13684;p14"/>
                    <p:cNvSpPr/>
                    <p:nvPr/>
                  </p:nvSpPr>
                  <p:spPr>
                    <a:xfrm rot="-5400000">
                      <a:off x="736013" y="8970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85" name="Google Shape;13685;p14"/>
                    <p:cNvSpPr/>
                    <p:nvPr/>
                  </p:nvSpPr>
                  <p:spPr>
                    <a:xfrm rot="-5400000">
                      <a:off x="694163" y="6376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86" name="Google Shape;13686;p14"/>
                    <p:cNvSpPr/>
                    <p:nvPr/>
                  </p:nvSpPr>
                  <p:spPr>
                    <a:xfrm rot="-5400000">
                      <a:off x="651875" y="67997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87" name="Google Shape;13687;p14"/>
                    <p:cNvSpPr/>
                    <p:nvPr/>
                  </p:nvSpPr>
                  <p:spPr>
                    <a:xfrm rot="-5400000">
                      <a:off x="651888" y="5958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88" name="Google Shape;13688;p14"/>
                    <p:cNvSpPr/>
                    <p:nvPr/>
                  </p:nvSpPr>
                  <p:spPr>
                    <a:xfrm rot="-5400000">
                      <a:off x="735788" y="67976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89" name="Google Shape;13689;p14"/>
                    <p:cNvSpPr/>
                    <p:nvPr/>
                  </p:nvSpPr>
                  <p:spPr>
                    <a:xfrm rot="-5400000">
                      <a:off x="735800" y="5956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90" name="Google Shape;13690;p14"/>
                    <p:cNvSpPr/>
                    <p:nvPr/>
                  </p:nvSpPr>
                  <p:spPr>
                    <a:xfrm rot="-5400000">
                      <a:off x="651875" y="746425"/>
                      <a:ext cx="12645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58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7" y="1087"/>
                          </a:lnTo>
                          <a:lnTo>
                            <a:pt x="1087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70" y="3952"/>
                          </a:lnTo>
                          <a:lnTo>
                            <a:pt x="3970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57" y="5040"/>
                          </a:lnTo>
                          <a:lnTo>
                            <a:pt x="5057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691" name="Google Shape;13691;p14"/>
                    <p:cNvSpPr/>
                    <p:nvPr/>
                  </p:nvSpPr>
                  <p:spPr>
                    <a:xfrm rot="-5400000">
                      <a:off x="652088" y="445038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  <p:grpSp>
              <p:nvGrpSpPr>
                <p:cNvPr id="13692" name="Google Shape;13692;p14"/>
                <p:cNvGrpSpPr/>
                <p:nvPr/>
              </p:nvGrpSpPr>
              <p:grpSpPr>
                <a:xfrm rot="-5400000">
                  <a:off x="6860177" y="-1593073"/>
                  <a:ext cx="224400" cy="3605046"/>
                  <a:chOff x="602900" y="416604"/>
                  <a:chExt cx="224400" cy="3605046"/>
                </a:xfrm>
              </p:grpSpPr>
              <p:sp>
                <p:nvSpPr>
                  <p:cNvPr id="13693" name="Google Shape;13693;p14"/>
                  <p:cNvSpPr/>
                  <p:nvPr/>
                </p:nvSpPr>
                <p:spPr>
                  <a:xfrm rot="-5400000">
                    <a:off x="-987323" y="2207027"/>
                    <a:ext cx="3605046" cy="24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68" extrusionOk="0">
                        <a:moveTo>
                          <a:pt x="1" y="1"/>
                        </a:moveTo>
                        <a:lnTo>
                          <a:pt x="1" y="967"/>
                        </a:lnTo>
                        <a:lnTo>
                          <a:pt x="101521" y="967"/>
                        </a:lnTo>
                        <a:lnTo>
                          <a:pt x="101521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694" name="Google Shape;13694;p14"/>
                  <p:cNvSpPr/>
                  <p:nvPr/>
                </p:nvSpPr>
                <p:spPr>
                  <a:xfrm rot="-5400000">
                    <a:off x="-1167951" y="2227049"/>
                    <a:ext cx="3565453" cy="23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50" extrusionOk="0">
                        <a:moveTo>
                          <a:pt x="1" y="0"/>
                        </a:moveTo>
                        <a:lnTo>
                          <a:pt x="1" y="950"/>
                        </a:lnTo>
                        <a:lnTo>
                          <a:pt x="101521" y="950"/>
                        </a:lnTo>
                        <a:lnTo>
                          <a:pt x="10152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695" name="Google Shape;13695;p14"/>
                  <p:cNvSpPr/>
                  <p:nvPr/>
                </p:nvSpPr>
                <p:spPr>
                  <a:xfrm rot="-5400000">
                    <a:off x="652300" y="28568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696" name="Google Shape;13696;p14"/>
                  <p:cNvSpPr/>
                  <p:nvPr/>
                </p:nvSpPr>
                <p:spPr>
                  <a:xfrm rot="-5400000">
                    <a:off x="652088" y="25554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6" y="535"/>
                        </a:moveTo>
                        <a:lnTo>
                          <a:pt x="4506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1" y="5040"/>
                        </a:lnTo>
                        <a:lnTo>
                          <a:pt x="504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697" name="Google Shape;13697;p14"/>
                  <p:cNvSpPr/>
                  <p:nvPr/>
                </p:nvSpPr>
                <p:spPr>
                  <a:xfrm rot="-5400000">
                    <a:off x="652313" y="2254063"/>
                    <a:ext cx="12557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698" name="Google Shape;13698;p14"/>
                  <p:cNvSpPr/>
                  <p:nvPr/>
                </p:nvSpPr>
                <p:spPr>
                  <a:xfrm rot="-5400000">
                    <a:off x="652088" y="19526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35" y="1622"/>
                        </a:lnTo>
                        <a:lnTo>
                          <a:pt x="3435" y="3417"/>
                        </a:lnTo>
                        <a:lnTo>
                          <a:pt x="2710" y="3417"/>
                        </a:lnTo>
                        <a:lnTo>
                          <a:pt x="2710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699" name="Google Shape;13699;p14"/>
                  <p:cNvSpPr/>
                  <p:nvPr/>
                </p:nvSpPr>
                <p:spPr>
                  <a:xfrm rot="-5400000">
                    <a:off x="652100" y="1651050"/>
                    <a:ext cx="1260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0" h="5040" extrusionOk="0">
                        <a:moveTo>
                          <a:pt x="3417" y="535"/>
                        </a:moveTo>
                        <a:lnTo>
                          <a:pt x="3417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2" y="4505"/>
                        </a:lnTo>
                        <a:lnTo>
                          <a:pt x="1622" y="1622"/>
                        </a:lnTo>
                        <a:lnTo>
                          <a:pt x="3417" y="1622"/>
                        </a:lnTo>
                        <a:lnTo>
                          <a:pt x="3417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7" y="2123"/>
                        </a:lnTo>
                        <a:lnTo>
                          <a:pt x="2157" y="3952"/>
                        </a:lnTo>
                        <a:lnTo>
                          <a:pt x="3952" y="3952"/>
                        </a:lnTo>
                        <a:lnTo>
                          <a:pt x="3952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700" name="Google Shape;13700;p14"/>
                  <p:cNvSpPr/>
                  <p:nvPr/>
                </p:nvSpPr>
                <p:spPr>
                  <a:xfrm rot="-5400000">
                    <a:off x="652300" y="13496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701" name="Google Shape;13701;p14"/>
                  <p:cNvSpPr/>
                  <p:nvPr/>
                </p:nvSpPr>
                <p:spPr>
                  <a:xfrm rot="-5400000">
                    <a:off x="652300" y="10480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702" name="Google Shape;13702;p14"/>
                  <p:cNvSpPr/>
                  <p:nvPr/>
                </p:nvSpPr>
                <p:spPr>
                  <a:xfrm rot="-5400000">
                    <a:off x="693950" y="27479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703" name="Google Shape;13703;p14"/>
                  <p:cNvSpPr/>
                  <p:nvPr/>
                </p:nvSpPr>
                <p:spPr>
                  <a:xfrm rot="-5400000">
                    <a:off x="652100" y="27901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704" name="Google Shape;13704;p14"/>
                  <p:cNvSpPr/>
                  <p:nvPr/>
                </p:nvSpPr>
                <p:spPr>
                  <a:xfrm rot="-5400000">
                    <a:off x="652100" y="27060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705" name="Google Shape;13705;p14"/>
                  <p:cNvSpPr/>
                  <p:nvPr/>
                </p:nvSpPr>
                <p:spPr>
                  <a:xfrm rot="-5400000">
                    <a:off x="736013" y="27899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706" name="Google Shape;13706;p14"/>
                  <p:cNvSpPr/>
                  <p:nvPr/>
                </p:nvSpPr>
                <p:spPr>
                  <a:xfrm rot="-5400000">
                    <a:off x="736013" y="27058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707" name="Google Shape;13707;p14"/>
                  <p:cNvSpPr/>
                  <p:nvPr/>
                </p:nvSpPr>
                <p:spPr>
                  <a:xfrm rot="-5400000">
                    <a:off x="694163" y="24464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708" name="Google Shape;13708;p14"/>
                  <p:cNvSpPr/>
                  <p:nvPr/>
                </p:nvSpPr>
                <p:spPr>
                  <a:xfrm rot="-5400000">
                    <a:off x="651888" y="248878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709" name="Google Shape;13709;p14"/>
                  <p:cNvSpPr/>
                  <p:nvPr/>
                </p:nvSpPr>
                <p:spPr>
                  <a:xfrm rot="-5400000">
                    <a:off x="651888" y="24046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710" name="Google Shape;13710;p14"/>
                  <p:cNvSpPr/>
                  <p:nvPr/>
                </p:nvSpPr>
                <p:spPr>
                  <a:xfrm rot="-5400000">
                    <a:off x="735800" y="248857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711" name="Google Shape;13711;p14"/>
                  <p:cNvSpPr/>
                  <p:nvPr/>
                </p:nvSpPr>
                <p:spPr>
                  <a:xfrm rot="-5400000">
                    <a:off x="735800" y="24044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712" name="Google Shape;13712;p14"/>
                  <p:cNvSpPr/>
                  <p:nvPr/>
                </p:nvSpPr>
                <p:spPr>
                  <a:xfrm rot="-5400000">
                    <a:off x="694163" y="21448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713" name="Google Shape;13713;p14"/>
                  <p:cNvSpPr/>
                  <p:nvPr/>
                </p:nvSpPr>
                <p:spPr>
                  <a:xfrm rot="-5400000">
                    <a:off x="651888" y="21871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1" y="1674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714" name="Google Shape;13714;p14"/>
                  <p:cNvSpPr/>
                  <p:nvPr/>
                </p:nvSpPr>
                <p:spPr>
                  <a:xfrm rot="-5400000">
                    <a:off x="651875" y="21030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715" name="Google Shape;13715;p14"/>
                  <p:cNvSpPr/>
                  <p:nvPr/>
                </p:nvSpPr>
                <p:spPr>
                  <a:xfrm rot="-5400000">
                    <a:off x="735800" y="21869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1" y="1692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716" name="Google Shape;13716;p14"/>
                  <p:cNvSpPr/>
                  <p:nvPr/>
                </p:nvSpPr>
                <p:spPr>
                  <a:xfrm rot="-5400000">
                    <a:off x="735788" y="21028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717" name="Google Shape;13717;p14"/>
                  <p:cNvSpPr/>
                  <p:nvPr/>
                </p:nvSpPr>
                <p:spPr>
                  <a:xfrm rot="-5400000">
                    <a:off x="693938" y="18434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718" name="Google Shape;13718;p14"/>
                  <p:cNvSpPr/>
                  <p:nvPr/>
                </p:nvSpPr>
                <p:spPr>
                  <a:xfrm rot="-5400000">
                    <a:off x="652100" y="18857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719" name="Google Shape;13719;p14"/>
                  <p:cNvSpPr/>
                  <p:nvPr/>
                </p:nvSpPr>
                <p:spPr>
                  <a:xfrm rot="-5400000">
                    <a:off x="652100" y="18016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720" name="Google Shape;13720;p14"/>
                  <p:cNvSpPr/>
                  <p:nvPr/>
                </p:nvSpPr>
                <p:spPr>
                  <a:xfrm rot="-5400000">
                    <a:off x="736013" y="18855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721" name="Google Shape;13721;p14"/>
                  <p:cNvSpPr/>
                  <p:nvPr/>
                </p:nvSpPr>
                <p:spPr>
                  <a:xfrm rot="-5400000">
                    <a:off x="736013" y="18014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722" name="Google Shape;13722;p14"/>
                  <p:cNvSpPr/>
                  <p:nvPr/>
                </p:nvSpPr>
                <p:spPr>
                  <a:xfrm rot="-5400000">
                    <a:off x="694163" y="15420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723" name="Google Shape;13723;p14"/>
                  <p:cNvSpPr/>
                  <p:nvPr/>
                </p:nvSpPr>
                <p:spPr>
                  <a:xfrm rot="-5400000">
                    <a:off x="651875" y="15843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724" name="Google Shape;13724;p14"/>
                  <p:cNvSpPr/>
                  <p:nvPr/>
                </p:nvSpPr>
                <p:spPr>
                  <a:xfrm rot="-5400000">
                    <a:off x="651888" y="15002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725" name="Google Shape;13725;p14"/>
                  <p:cNvSpPr/>
                  <p:nvPr/>
                </p:nvSpPr>
                <p:spPr>
                  <a:xfrm rot="-5400000">
                    <a:off x="735788" y="15841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726" name="Google Shape;13726;p14"/>
                  <p:cNvSpPr/>
                  <p:nvPr/>
                </p:nvSpPr>
                <p:spPr>
                  <a:xfrm rot="-5400000">
                    <a:off x="735800" y="15000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727" name="Google Shape;13727;p14"/>
                  <p:cNvSpPr/>
                  <p:nvPr/>
                </p:nvSpPr>
                <p:spPr>
                  <a:xfrm rot="-5400000">
                    <a:off x="693950" y="12407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728" name="Google Shape;13728;p14"/>
                  <p:cNvSpPr/>
                  <p:nvPr/>
                </p:nvSpPr>
                <p:spPr>
                  <a:xfrm rot="-5400000">
                    <a:off x="651888" y="12827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729" name="Google Shape;13729;p14"/>
                  <p:cNvSpPr/>
                  <p:nvPr/>
                </p:nvSpPr>
                <p:spPr>
                  <a:xfrm rot="-5400000">
                    <a:off x="651875" y="11986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730" name="Google Shape;13730;p14"/>
                  <p:cNvSpPr/>
                  <p:nvPr/>
                </p:nvSpPr>
                <p:spPr>
                  <a:xfrm rot="-5400000">
                    <a:off x="735800" y="12825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731" name="Google Shape;13731;p14"/>
                  <p:cNvSpPr/>
                  <p:nvPr/>
                </p:nvSpPr>
                <p:spPr>
                  <a:xfrm rot="-5400000">
                    <a:off x="735788" y="11984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732" name="Google Shape;13732;p14"/>
                  <p:cNvSpPr/>
                  <p:nvPr/>
                </p:nvSpPr>
                <p:spPr>
                  <a:xfrm rot="-5400000">
                    <a:off x="693938" y="9390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733" name="Google Shape;13733;p14"/>
                  <p:cNvSpPr/>
                  <p:nvPr/>
                </p:nvSpPr>
                <p:spPr>
                  <a:xfrm rot="-5400000">
                    <a:off x="652100" y="9813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734" name="Google Shape;13734;p14"/>
                  <p:cNvSpPr/>
                  <p:nvPr/>
                </p:nvSpPr>
                <p:spPr>
                  <a:xfrm rot="-5400000">
                    <a:off x="652100" y="8972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735" name="Google Shape;13735;p14"/>
                  <p:cNvSpPr/>
                  <p:nvPr/>
                </p:nvSpPr>
                <p:spPr>
                  <a:xfrm rot="-5400000">
                    <a:off x="736013" y="9811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736" name="Google Shape;13736;p14"/>
                  <p:cNvSpPr/>
                  <p:nvPr/>
                </p:nvSpPr>
                <p:spPr>
                  <a:xfrm rot="-5400000">
                    <a:off x="736013" y="8970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737" name="Google Shape;13737;p14"/>
                  <p:cNvSpPr/>
                  <p:nvPr/>
                </p:nvSpPr>
                <p:spPr>
                  <a:xfrm rot="-5400000">
                    <a:off x="694163" y="6376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738" name="Google Shape;13738;p14"/>
                  <p:cNvSpPr/>
                  <p:nvPr/>
                </p:nvSpPr>
                <p:spPr>
                  <a:xfrm rot="-5400000">
                    <a:off x="651875" y="6799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739" name="Google Shape;13739;p14"/>
                  <p:cNvSpPr/>
                  <p:nvPr/>
                </p:nvSpPr>
                <p:spPr>
                  <a:xfrm rot="-5400000">
                    <a:off x="651888" y="5958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740" name="Google Shape;13740;p14"/>
                  <p:cNvSpPr/>
                  <p:nvPr/>
                </p:nvSpPr>
                <p:spPr>
                  <a:xfrm rot="-5400000">
                    <a:off x="735788" y="6797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741" name="Google Shape;13741;p14"/>
                  <p:cNvSpPr/>
                  <p:nvPr/>
                </p:nvSpPr>
                <p:spPr>
                  <a:xfrm rot="-5400000">
                    <a:off x="735800" y="5956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742" name="Google Shape;13742;p14"/>
                  <p:cNvSpPr/>
                  <p:nvPr/>
                </p:nvSpPr>
                <p:spPr>
                  <a:xfrm rot="-5400000">
                    <a:off x="651875" y="746425"/>
                    <a:ext cx="12645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58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70" y="3952"/>
                        </a:lnTo>
                        <a:lnTo>
                          <a:pt x="3970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57" y="5040"/>
                        </a:lnTo>
                        <a:lnTo>
                          <a:pt x="5057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13743" name="Google Shape;13743;p14"/>
                <p:cNvSpPr/>
                <p:nvPr/>
              </p:nvSpPr>
              <p:spPr>
                <a:xfrm rot="10800000">
                  <a:off x="8505325" y="146450"/>
                  <a:ext cx="125600" cy="12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4" h="5040" extrusionOk="0">
                      <a:moveTo>
                        <a:pt x="3418" y="535"/>
                      </a:moveTo>
                      <a:lnTo>
                        <a:pt x="3418" y="1087"/>
                      </a:lnTo>
                      <a:lnTo>
                        <a:pt x="1071" y="1087"/>
                      </a:lnTo>
                      <a:lnTo>
                        <a:pt x="1071" y="4505"/>
                      </a:lnTo>
                      <a:lnTo>
                        <a:pt x="536" y="4505"/>
                      </a:lnTo>
                      <a:lnTo>
                        <a:pt x="536" y="535"/>
                      </a:lnTo>
                      <a:close/>
                      <a:moveTo>
                        <a:pt x="4488" y="535"/>
                      </a:moveTo>
                      <a:lnTo>
                        <a:pt x="4488" y="4505"/>
                      </a:lnTo>
                      <a:lnTo>
                        <a:pt x="1623" y="4505"/>
                      </a:lnTo>
                      <a:lnTo>
                        <a:pt x="1623" y="1622"/>
                      </a:lnTo>
                      <a:lnTo>
                        <a:pt x="3418" y="1622"/>
                      </a:lnTo>
                      <a:lnTo>
                        <a:pt x="3418" y="3417"/>
                      </a:lnTo>
                      <a:lnTo>
                        <a:pt x="2693" y="3417"/>
                      </a:lnTo>
                      <a:lnTo>
                        <a:pt x="2693" y="2123"/>
                      </a:lnTo>
                      <a:lnTo>
                        <a:pt x="2158" y="2123"/>
                      </a:lnTo>
                      <a:lnTo>
                        <a:pt x="2158" y="3952"/>
                      </a:lnTo>
                      <a:lnTo>
                        <a:pt x="3953" y="3952"/>
                      </a:lnTo>
                      <a:lnTo>
                        <a:pt x="3953" y="535"/>
                      </a:lnTo>
                      <a:close/>
                      <a:moveTo>
                        <a:pt x="0" y="0"/>
                      </a:moveTo>
                      <a:lnTo>
                        <a:pt x="0" y="5040"/>
                      </a:lnTo>
                      <a:lnTo>
                        <a:pt x="5023" y="5040"/>
                      </a:lnTo>
                      <a:lnTo>
                        <a:pt x="5023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744" name="Google Shape;13744;p14"/>
                <p:cNvSpPr/>
                <p:nvPr/>
              </p:nvSpPr>
              <p:spPr>
                <a:xfrm rot="10800000">
                  <a:off x="8212450" y="146450"/>
                  <a:ext cx="125600" cy="12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4" h="5040" extrusionOk="0">
                      <a:moveTo>
                        <a:pt x="3418" y="535"/>
                      </a:moveTo>
                      <a:lnTo>
                        <a:pt x="3418" y="1087"/>
                      </a:lnTo>
                      <a:lnTo>
                        <a:pt x="1071" y="1087"/>
                      </a:lnTo>
                      <a:lnTo>
                        <a:pt x="1071" y="4505"/>
                      </a:lnTo>
                      <a:lnTo>
                        <a:pt x="536" y="4505"/>
                      </a:lnTo>
                      <a:lnTo>
                        <a:pt x="536" y="535"/>
                      </a:lnTo>
                      <a:close/>
                      <a:moveTo>
                        <a:pt x="4488" y="535"/>
                      </a:moveTo>
                      <a:lnTo>
                        <a:pt x="4488" y="4505"/>
                      </a:lnTo>
                      <a:lnTo>
                        <a:pt x="1606" y="4505"/>
                      </a:lnTo>
                      <a:lnTo>
                        <a:pt x="1606" y="1622"/>
                      </a:lnTo>
                      <a:lnTo>
                        <a:pt x="3418" y="1622"/>
                      </a:lnTo>
                      <a:lnTo>
                        <a:pt x="3418" y="3417"/>
                      </a:lnTo>
                      <a:lnTo>
                        <a:pt x="2693" y="3417"/>
                      </a:lnTo>
                      <a:lnTo>
                        <a:pt x="2693" y="2123"/>
                      </a:lnTo>
                      <a:lnTo>
                        <a:pt x="2141" y="2123"/>
                      </a:lnTo>
                      <a:lnTo>
                        <a:pt x="2141" y="3952"/>
                      </a:lnTo>
                      <a:lnTo>
                        <a:pt x="3953" y="3952"/>
                      </a:lnTo>
                      <a:lnTo>
                        <a:pt x="3953" y="535"/>
                      </a:lnTo>
                      <a:close/>
                      <a:moveTo>
                        <a:pt x="1" y="0"/>
                      </a:moveTo>
                      <a:lnTo>
                        <a:pt x="1" y="5040"/>
                      </a:lnTo>
                      <a:lnTo>
                        <a:pt x="5023" y="5040"/>
                      </a:lnTo>
                      <a:lnTo>
                        <a:pt x="5023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745" name="Google Shape;13745;p14"/>
                <p:cNvSpPr/>
                <p:nvPr/>
              </p:nvSpPr>
              <p:spPr>
                <a:xfrm rot="10800000">
                  <a:off x="8689475" y="188300"/>
                  <a:ext cx="4187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74" y="1692"/>
                      </a:lnTo>
                      <a:lnTo>
                        <a:pt x="1674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746" name="Google Shape;13746;p14"/>
                <p:cNvSpPr/>
                <p:nvPr/>
              </p:nvSpPr>
              <p:spPr>
                <a:xfrm rot="10800000">
                  <a:off x="8731325" y="230575"/>
                  <a:ext cx="4232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75" extrusionOk="0">
                      <a:moveTo>
                        <a:pt x="1" y="0"/>
                      </a:moveTo>
                      <a:lnTo>
                        <a:pt x="1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747" name="Google Shape;13747;p14"/>
                <p:cNvSpPr/>
                <p:nvPr/>
              </p:nvSpPr>
              <p:spPr>
                <a:xfrm rot="10800000">
                  <a:off x="8647200" y="230575"/>
                  <a:ext cx="42300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75" extrusionOk="0">
                      <a:moveTo>
                        <a:pt x="0" y="0"/>
                      </a:moveTo>
                      <a:lnTo>
                        <a:pt x="0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748" name="Google Shape;13748;p14"/>
                <p:cNvSpPr/>
                <p:nvPr/>
              </p:nvSpPr>
              <p:spPr>
                <a:xfrm rot="10800000">
                  <a:off x="8731325" y="146450"/>
                  <a:ext cx="4232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749" name="Google Shape;13749;p14"/>
                <p:cNvSpPr/>
                <p:nvPr/>
              </p:nvSpPr>
              <p:spPr>
                <a:xfrm rot="10800000">
                  <a:off x="8647200" y="146450"/>
                  <a:ext cx="42300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750" name="Google Shape;13750;p14"/>
                <p:cNvSpPr/>
                <p:nvPr/>
              </p:nvSpPr>
              <p:spPr>
                <a:xfrm rot="10800000">
                  <a:off x="8404900" y="188300"/>
                  <a:ext cx="42300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751" name="Google Shape;13751;p14"/>
                <p:cNvSpPr/>
                <p:nvPr/>
              </p:nvSpPr>
              <p:spPr>
                <a:xfrm rot="10800000">
                  <a:off x="8446750" y="230575"/>
                  <a:ext cx="42300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75" extrusionOk="0">
                      <a:moveTo>
                        <a:pt x="0" y="0"/>
                      </a:moveTo>
                      <a:lnTo>
                        <a:pt x="0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752" name="Google Shape;13752;p14"/>
                <p:cNvSpPr/>
                <p:nvPr/>
              </p:nvSpPr>
              <p:spPr>
                <a:xfrm rot="10800000">
                  <a:off x="8362600" y="230575"/>
                  <a:ext cx="4232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75" extrusionOk="0">
                      <a:moveTo>
                        <a:pt x="1" y="0"/>
                      </a:moveTo>
                      <a:lnTo>
                        <a:pt x="1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753" name="Google Shape;13753;p14"/>
                <p:cNvSpPr/>
                <p:nvPr/>
              </p:nvSpPr>
              <p:spPr>
                <a:xfrm rot="10800000">
                  <a:off x="8446750" y="146450"/>
                  <a:ext cx="42300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754" name="Google Shape;13754;p14"/>
                <p:cNvSpPr/>
                <p:nvPr/>
              </p:nvSpPr>
              <p:spPr>
                <a:xfrm rot="10800000">
                  <a:off x="8362600" y="146450"/>
                  <a:ext cx="4232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755" name="Google Shape;13755;p14"/>
                <p:cNvSpPr/>
                <p:nvPr/>
              </p:nvSpPr>
              <p:spPr>
                <a:xfrm rot="10800000">
                  <a:off x="8103275" y="188300"/>
                  <a:ext cx="4232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756" name="Google Shape;13756;p14"/>
                <p:cNvSpPr/>
                <p:nvPr/>
              </p:nvSpPr>
              <p:spPr>
                <a:xfrm rot="10800000">
                  <a:off x="8145575" y="230575"/>
                  <a:ext cx="4187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75" extrusionOk="0">
                      <a:moveTo>
                        <a:pt x="1" y="0"/>
                      </a:moveTo>
                      <a:lnTo>
                        <a:pt x="1" y="1674"/>
                      </a:lnTo>
                      <a:lnTo>
                        <a:pt x="1675" y="1674"/>
                      </a:lnTo>
                      <a:lnTo>
                        <a:pt x="1675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757" name="Google Shape;13757;p14"/>
                <p:cNvSpPr/>
                <p:nvPr/>
              </p:nvSpPr>
              <p:spPr>
                <a:xfrm rot="10800000">
                  <a:off x="8061425" y="230575"/>
                  <a:ext cx="4187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75" extrusionOk="0">
                      <a:moveTo>
                        <a:pt x="0" y="0"/>
                      </a:moveTo>
                      <a:lnTo>
                        <a:pt x="0" y="1674"/>
                      </a:lnTo>
                      <a:lnTo>
                        <a:pt x="1674" y="1674"/>
                      </a:lnTo>
                      <a:lnTo>
                        <a:pt x="1674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758" name="Google Shape;13758;p14"/>
                <p:cNvSpPr/>
                <p:nvPr/>
              </p:nvSpPr>
              <p:spPr>
                <a:xfrm rot="10800000">
                  <a:off x="8145575" y="146450"/>
                  <a:ext cx="4187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75" y="1692"/>
                      </a:lnTo>
                      <a:lnTo>
                        <a:pt x="1675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759" name="Google Shape;13759;p14"/>
                <p:cNvSpPr/>
                <p:nvPr/>
              </p:nvSpPr>
              <p:spPr>
                <a:xfrm rot="10800000">
                  <a:off x="8061425" y="146450"/>
                  <a:ext cx="4187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74" y="1692"/>
                      </a:lnTo>
                      <a:lnTo>
                        <a:pt x="1674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760" name="Google Shape;13760;p14"/>
                <p:cNvSpPr/>
                <p:nvPr/>
              </p:nvSpPr>
              <p:spPr>
                <a:xfrm rot="10800000">
                  <a:off x="7802100" y="188300"/>
                  <a:ext cx="4187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74" y="1692"/>
                      </a:lnTo>
                      <a:lnTo>
                        <a:pt x="1674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761" name="Google Shape;13761;p14"/>
                <p:cNvSpPr/>
                <p:nvPr/>
              </p:nvSpPr>
              <p:spPr>
                <a:xfrm rot="10800000">
                  <a:off x="7843950" y="230575"/>
                  <a:ext cx="4232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75" extrusionOk="0">
                      <a:moveTo>
                        <a:pt x="1" y="0"/>
                      </a:moveTo>
                      <a:lnTo>
                        <a:pt x="1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762" name="Google Shape;13762;p14"/>
                <p:cNvSpPr/>
                <p:nvPr/>
              </p:nvSpPr>
              <p:spPr>
                <a:xfrm rot="10800000">
                  <a:off x="7843950" y="146450"/>
                  <a:ext cx="4232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763" name="Google Shape;13763;p14"/>
                <p:cNvSpPr/>
                <p:nvPr/>
              </p:nvSpPr>
              <p:spPr>
                <a:xfrm rot="10800000">
                  <a:off x="7910400" y="146450"/>
                  <a:ext cx="126450" cy="12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8" h="5040" extrusionOk="0">
                      <a:moveTo>
                        <a:pt x="3418" y="535"/>
                      </a:moveTo>
                      <a:lnTo>
                        <a:pt x="3418" y="1087"/>
                      </a:lnTo>
                      <a:lnTo>
                        <a:pt x="1087" y="1087"/>
                      </a:lnTo>
                      <a:lnTo>
                        <a:pt x="1087" y="4505"/>
                      </a:lnTo>
                      <a:lnTo>
                        <a:pt x="535" y="4505"/>
                      </a:lnTo>
                      <a:lnTo>
                        <a:pt x="535" y="535"/>
                      </a:lnTo>
                      <a:close/>
                      <a:moveTo>
                        <a:pt x="4505" y="535"/>
                      </a:moveTo>
                      <a:lnTo>
                        <a:pt x="4505" y="4505"/>
                      </a:lnTo>
                      <a:lnTo>
                        <a:pt x="1623" y="4505"/>
                      </a:lnTo>
                      <a:lnTo>
                        <a:pt x="1623" y="1622"/>
                      </a:lnTo>
                      <a:lnTo>
                        <a:pt x="3418" y="1622"/>
                      </a:lnTo>
                      <a:lnTo>
                        <a:pt x="3418" y="3417"/>
                      </a:lnTo>
                      <a:lnTo>
                        <a:pt x="2693" y="3417"/>
                      </a:lnTo>
                      <a:lnTo>
                        <a:pt x="2693" y="2123"/>
                      </a:lnTo>
                      <a:lnTo>
                        <a:pt x="2158" y="2123"/>
                      </a:lnTo>
                      <a:lnTo>
                        <a:pt x="2158" y="3952"/>
                      </a:lnTo>
                      <a:lnTo>
                        <a:pt x="3970" y="3952"/>
                      </a:lnTo>
                      <a:lnTo>
                        <a:pt x="3970" y="535"/>
                      </a:lnTo>
                      <a:close/>
                      <a:moveTo>
                        <a:pt x="0" y="0"/>
                      </a:moveTo>
                      <a:lnTo>
                        <a:pt x="0" y="5040"/>
                      </a:lnTo>
                      <a:lnTo>
                        <a:pt x="5057" y="5040"/>
                      </a:lnTo>
                      <a:lnTo>
                        <a:pt x="5057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3764" name="Google Shape;13764;p14"/>
              <p:cNvGrpSpPr/>
              <p:nvPr/>
            </p:nvGrpSpPr>
            <p:grpSpPr>
              <a:xfrm>
                <a:off x="372863" y="4821850"/>
                <a:ext cx="8398275" cy="224400"/>
                <a:chOff x="376625" y="97250"/>
                <a:chExt cx="8398275" cy="224400"/>
              </a:xfrm>
            </p:grpSpPr>
            <p:grpSp>
              <p:nvGrpSpPr>
                <p:cNvPr id="13765" name="Google Shape;13765;p14"/>
                <p:cNvGrpSpPr/>
                <p:nvPr/>
              </p:nvGrpSpPr>
              <p:grpSpPr>
                <a:xfrm rot="-5400000">
                  <a:off x="2738925" y="-2265050"/>
                  <a:ext cx="224400" cy="4949000"/>
                  <a:chOff x="177100" y="198075"/>
                  <a:chExt cx="224400" cy="4949000"/>
                </a:xfrm>
              </p:grpSpPr>
              <p:grpSp>
                <p:nvGrpSpPr>
                  <p:cNvPr id="13766" name="Google Shape;13766;p14"/>
                  <p:cNvGrpSpPr/>
                  <p:nvPr/>
                </p:nvGrpSpPr>
                <p:grpSpPr>
                  <a:xfrm>
                    <a:off x="177100" y="198075"/>
                    <a:ext cx="224400" cy="2538050"/>
                    <a:chOff x="602900" y="445025"/>
                    <a:chExt cx="224400" cy="2538050"/>
                  </a:xfrm>
                </p:grpSpPr>
                <p:sp>
                  <p:nvSpPr>
                    <p:cNvPr id="13767" name="Google Shape;13767;p14"/>
                    <p:cNvSpPr/>
                    <p:nvPr/>
                  </p:nvSpPr>
                  <p:spPr>
                    <a:xfrm rot="-5400000">
                      <a:off x="-453825" y="1701950"/>
                      <a:ext cx="2538050" cy="24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1522" h="968" extrusionOk="0">
                          <a:moveTo>
                            <a:pt x="1" y="1"/>
                          </a:moveTo>
                          <a:lnTo>
                            <a:pt x="1" y="967"/>
                          </a:lnTo>
                          <a:lnTo>
                            <a:pt x="101521" y="967"/>
                          </a:lnTo>
                          <a:lnTo>
                            <a:pt x="101521" y="1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768" name="Google Shape;13768;p14"/>
                    <p:cNvSpPr/>
                    <p:nvPr/>
                  </p:nvSpPr>
                  <p:spPr>
                    <a:xfrm rot="-5400000">
                      <a:off x="-654250" y="1702175"/>
                      <a:ext cx="2538050" cy="237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1522" h="950" extrusionOk="0">
                          <a:moveTo>
                            <a:pt x="1" y="0"/>
                          </a:moveTo>
                          <a:lnTo>
                            <a:pt x="1" y="950"/>
                          </a:lnTo>
                          <a:lnTo>
                            <a:pt x="101521" y="950"/>
                          </a:lnTo>
                          <a:lnTo>
                            <a:pt x="101521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769" name="Google Shape;13769;p14"/>
                    <p:cNvSpPr/>
                    <p:nvPr/>
                  </p:nvSpPr>
                  <p:spPr>
                    <a:xfrm rot="-5400000">
                      <a:off x="652300" y="28568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06" y="4505"/>
                          </a:lnTo>
                          <a:lnTo>
                            <a:pt x="1606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41" y="2123"/>
                          </a:lnTo>
                          <a:lnTo>
                            <a:pt x="2141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770" name="Google Shape;13770;p14"/>
                    <p:cNvSpPr/>
                    <p:nvPr/>
                  </p:nvSpPr>
                  <p:spPr>
                    <a:xfrm rot="-5400000">
                      <a:off x="652088" y="2555463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8" y="1087"/>
                          </a:lnTo>
                          <a:lnTo>
                            <a:pt x="1088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506" y="535"/>
                          </a:moveTo>
                          <a:lnTo>
                            <a:pt x="4506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1" y="5040"/>
                          </a:lnTo>
                          <a:lnTo>
                            <a:pt x="5041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771" name="Google Shape;13771;p14"/>
                    <p:cNvSpPr/>
                    <p:nvPr/>
                  </p:nvSpPr>
                  <p:spPr>
                    <a:xfrm rot="-5400000">
                      <a:off x="652313" y="2254063"/>
                      <a:ext cx="12557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3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772" name="Google Shape;13772;p14"/>
                    <p:cNvSpPr/>
                    <p:nvPr/>
                  </p:nvSpPr>
                  <p:spPr>
                    <a:xfrm rot="-5400000">
                      <a:off x="652088" y="1952663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8" y="1087"/>
                          </a:lnTo>
                          <a:lnTo>
                            <a:pt x="1088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35" y="1622"/>
                          </a:lnTo>
                          <a:lnTo>
                            <a:pt x="3435" y="3417"/>
                          </a:lnTo>
                          <a:lnTo>
                            <a:pt x="2710" y="3417"/>
                          </a:lnTo>
                          <a:lnTo>
                            <a:pt x="2710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773" name="Google Shape;13773;p14"/>
                    <p:cNvSpPr/>
                    <p:nvPr/>
                  </p:nvSpPr>
                  <p:spPr>
                    <a:xfrm rot="-5400000">
                      <a:off x="652100" y="1651050"/>
                      <a:ext cx="1260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0" h="5040" extrusionOk="0">
                          <a:moveTo>
                            <a:pt x="3417" y="535"/>
                          </a:moveTo>
                          <a:lnTo>
                            <a:pt x="3417" y="1087"/>
                          </a:lnTo>
                          <a:lnTo>
                            <a:pt x="1087" y="1087"/>
                          </a:lnTo>
                          <a:lnTo>
                            <a:pt x="1087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2" y="4505"/>
                          </a:lnTo>
                          <a:lnTo>
                            <a:pt x="1622" y="1622"/>
                          </a:lnTo>
                          <a:lnTo>
                            <a:pt x="3417" y="1622"/>
                          </a:lnTo>
                          <a:lnTo>
                            <a:pt x="3417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7" y="2123"/>
                          </a:lnTo>
                          <a:lnTo>
                            <a:pt x="2157" y="3952"/>
                          </a:lnTo>
                          <a:lnTo>
                            <a:pt x="3952" y="3952"/>
                          </a:lnTo>
                          <a:lnTo>
                            <a:pt x="3952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774" name="Google Shape;13774;p14"/>
                    <p:cNvSpPr/>
                    <p:nvPr/>
                  </p:nvSpPr>
                  <p:spPr>
                    <a:xfrm rot="-5400000">
                      <a:off x="652300" y="13496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775" name="Google Shape;13775;p14"/>
                    <p:cNvSpPr/>
                    <p:nvPr/>
                  </p:nvSpPr>
                  <p:spPr>
                    <a:xfrm rot="-5400000">
                      <a:off x="652300" y="10480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06" y="4505"/>
                          </a:lnTo>
                          <a:lnTo>
                            <a:pt x="1606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41" y="2123"/>
                          </a:lnTo>
                          <a:lnTo>
                            <a:pt x="2141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776" name="Google Shape;13776;p14"/>
                    <p:cNvSpPr/>
                    <p:nvPr/>
                  </p:nvSpPr>
                  <p:spPr>
                    <a:xfrm rot="-5400000">
                      <a:off x="693950" y="274790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777" name="Google Shape;13777;p14"/>
                    <p:cNvSpPr/>
                    <p:nvPr/>
                  </p:nvSpPr>
                  <p:spPr>
                    <a:xfrm rot="-5400000">
                      <a:off x="652100" y="27901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778" name="Google Shape;13778;p14"/>
                    <p:cNvSpPr/>
                    <p:nvPr/>
                  </p:nvSpPr>
                  <p:spPr>
                    <a:xfrm rot="-5400000">
                      <a:off x="652100" y="27060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779" name="Google Shape;13779;p14"/>
                    <p:cNvSpPr/>
                    <p:nvPr/>
                  </p:nvSpPr>
                  <p:spPr>
                    <a:xfrm rot="-5400000">
                      <a:off x="736013" y="27899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780" name="Google Shape;13780;p14"/>
                    <p:cNvSpPr/>
                    <p:nvPr/>
                  </p:nvSpPr>
                  <p:spPr>
                    <a:xfrm rot="-5400000">
                      <a:off x="736013" y="27058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781" name="Google Shape;13781;p14"/>
                    <p:cNvSpPr/>
                    <p:nvPr/>
                  </p:nvSpPr>
                  <p:spPr>
                    <a:xfrm rot="-5400000">
                      <a:off x="694163" y="24464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782" name="Google Shape;13782;p14"/>
                    <p:cNvSpPr/>
                    <p:nvPr/>
                  </p:nvSpPr>
                  <p:spPr>
                    <a:xfrm rot="-5400000">
                      <a:off x="651888" y="248878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783" name="Google Shape;13783;p14"/>
                    <p:cNvSpPr/>
                    <p:nvPr/>
                  </p:nvSpPr>
                  <p:spPr>
                    <a:xfrm rot="-5400000">
                      <a:off x="651888" y="24046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784" name="Google Shape;13784;p14"/>
                    <p:cNvSpPr/>
                    <p:nvPr/>
                  </p:nvSpPr>
                  <p:spPr>
                    <a:xfrm rot="-5400000">
                      <a:off x="735800" y="248857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785" name="Google Shape;13785;p14"/>
                    <p:cNvSpPr/>
                    <p:nvPr/>
                  </p:nvSpPr>
                  <p:spPr>
                    <a:xfrm rot="-5400000">
                      <a:off x="735800" y="24044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786" name="Google Shape;13786;p14"/>
                    <p:cNvSpPr/>
                    <p:nvPr/>
                  </p:nvSpPr>
                  <p:spPr>
                    <a:xfrm rot="-5400000">
                      <a:off x="694163" y="21448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787" name="Google Shape;13787;p14"/>
                    <p:cNvSpPr/>
                    <p:nvPr/>
                  </p:nvSpPr>
                  <p:spPr>
                    <a:xfrm rot="-5400000">
                      <a:off x="651888" y="2187163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1" y="1674"/>
                          </a:lnTo>
                          <a:lnTo>
                            <a:pt x="1691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788" name="Google Shape;13788;p14"/>
                    <p:cNvSpPr/>
                    <p:nvPr/>
                  </p:nvSpPr>
                  <p:spPr>
                    <a:xfrm rot="-5400000">
                      <a:off x="651875" y="210302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789" name="Google Shape;13789;p14"/>
                    <p:cNvSpPr/>
                    <p:nvPr/>
                  </p:nvSpPr>
                  <p:spPr>
                    <a:xfrm rot="-5400000">
                      <a:off x="735800" y="218695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1" y="1692"/>
                          </a:lnTo>
                          <a:lnTo>
                            <a:pt x="1691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790" name="Google Shape;13790;p14"/>
                    <p:cNvSpPr/>
                    <p:nvPr/>
                  </p:nvSpPr>
                  <p:spPr>
                    <a:xfrm rot="-5400000">
                      <a:off x="735788" y="210281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791" name="Google Shape;13791;p14"/>
                    <p:cNvSpPr/>
                    <p:nvPr/>
                  </p:nvSpPr>
                  <p:spPr>
                    <a:xfrm rot="-5400000">
                      <a:off x="693938" y="1843488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792" name="Google Shape;13792;p14"/>
                    <p:cNvSpPr/>
                    <p:nvPr/>
                  </p:nvSpPr>
                  <p:spPr>
                    <a:xfrm rot="-5400000">
                      <a:off x="652100" y="18857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793" name="Google Shape;13793;p14"/>
                    <p:cNvSpPr/>
                    <p:nvPr/>
                  </p:nvSpPr>
                  <p:spPr>
                    <a:xfrm rot="-5400000">
                      <a:off x="652100" y="18016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794" name="Google Shape;13794;p14"/>
                    <p:cNvSpPr/>
                    <p:nvPr/>
                  </p:nvSpPr>
                  <p:spPr>
                    <a:xfrm rot="-5400000">
                      <a:off x="736013" y="18855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795" name="Google Shape;13795;p14"/>
                    <p:cNvSpPr/>
                    <p:nvPr/>
                  </p:nvSpPr>
                  <p:spPr>
                    <a:xfrm rot="-5400000">
                      <a:off x="736013" y="18014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796" name="Google Shape;13796;p14"/>
                    <p:cNvSpPr/>
                    <p:nvPr/>
                  </p:nvSpPr>
                  <p:spPr>
                    <a:xfrm rot="-5400000">
                      <a:off x="694163" y="15420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797" name="Google Shape;13797;p14"/>
                    <p:cNvSpPr/>
                    <p:nvPr/>
                  </p:nvSpPr>
                  <p:spPr>
                    <a:xfrm rot="-5400000">
                      <a:off x="651875" y="158437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798" name="Google Shape;13798;p14"/>
                    <p:cNvSpPr/>
                    <p:nvPr/>
                  </p:nvSpPr>
                  <p:spPr>
                    <a:xfrm rot="-5400000">
                      <a:off x="651888" y="15002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799" name="Google Shape;13799;p14"/>
                    <p:cNvSpPr/>
                    <p:nvPr/>
                  </p:nvSpPr>
                  <p:spPr>
                    <a:xfrm rot="-5400000">
                      <a:off x="735788" y="158416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00" name="Google Shape;13800;p14"/>
                    <p:cNvSpPr/>
                    <p:nvPr/>
                  </p:nvSpPr>
                  <p:spPr>
                    <a:xfrm rot="-5400000">
                      <a:off x="735800" y="15000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01" name="Google Shape;13801;p14"/>
                    <p:cNvSpPr/>
                    <p:nvPr/>
                  </p:nvSpPr>
                  <p:spPr>
                    <a:xfrm rot="-5400000">
                      <a:off x="693950" y="124070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02" name="Google Shape;13802;p14"/>
                    <p:cNvSpPr/>
                    <p:nvPr/>
                  </p:nvSpPr>
                  <p:spPr>
                    <a:xfrm rot="-5400000">
                      <a:off x="651888" y="1282763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03" name="Google Shape;13803;p14"/>
                    <p:cNvSpPr/>
                    <p:nvPr/>
                  </p:nvSpPr>
                  <p:spPr>
                    <a:xfrm rot="-5400000">
                      <a:off x="651875" y="119862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04" name="Google Shape;13804;p14"/>
                    <p:cNvSpPr/>
                    <p:nvPr/>
                  </p:nvSpPr>
                  <p:spPr>
                    <a:xfrm rot="-5400000">
                      <a:off x="735800" y="128255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05" name="Google Shape;13805;p14"/>
                    <p:cNvSpPr/>
                    <p:nvPr/>
                  </p:nvSpPr>
                  <p:spPr>
                    <a:xfrm rot="-5400000">
                      <a:off x="735788" y="119841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06" name="Google Shape;13806;p14"/>
                    <p:cNvSpPr/>
                    <p:nvPr/>
                  </p:nvSpPr>
                  <p:spPr>
                    <a:xfrm rot="-5400000">
                      <a:off x="693938" y="939088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07" name="Google Shape;13807;p14"/>
                    <p:cNvSpPr/>
                    <p:nvPr/>
                  </p:nvSpPr>
                  <p:spPr>
                    <a:xfrm rot="-5400000">
                      <a:off x="652100" y="9813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08" name="Google Shape;13808;p14"/>
                    <p:cNvSpPr/>
                    <p:nvPr/>
                  </p:nvSpPr>
                  <p:spPr>
                    <a:xfrm rot="-5400000">
                      <a:off x="652100" y="8972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09" name="Google Shape;13809;p14"/>
                    <p:cNvSpPr/>
                    <p:nvPr/>
                  </p:nvSpPr>
                  <p:spPr>
                    <a:xfrm rot="-5400000">
                      <a:off x="736013" y="9811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10" name="Google Shape;13810;p14"/>
                    <p:cNvSpPr/>
                    <p:nvPr/>
                  </p:nvSpPr>
                  <p:spPr>
                    <a:xfrm rot="-5400000">
                      <a:off x="736013" y="8970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11" name="Google Shape;13811;p14"/>
                    <p:cNvSpPr/>
                    <p:nvPr/>
                  </p:nvSpPr>
                  <p:spPr>
                    <a:xfrm rot="-5400000">
                      <a:off x="694163" y="6376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12" name="Google Shape;13812;p14"/>
                    <p:cNvSpPr/>
                    <p:nvPr/>
                  </p:nvSpPr>
                  <p:spPr>
                    <a:xfrm rot="-5400000">
                      <a:off x="651875" y="67997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13" name="Google Shape;13813;p14"/>
                    <p:cNvSpPr/>
                    <p:nvPr/>
                  </p:nvSpPr>
                  <p:spPr>
                    <a:xfrm rot="-5400000">
                      <a:off x="651888" y="5958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14" name="Google Shape;13814;p14"/>
                    <p:cNvSpPr/>
                    <p:nvPr/>
                  </p:nvSpPr>
                  <p:spPr>
                    <a:xfrm rot="-5400000">
                      <a:off x="735788" y="67976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15" name="Google Shape;13815;p14"/>
                    <p:cNvSpPr/>
                    <p:nvPr/>
                  </p:nvSpPr>
                  <p:spPr>
                    <a:xfrm rot="-5400000">
                      <a:off x="735800" y="5956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16" name="Google Shape;13816;p14"/>
                    <p:cNvSpPr/>
                    <p:nvPr/>
                  </p:nvSpPr>
                  <p:spPr>
                    <a:xfrm rot="-5400000">
                      <a:off x="651875" y="746425"/>
                      <a:ext cx="12645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58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7" y="1087"/>
                          </a:lnTo>
                          <a:lnTo>
                            <a:pt x="1087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70" y="3952"/>
                          </a:lnTo>
                          <a:lnTo>
                            <a:pt x="3970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57" y="5040"/>
                          </a:lnTo>
                          <a:lnTo>
                            <a:pt x="5057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17" name="Google Shape;13817;p14"/>
                    <p:cNvSpPr/>
                    <p:nvPr/>
                  </p:nvSpPr>
                  <p:spPr>
                    <a:xfrm rot="-5400000">
                      <a:off x="652088" y="445038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  <p:grpSp>
                <p:nvGrpSpPr>
                  <p:cNvPr id="13818" name="Google Shape;13818;p14"/>
                  <p:cNvGrpSpPr/>
                  <p:nvPr/>
                </p:nvGrpSpPr>
                <p:grpSpPr>
                  <a:xfrm>
                    <a:off x="177100" y="2609025"/>
                    <a:ext cx="224400" cy="2538050"/>
                    <a:chOff x="602900" y="445025"/>
                    <a:chExt cx="224400" cy="2538050"/>
                  </a:xfrm>
                </p:grpSpPr>
                <p:sp>
                  <p:nvSpPr>
                    <p:cNvPr id="13819" name="Google Shape;13819;p14"/>
                    <p:cNvSpPr/>
                    <p:nvPr/>
                  </p:nvSpPr>
                  <p:spPr>
                    <a:xfrm rot="-5400000">
                      <a:off x="-453825" y="1701950"/>
                      <a:ext cx="2538050" cy="24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1522" h="968" extrusionOk="0">
                          <a:moveTo>
                            <a:pt x="1" y="1"/>
                          </a:moveTo>
                          <a:lnTo>
                            <a:pt x="1" y="967"/>
                          </a:lnTo>
                          <a:lnTo>
                            <a:pt x="101521" y="967"/>
                          </a:lnTo>
                          <a:lnTo>
                            <a:pt x="101521" y="1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20" name="Google Shape;13820;p14"/>
                    <p:cNvSpPr/>
                    <p:nvPr/>
                  </p:nvSpPr>
                  <p:spPr>
                    <a:xfrm rot="-5400000">
                      <a:off x="-654250" y="1702175"/>
                      <a:ext cx="2538050" cy="237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1522" h="950" extrusionOk="0">
                          <a:moveTo>
                            <a:pt x="1" y="0"/>
                          </a:moveTo>
                          <a:lnTo>
                            <a:pt x="1" y="950"/>
                          </a:lnTo>
                          <a:lnTo>
                            <a:pt x="101521" y="950"/>
                          </a:lnTo>
                          <a:lnTo>
                            <a:pt x="101521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21" name="Google Shape;13821;p14"/>
                    <p:cNvSpPr/>
                    <p:nvPr/>
                  </p:nvSpPr>
                  <p:spPr>
                    <a:xfrm rot="-5400000">
                      <a:off x="652300" y="28568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06" y="4505"/>
                          </a:lnTo>
                          <a:lnTo>
                            <a:pt x="1606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41" y="2123"/>
                          </a:lnTo>
                          <a:lnTo>
                            <a:pt x="2141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22" name="Google Shape;13822;p14"/>
                    <p:cNvSpPr/>
                    <p:nvPr/>
                  </p:nvSpPr>
                  <p:spPr>
                    <a:xfrm rot="-5400000">
                      <a:off x="652088" y="2555463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8" y="1087"/>
                          </a:lnTo>
                          <a:lnTo>
                            <a:pt x="1088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506" y="535"/>
                          </a:moveTo>
                          <a:lnTo>
                            <a:pt x="4506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1" y="5040"/>
                          </a:lnTo>
                          <a:lnTo>
                            <a:pt x="5041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23" name="Google Shape;13823;p14"/>
                    <p:cNvSpPr/>
                    <p:nvPr/>
                  </p:nvSpPr>
                  <p:spPr>
                    <a:xfrm rot="-5400000">
                      <a:off x="652313" y="2254063"/>
                      <a:ext cx="12557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3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24" name="Google Shape;13824;p14"/>
                    <p:cNvSpPr/>
                    <p:nvPr/>
                  </p:nvSpPr>
                  <p:spPr>
                    <a:xfrm rot="-5400000">
                      <a:off x="652088" y="1952663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8" y="1087"/>
                          </a:lnTo>
                          <a:lnTo>
                            <a:pt x="1088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35" y="1622"/>
                          </a:lnTo>
                          <a:lnTo>
                            <a:pt x="3435" y="3417"/>
                          </a:lnTo>
                          <a:lnTo>
                            <a:pt x="2710" y="3417"/>
                          </a:lnTo>
                          <a:lnTo>
                            <a:pt x="2710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25" name="Google Shape;13825;p14"/>
                    <p:cNvSpPr/>
                    <p:nvPr/>
                  </p:nvSpPr>
                  <p:spPr>
                    <a:xfrm rot="-5400000">
                      <a:off x="652100" y="1651050"/>
                      <a:ext cx="1260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0" h="5040" extrusionOk="0">
                          <a:moveTo>
                            <a:pt x="3417" y="535"/>
                          </a:moveTo>
                          <a:lnTo>
                            <a:pt x="3417" y="1087"/>
                          </a:lnTo>
                          <a:lnTo>
                            <a:pt x="1087" y="1087"/>
                          </a:lnTo>
                          <a:lnTo>
                            <a:pt x="1087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2" y="4505"/>
                          </a:lnTo>
                          <a:lnTo>
                            <a:pt x="1622" y="1622"/>
                          </a:lnTo>
                          <a:lnTo>
                            <a:pt x="3417" y="1622"/>
                          </a:lnTo>
                          <a:lnTo>
                            <a:pt x="3417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7" y="2123"/>
                          </a:lnTo>
                          <a:lnTo>
                            <a:pt x="2157" y="3952"/>
                          </a:lnTo>
                          <a:lnTo>
                            <a:pt x="3952" y="3952"/>
                          </a:lnTo>
                          <a:lnTo>
                            <a:pt x="3952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26" name="Google Shape;13826;p14"/>
                    <p:cNvSpPr/>
                    <p:nvPr/>
                  </p:nvSpPr>
                  <p:spPr>
                    <a:xfrm rot="-5400000">
                      <a:off x="652300" y="13496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27" name="Google Shape;13827;p14"/>
                    <p:cNvSpPr/>
                    <p:nvPr/>
                  </p:nvSpPr>
                  <p:spPr>
                    <a:xfrm rot="-5400000">
                      <a:off x="652300" y="10480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06" y="4505"/>
                          </a:lnTo>
                          <a:lnTo>
                            <a:pt x="1606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41" y="2123"/>
                          </a:lnTo>
                          <a:lnTo>
                            <a:pt x="2141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28" name="Google Shape;13828;p14"/>
                    <p:cNvSpPr/>
                    <p:nvPr/>
                  </p:nvSpPr>
                  <p:spPr>
                    <a:xfrm rot="-5400000">
                      <a:off x="693950" y="274790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29" name="Google Shape;13829;p14"/>
                    <p:cNvSpPr/>
                    <p:nvPr/>
                  </p:nvSpPr>
                  <p:spPr>
                    <a:xfrm rot="-5400000">
                      <a:off x="652100" y="27901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30" name="Google Shape;13830;p14"/>
                    <p:cNvSpPr/>
                    <p:nvPr/>
                  </p:nvSpPr>
                  <p:spPr>
                    <a:xfrm rot="-5400000">
                      <a:off x="652100" y="27060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31" name="Google Shape;13831;p14"/>
                    <p:cNvSpPr/>
                    <p:nvPr/>
                  </p:nvSpPr>
                  <p:spPr>
                    <a:xfrm rot="-5400000">
                      <a:off x="736013" y="27899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32" name="Google Shape;13832;p14"/>
                    <p:cNvSpPr/>
                    <p:nvPr/>
                  </p:nvSpPr>
                  <p:spPr>
                    <a:xfrm rot="-5400000">
                      <a:off x="736013" y="27058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33" name="Google Shape;13833;p14"/>
                    <p:cNvSpPr/>
                    <p:nvPr/>
                  </p:nvSpPr>
                  <p:spPr>
                    <a:xfrm rot="-5400000">
                      <a:off x="694163" y="24464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34" name="Google Shape;13834;p14"/>
                    <p:cNvSpPr/>
                    <p:nvPr/>
                  </p:nvSpPr>
                  <p:spPr>
                    <a:xfrm rot="-5400000">
                      <a:off x="651888" y="248878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35" name="Google Shape;13835;p14"/>
                    <p:cNvSpPr/>
                    <p:nvPr/>
                  </p:nvSpPr>
                  <p:spPr>
                    <a:xfrm rot="-5400000">
                      <a:off x="651888" y="24046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36" name="Google Shape;13836;p14"/>
                    <p:cNvSpPr/>
                    <p:nvPr/>
                  </p:nvSpPr>
                  <p:spPr>
                    <a:xfrm rot="-5400000">
                      <a:off x="735800" y="248857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37" name="Google Shape;13837;p14"/>
                    <p:cNvSpPr/>
                    <p:nvPr/>
                  </p:nvSpPr>
                  <p:spPr>
                    <a:xfrm rot="-5400000">
                      <a:off x="735800" y="24044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38" name="Google Shape;13838;p14"/>
                    <p:cNvSpPr/>
                    <p:nvPr/>
                  </p:nvSpPr>
                  <p:spPr>
                    <a:xfrm rot="-5400000">
                      <a:off x="694163" y="21448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39" name="Google Shape;13839;p14"/>
                    <p:cNvSpPr/>
                    <p:nvPr/>
                  </p:nvSpPr>
                  <p:spPr>
                    <a:xfrm rot="-5400000">
                      <a:off x="651888" y="2187163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1" y="1674"/>
                          </a:lnTo>
                          <a:lnTo>
                            <a:pt x="1691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40" name="Google Shape;13840;p14"/>
                    <p:cNvSpPr/>
                    <p:nvPr/>
                  </p:nvSpPr>
                  <p:spPr>
                    <a:xfrm rot="-5400000">
                      <a:off x="651875" y="210302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41" name="Google Shape;13841;p14"/>
                    <p:cNvSpPr/>
                    <p:nvPr/>
                  </p:nvSpPr>
                  <p:spPr>
                    <a:xfrm rot="-5400000">
                      <a:off x="735800" y="218695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1" y="1692"/>
                          </a:lnTo>
                          <a:lnTo>
                            <a:pt x="1691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42" name="Google Shape;13842;p14"/>
                    <p:cNvSpPr/>
                    <p:nvPr/>
                  </p:nvSpPr>
                  <p:spPr>
                    <a:xfrm rot="-5400000">
                      <a:off x="735788" y="210281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43" name="Google Shape;13843;p14"/>
                    <p:cNvSpPr/>
                    <p:nvPr/>
                  </p:nvSpPr>
                  <p:spPr>
                    <a:xfrm rot="-5400000">
                      <a:off x="693938" y="1843488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44" name="Google Shape;13844;p14"/>
                    <p:cNvSpPr/>
                    <p:nvPr/>
                  </p:nvSpPr>
                  <p:spPr>
                    <a:xfrm rot="-5400000">
                      <a:off x="652100" y="18857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45" name="Google Shape;13845;p14"/>
                    <p:cNvSpPr/>
                    <p:nvPr/>
                  </p:nvSpPr>
                  <p:spPr>
                    <a:xfrm rot="-5400000">
                      <a:off x="652100" y="18016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46" name="Google Shape;13846;p14"/>
                    <p:cNvSpPr/>
                    <p:nvPr/>
                  </p:nvSpPr>
                  <p:spPr>
                    <a:xfrm rot="-5400000">
                      <a:off x="736013" y="18855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47" name="Google Shape;13847;p14"/>
                    <p:cNvSpPr/>
                    <p:nvPr/>
                  </p:nvSpPr>
                  <p:spPr>
                    <a:xfrm rot="-5400000">
                      <a:off x="736013" y="18014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48" name="Google Shape;13848;p14"/>
                    <p:cNvSpPr/>
                    <p:nvPr/>
                  </p:nvSpPr>
                  <p:spPr>
                    <a:xfrm rot="-5400000">
                      <a:off x="694163" y="15420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49" name="Google Shape;13849;p14"/>
                    <p:cNvSpPr/>
                    <p:nvPr/>
                  </p:nvSpPr>
                  <p:spPr>
                    <a:xfrm rot="-5400000">
                      <a:off x="651875" y="158437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50" name="Google Shape;13850;p14"/>
                    <p:cNvSpPr/>
                    <p:nvPr/>
                  </p:nvSpPr>
                  <p:spPr>
                    <a:xfrm rot="-5400000">
                      <a:off x="651888" y="15002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51" name="Google Shape;13851;p14"/>
                    <p:cNvSpPr/>
                    <p:nvPr/>
                  </p:nvSpPr>
                  <p:spPr>
                    <a:xfrm rot="-5400000">
                      <a:off x="735788" y="158416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52" name="Google Shape;13852;p14"/>
                    <p:cNvSpPr/>
                    <p:nvPr/>
                  </p:nvSpPr>
                  <p:spPr>
                    <a:xfrm rot="-5400000">
                      <a:off x="735800" y="15000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53" name="Google Shape;13853;p14"/>
                    <p:cNvSpPr/>
                    <p:nvPr/>
                  </p:nvSpPr>
                  <p:spPr>
                    <a:xfrm rot="-5400000">
                      <a:off x="693950" y="124070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54" name="Google Shape;13854;p14"/>
                    <p:cNvSpPr/>
                    <p:nvPr/>
                  </p:nvSpPr>
                  <p:spPr>
                    <a:xfrm rot="-5400000">
                      <a:off x="651888" y="1282763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55" name="Google Shape;13855;p14"/>
                    <p:cNvSpPr/>
                    <p:nvPr/>
                  </p:nvSpPr>
                  <p:spPr>
                    <a:xfrm rot="-5400000">
                      <a:off x="651875" y="119862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56" name="Google Shape;13856;p14"/>
                    <p:cNvSpPr/>
                    <p:nvPr/>
                  </p:nvSpPr>
                  <p:spPr>
                    <a:xfrm rot="-5400000">
                      <a:off x="735800" y="128255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57" name="Google Shape;13857;p14"/>
                    <p:cNvSpPr/>
                    <p:nvPr/>
                  </p:nvSpPr>
                  <p:spPr>
                    <a:xfrm rot="-5400000">
                      <a:off x="735788" y="119841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58" name="Google Shape;13858;p14"/>
                    <p:cNvSpPr/>
                    <p:nvPr/>
                  </p:nvSpPr>
                  <p:spPr>
                    <a:xfrm rot="-5400000">
                      <a:off x="693938" y="939088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59" name="Google Shape;13859;p14"/>
                    <p:cNvSpPr/>
                    <p:nvPr/>
                  </p:nvSpPr>
                  <p:spPr>
                    <a:xfrm rot="-5400000">
                      <a:off x="652100" y="9813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60" name="Google Shape;13860;p14"/>
                    <p:cNvSpPr/>
                    <p:nvPr/>
                  </p:nvSpPr>
                  <p:spPr>
                    <a:xfrm rot="-5400000">
                      <a:off x="652100" y="8972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61" name="Google Shape;13861;p14"/>
                    <p:cNvSpPr/>
                    <p:nvPr/>
                  </p:nvSpPr>
                  <p:spPr>
                    <a:xfrm rot="-5400000">
                      <a:off x="736013" y="9811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62" name="Google Shape;13862;p14"/>
                    <p:cNvSpPr/>
                    <p:nvPr/>
                  </p:nvSpPr>
                  <p:spPr>
                    <a:xfrm rot="-5400000">
                      <a:off x="736013" y="8970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63" name="Google Shape;13863;p14"/>
                    <p:cNvSpPr/>
                    <p:nvPr/>
                  </p:nvSpPr>
                  <p:spPr>
                    <a:xfrm rot="-5400000">
                      <a:off x="694163" y="6376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64" name="Google Shape;13864;p14"/>
                    <p:cNvSpPr/>
                    <p:nvPr/>
                  </p:nvSpPr>
                  <p:spPr>
                    <a:xfrm rot="-5400000">
                      <a:off x="651875" y="67997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65" name="Google Shape;13865;p14"/>
                    <p:cNvSpPr/>
                    <p:nvPr/>
                  </p:nvSpPr>
                  <p:spPr>
                    <a:xfrm rot="-5400000">
                      <a:off x="651888" y="5958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66" name="Google Shape;13866;p14"/>
                    <p:cNvSpPr/>
                    <p:nvPr/>
                  </p:nvSpPr>
                  <p:spPr>
                    <a:xfrm rot="-5400000">
                      <a:off x="735788" y="67976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67" name="Google Shape;13867;p14"/>
                    <p:cNvSpPr/>
                    <p:nvPr/>
                  </p:nvSpPr>
                  <p:spPr>
                    <a:xfrm rot="-5400000">
                      <a:off x="735800" y="5956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68" name="Google Shape;13868;p14"/>
                    <p:cNvSpPr/>
                    <p:nvPr/>
                  </p:nvSpPr>
                  <p:spPr>
                    <a:xfrm rot="-5400000">
                      <a:off x="651875" y="746425"/>
                      <a:ext cx="12645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58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7" y="1087"/>
                          </a:lnTo>
                          <a:lnTo>
                            <a:pt x="1087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70" y="3952"/>
                          </a:lnTo>
                          <a:lnTo>
                            <a:pt x="3970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57" y="5040"/>
                          </a:lnTo>
                          <a:lnTo>
                            <a:pt x="5057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3869" name="Google Shape;13869;p14"/>
                    <p:cNvSpPr/>
                    <p:nvPr/>
                  </p:nvSpPr>
                  <p:spPr>
                    <a:xfrm rot="-5400000">
                      <a:off x="652088" y="445038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  <p:grpSp>
              <p:nvGrpSpPr>
                <p:cNvPr id="13870" name="Google Shape;13870;p14"/>
                <p:cNvGrpSpPr/>
                <p:nvPr/>
              </p:nvGrpSpPr>
              <p:grpSpPr>
                <a:xfrm rot="-5400000">
                  <a:off x="6860177" y="-1593073"/>
                  <a:ext cx="224400" cy="3605046"/>
                  <a:chOff x="602900" y="416604"/>
                  <a:chExt cx="224400" cy="3605046"/>
                </a:xfrm>
              </p:grpSpPr>
              <p:sp>
                <p:nvSpPr>
                  <p:cNvPr id="13871" name="Google Shape;13871;p14"/>
                  <p:cNvSpPr/>
                  <p:nvPr/>
                </p:nvSpPr>
                <p:spPr>
                  <a:xfrm rot="-5400000">
                    <a:off x="-987323" y="2207027"/>
                    <a:ext cx="3605046" cy="24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68" extrusionOk="0">
                        <a:moveTo>
                          <a:pt x="1" y="1"/>
                        </a:moveTo>
                        <a:lnTo>
                          <a:pt x="1" y="967"/>
                        </a:lnTo>
                        <a:lnTo>
                          <a:pt x="101521" y="967"/>
                        </a:lnTo>
                        <a:lnTo>
                          <a:pt x="101521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872" name="Google Shape;13872;p14"/>
                  <p:cNvSpPr/>
                  <p:nvPr/>
                </p:nvSpPr>
                <p:spPr>
                  <a:xfrm rot="-5400000">
                    <a:off x="-1167951" y="2227049"/>
                    <a:ext cx="3565453" cy="23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50" extrusionOk="0">
                        <a:moveTo>
                          <a:pt x="1" y="0"/>
                        </a:moveTo>
                        <a:lnTo>
                          <a:pt x="1" y="950"/>
                        </a:lnTo>
                        <a:lnTo>
                          <a:pt x="101521" y="950"/>
                        </a:lnTo>
                        <a:lnTo>
                          <a:pt x="10152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873" name="Google Shape;13873;p14"/>
                  <p:cNvSpPr/>
                  <p:nvPr/>
                </p:nvSpPr>
                <p:spPr>
                  <a:xfrm rot="-5400000">
                    <a:off x="652300" y="28568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874" name="Google Shape;13874;p14"/>
                  <p:cNvSpPr/>
                  <p:nvPr/>
                </p:nvSpPr>
                <p:spPr>
                  <a:xfrm rot="-5400000">
                    <a:off x="652088" y="25554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6" y="535"/>
                        </a:moveTo>
                        <a:lnTo>
                          <a:pt x="4506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1" y="5040"/>
                        </a:lnTo>
                        <a:lnTo>
                          <a:pt x="504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875" name="Google Shape;13875;p14"/>
                  <p:cNvSpPr/>
                  <p:nvPr/>
                </p:nvSpPr>
                <p:spPr>
                  <a:xfrm rot="-5400000">
                    <a:off x="652313" y="2254063"/>
                    <a:ext cx="12557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876" name="Google Shape;13876;p14"/>
                  <p:cNvSpPr/>
                  <p:nvPr/>
                </p:nvSpPr>
                <p:spPr>
                  <a:xfrm rot="-5400000">
                    <a:off x="652088" y="19526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35" y="1622"/>
                        </a:lnTo>
                        <a:lnTo>
                          <a:pt x="3435" y="3417"/>
                        </a:lnTo>
                        <a:lnTo>
                          <a:pt x="2710" y="3417"/>
                        </a:lnTo>
                        <a:lnTo>
                          <a:pt x="2710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877" name="Google Shape;13877;p14"/>
                  <p:cNvSpPr/>
                  <p:nvPr/>
                </p:nvSpPr>
                <p:spPr>
                  <a:xfrm rot="-5400000">
                    <a:off x="652100" y="1651050"/>
                    <a:ext cx="1260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0" h="5040" extrusionOk="0">
                        <a:moveTo>
                          <a:pt x="3417" y="535"/>
                        </a:moveTo>
                        <a:lnTo>
                          <a:pt x="3417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2" y="4505"/>
                        </a:lnTo>
                        <a:lnTo>
                          <a:pt x="1622" y="1622"/>
                        </a:lnTo>
                        <a:lnTo>
                          <a:pt x="3417" y="1622"/>
                        </a:lnTo>
                        <a:lnTo>
                          <a:pt x="3417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7" y="2123"/>
                        </a:lnTo>
                        <a:lnTo>
                          <a:pt x="2157" y="3952"/>
                        </a:lnTo>
                        <a:lnTo>
                          <a:pt x="3952" y="3952"/>
                        </a:lnTo>
                        <a:lnTo>
                          <a:pt x="3952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878" name="Google Shape;13878;p14"/>
                  <p:cNvSpPr/>
                  <p:nvPr/>
                </p:nvSpPr>
                <p:spPr>
                  <a:xfrm rot="-5400000">
                    <a:off x="652300" y="13496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879" name="Google Shape;13879;p14"/>
                  <p:cNvSpPr/>
                  <p:nvPr/>
                </p:nvSpPr>
                <p:spPr>
                  <a:xfrm rot="-5400000">
                    <a:off x="652300" y="10480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880" name="Google Shape;13880;p14"/>
                  <p:cNvSpPr/>
                  <p:nvPr/>
                </p:nvSpPr>
                <p:spPr>
                  <a:xfrm rot="-5400000">
                    <a:off x="693950" y="27479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881" name="Google Shape;13881;p14"/>
                  <p:cNvSpPr/>
                  <p:nvPr/>
                </p:nvSpPr>
                <p:spPr>
                  <a:xfrm rot="-5400000">
                    <a:off x="652100" y="27901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882" name="Google Shape;13882;p14"/>
                  <p:cNvSpPr/>
                  <p:nvPr/>
                </p:nvSpPr>
                <p:spPr>
                  <a:xfrm rot="-5400000">
                    <a:off x="652100" y="27060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883" name="Google Shape;13883;p14"/>
                  <p:cNvSpPr/>
                  <p:nvPr/>
                </p:nvSpPr>
                <p:spPr>
                  <a:xfrm rot="-5400000">
                    <a:off x="736013" y="27899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884" name="Google Shape;13884;p14"/>
                  <p:cNvSpPr/>
                  <p:nvPr/>
                </p:nvSpPr>
                <p:spPr>
                  <a:xfrm rot="-5400000">
                    <a:off x="736013" y="27058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885" name="Google Shape;13885;p14"/>
                  <p:cNvSpPr/>
                  <p:nvPr/>
                </p:nvSpPr>
                <p:spPr>
                  <a:xfrm rot="-5400000">
                    <a:off x="694163" y="24464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886" name="Google Shape;13886;p14"/>
                  <p:cNvSpPr/>
                  <p:nvPr/>
                </p:nvSpPr>
                <p:spPr>
                  <a:xfrm rot="-5400000">
                    <a:off x="651888" y="248878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887" name="Google Shape;13887;p14"/>
                  <p:cNvSpPr/>
                  <p:nvPr/>
                </p:nvSpPr>
                <p:spPr>
                  <a:xfrm rot="-5400000">
                    <a:off x="651888" y="24046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888" name="Google Shape;13888;p14"/>
                  <p:cNvSpPr/>
                  <p:nvPr/>
                </p:nvSpPr>
                <p:spPr>
                  <a:xfrm rot="-5400000">
                    <a:off x="735800" y="248857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889" name="Google Shape;13889;p14"/>
                  <p:cNvSpPr/>
                  <p:nvPr/>
                </p:nvSpPr>
                <p:spPr>
                  <a:xfrm rot="-5400000">
                    <a:off x="735800" y="24044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890" name="Google Shape;13890;p14"/>
                  <p:cNvSpPr/>
                  <p:nvPr/>
                </p:nvSpPr>
                <p:spPr>
                  <a:xfrm rot="-5400000">
                    <a:off x="694163" y="21448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891" name="Google Shape;13891;p14"/>
                  <p:cNvSpPr/>
                  <p:nvPr/>
                </p:nvSpPr>
                <p:spPr>
                  <a:xfrm rot="-5400000">
                    <a:off x="651888" y="21871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1" y="1674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892" name="Google Shape;13892;p14"/>
                  <p:cNvSpPr/>
                  <p:nvPr/>
                </p:nvSpPr>
                <p:spPr>
                  <a:xfrm rot="-5400000">
                    <a:off x="651875" y="21030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893" name="Google Shape;13893;p14"/>
                  <p:cNvSpPr/>
                  <p:nvPr/>
                </p:nvSpPr>
                <p:spPr>
                  <a:xfrm rot="-5400000">
                    <a:off x="735800" y="21869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1" y="1692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894" name="Google Shape;13894;p14"/>
                  <p:cNvSpPr/>
                  <p:nvPr/>
                </p:nvSpPr>
                <p:spPr>
                  <a:xfrm rot="-5400000">
                    <a:off x="735788" y="21028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895" name="Google Shape;13895;p14"/>
                  <p:cNvSpPr/>
                  <p:nvPr/>
                </p:nvSpPr>
                <p:spPr>
                  <a:xfrm rot="-5400000">
                    <a:off x="693938" y="18434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896" name="Google Shape;13896;p14"/>
                  <p:cNvSpPr/>
                  <p:nvPr/>
                </p:nvSpPr>
                <p:spPr>
                  <a:xfrm rot="-5400000">
                    <a:off x="652100" y="18857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897" name="Google Shape;13897;p14"/>
                  <p:cNvSpPr/>
                  <p:nvPr/>
                </p:nvSpPr>
                <p:spPr>
                  <a:xfrm rot="-5400000">
                    <a:off x="652100" y="18016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898" name="Google Shape;13898;p14"/>
                  <p:cNvSpPr/>
                  <p:nvPr/>
                </p:nvSpPr>
                <p:spPr>
                  <a:xfrm rot="-5400000">
                    <a:off x="736013" y="18855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899" name="Google Shape;13899;p14"/>
                  <p:cNvSpPr/>
                  <p:nvPr/>
                </p:nvSpPr>
                <p:spPr>
                  <a:xfrm rot="-5400000">
                    <a:off x="736013" y="18014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900" name="Google Shape;13900;p14"/>
                  <p:cNvSpPr/>
                  <p:nvPr/>
                </p:nvSpPr>
                <p:spPr>
                  <a:xfrm rot="-5400000">
                    <a:off x="694163" y="15420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901" name="Google Shape;13901;p14"/>
                  <p:cNvSpPr/>
                  <p:nvPr/>
                </p:nvSpPr>
                <p:spPr>
                  <a:xfrm rot="-5400000">
                    <a:off x="651875" y="15843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902" name="Google Shape;13902;p14"/>
                  <p:cNvSpPr/>
                  <p:nvPr/>
                </p:nvSpPr>
                <p:spPr>
                  <a:xfrm rot="-5400000">
                    <a:off x="651888" y="15002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903" name="Google Shape;13903;p14"/>
                  <p:cNvSpPr/>
                  <p:nvPr/>
                </p:nvSpPr>
                <p:spPr>
                  <a:xfrm rot="-5400000">
                    <a:off x="735788" y="15841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904" name="Google Shape;13904;p14"/>
                  <p:cNvSpPr/>
                  <p:nvPr/>
                </p:nvSpPr>
                <p:spPr>
                  <a:xfrm rot="-5400000">
                    <a:off x="735800" y="15000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905" name="Google Shape;13905;p14"/>
                  <p:cNvSpPr/>
                  <p:nvPr/>
                </p:nvSpPr>
                <p:spPr>
                  <a:xfrm rot="-5400000">
                    <a:off x="693950" y="12407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906" name="Google Shape;13906;p14"/>
                  <p:cNvSpPr/>
                  <p:nvPr/>
                </p:nvSpPr>
                <p:spPr>
                  <a:xfrm rot="-5400000">
                    <a:off x="651888" y="12827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907" name="Google Shape;13907;p14"/>
                  <p:cNvSpPr/>
                  <p:nvPr/>
                </p:nvSpPr>
                <p:spPr>
                  <a:xfrm rot="-5400000">
                    <a:off x="651875" y="11986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908" name="Google Shape;13908;p14"/>
                  <p:cNvSpPr/>
                  <p:nvPr/>
                </p:nvSpPr>
                <p:spPr>
                  <a:xfrm rot="-5400000">
                    <a:off x="735800" y="12825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909" name="Google Shape;13909;p14"/>
                  <p:cNvSpPr/>
                  <p:nvPr/>
                </p:nvSpPr>
                <p:spPr>
                  <a:xfrm rot="-5400000">
                    <a:off x="735788" y="11984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910" name="Google Shape;13910;p14"/>
                  <p:cNvSpPr/>
                  <p:nvPr/>
                </p:nvSpPr>
                <p:spPr>
                  <a:xfrm rot="-5400000">
                    <a:off x="693938" y="9390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911" name="Google Shape;13911;p14"/>
                  <p:cNvSpPr/>
                  <p:nvPr/>
                </p:nvSpPr>
                <p:spPr>
                  <a:xfrm rot="-5400000">
                    <a:off x="652100" y="9813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912" name="Google Shape;13912;p14"/>
                  <p:cNvSpPr/>
                  <p:nvPr/>
                </p:nvSpPr>
                <p:spPr>
                  <a:xfrm rot="-5400000">
                    <a:off x="652100" y="8972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913" name="Google Shape;13913;p14"/>
                  <p:cNvSpPr/>
                  <p:nvPr/>
                </p:nvSpPr>
                <p:spPr>
                  <a:xfrm rot="-5400000">
                    <a:off x="736013" y="9811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914" name="Google Shape;13914;p14"/>
                  <p:cNvSpPr/>
                  <p:nvPr/>
                </p:nvSpPr>
                <p:spPr>
                  <a:xfrm rot="-5400000">
                    <a:off x="736013" y="8970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915" name="Google Shape;13915;p14"/>
                  <p:cNvSpPr/>
                  <p:nvPr/>
                </p:nvSpPr>
                <p:spPr>
                  <a:xfrm rot="-5400000">
                    <a:off x="694163" y="6376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916" name="Google Shape;13916;p14"/>
                  <p:cNvSpPr/>
                  <p:nvPr/>
                </p:nvSpPr>
                <p:spPr>
                  <a:xfrm rot="-5400000">
                    <a:off x="651875" y="6799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917" name="Google Shape;13917;p14"/>
                  <p:cNvSpPr/>
                  <p:nvPr/>
                </p:nvSpPr>
                <p:spPr>
                  <a:xfrm rot="-5400000">
                    <a:off x="651888" y="5958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918" name="Google Shape;13918;p14"/>
                  <p:cNvSpPr/>
                  <p:nvPr/>
                </p:nvSpPr>
                <p:spPr>
                  <a:xfrm rot="-5400000">
                    <a:off x="735788" y="6797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919" name="Google Shape;13919;p14"/>
                  <p:cNvSpPr/>
                  <p:nvPr/>
                </p:nvSpPr>
                <p:spPr>
                  <a:xfrm rot="-5400000">
                    <a:off x="735800" y="5956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920" name="Google Shape;13920;p14"/>
                  <p:cNvSpPr/>
                  <p:nvPr/>
                </p:nvSpPr>
                <p:spPr>
                  <a:xfrm rot="-5400000">
                    <a:off x="651875" y="746425"/>
                    <a:ext cx="12645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58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70" y="3952"/>
                        </a:lnTo>
                        <a:lnTo>
                          <a:pt x="3970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57" y="5040"/>
                        </a:lnTo>
                        <a:lnTo>
                          <a:pt x="5057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13921" name="Google Shape;13921;p14"/>
                <p:cNvSpPr/>
                <p:nvPr/>
              </p:nvSpPr>
              <p:spPr>
                <a:xfrm rot="10800000">
                  <a:off x="8505325" y="146450"/>
                  <a:ext cx="125600" cy="12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4" h="5040" extrusionOk="0">
                      <a:moveTo>
                        <a:pt x="3418" y="535"/>
                      </a:moveTo>
                      <a:lnTo>
                        <a:pt x="3418" y="1087"/>
                      </a:lnTo>
                      <a:lnTo>
                        <a:pt x="1071" y="1087"/>
                      </a:lnTo>
                      <a:lnTo>
                        <a:pt x="1071" y="4505"/>
                      </a:lnTo>
                      <a:lnTo>
                        <a:pt x="536" y="4505"/>
                      </a:lnTo>
                      <a:lnTo>
                        <a:pt x="536" y="535"/>
                      </a:lnTo>
                      <a:close/>
                      <a:moveTo>
                        <a:pt x="4488" y="535"/>
                      </a:moveTo>
                      <a:lnTo>
                        <a:pt x="4488" y="4505"/>
                      </a:lnTo>
                      <a:lnTo>
                        <a:pt x="1623" y="4505"/>
                      </a:lnTo>
                      <a:lnTo>
                        <a:pt x="1623" y="1622"/>
                      </a:lnTo>
                      <a:lnTo>
                        <a:pt x="3418" y="1622"/>
                      </a:lnTo>
                      <a:lnTo>
                        <a:pt x="3418" y="3417"/>
                      </a:lnTo>
                      <a:lnTo>
                        <a:pt x="2693" y="3417"/>
                      </a:lnTo>
                      <a:lnTo>
                        <a:pt x="2693" y="2123"/>
                      </a:lnTo>
                      <a:lnTo>
                        <a:pt x="2158" y="2123"/>
                      </a:lnTo>
                      <a:lnTo>
                        <a:pt x="2158" y="3952"/>
                      </a:lnTo>
                      <a:lnTo>
                        <a:pt x="3953" y="3952"/>
                      </a:lnTo>
                      <a:lnTo>
                        <a:pt x="3953" y="535"/>
                      </a:lnTo>
                      <a:close/>
                      <a:moveTo>
                        <a:pt x="0" y="0"/>
                      </a:moveTo>
                      <a:lnTo>
                        <a:pt x="0" y="5040"/>
                      </a:lnTo>
                      <a:lnTo>
                        <a:pt x="5023" y="5040"/>
                      </a:lnTo>
                      <a:lnTo>
                        <a:pt x="5023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22" name="Google Shape;13922;p14"/>
                <p:cNvSpPr/>
                <p:nvPr/>
              </p:nvSpPr>
              <p:spPr>
                <a:xfrm rot="10800000">
                  <a:off x="8212450" y="146450"/>
                  <a:ext cx="125600" cy="12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4" h="5040" extrusionOk="0">
                      <a:moveTo>
                        <a:pt x="3418" y="535"/>
                      </a:moveTo>
                      <a:lnTo>
                        <a:pt x="3418" y="1087"/>
                      </a:lnTo>
                      <a:lnTo>
                        <a:pt x="1071" y="1087"/>
                      </a:lnTo>
                      <a:lnTo>
                        <a:pt x="1071" y="4505"/>
                      </a:lnTo>
                      <a:lnTo>
                        <a:pt x="536" y="4505"/>
                      </a:lnTo>
                      <a:lnTo>
                        <a:pt x="536" y="535"/>
                      </a:lnTo>
                      <a:close/>
                      <a:moveTo>
                        <a:pt x="4488" y="535"/>
                      </a:moveTo>
                      <a:lnTo>
                        <a:pt x="4488" y="4505"/>
                      </a:lnTo>
                      <a:lnTo>
                        <a:pt x="1606" y="4505"/>
                      </a:lnTo>
                      <a:lnTo>
                        <a:pt x="1606" y="1622"/>
                      </a:lnTo>
                      <a:lnTo>
                        <a:pt x="3418" y="1622"/>
                      </a:lnTo>
                      <a:lnTo>
                        <a:pt x="3418" y="3417"/>
                      </a:lnTo>
                      <a:lnTo>
                        <a:pt x="2693" y="3417"/>
                      </a:lnTo>
                      <a:lnTo>
                        <a:pt x="2693" y="2123"/>
                      </a:lnTo>
                      <a:lnTo>
                        <a:pt x="2141" y="2123"/>
                      </a:lnTo>
                      <a:lnTo>
                        <a:pt x="2141" y="3952"/>
                      </a:lnTo>
                      <a:lnTo>
                        <a:pt x="3953" y="3952"/>
                      </a:lnTo>
                      <a:lnTo>
                        <a:pt x="3953" y="535"/>
                      </a:lnTo>
                      <a:close/>
                      <a:moveTo>
                        <a:pt x="1" y="0"/>
                      </a:moveTo>
                      <a:lnTo>
                        <a:pt x="1" y="5040"/>
                      </a:lnTo>
                      <a:lnTo>
                        <a:pt x="5023" y="5040"/>
                      </a:lnTo>
                      <a:lnTo>
                        <a:pt x="5023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23" name="Google Shape;13923;p14"/>
                <p:cNvSpPr/>
                <p:nvPr/>
              </p:nvSpPr>
              <p:spPr>
                <a:xfrm rot="10800000">
                  <a:off x="8689475" y="188300"/>
                  <a:ext cx="4187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74" y="1692"/>
                      </a:lnTo>
                      <a:lnTo>
                        <a:pt x="1674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24" name="Google Shape;13924;p14"/>
                <p:cNvSpPr/>
                <p:nvPr/>
              </p:nvSpPr>
              <p:spPr>
                <a:xfrm rot="10800000">
                  <a:off x="8731325" y="230575"/>
                  <a:ext cx="4232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75" extrusionOk="0">
                      <a:moveTo>
                        <a:pt x="1" y="0"/>
                      </a:moveTo>
                      <a:lnTo>
                        <a:pt x="1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25" name="Google Shape;13925;p14"/>
                <p:cNvSpPr/>
                <p:nvPr/>
              </p:nvSpPr>
              <p:spPr>
                <a:xfrm rot="10800000">
                  <a:off x="8647200" y="230575"/>
                  <a:ext cx="42300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75" extrusionOk="0">
                      <a:moveTo>
                        <a:pt x="0" y="0"/>
                      </a:moveTo>
                      <a:lnTo>
                        <a:pt x="0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26" name="Google Shape;13926;p14"/>
                <p:cNvSpPr/>
                <p:nvPr/>
              </p:nvSpPr>
              <p:spPr>
                <a:xfrm rot="10800000">
                  <a:off x="8731325" y="146450"/>
                  <a:ext cx="4232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27" name="Google Shape;13927;p14"/>
                <p:cNvSpPr/>
                <p:nvPr/>
              </p:nvSpPr>
              <p:spPr>
                <a:xfrm rot="10800000">
                  <a:off x="8647200" y="146450"/>
                  <a:ext cx="42300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28" name="Google Shape;13928;p14"/>
                <p:cNvSpPr/>
                <p:nvPr/>
              </p:nvSpPr>
              <p:spPr>
                <a:xfrm rot="10800000">
                  <a:off x="8404900" y="188300"/>
                  <a:ext cx="42300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29" name="Google Shape;13929;p14"/>
                <p:cNvSpPr/>
                <p:nvPr/>
              </p:nvSpPr>
              <p:spPr>
                <a:xfrm rot="10800000">
                  <a:off x="8446750" y="230575"/>
                  <a:ext cx="42300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75" extrusionOk="0">
                      <a:moveTo>
                        <a:pt x="0" y="0"/>
                      </a:moveTo>
                      <a:lnTo>
                        <a:pt x="0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30" name="Google Shape;13930;p14"/>
                <p:cNvSpPr/>
                <p:nvPr/>
              </p:nvSpPr>
              <p:spPr>
                <a:xfrm rot="10800000">
                  <a:off x="8362600" y="230575"/>
                  <a:ext cx="4232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75" extrusionOk="0">
                      <a:moveTo>
                        <a:pt x="1" y="0"/>
                      </a:moveTo>
                      <a:lnTo>
                        <a:pt x="1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31" name="Google Shape;13931;p14"/>
                <p:cNvSpPr/>
                <p:nvPr/>
              </p:nvSpPr>
              <p:spPr>
                <a:xfrm rot="10800000">
                  <a:off x="8446750" y="146450"/>
                  <a:ext cx="42300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32" name="Google Shape;13932;p14"/>
                <p:cNvSpPr/>
                <p:nvPr/>
              </p:nvSpPr>
              <p:spPr>
                <a:xfrm rot="10800000">
                  <a:off x="8362600" y="146450"/>
                  <a:ext cx="4232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33" name="Google Shape;13933;p14"/>
                <p:cNvSpPr/>
                <p:nvPr/>
              </p:nvSpPr>
              <p:spPr>
                <a:xfrm rot="10800000">
                  <a:off x="8103275" y="188300"/>
                  <a:ext cx="4232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34" name="Google Shape;13934;p14"/>
                <p:cNvSpPr/>
                <p:nvPr/>
              </p:nvSpPr>
              <p:spPr>
                <a:xfrm rot="10800000">
                  <a:off x="8145575" y="230575"/>
                  <a:ext cx="4187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75" extrusionOk="0">
                      <a:moveTo>
                        <a:pt x="1" y="0"/>
                      </a:moveTo>
                      <a:lnTo>
                        <a:pt x="1" y="1674"/>
                      </a:lnTo>
                      <a:lnTo>
                        <a:pt x="1675" y="1674"/>
                      </a:lnTo>
                      <a:lnTo>
                        <a:pt x="1675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35" name="Google Shape;13935;p14"/>
                <p:cNvSpPr/>
                <p:nvPr/>
              </p:nvSpPr>
              <p:spPr>
                <a:xfrm rot="10800000">
                  <a:off x="8061425" y="230575"/>
                  <a:ext cx="4187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75" extrusionOk="0">
                      <a:moveTo>
                        <a:pt x="0" y="0"/>
                      </a:moveTo>
                      <a:lnTo>
                        <a:pt x="0" y="1674"/>
                      </a:lnTo>
                      <a:lnTo>
                        <a:pt x="1674" y="1674"/>
                      </a:lnTo>
                      <a:lnTo>
                        <a:pt x="1674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36" name="Google Shape;13936;p14"/>
                <p:cNvSpPr/>
                <p:nvPr/>
              </p:nvSpPr>
              <p:spPr>
                <a:xfrm rot="10800000">
                  <a:off x="8145575" y="146450"/>
                  <a:ext cx="4187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75" y="1692"/>
                      </a:lnTo>
                      <a:lnTo>
                        <a:pt x="1675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37" name="Google Shape;13937;p14"/>
                <p:cNvSpPr/>
                <p:nvPr/>
              </p:nvSpPr>
              <p:spPr>
                <a:xfrm rot="10800000">
                  <a:off x="8061425" y="146450"/>
                  <a:ext cx="4187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74" y="1692"/>
                      </a:lnTo>
                      <a:lnTo>
                        <a:pt x="1674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38" name="Google Shape;13938;p14"/>
                <p:cNvSpPr/>
                <p:nvPr/>
              </p:nvSpPr>
              <p:spPr>
                <a:xfrm rot="10800000">
                  <a:off x="7802100" y="188300"/>
                  <a:ext cx="4187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74" y="1692"/>
                      </a:lnTo>
                      <a:lnTo>
                        <a:pt x="1674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39" name="Google Shape;13939;p14"/>
                <p:cNvSpPr/>
                <p:nvPr/>
              </p:nvSpPr>
              <p:spPr>
                <a:xfrm rot="10800000">
                  <a:off x="7843950" y="230575"/>
                  <a:ext cx="4232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75" extrusionOk="0">
                      <a:moveTo>
                        <a:pt x="1" y="0"/>
                      </a:moveTo>
                      <a:lnTo>
                        <a:pt x="1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40" name="Google Shape;13940;p14"/>
                <p:cNvSpPr/>
                <p:nvPr/>
              </p:nvSpPr>
              <p:spPr>
                <a:xfrm rot="10800000">
                  <a:off x="7843950" y="146450"/>
                  <a:ext cx="4232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41" name="Google Shape;13941;p14"/>
                <p:cNvSpPr/>
                <p:nvPr/>
              </p:nvSpPr>
              <p:spPr>
                <a:xfrm rot="10800000">
                  <a:off x="7910400" y="146450"/>
                  <a:ext cx="126450" cy="12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8" h="5040" extrusionOk="0">
                      <a:moveTo>
                        <a:pt x="3418" y="535"/>
                      </a:moveTo>
                      <a:lnTo>
                        <a:pt x="3418" y="1087"/>
                      </a:lnTo>
                      <a:lnTo>
                        <a:pt x="1087" y="1087"/>
                      </a:lnTo>
                      <a:lnTo>
                        <a:pt x="1087" y="4505"/>
                      </a:lnTo>
                      <a:lnTo>
                        <a:pt x="535" y="4505"/>
                      </a:lnTo>
                      <a:lnTo>
                        <a:pt x="535" y="535"/>
                      </a:lnTo>
                      <a:close/>
                      <a:moveTo>
                        <a:pt x="4505" y="535"/>
                      </a:moveTo>
                      <a:lnTo>
                        <a:pt x="4505" y="4505"/>
                      </a:lnTo>
                      <a:lnTo>
                        <a:pt x="1623" y="4505"/>
                      </a:lnTo>
                      <a:lnTo>
                        <a:pt x="1623" y="1622"/>
                      </a:lnTo>
                      <a:lnTo>
                        <a:pt x="3418" y="1622"/>
                      </a:lnTo>
                      <a:lnTo>
                        <a:pt x="3418" y="3417"/>
                      </a:lnTo>
                      <a:lnTo>
                        <a:pt x="2693" y="3417"/>
                      </a:lnTo>
                      <a:lnTo>
                        <a:pt x="2693" y="2123"/>
                      </a:lnTo>
                      <a:lnTo>
                        <a:pt x="2158" y="2123"/>
                      </a:lnTo>
                      <a:lnTo>
                        <a:pt x="2158" y="3952"/>
                      </a:lnTo>
                      <a:lnTo>
                        <a:pt x="3970" y="3952"/>
                      </a:lnTo>
                      <a:lnTo>
                        <a:pt x="3970" y="535"/>
                      </a:lnTo>
                      <a:close/>
                      <a:moveTo>
                        <a:pt x="0" y="0"/>
                      </a:moveTo>
                      <a:lnTo>
                        <a:pt x="0" y="5040"/>
                      </a:lnTo>
                      <a:lnTo>
                        <a:pt x="5057" y="5040"/>
                      </a:lnTo>
                      <a:lnTo>
                        <a:pt x="5057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grpSp>
        <p:nvGrpSpPr>
          <p:cNvPr id="13942" name="Google Shape;13942;p14"/>
          <p:cNvGrpSpPr/>
          <p:nvPr/>
        </p:nvGrpSpPr>
        <p:grpSpPr>
          <a:xfrm>
            <a:off x="593032" y="672551"/>
            <a:ext cx="10892737" cy="5512883"/>
            <a:chOff x="487948" y="504413"/>
            <a:chExt cx="8169553" cy="4134662"/>
          </a:xfrm>
        </p:grpSpPr>
        <p:grpSp>
          <p:nvGrpSpPr>
            <p:cNvPr id="13943" name="Google Shape;13943;p14"/>
            <p:cNvGrpSpPr/>
            <p:nvPr/>
          </p:nvGrpSpPr>
          <p:grpSpPr>
            <a:xfrm>
              <a:off x="487948" y="504425"/>
              <a:ext cx="318053" cy="4134643"/>
              <a:chOff x="556073" y="535000"/>
              <a:chExt cx="318053" cy="4134643"/>
            </a:xfrm>
          </p:grpSpPr>
          <p:sp>
            <p:nvSpPr>
              <p:cNvPr id="13944" name="Google Shape;13944;p14"/>
              <p:cNvSpPr/>
              <p:nvPr/>
            </p:nvSpPr>
            <p:spPr>
              <a:xfrm rot="-5400000">
                <a:off x="556078" y="534995"/>
                <a:ext cx="318043" cy="318053"/>
              </a:xfrm>
              <a:custGeom>
                <a:avLst/>
                <a:gdLst/>
                <a:ahLst/>
                <a:cxnLst/>
                <a:rect l="l" t="t" r="r" b="b"/>
                <a:pathLst>
                  <a:path w="9011" h="9010" extrusionOk="0">
                    <a:moveTo>
                      <a:pt x="4971" y="0"/>
                    </a:moveTo>
                    <a:lnTo>
                      <a:pt x="4592" y="3470"/>
                    </a:lnTo>
                    <a:lnTo>
                      <a:pt x="4505" y="3470"/>
                    </a:lnTo>
                    <a:cubicBezTo>
                      <a:pt x="4454" y="3470"/>
                      <a:pt x="4402" y="3487"/>
                      <a:pt x="4350" y="3487"/>
                    </a:cubicBezTo>
                    <a:lnTo>
                      <a:pt x="3970" y="18"/>
                    </a:lnTo>
                    <a:cubicBezTo>
                      <a:pt x="3125" y="121"/>
                      <a:pt x="2331" y="449"/>
                      <a:pt x="1675" y="984"/>
                    </a:cubicBezTo>
                    <a:lnTo>
                      <a:pt x="3849" y="3711"/>
                    </a:lnTo>
                    <a:cubicBezTo>
                      <a:pt x="3780" y="3763"/>
                      <a:pt x="3729" y="3815"/>
                      <a:pt x="3694" y="3866"/>
                    </a:cubicBezTo>
                    <a:lnTo>
                      <a:pt x="950" y="1692"/>
                    </a:lnTo>
                    <a:cubicBezTo>
                      <a:pt x="432" y="2348"/>
                      <a:pt x="87" y="3159"/>
                      <a:pt x="1" y="4005"/>
                    </a:cubicBezTo>
                    <a:lnTo>
                      <a:pt x="3470" y="4402"/>
                    </a:lnTo>
                    <a:cubicBezTo>
                      <a:pt x="3470" y="4436"/>
                      <a:pt x="3452" y="4471"/>
                      <a:pt x="3452" y="4505"/>
                    </a:cubicBezTo>
                    <a:cubicBezTo>
                      <a:pt x="3452" y="4557"/>
                      <a:pt x="3470" y="4591"/>
                      <a:pt x="3470" y="4626"/>
                    </a:cubicBezTo>
                    <a:lnTo>
                      <a:pt x="1" y="5023"/>
                    </a:lnTo>
                    <a:cubicBezTo>
                      <a:pt x="87" y="5869"/>
                      <a:pt x="432" y="6663"/>
                      <a:pt x="950" y="7336"/>
                    </a:cubicBezTo>
                    <a:lnTo>
                      <a:pt x="3694" y="5161"/>
                    </a:lnTo>
                    <a:cubicBezTo>
                      <a:pt x="3729" y="5213"/>
                      <a:pt x="3798" y="5265"/>
                      <a:pt x="3849" y="5316"/>
                    </a:cubicBezTo>
                    <a:lnTo>
                      <a:pt x="1675" y="8061"/>
                    </a:lnTo>
                    <a:cubicBezTo>
                      <a:pt x="2348" y="8578"/>
                      <a:pt x="3142" y="8924"/>
                      <a:pt x="3988" y="9010"/>
                    </a:cubicBezTo>
                    <a:lnTo>
                      <a:pt x="4384" y="5541"/>
                    </a:lnTo>
                    <a:cubicBezTo>
                      <a:pt x="4419" y="5541"/>
                      <a:pt x="4454" y="5558"/>
                      <a:pt x="4505" y="5558"/>
                    </a:cubicBezTo>
                    <a:cubicBezTo>
                      <a:pt x="4540" y="5558"/>
                      <a:pt x="4574" y="5541"/>
                      <a:pt x="4609" y="5541"/>
                    </a:cubicBezTo>
                    <a:lnTo>
                      <a:pt x="5006" y="9010"/>
                    </a:lnTo>
                    <a:cubicBezTo>
                      <a:pt x="5852" y="8924"/>
                      <a:pt x="6645" y="8596"/>
                      <a:pt x="7319" y="8061"/>
                    </a:cubicBezTo>
                    <a:lnTo>
                      <a:pt x="5144" y="5334"/>
                    </a:lnTo>
                    <a:cubicBezTo>
                      <a:pt x="5196" y="5282"/>
                      <a:pt x="5265" y="5213"/>
                      <a:pt x="5316" y="5161"/>
                    </a:cubicBezTo>
                    <a:lnTo>
                      <a:pt x="8044" y="7336"/>
                    </a:lnTo>
                    <a:cubicBezTo>
                      <a:pt x="8579" y="6663"/>
                      <a:pt x="8906" y="5851"/>
                      <a:pt x="9010" y="5006"/>
                    </a:cubicBezTo>
                    <a:lnTo>
                      <a:pt x="5541" y="4609"/>
                    </a:lnTo>
                    <a:lnTo>
                      <a:pt x="5541" y="4505"/>
                    </a:lnTo>
                    <a:cubicBezTo>
                      <a:pt x="5524" y="4453"/>
                      <a:pt x="5524" y="4402"/>
                      <a:pt x="5524" y="4350"/>
                    </a:cubicBezTo>
                    <a:lnTo>
                      <a:pt x="8993" y="3970"/>
                    </a:lnTo>
                    <a:cubicBezTo>
                      <a:pt x="8889" y="3124"/>
                      <a:pt x="8544" y="2313"/>
                      <a:pt x="8009" y="1657"/>
                    </a:cubicBezTo>
                    <a:lnTo>
                      <a:pt x="5282" y="3832"/>
                    </a:lnTo>
                    <a:cubicBezTo>
                      <a:pt x="5230" y="3763"/>
                      <a:pt x="5178" y="3711"/>
                      <a:pt x="5109" y="3659"/>
                    </a:cubicBezTo>
                    <a:lnTo>
                      <a:pt x="7284" y="932"/>
                    </a:lnTo>
                    <a:cubicBezTo>
                      <a:pt x="6611" y="415"/>
                      <a:pt x="5817" y="87"/>
                      <a:pt x="49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45" name="Google Shape;13945;p14"/>
              <p:cNvSpPr/>
              <p:nvPr/>
            </p:nvSpPr>
            <p:spPr>
              <a:xfrm rot="-5400000">
                <a:off x="556078" y="853045"/>
                <a:ext cx="318043" cy="318053"/>
              </a:xfrm>
              <a:custGeom>
                <a:avLst/>
                <a:gdLst/>
                <a:ahLst/>
                <a:cxnLst/>
                <a:rect l="l" t="t" r="r" b="b"/>
                <a:pathLst>
                  <a:path w="9011" h="9010" extrusionOk="0">
                    <a:moveTo>
                      <a:pt x="4971" y="0"/>
                    </a:moveTo>
                    <a:lnTo>
                      <a:pt x="4592" y="3470"/>
                    </a:lnTo>
                    <a:lnTo>
                      <a:pt x="4505" y="3470"/>
                    </a:lnTo>
                    <a:cubicBezTo>
                      <a:pt x="4454" y="3470"/>
                      <a:pt x="4402" y="3487"/>
                      <a:pt x="4350" y="3487"/>
                    </a:cubicBezTo>
                    <a:lnTo>
                      <a:pt x="3970" y="18"/>
                    </a:lnTo>
                    <a:cubicBezTo>
                      <a:pt x="3125" y="121"/>
                      <a:pt x="2331" y="449"/>
                      <a:pt x="1675" y="984"/>
                    </a:cubicBezTo>
                    <a:lnTo>
                      <a:pt x="3849" y="3711"/>
                    </a:lnTo>
                    <a:cubicBezTo>
                      <a:pt x="3780" y="3763"/>
                      <a:pt x="3729" y="3815"/>
                      <a:pt x="3694" y="3866"/>
                    </a:cubicBezTo>
                    <a:lnTo>
                      <a:pt x="950" y="1692"/>
                    </a:lnTo>
                    <a:cubicBezTo>
                      <a:pt x="432" y="2348"/>
                      <a:pt x="87" y="3159"/>
                      <a:pt x="1" y="4005"/>
                    </a:cubicBezTo>
                    <a:lnTo>
                      <a:pt x="3470" y="4402"/>
                    </a:lnTo>
                    <a:cubicBezTo>
                      <a:pt x="3470" y="4436"/>
                      <a:pt x="3452" y="4471"/>
                      <a:pt x="3452" y="4505"/>
                    </a:cubicBezTo>
                    <a:cubicBezTo>
                      <a:pt x="3452" y="4557"/>
                      <a:pt x="3470" y="4591"/>
                      <a:pt x="3470" y="4626"/>
                    </a:cubicBezTo>
                    <a:lnTo>
                      <a:pt x="1" y="5023"/>
                    </a:lnTo>
                    <a:cubicBezTo>
                      <a:pt x="87" y="5869"/>
                      <a:pt x="432" y="6663"/>
                      <a:pt x="950" y="7336"/>
                    </a:cubicBezTo>
                    <a:lnTo>
                      <a:pt x="3694" y="5161"/>
                    </a:lnTo>
                    <a:cubicBezTo>
                      <a:pt x="3729" y="5213"/>
                      <a:pt x="3798" y="5265"/>
                      <a:pt x="3849" y="5316"/>
                    </a:cubicBezTo>
                    <a:lnTo>
                      <a:pt x="1675" y="8061"/>
                    </a:lnTo>
                    <a:cubicBezTo>
                      <a:pt x="2348" y="8578"/>
                      <a:pt x="3142" y="8924"/>
                      <a:pt x="3988" y="9010"/>
                    </a:cubicBezTo>
                    <a:lnTo>
                      <a:pt x="4384" y="5541"/>
                    </a:lnTo>
                    <a:cubicBezTo>
                      <a:pt x="4419" y="5541"/>
                      <a:pt x="4454" y="5558"/>
                      <a:pt x="4505" y="5558"/>
                    </a:cubicBezTo>
                    <a:cubicBezTo>
                      <a:pt x="4540" y="5558"/>
                      <a:pt x="4574" y="5541"/>
                      <a:pt x="4609" y="5541"/>
                    </a:cubicBezTo>
                    <a:lnTo>
                      <a:pt x="5006" y="9010"/>
                    </a:lnTo>
                    <a:cubicBezTo>
                      <a:pt x="5852" y="8924"/>
                      <a:pt x="6645" y="8596"/>
                      <a:pt x="7319" y="8061"/>
                    </a:cubicBezTo>
                    <a:lnTo>
                      <a:pt x="5144" y="5334"/>
                    </a:lnTo>
                    <a:cubicBezTo>
                      <a:pt x="5196" y="5282"/>
                      <a:pt x="5265" y="5213"/>
                      <a:pt x="5316" y="5161"/>
                    </a:cubicBezTo>
                    <a:lnTo>
                      <a:pt x="8044" y="7336"/>
                    </a:lnTo>
                    <a:cubicBezTo>
                      <a:pt x="8579" y="6663"/>
                      <a:pt x="8906" y="5851"/>
                      <a:pt x="9010" y="5006"/>
                    </a:cubicBezTo>
                    <a:lnTo>
                      <a:pt x="5541" y="4609"/>
                    </a:lnTo>
                    <a:lnTo>
                      <a:pt x="5541" y="4505"/>
                    </a:lnTo>
                    <a:cubicBezTo>
                      <a:pt x="5524" y="4453"/>
                      <a:pt x="5524" y="4402"/>
                      <a:pt x="5524" y="4350"/>
                    </a:cubicBezTo>
                    <a:lnTo>
                      <a:pt x="8993" y="3970"/>
                    </a:lnTo>
                    <a:cubicBezTo>
                      <a:pt x="8889" y="3124"/>
                      <a:pt x="8544" y="2313"/>
                      <a:pt x="8009" y="1657"/>
                    </a:cubicBezTo>
                    <a:lnTo>
                      <a:pt x="5282" y="3832"/>
                    </a:lnTo>
                    <a:cubicBezTo>
                      <a:pt x="5230" y="3763"/>
                      <a:pt x="5178" y="3711"/>
                      <a:pt x="5109" y="3659"/>
                    </a:cubicBezTo>
                    <a:lnTo>
                      <a:pt x="7284" y="932"/>
                    </a:lnTo>
                    <a:cubicBezTo>
                      <a:pt x="6611" y="415"/>
                      <a:pt x="5817" y="87"/>
                      <a:pt x="49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46" name="Google Shape;13946;p14"/>
              <p:cNvSpPr/>
              <p:nvPr/>
            </p:nvSpPr>
            <p:spPr>
              <a:xfrm rot="-5400000">
                <a:off x="556078" y="1171095"/>
                <a:ext cx="318043" cy="318053"/>
              </a:xfrm>
              <a:custGeom>
                <a:avLst/>
                <a:gdLst/>
                <a:ahLst/>
                <a:cxnLst/>
                <a:rect l="l" t="t" r="r" b="b"/>
                <a:pathLst>
                  <a:path w="9011" h="9010" extrusionOk="0">
                    <a:moveTo>
                      <a:pt x="4971" y="0"/>
                    </a:moveTo>
                    <a:lnTo>
                      <a:pt x="4592" y="3470"/>
                    </a:lnTo>
                    <a:lnTo>
                      <a:pt x="4505" y="3470"/>
                    </a:lnTo>
                    <a:cubicBezTo>
                      <a:pt x="4454" y="3470"/>
                      <a:pt x="4402" y="3487"/>
                      <a:pt x="4350" y="3487"/>
                    </a:cubicBezTo>
                    <a:lnTo>
                      <a:pt x="3970" y="18"/>
                    </a:lnTo>
                    <a:cubicBezTo>
                      <a:pt x="3125" y="121"/>
                      <a:pt x="2331" y="449"/>
                      <a:pt x="1675" y="984"/>
                    </a:cubicBezTo>
                    <a:lnTo>
                      <a:pt x="3849" y="3711"/>
                    </a:lnTo>
                    <a:cubicBezTo>
                      <a:pt x="3780" y="3763"/>
                      <a:pt x="3729" y="3815"/>
                      <a:pt x="3694" y="3866"/>
                    </a:cubicBezTo>
                    <a:lnTo>
                      <a:pt x="950" y="1692"/>
                    </a:lnTo>
                    <a:cubicBezTo>
                      <a:pt x="432" y="2348"/>
                      <a:pt x="87" y="3159"/>
                      <a:pt x="1" y="4005"/>
                    </a:cubicBezTo>
                    <a:lnTo>
                      <a:pt x="3470" y="4402"/>
                    </a:lnTo>
                    <a:cubicBezTo>
                      <a:pt x="3470" y="4436"/>
                      <a:pt x="3452" y="4471"/>
                      <a:pt x="3452" y="4505"/>
                    </a:cubicBezTo>
                    <a:cubicBezTo>
                      <a:pt x="3452" y="4557"/>
                      <a:pt x="3470" y="4591"/>
                      <a:pt x="3470" y="4626"/>
                    </a:cubicBezTo>
                    <a:lnTo>
                      <a:pt x="1" y="5023"/>
                    </a:lnTo>
                    <a:cubicBezTo>
                      <a:pt x="87" y="5869"/>
                      <a:pt x="432" y="6663"/>
                      <a:pt x="950" y="7336"/>
                    </a:cubicBezTo>
                    <a:lnTo>
                      <a:pt x="3694" y="5161"/>
                    </a:lnTo>
                    <a:cubicBezTo>
                      <a:pt x="3729" y="5213"/>
                      <a:pt x="3798" y="5265"/>
                      <a:pt x="3849" y="5316"/>
                    </a:cubicBezTo>
                    <a:lnTo>
                      <a:pt x="1675" y="8061"/>
                    </a:lnTo>
                    <a:cubicBezTo>
                      <a:pt x="2348" y="8578"/>
                      <a:pt x="3142" y="8924"/>
                      <a:pt x="3988" y="9010"/>
                    </a:cubicBezTo>
                    <a:lnTo>
                      <a:pt x="4384" y="5541"/>
                    </a:lnTo>
                    <a:cubicBezTo>
                      <a:pt x="4419" y="5541"/>
                      <a:pt x="4454" y="5558"/>
                      <a:pt x="4505" y="5558"/>
                    </a:cubicBezTo>
                    <a:cubicBezTo>
                      <a:pt x="4540" y="5558"/>
                      <a:pt x="4574" y="5541"/>
                      <a:pt x="4609" y="5541"/>
                    </a:cubicBezTo>
                    <a:lnTo>
                      <a:pt x="5006" y="9010"/>
                    </a:lnTo>
                    <a:cubicBezTo>
                      <a:pt x="5852" y="8924"/>
                      <a:pt x="6645" y="8596"/>
                      <a:pt x="7319" y="8061"/>
                    </a:cubicBezTo>
                    <a:lnTo>
                      <a:pt x="5144" y="5334"/>
                    </a:lnTo>
                    <a:cubicBezTo>
                      <a:pt x="5196" y="5282"/>
                      <a:pt x="5265" y="5213"/>
                      <a:pt x="5316" y="5161"/>
                    </a:cubicBezTo>
                    <a:lnTo>
                      <a:pt x="8044" y="7336"/>
                    </a:lnTo>
                    <a:cubicBezTo>
                      <a:pt x="8579" y="6663"/>
                      <a:pt x="8906" y="5851"/>
                      <a:pt x="9010" y="5006"/>
                    </a:cubicBezTo>
                    <a:lnTo>
                      <a:pt x="5541" y="4609"/>
                    </a:lnTo>
                    <a:lnTo>
                      <a:pt x="5541" y="4505"/>
                    </a:lnTo>
                    <a:cubicBezTo>
                      <a:pt x="5524" y="4453"/>
                      <a:pt x="5524" y="4402"/>
                      <a:pt x="5524" y="4350"/>
                    </a:cubicBezTo>
                    <a:lnTo>
                      <a:pt x="8993" y="3970"/>
                    </a:lnTo>
                    <a:cubicBezTo>
                      <a:pt x="8889" y="3124"/>
                      <a:pt x="8544" y="2313"/>
                      <a:pt x="8009" y="1657"/>
                    </a:cubicBezTo>
                    <a:lnTo>
                      <a:pt x="5282" y="3832"/>
                    </a:lnTo>
                    <a:cubicBezTo>
                      <a:pt x="5230" y="3763"/>
                      <a:pt x="5178" y="3711"/>
                      <a:pt x="5109" y="3659"/>
                    </a:cubicBezTo>
                    <a:lnTo>
                      <a:pt x="7284" y="932"/>
                    </a:lnTo>
                    <a:cubicBezTo>
                      <a:pt x="6611" y="415"/>
                      <a:pt x="5817" y="87"/>
                      <a:pt x="49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47" name="Google Shape;13947;p14"/>
              <p:cNvSpPr/>
              <p:nvPr/>
            </p:nvSpPr>
            <p:spPr>
              <a:xfrm rot="-5400000">
                <a:off x="556078" y="1489145"/>
                <a:ext cx="318043" cy="318053"/>
              </a:xfrm>
              <a:custGeom>
                <a:avLst/>
                <a:gdLst/>
                <a:ahLst/>
                <a:cxnLst/>
                <a:rect l="l" t="t" r="r" b="b"/>
                <a:pathLst>
                  <a:path w="9011" h="9010" extrusionOk="0">
                    <a:moveTo>
                      <a:pt x="4971" y="0"/>
                    </a:moveTo>
                    <a:lnTo>
                      <a:pt x="4592" y="3470"/>
                    </a:lnTo>
                    <a:lnTo>
                      <a:pt x="4505" y="3470"/>
                    </a:lnTo>
                    <a:cubicBezTo>
                      <a:pt x="4454" y="3470"/>
                      <a:pt x="4402" y="3487"/>
                      <a:pt x="4350" y="3487"/>
                    </a:cubicBezTo>
                    <a:lnTo>
                      <a:pt x="3970" y="18"/>
                    </a:lnTo>
                    <a:cubicBezTo>
                      <a:pt x="3125" y="121"/>
                      <a:pt x="2331" y="449"/>
                      <a:pt x="1675" y="984"/>
                    </a:cubicBezTo>
                    <a:lnTo>
                      <a:pt x="3849" y="3711"/>
                    </a:lnTo>
                    <a:cubicBezTo>
                      <a:pt x="3780" y="3763"/>
                      <a:pt x="3729" y="3815"/>
                      <a:pt x="3694" y="3866"/>
                    </a:cubicBezTo>
                    <a:lnTo>
                      <a:pt x="950" y="1692"/>
                    </a:lnTo>
                    <a:cubicBezTo>
                      <a:pt x="432" y="2348"/>
                      <a:pt x="87" y="3159"/>
                      <a:pt x="1" y="4005"/>
                    </a:cubicBezTo>
                    <a:lnTo>
                      <a:pt x="3470" y="4402"/>
                    </a:lnTo>
                    <a:cubicBezTo>
                      <a:pt x="3470" y="4436"/>
                      <a:pt x="3452" y="4471"/>
                      <a:pt x="3452" y="4505"/>
                    </a:cubicBezTo>
                    <a:cubicBezTo>
                      <a:pt x="3452" y="4557"/>
                      <a:pt x="3470" y="4591"/>
                      <a:pt x="3470" y="4626"/>
                    </a:cubicBezTo>
                    <a:lnTo>
                      <a:pt x="1" y="5023"/>
                    </a:lnTo>
                    <a:cubicBezTo>
                      <a:pt x="87" y="5869"/>
                      <a:pt x="432" y="6663"/>
                      <a:pt x="950" y="7336"/>
                    </a:cubicBezTo>
                    <a:lnTo>
                      <a:pt x="3694" y="5161"/>
                    </a:lnTo>
                    <a:cubicBezTo>
                      <a:pt x="3729" y="5213"/>
                      <a:pt x="3798" y="5265"/>
                      <a:pt x="3849" y="5316"/>
                    </a:cubicBezTo>
                    <a:lnTo>
                      <a:pt x="1675" y="8061"/>
                    </a:lnTo>
                    <a:cubicBezTo>
                      <a:pt x="2348" y="8578"/>
                      <a:pt x="3142" y="8924"/>
                      <a:pt x="3988" y="9010"/>
                    </a:cubicBezTo>
                    <a:lnTo>
                      <a:pt x="4384" y="5541"/>
                    </a:lnTo>
                    <a:cubicBezTo>
                      <a:pt x="4419" y="5541"/>
                      <a:pt x="4454" y="5558"/>
                      <a:pt x="4505" y="5558"/>
                    </a:cubicBezTo>
                    <a:cubicBezTo>
                      <a:pt x="4540" y="5558"/>
                      <a:pt x="4574" y="5541"/>
                      <a:pt x="4609" y="5541"/>
                    </a:cubicBezTo>
                    <a:lnTo>
                      <a:pt x="5006" y="9010"/>
                    </a:lnTo>
                    <a:cubicBezTo>
                      <a:pt x="5852" y="8924"/>
                      <a:pt x="6645" y="8596"/>
                      <a:pt x="7319" y="8061"/>
                    </a:cubicBezTo>
                    <a:lnTo>
                      <a:pt x="5144" y="5334"/>
                    </a:lnTo>
                    <a:cubicBezTo>
                      <a:pt x="5196" y="5282"/>
                      <a:pt x="5265" y="5213"/>
                      <a:pt x="5316" y="5161"/>
                    </a:cubicBezTo>
                    <a:lnTo>
                      <a:pt x="8044" y="7336"/>
                    </a:lnTo>
                    <a:cubicBezTo>
                      <a:pt x="8579" y="6663"/>
                      <a:pt x="8906" y="5851"/>
                      <a:pt x="9010" y="5006"/>
                    </a:cubicBezTo>
                    <a:lnTo>
                      <a:pt x="5541" y="4609"/>
                    </a:lnTo>
                    <a:lnTo>
                      <a:pt x="5541" y="4505"/>
                    </a:lnTo>
                    <a:cubicBezTo>
                      <a:pt x="5524" y="4453"/>
                      <a:pt x="5524" y="4402"/>
                      <a:pt x="5524" y="4350"/>
                    </a:cubicBezTo>
                    <a:lnTo>
                      <a:pt x="8993" y="3970"/>
                    </a:lnTo>
                    <a:cubicBezTo>
                      <a:pt x="8889" y="3124"/>
                      <a:pt x="8544" y="2313"/>
                      <a:pt x="8009" y="1657"/>
                    </a:cubicBezTo>
                    <a:lnTo>
                      <a:pt x="5282" y="3832"/>
                    </a:lnTo>
                    <a:cubicBezTo>
                      <a:pt x="5230" y="3763"/>
                      <a:pt x="5178" y="3711"/>
                      <a:pt x="5109" y="3659"/>
                    </a:cubicBezTo>
                    <a:lnTo>
                      <a:pt x="7284" y="932"/>
                    </a:lnTo>
                    <a:cubicBezTo>
                      <a:pt x="6611" y="415"/>
                      <a:pt x="5817" y="87"/>
                      <a:pt x="49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48" name="Google Shape;13948;p14"/>
              <p:cNvSpPr/>
              <p:nvPr/>
            </p:nvSpPr>
            <p:spPr>
              <a:xfrm rot="-5400000">
                <a:off x="556078" y="1807195"/>
                <a:ext cx="318043" cy="318053"/>
              </a:xfrm>
              <a:custGeom>
                <a:avLst/>
                <a:gdLst/>
                <a:ahLst/>
                <a:cxnLst/>
                <a:rect l="l" t="t" r="r" b="b"/>
                <a:pathLst>
                  <a:path w="9011" h="9010" extrusionOk="0">
                    <a:moveTo>
                      <a:pt x="4971" y="0"/>
                    </a:moveTo>
                    <a:lnTo>
                      <a:pt x="4592" y="3470"/>
                    </a:lnTo>
                    <a:lnTo>
                      <a:pt x="4505" y="3470"/>
                    </a:lnTo>
                    <a:cubicBezTo>
                      <a:pt x="4454" y="3470"/>
                      <a:pt x="4402" y="3487"/>
                      <a:pt x="4350" y="3487"/>
                    </a:cubicBezTo>
                    <a:lnTo>
                      <a:pt x="3970" y="18"/>
                    </a:lnTo>
                    <a:cubicBezTo>
                      <a:pt x="3125" y="121"/>
                      <a:pt x="2331" y="449"/>
                      <a:pt x="1675" y="984"/>
                    </a:cubicBezTo>
                    <a:lnTo>
                      <a:pt x="3849" y="3711"/>
                    </a:lnTo>
                    <a:cubicBezTo>
                      <a:pt x="3780" y="3763"/>
                      <a:pt x="3729" y="3815"/>
                      <a:pt x="3694" y="3866"/>
                    </a:cubicBezTo>
                    <a:lnTo>
                      <a:pt x="950" y="1692"/>
                    </a:lnTo>
                    <a:cubicBezTo>
                      <a:pt x="432" y="2348"/>
                      <a:pt x="87" y="3159"/>
                      <a:pt x="1" y="4005"/>
                    </a:cubicBezTo>
                    <a:lnTo>
                      <a:pt x="3470" y="4402"/>
                    </a:lnTo>
                    <a:cubicBezTo>
                      <a:pt x="3470" y="4436"/>
                      <a:pt x="3452" y="4471"/>
                      <a:pt x="3452" y="4505"/>
                    </a:cubicBezTo>
                    <a:cubicBezTo>
                      <a:pt x="3452" y="4557"/>
                      <a:pt x="3470" y="4591"/>
                      <a:pt x="3470" y="4626"/>
                    </a:cubicBezTo>
                    <a:lnTo>
                      <a:pt x="1" y="5023"/>
                    </a:lnTo>
                    <a:cubicBezTo>
                      <a:pt x="87" y="5869"/>
                      <a:pt x="432" y="6663"/>
                      <a:pt x="950" y="7336"/>
                    </a:cubicBezTo>
                    <a:lnTo>
                      <a:pt x="3694" y="5161"/>
                    </a:lnTo>
                    <a:cubicBezTo>
                      <a:pt x="3729" y="5213"/>
                      <a:pt x="3798" y="5265"/>
                      <a:pt x="3849" y="5316"/>
                    </a:cubicBezTo>
                    <a:lnTo>
                      <a:pt x="1675" y="8061"/>
                    </a:lnTo>
                    <a:cubicBezTo>
                      <a:pt x="2348" y="8578"/>
                      <a:pt x="3142" y="8924"/>
                      <a:pt x="3988" y="9010"/>
                    </a:cubicBezTo>
                    <a:lnTo>
                      <a:pt x="4384" y="5541"/>
                    </a:lnTo>
                    <a:cubicBezTo>
                      <a:pt x="4419" y="5541"/>
                      <a:pt x="4454" y="5558"/>
                      <a:pt x="4505" y="5558"/>
                    </a:cubicBezTo>
                    <a:cubicBezTo>
                      <a:pt x="4540" y="5558"/>
                      <a:pt x="4574" y="5541"/>
                      <a:pt x="4609" y="5541"/>
                    </a:cubicBezTo>
                    <a:lnTo>
                      <a:pt x="5006" y="9010"/>
                    </a:lnTo>
                    <a:cubicBezTo>
                      <a:pt x="5852" y="8924"/>
                      <a:pt x="6645" y="8596"/>
                      <a:pt x="7319" y="8061"/>
                    </a:cubicBezTo>
                    <a:lnTo>
                      <a:pt x="5144" y="5334"/>
                    </a:lnTo>
                    <a:cubicBezTo>
                      <a:pt x="5196" y="5282"/>
                      <a:pt x="5265" y="5213"/>
                      <a:pt x="5316" y="5161"/>
                    </a:cubicBezTo>
                    <a:lnTo>
                      <a:pt x="8044" y="7336"/>
                    </a:lnTo>
                    <a:cubicBezTo>
                      <a:pt x="8579" y="6663"/>
                      <a:pt x="8906" y="5851"/>
                      <a:pt x="9010" y="5006"/>
                    </a:cubicBezTo>
                    <a:lnTo>
                      <a:pt x="5541" y="4609"/>
                    </a:lnTo>
                    <a:lnTo>
                      <a:pt x="5541" y="4505"/>
                    </a:lnTo>
                    <a:cubicBezTo>
                      <a:pt x="5524" y="4453"/>
                      <a:pt x="5524" y="4402"/>
                      <a:pt x="5524" y="4350"/>
                    </a:cubicBezTo>
                    <a:lnTo>
                      <a:pt x="8993" y="3970"/>
                    </a:lnTo>
                    <a:cubicBezTo>
                      <a:pt x="8889" y="3124"/>
                      <a:pt x="8544" y="2313"/>
                      <a:pt x="8009" y="1657"/>
                    </a:cubicBezTo>
                    <a:lnTo>
                      <a:pt x="5282" y="3832"/>
                    </a:lnTo>
                    <a:cubicBezTo>
                      <a:pt x="5230" y="3763"/>
                      <a:pt x="5178" y="3711"/>
                      <a:pt x="5109" y="3659"/>
                    </a:cubicBezTo>
                    <a:lnTo>
                      <a:pt x="7284" y="932"/>
                    </a:lnTo>
                    <a:cubicBezTo>
                      <a:pt x="6611" y="415"/>
                      <a:pt x="5817" y="87"/>
                      <a:pt x="49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49" name="Google Shape;13949;p14"/>
              <p:cNvSpPr/>
              <p:nvPr/>
            </p:nvSpPr>
            <p:spPr>
              <a:xfrm rot="-5400000">
                <a:off x="556078" y="2125245"/>
                <a:ext cx="318043" cy="318053"/>
              </a:xfrm>
              <a:custGeom>
                <a:avLst/>
                <a:gdLst/>
                <a:ahLst/>
                <a:cxnLst/>
                <a:rect l="l" t="t" r="r" b="b"/>
                <a:pathLst>
                  <a:path w="9011" h="9010" extrusionOk="0">
                    <a:moveTo>
                      <a:pt x="4971" y="0"/>
                    </a:moveTo>
                    <a:lnTo>
                      <a:pt x="4592" y="3470"/>
                    </a:lnTo>
                    <a:lnTo>
                      <a:pt x="4505" y="3470"/>
                    </a:lnTo>
                    <a:cubicBezTo>
                      <a:pt x="4454" y="3470"/>
                      <a:pt x="4402" y="3487"/>
                      <a:pt x="4350" y="3487"/>
                    </a:cubicBezTo>
                    <a:lnTo>
                      <a:pt x="3970" y="18"/>
                    </a:lnTo>
                    <a:cubicBezTo>
                      <a:pt x="3125" y="121"/>
                      <a:pt x="2331" y="449"/>
                      <a:pt x="1675" y="984"/>
                    </a:cubicBezTo>
                    <a:lnTo>
                      <a:pt x="3849" y="3711"/>
                    </a:lnTo>
                    <a:cubicBezTo>
                      <a:pt x="3780" y="3763"/>
                      <a:pt x="3729" y="3815"/>
                      <a:pt x="3694" y="3866"/>
                    </a:cubicBezTo>
                    <a:lnTo>
                      <a:pt x="950" y="1692"/>
                    </a:lnTo>
                    <a:cubicBezTo>
                      <a:pt x="432" y="2348"/>
                      <a:pt x="87" y="3159"/>
                      <a:pt x="1" y="4005"/>
                    </a:cubicBezTo>
                    <a:lnTo>
                      <a:pt x="3470" y="4402"/>
                    </a:lnTo>
                    <a:cubicBezTo>
                      <a:pt x="3470" y="4436"/>
                      <a:pt x="3452" y="4471"/>
                      <a:pt x="3452" y="4505"/>
                    </a:cubicBezTo>
                    <a:cubicBezTo>
                      <a:pt x="3452" y="4557"/>
                      <a:pt x="3470" y="4591"/>
                      <a:pt x="3470" y="4626"/>
                    </a:cubicBezTo>
                    <a:lnTo>
                      <a:pt x="1" y="5023"/>
                    </a:lnTo>
                    <a:cubicBezTo>
                      <a:pt x="87" y="5869"/>
                      <a:pt x="432" y="6663"/>
                      <a:pt x="950" y="7336"/>
                    </a:cubicBezTo>
                    <a:lnTo>
                      <a:pt x="3694" y="5161"/>
                    </a:lnTo>
                    <a:cubicBezTo>
                      <a:pt x="3729" y="5213"/>
                      <a:pt x="3798" y="5265"/>
                      <a:pt x="3849" y="5316"/>
                    </a:cubicBezTo>
                    <a:lnTo>
                      <a:pt x="1675" y="8061"/>
                    </a:lnTo>
                    <a:cubicBezTo>
                      <a:pt x="2348" y="8578"/>
                      <a:pt x="3142" y="8924"/>
                      <a:pt x="3988" y="9010"/>
                    </a:cubicBezTo>
                    <a:lnTo>
                      <a:pt x="4384" y="5541"/>
                    </a:lnTo>
                    <a:cubicBezTo>
                      <a:pt x="4419" y="5541"/>
                      <a:pt x="4454" y="5558"/>
                      <a:pt x="4505" y="5558"/>
                    </a:cubicBezTo>
                    <a:cubicBezTo>
                      <a:pt x="4540" y="5558"/>
                      <a:pt x="4574" y="5541"/>
                      <a:pt x="4609" y="5541"/>
                    </a:cubicBezTo>
                    <a:lnTo>
                      <a:pt x="5006" y="9010"/>
                    </a:lnTo>
                    <a:cubicBezTo>
                      <a:pt x="5852" y="8924"/>
                      <a:pt x="6645" y="8596"/>
                      <a:pt x="7319" y="8061"/>
                    </a:cubicBezTo>
                    <a:lnTo>
                      <a:pt x="5144" y="5334"/>
                    </a:lnTo>
                    <a:cubicBezTo>
                      <a:pt x="5196" y="5282"/>
                      <a:pt x="5265" y="5213"/>
                      <a:pt x="5316" y="5161"/>
                    </a:cubicBezTo>
                    <a:lnTo>
                      <a:pt x="8044" y="7336"/>
                    </a:lnTo>
                    <a:cubicBezTo>
                      <a:pt x="8579" y="6663"/>
                      <a:pt x="8906" y="5851"/>
                      <a:pt x="9010" y="5006"/>
                    </a:cubicBezTo>
                    <a:lnTo>
                      <a:pt x="5541" y="4609"/>
                    </a:lnTo>
                    <a:lnTo>
                      <a:pt x="5541" y="4505"/>
                    </a:lnTo>
                    <a:cubicBezTo>
                      <a:pt x="5524" y="4453"/>
                      <a:pt x="5524" y="4402"/>
                      <a:pt x="5524" y="4350"/>
                    </a:cubicBezTo>
                    <a:lnTo>
                      <a:pt x="8993" y="3970"/>
                    </a:lnTo>
                    <a:cubicBezTo>
                      <a:pt x="8889" y="3124"/>
                      <a:pt x="8544" y="2313"/>
                      <a:pt x="8009" y="1657"/>
                    </a:cubicBezTo>
                    <a:lnTo>
                      <a:pt x="5282" y="3832"/>
                    </a:lnTo>
                    <a:cubicBezTo>
                      <a:pt x="5230" y="3763"/>
                      <a:pt x="5178" y="3711"/>
                      <a:pt x="5109" y="3659"/>
                    </a:cubicBezTo>
                    <a:lnTo>
                      <a:pt x="7284" y="932"/>
                    </a:lnTo>
                    <a:cubicBezTo>
                      <a:pt x="6611" y="415"/>
                      <a:pt x="5817" y="87"/>
                      <a:pt x="49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50" name="Google Shape;13950;p14"/>
              <p:cNvSpPr/>
              <p:nvPr/>
            </p:nvSpPr>
            <p:spPr>
              <a:xfrm rot="-5400000">
                <a:off x="556078" y="2443295"/>
                <a:ext cx="318043" cy="318053"/>
              </a:xfrm>
              <a:custGeom>
                <a:avLst/>
                <a:gdLst/>
                <a:ahLst/>
                <a:cxnLst/>
                <a:rect l="l" t="t" r="r" b="b"/>
                <a:pathLst>
                  <a:path w="9011" h="9010" extrusionOk="0">
                    <a:moveTo>
                      <a:pt x="4971" y="0"/>
                    </a:moveTo>
                    <a:lnTo>
                      <a:pt x="4592" y="3470"/>
                    </a:lnTo>
                    <a:lnTo>
                      <a:pt x="4505" y="3470"/>
                    </a:lnTo>
                    <a:cubicBezTo>
                      <a:pt x="4454" y="3470"/>
                      <a:pt x="4402" y="3487"/>
                      <a:pt x="4350" y="3487"/>
                    </a:cubicBezTo>
                    <a:lnTo>
                      <a:pt x="3970" y="18"/>
                    </a:lnTo>
                    <a:cubicBezTo>
                      <a:pt x="3125" y="121"/>
                      <a:pt x="2331" y="449"/>
                      <a:pt x="1675" y="984"/>
                    </a:cubicBezTo>
                    <a:lnTo>
                      <a:pt x="3849" y="3711"/>
                    </a:lnTo>
                    <a:cubicBezTo>
                      <a:pt x="3780" y="3763"/>
                      <a:pt x="3729" y="3815"/>
                      <a:pt x="3694" y="3866"/>
                    </a:cubicBezTo>
                    <a:lnTo>
                      <a:pt x="950" y="1692"/>
                    </a:lnTo>
                    <a:cubicBezTo>
                      <a:pt x="432" y="2348"/>
                      <a:pt x="87" y="3159"/>
                      <a:pt x="1" y="4005"/>
                    </a:cubicBezTo>
                    <a:lnTo>
                      <a:pt x="3470" y="4402"/>
                    </a:lnTo>
                    <a:cubicBezTo>
                      <a:pt x="3470" y="4436"/>
                      <a:pt x="3452" y="4471"/>
                      <a:pt x="3452" y="4505"/>
                    </a:cubicBezTo>
                    <a:cubicBezTo>
                      <a:pt x="3452" y="4557"/>
                      <a:pt x="3470" y="4591"/>
                      <a:pt x="3470" y="4626"/>
                    </a:cubicBezTo>
                    <a:lnTo>
                      <a:pt x="1" y="5023"/>
                    </a:lnTo>
                    <a:cubicBezTo>
                      <a:pt x="87" y="5869"/>
                      <a:pt x="432" y="6663"/>
                      <a:pt x="950" y="7336"/>
                    </a:cubicBezTo>
                    <a:lnTo>
                      <a:pt x="3694" y="5161"/>
                    </a:lnTo>
                    <a:cubicBezTo>
                      <a:pt x="3729" y="5213"/>
                      <a:pt x="3798" y="5265"/>
                      <a:pt x="3849" y="5316"/>
                    </a:cubicBezTo>
                    <a:lnTo>
                      <a:pt x="1675" y="8061"/>
                    </a:lnTo>
                    <a:cubicBezTo>
                      <a:pt x="2348" y="8578"/>
                      <a:pt x="3142" y="8924"/>
                      <a:pt x="3988" y="9010"/>
                    </a:cubicBezTo>
                    <a:lnTo>
                      <a:pt x="4384" y="5541"/>
                    </a:lnTo>
                    <a:cubicBezTo>
                      <a:pt x="4419" y="5541"/>
                      <a:pt x="4454" y="5558"/>
                      <a:pt x="4505" y="5558"/>
                    </a:cubicBezTo>
                    <a:cubicBezTo>
                      <a:pt x="4540" y="5558"/>
                      <a:pt x="4574" y="5541"/>
                      <a:pt x="4609" y="5541"/>
                    </a:cubicBezTo>
                    <a:lnTo>
                      <a:pt x="5006" y="9010"/>
                    </a:lnTo>
                    <a:cubicBezTo>
                      <a:pt x="5852" y="8924"/>
                      <a:pt x="6645" y="8596"/>
                      <a:pt x="7319" y="8061"/>
                    </a:cubicBezTo>
                    <a:lnTo>
                      <a:pt x="5144" y="5334"/>
                    </a:lnTo>
                    <a:cubicBezTo>
                      <a:pt x="5196" y="5282"/>
                      <a:pt x="5265" y="5213"/>
                      <a:pt x="5316" y="5161"/>
                    </a:cubicBezTo>
                    <a:lnTo>
                      <a:pt x="8044" y="7336"/>
                    </a:lnTo>
                    <a:cubicBezTo>
                      <a:pt x="8579" y="6663"/>
                      <a:pt x="8906" y="5851"/>
                      <a:pt x="9010" y="5006"/>
                    </a:cubicBezTo>
                    <a:lnTo>
                      <a:pt x="5541" y="4609"/>
                    </a:lnTo>
                    <a:lnTo>
                      <a:pt x="5541" y="4505"/>
                    </a:lnTo>
                    <a:cubicBezTo>
                      <a:pt x="5524" y="4453"/>
                      <a:pt x="5524" y="4402"/>
                      <a:pt x="5524" y="4350"/>
                    </a:cubicBezTo>
                    <a:lnTo>
                      <a:pt x="8993" y="3970"/>
                    </a:lnTo>
                    <a:cubicBezTo>
                      <a:pt x="8889" y="3124"/>
                      <a:pt x="8544" y="2313"/>
                      <a:pt x="8009" y="1657"/>
                    </a:cubicBezTo>
                    <a:lnTo>
                      <a:pt x="5282" y="3832"/>
                    </a:lnTo>
                    <a:cubicBezTo>
                      <a:pt x="5230" y="3763"/>
                      <a:pt x="5178" y="3711"/>
                      <a:pt x="5109" y="3659"/>
                    </a:cubicBezTo>
                    <a:lnTo>
                      <a:pt x="7284" y="932"/>
                    </a:lnTo>
                    <a:cubicBezTo>
                      <a:pt x="6611" y="415"/>
                      <a:pt x="5817" y="87"/>
                      <a:pt x="49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51" name="Google Shape;13951;p14"/>
              <p:cNvSpPr/>
              <p:nvPr/>
            </p:nvSpPr>
            <p:spPr>
              <a:xfrm rot="-5400000">
                <a:off x="556078" y="2761345"/>
                <a:ext cx="318043" cy="318053"/>
              </a:xfrm>
              <a:custGeom>
                <a:avLst/>
                <a:gdLst/>
                <a:ahLst/>
                <a:cxnLst/>
                <a:rect l="l" t="t" r="r" b="b"/>
                <a:pathLst>
                  <a:path w="9011" h="9010" extrusionOk="0">
                    <a:moveTo>
                      <a:pt x="4971" y="0"/>
                    </a:moveTo>
                    <a:lnTo>
                      <a:pt x="4592" y="3470"/>
                    </a:lnTo>
                    <a:lnTo>
                      <a:pt x="4505" y="3470"/>
                    </a:lnTo>
                    <a:cubicBezTo>
                      <a:pt x="4454" y="3470"/>
                      <a:pt x="4402" y="3487"/>
                      <a:pt x="4350" y="3487"/>
                    </a:cubicBezTo>
                    <a:lnTo>
                      <a:pt x="3970" y="18"/>
                    </a:lnTo>
                    <a:cubicBezTo>
                      <a:pt x="3125" y="121"/>
                      <a:pt x="2331" y="449"/>
                      <a:pt x="1675" y="984"/>
                    </a:cubicBezTo>
                    <a:lnTo>
                      <a:pt x="3849" y="3711"/>
                    </a:lnTo>
                    <a:cubicBezTo>
                      <a:pt x="3780" y="3763"/>
                      <a:pt x="3729" y="3815"/>
                      <a:pt x="3694" y="3866"/>
                    </a:cubicBezTo>
                    <a:lnTo>
                      <a:pt x="950" y="1692"/>
                    </a:lnTo>
                    <a:cubicBezTo>
                      <a:pt x="432" y="2348"/>
                      <a:pt x="87" y="3159"/>
                      <a:pt x="1" y="4005"/>
                    </a:cubicBezTo>
                    <a:lnTo>
                      <a:pt x="3470" y="4402"/>
                    </a:lnTo>
                    <a:cubicBezTo>
                      <a:pt x="3470" y="4436"/>
                      <a:pt x="3452" y="4471"/>
                      <a:pt x="3452" y="4505"/>
                    </a:cubicBezTo>
                    <a:cubicBezTo>
                      <a:pt x="3452" y="4557"/>
                      <a:pt x="3470" y="4591"/>
                      <a:pt x="3470" y="4626"/>
                    </a:cubicBezTo>
                    <a:lnTo>
                      <a:pt x="1" y="5023"/>
                    </a:lnTo>
                    <a:cubicBezTo>
                      <a:pt x="87" y="5869"/>
                      <a:pt x="432" y="6663"/>
                      <a:pt x="950" y="7336"/>
                    </a:cubicBezTo>
                    <a:lnTo>
                      <a:pt x="3694" y="5161"/>
                    </a:lnTo>
                    <a:cubicBezTo>
                      <a:pt x="3729" y="5213"/>
                      <a:pt x="3798" y="5265"/>
                      <a:pt x="3849" y="5316"/>
                    </a:cubicBezTo>
                    <a:lnTo>
                      <a:pt x="1675" y="8061"/>
                    </a:lnTo>
                    <a:cubicBezTo>
                      <a:pt x="2348" y="8578"/>
                      <a:pt x="3142" y="8924"/>
                      <a:pt x="3988" y="9010"/>
                    </a:cubicBezTo>
                    <a:lnTo>
                      <a:pt x="4384" y="5541"/>
                    </a:lnTo>
                    <a:cubicBezTo>
                      <a:pt x="4419" y="5541"/>
                      <a:pt x="4454" y="5558"/>
                      <a:pt x="4505" y="5558"/>
                    </a:cubicBezTo>
                    <a:cubicBezTo>
                      <a:pt x="4540" y="5558"/>
                      <a:pt x="4574" y="5541"/>
                      <a:pt x="4609" y="5541"/>
                    </a:cubicBezTo>
                    <a:lnTo>
                      <a:pt x="5006" y="9010"/>
                    </a:lnTo>
                    <a:cubicBezTo>
                      <a:pt x="5852" y="8924"/>
                      <a:pt x="6645" y="8596"/>
                      <a:pt x="7319" y="8061"/>
                    </a:cubicBezTo>
                    <a:lnTo>
                      <a:pt x="5144" y="5334"/>
                    </a:lnTo>
                    <a:cubicBezTo>
                      <a:pt x="5196" y="5282"/>
                      <a:pt x="5265" y="5213"/>
                      <a:pt x="5316" y="5161"/>
                    </a:cubicBezTo>
                    <a:lnTo>
                      <a:pt x="8044" y="7336"/>
                    </a:lnTo>
                    <a:cubicBezTo>
                      <a:pt x="8579" y="6663"/>
                      <a:pt x="8906" y="5851"/>
                      <a:pt x="9010" y="5006"/>
                    </a:cubicBezTo>
                    <a:lnTo>
                      <a:pt x="5541" y="4609"/>
                    </a:lnTo>
                    <a:lnTo>
                      <a:pt x="5541" y="4505"/>
                    </a:lnTo>
                    <a:cubicBezTo>
                      <a:pt x="5524" y="4453"/>
                      <a:pt x="5524" y="4402"/>
                      <a:pt x="5524" y="4350"/>
                    </a:cubicBezTo>
                    <a:lnTo>
                      <a:pt x="8993" y="3970"/>
                    </a:lnTo>
                    <a:cubicBezTo>
                      <a:pt x="8889" y="3124"/>
                      <a:pt x="8544" y="2313"/>
                      <a:pt x="8009" y="1657"/>
                    </a:cubicBezTo>
                    <a:lnTo>
                      <a:pt x="5282" y="3832"/>
                    </a:lnTo>
                    <a:cubicBezTo>
                      <a:pt x="5230" y="3763"/>
                      <a:pt x="5178" y="3711"/>
                      <a:pt x="5109" y="3659"/>
                    </a:cubicBezTo>
                    <a:lnTo>
                      <a:pt x="7284" y="932"/>
                    </a:lnTo>
                    <a:cubicBezTo>
                      <a:pt x="6611" y="415"/>
                      <a:pt x="5817" y="87"/>
                      <a:pt x="49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52" name="Google Shape;13952;p14"/>
              <p:cNvSpPr/>
              <p:nvPr/>
            </p:nvSpPr>
            <p:spPr>
              <a:xfrm rot="-5400000">
                <a:off x="556078" y="3079395"/>
                <a:ext cx="318043" cy="318053"/>
              </a:xfrm>
              <a:custGeom>
                <a:avLst/>
                <a:gdLst/>
                <a:ahLst/>
                <a:cxnLst/>
                <a:rect l="l" t="t" r="r" b="b"/>
                <a:pathLst>
                  <a:path w="9011" h="9010" extrusionOk="0">
                    <a:moveTo>
                      <a:pt x="4971" y="0"/>
                    </a:moveTo>
                    <a:lnTo>
                      <a:pt x="4592" y="3470"/>
                    </a:lnTo>
                    <a:lnTo>
                      <a:pt x="4505" y="3470"/>
                    </a:lnTo>
                    <a:cubicBezTo>
                      <a:pt x="4454" y="3470"/>
                      <a:pt x="4402" y="3487"/>
                      <a:pt x="4350" y="3487"/>
                    </a:cubicBezTo>
                    <a:lnTo>
                      <a:pt x="3970" y="18"/>
                    </a:lnTo>
                    <a:cubicBezTo>
                      <a:pt x="3125" y="121"/>
                      <a:pt x="2331" y="449"/>
                      <a:pt x="1675" y="984"/>
                    </a:cubicBezTo>
                    <a:lnTo>
                      <a:pt x="3849" y="3711"/>
                    </a:lnTo>
                    <a:cubicBezTo>
                      <a:pt x="3780" y="3763"/>
                      <a:pt x="3729" y="3815"/>
                      <a:pt x="3694" y="3866"/>
                    </a:cubicBezTo>
                    <a:lnTo>
                      <a:pt x="950" y="1692"/>
                    </a:lnTo>
                    <a:cubicBezTo>
                      <a:pt x="432" y="2348"/>
                      <a:pt x="87" y="3159"/>
                      <a:pt x="1" y="4005"/>
                    </a:cubicBezTo>
                    <a:lnTo>
                      <a:pt x="3470" y="4402"/>
                    </a:lnTo>
                    <a:cubicBezTo>
                      <a:pt x="3470" y="4436"/>
                      <a:pt x="3452" y="4471"/>
                      <a:pt x="3452" y="4505"/>
                    </a:cubicBezTo>
                    <a:cubicBezTo>
                      <a:pt x="3452" y="4557"/>
                      <a:pt x="3470" y="4591"/>
                      <a:pt x="3470" y="4626"/>
                    </a:cubicBezTo>
                    <a:lnTo>
                      <a:pt x="1" y="5023"/>
                    </a:lnTo>
                    <a:cubicBezTo>
                      <a:pt x="87" y="5869"/>
                      <a:pt x="432" y="6663"/>
                      <a:pt x="950" y="7336"/>
                    </a:cubicBezTo>
                    <a:lnTo>
                      <a:pt x="3694" y="5161"/>
                    </a:lnTo>
                    <a:cubicBezTo>
                      <a:pt x="3729" y="5213"/>
                      <a:pt x="3798" y="5265"/>
                      <a:pt x="3849" y="5316"/>
                    </a:cubicBezTo>
                    <a:lnTo>
                      <a:pt x="1675" y="8061"/>
                    </a:lnTo>
                    <a:cubicBezTo>
                      <a:pt x="2348" y="8578"/>
                      <a:pt x="3142" y="8924"/>
                      <a:pt x="3988" y="9010"/>
                    </a:cubicBezTo>
                    <a:lnTo>
                      <a:pt x="4384" y="5541"/>
                    </a:lnTo>
                    <a:cubicBezTo>
                      <a:pt x="4419" y="5541"/>
                      <a:pt x="4454" y="5558"/>
                      <a:pt x="4505" y="5558"/>
                    </a:cubicBezTo>
                    <a:cubicBezTo>
                      <a:pt x="4540" y="5558"/>
                      <a:pt x="4574" y="5541"/>
                      <a:pt x="4609" y="5541"/>
                    </a:cubicBezTo>
                    <a:lnTo>
                      <a:pt x="5006" y="9010"/>
                    </a:lnTo>
                    <a:cubicBezTo>
                      <a:pt x="5852" y="8924"/>
                      <a:pt x="6645" y="8596"/>
                      <a:pt x="7319" y="8061"/>
                    </a:cubicBezTo>
                    <a:lnTo>
                      <a:pt x="5144" y="5334"/>
                    </a:lnTo>
                    <a:cubicBezTo>
                      <a:pt x="5196" y="5282"/>
                      <a:pt x="5265" y="5213"/>
                      <a:pt x="5316" y="5161"/>
                    </a:cubicBezTo>
                    <a:lnTo>
                      <a:pt x="8044" y="7336"/>
                    </a:lnTo>
                    <a:cubicBezTo>
                      <a:pt x="8579" y="6663"/>
                      <a:pt x="8906" y="5851"/>
                      <a:pt x="9010" y="5006"/>
                    </a:cubicBezTo>
                    <a:lnTo>
                      <a:pt x="5541" y="4609"/>
                    </a:lnTo>
                    <a:lnTo>
                      <a:pt x="5541" y="4505"/>
                    </a:lnTo>
                    <a:cubicBezTo>
                      <a:pt x="5524" y="4453"/>
                      <a:pt x="5524" y="4402"/>
                      <a:pt x="5524" y="4350"/>
                    </a:cubicBezTo>
                    <a:lnTo>
                      <a:pt x="8993" y="3970"/>
                    </a:lnTo>
                    <a:cubicBezTo>
                      <a:pt x="8889" y="3124"/>
                      <a:pt x="8544" y="2313"/>
                      <a:pt x="8009" y="1657"/>
                    </a:cubicBezTo>
                    <a:lnTo>
                      <a:pt x="5282" y="3832"/>
                    </a:lnTo>
                    <a:cubicBezTo>
                      <a:pt x="5230" y="3763"/>
                      <a:pt x="5178" y="3711"/>
                      <a:pt x="5109" y="3659"/>
                    </a:cubicBezTo>
                    <a:lnTo>
                      <a:pt x="7284" y="932"/>
                    </a:lnTo>
                    <a:cubicBezTo>
                      <a:pt x="6611" y="415"/>
                      <a:pt x="5817" y="87"/>
                      <a:pt x="49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53" name="Google Shape;13953;p14"/>
              <p:cNvSpPr/>
              <p:nvPr/>
            </p:nvSpPr>
            <p:spPr>
              <a:xfrm rot="-5400000">
                <a:off x="556078" y="3397445"/>
                <a:ext cx="318043" cy="318053"/>
              </a:xfrm>
              <a:custGeom>
                <a:avLst/>
                <a:gdLst/>
                <a:ahLst/>
                <a:cxnLst/>
                <a:rect l="l" t="t" r="r" b="b"/>
                <a:pathLst>
                  <a:path w="9011" h="9010" extrusionOk="0">
                    <a:moveTo>
                      <a:pt x="4971" y="0"/>
                    </a:moveTo>
                    <a:lnTo>
                      <a:pt x="4592" y="3470"/>
                    </a:lnTo>
                    <a:lnTo>
                      <a:pt x="4505" y="3470"/>
                    </a:lnTo>
                    <a:cubicBezTo>
                      <a:pt x="4454" y="3470"/>
                      <a:pt x="4402" y="3487"/>
                      <a:pt x="4350" y="3487"/>
                    </a:cubicBezTo>
                    <a:lnTo>
                      <a:pt x="3970" y="18"/>
                    </a:lnTo>
                    <a:cubicBezTo>
                      <a:pt x="3125" y="121"/>
                      <a:pt x="2331" y="449"/>
                      <a:pt x="1675" y="984"/>
                    </a:cubicBezTo>
                    <a:lnTo>
                      <a:pt x="3849" y="3711"/>
                    </a:lnTo>
                    <a:cubicBezTo>
                      <a:pt x="3780" y="3763"/>
                      <a:pt x="3729" y="3815"/>
                      <a:pt x="3694" y="3866"/>
                    </a:cubicBezTo>
                    <a:lnTo>
                      <a:pt x="950" y="1692"/>
                    </a:lnTo>
                    <a:cubicBezTo>
                      <a:pt x="432" y="2348"/>
                      <a:pt x="87" y="3159"/>
                      <a:pt x="1" y="4005"/>
                    </a:cubicBezTo>
                    <a:lnTo>
                      <a:pt x="3470" y="4402"/>
                    </a:lnTo>
                    <a:cubicBezTo>
                      <a:pt x="3470" y="4436"/>
                      <a:pt x="3452" y="4471"/>
                      <a:pt x="3452" y="4505"/>
                    </a:cubicBezTo>
                    <a:cubicBezTo>
                      <a:pt x="3452" y="4557"/>
                      <a:pt x="3470" y="4591"/>
                      <a:pt x="3470" y="4626"/>
                    </a:cubicBezTo>
                    <a:lnTo>
                      <a:pt x="1" y="5023"/>
                    </a:lnTo>
                    <a:cubicBezTo>
                      <a:pt x="87" y="5869"/>
                      <a:pt x="432" y="6663"/>
                      <a:pt x="950" y="7336"/>
                    </a:cubicBezTo>
                    <a:lnTo>
                      <a:pt x="3694" y="5161"/>
                    </a:lnTo>
                    <a:cubicBezTo>
                      <a:pt x="3729" y="5213"/>
                      <a:pt x="3798" y="5265"/>
                      <a:pt x="3849" y="5316"/>
                    </a:cubicBezTo>
                    <a:lnTo>
                      <a:pt x="1675" y="8061"/>
                    </a:lnTo>
                    <a:cubicBezTo>
                      <a:pt x="2348" y="8578"/>
                      <a:pt x="3142" y="8924"/>
                      <a:pt x="3988" y="9010"/>
                    </a:cubicBezTo>
                    <a:lnTo>
                      <a:pt x="4384" y="5541"/>
                    </a:lnTo>
                    <a:cubicBezTo>
                      <a:pt x="4419" y="5541"/>
                      <a:pt x="4454" y="5558"/>
                      <a:pt x="4505" y="5558"/>
                    </a:cubicBezTo>
                    <a:cubicBezTo>
                      <a:pt x="4540" y="5558"/>
                      <a:pt x="4574" y="5541"/>
                      <a:pt x="4609" y="5541"/>
                    </a:cubicBezTo>
                    <a:lnTo>
                      <a:pt x="5006" y="9010"/>
                    </a:lnTo>
                    <a:cubicBezTo>
                      <a:pt x="5852" y="8924"/>
                      <a:pt x="6645" y="8596"/>
                      <a:pt x="7319" y="8061"/>
                    </a:cubicBezTo>
                    <a:lnTo>
                      <a:pt x="5144" y="5334"/>
                    </a:lnTo>
                    <a:cubicBezTo>
                      <a:pt x="5196" y="5282"/>
                      <a:pt x="5265" y="5213"/>
                      <a:pt x="5316" y="5161"/>
                    </a:cubicBezTo>
                    <a:lnTo>
                      <a:pt x="8044" y="7336"/>
                    </a:lnTo>
                    <a:cubicBezTo>
                      <a:pt x="8579" y="6663"/>
                      <a:pt x="8906" y="5851"/>
                      <a:pt x="9010" y="5006"/>
                    </a:cubicBezTo>
                    <a:lnTo>
                      <a:pt x="5541" y="4609"/>
                    </a:lnTo>
                    <a:lnTo>
                      <a:pt x="5541" y="4505"/>
                    </a:lnTo>
                    <a:cubicBezTo>
                      <a:pt x="5524" y="4453"/>
                      <a:pt x="5524" y="4402"/>
                      <a:pt x="5524" y="4350"/>
                    </a:cubicBezTo>
                    <a:lnTo>
                      <a:pt x="8993" y="3970"/>
                    </a:lnTo>
                    <a:cubicBezTo>
                      <a:pt x="8889" y="3124"/>
                      <a:pt x="8544" y="2313"/>
                      <a:pt x="8009" y="1657"/>
                    </a:cubicBezTo>
                    <a:lnTo>
                      <a:pt x="5282" y="3832"/>
                    </a:lnTo>
                    <a:cubicBezTo>
                      <a:pt x="5230" y="3763"/>
                      <a:pt x="5178" y="3711"/>
                      <a:pt x="5109" y="3659"/>
                    </a:cubicBezTo>
                    <a:lnTo>
                      <a:pt x="7284" y="932"/>
                    </a:lnTo>
                    <a:cubicBezTo>
                      <a:pt x="6611" y="415"/>
                      <a:pt x="5817" y="87"/>
                      <a:pt x="49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54" name="Google Shape;13954;p14"/>
              <p:cNvSpPr/>
              <p:nvPr/>
            </p:nvSpPr>
            <p:spPr>
              <a:xfrm rot="-5400000">
                <a:off x="556078" y="3715495"/>
                <a:ext cx="318043" cy="318053"/>
              </a:xfrm>
              <a:custGeom>
                <a:avLst/>
                <a:gdLst/>
                <a:ahLst/>
                <a:cxnLst/>
                <a:rect l="l" t="t" r="r" b="b"/>
                <a:pathLst>
                  <a:path w="9011" h="9010" extrusionOk="0">
                    <a:moveTo>
                      <a:pt x="4971" y="0"/>
                    </a:moveTo>
                    <a:lnTo>
                      <a:pt x="4592" y="3470"/>
                    </a:lnTo>
                    <a:lnTo>
                      <a:pt x="4505" y="3470"/>
                    </a:lnTo>
                    <a:cubicBezTo>
                      <a:pt x="4454" y="3470"/>
                      <a:pt x="4402" y="3487"/>
                      <a:pt x="4350" y="3487"/>
                    </a:cubicBezTo>
                    <a:lnTo>
                      <a:pt x="3970" y="18"/>
                    </a:lnTo>
                    <a:cubicBezTo>
                      <a:pt x="3125" y="121"/>
                      <a:pt x="2331" y="449"/>
                      <a:pt x="1675" y="984"/>
                    </a:cubicBezTo>
                    <a:lnTo>
                      <a:pt x="3849" y="3711"/>
                    </a:lnTo>
                    <a:cubicBezTo>
                      <a:pt x="3780" y="3763"/>
                      <a:pt x="3729" y="3815"/>
                      <a:pt x="3694" y="3866"/>
                    </a:cubicBezTo>
                    <a:lnTo>
                      <a:pt x="950" y="1692"/>
                    </a:lnTo>
                    <a:cubicBezTo>
                      <a:pt x="432" y="2348"/>
                      <a:pt x="87" y="3159"/>
                      <a:pt x="1" y="4005"/>
                    </a:cubicBezTo>
                    <a:lnTo>
                      <a:pt x="3470" y="4402"/>
                    </a:lnTo>
                    <a:cubicBezTo>
                      <a:pt x="3470" y="4436"/>
                      <a:pt x="3452" y="4471"/>
                      <a:pt x="3452" y="4505"/>
                    </a:cubicBezTo>
                    <a:cubicBezTo>
                      <a:pt x="3452" y="4557"/>
                      <a:pt x="3470" y="4591"/>
                      <a:pt x="3470" y="4626"/>
                    </a:cubicBezTo>
                    <a:lnTo>
                      <a:pt x="1" y="5023"/>
                    </a:lnTo>
                    <a:cubicBezTo>
                      <a:pt x="87" y="5869"/>
                      <a:pt x="432" y="6663"/>
                      <a:pt x="950" y="7336"/>
                    </a:cubicBezTo>
                    <a:lnTo>
                      <a:pt x="3694" y="5161"/>
                    </a:lnTo>
                    <a:cubicBezTo>
                      <a:pt x="3729" y="5213"/>
                      <a:pt x="3798" y="5265"/>
                      <a:pt x="3849" y="5316"/>
                    </a:cubicBezTo>
                    <a:lnTo>
                      <a:pt x="1675" y="8061"/>
                    </a:lnTo>
                    <a:cubicBezTo>
                      <a:pt x="2348" y="8578"/>
                      <a:pt x="3142" y="8924"/>
                      <a:pt x="3988" y="9010"/>
                    </a:cubicBezTo>
                    <a:lnTo>
                      <a:pt x="4384" y="5541"/>
                    </a:lnTo>
                    <a:cubicBezTo>
                      <a:pt x="4419" y="5541"/>
                      <a:pt x="4454" y="5558"/>
                      <a:pt x="4505" y="5558"/>
                    </a:cubicBezTo>
                    <a:cubicBezTo>
                      <a:pt x="4540" y="5558"/>
                      <a:pt x="4574" y="5541"/>
                      <a:pt x="4609" y="5541"/>
                    </a:cubicBezTo>
                    <a:lnTo>
                      <a:pt x="5006" y="9010"/>
                    </a:lnTo>
                    <a:cubicBezTo>
                      <a:pt x="5852" y="8924"/>
                      <a:pt x="6645" y="8596"/>
                      <a:pt x="7319" y="8061"/>
                    </a:cubicBezTo>
                    <a:lnTo>
                      <a:pt x="5144" y="5334"/>
                    </a:lnTo>
                    <a:cubicBezTo>
                      <a:pt x="5196" y="5282"/>
                      <a:pt x="5265" y="5213"/>
                      <a:pt x="5316" y="5161"/>
                    </a:cubicBezTo>
                    <a:lnTo>
                      <a:pt x="8044" y="7336"/>
                    </a:lnTo>
                    <a:cubicBezTo>
                      <a:pt x="8579" y="6663"/>
                      <a:pt x="8906" y="5851"/>
                      <a:pt x="9010" y="5006"/>
                    </a:cubicBezTo>
                    <a:lnTo>
                      <a:pt x="5541" y="4609"/>
                    </a:lnTo>
                    <a:lnTo>
                      <a:pt x="5541" y="4505"/>
                    </a:lnTo>
                    <a:cubicBezTo>
                      <a:pt x="5524" y="4453"/>
                      <a:pt x="5524" y="4402"/>
                      <a:pt x="5524" y="4350"/>
                    </a:cubicBezTo>
                    <a:lnTo>
                      <a:pt x="8993" y="3970"/>
                    </a:lnTo>
                    <a:cubicBezTo>
                      <a:pt x="8889" y="3124"/>
                      <a:pt x="8544" y="2313"/>
                      <a:pt x="8009" y="1657"/>
                    </a:cubicBezTo>
                    <a:lnTo>
                      <a:pt x="5282" y="3832"/>
                    </a:lnTo>
                    <a:cubicBezTo>
                      <a:pt x="5230" y="3763"/>
                      <a:pt x="5178" y="3711"/>
                      <a:pt x="5109" y="3659"/>
                    </a:cubicBezTo>
                    <a:lnTo>
                      <a:pt x="7284" y="932"/>
                    </a:lnTo>
                    <a:cubicBezTo>
                      <a:pt x="6611" y="415"/>
                      <a:pt x="5817" y="87"/>
                      <a:pt x="49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55" name="Google Shape;13955;p14"/>
              <p:cNvSpPr/>
              <p:nvPr/>
            </p:nvSpPr>
            <p:spPr>
              <a:xfrm rot="-5400000">
                <a:off x="556078" y="4033545"/>
                <a:ext cx="318043" cy="318053"/>
              </a:xfrm>
              <a:custGeom>
                <a:avLst/>
                <a:gdLst/>
                <a:ahLst/>
                <a:cxnLst/>
                <a:rect l="l" t="t" r="r" b="b"/>
                <a:pathLst>
                  <a:path w="9011" h="9010" extrusionOk="0">
                    <a:moveTo>
                      <a:pt x="4971" y="0"/>
                    </a:moveTo>
                    <a:lnTo>
                      <a:pt x="4592" y="3470"/>
                    </a:lnTo>
                    <a:lnTo>
                      <a:pt x="4505" y="3470"/>
                    </a:lnTo>
                    <a:cubicBezTo>
                      <a:pt x="4454" y="3470"/>
                      <a:pt x="4402" y="3487"/>
                      <a:pt x="4350" y="3487"/>
                    </a:cubicBezTo>
                    <a:lnTo>
                      <a:pt x="3970" y="18"/>
                    </a:lnTo>
                    <a:cubicBezTo>
                      <a:pt x="3125" y="121"/>
                      <a:pt x="2331" y="449"/>
                      <a:pt x="1675" y="984"/>
                    </a:cubicBezTo>
                    <a:lnTo>
                      <a:pt x="3849" y="3711"/>
                    </a:lnTo>
                    <a:cubicBezTo>
                      <a:pt x="3780" y="3763"/>
                      <a:pt x="3729" y="3815"/>
                      <a:pt x="3694" y="3866"/>
                    </a:cubicBezTo>
                    <a:lnTo>
                      <a:pt x="950" y="1692"/>
                    </a:lnTo>
                    <a:cubicBezTo>
                      <a:pt x="432" y="2348"/>
                      <a:pt x="87" y="3159"/>
                      <a:pt x="1" y="4005"/>
                    </a:cubicBezTo>
                    <a:lnTo>
                      <a:pt x="3470" y="4402"/>
                    </a:lnTo>
                    <a:cubicBezTo>
                      <a:pt x="3470" y="4436"/>
                      <a:pt x="3452" y="4471"/>
                      <a:pt x="3452" y="4505"/>
                    </a:cubicBezTo>
                    <a:cubicBezTo>
                      <a:pt x="3452" y="4557"/>
                      <a:pt x="3470" y="4591"/>
                      <a:pt x="3470" y="4626"/>
                    </a:cubicBezTo>
                    <a:lnTo>
                      <a:pt x="1" y="5023"/>
                    </a:lnTo>
                    <a:cubicBezTo>
                      <a:pt x="87" y="5869"/>
                      <a:pt x="432" y="6663"/>
                      <a:pt x="950" y="7336"/>
                    </a:cubicBezTo>
                    <a:lnTo>
                      <a:pt x="3694" y="5161"/>
                    </a:lnTo>
                    <a:cubicBezTo>
                      <a:pt x="3729" y="5213"/>
                      <a:pt x="3798" y="5265"/>
                      <a:pt x="3849" y="5316"/>
                    </a:cubicBezTo>
                    <a:lnTo>
                      <a:pt x="1675" y="8061"/>
                    </a:lnTo>
                    <a:cubicBezTo>
                      <a:pt x="2348" y="8578"/>
                      <a:pt x="3142" y="8924"/>
                      <a:pt x="3988" y="9010"/>
                    </a:cubicBezTo>
                    <a:lnTo>
                      <a:pt x="4384" y="5541"/>
                    </a:lnTo>
                    <a:cubicBezTo>
                      <a:pt x="4419" y="5541"/>
                      <a:pt x="4454" y="5558"/>
                      <a:pt x="4505" y="5558"/>
                    </a:cubicBezTo>
                    <a:cubicBezTo>
                      <a:pt x="4540" y="5558"/>
                      <a:pt x="4574" y="5541"/>
                      <a:pt x="4609" y="5541"/>
                    </a:cubicBezTo>
                    <a:lnTo>
                      <a:pt x="5006" y="9010"/>
                    </a:lnTo>
                    <a:cubicBezTo>
                      <a:pt x="5852" y="8924"/>
                      <a:pt x="6645" y="8596"/>
                      <a:pt x="7319" y="8061"/>
                    </a:cubicBezTo>
                    <a:lnTo>
                      <a:pt x="5144" y="5334"/>
                    </a:lnTo>
                    <a:cubicBezTo>
                      <a:pt x="5196" y="5282"/>
                      <a:pt x="5265" y="5213"/>
                      <a:pt x="5316" y="5161"/>
                    </a:cubicBezTo>
                    <a:lnTo>
                      <a:pt x="8044" y="7336"/>
                    </a:lnTo>
                    <a:cubicBezTo>
                      <a:pt x="8579" y="6663"/>
                      <a:pt x="8906" y="5851"/>
                      <a:pt x="9010" y="5006"/>
                    </a:cubicBezTo>
                    <a:lnTo>
                      <a:pt x="5541" y="4609"/>
                    </a:lnTo>
                    <a:lnTo>
                      <a:pt x="5541" y="4505"/>
                    </a:lnTo>
                    <a:cubicBezTo>
                      <a:pt x="5524" y="4453"/>
                      <a:pt x="5524" y="4402"/>
                      <a:pt x="5524" y="4350"/>
                    </a:cubicBezTo>
                    <a:lnTo>
                      <a:pt x="8993" y="3970"/>
                    </a:lnTo>
                    <a:cubicBezTo>
                      <a:pt x="8889" y="3124"/>
                      <a:pt x="8544" y="2313"/>
                      <a:pt x="8009" y="1657"/>
                    </a:cubicBezTo>
                    <a:lnTo>
                      <a:pt x="5282" y="3832"/>
                    </a:lnTo>
                    <a:cubicBezTo>
                      <a:pt x="5230" y="3763"/>
                      <a:pt x="5178" y="3711"/>
                      <a:pt x="5109" y="3659"/>
                    </a:cubicBezTo>
                    <a:lnTo>
                      <a:pt x="7284" y="932"/>
                    </a:lnTo>
                    <a:cubicBezTo>
                      <a:pt x="6611" y="415"/>
                      <a:pt x="5817" y="87"/>
                      <a:pt x="49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56" name="Google Shape;13956;p14"/>
              <p:cNvSpPr/>
              <p:nvPr/>
            </p:nvSpPr>
            <p:spPr>
              <a:xfrm rot="-5400000">
                <a:off x="556078" y="4351595"/>
                <a:ext cx="318043" cy="318053"/>
              </a:xfrm>
              <a:custGeom>
                <a:avLst/>
                <a:gdLst/>
                <a:ahLst/>
                <a:cxnLst/>
                <a:rect l="l" t="t" r="r" b="b"/>
                <a:pathLst>
                  <a:path w="9011" h="9010" extrusionOk="0">
                    <a:moveTo>
                      <a:pt x="4971" y="0"/>
                    </a:moveTo>
                    <a:lnTo>
                      <a:pt x="4592" y="3470"/>
                    </a:lnTo>
                    <a:lnTo>
                      <a:pt x="4505" y="3470"/>
                    </a:lnTo>
                    <a:cubicBezTo>
                      <a:pt x="4454" y="3470"/>
                      <a:pt x="4402" y="3487"/>
                      <a:pt x="4350" y="3487"/>
                    </a:cubicBezTo>
                    <a:lnTo>
                      <a:pt x="3970" y="18"/>
                    </a:lnTo>
                    <a:cubicBezTo>
                      <a:pt x="3125" y="121"/>
                      <a:pt x="2331" y="449"/>
                      <a:pt x="1675" y="984"/>
                    </a:cubicBezTo>
                    <a:lnTo>
                      <a:pt x="3849" y="3711"/>
                    </a:lnTo>
                    <a:cubicBezTo>
                      <a:pt x="3780" y="3763"/>
                      <a:pt x="3729" y="3815"/>
                      <a:pt x="3694" y="3866"/>
                    </a:cubicBezTo>
                    <a:lnTo>
                      <a:pt x="950" y="1692"/>
                    </a:lnTo>
                    <a:cubicBezTo>
                      <a:pt x="432" y="2348"/>
                      <a:pt x="87" y="3159"/>
                      <a:pt x="1" y="4005"/>
                    </a:cubicBezTo>
                    <a:lnTo>
                      <a:pt x="3470" y="4402"/>
                    </a:lnTo>
                    <a:cubicBezTo>
                      <a:pt x="3470" y="4436"/>
                      <a:pt x="3452" y="4471"/>
                      <a:pt x="3452" y="4505"/>
                    </a:cubicBezTo>
                    <a:cubicBezTo>
                      <a:pt x="3452" y="4557"/>
                      <a:pt x="3470" y="4591"/>
                      <a:pt x="3470" y="4626"/>
                    </a:cubicBezTo>
                    <a:lnTo>
                      <a:pt x="1" y="5023"/>
                    </a:lnTo>
                    <a:cubicBezTo>
                      <a:pt x="87" y="5869"/>
                      <a:pt x="432" y="6663"/>
                      <a:pt x="950" y="7336"/>
                    </a:cubicBezTo>
                    <a:lnTo>
                      <a:pt x="3694" y="5161"/>
                    </a:lnTo>
                    <a:cubicBezTo>
                      <a:pt x="3729" y="5213"/>
                      <a:pt x="3798" y="5265"/>
                      <a:pt x="3849" y="5316"/>
                    </a:cubicBezTo>
                    <a:lnTo>
                      <a:pt x="1675" y="8061"/>
                    </a:lnTo>
                    <a:cubicBezTo>
                      <a:pt x="2348" y="8578"/>
                      <a:pt x="3142" y="8924"/>
                      <a:pt x="3988" y="9010"/>
                    </a:cubicBezTo>
                    <a:lnTo>
                      <a:pt x="4384" y="5541"/>
                    </a:lnTo>
                    <a:cubicBezTo>
                      <a:pt x="4419" y="5541"/>
                      <a:pt x="4454" y="5558"/>
                      <a:pt x="4505" y="5558"/>
                    </a:cubicBezTo>
                    <a:cubicBezTo>
                      <a:pt x="4540" y="5558"/>
                      <a:pt x="4574" y="5541"/>
                      <a:pt x="4609" y="5541"/>
                    </a:cubicBezTo>
                    <a:lnTo>
                      <a:pt x="5006" y="9010"/>
                    </a:lnTo>
                    <a:cubicBezTo>
                      <a:pt x="5852" y="8924"/>
                      <a:pt x="6645" y="8596"/>
                      <a:pt x="7319" y="8061"/>
                    </a:cubicBezTo>
                    <a:lnTo>
                      <a:pt x="5144" y="5334"/>
                    </a:lnTo>
                    <a:cubicBezTo>
                      <a:pt x="5196" y="5282"/>
                      <a:pt x="5265" y="5213"/>
                      <a:pt x="5316" y="5161"/>
                    </a:cubicBezTo>
                    <a:lnTo>
                      <a:pt x="8044" y="7336"/>
                    </a:lnTo>
                    <a:cubicBezTo>
                      <a:pt x="8579" y="6663"/>
                      <a:pt x="8906" y="5851"/>
                      <a:pt x="9010" y="5006"/>
                    </a:cubicBezTo>
                    <a:lnTo>
                      <a:pt x="5541" y="4609"/>
                    </a:lnTo>
                    <a:lnTo>
                      <a:pt x="5541" y="4505"/>
                    </a:lnTo>
                    <a:cubicBezTo>
                      <a:pt x="5524" y="4453"/>
                      <a:pt x="5524" y="4402"/>
                      <a:pt x="5524" y="4350"/>
                    </a:cubicBezTo>
                    <a:lnTo>
                      <a:pt x="8993" y="3970"/>
                    </a:lnTo>
                    <a:cubicBezTo>
                      <a:pt x="8889" y="3124"/>
                      <a:pt x="8544" y="2313"/>
                      <a:pt x="8009" y="1657"/>
                    </a:cubicBezTo>
                    <a:lnTo>
                      <a:pt x="5282" y="3832"/>
                    </a:lnTo>
                    <a:cubicBezTo>
                      <a:pt x="5230" y="3763"/>
                      <a:pt x="5178" y="3711"/>
                      <a:pt x="5109" y="3659"/>
                    </a:cubicBezTo>
                    <a:lnTo>
                      <a:pt x="7284" y="932"/>
                    </a:lnTo>
                    <a:cubicBezTo>
                      <a:pt x="6611" y="415"/>
                      <a:pt x="5817" y="87"/>
                      <a:pt x="49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957" name="Google Shape;13957;p14"/>
            <p:cNvGrpSpPr/>
            <p:nvPr/>
          </p:nvGrpSpPr>
          <p:grpSpPr>
            <a:xfrm>
              <a:off x="805423" y="504413"/>
              <a:ext cx="7533198" cy="313887"/>
              <a:chOff x="806003" y="504420"/>
              <a:chExt cx="7633193" cy="318053"/>
            </a:xfrm>
          </p:grpSpPr>
          <p:grpSp>
            <p:nvGrpSpPr>
              <p:cNvPr id="13958" name="Google Shape;13958;p14"/>
              <p:cNvGrpSpPr/>
              <p:nvPr/>
            </p:nvGrpSpPr>
            <p:grpSpPr>
              <a:xfrm rot="5400000">
                <a:off x="2714298" y="-1403875"/>
                <a:ext cx="318053" cy="4134643"/>
                <a:chOff x="556073" y="535000"/>
                <a:chExt cx="318053" cy="4134643"/>
              </a:xfrm>
            </p:grpSpPr>
            <p:sp>
              <p:nvSpPr>
                <p:cNvPr id="13959" name="Google Shape;13959;p14"/>
                <p:cNvSpPr/>
                <p:nvPr/>
              </p:nvSpPr>
              <p:spPr>
                <a:xfrm rot="-5400000">
                  <a:off x="556078" y="534995"/>
                  <a:ext cx="318043" cy="318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1" h="9010" extrusionOk="0">
                      <a:moveTo>
                        <a:pt x="4971" y="0"/>
                      </a:moveTo>
                      <a:lnTo>
                        <a:pt x="4592" y="3470"/>
                      </a:lnTo>
                      <a:lnTo>
                        <a:pt x="4505" y="3470"/>
                      </a:lnTo>
                      <a:cubicBezTo>
                        <a:pt x="4454" y="3470"/>
                        <a:pt x="4402" y="3487"/>
                        <a:pt x="4350" y="3487"/>
                      </a:cubicBezTo>
                      <a:lnTo>
                        <a:pt x="3970" y="18"/>
                      </a:lnTo>
                      <a:cubicBezTo>
                        <a:pt x="3125" y="121"/>
                        <a:pt x="2331" y="449"/>
                        <a:pt x="1675" y="984"/>
                      </a:cubicBezTo>
                      <a:lnTo>
                        <a:pt x="3849" y="3711"/>
                      </a:lnTo>
                      <a:cubicBezTo>
                        <a:pt x="3780" y="3763"/>
                        <a:pt x="3729" y="3815"/>
                        <a:pt x="3694" y="3866"/>
                      </a:cubicBezTo>
                      <a:lnTo>
                        <a:pt x="950" y="1692"/>
                      </a:lnTo>
                      <a:cubicBezTo>
                        <a:pt x="432" y="2348"/>
                        <a:pt x="87" y="3159"/>
                        <a:pt x="1" y="4005"/>
                      </a:cubicBezTo>
                      <a:lnTo>
                        <a:pt x="3470" y="4402"/>
                      </a:lnTo>
                      <a:cubicBezTo>
                        <a:pt x="3470" y="4436"/>
                        <a:pt x="3452" y="4471"/>
                        <a:pt x="3452" y="4505"/>
                      </a:cubicBezTo>
                      <a:cubicBezTo>
                        <a:pt x="3452" y="4557"/>
                        <a:pt x="3470" y="4591"/>
                        <a:pt x="3470" y="4626"/>
                      </a:cubicBezTo>
                      <a:lnTo>
                        <a:pt x="1" y="5023"/>
                      </a:lnTo>
                      <a:cubicBezTo>
                        <a:pt x="87" y="5869"/>
                        <a:pt x="432" y="6663"/>
                        <a:pt x="950" y="7336"/>
                      </a:cubicBezTo>
                      <a:lnTo>
                        <a:pt x="3694" y="5161"/>
                      </a:lnTo>
                      <a:cubicBezTo>
                        <a:pt x="3729" y="5213"/>
                        <a:pt x="3798" y="5265"/>
                        <a:pt x="3849" y="5316"/>
                      </a:cubicBezTo>
                      <a:lnTo>
                        <a:pt x="1675" y="8061"/>
                      </a:lnTo>
                      <a:cubicBezTo>
                        <a:pt x="2348" y="8578"/>
                        <a:pt x="3142" y="8924"/>
                        <a:pt x="3988" y="9010"/>
                      </a:cubicBezTo>
                      <a:lnTo>
                        <a:pt x="4384" y="5541"/>
                      </a:lnTo>
                      <a:cubicBezTo>
                        <a:pt x="4419" y="5541"/>
                        <a:pt x="4454" y="5558"/>
                        <a:pt x="4505" y="5558"/>
                      </a:cubicBezTo>
                      <a:cubicBezTo>
                        <a:pt x="4540" y="5558"/>
                        <a:pt x="4574" y="5541"/>
                        <a:pt x="4609" y="5541"/>
                      </a:cubicBezTo>
                      <a:lnTo>
                        <a:pt x="5006" y="9010"/>
                      </a:lnTo>
                      <a:cubicBezTo>
                        <a:pt x="5852" y="8924"/>
                        <a:pt x="6645" y="8596"/>
                        <a:pt x="7319" y="8061"/>
                      </a:cubicBezTo>
                      <a:lnTo>
                        <a:pt x="5144" y="5334"/>
                      </a:lnTo>
                      <a:cubicBezTo>
                        <a:pt x="5196" y="5282"/>
                        <a:pt x="5265" y="5213"/>
                        <a:pt x="5316" y="5161"/>
                      </a:cubicBezTo>
                      <a:lnTo>
                        <a:pt x="8044" y="7336"/>
                      </a:lnTo>
                      <a:cubicBezTo>
                        <a:pt x="8579" y="6663"/>
                        <a:pt x="8906" y="5851"/>
                        <a:pt x="9010" y="5006"/>
                      </a:cubicBezTo>
                      <a:lnTo>
                        <a:pt x="5541" y="4609"/>
                      </a:lnTo>
                      <a:lnTo>
                        <a:pt x="5541" y="4505"/>
                      </a:lnTo>
                      <a:cubicBezTo>
                        <a:pt x="5524" y="4453"/>
                        <a:pt x="5524" y="4402"/>
                        <a:pt x="5524" y="4350"/>
                      </a:cubicBezTo>
                      <a:lnTo>
                        <a:pt x="8993" y="3970"/>
                      </a:lnTo>
                      <a:cubicBezTo>
                        <a:pt x="8889" y="3124"/>
                        <a:pt x="8544" y="2313"/>
                        <a:pt x="8009" y="1657"/>
                      </a:cubicBezTo>
                      <a:lnTo>
                        <a:pt x="5282" y="3832"/>
                      </a:lnTo>
                      <a:cubicBezTo>
                        <a:pt x="5230" y="3763"/>
                        <a:pt x="5178" y="3711"/>
                        <a:pt x="5109" y="3659"/>
                      </a:cubicBezTo>
                      <a:lnTo>
                        <a:pt x="7284" y="932"/>
                      </a:lnTo>
                      <a:cubicBezTo>
                        <a:pt x="6611" y="415"/>
                        <a:pt x="5817" y="87"/>
                        <a:pt x="49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60" name="Google Shape;13960;p14"/>
                <p:cNvSpPr/>
                <p:nvPr/>
              </p:nvSpPr>
              <p:spPr>
                <a:xfrm rot="-5400000">
                  <a:off x="556078" y="853045"/>
                  <a:ext cx="318043" cy="318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1" h="9010" extrusionOk="0">
                      <a:moveTo>
                        <a:pt x="4971" y="0"/>
                      </a:moveTo>
                      <a:lnTo>
                        <a:pt x="4592" y="3470"/>
                      </a:lnTo>
                      <a:lnTo>
                        <a:pt x="4505" y="3470"/>
                      </a:lnTo>
                      <a:cubicBezTo>
                        <a:pt x="4454" y="3470"/>
                        <a:pt x="4402" y="3487"/>
                        <a:pt x="4350" y="3487"/>
                      </a:cubicBezTo>
                      <a:lnTo>
                        <a:pt x="3970" y="18"/>
                      </a:lnTo>
                      <a:cubicBezTo>
                        <a:pt x="3125" y="121"/>
                        <a:pt x="2331" y="449"/>
                        <a:pt x="1675" y="984"/>
                      </a:cubicBezTo>
                      <a:lnTo>
                        <a:pt x="3849" y="3711"/>
                      </a:lnTo>
                      <a:cubicBezTo>
                        <a:pt x="3780" y="3763"/>
                        <a:pt x="3729" y="3815"/>
                        <a:pt x="3694" y="3866"/>
                      </a:cubicBezTo>
                      <a:lnTo>
                        <a:pt x="950" y="1692"/>
                      </a:lnTo>
                      <a:cubicBezTo>
                        <a:pt x="432" y="2348"/>
                        <a:pt x="87" y="3159"/>
                        <a:pt x="1" y="4005"/>
                      </a:cubicBezTo>
                      <a:lnTo>
                        <a:pt x="3470" y="4402"/>
                      </a:lnTo>
                      <a:cubicBezTo>
                        <a:pt x="3470" y="4436"/>
                        <a:pt x="3452" y="4471"/>
                        <a:pt x="3452" y="4505"/>
                      </a:cubicBezTo>
                      <a:cubicBezTo>
                        <a:pt x="3452" y="4557"/>
                        <a:pt x="3470" y="4591"/>
                        <a:pt x="3470" y="4626"/>
                      </a:cubicBezTo>
                      <a:lnTo>
                        <a:pt x="1" y="5023"/>
                      </a:lnTo>
                      <a:cubicBezTo>
                        <a:pt x="87" y="5869"/>
                        <a:pt x="432" y="6663"/>
                        <a:pt x="950" y="7336"/>
                      </a:cubicBezTo>
                      <a:lnTo>
                        <a:pt x="3694" y="5161"/>
                      </a:lnTo>
                      <a:cubicBezTo>
                        <a:pt x="3729" y="5213"/>
                        <a:pt x="3798" y="5265"/>
                        <a:pt x="3849" y="5316"/>
                      </a:cubicBezTo>
                      <a:lnTo>
                        <a:pt x="1675" y="8061"/>
                      </a:lnTo>
                      <a:cubicBezTo>
                        <a:pt x="2348" y="8578"/>
                        <a:pt x="3142" y="8924"/>
                        <a:pt x="3988" y="9010"/>
                      </a:cubicBezTo>
                      <a:lnTo>
                        <a:pt x="4384" y="5541"/>
                      </a:lnTo>
                      <a:cubicBezTo>
                        <a:pt x="4419" y="5541"/>
                        <a:pt x="4454" y="5558"/>
                        <a:pt x="4505" y="5558"/>
                      </a:cubicBezTo>
                      <a:cubicBezTo>
                        <a:pt x="4540" y="5558"/>
                        <a:pt x="4574" y="5541"/>
                        <a:pt x="4609" y="5541"/>
                      </a:cubicBezTo>
                      <a:lnTo>
                        <a:pt x="5006" y="9010"/>
                      </a:lnTo>
                      <a:cubicBezTo>
                        <a:pt x="5852" y="8924"/>
                        <a:pt x="6645" y="8596"/>
                        <a:pt x="7319" y="8061"/>
                      </a:cubicBezTo>
                      <a:lnTo>
                        <a:pt x="5144" y="5334"/>
                      </a:lnTo>
                      <a:cubicBezTo>
                        <a:pt x="5196" y="5282"/>
                        <a:pt x="5265" y="5213"/>
                        <a:pt x="5316" y="5161"/>
                      </a:cubicBezTo>
                      <a:lnTo>
                        <a:pt x="8044" y="7336"/>
                      </a:lnTo>
                      <a:cubicBezTo>
                        <a:pt x="8579" y="6663"/>
                        <a:pt x="8906" y="5851"/>
                        <a:pt x="9010" y="5006"/>
                      </a:cubicBezTo>
                      <a:lnTo>
                        <a:pt x="5541" y="4609"/>
                      </a:lnTo>
                      <a:lnTo>
                        <a:pt x="5541" y="4505"/>
                      </a:lnTo>
                      <a:cubicBezTo>
                        <a:pt x="5524" y="4453"/>
                        <a:pt x="5524" y="4402"/>
                        <a:pt x="5524" y="4350"/>
                      </a:cubicBezTo>
                      <a:lnTo>
                        <a:pt x="8993" y="3970"/>
                      </a:lnTo>
                      <a:cubicBezTo>
                        <a:pt x="8889" y="3124"/>
                        <a:pt x="8544" y="2313"/>
                        <a:pt x="8009" y="1657"/>
                      </a:cubicBezTo>
                      <a:lnTo>
                        <a:pt x="5282" y="3832"/>
                      </a:lnTo>
                      <a:cubicBezTo>
                        <a:pt x="5230" y="3763"/>
                        <a:pt x="5178" y="3711"/>
                        <a:pt x="5109" y="3659"/>
                      </a:cubicBezTo>
                      <a:lnTo>
                        <a:pt x="7284" y="932"/>
                      </a:lnTo>
                      <a:cubicBezTo>
                        <a:pt x="6611" y="415"/>
                        <a:pt x="5817" y="87"/>
                        <a:pt x="49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61" name="Google Shape;13961;p14"/>
                <p:cNvSpPr/>
                <p:nvPr/>
              </p:nvSpPr>
              <p:spPr>
                <a:xfrm rot="-5400000">
                  <a:off x="556078" y="1171095"/>
                  <a:ext cx="318043" cy="318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1" h="9010" extrusionOk="0">
                      <a:moveTo>
                        <a:pt x="4971" y="0"/>
                      </a:moveTo>
                      <a:lnTo>
                        <a:pt x="4592" y="3470"/>
                      </a:lnTo>
                      <a:lnTo>
                        <a:pt x="4505" y="3470"/>
                      </a:lnTo>
                      <a:cubicBezTo>
                        <a:pt x="4454" y="3470"/>
                        <a:pt x="4402" y="3487"/>
                        <a:pt x="4350" y="3487"/>
                      </a:cubicBezTo>
                      <a:lnTo>
                        <a:pt x="3970" y="18"/>
                      </a:lnTo>
                      <a:cubicBezTo>
                        <a:pt x="3125" y="121"/>
                        <a:pt x="2331" y="449"/>
                        <a:pt x="1675" y="984"/>
                      </a:cubicBezTo>
                      <a:lnTo>
                        <a:pt x="3849" y="3711"/>
                      </a:lnTo>
                      <a:cubicBezTo>
                        <a:pt x="3780" y="3763"/>
                        <a:pt x="3729" y="3815"/>
                        <a:pt x="3694" y="3866"/>
                      </a:cubicBezTo>
                      <a:lnTo>
                        <a:pt x="950" y="1692"/>
                      </a:lnTo>
                      <a:cubicBezTo>
                        <a:pt x="432" y="2348"/>
                        <a:pt x="87" y="3159"/>
                        <a:pt x="1" y="4005"/>
                      </a:cubicBezTo>
                      <a:lnTo>
                        <a:pt x="3470" y="4402"/>
                      </a:lnTo>
                      <a:cubicBezTo>
                        <a:pt x="3470" y="4436"/>
                        <a:pt x="3452" y="4471"/>
                        <a:pt x="3452" y="4505"/>
                      </a:cubicBezTo>
                      <a:cubicBezTo>
                        <a:pt x="3452" y="4557"/>
                        <a:pt x="3470" y="4591"/>
                        <a:pt x="3470" y="4626"/>
                      </a:cubicBezTo>
                      <a:lnTo>
                        <a:pt x="1" y="5023"/>
                      </a:lnTo>
                      <a:cubicBezTo>
                        <a:pt x="87" y="5869"/>
                        <a:pt x="432" y="6663"/>
                        <a:pt x="950" y="7336"/>
                      </a:cubicBezTo>
                      <a:lnTo>
                        <a:pt x="3694" y="5161"/>
                      </a:lnTo>
                      <a:cubicBezTo>
                        <a:pt x="3729" y="5213"/>
                        <a:pt x="3798" y="5265"/>
                        <a:pt x="3849" y="5316"/>
                      </a:cubicBezTo>
                      <a:lnTo>
                        <a:pt x="1675" y="8061"/>
                      </a:lnTo>
                      <a:cubicBezTo>
                        <a:pt x="2348" y="8578"/>
                        <a:pt x="3142" y="8924"/>
                        <a:pt x="3988" y="9010"/>
                      </a:cubicBezTo>
                      <a:lnTo>
                        <a:pt x="4384" y="5541"/>
                      </a:lnTo>
                      <a:cubicBezTo>
                        <a:pt x="4419" y="5541"/>
                        <a:pt x="4454" y="5558"/>
                        <a:pt x="4505" y="5558"/>
                      </a:cubicBezTo>
                      <a:cubicBezTo>
                        <a:pt x="4540" y="5558"/>
                        <a:pt x="4574" y="5541"/>
                        <a:pt x="4609" y="5541"/>
                      </a:cubicBezTo>
                      <a:lnTo>
                        <a:pt x="5006" y="9010"/>
                      </a:lnTo>
                      <a:cubicBezTo>
                        <a:pt x="5852" y="8924"/>
                        <a:pt x="6645" y="8596"/>
                        <a:pt x="7319" y="8061"/>
                      </a:cubicBezTo>
                      <a:lnTo>
                        <a:pt x="5144" y="5334"/>
                      </a:lnTo>
                      <a:cubicBezTo>
                        <a:pt x="5196" y="5282"/>
                        <a:pt x="5265" y="5213"/>
                        <a:pt x="5316" y="5161"/>
                      </a:cubicBezTo>
                      <a:lnTo>
                        <a:pt x="8044" y="7336"/>
                      </a:lnTo>
                      <a:cubicBezTo>
                        <a:pt x="8579" y="6663"/>
                        <a:pt x="8906" y="5851"/>
                        <a:pt x="9010" y="5006"/>
                      </a:cubicBezTo>
                      <a:lnTo>
                        <a:pt x="5541" y="4609"/>
                      </a:lnTo>
                      <a:lnTo>
                        <a:pt x="5541" y="4505"/>
                      </a:lnTo>
                      <a:cubicBezTo>
                        <a:pt x="5524" y="4453"/>
                        <a:pt x="5524" y="4402"/>
                        <a:pt x="5524" y="4350"/>
                      </a:cubicBezTo>
                      <a:lnTo>
                        <a:pt x="8993" y="3970"/>
                      </a:lnTo>
                      <a:cubicBezTo>
                        <a:pt x="8889" y="3124"/>
                        <a:pt x="8544" y="2313"/>
                        <a:pt x="8009" y="1657"/>
                      </a:cubicBezTo>
                      <a:lnTo>
                        <a:pt x="5282" y="3832"/>
                      </a:lnTo>
                      <a:cubicBezTo>
                        <a:pt x="5230" y="3763"/>
                        <a:pt x="5178" y="3711"/>
                        <a:pt x="5109" y="3659"/>
                      </a:cubicBezTo>
                      <a:lnTo>
                        <a:pt x="7284" y="932"/>
                      </a:lnTo>
                      <a:cubicBezTo>
                        <a:pt x="6611" y="415"/>
                        <a:pt x="5817" y="87"/>
                        <a:pt x="49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62" name="Google Shape;13962;p14"/>
                <p:cNvSpPr/>
                <p:nvPr/>
              </p:nvSpPr>
              <p:spPr>
                <a:xfrm rot="-5400000">
                  <a:off x="556078" y="1489145"/>
                  <a:ext cx="318043" cy="318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1" h="9010" extrusionOk="0">
                      <a:moveTo>
                        <a:pt x="4971" y="0"/>
                      </a:moveTo>
                      <a:lnTo>
                        <a:pt x="4592" y="3470"/>
                      </a:lnTo>
                      <a:lnTo>
                        <a:pt x="4505" y="3470"/>
                      </a:lnTo>
                      <a:cubicBezTo>
                        <a:pt x="4454" y="3470"/>
                        <a:pt x="4402" y="3487"/>
                        <a:pt x="4350" y="3487"/>
                      </a:cubicBezTo>
                      <a:lnTo>
                        <a:pt x="3970" y="18"/>
                      </a:lnTo>
                      <a:cubicBezTo>
                        <a:pt x="3125" y="121"/>
                        <a:pt x="2331" y="449"/>
                        <a:pt x="1675" y="984"/>
                      </a:cubicBezTo>
                      <a:lnTo>
                        <a:pt x="3849" y="3711"/>
                      </a:lnTo>
                      <a:cubicBezTo>
                        <a:pt x="3780" y="3763"/>
                        <a:pt x="3729" y="3815"/>
                        <a:pt x="3694" y="3866"/>
                      </a:cubicBezTo>
                      <a:lnTo>
                        <a:pt x="950" y="1692"/>
                      </a:lnTo>
                      <a:cubicBezTo>
                        <a:pt x="432" y="2348"/>
                        <a:pt x="87" y="3159"/>
                        <a:pt x="1" y="4005"/>
                      </a:cubicBezTo>
                      <a:lnTo>
                        <a:pt x="3470" y="4402"/>
                      </a:lnTo>
                      <a:cubicBezTo>
                        <a:pt x="3470" y="4436"/>
                        <a:pt x="3452" y="4471"/>
                        <a:pt x="3452" y="4505"/>
                      </a:cubicBezTo>
                      <a:cubicBezTo>
                        <a:pt x="3452" y="4557"/>
                        <a:pt x="3470" y="4591"/>
                        <a:pt x="3470" y="4626"/>
                      </a:cubicBezTo>
                      <a:lnTo>
                        <a:pt x="1" y="5023"/>
                      </a:lnTo>
                      <a:cubicBezTo>
                        <a:pt x="87" y="5869"/>
                        <a:pt x="432" y="6663"/>
                        <a:pt x="950" y="7336"/>
                      </a:cubicBezTo>
                      <a:lnTo>
                        <a:pt x="3694" y="5161"/>
                      </a:lnTo>
                      <a:cubicBezTo>
                        <a:pt x="3729" y="5213"/>
                        <a:pt x="3798" y="5265"/>
                        <a:pt x="3849" y="5316"/>
                      </a:cubicBezTo>
                      <a:lnTo>
                        <a:pt x="1675" y="8061"/>
                      </a:lnTo>
                      <a:cubicBezTo>
                        <a:pt x="2348" y="8578"/>
                        <a:pt x="3142" y="8924"/>
                        <a:pt x="3988" y="9010"/>
                      </a:cubicBezTo>
                      <a:lnTo>
                        <a:pt x="4384" y="5541"/>
                      </a:lnTo>
                      <a:cubicBezTo>
                        <a:pt x="4419" y="5541"/>
                        <a:pt x="4454" y="5558"/>
                        <a:pt x="4505" y="5558"/>
                      </a:cubicBezTo>
                      <a:cubicBezTo>
                        <a:pt x="4540" y="5558"/>
                        <a:pt x="4574" y="5541"/>
                        <a:pt x="4609" y="5541"/>
                      </a:cubicBezTo>
                      <a:lnTo>
                        <a:pt x="5006" y="9010"/>
                      </a:lnTo>
                      <a:cubicBezTo>
                        <a:pt x="5852" y="8924"/>
                        <a:pt x="6645" y="8596"/>
                        <a:pt x="7319" y="8061"/>
                      </a:cubicBezTo>
                      <a:lnTo>
                        <a:pt x="5144" y="5334"/>
                      </a:lnTo>
                      <a:cubicBezTo>
                        <a:pt x="5196" y="5282"/>
                        <a:pt x="5265" y="5213"/>
                        <a:pt x="5316" y="5161"/>
                      </a:cubicBezTo>
                      <a:lnTo>
                        <a:pt x="8044" y="7336"/>
                      </a:lnTo>
                      <a:cubicBezTo>
                        <a:pt x="8579" y="6663"/>
                        <a:pt x="8906" y="5851"/>
                        <a:pt x="9010" y="5006"/>
                      </a:cubicBezTo>
                      <a:lnTo>
                        <a:pt x="5541" y="4609"/>
                      </a:lnTo>
                      <a:lnTo>
                        <a:pt x="5541" y="4505"/>
                      </a:lnTo>
                      <a:cubicBezTo>
                        <a:pt x="5524" y="4453"/>
                        <a:pt x="5524" y="4402"/>
                        <a:pt x="5524" y="4350"/>
                      </a:cubicBezTo>
                      <a:lnTo>
                        <a:pt x="8993" y="3970"/>
                      </a:lnTo>
                      <a:cubicBezTo>
                        <a:pt x="8889" y="3124"/>
                        <a:pt x="8544" y="2313"/>
                        <a:pt x="8009" y="1657"/>
                      </a:cubicBezTo>
                      <a:lnTo>
                        <a:pt x="5282" y="3832"/>
                      </a:lnTo>
                      <a:cubicBezTo>
                        <a:pt x="5230" y="3763"/>
                        <a:pt x="5178" y="3711"/>
                        <a:pt x="5109" y="3659"/>
                      </a:cubicBezTo>
                      <a:lnTo>
                        <a:pt x="7284" y="932"/>
                      </a:lnTo>
                      <a:cubicBezTo>
                        <a:pt x="6611" y="415"/>
                        <a:pt x="5817" y="87"/>
                        <a:pt x="49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63" name="Google Shape;13963;p14"/>
                <p:cNvSpPr/>
                <p:nvPr/>
              </p:nvSpPr>
              <p:spPr>
                <a:xfrm rot="-5400000">
                  <a:off x="556078" y="1807195"/>
                  <a:ext cx="318043" cy="318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1" h="9010" extrusionOk="0">
                      <a:moveTo>
                        <a:pt x="4971" y="0"/>
                      </a:moveTo>
                      <a:lnTo>
                        <a:pt x="4592" y="3470"/>
                      </a:lnTo>
                      <a:lnTo>
                        <a:pt x="4505" y="3470"/>
                      </a:lnTo>
                      <a:cubicBezTo>
                        <a:pt x="4454" y="3470"/>
                        <a:pt x="4402" y="3487"/>
                        <a:pt x="4350" y="3487"/>
                      </a:cubicBezTo>
                      <a:lnTo>
                        <a:pt x="3970" y="18"/>
                      </a:lnTo>
                      <a:cubicBezTo>
                        <a:pt x="3125" y="121"/>
                        <a:pt x="2331" y="449"/>
                        <a:pt x="1675" y="984"/>
                      </a:cubicBezTo>
                      <a:lnTo>
                        <a:pt x="3849" y="3711"/>
                      </a:lnTo>
                      <a:cubicBezTo>
                        <a:pt x="3780" y="3763"/>
                        <a:pt x="3729" y="3815"/>
                        <a:pt x="3694" y="3866"/>
                      </a:cubicBezTo>
                      <a:lnTo>
                        <a:pt x="950" y="1692"/>
                      </a:lnTo>
                      <a:cubicBezTo>
                        <a:pt x="432" y="2348"/>
                        <a:pt x="87" y="3159"/>
                        <a:pt x="1" y="4005"/>
                      </a:cubicBezTo>
                      <a:lnTo>
                        <a:pt x="3470" y="4402"/>
                      </a:lnTo>
                      <a:cubicBezTo>
                        <a:pt x="3470" y="4436"/>
                        <a:pt x="3452" y="4471"/>
                        <a:pt x="3452" y="4505"/>
                      </a:cubicBezTo>
                      <a:cubicBezTo>
                        <a:pt x="3452" y="4557"/>
                        <a:pt x="3470" y="4591"/>
                        <a:pt x="3470" y="4626"/>
                      </a:cubicBezTo>
                      <a:lnTo>
                        <a:pt x="1" y="5023"/>
                      </a:lnTo>
                      <a:cubicBezTo>
                        <a:pt x="87" y="5869"/>
                        <a:pt x="432" y="6663"/>
                        <a:pt x="950" y="7336"/>
                      </a:cubicBezTo>
                      <a:lnTo>
                        <a:pt x="3694" y="5161"/>
                      </a:lnTo>
                      <a:cubicBezTo>
                        <a:pt x="3729" y="5213"/>
                        <a:pt x="3798" y="5265"/>
                        <a:pt x="3849" y="5316"/>
                      </a:cubicBezTo>
                      <a:lnTo>
                        <a:pt x="1675" y="8061"/>
                      </a:lnTo>
                      <a:cubicBezTo>
                        <a:pt x="2348" y="8578"/>
                        <a:pt x="3142" y="8924"/>
                        <a:pt x="3988" y="9010"/>
                      </a:cubicBezTo>
                      <a:lnTo>
                        <a:pt x="4384" y="5541"/>
                      </a:lnTo>
                      <a:cubicBezTo>
                        <a:pt x="4419" y="5541"/>
                        <a:pt x="4454" y="5558"/>
                        <a:pt x="4505" y="5558"/>
                      </a:cubicBezTo>
                      <a:cubicBezTo>
                        <a:pt x="4540" y="5558"/>
                        <a:pt x="4574" y="5541"/>
                        <a:pt x="4609" y="5541"/>
                      </a:cubicBezTo>
                      <a:lnTo>
                        <a:pt x="5006" y="9010"/>
                      </a:lnTo>
                      <a:cubicBezTo>
                        <a:pt x="5852" y="8924"/>
                        <a:pt x="6645" y="8596"/>
                        <a:pt x="7319" y="8061"/>
                      </a:cubicBezTo>
                      <a:lnTo>
                        <a:pt x="5144" y="5334"/>
                      </a:lnTo>
                      <a:cubicBezTo>
                        <a:pt x="5196" y="5282"/>
                        <a:pt x="5265" y="5213"/>
                        <a:pt x="5316" y="5161"/>
                      </a:cubicBezTo>
                      <a:lnTo>
                        <a:pt x="8044" y="7336"/>
                      </a:lnTo>
                      <a:cubicBezTo>
                        <a:pt x="8579" y="6663"/>
                        <a:pt x="8906" y="5851"/>
                        <a:pt x="9010" y="5006"/>
                      </a:cubicBezTo>
                      <a:lnTo>
                        <a:pt x="5541" y="4609"/>
                      </a:lnTo>
                      <a:lnTo>
                        <a:pt x="5541" y="4505"/>
                      </a:lnTo>
                      <a:cubicBezTo>
                        <a:pt x="5524" y="4453"/>
                        <a:pt x="5524" y="4402"/>
                        <a:pt x="5524" y="4350"/>
                      </a:cubicBezTo>
                      <a:lnTo>
                        <a:pt x="8993" y="3970"/>
                      </a:lnTo>
                      <a:cubicBezTo>
                        <a:pt x="8889" y="3124"/>
                        <a:pt x="8544" y="2313"/>
                        <a:pt x="8009" y="1657"/>
                      </a:cubicBezTo>
                      <a:lnTo>
                        <a:pt x="5282" y="3832"/>
                      </a:lnTo>
                      <a:cubicBezTo>
                        <a:pt x="5230" y="3763"/>
                        <a:pt x="5178" y="3711"/>
                        <a:pt x="5109" y="3659"/>
                      </a:cubicBezTo>
                      <a:lnTo>
                        <a:pt x="7284" y="932"/>
                      </a:lnTo>
                      <a:cubicBezTo>
                        <a:pt x="6611" y="415"/>
                        <a:pt x="5817" y="87"/>
                        <a:pt x="49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64" name="Google Shape;13964;p14"/>
                <p:cNvSpPr/>
                <p:nvPr/>
              </p:nvSpPr>
              <p:spPr>
                <a:xfrm rot="-5400000">
                  <a:off x="556078" y="2125245"/>
                  <a:ext cx="318043" cy="318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1" h="9010" extrusionOk="0">
                      <a:moveTo>
                        <a:pt x="4971" y="0"/>
                      </a:moveTo>
                      <a:lnTo>
                        <a:pt x="4592" y="3470"/>
                      </a:lnTo>
                      <a:lnTo>
                        <a:pt x="4505" y="3470"/>
                      </a:lnTo>
                      <a:cubicBezTo>
                        <a:pt x="4454" y="3470"/>
                        <a:pt x="4402" y="3487"/>
                        <a:pt x="4350" y="3487"/>
                      </a:cubicBezTo>
                      <a:lnTo>
                        <a:pt x="3970" y="18"/>
                      </a:lnTo>
                      <a:cubicBezTo>
                        <a:pt x="3125" y="121"/>
                        <a:pt x="2331" y="449"/>
                        <a:pt x="1675" y="984"/>
                      </a:cubicBezTo>
                      <a:lnTo>
                        <a:pt x="3849" y="3711"/>
                      </a:lnTo>
                      <a:cubicBezTo>
                        <a:pt x="3780" y="3763"/>
                        <a:pt x="3729" y="3815"/>
                        <a:pt x="3694" y="3866"/>
                      </a:cubicBezTo>
                      <a:lnTo>
                        <a:pt x="950" y="1692"/>
                      </a:lnTo>
                      <a:cubicBezTo>
                        <a:pt x="432" y="2348"/>
                        <a:pt x="87" y="3159"/>
                        <a:pt x="1" y="4005"/>
                      </a:cubicBezTo>
                      <a:lnTo>
                        <a:pt x="3470" y="4402"/>
                      </a:lnTo>
                      <a:cubicBezTo>
                        <a:pt x="3470" y="4436"/>
                        <a:pt x="3452" y="4471"/>
                        <a:pt x="3452" y="4505"/>
                      </a:cubicBezTo>
                      <a:cubicBezTo>
                        <a:pt x="3452" y="4557"/>
                        <a:pt x="3470" y="4591"/>
                        <a:pt x="3470" y="4626"/>
                      </a:cubicBezTo>
                      <a:lnTo>
                        <a:pt x="1" y="5023"/>
                      </a:lnTo>
                      <a:cubicBezTo>
                        <a:pt x="87" y="5869"/>
                        <a:pt x="432" y="6663"/>
                        <a:pt x="950" y="7336"/>
                      </a:cubicBezTo>
                      <a:lnTo>
                        <a:pt x="3694" y="5161"/>
                      </a:lnTo>
                      <a:cubicBezTo>
                        <a:pt x="3729" y="5213"/>
                        <a:pt x="3798" y="5265"/>
                        <a:pt x="3849" y="5316"/>
                      </a:cubicBezTo>
                      <a:lnTo>
                        <a:pt x="1675" y="8061"/>
                      </a:lnTo>
                      <a:cubicBezTo>
                        <a:pt x="2348" y="8578"/>
                        <a:pt x="3142" y="8924"/>
                        <a:pt x="3988" y="9010"/>
                      </a:cubicBezTo>
                      <a:lnTo>
                        <a:pt x="4384" y="5541"/>
                      </a:lnTo>
                      <a:cubicBezTo>
                        <a:pt x="4419" y="5541"/>
                        <a:pt x="4454" y="5558"/>
                        <a:pt x="4505" y="5558"/>
                      </a:cubicBezTo>
                      <a:cubicBezTo>
                        <a:pt x="4540" y="5558"/>
                        <a:pt x="4574" y="5541"/>
                        <a:pt x="4609" y="5541"/>
                      </a:cubicBezTo>
                      <a:lnTo>
                        <a:pt x="5006" y="9010"/>
                      </a:lnTo>
                      <a:cubicBezTo>
                        <a:pt x="5852" y="8924"/>
                        <a:pt x="6645" y="8596"/>
                        <a:pt x="7319" y="8061"/>
                      </a:cubicBezTo>
                      <a:lnTo>
                        <a:pt x="5144" y="5334"/>
                      </a:lnTo>
                      <a:cubicBezTo>
                        <a:pt x="5196" y="5282"/>
                        <a:pt x="5265" y="5213"/>
                        <a:pt x="5316" y="5161"/>
                      </a:cubicBezTo>
                      <a:lnTo>
                        <a:pt x="8044" y="7336"/>
                      </a:lnTo>
                      <a:cubicBezTo>
                        <a:pt x="8579" y="6663"/>
                        <a:pt x="8906" y="5851"/>
                        <a:pt x="9010" y="5006"/>
                      </a:cubicBezTo>
                      <a:lnTo>
                        <a:pt x="5541" y="4609"/>
                      </a:lnTo>
                      <a:lnTo>
                        <a:pt x="5541" y="4505"/>
                      </a:lnTo>
                      <a:cubicBezTo>
                        <a:pt x="5524" y="4453"/>
                        <a:pt x="5524" y="4402"/>
                        <a:pt x="5524" y="4350"/>
                      </a:cubicBezTo>
                      <a:lnTo>
                        <a:pt x="8993" y="3970"/>
                      </a:lnTo>
                      <a:cubicBezTo>
                        <a:pt x="8889" y="3124"/>
                        <a:pt x="8544" y="2313"/>
                        <a:pt x="8009" y="1657"/>
                      </a:cubicBezTo>
                      <a:lnTo>
                        <a:pt x="5282" y="3832"/>
                      </a:lnTo>
                      <a:cubicBezTo>
                        <a:pt x="5230" y="3763"/>
                        <a:pt x="5178" y="3711"/>
                        <a:pt x="5109" y="3659"/>
                      </a:cubicBezTo>
                      <a:lnTo>
                        <a:pt x="7284" y="932"/>
                      </a:lnTo>
                      <a:cubicBezTo>
                        <a:pt x="6611" y="415"/>
                        <a:pt x="5817" y="87"/>
                        <a:pt x="49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65" name="Google Shape;13965;p14"/>
                <p:cNvSpPr/>
                <p:nvPr/>
              </p:nvSpPr>
              <p:spPr>
                <a:xfrm rot="-5400000">
                  <a:off x="556078" y="2443295"/>
                  <a:ext cx="318043" cy="318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1" h="9010" extrusionOk="0">
                      <a:moveTo>
                        <a:pt x="4971" y="0"/>
                      </a:moveTo>
                      <a:lnTo>
                        <a:pt x="4592" y="3470"/>
                      </a:lnTo>
                      <a:lnTo>
                        <a:pt x="4505" y="3470"/>
                      </a:lnTo>
                      <a:cubicBezTo>
                        <a:pt x="4454" y="3470"/>
                        <a:pt x="4402" y="3487"/>
                        <a:pt x="4350" y="3487"/>
                      </a:cubicBezTo>
                      <a:lnTo>
                        <a:pt x="3970" y="18"/>
                      </a:lnTo>
                      <a:cubicBezTo>
                        <a:pt x="3125" y="121"/>
                        <a:pt x="2331" y="449"/>
                        <a:pt x="1675" y="984"/>
                      </a:cubicBezTo>
                      <a:lnTo>
                        <a:pt x="3849" y="3711"/>
                      </a:lnTo>
                      <a:cubicBezTo>
                        <a:pt x="3780" y="3763"/>
                        <a:pt x="3729" y="3815"/>
                        <a:pt x="3694" y="3866"/>
                      </a:cubicBezTo>
                      <a:lnTo>
                        <a:pt x="950" y="1692"/>
                      </a:lnTo>
                      <a:cubicBezTo>
                        <a:pt x="432" y="2348"/>
                        <a:pt x="87" y="3159"/>
                        <a:pt x="1" y="4005"/>
                      </a:cubicBezTo>
                      <a:lnTo>
                        <a:pt x="3470" y="4402"/>
                      </a:lnTo>
                      <a:cubicBezTo>
                        <a:pt x="3470" y="4436"/>
                        <a:pt x="3452" y="4471"/>
                        <a:pt x="3452" y="4505"/>
                      </a:cubicBezTo>
                      <a:cubicBezTo>
                        <a:pt x="3452" y="4557"/>
                        <a:pt x="3470" y="4591"/>
                        <a:pt x="3470" y="4626"/>
                      </a:cubicBezTo>
                      <a:lnTo>
                        <a:pt x="1" y="5023"/>
                      </a:lnTo>
                      <a:cubicBezTo>
                        <a:pt x="87" y="5869"/>
                        <a:pt x="432" y="6663"/>
                        <a:pt x="950" y="7336"/>
                      </a:cubicBezTo>
                      <a:lnTo>
                        <a:pt x="3694" y="5161"/>
                      </a:lnTo>
                      <a:cubicBezTo>
                        <a:pt x="3729" y="5213"/>
                        <a:pt x="3798" y="5265"/>
                        <a:pt x="3849" y="5316"/>
                      </a:cubicBezTo>
                      <a:lnTo>
                        <a:pt x="1675" y="8061"/>
                      </a:lnTo>
                      <a:cubicBezTo>
                        <a:pt x="2348" y="8578"/>
                        <a:pt x="3142" y="8924"/>
                        <a:pt x="3988" y="9010"/>
                      </a:cubicBezTo>
                      <a:lnTo>
                        <a:pt x="4384" y="5541"/>
                      </a:lnTo>
                      <a:cubicBezTo>
                        <a:pt x="4419" y="5541"/>
                        <a:pt x="4454" y="5558"/>
                        <a:pt x="4505" y="5558"/>
                      </a:cubicBezTo>
                      <a:cubicBezTo>
                        <a:pt x="4540" y="5558"/>
                        <a:pt x="4574" y="5541"/>
                        <a:pt x="4609" y="5541"/>
                      </a:cubicBezTo>
                      <a:lnTo>
                        <a:pt x="5006" y="9010"/>
                      </a:lnTo>
                      <a:cubicBezTo>
                        <a:pt x="5852" y="8924"/>
                        <a:pt x="6645" y="8596"/>
                        <a:pt x="7319" y="8061"/>
                      </a:cubicBezTo>
                      <a:lnTo>
                        <a:pt x="5144" y="5334"/>
                      </a:lnTo>
                      <a:cubicBezTo>
                        <a:pt x="5196" y="5282"/>
                        <a:pt x="5265" y="5213"/>
                        <a:pt x="5316" y="5161"/>
                      </a:cubicBezTo>
                      <a:lnTo>
                        <a:pt x="8044" y="7336"/>
                      </a:lnTo>
                      <a:cubicBezTo>
                        <a:pt x="8579" y="6663"/>
                        <a:pt x="8906" y="5851"/>
                        <a:pt x="9010" y="5006"/>
                      </a:cubicBezTo>
                      <a:lnTo>
                        <a:pt x="5541" y="4609"/>
                      </a:lnTo>
                      <a:lnTo>
                        <a:pt x="5541" y="4505"/>
                      </a:lnTo>
                      <a:cubicBezTo>
                        <a:pt x="5524" y="4453"/>
                        <a:pt x="5524" y="4402"/>
                        <a:pt x="5524" y="4350"/>
                      </a:cubicBezTo>
                      <a:lnTo>
                        <a:pt x="8993" y="3970"/>
                      </a:lnTo>
                      <a:cubicBezTo>
                        <a:pt x="8889" y="3124"/>
                        <a:pt x="8544" y="2313"/>
                        <a:pt x="8009" y="1657"/>
                      </a:cubicBezTo>
                      <a:lnTo>
                        <a:pt x="5282" y="3832"/>
                      </a:lnTo>
                      <a:cubicBezTo>
                        <a:pt x="5230" y="3763"/>
                        <a:pt x="5178" y="3711"/>
                        <a:pt x="5109" y="3659"/>
                      </a:cubicBezTo>
                      <a:lnTo>
                        <a:pt x="7284" y="932"/>
                      </a:lnTo>
                      <a:cubicBezTo>
                        <a:pt x="6611" y="415"/>
                        <a:pt x="5817" y="87"/>
                        <a:pt x="49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66" name="Google Shape;13966;p14"/>
                <p:cNvSpPr/>
                <p:nvPr/>
              </p:nvSpPr>
              <p:spPr>
                <a:xfrm rot="-5400000">
                  <a:off x="556078" y="2761345"/>
                  <a:ext cx="318043" cy="318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1" h="9010" extrusionOk="0">
                      <a:moveTo>
                        <a:pt x="4971" y="0"/>
                      </a:moveTo>
                      <a:lnTo>
                        <a:pt x="4592" y="3470"/>
                      </a:lnTo>
                      <a:lnTo>
                        <a:pt x="4505" y="3470"/>
                      </a:lnTo>
                      <a:cubicBezTo>
                        <a:pt x="4454" y="3470"/>
                        <a:pt x="4402" y="3487"/>
                        <a:pt x="4350" y="3487"/>
                      </a:cubicBezTo>
                      <a:lnTo>
                        <a:pt x="3970" y="18"/>
                      </a:lnTo>
                      <a:cubicBezTo>
                        <a:pt x="3125" y="121"/>
                        <a:pt x="2331" y="449"/>
                        <a:pt x="1675" y="984"/>
                      </a:cubicBezTo>
                      <a:lnTo>
                        <a:pt x="3849" y="3711"/>
                      </a:lnTo>
                      <a:cubicBezTo>
                        <a:pt x="3780" y="3763"/>
                        <a:pt x="3729" y="3815"/>
                        <a:pt x="3694" y="3866"/>
                      </a:cubicBezTo>
                      <a:lnTo>
                        <a:pt x="950" y="1692"/>
                      </a:lnTo>
                      <a:cubicBezTo>
                        <a:pt x="432" y="2348"/>
                        <a:pt x="87" y="3159"/>
                        <a:pt x="1" y="4005"/>
                      </a:cubicBezTo>
                      <a:lnTo>
                        <a:pt x="3470" y="4402"/>
                      </a:lnTo>
                      <a:cubicBezTo>
                        <a:pt x="3470" y="4436"/>
                        <a:pt x="3452" y="4471"/>
                        <a:pt x="3452" y="4505"/>
                      </a:cubicBezTo>
                      <a:cubicBezTo>
                        <a:pt x="3452" y="4557"/>
                        <a:pt x="3470" y="4591"/>
                        <a:pt x="3470" y="4626"/>
                      </a:cubicBezTo>
                      <a:lnTo>
                        <a:pt x="1" y="5023"/>
                      </a:lnTo>
                      <a:cubicBezTo>
                        <a:pt x="87" y="5869"/>
                        <a:pt x="432" y="6663"/>
                        <a:pt x="950" y="7336"/>
                      </a:cubicBezTo>
                      <a:lnTo>
                        <a:pt x="3694" y="5161"/>
                      </a:lnTo>
                      <a:cubicBezTo>
                        <a:pt x="3729" y="5213"/>
                        <a:pt x="3798" y="5265"/>
                        <a:pt x="3849" y="5316"/>
                      </a:cubicBezTo>
                      <a:lnTo>
                        <a:pt x="1675" y="8061"/>
                      </a:lnTo>
                      <a:cubicBezTo>
                        <a:pt x="2348" y="8578"/>
                        <a:pt x="3142" y="8924"/>
                        <a:pt x="3988" y="9010"/>
                      </a:cubicBezTo>
                      <a:lnTo>
                        <a:pt x="4384" y="5541"/>
                      </a:lnTo>
                      <a:cubicBezTo>
                        <a:pt x="4419" y="5541"/>
                        <a:pt x="4454" y="5558"/>
                        <a:pt x="4505" y="5558"/>
                      </a:cubicBezTo>
                      <a:cubicBezTo>
                        <a:pt x="4540" y="5558"/>
                        <a:pt x="4574" y="5541"/>
                        <a:pt x="4609" y="5541"/>
                      </a:cubicBezTo>
                      <a:lnTo>
                        <a:pt x="5006" y="9010"/>
                      </a:lnTo>
                      <a:cubicBezTo>
                        <a:pt x="5852" y="8924"/>
                        <a:pt x="6645" y="8596"/>
                        <a:pt x="7319" y="8061"/>
                      </a:cubicBezTo>
                      <a:lnTo>
                        <a:pt x="5144" y="5334"/>
                      </a:lnTo>
                      <a:cubicBezTo>
                        <a:pt x="5196" y="5282"/>
                        <a:pt x="5265" y="5213"/>
                        <a:pt x="5316" y="5161"/>
                      </a:cubicBezTo>
                      <a:lnTo>
                        <a:pt x="8044" y="7336"/>
                      </a:lnTo>
                      <a:cubicBezTo>
                        <a:pt x="8579" y="6663"/>
                        <a:pt x="8906" y="5851"/>
                        <a:pt x="9010" y="5006"/>
                      </a:cubicBezTo>
                      <a:lnTo>
                        <a:pt x="5541" y="4609"/>
                      </a:lnTo>
                      <a:lnTo>
                        <a:pt x="5541" y="4505"/>
                      </a:lnTo>
                      <a:cubicBezTo>
                        <a:pt x="5524" y="4453"/>
                        <a:pt x="5524" y="4402"/>
                        <a:pt x="5524" y="4350"/>
                      </a:cubicBezTo>
                      <a:lnTo>
                        <a:pt x="8993" y="3970"/>
                      </a:lnTo>
                      <a:cubicBezTo>
                        <a:pt x="8889" y="3124"/>
                        <a:pt x="8544" y="2313"/>
                        <a:pt x="8009" y="1657"/>
                      </a:cubicBezTo>
                      <a:lnTo>
                        <a:pt x="5282" y="3832"/>
                      </a:lnTo>
                      <a:cubicBezTo>
                        <a:pt x="5230" y="3763"/>
                        <a:pt x="5178" y="3711"/>
                        <a:pt x="5109" y="3659"/>
                      </a:cubicBezTo>
                      <a:lnTo>
                        <a:pt x="7284" y="932"/>
                      </a:lnTo>
                      <a:cubicBezTo>
                        <a:pt x="6611" y="415"/>
                        <a:pt x="5817" y="87"/>
                        <a:pt x="49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67" name="Google Shape;13967;p14"/>
                <p:cNvSpPr/>
                <p:nvPr/>
              </p:nvSpPr>
              <p:spPr>
                <a:xfrm rot="-5400000">
                  <a:off x="556078" y="3079395"/>
                  <a:ext cx="318043" cy="318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1" h="9010" extrusionOk="0">
                      <a:moveTo>
                        <a:pt x="4971" y="0"/>
                      </a:moveTo>
                      <a:lnTo>
                        <a:pt x="4592" y="3470"/>
                      </a:lnTo>
                      <a:lnTo>
                        <a:pt x="4505" y="3470"/>
                      </a:lnTo>
                      <a:cubicBezTo>
                        <a:pt x="4454" y="3470"/>
                        <a:pt x="4402" y="3487"/>
                        <a:pt x="4350" y="3487"/>
                      </a:cubicBezTo>
                      <a:lnTo>
                        <a:pt x="3970" y="18"/>
                      </a:lnTo>
                      <a:cubicBezTo>
                        <a:pt x="3125" y="121"/>
                        <a:pt x="2331" y="449"/>
                        <a:pt x="1675" y="984"/>
                      </a:cubicBezTo>
                      <a:lnTo>
                        <a:pt x="3849" y="3711"/>
                      </a:lnTo>
                      <a:cubicBezTo>
                        <a:pt x="3780" y="3763"/>
                        <a:pt x="3729" y="3815"/>
                        <a:pt x="3694" y="3866"/>
                      </a:cubicBezTo>
                      <a:lnTo>
                        <a:pt x="950" y="1692"/>
                      </a:lnTo>
                      <a:cubicBezTo>
                        <a:pt x="432" y="2348"/>
                        <a:pt x="87" y="3159"/>
                        <a:pt x="1" y="4005"/>
                      </a:cubicBezTo>
                      <a:lnTo>
                        <a:pt x="3470" y="4402"/>
                      </a:lnTo>
                      <a:cubicBezTo>
                        <a:pt x="3470" y="4436"/>
                        <a:pt x="3452" y="4471"/>
                        <a:pt x="3452" y="4505"/>
                      </a:cubicBezTo>
                      <a:cubicBezTo>
                        <a:pt x="3452" y="4557"/>
                        <a:pt x="3470" y="4591"/>
                        <a:pt x="3470" y="4626"/>
                      </a:cubicBezTo>
                      <a:lnTo>
                        <a:pt x="1" y="5023"/>
                      </a:lnTo>
                      <a:cubicBezTo>
                        <a:pt x="87" y="5869"/>
                        <a:pt x="432" y="6663"/>
                        <a:pt x="950" y="7336"/>
                      </a:cubicBezTo>
                      <a:lnTo>
                        <a:pt x="3694" y="5161"/>
                      </a:lnTo>
                      <a:cubicBezTo>
                        <a:pt x="3729" y="5213"/>
                        <a:pt x="3798" y="5265"/>
                        <a:pt x="3849" y="5316"/>
                      </a:cubicBezTo>
                      <a:lnTo>
                        <a:pt x="1675" y="8061"/>
                      </a:lnTo>
                      <a:cubicBezTo>
                        <a:pt x="2348" y="8578"/>
                        <a:pt x="3142" y="8924"/>
                        <a:pt x="3988" y="9010"/>
                      </a:cubicBezTo>
                      <a:lnTo>
                        <a:pt x="4384" y="5541"/>
                      </a:lnTo>
                      <a:cubicBezTo>
                        <a:pt x="4419" y="5541"/>
                        <a:pt x="4454" y="5558"/>
                        <a:pt x="4505" y="5558"/>
                      </a:cubicBezTo>
                      <a:cubicBezTo>
                        <a:pt x="4540" y="5558"/>
                        <a:pt x="4574" y="5541"/>
                        <a:pt x="4609" y="5541"/>
                      </a:cubicBezTo>
                      <a:lnTo>
                        <a:pt x="5006" y="9010"/>
                      </a:lnTo>
                      <a:cubicBezTo>
                        <a:pt x="5852" y="8924"/>
                        <a:pt x="6645" y="8596"/>
                        <a:pt x="7319" y="8061"/>
                      </a:cubicBezTo>
                      <a:lnTo>
                        <a:pt x="5144" y="5334"/>
                      </a:lnTo>
                      <a:cubicBezTo>
                        <a:pt x="5196" y="5282"/>
                        <a:pt x="5265" y="5213"/>
                        <a:pt x="5316" y="5161"/>
                      </a:cubicBezTo>
                      <a:lnTo>
                        <a:pt x="8044" y="7336"/>
                      </a:lnTo>
                      <a:cubicBezTo>
                        <a:pt x="8579" y="6663"/>
                        <a:pt x="8906" y="5851"/>
                        <a:pt x="9010" y="5006"/>
                      </a:cubicBezTo>
                      <a:lnTo>
                        <a:pt x="5541" y="4609"/>
                      </a:lnTo>
                      <a:lnTo>
                        <a:pt x="5541" y="4505"/>
                      </a:lnTo>
                      <a:cubicBezTo>
                        <a:pt x="5524" y="4453"/>
                        <a:pt x="5524" y="4402"/>
                        <a:pt x="5524" y="4350"/>
                      </a:cubicBezTo>
                      <a:lnTo>
                        <a:pt x="8993" y="3970"/>
                      </a:lnTo>
                      <a:cubicBezTo>
                        <a:pt x="8889" y="3124"/>
                        <a:pt x="8544" y="2313"/>
                        <a:pt x="8009" y="1657"/>
                      </a:cubicBezTo>
                      <a:lnTo>
                        <a:pt x="5282" y="3832"/>
                      </a:lnTo>
                      <a:cubicBezTo>
                        <a:pt x="5230" y="3763"/>
                        <a:pt x="5178" y="3711"/>
                        <a:pt x="5109" y="3659"/>
                      </a:cubicBezTo>
                      <a:lnTo>
                        <a:pt x="7284" y="932"/>
                      </a:lnTo>
                      <a:cubicBezTo>
                        <a:pt x="6611" y="415"/>
                        <a:pt x="5817" y="87"/>
                        <a:pt x="49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68" name="Google Shape;13968;p14"/>
                <p:cNvSpPr/>
                <p:nvPr/>
              </p:nvSpPr>
              <p:spPr>
                <a:xfrm rot="-5400000">
                  <a:off x="556078" y="3397445"/>
                  <a:ext cx="318043" cy="318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1" h="9010" extrusionOk="0">
                      <a:moveTo>
                        <a:pt x="4971" y="0"/>
                      </a:moveTo>
                      <a:lnTo>
                        <a:pt x="4592" y="3470"/>
                      </a:lnTo>
                      <a:lnTo>
                        <a:pt x="4505" y="3470"/>
                      </a:lnTo>
                      <a:cubicBezTo>
                        <a:pt x="4454" y="3470"/>
                        <a:pt x="4402" y="3487"/>
                        <a:pt x="4350" y="3487"/>
                      </a:cubicBezTo>
                      <a:lnTo>
                        <a:pt x="3970" y="18"/>
                      </a:lnTo>
                      <a:cubicBezTo>
                        <a:pt x="3125" y="121"/>
                        <a:pt x="2331" y="449"/>
                        <a:pt x="1675" y="984"/>
                      </a:cubicBezTo>
                      <a:lnTo>
                        <a:pt x="3849" y="3711"/>
                      </a:lnTo>
                      <a:cubicBezTo>
                        <a:pt x="3780" y="3763"/>
                        <a:pt x="3729" y="3815"/>
                        <a:pt x="3694" y="3866"/>
                      </a:cubicBezTo>
                      <a:lnTo>
                        <a:pt x="950" y="1692"/>
                      </a:lnTo>
                      <a:cubicBezTo>
                        <a:pt x="432" y="2348"/>
                        <a:pt x="87" y="3159"/>
                        <a:pt x="1" y="4005"/>
                      </a:cubicBezTo>
                      <a:lnTo>
                        <a:pt x="3470" y="4402"/>
                      </a:lnTo>
                      <a:cubicBezTo>
                        <a:pt x="3470" y="4436"/>
                        <a:pt x="3452" y="4471"/>
                        <a:pt x="3452" y="4505"/>
                      </a:cubicBezTo>
                      <a:cubicBezTo>
                        <a:pt x="3452" y="4557"/>
                        <a:pt x="3470" y="4591"/>
                        <a:pt x="3470" y="4626"/>
                      </a:cubicBezTo>
                      <a:lnTo>
                        <a:pt x="1" y="5023"/>
                      </a:lnTo>
                      <a:cubicBezTo>
                        <a:pt x="87" y="5869"/>
                        <a:pt x="432" y="6663"/>
                        <a:pt x="950" y="7336"/>
                      </a:cubicBezTo>
                      <a:lnTo>
                        <a:pt x="3694" y="5161"/>
                      </a:lnTo>
                      <a:cubicBezTo>
                        <a:pt x="3729" y="5213"/>
                        <a:pt x="3798" y="5265"/>
                        <a:pt x="3849" y="5316"/>
                      </a:cubicBezTo>
                      <a:lnTo>
                        <a:pt x="1675" y="8061"/>
                      </a:lnTo>
                      <a:cubicBezTo>
                        <a:pt x="2348" y="8578"/>
                        <a:pt x="3142" y="8924"/>
                        <a:pt x="3988" y="9010"/>
                      </a:cubicBezTo>
                      <a:lnTo>
                        <a:pt x="4384" y="5541"/>
                      </a:lnTo>
                      <a:cubicBezTo>
                        <a:pt x="4419" y="5541"/>
                        <a:pt x="4454" y="5558"/>
                        <a:pt x="4505" y="5558"/>
                      </a:cubicBezTo>
                      <a:cubicBezTo>
                        <a:pt x="4540" y="5558"/>
                        <a:pt x="4574" y="5541"/>
                        <a:pt x="4609" y="5541"/>
                      </a:cubicBezTo>
                      <a:lnTo>
                        <a:pt x="5006" y="9010"/>
                      </a:lnTo>
                      <a:cubicBezTo>
                        <a:pt x="5852" y="8924"/>
                        <a:pt x="6645" y="8596"/>
                        <a:pt x="7319" y="8061"/>
                      </a:cubicBezTo>
                      <a:lnTo>
                        <a:pt x="5144" y="5334"/>
                      </a:lnTo>
                      <a:cubicBezTo>
                        <a:pt x="5196" y="5282"/>
                        <a:pt x="5265" y="5213"/>
                        <a:pt x="5316" y="5161"/>
                      </a:cubicBezTo>
                      <a:lnTo>
                        <a:pt x="8044" y="7336"/>
                      </a:lnTo>
                      <a:cubicBezTo>
                        <a:pt x="8579" y="6663"/>
                        <a:pt x="8906" y="5851"/>
                        <a:pt x="9010" y="5006"/>
                      </a:cubicBezTo>
                      <a:lnTo>
                        <a:pt x="5541" y="4609"/>
                      </a:lnTo>
                      <a:lnTo>
                        <a:pt x="5541" y="4505"/>
                      </a:lnTo>
                      <a:cubicBezTo>
                        <a:pt x="5524" y="4453"/>
                        <a:pt x="5524" y="4402"/>
                        <a:pt x="5524" y="4350"/>
                      </a:cubicBezTo>
                      <a:lnTo>
                        <a:pt x="8993" y="3970"/>
                      </a:lnTo>
                      <a:cubicBezTo>
                        <a:pt x="8889" y="3124"/>
                        <a:pt x="8544" y="2313"/>
                        <a:pt x="8009" y="1657"/>
                      </a:cubicBezTo>
                      <a:lnTo>
                        <a:pt x="5282" y="3832"/>
                      </a:lnTo>
                      <a:cubicBezTo>
                        <a:pt x="5230" y="3763"/>
                        <a:pt x="5178" y="3711"/>
                        <a:pt x="5109" y="3659"/>
                      </a:cubicBezTo>
                      <a:lnTo>
                        <a:pt x="7284" y="932"/>
                      </a:lnTo>
                      <a:cubicBezTo>
                        <a:pt x="6611" y="415"/>
                        <a:pt x="5817" y="87"/>
                        <a:pt x="49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69" name="Google Shape;13969;p14"/>
                <p:cNvSpPr/>
                <p:nvPr/>
              </p:nvSpPr>
              <p:spPr>
                <a:xfrm rot="-5400000">
                  <a:off x="556078" y="3715495"/>
                  <a:ext cx="318043" cy="318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1" h="9010" extrusionOk="0">
                      <a:moveTo>
                        <a:pt x="4971" y="0"/>
                      </a:moveTo>
                      <a:lnTo>
                        <a:pt x="4592" y="3470"/>
                      </a:lnTo>
                      <a:lnTo>
                        <a:pt x="4505" y="3470"/>
                      </a:lnTo>
                      <a:cubicBezTo>
                        <a:pt x="4454" y="3470"/>
                        <a:pt x="4402" y="3487"/>
                        <a:pt x="4350" y="3487"/>
                      </a:cubicBezTo>
                      <a:lnTo>
                        <a:pt x="3970" y="18"/>
                      </a:lnTo>
                      <a:cubicBezTo>
                        <a:pt x="3125" y="121"/>
                        <a:pt x="2331" y="449"/>
                        <a:pt x="1675" y="984"/>
                      </a:cubicBezTo>
                      <a:lnTo>
                        <a:pt x="3849" y="3711"/>
                      </a:lnTo>
                      <a:cubicBezTo>
                        <a:pt x="3780" y="3763"/>
                        <a:pt x="3729" y="3815"/>
                        <a:pt x="3694" y="3866"/>
                      </a:cubicBezTo>
                      <a:lnTo>
                        <a:pt x="950" y="1692"/>
                      </a:lnTo>
                      <a:cubicBezTo>
                        <a:pt x="432" y="2348"/>
                        <a:pt x="87" y="3159"/>
                        <a:pt x="1" y="4005"/>
                      </a:cubicBezTo>
                      <a:lnTo>
                        <a:pt x="3470" y="4402"/>
                      </a:lnTo>
                      <a:cubicBezTo>
                        <a:pt x="3470" y="4436"/>
                        <a:pt x="3452" y="4471"/>
                        <a:pt x="3452" y="4505"/>
                      </a:cubicBezTo>
                      <a:cubicBezTo>
                        <a:pt x="3452" y="4557"/>
                        <a:pt x="3470" y="4591"/>
                        <a:pt x="3470" y="4626"/>
                      </a:cubicBezTo>
                      <a:lnTo>
                        <a:pt x="1" y="5023"/>
                      </a:lnTo>
                      <a:cubicBezTo>
                        <a:pt x="87" y="5869"/>
                        <a:pt x="432" y="6663"/>
                        <a:pt x="950" y="7336"/>
                      </a:cubicBezTo>
                      <a:lnTo>
                        <a:pt x="3694" y="5161"/>
                      </a:lnTo>
                      <a:cubicBezTo>
                        <a:pt x="3729" y="5213"/>
                        <a:pt x="3798" y="5265"/>
                        <a:pt x="3849" y="5316"/>
                      </a:cubicBezTo>
                      <a:lnTo>
                        <a:pt x="1675" y="8061"/>
                      </a:lnTo>
                      <a:cubicBezTo>
                        <a:pt x="2348" y="8578"/>
                        <a:pt x="3142" y="8924"/>
                        <a:pt x="3988" y="9010"/>
                      </a:cubicBezTo>
                      <a:lnTo>
                        <a:pt x="4384" y="5541"/>
                      </a:lnTo>
                      <a:cubicBezTo>
                        <a:pt x="4419" y="5541"/>
                        <a:pt x="4454" y="5558"/>
                        <a:pt x="4505" y="5558"/>
                      </a:cubicBezTo>
                      <a:cubicBezTo>
                        <a:pt x="4540" y="5558"/>
                        <a:pt x="4574" y="5541"/>
                        <a:pt x="4609" y="5541"/>
                      </a:cubicBezTo>
                      <a:lnTo>
                        <a:pt x="5006" y="9010"/>
                      </a:lnTo>
                      <a:cubicBezTo>
                        <a:pt x="5852" y="8924"/>
                        <a:pt x="6645" y="8596"/>
                        <a:pt x="7319" y="8061"/>
                      </a:cubicBezTo>
                      <a:lnTo>
                        <a:pt x="5144" y="5334"/>
                      </a:lnTo>
                      <a:cubicBezTo>
                        <a:pt x="5196" y="5282"/>
                        <a:pt x="5265" y="5213"/>
                        <a:pt x="5316" y="5161"/>
                      </a:cubicBezTo>
                      <a:lnTo>
                        <a:pt x="8044" y="7336"/>
                      </a:lnTo>
                      <a:cubicBezTo>
                        <a:pt x="8579" y="6663"/>
                        <a:pt x="8906" y="5851"/>
                        <a:pt x="9010" y="5006"/>
                      </a:cubicBezTo>
                      <a:lnTo>
                        <a:pt x="5541" y="4609"/>
                      </a:lnTo>
                      <a:lnTo>
                        <a:pt x="5541" y="4505"/>
                      </a:lnTo>
                      <a:cubicBezTo>
                        <a:pt x="5524" y="4453"/>
                        <a:pt x="5524" y="4402"/>
                        <a:pt x="5524" y="4350"/>
                      </a:cubicBezTo>
                      <a:lnTo>
                        <a:pt x="8993" y="3970"/>
                      </a:lnTo>
                      <a:cubicBezTo>
                        <a:pt x="8889" y="3124"/>
                        <a:pt x="8544" y="2313"/>
                        <a:pt x="8009" y="1657"/>
                      </a:cubicBezTo>
                      <a:lnTo>
                        <a:pt x="5282" y="3832"/>
                      </a:lnTo>
                      <a:cubicBezTo>
                        <a:pt x="5230" y="3763"/>
                        <a:pt x="5178" y="3711"/>
                        <a:pt x="5109" y="3659"/>
                      </a:cubicBezTo>
                      <a:lnTo>
                        <a:pt x="7284" y="932"/>
                      </a:lnTo>
                      <a:cubicBezTo>
                        <a:pt x="6611" y="415"/>
                        <a:pt x="5817" y="87"/>
                        <a:pt x="49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70" name="Google Shape;13970;p14"/>
                <p:cNvSpPr/>
                <p:nvPr/>
              </p:nvSpPr>
              <p:spPr>
                <a:xfrm rot="-5400000">
                  <a:off x="556078" y="4033545"/>
                  <a:ext cx="318043" cy="318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1" h="9010" extrusionOk="0">
                      <a:moveTo>
                        <a:pt x="4971" y="0"/>
                      </a:moveTo>
                      <a:lnTo>
                        <a:pt x="4592" y="3470"/>
                      </a:lnTo>
                      <a:lnTo>
                        <a:pt x="4505" y="3470"/>
                      </a:lnTo>
                      <a:cubicBezTo>
                        <a:pt x="4454" y="3470"/>
                        <a:pt x="4402" y="3487"/>
                        <a:pt x="4350" y="3487"/>
                      </a:cubicBezTo>
                      <a:lnTo>
                        <a:pt x="3970" y="18"/>
                      </a:lnTo>
                      <a:cubicBezTo>
                        <a:pt x="3125" y="121"/>
                        <a:pt x="2331" y="449"/>
                        <a:pt x="1675" y="984"/>
                      </a:cubicBezTo>
                      <a:lnTo>
                        <a:pt x="3849" y="3711"/>
                      </a:lnTo>
                      <a:cubicBezTo>
                        <a:pt x="3780" y="3763"/>
                        <a:pt x="3729" y="3815"/>
                        <a:pt x="3694" y="3866"/>
                      </a:cubicBezTo>
                      <a:lnTo>
                        <a:pt x="950" y="1692"/>
                      </a:lnTo>
                      <a:cubicBezTo>
                        <a:pt x="432" y="2348"/>
                        <a:pt x="87" y="3159"/>
                        <a:pt x="1" y="4005"/>
                      </a:cubicBezTo>
                      <a:lnTo>
                        <a:pt x="3470" y="4402"/>
                      </a:lnTo>
                      <a:cubicBezTo>
                        <a:pt x="3470" y="4436"/>
                        <a:pt x="3452" y="4471"/>
                        <a:pt x="3452" y="4505"/>
                      </a:cubicBezTo>
                      <a:cubicBezTo>
                        <a:pt x="3452" y="4557"/>
                        <a:pt x="3470" y="4591"/>
                        <a:pt x="3470" y="4626"/>
                      </a:cubicBezTo>
                      <a:lnTo>
                        <a:pt x="1" y="5023"/>
                      </a:lnTo>
                      <a:cubicBezTo>
                        <a:pt x="87" y="5869"/>
                        <a:pt x="432" y="6663"/>
                        <a:pt x="950" y="7336"/>
                      </a:cubicBezTo>
                      <a:lnTo>
                        <a:pt x="3694" y="5161"/>
                      </a:lnTo>
                      <a:cubicBezTo>
                        <a:pt x="3729" y="5213"/>
                        <a:pt x="3798" y="5265"/>
                        <a:pt x="3849" y="5316"/>
                      </a:cubicBezTo>
                      <a:lnTo>
                        <a:pt x="1675" y="8061"/>
                      </a:lnTo>
                      <a:cubicBezTo>
                        <a:pt x="2348" y="8578"/>
                        <a:pt x="3142" y="8924"/>
                        <a:pt x="3988" y="9010"/>
                      </a:cubicBezTo>
                      <a:lnTo>
                        <a:pt x="4384" y="5541"/>
                      </a:lnTo>
                      <a:cubicBezTo>
                        <a:pt x="4419" y="5541"/>
                        <a:pt x="4454" y="5558"/>
                        <a:pt x="4505" y="5558"/>
                      </a:cubicBezTo>
                      <a:cubicBezTo>
                        <a:pt x="4540" y="5558"/>
                        <a:pt x="4574" y="5541"/>
                        <a:pt x="4609" y="5541"/>
                      </a:cubicBezTo>
                      <a:lnTo>
                        <a:pt x="5006" y="9010"/>
                      </a:lnTo>
                      <a:cubicBezTo>
                        <a:pt x="5852" y="8924"/>
                        <a:pt x="6645" y="8596"/>
                        <a:pt x="7319" y="8061"/>
                      </a:cubicBezTo>
                      <a:lnTo>
                        <a:pt x="5144" y="5334"/>
                      </a:lnTo>
                      <a:cubicBezTo>
                        <a:pt x="5196" y="5282"/>
                        <a:pt x="5265" y="5213"/>
                        <a:pt x="5316" y="5161"/>
                      </a:cubicBezTo>
                      <a:lnTo>
                        <a:pt x="8044" y="7336"/>
                      </a:lnTo>
                      <a:cubicBezTo>
                        <a:pt x="8579" y="6663"/>
                        <a:pt x="8906" y="5851"/>
                        <a:pt x="9010" y="5006"/>
                      </a:cubicBezTo>
                      <a:lnTo>
                        <a:pt x="5541" y="4609"/>
                      </a:lnTo>
                      <a:lnTo>
                        <a:pt x="5541" y="4505"/>
                      </a:lnTo>
                      <a:cubicBezTo>
                        <a:pt x="5524" y="4453"/>
                        <a:pt x="5524" y="4402"/>
                        <a:pt x="5524" y="4350"/>
                      </a:cubicBezTo>
                      <a:lnTo>
                        <a:pt x="8993" y="3970"/>
                      </a:lnTo>
                      <a:cubicBezTo>
                        <a:pt x="8889" y="3124"/>
                        <a:pt x="8544" y="2313"/>
                        <a:pt x="8009" y="1657"/>
                      </a:cubicBezTo>
                      <a:lnTo>
                        <a:pt x="5282" y="3832"/>
                      </a:lnTo>
                      <a:cubicBezTo>
                        <a:pt x="5230" y="3763"/>
                        <a:pt x="5178" y="3711"/>
                        <a:pt x="5109" y="3659"/>
                      </a:cubicBezTo>
                      <a:lnTo>
                        <a:pt x="7284" y="932"/>
                      </a:lnTo>
                      <a:cubicBezTo>
                        <a:pt x="6611" y="415"/>
                        <a:pt x="5817" y="87"/>
                        <a:pt x="49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71" name="Google Shape;13971;p14"/>
                <p:cNvSpPr/>
                <p:nvPr/>
              </p:nvSpPr>
              <p:spPr>
                <a:xfrm rot="-5400000">
                  <a:off x="556078" y="4351595"/>
                  <a:ext cx="318043" cy="318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1" h="9010" extrusionOk="0">
                      <a:moveTo>
                        <a:pt x="4971" y="0"/>
                      </a:moveTo>
                      <a:lnTo>
                        <a:pt x="4592" y="3470"/>
                      </a:lnTo>
                      <a:lnTo>
                        <a:pt x="4505" y="3470"/>
                      </a:lnTo>
                      <a:cubicBezTo>
                        <a:pt x="4454" y="3470"/>
                        <a:pt x="4402" y="3487"/>
                        <a:pt x="4350" y="3487"/>
                      </a:cubicBezTo>
                      <a:lnTo>
                        <a:pt x="3970" y="18"/>
                      </a:lnTo>
                      <a:cubicBezTo>
                        <a:pt x="3125" y="121"/>
                        <a:pt x="2331" y="449"/>
                        <a:pt x="1675" y="984"/>
                      </a:cubicBezTo>
                      <a:lnTo>
                        <a:pt x="3849" y="3711"/>
                      </a:lnTo>
                      <a:cubicBezTo>
                        <a:pt x="3780" y="3763"/>
                        <a:pt x="3729" y="3815"/>
                        <a:pt x="3694" y="3866"/>
                      </a:cubicBezTo>
                      <a:lnTo>
                        <a:pt x="950" y="1692"/>
                      </a:lnTo>
                      <a:cubicBezTo>
                        <a:pt x="432" y="2348"/>
                        <a:pt x="87" y="3159"/>
                        <a:pt x="1" y="4005"/>
                      </a:cubicBezTo>
                      <a:lnTo>
                        <a:pt x="3470" y="4402"/>
                      </a:lnTo>
                      <a:cubicBezTo>
                        <a:pt x="3470" y="4436"/>
                        <a:pt x="3452" y="4471"/>
                        <a:pt x="3452" y="4505"/>
                      </a:cubicBezTo>
                      <a:cubicBezTo>
                        <a:pt x="3452" y="4557"/>
                        <a:pt x="3470" y="4591"/>
                        <a:pt x="3470" y="4626"/>
                      </a:cubicBezTo>
                      <a:lnTo>
                        <a:pt x="1" y="5023"/>
                      </a:lnTo>
                      <a:cubicBezTo>
                        <a:pt x="87" y="5869"/>
                        <a:pt x="432" y="6663"/>
                        <a:pt x="950" y="7336"/>
                      </a:cubicBezTo>
                      <a:lnTo>
                        <a:pt x="3694" y="5161"/>
                      </a:lnTo>
                      <a:cubicBezTo>
                        <a:pt x="3729" y="5213"/>
                        <a:pt x="3798" y="5265"/>
                        <a:pt x="3849" y="5316"/>
                      </a:cubicBezTo>
                      <a:lnTo>
                        <a:pt x="1675" y="8061"/>
                      </a:lnTo>
                      <a:cubicBezTo>
                        <a:pt x="2348" y="8578"/>
                        <a:pt x="3142" y="8924"/>
                        <a:pt x="3988" y="9010"/>
                      </a:cubicBezTo>
                      <a:lnTo>
                        <a:pt x="4384" y="5541"/>
                      </a:lnTo>
                      <a:cubicBezTo>
                        <a:pt x="4419" y="5541"/>
                        <a:pt x="4454" y="5558"/>
                        <a:pt x="4505" y="5558"/>
                      </a:cubicBezTo>
                      <a:cubicBezTo>
                        <a:pt x="4540" y="5558"/>
                        <a:pt x="4574" y="5541"/>
                        <a:pt x="4609" y="5541"/>
                      </a:cubicBezTo>
                      <a:lnTo>
                        <a:pt x="5006" y="9010"/>
                      </a:lnTo>
                      <a:cubicBezTo>
                        <a:pt x="5852" y="8924"/>
                        <a:pt x="6645" y="8596"/>
                        <a:pt x="7319" y="8061"/>
                      </a:cubicBezTo>
                      <a:lnTo>
                        <a:pt x="5144" y="5334"/>
                      </a:lnTo>
                      <a:cubicBezTo>
                        <a:pt x="5196" y="5282"/>
                        <a:pt x="5265" y="5213"/>
                        <a:pt x="5316" y="5161"/>
                      </a:cubicBezTo>
                      <a:lnTo>
                        <a:pt x="8044" y="7336"/>
                      </a:lnTo>
                      <a:cubicBezTo>
                        <a:pt x="8579" y="6663"/>
                        <a:pt x="8906" y="5851"/>
                        <a:pt x="9010" y="5006"/>
                      </a:cubicBezTo>
                      <a:lnTo>
                        <a:pt x="5541" y="4609"/>
                      </a:lnTo>
                      <a:lnTo>
                        <a:pt x="5541" y="4505"/>
                      </a:lnTo>
                      <a:cubicBezTo>
                        <a:pt x="5524" y="4453"/>
                        <a:pt x="5524" y="4402"/>
                        <a:pt x="5524" y="4350"/>
                      </a:cubicBezTo>
                      <a:lnTo>
                        <a:pt x="8993" y="3970"/>
                      </a:lnTo>
                      <a:cubicBezTo>
                        <a:pt x="8889" y="3124"/>
                        <a:pt x="8544" y="2313"/>
                        <a:pt x="8009" y="1657"/>
                      </a:cubicBezTo>
                      <a:lnTo>
                        <a:pt x="5282" y="3832"/>
                      </a:lnTo>
                      <a:cubicBezTo>
                        <a:pt x="5230" y="3763"/>
                        <a:pt x="5178" y="3711"/>
                        <a:pt x="5109" y="3659"/>
                      </a:cubicBezTo>
                      <a:lnTo>
                        <a:pt x="7284" y="932"/>
                      </a:lnTo>
                      <a:cubicBezTo>
                        <a:pt x="6611" y="415"/>
                        <a:pt x="5817" y="87"/>
                        <a:pt x="49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3972" name="Google Shape;13972;p14"/>
              <p:cNvGrpSpPr/>
              <p:nvPr/>
            </p:nvGrpSpPr>
            <p:grpSpPr>
              <a:xfrm rot="5400000">
                <a:off x="6530898" y="-1085825"/>
                <a:ext cx="318053" cy="3498543"/>
                <a:chOff x="556073" y="1171100"/>
                <a:chExt cx="318053" cy="3498543"/>
              </a:xfrm>
            </p:grpSpPr>
            <p:sp>
              <p:nvSpPr>
                <p:cNvPr id="13973" name="Google Shape;13973;p14"/>
                <p:cNvSpPr/>
                <p:nvPr/>
              </p:nvSpPr>
              <p:spPr>
                <a:xfrm rot="-5400000">
                  <a:off x="556078" y="1171095"/>
                  <a:ext cx="318043" cy="318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1" h="9010" extrusionOk="0">
                      <a:moveTo>
                        <a:pt x="4971" y="0"/>
                      </a:moveTo>
                      <a:lnTo>
                        <a:pt x="4592" y="3470"/>
                      </a:lnTo>
                      <a:lnTo>
                        <a:pt x="4505" y="3470"/>
                      </a:lnTo>
                      <a:cubicBezTo>
                        <a:pt x="4454" y="3470"/>
                        <a:pt x="4402" y="3487"/>
                        <a:pt x="4350" y="3487"/>
                      </a:cubicBezTo>
                      <a:lnTo>
                        <a:pt x="3970" y="18"/>
                      </a:lnTo>
                      <a:cubicBezTo>
                        <a:pt x="3125" y="121"/>
                        <a:pt x="2331" y="449"/>
                        <a:pt x="1675" y="984"/>
                      </a:cubicBezTo>
                      <a:lnTo>
                        <a:pt x="3849" y="3711"/>
                      </a:lnTo>
                      <a:cubicBezTo>
                        <a:pt x="3780" y="3763"/>
                        <a:pt x="3729" y="3815"/>
                        <a:pt x="3694" y="3866"/>
                      </a:cubicBezTo>
                      <a:lnTo>
                        <a:pt x="950" y="1692"/>
                      </a:lnTo>
                      <a:cubicBezTo>
                        <a:pt x="432" y="2348"/>
                        <a:pt x="87" y="3159"/>
                        <a:pt x="1" y="4005"/>
                      </a:cubicBezTo>
                      <a:lnTo>
                        <a:pt x="3470" y="4402"/>
                      </a:lnTo>
                      <a:cubicBezTo>
                        <a:pt x="3470" y="4436"/>
                        <a:pt x="3452" y="4471"/>
                        <a:pt x="3452" y="4505"/>
                      </a:cubicBezTo>
                      <a:cubicBezTo>
                        <a:pt x="3452" y="4557"/>
                        <a:pt x="3470" y="4591"/>
                        <a:pt x="3470" y="4626"/>
                      </a:cubicBezTo>
                      <a:lnTo>
                        <a:pt x="1" y="5023"/>
                      </a:lnTo>
                      <a:cubicBezTo>
                        <a:pt x="87" y="5869"/>
                        <a:pt x="432" y="6663"/>
                        <a:pt x="950" y="7336"/>
                      </a:cubicBezTo>
                      <a:lnTo>
                        <a:pt x="3694" y="5161"/>
                      </a:lnTo>
                      <a:cubicBezTo>
                        <a:pt x="3729" y="5213"/>
                        <a:pt x="3798" y="5265"/>
                        <a:pt x="3849" y="5316"/>
                      </a:cubicBezTo>
                      <a:lnTo>
                        <a:pt x="1675" y="8061"/>
                      </a:lnTo>
                      <a:cubicBezTo>
                        <a:pt x="2348" y="8578"/>
                        <a:pt x="3142" y="8924"/>
                        <a:pt x="3988" y="9010"/>
                      </a:cubicBezTo>
                      <a:lnTo>
                        <a:pt x="4384" y="5541"/>
                      </a:lnTo>
                      <a:cubicBezTo>
                        <a:pt x="4419" y="5541"/>
                        <a:pt x="4454" y="5558"/>
                        <a:pt x="4505" y="5558"/>
                      </a:cubicBezTo>
                      <a:cubicBezTo>
                        <a:pt x="4540" y="5558"/>
                        <a:pt x="4574" y="5541"/>
                        <a:pt x="4609" y="5541"/>
                      </a:cubicBezTo>
                      <a:lnTo>
                        <a:pt x="5006" y="9010"/>
                      </a:lnTo>
                      <a:cubicBezTo>
                        <a:pt x="5852" y="8924"/>
                        <a:pt x="6645" y="8596"/>
                        <a:pt x="7319" y="8061"/>
                      </a:cubicBezTo>
                      <a:lnTo>
                        <a:pt x="5144" y="5334"/>
                      </a:lnTo>
                      <a:cubicBezTo>
                        <a:pt x="5196" y="5282"/>
                        <a:pt x="5265" y="5213"/>
                        <a:pt x="5316" y="5161"/>
                      </a:cubicBezTo>
                      <a:lnTo>
                        <a:pt x="8044" y="7336"/>
                      </a:lnTo>
                      <a:cubicBezTo>
                        <a:pt x="8579" y="6663"/>
                        <a:pt x="8906" y="5851"/>
                        <a:pt x="9010" y="5006"/>
                      </a:cubicBezTo>
                      <a:lnTo>
                        <a:pt x="5541" y="4609"/>
                      </a:lnTo>
                      <a:lnTo>
                        <a:pt x="5541" y="4505"/>
                      </a:lnTo>
                      <a:cubicBezTo>
                        <a:pt x="5524" y="4453"/>
                        <a:pt x="5524" y="4402"/>
                        <a:pt x="5524" y="4350"/>
                      </a:cubicBezTo>
                      <a:lnTo>
                        <a:pt x="8993" y="3970"/>
                      </a:lnTo>
                      <a:cubicBezTo>
                        <a:pt x="8889" y="3124"/>
                        <a:pt x="8544" y="2313"/>
                        <a:pt x="8009" y="1657"/>
                      </a:cubicBezTo>
                      <a:lnTo>
                        <a:pt x="5282" y="3832"/>
                      </a:lnTo>
                      <a:cubicBezTo>
                        <a:pt x="5230" y="3763"/>
                        <a:pt x="5178" y="3711"/>
                        <a:pt x="5109" y="3659"/>
                      </a:cubicBezTo>
                      <a:lnTo>
                        <a:pt x="7284" y="932"/>
                      </a:lnTo>
                      <a:cubicBezTo>
                        <a:pt x="6611" y="415"/>
                        <a:pt x="5817" y="87"/>
                        <a:pt x="49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74" name="Google Shape;13974;p14"/>
                <p:cNvSpPr/>
                <p:nvPr/>
              </p:nvSpPr>
              <p:spPr>
                <a:xfrm rot="-5400000">
                  <a:off x="556078" y="1489145"/>
                  <a:ext cx="318043" cy="318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1" h="9010" extrusionOk="0">
                      <a:moveTo>
                        <a:pt x="4971" y="0"/>
                      </a:moveTo>
                      <a:lnTo>
                        <a:pt x="4592" y="3470"/>
                      </a:lnTo>
                      <a:lnTo>
                        <a:pt x="4505" y="3470"/>
                      </a:lnTo>
                      <a:cubicBezTo>
                        <a:pt x="4454" y="3470"/>
                        <a:pt x="4402" y="3487"/>
                        <a:pt x="4350" y="3487"/>
                      </a:cubicBezTo>
                      <a:lnTo>
                        <a:pt x="3970" y="18"/>
                      </a:lnTo>
                      <a:cubicBezTo>
                        <a:pt x="3125" y="121"/>
                        <a:pt x="2331" y="449"/>
                        <a:pt x="1675" y="984"/>
                      </a:cubicBezTo>
                      <a:lnTo>
                        <a:pt x="3849" y="3711"/>
                      </a:lnTo>
                      <a:cubicBezTo>
                        <a:pt x="3780" y="3763"/>
                        <a:pt x="3729" y="3815"/>
                        <a:pt x="3694" y="3866"/>
                      </a:cubicBezTo>
                      <a:lnTo>
                        <a:pt x="950" y="1692"/>
                      </a:lnTo>
                      <a:cubicBezTo>
                        <a:pt x="432" y="2348"/>
                        <a:pt x="87" y="3159"/>
                        <a:pt x="1" y="4005"/>
                      </a:cubicBezTo>
                      <a:lnTo>
                        <a:pt x="3470" y="4402"/>
                      </a:lnTo>
                      <a:cubicBezTo>
                        <a:pt x="3470" y="4436"/>
                        <a:pt x="3452" y="4471"/>
                        <a:pt x="3452" y="4505"/>
                      </a:cubicBezTo>
                      <a:cubicBezTo>
                        <a:pt x="3452" y="4557"/>
                        <a:pt x="3470" y="4591"/>
                        <a:pt x="3470" y="4626"/>
                      </a:cubicBezTo>
                      <a:lnTo>
                        <a:pt x="1" y="5023"/>
                      </a:lnTo>
                      <a:cubicBezTo>
                        <a:pt x="87" y="5869"/>
                        <a:pt x="432" y="6663"/>
                        <a:pt x="950" y="7336"/>
                      </a:cubicBezTo>
                      <a:lnTo>
                        <a:pt x="3694" y="5161"/>
                      </a:lnTo>
                      <a:cubicBezTo>
                        <a:pt x="3729" y="5213"/>
                        <a:pt x="3798" y="5265"/>
                        <a:pt x="3849" y="5316"/>
                      </a:cubicBezTo>
                      <a:lnTo>
                        <a:pt x="1675" y="8061"/>
                      </a:lnTo>
                      <a:cubicBezTo>
                        <a:pt x="2348" y="8578"/>
                        <a:pt x="3142" y="8924"/>
                        <a:pt x="3988" y="9010"/>
                      </a:cubicBezTo>
                      <a:lnTo>
                        <a:pt x="4384" y="5541"/>
                      </a:lnTo>
                      <a:cubicBezTo>
                        <a:pt x="4419" y="5541"/>
                        <a:pt x="4454" y="5558"/>
                        <a:pt x="4505" y="5558"/>
                      </a:cubicBezTo>
                      <a:cubicBezTo>
                        <a:pt x="4540" y="5558"/>
                        <a:pt x="4574" y="5541"/>
                        <a:pt x="4609" y="5541"/>
                      </a:cubicBezTo>
                      <a:lnTo>
                        <a:pt x="5006" y="9010"/>
                      </a:lnTo>
                      <a:cubicBezTo>
                        <a:pt x="5852" y="8924"/>
                        <a:pt x="6645" y="8596"/>
                        <a:pt x="7319" y="8061"/>
                      </a:cubicBezTo>
                      <a:lnTo>
                        <a:pt x="5144" y="5334"/>
                      </a:lnTo>
                      <a:cubicBezTo>
                        <a:pt x="5196" y="5282"/>
                        <a:pt x="5265" y="5213"/>
                        <a:pt x="5316" y="5161"/>
                      </a:cubicBezTo>
                      <a:lnTo>
                        <a:pt x="8044" y="7336"/>
                      </a:lnTo>
                      <a:cubicBezTo>
                        <a:pt x="8579" y="6663"/>
                        <a:pt x="8906" y="5851"/>
                        <a:pt x="9010" y="5006"/>
                      </a:cubicBezTo>
                      <a:lnTo>
                        <a:pt x="5541" y="4609"/>
                      </a:lnTo>
                      <a:lnTo>
                        <a:pt x="5541" y="4505"/>
                      </a:lnTo>
                      <a:cubicBezTo>
                        <a:pt x="5524" y="4453"/>
                        <a:pt x="5524" y="4402"/>
                        <a:pt x="5524" y="4350"/>
                      </a:cubicBezTo>
                      <a:lnTo>
                        <a:pt x="8993" y="3970"/>
                      </a:lnTo>
                      <a:cubicBezTo>
                        <a:pt x="8889" y="3124"/>
                        <a:pt x="8544" y="2313"/>
                        <a:pt x="8009" y="1657"/>
                      </a:cubicBezTo>
                      <a:lnTo>
                        <a:pt x="5282" y="3832"/>
                      </a:lnTo>
                      <a:cubicBezTo>
                        <a:pt x="5230" y="3763"/>
                        <a:pt x="5178" y="3711"/>
                        <a:pt x="5109" y="3659"/>
                      </a:cubicBezTo>
                      <a:lnTo>
                        <a:pt x="7284" y="932"/>
                      </a:lnTo>
                      <a:cubicBezTo>
                        <a:pt x="6611" y="415"/>
                        <a:pt x="5817" y="87"/>
                        <a:pt x="49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75" name="Google Shape;13975;p14"/>
                <p:cNvSpPr/>
                <p:nvPr/>
              </p:nvSpPr>
              <p:spPr>
                <a:xfrm rot="-5400000">
                  <a:off x="556078" y="1807195"/>
                  <a:ext cx="318043" cy="318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1" h="9010" extrusionOk="0">
                      <a:moveTo>
                        <a:pt x="4971" y="0"/>
                      </a:moveTo>
                      <a:lnTo>
                        <a:pt x="4592" y="3470"/>
                      </a:lnTo>
                      <a:lnTo>
                        <a:pt x="4505" y="3470"/>
                      </a:lnTo>
                      <a:cubicBezTo>
                        <a:pt x="4454" y="3470"/>
                        <a:pt x="4402" y="3487"/>
                        <a:pt x="4350" y="3487"/>
                      </a:cubicBezTo>
                      <a:lnTo>
                        <a:pt x="3970" y="18"/>
                      </a:lnTo>
                      <a:cubicBezTo>
                        <a:pt x="3125" y="121"/>
                        <a:pt x="2331" y="449"/>
                        <a:pt x="1675" y="984"/>
                      </a:cubicBezTo>
                      <a:lnTo>
                        <a:pt x="3849" y="3711"/>
                      </a:lnTo>
                      <a:cubicBezTo>
                        <a:pt x="3780" y="3763"/>
                        <a:pt x="3729" y="3815"/>
                        <a:pt x="3694" y="3866"/>
                      </a:cubicBezTo>
                      <a:lnTo>
                        <a:pt x="950" y="1692"/>
                      </a:lnTo>
                      <a:cubicBezTo>
                        <a:pt x="432" y="2348"/>
                        <a:pt x="87" y="3159"/>
                        <a:pt x="1" y="4005"/>
                      </a:cubicBezTo>
                      <a:lnTo>
                        <a:pt x="3470" y="4402"/>
                      </a:lnTo>
                      <a:cubicBezTo>
                        <a:pt x="3470" y="4436"/>
                        <a:pt x="3452" y="4471"/>
                        <a:pt x="3452" y="4505"/>
                      </a:cubicBezTo>
                      <a:cubicBezTo>
                        <a:pt x="3452" y="4557"/>
                        <a:pt x="3470" y="4591"/>
                        <a:pt x="3470" y="4626"/>
                      </a:cubicBezTo>
                      <a:lnTo>
                        <a:pt x="1" y="5023"/>
                      </a:lnTo>
                      <a:cubicBezTo>
                        <a:pt x="87" y="5869"/>
                        <a:pt x="432" y="6663"/>
                        <a:pt x="950" y="7336"/>
                      </a:cubicBezTo>
                      <a:lnTo>
                        <a:pt x="3694" y="5161"/>
                      </a:lnTo>
                      <a:cubicBezTo>
                        <a:pt x="3729" y="5213"/>
                        <a:pt x="3798" y="5265"/>
                        <a:pt x="3849" y="5316"/>
                      </a:cubicBezTo>
                      <a:lnTo>
                        <a:pt x="1675" y="8061"/>
                      </a:lnTo>
                      <a:cubicBezTo>
                        <a:pt x="2348" y="8578"/>
                        <a:pt x="3142" y="8924"/>
                        <a:pt x="3988" y="9010"/>
                      </a:cubicBezTo>
                      <a:lnTo>
                        <a:pt x="4384" y="5541"/>
                      </a:lnTo>
                      <a:cubicBezTo>
                        <a:pt x="4419" y="5541"/>
                        <a:pt x="4454" y="5558"/>
                        <a:pt x="4505" y="5558"/>
                      </a:cubicBezTo>
                      <a:cubicBezTo>
                        <a:pt x="4540" y="5558"/>
                        <a:pt x="4574" y="5541"/>
                        <a:pt x="4609" y="5541"/>
                      </a:cubicBezTo>
                      <a:lnTo>
                        <a:pt x="5006" y="9010"/>
                      </a:lnTo>
                      <a:cubicBezTo>
                        <a:pt x="5852" y="8924"/>
                        <a:pt x="6645" y="8596"/>
                        <a:pt x="7319" y="8061"/>
                      </a:cubicBezTo>
                      <a:lnTo>
                        <a:pt x="5144" y="5334"/>
                      </a:lnTo>
                      <a:cubicBezTo>
                        <a:pt x="5196" y="5282"/>
                        <a:pt x="5265" y="5213"/>
                        <a:pt x="5316" y="5161"/>
                      </a:cubicBezTo>
                      <a:lnTo>
                        <a:pt x="8044" y="7336"/>
                      </a:lnTo>
                      <a:cubicBezTo>
                        <a:pt x="8579" y="6663"/>
                        <a:pt x="8906" y="5851"/>
                        <a:pt x="9010" y="5006"/>
                      </a:cubicBezTo>
                      <a:lnTo>
                        <a:pt x="5541" y="4609"/>
                      </a:lnTo>
                      <a:lnTo>
                        <a:pt x="5541" y="4505"/>
                      </a:lnTo>
                      <a:cubicBezTo>
                        <a:pt x="5524" y="4453"/>
                        <a:pt x="5524" y="4402"/>
                        <a:pt x="5524" y="4350"/>
                      </a:cubicBezTo>
                      <a:lnTo>
                        <a:pt x="8993" y="3970"/>
                      </a:lnTo>
                      <a:cubicBezTo>
                        <a:pt x="8889" y="3124"/>
                        <a:pt x="8544" y="2313"/>
                        <a:pt x="8009" y="1657"/>
                      </a:cubicBezTo>
                      <a:lnTo>
                        <a:pt x="5282" y="3832"/>
                      </a:lnTo>
                      <a:cubicBezTo>
                        <a:pt x="5230" y="3763"/>
                        <a:pt x="5178" y="3711"/>
                        <a:pt x="5109" y="3659"/>
                      </a:cubicBezTo>
                      <a:lnTo>
                        <a:pt x="7284" y="932"/>
                      </a:lnTo>
                      <a:cubicBezTo>
                        <a:pt x="6611" y="415"/>
                        <a:pt x="5817" y="87"/>
                        <a:pt x="49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76" name="Google Shape;13976;p14"/>
                <p:cNvSpPr/>
                <p:nvPr/>
              </p:nvSpPr>
              <p:spPr>
                <a:xfrm rot="-5400000">
                  <a:off x="556078" y="2125245"/>
                  <a:ext cx="318043" cy="318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1" h="9010" extrusionOk="0">
                      <a:moveTo>
                        <a:pt x="4971" y="0"/>
                      </a:moveTo>
                      <a:lnTo>
                        <a:pt x="4592" y="3470"/>
                      </a:lnTo>
                      <a:lnTo>
                        <a:pt x="4505" y="3470"/>
                      </a:lnTo>
                      <a:cubicBezTo>
                        <a:pt x="4454" y="3470"/>
                        <a:pt x="4402" y="3487"/>
                        <a:pt x="4350" y="3487"/>
                      </a:cubicBezTo>
                      <a:lnTo>
                        <a:pt x="3970" y="18"/>
                      </a:lnTo>
                      <a:cubicBezTo>
                        <a:pt x="3125" y="121"/>
                        <a:pt x="2331" y="449"/>
                        <a:pt x="1675" y="984"/>
                      </a:cubicBezTo>
                      <a:lnTo>
                        <a:pt x="3849" y="3711"/>
                      </a:lnTo>
                      <a:cubicBezTo>
                        <a:pt x="3780" y="3763"/>
                        <a:pt x="3729" y="3815"/>
                        <a:pt x="3694" y="3866"/>
                      </a:cubicBezTo>
                      <a:lnTo>
                        <a:pt x="950" y="1692"/>
                      </a:lnTo>
                      <a:cubicBezTo>
                        <a:pt x="432" y="2348"/>
                        <a:pt x="87" y="3159"/>
                        <a:pt x="1" y="4005"/>
                      </a:cubicBezTo>
                      <a:lnTo>
                        <a:pt x="3470" y="4402"/>
                      </a:lnTo>
                      <a:cubicBezTo>
                        <a:pt x="3470" y="4436"/>
                        <a:pt x="3452" y="4471"/>
                        <a:pt x="3452" y="4505"/>
                      </a:cubicBezTo>
                      <a:cubicBezTo>
                        <a:pt x="3452" y="4557"/>
                        <a:pt x="3470" y="4591"/>
                        <a:pt x="3470" y="4626"/>
                      </a:cubicBezTo>
                      <a:lnTo>
                        <a:pt x="1" y="5023"/>
                      </a:lnTo>
                      <a:cubicBezTo>
                        <a:pt x="87" y="5869"/>
                        <a:pt x="432" y="6663"/>
                        <a:pt x="950" y="7336"/>
                      </a:cubicBezTo>
                      <a:lnTo>
                        <a:pt x="3694" y="5161"/>
                      </a:lnTo>
                      <a:cubicBezTo>
                        <a:pt x="3729" y="5213"/>
                        <a:pt x="3798" y="5265"/>
                        <a:pt x="3849" y="5316"/>
                      </a:cubicBezTo>
                      <a:lnTo>
                        <a:pt x="1675" y="8061"/>
                      </a:lnTo>
                      <a:cubicBezTo>
                        <a:pt x="2348" y="8578"/>
                        <a:pt x="3142" y="8924"/>
                        <a:pt x="3988" y="9010"/>
                      </a:cubicBezTo>
                      <a:lnTo>
                        <a:pt x="4384" y="5541"/>
                      </a:lnTo>
                      <a:cubicBezTo>
                        <a:pt x="4419" y="5541"/>
                        <a:pt x="4454" y="5558"/>
                        <a:pt x="4505" y="5558"/>
                      </a:cubicBezTo>
                      <a:cubicBezTo>
                        <a:pt x="4540" y="5558"/>
                        <a:pt x="4574" y="5541"/>
                        <a:pt x="4609" y="5541"/>
                      </a:cubicBezTo>
                      <a:lnTo>
                        <a:pt x="5006" y="9010"/>
                      </a:lnTo>
                      <a:cubicBezTo>
                        <a:pt x="5852" y="8924"/>
                        <a:pt x="6645" y="8596"/>
                        <a:pt x="7319" y="8061"/>
                      </a:cubicBezTo>
                      <a:lnTo>
                        <a:pt x="5144" y="5334"/>
                      </a:lnTo>
                      <a:cubicBezTo>
                        <a:pt x="5196" y="5282"/>
                        <a:pt x="5265" y="5213"/>
                        <a:pt x="5316" y="5161"/>
                      </a:cubicBezTo>
                      <a:lnTo>
                        <a:pt x="8044" y="7336"/>
                      </a:lnTo>
                      <a:cubicBezTo>
                        <a:pt x="8579" y="6663"/>
                        <a:pt x="8906" y="5851"/>
                        <a:pt x="9010" y="5006"/>
                      </a:cubicBezTo>
                      <a:lnTo>
                        <a:pt x="5541" y="4609"/>
                      </a:lnTo>
                      <a:lnTo>
                        <a:pt x="5541" y="4505"/>
                      </a:lnTo>
                      <a:cubicBezTo>
                        <a:pt x="5524" y="4453"/>
                        <a:pt x="5524" y="4402"/>
                        <a:pt x="5524" y="4350"/>
                      </a:cubicBezTo>
                      <a:lnTo>
                        <a:pt x="8993" y="3970"/>
                      </a:lnTo>
                      <a:cubicBezTo>
                        <a:pt x="8889" y="3124"/>
                        <a:pt x="8544" y="2313"/>
                        <a:pt x="8009" y="1657"/>
                      </a:cubicBezTo>
                      <a:lnTo>
                        <a:pt x="5282" y="3832"/>
                      </a:lnTo>
                      <a:cubicBezTo>
                        <a:pt x="5230" y="3763"/>
                        <a:pt x="5178" y="3711"/>
                        <a:pt x="5109" y="3659"/>
                      </a:cubicBezTo>
                      <a:lnTo>
                        <a:pt x="7284" y="932"/>
                      </a:lnTo>
                      <a:cubicBezTo>
                        <a:pt x="6611" y="415"/>
                        <a:pt x="5817" y="87"/>
                        <a:pt x="49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77" name="Google Shape;13977;p14"/>
                <p:cNvSpPr/>
                <p:nvPr/>
              </p:nvSpPr>
              <p:spPr>
                <a:xfrm rot="-5400000">
                  <a:off x="556078" y="2443295"/>
                  <a:ext cx="318043" cy="318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1" h="9010" extrusionOk="0">
                      <a:moveTo>
                        <a:pt x="4971" y="0"/>
                      </a:moveTo>
                      <a:lnTo>
                        <a:pt x="4592" y="3470"/>
                      </a:lnTo>
                      <a:lnTo>
                        <a:pt x="4505" y="3470"/>
                      </a:lnTo>
                      <a:cubicBezTo>
                        <a:pt x="4454" y="3470"/>
                        <a:pt x="4402" y="3487"/>
                        <a:pt x="4350" y="3487"/>
                      </a:cubicBezTo>
                      <a:lnTo>
                        <a:pt x="3970" y="18"/>
                      </a:lnTo>
                      <a:cubicBezTo>
                        <a:pt x="3125" y="121"/>
                        <a:pt x="2331" y="449"/>
                        <a:pt x="1675" y="984"/>
                      </a:cubicBezTo>
                      <a:lnTo>
                        <a:pt x="3849" y="3711"/>
                      </a:lnTo>
                      <a:cubicBezTo>
                        <a:pt x="3780" y="3763"/>
                        <a:pt x="3729" y="3815"/>
                        <a:pt x="3694" y="3866"/>
                      </a:cubicBezTo>
                      <a:lnTo>
                        <a:pt x="950" y="1692"/>
                      </a:lnTo>
                      <a:cubicBezTo>
                        <a:pt x="432" y="2348"/>
                        <a:pt x="87" y="3159"/>
                        <a:pt x="1" y="4005"/>
                      </a:cubicBezTo>
                      <a:lnTo>
                        <a:pt x="3470" y="4402"/>
                      </a:lnTo>
                      <a:cubicBezTo>
                        <a:pt x="3470" y="4436"/>
                        <a:pt x="3452" y="4471"/>
                        <a:pt x="3452" y="4505"/>
                      </a:cubicBezTo>
                      <a:cubicBezTo>
                        <a:pt x="3452" y="4557"/>
                        <a:pt x="3470" y="4591"/>
                        <a:pt x="3470" y="4626"/>
                      </a:cubicBezTo>
                      <a:lnTo>
                        <a:pt x="1" y="5023"/>
                      </a:lnTo>
                      <a:cubicBezTo>
                        <a:pt x="87" y="5869"/>
                        <a:pt x="432" y="6663"/>
                        <a:pt x="950" y="7336"/>
                      </a:cubicBezTo>
                      <a:lnTo>
                        <a:pt x="3694" y="5161"/>
                      </a:lnTo>
                      <a:cubicBezTo>
                        <a:pt x="3729" y="5213"/>
                        <a:pt x="3798" y="5265"/>
                        <a:pt x="3849" y="5316"/>
                      </a:cubicBezTo>
                      <a:lnTo>
                        <a:pt x="1675" y="8061"/>
                      </a:lnTo>
                      <a:cubicBezTo>
                        <a:pt x="2348" y="8578"/>
                        <a:pt x="3142" y="8924"/>
                        <a:pt x="3988" y="9010"/>
                      </a:cubicBezTo>
                      <a:lnTo>
                        <a:pt x="4384" y="5541"/>
                      </a:lnTo>
                      <a:cubicBezTo>
                        <a:pt x="4419" y="5541"/>
                        <a:pt x="4454" y="5558"/>
                        <a:pt x="4505" y="5558"/>
                      </a:cubicBezTo>
                      <a:cubicBezTo>
                        <a:pt x="4540" y="5558"/>
                        <a:pt x="4574" y="5541"/>
                        <a:pt x="4609" y="5541"/>
                      </a:cubicBezTo>
                      <a:lnTo>
                        <a:pt x="5006" y="9010"/>
                      </a:lnTo>
                      <a:cubicBezTo>
                        <a:pt x="5852" y="8924"/>
                        <a:pt x="6645" y="8596"/>
                        <a:pt x="7319" y="8061"/>
                      </a:cubicBezTo>
                      <a:lnTo>
                        <a:pt x="5144" y="5334"/>
                      </a:lnTo>
                      <a:cubicBezTo>
                        <a:pt x="5196" y="5282"/>
                        <a:pt x="5265" y="5213"/>
                        <a:pt x="5316" y="5161"/>
                      </a:cubicBezTo>
                      <a:lnTo>
                        <a:pt x="8044" y="7336"/>
                      </a:lnTo>
                      <a:cubicBezTo>
                        <a:pt x="8579" y="6663"/>
                        <a:pt x="8906" y="5851"/>
                        <a:pt x="9010" y="5006"/>
                      </a:cubicBezTo>
                      <a:lnTo>
                        <a:pt x="5541" y="4609"/>
                      </a:lnTo>
                      <a:lnTo>
                        <a:pt x="5541" y="4505"/>
                      </a:lnTo>
                      <a:cubicBezTo>
                        <a:pt x="5524" y="4453"/>
                        <a:pt x="5524" y="4402"/>
                        <a:pt x="5524" y="4350"/>
                      </a:cubicBezTo>
                      <a:lnTo>
                        <a:pt x="8993" y="3970"/>
                      </a:lnTo>
                      <a:cubicBezTo>
                        <a:pt x="8889" y="3124"/>
                        <a:pt x="8544" y="2313"/>
                        <a:pt x="8009" y="1657"/>
                      </a:cubicBezTo>
                      <a:lnTo>
                        <a:pt x="5282" y="3832"/>
                      </a:lnTo>
                      <a:cubicBezTo>
                        <a:pt x="5230" y="3763"/>
                        <a:pt x="5178" y="3711"/>
                        <a:pt x="5109" y="3659"/>
                      </a:cubicBezTo>
                      <a:lnTo>
                        <a:pt x="7284" y="932"/>
                      </a:lnTo>
                      <a:cubicBezTo>
                        <a:pt x="6611" y="415"/>
                        <a:pt x="5817" y="87"/>
                        <a:pt x="49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78" name="Google Shape;13978;p14"/>
                <p:cNvSpPr/>
                <p:nvPr/>
              </p:nvSpPr>
              <p:spPr>
                <a:xfrm rot="-5400000">
                  <a:off x="556078" y="2761345"/>
                  <a:ext cx="318043" cy="318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1" h="9010" extrusionOk="0">
                      <a:moveTo>
                        <a:pt x="4971" y="0"/>
                      </a:moveTo>
                      <a:lnTo>
                        <a:pt x="4592" y="3470"/>
                      </a:lnTo>
                      <a:lnTo>
                        <a:pt x="4505" y="3470"/>
                      </a:lnTo>
                      <a:cubicBezTo>
                        <a:pt x="4454" y="3470"/>
                        <a:pt x="4402" y="3487"/>
                        <a:pt x="4350" y="3487"/>
                      </a:cubicBezTo>
                      <a:lnTo>
                        <a:pt x="3970" y="18"/>
                      </a:lnTo>
                      <a:cubicBezTo>
                        <a:pt x="3125" y="121"/>
                        <a:pt x="2331" y="449"/>
                        <a:pt x="1675" y="984"/>
                      </a:cubicBezTo>
                      <a:lnTo>
                        <a:pt x="3849" y="3711"/>
                      </a:lnTo>
                      <a:cubicBezTo>
                        <a:pt x="3780" y="3763"/>
                        <a:pt x="3729" y="3815"/>
                        <a:pt x="3694" y="3866"/>
                      </a:cubicBezTo>
                      <a:lnTo>
                        <a:pt x="950" y="1692"/>
                      </a:lnTo>
                      <a:cubicBezTo>
                        <a:pt x="432" y="2348"/>
                        <a:pt x="87" y="3159"/>
                        <a:pt x="1" y="4005"/>
                      </a:cubicBezTo>
                      <a:lnTo>
                        <a:pt x="3470" y="4402"/>
                      </a:lnTo>
                      <a:cubicBezTo>
                        <a:pt x="3470" y="4436"/>
                        <a:pt x="3452" y="4471"/>
                        <a:pt x="3452" y="4505"/>
                      </a:cubicBezTo>
                      <a:cubicBezTo>
                        <a:pt x="3452" y="4557"/>
                        <a:pt x="3470" y="4591"/>
                        <a:pt x="3470" y="4626"/>
                      </a:cubicBezTo>
                      <a:lnTo>
                        <a:pt x="1" y="5023"/>
                      </a:lnTo>
                      <a:cubicBezTo>
                        <a:pt x="87" y="5869"/>
                        <a:pt x="432" y="6663"/>
                        <a:pt x="950" y="7336"/>
                      </a:cubicBezTo>
                      <a:lnTo>
                        <a:pt x="3694" y="5161"/>
                      </a:lnTo>
                      <a:cubicBezTo>
                        <a:pt x="3729" y="5213"/>
                        <a:pt x="3798" y="5265"/>
                        <a:pt x="3849" y="5316"/>
                      </a:cubicBezTo>
                      <a:lnTo>
                        <a:pt x="1675" y="8061"/>
                      </a:lnTo>
                      <a:cubicBezTo>
                        <a:pt x="2348" y="8578"/>
                        <a:pt x="3142" y="8924"/>
                        <a:pt x="3988" y="9010"/>
                      </a:cubicBezTo>
                      <a:lnTo>
                        <a:pt x="4384" y="5541"/>
                      </a:lnTo>
                      <a:cubicBezTo>
                        <a:pt x="4419" y="5541"/>
                        <a:pt x="4454" y="5558"/>
                        <a:pt x="4505" y="5558"/>
                      </a:cubicBezTo>
                      <a:cubicBezTo>
                        <a:pt x="4540" y="5558"/>
                        <a:pt x="4574" y="5541"/>
                        <a:pt x="4609" y="5541"/>
                      </a:cubicBezTo>
                      <a:lnTo>
                        <a:pt x="5006" y="9010"/>
                      </a:lnTo>
                      <a:cubicBezTo>
                        <a:pt x="5852" y="8924"/>
                        <a:pt x="6645" y="8596"/>
                        <a:pt x="7319" y="8061"/>
                      </a:cubicBezTo>
                      <a:lnTo>
                        <a:pt x="5144" y="5334"/>
                      </a:lnTo>
                      <a:cubicBezTo>
                        <a:pt x="5196" y="5282"/>
                        <a:pt x="5265" y="5213"/>
                        <a:pt x="5316" y="5161"/>
                      </a:cubicBezTo>
                      <a:lnTo>
                        <a:pt x="8044" y="7336"/>
                      </a:lnTo>
                      <a:cubicBezTo>
                        <a:pt x="8579" y="6663"/>
                        <a:pt x="8906" y="5851"/>
                        <a:pt x="9010" y="5006"/>
                      </a:cubicBezTo>
                      <a:lnTo>
                        <a:pt x="5541" y="4609"/>
                      </a:lnTo>
                      <a:lnTo>
                        <a:pt x="5541" y="4505"/>
                      </a:lnTo>
                      <a:cubicBezTo>
                        <a:pt x="5524" y="4453"/>
                        <a:pt x="5524" y="4402"/>
                        <a:pt x="5524" y="4350"/>
                      </a:cubicBezTo>
                      <a:lnTo>
                        <a:pt x="8993" y="3970"/>
                      </a:lnTo>
                      <a:cubicBezTo>
                        <a:pt x="8889" y="3124"/>
                        <a:pt x="8544" y="2313"/>
                        <a:pt x="8009" y="1657"/>
                      </a:cubicBezTo>
                      <a:lnTo>
                        <a:pt x="5282" y="3832"/>
                      </a:lnTo>
                      <a:cubicBezTo>
                        <a:pt x="5230" y="3763"/>
                        <a:pt x="5178" y="3711"/>
                        <a:pt x="5109" y="3659"/>
                      </a:cubicBezTo>
                      <a:lnTo>
                        <a:pt x="7284" y="932"/>
                      </a:lnTo>
                      <a:cubicBezTo>
                        <a:pt x="6611" y="415"/>
                        <a:pt x="5817" y="87"/>
                        <a:pt x="49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79" name="Google Shape;13979;p14"/>
                <p:cNvSpPr/>
                <p:nvPr/>
              </p:nvSpPr>
              <p:spPr>
                <a:xfrm rot="-5400000">
                  <a:off x="556078" y="3079395"/>
                  <a:ext cx="318043" cy="318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1" h="9010" extrusionOk="0">
                      <a:moveTo>
                        <a:pt x="4971" y="0"/>
                      </a:moveTo>
                      <a:lnTo>
                        <a:pt x="4592" y="3470"/>
                      </a:lnTo>
                      <a:lnTo>
                        <a:pt x="4505" y="3470"/>
                      </a:lnTo>
                      <a:cubicBezTo>
                        <a:pt x="4454" y="3470"/>
                        <a:pt x="4402" y="3487"/>
                        <a:pt x="4350" y="3487"/>
                      </a:cubicBezTo>
                      <a:lnTo>
                        <a:pt x="3970" y="18"/>
                      </a:lnTo>
                      <a:cubicBezTo>
                        <a:pt x="3125" y="121"/>
                        <a:pt x="2331" y="449"/>
                        <a:pt x="1675" y="984"/>
                      </a:cubicBezTo>
                      <a:lnTo>
                        <a:pt x="3849" y="3711"/>
                      </a:lnTo>
                      <a:cubicBezTo>
                        <a:pt x="3780" y="3763"/>
                        <a:pt x="3729" y="3815"/>
                        <a:pt x="3694" y="3866"/>
                      </a:cubicBezTo>
                      <a:lnTo>
                        <a:pt x="950" y="1692"/>
                      </a:lnTo>
                      <a:cubicBezTo>
                        <a:pt x="432" y="2348"/>
                        <a:pt x="87" y="3159"/>
                        <a:pt x="1" y="4005"/>
                      </a:cubicBezTo>
                      <a:lnTo>
                        <a:pt x="3470" y="4402"/>
                      </a:lnTo>
                      <a:cubicBezTo>
                        <a:pt x="3470" y="4436"/>
                        <a:pt x="3452" y="4471"/>
                        <a:pt x="3452" y="4505"/>
                      </a:cubicBezTo>
                      <a:cubicBezTo>
                        <a:pt x="3452" y="4557"/>
                        <a:pt x="3470" y="4591"/>
                        <a:pt x="3470" y="4626"/>
                      </a:cubicBezTo>
                      <a:lnTo>
                        <a:pt x="1" y="5023"/>
                      </a:lnTo>
                      <a:cubicBezTo>
                        <a:pt x="87" y="5869"/>
                        <a:pt x="432" y="6663"/>
                        <a:pt x="950" y="7336"/>
                      </a:cubicBezTo>
                      <a:lnTo>
                        <a:pt x="3694" y="5161"/>
                      </a:lnTo>
                      <a:cubicBezTo>
                        <a:pt x="3729" y="5213"/>
                        <a:pt x="3798" y="5265"/>
                        <a:pt x="3849" y="5316"/>
                      </a:cubicBezTo>
                      <a:lnTo>
                        <a:pt x="1675" y="8061"/>
                      </a:lnTo>
                      <a:cubicBezTo>
                        <a:pt x="2348" y="8578"/>
                        <a:pt x="3142" y="8924"/>
                        <a:pt x="3988" y="9010"/>
                      </a:cubicBezTo>
                      <a:lnTo>
                        <a:pt x="4384" y="5541"/>
                      </a:lnTo>
                      <a:cubicBezTo>
                        <a:pt x="4419" y="5541"/>
                        <a:pt x="4454" y="5558"/>
                        <a:pt x="4505" y="5558"/>
                      </a:cubicBezTo>
                      <a:cubicBezTo>
                        <a:pt x="4540" y="5558"/>
                        <a:pt x="4574" y="5541"/>
                        <a:pt x="4609" y="5541"/>
                      </a:cubicBezTo>
                      <a:lnTo>
                        <a:pt x="5006" y="9010"/>
                      </a:lnTo>
                      <a:cubicBezTo>
                        <a:pt x="5852" y="8924"/>
                        <a:pt x="6645" y="8596"/>
                        <a:pt x="7319" y="8061"/>
                      </a:cubicBezTo>
                      <a:lnTo>
                        <a:pt x="5144" y="5334"/>
                      </a:lnTo>
                      <a:cubicBezTo>
                        <a:pt x="5196" y="5282"/>
                        <a:pt x="5265" y="5213"/>
                        <a:pt x="5316" y="5161"/>
                      </a:cubicBezTo>
                      <a:lnTo>
                        <a:pt x="8044" y="7336"/>
                      </a:lnTo>
                      <a:cubicBezTo>
                        <a:pt x="8579" y="6663"/>
                        <a:pt x="8906" y="5851"/>
                        <a:pt x="9010" y="5006"/>
                      </a:cubicBezTo>
                      <a:lnTo>
                        <a:pt x="5541" y="4609"/>
                      </a:lnTo>
                      <a:lnTo>
                        <a:pt x="5541" y="4505"/>
                      </a:lnTo>
                      <a:cubicBezTo>
                        <a:pt x="5524" y="4453"/>
                        <a:pt x="5524" y="4402"/>
                        <a:pt x="5524" y="4350"/>
                      </a:cubicBezTo>
                      <a:lnTo>
                        <a:pt x="8993" y="3970"/>
                      </a:lnTo>
                      <a:cubicBezTo>
                        <a:pt x="8889" y="3124"/>
                        <a:pt x="8544" y="2313"/>
                        <a:pt x="8009" y="1657"/>
                      </a:cubicBezTo>
                      <a:lnTo>
                        <a:pt x="5282" y="3832"/>
                      </a:lnTo>
                      <a:cubicBezTo>
                        <a:pt x="5230" y="3763"/>
                        <a:pt x="5178" y="3711"/>
                        <a:pt x="5109" y="3659"/>
                      </a:cubicBezTo>
                      <a:lnTo>
                        <a:pt x="7284" y="932"/>
                      </a:lnTo>
                      <a:cubicBezTo>
                        <a:pt x="6611" y="415"/>
                        <a:pt x="5817" y="87"/>
                        <a:pt x="49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80" name="Google Shape;13980;p14"/>
                <p:cNvSpPr/>
                <p:nvPr/>
              </p:nvSpPr>
              <p:spPr>
                <a:xfrm rot="-5400000">
                  <a:off x="556078" y="3397445"/>
                  <a:ext cx="318043" cy="318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1" h="9010" extrusionOk="0">
                      <a:moveTo>
                        <a:pt x="4971" y="0"/>
                      </a:moveTo>
                      <a:lnTo>
                        <a:pt x="4592" y="3470"/>
                      </a:lnTo>
                      <a:lnTo>
                        <a:pt x="4505" y="3470"/>
                      </a:lnTo>
                      <a:cubicBezTo>
                        <a:pt x="4454" y="3470"/>
                        <a:pt x="4402" y="3487"/>
                        <a:pt x="4350" y="3487"/>
                      </a:cubicBezTo>
                      <a:lnTo>
                        <a:pt x="3970" y="18"/>
                      </a:lnTo>
                      <a:cubicBezTo>
                        <a:pt x="3125" y="121"/>
                        <a:pt x="2331" y="449"/>
                        <a:pt x="1675" y="984"/>
                      </a:cubicBezTo>
                      <a:lnTo>
                        <a:pt x="3849" y="3711"/>
                      </a:lnTo>
                      <a:cubicBezTo>
                        <a:pt x="3780" y="3763"/>
                        <a:pt x="3729" y="3815"/>
                        <a:pt x="3694" y="3866"/>
                      </a:cubicBezTo>
                      <a:lnTo>
                        <a:pt x="950" y="1692"/>
                      </a:lnTo>
                      <a:cubicBezTo>
                        <a:pt x="432" y="2348"/>
                        <a:pt x="87" y="3159"/>
                        <a:pt x="1" y="4005"/>
                      </a:cubicBezTo>
                      <a:lnTo>
                        <a:pt x="3470" y="4402"/>
                      </a:lnTo>
                      <a:cubicBezTo>
                        <a:pt x="3470" y="4436"/>
                        <a:pt x="3452" y="4471"/>
                        <a:pt x="3452" y="4505"/>
                      </a:cubicBezTo>
                      <a:cubicBezTo>
                        <a:pt x="3452" y="4557"/>
                        <a:pt x="3470" y="4591"/>
                        <a:pt x="3470" y="4626"/>
                      </a:cubicBezTo>
                      <a:lnTo>
                        <a:pt x="1" y="5023"/>
                      </a:lnTo>
                      <a:cubicBezTo>
                        <a:pt x="87" y="5869"/>
                        <a:pt x="432" y="6663"/>
                        <a:pt x="950" y="7336"/>
                      </a:cubicBezTo>
                      <a:lnTo>
                        <a:pt x="3694" y="5161"/>
                      </a:lnTo>
                      <a:cubicBezTo>
                        <a:pt x="3729" y="5213"/>
                        <a:pt x="3798" y="5265"/>
                        <a:pt x="3849" y="5316"/>
                      </a:cubicBezTo>
                      <a:lnTo>
                        <a:pt x="1675" y="8061"/>
                      </a:lnTo>
                      <a:cubicBezTo>
                        <a:pt x="2348" y="8578"/>
                        <a:pt x="3142" y="8924"/>
                        <a:pt x="3988" y="9010"/>
                      </a:cubicBezTo>
                      <a:lnTo>
                        <a:pt x="4384" y="5541"/>
                      </a:lnTo>
                      <a:cubicBezTo>
                        <a:pt x="4419" y="5541"/>
                        <a:pt x="4454" y="5558"/>
                        <a:pt x="4505" y="5558"/>
                      </a:cubicBezTo>
                      <a:cubicBezTo>
                        <a:pt x="4540" y="5558"/>
                        <a:pt x="4574" y="5541"/>
                        <a:pt x="4609" y="5541"/>
                      </a:cubicBezTo>
                      <a:lnTo>
                        <a:pt x="5006" y="9010"/>
                      </a:lnTo>
                      <a:cubicBezTo>
                        <a:pt x="5852" y="8924"/>
                        <a:pt x="6645" y="8596"/>
                        <a:pt x="7319" y="8061"/>
                      </a:cubicBezTo>
                      <a:lnTo>
                        <a:pt x="5144" y="5334"/>
                      </a:lnTo>
                      <a:cubicBezTo>
                        <a:pt x="5196" y="5282"/>
                        <a:pt x="5265" y="5213"/>
                        <a:pt x="5316" y="5161"/>
                      </a:cubicBezTo>
                      <a:lnTo>
                        <a:pt x="8044" y="7336"/>
                      </a:lnTo>
                      <a:cubicBezTo>
                        <a:pt x="8579" y="6663"/>
                        <a:pt x="8906" y="5851"/>
                        <a:pt x="9010" y="5006"/>
                      </a:cubicBezTo>
                      <a:lnTo>
                        <a:pt x="5541" y="4609"/>
                      </a:lnTo>
                      <a:lnTo>
                        <a:pt x="5541" y="4505"/>
                      </a:lnTo>
                      <a:cubicBezTo>
                        <a:pt x="5524" y="4453"/>
                        <a:pt x="5524" y="4402"/>
                        <a:pt x="5524" y="4350"/>
                      </a:cubicBezTo>
                      <a:lnTo>
                        <a:pt x="8993" y="3970"/>
                      </a:lnTo>
                      <a:cubicBezTo>
                        <a:pt x="8889" y="3124"/>
                        <a:pt x="8544" y="2313"/>
                        <a:pt x="8009" y="1657"/>
                      </a:cubicBezTo>
                      <a:lnTo>
                        <a:pt x="5282" y="3832"/>
                      </a:lnTo>
                      <a:cubicBezTo>
                        <a:pt x="5230" y="3763"/>
                        <a:pt x="5178" y="3711"/>
                        <a:pt x="5109" y="3659"/>
                      </a:cubicBezTo>
                      <a:lnTo>
                        <a:pt x="7284" y="932"/>
                      </a:lnTo>
                      <a:cubicBezTo>
                        <a:pt x="6611" y="415"/>
                        <a:pt x="5817" y="87"/>
                        <a:pt x="49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81" name="Google Shape;13981;p14"/>
                <p:cNvSpPr/>
                <p:nvPr/>
              </p:nvSpPr>
              <p:spPr>
                <a:xfrm rot="-5400000">
                  <a:off x="556078" y="3715495"/>
                  <a:ext cx="318043" cy="318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1" h="9010" extrusionOk="0">
                      <a:moveTo>
                        <a:pt x="4971" y="0"/>
                      </a:moveTo>
                      <a:lnTo>
                        <a:pt x="4592" y="3470"/>
                      </a:lnTo>
                      <a:lnTo>
                        <a:pt x="4505" y="3470"/>
                      </a:lnTo>
                      <a:cubicBezTo>
                        <a:pt x="4454" y="3470"/>
                        <a:pt x="4402" y="3487"/>
                        <a:pt x="4350" y="3487"/>
                      </a:cubicBezTo>
                      <a:lnTo>
                        <a:pt x="3970" y="18"/>
                      </a:lnTo>
                      <a:cubicBezTo>
                        <a:pt x="3125" y="121"/>
                        <a:pt x="2331" y="449"/>
                        <a:pt x="1675" y="984"/>
                      </a:cubicBezTo>
                      <a:lnTo>
                        <a:pt x="3849" y="3711"/>
                      </a:lnTo>
                      <a:cubicBezTo>
                        <a:pt x="3780" y="3763"/>
                        <a:pt x="3729" y="3815"/>
                        <a:pt x="3694" y="3866"/>
                      </a:cubicBezTo>
                      <a:lnTo>
                        <a:pt x="950" y="1692"/>
                      </a:lnTo>
                      <a:cubicBezTo>
                        <a:pt x="432" y="2348"/>
                        <a:pt x="87" y="3159"/>
                        <a:pt x="1" y="4005"/>
                      </a:cubicBezTo>
                      <a:lnTo>
                        <a:pt x="3470" y="4402"/>
                      </a:lnTo>
                      <a:cubicBezTo>
                        <a:pt x="3470" y="4436"/>
                        <a:pt x="3452" y="4471"/>
                        <a:pt x="3452" y="4505"/>
                      </a:cubicBezTo>
                      <a:cubicBezTo>
                        <a:pt x="3452" y="4557"/>
                        <a:pt x="3470" y="4591"/>
                        <a:pt x="3470" y="4626"/>
                      </a:cubicBezTo>
                      <a:lnTo>
                        <a:pt x="1" y="5023"/>
                      </a:lnTo>
                      <a:cubicBezTo>
                        <a:pt x="87" y="5869"/>
                        <a:pt x="432" y="6663"/>
                        <a:pt x="950" y="7336"/>
                      </a:cubicBezTo>
                      <a:lnTo>
                        <a:pt x="3694" y="5161"/>
                      </a:lnTo>
                      <a:cubicBezTo>
                        <a:pt x="3729" y="5213"/>
                        <a:pt x="3798" y="5265"/>
                        <a:pt x="3849" y="5316"/>
                      </a:cubicBezTo>
                      <a:lnTo>
                        <a:pt x="1675" y="8061"/>
                      </a:lnTo>
                      <a:cubicBezTo>
                        <a:pt x="2348" y="8578"/>
                        <a:pt x="3142" y="8924"/>
                        <a:pt x="3988" y="9010"/>
                      </a:cubicBezTo>
                      <a:lnTo>
                        <a:pt x="4384" y="5541"/>
                      </a:lnTo>
                      <a:cubicBezTo>
                        <a:pt x="4419" y="5541"/>
                        <a:pt x="4454" y="5558"/>
                        <a:pt x="4505" y="5558"/>
                      </a:cubicBezTo>
                      <a:cubicBezTo>
                        <a:pt x="4540" y="5558"/>
                        <a:pt x="4574" y="5541"/>
                        <a:pt x="4609" y="5541"/>
                      </a:cubicBezTo>
                      <a:lnTo>
                        <a:pt x="5006" y="9010"/>
                      </a:lnTo>
                      <a:cubicBezTo>
                        <a:pt x="5852" y="8924"/>
                        <a:pt x="6645" y="8596"/>
                        <a:pt x="7319" y="8061"/>
                      </a:cubicBezTo>
                      <a:lnTo>
                        <a:pt x="5144" y="5334"/>
                      </a:lnTo>
                      <a:cubicBezTo>
                        <a:pt x="5196" y="5282"/>
                        <a:pt x="5265" y="5213"/>
                        <a:pt x="5316" y="5161"/>
                      </a:cubicBezTo>
                      <a:lnTo>
                        <a:pt x="8044" y="7336"/>
                      </a:lnTo>
                      <a:cubicBezTo>
                        <a:pt x="8579" y="6663"/>
                        <a:pt x="8906" y="5851"/>
                        <a:pt x="9010" y="5006"/>
                      </a:cubicBezTo>
                      <a:lnTo>
                        <a:pt x="5541" y="4609"/>
                      </a:lnTo>
                      <a:lnTo>
                        <a:pt x="5541" y="4505"/>
                      </a:lnTo>
                      <a:cubicBezTo>
                        <a:pt x="5524" y="4453"/>
                        <a:pt x="5524" y="4402"/>
                        <a:pt x="5524" y="4350"/>
                      </a:cubicBezTo>
                      <a:lnTo>
                        <a:pt x="8993" y="3970"/>
                      </a:lnTo>
                      <a:cubicBezTo>
                        <a:pt x="8889" y="3124"/>
                        <a:pt x="8544" y="2313"/>
                        <a:pt x="8009" y="1657"/>
                      </a:cubicBezTo>
                      <a:lnTo>
                        <a:pt x="5282" y="3832"/>
                      </a:lnTo>
                      <a:cubicBezTo>
                        <a:pt x="5230" y="3763"/>
                        <a:pt x="5178" y="3711"/>
                        <a:pt x="5109" y="3659"/>
                      </a:cubicBezTo>
                      <a:lnTo>
                        <a:pt x="7284" y="932"/>
                      </a:lnTo>
                      <a:cubicBezTo>
                        <a:pt x="6611" y="415"/>
                        <a:pt x="5817" y="87"/>
                        <a:pt x="49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82" name="Google Shape;13982;p14"/>
                <p:cNvSpPr/>
                <p:nvPr/>
              </p:nvSpPr>
              <p:spPr>
                <a:xfrm rot="-5400000">
                  <a:off x="556078" y="4033545"/>
                  <a:ext cx="318043" cy="318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1" h="9010" extrusionOk="0">
                      <a:moveTo>
                        <a:pt x="4971" y="0"/>
                      </a:moveTo>
                      <a:lnTo>
                        <a:pt x="4592" y="3470"/>
                      </a:lnTo>
                      <a:lnTo>
                        <a:pt x="4505" y="3470"/>
                      </a:lnTo>
                      <a:cubicBezTo>
                        <a:pt x="4454" y="3470"/>
                        <a:pt x="4402" y="3487"/>
                        <a:pt x="4350" y="3487"/>
                      </a:cubicBezTo>
                      <a:lnTo>
                        <a:pt x="3970" y="18"/>
                      </a:lnTo>
                      <a:cubicBezTo>
                        <a:pt x="3125" y="121"/>
                        <a:pt x="2331" y="449"/>
                        <a:pt x="1675" y="984"/>
                      </a:cubicBezTo>
                      <a:lnTo>
                        <a:pt x="3849" y="3711"/>
                      </a:lnTo>
                      <a:cubicBezTo>
                        <a:pt x="3780" y="3763"/>
                        <a:pt x="3729" y="3815"/>
                        <a:pt x="3694" y="3866"/>
                      </a:cubicBezTo>
                      <a:lnTo>
                        <a:pt x="950" y="1692"/>
                      </a:lnTo>
                      <a:cubicBezTo>
                        <a:pt x="432" y="2348"/>
                        <a:pt x="87" y="3159"/>
                        <a:pt x="1" y="4005"/>
                      </a:cubicBezTo>
                      <a:lnTo>
                        <a:pt x="3470" y="4402"/>
                      </a:lnTo>
                      <a:cubicBezTo>
                        <a:pt x="3470" y="4436"/>
                        <a:pt x="3452" y="4471"/>
                        <a:pt x="3452" y="4505"/>
                      </a:cubicBezTo>
                      <a:cubicBezTo>
                        <a:pt x="3452" y="4557"/>
                        <a:pt x="3470" y="4591"/>
                        <a:pt x="3470" y="4626"/>
                      </a:cubicBezTo>
                      <a:lnTo>
                        <a:pt x="1" y="5023"/>
                      </a:lnTo>
                      <a:cubicBezTo>
                        <a:pt x="87" y="5869"/>
                        <a:pt x="432" y="6663"/>
                        <a:pt x="950" y="7336"/>
                      </a:cubicBezTo>
                      <a:lnTo>
                        <a:pt x="3694" y="5161"/>
                      </a:lnTo>
                      <a:cubicBezTo>
                        <a:pt x="3729" y="5213"/>
                        <a:pt x="3798" y="5265"/>
                        <a:pt x="3849" y="5316"/>
                      </a:cubicBezTo>
                      <a:lnTo>
                        <a:pt x="1675" y="8061"/>
                      </a:lnTo>
                      <a:cubicBezTo>
                        <a:pt x="2348" y="8578"/>
                        <a:pt x="3142" y="8924"/>
                        <a:pt x="3988" y="9010"/>
                      </a:cubicBezTo>
                      <a:lnTo>
                        <a:pt x="4384" y="5541"/>
                      </a:lnTo>
                      <a:cubicBezTo>
                        <a:pt x="4419" y="5541"/>
                        <a:pt x="4454" y="5558"/>
                        <a:pt x="4505" y="5558"/>
                      </a:cubicBezTo>
                      <a:cubicBezTo>
                        <a:pt x="4540" y="5558"/>
                        <a:pt x="4574" y="5541"/>
                        <a:pt x="4609" y="5541"/>
                      </a:cubicBezTo>
                      <a:lnTo>
                        <a:pt x="5006" y="9010"/>
                      </a:lnTo>
                      <a:cubicBezTo>
                        <a:pt x="5852" y="8924"/>
                        <a:pt x="6645" y="8596"/>
                        <a:pt x="7319" y="8061"/>
                      </a:cubicBezTo>
                      <a:lnTo>
                        <a:pt x="5144" y="5334"/>
                      </a:lnTo>
                      <a:cubicBezTo>
                        <a:pt x="5196" y="5282"/>
                        <a:pt x="5265" y="5213"/>
                        <a:pt x="5316" y="5161"/>
                      </a:cubicBezTo>
                      <a:lnTo>
                        <a:pt x="8044" y="7336"/>
                      </a:lnTo>
                      <a:cubicBezTo>
                        <a:pt x="8579" y="6663"/>
                        <a:pt x="8906" y="5851"/>
                        <a:pt x="9010" y="5006"/>
                      </a:cubicBezTo>
                      <a:lnTo>
                        <a:pt x="5541" y="4609"/>
                      </a:lnTo>
                      <a:lnTo>
                        <a:pt x="5541" y="4505"/>
                      </a:lnTo>
                      <a:cubicBezTo>
                        <a:pt x="5524" y="4453"/>
                        <a:pt x="5524" y="4402"/>
                        <a:pt x="5524" y="4350"/>
                      </a:cubicBezTo>
                      <a:lnTo>
                        <a:pt x="8993" y="3970"/>
                      </a:lnTo>
                      <a:cubicBezTo>
                        <a:pt x="8889" y="3124"/>
                        <a:pt x="8544" y="2313"/>
                        <a:pt x="8009" y="1657"/>
                      </a:cubicBezTo>
                      <a:lnTo>
                        <a:pt x="5282" y="3832"/>
                      </a:lnTo>
                      <a:cubicBezTo>
                        <a:pt x="5230" y="3763"/>
                        <a:pt x="5178" y="3711"/>
                        <a:pt x="5109" y="3659"/>
                      </a:cubicBezTo>
                      <a:lnTo>
                        <a:pt x="7284" y="932"/>
                      </a:lnTo>
                      <a:cubicBezTo>
                        <a:pt x="6611" y="415"/>
                        <a:pt x="5817" y="87"/>
                        <a:pt x="49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83" name="Google Shape;13983;p14"/>
                <p:cNvSpPr/>
                <p:nvPr/>
              </p:nvSpPr>
              <p:spPr>
                <a:xfrm rot="-5400000">
                  <a:off x="556078" y="4351595"/>
                  <a:ext cx="318043" cy="318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1" h="9010" extrusionOk="0">
                      <a:moveTo>
                        <a:pt x="4971" y="0"/>
                      </a:moveTo>
                      <a:lnTo>
                        <a:pt x="4592" y="3470"/>
                      </a:lnTo>
                      <a:lnTo>
                        <a:pt x="4505" y="3470"/>
                      </a:lnTo>
                      <a:cubicBezTo>
                        <a:pt x="4454" y="3470"/>
                        <a:pt x="4402" y="3487"/>
                        <a:pt x="4350" y="3487"/>
                      </a:cubicBezTo>
                      <a:lnTo>
                        <a:pt x="3970" y="18"/>
                      </a:lnTo>
                      <a:cubicBezTo>
                        <a:pt x="3125" y="121"/>
                        <a:pt x="2331" y="449"/>
                        <a:pt x="1675" y="984"/>
                      </a:cubicBezTo>
                      <a:lnTo>
                        <a:pt x="3849" y="3711"/>
                      </a:lnTo>
                      <a:cubicBezTo>
                        <a:pt x="3780" y="3763"/>
                        <a:pt x="3729" y="3815"/>
                        <a:pt x="3694" y="3866"/>
                      </a:cubicBezTo>
                      <a:lnTo>
                        <a:pt x="950" y="1692"/>
                      </a:lnTo>
                      <a:cubicBezTo>
                        <a:pt x="432" y="2348"/>
                        <a:pt x="87" y="3159"/>
                        <a:pt x="1" y="4005"/>
                      </a:cubicBezTo>
                      <a:lnTo>
                        <a:pt x="3470" y="4402"/>
                      </a:lnTo>
                      <a:cubicBezTo>
                        <a:pt x="3470" y="4436"/>
                        <a:pt x="3452" y="4471"/>
                        <a:pt x="3452" y="4505"/>
                      </a:cubicBezTo>
                      <a:cubicBezTo>
                        <a:pt x="3452" y="4557"/>
                        <a:pt x="3470" y="4591"/>
                        <a:pt x="3470" y="4626"/>
                      </a:cubicBezTo>
                      <a:lnTo>
                        <a:pt x="1" y="5023"/>
                      </a:lnTo>
                      <a:cubicBezTo>
                        <a:pt x="87" y="5869"/>
                        <a:pt x="432" y="6663"/>
                        <a:pt x="950" y="7336"/>
                      </a:cubicBezTo>
                      <a:lnTo>
                        <a:pt x="3694" y="5161"/>
                      </a:lnTo>
                      <a:cubicBezTo>
                        <a:pt x="3729" y="5213"/>
                        <a:pt x="3798" y="5265"/>
                        <a:pt x="3849" y="5316"/>
                      </a:cubicBezTo>
                      <a:lnTo>
                        <a:pt x="1675" y="8061"/>
                      </a:lnTo>
                      <a:cubicBezTo>
                        <a:pt x="2348" y="8578"/>
                        <a:pt x="3142" y="8924"/>
                        <a:pt x="3988" y="9010"/>
                      </a:cubicBezTo>
                      <a:lnTo>
                        <a:pt x="4384" y="5541"/>
                      </a:lnTo>
                      <a:cubicBezTo>
                        <a:pt x="4419" y="5541"/>
                        <a:pt x="4454" y="5558"/>
                        <a:pt x="4505" y="5558"/>
                      </a:cubicBezTo>
                      <a:cubicBezTo>
                        <a:pt x="4540" y="5558"/>
                        <a:pt x="4574" y="5541"/>
                        <a:pt x="4609" y="5541"/>
                      </a:cubicBezTo>
                      <a:lnTo>
                        <a:pt x="5006" y="9010"/>
                      </a:lnTo>
                      <a:cubicBezTo>
                        <a:pt x="5852" y="8924"/>
                        <a:pt x="6645" y="8596"/>
                        <a:pt x="7319" y="8061"/>
                      </a:cubicBezTo>
                      <a:lnTo>
                        <a:pt x="5144" y="5334"/>
                      </a:lnTo>
                      <a:cubicBezTo>
                        <a:pt x="5196" y="5282"/>
                        <a:pt x="5265" y="5213"/>
                        <a:pt x="5316" y="5161"/>
                      </a:cubicBezTo>
                      <a:lnTo>
                        <a:pt x="8044" y="7336"/>
                      </a:lnTo>
                      <a:cubicBezTo>
                        <a:pt x="8579" y="6663"/>
                        <a:pt x="8906" y="5851"/>
                        <a:pt x="9010" y="5006"/>
                      </a:cubicBezTo>
                      <a:lnTo>
                        <a:pt x="5541" y="4609"/>
                      </a:lnTo>
                      <a:lnTo>
                        <a:pt x="5541" y="4505"/>
                      </a:lnTo>
                      <a:cubicBezTo>
                        <a:pt x="5524" y="4453"/>
                        <a:pt x="5524" y="4402"/>
                        <a:pt x="5524" y="4350"/>
                      </a:cubicBezTo>
                      <a:lnTo>
                        <a:pt x="8993" y="3970"/>
                      </a:lnTo>
                      <a:cubicBezTo>
                        <a:pt x="8889" y="3124"/>
                        <a:pt x="8544" y="2313"/>
                        <a:pt x="8009" y="1657"/>
                      </a:cubicBezTo>
                      <a:lnTo>
                        <a:pt x="5282" y="3832"/>
                      </a:lnTo>
                      <a:cubicBezTo>
                        <a:pt x="5230" y="3763"/>
                        <a:pt x="5178" y="3711"/>
                        <a:pt x="5109" y="3659"/>
                      </a:cubicBezTo>
                      <a:lnTo>
                        <a:pt x="7284" y="932"/>
                      </a:lnTo>
                      <a:cubicBezTo>
                        <a:pt x="6611" y="415"/>
                        <a:pt x="5817" y="87"/>
                        <a:pt x="49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3984" name="Google Shape;13984;p14"/>
            <p:cNvGrpSpPr/>
            <p:nvPr/>
          </p:nvGrpSpPr>
          <p:grpSpPr>
            <a:xfrm>
              <a:off x="805423" y="4325188"/>
              <a:ext cx="7533198" cy="313887"/>
              <a:chOff x="806003" y="504420"/>
              <a:chExt cx="7633193" cy="318053"/>
            </a:xfrm>
          </p:grpSpPr>
          <p:grpSp>
            <p:nvGrpSpPr>
              <p:cNvPr id="13985" name="Google Shape;13985;p14"/>
              <p:cNvGrpSpPr/>
              <p:nvPr/>
            </p:nvGrpSpPr>
            <p:grpSpPr>
              <a:xfrm rot="5400000">
                <a:off x="2714298" y="-1403875"/>
                <a:ext cx="318053" cy="4134643"/>
                <a:chOff x="556073" y="535000"/>
                <a:chExt cx="318053" cy="4134643"/>
              </a:xfrm>
            </p:grpSpPr>
            <p:sp>
              <p:nvSpPr>
                <p:cNvPr id="13986" name="Google Shape;13986;p14"/>
                <p:cNvSpPr/>
                <p:nvPr/>
              </p:nvSpPr>
              <p:spPr>
                <a:xfrm rot="-5400000">
                  <a:off x="556078" y="534995"/>
                  <a:ext cx="318043" cy="318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1" h="9010" extrusionOk="0">
                      <a:moveTo>
                        <a:pt x="4971" y="0"/>
                      </a:moveTo>
                      <a:lnTo>
                        <a:pt x="4592" y="3470"/>
                      </a:lnTo>
                      <a:lnTo>
                        <a:pt x="4505" y="3470"/>
                      </a:lnTo>
                      <a:cubicBezTo>
                        <a:pt x="4454" y="3470"/>
                        <a:pt x="4402" y="3487"/>
                        <a:pt x="4350" y="3487"/>
                      </a:cubicBezTo>
                      <a:lnTo>
                        <a:pt x="3970" y="18"/>
                      </a:lnTo>
                      <a:cubicBezTo>
                        <a:pt x="3125" y="121"/>
                        <a:pt x="2331" y="449"/>
                        <a:pt x="1675" y="984"/>
                      </a:cubicBezTo>
                      <a:lnTo>
                        <a:pt x="3849" y="3711"/>
                      </a:lnTo>
                      <a:cubicBezTo>
                        <a:pt x="3780" y="3763"/>
                        <a:pt x="3729" y="3815"/>
                        <a:pt x="3694" y="3866"/>
                      </a:cubicBezTo>
                      <a:lnTo>
                        <a:pt x="950" y="1692"/>
                      </a:lnTo>
                      <a:cubicBezTo>
                        <a:pt x="432" y="2348"/>
                        <a:pt x="87" y="3159"/>
                        <a:pt x="1" y="4005"/>
                      </a:cubicBezTo>
                      <a:lnTo>
                        <a:pt x="3470" y="4402"/>
                      </a:lnTo>
                      <a:cubicBezTo>
                        <a:pt x="3470" y="4436"/>
                        <a:pt x="3452" y="4471"/>
                        <a:pt x="3452" y="4505"/>
                      </a:cubicBezTo>
                      <a:cubicBezTo>
                        <a:pt x="3452" y="4557"/>
                        <a:pt x="3470" y="4591"/>
                        <a:pt x="3470" y="4626"/>
                      </a:cubicBezTo>
                      <a:lnTo>
                        <a:pt x="1" y="5023"/>
                      </a:lnTo>
                      <a:cubicBezTo>
                        <a:pt x="87" y="5869"/>
                        <a:pt x="432" y="6663"/>
                        <a:pt x="950" y="7336"/>
                      </a:cubicBezTo>
                      <a:lnTo>
                        <a:pt x="3694" y="5161"/>
                      </a:lnTo>
                      <a:cubicBezTo>
                        <a:pt x="3729" y="5213"/>
                        <a:pt x="3798" y="5265"/>
                        <a:pt x="3849" y="5316"/>
                      </a:cubicBezTo>
                      <a:lnTo>
                        <a:pt x="1675" y="8061"/>
                      </a:lnTo>
                      <a:cubicBezTo>
                        <a:pt x="2348" y="8578"/>
                        <a:pt x="3142" y="8924"/>
                        <a:pt x="3988" y="9010"/>
                      </a:cubicBezTo>
                      <a:lnTo>
                        <a:pt x="4384" y="5541"/>
                      </a:lnTo>
                      <a:cubicBezTo>
                        <a:pt x="4419" y="5541"/>
                        <a:pt x="4454" y="5558"/>
                        <a:pt x="4505" y="5558"/>
                      </a:cubicBezTo>
                      <a:cubicBezTo>
                        <a:pt x="4540" y="5558"/>
                        <a:pt x="4574" y="5541"/>
                        <a:pt x="4609" y="5541"/>
                      </a:cubicBezTo>
                      <a:lnTo>
                        <a:pt x="5006" y="9010"/>
                      </a:lnTo>
                      <a:cubicBezTo>
                        <a:pt x="5852" y="8924"/>
                        <a:pt x="6645" y="8596"/>
                        <a:pt x="7319" y="8061"/>
                      </a:cubicBezTo>
                      <a:lnTo>
                        <a:pt x="5144" y="5334"/>
                      </a:lnTo>
                      <a:cubicBezTo>
                        <a:pt x="5196" y="5282"/>
                        <a:pt x="5265" y="5213"/>
                        <a:pt x="5316" y="5161"/>
                      </a:cubicBezTo>
                      <a:lnTo>
                        <a:pt x="8044" y="7336"/>
                      </a:lnTo>
                      <a:cubicBezTo>
                        <a:pt x="8579" y="6663"/>
                        <a:pt x="8906" y="5851"/>
                        <a:pt x="9010" y="5006"/>
                      </a:cubicBezTo>
                      <a:lnTo>
                        <a:pt x="5541" y="4609"/>
                      </a:lnTo>
                      <a:lnTo>
                        <a:pt x="5541" y="4505"/>
                      </a:lnTo>
                      <a:cubicBezTo>
                        <a:pt x="5524" y="4453"/>
                        <a:pt x="5524" y="4402"/>
                        <a:pt x="5524" y="4350"/>
                      </a:cubicBezTo>
                      <a:lnTo>
                        <a:pt x="8993" y="3970"/>
                      </a:lnTo>
                      <a:cubicBezTo>
                        <a:pt x="8889" y="3124"/>
                        <a:pt x="8544" y="2313"/>
                        <a:pt x="8009" y="1657"/>
                      </a:cubicBezTo>
                      <a:lnTo>
                        <a:pt x="5282" y="3832"/>
                      </a:lnTo>
                      <a:cubicBezTo>
                        <a:pt x="5230" y="3763"/>
                        <a:pt x="5178" y="3711"/>
                        <a:pt x="5109" y="3659"/>
                      </a:cubicBezTo>
                      <a:lnTo>
                        <a:pt x="7284" y="932"/>
                      </a:lnTo>
                      <a:cubicBezTo>
                        <a:pt x="6611" y="415"/>
                        <a:pt x="5817" y="87"/>
                        <a:pt x="49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87" name="Google Shape;13987;p14"/>
                <p:cNvSpPr/>
                <p:nvPr/>
              </p:nvSpPr>
              <p:spPr>
                <a:xfrm rot="-5400000">
                  <a:off x="556078" y="853045"/>
                  <a:ext cx="318043" cy="318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1" h="9010" extrusionOk="0">
                      <a:moveTo>
                        <a:pt x="4971" y="0"/>
                      </a:moveTo>
                      <a:lnTo>
                        <a:pt x="4592" y="3470"/>
                      </a:lnTo>
                      <a:lnTo>
                        <a:pt x="4505" y="3470"/>
                      </a:lnTo>
                      <a:cubicBezTo>
                        <a:pt x="4454" y="3470"/>
                        <a:pt x="4402" y="3487"/>
                        <a:pt x="4350" y="3487"/>
                      </a:cubicBezTo>
                      <a:lnTo>
                        <a:pt x="3970" y="18"/>
                      </a:lnTo>
                      <a:cubicBezTo>
                        <a:pt x="3125" y="121"/>
                        <a:pt x="2331" y="449"/>
                        <a:pt x="1675" y="984"/>
                      </a:cubicBezTo>
                      <a:lnTo>
                        <a:pt x="3849" y="3711"/>
                      </a:lnTo>
                      <a:cubicBezTo>
                        <a:pt x="3780" y="3763"/>
                        <a:pt x="3729" y="3815"/>
                        <a:pt x="3694" y="3866"/>
                      </a:cubicBezTo>
                      <a:lnTo>
                        <a:pt x="950" y="1692"/>
                      </a:lnTo>
                      <a:cubicBezTo>
                        <a:pt x="432" y="2348"/>
                        <a:pt x="87" y="3159"/>
                        <a:pt x="1" y="4005"/>
                      </a:cubicBezTo>
                      <a:lnTo>
                        <a:pt x="3470" y="4402"/>
                      </a:lnTo>
                      <a:cubicBezTo>
                        <a:pt x="3470" y="4436"/>
                        <a:pt x="3452" y="4471"/>
                        <a:pt x="3452" y="4505"/>
                      </a:cubicBezTo>
                      <a:cubicBezTo>
                        <a:pt x="3452" y="4557"/>
                        <a:pt x="3470" y="4591"/>
                        <a:pt x="3470" y="4626"/>
                      </a:cubicBezTo>
                      <a:lnTo>
                        <a:pt x="1" y="5023"/>
                      </a:lnTo>
                      <a:cubicBezTo>
                        <a:pt x="87" y="5869"/>
                        <a:pt x="432" y="6663"/>
                        <a:pt x="950" y="7336"/>
                      </a:cubicBezTo>
                      <a:lnTo>
                        <a:pt x="3694" y="5161"/>
                      </a:lnTo>
                      <a:cubicBezTo>
                        <a:pt x="3729" y="5213"/>
                        <a:pt x="3798" y="5265"/>
                        <a:pt x="3849" y="5316"/>
                      </a:cubicBezTo>
                      <a:lnTo>
                        <a:pt x="1675" y="8061"/>
                      </a:lnTo>
                      <a:cubicBezTo>
                        <a:pt x="2348" y="8578"/>
                        <a:pt x="3142" y="8924"/>
                        <a:pt x="3988" y="9010"/>
                      </a:cubicBezTo>
                      <a:lnTo>
                        <a:pt x="4384" y="5541"/>
                      </a:lnTo>
                      <a:cubicBezTo>
                        <a:pt x="4419" y="5541"/>
                        <a:pt x="4454" y="5558"/>
                        <a:pt x="4505" y="5558"/>
                      </a:cubicBezTo>
                      <a:cubicBezTo>
                        <a:pt x="4540" y="5558"/>
                        <a:pt x="4574" y="5541"/>
                        <a:pt x="4609" y="5541"/>
                      </a:cubicBezTo>
                      <a:lnTo>
                        <a:pt x="5006" y="9010"/>
                      </a:lnTo>
                      <a:cubicBezTo>
                        <a:pt x="5852" y="8924"/>
                        <a:pt x="6645" y="8596"/>
                        <a:pt x="7319" y="8061"/>
                      </a:cubicBezTo>
                      <a:lnTo>
                        <a:pt x="5144" y="5334"/>
                      </a:lnTo>
                      <a:cubicBezTo>
                        <a:pt x="5196" y="5282"/>
                        <a:pt x="5265" y="5213"/>
                        <a:pt x="5316" y="5161"/>
                      </a:cubicBezTo>
                      <a:lnTo>
                        <a:pt x="8044" y="7336"/>
                      </a:lnTo>
                      <a:cubicBezTo>
                        <a:pt x="8579" y="6663"/>
                        <a:pt x="8906" y="5851"/>
                        <a:pt x="9010" y="5006"/>
                      </a:cubicBezTo>
                      <a:lnTo>
                        <a:pt x="5541" y="4609"/>
                      </a:lnTo>
                      <a:lnTo>
                        <a:pt x="5541" y="4505"/>
                      </a:lnTo>
                      <a:cubicBezTo>
                        <a:pt x="5524" y="4453"/>
                        <a:pt x="5524" y="4402"/>
                        <a:pt x="5524" y="4350"/>
                      </a:cubicBezTo>
                      <a:lnTo>
                        <a:pt x="8993" y="3970"/>
                      </a:lnTo>
                      <a:cubicBezTo>
                        <a:pt x="8889" y="3124"/>
                        <a:pt x="8544" y="2313"/>
                        <a:pt x="8009" y="1657"/>
                      </a:cubicBezTo>
                      <a:lnTo>
                        <a:pt x="5282" y="3832"/>
                      </a:lnTo>
                      <a:cubicBezTo>
                        <a:pt x="5230" y="3763"/>
                        <a:pt x="5178" y="3711"/>
                        <a:pt x="5109" y="3659"/>
                      </a:cubicBezTo>
                      <a:lnTo>
                        <a:pt x="7284" y="932"/>
                      </a:lnTo>
                      <a:cubicBezTo>
                        <a:pt x="6611" y="415"/>
                        <a:pt x="5817" y="87"/>
                        <a:pt x="49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88" name="Google Shape;13988;p14"/>
                <p:cNvSpPr/>
                <p:nvPr/>
              </p:nvSpPr>
              <p:spPr>
                <a:xfrm rot="-5400000">
                  <a:off x="556078" y="1171095"/>
                  <a:ext cx="318043" cy="318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1" h="9010" extrusionOk="0">
                      <a:moveTo>
                        <a:pt x="4971" y="0"/>
                      </a:moveTo>
                      <a:lnTo>
                        <a:pt x="4592" y="3470"/>
                      </a:lnTo>
                      <a:lnTo>
                        <a:pt x="4505" y="3470"/>
                      </a:lnTo>
                      <a:cubicBezTo>
                        <a:pt x="4454" y="3470"/>
                        <a:pt x="4402" y="3487"/>
                        <a:pt x="4350" y="3487"/>
                      </a:cubicBezTo>
                      <a:lnTo>
                        <a:pt x="3970" y="18"/>
                      </a:lnTo>
                      <a:cubicBezTo>
                        <a:pt x="3125" y="121"/>
                        <a:pt x="2331" y="449"/>
                        <a:pt x="1675" y="984"/>
                      </a:cubicBezTo>
                      <a:lnTo>
                        <a:pt x="3849" y="3711"/>
                      </a:lnTo>
                      <a:cubicBezTo>
                        <a:pt x="3780" y="3763"/>
                        <a:pt x="3729" y="3815"/>
                        <a:pt x="3694" y="3866"/>
                      </a:cubicBezTo>
                      <a:lnTo>
                        <a:pt x="950" y="1692"/>
                      </a:lnTo>
                      <a:cubicBezTo>
                        <a:pt x="432" y="2348"/>
                        <a:pt x="87" y="3159"/>
                        <a:pt x="1" y="4005"/>
                      </a:cubicBezTo>
                      <a:lnTo>
                        <a:pt x="3470" y="4402"/>
                      </a:lnTo>
                      <a:cubicBezTo>
                        <a:pt x="3470" y="4436"/>
                        <a:pt x="3452" y="4471"/>
                        <a:pt x="3452" y="4505"/>
                      </a:cubicBezTo>
                      <a:cubicBezTo>
                        <a:pt x="3452" y="4557"/>
                        <a:pt x="3470" y="4591"/>
                        <a:pt x="3470" y="4626"/>
                      </a:cubicBezTo>
                      <a:lnTo>
                        <a:pt x="1" y="5023"/>
                      </a:lnTo>
                      <a:cubicBezTo>
                        <a:pt x="87" y="5869"/>
                        <a:pt x="432" y="6663"/>
                        <a:pt x="950" y="7336"/>
                      </a:cubicBezTo>
                      <a:lnTo>
                        <a:pt x="3694" y="5161"/>
                      </a:lnTo>
                      <a:cubicBezTo>
                        <a:pt x="3729" y="5213"/>
                        <a:pt x="3798" y="5265"/>
                        <a:pt x="3849" y="5316"/>
                      </a:cubicBezTo>
                      <a:lnTo>
                        <a:pt x="1675" y="8061"/>
                      </a:lnTo>
                      <a:cubicBezTo>
                        <a:pt x="2348" y="8578"/>
                        <a:pt x="3142" y="8924"/>
                        <a:pt x="3988" y="9010"/>
                      </a:cubicBezTo>
                      <a:lnTo>
                        <a:pt x="4384" y="5541"/>
                      </a:lnTo>
                      <a:cubicBezTo>
                        <a:pt x="4419" y="5541"/>
                        <a:pt x="4454" y="5558"/>
                        <a:pt x="4505" y="5558"/>
                      </a:cubicBezTo>
                      <a:cubicBezTo>
                        <a:pt x="4540" y="5558"/>
                        <a:pt x="4574" y="5541"/>
                        <a:pt x="4609" y="5541"/>
                      </a:cubicBezTo>
                      <a:lnTo>
                        <a:pt x="5006" y="9010"/>
                      </a:lnTo>
                      <a:cubicBezTo>
                        <a:pt x="5852" y="8924"/>
                        <a:pt x="6645" y="8596"/>
                        <a:pt x="7319" y="8061"/>
                      </a:cubicBezTo>
                      <a:lnTo>
                        <a:pt x="5144" y="5334"/>
                      </a:lnTo>
                      <a:cubicBezTo>
                        <a:pt x="5196" y="5282"/>
                        <a:pt x="5265" y="5213"/>
                        <a:pt x="5316" y="5161"/>
                      </a:cubicBezTo>
                      <a:lnTo>
                        <a:pt x="8044" y="7336"/>
                      </a:lnTo>
                      <a:cubicBezTo>
                        <a:pt x="8579" y="6663"/>
                        <a:pt x="8906" y="5851"/>
                        <a:pt x="9010" y="5006"/>
                      </a:cubicBezTo>
                      <a:lnTo>
                        <a:pt x="5541" y="4609"/>
                      </a:lnTo>
                      <a:lnTo>
                        <a:pt x="5541" y="4505"/>
                      </a:lnTo>
                      <a:cubicBezTo>
                        <a:pt x="5524" y="4453"/>
                        <a:pt x="5524" y="4402"/>
                        <a:pt x="5524" y="4350"/>
                      </a:cubicBezTo>
                      <a:lnTo>
                        <a:pt x="8993" y="3970"/>
                      </a:lnTo>
                      <a:cubicBezTo>
                        <a:pt x="8889" y="3124"/>
                        <a:pt x="8544" y="2313"/>
                        <a:pt x="8009" y="1657"/>
                      </a:cubicBezTo>
                      <a:lnTo>
                        <a:pt x="5282" y="3832"/>
                      </a:lnTo>
                      <a:cubicBezTo>
                        <a:pt x="5230" y="3763"/>
                        <a:pt x="5178" y="3711"/>
                        <a:pt x="5109" y="3659"/>
                      </a:cubicBezTo>
                      <a:lnTo>
                        <a:pt x="7284" y="932"/>
                      </a:lnTo>
                      <a:cubicBezTo>
                        <a:pt x="6611" y="415"/>
                        <a:pt x="5817" y="87"/>
                        <a:pt x="49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89" name="Google Shape;13989;p14"/>
                <p:cNvSpPr/>
                <p:nvPr/>
              </p:nvSpPr>
              <p:spPr>
                <a:xfrm rot="-5400000">
                  <a:off x="556078" y="1489145"/>
                  <a:ext cx="318043" cy="318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1" h="9010" extrusionOk="0">
                      <a:moveTo>
                        <a:pt x="4971" y="0"/>
                      </a:moveTo>
                      <a:lnTo>
                        <a:pt x="4592" y="3470"/>
                      </a:lnTo>
                      <a:lnTo>
                        <a:pt x="4505" y="3470"/>
                      </a:lnTo>
                      <a:cubicBezTo>
                        <a:pt x="4454" y="3470"/>
                        <a:pt x="4402" y="3487"/>
                        <a:pt x="4350" y="3487"/>
                      </a:cubicBezTo>
                      <a:lnTo>
                        <a:pt x="3970" y="18"/>
                      </a:lnTo>
                      <a:cubicBezTo>
                        <a:pt x="3125" y="121"/>
                        <a:pt x="2331" y="449"/>
                        <a:pt x="1675" y="984"/>
                      </a:cubicBezTo>
                      <a:lnTo>
                        <a:pt x="3849" y="3711"/>
                      </a:lnTo>
                      <a:cubicBezTo>
                        <a:pt x="3780" y="3763"/>
                        <a:pt x="3729" y="3815"/>
                        <a:pt x="3694" y="3866"/>
                      </a:cubicBezTo>
                      <a:lnTo>
                        <a:pt x="950" y="1692"/>
                      </a:lnTo>
                      <a:cubicBezTo>
                        <a:pt x="432" y="2348"/>
                        <a:pt x="87" y="3159"/>
                        <a:pt x="1" y="4005"/>
                      </a:cubicBezTo>
                      <a:lnTo>
                        <a:pt x="3470" y="4402"/>
                      </a:lnTo>
                      <a:cubicBezTo>
                        <a:pt x="3470" y="4436"/>
                        <a:pt x="3452" y="4471"/>
                        <a:pt x="3452" y="4505"/>
                      </a:cubicBezTo>
                      <a:cubicBezTo>
                        <a:pt x="3452" y="4557"/>
                        <a:pt x="3470" y="4591"/>
                        <a:pt x="3470" y="4626"/>
                      </a:cubicBezTo>
                      <a:lnTo>
                        <a:pt x="1" y="5023"/>
                      </a:lnTo>
                      <a:cubicBezTo>
                        <a:pt x="87" y="5869"/>
                        <a:pt x="432" y="6663"/>
                        <a:pt x="950" y="7336"/>
                      </a:cubicBezTo>
                      <a:lnTo>
                        <a:pt x="3694" y="5161"/>
                      </a:lnTo>
                      <a:cubicBezTo>
                        <a:pt x="3729" y="5213"/>
                        <a:pt x="3798" y="5265"/>
                        <a:pt x="3849" y="5316"/>
                      </a:cubicBezTo>
                      <a:lnTo>
                        <a:pt x="1675" y="8061"/>
                      </a:lnTo>
                      <a:cubicBezTo>
                        <a:pt x="2348" y="8578"/>
                        <a:pt x="3142" y="8924"/>
                        <a:pt x="3988" y="9010"/>
                      </a:cubicBezTo>
                      <a:lnTo>
                        <a:pt x="4384" y="5541"/>
                      </a:lnTo>
                      <a:cubicBezTo>
                        <a:pt x="4419" y="5541"/>
                        <a:pt x="4454" y="5558"/>
                        <a:pt x="4505" y="5558"/>
                      </a:cubicBezTo>
                      <a:cubicBezTo>
                        <a:pt x="4540" y="5558"/>
                        <a:pt x="4574" y="5541"/>
                        <a:pt x="4609" y="5541"/>
                      </a:cubicBezTo>
                      <a:lnTo>
                        <a:pt x="5006" y="9010"/>
                      </a:lnTo>
                      <a:cubicBezTo>
                        <a:pt x="5852" y="8924"/>
                        <a:pt x="6645" y="8596"/>
                        <a:pt x="7319" y="8061"/>
                      </a:cubicBezTo>
                      <a:lnTo>
                        <a:pt x="5144" y="5334"/>
                      </a:lnTo>
                      <a:cubicBezTo>
                        <a:pt x="5196" y="5282"/>
                        <a:pt x="5265" y="5213"/>
                        <a:pt x="5316" y="5161"/>
                      </a:cubicBezTo>
                      <a:lnTo>
                        <a:pt x="8044" y="7336"/>
                      </a:lnTo>
                      <a:cubicBezTo>
                        <a:pt x="8579" y="6663"/>
                        <a:pt x="8906" y="5851"/>
                        <a:pt x="9010" y="5006"/>
                      </a:cubicBezTo>
                      <a:lnTo>
                        <a:pt x="5541" y="4609"/>
                      </a:lnTo>
                      <a:lnTo>
                        <a:pt x="5541" y="4505"/>
                      </a:lnTo>
                      <a:cubicBezTo>
                        <a:pt x="5524" y="4453"/>
                        <a:pt x="5524" y="4402"/>
                        <a:pt x="5524" y="4350"/>
                      </a:cubicBezTo>
                      <a:lnTo>
                        <a:pt x="8993" y="3970"/>
                      </a:lnTo>
                      <a:cubicBezTo>
                        <a:pt x="8889" y="3124"/>
                        <a:pt x="8544" y="2313"/>
                        <a:pt x="8009" y="1657"/>
                      </a:cubicBezTo>
                      <a:lnTo>
                        <a:pt x="5282" y="3832"/>
                      </a:lnTo>
                      <a:cubicBezTo>
                        <a:pt x="5230" y="3763"/>
                        <a:pt x="5178" y="3711"/>
                        <a:pt x="5109" y="3659"/>
                      </a:cubicBezTo>
                      <a:lnTo>
                        <a:pt x="7284" y="932"/>
                      </a:lnTo>
                      <a:cubicBezTo>
                        <a:pt x="6611" y="415"/>
                        <a:pt x="5817" y="87"/>
                        <a:pt x="49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90" name="Google Shape;13990;p14"/>
                <p:cNvSpPr/>
                <p:nvPr/>
              </p:nvSpPr>
              <p:spPr>
                <a:xfrm rot="-5400000">
                  <a:off x="556078" y="1807195"/>
                  <a:ext cx="318043" cy="318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1" h="9010" extrusionOk="0">
                      <a:moveTo>
                        <a:pt x="4971" y="0"/>
                      </a:moveTo>
                      <a:lnTo>
                        <a:pt x="4592" y="3470"/>
                      </a:lnTo>
                      <a:lnTo>
                        <a:pt x="4505" y="3470"/>
                      </a:lnTo>
                      <a:cubicBezTo>
                        <a:pt x="4454" y="3470"/>
                        <a:pt x="4402" y="3487"/>
                        <a:pt x="4350" y="3487"/>
                      </a:cubicBezTo>
                      <a:lnTo>
                        <a:pt x="3970" y="18"/>
                      </a:lnTo>
                      <a:cubicBezTo>
                        <a:pt x="3125" y="121"/>
                        <a:pt x="2331" y="449"/>
                        <a:pt x="1675" y="984"/>
                      </a:cubicBezTo>
                      <a:lnTo>
                        <a:pt x="3849" y="3711"/>
                      </a:lnTo>
                      <a:cubicBezTo>
                        <a:pt x="3780" y="3763"/>
                        <a:pt x="3729" y="3815"/>
                        <a:pt x="3694" y="3866"/>
                      </a:cubicBezTo>
                      <a:lnTo>
                        <a:pt x="950" y="1692"/>
                      </a:lnTo>
                      <a:cubicBezTo>
                        <a:pt x="432" y="2348"/>
                        <a:pt x="87" y="3159"/>
                        <a:pt x="1" y="4005"/>
                      </a:cubicBezTo>
                      <a:lnTo>
                        <a:pt x="3470" y="4402"/>
                      </a:lnTo>
                      <a:cubicBezTo>
                        <a:pt x="3470" y="4436"/>
                        <a:pt x="3452" y="4471"/>
                        <a:pt x="3452" y="4505"/>
                      </a:cubicBezTo>
                      <a:cubicBezTo>
                        <a:pt x="3452" y="4557"/>
                        <a:pt x="3470" y="4591"/>
                        <a:pt x="3470" y="4626"/>
                      </a:cubicBezTo>
                      <a:lnTo>
                        <a:pt x="1" y="5023"/>
                      </a:lnTo>
                      <a:cubicBezTo>
                        <a:pt x="87" y="5869"/>
                        <a:pt x="432" y="6663"/>
                        <a:pt x="950" y="7336"/>
                      </a:cubicBezTo>
                      <a:lnTo>
                        <a:pt x="3694" y="5161"/>
                      </a:lnTo>
                      <a:cubicBezTo>
                        <a:pt x="3729" y="5213"/>
                        <a:pt x="3798" y="5265"/>
                        <a:pt x="3849" y="5316"/>
                      </a:cubicBezTo>
                      <a:lnTo>
                        <a:pt x="1675" y="8061"/>
                      </a:lnTo>
                      <a:cubicBezTo>
                        <a:pt x="2348" y="8578"/>
                        <a:pt x="3142" y="8924"/>
                        <a:pt x="3988" y="9010"/>
                      </a:cubicBezTo>
                      <a:lnTo>
                        <a:pt x="4384" y="5541"/>
                      </a:lnTo>
                      <a:cubicBezTo>
                        <a:pt x="4419" y="5541"/>
                        <a:pt x="4454" y="5558"/>
                        <a:pt x="4505" y="5558"/>
                      </a:cubicBezTo>
                      <a:cubicBezTo>
                        <a:pt x="4540" y="5558"/>
                        <a:pt x="4574" y="5541"/>
                        <a:pt x="4609" y="5541"/>
                      </a:cubicBezTo>
                      <a:lnTo>
                        <a:pt x="5006" y="9010"/>
                      </a:lnTo>
                      <a:cubicBezTo>
                        <a:pt x="5852" y="8924"/>
                        <a:pt x="6645" y="8596"/>
                        <a:pt x="7319" y="8061"/>
                      </a:cubicBezTo>
                      <a:lnTo>
                        <a:pt x="5144" y="5334"/>
                      </a:lnTo>
                      <a:cubicBezTo>
                        <a:pt x="5196" y="5282"/>
                        <a:pt x="5265" y="5213"/>
                        <a:pt x="5316" y="5161"/>
                      </a:cubicBezTo>
                      <a:lnTo>
                        <a:pt x="8044" y="7336"/>
                      </a:lnTo>
                      <a:cubicBezTo>
                        <a:pt x="8579" y="6663"/>
                        <a:pt x="8906" y="5851"/>
                        <a:pt x="9010" y="5006"/>
                      </a:cubicBezTo>
                      <a:lnTo>
                        <a:pt x="5541" y="4609"/>
                      </a:lnTo>
                      <a:lnTo>
                        <a:pt x="5541" y="4505"/>
                      </a:lnTo>
                      <a:cubicBezTo>
                        <a:pt x="5524" y="4453"/>
                        <a:pt x="5524" y="4402"/>
                        <a:pt x="5524" y="4350"/>
                      </a:cubicBezTo>
                      <a:lnTo>
                        <a:pt x="8993" y="3970"/>
                      </a:lnTo>
                      <a:cubicBezTo>
                        <a:pt x="8889" y="3124"/>
                        <a:pt x="8544" y="2313"/>
                        <a:pt x="8009" y="1657"/>
                      </a:cubicBezTo>
                      <a:lnTo>
                        <a:pt x="5282" y="3832"/>
                      </a:lnTo>
                      <a:cubicBezTo>
                        <a:pt x="5230" y="3763"/>
                        <a:pt x="5178" y="3711"/>
                        <a:pt x="5109" y="3659"/>
                      </a:cubicBezTo>
                      <a:lnTo>
                        <a:pt x="7284" y="932"/>
                      </a:lnTo>
                      <a:cubicBezTo>
                        <a:pt x="6611" y="415"/>
                        <a:pt x="5817" y="87"/>
                        <a:pt x="49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91" name="Google Shape;13991;p14"/>
                <p:cNvSpPr/>
                <p:nvPr/>
              </p:nvSpPr>
              <p:spPr>
                <a:xfrm rot="-5400000">
                  <a:off x="556078" y="2125245"/>
                  <a:ext cx="318043" cy="318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1" h="9010" extrusionOk="0">
                      <a:moveTo>
                        <a:pt x="4971" y="0"/>
                      </a:moveTo>
                      <a:lnTo>
                        <a:pt x="4592" y="3470"/>
                      </a:lnTo>
                      <a:lnTo>
                        <a:pt x="4505" y="3470"/>
                      </a:lnTo>
                      <a:cubicBezTo>
                        <a:pt x="4454" y="3470"/>
                        <a:pt x="4402" y="3487"/>
                        <a:pt x="4350" y="3487"/>
                      </a:cubicBezTo>
                      <a:lnTo>
                        <a:pt x="3970" y="18"/>
                      </a:lnTo>
                      <a:cubicBezTo>
                        <a:pt x="3125" y="121"/>
                        <a:pt x="2331" y="449"/>
                        <a:pt x="1675" y="984"/>
                      </a:cubicBezTo>
                      <a:lnTo>
                        <a:pt x="3849" y="3711"/>
                      </a:lnTo>
                      <a:cubicBezTo>
                        <a:pt x="3780" y="3763"/>
                        <a:pt x="3729" y="3815"/>
                        <a:pt x="3694" y="3866"/>
                      </a:cubicBezTo>
                      <a:lnTo>
                        <a:pt x="950" y="1692"/>
                      </a:lnTo>
                      <a:cubicBezTo>
                        <a:pt x="432" y="2348"/>
                        <a:pt x="87" y="3159"/>
                        <a:pt x="1" y="4005"/>
                      </a:cubicBezTo>
                      <a:lnTo>
                        <a:pt x="3470" y="4402"/>
                      </a:lnTo>
                      <a:cubicBezTo>
                        <a:pt x="3470" y="4436"/>
                        <a:pt x="3452" y="4471"/>
                        <a:pt x="3452" y="4505"/>
                      </a:cubicBezTo>
                      <a:cubicBezTo>
                        <a:pt x="3452" y="4557"/>
                        <a:pt x="3470" y="4591"/>
                        <a:pt x="3470" y="4626"/>
                      </a:cubicBezTo>
                      <a:lnTo>
                        <a:pt x="1" y="5023"/>
                      </a:lnTo>
                      <a:cubicBezTo>
                        <a:pt x="87" y="5869"/>
                        <a:pt x="432" y="6663"/>
                        <a:pt x="950" y="7336"/>
                      </a:cubicBezTo>
                      <a:lnTo>
                        <a:pt x="3694" y="5161"/>
                      </a:lnTo>
                      <a:cubicBezTo>
                        <a:pt x="3729" y="5213"/>
                        <a:pt x="3798" y="5265"/>
                        <a:pt x="3849" y="5316"/>
                      </a:cubicBezTo>
                      <a:lnTo>
                        <a:pt x="1675" y="8061"/>
                      </a:lnTo>
                      <a:cubicBezTo>
                        <a:pt x="2348" y="8578"/>
                        <a:pt x="3142" y="8924"/>
                        <a:pt x="3988" y="9010"/>
                      </a:cubicBezTo>
                      <a:lnTo>
                        <a:pt x="4384" y="5541"/>
                      </a:lnTo>
                      <a:cubicBezTo>
                        <a:pt x="4419" y="5541"/>
                        <a:pt x="4454" y="5558"/>
                        <a:pt x="4505" y="5558"/>
                      </a:cubicBezTo>
                      <a:cubicBezTo>
                        <a:pt x="4540" y="5558"/>
                        <a:pt x="4574" y="5541"/>
                        <a:pt x="4609" y="5541"/>
                      </a:cubicBezTo>
                      <a:lnTo>
                        <a:pt x="5006" y="9010"/>
                      </a:lnTo>
                      <a:cubicBezTo>
                        <a:pt x="5852" y="8924"/>
                        <a:pt x="6645" y="8596"/>
                        <a:pt x="7319" y="8061"/>
                      </a:cubicBezTo>
                      <a:lnTo>
                        <a:pt x="5144" y="5334"/>
                      </a:lnTo>
                      <a:cubicBezTo>
                        <a:pt x="5196" y="5282"/>
                        <a:pt x="5265" y="5213"/>
                        <a:pt x="5316" y="5161"/>
                      </a:cubicBezTo>
                      <a:lnTo>
                        <a:pt x="8044" y="7336"/>
                      </a:lnTo>
                      <a:cubicBezTo>
                        <a:pt x="8579" y="6663"/>
                        <a:pt x="8906" y="5851"/>
                        <a:pt x="9010" y="5006"/>
                      </a:cubicBezTo>
                      <a:lnTo>
                        <a:pt x="5541" y="4609"/>
                      </a:lnTo>
                      <a:lnTo>
                        <a:pt x="5541" y="4505"/>
                      </a:lnTo>
                      <a:cubicBezTo>
                        <a:pt x="5524" y="4453"/>
                        <a:pt x="5524" y="4402"/>
                        <a:pt x="5524" y="4350"/>
                      </a:cubicBezTo>
                      <a:lnTo>
                        <a:pt x="8993" y="3970"/>
                      </a:lnTo>
                      <a:cubicBezTo>
                        <a:pt x="8889" y="3124"/>
                        <a:pt x="8544" y="2313"/>
                        <a:pt x="8009" y="1657"/>
                      </a:cubicBezTo>
                      <a:lnTo>
                        <a:pt x="5282" y="3832"/>
                      </a:lnTo>
                      <a:cubicBezTo>
                        <a:pt x="5230" y="3763"/>
                        <a:pt x="5178" y="3711"/>
                        <a:pt x="5109" y="3659"/>
                      </a:cubicBezTo>
                      <a:lnTo>
                        <a:pt x="7284" y="932"/>
                      </a:lnTo>
                      <a:cubicBezTo>
                        <a:pt x="6611" y="415"/>
                        <a:pt x="5817" y="87"/>
                        <a:pt x="49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92" name="Google Shape;13992;p14"/>
                <p:cNvSpPr/>
                <p:nvPr/>
              </p:nvSpPr>
              <p:spPr>
                <a:xfrm rot="-5400000">
                  <a:off x="556078" y="2443295"/>
                  <a:ext cx="318043" cy="318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1" h="9010" extrusionOk="0">
                      <a:moveTo>
                        <a:pt x="4971" y="0"/>
                      </a:moveTo>
                      <a:lnTo>
                        <a:pt x="4592" y="3470"/>
                      </a:lnTo>
                      <a:lnTo>
                        <a:pt x="4505" y="3470"/>
                      </a:lnTo>
                      <a:cubicBezTo>
                        <a:pt x="4454" y="3470"/>
                        <a:pt x="4402" y="3487"/>
                        <a:pt x="4350" y="3487"/>
                      </a:cubicBezTo>
                      <a:lnTo>
                        <a:pt x="3970" y="18"/>
                      </a:lnTo>
                      <a:cubicBezTo>
                        <a:pt x="3125" y="121"/>
                        <a:pt x="2331" y="449"/>
                        <a:pt x="1675" y="984"/>
                      </a:cubicBezTo>
                      <a:lnTo>
                        <a:pt x="3849" y="3711"/>
                      </a:lnTo>
                      <a:cubicBezTo>
                        <a:pt x="3780" y="3763"/>
                        <a:pt x="3729" y="3815"/>
                        <a:pt x="3694" y="3866"/>
                      </a:cubicBezTo>
                      <a:lnTo>
                        <a:pt x="950" y="1692"/>
                      </a:lnTo>
                      <a:cubicBezTo>
                        <a:pt x="432" y="2348"/>
                        <a:pt x="87" y="3159"/>
                        <a:pt x="1" y="4005"/>
                      </a:cubicBezTo>
                      <a:lnTo>
                        <a:pt x="3470" y="4402"/>
                      </a:lnTo>
                      <a:cubicBezTo>
                        <a:pt x="3470" y="4436"/>
                        <a:pt x="3452" y="4471"/>
                        <a:pt x="3452" y="4505"/>
                      </a:cubicBezTo>
                      <a:cubicBezTo>
                        <a:pt x="3452" y="4557"/>
                        <a:pt x="3470" y="4591"/>
                        <a:pt x="3470" y="4626"/>
                      </a:cubicBezTo>
                      <a:lnTo>
                        <a:pt x="1" y="5023"/>
                      </a:lnTo>
                      <a:cubicBezTo>
                        <a:pt x="87" y="5869"/>
                        <a:pt x="432" y="6663"/>
                        <a:pt x="950" y="7336"/>
                      </a:cubicBezTo>
                      <a:lnTo>
                        <a:pt x="3694" y="5161"/>
                      </a:lnTo>
                      <a:cubicBezTo>
                        <a:pt x="3729" y="5213"/>
                        <a:pt x="3798" y="5265"/>
                        <a:pt x="3849" y="5316"/>
                      </a:cubicBezTo>
                      <a:lnTo>
                        <a:pt x="1675" y="8061"/>
                      </a:lnTo>
                      <a:cubicBezTo>
                        <a:pt x="2348" y="8578"/>
                        <a:pt x="3142" y="8924"/>
                        <a:pt x="3988" y="9010"/>
                      </a:cubicBezTo>
                      <a:lnTo>
                        <a:pt x="4384" y="5541"/>
                      </a:lnTo>
                      <a:cubicBezTo>
                        <a:pt x="4419" y="5541"/>
                        <a:pt x="4454" y="5558"/>
                        <a:pt x="4505" y="5558"/>
                      </a:cubicBezTo>
                      <a:cubicBezTo>
                        <a:pt x="4540" y="5558"/>
                        <a:pt x="4574" y="5541"/>
                        <a:pt x="4609" y="5541"/>
                      </a:cubicBezTo>
                      <a:lnTo>
                        <a:pt x="5006" y="9010"/>
                      </a:lnTo>
                      <a:cubicBezTo>
                        <a:pt x="5852" y="8924"/>
                        <a:pt x="6645" y="8596"/>
                        <a:pt x="7319" y="8061"/>
                      </a:cubicBezTo>
                      <a:lnTo>
                        <a:pt x="5144" y="5334"/>
                      </a:lnTo>
                      <a:cubicBezTo>
                        <a:pt x="5196" y="5282"/>
                        <a:pt x="5265" y="5213"/>
                        <a:pt x="5316" y="5161"/>
                      </a:cubicBezTo>
                      <a:lnTo>
                        <a:pt x="8044" y="7336"/>
                      </a:lnTo>
                      <a:cubicBezTo>
                        <a:pt x="8579" y="6663"/>
                        <a:pt x="8906" y="5851"/>
                        <a:pt x="9010" y="5006"/>
                      </a:cubicBezTo>
                      <a:lnTo>
                        <a:pt x="5541" y="4609"/>
                      </a:lnTo>
                      <a:lnTo>
                        <a:pt x="5541" y="4505"/>
                      </a:lnTo>
                      <a:cubicBezTo>
                        <a:pt x="5524" y="4453"/>
                        <a:pt x="5524" y="4402"/>
                        <a:pt x="5524" y="4350"/>
                      </a:cubicBezTo>
                      <a:lnTo>
                        <a:pt x="8993" y="3970"/>
                      </a:lnTo>
                      <a:cubicBezTo>
                        <a:pt x="8889" y="3124"/>
                        <a:pt x="8544" y="2313"/>
                        <a:pt x="8009" y="1657"/>
                      </a:cubicBezTo>
                      <a:lnTo>
                        <a:pt x="5282" y="3832"/>
                      </a:lnTo>
                      <a:cubicBezTo>
                        <a:pt x="5230" y="3763"/>
                        <a:pt x="5178" y="3711"/>
                        <a:pt x="5109" y="3659"/>
                      </a:cubicBezTo>
                      <a:lnTo>
                        <a:pt x="7284" y="932"/>
                      </a:lnTo>
                      <a:cubicBezTo>
                        <a:pt x="6611" y="415"/>
                        <a:pt x="5817" y="87"/>
                        <a:pt x="49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93" name="Google Shape;13993;p14"/>
                <p:cNvSpPr/>
                <p:nvPr/>
              </p:nvSpPr>
              <p:spPr>
                <a:xfrm rot="-5400000">
                  <a:off x="556078" y="2761345"/>
                  <a:ext cx="318043" cy="318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1" h="9010" extrusionOk="0">
                      <a:moveTo>
                        <a:pt x="4971" y="0"/>
                      </a:moveTo>
                      <a:lnTo>
                        <a:pt x="4592" y="3470"/>
                      </a:lnTo>
                      <a:lnTo>
                        <a:pt x="4505" y="3470"/>
                      </a:lnTo>
                      <a:cubicBezTo>
                        <a:pt x="4454" y="3470"/>
                        <a:pt x="4402" y="3487"/>
                        <a:pt x="4350" y="3487"/>
                      </a:cubicBezTo>
                      <a:lnTo>
                        <a:pt x="3970" y="18"/>
                      </a:lnTo>
                      <a:cubicBezTo>
                        <a:pt x="3125" y="121"/>
                        <a:pt x="2331" y="449"/>
                        <a:pt x="1675" y="984"/>
                      </a:cubicBezTo>
                      <a:lnTo>
                        <a:pt x="3849" y="3711"/>
                      </a:lnTo>
                      <a:cubicBezTo>
                        <a:pt x="3780" y="3763"/>
                        <a:pt x="3729" y="3815"/>
                        <a:pt x="3694" y="3866"/>
                      </a:cubicBezTo>
                      <a:lnTo>
                        <a:pt x="950" y="1692"/>
                      </a:lnTo>
                      <a:cubicBezTo>
                        <a:pt x="432" y="2348"/>
                        <a:pt x="87" y="3159"/>
                        <a:pt x="1" y="4005"/>
                      </a:cubicBezTo>
                      <a:lnTo>
                        <a:pt x="3470" y="4402"/>
                      </a:lnTo>
                      <a:cubicBezTo>
                        <a:pt x="3470" y="4436"/>
                        <a:pt x="3452" y="4471"/>
                        <a:pt x="3452" y="4505"/>
                      </a:cubicBezTo>
                      <a:cubicBezTo>
                        <a:pt x="3452" y="4557"/>
                        <a:pt x="3470" y="4591"/>
                        <a:pt x="3470" y="4626"/>
                      </a:cubicBezTo>
                      <a:lnTo>
                        <a:pt x="1" y="5023"/>
                      </a:lnTo>
                      <a:cubicBezTo>
                        <a:pt x="87" y="5869"/>
                        <a:pt x="432" y="6663"/>
                        <a:pt x="950" y="7336"/>
                      </a:cubicBezTo>
                      <a:lnTo>
                        <a:pt x="3694" y="5161"/>
                      </a:lnTo>
                      <a:cubicBezTo>
                        <a:pt x="3729" y="5213"/>
                        <a:pt x="3798" y="5265"/>
                        <a:pt x="3849" y="5316"/>
                      </a:cubicBezTo>
                      <a:lnTo>
                        <a:pt x="1675" y="8061"/>
                      </a:lnTo>
                      <a:cubicBezTo>
                        <a:pt x="2348" y="8578"/>
                        <a:pt x="3142" y="8924"/>
                        <a:pt x="3988" y="9010"/>
                      </a:cubicBezTo>
                      <a:lnTo>
                        <a:pt x="4384" y="5541"/>
                      </a:lnTo>
                      <a:cubicBezTo>
                        <a:pt x="4419" y="5541"/>
                        <a:pt x="4454" y="5558"/>
                        <a:pt x="4505" y="5558"/>
                      </a:cubicBezTo>
                      <a:cubicBezTo>
                        <a:pt x="4540" y="5558"/>
                        <a:pt x="4574" y="5541"/>
                        <a:pt x="4609" y="5541"/>
                      </a:cubicBezTo>
                      <a:lnTo>
                        <a:pt x="5006" y="9010"/>
                      </a:lnTo>
                      <a:cubicBezTo>
                        <a:pt x="5852" y="8924"/>
                        <a:pt x="6645" y="8596"/>
                        <a:pt x="7319" y="8061"/>
                      </a:cubicBezTo>
                      <a:lnTo>
                        <a:pt x="5144" y="5334"/>
                      </a:lnTo>
                      <a:cubicBezTo>
                        <a:pt x="5196" y="5282"/>
                        <a:pt x="5265" y="5213"/>
                        <a:pt x="5316" y="5161"/>
                      </a:cubicBezTo>
                      <a:lnTo>
                        <a:pt x="8044" y="7336"/>
                      </a:lnTo>
                      <a:cubicBezTo>
                        <a:pt x="8579" y="6663"/>
                        <a:pt x="8906" y="5851"/>
                        <a:pt x="9010" y="5006"/>
                      </a:cubicBezTo>
                      <a:lnTo>
                        <a:pt x="5541" y="4609"/>
                      </a:lnTo>
                      <a:lnTo>
                        <a:pt x="5541" y="4505"/>
                      </a:lnTo>
                      <a:cubicBezTo>
                        <a:pt x="5524" y="4453"/>
                        <a:pt x="5524" y="4402"/>
                        <a:pt x="5524" y="4350"/>
                      </a:cubicBezTo>
                      <a:lnTo>
                        <a:pt x="8993" y="3970"/>
                      </a:lnTo>
                      <a:cubicBezTo>
                        <a:pt x="8889" y="3124"/>
                        <a:pt x="8544" y="2313"/>
                        <a:pt x="8009" y="1657"/>
                      </a:cubicBezTo>
                      <a:lnTo>
                        <a:pt x="5282" y="3832"/>
                      </a:lnTo>
                      <a:cubicBezTo>
                        <a:pt x="5230" y="3763"/>
                        <a:pt x="5178" y="3711"/>
                        <a:pt x="5109" y="3659"/>
                      </a:cubicBezTo>
                      <a:lnTo>
                        <a:pt x="7284" y="932"/>
                      </a:lnTo>
                      <a:cubicBezTo>
                        <a:pt x="6611" y="415"/>
                        <a:pt x="5817" y="87"/>
                        <a:pt x="49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94" name="Google Shape;13994;p14"/>
                <p:cNvSpPr/>
                <p:nvPr/>
              </p:nvSpPr>
              <p:spPr>
                <a:xfrm rot="-5400000">
                  <a:off x="556078" y="3079395"/>
                  <a:ext cx="318043" cy="318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1" h="9010" extrusionOk="0">
                      <a:moveTo>
                        <a:pt x="4971" y="0"/>
                      </a:moveTo>
                      <a:lnTo>
                        <a:pt x="4592" y="3470"/>
                      </a:lnTo>
                      <a:lnTo>
                        <a:pt x="4505" y="3470"/>
                      </a:lnTo>
                      <a:cubicBezTo>
                        <a:pt x="4454" y="3470"/>
                        <a:pt x="4402" y="3487"/>
                        <a:pt x="4350" y="3487"/>
                      </a:cubicBezTo>
                      <a:lnTo>
                        <a:pt x="3970" y="18"/>
                      </a:lnTo>
                      <a:cubicBezTo>
                        <a:pt x="3125" y="121"/>
                        <a:pt x="2331" y="449"/>
                        <a:pt x="1675" y="984"/>
                      </a:cubicBezTo>
                      <a:lnTo>
                        <a:pt x="3849" y="3711"/>
                      </a:lnTo>
                      <a:cubicBezTo>
                        <a:pt x="3780" y="3763"/>
                        <a:pt x="3729" y="3815"/>
                        <a:pt x="3694" y="3866"/>
                      </a:cubicBezTo>
                      <a:lnTo>
                        <a:pt x="950" y="1692"/>
                      </a:lnTo>
                      <a:cubicBezTo>
                        <a:pt x="432" y="2348"/>
                        <a:pt x="87" y="3159"/>
                        <a:pt x="1" y="4005"/>
                      </a:cubicBezTo>
                      <a:lnTo>
                        <a:pt x="3470" y="4402"/>
                      </a:lnTo>
                      <a:cubicBezTo>
                        <a:pt x="3470" y="4436"/>
                        <a:pt x="3452" y="4471"/>
                        <a:pt x="3452" y="4505"/>
                      </a:cubicBezTo>
                      <a:cubicBezTo>
                        <a:pt x="3452" y="4557"/>
                        <a:pt x="3470" y="4591"/>
                        <a:pt x="3470" y="4626"/>
                      </a:cubicBezTo>
                      <a:lnTo>
                        <a:pt x="1" y="5023"/>
                      </a:lnTo>
                      <a:cubicBezTo>
                        <a:pt x="87" y="5869"/>
                        <a:pt x="432" y="6663"/>
                        <a:pt x="950" y="7336"/>
                      </a:cubicBezTo>
                      <a:lnTo>
                        <a:pt x="3694" y="5161"/>
                      </a:lnTo>
                      <a:cubicBezTo>
                        <a:pt x="3729" y="5213"/>
                        <a:pt x="3798" y="5265"/>
                        <a:pt x="3849" y="5316"/>
                      </a:cubicBezTo>
                      <a:lnTo>
                        <a:pt x="1675" y="8061"/>
                      </a:lnTo>
                      <a:cubicBezTo>
                        <a:pt x="2348" y="8578"/>
                        <a:pt x="3142" y="8924"/>
                        <a:pt x="3988" y="9010"/>
                      </a:cubicBezTo>
                      <a:lnTo>
                        <a:pt x="4384" y="5541"/>
                      </a:lnTo>
                      <a:cubicBezTo>
                        <a:pt x="4419" y="5541"/>
                        <a:pt x="4454" y="5558"/>
                        <a:pt x="4505" y="5558"/>
                      </a:cubicBezTo>
                      <a:cubicBezTo>
                        <a:pt x="4540" y="5558"/>
                        <a:pt x="4574" y="5541"/>
                        <a:pt x="4609" y="5541"/>
                      </a:cubicBezTo>
                      <a:lnTo>
                        <a:pt x="5006" y="9010"/>
                      </a:lnTo>
                      <a:cubicBezTo>
                        <a:pt x="5852" y="8924"/>
                        <a:pt x="6645" y="8596"/>
                        <a:pt x="7319" y="8061"/>
                      </a:cubicBezTo>
                      <a:lnTo>
                        <a:pt x="5144" y="5334"/>
                      </a:lnTo>
                      <a:cubicBezTo>
                        <a:pt x="5196" y="5282"/>
                        <a:pt x="5265" y="5213"/>
                        <a:pt x="5316" y="5161"/>
                      </a:cubicBezTo>
                      <a:lnTo>
                        <a:pt x="8044" y="7336"/>
                      </a:lnTo>
                      <a:cubicBezTo>
                        <a:pt x="8579" y="6663"/>
                        <a:pt x="8906" y="5851"/>
                        <a:pt x="9010" y="5006"/>
                      </a:cubicBezTo>
                      <a:lnTo>
                        <a:pt x="5541" y="4609"/>
                      </a:lnTo>
                      <a:lnTo>
                        <a:pt x="5541" y="4505"/>
                      </a:lnTo>
                      <a:cubicBezTo>
                        <a:pt x="5524" y="4453"/>
                        <a:pt x="5524" y="4402"/>
                        <a:pt x="5524" y="4350"/>
                      </a:cubicBezTo>
                      <a:lnTo>
                        <a:pt x="8993" y="3970"/>
                      </a:lnTo>
                      <a:cubicBezTo>
                        <a:pt x="8889" y="3124"/>
                        <a:pt x="8544" y="2313"/>
                        <a:pt x="8009" y="1657"/>
                      </a:cubicBezTo>
                      <a:lnTo>
                        <a:pt x="5282" y="3832"/>
                      </a:lnTo>
                      <a:cubicBezTo>
                        <a:pt x="5230" y="3763"/>
                        <a:pt x="5178" y="3711"/>
                        <a:pt x="5109" y="3659"/>
                      </a:cubicBezTo>
                      <a:lnTo>
                        <a:pt x="7284" y="932"/>
                      </a:lnTo>
                      <a:cubicBezTo>
                        <a:pt x="6611" y="415"/>
                        <a:pt x="5817" y="87"/>
                        <a:pt x="49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95" name="Google Shape;13995;p14"/>
                <p:cNvSpPr/>
                <p:nvPr/>
              </p:nvSpPr>
              <p:spPr>
                <a:xfrm rot="-5400000">
                  <a:off x="556078" y="3397445"/>
                  <a:ext cx="318043" cy="318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1" h="9010" extrusionOk="0">
                      <a:moveTo>
                        <a:pt x="4971" y="0"/>
                      </a:moveTo>
                      <a:lnTo>
                        <a:pt x="4592" y="3470"/>
                      </a:lnTo>
                      <a:lnTo>
                        <a:pt x="4505" y="3470"/>
                      </a:lnTo>
                      <a:cubicBezTo>
                        <a:pt x="4454" y="3470"/>
                        <a:pt x="4402" y="3487"/>
                        <a:pt x="4350" y="3487"/>
                      </a:cubicBezTo>
                      <a:lnTo>
                        <a:pt x="3970" y="18"/>
                      </a:lnTo>
                      <a:cubicBezTo>
                        <a:pt x="3125" y="121"/>
                        <a:pt x="2331" y="449"/>
                        <a:pt x="1675" y="984"/>
                      </a:cubicBezTo>
                      <a:lnTo>
                        <a:pt x="3849" y="3711"/>
                      </a:lnTo>
                      <a:cubicBezTo>
                        <a:pt x="3780" y="3763"/>
                        <a:pt x="3729" y="3815"/>
                        <a:pt x="3694" y="3866"/>
                      </a:cubicBezTo>
                      <a:lnTo>
                        <a:pt x="950" y="1692"/>
                      </a:lnTo>
                      <a:cubicBezTo>
                        <a:pt x="432" y="2348"/>
                        <a:pt x="87" y="3159"/>
                        <a:pt x="1" y="4005"/>
                      </a:cubicBezTo>
                      <a:lnTo>
                        <a:pt x="3470" y="4402"/>
                      </a:lnTo>
                      <a:cubicBezTo>
                        <a:pt x="3470" y="4436"/>
                        <a:pt x="3452" y="4471"/>
                        <a:pt x="3452" y="4505"/>
                      </a:cubicBezTo>
                      <a:cubicBezTo>
                        <a:pt x="3452" y="4557"/>
                        <a:pt x="3470" y="4591"/>
                        <a:pt x="3470" y="4626"/>
                      </a:cubicBezTo>
                      <a:lnTo>
                        <a:pt x="1" y="5023"/>
                      </a:lnTo>
                      <a:cubicBezTo>
                        <a:pt x="87" y="5869"/>
                        <a:pt x="432" y="6663"/>
                        <a:pt x="950" y="7336"/>
                      </a:cubicBezTo>
                      <a:lnTo>
                        <a:pt x="3694" y="5161"/>
                      </a:lnTo>
                      <a:cubicBezTo>
                        <a:pt x="3729" y="5213"/>
                        <a:pt x="3798" y="5265"/>
                        <a:pt x="3849" y="5316"/>
                      </a:cubicBezTo>
                      <a:lnTo>
                        <a:pt x="1675" y="8061"/>
                      </a:lnTo>
                      <a:cubicBezTo>
                        <a:pt x="2348" y="8578"/>
                        <a:pt x="3142" y="8924"/>
                        <a:pt x="3988" y="9010"/>
                      </a:cubicBezTo>
                      <a:lnTo>
                        <a:pt x="4384" y="5541"/>
                      </a:lnTo>
                      <a:cubicBezTo>
                        <a:pt x="4419" y="5541"/>
                        <a:pt x="4454" y="5558"/>
                        <a:pt x="4505" y="5558"/>
                      </a:cubicBezTo>
                      <a:cubicBezTo>
                        <a:pt x="4540" y="5558"/>
                        <a:pt x="4574" y="5541"/>
                        <a:pt x="4609" y="5541"/>
                      </a:cubicBezTo>
                      <a:lnTo>
                        <a:pt x="5006" y="9010"/>
                      </a:lnTo>
                      <a:cubicBezTo>
                        <a:pt x="5852" y="8924"/>
                        <a:pt x="6645" y="8596"/>
                        <a:pt x="7319" y="8061"/>
                      </a:cubicBezTo>
                      <a:lnTo>
                        <a:pt x="5144" y="5334"/>
                      </a:lnTo>
                      <a:cubicBezTo>
                        <a:pt x="5196" y="5282"/>
                        <a:pt x="5265" y="5213"/>
                        <a:pt x="5316" y="5161"/>
                      </a:cubicBezTo>
                      <a:lnTo>
                        <a:pt x="8044" y="7336"/>
                      </a:lnTo>
                      <a:cubicBezTo>
                        <a:pt x="8579" y="6663"/>
                        <a:pt x="8906" y="5851"/>
                        <a:pt x="9010" y="5006"/>
                      </a:cubicBezTo>
                      <a:lnTo>
                        <a:pt x="5541" y="4609"/>
                      </a:lnTo>
                      <a:lnTo>
                        <a:pt x="5541" y="4505"/>
                      </a:lnTo>
                      <a:cubicBezTo>
                        <a:pt x="5524" y="4453"/>
                        <a:pt x="5524" y="4402"/>
                        <a:pt x="5524" y="4350"/>
                      </a:cubicBezTo>
                      <a:lnTo>
                        <a:pt x="8993" y="3970"/>
                      </a:lnTo>
                      <a:cubicBezTo>
                        <a:pt x="8889" y="3124"/>
                        <a:pt x="8544" y="2313"/>
                        <a:pt x="8009" y="1657"/>
                      </a:cubicBezTo>
                      <a:lnTo>
                        <a:pt x="5282" y="3832"/>
                      </a:lnTo>
                      <a:cubicBezTo>
                        <a:pt x="5230" y="3763"/>
                        <a:pt x="5178" y="3711"/>
                        <a:pt x="5109" y="3659"/>
                      </a:cubicBezTo>
                      <a:lnTo>
                        <a:pt x="7284" y="932"/>
                      </a:lnTo>
                      <a:cubicBezTo>
                        <a:pt x="6611" y="415"/>
                        <a:pt x="5817" y="87"/>
                        <a:pt x="49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96" name="Google Shape;13996;p14"/>
                <p:cNvSpPr/>
                <p:nvPr/>
              </p:nvSpPr>
              <p:spPr>
                <a:xfrm rot="-5400000">
                  <a:off x="556078" y="3715495"/>
                  <a:ext cx="318043" cy="318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1" h="9010" extrusionOk="0">
                      <a:moveTo>
                        <a:pt x="4971" y="0"/>
                      </a:moveTo>
                      <a:lnTo>
                        <a:pt x="4592" y="3470"/>
                      </a:lnTo>
                      <a:lnTo>
                        <a:pt x="4505" y="3470"/>
                      </a:lnTo>
                      <a:cubicBezTo>
                        <a:pt x="4454" y="3470"/>
                        <a:pt x="4402" y="3487"/>
                        <a:pt x="4350" y="3487"/>
                      </a:cubicBezTo>
                      <a:lnTo>
                        <a:pt x="3970" y="18"/>
                      </a:lnTo>
                      <a:cubicBezTo>
                        <a:pt x="3125" y="121"/>
                        <a:pt x="2331" y="449"/>
                        <a:pt x="1675" y="984"/>
                      </a:cubicBezTo>
                      <a:lnTo>
                        <a:pt x="3849" y="3711"/>
                      </a:lnTo>
                      <a:cubicBezTo>
                        <a:pt x="3780" y="3763"/>
                        <a:pt x="3729" y="3815"/>
                        <a:pt x="3694" y="3866"/>
                      </a:cubicBezTo>
                      <a:lnTo>
                        <a:pt x="950" y="1692"/>
                      </a:lnTo>
                      <a:cubicBezTo>
                        <a:pt x="432" y="2348"/>
                        <a:pt x="87" y="3159"/>
                        <a:pt x="1" y="4005"/>
                      </a:cubicBezTo>
                      <a:lnTo>
                        <a:pt x="3470" y="4402"/>
                      </a:lnTo>
                      <a:cubicBezTo>
                        <a:pt x="3470" y="4436"/>
                        <a:pt x="3452" y="4471"/>
                        <a:pt x="3452" y="4505"/>
                      </a:cubicBezTo>
                      <a:cubicBezTo>
                        <a:pt x="3452" y="4557"/>
                        <a:pt x="3470" y="4591"/>
                        <a:pt x="3470" y="4626"/>
                      </a:cubicBezTo>
                      <a:lnTo>
                        <a:pt x="1" y="5023"/>
                      </a:lnTo>
                      <a:cubicBezTo>
                        <a:pt x="87" y="5869"/>
                        <a:pt x="432" y="6663"/>
                        <a:pt x="950" y="7336"/>
                      </a:cubicBezTo>
                      <a:lnTo>
                        <a:pt x="3694" y="5161"/>
                      </a:lnTo>
                      <a:cubicBezTo>
                        <a:pt x="3729" y="5213"/>
                        <a:pt x="3798" y="5265"/>
                        <a:pt x="3849" y="5316"/>
                      </a:cubicBezTo>
                      <a:lnTo>
                        <a:pt x="1675" y="8061"/>
                      </a:lnTo>
                      <a:cubicBezTo>
                        <a:pt x="2348" y="8578"/>
                        <a:pt x="3142" y="8924"/>
                        <a:pt x="3988" y="9010"/>
                      </a:cubicBezTo>
                      <a:lnTo>
                        <a:pt x="4384" y="5541"/>
                      </a:lnTo>
                      <a:cubicBezTo>
                        <a:pt x="4419" y="5541"/>
                        <a:pt x="4454" y="5558"/>
                        <a:pt x="4505" y="5558"/>
                      </a:cubicBezTo>
                      <a:cubicBezTo>
                        <a:pt x="4540" y="5558"/>
                        <a:pt x="4574" y="5541"/>
                        <a:pt x="4609" y="5541"/>
                      </a:cubicBezTo>
                      <a:lnTo>
                        <a:pt x="5006" y="9010"/>
                      </a:lnTo>
                      <a:cubicBezTo>
                        <a:pt x="5852" y="8924"/>
                        <a:pt x="6645" y="8596"/>
                        <a:pt x="7319" y="8061"/>
                      </a:cubicBezTo>
                      <a:lnTo>
                        <a:pt x="5144" y="5334"/>
                      </a:lnTo>
                      <a:cubicBezTo>
                        <a:pt x="5196" y="5282"/>
                        <a:pt x="5265" y="5213"/>
                        <a:pt x="5316" y="5161"/>
                      </a:cubicBezTo>
                      <a:lnTo>
                        <a:pt x="8044" y="7336"/>
                      </a:lnTo>
                      <a:cubicBezTo>
                        <a:pt x="8579" y="6663"/>
                        <a:pt x="8906" y="5851"/>
                        <a:pt x="9010" y="5006"/>
                      </a:cubicBezTo>
                      <a:lnTo>
                        <a:pt x="5541" y="4609"/>
                      </a:lnTo>
                      <a:lnTo>
                        <a:pt x="5541" y="4505"/>
                      </a:lnTo>
                      <a:cubicBezTo>
                        <a:pt x="5524" y="4453"/>
                        <a:pt x="5524" y="4402"/>
                        <a:pt x="5524" y="4350"/>
                      </a:cubicBezTo>
                      <a:lnTo>
                        <a:pt x="8993" y="3970"/>
                      </a:lnTo>
                      <a:cubicBezTo>
                        <a:pt x="8889" y="3124"/>
                        <a:pt x="8544" y="2313"/>
                        <a:pt x="8009" y="1657"/>
                      </a:cubicBezTo>
                      <a:lnTo>
                        <a:pt x="5282" y="3832"/>
                      </a:lnTo>
                      <a:cubicBezTo>
                        <a:pt x="5230" y="3763"/>
                        <a:pt x="5178" y="3711"/>
                        <a:pt x="5109" y="3659"/>
                      </a:cubicBezTo>
                      <a:lnTo>
                        <a:pt x="7284" y="932"/>
                      </a:lnTo>
                      <a:cubicBezTo>
                        <a:pt x="6611" y="415"/>
                        <a:pt x="5817" y="87"/>
                        <a:pt x="49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97" name="Google Shape;13997;p14"/>
                <p:cNvSpPr/>
                <p:nvPr/>
              </p:nvSpPr>
              <p:spPr>
                <a:xfrm rot="-5400000">
                  <a:off x="556078" y="4033545"/>
                  <a:ext cx="318043" cy="318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1" h="9010" extrusionOk="0">
                      <a:moveTo>
                        <a:pt x="4971" y="0"/>
                      </a:moveTo>
                      <a:lnTo>
                        <a:pt x="4592" y="3470"/>
                      </a:lnTo>
                      <a:lnTo>
                        <a:pt x="4505" y="3470"/>
                      </a:lnTo>
                      <a:cubicBezTo>
                        <a:pt x="4454" y="3470"/>
                        <a:pt x="4402" y="3487"/>
                        <a:pt x="4350" y="3487"/>
                      </a:cubicBezTo>
                      <a:lnTo>
                        <a:pt x="3970" y="18"/>
                      </a:lnTo>
                      <a:cubicBezTo>
                        <a:pt x="3125" y="121"/>
                        <a:pt x="2331" y="449"/>
                        <a:pt x="1675" y="984"/>
                      </a:cubicBezTo>
                      <a:lnTo>
                        <a:pt x="3849" y="3711"/>
                      </a:lnTo>
                      <a:cubicBezTo>
                        <a:pt x="3780" y="3763"/>
                        <a:pt x="3729" y="3815"/>
                        <a:pt x="3694" y="3866"/>
                      </a:cubicBezTo>
                      <a:lnTo>
                        <a:pt x="950" y="1692"/>
                      </a:lnTo>
                      <a:cubicBezTo>
                        <a:pt x="432" y="2348"/>
                        <a:pt x="87" y="3159"/>
                        <a:pt x="1" y="4005"/>
                      </a:cubicBezTo>
                      <a:lnTo>
                        <a:pt x="3470" y="4402"/>
                      </a:lnTo>
                      <a:cubicBezTo>
                        <a:pt x="3470" y="4436"/>
                        <a:pt x="3452" y="4471"/>
                        <a:pt x="3452" y="4505"/>
                      </a:cubicBezTo>
                      <a:cubicBezTo>
                        <a:pt x="3452" y="4557"/>
                        <a:pt x="3470" y="4591"/>
                        <a:pt x="3470" y="4626"/>
                      </a:cubicBezTo>
                      <a:lnTo>
                        <a:pt x="1" y="5023"/>
                      </a:lnTo>
                      <a:cubicBezTo>
                        <a:pt x="87" y="5869"/>
                        <a:pt x="432" y="6663"/>
                        <a:pt x="950" y="7336"/>
                      </a:cubicBezTo>
                      <a:lnTo>
                        <a:pt x="3694" y="5161"/>
                      </a:lnTo>
                      <a:cubicBezTo>
                        <a:pt x="3729" y="5213"/>
                        <a:pt x="3798" y="5265"/>
                        <a:pt x="3849" y="5316"/>
                      </a:cubicBezTo>
                      <a:lnTo>
                        <a:pt x="1675" y="8061"/>
                      </a:lnTo>
                      <a:cubicBezTo>
                        <a:pt x="2348" y="8578"/>
                        <a:pt x="3142" y="8924"/>
                        <a:pt x="3988" y="9010"/>
                      </a:cubicBezTo>
                      <a:lnTo>
                        <a:pt x="4384" y="5541"/>
                      </a:lnTo>
                      <a:cubicBezTo>
                        <a:pt x="4419" y="5541"/>
                        <a:pt x="4454" y="5558"/>
                        <a:pt x="4505" y="5558"/>
                      </a:cubicBezTo>
                      <a:cubicBezTo>
                        <a:pt x="4540" y="5558"/>
                        <a:pt x="4574" y="5541"/>
                        <a:pt x="4609" y="5541"/>
                      </a:cubicBezTo>
                      <a:lnTo>
                        <a:pt x="5006" y="9010"/>
                      </a:lnTo>
                      <a:cubicBezTo>
                        <a:pt x="5852" y="8924"/>
                        <a:pt x="6645" y="8596"/>
                        <a:pt x="7319" y="8061"/>
                      </a:cubicBezTo>
                      <a:lnTo>
                        <a:pt x="5144" y="5334"/>
                      </a:lnTo>
                      <a:cubicBezTo>
                        <a:pt x="5196" y="5282"/>
                        <a:pt x="5265" y="5213"/>
                        <a:pt x="5316" y="5161"/>
                      </a:cubicBezTo>
                      <a:lnTo>
                        <a:pt x="8044" y="7336"/>
                      </a:lnTo>
                      <a:cubicBezTo>
                        <a:pt x="8579" y="6663"/>
                        <a:pt x="8906" y="5851"/>
                        <a:pt x="9010" y="5006"/>
                      </a:cubicBezTo>
                      <a:lnTo>
                        <a:pt x="5541" y="4609"/>
                      </a:lnTo>
                      <a:lnTo>
                        <a:pt x="5541" y="4505"/>
                      </a:lnTo>
                      <a:cubicBezTo>
                        <a:pt x="5524" y="4453"/>
                        <a:pt x="5524" y="4402"/>
                        <a:pt x="5524" y="4350"/>
                      </a:cubicBezTo>
                      <a:lnTo>
                        <a:pt x="8993" y="3970"/>
                      </a:lnTo>
                      <a:cubicBezTo>
                        <a:pt x="8889" y="3124"/>
                        <a:pt x="8544" y="2313"/>
                        <a:pt x="8009" y="1657"/>
                      </a:cubicBezTo>
                      <a:lnTo>
                        <a:pt x="5282" y="3832"/>
                      </a:lnTo>
                      <a:cubicBezTo>
                        <a:pt x="5230" y="3763"/>
                        <a:pt x="5178" y="3711"/>
                        <a:pt x="5109" y="3659"/>
                      </a:cubicBezTo>
                      <a:lnTo>
                        <a:pt x="7284" y="932"/>
                      </a:lnTo>
                      <a:cubicBezTo>
                        <a:pt x="6611" y="415"/>
                        <a:pt x="5817" y="87"/>
                        <a:pt x="49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98" name="Google Shape;13998;p14"/>
                <p:cNvSpPr/>
                <p:nvPr/>
              </p:nvSpPr>
              <p:spPr>
                <a:xfrm rot="-5400000">
                  <a:off x="556078" y="4351595"/>
                  <a:ext cx="318043" cy="318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1" h="9010" extrusionOk="0">
                      <a:moveTo>
                        <a:pt x="4971" y="0"/>
                      </a:moveTo>
                      <a:lnTo>
                        <a:pt x="4592" y="3470"/>
                      </a:lnTo>
                      <a:lnTo>
                        <a:pt x="4505" y="3470"/>
                      </a:lnTo>
                      <a:cubicBezTo>
                        <a:pt x="4454" y="3470"/>
                        <a:pt x="4402" y="3487"/>
                        <a:pt x="4350" y="3487"/>
                      </a:cubicBezTo>
                      <a:lnTo>
                        <a:pt x="3970" y="18"/>
                      </a:lnTo>
                      <a:cubicBezTo>
                        <a:pt x="3125" y="121"/>
                        <a:pt x="2331" y="449"/>
                        <a:pt x="1675" y="984"/>
                      </a:cubicBezTo>
                      <a:lnTo>
                        <a:pt x="3849" y="3711"/>
                      </a:lnTo>
                      <a:cubicBezTo>
                        <a:pt x="3780" y="3763"/>
                        <a:pt x="3729" y="3815"/>
                        <a:pt x="3694" y="3866"/>
                      </a:cubicBezTo>
                      <a:lnTo>
                        <a:pt x="950" y="1692"/>
                      </a:lnTo>
                      <a:cubicBezTo>
                        <a:pt x="432" y="2348"/>
                        <a:pt x="87" y="3159"/>
                        <a:pt x="1" y="4005"/>
                      </a:cubicBezTo>
                      <a:lnTo>
                        <a:pt x="3470" y="4402"/>
                      </a:lnTo>
                      <a:cubicBezTo>
                        <a:pt x="3470" y="4436"/>
                        <a:pt x="3452" y="4471"/>
                        <a:pt x="3452" y="4505"/>
                      </a:cubicBezTo>
                      <a:cubicBezTo>
                        <a:pt x="3452" y="4557"/>
                        <a:pt x="3470" y="4591"/>
                        <a:pt x="3470" y="4626"/>
                      </a:cubicBezTo>
                      <a:lnTo>
                        <a:pt x="1" y="5023"/>
                      </a:lnTo>
                      <a:cubicBezTo>
                        <a:pt x="87" y="5869"/>
                        <a:pt x="432" y="6663"/>
                        <a:pt x="950" y="7336"/>
                      </a:cubicBezTo>
                      <a:lnTo>
                        <a:pt x="3694" y="5161"/>
                      </a:lnTo>
                      <a:cubicBezTo>
                        <a:pt x="3729" y="5213"/>
                        <a:pt x="3798" y="5265"/>
                        <a:pt x="3849" y="5316"/>
                      </a:cubicBezTo>
                      <a:lnTo>
                        <a:pt x="1675" y="8061"/>
                      </a:lnTo>
                      <a:cubicBezTo>
                        <a:pt x="2348" y="8578"/>
                        <a:pt x="3142" y="8924"/>
                        <a:pt x="3988" y="9010"/>
                      </a:cubicBezTo>
                      <a:lnTo>
                        <a:pt x="4384" y="5541"/>
                      </a:lnTo>
                      <a:cubicBezTo>
                        <a:pt x="4419" y="5541"/>
                        <a:pt x="4454" y="5558"/>
                        <a:pt x="4505" y="5558"/>
                      </a:cubicBezTo>
                      <a:cubicBezTo>
                        <a:pt x="4540" y="5558"/>
                        <a:pt x="4574" y="5541"/>
                        <a:pt x="4609" y="5541"/>
                      </a:cubicBezTo>
                      <a:lnTo>
                        <a:pt x="5006" y="9010"/>
                      </a:lnTo>
                      <a:cubicBezTo>
                        <a:pt x="5852" y="8924"/>
                        <a:pt x="6645" y="8596"/>
                        <a:pt x="7319" y="8061"/>
                      </a:cubicBezTo>
                      <a:lnTo>
                        <a:pt x="5144" y="5334"/>
                      </a:lnTo>
                      <a:cubicBezTo>
                        <a:pt x="5196" y="5282"/>
                        <a:pt x="5265" y="5213"/>
                        <a:pt x="5316" y="5161"/>
                      </a:cubicBezTo>
                      <a:lnTo>
                        <a:pt x="8044" y="7336"/>
                      </a:lnTo>
                      <a:cubicBezTo>
                        <a:pt x="8579" y="6663"/>
                        <a:pt x="8906" y="5851"/>
                        <a:pt x="9010" y="5006"/>
                      </a:cubicBezTo>
                      <a:lnTo>
                        <a:pt x="5541" y="4609"/>
                      </a:lnTo>
                      <a:lnTo>
                        <a:pt x="5541" y="4505"/>
                      </a:lnTo>
                      <a:cubicBezTo>
                        <a:pt x="5524" y="4453"/>
                        <a:pt x="5524" y="4402"/>
                        <a:pt x="5524" y="4350"/>
                      </a:cubicBezTo>
                      <a:lnTo>
                        <a:pt x="8993" y="3970"/>
                      </a:lnTo>
                      <a:cubicBezTo>
                        <a:pt x="8889" y="3124"/>
                        <a:pt x="8544" y="2313"/>
                        <a:pt x="8009" y="1657"/>
                      </a:cubicBezTo>
                      <a:lnTo>
                        <a:pt x="5282" y="3832"/>
                      </a:lnTo>
                      <a:cubicBezTo>
                        <a:pt x="5230" y="3763"/>
                        <a:pt x="5178" y="3711"/>
                        <a:pt x="5109" y="3659"/>
                      </a:cubicBezTo>
                      <a:lnTo>
                        <a:pt x="7284" y="932"/>
                      </a:lnTo>
                      <a:cubicBezTo>
                        <a:pt x="6611" y="415"/>
                        <a:pt x="5817" y="87"/>
                        <a:pt x="49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3999" name="Google Shape;13999;p14"/>
              <p:cNvGrpSpPr/>
              <p:nvPr/>
            </p:nvGrpSpPr>
            <p:grpSpPr>
              <a:xfrm rot="5400000">
                <a:off x="6530898" y="-1085825"/>
                <a:ext cx="318053" cy="3498543"/>
                <a:chOff x="556073" y="1171100"/>
                <a:chExt cx="318053" cy="3498543"/>
              </a:xfrm>
            </p:grpSpPr>
            <p:sp>
              <p:nvSpPr>
                <p:cNvPr id="14000" name="Google Shape;14000;p14"/>
                <p:cNvSpPr/>
                <p:nvPr/>
              </p:nvSpPr>
              <p:spPr>
                <a:xfrm rot="-5400000">
                  <a:off x="556078" y="1171095"/>
                  <a:ext cx="318043" cy="318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1" h="9010" extrusionOk="0">
                      <a:moveTo>
                        <a:pt x="4971" y="0"/>
                      </a:moveTo>
                      <a:lnTo>
                        <a:pt x="4592" y="3470"/>
                      </a:lnTo>
                      <a:lnTo>
                        <a:pt x="4505" y="3470"/>
                      </a:lnTo>
                      <a:cubicBezTo>
                        <a:pt x="4454" y="3470"/>
                        <a:pt x="4402" y="3487"/>
                        <a:pt x="4350" y="3487"/>
                      </a:cubicBezTo>
                      <a:lnTo>
                        <a:pt x="3970" y="18"/>
                      </a:lnTo>
                      <a:cubicBezTo>
                        <a:pt x="3125" y="121"/>
                        <a:pt x="2331" y="449"/>
                        <a:pt x="1675" y="984"/>
                      </a:cubicBezTo>
                      <a:lnTo>
                        <a:pt x="3849" y="3711"/>
                      </a:lnTo>
                      <a:cubicBezTo>
                        <a:pt x="3780" y="3763"/>
                        <a:pt x="3729" y="3815"/>
                        <a:pt x="3694" y="3866"/>
                      </a:cubicBezTo>
                      <a:lnTo>
                        <a:pt x="950" y="1692"/>
                      </a:lnTo>
                      <a:cubicBezTo>
                        <a:pt x="432" y="2348"/>
                        <a:pt x="87" y="3159"/>
                        <a:pt x="1" y="4005"/>
                      </a:cubicBezTo>
                      <a:lnTo>
                        <a:pt x="3470" y="4402"/>
                      </a:lnTo>
                      <a:cubicBezTo>
                        <a:pt x="3470" y="4436"/>
                        <a:pt x="3452" y="4471"/>
                        <a:pt x="3452" y="4505"/>
                      </a:cubicBezTo>
                      <a:cubicBezTo>
                        <a:pt x="3452" y="4557"/>
                        <a:pt x="3470" y="4591"/>
                        <a:pt x="3470" y="4626"/>
                      </a:cubicBezTo>
                      <a:lnTo>
                        <a:pt x="1" y="5023"/>
                      </a:lnTo>
                      <a:cubicBezTo>
                        <a:pt x="87" y="5869"/>
                        <a:pt x="432" y="6663"/>
                        <a:pt x="950" y="7336"/>
                      </a:cubicBezTo>
                      <a:lnTo>
                        <a:pt x="3694" y="5161"/>
                      </a:lnTo>
                      <a:cubicBezTo>
                        <a:pt x="3729" y="5213"/>
                        <a:pt x="3798" y="5265"/>
                        <a:pt x="3849" y="5316"/>
                      </a:cubicBezTo>
                      <a:lnTo>
                        <a:pt x="1675" y="8061"/>
                      </a:lnTo>
                      <a:cubicBezTo>
                        <a:pt x="2348" y="8578"/>
                        <a:pt x="3142" y="8924"/>
                        <a:pt x="3988" y="9010"/>
                      </a:cubicBezTo>
                      <a:lnTo>
                        <a:pt x="4384" y="5541"/>
                      </a:lnTo>
                      <a:cubicBezTo>
                        <a:pt x="4419" y="5541"/>
                        <a:pt x="4454" y="5558"/>
                        <a:pt x="4505" y="5558"/>
                      </a:cubicBezTo>
                      <a:cubicBezTo>
                        <a:pt x="4540" y="5558"/>
                        <a:pt x="4574" y="5541"/>
                        <a:pt x="4609" y="5541"/>
                      </a:cubicBezTo>
                      <a:lnTo>
                        <a:pt x="5006" y="9010"/>
                      </a:lnTo>
                      <a:cubicBezTo>
                        <a:pt x="5852" y="8924"/>
                        <a:pt x="6645" y="8596"/>
                        <a:pt x="7319" y="8061"/>
                      </a:cubicBezTo>
                      <a:lnTo>
                        <a:pt x="5144" y="5334"/>
                      </a:lnTo>
                      <a:cubicBezTo>
                        <a:pt x="5196" y="5282"/>
                        <a:pt x="5265" y="5213"/>
                        <a:pt x="5316" y="5161"/>
                      </a:cubicBezTo>
                      <a:lnTo>
                        <a:pt x="8044" y="7336"/>
                      </a:lnTo>
                      <a:cubicBezTo>
                        <a:pt x="8579" y="6663"/>
                        <a:pt x="8906" y="5851"/>
                        <a:pt x="9010" y="5006"/>
                      </a:cubicBezTo>
                      <a:lnTo>
                        <a:pt x="5541" y="4609"/>
                      </a:lnTo>
                      <a:lnTo>
                        <a:pt x="5541" y="4505"/>
                      </a:lnTo>
                      <a:cubicBezTo>
                        <a:pt x="5524" y="4453"/>
                        <a:pt x="5524" y="4402"/>
                        <a:pt x="5524" y="4350"/>
                      </a:cubicBezTo>
                      <a:lnTo>
                        <a:pt x="8993" y="3970"/>
                      </a:lnTo>
                      <a:cubicBezTo>
                        <a:pt x="8889" y="3124"/>
                        <a:pt x="8544" y="2313"/>
                        <a:pt x="8009" y="1657"/>
                      </a:cubicBezTo>
                      <a:lnTo>
                        <a:pt x="5282" y="3832"/>
                      </a:lnTo>
                      <a:cubicBezTo>
                        <a:pt x="5230" y="3763"/>
                        <a:pt x="5178" y="3711"/>
                        <a:pt x="5109" y="3659"/>
                      </a:cubicBezTo>
                      <a:lnTo>
                        <a:pt x="7284" y="932"/>
                      </a:lnTo>
                      <a:cubicBezTo>
                        <a:pt x="6611" y="415"/>
                        <a:pt x="5817" y="87"/>
                        <a:pt x="49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001" name="Google Shape;14001;p14"/>
                <p:cNvSpPr/>
                <p:nvPr/>
              </p:nvSpPr>
              <p:spPr>
                <a:xfrm rot="-5400000">
                  <a:off x="556078" y="1489145"/>
                  <a:ext cx="318043" cy="318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1" h="9010" extrusionOk="0">
                      <a:moveTo>
                        <a:pt x="4971" y="0"/>
                      </a:moveTo>
                      <a:lnTo>
                        <a:pt x="4592" y="3470"/>
                      </a:lnTo>
                      <a:lnTo>
                        <a:pt x="4505" y="3470"/>
                      </a:lnTo>
                      <a:cubicBezTo>
                        <a:pt x="4454" y="3470"/>
                        <a:pt x="4402" y="3487"/>
                        <a:pt x="4350" y="3487"/>
                      </a:cubicBezTo>
                      <a:lnTo>
                        <a:pt x="3970" y="18"/>
                      </a:lnTo>
                      <a:cubicBezTo>
                        <a:pt x="3125" y="121"/>
                        <a:pt x="2331" y="449"/>
                        <a:pt x="1675" y="984"/>
                      </a:cubicBezTo>
                      <a:lnTo>
                        <a:pt x="3849" y="3711"/>
                      </a:lnTo>
                      <a:cubicBezTo>
                        <a:pt x="3780" y="3763"/>
                        <a:pt x="3729" y="3815"/>
                        <a:pt x="3694" y="3866"/>
                      </a:cubicBezTo>
                      <a:lnTo>
                        <a:pt x="950" y="1692"/>
                      </a:lnTo>
                      <a:cubicBezTo>
                        <a:pt x="432" y="2348"/>
                        <a:pt x="87" y="3159"/>
                        <a:pt x="1" y="4005"/>
                      </a:cubicBezTo>
                      <a:lnTo>
                        <a:pt x="3470" y="4402"/>
                      </a:lnTo>
                      <a:cubicBezTo>
                        <a:pt x="3470" y="4436"/>
                        <a:pt x="3452" y="4471"/>
                        <a:pt x="3452" y="4505"/>
                      </a:cubicBezTo>
                      <a:cubicBezTo>
                        <a:pt x="3452" y="4557"/>
                        <a:pt x="3470" y="4591"/>
                        <a:pt x="3470" y="4626"/>
                      </a:cubicBezTo>
                      <a:lnTo>
                        <a:pt x="1" y="5023"/>
                      </a:lnTo>
                      <a:cubicBezTo>
                        <a:pt x="87" y="5869"/>
                        <a:pt x="432" y="6663"/>
                        <a:pt x="950" y="7336"/>
                      </a:cubicBezTo>
                      <a:lnTo>
                        <a:pt x="3694" y="5161"/>
                      </a:lnTo>
                      <a:cubicBezTo>
                        <a:pt x="3729" y="5213"/>
                        <a:pt x="3798" y="5265"/>
                        <a:pt x="3849" y="5316"/>
                      </a:cubicBezTo>
                      <a:lnTo>
                        <a:pt x="1675" y="8061"/>
                      </a:lnTo>
                      <a:cubicBezTo>
                        <a:pt x="2348" y="8578"/>
                        <a:pt x="3142" y="8924"/>
                        <a:pt x="3988" y="9010"/>
                      </a:cubicBezTo>
                      <a:lnTo>
                        <a:pt x="4384" y="5541"/>
                      </a:lnTo>
                      <a:cubicBezTo>
                        <a:pt x="4419" y="5541"/>
                        <a:pt x="4454" y="5558"/>
                        <a:pt x="4505" y="5558"/>
                      </a:cubicBezTo>
                      <a:cubicBezTo>
                        <a:pt x="4540" y="5558"/>
                        <a:pt x="4574" y="5541"/>
                        <a:pt x="4609" y="5541"/>
                      </a:cubicBezTo>
                      <a:lnTo>
                        <a:pt x="5006" y="9010"/>
                      </a:lnTo>
                      <a:cubicBezTo>
                        <a:pt x="5852" y="8924"/>
                        <a:pt x="6645" y="8596"/>
                        <a:pt x="7319" y="8061"/>
                      </a:cubicBezTo>
                      <a:lnTo>
                        <a:pt x="5144" y="5334"/>
                      </a:lnTo>
                      <a:cubicBezTo>
                        <a:pt x="5196" y="5282"/>
                        <a:pt x="5265" y="5213"/>
                        <a:pt x="5316" y="5161"/>
                      </a:cubicBezTo>
                      <a:lnTo>
                        <a:pt x="8044" y="7336"/>
                      </a:lnTo>
                      <a:cubicBezTo>
                        <a:pt x="8579" y="6663"/>
                        <a:pt x="8906" y="5851"/>
                        <a:pt x="9010" y="5006"/>
                      </a:cubicBezTo>
                      <a:lnTo>
                        <a:pt x="5541" y="4609"/>
                      </a:lnTo>
                      <a:lnTo>
                        <a:pt x="5541" y="4505"/>
                      </a:lnTo>
                      <a:cubicBezTo>
                        <a:pt x="5524" y="4453"/>
                        <a:pt x="5524" y="4402"/>
                        <a:pt x="5524" y="4350"/>
                      </a:cubicBezTo>
                      <a:lnTo>
                        <a:pt x="8993" y="3970"/>
                      </a:lnTo>
                      <a:cubicBezTo>
                        <a:pt x="8889" y="3124"/>
                        <a:pt x="8544" y="2313"/>
                        <a:pt x="8009" y="1657"/>
                      </a:cubicBezTo>
                      <a:lnTo>
                        <a:pt x="5282" y="3832"/>
                      </a:lnTo>
                      <a:cubicBezTo>
                        <a:pt x="5230" y="3763"/>
                        <a:pt x="5178" y="3711"/>
                        <a:pt x="5109" y="3659"/>
                      </a:cubicBezTo>
                      <a:lnTo>
                        <a:pt x="7284" y="932"/>
                      </a:lnTo>
                      <a:cubicBezTo>
                        <a:pt x="6611" y="415"/>
                        <a:pt x="5817" y="87"/>
                        <a:pt x="49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002" name="Google Shape;14002;p14"/>
                <p:cNvSpPr/>
                <p:nvPr/>
              </p:nvSpPr>
              <p:spPr>
                <a:xfrm rot="-5400000">
                  <a:off x="556078" y="1807195"/>
                  <a:ext cx="318043" cy="318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1" h="9010" extrusionOk="0">
                      <a:moveTo>
                        <a:pt x="4971" y="0"/>
                      </a:moveTo>
                      <a:lnTo>
                        <a:pt x="4592" y="3470"/>
                      </a:lnTo>
                      <a:lnTo>
                        <a:pt x="4505" y="3470"/>
                      </a:lnTo>
                      <a:cubicBezTo>
                        <a:pt x="4454" y="3470"/>
                        <a:pt x="4402" y="3487"/>
                        <a:pt x="4350" y="3487"/>
                      </a:cubicBezTo>
                      <a:lnTo>
                        <a:pt x="3970" y="18"/>
                      </a:lnTo>
                      <a:cubicBezTo>
                        <a:pt x="3125" y="121"/>
                        <a:pt x="2331" y="449"/>
                        <a:pt x="1675" y="984"/>
                      </a:cubicBezTo>
                      <a:lnTo>
                        <a:pt x="3849" y="3711"/>
                      </a:lnTo>
                      <a:cubicBezTo>
                        <a:pt x="3780" y="3763"/>
                        <a:pt x="3729" y="3815"/>
                        <a:pt x="3694" y="3866"/>
                      </a:cubicBezTo>
                      <a:lnTo>
                        <a:pt x="950" y="1692"/>
                      </a:lnTo>
                      <a:cubicBezTo>
                        <a:pt x="432" y="2348"/>
                        <a:pt x="87" y="3159"/>
                        <a:pt x="1" y="4005"/>
                      </a:cubicBezTo>
                      <a:lnTo>
                        <a:pt x="3470" y="4402"/>
                      </a:lnTo>
                      <a:cubicBezTo>
                        <a:pt x="3470" y="4436"/>
                        <a:pt x="3452" y="4471"/>
                        <a:pt x="3452" y="4505"/>
                      </a:cubicBezTo>
                      <a:cubicBezTo>
                        <a:pt x="3452" y="4557"/>
                        <a:pt x="3470" y="4591"/>
                        <a:pt x="3470" y="4626"/>
                      </a:cubicBezTo>
                      <a:lnTo>
                        <a:pt x="1" y="5023"/>
                      </a:lnTo>
                      <a:cubicBezTo>
                        <a:pt x="87" y="5869"/>
                        <a:pt x="432" y="6663"/>
                        <a:pt x="950" y="7336"/>
                      </a:cubicBezTo>
                      <a:lnTo>
                        <a:pt x="3694" y="5161"/>
                      </a:lnTo>
                      <a:cubicBezTo>
                        <a:pt x="3729" y="5213"/>
                        <a:pt x="3798" y="5265"/>
                        <a:pt x="3849" y="5316"/>
                      </a:cubicBezTo>
                      <a:lnTo>
                        <a:pt x="1675" y="8061"/>
                      </a:lnTo>
                      <a:cubicBezTo>
                        <a:pt x="2348" y="8578"/>
                        <a:pt x="3142" y="8924"/>
                        <a:pt x="3988" y="9010"/>
                      </a:cubicBezTo>
                      <a:lnTo>
                        <a:pt x="4384" y="5541"/>
                      </a:lnTo>
                      <a:cubicBezTo>
                        <a:pt x="4419" y="5541"/>
                        <a:pt x="4454" y="5558"/>
                        <a:pt x="4505" y="5558"/>
                      </a:cubicBezTo>
                      <a:cubicBezTo>
                        <a:pt x="4540" y="5558"/>
                        <a:pt x="4574" y="5541"/>
                        <a:pt x="4609" y="5541"/>
                      </a:cubicBezTo>
                      <a:lnTo>
                        <a:pt x="5006" y="9010"/>
                      </a:lnTo>
                      <a:cubicBezTo>
                        <a:pt x="5852" y="8924"/>
                        <a:pt x="6645" y="8596"/>
                        <a:pt x="7319" y="8061"/>
                      </a:cubicBezTo>
                      <a:lnTo>
                        <a:pt x="5144" y="5334"/>
                      </a:lnTo>
                      <a:cubicBezTo>
                        <a:pt x="5196" y="5282"/>
                        <a:pt x="5265" y="5213"/>
                        <a:pt x="5316" y="5161"/>
                      </a:cubicBezTo>
                      <a:lnTo>
                        <a:pt x="8044" y="7336"/>
                      </a:lnTo>
                      <a:cubicBezTo>
                        <a:pt x="8579" y="6663"/>
                        <a:pt x="8906" y="5851"/>
                        <a:pt x="9010" y="5006"/>
                      </a:cubicBezTo>
                      <a:lnTo>
                        <a:pt x="5541" y="4609"/>
                      </a:lnTo>
                      <a:lnTo>
                        <a:pt x="5541" y="4505"/>
                      </a:lnTo>
                      <a:cubicBezTo>
                        <a:pt x="5524" y="4453"/>
                        <a:pt x="5524" y="4402"/>
                        <a:pt x="5524" y="4350"/>
                      </a:cubicBezTo>
                      <a:lnTo>
                        <a:pt x="8993" y="3970"/>
                      </a:lnTo>
                      <a:cubicBezTo>
                        <a:pt x="8889" y="3124"/>
                        <a:pt x="8544" y="2313"/>
                        <a:pt x="8009" y="1657"/>
                      </a:cubicBezTo>
                      <a:lnTo>
                        <a:pt x="5282" y="3832"/>
                      </a:lnTo>
                      <a:cubicBezTo>
                        <a:pt x="5230" y="3763"/>
                        <a:pt x="5178" y="3711"/>
                        <a:pt x="5109" y="3659"/>
                      </a:cubicBezTo>
                      <a:lnTo>
                        <a:pt x="7284" y="932"/>
                      </a:lnTo>
                      <a:cubicBezTo>
                        <a:pt x="6611" y="415"/>
                        <a:pt x="5817" y="87"/>
                        <a:pt x="49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003" name="Google Shape;14003;p14"/>
                <p:cNvSpPr/>
                <p:nvPr/>
              </p:nvSpPr>
              <p:spPr>
                <a:xfrm rot="-5400000">
                  <a:off x="556078" y="2125245"/>
                  <a:ext cx="318043" cy="318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1" h="9010" extrusionOk="0">
                      <a:moveTo>
                        <a:pt x="4971" y="0"/>
                      </a:moveTo>
                      <a:lnTo>
                        <a:pt x="4592" y="3470"/>
                      </a:lnTo>
                      <a:lnTo>
                        <a:pt x="4505" y="3470"/>
                      </a:lnTo>
                      <a:cubicBezTo>
                        <a:pt x="4454" y="3470"/>
                        <a:pt x="4402" y="3487"/>
                        <a:pt x="4350" y="3487"/>
                      </a:cubicBezTo>
                      <a:lnTo>
                        <a:pt x="3970" y="18"/>
                      </a:lnTo>
                      <a:cubicBezTo>
                        <a:pt x="3125" y="121"/>
                        <a:pt x="2331" y="449"/>
                        <a:pt x="1675" y="984"/>
                      </a:cubicBezTo>
                      <a:lnTo>
                        <a:pt x="3849" y="3711"/>
                      </a:lnTo>
                      <a:cubicBezTo>
                        <a:pt x="3780" y="3763"/>
                        <a:pt x="3729" y="3815"/>
                        <a:pt x="3694" y="3866"/>
                      </a:cubicBezTo>
                      <a:lnTo>
                        <a:pt x="950" y="1692"/>
                      </a:lnTo>
                      <a:cubicBezTo>
                        <a:pt x="432" y="2348"/>
                        <a:pt x="87" y="3159"/>
                        <a:pt x="1" y="4005"/>
                      </a:cubicBezTo>
                      <a:lnTo>
                        <a:pt x="3470" y="4402"/>
                      </a:lnTo>
                      <a:cubicBezTo>
                        <a:pt x="3470" y="4436"/>
                        <a:pt x="3452" y="4471"/>
                        <a:pt x="3452" y="4505"/>
                      </a:cubicBezTo>
                      <a:cubicBezTo>
                        <a:pt x="3452" y="4557"/>
                        <a:pt x="3470" y="4591"/>
                        <a:pt x="3470" y="4626"/>
                      </a:cubicBezTo>
                      <a:lnTo>
                        <a:pt x="1" y="5023"/>
                      </a:lnTo>
                      <a:cubicBezTo>
                        <a:pt x="87" y="5869"/>
                        <a:pt x="432" y="6663"/>
                        <a:pt x="950" y="7336"/>
                      </a:cubicBezTo>
                      <a:lnTo>
                        <a:pt x="3694" y="5161"/>
                      </a:lnTo>
                      <a:cubicBezTo>
                        <a:pt x="3729" y="5213"/>
                        <a:pt x="3798" y="5265"/>
                        <a:pt x="3849" y="5316"/>
                      </a:cubicBezTo>
                      <a:lnTo>
                        <a:pt x="1675" y="8061"/>
                      </a:lnTo>
                      <a:cubicBezTo>
                        <a:pt x="2348" y="8578"/>
                        <a:pt x="3142" y="8924"/>
                        <a:pt x="3988" y="9010"/>
                      </a:cubicBezTo>
                      <a:lnTo>
                        <a:pt x="4384" y="5541"/>
                      </a:lnTo>
                      <a:cubicBezTo>
                        <a:pt x="4419" y="5541"/>
                        <a:pt x="4454" y="5558"/>
                        <a:pt x="4505" y="5558"/>
                      </a:cubicBezTo>
                      <a:cubicBezTo>
                        <a:pt x="4540" y="5558"/>
                        <a:pt x="4574" y="5541"/>
                        <a:pt x="4609" y="5541"/>
                      </a:cubicBezTo>
                      <a:lnTo>
                        <a:pt x="5006" y="9010"/>
                      </a:lnTo>
                      <a:cubicBezTo>
                        <a:pt x="5852" y="8924"/>
                        <a:pt x="6645" y="8596"/>
                        <a:pt x="7319" y="8061"/>
                      </a:cubicBezTo>
                      <a:lnTo>
                        <a:pt x="5144" y="5334"/>
                      </a:lnTo>
                      <a:cubicBezTo>
                        <a:pt x="5196" y="5282"/>
                        <a:pt x="5265" y="5213"/>
                        <a:pt x="5316" y="5161"/>
                      </a:cubicBezTo>
                      <a:lnTo>
                        <a:pt x="8044" y="7336"/>
                      </a:lnTo>
                      <a:cubicBezTo>
                        <a:pt x="8579" y="6663"/>
                        <a:pt x="8906" y="5851"/>
                        <a:pt x="9010" y="5006"/>
                      </a:cubicBezTo>
                      <a:lnTo>
                        <a:pt x="5541" y="4609"/>
                      </a:lnTo>
                      <a:lnTo>
                        <a:pt x="5541" y="4505"/>
                      </a:lnTo>
                      <a:cubicBezTo>
                        <a:pt x="5524" y="4453"/>
                        <a:pt x="5524" y="4402"/>
                        <a:pt x="5524" y="4350"/>
                      </a:cubicBezTo>
                      <a:lnTo>
                        <a:pt x="8993" y="3970"/>
                      </a:lnTo>
                      <a:cubicBezTo>
                        <a:pt x="8889" y="3124"/>
                        <a:pt x="8544" y="2313"/>
                        <a:pt x="8009" y="1657"/>
                      </a:cubicBezTo>
                      <a:lnTo>
                        <a:pt x="5282" y="3832"/>
                      </a:lnTo>
                      <a:cubicBezTo>
                        <a:pt x="5230" y="3763"/>
                        <a:pt x="5178" y="3711"/>
                        <a:pt x="5109" y="3659"/>
                      </a:cubicBezTo>
                      <a:lnTo>
                        <a:pt x="7284" y="932"/>
                      </a:lnTo>
                      <a:cubicBezTo>
                        <a:pt x="6611" y="415"/>
                        <a:pt x="5817" y="87"/>
                        <a:pt x="49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004" name="Google Shape;14004;p14"/>
                <p:cNvSpPr/>
                <p:nvPr/>
              </p:nvSpPr>
              <p:spPr>
                <a:xfrm rot="-5400000">
                  <a:off x="556078" y="2443295"/>
                  <a:ext cx="318043" cy="318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1" h="9010" extrusionOk="0">
                      <a:moveTo>
                        <a:pt x="4971" y="0"/>
                      </a:moveTo>
                      <a:lnTo>
                        <a:pt x="4592" y="3470"/>
                      </a:lnTo>
                      <a:lnTo>
                        <a:pt x="4505" y="3470"/>
                      </a:lnTo>
                      <a:cubicBezTo>
                        <a:pt x="4454" y="3470"/>
                        <a:pt x="4402" y="3487"/>
                        <a:pt x="4350" y="3487"/>
                      </a:cubicBezTo>
                      <a:lnTo>
                        <a:pt x="3970" y="18"/>
                      </a:lnTo>
                      <a:cubicBezTo>
                        <a:pt x="3125" y="121"/>
                        <a:pt x="2331" y="449"/>
                        <a:pt x="1675" y="984"/>
                      </a:cubicBezTo>
                      <a:lnTo>
                        <a:pt x="3849" y="3711"/>
                      </a:lnTo>
                      <a:cubicBezTo>
                        <a:pt x="3780" y="3763"/>
                        <a:pt x="3729" y="3815"/>
                        <a:pt x="3694" y="3866"/>
                      </a:cubicBezTo>
                      <a:lnTo>
                        <a:pt x="950" y="1692"/>
                      </a:lnTo>
                      <a:cubicBezTo>
                        <a:pt x="432" y="2348"/>
                        <a:pt x="87" y="3159"/>
                        <a:pt x="1" y="4005"/>
                      </a:cubicBezTo>
                      <a:lnTo>
                        <a:pt x="3470" y="4402"/>
                      </a:lnTo>
                      <a:cubicBezTo>
                        <a:pt x="3470" y="4436"/>
                        <a:pt x="3452" y="4471"/>
                        <a:pt x="3452" y="4505"/>
                      </a:cubicBezTo>
                      <a:cubicBezTo>
                        <a:pt x="3452" y="4557"/>
                        <a:pt x="3470" y="4591"/>
                        <a:pt x="3470" y="4626"/>
                      </a:cubicBezTo>
                      <a:lnTo>
                        <a:pt x="1" y="5023"/>
                      </a:lnTo>
                      <a:cubicBezTo>
                        <a:pt x="87" y="5869"/>
                        <a:pt x="432" y="6663"/>
                        <a:pt x="950" y="7336"/>
                      </a:cubicBezTo>
                      <a:lnTo>
                        <a:pt x="3694" y="5161"/>
                      </a:lnTo>
                      <a:cubicBezTo>
                        <a:pt x="3729" y="5213"/>
                        <a:pt x="3798" y="5265"/>
                        <a:pt x="3849" y="5316"/>
                      </a:cubicBezTo>
                      <a:lnTo>
                        <a:pt x="1675" y="8061"/>
                      </a:lnTo>
                      <a:cubicBezTo>
                        <a:pt x="2348" y="8578"/>
                        <a:pt x="3142" y="8924"/>
                        <a:pt x="3988" y="9010"/>
                      </a:cubicBezTo>
                      <a:lnTo>
                        <a:pt x="4384" y="5541"/>
                      </a:lnTo>
                      <a:cubicBezTo>
                        <a:pt x="4419" y="5541"/>
                        <a:pt x="4454" y="5558"/>
                        <a:pt x="4505" y="5558"/>
                      </a:cubicBezTo>
                      <a:cubicBezTo>
                        <a:pt x="4540" y="5558"/>
                        <a:pt x="4574" y="5541"/>
                        <a:pt x="4609" y="5541"/>
                      </a:cubicBezTo>
                      <a:lnTo>
                        <a:pt x="5006" y="9010"/>
                      </a:lnTo>
                      <a:cubicBezTo>
                        <a:pt x="5852" y="8924"/>
                        <a:pt x="6645" y="8596"/>
                        <a:pt x="7319" y="8061"/>
                      </a:cubicBezTo>
                      <a:lnTo>
                        <a:pt x="5144" y="5334"/>
                      </a:lnTo>
                      <a:cubicBezTo>
                        <a:pt x="5196" y="5282"/>
                        <a:pt x="5265" y="5213"/>
                        <a:pt x="5316" y="5161"/>
                      </a:cubicBezTo>
                      <a:lnTo>
                        <a:pt x="8044" y="7336"/>
                      </a:lnTo>
                      <a:cubicBezTo>
                        <a:pt x="8579" y="6663"/>
                        <a:pt x="8906" y="5851"/>
                        <a:pt x="9010" y="5006"/>
                      </a:cubicBezTo>
                      <a:lnTo>
                        <a:pt x="5541" y="4609"/>
                      </a:lnTo>
                      <a:lnTo>
                        <a:pt x="5541" y="4505"/>
                      </a:lnTo>
                      <a:cubicBezTo>
                        <a:pt x="5524" y="4453"/>
                        <a:pt x="5524" y="4402"/>
                        <a:pt x="5524" y="4350"/>
                      </a:cubicBezTo>
                      <a:lnTo>
                        <a:pt x="8993" y="3970"/>
                      </a:lnTo>
                      <a:cubicBezTo>
                        <a:pt x="8889" y="3124"/>
                        <a:pt x="8544" y="2313"/>
                        <a:pt x="8009" y="1657"/>
                      </a:cubicBezTo>
                      <a:lnTo>
                        <a:pt x="5282" y="3832"/>
                      </a:lnTo>
                      <a:cubicBezTo>
                        <a:pt x="5230" y="3763"/>
                        <a:pt x="5178" y="3711"/>
                        <a:pt x="5109" y="3659"/>
                      </a:cubicBezTo>
                      <a:lnTo>
                        <a:pt x="7284" y="932"/>
                      </a:lnTo>
                      <a:cubicBezTo>
                        <a:pt x="6611" y="415"/>
                        <a:pt x="5817" y="87"/>
                        <a:pt x="49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005" name="Google Shape;14005;p14"/>
                <p:cNvSpPr/>
                <p:nvPr/>
              </p:nvSpPr>
              <p:spPr>
                <a:xfrm rot="-5400000">
                  <a:off x="556078" y="2761345"/>
                  <a:ext cx="318043" cy="318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1" h="9010" extrusionOk="0">
                      <a:moveTo>
                        <a:pt x="4971" y="0"/>
                      </a:moveTo>
                      <a:lnTo>
                        <a:pt x="4592" y="3470"/>
                      </a:lnTo>
                      <a:lnTo>
                        <a:pt x="4505" y="3470"/>
                      </a:lnTo>
                      <a:cubicBezTo>
                        <a:pt x="4454" y="3470"/>
                        <a:pt x="4402" y="3487"/>
                        <a:pt x="4350" y="3487"/>
                      </a:cubicBezTo>
                      <a:lnTo>
                        <a:pt x="3970" y="18"/>
                      </a:lnTo>
                      <a:cubicBezTo>
                        <a:pt x="3125" y="121"/>
                        <a:pt x="2331" y="449"/>
                        <a:pt x="1675" y="984"/>
                      </a:cubicBezTo>
                      <a:lnTo>
                        <a:pt x="3849" y="3711"/>
                      </a:lnTo>
                      <a:cubicBezTo>
                        <a:pt x="3780" y="3763"/>
                        <a:pt x="3729" y="3815"/>
                        <a:pt x="3694" y="3866"/>
                      </a:cubicBezTo>
                      <a:lnTo>
                        <a:pt x="950" y="1692"/>
                      </a:lnTo>
                      <a:cubicBezTo>
                        <a:pt x="432" y="2348"/>
                        <a:pt x="87" y="3159"/>
                        <a:pt x="1" y="4005"/>
                      </a:cubicBezTo>
                      <a:lnTo>
                        <a:pt x="3470" y="4402"/>
                      </a:lnTo>
                      <a:cubicBezTo>
                        <a:pt x="3470" y="4436"/>
                        <a:pt x="3452" y="4471"/>
                        <a:pt x="3452" y="4505"/>
                      </a:cubicBezTo>
                      <a:cubicBezTo>
                        <a:pt x="3452" y="4557"/>
                        <a:pt x="3470" y="4591"/>
                        <a:pt x="3470" y="4626"/>
                      </a:cubicBezTo>
                      <a:lnTo>
                        <a:pt x="1" y="5023"/>
                      </a:lnTo>
                      <a:cubicBezTo>
                        <a:pt x="87" y="5869"/>
                        <a:pt x="432" y="6663"/>
                        <a:pt x="950" y="7336"/>
                      </a:cubicBezTo>
                      <a:lnTo>
                        <a:pt x="3694" y="5161"/>
                      </a:lnTo>
                      <a:cubicBezTo>
                        <a:pt x="3729" y="5213"/>
                        <a:pt x="3798" y="5265"/>
                        <a:pt x="3849" y="5316"/>
                      </a:cubicBezTo>
                      <a:lnTo>
                        <a:pt x="1675" y="8061"/>
                      </a:lnTo>
                      <a:cubicBezTo>
                        <a:pt x="2348" y="8578"/>
                        <a:pt x="3142" y="8924"/>
                        <a:pt x="3988" y="9010"/>
                      </a:cubicBezTo>
                      <a:lnTo>
                        <a:pt x="4384" y="5541"/>
                      </a:lnTo>
                      <a:cubicBezTo>
                        <a:pt x="4419" y="5541"/>
                        <a:pt x="4454" y="5558"/>
                        <a:pt x="4505" y="5558"/>
                      </a:cubicBezTo>
                      <a:cubicBezTo>
                        <a:pt x="4540" y="5558"/>
                        <a:pt x="4574" y="5541"/>
                        <a:pt x="4609" y="5541"/>
                      </a:cubicBezTo>
                      <a:lnTo>
                        <a:pt x="5006" y="9010"/>
                      </a:lnTo>
                      <a:cubicBezTo>
                        <a:pt x="5852" y="8924"/>
                        <a:pt x="6645" y="8596"/>
                        <a:pt x="7319" y="8061"/>
                      </a:cubicBezTo>
                      <a:lnTo>
                        <a:pt x="5144" y="5334"/>
                      </a:lnTo>
                      <a:cubicBezTo>
                        <a:pt x="5196" y="5282"/>
                        <a:pt x="5265" y="5213"/>
                        <a:pt x="5316" y="5161"/>
                      </a:cubicBezTo>
                      <a:lnTo>
                        <a:pt x="8044" y="7336"/>
                      </a:lnTo>
                      <a:cubicBezTo>
                        <a:pt x="8579" y="6663"/>
                        <a:pt x="8906" y="5851"/>
                        <a:pt x="9010" y="5006"/>
                      </a:cubicBezTo>
                      <a:lnTo>
                        <a:pt x="5541" y="4609"/>
                      </a:lnTo>
                      <a:lnTo>
                        <a:pt x="5541" y="4505"/>
                      </a:lnTo>
                      <a:cubicBezTo>
                        <a:pt x="5524" y="4453"/>
                        <a:pt x="5524" y="4402"/>
                        <a:pt x="5524" y="4350"/>
                      </a:cubicBezTo>
                      <a:lnTo>
                        <a:pt x="8993" y="3970"/>
                      </a:lnTo>
                      <a:cubicBezTo>
                        <a:pt x="8889" y="3124"/>
                        <a:pt x="8544" y="2313"/>
                        <a:pt x="8009" y="1657"/>
                      </a:cubicBezTo>
                      <a:lnTo>
                        <a:pt x="5282" y="3832"/>
                      </a:lnTo>
                      <a:cubicBezTo>
                        <a:pt x="5230" y="3763"/>
                        <a:pt x="5178" y="3711"/>
                        <a:pt x="5109" y="3659"/>
                      </a:cubicBezTo>
                      <a:lnTo>
                        <a:pt x="7284" y="932"/>
                      </a:lnTo>
                      <a:cubicBezTo>
                        <a:pt x="6611" y="415"/>
                        <a:pt x="5817" y="87"/>
                        <a:pt x="49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006" name="Google Shape;14006;p14"/>
                <p:cNvSpPr/>
                <p:nvPr/>
              </p:nvSpPr>
              <p:spPr>
                <a:xfrm rot="-5400000">
                  <a:off x="556078" y="3079395"/>
                  <a:ext cx="318043" cy="318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1" h="9010" extrusionOk="0">
                      <a:moveTo>
                        <a:pt x="4971" y="0"/>
                      </a:moveTo>
                      <a:lnTo>
                        <a:pt x="4592" y="3470"/>
                      </a:lnTo>
                      <a:lnTo>
                        <a:pt x="4505" y="3470"/>
                      </a:lnTo>
                      <a:cubicBezTo>
                        <a:pt x="4454" y="3470"/>
                        <a:pt x="4402" y="3487"/>
                        <a:pt x="4350" y="3487"/>
                      </a:cubicBezTo>
                      <a:lnTo>
                        <a:pt x="3970" y="18"/>
                      </a:lnTo>
                      <a:cubicBezTo>
                        <a:pt x="3125" y="121"/>
                        <a:pt x="2331" y="449"/>
                        <a:pt x="1675" y="984"/>
                      </a:cubicBezTo>
                      <a:lnTo>
                        <a:pt x="3849" y="3711"/>
                      </a:lnTo>
                      <a:cubicBezTo>
                        <a:pt x="3780" y="3763"/>
                        <a:pt x="3729" y="3815"/>
                        <a:pt x="3694" y="3866"/>
                      </a:cubicBezTo>
                      <a:lnTo>
                        <a:pt x="950" y="1692"/>
                      </a:lnTo>
                      <a:cubicBezTo>
                        <a:pt x="432" y="2348"/>
                        <a:pt x="87" y="3159"/>
                        <a:pt x="1" y="4005"/>
                      </a:cubicBezTo>
                      <a:lnTo>
                        <a:pt x="3470" y="4402"/>
                      </a:lnTo>
                      <a:cubicBezTo>
                        <a:pt x="3470" y="4436"/>
                        <a:pt x="3452" y="4471"/>
                        <a:pt x="3452" y="4505"/>
                      </a:cubicBezTo>
                      <a:cubicBezTo>
                        <a:pt x="3452" y="4557"/>
                        <a:pt x="3470" y="4591"/>
                        <a:pt x="3470" y="4626"/>
                      </a:cubicBezTo>
                      <a:lnTo>
                        <a:pt x="1" y="5023"/>
                      </a:lnTo>
                      <a:cubicBezTo>
                        <a:pt x="87" y="5869"/>
                        <a:pt x="432" y="6663"/>
                        <a:pt x="950" y="7336"/>
                      </a:cubicBezTo>
                      <a:lnTo>
                        <a:pt x="3694" y="5161"/>
                      </a:lnTo>
                      <a:cubicBezTo>
                        <a:pt x="3729" y="5213"/>
                        <a:pt x="3798" y="5265"/>
                        <a:pt x="3849" y="5316"/>
                      </a:cubicBezTo>
                      <a:lnTo>
                        <a:pt x="1675" y="8061"/>
                      </a:lnTo>
                      <a:cubicBezTo>
                        <a:pt x="2348" y="8578"/>
                        <a:pt x="3142" y="8924"/>
                        <a:pt x="3988" y="9010"/>
                      </a:cubicBezTo>
                      <a:lnTo>
                        <a:pt x="4384" y="5541"/>
                      </a:lnTo>
                      <a:cubicBezTo>
                        <a:pt x="4419" y="5541"/>
                        <a:pt x="4454" y="5558"/>
                        <a:pt x="4505" y="5558"/>
                      </a:cubicBezTo>
                      <a:cubicBezTo>
                        <a:pt x="4540" y="5558"/>
                        <a:pt x="4574" y="5541"/>
                        <a:pt x="4609" y="5541"/>
                      </a:cubicBezTo>
                      <a:lnTo>
                        <a:pt x="5006" y="9010"/>
                      </a:lnTo>
                      <a:cubicBezTo>
                        <a:pt x="5852" y="8924"/>
                        <a:pt x="6645" y="8596"/>
                        <a:pt x="7319" y="8061"/>
                      </a:cubicBezTo>
                      <a:lnTo>
                        <a:pt x="5144" y="5334"/>
                      </a:lnTo>
                      <a:cubicBezTo>
                        <a:pt x="5196" y="5282"/>
                        <a:pt x="5265" y="5213"/>
                        <a:pt x="5316" y="5161"/>
                      </a:cubicBezTo>
                      <a:lnTo>
                        <a:pt x="8044" y="7336"/>
                      </a:lnTo>
                      <a:cubicBezTo>
                        <a:pt x="8579" y="6663"/>
                        <a:pt x="8906" y="5851"/>
                        <a:pt x="9010" y="5006"/>
                      </a:cubicBezTo>
                      <a:lnTo>
                        <a:pt x="5541" y="4609"/>
                      </a:lnTo>
                      <a:lnTo>
                        <a:pt x="5541" y="4505"/>
                      </a:lnTo>
                      <a:cubicBezTo>
                        <a:pt x="5524" y="4453"/>
                        <a:pt x="5524" y="4402"/>
                        <a:pt x="5524" y="4350"/>
                      </a:cubicBezTo>
                      <a:lnTo>
                        <a:pt x="8993" y="3970"/>
                      </a:lnTo>
                      <a:cubicBezTo>
                        <a:pt x="8889" y="3124"/>
                        <a:pt x="8544" y="2313"/>
                        <a:pt x="8009" y="1657"/>
                      </a:cubicBezTo>
                      <a:lnTo>
                        <a:pt x="5282" y="3832"/>
                      </a:lnTo>
                      <a:cubicBezTo>
                        <a:pt x="5230" y="3763"/>
                        <a:pt x="5178" y="3711"/>
                        <a:pt x="5109" y="3659"/>
                      </a:cubicBezTo>
                      <a:lnTo>
                        <a:pt x="7284" y="932"/>
                      </a:lnTo>
                      <a:cubicBezTo>
                        <a:pt x="6611" y="415"/>
                        <a:pt x="5817" y="87"/>
                        <a:pt x="49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007" name="Google Shape;14007;p14"/>
                <p:cNvSpPr/>
                <p:nvPr/>
              </p:nvSpPr>
              <p:spPr>
                <a:xfrm rot="-5400000">
                  <a:off x="556078" y="3397445"/>
                  <a:ext cx="318043" cy="318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1" h="9010" extrusionOk="0">
                      <a:moveTo>
                        <a:pt x="4971" y="0"/>
                      </a:moveTo>
                      <a:lnTo>
                        <a:pt x="4592" y="3470"/>
                      </a:lnTo>
                      <a:lnTo>
                        <a:pt x="4505" y="3470"/>
                      </a:lnTo>
                      <a:cubicBezTo>
                        <a:pt x="4454" y="3470"/>
                        <a:pt x="4402" y="3487"/>
                        <a:pt x="4350" y="3487"/>
                      </a:cubicBezTo>
                      <a:lnTo>
                        <a:pt x="3970" y="18"/>
                      </a:lnTo>
                      <a:cubicBezTo>
                        <a:pt x="3125" y="121"/>
                        <a:pt x="2331" y="449"/>
                        <a:pt x="1675" y="984"/>
                      </a:cubicBezTo>
                      <a:lnTo>
                        <a:pt x="3849" y="3711"/>
                      </a:lnTo>
                      <a:cubicBezTo>
                        <a:pt x="3780" y="3763"/>
                        <a:pt x="3729" y="3815"/>
                        <a:pt x="3694" y="3866"/>
                      </a:cubicBezTo>
                      <a:lnTo>
                        <a:pt x="950" y="1692"/>
                      </a:lnTo>
                      <a:cubicBezTo>
                        <a:pt x="432" y="2348"/>
                        <a:pt x="87" y="3159"/>
                        <a:pt x="1" y="4005"/>
                      </a:cubicBezTo>
                      <a:lnTo>
                        <a:pt x="3470" y="4402"/>
                      </a:lnTo>
                      <a:cubicBezTo>
                        <a:pt x="3470" y="4436"/>
                        <a:pt x="3452" y="4471"/>
                        <a:pt x="3452" y="4505"/>
                      </a:cubicBezTo>
                      <a:cubicBezTo>
                        <a:pt x="3452" y="4557"/>
                        <a:pt x="3470" y="4591"/>
                        <a:pt x="3470" y="4626"/>
                      </a:cubicBezTo>
                      <a:lnTo>
                        <a:pt x="1" y="5023"/>
                      </a:lnTo>
                      <a:cubicBezTo>
                        <a:pt x="87" y="5869"/>
                        <a:pt x="432" y="6663"/>
                        <a:pt x="950" y="7336"/>
                      </a:cubicBezTo>
                      <a:lnTo>
                        <a:pt x="3694" y="5161"/>
                      </a:lnTo>
                      <a:cubicBezTo>
                        <a:pt x="3729" y="5213"/>
                        <a:pt x="3798" y="5265"/>
                        <a:pt x="3849" y="5316"/>
                      </a:cubicBezTo>
                      <a:lnTo>
                        <a:pt x="1675" y="8061"/>
                      </a:lnTo>
                      <a:cubicBezTo>
                        <a:pt x="2348" y="8578"/>
                        <a:pt x="3142" y="8924"/>
                        <a:pt x="3988" y="9010"/>
                      </a:cubicBezTo>
                      <a:lnTo>
                        <a:pt x="4384" y="5541"/>
                      </a:lnTo>
                      <a:cubicBezTo>
                        <a:pt x="4419" y="5541"/>
                        <a:pt x="4454" y="5558"/>
                        <a:pt x="4505" y="5558"/>
                      </a:cubicBezTo>
                      <a:cubicBezTo>
                        <a:pt x="4540" y="5558"/>
                        <a:pt x="4574" y="5541"/>
                        <a:pt x="4609" y="5541"/>
                      </a:cubicBezTo>
                      <a:lnTo>
                        <a:pt x="5006" y="9010"/>
                      </a:lnTo>
                      <a:cubicBezTo>
                        <a:pt x="5852" y="8924"/>
                        <a:pt x="6645" y="8596"/>
                        <a:pt x="7319" y="8061"/>
                      </a:cubicBezTo>
                      <a:lnTo>
                        <a:pt x="5144" y="5334"/>
                      </a:lnTo>
                      <a:cubicBezTo>
                        <a:pt x="5196" y="5282"/>
                        <a:pt x="5265" y="5213"/>
                        <a:pt x="5316" y="5161"/>
                      </a:cubicBezTo>
                      <a:lnTo>
                        <a:pt x="8044" y="7336"/>
                      </a:lnTo>
                      <a:cubicBezTo>
                        <a:pt x="8579" y="6663"/>
                        <a:pt x="8906" y="5851"/>
                        <a:pt x="9010" y="5006"/>
                      </a:cubicBezTo>
                      <a:lnTo>
                        <a:pt x="5541" y="4609"/>
                      </a:lnTo>
                      <a:lnTo>
                        <a:pt x="5541" y="4505"/>
                      </a:lnTo>
                      <a:cubicBezTo>
                        <a:pt x="5524" y="4453"/>
                        <a:pt x="5524" y="4402"/>
                        <a:pt x="5524" y="4350"/>
                      </a:cubicBezTo>
                      <a:lnTo>
                        <a:pt x="8993" y="3970"/>
                      </a:lnTo>
                      <a:cubicBezTo>
                        <a:pt x="8889" y="3124"/>
                        <a:pt x="8544" y="2313"/>
                        <a:pt x="8009" y="1657"/>
                      </a:cubicBezTo>
                      <a:lnTo>
                        <a:pt x="5282" y="3832"/>
                      </a:lnTo>
                      <a:cubicBezTo>
                        <a:pt x="5230" y="3763"/>
                        <a:pt x="5178" y="3711"/>
                        <a:pt x="5109" y="3659"/>
                      </a:cubicBezTo>
                      <a:lnTo>
                        <a:pt x="7284" y="932"/>
                      </a:lnTo>
                      <a:cubicBezTo>
                        <a:pt x="6611" y="415"/>
                        <a:pt x="5817" y="87"/>
                        <a:pt x="49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008" name="Google Shape;14008;p14"/>
                <p:cNvSpPr/>
                <p:nvPr/>
              </p:nvSpPr>
              <p:spPr>
                <a:xfrm rot="-5400000">
                  <a:off x="556078" y="3715495"/>
                  <a:ext cx="318043" cy="318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1" h="9010" extrusionOk="0">
                      <a:moveTo>
                        <a:pt x="4971" y="0"/>
                      </a:moveTo>
                      <a:lnTo>
                        <a:pt x="4592" y="3470"/>
                      </a:lnTo>
                      <a:lnTo>
                        <a:pt x="4505" y="3470"/>
                      </a:lnTo>
                      <a:cubicBezTo>
                        <a:pt x="4454" y="3470"/>
                        <a:pt x="4402" y="3487"/>
                        <a:pt x="4350" y="3487"/>
                      </a:cubicBezTo>
                      <a:lnTo>
                        <a:pt x="3970" y="18"/>
                      </a:lnTo>
                      <a:cubicBezTo>
                        <a:pt x="3125" y="121"/>
                        <a:pt x="2331" y="449"/>
                        <a:pt x="1675" y="984"/>
                      </a:cubicBezTo>
                      <a:lnTo>
                        <a:pt x="3849" y="3711"/>
                      </a:lnTo>
                      <a:cubicBezTo>
                        <a:pt x="3780" y="3763"/>
                        <a:pt x="3729" y="3815"/>
                        <a:pt x="3694" y="3866"/>
                      </a:cubicBezTo>
                      <a:lnTo>
                        <a:pt x="950" y="1692"/>
                      </a:lnTo>
                      <a:cubicBezTo>
                        <a:pt x="432" y="2348"/>
                        <a:pt x="87" y="3159"/>
                        <a:pt x="1" y="4005"/>
                      </a:cubicBezTo>
                      <a:lnTo>
                        <a:pt x="3470" y="4402"/>
                      </a:lnTo>
                      <a:cubicBezTo>
                        <a:pt x="3470" y="4436"/>
                        <a:pt x="3452" y="4471"/>
                        <a:pt x="3452" y="4505"/>
                      </a:cubicBezTo>
                      <a:cubicBezTo>
                        <a:pt x="3452" y="4557"/>
                        <a:pt x="3470" y="4591"/>
                        <a:pt x="3470" y="4626"/>
                      </a:cubicBezTo>
                      <a:lnTo>
                        <a:pt x="1" y="5023"/>
                      </a:lnTo>
                      <a:cubicBezTo>
                        <a:pt x="87" y="5869"/>
                        <a:pt x="432" y="6663"/>
                        <a:pt x="950" y="7336"/>
                      </a:cubicBezTo>
                      <a:lnTo>
                        <a:pt x="3694" y="5161"/>
                      </a:lnTo>
                      <a:cubicBezTo>
                        <a:pt x="3729" y="5213"/>
                        <a:pt x="3798" y="5265"/>
                        <a:pt x="3849" y="5316"/>
                      </a:cubicBezTo>
                      <a:lnTo>
                        <a:pt x="1675" y="8061"/>
                      </a:lnTo>
                      <a:cubicBezTo>
                        <a:pt x="2348" y="8578"/>
                        <a:pt x="3142" y="8924"/>
                        <a:pt x="3988" y="9010"/>
                      </a:cubicBezTo>
                      <a:lnTo>
                        <a:pt x="4384" y="5541"/>
                      </a:lnTo>
                      <a:cubicBezTo>
                        <a:pt x="4419" y="5541"/>
                        <a:pt x="4454" y="5558"/>
                        <a:pt x="4505" y="5558"/>
                      </a:cubicBezTo>
                      <a:cubicBezTo>
                        <a:pt x="4540" y="5558"/>
                        <a:pt x="4574" y="5541"/>
                        <a:pt x="4609" y="5541"/>
                      </a:cubicBezTo>
                      <a:lnTo>
                        <a:pt x="5006" y="9010"/>
                      </a:lnTo>
                      <a:cubicBezTo>
                        <a:pt x="5852" y="8924"/>
                        <a:pt x="6645" y="8596"/>
                        <a:pt x="7319" y="8061"/>
                      </a:cubicBezTo>
                      <a:lnTo>
                        <a:pt x="5144" y="5334"/>
                      </a:lnTo>
                      <a:cubicBezTo>
                        <a:pt x="5196" y="5282"/>
                        <a:pt x="5265" y="5213"/>
                        <a:pt x="5316" y="5161"/>
                      </a:cubicBezTo>
                      <a:lnTo>
                        <a:pt x="8044" y="7336"/>
                      </a:lnTo>
                      <a:cubicBezTo>
                        <a:pt x="8579" y="6663"/>
                        <a:pt x="8906" y="5851"/>
                        <a:pt x="9010" y="5006"/>
                      </a:cubicBezTo>
                      <a:lnTo>
                        <a:pt x="5541" y="4609"/>
                      </a:lnTo>
                      <a:lnTo>
                        <a:pt x="5541" y="4505"/>
                      </a:lnTo>
                      <a:cubicBezTo>
                        <a:pt x="5524" y="4453"/>
                        <a:pt x="5524" y="4402"/>
                        <a:pt x="5524" y="4350"/>
                      </a:cubicBezTo>
                      <a:lnTo>
                        <a:pt x="8993" y="3970"/>
                      </a:lnTo>
                      <a:cubicBezTo>
                        <a:pt x="8889" y="3124"/>
                        <a:pt x="8544" y="2313"/>
                        <a:pt x="8009" y="1657"/>
                      </a:cubicBezTo>
                      <a:lnTo>
                        <a:pt x="5282" y="3832"/>
                      </a:lnTo>
                      <a:cubicBezTo>
                        <a:pt x="5230" y="3763"/>
                        <a:pt x="5178" y="3711"/>
                        <a:pt x="5109" y="3659"/>
                      </a:cubicBezTo>
                      <a:lnTo>
                        <a:pt x="7284" y="932"/>
                      </a:lnTo>
                      <a:cubicBezTo>
                        <a:pt x="6611" y="415"/>
                        <a:pt x="5817" y="87"/>
                        <a:pt x="49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009" name="Google Shape;14009;p14"/>
                <p:cNvSpPr/>
                <p:nvPr/>
              </p:nvSpPr>
              <p:spPr>
                <a:xfrm rot="-5400000">
                  <a:off x="556078" y="4033545"/>
                  <a:ext cx="318043" cy="318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1" h="9010" extrusionOk="0">
                      <a:moveTo>
                        <a:pt x="4971" y="0"/>
                      </a:moveTo>
                      <a:lnTo>
                        <a:pt x="4592" y="3470"/>
                      </a:lnTo>
                      <a:lnTo>
                        <a:pt x="4505" y="3470"/>
                      </a:lnTo>
                      <a:cubicBezTo>
                        <a:pt x="4454" y="3470"/>
                        <a:pt x="4402" y="3487"/>
                        <a:pt x="4350" y="3487"/>
                      </a:cubicBezTo>
                      <a:lnTo>
                        <a:pt x="3970" y="18"/>
                      </a:lnTo>
                      <a:cubicBezTo>
                        <a:pt x="3125" y="121"/>
                        <a:pt x="2331" y="449"/>
                        <a:pt x="1675" y="984"/>
                      </a:cubicBezTo>
                      <a:lnTo>
                        <a:pt x="3849" y="3711"/>
                      </a:lnTo>
                      <a:cubicBezTo>
                        <a:pt x="3780" y="3763"/>
                        <a:pt x="3729" y="3815"/>
                        <a:pt x="3694" y="3866"/>
                      </a:cubicBezTo>
                      <a:lnTo>
                        <a:pt x="950" y="1692"/>
                      </a:lnTo>
                      <a:cubicBezTo>
                        <a:pt x="432" y="2348"/>
                        <a:pt x="87" y="3159"/>
                        <a:pt x="1" y="4005"/>
                      </a:cubicBezTo>
                      <a:lnTo>
                        <a:pt x="3470" y="4402"/>
                      </a:lnTo>
                      <a:cubicBezTo>
                        <a:pt x="3470" y="4436"/>
                        <a:pt x="3452" y="4471"/>
                        <a:pt x="3452" y="4505"/>
                      </a:cubicBezTo>
                      <a:cubicBezTo>
                        <a:pt x="3452" y="4557"/>
                        <a:pt x="3470" y="4591"/>
                        <a:pt x="3470" y="4626"/>
                      </a:cubicBezTo>
                      <a:lnTo>
                        <a:pt x="1" y="5023"/>
                      </a:lnTo>
                      <a:cubicBezTo>
                        <a:pt x="87" y="5869"/>
                        <a:pt x="432" y="6663"/>
                        <a:pt x="950" y="7336"/>
                      </a:cubicBezTo>
                      <a:lnTo>
                        <a:pt x="3694" y="5161"/>
                      </a:lnTo>
                      <a:cubicBezTo>
                        <a:pt x="3729" y="5213"/>
                        <a:pt x="3798" y="5265"/>
                        <a:pt x="3849" y="5316"/>
                      </a:cubicBezTo>
                      <a:lnTo>
                        <a:pt x="1675" y="8061"/>
                      </a:lnTo>
                      <a:cubicBezTo>
                        <a:pt x="2348" y="8578"/>
                        <a:pt x="3142" y="8924"/>
                        <a:pt x="3988" y="9010"/>
                      </a:cubicBezTo>
                      <a:lnTo>
                        <a:pt x="4384" y="5541"/>
                      </a:lnTo>
                      <a:cubicBezTo>
                        <a:pt x="4419" y="5541"/>
                        <a:pt x="4454" y="5558"/>
                        <a:pt x="4505" y="5558"/>
                      </a:cubicBezTo>
                      <a:cubicBezTo>
                        <a:pt x="4540" y="5558"/>
                        <a:pt x="4574" y="5541"/>
                        <a:pt x="4609" y="5541"/>
                      </a:cubicBezTo>
                      <a:lnTo>
                        <a:pt x="5006" y="9010"/>
                      </a:lnTo>
                      <a:cubicBezTo>
                        <a:pt x="5852" y="8924"/>
                        <a:pt x="6645" y="8596"/>
                        <a:pt x="7319" y="8061"/>
                      </a:cubicBezTo>
                      <a:lnTo>
                        <a:pt x="5144" y="5334"/>
                      </a:lnTo>
                      <a:cubicBezTo>
                        <a:pt x="5196" y="5282"/>
                        <a:pt x="5265" y="5213"/>
                        <a:pt x="5316" y="5161"/>
                      </a:cubicBezTo>
                      <a:lnTo>
                        <a:pt x="8044" y="7336"/>
                      </a:lnTo>
                      <a:cubicBezTo>
                        <a:pt x="8579" y="6663"/>
                        <a:pt x="8906" y="5851"/>
                        <a:pt x="9010" y="5006"/>
                      </a:cubicBezTo>
                      <a:lnTo>
                        <a:pt x="5541" y="4609"/>
                      </a:lnTo>
                      <a:lnTo>
                        <a:pt x="5541" y="4505"/>
                      </a:lnTo>
                      <a:cubicBezTo>
                        <a:pt x="5524" y="4453"/>
                        <a:pt x="5524" y="4402"/>
                        <a:pt x="5524" y="4350"/>
                      </a:cubicBezTo>
                      <a:lnTo>
                        <a:pt x="8993" y="3970"/>
                      </a:lnTo>
                      <a:cubicBezTo>
                        <a:pt x="8889" y="3124"/>
                        <a:pt x="8544" y="2313"/>
                        <a:pt x="8009" y="1657"/>
                      </a:cubicBezTo>
                      <a:lnTo>
                        <a:pt x="5282" y="3832"/>
                      </a:lnTo>
                      <a:cubicBezTo>
                        <a:pt x="5230" y="3763"/>
                        <a:pt x="5178" y="3711"/>
                        <a:pt x="5109" y="3659"/>
                      </a:cubicBezTo>
                      <a:lnTo>
                        <a:pt x="7284" y="932"/>
                      </a:lnTo>
                      <a:cubicBezTo>
                        <a:pt x="6611" y="415"/>
                        <a:pt x="5817" y="87"/>
                        <a:pt x="49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010" name="Google Shape;14010;p14"/>
                <p:cNvSpPr/>
                <p:nvPr/>
              </p:nvSpPr>
              <p:spPr>
                <a:xfrm rot="-5400000">
                  <a:off x="556078" y="4351595"/>
                  <a:ext cx="318043" cy="318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1" h="9010" extrusionOk="0">
                      <a:moveTo>
                        <a:pt x="4971" y="0"/>
                      </a:moveTo>
                      <a:lnTo>
                        <a:pt x="4592" y="3470"/>
                      </a:lnTo>
                      <a:lnTo>
                        <a:pt x="4505" y="3470"/>
                      </a:lnTo>
                      <a:cubicBezTo>
                        <a:pt x="4454" y="3470"/>
                        <a:pt x="4402" y="3487"/>
                        <a:pt x="4350" y="3487"/>
                      </a:cubicBezTo>
                      <a:lnTo>
                        <a:pt x="3970" y="18"/>
                      </a:lnTo>
                      <a:cubicBezTo>
                        <a:pt x="3125" y="121"/>
                        <a:pt x="2331" y="449"/>
                        <a:pt x="1675" y="984"/>
                      </a:cubicBezTo>
                      <a:lnTo>
                        <a:pt x="3849" y="3711"/>
                      </a:lnTo>
                      <a:cubicBezTo>
                        <a:pt x="3780" y="3763"/>
                        <a:pt x="3729" y="3815"/>
                        <a:pt x="3694" y="3866"/>
                      </a:cubicBezTo>
                      <a:lnTo>
                        <a:pt x="950" y="1692"/>
                      </a:lnTo>
                      <a:cubicBezTo>
                        <a:pt x="432" y="2348"/>
                        <a:pt x="87" y="3159"/>
                        <a:pt x="1" y="4005"/>
                      </a:cubicBezTo>
                      <a:lnTo>
                        <a:pt x="3470" y="4402"/>
                      </a:lnTo>
                      <a:cubicBezTo>
                        <a:pt x="3470" y="4436"/>
                        <a:pt x="3452" y="4471"/>
                        <a:pt x="3452" y="4505"/>
                      </a:cubicBezTo>
                      <a:cubicBezTo>
                        <a:pt x="3452" y="4557"/>
                        <a:pt x="3470" y="4591"/>
                        <a:pt x="3470" y="4626"/>
                      </a:cubicBezTo>
                      <a:lnTo>
                        <a:pt x="1" y="5023"/>
                      </a:lnTo>
                      <a:cubicBezTo>
                        <a:pt x="87" y="5869"/>
                        <a:pt x="432" y="6663"/>
                        <a:pt x="950" y="7336"/>
                      </a:cubicBezTo>
                      <a:lnTo>
                        <a:pt x="3694" y="5161"/>
                      </a:lnTo>
                      <a:cubicBezTo>
                        <a:pt x="3729" y="5213"/>
                        <a:pt x="3798" y="5265"/>
                        <a:pt x="3849" y="5316"/>
                      </a:cubicBezTo>
                      <a:lnTo>
                        <a:pt x="1675" y="8061"/>
                      </a:lnTo>
                      <a:cubicBezTo>
                        <a:pt x="2348" y="8578"/>
                        <a:pt x="3142" y="8924"/>
                        <a:pt x="3988" y="9010"/>
                      </a:cubicBezTo>
                      <a:lnTo>
                        <a:pt x="4384" y="5541"/>
                      </a:lnTo>
                      <a:cubicBezTo>
                        <a:pt x="4419" y="5541"/>
                        <a:pt x="4454" y="5558"/>
                        <a:pt x="4505" y="5558"/>
                      </a:cubicBezTo>
                      <a:cubicBezTo>
                        <a:pt x="4540" y="5558"/>
                        <a:pt x="4574" y="5541"/>
                        <a:pt x="4609" y="5541"/>
                      </a:cubicBezTo>
                      <a:lnTo>
                        <a:pt x="5006" y="9010"/>
                      </a:lnTo>
                      <a:cubicBezTo>
                        <a:pt x="5852" y="8924"/>
                        <a:pt x="6645" y="8596"/>
                        <a:pt x="7319" y="8061"/>
                      </a:cubicBezTo>
                      <a:lnTo>
                        <a:pt x="5144" y="5334"/>
                      </a:lnTo>
                      <a:cubicBezTo>
                        <a:pt x="5196" y="5282"/>
                        <a:pt x="5265" y="5213"/>
                        <a:pt x="5316" y="5161"/>
                      </a:cubicBezTo>
                      <a:lnTo>
                        <a:pt x="8044" y="7336"/>
                      </a:lnTo>
                      <a:cubicBezTo>
                        <a:pt x="8579" y="6663"/>
                        <a:pt x="8906" y="5851"/>
                        <a:pt x="9010" y="5006"/>
                      </a:cubicBezTo>
                      <a:lnTo>
                        <a:pt x="5541" y="4609"/>
                      </a:lnTo>
                      <a:lnTo>
                        <a:pt x="5541" y="4505"/>
                      </a:lnTo>
                      <a:cubicBezTo>
                        <a:pt x="5524" y="4453"/>
                        <a:pt x="5524" y="4402"/>
                        <a:pt x="5524" y="4350"/>
                      </a:cubicBezTo>
                      <a:lnTo>
                        <a:pt x="8993" y="3970"/>
                      </a:lnTo>
                      <a:cubicBezTo>
                        <a:pt x="8889" y="3124"/>
                        <a:pt x="8544" y="2313"/>
                        <a:pt x="8009" y="1657"/>
                      </a:cubicBezTo>
                      <a:lnTo>
                        <a:pt x="5282" y="3832"/>
                      </a:lnTo>
                      <a:cubicBezTo>
                        <a:pt x="5230" y="3763"/>
                        <a:pt x="5178" y="3711"/>
                        <a:pt x="5109" y="3659"/>
                      </a:cubicBezTo>
                      <a:lnTo>
                        <a:pt x="7284" y="932"/>
                      </a:lnTo>
                      <a:cubicBezTo>
                        <a:pt x="6611" y="415"/>
                        <a:pt x="5817" y="87"/>
                        <a:pt x="49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4011" name="Google Shape;14011;p14"/>
            <p:cNvGrpSpPr/>
            <p:nvPr/>
          </p:nvGrpSpPr>
          <p:grpSpPr>
            <a:xfrm>
              <a:off x="8339448" y="504425"/>
              <a:ext cx="318053" cy="4134643"/>
              <a:chOff x="556073" y="535000"/>
              <a:chExt cx="318053" cy="4134643"/>
            </a:xfrm>
          </p:grpSpPr>
          <p:sp>
            <p:nvSpPr>
              <p:cNvPr id="14012" name="Google Shape;14012;p14"/>
              <p:cNvSpPr/>
              <p:nvPr/>
            </p:nvSpPr>
            <p:spPr>
              <a:xfrm rot="-5400000">
                <a:off x="556078" y="534995"/>
                <a:ext cx="318043" cy="318053"/>
              </a:xfrm>
              <a:custGeom>
                <a:avLst/>
                <a:gdLst/>
                <a:ahLst/>
                <a:cxnLst/>
                <a:rect l="l" t="t" r="r" b="b"/>
                <a:pathLst>
                  <a:path w="9011" h="9010" extrusionOk="0">
                    <a:moveTo>
                      <a:pt x="4971" y="0"/>
                    </a:moveTo>
                    <a:lnTo>
                      <a:pt x="4592" y="3470"/>
                    </a:lnTo>
                    <a:lnTo>
                      <a:pt x="4505" y="3470"/>
                    </a:lnTo>
                    <a:cubicBezTo>
                      <a:pt x="4454" y="3470"/>
                      <a:pt x="4402" y="3487"/>
                      <a:pt x="4350" y="3487"/>
                    </a:cubicBezTo>
                    <a:lnTo>
                      <a:pt x="3970" y="18"/>
                    </a:lnTo>
                    <a:cubicBezTo>
                      <a:pt x="3125" y="121"/>
                      <a:pt x="2331" y="449"/>
                      <a:pt x="1675" y="984"/>
                    </a:cubicBezTo>
                    <a:lnTo>
                      <a:pt x="3849" y="3711"/>
                    </a:lnTo>
                    <a:cubicBezTo>
                      <a:pt x="3780" y="3763"/>
                      <a:pt x="3729" y="3815"/>
                      <a:pt x="3694" y="3866"/>
                    </a:cubicBezTo>
                    <a:lnTo>
                      <a:pt x="950" y="1692"/>
                    </a:lnTo>
                    <a:cubicBezTo>
                      <a:pt x="432" y="2348"/>
                      <a:pt x="87" y="3159"/>
                      <a:pt x="1" y="4005"/>
                    </a:cubicBezTo>
                    <a:lnTo>
                      <a:pt x="3470" y="4402"/>
                    </a:lnTo>
                    <a:cubicBezTo>
                      <a:pt x="3470" y="4436"/>
                      <a:pt x="3452" y="4471"/>
                      <a:pt x="3452" y="4505"/>
                    </a:cubicBezTo>
                    <a:cubicBezTo>
                      <a:pt x="3452" y="4557"/>
                      <a:pt x="3470" y="4591"/>
                      <a:pt x="3470" y="4626"/>
                    </a:cubicBezTo>
                    <a:lnTo>
                      <a:pt x="1" y="5023"/>
                    </a:lnTo>
                    <a:cubicBezTo>
                      <a:pt x="87" y="5869"/>
                      <a:pt x="432" y="6663"/>
                      <a:pt x="950" y="7336"/>
                    </a:cubicBezTo>
                    <a:lnTo>
                      <a:pt x="3694" y="5161"/>
                    </a:lnTo>
                    <a:cubicBezTo>
                      <a:pt x="3729" y="5213"/>
                      <a:pt x="3798" y="5265"/>
                      <a:pt x="3849" y="5316"/>
                    </a:cubicBezTo>
                    <a:lnTo>
                      <a:pt x="1675" y="8061"/>
                    </a:lnTo>
                    <a:cubicBezTo>
                      <a:pt x="2348" y="8578"/>
                      <a:pt x="3142" y="8924"/>
                      <a:pt x="3988" y="9010"/>
                    </a:cubicBezTo>
                    <a:lnTo>
                      <a:pt x="4384" y="5541"/>
                    </a:lnTo>
                    <a:cubicBezTo>
                      <a:pt x="4419" y="5541"/>
                      <a:pt x="4454" y="5558"/>
                      <a:pt x="4505" y="5558"/>
                    </a:cubicBezTo>
                    <a:cubicBezTo>
                      <a:pt x="4540" y="5558"/>
                      <a:pt x="4574" y="5541"/>
                      <a:pt x="4609" y="5541"/>
                    </a:cubicBezTo>
                    <a:lnTo>
                      <a:pt x="5006" y="9010"/>
                    </a:lnTo>
                    <a:cubicBezTo>
                      <a:pt x="5852" y="8924"/>
                      <a:pt x="6645" y="8596"/>
                      <a:pt x="7319" y="8061"/>
                    </a:cubicBezTo>
                    <a:lnTo>
                      <a:pt x="5144" y="5334"/>
                    </a:lnTo>
                    <a:cubicBezTo>
                      <a:pt x="5196" y="5282"/>
                      <a:pt x="5265" y="5213"/>
                      <a:pt x="5316" y="5161"/>
                    </a:cubicBezTo>
                    <a:lnTo>
                      <a:pt x="8044" y="7336"/>
                    </a:lnTo>
                    <a:cubicBezTo>
                      <a:pt x="8579" y="6663"/>
                      <a:pt x="8906" y="5851"/>
                      <a:pt x="9010" y="5006"/>
                    </a:cubicBezTo>
                    <a:lnTo>
                      <a:pt x="5541" y="4609"/>
                    </a:lnTo>
                    <a:lnTo>
                      <a:pt x="5541" y="4505"/>
                    </a:lnTo>
                    <a:cubicBezTo>
                      <a:pt x="5524" y="4453"/>
                      <a:pt x="5524" y="4402"/>
                      <a:pt x="5524" y="4350"/>
                    </a:cubicBezTo>
                    <a:lnTo>
                      <a:pt x="8993" y="3970"/>
                    </a:lnTo>
                    <a:cubicBezTo>
                      <a:pt x="8889" y="3124"/>
                      <a:pt x="8544" y="2313"/>
                      <a:pt x="8009" y="1657"/>
                    </a:cubicBezTo>
                    <a:lnTo>
                      <a:pt x="5282" y="3832"/>
                    </a:lnTo>
                    <a:cubicBezTo>
                      <a:pt x="5230" y="3763"/>
                      <a:pt x="5178" y="3711"/>
                      <a:pt x="5109" y="3659"/>
                    </a:cubicBezTo>
                    <a:lnTo>
                      <a:pt x="7284" y="932"/>
                    </a:lnTo>
                    <a:cubicBezTo>
                      <a:pt x="6611" y="415"/>
                      <a:pt x="5817" y="87"/>
                      <a:pt x="49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13" name="Google Shape;14013;p14"/>
              <p:cNvSpPr/>
              <p:nvPr/>
            </p:nvSpPr>
            <p:spPr>
              <a:xfrm rot="-5400000">
                <a:off x="556078" y="853045"/>
                <a:ext cx="318043" cy="318053"/>
              </a:xfrm>
              <a:custGeom>
                <a:avLst/>
                <a:gdLst/>
                <a:ahLst/>
                <a:cxnLst/>
                <a:rect l="l" t="t" r="r" b="b"/>
                <a:pathLst>
                  <a:path w="9011" h="9010" extrusionOk="0">
                    <a:moveTo>
                      <a:pt x="4971" y="0"/>
                    </a:moveTo>
                    <a:lnTo>
                      <a:pt x="4592" y="3470"/>
                    </a:lnTo>
                    <a:lnTo>
                      <a:pt x="4505" y="3470"/>
                    </a:lnTo>
                    <a:cubicBezTo>
                      <a:pt x="4454" y="3470"/>
                      <a:pt x="4402" y="3487"/>
                      <a:pt x="4350" y="3487"/>
                    </a:cubicBezTo>
                    <a:lnTo>
                      <a:pt x="3970" y="18"/>
                    </a:lnTo>
                    <a:cubicBezTo>
                      <a:pt x="3125" y="121"/>
                      <a:pt x="2331" y="449"/>
                      <a:pt x="1675" y="984"/>
                    </a:cubicBezTo>
                    <a:lnTo>
                      <a:pt x="3849" y="3711"/>
                    </a:lnTo>
                    <a:cubicBezTo>
                      <a:pt x="3780" y="3763"/>
                      <a:pt x="3729" y="3815"/>
                      <a:pt x="3694" y="3866"/>
                    </a:cubicBezTo>
                    <a:lnTo>
                      <a:pt x="950" y="1692"/>
                    </a:lnTo>
                    <a:cubicBezTo>
                      <a:pt x="432" y="2348"/>
                      <a:pt x="87" y="3159"/>
                      <a:pt x="1" y="4005"/>
                    </a:cubicBezTo>
                    <a:lnTo>
                      <a:pt x="3470" y="4402"/>
                    </a:lnTo>
                    <a:cubicBezTo>
                      <a:pt x="3470" y="4436"/>
                      <a:pt x="3452" y="4471"/>
                      <a:pt x="3452" y="4505"/>
                    </a:cubicBezTo>
                    <a:cubicBezTo>
                      <a:pt x="3452" y="4557"/>
                      <a:pt x="3470" y="4591"/>
                      <a:pt x="3470" y="4626"/>
                    </a:cubicBezTo>
                    <a:lnTo>
                      <a:pt x="1" y="5023"/>
                    </a:lnTo>
                    <a:cubicBezTo>
                      <a:pt x="87" y="5869"/>
                      <a:pt x="432" y="6663"/>
                      <a:pt x="950" y="7336"/>
                    </a:cubicBezTo>
                    <a:lnTo>
                      <a:pt x="3694" y="5161"/>
                    </a:lnTo>
                    <a:cubicBezTo>
                      <a:pt x="3729" y="5213"/>
                      <a:pt x="3798" y="5265"/>
                      <a:pt x="3849" y="5316"/>
                    </a:cubicBezTo>
                    <a:lnTo>
                      <a:pt x="1675" y="8061"/>
                    </a:lnTo>
                    <a:cubicBezTo>
                      <a:pt x="2348" y="8578"/>
                      <a:pt x="3142" y="8924"/>
                      <a:pt x="3988" y="9010"/>
                    </a:cubicBezTo>
                    <a:lnTo>
                      <a:pt x="4384" y="5541"/>
                    </a:lnTo>
                    <a:cubicBezTo>
                      <a:pt x="4419" y="5541"/>
                      <a:pt x="4454" y="5558"/>
                      <a:pt x="4505" y="5558"/>
                    </a:cubicBezTo>
                    <a:cubicBezTo>
                      <a:pt x="4540" y="5558"/>
                      <a:pt x="4574" y="5541"/>
                      <a:pt x="4609" y="5541"/>
                    </a:cubicBezTo>
                    <a:lnTo>
                      <a:pt x="5006" y="9010"/>
                    </a:lnTo>
                    <a:cubicBezTo>
                      <a:pt x="5852" y="8924"/>
                      <a:pt x="6645" y="8596"/>
                      <a:pt x="7319" y="8061"/>
                    </a:cubicBezTo>
                    <a:lnTo>
                      <a:pt x="5144" y="5334"/>
                    </a:lnTo>
                    <a:cubicBezTo>
                      <a:pt x="5196" y="5282"/>
                      <a:pt x="5265" y="5213"/>
                      <a:pt x="5316" y="5161"/>
                    </a:cubicBezTo>
                    <a:lnTo>
                      <a:pt x="8044" y="7336"/>
                    </a:lnTo>
                    <a:cubicBezTo>
                      <a:pt x="8579" y="6663"/>
                      <a:pt x="8906" y="5851"/>
                      <a:pt x="9010" y="5006"/>
                    </a:cubicBezTo>
                    <a:lnTo>
                      <a:pt x="5541" y="4609"/>
                    </a:lnTo>
                    <a:lnTo>
                      <a:pt x="5541" y="4505"/>
                    </a:lnTo>
                    <a:cubicBezTo>
                      <a:pt x="5524" y="4453"/>
                      <a:pt x="5524" y="4402"/>
                      <a:pt x="5524" y="4350"/>
                    </a:cubicBezTo>
                    <a:lnTo>
                      <a:pt x="8993" y="3970"/>
                    </a:lnTo>
                    <a:cubicBezTo>
                      <a:pt x="8889" y="3124"/>
                      <a:pt x="8544" y="2313"/>
                      <a:pt x="8009" y="1657"/>
                    </a:cubicBezTo>
                    <a:lnTo>
                      <a:pt x="5282" y="3832"/>
                    </a:lnTo>
                    <a:cubicBezTo>
                      <a:pt x="5230" y="3763"/>
                      <a:pt x="5178" y="3711"/>
                      <a:pt x="5109" y="3659"/>
                    </a:cubicBezTo>
                    <a:lnTo>
                      <a:pt x="7284" y="932"/>
                    </a:lnTo>
                    <a:cubicBezTo>
                      <a:pt x="6611" y="415"/>
                      <a:pt x="5817" y="87"/>
                      <a:pt x="49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14" name="Google Shape;14014;p14"/>
              <p:cNvSpPr/>
              <p:nvPr/>
            </p:nvSpPr>
            <p:spPr>
              <a:xfrm rot="-5400000">
                <a:off x="556078" y="1171095"/>
                <a:ext cx="318043" cy="318053"/>
              </a:xfrm>
              <a:custGeom>
                <a:avLst/>
                <a:gdLst/>
                <a:ahLst/>
                <a:cxnLst/>
                <a:rect l="l" t="t" r="r" b="b"/>
                <a:pathLst>
                  <a:path w="9011" h="9010" extrusionOk="0">
                    <a:moveTo>
                      <a:pt x="4971" y="0"/>
                    </a:moveTo>
                    <a:lnTo>
                      <a:pt x="4592" y="3470"/>
                    </a:lnTo>
                    <a:lnTo>
                      <a:pt x="4505" y="3470"/>
                    </a:lnTo>
                    <a:cubicBezTo>
                      <a:pt x="4454" y="3470"/>
                      <a:pt x="4402" y="3487"/>
                      <a:pt x="4350" y="3487"/>
                    </a:cubicBezTo>
                    <a:lnTo>
                      <a:pt x="3970" y="18"/>
                    </a:lnTo>
                    <a:cubicBezTo>
                      <a:pt x="3125" y="121"/>
                      <a:pt x="2331" y="449"/>
                      <a:pt x="1675" y="984"/>
                    </a:cubicBezTo>
                    <a:lnTo>
                      <a:pt x="3849" y="3711"/>
                    </a:lnTo>
                    <a:cubicBezTo>
                      <a:pt x="3780" y="3763"/>
                      <a:pt x="3729" y="3815"/>
                      <a:pt x="3694" y="3866"/>
                    </a:cubicBezTo>
                    <a:lnTo>
                      <a:pt x="950" y="1692"/>
                    </a:lnTo>
                    <a:cubicBezTo>
                      <a:pt x="432" y="2348"/>
                      <a:pt x="87" y="3159"/>
                      <a:pt x="1" y="4005"/>
                    </a:cubicBezTo>
                    <a:lnTo>
                      <a:pt x="3470" y="4402"/>
                    </a:lnTo>
                    <a:cubicBezTo>
                      <a:pt x="3470" y="4436"/>
                      <a:pt x="3452" y="4471"/>
                      <a:pt x="3452" y="4505"/>
                    </a:cubicBezTo>
                    <a:cubicBezTo>
                      <a:pt x="3452" y="4557"/>
                      <a:pt x="3470" y="4591"/>
                      <a:pt x="3470" y="4626"/>
                    </a:cubicBezTo>
                    <a:lnTo>
                      <a:pt x="1" y="5023"/>
                    </a:lnTo>
                    <a:cubicBezTo>
                      <a:pt x="87" y="5869"/>
                      <a:pt x="432" y="6663"/>
                      <a:pt x="950" y="7336"/>
                    </a:cubicBezTo>
                    <a:lnTo>
                      <a:pt x="3694" y="5161"/>
                    </a:lnTo>
                    <a:cubicBezTo>
                      <a:pt x="3729" y="5213"/>
                      <a:pt x="3798" y="5265"/>
                      <a:pt x="3849" y="5316"/>
                    </a:cubicBezTo>
                    <a:lnTo>
                      <a:pt x="1675" y="8061"/>
                    </a:lnTo>
                    <a:cubicBezTo>
                      <a:pt x="2348" y="8578"/>
                      <a:pt x="3142" y="8924"/>
                      <a:pt x="3988" y="9010"/>
                    </a:cubicBezTo>
                    <a:lnTo>
                      <a:pt x="4384" y="5541"/>
                    </a:lnTo>
                    <a:cubicBezTo>
                      <a:pt x="4419" y="5541"/>
                      <a:pt x="4454" y="5558"/>
                      <a:pt x="4505" y="5558"/>
                    </a:cubicBezTo>
                    <a:cubicBezTo>
                      <a:pt x="4540" y="5558"/>
                      <a:pt x="4574" y="5541"/>
                      <a:pt x="4609" y="5541"/>
                    </a:cubicBezTo>
                    <a:lnTo>
                      <a:pt x="5006" y="9010"/>
                    </a:lnTo>
                    <a:cubicBezTo>
                      <a:pt x="5852" y="8924"/>
                      <a:pt x="6645" y="8596"/>
                      <a:pt x="7319" y="8061"/>
                    </a:cubicBezTo>
                    <a:lnTo>
                      <a:pt x="5144" y="5334"/>
                    </a:lnTo>
                    <a:cubicBezTo>
                      <a:pt x="5196" y="5282"/>
                      <a:pt x="5265" y="5213"/>
                      <a:pt x="5316" y="5161"/>
                    </a:cubicBezTo>
                    <a:lnTo>
                      <a:pt x="8044" y="7336"/>
                    </a:lnTo>
                    <a:cubicBezTo>
                      <a:pt x="8579" y="6663"/>
                      <a:pt x="8906" y="5851"/>
                      <a:pt x="9010" y="5006"/>
                    </a:cubicBezTo>
                    <a:lnTo>
                      <a:pt x="5541" y="4609"/>
                    </a:lnTo>
                    <a:lnTo>
                      <a:pt x="5541" y="4505"/>
                    </a:lnTo>
                    <a:cubicBezTo>
                      <a:pt x="5524" y="4453"/>
                      <a:pt x="5524" y="4402"/>
                      <a:pt x="5524" y="4350"/>
                    </a:cubicBezTo>
                    <a:lnTo>
                      <a:pt x="8993" y="3970"/>
                    </a:lnTo>
                    <a:cubicBezTo>
                      <a:pt x="8889" y="3124"/>
                      <a:pt x="8544" y="2313"/>
                      <a:pt x="8009" y="1657"/>
                    </a:cubicBezTo>
                    <a:lnTo>
                      <a:pt x="5282" y="3832"/>
                    </a:lnTo>
                    <a:cubicBezTo>
                      <a:pt x="5230" y="3763"/>
                      <a:pt x="5178" y="3711"/>
                      <a:pt x="5109" y="3659"/>
                    </a:cubicBezTo>
                    <a:lnTo>
                      <a:pt x="7284" y="932"/>
                    </a:lnTo>
                    <a:cubicBezTo>
                      <a:pt x="6611" y="415"/>
                      <a:pt x="5817" y="87"/>
                      <a:pt x="49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15" name="Google Shape;14015;p14"/>
              <p:cNvSpPr/>
              <p:nvPr/>
            </p:nvSpPr>
            <p:spPr>
              <a:xfrm rot="-5400000">
                <a:off x="556078" y="1489145"/>
                <a:ext cx="318043" cy="318053"/>
              </a:xfrm>
              <a:custGeom>
                <a:avLst/>
                <a:gdLst/>
                <a:ahLst/>
                <a:cxnLst/>
                <a:rect l="l" t="t" r="r" b="b"/>
                <a:pathLst>
                  <a:path w="9011" h="9010" extrusionOk="0">
                    <a:moveTo>
                      <a:pt x="4971" y="0"/>
                    </a:moveTo>
                    <a:lnTo>
                      <a:pt x="4592" y="3470"/>
                    </a:lnTo>
                    <a:lnTo>
                      <a:pt x="4505" y="3470"/>
                    </a:lnTo>
                    <a:cubicBezTo>
                      <a:pt x="4454" y="3470"/>
                      <a:pt x="4402" y="3487"/>
                      <a:pt x="4350" y="3487"/>
                    </a:cubicBezTo>
                    <a:lnTo>
                      <a:pt x="3970" y="18"/>
                    </a:lnTo>
                    <a:cubicBezTo>
                      <a:pt x="3125" y="121"/>
                      <a:pt x="2331" y="449"/>
                      <a:pt x="1675" y="984"/>
                    </a:cubicBezTo>
                    <a:lnTo>
                      <a:pt x="3849" y="3711"/>
                    </a:lnTo>
                    <a:cubicBezTo>
                      <a:pt x="3780" y="3763"/>
                      <a:pt x="3729" y="3815"/>
                      <a:pt x="3694" y="3866"/>
                    </a:cubicBezTo>
                    <a:lnTo>
                      <a:pt x="950" y="1692"/>
                    </a:lnTo>
                    <a:cubicBezTo>
                      <a:pt x="432" y="2348"/>
                      <a:pt x="87" y="3159"/>
                      <a:pt x="1" y="4005"/>
                    </a:cubicBezTo>
                    <a:lnTo>
                      <a:pt x="3470" y="4402"/>
                    </a:lnTo>
                    <a:cubicBezTo>
                      <a:pt x="3470" y="4436"/>
                      <a:pt x="3452" y="4471"/>
                      <a:pt x="3452" y="4505"/>
                    </a:cubicBezTo>
                    <a:cubicBezTo>
                      <a:pt x="3452" y="4557"/>
                      <a:pt x="3470" y="4591"/>
                      <a:pt x="3470" y="4626"/>
                    </a:cubicBezTo>
                    <a:lnTo>
                      <a:pt x="1" y="5023"/>
                    </a:lnTo>
                    <a:cubicBezTo>
                      <a:pt x="87" y="5869"/>
                      <a:pt x="432" y="6663"/>
                      <a:pt x="950" y="7336"/>
                    </a:cubicBezTo>
                    <a:lnTo>
                      <a:pt x="3694" y="5161"/>
                    </a:lnTo>
                    <a:cubicBezTo>
                      <a:pt x="3729" y="5213"/>
                      <a:pt x="3798" y="5265"/>
                      <a:pt x="3849" y="5316"/>
                    </a:cubicBezTo>
                    <a:lnTo>
                      <a:pt x="1675" y="8061"/>
                    </a:lnTo>
                    <a:cubicBezTo>
                      <a:pt x="2348" y="8578"/>
                      <a:pt x="3142" y="8924"/>
                      <a:pt x="3988" y="9010"/>
                    </a:cubicBezTo>
                    <a:lnTo>
                      <a:pt x="4384" y="5541"/>
                    </a:lnTo>
                    <a:cubicBezTo>
                      <a:pt x="4419" y="5541"/>
                      <a:pt x="4454" y="5558"/>
                      <a:pt x="4505" y="5558"/>
                    </a:cubicBezTo>
                    <a:cubicBezTo>
                      <a:pt x="4540" y="5558"/>
                      <a:pt x="4574" y="5541"/>
                      <a:pt x="4609" y="5541"/>
                    </a:cubicBezTo>
                    <a:lnTo>
                      <a:pt x="5006" y="9010"/>
                    </a:lnTo>
                    <a:cubicBezTo>
                      <a:pt x="5852" y="8924"/>
                      <a:pt x="6645" y="8596"/>
                      <a:pt x="7319" y="8061"/>
                    </a:cubicBezTo>
                    <a:lnTo>
                      <a:pt x="5144" y="5334"/>
                    </a:lnTo>
                    <a:cubicBezTo>
                      <a:pt x="5196" y="5282"/>
                      <a:pt x="5265" y="5213"/>
                      <a:pt x="5316" y="5161"/>
                    </a:cubicBezTo>
                    <a:lnTo>
                      <a:pt x="8044" y="7336"/>
                    </a:lnTo>
                    <a:cubicBezTo>
                      <a:pt x="8579" y="6663"/>
                      <a:pt x="8906" y="5851"/>
                      <a:pt x="9010" y="5006"/>
                    </a:cubicBezTo>
                    <a:lnTo>
                      <a:pt x="5541" y="4609"/>
                    </a:lnTo>
                    <a:lnTo>
                      <a:pt x="5541" y="4505"/>
                    </a:lnTo>
                    <a:cubicBezTo>
                      <a:pt x="5524" y="4453"/>
                      <a:pt x="5524" y="4402"/>
                      <a:pt x="5524" y="4350"/>
                    </a:cubicBezTo>
                    <a:lnTo>
                      <a:pt x="8993" y="3970"/>
                    </a:lnTo>
                    <a:cubicBezTo>
                      <a:pt x="8889" y="3124"/>
                      <a:pt x="8544" y="2313"/>
                      <a:pt x="8009" y="1657"/>
                    </a:cubicBezTo>
                    <a:lnTo>
                      <a:pt x="5282" y="3832"/>
                    </a:lnTo>
                    <a:cubicBezTo>
                      <a:pt x="5230" y="3763"/>
                      <a:pt x="5178" y="3711"/>
                      <a:pt x="5109" y="3659"/>
                    </a:cubicBezTo>
                    <a:lnTo>
                      <a:pt x="7284" y="932"/>
                    </a:lnTo>
                    <a:cubicBezTo>
                      <a:pt x="6611" y="415"/>
                      <a:pt x="5817" y="87"/>
                      <a:pt x="49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16" name="Google Shape;14016;p14"/>
              <p:cNvSpPr/>
              <p:nvPr/>
            </p:nvSpPr>
            <p:spPr>
              <a:xfrm rot="-5400000">
                <a:off x="556078" y="1807195"/>
                <a:ext cx="318043" cy="318053"/>
              </a:xfrm>
              <a:custGeom>
                <a:avLst/>
                <a:gdLst/>
                <a:ahLst/>
                <a:cxnLst/>
                <a:rect l="l" t="t" r="r" b="b"/>
                <a:pathLst>
                  <a:path w="9011" h="9010" extrusionOk="0">
                    <a:moveTo>
                      <a:pt x="4971" y="0"/>
                    </a:moveTo>
                    <a:lnTo>
                      <a:pt x="4592" y="3470"/>
                    </a:lnTo>
                    <a:lnTo>
                      <a:pt x="4505" y="3470"/>
                    </a:lnTo>
                    <a:cubicBezTo>
                      <a:pt x="4454" y="3470"/>
                      <a:pt x="4402" y="3487"/>
                      <a:pt x="4350" y="3487"/>
                    </a:cubicBezTo>
                    <a:lnTo>
                      <a:pt x="3970" y="18"/>
                    </a:lnTo>
                    <a:cubicBezTo>
                      <a:pt x="3125" y="121"/>
                      <a:pt x="2331" y="449"/>
                      <a:pt x="1675" y="984"/>
                    </a:cubicBezTo>
                    <a:lnTo>
                      <a:pt x="3849" y="3711"/>
                    </a:lnTo>
                    <a:cubicBezTo>
                      <a:pt x="3780" y="3763"/>
                      <a:pt x="3729" y="3815"/>
                      <a:pt x="3694" y="3866"/>
                    </a:cubicBezTo>
                    <a:lnTo>
                      <a:pt x="950" y="1692"/>
                    </a:lnTo>
                    <a:cubicBezTo>
                      <a:pt x="432" y="2348"/>
                      <a:pt x="87" y="3159"/>
                      <a:pt x="1" y="4005"/>
                    </a:cubicBezTo>
                    <a:lnTo>
                      <a:pt x="3470" y="4402"/>
                    </a:lnTo>
                    <a:cubicBezTo>
                      <a:pt x="3470" y="4436"/>
                      <a:pt x="3452" y="4471"/>
                      <a:pt x="3452" y="4505"/>
                    </a:cubicBezTo>
                    <a:cubicBezTo>
                      <a:pt x="3452" y="4557"/>
                      <a:pt x="3470" y="4591"/>
                      <a:pt x="3470" y="4626"/>
                    </a:cubicBezTo>
                    <a:lnTo>
                      <a:pt x="1" y="5023"/>
                    </a:lnTo>
                    <a:cubicBezTo>
                      <a:pt x="87" y="5869"/>
                      <a:pt x="432" y="6663"/>
                      <a:pt x="950" y="7336"/>
                    </a:cubicBezTo>
                    <a:lnTo>
                      <a:pt x="3694" y="5161"/>
                    </a:lnTo>
                    <a:cubicBezTo>
                      <a:pt x="3729" y="5213"/>
                      <a:pt x="3798" y="5265"/>
                      <a:pt x="3849" y="5316"/>
                    </a:cubicBezTo>
                    <a:lnTo>
                      <a:pt x="1675" y="8061"/>
                    </a:lnTo>
                    <a:cubicBezTo>
                      <a:pt x="2348" y="8578"/>
                      <a:pt x="3142" y="8924"/>
                      <a:pt x="3988" y="9010"/>
                    </a:cubicBezTo>
                    <a:lnTo>
                      <a:pt x="4384" y="5541"/>
                    </a:lnTo>
                    <a:cubicBezTo>
                      <a:pt x="4419" y="5541"/>
                      <a:pt x="4454" y="5558"/>
                      <a:pt x="4505" y="5558"/>
                    </a:cubicBezTo>
                    <a:cubicBezTo>
                      <a:pt x="4540" y="5558"/>
                      <a:pt x="4574" y="5541"/>
                      <a:pt x="4609" y="5541"/>
                    </a:cubicBezTo>
                    <a:lnTo>
                      <a:pt x="5006" y="9010"/>
                    </a:lnTo>
                    <a:cubicBezTo>
                      <a:pt x="5852" y="8924"/>
                      <a:pt x="6645" y="8596"/>
                      <a:pt x="7319" y="8061"/>
                    </a:cubicBezTo>
                    <a:lnTo>
                      <a:pt x="5144" y="5334"/>
                    </a:lnTo>
                    <a:cubicBezTo>
                      <a:pt x="5196" y="5282"/>
                      <a:pt x="5265" y="5213"/>
                      <a:pt x="5316" y="5161"/>
                    </a:cubicBezTo>
                    <a:lnTo>
                      <a:pt x="8044" y="7336"/>
                    </a:lnTo>
                    <a:cubicBezTo>
                      <a:pt x="8579" y="6663"/>
                      <a:pt x="8906" y="5851"/>
                      <a:pt x="9010" y="5006"/>
                    </a:cubicBezTo>
                    <a:lnTo>
                      <a:pt x="5541" y="4609"/>
                    </a:lnTo>
                    <a:lnTo>
                      <a:pt x="5541" y="4505"/>
                    </a:lnTo>
                    <a:cubicBezTo>
                      <a:pt x="5524" y="4453"/>
                      <a:pt x="5524" y="4402"/>
                      <a:pt x="5524" y="4350"/>
                    </a:cubicBezTo>
                    <a:lnTo>
                      <a:pt x="8993" y="3970"/>
                    </a:lnTo>
                    <a:cubicBezTo>
                      <a:pt x="8889" y="3124"/>
                      <a:pt x="8544" y="2313"/>
                      <a:pt x="8009" y="1657"/>
                    </a:cubicBezTo>
                    <a:lnTo>
                      <a:pt x="5282" y="3832"/>
                    </a:lnTo>
                    <a:cubicBezTo>
                      <a:pt x="5230" y="3763"/>
                      <a:pt x="5178" y="3711"/>
                      <a:pt x="5109" y="3659"/>
                    </a:cubicBezTo>
                    <a:lnTo>
                      <a:pt x="7284" y="932"/>
                    </a:lnTo>
                    <a:cubicBezTo>
                      <a:pt x="6611" y="415"/>
                      <a:pt x="5817" y="87"/>
                      <a:pt x="49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17" name="Google Shape;14017;p14"/>
              <p:cNvSpPr/>
              <p:nvPr/>
            </p:nvSpPr>
            <p:spPr>
              <a:xfrm rot="-5400000">
                <a:off x="556078" y="2125245"/>
                <a:ext cx="318043" cy="318053"/>
              </a:xfrm>
              <a:custGeom>
                <a:avLst/>
                <a:gdLst/>
                <a:ahLst/>
                <a:cxnLst/>
                <a:rect l="l" t="t" r="r" b="b"/>
                <a:pathLst>
                  <a:path w="9011" h="9010" extrusionOk="0">
                    <a:moveTo>
                      <a:pt x="4971" y="0"/>
                    </a:moveTo>
                    <a:lnTo>
                      <a:pt x="4592" y="3470"/>
                    </a:lnTo>
                    <a:lnTo>
                      <a:pt x="4505" y="3470"/>
                    </a:lnTo>
                    <a:cubicBezTo>
                      <a:pt x="4454" y="3470"/>
                      <a:pt x="4402" y="3487"/>
                      <a:pt x="4350" y="3487"/>
                    </a:cubicBezTo>
                    <a:lnTo>
                      <a:pt x="3970" y="18"/>
                    </a:lnTo>
                    <a:cubicBezTo>
                      <a:pt x="3125" y="121"/>
                      <a:pt x="2331" y="449"/>
                      <a:pt x="1675" y="984"/>
                    </a:cubicBezTo>
                    <a:lnTo>
                      <a:pt x="3849" y="3711"/>
                    </a:lnTo>
                    <a:cubicBezTo>
                      <a:pt x="3780" y="3763"/>
                      <a:pt x="3729" y="3815"/>
                      <a:pt x="3694" y="3866"/>
                    </a:cubicBezTo>
                    <a:lnTo>
                      <a:pt x="950" y="1692"/>
                    </a:lnTo>
                    <a:cubicBezTo>
                      <a:pt x="432" y="2348"/>
                      <a:pt x="87" y="3159"/>
                      <a:pt x="1" y="4005"/>
                    </a:cubicBezTo>
                    <a:lnTo>
                      <a:pt x="3470" y="4402"/>
                    </a:lnTo>
                    <a:cubicBezTo>
                      <a:pt x="3470" y="4436"/>
                      <a:pt x="3452" y="4471"/>
                      <a:pt x="3452" y="4505"/>
                    </a:cubicBezTo>
                    <a:cubicBezTo>
                      <a:pt x="3452" y="4557"/>
                      <a:pt x="3470" y="4591"/>
                      <a:pt x="3470" y="4626"/>
                    </a:cubicBezTo>
                    <a:lnTo>
                      <a:pt x="1" y="5023"/>
                    </a:lnTo>
                    <a:cubicBezTo>
                      <a:pt x="87" y="5869"/>
                      <a:pt x="432" y="6663"/>
                      <a:pt x="950" y="7336"/>
                    </a:cubicBezTo>
                    <a:lnTo>
                      <a:pt x="3694" y="5161"/>
                    </a:lnTo>
                    <a:cubicBezTo>
                      <a:pt x="3729" y="5213"/>
                      <a:pt x="3798" y="5265"/>
                      <a:pt x="3849" y="5316"/>
                    </a:cubicBezTo>
                    <a:lnTo>
                      <a:pt x="1675" y="8061"/>
                    </a:lnTo>
                    <a:cubicBezTo>
                      <a:pt x="2348" y="8578"/>
                      <a:pt x="3142" y="8924"/>
                      <a:pt x="3988" y="9010"/>
                    </a:cubicBezTo>
                    <a:lnTo>
                      <a:pt x="4384" y="5541"/>
                    </a:lnTo>
                    <a:cubicBezTo>
                      <a:pt x="4419" y="5541"/>
                      <a:pt x="4454" y="5558"/>
                      <a:pt x="4505" y="5558"/>
                    </a:cubicBezTo>
                    <a:cubicBezTo>
                      <a:pt x="4540" y="5558"/>
                      <a:pt x="4574" y="5541"/>
                      <a:pt x="4609" y="5541"/>
                    </a:cubicBezTo>
                    <a:lnTo>
                      <a:pt x="5006" y="9010"/>
                    </a:lnTo>
                    <a:cubicBezTo>
                      <a:pt x="5852" y="8924"/>
                      <a:pt x="6645" y="8596"/>
                      <a:pt x="7319" y="8061"/>
                    </a:cubicBezTo>
                    <a:lnTo>
                      <a:pt x="5144" y="5334"/>
                    </a:lnTo>
                    <a:cubicBezTo>
                      <a:pt x="5196" y="5282"/>
                      <a:pt x="5265" y="5213"/>
                      <a:pt x="5316" y="5161"/>
                    </a:cubicBezTo>
                    <a:lnTo>
                      <a:pt x="8044" y="7336"/>
                    </a:lnTo>
                    <a:cubicBezTo>
                      <a:pt x="8579" y="6663"/>
                      <a:pt x="8906" y="5851"/>
                      <a:pt x="9010" y="5006"/>
                    </a:cubicBezTo>
                    <a:lnTo>
                      <a:pt x="5541" y="4609"/>
                    </a:lnTo>
                    <a:lnTo>
                      <a:pt x="5541" y="4505"/>
                    </a:lnTo>
                    <a:cubicBezTo>
                      <a:pt x="5524" y="4453"/>
                      <a:pt x="5524" y="4402"/>
                      <a:pt x="5524" y="4350"/>
                    </a:cubicBezTo>
                    <a:lnTo>
                      <a:pt x="8993" y="3970"/>
                    </a:lnTo>
                    <a:cubicBezTo>
                      <a:pt x="8889" y="3124"/>
                      <a:pt x="8544" y="2313"/>
                      <a:pt x="8009" y="1657"/>
                    </a:cubicBezTo>
                    <a:lnTo>
                      <a:pt x="5282" y="3832"/>
                    </a:lnTo>
                    <a:cubicBezTo>
                      <a:pt x="5230" y="3763"/>
                      <a:pt x="5178" y="3711"/>
                      <a:pt x="5109" y="3659"/>
                    </a:cubicBezTo>
                    <a:lnTo>
                      <a:pt x="7284" y="932"/>
                    </a:lnTo>
                    <a:cubicBezTo>
                      <a:pt x="6611" y="415"/>
                      <a:pt x="5817" y="87"/>
                      <a:pt x="49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18" name="Google Shape;14018;p14"/>
              <p:cNvSpPr/>
              <p:nvPr/>
            </p:nvSpPr>
            <p:spPr>
              <a:xfrm rot="-5400000">
                <a:off x="556078" y="2443295"/>
                <a:ext cx="318043" cy="318053"/>
              </a:xfrm>
              <a:custGeom>
                <a:avLst/>
                <a:gdLst/>
                <a:ahLst/>
                <a:cxnLst/>
                <a:rect l="l" t="t" r="r" b="b"/>
                <a:pathLst>
                  <a:path w="9011" h="9010" extrusionOk="0">
                    <a:moveTo>
                      <a:pt x="4971" y="0"/>
                    </a:moveTo>
                    <a:lnTo>
                      <a:pt x="4592" y="3470"/>
                    </a:lnTo>
                    <a:lnTo>
                      <a:pt x="4505" y="3470"/>
                    </a:lnTo>
                    <a:cubicBezTo>
                      <a:pt x="4454" y="3470"/>
                      <a:pt x="4402" y="3487"/>
                      <a:pt x="4350" y="3487"/>
                    </a:cubicBezTo>
                    <a:lnTo>
                      <a:pt x="3970" y="18"/>
                    </a:lnTo>
                    <a:cubicBezTo>
                      <a:pt x="3125" y="121"/>
                      <a:pt x="2331" y="449"/>
                      <a:pt x="1675" y="984"/>
                    </a:cubicBezTo>
                    <a:lnTo>
                      <a:pt x="3849" y="3711"/>
                    </a:lnTo>
                    <a:cubicBezTo>
                      <a:pt x="3780" y="3763"/>
                      <a:pt x="3729" y="3815"/>
                      <a:pt x="3694" y="3866"/>
                    </a:cubicBezTo>
                    <a:lnTo>
                      <a:pt x="950" y="1692"/>
                    </a:lnTo>
                    <a:cubicBezTo>
                      <a:pt x="432" y="2348"/>
                      <a:pt x="87" y="3159"/>
                      <a:pt x="1" y="4005"/>
                    </a:cubicBezTo>
                    <a:lnTo>
                      <a:pt x="3470" y="4402"/>
                    </a:lnTo>
                    <a:cubicBezTo>
                      <a:pt x="3470" y="4436"/>
                      <a:pt x="3452" y="4471"/>
                      <a:pt x="3452" y="4505"/>
                    </a:cubicBezTo>
                    <a:cubicBezTo>
                      <a:pt x="3452" y="4557"/>
                      <a:pt x="3470" y="4591"/>
                      <a:pt x="3470" y="4626"/>
                    </a:cubicBezTo>
                    <a:lnTo>
                      <a:pt x="1" y="5023"/>
                    </a:lnTo>
                    <a:cubicBezTo>
                      <a:pt x="87" y="5869"/>
                      <a:pt x="432" y="6663"/>
                      <a:pt x="950" y="7336"/>
                    </a:cubicBezTo>
                    <a:lnTo>
                      <a:pt x="3694" y="5161"/>
                    </a:lnTo>
                    <a:cubicBezTo>
                      <a:pt x="3729" y="5213"/>
                      <a:pt x="3798" y="5265"/>
                      <a:pt x="3849" y="5316"/>
                    </a:cubicBezTo>
                    <a:lnTo>
                      <a:pt x="1675" y="8061"/>
                    </a:lnTo>
                    <a:cubicBezTo>
                      <a:pt x="2348" y="8578"/>
                      <a:pt x="3142" y="8924"/>
                      <a:pt x="3988" y="9010"/>
                    </a:cubicBezTo>
                    <a:lnTo>
                      <a:pt x="4384" y="5541"/>
                    </a:lnTo>
                    <a:cubicBezTo>
                      <a:pt x="4419" y="5541"/>
                      <a:pt x="4454" y="5558"/>
                      <a:pt x="4505" y="5558"/>
                    </a:cubicBezTo>
                    <a:cubicBezTo>
                      <a:pt x="4540" y="5558"/>
                      <a:pt x="4574" y="5541"/>
                      <a:pt x="4609" y="5541"/>
                    </a:cubicBezTo>
                    <a:lnTo>
                      <a:pt x="5006" y="9010"/>
                    </a:lnTo>
                    <a:cubicBezTo>
                      <a:pt x="5852" y="8924"/>
                      <a:pt x="6645" y="8596"/>
                      <a:pt x="7319" y="8061"/>
                    </a:cubicBezTo>
                    <a:lnTo>
                      <a:pt x="5144" y="5334"/>
                    </a:lnTo>
                    <a:cubicBezTo>
                      <a:pt x="5196" y="5282"/>
                      <a:pt x="5265" y="5213"/>
                      <a:pt x="5316" y="5161"/>
                    </a:cubicBezTo>
                    <a:lnTo>
                      <a:pt x="8044" y="7336"/>
                    </a:lnTo>
                    <a:cubicBezTo>
                      <a:pt x="8579" y="6663"/>
                      <a:pt x="8906" y="5851"/>
                      <a:pt x="9010" y="5006"/>
                    </a:cubicBezTo>
                    <a:lnTo>
                      <a:pt x="5541" y="4609"/>
                    </a:lnTo>
                    <a:lnTo>
                      <a:pt x="5541" y="4505"/>
                    </a:lnTo>
                    <a:cubicBezTo>
                      <a:pt x="5524" y="4453"/>
                      <a:pt x="5524" y="4402"/>
                      <a:pt x="5524" y="4350"/>
                    </a:cubicBezTo>
                    <a:lnTo>
                      <a:pt x="8993" y="3970"/>
                    </a:lnTo>
                    <a:cubicBezTo>
                      <a:pt x="8889" y="3124"/>
                      <a:pt x="8544" y="2313"/>
                      <a:pt x="8009" y="1657"/>
                    </a:cubicBezTo>
                    <a:lnTo>
                      <a:pt x="5282" y="3832"/>
                    </a:lnTo>
                    <a:cubicBezTo>
                      <a:pt x="5230" y="3763"/>
                      <a:pt x="5178" y="3711"/>
                      <a:pt x="5109" y="3659"/>
                    </a:cubicBezTo>
                    <a:lnTo>
                      <a:pt x="7284" y="932"/>
                    </a:lnTo>
                    <a:cubicBezTo>
                      <a:pt x="6611" y="415"/>
                      <a:pt x="5817" y="87"/>
                      <a:pt x="49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19" name="Google Shape;14019;p14"/>
              <p:cNvSpPr/>
              <p:nvPr/>
            </p:nvSpPr>
            <p:spPr>
              <a:xfrm rot="-5400000">
                <a:off x="556078" y="2761345"/>
                <a:ext cx="318043" cy="318053"/>
              </a:xfrm>
              <a:custGeom>
                <a:avLst/>
                <a:gdLst/>
                <a:ahLst/>
                <a:cxnLst/>
                <a:rect l="l" t="t" r="r" b="b"/>
                <a:pathLst>
                  <a:path w="9011" h="9010" extrusionOk="0">
                    <a:moveTo>
                      <a:pt x="4971" y="0"/>
                    </a:moveTo>
                    <a:lnTo>
                      <a:pt x="4592" y="3470"/>
                    </a:lnTo>
                    <a:lnTo>
                      <a:pt x="4505" y="3470"/>
                    </a:lnTo>
                    <a:cubicBezTo>
                      <a:pt x="4454" y="3470"/>
                      <a:pt x="4402" y="3487"/>
                      <a:pt x="4350" y="3487"/>
                    </a:cubicBezTo>
                    <a:lnTo>
                      <a:pt x="3970" y="18"/>
                    </a:lnTo>
                    <a:cubicBezTo>
                      <a:pt x="3125" y="121"/>
                      <a:pt x="2331" y="449"/>
                      <a:pt x="1675" y="984"/>
                    </a:cubicBezTo>
                    <a:lnTo>
                      <a:pt x="3849" y="3711"/>
                    </a:lnTo>
                    <a:cubicBezTo>
                      <a:pt x="3780" y="3763"/>
                      <a:pt x="3729" y="3815"/>
                      <a:pt x="3694" y="3866"/>
                    </a:cubicBezTo>
                    <a:lnTo>
                      <a:pt x="950" y="1692"/>
                    </a:lnTo>
                    <a:cubicBezTo>
                      <a:pt x="432" y="2348"/>
                      <a:pt x="87" y="3159"/>
                      <a:pt x="1" y="4005"/>
                    </a:cubicBezTo>
                    <a:lnTo>
                      <a:pt x="3470" y="4402"/>
                    </a:lnTo>
                    <a:cubicBezTo>
                      <a:pt x="3470" y="4436"/>
                      <a:pt x="3452" y="4471"/>
                      <a:pt x="3452" y="4505"/>
                    </a:cubicBezTo>
                    <a:cubicBezTo>
                      <a:pt x="3452" y="4557"/>
                      <a:pt x="3470" y="4591"/>
                      <a:pt x="3470" y="4626"/>
                    </a:cubicBezTo>
                    <a:lnTo>
                      <a:pt x="1" y="5023"/>
                    </a:lnTo>
                    <a:cubicBezTo>
                      <a:pt x="87" y="5869"/>
                      <a:pt x="432" y="6663"/>
                      <a:pt x="950" y="7336"/>
                    </a:cubicBezTo>
                    <a:lnTo>
                      <a:pt x="3694" y="5161"/>
                    </a:lnTo>
                    <a:cubicBezTo>
                      <a:pt x="3729" y="5213"/>
                      <a:pt x="3798" y="5265"/>
                      <a:pt x="3849" y="5316"/>
                    </a:cubicBezTo>
                    <a:lnTo>
                      <a:pt x="1675" y="8061"/>
                    </a:lnTo>
                    <a:cubicBezTo>
                      <a:pt x="2348" y="8578"/>
                      <a:pt x="3142" y="8924"/>
                      <a:pt x="3988" y="9010"/>
                    </a:cubicBezTo>
                    <a:lnTo>
                      <a:pt x="4384" y="5541"/>
                    </a:lnTo>
                    <a:cubicBezTo>
                      <a:pt x="4419" y="5541"/>
                      <a:pt x="4454" y="5558"/>
                      <a:pt x="4505" y="5558"/>
                    </a:cubicBezTo>
                    <a:cubicBezTo>
                      <a:pt x="4540" y="5558"/>
                      <a:pt x="4574" y="5541"/>
                      <a:pt x="4609" y="5541"/>
                    </a:cubicBezTo>
                    <a:lnTo>
                      <a:pt x="5006" y="9010"/>
                    </a:lnTo>
                    <a:cubicBezTo>
                      <a:pt x="5852" y="8924"/>
                      <a:pt x="6645" y="8596"/>
                      <a:pt x="7319" y="8061"/>
                    </a:cubicBezTo>
                    <a:lnTo>
                      <a:pt x="5144" y="5334"/>
                    </a:lnTo>
                    <a:cubicBezTo>
                      <a:pt x="5196" y="5282"/>
                      <a:pt x="5265" y="5213"/>
                      <a:pt x="5316" y="5161"/>
                    </a:cubicBezTo>
                    <a:lnTo>
                      <a:pt x="8044" y="7336"/>
                    </a:lnTo>
                    <a:cubicBezTo>
                      <a:pt x="8579" y="6663"/>
                      <a:pt x="8906" y="5851"/>
                      <a:pt x="9010" y="5006"/>
                    </a:cubicBezTo>
                    <a:lnTo>
                      <a:pt x="5541" y="4609"/>
                    </a:lnTo>
                    <a:lnTo>
                      <a:pt x="5541" y="4505"/>
                    </a:lnTo>
                    <a:cubicBezTo>
                      <a:pt x="5524" y="4453"/>
                      <a:pt x="5524" y="4402"/>
                      <a:pt x="5524" y="4350"/>
                    </a:cubicBezTo>
                    <a:lnTo>
                      <a:pt x="8993" y="3970"/>
                    </a:lnTo>
                    <a:cubicBezTo>
                      <a:pt x="8889" y="3124"/>
                      <a:pt x="8544" y="2313"/>
                      <a:pt x="8009" y="1657"/>
                    </a:cubicBezTo>
                    <a:lnTo>
                      <a:pt x="5282" y="3832"/>
                    </a:lnTo>
                    <a:cubicBezTo>
                      <a:pt x="5230" y="3763"/>
                      <a:pt x="5178" y="3711"/>
                      <a:pt x="5109" y="3659"/>
                    </a:cubicBezTo>
                    <a:lnTo>
                      <a:pt x="7284" y="932"/>
                    </a:lnTo>
                    <a:cubicBezTo>
                      <a:pt x="6611" y="415"/>
                      <a:pt x="5817" y="87"/>
                      <a:pt x="49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20" name="Google Shape;14020;p14"/>
              <p:cNvSpPr/>
              <p:nvPr/>
            </p:nvSpPr>
            <p:spPr>
              <a:xfrm rot="-5400000">
                <a:off x="556078" y="3079395"/>
                <a:ext cx="318043" cy="318053"/>
              </a:xfrm>
              <a:custGeom>
                <a:avLst/>
                <a:gdLst/>
                <a:ahLst/>
                <a:cxnLst/>
                <a:rect l="l" t="t" r="r" b="b"/>
                <a:pathLst>
                  <a:path w="9011" h="9010" extrusionOk="0">
                    <a:moveTo>
                      <a:pt x="4971" y="0"/>
                    </a:moveTo>
                    <a:lnTo>
                      <a:pt x="4592" y="3470"/>
                    </a:lnTo>
                    <a:lnTo>
                      <a:pt x="4505" y="3470"/>
                    </a:lnTo>
                    <a:cubicBezTo>
                      <a:pt x="4454" y="3470"/>
                      <a:pt x="4402" y="3487"/>
                      <a:pt x="4350" y="3487"/>
                    </a:cubicBezTo>
                    <a:lnTo>
                      <a:pt x="3970" y="18"/>
                    </a:lnTo>
                    <a:cubicBezTo>
                      <a:pt x="3125" y="121"/>
                      <a:pt x="2331" y="449"/>
                      <a:pt x="1675" y="984"/>
                    </a:cubicBezTo>
                    <a:lnTo>
                      <a:pt x="3849" y="3711"/>
                    </a:lnTo>
                    <a:cubicBezTo>
                      <a:pt x="3780" y="3763"/>
                      <a:pt x="3729" y="3815"/>
                      <a:pt x="3694" y="3866"/>
                    </a:cubicBezTo>
                    <a:lnTo>
                      <a:pt x="950" y="1692"/>
                    </a:lnTo>
                    <a:cubicBezTo>
                      <a:pt x="432" y="2348"/>
                      <a:pt x="87" y="3159"/>
                      <a:pt x="1" y="4005"/>
                    </a:cubicBezTo>
                    <a:lnTo>
                      <a:pt x="3470" y="4402"/>
                    </a:lnTo>
                    <a:cubicBezTo>
                      <a:pt x="3470" y="4436"/>
                      <a:pt x="3452" y="4471"/>
                      <a:pt x="3452" y="4505"/>
                    </a:cubicBezTo>
                    <a:cubicBezTo>
                      <a:pt x="3452" y="4557"/>
                      <a:pt x="3470" y="4591"/>
                      <a:pt x="3470" y="4626"/>
                    </a:cubicBezTo>
                    <a:lnTo>
                      <a:pt x="1" y="5023"/>
                    </a:lnTo>
                    <a:cubicBezTo>
                      <a:pt x="87" y="5869"/>
                      <a:pt x="432" y="6663"/>
                      <a:pt x="950" y="7336"/>
                    </a:cubicBezTo>
                    <a:lnTo>
                      <a:pt x="3694" y="5161"/>
                    </a:lnTo>
                    <a:cubicBezTo>
                      <a:pt x="3729" y="5213"/>
                      <a:pt x="3798" y="5265"/>
                      <a:pt x="3849" y="5316"/>
                    </a:cubicBezTo>
                    <a:lnTo>
                      <a:pt x="1675" y="8061"/>
                    </a:lnTo>
                    <a:cubicBezTo>
                      <a:pt x="2348" y="8578"/>
                      <a:pt x="3142" y="8924"/>
                      <a:pt x="3988" y="9010"/>
                    </a:cubicBezTo>
                    <a:lnTo>
                      <a:pt x="4384" y="5541"/>
                    </a:lnTo>
                    <a:cubicBezTo>
                      <a:pt x="4419" y="5541"/>
                      <a:pt x="4454" y="5558"/>
                      <a:pt x="4505" y="5558"/>
                    </a:cubicBezTo>
                    <a:cubicBezTo>
                      <a:pt x="4540" y="5558"/>
                      <a:pt x="4574" y="5541"/>
                      <a:pt x="4609" y="5541"/>
                    </a:cubicBezTo>
                    <a:lnTo>
                      <a:pt x="5006" y="9010"/>
                    </a:lnTo>
                    <a:cubicBezTo>
                      <a:pt x="5852" y="8924"/>
                      <a:pt x="6645" y="8596"/>
                      <a:pt x="7319" y="8061"/>
                    </a:cubicBezTo>
                    <a:lnTo>
                      <a:pt x="5144" y="5334"/>
                    </a:lnTo>
                    <a:cubicBezTo>
                      <a:pt x="5196" y="5282"/>
                      <a:pt x="5265" y="5213"/>
                      <a:pt x="5316" y="5161"/>
                    </a:cubicBezTo>
                    <a:lnTo>
                      <a:pt x="8044" y="7336"/>
                    </a:lnTo>
                    <a:cubicBezTo>
                      <a:pt x="8579" y="6663"/>
                      <a:pt x="8906" y="5851"/>
                      <a:pt x="9010" y="5006"/>
                    </a:cubicBezTo>
                    <a:lnTo>
                      <a:pt x="5541" y="4609"/>
                    </a:lnTo>
                    <a:lnTo>
                      <a:pt x="5541" y="4505"/>
                    </a:lnTo>
                    <a:cubicBezTo>
                      <a:pt x="5524" y="4453"/>
                      <a:pt x="5524" y="4402"/>
                      <a:pt x="5524" y="4350"/>
                    </a:cubicBezTo>
                    <a:lnTo>
                      <a:pt x="8993" y="3970"/>
                    </a:lnTo>
                    <a:cubicBezTo>
                      <a:pt x="8889" y="3124"/>
                      <a:pt x="8544" y="2313"/>
                      <a:pt x="8009" y="1657"/>
                    </a:cubicBezTo>
                    <a:lnTo>
                      <a:pt x="5282" y="3832"/>
                    </a:lnTo>
                    <a:cubicBezTo>
                      <a:pt x="5230" y="3763"/>
                      <a:pt x="5178" y="3711"/>
                      <a:pt x="5109" y="3659"/>
                    </a:cubicBezTo>
                    <a:lnTo>
                      <a:pt x="7284" y="932"/>
                    </a:lnTo>
                    <a:cubicBezTo>
                      <a:pt x="6611" y="415"/>
                      <a:pt x="5817" y="87"/>
                      <a:pt x="49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21" name="Google Shape;14021;p14"/>
              <p:cNvSpPr/>
              <p:nvPr/>
            </p:nvSpPr>
            <p:spPr>
              <a:xfrm rot="-5400000">
                <a:off x="556078" y="3397445"/>
                <a:ext cx="318043" cy="318053"/>
              </a:xfrm>
              <a:custGeom>
                <a:avLst/>
                <a:gdLst/>
                <a:ahLst/>
                <a:cxnLst/>
                <a:rect l="l" t="t" r="r" b="b"/>
                <a:pathLst>
                  <a:path w="9011" h="9010" extrusionOk="0">
                    <a:moveTo>
                      <a:pt x="4971" y="0"/>
                    </a:moveTo>
                    <a:lnTo>
                      <a:pt x="4592" y="3470"/>
                    </a:lnTo>
                    <a:lnTo>
                      <a:pt x="4505" y="3470"/>
                    </a:lnTo>
                    <a:cubicBezTo>
                      <a:pt x="4454" y="3470"/>
                      <a:pt x="4402" y="3487"/>
                      <a:pt x="4350" y="3487"/>
                    </a:cubicBezTo>
                    <a:lnTo>
                      <a:pt x="3970" y="18"/>
                    </a:lnTo>
                    <a:cubicBezTo>
                      <a:pt x="3125" y="121"/>
                      <a:pt x="2331" y="449"/>
                      <a:pt x="1675" y="984"/>
                    </a:cubicBezTo>
                    <a:lnTo>
                      <a:pt x="3849" y="3711"/>
                    </a:lnTo>
                    <a:cubicBezTo>
                      <a:pt x="3780" y="3763"/>
                      <a:pt x="3729" y="3815"/>
                      <a:pt x="3694" y="3866"/>
                    </a:cubicBezTo>
                    <a:lnTo>
                      <a:pt x="950" y="1692"/>
                    </a:lnTo>
                    <a:cubicBezTo>
                      <a:pt x="432" y="2348"/>
                      <a:pt x="87" y="3159"/>
                      <a:pt x="1" y="4005"/>
                    </a:cubicBezTo>
                    <a:lnTo>
                      <a:pt x="3470" y="4402"/>
                    </a:lnTo>
                    <a:cubicBezTo>
                      <a:pt x="3470" y="4436"/>
                      <a:pt x="3452" y="4471"/>
                      <a:pt x="3452" y="4505"/>
                    </a:cubicBezTo>
                    <a:cubicBezTo>
                      <a:pt x="3452" y="4557"/>
                      <a:pt x="3470" y="4591"/>
                      <a:pt x="3470" y="4626"/>
                    </a:cubicBezTo>
                    <a:lnTo>
                      <a:pt x="1" y="5023"/>
                    </a:lnTo>
                    <a:cubicBezTo>
                      <a:pt x="87" y="5869"/>
                      <a:pt x="432" y="6663"/>
                      <a:pt x="950" y="7336"/>
                    </a:cubicBezTo>
                    <a:lnTo>
                      <a:pt x="3694" y="5161"/>
                    </a:lnTo>
                    <a:cubicBezTo>
                      <a:pt x="3729" y="5213"/>
                      <a:pt x="3798" y="5265"/>
                      <a:pt x="3849" y="5316"/>
                    </a:cubicBezTo>
                    <a:lnTo>
                      <a:pt x="1675" y="8061"/>
                    </a:lnTo>
                    <a:cubicBezTo>
                      <a:pt x="2348" y="8578"/>
                      <a:pt x="3142" y="8924"/>
                      <a:pt x="3988" y="9010"/>
                    </a:cubicBezTo>
                    <a:lnTo>
                      <a:pt x="4384" y="5541"/>
                    </a:lnTo>
                    <a:cubicBezTo>
                      <a:pt x="4419" y="5541"/>
                      <a:pt x="4454" y="5558"/>
                      <a:pt x="4505" y="5558"/>
                    </a:cubicBezTo>
                    <a:cubicBezTo>
                      <a:pt x="4540" y="5558"/>
                      <a:pt x="4574" y="5541"/>
                      <a:pt x="4609" y="5541"/>
                    </a:cubicBezTo>
                    <a:lnTo>
                      <a:pt x="5006" y="9010"/>
                    </a:lnTo>
                    <a:cubicBezTo>
                      <a:pt x="5852" y="8924"/>
                      <a:pt x="6645" y="8596"/>
                      <a:pt x="7319" y="8061"/>
                    </a:cubicBezTo>
                    <a:lnTo>
                      <a:pt x="5144" y="5334"/>
                    </a:lnTo>
                    <a:cubicBezTo>
                      <a:pt x="5196" y="5282"/>
                      <a:pt x="5265" y="5213"/>
                      <a:pt x="5316" y="5161"/>
                    </a:cubicBezTo>
                    <a:lnTo>
                      <a:pt x="8044" y="7336"/>
                    </a:lnTo>
                    <a:cubicBezTo>
                      <a:pt x="8579" y="6663"/>
                      <a:pt x="8906" y="5851"/>
                      <a:pt x="9010" y="5006"/>
                    </a:cubicBezTo>
                    <a:lnTo>
                      <a:pt x="5541" y="4609"/>
                    </a:lnTo>
                    <a:lnTo>
                      <a:pt x="5541" y="4505"/>
                    </a:lnTo>
                    <a:cubicBezTo>
                      <a:pt x="5524" y="4453"/>
                      <a:pt x="5524" y="4402"/>
                      <a:pt x="5524" y="4350"/>
                    </a:cubicBezTo>
                    <a:lnTo>
                      <a:pt x="8993" y="3970"/>
                    </a:lnTo>
                    <a:cubicBezTo>
                      <a:pt x="8889" y="3124"/>
                      <a:pt x="8544" y="2313"/>
                      <a:pt x="8009" y="1657"/>
                    </a:cubicBezTo>
                    <a:lnTo>
                      <a:pt x="5282" y="3832"/>
                    </a:lnTo>
                    <a:cubicBezTo>
                      <a:pt x="5230" y="3763"/>
                      <a:pt x="5178" y="3711"/>
                      <a:pt x="5109" y="3659"/>
                    </a:cubicBezTo>
                    <a:lnTo>
                      <a:pt x="7284" y="932"/>
                    </a:lnTo>
                    <a:cubicBezTo>
                      <a:pt x="6611" y="415"/>
                      <a:pt x="5817" y="87"/>
                      <a:pt x="49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22" name="Google Shape;14022;p14"/>
              <p:cNvSpPr/>
              <p:nvPr/>
            </p:nvSpPr>
            <p:spPr>
              <a:xfrm rot="-5400000">
                <a:off x="556078" y="4033545"/>
                <a:ext cx="318043" cy="318053"/>
              </a:xfrm>
              <a:custGeom>
                <a:avLst/>
                <a:gdLst/>
                <a:ahLst/>
                <a:cxnLst/>
                <a:rect l="l" t="t" r="r" b="b"/>
                <a:pathLst>
                  <a:path w="9011" h="9010" extrusionOk="0">
                    <a:moveTo>
                      <a:pt x="4971" y="0"/>
                    </a:moveTo>
                    <a:lnTo>
                      <a:pt x="4592" y="3470"/>
                    </a:lnTo>
                    <a:lnTo>
                      <a:pt x="4505" y="3470"/>
                    </a:lnTo>
                    <a:cubicBezTo>
                      <a:pt x="4454" y="3470"/>
                      <a:pt x="4402" y="3487"/>
                      <a:pt x="4350" y="3487"/>
                    </a:cubicBezTo>
                    <a:lnTo>
                      <a:pt x="3970" y="18"/>
                    </a:lnTo>
                    <a:cubicBezTo>
                      <a:pt x="3125" y="121"/>
                      <a:pt x="2331" y="449"/>
                      <a:pt x="1675" y="984"/>
                    </a:cubicBezTo>
                    <a:lnTo>
                      <a:pt x="3849" y="3711"/>
                    </a:lnTo>
                    <a:cubicBezTo>
                      <a:pt x="3780" y="3763"/>
                      <a:pt x="3729" y="3815"/>
                      <a:pt x="3694" y="3866"/>
                    </a:cubicBezTo>
                    <a:lnTo>
                      <a:pt x="950" y="1692"/>
                    </a:lnTo>
                    <a:cubicBezTo>
                      <a:pt x="432" y="2348"/>
                      <a:pt x="87" y="3159"/>
                      <a:pt x="1" y="4005"/>
                    </a:cubicBezTo>
                    <a:lnTo>
                      <a:pt x="3470" y="4402"/>
                    </a:lnTo>
                    <a:cubicBezTo>
                      <a:pt x="3470" y="4436"/>
                      <a:pt x="3452" y="4471"/>
                      <a:pt x="3452" y="4505"/>
                    </a:cubicBezTo>
                    <a:cubicBezTo>
                      <a:pt x="3452" y="4557"/>
                      <a:pt x="3470" y="4591"/>
                      <a:pt x="3470" y="4626"/>
                    </a:cubicBezTo>
                    <a:lnTo>
                      <a:pt x="1" y="5023"/>
                    </a:lnTo>
                    <a:cubicBezTo>
                      <a:pt x="87" y="5869"/>
                      <a:pt x="432" y="6663"/>
                      <a:pt x="950" y="7336"/>
                    </a:cubicBezTo>
                    <a:lnTo>
                      <a:pt x="3694" y="5161"/>
                    </a:lnTo>
                    <a:cubicBezTo>
                      <a:pt x="3729" y="5213"/>
                      <a:pt x="3798" y="5265"/>
                      <a:pt x="3849" y="5316"/>
                    </a:cubicBezTo>
                    <a:lnTo>
                      <a:pt x="1675" y="8061"/>
                    </a:lnTo>
                    <a:cubicBezTo>
                      <a:pt x="2348" y="8578"/>
                      <a:pt x="3142" y="8924"/>
                      <a:pt x="3988" y="9010"/>
                    </a:cubicBezTo>
                    <a:lnTo>
                      <a:pt x="4384" y="5541"/>
                    </a:lnTo>
                    <a:cubicBezTo>
                      <a:pt x="4419" y="5541"/>
                      <a:pt x="4454" y="5558"/>
                      <a:pt x="4505" y="5558"/>
                    </a:cubicBezTo>
                    <a:cubicBezTo>
                      <a:pt x="4540" y="5558"/>
                      <a:pt x="4574" y="5541"/>
                      <a:pt x="4609" y="5541"/>
                    </a:cubicBezTo>
                    <a:lnTo>
                      <a:pt x="5006" y="9010"/>
                    </a:lnTo>
                    <a:cubicBezTo>
                      <a:pt x="5852" y="8924"/>
                      <a:pt x="6645" y="8596"/>
                      <a:pt x="7319" y="8061"/>
                    </a:cubicBezTo>
                    <a:lnTo>
                      <a:pt x="5144" y="5334"/>
                    </a:lnTo>
                    <a:cubicBezTo>
                      <a:pt x="5196" y="5282"/>
                      <a:pt x="5265" y="5213"/>
                      <a:pt x="5316" y="5161"/>
                    </a:cubicBezTo>
                    <a:lnTo>
                      <a:pt x="8044" y="7336"/>
                    </a:lnTo>
                    <a:cubicBezTo>
                      <a:pt x="8579" y="6663"/>
                      <a:pt x="8906" y="5851"/>
                      <a:pt x="9010" y="5006"/>
                    </a:cubicBezTo>
                    <a:lnTo>
                      <a:pt x="5541" y="4609"/>
                    </a:lnTo>
                    <a:lnTo>
                      <a:pt x="5541" y="4505"/>
                    </a:lnTo>
                    <a:cubicBezTo>
                      <a:pt x="5524" y="4453"/>
                      <a:pt x="5524" y="4402"/>
                      <a:pt x="5524" y="4350"/>
                    </a:cubicBezTo>
                    <a:lnTo>
                      <a:pt x="8993" y="3970"/>
                    </a:lnTo>
                    <a:cubicBezTo>
                      <a:pt x="8889" y="3124"/>
                      <a:pt x="8544" y="2313"/>
                      <a:pt x="8009" y="1657"/>
                    </a:cubicBezTo>
                    <a:lnTo>
                      <a:pt x="5282" y="3832"/>
                    </a:lnTo>
                    <a:cubicBezTo>
                      <a:pt x="5230" y="3763"/>
                      <a:pt x="5178" y="3711"/>
                      <a:pt x="5109" y="3659"/>
                    </a:cubicBezTo>
                    <a:lnTo>
                      <a:pt x="7284" y="932"/>
                    </a:lnTo>
                    <a:cubicBezTo>
                      <a:pt x="6611" y="415"/>
                      <a:pt x="5817" y="87"/>
                      <a:pt x="49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23" name="Google Shape;14023;p14"/>
              <p:cNvSpPr/>
              <p:nvPr/>
            </p:nvSpPr>
            <p:spPr>
              <a:xfrm rot="-5400000">
                <a:off x="556078" y="4351595"/>
                <a:ext cx="318043" cy="318053"/>
              </a:xfrm>
              <a:custGeom>
                <a:avLst/>
                <a:gdLst/>
                <a:ahLst/>
                <a:cxnLst/>
                <a:rect l="l" t="t" r="r" b="b"/>
                <a:pathLst>
                  <a:path w="9011" h="9010" extrusionOk="0">
                    <a:moveTo>
                      <a:pt x="4971" y="0"/>
                    </a:moveTo>
                    <a:lnTo>
                      <a:pt x="4592" y="3470"/>
                    </a:lnTo>
                    <a:lnTo>
                      <a:pt x="4505" y="3470"/>
                    </a:lnTo>
                    <a:cubicBezTo>
                      <a:pt x="4454" y="3470"/>
                      <a:pt x="4402" y="3487"/>
                      <a:pt x="4350" y="3487"/>
                    </a:cubicBezTo>
                    <a:lnTo>
                      <a:pt x="3970" y="18"/>
                    </a:lnTo>
                    <a:cubicBezTo>
                      <a:pt x="3125" y="121"/>
                      <a:pt x="2331" y="449"/>
                      <a:pt x="1675" y="984"/>
                    </a:cubicBezTo>
                    <a:lnTo>
                      <a:pt x="3849" y="3711"/>
                    </a:lnTo>
                    <a:cubicBezTo>
                      <a:pt x="3780" y="3763"/>
                      <a:pt x="3729" y="3815"/>
                      <a:pt x="3694" y="3866"/>
                    </a:cubicBezTo>
                    <a:lnTo>
                      <a:pt x="950" y="1692"/>
                    </a:lnTo>
                    <a:cubicBezTo>
                      <a:pt x="432" y="2348"/>
                      <a:pt x="87" y="3159"/>
                      <a:pt x="1" y="4005"/>
                    </a:cubicBezTo>
                    <a:lnTo>
                      <a:pt x="3470" y="4402"/>
                    </a:lnTo>
                    <a:cubicBezTo>
                      <a:pt x="3470" y="4436"/>
                      <a:pt x="3452" y="4471"/>
                      <a:pt x="3452" y="4505"/>
                    </a:cubicBezTo>
                    <a:cubicBezTo>
                      <a:pt x="3452" y="4557"/>
                      <a:pt x="3470" y="4591"/>
                      <a:pt x="3470" y="4626"/>
                    </a:cubicBezTo>
                    <a:lnTo>
                      <a:pt x="1" y="5023"/>
                    </a:lnTo>
                    <a:cubicBezTo>
                      <a:pt x="87" y="5869"/>
                      <a:pt x="432" y="6663"/>
                      <a:pt x="950" y="7336"/>
                    </a:cubicBezTo>
                    <a:lnTo>
                      <a:pt x="3694" y="5161"/>
                    </a:lnTo>
                    <a:cubicBezTo>
                      <a:pt x="3729" y="5213"/>
                      <a:pt x="3798" y="5265"/>
                      <a:pt x="3849" y="5316"/>
                    </a:cubicBezTo>
                    <a:lnTo>
                      <a:pt x="1675" y="8061"/>
                    </a:lnTo>
                    <a:cubicBezTo>
                      <a:pt x="2348" y="8578"/>
                      <a:pt x="3142" y="8924"/>
                      <a:pt x="3988" y="9010"/>
                    </a:cubicBezTo>
                    <a:lnTo>
                      <a:pt x="4384" y="5541"/>
                    </a:lnTo>
                    <a:cubicBezTo>
                      <a:pt x="4419" y="5541"/>
                      <a:pt x="4454" y="5558"/>
                      <a:pt x="4505" y="5558"/>
                    </a:cubicBezTo>
                    <a:cubicBezTo>
                      <a:pt x="4540" y="5558"/>
                      <a:pt x="4574" y="5541"/>
                      <a:pt x="4609" y="5541"/>
                    </a:cubicBezTo>
                    <a:lnTo>
                      <a:pt x="5006" y="9010"/>
                    </a:lnTo>
                    <a:cubicBezTo>
                      <a:pt x="5852" y="8924"/>
                      <a:pt x="6645" y="8596"/>
                      <a:pt x="7319" y="8061"/>
                    </a:cubicBezTo>
                    <a:lnTo>
                      <a:pt x="5144" y="5334"/>
                    </a:lnTo>
                    <a:cubicBezTo>
                      <a:pt x="5196" y="5282"/>
                      <a:pt x="5265" y="5213"/>
                      <a:pt x="5316" y="5161"/>
                    </a:cubicBezTo>
                    <a:lnTo>
                      <a:pt x="8044" y="7336"/>
                    </a:lnTo>
                    <a:cubicBezTo>
                      <a:pt x="8579" y="6663"/>
                      <a:pt x="8906" y="5851"/>
                      <a:pt x="9010" y="5006"/>
                    </a:cubicBezTo>
                    <a:lnTo>
                      <a:pt x="5541" y="4609"/>
                    </a:lnTo>
                    <a:lnTo>
                      <a:pt x="5541" y="4505"/>
                    </a:lnTo>
                    <a:cubicBezTo>
                      <a:pt x="5524" y="4453"/>
                      <a:pt x="5524" y="4402"/>
                      <a:pt x="5524" y="4350"/>
                    </a:cubicBezTo>
                    <a:lnTo>
                      <a:pt x="8993" y="3970"/>
                    </a:lnTo>
                    <a:cubicBezTo>
                      <a:pt x="8889" y="3124"/>
                      <a:pt x="8544" y="2313"/>
                      <a:pt x="8009" y="1657"/>
                    </a:cubicBezTo>
                    <a:lnTo>
                      <a:pt x="5282" y="3832"/>
                    </a:lnTo>
                    <a:cubicBezTo>
                      <a:pt x="5230" y="3763"/>
                      <a:pt x="5178" y="3711"/>
                      <a:pt x="5109" y="3659"/>
                    </a:cubicBezTo>
                    <a:lnTo>
                      <a:pt x="7284" y="932"/>
                    </a:lnTo>
                    <a:cubicBezTo>
                      <a:pt x="6611" y="415"/>
                      <a:pt x="5817" y="87"/>
                      <a:pt x="49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24" name="Google Shape;14024;p14"/>
              <p:cNvSpPr/>
              <p:nvPr/>
            </p:nvSpPr>
            <p:spPr>
              <a:xfrm rot="-5400000">
                <a:off x="556078" y="3715495"/>
                <a:ext cx="318043" cy="318053"/>
              </a:xfrm>
              <a:custGeom>
                <a:avLst/>
                <a:gdLst/>
                <a:ahLst/>
                <a:cxnLst/>
                <a:rect l="l" t="t" r="r" b="b"/>
                <a:pathLst>
                  <a:path w="9011" h="9010" extrusionOk="0">
                    <a:moveTo>
                      <a:pt x="4971" y="0"/>
                    </a:moveTo>
                    <a:lnTo>
                      <a:pt x="4592" y="3470"/>
                    </a:lnTo>
                    <a:lnTo>
                      <a:pt x="4505" y="3470"/>
                    </a:lnTo>
                    <a:cubicBezTo>
                      <a:pt x="4454" y="3470"/>
                      <a:pt x="4402" y="3487"/>
                      <a:pt x="4350" y="3487"/>
                    </a:cubicBezTo>
                    <a:lnTo>
                      <a:pt x="3970" y="18"/>
                    </a:lnTo>
                    <a:cubicBezTo>
                      <a:pt x="3125" y="121"/>
                      <a:pt x="2331" y="449"/>
                      <a:pt x="1675" y="984"/>
                    </a:cubicBezTo>
                    <a:lnTo>
                      <a:pt x="3849" y="3711"/>
                    </a:lnTo>
                    <a:cubicBezTo>
                      <a:pt x="3780" y="3763"/>
                      <a:pt x="3729" y="3815"/>
                      <a:pt x="3694" y="3866"/>
                    </a:cubicBezTo>
                    <a:lnTo>
                      <a:pt x="950" y="1692"/>
                    </a:lnTo>
                    <a:cubicBezTo>
                      <a:pt x="432" y="2348"/>
                      <a:pt x="87" y="3159"/>
                      <a:pt x="1" y="4005"/>
                    </a:cubicBezTo>
                    <a:lnTo>
                      <a:pt x="3470" y="4402"/>
                    </a:lnTo>
                    <a:cubicBezTo>
                      <a:pt x="3470" y="4436"/>
                      <a:pt x="3452" y="4471"/>
                      <a:pt x="3452" y="4505"/>
                    </a:cubicBezTo>
                    <a:cubicBezTo>
                      <a:pt x="3452" y="4557"/>
                      <a:pt x="3470" y="4591"/>
                      <a:pt x="3470" y="4626"/>
                    </a:cubicBezTo>
                    <a:lnTo>
                      <a:pt x="1" y="5023"/>
                    </a:lnTo>
                    <a:cubicBezTo>
                      <a:pt x="87" y="5869"/>
                      <a:pt x="432" y="6663"/>
                      <a:pt x="950" y="7336"/>
                    </a:cubicBezTo>
                    <a:lnTo>
                      <a:pt x="3694" y="5161"/>
                    </a:lnTo>
                    <a:cubicBezTo>
                      <a:pt x="3729" y="5213"/>
                      <a:pt x="3798" y="5265"/>
                      <a:pt x="3849" y="5316"/>
                    </a:cubicBezTo>
                    <a:lnTo>
                      <a:pt x="1675" y="8061"/>
                    </a:lnTo>
                    <a:cubicBezTo>
                      <a:pt x="2348" y="8578"/>
                      <a:pt x="3142" y="8924"/>
                      <a:pt x="3988" y="9010"/>
                    </a:cubicBezTo>
                    <a:lnTo>
                      <a:pt x="4384" y="5541"/>
                    </a:lnTo>
                    <a:cubicBezTo>
                      <a:pt x="4419" y="5541"/>
                      <a:pt x="4454" y="5558"/>
                      <a:pt x="4505" y="5558"/>
                    </a:cubicBezTo>
                    <a:cubicBezTo>
                      <a:pt x="4540" y="5558"/>
                      <a:pt x="4574" y="5541"/>
                      <a:pt x="4609" y="5541"/>
                    </a:cubicBezTo>
                    <a:lnTo>
                      <a:pt x="5006" y="9010"/>
                    </a:lnTo>
                    <a:cubicBezTo>
                      <a:pt x="5852" y="8924"/>
                      <a:pt x="6645" y="8596"/>
                      <a:pt x="7319" y="8061"/>
                    </a:cubicBezTo>
                    <a:lnTo>
                      <a:pt x="5144" y="5334"/>
                    </a:lnTo>
                    <a:cubicBezTo>
                      <a:pt x="5196" y="5282"/>
                      <a:pt x="5265" y="5213"/>
                      <a:pt x="5316" y="5161"/>
                    </a:cubicBezTo>
                    <a:lnTo>
                      <a:pt x="8044" y="7336"/>
                    </a:lnTo>
                    <a:cubicBezTo>
                      <a:pt x="8579" y="6663"/>
                      <a:pt x="8906" y="5851"/>
                      <a:pt x="9010" y="5006"/>
                    </a:cubicBezTo>
                    <a:lnTo>
                      <a:pt x="5541" y="4609"/>
                    </a:lnTo>
                    <a:lnTo>
                      <a:pt x="5541" y="4505"/>
                    </a:lnTo>
                    <a:cubicBezTo>
                      <a:pt x="5524" y="4453"/>
                      <a:pt x="5524" y="4402"/>
                      <a:pt x="5524" y="4350"/>
                    </a:cubicBezTo>
                    <a:lnTo>
                      <a:pt x="8993" y="3970"/>
                    </a:lnTo>
                    <a:cubicBezTo>
                      <a:pt x="8889" y="3124"/>
                      <a:pt x="8544" y="2313"/>
                      <a:pt x="8009" y="1657"/>
                    </a:cubicBezTo>
                    <a:lnTo>
                      <a:pt x="5282" y="3832"/>
                    </a:lnTo>
                    <a:cubicBezTo>
                      <a:pt x="5230" y="3763"/>
                      <a:pt x="5178" y="3711"/>
                      <a:pt x="5109" y="3659"/>
                    </a:cubicBezTo>
                    <a:lnTo>
                      <a:pt x="7284" y="932"/>
                    </a:lnTo>
                    <a:cubicBezTo>
                      <a:pt x="6611" y="415"/>
                      <a:pt x="5817" y="87"/>
                      <a:pt x="49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5320142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 1">
  <p:cSld name="Quote 1">
    <p:spTree>
      <p:nvGrpSpPr>
        <p:cNvPr id="1" name="Shape 140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026" name="Google Shape;14026;p15"/>
          <p:cNvPicPr preferRelativeResize="0"/>
          <p:nvPr/>
        </p:nvPicPr>
        <p:blipFill rotWithShape="1">
          <a:blip r:embed="rId2">
            <a:alphaModFix/>
          </a:blip>
          <a:srcRect b="14653"/>
          <a:stretch/>
        </p:blipFill>
        <p:spPr>
          <a:xfrm rot="10800000">
            <a:off x="1" y="-38684"/>
            <a:ext cx="12192004" cy="6935365"/>
          </a:xfrm>
          <a:prstGeom prst="rect">
            <a:avLst/>
          </a:prstGeom>
          <a:noFill/>
          <a:ln>
            <a:noFill/>
          </a:ln>
        </p:spPr>
      </p:pic>
      <p:sp>
        <p:nvSpPr>
          <p:cNvPr id="14027" name="Google Shape;14027;p15"/>
          <p:cNvSpPr txBox="1">
            <a:spLocks noGrp="1"/>
          </p:cNvSpPr>
          <p:nvPr>
            <p:ph type="title"/>
          </p:nvPr>
        </p:nvSpPr>
        <p:spPr>
          <a:xfrm>
            <a:off x="4902133" y="4447733"/>
            <a:ext cx="6336400" cy="70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rPr lang="es-ES"/>
              <a:t>Haga clic para modificar el estilo de título del patrón</a:t>
            </a:r>
            <a:endParaRPr/>
          </a:p>
        </p:txBody>
      </p:sp>
      <p:sp>
        <p:nvSpPr>
          <p:cNvPr id="14028" name="Google Shape;14028;p15"/>
          <p:cNvSpPr txBox="1">
            <a:spLocks noGrp="1"/>
          </p:cNvSpPr>
          <p:nvPr>
            <p:ph type="subTitle" idx="1"/>
          </p:nvPr>
        </p:nvSpPr>
        <p:spPr>
          <a:xfrm>
            <a:off x="4902133" y="1834633"/>
            <a:ext cx="6336400" cy="232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grpSp>
        <p:nvGrpSpPr>
          <p:cNvPr id="14029" name="Google Shape;14029;p15"/>
          <p:cNvGrpSpPr/>
          <p:nvPr/>
        </p:nvGrpSpPr>
        <p:grpSpPr>
          <a:xfrm>
            <a:off x="176700" y="152818"/>
            <a:ext cx="11838533" cy="6552367"/>
            <a:chOff x="132525" y="114613"/>
            <a:chExt cx="8878900" cy="4914275"/>
          </a:xfrm>
        </p:grpSpPr>
        <p:sp>
          <p:nvSpPr>
            <p:cNvPr id="14030" name="Google Shape;14030;p15"/>
            <p:cNvSpPr/>
            <p:nvPr/>
          </p:nvSpPr>
          <p:spPr>
            <a:xfrm>
              <a:off x="8721375" y="4786500"/>
              <a:ext cx="40175" cy="31100"/>
            </a:xfrm>
            <a:custGeom>
              <a:avLst/>
              <a:gdLst/>
              <a:ahLst/>
              <a:cxnLst/>
              <a:rect l="l" t="t" r="r" b="b"/>
              <a:pathLst>
                <a:path w="1607" h="1244" extrusionOk="0">
                  <a:moveTo>
                    <a:pt x="795" y="1"/>
                  </a:moveTo>
                  <a:cubicBezTo>
                    <a:pt x="1" y="1"/>
                    <a:pt x="1" y="1243"/>
                    <a:pt x="795" y="1243"/>
                  </a:cubicBezTo>
                  <a:cubicBezTo>
                    <a:pt x="1606" y="1243"/>
                    <a:pt x="1606" y="1"/>
                    <a:pt x="7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031" name="Google Shape;14031;p15"/>
            <p:cNvGrpSpPr/>
            <p:nvPr/>
          </p:nvGrpSpPr>
          <p:grpSpPr>
            <a:xfrm>
              <a:off x="132525" y="114613"/>
              <a:ext cx="8878900" cy="4914275"/>
              <a:chOff x="132525" y="114400"/>
              <a:chExt cx="8878900" cy="4914275"/>
            </a:xfrm>
          </p:grpSpPr>
          <p:sp>
            <p:nvSpPr>
              <p:cNvPr id="14032" name="Google Shape;14032;p15"/>
              <p:cNvSpPr/>
              <p:nvPr/>
            </p:nvSpPr>
            <p:spPr>
              <a:xfrm>
                <a:off x="7843500" y="4782200"/>
                <a:ext cx="40150" cy="3107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1243" extrusionOk="0">
                    <a:moveTo>
                      <a:pt x="795" y="0"/>
                    </a:moveTo>
                    <a:cubicBezTo>
                      <a:pt x="1" y="0"/>
                      <a:pt x="1" y="1243"/>
                      <a:pt x="795" y="1243"/>
                    </a:cubicBezTo>
                    <a:cubicBezTo>
                      <a:pt x="1606" y="1243"/>
                      <a:pt x="1606" y="0"/>
                      <a:pt x="7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33" name="Google Shape;14033;p15"/>
              <p:cNvSpPr/>
              <p:nvPr/>
            </p:nvSpPr>
            <p:spPr>
              <a:xfrm>
                <a:off x="8087125" y="4786500"/>
                <a:ext cx="4015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1244" extrusionOk="0">
                    <a:moveTo>
                      <a:pt x="795" y="1"/>
                    </a:moveTo>
                    <a:cubicBezTo>
                      <a:pt x="1" y="1"/>
                      <a:pt x="1" y="1243"/>
                      <a:pt x="795" y="1243"/>
                    </a:cubicBezTo>
                    <a:cubicBezTo>
                      <a:pt x="1606" y="1243"/>
                      <a:pt x="1606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34" name="Google Shape;14034;p15"/>
              <p:cNvSpPr/>
              <p:nvPr/>
            </p:nvSpPr>
            <p:spPr>
              <a:xfrm>
                <a:off x="8281325" y="4788225"/>
                <a:ext cx="51800" cy="5225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2090" extrusionOk="0">
                    <a:moveTo>
                      <a:pt x="1036" y="1"/>
                    </a:moveTo>
                    <a:cubicBezTo>
                      <a:pt x="466" y="1"/>
                      <a:pt x="0" y="467"/>
                      <a:pt x="0" y="1036"/>
                    </a:cubicBezTo>
                    <a:cubicBezTo>
                      <a:pt x="0" y="1623"/>
                      <a:pt x="466" y="2089"/>
                      <a:pt x="1036" y="2089"/>
                    </a:cubicBezTo>
                    <a:cubicBezTo>
                      <a:pt x="1605" y="2089"/>
                      <a:pt x="2071" y="1623"/>
                      <a:pt x="2071" y="1036"/>
                    </a:cubicBezTo>
                    <a:cubicBezTo>
                      <a:pt x="2071" y="467"/>
                      <a:pt x="1605" y="1"/>
                      <a:pt x="10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35" name="Google Shape;14035;p15"/>
              <p:cNvSpPr/>
              <p:nvPr/>
            </p:nvSpPr>
            <p:spPr>
              <a:xfrm>
                <a:off x="8343875" y="4782200"/>
                <a:ext cx="1428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5714" h="2572" extrusionOk="0">
                    <a:moveTo>
                      <a:pt x="3435" y="0"/>
                    </a:moveTo>
                    <a:cubicBezTo>
                      <a:pt x="1847" y="0"/>
                      <a:pt x="363" y="777"/>
                      <a:pt x="1" y="1277"/>
                    </a:cubicBezTo>
                    <a:cubicBezTo>
                      <a:pt x="363" y="1795"/>
                      <a:pt x="1847" y="2572"/>
                      <a:pt x="3435" y="2572"/>
                    </a:cubicBezTo>
                    <a:cubicBezTo>
                      <a:pt x="5006" y="2572"/>
                      <a:pt x="5714" y="2002"/>
                      <a:pt x="5714" y="1277"/>
                    </a:cubicBezTo>
                    <a:cubicBezTo>
                      <a:pt x="5714" y="570"/>
                      <a:pt x="5006" y="0"/>
                      <a:pt x="343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36" name="Google Shape;14036;p15"/>
              <p:cNvSpPr/>
              <p:nvPr/>
            </p:nvSpPr>
            <p:spPr>
              <a:xfrm>
                <a:off x="8127275" y="4782200"/>
                <a:ext cx="1428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5714" h="2572" extrusionOk="0">
                    <a:moveTo>
                      <a:pt x="2296" y="0"/>
                    </a:moveTo>
                    <a:cubicBezTo>
                      <a:pt x="725" y="0"/>
                      <a:pt x="0" y="570"/>
                      <a:pt x="0" y="1277"/>
                    </a:cubicBezTo>
                    <a:cubicBezTo>
                      <a:pt x="0" y="2002"/>
                      <a:pt x="708" y="2572"/>
                      <a:pt x="2296" y="2572"/>
                    </a:cubicBezTo>
                    <a:cubicBezTo>
                      <a:pt x="3867" y="2572"/>
                      <a:pt x="5368" y="1795"/>
                      <a:pt x="5713" y="1277"/>
                    </a:cubicBezTo>
                    <a:cubicBezTo>
                      <a:pt x="5368" y="777"/>
                      <a:pt x="3867" y="0"/>
                      <a:pt x="22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37" name="Google Shape;14037;p15"/>
              <p:cNvSpPr/>
              <p:nvPr/>
            </p:nvSpPr>
            <p:spPr>
              <a:xfrm>
                <a:off x="8535625" y="4782200"/>
                <a:ext cx="39725" cy="31075"/>
              </a:xfrm>
              <a:custGeom>
                <a:avLst/>
                <a:gdLst/>
                <a:ahLst/>
                <a:cxnLst/>
                <a:rect l="l" t="t" r="r" b="b"/>
                <a:pathLst>
                  <a:path w="1589" h="1243" extrusionOk="0">
                    <a:moveTo>
                      <a:pt x="794" y="0"/>
                    </a:moveTo>
                    <a:cubicBezTo>
                      <a:pt x="0" y="0"/>
                      <a:pt x="0" y="1243"/>
                      <a:pt x="794" y="1243"/>
                    </a:cubicBezTo>
                    <a:cubicBezTo>
                      <a:pt x="1588" y="1243"/>
                      <a:pt x="1588" y="0"/>
                      <a:pt x="79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4038" name="Google Shape;14038;p15"/>
              <p:cNvGrpSpPr/>
              <p:nvPr/>
            </p:nvGrpSpPr>
            <p:grpSpPr>
              <a:xfrm>
                <a:off x="132525" y="114400"/>
                <a:ext cx="8878900" cy="4914275"/>
                <a:chOff x="132525" y="114400"/>
                <a:chExt cx="8878900" cy="4914275"/>
              </a:xfrm>
            </p:grpSpPr>
            <p:grpSp>
              <p:nvGrpSpPr>
                <p:cNvPr id="14039" name="Google Shape;14039;p15"/>
                <p:cNvGrpSpPr/>
                <p:nvPr/>
              </p:nvGrpSpPr>
              <p:grpSpPr>
                <a:xfrm rot="10800000">
                  <a:off x="300425" y="114400"/>
                  <a:ext cx="8711000" cy="4903075"/>
                  <a:chOff x="190375" y="125600"/>
                  <a:chExt cx="8711000" cy="4903075"/>
                </a:xfrm>
              </p:grpSpPr>
              <p:grpSp>
                <p:nvGrpSpPr>
                  <p:cNvPr id="14040" name="Google Shape;14040;p15"/>
                  <p:cNvGrpSpPr/>
                  <p:nvPr/>
                </p:nvGrpSpPr>
                <p:grpSpPr>
                  <a:xfrm>
                    <a:off x="190375" y="125600"/>
                    <a:ext cx="266250" cy="4903075"/>
                    <a:chOff x="250000" y="224300"/>
                    <a:chExt cx="266250" cy="4903075"/>
                  </a:xfrm>
                </p:grpSpPr>
                <p:grpSp>
                  <p:nvGrpSpPr>
                    <p:cNvPr id="14041" name="Google Shape;14041;p15"/>
                    <p:cNvGrpSpPr/>
                    <p:nvPr/>
                  </p:nvGrpSpPr>
                  <p:grpSpPr>
                    <a:xfrm rot="10800000">
                      <a:off x="250000" y="224300"/>
                      <a:ext cx="266250" cy="2475975"/>
                      <a:chOff x="701350" y="992275"/>
                      <a:chExt cx="266250" cy="2475975"/>
                    </a:xfrm>
                  </p:grpSpPr>
                  <p:sp>
                    <p:nvSpPr>
                      <p:cNvPr id="14042" name="Google Shape;14042;p15"/>
                      <p:cNvSpPr/>
                      <p:nvPr/>
                    </p:nvSpPr>
                    <p:spPr>
                      <a:xfrm rot="-5400000">
                        <a:off x="-381513" y="2104962"/>
                        <a:ext cx="2182127" cy="164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294" h="656" extrusionOk="0">
                            <a:moveTo>
                              <a:pt x="0" y="0"/>
                            </a:moveTo>
                            <a:lnTo>
                              <a:pt x="0" y="656"/>
                            </a:lnTo>
                            <a:lnTo>
                              <a:pt x="98293" y="656"/>
                            </a:lnTo>
                            <a:lnTo>
                              <a:pt x="98293" y="0"/>
                            </a:ln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043" name="Google Shape;14043;p15"/>
                      <p:cNvSpPr/>
                      <p:nvPr/>
                    </p:nvSpPr>
                    <p:spPr>
                      <a:xfrm rot="-5400000">
                        <a:off x="909538" y="3262613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84" y="0"/>
                              <a:pt x="0" y="466"/>
                              <a:pt x="0" y="1036"/>
                            </a:cubicBezTo>
                            <a:cubicBezTo>
                              <a:pt x="0" y="1606"/>
                              <a:pt x="484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044" name="Google Shape;14044;p15"/>
                      <p:cNvSpPr/>
                      <p:nvPr/>
                    </p:nvSpPr>
                    <p:spPr>
                      <a:xfrm rot="-5400000">
                        <a:off x="795175" y="3216875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553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60" y="5386"/>
                              <a:pt x="1278" y="5714"/>
                            </a:cubicBezTo>
                            <a:cubicBezTo>
                              <a:pt x="1796" y="5386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2003" y="1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045" name="Google Shape;14045;p15"/>
                      <p:cNvSpPr/>
                      <p:nvPr/>
                    </p:nvSpPr>
                    <p:spPr>
                      <a:xfrm rot="-5400000">
                        <a:off x="797200" y="3315550"/>
                        <a:ext cx="116550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2" h="4344" extrusionOk="0">
                            <a:moveTo>
                              <a:pt x="1227" y="0"/>
                            </a:moveTo>
                            <a:cubicBezTo>
                              <a:pt x="938" y="0"/>
                              <a:pt x="693" y="102"/>
                              <a:pt x="501" y="287"/>
                            </a:cubicBezTo>
                            <a:cubicBezTo>
                              <a:pt x="1" y="805"/>
                              <a:pt x="105" y="1703"/>
                              <a:pt x="1226" y="2825"/>
                            </a:cubicBezTo>
                            <a:cubicBezTo>
                              <a:pt x="2226" y="3824"/>
                              <a:pt x="3636" y="4343"/>
                              <a:pt x="4342" y="4343"/>
                            </a:cubicBezTo>
                            <a:cubicBezTo>
                              <a:pt x="4416" y="4343"/>
                              <a:pt x="4483" y="4338"/>
                              <a:pt x="4540" y="4326"/>
                            </a:cubicBezTo>
                            <a:cubicBezTo>
                              <a:pt x="4661" y="3722"/>
                              <a:pt x="4143" y="2117"/>
                              <a:pt x="3039" y="995"/>
                            </a:cubicBezTo>
                            <a:cubicBezTo>
                              <a:pt x="2342" y="299"/>
                              <a:pt x="1721" y="0"/>
                              <a:pt x="1227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046" name="Google Shape;14046;p15"/>
                      <p:cNvSpPr/>
                      <p:nvPr/>
                    </p:nvSpPr>
                    <p:spPr>
                      <a:xfrm rot="-5400000">
                        <a:off x="864225" y="3364875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26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26" y="2555"/>
                              <a:pt x="2296" y="2555"/>
                            </a:cubicBezTo>
                            <a:cubicBezTo>
                              <a:pt x="3867" y="2555"/>
                              <a:pt x="5369" y="1796"/>
                              <a:pt x="5714" y="1278"/>
                            </a:cubicBezTo>
                            <a:cubicBezTo>
                              <a:pt x="5369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047" name="Google Shape;14047;p15"/>
                      <p:cNvSpPr/>
                      <p:nvPr/>
                    </p:nvSpPr>
                    <p:spPr>
                      <a:xfrm rot="-5400000">
                        <a:off x="864438" y="3148038"/>
                        <a:ext cx="142425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697" h="2556" extrusionOk="0">
                            <a:moveTo>
                              <a:pt x="3418" y="1"/>
                            </a:moveTo>
                            <a:cubicBezTo>
                              <a:pt x="1847" y="1"/>
                              <a:pt x="346" y="760"/>
                              <a:pt x="0" y="1278"/>
                            </a:cubicBezTo>
                            <a:cubicBezTo>
                              <a:pt x="346" y="1796"/>
                              <a:pt x="1847" y="2555"/>
                              <a:pt x="3418" y="2555"/>
                            </a:cubicBezTo>
                            <a:cubicBezTo>
                              <a:pt x="4988" y="2555"/>
                              <a:pt x="5696" y="2003"/>
                              <a:pt x="5696" y="1278"/>
                            </a:cubicBezTo>
                            <a:cubicBezTo>
                              <a:pt x="5696" y="553"/>
                              <a:pt x="4988" y="1"/>
                              <a:pt x="341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048" name="Google Shape;14048;p15"/>
                      <p:cNvSpPr/>
                      <p:nvPr/>
                    </p:nvSpPr>
                    <p:spPr>
                      <a:xfrm rot="-5400000">
                        <a:off x="797213" y="31524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7" y="1"/>
                            </a:moveTo>
                            <a:cubicBezTo>
                              <a:pt x="2951" y="1"/>
                              <a:pt x="2332" y="303"/>
                              <a:pt x="1622" y="1012"/>
                            </a:cubicBezTo>
                            <a:cubicBezTo>
                              <a:pt x="518" y="2117"/>
                              <a:pt x="0" y="3722"/>
                              <a:pt x="121" y="4326"/>
                            </a:cubicBezTo>
                            <a:cubicBezTo>
                              <a:pt x="178" y="4338"/>
                              <a:pt x="245" y="4343"/>
                              <a:pt x="319" y="4343"/>
                            </a:cubicBezTo>
                            <a:cubicBezTo>
                              <a:pt x="1025" y="4343"/>
                              <a:pt x="2437" y="3824"/>
                              <a:pt x="3452" y="2825"/>
                            </a:cubicBezTo>
                            <a:cubicBezTo>
                              <a:pt x="4557" y="1720"/>
                              <a:pt x="4660" y="805"/>
                              <a:pt x="4142" y="287"/>
                            </a:cubicBezTo>
                            <a:cubicBezTo>
                              <a:pt x="3958" y="103"/>
                              <a:pt x="3720" y="1"/>
                              <a:pt x="343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049" name="Google Shape;14049;p15"/>
                      <p:cNvSpPr/>
                      <p:nvPr/>
                    </p:nvSpPr>
                    <p:spPr>
                      <a:xfrm rot="-5400000">
                        <a:off x="751163" y="3341938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050" name="Google Shape;14050;p15"/>
                      <p:cNvSpPr/>
                      <p:nvPr/>
                    </p:nvSpPr>
                    <p:spPr>
                      <a:xfrm rot="-5400000">
                        <a:off x="746000" y="31853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051" name="Google Shape;14051;p15"/>
                      <p:cNvSpPr/>
                      <p:nvPr/>
                    </p:nvSpPr>
                    <p:spPr>
                      <a:xfrm rot="-5400000">
                        <a:off x="752475" y="2920425"/>
                        <a:ext cx="51800" cy="522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72" h="2090" extrusionOk="0">
                            <a:moveTo>
                              <a:pt x="1036" y="1"/>
                            </a:moveTo>
                            <a:cubicBezTo>
                              <a:pt x="466" y="1"/>
                              <a:pt x="0" y="467"/>
                              <a:pt x="0" y="1036"/>
                            </a:cubicBezTo>
                            <a:cubicBezTo>
                              <a:pt x="0" y="1623"/>
                              <a:pt x="466" y="2089"/>
                              <a:pt x="1036" y="2089"/>
                            </a:cubicBezTo>
                            <a:cubicBezTo>
                              <a:pt x="1605" y="2089"/>
                              <a:pt x="2071" y="1623"/>
                              <a:pt x="2071" y="1036"/>
                            </a:cubicBezTo>
                            <a:cubicBezTo>
                              <a:pt x="2071" y="467"/>
                              <a:pt x="1605" y="1"/>
                              <a:pt x="103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052" name="Google Shape;14052;p15"/>
                      <p:cNvSpPr/>
                      <p:nvPr/>
                    </p:nvSpPr>
                    <p:spPr>
                      <a:xfrm rot="-5400000">
                        <a:off x="854738" y="2875138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0" y="1847"/>
                              <a:pt x="0" y="3418"/>
                            </a:cubicBezTo>
                            <a:cubicBezTo>
                              <a:pt x="0" y="5006"/>
                              <a:pt x="553" y="5714"/>
                              <a:pt x="1278" y="5714"/>
                            </a:cubicBezTo>
                            <a:cubicBezTo>
                              <a:pt x="2003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95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053" name="Google Shape;14053;p15"/>
                      <p:cNvSpPr/>
                      <p:nvPr/>
                    </p:nvSpPr>
                    <p:spPr>
                      <a:xfrm rot="-5400000">
                        <a:off x="800125" y="2810650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19" y="1"/>
                            </a:moveTo>
                            <a:cubicBezTo>
                              <a:pt x="245" y="1"/>
                              <a:pt x="179" y="7"/>
                              <a:pt x="121" y="18"/>
                            </a:cubicBezTo>
                            <a:cubicBezTo>
                              <a:pt x="1" y="639"/>
                              <a:pt x="518" y="2227"/>
                              <a:pt x="1623" y="3349"/>
                            </a:cubicBezTo>
                            <a:cubicBezTo>
                              <a:pt x="2315" y="4052"/>
                              <a:pt x="2933" y="4349"/>
                              <a:pt x="3425" y="4349"/>
                            </a:cubicBezTo>
                            <a:cubicBezTo>
                              <a:pt x="3718" y="4349"/>
                              <a:pt x="3967" y="4244"/>
                              <a:pt x="4160" y="4057"/>
                            </a:cubicBezTo>
                            <a:cubicBezTo>
                              <a:pt x="4661" y="3556"/>
                              <a:pt x="4557" y="2642"/>
                              <a:pt x="3435" y="1537"/>
                            </a:cubicBezTo>
                            <a:cubicBezTo>
                              <a:pt x="2435" y="521"/>
                              <a:pt x="1026" y="1"/>
                              <a:pt x="31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054" name="Google Shape;14054;p15"/>
                      <p:cNvSpPr/>
                      <p:nvPr/>
                    </p:nvSpPr>
                    <p:spPr>
                      <a:xfrm rot="-5400000">
                        <a:off x="706950" y="28063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1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6" y="2572"/>
                              <a:pt x="5714" y="2002"/>
                              <a:pt x="5714" y="1277"/>
                            </a:cubicBezTo>
                            <a:cubicBezTo>
                              <a:pt x="5714" y="570"/>
                              <a:pt x="5006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055" name="Google Shape;14055;p15"/>
                      <p:cNvSpPr/>
                      <p:nvPr/>
                    </p:nvSpPr>
                    <p:spPr>
                      <a:xfrm rot="-5400000">
                        <a:off x="706950" y="30229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25" y="0"/>
                              <a:pt x="0" y="570"/>
                              <a:pt x="0" y="1277"/>
                            </a:cubicBezTo>
                            <a:cubicBezTo>
                              <a:pt x="0" y="2002"/>
                              <a:pt x="708" y="2572"/>
                              <a:pt x="2296" y="2572"/>
                            </a:cubicBezTo>
                            <a:cubicBezTo>
                              <a:pt x="3867" y="2572"/>
                              <a:pt x="5368" y="1795"/>
                              <a:pt x="5713" y="1277"/>
                            </a:cubicBezTo>
                            <a:cubicBezTo>
                              <a:pt x="5368" y="777"/>
                              <a:pt x="3867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056" name="Google Shape;14056;p15"/>
                      <p:cNvSpPr/>
                      <p:nvPr/>
                    </p:nvSpPr>
                    <p:spPr>
                      <a:xfrm rot="-5400000">
                        <a:off x="800075" y="2973800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42" y="1"/>
                            </a:moveTo>
                            <a:cubicBezTo>
                              <a:pt x="3635" y="1"/>
                              <a:pt x="2224" y="520"/>
                              <a:pt x="1209" y="1520"/>
                            </a:cubicBezTo>
                            <a:cubicBezTo>
                              <a:pt x="104" y="2642"/>
                              <a:pt x="1" y="3539"/>
                              <a:pt x="501" y="4057"/>
                            </a:cubicBezTo>
                            <a:cubicBezTo>
                              <a:pt x="692" y="4242"/>
                              <a:pt x="935" y="4344"/>
                              <a:pt x="1222" y="4344"/>
                            </a:cubicBezTo>
                            <a:cubicBezTo>
                              <a:pt x="1710" y="4344"/>
                              <a:pt x="2324" y="4046"/>
                              <a:pt x="3021" y="3349"/>
                            </a:cubicBezTo>
                            <a:cubicBezTo>
                              <a:pt x="4143" y="2227"/>
                              <a:pt x="4661" y="622"/>
                              <a:pt x="4540" y="18"/>
                            </a:cubicBezTo>
                            <a:cubicBezTo>
                              <a:pt x="4482" y="7"/>
                              <a:pt x="4416" y="1"/>
                              <a:pt x="4342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057" name="Google Shape;14057;p15"/>
                      <p:cNvSpPr/>
                      <p:nvPr/>
                    </p:nvSpPr>
                    <p:spPr>
                      <a:xfrm rot="-5400000">
                        <a:off x="833813" y="31031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058" name="Google Shape;14058;p15"/>
                      <p:cNvSpPr/>
                      <p:nvPr/>
                    </p:nvSpPr>
                    <p:spPr>
                      <a:xfrm rot="-5400000">
                        <a:off x="833163" y="276036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811" y="0"/>
                            </a:moveTo>
                            <a:cubicBezTo>
                              <a:pt x="0" y="0"/>
                              <a:pt x="0" y="1243"/>
                              <a:pt x="811" y="1243"/>
                            </a:cubicBezTo>
                            <a:cubicBezTo>
                              <a:pt x="1605" y="1243"/>
                              <a:pt x="1605" y="0"/>
                              <a:pt x="811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059" name="Google Shape;14059;p15"/>
                      <p:cNvSpPr/>
                      <p:nvPr/>
                    </p:nvSpPr>
                    <p:spPr>
                      <a:xfrm rot="-5400000">
                        <a:off x="931975" y="28509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060" name="Google Shape;14060;p15"/>
                      <p:cNvSpPr/>
                      <p:nvPr/>
                    </p:nvSpPr>
                    <p:spPr>
                      <a:xfrm rot="-5400000">
                        <a:off x="927875" y="3018600"/>
                        <a:ext cx="40150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26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26"/>
                              <a:pt x="794" y="1226"/>
                            </a:cubicBezTo>
                            <a:cubicBezTo>
                              <a:pt x="1605" y="1226"/>
                              <a:pt x="1605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061" name="Google Shape;14061;p15"/>
                      <p:cNvSpPr/>
                      <p:nvPr/>
                    </p:nvSpPr>
                    <p:spPr>
                      <a:xfrm rot="-5400000">
                        <a:off x="909538" y="2570513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67" y="0"/>
                              <a:pt x="1" y="466"/>
                              <a:pt x="1" y="1036"/>
                            </a:cubicBezTo>
                            <a:cubicBezTo>
                              <a:pt x="1" y="1606"/>
                              <a:pt x="467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062" name="Google Shape;14062;p15"/>
                      <p:cNvSpPr/>
                      <p:nvPr/>
                    </p:nvSpPr>
                    <p:spPr>
                      <a:xfrm rot="-5400000">
                        <a:off x="795188" y="2524763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7" y="1"/>
                            </a:moveTo>
                            <a:cubicBezTo>
                              <a:pt x="553" y="1"/>
                              <a:pt x="0" y="708"/>
                              <a:pt x="0" y="2296"/>
                            </a:cubicBezTo>
                            <a:cubicBezTo>
                              <a:pt x="0" y="3884"/>
                              <a:pt x="760" y="5386"/>
                              <a:pt x="1277" y="5714"/>
                            </a:cubicBezTo>
                            <a:cubicBezTo>
                              <a:pt x="1778" y="5368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1985" y="1"/>
                              <a:pt x="127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063" name="Google Shape;14063;p15"/>
                      <p:cNvSpPr/>
                      <p:nvPr/>
                    </p:nvSpPr>
                    <p:spPr>
                      <a:xfrm rot="-5400000">
                        <a:off x="797213" y="26234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1227" y="0"/>
                            </a:moveTo>
                            <a:cubicBezTo>
                              <a:pt x="938" y="0"/>
                              <a:pt x="692" y="102"/>
                              <a:pt x="501" y="287"/>
                            </a:cubicBezTo>
                            <a:cubicBezTo>
                              <a:pt x="0" y="805"/>
                              <a:pt x="104" y="1703"/>
                              <a:pt x="1226" y="2825"/>
                            </a:cubicBezTo>
                            <a:cubicBezTo>
                              <a:pt x="2225" y="3824"/>
                              <a:pt x="3635" y="4343"/>
                              <a:pt x="4342" y="4343"/>
                            </a:cubicBezTo>
                            <a:cubicBezTo>
                              <a:pt x="4416" y="4343"/>
                              <a:pt x="4482" y="4338"/>
                              <a:pt x="4540" y="4326"/>
                            </a:cubicBezTo>
                            <a:cubicBezTo>
                              <a:pt x="4660" y="3722"/>
                              <a:pt x="4143" y="2117"/>
                              <a:pt x="3038" y="995"/>
                            </a:cubicBezTo>
                            <a:cubicBezTo>
                              <a:pt x="2341" y="299"/>
                              <a:pt x="1720" y="0"/>
                              <a:pt x="1227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064" name="Google Shape;14064;p15"/>
                      <p:cNvSpPr/>
                      <p:nvPr/>
                    </p:nvSpPr>
                    <p:spPr>
                      <a:xfrm rot="-5400000">
                        <a:off x="864225" y="26727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8" y="1"/>
                              <a:pt x="0" y="553"/>
                              <a:pt x="0" y="1278"/>
                            </a:cubicBezTo>
                            <a:cubicBezTo>
                              <a:pt x="0" y="2003"/>
                              <a:pt x="708" y="2555"/>
                              <a:pt x="2296" y="2555"/>
                            </a:cubicBezTo>
                            <a:cubicBezTo>
                              <a:pt x="3866" y="2555"/>
                              <a:pt x="5368" y="1796"/>
                              <a:pt x="5713" y="1278"/>
                            </a:cubicBezTo>
                            <a:cubicBezTo>
                              <a:pt x="5368" y="760"/>
                              <a:pt x="3866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065" name="Google Shape;14065;p15"/>
                      <p:cNvSpPr/>
                      <p:nvPr/>
                    </p:nvSpPr>
                    <p:spPr>
                      <a:xfrm rot="-5400000">
                        <a:off x="864225" y="24561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35" y="1"/>
                            </a:moveTo>
                            <a:cubicBezTo>
                              <a:pt x="1847" y="1"/>
                              <a:pt x="363" y="760"/>
                              <a:pt x="1" y="1278"/>
                            </a:cubicBezTo>
                            <a:cubicBezTo>
                              <a:pt x="363" y="1796"/>
                              <a:pt x="1847" y="2555"/>
                              <a:pt x="3435" y="2555"/>
                            </a:cubicBezTo>
                            <a:cubicBezTo>
                              <a:pt x="5006" y="2555"/>
                              <a:pt x="5713" y="2003"/>
                              <a:pt x="5713" y="1278"/>
                            </a:cubicBezTo>
                            <a:cubicBezTo>
                              <a:pt x="5713" y="553"/>
                              <a:pt x="5006" y="1"/>
                              <a:pt x="34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066" name="Google Shape;14066;p15"/>
                      <p:cNvSpPr/>
                      <p:nvPr/>
                    </p:nvSpPr>
                    <p:spPr>
                      <a:xfrm rot="-5400000">
                        <a:off x="797213" y="24603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8" y="1"/>
                            </a:moveTo>
                            <a:cubicBezTo>
                              <a:pt x="2952" y="1"/>
                              <a:pt x="2332" y="303"/>
                              <a:pt x="1623" y="1012"/>
                            </a:cubicBezTo>
                            <a:cubicBezTo>
                              <a:pt x="518" y="2117"/>
                              <a:pt x="0" y="3722"/>
                              <a:pt x="121" y="4326"/>
                            </a:cubicBezTo>
                            <a:cubicBezTo>
                              <a:pt x="179" y="4338"/>
                              <a:pt x="245" y="4343"/>
                              <a:pt x="319" y="4343"/>
                            </a:cubicBezTo>
                            <a:cubicBezTo>
                              <a:pt x="1026" y="4343"/>
                              <a:pt x="2435" y="3824"/>
                              <a:pt x="3435" y="2825"/>
                            </a:cubicBezTo>
                            <a:cubicBezTo>
                              <a:pt x="4557" y="1720"/>
                              <a:pt x="4661" y="805"/>
                              <a:pt x="4143" y="287"/>
                            </a:cubicBezTo>
                            <a:cubicBezTo>
                              <a:pt x="3959" y="103"/>
                              <a:pt x="3721" y="1"/>
                              <a:pt x="34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067" name="Google Shape;14067;p15"/>
                      <p:cNvSpPr/>
                      <p:nvPr/>
                    </p:nvSpPr>
                    <p:spPr>
                      <a:xfrm rot="-5400000">
                        <a:off x="741900" y="26609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068" name="Google Shape;14068;p15"/>
                      <p:cNvSpPr/>
                      <p:nvPr/>
                    </p:nvSpPr>
                    <p:spPr>
                      <a:xfrm rot="-5400000">
                        <a:off x="745988" y="2493263"/>
                        <a:ext cx="4017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069" name="Google Shape;14069;p15"/>
                      <p:cNvSpPr/>
                      <p:nvPr/>
                    </p:nvSpPr>
                    <p:spPr>
                      <a:xfrm rot="-5400000">
                        <a:off x="748000" y="2224275"/>
                        <a:ext cx="60850" cy="521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34" h="2086" extrusionOk="0">
                            <a:moveTo>
                              <a:pt x="1048" y="0"/>
                            </a:moveTo>
                            <a:cubicBezTo>
                              <a:pt x="513" y="0"/>
                              <a:pt x="0" y="414"/>
                              <a:pt x="0" y="1032"/>
                            </a:cubicBezTo>
                            <a:cubicBezTo>
                              <a:pt x="0" y="1619"/>
                              <a:pt x="466" y="2085"/>
                              <a:pt x="1053" y="2085"/>
                            </a:cubicBezTo>
                            <a:cubicBezTo>
                              <a:pt x="1968" y="2085"/>
                              <a:pt x="2434" y="963"/>
                              <a:pt x="1778" y="307"/>
                            </a:cubicBezTo>
                            <a:cubicBezTo>
                              <a:pt x="1566" y="95"/>
                              <a:pt x="1304" y="0"/>
                              <a:pt x="1048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070" name="Google Shape;14070;p15"/>
                      <p:cNvSpPr/>
                      <p:nvPr/>
                    </p:nvSpPr>
                    <p:spPr>
                      <a:xfrm rot="-5400000">
                        <a:off x="854725" y="2183025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1" y="1847"/>
                              <a:pt x="1" y="3418"/>
                            </a:cubicBezTo>
                            <a:cubicBezTo>
                              <a:pt x="1" y="5006"/>
                              <a:pt x="553" y="5714"/>
                              <a:pt x="1278" y="5714"/>
                            </a:cubicBezTo>
                            <a:cubicBezTo>
                              <a:pt x="1986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79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071" name="Google Shape;14071;p15"/>
                      <p:cNvSpPr/>
                      <p:nvPr/>
                    </p:nvSpPr>
                    <p:spPr>
                      <a:xfrm rot="-5400000">
                        <a:off x="800125" y="2118525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05" y="1"/>
                            </a:moveTo>
                            <a:cubicBezTo>
                              <a:pt x="230" y="1"/>
                              <a:pt x="163" y="7"/>
                              <a:pt x="104" y="18"/>
                            </a:cubicBezTo>
                            <a:cubicBezTo>
                              <a:pt x="0" y="639"/>
                              <a:pt x="518" y="2227"/>
                              <a:pt x="1622" y="3349"/>
                            </a:cubicBezTo>
                            <a:cubicBezTo>
                              <a:pt x="2315" y="4052"/>
                              <a:pt x="2933" y="4349"/>
                              <a:pt x="3420" y="4349"/>
                            </a:cubicBezTo>
                            <a:cubicBezTo>
                              <a:pt x="3711" y="4349"/>
                              <a:pt x="3956" y="4244"/>
                              <a:pt x="4142" y="4057"/>
                            </a:cubicBezTo>
                            <a:cubicBezTo>
                              <a:pt x="4660" y="3556"/>
                              <a:pt x="4557" y="2642"/>
                              <a:pt x="3435" y="1537"/>
                            </a:cubicBezTo>
                            <a:cubicBezTo>
                              <a:pt x="2419" y="521"/>
                              <a:pt x="1022" y="1"/>
                              <a:pt x="30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072" name="Google Shape;14072;p15"/>
                      <p:cNvSpPr/>
                      <p:nvPr/>
                    </p:nvSpPr>
                    <p:spPr>
                      <a:xfrm rot="-5400000">
                        <a:off x="706963" y="2114213"/>
                        <a:ext cx="142825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3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0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5" y="2572"/>
                              <a:pt x="5713" y="2002"/>
                              <a:pt x="5713" y="1277"/>
                            </a:cubicBezTo>
                            <a:cubicBezTo>
                              <a:pt x="5713" y="570"/>
                              <a:pt x="5005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073" name="Google Shape;14073;p15"/>
                      <p:cNvSpPr/>
                      <p:nvPr/>
                    </p:nvSpPr>
                    <p:spPr>
                      <a:xfrm rot="-5400000">
                        <a:off x="706950" y="23308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08" y="0"/>
                              <a:pt x="1" y="570"/>
                              <a:pt x="1" y="1277"/>
                            </a:cubicBezTo>
                            <a:cubicBezTo>
                              <a:pt x="1" y="2002"/>
                              <a:pt x="708" y="2572"/>
                              <a:pt x="2296" y="2572"/>
                            </a:cubicBezTo>
                            <a:cubicBezTo>
                              <a:pt x="3867" y="2572"/>
                              <a:pt x="5369" y="1795"/>
                              <a:pt x="5714" y="1277"/>
                            </a:cubicBezTo>
                            <a:cubicBezTo>
                              <a:pt x="5369" y="777"/>
                              <a:pt x="3867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074" name="Google Shape;14074;p15"/>
                      <p:cNvSpPr/>
                      <p:nvPr/>
                    </p:nvSpPr>
                    <p:spPr>
                      <a:xfrm rot="-5400000">
                        <a:off x="800075" y="2281700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38" y="1"/>
                            </a:moveTo>
                            <a:cubicBezTo>
                              <a:pt x="3621" y="1"/>
                              <a:pt x="2224" y="520"/>
                              <a:pt x="1209" y="1520"/>
                            </a:cubicBezTo>
                            <a:cubicBezTo>
                              <a:pt x="87" y="2642"/>
                              <a:pt x="1" y="3539"/>
                              <a:pt x="501" y="4057"/>
                            </a:cubicBezTo>
                            <a:cubicBezTo>
                              <a:pt x="693" y="4242"/>
                              <a:pt x="936" y="4344"/>
                              <a:pt x="1222" y="4344"/>
                            </a:cubicBezTo>
                            <a:cubicBezTo>
                              <a:pt x="1711" y="4344"/>
                              <a:pt x="2325" y="4046"/>
                              <a:pt x="3021" y="3349"/>
                            </a:cubicBezTo>
                            <a:cubicBezTo>
                              <a:pt x="4143" y="2227"/>
                              <a:pt x="4661" y="622"/>
                              <a:pt x="4540" y="18"/>
                            </a:cubicBezTo>
                            <a:cubicBezTo>
                              <a:pt x="4481" y="7"/>
                              <a:pt x="4413" y="1"/>
                              <a:pt x="43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075" name="Google Shape;14075;p15"/>
                      <p:cNvSpPr/>
                      <p:nvPr/>
                    </p:nvSpPr>
                    <p:spPr>
                      <a:xfrm rot="-5400000">
                        <a:off x="833600" y="24112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811" y="0"/>
                            </a:moveTo>
                            <a:cubicBezTo>
                              <a:pt x="0" y="0"/>
                              <a:pt x="0" y="1243"/>
                              <a:pt x="811" y="1243"/>
                            </a:cubicBezTo>
                            <a:cubicBezTo>
                              <a:pt x="1605" y="1243"/>
                              <a:pt x="1605" y="0"/>
                              <a:pt x="811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076" name="Google Shape;14076;p15"/>
                      <p:cNvSpPr/>
                      <p:nvPr/>
                    </p:nvSpPr>
                    <p:spPr>
                      <a:xfrm rot="-5400000">
                        <a:off x="833163" y="206826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077" name="Google Shape;14077;p15"/>
                      <p:cNvSpPr/>
                      <p:nvPr/>
                    </p:nvSpPr>
                    <p:spPr>
                      <a:xfrm rot="-5400000">
                        <a:off x="931975" y="2158850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605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078" name="Google Shape;14078;p15"/>
                      <p:cNvSpPr/>
                      <p:nvPr/>
                    </p:nvSpPr>
                    <p:spPr>
                      <a:xfrm rot="-5400000">
                        <a:off x="928088" y="2326713"/>
                        <a:ext cx="39725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6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26"/>
                              <a:pt x="794" y="1226"/>
                            </a:cubicBezTo>
                            <a:cubicBezTo>
                              <a:pt x="1588" y="1226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079" name="Google Shape;14079;p15"/>
                      <p:cNvSpPr/>
                      <p:nvPr/>
                    </p:nvSpPr>
                    <p:spPr>
                      <a:xfrm rot="-5400000">
                        <a:off x="905375" y="1882550"/>
                        <a:ext cx="60875" cy="521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35" h="2085" extrusionOk="0">
                            <a:moveTo>
                              <a:pt x="1399" y="0"/>
                            </a:moveTo>
                            <a:cubicBezTo>
                              <a:pt x="467" y="0"/>
                              <a:pt x="1" y="1122"/>
                              <a:pt x="657" y="1778"/>
                            </a:cubicBezTo>
                            <a:cubicBezTo>
                              <a:pt x="868" y="1990"/>
                              <a:pt x="1129" y="2085"/>
                              <a:pt x="1384" y="2085"/>
                            </a:cubicBezTo>
                            <a:cubicBezTo>
                              <a:pt x="1920" y="2085"/>
                              <a:pt x="2434" y="1667"/>
                              <a:pt x="2434" y="1036"/>
                            </a:cubicBezTo>
                            <a:cubicBezTo>
                              <a:pt x="2434" y="466"/>
                              <a:pt x="1968" y="0"/>
                              <a:pt x="1399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080" name="Google Shape;14080;p15"/>
                      <p:cNvSpPr/>
                      <p:nvPr/>
                    </p:nvSpPr>
                    <p:spPr>
                      <a:xfrm rot="-5400000">
                        <a:off x="795188" y="1832663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8" y="1"/>
                            </a:moveTo>
                            <a:cubicBezTo>
                              <a:pt x="553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60" y="5368"/>
                              <a:pt x="1278" y="5714"/>
                            </a:cubicBezTo>
                            <a:cubicBezTo>
                              <a:pt x="1778" y="5368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1985" y="1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081" name="Google Shape;14081;p15"/>
                      <p:cNvSpPr/>
                      <p:nvPr/>
                    </p:nvSpPr>
                    <p:spPr>
                      <a:xfrm rot="-5400000">
                        <a:off x="797213" y="19313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1223" y="0"/>
                            </a:moveTo>
                            <a:cubicBezTo>
                              <a:pt x="936" y="0"/>
                              <a:pt x="693" y="102"/>
                              <a:pt x="501" y="287"/>
                            </a:cubicBezTo>
                            <a:cubicBezTo>
                              <a:pt x="1" y="805"/>
                              <a:pt x="104" y="1703"/>
                              <a:pt x="1209" y="2825"/>
                            </a:cubicBezTo>
                            <a:cubicBezTo>
                              <a:pt x="2224" y="3824"/>
                              <a:pt x="3635" y="4343"/>
                              <a:pt x="4342" y="4343"/>
                            </a:cubicBezTo>
                            <a:cubicBezTo>
                              <a:pt x="4416" y="4343"/>
                              <a:pt x="4483" y="4338"/>
                              <a:pt x="4540" y="4326"/>
                            </a:cubicBezTo>
                            <a:cubicBezTo>
                              <a:pt x="4661" y="3722"/>
                              <a:pt x="4143" y="2117"/>
                              <a:pt x="3038" y="995"/>
                            </a:cubicBezTo>
                            <a:cubicBezTo>
                              <a:pt x="2331" y="299"/>
                              <a:pt x="1713" y="0"/>
                              <a:pt x="122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082" name="Google Shape;14082;p15"/>
                      <p:cNvSpPr/>
                      <p:nvPr/>
                    </p:nvSpPr>
                    <p:spPr>
                      <a:xfrm rot="-5400000">
                        <a:off x="864225" y="19806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8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08" y="2555"/>
                              <a:pt x="2296" y="2555"/>
                            </a:cubicBezTo>
                            <a:cubicBezTo>
                              <a:pt x="3867" y="2555"/>
                              <a:pt x="5368" y="1796"/>
                              <a:pt x="5713" y="1278"/>
                            </a:cubicBezTo>
                            <a:cubicBezTo>
                              <a:pt x="5368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083" name="Google Shape;14083;p15"/>
                      <p:cNvSpPr/>
                      <p:nvPr/>
                    </p:nvSpPr>
                    <p:spPr>
                      <a:xfrm rot="-5400000">
                        <a:off x="864225" y="17640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18" y="1"/>
                            </a:moveTo>
                            <a:cubicBezTo>
                              <a:pt x="1848" y="1"/>
                              <a:pt x="346" y="760"/>
                              <a:pt x="1" y="1278"/>
                            </a:cubicBezTo>
                            <a:cubicBezTo>
                              <a:pt x="346" y="1796"/>
                              <a:pt x="1848" y="2555"/>
                              <a:pt x="3418" y="2555"/>
                            </a:cubicBezTo>
                            <a:cubicBezTo>
                              <a:pt x="5006" y="2555"/>
                              <a:pt x="5714" y="2003"/>
                              <a:pt x="5714" y="1278"/>
                            </a:cubicBezTo>
                            <a:cubicBezTo>
                              <a:pt x="5714" y="553"/>
                              <a:pt x="5006" y="1"/>
                              <a:pt x="341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084" name="Google Shape;14084;p15"/>
                      <p:cNvSpPr/>
                      <p:nvPr/>
                    </p:nvSpPr>
                    <p:spPr>
                      <a:xfrm rot="-5400000">
                        <a:off x="797213" y="17682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8" y="1"/>
                            </a:moveTo>
                            <a:cubicBezTo>
                              <a:pt x="2952" y="1"/>
                              <a:pt x="2332" y="303"/>
                              <a:pt x="1623" y="1012"/>
                            </a:cubicBezTo>
                            <a:cubicBezTo>
                              <a:pt x="501" y="2117"/>
                              <a:pt x="1" y="3722"/>
                              <a:pt x="122" y="4326"/>
                            </a:cubicBezTo>
                            <a:cubicBezTo>
                              <a:pt x="179" y="4338"/>
                              <a:pt x="245" y="4343"/>
                              <a:pt x="320" y="4343"/>
                            </a:cubicBezTo>
                            <a:cubicBezTo>
                              <a:pt x="1026" y="4343"/>
                              <a:pt x="2436" y="3824"/>
                              <a:pt x="3435" y="2825"/>
                            </a:cubicBezTo>
                            <a:cubicBezTo>
                              <a:pt x="4557" y="1720"/>
                              <a:pt x="4661" y="805"/>
                              <a:pt x="4143" y="287"/>
                            </a:cubicBezTo>
                            <a:cubicBezTo>
                              <a:pt x="3959" y="103"/>
                              <a:pt x="3721" y="1"/>
                              <a:pt x="34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085" name="Google Shape;14085;p15"/>
                      <p:cNvSpPr/>
                      <p:nvPr/>
                    </p:nvSpPr>
                    <p:spPr>
                      <a:xfrm rot="-5400000">
                        <a:off x="741900" y="19688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588" y="1243"/>
                              <a:pt x="1588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086" name="Google Shape;14086;p15"/>
                      <p:cNvSpPr/>
                      <p:nvPr/>
                    </p:nvSpPr>
                    <p:spPr>
                      <a:xfrm rot="-5400000">
                        <a:off x="746213" y="18013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087" name="Google Shape;14087;p15"/>
                      <p:cNvSpPr/>
                      <p:nvPr/>
                    </p:nvSpPr>
                    <p:spPr>
                      <a:xfrm rot="-5400000">
                        <a:off x="752263" y="1536438"/>
                        <a:ext cx="52225" cy="522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90" extrusionOk="0">
                            <a:moveTo>
                              <a:pt x="1053" y="1"/>
                            </a:moveTo>
                            <a:cubicBezTo>
                              <a:pt x="467" y="1"/>
                              <a:pt x="1" y="467"/>
                              <a:pt x="1" y="1036"/>
                            </a:cubicBezTo>
                            <a:cubicBezTo>
                              <a:pt x="1" y="1623"/>
                              <a:pt x="467" y="2089"/>
                              <a:pt x="1053" y="2089"/>
                            </a:cubicBezTo>
                            <a:cubicBezTo>
                              <a:pt x="1623" y="2089"/>
                              <a:pt x="2089" y="1623"/>
                              <a:pt x="2089" y="1036"/>
                            </a:cubicBezTo>
                            <a:cubicBezTo>
                              <a:pt x="2089" y="467"/>
                              <a:pt x="1623" y="1"/>
                              <a:pt x="10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088" name="Google Shape;14088;p15"/>
                      <p:cNvSpPr/>
                      <p:nvPr/>
                    </p:nvSpPr>
                    <p:spPr>
                      <a:xfrm rot="-5400000">
                        <a:off x="854725" y="1491350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1" y="1847"/>
                              <a:pt x="1" y="3418"/>
                            </a:cubicBezTo>
                            <a:cubicBezTo>
                              <a:pt x="1" y="5006"/>
                              <a:pt x="570" y="5714"/>
                              <a:pt x="1278" y="5714"/>
                            </a:cubicBezTo>
                            <a:cubicBezTo>
                              <a:pt x="2003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96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089" name="Google Shape;14089;p15"/>
                      <p:cNvSpPr/>
                      <p:nvPr/>
                    </p:nvSpPr>
                    <p:spPr>
                      <a:xfrm rot="-5400000">
                        <a:off x="800125" y="1426425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06" y="1"/>
                            </a:moveTo>
                            <a:cubicBezTo>
                              <a:pt x="231" y="1"/>
                              <a:pt x="163" y="7"/>
                              <a:pt x="104" y="18"/>
                            </a:cubicBezTo>
                            <a:cubicBezTo>
                              <a:pt x="0" y="639"/>
                              <a:pt x="501" y="2227"/>
                              <a:pt x="1623" y="3349"/>
                            </a:cubicBezTo>
                            <a:cubicBezTo>
                              <a:pt x="2315" y="4052"/>
                              <a:pt x="2933" y="4349"/>
                              <a:pt x="3421" y="4349"/>
                            </a:cubicBezTo>
                            <a:cubicBezTo>
                              <a:pt x="3711" y="4349"/>
                              <a:pt x="3956" y="4244"/>
                              <a:pt x="4143" y="4057"/>
                            </a:cubicBezTo>
                            <a:cubicBezTo>
                              <a:pt x="4660" y="3556"/>
                              <a:pt x="4540" y="2642"/>
                              <a:pt x="3435" y="1537"/>
                            </a:cubicBezTo>
                            <a:cubicBezTo>
                              <a:pt x="2420" y="521"/>
                              <a:pt x="1022" y="1"/>
                              <a:pt x="30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090" name="Google Shape;14090;p15"/>
                      <p:cNvSpPr/>
                      <p:nvPr/>
                    </p:nvSpPr>
                    <p:spPr>
                      <a:xfrm rot="-5400000">
                        <a:off x="706950" y="1422100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0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6" y="2572"/>
                              <a:pt x="5713" y="2002"/>
                              <a:pt x="5713" y="1277"/>
                            </a:cubicBezTo>
                            <a:cubicBezTo>
                              <a:pt x="5713" y="570"/>
                              <a:pt x="5006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091" name="Google Shape;14091;p15"/>
                      <p:cNvSpPr/>
                      <p:nvPr/>
                    </p:nvSpPr>
                    <p:spPr>
                      <a:xfrm rot="-5400000">
                        <a:off x="706950" y="1638700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08" y="0"/>
                              <a:pt x="0" y="570"/>
                              <a:pt x="0" y="1277"/>
                            </a:cubicBezTo>
                            <a:cubicBezTo>
                              <a:pt x="0" y="2002"/>
                              <a:pt x="708" y="2572"/>
                              <a:pt x="2296" y="2572"/>
                            </a:cubicBezTo>
                            <a:cubicBezTo>
                              <a:pt x="3866" y="2572"/>
                              <a:pt x="5368" y="1795"/>
                              <a:pt x="5713" y="1277"/>
                            </a:cubicBezTo>
                            <a:cubicBezTo>
                              <a:pt x="5368" y="777"/>
                              <a:pt x="3866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092" name="Google Shape;14092;p15"/>
                      <p:cNvSpPr/>
                      <p:nvPr/>
                    </p:nvSpPr>
                    <p:spPr>
                      <a:xfrm rot="-5400000">
                        <a:off x="800075" y="1589575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38" y="1"/>
                            </a:moveTo>
                            <a:cubicBezTo>
                              <a:pt x="3621" y="1"/>
                              <a:pt x="2224" y="520"/>
                              <a:pt x="1208" y="1520"/>
                            </a:cubicBezTo>
                            <a:cubicBezTo>
                              <a:pt x="87" y="2642"/>
                              <a:pt x="0" y="3539"/>
                              <a:pt x="501" y="4057"/>
                            </a:cubicBezTo>
                            <a:cubicBezTo>
                              <a:pt x="692" y="4242"/>
                              <a:pt x="935" y="4344"/>
                              <a:pt x="1221" y="4344"/>
                            </a:cubicBezTo>
                            <a:cubicBezTo>
                              <a:pt x="1710" y="4344"/>
                              <a:pt x="2324" y="4046"/>
                              <a:pt x="3021" y="3349"/>
                            </a:cubicBezTo>
                            <a:cubicBezTo>
                              <a:pt x="4143" y="2227"/>
                              <a:pt x="4660" y="622"/>
                              <a:pt x="4540" y="18"/>
                            </a:cubicBezTo>
                            <a:cubicBezTo>
                              <a:pt x="4481" y="7"/>
                              <a:pt x="4413" y="1"/>
                              <a:pt x="43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093" name="Google Shape;14093;p15"/>
                      <p:cNvSpPr/>
                      <p:nvPr/>
                    </p:nvSpPr>
                    <p:spPr>
                      <a:xfrm rot="-5400000">
                        <a:off x="833600" y="17191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812" y="0"/>
                            </a:moveTo>
                            <a:cubicBezTo>
                              <a:pt x="1" y="0"/>
                              <a:pt x="1" y="1243"/>
                              <a:pt x="812" y="1243"/>
                            </a:cubicBezTo>
                            <a:cubicBezTo>
                              <a:pt x="1606" y="1243"/>
                              <a:pt x="1606" y="0"/>
                              <a:pt x="812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094" name="Google Shape;14094;p15"/>
                      <p:cNvSpPr/>
                      <p:nvPr/>
                    </p:nvSpPr>
                    <p:spPr>
                      <a:xfrm rot="-5400000">
                        <a:off x="833150" y="1376150"/>
                        <a:ext cx="4017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095" name="Google Shape;14095;p15"/>
                      <p:cNvSpPr/>
                      <p:nvPr/>
                    </p:nvSpPr>
                    <p:spPr>
                      <a:xfrm rot="-5400000">
                        <a:off x="909538" y="1186288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66" y="0"/>
                              <a:pt x="0" y="466"/>
                              <a:pt x="0" y="1036"/>
                            </a:cubicBezTo>
                            <a:cubicBezTo>
                              <a:pt x="0" y="1606"/>
                              <a:pt x="466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096" name="Google Shape;14096;p15"/>
                      <p:cNvSpPr/>
                      <p:nvPr/>
                    </p:nvSpPr>
                    <p:spPr>
                      <a:xfrm rot="-5400000">
                        <a:off x="794963" y="1140763"/>
                        <a:ext cx="6432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73" h="5714" extrusionOk="0">
                            <a:moveTo>
                              <a:pt x="1295" y="1"/>
                            </a:moveTo>
                            <a:cubicBezTo>
                              <a:pt x="570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77" y="5386"/>
                              <a:pt x="1295" y="5714"/>
                            </a:cubicBezTo>
                            <a:cubicBezTo>
                              <a:pt x="1796" y="5368"/>
                              <a:pt x="2572" y="3867"/>
                              <a:pt x="2572" y="2296"/>
                            </a:cubicBezTo>
                            <a:cubicBezTo>
                              <a:pt x="2572" y="726"/>
                              <a:pt x="2003" y="1"/>
                              <a:pt x="12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097" name="Google Shape;14097;p15"/>
                      <p:cNvSpPr/>
                      <p:nvPr/>
                    </p:nvSpPr>
                    <p:spPr>
                      <a:xfrm rot="-5400000">
                        <a:off x="797438" y="1239438"/>
                        <a:ext cx="11607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43" h="4344" extrusionOk="0">
                            <a:moveTo>
                              <a:pt x="1214" y="0"/>
                            </a:moveTo>
                            <a:cubicBezTo>
                              <a:pt x="927" y="0"/>
                              <a:pt x="685" y="102"/>
                              <a:pt x="501" y="287"/>
                            </a:cubicBezTo>
                            <a:cubicBezTo>
                              <a:pt x="0" y="805"/>
                              <a:pt x="104" y="1703"/>
                              <a:pt x="1208" y="2825"/>
                            </a:cubicBezTo>
                            <a:cubicBezTo>
                              <a:pt x="2224" y="3824"/>
                              <a:pt x="3635" y="4343"/>
                              <a:pt x="4341" y="4343"/>
                            </a:cubicBezTo>
                            <a:cubicBezTo>
                              <a:pt x="4416" y="4343"/>
                              <a:pt x="4482" y="4338"/>
                              <a:pt x="4539" y="4326"/>
                            </a:cubicBezTo>
                            <a:cubicBezTo>
                              <a:pt x="4643" y="3722"/>
                              <a:pt x="4142" y="2117"/>
                              <a:pt x="3020" y="995"/>
                            </a:cubicBezTo>
                            <a:cubicBezTo>
                              <a:pt x="2324" y="299"/>
                              <a:pt x="1703" y="0"/>
                              <a:pt x="121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098" name="Google Shape;14098;p15"/>
                      <p:cNvSpPr/>
                      <p:nvPr/>
                    </p:nvSpPr>
                    <p:spPr>
                      <a:xfrm rot="-5400000">
                        <a:off x="864225" y="12885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9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09" y="2555"/>
                              <a:pt x="2296" y="2555"/>
                            </a:cubicBezTo>
                            <a:cubicBezTo>
                              <a:pt x="3867" y="2555"/>
                              <a:pt x="5351" y="1796"/>
                              <a:pt x="5714" y="1278"/>
                            </a:cubicBezTo>
                            <a:cubicBezTo>
                              <a:pt x="5351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099" name="Google Shape;14099;p15"/>
                      <p:cNvSpPr/>
                      <p:nvPr/>
                    </p:nvSpPr>
                    <p:spPr>
                      <a:xfrm rot="-5400000">
                        <a:off x="864225" y="1071925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35" y="1"/>
                            </a:moveTo>
                            <a:cubicBezTo>
                              <a:pt x="1847" y="1"/>
                              <a:pt x="345" y="760"/>
                              <a:pt x="0" y="1278"/>
                            </a:cubicBezTo>
                            <a:cubicBezTo>
                              <a:pt x="345" y="1796"/>
                              <a:pt x="1847" y="2555"/>
                              <a:pt x="3435" y="2555"/>
                            </a:cubicBezTo>
                            <a:cubicBezTo>
                              <a:pt x="5006" y="2555"/>
                              <a:pt x="5713" y="2003"/>
                              <a:pt x="5713" y="1278"/>
                            </a:cubicBezTo>
                            <a:cubicBezTo>
                              <a:pt x="5713" y="553"/>
                              <a:pt x="5006" y="1"/>
                              <a:pt x="34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00" name="Google Shape;14100;p15"/>
                      <p:cNvSpPr/>
                      <p:nvPr/>
                    </p:nvSpPr>
                    <p:spPr>
                      <a:xfrm rot="-5400000">
                        <a:off x="797213" y="1076113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3" y="1"/>
                            </a:moveTo>
                            <a:cubicBezTo>
                              <a:pt x="2943" y="1"/>
                              <a:pt x="2321" y="303"/>
                              <a:pt x="1623" y="1012"/>
                            </a:cubicBezTo>
                            <a:cubicBezTo>
                              <a:pt x="518" y="2134"/>
                              <a:pt x="0" y="3722"/>
                              <a:pt x="104" y="4326"/>
                            </a:cubicBezTo>
                            <a:cubicBezTo>
                              <a:pt x="163" y="4338"/>
                              <a:pt x="231" y="4343"/>
                              <a:pt x="306" y="4343"/>
                            </a:cubicBezTo>
                            <a:cubicBezTo>
                              <a:pt x="1025" y="4343"/>
                              <a:pt x="2435" y="3824"/>
                              <a:pt x="3435" y="2825"/>
                            </a:cubicBezTo>
                            <a:cubicBezTo>
                              <a:pt x="4557" y="1720"/>
                              <a:pt x="4660" y="805"/>
                              <a:pt x="4142" y="287"/>
                            </a:cubicBezTo>
                            <a:cubicBezTo>
                              <a:pt x="3958" y="103"/>
                              <a:pt x="3718" y="1"/>
                              <a:pt x="343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01" name="Google Shape;14101;p15"/>
                      <p:cNvSpPr/>
                      <p:nvPr/>
                    </p:nvSpPr>
                    <p:spPr>
                      <a:xfrm rot="-5400000">
                        <a:off x="741900" y="12767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589" y="1243"/>
                              <a:pt x="1589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02" name="Google Shape;14102;p15"/>
                      <p:cNvSpPr/>
                      <p:nvPr/>
                    </p:nvSpPr>
                    <p:spPr>
                      <a:xfrm rot="-5400000">
                        <a:off x="746213" y="11092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589" y="1243"/>
                              <a:pt x="1589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03" name="Google Shape;14103;p15"/>
                      <p:cNvSpPr/>
                      <p:nvPr/>
                    </p:nvSpPr>
                    <p:spPr>
                      <a:xfrm rot="-5400000">
                        <a:off x="758338" y="996813"/>
                        <a:ext cx="4017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4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04" name="Google Shape;14104;p15"/>
                      <p:cNvSpPr/>
                      <p:nvPr/>
                    </p:nvSpPr>
                    <p:spPr>
                      <a:xfrm rot="-5400000">
                        <a:off x="932188" y="14669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05" name="Google Shape;14105;p15"/>
                      <p:cNvSpPr/>
                      <p:nvPr/>
                    </p:nvSpPr>
                    <p:spPr>
                      <a:xfrm rot="-5400000">
                        <a:off x="928088" y="1634613"/>
                        <a:ext cx="39725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6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26"/>
                              <a:pt x="795" y="1226"/>
                            </a:cubicBezTo>
                            <a:cubicBezTo>
                              <a:pt x="1589" y="1226"/>
                              <a:pt x="1589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</p:grpSp>
                <p:grpSp>
                  <p:nvGrpSpPr>
                    <p:cNvPr id="14106" name="Google Shape;14106;p15"/>
                    <p:cNvGrpSpPr/>
                    <p:nvPr/>
                  </p:nvGrpSpPr>
                  <p:grpSpPr>
                    <a:xfrm rot="10800000">
                      <a:off x="250000" y="2657925"/>
                      <a:ext cx="266250" cy="2469450"/>
                      <a:chOff x="701350" y="1022525"/>
                      <a:chExt cx="266250" cy="2469450"/>
                    </a:xfrm>
                  </p:grpSpPr>
                  <p:sp>
                    <p:nvSpPr>
                      <p:cNvPr id="14107" name="Google Shape;14107;p15"/>
                      <p:cNvSpPr/>
                      <p:nvPr/>
                    </p:nvSpPr>
                    <p:spPr>
                      <a:xfrm rot="-5400000">
                        <a:off x="-381513" y="2380187"/>
                        <a:ext cx="2182127" cy="164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294" h="656" extrusionOk="0">
                            <a:moveTo>
                              <a:pt x="0" y="0"/>
                            </a:moveTo>
                            <a:lnTo>
                              <a:pt x="0" y="656"/>
                            </a:lnTo>
                            <a:lnTo>
                              <a:pt x="98293" y="656"/>
                            </a:lnTo>
                            <a:lnTo>
                              <a:pt x="98293" y="0"/>
                            </a:ln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08" name="Google Shape;14108;p15"/>
                      <p:cNvSpPr/>
                      <p:nvPr/>
                    </p:nvSpPr>
                    <p:spPr>
                      <a:xfrm rot="-5400000">
                        <a:off x="909538" y="3262613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84" y="0"/>
                              <a:pt x="0" y="466"/>
                              <a:pt x="0" y="1036"/>
                            </a:cubicBezTo>
                            <a:cubicBezTo>
                              <a:pt x="0" y="1606"/>
                              <a:pt x="484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09" name="Google Shape;14109;p15"/>
                      <p:cNvSpPr/>
                      <p:nvPr/>
                    </p:nvSpPr>
                    <p:spPr>
                      <a:xfrm rot="-5400000">
                        <a:off x="795175" y="3216875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553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60" y="5386"/>
                              <a:pt x="1278" y="5714"/>
                            </a:cubicBezTo>
                            <a:cubicBezTo>
                              <a:pt x="1796" y="5386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2003" y="1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10" name="Google Shape;14110;p15"/>
                      <p:cNvSpPr/>
                      <p:nvPr/>
                    </p:nvSpPr>
                    <p:spPr>
                      <a:xfrm rot="-5400000">
                        <a:off x="797200" y="3315550"/>
                        <a:ext cx="116550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2" h="4344" extrusionOk="0">
                            <a:moveTo>
                              <a:pt x="1227" y="0"/>
                            </a:moveTo>
                            <a:cubicBezTo>
                              <a:pt x="938" y="0"/>
                              <a:pt x="693" y="102"/>
                              <a:pt x="501" y="287"/>
                            </a:cubicBezTo>
                            <a:cubicBezTo>
                              <a:pt x="1" y="805"/>
                              <a:pt x="105" y="1703"/>
                              <a:pt x="1226" y="2825"/>
                            </a:cubicBezTo>
                            <a:cubicBezTo>
                              <a:pt x="2226" y="3824"/>
                              <a:pt x="3636" y="4343"/>
                              <a:pt x="4342" y="4343"/>
                            </a:cubicBezTo>
                            <a:cubicBezTo>
                              <a:pt x="4416" y="4343"/>
                              <a:pt x="4483" y="4338"/>
                              <a:pt x="4540" y="4326"/>
                            </a:cubicBezTo>
                            <a:cubicBezTo>
                              <a:pt x="4661" y="3722"/>
                              <a:pt x="4143" y="2117"/>
                              <a:pt x="3039" y="995"/>
                            </a:cubicBezTo>
                            <a:cubicBezTo>
                              <a:pt x="2342" y="299"/>
                              <a:pt x="1721" y="0"/>
                              <a:pt x="1227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11" name="Google Shape;14111;p15"/>
                      <p:cNvSpPr/>
                      <p:nvPr/>
                    </p:nvSpPr>
                    <p:spPr>
                      <a:xfrm rot="-5400000">
                        <a:off x="864225" y="3364875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26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26" y="2555"/>
                              <a:pt x="2296" y="2555"/>
                            </a:cubicBezTo>
                            <a:cubicBezTo>
                              <a:pt x="3867" y="2555"/>
                              <a:pt x="5369" y="1796"/>
                              <a:pt x="5714" y="1278"/>
                            </a:cubicBezTo>
                            <a:cubicBezTo>
                              <a:pt x="5369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12" name="Google Shape;14112;p15"/>
                      <p:cNvSpPr/>
                      <p:nvPr/>
                    </p:nvSpPr>
                    <p:spPr>
                      <a:xfrm rot="-5400000">
                        <a:off x="864438" y="3148038"/>
                        <a:ext cx="142425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697" h="2556" extrusionOk="0">
                            <a:moveTo>
                              <a:pt x="3418" y="1"/>
                            </a:moveTo>
                            <a:cubicBezTo>
                              <a:pt x="1847" y="1"/>
                              <a:pt x="346" y="760"/>
                              <a:pt x="0" y="1278"/>
                            </a:cubicBezTo>
                            <a:cubicBezTo>
                              <a:pt x="346" y="1796"/>
                              <a:pt x="1847" y="2555"/>
                              <a:pt x="3418" y="2555"/>
                            </a:cubicBezTo>
                            <a:cubicBezTo>
                              <a:pt x="4988" y="2555"/>
                              <a:pt x="5696" y="2003"/>
                              <a:pt x="5696" y="1278"/>
                            </a:cubicBezTo>
                            <a:cubicBezTo>
                              <a:pt x="5696" y="553"/>
                              <a:pt x="4988" y="1"/>
                              <a:pt x="341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13" name="Google Shape;14113;p15"/>
                      <p:cNvSpPr/>
                      <p:nvPr/>
                    </p:nvSpPr>
                    <p:spPr>
                      <a:xfrm rot="-5400000">
                        <a:off x="797213" y="31524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7" y="1"/>
                            </a:moveTo>
                            <a:cubicBezTo>
                              <a:pt x="2951" y="1"/>
                              <a:pt x="2332" y="303"/>
                              <a:pt x="1622" y="1012"/>
                            </a:cubicBezTo>
                            <a:cubicBezTo>
                              <a:pt x="518" y="2117"/>
                              <a:pt x="0" y="3722"/>
                              <a:pt x="121" y="4326"/>
                            </a:cubicBezTo>
                            <a:cubicBezTo>
                              <a:pt x="178" y="4338"/>
                              <a:pt x="245" y="4343"/>
                              <a:pt x="319" y="4343"/>
                            </a:cubicBezTo>
                            <a:cubicBezTo>
                              <a:pt x="1025" y="4343"/>
                              <a:pt x="2437" y="3824"/>
                              <a:pt x="3452" y="2825"/>
                            </a:cubicBezTo>
                            <a:cubicBezTo>
                              <a:pt x="4557" y="1720"/>
                              <a:pt x="4660" y="805"/>
                              <a:pt x="4142" y="287"/>
                            </a:cubicBezTo>
                            <a:cubicBezTo>
                              <a:pt x="3958" y="103"/>
                              <a:pt x="3720" y="1"/>
                              <a:pt x="343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14" name="Google Shape;14114;p15"/>
                      <p:cNvSpPr/>
                      <p:nvPr/>
                    </p:nvSpPr>
                    <p:spPr>
                      <a:xfrm rot="-5400000">
                        <a:off x="849775" y="3456775"/>
                        <a:ext cx="39725" cy="306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7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26"/>
                              <a:pt x="794" y="1226"/>
                            </a:cubicBezTo>
                            <a:cubicBezTo>
                              <a:pt x="1588" y="1226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15" name="Google Shape;14115;p15"/>
                      <p:cNvSpPr/>
                      <p:nvPr/>
                    </p:nvSpPr>
                    <p:spPr>
                      <a:xfrm rot="-5400000">
                        <a:off x="741688" y="335281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16" name="Google Shape;14116;p15"/>
                      <p:cNvSpPr/>
                      <p:nvPr/>
                    </p:nvSpPr>
                    <p:spPr>
                      <a:xfrm rot="-5400000">
                        <a:off x="746000" y="31853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17" name="Google Shape;14117;p15"/>
                      <p:cNvSpPr/>
                      <p:nvPr/>
                    </p:nvSpPr>
                    <p:spPr>
                      <a:xfrm rot="-5400000">
                        <a:off x="752475" y="2920425"/>
                        <a:ext cx="51800" cy="522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72" h="2090" extrusionOk="0">
                            <a:moveTo>
                              <a:pt x="1036" y="1"/>
                            </a:moveTo>
                            <a:cubicBezTo>
                              <a:pt x="466" y="1"/>
                              <a:pt x="0" y="467"/>
                              <a:pt x="0" y="1036"/>
                            </a:cubicBezTo>
                            <a:cubicBezTo>
                              <a:pt x="0" y="1623"/>
                              <a:pt x="466" y="2089"/>
                              <a:pt x="1036" y="2089"/>
                            </a:cubicBezTo>
                            <a:cubicBezTo>
                              <a:pt x="1605" y="2089"/>
                              <a:pt x="2071" y="1623"/>
                              <a:pt x="2071" y="1036"/>
                            </a:cubicBezTo>
                            <a:cubicBezTo>
                              <a:pt x="2071" y="467"/>
                              <a:pt x="1605" y="1"/>
                              <a:pt x="103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18" name="Google Shape;14118;p15"/>
                      <p:cNvSpPr/>
                      <p:nvPr/>
                    </p:nvSpPr>
                    <p:spPr>
                      <a:xfrm rot="-5400000">
                        <a:off x="854738" y="2875138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0" y="1847"/>
                              <a:pt x="0" y="3418"/>
                            </a:cubicBezTo>
                            <a:cubicBezTo>
                              <a:pt x="0" y="5006"/>
                              <a:pt x="553" y="5714"/>
                              <a:pt x="1278" y="5714"/>
                            </a:cubicBezTo>
                            <a:cubicBezTo>
                              <a:pt x="2003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95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19" name="Google Shape;14119;p15"/>
                      <p:cNvSpPr/>
                      <p:nvPr/>
                    </p:nvSpPr>
                    <p:spPr>
                      <a:xfrm rot="-5400000">
                        <a:off x="800125" y="2810650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19" y="1"/>
                            </a:moveTo>
                            <a:cubicBezTo>
                              <a:pt x="245" y="1"/>
                              <a:pt x="179" y="7"/>
                              <a:pt x="121" y="18"/>
                            </a:cubicBezTo>
                            <a:cubicBezTo>
                              <a:pt x="1" y="639"/>
                              <a:pt x="518" y="2227"/>
                              <a:pt x="1623" y="3349"/>
                            </a:cubicBezTo>
                            <a:cubicBezTo>
                              <a:pt x="2315" y="4052"/>
                              <a:pt x="2933" y="4349"/>
                              <a:pt x="3425" y="4349"/>
                            </a:cubicBezTo>
                            <a:cubicBezTo>
                              <a:pt x="3718" y="4349"/>
                              <a:pt x="3967" y="4244"/>
                              <a:pt x="4160" y="4057"/>
                            </a:cubicBezTo>
                            <a:cubicBezTo>
                              <a:pt x="4661" y="3556"/>
                              <a:pt x="4557" y="2642"/>
                              <a:pt x="3435" y="1537"/>
                            </a:cubicBezTo>
                            <a:cubicBezTo>
                              <a:pt x="2435" y="521"/>
                              <a:pt x="1026" y="1"/>
                              <a:pt x="31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20" name="Google Shape;14120;p15"/>
                      <p:cNvSpPr/>
                      <p:nvPr/>
                    </p:nvSpPr>
                    <p:spPr>
                      <a:xfrm rot="-5400000">
                        <a:off x="706950" y="28063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1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6" y="2572"/>
                              <a:pt x="5714" y="2002"/>
                              <a:pt x="5714" y="1277"/>
                            </a:cubicBezTo>
                            <a:cubicBezTo>
                              <a:pt x="5714" y="570"/>
                              <a:pt x="5006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21" name="Google Shape;14121;p15"/>
                      <p:cNvSpPr/>
                      <p:nvPr/>
                    </p:nvSpPr>
                    <p:spPr>
                      <a:xfrm rot="-5400000">
                        <a:off x="706950" y="30229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25" y="0"/>
                              <a:pt x="0" y="570"/>
                              <a:pt x="0" y="1277"/>
                            </a:cubicBezTo>
                            <a:cubicBezTo>
                              <a:pt x="0" y="2002"/>
                              <a:pt x="708" y="2572"/>
                              <a:pt x="2296" y="2572"/>
                            </a:cubicBezTo>
                            <a:cubicBezTo>
                              <a:pt x="3867" y="2572"/>
                              <a:pt x="5368" y="1795"/>
                              <a:pt x="5713" y="1277"/>
                            </a:cubicBezTo>
                            <a:cubicBezTo>
                              <a:pt x="5368" y="777"/>
                              <a:pt x="3867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22" name="Google Shape;14122;p15"/>
                      <p:cNvSpPr/>
                      <p:nvPr/>
                    </p:nvSpPr>
                    <p:spPr>
                      <a:xfrm rot="-5400000">
                        <a:off x="800075" y="2973800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42" y="1"/>
                            </a:moveTo>
                            <a:cubicBezTo>
                              <a:pt x="3635" y="1"/>
                              <a:pt x="2224" y="520"/>
                              <a:pt x="1209" y="1520"/>
                            </a:cubicBezTo>
                            <a:cubicBezTo>
                              <a:pt x="104" y="2642"/>
                              <a:pt x="1" y="3539"/>
                              <a:pt x="501" y="4057"/>
                            </a:cubicBezTo>
                            <a:cubicBezTo>
                              <a:pt x="692" y="4242"/>
                              <a:pt x="935" y="4344"/>
                              <a:pt x="1222" y="4344"/>
                            </a:cubicBezTo>
                            <a:cubicBezTo>
                              <a:pt x="1710" y="4344"/>
                              <a:pt x="2324" y="4046"/>
                              <a:pt x="3021" y="3349"/>
                            </a:cubicBezTo>
                            <a:cubicBezTo>
                              <a:pt x="4143" y="2227"/>
                              <a:pt x="4661" y="622"/>
                              <a:pt x="4540" y="18"/>
                            </a:cubicBezTo>
                            <a:cubicBezTo>
                              <a:pt x="4482" y="7"/>
                              <a:pt x="4416" y="1"/>
                              <a:pt x="4342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23" name="Google Shape;14123;p15"/>
                      <p:cNvSpPr/>
                      <p:nvPr/>
                    </p:nvSpPr>
                    <p:spPr>
                      <a:xfrm rot="-5400000">
                        <a:off x="833813" y="31031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24" name="Google Shape;14124;p15"/>
                      <p:cNvSpPr/>
                      <p:nvPr/>
                    </p:nvSpPr>
                    <p:spPr>
                      <a:xfrm rot="-5400000">
                        <a:off x="833163" y="276036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811" y="0"/>
                            </a:moveTo>
                            <a:cubicBezTo>
                              <a:pt x="0" y="0"/>
                              <a:pt x="0" y="1243"/>
                              <a:pt x="811" y="1243"/>
                            </a:cubicBezTo>
                            <a:cubicBezTo>
                              <a:pt x="1605" y="1243"/>
                              <a:pt x="1605" y="0"/>
                              <a:pt x="811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25" name="Google Shape;14125;p15"/>
                      <p:cNvSpPr/>
                      <p:nvPr/>
                    </p:nvSpPr>
                    <p:spPr>
                      <a:xfrm rot="-5400000">
                        <a:off x="931975" y="28509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26" name="Google Shape;14126;p15"/>
                      <p:cNvSpPr/>
                      <p:nvPr/>
                    </p:nvSpPr>
                    <p:spPr>
                      <a:xfrm rot="-5400000">
                        <a:off x="927875" y="3018600"/>
                        <a:ext cx="40150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26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26"/>
                              <a:pt x="794" y="1226"/>
                            </a:cubicBezTo>
                            <a:cubicBezTo>
                              <a:pt x="1605" y="1226"/>
                              <a:pt x="1605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27" name="Google Shape;14127;p15"/>
                      <p:cNvSpPr/>
                      <p:nvPr/>
                    </p:nvSpPr>
                    <p:spPr>
                      <a:xfrm rot="-5400000">
                        <a:off x="909538" y="2570513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67" y="0"/>
                              <a:pt x="1" y="466"/>
                              <a:pt x="1" y="1036"/>
                            </a:cubicBezTo>
                            <a:cubicBezTo>
                              <a:pt x="1" y="1606"/>
                              <a:pt x="467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28" name="Google Shape;14128;p15"/>
                      <p:cNvSpPr/>
                      <p:nvPr/>
                    </p:nvSpPr>
                    <p:spPr>
                      <a:xfrm rot="-5400000">
                        <a:off x="795188" y="2524763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7" y="1"/>
                            </a:moveTo>
                            <a:cubicBezTo>
                              <a:pt x="553" y="1"/>
                              <a:pt x="0" y="708"/>
                              <a:pt x="0" y="2296"/>
                            </a:cubicBezTo>
                            <a:cubicBezTo>
                              <a:pt x="0" y="3884"/>
                              <a:pt x="760" y="5386"/>
                              <a:pt x="1277" y="5714"/>
                            </a:cubicBezTo>
                            <a:cubicBezTo>
                              <a:pt x="1778" y="5368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1985" y="1"/>
                              <a:pt x="127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29" name="Google Shape;14129;p15"/>
                      <p:cNvSpPr/>
                      <p:nvPr/>
                    </p:nvSpPr>
                    <p:spPr>
                      <a:xfrm rot="-5400000">
                        <a:off x="797213" y="26234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1227" y="0"/>
                            </a:moveTo>
                            <a:cubicBezTo>
                              <a:pt x="938" y="0"/>
                              <a:pt x="692" y="102"/>
                              <a:pt x="501" y="287"/>
                            </a:cubicBezTo>
                            <a:cubicBezTo>
                              <a:pt x="0" y="805"/>
                              <a:pt x="104" y="1703"/>
                              <a:pt x="1226" y="2825"/>
                            </a:cubicBezTo>
                            <a:cubicBezTo>
                              <a:pt x="2225" y="3824"/>
                              <a:pt x="3635" y="4343"/>
                              <a:pt x="4342" y="4343"/>
                            </a:cubicBezTo>
                            <a:cubicBezTo>
                              <a:pt x="4416" y="4343"/>
                              <a:pt x="4482" y="4338"/>
                              <a:pt x="4540" y="4326"/>
                            </a:cubicBezTo>
                            <a:cubicBezTo>
                              <a:pt x="4660" y="3722"/>
                              <a:pt x="4143" y="2117"/>
                              <a:pt x="3038" y="995"/>
                            </a:cubicBezTo>
                            <a:cubicBezTo>
                              <a:pt x="2341" y="299"/>
                              <a:pt x="1720" y="0"/>
                              <a:pt x="1227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30" name="Google Shape;14130;p15"/>
                      <p:cNvSpPr/>
                      <p:nvPr/>
                    </p:nvSpPr>
                    <p:spPr>
                      <a:xfrm rot="-5400000">
                        <a:off x="864225" y="26727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8" y="1"/>
                              <a:pt x="0" y="553"/>
                              <a:pt x="0" y="1278"/>
                            </a:cubicBezTo>
                            <a:cubicBezTo>
                              <a:pt x="0" y="2003"/>
                              <a:pt x="708" y="2555"/>
                              <a:pt x="2296" y="2555"/>
                            </a:cubicBezTo>
                            <a:cubicBezTo>
                              <a:pt x="3866" y="2555"/>
                              <a:pt x="5368" y="1796"/>
                              <a:pt x="5713" y="1278"/>
                            </a:cubicBezTo>
                            <a:cubicBezTo>
                              <a:pt x="5368" y="760"/>
                              <a:pt x="3866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31" name="Google Shape;14131;p15"/>
                      <p:cNvSpPr/>
                      <p:nvPr/>
                    </p:nvSpPr>
                    <p:spPr>
                      <a:xfrm rot="-5400000">
                        <a:off x="864225" y="24561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35" y="1"/>
                            </a:moveTo>
                            <a:cubicBezTo>
                              <a:pt x="1847" y="1"/>
                              <a:pt x="363" y="760"/>
                              <a:pt x="1" y="1278"/>
                            </a:cubicBezTo>
                            <a:cubicBezTo>
                              <a:pt x="363" y="1796"/>
                              <a:pt x="1847" y="2555"/>
                              <a:pt x="3435" y="2555"/>
                            </a:cubicBezTo>
                            <a:cubicBezTo>
                              <a:pt x="5006" y="2555"/>
                              <a:pt x="5713" y="2003"/>
                              <a:pt x="5713" y="1278"/>
                            </a:cubicBezTo>
                            <a:cubicBezTo>
                              <a:pt x="5713" y="553"/>
                              <a:pt x="5006" y="1"/>
                              <a:pt x="34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32" name="Google Shape;14132;p15"/>
                      <p:cNvSpPr/>
                      <p:nvPr/>
                    </p:nvSpPr>
                    <p:spPr>
                      <a:xfrm rot="-5400000">
                        <a:off x="797213" y="24603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8" y="1"/>
                            </a:moveTo>
                            <a:cubicBezTo>
                              <a:pt x="2952" y="1"/>
                              <a:pt x="2332" y="303"/>
                              <a:pt x="1623" y="1012"/>
                            </a:cubicBezTo>
                            <a:cubicBezTo>
                              <a:pt x="518" y="2117"/>
                              <a:pt x="0" y="3722"/>
                              <a:pt x="121" y="4326"/>
                            </a:cubicBezTo>
                            <a:cubicBezTo>
                              <a:pt x="179" y="4338"/>
                              <a:pt x="245" y="4343"/>
                              <a:pt x="319" y="4343"/>
                            </a:cubicBezTo>
                            <a:cubicBezTo>
                              <a:pt x="1026" y="4343"/>
                              <a:pt x="2435" y="3824"/>
                              <a:pt x="3435" y="2825"/>
                            </a:cubicBezTo>
                            <a:cubicBezTo>
                              <a:pt x="4557" y="1720"/>
                              <a:pt x="4661" y="805"/>
                              <a:pt x="4143" y="287"/>
                            </a:cubicBezTo>
                            <a:cubicBezTo>
                              <a:pt x="3959" y="103"/>
                              <a:pt x="3721" y="1"/>
                              <a:pt x="34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33" name="Google Shape;14133;p15"/>
                      <p:cNvSpPr/>
                      <p:nvPr/>
                    </p:nvSpPr>
                    <p:spPr>
                      <a:xfrm rot="-5400000">
                        <a:off x="741900" y="26609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34" name="Google Shape;14134;p15"/>
                      <p:cNvSpPr/>
                      <p:nvPr/>
                    </p:nvSpPr>
                    <p:spPr>
                      <a:xfrm rot="-5400000">
                        <a:off x="745988" y="2493263"/>
                        <a:ext cx="4017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35" name="Google Shape;14135;p15"/>
                      <p:cNvSpPr/>
                      <p:nvPr/>
                    </p:nvSpPr>
                    <p:spPr>
                      <a:xfrm rot="-5400000">
                        <a:off x="748000" y="2224275"/>
                        <a:ext cx="60850" cy="521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34" h="2086" extrusionOk="0">
                            <a:moveTo>
                              <a:pt x="1048" y="0"/>
                            </a:moveTo>
                            <a:cubicBezTo>
                              <a:pt x="513" y="0"/>
                              <a:pt x="0" y="414"/>
                              <a:pt x="0" y="1032"/>
                            </a:cubicBezTo>
                            <a:cubicBezTo>
                              <a:pt x="0" y="1619"/>
                              <a:pt x="466" y="2085"/>
                              <a:pt x="1053" y="2085"/>
                            </a:cubicBezTo>
                            <a:cubicBezTo>
                              <a:pt x="1968" y="2085"/>
                              <a:pt x="2434" y="963"/>
                              <a:pt x="1778" y="307"/>
                            </a:cubicBezTo>
                            <a:cubicBezTo>
                              <a:pt x="1566" y="95"/>
                              <a:pt x="1304" y="0"/>
                              <a:pt x="1048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36" name="Google Shape;14136;p15"/>
                      <p:cNvSpPr/>
                      <p:nvPr/>
                    </p:nvSpPr>
                    <p:spPr>
                      <a:xfrm rot="-5400000">
                        <a:off x="854725" y="2183025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1" y="1847"/>
                              <a:pt x="1" y="3418"/>
                            </a:cubicBezTo>
                            <a:cubicBezTo>
                              <a:pt x="1" y="5006"/>
                              <a:pt x="553" y="5714"/>
                              <a:pt x="1278" y="5714"/>
                            </a:cubicBezTo>
                            <a:cubicBezTo>
                              <a:pt x="1986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79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37" name="Google Shape;14137;p15"/>
                      <p:cNvSpPr/>
                      <p:nvPr/>
                    </p:nvSpPr>
                    <p:spPr>
                      <a:xfrm rot="-5400000">
                        <a:off x="800125" y="2118525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05" y="1"/>
                            </a:moveTo>
                            <a:cubicBezTo>
                              <a:pt x="230" y="1"/>
                              <a:pt x="163" y="7"/>
                              <a:pt x="104" y="18"/>
                            </a:cubicBezTo>
                            <a:cubicBezTo>
                              <a:pt x="0" y="639"/>
                              <a:pt x="518" y="2227"/>
                              <a:pt x="1622" y="3349"/>
                            </a:cubicBezTo>
                            <a:cubicBezTo>
                              <a:pt x="2315" y="4052"/>
                              <a:pt x="2933" y="4349"/>
                              <a:pt x="3420" y="4349"/>
                            </a:cubicBezTo>
                            <a:cubicBezTo>
                              <a:pt x="3711" y="4349"/>
                              <a:pt x="3956" y="4244"/>
                              <a:pt x="4142" y="4057"/>
                            </a:cubicBezTo>
                            <a:cubicBezTo>
                              <a:pt x="4660" y="3556"/>
                              <a:pt x="4557" y="2642"/>
                              <a:pt x="3435" y="1537"/>
                            </a:cubicBezTo>
                            <a:cubicBezTo>
                              <a:pt x="2419" y="521"/>
                              <a:pt x="1022" y="1"/>
                              <a:pt x="30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38" name="Google Shape;14138;p15"/>
                      <p:cNvSpPr/>
                      <p:nvPr/>
                    </p:nvSpPr>
                    <p:spPr>
                      <a:xfrm rot="-5400000">
                        <a:off x="706963" y="2114213"/>
                        <a:ext cx="142825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3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0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5" y="2572"/>
                              <a:pt x="5713" y="2002"/>
                              <a:pt x="5713" y="1277"/>
                            </a:cubicBezTo>
                            <a:cubicBezTo>
                              <a:pt x="5713" y="570"/>
                              <a:pt x="5005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39" name="Google Shape;14139;p15"/>
                      <p:cNvSpPr/>
                      <p:nvPr/>
                    </p:nvSpPr>
                    <p:spPr>
                      <a:xfrm rot="-5400000">
                        <a:off x="706950" y="23308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08" y="0"/>
                              <a:pt x="1" y="570"/>
                              <a:pt x="1" y="1277"/>
                            </a:cubicBezTo>
                            <a:cubicBezTo>
                              <a:pt x="1" y="2002"/>
                              <a:pt x="708" y="2572"/>
                              <a:pt x="2296" y="2572"/>
                            </a:cubicBezTo>
                            <a:cubicBezTo>
                              <a:pt x="3867" y="2572"/>
                              <a:pt x="5369" y="1795"/>
                              <a:pt x="5714" y="1277"/>
                            </a:cubicBezTo>
                            <a:cubicBezTo>
                              <a:pt x="5369" y="777"/>
                              <a:pt x="3867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40" name="Google Shape;14140;p15"/>
                      <p:cNvSpPr/>
                      <p:nvPr/>
                    </p:nvSpPr>
                    <p:spPr>
                      <a:xfrm rot="-5400000">
                        <a:off x="800075" y="2281700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38" y="1"/>
                            </a:moveTo>
                            <a:cubicBezTo>
                              <a:pt x="3621" y="1"/>
                              <a:pt x="2224" y="520"/>
                              <a:pt x="1209" y="1520"/>
                            </a:cubicBezTo>
                            <a:cubicBezTo>
                              <a:pt x="87" y="2642"/>
                              <a:pt x="1" y="3539"/>
                              <a:pt x="501" y="4057"/>
                            </a:cubicBezTo>
                            <a:cubicBezTo>
                              <a:pt x="693" y="4242"/>
                              <a:pt x="936" y="4344"/>
                              <a:pt x="1222" y="4344"/>
                            </a:cubicBezTo>
                            <a:cubicBezTo>
                              <a:pt x="1711" y="4344"/>
                              <a:pt x="2325" y="4046"/>
                              <a:pt x="3021" y="3349"/>
                            </a:cubicBezTo>
                            <a:cubicBezTo>
                              <a:pt x="4143" y="2227"/>
                              <a:pt x="4661" y="622"/>
                              <a:pt x="4540" y="18"/>
                            </a:cubicBezTo>
                            <a:cubicBezTo>
                              <a:pt x="4481" y="7"/>
                              <a:pt x="4413" y="1"/>
                              <a:pt x="43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41" name="Google Shape;14141;p15"/>
                      <p:cNvSpPr/>
                      <p:nvPr/>
                    </p:nvSpPr>
                    <p:spPr>
                      <a:xfrm rot="-5400000">
                        <a:off x="833600" y="24112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811" y="0"/>
                            </a:moveTo>
                            <a:cubicBezTo>
                              <a:pt x="0" y="0"/>
                              <a:pt x="0" y="1243"/>
                              <a:pt x="811" y="1243"/>
                            </a:cubicBezTo>
                            <a:cubicBezTo>
                              <a:pt x="1605" y="1243"/>
                              <a:pt x="1605" y="0"/>
                              <a:pt x="811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42" name="Google Shape;14142;p15"/>
                      <p:cNvSpPr/>
                      <p:nvPr/>
                    </p:nvSpPr>
                    <p:spPr>
                      <a:xfrm rot="-5400000">
                        <a:off x="833163" y="206826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43" name="Google Shape;14143;p15"/>
                      <p:cNvSpPr/>
                      <p:nvPr/>
                    </p:nvSpPr>
                    <p:spPr>
                      <a:xfrm rot="-5400000">
                        <a:off x="931975" y="2158850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605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44" name="Google Shape;14144;p15"/>
                      <p:cNvSpPr/>
                      <p:nvPr/>
                    </p:nvSpPr>
                    <p:spPr>
                      <a:xfrm rot="-5400000">
                        <a:off x="928088" y="2326713"/>
                        <a:ext cx="39725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6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26"/>
                              <a:pt x="794" y="1226"/>
                            </a:cubicBezTo>
                            <a:cubicBezTo>
                              <a:pt x="1588" y="1226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45" name="Google Shape;14145;p15"/>
                      <p:cNvSpPr/>
                      <p:nvPr/>
                    </p:nvSpPr>
                    <p:spPr>
                      <a:xfrm rot="-5400000">
                        <a:off x="905375" y="1882550"/>
                        <a:ext cx="60875" cy="521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35" h="2085" extrusionOk="0">
                            <a:moveTo>
                              <a:pt x="1399" y="0"/>
                            </a:moveTo>
                            <a:cubicBezTo>
                              <a:pt x="467" y="0"/>
                              <a:pt x="1" y="1122"/>
                              <a:pt x="657" y="1778"/>
                            </a:cubicBezTo>
                            <a:cubicBezTo>
                              <a:pt x="868" y="1990"/>
                              <a:pt x="1129" y="2085"/>
                              <a:pt x="1384" y="2085"/>
                            </a:cubicBezTo>
                            <a:cubicBezTo>
                              <a:pt x="1920" y="2085"/>
                              <a:pt x="2434" y="1667"/>
                              <a:pt x="2434" y="1036"/>
                            </a:cubicBezTo>
                            <a:cubicBezTo>
                              <a:pt x="2434" y="466"/>
                              <a:pt x="1968" y="0"/>
                              <a:pt x="1399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46" name="Google Shape;14146;p15"/>
                      <p:cNvSpPr/>
                      <p:nvPr/>
                    </p:nvSpPr>
                    <p:spPr>
                      <a:xfrm rot="-5400000">
                        <a:off x="795188" y="1832663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8" y="1"/>
                            </a:moveTo>
                            <a:cubicBezTo>
                              <a:pt x="553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60" y="5368"/>
                              <a:pt x="1278" y="5714"/>
                            </a:cubicBezTo>
                            <a:cubicBezTo>
                              <a:pt x="1778" y="5368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1985" y="1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47" name="Google Shape;14147;p15"/>
                      <p:cNvSpPr/>
                      <p:nvPr/>
                    </p:nvSpPr>
                    <p:spPr>
                      <a:xfrm rot="-5400000">
                        <a:off x="797213" y="19313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1223" y="0"/>
                            </a:moveTo>
                            <a:cubicBezTo>
                              <a:pt x="936" y="0"/>
                              <a:pt x="693" y="102"/>
                              <a:pt x="501" y="287"/>
                            </a:cubicBezTo>
                            <a:cubicBezTo>
                              <a:pt x="1" y="805"/>
                              <a:pt x="104" y="1703"/>
                              <a:pt x="1209" y="2825"/>
                            </a:cubicBezTo>
                            <a:cubicBezTo>
                              <a:pt x="2224" y="3824"/>
                              <a:pt x="3635" y="4343"/>
                              <a:pt x="4342" y="4343"/>
                            </a:cubicBezTo>
                            <a:cubicBezTo>
                              <a:pt x="4416" y="4343"/>
                              <a:pt x="4483" y="4338"/>
                              <a:pt x="4540" y="4326"/>
                            </a:cubicBezTo>
                            <a:cubicBezTo>
                              <a:pt x="4661" y="3722"/>
                              <a:pt x="4143" y="2117"/>
                              <a:pt x="3038" y="995"/>
                            </a:cubicBezTo>
                            <a:cubicBezTo>
                              <a:pt x="2331" y="299"/>
                              <a:pt x="1713" y="0"/>
                              <a:pt x="122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48" name="Google Shape;14148;p15"/>
                      <p:cNvSpPr/>
                      <p:nvPr/>
                    </p:nvSpPr>
                    <p:spPr>
                      <a:xfrm rot="-5400000">
                        <a:off x="864225" y="19806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8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08" y="2555"/>
                              <a:pt x="2296" y="2555"/>
                            </a:cubicBezTo>
                            <a:cubicBezTo>
                              <a:pt x="3867" y="2555"/>
                              <a:pt x="5368" y="1796"/>
                              <a:pt x="5713" y="1278"/>
                            </a:cubicBezTo>
                            <a:cubicBezTo>
                              <a:pt x="5368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49" name="Google Shape;14149;p15"/>
                      <p:cNvSpPr/>
                      <p:nvPr/>
                    </p:nvSpPr>
                    <p:spPr>
                      <a:xfrm rot="-5400000">
                        <a:off x="864225" y="17640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18" y="1"/>
                            </a:moveTo>
                            <a:cubicBezTo>
                              <a:pt x="1848" y="1"/>
                              <a:pt x="346" y="760"/>
                              <a:pt x="1" y="1278"/>
                            </a:cubicBezTo>
                            <a:cubicBezTo>
                              <a:pt x="346" y="1796"/>
                              <a:pt x="1848" y="2555"/>
                              <a:pt x="3418" y="2555"/>
                            </a:cubicBezTo>
                            <a:cubicBezTo>
                              <a:pt x="5006" y="2555"/>
                              <a:pt x="5714" y="2003"/>
                              <a:pt x="5714" y="1278"/>
                            </a:cubicBezTo>
                            <a:cubicBezTo>
                              <a:pt x="5714" y="553"/>
                              <a:pt x="5006" y="1"/>
                              <a:pt x="341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50" name="Google Shape;14150;p15"/>
                      <p:cNvSpPr/>
                      <p:nvPr/>
                    </p:nvSpPr>
                    <p:spPr>
                      <a:xfrm rot="-5400000">
                        <a:off x="797213" y="17682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8" y="1"/>
                            </a:moveTo>
                            <a:cubicBezTo>
                              <a:pt x="2952" y="1"/>
                              <a:pt x="2332" y="303"/>
                              <a:pt x="1623" y="1012"/>
                            </a:cubicBezTo>
                            <a:cubicBezTo>
                              <a:pt x="501" y="2117"/>
                              <a:pt x="1" y="3722"/>
                              <a:pt x="122" y="4326"/>
                            </a:cubicBezTo>
                            <a:cubicBezTo>
                              <a:pt x="179" y="4338"/>
                              <a:pt x="245" y="4343"/>
                              <a:pt x="320" y="4343"/>
                            </a:cubicBezTo>
                            <a:cubicBezTo>
                              <a:pt x="1026" y="4343"/>
                              <a:pt x="2436" y="3824"/>
                              <a:pt x="3435" y="2825"/>
                            </a:cubicBezTo>
                            <a:cubicBezTo>
                              <a:pt x="4557" y="1720"/>
                              <a:pt x="4661" y="805"/>
                              <a:pt x="4143" y="287"/>
                            </a:cubicBezTo>
                            <a:cubicBezTo>
                              <a:pt x="3959" y="103"/>
                              <a:pt x="3721" y="1"/>
                              <a:pt x="34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51" name="Google Shape;14151;p15"/>
                      <p:cNvSpPr/>
                      <p:nvPr/>
                    </p:nvSpPr>
                    <p:spPr>
                      <a:xfrm rot="-5400000">
                        <a:off x="741900" y="19688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588" y="1243"/>
                              <a:pt x="1588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52" name="Google Shape;14152;p15"/>
                      <p:cNvSpPr/>
                      <p:nvPr/>
                    </p:nvSpPr>
                    <p:spPr>
                      <a:xfrm rot="-5400000">
                        <a:off x="746213" y="18013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53" name="Google Shape;14153;p15"/>
                      <p:cNvSpPr/>
                      <p:nvPr/>
                    </p:nvSpPr>
                    <p:spPr>
                      <a:xfrm rot="-5400000">
                        <a:off x="752263" y="1536438"/>
                        <a:ext cx="52225" cy="522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90" extrusionOk="0">
                            <a:moveTo>
                              <a:pt x="1053" y="1"/>
                            </a:moveTo>
                            <a:cubicBezTo>
                              <a:pt x="467" y="1"/>
                              <a:pt x="1" y="467"/>
                              <a:pt x="1" y="1036"/>
                            </a:cubicBezTo>
                            <a:cubicBezTo>
                              <a:pt x="1" y="1623"/>
                              <a:pt x="467" y="2089"/>
                              <a:pt x="1053" y="2089"/>
                            </a:cubicBezTo>
                            <a:cubicBezTo>
                              <a:pt x="1623" y="2089"/>
                              <a:pt x="2089" y="1623"/>
                              <a:pt x="2089" y="1036"/>
                            </a:cubicBezTo>
                            <a:cubicBezTo>
                              <a:pt x="2089" y="467"/>
                              <a:pt x="1623" y="1"/>
                              <a:pt x="10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54" name="Google Shape;14154;p15"/>
                      <p:cNvSpPr/>
                      <p:nvPr/>
                    </p:nvSpPr>
                    <p:spPr>
                      <a:xfrm rot="-5400000">
                        <a:off x="854725" y="1491350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1" y="1847"/>
                              <a:pt x="1" y="3418"/>
                            </a:cubicBezTo>
                            <a:cubicBezTo>
                              <a:pt x="1" y="5006"/>
                              <a:pt x="570" y="5714"/>
                              <a:pt x="1278" y="5714"/>
                            </a:cubicBezTo>
                            <a:cubicBezTo>
                              <a:pt x="2003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96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55" name="Google Shape;14155;p15"/>
                      <p:cNvSpPr/>
                      <p:nvPr/>
                    </p:nvSpPr>
                    <p:spPr>
                      <a:xfrm rot="-5400000">
                        <a:off x="800125" y="1426425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06" y="1"/>
                            </a:moveTo>
                            <a:cubicBezTo>
                              <a:pt x="231" y="1"/>
                              <a:pt x="163" y="7"/>
                              <a:pt x="104" y="18"/>
                            </a:cubicBezTo>
                            <a:cubicBezTo>
                              <a:pt x="0" y="639"/>
                              <a:pt x="501" y="2227"/>
                              <a:pt x="1623" y="3349"/>
                            </a:cubicBezTo>
                            <a:cubicBezTo>
                              <a:pt x="2315" y="4052"/>
                              <a:pt x="2933" y="4349"/>
                              <a:pt x="3421" y="4349"/>
                            </a:cubicBezTo>
                            <a:cubicBezTo>
                              <a:pt x="3711" y="4349"/>
                              <a:pt x="3956" y="4244"/>
                              <a:pt x="4143" y="4057"/>
                            </a:cubicBezTo>
                            <a:cubicBezTo>
                              <a:pt x="4660" y="3556"/>
                              <a:pt x="4540" y="2642"/>
                              <a:pt x="3435" y="1537"/>
                            </a:cubicBezTo>
                            <a:cubicBezTo>
                              <a:pt x="2420" y="521"/>
                              <a:pt x="1022" y="1"/>
                              <a:pt x="30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56" name="Google Shape;14156;p15"/>
                      <p:cNvSpPr/>
                      <p:nvPr/>
                    </p:nvSpPr>
                    <p:spPr>
                      <a:xfrm rot="-5400000">
                        <a:off x="706950" y="1422100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0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6" y="2572"/>
                              <a:pt x="5713" y="2002"/>
                              <a:pt x="5713" y="1277"/>
                            </a:cubicBezTo>
                            <a:cubicBezTo>
                              <a:pt x="5713" y="570"/>
                              <a:pt x="5006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57" name="Google Shape;14157;p15"/>
                      <p:cNvSpPr/>
                      <p:nvPr/>
                    </p:nvSpPr>
                    <p:spPr>
                      <a:xfrm rot="-5400000">
                        <a:off x="706950" y="1638700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08" y="0"/>
                              <a:pt x="0" y="570"/>
                              <a:pt x="0" y="1277"/>
                            </a:cubicBezTo>
                            <a:cubicBezTo>
                              <a:pt x="0" y="2002"/>
                              <a:pt x="708" y="2572"/>
                              <a:pt x="2296" y="2572"/>
                            </a:cubicBezTo>
                            <a:cubicBezTo>
                              <a:pt x="3866" y="2572"/>
                              <a:pt x="5368" y="1795"/>
                              <a:pt x="5713" y="1277"/>
                            </a:cubicBezTo>
                            <a:cubicBezTo>
                              <a:pt x="5368" y="777"/>
                              <a:pt x="3866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58" name="Google Shape;14158;p15"/>
                      <p:cNvSpPr/>
                      <p:nvPr/>
                    </p:nvSpPr>
                    <p:spPr>
                      <a:xfrm rot="-5400000">
                        <a:off x="800075" y="1589575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38" y="1"/>
                            </a:moveTo>
                            <a:cubicBezTo>
                              <a:pt x="3621" y="1"/>
                              <a:pt x="2224" y="520"/>
                              <a:pt x="1208" y="1520"/>
                            </a:cubicBezTo>
                            <a:cubicBezTo>
                              <a:pt x="87" y="2642"/>
                              <a:pt x="0" y="3539"/>
                              <a:pt x="501" y="4057"/>
                            </a:cubicBezTo>
                            <a:cubicBezTo>
                              <a:pt x="692" y="4242"/>
                              <a:pt x="935" y="4344"/>
                              <a:pt x="1221" y="4344"/>
                            </a:cubicBezTo>
                            <a:cubicBezTo>
                              <a:pt x="1710" y="4344"/>
                              <a:pt x="2324" y="4046"/>
                              <a:pt x="3021" y="3349"/>
                            </a:cubicBezTo>
                            <a:cubicBezTo>
                              <a:pt x="4143" y="2227"/>
                              <a:pt x="4660" y="622"/>
                              <a:pt x="4540" y="18"/>
                            </a:cubicBezTo>
                            <a:cubicBezTo>
                              <a:pt x="4481" y="7"/>
                              <a:pt x="4413" y="1"/>
                              <a:pt x="43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59" name="Google Shape;14159;p15"/>
                      <p:cNvSpPr/>
                      <p:nvPr/>
                    </p:nvSpPr>
                    <p:spPr>
                      <a:xfrm rot="-5400000">
                        <a:off x="833600" y="17191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812" y="0"/>
                            </a:moveTo>
                            <a:cubicBezTo>
                              <a:pt x="1" y="0"/>
                              <a:pt x="1" y="1243"/>
                              <a:pt x="812" y="1243"/>
                            </a:cubicBezTo>
                            <a:cubicBezTo>
                              <a:pt x="1606" y="1243"/>
                              <a:pt x="1606" y="0"/>
                              <a:pt x="812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60" name="Google Shape;14160;p15"/>
                      <p:cNvSpPr/>
                      <p:nvPr/>
                    </p:nvSpPr>
                    <p:spPr>
                      <a:xfrm rot="-5400000">
                        <a:off x="833150" y="1376150"/>
                        <a:ext cx="4017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61" name="Google Shape;14161;p15"/>
                      <p:cNvSpPr/>
                      <p:nvPr/>
                    </p:nvSpPr>
                    <p:spPr>
                      <a:xfrm rot="-5400000">
                        <a:off x="909538" y="1186288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66" y="0"/>
                              <a:pt x="0" y="466"/>
                              <a:pt x="0" y="1036"/>
                            </a:cubicBezTo>
                            <a:cubicBezTo>
                              <a:pt x="0" y="1606"/>
                              <a:pt x="466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62" name="Google Shape;14162;p15"/>
                      <p:cNvSpPr/>
                      <p:nvPr/>
                    </p:nvSpPr>
                    <p:spPr>
                      <a:xfrm rot="-5400000">
                        <a:off x="794963" y="1140763"/>
                        <a:ext cx="6432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73" h="5714" extrusionOk="0">
                            <a:moveTo>
                              <a:pt x="1295" y="1"/>
                            </a:moveTo>
                            <a:cubicBezTo>
                              <a:pt x="570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77" y="5386"/>
                              <a:pt x="1295" y="5714"/>
                            </a:cubicBezTo>
                            <a:cubicBezTo>
                              <a:pt x="1796" y="5368"/>
                              <a:pt x="2572" y="3867"/>
                              <a:pt x="2572" y="2296"/>
                            </a:cubicBezTo>
                            <a:cubicBezTo>
                              <a:pt x="2572" y="726"/>
                              <a:pt x="2003" y="1"/>
                              <a:pt x="12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63" name="Google Shape;14163;p15"/>
                      <p:cNvSpPr/>
                      <p:nvPr/>
                    </p:nvSpPr>
                    <p:spPr>
                      <a:xfrm rot="-5400000">
                        <a:off x="797438" y="1239438"/>
                        <a:ext cx="11607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43" h="4344" extrusionOk="0">
                            <a:moveTo>
                              <a:pt x="1214" y="0"/>
                            </a:moveTo>
                            <a:cubicBezTo>
                              <a:pt x="927" y="0"/>
                              <a:pt x="685" y="102"/>
                              <a:pt x="501" y="287"/>
                            </a:cubicBezTo>
                            <a:cubicBezTo>
                              <a:pt x="0" y="805"/>
                              <a:pt x="104" y="1703"/>
                              <a:pt x="1208" y="2825"/>
                            </a:cubicBezTo>
                            <a:cubicBezTo>
                              <a:pt x="2224" y="3824"/>
                              <a:pt x="3635" y="4343"/>
                              <a:pt x="4341" y="4343"/>
                            </a:cubicBezTo>
                            <a:cubicBezTo>
                              <a:pt x="4416" y="4343"/>
                              <a:pt x="4482" y="4338"/>
                              <a:pt x="4539" y="4326"/>
                            </a:cubicBezTo>
                            <a:cubicBezTo>
                              <a:pt x="4643" y="3722"/>
                              <a:pt x="4142" y="2117"/>
                              <a:pt x="3020" y="995"/>
                            </a:cubicBezTo>
                            <a:cubicBezTo>
                              <a:pt x="2324" y="299"/>
                              <a:pt x="1703" y="0"/>
                              <a:pt x="121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64" name="Google Shape;14164;p15"/>
                      <p:cNvSpPr/>
                      <p:nvPr/>
                    </p:nvSpPr>
                    <p:spPr>
                      <a:xfrm rot="-5400000">
                        <a:off x="864225" y="12885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9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09" y="2555"/>
                              <a:pt x="2296" y="2555"/>
                            </a:cubicBezTo>
                            <a:cubicBezTo>
                              <a:pt x="3867" y="2555"/>
                              <a:pt x="5351" y="1796"/>
                              <a:pt x="5714" y="1278"/>
                            </a:cubicBezTo>
                            <a:cubicBezTo>
                              <a:pt x="5351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65" name="Google Shape;14165;p15"/>
                      <p:cNvSpPr/>
                      <p:nvPr/>
                    </p:nvSpPr>
                    <p:spPr>
                      <a:xfrm rot="-5400000">
                        <a:off x="864225" y="1071925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35" y="1"/>
                            </a:moveTo>
                            <a:cubicBezTo>
                              <a:pt x="1847" y="1"/>
                              <a:pt x="345" y="760"/>
                              <a:pt x="0" y="1278"/>
                            </a:cubicBezTo>
                            <a:cubicBezTo>
                              <a:pt x="345" y="1796"/>
                              <a:pt x="1847" y="2555"/>
                              <a:pt x="3435" y="2555"/>
                            </a:cubicBezTo>
                            <a:cubicBezTo>
                              <a:pt x="5006" y="2555"/>
                              <a:pt x="5713" y="2003"/>
                              <a:pt x="5713" y="1278"/>
                            </a:cubicBezTo>
                            <a:cubicBezTo>
                              <a:pt x="5713" y="553"/>
                              <a:pt x="5006" y="1"/>
                              <a:pt x="34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66" name="Google Shape;14166;p15"/>
                      <p:cNvSpPr/>
                      <p:nvPr/>
                    </p:nvSpPr>
                    <p:spPr>
                      <a:xfrm rot="-5400000">
                        <a:off x="797213" y="1076113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3" y="1"/>
                            </a:moveTo>
                            <a:cubicBezTo>
                              <a:pt x="2943" y="1"/>
                              <a:pt x="2321" y="303"/>
                              <a:pt x="1623" y="1012"/>
                            </a:cubicBezTo>
                            <a:cubicBezTo>
                              <a:pt x="518" y="2134"/>
                              <a:pt x="0" y="3722"/>
                              <a:pt x="104" y="4326"/>
                            </a:cubicBezTo>
                            <a:cubicBezTo>
                              <a:pt x="163" y="4338"/>
                              <a:pt x="231" y="4343"/>
                              <a:pt x="306" y="4343"/>
                            </a:cubicBezTo>
                            <a:cubicBezTo>
                              <a:pt x="1025" y="4343"/>
                              <a:pt x="2435" y="3824"/>
                              <a:pt x="3435" y="2825"/>
                            </a:cubicBezTo>
                            <a:cubicBezTo>
                              <a:pt x="4557" y="1720"/>
                              <a:pt x="4660" y="805"/>
                              <a:pt x="4142" y="287"/>
                            </a:cubicBezTo>
                            <a:cubicBezTo>
                              <a:pt x="3958" y="103"/>
                              <a:pt x="3718" y="1"/>
                              <a:pt x="343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67" name="Google Shape;14167;p15"/>
                      <p:cNvSpPr/>
                      <p:nvPr/>
                    </p:nvSpPr>
                    <p:spPr>
                      <a:xfrm rot="-5400000">
                        <a:off x="741900" y="12767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589" y="1243"/>
                              <a:pt x="1589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68" name="Google Shape;14168;p15"/>
                      <p:cNvSpPr/>
                      <p:nvPr/>
                    </p:nvSpPr>
                    <p:spPr>
                      <a:xfrm rot="-5400000">
                        <a:off x="746213" y="11092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589" y="1243"/>
                              <a:pt x="1589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69" name="Google Shape;14169;p15"/>
                      <p:cNvSpPr/>
                      <p:nvPr/>
                    </p:nvSpPr>
                    <p:spPr>
                      <a:xfrm rot="-5400000">
                        <a:off x="833588" y="1027063"/>
                        <a:ext cx="4017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4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70" name="Google Shape;14170;p15"/>
                      <p:cNvSpPr/>
                      <p:nvPr/>
                    </p:nvSpPr>
                    <p:spPr>
                      <a:xfrm rot="-5400000">
                        <a:off x="932188" y="14669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71" name="Google Shape;14171;p15"/>
                      <p:cNvSpPr/>
                      <p:nvPr/>
                    </p:nvSpPr>
                    <p:spPr>
                      <a:xfrm rot="-5400000">
                        <a:off x="928088" y="1634613"/>
                        <a:ext cx="39725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6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26"/>
                              <a:pt x="795" y="1226"/>
                            </a:cubicBezTo>
                            <a:cubicBezTo>
                              <a:pt x="1589" y="1226"/>
                              <a:pt x="1589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</p:grpSp>
              </p:grpSp>
              <p:grpSp>
                <p:nvGrpSpPr>
                  <p:cNvPr id="14172" name="Google Shape;14172;p15"/>
                  <p:cNvGrpSpPr/>
                  <p:nvPr/>
                </p:nvGrpSpPr>
                <p:grpSpPr>
                  <a:xfrm rot="-5400000">
                    <a:off x="2780850" y="2413100"/>
                    <a:ext cx="266250" cy="4914700"/>
                    <a:chOff x="250000" y="213100"/>
                    <a:chExt cx="266250" cy="4914700"/>
                  </a:xfrm>
                </p:grpSpPr>
                <p:grpSp>
                  <p:nvGrpSpPr>
                    <p:cNvPr id="14173" name="Google Shape;14173;p15"/>
                    <p:cNvGrpSpPr/>
                    <p:nvPr/>
                  </p:nvGrpSpPr>
                  <p:grpSpPr>
                    <a:xfrm rot="10800000">
                      <a:off x="250000" y="213100"/>
                      <a:ext cx="266250" cy="2487175"/>
                      <a:chOff x="701350" y="992275"/>
                      <a:chExt cx="266250" cy="2487175"/>
                    </a:xfrm>
                  </p:grpSpPr>
                  <p:sp>
                    <p:nvSpPr>
                      <p:cNvPr id="14174" name="Google Shape;14174;p15"/>
                      <p:cNvSpPr/>
                      <p:nvPr/>
                    </p:nvSpPr>
                    <p:spPr>
                      <a:xfrm rot="-5400000">
                        <a:off x="-519125" y="2242575"/>
                        <a:ext cx="2457350" cy="164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294" h="656" extrusionOk="0">
                            <a:moveTo>
                              <a:pt x="0" y="0"/>
                            </a:moveTo>
                            <a:lnTo>
                              <a:pt x="0" y="656"/>
                            </a:lnTo>
                            <a:lnTo>
                              <a:pt x="98293" y="656"/>
                            </a:lnTo>
                            <a:lnTo>
                              <a:pt x="98293" y="0"/>
                            </a:ln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75" name="Google Shape;14175;p15"/>
                      <p:cNvSpPr/>
                      <p:nvPr/>
                    </p:nvSpPr>
                    <p:spPr>
                      <a:xfrm rot="-5400000">
                        <a:off x="909538" y="3262613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84" y="0"/>
                              <a:pt x="0" y="466"/>
                              <a:pt x="0" y="1036"/>
                            </a:cubicBezTo>
                            <a:cubicBezTo>
                              <a:pt x="0" y="1606"/>
                              <a:pt x="484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76" name="Google Shape;14176;p15"/>
                      <p:cNvSpPr/>
                      <p:nvPr/>
                    </p:nvSpPr>
                    <p:spPr>
                      <a:xfrm rot="-5400000">
                        <a:off x="795175" y="3216875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553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60" y="5386"/>
                              <a:pt x="1278" y="5714"/>
                            </a:cubicBezTo>
                            <a:cubicBezTo>
                              <a:pt x="1796" y="5386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2003" y="1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77" name="Google Shape;14177;p15"/>
                      <p:cNvSpPr/>
                      <p:nvPr/>
                    </p:nvSpPr>
                    <p:spPr>
                      <a:xfrm rot="-5400000">
                        <a:off x="797200" y="3315550"/>
                        <a:ext cx="116550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2" h="4344" extrusionOk="0">
                            <a:moveTo>
                              <a:pt x="1227" y="0"/>
                            </a:moveTo>
                            <a:cubicBezTo>
                              <a:pt x="938" y="0"/>
                              <a:pt x="693" y="102"/>
                              <a:pt x="501" y="287"/>
                            </a:cubicBezTo>
                            <a:cubicBezTo>
                              <a:pt x="1" y="805"/>
                              <a:pt x="105" y="1703"/>
                              <a:pt x="1226" y="2825"/>
                            </a:cubicBezTo>
                            <a:cubicBezTo>
                              <a:pt x="2226" y="3824"/>
                              <a:pt x="3636" y="4343"/>
                              <a:pt x="4342" y="4343"/>
                            </a:cubicBezTo>
                            <a:cubicBezTo>
                              <a:pt x="4416" y="4343"/>
                              <a:pt x="4483" y="4338"/>
                              <a:pt x="4540" y="4326"/>
                            </a:cubicBezTo>
                            <a:cubicBezTo>
                              <a:pt x="4661" y="3722"/>
                              <a:pt x="4143" y="2117"/>
                              <a:pt x="3039" y="995"/>
                            </a:cubicBezTo>
                            <a:cubicBezTo>
                              <a:pt x="2342" y="299"/>
                              <a:pt x="1721" y="0"/>
                              <a:pt x="1227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78" name="Google Shape;14178;p15"/>
                      <p:cNvSpPr/>
                      <p:nvPr/>
                    </p:nvSpPr>
                    <p:spPr>
                      <a:xfrm rot="-5400000">
                        <a:off x="864225" y="3364875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26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26" y="2555"/>
                              <a:pt x="2296" y="2555"/>
                            </a:cubicBezTo>
                            <a:cubicBezTo>
                              <a:pt x="3867" y="2555"/>
                              <a:pt x="5369" y="1796"/>
                              <a:pt x="5714" y="1278"/>
                            </a:cubicBezTo>
                            <a:cubicBezTo>
                              <a:pt x="5369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79" name="Google Shape;14179;p15"/>
                      <p:cNvSpPr/>
                      <p:nvPr/>
                    </p:nvSpPr>
                    <p:spPr>
                      <a:xfrm rot="-5400000">
                        <a:off x="864438" y="3148038"/>
                        <a:ext cx="142425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697" h="2556" extrusionOk="0">
                            <a:moveTo>
                              <a:pt x="3418" y="1"/>
                            </a:moveTo>
                            <a:cubicBezTo>
                              <a:pt x="1847" y="1"/>
                              <a:pt x="346" y="760"/>
                              <a:pt x="0" y="1278"/>
                            </a:cubicBezTo>
                            <a:cubicBezTo>
                              <a:pt x="346" y="1796"/>
                              <a:pt x="1847" y="2555"/>
                              <a:pt x="3418" y="2555"/>
                            </a:cubicBezTo>
                            <a:cubicBezTo>
                              <a:pt x="4988" y="2555"/>
                              <a:pt x="5696" y="2003"/>
                              <a:pt x="5696" y="1278"/>
                            </a:cubicBezTo>
                            <a:cubicBezTo>
                              <a:pt x="5696" y="553"/>
                              <a:pt x="4988" y="1"/>
                              <a:pt x="341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80" name="Google Shape;14180;p15"/>
                      <p:cNvSpPr/>
                      <p:nvPr/>
                    </p:nvSpPr>
                    <p:spPr>
                      <a:xfrm rot="-5400000">
                        <a:off x="797213" y="31524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7" y="1"/>
                            </a:moveTo>
                            <a:cubicBezTo>
                              <a:pt x="2951" y="1"/>
                              <a:pt x="2332" y="303"/>
                              <a:pt x="1622" y="1012"/>
                            </a:cubicBezTo>
                            <a:cubicBezTo>
                              <a:pt x="518" y="2117"/>
                              <a:pt x="0" y="3722"/>
                              <a:pt x="121" y="4326"/>
                            </a:cubicBezTo>
                            <a:cubicBezTo>
                              <a:pt x="178" y="4338"/>
                              <a:pt x="245" y="4343"/>
                              <a:pt x="319" y="4343"/>
                            </a:cubicBezTo>
                            <a:cubicBezTo>
                              <a:pt x="1025" y="4343"/>
                              <a:pt x="2437" y="3824"/>
                              <a:pt x="3452" y="2825"/>
                            </a:cubicBezTo>
                            <a:cubicBezTo>
                              <a:pt x="4557" y="1720"/>
                              <a:pt x="4660" y="805"/>
                              <a:pt x="4142" y="287"/>
                            </a:cubicBezTo>
                            <a:cubicBezTo>
                              <a:pt x="3958" y="103"/>
                              <a:pt x="3720" y="1"/>
                              <a:pt x="343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81" name="Google Shape;14181;p15"/>
                      <p:cNvSpPr/>
                      <p:nvPr/>
                    </p:nvSpPr>
                    <p:spPr>
                      <a:xfrm rot="-5400000">
                        <a:off x="840925" y="3443825"/>
                        <a:ext cx="39725" cy="306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7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26"/>
                              <a:pt x="794" y="1226"/>
                            </a:cubicBezTo>
                            <a:cubicBezTo>
                              <a:pt x="1588" y="1226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82" name="Google Shape;14182;p15"/>
                      <p:cNvSpPr/>
                      <p:nvPr/>
                    </p:nvSpPr>
                    <p:spPr>
                      <a:xfrm rot="-5400000">
                        <a:off x="741688" y="335281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83" name="Google Shape;14183;p15"/>
                      <p:cNvSpPr/>
                      <p:nvPr/>
                    </p:nvSpPr>
                    <p:spPr>
                      <a:xfrm rot="-5400000">
                        <a:off x="746000" y="31853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84" name="Google Shape;14184;p15"/>
                      <p:cNvSpPr/>
                      <p:nvPr/>
                    </p:nvSpPr>
                    <p:spPr>
                      <a:xfrm rot="-5400000">
                        <a:off x="752475" y="2920425"/>
                        <a:ext cx="51800" cy="522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72" h="2090" extrusionOk="0">
                            <a:moveTo>
                              <a:pt x="1036" y="1"/>
                            </a:moveTo>
                            <a:cubicBezTo>
                              <a:pt x="466" y="1"/>
                              <a:pt x="0" y="467"/>
                              <a:pt x="0" y="1036"/>
                            </a:cubicBezTo>
                            <a:cubicBezTo>
                              <a:pt x="0" y="1623"/>
                              <a:pt x="466" y="2089"/>
                              <a:pt x="1036" y="2089"/>
                            </a:cubicBezTo>
                            <a:cubicBezTo>
                              <a:pt x="1605" y="2089"/>
                              <a:pt x="2071" y="1623"/>
                              <a:pt x="2071" y="1036"/>
                            </a:cubicBezTo>
                            <a:cubicBezTo>
                              <a:pt x="2071" y="467"/>
                              <a:pt x="1605" y="1"/>
                              <a:pt x="103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85" name="Google Shape;14185;p15"/>
                      <p:cNvSpPr/>
                      <p:nvPr/>
                    </p:nvSpPr>
                    <p:spPr>
                      <a:xfrm rot="-5400000">
                        <a:off x="854738" y="2875138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0" y="1847"/>
                              <a:pt x="0" y="3418"/>
                            </a:cubicBezTo>
                            <a:cubicBezTo>
                              <a:pt x="0" y="5006"/>
                              <a:pt x="553" y="5714"/>
                              <a:pt x="1278" y="5714"/>
                            </a:cubicBezTo>
                            <a:cubicBezTo>
                              <a:pt x="2003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95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86" name="Google Shape;14186;p15"/>
                      <p:cNvSpPr/>
                      <p:nvPr/>
                    </p:nvSpPr>
                    <p:spPr>
                      <a:xfrm rot="-5400000">
                        <a:off x="800125" y="2810650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19" y="1"/>
                            </a:moveTo>
                            <a:cubicBezTo>
                              <a:pt x="245" y="1"/>
                              <a:pt x="179" y="7"/>
                              <a:pt x="121" y="18"/>
                            </a:cubicBezTo>
                            <a:cubicBezTo>
                              <a:pt x="1" y="639"/>
                              <a:pt x="518" y="2227"/>
                              <a:pt x="1623" y="3349"/>
                            </a:cubicBezTo>
                            <a:cubicBezTo>
                              <a:pt x="2315" y="4052"/>
                              <a:pt x="2933" y="4349"/>
                              <a:pt x="3425" y="4349"/>
                            </a:cubicBezTo>
                            <a:cubicBezTo>
                              <a:pt x="3718" y="4349"/>
                              <a:pt x="3967" y="4244"/>
                              <a:pt x="4160" y="4057"/>
                            </a:cubicBezTo>
                            <a:cubicBezTo>
                              <a:pt x="4661" y="3556"/>
                              <a:pt x="4557" y="2642"/>
                              <a:pt x="3435" y="1537"/>
                            </a:cubicBezTo>
                            <a:cubicBezTo>
                              <a:pt x="2435" y="521"/>
                              <a:pt x="1026" y="1"/>
                              <a:pt x="31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87" name="Google Shape;14187;p15"/>
                      <p:cNvSpPr/>
                      <p:nvPr/>
                    </p:nvSpPr>
                    <p:spPr>
                      <a:xfrm rot="-5400000">
                        <a:off x="706950" y="28063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1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6" y="2572"/>
                              <a:pt x="5714" y="2002"/>
                              <a:pt x="5714" y="1277"/>
                            </a:cubicBezTo>
                            <a:cubicBezTo>
                              <a:pt x="5714" y="570"/>
                              <a:pt x="5006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88" name="Google Shape;14188;p15"/>
                      <p:cNvSpPr/>
                      <p:nvPr/>
                    </p:nvSpPr>
                    <p:spPr>
                      <a:xfrm rot="-5400000">
                        <a:off x="706950" y="30229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25" y="0"/>
                              <a:pt x="0" y="570"/>
                              <a:pt x="0" y="1277"/>
                            </a:cubicBezTo>
                            <a:cubicBezTo>
                              <a:pt x="0" y="2002"/>
                              <a:pt x="708" y="2572"/>
                              <a:pt x="2296" y="2572"/>
                            </a:cubicBezTo>
                            <a:cubicBezTo>
                              <a:pt x="3867" y="2572"/>
                              <a:pt x="5368" y="1795"/>
                              <a:pt x="5713" y="1277"/>
                            </a:cubicBezTo>
                            <a:cubicBezTo>
                              <a:pt x="5368" y="777"/>
                              <a:pt x="3867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89" name="Google Shape;14189;p15"/>
                      <p:cNvSpPr/>
                      <p:nvPr/>
                    </p:nvSpPr>
                    <p:spPr>
                      <a:xfrm rot="-5400000">
                        <a:off x="800075" y="2973800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42" y="1"/>
                            </a:moveTo>
                            <a:cubicBezTo>
                              <a:pt x="3635" y="1"/>
                              <a:pt x="2224" y="520"/>
                              <a:pt x="1209" y="1520"/>
                            </a:cubicBezTo>
                            <a:cubicBezTo>
                              <a:pt x="104" y="2642"/>
                              <a:pt x="1" y="3539"/>
                              <a:pt x="501" y="4057"/>
                            </a:cubicBezTo>
                            <a:cubicBezTo>
                              <a:pt x="692" y="4242"/>
                              <a:pt x="935" y="4344"/>
                              <a:pt x="1222" y="4344"/>
                            </a:cubicBezTo>
                            <a:cubicBezTo>
                              <a:pt x="1710" y="4344"/>
                              <a:pt x="2324" y="4046"/>
                              <a:pt x="3021" y="3349"/>
                            </a:cubicBezTo>
                            <a:cubicBezTo>
                              <a:pt x="4143" y="2227"/>
                              <a:pt x="4661" y="622"/>
                              <a:pt x="4540" y="18"/>
                            </a:cubicBezTo>
                            <a:cubicBezTo>
                              <a:pt x="4482" y="7"/>
                              <a:pt x="4416" y="1"/>
                              <a:pt x="4342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90" name="Google Shape;14190;p15"/>
                      <p:cNvSpPr/>
                      <p:nvPr/>
                    </p:nvSpPr>
                    <p:spPr>
                      <a:xfrm rot="-5400000">
                        <a:off x="833813" y="31031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91" name="Google Shape;14191;p15"/>
                      <p:cNvSpPr/>
                      <p:nvPr/>
                    </p:nvSpPr>
                    <p:spPr>
                      <a:xfrm rot="-5400000">
                        <a:off x="833163" y="276036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811" y="0"/>
                            </a:moveTo>
                            <a:cubicBezTo>
                              <a:pt x="0" y="0"/>
                              <a:pt x="0" y="1243"/>
                              <a:pt x="811" y="1243"/>
                            </a:cubicBezTo>
                            <a:cubicBezTo>
                              <a:pt x="1605" y="1243"/>
                              <a:pt x="1605" y="0"/>
                              <a:pt x="811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92" name="Google Shape;14192;p15"/>
                      <p:cNvSpPr/>
                      <p:nvPr/>
                    </p:nvSpPr>
                    <p:spPr>
                      <a:xfrm rot="-5400000">
                        <a:off x="931975" y="28509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93" name="Google Shape;14193;p15"/>
                      <p:cNvSpPr/>
                      <p:nvPr/>
                    </p:nvSpPr>
                    <p:spPr>
                      <a:xfrm rot="-5400000">
                        <a:off x="927875" y="3018600"/>
                        <a:ext cx="40150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26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26"/>
                              <a:pt x="794" y="1226"/>
                            </a:cubicBezTo>
                            <a:cubicBezTo>
                              <a:pt x="1605" y="1226"/>
                              <a:pt x="1605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94" name="Google Shape;14194;p15"/>
                      <p:cNvSpPr/>
                      <p:nvPr/>
                    </p:nvSpPr>
                    <p:spPr>
                      <a:xfrm rot="-5400000">
                        <a:off x="909538" y="2570513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67" y="0"/>
                              <a:pt x="1" y="466"/>
                              <a:pt x="1" y="1036"/>
                            </a:cubicBezTo>
                            <a:cubicBezTo>
                              <a:pt x="1" y="1606"/>
                              <a:pt x="467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95" name="Google Shape;14195;p15"/>
                      <p:cNvSpPr/>
                      <p:nvPr/>
                    </p:nvSpPr>
                    <p:spPr>
                      <a:xfrm rot="-5400000">
                        <a:off x="795188" y="2524763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7" y="1"/>
                            </a:moveTo>
                            <a:cubicBezTo>
                              <a:pt x="553" y="1"/>
                              <a:pt x="0" y="708"/>
                              <a:pt x="0" y="2296"/>
                            </a:cubicBezTo>
                            <a:cubicBezTo>
                              <a:pt x="0" y="3884"/>
                              <a:pt x="760" y="5386"/>
                              <a:pt x="1277" y="5714"/>
                            </a:cubicBezTo>
                            <a:cubicBezTo>
                              <a:pt x="1778" y="5368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1985" y="1"/>
                              <a:pt x="127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96" name="Google Shape;14196;p15"/>
                      <p:cNvSpPr/>
                      <p:nvPr/>
                    </p:nvSpPr>
                    <p:spPr>
                      <a:xfrm rot="-5400000">
                        <a:off x="797213" y="26234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1227" y="0"/>
                            </a:moveTo>
                            <a:cubicBezTo>
                              <a:pt x="938" y="0"/>
                              <a:pt x="692" y="102"/>
                              <a:pt x="501" y="287"/>
                            </a:cubicBezTo>
                            <a:cubicBezTo>
                              <a:pt x="0" y="805"/>
                              <a:pt x="104" y="1703"/>
                              <a:pt x="1226" y="2825"/>
                            </a:cubicBezTo>
                            <a:cubicBezTo>
                              <a:pt x="2225" y="3824"/>
                              <a:pt x="3635" y="4343"/>
                              <a:pt x="4342" y="4343"/>
                            </a:cubicBezTo>
                            <a:cubicBezTo>
                              <a:pt x="4416" y="4343"/>
                              <a:pt x="4482" y="4338"/>
                              <a:pt x="4540" y="4326"/>
                            </a:cubicBezTo>
                            <a:cubicBezTo>
                              <a:pt x="4660" y="3722"/>
                              <a:pt x="4143" y="2117"/>
                              <a:pt x="3038" y="995"/>
                            </a:cubicBezTo>
                            <a:cubicBezTo>
                              <a:pt x="2341" y="299"/>
                              <a:pt x="1720" y="0"/>
                              <a:pt x="1227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97" name="Google Shape;14197;p15"/>
                      <p:cNvSpPr/>
                      <p:nvPr/>
                    </p:nvSpPr>
                    <p:spPr>
                      <a:xfrm rot="-5400000">
                        <a:off x="864225" y="26727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8" y="1"/>
                              <a:pt x="0" y="553"/>
                              <a:pt x="0" y="1278"/>
                            </a:cubicBezTo>
                            <a:cubicBezTo>
                              <a:pt x="0" y="2003"/>
                              <a:pt x="708" y="2555"/>
                              <a:pt x="2296" y="2555"/>
                            </a:cubicBezTo>
                            <a:cubicBezTo>
                              <a:pt x="3866" y="2555"/>
                              <a:pt x="5368" y="1796"/>
                              <a:pt x="5713" y="1278"/>
                            </a:cubicBezTo>
                            <a:cubicBezTo>
                              <a:pt x="5368" y="760"/>
                              <a:pt x="3866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98" name="Google Shape;14198;p15"/>
                      <p:cNvSpPr/>
                      <p:nvPr/>
                    </p:nvSpPr>
                    <p:spPr>
                      <a:xfrm rot="-5400000">
                        <a:off x="864225" y="24561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35" y="1"/>
                            </a:moveTo>
                            <a:cubicBezTo>
                              <a:pt x="1847" y="1"/>
                              <a:pt x="363" y="760"/>
                              <a:pt x="1" y="1278"/>
                            </a:cubicBezTo>
                            <a:cubicBezTo>
                              <a:pt x="363" y="1796"/>
                              <a:pt x="1847" y="2555"/>
                              <a:pt x="3435" y="2555"/>
                            </a:cubicBezTo>
                            <a:cubicBezTo>
                              <a:pt x="5006" y="2555"/>
                              <a:pt x="5713" y="2003"/>
                              <a:pt x="5713" y="1278"/>
                            </a:cubicBezTo>
                            <a:cubicBezTo>
                              <a:pt x="5713" y="553"/>
                              <a:pt x="5006" y="1"/>
                              <a:pt x="34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199" name="Google Shape;14199;p15"/>
                      <p:cNvSpPr/>
                      <p:nvPr/>
                    </p:nvSpPr>
                    <p:spPr>
                      <a:xfrm rot="-5400000">
                        <a:off x="797213" y="24603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8" y="1"/>
                            </a:moveTo>
                            <a:cubicBezTo>
                              <a:pt x="2952" y="1"/>
                              <a:pt x="2332" y="303"/>
                              <a:pt x="1623" y="1012"/>
                            </a:cubicBezTo>
                            <a:cubicBezTo>
                              <a:pt x="518" y="2117"/>
                              <a:pt x="0" y="3722"/>
                              <a:pt x="121" y="4326"/>
                            </a:cubicBezTo>
                            <a:cubicBezTo>
                              <a:pt x="179" y="4338"/>
                              <a:pt x="245" y="4343"/>
                              <a:pt x="319" y="4343"/>
                            </a:cubicBezTo>
                            <a:cubicBezTo>
                              <a:pt x="1026" y="4343"/>
                              <a:pt x="2435" y="3824"/>
                              <a:pt x="3435" y="2825"/>
                            </a:cubicBezTo>
                            <a:cubicBezTo>
                              <a:pt x="4557" y="1720"/>
                              <a:pt x="4661" y="805"/>
                              <a:pt x="4143" y="287"/>
                            </a:cubicBezTo>
                            <a:cubicBezTo>
                              <a:pt x="3959" y="103"/>
                              <a:pt x="3721" y="1"/>
                              <a:pt x="34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00" name="Google Shape;14200;p15"/>
                      <p:cNvSpPr/>
                      <p:nvPr/>
                    </p:nvSpPr>
                    <p:spPr>
                      <a:xfrm rot="-5400000">
                        <a:off x="741900" y="26609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01" name="Google Shape;14201;p15"/>
                      <p:cNvSpPr/>
                      <p:nvPr/>
                    </p:nvSpPr>
                    <p:spPr>
                      <a:xfrm rot="-5400000">
                        <a:off x="745988" y="2493263"/>
                        <a:ext cx="4017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02" name="Google Shape;14202;p15"/>
                      <p:cNvSpPr/>
                      <p:nvPr/>
                    </p:nvSpPr>
                    <p:spPr>
                      <a:xfrm rot="-5400000">
                        <a:off x="748000" y="2224275"/>
                        <a:ext cx="60850" cy="521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34" h="2086" extrusionOk="0">
                            <a:moveTo>
                              <a:pt x="1048" y="0"/>
                            </a:moveTo>
                            <a:cubicBezTo>
                              <a:pt x="513" y="0"/>
                              <a:pt x="0" y="414"/>
                              <a:pt x="0" y="1032"/>
                            </a:cubicBezTo>
                            <a:cubicBezTo>
                              <a:pt x="0" y="1619"/>
                              <a:pt x="466" y="2085"/>
                              <a:pt x="1053" y="2085"/>
                            </a:cubicBezTo>
                            <a:cubicBezTo>
                              <a:pt x="1968" y="2085"/>
                              <a:pt x="2434" y="963"/>
                              <a:pt x="1778" y="307"/>
                            </a:cubicBezTo>
                            <a:cubicBezTo>
                              <a:pt x="1566" y="95"/>
                              <a:pt x="1304" y="0"/>
                              <a:pt x="1048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03" name="Google Shape;14203;p15"/>
                      <p:cNvSpPr/>
                      <p:nvPr/>
                    </p:nvSpPr>
                    <p:spPr>
                      <a:xfrm rot="-5400000">
                        <a:off x="854725" y="2183025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1" y="1847"/>
                              <a:pt x="1" y="3418"/>
                            </a:cubicBezTo>
                            <a:cubicBezTo>
                              <a:pt x="1" y="5006"/>
                              <a:pt x="553" y="5714"/>
                              <a:pt x="1278" y="5714"/>
                            </a:cubicBezTo>
                            <a:cubicBezTo>
                              <a:pt x="1986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79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04" name="Google Shape;14204;p15"/>
                      <p:cNvSpPr/>
                      <p:nvPr/>
                    </p:nvSpPr>
                    <p:spPr>
                      <a:xfrm rot="-5400000">
                        <a:off x="800125" y="2118525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05" y="1"/>
                            </a:moveTo>
                            <a:cubicBezTo>
                              <a:pt x="230" y="1"/>
                              <a:pt x="163" y="7"/>
                              <a:pt x="104" y="18"/>
                            </a:cubicBezTo>
                            <a:cubicBezTo>
                              <a:pt x="0" y="639"/>
                              <a:pt x="518" y="2227"/>
                              <a:pt x="1622" y="3349"/>
                            </a:cubicBezTo>
                            <a:cubicBezTo>
                              <a:pt x="2315" y="4052"/>
                              <a:pt x="2933" y="4349"/>
                              <a:pt x="3420" y="4349"/>
                            </a:cubicBezTo>
                            <a:cubicBezTo>
                              <a:pt x="3711" y="4349"/>
                              <a:pt x="3956" y="4244"/>
                              <a:pt x="4142" y="4057"/>
                            </a:cubicBezTo>
                            <a:cubicBezTo>
                              <a:pt x="4660" y="3556"/>
                              <a:pt x="4557" y="2642"/>
                              <a:pt x="3435" y="1537"/>
                            </a:cubicBezTo>
                            <a:cubicBezTo>
                              <a:pt x="2419" y="521"/>
                              <a:pt x="1022" y="1"/>
                              <a:pt x="30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05" name="Google Shape;14205;p15"/>
                      <p:cNvSpPr/>
                      <p:nvPr/>
                    </p:nvSpPr>
                    <p:spPr>
                      <a:xfrm rot="-5400000">
                        <a:off x="706963" y="2114213"/>
                        <a:ext cx="142825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3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0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5" y="2572"/>
                              <a:pt x="5713" y="2002"/>
                              <a:pt x="5713" y="1277"/>
                            </a:cubicBezTo>
                            <a:cubicBezTo>
                              <a:pt x="5713" y="570"/>
                              <a:pt x="5005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06" name="Google Shape;14206;p15"/>
                      <p:cNvSpPr/>
                      <p:nvPr/>
                    </p:nvSpPr>
                    <p:spPr>
                      <a:xfrm rot="-5400000">
                        <a:off x="706950" y="23308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08" y="0"/>
                              <a:pt x="1" y="570"/>
                              <a:pt x="1" y="1277"/>
                            </a:cubicBezTo>
                            <a:cubicBezTo>
                              <a:pt x="1" y="2002"/>
                              <a:pt x="708" y="2572"/>
                              <a:pt x="2296" y="2572"/>
                            </a:cubicBezTo>
                            <a:cubicBezTo>
                              <a:pt x="3867" y="2572"/>
                              <a:pt x="5369" y="1795"/>
                              <a:pt x="5714" y="1277"/>
                            </a:cubicBezTo>
                            <a:cubicBezTo>
                              <a:pt x="5369" y="777"/>
                              <a:pt x="3867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07" name="Google Shape;14207;p15"/>
                      <p:cNvSpPr/>
                      <p:nvPr/>
                    </p:nvSpPr>
                    <p:spPr>
                      <a:xfrm rot="-5400000">
                        <a:off x="800075" y="2281700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38" y="1"/>
                            </a:moveTo>
                            <a:cubicBezTo>
                              <a:pt x="3621" y="1"/>
                              <a:pt x="2224" y="520"/>
                              <a:pt x="1209" y="1520"/>
                            </a:cubicBezTo>
                            <a:cubicBezTo>
                              <a:pt x="87" y="2642"/>
                              <a:pt x="1" y="3539"/>
                              <a:pt x="501" y="4057"/>
                            </a:cubicBezTo>
                            <a:cubicBezTo>
                              <a:pt x="693" y="4242"/>
                              <a:pt x="936" y="4344"/>
                              <a:pt x="1222" y="4344"/>
                            </a:cubicBezTo>
                            <a:cubicBezTo>
                              <a:pt x="1711" y="4344"/>
                              <a:pt x="2325" y="4046"/>
                              <a:pt x="3021" y="3349"/>
                            </a:cubicBezTo>
                            <a:cubicBezTo>
                              <a:pt x="4143" y="2227"/>
                              <a:pt x="4661" y="622"/>
                              <a:pt x="4540" y="18"/>
                            </a:cubicBezTo>
                            <a:cubicBezTo>
                              <a:pt x="4481" y="7"/>
                              <a:pt x="4413" y="1"/>
                              <a:pt x="43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08" name="Google Shape;14208;p15"/>
                      <p:cNvSpPr/>
                      <p:nvPr/>
                    </p:nvSpPr>
                    <p:spPr>
                      <a:xfrm rot="-5400000">
                        <a:off x="833600" y="24112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811" y="0"/>
                            </a:moveTo>
                            <a:cubicBezTo>
                              <a:pt x="0" y="0"/>
                              <a:pt x="0" y="1243"/>
                              <a:pt x="811" y="1243"/>
                            </a:cubicBezTo>
                            <a:cubicBezTo>
                              <a:pt x="1605" y="1243"/>
                              <a:pt x="1605" y="0"/>
                              <a:pt x="811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09" name="Google Shape;14209;p15"/>
                      <p:cNvSpPr/>
                      <p:nvPr/>
                    </p:nvSpPr>
                    <p:spPr>
                      <a:xfrm rot="-5400000">
                        <a:off x="833163" y="206826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10" name="Google Shape;14210;p15"/>
                      <p:cNvSpPr/>
                      <p:nvPr/>
                    </p:nvSpPr>
                    <p:spPr>
                      <a:xfrm rot="-5400000">
                        <a:off x="931975" y="2158850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605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11" name="Google Shape;14211;p15"/>
                      <p:cNvSpPr/>
                      <p:nvPr/>
                    </p:nvSpPr>
                    <p:spPr>
                      <a:xfrm rot="-5400000">
                        <a:off x="928088" y="2326713"/>
                        <a:ext cx="39725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6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26"/>
                              <a:pt x="794" y="1226"/>
                            </a:cubicBezTo>
                            <a:cubicBezTo>
                              <a:pt x="1588" y="1226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12" name="Google Shape;14212;p15"/>
                      <p:cNvSpPr/>
                      <p:nvPr/>
                    </p:nvSpPr>
                    <p:spPr>
                      <a:xfrm rot="-5400000">
                        <a:off x="905375" y="1882550"/>
                        <a:ext cx="60875" cy="521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35" h="2085" extrusionOk="0">
                            <a:moveTo>
                              <a:pt x="1399" y="0"/>
                            </a:moveTo>
                            <a:cubicBezTo>
                              <a:pt x="467" y="0"/>
                              <a:pt x="1" y="1122"/>
                              <a:pt x="657" y="1778"/>
                            </a:cubicBezTo>
                            <a:cubicBezTo>
                              <a:pt x="868" y="1990"/>
                              <a:pt x="1129" y="2085"/>
                              <a:pt x="1384" y="2085"/>
                            </a:cubicBezTo>
                            <a:cubicBezTo>
                              <a:pt x="1920" y="2085"/>
                              <a:pt x="2434" y="1667"/>
                              <a:pt x="2434" y="1036"/>
                            </a:cubicBezTo>
                            <a:cubicBezTo>
                              <a:pt x="2434" y="466"/>
                              <a:pt x="1968" y="0"/>
                              <a:pt x="1399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13" name="Google Shape;14213;p15"/>
                      <p:cNvSpPr/>
                      <p:nvPr/>
                    </p:nvSpPr>
                    <p:spPr>
                      <a:xfrm rot="-5400000">
                        <a:off x="795188" y="1832663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8" y="1"/>
                            </a:moveTo>
                            <a:cubicBezTo>
                              <a:pt x="553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60" y="5368"/>
                              <a:pt x="1278" y="5714"/>
                            </a:cubicBezTo>
                            <a:cubicBezTo>
                              <a:pt x="1778" y="5368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1985" y="1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14" name="Google Shape;14214;p15"/>
                      <p:cNvSpPr/>
                      <p:nvPr/>
                    </p:nvSpPr>
                    <p:spPr>
                      <a:xfrm rot="-5400000">
                        <a:off x="797213" y="19313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1223" y="0"/>
                            </a:moveTo>
                            <a:cubicBezTo>
                              <a:pt x="936" y="0"/>
                              <a:pt x="693" y="102"/>
                              <a:pt x="501" y="287"/>
                            </a:cubicBezTo>
                            <a:cubicBezTo>
                              <a:pt x="1" y="805"/>
                              <a:pt x="104" y="1703"/>
                              <a:pt x="1209" y="2825"/>
                            </a:cubicBezTo>
                            <a:cubicBezTo>
                              <a:pt x="2224" y="3824"/>
                              <a:pt x="3635" y="4343"/>
                              <a:pt x="4342" y="4343"/>
                            </a:cubicBezTo>
                            <a:cubicBezTo>
                              <a:pt x="4416" y="4343"/>
                              <a:pt x="4483" y="4338"/>
                              <a:pt x="4540" y="4326"/>
                            </a:cubicBezTo>
                            <a:cubicBezTo>
                              <a:pt x="4661" y="3722"/>
                              <a:pt x="4143" y="2117"/>
                              <a:pt x="3038" y="995"/>
                            </a:cubicBezTo>
                            <a:cubicBezTo>
                              <a:pt x="2331" y="299"/>
                              <a:pt x="1713" y="0"/>
                              <a:pt x="122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15" name="Google Shape;14215;p15"/>
                      <p:cNvSpPr/>
                      <p:nvPr/>
                    </p:nvSpPr>
                    <p:spPr>
                      <a:xfrm rot="-5400000">
                        <a:off x="864225" y="19806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8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08" y="2555"/>
                              <a:pt x="2296" y="2555"/>
                            </a:cubicBezTo>
                            <a:cubicBezTo>
                              <a:pt x="3867" y="2555"/>
                              <a:pt x="5368" y="1796"/>
                              <a:pt x="5713" y="1278"/>
                            </a:cubicBezTo>
                            <a:cubicBezTo>
                              <a:pt x="5368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16" name="Google Shape;14216;p15"/>
                      <p:cNvSpPr/>
                      <p:nvPr/>
                    </p:nvSpPr>
                    <p:spPr>
                      <a:xfrm rot="-5400000">
                        <a:off x="864225" y="17640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18" y="1"/>
                            </a:moveTo>
                            <a:cubicBezTo>
                              <a:pt x="1848" y="1"/>
                              <a:pt x="346" y="760"/>
                              <a:pt x="1" y="1278"/>
                            </a:cubicBezTo>
                            <a:cubicBezTo>
                              <a:pt x="346" y="1796"/>
                              <a:pt x="1848" y="2555"/>
                              <a:pt x="3418" y="2555"/>
                            </a:cubicBezTo>
                            <a:cubicBezTo>
                              <a:pt x="5006" y="2555"/>
                              <a:pt x="5714" y="2003"/>
                              <a:pt x="5714" y="1278"/>
                            </a:cubicBezTo>
                            <a:cubicBezTo>
                              <a:pt x="5714" y="553"/>
                              <a:pt x="5006" y="1"/>
                              <a:pt x="341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17" name="Google Shape;14217;p15"/>
                      <p:cNvSpPr/>
                      <p:nvPr/>
                    </p:nvSpPr>
                    <p:spPr>
                      <a:xfrm rot="-5400000">
                        <a:off x="797213" y="17682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8" y="1"/>
                            </a:moveTo>
                            <a:cubicBezTo>
                              <a:pt x="2952" y="1"/>
                              <a:pt x="2332" y="303"/>
                              <a:pt x="1623" y="1012"/>
                            </a:cubicBezTo>
                            <a:cubicBezTo>
                              <a:pt x="501" y="2117"/>
                              <a:pt x="1" y="3722"/>
                              <a:pt x="122" y="4326"/>
                            </a:cubicBezTo>
                            <a:cubicBezTo>
                              <a:pt x="179" y="4338"/>
                              <a:pt x="245" y="4343"/>
                              <a:pt x="320" y="4343"/>
                            </a:cubicBezTo>
                            <a:cubicBezTo>
                              <a:pt x="1026" y="4343"/>
                              <a:pt x="2436" y="3824"/>
                              <a:pt x="3435" y="2825"/>
                            </a:cubicBezTo>
                            <a:cubicBezTo>
                              <a:pt x="4557" y="1720"/>
                              <a:pt x="4661" y="805"/>
                              <a:pt x="4143" y="287"/>
                            </a:cubicBezTo>
                            <a:cubicBezTo>
                              <a:pt x="3959" y="103"/>
                              <a:pt x="3721" y="1"/>
                              <a:pt x="34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18" name="Google Shape;14218;p15"/>
                      <p:cNvSpPr/>
                      <p:nvPr/>
                    </p:nvSpPr>
                    <p:spPr>
                      <a:xfrm rot="-5400000">
                        <a:off x="741900" y="19688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588" y="1243"/>
                              <a:pt x="1588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19" name="Google Shape;14219;p15"/>
                      <p:cNvSpPr/>
                      <p:nvPr/>
                    </p:nvSpPr>
                    <p:spPr>
                      <a:xfrm rot="-5400000">
                        <a:off x="746213" y="18013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20" name="Google Shape;14220;p15"/>
                      <p:cNvSpPr/>
                      <p:nvPr/>
                    </p:nvSpPr>
                    <p:spPr>
                      <a:xfrm rot="-5400000">
                        <a:off x="752263" y="1536438"/>
                        <a:ext cx="52225" cy="522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90" extrusionOk="0">
                            <a:moveTo>
                              <a:pt x="1053" y="1"/>
                            </a:moveTo>
                            <a:cubicBezTo>
                              <a:pt x="467" y="1"/>
                              <a:pt x="1" y="467"/>
                              <a:pt x="1" y="1036"/>
                            </a:cubicBezTo>
                            <a:cubicBezTo>
                              <a:pt x="1" y="1623"/>
                              <a:pt x="467" y="2089"/>
                              <a:pt x="1053" y="2089"/>
                            </a:cubicBezTo>
                            <a:cubicBezTo>
                              <a:pt x="1623" y="2089"/>
                              <a:pt x="2089" y="1623"/>
                              <a:pt x="2089" y="1036"/>
                            </a:cubicBezTo>
                            <a:cubicBezTo>
                              <a:pt x="2089" y="467"/>
                              <a:pt x="1623" y="1"/>
                              <a:pt x="10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21" name="Google Shape;14221;p15"/>
                      <p:cNvSpPr/>
                      <p:nvPr/>
                    </p:nvSpPr>
                    <p:spPr>
                      <a:xfrm rot="-5400000">
                        <a:off x="854725" y="1491350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1" y="1847"/>
                              <a:pt x="1" y="3418"/>
                            </a:cubicBezTo>
                            <a:cubicBezTo>
                              <a:pt x="1" y="5006"/>
                              <a:pt x="570" y="5714"/>
                              <a:pt x="1278" y="5714"/>
                            </a:cubicBezTo>
                            <a:cubicBezTo>
                              <a:pt x="2003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96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22" name="Google Shape;14222;p15"/>
                      <p:cNvSpPr/>
                      <p:nvPr/>
                    </p:nvSpPr>
                    <p:spPr>
                      <a:xfrm rot="-5400000">
                        <a:off x="800125" y="1426425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06" y="1"/>
                            </a:moveTo>
                            <a:cubicBezTo>
                              <a:pt x="231" y="1"/>
                              <a:pt x="163" y="7"/>
                              <a:pt x="104" y="18"/>
                            </a:cubicBezTo>
                            <a:cubicBezTo>
                              <a:pt x="0" y="639"/>
                              <a:pt x="501" y="2227"/>
                              <a:pt x="1623" y="3349"/>
                            </a:cubicBezTo>
                            <a:cubicBezTo>
                              <a:pt x="2315" y="4052"/>
                              <a:pt x="2933" y="4349"/>
                              <a:pt x="3421" y="4349"/>
                            </a:cubicBezTo>
                            <a:cubicBezTo>
                              <a:pt x="3711" y="4349"/>
                              <a:pt x="3956" y="4244"/>
                              <a:pt x="4143" y="4057"/>
                            </a:cubicBezTo>
                            <a:cubicBezTo>
                              <a:pt x="4660" y="3556"/>
                              <a:pt x="4540" y="2642"/>
                              <a:pt x="3435" y="1537"/>
                            </a:cubicBezTo>
                            <a:cubicBezTo>
                              <a:pt x="2420" y="521"/>
                              <a:pt x="1022" y="1"/>
                              <a:pt x="30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23" name="Google Shape;14223;p15"/>
                      <p:cNvSpPr/>
                      <p:nvPr/>
                    </p:nvSpPr>
                    <p:spPr>
                      <a:xfrm rot="-5400000">
                        <a:off x="706950" y="1422100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0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6" y="2572"/>
                              <a:pt x="5713" y="2002"/>
                              <a:pt x="5713" y="1277"/>
                            </a:cubicBezTo>
                            <a:cubicBezTo>
                              <a:pt x="5713" y="570"/>
                              <a:pt x="5006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24" name="Google Shape;14224;p15"/>
                      <p:cNvSpPr/>
                      <p:nvPr/>
                    </p:nvSpPr>
                    <p:spPr>
                      <a:xfrm rot="-5400000">
                        <a:off x="706950" y="1638700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08" y="0"/>
                              <a:pt x="0" y="570"/>
                              <a:pt x="0" y="1277"/>
                            </a:cubicBezTo>
                            <a:cubicBezTo>
                              <a:pt x="0" y="2002"/>
                              <a:pt x="708" y="2572"/>
                              <a:pt x="2296" y="2572"/>
                            </a:cubicBezTo>
                            <a:cubicBezTo>
                              <a:pt x="3866" y="2572"/>
                              <a:pt x="5368" y="1795"/>
                              <a:pt x="5713" y="1277"/>
                            </a:cubicBezTo>
                            <a:cubicBezTo>
                              <a:pt x="5368" y="777"/>
                              <a:pt x="3866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25" name="Google Shape;14225;p15"/>
                      <p:cNvSpPr/>
                      <p:nvPr/>
                    </p:nvSpPr>
                    <p:spPr>
                      <a:xfrm rot="-5400000">
                        <a:off x="800075" y="1589575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38" y="1"/>
                            </a:moveTo>
                            <a:cubicBezTo>
                              <a:pt x="3621" y="1"/>
                              <a:pt x="2224" y="520"/>
                              <a:pt x="1208" y="1520"/>
                            </a:cubicBezTo>
                            <a:cubicBezTo>
                              <a:pt x="87" y="2642"/>
                              <a:pt x="0" y="3539"/>
                              <a:pt x="501" y="4057"/>
                            </a:cubicBezTo>
                            <a:cubicBezTo>
                              <a:pt x="692" y="4242"/>
                              <a:pt x="935" y="4344"/>
                              <a:pt x="1221" y="4344"/>
                            </a:cubicBezTo>
                            <a:cubicBezTo>
                              <a:pt x="1710" y="4344"/>
                              <a:pt x="2324" y="4046"/>
                              <a:pt x="3021" y="3349"/>
                            </a:cubicBezTo>
                            <a:cubicBezTo>
                              <a:pt x="4143" y="2227"/>
                              <a:pt x="4660" y="622"/>
                              <a:pt x="4540" y="18"/>
                            </a:cubicBezTo>
                            <a:cubicBezTo>
                              <a:pt x="4481" y="7"/>
                              <a:pt x="4413" y="1"/>
                              <a:pt x="43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26" name="Google Shape;14226;p15"/>
                      <p:cNvSpPr/>
                      <p:nvPr/>
                    </p:nvSpPr>
                    <p:spPr>
                      <a:xfrm rot="-5400000">
                        <a:off x="833600" y="17191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812" y="0"/>
                            </a:moveTo>
                            <a:cubicBezTo>
                              <a:pt x="1" y="0"/>
                              <a:pt x="1" y="1243"/>
                              <a:pt x="812" y="1243"/>
                            </a:cubicBezTo>
                            <a:cubicBezTo>
                              <a:pt x="1606" y="1243"/>
                              <a:pt x="1606" y="0"/>
                              <a:pt x="812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27" name="Google Shape;14227;p15"/>
                      <p:cNvSpPr/>
                      <p:nvPr/>
                    </p:nvSpPr>
                    <p:spPr>
                      <a:xfrm rot="-5400000">
                        <a:off x="833150" y="1376150"/>
                        <a:ext cx="4017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28" name="Google Shape;14228;p15"/>
                      <p:cNvSpPr/>
                      <p:nvPr/>
                    </p:nvSpPr>
                    <p:spPr>
                      <a:xfrm rot="-5400000">
                        <a:off x="909538" y="1186288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66" y="0"/>
                              <a:pt x="0" y="466"/>
                              <a:pt x="0" y="1036"/>
                            </a:cubicBezTo>
                            <a:cubicBezTo>
                              <a:pt x="0" y="1606"/>
                              <a:pt x="466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29" name="Google Shape;14229;p15"/>
                      <p:cNvSpPr/>
                      <p:nvPr/>
                    </p:nvSpPr>
                    <p:spPr>
                      <a:xfrm rot="-5400000">
                        <a:off x="794963" y="1140763"/>
                        <a:ext cx="6432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73" h="5714" extrusionOk="0">
                            <a:moveTo>
                              <a:pt x="1295" y="1"/>
                            </a:moveTo>
                            <a:cubicBezTo>
                              <a:pt x="570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77" y="5386"/>
                              <a:pt x="1295" y="5714"/>
                            </a:cubicBezTo>
                            <a:cubicBezTo>
                              <a:pt x="1796" y="5368"/>
                              <a:pt x="2572" y="3867"/>
                              <a:pt x="2572" y="2296"/>
                            </a:cubicBezTo>
                            <a:cubicBezTo>
                              <a:pt x="2572" y="726"/>
                              <a:pt x="2003" y="1"/>
                              <a:pt x="12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30" name="Google Shape;14230;p15"/>
                      <p:cNvSpPr/>
                      <p:nvPr/>
                    </p:nvSpPr>
                    <p:spPr>
                      <a:xfrm rot="-5400000">
                        <a:off x="797438" y="1239438"/>
                        <a:ext cx="11607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43" h="4344" extrusionOk="0">
                            <a:moveTo>
                              <a:pt x="1214" y="0"/>
                            </a:moveTo>
                            <a:cubicBezTo>
                              <a:pt x="927" y="0"/>
                              <a:pt x="685" y="102"/>
                              <a:pt x="501" y="287"/>
                            </a:cubicBezTo>
                            <a:cubicBezTo>
                              <a:pt x="0" y="805"/>
                              <a:pt x="104" y="1703"/>
                              <a:pt x="1208" y="2825"/>
                            </a:cubicBezTo>
                            <a:cubicBezTo>
                              <a:pt x="2224" y="3824"/>
                              <a:pt x="3635" y="4343"/>
                              <a:pt x="4341" y="4343"/>
                            </a:cubicBezTo>
                            <a:cubicBezTo>
                              <a:pt x="4416" y="4343"/>
                              <a:pt x="4482" y="4338"/>
                              <a:pt x="4539" y="4326"/>
                            </a:cubicBezTo>
                            <a:cubicBezTo>
                              <a:pt x="4643" y="3722"/>
                              <a:pt x="4142" y="2117"/>
                              <a:pt x="3020" y="995"/>
                            </a:cubicBezTo>
                            <a:cubicBezTo>
                              <a:pt x="2324" y="299"/>
                              <a:pt x="1703" y="0"/>
                              <a:pt x="121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31" name="Google Shape;14231;p15"/>
                      <p:cNvSpPr/>
                      <p:nvPr/>
                    </p:nvSpPr>
                    <p:spPr>
                      <a:xfrm rot="-5400000">
                        <a:off x="864225" y="12885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9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09" y="2555"/>
                              <a:pt x="2296" y="2555"/>
                            </a:cubicBezTo>
                            <a:cubicBezTo>
                              <a:pt x="3867" y="2555"/>
                              <a:pt x="5351" y="1796"/>
                              <a:pt x="5714" y="1278"/>
                            </a:cubicBezTo>
                            <a:cubicBezTo>
                              <a:pt x="5351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32" name="Google Shape;14232;p15"/>
                      <p:cNvSpPr/>
                      <p:nvPr/>
                    </p:nvSpPr>
                    <p:spPr>
                      <a:xfrm rot="-5400000">
                        <a:off x="864225" y="1071925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35" y="1"/>
                            </a:moveTo>
                            <a:cubicBezTo>
                              <a:pt x="1847" y="1"/>
                              <a:pt x="345" y="760"/>
                              <a:pt x="0" y="1278"/>
                            </a:cubicBezTo>
                            <a:cubicBezTo>
                              <a:pt x="345" y="1796"/>
                              <a:pt x="1847" y="2555"/>
                              <a:pt x="3435" y="2555"/>
                            </a:cubicBezTo>
                            <a:cubicBezTo>
                              <a:pt x="5006" y="2555"/>
                              <a:pt x="5713" y="2003"/>
                              <a:pt x="5713" y="1278"/>
                            </a:cubicBezTo>
                            <a:cubicBezTo>
                              <a:pt x="5713" y="553"/>
                              <a:pt x="5006" y="1"/>
                              <a:pt x="34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33" name="Google Shape;14233;p15"/>
                      <p:cNvSpPr/>
                      <p:nvPr/>
                    </p:nvSpPr>
                    <p:spPr>
                      <a:xfrm rot="-5400000">
                        <a:off x="797213" y="1076113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3" y="1"/>
                            </a:moveTo>
                            <a:cubicBezTo>
                              <a:pt x="2943" y="1"/>
                              <a:pt x="2321" y="303"/>
                              <a:pt x="1623" y="1012"/>
                            </a:cubicBezTo>
                            <a:cubicBezTo>
                              <a:pt x="518" y="2134"/>
                              <a:pt x="0" y="3722"/>
                              <a:pt x="104" y="4326"/>
                            </a:cubicBezTo>
                            <a:cubicBezTo>
                              <a:pt x="163" y="4338"/>
                              <a:pt x="231" y="4343"/>
                              <a:pt x="306" y="4343"/>
                            </a:cubicBezTo>
                            <a:cubicBezTo>
                              <a:pt x="1025" y="4343"/>
                              <a:pt x="2435" y="3824"/>
                              <a:pt x="3435" y="2825"/>
                            </a:cubicBezTo>
                            <a:cubicBezTo>
                              <a:pt x="4557" y="1720"/>
                              <a:pt x="4660" y="805"/>
                              <a:pt x="4142" y="287"/>
                            </a:cubicBezTo>
                            <a:cubicBezTo>
                              <a:pt x="3958" y="103"/>
                              <a:pt x="3718" y="1"/>
                              <a:pt x="343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34" name="Google Shape;14234;p15"/>
                      <p:cNvSpPr/>
                      <p:nvPr/>
                    </p:nvSpPr>
                    <p:spPr>
                      <a:xfrm rot="-5400000">
                        <a:off x="741900" y="12767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589" y="1243"/>
                              <a:pt x="1589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35" name="Google Shape;14235;p15"/>
                      <p:cNvSpPr/>
                      <p:nvPr/>
                    </p:nvSpPr>
                    <p:spPr>
                      <a:xfrm rot="-5400000">
                        <a:off x="746213" y="11092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589" y="1243"/>
                              <a:pt x="1589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36" name="Google Shape;14236;p15"/>
                      <p:cNvSpPr/>
                      <p:nvPr/>
                    </p:nvSpPr>
                    <p:spPr>
                      <a:xfrm rot="-5400000">
                        <a:off x="758338" y="996813"/>
                        <a:ext cx="4017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4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37" name="Google Shape;14237;p15"/>
                      <p:cNvSpPr/>
                      <p:nvPr/>
                    </p:nvSpPr>
                    <p:spPr>
                      <a:xfrm rot="-5400000">
                        <a:off x="932188" y="14669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38" name="Google Shape;14238;p15"/>
                      <p:cNvSpPr/>
                      <p:nvPr/>
                    </p:nvSpPr>
                    <p:spPr>
                      <a:xfrm rot="-5400000">
                        <a:off x="928088" y="1634613"/>
                        <a:ext cx="39725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6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26"/>
                              <a:pt x="795" y="1226"/>
                            </a:cubicBezTo>
                            <a:cubicBezTo>
                              <a:pt x="1589" y="1226"/>
                              <a:pt x="1589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</p:grpSp>
                <p:grpSp>
                  <p:nvGrpSpPr>
                    <p:cNvPr id="14239" name="Google Shape;14239;p15"/>
                    <p:cNvGrpSpPr/>
                    <p:nvPr/>
                  </p:nvGrpSpPr>
                  <p:grpSpPr>
                    <a:xfrm rot="10800000">
                      <a:off x="250000" y="2657925"/>
                      <a:ext cx="266250" cy="2469875"/>
                      <a:chOff x="701350" y="1022100"/>
                      <a:chExt cx="266250" cy="2469875"/>
                    </a:xfrm>
                  </p:grpSpPr>
                  <p:sp>
                    <p:nvSpPr>
                      <p:cNvPr id="14240" name="Google Shape;14240;p15"/>
                      <p:cNvSpPr/>
                      <p:nvPr/>
                    </p:nvSpPr>
                    <p:spPr>
                      <a:xfrm rot="-5400000">
                        <a:off x="-519125" y="2242575"/>
                        <a:ext cx="2457350" cy="164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294" h="656" extrusionOk="0">
                            <a:moveTo>
                              <a:pt x="0" y="0"/>
                            </a:moveTo>
                            <a:lnTo>
                              <a:pt x="0" y="656"/>
                            </a:lnTo>
                            <a:lnTo>
                              <a:pt x="98293" y="656"/>
                            </a:lnTo>
                            <a:lnTo>
                              <a:pt x="98293" y="0"/>
                            </a:ln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41" name="Google Shape;14241;p15"/>
                      <p:cNvSpPr/>
                      <p:nvPr/>
                    </p:nvSpPr>
                    <p:spPr>
                      <a:xfrm rot="-5400000">
                        <a:off x="909538" y="3262613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84" y="0"/>
                              <a:pt x="0" y="466"/>
                              <a:pt x="0" y="1036"/>
                            </a:cubicBezTo>
                            <a:cubicBezTo>
                              <a:pt x="0" y="1606"/>
                              <a:pt x="484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42" name="Google Shape;14242;p15"/>
                      <p:cNvSpPr/>
                      <p:nvPr/>
                    </p:nvSpPr>
                    <p:spPr>
                      <a:xfrm rot="-5400000">
                        <a:off x="795175" y="3216875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553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60" y="5386"/>
                              <a:pt x="1278" y="5714"/>
                            </a:cubicBezTo>
                            <a:cubicBezTo>
                              <a:pt x="1796" y="5386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2003" y="1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43" name="Google Shape;14243;p15"/>
                      <p:cNvSpPr/>
                      <p:nvPr/>
                    </p:nvSpPr>
                    <p:spPr>
                      <a:xfrm rot="-5400000">
                        <a:off x="797200" y="3315550"/>
                        <a:ext cx="116550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2" h="4344" extrusionOk="0">
                            <a:moveTo>
                              <a:pt x="1227" y="0"/>
                            </a:moveTo>
                            <a:cubicBezTo>
                              <a:pt x="938" y="0"/>
                              <a:pt x="693" y="102"/>
                              <a:pt x="501" y="287"/>
                            </a:cubicBezTo>
                            <a:cubicBezTo>
                              <a:pt x="1" y="805"/>
                              <a:pt x="105" y="1703"/>
                              <a:pt x="1226" y="2825"/>
                            </a:cubicBezTo>
                            <a:cubicBezTo>
                              <a:pt x="2226" y="3824"/>
                              <a:pt x="3636" y="4343"/>
                              <a:pt x="4342" y="4343"/>
                            </a:cubicBezTo>
                            <a:cubicBezTo>
                              <a:pt x="4416" y="4343"/>
                              <a:pt x="4483" y="4338"/>
                              <a:pt x="4540" y="4326"/>
                            </a:cubicBezTo>
                            <a:cubicBezTo>
                              <a:pt x="4661" y="3722"/>
                              <a:pt x="4143" y="2117"/>
                              <a:pt x="3039" y="995"/>
                            </a:cubicBezTo>
                            <a:cubicBezTo>
                              <a:pt x="2342" y="299"/>
                              <a:pt x="1721" y="0"/>
                              <a:pt x="1227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44" name="Google Shape;14244;p15"/>
                      <p:cNvSpPr/>
                      <p:nvPr/>
                    </p:nvSpPr>
                    <p:spPr>
                      <a:xfrm rot="-5400000">
                        <a:off x="864225" y="3364875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26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26" y="2555"/>
                              <a:pt x="2296" y="2555"/>
                            </a:cubicBezTo>
                            <a:cubicBezTo>
                              <a:pt x="3867" y="2555"/>
                              <a:pt x="5369" y="1796"/>
                              <a:pt x="5714" y="1278"/>
                            </a:cubicBezTo>
                            <a:cubicBezTo>
                              <a:pt x="5369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45" name="Google Shape;14245;p15"/>
                      <p:cNvSpPr/>
                      <p:nvPr/>
                    </p:nvSpPr>
                    <p:spPr>
                      <a:xfrm rot="-5400000">
                        <a:off x="864438" y="3148038"/>
                        <a:ext cx="142425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697" h="2556" extrusionOk="0">
                            <a:moveTo>
                              <a:pt x="3418" y="1"/>
                            </a:moveTo>
                            <a:cubicBezTo>
                              <a:pt x="1847" y="1"/>
                              <a:pt x="346" y="760"/>
                              <a:pt x="0" y="1278"/>
                            </a:cubicBezTo>
                            <a:cubicBezTo>
                              <a:pt x="346" y="1796"/>
                              <a:pt x="1847" y="2555"/>
                              <a:pt x="3418" y="2555"/>
                            </a:cubicBezTo>
                            <a:cubicBezTo>
                              <a:pt x="4988" y="2555"/>
                              <a:pt x="5696" y="2003"/>
                              <a:pt x="5696" y="1278"/>
                            </a:cubicBezTo>
                            <a:cubicBezTo>
                              <a:pt x="5696" y="553"/>
                              <a:pt x="4988" y="1"/>
                              <a:pt x="341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46" name="Google Shape;14246;p15"/>
                      <p:cNvSpPr/>
                      <p:nvPr/>
                    </p:nvSpPr>
                    <p:spPr>
                      <a:xfrm rot="-5400000">
                        <a:off x="797213" y="31524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7" y="1"/>
                            </a:moveTo>
                            <a:cubicBezTo>
                              <a:pt x="2951" y="1"/>
                              <a:pt x="2332" y="303"/>
                              <a:pt x="1622" y="1012"/>
                            </a:cubicBezTo>
                            <a:cubicBezTo>
                              <a:pt x="518" y="2117"/>
                              <a:pt x="0" y="3722"/>
                              <a:pt x="121" y="4326"/>
                            </a:cubicBezTo>
                            <a:cubicBezTo>
                              <a:pt x="178" y="4338"/>
                              <a:pt x="245" y="4343"/>
                              <a:pt x="319" y="4343"/>
                            </a:cubicBezTo>
                            <a:cubicBezTo>
                              <a:pt x="1025" y="4343"/>
                              <a:pt x="2437" y="3824"/>
                              <a:pt x="3452" y="2825"/>
                            </a:cubicBezTo>
                            <a:cubicBezTo>
                              <a:pt x="4557" y="1720"/>
                              <a:pt x="4660" y="805"/>
                              <a:pt x="4142" y="287"/>
                            </a:cubicBezTo>
                            <a:cubicBezTo>
                              <a:pt x="3958" y="103"/>
                              <a:pt x="3720" y="1"/>
                              <a:pt x="343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47" name="Google Shape;14247;p15"/>
                      <p:cNvSpPr/>
                      <p:nvPr/>
                    </p:nvSpPr>
                    <p:spPr>
                      <a:xfrm rot="-5400000">
                        <a:off x="849775" y="3456775"/>
                        <a:ext cx="39725" cy="306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7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26"/>
                              <a:pt x="794" y="1226"/>
                            </a:cubicBezTo>
                            <a:cubicBezTo>
                              <a:pt x="1588" y="1226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48" name="Google Shape;14248;p15"/>
                      <p:cNvSpPr/>
                      <p:nvPr/>
                    </p:nvSpPr>
                    <p:spPr>
                      <a:xfrm rot="-5400000">
                        <a:off x="741688" y="335281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49" name="Google Shape;14249;p15"/>
                      <p:cNvSpPr/>
                      <p:nvPr/>
                    </p:nvSpPr>
                    <p:spPr>
                      <a:xfrm rot="-5400000">
                        <a:off x="746000" y="31853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50" name="Google Shape;14250;p15"/>
                      <p:cNvSpPr/>
                      <p:nvPr/>
                    </p:nvSpPr>
                    <p:spPr>
                      <a:xfrm rot="-5400000">
                        <a:off x="752475" y="2920425"/>
                        <a:ext cx="51800" cy="522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72" h="2090" extrusionOk="0">
                            <a:moveTo>
                              <a:pt x="1036" y="1"/>
                            </a:moveTo>
                            <a:cubicBezTo>
                              <a:pt x="466" y="1"/>
                              <a:pt x="0" y="467"/>
                              <a:pt x="0" y="1036"/>
                            </a:cubicBezTo>
                            <a:cubicBezTo>
                              <a:pt x="0" y="1623"/>
                              <a:pt x="466" y="2089"/>
                              <a:pt x="1036" y="2089"/>
                            </a:cubicBezTo>
                            <a:cubicBezTo>
                              <a:pt x="1605" y="2089"/>
                              <a:pt x="2071" y="1623"/>
                              <a:pt x="2071" y="1036"/>
                            </a:cubicBezTo>
                            <a:cubicBezTo>
                              <a:pt x="2071" y="467"/>
                              <a:pt x="1605" y="1"/>
                              <a:pt x="103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51" name="Google Shape;14251;p15"/>
                      <p:cNvSpPr/>
                      <p:nvPr/>
                    </p:nvSpPr>
                    <p:spPr>
                      <a:xfrm rot="-5400000">
                        <a:off x="854738" y="2875138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0" y="1847"/>
                              <a:pt x="0" y="3418"/>
                            </a:cubicBezTo>
                            <a:cubicBezTo>
                              <a:pt x="0" y="5006"/>
                              <a:pt x="553" y="5714"/>
                              <a:pt x="1278" y="5714"/>
                            </a:cubicBezTo>
                            <a:cubicBezTo>
                              <a:pt x="2003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95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52" name="Google Shape;14252;p15"/>
                      <p:cNvSpPr/>
                      <p:nvPr/>
                    </p:nvSpPr>
                    <p:spPr>
                      <a:xfrm rot="-5400000">
                        <a:off x="800125" y="2810650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19" y="1"/>
                            </a:moveTo>
                            <a:cubicBezTo>
                              <a:pt x="245" y="1"/>
                              <a:pt x="179" y="7"/>
                              <a:pt x="121" y="18"/>
                            </a:cubicBezTo>
                            <a:cubicBezTo>
                              <a:pt x="1" y="639"/>
                              <a:pt x="518" y="2227"/>
                              <a:pt x="1623" y="3349"/>
                            </a:cubicBezTo>
                            <a:cubicBezTo>
                              <a:pt x="2315" y="4052"/>
                              <a:pt x="2933" y="4349"/>
                              <a:pt x="3425" y="4349"/>
                            </a:cubicBezTo>
                            <a:cubicBezTo>
                              <a:pt x="3718" y="4349"/>
                              <a:pt x="3967" y="4244"/>
                              <a:pt x="4160" y="4057"/>
                            </a:cubicBezTo>
                            <a:cubicBezTo>
                              <a:pt x="4661" y="3556"/>
                              <a:pt x="4557" y="2642"/>
                              <a:pt x="3435" y="1537"/>
                            </a:cubicBezTo>
                            <a:cubicBezTo>
                              <a:pt x="2435" y="521"/>
                              <a:pt x="1026" y="1"/>
                              <a:pt x="31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53" name="Google Shape;14253;p15"/>
                      <p:cNvSpPr/>
                      <p:nvPr/>
                    </p:nvSpPr>
                    <p:spPr>
                      <a:xfrm rot="-5400000">
                        <a:off x="706950" y="28063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1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6" y="2572"/>
                              <a:pt x="5714" y="2002"/>
                              <a:pt x="5714" y="1277"/>
                            </a:cubicBezTo>
                            <a:cubicBezTo>
                              <a:pt x="5714" y="570"/>
                              <a:pt x="5006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54" name="Google Shape;14254;p15"/>
                      <p:cNvSpPr/>
                      <p:nvPr/>
                    </p:nvSpPr>
                    <p:spPr>
                      <a:xfrm rot="-5400000">
                        <a:off x="706950" y="30229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25" y="0"/>
                              <a:pt x="0" y="570"/>
                              <a:pt x="0" y="1277"/>
                            </a:cubicBezTo>
                            <a:cubicBezTo>
                              <a:pt x="0" y="2002"/>
                              <a:pt x="708" y="2572"/>
                              <a:pt x="2296" y="2572"/>
                            </a:cubicBezTo>
                            <a:cubicBezTo>
                              <a:pt x="3867" y="2572"/>
                              <a:pt x="5368" y="1795"/>
                              <a:pt x="5713" y="1277"/>
                            </a:cubicBezTo>
                            <a:cubicBezTo>
                              <a:pt x="5368" y="777"/>
                              <a:pt x="3867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55" name="Google Shape;14255;p15"/>
                      <p:cNvSpPr/>
                      <p:nvPr/>
                    </p:nvSpPr>
                    <p:spPr>
                      <a:xfrm rot="-5400000">
                        <a:off x="800075" y="2973800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42" y="1"/>
                            </a:moveTo>
                            <a:cubicBezTo>
                              <a:pt x="3635" y="1"/>
                              <a:pt x="2224" y="520"/>
                              <a:pt x="1209" y="1520"/>
                            </a:cubicBezTo>
                            <a:cubicBezTo>
                              <a:pt x="104" y="2642"/>
                              <a:pt x="1" y="3539"/>
                              <a:pt x="501" y="4057"/>
                            </a:cubicBezTo>
                            <a:cubicBezTo>
                              <a:pt x="692" y="4242"/>
                              <a:pt x="935" y="4344"/>
                              <a:pt x="1222" y="4344"/>
                            </a:cubicBezTo>
                            <a:cubicBezTo>
                              <a:pt x="1710" y="4344"/>
                              <a:pt x="2324" y="4046"/>
                              <a:pt x="3021" y="3349"/>
                            </a:cubicBezTo>
                            <a:cubicBezTo>
                              <a:pt x="4143" y="2227"/>
                              <a:pt x="4661" y="622"/>
                              <a:pt x="4540" y="18"/>
                            </a:cubicBezTo>
                            <a:cubicBezTo>
                              <a:pt x="4482" y="7"/>
                              <a:pt x="4416" y="1"/>
                              <a:pt x="4342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56" name="Google Shape;14256;p15"/>
                      <p:cNvSpPr/>
                      <p:nvPr/>
                    </p:nvSpPr>
                    <p:spPr>
                      <a:xfrm rot="-5400000">
                        <a:off x="833813" y="31031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57" name="Google Shape;14257;p15"/>
                      <p:cNvSpPr/>
                      <p:nvPr/>
                    </p:nvSpPr>
                    <p:spPr>
                      <a:xfrm rot="-5400000">
                        <a:off x="833163" y="276036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811" y="0"/>
                            </a:moveTo>
                            <a:cubicBezTo>
                              <a:pt x="0" y="0"/>
                              <a:pt x="0" y="1243"/>
                              <a:pt x="811" y="1243"/>
                            </a:cubicBezTo>
                            <a:cubicBezTo>
                              <a:pt x="1605" y="1243"/>
                              <a:pt x="1605" y="0"/>
                              <a:pt x="811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58" name="Google Shape;14258;p15"/>
                      <p:cNvSpPr/>
                      <p:nvPr/>
                    </p:nvSpPr>
                    <p:spPr>
                      <a:xfrm rot="-5400000">
                        <a:off x="931975" y="28509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59" name="Google Shape;14259;p15"/>
                      <p:cNvSpPr/>
                      <p:nvPr/>
                    </p:nvSpPr>
                    <p:spPr>
                      <a:xfrm rot="-5400000">
                        <a:off x="927875" y="3018600"/>
                        <a:ext cx="40150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26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26"/>
                              <a:pt x="794" y="1226"/>
                            </a:cubicBezTo>
                            <a:cubicBezTo>
                              <a:pt x="1605" y="1226"/>
                              <a:pt x="1605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60" name="Google Shape;14260;p15"/>
                      <p:cNvSpPr/>
                      <p:nvPr/>
                    </p:nvSpPr>
                    <p:spPr>
                      <a:xfrm rot="-5400000">
                        <a:off x="909538" y="2570513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67" y="0"/>
                              <a:pt x="1" y="466"/>
                              <a:pt x="1" y="1036"/>
                            </a:cubicBezTo>
                            <a:cubicBezTo>
                              <a:pt x="1" y="1606"/>
                              <a:pt x="467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61" name="Google Shape;14261;p15"/>
                      <p:cNvSpPr/>
                      <p:nvPr/>
                    </p:nvSpPr>
                    <p:spPr>
                      <a:xfrm rot="-5400000">
                        <a:off x="795188" y="2524763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7" y="1"/>
                            </a:moveTo>
                            <a:cubicBezTo>
                              <a:pt x="553" y="1"/>
                              <a:pt x="0" y="708"/>
                              <a:pt x="0" y="2296"/>
                            </a:cubicBezTo>
                            <a:cubicBezTo>
                              <a:pt x="0" y="3884"/>
                              <a:pt x="760" y="5386"/>
                              <a:pt x="1277" y="5714"/>
                            </a:cubicBezTo>
                            <a:cubicBezTo>
                              <a:pt x="1778" y="5368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1985" y="1"/>
                              <a:pt x="127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62" name="Google Shape;14262;p15"/>
                      <p:cNvSpPr/>
                      <p:nvPr/>
                    </p:nvSpPr>
                    <p:spPr>
                      <a:xfrm rot="-5400000">
                        <a:off x="797213" y="26234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1227" y="0"/>
                            </a:moveTo>
                            <a:cubicBezTo>
                              <a:pt x="938" y="0"/>
                              <a:pt x="692" y="102"/>
                              <a:pt x="501" y="287"/>
                            </a:cubicBezTo>
                            <a:cubicBezTo>
                              <a:pt x="0" y="805"/>
                              <a:pt x="104" y="1703"/>
                              <a:pt x="1226" y="2825"/>
                            </a:cubicBezTo>
                            <a:cubicBezTo>
                              <a:pt x="2225" y="3824"/>
                              <a:pt x="3635" y="4343"/>
                              <a:pt x="4342" y="4343"/>
                            </a:cubicBezTo>
                            <a:cubicBezTo>
                              <a:pt x="4416" y="4343"/>
                              <a:pt x="4482" y="4338"/>
                              <a:pt x="4540" y="4326"/>
                            </a:cubicBezTo>
                            <a:cubicBezTo>
                              <a:pt x="4660" y="3722"/>
                              <a:pt x="4143" y="2117"/>
                              <a:pt x="3038" y="995"/>
                            </a:cubicBezTo>
                            <a:cubicBezTo>
                              <a:pt x="2341" y="299"/>
                              <a:pt x="1720" y="0"/>
                              <a:pt x="1227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63" name="Google Shape;14263;p15"/>
                      <p:cNvSpPr/>
                      <p:nvPr/>
                    </p:nvSpPr>
                    <p:spPr>
                      <a:xfrm rot="-5400000">
                        <a:off x="864225" y="26727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8" y="1"/>
                              <a:pt x="0" y="553"/>
                              <a:pt x="0" y="1278"/>
                            </a:cubicBezTo>
                            <a:cubicBezTo>
                              <a:pt x="0" y="2003"/>
                              <a:pt x="708" y="2555"/>
                              <a:pt x="2296" y="2555"/>
                            </a:cubicBezTo>
                            <a:cubicBezTo>
                              <a:pt x="3866" y="2555"/>
                              <a:pt x="5368" y="1796"/>
                              <a:pt x="5713" y="1278"/>
                            </a:cubicBezTo>
                            <a:cubicBezTo>
                              <a:pt x="5368" y="760"/>
                              <a:pt x="3866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64" name="Google Shape;14264;p15"/>
                      <p:cNvSpPr/>
                      <p:nvPr/>
                    </p:nvSpPr>
                    <p:spPr>
                      <a:xfrm rot="-5400000">
                        <a:off x="864225" y="24561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35" y="1"/>
                            </a:moveTo>
                            <a:cubicBezTo>
                              <a:pt x="1847" y="1"/>
                              <a:pt x="363" y="760"/>
                              <a:pt x="1" y="1278"/>
                            </a:cubicBezTo>
                            <a:cubicBezTo>
                              <a:pt x="363" y="1796"/>
                              <a:pt x="1847" y="2555"/>
                              <a:pt x="3435" y="2555"/>
                            </a:cubicBezTo>
                            <a:cubicBezTo>
                              <a:pt x="5006" y="2555"/>
                              <a:pt x="5713" y="2003"/>
                              <a:pt x="5713" y="1278"/>
                            </a:cubicBezTo>
                            <a:cubicBezTo>
                              <a:pt x="5713" y="553"/>
                              <a:pt x="5006" y="1"/>
                              <a:pt x="34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65" name="Google Shape;14265;p15"/>
                      <p:cNvSpPr/>
                      <p:nvPr/>
                    </p:nvSpPr>
                    <p:spPr>
                      <a:xfrm rot="-5400000">
                        <a:off x="797213" y="24603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8" y="1"/>
                            </a:moveTo>
                            <a:cubicBezTo>
                              <a:pt x="2952" y="1"/>
                              <a:pt x="2332" y="303"/>
                              <a:pt x="1623" y="1012"/>
                            </a:cubicBezTo>
                            <a:cubicBezTo>
                              <a:pt x="518" y="2117"/>
                              <a:pt x="0" y="3722"/>
                              <a:pt x="121" y="4326"/>
                            </a:cubicBezTo>
                            <a:cubicBezTo>
                              <a:pt x="179" y="4338"/>
                              <a:pt x="245" y="4343"/>
                              <a:pt x="319" y="4343"/>
                            </a:cubicBezTo>
                            <a:cubicBezTo>
                              <a:pt x="1026" y="4343"/>
                              <a:pt x="2435" y="3824"/>
                              <a:pt x="3435" y="2825"/>
                            </a:cubicBezTo>
                            <a:cubicBezTo>
                              <a:pt x="4557" y="1720"/>
                              <a:pt x="4661" y="805"/>
                              <a:pt x="4143" y="287"/>
                            </a:cubicBezTo>
                            <a:cubicBezTo>
                              <a:pt x="3959" y="103"/>
                              <a:pt x="3721" y="1"/>
                              <a:pt x="34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66" name="Google Shape;14266;p15"/>
                      <p:cNvSpPr/>
                      <p:nvPr/>
                    </p:nvSpPr>
                    <p:spPr>
                      <a:xfrm rot="-5400000">
                        <a:off x="741900" y="26609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67" name="Google Shape;14267;p15"/>
                      <p:cNvSpPr/>
                      <p:nvPr/>
                    </p:nvSpPr>
                    <p:spPr>
                      <a:xfrm rot="-5400000">
                        <a:off x="745988" y="2493263"/>
                        <a:ext cx="4017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68" name="Google Shape;14268;p15"/>
                      <p:cNvSpPr/>
                      <p:nvPr/>
                    </p:nvSpPr>
                    <p:spPr>
                      <a:xfrm rot="-5400000">
                        <a:off x="748000" y="2224275"/>
                        <a:ext cx="60850" cy="521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34" h="2086" extrusionOk="0">
                            <a:moveTo>
                              <a:pt x="1048" y="0"/>
                            </a:moveTo>
                            <a:cubicBezTo>
                              <a:pt x="513" y="0"/>
                              <a:pt x="0" y="414"/>
                              <a:pt x="0" y="1032"/>
                            </a:cubicBezTo>
                            <a:cubicBezTo>
                              <a:pt x="0" y="1619"/>
                              <a:pt x="466" y="2085"/>
                              <a:pt x="1053" y="2085"/>
                            </a:cubicBezTo>
                            <a:cubicBezTo>
                              <a:pt x="1968" y="2085"/>
                              <a:pt x="2434" y="963"/>
                              <a:pt x="1778" y="307"/>
                            </a:cubicBezTo>
                            <a:cubicBezTo>
                              <a:pt x="1566" y="95"/>
                              <a:pt x="1304" y="0"/>
                              <a:pt x="1048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69" name="Google Shape;14269;p15"/>
                      <p:cNvSpPr/>
                      <p:nvPr/>
                    </p:nvSpPr>
                    <p:spPr>
                      <a:xfrm rot="-5400000">
                        <a:off x="854725" y="2183025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1" y="1847"/>
                              <a:pt x="1" y="3418"/>
                            </a:cubicBezTo>
                            <a:cubicBezTo>
                              <a:pt x="1" y="5006"/>
                              <a:pt x="553" y="5714"/>
                              <a:pt x="1278" y="5714"/>
                            </a:cubicBezTo>
                            <a:cubicBezTo>
                              <a:pt x="1986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79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70" name="Google Shape;14270;p15"/>
                      <p:cNvSpPr/>
                      <p:nvPr/>
                    </p:nvSpPr>
                    <p:spPr>
                      <a:xfrm rot="-5400000">
                        <a:off x="800125" y="2118525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05" y="1"/>
                            </a:moveTo>
                            <a:cubicBezTo>
                              <a:pt x="230" y="1"/>
                              <a:pt x="163" y="7"/>
                              <a:pt x="104" y="18"/>
                            </a:cubicBezTo>
                            <a:cubicBezTo>
                              <a:pt x="0" y="639"/>
                              <a:pt x="518" y="2227"/>
                              <a:pt x="1622" y="3349"/>
                            </a:cubicBezTo>
                            <a:cubicBezTo>
                              <a:pt x="2315" y="4052"/>
                              <a:pt x="2933" y="4349"/>
                              <a:pt x="3420" y="4349"/>
                            </a:cubicBezTo>
                            <a:cubicBezTo>
                              <a:pt x="3711" y="4349"/>
                              <a:pt x="3956" y="4244"/>
                              <a:pt x="4142" y="4057"/>
                            </a:cubicBezTo>
                            <a:cubicBezTo>
                              <a:pt x="4660" y="3556"/>
                              <a:pt x="4557" y="2642"/>
                              <a:pt x="3435" y="1537"/>
                            </a:cubicBezTo>
                            <a:cubicBezTo>
                              <a:pt x="2419" y="521"/>
                              <a:pt x="1022" y="1"/>
                              <a:pt x="30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71" name="Google Shape;14271;p15"/>
                      <p:cNvSpPr/>
                      <p:nvPr/>
                    </p:nvSpPr>
                    <p:spPr>
                      <a:xfrm rot="-5400000">
                        <a:off x="706963" y="2114213"/>
                        <a:ext cx="142825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3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0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5" y="2572"/>
                              <a:pt x="5713" y="2002"/>
                              <a:pt x="5713" y="1277"/>
                            </a:cubicBezTo>
                            <a:cubicBezTo>
                              <a:pt x="5713" y="570"/>
                              <a:pt x="5005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72" name="Google Shape;14272;p15"/>
                      <p:cNvSpPr/>
                      <p:nvPr/>
                    </p:nvSpPr>
                    <p:spPr>
                      <a:xfrm rot="-5400000">
                        <a:off x="706950" y="23308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08" y="0"/>
                              <a:pt x="1" y="570"/>
                              <a:pt x="1" y="1277"/>
                            </a:cubicBezTo>
                            <a:cubicBezTo>
                              <a:pt x="1" y="2002"/>
                              <a:pt x="708" y="2572"/>
                              <a:pt x="2296" y="2572"/>
                            </a:cubicBezTo>
                            <a:cubicBezTo>
                              <a:pt x="3867" y="2572"/>
                              <a:pt x="5369" y="1795"/>
                              <a:pt x="5714" y="1277"/>
                            </a:cubicBezTo>
                            <a:cubicBezTo>
                              <a:pt x="5369" y="777"/>
                              <a:pt x="3867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73" name="Google Shape;14273;p15"/>
                      <p:cNvSpPr/>
                      <p:nvPr/>
                    </p:nvSpPr>
                    <p:spPr>
                      <a:xfrm rot="-5400000">
                        <a:off x="800075" y="2281700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38" y="1"/>
                            </a:moveTo>
                            <a:cubicBezTo>
                              <a:pt x="3621" y="1"/>
                              <a:pt x="2224" y="520"/>
                              <a:pt x="1209" y="1520"/>
                            </a:cubicBezTo>
                            <a:cubicBezTo>
                              <a:pt x="87" y="2642"/>
                              <a:pt x="1" y="3539"/>
                              <a:pt x="501" y="4057"/>
                            </a:cubicBezTo>
                            <a:cubicBezTo>
                              <a:pt x="693" y="4242"/>
                              <a:pt x="936" y="4344"/>
                              <a:pt x="1222" y="4344"/>
                            </a:cubicBezTo>
                            <a:cubicBezTo>
                              <a:pt x="1711" y="4344"/>
                              <a:pt x="2325" y="4046"/>
                              <a:pt x="3021" y="3349"/>
                            </a:cubicBezTo>
                            <a:cubicBezTo>
                              <a:pt x="4143" y="2227"/>
                              <a:pt x="4661" y="622"/>
                              <a:pt x="4540" y="18"/>
                            </a:cubicBezTo>
                            <a:cubicBezTo>
                              <a:pt x="4481" y="7"/>
                              <a:pt x="4413" y="1"/>
                              <a:pt x="43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74" name="Google Shape;14274;p15"/>
                      <p:cNvSpPr/>
                      <p:nvPr/>
                    </p:nvSpPr>
                    <p:spPr>
                      <a:xfrm rot="-5400000">
                        <a:off x="833600" y="24112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811" y="0"/>
                            </a:moveTo>
                            <a:cubicBezTo>
                              <a:pt x="0" y="0"/>
                              <a:pt x="0" y="1243"/>
                              <a:pt x="811" y="1243"/>
                            </a:cubicBezTo>
                            <a:cubicBezTo>
                              <a:pt x="1605" y="1243"/>
                              <a:pt x="1605" y="0"/>
                              <a:pt x="811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75" name="Google Shape;14275;p15"/>
                      <p:cNvSpPr/>
                      <p:nvPr/>
                    </p:nvSpPr>
                    <p:spPr>
                      <a:xfrm rot="-5400000">
                        <a:off x="833163" y="206826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76" name="Google Shape;14276;p15"/>
                      <p:cNvSpPr/>
                      <p:nvPr/>
                    </p:nvSpPr>
                    <p:spPr>
                      <a:xfrm rot="-5400000">
                        <a:off x="931975" y="2158850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605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77" name="Google Shape;14277;p15"/>
                      <p:cNvSpPr/>
                      <p:nvPr/>
                    </p:nvSpPr>
                    <p:spPr>
                      <a:xfrm rot="-5400000">
                        <a:off x="928088" y="2326713"/>
                        <a:ext cx="39725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6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26"/>
                              <a:pt x="794" y="1226"/>
                            </a:cubicBezTo>
                            <a:cubicBezTo>
                              <a:pt x="1588" y="1226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78" name="Google Shape;14278;p15"/>
                      <p:cNvSpPr/>
                      <p:nvPr/>
                    </p:nvSpPr>
                    <p:spPr>
                      <a:xfrm rot="-5400000">
                        <a:off x="905375" y="1882550"/>
                        <a:ext cx="60875" cy="521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35" h="2085" extrusionOk="0">
                            <a:moveTo>
                              <a:pt x="1399" y="0"/>
                            </a:moveTo>
                            <a:cubicBezTo>
                              <a:pt x="467" y="0"/>
                              <a:pt x="1" y="1122"/>
                              <a:pt x="657" y="1778"/>
                            </a:cubicBezTo>
                            <a:cubicBezTo>
                              <a:pt x="868" y="1990"/>
                              <a:pt x="1129" y="2085"/>
                              <a:pt x="1384" y="2085"/>
                            </a:cubicBezTo>
                            <a:cubicBezTo>
                              <a:pt x="1920" y="2085"/>
                              <a:pt x="2434" y="1667"/>
                              <a:pt x="2434" y="1036"/>
                            </a:cubicBezTo>
                            <a:cubicBezTo>
                              <a:pt x="2434" y="466"/>
                              <a:pt x="1968" y="0"/>
                              <a:pt x="1399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79" name="Google Shape;14279;p15"/>
                      <p:cNvSpPr/>
                      <p:nvPr/>
                    </p:nvSpPr>
                    <p:spPr>
                      <a:xfrm rot="-5400000">
                        <a:off x="795188" y="1832663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8" y="1"/>
                            </a:moveTo>
                            <a:cubicBezTo>
                              <a:pt x="553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60" y="5368"/>
                              <a:pt x="1278" y="5714"/>
                            </a:cubicBezTo>
                            <a:cubicBezTo>
                              <a:pt x="1778" y="5368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1985" y="1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80" name="Google Shape;14280;p15"/>
                      <p:cNvSpPr/>
                      <p:nvPr/>
                    </p:nvSpPr>
                    <p:spPr>
                      <a:xfrm rot="-5400000">
                        <a:off x="797213" y="19313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1223" y="0"/>
                            </a:moveTo>
                            <a:cubicBezTo>
                              <a:pt x="936" y="0"/>
                              <a:pt x="693" y="102"/>
                              <a:pt x="501" y="287"/>
                            </a:cubicBezTo>
                            <a:cubicBezTo>
                              <a:pt x="1" y="805"/>
                              <a:pt x="104" y="1703"/>
                              <a:pt x="1209" y="2825"/>
                            </a:cubicBezTo>
                            <a:cubicBezTo>
                              <a:pt x="2224" y="3824"/>
                              <a:pt x="3635" y="4343"/>
                              <a:pt x="4342" y="4343"/>
                            </a:cubicBezTo>
                            <a:cubicBezTo>
                              <a:pt x="4416" y="4343"/>
                              <a:pt x="4483" y="4338"/>
                              <a:pt x="4540" y="4326"/>
                            </a:cubicBezTo>
                            <a:cubicBezTo>
                              <a:pt x="4661" y="3722"/>
                              <a:pt x="4143" y="2117"/>
                              <a:pt x="3038" y="995"/>
                            </a:cubicBezTo>
                            <a:cubicBezTo>
                              <a:pt x="2331" y="299"/>
                              <a:pt x="1713" y="0"/>
                              <a:pt x="122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81" name="Google Shape;14281;p15"/>
                      <p:cNvSpPr/>
                      <p:nvPr/>
                    </p:nvSpPr>
                    <p:spPr>
                      <a:xfrm rot="-5400000">
                        <a:off x="864225" y="19806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8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08" y="2555"/>
                              <a:pt x="2296" y="2555"/>
                            </a:cubicBezTo>
                            <a:cubicBezTo>
                              <a:pt x="3867" y="2555"/>
                              <a:pt x="5368" y="1796"/>
                              <a:pt x="5713" y="1278"/>
                            </a:cubicBezTo>
                            <a:cubicBezTo>
                              <a:pt x="5368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82" name="Google Shape;14282;p15"/>
                      <p:cNvSpPr/>
                      <p:nvPr/>
                    </p:nvSpPr>
                    <p:spPr>
                      <a:xfrm rot="-5400000">
                        <a:off x="864225" y="17640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18" y="1"/>
                            </a:moveTo>
                            <a:cubicBezTo>
                              <a:pt x="1848" y="1"/>
                              <a:pt x="346" y="760"/>
                              <a:pt x="1" y="1278"/>
                            </a:cubicBezTo>
                            <a:cubicBezTo>
                              <a:pt x="346" y="1796"/>
                              <a:pt x="1848" y="2555"/>
                              <a:pt x="3418" y="2555"/>
                            </a:cubicBezTo>
                            <a:cubicBezTo>
                              <a:pt x="5006" y="2555"/>
                              <a:pt x="5714" y="2003"/>
                              <a:pt x="5714" y="1278"/>
                            </a:cubicBezTo>
                            <a:cubicBezTo>
                              <a:pt x="5714" y="553"/>
                              <a:pt x="5006" y="1"/>
                              <a:pt x="341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83" name="Google Shape;14283;p15"/>
                      <p:cNvSpPr/>
                      <p:nvPr/>
                    </p:nvSpPr>
                    <p:spPr>
                      <a:xfrm rot="-5400000">
                        <a:off x="797213" y="17682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8" y="1"/>
                            </a:moveTo>
                            <a:cubicBezTo>
                              <a:pt x="2952" y="1"/>
                              <a:pt x="2332" y="303"/>
                              <a:pt x="1623" y="1012"/>
                            </a:cubicBezTo>
                            <a:cubicBezTo>
                              <a:pt x="501" y="2117"/>
                              <a:pt x="1" y="3722"/>
                              <a:pt x="122" y="4326"/>
                            </a:cubicBezTo>
                            <a:cubicBezTo>
                              <a:pt x="179" y="4338"/>
                              <a:pt x="245" y="4343"/>
                              <a:pt x="320" y="4343"/>
                            </a:cubicBezTo>
                            <a:cubicBezTo>
                              <a:pt x="1026" y="4343"/>
                              <a:pt x="2436" y="3824"/>
                              <a:pt x="3435" y="2825"/>
                            </a:cubicBezTo>
                            <a:cubicBezTo>
                              <a:pt x="4557" y="1720"/>
                              <a:pt x="4661" y="805"/>
                              <a:pt x="4143" y="287"/>
                            </a:cubicBezTo>
                            <a:cubicBezTo>
                              <a:pt x="3959" y="103"/>
                              <a:pt x="3721" y="1"/>
                              <a:pt x="34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84" name="Google Shape;14284;p15"/>
                      <p:cNvSpPr/>
                      <p:nvPr/>
                    </p:nvSpPr>
                    <p:spPr>
                      <a:xfrm rot="-5400000">
                        <a:off x="741900" y="19688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588" y="1243"/>
                              <a:pt x="1588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85" name="Google Shape;14285;p15"/>
                      <p:cNvSpPr/>
                      <p:nvPr/>
                    </p:nvSpPr>
                    <p:spPr>
                      <a:xfrm rot="-5400000">
                        <a:off x="746213" y="18013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86" name="Google Shape;14286;p15"/>
                      <p:cNvSpPr/>
                      <p:nvPr/>
                    </p:nvSpPr>
                    <p:spPr>
                      <a:xfrm rot="-5400000">
                        <a:off x="752263" y="1536438"/>
                        <a:ext cx="52225" cy="522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90" extrusionOk="0">
                            <a:moveTo>
                              <a:pt x="1053" y="1"/>
                            </a:moveTo>
                            <a:cubicBezTo>
                              <a:pt x="467" y="1"/>
                              <a:pt x="1" y="467"/>
                              <a:pt x="1" y="1036"/>
                            </a:cubicBezTo>
                            <a:cubicBezTo>
                              <a:pt x="1" y="1623"/>
                              <a:pt x="467" y="2089"/>
                              <a:pt x="1053" y="2089"/>
                            </a:cubicBezTo>
                            <a:cubicBezTo>
                              <a:pt x="1623" y="2089"/>
                              <a:pt x="2089" y="1623"/>
                              <a:pt x="2089" y="1036"/>
                            </a:cubicBezTo>
                            <a:cubicBezTo>
                              <a:pt x="2089" y="467"/>
                              <a:pt x="1623" y="1"/>
                              <a:pt x="10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87" name="Google Shape;14287;p15"/>
                      <p:cNvSpPr/>
                      <p:nvPr/>
                    </p:nvSpPr>
                    <p:spPr>
                      <a:xfrm rot="-5400000">
                        <a:off x="854725" y="1491350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1" y="1847"/>
                              <a:pt x="1" y="3418"/>
                            </a:cubicBezTo>
                            <a:cubicBezTo>
                              <a:pt x="1" y="5006"/>
                              <a:pt x="570" y="5714"/>
                              <a:pt x="1278" y="5714"/>
                            </a:cubicBezTo>
                            <a:cubicBezTo>
                              <a:pt x="2003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96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88" name="Google Shape;14288;p15"/>
                      <p:cNvSpPr/>
                      <p:nvPr/>
                    </p:nvSpPr>
                    <p:spPr>
                      <a:xfrm rot="-5400000">
                        <a:off x="800125" y="1426425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06" y="1"/>
                            </a:moveTo>
                            <a:cubicBezTo>
                              <a:pt x="231" y="1"/>
                              <a:pt x="163" y="7"/>
                              <a:pt x="104" y="18"/>
                            </a:cubicBezTo>
                            <a:cubicBezTo>
                              <a:pt x="0" y="639"/>
                              <a:pt x="501" y="2227"/>
                              <a:pt x="1623" y="3349"/>
                            </a:cubicBezTo>
                            <a:cubicBezTo>
                              <a:pt x="2315" y="4052"/>
                              <a:pt x="2933" y="4349"/>
                              <a:pt x="3421" y="4349"/>
                            </a:cubicBezTo>
                            <a:cubicBezTo>
                              <a:pt x="3711" y="4349"/>
                              <a:pt x="3956" y="4244"/>
                              <a:pt x="4143" y="4057"/>
                            </a:cubicBezTo>
                            <a:cubicBezTo>
                              <a:pt x="4660" y="3556"/>
                              <a:pt x="4540" y="2642"/>
                              <a:pt x="3435" y="1537"/>
                            </a:cubicBezTo>
                            <a:cubicBezTo>
                              <a:pt x="2420" y="521"/>
                              <a:pt x="1022" y="1"/>
                              <a:pt x="30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89" name="Google Shape;14289;p15"/>
                      <p:cNvSpPr/>
                      <p:nvPr/>
                    </p:nvSpPr>
                    <p:spPr>
                      <a:xfrm rot="-5400000">
                        <a:off x="706950" y="1422100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0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6" y="2572"/>
                              <a:pt x="5713" y="2002"/>
                              <a:pt x="5713" y="1277"/>
                            </a:cubicBezTo>
                            <a:cubicBezTo>
                              <a:pt x="5713" y="570"/>
                              <a:pt x="5006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90" name="Google Shape;14290;p15"/>
                      <p:cNvSpPr/>
                      <p:nvPr/>
                    </p:nvSpPr>
                    <p:spPr>
                      <a:xfrm rot="-5400000">
                        <a:off x="706950" y="1638700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08" y="0"/>
                              <a:pt x="0" y="570"/>
                              <a:pt x="0" y="1277"/>
                            </a:cubicBezTo>
                            <a:cubicBezTo>
                              <a:pt x="0" y="2002"/>
                              <a:pt x="708" y="2572"/>
                              <a:pt x="2296" y="2572"/>
                            </a:cubicBezTo>
                            <a:cubicBezTo>
                              <a:pt x="3866" y="2572"/>
                              <a:pt x="5368" y="1795"/>
                              <a:pt x="5713" y="1277"/>
                            </a:cubicBezTo>
                            <a:cubicBezTo>
                              <a:pt x="5368" y="777"/>
                              <a:pt x="3866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91" name="Google Shape;14291;p15"/>
                      <p:cNvSpPr/>
                      <p:nvPr/>
                    </p:nvSpPr>
                    <p:spPr>
                      <a:xfrm rot="-5400000">
                        <a:off x="800075" y="1589575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38" y="1"/>
                            </a:moveTo>
                            <a:cubicBezTo>
                              <a:pt x="3621" y="1"/>
                              <a:pt x="2224" y="520"/>
                              <a:pt x="1208" y="1520"/>
                            </a:cubicBezTo>
                            <a:cubicBezTo>
                              <a:pt x="87" y="2642"/>
                              <a:pt x="0" y="3539"/>
                              <a:pt x="501" y="4057"/>
                            </a:cubicBezTo>
                            <a:cubicBezTo>
                              <a:pt x="692" y="4242"/>
                              <a:pt x="935" y="4344"/>
                              <a:pt x="1221" y="4344"/>
                            </a:cubicBezTo>
                            <a:cubicBezTo>
                              <a:pt x="1710" y="4344"/>
                              <a:pt x="2324" y="4046"/>
                              <a:pt x="3021" y="3349"/>
                            </a:cubicBezTo>
                            <a:cubicBezTo>
                              <a:pt x="4143" y="2227"/>
                              <a:pt x="4660" y="622"/>
                              <a:pt x="4540" y="18"/>
                            </a:cubicBezTo>
                            <a:cubicBezTo>
                              <a:pt x="4481" y="7"/>
                              <a:pt x="4413" y="1"/>
                              <a:pt x="43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92" name="Google Shape;14292;p15"/>
                      <p:cNvSpPr/>
                      <p:nvPr/>
                    </p:nvSpPr>
                    <p:spPr>
                      <a:xfrm rot="-5400000">
                        <a:off x="833600" y="17191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812" y="0"/>
                            </a:moveTo>
                            <a:cubicBezTo>
                              <a:pt x="1" y="0"/>
                              <a:pt x="1" y="1243"/>
                              <a:pt x="812" y="1243"/>
                            </a:cubicBezTo>
                            <a:cubicBezTo>
                              <a:pt x="1606" y="1243"/>
                              <a:pt x="1606" y="0"/>
                              <a:pt x="812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93" name="Google Shape;14293;p15"/>
                      <p:cNvSpPr/>
                      <p:nvPr/>
                    </p:nvSpPr>
                    <p:spPr>
                      <a:xfrm rot="-5400000">
                        <a:off x="833150" y="1376150"/>
                        <a:ext cx="4017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94" name="Google Shape;14294;p15"/>
                      <p:cNvSpPr/>
                      <p:nvPr/>
                    </p:nvSpPr>
                    <p:spPr>
                      <a:xfrm rot="-5400000">
                        <a:off x="909538" y="1186288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66" y="0"/>
                              <a:pt x="0" y="466"/>
                              <a:pt x="0" y="1036"/>
                            </a:cubicBezTo>
                            <a:cubicBezTo>
                              <a:pt x="0" y="1606"/>
                              <a:pt x="466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95" name="Google Shape;14295;p15"/>
                      <p:cNvSpPr/>
                      <p:nvPr/>
                    </p:nvSpPr>
                    <p:spPr>
                      <a:xfrm rot="-5400000">
                        <a:off x="794963" y="1140763"/>
                        <a:ext cx="6432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73" h="5714" extrusionOk="0">
                            <a:moveTo>
                              <a:pt x="1295" y="1"/>
                            </a:moveTo>
                            <a:cubicBezTo>
                              <a:pt x="570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77" y="5386"/>
                              <a:pt x="1295" y="5714"/>
                            </a:cubicBezTo>
                            <a:cubicBezTo>
                              <a:pt x="1796" y="5368"/>
                              <a:pt x="2572" y="3867"/>
                              <a:pt x="2572" y="2296"/>
                            </a:cubicBezTo>
                            <a:cubicBezTo>
                              <a:pt x="2572" y="726"/>
                              <a:pt x="2003" y="1"/>
                              <a:pt x="12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96" name="Google Shape;14296;p15"/>
                      <p:cNvSpPr/>
                      <p:nvPr/>
                    </p:nvSpPr>
                    <p:spPr>
                      <a:xfrm rot="-5400000">
                        <a:off x="797438" y="1239438"/>
                        <a:ext cx="11607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43" h="4344" extrusionOk="0">
                            <a:moveTo>
                              <a:pt x="1214" y="0"/>
                            </a:moveTo>
                            <a:cubicBezTo>
                              <a:pt x="927" y="0"/>
                              <a:pt x="685" y="102"/>
                              <a:pt x="501" y="287"/>
                            </a:cubicBezTo>
                            <a:cubicBezTo>
                              <a:pt x="0" y="805"/>
                              <a:pt x="104" y="1703"/>
                              <a:pt x="1208" y="2825"/>
                            </a:cubicBezTo>
                            <a:cubicBezTo>
                              <a:pt x="2224" y="3824"/>
                              <a:pt x="3635" y="4343"/>
                              <a:pt x="4341" y="4343"/>
                            </a:cubicBezTo>
                            <a:cubicBezTo>
                              <a:pt x="4416" y="4343"/>
                              <a:pt x="4482" y="4338"/>
                              <a:pt x="4539" y="4326"/>
                            </a:cubicBezTo>
                            <a:cubicBezTo>
                              <a:pt x="4643" y="3722"/>
                              <a:pt x="4142" y="2117"/>
                              <a:pt x="3020" y="995"/>
                            </a:cubicBezTo>
                            <a:cubicBezTo>
                              <a:pt x="2324" y="299"/>
                              <a:pt x="1703" y="0"/>
                              <a:pt x="121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97" name="Google Shape;14297;p15"/>
                      <p:cNvSpPr/>
                      <p:nvPr/>
                    </p:nvSpPr>
                    <p:spPr>
                      <a:xfrm rot="-5400000">
                        <a:off x="864225" y="12885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9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09" y="2555"/>
                              <a:pt x="2296" y="2555"/>
                            </a:cubicBezTo>
                            <a:cubicBezTo>
                              <a:pt x="3867" y="2555"/>
                              <a:pt x="5351" y="1796"/>
                              <a:pt x="5714" y="1278"/>
                            </a:cubicBezTo>
                            <a:cubicBezTo>
                              <a:pt x="5351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98" name="Google Shape;14298;p15"/>
                      <p:cNvSpPr/>
                      <p:nvPr/>
                    </p:nvSpPr>
                    <p:spPr>
                      <a:xfrm rot="-5400000">
                        <a:off x="864225" y="1071925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35" y="1"/>
                            </a:moveTo>
                            <a:cubicBezTo>
                              <a:pt x="1847" y="1"/>
                              <a:pt x="345" y="760"/>
                              <a:pt x="0" y="1278"/>
                            </a:cubicBezTo>
                            <a:cubicBezTo>
                              <a:pt x="345" y="1796"/>
                              <a:pt x="1847" y="2555"/>
                              <a:pt x="3435" y="2555"/>
                            </a:cubicBezTo>
                            <a:cubicBezTo>
                              <a:pt x="5006" y="2555"/>
                              <a:pt x="5713" y="2003"/>
                              <a:pt x="5713" y="1278"/>
                            </a:cubicBezTo>
                            <a:cubicBezTo>
                              <a:pt x="5713" y="553"/>
                              <a:pt x="5006" y="1"/>
                              <a:pt x="34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299" name="Google Shape;14299;p15"/>
                      <p:cNvSpPr/>
                      <p:nvPr/>
                    </p:nvSpPr>
                    <p:spPr>
                      <a:xfrm rot="-5400000">
                        <a:off x="797213" y="1076113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3" y="1"/>
                            </a:moveTo>
                            <a:cubicBezTo>
                              <a:pt x="2943" y="1"/>
                              <a:pt x="2321" y="303"/>
                              <a:pt x="1623" y="1012"/>
                            </a:cubicBezTo>
                            <a:cubicBezTo>
                              <a:pt x="518" y="2134"/>
                              <a:pt x="0" y="3722"/>
                              <a:pt x="104" y="4326"/>
                            </a:cubicBezTo>
                            <a:cubicBezTo>
                              <a:pt x="163" y="4338"/>
                              <a:pt x="231" y="4343"/>
                              <a:pt x="306" y="4343"/>
                            </a:cubicBezTo>
                            <a:cubicBezTo>
                              <a:pt x="1025" y="4343"/>
                              <a:pt x="2435" y="3824"/>
                              <a:pt x="3435" y="2825"/>
                            </a:cubicBezTo>
                            <a:cubicBezTo>
                              <a:pt x="4557" y="1720"/>
                              <a:pt x="4660" y="805"/>
                              <a:pt x="4142" y="287"/>
                            </a:cubicBezTo>
                            <a:cubicBezTo>
                              <a:pt x="3958" y="103"/>
                              <a:pt x="3718" y="1"/>
                              <a:pt x="343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300" name="Google Shape;14300;p15"/>
                      <p:cNvSpPr/>
                      <p:nvPr/>
                    </p:nvSpPr>
                    <p:spPr>
                      <a:xfrm rot="-5400000">
                        <a:off x="741900" y="12767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589" y="1243"/>
                              <a:pt x="1589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301" name="Google Shape;14301;p15"/>
                      <p:cNvSpPr/>
                      <p:nvPr/>
                    </p:nvSpPr>
                    <p:spPr>
                      <a:xfrm rot="-5400000">
                        <a:off x="746213" y="11092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589" y="1243"/>
                              <a:pt x="1589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302" name="Google Shape;14302;p15"/>
                      <p:cNvSpPr/>
                      <p:nvPr/>
                    </p:nvSpPr>
                    <p:spPr>
                      <a:xfrm rot="-5400000">
                        <a:off x="757388" y="1027063"/>
                        <a:ext cx="4017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4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303" name="Google Shape;14303;p15"/>
                      <p:cNvSpPr/>
                      <p:nvPr/>
                    </p:nvSpPr>
                    <p:spPr>
                      <a:xfrm rot="-5400000">
                        <a:off x="932188" y="14669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304" name="Google Shape;14304;p15"/>
                      <p:cNvSpPr/>
                      <p:nvPr/>
                    </p:nvSpPr>
                    <p:spPr>
                      <a:xfrm rot="-5400000">
                        <a:off x="928088" y="1634613"/>
                        <a:ext cx="39725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6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26"/>
                              <a:pt x="795" y="1226"/>
                            </a:cubicBezTo>
                            <a:cubicBezTo>
                              <a:pt x="1589" y="1226"/>
                              <a:pt x="1589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</p:grpSp>
              </p:grpSp>
              <p:grpSp>
                <p:nvGrpSpPr>
                  <p:cNvPr id="14305" name="Google Shape;14305;p15"/>
                  <p:cNvGrpSpPr/>
                  <p:nvPr/>
                </p:nvGrpSpPr>
                <p:grpSpPr>
                  <a:xfrm rot="5400000">
                    <a:off x="6962522" y="3146128"/>
                    <a:ext cx="266250" cy="3448645"/>
                    <a:chOff x="701350" y="30805"/>
                    <a:chExt cx="266250" cy="3448645"/>
                  </a:xfrm>
                </p:grpSpPr>
                <p:sp>
                  <p:nvSpPr>
                    <p:cNvPr id="14306" name="Google Shape;14306;p15"/>
                    <p:cNvSpPr/>
                    <p:nvPr/>
                  </p:nvSpPr>
                  <p:spPr>
                    <a:xfrm rot="-5400000">
                      <a:off x="-1014772" y="1746928"/>
                      <a:ext cx="3448645" cy="164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6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307" name="Google Shape;14307;p15"/>
                    <p:cNvSpPr/>
                    <p:nvPr/>
                  </p:nvSpPr>
                  <p:spPr>
                    <a:xfrm rot="-5400000">
                      <a:off x="909538" y="32626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84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84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308" name="Google Shape;14308;p15"/>
                    <p:cNvSpPr/>
                    <p:nvPr/>
                  </p:nvSpPr>
                  <p:spPr>
                    <a:xfrm rot="-5400000">
                      <a:off x="795175" y="321687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86"/>
                            <a:pt x="1278" y="5714"/>
                          </a:cubicBezTo>
                          <a:cubicBezTo>
                            <a:pt x="1796" y="5386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2003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309" name="Google Shape;14309;p15"/>
                    <p:cNvSpPr/>
                    <p:nvPr/>
                  </p:nvSpPr>
                  <p:spPr>
                    <a:xfrm rot="-5400000">
                      <a:off x="797200" y="3315550"/>
                      <a:ext cx="116550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2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5" y="1703"/>
                            <a:pt x="1226" y="2825"/>
                          </a:cubicBezTo>
                          <a:cubicBezTo>
                            <a:pt x="2226" y="3824"/>
                            <a:pt x="3636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9" y="995"/>
                          </a:cubicBezTo>
                          <a:cubicBezTo>
                            <a:pt x="2342" y="299"/>
                            <a:pt x="1721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310" name="Google Shape;14310;p15"/>
                    <p:cNvSpPr/>
                    <p:nvPr/>
                  </p:nvSpPr>
                  <p:spPr>
                    <a:xfrm rot="-5400000">
                      <a:off x="864225" y="336487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26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26" y="2555"/>
                            <a:pt x="2296" y="2555"/>
                          </a:cubicBezTo>
                          <a:cubicBezTo>
                            <a:pt x="3867" y="2555"/>
                            <a:pt x="5369" y="1796"/>
                            <a:pt x="5714" y="1278"/>
                          </a:cubicBezTo>
                          <a:cubicBezTo>
                            <a:pt x="5369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311" name="Google Shape;14311;p15"/>
                    <p:cNvSpPr/>
                    <p:nvPr/>
                  </p:nvSpPr>
                  <p:spPr>
                    <a:xfrm rot="-5400000">
                      <a:off x="864438" y="3148038"/>
                      <a:ext cx="142425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7" h="2556" extrusionOk="0">
                          <a:moveTo>
                            <a:pt x="3418" y="1"/>
                          </a:moveTo>
                          <a:cubicBezTo>
                            <a:pt x="1847" y="1"/>
                            <a:pt x="346" y="760"/>
                            <a:pt x="0" y="1278"/>
                          </a:cubicBezTo>
                          <a:cubicBezTo>
                            <a:pt x="346" y="1796"/>
                            <a:pt x="1847" y="2555"/>
                            <a:pt x="3418" y="2555"/>
                          </a:cubicBezTo>
                          <a:cubicBezTo>
                            <a:pt x="4988" y="2555"/>
                            <a:pt x="5696" y="2003"/>
                            <a:pt x="5696" y="1278"/>
                          </a:cubicBezTo>
                          <a:cubicBezTo>
                            <a:pt x="5696" y="553"/>
                            <a:pt x="4988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312" name="Google Shape;14312;p15"/>
                    <p:cNvSpPr/>
                    <p:nvPr/>
                  </p:nvSpPr>
                  <p:spPr>
                    <a:xfrm rot="-5400000">
                      <a:off x="797213" y="3152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7" y="1"/>
                          </a:moveTo>
                          <a:cubicBezTo>
                            <a:pt x="2951" y="1"/>
                            <a:pt x="2332" y="303"/>
                            <a:pt x="1622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8" y="4338"/>
                            <a:pt x="245" y="4343"/>
                            <a:pt x="319" y="4343"/>
                          </a:cubicBezTo>
                          <a:cubicBezTo>
                            <a:pt x="1025" y="4343"/>
                            <a:pt x="2437" y="3824"/>
                            <a:pt x="3452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20" y="1"/>
                            <a:pt x="343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313" name="Google Shape;14313;p15"/>
                    <p:cNvSpPr/>
                    <p:nvPr/>
                  </p:nvSpPr>
                  <p:spPr>
                    <a:xfrm rot="-5400000">
                      <a:off x="840925" y="3443825"/>
                      <a:ext cx="39725" cy="306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7" extrusionOk="0">
                          <a:moveTo>
                            <a:pt x="794" y="1"/>
                          </a:moveTo>
                          <a:cubicBezTo>
                            <a:pt x="0" y="1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314" name="Google Shape;14314;p15"/>
                    <p:cNvSpPr/>
                    <p:nvPr/>
                  </p:nvSpPr>
                  <p:spPr>
                    <a:xfrm rot="-5400000">
                      <a:off x="741688" y="335281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315" name="Google Shape;14315;p15"/>
                    <p:cNvSpPr/>
                    <p:nvPr/>
                  </p:nvSpPr>
                  <p:spPr>
                    <a:xfrm rot="-5400000">
                      <a:off x="746000" y="31853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316" name="Google Shape;14316;p15"/>
                    <p:cNvSpPr/>
                    <p:nvPr/>
                  </p:nvSpPr>
                  <p:spPr>
                    <a:xfrm rot="-5400000">
                      <a:off x="752475" y="2920425"/>
                      <a:ext cx="51800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72" h="2090" extrusionOk="0">
                          <a:moveTo>
                            <a:pt x="1036" y="1"/>
                          </a:moveTo>
                          <a:cubicBezTo>
                            <a:pt x="466" y="1"/>
                            <a:pt x="0" y="467"/>
                            <a:pt x="0" y="1036"/>
                          </a:cubicBezTo>
                          <a:cubicBezTo>
                            <a:pt x="0" y="1623"/>
                            <a:pt x="466" y="2089"/>
                            <a:pt x="1036" y="2089"/>
                          </a:cubicBezTo>
                          <a:cubicBezTo>
                            <a:pt x="1605" y="2089"/>
                            <a:pt x="2071" y="1623"/>
                            <a:pt x="2071" y="1036"/>
                          </a:cubicBezTo>
                          <a:cubicBezTo>
                            <a:pt x="2071" y="467"/>
                            <a:pt x="1605" y="1"/>
                            <a:pt x="103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317" name="Google Shape;14317;p15"/>
                    <p:cNvSpPr/>
                    <p:nvPr/>
                  </p:nvSpPr>
                  <p:spPr>
                    <a:xfrm rot="-5400000">
                      <a:off x="854738" y="2875138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0" y="1847"/>
                            <a:pt x="0" y="3418"/>
                          </a:cubicBezTo>
                          <a:cubicBezTo>
                            <a:pt x="0" y="5006"/>
                            <a:pt x="553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5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318" name="Google Shape;14318;p15"/>
                    <p:cNvSpPr/>
                    <p:nvPr/>
                  </p:nvSpPr>
                  <p:spPr>
                    <a:xfrm rot="-5400000">
                      <a:off x="800125" y="2810650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19" y="1"/>
                          </a:moveTo>
                          <a:cubicBezTo>
                            <a:pt x="245" y="1"/>
                            <a:pt x="179" y="7"/>
                            <a:pt x="121" y="18"/>
                          </a:cubicBezTo>
                          <a:cubicBezTo>
                            <a:pt x="1" y="639"/>
                            <a:pt x="518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5" y="4349"/>
                          </a:cubicBezTo>
                          <a:cubicBezTo>
                            <a:pt x="3718" y="4349"/>
                            <a:pt x="3967" y="4244"/>
                            <a:pt x="4160" y="4057"/>
                          </a:cubicBezTo>
                          <a:cubicBezTo>
                            <a:pt x="4661" y="3556"/>
                            <a:pt x="4557" y="2642"/>
                            <a:pt x="3435" y="1537"/>
                          </a:cubicBezTo>
                          <a:cubicBezTo>
                            <a:pt x="2435" y="521"/>
                            <a:pt x="1026" y="1"/>
                            <a:pt x="319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319" name="Google Shape;14319;p15"/>
                    <p:cNvSpPr/>
                    <p:nvPr/>
                  </p:nvSpPr>
                  <p:spPr>
                    <a:xfrm rot="-5400000">
                      <a:off x="706950" y="28063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1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4" y="2002"/>
                            <a:pt x="5714" y="1277"/>
                          </a:cubicBezTo>
                          <a:cubicBezTo>
                            <a:pt x="5714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320" name="Google Shape;14320;p15"/>
                    <p:cNvSpPr/>
                    <p:nvPr/>
                  </p:nvSpPr>
                  <p:spPr>
                    <a:xfrm rot="-5400000">
                      <a:off x="706950" y="30229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25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321" name="Google Shape;14321;p15"/>
                    <p:cNvSpPr/>
                    <p:nvPr/>
                  </p:nvSpPr>
                  <p:spPr>
                    <a:xfrm rot="-5400000">
                      <a:off x="800075" y="29738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42" y="1"/>
                          </a:moveTo>
                          <a:cubicBezTo>
                            <a:pt x="3635" y="1"/>
                            <a:pt x="2224" y="520"/>
                            <a:pt x="1209" y="1520"/>
                          </a:cubicBezTo>
                          <a:cubicBezTo>
                            <a:pt x="104" y="2642"/>
                            <a:pt x="1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2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2" y="7"/>
                            <a:pt x="4416" y="1"/>
                            <a:pt x="4342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322" name="Google Shape;14322;p15"/>
                    <p:cNvSpPr/>
                    <p:nvPr/>
                  </p:nvSpPr>
                  <p:spPr>
                    <a:xfrm rot="-5400000">
                      <a:off x="833813" y="31031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323" name="Google Shape;14323;p15"/>
                    <p:cNvSpPr/>
                    <p:nvPr/>
                  </p:nvSpPr>
                  <p:spPr>
                    <a:xfrm rot="-5400000">
                      <a:off x="833163" y="27603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324" name="Google Shape;14324;p15"/>
                    <p:cNvSpPr/>
                    <p:nvPr/>
                  </p:nvSpPr>
                  <p:spPr>
                    <a:xfrm rot="-5400000">
                      <a:off x="931975" y="28509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325" name="Google Shape;14325;p15"/>
                    <p:cNvSpPr/>
                    <p:nvPr/>
                  </p:nvSpPr>
                  <p:spPr>
                    <a:xfrm rot="-5400000">
                      <a:off x="927875" y="3018600"/>
                      <a:ext cx="40150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605" y="1226"/>
                            <a:pt x="1605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326" name="Google Shape;14326;p15"/>
                    <p:cNvSpPr/>
                    <p:nvPr/>
                  </p:nvSpPr>
                  <p:spPr>
                    <a:xfrm rot="-5400000">
                      <a:off x="909538" y="25705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7" y="0"/>
                            <a:pt x="1" y="466"/>
                            <a:pt x="1" y="1036"/>
                          </a:cubicBezTo>
                          <a:cubicBezTo>
                            <a:pt x="1" y="1606"/>
                            <a:pt x="467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327" name="Google Shape;14327;p15"/>
                    <p:cNvSpPr/>
                    <p:nvPr/>
                  </p:nvSpPr>
                  <p:spPr>
                    <a:xfrm rot="-5400000">
                      <a:off x="795188" y="25247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7" y="1"/>
                          </a:moveTo>
                          <a:cubicBezTo>
                            <a:pt x="553" y="1"/>
                            <a:pt x="0" y="708"/>
                            <a:pt x="0" y="2296"/>
                          </a:cubicBezTo>
                          <a:cubicBezTo>
                            <a:pt x="0" y="3884"/>
                            <a:pt x="760" y="5386"/>
                            <a:pt x="1277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328" name="Google Shape;14328;p15"/>
                    <p:cNvSpPr/>
                    <p:nvPr/>
                  </p:nvSpPr>
                  <p:spPr>
                    <a:xfrm rot="-5400000">
                      <a:off x="797213" y="2623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2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26" y="2825"/>
                          </a:cubicBezTo>
                          <a:cubicBezTo>
                            <a:pt x="2225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2" y="4338"/>
                            <a:pt x="4540" y="4326"/>
                          </a:cubicBezTo>
                          <a:cubicBezTo>
                            <a:pt x="4660" y="3722"/>
                            <a:pt x="4143" y="2117"/>
                            <a:pt x="3038" y="995"/>
                          </a:cubicBezTo>
                          <a:cubicBezTo>
                            <a:pt x="2341" y="299"/>
                            <a:pt x="1720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329" name="Google Shape;14329;p15"/>
                    <p:cNvSpPr/>
                    <p:nvPr/>
                  </p:nvSpPr>
                  <p:spPr>
                    <a:xfrm rot="-5400000">
                      <a:off x="864225" y="26727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0" y="553"/>
                            <a:pt x="0" y="1278"/>
                          </a:cubicBezTo>
                          <a:cubicBezTo>
                            <a:pt x="0" y="2003"/>
                            <a:pt x="708" y="2555"/>
                            <a:pt x="2296" y="2555"/>
                          </a:cubicBezTo>
                          <a:cubicBezTo>
                            <a:pt x="3866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6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330" name="Google Shape;14330;p15"/>
                    <p:cNvSpPr/>
                    <p:nvPr/>
                  </p:nvSpPr>
                  <p:spPr>
                    <a:xfrm rot="-5400000">
                      <a:off x="864225" y="24561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63" y="760"/>
                            <a:pt x="1" y="1278"/>
                          </a:cubicBezTo>
                          <a:cubicBezTo>
                            <a:pt x="363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331" name="Google Shape;14331;p15"/>
                    <p:cNvSpPr/>
                    <p:nvPr/>
                  </p:nvSpPr>
                  <p:spPr>
                    <a:xfrm rot="-5400000">
                      <a:off x="797213" y="2460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9" y="4338"/>
                            <a:pt x="245" y="4343"/>
                            <a:pt x="319" y="4343"/>
                          </a:cubicBezTo>
                          <a:cubicBezTo>
                            <a:pt x="1026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332" name="Google Shape;14332;p15"/>
                    <p:cNvSpPr/>
                    <p:nvPr/>
                  </p:nvSpPr>
                  <p:spPr>
                    <a:xfrm rot="-5400000">
                      <a:off x="741900" y="26609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333" name="Google Shape;14333;p15"/>
                    <p:cNvSpPr/>
                    <p:nvPr/>
                  </p:nvSpPr>
                  <p:spPr>
                    <a:xfrm rot="-5400000">
                      <a:off x="745988" y="24932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334" name="Google Shape;14334;p15"/>
                    <p:cNvSpPr/>
                    <p:nvPr/>
                  </p:nvSpPr>
                  <p:spPr>
                    <a:xfrm rot="-5400000">
                      <a:off x="748000" y="2224275"/>
                      <a:ext cx="60850" cy="52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4" h="2086" extrusionOk="0">
                          <a:moveTo>
                            <a:pt x="1048" y="0"/>
                          </a:moveTo>
                          <a:cubicBezTo>
                            <a:pt x="513" y="0"/>
                            <a:pt x="0" y="414"/>
                            <a:pt x="0" y="1032"/>
                          </a:cubicBezTo>
                          <a:cubicBezTo>
                            <a:pt x="0" y="1619"/>
                            <a:pt x="466" y="2085"/>
                            <a:pt x="1053" y="2085"/>
                          </a:cubicBezTo>
                          <a:cubicBezTo>
                            <a:pt x="1968" y="2085"/>
                            <a:pt x="2434" y="963"/>
                            <a:pt x="1778" y="307"/>
                          </a:cubicBezTo>
                          <a:cubicBezTo>
                            <a:pt x="1566" y="95"/>
                            <a:pt x="1304" y="0"/>
                            <a:pt x="1048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335" name="Google Shape;14335;p15"/>
                    <p:cNvSpPr/>
                    <p:nvPr/>
                  </p:nvSpPr>
                  <p:spPr>
                    <a:xfrm rot="-5400000">
                      <a:off x="854725" y="218302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53" y="5714"/>
                            <a:pt x="1278" y="5714"/>
                          </a:cubicBezTo>
                          <a:cubicBezTo>
                            <a:pt x="1986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79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336" name="Google Shape;14336;p15"/>
                    <p:cNvSpPr/>
                    <p:nvPr/>
                  </p:nvSpPr>
                  <p:spPr>
                    <a:xfrm rot="-5400000">
                      <a:off x="800125" y="21185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5" y="1"/>
                          </a:moveTo>
                          <a:cubicBezTo>
                            <a:pt x="230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18" y="2227"/>
                            <a:pt x="1622" y="3349"/>
                          </a:cubicBezTo>
                          <a:cubicBezTo>
                            <a:pt x="2315" y="4052"/>
                            <a:pt x="2933" y="4349"/>
                            <a:pt x="3420" y="4349"/>
                          </a:cubicBezTo>
                          <a:cubicBezTo>
                            <a:pt x="3711" y="4349"/>
                            <a:pt x="3956" y="4244"/>
                            <a:pt x="4142" y="4057"/>
                          </a:cubicBezTo>
                          <a:cubicBezTo>
                            <a:pt x="4660" y="3556"/>
                            <a:pt x="4557" y="2642"/>
                            <a:pt x="3435" y="1537"/>
                          </a:cubicBezTo>
                          <a:cubicBezTo>
                            <a:pt x="2419" y="521"/>
                            <a:pt x="1022" y="1"/>
                            <a:pt x="30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337" name="Google Shape;14337;p15"/>
                    <p:cNvSpPr/>
                    <p:nvPr/>
                  </p:nvSpPr>
                  <p:spPr>
                    <a:xfrm rot="-5400000">
                      <a:off x="706963" y="2114213"/>
                      <a:ext cx="142825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3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5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5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338" name="Google Shape;14338;p15"/>
                    <p:cNvSpPr/>
                    <p:nvPr/>
                  </p:nvSpPr>
                  <p:spPr>
                    <a:xfrm rot="-5400000">
                      <a:off x="706950" y="23308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1" y="570"/>
                            <a:pt x="1" y="1277"/>
                          </a:cubicBezTo>
                          <a:cubicBezTo>
                            <a:pt x="1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9" y="1795"/>
                            <a:pt x="5714" y="1277"/>
                          </a:cubicBezTo>
                          <a:cubicBezTo>
                            <a:pt x="5369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339" name="Google Shape;14339;p15"/>
                    <p:cNvSpPr/>
                    <p:nvPr/>
                  </p:nvSpPr>
                  <p:spPr>
                    <a:xfrm rot="-5400000">
                      <a:off x="800075" y="22817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9" y="1520"/>
                          </a:cubicBezTo>
                          <a:cubicBezTo>
                            <a:pt x="87" y="2642"/>
                            <a:pt x="1" y="3539"/>
                            <a:pt x="501" y="4057"/>
                          </a:cubicBezTo>
                          <a:cubicBezTo>
                            <a:pt x="693" y="4242"/>
                            <a:pt x="936" y="4344"/>
                            <a:pt x="1222" y="4344"/>
                          </a:cubicBezTo>
                          <a:cubicBezTo>
                            <a:pt x="1711" y="4344"/>
                            <a:pt x="2325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340" name="Google Shape;14340;p15"/>
                    <p:cNvSpPr/>
                    <p:nvPr/>
                  </p:nvSpPr>
                  <p:spPr>
                    <a:xfrm rot="-5400000">
                      <a:off x="833600" y="24112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341" name="Google Shape;14341;p15"/>
                    <p:cNvSpPr/>
                    <p:nvPr/>
                  </p:nvSpPr>
                  <p:spPr>
                    <a:xfrm rot="-5400000">
                      <a:off x="833163" y="20682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342" name="Google Shape;14342;p15"/>
                    <p:cNvSpPr/>
                    <p:nvPr/>
                  </p:nvSpPr>
                  <p:spPr>
                    <a:xfrm rot="-5400000">
                      <a:off x="931975" y="2158850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605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343" name="Google Shape;14343;p15"/>
                    <p:cNvSpPr/>
                    <p:nvPr/>
                  </p:nvSpPr>
                  <p:spPr>
                    <a:xfrm rot="-5400000">
                      <a:off x="928088" y="23267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344" name="Google Shape;14344;p15"/>
                    <p:cNvSpPr/>
                    <p:nvPr/>
                  </p:nvSpPr>
                  <p:spPr>
                    <a:xfrm rot="-5400000">
                      <a:off x="905375" y="1882550"/>
                      <a:ext cx="60875" cy="52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5" h="2085" extrusionOk="0">
                          <a:moveTo>
                            <a:pt x="1399" y="0"/>
                          </a:moveTo>
                          <a:cubicBezTo>
                            <a:pt x="467" y="0"/>
                            <a:pt x="1" y="1122"/>
                            <a:pt x="657" y="1778"/>
                          </a:cubicBezTo>
                          <a:cubicBezTo>
                            <a:pt x="868" y="1990"/>
                            <a:pt x="1129" y="2085"/>
                            <a:pt x="1384" y="2085"/>
                          </a:cubicBezTo>
                          <a:cubicBezTo>
                            <a:pt x="1920" y="2085"/>
                            <a:pt x="2434" y="1667"/>
                            <a:pt x="2434" y="1036"/>
                          </a:cubicBezTo>
                          <a:cubicBezTo>
                            <a:pt x="2434" y="466"/>
                            <a:pt x="1968" y="0"/>
                            <a:pt x="1399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345" name="Google Shape;14345;p15"/>
                    <p:cNvSpPr/>
                    <p:nvPr/>
                  </p:nvSpPr>
                  <p:spPr>
                    <a:xfrm rot="-5400000">
                      <a:off x="795188" y="18326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68"/>
                            <a:pt x="1278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346" name="Google Shape;14346;p15"/>
                    <p:cNvSpPr/>
                    <p:nvPr/>
                  </p:nvSpPr>
                  <p:spPr>
                    <a:xfrm rot="-5400000">
                      <a:off x="797213" y="1931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3" y="0"/>
                          </a:moveTo>
                          <a:cubicBezTo>
                            <a:pt x="936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4" y="1703"/>
                            <a:pt x="1209" y="2825"/>
                          </a:cubicBezTo>
                          <a:cubicBezTo>
                            <a:pt x="2224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8" y="995"/>
                          </a:cubicBezTo>
                          <a:cubicBezTo>
                            <a:pt x="2331" y="299"/>
                            <a:pt x="1713" y="0"/>
                            <a:pt x="122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347" name="Google Shape;14347;p15"/>
                    <p:cNvSpPr/>
                    <p:nvPr/>
                  </p:nvSpPr>
                  <p:spPr>
                    <a:xfrm rot="-5400000">
                      <a:off x="864225" y="19806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8" y="2555"/>
                            <a:pt x="2296" y="2555"/>
                          </a:cubicBezTo>
                          <a:cubicBezTo>
                            <a:pt x="3867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348" name="Google Shape;14348;p15"/>
                    <p:cNvSpPr/>
                    <p:nvPr/>
                  </p:nvSpPr>
                  <p:spPr>
                    <a:xfrm rot="-5400000">
                      <a:off x="864225" y="17640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18" y="1"/>
                          </a:moveTo>
                          <a:cubicBezTo>
                            <a:pt x="1848" y="1"/>
                            <a:pt x="346" y="760"/>
                            <a:pt x="1" y="1278"/>
                          </a:cubicBezTo>
                          <a:cubicBezTo>
                            <a:pt x="346" y="1796"/>
                            <a:pt x="1848" y="2555"/>
                            <a:pt x="3418" y="2555"/>
                          </a:cubicBezTo>
                          <a:cubicBezTo>
                            <a:pt x="5006" y="2555"/>
                            <a:pt x="5714" y="2003"/>
                            <a:pt x="5714" y="1278"/>
                          </a:cubicBezTo>
                          <a:cubicBezTo>
                            <a:pt x="5714" y="553"/>
                            <a:pt x="5006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349" name="Google Shape;14349;p15"/>
                    <p:cNvSpPr/>
                    <p:nvPr/>
                  </p:nvSpPr>
                  <p:spPr>
                    <a:xfrm rot="-5400000">
                      <a:off x="797213" y="17682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01" y="2117"/>
                            <a:pt x="1" y="3722"/>
                            <a:pt x="122" y="4326"/>
                          </a:cubicBezTo>
                          <a:cubicBezTo>
                            <a:pt x="179" y="4338"/>
                            <a:pt x="245" y="4343"/>
                            <a:pt x="320" y="4343"/>
                          </a:cubicBezTo>
                          <a:cubicBezTo>
                            <a:pt x="1026" y="4343"/>
                            <a:pt x="2436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350" name="Google Shape;14350;p15"/>
                    <p:cNvSpPr/>
                    <p:nvPr/>
                  </p:nvSpPr>
                  <p:spPr>
                    <a:xfrm rot="-5400000">
                      <a:off x="741900" y="19688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8" y="1243"/>
                            <a:pt x="1588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351" name="Google Shape;14351;p15"/>
                    <p:cNvSpPr/>
                    <p:nvPr/>
                  </p:nvSpPr>
                  <p:spPr>
                    <a:xfrm rot="-5400000">
                      <a:off x="746213" y="18013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352" name="Google Shape;14352;p15"/>
                    <p:cNvSpPr/>
                    <p:nvPr/>
                  </p:nvSpPr>
                  <p:spPr>
                    <a:xfrm rot="-5400000">
                      <a:off x="752263" y="1536438"/>
                      <a:ext cx="52225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90" extrusionOk="0">
                          <a:moveTo>
                            <a:pt x="1053" y="1"/>
                          </a:moveTo>
                          <a:cubicBezTo>
                            <a:pt x="467" y="1"/>
                            <a:pt x="1" y="467"/>
                            <a:pt x="1" y="1036"/>
                          </a:cubicBezTo>
                          <a:cubicBezTo>
                            <a:pt x="1" y="1623"/>
                            <a:pt x="467" y="2089"/>
                            <a:pt x="1053" y="2089"/>
                          </a:cubicBezTo>
                          <a:cubicBezTo>
                            <a:pt x="1623" y="2089"/>
                            <a:pt x="2089" y="1623"/>
                            <a:pt x="2089" y="1036"/>
                          </a:cubicBezTo>
                          <a:cubicBezTo>
                            <a:pt x="2089" y="467"/>
                            <a:pt x="1623" y="1"/>
                            <a:pt x="10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353" name="Google Shape;14353;p15"/>
                    <p:cNvSpPr/>
                    <p:nvPr/>
                  </p:nvSpPr>
                  <p:spPr>
                    <a:xfrm rot="-5400000">
                      <a:off x="854725" y="1491350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70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6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354" name="Google Shape;14354;p15"/>
                    <p:cNvSpPr/>
                    <p:nvPr/>
                  </p:nvSpPr>
                  <p:spPr>
                    <a:xfrm rot="-5400000">
                      <a:off x="800125" y="14264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6" y="1"/>
                          </a:moveTo>
                          <a:cubicBezTo>
                            <a:pt x="231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01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1" y="4349"/>
                          </a:cubicBezTo>
                          <a:cubicBezTo>
                            <a:pt x="3711" y="4349"/>
                            <a:pt x="3956" y="4244"/>
                            <a:pt x="4143" y="4057"/>
                          </a:cubicBezTo>
                          <a:cubicBezTo>
                            <a:pt x="4660" y="3556"/>
                            <a:pt x="4540" y="2642"/>
                            <a:pt x="3435" y="1537"/>
                          </a:cubicBezTo>
                          <a:cubicBezTo>
                            <a:pt x="2420" y="521"/>
                            <a:pt x="1022" y="1"/>
                            <a:pt x="30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355" name="Google Shape;14355;p15"/>
                    <p:cNvSpPr/>
                    <p:nvPr/>
                  </p:nvSpPr>
                  <p:spPr>
                    <a:xfrm rot="-5400000">
                      <a:off x="706950" y="14221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356" name="Google Shape;14356;p15"/>
                    <p:cNvSpPr/>
                    <p:nvPr/>
                  </p:nvSpPr>
                  <p:spPr>
                    <a:xfrm rot="-5400000">
                      <a:off x="706950" y="16387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6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6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357" name="Google Shape;14357;p15"/>
                    <p:cNvSpPr/>
                    <p:nvPr/>
                  </p:nvSpPr>
                  <p:spPr>
                    <a:xfrm rot="-5400000">
                      <a:off x="800075" y="1589575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8" y="1520"/>
                          </a:cubicBezTo>
                          <a:cubicBezTo>
                            <a:pt x="87" y="2642"/>
                            <a:pt x="0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1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0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358" name="Google Shape;14358;p15"/>
                    <p:cNvSpPr/>
                    <p:nvPr/>
                  </p:nvSpPr>
                  <p:spPr>
                    <a:xfrm rot="-5400000">
                      <a:off x="833600" y="17191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2" y="0"/>
                          </a:moveTo>
                          <a:cubicBezTo>
                            <a:pt x="1" y="0"/>
                            <a:pt x="1" y="1243"/>
                            <a:pt x="812" y="1243"/>
                          </a:cubicBezTo>
                          <a:cubicBezTo>
                            <a:pt x="1606" y="1243"/>
                            <a:pt x="1606" y="0"/>
                            <a:pt x="812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359" name="Google Shape;14359;p15"/>
                    <p:cNvSpPr/>
                    <p:nvPr/>
                  </p:nvSpPr>
                  <p:spPr>
                    <a:xfrm rot="-5400000">
                      <a:off x="833150" y="1376150"/>
                      <a:ext cx="4017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360" name="Google Shape;14360;p15"/>
                    <p:cNvSpPr/>
                    <p:nvPr/>
                  </p:nvSpPr>
                  <p:spPr>
                    <a:xfrm rot="-5400000">
                      <a:off x="909538" y="1186288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6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66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361" name="Google Shape;14361;p15"/>
                    <p:cNvSpPr/>
                    <p:nvPr/>
                  </p:nvSpPr>
                  <p:spPr>
                    <a:xfrm rot="-5400000">
                      <a:off x="794963" y="1140763"/>
                      <a:ext cx="6432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73" h="5714" extrusionOk="0">
                          <a:moveTo>
                            <a:pt x="1295" y="1"/>
                          </a:moveTo>
                          <a:cubicBezTo>
                            <a:pt x="570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77" y="5386"/>
                            <a:pt x="1295" y="5714"/>
                          </a:cubicBezTo>
                          <a:cubicBezTo>
                            <a:pt x="1796" y="5368"/>
                            <a:pt x="2572" y="3867"/>
                            <a:pt x="2572" y="2296"/>
                          </a:cubicBezTo>
                          <a:cubicBezTo>
                            <a:pt x="2572" y="726"/>
                            <a:pt x="2003" y="1"/>
                            <a:pt x="12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362" name="Google Shape;14362;p15"/>
                    <p:cNvSpPr/>
                    <p:nvPr/>
                  </p:nvSpPr>
                  <p:spPr>
                    <a:xfrm rot="-5400000">
                      <a:off x="797438" y="1239438"/>
                      <a:ext cx="11607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43" h="4344" extrusionOk="0">
                          <a:moveTo>
                            <a:pt x="1214" y="0"/>
                          </a:moveTo>
                          <a:cubicBezTo>
                            <a:pt x="927" y="0"/>
                            <a:pt x="685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08" y="2825"/>
                          </a:cubicBezTo>
                          <a:cubicBezTo>
                            <a:pt x="2224" y="3824"/>
                            <a:pt x="3635" y="4343"/>
                            <a:pt x="4341" y="4343"/>
                          </a:cubicBezTo>
                          <a:cubicBezTo>
                            <a:pt x="4416" y="4343"/>
                            <a:pt x="4482" y="4338"/>
                            <a:pt x="4539" y="4326"/>
                          </a:cubicBezTo>
                          <a:cubicBezTo>
                            <a:pt x="4643" y="3722"/>
                            <a:pt x="4142" y="2117"/>
                            <a:pt x="3020" y="995"/>
                          </a:cubicBezTo>
                          <a:cubicBezTo>
                            <a:pt x="2324" y="299"/>
                            <a:pt x="1703" y="0"/>
                            <a:pt x="121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363" name="Google Shape;14363;p15"/>
                    <p:cNvSpPr/>
                    <p:nvPr/>
                  </p:nvSpPr>
                  <p:spPr>
                    <a:xfrm rot="-5400000">
                      <a:off x="864225" y="12885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9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9" y="2555"/>
                            <a:pt x="2296" y="2555"/>
                          </a:cubicBezTo>
                          <a:cubicBezTo>
                            <a:pt x="3867" y="2555"/>
                            <a:pt x="5351" y="1796"/>
                            <a:pt x="5714" y="1278"/>
                          </a:cubicBezTo>
                          <a:cubicBezTo>
                            <a:pt x="5351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364" name="Google Shape;14364;p15"/>
                    <p:cNvSpPr/>
                    <p:nvPr/>
                  </p:nvSpPr>
                  <p:spPr>
                    <a:xfrm rot="-5400000">
                      <a:off x="864225" y="107192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45" y="760"/>
                            <a:pt x="0" y="1278"/>
                          </a:cubicBezTo>
                          <a:cubicBezTo>
                            <a:pt x="345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365" name="Google Shape;14365;p15"/>
                    <p:cNvSpPr/>
                    <p:nvPr/>
                  </p:nvSpPr>
                  <p:spPr>
                    <a:xfrm rot="-5400000">
                      <a:off x="797213" y="1076113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3" y="1"/>
                          </a:moveTo>
                          <a:cubicBezTo>
                            <a:pt x="2943" y="1"/>
                            <a:pt x="2321" y="303"/>
                            <a:pt x="1623" y="1012"/>
                          </a:cubicBezTo>
                          <a:cubicBezTo>
                            <a:pt x="518" y="2134"/>
                            <a:pt x="0" y="3722"/>
                            <a:pt x="104" y="4326"/>
                          </a:cubicBezTo>
                          <a:cubicBezTo>
                            <a:pt x="163" y="4338"/>
                            <a:pt x="231" y="4343"/>
                            <a:pt x="306" y="4343"/>
                          </a:cubicBezTo>
                          <a:cubicBezTo>
                            <a:pt x="1025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18" y="1"/>
                            <a:pt x="343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366" name="Google Shape;14366;p15"/>
                    <p:cNvSpPr/>
                    <p:nvPr/>
                  </p:nvSpPr>
                  <p:spPr>
                    <a:xfrm rot="-5400000">
                      <a:off x="741900" y="12767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367" name="Google Shape;14367;p15"/>
                    <p:cNvSpPr/>
                    <p:nvPr/>
                  </p:nvSpPr>
                  <p:spPr>
                    <a:xfrm rot="-5400000">
                      <a:off x="746213" y="11092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368" name="Google Shape;14368;p15"/>
                    <p:cNvSpPr/>
                    <p:nvPr/>
                  </p:nvSpPr>
                  <p:spPr>
                    <a:xfrm rot="-5400000">
                      <a:off x="758338" y="99681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369" name="Google Shape;14369;p15"/>
                    <p:cNvSpPr/>
                    <p:nvPr/>
                  </p:nvSpPr>
                  <p:spPr>
                    <a:xfrm rot="-5400000">
                      <a:off x="932188" y="14669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370" name="Google Shape;14370;p15"/>
                    <p:cNvSpPr/>
                    <p:nvPr/>
                  </p:nvSpPr>
                  <p:spPr>
                    <a:xfrm rot="-5400000">
                      <a:off x="928088" y="16346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5" y="0"/>
                          </a:moveTo>
                          <a:cubicBezTo>
                            <a:pt x="1" y="0"/>
                            <a:pt x="1" y="1226"/>
                            <a:pt x="795" y="1226"/>
                          </a:cubicBezTo>
                          <a:cubicBezTo>
                            <a:pt x="1589" y="1226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  <p:sp>
                <p:nvSpPr>
                  <p:cNvPr id="14371" name="Google Shape;14371;p15"/>
                  <p:cNvSpPr/>
                  <p:nvPr/>
                </p:nvSpPr>
                <p:spPr>
                  <a:xfrm>
                    <a:off x="7993500" y="4945725"/>
                    <a:ext cx="52225" cy="5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" h="2072" extrusionOk="0">
                        <a:moveTo>
                          <a:pt x="1053" y="0"/>
                        </a:moveTo>
                        <a:cubicBezTo>
                          <a:pt x="484" y="0"/>
                          <a:pt x="0" y="466"/>
                          <a:pt x="0" y="1036"/>
                        </a:cubicBezTo>
                        <a:cubicBezTo>
                          <a:pt x="0" y="1606"/>
                          <a:pt x="484" y="2072"/>
                          <a:pt x="1053" y="2072"/>
                        </a:cubicBezTo>
                        <a:cubicBezTo>
                          <a:pt x="1623" y="2072"/>
                          <a:pt x="2089" y="1606"/>
                          <a:pt x="2089" y="1036"/>
                        </a:cubicBezTo>
                        <a:cubicBezTo>
                          <a:pt x="2089" y="466"/>
                          <a:pt x="1623" y="0"/>
                          <a:pt x="105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372" name="Google Shape;14372;p15"/>
                  <p:cNvSpPr/>
                  <p:nvPr/>
                </p:nvSpPr>
                <p:spPr>
                  <a:xfrm>
                    <a:off x="7987875" y="4791675"/>
                    <a:ext cx="63900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6" h="5714" extrusionOk="0">
                        <a:moveTo>
                          <a:pt x="1278" y="1"/>
                        </a:moveTo>
                        <a:cubicBezTo>
                          <a:pt x="553" y="1"/>
                          <a:pt x="1" y="708"/>
                          <a:pt x="1" y="2296"/>
                        </a:cubicBezTo>
                        <a:cubicBezTo>
                          <a:pt x="1" y="3884"/>
                          <a:pt x="760" y="5386"/>
                          <a:pt x="1278" y="5714"/>
                        </a:cubicBezTo>
                        <a:cubicBezTo>
                          <a:pt x="1796" y="5386"/>
                          <a:pt x="2555" y="3867"/>
                          <a:pt x="2555" y="2296"/>
                        </a:cubicBezTo>
                        <a:cubicBezTo>
                          <a:pt x="2555" y="726"/>
                          <a:pt x="2003" y="1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373" name="Google Shape;14373;p15"/>
                  <p:cNvSpPr/>
                  <p:nvPr/>
                </p:nvSpPr>
                <p:spPr>
                  <a:xfrm>
                    <a:off x="7880000" y="4837150"/>
                    <a:ext cx="116550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2" h="4344" extrusionOk="0">
                        <a:moveTo>
                          <a:pt x="1227" y="0"/>
                        </a:moveTo>
                        <a:cubicBezTo>
                          <a:pt x="938" y="0"/>
                          <a:pt x="693" y="102"/>
                          <a:pt x="501" y="287"/>
                        </a:cubicBezTo>
                        <a:cubicBezTo>
                          <a:pt x="1" y="805"/>
                          <a:pt x="105" y="1703"/>
                          <a:pt x="1226" y="2825"/>
                        </a:cubicBezTo>
                        <a:cubicBezTo>
                          <a:pt x="2226" y="3824"/>
                          <a:pt x="3636" y="4343"/>
                          <a:pt x="4342" y="4343"/>
                        </a:cubicBezTo>
                        <a:cubicBezTo>
                          <a:pt x="4416" y="4343"/>
                          <a:pt x="4483" y="4338"/>
                          <a:pt x="4540" y="4326"/>
                        </a:cubicBezTo>
                        <a:cubicBezTo>
                          <a:pt x="4661" y="3722"/>
                          <a:pt x="4143" y="2117"/>
                          <a:pt x="3039" y="995"/>
                        </a:cubicBezTo>
                        <a:cubicBezTo>
                          <a:pt x="2342" y="299"/>
                          <a:pt x="1721" y="0"/>
                          <a:pt x="122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374" name="Google Shape;14374;p15"/>
                  <p:cNvSpPr/>
                  <p:nvPr/>
                </p:nvSpPr>
                <p:spPr>
                  <a:xfrm>
                    <a:off x="7839875" y="4939675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2296" y="1"/>
                        </a:moveTo>
                        <a:cubicBezTo>
                          <a:pt x="726" y="1"/>
                          <a:pt x="1" y="553"/>
                          <a:pt x="1" y="1278"/>
                        </a:cubicBezTo>
                        <a:cubicBezTo>
                          <a:pt x="1" y="2003"/>
                          <a:pt x="726" y="2555"/>
                          <a:pt x="2296" y="2555"/>
                        </a:cubicBezTo>
                        <a:cubicBezTo>
                          <a:pt x="3867" y="2555"/>
                          <a:pt x="5369" y="1796"/>
                          <a:pt x="5714" y="1278"/>
                        </a:cubicBezTo>
                        <a:cubicBezTo>
                          <a:pt x="5369" y="760"/>
                          <a:pt x="3867" y="1"/>
                          <a:pt x="229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375" name="Google Shape;14375;p15"/>
                  <p:cNvSpPr/>
                  <p:nvPr/>
                </p:nvSpPr>
                <p:spPr>
                  <a:xfrm>
                    <a:off x="8056925" y="4939675"/>
                    <a:ext cx="142425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97" h="2556" extrusionOk="0">
                        <a:moveTo>
                          <a:pt x="3418" y="1"/>
                        </a:moveTo>
                        <a:cubicBezTo>
                          <a:pt x="1847" y="1"/>
                          <a:pt x="346" y="760"/>
                          <a:pt x="0" y="1278"/>
                        </a:cubicBezTo>
                        <a:cubicBezTo>
                          <a:pt x="346" y="1796"/>
                          <a:pt x="1847" y="2555"/>
                          <a:pt x="3418" y="2555"/>
                        </a:cubicBezTo>
                        <a:cubicBezTo>
                          <a:pt x="4988" y="2555"/>
                          <a:pt x="5696" y="2003"/>
                          <a:pt x="5696" y="1278"/>
                        </a:cubicBezTo>
                        <a:cubicBezTo>
                          <a:pt x="5696" y="553"/>
                          <a:pt x="4988" y="1"/>
                          <a:pt x="341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376" name="Google Shape;14376;p15"/>
                  <p:cNvSpPr/>
                  <p:nvPr/>
                </p:nvSpPr>
                <p:spPr>
                  <a:xfrm>
                    <a:off x="8043125" y="4837150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3437" y="1"/>
                        </a:moveTo>
                        <a:cubicBezTo>
                          <a:pt x="2951" y="1"/>
                          <a:pt x="2332" y="303"/>
                          <a:pt x="1622" y="1012"/>
                        </a:cubicBezTo>
                        <a:cubicBezTo>
                          <a:pt x="518" y="2117"/>
                          <a:pt x="0" y="3722"/>
                          <a:pt x="121" y="4326"/>
                        </a:cubicBezTo>
                        <a:cubicBezTo>
                          <a:pt x="178" y="4338"/>
                          <a:pt x="245" y="4343"/>
                          <a:pt x="319" y="4343"/>
                        </a:cubicBezTo>
                        <a:cubicBezTo>
                          <a:pt x="1025" y="4343"/>
                          <a:pt x="2437" y="3824"/>
                          <a:pt x="3452" y="2825"/>
                        </a:cubicBezTo>
                        <a:cubicBezTo>
                          <a:pt x="4557" y="1720"/>
                          <a:pt x="4660" y="805"/>
                          <a:pt x="4142" y="287"/>
                        </a:cubicBezTo>
                        <a:cubicBezTo>
                          <a:pt x="3958" y="103"/>
                          <a:pt x="3720" y="1"/>
                          <a:pt x="343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377" name="Google Shape;14377;p15"/>
                  <p:cNvSpPr/>
                  <p:nvPr/>
                </p:nvSpPr>
                <p:spPr>
                  <a:xfrm>
                    <a:off x="7816150" y="4890275"/>
                    <a:ext cx="39725" cy="30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27" extrusionOk="0">
                        <a:moveTo>
                          <a:pt x="794" y="1"/>
                        </a:moveTo>
                        <a:cubicBezTo>
                          <a:pt x="0" y="1"/>
                          <a:pt x="0" y="1226"/>
                          <a:pt x="794" y="1226"/>
                        </a:cubicBezTo>
                        <a:cubicBezTo>
                          <a:pt x="1588" y="1226"/>
                          <a:pt x="1588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378" name="Google Shape;14378;p15"/>
                  <p:cNvSpPr/>
                  <p:nvPr/>
                </p:nvSpPr>
                <p:spPr>
                  <a:xfrm>
                    <a:off x="8329625" y="4851225"/>
                    <a:ext cx="63875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5" h="5714" extrusionOk="0">
                        <a:moveTo>
                          <a:pt x="1278" y="1"/>
                        </a:moveTo>
                        <a:cubicBezTo>
                          <a:pt x="760" y="363"/>
                          <a:pt x="0" y="1847"/>
                          <a:pt x="0" y="3418"/>
                        </a:cubicBezTo>
                        <a:cubicBezTo>
                          <a:pt x="0" y="5006"/>
                          <a:pt x="553" y="5714"/>
                          <a:pt x="1278" y="5714"/>
                        </a:cubicBezTo>
                        <a:cubicBezTo>
                          <a:pt x="2003" y="5714"/>
                          <a:pt x="2555" y="5006"/>
                          <a:pt x="2555" y="3418"/>
                        </a:cubicBezTo>
                        <a:cubicBezTo>
                          <a:pt x="2555" y="1847"/>
                          <a:pt x="1795" y="363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379" name="Google Shape;14379;p15"/>
                  <p:cNvSpPr/>
                  <p:nvPr/>
                </p:nvSpPr>
                <p:spPr>
                  <a:xfrm>
                    <a:off x="8384850" y="4840000"/>
                    <a:ext cx="116525" cy="108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9" extrusionOk="0">
                        <a:moveTo>
                          <a:pt x="319" y="1"/>
                        </a:moveTo>
                        <a:cubicBezTo>
                          <a:pt x="245" y="1"/>
                          <a:pt x="179" y="7"/>
                          <a:pt x="121" y="18"/>
                        </a:cubicBezTo>
                        <a:cubicBezTo>
                          <a:pt x="1" y="639"/>
                          <a:pt x="518" y="2227"/>
                          <a:pt x="1623" y="3349"/>
                        </a:cubicBezTo>
                        <a:cubicBezTo>
                          <a:pt x="2315" y="4052"/>
                          <a:pt x="2933" y="4349"/>
                          <a:pt x="3425" y="4349"/>
                        </a:cubicBezTo>
                        <a:cubicBezTo>
                          <a:pt x="3718" y="4349"/>
                          <a:pt x="3967" y="4244"/>
                          <a:pt x="4160" y="4057"/>
                        </a:cubicBezTo>
                        <a:cubicBezTo>
                          <a:pt x="4661" y="3556"/>
                          <a:pt x="4557" y="2642"/>
                          <a:pt x="3435" y="1537"/>
                        </a:cubicBezTo>
                        <a:cubicBezTo>
                          <a:pt x="2435" y="521"/>
                          <a:pt x="1026" y="1"/>
                          <a:pt x="31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380" name="Google Shape;14380;p15"/>
                  <p:cNvSpPr/>
                  <p:nvPr/>
                </p:nvSpPr>
                <p:spPr>
                  <a:xfrm>
                    <a:off x="8221750" y="4840000"/>
                    <a:ext cx="116525" cy="10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5" extrusionOk="0">
                        <a:moveTo>
                          <a:pt x="4342" y="1"/>
                        </a:moveTo>
                        <a:cubicBezTo>
                          <a:pt x="3635" y="1"/>
                          <a:pt x="2224" y="520"/>
                          <a:pt x="1209" y="1520"/>
                        </a:cubicBezTo>
                        <a:cubicBezTo>
                          <a:pt x="104" y="2642"/>
                          <a:pt x="1" y="3539"/>
                          <a:pt x="501" y="4057"/>
                        </a:cubicBezTo>
                        <a:cubicBezTo>
                          <a:pt x="692" y="4242"/>
                          <a:pt x="935" y="4344"/>
                          <a:pt x="1222" y="4344"/>
                        </a:cubicBezTo>
                        <a:cubicBezTo>
                          <a:pt x="1710" y="4344"/>
                          <a:pt x="2324" y="4046"/>
                          <a:pt x="3021" y="3349"/>
                        </a:cubicBezTo>
                        <a:cubicBezTo>
                          <a:pt x="4143" y="2227"/>
                          <a:pt x="4661" y="622"/>
                          <a:pt x="4540" y="18"/>
                        </a:cubicBezTo>
                        <a:cubicBezTo>
                          <a:pt x="4482" y="7"/>
                          <a:pt x="4416" y="1"/>
                          <a:pt x="434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381" name="Google Shape;14381;p15"/>
                  <p:cNvSpPr/>
                  <p:nvPr/>
                </p:nvSpPr>
                <p:spPr>
                  <a:xfrm>
                    <a:off x="8169550" y="4874100"/>
                    <a:ext cx="397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4" extrusionOk="0">
                        <a:moveTo>
                          <a:pt x="794" y="0"/>
                        </a:moveTo>
                        <a:cubicBezTo>
                          <a:pt x="0" y="0"/>
                          <a:pt x="0" y="1243"/>
                          <a:pt x="794" y="1243"/>
                        </a:cubicBezTo>
                        <a:cubicBezTo>
                          <a:pt x="1588" y="1243"/>
                          <a:pt x="1588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382" name="Google Shape;14382;p15"/>
                  <p:cNvSpPr/>
                  <p:nvPr/>
                </p:nvSpPr>
                <p:spPr>
                  <a:xfrm>
                    <a:off x="8512150" y="4873675"/>
                    <a:ext cx="40150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3" extrusionOk="0">
                        <a:moveTo>
                          <a:pt x="811" y="0"/>
                        </a:moveTo>
                        <a:cubicBezTo>
                          <a:pt x="0" y="0"/>
                          <a:pt x="0" y="1243"/>
                          <a:pt x="811" y="1243"/>
                        </a:cubicBezTo>
                        <a:cubicBezTo>
                          <a:pt x="1605" y="1243"/>
                          <a:pt x="1605" y="0"/>
                          <a:pt x="811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383" name="Google Shape;14383;p15"/>
                  <p:cNvSpPr/>
                  <p:nvPr/>
                </p:nvSpPr>
                <p:spPr>
                  <a:xfrm>
                    <a:off x="8421525" y="4972475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795" y="1"/>
                        </a:moveTo>
                        <a:cubicBezTo>
                          <a:pt x="1" y="1"/>
                          <a:pt x="1" y="1243"/>
                          <a:pt x="795" y="1243"/>
                        </a:cubicBezTo>
                        <a:cubicBezTo>
                          <a:pt x="1606" y="1243"/>
                          <a:pt x="1606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384" name="Google Shape;14384;p15"/>
                  <p:cNvSpPr/>
                  <p:nvPr/>
                </p:nvSpPr>
                <p:spPr>
                  <a:xfrm>
                    <a:off x="8254125" y="4968600"/>
                    <a:ext cx="40150" cy="3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26" extrusionOk="0">
                        <a:moveTo>
                          <a:pt x="794" y="0"/>
                        </a:moveTo>
                        <a:cubicBezTo>
                          <a:pt x="0" y="0"/>
                          <a:pt x="0" y="1226"/>
                          <a:pt x="794" y="1226"/>
                        </a:cubicBezTo>
                        <a:cubicBezTo>
                          <a:pt x="1605" y="1226"/>
                          <a:pt x="1605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385" name="Google Shape;14385;p15"/>
                  <p:cNvSpPr/>
                  <p:nvPr/>
                </p:nvSpPr>
                <p:spPr>
                  <a:xfrm>
                    <a:off x="8685600" y="4945725"/>
                    <a:ext cx="52225" cy="5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" h="2072" extrusionOk="0">
                        <a:moveTo>
                          <a:pt x="1053" y="0"/>
                        </a:moveTo>
                        <a:cubicBezTo>
                          <a:pt x="467" y="0"/>
                          <a:pt x="1" y="466"/>
                          <a:pt x="1" y="1036"/>
                        </a:cubicBezTo>
                        <a:cubicBezTo>
                          <a:pt x="1" y="1606"/>
                          <a:pt x="467" y="2072"/>
                          <a:pt x="1053" y="2072"/>
                        </a:cubicBezTo>
                        <a:cubicBezTo>
                          <a:pt x="1623" y="2072"/>
                          <a:pt x="2089" y="1606"/>
                          <a:pt x="2089" y="1036"/>
                        </a:cubicBezTo>
                        <a:cubicBezTo>
                          <a:pt x="2089" y="466"/>
                          <a:pt x="1623" y="0"/>
                          <a:pt x="105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386" name="Google Shape;14386;p15"/>
                  <p:cNvSpPr/>
                  <p:nvPr/>
                </p:nvSpPr>
                <p:spPr>
                  <a:xfrm>
                    <a:off x="8680000" y="4791675"/>
                    <a:ext cx="63875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5" h="5714" extrusionOk="0">
                        <a:moveTo>
                          <a:pt x="1277" y="1"/>
                        </a:moveTo>
                        <a:cubicBezTo>
                          <a:pt x="553" y="1"/>
                          <a:pt x="0" y="708"/>
                          <a:pt x="0" y="2296"/>
                        </a:cubicBezTo>
                        <a:cubicBezTo>
                          <a:pt x="0" y="3884"/>
                          <a:pt x="760" y="5386"/>
                          <a:pt x="1277" y="5714"/>
                        </a:cubicBezTo>
                        <a:cubicBezTo>
                          <a:pt x="1778" y="5368"/>
                          <a:pt x="2555" y="3867"/>
                          <a:pt x="2555" y="2296"/>
                        </a:cubicBezTo>
                        <a:cubicBezTo>
                          <a:pt x="2555" y="726"/>
                          <a:pt x="1985" y="1"/>
                          <a:pt x="127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387" name="Google Shape;14387;p15"/>
                  <p:cNvSpPr/>
                  <p:nvPr/>
                </p:nvSpPr>
                <p:spPr>
                  <a:xfrm>
                    <a:off x="8572125" y="4837150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1227" y="0"/>
                        </a:moveTo>
                        <a:cubicBezTo>
                          <a:pt x="938" y="0"/>
                          <a:pt x="692" y="102"/>
                          <a:pt x="501" y="287"/>
                        </a:cubicBezTo>
                        <a:cubicBezTo>
                          <a:pt x="0" y="805"/>
                          <a:pt x="104" y="1703"/>
                          <a:pt x="1226" y="2825"/>
                        </a:cubicBezTo>
                        <a:cubicBezTo>
                          <a:pt x="2225" y="3824"/>
                          <a:pt x="3635" y="4343"/>
                          <a:pt x="4342" y="4343"/>
                        </a:cubicBezTo>
                        <a:cubicBezTo>
                          <a:pt x="4416" y="4343"/>
                          <a:pt x="4482" y="4338"/>
                          <a:pt x="4540" y="4326"/>
                        </a:cubicBezTo>
                        <a:cubicBezTo>
                          <a:pt x="4660" y="3722"/>
                          <a:pt x="4143" y="2117"/>
                          <a:pt x="3038" y="995"/>
                        </a:cubicBezTo>
                        <a:cubicBezTo>
                          <a:pt x="2341" y="299"/>
                          <a:pt x="1720" y="0"/>
                          <a:pt x="122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388" name="Google Shape;14388;p15"/>
                  <p:cNvSpPr/>
                  <p:nvPr/>
                </p:nvSpPr>
                <p:spPr>
                  <a:xfrm>
                    <a:off x="8532000" y="4939675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2296" y="1"/>
                        </a:moveTo>
                        <a:cubicBezTo>
                          <a:pt x="708" y="1"/>
                          <a:pt x="0" y="553"/>
                          <a:pt x="0" y="1278"/>
                        </a:cubicBezTo>
                        <a:cubicBezTo>
                          <a:pt x="0" y="2003"/>
                          <a:pt x="708" y="2555"/>
                          <a:pt x="2296" y="2555"/>
                        </a:cubicBezTo>
                        <a:cubicBezTo>
                          <a:pt x="3866" y="2555"/>
                          <a:pt x="5368" y="1796"/>
                          <a:pt x="5713" y="1278"/>
                        </a:cubicBezTo>
                        <a:cubicBezTo>
                          <a:pt x="5368" y="760"/>
                          <a:pt x="3866" y="1"/>
                          <a:pt x="229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389" name="Google Shape;14389;p15"/>
                  <p:cNvSpPr/>
                  <p:nvPr/>
                </p:nvSpPr>
                <p:spPr>
                  <a:xfrm>
                    <a:off x="8748600" y="4939675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3435" y="1"/>
                        </a:moveTo>
                        <a:cubicBezTo>
                          <a:pt x="1847" y="1"/>
                          <a:pt x="363" y="760"/>
                          <a:pt x="1" y="1278"/>
                        </a:cubicBezTo>
                        <a:cubicBezTo>
                          <a:pt x="363" y="1796"/>
                          <a:pt x="1847" y="2555"/>
                          <a:pt x="3435" y="2555"/>
                        </a:cubicBezTo>
                        <a:cubicBezTo>
                          <a:pt x="5006" y="2555"/>
                          <a:pt x="5713" y="2003"/>
                          <a:pt x="5713" y="1278"/>
                        </a:cubicBezTo>
                        <a:cubicBezTo>
                          <a:pt x="5713" y="553"/>
                          <a:pt x="5006" y="1"/>
                          <a:pt x="343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390" name="Google Shape;14390;p15"/>
                  <p:cNvSpPr/>
                  <p:nvPr/>
                </p:nvSpPr>
                <p:spPr>
                  <a:xfrm>
                    <a:off x="8735225" y="4837150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3438" y="1"/>
                        </a:moveTo>
                        <a:cubicBezTo>
                          <a:pt x="2952" y="1"/>
                          <a:pt x="2332" y="303"/>
                          <a:pt x="1623" y="1012"/>
                        </a:cubicBezTo>
                        <a:cubicBezTo>
                          <a:pt x="518" y="2117"/>
                          <a:pt x="0" y="3722"/>
                          <a:pt x="121" y="4326"/>
                        </a:cubicBezTo>
                        <a:cubicBezTo>
                          <a:pt x="179" y="4338"/>
                          <a:pt x="245" y="4343"/>
                          <a:pt x="319" y="4343"/>
                        </a:cubicBezTo>
                        <a:cubicBezTo>
                          <a:pt x="1026" y="4343"/>
                          <a:pt x="2435" y="3824"/>
                          <a:pt x="3435" y="2825"/>
                        </a:cubicBezTo>
                        <a:cubicBezTo>
                          <a:pt x="4557" y="1720"/>
                          <a:pt x="4661" y="805"/>
                          <a:pt x="4143" y="287"/>
                        </a:cubicBezTo>
                        <a:cubicBezTo>
                          <a:pt x="3959" y="103"/>
                          <a:pt x="3721" y="1"/>
                          <a:pt x="343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391" name="Google Shape;14391;p15"/>
                  <p:cNvSpPr/>
                  <p:nvPr/>
                </p:nvSpPr>
                <p:spPr>
                  <a:xfrm>
                    <a:off x="8861225" y="4874100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811" y="0"/>
                        </a:moveTo>
                        <a:cubicBezTo>
                          <a:pt x="0" y="0"/>
                          <a:pt x="0" y="1243"/>
                          <a:pt x="811" y="1243"/>
                        </a:cubicBezTo>
                        <a:cubicBezTo>
                          <a:pt x="1605" y="1243"/>
                          <a:pt x="1605" y="0"/>
                          <a:pt x="811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4392" name="Google Shape;14392;p15"/>
                <p:cNvGrpSpPr/>
                <p:nvPr/>
              </p:nvGrpSpPr>
              <p:grpSpPr>
                <a:xfrm>
                  <a:off x="132525" y="114825"/>
                  <a:ext cx="8796050" cy="4913850"/>
                  <a:chOff x="190375" y="114825"/>
                  <a:chExt cx="8796050" cy="4913850"/>
                </a:xfrm>
              </p:grpSpPr>
              <p:grpSp>
                <p:nvGrpSpPr>
                  <p:cNvPr id="14393" name="Google Shape;14393;p15"/>
                  <p:cNvGrpSpPr/>
                  <p:nvPr/>
                </p:nvGrpSpPr>
                <p:grpSpPr>
                  <a:xfrm rot="-5400000">
                    <a:off x="2780850" y="2413100"/>
                    <a:ext cx="266250" cy="4914700"/>
                    <a:chOff x="250000" y="213100"/>
                    <a:chExt cx="266250" cy="4914700"/>
                  </a:xfrm>
                </p:grpSpPr>
                <p:grpSp>
                  <p:nvGrpSpPr>
                    <p:cNvPr id="14394" name="Google Shape;14394;p15"/>
                    <p:cNvGrpSpPr/>
                    <p:nvPr/>
                  </p:nvGrpSpPr>
                  <p:grpSpPr>
                    <a:xfrm rot="10800000">
                      <a:off x="250000" y="213100"/>
                      <a:ext cx="266250" cy="2487175"/>
                      <a:chOff x="701350" y="992275"/>
                      <a:chExt cx="266250" cy="2487175"/>
                    </a:xfrm>
                  </p:grpSpPr>
                  <p:sp>
                    <p:nvSpPr>
                      <p:cNvPr id="14395" name="Google Shape;14395;p15"/>
                      <p:cNvSpPr/>
                      <p:nvPr/>
                    </p:nvSpPr>
                    <p:spPr>
                      <a:xfrm rot="-5400000">
                        <a:off x="-519125" y="2242575"/>
                        <a:ext cx="2457350" cy="164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294" h="656" extrusionOk="0">
                            <a:moveTo>
                              <a:pt x="0" y="0"/>
                            </a:moveTo>
                            <a:lnTo>
                              <a:pt x="0" y="656"/>
                            </a:lnTo>
                            <a:lnTo>
                              <a:pt x="98293" y="656"/>
                            </a:lnTo>
                            <a:lnTo>
                              <a:pt x="98293" y="0"/>
                            </a:ln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396" name="Google Shape;14396;p15"/>
                      <p:cNvSpPr/>
                      <p:nvPr/>
                    </p:nvSpPr>
                    <p:spPr>
                      <a:xfrm rot="-5400000">
                        <a:off x="909538" y="3262613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84" y="0"/>
                              <a:pt x="0" y="466"/>
                              <a:pt x="0" y="1036"/>
                            </a:cubicBezTo>
                            <a:cubicBezTo>
                              <a:pt x="0" y="1606"/>
                              <a:pt x="484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397" name="Google Shape;14397;p15"/>
                      <p:cNvSpPr/>
                      <p:nvPr/>
                    </p:nvSpPr>
                    <p:spPr>
                      <a:xfrm rot="-5400000">
                        <a:off x="795175" y="3216875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553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60" y="5386"/>
                              <a:pt x="1278" y="5714"/>
                            </a:cubicBezTo>
                            <a:cubicBezTo>
                              <a:pt x="1796" y="5386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2003" y="1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398" name="Google Shape;14398;p15"/>
                      <p:cNvSpPr/>
                      <p:nvPr/>
                    </p:nvSpPr>
                    <p:spPr>
                      <a:xfrm rot="-5400000">
                        <a:off x="797200" y="3315550"/>
                        <a:ext cx="116550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2" h="4344" extrusionOk="0">
                            <a:moveTo>
                              <a:pt x="1227" y="0"/>
                            </a:moveTo>
                            <a:cubicBezTo>
                              <a:pt x="938" y="0"/>
                              <a:pt x="693" y="102"/>
                              <a:pt x="501" y="287"/>
                            </a:cubicBezTo>
                            <a:cubicBezTo>
                              <a:pt x="1" y="805"/>
                              <a:pt x="105" y="1703"/>
                              <a:pt x="1226" y="2825"/>
                            </a:cubicBezTo>
                            <a:cubicBezTo>
                              <a:pt x="2226" y="3824"/>
                              <a:pt x="3636" y="4343"/>
                              <a:pt x="4342" y="4343"/>
                            </a:cubicBezTo>
                            <a:cubicBezTo>
                              <a:pt x="4416" y="4343"/>
                              <a:pt x="4483" y="4338"/>
                              <a:pt x="4540" y="4326"/>
                            </a:cubicBezTo>
                            <a:cubicBezTo>
                              <a:pt x="4661" y="3722"/>
                              <a:pt x="4143" y="2117"/>
                              <a:pt x="3039" y="995"/>
                            </a:cubicBezTo>
                            <a:cubicBezTo>
                              <a:pt x="2342" y="299"/>
                              <a:pt x="1721" y="0"/>
                              <a:pt x="1227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399" name="Google Shape;14399;p15"/>
                      <p:cNvSpPr/>
                      <p:nvPr/>
                    </p:nvSpPr>
                    <p:spPr>
                      <a:xfrm rot="-5400000">
                        <a:off x="864225" y="3364875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26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26" y="2555"/>
                              <a:pt x="2296" y="2555"/>
                            </a:cubicBezTo>
                            <a:cubicBezTo>
                              <a:pt x="3867" y="2555"/>
                              <a:pt x="5369" y="1796"/>
                              <a:pt x="5714" y="1278"/>
                            </a:cubicBezTo>
                            <a:cubicBezTo>
                              <a:pt x="5369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00" name="Google Shape;14400;p15"/>
                      <p:cNvSpPr/>
                      <p:nvPr/>
                    </p:nvSpPr>
                    <p:spPr>
                      <a:xfrm rot="-5400000">
                        <a:off x="864438" y="3148038"/>
                        <a:ext cx="142425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697" h="2556" extrusionOk="0">
                            <a:moveTo>
                              <a:pt x="3418" y="1"/>
                            </a:moveTo>
                            <a:cubicBezTo>
                              <a:pt x="1847" y="1"/>
                              <a:pt x="346" y="760"/>
                              <a:pt x="0" y="1278"/>
                            </a:cubicBezTo>
                            <a:cubicBezTo>
                              <a:pt x="346" y="1796"/>
                              <a:pt x="1847" y="2555"/>
                              <a:pt x="3418" y="2555"/>
                            </a:cubicBezTo>
                            <a:cubicBezTo>
                              <a:pt x="4988" y="2555"/>
                              <a:pt x="5696" y="2003"/>
                              <a:pt x="5696" y="1278"/>
                            </a:cubicBezTo>
                            <a:cubicBezTo>
                              <a:pt x="5696" y="553"/>
                              <a:pt x="4988" y="1"/>
                              <a:pt x="341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01" name="Google Shape;14401;p15"/>
                      <p:cNvSpPr/>
                      <p:nvPr/>
                    </p:nvSpPr>
                    <p:spPr>
                      <a:xfrm rot="-5400000">
                        <a:off x="797213" y="31524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7" y="1"/>
                            </a:moveTo>
                            <a:cubicBezTo>
                              <a:pt x="2951" y="1"/>
                              <a:pt x="2332" y="303"/>
                              <a:pt x="1622" y="1012"/>
                            </a:cubicBezTo>
                            <a:cubicBezTo>
                              <a:pt x="518" y="2117"/>
                              <a:pt x="0" y="3722"/>
                              <a:pt x="121" y="4326"/>
                            </a:cubicBezTo>
                            <a:cubicBezTo>
                              <a:pt x="178" y="4338"/>
                              <a:pt x="245" y="4343"/>
                              <a:pt x="319" y="4343"/>
                            </a:cubicBezTo>
                            <a:cubicBezTo>
                              <a:pt x="1025" y="4343"/>
                              <a:pt x="2437" y="3824"/>
                              <a:pt x="3452" y="2825"/>
                            </a:cubicBezTo>
                            <a:cubicBezTo>
                              <a:pt x="4557" y="1720"/>
                              <a:pt x="4660" y="805"/>
                              <a:pt x="4142" y="287"/>
                            </a:cubicBezTo>
                            <a:cubicBezTo>
                              <a:pt x="3958" y="103"/>
                              <a:pt x="3720" y="1"/>
                              <a:pt x="343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02" name="Google Shape;14402;p15"/>
                      <p:cNvSpPr/>
                      <p:nvPr/>
                    </p:nvSpPr>
                    <p:spPr>
                      <a:xfrm rot="-5400000">
                        <a:off x="840925" y="3443825"/>
                        <a:ext cx="39725" cy="306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7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26"/>
                              <a:pt x="794" y="1226"/>
                            </a:cubicBezTo>
                            <a:cubicBezTo>
                              <a:pt x="1588" y="1226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03" name="Google Shape;14403;p15"/>
                      <p:cNvSpPr/>
                      <p:nvPr/>
                    </p:nvSpPr>
                    <p:spPr>
                      <a:xfrm rot="-5400000">
                        <a:off x="741688" y="335281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04" name="Google Shape;14404;p15"/>
                      <p:cNvSpPr/>
                      <p:nvPr/>
                    </p:nvSpPr>
                    <p:spPr>
                      <a:xfrm rot="-5400000">
                        <a:off x="746000" y="31853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05" name="Google Shape;14405;p15"/>
                      <p:cNvSpPr/>
                      <p:nvPr/>
                    </p:nvSpPr>
                    <p:spPr>
                      <a:xfrm rot="-5400000">
                        <a:off x="752475" y="2920425"/>
                        <a:ext cx="51800" cy="522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72" h="2090" extrusionOk="0">
                            <a:moveTo>
                              <a:pt x="1036" y="1"/>
                            </a:moveTo>
                            <a:cubicBezTo>
                              <a:pt x="466" y="1"/>
                              <a:pt x="0" y="467"/>
                              <a:pt x="0" y="1036"/>
                            </a:cubicBezTo>
                            <a:cubicBezTo>
                              <a:pt x="0" y="1623"/>
                              <a:pt x="466" y="2089"/>
                              <a:pt x="1036" y="2089"/>
                            </a:cubicBezTo>
                            <a:cubicBezTo>
                              <a:pt x="1605" y="2089"/>
                              <a:pt x="2071" y="1623"/>
                              <a:pt x="2071" y="1036"/>
                            </a:cubicBezTo>
                            <a:cubicBezTo>
                              <a:pt x="2071" y="467"/>
                              <a:pt x="1605" y="1"/>
                              <a:pt x="103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06" name="Google Shape;14406;p15"/>
                      <p:cNvSpPr/>
                      <p:nvPr/>
                    </p:nvSpPr>
                    <p:spPr>
                      <a:xfrm rot="-5400000">
                        <a:off x="854738" y="2875138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0" y="1847"/>
                              <a:pt x="0" y="3418"/>
                            </a:cubicBezTo>
                            <a:cubicBezTo>
                              <a:pt x="0" y="5006"/>
                              <a:pt x="553" y="5714"/>
                              <a:pt x="1278" y="5714"/>
                            </a:cubicBezTo>
                            <a:cubicBezTo>
                              <a:pt x="2003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95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07" name="Google Shape;14407;p15"/>
                      <p:cNvSpPr/>
                      <p:nvPr/>
                    </p:nvSpPr>
                    <p:spPr>
                      <a:xfrm rot="-5400000">
                        <a:off x="800125" y="2810650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19" y="1"/>
                            </a:moveTo>
                            <a:cubicBezTo>
                              <a:pt x="245" y="1"/>
                              <a:pt x="179" y="7"/>
                              <a:pt x="121" y="18"/>
                            </a:cubicBezTo>
                            <a:cubicBezTo>
                              <a:pt x="1" y="639"/>
                              <a:pt x="518" y="2227"/>
                              <a:pt x="1623" y="3349"/>
                            </a:cubicBezTo>
                            <a:cubicBezTo>
                              <a:pt x="2315" y="4052"/>
                              <a:pt x="2933" y="4349"/>
                              <a:pt x="3425" y="4349"/>
                            </a:cubicBezTo>
                            <a:cubicBezTo>
                              <a:pt x="3718" y="4349"/>
                              <a:pt x="3967" y="4244"/>
                              <a:pt x="4160" y="4057"/>
                            </a:cubicBezTo>
                            <a:cubicBezTo>
                              <a:pt x="4661" y="3556"/>
                              <a:pt x="4557" y="2642"/>
                              <a:pt x="3435" y="1537"/>
                            </a:cubicBezTo>
                            <a:cubicBezTo>
                              <a:pt x="2435" y="521"/>
                              <a:pt x="1026" y="1"/>
                              <a:pt x="31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08" name="Google Shape;14408;p15"/>
                      <p:cNvSpPr/>
                      <p:nvPr/>
                    </p:nvSpPr>
                    <p:spPr>
                      <a:xfrm rot="-5400000">
                        <a:off x="706950" y="28063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1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6" y="2572"/>
                              <a:pt x="5714" y="2002"/>
                              <a:pt x="5714" y="1277"/>
                            </a:cubicBezTo>
                            <a:cubicBezTo>
                              <a:pt x="5714" y="570"/>
                              <a:pt x="5006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09" name="Google Shape;14409;p15"/>
                      <p:cNvSpPr/>
                      <p:nvPr/>
                    </p:nvSpPr>
                    <p:spPr>
                      <a:xfrm rot="-5400000">
                        <a:off x="706950" y="30229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25" y="0"/>
                              <a:pt x="0" y="570"/>
                              <a:pt x="0" y="1277"/>
                            </a:cubicBezTo>
                            <a:cubicBezTo>
                              <a:pt x="0" y="2002"/>
                              <a:pt x="708" y="2572"/>
                              <a:pt x="2296" y="2572"/>
                            </a:cubicBezTo>
                            <a:cubicBezTo>
                              <a:pt x="3867" y="2572"/>
                              <a:pt x="5368" y="1795"/>
                              <a:pt x="5713" y="1277"/>
                            </a:cubicBezTo>
                            <a:cubicBezTo>
                              <a:pt x="5368" y="777"/>
                              <a:pt x="3867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10" name="Google Shape;14410;p15"/>
                      <p:cNvSpPr/>
                      <p:nvPr/>
                    </p:nvSpPr>
                    <p:spPr>
                      <a:xfrm rot="-5400000">
                        <a:off x="800075" y="2973800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42" y="1"/>
                            </a:moveTo>
                            <a:cubicBezTo>
                              <a:pt x="3635" y="1"/>
                              <a:pt x="2224" y="520"/>
                              <a:pt x="1209" y="1520"/>
                            </a:cubicBezTo>
                            <a:cubicBezTo>
                              <a:pt x="104" y="2642"/>
                              <a:pt x="1" y="3539"/>
                              <a:pt x="501" y="4057"/>
                            </a:cubicBezTo>
                            <a:cubicBezTo>
                              <a:pt x="692" y="4242"/>
                              <a:pt x="935" y="4344"/>
                              <a:pt x="1222" y="4344"/>
                            </a:cubicBezTo>
                            <a:cubicBezTo>
                              <a:pt x="1710" y="4344"/>
                              <a:pt x="2324" y="4046"/>
                              <a:pt x="3021" y="3349"/>
                            </a:cubicBezTo>
                            <a:cubicBezTo>
                              <a:pt x="4143" y="2227"/>
                              <a:pt x="4661" y="622"/>
                              <a:pt x="4540" y="18"/>
                            </a:cubicBezTo>
                            <a:cubicBezTo>
                              <a:pt x="4482" y="7"/>
                              <a:pt x="4416" y="1"/>
                              <a:pt x="4342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11" name="Google Shape;14411;p15"/>
                      <p:cNvSpPr/>
                      <p:nvPr/>
                    </p:nvSpPr>
                    <p:spPr>
                      <a:xfrm rot="-5400000">
                        <a:off x="833813" y="31031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12" name="Google Shape;14412;p15"/>
                      <p:cNvSpPr/>
                      <p:nvPr/>
                    </p:nvSpPr>
                    <p:spPr>
                      <a:xfrm rot="-5400000">
                        <a:off x="833163" y="276036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811" y="0"/>
                            </a:moveTo>
                            <a:cubicBezTo>
                              <a:pt x="0" y="0"/>
                              <a:pt x="0" y="1243"/>
                              <a:pt x="811" y="1243"/>
                            </a:cubicBezTo>
                            <a:cubicBezTo>
                              <a:pt x="1605" y="1243"/>
                              <a:pt x="1605" y="0"/>
                              <a:pt x="811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13" name="Google Shape;14413;p15"/>
                      <p:cNvSpPr/>
                      <p:nvPr/>
                    </p:nvSpPr>
                    <p:spPr>
                      <a:xfrm rot="-5400000">
                        <a:off x="931975" y="28509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14" name="Google Shape;14414;p15"/>
                      <p:cNvSpPr/>
                      <p:nvPr/>
                    </p:nvSpPr>
                    <p:spPr>
                      <a:xfrm rot="-5400000">
                        <a:off x="927875" y="3018600"/>
                        <a:ext cx="40150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26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26"/>
                              <a:pt x="794" y="1226"/>
                            </a:cubicBezTo>
                            <a:cubicBezTo>
                              <a:pt x="1605" y="1226"/>
                              <a:pt x="1605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15" name="Google Shape;14415;p15"/>
                      <p:cNvSpPr/>
                      <p:nvPr/>
                    </p:nvSpPr>
                    <p:spPr>
                      <a:xfrm rot="-5400000">
                        <a:off x="909538" y="2570513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67" y="0"/>
                              <a:pt x="1" y="466"/>
                              <a:pt x="1" y="1036"/>
                            </a:cubicBezTo>
                            <a:cubicBezTo>
                              <a:pt x="1" y="1606"/>
                              <a:pt x="467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16" name="Google Shape;14416;p15"/>
                      <p:cNvSpPr/>
                      <p:nvPr/>
                    </p:nvSpPr>
                    <p:spPr>
                      <a:xfrm rot="-5400000">
                        <a:off x="795188" y="2524763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7" y="1"/>
                            </a:moveTo>
                            <a:cubicBezTo>
                              <a:pt x="553" y="1"/>
                              <a:pt x="0" y="708"/>
                              <a:pt x="0" y="2296"/>
                            </a:cubicBezTo>
                            <a:cubicBezTo>
                              <a:pt x="0" y="3884"/>
                              <a:pt x="760" y="5386"/>
                              <a:pt x="1277" y="5714"/>
                            </a:cubicBezTo>
                            <a:cubicBezTo>
                              <a:pt x="1778" y="5368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1985" y="1"/>
                              <a:pt x="127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17" name="Google Shape;14417;p15"/>
                      <p:cNvSpPr/>
                      <p:nvPr/>
                    </p:nvSpPr>
                    <p:spPr>
                      <a:xfrm rot="-5400000">
                        <a:off x="797213" y="26234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1227" y="0"/>
                            </a:moveTo>
                            <a:cubicBezTo>
                              <a:pt x="938" y="0"/>
                              <a:pt x="692" y="102"/>
                              <a:pt x="501" y="287"/>
                            </a:cubicBezTo>
                            <a:cubicBezTo>
                              <a:pt x="0" y="805"/>
                              <a:pt x="104" y="1703"/>
                              <a:pt x="1226" y="2825"/>
                            </a:cubicBezTo>
                            <a:cubicBezTo>
                              <a:pt x="2225" y="3824"/>
                              <a:pt x="3635" y="4343"/>
                              <a:pt x="4342" y="4343"/>
                            </a:cubicBezTo>
                            <a:cubicBezTo>
                              <a:pt x="4416" y="4343"/>
                              <a:pt x="4482" y="4338"/>
                              <a:pt x="4540" y="4326"/>
                            </a:cubicBezTo>
                            <a:cubicBezTo>
                              <a:pt x="4660" y="3722"/>
                              <a:pt x="4143" y="2117"/>
                              <a:pt x="3038" y="995"/>
                            </a:cubicBezTo>
                            <a:cubicBezTo>
                              <a:pt x="2341" y="299"/>
                              <a:pt x="1720" y="0"/>
                              <a:pt x="1227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18" name="Google Shape;14418;p15"/>
                      <p:cNvSpPr/>
                      <p:nvPr/>
                    </p:nvSpPr>
                    <p:spPr>
                      <a:xfrm rot="-5400000">
                        <a:off x="864225" y="26727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8" y="1"/>
                              <a:pt x="0" y="553"/>
                              <a:pt x="0" y="1278"/>
                            </a:cubicBezTo>
                            <a:cubicBezTo>
                              <a:pt x="0" y="2003"/>
                              <a:pt x="708" y="2555"/>
                              <a:pt x="2296" y="2555"/>
                            </a:cubicBezTo>
                            <a:cubicBezTo>
                              <a:pt x="3866" y="2555"/>
                              <a:pt x="5368" y="1796"/>
                              <a:pt x="5713" y="1278"/>
                            </a:cubicBezTo>
                            <a:cubicBezTo>
                              <a:pt x="5368" y="760"/>
                              <a:pt x="3866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19" name="Google Shape;14419;p15"/>
                      <p:cNvSpPr/>
                      <p:nvPr/>
                    </p:nvSpPr>
                    <p:spPr>
                      <a:xfrm rot="-5400000">
                        <a:off x="864225" y="24561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35" y="1"/>
                            </a:moveTo>
                            <a:cubicBezTo>
                              <a:pt x="1847" y="1"/>
                              <a:pt x="363" y="760"/>
                              <a:pt x="1" y="1278"/>
                            </a:cubicBezTo>
                            <a:cubicBezTo>
                              <a:pt x="363" y="1796"/>
                              <a:pt x="1847" y="2555"/>
                              <a:pt x="3435" y="2555"/>
                            </a:cubicBezTo>
                            <a:cubicBezTo>
                              <a:pt x="5006" y="2555"/>
                              <a:pt x="5713" y="2003"/>
                              <a:pt x="5713" y="1278"/>
                            </a:cubicBezTo>
                            <a:cubicBezTo>
                              <a:pt x="5713" y="553"/>
                              <a:pt x="5006" y="1"/>
                              <a:pt x="34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20" name="Google Shape;14420;p15"/>
                      <p:cNvSpPr/>
                      <p:nvPr/>
                    </p:nvSpPr>
                    <p:spPr>
                      <a:xfrm rot="-5400000">
                        <a:off x="797213" y="24603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8" y="1"/>
                            </a:moveTo>
                            <a:cubicBezTo>
                              <a:pt x="2952" y="1"/>
                              <a:pt x="2332" y="303"/>
                              <a:pt x="1623" y="1012"/>
                            </a:cubicBezTo>
                            <a:cubicBezTo>
                              <a:pt x="518" y="2117"/>
                              <a:pt x="0" y="3722"/>
                              <a:pt x="121" y="4326"/>
                            </a:cubicBezTo>
                            <a:cubicBezTo>
                              <a:pt x="179" y="4338"/>
                              <a:pt x="245" y="4343"/>
                              <a:pt x="319" y="4343"/>
                            </a:cubicBezTo>
                            <a:cubicBezTo>
                              <a:pt x="1026" y="4343"/>
                              <a:pt x="2435" y="3824"/>
                              <a:pt x="3435" y="2825"/>
                            </a:cubicBezTo>
                            <a:cubicBezTo>
                              <a:pt x="4557" y="1720"/>
                              <a:pt x="4661" y="805"/>
                              <a:pt x="4143" y="287"/>
                            </a:cubicBezTo>
                            <a:cubicBezTo>
                              <a:pt x="3959" y="103"/>
                              <a:pt x="3721" y="1"/>
                              <a:pt x="34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21" name="Google Shape;14421;p15"/>
                      <p:cNvSpPr/>
                      <p:nvPr/>
                    </p:nvSpPr>
                    <p:spPr>
                      <a:xfrm rot="-5400000">
                        <a:off x="741900" y="26609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22" name="Google Shape;14422;p15"/>
                      <p:cNvSpPr/>
                      <p:nvPr/>
                    </p:nvSpPr>
                    <p:spPr>
                      <a:xfrm rot="-5400000">
                        <a:off x="745988" y="2493263"/>
                        <a:ext cx="4017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23" name="Google Shape;14423;p15"/>
                      <p:cNvSpPr/>
                      <p:nvPr/>
                    </p:nvSpPr>
                    <p:spPr>
                      <a:xfrm rot="-5400000">
                        <a:off x="748000" y="2224275"/>
                        <a:ext cx="60850" cy="521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34" h="2086" extrusionOk="0">
                            <a:moveTo>
                              <a:pt x="1048" y="0"/>
                            </a:moveTo>
                            <a:cubicBezTo>
                              <a:pt x="513" y="0"/>
                              <a:pt x="0" y="414"/>
                              <a:pt x="0" y="1032"/>
                            </a:cubicBezTo>
                            <a:cubicBezTo>
                              <a:pt x="0" y="1619"/>
                              <a:pt x="466" y="2085"/>
                              <a:pt x="1053" y="2085"/>
                            </a:cubicBezTo>
                            <a:cubicBezTo>
                              <a:pt x="1968" y="2085"/>
                              <a:pt x="2434" y="963"/>
                              <a:pt x="1778" y="307"/>
                            </a:cubicBezTo>
                            <a:cubicBezTo>
                              <a:pt x="1566" y="95"/>
                              <a:pt x="1304" y="0"/>
                              <a:pt x="1048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24" name="Google Shape;14424;p15"/>
                      <p:cNvSpPr/>
                      <p:nvPr/>
                    </p:nvSpPr>
                    <p:spPr>
                      <a:xfrm rot="-5400000">
                        <a:off x="854725" y="2183025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1" y="1847"/>
                              <a:pt x="1" y="3418"/>
                            </a:cubicBezTo>
                            <a:cubicBezTo>
                              <a:pt x="1" y="5006"/>
                              <a:pt x="553" y="5714"/>
                              <a:pt x="1278" y="5714"/>
                            </a:cubicBezTo>
                            <a:cubicBezTo>
                              <a:pt x="1986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79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25" name="Google Shape;14425;p15"/>
                      <p:cNvSpPr/>
                      <p:nvPr/>
                    </p:nvSpPr>
                    <p:spPr>
                      <a:xfrm rot="-5400000">
                        <a:off x="800125" y="2118525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05" y="1"/>
                            </a:moveTo>
                            <a:cubicBezTo>
                              <a:pt x="230" y="1"/>
                              <a:pt x="163" y="7"/>
                              <a:pt x="104" y="18"/>
                            </a:cubicBezTo>
                            <a:cubicBezTo>
                              <a:pt x="0" y="639"/>
                              <a:pt x="518" y="2227"/>
                              <a:pt x="1622" y="3349"/>
                            </a:cubicBezTo>
                            <a:cubicBezTo>
                              <a:pt x="2315" y="4052"/>
                              <a:pt x="2933" y="4349"/>
                              <a:pt x="3420" y="4349"/>
                            </a:cubicBezTo>
                            <a:cubicBezTo>
                              <a:pt x="3711" y="4349"/>
                              <a:pt x="3956" y="4244"/>
                              <a:pt x="4142" y="4057"/>
                            </a:cubicBezTo>
                            <a:cubicBezTo>
                              <a:pt x="4660" y="3556"/>
                              <a:pt x="4557" y="2642"/>
                              <a:pt x="3435" y="1537"/>
                            </a:cubicBezTo>
                            <a:cubicBezTo>
                              <a:pt x="2419" y="521"/>
                              <a:pt x="1022" y="1"/>
                              <a:pt x="30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26" name="Google Shape;14426;p15"/>
                      <p:cNvSpPr/>
                      <p:nvPr/>
                    </p:nvSpPr>
                    <p:spPr>
                      <a:xfrm rot="-5400000">
                        <a:off x="706963" y="2114213"/>
                        <a:ext cx="142825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3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0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5" y="2572"/>
                              <a:pt x="5713" y="2002"/>
                              <a:pt x="5713" y="1277"/>
                            </a:cubicBezTo>
                            <a:cubicBezTo>
                              <a:pt x="5713" y="570"/>
                              <a:pt x="5005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27" name="Google Shape;14427;p15"/>
                      <p:cNvSpPr/>
                      <p:nvPr/>
                    </p:nvSpPr>
                    <p:spPr>
                      <a:xfrm rot="-5400000">
                        <a:off x="706950" y="23308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08" y="0"/>
                              <a:pt x="1" y="570"/>
                              <a:pt x="1" y="1277"/>
                            </a:cubicBezTo>
                            <a:cubicBezTo>
                              <a:pt x="1" y="2002"/>
                              <a:pt x="708" y="2572"/>
                              <a:pt x="2296" y="2572"/>
                            </a:cubicBezTo>
                            <a:cubicBezTo>
                              <a:pt x="3867" y="2572"/>
                              <a:pt x="5369" y="1795"/>
                              <a:pt x="5714" y="1277"/>
                            </a:cubicBezTo>
                            <a:cubicBezTo>
                              <a:pt x="5369" y="777"/>
                              <a:pt x="3867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28" name="Google Shape;14428;p15"/>
                      <p:cNvSpPr/>
                      <p:nvPr/>
                    </p:nvSpPr>
                    <p:spPr>
                      <a:xfrm rot="-5400000">
                        <a:off x="800075" y="2281700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38" y="1"/>
                            </a:moveTo>
                            <a:cubicBezTo>
                              <a:pt x="3621" y="1"/>
                              <a:pt x="2224" y="520"/>
                              <a:pt x="1209" y="1520"/>
                            </a:cubicBezTo>
                            <a:cubicBezTo>
                              <a:pt x="87" y="2642"/>
                              <a:pt x="1" y="3539"/>
                              <a:pt x="501" y="4057"/>
                            </a:cubicBezTo>
                            <a:cubicBezTo>
                              <a:pt x="693" y="4242"/>
                              <a:pt x="936" y="4344"/>
                              <a:pt x="1222" y="4344"/>
                            </a:cubicBezTo>
                            <a:cubicBezTo>
                              <a:pt x="1711" y="4344"/>
                              <a:pt x="2325" y="4046"/>
                              <a:pt x="3021" y="3349"/>
                            </a:cubicBezTo>
                            <a:cubicBezTo>
                              <a:pt x="4143" y="2227"/>
                              <a:pt x="4661" y="622"/>
                              <a:pt x="4540" y="18"/>
                            </a:cubicBezTo>
                            <a:cubicBezTo>
                              <a:pt x="4481" y="7"/>
                              <a:pt x="4413" y="1"/>
                              <a:pt x="43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29" name="Google Shape;14429;p15"/>
                      <p:cNvSpPr/>
                      <p:nvPr/>
                    </p:nvSpPr>
                    <p:spPr>
                      <a:xfrm rot="-5400000">
                        <a:off x="833600" y="24112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811" y="0"/>
                            </a:moveTo>
                            <a:cubicBezTo>
                              <a:pt x="0" y="0"/>
                              <a:pt x="0" y="1243"/>
                              <a:pt x="811" y="1243"/>
                            </a:cubicBezTo>
                            <a:cubicBezTo>
                              <a:pt x="1605" y="1243"/>
                              <a:pt x="1605" y="0"/>
                              <a:pt x="811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30" name="Google Shape;14430;p15"/>
                      <p:cNvSpPr/>
                      <p:nvPr/>
                    </p:nvSpPr>
                    <p:spPr>
                      <a:xfrm rot="-5400000">
                        <a:off x="833163" y="206826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31" name="Google Shape;14431;p15"/>
                      <p:cNvSpPr/>
                      <p:nvPr/>
                    </p:nvSpPr>
                    <p:spPr>
                      <a:xfrm rot="-5400000">
                        <a:off x="931975" y="2158850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605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32" name="Google Shape;14432;p15"/>
                      <p:cNvSpPr/>
                      <p:nvPr/>
                    </p:nvSpPr>
                    <p:spPr>
                      <a:xfrm rot="-5400000">
                        <a:off x="928088" y="2326713"/>
                        <a:ext cx="39725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6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26"/>
                              <a:pt x="794" y="1226"/>
                            </a:cubicBezTo>
                            <a:cubicBezTo>
                              <a:pt x="1588" y="1226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33" name="Google Shape;14433;p15"/>
                      <p:cNvSpPr/>
                      <p:nvPr/>
                    </p:nvSpPr>
                    <p:spPr>
                      <a:xfrm rot="-5400000">
                        <a:off x="905375" y="1882550"/>
                        <a:ext cx="60875" cy="521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35" h="2085" extrusionOk="0">
                            <a:moveTo>
                              <a:pt x="1399" y="0"/>
                            </a:moveTo>
                            <a:cubicBezTo>
                              <a:pt x="467" y="0"/>
                              <a:pt x="1" y="1122"/>
                              <a:pt x="657" y="1778"/>
                            </a:cubicBezTo>
                            <a:cubicBezTo>
                              <a:pt x="868" y="1990"/>
                              <a:pt x="1129" y="2085"/>
                              <a:pt x="1384" y="2085"/>
                            </a:cubicBezTo>
                            <a:cubicBezTo>
                              <a:pt x="1920" y="2085"/>
                              <a:pt x="2434" y="1667"/>
                              <a:pt x="2434" y="1036"/>
                            </a:cubicBezTo>
                            <a:cubicBezTo>
                              <a:pt x="2434" y="466"/>
                              <a:pt x="1968" y="0"/>
                              <a:pt x="1399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34" name="Google Shape;14434;p15"/>
                      <p:cNvSpPr/>
                      <p:nvPr/>
                    </p:nvSpPr>
                    <p:spPr>
                      <a:xfrm rot="-5400000">
                        <a:off x="795188" y="1832663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8" y="1"/>
                            </a:moveTo>
                            <a:cubicBezTo>
                              <a:pt x="553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60" y="5368"/>
                              <a:pt x="1278" y="5714"/>
                            </a:cubicBezTo>
                            <a:cubicBezTo>
                              <a:pt x="1778" y="5368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1985" y="1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35" name="Google Shape;14435;p15"/>
                      <p:cNvSpPr/>
                      <p:nvPr/>
                    </p:nvSpPr>
                    <p:spPr>
                      <a:xfrm rot="-5400000">
                        <a:off x="797213" y="19313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1223" y="0"/>
                            </a:moveTo>
                            <a:cubicBezTo>
                              <a:pt x="936" y="0"/>
                              <a:pt x="693" y="102"/>
                              <a:pt x="501" y="287"/>
                            </a:cubicBezTo>
                            <a:cubicBezTo>
                              <a:pt x="1" y="805"/>
                              <a:pt x="104" y="1703"/>
                              <a:pt x="1209" y="2825"/>
                            </a:cubicBezTo>
                            <a:cubicBezTo>
                              <a:pt x="2224" y="3824"/>
                              <a:pt x="3635" y="4343"/>
                              <a:pt x="4342" y="4343"/>
                            </a:cubicBezTo>
                            <a:cubicBezTo>
                              <a:pt x="4416" y="4343"/>
                              <a:pt x="4483" y="4338"/>
                              <a:pt x="4540" y="4326"/>
                            </a:cubicBezTo>
                            <a:cubicBezTo>
                              <a:pt x="4661" y="3722"/>
                              <a:pt x="4143" y="2117"/>
                              <a:pt x="3038" y="995"/>
                            </a:cubicBezTo>
                            <a:cubicBezTo>
                              <a:pt x="2331" y="299"/>
                              <a:pt x="1713" y="0"/>
                              <a:pt x="122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36" name="Google Shape;14436;p15"/>
                      <p:cNvSpPr/>
                      <p:nvPr/>
                    </p:nvSpPr>
                    <p:spPr>
                      <a:xfrm rot="-5400000">
                        <a:off x="864225" y="19806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8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08" y="2555"/>
                              <a:pt x="2296" y="2555"/>
                            </a:cubicBezTo>
                            <a:cubicBezTo>
                              <a:pt x="3867" y="2555"/>
                              <a:pt x="5368" y="1796"/>
                              <a:pt x="5713" y="1278"/>
                            </a:cubicBezTo>
                            <a:cubicBezTo>
                              <a:pt x="5368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37" name="Google Shape;14437;p15"/>
                      <p:cNvSpPr/>
                      <p:nvPr/>
                    </p:nvSpPr>
                    <p:spPr>
                      <a:xfrm rot="-5400000">
                        <a:off x="864225" y="17640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18" y="1"/>
                            </a:moveTo>
                            <a:cubicBezTo>
                              <a:pt x="1848" y="1"/>
                              <a:pt x="346" y="760"/>
                              <a:pt x="1" y="1278"/>
                            </a:cubicBezTo>
                            <a:cubicBezTo>
                              <a:pt x="346" y="1796"/>
                              <a:pt x="1848" y="2555"/>
                              <a:pt x="3418" y="2555"/>
                            </a:cubicBezTo>
                            <a:cubicBezTo>
                              <a:pt x="5006" y="2555"/>
                              <a:pt x="5714" y="2003"/>
                              <a:pt x="5714" y="1278"/>
                            </a:cubicBezTo>
                            <a:cubicBezTo>
                              <a:pt x="5714" y="553"/>
                              <a:pt x="5006" y="1"/>
                              <a:pt x="341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38" name="Google Shape;14438;p15"/>
                      <p:cNvSpPr/>
                      <p:nvPr/>
                    </p:nvSpPr>
                    <p:spPr>
                      <a:xfrm rot="-5400000">
                        <a:off x="797213" y="17682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8" y="1"/>
                            </a:moveTo>
                            <a:cubicBezTo>
                              <a:pt x="2952" y="1"/>
                              <a:pt x="2332" y="303"/>
                              <a:pt x="1623" y="1012"/>
                            </a:cubicBezTo>
                            <a:cubicBezTo>
                              <a:pt x="501" y="2117"/>
                              <a:pt x="1" y="3722"/>
                              <a:pt x="122" y="4326"/>
                            </a:cubicBezTo>
                            <a:cubicBezTo>
                              <a:pt x="179" y="4338"/>
                              <a:pt x="245" y="4343"/>
                              <a:pt x="320" y="4343"/>
                            </a:cubicBezTo>
                            <a:cubicBezTo>
                              <a:pt x="1026" y="4343"/>
                              <a:pt x="2436" y="3824"/>
                              <a:pt x="3435" y="2825"/>
                            </a:cubicBezTo>
                            <a:cubicBezTo>
                              <a:pt x="4557" y="1720"/>
                              <a:pt x="4661" y="805"/>
                              <a:pt x="4143" y="287"/>
                            </a:cubicBezTo>
                            <a:cubicBezTo>
                              <a:pt x="3959" y="103"/>
                              <a:pt x="3721" y="1"/>
                              <a:pt x="34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39" name="Google Shape;14439;p15"/>
                      <p:cNvSpPr/>
                      <p:nvPr/>
                    </p:nvSpPr>
                    <p:spPr>
                      <a:xfrm rot="-5400000">
                        <a:off x="741900" y="19688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588" y="1243"/>
                              <a:pt x="1588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40" name="Google Shape;14440;p15"/>
                      <p:cNvSpPr/>
                      <p:nvPr/>
                    </p:nvSpPr>
                    <p:spPr>
                      <a:xfrm rot="-5400000">
                        <a:off x="746213" y="18013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41" name="Google Shape;14441;p15"/>
                      <p:cNvSpPr/>
                      <p:nvPr/>
                    </p:nvSpPr>
                    <p:spPr>
                      <a:xfrm rot="-5400000">
                        <a:off x="752263" y="1536438"/>
                        <a:ext cx="52225" cy="522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90" extrusionOk="0">
                            <a:moveTo>
                              <a:pt x="1053" y="1"/>
                            </a:moveTo>
                            <a:cubicBezTo>
                              <a:pt x="467" y="1"/>
                              <a:pt x="1" y="467"/>
                              <a:pt x="1" y="1036"/>
                            </a:cubicBezTo>
                            <a:cubicBezTo>
                              <a:pt x="1" y="1623"/>
                              <a:pt x="467" y="2089"/>
                              <a:pt x="1053" y="2089"/>
                            </a:cubicBezTo>
                            <a:cubicBezTo>
                              <a:pt x="1623" y="2089"/>
                              <a:pt x="2089" y="1623"/>
                              <a:pt x="2089" y="1036"/>
                            </a:cubicBezTo>
                            <a:cubicBezTo>
                              <a:pt x="2089" y="467"/>
                              <a:pt x="1623" y="1"/>
                              <a:pt x="10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42" name="Google Shape;14442;p15"/>
                      <p:cNvSpPr/>
                      <p:nvPr/>
                    </p:nvSpPr>
                    <p:spPr>
                      <a:xfrm rot="-5400000">
                        <a:off x="854725" y="1491350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1" y="1847"/>
                              <a:pt x="1" y="3418"/>
                            </a:cubicBezTo>
                            <a:cubicBezTo>
                              <a:pt x="1" y="5006"/>
                              <a:pt x="570" y="5714"/>
                              <a:pt x="1278" y="5714"/>
                            </a:cubicBezTo>
                            <a:cubicBezTo>
                              <a:pt x="2003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96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43" name="Google Shape;14443;p15"/>
                      <p:cNvSpPr/>
                      <p:nvPr/>
                    </p:nvSpPr>
                    <p:spPr>
                      <a:xfrm rot="-5400000">
                        <a:off x="800125" y="1426425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06" y="1"/>
                            </a:moveTo>
                            <a:cubicBezTo>
                              <a:pt x="231" y="1"/>
                              <a:pt x="163" y="7"/>
                              <a:pt x="104" y="18"/>
                            </a:cubicBezTo>
                            <a:cubicBezTo>
                              <a:pt x="0" y="639"/>
                              <a:pt x="501" y="2227"/>
                              <a:pt x="1623" y="3349"/>
                            </a:cubicBezTo>
                            <a:cubicBezTo>
                              <a:pt x="2315" y="4052"/>
                              <a:pt x="2933" y="4349"/>
                              <a:pt x="3421" y="4349"/>
                            </a:cubicBezTo>
                            <a:cubicBezTo>
                              <a:pt x="3711" y="4349"/>
                              <a:pt x="3956" y="4244"/>
                              <a:pt x="4143" y="4057"/>
                            </a:cubicBezTo>
                            <a:cubicBezTo>
                              <a:pt x="4660" y="3556"/>
                              <a:pt x="4540" y="2642"/>
                              <a:pt x="3435" y="1537"/>
                            </a:cubicBezTo>
                            <a:cubicBezTo>
                              <a:pt x="2420" y="521"/>
                              <a:pt x="1022" y="1"/>
                              <a:pt x="30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44" name="Google Shape;14444;p15"/>
                      <p:cNvSpPr/>
                      <p:nvPr/>
                    </p:nvSpPr>
                    <p:spPr>
                      <a:xfrm rot="-5400000">
                        <a:off x="706950" y="1422100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0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6" y="2572"/>
                              <a:pt x="5713" y="2002"/>
                              <a:pt x="5713" y="1277"/>
                            </a:cubicBezTo>
                            <a:cubicBezTo>
                              <a:pt x="5713" y="570"/>
                              <a:pt x="5006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45" name="Google Shape;14445;p15"/>
                      <p:cNvSpPr/>
                      <p:nvPr/>
                    </p:nvSpPr>
                    <p:spPr>
                      <a:xfrm rot="-5400000">
                        <a:off x="706950" y="1638700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08" y="0"/>
                              <a:pt x="0" y="570"/>
                              <a:pt x="0" y="1277"/>
                            </a:cubicBezTo>
                            <a:cubicBezTo>
                              <a:pt x="0" y="2002"/>
                              <a:pt x="708" y="2572"/>
                              <a:pt x="2296" y="2572"/>
                            </a:cubicBezTo>
                            <a:cubicBezTo>
                              <a:pt x="3866" y="2572"/>
                              <a:pt x="5368" y="1795"/>
                              <a:pt x="5713" y="1277"/>
                            </a:cubicBezTo>
                            <a:cubicBezTo>
                              <a:pt x="5368" y="777"/>
                              <a:pt x="3866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46" name="Google Shape;14446;p15"/>
                      <p:cNvSpPr/>
                      <p:nvPr/>
                    </p:nvSpPr>
                    <p:spPr>
                      <a:xfrm rot="-5400000">
                        <a:off x="800075" y="1589575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38" y="1"/>
                            </a:moveTo>
                            <a:cubicBezTo>
                              <a:pt x="3621" y="1"/>
                              <a:pt x="2224" y="520"/>
                              <a:pt x="1208" y="1520"/>
                            </a:cubicBezTo>
                            <a:cubicBezTo>
                              <a:pt x="87" y="2642"/>
                              <a:pt x="0" y="3539"/>
                              <a:pt x="501" y="4057"/>
                            </a:cubicBezTo>
                            <a:cubicBezTo>
                              <a:pt x="692" y="4242"/>
                              <a:pt x="935" y="4344"/>
                              <a:pt x="1221" y="4344"/>
                            </a:cubicBezTo>
                            <a:cubicBezTo>
                              <a:pt x="1710" y="4344"/>
                              <a:pt x="2324" y="4046"/>
                              <a:pt x="3021" y="3349"/>
                            </a:cubicBezTo>
                            <a:cubicBezTo>
                              <a:pt x="4143" y="2227"/>
                              <a:pt x="4660" y="622"/>
                              <a:pt x="4540" y="18"/>
                            </a:cubicBezTo>
                            <a:cubicBezTo>
                              <a:pt x="4481" y="7"/>
                              <a:pt x="4413" y="1"/>
                              <a:pt x="43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47" name="Google Shape;14447;p15"/>
                      <p:cNvSpPr/>
                      <p:nvPr/>
                    </p:nvSpPr>
                    <p:spPr>
                      <a:xfrm rot="-5400000">
                        <a:off x="833600" y="17191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812" y="0"/>
                            </a:moveTo>
                            <a:cubicBezTo>
                              <a:pt x="1" y="0"/>
                              <a:pt x="1" y="1243"/>
                              <a:pt x="812" y="1243"/>
                            </a:cubicBezTo>
                            <a:cubicBezTo>
                              <a:pt x="1606" y="1243"/>
                              <a:pt x="1606" y="0"/>
                              <a:pt x="812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48" name="Google Shape;14448;p15"/>
                      <p:cNvSpPr/>
                      <p:nvPr/>
                    </p:nvSpPr>
                    <p:spPr>
                      <a:xfrm rot="-5400000">
                        <a:off x="833150" y="1376150"/>
                        <a:ext cx="4017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49" name="Google Shape;14449;p15"/>
                      <p:cNvSpPr/>
                      <p:nvPr/>
                    </p:nvSpPr>
                    <p:spPr>
                      <a:xfrm rot="-5400000">
                        <a:off x="909538" y="1186288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66" y="0"/>
                              <a:pt x="0" y="466"/>
                              <a:pt x="0" y="1036"/>
                            </a:cubicBezTo>
                            <a:cubicBezTo>
                              <a:pt x="0" y="1606"/>
                              <a:pt x="466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50" name="Google Shape;14450;p15"/>
                      <p:cNvSpPr/>
                      <p:nvPr/>
                    </p:nvSpPr>
                    <p:spPr>
                      <a:xfrm rot="-5400000">
                        <a:off x="794963" y="1140763"/>
                        <a:ext cx="6432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73" h="5714" extrusionOk="0">
                            <a:moveTo>
                              <a:pt x="1295" y="1"/>
                            </a:moveTo>
                            <a:cubicBezTo>
                              <a:pt x="570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77" y="5386"/>
                              <a:pt x="1295" y="5714"/>
                            </a:cubicBezTo>
                            <a:cubicBezTo>
                              <a:pt x="1796" y="5368"/>
                              <a:pt x="2572" y="3867"/>
                              <a:pt x="2572" y="2296"/>
                            </a:cubicBezTo>
                            <a:cubicBezTo>
                              <a:pt x="2572" y="726"/>
                              <a:pt x="2003" y="1"/>
                              <a:pt x="12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51" name="Google Shape;14451;p15"/>
                      <p:cNvSpPr/>
                      <p:nvPr/>
                    </p:nvSpPr>
                    <p:spPr>
                      <a:xfrm rot="-5400000">
                        <a:off x="797438" y="1239438"/>
                        <a:ext cx="11607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43" h="4344" extrusionOk="0">
                            <a:moveTo>
                              <a:pt x="1214" y="0"/>
                            </a:moveTo>
                            <a:cubicBezTo>
                              <a:pt x="927" y="0"/>
                              <a:pt x="685" y="102"/>
                              <a:pt x="501" y="287"/>
                            </a:cubicBezTo>
                            <a:cubicBezTo>
                              <a:pt x="0" y="805"/>
                              <a:pt x="104" y="1703"/>
                              <a:pt x="1208" y="2825"/>
                            </a:cubicBezTo>
                            <a:cubicBezTo>
                              <a:pt x="2224" y="3824"/>
                              <a:pt x="3635" y="4343"/>
                              <a:pt x="4341" y="4343"/>
                            </a:cubicBezTo>
                            <a:cubicBezTo>
                              <a:pt x="4416" y="4343"/>
                              <a:pt x="4482" y="4338"/>
                              <a:pt x="4539" y="4326"/>
                            </a:cubicBezTo>
                            <a:cubicBezTo>
                              <a:pt x="4643" y="3722"/>
                              <a:pt x="4142" y="2117"/>
                              <a:pt x="3020" y="995"/>
                            </a:cubicBezTo>
                            <a:cubicBezTo>
                              <a:pt x="2324" y="299"/>
                              <a:pt x="1703" y="0"/>
                              <a:pt x="121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52" name="Google Shape;14452;p15"/>
                      <p:cNvSpPr/>
                      <p:nvPr/>
                    </p:nvSpPr>
                    <p:spPr>
                      <a:xfrm rot="-5400000">
                        <a:off x="864225" y="12885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9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09" y="2555"/>
                              <a:pt x="2296" y="2555"/>
                            </a:cubicBezTo>
                            <a:cubicBezTo>
                              <a:pt x="3867" y="2555"/>
                              <a:pt x="5351" y="1796"/>
                              <a:pt x="5714" y="1278"/>
                            </a:cubicBezTo>
                            <a:cubicBezTo>
                              <a:pt x="5351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53" name="Google Shape;14453;p15"/>
                      <p:cNvSpPr/>
                      <p:nvPr/>
                    </p:nvSpPr>
                    <p:spPr>
                      <a:xfrm rot="-5400000">
                        <a:off x="864225" y="1071925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35" y="1"/>
                            </a:moveTo>
                            <a:cubicBezTo>
                              <a:pt x="1847" y="1"/>
                              <a:pt x="345" y="760"/>
                              <a:pt x="0" y="1278"/>
                            </a:cubicBezTo>
                            <a:cubicBezTo>
                              <a:pt x="345" y="1796"/>
                              <a:pt x="1847" y="2555"/>
                              <a:pt x="3435" y="2555"/>
                            </a:cubicBezTo>
                            <a:cubicBezTo>
                              <a:pt x="5006" y="2555"/>
                              <a:pt x="5713" y="2003"/>
                              <a:pt x="5713" y="1278"/>
                            </a:cubicBezTo>
                            <a:cubicBezTo>
                              <a:pt x="5713" y="553"/>
                              <a:pt x="5006" y="1"/>
                              <a:pt x="34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54" name="Google Shape;14454;p15"/>
                      <p:cNvSpPr/>
                      <p:nvPr/>
                    </p:nvSpPr>
                    <p:spPr>
                      <a:xfrm rot="-5400000">
                        <a:off x="797213" y="1076113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3" y="1"/>
                            </a:moveTo>
                            <a:cubicBezTo>
                              <a:pt x="2943" y="1"/>
                              <a:pt x="2321" y="303"/>
                              <a:pt x="1623" y="1012"/>
                            </a:cubicBezTo>
                            <a:cubicBezTo>
                              <a:pt x="518" y="2134"/>
                              <a:pt x="0" y="3722"/>
                              <a:pt x="104" y="4326"/>
                            </a:cubicBezTo>
                            <a:cubicBezTo>
                              <a:pt x="163" y="4338"/>
                              <a:pt x="231" y="4343"/>
                              <a:pt x="306" y="4343"/>
                            </a:cubicBezTo>
                            <a:cubicBezTo>
                              <a:pt x="1025" y="4343"/>
                              <a:pt x="2435" y="3824"/>
                              <a:pt x="3435" y="2825"/>
                            </a:cubicBezTo>
                            <a:cubicBezTo>
                              <a:pt x="4557" y="1720"/>
                              <a:pt x="4660" y="805"/>
                              <a:pt x="4142" y="287"/>
                            </a:cubicBezTo>
                            <a:cubicBezTo>
                              <a:pt x="3958" y="103"/>
                              <a:pt x="3718" y="1"/>
                              <a:pt x="343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55" name="Google Shape;14455;p15"/>
                      <p:cNvSpPr/>
                      <p:nvPr/>
                    </p:nvSpPr>
                    <p:spPr>
                      <a:xfrm rot="-5400000">
                        <a:off x="741900" y="12767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589" y="1243"/>
                              <a:pt x="1589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56" name="Google Shape;14456;p15"/>
                      <p:cNvSpPr/>
                      <p:nvPr/>
                    </p:nvSpPr>
                    <p:spPr>
                      <a:xfrm rot="-5400000">
                        <a:off x="746213" y="11092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589" y="1243"/>
                              <a:pt x="1589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57" name="Google Shape;14457;p15"/>
                      <p:cNvSpPr/>
                      <p:nvPr/>
                    </p:nvSpPr>
                    <p:spPr>
                      <a:xfrm rot="-5400000">
                        <a:off x="758338" y="996813"/>
                        <a:ext cx="4017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4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58" name="Google Shape;14458;p15"/>
                      <p:cNvSpPr/>
                      <p:nvPr/>
                    </p:nvSpPr>
                    <p:spPr>
                      <a:xfrm rot="-5400000">
                        <a:off x="932188" y="14669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59" name="Google Shape;14459;p15"/>
                      <p:cNvSpPr/>
                      <p:nvPr/>
                    </p:nvSpPr>
                    <p:spPr>
                      <a:xfrm rot="-5400000">
                        <a:off x="928088" y="1634613"/>
                        <a:ext cx="39725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6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26"/>
                              <a:pt x="795" y="1226"/>
                            </a:cubicBezTo>
                            <a:cubicBezTo>
                              <a:pt x="1589" y="1226"/>
                              <a:pt x="1589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</p:grpSp>
                <p:grpSp>
                  <p:nvGrpSpPr>
                    <p:cNvPr id="14460" name="Google Shape;14460;p15"/>
                    <p:cNvGrpSpPr/>
                    <p:nvPr/>
                  </p:nvGrpSpPr>
                  <p:grpSpPr>
                    <a:xfrm rot="10800000">
                      <a:off x="250000" y="2657925"/>
                      <a:ext cx="266250" cy="2469875"/>
                      <a:chOff x="701350" y="1022100"/>
                      <a:chExt cx="266250" cy="2469875"/>
                    </a:xfrm>
                  </p:grpSpPr>
                  <p:sp>
                    <p:nvSpPr>
                      <p:cNvPr id="14461" name="Google Shape;14461;p15"/>
                      <p:cNvSpPr/>
                      <p:nvPr/>
                    </p:nvSpPr>
                    <p:spPr>
                      <a:xfrm rot="-5400000">
                        <a:off x="-519125" y="2242575"/>
                        <a:ext cx="2457350" cy="164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294" h="656" extrusionOk="0">
                            <a:moveTo>
                              <a:pt x="0" y="0"/>
                            </a:moveTo>
                            <a:lnTo>
                              <a:pt x="0" y="656"/>
                            </a:lnTo>
                            <a:lnTo>
                              <a:pt x="98293" y="656"/>
                            </a:lnTo>
                            <a:lnTo>
                              <a:pt x="98293" y="0"/>
                            </a:ln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62" name="Google Shape;14462;p15"/>
                      <p:cNvSpPr/>
                      <p:nvPr/>
                    </p:nvSpPr>
                    <p:spPr>
                      <a:xfrm rot="-5400000">
                        <a:off x="909538" y="3262613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84" y="0"/>
                              <a:pt x="0" y="466"/>
                              <a:pt x="0" y="1036"/>
                            </a:cubicBezTo>
                            <a:cubicBezTo>
                              <a:pt x="0" y="1606"/>
                              <a:pt x="484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63" name="Google Shape;14463;p15"/>
                      <p:cNvSpPr/>
                      <p:nvPr/>
                    </p:nvSpPr>
                    <p:spPr>
                      <a:xfrm rot="-5400000">
                        <a:off x="795175" y="3216875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553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60" y="5386"/>
                              <a:pt x="1278" y="5714"/>
                            </a:cubicBezTo>
                            <a:cubicBezTo>
                              <a:pt x="1796" y="5386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2003" y="1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64" name="Google Shape;14464;p15"/>
                      <p:cNvSpPr/>
                      <p:nvPr/>
                    </p:nvSpPr>
                    <p:spPr>
                      <a:xfrm rot="-5400000">
                        <a:off x="797200" y="3315550"/>
                        <a:ext cx="116550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2" h="4344" extrusionOk="0">
                            <a:moveTo>
                              <a:pt x="1227" y="0"/>
                            </a:moveTo>
                            <a:cubicBezTo>
                              <a:pt x="938" y="0"/>
                              <a:pt x="693" y="102"/>
                              <a:pt x="501" y="287"/>
                            </a:cubicBezTo>
                            <a:cubicBezTo>
                              <a:pt x="1" y="805"/>
                              <a:pt x="105" y="1703"/>
                              <a:pt x="1226" y="2825"/>
                            </a:cubicBezTo>
                            <a:cubicBezTo>
                              <a:pt x="2226" y="3824"/>
                              <a:pt x="3636" y="4343"/>
                              <a:pt x="4342" y="4343"/>
                            </a:cubicBezTo>
                            <a:cubicBezTo>
                              <a:pt x="4416" y="4343"/>
                              <a:pt x="4483" y="4338"/>
                              <a:pt x="4540" y="4326"/>
                            </a:cubicBezTo>
                            <a:cubicBezTo>
                              <a:pt x="4661" y="3722"/>
                              <a:pt x="4143" y="2117"/>
                              <a:pt x="3039" y="995"/>
                            </a:cubicBezTo>
                            <a:cubicBezTo>
                              <a:pt x="2342" y="299"/>
                              <a:pt x="1721" y="0"/>
                              <a:pt x="1227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65" name="Google Shape;14465;p15"/>
                      <p:cNvSpPr/>
                      <p:nvPr/>
                    </p:nvSpPr>
                    <p:spPr>
                      <a:xfrm rot="-5400000">
                        <a:off x="864225" y="3364875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26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26" y="2555"/>
                              <a:pt x="2296" y="2555"/>
                            </a:cubicBezTo>
                            <a:cubicBezTo>
                              <a:pt x="3867" y="2555"/>
                              <a:pt x="5369" y="1796"/>
                              <a:pt x="5714" y="1278"/>
                            </a:cubicBezTo>
                            <a:cubicBezTo>
                              <a:pt x="5369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66" name="Google Shape;14466;p15"/>
                      <p:cNvSpPr/>
                      <p:nvPr/>
                    </p:nvSpPr>
                    <p:spPr>
                      <a:xfrm rot="-5400000">
                        <a:off x="864438" y="3148038"/>
                        <a:ext cx="142425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697" h="2556" extrusionOk="0">
                            <a:moveTo>
                              <a:pt x="3418" y="1"/>
                            </a:moveTo>
                            <a:cubicBezTo>
                              <a:pt x="1847" y="1"/>
                              <a:pt x="346" y="760"/>
                              <a:pt x="0" y="1278"/>
                            </a:cubicBezTo>
                            <a:cubicBezTo>
                              <a:pt x="346" y="1796"/>
                              <a:pt x="1847" y="2555"/>
                              <a:pt x="3418" y="2555"/>
                            </a:cubicBezTo>
                            <a:cubicBezTo>
                              <a:pt x="4988" y="2555"/>
                              <a:pt x="5696" y="2003"/>
                              <a:pt x="5696" y="1278"/>
                            </a:cubicBezTo>
                            <a:cubicBezTo>
                              <a:pt x="5696" y="553"/>
                              <a:pt x="4988" y="1"/>
                              <a:pt x="341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67" name="Google Shape;14467;p15"/>
                      <p:cNvSpPr/>
                      <p:nvPr/>
                    </p:nvSpPr>
                    <p:spPr>
                      <a:xfrm rot="-5400000">
                        <a:off x="797213" y="31524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7" y="1"/>
                            </a:moveTo>
                            <a:cubicBezTo>
                              <a:pt x="2951" y="1"/>
                              <a:pt x="2332" y="303"/>
                              <a:pt x="1622" y="1012"/>
                            </a:cubicBezTo>
                            <a:cubicBezTo>
                              <a:pt x="518" y="2117"/>
                              <a:pt x="0" y="3722"/>
                              <a:pt x="121" y="4326"/>
                            </a:cubicBezTo>
                            <a:cubicBezTo>
                              <a:pt x="178" y="4338"/>
                              <a:pt x="245" y="4343"/>
                              <a:pt x="319" y="4343"/>
                            </a:cubicBezTo>
                            <a:cubicBezTo>
                              <a:pt x="1025" y="4343"/>
                              <a:pt x="2437" y="3824"/>
                              <a:pt x="3452" y="2825"/>
                            </a:cubicBezTo>
                            <a:cubicBezTo>
                              <a:pt x="4557" y="1720"/>
                              <a:pt x="4660" y="805"/>
                              <a:pt x="4142" y="287"/>
                            </a:cubicBezTo>
                            <a:cubicBezTo>
                              <a:pt x="3958" y="103"/>
                              <a:pt x="3720" y="1"/>
                              <a:pt x="343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68" name="Google Shape;14468;p15"/>
                      <p:cNvSpPr/>
                      <p:nvPr/>
                    </p:nvSpPr>
                    <p:spPr>
                      <a:xfrm rot="-5400000">
                        <a:off x="849775" y="3456775"/>
                        <a:ext cx="39725" cy="306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7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26"/>
                              <a:pt x="794" y="1226"/>
                            </a:cubicBezTo>
                            <a:cubicBezTo>
                              <a:pt x="1588" y="1226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69" name="Google Shape;14469;p15"/>
                      <p:cNvSpPr/>
                      <p:nvPr/>
                    </p:nvSpPr>
                    <p:spPr>
                      <a:xfrm rot="-5400000">
                        <a:off x="741688" y="335281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70" name="Google Shape;14470;p15"/>
                      <p:cNvSpPr/>
                      <p:nvPr/>
                    </p:nvSpPr>
                    <p:spPr>
                      <a:xfrm rot="-5400000">
                        <a:off x="746000" y="31853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71" name="Google Shape;14471;p15"/>
                      <p:cNvSpPr/>
                      <p:nvPr/>
                    </p:nvSpPr>
                    <p:spPr>
                      <a:xfrm rot="-5400000">
                        <a:off x="752475" y="2920425"/>
                        <a:ext cx="51800" cy="522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72" h="2090" extrusionOk="0">
                            <a:moveTo>
                              <a:pt x="1036" y="1"/>
                            </a:moveTo>
                            <a:cubicBezTo>
                              <a:pt x="466" y="1"/>
                              <a:pt x="0" y="467"/>
                              <a:pt x="0" y="1036"/>
                            </a:cubicBezTo>
                            <a:cubicBezTo>
                              <a:pt x="0" y="1623"/>
                              <a:pt x="466" y="2089"/>
                              <a:pt x="1036" y="2089"/>
                            </a:cubicBezTo>
                            <a:cubicBezTo>
                              <a:pt x="1605" y="2089"/>
                              <a:pt x="2071" y="1623"/>
                              <a:pt x="2071" y="1036"/>
                            </a:cubicBezTo>
                            <a:cubicBezTo>
                              <a:pt x="2071" y="467"/>
                              <a:pt x="1605" y="1"/>
                              <a:pt x="103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72" name="Google Shape;14472;p15"/>
                      <p:cNvSpPr/>
                      <p:nvPr/>
                    </p:nvSpPr>
                    <p:spPr>
                      <a:xfrm rot="-5400000">
                        <a:off x="854738" y="2875138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0" y="1847"/>
                              <a:pt x="0" y="3418"/>
                            </a:cubicBezTo>
                            <a:cubicBezTo>
                              <a:pt x="0" y="5006"/>
                              <a:pt x="553" y="5714"/>
                              <a:pt x="1278" y="5714"/>
                            </a:cubicBezTo>
                            <a:cubicBezTo>
                              <a:pt x="2003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95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73" name="Google Shape;14473;p15"/>
                      <p:cNvSpPr/>
                      <p:nvPr/>
                    </p:nvSpPr>
                    <p:spPr>
                      <a:xfrm rot="-5400000">
                        <a:off x="800125" y="2810650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19" y="1"/>
                            </a:moveTo>
                            <a:cubicBezTo>
                              <a:pt x="245" y="1"/>
                              <a:pt x="179" y="7"/>
                              <a:pt x="121" y="18"/>
                            </a:cubicBezTo>
                            <a:cubicBezTo>
                              <a:pt x="1" y="639"/>
                              <a:pt x="518" y="2227"/>
                              <a:pt x="1623" y="3349"/>
                            </a:cubicBezTo>
                            <a:cubicBezTo>
                              <a:pt x="2315" y="4052"/>
                              <a:pt x="2933" y="4349"/>
                              <a:pt x="3425" y="4349"/>
                            </a:cubicBezTo>
                            <a:cubicBezTo>
                              <a:pt x="3718" y="4349"/>
                              <a:pt x="3967" y="4244"/>
                              <a:pt x="4160" y="4057"/>
                            </a:cubicBezTo>
                            <a:cubicBezTo>
                              <a:pt x="4661" y="3556"/>
                              <a:pt x="4557" y="2642"/>
                              <a:pt x="3435" y="1537"/>
                            </a:cubicBezTo>
                            <a:cubicBezTo>
                              <a:pt x="2435" y="521"/>
                              <a:pt x="1026" y="1"/>
                              <a:pt x="31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74" name="Google Shape;14474;p15"/>
                      <p:cNvSpPr/>
                      <p:nvPr/>
                    </p:nvSpPr>
                    <p:spPr>
                      <a:xfrm rot="-5400000">
                        <a:off x="706950" y="28063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1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6" y="2572"/>
                              <a:pt x="5714" y="2002"/>
                              <a:pt x="5714" y="1277"/>
                            </a:cubicBezTo>
                            <a:cubicBezTo>
                              <a:pt x="5714" y="570"/>
                              <a:pt x="5006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75" name="Google Shape;14475;p15"/>
                      <p:cNvSpPr/>
                      <p:nvPr/>
                    </p:nvSpPr>
                    <p:spPr>
                      <a:xfrm rot="-5400000">
                        <a:off x="706950" y="30229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25" y="0"/>
                              <a:pt x="0" y="570"/>
                              <a:pt x="0" y="1277"/>
                            </a:cubicBezTo>
                            <a:cubicBezTo>
                              <a:pt x="0" y="2002"/>
                              <a:pt x="708" y="2572"/>
                              <a:pt x="2296" y="2572"/>
                            </a:cubicBezTo>
                            <a:cubicBezTo>
                              <a:pt x="3867" y="2572"/>
                              <a:pt x="5368" y="1795"/>
                              <a:pt x="5713" y="1277"/>
                            </a:cubicBezTo>
                            <a:cubicBezTo>
                              <a:pt x="5368" y="777"/>
                              <a:pt x="3867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76" name="Google Shape;14476;p15"/>
                      <p:cNvSpPr/>
                      <p:nvPr/>
                    </p:nvSpPr>
                    <p:spPr>
                      <a:xfrm rot="-5400000">
                        <a:off x="800075" y="2973800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42" y="1"/>
                            </a:moveTo>
                            <a:cubicBezTo>
                              <a:pt x="3635" y="1"/>
                              <a:pt x="2224" y="520"/>
                              <a:pt x="1209" y="1520"/>
                            </a:cubicBezTo>
                            <a:cubicBezTo>
                              <a:pt x="104" y="2642"/>
                              <a:pt x="1" y="3539"/>
                              <a:pt x="501" y="4057"/>
                            </a:cubicBezTo>
                            <a:cubicBezTo>
                              <a:pt x="692" y="4242"/>
                              <a:pt x="935" y="4344"/>
                              <a:pt x="1222" y="4344"/>
                            </a:cubicBezTo>
                            <a:cubicBezTo>
                              <a:pt x="1710" y="4344"/>
                              <a:pt x="2324" y="4046"/>
                              <a:pt x="3021" y="3349"/>
                            </a:cubicBezTo>
                            <a:cubicBezTo>
                              <a:pt x="4143" y="2227"/>
                              <a:pt x="4661" y="622"/>
                              <a:pt x="4540" y="18"/>
                            </a:cubicBezTo>
                            <a:cubicBezTo>
                              <a:pt x="4482" y="7"/>
                              <a:pt x="4416" y="1"/>
                              <a:pt x="4342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77" name="Google Shape;14477;p15"/>
                      <p:cNvSpPr/>
                      <p:nvPr/>
                    </p:nvSpPr>
                    <p:spPr>
                      <a:xfrm rot="-5400000">
                        <a:off x="833813" y="31031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78" name="Google Shape;14478;p15"/>
                      <p:cNvSpPr/>
                      <p:nvPr/>
                    </p:nvSpPr>
                    <p:spPr>
                      <a:xfrm rot="-5400000">
                        <a:off x="833163" y="276036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811" y="0"/>
                            </a:moveTo>
                            <a:cubicBezTo>
                              <a:pt x="0" y="0"/>
                              <a:pt x="0" y="1243"/>
                              <a:pt x="811" y="1243"/>
                            </a:cubicBezTo>
                            <a:cubicBezTo>
                              <a:pt x="1605" y="1243"/>
                              <a:pt x="1605" y="0"/>
                              <a:pt x="811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79" name="Google Shape;14479;p15"/>
                      <p:cNvSpPr/>
                      <p:nvPr/>
                    </p:nvSpPr>
                    <p:spPr>
                      <a:xfrm rot="-5400000">
                        <a:off x="931975" y="28509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80" name="Google Shape;14480;p15"/>
                      <p:cNvSpPr/>
                      <p:nvPr/>
                    </p:nvSpPr>
                    <p:spPr>
                      <a:xfrm rot="-5400000">
                        <a:off x="927875" y="3018600"/>
                        <a:ext cx="40150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26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26"/>
                              <a:pt x="794" y="1226"/>
                            </a:cubicBezTo>
                            <a:cubicBezTo>
                              <a:pt x="1605" y="1226"/>
                              <a:pt x="1605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81" name="Google Shape;14481;p15"/>
                      <p:cNvSpPr/>
                      <p:nvPr/>
                    </p:nvSpPr>
                    <p:spPr>
                      <a:xfrm rot="-5400000">
                        <a:off x="909538" y="2570513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67" y="0"/>
                              <a:pt x="1" y="466"/>
                              <a:pt x="1" y="1036"/>
                            </a:cubicBezTo>
                            <a:cubicBezTo>
                              <a:pt x="1" y="1606"/>
                              <a:pt x="467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82" name="Google Shape;14482;p15"/>
                      <p:cNvSpPr/>
                      <p:nvPr/>
                    </p:nvSpPr>
                    <p:spPr>
                      <a:xfrm rot="-5400000">
                        <a:off x="795188" y="2524763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7" y="1"/>
                            </a:moveTo>
                            <a:cubicBezTo>
                              <a:pt x="553" y="1"/>
                              <a:pt x="0" y="708"/>
                              <a:pt x="0" y="2296"/>
                            </a:cubicBezTo>
                            <a:cubicBezTo>
                              <a:pt x="0" y="3884"/>
                              <a:pt x="760" y="5386"/>
                              <a:pt x="1277" y="5714"/>
                            </a:cubicBezTo>
                            <a:cubicBezTo>
                              <a:pt x="1778" y="5368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1985" y="1"/>
                              <a:pt x="127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83" name="Google Shape;14483;p15"/>
                      <p:cNvSpPr/>
                      <p:nvPr/>
                    </p:nvSpPr>
                    <p:spPr>
                      <a:xfrm rot="-5400000">
                        <a:off x="797213" y="26234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1227" y="0"/>
                            </a:moveTo>
                            <a:cubicBezTo>
                              <a:pt x="938" y="0"/>
                              <a:pt x="692" y="102"/>
                              <a:pt x="501" y="287"/>
                            </a:cubicBezTo>
                            <a:cubicBezTo>
                              <a:pt x="0" y="805"/>
                              <a:pt x="104" y="1703"/>
                              <a:pt x="1226" y="2825"/>
                            </a:cubicBezTo>
                            <a:cubicBezTo>
                              <a:pt x="2225" y="3824"/>
                              <a:pt x="3635" y="4343"/>
                              <a:pt x="4342" y="4343"/>
                            </a:cubicBezTo>
                            <a:cubicBezTo>
                              <a:pt x="4416" y="4343"/>
                              <a:pt x="4482" y="4338"/>
                              <a:pt x="4540" y="4326"/>
                            </a:cubicBezTo>
                            <a:cubicBezTo>
                              <a:pt x="4660" y="3722"/>
                              <a:pt x="4143" y="2117"/>
                              <a:pt x="3038" y="995"/>
                            </a:cubicBezTo>
                            <a:cubicBezTo>
                              <a:pt x="2341" y="299"/>
                              <a:pt x="1720" y="0"/>
                              <a:pt x="1227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84" name="Google Shape;14484;p15"/>
                      <p:cNvSpPr/>
                      <p:nvPr/>
                    </p:nvSpPr>
                    <p:spPr>
                      <a:xfrm rot="-5400000">
                        <a:off x="864225" y="26727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8" y="1"/>
                              <a:pt x="0" y="553"/>
                              <a:pt x="0" y="1278"/>
                            </a:cubicBezTo>
                            <a:cubicBezTo>
                              <a:pt x="0" y="2003"/>
                              <a:pt x="708" y="2555"/>
                              <a:pt x="2296" y="2555"/>
                            </a:cubicBezTo>
                            <a:cubicBezTo>
                              <a:pt x="3866" y="2555"/>
                              <a:pt x="5368" y="1796"/>
                              <a:pt x="5713" y="1278"/>
                            </a:cubicBezTo>
                            <a:cubicBezTo>
                              <a:pt x="5368" y="760"/>
                              <a:pt x="3866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85" name="Google Shape;14485;p15"/>
                      <p:cNvSpPr/>
                      <p:nvPr/>
                    </p:nvSpPr>
                    <p:spPr>
                      <a:xfrm rot="-5400000">
                        <a:off x="864225" y="24561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35" y="1"/>
                            </a:moveTo>
                            <a:cubicBezTo>
                              <a:pt x="1847" y="1"/>
                              <a:pt x="363" y="760"/>
                              <a:pt x="1" y="1278"/>
                            </a:cubicBezTo>
                            <a:cubicBezTo>
                              <a:pt x="363" y="1796"/>
                              <a:pt x="1847" y="2555"/>
                              <a:pt x="3435" y="2555"/>
                            </a:cubicBezTo>
                            <a:cubicBezTo>
                              <a:pt x="5006" y="2555"/>
                              <a:pt x="5713" y="2003"/>
                              <a:pt x="5713" y="1278"/>
                            </a:cubicBezTo>
                            <a:cubicBezTo>
                              <a:pt x="5713" y="553"/>
                              <a:pt x="5006" y="1"/>
                              <a:pt x="34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86" name="Google Shape;14486;p15"/>
                      <p:cNvSpPr/>
                      <p:nvPr/>
                    </p:nvSpPr>
                    <p:spPr>
                      <a:xfrm rot="-5400000">
                        <a:off x="797213" y="24603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8" y="1"/>
                            </a:moveTo>
                            <a:cubicBezTo>
                              <a:pt x="2952" y="1"/>
                              <a:pt x="2332" y="303"/>
                              <a:pt x="1623" y="1012"/>
                            </a:cubicBezTo>
                            <a:cubicBezTo>
                              <a:pt x="518" y="2117"/>
                              <a:pt x="0" y="3722"/>
                              <a:pt x="121" y="4326"/>
                            </a:cubicBezTo>
                            <a:cubicBezTo>
                              <a:pt x="179" y="4338"/>
                              <a:pt x="245" y="4343"/>
                              <a:pt x="319" y="4343"/>
                            </a:cubicBezTo>
                            <a:cubicBezTo>
                              <a:pt x="1026" y="4343"/>
                              <a:pt x="2435" y="3824"/>
                              <a:pt x="3435" y="2825"/>
                            </a:cubicBezTo>
                            <a:cubicBezTo>
                              <a:pt x="4557" y="1720"/>
                              <a:pt x="4661" y="805"/>
                              <a:pt x="4143" y="287"/>
                            </a:cubicBezTo>
                            <a:cubicBezTo>
                              <a:pt x="3959" y="103"/>
                              <a:pt x="3721" y="1"/>
                              <a:pt x="34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87" name="Google Shape;14487;p15"/>
                      <p:cNvSpPr/>
                      <p:nvPr/>
                    </p:nvSpPr>
                    <p:spPr>
                      <a:xfrm rot="-5400000">
                        <a:off x="741900" y="26609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88" name="Google Shape;14488;p15"/>
                      <p:cNvSpPr/>
                      <p:nvPr/>
                    </p:nvSpPr>
                    <p:spPr>
                      <a:xfrm rot="-5400000">
                        <a:off x="745988" y="2493263"/>
                        <a:ext cx="4017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89" name="Google Shape;14489;p15"/>
                      <p:cNvSpPr/>
                      <p:nvPr/>
                    </p:nvSpPr>
                    <p:spPr>
                      <a:xfrm rot="-5400000">
                        <a:off x="748000" y="2224275"/>
                        <a:ext cx="60850" cy="521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34" h="2086" extrusionOk="0">
                            <a:moveTo>
                              <a:pt x="1048" y="0"/>
                            </a:moveTo>
                            <a:cubicBezTo>
                              <a:pt x="513" y="0"/>
                              <a:pt x="0" y="414"/>
                              <a:pt x="0" y="1032"/>
                            </a:cubicBezTo>
                            <a:cubicBezTo>
                              <a:pt x="0" y="1619"/>
                              <a:pt x="466" y="2085"/>
                              <a:pt x="1053" y="2085"/>
                            </a:cubicBezTo>
                            <a:cubicBezTo>
                              <a:pt x="1968" y="2085"/>
                              <a:pt x="2434" y="963"/>
                              <a:pt x="1778" y="307"/>
                            </a:cubicBezTo>
                            <a:cubicBezTo>
                              <a:pt x="1566" y="95"/>
                              <a:pt x="1304" y="0"/>
                              <a:pt x="1048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90" name="Google Shape;14490;p15"/>
                      <p:cNvSpPr/>
                      <p:nvPr/>
                    </p:nvSpPr>
                    <p:spPr>
                      <a:xfrm rot="-5400000">
                        <a:off x="854725" y="2183025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1" y="1847"/>
                              <a:pt x="1" y="3418"/>
                            </a:cubicBezTo>
                            <a:cubicBezTo>
                              <a:pt x="1" y="5006"/>
                              <a:pt x="553" y="5714"/>
                              <a:pt x="1278" y="5714"/>
                            </a:cubicBezTo>
                            <a:cubicBezTo>
                              <a:pt x="1986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79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91" name="Google Shape;14491;p15"/>
                      <p:cNvSpPr/>
                      <p:nvPr/>
                    </p:nvSpPr>
                    <p:spPr>
                      <a:xfrm rot="-5400000">
                        <a:off x="800125" y="2118525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05" y="1"/>
                            </a:moveTo>
                            <a:cubicBezTo>
                              <a:pt x="230" y="1"/>
                              <a:pt x="163" y="7"/>
                              <a:pt x="104" y="18"/>
                            </a:cubicBezTo>
                            <a:cubicBezTo>
                              <a:pt x="0" y="639"/>
                              <a:pt x="518" y="2227"/>
                              <a:pt x="1622" y="3349"/>
                            </a:cubicBezTo>
                            <a:cubicBezTo>
                              <a:pt x="2315" y="4052"/>
                              <a:pt x="2933" y="4349"/>
                              <a:pt x="3420" y="4349"/>
                            </a:cubicBezTo>
                            <a:cubicBezTo>
                              <a:pt x="3711" y="4349"/>
                              <a:pt x="3956" y="4244"/>
                              <a:pt x="4142" y="4057"/>
                            </a:cubicBezTo>
                            <a:cubicBezTo>
                              <a:pt x="4660" y="3556"/>
                              <a:pt x="4557" y="2642"/>
                              <a:pt x="3435" y="1537"/>
                            </a:cubicBezTo>
                            <a:cubicBezTo>
                              <a:pt x="2419" y="521"/>
                              <a:pt x="1022" y="1"/>
                              <a:pt x="30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92" name="Google Shape;14492;p15"/>
                      <p:cNvSpPr/>
                      <p:nvPr/>
                    </p:nvSpPr>
                    <p:spPr>
                      <a:xfrm rot="-5400000">
                        <a:off x="706963" y="2114213"/>
                        <a:ext cx="142825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3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0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5" y="2572"/>
                              <a:pt x="5713" y="2002"/>
                              <a:pt x="5713" y="1277"/>
                            </a:cubicBezTo>
                            <a:cubicBezTo>
                              <a:pt x="5713" y="570"/>
                              <a:pt x="5005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93" name="Google Shape;14493;p15"/>
                      <p:cNvSpPr/>
                      <p:nvPr/>
                    </p:nvSpPr>
                    <p:spPr>
                      <a:xfrm rot="-5400000">
                        <a:off x="706950" y="23308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08" y="0"/>
                              <a:pt x="1" y="570"/>
                              <a:pt x="1" y="1277"/>
                            </a:cubicBezTo>
                            <a:cubicBezTo>
                              <a:pt x="1" y="2002"/>
                              <a:pt x="708" y="2572"/>
                              <a:pt x="2296" y="2572"/>
                            </a:cubicBezTo>
                            <a:cubicBezTo>
                              <a:pt x="3867" y="2572"/>
                              <a:pt x="5369" y="1795"/>
                              <a:pt x="5714" y="1277"/>
                            </a:cubicBezTo>
                            <a:cubicBezTo>
                              <a:pt x="5369" y="777"/>
                              <a:pt x="3867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94" name="Google Shape;14494;p15"/>
                      <p:cNvSpPr/>
                      <p:nvPr/>
                    </p:nvSpPr>
                    <p:spPr>
                      <a:xfrm rot="-5400000">
                        <a:off x="800075" y="2281700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38" y="1"/>
                            </a:moveTo>
                            <a:cubicBezTo>
                              <a:pt x="3621" y="1"/>
                              <a:pt x="2224" y="520"/>
                              <a:pt x="1209" y="1520"/>
                            </a:cubicBezTo>
                            <a:cubicBezTo>
                              <a:pt x="87" y="2642"/>
                              <a:pt x="1" y="3539"/>
                              <a:pt x="501" y="4057"/>
                            </a:cubicBezTo>
                            <a:cubicBezTo>
                              <a:pt x="693" y="4242"/>
                              <a:pt x="936" y="4344"/>
                              <a:pt x="1222" y="4344"/>
                            </a:cubicBezTo>
                            <a:cubicBezTo>
                              <a:pt x="1711" y="4344"/>
                              <a:pt x="2325" y="4046"/>
                              <a:pt x="3021" y="3349"/>
                            </a:cubicBezTo>
                            <a:cubicBezTo>
                              <a:pt x="4143" y="2227"/>
                              <a:pt x="4661" y="622"/>
                              <a:pt x="4540" y="18"/>
                            </a:cubicBezTo>
                            <a:cubicBezTo>
                              <a:pt x="4481" y="7"/>
                              <a:pt x="4413" y="1"/>
                              <a:pt x="43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95" name="Google Shape;14495;p15"/>
                      <p:cNvSpPr/>
                      <p:nvPr/>
                    </p:nvSpPr>
                    <p:spPr>
                      <a:xfrm rot="-5400000">
                        <a:off x="833600" y="24112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811" y="0"/>
                            </a:moveTo>
                            <a:cubicBezTo>
                              <a:pt x="0" y="0"/>
                              <a:pt x="0" y="1243"/>
                              <a:pt x="811" y="1243"/>
                            </a:cubicBezTo>
                            <a:cubicBezTo>
                              <a:pt x="1605" y="1243"/>
                              <a:pt x="1605" y="0"/>
                              <a:pt x="811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96" name="Google Shape;14496;p15"/>
                      <p:cNvSpPr/>
                      <p:nvPr/>
                    </p:nvSpPr>
                    <p:spPr>
                      <a:xfrm rot="-5400000">
                        <a:off x="833163" y="206826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97" name="Google Shape;14497;p15"/>
                      <p:cNvSpPr/>
                      <p:nvPr/>
                    </p:nvSpPr>
                    <p:spPr>
                      <a:xfrm rot="-5400000">
                        <a:off x="931975" y="2158850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605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98" name="Google Shape;14498;p15"/>
                      <p:cNvSpPr/>
                      <p:nvPr/>
                    </p:nvSpPr>
                    <p:spPr>
                      <a:xfrm rot="-5400000">
                        <a:off x="928088" y="2326713"/>
                        <a:ext cx="39725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6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26"/>
                              <a:pt x="794" y="1226"/>
                            </a:cubicBezTo>
                            <a:cubicBezTo>
                              <a:pt x="1588" y="1226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499" name="Google Shape;14499;p15"/>
                      <p:cNvSpPr/>
                      <p:nvPr/>
                    </p:nvSpPr>
                    <p:spPr>
                      <a:xfrm rot="-5400000">
                        <a:off x="905375" y="1882550"/>
                        <a:ext cx="60875" cy="521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35" h="2085" extrusionOk="0">
                            <a:moveTo>
                              <a:pt x="1399" y="0"/>
                            </a:moveTo>
                            <a:cubicBezTo>
                              <a:pt x="467" y="0"/>
                              <a:pt x="1" y="1122"/>
                              <a:pt x="657" y="1778"/>
                            </a:cubicBezTo>
                            <a:cubicBezTo>
                              <a:pt x="868" y="1990"/>
                              <a:pt x="1129" y="2085"/>
                              <a:pt x="1384" y="2085"/>
                            </a:cubicBezTo>
                            <a:cubicBezTo>
                              <a:pt x="1920" y="2085"/>
                              <a:pt x="2434" y="1667"/>
                              <a:pt x="2434" y="1036"/>
                            </a:cubicBezTo>
                            <a:cubicBezTo>
                              <a:pt x="2434" y="466"/>
                              <a:pt x="1968" y="0"/>
                              <a:pt x="1399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500" name="Google Shape;14500;p15"/>
                      <p:cNvSpPr/>
                      <p:nvPr/>
                    </p:nvSpPr>
                    <p:spPr>
                      <a:xfrm rot="-5400000">
                        <a:off x="795188" y="1832663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8" y="1"/>
                            </a:moveTo>
                            <a:cubicBezTo>
                              <a:pt x="553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60" y="5368"/>
                              <a:pt x="1278" y="5714"/>
                            </a:cubicBezTo>
                            <a:cubicBezTo>
                              <a:pt x="1778" y="5368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1985" y="1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501" name="Google Shape;14501;p15"/>
                      <p:cNvSpPr/>
                      <p:nvPr/>
                    </p:nvSpPr>
                    <p:spPr>
                      <a:xfrm rot="-5400000">
                        <a:off x="797213" y="19313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1223" y="0"/>
                            </a:moveTo>
                            <a:cubicBezTo>
                              <a:pt x="936" y="0"/>
                              <a:pt x="693" y="102"/>
                              <a:pt x="501" y="287"/>
                            </a:cubicBezTo>
                            <a:cubicBezTo>
                              <a:pt x="1" y="805"/>
                              <a:pt x="104" y="1703"/>
                              <a:pt x="1209" y="2825"/>
                            </a:cubicBezTo>
                            <a:cubicBezTo>
                              <a:pt x="2224" y="3824"/>
                              <a:pt x="3635" y="4343"/>
                              <a:pt x="4342" y="4343"/>
                            </a:cubicBezTo>
                            <a:cubicBezTo>
                              <a:pt x="4416" y="4343"/>
                              <a:pt x="4483" y="4338"/>
                              <a:pt x="4540" y="4326"/>
                            </a:cubicBezTo>
                            <a:cubicBezTo>
                              <a:pt x="4661" y="3722"/>
                              <a:pt x="4143" y="2117"/>
                              <a:pt x="3038" y="995"/>
                            </a:cubicBezTo>
                            <a:cubicBezTo>
                              <a:pt x="2331" y="299"/>
                              <a:pt x="1713" y="0"/>
                              <a:pt x="122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502" name="Google Shape;14502;p15"/>
                      <p:cNvSpPr/>
                      <p:nvPr/>
                    </p:nvSpPr>
                    <p:spPr>
                      <a:xfrm rot="-5400000">
                        <a:off x="864225" y="19806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8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08" y="2555"/>
                              <a:pt x="2296" y="2555"/>
                            </a:cubicBezTo>
                            <a:cubicBezTo>
                              <a:pt x="3867" y="2555"/>
                              <a:pt x="5368" y="1796"/>
                              <a:pt x="5713" y="1278"/>
                            </a:cubicBezTo>
                            <a:cubicBezTo>
                              <a:pt x="5368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503" name="Google Shape;14503;p15"/>
                      <p:cNvSpPr/>
                      <p:nvPr/>
                    </p:nvSpPr>
                    <p:spPr>
                      <a:xfrm rot="-5400000">
                        <a:off x="864225" y="17640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18" y="1"/>
                            </a:moveTo>
                            <a:cubicBezTo>
                              <a:pt x="1848" y="1"/>
                              <a:pt x="346" y="760"/>
                              <a:pt x="1" y="1278"/>
                            </a:cubicBezTo>
                            <a:cubicBezTo>
                              <a:pt x="346" y="1796"/>
                              <a:pt x="1848" y="2555"/>
                              <a:pt x="3418" y="2555"/>
                            </a:cubicBezTo>
                            <a:cubicBezTo>
                              <a:pt x="5006" y="2555"/>
                              <a:pt x="5714" y="2003"/>
                              <a:pt x="5714" y="1278"/>
                            </a:cubicBezTo>
                            <a:cubicBezTo>
                              <a:pt x="5714" y="553"/>
                              <a:pt x="5006" y="1"/>
                              <a:pt x="341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504" name="Google Shape;14504;p15"/>
                      <p:cNvSpPr/>
                      <p:nvPr/>
                    </p:nvSpPr>
                    <p:spPr>
                      <a:xfrm rot="-5400000">
                        <a:off x="797213" y="17682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8" y="1"/>
                            </a:moveTo>
                            <a:cubicBezTo>
                              <a:pt x="2952" y="1"/>
                              <a:pt x="2332" y="303"/>
                              <a:pt x="1623" y="1012"/>
                            </a:cubicBezTo>
                            <a:cubicBezTo>
                              <a:pt x="501" y="2117"/>
                              <a:pt x="1" y="3722"/>
                              <a:pt x="122" y="4326"/>
                            </a:cubicBezTo>
                            <a:cubicBezTo>
                              <a:pt x="179" y="4338"/>
                              <a:pt x="245" y="4343"/>
                              <a:pt x="320" y="4343"/>
                            </a:cubicBezTo>
                            <a:cubicBezTo>
                              <a:pt x="1026" y="4343"/>
                              <a:pt x="2436" y="3824"/>
                              <a:pt x="3435" y="2825"/>
                            </a:cubicBezTo>
                            <a:cubicBezTo>
                              <a:pt x="4557" y="1720"/>
                              <a:pt x="4661" y="805"/>
                              <a:pt x="4143" y="287"/>
                            </a:cubicBezTo>
                            <a:cubicBezTo>
                              <a:pt x="3959" y="103"/>
                              <a:pt x="3721" y="1"/>
                              <a:pt x="34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505" name="Google Shape;14505;p15"/>
                      <p:cNvSpPr/>
                      <p:nvPr/>
                    </p:nvSpPr>
                    <p:spPr>
                      <a:xfrm rot="-5400000">
                        <a:off x="741900" y="19688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588" y="1243"/>
                              <a:pt x="1588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506" name="Google Shape;14506;p15"/>
                      <p:cNvSpPr/>
                      <p:nvPr/>
                    </p:nvSpPr>
                    <p:spPr>
                      <a:xfrm rot="-5400000">
                        <a:off x="746213" y="18013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507" name="Google Shape;14507;p15"/>
                      <p:cNvSpPr/>
                      <p:nvPr/>
                    </p:nvSpPr>
                    <p:spPr>
                      <a:xfrm rot="-5400000">
                        <a:off x="752263" y="1536438"/>
                        <a:ext cx="52225" cy="522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90" extrusionOk="0">
                            <a:moveTo>
                              <a:pt x="1053" y="1"/>
                            </a:moveTo>
                            <a:cubicBezTo>
                              <a:pt x="467" y="1"/>
                              <a:pt x="1" y="467"/>
                              <a:pt x="1" y="1036"/>
                            </a:cubicBezTo>
                            <a:cubicBezTo>
                              <a:pt x="1" y="1623"/>
                              <a:pt x="467" y="2089"/>
                              <a:pt x="1053" y="2089"/>
                            </a:cubicBezTo>
                            <a:cubicBezTo>
                              <a:pt x="1623" y="2089"/>
                              <a:pt x="2089" y="1623"/>
                              <a:pt x="2089" y="1036"/>
                            </a:cubicBezTo>
                            <a:cubicBezTo>
                              <a:pt x="2089" y="467"/>
                              <a:pt x="1623" y="1"/>
                              <a:pt x="10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508" name="Google Shape;14508;p15"/>
                      <p:cNvSpPr/>
                      <p:nvPr/>
                    </p:nvSpPr>
                    <p:spPr>
                      <a:xfrm rot="-5400000">
                        <a:off x="854725" y="1491350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1" y="1847"/>
                              <a:pt x="1" y="3418"/>
                            </a:cubicBezTo>
                            <a:cubicBezTo>
                              <a:pt x="1" y="5006"/>
                              <a:pt x="570" y="5714"/>
                              <a:pt x="1278" y="5714"/>
                            </a:cubicBezTo>
                            <a:cubicBezTo>
                              <a:pt x="2003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96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509" name="Google Shape;14509;p15"/>
                      <p:cNvSpPr/>
                      <p:nvPr/>
                    </p:nvSpPr>
                    <p:spPr>
                      <a:xfrm rot="-5400000">
                        <a:off x="800125" y="1426425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06" y="1"/>
                            </a:moveTo>
                            <a:cubicBezTo>
                              <a:pt x="231" y="1"/>
                              <a:pt x="163" y="7"/>
                              <a:pt x="104" y="18"/>
                            </a:cubicBezTo>
                            <a:cubicBezTo>
                              <a:pt x="0" y="639"/>
                              <a:pt x="501" y="2227"/>
                              <a:pt x="1623" y="3349"/>
                            </a:cubicBezTo>
                            <a:cubicBezTo>
                              <a:pt x="2315" y="4052"/>
                              <a:pt x="2933" y="4349"/>
                              <a:pt x="3421" y="4349"/>
                            </a:cubicBezTo>
                            <a:cubicBezTo>
                              <a:pt x="3711" y="4349"/>
                              <a:pt x="3956" y="4244"/>
                              <a:pt x="4143" y="4057"/>
                            </a:cubicBezTo>
                            <a:cubicBezTo>
                              <a:pt x="4660" y="3556"/>
                              <a:pt x="4540" y="2642"/>
                              <a:pt x="3435" y="1537"/>
                            </a:cubicBezTo>
                            <a:cubicBezTo>
                              <a:pt x="2420" y="521"/>
                              <a:pt x="1022" y="1"/>
                              <a:pt x="30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510" name="Google Shape;14510;p15"/>
                      <p:cNvSpPr/>
                      <p:nvPr/>
                    </p:nvSpPr>
                    <p:spPr>
                      <a:xfrm rot="-5400000">
                        <a:off x="706950" y="1422100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0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6" y="2572"/>
                              <a:pt x="5713" y="2002"/>
                              <a:pt x="5713" y="1277"/>
                            </a:cubicBezTo>
                            <a:cubicBezTo>
                              <a:pt x="5713" y="570"/>
                              <a:pt x="5006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511" name="Google Shape;14511;p15"/>
                      <p:cNvSpPr/>
                      <p:nvPr/>
                    </p:nvSpPr>
                    <p:spPr>
                      <a:xfrm rot="-5400000">
                        <a:off x="706950" y="1638700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08" y="0"/>
                              <a:pt x="0" y="570"/>
                              <a:pt x="0" y="1277"/>
                            </a:cubicBezTo>
                            <a:cubicBezTo>
                              <a:pt x="0" y="2002"/>
                              <a:pt x="708" y="2572"/>
                              <a:pt x="2296" y="2572"/>
                            </a:cubicBezTo>
                            <a:cubicBezTo>
                              <a:pt x="3866" y="2572"/>
                              <a:pt x="5368" y="1795"/>
                              <a:pt x="5713" y="1277"/>
                            </a:cubicBezTo>
                            <a:cubicBezTo>
                              <a:pt x="5368" y="777"/>
                              <a:pt x="3866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512" name="Google Shape;14512;p15"/>
                      <p:cNvSpPr/>
                      <p:nvPr/>
                    </p:nvSpPr>
                    <p:spPr>
                      <a:xfrm rot="-5400000">
                        <a:off x="800075" y="1589575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38" y="1"/>
                            </a:moveTo>
                            <a:cubicBezTo>
                              <a:pt x="3621" y="1"/>
                              <a:pt x="2224" y="520"/>
                              <a:pt x="1208" y="1520"/>
                            </a:cubicBezTo>
                            <a:cubicBezTo>
                              <a:pt x="87" y="2642"/>
                              <a:pt x="0" y="3539"/>
                              <a:pt x="501" y="4057"/>
                            </a:cubicBezTo>
                            <a:cubicBezTo>
                              <a:pt x="692" y="4242"/>
                              <a:pt x="935" y="4344"/>
                              <a:pt x="1221" y="4344"/>
                            </a:cubicBezTo>
                            <a:cubicBezTo>
                              <a:pt x="1710" y="4344"/>
                              <a:pt x="2324" y="4046"/>
                              <a:pt x="3021" y="3349"/>
                            </a:cubicBezTo>
                            <a:cubicBezTo>
                              <a:pt x="4143" y="2227"/>
                              <a:pt x="4660" y="622"/>
                              <a:pt x="4540" y="18"/>
                            </a:cubicBezTo>
                            <a:cubicBezTo>
                              <a:pt x="4481" y="7"/>
                              <a:pt x="4413" y="1"/>
                              <a:pt x="43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513" name="Google Shape;14513;p15"/>
                      <p:cNvSpPr/>
                      <p:nvPr/>
                    </p:nvSpPr>
                    <p:spPr>
                      <a:xfrm rot="-5400000">
                        <a:off x="833600" y="17191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812" y="0"/>
                            </a:moveTo>
                            <a:cubicBezTo>
                              <a:pt x="1" y="0"/>
                              <a:pt x="1" y="1243"/>
                              <a:pt x="812" y="1243"/>
                            </a:cubicBezTo>
                            <a:cubicBezTo>
                              <a:pt x="1606" y="1243"/>
                              <a:pt x="1606" y="0"/>
                              <a:pt x="812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514" name="Google Shape;14514;p15"/>
                      <p:cNvSpPr/>
                      <p:nvPr/>
                    </p:nvSpPr>
                    <p:spPr>
                      <a:xfrm rot="-5400000">
                        <a:off x="833150" y="1376150"/>
                        <a:ext cx="4017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515" name="Google Shape;14515;p15"/>
                      <p:cNvSpPr/>
                      <p:nvPr/>
                    </p:nvSpPr>
                    <p:spPr>
                      <a:xfrm rot="-5400000">
                        <a:off x="909538" y="1186288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66" y="0"/>
                              <a:pt x="0" y="466"/>
                              <a:pt x="0" y="1036"/>
                            </a:cubicBezTo>
                            <a:cubicBezTo>
                              <a:pt x="0" y="1606"/>
                              <a:pt x="466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516" name="Google Shape;14516;p15"/>
                      <p:cNvSpPr/>
                      <p:nvPr/>
                    </p:nvSpPr>
                    <p:spPr>
                      <a:xfrm rot="-5400000">
                        <a:off x="794963" y="1140763"/>
                        <a:ext cx="6432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73" h="5714" extrusionOk="0">
                            <a:moveTo>
                              <a:pt x="1295" y="1"/>
                            </a:moveTo>
                            <a:cubicBezTo>
                              <a:pt x="570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77" y="5386"/>
                              <a:pt x="1295" y="5714"/>
                            </a:cubicBezTo>
                            <a:cubicBezTo>
                              <a:pt x="1796" y="5368"/>
                              <a:pt x="2572" y="3867"/>
                              <a:pt x="2572" y="2296"/>
                            </a:cubicBezTo>
                            <a:cubicBezTo>
                              <a:pt x="2572" y="726"/>
                              <a:pt x="2003" y="1"/>
                              <a:pt x="12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517" name="Google Shape;14517;p15"/>
                      <p:cNvSpPr/>
                      <p:nvPr/>
                    </p:nvSpPr>
                    <p:spPr>
                      <a:xfrm rot="-5400000">
                        <a:off x="797438" y="1239438"/>
                        <a:ext cx="11607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43" h="4344" extrusionOk="0">
                            <a:moveTo>
                              <a:pt x="1214" y="0"/>
                            </a:moveTo>
                            <a:cubicBezTo>
                              <a:pt x="927" y="0"/>
                              <a:pt x="685" y="102"/>
                              <a:pt x="501" y="287"/>
                            </a:cubicBezTo>
                            <a:cubicBezTo>
                              <a:pt x="0" y="805"/>
                              <a:pt x="104" y="1703"/>
                              <a:pt x="1208" y="2825"/>
                            </a:cubicBezTo>
                            <a:cubicBezTo>
                              <a:pt x="2224" y="3824"/>
                              <a:pt x="3635" y="4343"/>
                              <a:pt x="4341" y="4343"/>
                            </a:cubicBezTo>
                            <a:cubicBezTo>
                              <a:pt x="4416" y="4343"/>
                              <a:pt x="4482" y="4338"/>
                              <a:pt x="4539" y="4326"/>
                            </a:cubicBezTo>
                            <a:cubicBezTo>
                              <a:pt x="4643" y="3722"/>
                              <a:pt x="4142" y="2117"/>
                              <a:pt x="3020" y="995"/>
                            </a:cubicBezTo>
                            <a:cubicBezTo>
                              <a:pt x="2324" y="299"/>
                              <a:pt x="1703" y="0"/>
                              <a:pt x="121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518" name="Google Shape;14518;p15"/>
                      <p:cNvSpPr/>
                      <p:nvPr/>
                    </p:nvSpPr>
                    <p:spPr>
                      <a:xfrm rot="-5400000">
                        <a:off x="864225" y="12885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9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09" y="2555"/>
                              <a:pt x="2296" y="2555"/>
                            </a:cubicBezTo>
                            <a:cubicBezTo>
                              <a:pt x="3867" y="2555"/>
                              <a:pt x="5351" y="1796"/>
                              <a:pt x="5714" y="1278"/>
                            </a:cubicBezTo>
                            <a:cubicBezTo>
                              <a:pt x="5351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519" name="Google Shape;14519;p15"/>
                      <p:cNvSpPr/>
                      <p:nvPr/>
                    </p:nvSpPr>
                    <p:spPr>
                      <a:xfrm rot="-5400000">
                        <a:off x="864225" y="1071925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35" y="1"/>
                            </a:moveTo>
                            <a:cubicBezTo>
                              <a:pt x="1847" y="1"/>
                              <a:pt x="345" y="760"/>
                              <a:pt x="0" y="1278"/>
                            </a:cubicBezTo>
                            <a:cubicBezTo>
                              <a:pt x="345" y="1796"/>
                              <a:pt x="1847" y="2555"/>
                              <a:pt x="3435" y="2555"/>
                            </a:cubicBezTo>
                            <a:cubicBezTo>
                              <a:pt x="5006" y="2555"/>
                              <a:pt x="5713" y="2003"/>
                              <a:pt x="5713" y="1278"/>
                            </a:cubicBezTo>
                            <a:cubicBezTo>
                              <a:pt x="5713" y="553"/>
                              <a:pt x="5006" y="1"/>
                              <a:pt x="34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520" name="Google Shape;14520;p15"/>
                      <p:cNvSpPr/>
                      <p:nvPr/>
                    </p:nvSpPr>
                    <p:spPr>
                      <a:xfrm rot="-5400000">
                        <a:off x="797213" y="1076113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3" y="1"/>
                            </a:moveTo>
                            <a:cubicBezTo>
                              <a:pt x="2943" y="1"/>
                              <a:pt x="2321" y="303"/>
                              <a:pt x="1623" y="1012"/>
                            </a:cubicBezTo>
                            <a:cubicBezTo>
                              <a:pt x="518" y="2134"/>
                              <a:pt x="0" y="3722"/>
                              <a:pt x="104" y="4326"/>
                            </a:cubicBezTo>
                            <a:cubicBezTo>
                              <a:pt x="163" y="4338"/>
                              <a:pt x="231" y="4343"/>
                              <a:pt x="306" y="4343"/>
                            </a:cubicBezTo>
                            <a:cubicBezTo>
                              <a:pt x="1025" y="4343"/>
                              <a:pt x="2435" y="3824"/>
                              <a:pt x="3435" y="2825"/>
                            </a:cubicBezTo>
                            <a:cubicBezTo>
                              <a:pt x="4557" y="1720"/>
                              <a:pt x="4660" y="805"/>
                              <a:pt x="4142" y="287"/>
                            </a:cubicBezTo>
                            <a:cubicBezTo>
                              <a:pt x="3958" y="103"/>
                              <a:pt x="3718" y="1"/>
                              <a:pt x="343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521" name="Google Shape;14521;p15"/>
                      <p:cNvSpPr/>
                      <p:nvPr/>
                    </p:nvSpPr>
                    <p:spPr>
                      <a:xfrm rot="-5400000">
                        <a:off x="741900" y="12767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589" y="1243"/>
                              <a:pt x="1589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522" name="Google Shape;14522;p15"/>
                      <p:cNvSpPr/>
                      <p:nvPr/>
                    </p:nvSpPr>
                    <p:spPr>
                      <a:xfrm rot="-5400000">
                        <a:off x="746213" y="11092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589" y="1243"/>
                              <a:pt x="1589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523" name="Google Shape;14523;p15"/>
                      <p:cNvSpPr/>
                      <p:nvPr/>
                    </p:nvSpPr>
                    <p:spPr>
                      <a:xfrm rot="-5400000">
                        <a:off x="757388" y="1027063"/>
                        <a:ext cx="4017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4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524" name="Google Shape;14524;p15"/>
                      <p:cNvSpPr/>
                      <p:nvPr/>
                    </p:nvSpPr>
                    <p:spPr>
                      <a:xfrm rot="-5400000">
                        <a:off x="932188" y="14669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525" name="Google Shape;14525;p15"/>
                      <p:cNvSpPr/>
                      <p:nvPr/>
                    </p:nvSpPr>
                    <p:spPr>
                      <a:xfrm rot="-5400000">
                        <a:off x="928088" y="1634613"/>
                        <a:ext cx="39725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6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26"/>
                              <a:pt x="795" y="1226"/>
                            </a:cubicBezTo>
                            <a:cubicBezTo>
                              <a:pt x="1589" y="1226"/>
                              <a:pt x="1589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</p:grpSp>
              </p:grpSp>
              <p:grpSp>
                <p:nvGrpSpPr>
                  <p:cNvPr id="14526" name="Google Shape;14526;p15"/>
                  <p:cNvGrpSpPr/>
                  <p:nvPr/>
                </p:nvGrpSpPr>
                <p:grpSpPr>
                  <a:xfrm rot="5400000">
                    <a:off x="6962277" y="3146373"/>
                    <a:ext cx="266250" cy="3448154"/>
                    <a:chOff x="701350" y="31296"/>
                    <a:chExt cx="266250" cy="3448154"/>
                  </a:xfrm>
                </p:grpSpPr>
                <p:sp>
                  <p:nvSpPr>
                    <p:cNvPr id="14527" name="Google Shape;14527;p15"/>
                    <p:cNvSpPr/>
                    <p:nvPr/>
                  </p:nvSpPr>
                  <p:spPr>
                    <a:xfrm rot="-5400000">
                      <a:off x="-1014527" y="1747173"/>
                      <a:ext cx="3448154" cy="164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6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28" name="Google Shape;14528;p15"/>
                    <p:cNvSpPr/>
                    <p:nvPr/>
                  </p:nvSpPr>
                  <p:spPr>
                    <a:xfrm rot="-5400000">
                      <a:off x="909538" y="32626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84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84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29" name="Google Shape;14529;p15"/>
                    <p:cNvSpPr/>
                    <p:nvPr/>
                  </p:nvSpPr>
                  <p:spPr>
                    <a:xfrm rot="-5400000">
                      <a:off x="795175" y="321687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86"/>
                            <a:pt x="1278" y="5714"/>
                          </a:cubicBezTo>
                          <a:cubicBezTo>
                            <a:pt x="1796" y="5386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2003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30" name="Google Shape;14530;p15"/>
                    <p:cNvSpPr/>
                    <p:nvPr/>
                  </p:nvSpPr>
                  <p:spPr>
                    <a:xfrm rot="-5400000">
                      <a:off x="797200" y="3315550"/>
                      <a:ext cx="116550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2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5" y="1703"/>
                            <a:pt x="1226" y="2825"/>
                          </a:cubicBezTo>
                          <a:cubicBezTo>
                            <a:pt x="2226" y="3824"/>
                            <a:pt x="3636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9" y="995"/>
                          </a:cubicBezTo>
                          <a:cubicBezTo>
                            <a:pt x="2342" y="299"/>
                            <a:pt x="1721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31" name="Google Shape;14531;p15"/>
                    <p:cNvSpPr/>
                    <p:nvPr/>
                  </p:nvSpPr>
                  <p:spPr>
                    <a:xfrm rot="-5400000">
                      <a:off x="864225" y="336487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26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26" y="2555"/>
                            <a:pt x="2296" y="2555"/>
                          </a:cubicBezTo>
                          <a:cubicBezTo>
                            <a:pt x="3867" y="2555"/>
                            <a:pt x="5369" y="1796"/>
                            <a:pt x="5714" y="1278"/>
                          </a:cubicBezTo>
                          <a:cubicBezTo>
                            <a:pt x="5369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32" name="Google Shape;14532;p15"/>
                    <p:cNvSpPr/>
                    <p:nvPr/>
                  </p:nvSpPr>
                  <p:spPr>
                    <a:xfrm rot="-5400000">
                      <a:off x="864438" y="3148038"/>
                      <a:ext cx="142425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7" h="2556" extrusionOk="0">
                          <a:moveTo>
                            <a:pt x="3418" y="1"/>
                          </a:moveTo>
                          <a:cubicBezTo>
                            <a:pt x="1847" y="1"/>
                            <a:pt x="346" y="760"/>
                            <a:pt x="0" y="1278"/>
                          </a:cubicBezTo>
                          <a:cubicBezTo>
                            <a:pt x="346" y="1796"/>
                            <a:pt x="1847" y="2555"/>
                            <a:pt x="3418" y="2555"/>
                          </a:cubicBezTo>
                          <a:cubicBezTo>
                            <a:pt x="4988" y="2555"/>
                            <a:pt x="5696" y="2003"/>
                            <a:pt x="5696" y="1278"/>
                          </a:cubicBezTo>
                          <a:cubicBezTo>
                            <a:pt x="5696" y="553"/>
                            <a:pt x="4988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33" name="Google Shape;14533;p15"/>
                    <p:cNvSpPr/>
                    <p:nvPr/>
                  </p:nvSpPr>
                  <p:spPr>
                    <a:xfrm rot="-5400000">
                      <a:off x="797213" y="3152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7" y="1"/>
                          </a:moveTo>
                          <a:cubicBezTo>
                            <a:pt x="2951" y="1"/>
                            <a:pt x="2332" y="303"/>
                            <a:pt x="1622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8" y="4338"/>
                            <a:pt x="245" y="4343"/>
                            <a:pt x="319" y="4343"/>
                          </a:cubicBezTo>
                          <a:cubicBezTo>
                            <a:pt x="1025" y="4343"/>
                            <a:pt x="2437" y="3824"/>
                            <a:pt x="3452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20" y="1"/>
                            <a:pt x="343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34" name="Google Shape;14534;p15"/>
                    <p:cNvSpPr/>
                    <p:nvPr/>
                  </p:nvSpPr>
                  <p:spPr>
                    <a:xfrm rot="-5400000">
                      <a:off x="840925" y="3443825"/>
                      <a:ext cx="39725" cy="306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7" extrusionOk="0">
                          <a:moveTo>
                            <a:pt x="794" y="1"/>
                          </a:moveTo>
                          <a:cubicBezTo>
                            <a:pt x="0" y="1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35" name="Google Shape;14535;p15"/>
                    <p:cNvSpPr/>
                    <p:nvPr/>
                  </p:nvSpPr>
                  <p:spPr>
                    <a:xfrm rot="-5400000">
                      <a:off x="741688" y="335281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36" name="Google Shape;14536;p15"/>
                    <p:cNvSpPr/>
                    <p:nvPr/>
                  </p:nvSpPr>
                  <p:spPr>
                    <a:xfrm rot="-5400000">
                      <a:off x="746000" y="31853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37" name="Google Shape;14537;p15"/>
                    <p:cNvSpPr/>
                    <p:nvPr/>
                  </p:nvSpPr>
                  <p:spPr>
                    <a:xfrm rot="-5400000">
                      <a:off x="752475" y="2920425"/>
                      <a:ext cx="51800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72" h="2090" extrusionOk="0">
                          <a:moveTo>
                            <a:pt x="1036" y="1"/>
                          </a:moveTo>
                          <a:cubicBezTo>
                            <a:pt x="466" y="1"/>
                            <a:pt x="0" y="467"/>
                            <a:pt x="0" y="1036"/>
                          </a:cubicBezTo>
                          <a:cubicBezTo>
                            <a:pt x="0" y="1623"/>
                            <a:pt x="466" y="2089"/>
                            <a:pt x="1036" y="2089"/>
                          </a:cubicBezTo>
                          <a:cubicBezTo>
                            <a:pt x="1605" y="2089"/>
                            <a:pt x="2071" y="1623"/>
                            <a:pt x="2071" y="1036"/>
                          </a:cubicBezTo>
                          <a:cubicBezTo>
                            <a:pt x="2071" y="467"/>
                            <a:pt x="1605" y="1"/>
                            <a:pt x="103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38" name="Google Shape;14538;p15"/>
                    <p:cNvSpPr/>
                    <p:nvPr/>
                  </p:nvSpPr>
                  <p:spPr>
                    <a:xfrm rot="-5400000">
                      <a:off x="854738" y="2875138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0" y="1847"/>
                            <a:pt x="0" y="3418"/>
                          </a:cubicBezTo>
                          <a:cubicBezTo>
                            <a:pt x="0" y="5006"/>
                            <a:pt x="553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5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39" name="Google Shape;14539;p15"/>
                    <p:cNvSpPr/>
                    <p:nvPr/>
                  </p:nvSpPr>
                  <p:spPr>
                    <a:xfrm rot="-5400000">
                      <a:off x="800125" y="2810650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19" y="1"/>
                          </a:moveTo>
                          <a:cubicBezTo>
                            <a:pt x="245" y="1"/>
                            <a:pt x="179" y="7"/>
                            <a:pt x="121" y="18"/>
                          </a:cubicBezTo>
                          <a:cubicBezTo>
                            <a:pt x="1" y="639"/>
                            <a:pt x="518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5" y="4349"/>
                          </a:cubicBezTo>
                          <a:cubicBezTo>
                            <a:pt x="3718" y="4349"/>
                            <a:pt x="3967" y="4244"/>
                            <a:pt x="4160" y="4057"/>
                          </a:cubicBezTo>
                          <a:cubicBezTo>
                            <a:pt x="4661" y="3556"/>
                            <a:pt x="4557" y="2642"/>
                            <a:pt x="3435" y="1537"/>
                          </a:cubicBezTo>
                          <a:cubicBezTo>
                            <a:pt x="2435" y="521"/>
                            <a:pt x="1026" y="1"/>
                            <a:pt x="319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40" name="Google Shape;14540;p15"/>
                    <p:cNvSpPr/>
                    <p:nvPr/>
                  </p:nvSpPr>
                  <p:spPr>
                    <a:xfrm rot="-5400000">
                      <a:off x="706950" y="28063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1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4" y="2002"/>
                            <a:pt x="5714" y="1277"/>
                          </a:cubicBezTo>
                          <a:cubicBezTo>
                            <a:pt x="5714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41" name="Google Shape;14541;p15"/>
                    <p:cNvSpPr/>
                    <p:nvPr/>
                  </p:nvSpPr>
                  <p:spPr>
                    <a:xfrm rot="-5400000">
                      <a:off x="706950" y="30229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25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42" name="Google Shape;14542;p15"/>
                    <p:cNvSpPr/>
                    <p:nvPr/>
                  </p:nvSpPr>
                  <p:spPr>
                    <a:xfrm rot="-5400000">
                      <a:off x="800075" y="29738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42" y="1"/>
                          </a:moveTo>
                          <a:cubicBezTo>
                            <a:pt x="3635" y="1"/>
                            <a:pt x="2224" y="520"/>
                            <a:pt x="1209" y="1520"/>
                          </a:cubicBezTo>
                          <a:cubicBezTo>
                            <a:pt x="104" y="2642"/>
                            <a:pt x="1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2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2" y="7"/>
                            <a:pt x="4416" y="1"/>
                            <a:pt x="4342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43" name="Google Shape;14543;p15"/>
                    <p:cNvSpPr/>
                    <p:nvPr/>
                  </p:nvSpPr>
                  <p:spPr>
                    <a:xfrm rot="-5400000">
                      <a:off x="833813" y="31031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44" name="Google Shape;14544;p15"/>
                    <p:cNvSpPr/>
                    <p:nvPr/>
                  </p:nvSpPr>
                  <p:spPr>
                    <a:xfrm rot="-5400000">
                      <a:off x="833163" y="27603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45" name="Google Shape;14545;p15"/>
                    <p:cNvSpPr/>
                    <p:nvPr/>
                  </p:nvSpPr>
                  <p:spPr>
                    <a:xfrm rot="-5400000">
                      <a:off x="931975" y="28509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46" name="Google Shape;14546;p15"/>
                    <p:cNvSpPr/>
                    <p:nvPr/>
                  </p:nvSpPr>
                  <p:spPr>
                    <a:xfrm rot="-5400000">
                      <a:off x="927875" y="3018600"/>
                      <a:ext cx="40150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605" y="1226"/>
                            <a:pt x="1605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47" name="Google Shape;14547;p15"/>
                    <p:cNvSpPr/>
                    <p:nvPr/>
                  </p:nvSpPr>
                  <p:spPr>
                    <a:xfrm rot="-5400000">
                      <a:off x="909538" y="25705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7" y="0"/>
                            <a:pt x="1" y="466"/>
                            <a:pt x="1" y="1036"/>
                          </a:cubicBezTo>
                          <a:cubicBezTo>
                            <a:pt x="1" y="1606"/>
                            <a:pt x="467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48" name="Google Shape;14548;p15"/>
                    <p:cNvSpPr/>
                    <p:nvPr/>
                  </p:nvSpPr>
                  <p:spPr>
                    <a:xfrm rot="-5400000">
                      <a:off x="795188" y="25247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7" y="1"/>
                          </a:moveTo>
                          <a:cubicBezTo>
                            <a:pt x="553" y="1"/>
                            <a:pt x="0" y="708"/>
                            <a:pt x="0" y="2296"/>
                          </a:cubicBezTo>
                          <a:cubicBezTo>
                            <a:pt x="0" y="3884"/>
                            <a:pt x="760" y="5386"/>
                            <a:pt x="1277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49" name="Google Shape;14549;p15"/>
                    <p:cNvSpPr/>
                    <p:nvPr/>
                  </p:nvSpPr>
                  <p:spPr>
                    <a:xfrm rot="-5400000">
                      <a:off x="797213" y="2623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2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26" y="2825"/>
                          </a:cubicBezTo>
                          <a:cubicBezTo>
                            <a:pt x="2225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2" y="4338"/>
                            <a:pt x="4540" y="4326"/>
                          </a:cubicBezTo>
                          <a:cubicBezTo>
                            <a:pt x="4660" y="3722"/>
                            <a:pt x="4143" y="2117"/>
                            <a:pt x="3038" y="995"/>
                          </a:cubicBezTo>
                          <a:cubicBezTo>
                            <a:pt x="2341" y="299"/>
                            <a:pt x="1720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50" name="Google Shape;14550;p15"/>
                    <p:cNvSpPr/>
                    <p:nvPr/>
                  </p:nvSpPr>
                  <p:spPr>
                    <a:xfrm rot="-5400000">
                      <a:off x="864225" y="26727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0" y="553"/>
                            <a:pt x="0" y="1278"/>
                          </a:cubicBezTo>
                          <a:cubicBezTo>
                            <a:pt x="0" y="2003"/>
                            <a:pt x="708" y="2555"/>
                            <a:pt x="2296" y="2555"/>
                          </a:cubicBezTo>
                          <a:cubicBezTo>
                            <a:pt x="3866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6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51" name="Google Shape;14551;p15"/>
                    <p:cNvSpPr/>
                    <p:nvPr/>
                  </p:nvSpPr>
                  <p:spPr>
                    <a:xfrm rot="-5400000">
                      <a:off x="864225" y="24561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63" y="760"/>
                            <a:pt x="1" y="1278"/>
                          </a:cubicBezTo>
                          <a:cubicBezTo>
                            <a:pt x="363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52" name="Google Shape;14552;p15"/>
                    <p:cNvSpPr/>
                    <p:nvPr/>
                  </p:nvSpPr>
                  <p:spPr>
                    <a:xfrm rot="-5400000">
                      <a:off x="797213" y="2460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9" y="4338"/>
                            <a:pt x="245" y="4343"/>
                            <a:pt x="319" y="4343"/>
                          </a:cubicBezTo>
                          <a:cubicBezTo>
                            <a:pt x="1026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53" name="Google Shape;14553;p15"/>
                    <p:cNvSpPr/>
                    <p:nvPr/>
                  </p:nvSpPr>
                  <p:spPr>
                    <a:xfrm rot="-5400000">
                      <a:off x="741900" y="26609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54" name="Google Shape;14554;p15"/>
                    <p:cNvSpPr/>
                    <p:nvPr/>
                  </p:nvSpPr>
                  <p:spPr>
                    <a:xfrm rot="-5400000">
                      <a:off x="745988" y="24932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55" name="Google Shape;14555;p15"/>
                    <p:cNvSpPr/>
                    <p:nvPr/>
                  </p:nvSpPr>
                  <p:spPr>
                    <a:xfrm rot="-5400000">
                      <a:off x="748000" y="2224275"/>
                      <a:ext cx="60850" cy="52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4" h="2086" extrusionOk="0">
                          <a:moveTo>
                            <a:pt x="1048" y="0"/>
                          </a:moveTo>
                          <a:cubicBezTo>
                            <a:pt x="513" y="0"/>
                            <a:pt x="0" y="414"/>
                            <a:pt x="0" y="1032"/>
                          </a:cubicBezTo>
                          <a:cubicBezTo>
                            <a:pt x="0" y="1619"/>
                            <a:pt x="466" y="2085"/>
                            <a:pt x="1053" y="2085"/>
                          </a:cubicBezTo>
                          <a:cubicBezTo>
                            <a:pt x="1968" y="2085"/>
                            <a:pt x="2434" y="963"/>
                            <a:pt x="1778" y="307"/>
                          </a:cubicBezTo>
                          <a:cubicBezTo>
                            <a:pt x="1566" y="95"/>
                            <a:pt x="1304" y="0"/>
                            <a:pt x="1048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56" name="Google Shape;14556;p15"/>
                    <p:cNvSpPr/>
                    <p:nvPr/>
                  </p:nvSpPr>
                  <p:spPr>
                    <a:xfrm rot="-5400000">
                      <a:off x="854725" y="218302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53" y="5714"/>
                            <a:pt x="1278" y="5714"/>
                          </a:cubicBezTo>
                          <a:cubicBezTo>
                            <a:pt x="1986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79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57" name="Google Shape;14557;p15"/>
                    <p:cNvSpPr/>
                    <p:nvPr/>
                  </p:nvSpPr>
                  <p:spPr>
                    <a:xfrm rot="-5400000">
                      <a:off x="800125" y="21185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5" y="1"/>
                          </a:moveTo>
                          <a:cubicBezTo>
                            <a:pt x="230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18" y="2227"/>
                            <a:pt x="1622" y="3349"/>
                          </a:cubicBezTo>
                          <a:cubicBezTo>
                            <a:pt x="2315" y="4052"/>
                            <a:pt x="2933" y="4349"/>
                            <a:pt x="3420" y="4349"/>
                          </a:cubicBezTo>
                          <a:cubicBezTo>
                            <a:pt x="3711" y="4349"/>
                            <a:pt x="3956" y="4244"/>
                            <a:pt x="4142" y="4057"/>
                          </a:cubicBezTo>
                          <a:cubicBezTo>
                            <a:pt x="4660" y="3556"/>
                            <a:pt x="4557" y="2642"/>
                            <a:pt x="3435" y="1537"/>
                          </a:cubicBezTo>
                          <a:cubicBezTo>
                            <a:pt x="2419" y="521"/>
                            <a:pt x="1022" y="1"/>
                            <a:pt x="30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58" name="Google Shape;14558;p15"/>
                    <p:cNvSpPr/>
                    <p:nvPr/>
                  </p:nvSpPr>
                  <p:spPr>
                    <a:xfrm rot="-5400000">
                      <a:off x="706963" y="2114213"/>
                      <a:ext cx="142825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3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5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5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59" name="Google Shape;14559;p15"/>
                    <p:cNvSpPr/>
                    <p:nvPr/>
                  </p:nvSpPr>
                  <p:spPr>
                    <a:xfrm rot="-5400000">
                      <a:off x="706950" y="23308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1" y="570"/>
                            <a:pt x="1" y="1277"/>
                          </a:cubicBezTo>
                          <a:cubicBezTo>
                            <a:pt x="1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9" y="1795"/>
                            <a:pt x="5714" y="1277"/>
                          </a:cubicBezTo>
                          <a:cubicBezTo>
                            <a:pt x="5369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60" name="Google Shape;14560;p15"/>
                    <p:cNvSpPr/>
                    <p:nvPr/>
                  </p:nvSpPr>
                  <p:spPr>
                    <a:xfrm rot="-5400000">
                      <a:off x="800075" y="22817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9" y="1520"/>
                          </a:cubicBezTo>
                          <a:cubicBezTo>
                            <a:pt x="87" y="2642"/>
                            <a:pt x="1" y="3539"/>
                            <a:pt x="501" y="4057"/>
                          </a:cubicBezTo>
                          <a:cubicBezTo>
                            <a:pt x="693" y="4242"/>
                            <a:pt x="936" y="4344"/>
                            <a:pt x="1222" y="4344"/>
                          </a:cubicBezTo>
                          <a:cubicBezTo>
                            <a:pt x="1711" y="4344"/>
                            <a:pt x="2325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61" name="Google Shape;14561;p15"/>
                    <p:cNvSpPr/>
                    <p:nvPr/>
                  </p:nvSpPr>
                  <p:spPr>
                    <a:xfrm rot="-5400000">
                      <a:off x="833600" y="24112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62" name="Google Shape;14562;p15"/>
                    <p:cNvSpPr/>
                    <p:nvPr/>
                  </p:nvSpPr>
                  <p:spPr>
                    <a:xfrm rot="-5400000">
                      <a:off x="833163" y="20682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63" name="Google Shape;14563;p15"/>
                    <p:cNvSpPr/>
                    <p:nvPr/>
                  </p:nvSpPr>
                  <p:spPr>
                    <a:xfrm rot="-5400000">
                      <a:off x="931975" y="2158850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605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64" name="Google Shape;14564;p15"/>
                    <p:cNvSpPr/>
                    <p:nvPr/>
                  </p:nvSpPr>
                  <p:spPr>
                    <a:xfrm rot="-5400000">
                      <a:off x="928088" y="23267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65" name="Google Shape;14565;p15"/>
                    <p:cNvSpPr/>
                    <p:nvPr/>
                  </p:nvSpPr>
                  <p:spPr>
                    <a:xfrm rot="-5400000">
                      <a:off x="905375" y="1882550"/>
                      <a:ext cx="60875" cy="52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5" h="2085" extrusionOk="0">
                          <a:moveTo>
                            <a:pt x="1399" y="0"/>
                          </a:moveTo>
                          <a:cubicBezTo>
                            <a:pt x="467" y="0"/>
                            <a:pt x="1" y="1122"/>
                            <a:pt x="657" y="1778"/>
                          </a:cubicBezTo>
                          <a:cubicBezTo>
                            <a:pt x="868" y="1990"/>
                            <a:pt x="1129" y="2085"/>
                            <a:pt x="1384" y="2085"/>
                          </a:cubicBezTo>
                          <a:cubicBezTo>
                            <a:pt x="1920" y="2085"/>
                            <a:pt x="2434" y="1667"/>
                            <a:pt x="2434" y="1036"/>
                          </a:cubicBezTo>
                          <a:cubicBezTo>
                            <a:pt x="2434" y="466"/>
                            <a:pt x="1968" y="0"/>
                            <a:pt x="1399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66" name="Google Shape;14566;p15"/>
                    <p:cNvSpPr/>
                    <p:nvPr/>
                  </p:nvSpPr>
                  <p:spPr>
                    <a:xfrm rot="-5400000">
                      <a:off x="795188" y="18326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68"/>
                            <a:pt x="1278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67" name="Google Shape;14567;p15"/>
                    <p:cNvSpPr/>
                    <p:nvPr/>
                  </p:nvSpPr>
                  <p:spPr>
                    <a:xfrm rot="-5400000">
                      <a:off x="797213" y="1931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3" y="0"/>
                          </a:moveTo>
                          <a:cubicBezTo>
                            <a:pt x="936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4" y="1703"/>
                            <a:pt x="1209" y="2825"/>
                          </a:cubicBezTo>
                          <a:cubicBezTo>
                            <a:pt x="2224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8" y="995"/>
                          </a:cubicBezTo>
                          <a:cubicBezTo>
                            <a:pt x="2331" y="299"/>
                            <a:pt x="1713" y="0"/>
                            <a:pt x="122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68" name="Google Shape;14568;p15"/>
                    <p:cNvSpPr/>
                    <p:nvPr/>
                  </p:nvSpPr>
                  <p:spPr>
                    <a:xfrm rot="-5400000">
                      <a:off x="864225" y="19806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8" y="2555"/>
                            <a:pt x="2296" y="2555"/>
                          </a:cubicBezTo>
                          <a:cubicBezTo>
                            <a:pt x="3867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69" name="Google Shape;14569;p15"/>
                    <p:cNvSpPr/>
                    <p:nvPr/>
                  </p:nvSpPr>
                  <p:spPr>
                    <a:xfrm rot="-5400000">
                      <a:off x="864225" y="17640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18" y="1"/>
                          </a:moveTo>
                          <a:cubicBezTo>
                            <a:pt x="1848" y="1"/>
                            <a:pt x="346" y="760"/>
                            <a:pt x="1" y="1278"/>
                          </a:cubicBezTo>
                          <a:cubicBezTo>
                            <a:pt x="346" y="1796"/>
                            <a:pt x="1848" y="2555"/>
                            <a:pt x="3418" y="2555"/>
                          </a:cubicBezTo>
                          <a:cubicBezTo>
                            <a:pt x="5006" y="2555"/>
                            <a:pt x="5714" y="2003"/>
                            <a:pt x="5714" y="1278"/>
                          </a:cubicBezTo>
                          <a:cubicBezTo>
                            <a:pt x="5714" y="553"/>
                            <a:pt x="5006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70" name="Google Shape;14570;p15"/>
                    <p:cNvSpPr/>
                    <p:nvPr/>
                  </p:nvSpPr>
                  <p:spPr>
                    <a:xfrm rot="-5400000">
                      <a:off x="797213" y="17682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01" y="2117"/>
                            <a:pt x="1" y="3722"/>
                            <a:pt x="122" y="4326"/>
                          </a:cubicBezTo>
                          <a:cubicBezTo>
                            <a:pt x="179" y="4338"/>
                            <a:pt x="245" y="4343"/>
                            <a:pt x="320" y="4343"/>
                          </a:cubicBezTo>
                          <a:cubicBezTo>
                            <a:pt x="1026" y="4343"/>
                            <a:pt x="2436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71" name="Google Shape;14571;p15"/>
                    <p:cNvSpPr/>
                    <p:nvPr/>
                  </p:nvSpPr>
                  <p:spPr>
                    <a:xfrm rot="-5400000">
                      <a:off x="741900" y="19688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8" y="1243"/>
                            <a:pt x="1588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72" name="Google Shape;14572;p15"/>
                    <p:cNvSpPr/>
                    <p:nvPr/>
                  </p:nvSpPr>
                  <p:spPr>
                    <a:xfrm rot="-5400000">
                      <a:off x="746213" y="18013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73" name="Google Shape;14573;p15"/>
                    <p:cNvSpPr/>
                    <p:nvPr/>
                  </p:nvSpPr>
                  <p:spPr>
                    <a:xfrm rot="-5400000">
                      <a:off x="752263" y="1536438"/>
                      <a:ext cx="52225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90" extrusionOk="0">
                          <a:moveTo>
                            <a:pt x="1053" y="1"/>
                          </a:moveTo>
                          <a:cubicBezTo>
                            <a:pt x="467" y="1"/>
                            <a:pt x="1" y="467"/>
                            <a:pt x="1" y="1036"/>
                          </a:cubicBezTo>
                          <a:cubicBezTo>
                            <a:pt x="1" y="1623"/>
                            <a:pt x="467" y="2089"/>
                            <a:pt x="1053" y="2089"/>
                          </a:cubicBezTo>
                          <a:cubicBezTo>
                            <a:pt x="1623" y="2089"/>
                            <a:pt x="2089" y="1623"/>
                            <a:pt x="2089" y="1036"/>
                          </a:cubicBezTo>
                          <a:cubicBezTo>
                            <a:pt x="2089" y="467"/>
                            <a:pt x="1623" y="1"/>
                            <a:pt x="10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74" name="Google Shape;14574;p15"/>
                    <p:cNvSpPr/>
                    <p:nvPr/>
                  </p:nvSpPr>
                  <p:spPr>
                    <a:xfrm rot="-5400000">
                      <a:off x="854725" y="1491350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70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6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75" name="Google Shape;14575;p15"/>
                    <p:cNvSpPr/>
                    <p:nvPr/>
                  </p:nvSpPr>
                  <p:spPr>
                    <a:xfrm rot="-5400000">
                      <a:off x="800125" y="14264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6" y="1"/>
                          </a:moveTo>
                          <a:cubicBezTo>
                            <a:pt x="231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01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1" y="4349"/>
                          </a:cubicBezTo>
                          <a:cubicBezTo>
                            <a:pt x="3711" y="4349"/>
                            <a:pt x="3956" y="4244"/>
                            <a:pt x="4143" y="4057"/>
                          </a:cubicBezTo>
                          <a:cubicBezTo>
                            <a:pt x="4660" y="3556"/>
                            <a:pt x="4540" y="2642"/>
                            <a:pt x="3435" y="1537"/>
                          </a:cubicBezTo>
                          <a:cubicBezTo>
                            <a:pt x="2420" y="521"/>
                            <a:pt x="1022" y="1"/>
                            <a:pt x="30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76" name="Google Shape;14576;p15"/>
                    <p:cNvSpPr/>
                    <p:nvPr/>
                  </p:nvSpPr>
                  <p:spPr>
                    <a:xfrm rot="-5400000">
                      <a:off x="706950" y="14221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77" name="Google Shape;14577;p15"/>
                    <p:cNvSpPr/>
                    <p:nvPr/>
                  </p:nvSpPr>
                  <p:spPr>
                    <a:xfrm rot="-5400000">
                      <a:off x="706950" y="16387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6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6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78" name="Google Shape;14578;p15"/>
                    <p:cNvSpPr/>
                    <p:nvPr/>
                  </p:nvSpPr>
                  <p:spPr>
                    <a:xfrm rot="-5400000">
                      <a:off x="800075" y="1589575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8" y="1520"/>
                          </a:cubicBezTo>
                          <a:cubicBezTo>
                            <a:pt x="87" y="2642"/>
                            <a:pt x="0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1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0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79" name="Google Shape;14579;p15"/>
                    <p:cNvSpPr/>
                    <p:nvPr/>
                  </p:nvSpPr>
                  <p:spPr>
                    <a:xfrm rot="-5400000">
                      <a:off x="833600" y="17191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2" y="0"/>
                          </a:moveTo>
                          <a:cubicBezTo>
                            <a:pt x="1" y="0"/>
                            <a:pt x="1" y="1243"/>
                            <a:pt x="812" y="1243"/>
                          </a:cubicBezTo>
                          <a:cubicBezTo>
                            <a:pt x="1606" y="1243"/>
                            <a:pt x="1606" y="0"/>
                            <a:pt x="812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80" name="Google Shape;14580;p15"/>
                    <p:cNvSpPr/>
                    <p:nvPr/>
                  </p:nvSpPr>
                  <p:spPr>
                    <a:xfrm rot="-5400000">
                      <a:off x="833150" y="1376150"/>
                      <a:ext cx="4017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81" name="Google Shape;14581;p15"/>
                    <p:cNvSpPr/>
                    <p:nvPr/>
                  </p:nvSpPr>
                  <p:spPr>
                    <a:xfrm rot="-5400000">
                      <a:off x="909538" y="1186288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6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66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82" name="Google Shape;14582;p15"/>
                    <p:cNvSpPr/>
                    <p:nvPr/>
                  </p:nvSpPr>
                  <p:spPr>
                    <a:xfrm rot="-5400000">
                      <a:off x="794963" y="1140763"/>
                      <a:ext cx="6432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73" h="5714" extrusionOk="0">
                          <a:moveTo>
                            <a:pt x="1295" y="1"/>
                          </a:moveTo>
                          <a:cubicBezTo>
                            <a:pt x="570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77" y="5386"/>
                            <a:pt x="1295" y="5714"/>
                          </a:cubicBezTo>
                          <a:cubicBezTo>
                            <a:pt x="1796" y="5368"/>
                            <a:pt x="2572" y="3867"/>
                            <a:pt x="2572" y="2296"/>
                          </a:cubicBezTo>
                          <a:cubicBezTo>
                            <a:pt x="2572" y="726"/>
                            <a:pt x="2003" y="1"/>
                            <a:pt x="12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83" name="Google Shape;14583;p15"/>
                    <p:cNvSpPr/>
                    <p:nvPr/>
                  </p:nvSpPr>
                  <p:spPr>
                    <a:xfrm rot="-5400000">
                      <a:off x="797438" y="1239438"/>
                      <a:ext cx="11607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43" h="4344" extrusionOk="0">
                          <a:moveTo>
                            <a:pt x="1214" y="0"/>
                          </a:moveTo>
                          <a:cubicBezTo>
                            <a:pt x="927" y="0"/>
                            <a:pt x="685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08" y="2825"/>
                          </a:cubicBezTo>
                          <a:cubicBezTo>
                            <a:pt x="2224" y="3824"/>
                            <a:pt x="3635" y="4343"/>
                            <a:pt x="4341" y="4343"/>
                          </a:cubicBezTo>
                          <a:cubicBezTo>
                            <a:pt x="4416" y="4343"/>
                            <a:pt x="4482" y="4338"/>
                            <a:pt x="4539" y="4326"/>
                          </a:cubicBezTo>
                          <a:cubicBezTo>
                            <a:pt x="4643" y="3722"/>
                            <a:pt x="4142" y="2117"/>
                            <a:pt x="3020" y="995"/>
                          </a:cubicBezTo>
                          <a:cubicBezTo>
                            <a:pt x="2324" y="299"/>
                            <a:pt x="1703" y="0"/>
                            <a:pt x="121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84" name="Google Shape;14584;p15"/>
                    <p:cNvSpPr/>
                    <p:nvPr/>
                  </p:nvSpPr>
                  <p:spPr>
                    <a:xfrm rot="-5400000">
                      <a:off x="864225" y="12885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9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9" y="2555"/>
                            <a:pt x="2296" y="2555"/>
                          </a:cubicBezTo>
                          <a:cubicBezTo>
                            <a:pt x="3867" y="2555"/>
                            <a:pt x="5351" y="1796"/>
                            <a:pt x="5714" y="1278"/>
                          </a:cubicBezTo>
                          <a:cubicBezTo>
                            <a:pt x="5351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85" name="Google Shape;14585;p15"/>
                    <p:cNvSpPr/>
                    <p:nvPr/>
                  </p:nvSpPr>
                  <p:spPr>
                    <a:xfrm rot="-5400000">
                      <a:off x="864225" y="107192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45" y="760"/>
                            <a:pt x="0" y="1278"/>
                          </a:cubicBezTo>
                          <a:cubicBezTo>
                            <a:pt x="345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86" name="Google Shape;14586;p15"/>
                    <p:cNvSpPr/>
                    <p:nvPr/>
                  </p:nvSpPr>
                  <p:spPr>
                    <a:xfrm rot="-5400000">
                      <a:off x="797213" y="1076113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3" y="1"/>
                          </a:moveTo>
                          <a:cubicBezTo>
                            <a:pt x="2943" y="1"/>
                            <a:pt x="2321" y="303"/>
                            <a:pt x="1623" y="1012"/>
                          </a:cubicBezTo>
                          <a:cubicBezTo>
                            <a:pt x="518" y="2134"/>
                            <a:pt x="0" y="3722"/>
                            <a:pt x="104" y="4326"/>
                          </a:cubicBezTo>
                          <a:cubicBezTo>
                            <a:pt x="163" y="4338"/>
                            <a:pt x="231" y="4343"/>
                            <a:pt x="306" y="4343"/>
                          </a:cubicBezTo>
                          <a:cubicBezTo>
                            <a:pt x="1025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18" y="1"/>
                            <a:pt x="343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87" name="Google Shape;14587;p15"/>
                    <p:cNvSpPr/>
                    <p:nvPr/>
                  </p:nvSpPr>
                  <p:spPr>
                    <a:xfrm rot="-5400000">
                      <a:off x="741900" y="12767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88" name="Google Shape;14588;p15"/>
                    <p:cNvSpPr/>
                    <p:nvPr/>
                  </p:nvSpPr>
                  <p:spPr>
                    <a:xfrm rot="-5400000">
                      <a:off x="746213" y="11092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89" name="Google Shape;14589;p15"/>
                    <p:cNvSpPr/>
                    <p:nvPr/>
                  </p:nvSpPr>
                  <p:spPr>
                    <a:xfrm rot="-5400000">
                      <a:off x="758338" y="99681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90" name="Google Shape;14590;p15"/>
                    <p:cNvSpPr/>
                    <p:nvPr/>
                  </p:nvSpPr>
                  <p:spPr>
                    <a:xfrm rot="-5400000">
                      <a:off x="932188" y="14669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91" name="Google Shape;14591;p15"/>
                    <p:cNvSpPr/>
                    <p:nvPr/>
                  </p:nvSpPr>
                  <p:spPr>
                    <a:xfrm rot="-5400000">
                      <a:off x="928088" y="16346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5" y="0"/>
                          </a:moveTo>
                          <a:cubicBezTo>
                            <a:pt x="1" y="0"/>
                            <a:pt x="1" y="1226"/>
                            <a:pt x="795" y="1226"/>
                          </a:cubicBezTo>
                          <a:cubicBezTo>
                            <a:pt x="1589" y="1226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  <p:sp>
                <p:nvSpPr>
                  <p:cNvPr id="14592" name="Google Shape;14592;p15"/>
                  <p:cNvSpPr/>
                  <p:nvPr/>
                </p:nvSpPr>
                <p:spPr>
                  <a:xfrm>
                    <a:off x="7993500" y="4945725"/>
                    <a:ext cx="52225" cy="5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" h="2072" extrusionOk="0">
                        <a:moveTo>
                          <a:pt x="1053" y="0"/>
                        </a:moveTo>
                        <a:cubicBezTo>
                          <a:pt x="484" y="0"/>
                          <a:pt x="0" y="466"/>
                          <a:pt x="0" y="1036"/>
                        </a:cubicBezTo>
                        <a:cubicBezTo>
                          <a:pt x="0" y="1606"/>
                          <a:pt x="484" y="2072"/>
                          <a:pt x="1053" y="2072"/>
                        </a:cubicBezTo>
                        <a:cubicBezTo>
                          <a:pt x="1623" y="2072"/>
                          <a:pt x="2089" y="1606"/>
                          <a:pt x="2089" y="1036"/>
                        </a:cubicBezTo>
                        <a:cubicBezTo>
                          <a:pt x="2089" y="466"/>
                          <a:pt x="1623" y="0"/>
                          <a:pt x="105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593" name="Google Shape;14593;p15"/>
                  <p:cNvSpPr/>
                  <p:nvPr/>
                </p:nvSpPr>
                <p:spPr>
                  <a:xfrm>
                    <a:off x="7987875" y="4791675"/>
                    <a:ext cx="63900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6" h="5714" extrusionOk="0">
                        <a:moveTo>
                          <a:pt x="1278" y="1"/>
                        </a:moveTo>
                        <a:cubicBezTo>
                          <a:pt x="553" y="1"/>
                          <a:pt x="1" y="708"/>
                          <a:pt x="1" y="2296"/>
                        </a:cubicBezTo>
                        <a:cubicBezTo>
                          <a:pt x="1" y="3884"/>
                          <a:pt x="760" y="5386"/>
                          <a:pt x="1278" y="5714"/>
                        </a:cubicBezTo>
                        <a:cubicBezTo>
                          <a:pt x="1796" y="5386"/>
                          <a:pt x="2555" y="3867"/>
                          <a:pt x="2555" y="2296"/>
                        </a:cubicBezTo>
                        <a:cubicBezTo>
                          <a:pt x="2555" y="726"/>
                          <a:pt x="2003" y="1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594" name="Google Shape;14594;p15"/>
                  <p:cNvSpPr/>
                  <p:nvPr/>
                </p:nvSpPr>
                <p:spPr>
                  <a:xfrm>
                    <a:off x="7880000" y="4837150"/>
                    <a:ext cx="116550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2" h="4344" extrusionOk="0">
                        <a:moveTo>
                          <a:pt x="1227" y="0"/>
                        </a:moveTo>
                        <a:cubicBezTo>
                          <a:pt x="938" y="0"/>
                          <a:pt x="693" y="102"/>
                          <a:pt x="501" y="287"/>
                        </a:cubicBezTo>
                        <a:cubicBezTo>
                          <a:pt x="1" y="805"/>
                          <a:pt x="105" y="1703"/>
                          <a:pt x="1226" y="2825"/>
                        </a:cubicBezTo>
                        <a:cubicBezTo>
                          <a:pt x="2226" y="3824"/>
                          <a:pt x="3636" y="4343"/>
                          <a:pt x="4342" y="4343"/>
                        </a:cubicBezTo>
                        <a:cubicBezTo>
                          <a:pt x="4416" y="4343"/>
                          <a:pt x="4483" y="4338"/>
                          <a:pt x="4540" y="4326"/>
                        </a:cubicBezTo>
                        <a:cubicBezTo>
                          <a:pt x="4661" y="3722"/>
                          <a:pt x="4143" y="2117"/>
                          <a:pt x="3039" y="995"/>
                        </a:cubicBezTo>
                        <a:cubicBezTo>
                          <a:pt x="2342" y="299"/>
                          <a:pt x="1721" y="0"/>
                          <a:pt x="122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595" name="Google Shape;14595;p15"/>
                  <p:cNvSpPr/>
                  <p:nvPr/>
                </p:nvSpPr>
                <p:spPr>
                  <a:xfrm>
                    <a:off x="7839875" y="4939675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2296" y="1"/>
                        </a:moveTo>
                        <a:cubicBezTo>
                          <a:pt x="726" y="1"/>
                          <a:pt x="1" y="553"/>
                          <a:pt x="1" y="1278"/>
                        </a:cubicBezTo>
                        <a:cubicBezTo>
                          <a:pt x="1" y="2003"/>
                          <a:pt x="726" y="2555"/>
                          <a:pt x="2296" y="2555"/>
                        </a:cubicBezTo>
                        <a:cubicBezTo>
                          <a:pt x="3867" y="2555"/>
                          <a:pt x="5369" y="1796"/>
                          <a:pt x="5714" y="1278"/>
                        </a:cubicBezTo>
                        <a:cubicBezTo>
                          <a:pt x="5369" y="760"/>
                          <a:pt x="3867" y="1"/>
                          <a:pt x="229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596" name="Google Shape;14596;p15"/>
                  <p:cNvSpPr/>
                  <p:nvPr/>
                </p:nvSpPr>
                <p:spPr>
                  <a:xfrm>
                    <a:off x="8056925" y="4939675"/>
                    <a:ext cx="142425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97" h="2556" extrusionOk="0">
                        <a:moveTo>
                          <a:pt x="3418" y="1"/>
                        </a:moveTo>
                        <a:cubicBezTo>
                          <a:pt x="1847" y="1"/>
                          <a:pt x="346" y="760"/>
                          <a:pt x="0" y="1278"/>
                        </a:cubicBezTo>
                        <a:cubicBezTo>
                          <a:pt x="346" y="1796"/>
                          <a:pt x="1847" y="2555"/>
                          <a:pt x="3418" y="2555"/>
                        </a:cubicBezTo>
                        <a:cubicBezTo>
                          <a:pt x="4988" y="2555"/>
                          <a:pt x="5696" y="2003"/>
                          <a:pt x="5696" y="1278"/>
                        </a:cubicBezTo>
                        <a:cubicBezTo>
                          <a:pt x="5696" y="553"/>
                          <a:pt x="4988" y="1"/>
                          <a:pt x="341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597" name="Google Shape;14597;p15"/>
                  <p:cNvSpPr/>
                  <p:nvPr/>
                </p:nvSpPr>
                <p:spPr>
                  <a:xfrm>
                    <a:off x="8043125" y="4837150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3437" y="1"/>
                        </a:moveTo>
                        <a:cubicBezTo>
                          <a:pt x="2951" y="1"/>
                          <a:pt x="2332" y="303"/>
                          <a:pt x="1622" y="1012"/>
                        </a:cubicBezTo>
                        <a:cubicBezTo>
                          <a:pt x="518" y="2117"/>
                          <a:pt x="0" y="3722"/>
                          <a:pt x="121" y="4326"/>
                        </a:cubicBezTo>
                        <a:cubicBezTo>
                          <a:pt x="178" y="4338"/>
                          <a:pt x="245" y="4343"/>
                          <a:pt x="319" y="4343"/>
                        </a:cubicBezTo>
                        <a:cubicBezTo>
                          <a:pt x="1025" y="4343"/>
                          <a:pt x="2437" y="3824"/>
                          <a:pt x="3452" y="2825"/>
                        </a:cubicBezTo>
                        <a:cubicBezTo>
                          <a:pt x="4557" y="1720"/>
                          <a:pt x="4660" y="805"/>
                          <a:pt x="4142" y="287"/>
                        </a:cubicBezTo>
                        <a:cubicBezTo>
                          <a:pt x="3958" y="103"/>
                          <a:pt x="3720" y="1"/>
                          <a:pt x="343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598" name="Google Shape;14598;p15"/>
                  <p:cNvSpPr/>
                  <p:nvPr/>
                </p:nvSpPr>
                <p:spPr>
                  <a:xfrm>
                    <a:off x="7816150" y="4890275"/>
                    <a:ext cx="39725" cy="30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27" extrusionOk="0">
                        <a:moveTo>
                          <a:pt x="794" y="1"/>
                        </a:moveTo>
                        <a:cubicBezTo>
                          <a:pt x="0" y="1"/>
                          <a:pt x="0" y="1226"/>
                          <a:pt x="794" y="1226"/>
                        </a:cubicBezTo>
                        <a:cubicBezTo>
                          <a:pt x="1588" y="1226"/>
                          <a:pt x="1588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599" name="Google Shape;14599;p15"/>
                  <p:cNvSpPr/>
                  <p:nvPr/>
                </p:nvSpPr>
                <p:spPr>
                  <a:xfrm>
                    <a:off x="8329625" y="4851225"/>
                    <a:ext cx="63875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5" h="5714" extrusionOk="0">
                        <a:moveTo>
                          <a:pt x="1278" y="1"/>
                        </a:moveTo>
                        <a:cubicBezTo>
                          <a:pt x="760" y="363"/>
                          <a:pt x="0" y="1847"/>
                          <a:pt x="0" y="3418"/>
                        </a:cubicBezTo>
                        <a:cubicBezTo>
                          <a:pt x="0" y="5006"/>
                          <a:pt x="553" y="5714"/>
                          <a:pt x="1278" y="5714"/>
                        </a:cubicBezTo>
                        <a:cubicBezTo>
                          <a:pt x="2003" y="5714"/>
                          <a:pt x="2555" y="5006"/>
                          <a:pt x="2555" y="3418"/>
                        </a:cubicBezTo>
                        <a:cubicBezTo>
                          <a:pt x="2555" y="1847"/>
                          <a:pt x="1795" y="363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600" name="Google Shape;14600;p15"/>
                  <p:cNvSpPr/>
                  <p:nvPr/>
                </p:nvSpPr>
                <p:spPr>
                  <a:xfrm>
                    <a:off x="8384850" y="4840000"/>
                    <a:ext cx="116525" cy="108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9" extrusionOk="0">
                        <a:moveTo>
                          <a:pt x="319" y="1"/>
                        </a:moveTo>
                        <a:cubicBezTo>
                          <a:pt x="245" y="1"/>
                          <a:pt x="179" y="7"/>
                          <a:pt x="121" y="18"/>
                        </a:cubicBezTo>
                        <a:cubicBezTo>
                          <a:pt x="1" y="639"/>
                          <a:pt x="518" y="2227"/>
                          <a:pt x="1623" y="3349"/>
                        </a:cubicBezTo>
                        <a:cubicBezTo>
                          <a:pt x="2315" y="4052"/>
                          <a:pt x="2933" y="4349"/>
                          <a:pt x="3425" y="4349"/>
                        </a:cubicBezTo>
                        <a:cubicBezTo>
                          <a:pt x="3718" y="4349"/>
                          <a:pt x="3967" y="4244"/>
                          <a:pt x="4160" y="4057"/>
                        </a:cubicBezTo>
                        <a:cubicBezTo>
                          <a:pt x="4661" y="3556"/>
                          <a:pt x="4557" y="2642"/>
                          <a:pt x="3435" y="1537"/>
                        </a:cubicBezTo>
                        <a:cubicBezTo>
                          <a:pt x="2435" y="521"/>
                          <a:pt x="1026" y="1"/>
                          <a:pt x="31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601" name="Google Shape;14601;p15"/>
                  <p:cNvSpPr/>
                  <p:nvPr/>
                </p:nvSpPr>
                <p:spPr>
                  <a:xfrm>
                    <a:off x="8221750" y="4840000"/>
                    <a:ext cx="116525" cy="10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5" extrusionOk="0">
                        <a:moveTo>
                          <a:pt x="4342" y="1"/>
                        </a:moveTo>
                        <a:cubicBezTo>
                          <a:pt x="3635" y="1"/>
                          <a:pt x="2224" y="520"/>
                          <a:pt x="1209" y="1520"/>
                        </a:cubicBezTo>
                        <a:cubicBezTo>
                          <a:pt x="104" y="2642"/>
                          <a:pt x="1" y="3539"/>
                          <a:pt x="501" y="4057"/>
                        </a:cubicBezTo>
                        <a:cubicBezTo>
                          <a:pt x="692" y="4242"/>
                          <a:pt x="935" y="4344"/>
                          <a:pt x="1222" y="4344"/>
                        </a:cubicBezTo>
                        <a:cubicBezTo>
                          <a:pt x="1710" y="4344"/>
                          <a:pt x="2324" y="4046"/>
                          <a:pt x="3021" y="3349"/>
                        </a:cubicBezTo>
                        <a:cubicBezTo>
                          <a:pt x="4143" y="2227"/>
                          <a:pt x="4661" y="622"/>
                          <a:pt x="4540" y="18"/>
                        </a:cubicBezTo>
                        <a:cubicBezTo>
                          <a:pt x="4482" y="7"/>
                          <a:pt x="4416" y="1"/>
                          <a:pt x="434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602" name="Google Shape;14602;p15"/>
                  <p:cNvSpPr/>
                  <p:nvPr/>
                </p:nvSpPr>
                <p:spPr>
                  <a:xfrm>
                    <a:off x="8169550" y="4874100"/>
                    <a:ext cx="397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4" extrusionOk="0">
                        <a:moveTo>
                          <a:pt x="794" y="0"/>
                        </a:moveTo>
                        <a:cubicBezTo>
                          <a:pt x="0" y="0"/>
                          <a:pt x="0" y="1243"/>
                          <a:pt x="794" y="1243"/>
                        </a:cubicBezTo>
                        <a:cubicBezTo>
                          <a:pt x="1588" y="1243"/>
                          <a:pt x="1588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603" name="Google Shape;14603;p15"/>
                  <p:cNvSpPr/>
                  <p:nvPr/>
                </p:nvSpPr>
                <p:spPr>
                  <a:xfrm>
                    <a:off x="8512150" y="4873675"/>
                    <a:ext cx="40150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3" extrusionOk="0">
                        <a:moveTo>
                          <a:pt x="811" y="0"/>
                        </a:moveTo>
                        <a:cubicBezTo>
                          <a:pt x="0" y="0"/>
                          <a:pt x="0" y="1243"/>
                          <a:pt x="811" y="1243"/>
                        </a:cubicBezTo>
                        <a:cubicBezTo>
                          <a:pt x="1605" y="1243"/>
                          <a:pt x="1605" y="0"/>
                          <a:pt x="811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604" name="Google Shape;14604;p15"/>
                  <p:cNvSpPr/>
                  <p:nvPr/>
                </p:nvSpPr>
                <p:spPr>
                  <a:xfrm>
                    <a:off x="8421525" y="4972475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795" y="1"/>
                        </a:moveTo>
                        <a:cubicBezTo>
                          <a:pt x="1" y="1"/>
                          <a:pt x="1" y="1243"/>
                          <a:pt x="795" y="1243"/>
                        </a:cubicBezTo>
                        <a:cubicBezTo>
                          <a:pt x="1606" y="1243"/>
                          <a:pt x="1606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605" name="Google Shape;14605;p15"/>
                  <p:cNvSpPr/>
                  <p:nvPr/>
                </p:nvSpPr>
                <p:spPr>
                  <a:xfrm>
                    <a:off x="8254125" y="4968600"/>
                    <a:ext cx="40150" cy="3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26" extrusionOk="0">
                        <a:moveTo>
                          <a:pt x="794" y="0"/>
                        </a:moveTo>
                        <a:cubicBezTo>
                          <a:pt x="0" y="0"/>
                          <a:pt x="0" y="1226"/>
                          <a:pt x="794" y="1226"/>
                        </a:cubicBezTo>
                        <a:cubicBezTo>
                          <a:pt x="1605" y="1226"/>
                          <a:pt x="1605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606" name="Google Shape;14606;p15"/>
                  <p:cNvSpPr/>
                  <p:nvPr/>
                </p:nvSpPr>
                <p:spPr>
                  <a:xfrm>
                    <a:off x="8685600" y="4945725"/>
                    <a:ext cx="52225" cy="5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" h="2072" extrusionOk="0">
                        <a:moveTo>
                          <a:pt x="1053" y="0"/>
                        </a:moveTo>
                        <a:cubicBezTo>
                          <a:pt x="467" y="0"/>
                          <a:pt x="1" y="466"/>
                          <a:pt x="1" y="1036"/>
                        </a:cubicBezTo>
                        <a:cubicBezTo>
                          <a:pt x="1" y="1606"/>
                          <a:pt x="467" y="2072"/>
                          <a:pt x="1053" y="2072"/>
                        </a:cubicBezTo>
                        <a:cubicBezTo>
                          <a:pt x="1623" y="2072"/>
                          <a:pt x="2089" y="1606"/>
                          <a:pt x="2089" y="1036"/>
                        </a:cubicBezTo>
                        <a:cubicBezTo>
                          <a:pt x="2089" y="466"/>
                          <a:pt x="1623" y="0"/>
                          <a:pt x="105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607" name="Google Shape;14607;p15"/>
                  <p:cNvSpPr/>
                  <p:nvPr/>
                </p:nvSpPr>
                <p:spPr>
                  <a:xfrm>
                    <a:off x="8680000" y="4791675"/>
                    <a:ext cx="63875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5" h="5714" extrusionOk="0">
                        <a:moveTo>
                          <a:pt x="1277" y="1"/>
                        </a:moveTo>
                        <a:cubicBezTo>
                          <a:pt x="553" y="1"/>
                          <a:pt x="0" y="708"/>
                          <a:pt x="0" y="2296"/>
                        </a:cubicBezTo>
                        <a:cubicBezTo>
                          <a:pt x="0" y="3884"/>
                          <a:pt x="760" y="5386"/>
                          <a:pt x="1277" y="5714"/>
                        </a:cubicBezTo>
                        <a:cubicBezTo>
                          <a:pt x="1778" y="5368"/>
                          <a:pt x="2555" y="3867"/>
                          <a:pt x="2555" y="2296"/>
                        </a:cubicBezTo>
                        <a:cubicBezTo>
                          <a:pt x="2555" y="726"/>
                          <a:pt x="1985" y="1"/>
                          <a:pt x="127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608" name="Google Shape;14608;p15"/>
                  <p:cNvSpPr/>
                  <p:nvPr/>
                </p:nvSpPr>
                <p:spPr>
                  <a:xfrm>
                    <a:off x="8572125" y="4837150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1227" y="0"/>
                        </a:moveTo>
                        <a:cubicBezTo>
                          <a:pt x="938" y="0"/>
                          <a:pt x="692" y="102"/>
                          <a:pt x="501" y="287"/>
                        </a:cubicBezTo>
                        <a:cubicBezTo>
                          <a:pt x="0" y="805"/>
                          <a:pt x="104" y="1703"/>
                          <a:pt x="1226" y="2825"/>
                        </a:cubicBezTo>
                        <a:cubicBezTo>
                          <a:pt x="2225" y="3824"/>
                          <a:pt x="3635" y="4343"/>
                          <a:pt x="4342" y="4343"/>
                        </a:cubicBezTo>
                        <a:cubicBezTo>
                          <a:pt x="4416" y="4343"/>
                          <a:pt x="4482" y="4338"/>
                          <a:pt x="4540" y="4326"/>
                        </a:cubicBezTo>
                        <a:cubicBezTo>
                          <a:pt x="4660" y="3722"/>
                          <a:pt x="4143" y="2117"/>
                          <a:pt x="3038" y="995"/>
                        </a:cubicBezTo>
                        <a:cubicBezTo>
                          <a:pt x="2341" y="299"/>
                          <a:pt x="1720" y="0"/>
                          <a:pt x="122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609" name="Google Shape;14609;p15"/>
                  <p:cNvSpPr/>
                  <p:nvPr/>
                </p:nvSpPr>
                <p:spPr>
                  <a:xfrm>
                    <a:off x="8532000" y="4939675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2296" y="1"/>
                        </a:moveTo>
                        <a:cubicBezTo>
                          <a:pt x="708" y="1"/>
                          <a:pt x="0" y="553"/>
                          <a:pt x="0" y="1278"/>
                        </a:cubicBezTo>
                        <a:cubicBezTo>
                          <a:pt x="0" y="2003"/>
                          <a:pt x="708" y="2555"/>
                          <a:pt x="2296" y="2555"/>
                        </a:cubicBezTo>
                        <a:cubicBezTo>
                          <a:pt x="3866" y="2555"/>
                          <a:pt x="5368" y="1796"/>
                          <a:pt x="5713" y="1278"/>
                        </a:cubicBezTo>
                        <a:cubicBezTo>
                          <a:pt x="5368" y="760"/>
                          <a:pt x="3866" y="1"/>
                          <a:pt x="229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610" name="Google Shape;14610;p15"/>
                  <p:cNvSpPr/>
                  <p:nvPr/>
                </p:nvSpPr>
                <p:spPr>
                  <a:xfrm>
                    <a:off x="8748600" y="4939675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3435" y="1"/>
                        </a:moveTo>
                        <a:cubicBezTo>
                          <a:pt x="1847" y="1"/>
                          <a:pt x="363" y="760"/>
                          <a:pt x="1" y="1278"/>
                        </a:cubicBezTo>
                        <a:cubicBezTo>
                          <a:pt x="363" y="1796"/>
                          <a:pt x="1847" y="2555"/>
                          <a:pt x="3435" y="2555"/>
                        </a:cubicBezTo>
                        <a:cubicBezTo>
                          <a:pt x="5006" y="2555"/>
                          <a:pt x="5713" y="2003"/>
                          <a:pt x="5713" y="1278"/>
                        </a:cubicBezTo>
                        <a:cubicBezTo>
                          <a:pt x="5713" y="553"/>
                          <a:pt x="5006" y="1"/>
                          <a:pt x="343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611" name="Google Shape;14611;p15"/>
                  <p:cNvSpPr/>
                  <p:nvPr/>
                </p:nvSpPr>
                <p:spPr>
                  <a:xfrm>
                    <a:off x="8735225" y="4837150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3438" y="1"/>
                        </a:moveTo>
                        <a:cubicBezTo>
                          <a:pt x="2952" y="1"/>
                          <a:pt x="2332" y="303"/>
                          <a:pt x="1623" y="1012"/>
                        </a:cubicBezTo>
                        <a:cubicBezTo>
                          <a:pt x="518" y="2117"/>
                          <a:pt x="0" y="3722"/>
                          <a:pt x="121" y="4326"/>
                        </a:cubicBezTo>
                        <a:cubicBezTo>
                          <a:pt x="179" y="4338"/>
                          <a:pt x="245" y="4343"/>
                          <a:pt x="319" y="4343"/>
                        </a:cubicBezTo>
                        <a:cubicBezTo>
                          <a:pt x="1026" y="4343"/>
                          <a:pt x="2435" y="3824"/>
                          <a:pt x="3435" y="2825"/>
                        </a:cubicBezTo>
                        <a:cubicBezTo>
                          <a:pt x="4557" y="1720"/>
                          <a:pt x="4661" y="805"/>
                          <a:pt x="4143" y="287"/>
                        </a:cubicBezTo>
                        <a:cubicBezTo>
                          <a:pt x="3959" y="103"/>
                          <a:pt x="3721" y="1"/>
                          <a:pt x="343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612" name="Google Shape;14612;p15"/>
                  <p:cNvSpPr/>
                  <p:nvPr/>
                </p:nvSpPr>
                <p:spPr>
                  <a:xfrm>
                    <a:off x="8946700" y="4979050"/>
                    <a:ext cx="39725" cy="3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26" extrusionOk="0">
                        <a:moveTo>
                          <a:pt x="794" y="0"/>
                        </a:moveTo>
                        <a:cubicBezTo>
                          <a:pt x="0" y="0"/>
                          <a:pt x="0" y="1226"/>
                          <a:pt x="794" y="1226"/>
                        </a:cubicBezTo>
                        <a:cubicBezTo>
                          <a:pt x="1588" y="1226"/>
                          <a:pt x="1588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grpSp>
                <p:nvGrpSpPr>
                  <p:cNvPr id="14613" name="Google Shape;14613;p15"/>
                  <p:cNvGrpSpPr/>
                  <p:nvPr/>
                </p:nvGrpSpPr>
                <p:grpSpPr>
                  <a:xfrm>
                    <a:off x="190375" y="114825"/>
                    <a:ext cx="266250" cy="4913850"/>
                    <a:chOff x="250000" y="213525"/>
                    <a:chExt cx="266250" cy="4913850"/>
                  </a:xfrm>
                </p:grpSpPr>
                <p:grpSp>
                  <p:nvGrpSpPr>
                    <p:cNvPr id="14614" name="Google Shape;14614;p15"/>
                    <p:cNvGrpSpPr/>
                    <p:nvPr/>
                  </p:nvGrpSpPr>
                  <p:grpSpPr>
                    <a:xfrm rot="10800000">
                      <a:off x="250000" y="2657925"/>
                      <a:ext cx="266250" cy="2469450"/>
                      <a:chOff x="701350" y="1022525"/>
                      <a:chExt cx="266250" cy="2469450"/>
                    </a:xfrm>
                  </p:grpSpPr>
                  <p:sp>
                    <p:nvSpPr>
                      <p:cNvPr id="14615" name="Google Shape;14615;p15"/>
                      <p:cNvSpPr/>
                      <p:nvPr/>
                    </p:nvSpPr>
                    <p:spPr>
                      <a:xfrm rot="-5400000">
                        <a:off x="-381513" y="2380187"/>
                        <a:ext cx="2182127" cy="164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294" h="656" extrusionOk="0">
                            <a:moveTo>
                              <a:pt x="0" y="0"/>
                            </a:moveTo>
                            <a:lnTo>
                              <a:pt x="0" y="656"/>
                            </a:lnTo>
                            <a:lnTo>
                              <a:pt x="98293" y="656"/>
                            </a:lnTo>
                            <a:lnTo>
                              <a:pt x="98293" y="0"/>
                            </a:ln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16" name="Google Shape;14616;p15"/>
                      <p:cNvSpPr/>
                      <p:nvPr/>
                    </p:nvSpPr>
                    <p:spPr>
                      <a:xfrm rot="-5400000">
                        <a:off x="909538" y="3262613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84" y="0"/>
                              <a:pt x="0" y="466"/>
                              <a:pt x="0" y="1036"/>
                            </a:cubicBezTo>
                            <a:cubicBezTo>
                              <a:pt x="0" y="1606"/>
                              <a:pt x="484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17" name="Google Shape;14617;p15"/>
                      <p:cNvSpPr/>
                      <p:nvPr/>
                    </p:nvSpPr>
                    <p:spPr>
                      <a:xfrm rot="-5400000">
                        <a:off x="795175" y="3216875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553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60" y="5386"/>
                              <a:pt x="1278" y="5714"/>
                            </a:cubicBezTo>
                            <a:cubicBezTo>
                              <a:pt x="1796" y="5386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2003" y="1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18" name="Google Shape;14618;p15"/>
                      <p:cNvSpPr/>
                      <p:nvPr/>
                    </p:nvSpPr>
                    <p:spPr>
                      <a:xfrm rot="-5400000">
                        <a:off x="797200" y="3315550"/>
                        <a:ext cx="116550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2" h="4344" extrusionOk="0">
                            <a:moveTo>
                              <a:pt x="1227" y="0"/>
                            </a:moveTo>
                            <a:cubicBezTo>
                              <a:pt x="938" y="0"/>
                              <a:pt x="693" y="102"/>
                              <a:pt x="501" y="287"/>
                            </a:cubicBezTo>
                            <a:cubicBezTo>
                              <a:pt x="1" y="805"/>
                              <a:pt x="105" y="1703"/>
                              <a:pt x="1226" y="2825"/>
                            </a:cubicBezTo>
                            <a:cubicBezTo>
                              <a:pt x="2226" y="3824"/>
                              <a:pt x="3636" y="4343"/>
                              <a:pt x="4342" y="4343"/>
                            </a:cubicBezTo>
                            <a:cubicBezTo>
                              <a:pt x="4416" y="4343"/>
                              <a:pt x="4483" y="4338"/>
                              <a:pt x="4540" y="4326"/>
                            </a:cubicBezTo>
                            <a:cubicBezTo>
                              <a:pt x="4661" y="3722"/>
                              <a:pt x="4143" y="2117"/>
                              <a:pt x="3039" y="995"/>
                            </a:cubicBezTo>
                            <a:cubicBezTo>
                              <a:pt x="2342" y="299"/>
                              <a:pt x="1721" y="0"/>
                              <a:pt x="1227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19" name="Google Shape;14619;p15"/>
                      <p:cNvSpPr/>
                      <p:nvPr/>
                    </p:nvSpPr>
                    <p:spPr>
                      <a:xfrm rot="-5400000">
                        <a:off x="864225" y="3364875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26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26" y="2555"/>
                              <a:pt x="2296" y="2555"/>
                            </a:cubicBezTo>
                            <a:cubicBezTo>
                              <a:pt x="3867" y="2555"/>
                              <a:pt x="5369" y="1796"/>
                              <a:pt x="5714" y="1278"/>
                            </a:cubicBezTo>
                            <a:cubicBezTo>
                              <a:pt x="5369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20" name="Google Shape;14620;p15"/>
                      <p:cNvSpPr/>
                      <p:nvPr/>
                    </p:nvSpPr>
                    <p:spPr>
                      <a:xfrm rot="-5400000">
                        <a:off x="864438" y="3148038"/>
                        <a:ext cx="142425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697" h="2556" extrusionOk="0">
                            <a:moveTo>
                              <a:pt x="3418" y="1"/>
                            </a:moveTo>
                            <a:cubicBezTo>
                              <a:pt x="1847" y="1"/>
                              <a:pt x="346" y="760"/>
                              <a:pt x="0" y="1278"/>
                            </a:cubicBezTo>
                            <a:cubicBezTo>
                              <a:pt x="346" y="1796"/>
                              <a:pt x="1847" y="2555"/>
                              <a:pt x="3418" y="2555"/>
                            </a:cubicBezTo>
                            <a:cubicBezTo>
                              <a:pt x="4988" y="2555"/>
                              <a:pt x="5696" y="2003"/>
                              <a:pt x="5696" y="1278"/>
                            </a:cubicBezTo>
                            <a:cubicBezTo>
                              <a:pt x="5696" y="553"/>
                              <a:pt x="4988" y="1"/>
                              <a:pt x="341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21" name="Google Shape;14621;p15"/>
                      <p:cNvSpPr/>
                      <p:nvPr/>
                    </p:nvSpPr>
                    <p:spPr>
                      <a:xfrm rot="-5400000">
                        <a:off x="797213" y="31524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7" y="1"/>
                            </a:moveTo>
                            <a:cubicBezTo>
                              <a:pt x="2951" y="1"/>
                              <a:pt x="2332" y="303"/>
                              <a:pt x="1622" y="1012"/>
                            </a:cubicBezTo>
                            <a:cubicBezTo>
                              <a:pt x="518" y="2117"/>
                              <a:pt x="0" y="3722"/>
                              <a:pt x="121" y="4326"/>
                            </a:cubicBezTo>
                            <a:cubicBezTo>
                              <a:pt x="178" y="4338"/>
                              <a:pt x="245" y="4343"/>
                              <a:pt x="319" y="4343"/>
                            </a:cubicBezTo>
                            <a:cubicBezTo>
                              <a:pt x="1025" y="4343"/>
                              <a:pt x="2437" y="3824"/>
                              <a:pt x="3452" y="2825"/>
                            </a:cubicBezTo>
                            <a:cubicBezTo>
                              <a:pt x="4557" y="1720"/>
                              <a:pt x="4660" y="805"/>
                              <a:pt x="4142" y="287"/>
                            </a:cubicBezTo>
                            <a:cubicBezTo>
                              <a:pt x="3958" y="103"/>
                              <a:pt x="3720" y="1"/>
                              <a:pt x="343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22" name="Google Shape;14622;p15"/>
                      <p:cNvSpPr/>
                      <p:nvPr/>
                    </p:nvSpPr>
                    <p:spPr>
                      <a:xfrm rot="-5400000">
                        <a:off x="849775" y="3456775"/>
                        <a:ext cx="39725" cy="306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7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26"/>
                              <a:pt x="794" y="1226"/>
                            </a:cubicBezTo>
                            <a:cubicBezTo>
                              <a:pt x="1588" y="1226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23" name="Google Shape;14623;p15"/>
                      <p:cNvSpPr/>
                      <p:nvPr/>
                    </p:nvSpPr>
                    <p:spPr>
                      <a:xfrm rot="-5400000">
                        <a:off x="741688" y="335281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24" name="Google Shape;14624;p15"/>
                      <p:cNvSpPr/>
                      <p:nvPr/>
                    </p:nvSpPr>
                    <p:spPr>
                      <a:xfrm rot="-5400000">
                        <a:off x="746000" y="31853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25" name="Google Shape;14625;p15"/>
                      <p:cNvSpPr/>
                      <p:nvPr/>
                    </p:nvSpPr>
                    <p:spPr>
                      <a:xfrm rot="-5400000">
                        <a:off x="752475" y="2920425"/>
                        <a:ext cx="51800" cy="522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72" h="2090" extrusionOk="0">
                            <a:moveTo>
                              <a:pt x="1036" y="1"/>
                            </a:moveTo>
                            <a:cubicBezTo>
                              <a:pt x="466" y="1"/>
                              <a:pt x="0" y="467"/>
                              <a:pt x="0" y="1036"/>
                            </a:cubicBezTo>
                            <a:cubicBezTo>
                              <a:pt x="0" y="1623"/>
                              <a:pt x="466" y="2089"/>
                              <a:pt x="1036" y="2089"/>
                            </a:cubicBezTo>
                            <a:cubicBezTo>
                              <a:pt x="1605" y="2089"/>
                              <a:pt x="2071" y="1623"/>
                              <a:pt x="2071" y="1036"/>
                            </a:cubicBezTo>
                            <a:cubicBezTo>
                              <a:pt x="2071" y="467"/>
                              <a:pt x="1605" y="1"/>
                              <a:pt x="103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26" name="Google Shape;14626;p15"/>
                      <p:cNvSpPr/>
                      <p:nvPr/>
                    </p:nvSpPr>
                    <p:spPr>
                      <a:xfrm rot="-5400000">
                        <a:off x="854738" y="2875138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0" y="1847"/>
                              <a:pt x="0" y="3418"/>
                            </a:cubicBezTo>
                            <a:cubicBezTo>
                              <a:pt x="0" y="5006"/>
                              <a:pt x="553" y="5714"/>
                              <a:pt x="1278" y="5714"/>
                            </a:cubicBezTo>
                            <a:cubicBezTo>
                              <a:pt x="2003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95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27" name="Google Shape;14627;p15"/>
                      <p:cNvSpPr/>
                      <p:nvPr/>
                    </p:nvSpPr>
                    <p:spPr>
                      <a:xfrm rot="-5400000">
                        <a:off x="800125" y="2810650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19" y="1"/>
                            </a:moveTo>
                            <a:cubicBezTo>
                              <a:pt x="245" y="1"/>
                              <a:pt x="179" y="7"/>
                              <a:pt x="121" y="18"/>
                            </a:cubicBezTo>
                            <a:cubicBezTo>
                              <a:pt x="1" y="639"/>
                              <a:pt x="518" y="2227"/>
                              <a:pt x="1623" y="3349"/>
                            </a:cubicBezTo>
                            <a:cubicBezTo>
                              <a:pt x="2315" y="4052"/>
                              <a:pt x="2933" y="4349"/>
                              <a:pt x="3425" y="4349"/>
                            </a:cubicBezTo>
                            <a:cubicBezTo>
                              <a:pt x="3718" y="4349"/>
                              <a:pt x="3967" y="4244"/>
                              <a:pt x="4160" y="4057"/>
                            </a:cubicBezTo>
                            <a:cubicBezTo>
                              <a:pt x="4661" y="3556"/>
                              <a:pt x="4557" y="2642"/>
                              <a:pt x="3435" y="1537"/>
                            </a:cubicBezTo>
                            <a:cubicBezTo>
                              <a:pt x="2435" y="521"/>
                              <a:pt x="1026" y="1"/>
                              <a:pt x="31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28" name="Google Shape;14628;p15"/>
                      <p:cNvSpPr/>
                      <p:nvPr/>
                    </p:nvSpPr>
                    <p:spPr>
                      <a:xfrm rot="-5400000">
                        <a:off x="706950" y="28063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1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6" y="2572"/>
                              <a:pt x="5714" y="2002"/>
                              <a:pt x="5714" y="1277"/>
                            </a:cubicBezTo>
                            <a:cubicBezTo>
                              <a:pt x="5714" y="570"/>
                              <a:pt x="5006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29" name="Google Shape;14629;p15"/>
                      <p:cNvSpPr/>
                      <p:nvPr/>
                    </p:nvSpPr>
                    <p:spPr>
                      <a:xfrm rot="-5400000">
                        <a:off x="706950" y="30229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25" y="0"/>
                              <a:pt x="0" y="570"/>
                              <a:pt x="0" y="1277"/>
                            </a:cubicBezTo>
                            <a:cubicBezTo>
                              <a:pt x="0" y="2002"/>
                              <a:pt x="708" y="2572"/>
                              <a:pt x="2296" y="2572"/>
                            </a:cubicBezTo>
                            <a:cubicBezTo>
                              <a:pt x="3867" y="2572"/>
                              <a:pt x="5368" y="1795"/>
                              <a:pt x="5713" y="1277"/>
                            </a:cubicBezTo>
                            <a:cubicBezTo>
                              <a:pt x="5368" y="777"/>
                              <a:pt x="3867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30" name="Google Shape;14630;p15"/>
                      <p:cNvSpPr/>
                      <p:nvPr/>
                    </p:nvSpPr>
                    <p:spPr>
                      <a:xfrm rot="-5400000">
                        <a:off x="800075" y="2973800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42" y="1"/>
                            </a:moveTo>
                            <a:cubicBezTo>
                              <a:pt x="3635" y="1"/>
                              <a:pt x="2224" y="520"/>
                              <a:pt x="1209" y="1520"/>
                            </a:cubicBezTo>
                            <a:cubicBezTo>
                              <a:pt x="104" y="2642"/>
                              <a:pt x="1" y="3539"/>
                              <a:pt x="501" y="4057"/>
                            </a:cubicBezTo>
                            <a:cubicBezTo>
                              <a:pt x="692" y="4242"/>
                              <a:pt x="935" y="4344"/>
                              <a:pt x="1222" y="4344"/>
                            </a:cubicBezTo>
                            <a:cubicBezTo>
                              <a:pt x="1710" y="4344"/>
                              <a:pt x="2324" y="4046"/>
                              <a:pt x="3021" y="3349"/>
                            </a:cubicBezTo>
                            <a:cubicBezTo>
                              <a:pt x="4143" y="2227"/>
                              <a:pt x="4661" y="622"/>
                              <a:pt x="4540" y="18"/>
                            </a:cubicBezTo>
                            <a:cubicBezTo>
                              <a:pt x="4482" y="7"/>
                              <a:pt x="4416" y="1"/>
                              <a:pt x="4342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31" name="Google Shape;14631;p15"/>
                      <p:cNvSpPr/>
                      <p:nvPr/>
                    </p:nvSpPr>
                    <p:spPr>
                      <a:xfrm rot="-5400000">
                        <a:off x="833813" y="31031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32" name="Google Shape;14632;p15"/>
                      <p:cNvSpPr/>
                      <p:nvPr/>
                    </p:nvSpPr>
                    <p:spPr>
                      <a:xfrm rot="-5400000">
                        <a:off x="833163" y="276036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811" y="0"/>
                            </a:moveTo>
                            <a:cubicBezTo>
                              <a:pt x="0" y="0"/>
                              <a:pt x="0" y="1243"/>
                              <a:pt x="811" y="1243"/>
                            </a:cubicBezTo>
                            <a:cubicBezTo>
                              <a:pt x="1605" y="1243"/>
                              <a:pt x="1605" y="0"/>
                              <a:pt x="811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33" name="Google Shape;14633;p15"/>
                      <p:cNvSpPr/>
                      <p:nvPr/>
                    </p:nvSpPr>
                    <p:spPr>
                      <a:xfrm rot="-5400000">
                        <a:off x="931975" y="28509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34" name="Google Shape;14634;p15"/>
                      <p:cNvSpPr/>
                      <p:nvPr/>
                    </p:nvSpPr>
                    <p:spPr>
                      <a:xfrm rot="-5400000">
                        <a:off x="927875" y="3018600"/>
                        <a:ext cx="40150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26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26"/>
                              <a:pt x="794" y="1226"/>
                            </a:cubicBezTo>
                            <a:cubicBezTo>
                              <a:pt x="1605" y="1226"/>
                              <a:pt x="1605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35" name="Google Shape;14635;p15"/>
                      <p:cNvSpPr/>
                      <p:nvPr/>
                    </p:nvSpPr>
                    <p:spPr>
                      <a:xfrm rot="-5400000">
                        <a:off x="909538" y="2570513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67" y="0"/>
                              <a:pt x="1" y="466"/>
                              <a:pt x="1" y="1036"/>
                            </a:cubicBezTo>
                            <a:cubicBezTo>
                              <a:pt x="1" y="1606"/>
                              <a:pt x="467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36" name="Google Shape;14636;p15"/>
                      <p:cNvSpPr/>
                      <p:nvPr/>
                    </p:nvSpPr>
                    <p:spPr>
                      <a:xfrm rot="-5400000">
                        <a:off x="795188" y="2524763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7" y="1"/>
                            </a:moveTo>
                            <a:cubicBezTo>
                              <a:pt x="553" y="1"/>
                              <a:pt x="0" y="708"/>
                              <a:pt x="0" y="2296"/>
                            </a:cubicBezTo>
                            <a:cubicBezTo>
                              <a:pt x="0" y="3884"/>
                              <a:pt x="760" y="5386"/>
                              <a:pt x="1277" y="5714"/>
                            </a:cubicBezTo>
                            <a:cubicBezTo>
                              <a:pt x="1778" y="5368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1985" y="1"/>
                              <a:pt x="127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37" name="Google Shape;14637;p15"/>
                      <p:cNvSpPr/>
                      <p:nvPr/>
                    </p:nvSpPr>
                    <p:spPr>
                      <a:xfrm rot="-5400000">
                        <a:off x="797213" y="26234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1227" y="0"/>
                            </a:moveTo>
                            <a:cubicBezTo>
                              <a:pt x="938" y="0"/>
                              <a:pt x="692" y="102"/>
                              <a:pt x="501" y="287"/>
                            </a:cubicBezTo>
                            <a:cubicBezTo>
                              <a:pt x="0" y="805"/>
                              <a:pt x="104" y="1703"/>
                              <a:pt x="1226" y="2825"/>
                            </a:cubicBezTo>
                            <a:cubicBezTo>
                              <a:pt x="2225" y="3824"/>
                              <a:pt x="3635" y="4343"/>
                              <a:pt x="4342" y="4343"/>
                            </a:cubicBezTo>
                            <a:cubicBezTo>
                              <a:pt x="4416" y="4343"/>
                              <a:pt x="4482" y="4338"/>
                              <a:pt x="4540" y="4326"/>
                            </a:cubicBezTo>
                            <a:cubicBezTo>
                              <a:pt x="4660" y="3722"/>
                              <a:pt x="4143" y="2117"/>
                              <a:pt x="3038" y="995"/>
                            </a:cubicBezTo>
                            <a:cubicBezTo>
                              <a:pt x="2341" y="299"/>
                              <a:pt x="1720" y="0"/>
                              <a:pt x="1227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38" name="Google Shape;14638;p15"/>
                      <p:cNvSpPr/>
                      <p:nvPr/>
                    </p:nvSpPr>
                    <p:spPr>
                      <a:xfrm rot="-5400000">
                        <a:off x="864225" y="26727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8" y="1"/>
                              <a:pt x="0" y="553"/>
                              <a:pt x="0" y="1278"/>
                            </a:cubicBezTo>
                            <a:cubicBezTo>
                              <a:pt x="0" y="2003"/>
                              <a:pt x="708" y="2555"/>
                              <a:pt x="2296" y="2555"/>
                            </a:cubicBezTo>
                            <a:cubicBezTo>
                              <a:pt x="3866" y="2555"/>
                              <a:pt x="5368" y="1796"/>
                              <a:pt x="5713" y="1278"/>
                            </a:cubicBezTo>
                            <a:cubicBezTo>
                              <a:pt x="5368" y="760"/>
                              <a:pt x="3866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39" name="Google Shape;14639;p15"/>
                      <p:cNvSpPr/>
                      <p:nvPr/>
                    </p:nvSpPr>
                    <p:spPr>
                      <a:xfrm rot="-5400000">
                        <a:off x="864225" y="24561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35" y="1"/>
                            </a:moveTo>
                            <a:cubicBezTo>
                              <a:pt x="1847" y="1"/>
                              <a:pt x="363" y="760"/>
                              <a:pt x="1" y="1278"/>
                            </a:cubicBezTo>
                            <a:cubicBezTo>
                              <a:pt x="363" y="1796"/>
                              <a:pt x="1847" y="2555"/>
                              <a:pt x="3435" y="2555"/>
                            </a:cubicBezTo>
                            <a:cubicBezTo>
                              <a:pt x="5006" y="2555"/>
                              <a:pt x="5713" y="2003"/>
                              <a:pt x="5713" y="1278"/>
                            </a:cubicBezTo>
                            <a:cubicBezTo>
                              <a:pt x="5713" y="553"/>
                              <a:pt x="5006" y="1"/>
                              <a:pt x="34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40" name="Google Shape;14640;p15"/>
                      <p:cNvSpPr/>
                      <p:nvPr/>
                    </p:nvSpPr>
                    <p:spPr>
                      <a:xfrm rot="-5400000">
                        <a:off x="797213" y="24603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8" y="1"/>
                            </a:moveTo>
                            <a:cubicBezTo>
                              <a:pt x="2952" y="1"/>
                              <a:pt x="2332" y="303"/>
                              <a:pt x="1623" y="1012"/>
                            </a:cubicBezTo>
                            <a:cubicBezTo>
                              <a:pt x="518" y="2117"/>
                              <a:pt x="0" y="3722"/>
                              <a:pt x="121" y="4326"/>
                            </a:cubicBezTo>
                            <a:cubicBezTo>
                              <a:pt x="179" y="4338"/>
                              <a:pt x="245" y="4343"/>
                              <a:pt x="319" y="4343"/>
                            </a:cubicBezTo>
                            <a:cubicBezTo>
                              <a:pt x="1026" y="4343"/>
                              <a:pt x="2435" y="3824"/>
                              <a:pt x="3435" y="2825"/>
                            </a:cubicBezTo>
                            <a:cubicBezTo>
                              <a:pt x="4557" y="1720"/>
                              <a:pt x="4661" y="805"/>
                              <a:pt x="4143" y="287"/>
                            </a:cubicBezTo>
                            <a:cubicBezTo>
                              <a:pt x="3959" y="103"/>
                              <a:pt x="3721" y="1"/>
                              <a:pt x="34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41" name="Google Shape;14641;p15"/>
                      <p:cNvSpPr/>
                      <p:nvPr/>
                    </p:nvSpPr>
                    <p:spPr>
                      <a:xfrm rot="-5400000">
                        <a:off x="741900" y="26609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42" name="Google Shape;14642;p15"/>
                      <p:cNvSpPr/>
                      <p:nvPr/>
                    </p:nvSpPr>
                    <p:spPr>
                      <a:xfrm rot="-5400000">
                        <a:off x="745988" y="2493263"/>
                        <a:ext cx="4017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43" name="Google Shape;14643;p15"/>
                      <p:cNvSpPr/>
                      <p:nvPr/>
                    </p:nvSpPr>
                    <p:spPr>
                      <a:xfrm rot="-5400000">
                        <a:off x="748000" y="2224275"/>
                        <a:ext cx="60850" cy="521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34" h="2086" extrusionOk="0">
                            <a:moveTo>
                              <a:pt x="1048" y="0"/>
                            </a:moveTo>
                            <a:cubicBezTo>
                              <a:pt x="513" y="0"/>
                              <a:pt x="0" y="414"/>
                              <a:pt x="0" y="1032"/>
                            </a:cubicBezTo>
                            <a:cubicBezTo>
                              <a:pt x="0" y="1619"/>
                              <a:pt x="466" y="2085"/>
                              <a:pt x="1053" y="2085"/>
                            </a:cubicBezTo>
                            <a:cubicBezTo>
                              <a:pt x="1968" y="2085"/>
                              <a:pt x="2434" y="963"/>
                              <a:pt x="1778" y="307"/>
                            </a:cubicBezTo>
                            <a:cubicBezTo>
                              <a:pt x="1566" y="95"/>
                              <a:pt x="1304" y="0"/>
                              <a:pt x="1048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44" name="Google Shape;14644;p15"/>
                      <p:cNvSpPr/>
                      <p:nvPr/>
                    </p:nvSpPr>
                    <p:spPr>
                      <a:xfrm rot="-5400000">
                        <a:off x="854725" y="2183025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1" y="1847"/>
                              <a:pt x="1" y="3418"/>
                            </a:cubicBezTo>
                            <a:cubicBezTo>
                              <a:pt x="1" y="5006"/>
                              <a:pt x="553" y="5714"/>
                              <a:pt x="1278" y="5714"/>
                            </a:cubicBezTo>
                            <a:cubicBezTo>
                              <a:pt x="1986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79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45" name="Google Shape;14645;p15"/>
                      <p:cNvSpPr/>
                      <p:nvPr/>
                    </p:nvSpPr>
                    <p:spPr>
                      <a:xfrm rot="-5400000">
                        <a:off x="800125" y="2118525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05" y="1"/>
                            </a:moveTo>
                            <a:cubicBezTo>
                              <a:pt x="230" y="1"/>
                              <a:pt x="163" y="7"/>
                              <a:pt x="104" y="18"/>
                            </a:cubicBezTo>
                            <a:cubicBezTo>
                              <a:pt x="0" y="639"/>
                              <a:pt x="518" y="2227"/>
                              <a:pt x="1622" y="3349"/>
                            </a:cubicBezTo>
                            <a:cubicBezTo>
                              <a:pt x="2315" y="4052"/>
                              <a:pt x="2933" y="4349"/>
                              <a:pt x="3420" y="4349"/>
                            </a:cubicBezTo>
                            <a:cubicBezTo>
                              <a:pt x="3711" y="4349"/>
                              <a:pt x="3956" y="4244"/>
                              <a:pt x="4142" y="4057"/>
                            </a:cubicBezTo>
                            <a:cubicBezTo>
                              <a:pt x="4660" y="3556"/>
                              <a:pt x="4557" y="2642"/>
                              <a:pt x="3435" y="1537"/>
                            </a:cubicBezTo>
                            <a:cubicBezTo>
                              <a:pt x="2419" y="521"/>
                              <a:pt x="1022" y="1"/>
                              <a:pt x="30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46" name="Google Shape;14646;p15"/>
                      <p:cNvSpPr/>
                      <p:nvPr/>
                    </p:nvSpPr>
                    <p:spPr>
                      <a:xfrm rot="-5400000">
                        <a:off x="706963" y="2114213"/>
                        <a:ext cx="142825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3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0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5" y="2572"/>
                              <a:pt x="5713" y="2002"/>
                              <a:pt x="5713" y="1277"/>
                            </a:cubicBezTo>
                            <a:cubicBezTo>
                              <a:pt x="5713" y="570"/>
                              <a:pt x="5005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47" name="Google Shape;14647;p15"/>
                      <p:cNvSpPr/>
                      <p:nvPr/>
                    </p:nvSpPr>
                    <p:spPr>
                      <a:xfrm rot="-5400000">
                        <a:off x="706950" y="23308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08" y="0"/>
                              <a:pt x="1" y="570"/>
                              <a:pt x="1" y="1277"/>
                            </a:cubicBezTo>
                            <a:cubicBezTo>
                              <a:pt x="1" y="2002"/>
                              <a:pt x="708" y="2572"/>
                              <a:pt x="2296" y="2572"/>
                            </a:cubicBezTo>
                            <a:cubicBezTo>
                              <a:pt x="3867" y="2572"/>
                              <a:pt x="5369" y="1795"/>
                              <a:pt x="5714" y="1277"/>
                            </a:cubicBezTo>
                            <a:cubicBezTo>
                              <a:pt x="5369" y="777"/>
                              <a:pt x="3867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48" name="Google Shape;14648;p15"/>
                      <p:cNvSpPr/>
                      <p:nvPr/>
                    </p:nvSpPr>
                    <p:spPr>
                      <a:xfrm rot="-5400000">
                        <a:off x="800075" y="2281700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38" y="1"/>
                            </a:moveTo>
                            <a:cubicBezTo>
                              <a:pt x="3621" y="1"/>
                              <a:pt x="2224" y="520"/>
                              <a:pt x="1209" y="1520"/>
                            </a:cubicBezTo>
                            <a:cubicBezTo>
                              <a:pt x="87" y="2642"/>
                              <a:pt x="1" y="3539"/>
                              <a:pt x="501" y="4057"/>
                            </a:cubicBezTo>
                            <a:cubicBezTo>
                              <a:pt x="693" y="4242"/>
                              <a:pt x="936" y="4344"/>
                              <a:pt x="1222" y="4344"/>
                            </a:cubicBezTo>
                            <a:cubicBezTo>
                              <a:pt x="1711" y="4344"/>
                              <a:pt x="2325" y="4046"/>
                              <a:pt x="3021" y="3349"/>
                            </a:cubicBezTo>
                            <a:cubicBezTo>
                              <a:pt x="4143" y="2227"/>
                              <a:pt x="4661" y="622"/>
                              <a:pt x="4540" y="18"/>
                            </a:cubicBezTo>
                            <a:cubicBezTo>
                              <a:pt x="4481" y="7"/>
                              <a:pt x="4413" y="1"/>
                              <a:pt x="43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49" name="Google Shape;14649;p15"/>
                      <p:cNvSpPr/>
                      <p:nvPr/>
                    </p:nvSpPr>
                    <p:spPr>
                      <a:xfrm rot="-5400000">
                        <a:off x="833600" y="24112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811" y="0"/>
                            </a:moveTo>
                            <a:cubicBezTo>
                              <a:pt x="0" y="0"/>
                              <a:pt x="0" y="1243"/>
                              <a:pt x="811" y="1243"/>
                            </a:cubicBezTo>
                            <a:cubicBezTo>
                              <a:pt x="1605" y="1243"/>
                              <a:pt x="1605" y="0"/>
                              <a:pt x="811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50" name="Google Shape;14650;p15"/>
                      <p:cNvSpPr/>
                      <p:nvPr/>
                    </p:nvSpPr>
                    <p:spPr>
                      <a:xfrm rot="-5400000">
                        <a:off x="833163" y="206826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51" name="Google Shape;14651;p15"/>
                      <p:cNvSpPr/>
                      <p:nvPr/>
                    </p:nvSpPr>
                    <p:spPr>
                      <a:xfrm rot="-5400000">
                        <a:off x="931975" y="2158850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605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52" name="Google Shape;14652;p15"/>
                      <p:cNvSpPr/>
                      <p:nvPr/>
                    </p:nvSpPr>
                    <p:spPr>
                      <a:xfrm rot="-5400000">
                        <a:off x="928088" y="2326713"/>
                        <a:ext cx="39725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6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26"/>
                              <a:pt x="794" y="1226"/>
                            </a:cubicBezTo>
                            <a:cubicBezTo>
                              <a:pt x="1588" y="1226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53" name="Google Shape;14653;p15"/>
                      <p:cNvSpPr/>
                      <p:nvPr/>
                    </p:nvSpPr>
                    <p:spPr>
                      <a:xfrm rot="-5400000">
                        <a:off x="905375" y="1882550"/>
                        <a:ext cx="60875" cy="521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35" h="2085" extrusionOk="0">
                            <a:moveTo>
                              <a:pt x="1399" y="0"/>
                            </a:moveTo>
                            <a:cubicBezTo>
                              <a:pt x="467" y="0"/>
                              <a:pt x="1" y="1122"/>
                              <a:pt x="657" y="1778"/>
                            </a:cubicBezTo>
                            <a:cubicBezTo>
                              <a:pt x="868" y="1990"/>
                              <a:pt x="1129" y="2085"/>
                              <a:pt x="1384" y="2085"/>
                            </a:cubicBezTo>
                            <a:cubicBezTo>
                              <a:pt x="1920" y="2085"/>
                              <a:pt x="2434" y="1667"/>
                              <a:pt x="2434" y="1036"/>
                            </a:cubicBezTo>
                            <a:cubicBezTo>
                              <a:pt x="2434" y="466"/>
                              <a:pt x="1968" y="0"/>
                              <a:pt x="1399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54" name="Google Shape;14654;p15"/>
                      <p:cNvSpPr/>
                      <p:nvPr/>
                    </p:nvSpPr>
                    <p:spPr>
                      <a:xfrm rot="-5400000">
                        <a:off x="795188" y="1832663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8" y="1"/>
                            </a:moveTo>
                            <a:cubicBezTo>
                              <a:pt x="553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60" y="5368"/>
                              <a:pt x="1278" y="5714"/>
                            </a:cubicBezTo>
                            <a:cubicBezTo>
                              <a:pt x="1778" y="5368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1985" y="1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55" name="Google Shape;14655;p15"/>
                      <p:cNvSpPr/>
                      <p:nvPr/>
                    </p:nvSpPr>
                    <p:spPr>
                      <a:xfrm rot="-5400000">
                        <a:off x="797213" y="19313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1223" y="0"/>
                            </a:moveTo>
                            <a:cubicBezTo>
                              <a:pt x="936" y="0"/>
                              <a:pt x="693" y="102"/>
                              <a:pt x="501" y="287"/>
                            </a:cubicBezTo>
                            <a:cubicBezTo>
                              <a:pt x="1" y="805"/>
                              <a:pt x="104" y="1703"/>
                              <a:pt x="1209" y="2825"/>
                            </a:cubicBezTo>
                            <a:cubicBezTo>
                              <a:pt x="2224" y="3824"/>
                              <a:pt x="3635" y="4343"/>
                              <a:pt x="4342" y="4343"/>
                            </a:cubicBezTo>
                            <a:cubicBezTo>
                              <a:pt x="4416" y="4343"/>
                              <a:pt x="4483" y="4338"/>
                              <a:pt x="4540" y="4326"/>
                            </a:cubicBezTo>
                            <a:cubicBezTo>
                              <a:pt x="4661" y="3722"/>
                              <a:pt x="4143" y="2117"/>
                              <a:pt x="3038" y="995"/>
                            </a:cubicBezTo>
                            <a:cubicBezTo>
                              <a:pt x="2331" y="299"/>
                              <a:pt x="1713" y="0"/>
                              <a:pt x="122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56" name="Google Shape;14656;p15"/>
                      <p:cNvSpPr/>
                      <p:nvPr/>
                    </p:nvSpPr>
                    <p:spPr>
                      <a:xfrm rot="-5400000">
                        <a:off x="864225" y="19806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8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08" y="2555"/>
                              <a:pt x="2296" y="2555"/>
                            </a:cubicBezTo>
                            <a:cubicBezTo>
                              <a:pt x="3867" y="2555"/>
                              <a:pt x="5368" y="1796"/>
                              <a:pt x="5713" y="1278"/>
                            </a:cubicBezTo>
                            <a:cubicBezTo>
                              <a:pt x="5368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57" name="Google Shape;14657;p15"/>
                      <p:cNvSpPr/>
                      <p:nvPr/>
                    </p:nvSpPr>
                    <p:spPr>
                      <a:xfrm rot="-5400000">
                        <a:off x="864225" y="17640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18" y="1"/>
                            </a:moveTo>
                            <a:cubicBezTo>
                              <a:pt x="1848" y="1"/>
                              <a:pt x="346" y="760"/>
                              <a:pt x="1" y="1278"/>
                            </a:cubicBezTo>
                            <a:cubicBezTo>
                              <a:pt x="346" y="1796"/>
                              <a:pt x="1848" y="2555"/>
                              <a:pt x="3418" y="2555"/>
                            </a:cubicBezTo>
                            <a:cubicBezTo>
                              <a:pt x="5006" y="2555"/>
                              <a:pt x="5714" y="2003"/>
                              <a:pt x="5714" y="1278"/>
                            </a:cubicBezTo>
                            <a:cubicBezTo>
                              <a:pt x="5714" y="553"/>
                              <a:pt x="5006" y="1"/>
                              <a:pt x="341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58" name="Google Shape;14658;p15"/>
                      <p:cNvSpPr/>
                      <p:nvPr/>
                    </p:nvSpPr>
                    <p:spPr>
                      <a:xfrm rot="-5400000">
                        <a:off x="797213" y="17682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8" y="1"/>
                            </a:moveTo>
                            <a:cubicBezTo>
                              <a:pt x="2952" y="1"/>
                              <a:pt x="2332" y="303"/>
                              <a:pt x="1623" y="1012"/>
                            </a:cubicBezTo>
                            <a:cubicBezTo>
                              <a:pt x="501" y="2117"/>
                              <a:pt x="1" y="3722"/>
                              <a:pt x="122" y="4326"/>
                            </a:cubicBezTo>
                            <a:cubicBezTo>
                              <a:pt x="179" y="4338"/>
                              <a:pt x="245" y="4343"/>
                              <a:pt x="320" y="4343"/>
                            </a:cubicBezTo>
                            <a:cubicBezTo>
                              <a:pt x="1026" y="4343"/>
                              <a:pt x="2436" y="3824"/>
                              <a:pt x="3435" y="2825"/>
                            </a:cubicBezTo>
                            <a:cubicBezTo>
                              <a:pt x="4557" y="1720"/>
                              <a:pt x="4661" y="805"/>
                              <a:pt x="4143" y="287"/>
                            </a:cubicBezTo>
                            <a:cubicBezTo>
                              <a:pt x="3959" y="103"/>
                              <a:pt x="3721" y="1"/>
                              <a:pt x="34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59" name="Google Shape;14659;p15"/>
                      <p:cNvSpPr/>
                      <p:nvPr/>
                    </p:nvSpPr>
                    <p:spPr>
                      <a:xfrm rot="-5400000">
                        <a:off x="741900" y="19688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588" y="1243"/>
                              <a:pt x="1588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60" name="Google Shape;14660;p15"/>
                      <p:cNvSpPr/>
                      <p:nvPr/>
                    </p:nvSpPr>
                    <p:spPr>
                      <a:xfrm rot="-5400000">
                        <a:off x="746213" y="18013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61" name="Google Shape;14661;p15"/>
                      <p:cNvSpPr/>
                      <p:nvPr/>
                    </p:nvSpPr>
                    <p:spPr>
                      <a:xfrm rot="-5400000">
                        <a:off x="752263" y="1536438"/>
                        <a:ext cx="52225" cy="522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90" extrusionOk="0">
                            <a:moveTo>
                              <a:pt x="1053" y="1"/>
                            </a:moveTo>
                            <a:cubicBezTo>
                              <a:pt x="467" y="1"/>
                              <a:pt x="1" y="467"/>
                              <a:pt x="1" y="1036"/>
                            </a:cubicBezTo>
                            <a:cubicBezTo>
                              <a:pt x="1" y="1623"/>
                              <a:pt x="467" y="2089"/>
                              <a:pt x="1053" y="2089"/>
                            </a:cubicBezTo>
                            <a:cubicBezTo>
                              <a:pt x="1623" y="2089"/>
                              <a:pt x="2089" y="1623"/>
                              <a:pt x="2089" y="1036"/>
                            </a:cubicBezTo>
                            <a:cubicBezTo>
                              <a:pt x="2089" y="467"/>
                              <a:pt x="1623" y="1"/>
                              <a:pt x="10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62" name="Google Shape;14662;p15"/>
                      <p:cNvSpPr/>
                      <p:nvPr/>
                    </p:nvSpPr>
                    <p:spPr>
                      <a:xfrm rot="-5400000">
                        <a:off x="854725" y="1491350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1" y="1847"/>
                              <a:pt x="1" y="3418"/>
                            </a:cubicBezTo>
                            <a:cubicBezTo>
                              <a:pt x="1" y="5006"/>
                              <a:pt x="570" y="5714"/>
                              <a:pt x="1278" y="5714"/>
                            </a:cubicBezTo>
                            <a:cubicBezTo>
                              <a:pt x="2003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96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63" name="Google Shape;14663;p15"/>
                      <p:cNvSpPr/>
                      <p:nvPr/>
                    </p:nvSpPr>
                    <p:spPr>
                      <a:xfrm rot="-5400000">
                        <a:off x="800125" y="1426425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06" y="1"/>
                            </a:moveTo>
                            <a:cubicBezTo>
                              <a:pt x="231" y="1"/>
                              <a:pt x="163" y="7"/>
                              <a:pt x="104" y="18"/>
                            </a:cubicBezTo>
                            <a:cubicBezTo>
                              <a:pt x="0" y="639"/>
                              <a:pt x="501" y="2227"/>
                              <a:pt x="1623" y="3349"/>
                            </a:cubicBezTo>
                            <a:cubicBezTo>
                              <a:pt x="2315" y="4052"/>
                              <a:pt x="2933" y="4349"/>
                              <a:pt x="3421" y="4349"/>
                            </a:cubicBezTo>
                            <a:cubicBezTo>
                              <a:pt x="3711" y="4349"/>
                              <a:pt x="3956" y="4244"/>
                              <a:pt x="4143" y="4057"/>
                            </a:cubicBezTo>
                            <a:cubicBezTo>
                              <a:pt x="4660" y="3556"/>
                              <a:pt x="4540" y="2642"/>
                              <a:pt x="3435" y="1537"/>
                            </a:cubicBezTo>
                            <a:cubicBezTo>
                              <a:pt x="2420" y="521"/>
                              <a:pt x="1022" y="1"/>
                              <a:pt x="30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64" name="Google Shape;14664;p15"/>
                      <p:cNvSpPr/>
                      <p:nvPr/>
                    </p:nvSpPr>
                    <p:spPr>
                      <a:xfrm rot="-5400000">
                        <a:off x="706950" y="1422100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0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6" y="2572"/>
                              <a:pt x="5713" y="2002"/>
                              <a:pt x="5713" y="1277"/>
                            </a:cubicBezTo>
                            <a:cubicBezTo>
                              <a:pt x="5713" y="570"/>
                              <a:pt x="5006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65" name="Google Shape;14665;p15"/>
                      <p:cNvSpPr/>
                      <p:nvPr/>
                    </p:nvSpPr>
                    <p:spPr>
                      <a:xfrm rot="-5400000">
                        <a:off x="706950" y="1638700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08" y="0"/>
                              <a:pt x="0" y="570"/>
                              <a:pt x="0" y="1277"/>
                            </a:cubicBezTo>
                            <a:cubicBezTo>
                              <a:pt x="0" y="2002"/>
                              <a:pt x="708" y="2572"/>
                              <a:pt x="2296" y="2572"/>
                            </a:cubicBezTo>
                            <a:cubicBezTo>
                              <a:pt x="3866" y="2572"/>
                              <a:pt x="5368" y="1795"/>
                              <a:pt x="5713" y="1277"/>
                            </a:cubicBezTo>
                            <a:cubicBezTo>
                              <a:pt x="5368" y="777"/>
                              <a:pt x="3866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66" name="Google Shape;14666;p15"/>
                      <p:cNvSpPr/>
                      <p:nvPr/>
                    </p:nvSpPr>
                    <p:spPr>
                      <a:xfrm rot="-5400000">
                        <a:off x="800075" y="1589575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38" y="1"/>
                            </a:moveTo>
                            <a:cubicBezTo>
                              <a:pt x="3621" y="1"/>
                              <a:pt x="2224" y="520"/>
                              <a:pt x="1208" y="1520"/>
                            </a:cubicBezTo>
                            <a:cubicBezTo>
                              <a:pt x="87" y="2642"/>
                              <a:pt x="0" y="3539"/>
                              <a:pt x="501" y="4057"/>
                            </a:cubicBezTo>
                            <a:cubicBezTo>
                              <a:pt x="692" y="4242"/>
                              <a:pt x="935" y="4344"/>
                              <a:pt x="1221" y="4344"/>
                            </a:cubicBezTo>
                            <a:cubicBezTo>
                              <a:pt x="1710" y="4344"/>
                              <a:pt x="2324" y="4046"/>
                              <a:pt x="3021" y="3349"/>
                            </a:cubicBezTo>
                            <a:cubicBezTo>
                              <a:pt x="4143" y="2227"/>
                              <a:pt x="4660" y="622"/>
                              <a:pt x="4540" y="18"/>
                            </a:cubicBezTo>
                            <a:cubicBezTo>
                              <a:pt x="4481" y="7"/>
                              <a:pt x="4413" y="1"/>
                              <a:pt x="43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67" name="Google Shape;14667;p15"/>
                      <p:cNvSpPr/>
                      <p:nvPr/>
                    </p:nvSpPr>
                    <p:spPr>
                      <a:xfrm rot="-5400000">
                        <a:off x="833600" y="17191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812" y="0"/>
                            </a:moveTo>
                            <a:cubicBezTo>
                              <a:pt x="1" y="0"/>
                              <a:pt x="1" y="1243"/>
                              <a:pt x="812" y="1243"/>
                            </a:cubicBezTo>
                            <a:cubicBezTo>
                              <a:pt x="1606" y="1243"/>
                              <a:pt x="1606" y="0"/>
                              <a:pt x="812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68" name="Google Shape;14668;p15"/>
                      <p:cNvSpPr/>
                      <p:nvPr/>
                    </p:nvSpPr>
                    <p:spPr>
                      <a:xfrm rot="-5400000">
                        <a:off x="833150" y="1376150"/>
                        <a:ext cx="4017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69" name="Google Shape;14669;p15"/>
                      <p:cNvSpPr/>
                      <p:nvPr/>
                    </p:nvSpPr>
                    <p:spPr>
                      <a:xfrm rot="-5400000">
                        <a:off x="909538" y="1186288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66" y="0"/>
                              <a:pt x="0" y="466"/>
                              <a:pt x="0" y="1036"/>
                            </a:cubicBezTo>
                            <a:cubicBezTo>
                              <a:pt x="0" y="1606"/>
                              <a:pt x="466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70" name="Google Shape;14670;p15"/>
                      <p:cNvSpPr/>
                      <p:nvPr/>
                    </p:nvSpPr>
                    <p:spPr>
                      <a:xfrm rot="-5400000">
                        <a:off x="794963" y="1140763"/>
                        <a:ext cx="6432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73" h="5714" extrusionOk="0">
                            <a:moveTo>
                              <a:pt x="1295" y="1"/>
                            </a:moveTo>
                            <a:cubicBezTo>
                              <a:pt x="570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77" y="5386"/>
                              <a:pt x="1295" y="5714"/>
                            </a:cubicBezTo>
                            <a:cubicBezTo>
                              <a:pt x="1796" y="5368"/>
                              <a:pt x="2572" y="3867"/>
                              <a:pt x="2572" y="2296"/>
                            </a:cubicBezTo>
                            <a:cubicBezTo>
                              <a:pt x="2572" y="726"/>
                              <a:pt x="2003" y="1"/>
                              <a:pt x="12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71" name="Google Shape;14671;p15"/>
                      <p:cNvSpPr/>
                      <p:nvPr/>
                    </p:nvSpPr>
                    <p:spPr>
                      <a:xfrm rot="-5400000">
                        <a:off x="797438" y="1239438"/>
                        <a:ext cx="11607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43" h="4344" extrusionOk="0">
                            <a:moveTo>
                              <a:pt x="1214" y="0"/>
                            </a:moveTo>
                            <a:cubicBezTo>
                              <a:pt x="927" y="0"/>
                              <a:pt x="685" y="102"/>
                              <a:pt x="501" y="287"/>
                            </a:cubicBezTo>
                            <a:cubicBezTo>
                              <a:pt x="0" y="805"/>
                              <a:pt x="104" y="1703"/>
                              <a:pt x="1208" y="2825"/>
                            </a:cubicBezTo>
                            <a:cubicBezTo>
                              <a:pt x="2224" y="3824"/>
                              <a:pt x="3635" y="4343"/>
                              <a:pt x="4341" y="4343"/>
                            </a:cubicBezTo>
                            <a:cubicBezTo>
                              <a:pt x="4416" y="4343"/>
                              <a:pt x="4482" y="4338"/>
                              <a:pt x="4539" y="4326"/>
                            </a:cubicBezTo>
                            <a:cubicBezTo>
                              <a:pt x="4643" y="3722"/>
                              <a:pt x="4142" y="2117"/>
                              <a:pt x="3020" y="995"/>
                            </a:cubicBezTo>
                            <a:cubicBezTo>
                              <a:pt x="2324" y="299"/>
                              <a:pt x="1703" y="0"/>
                              <a:pt x="121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72" name="Google Shape;14672;p15"/>
                      <p:cNvSpPr/>
                      <p:nvPr/>
                    </p:nvSpPr>
                    <p:spPr>
                      <a:xfrm rot="-5400000">
                        <a:off x="864225" y="12885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9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09" y="2555"/>
                              <a:pt x="2296" y="2555"/>
                            </a:cubicBezTo>
                            <a:cubicBezTo>
                              <a:pt x="3867" y="2555"/>
                              <a:pt x="5351" y="1796"/>
                              <a:pt x="5714" y="1278"/>
                            </a:cubicBezTo>
                            <a:cubicBezTo>
                              <a:pt x="5351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73" name="Google Shape;14673;p15"/>
                      <p:cNvSpPr/>
                      <p:nvPr/>
                    </p:nvSpPr>
                    <p:spPr>
                      <a:xfrm rot="-5400000">
                        <a:off x="864225" y="1071925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35" y="1"/>
                            </a:moveTo>
                            <a:cubicBezTo>
                              <a:pt x="1847" y="1"/>
                              <a:pt x="345" y="760"/>
                              <a:pt x="0" y="1278"/>
                            </a:cubicBezTo>
                            <a:cubicBezTo>
                              <a:pt x="345" y="1796"/>
                              <a:pt x="1847" y="2555"/>
                              <a:pt x="3435" y="2555"/>
                            </a:cubicBezTo>
                            <a:cubicBezTo>
                              <a:pt x="5006" y="2555"/>
                              <a:pt x="5713" y="2003"/>
                              <a:pt x="5713" y="1278"/>
                            </a:cubicBezTo>
                            <a:cubicBezTo>
                              <a:pt x="5713" y="553"/>
                              <a:pt x="5006" y="1"/>
                              <a:pt x="34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74" name="Google Shape;14674;p15"/>
                      <p:cNvSpPr/>
                      <p:nvPr/>
                    </p:nvSpPr>
                    <p:spPr>
                      <a:xfrm rot="-5400000">
                        <a:off x="797213" y="1076113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3" y="1"/>
                            </a:moveTo>
                            <a:cubicBezTo>
                              <a:pt x="2943" y="1"/>
                              <a:pt x="2321" y="303"/>
                              <a:pt x="1623" y="1012"/>
                            </a:cubicBezTo>
                            <a:cubicBezTo>
                              <a:pt x="518" y="2134"/>
                              <a:pt x="0" y="3722"/>
                              <a:pt x="104" y="4326"/>
                            </a:cubicBezTo>
                            <a:cubicBezTo>
                              <a:pt x="163" y="4338"/>
                              <a:pt x="231" y="4343"/>
                              <a:pt x="306" y="4343"/>
                            </a:cubicBezTo>
                            <a:cubicBezTo>
                              <a:pt x="1025" y="4343"/>
                              <a:pt x="2435" y="3824"/>
                              <a:pt x="3435" y="2825"/>
                            </a:cubicBezTo>
                            <a:cubicBezTo>
                              <a:pt x="4557" y="1720"/>
                              <a:pt x="4660" y="805"/>
                              <a:pt x="4142" y="287"/>
                            </a:cubicBezTo>
                            <a:cubicBezTo>
                              <a:pt x="3958" y="103"/>
                              <a:pt x="3718" y="1"/>
                              <a:pt x="343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75" name="Google Shape;14675;p15"/>
                      <p:cNvSpPr/>
                      <p:nvPr/>
                    </p:nvSpPr>
                    <p:spPr>
                      <a:xfrm rot="-5400000">
                        <a:off x="741900" y="12767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589" y="1243"/>
                              <a:pt x="1589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76" name="Google Shape;14676;p15"/>
                      <p:cNvSpPr/>
                      <p:nvPr/>
                    </p:nvSpPr>
                    <p:spPr>
                      <a:xfrm rot="-5400000">
                        <a:off x="746213" y="11092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589" y="1243"/>
                              <a:pt x="1589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77" name="Google Shape;14677;p15"/>
                      <p:cNvSpPr/>
                      <p:nvPr/>
                    </p:nvSpPr>
                    <p:spPr>
                      <a:xfrm rot="-5400000">
                        <a:off x="833588" y="1027063"/>
                        <a:ext cx="4017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4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78" name="Google Shape;14678;p15"/>
                      <p:cNvSpPr/>
                      <p:nvPr/>
                    </p:nvSpPr>
                    <p:spPr>
                      <a:xfrm rot="-5400000">
                        <a:off x="932188" y="14669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79" name="Google Shape;14679;p15"/>
                      <p:cNvSpPr/>
                      <p:nvPr/>
                    </p:nvSpPr>
                    <p:spPr>
                      <a:xfrm rot="-5400000">
                        <a:off x="928088" y="1634613"/>
                        <a:ext cx="39725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6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26"/>
                              <a:pt x="795" y="1226"/>
                            </a:cubicBezTo>
                            <a:cubicBezTo>
                              <a:pt x="1589" y="1226"/>
                              <a:pt x="1589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</p:grpSp>
                <p:grpSp>
                  <p:nvGrpSpPr>
                    <p:cNvPr id="14680" name="Google Shape;14680;p15"/>
                    <p:cNvGrpSpPr/>
                    <p:nvPr/>
                  </p:nvGrpSpPr>
                  <p:grpSpPr>
                    <a:xfrm rot="10800000">
                      <a:off x="250000" y="213525"/>
                      <a:ext cx="266250" cy="2486750"/>
                      <a:chOff x="701350" y="992275"/>
                      <a:chExt cx="266250" cy="2486750"/>
                    </a:xfrm>
                  </p:grpSpPr>
                  <p:sp>
                    <p:nvSpPr>
                      <p:cNvPr id="14681" name="Google Shape;14681;p15"/>
                      <p:cNvSpPr/>
                      <p:nvPr/>
                    </p:nvSpPr>
                    <p:spPr>
                      <a:xfrm rot="-5400000">
                        <a:off x="909538" y="3262613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84" y="0"/>
                              <a:pt x="0" y="466"/>
                              <a:pt x="0" y="1036"/>
                            </a:cubicBezTo>
                            <a:cubicBezTo>
                              <a:pt x="0" y="1606"/>
                              <a:pt x="484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82" name="Google Shape;14682;p15"/>
                      <p:cNvSpPr/>
                      <p:nvPr/>
                    </p:nvSpPr>
                    <p:spPr>
                      <a:xfrm rot="-5400000">
                        <a:off x="795175" y="3216875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553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60" y="5386"/>
                              <a:pt x="1278" y="5714"/>
                            </a:cubicBezTo>
                            <a:cubicBezTo>
                              <a:pt x="1796" y="5386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2003" y="1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83" name="Google Shape;14683;p15"/>
                      <p:cNvSpPr/>
                      <p:nvPr/>
                    </p:nvSpPr>
                    <p:spPr>
                      <a:xfrm rot="-5400000">
                        <a:off x="797200" y="3315550"/>
                        <a:ext cx="116550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2" h="4344" extrusionOk="0">
                            <a:moveTo>
                              <a:pt x="1227" y="0"/>
                            </a:moveTo>
                            <a:cubicBezTo>
                              <a:pt x="938" y="0"/>
                              <a:pt x="693" y="102"/>
                              <a:pt x="501" y="287"/>
                            </a:cubicBezTo>
                            <a:cubicBezTo>
                              <a:pt x="1" y="805"/>
                              <a:pt x="105" y="1703"/>
                              <a:pt x="1226" y="2825"/>
                            </a:cubicBezTo>
                            <a:cubicBezTo>
                              <a:pt x="2226" y="3824"/>
                              <a:pt x="3636" y="4343"/>
                              <a:pt x="4342" y="4343"/>
                            </a:cubicBezTo>
                            <a:cubicBezTo>
                              <a:pt x="4416" y="4343"/>
                              <a:pt x="4483" y="4338"/>
                              <a:pt x="4540" y="4326"/>
                            </a:cubicBezTo>
                            <a:cubicBezTo>
                              <a:pt x="4661" y="3722"/>
                              <a:pt x="4143" y="2117"/>
                              <a:pt x="3039" y="995"/>
                            </a:cubicBezTo>
                            <a:cubicBezTo>
                              <a:pt x="2342" y="299"/>
                              <a:pt x="1721" y="0"/>
                              <a:pt x="1227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84" name="Google Shape;14684;p15"/>
                      <p:cNvSpPr/>
                      <p:nvPr/>
                    </p:nvSpPr>
                    <p:spPr>
                      <a:xfrm rot="-5400000">
                        <a:off x="864225" y="3364875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26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26" y="2555"/>
                              <a:pt x="2296" y="2555"/>
                            </a:cubicBezTo>
                            <a:cubicBezTo>
                              <a:pt x="3867" y="2555"/>
                              <a:pt x="5369" y="1796"/>
                              <a:pt x="5714" y="1278"/>
                            </a:cubicBezTo>
                            <a:cubicBezTo>
                              <a:pt x="5369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85" name="Google Shape;14685;p15"/>
                      <p:cNvSpPr/>
                      <p:nvPr/>
                    </p:nvSpPr>
                    <p:spPr>
                      <a:xfrm rot="-5400000">
                        <a:off x="864438" y="3148038"/>
                        <a:ext cx="142425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697" h="2556" extrusionOk="0">
                            <a:moveTo>
                              <a:pt x="3418" y="1"/>
                            </a:moveTo>
                            <a:cubicBezTo>
                              <a:pt x="1847" y="1"/>
                              <a:pt x="346" y="760"/>
                              <a:pt x="0" y="1278"/>
                            </a:cubicBezTo>
                            <a:cubicBezTo>
                              <a:pt x="346" y="1796"/>
                              <a:pt x="1847" y="2555"/>
                              <a:pt x="3418" y="2555"/>
                            </a:cubicBezTo>
                            <a:cubicBezTo>
                              <a:pt x="4988" y="2555"/>
                              <a:pt x="5696" y="2003"/>
                              <a:pt x="5696" y="1278"/>
                            </a:cubicBezTo>
                            <a:cubicBezTo>
                              <a:pt x="5696" y="553"/>
                              <a:pt x="4988" y="1"/>
                              <a:pt x="341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86" name="Google Shape;14686;p15"/>
                      <p:cNvSpPr/>
                      <p:nvPr/>
                    </p:nvSpPr>
                    <p:spPr>
                      <a:xfrm rot="-5400000">
                        <a:off x="797213" y="31524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7" y="1"/>
                            </a:moveTo>
                            <a:cubicBezTo>
                              <a:pt x="2951" y="1"/>
                              <a:pt x="2332" y="303"/>
                              <a:pt x="1622" y="1012"/>
                            </a:cubicBezTo>
                            <a:cubicBezTo>
                              <a:pt x="518" y="2117"/>
                              <a:pt x="0" y="3722"/>
                              <a:pt x="121" y="4326"/>
                            </a:cubicBezTo>
                            <a:cubicBezTo>
                              <a:pt x="178" y="4338"/>
                              <a:pt x="245" y="4343"/>
                              <a:pt x="319" y="4343"/>
                            </a:cubicBezTo>
                            <a:cubicBezTo>
                              <a:pt x="1025" y="4343"/>
                              <a:pt x="2437" y="3824"/>
                              <a:pt x="3452" y="2825"/>
                            </a:cubicBezTo>
                            <a:cubicBezTo>
                              <a:pt x="4557" y="1720"/>
                              <a:pt x="4660" y="805"/>
                              <a:pt x="4142" y="287"/>
                            </a:cubicBezTo>
                            <a:cubicBezTo>
                              <a:pt x="3958" y="103"/>
                              <a:pt x="3720" y="1"/>
                              <a:pt x="343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87" name="Google Shape;14687;p15"/>
                      <p:cNvSpPr/>
                      <p:nvPr/>
                    </p:nvSpPr>
                    <p:spPr>
                      <a:xfrm rot="-5400000">
                        <a:off x="840925" y="3443825"/>
                        <a:ext cx="39725" cy="306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7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26"/>
                              <a:pt x="794" y="1226"/>
                            </a:cubicBezTo>
                            <a:cubicBezTo>
                              <a:pt x="1588" y="1226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88" name="Google Shape;14688;p15"/>
                      <p:cNvSpPr/>
                      <p:nvPr/>
                    </p:nvSpPr>
                    <p:spPr>
                      <a:xfrm rot="-5400000">
                        <a:off x="746000" y="31853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89" name="Google Shape;14689;p15"/>
                      <p:cNvSpPr/>
                      <p:nvPr/>
                    </p:nvSpPr>
                    <p:spPr>
                      <a:xfrm rot="-5400000">
                        <a:off x="752475" y="2920425"/>
                        <a:ext cx="51800" cy="522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72" h="2090" extrusionOk="0">
                            <a:moveTo>
                              <a:pt x="1036" y="1"/>
                            </a:moveTo>
                            <a:cubicBezTo>
                              <a:pt x="466" y="1"/>
                              <a:pt x="0" y="467"/>
                              <a:pt x="0" y="1036"/>
                            </a:cubicBezTo>
                            <a:cubicBezTo>
                              <a:pt x="0" y="1623"/>
                              <a:pt x="466" y="2089"/>
                              <a:pt x="1036" y="2089"/>
                            </a:cubicBezTo>
                            <a:cubicBezTo>
                              <a:pt x="1605" y="2089"/>
                              <a:pt x="2071" y="1623"/>
                              <a:pt x="2071" y="1036"/>
                            </a:cubicBezTo>
                            <a:cubicBezTo>
                              <a:pt x="2071" y="467"/>
                              <a:pt x="1605" y="1"/>
                              <a:pt x="103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90" name="Google Shape;14690;p15"/>
                      <p:cNvSpPr/>
                      <p:nvPr/>
                    </p:nvSpPr>
                    <p:spPr>
                      <a:xfrm rot="-5400000">
                        <a:off x="854738" y="2875138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0" y="1847"/>
                              <a:pt x="0" y="3418"/>
                            </a:cubicBezTo>
                            <a:cubicBezTo>
                              <a:pt x="0" y="5006"/>
                              <a:pt x="553" y="5714"/>
                              <a:pt x="1278" y="5714"/>
                            </a:cubicBezTo>
                            <a:cubicBezTo>
                              <a:pt x="2003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95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91" name="Google Shape;14691;p15"/>
                      <p:cNvSpPr/>
                      <p:nvPr/>
                    </p:nvSpPr>
                    <p:spPr>
                      <a:xfrm rot="-5400000">
                        <a:off x="800125" y="2810650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19" y="1"/>
                            </a:moveTo>
                            <a:cubicBezTo>
                              <a:pt x="245" y="1"/>
                              <a:pt x="179" y="7"/>
                              <a:pt x="121" y="18"/>
                            </a:cubicBezTo>
                            <a:cubicBezTo>
                              <a:pt x="1" y="639"/>
                              <a:pt x="518" y="2227"/>
                              <a:pt x="1623" y="3349"/>
                            </a:cubicBezTo>
                            <a:cubicBezTo>
                              <a:pt x="2315" y="4052"/>
                              <a:pt x="2933" y="4349"/>
                              <a:pt x="3425" y="4349"/>
                            </a:cubicBezTo>
                            <a:cubicBezTo>
                              <a:pt x="3718" y="4349"/>
                              <a:pt x="3967" y="4244"/>
                              <a:pt x="4160" y="4057"/>
                            </a:cubicBezTo>
                            <a:cubicBezTo>
                              <a:pt x="4661" y="3556"/>
                              <a:pt x="4557" y="2642"/>
                              <a:pt x="3435" y="1537"/>
                            </a:cubicBezTo>
                            <a:cubicBezTo>
                              <a:pt x="2435" y="521"/>
                              <a:pt x="1026" y="1"/>
                              <a:pt x="31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92" name="Google Shape;14692;p15"/>
                      <p:cNvSpPr/>
                      <p:nvPr/>
                    </p:nvSpPr>
                    <p:spPr>
                      <a:xfrm rot="-5400000">
                        <a:off x="706950" y="28063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1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6" y="2572"/>
                              <a:pt x="5714" y="2002"/>
                              <a:pt x="5714" y="1277"/>
                            </a:cubicBezTo>
                            <a:cubicBezTo>
                              <a:pt x="5714" y="570"/>
                              <a:pt x="5006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93" name="Google Shape;14693;p15"/>
                      <p:cNvSpPr/>
                      <p:nvPr/>
                    </p:nvSpPr>
                    <p:spPr>
                      <a:xfrm rot="-5400000">
                        <a:off x="706950" y="30229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25" y="0"/>
                              <a:pt x="0" y="570"/>
                              <a:pt x="0" y="1277"/>
                            </a:cubicBezTo>
                            <a:cubicBezTo>
                              <a:pt x="0" y="2002"/>
                              <a:pt x="708" y="2572"/>
                              <a:pt x="2296" y="2572"/>
                            </a:cubicBezTo>
                            <a:cubicBezTo>
                              <a:pt x="3867" y="2572"/>
                              <a:pt x="5368" y="1795"/>
                              <a:pt x="5713" y="1277"/>
                            </a:cubicBezTo>
                            <a:cubicBezTo>
                              <a:pt x="5368" y="777"/>
                              <a:pt x="3867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94" name="Google Shape;14694;p15"/>
                      <p:cNvSpPr/>
                      <p:nvPr/>
                    </p:nvSpPr>
                    <p:spPr>
                      <a:xfrm rot="-5400000">
                        <a:off x="800075" y="2973800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42" y="1"/>
                            </a:moveTo>
                            <a:cubicBezTo>
                              <a:pt x="3635" y="1"/>
                              <a:pt x="2224" y="520"/>
                              <a:pt x="1209" y="1520"/>
                            </a:cubicBezTo>
                            <a:cubicBezTo>
                              <a:pt x="104" y="2642"/>
                              <a:pt x="1" y="3539"/>
                              <a:pt x="501" y="4057"/>
                            </a:cubicBezTo>
                            <a:cubicBezTo>
                              <a:pt x="692" y="4242"/>
                              <a:pt x="935" y="4344"/>
                              <a:pt x="1222" y="4344"/>
                            </a:cubicBezTo>
                            <a:cubicBezTo>
                              <a:pt x="1710" y="4344"/>
                              <a:pt x="2324" y="4046"/>
                              <a:pt x="3021" y="3349"/>
                            </a:cubicBezTo>
                            <a:cubicBezTo>
                              <a:pt x="4143" y="2227"/>
                              <a:pt x="4661" y="622"/>
                              <a:pt x="4540" y="18"/>
                            </a:cubicBezTo>
                            <a:cubicBezTo>
                              <a:pt x="4482" y="7"/>
                              <a:pt x="4416" y="1"/>
                              <a:pt x="4342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95" name="Google Shape;14695;p15"/>
                      <p:cNvSpPr/>
                      <p:nvPr/>
                    </p:nvSpPr>
                    <p:spPr>
                      <a:xfrm rot="-5400000">
                        <a:off x="833813" y="31031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96" name="Google Shape;14696;p15"/>
                      <p:cNvSpPr/>
                      <p:nvPr/>
                    </p:nvSpPr>
                    <p:spPr>
                      <a:xfrm rot="-5400000">
                        <a:off x="833163" y="276036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811" y="0"/>
                            </a:moveTo>
                            <a:cubicBezTo>
                              <a:pt x="0" y="0"/>
                              <a:pt x="0" y="1243"/>
                              <a:pt x="811" y="1243"/>
                            </a:cubicBezTo>
                            <a:cubicBezTo>
                              <a:pt x="1605" y="1243"/>
                              <a:pt x="1605" y="0"/>
                              <a:pt x="811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97" name="Google Shape;14697;p15"/>
                      <p:cNvSpPr/>
                      <p:nvPr/>
                    </p:nvSpPr>
                    <p:spPr>
                      <a:xfrm rot="-5400000">
                        <a:off x="931975" y="28509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98" name="Google Shape;14698;p15"/>
                      <p:cNvSpPr/>
                      <p:nvPr/>
                    </p:nvSpPr>
                    <p:spPr>
                      <a:xfrm rot="-5400000">
                        <a:off x="927875" y="3018600"/>
                        <a:ext cx="40150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26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26"/>
                              <a:pt x="794" y="1226"/>
                            </a:cubicBezTo>
                            <a:cubicBezTo>
                              <a:pt x="1605" y="1226"/>
                              <a:pt x="1605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699" name="Google Shape;14699;p15"/>
                      <p:cNvSpPr/>
                      <p:nvPr/>
                    </p:nvSpPr>
                    <p:spPr>
                      <a:xfrm rot="-5400000">
                        <a:off x="909538" y="2570513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67" y="0"/>
                              <a:pt x="1" y="466"/>
                              <a:pt x="1" y="1036"/>
                            </a:cubicBezTo>
                            <a:cubicBezTo>
                              <a:pt x="1" y="1606"/>
                              <a:pt x="467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700" name="Google Shape;14700;p15"/>
                      <p:cNvSpPr/>
                      <p:nvPr/>
                    </p:nvSpPr>
                    <p:spPr>
                      <a:xfrm rot="-5400000">
                        <a:off x="795188" y="2524763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7" y="1"/>
                            </a:moveTo>
                            <a:cubicBezTo>
                              <a:pt x="553" y="1"/>
                              <a:pt x="0" y="708"/>
                              <a:pt x="0" y="2296"/>
                            </a:cubicBezTo>
                            <a:cubicBezTo>
                              <a:pt x="0" y="3884"/>
                              <a:pt x="760" y="5386"/>
                              <a:pt x="1277" y="5714"/>
                            </a:cubicBezTo>
                            <a:cubicBezTo>
                              <a:pt x="1778" y="5368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1985" y="1"/>
                              <a:pt x="127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701" name="Google Shape;14701;p15"/>
                      <p:cNvSpPr/>
                      <p:nvPr/>
                    </p:nvSpPr>
                    <p:spPr>
                      <a:xfrm rot="-5400000">
                        <a:off x="797213" y="26234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1227" y="0"/>
                            </a:moveTo>
                            <a:cubicBezTo>
                              <a:pt x="938" y="0"/>
                              <a:pt x="692" y="102"/>
                              <a:pt x="501" y="287"/>
                            </a:cubicBezTo>
                            <a:cubicBezTo>
                              <a:pt x="0" y="805"/>
                              <a:pt x="104" y="1703"/>
                              <a:pt x="1226" y="2825"/>
                            </a:cubicBezTo>
                            <a:cubicBezTo>
                              <a:pt x="2225" y="3824"/>
                              <a:pt x="3635" y="4343"/>
                              <a:pt x="4342" y="4343"/>
                            </a:cubicBezTo>
                            <a:cubicBezTo>
                              <a:pt x="4416" y="4343"/>
                              <a:pt x="4482" y="4338"/>
                              <a:pt x="4540" y="4326"/>
                            </a:cubicBezTo>
                            <a:cubicBezTo>
                              <a:pt x="4660" y="3722"/>
                              <a:pt x="4143" y="2117"/>
                              <a:pt x="3038" y="995"/>
                            </a:cubicBezTo>
                            <a:cubicBezTo>
                              <a:pt x="2341" y="299"/>
                              <a:pt x="1720" y="0"/>
                              <a:pt x="1227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702" name="Google Shape;14702;p15"/>
                      <p:cNvSpPr/>
                      <p:nvPr/>
                    </p:nvSpPr>
                    <p:spPr>
                      <a:xfrm rot="-5400000">
                        <a:off x="864225" y="26727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8" y="1"/>
                              <a:pt x="0" y="553"/>
                              <a:pt x="0" y="1278"/>
                            </a:cubicBezTo>
                            <a:cubicBezTo>
                              <a:pt x="0" y="2003"/>
                              <a:pt x="708" y="2555"/>
                              <a:pt x="2296" y="2555"/>
                            </a:cubicBezTo>
                            <a:cubicBezTo>
                              <a:pt x="3866" y="2555"/>
                              <a:pt x="5368" y="1796"/>
                              <a:pt x="5713" y="1278"/>
                            </a:cubicBezTo>
                            <a:cubicBezTo>
                              <a:pt x="5368" y="760"/>
                              <a:pt x="3866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703" name="Google Shape;14703;p15"/>
                      <p:cNvSpPr/>
                      <p:nvPr/>
                    </p:nvSpPr>
                    <p:spPr>
                      <a:xfrm rot="-5400000">
                        <a:off x="864225" y="24561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35" y="1"/>
                            </a:moveTo>
                            <a:cubicBezTo>
                              <a:pt x="1847" y="1"/>
                              <a:pt x="363" y="760"/>
                              <a:pt x="1" y="1278"/>
                            </a:cubicBezTo>
                            <a:cubicBezTo>
                              <a:pt x="363" y="1796"/>
                              <a:pt x="1847" y="2555"/>
                              <a:pt x="3435" y="2555"/>
                            </a:cubicBezTo>
                            <a:cubicBezTo>
                              <a:pt x="5006" y="2555"/>
                              <a:pt x="5713" y="2003"/>
                              <a:pt x="5713" y="1278"/>
                            </a:cubicBezTo>
                            <a:cubicBezTo>
                              <a:pt x="5713" y="553"/>
                              <a:pt x="5006" y="1"/>
                              <a:pt x="34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704" name="Google Shape;14704;p15"/>
                      <p:cNvSpPr/>
                      <p:nvPr/>
                    </p:nvSpPr>
                    <p:spPr>
                      <a:xfrm rot="-5400000">
                        <a:off x="797213" y="24603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8" y="1"/>
                            </a:moveTo>
                            <a:cubicBezTo>
                              <a:pt x="2952" y="1"/>
                              <a:pt x="2332" y="303"/>
                              <a:pt x="1623" y="1012"/>
                            </a:cubicBezTo>
                            <a:cubicBezTo>
                              <a:pt x="518" y="2117"/>
                              <a:pt x="0" y="3722"/>
                              <a:pt x="121" y="4326"/>
                            </a:cubicBezTo>
                            <a:cubicBezTo>
                              <a:pt x="179" y="4338"/>
                              <a:pt x="245" y="4343"/>
                              <a:pt x="319" y="4343"/>
                            </a:cubicBezTo>
                            <a:cubicBezTo>
                              <a:pt x="1026" y="4343"/>
                              <a:pt x="2435" y="3824"/>
                              <a:pt x="3435" y="2825"/>
                            </a:cubicBezTo>
                            <a:cubicBezTo>
                              <a:pt x="4557" y="1720"/>
                              <a:pt x="4661" y="805"/>
                              <a:pt x="4143" y="287"/>
                            </a:cubicBezTo>
                            <a:cubicBezTo>
                              <a:pt x="3959" y="103"/>
                              <a:pt x="3721" y="1"/>
                              <a:pt x="34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705" name="Google Shape;14705;p15"/>
                      <p:cNvSpPr/>
                      <p:nvPr/>
                    </p:nvSpPr>
                    <p:spPr>
                      <a:xfrm rot="-5400000">
                        <a:off x="741900" y="26609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706" name="Google Shape;14706;p15"/>
                      <p:cNvSpPr/>
                      <p:nvPr/>
                    </p:nvSpPr>
                    <p:spPr>
                      <a:xfrm rot="-5400000">
                        <a:off x="745988" y="2493263"/>
                        <a:ext cx="4017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707" name="Google Shape;14707;p15"/>
                      <p:cNvSpPr/>
                      <p:nvPr/>
                    </p:nvSpPr>
                    <p:spPr>
                      <a:xfrm rot="-5400000">
                        <a:off x="748000" y="2224275"/>
                        <a:ext cx="60850" cy="521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34" h="2086" extrusionOk="0">
                            <a:moveTo>
                              <a:pt x="1048" y="0"/>
                            </a:moveTo>
                            <a:cubicBezTo>
                              <a:pt x="513" y="0"/>
                              <a:pt x="0" y="414"/>
                              <a:pt x="0" y="1032"/>
                            </a:cubicBezTo>
                            <a:cubicBezTo>
                              <a:pt x="0" y="1619"/>
                              <a:pt x="466" y="2085"/>
                              <a:pt x="1053" y="2085"/>
                            </a:cubicBezTo>
                            <a:cubicBezTo>
                              <a:pt x="1968" y="2085"/>
                              <a:pt x="2434" y="963"/>
                              <a:pt x="1778" y="307"/>
                            </a:cubicBezTo>
                            <a:cubicBezTo>
                              <a:pt x="1566" y="95"/>
                              <a:pt x="1304" y="0"/>
                              <a:pt x="1048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708" name="Google Shape;14708;p15"/>
                      <p:cNvSpPr/>
                      <p:nvPr/>
                    </p:nvSpPr>
                    <p:spPr>
                      <a:xfrm rot="-5400000">
                        <a:off x="854725" y="2183025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1" y="1847"/>
                              <a:pt x="1" y="3418"/>
                            </a:cubicBezTo>
                            <a:cubicBezTo>
                              <a:pt x="1" y="5006"/>
                              <a:pt x="553" y="5714"/>
                              <a:pt x="1278" y="5714"/>
                            </a:cubicBezTo>
                            <a:cubicBezTo>
                              <a:pt x="1986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79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709" name="Google Shape;14709;p15"/>
                      <p:cNvSpPr/>
                      <p:nvPr/>
                    </p:nvSpPr>
                    <p:spPr>
                      <a:xfrm rot="-5400000">
                        <a:off x="800125" y="2118525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05" y="1"/>
                            </a:moveTo>
                            <a:cubicBezTo>
                              <a:pt x="230" y="1"/>
                              <a:pt x="163" y="7"/>
                              <a:pt x="104" y="18"/>
                            </a:cubicBezTo>
                            <a:cubicBezTo>
                              <a:pt x="0" y="639"/>
                              <a:pt x="518" y="2227"/>
                              <a:pt x="1622" y="3349"/>
                            </a:cubicBezTo>
                            <a:cubicBezTo>
                              <a:pt x="2315" y="4052"/>
                              <a:pt x="2933" y="4349"/>
                              <a:pt x="3420" y="4349"/>
                            </a:cubicBezTo>
                            <a:cubicBezTo>
                              <a:pt x="3711" y="4349"/>
                              <a:pt x="3956" y="4244"/>
                              <a:pt x="4142" y="4057"/>
                            </a:cubicBezTo>
                            <a:cubicBezTo>
                              <a:pt x="4660" y="3556"/>
                              <a:pt x="4557" y="2642"/>
                              <a:pt x="3435" y="1537"/>
                            </a:cubicBezTo>
                            <a:cubicBezTo>
                              <a:pt x="2419" y="521"/>
                              <a:pt x="1022" y="1"/>
                              <a:pt x="30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710" name="Google Shape;14710;p15"/>
                      <p:cNvSpPr/>
                      <p:nvPr/>
                    </p:nvSpPr>
                    <p:spPr>
                      <a:xfrm rot="-5400000">
                        <a:off x="706963" y="2114213"/>
                        <a:ext cx="142825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3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0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5" y="2572"/>
                              <a:pt x="5713" y="2002"/>
                              <a:pt x="5713" y="1277"/>
                            </a:cubicBezTo>
                            <a:cubicBezTo>
                              <a:pt x="5713" y="570"/>
                              <a:pt x="5005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711" name="Google Shape;14711;p15"/>
                      <p:cNvSpPr/>
                      <p:nvPr/>
                    </p:nvSpPr>
                    <p:spPr>
                      <a:xfrm rot="-5400000">
                        <a:off x="706950" y="23308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08" y="0"/>
                              <a:pt x="1" y="570"/>
                              <a:pt x="1" y="1277"/>
                            </a:cubicBezTo>
                            <a:cubicBezTo>
                              <a:pt x="1" y="2002"/>
                              <a:pt x="708" y="2572"/>
                              <a:pt x="2296" y="2572"/>
                            </a:cubicBezTo>
                            <a:cubicBezTo>
                              <a:pt x="3867" y="2572"/>
                              <a:pt x="5369" y="1795"/>
                              <a:pt x="5714" y="1277"/>
                            </a:cubicBezTo>
                            <a:cubicBezTo>
                              <a:pt x="5369" y="777"/>
                              <a:pt x="3867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712" name="Google Shape;14712;p15"/>
                      <p:cNvSpPr/>
                      <p:nvPr/>
                    </p:nvSpPr>
                    <p:spPr>
                      <a:xfrm rot="-5400000">
                        <a:off x="800075" y="2281700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38" y="1"/>
                            </a:moveTo>
                            <a:cubicBezTo>
                              <a:pt x="3621" y="1"/>
                              <a:pt x="2224" y="520"/>
                              <a:pt x="1209" y="1520"/>
                            </a:cubicBezTo>
                            <a:cubicBezTo>
                              <a:pt x="87" y="2642"/>
                              <a:pt x="1" y="3539"/>
                              <a:pt x="501" y="4057"/>
                            </a:cubicBezTo>
                            <a:cubicBezTo>
                              <a:pt x="693" y="4242"/>
                              <a:pt x="936" y="4344"/>
                              <a:pt x="1222" y="4344"/>
                            </a:cubicBezTo>
                            <a:cubicBezTo>
                              <a:pt x="1711" y="4344"/>
                              <a:pt x="2325" y="4046"/>
                              <a:pt x="3021" y="3349"/>
                            </a:cubicBezTo>
                            <a:cubicBezTo>
                              <a:pt x="4143" y="2227"/>
                              <a:pt x="4661" y="622"/>
                              <a:pt x="4540" y="18"/>
                            </a:cubicBezTo>
                            <a:cubicBezTo>
                              <a:pt x="4481" y="7"/>
                              <a:pt x="4413" y="1"/>
                              <a:pt x="43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713" name="Google Shape;14713;p15"/>
                      <p:cNvSpPr/>
                      <p:nvPr/>
                    </p:nvSpPr>
                    <p:spPr>
                      <a:xfrm rot="-5400000">
                        <a:off x="833600" y="24112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811" y="0"/>
                            </a:moveTo>
                            <a:cubicBezTo>
                              <a:pt x="0" y="0"/>
                              <a:pt x="0" y="1243"/>
                              <a:pt x="811" y="1243"/>
                            </a:cubicBezTo>
                            <a:cubicBezTo>
                              <a:pt x="1605" y="1243"/>
                              <a:pt x="1605" y="0"/>
                              <a:pt x="811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714" name="Google Shape;14714;p15"/>
                      <p:cNvSpPr/>
                      <p:nvPr/>
                    </p:nvSpPr>
                    <p:spPr>
                      <a:xfrm rot="-5400000">
                        <a:off x="833163" y="206826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715" name="Google Shape;14715;p15"/>
                      <p:cNvSpPr/>
                      <p:nvPr/>
                    </p:nvSpPr>
                    <p:spPr>
                      <a:xfrm rot="-5400000">
                        <a:off x="931975" y="2158850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605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716" name="Google Shape;14716;p15"/>
                      <p:cNvSpPr/>
                      <p:nvPr/>
                    </p:nvSpPr>
                    <p:spPr>
                      <a:xfrm rot="-5400000">
                        <a:off x="928088" y="2326713"/>
                        <a:ext cx="39725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6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26"/>
                              <a:pt x="794" y="1226"/>
                            </a:cubicBezTo>
                            <a:cubicBezTo>
                              <a:pt x="1588" y="1226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717" name="Google Shape;14717;p15"/>
                      <p:cNvSpPr/>
                      <p:nvPr/>
                    </p:nvSpPr>
                    <p:spPr>
                      <a:xfrm rot="-5400000">
                        <a:off x="905375" y="1882550"/>
                        <a:ext cx="60875" cy="521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35" h="2085" extrusionOk="0">
                            <a:moveTo>
                              <a:pt x="1399" y="0"/>
                            </a:moveTo>
                            <a:cubicBezTo>
                              <a:pt x="467" y="0"/>
                              <a:pt x="1" y="1122"/>
                              <a:pt x="657" y="1778"/>
                            </a:cubicBezTo>
                            <a:cubicBezTo>
                              <a:pt x="868" y="1990"/>
                              <a:pt x="1129" y="2085"/>
                              <a:pt x="1384" y="2085"/>
                            </a:cubicBezTo>
                            <a:cubicBezTo>
                              <a:pt x="1920" y="2085"/>
                              <a:pt x="2434" y="1667"/>
                              <a:pt x="2434" y="1036"/>
                            </a:cubicBezTo>
                            <a:cubicBezTo>
                              <a:pt x="2434" y="466"/>
                              <a:pt x="1968" y="0"/>
                              <a:pt x="1399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718" name="Google Shape;14718;p15"/>
                      <p:cNvSpPr/>
                      <p:nvPr/>
                    </p:nvSpPr>
                    <p:spPr>
                      <a:xfrm rot="-5400000">
                        <a:off x="795188" y="1832663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8" y="1"/>
                            </a:moveTo>
                            <a:cubicBezTo>
                              <a:pt x="553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60" y="5368"/>
                              <a:pt x="1278" y="5714"/>
                            </a:cubicBezTo>
                            <a:cubicBezTo>
                              <a:pt x="1778" y="5368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1985" y="1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719" name="Google Shape;14719;p15"/>
                      <p:cNvSpPr/>
                      <p:nvPr/>
                    </p:nvSpPr>
                    <p:spPr>
                      <a:xfrm rot="-5400000">
                        <a:off x="797213" y="19313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1223" y="0"/>
                            </a:moveTo>
                            <a:cubicBezTo>
                              <a:pt x="936" y="0"/>
                              <a:pt x="693" y="102"/>
                              <a:pt x="501" y="287"/>
                            </a:cubicBezTo>
                            <a:cubicBezTo>
                              <a:pt x="1" y="805"/>
                              <a:pt x="104" y="1703"/>
                              <a:pt x="1209" y="2825"/>
                            </a:cubicBezTo>
                            <a:cubicBezTo>
                              <a:pt x="2224" y="3824"/>
                              <a:pt x="3635" y="4343"/>
                              <a:pt x="4342" y="4343"/>
                            </a:cubicBezTo>
                            <a:cubicBezTo>
                              <a:pt x="4416" y="4343"/>
                              <a:pt x="4483" y="4338"/>
                              <a:pt x="4540" y="4326"/>
                            </a:cubicBezTo>
                            <a:cubicBezTo>
                              <a:pt x="4661" y="3722"/>
                              <a:pt x="4143" y="2117"/>
                              <a:pt x="3038" y="995"/>
                            </a:cubicBezTo>
                            <a:cubicBezTo>
                              <a:pt x="2331" y="299"/>
                              <a:pt x="1713" y="0"/>
                              <a:pt x="122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720" name="Google Shape;14720;p15"/>
                      <p:cNvSpPr/>
                      <p:nvPr/>
                    </p:nvSpPr>
                    <p:spPr>
                      <a:xfrm rot="-5400000">
                        <a:off x="864225" y="19806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8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08" y="2555"/>
                              <a:pt x="2296" y="2555"/>
                            </a:cubicBezTo>
                            <a:cubicBezTo>
                              <a:pt x="3867" y="2555"/>
                              <a:pt x="5368" y="1796"/>
                              <a:pt x="5713" y="1278"/>
                            </a:cubicBezTo>
                            <a:cubicBezTo>
                              <a:pt x="5368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721" name="Google Shape;14721;p15"/>
                      <p:cNvSpPr/>
                      <p:nvPr/>
                    </p:nvSpPr>
                    <p:spPr>
                      <a:xfrm rot="-5400000">
                        <a:off x="864225" y="17640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18" y="1"/>
                            </a:moveTo>
                            <a:cubicBezTo>
                              <a:pt x="1848" y="1"/>
                              <a:pt x="346" y="760"/>
                              <a:pt x="1" y="1278"/>
                            </a:cubicBezTo>
                            <a:cubicBezTo>
                              <a:pt x="346" y="1796"/>
                              <a:pt x="1848" y="2555"/>
                              <a:pt x="3418" y="2555"/>
                            </a:cubicBezTo>
                            <a:cubicBezTo>
                              <a:pt x="5006" y="2555"/>
                              <a:pt x="5714" y="2003"/>
                              <a:pt x="5714" y="1278"/>
                            </a:cubicBezTo>
                            <a:cubicBezTo>
                              <a:pt x="5714" y="553"/>
                              <a:pt x="5006" y="1"/>
                              <a:pt x="341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722" name="Google Shape;14722;p15"/>
                      <p:cNvSpPr/>
                      <p:nvPr/>
                    </p:nvSpPr>
                    <p:spPr>
                      <a:xfrm rot="-5400000">
                        <a:off x="797213" y="17682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8" y="1"/>
                            </a:moveTo>
                            <a:cubicBezTo>
                              <a:pt x="2952" y="1"/>
                              <a:pt x="2332" y="303"/>
                              <a:pt x="1623" y="1012"/>
                            </a:cubicBezTo>
                            <a:cubicBezTo>
                              <a:pt x="501" y="2117"/>
                              <a:pt x="1" y="3722"/>
                              <a:pt x="122" y="4326"/>
                            </a:cubicBezTo>
                            <a:cubicBezTo>
                              <a:pt x="179" y="4338"/>
                              <a:pt x="245" y="4343"/>
                              <a:pt x="320" y="4343"/>
                            </a:cubicBezTo>
                            <a:cubicBezTo>
                              <a:pt x="1026" y="4343"/>
                              <a:pt x="2436" y="3824"/>
                              <a:pt x="3435" y="2825"/>
                            </a:cubicBezTo>
                            <a:cubicBezTo>
                              <a:pt x="4557" y="1720"/>
                              <a:pt x="4661" y="805"/>
                              <a:pt x="4143" y="287"/>
                            </a:cubicBezTo>
                            <a:cubicBezTo>
                              <a:pt x="3959" y="103"/>
                              <a:pt x="3721" y="1"/>
                              <a:pt x="34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723" name="Google Shape;14723;p15"/>
                      <p:cNvSpPr/>
                      <p:nvPr/>
                    </p:nvSpPr>
                    <p:spPr>
                      <a:xfrm rot="-5400000">
                        <a:off x="741900" y="19688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588" y="1243"/>
                              <a:pt x="1588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724" name="Google Shape;14724;p15"/>
                      <p:cNvSpPr/>
                      <p:nvPr/>
                    </p:nvSpPr>
                    <p:spPr>
                      <a:xfrm rot="-5400000">
                        <a:off x="746213" y="18013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725" name="Google Shape;14725;p15"/>
                      <p:cNvSpPr/>
                      <p:nvPr/>
                    </p:nvSpPr>
                    <p:spPr>
                      <a:xfrm rot="-5400000">
                        <a:off x="752263" y="1536438"/>
                        <a:ext cx="52225" cy="522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90" extrusionOk="0">
                            <a:moveTo>
                              <a:pt x="1053" y="1"/>
                            </a:moveTo>
                            <a:cubicBezTo>
                              <a:pt x="467" y="1"/>
                              <a:pt x="1" y="467"/>
                              <a:pt x="1" y="1036"/>
                            </a:cubicBezTo>
                            <a:cubicBezTo>
                              <a:pt x="1" y="1623"/>
                              <a:pt x="467" y="2089"/>
                              <a:pt x="1053" y="2089"/>
                            </a:cubicBezTo>
                            <a:cubicBezTo>
                              <a:pt x="1623" y="2089"/>
                              <a:pt x="2089" y="1623"/>
                              <a:pt x="2089" y="1036"/>
                            </a:cubicBezTo>
                            <a:cubicBezTo>
                              <a:pt x="2089" y="467"/>
                              <a:pt x="1623" y="1"/>
                              <a:pt x="10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726" name="Google Shape;14726;p15"/>
                      <p:cNvSpPr/>
                      <p:nvPr/>
                    </p:nvSpPr>
                    <p:spPr>
                      <a:xfrm rot="-5400000">
                        <a:off x="854725" y="1491350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1" y="1847"/>
                              <a:pt x="1" y="3418"/>
                            </a:cubicBezTo>
                            <a:cubicBezTo>
                              <a:pt x="1" y="5006"/>
                              <a:pt x="570" y="5714"/>
                              <a:pt x="1278" y="5714"/>
                            </a:cubicBezTo>
                            <a:cubicBezTo>
                              <a:pt x="2003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96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727" name="Google Shape;14727;p15"/>
                      <p:cNvSpPr/>
                      <p:nvPr/>
                    </p:nvSpPr>
                    <p:spPr>
                      <a:xfrm rot="-5400000">
                        <a:off x="800125" y="1426425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06" y="1"/>
                            </a:moveTo>
                            <a:cubicBezTo>
                              <a:pt x="231" y="1"/>
                              <a:pt x="163" y="7"/>
                              <a:pt x="104" y="18"/>
                            </a:cubicBezTo>
                            <a:cubicBezTo>
                              <a:pt x="0" y="639"/>
                              <a:pt x="501" y="2227"/>
                              <a:pt x="1623" y="3349"/>
                            </a:cubicBezTo>
                            <a:cubicBezTo>
                              <a:pt x="2315" y="4052"/>
                              <a:pt x="2933" y="4349"/>
                              <a:pt x="3421" y="4349"/>
                            </a:cubicBezTo>
                            <a:cubicBezTo>
                              <a:pt x="3711" y="4349"/>
                              <a:pt x="3956" y="4244"/>
                              <a:pt x="4143" y="4057"/>
                            </a:cubicBezTo>
                            <a:cubicBezTo>
                              <a:pt x="4660" y="3556"/>
                              <a:pt x="4540" y="2642"/>
                              <a:pt x="3435" y="1537"/>
                            </a:cubicBezTo>
                            <a:cubicBezTo>
                              <a:pt x="2420" y="521"/>
                              <a:pt x="1022" y="1"/>
                              <a:pt x="30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728" name="Google Shape;14728;p15"/>
                      <p:cNvSpPr/>
                      <p:nvPr/>
                    </p:nvSpPr>
                    <p:spPr>
                      <a:xfrm rot="-5400000">
                        <a:off x="706950" y="1422100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0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6" y="2572"/>
                              <a:pt x="5713" y="2002"/>
                              <a:pt x="5713" y="1277"/>
                            </a:cubicBezTo>
                            <a:cubicBezTo>
                              <a:pt x="5713" y="570"/>
                              <a:pt x="5006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729" name="Google Shape;14729;p15"/>
                      <p:cNvSpPr/>
                      <p:nvPr/>
                    </p:nvSpPr>
                    <p:spPr>
                      <a:xfrm rot="-5400000">
                        <a:off x="706950" y="1638700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08" y="0"/>
                              <a:pt x="0" y="570"/>
                              <a:pt x="0" y="1277"/>
                            </a:cubicBezTo>
                            <a:cubicBezTo>
                              <a:pt x="0" y="2002"/>
                              <a:pt x="708" y="2572"/>
                              <a:pt x="2296" y="2572"/>
                            </a:cubicBezTo>
                            <a:cubicBezTo>
                              <a:pt x="3866" y="2572"/>
                              <a:pt x="5368" y="1795"/>
                              <a:pt x="5713" y="1277"/>
                            </a:cubicBezTo>
                            <a:cubicBezTo>
                              <a:pt x="5368" y="777"/>
                              <a:pt x="3866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730" name="Google Shape;14730;p15"/>
                      <p:cNvSpPr/>
                      <p:nvPr/>
                    </p:nvSpPr>
                    <p:spPr>
                      <a:xfrm rot="-5400000">
                        <a:off x="800075" y="1589575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38" y="1"/>
                            </a:moveTo>
                            <a:cubicBezTo>
                              <a:pt x="3621" y="1"/>
                              <a:pt x="2224" y="520"/>
                              <a:pt x="1208" y="1520"/>
                            </a:cubicBezTo>
                            <a:cubicBezTo>
                              <a:pt x="87" y="2642"/>
                              <a:pt x="0" y="3539"/>
                              <a:pt x="501" y="4057"/>
                            </a:cubicBezTo>
                            <a:cubicBezTo>
                              <a:pt x="692" y="4242"/>
                              <a:pt x="935" y="4344"/>
                              <a:pt x="1221" y="4344"/>
                            </a:cubicBezTo>
                            <a:cubicBezTo>
                              <a:pt x="1710" y="4344"/>
                              <a:pt x="2324" y="4046"/>
                              <a:pt x="3021" y="3349"/>
                            </a:cubicBezTo>
                            <a:cubicBezTo>
                              <a:pt x="4143" y="2227"/>
                              <a:pt x="4660" y="622"/>
                              <a:pt x="4540" y="18"/>
                            </a:cubicBezTo>
                            <a:cubicBezTo>
                              <a:pt x="4481" y="7"/>
                              <a:pt x="4413" y="1"/>
                              <a:pt x="43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731" name="Google Shape;14731;p15"/>
                      <p:cNvSpPr/>
                      <p:nvPr/>
                    </p:nvSpPr>
                    <p:spPr>
                      <a:xfrm rot="-5400000">
                        <a:off x="833600" y="17191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812" y="0"/>
                            </a:moveTo>
                            <a:cubicBezTo>
                              <a:pt x="1" y="0"/>
                              <a:pt x="1" y="1243"/>
                              <a:pt x="812" y="1243"/>
                            </a:cubicBezTo>
                            <a:cubicBezTo>
                              <a:pt x="1606" y="1243"/>
                              <a:pt x="1606" y="0"/>
                              <a:pt x="812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732" name="Google Shape;14732;p15"/>
                      <p:cNvSpPr/>
                      <p:nvPr/>
                    </p:nvSpPr>
                    <p:spPr>
                      <a:xfrm rot="-5400000">
                        <a:off x="833150" y="1376150"/>
                        <a:ext cx="4017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733" name="Google Shape;14733;p15"/>
                      <p:cNvSpPr/>
                      <p:nvPr/>
                    </p:nvSpPr>
                    <p:spPr>
                      <a:xfrm rot="-5400000">
                        <a:off x="909538" y="1186288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66" y="0"/>
                              <a:pt x="0" y="466"/>
                              <a:pt x="0" y="1036"/>
                            </a:cubicBezTo>
                            <a:cubicBezTo>
                              <a:pt x="0" y="1606"/>
                              <a:pt x="466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734" name="Google Shape;14734;p15"/>
                      <p:cNvSpPr/>
                      <p:nvPr/>
                    </p:nvSpPr>
                    <p:spPr>
                      <a:xfrm rot="-5400000">
                        <a:off x="794963" y="1140763"/>
                        <a:ext cx="6432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73" h="5714" extrusionOk="0">
                            <a:moveTo>
                              <a:pt x="1295" y="1"/>
                            </a:moveTo>
                            <a:cubicBezTo>
                              <a:pt x="570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77" y="5386"/>
                              <a:pt x="1295" y="5714"/>
                            </a:cubicBezTo>
                            <a:cubicBezTo>
                              <a:pt x="1796" y="5368"/>
                              <a:pt x="2572" y="3867"/>
                              <a:pt x="2572" y="2296"/>
                            </a:cubicBezTo>
                            <a:cubicBezTo>
                              <a:pt x="2572" y="726"/>
                              <a:pt x="2003" y="1"/>
                              <a:pt x="12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735" name="Google Shape;14735;p15"/>
                      <p:cNvSpPr/>
                      <p:nvPr/>
                    </p:nvSpPr>
                    <p:spPr>
                      <a:xfrm rot="-5400000">
                        <a:off x="797438" y="1239438"/>
                        <a:ext cx="11607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43" h="4344" extrusionOk="0">
                            <a:moveTo>
                              <a:pt x="1214" y="0"/>
                            </a:moveTo>
                            <a:cubicBezTo>
                              <a:pt x="927" y="0"/>
                              <a:pt x="685" y="102"/>
                              <a:pt x="501" y="287"/>
                            </a:cubicBezTo>
                            <a:cubicBezTo>
                              <a:pt x="0" y="805"/>
                              <a:pt x="104" y="1703"/>
                              <a:pt x="1208" y="2825"/>
                            </a:cubicBezTo>
                            <a:cubicBezTo>
                              <a:pt x="2224" y="3824"/>
                              <a:pt x="3635" y="4343"/>
                              <a:pt x="4341" y="4343"/>
                            </a:cubicBezTo>
                            <a:cubicBezTo>
                              <a:pt x="4416" y="4343"/>
                              <a:pt x="4482" y="4338"/>
                              <a:pt x="4539" y="4326"/>
                            </a:cubicBezTo>
                            <a:cubicBezTo>
                              <a:pt x="4643" y="3722"/>
                              <a:pt x="4142" y="2117"/>
                              <a:pt x="3020" y="995"/>
                            </a:cubicBezTo>
                            <a:cubicBezTo>
                              <a:pt x="2324" y="299"/>
                              <a:pt x="1703" y="0"/>
                              <a:pt x="121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736" name="Google Shape;14736;p15"/>
                      <p:cNvSpPr/>
                      <p:nvPr/>
                    </p:nvSpPr>
                    <p:spPr>
                      <a:xfrm rot="-5400000">
                        <a:off x="864225" y="12885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9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09" y="2555"/>
                              <a:pt x="2296" y="2555"/>
                            </a:cubicBezTo>
                            <a:cubicBezTo>
                              <a:pt x="3867" y="2555"/>
                              <a:pt x="5351" y="1796"/>
                              <a:pt x="5714" y="1278"/>
                            </a:cubicBezTo>
                            <a:cubicBezTo>
                              <a:pt x="5351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737" name="Google Shape;14737;p15"/>
                      <p:cNvSpPr/>
                      <p:nvPr/>
                    </p:nvSpPr>
                    <p:spPr>
                      <a:xfrm rot="-5400000">
                        <a:off x="864225" y="1071925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35" y="1"/>
                            </a:moveTo>
                            <a:cubicBezTo>
                              <a:pt x="1847" y="1"/>
                              <a:pt x="345" y="760"/>
                              <a:pt x="0" y="1278"/>
                            </a:cubicBezTo>
                            <a:cubicBezTo>
                              <a:pt x="345" y="1796"/>
                              <a:pt x="1847" y="2555"/>
                              <a:pt x="3435" y="2555"/>
                            </a:cubicBezTo>
                            <a:cubicBezTo>
                              <a:pt x="5006" y="2555"/>
                              <a:pt x="5713" y="2003"/>
                              <a:pt x="5713" y="1278"/>
                            </a:cubicBezTo>
                            <a:cubicBezTo>
                              <a:pt x="5713" y="553"/>
                              <a:pt x="5006" y="1"/>
                              <a:pt x="34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738" name="Google Shape;14738;p15"/>
                      <p:cNvSpPr/>
                      <p:nvPr/>
                    </p:nvSpPr>
                    <p:spPr>
                      <a:xfrm rot="-5400000">
                        <a:off x="797213" y="1076113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3" y="1"/>
                            </a:moveTo>
                            <a:cubicBezTo>
                              <a:pt x="2943" y="1"/>
                              <a:pt x="2321" y="303"/>
                              <a:pt x="1623" y="1012"/>
                            </a:cubicBezTo>
                            <a:cubicBezTo>
                              <a:pt x="518" y="2134"/>
                              <a:pt x="0" y="3722"/>
                              <a:pt x="104" y="4326"/>
                            </a:cubicBezTo>
                            <a:cubicBezTo>
                              <a:pt x="163" y="4338"/>
                              <a:pt x="231" y="4343"/>
                              <a:pt x="306" y="4343"/>
                            </a:cubicBezTo>
                            <a:cubicBezTo>
                              <a:pt x="1025" y="4343"/>
                              <a:pt x="2435" y="3824"/>
                              <a:pt x="3435" y="2825"/>
                            </a:cubicBezTo>
                            <a:cubicBezTo>
                              <a:pt x="4557" y="1720"/>
                              <a:pt x="4660" y="805"/>
                              <a:pt x="4142" y="287"/>
                            </a:cubicBezTo>
                            <a:cubicBezTo>
                              <a:pt x="3958" y="103"/>
                              <a:pt x="3718" y="1"/>
                              <a:pt x="343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739" name="Google Shape;14739;p15"/>
                      <p:cNvSpPr/>
                      <p:nvPr/>
                    </p:nvSpPr>
                    <p:spPr>
                      <a:xfrm rot="-5400000">
                        <a:off x="741900" y="12767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589" y="1243"/>
                              <a:pt x="1589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740" name="Google Shape;14740;p15"/>
                      <p:cNvSpPr/>
                      <p:nvPr/>
                    </p:nvSpPr>
                    <p:spPr>
                      <a:xfrm rot="-5400000">
                        <a:off x="746213" y="11092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589" y="1243"/>
                              <a:pt x="1589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741" name="Google Shape;14741;p15"/>
                      <p:cNvSpPr/>
                      <p:nvPr/>
                    </p:nvSpPr>
                    <p:spPr>
                      <a:xfrm rot="-5400000">
                        <a:off x="758338" y="996813"/>
                        <a:ext cx="4017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4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742" name="Google Shape;14742;p15"/>
                      <p:cNvSpPr/>
                      <p:nvPr/>
                    </p:nvSpPr>
                    <p:spPr>
                      <a:xfrm rot="-5400000">
                        <a:off x="932188" y="14669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743" name="Google Shape;14743;p15"/>
                      <p:cNvSpPr/>
                      <p:nvPr/>
                    </p:nvSpPr>
                    <p:spPr>
                      <a:xfrm rot="-5400000">
                        <a:off x="928088" y="1634613"/>
                        <a:ext cx="39725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6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26"/>
                              <a:pt x="795" y="1226"/>
                            </a:cubicBezTo>
                            <a:cubicBezTo>
                              <a:pt x="1589" y="1226"/>
                              <a:pt x="1589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14744" name="Google Shape;14744;p15"/>
                      <p:cNvSpPr/>
                      <p:nvPr/>
                    </p:nvSpPr>
                    <p:spPr>
                      <a:xfrm rot="-5400000">
                        <a:off x="-382005" y="2105470"/>
                        <a:ext cx="2183110" cy="164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294" h="656" extrusionOk="0">
                            <a:moveTo>
                              <a:pt x="0" y="0"/>
                            </a:moveTo>
                            <a:lnTo>
                              <a:pt x="0" y="656"/>
                            </a:lnTo>
                            <a:lnTo>
                              <a:pt x="98293" y="656"/>
                            </a:lnTo>
                            <a:lnTo>
                              <a:pt x="98293" y="0"/>
                            </a:ln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</p:grpSp>
              </p:grpSp>
            </p:grpSp>
          </p:grpSp>
        </p:grpSp>
      </p:grpSp>
      <p:grpSp>
        <p:nvGrpSpPr>
          <p:cNvPr id="14745" name="Google Shape;14745;p15"/>
          <p:cNvGrpSpPr/>
          <p:nvPr/>
        </p:nvGrpSpPr>
        <p:grpSpPr>
          <a:xfrm>
            <a:off x="728134" y="593934"/>
            <a:ext cx="123733" cy="5670100"/>
            <a:chOff x="546100" y="445450"/>
            <a:chExt cx="92800" cy="4252575"/>
          </a:xfrm>
        </p:grpSpPr>
        <p:sp>
          <p:nvSpPr>
            <p:cNvPr id="14746" name="Google Shape;14746;p15"/>
            <p:cNvSpPr/>
            <p:nvPr/>
          </p:nvSpPr>
          <p:spPr>
            <a:xfrm rot="-5400000">
              <a:off x="-716012" y="1707563"/>
              <a:ext cx="2538050" cy="13825"/>
            </a:xfrm>
            <a:custGeom>
              <a:avLst/>
              <a:gdLst/>
              <a:ahLst/>
              <a:cxnLst/>
              <a:rect l="l" t="t" r="r" b="b"/>
              <a:pathLst>
                <a:path w="101522" h="553" extrusionOk="0">
                  <a:moveTo>
                    <a:pt x="1" y="0"/>
                  </a:moveTo>
                  <a:lnTo>
                    <a:pt x="1" y="553"/>
                  </a:lnTo>
                  <a:lnTo>
                    <a:pt x="101521" y="553"/>
                  </a:lnTo>
                  <a:lnTo>
                    <a:pt x="10152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47" name="Google Shape;14747;p15"/>
            <p:cNvSpPr/>
            <p:nvPr/>
          </p:nvSpPr>
          <p:spPr>
            <a:xfrm rot="-5400000">
              <a:off x="542650" y="2855325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4057" y="1"/>
                  </a:moveTo>
                  <a:lnTo>
                    <a:pt x="3125" y="743"/>
                  </a:lnTo>
                  <a:lnTo>
                    <a:pt x="1917" y="777"/>
                  </a:lnTo>
                  <a:cubicBezTo>
                    <a:pt x="1140" y="795"/>
                    <a:pt x="484" y="1312"/>
                    <a:pt x="294" y="2072"/>
                  </a:cubicBezTo>
                  <a:lnTo>
                    <a:pt x="1" y="3435"/>
                  </a:lnTo>
                  <a:lnTo>
                    <a:pt x="1" y="3435"/>
                  </a:lnTo>
                  <a:lnTo>
                    <a:pt x="1468" y="3401"/>
                  </a:lnTo>
                  <a:cubicBezTo>
                    <a:pt x="2244" y="3384"/>
                    <a:pt x="2900" y="2848"/>
                    <a:pt x="3090" y="2106"/>
                  </a:cubicBezTo>
                  <a:lnTo>
                    <a:pt x="3332" y="984"/>
                  </a:lnTo>
                  <a:lnTo>
                    <a:pt x="4264" y="242"/>
                  </a:lnTo>
                  <a:lnTo>
                    <a:pt x="405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48" name="Google Shape;14748;p15"/>
            <p:cNvSpPr/>
            <p:nvPr/>
          </p:nvSpPr>
          <p:spPr>
            <a:xfrm rot="-5400000">
              <a:off x="542863" y="2700188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39" y="795"/>
                    <a:pt x="483" y="1312"/>
                    <a:pt x="294" y="2072"/>
                  </a:cubicBezTo>
                  <a:lnTo>
                    <a:pt x="0" y="3435"/>
                  </a:lnTo>
                  <a:lnTo>
                    <a:pt x="1467" y="3401"/>
                  </a:lnTo>
                  <a:cubicBezTo>
                    <a:pt x="2244" y="3384"/>
                    <a:pt x="2900" y="2848"/>
                    <a:pt x="3090" y="2106"/>
                  </a:cubicBezTo>
                  <a:lnTo>
                    <a:pt x="3331" y="984"/>
                  </a:lnTo>
                  <a:lnTo>
                    <a:pt x="4246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49" name="Google Shape;14749;p15"/>
            <p:cNvSpPr/>
            <p:nvPr/>
          </p:nvSpPr>
          <p:spPr>
            <a:xfrm rot="-5400000">
              <a:off x="542863" y="2544863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899" y="777"/>
                  </a:lnTo>
                  <a:cubicBezTo>
                    <a:pt x="1140" y="795"/>
                    <a:pt x="467" y="1312"/>
                    <a:pt x="277" y="2072"/>
                  </a:cubicBezTo>
                  <a:lnTo>
                    <a:pt x="1" y="3435"/>
                  </a:lnTo>
                  <a:lnTo>
                    <a:pt x="1450" y="3401"/>
                  </a:lnTo>
                  <a:cubicBezTo>
                    <a:pt x="2227" y="3384"/>
                    <a:pt x="2900" y="2848"/>
                    <a:pt x="3073" y="2106"/>
                  </a:cubicBezTo>
                  <a:lnTo>
                    <a:pt x="3314" y="984"/>
                  </a:lnTo>
                  <a:lnTo>
                    <a:pt x="4246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50" name="Google Shape;14750;p15"/>
            <p:cNvSpPr/>
            <p:nvPr/>
          </p:nvSpPr>
          <p:spPr>
            <a:xfrm rot="-5400000">
              <a:off x="542650" y="2389750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4040" y="1"/>
                  </a:moveTo>
                  <a:lnTo>
                    <a:pt x="3125" y="743"/>
                  </a:lnTo>
                  <a:lnTo>
                    <a:pt x="1917" y="777"/>
                  </a:lnTo>
                  <a:cubicBezTo>
                    <a:pt x="1140" y="795"/>
                    <a:pt x="484" y="1312"/>
                    <a:pt x="294" y="2072"/>
                  </a:cubicBezTo>
                  <a:lnTo>
                    <a:pt x="1" y="3435"/>
                  </a:lnTo>
                  <a:lnTo>
                    <a:pt x="1" y="3435"/>
                  </a:lnTo>
                  <a:lnTo>
                    <a:pt x="1468" y="3401"/>
                  </a:lnTo>
                  <a:cubicBezTo>
                    <a:pt x="2245" y="3384"/>
                    <a:pt x="2918" y="2848"/>
                    <a:pt x="3090" y="2089"/>
                  </a:cubicBezTo>
                  <a:lnTo>
                    <a:pt x="3332" y="984"/>
                  </a:lnTo>
                  <a:lnTo>
                    <a:pt x="4264" y="242"/>
                  </a:lnTo>
                  <a:lnTo>
                    <a:pt x="404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51" name="Google Shape;14751;p15"/>
            <p:cNvSpPr/>
            <p:nvPr/>
          </p:nvSpPr>
          <p:spPr>
            <a:xfrm rot="-5400000">
              <a:off x="542863" y="2234613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39" y="795"/>
                    <a:pt x="466" y="1312"/>
                    <a:pt x="294" y="2072"/>
                  </a:cubicBezTo>
                  <a:lnTo>
                    <a:pt x="0" y="3435"/>
                  </a:lnTo>
                  <a:lnTo>
                    <a:pt x="1467" y="3401"/>
                  </a:lnTo>
                  <a:cubicBezTo>
                    <a:pt x="2244" y="3384"/>
                    <a:pt x="2900" y="2848"/>
                    <a:pt x="3090" y="2106"/>
                  </a:cubicBezTo>
                  <a:lnTo>
                    <a:pt x="3331" y="984"/>
                  </a:lnTo>
                  <a:lnTo>
                    <a:pt x="4246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52" name="Google Shape;14752;p15"/>
            <p:cNvSpPr/>
            <p:nvPr/>
          </p:nvSpPr>
          <p:spPr>
            <a:xfrm rot="-5400000">
              <a:off x="542650" y="2079500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4039" y="1"/>
                  </a:moveTo>
                  <a:lnTo>
                    <a:pt x="3124" y="743"/>
                  </a:lnTo>
                  <a:lnTo>
                    <a:pt x="1916" y="777"/>
                  </a:lnTo>
                  <a:cubicBezTo>
                    <a:pt x="1157" y="795"/>
                    <a:pt x="484" y="1312"/>
                    <a:pt x="294" y="2072"/>
                  </a:cubicBezTo>
                  <a:lnTo>
                    <a:pt x="0" y="3435"/>
                  </a:lnTo>
                  <a:lnTo>
                    <a:pt x="0" y="3435"/>
                  </a:lnTo>
                  <a:lnTo>
                    <a:pt x="1468" y="3401"/>
                  </a:lnTo>
                  <a:cubicBezTo>
                    <a:pt x="2244" y="3384"/>
                    <a:pt x="2917" y="2848"/>
                    <a:pt x="3090" y="2106"/>
                  </a:cubicBezTo>
                  <a:lnTo>
                    <a:pt x="3332" y="984"/>
                  </a:lnTo>
                  <a:lnTo>
                    <a:pt x="4264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53" name="Google Shape;14753;p15"/>
            <p:cNvSpPr/>
            <p:nvPr/>
          </p:nvSpPr>
          <p:spPr>
            <a:xfrm rot="-5400000">
              <a:off x="542638" y="1924163"/>
              <a:ext cx="106625" cy="85900"/>
            </a:xfrm>
            <a:custGeom>
              <a:avLst/>
              <a:gdLst/>
              <a:ahLst/>
              <a:cxnLst/>
              <a:rect l="l" t="t" r="r" b="b"/>
              <a:pathLst>
                <a:path w="4265" h="3436" extrusionOk="0">
                  <a:moveTo>
                    <a:pt x="4040" y="1"/>
                  </a:moveTo>
                  <a:lnTo>
                    <a:pt x="3108" y="743"/>
                  </a:lnTo>
                  <a:lnTo>
                    <a:pt x="1917" y="777"/>
                  </a:lnTo>
                  <a:cubicBezTo>
                    <a:pt x="1140" y="795"/>
                    <a:pt x="484" y="1312"/>
                    <a:pt x="294" y="2072"/>
                  </a:cubicBezTo>
                  <a:lnTo>
                    <a:pt x="1" y="3435"/>
                  </a:lnTo>
                  <a:lnTo>
                    <a:pt x="1" y="3435"/>
                  </a:lnTo>
                  <a:lnTo>
                    <a:pt x="1468" y="3401"/>
                  </a:lnTo>
                  <a:cubicBezTo>
                    <a:pt x="2245" y="3384"/>
                    <a:pt x="2901" y="2848"/>
                    <a:pt x="3090" y="2106"/>
                  </a:cubicBezTo>
                  <a:lnTo>
                    <a:pt x="3332" y="984"/>
                  </a:lnTo>
                  <a:lnTo>
                    <a:pt x="4264" y="242"/>
                  </a:lnTo>
                  <a:lnTo>
                    <a:pt x="404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54" name="Google Shape;14754;p15"/>
            <p:cNvSpPr/>
            <p:nvPr/>
          </p:nvSpPr>
          <p:spPr>
            <a:xfrm rot="-5400000">
              <a:off x="542863" y="1769038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39" y="795"/>
                    <a:pt x="466" y="1312"/>
                    <a:pt x="294" y="2072"/>
                  </a:cubicBezTo>
                  <a:lnTo>
                    <a:pt x="0" y="3435"/>
                  </a:lnTo>
                  <a:lnTo>
                    <a:pt x="0" y="3435"/>
                  </a:lnTo>
                  <a:lnTo>
                    <a:pt x="1467" y="3401"/>
                  </a:lnTo>
                  <a:cubicBezTo>
                    <a:pt x="2244" y="3384"/>
                    <a:pt x="2900" y="2848"/>
                    <a:pt x="3090" y="2106"/>
                  </a:cubicBezTo>
                  <a:lnTo>
                    <a:pt x="3331" y="984"/>
                  </a:lnTo>
                  <a:lnTo>
                    <a:pt x="4246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55" name="Google Shape;14755;p15"/>
            <p:cNvSpPr/>
            <p:nvPr/>
          </p:nvSpPr>
          <p:spPr>
            <a:xfrm rot="-5400000">
              <a:off x="542863" y="1613713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22" y="1"/>
                  </a:moveTo>
                  <a:lnTo>
                    <a:pt x="3108" y="743"/>
                  </a:lnTo>
                  <a:lnTo>
                    <a:pt x="1899" y="777"/>
                  </a:lnTo>
                  <a:cubicBezTo>
                    <a:pt x="1140" y="795"/>
                    <a:pt x="467" y="1312"/>
                    <a:pt x="294" y="2072"/>
                  </a:cubicBezTo>
                  <a:lnTo>
                    <a:pt x="1" y="3435"/>
                  </a:lnTo>
                  <a:lnTo>
                    <a:pt x="1468" y="3401"/>
                  </a:lnTo>
                  <a:cubicBezTo>
                    <a:pt x="2227" y="3384"/>
                    <a:pt x="2900" y="2848"/>
                    <a:pt x="3090" y="2106"/>
                  </a:cubicBezTo>
                  <a:lnTo>
                    <a:pt x="3315" y="984"/>
                  </a:lnTo>
                  <a:lnTo>
                    <a:pt x="4247" y="242"/>
                  </a:lnTo>
                  <a:lnTo>
                    <a:pt x="402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56" name="Google Shape;14756;p15"/>
            <p:cNvSpPr/>
            <p:nvPr/>
          </p:nvSpPr>
          <p:spPr>
            <a:xfrm rot="-5400000">
              <a:off x="542863" y="1458813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40" y="1"/>
                  </a:moveTo>
                  <a:lnTo>
                    <a:pt x="3108" y="743"/>
                  </a:lnTo>
                  <a:lnTo>
                    <a:pt x="1917" y="777"/>
                  </a:lnTo>
                  <a:cubicBezTo>
                    <a:pt x="1140" y="795"/>
                    <a:pt x="484" y="1312"/>
                    <a:pt x="294" y="2072"/>
                  </a:cubicBezTo>
                  <a:lnTo>
                    <a:pt x="1" y="3435"/>
                  </a:lnTo>
                  <a:lnTo>
                    <a:pt x="1" y="3435"/>
                  </a:lnTo>
                  <a:lnTo>
                    <a:pt x="1468" y="3401"/>
                  </a:lnTo>
                  <a:cubicBezTo>
                    <a:pt x="2245" y="3384"/>
                    <a:pt x="2901" y="2848"/>
                    <a:pt x="3090" y="2106"/>
                  </a:cubicBezTo>
                  <a:lnTo>
                    <a:pt x="3332" y="984"/>
                  </a:lnTo>
                  <a:lnTo>
                    <a:pt x="4247" y="242"/>
                  </a:lnTo>
                  <a:lnTo>
                    <a:pt x="404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57" name="Google Shape;14757;p15"/>
            <p:cNvSpPr/>
            <p:nvPr/>
          </p:nvSpPr>
          <p:spPr>
            <a:xfrm rot="-5400000">
              <a:off x="542863" y="1303463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40" y="795"/>
                    <a:pt x="466" y="1312"/>
                    <a:pt x="294" y="2072"/>
                  </a:cubicBezTo>
                  <a:lnTo>
                    <a:pt x="0" y="3435"/>
                  </a:lnTo>
                  <a:lnTo>
                    <a:pt x="1468" y="3401"/>
                  </a:lnTo>
                  <a:cubicBezTo>
                    <a:pt x="2227" y="3384"/>
                    <a:pt x="2900" y="2848"/>
                    <a:pt x="3090" y="2106"/>
                  </a:cubicBezTo>
                  <a:lnTo>
                    <a:pt x="3314" y="984"/>
                  </a:lnTo>
                  <a:lnTo>
                    <a:pt x="4246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58" name="Google Shape;14758;p15"/>
            <p:cNvSpPr/>
            <p:nvPr/>
          </p:nvSpPr>
          <p:spPr>
            <a:xfrm rot="-5400000">
              <a:off x="542863" y="1148138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22" y="1"/>
                  </a:moveTo>
                  <a:lnTo>
                    <a:pt x="3108" y="743"/>
                  </a:lnTo>
                  <a:lnTo>
                    <a:pt x="1899" y="777"/>
                  </a:lnTo>
                  <a:cubicBezTo>
                    <a:pt x="1140" y="795"/>
                    <a:pt x="467" y="1312"/>
                    <a:pt x="277" y="2072"/>
                  </a:cubicBezTo>
                  <a:lnTo>
                    <a:pt x="1" y="3435"/>
                  </a:lnTo>
                  <a:lnTo>
                    <a:pt x="1451" y="3401"/>
                  </a:lnTo>
                  <a:cubicBezTo>
                    <a:pt x="2227" y="3384"/>
                    <a:pt x="2900" y="2848"/>
                    <a:pt x="3073" y="2106"/>
                  </a:cubicBezTo>
                  <a:lnTo>
                    <a:pt x="3315" y="984"/>
                  </a:lnTo>
                  <a:lnTo>
                    <a:pt x="4247" y="242"/>
                  </a:lnTo>
                  <a:lnTo>
                    <a:pt x="402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59" name="Google Shape;14759;p15"/>
            <p:cNvSpPr/>
            <p:nvPr/>
          </p:nvSpPr>
          <p:spPr>
            <a:xfrm rot="-5400000">
              <a:off x="542650" y="993000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39" y="795"/>
                    <a:pt x="483" y="1312"/>
                    <a:pt x="293" y="2072"/>
                  </a:cubicBezTo>
                  <a:lnTo>
                    <a:pt x="0" y="3435"/>
                  </a:lnTo>
                  <a:lnTo>
                    <a:pt x="0" y="3435"/>
                  </a:lnTo>
                  <a:lnTo>
                    <a:pt x="1467" y="3401"/>
                  </a:lnTo>
                  <a:cubicBezTo>
                    <a:pt x="2244" y="3384"/>
                    <a:pt x="2900" y="2848"/>
                    <a:pt x="3090" y="2106"/>
                  </a:cubicBezTo>
                  <a:lnTo>
                    <a:pt x="3331" y="984"/>
                  </a:lnTo>
                  <a:lnTo>
                    <a:pt x="4263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60" name="Google Shape;14760;p15"/>
            <p:cNvSpPr/>
            <p:nvPr/>
          </p:nvSpPr>
          <p:spPr>
            <a:xfrm rot="-5400000">
              <a:off x="542863" y="837888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40" y="795"/>
                    <a:pt x="467" y="1312"/>
                    <a:pt x="294" y="2072"/>
                  </a:cubicBezTo>
                  <a:lnTo>
                    <a:pt x="1" y="3435"/>
                  </a:lnTo>
                  <a:lnTo>
                    <a:pt x="1468" y="3401"/>
                  </a:lnTo>
                  <a:cubicBezTo>
                    <a:pt x="2227" y="3384"/>
                    <a:pt x="2900" y="2848"/>
                    <a:pt x="3090" y="2106"/>
                  </a:cubicBezTo>
                  <a:lnTo>
                    <a:pt x="3332" y="984"/>
                  </a:lnTo>
                  <a:lnTo>
                    <a:pt x="4246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61" name="Google Shape;14761;p15"/>
            <p:cNvSpPr/>
            <p:nvPr/>
          </p:nvSpPr>
          <p:spPr>
            <a:xfrm rot="-5400000">
              <a:off x="542650" y="682775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4039" y="1"/>
                  </a:moveTo>
                  <a:lnTo>
                    <a:pt x="3125" y="743"/>
                  </a:lnTo>
                  <a:lnTo>
                    <a:pt x="1917" y="777"/>
                  </a:lnTo>
                  <a:cubicBezTo>
                    <a:pt x="1157" y="795"/>
                    <a:pt x="484" y="1312"/>
                    <a:pt x="294" y="2072"/>
                  </a:cubicBezTo>
                  <a:lnTo>
                    <a:pt x="1" y="3435"/>
                  </a:lnTo>
                  <a:lnTo>
                    <a:pt x="1468" y="3401"/>
                  </a:lnTo>
                  <a:cubicBezTo>
                    <a:pt x="2244" y="3384"/>
                    <a:pt x="2918" y="2848"/>
                    <a:pt x="3090" y="2106"/>
                  </a:cubicBezTo>
                  <a:lnTo>
                    <a:pt x="3332" y="984"/>
                  </a:lnTo>
                  <a:lnTo>
                    <a:pt x="4264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62" name="Google Shape;14762;p15"/>
            <p:cNvSpPr/>
            <p:nvPr/>
          </p:nvSpPr>
          <p:spPr>
            <a:xfrm rot="-5400000">
              <a:off x="542863" y="527638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39" y="795"/>
                    <a:pt x="483" y="1312"/>
                    <a:pt x="294" y="2072"/>
                  </a:cubicBezTo>
                  <a:lnTo>
                    <a:pt x="0" y="3435"/>
                  </a:lnTo>
                  <a:lnTo>
                    <a:pt x="1467" y="3401"/>
                  </a:lnTo>
                  <a:cubicBezTo>
                    <a:pt x="2244" y="3384"/>
                    <a:pt x="2900" y="2848"/>
                    <a:pt x="3090" y="2106"/>
                  </a:cubicBezTo>
                  <a:lnTo>
                    <a:pt x="3331" y="984"/>
                  </a:lnTo>
                  <a:lnTo>
                    <a:pt x="4246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63" name="Google Shape;14763;p15"/>
            <p:cNvSpPr/>
            <p:nvPr/>
          </p:nvSpPr>
          <p:spPr>
            <a:xfrm rot="-5400000">
              <a:off x="-332767" y="3805333"/>
              <a:ext cx="1771559" cy="13825"/>
            </a:xfrm>
            <a:custGeom>
              <a:avLst/>
              <a:gdLst/>
              <a:ahLst/>
              <a:cxnLst/>
              <a:rect l="l" t="t" r="r" b="b"/>
              <a:pathLst>
                <a:path w="101522" h="553" extrusionOk="0">
                  <a:moveTo>
                    <a:pt x="1" y="0"/>
                  </a:moveTo>
                  <a:lnTo>
                    <a:pt x="1" y="553"/>
                  </a:lnTo>
                  <a:lnTo>
                    <a:pt x="101521" y="553"/>
                  </a:lnTo>
                  <a:lnTo>
                    <a:pt x="10152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64" name="Google Shape;14764;p15"/>
            <p:cNvSpPr/>
            <p:nvPr/>
          </p:nvSpPr>
          <p:spPr>
            <a:xfrm rot="-5400000">
              <a:off x="542650" y="4560500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4039" y="1"/>
                  </a:moveTo>
                  <a:lnTo>
                    <a:pt x="3124" y="743"/>
                  </a:lnTo>
                  <a:lnTo>
                    <a:pt x="1916" y="777"/>
                  </a:lnTo>
                  <a:cubicBezTo>
                    <a:pt x="1157" y="795"/>
                    <a:pt x="484" y="1312"/>
                    <a:pt x="294" y="2072"/>
                  </a:cubicBezTo>
                  <a:lnTo>
                    <a:pt x="0" y="3435"/>
                  </a:lnTo>
                  <a:lnTo>
                    <a:pt x="0" y="3435"/>
                  </a:lnTo>
                  <a:lnTo>
                    <a:pt x="1468" y="3401"/>
                  </a:lnTo>
                  <a:cubicBezTo>
                    <a:pt x="2244" y="3384"/>
                    <a:pt x="2917" y="2848"/>
                    <a:pt x="3090" y="2106"/>
                  </a:cubicBezTo>
                  <a:lnTo>
                    <a:pt x="3332" y="984"/>
                  </a:lnTo>
                  <a:lnTo>
                    <a:pt x="4264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65" name="Google Shape;14765;p15"/>
            <p:cNvSpPr/>
            <p:nvPr/>
          </p:nvSpPr>
          <p:spPr>
            <a:xfrm rot="-5400000">
              <a:off x="542638" y="4405163"/>
              <a:ext cx="106625" cy="85900"/>
            </a:xfrm>
            <a:custGeom>
              <a:avLst/>
              <a:gdLst/>
              <a:ahLst/>
              <a:cxnLst/>
              <a:rect l="l" t="t" r="r" b="b"/>
              <a:pathLst>
                <a:path w="4265" h="3436" extrusionOk="0">
                  <a:moveTo>
                    <a:pt x="4040" y="1"/>
                  </a:moveTo>
                  <a:lnTo>
                    <a:pt x="3108" y="743"/>
                  </a:lnTo>
                  <a:lnTo>
                    <a:pt x="1917" y="777"/>
                  </a:lnTo>
                  <a:cubicBezTo>
                    <a:pt x="1140" y="795"/>
                    <a:pt x="484" y="1312"/>
                    <a:pt x="294" y="2072"/>
                  </a:cubicBezTo>
                  <a:lnTo>
                    <a:pt x="1" y="3435"/>
                  </a:lnTo>
                  <a:lnTo>
                    <a:pt x="1" y="3435"/>
                  </a:lnTo>
                  <a:lnTo>
                    <a:pt x="1468" y="3401"/>
                  </a:lnTo>
                  <a:cubicBezTo>
                    <a:pt x="2245" y="3384"/>
                    <a:pt x="2901" y="2848"/>
                    <a:pt x="3090" y="2106"/>
                  </a:cubicBezTo>
                  <a:lnTo>
                    <a:pt x="3332" y="984"/>
                  </a:lnTo>
                  <a:lnTo>
                    <a:pt x="4264" y="242"/>
                  </a:lnTo>
                  <a:lnTo>
                    <a:pt x="404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66" name="Google Shape;14766;p15"/>
            <p:cNvSpPr/>
            <p:nvPr/>
          </p:nvSpPr>
          <p:spPr>
            <a:xfrm rot="-5400000">
              <a:off x="542863" y="4250038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39" y="795"/>
                    <a:pt x="466" y="1312"/>
                    <a:pt x="294" y="2072"/>
                  </a:cubicBezTo>
                  <a:lnTo>
                    <a:pt x="0" y="3435"/>
                  </a:lnTo>
                  <a:lnTo>
                    <a:pt x="0" y="3435"/>
                  </a:lnTo>
                  <a:lnTo>
                    <a:pt x="1467" y="3401"/>
                  </a:lnTo>
                  <a:cubicBezTo>
                    <a:pt x="2244" y="3384"/>
                    <a:pt x="2900" y="2848"/>
                    <a:pt x="3090" y="2106"/>
                  </a:cubicBezTo>
                  <a:lnTo>
                    <a:pt x="3331" y="984"/>
                  </a:lnTo>
                  <a:lnTo>
                    <a:pt x="4246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67" name="Google Shape;14767;p15"/>
            <p:cNvSpPr/>
            <p:nvPr/>
          </p:nvSpPr>
          <p:spPr>
            <a:xfrm rot="-5400000">
              <a:off x="542863" y="4094713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22" y="1"/>
                  </a:moveTo>
                  <a:lnTo>
                    <a:pt x="3108" y="743"/>
                  </a:lnTo>
                  <a:lnTo>
                    <a:pt x="1899" y="777"/>
                  </a:lnTo>
                  <a:cubicBezTo>
                    <a:pt x="1140" y="795"/>
                    <a:pt x="467" y="1312"/>
                    <a:pt x="294" y="2072"/>
                  </a:cubicBezTo>
                  <a:lnTo>
                    <a:pt x="1" y="3435"/>
                  </a:lnTo>
                  <a:lnTo>
                    <a:pt x="1468" y="3401"/>
                  </a:lnTo>
                  <a:cubicBezTo>
                    <a:pt x="2227" y="3384"/>
                    <a:pt x="2900" y="2848"/>
                    <a:pt x="3090" y="2106"/>
                  </a:cubicBezTo>
                  <a:lnTo>
                    <a:pt x="3315" y="984"/>
                  </a:lnTo>
                  <a:lnTo>
                    <a:pt x="4247" y="242"/>
                  </a:lnTo>
                  <a:lnTo>
                    <a:pt x="402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68" name="Google Shape;14768;p15"/>
            <p:cNvSpPr/>
            <p:nvPr/>
          </p:nvSpPr>
          <p:spPr>
            <a:xfrm rot="-5400000">
              <a:off x="542863" y="3939813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40" y="1"/>
                  </a:moveTo>
                  <a:lnTo>
                    <a:pt x="3108" y="743"/>
                  </a:lnTo>
                  <a:lnTo>
                    <a:pt x="1917" y="777"/>
                  </a:lnTo>
                  <a:cubicBezTo>
                    <a:pt x="1140" y="795"/>
                    <a:pt x="484" y="1312"/>
                    <a:pt x="294" y="2072"/>
                  </a:cubicBezTo>
                  <a:lnTo>
                    <a:pt x="1" y="3435"/>
                  </a:lnTo>
                  <a:lnTo>
                    <a:pt x="1" y="3435"/>
                  </a:lnTo>
                  <a:lnTo>
                    <a:pt x="1468" y="3401"/>
                  </a:lnTo>
                  <a:cubicBezTo>
                    <a:pt x="2245" y="3384"/>
                    <a:pt x="2901" y="2848"/>
                    <a:pt x="3090" y="2106"/>
                  </a:cubicBezTo>
                  <a:lnTo>
                    <a:pt x="3332" y="984"/>
                  </a:lnTo>
                  <a:lnTo>
                    <a:pt x="4247" y="242"/>
                  </a:lnTo>
                  <a:lnTo>
                    <a:pt x="404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69" name="Google Shape;14769;p15"/>
            <p:cNvSpPr/>
            <p:nvPr/>
          </p:nvSpPr>
          <p:spPr>
            <a:xfrm rot="-5400000">
              <a:off x="542863" y="3784463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40" y="795"/>
                    <a:pt x="466" y="1312"/>
                    <a:pt x="294" y="2072"/>
                  </a:cubicBezTo>
                  <a:lnTo>
                    <a:pt x="0" y="3435"/>
                  </a:lnTo>
                  <a:lnTo>
                    <a:pt x="1468" y="3401"/>
                  </a:lnTo>
                  <a:cubicBezTo>
                    <a:pt x="2227" y="3384"/>
                    <a:pt x="2900" y="2848"/>
                    <a:pt x="3090" y="2106"/>
                  </a:cubicBezTo>
                  <a:lnTo>
                    <a:pt x="3314" y="984"/>
                  </a:lnTo>
                  <a:lnTo>
                    <a:pt x="4246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0" name="Google Shape;14770;p15"/>
            <p:cNvSpPr/>
            <p:nvPr/>
          </p:nvSpPr>
          <p:spPr>
            <a:xfrm rot="-5400000">
              <a:off x="542863" y="3629138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22" y="1"/>
                  </a:moveTo>
                  <a:lnTo>
                    <a:pt x="3108" y="743"/>
                  </a:lnTo>
                  <a:lnTo>
                    <a:pt x="1899" y="777"/>
                  </a:lnTo>
                  <a:cubicBezTo>
                    <a:pt x="1140" y="795"/>
                    <a:pt x="467" y="1312"/>
                    <a:pt x="277" y="2072"/>
                  </a:cubicBezTo>
                  <a:lnTo>
                    <a:pt x="1" y="3435"/>
                  </a:lnTo>
                  <a:lnTo>
                    <a:pt x="1451" y="3401"/>
                  </a:lnTo>
                  <a:cubicBezTo>
                    <a:pt x="2227" y="3384"/>
                    <a:pt x="2900" y="2848"/>
                    <a:pt x="3073" y="2106"/>
                  </a:cubicBezTo>
                  <a:lnTo>
                    <a:pt x="3315" y="984"/>
                  </a:lnTo>
                  <a:lnTo>
                    <a:pt x="4247" y="242"/>
                  </a:lnTo>
                  <a:lnTo>
                    <a:pt x="402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1" name="Google Shape;14771;p15"/>
            <p:cNvSpPr/>
            <p:nvPr/>
          </p:nvSpPr>
          <p:spPr>
            <a:xfrm rot="-5400000">
              <a:off x="542650" y="3474000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39" y="795"/>
                    <a:pt x="483" y="1312"/>
                    <a:pt x="293" y="2072"/>
                  </a:cubicBezTo>
                  <a:lnTo>
                    <a:pt x="0" y="3435"/>
                  </a:lnTo>
                  <a:lnTo>
                    <a:pt x="0" y="3435"/>
                  </a:lnTo>
                  <a:lnTo>
                    <a:pt x="1467" y="3401"/>
                  </a:lnTo>
                  <a:cubicBezTo>
                    <a:pt x="2244" y="3384"/>
                    <a:pt x="2900" y="2848"/>
                    <a:pt x="3090" y="2106"/>
                  </a:cubicBezTo>
                  <a:lnTo>
                    <a:pt x="3331" y="984"/>
                  </a:lnTo>
                  <a:lnTo>
                    <a:pt x="4263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2" name="Google Shape;14772;p15"/>
            <p:cNvSpPr/>
            <p:nvPr/>
          </p:nvSpPr>
          <p:spPr>
            <a:xfrm rot="-5400000">
              <a:off x="542863" y="3318888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40" y="795"/>
                    <a:pt x="467" y="1312"/>
                    <a:pt x="294" y="2072"/>
                  </a:cubicBezTo>
                  <a:lnTo>
                    <a:pt x="1" y="3435"/>
                  </a:lnTo>
                  <a:lnTo>
                    <a:pt x="1468" y="3401"/>
                  </a:lnTo>
                  <a:cubicBezTo>
                    <a:pt x="2227" y="3384"/>
                    <a:pt x="2900" y="2848"/>
                    <a:pt x="3090" y="2106"/>
                  </a:cubicBezTo>
                  <a:lnTo>
                    <a:pt x="3332" y="984"/>
                  </a:lnTo>
                  <a:lnTo>
                    <a:pt x="4246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3" name="Google Shape;14773;p15"/>
            <p:cNvSpPr/>
            <p:nvPr/>
          </p:nvSpPr>
          <p:spPr>
            <a:xfrm rot="-5400000">
              <a:off x="542650" y="3163775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4039" y="1"/>
                  </a:moveTo>
                  <a:lnTo>
                    <a:pt x="3125" y="743"/>
                  </a:lnTo>
                  <a:lnTo>
                    <a:pt x="1917" y="777"/>
                  </a:lnTo>
                  <a:cubicBezTo>
                    <a:pt x="1157" y="795"/>
                    <a:pt x="484" y="1312"/>
                    <a:pt x="294" y="2072"/>
                  </a:cubicBezTo>
                  <a:lnTo>
                    <a:pt x="1" y="3435"/>
                  </a:lnTo>
                  <a:lnTo>
                    <a:pt x="1468" y="3401"/>
                  </a:lnTo>
                  <a:cubicBezTo>
                    <a:pt x="2244" y="3384"/>
                    <a:pt x="2918" y="2848"/>
                    <a:pt x="3090" y="2106"/>
                  </a:cubicBezTo>
                  <a:lnTo>
                    <a:pt x="3332" y="984"/>
                  </a:lnTo>
                  <a:lnTo>
                    <a:pt x="4264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4" name="Google Shape;14774;p15"/>
            <p:cNvSpPr/>
            <p:nvPr/>
          </p:nvSpPr>
          <p:spPr>
            <a:xfrm rot="-5400000">
              <a:off x="542863" y="3008638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39" y="795"/>
                    <a:pt x="483" y="1312"/>
                    <a:pt x="294" y="2072"/>
                  </a:cubicBezTo>
                  <a:lnTo>
                    <a:pt x="0" y="3435"/>
                  </a:lnTo>
                  <a:lnTo>
                    <a:pt x="1467" y="3401"/>
                  </a:lnTo>
                  <a:cubicBezTo>
                    <a:pt x="2244" y="3384"/>
                    <a:pt x="2900" y="2848"/>
                    <a:pt x="3090" y="2106"/>
                  </a:cubicBezTo>
                  <a:lnTo>
                    <a:pt x="3331" y="984"/>
                  </a:lnTo>
                  <a:lnTo>
                    <a:pt x="4246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775" name="Google Shape;14775;p15"/>
          <p:cNvGrpSpPr/>
          <p:nvPr/>
        </p:nvGrpSpPr>
        <p:grpSpPr>
          <a:xfrm>
            <a:off x="11340134" y="593934"/>
            <a:ext cx="123733" cy="5670100"/>
            <a:chOff x="426075" y="445025"/>
            <a:chExt cx="92800" cy="4252575"/>
          </a:xfrm>
        </p:grpSpPr>
        <p:grpSp>
          <p:nvGrpSpPr>
            <p:cNvPr id="14776" name="Google Shape;14776;p15"/>
            <p:cNvGrpSpPr/>
            <p:nvPr/>
          </p:nvGrpSpPr>
          <p:grpSpPr>
            <a:xfrm>
              <a:off x="426075" y="445025"/>
              <a:ext cx="92800" cy="2538050"/>
              <a:chOff x="4777625" y="932350"/>
              <a:chExt cx="92800" cy="2538050"/>
            </a:xfrm>
          </p:grpSpPr>
          <p:sp>
            <p:nvSpPr>
              <p:cNvPr id="14777" name="Google Shape;14777;p15"/>
              <p:cNvSpPr/>
              <p:nvPr/>
            </p:nvSpPr>
            <p:spPr>
              <a:xfrm rot="-5400000">
                <a:off x="3594488" y="2194463"/>
                <a:ext cx="2538050" cy="13825"/>
              </a:xfrm>
              <a:custGeom>
                <a:avLst/>
                <a:gdLst/>
                <a:ahLst/>
                <a:cxnLst/>
                <a:rect l="l" t="t" r="r" b="b"/>
                <a:pathLst>
                  <a:path w="101522" h="553" extrusionOk="0">
                    <a:moveTo>
                      <a:pt x="1" y="0"/>
                    </a:moveTo>
                    <a:lnTo>
                      <a:pt x="1" y="553"/>
                    </a:lnTo>
                    <a:lnTo>
                      <a:pt x="101521" y="553"/>
                    </a:lnTo>
                    <a:lnTo>
                      <a:pt x="1015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78" name="Google Shape;14778;p15"/>
              <p:cNvSpPr/>
              <p:nvPr/>
            </p:nvSpPr>
            <p:spPr>
              <a:xfrm rot="-5400000">
                <a:off x="4767488" y="3302313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1" y="1"/>
                    </a:moveTo>
                    <a:lnTo>
                      <a:pt x="294" y="1364"/>
                    </a:lnTo>
                    <a:cubicBezTo>
                      <a:pt x="467" y="2124"/>
                      <a:pt x="1140" y="2642"/>
                      <a:pt x="1899" y="2659"/>
                    </a:cubicBezTo>
                    <a:lnTo>
                      <a:pt x="3108" y="2693"/>
                    </a:lnTo>
                    <a:lnTo>
                      <a:pt x="4022" y="3436"/>
                    </a:lnTo>
                    <a:lnTo>
                      <a:pt x="4247" y="3194"/>
                    </a:lnTo>
                    <a:lnTo>
                      <a:pt x="3315" y="2452"/>
                    </a:lnTo>
                    <a:lnTo>
                      <a:pt x="3090" y="1347"/>
                    </a:lnTo>
                    <a:cubicBezTo>
                      <a:pt x="2900" y="588"/>
                      <a:pt x="2245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79" name="Google Shape;14779;p15"/>
              <p:cNvSpPr/>
              <p:nvPr/>
            </p:nvSpPr>
            <p:spPr>
              <a:xfrm rot="-5400000">
                <a:off x="4767275" y="3147175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0" y="1"/>
                    </a:moveTo>
                    <a:lnTo>
                      <a:pt x="293" y="1364"/>
                    </a:lnTo>
                    <a:cubicBezTo>
                      <a:pt x="483" y="2124"/>
                      <a:pt x="1139" y="2642"/>
                      <a:pt x="1916" y="2659"/>
                    </a:cubicBezTo>
                    <a:lnTo>
                      <a:pt x="3124" y="2693"/>
                    </a:lnTo>
                    <a:lnTo>
                      <a:pt x="4039" y="3436"/>
                    </a:lnTo>
                    <a:lnTo>
                      <a:pt x="4263" y="3194"/>
                    </a:lnTo>
                    <a:lnTo>
                      <a:pt x="3331" y="2452"/>
                    </a:lnTo>
                    <a:lnTo>
                      <a:pt x="3090" y="1347"/>
                    </a:lnTo>
                    <a:cubicBezTo>
                      <a:pt x="2917" y="588"/>
                      <a:pt x="2244" y="53"/>
                      <a:pt x="1467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0" name="Google Shape;14780;p15"/>
              <p:cNvSpPr/>
              <p:nvPr/>
            </p:nvSpPr>
            <p:spPr>
              <a:xfrm rot="-5400000">
                <a:off x="4767488" y="2992063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1" y="1"/>
                    </a:moveTo>
                    <a:lnTo>
                      <a:pt x="294" y="1364"/>
                    </a:lnTo>
                    <a:cubicBezTo>
                      <a:pt x="484" y="2124"/>
                      <a:pt x="1140" y="2642"/>
                      <a:pt x="1916" y="2659"/>
                    </a:cubicBezTo>
                    <a:lnTo>
                      <a:pt x="3107" y="2693"/>
                    </a:lnTo>
                    <a:lnTo>
                      <a:pt x="4039" y="3436"/>
                    </a:lnTo>
                    <a:lnTo>
                      <a:pt x="4246" y="3194"/>
                    </a:lnTo>
                    <a:lnTo>
                      <a:pt x="3332" y="2452"/>
                    </a:lnTo>
                    <a:lnTo>
                      <a:pt x="3090" y="1347"/>
                    </a:lnTo>
                    <a:cubicBezTo>
                      <a:pt x="2900" y="588"/>
                      <a:pt x="2244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1" name="Google Shape;14781;p15"/>
              <p:cNvSpPr/>
              <p:nvPr/>
            </p:nvSpPr>
            <p:spPr>
              <a:xfrm rot="-5400000">
                <a:off x="4767488" y="2836738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1" y="1"/>
                    </a:moveTo>
                    <a:lnTo>
                      <a:pt x="294" y="1364"/>
                    </a:lnTo>
                    <a:cubicBezTo>
                      <a:pt x="467" y="2124"/>
                      <a:pt x="1140" y="2642"/>
                      <a:pt x="1917" y="2659"/>
                    </a:cubicBezTo>
                    <a:lnTo>
                      <a:pt x="3108" y="2693"/>
                    </a:lnTo>
                    <a:lnTo>
                      <a:pt x="4040" y="3436"/>
                    </a:lnTo>
                    <a:lnTo>
                      <a:pt x="4247" y="3194"/>
                    </a:lnTo>
                    <a:lnTo>
                      <a:pt x="3315" y="2452"/>
                    </a:lnTo>
                    <a:lnTo>
                      <a:pt x="3090" y="1347"/>
                    </a:lnTo>
                    <a:cubicBezTo>
                      <a:pt x="2901" y="588"/>
                      <a:pt x="2227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2" name="Google Shape;14782;p15"/>
              <p:cNvSpPr/>
              <p:nvPr/>
            </p:nvSpPr>
            <p:spPr>
              <a:xfrm rot="-5400000">
                <a:off x="4767275" y="2681600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0" y="1"/>
                    </a:moveTo>
                    <a:lnTo>
                      <a:pt x="294" y="1364"/>
                    </a:lnTo>
                    <a:cubicBezTo>
                      <a:pt x="483" y="2124"/>
                      <a:pt x="1139" y="2642"/>
                      <a:pt x="1916" y="2659"/>
                    </a:cubicBezTo>
                    <a:lnTo>
                      <a:pt x="3124" y="2693"/>
                    </a:lnTo>
                    <a:lnTo>
                      <a:pt x="4039" y="3436"/>
                    </a:lnTo>
                    <a:lnTo>
                      <a:pt x="4263" y="3194"/>
                    </a:lnTo>
                    <a:lnTo>
                      <a:pt x="3331" y="2452"/>
                    </a:lnTo>
                    <a:lnTo>
                      <a:pt x="3090" y="1347"/>
                    </a:lnTo>
                    <a:cubicBezTo>
                      <a:pt x="2900" y="588"/>
                      <a:pt x="2244" y="53"/>
                      <a:pt x="1467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3" name="Google Shape;14783;p15"/>
              <p:cNvSpPr/>
              <p:nvPr/>
            </p:nvSpPr>
            <p:spPr>
              <a:xfrm rot="-5400000">
                <a:off x="4767488" y="2526488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1" y="1"/>
                    </a:moveTo>
                    <a:lnTo>
                      <a:pt x="294" y="1364"/>
                    </a:lnTo>
                    <a:cubicBezTo>
                      <a:pt x="467" y="2124"/>
                      <a:pt x="1140" y="2642"/>
                      <a:pt x="1916" y="2659"/>
                    </a:cubicBezTo>
                    <a:lnTo>
                      <a:pt x="3107" y="2693"/>
                    </a:lnTo>
                    <a:lnTo>
                      <a:pt x="4039" y="3436"/>
                    </a:lnTo>
                    <a:lnTo>
                      <a:pt x="4246" y="3194"/>
                    </a:lnTo>
                    <a:lnTo>
                      <a:pt x="3332" y="2452"/>
                    </a:lnTo>
                    <a:lnTo>
                      <a:pt x="3090" y="1347"/>
                    </a:lnTo>
                    <a:cubicBezTo>
                      <a:pt x="2900" y="588"/>
                      <a:pt x="2244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4" name="Google Shape;14784;p15"/>
              <p:cNvSpPr/>
              <p:nvPr/>
            </p:nvSpPr>
            <p:spPr>
              <a:xfrm rot="-5400000">
                <a:off x="4767500" y="2371150"/>
                <a:ext cx="10615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6" h="3436" extrusionOk="0">
                    <a:moveTo>
                      <a:pt x="0" y="1"/>
                    </a:moveTo>
                    <a:lnTo>
                      <a:pt x="293" y="1364"/>
                    </a:lnTo>
                    <a:cubicBezTo>
                      <a:pt x="466" y="2124"/>
                      <a:pt x="1139" y="2642"/>
                      <a:pt x="1899" y="2659"/>
                    </a:cubicBezTo>
                    <a:lnTo>
                      <a:pt x="3107" y="2693"/>
                    </a:lnTo>
                    <a:lnTo>
                      <a:pt x="4022" y="3436"/>
                    </a:lnTo>
                    <a:lnTo>
                      <a:pt x="4246" y="3194"/>
                    </a:lnTo>
                    <a:lnTo>
                      <a:pt x="3314" y="2452"/>
                    </a:lnTo>
                    <a:lnTo>
                      <a:pt x="3072" y="1347"/>
                    </a:lnTo>
                    <a:cubicBezTo>
                      <a:pt x="2900" y="588"/>
                      <a:pt x="2227" y="53"/>
                      <a:pt x="1467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5" name="Google Shape;14785;p15"/>
              <p:cNvSpPr/>
              <p:nvPr/>
            </p:nvSpPr>
            <p:spPr>
              <a:xfrm rot="-5400000">
                <a:off x="4767275" y="2216025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0" y="1"/>
                    </a:moveTo>
                    <a:lnTo>
                      <a:pt x="294" y="1364"/>
                    </a:lnTo>
                    <a:cubicBezTo>
                      <a:pt x="484" y="2124"/>
                      <a:pt x="1139" y="2642"/>
                      <a:pt x="1916" y="2659"/>
                    </a:cubicBezTo>
                    <a:lnTo>
                      <a:pt x="3124" y="2693"/>
                    </a:lnTo>
                    <a:lnTo>
                      <a:pt x="4039" y="3436"/>
                    </a:lnTo>
                    <a:lnTo>
                      <a:pt x="4263" y="3194"/>
                    </a:lnTo>
                    <a:lnTo>
                      <a:pt x="3331" y="2452"/>
                    </a:lnTo>
                    <a:lnTo>
                      <a:pt x="3090" y="1347"/>
                    </a:lnTo>
                    <a:cubicBezTo>
                      <a:pt x="2900" y="588"/>
                      <a:pt x="2244" y="53"/>
                      <a:pt x="1467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6" name="Google Shape;14786;p15"/>
              <p:cNvSpPr/>
              <p:nvPr/>
            </p:nvSpPr>
            <p:spPr>
              <a:xfrm rot="-5400000">
                <a:off x="4767488" y="2060913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1" y="1"/>
                    </a:moveTo>
                    <a:lnTo>
                      <a:pt x="294" y="1364"/>
                    </a:lnTo>
                    <a:cubicBezTo>
                      <a:pt x="467" y="2124"/>
                      <a:pt x="1140" y="2642"/>
                      <a:pt x="1916" y="2659"/>
                    </a:cubicBezTo>
                    <a:lnTo>
                      <a:pt x="3107" y="2693"/>
                    </a:lnTo>
                    <a:lnTo>
                      <a:pt x="4039" y="3436"/>
                    </a:lnTo>
                    <a:lnTo>
                      <a:pt x="4247" y="3194"/>
                    </a:lnTo>
                    <a:lnTo>
                      <a:pt x="3332" y="2452"/>
                    </a:lnTo>
                    <a:lnTo>
                      <a:pt x="3090" y="1347"/>
                    </a:lnTo>
                    <a:cubicBezTo>
                      <a:pt x="2900" y="588"/>
                      <a:pt x="2244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7" name="Google Shape;14787;p15"/>
              <p:cNvSpPr/>
              <p:nvPr/>
            </p:nvSpPr>
            <p:spPr>
              <a:xfrm rot="-5400000">
                <a:off x="4767275" y="1905800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1" y="1"/>
                    </a:moveTo>
                    <a:lnTo>
                      <a:pt x="294" y="1364"/>
                    </a:lnTo>
                    <a:cubicBezTo>
                      <a:pt x="484" y="2124"/>
                      <a:pt x="1157" y="2642"/>
                      <a:pt x="1917" y="2659"/>
                    </a:cubicBezTo>
                    <a:lnTo>
                      <a:pt x="3125" y="2693"/>
                    </a:lnTo>
                    <a:lnTo>
                      <a:pt x="4040" y="3436"/>
                    </a:lnTo>
                    <a:lnTo>
                      <a:pt x="4264" y="3194"/>
                    </a:lnTo>
                    <a:lnTo>
                      <a:pt x="3332" y="2452"/>
                    </a:lnTo>
                    <a:lnTo>
                      <a:pt x="3090" y="1347"/>
                    </a:lnTo>
                    <a:cubicBezTo>
                      <a:pt x="2900" y="588"/>
                      <a:pt x="2245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8" name="Google Shape;14788;p15"/>
              <p:cNvSpPr/>
              <p:nvPr/>
            </p:nvSpPr>
            <p:spPr>
              <a:xfrm rot="-5400000">
                <a:off x="4767275" y="1750450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0" y="1"/>
                    </a:moveTo>
                    <a:lnTo>
                      <a:pt x="294" y="1364"/>
                    </a:lnTo>
                    <a:cubicBezTo>
                      <a:pt x="484" y="2124"/>
                      <a:pt x="1139" y="2642"/>
                      <a:pt x="1916" y="2659"/>
                    </a:cubicBezTo>
                    <a:lnTo>
                      <a:pt x="3107" y="2693"/>
                    </a:lnTo>
                    <a:lnTo>
                      <a:pt x="4039" y="3436"/>
                    </a:lnTo>
                    <a:lnTo>
                      <a:pt x="4263" y="3194"/>
                    </a:lnTo>
                    <a:lnTo>
                      <a:pt x="3331" y="2452"/>
                    </a:lnTo>
                    <a:lnTo>
                      <a:pt x="3090" y="1347"/>
                    </a:lnTo>
                    <a:cubicBezTo>
                      <a:pt x="2900" y="588"/>
                      <a:pt x="2244" y="53"/>
                      <a:pt x="1467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9" name="Google Shape;14789;p15"/>
              <p:cNvSpPr/>
              <p:nvPr/>
            </p:nvSpPr>
            <p:spPr>
              <a:xfrm rot="-5400000">
                <a:off x="4767488" y="1595338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1" y="1"/>
                    </a:moveTo>
                    <a:lnTo>
                      <a:pt x="294" y="1364"/>
                    </a:lnTo>
                    <a:cubicBezTo>
                      <a:pt x="467" y="2124"/>
                      <a:pt x="1140" y="2642"/>
                      <a:pt x="1917" y="2659"/>
                    </a:cubicBezTo>
                    <a:lnTo>
                      <a:pt x="3107" y="2693"/>
                    </a:lnTo>
                    <a:lnTo>
                      <a:pt x="4040" y="3436"/>
                    </a:lnTo>
                    <a:lnTo>
                      <a:pt x="4247" y="3194"/>
                    </a:lnTo>
                    <a:lnTo>
                      <a:pt x="3332" y="2452"/>
                    </a:lnTo>
                    <a:lnTo>
                      <a:pt x="3090" y="1347"/>
                    </a:lnTo>
                    <a:cubicBezTo>
                      <a:pt x="2900" y="588"/>
                      <a:pt x="2227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90" name="Google Shape;14790;p15"/>
              <p:cNvSpPr/>
              <p:nvPr/>
            </p:nvSpPr>
            <p:spPr>
              <a:xfrm rot="-5400000">
                <a:off x="4767263" y="1440213"/>
                <a:ext cx="10662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3436" extrusionOk="0">
                    <a:moveTo>
                      <a:pt x="1" y="1"/>
                    </a:moveTo>
                    <a:lnTo>
                      <a:pt x="312" y="1364"/>
                    </a:lnTo>
                    <a:cubicBezTo>
                      <a:pt x="484" y="2124"/>
                      <a:pt x="1157" y="2642"/>
                      <a:pt x="1917" y="2659"/>
                    </a:cubicBezTo>
                    <a:lnTo>
                      <a:pt x="3125" y="2693"/>
                    </a:lnTo>
                    <a:lnTo>
                      <a:pt x="4040" y="3436"/>
                    </a:lnTo>
                    <a:lnTo>
                      <a:pt x="4264" y="3194"/>
                    </a:lnTo>
                    <a:lnTo>
                      <a:pt x="3332" y="2452"/>
                    </a:lnTo>
                    <a:lnTo>
                      <a:pt x="3090" y="1347"/>
                    </a:lnTo>
                    <a:cubicBezTo>
                      <a:pt x="2918" y="588"/>
                      <a:pt x="2245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91" name="Google Shape;14791;p15"/>
              <p:cNvSpPr/>
              <p:nvPr/>
            </p:nvSpPr>
            <p:spPr>
              <a:xfrm rot="-5400000">
                <a:off x="4767275" y="1284875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0" y="1"/>
                    </a:moveTo>
                    <a:lnTo>
                      <a:pt x="294" y="1364"/>
                    </a:lnTo>
                    <a:cubicBezTo>
                      <a:pt x="484" y="2124"/>
                      <a:pt x="1140" y="2642"/>
                      <a:pt x="1916" y="2659"/>
                    </a:cubicBezTo>
                    <a:lnTo>
                      <a:pt x="3107" y="2693"/>
                    </a:lnTo>
                    <a:lnTo>
                      <a:pt x="4039" y="3436"/>
                    </a:lnTo>
                    <a:lnTo>
                      <a:pt x="4264" y="3194"/>
                    </a:lnTo>
                    <a:lnTo>
                      <a:pt x="3332" y="2452"/>
                    </a:lnTo>
                    <a:lnTo>
                      <a:pt x="3090" y="1347"/>
                    </a:lnTo>
                    <a:cubicBezTo>
                      <a:pt x="2900" y="588"/>
                      <a:pt x="2244" y="53"/>
                      <a:pt x="1467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92" name="Google Shape;14792;p15"/>
              <p:cNvSpPr/>
              <p:nvPr/>
            </p:nvSpPr>
            <p:spPr>
              <a:xfrm rot="-5400000">
                <a:off x="4767488" y="1129763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1" y="1"/>
                    </a:moveTo>
                    <a:lnTo>
                      <a:pt x="294" y="1364"/>
                    </a:lnTo>
                    <a:cubicBezTo>
                      <a:pt x="467" y="2124"/>
                      <a:pt x="1140" y="2642"/>
                      <a:pt x="1917" y="2659"/>
                    </a:cubicBezTo>
                    <a:lnTo>
                      <a:pt x="3108" y="2693"/>
                    </a:lnTo>
                    <a:lnTo>
                      <a:pt x="4040" y="3436"/>
                    </a:lnTo>
                    <a:lnTo>
                      <a:pt x="4247" y="3194"/>
                    </a:lnTo>
                    <a:lnTo>
                      <a:pt x="3332" y="2452"/>
                    </a:lnTo>
                    <a:lnTo>
                      <a:pt x="3090" y="1347"/>
                    </a:lnTo>
                    <a:cubicBezTo>
                      <a:pt x="2900" y="588"/>
                      <a:pt x="2227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93" name="Google Shape;14793;p15"/>
              <p:cNvSpPr/>
              <p:nvPr/>
            </p:nvSpPr>
            <p:spPr>
              <a:xfrm rot="-5400000">
                <a:off x="4767500" y="974850"/>
                <a:ext cx="10615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6" h="3436" extrusionOk="0">
                    <a:moveTo>
                      <a:pt x="0" y="1"/>
                    </a:moveTo>
                    <a:lnTo>
                      <a:pt x="293" y="1364"/>
                    </a:lnTo>
                    <a:cubicBezTo>
                      <a:pt x="483" y="2124"/>
                      <a:pt x="1139" y="2642"/>
                      <a:pt x="1916" y="2659"/>
                    </a:cubicBezTo>
                    <a:lnTo>
                      <a:pt x="3107" y="2693"/>
                    </a:lnTo>
                    <a:lnTo>
                      <a:pt x="4039" y="3436"/>
                    </a:lnTo>
                    <a:lnTo>
                      <a:pt x="4246" y="3194"/>
                    </a:lnTo>
                    <a:lnTo>
                      <a:pt x="3331" y="2452"/>
                    </a:lnTo>
                    <a:lnTo>
                      <a:pt x="3090" y="1347"/>
                    </a:lnTo>
                    <a:cubicBezTo>
                      <a:pt x="2900" y="588"/>
                      <a:pt x="2244" y="53"/>
                      <a:pt x="1467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4794" name="Google Shape;14794;p15"/>
            <p:cNvSpPr/>
            <p:nvPr/>
          </p:nvSpPr>
          <p:spPr>
            <a:xfrm rot="-5400000">
              <a:off x="-373817" y="3804908"/>
              <a:ext cx="1771559" cy="13825"/>
            </a:xfrm>
            <a:custGeom>
              <a:avLst/>
              <a:gdLst/>
              <a:ahLst/>
              <a:cxnLst/>
              <a:rect l="l" t="t" r="r" b="b"/>
              <a:pathLst>
                <a:path w="101522" h="553" extrusionOk="0">
                  <a:moveTo>
                    <a:pt x="1" y="0"/>
                  </a:moveTo>
                  <a:lnTo>
                    <a:pt x="1" y="553"/>
                  </a:lnTo>
                  <a:lnTo>
                    <a:pt x="101521" y="553"/>
                  </a:lnTo>
                  <a:lnTo>
                    <a:pt x="10152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5" name="Google Shape;14795;p15"/>
            <p:cNvSpPr/>
            <p:nvPr/>
          </p:nvSpPr>
          <p:spPr>
            <a:xfrm rot="-5400000">
              <a:off x="415938" y="4520163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1" y="1"/>
                  </a:moveTo>
                  <a:lnTo>
                    <a:pt x="294" y="1364"/>
                  </a:lnTo>
                  <a:cubicBezTo>
                    <a:pt x="467" y="2124"/>
                    <a:pt x="1140" y="2642"/>
                    <a:pt x="1916" y="2659"/>
                  </a:cubicBezTo>
                  <a:lnTo>
                    <a:pt x="3107" y="2693"/>
                  </a:lnTo>
                  <a:lnTo>
                    <a:pt x="4039" y="3436"/>
                  </a:lnTo>
                  <a:lnTo>
                    <a:pt x="4246" y="3194"/>
                  </a:lnTo>
                  <a:lnTo>
                    <a:pt x="3332" y="2452"/>
                  </a:lnTo>
                  <a:lnTo>
                    <a:pt x="3090" y="1347"/>
                  </a:lnTo>
                  <a:cubicBezTo>
                    <a:pt x="2900" y="588"/>
                    <a:pt x="2244" y="53"/>
                    <a:pt x="1468" y="3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6" name="Google Shape;14796;p15"/>
            <p:cNvSpPr/>
            <p:nvPr/>
          </p:nvSpPr>
          <p:spPr>
            <a:xfrm rot="-5400000">
              <a:off x="415950" y="4364825"/>
              <a:ext cx="106150" cy="85900"/>
            </a:xfrm>
            <a:custGeom>
              <a:avLst/>
              <a:gdLst/>
              <a:ahLst/>
              <a:cxnLst/>
              <a:rect l="l" t="t" r="r" b="b"/>
              <a:pathLst>
                <a:path w="4246" h="3436" extrusionOk="0">
                  <a:moveTo>
                    <a:pt x="0" y="1"/>
                  </a:moveTo>
                  <a:lnTo>
                    <a:pt x="293" y="1364"/>
                  </a:lnTo>
                  <a:cubicBezTo>
                    <a:pt x="466" y="2124"/>
                    <a:pt x="1139" y="2642"/>
                    <a:pt x="1899" y="2659"/>
                  </a:cubicBezTo>
                  <a:lnTo>
                    <a:pt x="3107" y="2693"/>
                  </a:lnTo>
                  <a:lnTo>
                    <a:pt x="4022" y="3436"/>
                  </a:lnTo>
                  <a:lnTo>
                    <a:pt x="4246" y="3194"/>
                  </a:lnTo>
                  <a:lnTo>
                    <a:pt x="3314" y="2452"/>
                  </a:lnTo>
                  <a:lnTo>
                    <a:pt x="3072" y="1347"/>
                  </a:lnTo>
                  <a:cubicBezTo>
                    <a:pt x="2900" y="588"/>
                    <a:pt x="2227" y="53"/>
                    <a:pt x="1467" y="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7" name="Google Shape;14797;p15"/>
            <p:cNvSpPr/>
            <p:nvPr/>
          </p:nvSpPr>
          <p:spPr>
            <a:xfrm rot="-5400000">
              <a:off x="415725" y="4209700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0" y="1"/>
                  </a:moveTo>
                  <a:lnTo>
                    <a:pt x="294" y="1364"/>
                  </a:lnTo>
                  <a:cubicBezTo>
                    <a:pt x="484" y="2124"/>
                    <a:pt x="1139" y="2642"/>
                    <a:pt x="1916" y="2659"/>
                  </a:cubicBezTo>
                  <a:lnTo>
                    <a:pt x="3124" y="2693"/>
                  </a:lnTo>
                  <a:lnTo>
                    <a:pt x="4039" y="3436"/>
                  </a:lnTo>
                  <a:lnTo>
                    <a:pt x="4263" y="3194"/>
                  </a:lnTo>
                  <a:lnTo>
                    <a:pt x="3331" y="2452"/>
                  </a:lnTo>
                  <a:lnTo>
                    <a:pt x="3090" y="1347"/>
                  </a:lnTo>
                  <a:cubicBezTo>
                    <a:pt x="2900" y="588"/>
                    <a:pt x="2244" y="53"/>
                    <a:pt x="1467" y="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8" name="Google Shape;14798;p15"/>
            <p:cNvSpPr/>
            <p:nvPr/>
          </p:nvSpPr>
          <p:spPr>
            <a:xfrm rot="-5400000">
              <a:off x="415938" y="4054588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1" y="1"/>
                  </a:moveTo>
                  <a:lnTo>
                    <a:pt x="294" y="1364"/>
                  </a:lnTo>
                  <a:cubicBezTo>
                    <a:pt x="467" y="2124"/>
                    <a:pt x="1140" y="2642"/>
                    <a:pt x="1916" y="2659"/>
                  </a:cubicBezTo>
                  <a:lnTo>
                    <a:pt x="3107" y="2693"/>
                  </a:lnTo>
                  <a:lnTo>
                    <a:pt x="4039" y="3436"/>
                  </a:lnTo>
                  <a:lnTo>
                    <a:pt x="4247" y="3194"/>
                  </a:lnTo>
                  <a:lnTo>
                    <a:pt x="3332" y="2452"/>
                  </a:lnTo>
                  <a:lnTo>
                    <a:pt x="3090" y="1347"/>
                  </a:lnTo>
                  <a:cubicBezTo>
                    <a:pt x="2900" y="588"/>
                    <a:pt x="2244" y="53"/>
                    <a:pt x="1468" y="3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9" name="Google Shape;14799;p15"/>
            <p:cNvSpPr/>
            <p:nvPr/>
          </p:nvSpPr>
          <p:spPr>
            <a:xfrm rot="-5400000">
              <a:off x="415725" y="3899475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1" y="1"/>
                  </a:moveTo>
                  <a:lnTo>
                    <a:pt x="294" y="1364"/>
                  </a:lnTo>
                  <a:cubicBezTo>
                    <a:pt x="484" y="2124"/>
                    <a:pt x="1157" y="2642"/>
                    <a:pt x="1917" y="2659"/>
                  </a:cubicBezTo>
                  <a:lnTo>
                    <a:pt x="3125" y="2693"/>
                  </a:lnTo>
                  <a:lnTo>
                    <a:pt x="4040" y="3436"/>
                  </a:lnTo>
                  <a:lnTo>
                    <a:pt x="4264" y="3194"/>
                  </a:lnTo>
                  <a:lnTo>
                    <a:pt x="3332" y="2452"/>
                  </a:lnTo>
                  <a:lnTo>
                    <a:pt x="3090" y="1347"/>
                  </a:lnTo>
                  <a:cubicBezTo>
                    <a:pt x="2900" y="588"/>
                    <a:pt x="2245" y="53"/>
                    <a:pt x="1468" y="3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00" name="Google Shape;14800;p15"/>
            <p:cNvSpPr/>
            <p:nvPr/>
          </p:nvSpPr>
          <p:spPr>
            <a:xfrm rot="-5400000">
              <a:off x="415725" y="3744125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0" y="1"/>
                  </a:moveTo>
                  <a:lnTo>
                    <a:pt x="294" y="1364"/>
                  </a:lnTo>
                  <a:cubicBezTo>
                    <a:pt x="484" y="2124"/>
                    <a:pt x="1139" y="2642"/>
                    <a:pt x="1916" y="2659"/>
                  </a:cubicBezTo>
                  <a:lnTo>
                    <a:pt x="3107" y="2693"/>
                  </a:lnTo>
                  <a:lnTo>
                    <a:pt x="4039" y="3436"/>
                  </a:lnTo>
                  <a:lnTo>
                    <a:pt x="4263" y="3194"/>
                  </a:lnTo>
                  <a:lnTo>
                    <a:pt x="3331" y="2452"/>
                  </a:lnTo>
                  <a:lnTo>
                    <a:pt x="3090" y="1347"/>
                  </a:lnTo>
                  <a:cubicBezTo>
                    <a:pt x="2900" y="588"/>
                    <a:pt x="2244" y="53"/>
                    <a:pt x="1467" y="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01" name="Google Shape;14801;p15"/>
            <p:cNvSpPr/>
            <p:nvPr/>
          </p:nvSpPr>
          <p:spPr>
            <a:xfrm rot="-5400000">
              <a:off x="415938" y="3589013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1" y="1"/>
                  </a:moveTo>
                  <a:lnTo>
                    <a:pt x="294" y="1364"/>
                  </a:lnTo>
                  <a:cubicBezTo>
                    <a:pt x="467" y="2124"/>
                    <a:pt x="1140" y="2642"/>
                    <a:pt x="1917" y="2659"/>
                  </a:cubicBezTo>
                  <a:lnTo>
                    <a:pt x="3107" y="2693"/>
                  </a:lnTo>
                  <a:lnTo>
                    <a:pt x="4040" y="3436"/>
                  </a:lnTo>
                  <a:lnTo>
                    <a:pt x="4247" y="3194"/>
                  </a:lnTo>
                  <a:lnTo>
                    <a:pt x="3332" y="2452"/>
                  </a:lnTo>
                  <a:lnTo>
                    <a:pt x="3090" y="1347"/>
                  </a:lnTo>
                  <a:cubicBezTo>
                    <a:pt x="2900" y="588"/>
                    <a:pt x="2227" y="53"/>
                    <a:pt x="1468" y="3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02" name="Google Shape;14802;p15"/>
            <p:cNvSpPr/>
            <p:nvPr/>
          </p:nvSpPr>
          <p:spPr>
            <a:xfrm rot="-5400000">
              <a:off x="415713" y="3433888"/>
              <a:ext cx="106625" cy="85900"/>
            </a:xfrm>
            <a:custGeom>
              <a:avLst/>
              <a:gdLst/>
              <a:ahLst/>
              <a:cxnLst/>
              <a:rect l="l" t="t" r="r" b="b"/>
              <a:pathLst>
                <a:path w="4265" h="3436" extrusionOk="0">
                  <a:moveTo>
                    <a:pt x="1" y="1"/>
                  </a:moveTo>
                  <a:lnTo>
                    <a:pt x="312" y="1364"/>
                  </a:lnTo>
                  <a:cubicBezTo>
                    <a:pt x="484" y="2124"/>
                    <a:pt x="1157" y="2642"/>
                    <a:pt x="1917" y="2659"/>
                  </a:cubicBezTo>
                  <a:lnTo>
                    <a:pt x="3125" y="2693"/>
                  </a:lnTo>
                  <a:lnTo>
                    <a:pt x="4040" y="3436"/>
                  </a:lnTo>
                  <a:lnTo>
                    <a:pt x="4264" y="3194"/>
                  </a:lnTo>
                  <a:lnTo>
                    <a:pt x="3332" y="2452"/>
                  </a:lnTo>
                  <a:lnTo>
                    <a:pt x="3090" y="1347"/>
                  </a:lnTo>
                  <a:cubicBezTo>
                    <a:pt x="2918" y="588"/>
                    <a:pt x="2245" y="53"/>
                    <a:pt x="1468" y="3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03" name="Google Shape;14803;p15"/>
            <p:cNvSpPr/>
            <p:nvPr/>
          </p:nvSpPr>
          <p:spPr>
            <a:xfrm rot="-5400000">
              <a:off x="415725" y="3278550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0" y="1"/>
                  </a:moveTo>
                  <a:lnTo>
                    <a:pt x="294" y="1364"/>
                  </a:lnTo>
                  <a:cubicBezTo>
                    <a:pt x="484" y="2124"/>
                    <a:pt x="1140" y="2642"/>
                    <a:pt x="1916" y="2659"/>
                  </a:cubicBezTo>
                  <a:lnTo>
                    <a:pt x="3107" y="2693"/>
                  </a:lnTo>
                  <a:lnTo>
                    <a:pt x="4039" y="3436"/>
                  </a:lnTo>
                  <a:lnTo>
                    <a:pt x="4264" y="3194"/>
                  </a:lnTo>
                  <a:lnTo>
                    <a:pt x="3332" y="2452"/>
                  </a:lnTo>
                  <a:lnTo>
                    <a:pt x="3090" y="1347"/>
                  </a:lnTo>
                  <a:cubicBezTo>
                    <a:pt x="2900" y="588"/>
                    <a:pt x="2244" y="53"/>
                    <a:pt x="1467" y="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04" name="Google Shape;14804;p15"/>
            <p:cNvSpPr/>
            <p:nvPr/>
          </p:nvSpPr>
          <p:spPr>
            <a:xfrm rot="-5400000">
              <a:off x="415938" y="3123438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1" y="1"/>
                  </a:moveTo>
                  <a:lnTo>
                    <a:pt x="294" y="1364"/>
                  </a:lnTo>
                  <a:cubicBezTo>
                    <a:pt x="467" y="2124"/>
                    <a:pt x="1140" y="2642"/>
                    <a:pt x="1917" y="2659"/>
                  </a:cubicBezTo>
                  <a:lnTo>
                    <a:pt x="3108" y="2693"/>
                  </a:lnTo>
                  <a:lnTo>
                    <a:pt x="4040" y="3436"/>
                  </a:lnTo>
                  <a:lnTo>
                    <a:pt x="4247" y="3194"/>
                  </a:lnTo>
                  <a:lnTo>
                    <a:pt x="3332" y="2452"/>
                  </a:lnTo>
                  <a:lnTo>
                    <a:pt x="3090" y="1347"/>
                  </a:lnTo>
                  <a:cubicBezTo>
                    <a:pt x="2900" y="588"/>
                    <a:pt x="2227" y="53"/>
                    <a:pt x="1468" y="3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05" name="Google Shape;14805;p15"/>
            <p:cNvSpPr/>
            <p:nvPr/>
          </p:nvSpPr>
          <p:spPr>
            <a:xfrm rot="-5400000">
              <a:off x="415950" y="2968525"/>
              <a:ext cx="106150" cy="85900"/>
            </a:xfrm>
            <a:custGeom>
              <a:avLst/>
              <a:gdLst/>
              <a:ahLst/>
              <a:cxnLst/>
              <a:rect l="l" t="t" r="r" b="b"/>
              <a:pathLst>
                <a:path w="4246" h="3436" extrusionOk="0">
                  <a:moveTo>
                    <a:pt x="0" y="1"/>
                  </a:moveTo>
                  <a:lnTo>
                    <a:pt x="293" y="1364"/>
                  </a:lnTo>
                  <a:cubicBezTo>
                    <a:pt x="483" y="2124"/>
                    <a:pt x="1139" y="2642"/>
                    <a:pt x="1916" y="2659"/>
                  </a:cubicBezTo>
                  <a:lnTo>
                    <a:pt x="3107" y="2693"/>
                  </a:lnTo>
                  <a:lnTo>
                    <a:pt x="4039" y="3436"/>
                  </a:lnTo>
                  <a:lnTo>
                    <a:pt x="4246" y="3194"/>
                  </a:lnTo>
                  <a:lnTo>
                    <a:pt x="3331" y="2452"/>
                  </a:lnTo>
                  <a:lnTo>
                    <a:pt x="3090" y="1347"/>
                  </a:lnTo>
                  <a:cubicBezTo>
                    <a:pt x="2900" y="588"/>
                    <a:pt x="2244" y="53"/>
                    <a:pt x="1467" y="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54379978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4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807" name="Google Shape;14807;p16"/>
          <p:cNvPicPr preferRelativeResize="0"/>
          <p:nvPr/>
        </p:nvPicPr>
        <p:blipFill rotWithShape="1">
          <a:blip r:embed="rId2">
            <a:alphaModFix/>
          </a:blip>
          <a:srcRect b="14653"/>
          <a:stretch/>
        </p:blipFill>
        <p:spPr>
          <a:xfrm>
            <a:off x="1" y="-16"/>
            <a:ext cx="12192004" cy="6935365"/>
          </a:xfrm>
          <a:prstGeom prst="rect">
            <a:avLst/>
          </a:prstGeom>
          <a:noFill/>
          <a:ln>
            <a:noFill/>
          </a:ln>
        </p:spPr>
      </p:pic>
      <p:sp>
        <p:nvSpPr>
          <p:cNvPr id="14808" name="Google Shape;14808;p16"/>
          <p:cNvSpPr txBox="1">
            <a:spLocks noGrp="1"/>
          </p:cNvSpPr>
          <p:nvPr>
            <p:ph type="title"/>
          </p:nvPr>
        </p:nvSpPr>
        <p:spPr>
          <a:xfrm>
            <a:off x="1309733" y="1494600"/>
            <a:ext cx="5307600" cy="232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es-ES"/>
              <a:t>Haga clic para modificar el estilo de título del patrón</a:t>
            </a:r>
            <a:endParaRPr/>
          </a:p>
        </p:txBody>
      </p:sp>
      <p:sp>
        <p:nvSpPr>
          <p:cNvPr id="14809" name="Google Shape;14809;p16"/>
          <p:cNvSpPr>
            <a:spLocks noGrp="1"/>
          </p:cNvSpPr>
          <p:nvPr>
            <p:ph type="pic" idx="2"/>
          </p:nvPr>
        </p:nvSpPr>
        <p:spPr>
          <a:xfrm>
            <a:off x="6863733" y="1283033"/>
            <a:ext cx="4374800" cy="4291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810" name="Google Shape;14810;p16"/>
          <p:cNvGrpSpPr/>
          <p:nvPr/>
        </p:nvGrpSpPr>
        <p:grpSpPr>
          <a:xfrm>
            <a:off x="152467" y="243134"/>
            <a:ext cx="455667" cy="6352167"/>
            <a:chOff x="151925" y="182350"/>
            <a:chExt cx="341750" cy="4764125"/>
          </a:xfrm>
        </p:grpSpPr>
        <p:sp>
          <p:nvSpPr>
            <p:cNvPr id="14811" name="Google Shape;14811;p16"/>
            <p:cNvSpPr/>
            <p:nvPr/>
          </p:nvSpPr>
          <p:spPr>
            <a:xfrm rot="-5400000">
              <a:off x="-632987" y="3819813"/>
              <a:ext cx="2226124" cy="27200"/>
            </a:xfrm>
            <a:custGeom>
              <a:avLst/>
              <a:gdLst/>
              <a:ahLst/>
              <a:cxnLst/>
              <a:rect l="l" t="t" r="r" b="b"/>
              <a:pathLst>
                <a:path w="101522" h="1088" extrusionOk="0">
                  <a:moveTo>
                    <a:pt x="1" y="0"/>
                  </a:moveTo>
                  <a:lnTo>
                    <a:pt x="1" y="1088"/>
                  </a:lnTo>
                  <a:lnTo>
                    <a:pt x="101521" y="1088"/>
                  </a:lnTo>
                  <a:lnTo>
                    <a:pt x="1015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12" name="Google Shape;14812;p16"/>
            <p:cNvSpPr/>
            <p:nvPr/>
          </p:nvSpPr>
          <p:spPr>
            <a:xfrm rot="-5400000">
              <a:off x="-714749" y="3826076"/>
              <a:ext cx="2226124" cy="14675"/>
            </a:xfrm>
            <a:custGeom>
              <a:avLst/>
              <a:gdLst/>
              <a:ahLst/>
              <a:cxnLst/>
              <a:rect l="l" t="t" r="r" b="b"/>
              <a:pathLst>
                <a:path w="101522" h="587" extrusionOk="0">
                  <a:moveTo>
                    <a:pt x="1" y="0"/>
                  </a:moveTo>
                  <a:lnTo>
                    <a:pt x="1" y="587"/>
                  </a:lnTo>
                  <a:lnTo>
                    <a:pt x="101521" y="587"/>
                  </a:lnTo>
                  <a:lnTo>
                    <a:pt x="1015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13" name="Google Shape;14813;p16"/>
            <p:cNvSpPr/>
            <p:nvPr/>
          </p:nvSpPr>
          <p:spPr>
            <a:xfrm rot="-5400000">
              <a:off x="151913" y="3317588"/>
              <a:ext cx="200675" cy="200650"/>
            </a:xfrm>
            <a:custGeom>
              <a:avLst/>
              <a:gdLst/>
              <a:ahLst/>
              <a:cxnLst/>
              <a:rect l="l" t="t" r="r" b="b"/>
              <a:pathLst>
                <a:path w="8027" h="8026" extrusionOk="0">
                  <a:moveTo>
                    <a:pt x="7560" y="466"/>
                  </a:moveTo>
                  <a:lnTo>
                    <a:pt x="7560" y="7560"/>
                  </a:lnTo>
                  <a:lnTo>
                    <a:pt x="466" y="7560"/>
                  </a:lnTo>
                  <a:lnTo>
                    <a:pt x="466" y="466"/>
                  </a:lnTo>
                  <a:close/>
                  <a:moveTo>
                    <a:pt x="0" y="0"/>
                  </a:moveTo>
                  <a:lnTo>
                    <a:pt x="0" y="8026"/>
                  </a:lnTo>
                  <a:lnTo>
                    <a:pt x="8026" y="8026"/>
                  </a:lnTo>
                  <a:lnTo>
                    <a:pt x="80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14" name="Google Shape;14814;p16"/>
            <p:cNvSpPr/>
            <p:nvPr/>
          </p:nvSpPr>
          <p:spPr>
            <a:xfrm rot="-5400000">
              <a:off x="188038" y="3425788"/>
              <a:ext cx="57000" cy="56325"/>
            </a:xfrm>
            <a:custGeom>
              <a:avLst/>
              <a:gdLst/>
              <a:ahLst/>
              <a:cxnLst/>
              <a:rect l="l" t="t" r="r" b="b"/>
              <a:pathLst>
                <a:path w="2280" h="2253" extrusionOk="0">
                  <a:moveTo>
                    <a:pt x="685" y="1"/>
                  </a:moveTo>
                  <a:cubicBezTo>
                    <a:pt x="523" y="1"/>
                    <a:pt x="363" y="78"/>
                    <a:pt x="277" y="234"/>
                  </a:cubicBezTo>
                  <a:lnTo>
                    <a:pt x="139" y="458"/>
                  </a:lnTo>
                  <a:cubicBezTo>
                    <a:pt x="1" y="682"/>
                    <a:pt x="87" y="976"/>
                    <a:pt x="312" y="1114"/>
                  </a:cubicBezTo>
                  <a:lnTo>
                    <a:pt x="1088" y="1563"/>
                  </a:lnTo>
                  <a:lnTo>
                    <a:pt x="2279" y="2253"/>
                  </a:lnTo>
                  <a:lnTo>
                    <a:pt x="2279" y="2253"/>
                  </a:lnTo>
                  <a:lnTo>
                    <a:pt x="2124" y="2011"/>
                  </a:lnTo>
                  <a:lnTo>
                    <a:pt x="1106" y="234"/>
                  </a:lnTo>
                  <a:cubicBezTo>
                    <a:pt x="1011" y="78"/>
                    <a:pt x="847" y="1"/>
                    <a:pt x="6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15" name="Google Shape;14815;p16"/>
            <p:cNvSpPr/>
            <p:nvPr/>
          </p:nvSpPr>
          <p:spPr>
            <a:xfrm rot="-5400000">
              <a:off x="280063" y="3403438"/>
              <a:ext cx="34125" cy="68650"/>
            </a:xfrm>
            <a:custGeom>
              <a:avLst/>
              <a:gdLst/>
              <a:ahLst/>
              <a:cxnLst/>
              <a:rect l="l" t="t" r="r" b="b"/>
              <a:pathLst>
                <a:path w="1365" h="2746" extrusionOk="0">
                  <a:moveTo>
                    <a:pt x="1364" y="1"/>
                  </a:moveTo>
                  <a:lnTo>
                    <a:pt x="190" y="2020"/>
                  </a:lnTo>
                  <a:cubicBezTo>
                    <a:pt x="1" y="2331"/>
                    <a:pt x="242" y="2745"/>
                    <a:pt x="605" y="2745"/>
                  </a:cubicBezTo>
                  <a:lnTo>
                    <a:pt x="864" y="2745"/>
                  </a:lnTo>
                  <a:cubicBezTo>
                    <a:pt x="1140" y="2745"/>
                    <a:pt x="1364" y="2521"/>
                    <a:pt x="1364" y="2262"/>
                  </a:cubicBezTo>
                  <a:lnTo>
                    <a:pt x="13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16" name="Google Shape;14816;p16"/>
            <p:cNvSpPr/>
            <p:nvPr/>
          </p:nvSpPr>
          <p:spPr>
            <a:xfrm rot="-5400000">
              <a:off x="190750" y="3403450"/>
              <a:ext cx="34125" cy="68625"/>
            </a:xfrm>
            <a:custGeom>
              <a:avLst/>
              <a:gdLst/>
              <a:ahLst/>
              <a:cxnLst/>
              <a:rect l="l" t="t" r="r" b="b"/>
              <a:pathLst>
                <a:path w="1365" h="2745" extrusionOk="0">
                  <a:moveTo>
                    <a:pt x="622" y="0"/>
                  </a:moveTo>
                  <a:cubicBezTo>
                    <a:pt x="242" y="0"/>
                    <a:pt x="1" y="397"/>
                    <a:pt x="190" y="725"/>
                  </a:cubicBezTo>
                  <a:lnTo>
                    <a:pt x="1209" y="2486"/>
                  </a:lnTo>
                  <a:lnTo>
                    <a:pt x="1364" y="2744"/>
                  </a:lnTo>
                  <a:lnTo>
                    <a:pt x="1364" y="483"/>
                  </a:lnTo>
                  <a:cubicBezTo>
                    <a:pt x="1364" y="207"/>
                    <a:pt x="1140" y="0"/>
                    <a:pt x="8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17" name="Google Shape;14817;p16"/>
            <p:cNvSpPr/>
            <p:nvPr/>
          </p:nvSpPr>
          <p:spPr>
            <a:xfrm rot="-5400000">
              <a:off x="280288" y="3363963"/>
              <a:ext cx="33675" cy="68650"/>
            </a:xfrm>
            <a:custGeom>
              <a:avLst/>
              <a:gdLst/>
              <a:ahLst/>
              <a:cxnLst/>
              <a:rect l="l" t="t" r="r" b="b"/>
              <a:pathLst>
                <a:path w="1347" h="2746" extrusionOk="0">
                  <a:moveTo>
                    <a:pt x="0" y="1"/>
                  </a:moveTo>
                  <a:lnTo>
                    <a:pt x="0" y="2262"/>
                  </a:lnTo>
                  <a:cubicBezTo>
                    <a:pt x="0" y="2521"/>
                    <a:pt x="208" y="2745"/>
                    <a:pt x="484" y="2745"/>
                  </a:cubicBezTo>
                  <a:lnTo>
                    <a:pt x="743" y="2745"/>
                  </a:lnTo>
                  <a:cubicBezTo>
                    <a:pt x="1105" y="2745"/>
                    <a:pt x="1347" y="2331"/>
                    <a:pt x="1157" y="202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18" name="Google Shape;14818;p16"/>
            <p:cNvSpPr/>
            <p:nvPr/>
          </p:nvSpPr>
          <p:spPr>
            <a:xfrm rot="-5400000">
              <a:off x="233338" y="3356138"/>
              <a:ext cx="73375" cy="29950"/>
            </a:xfrm>
            <a:custGeom>
              <a:avLst/>
              <a:gdLst/>
              <a:ahLst/>
              <a:cxnLst/>
              <a:rect l="l" t="t" r="r" b="b"/>
              <a:pathLst>
                <a:path w="2935" h="1198" extrusionOk="0">
                  <a:moveTo>
                    <a:pt x="1" y="0"/>
                  </a:moveTo>
                  <a:lnTo>
                    <a:pt x="1968" y="1139"/>
                  </a:lnTo>
                  <a:cubicBezTo>
                    <a:pt x="2041" y="1178"/>
                    <a:pt x="2121" y="1198"/>
                    <a:pt x="2200" y="1198"/>
                  </a:cubicBezTo>
                  <a:cubicBezTo>
                    <a:pt x="2366" y="1198"/>
                    <a:pt x="2531" y="1113"/>
                    <a:pt x="2624" y="949"/>
                  </a:cubicBezTo>
                  <a:lnTo>
                    <a:pt x="2745" y="742"/>
                  </a:lnTo>
                  <a:cubicBezTo>
                    <a:pt x="2935" y="414"/>
                    <a:pt x="2711" y="17"/>
                    <a:pt x="2331" y="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19" name="Google Shape;14819;p16"/>
            <p:cNvSpPr/>
            <p:nvPr/>
          </p:nvSpPr>
          <p:spPr>
            <a:xfrm rot="-5400000">
              <a:off x="259850" y="3353775"/>
              <a:ext cx="56550" cy="56650"/>
            </a:xfrm>
            <a:custGeom>
              <a:avLst/>
              <a:gdLst/>
              <a:ahLst/>
              <a:cxnLst/>
              <a:rect l="l" t="t" r="r" b="b"/>
              <a:pathLst>
                <a:path w="2262" h="2266" extrusionOk="0">
                  <a:moveTo>
                    <a:pt x="0" y="0"/>
                  </a:moveTo>
                  <a:lnTo>
                    <a:pt x="1157" y="2019"/>
                  </a:lnTo>
                  <a:cubicBezTo>
                    <a:pt x="1252" y="2183"/>
                    <a:pt x="1416" y="2265"/>
                    <a:pt x="1580" y="2265"/>
                  </a:cubicBezTo>
                  <a:cubicBezTo>
                    <a:pt x="1744" y="2265"/>
                    <a:pt x="1907" y="2183"/>
                    <a:pt x="2002" y="2019"/>
                  </a:cubicBezTo>
                  <a:lnTo>
                    <a:pt x="2123" y="1812"/>
                  </a:lnTo>
                  <a:cubicBezTo>
                    <a:pt x="2261" y="1571"/>
                    <a:pt x="2192" y="1260"/>
                    <a:pt x="1951" y="113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20" name="Google Shape;14820;p16"/>
            <p:cNvSpPr/>
            <p:nvPr/>
          </p:nvSpPr>
          <p:spPr>
            <a:xfrm rot="-5400000">
              <a:off x="233225" y="3450300"/>
              <a:ext cx="73375" cy="29725"/>
            </a:xfrm>
            <a:custGeom>
              <a:avLst/>
              <a:gdLst/>
              <a:ahLst/>
              <a:cxnLst/>
              <a:rect l="l" t="t" r="r" b="b"/>
              <a:pathLst>
                <a:path w="2935" h="1189" extrusionOk="0">
                  <a:moveTo>
                    <a:pt x="604" y="0"/>
                  </a:moveTo>
                  <a:cubicBezTo>
                    <a:pt x="242" y="0"/>
                    <a:pt x="0" y="414"/>
                    <a:pt x="190" y="725"/>
                  </a:cubicBezTo>
                  <a:lnTo>
                    <a:pt x="311" y="949"/>
                  </a:lnTo>
                  <a:cubicBezTo>
                    <a:pt x="404" y="1100"/>
                    <a:pt x="566" y="1189"/>
                    <a:pt x="737" y="1189"/>
                  </a:cubicBezTo>
                  <a:cubicBezTo>
                    <a:pt x="820" y="1189"/>
                    <a:pt x="905" y="1167"/>
                    <a:pt x="984" y="1122"/>
                  </a:cubicBezTo>
                  <a:lnTo>
                    <a:pt x="29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21" name="Google Shape;14821;p16"/>
            <p:cNvSpPr/>
            <p:nvPr/>
          </p:nvSpPr>
          <p:spPr>
            <a:xfrm rot="-5400000">
              <a:off x="259463" y="3425788"/>
              <a:ext cx="57000" cy="56325"/>
            </a:xfrm>
            <a:custGeom>
              <a:avLst/>
              <a:gdLst/>
              <a:ahLst/>
              <a:cxnLst/>
              <a:rect l="l" t="t" r="r" b="b"/>
              <a:pathLst>
                <a:path w="2280" h="2253" extrusionOk="0">
                  <a:moveTo>
                    <a:pt x="2279" y="0"/>
                  </a:moveTo>
                  <a:lnTo>
                    <a:pt x="312" y="1139"/>
                  </a:lnTo>
                  <a:cubicBezTo>
                    <a:pt x="87" y="1260"/>
                    <a:pt x="1" y="1571"/>
                    <a:pt x="139" y="1795"/>
                  </a:cubicBezTo>
                  <a:lnTo>
                    <a:pt x="277" y="2019"/>
                  </a:lnTo>
                  <a:cubicBezTo>
                    <a:pt x="363" y="2175"/>
                    <a:pt x="523" y="2252"/>
                    <a:pt x="685" y="2252"/>
                  </a:cubicBezTo>
                  <a:cubicBezTo>
                    <a:pt x="847" y="2252"/>
                    <a:pt x="1011" y="2175"/>
                    <a:pt x="1106" y="2019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22" name="Google Shape;14822;p16"/>
            <p:cNvSpPr/>
            <p:nvPr/>
          </p:nvSpPr>
          <p:spPr>
            <a:xfrm rot="-5400000">
              <a:off x="190975" y="3364400"/>
              <a:ext cx="33675" cy="68625"/>
            </a:xfrm>
            <a:custGeom>
              <a:avLst/>
              <a:gdLst/>
              <a:ahLst/>
              <a:cxnLst/>
              <a:rect l="l" t="t" r="r" b="b"/>
              <a:pathLst>
                <a:path w="1347" h="2745" extrusionOk="0">
                  <a:moveTo>
                    <a:pt x="483" y="0"/>
                  </a:moveTo>
                  <a:cubicBezTo>
                    <a:pt x="225" y="0"/>
                    <a:pt x="0" y="207"/>
                    <a:pt x="0" y="483"/>
                  </a:cubicBezTo>
                  <a:lnTo>
                    <a:pt x="0" y="2744"/>
                  </a:lnTo>
                  <a:lnTo>
                    <a:pt x="138" y="2486"/>
                  </a:lnTo>
                  <a:lnTo>
                    <a:pt x="1174" y="725"/>
                  </a:lnTo>
                  <a:cubicBezTo>
                    <a:pt x="1346" y="397"/>
                    <a:pt x="1122" y="0"/>
                    <a:pt x="7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23" name="Google Shape;14823;p16"/>
            <p:cNvSpPr/>
            <p:nvPr/>
          </p:nvSpPr>
          <p:spPr>
            <a:xfrm rot="-5400000">
              <a:off x="197913" y="3356263"/>
              <a:ext cx="73375" cy="29700"/>
            </a:xfrm>
            <a:custGeom>
              <a:avLst/>
              <a:gdLst/>
              <a:ahLst/>
              <a:cxnLst/>
              <a:rect l="l" t="t" r="r" b="b"/>
              <a:pathLst>
                <a:path w="2935" h="1188" extrusionOk="0">
                  <a:moveTo>
                    <a:pt x="2201" y="0"/>
                  </a:moveTo>
                  <a:cubicBezTo>
                    <a:pt x="2121" y="0"/>
                    <a:pt x="2041" y="21"/>
                    <a:pt x="1968" y="66"/>
                  </a:cubicBezTo>
                  <a:lnTo>
                    <a:pt x="381" y="981"/>
                  </a:lnTo>
                  <a:lnTo>
                    <a:pt x="1" y="1188"/>
                  </a:lnTo>
                  <a:lnTo>
                    <a:pt x="2331" y="1188"/>
                  </a:lnTo>
                  <a:cubicBezTo>
                    <a:pt x="2711" y="1188"/>
                    <a:pt x="2935" y="791"/>
                    <a:pt x="2745" y="463"/>
                  </a:cubicBezTo>
                  <a:lnTo>
                    <a:pt x="2624" y="256"/>
                  </a:lnTo>
                  <a:cubicBezTo>
                    <a:pt x="2531" y="92"/>
                    <a:pt x="2367" y="0"/>
                    <a:pt x="2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24" name="Google Shape;14824;p16"/>
            <p:cNvSpPr/>
            <p:nvPr/>
          </p:nvSpPr>
          <p:spPr>
            <a:xfrm rot="-5400000">
              <a:off x="188313" y="3353988"/>
              <a:ext cx="56550" cy="56225"/>
            </a:xfrm>
            <a:custGeom>
              <a:avLst/>
              <a:gdLst/>
              <a:ahLst/>
              <a:cxnLst/>
              <a:rect l="l" t="t" r="r" b="b"/>
              <a:pathLst>
                <a:path w="2262" h="2249" extrusionOk="0">
                  <a:moveTo>
                    <a:pt x="1580" y="1"/>
                  </a:moveTo>
                  <a:cubicBezTo>
                    <a:pt x="1416" y="1"/>
                    <a:pt x="1252" y="83"/>
                    <a:pt x="1157" y="247"/>
                  </a:cubicBezTo>
                  <a:lnTo>
                    <a:pt x="138" y="2007"/>
                  </a:lnTo>
                  <a:lnTo>
                    <a:pt x="0" y="2249"/>
                  </a:lnTo>
                  <a:lnTo>
                    <a:pt x="380" y="2042"/>
                  </a:lnTo>
                  <a:lnTo>
                    <a:pt x="1951" y="1127"/>
                  </a:lnTo>
                  <a:cubicBezTo>
                    <a:pt x="2175" y="989"/>
                    <a:pt x="2261" y="696"/>
                    <a:pt x="2123" y="454"/>
                  </a:cubicBezTo>
                  <a:lnTo>
                    <a:pt x="2002" y="247"/>
                  </a:lnTo>
                  <a:cubicBezTo>
                    <a:pt x="1907" y="83"/>
                    <a:pt x="1744" y="1"/>
                    <a:pt x="1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25" name="Google Shape;14825;p16"/>
            <p:cNvSpPr/>
            <p:nvPr/>
          </p:nvSpPr>
          <p:spPr>
            <a:xfrm rot="-5400000">
              <a:off x="197900" y="3450300"/>
              <a:ext cx="73375" cy="29725"/>
            </a:xfrm>
            <a:custGeom>
              <a:avLst/>
              <a:gdLst/>
              <a:ahLst/>
              <a:cxnLst/>
              <a:rect l="l" t="t" r="r" b="b"/>
              <a:pathLst>
                <a:path w="2935" h="1189" extrusionOk="0">
                  <a:moveTo>
                    <a:pt x="737" y="0"/>
                  </a:moveTo>
                  <a:cubicBezTo>
                    <a:pt x="566" y="0"/>
                    <a:pt x="404" y="89"/>
                    <a:pt x="311" y="240"/>
                  </a:cubicBezTo>
                  <a:lnTo>
                    <a:pt x="190" y="464"/>
                  </a:lnTo>
                  <a:cubicBezTo>
                    <a:pt x="0" y="775"/>
                    <a:pt x="242" y="1189"/>
                    <a:pt x="604" y="1189"/>
                  </a:cubicBezTo>
                  <a:lnTo>
                    <a:pt x="2934" y="1189"/>
                  </a:lnTo>
                  <a:lnTo>
                    <a:pt x="1743" y="516"/>
                  </a:lnTo>
                  <a:lnTo>
                    <a:pt x="984" y="67"/>
                  </a:lnTo>
                  <a:cubicBezTo>
                    <a:pt x="905" y="22"/>
                    <a:pt x="820" y="0"/>
                    <a:pt x="7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26" name="Google Shape;14826;p16"/>
            <p:cNvSpPr/>
            <p:nvPr/>
          </p:nvSpPr>
          <p:spPr>
            <a:xfrm rot="-5400000">
              <a:off x="222250" y="3387925"/>
              <a:ext cx="60000" cy="60000"/>
            </a:xfrm>
            <a:custGeom>
              <a:avLst/>
              <a:gdLst/>
              <a:ahLst/>
              <a:cxnLst/>
              <a:rect l="l" t="t" r="r" b="b"/>
              <a:pathLst>
                <a:path w="2400" h="2400" extrusionOk="0">
                  <a:moveTo>
                    <a:pt x="1192" y="0"/>
                  </a:moveTo>
                  <a:cubicBezTo>
                    <a:pt x="536" y="0"/>
                    <a:pt x="1" y="536"/>
                    <a:pt x="1" y="1209"/>
                  </a:cubicBezTo>
                  <a:cubicBezTo>
                    <a:pt x="1" y="1865"/>
                    <a:pt x="536" y="2400"/>
                    <a:pt x="1192" y="2400"/>
                  </a:cubicBezTo>
                  <a:cubicBezTo>
                    <a:pt x="1865" y="2400"/>
                    <a:pt x="2400" y="1865"/>
                    <a:pt x="2400" y="1209"/>
                  </a:cubicBezTo>
                  <a:cubicBezTo>
                    <a:pt x="2400" y="536"/>
                    <a:pt x="1865" y="0"/>
                    <a:pt x="11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27" name="Google Shape;14827;p16"/>
            <p:cNvSpPr/>
            <p:nvPr/>
          </p:nvSpPr>
          <p:spPr>
            <a:xfrm rot="-5400000">
              <a:off x="152125" y="3889100"/>
              <a:ext cx="200250" cy="200650"/>
            </a:xfrm>
            <a:custGeom>
              <a:avLst/>
              <a:gdLst/>
              <a:ahLst/>
              <a:cxnLst/>
              <a:rect l="l" t="t" r="r" b="b"/>
              <a:pathLst>
                <a:path w="8010" h="8026" extrusionOk="0">
                  <a:moveTo>
                    <a:pt x="7543" y="466"/>
                  </a:moveTo>
                  <a:lnTo>
                    <a:pt x="7543" y="7560"/>
                  </a:lnTo>
                  <a:lnTo>
                    <a:pt x="467" y="7560"/>
                  </a:lnTo>
                  <a:lnTo>
                    <a:pt x="467" y="466"/>
                  </a:lnTo>
                  <a:close/>
                  <a:moveTo>
                    <a:pt x="1" y="0"/>
                  </a:moveTo>
                  <a:lnTo>
                    <a:pt x="1" y="8026"/>
                  </a:lnTo>
                  <a:lnTo>
                    <a:pt x="8009" y="8026"/>
                  </a:lnTo>
                  <a:lnTo>
                    <a:pt x="80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28" name="Google Shape;14828;p16"/>
            <p:cNvSpPr/>
            <p:nvPr/>
          </p:nvSpPr>
          <p:spPr>
            <a:xfrm rot="-5400000">
              <a:off x="188050" y="3997075"/>
              <a:ext cx="56975" cy="56325"/>
            </a:xfrm>
            <a:custGeom>
              <a:avLst/>
              <a:gdLst/>
              <a:ahLst/>
              <a:cxnLst/>
              <a:rect l="l" t="t" r="r" b="b"/>
              <a:pathLst>
                <a:path w="2279" h="2253" extrusionOk="0">
                  <a:moveTo>
                    <a:pt x="682" y="1"/>
                  </a:moveTo>
                  <a:cubicBezTo>
                    <a:pt x="518" y="1"/>
                    <a:pt x="354" y="78"/>
                    <a:pt x="259" y="234"/>
                  </a:cubicBezTo>
                  <a:lnTo>
                    <a:pt x="138" y="458"/>
                  </a:lnTo>
                  <a:cubicBezTo>
                    <a:pt x="0" y="682"/>
                    <a:pt x="87" y="993"/>
                    <a:pt x="311" y="1114"/>
                  </a:cubicBezTo>
                  <a:lnTo>
                    <a:pt x="1088" y="1563"/>
                  </a:lnTo>
                  <a:lnTo>
                    <a:pt x="2279" y="2253"/>
                  </a:lnTo>
                  <a:lnTo>
                    <a:pt x="2279" y="2253"/>
                  </a:lnTo>
                  <a:lnTo>
                    <a:pt x="2123" y="2011"/>
                  </a:lnTo>
                  <a:lnTo>
                    <a:pt x="1105" y="234"/>
                  </a:lnTo>
                  <a:cubicBezTo>
                    <a:pt x="1010" y="78"/>
                    <a:pt x="846" y="1"/>
                    <a:pt x="6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29" name="Google Shape;14829;p16"/>
            <p:cNvSpPr/>
            <p:nvPr/>
          </p:nvSpPr>
          <p:spPr>
            <a:xfrm rot="-5400000">
              <a:off x="280063" y="3974738"/>
              <a:ext cx="34125" cy="68650"/>
            </a:xfrm>
            <a:custGeom>
              <a:avLst/>
              <a:gdLst/>
              <a:ahLst/>
              <a:cxnLst/>
              <a:rect l="l" t="t" r="r" b="b"/>
              <a:pathLst>
                <a:path w="1365" h="2746" extrusionOk="0">
                  <a:moveTo>
                    <a:pt x="1364" y="1"/>
                  </a:moveTo>
                  <a:lnTo>
                    <a:pt x="191" y="2020"/>
                  </a:lnTo>
                  <a:cubicBezTo>
                    <a:pt x="1" y="2331"/>
                    <a:pt x="243" y="2745"/>
                    <a:pt x="622" y="2745"/>
                  </a:cubicBezTo>
                  <a:lnTo>
                    <a:pt x="864" y="2745"/>
                  </a:lnTo>
                  <a:cubicBezTo>
                    <a:pt x="1140" y="2745"/>
                    <a:pt x="1364" y="2521"/>
                    <a:pt x="1364" y="2262"/>
                  </a:cubicBezTo>
                  <a:lnTo>
                    <a:pt x="13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30" name="Google Shape;14830;p16"/>
            <p:cNvSpPr/>
            <p:nvPr/>
          </p:nvSpPr>
          <p:spPr>
            <a:xfrm rot="-5400000">
              <a:off x="190750" y="3974750"/>
              <a:ext cx="34125" cy="68625"/>
            </a:xfrm>
            <a:custGeom>
              <a:avLst/>
              <a:gdLst/>
              <a:ahLst/>
              <a:cxnLst/>
              <a:rect l="l" t="t" r="r" b="b"/>
              <a:pathLst>
                <a:path w="1365" h="2745" extrusionOk="0">
                  <a:moveTo>
                    <a:pt x="622" y="0"/>
                  </a:moveTo>
                  <a:cubicBezTo>
                    <a:pt x="243" y="0"/>
                    <a:pt x="1" y="397"/>
                    <a:pt x="191" y="725"/>
                  </a:cubicBezTo>
                  <a:lnTo>
                    <a:pt x="1209" y="2486"/>
                  </a:lnTo>
                  <a:lnTo>
                    <a:pt x="1364" y="2744"/>
                  </a:lnTo>
                  <a:lnTo>
                    <a:pt x="1364" y="483"/>
                  </a:lnTo>
                  <a:cubicBezTo>
                    <a:pt x="1364" y="207"/>
                    <a:pt x="1140" y="0"/>
                    <a:pt x="8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31" name="Google Shape;14831;p16"/>
            <p:cNvSpPr/>
            <p:nvPr/>
          </p:nvSpPr>
          <p:spPr>
            <a:xfrm rot="-5400000">
              <a:off x="280075" y="3935475"/>
              <a:ext cx="34100" cy="68650"/>
            </a:xfrm>
            <a:custGeom>
              <a:avLst/>
              <a:gdLst/>
              <a:ahLst/>
              <a:cxnLst/>
              <a:rect l="l" t="t" r="r" b="b"/>
              <a:pathLst>
                <a:path w="1364" h="2746" extrusionOk="0">
                  <a:moveTo>
                    <a:pt x="1" y="1"/>
                  </a:moveTo>
                  <a:lnTo>
                    <a:pt x="1" y="2262"/>
                  </a:lnTo>
                  <a:cubicBezTo>
                    <a:pt x="1" y="2521"/>
                    <a:pt x="225" y="2745"/>
                    <a:pt x="501" y="2745"/>
                  </a:cubicBezTo>
                  <a:lnTo>
                    <a:pt x="743" y="2745"/>
                  </a:lnTo>
                  <a:cubicBezTo>
                    <a:pt x="1122" y="2745"/>
                    <a:pt x="1364" y="2331"/>
                    <a:pt x="1174" y="20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32" name="Google Shape;14832;p16"/>
            <p:cNvSpPr/>
            <p:nvPr/>
          </p:nvSpPr>
          <p:spPr>
            <a:xfrm rot="-5400000">
              <a:off x="233338" y="3927413"/>
              <a:ext cx="73375" cy="29950"/>
            </a:xfrm>
            <a:custGeom>
              <a:avLst/>
              <a:gdLst/>
              <a:ahLst/>
              <a:cxnLst/>
              <a:rect l="l" t="t" r="r" b="b"/>
              <a:pathLst>
                <a:path w="2935" h="1198" extrusionOk="0">
                  <a:moveTo>
                    <a:pt x="0" y="0"/>
                  </a:moveTo>
                  <a:lnTo>
                    <a:pt x="1951" y="1139"/>
                  </a:lnTo>
                  <a:cubicBezTo>
                    <a:pt x="2029" y="1178"/>
                    <a:pt x="2112" y="1198"/>
                    <a:pt x="2194" y="1198"/>
                  </a:cubicBezTo>
                  <a:cubicBezTo>
                    <a:pt x="2365" y="1198"/>
                    <a:pt x="2530" y="1113"/>
                    <a:pt x="2624" y="949"/>
                  </a:cubicBezTo>
                  <a:lnTo>
                    <a:pt x="2744" y="742"/>
                  </a:lnTo>
                  <a:cubicBezTo>
                    <a:pt x="2934" y="414"/>
                    <a:pt x="2693" y="17"/>
                    <a:pt x="2330" y="1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33" name="Google Shape;14833;p16"/>
            <p:cNvSpPr/>
            <p:nvPr/>
          </p:nvSpPr>
          <p:spPr>
            <a:xfrm rot="-5400000">
              <a:off x="259850" y="3925075"/>
              <a:ext cx="56550" cy="56650"/>
            </a:xfrm>
            <a:custGeom>
              <a:avLst/>
              <a:gdLst/>
              <a:ahLst/>
              <a:cxnLst/>
              <a:rect l="l" t="t" r="r" b="b"/>
              <a:pathLst>
                <a:path w="2262" h="2266" extrusionOk="0">
                  <a:moveTo>
                    <a:pt x="1" y="0"/>
                  </a:moveTo>
                  <a:lnTo>
                    <a:pt x="1157" y="2019"/>
                  </a:lnTo>
                  <a:cubicBezTo>
                    <a:pt x="1252" y="2183"/>
                    <a:pt x="1416" y="2265"/>
                    <a:pt x="1580" y="2265"/>
                  </a:cubicBezTo>
                  <a:cubicBezTo>
                    <a:pt x="1744" y="2265"/>
                    <a:pt x="1908" y="2183"/>
                    <a:pt x="2003" y="2019"/>
                  </a:cubicBezTo>
                  <a:lnTo>
                    <a:pt x="2124" y="1812"/>
                  </a:lnTo>
                  <a:cubicBezTo>
                    <a:pt x="2262" y="1571"/>
                    <a:pt x="2193" y="1260"/>
                    <a:pt x="1951" y="113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34" name="Google Shape;14834;p16"/>
            <p:cNvSpPr/>
            <p:nvPr/>
          </p:nvSpPr>
          <p:spPr>
            <a:xfrm rot="-5400000">
              <a:off x="233225" y="4021600"/>
              <a:ext cx="73375" cy="29725"/>
            </a:xfrm>
            <a:custGeom>
              <a:avLst/>
              <a:gdLst/>
              <a:ahLst/>
              <a:cxnLst/>
              <a:rect l="l" t="t" r="r" b="b"/>
              <a:pathLst>
                <a:path w="2935" h="1189" extrusionOk="0">
                  <a:moveTo>
                    <a:pt x="605" y="0"/>
                  </a:moveTo>
                  <a:cubicBezTo>
                    <a:pt x="242" y="0"/>
                    <a:pt x="1" y="414"/>
                    <a:pt x="190" y="725"/>
                  </a:cubicBezTo>
                  <a:lnTo>
                    <a:pt x="311" y="949"/>
                  </a:lnTo>
                  <a:cubicBezTo>
                    <a:pt x="404" y="1100"/>
                    <a:pt x="567" y="1189"/>
                    <a:pt x="737" y="1189"/>
                  </a:cubicBezTo>
                  <a:cubicBezTo>
                    <a:pt x="820" y="1189"/>
                    <a:pt x="905" y="1167"/>
                    <a:pt x="984" y="1122"/>
                  </a:cubicBezTo>
                  <a:lnTo>
                    <a:pt x="29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35" name="Google Shape;14835;p16"/>
            <p:cNvSpPr/>
            <p:nvPr/>
          </p:nvSpPr>
          <p:spPr>
            <a:xfrm rot="-5400000">
              <a:off x="259475" y="3997075"/>
              <a:ext cx="56975" cy="56325"/>
            </a:xfrm>
            <a:custGeom>
              <a:avLst/>
              <a:gdLst/>
              <a:ahLst/>
              <a:cxnLst/>
              <a:rect l="l" t="t" r="r" b="b"/>
              <a:pathLst>
                <a:path w="2279" h="2253" extrusionOk="0">
                  <a:moveTo>
                    <a:pt x="2279" y="0"/>
                  </a:moveTo>
                  <a:lnTo>
                    <a:pt x="311" y="1139"/>
                  </a:lnTo>
                  <a:cubicBezTo>
                    <a:pt x="87" y="1260"/>
                    <a:pt x="0" y="1571"/>
                    <a:pt x="138" y="1795"/>
                  </a:cubicBezTo>
                  <a:lnTo>
                    <a:pt x="259" y="2019"/>
                  </a:lnTo>
                  <a:cubicBezTo>
                    <a:pt x="354" y="2175"/>
                    <a:pt x="518" y="2252"/>
                    <a:pt x="682" y="2252"/>
                  </a:cubicBezTo>
                  <a:cubicBezTo>
                    <a:pt x="846" y="2252"/>
                    <a:pt x="1010" y="2175"/>
                    <a:pt x="1105" y="2019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36" name="Google Shape;14836;p16"/>
            <p:cNvSpPr/>
            <p:nvPr/>
          </p:nvSpPr>
          <p:spPr>
            <a:xfrm rot="-5400000">
              <a:off x="190763" y="3935488"/>
              <a:ext cx="34100" cy="68625"/>
            </a:xfrm>
            <a:custGeom>
              <a:avLst/>
              <a:gdLst/>
              <a:ahLst/>
              <a:cxnLst/>
              <a:rect l="l" t="t" r="r" b="b"/>
              <a:pathLst>
                <a:path w="1364" h="2745" extrusionOk="0">
                  <a:moveTo>
                    <a:pt x="501" y="0"/>
                  </a:moveTo>
                  <a:cubicBezTo>
                    <a:pt x="225" y="0"/>
                    <a:pt x="1" y="207"/>
                    <a:pt x="1" y="483"/>
                  </a:cubicBezTo>
                  <a:lnTo>
                    <a:pt x="1" y="2744"/>
                  </a:lnTo>
                  <a:lnTo>
                    <a:pt x="156" y="2486"/>
                  </a:lnTo>
                  <a:lnTo>
                    <a:pt x="1174" y="725"/>
                  </a:lnTo>
                  <a:cubicBezTo>
                    <a:pt x="1364" y="397"/>
                    <a:pt x="1122" y="0"/>
                    <a:pt x="7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37" name="Google Shape;14837;p16"/>
            <p:cNvSpPr/>
            <p:nvPr/>
          </p:nvSpPr>
          <p:spPr>
            <a:xfrm rot="-5400000">
              <a:off x="197913" y="3927538"/>
              <a:ext cx="73375" cy="29700"/>
            </a:xfrm>
            <a:custGeom>
              <a:avLst/>
              <a:gdLst/>
              <a:ahLst/>
              <a:cxnLst/>
              <a:rect l="l" t="t" r="r" b="b"/>
              <a:pathLst>
                <a:path w="2935" h="1188" extrusionOk="0">
                  <a:moveTo>
                    <a:pt x="2195" y="0"/>
                  </a:moveTo>
                  <a:cubicBezTo>
                    <a:pt x="2112" y="0"/>
                    <a:pt x="2029" y="21"/>
                    <a:pt x="1951" y="66"/>
                  </a:cubicBezTo>
                  <a:lnTo>
                    <a:pt x="380" y="981"/>
                  </a:lnTo>
                  <a:lnTo>
                    <a:pt x="0" y="1188"/>
                  </a:lnTo>
                  <a:lnTo>
                    <a:pt x="2330" y="1188"/>
                  </a:lnTo>
                  <a:cubicBezTo>
                    <a:pt x="2693" y="1188"/>
                    <a:pt x="2934" y="791"/>
                    <a:pt x="2744" y="463"/>
                  </a:cubicBezTo>
                  <a:lnTo>
                    <a:pt x="2624" y="256"/>
                  </a:lnTo>
                  <a:cubicBezTo>
                    <a:pt x="2530" y="92"/>
                    <a:pt x="2366" y="0"/>
                    <a:pt x="21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38" name="Google Shape;14838;p16"/>
            <p:cNvSpPr/>
            <p:nvPr/>
          </p:nvSpPr>
          <p:spPr>
            <a:xfrm rot="-5400000">
              <a:off x="188313" y="3925288"/>
              <a:ext cx="56550" cy="56225"/>
            </a:xfrm>
            <a:custGeom>
              <a:avLst/>
              <a:gdLst/>
              <a:ahLst/>
              <a:cxnLst/>
              <a:rect l="l" t="t" r="r" b="b"/>
              <a:pathLst>
                <a:path w="2262" h="2249" extrusionOk="0">
                  <a:moveTo>
                    <a:pt x="1580" y="1"/>
                  </a:moveTo>
                  <a:cubicBezTo>
                    <a:pt x="1416" y="1"/>
                    <a:pt x="1252" y="83"/>
                    <a:pt x="1157" y="247"/>
                  </a:cubicBezTo>
                  <a:lnTo>
                    <a:pt x="139" y="2007"/>
                  </a:lnTo>
                  <a:lnTo>
                    <a:pt x="1" y="2249"/>
                  </a:lnTo>
                  <a:lnTo>
                    <a:pt x="380" y="2042"/>
                  </a:lnTo>
                  <a:lnTo>
                    <a:pt x="1951" y="1127"/>
                  </a:lnTo>
                  <a:cubicBezTo>
                    <a:pt x="2175" y="989"/>
                    <a:pt x="2262" y="696"/>
                    <a:pt x="2124" y="454"/>
                  </a:cubicBezTo>
                  <a:lnTo>
                    <a:pt x="2003" y="247"/>
                  </a:lnTo>
                  <a:cubicBezTo>
                    <a:pt x="1908" y="83"/>
                    <a:pt x="1744" y="1"/>
                    <a:pt x="1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39" name="Google Shape;14839;p16"/>
            <p:cNvSpPr/>
            <p:nvPr/>
          </p:nvSpPr>
          <p:spPr>
            <a:xfrm rot="-5400000">
              <a:off x="197900" y="4021600"/>
              <a:ext cx="73375" cy="29725"/>
            </a:xfrm>
            <a:custGeom>
              <a:avLst/>
              <a:gdLst/>
              <a:ahLst/>
              <a:cxnLst/>
              <a:rect l="l" t="t" r="r" b="b"/>
              <a:pathLst>
                <a:path w="2935" h="1189" extrusionOk="0">
                  <a:moveTo>
                    <a:pt x="737" y="0"/>
                  </a:moveTo>
                  <a:cubicBezTo>
                    <a:pt x="567" y="0"/>
                    <a:pt x="404" y="89"/>
                    <a:pt x="311" y="240"/>
                  </a:cubicBezTo>
                  <a:lnTo>
                    <a:pt x="190" y="464"/>
                  </a:lnTo>
                  <a:cubicBezTo>
                    <a:pt x="1" y="775"/>
                    <a:pt x="242" y="1189"/>
                    <a:pt x="605" y="1189"/>
                  </a:cubicBezTo>
                  <a:lnTo>
                    <a:pt x="2935" y="1189"/>
                  </a:lnTo>
                  <a:lnTo>
                    <a:pt x="1744" y="516"/>
                  </a:lnTo>
                  <a:lnTo>
                    <a:pt x="984" y="67"/>
                  </a:lnTo>
                  <a:cubicBezTo>
                    <a:pt x="905" y="22"/>
                    <a:pt x="820" y="0"/>
                    <a:pt x="7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40" name="Google Shape;14840;p16"/>
            <p:cNvSpPr/>
            <p:nvPr/>
          </p:nvSpPr>
          <p:spPr>
            <a:xfrm rot="-5400000">
              <a:off x="217200" y="3964250"/>
              <a:ext cx="70375" cy="60275"/>
            </a:xfrm>
            <a:custGeom>
              <a:avLst/>
              <a:gdLst/>
              <a:ahLst/>
              <a:cxnLst/>
              <a:rect l="l" t="t" r="r" b="b"/>
              <a:pathLst>
                <a:path w="2815" h="2411" extrusionOk="0">
                  <a:moveTo>
                    <a:pt x="1606" y="0"/>
                  </a:moveTo>
                  <a:cubicBezTo>
                    <a:pt x="536" y="0"/>
                    <a:pt x="1" y="1295"/>
                    <a:pt x="760" y="2054"/>
                  </a:cubicBezTo>
                  <a:cubicBezTo>
                    <a:pt x="1006" y="2301"/>
                    <a:pt x="1309" y="2411"/>
                    <a:pt x="1605" y="2411"/>
                  </a:cubicBezTo>
                  <a:cubicBezTo>
                    <a:pt x="2223" y="2411"/>
                    <a:pt x="2814" y="1932"/>
                    <a:pt x="2814" y="1209"/>
                  </a:cubicBezTo>
                  <a:cubicBezTo>
                    <a:pt x="2814" y="536"/>
                    <a:pt x="2262" y="0"/>
                    <a:pt x="16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41" name="Google Shape;14841;p16"/>
            <p:cNvSpPr/>
            <p:nvPr/>
          </p:nvSpPr>
          <p:spPr>
            <a:xfrm rot="-5400000">
              <a:off x="152138" y="4460388"/>
              <a:ext cx="200225" cy="200650"/>
            </a:xfrm>
            <a:custGeom>
              <a:avLst/>
              <a:gdLst/>
              <a:ahLst/>
              <a:cxnLst/>
              <a:rect l="l" t="t" r="r" b="b"/>
              <a:pathLst>
                <a:path w="8009" h="8026" extrusionOk="0">
                  <a:moveTo>
                    <a:pt x="7542" y="466"/>
                  </a:moveTo>
                  <a:lnTo>
                    <a:pt x="7542" y="7560"/>
                  </a:lnTo>
                  <a:lnTo>
                    <a:pt x="466" y="7560"/>
                  </a:lnTo>
                  <a:lnTo>
                    <a:pt x="466" y="466"/>
                  </a:lnTo>
                  <a:close/>
                  <a:moveTo>
                    <a:pt x="0" y="0"/>
                  </a:moveTo>
                  <a:lnTo>
                    <a:pt x="0" y="8026"/>
                  </a:lnTo>
                  <a:lnTo>
                    <a:pt x="8008" y="8026"/>
                  </a:lnTo>
                  <a:lnTo>
                    <a:pt x="80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42" name="Google Shape;14842;p16"/>
            <p:cNvSpPr/>
            <p:nvPr/>
          </p:nvSpPr>
          <p:spPr>
            <a:xfrm rot="-5400000">
              <a:off x="188263" y="4568588"/>
              <a:ext cx="56550" cy="56325"/>
            </a:xfrm>
            <a:custGeom>
              <a:avLst/>
              <a:gdLst/>
              <a:ahLst/>
              <a:cxnLst/>
              <a:rect l="l" t="t" r="r" b="b"/>
              <a:pathLst>
                <a:path w="2262" h="2253" extrusionOk="0">
                  <a:moveTo>
                    <a:pt x="682" y="1"/>
                  </a:moveTo>
                  <a:cubicBezTo>
                    <a:pt x="518" y="1"/>
                    <a:pt x="354" y="78"/>
                    <a:pt x="259" y="234"/>
                  </a:cubicBezTo>
                  <a:lnTo>
                    <a:pt x="139" y="458"/>
                  </a:lnTo>
                  <a:cubicBezTo>
                    <a:pt x="1" y="682"/>
                    <a:pt x="70" y="993"/>
                    <a:pt x="311" y="1114"/>
                  </a:cubicBezTo>
                  <a:lnTo>
                    <a:pt x="1071" y="1563"/>
                  </a:lnTo>
                  <a:lnTo>
                    <a:pt x="2262" y="2253"/>
                  </a:lnTo>
                  <a:lnTo>
                    <a:pt x="2124" y="2011"/>
                  </a:lnTo>
                  <a:lnTo>
                    <a:pt x="1105" y="234"/>
                  </a:lnTo>
                  <a:cubicBezTo>
                    <a:pt x="1010" y="78"/>
                    <a:pt x="846" y="1"/>
                    <a:pt x="6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43" name="Google Shape;14843;p16"/>
            <p:cNvSpPr/>
            <p:nvPr/>
          </p:nvSpPr>
          <p:spPr>
            <a:xfrm rot="-5400000">
              <a:off x="280075" y="4546025"/>
              <a:ext cx="34100" cy="68650"/>
            </a:xfrm>
            <a:custGeom>
              <a:avLst/>
              <a:gdLst/>
              <a:ahLst/>
              <a:cxnLst/>
              <a:rect l="l" t="t" r="r" b="b"/>
              <a:pathLst>
                <a:path w="1364" h="2746" extrusionOk="0">
                  <a:moveTo>
                    <a:pt x="1364" y="1"/>
                  </a:moveTo>
                  <a:lnTo>
                    <a:pt x="190" y="2020"/>
                  </a:lnTo>
                  <a:cubicBezTo>
                    <a:pt x="0" y="2331"/>
                    <a:pt x="242" y="2745"/>
                    <a:pt x="604" y="2745"/>
                  </a:cubicBezTo>
                  <a:lnTo>
                    <a:pt x="863" y="2745"/>
                  </a:lnTo>
                  <a:cubicBezTo>
                    <a:pt x="1139" y="2745"/>
                    <a:pt x="1364" y="2521"/>
                    <a:pt x="1364" y="2262"/>
                  </a:cubicBezTo>
                  <a:lnTo>
                    <a:pt x="13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44" name="Google Shape;14844;p16"/>
            <p:cNvSpPr/>
            <p:nvPr/>
          </p:nvSpPr>
          <p:spPr>
            <a:xfrm rot="-5400000">
              <a:off x="190975" y="4546250"/>
              <a:ext cx="33675" cy="68625"/>
            </a:xfrm>
            <a:custGeom>
              <a:avLst/>
              <a:gdLst/>
              <a:ahLst/>
              <a:cxnLst/>
              <a:rect l="l" t="t" r="r" b="b"/>
              <a:pathLst>
                <a:path w="1347" h="2745" extrusionOk="0">
                  <a:moveTo>
                    <a:pt x="604" y="0"/>
                  </a:moveTo>
                  <a:cubicBezTo>
                    <a:pt x="242" y="0"/>
                    <a:pt x="0" y="397"/>
                    <a:pt x="190" y="725"/>
                  </a:cubicBezTo>
                  <a:lnTo>
                    <a:pt x="1208" y="2486"/>
                  </a:lnTo>
                  <a:lnTo>
                    <a:pt x="1346" y="2744"/>
                  </a:lnTo>
                  <a:lnTo>
                    <a:pt x="1346" y="483"/>
                  </a:lnTo>
                  <a:cubicBezTo>
                    <a:pt x="1346" y="207"/>
                    <a:pt x="1139" y="0"/>
                    <a:pt x="8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45" name="Google Shape;14845;p16"/>
            <p:cNvSpPr/>
            <p:nvPr/>
          </p:nvSpPr>
          <p:spPr>
            <a:xfrm rot="-5400000">
              <a:off x="280063" y="4506763"/>
              <a:ext cx="34125" cy="68650"/>
            </a:xfrm>
            <a:custGeom>
              <a:avLst/>
              <a:gdLst/>
              <a:ahLst/>
              <a:cxnLst/>
              <a:rect l="l" t="t" r="r" b="b"/>
              <a:pathLst>
                <a:path w="1365" h="2746" extrusionOk="0">
                  <a:moveTo>
                    <a:pt x="1" y="1"/>
                  </a:moveTo>
                  <a:lnTo>
                    <a:pt x="1" y="2262"/>
                  </a:lnTo>
                  <a:cubicBezTo>
                    <a:pt x="1" y="2521"/>
                    <a:pt x="225" y="2745"/>
                    <a:pt x="484" y="2745"/>
                  </a:cubicBezTo>
                  <a:lnTo>
                    <a:pt x="743" y="2745"/>
                  </a:lnTo>
                  <a:cubicBezTo>
                    <a:pt x="1123" y="2745"/>
                    <a:pt x="1364" y="2331"/>
                    <a:pt x="1174" y="20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46" name="Google Shape;14846;p16"/>
            <p:cNvSpPr/>
            <p:nvPr/>
          </p:nvSpPr>
          <p:spPr>
            <a:xfrm rot="-5400000">
              <a:off x="233388" y="4498763"/>
              <a:ext cx="73275" cy="29950"/>
            </a:xfrm>
            <a:custGeom>
              <a:avLst/>
              <a:gdLst/>
              <a:ahLst/>
              <a:cxnLst/>
              <a:rect l="l" t="t" r="r" b="b"/>
              <a:pathLst>
                <a:path w="2931" h="1198" extrusionOk="0">
                  <a:moveTo>
                    <a:pt x="0" y="0"/>
                  </a:moveTo>
                  <a:lnTo>
                    <a:pt x="1951" y="1139"/>
                  </a:lnTo>
                  <a:cubicBezTo>
                    <a:pt x="2029" y="1178"/>
                    <a:pt x="2112" y="1198"/>
                    <a:pt x="2194" y="1198"/>
                  </a:cubicBezTo>
                  <a:cubicBezTo>
                    <a:pt x="2366" y="1198"/>
                    <a:pt x="2530" y="1113"/>
                    <a:pt x="2624" y="949"/>
                  </a:cubicBezTo>
                  <a:lnTo>
                    <a:pt x="2745" y="742"/>
                  </a:lnTo>
                  <a:cubicBezTo>
                    <a:pt x="2931" y="421"/>
                    <a:pt x="2703" y="17"/>
                    <a:pt x="2336" y="17"/>
                  </a:cubicBezTo>
                  <a:cubicBezTo>
                    <a:pt x="2329" y="17"/>
                    <a:pt x="2321" y="17"/>
                    <a:pt x="2313" y="1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47" name="Google Shape;14847;p16"/>
            <p:cNvSpPr/>
            <p:nvPr/>
          </p:nvSpPr>
          <p:spPr>
            <a:xfrm rot="-5400000">
              <a:off x="259638" y="4496588"/>
              <a:ext cx="56975" cy="56650"/>
            </a:xfrm>
            <a:custGeom>
              <a:avLst/>
              <a:gdLst/>
              <a:ahLst/>
              <a:cxnLst/>
              <a:rect l="l" t="t" r="r" b="b"/>
              <a:pathLst>
                <a:path w="2279" h="2266" extrusionOk="0">
                  <a:moveTo>
                    <a:pt x="1" y="0"/>
                  </a:moveTo>
                  <a:lnTo>
                    <a:pt x="1174" y="2019"/>
                  </a:lnTo>
                  <a:cubicBezTo>
                    <a:pt x="1269" y="2183"/>
                    <a:pt x="1433" y="2265"/>
                    <a:pt x="1595" y="2265"/>
                  </a:cubicBezTo>
                  <a:cubicBezTo>
                    <a:pt x="1757" y="2265"/>
                    <a:pt x="1916" y="2183"/>
                    <a:pt x="2003" y="2019"/>
                  </a:cubicBezTo>
                  <a:lnTo>
                    <a:pt x="2141" y="1812"/>
                  </a:lnTo>
                  <a:cubicBezTo>
                    <a:pt x="2279" y="1571"/>
                    <a:pt x="2210" y="1260"/>
                    <a:pt x="1968" y="113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48" name="Google Shape;14848;p16"/>
            <p:cNvSpPr/>
            <p:nvPr/>
          </p:nvSpPr>
          <p:spPr>
            <a:xfrm rot="-5400000">
              <a:off x="233213" y="4592888"/>
              <a:ext cx="73400" cy="29725"/>
            </a:xfrm>
            <a:custGeom>
              <a:avLst/>
              <a:gdLst/>
              <a:ahLst/>
              <a:cxnLst/>
              <a:rect l="l" t="t" r="r" b="b"/>
              <a:pathLst>
                <a:path w="2936" h="1189" extrusionOk="0">
                  <a:moveTo>
                    <a:pt x="622" y="0"/>
                  </a:moveTo>
                  <a:cubicBezTo>
                    <a:pt x="243" y="0"/>
                    <a:pt x="1" y="414"/>
                    <a:pt x="191" y="725"/>
                  </a:cubicBezTo>
                  <a:lnTo>
                    <a:pt x="329" y="949"/>
                  </a:lnTo>
                  <a:cubicBezTo>
                    <a:pt x="410" y="1100"/>
                    <a:pt x="577" y="1189"/>
                    <a:pt x="745" y="1189"/>
                  </a:cubicBezTo>
                  <a:cubicBezTo>
                    <a:pt x="828" y="1189"/>
                    <a:pt x="911" y="1167"/>
                    <a:pt x="985" y="1122"/>
                  </a:cubicBezTo>
                  <a:lnTo>
                    <a:pt x="29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49" name="Google Shape;14849;p16"/>
            <p:cNvSpPr/>
            <p:nvPr/>
          </p:nvSpPr>
          <p:spPr>
            <a:xfrm rot="-5400000">
              <a:off x="259688" y="4568588"/>
              <a:ext cx="56550" cy="56325"/>
            </a:xfrm>
            <a:custGeom>
              <a:avLst/>
              <a:gdLst/>
              <a:ahLst/>
              <a:cxnLst/>
              <a:rect l="l" t="t" r="r" b="b"/>
              <a:pathLst>
                <a:path w="2262" h="2253" extrusionOk="0">
                  <a:moveTo>
                    <a:pt x="2262" y="0"/>
                  </a:moveTo>
                  <a:lnTo>
                    <a:pt x="311" y="1139"/>
                  </a:lnTo>
                  <a:cubicBezTo>
                    <a:pt x="70" y="1260"/>
                    <a:pt x="1" y="1571"/>
                    <a:pt x="139" y="1795"/>
                  </a:cubicBezTo>
                  <a:lnTo>
                    <a:pt x="259" y="2019"/>
                  </a:lnTo>
                  <a:cubicBezTo>
                    <a:pt x="354" y="2175"/>
                    <a:pt x="518" y="2252"/>
                    <a:pt x="682" y="2252"/>
                  </a:cubicBezTo>
                  <a:cubicBezTo>
                    <a:pt x="846" y="2252"/>
                    <a:pt x="1010" y="2175"/>
                    <a:pt x="1105" y="2019"/>
                  </a:cubicBezTo>
                  <a:lnTo>
                    <a:pt x="22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50" name="Google Shape;14850;p16"/>
            <p:cNvSpPr/>
            <p:nvPr/>
          </p:nvSpPr>
          <p:spPr>
            <a:xfrm rot="-5400000">
              <a:off x="190788" y="4506813"/>
              <a:ext cx="34025" cy="68650"/>
            </a:xfrm>
            <a:custGeom>
              <a:avLst/>
              <a:gdLst/>
              <a:ahLst/>
              <a:cxnLst/>
              <a:rect l="l" t="t" r="r" b="b"/>
              <a:pathLst>
                <a:path w="1361" h="2746" extrusionOk="0">
                  <a:moveTo>
                    <a:pt x="766" y="1"/>
                  </a:moveTo>
                  <a:cubicBezTo>
                    <a:pt x="758" y="1"/>
                    <a:pt x="751" y="1"/>
                    <a:pt x="743" y="1"/>
                  </a:cubicBezTo>
                  <a:lnTo>
                    <a:pt x="484" y="1"/>
                  </a:lnTo>
                  <a:cubicBezTo>
                    <a:pt x="208" y="1"/>
                    <a:pt x="1" y="225"/>
                    <a:pt x="1" y="484"/>
                  </a:cubicBezTo>
                  <a:lnTo>
                    <a:pt x="1" y="2745"/>
                  </a:lnTo>
                  <a:lnTo>
                    <a:pt x="156" y="2487"/>
                  </a:lnTo>
                  <a:lnTo>
                    <a:pt x="1174" y="726"/>
                  </a:lnTo>
                  <a:cubicBezTo>
                    <a:pt x="1360" y="405"/>
                    <a:pt x="1132" y="1"/>
                    <a:pt x="7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51" name="Google Shape;14851;p16"/>
            <p:cNvSpPr/>
            <p:nvPr/>
          </p:nvSpPr>
          <p:spPr>
            <a:xfrm rot="-5400000">
              <a:off x="197750" y="4498650"/>
              <a:ext cx="73725" cy="29725"/>
            </a:xfrm>
            <a:custGeom>
              <a:avLst/>
              <a:gdLst/>
              <a:ahLst/>
              <a:cxnLst/>
              <a:rect l="l" t="t" r="r" b="b"/>
              <a:pathLst>
                <a:path w="2949" h="1189" extrusionOk="0">
                  <a:moveTo>
                    <a:pt x="2204" y="0"/>
                  </a:moveTo>
                  <a:cubicBezTo>
                    <a:pt x="2122" y="0"/>
                    <a:pt x="2041" y="21"/>
                    <a:pt x="1968" y="66"/>
                  </a:cubicBezTo>
                  <a:lnTo>
                    <a:pt x="380" y="981"/>
                  </a:lnTo>
                  <a:lnTo>
                    <a:pt x="0" y="1188"/>
                  </a:lnTo>
                  <a:lnTo>
                    <a:pt x="2331" y="1188"/>
                  </a:lnTo>
                  <a:cubicBezTo>
                    <a:pt x="2338" y="1188"/>
                    <a:pt x="2346" y="1188"/>
                    <a:pt x="2353" y="1188"/>
                  </a:cubicBezTo>
                  <a:cubicBezTo>
                    <a:pt x="2720" y="1188"/>
                    <a:pt x="2948" y="784"/>
                    <a:pt x="2762" y="463"/>
                  </a:cubicBezTo>
                  <a:lnTo>
                    <a:pt x="2624" y="256"/>
                  </a:lnTo>
                  <a:cubicBezTo>
                    <a:pt x="2542" y="92"/>
                    <a:pt x="2374" y="0"/>
                    <a:pt x="2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52" name="Google Shape;14852;p16"/>
            <p:cNvSpPr/>
            <p:nvPr/>
          </p:nvSpPr>
          <p:spPr>
            <a:xfrm rot="-5400000">
              <a:off x="188100" y="4496800"/>
              <a:ext cx="56975" cy="56225"/>
            </a:xfrm>
            <a:custGeom>
              <a:avLst/>
              <a:gdLst/>
              <a:ahLst/>
              <a:cxnLst/>
              <a:rect l="l" t="t" r="r" b="b"/>
              <a:pathLst>
                <a:path w="2279" h="2249" extrusionOk="0">
                  <a:moveTo>
                    <a:pt x="1597" y="1"/>
                  </a:moveTo>
                  <a:cubicBezTo>
                    <a:pt x="1433" y="1"/>
                    <a:pt x="1269" y="83"/>
                    <a:pt x="1174" y="247"/>
                  </a:cubicBezTo>
                  <a:lnTo>
                    <a:pt x="156" y="2007"/>
                  </a:lnTo>
                  <a:lnTo>
                    <a:pt x="1" y="2249"/>
                  </a:lnTo>
                  <a:lnTo>
                    <a:pt x="380" y="2042"/>
                  </a:lnTo>
                  <a:lnTo>
                    <a:pt x="1968" y="1127"/>
                  </a:lnTo>
                  <a:cubicBezTo>
                    <a:pt x="2193" y="989"/>
                    <a:pt x="2279" y="696"/>
                    <a:pt x="2141" y="454"/>
                  </a:cubicBezTo>
                  <a:lnTo>
                    <a:pt x="2020" y="247"/>
                  </a:lnTo>
                  <a:cubicBezTo>
                    <a:pt x="1925" y="83"/>
                    <a:pt x="1761" y="1"/>
                    <a:pt x="15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53" name="Google Shape;14853;p16"/>
            <p:cNvSpPr/>
            <p:nvPr/>
          </p:nvSpPr>
          <p:spPr>
            <a:xfrm rot="-5400000">
              <a:off x="197888" y="4592888"/>
              <a:ext cx="73400" cy="29725"/>
            </a:xfrm>
            <a:custGeom>
              <a:avLst/>
              <a:gdLst/>
              <a:ahLst/>
              <a:cxnLst/>
              <a:rect l="l" t="t" r="r" b="b"/>
              <a:pathLst>
                <a:path w="2936" h="1189" extrusionOk="0">
                  <a:moveTo>
                    <a:pt x="737" y="0"/>
                  </a:moveTo>
                  <a:cubicBezTo>
                    <a:pt x="567" y="0"/>
                    <a:pt x="404" y="89"/>
                    <a:pt x="312" y="240"/>
                  </a:cubicBezTo>
                  <a:lnTo>
                    <a:pt x="191" y="464"/>
                  </a:lnTo>
                  <a:cubicBezTo>
                    <a:pt x="1" y="775"/>
                    <a:pt x="225" y="1189"/>
                    <a:pt x="605" y="1189"/>
                  </a:cubicBezTo>
                  <a:lnTo>
                    <a:pt x="2935" y="1189"/>
                  </a:lnTo>
                  <a:lnTo>
                    <a:pt x="1744" y="516"/>
                  </a:lnTo>
                  <a:lnTo>
                    <a:pt x="985" y="67"/>
                  </a:lnTo>
                  <a:cubicBezTo>
                    <a:pt x="905" y="22"/>
                    <a:pt x="820" y="0"/>
                    <a:pt x="7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54" name="Google Shape;14854;p16"/>
            <p:cNvSpPr/>
            <p:nvPr/>
          </p:nvSpPr>
          <p:spPr>
            <a:xfrm rot="-5400000">
              <a:off x="222250" y="4530925"/>
              <a:ext cx="60000" cy="60000"/>
            </a:xfrm>
            <a:custGeom>
              <a:avLst/>
              <a:gdLst/>
              <a:ahLst/>
              <a:cxnLst/>
              <a:rect l="l" t="t" r="r" b="b"/>
              <a:pathLst>
                <a:path w="2400" h="2400" extrusionOk="0">
                  <a:moveTo>
                    <a:pt x="1208" y="0"/>
                  </a:moveTo>
                  <a:cubicBezTo>
                    <a:pt x="535" y="0"/>
                    <a:pt x="0" y="536"/>
                    <a:pt x="0" y="1209"/>
                  </a:cubicBezTo>
                  <a:cubicBezTo>
                    <a:pt x="0" y="1865"/>
                    <a:pt x="535" y="2400"/>
                    <a:pt x="1208" y="2400"/>
                  </a:cubicBezTo>
                  <a:cubicBezTo>
                    <a:pt x="1864" y="2400"/>
                    <a:pt x="2399" y="1865"/>
                    <a:pt x="2399" y="1209"/>
                  </a:cubicBezTo>
                  <a:cubicBezTo>
                    <a:pt x="2399" y="536"/>
                    <a:pt x="1864" y="0"/>
                    <a:pt x="12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55" name="Google Shape;14855;p16"/>
            <p:cNvSpPr/>
            <p:nvPr/>
          </p:nvSpPr>
          <p:spPr>
            <a:xfrm rot="-5400000">
              <a:off x="151925" y="2746300"/>
              <a:ext cx="200650" cy="200650"/>
            </a:xfrm>
            <a:custGeom>
              <a:avLst/>
              <a:gdLst/>
              <a:ahLst/>
              <a:cxnLst/>
              <a:rect l="l" t="t" r="r" b="b"/>
              <a:pathLst>
                <a:path w="8026" h="8026" extrusionOk="0">
                  <a:moveTo>
                    <a:pt x="7560" y="466"/>
                  </a:moveTo>
                  <a:lnTo>
                    <a:pt x="7560" y="7560"/>
                  </a:lnTo>
                  <a:lnTo>
                    <a:pt x="466" y="7560"/>
                  </a:lnTo>
                  <a:lnTo>
                    <a:pt x="466" y="466"/>
                  </a:lnTo>
                  <a:close/>
                  <a:moveTo>
                    <a:pt x="0" y="0"/>
                  </a:moveTo>
                  <a:lnTo>
                    <a:pt x="0" y="8026"/>
                  </a:lnTo>
                  <a:lnTo>
                    <a:pt x="8026" y="8026"/>
                  </a:lnTo>
                  <a:lnTo>
                    <a:pt x="80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56" name="Google Shape;14856;p16"/>
            <p:cNvSpPr/>
            <p:nvPr/>
          </p:nvSpPr>
          <p:spPr>
            <a:xfrm rot="-5400000">
              <a:off x="188050" y="2854500"/>
              <a:ext cx="56975" cy="56325"/>
            </a:xfrm>
            <a:custGeom>
              <a:avLst/>
              <a:gdLst/>
              <a:ahLst/>
              <a:cxnLst/>
              <a:rect l="l" t="t" r="r" b="b"/>
              <a:pathLst>
                <a:path w="2279" h="2253" extrusionOk="0">
                  <a:moveTo>
                    <a:pt x="685" y="1"/>
                  </a:moveTo>
                  <a:cubicBezTo>
                    <a:pt x="523" y="1"/>
                    <a:pt x="363" y="78"/>
                    <a:pt x="277" y="234"/>
                  </a:cubicBezTo>
                  <a:lnTo>
                    <a:pt x="139" y="458"/>
                  </a:lnTo>
                  <a:cubicBezTo>
                    <a:pt x="1" y="682"/>
                    <a:pt x="87" y="976"/>
                    <a:pt x="311" y="1114"/>
                  </a:cubicBezTo>
                  <a:lnTo>
                    <a:pt x="1088" y="1563"/>
                  </a:lnTo>
                  <a:lnTo>
                    <a:pt x="2279" y="2253"/>
                  </a:lnTo>
                  <a:lnTo>
                    <a:pt x="2124" y="2011"/>
                  </a:lnTo>
                  <a:lnTo>
                    <a:pt x="1105" y="234"/>
                  </a:lnTo>
                  <a:cubicBezTo>
                    <a:pt x="1010" y="78"/>
                    <a:pt x="846" y="1"/>
                    <a:pt x="6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57" name="Google Shape;14857;p16"/>
            <p:cNvSpPr/>
            <p:nvPr/>
          </p:nvSpPr>
          <p:spPr>
            <a:xfrm rot="-5400000">
              <a:off x="280075" y="2831725"/>
              <a:ext cx="34100" cy="68650"/>
            </a:xfrm>
            <a:custGeom>
              <a:avLst/>
              <a:gdLst/>
              <a:ahLst/>
              <a:cxnLst/>
              <a:rect l="l" t="t" r="r" b="b"/>
              <a:pathLst>
                <a:path w="1364" h="2746" extrusionOk="0">
                  <a:moveTo>
                    <a:pt x="1364" y="1"/>
                  </a:moveTo>
                  <a:lnTo>
                    <a:pt x="190" y="2020"/>
                  </a:lnTo>
                  <a:cubicBezTo>
                    <a:pt x="1" y="2331"/>
                    <a:pt x="242" y="2745"/>
                    <a:pt x="605" y="2745"/>
                  </a:cubicBezTo>
                  <a:lnTo>
                    <a:pt x="863" y="2745"/>
                  </a:lnTo>
                  <a:cubicBezTo>
                    <a:pt x="1140" y="2745"/>
                    <a:pt x="1364" y="2521"/>
                    <a:pt x="1364" y="2262"/>
                  </a:cubicBezTo>
                  <a:lnTo>
                    <a:pt x="13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58" name="Google Shape;14858;p16"/>
            <p:cNvSpPr/>
            <p:nvPr/>
          </p:nvSpPr>
          <p:spPr>
            <a:xfrm rot="-5400000">
              <a:off x="190975" y="2831950"/>
              <a:ext cx="33675" cy="68625"/>
            </a:xfrm>
            <a:custGeom>
              <a:avLst/>
              <a:gdLst/>
              <a:ahLst/>
              <a:cxnLst/>
              <a:rect l="l" t="t" r="r" b="b"/>
              <a:pathLst>
                <a:path w="1347" h="2745" extrusionOk="0">
                  <a:moveTo>
                    <a:pt x="605" y="0"/>
                  </a:moveTo>
                  <a:cubicBezTo>
                    <a:pt x="225" y="0"/>
                    <a:pt x="1" y="397"/>
                    <a:pt x="173" y="725"/>
                  </a:cubicBezTo>
                  <a:lnTo>
                    <a:pt x="1209" y="2486"/>
                  </a:lnTo>
                  <a:lnTo>
                    <a:pt x="1347" y="2744"/>
                  </a:lnTo>
                  <a:lnTo>
                    <a:pt x="1347" y="483"/>
                  </a:lnTo>
                  <a:cubicBezTo>
                    <a:pt x="1347" y="207"/>
                    <a:pt x="1122" y="0"/>
                    <a:pt x="8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59" name="Google Shape;14859;p16"/>
            <p:cNvSpPr/>
            <p:nvPr/>
          </p:nvSpPr>
          <p:spPr>
            <a:xfrm rot="-5400000">
              <a:off x="280288" y="2792663"/>
              <a:ext cx="33675" cy="68650"/>
            </a:xfrm>
            <a:custGeom>
              <a:avLst/>
              <a:gdLst/>
              <a:ahLst/>
              <a:cxnLst/>
              <a:rect l="l" t="t" r="r" b="b"/>
              <a:pathLst>
                <a:path w="1347" h="2746" extrusionOk="0">
                  <a:moveTo>
                    <a:pt x="0" y="1"/>
                  </a:moveTo>
                  <a:lnTo>
                    <a:pt x="0" y="2262"/>
                  </a:lnTo>
                  <a:cubicBezTo>
                    <a:pt x="0" y="2521"/>
                    <a:pt x="207" y="2745"/>
                    <a:pt x="483" y="2745"/>
                  </a:cubicBezTo>
                  <a:lnTo>
                    <a:pt x="742" y="2745"/>
                  </a:lnTo>
                  <a:cubicBezTo>
                    <a:pt x="1105" y="2745"/>
                    <a:pt x="1346" y="2331"/>
                    <a:pt x="1157" y="202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60" name="Google Shape;14860;p16"/>
            <p:cNvSpPr/>
            <p:nvPr/>
          </p:nvSpPr>
          <p:spPr>
            <a:xfrm rot="-5400000">
              <a:off x="233338" y="2784838"/>
              <a:ext cx="73375" cy="29950"/>
            </a:xfrm>
            <a:custGeom>
              <a:avLst/>
              <a:gdLst/>
              <a:ahLst/>
              <a:cxnLst/>
              <a:rect l="l" t="t" r="r" b="b"/>
              <a:pathLst>
                <a:path w="2935" h="1198" extrusionOk="0">
                  <a:moveTo>
                    <a:pt x="1" y="0"/>
                  </a:moveTo>
                  <a:lnTo>
                    <a:pt x="1968" y="1139"/>
                  </a:lnTo>
                  <a:cubicBezTo>
                    <a:pt x="2041" y="1178"/>
                    <a:pt x="2120" y="1198"/>
                    <a:pt x="2200" y="1198"/>
                  </a:cubicBezTo>
                  <a:cubicBezTo>
                    <a:pt x="2366" y="1198"/>
                    <a:pt x="2531" y="1113"/>
                    <a:pt x="2624" y="949"/>
                  </a:cubicBezTo>
                  <a:lnTo>
                    <a:pt x="2762" y="742"/>
                  </a:lnTo>
                  <a:cubicBezTo>
                    <a:pt x="2935" y="414"/>
                    <a:pt x="2710" y="17"/>
                    <a:pt x="2331" y="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61" name="Google Shape;14861;p16"/>
            <p:cNvSpPr/>
            <p:nvPr/>
          </p:nvSpPr>
          <p:spPr>
            <a:xfrm rot="-5400000">
              <a:off x="259625" y="2782275"/>
              <a:ext cx="57000" cy="56650"/>
            </a:xfrm>
            <a:custGeom>
              <a:avLst/>
              <a:gdLst/>
              <a:ahLst/>
              <a:cxnLst/>
              <a:rect l="l" t="t" r="r" b="b"/>
              <a:pathLst>
                <a:path w="2280" h="2266" extrusionOk="0">
                  <a:moveTo>
                    <a:pt x="1" y="0"/>
                  </a:moveTo>
                  <a:lnTo>
                    <a:pt x="1157" y="2019"/>
                  </a:lnTo>
                  <a:cubicBezTo>
                    <a:pt x="1252" y="2183"/>
                    <a:pt x="1416" y="2265"/>
                    <a:pt x="1580" y="2265"/>
                  </a:cubicBezTo>
                  <a:cubicBezTo>
                    <a:pt x="1744" y="2265"/>
                    <a:pt x="1908" y="2183"/>
                    <a:pt x="2003" y="2019"/>
                  </a:cubicBezTo>
                  <a:lnTo>
                    <a:pt x="2141" y="1812"/>
                  </a:lnTo>
                  <a:cubicBezTo>
                    <a:pt x="2279" y="1571"/>
                    <a:pt x="2193" y="1260"/>
                    <a:pt x="1951" y="113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62" name="Google Shape;14862;p16"/>
            <p:cNvSpPr/>
            <p:nvPr/>
          </p:nvSpPr>
          <p:spPr>
            <a:xfrm rot="-5400000">
              <a:off x="233213" y="2879013"/>
              <a:ext cx="73400" cy="29725"/>
            </a:xfrm>
            <a:custGeom>
              <a:avLst/>
              <a:gdLst/>
              <a:ahLst/>
              <a:cxnLst/>
              <a:rect l="l" t="t" r="r" b="b"/>
              <a:pathLst>
                <a:path w="2936" h="1189" extrusionOk="0">
                  <a:moveTo>
                    <a:pt x="605" y="0"/>
                  </a:moveTo>
                  <a:cubicBezTo>
                    <a:pt x="243" y="0"/>
                    <a:pt x="1" y="414"/>
                    <a:pt x="191" y="725"/>
                  </a:cubicBezTo>
                  <a:lnTo>
                    <a:pt x="329" y="949"/>
                  </a:lnTo>
                  <a:cubicBezTo>
                    <a:pt x="410" y="1100"/>
                    <a:pt x="577" y="1189"/>
                    <a:pt x="746" y="1189"/>
                  </a:cubicBezTo>
                  <a:cubicBezTo>
                    <a:pt x="828" y="1189"/>
                    <a:pt x="911" y="1167"/>
                    <a:pt x="985" y="1122"/>
                  </a:cubicBezTo>
                  <a:lnTo>
                    <a:pt x="29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63" name="Google Shape;14863;p16"/>
            <p:cNvSpPr/>
            <p:nvPr/>
          </p:nvSpPr>
          <p:spPr>
            <a:xfrm rot="-5400000">
              <a:off x="259475" y="2854500"/>
              <a:ext cx="56975" cy="56325"/>
            </a:xfrm>
            <a:custGeom>
              <a:avLst/>
              <a:gdLst/>
              <a:ahLst/>
              <a:cxnLst/>
              <a:rect l="l" t="t" r="r" b="b"/>
              <a:pathLst>
                <a:path w="2279" h="2253" extrusionOk="0">
                  <a:moveTo>
                    <a:pt x="2279" y="0"/>
                  </a:moveTo>
                  <a:lnTo>
                    <a:pt x="329" y="1139"/>
                  </a:lnTo>
                  <a:cubicBezTo>
                    <a:pt x="87" y="1260"/>
                    <a:pt x="1" y="1571"/>
                    <a:pt x="139" y="1795"/>
                  </a:cubicBezTo>
                  <a:lnTo>
                    <a:pt x="277" y="2019"/>
                  </a:lnTo>
                  <a:cubicBezTo>
                    <a:pt x="372" y="2175"/>
                    <a:pt x="536" y="2252"/>
                    <a:pt x="697" y="2252"/>
                  </a:cubicBezTo>
                  <a:cubicBezTo>
                    <a:pt x="859" y="2252"/>
                    <a:pt x="1019" y="2175"/>
                    <a:pt x="1105" y="2019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64" name="Google Shape;14864;p16"/>
            <p:cNvSpPr/>
            <p:nvPr/>
          </p:nvSpPr>
          <p:spPr>
            <a:xfrm rot="-5400000">
              <a:off x="190975" y="2792675"/>
              <a:ext cx="33675" cy="68625"/>
            </a:xfrm>
            <a:custGeom>
              <a:avLst/>
              <a:gdLst/>
              <a:ahLst/>
              <a:cxnLst/>
              <a:rect l="l" t="t" r="r" b="b"/>
              <a:pathLst>
                <a:path w="1347" h="2745" extrusionOk="0">
                  <a:moveTo>
                    <a:pt x="483" y="0"/>
                  </a:moveTo>
                  <a:cubicBezTo>
                    <a:pt x="225" y="0"/>
                    <a:pt x="0" y="207"/>
                    <a:pt x="0" y="483"/>
                  </a:cubicBezTo>
                  <a:lnTo>
                    <a:pt x="0" y="2744"/>
                  </a:lnTo>
                  <a:lnTo>
                    <a:pt x="138" y="2486"/>
                  </a:lnTo>
                  <a:lnTo>
                    <a:pt x="1174" y="725"/>
                  </a:lnTo>
                  <a:cubicBezTo>
                    <a:pt x="1346" y="397"/>
                    <a:pt x="1122" y="0"/>
                    <a:pt x="7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65" name="Google Shape;14865;p16"/>
            <p:cNvSpPr/>
            <p:nvPr/>
          </p:nvSpPr>
          <p:spPr>
            <a:xfrm rot="-5400000">
              <a:off x="197913" y="2784963"/>
              <a:ext cx="73375" cy="29700"/>
            </a:xfrm>
            <a:custGeom>
              <a:avLst/>
              <a:gdLst/>
              <a:ahLst/>
              <a:cxnLst/>
              <a:rect l="l" t="t" r="r" b="b"/>
              <a:pathLst>
                <a:path w="2935" h="1188" extrusionOk="0">
                  <a:moveTo>
                    <a:pt x="2200" y="0"/>
                  </a:moveTo>
                  <a:cubicBezTo>
                    <a:pt x="2121" y="0"/>
                    <a:pt x="2041" y="21"/>
                    <a:pt x="1968" y="66"/>
                  </a:cubicBezTo>
                  <a:lnTo>
                    <a:pt x="380" y="981"/>
                  </a:lnTo>
                  <a:lnTo>
                    <a:pt x="1" y="1188"/>
                  </a:lnTo>
                  <a:lnTo>
                    <a:pt x="2331" y="1188"/>
                  </a:lnTo>
                  <a:cubicBezTo>
                    <a:pt x="2710" y="1188"/>
                    <a:pt x="2935" y="791"/>
                    <a:pt x="2762" y="463"/>
                  </a:cubicBezTo>
                  <a:lnTo>
                    <a:pt x="2624" y="256"/>
                  </a:lnTo>
                  <a:cubicBezTo>
                    <a:pt x="2531" y="92"/>
                    <a:pt x="2366" y="0"/>
                    <a:pt x="22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66" name="Google Shape;14866;p16"/>
            <p:cNvSpPr/>
            <p:nvPr/>
          </p:nvSpPr>
          <p:spPr>
            <a:xfrm rot="-5400000">
              <a:off x="188313" y="2782713"/>
              <a:ext cx="56550" cy="56225"/>
            </a:xfrm>
            <a:custGeom>
              <a:avLst/>
              <a:gdLst/>
              <a:ahLst/>
              <a:cxnLst/>
              <a:rect l="l" t="t" r="r" b="b"/>
              <a:pathLst>
                <a:path w="2262" h="2249" extrusionOk="0">
                  <a:moveTo>
                    <a:pt x="1580" y="1"/>
                  </a:moveTo>
                  <a:cubicBezTo>
                    <a:pt x="1416" y="1"/>
                    <a:pt x="1252" y="83"/>
                    <a:pt x="1157" y="247"/>
                  </a:cubicBezTo>
                  <a:lnTo>
                    <a:pt x="139" y="2007"/>
                  </a:lnTo>
                  <a:lnTo>
                    <a:pt x="1" y="2249"/>
                  </a:lnTo>
                  <a:lnTo>
                    <a:pt x="381" y="2042"/>
                  </a:lnTo>
                  <a:lnTo>
                    <a:pt x="1951" y="1127"/>
                  </a:lnTo>
                  <a:cubicBezTo>
                    <a:pt x="2193" y="989"/>
                    <a:pt x="2262" y="696"/>
                    <a:pt x="2124" y="454"/>
                  </a:cubicBezTo>
                  <a:lnTo>
                    <a:pt x="2003" y="247"/>
                  </a:lnTo>
                  <a:cubicBezTo>
                    <a:pt x="1908" y="83"/>
                    <a:pt x="1744" y="1"/>
                    <a:pt x="1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67" name="Google Shape;14867;p16"/>
            <p:cNvSpPr/>
            <p:nvPr/>
          </p:nvSpPr>
          <p:spPr>
            <a:xfrm rot="-5400000">
              <a:off x="197888" y="2879013"/>
              <a:ext cx="73400" cy="29725"/>
            </a:xfrm>
            <a:custGeom>
              <a:avLst/>
              <a:gdLst/>
              <a:ahLst/>
              <a:cxnLst/>
              <a:rect l="l" t="t" r="r" b="b"/>
              <a:pathLst>
                <a:path w="2936" h="1189" extrusionOk="0">
                  <a:moveTo>
                    <a:pt x="737" y="0"/>
                  </a:moveTo>
                  <a:cubicBezTo>
                    <a:pt x="567" y="0"/>
                    <a:pt x="404" y="89"/>
                    <a:pt x="312" y="240"/>
                  </a:cubicBezTo>
                  <a:lnTo>
                    <a:pt x="191" y="464"/>
                  </a:lnTo>
                  <a:cubicBezTo>
                    <a:pt x="1" y="775"/>
                    <a:pt x="225" y="1189"/>
                    <a:pt x="605" y="1189"/>
                  </a:cubicBezTo>
                  <a:lnTo>
                    <a:pt x="2935" y="1189"/>
                  </a:lnTo>
                  <a:lnTo>
                    <a:pt x="1744" y="516"/>
                  </a:lnTo>
                  <a:lnTo>
                    <a:pt x="985" y="67"/>
                  </a:lnTo>
                  <a:cubicBezTo>
                    <a:pt x="905" y="22"/>
                    <a:pt x="820" y="0"/>
                    <a:pt x="7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68" name="Google Shape;14868;p16"/>
            <p:cNvSpPr/>
            <p:nvPr/>
          </p:nvSpPr>
          <p:spPr>
            <a:xfrm rot="-5400000">
              <a:off x="217213" y="2821663"/>
              <a:ext cx="70350" cy="60275"/>
            </a:xfrm>
            <a:custGeom>
              <a:avLst/>
              <a:gdLst/>
              <a:ahLst/>
              <a:cxnLst/>
              <a:rect l="l" t="t" r="r" b="b"/>
              <a:pathLst>
                <a:path w="2814" h="2411" extrusionOk="0">
                  <a:moveTo>
                    <a:pt x="1605" y="0"/>
                  </a:moveTo>
                  <a:cubicBezTo>
                    <a:pt x="535" y="0"/>
                    <a:pt x="0" y="1295"/>
                    <a:pt x="760" y="2054"/>
                  </a:cubicBezTo>
                  <a:cubicBezTo>
                    <a:pt x="1006" y="2301"/>
                    <a:pt x="1308" y="2411"/>
                    <a:pt x="1604" y="2411"/>
                  </a:cubicBezTo>
                  <a:cubicBezTo>
                    <a:pt x="2222" y="2411"/>
                    <a:pt x="2813" y="1932"/>
                    <a:pt x="2813" y="1209"/>
                  </a:cubicBezTo>
                  <a:cubicBezTo>
                    <a:pt x="2813" y="536"/>
                    <a:pt x="2261" y="0"/>
                    <a:pt x="16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69" name="Google Shape;14869;p16"/>
            <p:cNvSpPr/>
            <p:nvPr/>
          </p:nvSpPr>
          <p:spPr>
            <a:xfrm rot="-5400000">
              <a:off x="175763" y="3712938"/>
              <a:ext cx="67775" cy="67550"/>
            </a:xfrm>
            <a:custGeom>
              <a:avLst/>
              <a:gdLst/>
              <a:ahLst/>
              <a:cxnLst/>
              <a:rect l="l" t="t" r="r" b="b"/>
              <a:pathLst>
                <a:path w="2711" h="2702" extrusionOk="0">
                  <a:moveTo>
                    <a:pt x="812" y="0"/>
                  </a:moveTo>
                  <a:cubicBezTo>
                    <a:pt x="618" y="0"/>
                    <a:pt x="423" y="95"/>
                    <a:pt x="311" y="285"/>
                  </a:cubicBezTo>
                  <a:lnTo>
                    <a:pt x="156" y="561"/>
                  </a:lnTo>
                  <a:cubicBezTo>
                    <a:pt x="1" y="837"/>
                    <a:pt x="87" y="1182"/>
                    <a:pt x="380" y="1338"/>
                  </a:cubicBezTo>
                  <a:lnTo>
                    <a:pt x="1295" y="1873"/>
                  </a:lnTo>
                  <a:lnTo>
                    <a:pt x="2710" y="2701"/>
                  </a:lnTo>
                  <a:lnTo>
                    <a:pt x="2710" y="2701"/>
                  </a:lnTo>
                  <a:lnTo>
                    <a:pt x="2538" y="2408"/>
                  </a:lnTo>
                  <a:lnTo>
                    <a:pt x="1312" y="285"/>
                  </a:lnTo>
                  <a:cubicBezTo>
                    <a:pt x="1200" y="95"/>
                    <a:pt x="1006" y="0"/>
                    <a:pt x="8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0" name="Google Shape;14870;p16"/>
            <p:cNvSpPr/>
            <p:nvPr/>
          </p:nvSpPr>
          <p:spPr>
            <a:xfrm rot="-5400000">
              <a:off x="285463" y="3685863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1606" y="1"/>
                  </a:moveTo>
                  <a:lnTo>
                    <a:pt x="208" y="2417"/>
                  </a:lnTo>
                  <a:cubicBezTo>
                    <a:pt x="1" y="2797"/>
                    <a:pt x="277" y="3280"/>
                    <a:pt x="726" y="3280"/>
                  </a:cubicBezTo>
                  <a:lnTo>
                    <a:pt x="1019" y="3280"/>
                  </a:lnTo>
                  <a:cubicBezTo>
                    <a:pt x="1347" y="3280"/>
                    <a:pt x="1606" y="3021"/>
                    <a:pt x="1606" y="2711"/>
                  </a:cubicBezTo>
                  <a:lnTo>
                    <a:pt x="16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1" name="Google Shape;14871;p16"/>
            <p:cNvSpPr/>
            <p:nvPr/>
          </p:nvSpPr>
          <p:spPr>
            <a:xfrm rot="-5400000">
              <a:off x="178888" y="3686288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725" y="1"/>
                  </a:moveTo>
                  <a:cubicBezTo>
                    <a:pt x="277" y="1"/>
                    <a:pt x="1" y="484"/>
                    <a:pt x="225" y="864"/>
                  </a:cubicBezTo>
                  <a:lnTo>
                    <a:pt x="1450" y="2969"/>
                  </a:lnTo>
                  <a:lnTo>
                    <a:pt x="1606" y="3280"/>
                  </a:lnTo>
                  <a:lnTo>
                    <a:pt x="1606" y="588"/>
                  </a:lnTo>
                  <a:cubicBezTo>
                    <a:pt x="1606" y="260"/>
                    <a:pt x="1347" y="1"/>
                    <a:pt x="10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2" name="Google Shape;14872;p16"/>
            <p:cNvSpPr/>
            <p:nvPr/>
          </p:nvSpPr>
          <p:spPr>
            <a:xfrm rot="-5400000">
              <a:off x="285450" y="3638825"/>
              <a:ext cx="40600" cy="82450"/>
            </a:xfrm>
            <a:custGeom>
              <a:avLst/>
              <a:gdLst/>
              <a:ahLst/>
              <a:cxnLst/>
              <a:rect l="l" t="t" r="r" b="b"/>
              <a:pathLst>
                <a:path w="1624" h="3298" extrusionOk="0">
                  <a:moveTo>
                    <a:pt x="1" y="1"/>
                  </a:moveTo>
                  <a:lnTo>
                    <a:pt x="1" y="2711"/>
                  </a:lnTo>
                  <a:cubicBezTo>
                    <a:pt x="1" y="3039"/>
                    <a:pt x="260" y="3298"/>
                    <a:pt x="570" y="3298"/>
                  </a:cubicBezTo>
                  <a:lnTo>
                    <a:pt x="881" y="3298"/>
                  </a:lnTo>
                  <a:cubicBezTo>
                    <a:pt x="1330" y="3298"/>
                    <a:pt x="1623" y="2814"/>
                    <a:pt x="1399" y="241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3" name="Google Shape;14873;p16"/>
            <p:cNvSpPr/>
            <p:nvPr/>
          </p:nvSpPr>
          <p:spPr>
            <a:xfrm rot="-5400000">
              <a:off x="229638" y="3629513"/>
              <a:ext cx="87600" cy="35925"/>
            </a:xfrm>
            <a:custGeom>
              <a:avLst/>
              <a:gdLst/>
              <a:ahLst/>
              <a:cxnLst/>
              <a:rect l="l" t="t" r="r" b="b"/>
              <a:pathLst>
                <a:path w="3504" h="1437" extrusionOk="0">
                  <a:moveTo>
                    <a:pt x="0" y="0"/>
                  </a:moveTo>
                  <a:lnTo>
                    <a:pt x="2330" y="1364"/>
                  </a:lnTo>
                  <a:cubicBezTo>
                    <a:pt x="2418" y="1413"/>
                    <a:pt x="2514" y="1436"/>
                    <a:pt x="2609" y="1436"/>
                  </a:cubicBezTo>
                  <a:cubicBezTo>
                    <a:pt x="2815" y="1436"/>
                    <a:pt x="3018" y="1328"/>
                    <a:pt x="3124" y="1140"/>
                  </a:cubicBezTo>
                  <a:lnTo>
                    <a:pt x="3280" y="863"/>
                  </a:lnTo>
                  <a:cubicBezTo>
                    <a:pt x="3504" y="484"/>
                    <a:pt x="3228" y="18"/>
                    <a:pt x="27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4" name="Google Shape;14874;p16"/>
            <p:cNvSpPr/>
            <p:nvPr/>
          </p:nvSpPr>
          <p:spPr>
            <a:xfrm rot="-5400000">
              <a:off x="261200" y="3627300"/>
              <a:ext cx="67750" cy="67100"/>
            </a:xfrm>
            <a:custGeom>
              <a:avLst/>
              <a:gdLst/>
              <a:ahLst/>
              <a:cxnLst/>
              <a:rect l="l" t="t" r="r" b="b"/>
              <a:pathLst>
                <a:path w="2710" h="2684" extrusionOk="0">
                  <a:moveTo>
                    <a:pt x="0" y="0"/>
                  </a:moveTo>
                  <a:lnTo>
                    <a:pt x="1398" y="2399"/>
                  </a:lnTo>
                  <a:cubicBezTo>
                    <a:pt x="1510" y="2589"/>
                    <a:pt x="1705" y="2684"/>
                    <a:pt x="1899" y="2684"/>
                  </a:cubicBezTo>
                  <a:cubicBezTo>
                    <a:pt x="2093" y="2684"/>
                    <a:pt x="2287" y="2589"/>
                    <a:pt x="2399" y="2399"/>
                  </a:cubicBezTo>
                  <a:lnTo>
                    <a:pt x="2555" y="2140"/>
                  </a:lnTo>
                  <a:cubicBezTo>
                    <a:pt x="2710" y="1864"/>
                    <a:pt x="2624" y="1502"/>
                    <a:pt x="2348" y="134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5" name="Google Shape;14875;p16"/>
            <p:cNvSpPr/>
            <p:nvPr/>
          </p:nvSpPr>
          <p:spPr>
            <a:xfrm rot="-5400000">
              <a:off x="229625" y="3742125"/>
              <a:ext cx="87625" cy="35925"/>
            </a:xfrm>
            <a:custGeom>
              <a:avLst/>
              <a:gdLst/>
              <a:ahLst/>
              <a:cxnLst/>
              <a:rect l="l" t="t" r="r" b="b"/>
              <a:pathLst>
                <a:path w="3505" h="1437" extrusionOk="0">
                  <a:moveTo>
                    <a:pt x="725" y="0"/>
                  </a:moveTo>
                  <a:cubicBezTo>
                    <a:pt x="277" y="18"/>
                    <a:pt x="1" y="484"/>
                    <a:pt x="225" y="863"/>
                  </a:cubicBezTo>
                  <a:lnTo>
                    <a:pt x="380" y="1140"/>
                  </a:lnTo>
                  <a:cubicBezTo>
                    <a:pt x="486" y="1328"/>
                    <a:pt x="689" y="1436"/>
                    <a:pt x="895" y="1436"/>
                  </a:cubicBezTo>
                  <a:cubicBezTo>
                    <a:pt x="991" y="1436"/>
                    <a:pt x="1087" y="1413"/>
                    <a:pt x="1174" y="1364"/>
                  </a:cubicBezTo>
                  <a:lnTo>
                    <a:pt x="35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6" name="Google Shape;14876;p16"/>
            <p:cNvSpPr/>
            <p:nvPr/>
          </p:nvSpPr>
          <p:spPr>
            <a:xfrm rot="-5400000">
              <a:off x="261138" y="3713213"/>
              <a:ext cx="68200" cy="67425"/>
            </a:xfrm>
            <a:custGeom>
              <a:avLst/>
              <a:gdLst/>
              <a:ahLst/>
              <a:cxnLst/>
              <a:rect l="l" t="t" r="r" b="b"/>
              <a:pathLst>
                <a:path w="2728" h="2697" extrusionOk="0">
                  <a:moveTo>
                    <a:pt x="2727" y="0"/>
                  </a:moveTo>
                  <a:lnTo>
                    <a:pt x="380" y="1346"/>
                  </a:lnTo>
                  <a:cubicBezTo>
                    <a:pt x="104" y="1502"/>
                    <a:pt x="0" y="1864"/>
                    <a:pt x="173" y="2140"/>
                  </a:cubicBezTo>
                  <a:lnTo>
                    <a:pt x="328" y="2399"/>
                  </a:lnTo>
                  <a:cubicBezTo>
                    <a:pt x="432" y="2598"/>
                    <a:pt x="626" y="2697"/>
                    <a:pt x="822" y="2697"/>
                  </a:cubicBezTo>
                  <a:cubicBezTo>
                    <a:pt x="1019" y="2697"/>
                    <a:pt x="1217" y="2598"/>
                    <a:pt x="1329" y="2399"/>
                  </a:cubicBezTo>
                  <a:lnTo>
                    <a:pt x="27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7" name="Google Shape;14877;p16"/>
            <p:cNvSpPr/>
            <p:nvPr/>
          </p:nvSpPr>
          <p:spPr>
            <a:xfrm rot="-5400000">
              <a:off x="178888" y="3639263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570" y="1"/>
                  </a:moveTo>
                  <a:cubicBezTo>
                    <a:pt x="260" y="1"/>
                    <a:pt x="1" y="260"/>
                    <a:pt x="1" y="588"/>
                  </a:cubicBezTo>
                  <a:lnTo>
                    <a:pt x="1" y="3280"/>
                  </a:lnTo>
                  <a:lnTo>
                    <a:pt x="173" y="2987"/>
                  </a:lnTo>
                  <a:lnTo>
                    <a:pt x="1399" y="864"/>
                  </a:lnTo>
                  <a:cubicBezTo>
                    <a:pt x="1606" y="484"/>
                    <a:pt x="1330" y="1"/>
                    <a:pt x="8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8" name="Google Shape;14878;p16"/>
            <p:cNvSpPr/>
            <p:nvPr/>
          </p:nvSpPr>
          <p:spPr>
            <a:xfrm rot="-5400000">
              <a:off x="187425" y="3629675"/>
              <a:ext cx="87600" cy="35600"/>
            </a:xfrm>
            <a:custGeom>
              <a:avLst/>
              <a:gdLst/>
              <a:ahLst/>
              <a:cxnLst/>
              <a:rect l="l" t="t" r="r" b="b"/>
              <a:pathLst>
                <a:path w="3504" h="1424" extrusionOk="0">
                  <a:moveTo>
                    <a:pt x="2642" y="1"/>
                  </a:moveTo>
                  <a:cubicBezTo>
                    <a:pt x="2541" y="1"/>
                    <a:pt x="2440" y="26"/>
                    <a:pt x="2348" y="77"/>
                  </a:cubicBezTo>
                  <a:lnTo>
                    <a:pt x="466" y="1165"/>
                  </a:lnTo>
                  <a:lnTo>
                    <a:pt x="0" y="1424"/>
                  </a:lnTo>
                  <a:lnTo>
                    <a:pt x="2796" y="1424"/>
                  </a:lnTo>
                  <a:cubicBezTo>
                    <a:pt x="3228" y="1424"/>
                    <a:pt x="3504" y="940"/>
                    <a:pt x="3297" y="561"/>
                  </a:cubicBezTo>
                  <a:lnTo>
                    <a:pt x="3142" y="284"/>
                  </a:lnTo>
                  <a:cubicBezTo>
                    <a:pt x="3038" y="100"/>
                    <a:pt x="2842" y="1"/>
                    <a:pt x="26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9" name="Google Shape;14879;p16"/>
            <p:cNvSpPr/>
            <p:nvPr/>
          </p:nvSpPr>
          <p:spPr>
            <a:xfrm rot="-5400000">
              <a:off x="175825" y="3627125"/>
              <a:ext cx="67750" cy="67450"/>
            </a:xfrm>
            <a:custGeom>
              <a:avLst/>
              <a:gdLst/>
              <a:ahLst/>
              <a:cxnLst/>
              <a:rect l="l" t="t" r="r" b="b"/>
              <a:pathLst>
                <a:path w="2710" h="2698" extrusionOk="0">
                  <a:moveTo>
                    <a:pt x="1890" y="0"/>
                  </a:moveTo>
                  <a:cubicBezTo>
                    <a:pt x="1692" y="0"/>
                    <a:pt x="1493" y="100"/>
                    <a:pt x="1381" y="298"/>
                  </a:cubicBezTo>
                  <a:lnTo>
                    <a:pt x="173" y="2404"/>
                  </a:lnTo>
                  <a:lnTo>
                    <a:pt x="0" y="2697"/>
                  </a:lnTo>
                  <a:lnTo>
                    <a:pt x="449" y="2438"/>
                  </a:lnTo>
                  <a:lnTo>
                    <a:pt x="2330" y="1351"/>
                  </a:lnTo>
                  <a:cubicBezTo>
                    <a:pt x="2606" y="1196"/>
                    <a:pt x="2710" y="833"/>
                    <a:pt x="2555" y="557"/>
                  </a:cubicBezTo>
                  <a:lnTo>
                    <a:pt x="2399" y="298"/>
                  </a:lnTo>
                  <a:cubicBezTo>
                    <a:pt x="2287" y="100"/>
                    <a:pt x="2089" y="0"/>
                    <a:pt x="18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0" name="Google Shape;14880;p16"/>
            <p:cNvSpPr/>
            <p:nvPr/>
          </p:nvSpPr>
          <p:spPr>
            <a:xfrm rot="-5400000">
              <a:off x="187313" y="3742188"/>
              <a:ext cx="87625" cy="35800"/>
            </a:xfrm>
            <a:custGeom>
              <a:avLst/>
              <a:gdLst/>
              <a:ahLst/>
              <a:cxnLst/>
              <a:rect l="l" t="t" r="r" b="b"/>
              <a:pathLst>
                <a:path w="3505" h="1432" extrusionOk="0">
                  <a:moveTo>
                    <a:pt x="880" y="1"/>
                  </a:moveTo>
                  <a:cubicBezTo>
                    <a:pt x="679" y="1"/>
                    <a:pt x="484" y="108"/>
                    <a:pt x="380" y="292"/>
                  </a:cubicBezTo>
                  <a:lnTo>
                    <a:pt x="225" y="569"/>
                  </a:lnTo>
                  <a:cubicBezTo>
                    <a:pt x="1" y="948"/>
                    <a:pt x="277" y="1432"/>
                    <a:pt x="725" y="1432"/>
                  </a:cubicBezTo>
                  <a:lnTo>
                    <a:pt x="3504" y="1432"/>
                  </a:lnTo>
                  <a:lnTo>
                    <a:pt x="2089" y="603"/>
                  </a:lnTo>
                  <a:lnTo>
                    <a:pt x="1174" y="85"/>
                  </a:lnTo>
                  <a:cubicBezTo>
                    <a:pt x="1082" y="28"/>
                    <a:pt x="981" y="1"/>
                    <a:pt x="8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1" name="Google Shape;14881;p16"/>
            <p:cNvSpPr/>
            <p:nvPr/>
          </p:nvSpPr>
          <p:spPr>
            <a:xfrm rot="-5400000">
              <a:off x="210588" y="3674013"/>
              <a:ext cx="83750" cy="71625"/>
            </a:xfrm>
            <a:custGeom>
              <a:avLst/>
              <a:gdLst/>
              <a:ahLst/>
              <a:cxnLst/>
              <a:rect l="l" t="t" r="r" b="b"/>
              <a:pathLst>
                <a:path w="3350" h="2865" extrusionOk="0">
                  <a:moveTo>
                    <a:pt x="1917" y="0"/>
                  </a:moveTo>
                  <a:cubicBezTo>
                    <a:pt x="640" y="0"/>
                    <a:pt x="1" y="1536"/>
                    <a:pt x="898" y="2434"/>
                  </a:cubicBezTo>
                  <a:cubicBezTo>
                    <a:pt x="1196" y="2732"/>
                    <a:pt x="1560" y="2865"/>
                    <a:pt x="1915" y="2865"/>
                  </a:cubicBezTo>
                  <a:cubicBezTo>
                    <a:pt x="2651" y="2865"/>
                    <a:pt x="3349" y="2294"/>
                    <a:pt x="3349" y="1433"/>
                  </a:cubicBezTo>
                  <a:cubicBezTo>
                    <a:pt x="3349" y="639"/>
                    <a:pt x="2711" y="0"/>
                    <a:pt x="1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2" name="Google Shape;14882;p16"/>
            <p:cNvSpPr/>
            <p:nvPr/>
          </p:nvSpPr>
          <p:spPr>
            <a:xfrm rot="-5400000">
              <a:off x="175763" y="4284238"/>
              <a:ext cx="67775" cy="67550"/>
            </a:xfrm>
            <a:custGeom>
              <a:avLst/>
              <a:gdLst/>
              <a:ahLst/>
              <a:cxnLst/>
              <a:rect l="l" t="t" r="r" b="b"/>
              <a:pathLst>
                <a:path w="2711" h="2702" extrusionOk="0">
                  <a:moveTo>
                    <a:pt x="812" y="0"/>
                  </a:moveTo>
                  <a:cubicBezTo>
                    <a:pt x="618" y="0"/>
                    <a:pt x="424" y="95"/>
                    <a:pt x="312" y="285"/>
                  </a:cubicBezTo>
                  <a:lnTo>
                    <a:pt x="156" y="561"/>
                  </a:lnTo>
                  <a:cubicBezTo>
                    <a:pt x="1" y="837"/>
                    <a:pt x="87" y="1182"/>
                    <a:pt x="381" y="1338"/>
                  </a:cubicBezTo>
                  <a:lnTo>
                    <a:pt x="1295" y="1873"/>
                  </a:lnTo>
                  <a:lnTo>
                    <a:pt x="2711" y="2701"/>
                  </a:lnTo>
                  <a:lnTo>
                    <a:pt x="2711" y="2701"/>
                  </a:lnTo>
                  <a:lnTo>
                    <a:pt x="2538" y="2408"/>
                  </a:lnTo>
                  <a:lnTo>
                    <a:pt x="1313" y="285"/>
                  </a:lnTo>
                  <a:cubicBezTo>
                    <a:pt x="1200" y="95"/>
                    <a:pt x="1006" y="0"/>
                    <a:pt x="8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3" name="Google Shape;14883;p16"/>
            <p:cNvSpPr/>
            <p:nvPr/>
          </p:nvSpPr>
          <p:spPr>
            <a:xfrm rot="-5400000">
              <a:off x="285450" y="4257575"/>
              <a:ext cx="40175" cy="82025"/>
            </a:xfrm>
            <a:custGeom>
              <a:avLst/>
              <a:gdLst/>
              <a:ahLst/>
              <a:cxnLst/>
              <a:rect l="l" t="t" r="r" b="b"/>
              <a:pathLst>
                <a:path w="1607" h="3281" extrusionOk="0">
                  <a:moveTo>
                    <a:pt x="1606" y="1"/>
                  </a:moveTo>
                  <a:lnTo>
                    <a:pt x="208" y="2417"/>
                  </a:lnTo>
                  <a:cubicBezTo>
                    <a:pt x="1" y="2797"/>
                    <a:pt x="277" y="3280"/>
                    <a:pt x="709" y="3280"/>
                  </a:cubicBezTo>
                  <a:lnTo>
                    <a:pt x="1019" y="3280"/>
                  </a:lnTo>
                  <a:cubicBezTo>
                    <a:pt x="1347" y="3280"/>
                    <a:pt x="1606" y="3021"/>
                    <a:pt x="1606" y="2711"/>
                  </a:cubicBezTo>
                  <a:lnTo>
                    <a:pt x="16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4" name="Google Shape;14884;p16"/>
            <p:cNvSpPr/>
            <p:nvPr/>
          </p:nvSpPr>
          <p:spPr>
            <a:xfrm rot="-5400000">
              <a:off x="178875" y="4257575"/>
              <a:ext cx="40175" cy="82025"/>
            </a:xfrm>
            <a:custGeom>
              <a:avLst/>
              <a:gdLst/>
              <a:ahLst/>
              <a:cxnLst/>
              <a:rect l="l" t="t" r="r" b="b"/>
              <a:pathLst>
                <a:path w="1607" h="3281" extrusionOk="0">
                  <a:moveTo>
                    <a:pt x="726" y="1"/>
                  </a:moveTo>
                  <a:cubicBezTo>
                    <a:pt x="277" y="1"/>
                    <a:pt x="1" y="484"/>
                    <a:pt x="225" y="864"/>
                  </a:cubicBezTo>
                  <a:lnTo>
                    <a:pt x="1433" y="2969"/>
                  </a:lnTo>
                  <a:lnTo>
                    <a:pt x="1606" y="3280"/>
                  </a:lnTo>
                  <a:lnTo>
                    <a:pt x="1606" y="588"/>
                  </a:lnTo>
                  <a:cubicBezTo>
                    <a:pt x="1606" y="260"/>
                    <a:pt x="1347" y="1"/>
                    <a:pt x="10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5" name="Google Shape;14885;p16"/>
            <p:cNvSpPr/>
            <p:nvPr/>
          </p:nvSpPr>
          <p:spPr>
            <a:xfrm rot="-5400000">
              <a:off x="285675" y="4210325"/>
              <a:ext cx="40150" cy="82450"/>
            </a:xfrm>
            <a:custGeom>
              <a:avLst/>
              <a:gdLst/>
              <a:ahLst/>
              <a:cxnLst/>
              <a:rect l="l" t="t" r="r" b="b"/>
              <a:pathLst>
                <a:path w="1606" h="3298" extrusionOk="0">
                  <a:moveTo>
                    <a:pt x="0" y="1"/>
                  </a:moveTo>
                  <a:lnTo>
                    <a:pt x="0" y="2711"/>
                  </a:lnTo>
                  <a:cubicBezTo>
                    <a:pt x="0" y="3039"/>
                    <a:pt x="259" y="3298"/>
                    <a:pt x="570" y="3298"/>
                  </a:cubicBezTo>
                  <a:lnTo>
                    <a:pt x="880" y="3298"/>
                  </a:lnTo>
                  <a:cubicBezTo>
                    <a:pt x="1329" y="3298"/>
                    <a:pt x="1605" y="2814"/>
                    <a:pt x="1381" y="241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6" name="Google Shape;14886;p16"/>
            <p:cNvSpPr/>
            <p:nvPr/>
          </p:nvSpPr>
          <p:spPr>
            <a:xfrm rot="-5400000">
              <a:off x="229625" y="4200800"/>
              <a:ext cx="87625" cy="35925"/>
            </a:xfrm>
            <a:custGeom>
              <a:avLst/>
              <a:gdLst/>
              <a:ahLst/>
              <a:cxnLst/>
              <a:rect l="l" t="t" r="r" b="b"/>
              <a:pathLst>
                <a:path w="3505" h="1437" extrusionOk="0">
                  <a:moveTo>
                    <a:pt x="1" y="0"/>
                  </a:moveTo>
                  <a:lnTo>
                    <a:pt x="2331" y="1364"/>
                  </a:lnTo>
                  <a:cubicBezTo>
                    <a:pt x="2418" y="1413"/>
                    <a:pt x="2514" y="1436"/>
                    <a:pt x="2610" y="1436"/>
                  </a:cubicBezTo>
                  <a:cubicBezTo>
                    <a:pt x="2816" y="1436"/>
                    <a:pt x="3018" y="1328"/>
                    <a:pt x="3125" y="1140"/>
                  </a:cubicBezTo>
                  <a:lnTo>
                    <a:pt x="3280" y="863"/>
                  </a:lnTo>
                  <a:cubicBezTo>
                    <a:pt x="3504" y="484"/>
                    <a:pt x="3228" y="18"/>
                    <a:pt x="27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7" name="Google Shape;14887;p16"/>
            <p:cNvSpPr/>
            <p:nvPr/>
          </p:nvSpPr>
          <p:spPr>
            <a:xfrm rot="-5400000">
              <a:off x="261188" y="4198588"/>
              <a:ext cx="67775" cy="67100"/>
            </a:xfrm>
            <a:custGeom>
              <a:avLst/>
              <a:gdLst/>
              <a:ahLst/>
              <a:cxnLst/>
              <a:rect l="l" t="t" r="r" b="b"/>
              <a:pathLst>
                <a:path w="2711" h="2684" extrusionOk="0">
                  <a:moveTo>
                    <a:pt x="1" y="0"/>
                  </a:moveTo>
                  <a:lnTo>
                    <a:pt x="1399" y="2399"/>
                  </a:lnTo>
                  <a:cubicBezTo>
                    <a:pt x="1511" y="2589"/>
                    <a:pt x="1705" y="2684"/>
                    <a:pt x="1899" y="2684"/>
                  </a:cubicBezTo>
                  <a:cubicBezTo>
                    <a:pt x="2093" y="2684"/>
                    <a:pt x="2287" y="2589"/>
                    <a:pt x="2400" y="2399"/>
                  </a:cubicBezTo>
                  <a:lnTo>
                    <a:pt x="2555" y="2140"/>
                  </a:lnTo>
                  <a:cubicBezTo>
                    <a:pt x="2710" y="1864"/>
                    <a:pt x="2607" y="1502"/>
                    <a:pt x="2348" y="134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8" name="Google Shape;14888;p16"/>
            <p:cNvSpPr/>
            <p:nvPr/>
          </p:nvSpPr>
          <p:spPr>
            <a:xfrm rot="-5400000">
              <a:off x="229625" y="4313425"/>
              <a:ext cx="87625" cy="35925"/>
            </a:xfrm>
            <a:custGeom>
              <a:avLst/>
              <a:gdLst/>
              <a:ahLst/>
              <a:cxnLst/>
              <a:rect l="l" t="t" r="r" b="b"/>
              <a:pathLst>
                <a:path w="3505" h="1437" extrusionOk="0">
                  <a:moveTo>
                    <a:pt x="726" y="0"/>
                  </a:moveTo>
                  <a:cubicBezTo>
                    <a:pt x="277" y="18"/>
                    <a:pt x="1" y="484"/>
                    <a:pt x="225" y="863"/>
                  </a:cubicBezTo>
                  <a:lnTo>
                    <a:pt x="381" y="1140"/>
                  </a:lnTo>
                  <a:cubicBezTo>
                    <a:pt x="487" y="1328"/>
                    <a:pt x="690" y="1436"/>
                    <a:pt x="896" y="1436"/>
                  </a:cubicBezTo>
                  <a:cubicBezTo>
                    <a:pt x="991" y="1436"/>
                    <a:pt x="1087" y="1413"/>
                    <a:pt x="1175" y="1364"/>
                  </a:cubicBezTo>
                  <a:lnTo>
                    <a:pt x="35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9" name="Google Shape;14889;p16"/>
            <p:cNvSpPr/>
            <p:nvPr/>
          </p:nvSpPr>
          <p:spPr>
            <a:xfrm rot="-5400000">
              <a:off x="261138" y="4284088"/>
              <a:ext cx="68200" cy="67425"/>
            </a:xfrm>
            <a:custGeom>
              <a:avLst/>
              <a:gdLst/>
              <a:ahLst/>
              <a:cxnLst/>
              <a:rect l="l" t="t" r="r" b="b"/>
              <a:pathLst>
                <a:path w="2728" h="2697" extrusionOk="0">
                  <a:moveTo>
                    <a:pt x="2728" y="0"/>
                  </a:moveTo>
                  <a:lnTo>
                    <a:pt x="381" y="1346"/>
                  </a:lnTo>
                  <a:cubicBezTo>
                    <a:pt x="104" y="1502"/>
                    <a:pt x="1" y="1864"/>
                    <a:pt x="156" y="2140"/>
                  </a:cubicBezTo>
                  <a:lnTo>
                    <a:pt x="312" y="2399"/>
                  </a:lnTo>
                  <a:cubicBezTo>
                    <a:pt x="424" y="2598"/>
                    <a:pt x="622" y="2697"/>
                    <a:pt x="821" y="2697"/>
                  </a:cubicBezTo>
                  <a:cubicBezTo>
                    <a:pt x="1019" y="2697"/>
                    <a:pt x="1218" y="2598"/>
                    <a:pt x="1330" y="2399"/>
                  </a:cubicBezTo>
                  <a:lnTo>
                    <a:pt x="27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0" name="Google Shape;14890;p16"/>
            <p:cNvSpPr/>
            <p:nvPr/>
          </p:nvSpPr>
          <p:spPr>
            <a:xfrm rot="-5400000">
              <a:off x="178888" y="4210538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570" y="1"/>
                  </a:moveTo>
                  <a:cubicBezTo>
                    <a:pt x="259" y="1"/>
                    <a:pt x="0" y="260"/>
                    <a:pt x="0" y="588"/>
                  </a:cubicBezTo>
                  <a:lnTo>
                    <a:pt x="0" y="3280"/>
                  </a:lnTo>
                  <a:lnTo>
                    <a:pt x="173" y="2987"/>
                  </a:lnTo>
                  <a:lnTo>
                    <a:pt x="1381" y="864"/>
                  </a:lnTo>
                  <a:cubicBezTo>
                    <a:pt x="1605" y="484"/>
                    <a:pt x="1329" y="1"/>
                    <a:pt x="8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1" name="Google Shape;14891;p16"/>
            <p:cNvSpPr/>
            <p:nvPr/>
          </p:nvSpPr>
          <p:spPr>
            <a:xfrm rot="-5400000">
              <a:off x="187413" y="4201388"/>
              <a:ext cx="87625" cy="35600"/>
            </a:xfrm>
            <a:custGeom>
              <a:avLst/>
              <a:gdLst/>
              <a:ahLst/>
              <a:cxnLst/>
              <a:rect l="l" t="t" r="r" b="b"/>
              <a:pathLst>
                <a:path w="3505" h="1424" extrusionOk="0">
                  <a:moveTo>
                    <a:pt x="2642" y="1"/>
                  </a:moveTo>
                  <a:cubicBezTo>
                    <a:pt x="2541" y="1"/>
                    <a:pt x="2440" y="26"/>
                    <a:pt x="2348" y="77"/>
                  </a:cubicBezTo>
                  <a:lnTo>
                    <a:pt x="466" y="1165"/>
                  </a:lnTo>
                  <a:lnTo>
                    <a:pt x="0" y="1424"/>
                  </a:lnTo>
                  <a:lnTo>
                    <a:pt x="2796" y="1424"/>
                  </a:lnTo>
                  <a:cubicBezTo>
                    <a:pt x="3228" y="1424"/>
                    <a:pt x="3504" y="940"/>
                    <a:pt x="3297" y="561"/>
                  </a:cubicBezTo>
                  <a:lnTo>
                    <a:pt x="3142" y="284"/>
                  </a:lnTo>
                  <a:cubicBezTo>
                    <a:pt x="3038" y="100"/>
                    <a:pt x="2842" y="1"/>
                    <a:pt x="26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2" name="Google Shape;14892;p16"/>
            <p:cNvSpPr/>
            <p:nvPr/>
          </p:nvSpPr>
          <p:spPr>
            <a:xfrm rot="-5400000">
              <a:off x="175813" y="4198413"/>
              <a:ext cx="67775" cy="67450"/>
            </a:xfrm>
            <a:custGeom>
              <a:avLst/>
              <a:gdLst/>
              <a:ahLst/>
              <a:cxnLst/>
              <a:rect l="l" t="t" r="r" b="b"/>
              <a:pathLst>
                <a:path w="2711" h="2698" extrusionOk="0">
                  <a:moveTo>
                    <a:pt x="1899" y="0"/>
                  </a:moveTo>
                  <a:cubicBezTo>
                    <a:pt x="1705" y="0"/>
                    <a:pt x="1511" y="100"/>
                    <a:pt x="1399" y="298"/>
                  </a:cubicBezTo>
                  <a:lnTo>
                    <a:pt x="173" y="2404"/>
                  </a:lnTo>
                  <a:lnTo>
                    <a:pt x="1" y="2697"/>
                  </a:lnTo>
                  <a:lnTo>
                    <a:pt x="449" y="2438"/>
                  </a:lnTo>
                  <a:lnTo>
                    <a:pt x="2348" y="1351"/>
                  </a:lnTo>
                  <a:cubicBezTo>
                    <a:pt x="2624" y="1196"/>
                    <a:pt x="2710" y="833"/>
                    <a:pt x="2555" y="557"/>
                  </a:cubicBezTo>
                  <a:lnTo>
                    <a:pt x="2400" y="298"/>
                  </a:lnTo>
                  <a:cubicBezTo>
                    <a:pt x="2287" y="100"/>
                    <a:pt x="2093" y="0"/>
                    <a:pt x="18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3" name="Google Shape;14893;p16"/>
            <p:cNvSpPr/>
            <p:nvPr/>
          </p:nvSpPr>
          <p:spPr>
            <a:xfrm rot="-5400000">
              <a:off x="187313" y="4313488"/>
              <a:ext cx="87625" cy="35800"/>
            </a:xfrm>
            <a:custGeom>
              <a:avLst/>
              <a:gdLst/>
              <a:ahLst/>
              <a:cxnLst/>
              <a:rect l="l" t="t" r="r" b="b"/>
              <a:pathLst>
                <a:path w="3505" h="1432" extrusionOk="0">
                  <a:moveTo>
                    <a:pt x="880" y="1"/>
                  </a:moveTo>
                  <a:cubicBezTo>
                    <a:pt x="680" y="1"/>
                    <a:pt x="484" y="108"/>
                    <a:pt x="381" y="292"/>
                  </a:cubicBezTo>
                  <a:lnTo>
                    <a:pt x="225" y="569"/>
                  </a:lnTo>
                  <a:cubicBezTo>
                    <a:pt x="1" y="948"/>
                    <a:pt x="277" y="1432"/>
                    <a:pt x="726" y="1432"/>
                  </a:cubicBezTo>
                  <a:lnTo>
                    <a:pt x="3505" y="1432"/>
                  </a:lnTo>
                  <a:lnTo>
                    <a:pt x="2089" y="603"/>
                  </a:lnTo>
                  <a:lnTo>
                    <a:pt x="1175" y="85"/>
                  </a:lnTo>
                  <a:cubicBezTo>
                    <a:pt x="1082" y="28"/>
                    <a:pt x="981" y="1"/>
                    <a:pt x="8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4" name="Google Shape;14894;p16"/>
            <p:cNvSpPr/>
            <p:nvPr/>
          </p:nvSpPr>
          <p:spPr>
            <a:xfrm rot="-5400000">
              <a:off x="210600" y="4245300"/>
              <a:ext cx="83725" cy="71625"/>
            </a:xfrm>
            <a:custGeom>
              <a:avLst/>
              <a:gdLst/>
              <a:ahLst/>
              <a:cxnLst/>
              <a:rect l="l" t="t" r="r" b="b"/>
              <a:pathLst>
                <a:path w="3349" h="2865" extrusionOk="0">
                  <a:moveTo>
                    <a:pt x="1916" y="0"/>
                  </a:moveTo>
                  <a:cubicBezTo>
                    <a:pt x="639" y="0"/>
                    <a:pt x="0" y="1536"/>
                    <a:pt x="898" y="2434"/>
                  </a:cubicBezTo>
                  <a:cubicBezTo>
                    <a:pt x="1190" y="2732"/>
                    <a:pt x="1552" y="2865"/>
                    <a:pt x="1907" y="2865"/>
                  </a:cubicBezTo>
                  <a:cubicBezTo>
                    <a:pt x="2642" y="2865"/>
                    <a:pt x="3349" y="2294"/>
                    <a:pt x="3349" y="1433"/>
                  </a:cubicBezTo>
                  <a:cubicBezTo>
                    <a:pt x="3349" y="639"/>
                    <a:pt x="2710" y="0"/>
                    <a:pt x="19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5" name="Google Shape;14895;p16"/>
            <p:cNvSpPr/>
            <p:nvPr/>
          </p:nvSpPr>
          <p:spPr>
            <a:xfrm rot="-5400000">
              <a:off x="175550" y="4855750"/>
              <a:ext cx="68200" cy="67550"/>
            </a:xfrm>
            <a:custGeom>
              <a:avLst/>
              <a:gdLst/>
              <a:ahLst/>
              <a:cxnLst/>
              <a:rect l="l" t="t" r="r" b="b"/>
              <a:pathLst>
                <a:path w="2728" h="2702" extrusionOk="0">
                  <a:moveTo>
                    <a:pt x="823" y="0"/>
                  </a:moveTo>
                  <a:cubicBezTo>
                    <a:pt x="627" y="0"/>
                    <a:pt x="432" y="95"/>
                    <a:pt x="329" y="285"/>
                  </a:cubicBezTo>
                  <a:lnTo>
                    <a:pt x="174" y="561"/>
                  </a:lnTo>
                  <a:cubicBezTo>
                    <a:pt x="1" y="837"/>
                    <a:pt x="105" y="1182"/>
                    <a:pt x="381" y="1338"/>
                  </a:cubicBezTo>
                  <a:lnTo>
                    <a:pt x="1295" y="1873"/>
                  </a:lnTo>
                  <a:lnTo>
                    <a:pt x="2728" y="2701"/>
                  </a:lnTo>
                  <a:lnTo>
                    <a:pt x="2555" y="2408"/>
                  </a:lnTo>
                  <a:lnTo>
                    <a:pt x="1330" y="285"/>
                  </a:lnTo>
                  <a:cubicBezTo>
                    <a:pt x="1218" y="95"/>
                    <a:pt x="1019" y="0"/>
                    <a:pt x="8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6" name="Google Shape;14896;p16"/>
            <p:cNvSpPr/>
            <p:nvPr/>
          </p:nvSpPr>
          <p:spPr>
            <a:xfrm rot="-5400000">
              <a:off x="285463" y="4828863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1605" y="1"/>
                  </a:moveTo>
                  <a:lnTo>
                    <a:pt x="225" y="2417"/>
                  </a:lnTo>
                  <a:cubicBezTo>
                    <a:pt x="0" y="2797"/>
                    <a:pt x="276" y="3280"/>
                    <a:pt x="708" y="3280"/>
                  </a:cubicBezTo>
                  <a:lnTo>
                    <a:pt x="1036" y="3280"/>
                  </a:lnTo>
                  <a:cubicBezTo>
                    <a:pt x="1346" y="3280"/>
                    <a:pt x="1605" y="3021"/>
                    <a:pt x="1605" y="2711"/>
                  </a:cubicBezTo>
                  <a:lnTo>
                    <a:pt x="16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7" name="Google Shape;14897;p16"/>
            <p:cNvSpPr/>
            <p:nvPr/>
          </p:nvSpPr>
          <p:spPr>
            <a:xfrm rot="-5400000">
              <a:off x="178675" y="4828650"/>
              <a:ext cx="40575" cy="82025"/>
            </a:xfrm>
            <a:custGeom>
              <a:avLst/>
              <a:gdLst/>
              <a:ahLst/>
              <a:cxnLst/>
              <a:rect l="l" t="t" r="r" b="b"/>
              <a:pathLst>
                <a:path w="1623" h="3281" extrusionOk="0">
                  <a:moveTo>
                    <a:pt x="725" y="1"/>
                  </a:moveTo>
                  <a:cubicBezTo>
                    <a:pt x="276" y="1"/>
                    <a:pt x="0" y="484"/>
                    <a:pt x="225" y="864"/>
                  </a:cubicBezTo>
                  <a:lnTo>
                    <a:pt x="1450" y="2969"/>
                  </a:lnTo>
                  <a:lnTo>
                    <a:pt x="1623" y="3280"/>
                  </a:lnTo>
                  <a:lnTo>
                    <a:pt x="1623" y="588"/>
                  </a:lnTo>
                  <a:cubicBezTo>
                    <a:pt x="1623" y="260"/>
                    <a:pt x="1346" y="1"/>
                    <a:pt x="10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8" name="Google Shape;14898;p16"/>
            <p:cNvSpPr/>
            <p:nvPr/>
          </p:nvSpPr>
          <p:spPr>
            <a:xfrm rot="-5400000">
              <a:off x="285513" y="4781888"/>
              <a:ext cx="40050" cy="82025"/>
            </a:xfrm>
            <a:custGeom>
              <a:avLst/>
              <a:gdLst/>
              <a:ahLst/>
              <a:cxnLst/>
              <a:rect l="l" t="t" r="r" b="b"/>
              <a:pathLst>
                <a:path w="1602" h="3281" extrusionOk="0">
                  <a:moveTo>
                    <a:pt x="1" y="1"/>
                  </a:moveTo>
                  <a:lnTo>
                    <a:pt x="1" y="2711"/>
                  </a:lnTo>
                  <a:cubicBezTo>
                    <a:pt x="1" y="3039"/>
                    <a:pt x="242" y="3280"/>
                    <a:pt x="570" y="3280"/>
                  </a:cubicBezTo>
                  <a:lnTo>
                    <a:pt x="881" y="3280"/>
                  </a:lnTo>
                  <a:cubicBezTo>
                    <a:pt x="889" y="3281"/>
                    <a:pt x="896" y="3281"/>
                    <a:pt x="904" y="3281"/>
                  </a:cubicBezTo>
                  <a:cubicBezTo>
                    <a:pt x="1339" y="3281"/>
                    <a:pt x="1602" y="2807"/>
                    <a:pt x="1381" y="241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9" name="Google Shape;14899;p16"/>
            <p:cNvSpPr/>
            <p:nvPr/>
          </p:nvSpPr>
          <p:spPr>
            <a:xfrm rot="-5400000">
              <a:off x="229838" y="4772313"/>
              <a:ext cx="87200" cy="35925"/>
            </a:xfrm>
            <a:custGeom>
              <a:avLst/>
              <a:gdLst/>
              <a:ahLst/>
              <a:cxnLst/>
              <a:rect l="l" t="t" r="r" b="b"/>
              <a:pathLst>
                <a:path w="3488" h="1437" extrusionOk="0">
                  <a:moveTo>
                    <a:pt x="1" y="0"/>
                  </a:moveTo>
                  <a:lnTo>
                    <a:pt x="2331" y="1364"/>
                  </a:lnTo>
                  <a:cubicBezTo>
                    <a:pt x="2418" y="1413"/>
                    <a:pt x="2515" y="1436"/>
                    <a:pt x="2610" y="1436"/>
                  </a:cubicBezTo>
                  <a:cubicBezTo>
                    <a:pt x="2816" y="1436"/>
                    <a:pt x="3019" y="1328"/>
                    <a:pt x="3125" y="1140"/>
                  </a:cubicBezTo>
                  <a:lnTo>
                    <a:pt x="3280" y="863"/>
                  </a:lnTo>
                  <a:cubicBezTo>
                    <a:pt x="3487" y="484"/>
                    <a:pt x="3211" y="18"/>
                    <a:pt x="27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0" name="Google Shape;14900;p16"/>
            <p:cNvSpPr/>
            <p:nvPr/>
          </p:nvSpPr>
          <p:spPr>
            <a:xfrm rot="-5400000">
              <a:off x="261188" y="4769888"/>
              <a:ext cx="67775" cy="67100"/>
            </a:xfrm>
            <a:custGeom>
              <a:avLst/>
              <a:gdLst/>
              <a:ahLst/>
              <a:cxnLst/>
              <a:rect l="l" t="t" r="r" b="b"/>
              <a:pathLst>
                <a:path w="2711" h="2684" extrusionOk="0">
                  <a:moveTo>
                    <a:pt x="1" y="0"/>
                  </a:moveTo>
                  <a:lnTo>
                    <a:pt x="1399" y="2399"/>
                  </a:lnTo>
                  <a:cubicBezTo>
                    <a:pt x="1502" y="2589"/>
                    <a:pt x="1697" y="2684"/>
                    <a:pt x="1893" y="2684"/>
                  </a:cubicBezTo>
                  <a:cubicBezTo>
                    <a:pt x="2089" y="2684"/>
                    <a:pt x="2288" y="2589"/>
                    <a:pt x="2400" y="2399"/>
                  </a:cubicBezTo>
                  <a:lnTo>
                    <a:pt x="2555" y="2140"/>
                  </a:lnTo>
                  <a:cubicBezTo>
                    <a:pt x="2711" y="1864"/>
                    <a:pt x="2607" y="1502"/>
                    <a:pt x="2331" y="134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1" name="Google Shape;14901;p16"/>
            <p:cNvSpPr/>
            <p:nvPr/>
          </p:nvSpPr>
          <p:spPr>
            <a:xfrm rot="-5400000">
              <a:off x="229638" y="4884713"/>
              <a:ext cx="87600" cy="35925"/>
            </a:xfrm>
            <a:custGeom>
              <a:avLst/>
              <a:gdLst/>
              <a:ahLst/>
              <a:cxnLst/>
              <a:rect l="l" t="t" r="r" b="b"/>
              <a:pathLst>
                <a:path w="3504" h="1437" extrusionOk="0">
                  <a:moveTo>
                    <a:pt x="725" y="0"/>
                  </a:moveTo>
                  <a:cubicBezTo>
                    <a:pt x="276" y="18"/>
                    <a:pt x="0" y="484"/>
                    <a:pt x="225" y="863"/>
                  </a:cubicBezTo>
                  <a:lnTo>
                    <a:pt x="380" y="1140"/>
                  </a:lnTo>
                  <a:cubicBezTo>
                    <a:pt x="486" y="1328"/>
                    <a:pt x="681" y="1436"/>
                    <a:pt x="887" y="1436"/>
                  </a:cubicBezTo>
                  <a:cubicBezTo>
                    <a:pt x="983" y="1436"/>
                    <a:pt x="1081" y="1413"/>
                    <a:pt x="1174" y="1364"/>
                  </a:cubicBezTo>
                  <a:lnTo>
                    <a:pt x="35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2" name="Google Shape;14902;p16"/>
            <p:cNvSpPr/>
            <p:nvPr/>
          </p:nvSpPr>
          <p:spPr>
            <a:xfrm rot="-5400000">
              <a:off x="261138" y="4855813"/>
              <a:ext cx="68200" cy="67425"/>
            </a:xfrm>
            <a:custGeom>
              <a:avLst/>
              <a:gdLst/>
              <a:ahLst/>
              <a:cxnLst/>
              <a:rect l="l" t="t" r="r" b="b"/>
              <a:pathLst>
                <a:path w="2728" h="2697" extrusionOk="0">
                  <a:moveTo>
                    <a:pt x="2728" y="0"/>
                  </a:moveTo>
                  <a:lnTo>
                    <a:pt x="381" y="1346"/>
                  </a:lnTo>
                  <a:cubicBezTo>
                    <a:pt x="105" y="1502"/>
                    <a:pt x="1" y="1864"/>
                    <a:pt x="156" y="2140"/>
                  </a:cubicBezTo>
                  <a:lnTo>
                    <a:pt x="312" y="2399"/>
                  </a:lnTo>
                  <a:cubicBezTo>
                    <a:pt x="424" y="2598"/>
                    <a:pt x="622" y="2697"/>
                    <a:pt x="821" y="2697"/>
                  </a:cubicBezTo>
                  <a:cubicBezTo>
                    <a:pt x="1019" y="2697"/>
                    <a:pt x="1218" y="2598"/>
                    <a:pt x="1330" y="2399"/>
                  </a:cubicBezTo>
                  <a:lnTo>
                    <a:pt x="27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3" name="Google Shape;14903;p16"/>
            <p:cNvSpPr/>
            <p:nvPr/>
          </p:nvSpPr>
          <p:spPr>
            <a:xfrm rot="-5400000">
              <a:off x="178675" y="4782050"/>
              <a:ext cx="40575" cy="82025"/>
            </a:xfrm>
            <a:custGeom>
              <a:avLst/>
              <a:gdLst/>
              <a:ahLst/>
              <a:cxnLst/>
              <a:rect l="l" t="t" r="r" b="b"/>
              <a:pathLst>
                <a:path w="1623" h="3281" extrusionOk="0">
                  <a:moveTo>
                    <a:pt x="587" y="1"/>
                  </a:moveTo>
                  <a:cubicBezTo>
                    <a:pt x="276" y="1"/>
                    <a:pt x="18" y="260"/>
                    <a:pt x="0" y="588"/>
                  </a:cubicBezTo>
                  <a:lnTo>
                    <a:pt x="0" y="3280"/>
                  </a:lnTo>
                  <a:lnTo>
                    <a:pt x="173" y="2987"/>
                  </a:lnTo>
                  <a:lnTo>
                    <a:pt x="1398" y="864"/>
                  </a:lnTo>
                  <a:cubicBezTo>
                    <a:pt x="1623" y="484"/>
                    <a:pt x="1346" y="1"/>
                    <a:pt x="8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4" name="Google Shape;14904;p16"/>
            <p:cNvSpPr/>
            <p:nvPr/>
          </p:nvSpPr>
          <p:spPr>
            <a:xfrm rot="-5400000">
              <a:off x="187625" y="4772475"/>
              <a:ext cx="87200" cy="35600"/>
            </a:xfrm>
            <a:custGeom>
              <a:avLst/>
              <a:gdLst/>
              <a:ahLst/>
              <a:cxnLst/>
              <a:rect l="l" t="t" r="r" b="b"/>
              <a:pathLst>
                <a:path w="3488" h="1424" extrusionOk="0">
                  <a:moveTo>
                    <a:pt x="2625" y="1"/>
                  </a:moveTo>
                  <a:cubicBezTo>
                    <a:pt x="2525" y="1"/>
                    <a:pt x="2423" y="26"/>
                    <a:pt x="2331" y="77"/>
                  </a:cubicBezTo>
                  <a:lnTo>
                    <a:pt x="450" y="1165"/>
                  </a:lnTo>
                  <a:lnTo>
                    <a:pt x="1" y="1424"/>
                  </a:lnTo>
                  <a:lnTo>
                    <a:pt x="2780" y="1424"/>
                  </a:lnTo>
                  <a:cubicBezTo>
                    <a:pt x="3211" y="1424"/>
                    <a:pt x="3487" y="940"/>
                    <a:pt x="3280" y="561"/>
                  </a:cubicBezTo>
                  <a:lnTo>
                    <a:pt x="3125" y="284"/>
                  </a:lnTo>
                  <a:cubicBezTo>
                    <a:pt x="3021" y="100"/>
                    <a:pt x="2826" y="1"/>
                    <a:pt x="26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5" name="Google Shape;14905;p16"/>
            <p:cNvSpPr/>
            <p:nvPr/>
          </p:nvSpPr>
          <p:spPr>
            <a:xfrm rot="-5400000">
              <a:off x="175813" y="4769713"/>
              <a:ext cx="67775" cy="67450"/>
            </a:xfrm>
            <a:custGeom>
              <a:avLst/>
              <a:gdLst/>
              <a:ahLst/>
              <a:cxnLst/>
              <a:rect l="l" t="t" r="r" b="b"/>
              <a:pathLst>
                <a:path w="2711" h="2698" extrusionOk="0">
                  <a:moveTo>
                    <a:pt x="1899" y="0"/>
                  </a:moveTo>
                  <a:cubicBezTo>
                    <a:pt x="1705" y="0"/>
                    <a:pt x="1511" y="100"/>
                    <a:pt x="1399" y="298"/>
                  </a:cubicBezTo>
                  <a:lnTo>
                    <a:pt x="173" y="2404"/>
                  </a:lnTo>
                  <a:lnTo>
                    <a:pt x="1" y="2697"/>
                  </a:lnTo>
                  <a:lnTo>
                    <a:pt x="450" y="2438"/>
                  </a:lnTo>
                  <a:lnTo>
                    <a:pt x="2331" y="1351"/>
                  </a:lnTo>
                  <a:cubicBezTo>
                    <a:pt x="2624" y="1196"/>
                    <a:pt x="2711" y="833"/>
                    <a:pt x="2555" y="557"/>
                  </a:cubicBezTo>
                  <a:lnTo>
                    <a:pt x="2400" y="298"/>
                  </a:lnTo>
                  <a:cubicBezTo>
                    <a:pt x="2288" y="100"/>
                    <a:pt x="2094" y="0"/>
                    <a:pt x="18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6" name="Google Shape;14906;p16"/>
            <p:cNvSpPr/>
            <p:nvPr/>
          </p:nvSpPr>
          <p:spPr>
            <a:xfrm rot="-5400000">
              <a:off x="187325" y="4884775"/>
              <a:ext cx="87600" cy="35800"/>
            </a:xfrm>
            <a:custGeom>
              <a:avLst/>
              <a:gdLst/>
              <a:ahLst/>
              <a:cxnLst/>
              <a:rect l="l" t="t" r="r" b="b"/>
              <a:pathLst>
                <a:path w="3504" h="1432" extrusionOk="0">
                  <a:moveTo>
                    <a:pt x="872" y="1"/>
                  </a:moveTo>
                  <a:cubicBezTo>
                    <a:pt x="671" y="1"/>
                    <a:pt x="483" y="108"/>
                    <a:pt x="380" y="292"/>
                  </a:cubicBezTo>
                  <a:lnTo>
                    <a:pt x="225" y="569"/>
                  </a:lnTo>
                  <a:cubicBezTo>
                    <a:pt x="0" y="948"/>
                    <a:pt x="276" y="1432"/>
                    <a:pt x="725" y="1432"/>
                  </a:cubicBezTo>
                  <a:lnTo>
                    <a:pt x="3504" y="1432"/>
                  </a:lnTo>
                  <a:lnTo>
                    <a:pt x="2089" y="603"/>
                  </a:lnTo>
                  <a:lnTo>
                    <a:pt x="1174" y="85"/>
                  </a:lnTo>
                  <a:cubicBezTo>
                    <a:pt x="1076" y="28"/>
                    <a:pt x="972" y="1"/>
                    <a:pt x="8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7" name="Google Shape;14907;p16"/>
            <p:cNvSpPr/>
            <p:nvPr/>
          </p:nvSpPr>
          <p:spPr>
            <a:xfrm rot="-5400000">
              <a:off x="210600" y="4816600"/>
              <a:ext cx="83725" cy="71625"/>
            </a:xfrm>
            <a:custGeom>
              <a:avLst/>
              <a:gdLst/>
              <a:ahLst/>
              <a:cxnLst/>
              <a:rect l="l" t="t" r="r" b="b"/>
              <a:pathLst>
                <a:path w="3349" h="2865" extrusionOk="0">
                  <a:moveTo>
                    <a:pt x="1916" y="0"/>
                  </a:moveTo>
                  <a:cubicBezTo>
                    <a:pt x="639" y="0"/>
                    <a:pt x="1" y="1536"/>
                    <a:pt x="898" y="2434"/>
                  </a:cubicBezTo>
                  <a:cubicBezTo>
                    <a:pt x="1190" y="2732"/>
                    <a:pt x="1552" y="2865"/>
                    <a:pt x="1907" y="2865"/>
                  </a:cubicBezTo>
                  <a:cubicBezTo>
                    <a:pt x="2643" y="2865"/>
                    <a:pt x="3349" y="2294"/>
                    <a:pt x="3349" y="1433"/>
                  </a:cubicBezTo>
                  <a:cubicBezTo>
                    <a:pt x="3349" y="639"/>
                    <a:pt x="2710" y="0"/>
                    <a:pt x="19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908" name="Google Shape;14908;p16"/>
            <p:cNvGrpSpPr/>
            <p:nvPr/>
          </p:nvGrpSpPr>
          <p:grpSpPr>
            <a:xfrm>
              <a:off x="157950" y="3032375"/>
              <a:ext cx="189025" cy="199800"/>
              <a:chOff x="4401800" y="1244325"/>
              <a:chExt cx="189025" cy="199800"/>
            </a:xfrm>
          </p:grpSpPr>
          <p:sp>
            <p:nvSpPr>
              <p:cNvPr id="14909" name="Google Shape;14909;p16"/>
              <p:cNvSpPr/>
              <p:nvPr/>
            </p:nvSpPr>
            <p:spPr>
              <a:xfrm rot="-5400000">
                <a:off x="4419613" y="1353588"/>
                <a:ext cx="67775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702" extrusionOk="0">
                    <a:moveTo>
                      <a:pt x="820" y="0"/>
                    </a:moveTo>
                    <a:cubicBezTo>
                      <a:pt x="622" y="0"/>
                      <a:pt x="423" y="95"/>
                      <a:pt x="311" y="285"/>
                    </a:cubicBezTo>
                    <a:lnTo>
                      <a:pt x="156" y="561"/>
                    </a:lnTo>
                    <a:cubicBezTo>
                      <a:pt x="0" y="837"/>
                      <a:pt x="104" y="1182"/>
                      <a:pt x="380" y="1338"/>
                    </a:cubicBezTo>
                    <a:lnTo>
                      <a:pt x="1295" y="1873"/>
                    </a:lnTo>
                    <a:lnTo>
                      <a:pt x="2710" y="2701"/>
                    </a:lnTo>
                    <a:lnTo>
                      <a:pt x="2710" y="2701"/>
                    </a:lnTo>
                    <a:lnTo>
                      <a:pt x="2537" y="2408"/>
                    </a:lnTo>
                    <a:lnTo>
                      <a:pt x="1329" y="285"/>
                    </a:lnTo>
                    <a:cubicBezTo>
                      <a:pt x="1217" y="95"/>
                      <a:pt x="1019" y="0"/>
                      <a:pt x="8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10" name="Google Shape;14910;p16"/>
              <p:cNvSpPr/>
              <p:nvPr/>
            </p:nvSpPr>
            <p:spPr>
              <a:xfrm rot="-5400000">
                <a:off x="4529100" y="13267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1623" y="1"/>
                    </a:moveTo>
                    <a:lnTo>
                      <a:pt x="225" y="2417"/>
                    </a:lnTo>
                    <a:cubicBezTo>
                      <a:pt x="0" y="2797"/>
                      <a:pt x="276" y="3280"/>
                      <a:pt x="725" y="3280"/>
                    </a:cubicBezTo>
                    <a:lnTo>
                      <a:pt x="1036" y="3280"/>
                    </a:lnTo>
                    <a:cubicBezTo>
                      <a:pt x="1346" y="3280"/>
                      <a:pt x="1623" y="3021"/>
                      <a:pt x="1623" y="2693"/>
                    </a:cubicBezTo>
                    <a:lnTo>
                      <a:pt x="162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11" name="Google Shape;14911;p16"/>
              <p:cNvSpPr/>
              <p:nvPr/>
            </p:nvSpPr>
            <p:spPr>
              <a:xfrm rot="-5400000">
                <a:off x="4422525" y="13267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725" y="1"/>
                    </a:moveTo>
                    <a:cubicBezTo>
                      <a:pt x="276" y="1"/>
                      <a:pt x="0" y="484"/>
                      <a:pt x="225" y="864"/>
                    </a:cubicBezTo>
                    <a:lnTo>
                      <a:pt x="1450" y="2969"/>
                    </a:lnTo>
                    <a:lnTo>
                      <a:pt x="1623" y="3280"/>
                    </a:lnTo>
                    <a:lnTo>
                      <a:pt x="1623" y="588"/>
                    </a:lnTo>
                    <a:cubicBezTo>
                      <a:pt x="1623" y="260"/>
                      <a:pt x="1346" y="1"/>
                      <a:pt x="10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12" name="Google Shape;14912;p16"/>
              <p:cNvSpPr/>
              <p:nvPr/>
            </p:nvSpPr>
            <p:spPr>
              <a:xfrm rot="-5400000">
                <a:off x="4529313" y="1279488"/>
                <a:ext cx="40575" cy="8245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98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59" y="3298"/>
                      <a:pt x="587" y="3298"/>
                    </a:cubicBezTo>
                    <a:lnTo>
                      <a:pt x="898" y="3298"/>
                    </a:lnTo>
                    <a:cubicBezTo>
                      <a:pt x="1330" y="3298"/>
                      <a:pt x="1623" y="2814"/>
                      <a:pt x="1399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13" name="Google Shape;14913;p16"/>
              <p:cNvSpPr/>
              <p:nvPr/>
            </p:nvSpPr>
            <p:spPr>
              <a:xfrm rot="-5400000">
                <a:off x="4473475" y="1270175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1" y="0"/>
                    </a:moveTo>
                    <a:lnTo>
                      <a:pt x="2348" y="1364"/>
                    </a:lnTo>
                    <a:cubicBezTo>
                      <a:pt x="2436" y="1413"/>
                      <a:pt x="2530" y="1436"/>
                      <a:pt x="2623" y="1436"/>
                    </a:cubicBezTo>
                    <a:cubicBezTo>
                      <a:pt x="2824" y="1436"/>
                      <a:pt x="3019" y="1328"/>
                      <a:pt x="3125" y="1140"/>
                    </a:cubicBezTo>
                    <a:lnTo>
                      <a:pt x="3280" y="863"/>
                    </a:lnTo>
                    <a:cubicBezTo>
                      <a:pt x="3505" y="484"/>
                      <a:pt x="3229" y="18"/>
                      <a:pt x="27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14" name="Google Shape;14914;p16"/>
              <p:cNvSpPr/>
              <p:nvPr/>
            </p:nvSpPr>
            <p:spPr>
              <a:xfrm rot="-5400000">
                <a:off x="4505038" y="1267963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11" y="2589"/>
                      <a:pt x="1705" y="2684"/>
                      <a:pt x="1899" y="2684"/>
                    </a:cubicBezTo>
                    <a:cubicBezTo>
                      <a:pt x="2094" y="2684"/>
                      <a:pt x="2288" y="2589"/>
                      <a:pt x="2400" y="2399"/>
                    </a:cubicBezTo>
                    <a:lnTo>
                      <a:pt x="2555" y="2140"/>
                    </a:lnTo>
                    <a:cubicBezTo>
                      <a:pt x="2711" y="1847"/>
                      <a:pt x="2607" y="1502"/>
                      <a:pt x="2348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15" name="Google Shape;14915;p16"/>
              <p:cNvSpPr/>
              <p:nvPr/>
            </p:nvSpPr>
            <p:spPr>
              <a:xfrm rot="-5400000">
                <a:off x="4473475" y="1382350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708" y="0"/>
                    </a:moveTo>
                    <a:cubicBezTo>
                      <a:pt x="277" y="18"/>
                      <a:pt x="1" y="484"/>
                      <a:pt x="208" y="863"/>
                    </a:cubicBezTo>
                    <a:lnTo>
                      <a:pt x="363" y="1140"/>
                    </a:lnTo>
                    <a:cubicBezTo>
                      <a:pt x="469" y="1328"/>
                      <a:pt x="672" y="1436"/>
                      <a:pt x="878" y="1436"/>
                    </a:cubicBezTo>
                    <a:cubicBezTo>
                      <a:pt x="973" y="1436"/>
                      <a:pt x="1069" y="1413"/>
                      <a:pt x="1157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16" name="Google Shape;14916;p16"/>
              <p:cNvSpPr/>
              <p:nvPr/>
            </p:nvSpPr>
            <p:spPr>
              <a:xfrm rot="-5400000">
                <a:off x="4505200" y="1353650"/>
                <a:ext cx="67775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7" extrusionOk="0">
                    <a:moveTo>
                      <a:pt x="2710" y="0"/>
                    </a:moveTo>
                    <a:lnTo>
                      <a:pt x="380" y="1346"/>
                    </a:lnTo>
                    <a:cubicBezTo>
                      <a:pt x="104" y="1502"/>
                      <a:pt x="0" y="1864"/>
                      <a:pt x="173" y="2140"/>
                    </a:cubicBezTo>
                    <a:lnTo>
                      <a:pt x="311" y="2399"/>
                    </a:lnTo>
                    <a:cubicBezTo>
                      <a:pt x="423" y="2598"/>
                      <a:pt x="622" y="2697"/>
                      <a:pt x="820" y="2697"/>
                    </a:cubicBezTo>
                    <a:cubicBezTo>
                      <a:pt x="1019" y="2697"/>
                      <a:pt x="1217" y="2598"/>
                      <a:pt x="1329" y="2399"/>
                    </a:cubicBezTo>
                    <a:lnTo>
                      <a:pt x="271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17" name="Google Shape;14917;p16"/>
              <p:cNvSpPr/>
              <p:nvPr/>
            </p:nvSpPr>
            <p:spPr>
              <a:xfrm rot="-5400000">
                <a:off x="4422738" y="127991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587" y="1"/>
                    </a:moveTo>
                    <a:cubicBezTo>
                      <a:pt x="259" y="1"/>
                      <a:pt x="1" y="260"/>
                      <a:pt x="1" y="588"/>
                    </a:cubicBezTo>
                    <a:lnTo>
                      <a:pt x="1" y="3280"/>
                    </a:lnTo>
                    <a:lnTo>
                      <a:pt x="173" y="2987"/>
                    </a:lnTo>
                    <a:lnTo>
                      <a:pt x="1399" y="864"/>
                    </a:lnTo>
                    <a:cubicBezTo>
                      <a:pt x="1606" y="484"/>
                      <a:pt x="1330" y="1"/>
                      <a:pt x="8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18" name="Google Shape;14918;p16"/>
              <p:cNvSpPr/>
              <p:nvPr/>
            </p:nvSpPr>
            <p:spPr>
              <a:xfrm rot="-5400000">
                <a:off x="4431263" y="1270338"/>
                <a:ext cx="8762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24" extrusionOk="0">
                    <a:moveTo>
                      <a:pt x="2633" y="1"/>
                    </a:moveTo>
                    <a:cubicBezTo>
                      <a:pt x="2532" y="1"/>
                      <a:pt x="2429" y="26"/>
                      <a:pt x="2331" y="77"/>
                    </a:cubicBezTo>
                    <a:lnTo>
                      <a:pt x="450" y="1165"/>
                    </a:lnTo>
                    <a:lnTo>
                      <a:pt x="1" y="1424"/>
                    </a:lnTo>
                    <a:lnTo>
                      <a:pt x="2780" y="1424"/>
                    </a:lnTo>
                    <a:cubicBezTo>
                      <a:pt x="3229" y="1424"/>
                      <a:pt x="3505" y="940"/>
                      <a:pt x="3280" y="561"/>
                    </a:cubicBezTo>
                    <a:lnTo>
                      <a:pt x="3125" y="284"/>
                    </a:lnTo>
                    <a:cubicBezTo>
                      <a:pt x="3021" y="100"/>
                      <a:pt x="2833" y="1"/>
                      <a:pt x="263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19" name="Google Shape;14919;p16"/>
              <p:cNvSpPr/>
              <p:nvPr/>
            </p:nvSpPr>
            <p:spPr>
              <a:xfrm rot="-5400000">
                <a:off x="4419675" y="1267350"/>
                <a:ext cx="67750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698" extrusionOk="0">
                    <a:moveTo>
                      <a:pt x="1890" y="0"/>
                    </a:moveTo>
                    <a:cubicBezTo>
                      <a:pt x="1692" y="0"/>
                      <a:pt x="1493" y="100"/>
                      <a:pt x="1381" y="298"/>
                    </a:cubicBezTo>
                    <a:lnTo>
                      <a:pt x="173" y="2404"/>
                    </a:lnTo>
                    <a:lnTo>
                      <a:pt x="0" y="2697"/>
                    </a:lnTo>
                    <a:lnTo>
                      <a:pt x="449" y="2438"/>
                    </a:lnTo>
                    <a:lnTo>
                      <a:pt x="2330" y="1351"/>
                    </a:lnTo>
                    <a:cubicBezTo>
                      <a:pt x="2606" y="1196"/>
                      <a:pt x="2710" y="833"/>
                      <a:pt x="2555" y="557"/>
                    </a:cubicBezTo>
                    <a:lnTo>
                      <a:pt x="2399" y="298"/>
                    </a:lnTo>
                    <a:cubicBezTo>
                      <a:pt x="2287" y="100"/>
                      <a:pt x="2089" y="0"/>
                      <a:pt x="18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20" name="Google Shape;14920;p16"/>
              <p:cNvSpPr/>
              <p:nvPr/>
            </p:nvSpPr>
            <p:spPr>
              <a:xfrm rot="-5400000">
                <a:off x="4431163" y="1382413"/>
                <a:ext cx="87625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2" extrusionOk="0">
                    <a:moveTo>
                      <a:pt x="863" y="1"/>
                    </a:moveTo>
                    <a:cubicBezTo>
                      <a:pt x="662" y="1"/>
                      <a:pt x="467" y="108"/>
                      <a:pt x="363" y="292"/>
                    </a:cubicBezTo>
                    <a:lnTo>
                      <a:pt x="208" y="569"/>
                    </a:lnTo>
                    <a:cubicBezTo>
                      <a:pt x="1" y="948"/>
                      <a:pt x="277" y="1432"/>
                      <a:pt x="708" y="1432"/>
                    </a:cubicBezTo>
                    <a:lnTo>
                      <a:pt x="3504" y="1432"/>
                    </a:lnTo>
                    <a:lnTo>
                      <a:pt x="2072" y="603"/>
                    </a:lnTo>
                    <a:lnTo>
                      <a:pt x="1157" y="85"/>
                    </a:lnTo>
                    <a:cubicBezTo>
                      <a:pt x="1065" y="28"/>
                      <a:pt x="963" y="1"/>
                      <a:pt x="8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21" name="Google Shape;14921;p16"/>
              <p:cNvSpPr/>
              <p:nvPr/>
            </p:nvSpPr>
            <p:spPr>
              <a:xfrm rot="-5400000">
                <a:off x="4454450" y="1314675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1" y="1536"/>
                      <a:pt x="898" y="2434"/>
                    </a:cubicBezTo>
                    <a:cubicBezTo>
                      <a:pt x="1196" y="2732"/>
                      <a:pt x="1560" y="2865"/>
                      <a:pt x="1915" y="2865"/>
                    </a:cubicBezTo>
                    <a:cubicBezTo>
                      <a:pt x="2651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4922" name="Google Shape;14922;p16"/>
            <p:cNvSpPr/>
            <p:nvPr/>
          </p:nvSpPr>
          <p:spPr>
            <a:xfrm rot="-5400000">
              <a:off x="296238" y="3549513"/>
              <a:ext cx="34125" cy="31100"/>
            </a:xfrm>
            <a:custGeom>
              <a:avLst/>
              <a:gdLst/>
              <a:ahLst/>
              <a:cxnLst/>
              <a:rect l="l" t="t" r="r" b="b"/>
              <a:pathLst>
                <a:path w="1365" h="1244" extrusionOk="0">
                  <a:moveTo>
                    <a:pt x="691" y="1"/>
                  </a:moveTo>
                  <a:lnTo>
                    <a:pt x="312" y="381"/>
                  </a:lnTo>
                  <a:cubicBezTo>
                    <a:pt x="1" y="709"/>
                    <a:pt x="243" y="1244"/>
                    <a:pt x="691" y="1244"/>
                  </a:cubicBezTo>
                  <a:cubicBezTo>
                    <a:pt x="1140" y="1244"/>
                    <a:pt x="1364" y="709"/>
                    <a:pt x="1054" y="381"/>
                  </a:cubicBezTo>
                  <a:lnTo>
                    <a:pt x="6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3" name="Google Shape;14923;p16"/>
            <p:cNvSpPr/>
            <p:nvPr/>
          </p:nvSpPr>
          <p:spPr>
            <a:xfrm rot="-5400000">
              <a:off x="296250" y="4120800"/>
              <a:ext cx="34100" cy="31100"/>
            </a:xfrm>
            <a:custGeom>
              <a:avLst/>
              <a:gdLst/>
              <a:ahLst/>
              <a:cxnLst/>
              <a:rect l="l" t="t" r="r" b="b"/>
              <a:pathLst>
                <a:path w="1364" h="1244" extrusionOk="0">
                  <a:moveTo>
                    <a:pt x="691" y="1"/>
                  </a:moveTo>
                  <a:lnTo>
                    <a:pt x="311" y="381"/>
                  </a:lnTo>
                  <a:cubicBezTo>
                    <a:pt x="0" y="709"/>
                    <a:pt x="242" y="1244"/>
                    <a:pt x="691" y="1244"/>
                  </a:cubicBezTo>
                  <a:cubicBezTo>
                    <a:pt x="1122" y="1244"/>
                    <a:pt x="1364" y="709"/>
                    <a:pt x="1053" y="381"/>
                  </a:cubicBezTo>
                  <a:lnTo>
                    <a:pt x="6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4" name="Google Shape;14924;p16"/>
            <p:cNvSpPr/>
            <p:nvPr/>
          </p:nvSpPr>
          <p:spPr>
            <a:xfrm rot="-5400000">
              <a:off x="296238" y="4692088"/>
              <a:ext cx="34125" cy="31100"/>
            </a:xfrm>
            <a:custGeom>
              <a:avLst/>
              <a:gdLst/>
              <a:ahLst/>
              <a:cxnLst/>
              <a:rect l="l" t="t" r="r" b="b"/>
              <a:pathLst>
                <a:path w="1365" h="1244" extrusionOk="0">
                  <a:moveTo>
                    <a:pt x="674" y="1"/>
                  </a:moveTo>
                  <a:lnTo>
                    <a:pt x="311" y="381"/>
                  </a:lnTo>
                  <a:cubicBezTo>
                    <a:pt x="1" y="709"/>
                    <a:pt x="225" y="1244"/>
                    <a:pt x="674" y="1244"/>
                  </a:cubicBezTo>
                  <a:cubicBezTo>
                    <a:pt x="1123" y="1244"/>
                    <a:pt x="1364" y="709"/>
                    <a:pt x="1053" y="381"/>
                  </a:cubicBezTo>
                  <a:lnTo>
                    <a:pt x="6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5" name="Google Shape;14925;p16"/>
            <p:cNvSpPr/>
            <p:nvPr/>
          </p:nvSpPr>
          <p:spPr>
            <a:xfrm rot="-5400000">
              <a:off x="296450" y="2978000"/>
              <a:ext cx="33700" cy="31100"/>
            </a:xfrm>
            <a:custGeom>
              <a:avLst/>
              <a:gdLst/>
              <a:ahLst/>
              <a:cxnLst/>
              <a:rect l="l" t="t" r="r" b="b"/>
              <a:pathLst>
                <a:path w="1348" h="1244" extrusionOk="0">
                  <a:moveTo>
                    <a:pt x="674" y="1"/>
                  </a:moveTo>
                  <a:lnTo>
                    <a:pt x="294" y="381"/>
                  </a:lnTo>
                  <a:cubicBezTo>
                    <a:pt x="1" y="709"/>
                    <a:pt x="225" y="1244"/>
                    <a:pt x="674" y="1244"/>
                  </a:cubicBezTo>
                  <a:cubicBezTo>
                    <a:pt x="1123" y="1244"/>
                    <a:pt x="1347" y="709"/>
                    <a:pt x="1037" y="381"/>
                  </a:cubicBezTo>
                  <a:lnTo>
                    <a:pt x="6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6" name="Google Shape;14926;p16"/>
            <p:cNvSpPr/>
            <p:nvPr/>
          </p:nvSpPr>
          <p:spPr>
            <a:xfrm rot="-5400000">
              <a:off x="296238" y="3255663"/>
              <a:ext cx="34125" cy="31100"/>
            </a:xfrm>
            <a:custGeom>
              <a:avLst/>
              <a:gdLst/>
              <a:ahLst/>
              <a:cxnLst/>
              <a:rect l="l" t="t" r="r" b="b"/>
              <a:pathLst>
                <a:path w="1365" h="1244" extrusionOk="0">
                  <a:moveTo>
                    <a:pt x="691" y="1"/>
                  </a:moveTo>
                  <a:lnTo>
                    <a:pt x="311" y="381"/>
                  </a:lnTo>
                  <a:cubicBezTo>
                    <a:pt x="1" y="709"/>
                    <a:pt x="242" y="1244"/>
                    <a:pt x="691" y="1244"/>
                  </a:cubicBezTo>
                  <a:cubicBezTo>
                    <a:pt x="1140" y="1244"/>
                    <a:pt x="1364" y="709"/>
                    <a:pt x="1054" y="381"/>
                  </a:cubicBezTo>
                  <a:lnTo>
                    <a:pt x="6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7" name="Google Shape;14927;p16"/>
            <p:cNvSpPr/>
            <p:nvPr/>
          </p:nvSpPr>
          <p:spPr>
            <a:xfrm rot="-5400000">
              <a:off x="296250" y="3826950"/>
              <a:ext cx="34100" cy="31100"/>
            </a:xfrm>
            <a:custGeom>
              <a:avLst/>
              <a:gdLst/>
              <a:ahLst/>
              <a:cxnLst/>
              <a:rect l="l" t="t" r="r" b="b"/>
              <a:pathLst>
                <a:path w="1364" h="1244" extrusionOk="0">
                  <a:moveTo>
                    <a:pt x="673" y="1"/>
                  </a:moveTo>
                  <a:lnTo>
                    <a:pt x="311" y="381"/>
                  </a:lnTo>
                  <a:cubicBezTo>
                    <a:pt x="0" y="709"/>
                    <a:pt x="242" y="1244"/>
                    <a:pt x="673" y="1244"/>
                  </a:cubicBezTo>
                  <a:cubicBezTo>
                    <a:pt x="1122" y="1244"/>
                    <a:pt x="1364" y="709"/>
                    <a:pt x="1053" y="381"/>
                  </a:cubicBezTo>
                  <a:lnTo>
                    <a:pt x="67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8" name="Google Shape;14928;p16"/>
            <p:cNvSpPr/>
            <p:nvPr/>
          </p:nvSpPr>
          <p:spPr>
            <a:xfrm rot="-5400000">
              <a:off x="296250" y="4351775"/>
              <a:ext cx="34100" cy="31100"/>
            </a:xfrm>
            <a:custGeom>
              <a:avLst/>
              <a:gdLst/>
              <a:ahLst/>
              <a:cxnLst/>
              <a:rect l="l" t="t" r="r" b="b"/>
              <a:pathLst>
                <a:path w="1364" h="1244" extrusionOk="0">
                  <a:moveTo>
                    <a:pt x="674" y="1"/>
                  </a:moveTo>
                  <a:lnTo>
                    <a:pt x="311" y="381"/>
                  </a:lnTo>
                  <a:cubicBezTo>
                    <a:pt x="0" y="709"/>
                    <a:pt x="225" y="1244"/>
                    <a:pt x="674" y="1244"/>
                  </a:cubicBezTo>
                  <a:cubicBezTo>
                    <a:pt x="1122" y="1244"/>
                    <a:pt x="1364" y="709"/>
                    <a:pt x="1053" y="381"/>
                  </a:cubicBezTo>
                  <a:lnTo>
                    <a:pt x="6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929" name="Google Shape;14929;p16"/>
            <p:cNvGrpSpPr/>
            <p:nvPr/>
          </p:nvGrpSpPr>
          <p:grpSpPr>
            <a:xfrm>
              <a:off x="151925" y="182350"/>
              <a:ext cx="341750" cy="2538050"/>
              <a:chOff x="487050" y="1971275"/>
              <a:chExt cx="341750" cy="2538050"/>
            </a:xfrm>
          </p:grpSpPr>
          <p:sp>
            <p:nvSpPr>
              <p:cNvPr id="14930" name="Google Shape;14930;p16"/>
              <p:cNvSpPr/>
              <p:nvPr/>
            </p:nvSpPr>
            <p:spPr>
              <a:xfrm rot="-5400000">
                <a:off x="-453825" y="3226700"/>
                <a:ext cx="2538050" cy="27200"/>
              </a:xfrm>
              <a:custGeom>
                <a:avLst/>
                <a:gdLst/>
                <a:ahLst/>
                <a:cxnLst/>
                <a:rect l="l" t="t" r="r" b="b"/>
                <a:pathLst>
                  <a:path w="101522" h="1088" extrusionOk="0">
                    <a:moveTo>
                      <a:pt x="1" y="0"/>
                    </a:moveTo>
                    <a:lnTo>
                      <a:pt x="1" y="1088"/>
                    </a:lnTo>
                    <a:lnTo>
                      <a:pt x="101521" y="1088"/>
                    </a:lnTo>
                    <a:lnTo>
                      <a:pt x="10152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31" name="Google Shape;14931;p16"/>
              <p:cNvSpPr/>
              <p:nvPr/>
            </p:nvSpPr>
            <p:spPr>
              <a:xfrm rot="-5400000">
                <a:off x="-535587" y="3232963"/>
                <a:ext cx="2538050" cy="14675"/>
              </a:xfrm>
              <a:custGeom>
                <a:avLst/>
                <a:gdLst/>
                <a:ahLst/>
                <a:cxnLst/>
                <a:rect l="l" t="t" r="r" b="b"/>
                <a:pathLst>
                  <a:path w="101522" h="587" extrusionOk="0">
                    <a:moveTo>
                      <a:pt x="1" y="0"/>
                    </a:moveTo>
                    <a:lnTo>
                      <a:pt x="1" y="587"/>
                    </a:lnTo>
                    <a:lnTo>
                      <a:pt x="101521" y="587"/>
                    </a:lnTo>
                    <a:lnTo>
                      <a:pt x="10152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32" name="Google Shape;14932;p16"/>
              <p:cNvSpPr/>
              <p:nvPr/>
            </p:nvSpPr>
            <p:spPr>
              <a:xfrm rot="-5400000">
                <a:off x="487038" y="2568463"/>
                <a:ext cx="200675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7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33" name="Google Shape;14933;p16"/>
              <p:cNvSpPr/>
              <p:nvPr/>
            </p:nvSpPr>
            <p:spPr>
              <a:xfrm rot="-5400000">
                <a:off x="523163" y="2676663"/>
                <a:ext cx="5700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53" extrusionOk="0">
                    <a:moveTo>
                      <a:pt x="685" y="1"/>
                    </a:moveTo>
                    <a:cubicBezTo>
                      <a:pt x="523" y="1"/>
                      <a:pt x="363" y="78"/>
                      <a:pt x="277" y="234"/>
                    </a:cubicBezTo>
                    <a:lnTo>
                      <a:pt x="139" y="458"/>
                    </a:lnTo>
                    <a:cubicBezTo>
                      <a:pt x="1" y="682"/>
                      <a:pt x="87" y="976"/>
                      <a:pt x="312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279" y="2253"/>
                    </a:lnTo>
                    <a:lnTo>
                      <a:pt x="2124" y="2011"/>
                    </a:lnTo>
                    <a:lnTo>
                      <a:pt x="1106" y="234"/>
                    </a:lnTo>
                    <a:cubicBezTo>
                      <a:pt x="1011" y="78"/>
                      <a:pt x="847" y="1"/>
                      <a:pt x="6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34" name="Google Shape;14934;p16"/>
              <p:cNvSpPr/>
              <p:nvPr/>
            </p:nvSpPr>
            <p:spPr>
              <a:xfrm rot="-5400000">
                <a:off x="615188" y="2654313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05" y="2745"/>
                    </a:cubicBezTo>
                    <a:lnTo>
                      <a:pt x="864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35" name="Google Shape;14935;p16"/>
              <p:cNvSpPr/>
              <p:nvPr/>
            </p:nvSpPr>
            <p:spPr>
              <a:xfrm rot="-5400000">
                <a:off x="525875" y="2654325"/>
                <a:ext cx="3412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5" extrusionOk="0">
                    <a:moveTo>
                      <a:pt x="622" y="0"/>
                    </a:moveTo>
                    <a:cubicBezTo>
                      <a:pt x="242" y="0"/>
                      <a:pt x="1" y="397"/>
                      <a:pt x="190" y="725"/>
                    </a:cubicBezTo>
                    <a:lnTo>
                      <a:pt x="1209" y="2486"/>
                    </a:lnTo>
                    <a:lnTo>
                      <a:pt x="1364" y="2744"/>
                    </a:lnTo>
                    <a:lnTo>
                      <a:pt x="1364" y="483"/>
                    </a:lnTo>
                    <a:cubicBezTo>
                      <a:pt x="1364" y="207"/>
                      <a:pt x="1140" y="0"/>
                      <a:pt x="8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36" name="Google Shape;14936;p16"/>
              <p:cNvSpPr/>
              <p:nvPr/>
            </p:nvSpPr>
            <p:spPr>
              <a:xfrm rot="-5400000">
                <a:off x="615413" y="26148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08" y="2745"/>
                      <a:pt x="484" y="2745"/>
                    </a:cubicBezTo>
                    <a:lnTo>
                      <a:pt x="743" y="2745"/>
                    </a:lnTo>
                    <a:cubicBezTo>
                      <a:pt x="1105" y="2745"/>
                      <a:pt x="1347" y="2331"/>
                      <a:pt x="1157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37" name="Google Shape;14937;p16"/>
              <p:cNvSpPr/>
              <p:nvPr/>
            </p:nvSpPr>
            <p:spPr>
              <a:xfrm rot="-5400000">
                <a:off x="568463" y="2607013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68" y="1139"/>
                    </a:lnTo>
                    <a:cubicBezTo>
                      <a:pt x="2041" y="1178"/>
                      <a:pt x="2121" y="1198"/>
                      <a:pt x="2200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45" y="742"/>
                    </a:lnTo>
                    <a:cubicBezTo>
                      <a:pt x="2935" y="414"/>
                      <a:pt x="2711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38" name="Google Shape;14938;p16"/>
              <p:cNvSpPr/>
              <p:nvPr/>
            </p:nvSpPr>
            <p:spPr>
              <a:xfrm rot="-5400000">
                <a:off x="594975" y="2604650"/>
                <a:ext cx="5655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66" extrusionOk="0">
                    <a:moveTo>
                      <a:pt x="0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7" y="2183"/>
                      <a:pt x="2002" y="2019"/>
                    </a:cubicBezTo>
                    <a:lnTo>
                      <a:pt x="2123" y="1812"/>
                    </a:lnTo>
                    <a:cubicBezTo>
                      <a:pt x="2261" y="1571"/>
                      <a:pt x="2192" y="1260"/>
                      <a:pt x="1951" y="113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39" name="Google Shape;14939;p16"/>
              <p:cNvSpPr/>
              <p:nvPr/>
            </p:nvSpPr>
            <p:spPr>
              <a:xfrm rot="-5400000">
                <a:off x="568350" y="27011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604" y="0"/>
                    </a:moveTo>
                    <a:cubicBezTo>
                      <a:pt x="242" y="0"/>
                      <a:pt x="0" y="414"/>
                      <a:pt x="190" y="725"/>
                    </a:cubicBezTo>
                    <a:lnTo>
                      <a:pt x="311" y="949"/>
                    </a:lnTo>
                    <a:cubicBezTo>
                      <a:pt x="404" y="1100"/>
                      <a:pt x="566" y="1189"/>
                      <a:pt x="737" y="1189"/>
                    </a:cubicBezTo>
                    <a:cubicBezTo>
                      <a:pt x="820" y="1189"/>
                      <a:pt x="905" y="1167"/>
                      <a:pt x="984" y="1122"/>
                    </a:cubicBezTo>
                    <a:lnTo>
                      <a:pt x="293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0" name="Google Shape;14940;p16"/>
              <p:cNvSpPr/>
              <p:nvPr/>
            </p:nvSpPr>
            <p:spPr>
              <a:xfrm rot="-5400000">
                <a:off x="594588" y="2676663"/>
                <a:ext cx="5700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53" extrusionOk="0">
                    <a:moveTo>
                      <a:pt x="2279" y="0"/>
                    </a:moveTo>
                    <a:lnTo>
                      <a:pt x="312" y="1139"/>
                    </a:lnTo>
                    <a:cubicBezTo>
                      <a:pt x="87" y="1260"/>
                      <a:pt x="1" y="1571"/>
                      <a:pt x="139" y="1795"/>
                    </a:cubicBezTo>
                    <a:lnTo>
                      <a:pt x="277" y="2019"/>
                    </a:lnTo>
                    <a:cubicBezTo>
                      <a:pt x="363" y="2175"/>
                      <a:pt x="523" y="2252"/>
                      <a:pt x="685" y="2252"/>
                    </a:cubicBezTo>
                    <a:cubicBezTo>
                      <a:pt x="847" y="2252"/>
                      <a:pt x="1011" y="2175"/>
                      <a:pt x="1106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1" name="Google Shape;14941;p16"/>
              <p:cNvSpPr/>
              <p:nvPr/>
            </p:nvSpPr>
            <p:spPr>
              <a:xfrm rot="-5400000">
                <a:off x="526100" y="261527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38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2" name="Google Shape;14942;p16"/>
              <p:cNvSpPr/>
              <p:nvPr/>
            </p:nvSpPr>
            <p:spPr>
              <a:xfrm rot="-5400000">
                <a:off x="533038" y="2607138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201" y="0"/>
                    </a:moveTo>
                    <a:cubicBezTo>
                      <a:pt x="2121" y="0"/>
                      <a:pt x="2041" y="21"/>
                      <a:pt x="1968" y="66"/>
                    </a:cubicBezTo>
                    <a:lnTo>
                      <a:pt x="381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711" y="1188"/>
                      <a:pt x="2935" y="791"/>
                      <a:pt x="2745" y="463"/>
                    </a:cubicBezTo>
                    <a:lnTo>
                      <a:pt x="2624" y="256"/>
                    </a:lnTo>
                    <a:cubicBezTo>
                      <a:pt x="2531" y="92"/>
                      <a:pt x="2367" y="0"/>
                      <a:pt x="2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3" name="Google Shape;14943;p16"/>
              <p:cNvSpPr/>
              <p:nvPr/>
            </p:nvSpPr>
            <p:spPr>
              <a:xfrm rot="-5400000">
                <a:off x="523438" y="2604863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8" y="2007"/>
                    </a:lnTo>
                    <a:lnTo>
                      <a:pt x="0" y="2249"/>
                    </a:lnTo>
                    <a:lnTo>
                      <a:pt x="380" y="2042"/>
                    </a:lnTo>
                    <a:lnTo>
                      <a:pt x="1951" y="1127"/>
                    </a:lnTo>
                    <a:cubicBezTo>
                      <a:pt x="2175" y="989"/>
                      <a:pt x="2261" y="696"/>
                      <a:pt x="2123" y="454"/>
                    </a:cubicBezTo>
                    <a:lnTo>
                      <a:pt x="2002" y="247"/>
                    </a:lnTo>
                    <a:cubicBezTo>
                      <a:pt x="1907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4" name="Google Shape;14944;p16"/>
              <p:cNvSpPr/>
              <p:nvPr/>
            </p:nvSpPr>
            <p:spPr>
              <a:xfrm rot="-5400000">
                <a:off x="533025" y="27011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737" y="0"/>
                    </a:moveTo>
                    <a:cubicBezTo>
                      <a:pt x="566" y="0"/>
                      <a:pt x="404" y="89"/>
                      <a:pt x="311" y="240"/>
                    </a:cubicBezTo>
                    <a:lnTo>
                      <a:pt x="190" y="464"/>
                    </a:lnTo>
                    <a:cubicBezTo>
                      <a:pt x="0" y="775"/>
                      <a:pt x="242" y="1189"/>
                      <a:pt x="604" y="1189"/>
                    </a:cubicBezTo>
                    <a:lnTo>
                      <a:pt x="2934" y="1189"/>
                    </a:lnTo>
                    <a:lnTo>
                      <a:pt x="1743" y="516"/>
                    </a:lnTo>
                    <a:lnTo>
                      <a:pt x="984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5" name="Google Shape;14945;p16"/>
              <p:cNvSpPr/>
              <p:nvPr/>
            </p:nvSpPr>
            <p:spPr>
              <a:xfrm rot="-5400000">
                <a:off x="557375" y="26388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192" y="0"/>
                    </a:moveTo>
                    <a:cubicBezTo>
                      <a:pt x="536" y="0"/>
                      <a:pt x="1" y="536"/>
                      <a:pt x="1" y="1209"/>
                    </a:cubicBezTo>
                    <a:cubicBezTo>
                      <a:pt x="1" y="1865"/>
                      <a:pt x="536" y="2400"/>
                      <a:pt x="1192" y="2400"/>
                    </a:cubicBezTo>
                    <a:cubicBezTo>
                      <a:pt x="1865" y="2400"/>
                      <a:pt x="2400" y="1865"/>
                      <a:pt x="2400" y="1209"/>
                    </a:cubicBezTo>
                    <a:cubicBezTo>
                      <a:pt x="2400" y="536"/>
                      <a:pt x="1865" y="0"/>
                      <a:pt x="119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6" name="Google Shape;14946;p16"/>
              <p:cNvSpPr/>
              <p:nvPr/>
            </p:nvSpPr>
            <p:spPr>
              <a:xfrm rot="-5400000">
                <a:off x="487250" y="3139975"/>
                <a:ext cx="2002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10" h="8026" extrusionOk="0">
                    <a:moveTo>
                      <a:pt x="7543" y="466"/>
                    </a:moveTo>
                    <a:lnTo>
                      <a:pt x="7543" y="7560"/>
                    </a:lnTo>
                    <a:lnTo>
                      <a:pt x="467" y="7560"/>
                    </a:lnTo>
                    <a:lnTo>
                      <a:pt x="467" y="466"/>
                    </a:lnTo>
                    <a:close/>
                    <a:moveTo>
                      <a:pt x="1" y="0"/>
                    </a:moveTo>
                    <a:lnTo>
                      <a:pt x="1" y="8026"/>
                    </a:lnTo>
                    <a:lnTo>
                      <a:pt x="8009" y="8026"/>
                    </a:lnTo>
                    <a:lnTo>
                      <a:pt x="800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7" name="Google Shape;14947;p16"/>
              <p:cNvSpPr/>
              <p:nvPr/>
            </p:nvSpPr>
            <p:spPr>
              <a:xfrm rot="-5400000">
                <a:off x="523175" y="3247950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682" y="1"/>
                    </a:moveTo>
                    <a:cubicBezTo>
                      <a:pt x="518" y="1"/>
                      <a:pt x="354" y="78"/>
                      <a:pt x="259" y="234"/>
                    </a:cubicBezTo>
                    <a:lnTo>
                      <a:pt x="138" y="458"/>
                    </a:lnTo>
                    <a:cubicBezTo>
                      <a:pt x="0" y="682"/>
                      <a:pt x="87" y="993"/>
                      <a:pt x="311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279" y="2253"/>
                    </a:lnTo>
                    <a:lnTo>
                      <a:pt x="2123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8" name="Google Shape;14948;p16"/>
              <p:cNvSpPr/>
              <p:nvPr/>
            </p:nvSpPr>
            <p:spPr>
              <a:xfrm rot="-5400000">
                <a:off x="615188" y="3225613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64" y="1"/>
                    </a:moveTo>
                    <a:lnTo>
                      <a:pt x="191" y="2020"/>
                    </a:lnTo>
                    <a:cubicBezTo>
                      <a:pt x="1" y="2331"/>
                      <a:pt x="243" y="2745"/>
                      <a:pt x="622" y="2745"/>
                    </a:cubicBezTo>
                    <a:lnTo>
                      <a:pt x="864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9" name="Google Shape;14949;p16"/>
              <p:cNvSpPr/>
              <p:nvPr/>
            </p:nvSpPr>
            <p:spPr>
              <a:xfrm rot="-5400000">
                <a:off x="525875" y="3225625"/>
                <a:ext cx="3412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5" extrusionOk="0">
                    <a:moveTo>
                      <a:pt x="622" y="0"/>
                    </a:moveTo>
                    <a:cubicBezTo>
                      <a:pt x="243" y="0"/>
                      <a:pt x="1" y="397"/>
                      <a:pt x="191" y="725"/>
                    </a:cubicBezTo>
                    <a:lnTo>
                      <a:pt x="1209" y="2486"/>
                    </a:lnTo>
                    <a:lnTo>
                      <a:pt x="1364" y="2744"/>
                    </a:lnTo>
                    <a:lnTo>
                      <a:pt x="1364" y="483"/>
                    </a:lnTo>
                    <a:cubicBezTo>
                      <a:pt x="1364" y="207"/>
                      <a:pt x="1140" y="0"/>
                      <a:pt x="8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50" name="Google Shape;14950;p16"/>
              <p:cNvSpPr/>
              <p:nvPr/>
            </p:nvSpPr>
            <p:spPr>
              <a:xfrm rot="-5400000">
                <a:off x="615200" y="318635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" y="1"/>
                    </a:moveTo>
                    <a:lnTo>
                      <a:pt x="1" y="2262"/>
                    </a:lnTo>
                    <a:cubicBezTo>
                      <a:pt x="1" y="2521"/>
                      <a:pt x="225" y="2745"/>
                      <a:pt x="501" y="2745"/>
                    </a:cubicBezTo>
                    <a:lnTo>
                      <a:pt x="743" y="2745"/>
                    </a:lnTo>
                    <a:cubicBezTo>
                      <a:pt x="1122" y="2745"/>
                      <a:pt x="1364" y="2331"/>
                      <a:pt x="1174" y="202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51" name="Google Shape;14951;p16"/>
              <p:cNvSpPr/>
              <p:nvPr/>
            </p:nvSpPr>
            <p:spPr>
              <a:xfrm rot="-5400000">
                <a:off x="568463" y="3178288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0" y="0"/>
                    </a:moveTo>
                    <a:lnTo>
                      <a:pt x="1951" y="1139"/>
                    </a:lnTo>
                    <a:cubicBezTo>
                      <a:pt x="2029" y="1178"/>
                      <a:pt x="2112" y="1198"/>
                      <a:pt x="2194" y="1198"/>
                    </a:cubicBezTo>
                    <a:cubicBezTo>
                      <a:pt x="2365" y="1198"/>
                      <a:pt x="2530" y="1113"/>
                      <a:pt x="2624" y="949"/>
                    </a:cubicBezTo>
                    <a:lnTo>
                      <a:pt x="2744" y="742"/>
                    </a:lnTo>
                    <a:cubicBezTo>
                      <a:pt x="2934" y="414"/>
                      <a:pt x="2693" y="17"/>
                      <a:pt x="2330" y="1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52" name="Google Shape;14952;p16"/>
              <p:cNvSpPr/>
              <p:nvPr/>
            </p:nvSpPr>
            <p:spPr>
              <a:xfrm rot="-5400000">
                <a:off x="594975" y="3175950"/>
                <a:ext cx="5655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66" extrusionOk="0">
                    <a:moveTo>
                      <a:pt x="1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8" y="2183"/>
                      <a:pt x="2003" y="2019"/>
                    </a:cubicBezTo>
                    <a:lnTo>
                      <a:pt x="2124" y="1812"/>
                    </a:lnTo>
                    <a:cubicBezTo>
                      <a:pt x="2262" y="1571"/>
                      <a:pt x="2193" y="1260"/>
                      <a:pt x="1951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53" name="Google Shape;14953;p16"/>
              <p:cNvSpPr/>
              <p:nvPr/>
            </p:nvSpPr>
            <p:spPr>
              <a:xfrm rot="-5400000">
                <a:off x="568350" y="32724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605" y="0"/>
                    </a:moveTo>
                    <a:cubicBezTo>
                      <a:pt x="242" y="0"/>
                      <a:pt x="1" y="414"/>
                      <a:pt x="190" y="725"/>
                    </a:cubicBezTo>
                    <a:lnTo>
                      <a:pt x="311" y="949"/>
                    </a:lnTo>
                    <a:cubicBezTo>
                      <a:pt x="404" y="1100"/>
                      <a:pt x="567" y="1189"/>
                      <a:pt x="737" y="1189"/>
                    </a:cubicBezTo>
                    <a:cubicBezTo>
                      <a:pt x="820" y="1189"/>
                      <a:pt x="905" y="1167"/>
                      <a:pt x="984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54" name="Google Shape;14954;p16"/>
              <p:cNvSpPr/>
              <p:nvPr/>
            </p:nvSpPr>
            <p:spPr>
              <a:xfrm rot="-5400000">
                <a:off x="594600" y="3247950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2279" y="0"/>
                    </a:moveTo>
                    <a:lnTo>
                      <a:pt x="311" y="1139"/>
                    </a:lnTo>
                    <a:cubicBezTo>
                      <a:pt x="87" y="1260"/>
                      <a:pt x="0" y="1571"/>
                      <a:pt x="138" y="1795"/>
                    </a:cubicBezTo>
                    <a:lnTo>
                      <a:pt x="259" y="2019"/>
                    </a:lnTo>
                    <a:cubicBezTo>
                      <a:pt x="354" y="2175"/>
                      <a:pt x="518" y="2252"/>
                      <a:pt x="682" y="2252"/>
                    </a:cubicBezTo>
                    <a:cubicBezTo>
                      <a:pt x="846" y="2252"/>
                      <a:pt x="1010" y="2175"/>
                      <a:pt x="1105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55" name="Google Shape;14955;p16"/>
              <p:cNvSpPr/>
              <p:nvPr/>
            </p:nvSpPr>
            <p:spPr>
              <a:xfrm rot="-5400000">
                <a:off x="525888" y="3186363"/>
                <a:ext cx="34100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5" extrusionOk="0">
                    <a:moveTo>
                      <a:pt x="501" y="0"/>
                    </a:moveTo>
                    <a:cubicBezTo>
                      <a:pt x="225" y="0"/>
                      <a:pt x="1" y="207"/>
                      <a:pt x="1" y="483"/>
                    </a:cubicBezTo>
                    <a:lnTo>
                      <a:pt x="1" y="2744"/>
                    </a:lnTo>
                    <a:lnTo>
                      <a:pt x="156" y="2486"/>
                    </a:lnTo>
                    <a:lnTo>
                      <a:pt x="1174" y="725"/>
                    </a:lnTo>
                    <a:cubicBezTo>
                      <a:pt x="1364" y="397"/>
                      <a:pt x="1122" y="0"/>
                      <a:pt x="7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56" name="Google Shape;14956;p16"/>
              <p:cNvSpPr/>
              <p:nvPr/>
            </p:nvSpPr>
            <p:spPr>
              <a:xfrm rot="-5400000">
                <a:off x="533038" y="3178413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195" y="0"/>
                    </a:moveTo>
                    <a:cubicBezTo>
                      <a:pt x="2112" y="0"/>
                      <a:pt x="2029" y="21"/>
                      <a:pt x="1951" y="66"/>
                    </a:cubicBezTo>
                    <a:lnTo>
                      <a:pt x="380" y="981"/>
                    </a:lnTo>
                    <a:lnTo>
                      <a:pt x="0" y="1188"/>
                    </a:lnTo>
                    <a:lnTo>
                      <a:pt x="2330" y="1188"/>
                    </a:lnTo>
                    <a:cubicBezTo>
                      <a:pt x="2693" y="1188"/>
                      <a:pt x="2934" y="791"/>
                      <a:pt x="2744" y="463"/>
                    </a:cubicBezTo>
                    <a:lnTo>
                      <a:pt x="2624" y="256"/>
                    </a:lnTo>
                    <a:cubicBezTo>
                      <a:pt x="2530" y="92"/>
                      <a:pt x="2366" y="0"/>
                      <a:pt x="21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57" name="Google Shape;14957;p16"/>
              <p:cNvSpPr/>
              <p:nvPr/>
            </p:nvSpPr>
            <p:spPr>
              <a:xfrm rot="-5400000">
                <a:off x="523438" y="3176163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9" y="2007"/>
                    </a:lnTo>
                    <a:lnTo>
                      <a:pt x="1" y="2249"/>
                    </a:lnTo>
                    <a:lnTo>
                      <a:pt x="380" y="2042"/>
                    </a:lnTo>
                    <a:lnTo>
                      <a:pt x="1951" y="1127"/>
                    </a:lnTo>
                    <a:cubicBezTo>
                      <a:pt x="2175" y="989"/>
                      <a:pt x="2262" y="696"/>
                      <a:pt x="2124" y="454"/>
                    </a:cubicBezTo>
                    <a:lnTo>
                      <a:pt x="2003" y="247"/>
                    </a:lnTo>
                    <a:cubicBezTo>
                      <a:pt x="1908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58" name="Google Shape;14958;p16"/>
              <p:cNvSpPr/>
              <p:nvPr/>
            </p:nvSpPr>
            <p:spPr>
              <a:xfrm rot="-5400000">
                <a:off x="533025" y="32724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1" y="240"/>
                    </a:cubicBezTo>
                    <a:lnTo>
                      <a:pt x="190" y="464"/>
                    </a:lnTo>
                    <a:cubicBezTo>
                      <a:pt x="1" y="775"/>
                      <a:pt x="242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4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59" name="Google Shape;14959;p16"/>
              <p:cNvSpPr/>
              <p:nvPr/>
            </p:nvSpPr>
            <p:spPr>
              <a:xfrm rot="-5400000">
                <a:off x="552325" y="3215125"/>
                <a:ext cx="70375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2815" h="2411" extrusionOk="0">
                    <a:moveTo>
                      <a:pt x="1606" y="0"/>
                    </a:moveTo>
                    <a:cubicBezTo>
                      <a:pt x="536" y="0"/>
                      <a:pt x="1" y="1295"/>
                      <a:pt x="760" y="2054"/>
                    </a:cubicBezTo>
                    <a:cubicBezTo>
                      <a:pt x="1006" y="2301"/>
                      <a:pt x="1309" y="2411"/>
                      <a:pt x="1605" y="2411"/>
                    </a:cubicBezTo>
                    <a:cubicBezTo>
                      <a:pt x="2223" y="2411"/>
                      <a:pt x="2814" y="1932"/>
                      <a:pt x="2814" y="1209"/>
                    </a:cubicBezTo>
                    <a:cubicBezTo>
                      <a:pt x="2814" y="536"/>
                      <a:pt x="2262" y="0"/>
                      <a:pt x="160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60" name="Google Shape;14960;p16"/>
              <p:cNvSpPr/>
              <p:nvPr/>
            </p:nvSpPr>
            <p:spPr>
              <a:xfrm rot="-5400000">
                <a:off x="487263" y="3711263"/>
                <a:ext cx="200225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09" h="8026" extrusionOk="0">
                    <a:moveTo>
                      <a:pt x="7542" y="466"/>
                    </a:moveTo>
                    <a:lnTo>
                      <a:pt x="7542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08" y="8026"/>
                    </a:lnTo>
                    <a:lnTo>
                      <a:pt x="800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61" name="Google Shape;14961;p16"/>
              <p:cNvSpPr/>
              <p:nvPr/>
            </p:nvSpPr>
            <p:spPr>
              <a:xfrm rot="-5400000">
                <a:off x="523388" y="38194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682" y="1"/>
                    </a:moveTo>
                    <a:cubicBezTo>
                      <a:pt x="518" y="1"/>
                      <a:pt x="354" y="78"/>
                      <a:pt x="259" y="234"/>
                    </a:cubicBezTo>
                    <a:lnTo>
                      <a:pt x="139" y="458"/>
                    </a:lnTo>
                    <a:cubicBezTo>
                      <a:pt x="1" y="682"/>
                      <a:pt x="70" y="993"/>
                      <a:pt x="311" y="1114"/>
                    </a:cubicBezTo>
                    <a:lnTo>
                      <a:pt x="1071" y="1563"/>
                    </a:lnTo>
                    <a:lnTo>
                      <a:pt x="2262" y="2253"/>
                    </a:lnTo>
                    <a:lnTo>
                      <a:pt x="2124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62" name="Google Shape;14962;p16"/>
              <p:cNvSpPr/>
              <p:nvPr/>
            </p:nvSpPr>
            <p:spPr>
              <a:xfrm rot="-5400000">
                <a:off x="615200" y="379690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0" y="2331"/>
                      <a:pt x="242" y="2745"/>
                      <a:pt x="604" y="2745"/>
                    </a:cubicBezTo>
                    <a:lnTo>
                      <a:pt x="863" y="2745"/>
                    </a:lnTo>
                    <a:cubicBezTo>
                      <a:pt x="1139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63" name="Google Shape;14963;p16"/>
              <p:cNvSpPr/>
              <p:nvPr/>
            </p:nvSpPr>
            <p:spPr>
              <a:xfrm rot="-5400000">
                <a:off x="526100" y="379712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604" y="0"/>
                    </a:moveTo>
                    <a:cubicBezTo>
                      <a:pt x="242" y="0"/>
                      <a:pt x="0" y="397"/>
                      <a:pt x="190" y="725"/>
                    </a:cubicBezTo>
                    <a:lnTo>
                      <a:pt x="1208" y="2486"/>
                    </a:lnTo>
                    <a:lnTo>
                      <a:pt x="1346" y="2744"/>
                    </a:lnTo>
                    <a:lnTo>
                      <a:pt x="1346" y="483"/>
                    </a:lnTo>
                    <a:cubicBezTo>
                      <a:pt x="1346" y="207"/>
                      <a:pt x="1139" y="0"/>
                      <a:pt x="8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64" name="Google Shape;14964;p16"/>
              <p:cNvSpPr/>
              <p:nvPr/>
            </p:nvSpPr>
            <p:spPr>
              <a:xfrm rot="-5400000">
                <a:off x="615188" y="3757638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" y="1"/>
                    </a:moveTo>
                    <a:lnTo>
                      <a:pt x="1" y="2262"/>
                    </a:lnTo>
                    <a:cubicBezTo>
                      <a:pt x="1" y="2521"/>
                      <a:pt x="225" y="2745"/>
                      <a:pt x="484" y="2745"/>
                    </a:cubicBezTo>
                    <a:lnTo>
                      <a:pt x="743" y="2745"/>
                    </a:lnTo>
                    <a:cubicBezTo>
                      <a:pt x="1123" y="2745"/>
                      <a:pt x="1364" y="2331"/>
                      <a:pt x="1174" y="202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65" name="Google Shape;14965;p16"/>
              <p:cNvSpPr/>
              <p:nvPr/>
            </p:nvSpPr>
            <p:spPr>
              <a:xfrm rot="-5400000">
                <a:off x="568513" y="3749638"/>
                <a:ext cx="732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1" h="1198" extrusionOk="0">
                    <a:moveTo>
                      <a:pt x="0" y="0"/>
                    </a:moveTo>
                    <a:lnTo>
                      <a:pt x="1951" y="1139"/>
                    </a:lnTo>
                    <a:cubicBezTo>
                      <a:pt x="2029" y="1178"/>
                      <a:pt x="2112" y="1198"/>
                      <a:pt x="2194" y="1198"/>
                    </a:cubicBezTo>
                    <a:cubicBezTo>
                      <a:pt x="2366" y="1198"/>
                      <a:pt x="2530" y="1113"/>
                      <a:pt x="2624" y="949"/>
                    </a:cubicBezTo>
                    <a:lnTo>
                      <a:pt x="2745" y="742"/>
                    </a:lnTo>
                    <a:cubicBezTo>
                      <a:pt x="2931" y="421"/>
                      <a:pt x="2703" y="17"/>
                      <a:pt x="2336" y="17"/>
                    </a:cubicBezTo>
                    <a:cubicBezTo>
                      <a:pt x="2329" y="17"/>
                      <a:pt x="2321" y="17"/>
                      <a:pt x="2313" y="1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66" name="Google Shape;14966;p16"/>
              <p:cNvSpPr/>
              <p:nvPr/>
            </p:nvSpPr>
            <p:spPr>
              <a:xfrm rot="-5400000">
                <a:off x="594763" y="3747463"/>
                <a:ext cx="569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66" extrusionOk="0">
                    <a:moveTo>
                      <a:pt x="1" y="0"/>
                    </a:moveTo>
                    <a:lnTo>
                      <a:pt x="1174" y="2019"/>
                    </a:lnTo>
                    <a:cubicBezTo>
                      <a:pt x="1269" y="2183"/>
                      <a:pt x="1433" y="2265"/>
                      <a:pt x="1595" y="2265"/>
                    </a:cubicBezTo>
                    <a:cubicBezTo>
                      <a:pt x="1757" y="2265"/>
                      <a:pt x="1916" y="2183"/>
                      <a:pt x="2003" y="2019"/>
                    </a:cubicBezTo>
                    <a:lnTo>
                      <a:pt x="2141" y="1812"/>
                    </a:lnTo>
                    <a:cubicBezTo>
                      <a:pt x="2279" y="1571"/>
                      <a:pt x="2210" y="1260"/>
                      <a:pt x="1968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67" name="Google Shape;14967;p16"/>
              <p:cNvSpPr/>
              <p:nvPr/>
            </p:nvSpPr>
            <p:spPr>
              <a:xfrm rot="-5400000">
                <a:off x="568338" y="3843763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622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5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68" name="Google Shape;14968;p16"/>
              <p:cNvSpPr/>
              <p:nvPr/>
            </p:nvSpPr>
            <p:spPr>
              <a:xfrm rot="-5400000">
                <a:off x="594813" y="38194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2262" y="0"/>
                    </a:moveTo>
                    <a:lnTo>
                      <a:pt x="311" y="1139"/>
                    </a:lnTo>
                    <a:cubicBezTo>
                      <a:pt x="70" y="1260"/>
                      <a:pt x="1" y="1571"/>
                      <a:pt x="139" y="1795"/>
                    </a:cubicBezTo>
                    <a:lnTo>
                      <a:pt x="259" y="2019"/>
                    </a:lnTo>
                    <a:cubicBezTo>
                      <a:pt x="354" y="2175"/>
                      <a:pt x="518" y="2252"/>
                      <a:pt x="682" y="2252"/>
                    </a:cubicBezTo>
                    <a:cubicBezTo>
                      <a:pt x="846" y="2252"/>
                      <a:pt x="1010" y="2175"/>
                      <a:pt x="1105" y="2019"/>
                    </a:cubicBezTo>
                    <a:lnTo>
                      <a:pt x="22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69" name="Google Shape;14969;p16"/>
              <p:cNvSpPr/>
              <p:nvPr/>
            </p:nvSpPr>
            <p:spPr>
              <a:xfrm rot="-5400000">
                <a:off x="525913" y="3757688"/>
                <a:ext cx="340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2746" extrusionOk="0">
                    <a:moveTo>
                      <a:pt x="766" y="1"/>
                    </a:moveTo>
                    <a:cubicBezTo>
                      <a:pt x="758" y="1"/>
                      <a:pt x="751" y="1"/>
                      <a:pt x="743" y="1"/>
                    </a:cubicBezTo>
                    <a:lnTo>
                      <a:pt x="484" y="1"/>
                    </a:lnTo>
                    <a:cubicBezTo>
                      <a:pt x="208" y="1"/>
                      <a:pt x="1" y="225"/>
                      <a:pt x="1" y="484"/>
                    </a:cubicBezTo>
                    <a:lnTo>
                      <a:pt x="1" y="2745"/>
                    </a:lnTo>
                    <a:lnTo>
                      <a:pt x="156" y="2487"/>
                    </a:lnTo>
                    <a:lnTo>
                      <a:pt x="1174" y="726"/>
                    </a:lnTo>
                    <a:cubicBezTo>
                      <a:pt x="1360" y="405"/>
                      <a:pt x="1132" y="1"/>
                      <a:pt x="76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70" name="Google Shape;14970;p16"/>
              <p:cNvSpPr/>
              <p:nvPr/>
            </p:nvSpPr>
            <p:spPr>
              <a:xfrm rot="-5400000">
                <a:off x="532875" y="3749525"/>
                <a:ext cx="737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49" h="1189" extrusionOk="0">
                    <a:moveTo>
                      <a:pt x="2204" y="0"/>
                    </a:moveTo>
                    <a:cubicBezTo>
                      <a:pt x="2122" y="0"/>
                      <a:pt x="2041" y="21"/>
                      <a:pt x="1968" y="66"/>
                    </a:cubicBezTo>
                    <a:lnTo>
                      <a:pt x="380" y="981"/>
                    </a:lnTo>
                    <a:lnTo>
                      <a:pt x="0" y="1188"/>
                    </a:lnTo>
                    <a:lnTo>
                      <a:pt x="2331" y="1188"/>
                    </a:lnTo>
                    <a:cubicBezTo>
                      <a:pt x="2338" y="1188"/>
                      <a:pt x="2346" y="1188"/>
                      <a:pt x="2353" y="1188"/>
                    </a:cubicBezTo>
                    <a:cubicBezTo>
                      <a:pt x="2720" y="1188"/>
                      <a:pt x="2948" y="784"/>
                      <a:pt x="2762" y="463"/>
                    </a:cubicBezTo>
                    <a:lnTo>
                      <a:pt x="2624" y="256"/>
                    </a:lnTo>
                    <a:cubicBezTo>
                      <a:pt x="2542" y="92"/>
                      <a:pt x="2374" y="0"/>
                      <a:pt x="220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71" name="Google Shape;14971;p16"/>
              <p:cNvSpPr/>
              <p:nvPr/>
            </p:nvSpPr>
            <p:spPr>
              <a:xfrm rot="-5400000">
                <a:off x="523225" y="3747675"/>
                <a:ext cx="56975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49" extrusionOk="0">
                    <a:moveTo>
                      <a:pt x="1597" y="1"/>
                    </a:moveTo>
                    <a:cubicBezTo>
                      <a:pt x="1433" y="1"/>
                      <a:pt x="1269" y="83"/>
                      <a:pt x="1174" y="247"/>
                    </a:cubicBezTo>
                    <a:lnTo>
                      <a:pt x="156" y="2007"/>
                    </a:lnTo>
                    <a:lnTo>
                      <a:pt x="1" y="2249"/>
                    </a:lnTo>
                    <a:lnTo>
                      <a:pt x="380" y="2042"/>
                    </a:lnTo>
                    <a:lnTo>
                      <a:pt x="1968" y="1127"/>
                    </a:lnTo>
                    <a:cubicBezTo>
                      <a:pt x="2193" y="989"/>
                      <a:pt x="2279" y="696"/>
                      <a:pt x="2141" y="454"/>
                    </a:cubicBezTo>
                    <a:lnTo>
                      <a:pt x="2020" y="247"/>
                    </a:lnTo>
                    <a:cubicBezTo>
                      <a:pt x="1925" y="83"/>
                      <a:pt x="1761" y="1"/>
                      <a:pt x="159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72" name="Google Shape;14972;p16"/>
              <p:cNvSpPr/>
              <p:nvPr/>
            </p:nvSpPr>
            <p:spPr>
              <a:xfrm rot="-5400000">
                <a:off x="533013" y="3843763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2" y="240"/>
                    </a:cubicBezTo>
                    <a:lnTo>
                      <a:pt x="191" y="464"/>
                    </a:lnTo>
                    <a:cubicBezTo>
                      <a:pt x="1" y="775"/>
                      <a:pt x="225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5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73" name="Google Shape;14973;p16"/>
              <p:cNvSpPr/>
              <p:nvPr/>
            </p:nvSpPr>
            <p:spPr>
              <a:xfrm rot="-5400000">
                <a:off x="557375" y="37818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208" y="0"/>
                    </a:moveTo>
                    <a:cubicBezTo>
                      <a:pt x="535" y="0"/>
                      <a:pt x="0" y="536"/>
                      <a:pt x="0" y="1209"/>
                    </a:cubicBezTo>
                    <a:cubicBezTo>
                      <a:pt x="0" y="1865"/>
                      <a:pt x="535" y="2400"/>
                      <a:pt x="1208" y="2400"/>
                    </a:cubicBezTo>
                    <a:cubicBezTo>
                      <a:pt x="1864" y="2400"/>
                      <a:pt x="2399" y="1865"/>
                      <a:pt x="2399" y="1209"/>
                    </a:cubicBezTo>
                    <a:cubicBezTo>
                      <a:pt x="2399" y="536"/>
                      <a:pt x="1864" y="0"/>
                      <a:pt x="12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74" name="Google Shape;14974;p16"/>
              <p:cNvSpPr/>
              <p:nvPr/>
            </p:nvSpPr>
            <p:spPr>
              <a:xfrm rot="-5400000">
                <a:off x="487050" y="4282775"/>
                <a:ext cx="2006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83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75" name="Google Shape;14975;p16"/>
              <p:cNvSpPr/>
              <p:nvPr/>
            </p:nvSpPr>
            <p:spPr>
              <a:xfrm rot="-5400000">
                <a:off x="523388" y="43907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683" y="1"/>
                    </a:moveTo>
                    <a:cubicBezTo>
                      <a:pt x="519" y="1"/>
                      <a:pt x="355" y="78"/>
                      <a:pt x="260" y="234"/>
                    </a:cubicBezTo>
                    <a:lnTo>
                      <a:pt x="139" y="458"/>
                    </a:lnTo>
                    <a:cubicBezTo>
                      <a:pt x="1" y="682"/>
                      <a:pt x="70" y="993"/>
                      <a:pt x="312" y="1114"/>
                    </a:cubicBezTo>
                    <a:lnTo>
                      <a:pt x="1071" y="1563"/>
                    </a:lnTo>
                    <a:lnTo>
                      <a:pt x="2262" y="2253"/>
                    </a:lnTo>
                    <a:lnTo>
                      <a:pt x="2124" y="2011"/>
                    </a:lnTo>
                    <a:lnTo>
                      <a:pt x="1106" y="234"/>
                    </a:lnTo>
                    <a:cubicBezTo>
                      <a:pt x="1011" y="78"/>
                      <a:pt x="847" y="1"/>
                      <a:pt x="6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76" name="Google Shape;14976;p16"/>
              <p:cNvSpPr/>
              <p:nvPr/>
            </p:nvSpPr>
            <p:spPr>
              <a:xfrm rot="-5400000">
                <a:off x="615188" y="4368188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47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22" y="2745"/>
                    </a:cubicBezTo>
                    <a:lnTo>
                      <a:pt x="881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77" name="Google Shape;14977;p16"/>
              <p:cNvSpPr/>
              <p:nvPr/>
            </p:nvSpPr>
            <p:spPr>
              <a:xfrm rot="-5400000">
                <a:off x="526138" y="4368363"/>
                <a:ext cx="335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2746" extrusionOk="0">
                    <a:moveTo>
                      <a:pt x="595" y="1"/>
                    </a:moveTo>
                    <a:cubicBezTo>
                      <a:pt x="229" y="1"/>
                      <a:pt x="0" y="405"/>
                      <a:pt x="186" y="726"/>
                    </a:cubicBezTo>
                    <a:lnTo>
                      <a:pt x="1205" y="2487"/>
                    </a:lnTo>
                    <a:lnTo>
                      <a:pt x="1343" y="2745"/>
                    </a:lnTo>
                    <a:lnTo>
                      <a:pt x="1343" y="484"/>
                    </a:lnTo>
                    <a:cubicBezTo>
                      <a:pt x="1343" y="225"/>
                      <a:pt x="1136" y="1"/>
                      <a:pt x="877" y="1"/>
                    </a:cubicBezTo>
                    <a:lnTo>
                      <a:pt x="618" y="1"/>
                    </a:lnTo>
                    <a:cubicBezTo>
                      <a:pt x="610" y="1"/>
                      <a:pt x="603" y="1"/>
                      <a:pt x="59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78" name="Google Shape;14978;p16"/>
              <p:cNvSpPr/>
              <p:nvPr/>
            </p:nvSpPr>
            <p:spPr>
              <a:xfrm rot="-5400000">
                <a:off x="615413" y="43291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25" y="2745"/>
                      <a:pt x="483" y="2745"/>
                    </a:cubicBezTo>
                    <a:lnTo>
                      <a:pt x="742" y="2745"/>
                    </a:lnTo>
                    <a:cubicBezTo>
                      <a:pt x="1122" y="2745"/>
                      <a:pt x="1346" y="2331"/>
                      <a:pt x="1174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79" name="Google Shape;14979;p16"/>
              <p:cNvSpPr/>
              <p:nvPr/>
            </p:nvSpPr>
            <p:spPr>
              <a:xfrm rot="-5400000">
                <a:off x="568463" y="4320888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51" y="1139"/>
                    </a:lnTo>
                    <a:cubicBezTo>
                      <a:pt x="2029" y="1178"/>
                      <a:pt x="2113" y="1198"/>
                      <a:pt x="2194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45" y="742"/>
                    </a:lnTo>
                    <a:cubicBezTo>
                      <a:pt x="2935" y="414"/>
                      <a:pt x="2693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80" name="Google Shape;14980;p16"/>
              <p:cNvSpPr/>
              <p:nvPr/>
            </p:nvSpPr>
            <p:spPr>
              <a:xfrm rot="-5400000">
                <a:off x="594763" y="4318738"/>
                <a:ext cx="569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66" extrusionOk="0">
                    <a:moveTo>
                      <a:pt x="0" y="0"/>
                    </a:moveTo>
                    <a:lnTo>
                      <a:pt x="1174" y="2019"/>
                    </a:lnTo>
                    <a:cubicBezTo>
                      <a:pt x="1269" y="2183"/>
                      <a:pt x="1433" y="2265"/>
                      <a:pt x="1594" y="2265"/>
                    </a:cubicBezTo>
                    <a:cubicBezTo>
                      <a:pt x="1756" y="2265"/>
                      <a:pt x="1916" y="2183"/>
                      <a:pt x="2002" y="2019"/>
                    </a:cubicBezTo>
                    <a:lnTo>
                      <a:pt x="2140" y="1812"/>
                    </a:lnTo>
                    <a:cubicBezTo>
                      <a:pt x="2278" y="1571"/>
                      <a:pt x="2192" y="1260"/>
                      <a:pt x="1968" y="113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81" name="Google Shape;14981;p16"/>
              <p:cNvSpPr/>
              <p:nvPr/>
            </p:nvSpPr>
            <p:spPr>
              <a:xfrm rot="-5400000">
                <a:off x="568125" y="4415275"/>
                <a:ext cx="738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53" h="1189" extrusionOk="0">
                    <a:moveTo>
                      <a:pt x="622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6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82" name="Google Shape;14982;p16"/>
              <p:cNvSpPr/>
              <p:nvPr/>
            </p:nvSpPr>
            <p:spPr>
              <a:xfrm rot="-5400000">
                <a:off x="594813" y="43907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2262" y="0"/>
                    </a:moveTo>
                    <a:lnTo>
                      <a:pt x="312" y="1139"/>
                    </a:lnTo>
                    <a:cubicBezTo>
                      <a:pt x="70" y="1260"/>
                      <a:pt x="1" y="1571"/>
                      <a:pt x="139" y="1795"/>
                    </a:cubicBezTo>
                    <a:lnTo>
                      <a:pt x="260" y="2019"/>
                    </a:lnTo>
                    <a:cubicBezTo>
                      <a:pt x="355" y="2175"/>
                      <a:pt x="519" y="2252"/>
                      <a:pt x="683" y="2252"/>
                    </a:cubicBezTo>
                    <a:cubicBezTo>
                      <a:pt x="847" y="2252"/>
                      <a:pt x="1011" y="2175"/>
                      <a:pt x="1106" y="2019"/>
                    </a:cubicBezTo>
                    <a:lnTo>
                      <a:pt x="22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83" name="Google Shape;14983;p16"/>
              <p:cNvSpPr/>
              <p:nvPr/>
            </p:nvSpPr>
            <p:spPr>
              <a:xfrm rot="-5400000">
                <a:off x="526100" y="4329150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55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84" name="Google Shape;14984;p16"/>
              <p:cNvSpPr/>
              <p:nvPr/>
            </p:nvSpPr>
            <p:spPr>
              <a:xfrm rot="-5400000">
                <a:off x="533038" y="4321013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195" y="0"/>
                    </a:moveTo>
                    <a:cubicBezTo>
                      <a:pt x="2113" y="0"/>
                      <a:pt x="2029" y="21"/>
                      <a:pt x="1951" y="66"/>
                    </a:cubicBezTo>
                    <a:lnTo>
                      <a:pt x="381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693" y="1188"/>
                      <a:pt x="2935" y="791"/>
                      <a:pt x="2745" y="463"/>
                    </a:cubicBezTo>
                    <a:lnTo>
                      <a:pt x="2624" y="256"/>
                    </a:lnTo>
                    <a:cubicBezTo>
                      <a:pt x="2531" y="92"/>
                      <a:pt x="2367" y="0"/>
                      <a:pt x="21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85" name="Google Shape;14985;p16"/>
              <p:cNvSpPr/>
              <p:nvPr/>
            </p:nvSpPr>
            <p:spPr>
              <a:xfrm rot="-5400000">
                <a:off x="523225" y="4318950"/>
                <a:ext cx="56975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49" extrusionOk="0">
                    <a:moveTo>
                      <a:pt x="1594" y="1"/>
                    </a:moveTo>
                    <a:cubicBezTo>
                      <a:pt x="1433" y="1"/>
                      <a:pt x="1269" y="83"/>
                      <a:pt x="1174" y="247"/>
                    </a:cubicBezTo>
                    <a:lnTo>
                      <a:pt x="155" y="2007"/>
                    </a:lnTo>
                    <a:lnTo>
                      <a:pt x="0" y="2249"/>
                    </a:lnTo>
                    <a:lnTo>
                      <a:pt x="380" y="2042"/>
                    </a:lnTo>
                    <a:lnTo>
                      <a:pt x="1968" y="1127"/>
                    </a:lnTo>
                    <a:cubicBezTo>
                      <a:pt x="2192" y="989"/>
                      <a:pt x="2278" y="696"/>
                      <a:pt x="2140" y="454"/>
                    </a:cubicBezTo>
                    <a:lnTo>
                      <a:pt x="2002" y="247"/>
                    </a:lnTo>
                    <a:cubicBezTo>
                      <a:pt x="1916" y="83"/>
                      <a:pt x="1756" y="1"/>
                      <a:pt x="15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86" name="Google Shape;14986;p16"/>
              <p:cNvSpPr/>
              <p:nvPr/>
            </p:nvSpPr>
            <p:spPr>
              <a:xfrm rot="-5400000">
                <a:off x="532800" y="4415275"/>
                <a:ext cx="738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53" h="1189" extrusionOk="0">
                    <a:moveTo>
                      <a:pt x="755" y="0"/>
                    </a:moveTo>
                    <a:cubicBezTo>
                      <a:pt x="584" y="0"/>
                      <a:pt x="422" y="89"/>
                      <a:pt x="329" y="240"/>
                    </a:cubicBezTo>
                    <a:lnTo>
                      <a:pt x="208" y="464"/>
                    </a:lnTo>
                    <a:cubicBezTo>
                      <a:pt x="1" y="775"/>
                      <a:pt x="243" y="1189"/>
                      <a:pt x="622" y="1189"/>
                    </a:cubicBezTo>
                    <a:lnTo>
                      <a:pt x="2952" y="1189"/>
                    </a:lnTo>
                    <a:lnTo>
                      <a:pt x="1761" y="516"/>
                    </a:lnTo>
                    <a:lnTo>
                      <a:pt x="1002" y="67"/>
                    </a:lnTo>
                    <a:cubicBezTo>
                      <a:pt x="923" y="22"/>
                      <a:pt x="838" y="0"/>
                      <a:pt x="7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87" name="Google Shape;14987;p16"/>
              <p:cNvSpPr/>
              <p:nvPr/>
            </p:nvSpPr>
            <p:spPr>
              <a:xfrm rot="-5400000">
                <a:off x="557375" y="43531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209" y="0"/>
                    </a:moveTo>
                    <a:cubicBezTo>
                      <a:pt x="535" y="0"/>
                      <a:pt x="0" y="536"/>
                      <a:pt x="0" y="1209"/>
                    </a:cubicBezTo>
                    <a:cubicBezTo>
                      <a:pt x="0" y="1865"/>
                      <a:pt x="535" y="2400"/>
                      <a:pt x="1209" y="2400"/>
                    </a:cubicBezTo>
                    <a:cubicBezTo>
                      <a:pt x="1864" y="2400"/>
                      <a:pt x="2399" y="1865"/>
                      <a:pt x="2399" y="1209"/>
                    </a:cubicBezTo>
                    <a:cubicBezTo>
                      <a:pt x="2399" y="536"/>
                      <a:pt x="1864" y="0"/>
                      <a:pt x="12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88" name="Google Shape;14988;p16"/>
              <p:cNvSpPr/>
              <p:nvPr/>
            </p:nvSpPr>
            <p:spPr>
              <a:xfrm rot="-5400000">
                <a:off x="487050" y="1997175"/>
                <a:ext cx="2006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89" name="Google Shape;14989;p16"/>
              <p:cNvSpPr/>
              <p:nvPr/>
            </p:nvSpPr>
            <p:spPr>
              <a:xfrm rot="-5400000">
                <a:off x="523175" y="2105375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685" y="1"/>
                    </a:moveTo>
                    <a:cubicBezTo>
                      <a:pt x="523" y="1"/>
                      <a:pt x="363" y="78"/>
                      <a:pt x="277" y="234"/>
                    </a:cubicBezTo>
                    <a:lnTo>
                      <a:pt x="139" y="458"/>
                    </a:lnTo>
                    <a:cubicBezTo>
                      <a:pt x="1" y="682"/>
                      <a:pt x="87" y="976"/>
                      <a:pt x="311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124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90" name="Google Shape;14990;p16"/>
              <p:cNvSpPr/>
              <p:nvPr/>
            </p:nvSpPr>
            <p:spPr>
              <a:xfrm rot="-5400000">
                <a:off x="615200" y="208260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05" y="2745"/>
                    </a:cubicBezTo>
                    <a:lnTo>
                      <a:pt x="863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91" name="Google Shape;14991;p16"/>
              <p:cNvSpPr/>
              <p:nvPr/>
            </p:nvSpPr>
            <p:spPr>
              <a:xfrm rot="-5400000">
                <a:off x="526100" y="208282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605" y="0"/>
                    </a:moveTo>
                    <a:cubicBezTo>
                      <a:pt x="225" y="0"/>
                      <a:pt x="1" y="397"/>
                      <a:pt x="173" y="725"/>
                    </a:cubicBezTo>
                    <a:lnTo>
                      <a:pt x="1209" y="2486"/>
                    </a:lnTo>
                    <a:lnTo>
                      <a:pt x="1347" y="2744"/>
                    </a:lnTo>
                    <a:lnTo>
                      <a:pt x="1347" y="483"/>
                    </a:lnTo>
                    <a:cubicBezTo>
                      <a:pt x="1347" y="207"/>
                      <a:pt x="1122" y="0"/>
                      <a:pt x="8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92" name="Google Shape;14992;p16"/>
              <p:cNvSpPr/>
              <p:nvPr/>
            </p:nvSpPr>
            <p:spPr>
              <a:xfrm rot="-5400000">
                <a:off x="615413" y="20435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07" y="2745"/>
                      <a:pt x="483" y="2745"/>
                    </a:cubicBezTo>
                    <a:lnTo>
                      <a:pt x="742" y="2745"/>
                    </a:lnTo>
                    <a:cubicBezTo>
                      <a:pt x="1105" y="2745"/>
                      <a:pt x="1346" y="2331"/>
                      <a:pt x="1157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93" name="Google Shape;14993;p16"/>
              <p:cNvSpPr/>
              <p:nvPr/>
            </p:nvSpPr>
            <p:spPr>
              <a:xfrm rot="-5400000">
                <a:off x="568463" y="2035713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68" y="1139"/>
                    </a:lnTo>
                    <a:cubicBezTo>
                      <a:pt x="2041" y="1178"/>
                      <a:pt x="2120" y="1198"/>
                      <a:pt x="2200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62" y="742"/>
                    </a:lnTo>
                    <a:cubicBezTo>
                      <a:pt x="2935" y="414"/>
                      <a:pt x="2710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94" name="Google Shape;14994;p16"/>
              <p:cNvSpPr/>
              <p:nvPr/>
            </p:nvSpPr>
            <p:spPr>
              <a:xfrm rot="-5400000">
                <a:off x="594750" y="2033150"/>
                <a:ext cx="5700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66" extrusionOk="0">
                    <a:moveTo>
                      <a:pt x="1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8" y="2183"/>
                      <a:pt x="2003" y="2019"/>
                    </a:cubicBezTo>
                    <a:lnTo>
                      <a:pt x="2141" y="1812"/>
                    </a:lnTo>
                    <a:cubicBezTo>
                      <a:pt x="2279" y="1571"/>
                      <a:pt x="2193" y="1260"/>
                      <a:pt x="1951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95" name="Google Shape;14995;p16"/>
              <p:cNvSpPr/>
              <p:nvPr/>
            </p:nvSpPr>
            <p:spPr>
              <a:xfrm rot="-5400000">
                <a:off x="568338" y="2129888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605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6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96" name="Google Shape;14996;p16"/>
              <p:cNvSpPr/>
              <p:nvPr/>
            </p:nvSpPr>
            <p:spPr>
              <a:xfrm rot="-5400000">
                <a:off x="594600" y="2105375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2279" y="0"/>
                    </a:moveTo>
                    <a:lnTo>
                      <a:pt x="329" y="1139"/>
                    </a:lnTo>
                    <a:cubicBezTo>
                      <a:pt x="87" y="1260"/>
                      <a:pt x="1" y="1571"/>
                      <a:pt x="139" y="1795"/>
                    </a:cubicBezTo>
                    <a:lnTo>
                      <a:pt x="277" y="2019"/>
                    </a:lnTo>
                    <a:cubicBezTo>
                      <a:pt x="372" y="2175"/>
                      <a:pt x="536" y="2252"/>
                      <a:pt x="697" y="2252"/>
                    </a:cubicBezTo>
                    <a:cubicBezTo>
                      <a:pt x="859" y="2252"/>
                      <a:pt x="1019" y="2175"/>
                      <a:pt x="1105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97" name="Google Shape;14997;p16"/>
              <p:cNvSpPr/>
              <p:nvPr/>
            </p:nvSpPr>
            <p:spPr>
              <a:xfrm rot="-5400000">
                <a:off x="526100" y="2043550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38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98" name="Google Shape;14998;p16"/>
              <p:cNvSpPr/>
              <p:nvPr/>
            </p:nvSpPr>
            <p:spPr>
              <a:xfrm rot="-5400000">
                <a:off x="533038" y="2035838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200" y="0"/>
                    </a:moveTo>
                    <a:cubicBezTo>
                      <a:pt x="2121" y="0"/>
                      <a:pt x="2041" y="21"/>
                      <a:pt x="1968" y="66"/>
                    </a:cubicBezTo>
                    <a:lnTo>
                      <a:pt x="380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710" y="1188"/>
                      <a:pt x="2935" y="791"/>
                      <a:pt x="2762" y="463"/>
                    </a:cubicBezTo>
                    <a:lnTo>
                      <a:pt x="2624" y="256"/>
                    </a:lnTo>
                    <a:cubicBezTo>
                      <a:pt x="2531" y="92"/>
                      <a:pt x="2366" y="0"/>
                      <a:pt x="22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99" name="Google Shape;14999;p16"/>
              <p:cNvSpPr/>
              <p:nvPr/>
            </p:nvSpPr>
            <p:spPr>
              <a:xfrm rot="-5400000">
                <a:off x="523438" y="2033588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9" y="2007"/>
                    </a:lnTo>
                    <a:lnTo>
                      <a:pt x="1" y="2249"/>
                    </a:lnTo>
                    <a:lnTo>
                      <a:pt x="381" y="2042"/>
                    </a:lnTo>
                    <a:lnTo>
                      <a:pt x="1951" y="1127"/>
                    </a:lnTo>
                    <a:cubicBezTo>
                      <a:pt x="2193" y="989"/>
                      <a:pt x="2262" y="696"/>
                      <a:pt x="2124" y="454"/>
                    </a:cubicBezTo>
                    <a:lnTo>
                      <a:pt x="2003" y="247"/>
                    </a:lnTo>
                    <a:cubicBezTo>
                      <a:pt x="1908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00" name="Google Shape;15000;p16"/>
              <p:cNvSpPr/>
              <p:nvPr/>
            </p:nvSpPr>
            <p:spPr>
              <a:xfrm rot="-5400000">
                <a:off x="533013" y="2129888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2" y="240"/>
                    </a:cubicBezTo>
                    <a:lnTo>
                      <a:pt x="191" y="464"/>
                    </a:lnTo>
                    <a:cubicBezTo>
                      <a:pt x="1" y="775"/>
                      <a:pt x="225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5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01" name="Google Shape;15001;p16"/>
              <p:cNvSpPr/>
              <p:nvPr/>
            </p:nvSpPr>
            <p:spPr>
              <a:xfrm rot="-5400000">
                <a:off x="552338" y="2072538"/>
                <a:ext cx="70350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2814" h="2411" extrusionOk="0">
                    <a:moveTo>
                      <a:pt x="1605" y="0"/>
                    </a:moveTo>
                    <a:cubicBezTo>
                      <a:pt x="535" y="0"/>
                      <a:pt x="0" y="1295"/>
                      <a:pt x="760" y="2054"/>
                    </a:cubicBezTo>
                    <a:cubicBezTo>
                      <a:pt x="1006" y="2301"/>
                      <a:pt x="1308" y="2411"/>
                      <a:pt x="1604" y="2411"/>
                    </a:cubicBezTo>
                    <a:cubicBezTo>
                      <a:pt x="2222" y="2411"/>
                      <a:pt x="2813" y="1932"/>
                      <a:pt x="2813" y="1209"/>
                    </a:cubicBezTo>
                    <a:cubicBezTo>
                      <a:pt x="2813" y="536"/>
                      <a:pt x="2261" y="0"/>
                      <a:pt x="160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02" name="Google Shape;15002;p16"/>
              <p:cNvSpPr/>
              <p:nvPr/>
            </p:nvSpPr>
            <p:spPr>
              <a:xfrm rot="-5400000">
                <a:off x="510888" y="2963813"/>
                <a:ext cx="67775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702" extrusionOk="0">
                    <a:moveTo>
                      <a:pt x="812" y="0"/>
                    </a:moveTo>
                    <a:cubicBezTo>
                      <a:pt x="618" y="0"/>
                      <a:pt x="423" y="95"/>
                      <a:pt x="311" y="285"/>
                    </a:cubicBezTo>
                    <a:lnTo>
                      <a:pt x="156" y="561"/>
                    </a:lnTo>
                    <a:cubicBezTo>
                      <a:pt x="1" y="837"/>
                      <a:pt x="87" y="1182"/>
                      <a:pt x="380" y="1338"/>
                    </a:cubicBezTo>
                    <a:lnTo>
                      <a:pt x="1295" y="1873"/>
                    </a:lnTo>
                    <a:lnTo>
                      <a:pt x="2710" y="2701"/>
                    </a:lnTo>
                    <a:lnTo>
                      <a:pt x="2710" y="2701"/>
                    </a:lnTo>
                    <a:lnTo>
                      <a:pt x="2538" y="2408"/>
                    </a:lnTo>
                    <a:lnTo>
                      <a:pt x="1312" y="285"/>
                    </a:lnTo>
                    <a:cubicBezTo>
                      <a:pt x="1200" y="95"/>
                      <a:pt x="1006" y="0"/>
                      <a:pt x="81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03" name="Google Shape;15003;p16"/>
              <p:cNvSpPr/>
              <p:nvPr/>
            </p:nvSpPr>
            <p:spPr>
              <a:xfrm rot="-5400000">
                <a:off x="620588" y="29367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1606" y="1"/>
                    </a:moveTo>
                    <a:lnTo>
                      <a:pt x="208" y="2417"/>
                    </a:lnTo>
                    <a:cubicBezTo>
                      <a:pt x="1" y="2797"/>
                      <a:pt x="277" y="3280"/>
                      <a:pt x="726" y="3280"/>
                    </a:cubicBezTo>
                    <a:lnTo>
                      <a:pt x="1019" y="3280"/>
                    </a:lnTo>
                    <a:cubicBezTo>
                      <a:pt x="1347" y="3280"/>
                      <a:pt x="1606" y="3021"/>
                      <a:pt x="1606" y="2711"/>
                    </a:cubicBezTo>
                    <a:lnTo>
                      <a:pt x="160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04" name="Google Shape;15004;p16"/>
              <p:cNvSpPr/>
              <p:nvPr/>
            </p:nvSpPr>
            <p:spPr>
              <a:xfrm rot="-5400000">
                <a:off x="514013" y="293716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725" y="1"/>
                    </a:moveTo>
                    <a:cubicBezTo>
                      <a:pt x="277" y="1"/>
                      <a:pt x="1" y="484"/>
                      <a:pt x="225" y="864"/>
                    </a:cubicBezTo>
                    <a:lnTo>
                      <a:pt x="1450" y="2969"/>
                    </a:lnTo>
                    <a:lnTo>
                      <a:pt x="1606" y="3280"/>
                    </a:lnTo>
                    <a:lnTo>
                      <a:pt x="1606" y="588"/>
                    </a:lnTo>
                    <a:cubicBezTo>
                      <a:pt x="1606" y="260"/>
                      <a:pt x="1347" y="1"/>
                      <a:pt x="10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05" name="Google Shape;15005;p16"/>
              <p:cNvSpPr/>
              <p:nvPr/>
            </p:nvSpPr>
            <p:spPr>
              <a:xfrm rot="-5400000">
                <a:off x="620575" y="2889700"/>
                <a:ext cx="40600" cy="8245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3298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60" y="3298"/>
                      <a:pt x="570" y="3298"/>
                    </a:cubicBezTo>
                    <a:lnTo>
                      <a:pt x="881" y="3298"/>
                    </a:lnTo>
                    <a:cubicBezTo>
                      <a:pt x="1330" y="3298"/>
                      <a:pt x="1623" y="2814"/>
                      <a:pt x="1399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06" name="Google Shape;15006;p16"/>
              <p:cNvSpPr/>
              <p:nvPr/>
            </p:nvSpPr>
            <p:spPr>
              <a:xfrm rot="-5400000">
                <a:off x="564763" y="2880388"/>
                <a:ext cx="876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7" extrusionOk="0">
                    <a:moveTo>
                      <a:pt x="0" y="0"/>
                    </a:moveTo>
                    <a:lnTo>
                      <a:pt x="2330" y="1364"/>
                    </a:lnTo>
                    <a:cubicBezTo>
                      <a:pt x="2418" y="1413"/>
                      <a:pt x="2514" y="1436"/>
                      <a:pt x="2609" y="1436"/>
                    </a:cubicBezTo>
                    <a:cubicBezTo>
                      <a:pt x="2815" y="1436"/>
                      <a:pt x="3018" y="1328"/>
                      <a:pt x="3124" y="1140"/>
                    </a:cubicBezTo>
                    <a:lnTo>
                      <a:pt x="3280" y="863"/>
                    </a:lnTo>
                    <a:cubicBezTo>
                      <a:pt x="3504" y="484"/>
                      <a:pt x="3228" y="18"/>
                      <a:pt x="27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07" name="Google Shape;15007;p16"/>
              <p:cNvSpPr/>
              <p:nvPr/>
            </p:nvSpPr>
            <p:spPr>
              <a:xfrm rot="-5400000">
                <a:off x="596325" y="2878175"/>
                <a:ext cx="677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684" extrusionOk="0">
                    <a:moveTo>
                      <a:pt x="0" y="0"/>
                    </a:moveTo>
                    <a:lnTo>
                      <a:pt x="1398" y="2399"/>
                    </a:lnTo>
                    <a:cubicBezTo>
                      <a:pt x="1510" y="2589"/>
                      <a:pt x="1705" y="2684"/>
                      <a:pt x="1899" y="2684"/>
                    </a:cubicBezTo>
                    <a:cubicBezTo>
                      <a:pt x="2093" y="2684"/>
                      <a:pt x="2287" y="2589"/>
                      <a:pt x="2399" y="2399"/>
                    </a:cubicBezTo>
                    <a:lnTo>
                      <a:pt x="2555" y="2140"/>
                    </a:lnTo>
                    <a:cubicBezTo>
                      <a:pt x="2710" y="1864"/>
                      <a:pt x="2624" y="1502"/>
                      <a:pt x="2348" y="134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08" name="Google Shape;15008;p16"/>
              <p:cNvSpPr/>
              <p:nvPr/>
            </p:nvSpPr>
            <p:spPr>
              <a:xfrm rot="-5400000">
                <a:off x="564750" y="2993000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725" y="0"/>
                    </a:moveTo>
                    <a:cubicBezTo>
                      <a:pt x="277" y="18"/>
                      <a:pt x="1" y="484"/>
                      <a:pt x="225" y="863"/>
                    </a:cubicBezTo>
                    <a:lnTo>
                      <a:pt x="380" y="1140"/>
                    </a:lnTo>
                    <a:cubicBezTo>
                      <a:pt x="486" y="1328"/>
                      <a:pt x="689" y="1436"/>
                      <a:pt x="895" y="1436"/>
                    </a:cubicBezTo>
                    <a:cubicBezTo>
                      <a:pt x="991" y="1436"/>
                      <a:pt x="1087" y="1413"/>
                      <a:pt x="1174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09" name="Google Shape;15009;p16"/>
              <p:cNvSpPr/>
              <p:nvPr/>
            </p:nvSpPr>
            <p:spPr>
              <a:xfrm rot="-5400000">
                <a:off x="596263" y="2964088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7" y="0"/>
                    </a:moveTo>
                    <a:lnTo>
                      <a:pt x="380" y="1346"/>
                    </a:lnTo>
                    <a:cubicBezTo>
                      <a:pt x="104" y="1502"/>
                      <a:pt x="0" y="1864"/>
                      <a:pt x="173" y="2140"/>
                    </a:cubicBezTo>
                    <a:lnTo>
                      <a:pt x="328" y="2399"/>
                    </a:lnTo>
                    <a:cubicBezTo>
                      <a:pt x="432" y="2598"/>
                      <a:pt x="626" y="2697"/>
                      <a:pt x="822" y="2697"/>
                    </a:cubicBezTo>
                    <a:cubicBezTo>
                      <a:pt x="1019" y="2697"/>
                      <a:pt x="1217" y="2598"/>
                      <a:pt x="1329" y="2399"/>
                    </a:cubicBez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10" name="Google Shape;15010;p16"/>
              <p:cNvSpPr/>
              <p:nvPr/>
            </p:nvSpPr>
            <p:spPr>
              <a:xfrm rot="-5400000">
                <a:off x="514013" y="28901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570" y="1"/>
                    </a:moveTo>
                    <a:cubicBezTo>
                      <a:pt x="260" y="1"/>
                      <a:pt x="1" y="260"/>
                      <a:pt x="1" y="588"/>
                    </a:cubicBezTo>
                    <a:lnTo>
                      <a:pt x="1" y="3280"/>
                    </a:lnTo>
                    <a:lnTo>
                      <a:pt x="173" y="2987"/>
                    </a:lnTo>
                    <a:lnTo>
                      <a:pt x="1399" y="864"/>
                    </a:lnTo>
                    <a:cubicBezTo>
                      <a:pt x="1606" y="484"/>
                      <a:pt x="1330" y="1"/>
                      <a:pt x="8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11" name="Google Shape;15011;p16"/>
              <p:cNvSpPr/>
              <p:nvPr/>
            </p:nvSpPr>
            <p:spPr>
              <a:xfrm rot="-5400000">
                <a:off x="522550" y="2880550"/>
                <a:ext cx="87600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24" extrusionOk="0">
                    <a:moveTo>
                      <a:pt x="2642" y="1"/>
                    </a:moveTo>
                    <a:cubicBezTo>
                      <a:pt x="2541" y="1"/>
                      <a:pt x="2440" y="26"/>
                      <a:pt x="2348" y="77"/>
                    </a:cubicBezTo>
                    <a:lnTo>
                      <a:pt x="466" y="1165"/>
                    </a:lnTo>
                    <a:lnTo>
                      <a:pt x="0" y="1424"/>
                    </a:lnTo>
                    <a:lnTo>
                      <a:pt x="2796" y="1424"/>
                    </a:lnTo>
                    <a:cubicBezTo>
                      <a:pt x="3228" y="1424"/>
                      <a:pt x="3504" y="940"/>
                      <a:pt x="3297" y="561"/>
                    </a:cubicBezTo>
                    <a:lnTo>
                      <a:pt x="3142" y="284"/>
                    </a:lnTo>
                    <a:cubicBezTo>
                      <a:pt x="3038" y="100"/>
                      <a:pt x="2842" y="1"/>
                      <a:pt x="26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12" name="Google Shape;15012;p16"/>
              <p:cNvSpPr/>
              <p:nvPr/>
            </p:nvSpPr>
            <p:spPr>
              <a:xfrm rot="-5400000">
                <a:off x="510950" y="2878000"/>
                <a:ext cx="67750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698" extrusionOk="0">
                    <a:moveTo>
                      <a:pt x="1890" y="0"/>
                    </a:moveTo>
                    <a:cubicBezTo>
                      <a:pt x="1692" y="0"/>
                      <a:pt x="1493" y="100"/>
                      <a:pt x="1381" y="298"/>
                    </a:cubicBezTo>
                    <a:lnTo>
                      <a:pt x="173" y="2404"/>
                    </a:lnTo>
                    <a:lnTo>
                      <a:pt x="0" y="2697"/>
                    </a:lnTo>
                    <a:lnTo>
                      <a:pt x="449" y="2438"/>
                    </a:lnTo>
                    <a:lnTo>
                      <a:pt x="2330" y="1351"/>
                    </a:lnTo>
                    <a:cubicBezTo>
                      <a:pt x="2606" y="1196"/>
                      <a:pt x="2710" y="833"/>
                      <a:pt x="2555" y="557"/>
                    </a:cubicBezTo>
                    <a:lnTo>
                      <a:pt x="2399" y="298"/>
                    </a:lnTo>
                    <a:cubicBezTo>
                      <a:pt x="2287" y="100"/>
                      <a:pt x="2089" y="0"/>
                      <a:pt x="18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13" name="Google Shape;15013;p16"/>
              <p:cNvSpPr/>
              <p:nvPr/>
            </p:nvSpPr>
            <p:spPr>
              <a:xfrm rot="-5400000">
                <a:off x="522438" y="2993063"/>
                <a:ext cx="87625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2" extrusionOk="0">
                    <a:moveTo>
                      <a:pt x="880" y="1"/>
                    </a:moveTo>
                    <a:cubicBezTo>
                      <a:pt x="679" y="1"/>
                      <a:pt x="484" y="108"/>
                      <a:pt x="380" y="292"/>
                    </a:cubicBezTo>
                    <a:lnTo>
                      <a:pt x="225" y="569"/>
                    </a:lnTo>
                    <a:cubicBezTo>
                      <a:pt x="1" y="948"/>
                      <a:pt x="277" y="1432"/>
                      <a:pt x="725" y="1432"/>
                    </a:cubicBezTo>
                    <a:lnTo>
                      <a:pt x="3504" y="1432"/>
                    </a:lnTo>
                    <a:lnTo>
                      <a:pt x="2089" y="603"/>
                    </a:lnTo>
                    <a:lnTo>
                      <a:pt x="1174" y="85"/>
                    </a:lnTo>
                    <a:cubicBezTo>
                      <a:pt x="1082" y="28"/>
                      <a:pt x="981" y="1"/>
                      <a:pt x="8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14" name="Google Shape;15014;p16"/>
              <p:cNvSpPr/>
              <p:nvPr/>
            </p:nvSpPr>
            <p:spPr>
              <a:xfrm rot="-5400000">
                <a:off x="545713" y="2924888"/>
                <a:ext cx="83750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50" h="2865" extrusionOk="0">
                    <a:moveTo>
                      <a:pt x="1917" y="0"/>
                    </a:moveTo>
                    <a:cubicBezTo>
                      <a:pt x="640" y="0"/>
                      <a:pt x="1" y="1536"/>
                      <a:pt x="898" y="2434"/>
                    </a:cubicBezTo>
                    <a:cubicBezTo>
                      <a:pt x="1196" y="2732"/>
                      <a:pt x="1560" y="2865"/>
                      <a:pt x="1915" y="2865"/>
                    </a:cubicBezTo>
                    <a:cubicBezTo>
                      <a:pt x="2651" y="2865"/>
                      <a:pt x="3349" y="2294"/>
                      <a:pt x="3349" y="1433"/>
                    </a:cubicBezTo>
                    <a:cubicBezTo>
                      <a:pt x="3349" y="639"/>
                      <a:pt x="2711" y="0"/>
                      <a:pt x="19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15" name="Google Shape;15015;p16"/>
              <p:cNvSpPr/>
              <p:nvPr/>
            </p:nvSpPr>
            <p:spPr>
              <a:xfrm rot="-5400000">
                <a:off x="510888" y="3535113"/>
                <a:ext cx="67775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702" extrusionOk="0">
                    <a:moveTo>
                      <a:pt x="812" y="0"/>
                    </a:moveTo>
                    <a:cubicBezTo>
                      <a:pt x="618" y="0"/>
                      <a:pt x="424" y="95"/>
                      <a:pt x="312" y="285"/>
                    </a:cubicBezTo>
                    <a:lnTo>
                      <a:pt x="156" y="561"/>
                    </a:lnTo>
                    <a:cubicBezTo>
                      <a:pt x="1" y="837"/>
                      <a:pt x="87" y="1182"/>
                      <a:pt x="381" y="1338"/>
                    </a:cubicBezTo>
                    <a:lnTo>
                      <a:pt x="1295" y="1873"/>
                    </a:lnTo>
                    <a:lnTo>
                      <a:pt x="2711" y="2701"/>
                    </a:lnTo>
                    <a:lnTo>
                      <a:pt x="2711" y="2701"/>
                    </a:lnTo>
                    <a:lnTo>
                      <a:pt x="2538" y="2408"/>
                    </a:lnTo>
                    <a:lnTo>
                      <a:pt x="1313" y="285"/>
                    </a:lnTo>
                    <a:cubicBezTo>
                      <a:pt x="1200" y="95"/>
                      <a:pt x="1006" y="0"/>
                      <a:pt x="81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16" name="Google Shape;15016;p16"/>
              <p:cNvSpPr/>
              <p:nvPr/>
            </p:nvSpPr>
            <p:spPr>
              <a:xfrm rot="-5400000">
                <a:off x="620575" y="3508450"/>
                <a:ext cx="401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7" h="3281" extrusionOk="0">
                    <a:moveTo>
                      <a:pt x="1606" y="1"/>
                    </a:moveTo>
                    <a:lnTo>
                      <a:pt x="208" y="2417"/>
                    </a:lnTo>
                    <a:cubicBezTo>
                      <a:pt x="1" y="2797"/>
                      <a:pt x="277" y="3280"/>
                      <a:pt x="709" y="3280"/>
                    </a:cubicBezTo>
                    <a:lnTo>
                      <a:pt x="1019" y="3280"/>
                    </a:lnTo>
                    <a:cubicBezTo>
                      <a:pt x="1347" y="3280"/>
                      <a:pt x="1606" y="3021"/>
                      <a:pt x="1606" y="2711"/>
                    </a:cubicBezTo>
                    <a:lnTo>
                      <a:pt x="160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17" name="Google Shape;15017;p16"/>
              <p:cNvSpPr/>
              <p:nvPr/>
            </p:nvSpPr>
            <p:spPr>
              <a:xfrm rot="-5400000">
                <a:off x="514000" y="3508450"/>
                <a:ext cx="401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7" h="3281" extrusionOk="0">
                    <a:moveTo>
                      <a:pt x="726" y="1"/>
                    </a:moveTo>
                    <a:cubicBezTo>
                      <a:pt x="277" y="1"/>
                      <a:pt x="1" y="484"/>
                      <a:pt x="225" y="864"/>
                    </a:cubicBezTo>
                    <a:lnTo>
                      <a:pt x="1433" y="2969"/>
                    </a:lnTo>
                    <a:lnTo>
                      <a:pt x="1606" y="3280"/>
                    </a:lnTo>
                    <a:lnTo>
                      <a:pt x="1606" y="588"/>
                    </a:lnTo>
                    <a:cubicBezTo>
                      <a:pt x="1606" y="260"/>
                      <a:pt x="1347" y="1"/>
                      <a:pt x="10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18" name="Google Shape;15018;p16"/>
              <p:cNvSpPr/>
              <p:nvPr/>
            </p:nvSpPr>
            <p:spPr>
              <a:xfrm rot="-5400000">
                <a:off x="620800" y="3461200"/>
                <a:ext cx="40150" cy="82450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98" extrusionOk="0">
                    <a:moveTo>
                      <a:pt x="0" y="1"/>
                    </a:moveTo>
                    <a:lnTo>
                      <a:pt x="0" y="2711"/>
                    </a:lnTo>
                    <a:cubicBezTo>
                      <a:pt x="0" y="3039"/>
                      <a:pt x="259" y="3298"/>
                      <a:pt x="570" y="3298"/>
                    </a:cubicBezTo>
                    <a:lnTo>
                      <a:pt x="880" y="3298"/>
                    </a:lnTo>
                    <a:cubicBezTo>
                      <a:pt x="1329" y="3298"/>
                      <a:pt x="1605" y="2814"/>
                      <a:pt x="1381" y="241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19" name="Google Shape;15019;p16"/>
              <p:cNvSpPr/>
              <p:nvPr/>
            </p:nvSpPr>
            <p:spPr>
              <a:xfrm rot="-5400000">
                <a:off x="564750" y="3451675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1" y="0"/>
                    </a:moveTo>
                    <a:lnTo>
                      <a:pt x="2331" y="1364"/>
                    </a:lnTo>
                    <a:cubicBezTo>
                      <a:pt x="2418" y="1413"/>
                      <a:pt x="2514" y="1436"/>
                      <a:pt x="2610" y="1436"/>
                    </a:cubicBezTo>
                    <a:cubicBezTo>
                      <a:pt x="2816" y="1436"/>
                      <a:pt x="3018" y="1328"/>
                      <a:pt x="3125" y="1140"/>
                    </a:cubicBezTo>
                    <a:lnTo>
                      <a:pt x="3280" y="863"/>
                    </a:lnTo>
                    <a:cubicBezTo>
                      <a:pt x="3504" y="484"/>
                      <a:pt x="3228" y="18"/>
                      <a:pt x="27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20" name="Google Shape;15020;p16"/>
              <p:cNvSpPr/>
              <p:nvPr/>
            </p:nvSpPr>
            <p:spPr>
              <a:xfrm rot="-5400000">
                <a:off x="596313" y="3449463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11" y="2589"/>
                      <a:pt x="1705" y="2684"/>
                      <a:pt x="1899" y="2684"/>
                    </a:cubicBezTo>
                    <a:cubicBezTo>
                      <a:pt x="2093" y="2684"/>
                      <a:pt x="2287" y="2589"/>
                      <a:pt x="2400" y="2399"/>
                    </a:cubicBezTo>
                    <a:lnTo>
                      <a:pt x="2555" y="2140"/>
                    </a:lnTo>
                    <a:cubicBezTo>
                      <a:pt x="2710" y="1864"/>
                      <a:pt x="2607" y="1502"/>
                      <a:pt x="2348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21" name="Google Shape;15021;p16"/>
              <p:cNvSpPr/>
              <p:nvPr/>
            </p:nvSpPr>
            <p:spPr>
              <a:xfrm rot="-5400000">
                <a:off x="564750" y="3564300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726" y="0"/>
                    </a:moveTo>
                    <a:cubicBezTo>
                      <a:pt x="277" y="18"/>
                      <a:pt x="1" y="484"/>
                      <a:pt x="225" y="863"/>
                    </a:cubicBezTo>
                    <a:lnTo>
                      <a:pt x="381" y="1140"/>
                    </a:lnTo>
                    <a:cubicBezTo>
                      <a:pt x="487" y="1328"/>
                      <a:pt x="690" y="1436"/>
                      <a:pt x="896" y="1436"/>
                    </a:cubicBezTo>
                    <a:cubicBezTo>
                      <a:pt x="991" y="1436"/>
                      <a:pt x="1087" y="1413"/>
                      <a:pt x="1175" y="1364"/>
                    </a:cubicBezTo>
                    <a:lnTo>
                      <a:pt x="350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22" name="Google Shape;15022;p16"/>
              <p:cNvSpPr/>
              <p:nvPr/>
            </p:nvSpPr>
            <p:spPr>
              <a:xfrm rot="-5400000">
                <a:off x="596263" y="3534963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8" y="0"/>
                    </a:moveTo>
                    <a:lnTo>
                      <a:pt x="381" y="1346"/>
                    </a:lnTo>
                    <a:cubicBezTo>
                      <a:pt x="104" y="1502"/>
                      <a:pt x="1" y="1864"/>
                      <a:pt x="156" y="2140"/>
                    </a:cubicBezTo>
                    <a:lnTo>
                      <a:pt x="312" y="2399"/>
                    </a:lnTo>
                    <a:cubicBezTo>
                      <a:pt x="424" y="2598"/>
                      <a:pt x="622" y="2697"/>
                      <a:pt x="821" y="2697"/>
                    </a:cubicBezTo>
                    <a:cubicBezTo>
                      <a:pt x="1019" y="2697"/>
                      <a:pt x="1218" y="2598"/>
                      <a:pt x="1330" y="2399"/>
                    </a:cubicBez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23" name="Google Shape;15023;p16"/>
              <p:cNvSpPr/>
              <p:nvPr/>
            </p:nvSpPr>
            <p:spPr>
              <a:xfrm rot="-5400000">
                <a:off x="514013" y="346141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570" y="1"/>
                    </a:moveTo>
                    <a:cubicBezTo>
                      <a:pt x="259" y="1"/>
                      <a:pt x="0" y="260"/>
                      <a:pt x="0" y="588"/>
                    </a:cubicBezTo>
                    <a:lnTo>
                      <a:pt x="0" y="3280"/>
                    </a:lnTo>
                    <a:lnTo>
                      <a:pt x="173" y="2987"/>
                    </a:lnTo>
                    <a:lnTo>
                      <a:pt x="1381" y="864"/>
                    </a:lnTo>
                    <a:cubicBezTo>
                      <a:pt x="1605" y="484"/>
                      <a:pt x="1329" y="1"/>
                      <a:pt x="8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24" name="Google Shape;15024;p16"/>
              <p:cNvSpPr/>
              <p:nvPr/>
            </p:nvSpPr>
            <p:spPr>
              <a:xfrm rot="-5400000">
                <a:off x="522538" y="3452263"/>
                <a:ext cx="8762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24" extrusionOk="0">
                    <a:moveTo>
                      <a:pt x="2642" y="1"/>
                    </a:moveTo>
                    <a:cubicBezTo>
                      <a:pt x="2541" y="1"/>
                      <a:pt x="2440" y="26"/>
                      <a:pt x="2348" y="77"/>
                    </a:cubicBezTo>
                    <a:lnTo>
                      <a:pt x="466" y="1165"/>
                    </a:lnTo>
                    <a:lnTo>
                      <a:pt x="0" y="1424"/>
                    </a:lnTo>
                    <a:lnTo>
                      <a:pt x="2796" y="1424"/>
                    </a:lnTo>
                    <a:cubicBezTo>
                      <a:pt x="3228" y="1424"/>
                      <a:pt x="3504" y="940"/>
                      <a:pt x="3297" y="561"/>
                    </a:cubicBezTo>
                    <a:lnTo>
                      <a:pt x="3142" y="284"/>
                    </a:lnTo>
                    <a:cubicBezTo>
                      <a:pt x="3038" y="100"/>
                      <a:pt x="2842" y="1"/>
                      <a:pt x="26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25" name="Google Shape;15025;p16"/>
              <p:cNvSpPr/>
              <p:nvPr/>
            </p:nvSpPr>
            <p:spPr>
              <a:xfrm rot="-5400000">
                <a:off x="510938" y="3449288"/>
                <a:ext cx="67775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8" extrusionOk="0">
                    <a:moveTo>
                      <a:pt x="1899" y="0"/>
                    </a:moveTo>
                    <a:cubicBezTo>
                      <a:pt x="1705" y="0"/>
                      <a:pt x="1511" y="100"/>
                      <a:pt x="1399" y="298"/>
                    </a:cubicBezTo>
                    <a:lnTo>
                      <a:pt x="173" y="2404"/>
                    </a:lnTo>
                    <a:lnTo>
                      <a:pt x="1" y="2697"/>
                    </a:lnTo>
                    <a:lnTo>
                      <a:pt x="449" y="2438"/>
                    </a:lnTo>
                    <a:lnTo>
                      <a:pt x="2348" y="1351"/>
                    </a:lnTo>
                    <a:cubicBezTo>
                      <a:pt x="2624" y="1196"/>
                      <a:pt x="2710" y="833"/>
                      <a:pt x="2555" y="557"/>
                    </a:cubicBezTo>
                    <a:lnTo>
                      <a:pt x="2400" y="298"/>
                    </a:lnTo>
                    <a:cubicBezTo>
                      <a:pt x="2287" y="100"/>
                      <a:pt x="2093" y="0"/>
                      <a:pt x="189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26" name="Google Shape;15026;p16"/>
              <p:cNvSpPr/>
              <p:nvPr/>
            </p:nvSpPr>
            <p:spPr>
              <a:xfrm rot="-5400000">
                <a:off x="522438" y="3564363"/>
                <a:ext cx="87625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2" extrusionOk="0">
                    <a:moveTo>
                      <a:pt x="880" y="1"/>
                    </a:moveTo>
                    <a:cubicBezTo>
                      <a:pt x="680" y="1"/>
                      <a:pt x="484" y="108"/>
                      <a:pt x="381" y="292"/>
                    </a:cubicBezTo>
                    <a:lnTo>
                      <a:pt x="225" y="569"/>
                    </a:lnTo>
                    <a:cubicBezTo>
                      <a:pt x="1" y="948"/>
                      <a:pt x="277" y="1432"/>
                      <a:pt x="726" y="1432"/>
                    </a:cubicBezTo>
                    <a:lnTo>
                      <a:pt x="3505" y="1432"/>
                    </a:lnTo>
                    <a:lnTo>
                      <a:pt x="2089" y="603"/>
                    </a:lnTo>
                    <a:lnTo>
                      <a:pt x="1175" y="85"/>
                    </a:lnTo>
                    <a:cubicBezTo>
                      <a:pt x="1082" y="28"/>
                      <a:pt x="981" y="1"/>
                      <a:pt x="8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27" name="Google Shape;15027;p16"/>
              <p:cNvSpPr/>
              <p:nvPr/>
            </p:nvSpPr>
            <p:spPr>
              <a:xfrm rot="-5400000">
                <a:off x="545725" y="3496175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0" y="1536"/>
                      <a:pt x="898" y="2434"/>
                    </a:cubicBezTo>
                    <a:cubicBezTo>
                      <a:pt x="1190" y="2732"/>
                      <a:pt x="1552" y="2865"/>
                      <a:pt x="1907" y="2865"/>
                    </a:cubicBezTo>
                    <a:cubicBezTo>
                      <a:pt x="2642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28" name="Google Shape;15028;p16"/>
              <p:cNvSpPr/>
              <p:nvPr/>
            </p:nvSpPr>
            <p:spPr>
              <a:xfrm rot="-5400000">
                <a:off x="510675" y="4106625"/>
                <a:ext cx="68200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702" extrusionOk="0">
                    <a:moveTo>
                      <a:pt x="823" y="0"/>
                    </a:moveTo>
                    <a:cubicBezTo>
                      <a:pt x="627" y="0"/>
                      <a:pt x="432" y="95"/>
                      <a:pt x="329" y="285"/>
                    </a:cubicBezTo>
                    <a:lnTo>
                      <a:pt x="174" y="561"/>
                    </a:lnTo>
                    <a:cubicBezTo>
                      <a:pt x="1" y="837"/>
                      <a:pt x="105" y="1182"/>
                      <a:pt x="381" y="1338"/>
                    </a:cubicBezTo>
                    <a:lnTo>
                      <a:pt x="1295" y="1873"/>
                    </a:lnTo>
                    <a:lnTo>
                      <a:pt x="2728" y="2701"/>
                    </a:lnTo>
                    <a:lnTo>
                      <a:pt x="2555" y="2408"/>
                    </a:lnTo>
                    <a:lnTo>
                      <a:pt x="1330" y="285"/>
                    </a:lnTo>
                    <a:cubicBezTo>
                      <a:pt x="1218" y="95"/>
                      <a:pt x="1019" y="0"/>
                      <a:pt x="8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29" name="Google Shape;15029;p16"/>
              <p:cNvSpPr/>
              <p:nvPr/>
            </p:nvSpPr>
            <p:spPr>
              <a:xfrm rot="-5400000">
                <a:off x="620588" y="40797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1605" y="1"/>
                    </a:moveTo>
                    <a:lnTo>
                      <a:pt x="225" y="2417"/>
                    </a:lnTo>
                    <a:cubicBezTo>
                      <a:pt x="0" y="2797"/>
                      <a:pt x="276" y="3280"/>
                      <a:pt x="708" y="3280"/>
                    </a:cubicBezTo>
                    <a:lnTo>
                      <a:pt x="1036" y="3280"/>
                    </a:lnTo>
                    <a:cubicBezTo>
                      <a:pt x="1346" y="3280"/>
                      <a:pt x="1605" y="3021"/>
                      <a:pt x="1605" y="2711"/>
                    </a:cubicBezTo>
                    <a:lnTo>
                      <a:pt x="160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30" name="Google Shape;15030;p16"/>
              <p:cNvSpPr/>
              <p:nvPr/>
            </p:nvSpPr>
            <p:spPr>
              <a:xfrm rot="-5400000">
                <a:off x="513800" y="40795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725" y="1"/>
                    </a:moveTo>
                    <a:cubicBezTo>
                      <a:pt x="276" y="1"/>
                      <a:pt x="0" y="484"/>
                      <a:pt x="225" y="864"/>
                    </a:cubicBezTo>
                    <a:lnTo>
                      <a:pt x="1450" y="2969"/>
                    </a:lnTo>
                    <a:lnTo>
                      <a:pt x="1623" y="3280"/>
                    </a:lnTo>
                    <a:lnTo>
                      <a:pt x="1623" y="588"/>
                    </a:lnTo>
                    <a:cubicBezTo>
                      <a:pt x="1623" y="260"/>
                      <a:pt x="1346" y="1"/>
                      <a:pt x="10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31" name="Google Shape;15031;p16"/>
              <p:cNvSpPr/>
              <p:nvPr/>
            </p:nvSpPr>
            <p:spPr>
              <a:xfrm rot="-5400000">
                <a:off x="620638" y="4032763"/>
                <a:ext cx="400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3281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42" y="3280"/>
                      <a:pt x="570" y="3280"/>
                    </a:cubicBezTo>
                    <a:lnTo>
                      <a:pt x="881" y="3280"/>
                    </a:lnTo>
                    <a:cubicBezTo>
                      <a:pt x="889" y="3281"/>
                      <a:pt x="896" y="3281"/>
                      <a:pt x="904" y="3281"/>
                    </a:cubicBezTo>
                    <a:cubicBezTo>
                      <a:pt x="1339" y="3281"/>
                      <a:pt x="1602" y="2807"/>
                      <a:pt x="1381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32" name="Google Shape;15032;p16"/>
              <p:cNvSpPr/>
              <p:nvPr/>
            </p:nvSpPr>
            <p:spPr>
              <a:xfrm rot="-5400000">
                <a:off x="564963" y="4023188"/>
                <a:ext cx="872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1437" extrusionOk="0">
                    <a:moveTo>
                      <a:pt x="1" y="0"/>
                    </a:moveTo>
                    <a:lnTo>
                      <a:pt x="2331" y="1364"/>
                    </a:lnTo>
                    <a:cubicBezTo>
                      <a:pt x="2418" y="1413"/>
                      <a:pt x="2515" y="1436"/>
                      <a:pt x="2610" y="1436"/>
                    </a:cubicBezTo>
                    <a:cubicBezTo>
                      <a:pt x="2816" y="1436"/>
                      <a:pt x="3019" y="1328"/>
                      <a:pt x="3125" y="1140"/>
                    </a:cubicBezTo>
                    <a:lnTo>
                      <a:pt x="3280" y="863"/>
                    </a:lnTo>
                    <a:cubicBezTo>
                      <a:pt x="3487" y="484"/>
                      <a:pt x="3211" y="18"/>
                      <a:pt x="27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33" name="Google Shape;15033;p16"/>
              <p:cNvSpPr/>
              <p:nvPr/>
            </p:nvSpPr>
            <p:spPr>
              <a:xfrm rot="-5400000">
                <a:off x="596313" y="4020763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02" y="2589"/>
                      <a:pt x="1697" y="2684"/>
                      <a:pt x="1893" y="2684"/>
                    </a:cubicBezTo>
                    <a:cubicBezTo>
                      <a:pt x="2089" y="2684"/>
                      <a:pt x="2288" y="2589"/>
                      <a:pt x="2400" y="2399"/>
                    </a:cubicBezTo>
                    <a:lnTo>
                      <a:pt x="2555" y="2140"/>
                    </a:lnTo>
                    <a:cubicBezTo>
                      <a:pt x="2711" y="1864"/>
                      <a:pt x="2607" y="1502"/>
                      <a:pt x="2331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34" name="Google Shape;15034;p16"/>
              <p:cNvSpPr/>
              <p:nvPr/>
            </p:nvSpPr>
            <p:spPr>
              <a:xfrm rot="-5400000">
                <a:off x="564763" y="4135588"/>
                <a:ext cx="876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7" extrusionOk="0">
                    <a:moveTo>
                      <a:pt x="725" y="0"/>
                    </a:moveTo>
                    <a:cubicBezTo>
                      <a:pt x="276" y="18"/>
                      <a:pt x="0" y="484"/>
                      <a:pt x="225" y="863"/>
                    </a:cubicBezTo>
                    <a:lnTo>
                      <a:pt x="380" y="1140"/>
                    </a:lnTo>
                    <a:cubicBezTo>
                      <a:pt x="486" y="1328"/>
                      <a:pt x="681" y="1436"/>
                      <a:pt x="887" y="1436"/>
                    </a:cubicBezTo>
                    <a:cubicBezTo>
                      <a:pt x="983" y="1436"/>
                      <a:pt x="1081" y="1413"/>
                      <a:pt x="1174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35" name="Google Shape;15035;p16"/>
              <p:cNvSpPr/>
              <p:nvPr/>
            </p:nvSpPr>
            <p:spPr>
              <a:xfrm rot="-5400000">
                <a:off x="596263" y="4106688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8" y="0"/>
                    </a:moveTo>
                    <a:lnTo>
                      <a:pt x="381" y="1346"/>
                    </a:lnTo>
                    <a:cubicBezTo>
                      <a:pt x="105" y="1502"/>
                      <a:pt x="1" y="1864"/>
                      <a:pt x="156" y="2140"/>
                    </a:cubicBezTo>
                    <a:lnTo>
                      <a:pt x="312" y="2399"/>
                    </a:lnTo>
                    <a:cubicBezTo>
                      <a:pt x="424" y="2598"/>
                      <a:pt x="622" y="2697"/>
                      <a:pt x="821" y="2697"/>
                    </a:cubicBezTo>
                    <a:cubicBezTo>
                      <a:pt x="1019" y="2697"/>
                      <a:pt x="1218" y="2598"/>
                      <a:pt x="1330" y="2399"/>
                    </a:cubicBez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36" name="Google Shape;15036;p16"/>
              <p:cNvSpPr/>
              <p:nvPr/>
            </p:nvSpPr>
            <p:spPr>
              <a:xfrm rot="-5400000">
                <a:off x="513800" y="40329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587" y="1"/>
                    </a:moveTo>
                    <a:cubicBezTo>
                      <a:pt x="276" y="1"/>
                      <a:pt x="18" y="260"/>
                      <a:pt x="0" y="588"/>
                    </a:cubicBezTo>
                    <a:lnTo>
                      <a:pt x="0" y="3280"/>
                    </a:lnTo>
                    <a:lnTo>
                      <a:pt x="173" y="2987"/>
                    </a:lnTo>
                    <a:lnTo>
                      <a:pt x="1398" y="864"/>
                    </a:lnTo>
                    <a:cubicBezTo>
                      <a:pt x="1623" y="484"/>
                      <a:pt x="1346" y="1"/>
                      <a:pt x="8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37" name="Google Shape;15037;p16"/>
              <p:cNvSpPr/>
              <p:nvPr/>
            </p:nvSpPr>
            <p:spPr>
              <a:xfrm rot="-5400000">
                <a:off x="522750" y="4023350"/>
                <a:ext cx="87200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1424" extrusionOk="0">
                    <a:moveTo>
                      <a:pt x="2625" y="1"/>
                    </a:moveTo>
                    <a:cubicBezTo>
                      <a:pt x="2525" y="1"/>
                      <a:pt x="2423" y="26"/>
                      <a:pt x="2331" y="77"/>
                    </a:cubicBezTo>
                    <a:lnTo>
                      <a:pt x="450" y="1165"/>
                    </a:lnTo>
                    <a:lnTo>
                      <a:pt x="1" y="1424"/>
                    </a:lnTo>
                    <a:lnTo>
                      <a:pt x="2780" y="1424"/>
                    </a:lnTo>
                    <a:cubicBezTo>
                      <a:pt x="3211" y="1424"/>
                      <a:pt x="3487" y="940"/>
                      <a:pt x="3280" y="561"/>
                    </a:cubicBezTo>
                    <a:lnTo>
                      <a:pt x="3125" y="284"/>
                    </a:lnTo>
                    <a:cubicBezTo>
                      <a:pt x="3021" y="100"/>
                      <a:pt x="2826" y="1"/>
                      <a:pt x="26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38" name="Google Shape;15038;p16"/>
              <p:cNvSpPr/>
              <p:nvPr/>
            </p:nvSpPr>
            <p:spPr>
              <a:xfrm rot="-5400000">
                <a:off x="510938" y="4020588"/>
                <a:ext cx="67775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8" extrusionOk="0">
                    <a:moveTo>
                      <a:pt x="1899" y="0"/>
                    </a:moveTo>
                    <a:cubicBezTo>
                      <a:pt x="1705" y="0"/>
                      <a:pt x="1511" y="100"/>
                      <a:pt x="1399" y="298"/>
                    </a:cubicBezTo>
                    <a:lnTo>
                      <a:pt x="173" y="2404"/>
                    </a:lnTo>
                    <a:lnTo>
                      <a:pt x="1" y="2697"/>
                    </a:lnTo>
                    <a:lnTo>
                      <a:pt x="450" y="2438"/>
                    </a:lnTo>
                    <a:lnTo>
                      <a:pt x="2331" y="1351"/>
                    </a:lnTo>
                    <a:cubicBezTo>
                      <a:pt x="2624" y="1196"/>
                      <a:pt x="2711" y="833"/>
                      <a:pt x="2555" y="557"/>
                    </a:cubicBezTo>
                    <a:lnTo>
                      <a:pt x="2400" y="298"/>
                    </a:lnTo>
                    <a:cubicBezTo>
                      <a:pt x="2288" y="100"/>
                      <a:pt x="2094" y="0"/>
                      <a:pt x="189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39" name="Google Shape;15039;p16"/>
              <p:cNvSpPr/>
              <p:nvPr/>
            </p:nvSpPr>
            <p:spPr>
              <a:xfrm rot="-5400000">
                <a:off x="522450" y="4135650"/>
                <a:ext cx="87600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2" extrusionOk="0">
                    <a:moveTo>
                      <a:pt x="872" y="1"/>
                    </a:moveTo>
                    <a:cubicBezTo>
                      <a:pt x="671" y="1"/>
                      <a:pt x="483" y="108"/>
                      <a:pt x="380" y="292"/>
                    </a:cubicBezTo>
                    <a:lnTo>
                      <a:pt x="225" y="569"/>
                    </a:lnTo>
                    <a:cubicBezTo>
                      <a:pt x="0" y="948"/>
                      <a:pt x="276" y="1432"/>
                      <a:pt x="725" y="1432"/>
                    </a:cubicBezTo>
                    <a:lnTo>
                      <a:pt x="3504" y="1432"/>
                    </a:lnTo>
                    <a:lnTo>
                      <a:pt x="2089" y="603"/>
                    </a:lnTo>
                    <a:lnTo>
                      <a:pt x="1174" y="85"/>
                    </a:lnTo>
                    <a:cubicBezTo>
                      <a:pt x="1076" y="28"/>
                      <a:pt x="972" y="1"/>
                      <a:pt x="8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40" name="Google Shape;15040;p16"/>
              <p:cNvSpPr/>
              <p:nvPr/>
            </p:nvSpPr>
            <p:spPr>
              <a:xfrm rot="-5400000">
                <a:off x="545725" y="4067475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1" y="1536"/>
                      <a:pt x="898" y="2434"/>
                    </a:cubicBezTo>
                    <a:cubicBezTo>
                      <a:pt x="1190" y="2732"/>
                      <a:pt x="1552" y="2865"/>
                      <a:pt x="1907" y="2865"/>
                    </a:cubicBezTo>
                    <a:cubicBezTo>
                      <a:pt x="2643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5041" name="Google Shape;15041;p16"/>
              <p:cNvGrpSpPr/>
              <p:nvPr/>
            </p:nvGrpSpPr>
            <p:grpSpPr>
              <a:xfrm>
                <a:off x="493075" y="2283250"/>
                <a:ext cx="189025" cy="199800"/>
                <a:chOff x="4401800" y="1244325"/>
                <a:chExt cx="189025" cy="199800"/>
              </a:xfrm>
            </p:grpSpPr>
            <p:sp>
              <p:nvSpPr>
                <p:cNvPr id="15042" name="Google Shape;15042;p16"/>
                <p:cNvSpPr/>
                <p:nvPr/>
              </p:nvSpPr>
              <p:spPr>
                <a:xfrm rot="-5400000">
                  <a:off x="4419613" y="1353588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20" y="0"/>
                      </a:moveTo>
                      <a:cubicBezTo>
                        <a:pt x="622" y="0"/>
                        <a:pt x="423" y="95"/>
                        <a:pt x="311" y="285"/>
                      </a:cubicBezTo>
                      <a:lnTo>
                        <a:pt x="156" y="561"/>
                      </a:lnTo>
                      <a:cubicBezTo>
                        <a:pt x="0" y="837"/>
                        <a:pt x="104" y="1182"/>
                        <a:pt x="380" y="1338"/>
                      </a:cubicBezTo>
                      <a:lnTo>
                        <a:pt x="1295" y="1873"/>
                      </a:lnTo>
                      <a:lnTo>
                        <a:pt x="2710" y="2701"/>
                      </a:lnTo>
                      <a:lnTo>
                        <a:pt x="2710" y="2701"/>
                      </a:lnTo>
                      <a:lnTo>
                        <a:pt x="2537" y="2408"/>
                      </a:lnTo>
                      <a:lnTo>
                        <a:pt x="1329" y="285"/>
                      </a:lnTo>
                      <a:cubicBezTo>
                        <a:pt x="1217" y="95"/>
                        <a:pt x="1019" y="0"/>
                        <a:pt x="82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43" name="Google Shape;15043;p16"/>
                <p:cNvSpPr/>
                <p:nvPr/>
              </p:nvSpPr>
              <p:spPr>
                <a:xfrm rot="-5400000">
                  <a:off x="4529100" y="13267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1623" y="1"/>
                      </a:moveTo>
                      <a:lnTo>
                        <a:pt x="225" y="2417"/>
                      </a:lnTo>
                      <a:cubicBezTo>
                        <a:pt x="0" y="2797"/>
                        <a:pt x="276" y="3280"/>
                        <a:pt x="725" y="3280"/>
                      </a:cubicBezTo>
                      <a:lnTo>
                        <a:pt x="1036" y="3280"/>
                      </a:lnTo>
                      <a:cubicBezTo>
                        <a:pt x="1346" y="3280"/>
                        <a:pt x="1623" y="3021"/>
                        <a:pt x="1623" y="2693"/>
                      </a:cubicBezTo>
                      <a:lnTo>
                        <a:pt x="162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44" name="Google Shape;15044;p16"/>
                <p:cNvSpPr/>
                <p:nvPr/>
              </p:nvSpPr>
              <p:spPr>
                <a:xfrm rot="-5400000">
                  <a:off x="4422525" y="13267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725" y="1"/>
                      </a:moveTo>
                      <a:cubicBezTo>
                        <a:pt x="276" y="1"/>
                        <a:pt x="0" y="484"/>
                        <a:pt x="225" y="864"/>
                      </a:cubicBezTo>
                      <a:lnTo>
                        <a:pt x="1450" y="2969"/>
                      </a:lnTo>
                      <a:lnTo>
                        <a:pt x="1623" y="3280"/>
                      </a:lnTo>
                      <a:lnTo>
                        <a:pt x="1623" y="588"/>
                      </a:lnTo>
                      <a:cubicBezTo>
                        <a:pt x="1623" y="260"/>
                        <a:pt x="1346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45" name="Google Shape;15045;p16"/>
                <p:cNvSpPr/>
                <p:nvPr/>
              </p:nvSpPr>
              <p:spPr>
                <a:xfrm rot="-5400000">
                  <a:off x="4529313" y="1279488"/>
                  <a:ext cx="40575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98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59" y="3298"/>
                        <a:pt x="587" y="3298"/>
                      </a:cubicBezTo>
                      <a:lnTo>
                        <a:pt x="898" y="3298"/>
                      </a:lnTo>
                      <a:cubicBezTo>
                        <a:pt x="1330" y="3298"/>
                        <a:pt x="1623" y="2814"/>
                        <a:pt x="1399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46" name="Google Shape;15046;p16"/>
                <p:cNvSpPr/>
                <p:nvPr/>
              </p:nvSpPr>
              <p:spPr>
                <a:xfrm rot="-5400000">
                  <a:off x="4473475" y="1270175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1" y="0"/>
                      </a:moveTo>
                      <a:lnTo>
                        <a:pt x="2348" y="1364"/>
                      </a:lnTo>
                      <a:cubicBezTo>
                        <a:pt x="2436" y="1413"/>
                        <a:pt x="2530" y="1436"/>
                        <a:pt x="2623" y="1436"/>
                      </a:cubicBezTo>
                      <a:cubicBezTo>
                        <a:pt x="2824" y="1436"/>
                        <a:pt x="3019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505" y="484"/>
                        <a:pt x="3229" y="18"/>
                        <a:pt x="278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47" name="Google Shape;15047;p16"/>
                <p:cNvSpPr/>
                <p:nvPr/>
              </p:nvSpPr>
              <p:spPr>
                <a:xfrm rot="-5400000">
                  <a:off x="4505038" y="12679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11" y="2589"/>
                        <a:pt x="1705" y="2684"/>
                        <a:pt x="1899" y="2684"/>
                      </a:cubicBezTo>
                      <a:cubicBezTo>
                        <a:pt x="2094" y="2684"/>
                        <a:pt x="2288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1" y="1847"/>
                        <a:pt x="2607" y="1502"/>
                        <a:pt x="2348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48" name="Google Shape;15048;p16"/>
                <p:cNvSpPr/>
                <p:nvPr/>
              </p:nvSpPr>
              <p:spPr>
                <a:xfrm rot="-5400000">
                  <a:off x="4473475" y="138235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08" y="0"/>
                      </a:moveTo>
                      <a:cubicBezTo>
                        <a:pt x="277" y="18"/>
                        <a:pt x="1" y="484"/>
                        <a:pt x="208" y="863"/>
                      </a:cubicBezTo>
                      <a:lnTo>
                        <a:pt x="363" y="1140"/>
                      </a:lnTo>
                      <a:cubicBezTo>
                        <a:pt x="469" y="1328"/>
                        <a:pt x="672" y="1436"/>
                        <a:pt x="878" y="1436"/>
                      </a:cubicBezTo>
                      <a:cubicBezTo>
                        <a:pt x="973" y="1436"/>
                        <a:pt x="1069" y="1413"/>
                        <a:pt x="1157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49" name="Google Shape;15049;p16"/>
                <p:cNvSpPr/>
                <p:nvPr/>
              </p:nvSpPr>
              <p:spPr>
                <a:xfrm rot="-5400000">
                  <a:off x="4505200" y="1353650"/>
                  <a:ext cx="67775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7" extrusionOk="0">
                      <a:moveTo>
                        <a:pt x="2710" y="0"/>
                      </a:moveTo>
                      <a:lnTo>
                        <a:pt x="380" y="1346"/>
                      </a:lnTo>
                      <a:cubicBezTo>
                        <a:pt x="104" y="1502"/>
                        <a:pt x="0" y="1864"/>
                        <a:pt x="173" y="2140"/>
                      </a:cubicBezTo>
                      <a:lnTo>
                        <a:pt x="311" y="2399"/>
                      </a:lnTo>
                      <a:cubicBezTo>
                        <a:pt x="423" y="2598"/>
                        <a:pt x="622" y="2697"/>
                        <a:pt x="820" y="2697"/>
                      </a:cubicBezTo>
                      <a:cubicBezTo>
                        <a:pt x="1019" y="2697"/>
                        <a:pt x="1217" y="2598"/>
                        <a:pt x="1329" y="2399"/>
                      </a:cubicBezTo>
                      <a:lnTo>
                        <a:pt x="271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50" name="Google Shape;15050;p16"/>
                <p:cNvSpPr/>
                <p:nvPr/>
              </p:nvSpPr>
              <p:spPr>
                <a:xfrm rot="-5400000">
                  <a:off x="4422738" y="127991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87" y="1"/>
                      </a:moveTo>
                      <a:cubicBezTo>
                        <a:pt x="259" y="1"/>
                        <a:pt x="1" y="260"/>
                        <a:pt x="1" y="588"/>
                      </a:cubicBezTo>
                      <a:lnTo>
                        <a:pt x="1" y="3280"/>
                      </a:lnTo>
                      <a:lnTo>
                        <a:pt x="173" y="2987"/>
                      </a:lnTo>
                      <a:lnTo>
                        <a:pt x="1399" y="864"/>
                      </a:lnTo>
                      <a:cubicBezTo>
                        <a:pt x="1606" y="484"/>
                        <a:pt x="1330" y="1"/>
                        <a:pt x="89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51" name="Google Shape;15051;p16"/>
                <p:cNvSpPr/>
                <p:nvPr/>
              </p:nvSpPr>
              <p:spPr>
                <a:xfrm rot="-5400000">
                  <a:off x="4431263" y="1270338"/>
                  <a:ext cx="87625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24" extrusionOk="0">
                      <a:moveTo>
                        <a:pt x="2633" y="1"/>
                      </a:moveTo>
                      <a:cubicBezTo>
                        <a:pt x="2532" y="1"/>
                        <a:pt x="2429" y="26"/>
                        <a:pt x="2331" y="77"/>
                      </a:cubicBezTo>
                      <a:lnTo>
                        <a:pt x="450" y="1165"/>
                      </a:lnTo>
                      <a:lnTo>
                        <a:pt x="1" y="1424"/>
                      </a:lnTo>
                      <a:lnTo>
                        <a:pt x="2780" y="1424"/>
                      </a:lnTo>
                      <a:cubicBezTo>
                        <a:pt x="3229" y="1424"/>
                        <a:pt x="3505" y="940"/>
                        <a:pt x="3280" y="561"/>
                      </a:cubicBezTo>
                      <a:lnTo>
                        <a:pt x="3125" y="284"/>
                      </a:lnTo>
                      <a:cubicBezTo>
                        <a:pt x="3021" y="100"/>
                        <a:pt x="2833" y="1"/>
                        <a:pt x="263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52" name="Google Shape;15052;p16"/>
                <p:cNvSpPr/>
                <p:nvPr/>
              </p:nvSpPr>
              <p:spPr>
                <a:xfrm rot="-5400000">
                  <a:off x="4419675" y="1267350"/>
                  <a:ext cx="67750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98" extrusionOk="0">
                      <a:moveTo>
                        <a:pt x="1890" y="0"/>
                      </a:moveTo>
                      <a:cubicBezTo>
                        <a:pt x="1692" y="0"/>
                        <a:pt x="1493" y="100"/>
                        <a:pt x="1381" y="298"/>
                      </a:cubicBezTo>
                      <a:lnTo>
                        <a:pt x="173" y="2404"/>
                      </a:lnTo>
                      <a:lnTo>
                        <a:pt x="0" y="2697"/>
                      </a:lnTo>
                      <a:lnTo>
                        <a:pt x="449" y="2438"/>
                      </a:lnTo>
                      <a:lnTo>
                        <a:pt x="2330" y="1351"/>
                      </a:lnTo>
                      <a:cubicBezTo>
                        <a:pt x="2606" y="1196"/>
                        <a:pt x="2710" y="833"/>
                        <a:pt x="2555" y="557"/>
                      </a:cubicBezTo>
                      <a:lnTo>
                        <a:pt x="2399" y="298"/>
                      </a:lnTo>
                      <a:cubicBezTo>
                        <a:pt x="2287" y="100"/>
                        <a:pt x="2089" y="0"/>
                        <a:pt x="18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53" name="Google Shape;15053;p16"/>
                <p:cNvSpPr/>
                <p:nvPr/>
              </p:nvSpPr>
              <p:spPr>
                <a:xfrm rot="-5400000">
                  <a:off x="4431163" y="138241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63" y="1"/>
                      </a:moveTo>
                      <a:cubicBezTo>
                        <a:pt x="662" y="1"/>
                        <a:pt x="467" y="108"/>
                        <a:pt x="363" y="292"/>
                      </a:cubicBezTo>
                      <a:lnTo>
                        <a:pt x="208" y="569"/>
                      </a:lnTo>
                      <a:cubicBezTo>
                        <a:pt x="1" y="948"/>
                        <a:pt x="277" y="1432"/>
                        <a:pt x="708" y="1432"/>
                      </a:cubicBezTo>
                      <a:lnTo>
                        <a:pt x="3504" y="1432"/>
                      </a:lnTo>
                      <a:lnTo>
                        <a:pt x="2072" y="603"/>
                      </a:lnTo>
                      <a:lnTo>
                        <a:pt x="1157" y="85"/>
                      </a:lnTo>
                      <a:cubicBezTo>
                        <a:pt x="1065" y="28"/>
                        <a:pt x="963" y="1"/>
                        <a:pt x="86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54" name="Google Shape;15054;p16"/>
                <p:cNvSpPr/>
                <p:nvPr/>
              </p:nvSpPr>
              <p:spPr>
                <a:xfrm rot="-5400000">
                  <a:off x="4454450" y="13146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1" y="1536"/>
                        <a:pt x="898" y="2434"/>
                      </a:cubicBezTo>
                      <a:cubicBezTo>
                        <a:pt x="1196" y="2732"/>
                        <a:pt x="1560" y="2865"/>
                        <a:pt x="1915" y="2865"/>
                      </a:cubicBezTo>
                      <a:cubicBezTo>
                        <a:pt x="2651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5055" name="Google Shape;15055;p16"/>
              <p:cNvSpPr/>
              <p:nvPr/>
            </p:nvSpPr>
            <p:spPr>
              <a:xfrm rot="-5400000">
                <a:off x="631363" y="2800388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2" y="381"/>
                    </a:lnTo>
                    <a:cubicBezTo>
                      <a:pt x="1" y="709"/>
                      <a:pt x="243" y="1244"/>
                      <a:pt x="691" y="1244"/>
                    </a:cubicBezTo>
                    <a:cubicBezTo>
                      <a:pt x="1140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56" name="Google Shape;15056;p16"/>
              <p:cNvSpPr/>
              <p:nvPr/>
            </p:nvSpPr>
            <p:spPr>
              <a:xfrm rot="-5400000">
                <a:off x="631375" y="337167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0" y="709"/>
                      <a:pt x="242" y="1244"/>
                      <a:pt x="691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57" name="Google Shape;15057;p16"/>
              <p:cNvSpPr/>
              <p:nvPr/>
            </p:nvSpPr>
            <p:spPr>
              <a:xfrm rot="-5400000">
                <a:off x="631363" y="3942963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74" y="1"/>
                    </a:moveTo>
                    <a:lnTo>
                      <a:pt x="311" y="381"/>
                    </a:lnTo>
                    <a:cubicBezTo>
                      <a:pt x="1" y="709"/>
                      <a:pt x="225" y="1244"/>
                      <a:pt x="674" y="1244"/>
                    </a:cubicBezTo>
                    <a:cubicBezTo>
                      <a:pt x="1123" y="1244"/>
                      <a:pt x="1364" y="709"/>
                      <a:pt x="1053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58" name="Google Shape;15058;p16"/>
              <p:cNvSpPr/>
              <p:nvPr/>
            </p:nvSpPr>
            <p:spPr>
              <a:xfrm rot="-5400000">
                <a:off x="631575" y="2228875"/>
                <a:ext cx="337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244" extrusionOk="0">
                    <a:moveTo>
                      <a:pt x="674" y="1"/>
                    </a:moveTo>
                    <a:lnTo>
                      <a:pt x="294" y="381"/>
                    </a:lnTo>
                    <a:cubicBezTo>
                      <a:pt x="1" y="709"/>
                      <a:pt x="225" y="1244"/>
                      <a:pt x="674" y="1244"/>
                    </a:cubicBezTo>
                    <a:cubicBezTo>
                      <a:pt x="1123" y="1244"/>
                      <a:pt x="1347" y="709"/>
                      <a:pt x="1037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59" name="Google Shape;15059;p16"/>
              <p:cNvSpPr/>
              <p:nvPr/>
            </p:nvSpPr>
            <p:spPr>
              <a:xfrm rot="-5400000">
                <a:off x="631363" y="2506538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1" y="709"/>
                      <a:pt x="242" y="1244"/>
                      <a:pt x="691" y="1244"/>
                    </a:cubicBezTo>
                    <a:cubicBezTo>
                      <a:pt x="1140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60" name="Google Shape;15060;p16"/>
              <p:cNvSpPr/>
              <p:nvPr/>
            </p:nvSpPr>
            <p:spPr>
              <a:xfrm rot="-5400000">
                <a:off x="631375" y="307782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73" y="1"/>
                    </a:moveTo>
                    <a:lnTo>
                      <a:pt x="311" y="381"/>
                    </a:lnTo>
                    <a:cubicBezTo>
                      <a:pt x="0" y="709"/>
                      <a:pt x="242" y="1244"/>
                      <a:pt x="673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7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61" name="Google Shape;15061;p16"/>
              <p:cNvSpPr/>
              <p:nvPr/>
            </p:nvSpPr>
            <p:spPr>
              <a:xfrm rot="-5400000">
                <a:off x="631375" y="364912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74" y="1"/>
                    </a:moveTo>
                    <a:lnTo>
                      <a:pt x="311" y="381"/>
                    </a:lnTo>
                    <a:cubicBezTo>
                      <a:pt x="0" y="709"/>
                      <a:pt x="225" y="1244"/>
                      <a:pt x="674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62" name="Google Shape;15062;p16"/>
              <p:cNvSpPr/>
              <p:nvPr/>
            </p:nvSpPr>
            <p:spPr>
              <a:xfrm rot="-5400000">
                <a:off x="631363" y="4220413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1" y="709"/>
                      <a:pt x="242" y="1244"/>
                      <a:pt x="691" y="1244"/>
                    </a:cubicBezTo>
                    <a:cubicBezTo>
                      <a:pt x="1123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5063" name="Google Shape;15063;p16"/>
          <p:cNvGrpSpPr/>
          <p:nvPr/>
        </p:nvGrpSpPr>
        <p:grpSpPr>
          <a:xfrm>
            <a:off x="678701" y="141533"/>
            <a:ext cx="10834567" cy="455667"/>
            <a:chOff x="546600" y="135875"/>
            <a:chExt cx="8125925" cy="341750"/>
          </a:xfrm>
        </p:grpSpPr>
        <p:grpSp>
          <p:nvGrpSpPr>
            <p:cNvPr id="15064" name="Google Shape;15064;p16"/>
            <p:cNvGrpSpPr/>
            <p:nvPr/>
          </p:nvGrpSpPr>
          <p:grpSpPr>
            <a:xfrm rot="5400000">
              <a:off x="2913775" y="-2231300"/>
              <a:ext cx="341750" cy="5076100"/>
              <a:chOff x="151925" y="33700"/>
              <a:chExt cx="341750" cy="5076100"/>
            </a:xfrm>
          </p:grpSpPr>
          <p:grpSp>
            <p:nvGrpSpPr>
              <p:cNvPr id="15065" name="Google Shape;15065;p16"/>
              <p:cNvGrpSpPr/>
              <p:nvPr/>
            </p:nvGrpSpPr>
            <p:grpSpPr>
              <a:xfrm>
                <a:off x="151925" y="2571750"/>
                <a:ext cx="341750" cy="2538050"/>
                <a:chOff x="487050" y="1971275"/>
                <a:chExt cx="341750" cy="2538050"/>
              </a:xfrm>
            </p:grpSpPr>
            <p:sp>
              <p:nvSpPr>
                <p:cNvPr id="15066" name="Google Shape;15066;p16"/>
                <p:cNvSpPr/>
                <p:nvPr/>
              </p:nvSpPr>
              <p:spPr>
                <a:xfrm rot="-5400000">
                  <a:off x="-453825" y="3226700"/>
                  <a:ext cx="2538050" cy="2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522" h="1088" extrusionOk="0">
                      <a:moveTo>
                        <a:pt x="1" y="0"/>
                      </a:moveTo>
                      <a:lnTo>
                        <a:pt x="1" y="1088"/>
                      </a:lnTo>
                      <a:lnTo>
                        <a:pt x="101521" y="1088"/>
                      </a:lnTo>
                      <a:lnTo>
                        <a:pt x="10152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67" name="Google Shape;15067;p16"/>
                <p:cNvSpPr/>
                <p:nvPr/>
              </p:nvSpPr>
              <p:spPr>
                <a:xfrm rot="-5400000">
                  <a:off x="-535587" y="3232963"/>
                  <a:ext cx="2538050" cy="1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522" h="587" extrusionOk="0">
                      <a:moveTo>
                        <a:pt x="1" y="0"/>
                      </a:moveTo>
                      <a:lnTo>
                        <a:pt x="1" y="587"/>
                      </a:lnTo>
                      <a:lnTo>
                        <a:pt x="101521" y="587"/>
                      </a:lnTo>
                      <a:lnTo>
                        <a:pt x="10152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68" name="Google Shape;15068;p16"/>
                <p:cNvSpPr/>
                <p:nvPr/>
              </p:nvSpPr>
              <p:spPr>
                <a:xfrm rot="-5400000">
                  <a:off x="487038" y="2568463"/>
                  <a:ext cx="200675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7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69" name="Google Shape;15069;p16"/>
                <p:cNvSpPr/>
                <p:nvPr/>
              </p:nvSpPr>
              <p:spPr>
                <a:xfrm rot="-5400000">
                  <a:off x="523163" y="2676663"/>
                  <a:ext cx="5700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53" extrusionOk="0">
                      <a:moveTo>
                        <a:pt x="685" y="1"/>
                      </a:moveTo>
                      <a:cubicBezTo>
                        <a:pt x="523" y="1"/>
                        <a:pt x="363" y="78"/>
                        <a:pt x="277" y="234"/>
                      </a:cubicBezTo>
                      <a:lnTo>
                        <a:pt x="139" y="458"/>
                      </a:lnTo>
                      <a:cubicBezTo>
                        <a:pt x="1" y="682"/>
                        <a:pt x="87" y="976"/>
                        <a:pt x="312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279" y="2253"/>
                      </a:lnTo>
                      <a:lnTo>
                        <a:pt x="2124" y="2011"/>
                      </a:lnTo>
                      <a:lnTo>
                        <a:pt x="1106" y="234"/>
                      </a:lnTo>
                      <a:cubicBezTo>
                        <a:pt x="1011" y="78"/>
                        <a:pt x="847" y="1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70" name="Google Shape;15070;p16"/>
                <p:cNvSpPr/>
                <p:nvPr/>
              </p:nvSpPr>
              <p:spPr>
                <a:xfrm rot="-5400000">
                  <a:off x="615188" y="2654313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05" y="2745"/>
                      </a:cubicBezTo>
                      <a:lnTo>
                        <a:pt x="864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71" name="Google Shape;15071;p16"/>
                <p:cNvSpPr/>
                <p:nvPr/>
              </p:nvSpPr>
              <p:spPr>
                <a:xfrm rot="-5400000">
                  <a:off x="525875" y="2654325"/>
                  <a:ext cx="3412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5" extrusionOk="0">
                      <a:moveTo>
                        <a:pt x="622" y="0"/>
                      </a:moveTo>
                      <a:cubicBezTo>
                        <a:pt x="242" y="0"/>
                        <a:pt x="1" y="397"/>
                        <a:pt x="190" y="725"/>
                      </a:cubicBezTo>
                      <a:lnTo>
                        <a:pt x="1209" y="2486"/>
                      </a:lnTo>
                      <a:lnTo>
                        <a:pt x="1364" y="2744"/>
                      </a:lnTo>
                      <a:lnTo>
                        <a:pt x="1364" y="483"/>
                      </a:lnTo>
                      <a:cubicBezTo>
                        <a:pt x="1364" y="207"/>
                        <a:pt x="1140" y="0"/>
                        <a:pt x="8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72" name="Google Shape;15072;p16"/>
                <p:cNvSpPr/>
                <p:nvPr/>
              </p:nvSpPr>
              <p:spPr>
                <a:xfrm rot="-5400000">
                  <a:off x="615413" y="26148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08" y="2745"/>
                        <a:pt x="484" y="2745"/>
                      </a:cubicBezTo>
                      <a:lnTo>
                        <a:pt x="743" y="2745"/>
                      </a:lnTo>
                      <a:cubicBezTo>
                        <a:pt x="1105" y="2745"/>
                        <a:pt x="1347" y="2331"/>
                        <a:pt x="1157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73" name="Google Shape;15073;p16"/>
                <p:cNvSpPr/>
                <p:nvPr/>
              </p:nvSpPr>
              <p:spPr>
                <a:xfrm rot="-5400000">
                  <a:off x="568463" y="2607013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68" y="1139"/>
                      </a:lnTo>
                      <a:cubicBezTo>
                        <a:pt x="2041" y="1178"/>
                        <a:pt x="2121" y="1198"/>
                        <a:pt x="2200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5" y="414"/>
                        <a:pt x="2711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74" name="Google Shape;15074;p16"/>
                <p:cNvSpPr/>
                <p:nvPr/>
              </p:nvSpPr>
              <p:spPr>
                <a:xfrm rot="-5400000">
                  <a:off x="594975" y="2604650"/>
                  <a:ext cx="5655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66" extrusionOk="0">
                      <a:moveTo>
                        <a:pt x="0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7" y="2183"/>
                        <a:pt x="2002" y="2019"/>
                      </a:cubicBezTo>
                      <a:lnTo>
                        <a:pt x="2123" y="1812"/>
                      </a:lnTo>
                      <a:cubicBezTo>
                        <a:pt x="2261" y="1571"/>
                        <a:pt x="2192" y="1260"/>
                        <a:pt x="1951" y="11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75" name="Google Shape;15075;p16"/>
                <p:cNvSpPr/>
                <p:nvPr/>
              </p:nvSpPr>
              <p:spPr>
                <a:xfrm rot="-5400000">
                  <a:off x="568350" y="27011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604" y="0"/>
                      </a:moveTo>
                      <a:cubicBezTo>
                        <a:pt x="242" y="0"/>
                        <a:pt x="0" y="414"/>
                        <a:pt x="190" y="725"/>
                      </a:cubicBezTo>
                      <a:lnTo>
                        <a:pt x="311" y="949"/>
                      </a:lnTo>
                      <a:cubicBezTo>
                        <a:pt x="404" y="1100"/>
                        <a:pt x="566" y="1189"/>
                        <a:pt x="737" y="1189"/>
                      </a:cubicBezTo>
                      <a:cubicBezTo>
                        <a:pt x="820" y="1189"/>
                        <a:pt x="905" y="1167"/>
                        <a:pt x="984" y="1122"/>
                      </a:cubicBezTo>
                      <a:lnTo>
                        <a:pt x="293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76" name="Google Shape;15076;p16"/>
                <p:cNvSpPr/>
                <p:nvPr/>
              </p:nvSpPr>
              <p:spPr>
                <a:xfrm rot="-5400000">
                  <a:off x="594588" y="2676663"/>
                  <a:ext cx="5700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53" extrusionOk="0">
                      <a:moveTo>
                        <a:pt x="2279" y="0"/>
                      </a:moveTo>
                      <a:lnTo>
                        <a:pt x="312" y="1139"/>
                      </a:lnTo>
                      <a:cubicBezTo>
                        <a:pt x="87" y="1260"/>
                        <a:pt x="1" y="1571"/>
                        <a:pt x="139" y="1795"/>
                      </a:cubicBezTo>
                      <a:lnTo>
                        <a:pt x="277" y="2019"/>
                      </a:lnTo>
                      <a:cubicBezTo>
                        <a:pt x="363" y="2175"/>
                        <a:pt x="523" y="2252"/>
                        <a:pt x="685" y="2252"/>
                      </a:cubicBezTo>
                      <a:cubicBezTo>
                        <a:pt x="847" y="2252"/>
                        <a:pt x="1011" y="2175"/>
                        <a:pt x="1106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77" name="Google Shape;15077;p16"/>
                <p:cNvSpPr/>
                <p:nvPr/>
              </p:nvSpPr>
              <p:spPr>
                <a:xfrm rot="-5400000">
                  <a:off x="526100" y="261527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38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78" name="Google Shape;15078;p16"/>
                <p:cNvSpPr/>
                <p:nvPr/>
              </p:nvSpPr>
              <p:spPr>
                <a:xfrm rot="-5400000">
                  <a:off x="533038" y="2607138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201" y="0"/>
                      </a:moveTo>
                      <a:cubicBezTo>
                        <a:pt x="2121" y="0"/>
                        <a:pt x="2041" y="21"/>
                        <a:pt x="1968" y="66"/>
                      </a:cubicBezTo>
                      <a:lnTo>
                        <a:pt x="381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711" y="1188"/>
                        <a:pt x="2935" y="791"/>
                        <a:pt x="2745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7" y="0"/>
                        <a:pt x="22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79" name="Google Shape;15079;p16"/>
                <p:cNvSpPr/>
                <p:nvPr/>
              </p:nvSpPr>
              <p:spPr>
                <a:xfrm rot="-5400000">
                  <a:off x="523438" y="2604863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8" y="2007"/>
                      </a:lnTo>
                      <a:lnTo>
                        <a:pt x="0" y="2249"/>
                      </a:lnTo>
                      <a:lnTo>
                        <a:pt x="380" y="2042"/>
                      </a:lnTo>
                      <a:lnTo>
                        <a:pt x="1951" y="1127"/>
                      </a:lnTo>
                      <a:cubicBezTo>
                        <a:pt x="2175" y="989"/>
                        <a:pt x="2261" y="696"/>
                        <a:pt x="2123" y="454"/>
                      </a:cubicBezTo>
                      <a:lnTo>
                        <a:pt x="2002" y="247"/>
                      </a:lnTo>
                      <a:cubicBezTo>
                        <a:pt x="1907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80" name="Google Shape;15080;p16"/>
                <p:cNvSpPr/>
                <p:nvPr/>
              </p:nvSpPr>
              <p:spPr>
                <a:xfrm rot="-5400000">
                  <a:off x="533025" y="27011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737" y="0"/>
                      </a:moveTo>
                      <a:cubicBezTo>
                        <a:pt x="566" y="0"/>
                        <a:pt x="404" y="89"/>
                        <a:pt x="311" y="240"/>
                      </a:cubicBezTo>
                      <a:lnTo>
                        <a:pt x="190" y="464"/>
                      </a:lnTo>
                      <a:cubicBezTo>
                        <a:pt x="0" y="775"/>
                        <a:pt x="242" y="1189"/>
                        <a:pt x="604" y="1189"/>
                      </a:cubicBezTo>
                      <a:lnTo>
                        <a:pt x="2934" y="1189"/>
                      </a:lnTo>
                      <a:lnTo>
                        <a:pt x="1743" y="516"/>
                      </a:lnTo>
                      <a:lnTo>
                        <a:pt x="984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81" name="Google Shape;15081;p16"/>
                <p:cNvSpPr/>
                <p:nvPr/>
              </p:nvSpPr>
              <p:spPr>
                <a:xfrm rot="-5400000">
                  <a:off x="557375" y="26388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192" y="0"/>
                      </a:moveTo>
                      <a:cubicBezTo>
                        <a:pt x="536" y="0"/>
                        <a:pt x="1" y="536"/>
                        <a:pt x="1" y="1209"/>
                      </a:cubicBezTo>
                      <a:cubicBezTo>
                        <a:pt x="1" y="1865"/>
                        <a:pt x="536" y="2400"/>
                        <a:pt x="1192" y="2400"/>
                      </a:cubicBezTo>
                      <a:cubicBezTo>
                        <a:pt x="1865" y="2400"/>
                        <a:pt x="2400" y="1865"/>
                        <a:pt x="2400" y="1209"/>
                      </a:cubicBezTo>
                      <a:cubicBezTo>
                        <a:pt x="2400" y="536"/>
                        <a:pt x="1865" y="0"/>
                        <a:pt x="1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82" name="Google Shape;15082;p16"/>
                <p:cNvSpPr/>
                <p:nvPr/>
              </p:nvSpPr>
              <p:spPr>
                <a:xfrm rot="-5400000">
                  <a:off x="487250" y="3139975"/>
                  <a:ext cx="2002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0" h="8026" extrusionOk="0">
                      <a:moveTo>
                        <a:pt x="7543" y="466"/>
                      </a:moveTo>
                      <a:lnTo>
                        <a:pt x="7543" y="7560"/>
                      </a:lnTo>
                      <a:lnTo>
                        <a:pt x="467" y="7560"/>
                      </a:lnTo>
                      <a:lnTo>
                        <a:pt x="467" y="466"/>
                      </a:lnTo>
                      <a:close/>
                      <a:moveTo>
                        <a:pt x="1" y="0"/>
                      </a:moveTo>
                      <a:lnTo>
                        <a:pt x="1" y="8026"/>
                      </a:lnTo>
                      <a:lnTo>
                        <a:pt x="8009" y="8026"/>
                      </a:lnTo>
                      <a:lnTo>
                        <a:pt x="800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83" name="Google Shape;15083;p16"/>
                <p:cNvSpPr/>
                <p:nvPr/>
              </p:nvSpPr>
              <p:spPr>
                <a:xfrm rot="-5400000">
                  <a:off x="523175" y="3247950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682" y="1"/>
                      </a:moveTo>
                      <a:cubicBezTo>
                        <a:pt x="518" y="1"/>
                        <a:pt x="354" y="78"/>
                        <a:pt x="259" y="234"/>
                      </a:cubicBezTo>
                      <a:lnTo>
                        <a:pt x="138" y="458"/>
                      </a:lnTo>
                      <a:cubicBezTo>
                        <a:pt x="0" y="682"/>
                        <a:pt x="87" y="993"/>
                        <a:pt x="311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279" y="2253"/>
                      </a:lnTo>
                      <a:lnTo>
                        <a:pt x="2123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84" name="Google Shape;15084;p16"/>
                <p:cNvSpPr/>
                <p:nvPr/>
              </p:nvSpPr>
              <p:spPr>
                <a:xfrm rot="-5400000">
                  <a:off x="615188" y="3225613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64" y="1"/>
                      </a:moveTo>
                      <a:lnTo>
                        <a:pt x="191" y="2020"/>
                      </a:lnTo>
                      <a:cubicBezTo>
                        <a:pt x="1" y="2331"/>
                        <a:pt x="243" y="2745"/>
                        <a:pt x="622" y="2745"/>
                      </a:cubicBezTo>
                      <a:lnTo>
                        <a:pt x="864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85" name="Google Shape;15085;p16"/>
                <p:cNvSpPr/>
                <p:nvPr/>
              </p:nvSpPr>
              <p:spPr>
                <a:xfrm rot="-5400000">
                  <a:off x="525875" y="3225625"/>
                  <a:ext cx="3412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5" extrusionOk="0">
                      <a:moveTo>
                        <a:pt x="622" y="0"/>
                      </a:moveTo>
                      <a:cubicBezTo>
                        <a:pt x="243" y="0"/>
                        <a:pt x="1" y="397"/>
                        <a:pt x="191" y="725"/>
                      </a:cubicBezTo>
                      <a:lnTo>
                        <a:pt x="1209" y="2486"/>
                      </a:lnTo>
                      <a:lnTo>
                        <a:pt x="1364" y="2744"/>
                      </a:lnTo>
                      <a:lnTo>
                        <a:pt x="1364" y="483"/>
                      </a:lnTo>
                      <a:cubicBezTo>
                        <a:pt x="1364" y="207"/>
                        <a:pt x="1140" y="0"/>
                        <a:pt x="8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86" name="Google Shape;15086;p16"/>
                <p:cNvSpPr/>
                <p:nvPr/>
              </p:nvSpPr>
              <p:spPr>
                <a:xfrm rot="-5400000">
                  <a:off x="615200" y="318635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" y="1"/>
                      </a:moveTo>
                      <a:lnTo>
                        <a:pt x="1" y="2262"/>
                      </a:lnTo>
                      <a:cubicBezTo>
                        <a:pt x="1" y="2521"/>
                        <a:pt x="225" y="2745"/>
                        <a:pt x="501" y="2745"/>
                      </a:cubicBezTo>
                      <a:lnTo>
                        <a:pt x="743" y="2745"/>
                      </a:lnTo>
                      <a:cubicBezTo>
                        <a:pt x="1122" y="2745"/>
                        <a:pt x="1364" y="2331"/>
                        <a:pt x="1174" y="202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87" name="Google Shape;15087;p16"/>
                <p:cNvSpPr/>
                <p:nvPr/>
              </p:nvSpPr>
              <p:spPr>
                <a:xfrm rot="-5400000">
                  <a:off x="568463" y="3178288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0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2" y="1198"/>
                        <a:pt x="2194" y="1198"/>
                      </a:cubicBezTo>
                      <a:cubicBezTo>
                        <a:pt x="2365" y="1198"/>
                        <a:pt x="2530" y="1113"/>
                        <a:pt x="2624" y="949"/>
                      </a:cubicBezTo>
                      <a:lnTo>
                        <a:pt x="2744" y="742"/>
                      </a:lnTo>
                      <a:cubicBezTo>
                        <a:pt x="2934" y="414"/>
                        <a:pt x="2693" y="17"/>
                        <a:pt x="2330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88" name="Google Shape;15088;p16"/>
                <p:cNvSpPr/>
                <p:nvPr/>
              </p:nvSpPr>
              <p:spPr>
                <a:xfrm rot="-5400000">
                  <a:off x="594975" y="3175950"/>
                  <a:ext cx="5655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66" extrusionOk="0">
                      <a:moveTo>
                        <a:pt x="1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8" y="2183"/>
                        <a:pt x="2003" y="2019"/>
                      </a:cubicBezTo>
                      <a:lnTo>
                        <a:pt x="2124" y="1812"/>
                      </a:lnTo>
                      <a:cubicBezTo>
                        <a:pt x="2262" y="1571"/>
                        <a:pt x="2193" y="1260"/>
                        <a:pt x="1951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89" name="Google Shape;15089;p16"/>
                <p:cNvSpPr/>
                <p:nvPr/>
              </p:nvSpPr>
              <p:spPr>
                <a:xfrm rot="-5400000">
                  <a:off x="568350" y="32724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605" y="0"/>
                      </a:moveTo>
                      <a:cubicBezTo>
                        <a:pt x="242" y="0"/>
                        <a:pt x="1" y="414"/>
                        <a:pt x="190" y="725"/>
                      </a:cubicBezTo>
                      <a:lnTo>
                        <a:pt x="311" y="949"/>
                      </a:lnTo>
                      <a:cubicBezTo>
                        <a:pt x="404" y="1100"/>
                        <a:pt x="567" y="1189"/>
                        <a:pt x="737" y="1189"/>
                      </a:cubicBezTo>
                      <a:cubicBezTo>
                        <a:pt x="820" y="1189"/>
                        <a:pt x="905" y="1167"/>
                        <a:pt x="984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90" name="Google Shape;15090;p16"/>
                <p:cNvSpPr/>
                <p:nvPr/>
              </p:nvSpPr>
              <p:spPr>
                <a:xfrm rot="-5400000">
                  <a:off x="594600" y="3247950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2279" y="0"/>
                      </a:moveTo>
                      <a:lnTo>
                        <a:pt x="311" y="1139"/>
                      </a:lnTo>
                      <a:cubicBezTo>
                        <a:pt x="87" y="1260"/>
                        <a:pt x="0" y="1571"/>
                        <a:pt x="138" y="1795"/>
                      </a:cubicBezTo>
                      <a:lnTo>
                        <a:pt x="259" y="2019"/>
                      </a:lnTo>
                      <a:cubicBezTo>
                        <a:pt x="354" y="2175"/>
                        <a:pt x="518" y="2252"/>
                        <a:pt x="682" y="2252"/>
                      </a:cubicBezTo>
                      <a:cubicBezTo>
                        <a:pt x="846" y="2252"/>
                        <a:pt x="1010" y="2175"/>
                        <a:pt x="1105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91" name="Google Shape;15091;p16"/>
                <p:cNvSpPr/>
                <p:nvPr/>
              </p:nvSpPr>
              <p:spPr>
                <a:xfrm rot="-5400000">
                  <a:off x="525888" y="3186363"/>
                  <a:ext cx="34100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5" extrusionOk="0">
                      <a:moveTo>
                        <a:pt x="501" y="0"/>
                      </a:moveTo>
                      <a:cubicBezTo>
                        <a:pt x="225" y="0"/>
                        <a:pt x="1" y="207"/>
                        <a:pt x="1" y="483"/>
                      </a:cubicBezTo>
                      <a:lnTo>
                        <a:pt x="1" y="2744"/>
                      </a:lnTo>
                      <a:lnTo>
                        <a:pt x="156" y="2486"/>
                      </a:lnTo>
                      <a:lnTo>
                        <a:pt x="1174" y="725"/>
                      </a:lnTo>
                      <a:cubicBezTo>
                        <a:pt x="1364" y="397"/>
                        <a:pt x="1122" y="0"/>
                        <a:pt x="76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92" name="Google Shape;15092;p16"/>
                <p:cNvSpPr/>
                <p:nvPr/>
              </p:nvSpPr>
              <p:spPr>
                <a:xfrm rot="-5400000">
                  <a:off x="533038" y="3178413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195" y="0"/>
                      </a:moveTo>
                      <a:cubicBezTo>
                        <a:pt x="2112" y="0"/>
                        <a:pt x="2029" y="21"/>
                        <a:pt x="1951" y="66"/>
                      </a:cubicBezTo>
                      <a:lnTo>
                        <a:pt x="380" y="981"/>
                      </a:lnTo>
                      <a:lnTo>
                        <a:pt x="0" y="1188"/>
                      </a:lnTo>
                      <a:lnTo>
                        <a:pt x="2330" y="1188"/>
                      </a:lnTo>
                      <a:cubicBezTo>
                        <a:pt x="2693" y="1188"/>
                        <a:pt x="2934" y="791"/>
                        <a:pt x="2744" y="463"/>
                      </a:cubicBezTo>
                      <a:lnTo>
                        <a:pt x="2624" y="256"/>
                      </a:lnTo>
                      <a:cubicBezTo>
                        <a:pt x="2530" y="92"/>
                        <a:pt x="2366" y="0"/>
                        <a:pt x="21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93" name="Google Shape;15093;p16"/>
                <p:cNvSpPr/>
                <p:nvPr/>
              </p:nvSpPr>
              <p:spPr>
                <a:xfrm rot="-5400000">
                  <a:off x="523438" y="3176163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9" y="2007"/>
                      </a:lnTo>
                      <a:lnTo>
                        <a:pt x="1" y="2249"/>
                      </a:lnTo>
                      <a:lnTo>
                        <a:pt x="380" y="2042"/>
                      </a:lnTo>
                      <a:lnTo>
                        <a:pt x="1951" y="1127"/>
                      </a:lnTo>
                      <a:cubicBezTo>
                        <a:pt x="2175" y="989"/>
                        <a:pt x="2262" y="696"/>
                        <a:pt x="2124" y="454"/>
                      </a:cubicBezTo>
                      <a:lnTo>
                        <a:pt x="2003" y="247"/>
                      </a:lnTo>
                      <a:cubicBezTo>
                        <a:pt x="1908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94" name="Google Shape;15094;p16"/>
                <p:cNvSpPr/>
                <p:nvPr/>
              </p:nvSpPr>
              <p:spPr>
                <a:xfrm rot="-5400000">
                  <a:off x="533025" y="32724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1" y="240"/>
                      </a:cubicBezTo>
                      <a:lnTo>
                        <a:pt x="190" y="464"/>
                      </a:lnTo>
                      <a:cubicBezTo>
                        <a:pt x="1" y="775"/>
                        <a:pt x="242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4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95" name="Google Shape;15095;p16"/>
                <p:cNvSpPr/>
                <p:nvPr/>
              </p:nvSpPr>
              <p:spPr>
                <a:xfrm rot="-5400000">
                  <a:off x="552325" y="3215125"/>
                  <a:ext cx="70375" cy="6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5" h="2411" extrusionOk="0">
                      <a:moveTo>
                        <a:pt x="1606" y="0"/>
                      </a:moveTo>
                      <a:cubicBezTo>
                        <a:pt x="536" y="0"/>
                        <a:pt x="1" y="1295"/>
                        <a:pt x="760" y="2054"/>
                      </a:cubicBezTo>
                      <a:cubicBezTo>
                        <a:pt x="1006" y="2301"/>
                        <a:pt x="1309" y="2411"/>
                        <a:pt x="1605" y="2411"/>
                      </a:cubicBezTo>
                      <a:cubicBezTo>
                        <a:pt x="2223" y="2411"/>
                        <a:pt x="2814" y="1932"/>
                        <a:pt x="2814" y="1209"/>
                      </a:cubicBezTo>
                      <a:cubicBezTo>
                        <a:pt x="2814" y="536"/>
                        <a:pt x="2262" y="0"/>
                        <a:pt x="16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96" name="Google Shape;15096;p16"/>
                <p:cNvSpPr/>
                <p:nvPr/>
              </p:nvSpPr>
              <p:spPr>
                <a:xfrm rot="-5400000">
                  <a:off x="487263" y="3711263"/>
                  <a:ext cx="200225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09" h="8026" extrusionOk="0">
                      <a:moveTo>
                        <a:pt x="7542" y="466"/>
                      </a:moveTo>
                      <a:lnTo>
                        <a:pt x="7542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08" y="8026"/>
                      </a:lnTo>
                      <a:lnTo>
                        <a:pt x="800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97" name="Google Shape;15097;p16"/>
                <p:cNvSpPr/>
                <p:nvPr/>
              </p:nvSpPr>
              <p:spPr>
                <a:xfrm rot="-5400000">
                  <a:off x="523388" y="38194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682" y="1"/>
                      </a:moveTo>
                      <a:cubicBezTo>
                        <a:pt x="518" y="1"/>
                        <a:pt x="354" y="78"/>
                        <a:pt x="259" y="234"/>
                      </a:cubicBezTo>
                      <a:lnTo>
                        <a:pt x="139" y="458"/>
                      </a:lnTo>
                      <a:cubicBezTo>
                        <a:pt x="1" y="682"/>
                        <a:pt x="70" y="993"/>
                        <a:pt x="311" y="1114"/>
                      </a:cubicBezTo>
                      <a:lnTo>
                        <a:pt x="1071" y="1563"/>
                      </a:lnTo>
                      <a:lnTo>
                        <a:pt x="2262" y="2253"/>
                      </a:lnTo>
                      <a:lnTo>
                        <a:pt x="2124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98" name="Google Shape;15098;p16"/>
                <p:cNvSpPr/>
                <p:nvPr/>
              </p:nvSpPr>
              <p:spPr>
                <a:xfrm rot="-5400000">
                  <a:off x="615200" y="379690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0" y="2331"/>
                        <a:pt x="242" y="2745"/>
                        <a:pt x="604" y="2745"/>
                      </a:cubicBezTo>
                      <a:lnTo>
                        <a:pt x="863" y="2745"/>
                      </a:lnTo>
                      <a:cubicBezTo>
                        <a:pt x="1139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99" name="Google Shape;15099;p16"/>
                <p:cNvSpPr/>
                <p:nvPr/>
              </p:nvSpPr>
              <p:spPr>
                <a:xfrm rot="-5400000">
                  <a:off x="526100" y="379712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604" y="0"/>
                      </a:moveTo>
                      <a:cubicBezTo>
                        <a:pt x="242" y="0"/>
                        <a:pt x="0" y="397"/>
                        <a:pt x="190" y="725"/>
                      </a:cubicBezTo>
                      <a:lnTo>
                        <a:pt x="1208" y="2486"/>
                      </a:lnTo>
                      <a:lnTo>
                        <a:pt x="1346" y="2744"/>
                      </a:lnTo>
                      <a:lnTo>
                        <a:pt x="1346" y="483"/>
                      </a:lnTo>
                      <a:cubicBezTo>
                        <a:pt x="1346" y="207"/>
                        <a:pt x="1139" y="0"/>
                        <a:pt x="8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00" name="Google Shape;15100;p16"/>
                <p:cNvSpPr/>
                <p:nvPr/>
              </p:nvSpPr>
              <p:spPr>
                <a:xfrm rot="-5400000">
                  <a:off x="615188" y="3757638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" y="1"/>
                      </a:moveTo>
                      <a:lnTo>
                        <a:pt x="1" y="2262"/>
                      </a:lnTo>
                      <a:cubicBezTo>
                        <a:pt x="1" y="2521"/>
                        <a:pt x="225" y="2745"/>
                        <a:pt x="484" y="2745"/>
                      </a:cubicBezTo>
                      <a:lnTo>
                        <a:pt x="743" y="2745"/>
                      </a:lnTo>
                      <a:cubicBezTo>
                        <a:pt x="1123" y="2745"/>
                        <a:pt x="1364" y="2331"/>
                        <a:pt x="1174" y="202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01" name="Google Shape;15101;p16"/>
                <p:cNvSpPr/>
                <p:nvPr/>
              </p:nvSpPr>
              <p:spPr>
                <a:xfrm rot="-5400000">
                  <a:off x="568513" y="3749638"/>
                  <a:ext cx="732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1" h="1198" extrusionOk="0">
                      <a:moveTo>
                        <a:pt x="0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2" y="1198"/>
                        <a:pt x="2194" y="1198"/>
                      </a:cubicBezTo>
                      <a:cubicBezTo>
                        <a:pt x="2366" y="1198"/>
                        <a:pt x="2530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1" y="421"/>
                        <a:pt x="2703" y="17"/>
                        <a:pt x="2336" y="17"/>
                      </a:cubicBezTo>
                      <a:cubicBezTo>
                        <a:pt x="2329" y="17"/>
                        <a:pt x="2321" y="17"/>
                        <a:pt x="2313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02" name="Google Shape;15102;p16"/>
                <p:cNvSpPr/>
                <p:nvPr/>
              </p:nvSpPr>
              <p:spPr>
                <a:xfrm rot="-5400000">
                  <a:off x="594763" y="3747463"/>
                  <a:ext cx="56975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66" extrusionOk="0">
                      <a:moveTo>
                        <a:pt x="1" y="0"/>
                      </a:moveTo>
                      <a:lnTo>
                        <a:pt x="1174" y="2019"/>
                      </a:lnTo>
                      <a:cubicBezTo>
                        <a:pt x="1269" y="2183"/>
                        <a:pt x="1433" y="2265"/>
                        <a:pt x="1595" y="2265"/>
                      </a:cubicBezTo>
                      <a:cubicBezTo>
                        <a:pt x="1757" y="2265"/>
                        <a:pt x="1916" y="2183"/>
                        <a:pt x="2003" y="2019"/>
                      </a:cubicBezTo>
                      <a:lnTo>
                        <a:pt x="2141" y="1812"/>
                      </a:lnTo>
                      <a:cubicBezTo>
                        <a:pt x="2279" y="1571"/>
                        <a:pt x="2210" y="1260"/>
                        <a:pt x="1968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03" name="Google Shape;15103;p16"/>
                <p:cNvSpPr/>
                <p:nvPr/>
              </p:nvSpPr>
              <p:spPr>
                <a:xfrm rot="-5400000">
                  <a:off x="568338" y="3843763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622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5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04" name="Google Shape;15104;p16"/>
                <p:cNvSpPr/>
                <p:nvPr/>
              </p:nvSpPr>
              <p:spPr>
                <a:xfrm rot="-5400000">
                  <a:off x="594813" y="38194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2262" y="0"/>
                      </a:moveTo>
                      <a:lnTo>
                        <a:pt x="311" y="1139"/>
                      </a:lnTo>
                      <a:cubicBezTo>
                        <a:pt x="70" y="1260"/>
                        <a:pt x="1" y="1571"/>
                        <a:pt x="139" y="1795"/>
                      </a:cubicBezTo>
                      <a:lnTo>
                        <a:pt x="259" y="2019"/>
                      </a:lnTo>
                      <a:cubicBezTo>
                        <a:pt x="354" y="2175"/>
                        <a:pt x="518" y="2252"/>
                        <a:pt x="682" y="2252"/>
                      </a:cubicBezTo>
                      <a:cubicBezTo>
                        <a:pt x="846" y="2252"/>
                        <a:pt x="1010" y="2175"/>
                        <a:pt x="1105" y="2019"/>
                      </a:cubicBezTo>
                      <a:lnTo>
                        <a:pt x="2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05" name="Google Shape;15105;p16"/>
                <p:cNvSpPr/>
                <p:nvPr/>
              </p:nvSpPr>
              <p:spPr>
                <a:xfrm rot="-5400000">
                  <a:off x="525913" y="3757688"/>
                  <a:ext cx="340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" h="2746" extrusionOk="0">
                      <a:moveTo>
                        <a:pt x="766" y="1"/>
                      </a:moveTo>
                      <a:cubicBezTo>
                        <a:pt x="758" y="1"/>
                        <a:pt x="751" y="1"/>
                        <a:pt x="743" y="1"/>
                      </a:cubicBezTo>
                      <a:lnTo>
                        <a:pt x="484" y="1"/>
                      </a:lnTo>
                      <a:cubicBezTo>
                        <a:pt x="208" y="1"/>
                        <a:pt x="1" y="225"/>
                        <a:pt x="1" y="484"/>
                      </a:cubicBezTo>
                      <a:lnTo>
                        <a:pt x="1" y="2745"/>
                      </a:lnTo>
                      <a:lnTo>
                        <a:pt x="156" y="2487"/>
                      </a:lnTo>
                      <a:lnTo>
                        <a:pt x="1174" y="726"/>
                      </a:lnTo>
                      <a:cubicBezTo>
                        <a:pt x="1360" y="405"/>
                        <a:pt x="1132" y="1"/>
                        <a:pt x="76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06" name="Google Shape;15106;p16"/>
                <p:cNvSpPr/>
                <p:nvPr/>
              </p:nvSpPr>
              <p:spPr>
                <a:xfrm rot="-5400000">
                  <a:off x="532875" y="3749525"/>
                  <a:ext cx="737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" h="1189" extrusionOk="0">
                      <a:moveTo>
                        <a:pt x="2204" y="0"/>
                      </a:moveTo>
                      <a:cubicBezTo>
                        <a:pt x="2122" y="0"/>
                        <a:pt x="2041" y="21"/>
                        <a:pt x="1968" y="66"/>
                      </a:cubicBezTo>
                      <a:lnTo>
                        <a:pt x="380" y="981"/>
                      </a:lnTo>
                      <a:lnTo>
                        <a:pt x="0" y="1188"/>
                      </a:lnTo>
                      <a:lnTo>
                        <a:pt x="2331" y="1188"/>
                      </a:lnTo>
                      <a:cubicBezTo>
                        <a:pt x="2338" y="1188"/>
                        <a:pt x="2346" y="1188"/>
                        <a:pt x="2353" y="1188"/>
                      </a:cubicBezTo>
                      <a:cubicBezTo>
                        <a:pt x="2720" y="1188"/>
                        <a:pt x="2948" y="784"/>
                        <a:pt x="2762" y="463"/>
                      </a:cubicBezTo>
                      <a:lnTo>
                        <a:pt x="2624" y="256"/>
                      </a:lnTo>
                      <a:cubicBezTo>
                        <a:pt x="2542" y="92"/>
                        <a:pt x="2374" y="0"/>
                        <a:pt x="220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07" name="Google Shape;15107;p16"/>
                <p:cNvSpPr/>
                <p:nvPr/>
              </p:nvSpPr>
              <p:spPr>
                <a:xfrm rot="-5400000">
                  <a:off x="523225" y="3747675"/>
                  <a:ext cx="56975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49" extrusionOk="0">
                      <a:moveTo>
                        <a:pt x="1597" y="1"/>
                      </a:moveTo>
                      <a:cubicBezTo>
                        <a:pt x="1433" y="1"/>
                        <a:pt x="1269" y="83"/>
                        <a:pt x="1174" y="247"/>
                      </a:cubicBezTo>
                      <a:lnTo>
                        <a:pt x="156" y="2007"/>
                      </a:lnTo>
                      <a:lnTo>
                        <a:pt x="1" y="2249"/>
                      </a:lnTo>
                      <a:lnTo>
                        <a:pt x="380" y="2042"/>
                      </a:lnTo>
                      <a:lnTo>
                        <a:pt x="1968" y="1127"/>
                      </a:lnTo>
                      <a:cubicBezTo>
                        <a:pt x="2193" y="989"/>
                        <a:pt x="2279" y="696"/>
                        <a:pt x="2141" y="454"/>
                      </a:cubicBezTo>
                      <a:lnTo>
                        <a:pt x="2020" y="247"/>
                      </a:lnTo>
                      <a:cubicBezTo>
                        <a:pt x="1925" y="83"/>
                        <a:pt x="1761" y="1"/>
                        <a:pt x="159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08" name="Google Shape;15108;p16"/>
                <p:cNvSpPr/>
                <p:nvPr/>
              </p:nvSpPr>
              <p:spPr>
                <a:xfrm rot="-5400000">
                  <a:off x="533013" y="3843763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2" y="240"/>
                      </a:cubicBezTo>
                      <a:lnTo>
                        <a:pt x="191" y="464"/>
                      </a:lnTo>
                      <a:cubicBezTo>
                        <a:pt x="1" y="775"/>
                        <a:pt x="225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5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09" name="Google Shape;15109;p16"/>
                <p:cNvSpPr/>
                <p:nvPr/>
              </p:nvSpPr>
              <p:spPr>
                <a:xfrm rot="-5400000">
                  <a:off x="557375" y="37818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208" y="0"/>
                      </a:moveTo>
                      <a:cubicBezTo>
                        <a:pt x="535" y="0"/>
                        <a:pt x="0" y="536"/>
                        <a:pt x="0" y="1209"/>
                      </a:cubicBezTo>
                      <a:cubicBezTo>
                        <a:pt x="0" y="1865"/>
                        <a:pt x="535" y="2400"/>
                        <a:pt x="1208" y="2400"/>
                      </a:cubicBezTo>
                      <a:cubicBezTo>
                        <a:pt x="1864" y="2400"/>
                        <a:pt x="2399" y="1865"/>
                        <a:pt x="2399" y="1209"/>
                      </a:cubicBezTo>
                      <a:cubicBezTo>
                        <a:pt x="2399" y="536"/>
                        <a:pt x="1864" y="0"/>
                        <a:pt x="12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10" name="Google Shape;15110;p16"/>
                <p:cNvSpPr/>
                <p:nvPr/>
              </p:nvSpPr>
              <p:spPr>
                <a:xfrm rot="-5400000">
                  <a:off x="487050" y="4282775"/>
                  <a:ext cx="2006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6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83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11" name="Google Shape;15111;p16"/>
                <p:cNvSpPr/>
                <p:nvPr/>
              </p:nvSpPr>
              <p:spPr>
                <a:xfrm rot="-5400000">
                  <a:off x="523388" y="43907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683" y="1"/>
                      </a:moveTo>
                      <a:cubicBezTo>
                        <a:pt x="519" y="1"/>
                        <a:pt x="355" y="78"/>
                        <a:pt x="260" y="234"/>
                      </a:cubicBezTo>
                      <a:lnTo>
                        <a:pt x="139" y="458"/>
                      </a:lnTo>
                      <a:cubicBezTo>
                        <a:pt x="1" y="682"/>
                        <a:pt x="70" y="993"/>
                        <a:pt x="312" y="1114"/>
                      </a:cubicBezTo>
                      <a:lnTo>
                        <a:pt x="1071" y="1563"/>
                      </a:lnTo>
                      <a:lnTo>
                        <a:pt x="2262" y="2253"/>
                      </a:lnTo>
                      <a:lnTo>
                        <a:pt x="2124" y="2011"/>
                      </a:lnTo>
                      <a:lnTo>
                        <a:pt x="1106" y="234"/>
                      </a:lnTo>
                      <a:cubicBezTo>
                        <a:pt x="1011" y="78"/>
                        <a:pt x="847" y="1"/>
                        <a:pt x="68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12" name="Google Shape;15112;p16"/>
                <p:cNvSpPr/>
                <p:nvPr/>
              </p:nvSpPr>
              <p:spPr>
                <a:xfrm rot="-5400000">
                  <a:off x="615188" y="4368188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47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22" y="2745"/>
                      </a:cubicBezTo>
                      <a:lnTo>
                        <a:pt x="881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47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13" name="Google Shape;15113;p16"/>
                <p:cNvSpPr/>
                <p:nvPr/>
              </p:nvSpPr>
              <p:spPr>
                <a:xfrm rot="-5400000">
                  <a:off x="526138" y="4368363"/>
                  <a:ext cx="335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3" h="2746" extrusionOk="0">
                      <a:moveTo>
                        <a:pt x="595" y="1"/>
                      </a:moveTo>
                      <a:cubicBezTo>
                        <a:pt x="229" y="1"/>
                        <a:pt x="0" y="405"/>
                        <a:pt x="186" y="726"/>
                      </a:cubicBezTo>
                      <a:lnTo>
                        <a:pt x="1205" y="2487"/>
                      </a:lnTo>
                      <a:lnTo>
                        <a:pt x="1343" y="2745"/>
                      </a:lnTo>
                      <a:lnTo>
                        <a:pt x="1343" y="484"/>
                      </a:lnTo>
                      <a:cubicBezTo>
                        <a:pt x="1343" y="225"/>
                        <a:pt x="1136" y="1"/>
                        <a:pt x="877" y="1"/>
                      </a:cubicBezTo>
                      <a:lnTo>
                        <a:pt x="618" y="1"/>
                      </a:lnTo>
                      <a:cubicBezTo>
                        <a:pt x="610" y="1"/>
                        <a:pt x="603" y="1"/>
                        <a:pt x="59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14" name="Google Shape;15114;p16"/>
                <p:cNvSpPr/>
                <p:nvPr/>
              </p:nvSpPr>
              <p:spPr>
                <a:xfrm rot="-5400000">
                  <a:off x="615413" y="43291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25" y="2745"/>
                        <a:pt x="483" y="2745"/>
                      </a:cubicBezTo>
                      <a:lnTo>
                        <a:pt x="742" y="2745"/>
                      </a:lnTo>
                      <a:cubicBezTo>
                        <a:pt x="1122" y="2745"/>
                        <a:pt x="1346" y="2331"/>
                        <a:pt x="1174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15" name="Google Shape;15115;p16"/>
                <p:cNvSpPr/>
                <p:nvPr/>
              </p:nvSpPr>
              <p:spPr>
                <a:xfrm rot="-5400000">
                  <a:off x="568463" y="4320888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3" y="1198"/>
                        <a:pt x="2194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5" y="414"/>
                        <a:pt x="2693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16" name="Google Shape;15116;p16"/>
                <p:cNvSpPr/>
                <p:nvPr/>
              </p:nvSpPr>
              <p:spPr>
                <a:xfrm rot="-5400000">
                  <a:off x="594763" y="4318738"/>
                  <a:ext cx="56975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66" extrusionOk="0">
                      <a:moveTo>
                        <a:pt x="0" y="0"/>
                      </a:moveTo>
                      <a:lnTo>
                        <a:pt x="1174" y="2019"/>
                      </a:lnTo>
                      <a:cubicBezTo>
                        <a:pt x="1269" y="2183"/>
                        <a:pt x="1433" y="2265"/>
                        <a:pt x="1594" y="2265"/>
                      </a:cubicBezTo>
                      <a:cubicBezTo>
                        <a:pt x="1756" y="2265"/>
                        <a:pt x="1916" y="2183"/>
                        <a:pt x="2002" y="2019"/>
                      </a:cubicBezTo>
                      <a:lnTo>
                        <a:pt x="2140" y="1812"/>
                      </a:lnTo>
                      <a:cubicBezTo>
                        <a:pt x="2278" y="1571"/>
                        <a:pt x="2192" y="1260"/>
                        <a:pt x="1968" y="11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17" name="Google Shape;15117;p16"/>
                <p:cNvSpPr/>
                <p:nvPr/>
              </p:nvSpPr>
              <p:spPr>
                <a:xfrm rot="-5400000">
                  <a:off x="568125" y="4415275"/>
                  <a:ext cx="738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3" h="1189" extrusionOk="0">
                      <a:moveTo>
                        <a:pt x="622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6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5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18" name="Google Shape;15118;p16"/>
                <p:cNvSpPr/>
                <p:nvPr/>
              </p:nvSpPr>
              <p:spPr>
                <a:xfrm rot="-5400000">
                  <a:off x="594813" y="43907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2262" y="0"/>
                      </a:moveTo>
                      <a:lnTo>
                        <a:pt x="312" y="1139"/>
                      </a:lnTo>
                      <a:cubicBezTo>
                        <a:pt x="70" y="1260"/>
                        <a:pt x="1" y="1571"/>
                        <a:pt x="139" y="1795"/>
                      </a:cubicBezTo>
                      <a:lnTo>
                        <a:pt x="260" y="2019"/>
                      </a:lnTo>
                      <a:cubicBezTo>
                        <a:pt x="355" y="2175"/>
                        <a:pt x="519" y="2252"/>
                        <a:pt x="683" y="2252"/>
                      </a:cubicBezTo>
                      <a:cubicBezTo>
                        <a:pt x="847" y="2252"/>
                        <a:pt x="1011" y="2175"/>
                        <a:pt x="1106" y="2019"/>
                      </a:cubicBezTo>
                      <a:lnTo>
                        <a:pt x="2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19" name="Google Shape;15119;p16"/>
                <p:cNvSpPr/>
                <p:nvPr/>
              </p:nvSpPr>
              <p:spPr>
                <a:xfrm rot="-5400000">
                  <a:off x="526100" y="4329150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55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20" name="Google Shape;15120;p16"/>
                <p:cNvSpPr/>
                <p:nvPr/>
              </p:nvSpPr>
              <p:spPr>
                <a:xfrm rot="-5400000">
                  <a:off x="533038" y="4321013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195" y="0"/>
                      </a:moveTo>
                      <a:cubicBezTo>
                        <a:pt x="2113" y="0"/>
                        <a:pt x="2029" y="21"/>
                        <a:pt x="1951" y="66"/>
                      </a:cubicBezTo>
                      <a:lnTo>
                        <a:pt x="381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693" y="1188"/>
                        <a:pt x="2935" y="791"/>
                        <a:pt x="2745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7" y="0"/>
                        <a:pt x="21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21" name="Google Shape;15121;p16"/>
                <p:cNvSpPr/>
                <p:nvPr/>
              </p:nvSpPr>
              <p:spPr>
                <a:xfrm rot="-5400000">
                  <a:off x="523225" y="4318950"/>
                  <a:ext cx="56975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49" extrusionOk="0">
                      <a:moveTo>
                        <a:pt x="1594" y="1"/>
                      </a:moveTo>
                      <a:cubicBezTo>
                        <a:pt x="1433" y="1"/>
                        <a:pt x="1269" y="83"/>
                        <a:pt x="1174" y="247"/>
                      </a:cubicBezTo>
                      <a:lnTo>
                        <a:pt x="155" y="2007"/>
                      </a:lnTo>
                      <a:lnTo>
                        <a:pt x="0" y="2249"/>
                      </a:lnTo>
                      <a:lnTo>
                        <a:pt x="380" y="2042"/>
                      </a:lnTo>
                      <a:lnTo>
                        <a:pt x="1968" y="1127"/>
                      </a:lnTo>
                      <a:cubicBezTo>
                        <a:pt x="2192" y="989"/>
                        <a:pt x="2278" y="696"/>
                        <a:pt x="2140" y="454"/>
                      </a:cubicBezTo>
                      <a:lnTo>
                        <a:pt x="2002" y="247"/>
                      </a:lnTo>
                      <a:cubicBezTo>
                        <a:pt x="1916" y="83"/>
                        <a:pt x="1756" y="1"/>
                        <a:pt x="15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22" name="Google Shape;15122;p16"/>
                <p:cNvSpPr/>
                <p:nvPr/>
              </p:nvSpPr>
              <p:spPr>
                <a:xfrm rot="-5400000">
                  <a:off x="532800" y="4415275"/>
                  <a:ext cx="738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3" h="1189" extrusionOk="0">
                      <a:moveTo>
                        <a:pt x="755" y="0"/>
                      </a:moveTo>
                      <a:cubicBezTo>
                        <a:pt x="584" y="0"/>
                        <a:pt x="422" y="89"/>
                        <a:pt x="329" y="240"/>
                      </a:cubicBezTo>
                      <a:lnTo>
                        <a:pt x="208" y="464"/>
                      </a:lnTo>
                      <a:cubicBezTo>
                        <a:pt x="1" y="775"/>
                        <a:pt x="243" y="1189"/>
                        <a:pt x="622" y="1189"/>
                      </a:cubicBezTo>
                      <a:lnTo>
                        <a:pt x="2952" y="1189"/>
                      </a:lnTo>
                      <a:lnTo>
                        <a:pt x="1761" y="516"/>
                      </a:lnTo>
                      <a:lnTo>
                        <a:pt x="1002" y="67"/>
                      </a:lnTo>
                      <a:cubicBezTo>
                        <a:pt x="923" y="22"/>
                        <a:pt x="838" y="0"/>
                        <a:pt x="75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23" name="Google Shape;15123;p16"/>
                <p:cNvSpPr/>
                <p:nvPr/>
              </p:nvSpPr>
              <p:spPr>
                <a:xfrm rot="-5400000">
                  <a:off x="557375" y="43531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209" y="0"/>
                      </a:moveTo>
                      <a:cubicBezTo>
                        <a:pt x="535" y="0"/>
                        <a:pt x="0" y="536"/>
                        <a:pt x="0" y="1209"/>
                      </a:cubicBezTo>
                      <a:cubicBezTo>
                        <a:pt x="0" y="1865"/>
                        <a:pt x="535" y="2400"/>
                        <a:pt x="1209" y="2400"/>
                      </a:cubicBezTo>
                      <a:cubicBezTo>
                        <a:pt x="1864" y="2400"/>
                        <a:pt x="2399" y="1865"/>
                        <a:pt x="2399" y="1209"/>
                      </a:cubicBezTo>
                      <a:cubicBezTo>
                        <a:pt x="2399" y="536"/>
                        <a:pt x="1864" y="0"/>
                        <a:pt x="12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24" name="Google Shape;15124;p16"/>
                <p:cNvSpPr/>
                <p:nvPr/>
              </p:nvSpPr>
              <p:spPr>
                <a:xfrm rot="-5400000">
                  <a:off x="487050" y="1997175"/>
                  <a:ext cx="2006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6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25" name="Google Shape;15125;p16"/>
                <p:cNvSpPr/>
                <p:nvPr/>
              </p:nvSpPr>
              <p:spPr>
                <a:xfrm rot="-5400000">
                  <a:off x="523175" y="2105375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685" y="1"/>
                      </a:moveTo>
                      <a:cubicBezTo>
                        <a:pt x="523" y="1"/>
                        <a:pt x="363" y="78"/>
                        <a:pt x="277" y="234"/>
                      </a:cubicBezTo>
                      <a:lnTo>
                        <a:pt x="139" y="458"/>
                      </a:lnTo>
                      <a:cubicBezTo>
                        <a:pt x="1" y="682"/>
                        <a:pt x="87" y="976"/>
                        <a:pt x="311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124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26" name="Google Shape;15126;p16"/>
                <p:cNvSpPr/>
                <p:nvPr/>
              </p:nvSpPr>
              <p:spPr>
                <a:xfrm rot="-5400000">
                  <a:off x="615200" y="208260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05" y="2745"/>
                      </a:cubicBezTo>
                      <a:lnTo>
                        <a:pt x="863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27" name="Google Shape;15127;p16"/>
                <p:cNvSpPr/>
                <p:nvPr/>
              </p:nvSpPr>
              <p:spPr>
                <a:xfrm rot="-5400000">
                  <a:off x="526100" y="208282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605" y="0"/>
                      </a:moveTo>
                      <a:cubicBezTo>
                        <a:pt x="225" y="0"/>
                        <a:pt x="1" y="397"/>
                        <a:pt x="173" y="725"/>
                      </a:cubicBezTo>
                      <a:lnTo>
                        <a:pt x="1209" y="2486"/>
                      </a:lnTo>
                      <a:lnTo>
                        <a:pt x="1347" y="2744"/>
                      </a:lnTo>
                      <a:lnTo>
                        <a:pt x="1347" y="483"/>
                      </a:lnTo>
                      <a:cubicBezTo>
                        <a:pt x="1347" y="207"/>
                        <a:pt x="1122" y="0"/>
                        <a:pt x="8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28" name="Google Shape;15128;p16"/>
                <p:cNvSpPr/>
                <p:nvPr/>
              </p:nvSpPr>
              <p:spPr>
                <a:xfrm rot="-5400000">
                  <a:off x="615413" y="20435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07" y="2745"/>
                        <a:pt x="483" y="2745"/>
                      </a:cubicBezTo>
                      <a:lnTo>
                        <a:pt x="742" y="2745"/>
                      </a:lnTo>
                      <a:cubicBezTo>
                        <a:pt x="1105" y="2745"/>
                        <a:pt x="1346" y="2331"/>
                        <a:pt x="1157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29" name="Google Shape;15129;p16"/>
                <p:cNvSpPr/>
                <p:nvPr/>
              </p:nvSpPr>
              <p:spPr>
                <a:xfrm rot="-5400000">
                  <a:off x="568463" y="2035713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68" y="1139"/>
                      </a:lnTo>
                      <a:cubicBezTo>
                        <a:pt x="2041" y="1178"/>
                        <a:pt x="2120" y="1198"/>
                        <a:pt x="2200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62" y="742"/>
                      </a:lnTo>
                      <a:cubicBezTo>
                        <a:pt x="2935" y="414"/>
                        <a:pt x="2710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30" name="Google Shape;15130;p16"/>
                <p:cNvSpPr/>
                <p:nvPr/>
              </p:nvSpPr>
              <p:spPr>
                <a:xfrm rot="-5400000">
                  <a:off x="594750" y="2033150"/>
                  <a:ext cx="5700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66" extrusionOk="0">
                      <a:moveTo>
                        <a:pt x="1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8" y="2183"/>
                        <a:pt x="2003" y="2019"/>
                      </a:cubicBezTo>
                      <a:lnTo>
                        <a:pt x="2141" y="1812"/>
                      </a:lnTo>
                      <a:cubicBezTo>
                        <a:pt x="2279" y="1571"/>
                        <a:pt x="2193" y="1260"/>
                        <a:pt x="1951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31" name="Google Shape;15131;p16"/>
                <p:cNvSpPr/>
                <p:nvPr/>
              </p:nvSpPr>
              <p:spPr>
                <a:xfrm rot="-5400000">
                  <a:off x="568338" y="2129888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605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6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32" name="Google Shape;15132;p16"/>
                <p:cNvSpPr/>
                <p:nvPr/>
              </p:nvSpPr>
              <p:spPr>
                <a:xfrm rot="-5400000">
                  <a:off x="594600" y="2105375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2279" y="0"/>
                      </a:moveTo>
                      <a:lnTo>
                        <a:pt x="329" y="1139"/>
                      </a:lnTo>
                      <a:cubicBezTo>
                        <a:pt x="87" y="1260"/>
                        <a:pt x="1" y="1571"/>
                        <a:pt x="139" y="1795"/>
                      </a:cubicBezTo>
                      <a:lnTo>
                        <a:pt x="277" y="2019"/>
                      </a:lnTo>
                      <a:cubicBezTo>
                        <a:pt x="372" y="2175"/>
                        <a:pt x="536" y="2252"/>
                        <a:pt x="697" y="2252"/>
                      </a:cubicBezTo>
                      <a:cubicBezTo>
                        <a:pt x="859" y="2252"/>
                        <a:pt x="1019" y="2175"/>
                        <a:pt x="1105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33" name="Google Shape;15133;p16"/>
                <p:cNvSpPr/>
                <p:nvPr/>
              </p:nvSpPr>
              <p:spPr>
                <a:xfrm rot="-5400000">
                  <a:off x="526100" y="2043550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38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34" name="Google Shape;15134;p16"/>
                <p:cNvSpPr/>
                <p:nvPr/>
              </p:nvSpPr>
              <p:spPr>
                <a:xfrm rot="-5400000">
                  <a:off x="533038" y="2035838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200" y="0"/>
                      </a:moveTo>
                      <a:cubicBezTo>
                        <a:pt x="2121" y="0"/>
                        <a:pt x="2041" y="21"/>
                        <a:pt x="1968" y="66"/>
                      </a:cubicBezTo>
                      <a:lnTo>
                        <a:pt x="380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710" y="1188"/>
                        <a:pt x="2935" y="791"/>
                        <a:pt x="2762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6" y="0"/>
                        <a:pt x="22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35" name="Google Shape;15135;p16"/>
                <p:cNvSpPr/>
                <p:nvPr/>
              </p:nvSpPr>
              <p:spPr>
                <a:xfrm rot="-5400000">
                  <a:off x="523438" y="2033588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9" y="2007"/>
                      </a:lnTo>
                      <a:lnTo>
                        <a:pt x="1" y="2249"/>
                      </a:lnTo>
                      <a:lnTo>
                        <a:pt x="381" y="2042"/>
                      </a:lnTo>
                      <a:lnTo>
                        <a:pt x="1951" y="1127"/>
                      </a:lnTo>
                      <a:cubicBezTo>
                        <a:pt x="2193" y="989"/>
                        <a:pt x="2262" y="696"/>
                        <a:pt x="2124" y="454"/>
                      </a:cubicBezTo>
                      <a:lnTo>
                        <a:pt x="2003" y="247"/>
                      </a:lnTo>
                      <a:cubicBezTo>
                        <a:pt x="1908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36" name="Google Shape;15136;p16"/>
                <p:cNvSpPr/>
                <p:nvPr/>
              </p:nvSpPr>
              <p:spPr>
                <a:xfrm rot="-5400000">
                  <a:off x="533013" y="2129888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2" y="240"/>
                      </a:cubicBezTo>
                      <a:lnTo>
                        <a:pt x="191" y="464"/>
                      </a:lnTo>
                      <a:cubicBezTo>
                        <a:pt x="1" y="775"/>
                        <a:pt x="225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5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37" name="Google Shape;15137;p16"/>
                <p:cNvSpPr/>
                <p:nvPr/>
              </p:nvSpPr>
              <p:spPr>
                <a:xfrm rot="-5400000">
                  <a:off x="552338" y="2072538"/>
                  <a:ext cx="70350" cy="6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4" h="2411" extrusionOk="0">
                      <a:moveTo>
                        <a:pt x="1605" y="0"/>
                      </a:moveTo>
                      <a:cubicBezTo>
                        <a:pt x="535" y="0"/>
                        <a:pt x="0" y="1295"/>
                        <a:pt x="760" y="2054"/>
                      </a:cubicBezTo>
                      <a:cubicBezTo>
                        <a:pt x="1006" y="2301"/>
                        <a:pt x="1308" y="2411"/>
                        <a:pt x="1604" y="2411"/>
                      </a:cubicBezTo>
                      <a:cubicBezTo>
                        <a:pt x="2222" y="2411"/>
                        <a:pt x="2813" y="1932"/>
                        <a:pt x="2813" y="1209"/>
                      </a:cubicBezTo>
                      <a:cubicBezTo>
                        <a:pt x="2813" y="536"/>
                        <a:pt x="2261" y="0"/>
                        <a:pt x="160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38" name="Google Shape;15138;p16"/>
                <p:cNvSpPr/>
                <p:nvPr/>
              </p:nvSpPr>
              <p:spPr>
                <a:xfrm rot="-5400000">
                  <a:off x="510888" y="2963813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12" y="0"/>
                      </a:moveTo>
                      <a:cubicBezTo>
                        <a:pt x="618" y="0"/>
                        <a:pt x="423" y="95"/>
                        <a:pt x="311" y="285"/>
                      </a:cubicBezTo>
                      <a:lnTo>
                        <a:pt x="156" y="561"/>
                      </a:lnTo>
                      <a:cubicBezTo>
                        <a:pt x="1" y="837"/>
                        <a:pt x="87" y="1182"/>
                        <a:pt x="380" y="1338"/>
                      </a:cubicBezTo>
                      <a:lnTo>
                        <a:pt x="1295" y="1873"/>
                      </a:lnTo>
                      <a:lnTo>
                        <a:pt x="2710" y="2701"/>
                      </a:lnTo>
                      <a:lnTo>
                        <a:pt x="2710" y="2701"/>
                      </a:lnTo>
                      <a:lnTo>
                        <a:pt x="2538" y="2408"/>
                      </a:lnTo>
                      <a:lnTo>
                        <a:pt x="1312" y="285"/>
                      </a:lnTo>
                      <a:cubicBezTo>
                        <a:pt x="1200" y="95"/>
                        <a:pt x="1006" y="0"/>
                        <a:pt x="81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39" name="Google Shape;15139;p16"/>
                <p:cNvSpPr/>
                <p:nvPr/>
              </p:nvSpPr>
              <p:spPr>
                <a:xfrm rot="-5400000">
                  <a:off x="620588" y="29367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1606" y="1"/>
                      </a:moveTo>
                      <a:lnTo>
                        <a:pt x="208" y="2417"/>
                      </a:lnTo>
                      <a:cubicBezTo>
                        <a:pt x="1" y="2797"/>
                        <a:pt x="277" y="3280"/>
                        <a:pt x="726" y="3280"/>
                      </a:cubicBezTo>
                      <a:lnTo>
                        <a:pt x="1019" y="3280"/>
                      </a:lnTo>
                      <a:cubicBezTo>
                        <a:pt x="1347" y="3280"/>
                        <a:pt x="1606" y="3021"/>
                        <a:pt x="1606" y="2711"/>
                      </a:cubicBezTo>
                      <a:lnTo>
                        <a:pt x="1606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40" name="Google Shape;15140;p16"/>
                <p:cNvSpPr/>
                <p:nvPr/>
              </p:nvSpPr>
              <p:spPr>
                <a:xfrm rot="-5400000">
                  <a:off x="514013" y="293716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725" y="1"/>
                      </a:moveTo>
                      <a:cubicBezTo>
                        <a:pt x="277" y="1"/>
                        <a:pt x="1" y="484"/>
                        <a:pt x="225" y="864"/>
                      </a:cubicBezTo>
                      <a:lnTo>
                        <a:pt x="1450" y="2969"/>
                      </a:lnTo>
                      <a:lnTo>
                        <a:pt x="1606" y="3280"/>
                      </a:lnTo>
                      <a:lnTo>
                        <a:pt x="1606" y="588"/>
                      </a:lnTo>
                      <a:cubicBezTo>
                        <a:pt x="1606" y="260"/>
                        <a:pt x="1347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41" name="Google Shape;15141;p16"/>
                <p:cNvSpPr/>
                <p:nvPr/>
              </p:nvSpPr>
              <p:spPr>
                <a:xfrm rot="-5400000">
                  <a:off x="620575" y="2889700"/>
                  <a:ext cx="40600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3298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60" y="3298"/>
                        <a:pt x="570" y="3298"/>
                      </a:cubicBezTo>
                      <a:lnTo>
                        <a:pt x="881" y="3298"/>
                      </a:lnTo>
                      <a:cubicBezTo>
                        <a:pt x="1330" y="3298"/>
                        <a:pt x="1623" y="2814"/>
                        <a:pt x="1399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42" name="Google Shape;15142;p16"/>
                <p:cNvSpPr/>
                <p:nvPr/>
              </p:nvSpPr>
              <p:spPr>
                <a:xfrm rot="-5400000">
                  <a:off x="564763" y="2880388"/>
                  <a:ext cx="876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7" extrusionOk="0">
                      <a:moveTo>
                        <a:pt x="0" y="0"/>
                      </a:moveTo>
                      <a:lnTo>
                        <a:pt x="2330" y="1364"/>
                      </a:lnTo>
                      <a:cubicBezTo>
                        <a:pt x="2418" y="1413"/>
                        <a:pt x="2514" y="1436"/>
                        <a:pt x="2609" y="1436"/>
                      </a:cubicBezTo>
                      <a:cubicBezTo>
                        <a:pt x="2815" y="1436"/>
                        <a:pt x="3018" y="1328"/>
                        <a:pt x="3124" y="1140"/>
                      </a:cubicBezTo>
                      <a:lnTo>
                        <a:pt x="3280" y="863"/>
                      </a:lnTo>
                      <a:cubicBezTo>
                        <a:pt x="3504" y="484"/>
                        <a:pt x="3228" y="18"/>
                        <a:pt x="27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43" name="Google Shape;15143;p16"/>
                <p:cNvSpPr/>
                <p:nvPr/>
              </p:nvSpPr>
              <p:spPr>
                <a:xfrm rot="-5400000">
                  <a:off x="596325" y="2878175"/>
                  <a:ext cx="677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84" extrusionOk="0">
                      <a:moveTo>
                        <a:pt x="0" y="0"/>
                      </a:moveTo>
                      <a:lnTo>
                        <a:pt x="1398" y="2399"/>
                      </a:lnTo>
                      <a:cubicBezTo>
                        <a:pt x="1510" y="2589"/>
                        <a:pt x="1705" y="2684"/>
                        <a:pt x="1899" y="2684"/>
                      </a:cubicBezTo>
                      <a:cubicBezTo>
                        <a:pt x="2093" y="2684"/>
                        <a:pt x="2287" y="2589"/>
                        <a:pt x="2399" y="2399"/>
                      </a:cubicBezTo>
                      <a:lnTo>
                        <a:pt x="2555" y="2140"/>
                      </a:lnTo>
                      <a:cubicBezTo>
                        <a:pt x="2710" y="1864"/>
                        <a:pt x="2624" y="1502"/>
                        <a:pt x="2348" y="134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44" name="Google Shape;15144;p16"/>
                <p:cNvSpPr/>
                <p:nvPr/>
              </p:nvSpPr>
              <p:spPr>
                <a:xfrm rot="-5400000">
                  <a:off x="564750" y="299300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25" y="0"/>
                      </a:moveTo>
                      <a:cubicBezTo>
                        <a:pt x="277" y="18"/>
                        <a:pt x="1" y="484"/>
                        <a:pt x="225" y="863"/>
                      </a:cubicBezTo>
                      <a:lnTo>
                        <a:pt x="380" y="1140"/>
                      </a:lnTo>
                      <a:cubicBezTo>
                        <a:pt x="486" y="1328"/>
                        <a:pt x="689" y="1436"/>
                        <a:pt x="895" y="1436"/>
                      </a:cubicBezTo>
                      <a:cubicBezTo>
                        <a:pt x="991" y="1436"/>
                        <a:pt x="1087" y="1413"/>
                        <a:pt x="1174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45" name="Google Shape;15145;p16"/>
                <p:cNvSpPr/>
                <p:nvPr/>
              </p:nvSpPr>
              <p:spPr>
                <a:xfrm rot="-5400000">
                  <a:off x="596263" y="2964088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7" y="0"/>
                      </a:moveTo>
                      <a:lnTo>
                        <a:pt x="380" y="1346"/>
                      </a:lnTo>
                      <a:cubicBezTo>
                        <a:pt x="104" y="1502"/>
                        <a:pt x="0" y="1864"/>
                        <a:pt x="173" y="2140"/>
                      </a:cubicBezTo>
                      <a:lnTo>
                        <a:pt x="328" y="2399"/>
                      </a:lnTo>
                      <a:cubicBezTo>
                        <a:pt x="432" y="2598"/>
                        <a:pt x="626" y="2697"/>
                        <a:pt x="822" y="2697"/>
                      </a:cubicBezTo>
                      <a:cubicBezTo>
                        <a:pt x="1019" y="2697"/>
                        <a:pt x="1217" y="2598"/>
                        <a:pt x="1329" y="2399"/>
                      </a:cubicBez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46" name="Google Shape;15146;p16"/>
                <p:cNvSpPr/>
                <p:nvPr/>
              </p:nvSpPr>
              <p:spPr>
                <a:xfrm rot="-5400000">
                  <a:off x="514013" y="28901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70" y="1"/>
                      </a:moveTo>
                      <a:cubicBezTo>
                        <a:pt x="260" y="1"/>
                        <a:pt x="1" y="260"/>
                        <a:pt x="1" y="588"/>
                      </a:cubicBezTo>
                      <a:lnTo>
                        <a:pt x="1" y="3280"/>
                      </a:lnTo>
                      <a:lnTo>
                        <a:pt x="173" y="2987"/>
                      </a:lnTo>
                      <a:lnTo>
                        <a:pt x="1399" y="864"/>
                      </a:lnTo>
                      <a:cubicBezTo>
                        <a:pt x="1606" y="484"/>
                        <a:pt x="1330" y="1"/>
                        <a:pt x="88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47" name="Google Shape;15147;p16"/>
                <p:cNvSpPr/>
                <p:nvPr/>
              </p:nvSpPr>
              <p:spPr>
                <a:xfrm rot="-5400000">
                  <a:off x="522550" y="2880550"/>
                  <a:ext cx="87600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24" extrusionOk="0">
                      <a:moveTo>
                        <a:pt x="2642" y="1"/>
                      </a:moveTo>
                      <a:cubicBezTo>
                        <a:pt x="2541" y="1"/>
                        <a:pt x="2440" y="26"/>
                        <a:pt x="2348" y="77"/>
                      </a:cubicBezTo>
                      <a:lnTo>
                        <a:pt x="466" y="1165"/>
                      </a:lnTo>
                      <a:lnTo>
                        <a:pt x="0" y="1424"/>
                      </a:lnTo>
                      <a:lnTo>
                        <a:pt x="2796" y="1424"/>
                      </a:lnTo>
                      <a:cubicBezTo>
                        <a:pt x="3228" y="1424"/>
                        <a:pt x="3504" y="940"/>
                        <a:pt x="3297" y="561"/>
                      </a:cubicBezTo>
                      <a:lnTo>
                        <a:pt x="3142" y="284"/>
                      </a:lnTo>
                      <a:cubicBezTo>
                        <a:pt x="3038" y="100"/>
                        <a:pt x="2842" y="1"/>
                        <a:pt x="264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48" name="Google Shape;15148;p16"/>
                <p:cNvSpPr/>
                <p:nvPr/>
              </p:nvSpPr>
              <p:spPr>
                <a:xfrm rot="-5400000">
                  <a:off x="510950" y="2878000"/>
                  <a:ext cx="67750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98" extrusionOk="0">
                      <a:moveTo>
                        <a:pt x="1890" y="0"/>
                      </a:moveTo>
                      <a:cubicBezTo>
                        <a:pt x="1692" y="0"/>
                        <a:pt x="1493" y="100"/>
                        <a:pt x="1381" y="298"/>
                      </a:cubicBezTo>
                      <a:lnTo>
                        <a:pt x="173" y="2404"/>
                      </a:lnTo>
                      <a:lnTo>
                        <a:pt x="0" y="2697"/>
                      </a:lnTo>
                      <a:lnTo>
                        <a:pt x="449" y="2438"/>
                      </a:lnTo>
                      <a:lnTo>
                        <a:pt x="2330" y="1351"/>
                      </a:lnTo>
                      <a:cubicBezTo>
                        <a:pt x="2606" y="1196"/>
                        <a:pt x="2710" y="833"/>
                        <a:pt x="2555" y="557"/>
                      </a:cubicBezTo>
                      <a:lnTo>
                        <a:pt x="2399" y="298"/>
                      </a:lnTo>
                      <a:cubicBezTo>
                        <a:pt x="2287" y="100"/>
                        <a:pt x="2089" y="0"/>
                        <a:pt x="18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49" name="Google Shape;15149;p16"/>
                <p:cNvSpPr/>
                <p:nvPr/>
              </p:nvSpPr>
              <p:spPr>
                <a:xfrm rot="-5400000">
                  <a:off x="522438" y="299306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80" y="1"/>
                      </a:moveTo>
                      <a:cubicBezTo>
                        <a:pt x="679" y="1"/>
                        <a:pt x="484" y="108"/>
                        <a:pt x="380" y="292"/>
                      </a:cubicBezTo>
                      <a:lnTo>
                        <a:pt x="225" y="569"/>
                      </a:lnTo>
                      <a:cubicBezTo>
                        <a:pt x="1" y="948"/>
                        <a:pt x="277" y="1432"/>
                        <a:pt x="725" y="1432"/>
                      </a:cubicBezTo>
                      <a:lnTo>
                        <a:pt x="3504" y="1432"/>
                      </a:lnTo>
                      <a:lnTo>
                        <a:pt x="2089" y="603"/>
                      </a:lnTo>
                      <a:lnTo>
                        <a:pt x="1174" y="85"/>
                      </a:lnTo>
                      <a:cubicBezTo>
                        <a:pt x="1082" y="28"/>
                        <a:pt x="981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50" name="Google Shape;15150;p16"/>
                <p:cNvSpPr/>
                <p:nvPr/>
              </p:nvSpPr>
              <p:spPr>
                <a:xfrm rot="-5400000">
                  <a:off x="545713" y="2924888"/>
                  <a:ext cx="83750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0" h="2865" extrusionOk="0">
                      <a:moveTo>
                        <a:pt x="1917" y="0"/>
                      </a:moveTo>
                      <a:cubicBezTo>
                        <a:pt x="640" y="0"/>
                        <a:pt x="1" y="1536"/>
                        <a:pt x="898" y="2434"/>
                      </a:cubicBezTo>
                      <a:cubicBezTo>
                        <a:pt x="1196" y="2732"/>
                        <a:pt x="1560" y="2865"/>
                        <a:pt x="1915" y="2865"/>
                      </a:cubicBezTo>
                      <a:cubicBezTo>
                        <a:pt x="2651" y="2865"/>
                        <a:pt x="3349" y="2294"/>
                        <a:pt x="3349" y="1433"/>
                      </a:cubicBezTo>
                      <a:cubicBezTo>
                        <a:pt x="3349" y="639"/>
                        <a:pt x="2711" y="0"/>
                        <a:pt x="19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51" name="Google Shape;15151;p16"/>
                <p:cNvSpPr/>
                <p:nvPr/>
              </p:nvSpPr>
              <p:spPr>
                <a:xfrm rot="-5400000">
                  <a:off x="510888" y="3535113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12" y="0"/>
                      </a:moveTo>
                      <a:cubicBezTo>
                        <a:pt x="618" y="0"/>
                        <a:pt x="424" y="95"/>
                        <a:pt x="312" y="285"/>
                      </a:cubicBezTo>
                      <a:lnTo>
                        <a:pt x="156" y="561"/>
                      </a:lnTo>
                      <a:cubicBezTo>
                        <a:pt x="1" y="837"/>
                        <a:pt x="87" y="1182"/>
                        <a:pt x="381" y="1338"/>
                      </a:cubicBezTo>
                      <a:lnTo>
                        <a:pt x="1295" y="1873"/>
                      </a:lnTo>
                      <a:lnTo>
                        <a:pt x="2711" y="2701"/>
                      </a:lnTo>
                      <a:lnTo>
                        <a:pt x="2711" y="2701"/>
                      </a:lnTo>
                      <a:lnTo>
                        <a:pt x="2538" y="2408"/>
                      </a:lnTo>
                      <a:lnTo>
                        <a:pt x="1313" y="285"/>
                      </a:lnTo>
                      <a:cubicBezTo>
                        <a:pt x="1200" y="95"/>
                        <a:pt x="1006" y="0"/>
                        <a:pt x="81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52" name="Google Shape;15152;p16"/>
                <p:cNvSpPr/>
                <p:nvPr/>
              </p:nvSpPr>
              <p:spPr>
                <a:xfrm rot="-5400000">
                  <a:off x="620575" y="3508450"/>
                  <a:ext cx="401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3281" extrusionOk="0">
                      <a:moveTo>
                        <a:pt x="1606" y="1"/>
                      </a:moveTo>
                      <a:lnTo>
                        <a:pt x="208" y="2417"/>
                      </a:lnTo>
                      <a:cubicBezTo>
                        <a:pt x="1" y="2797"/>
                        <a:pt x="277" y="3280"/>
                        <a:pt x="709" y="3280"/>
                      </a:cubicBezTo>
                      <a:lnTo>
                        <a:pt x="1019" y="3280"/>
                      </a:lnTo>
                      <a:cubicBezTo>
                        <a:pt x="1347" y="3280"/>
                        <a:pt x="1606" y="3021"/>
                        <a:pt x="1606" y="2711"/>
                      </a:cubicBezTo>
                      <a:lnTo>
                        <a:pt x="1606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53" name="Google Shape;15153;p16"/>
                <p:cNvSpPr/>
                <p:nvPr/>
              </p:nvSpPr>
              <p:spPr>
                <a:xfrm rot="-5400000">
                  <a:off x="514000" y="3508450"/>
                  <a:ext cx="401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3281" extrusionOk="0">
                      <a:moveTo>
                        <a:pt x="726" y="1"/>
                      </a:moveTo>
                      <a:cubicBezTo>
                        <a:pt x="277" y="1"/>
                        <a:pt x="1" y="484"/>
                        <a:pt x="225" y="864"/>
                      </a:cubicBezTo>
                      <a:lnTo>
                        <a:pt x="1433" y="2969"/>
                      </a:lnTo>
                      <a:lnTo>
                        <a:pt x="1606" y="3280"/>
                      </a:lnTo>
                      <a:lnTo>
                        <a:pt x="1606" y="588"/>
                      </a:lnTo>
                      <a:cubicBezTo>
                        <a:pt x="1606" y="260"/>
                        <a:pt x="1347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54" name="Google Shape;15154;p16"/>
                <p:cNvSpPr/>
                <p:nvPr/>
              </p:nvSpPr>
              <p:spPr>
                <a:xfrm rot="-5400000">
                  <a:off x="620800" y="3461200"/>
                  <a:ext cx="40150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98" extrusionOk="0">
                      <a:moveTo>
                        <a:pt x="0" y="1"/>
                      </a:moveTo>
                      <a:lnTo>
                        <a:pt x="0" y="2711"/>
                      </a:lnTo>
                      <a:cubicBezTo>
                        <a:pt x="0" y="3039"/>
                        <a:pt x="259" y="3298"/>
                        <a:pt x="570" y="3298"/>
                      </a:cubicBezTo>
                      <a:lnTo>
                        <a:pt x="880" y="3298"/>
                      </a:lnTo>
                      <a:cubicBezTo>
                        <a:pt x="1329" y="3298"/>
                        <a:pt x="1605" y="2814"/>
                        <a:pt x="1381" y="2417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55" name="Google Shape;15155;p16"/>
                <p:cNvSpPr/>
                <p:nvPr/>
              </p:nvSpPr>
              <p:spPr>
                <a:xfrm rot="-5400000">
                  <a:off x="564750" y="3451675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1" y="0"/>
                      </a:moveTo>
                      <a:lnTo>
                        <a:pt x="2331" y="1364"/>
                      </a:lnTo>
                      <a:cubicBezTo>
                        <a:pt x="2418" y="1413"/>
                        <a:pt x="2514" y="1436"/>
                        <a:pt x="2610" y="1436"/>
                      </a:cubicBezTo>
                      <a:cubicBezTo>
                        <a:pt x="2816" y="1436"/>
                        <a:pt x="3018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504" y="484"/>
                        <a:pt x="3228" y="18"/>
                        <a:pt x="27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56" name="Google Shape;15156;p16"/>
                <p:cNvSpPr/>
                <p:nvPr/>
              </p:nvSpPr>
              <p:spPr>
                <a:xfrm rot="-5400000">
                  <a:off x="596313" y="34494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11" y="2589"/>
                        <a:pt x="1705" y="2684"/>
                        <a:pt x="1899" y="2684"/>
                      </a:cubicBezTo>
                      <a:cubicBezTo>
                        <a:pt x="2093" y="2684"/>
                        <a:pt x="2287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0" y="1864"/>
                        <a:pt x="2607" y="1502"/>
                        <a:pt x="2348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57" name="Google Shape;15157;p16"/>
                <p:cNvSpPr/>
                <p:nvPr/>
              </p:nvSpPr>
              <p:spPr>
                <a:xfrm rot="-5400000">
                  <a:off x="564750" y="356430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26" y="0"/>
                      </a:moveTo>
                      <a:cubicBezTo>
                        <a:pt x="277" y="18"/>
                        <a:pt x="1" y="484"/>
                        <a:pt x="225" y="863"/>
                      </a:cubicBezTo>
                      <a:lnTo>
                        <a:pt x="381" y="1140"/>
                      </a:lnTo>
                      <a:cubicBezTo>
                        <a:pt x="487" y="1328"/>
                        <a:pt x="690" y="1436"/>
                        <a:pt x="896" y="1436"/>
                      </a:cubicBezTo>
                      <a:cubicBezTo>
                        <a:pt x="991" y="1436"/>
                        <a:pt x="1087" y="1413"/>
                        <a:pt x="1175" y="1364"/>
                      </a:cubicBezTo>
                      <a:lnTo>
                        <a:pt x="350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58" name="Google Shape;15158;p16"/>
                <p:cNvSpPr/>
                <p:nvPr/>
              </p:nvSpPr>
              <p:spPr>
                <a:xfrm rot="-5400000">
                  <a:off x="596263" y="3534963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8" y="0"/>
                      </a:moveTo>
                      <a:lnTo>
                        <a:pt x="381" y="1346"/>
                      </a:lnTo>
                      <a:cubicBezTo>
                        <a:pt x="104" y="1502"/>
                        <a:pt x="1" y="1864"/>
                        <a:pt x="156" y="2140"/>
                      </a:cubicBezTo>
                      <a:lnTo>
                        <a:pt x="312" y="2399"/>
                      </a:lnTo>
                      <a:cubicBezTo>
                        <a:pt x="424" y="2598"/>
                        <a:pt x="622" y="2697"/>
                        <a:pt x="821" y="2697"/>
                      </a:cubicBezTo>
                      <a:cubicBezTo>
                        <a:pt x="1019" y="2697"/>
                        <a:pt x="1218" y="2598"/>
                        <a:pt x="1330" y="2399"/>
                      </a:cubicBez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59" name="Google Shape;15159;p16"/>
                <p:cNvSpPr/>
                <p:nvPr/>
              </p:nvSpPr>
              <p:spPr>
                <a:xfrm rot="-5400000">
                  <a:off x="514013" y="346141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70" y="1"/>
                      </a:moveTo>
                      <a:cubicBezTo>
                        <a:pt x="259" y="1"/>
                        <a:pt x="0" y="260"/>
                        <a:pt x="0" y="588"/>
                      </a:cubicBezTo>
                      <a:lnTo>
                        <a:pt x="0" y="3280"/>
                      </a:lnTo>
                      <a:lnTo>
                        <a:pt x="173" y="2987"/>
                      </a:lnTo>
                      <a:lnTo>
                        <a:pt x="1381" y="864"/>
                      </a:lnTo>
                      <a:cubicBezTo>
                        <a:pt x="1605" y="484"/>
                        <a:pt x="1329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60" name="Google Shape;15160;p16"/>
                <p:cNvSpPr/>
                <p:nvPr/>
              </p:nvSpPr>
              <p:spPr>
                <a:xfrm rot="-5400000">
                  <a:off x="522538" y="3452263"/>
                  <a:ext cx="87625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24" extrusionOk="0">
                      <a:moveTo>
                        <a:pt x="2642" y="1"/>
                      </a:moveTo>
                      <a:cubicBezTo>
                        <a:pt x="2541" y="1"/>
                        <a:pt x="2440" y="26"/>
                        <a:pt x="2348" y="77"/>
                      </a:cubicBezTo>
                      <a:lnTo>
                        <a:pt x="466" y="1165"/>
                      </a:lnTo>
                      <a:lnTo>
                        <a:pt x="0" y="1424"/>
                      </a:lnTo>
                      <a:lnTo>
                        <a:pt x="2796" y="1424"/>
                      </a:lnTo>
                      <a:cubicBezTo>
                        <a:pt x="3228" y="1424"/>
                        <a:pt x="3504" y="940"/>
                        <a:pt x="3297" y="561"/>
                      </a:cubicBezTo>
                      <a:lnTo>
                        <a:pt x="3142" y="284"/>
                      </a:lnTo>
                      <a:cubicBezTo>
                        <a:pt x="3038" y="100"/>
                        <a:pt x="2842" y="1"/>
                        <a:pt x="264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61" name="Google Shape;15161;p16"/>
                <p:cNvSpPr/>
                <p:nvPr/>
              </p:nvSpPr>
              <p:spPr>
                <a:xfrm rot="-5400000">
                  <a:off x="510938" y="3449288"/>
                  <a:ext cx="67775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8" extrusionOk="0">
                      <a:moveTo>
                        <a:pt x="1899" y="0"/>
                      </a:moveTo>
                      <a:cubicBezTo>
                        <a:pt x="1705" y="0"/>
                        <a:pt x="1511" y="100"/>
                        <a:pt x="1399" y="298"/>
                      </a:cubicBezTo>
                      <a:lnTo>
                        <a:pt x="173" y="2404"/>
                      </a:lnTo>
                      <a:lnTo>
                        <a:pt x="1" y="2697"/>
                      </a:lnTo>
                      <a:lnTo>
                        <a:pt x="449" y="2438"/>
                      </a:lnTo>
                      <a:lnTo>
                        <a:pt x="2348" y="1351"/>
                      </a:lnTo>
                      <a:cubicBezTo>
                        <a:pt x="2624" y="1196"/>
                        <a:pt x="2710" y="833"/>
                        <a:pt x="2555" y="557"/>
                      </a:cubicBezTo>
                      <a:lnTo>
                        <a:pt x="2400" y="298"/>
                      </a:lnTo>
                      <a:cubicBezTo>
                        <a:pt x="2287" y="100"/>
                        <a:pt x="2093" y="0"/>
                        <a:pt x="189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62" name="Google Shape;15162;p16"/>
                <p:cNvSpPr/>
                <p:nvPr/>
              </p:nvSpPr>
              <p:spPr>
                <a:xfrm rot="-5400000">
                  <a:off x="522438" y="356436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80" y="1"/>
                      </a:moveTo>
                      <a:cubicBezTo>
                        <a:pt x="680" y="1"/>
                        <a:pt x="484" y="108"/>
                        <a:pt x="381" y="292"/>
                      </a:cubicBezTo>
                      <a:lnTo>
                        <a:pt x="225" y="569"/>
                      </a:lnTo>
                      <a:cubicBezTo>
                        <a:pt x="1" y="948"/>
                        <a:pt x="277" y="1432"/>
                        <a:pt x="726" y="1432"/>
                      </a:cubicBezTo>
                      <a:lnTo>
                        <a:pt x="3505" y="1432"/>
                      </a:lnTo>
                      <a:lnTo>
                        <a:pt x="2089" y="603"/>
                      </a:lnTo>
                      <a:lnTo>
                        <a:pt x="1175" y="85"/>
                      </a:lnTo>
                      <a:cubicBezTo>
                        <a:pt x="1082" y="28"/>
                        <a:pt x="981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63" name="Google Shape;15163;p16"/>
                <p:cNvSpPr/>
                <p:nvPr/>
              </p:nvSpPr>
              <p:spPr>
                <a:xfrm rot="-5400000">
                  <a:off x="545725" y="34961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0" y="1536"/>
                        <a:pt x="898" y="2434"/>
                      </a:cubicBezTo>
                      <a:cubicBezTo>
                        <a:pt x="1190" y="2732"/>
                        <a:pt x="1552" y="2865"/>
                        <a:pt x="1907" y="2865"/>
                      </a:cubicBezTo>
                      <a:cubicBezTo>
                        <a:pt x="2642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64" name="Google Shape;15164;p16"/>
                <p:cNvSpPr/>
                <p:nvPr/>
              </p:nvSpPr>
              <p:spPr>
                <a:xfrm rot="-5400000">
                  <a:off x="510675" y="4106625"/>
                  <a:ext cx="68200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702" extrusionOk="0">
                      <a:moveTo>
                        <a:pt x="823" y="0"/>
                      </a:moveTo>
                      <a:cubicBezTo>
                        <a:pt x="627" y="0"/>
                        <a:pt x="432" y="95"/>
                        <a:pt x="329" y="285"/>
                      </a:cubicBezTo>
                      <a:lnTo>
                        <a:pt x="174" y="561"/>
                      </a:lnTo>
                      <a:cubicBezTo>
                        <a:pt x="1" y="837"/>
                        <a:pt x="105" y="1182"/>
                        <a:pt x="381" y="1338"/>
                      </a:cubicBezTo>
                      <a:lnTo>
                        <a:pt x="1295" y="1873"/>
                      </a:lnTo>
                      <a:lnTo>
                        <a:pt x="2728" y="2701"/>
                      </a:lnTo>
                      <a:lnTo>
                        <a:pt x="2555" y="2408"/>
                      </a:lnTo>
                      <a:lnTo>
                        <a:pt x="1330" y="285"/>
                      </a:lnTo>
                      <a:cubicBezTo>
                        <a:pt x="1218" y="95"/>
                        <a:pt x="1019" y="0"/>
                        <a:pt x="82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65" name="Google Shape;15165;p16"/>
                <p:cNvSpPr/>
                <p:nvPr/>
              </p:nvSpPr>
              <p:spPr>
                <a:xfrm rot="-5400000">
                  <a:off x="620588" y="40797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1605" y="1"/>
                      </a:moveTo>
                      <a:lnTo>
                        <a:pt x="225" y="2417"/>
                      </a:lnTo>
                      <a:cubicBezTo>
                        <a:pt x="0" y="2797"/>
                        <a:pt x="276" y="3280"/>
                        <a:pt x="708" y="3280"/>
                      </a:cubicBezTo>
                      <a:lnTo>
                        <a:pt x="1036" y="3280"/>
                      </a:lnTo>
                      <a:cubicBezTo>
                        <a:pt x="1346" y="3280"/>
                        <a:pt x="1605" y="3021"/>
                        <a:pt x="1605" y="2711"/>
                      </a:cubicBezTo>
                      <a:lnTo>
                        <a:pt x="1605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66" name="Google Shape;15166;p16"/>
                <p:cNvSpPr/>
                <p:nvPr/>
              </p:nvSpPr>
              <p:spPr>
                <a:xfrm rot="-5400000">
                  <a:off x="513800" y="40795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725" y="1"/>
                      </a:moveTo>
                      <a:cubicBezTo>
                        <a:pt x="276" y="1"/>
                        <a:pt x="0" y="484"/>
                        <a:pt x="225" y="864"/>
                      </a:cubicBezTo>
                      <a:lnTo>
                        <a:pt x="1450" y="2969"/>
                      </a:lnTo>
                      <a:lnTo>
                        <a:pt x="1623" y="3280"/>
                      </a:lnTo>
                      <a:lnTo>
                        <a:pt x="1623" y="588"/>
                      </a:lnTo>
                      <a:cubicBezTo>
                        <a:pt x="1623" y="260"/>
                        <a:pt x="1346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67" name="Google Shape;15167;p16"/>
                <p:cNvSpPr/>
                <p:nvPr/>
              </p:nvSpPr>
              <p:spPr>
                <a:xfrm rot="-5400000">
                  <a:off x="620638" y="4032763"/>
                  <a:ext cx="400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2" h="3281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42" y="3280"/>
                        <a:pt x="570" y="3280"/>
                      </a:cubicBezTo>
                      <a:lnTo>
                        <a:pt x="881" y="3280"/>
                      </a:lnTo>
                      <a:cubicBezTo>
                        <a:pt x="889" y="3281"/>
                        <a:pt x="896" y="3281"/>
                        <a:pt x="904" y="3281"/>
                      </a:cubicBezTo>
                      <a:cubicBezTo>
                        <a:pt x="1339" y="3281"/>
                        <a:pt x="1602" y="2807"/>
                        <a:pt x="1381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68" name="Google Shape;15168;p16"/>
                <p:cNvSpPr/>
                <p:nvPr/>
              </p:nvSpPr>
              <p:spPr>
                <a:xfrm rot="-5400000">
                  <a:off x="564963" y="4023188"/>
                  <a:ext cx="872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8" h="1437" extrusionOk="0">
                      <a:moveTo>
                        <a:pt x="1" y="0"/>
                      </a:moveTo>
                      <a:lnTo>
                        <a:pt x="2331" y="1364"/>
                      </a:lnTo>
                      <a:cubicBezTo>
                        <a:pt x="2418" y="1413"/>
                        <a:pt x="2515" y="1436"/>
                        <a:pt x="2610" y="1436"/>
                      </a:cubicBezTo>
                      <a:cubicBezTo>
                        <a:pt x="2816" y="1436"/>
                        <a:pt x="3019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487" y="484"/>
                        <a:pt x="3211" y="18"/>
                        <a:pt x="278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69" name="Google Shape;15169;p16"/>
                <p:cNvSpPr/>
                <p:nvPr/>
              </p:nvSpPr>
              <p:spPr>
                <a:xfrm rot="-5400000">
                  <a:off x="596313" y="40207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02" y="2589"/>
                        <a:pt x="1697" y="2684"/>
                        <a:pt x="1893" y="2684"/>
                      </a:cubicBezTo>
                      <a:cubicBezTo>
                        <a:pt x="2089" y="2684"/>
                        <a:pt x="2288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1" y="1864"/>
                        <a:pt x="2607" y="1502"/>
                        <a:pt x="2331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70" name="Google Shape;15170;p16"/>
                <p:cNvSpPr/>
                <p:nvPr/>
              </p:nvSpPr>
              <p:spPr>
                <a:xfrm rot="-5400000">
                  <a:off x="564763" y="4135588"/>
                  <a:ext cx="876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7" extrusionOk="0">
                      <a:moveTo>
                        <a:pt x="725" y="0"/>
                      </a:moveTo>
                      <a:cubicBezTo>
                        <a:pt x="276" y="18"/>
                        <a:pt x="0" y="484"/>
                        <a:pt x="225" y="863"/>
                      </a:cubicBezTo>
                      <a:lnTo>
                        <a:pt x="380" y="1140"/>
                      </a:lnTo>
                      <a:cubicBezTo>
                        <a:pt x="486" y="1328"/>
                        <a:pt x="681" y="1436"/>
                        <a:pt x="887" y="1436"/>
                      </a:cubicBezTo>
                      <a:cubicBezTo>
                        <a:pt x="983" y="1436"/>
                        <a:pt x="1081" y="1413"/>
                        <a:pt x="1174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71" name="Google Shape;15171;p16"/>
                <p:cNvSpPr/>
                <p:nvPr/>
              </p:nvSpPr>
              <p:spPr>
                <a:xfrm rot="-5400000">
                  <a:off x="596263" y="4106688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8" y="0"/>
                      </a:moveTo>
                      <a:lnTo>
                        <a:pt x="381" y="1346"/>
                      </a:lnTo>
                      <a:cubicBezTo>
                        <a:pt x="105" y="1502"/>
                        <a:pt x="1" y="1864"/>
                        <a:pt x="156" y="2140"/>
                      </a:cubicBezTo>
                      <a:lnTo>
                        <a:pt x="312" y="2399"/>
                      </a:lnTo>
                      <a:cubicBezTo>
                        <a:pt x="424" y="2598"/>
                        <a:pt x="622" y="2697"/>
                        <a:pt x="821" y="2697"/>
                      </a:cubicBezTo>
                      <a:cubicBezTo>
                        <a:pt x="1019" y="2697"/>
                        <a:pt x="1218" y="2598"/>
                        <a:pt x="1330" y="2399"/>
                      </a:cubicBez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72" name="Google Shape;15172;p16"/>
                <p:cNvSpPr/>
                <p:nvPr/>
              </p:nvSpPr>
              <p:spPr>
                <a:xfrm rot="-5400000">
                  <a:off x="513800" y="40329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587" y="1"/>
                      </a:moveTo>
                      <a:cubicBezTo>
                        <a:pt x="276" y="1"/>
                        <a:pt x="18" y="260"/>
                        <a:pt x="0" y="588"/>
                      </a:cubicBezTo>
                      <a:lnTo>
                        <a:pt x="0" y="3280"/>
                      </a:lnTo>
                      <a:lnTo>
                        <a:pt x="173" y="2987"/>
                      </a:lnTo>
                      <a:lnTo>
                        <a:pt x="1398" y="864"/>
                      </a:lnTo>
                      <a:cubicBezTo>
                        <a:pt x="1623" y="484"/>
                        <a:pt x="1346" y="1"/>
                        <a:pt x="89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73" name="Google Shape;15173;p16"/>
                <p:cNvSpPr/>
                <p:nvPr/>
              </p:nvSpPr>
              <p:spPr>
                <a:xfrm rot="-5400000">
                  <a:off x="522750" y="4023350"/>
                  <a:ext cx="87200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8" h="1424" extrusionOk="0">
                      <a:moveTo>
                        <a:pt x="2625" y="1"/>
                      </a:moveTo>
                      <a:cubicBezTo>
                        <a:pt x="2525" y="1"/>
                        <a:pt x="2423" y="26"/>
                        <a:pt x="2331" y="77"/>
                      </a:cubicBezTo>
                      <a:lnTo>
                        <a:pt x="450" y="1165"/>
                      </a:lnTo>
                      <a:lnTo>
                        <a:pt x="1" y="1424"/>
                      </a:lnTo>
                      <a:lnTo>
                        <a:pt x="2780" y="1424"/>
                      </a:lnTo>
                      <a:cubicBezTo>
                        <a:pt x="3211" y="1424"/>
                        <a:pt x="3487" y="940"/>
                        <a:pt x="3280" y="561"/>
                      </a:cubicBezTo>
                      <a:lnTo>
                        <a:pt x="3125" y="284"/>
                      </a:lnTo>
                      <a:cubicBezTo>
                        <a:pt x="3021" y="100"/>
                        <a:pt x="2826" y="1"/>
                        <a:pt x="262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74" name="Google Shape;15174;p16"/>
                <p:cNvSpPr/>
                <p:nvPr/>
              </p:nvSpPr>
              <p:spPr>
                <a:xfrm rot="-5400000">
                  <a:off x="510938" y="4020588"/>
                  <a:ext cx="67775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8" extrusionOk="0">
                      <a:moveTo>
                        <a:pt x="1899" y="0"/>
                      </a:moveTo>
                      <a:cubicBezTo>
                        <a:pt x="1705" y="0"/>
                        <a:pt x="1511" y="100"/>
                        <a:pt x="1399" y="298"/>
                      </a:cubicBezTo>
                      <a:lnTo>
                        <a:pt x="173" y="2404"/>
                      </a:lnTo>
                      <a:lnTo>
                        <a:pt x="1" y="2697"/>
                      </a:lnTo>
                      <a:lnTo>
                        <a:pt x="450" y="2438"/>
                      </a:lnTo>
                      <a:lnTo>
                        <a:pt x="2331" y="1351"/>
                      </a:lnTo>
                      <a:cubicBezTo>
                        <a:pt x="2624" y="1196"/>
                        <a:pt x="2711" y="833"/>
                        <a:pt x="2555" y="557"/>
                      </a:cubicBezTo>
                      <a:lnTo>
                        <a:pt x="2400" y="298"/>
                      </a:lnTo>
                      <a:cubicBezTo>
                        <a:pt x="2288" y="100"/>
                        <a:pt x="2094" y="0"/>
                        <a:pt x="189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75" name="Google Shape;15175;p16"/>
                <p:cNvSpPr/>
                <p:nvPr/>
              </p:nvSpPr>
              <p:spPr>
                <a:xfrm rot="-5400000">
                  <a:off x="522450" y="4135650"/>
                  <a:ext cx="87600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2" extrusionOk="0">
                      <a:moveTo>
                        <a:pt x="872" y="1"/>
                      </a:moveTo>
                      <a:cubicBezTo>
                        <a:pt x="671" y="1"/>
                        <a:pt x="483" y="108"/>
                        <a:pt x="380" y="292"/>
                      </a:cubicBezTo>
                      <a:lnTo>
                        <a:pt x="225" y="569"/>
                      </a:lnTo>
                      <a:cubicBezTo>
                        <a:pt x="0" y="948"/>
                        <a:pt x="276" y="1432"/>
                        <a:pt x="725" y="1432"/>
                      </a:cubicBezTo>
                      <a:lnTo>
                        <a:pt x="3504" y="1432"/>
                      </a:lnTo>
                      <a:lnTo>
                        <a:pt x="2089" y="603"/>
                      </a:lnTo>
                      <a:lnTo>
                        <a:pt x="1174" y="85"/>
                      </a:lnTo>
                      <a:cubicBezTo>
                        <a:pt x="1076" y="28"/>
                        <a:pt x="972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76" name="Google Shape;15176;p16"/>
                <p:cNvSpPr/>
                <p:nvPr/>
              </p:nvSpPr>
              <p:spPr>
                <a:xfrm rot="-5400000">
                  <a:off x="545725" y="40674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1" y="1536"/>
                        <a:pt x="898" y="2434"/>
                      </a:cubicBezTo>
                      <a:cubicBezTo>
                        <a:pt x="1190" y="2732"/>
                        <a:pt x="1552" y="2865"/>
                        <a:pt x="1907" y="2865"/>
                      </a:cubicBezTo>
                      <a:cubicBezTo>
                        <a:pt x="2643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15177" name="Google Shape;15177;p16"/>
                <p:cNvGrpSpPr/>
                <p:nvPr/>
              </p:nvGrpSpPr>
              <p:grpSpPr>
                <a:xfrm>
                  <a:off x="493075" y="2283250"/>
                  <a:ext cx="189025" cy="199800"/>
                  <a:chOff x="4401800" y="1244325"/>
                  <a:chExt cx="189025" cy="199800"/>
                </a:xfrm>
              </p:grpSpPr>
              <p:sp>
                <p:nvSpPr>
                  <p:cNvPr id="15178" name="Google Shape;15178;p16"/>
                  <p:cNvSpPr/>
                  <p:nvPr/>
                </p:nvSpPr>
                <p:spPr>
                  <a:xfrm rot="-5400000">
                    <a:off x="4419613" y="1353588"/>
                    <a:ext cx="67775" cy="67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702" extrusionOk="0">
                        <a:moveTo>
                          <a:pt x="820" y="0"/>
                        </a:moveTo>
                        <a:cubicBezTo>
                          <a:pt x="622" y="0"/>
                          <a:pt x="423" y="95"/>
                          <a:pt x="311" y="285"/>
                        </a:cubicBezTo>
                        <a:lnTo>
                          <a:pt x="156" y="561"/>
                        </a:lnTo>
                        <a:cubicBezTo>
                          <a:pt x="0" y="837"/>
                          <a:pt x="104" y="1182"/>
                          <a:pt x="380" y="1338"/>
                        </a:cubicBezTo>
                        <a:lnTo>
                          <a:pt x="1295" y="1873"/>
                        </a:lnTo>
                        <a:lnTo>
                          <a:pt x="2710" y="2701"/>
                        </a:lnTo>
                        <a:lnTo>
                          <a:pt x="2710" y="2701"/>
                        </a:lnTo>
                        <a:lnTo>
                          <a:pt x="2537" y="2408"/>
                        </a:lnTo>
                        <a:lnTo>
                          <a:pt x="1329" y="285"/>
                        </a:lnTo>
                        <a:cubicBezTo>
                          <a:pt x="1217" y="95"/>
                          <a:pt x="1019" y="0"/>
                          <a:pt x="82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179" name="Google Shape;15179;p16"/>
                  <p:cNvSpPr/>
                  <p:nvPr/>
                </p:nvSpPr>
                <p:spPr>
                  <a:xfrm rot="-5400000">
                    <a:off x="4529100" y="1326725"/>
                    <a:ext cx="405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81" extrusionOk="0">
                        <a:moveTo>
                          <a:pt x="1623" y="1"/>
                        </a:moveTo>
                        <a:lnTo>
                          <a:pt x="225" y="2417"/>
                        </a:lnTo>
                        <a:cubicBezTo>
                          <a:pt x="0" y="2797"/>
                          <a:pt x="276" y="3280"/>
                          <a:pt x="725" y="3280"/>
                        </a:cubicBezTo>
                        <a:lnTo>
                          <a:pt x="1036" y="3280"/>
                        </a:lnTo>
                        <a:cubicBezTo>
                          <a:pt x="1346" y="3280"/>
                          <a:pt x="1623" y="3021"/>
                          <a:pt x="1623" y="2693"/>
                        </a:cubicBezTo>
                        <a:lnTo>
                          <a:pt x="1623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180" name="Google Shape;15180;p16"/>
                  <p:cNvSpPr/>
                  <p:nvPr/>
                </p:nvSpPr>
                <p:spPr>
                  <a:xfrm rot="-5400000">
                    <a:off x="4422525" y="1326725"/>
                    <a:ext cx="405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81" extrusionOk="0">
                        <a:moveTo>
                          <a:pt x="725" y="1"/>
                        </a:moveTo>
                        <a:cubicBezTo>
                          <a:pt x="276" y="1"/>
                          <a:pt x="0" y="484"/>
                          <a:pt x="225" y="864"/>
                        </a:cubicBezTo>
                        <a:lnTo>
                          <a:pt x="1450" y="2969"/>
                        </a:lnTo>
                        <a:lnTo>
                          <a:pt x="1623" y="3280"/>
                        </a:lnTo>
                        <a:lnTo>
                          <a:pt x="1623" y="588"/>
                        </a:lnTo>
                        <a:cubicBezTo>
                          <a:pt x="1623" y="260"/>
                          <a:pt x="1346" y="1"/>
                          <a:pt x="103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181" name="Google Shape;15181;p16"/>
                  <p:cNvSpPr/>
                  <p:nvPr/>
                </p:nvSpPr>
                <p:spPr>
                  <a:xfrm rot="-5400000">
                    <a:off x="4529313" y="1279488"/>
                    <a:ext cx="40575" cy="8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98" extrusionOk="0">
                        <a:moveTo>
                          <a:pt x="1" y="1"/>
                        </a:moveTo>
                        <a:lnTo>
                          <a:pt x="1" y="2711"/>
                        </a:lnTo>
                        <a:cubicBezTo>
                          <a:pt x="1" y="3039"/>
                          <a:pt x="259" y="3298"/>
                          <a:pt x="587" y="3298"/>
                        </a:cubicBezTo>
                        <a:lnTo>
                          <a:pt x="898" y="3298"/>
                        </a:lnTo>
                        <a:cubicBezTo>
                          <a:pt x="1330" y="3298"/>
                          <a:pt x="1623" y="2814"/>
                          <a:pt x="1399" y="2417"/>
                        </a:cubicBez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182" name="Google Shape;15182;p16"/>
                  <p:cNvSpPr/>
                  <p:nvPr/>
                </p:nvSpPr>
                <p:spPr>
                  <a:xfrm rot="-5400000">
                    <a:off x="4473475" y="1270175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1" y="0"/>
                        </a:moveTo>
                        <a:lnTo>
                          <a:pt x="2348" y="1364"/>
                        </a:lnTo>
                        <a:cubicBezTo>
                          <a:pt x="2436" y="1413"/>
                          <a:pt x="2530" y="1436"/>
                          <a:pt x="2623" y="1436"/>
                        </a:cubicBezTo>
                        <a:cubicBezTo>
                          <a:pt x="2824" y="1436"/>
                          <a:pt x="3019" y="1328"/>
                          <a:pt x="3125" y="1140"/>
                        </a:cubicBezTo>
                        <a:lnTo>
                          <a:pt x="3280" y="863"/>
                        </a:lnTo>
                        <a:cubicBezTo>
                          <a:pt x="3505" y="484"/>
                          <a:pt x="3229" y="18"/>
                          <a:pt x="278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183" name="Google Shape;15183;p16"/>
                  <p:cNvSpPr/>
                  <p:nvPr/>
                </p:nvSpPr>
                <p:spPr>
                  <a:xfrm rot="-5400000">
                    <a:off x="4505038" y="1267963"/>
                    <a:ext cx="67775" cy="6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84" extrusionOk="0">
                        <a:moveTo>
                          <a:pt x="1" y="0"/>
                        </a:moveTo>
                        <a:lnTo>
                          <a:pt x="1399" y="2399"/>
                        </a:lnTo>
                        <a:cubicBezTo>
                          <a:pt x="1511" y="2589"/>
                          <a:pt x="1705" y="2684"/>
                          <a:pt x="1899" y="2684"/>
                        </a:cubicBezTo>
                        <a:cubicBezTo>
                          <a:pt x="2094" y="2684"/>
                          <a:pt x="2288" y="2589"/>
                          <a:pt x="2400" y="2399"/>
                        </a:cubicBezTo>
                        <a:lnTo>
                          <a:pt x="2555" y="2140"/>
                        </a:lnTo>
                        <a:cubicBezTo>
                          <a:pt x="2711" y="1847"/>
                          <a:pt x="2607" y="1502"/>
                          <a:pt x="2348" y="1346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184" name="Google Shape;15184;p16"/>
                  <p:cNvSpPr/>
                  <p:nvPr/>
                </p:nvSpPr>
                <p:spPr>
                  <a:xfrm rot="-5400000">
                    <a:off x="4473475" y="1382350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708" y="0"/>
                        </a:moveTo>
                        <a:cubicBezTo>
                          <a:pt x="277" y="18"/>
                          <a:pt x="1" y="484"/>
                          <a:pt x="208" y="863"/>
                        </a:cubicBezTo>
                        <a:lnTo>
                          <a:pt x="363" y="1140"/>
                        </a:lnTo>
                        <a:cubicBezTo>
                          <a:pt x="469" y="1328"/>
                          <a:pt x="672" y="1436"/>
                          <a:pt x="878" y="1436"/>
                        </a:cubicBezTo>
                        <a:cubicBezTo>
                          <a:pt x="973" y="1436"/>
                          <a:pt x="1069" y="1413"/>
                          <a:pt x="1157" y="1364"/>
                        </a:cubicBezTo>
                        <a:lnTo>
                          <a:pt x="350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185" name="Google Shape;15185;p16"/>
                  <p:cNvSpPr/>
                  <p:nvPr/>
                </p:nvSpPr>
                <p:spPr>
                  <a:xfrm rot="-5400000">
                    <a:off x="4505200" y="1353650"/>
                    <a:ext cx="67775" cy="6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97" extrusionOk="0">
                        <a:moveTo>
                          <a:pt x="2710" y="0"/>
                        </a:moveTo>
                        <a:lnTo>
                          <a:pt x="380" y="1346"/>
                        </a:lnTo>
                        <a:cubicBezTo>
                          <a:pt x="104" y="1502"/>
                          <a:pt x="0" y="1864"/>
                          <a:pt x="173" y="2140"/>
                        </a:cubicBezTo>
                        <a:lnTo>
                          <a:pt x="311" y="2399"/>
                        </a:lnTo>
                        <a:cubicBezTo>
                          <a:pt x="423" y="2598"/>
                          <a:pt x="622" y="2697"/>
                          <a:pt x="820" y="2697"/>
                        </a:cubicBezTo>
                        <a:cubicBezTo>
                          <a:pt x="1019" y="2697"/>
                          <a:pt x="1217" y="2598"/>
                          <a:pt x="1329" y="2399"/>
                        </a:cubicBezTo>
                        <a:lnTo>
                          <a:pt x="2710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186" name="Google Shape;15186;p16"/>
                  <p:cNvSpPr/>
                  <p:nvPr/>
                </p:nvSpPr>
                <p:spPr>
                  <a:xfrm rot="-5400000">
                    <a:off x="4422738" y="1279913"/>
                    <a:ext cx="40150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3281" extrusionOk="0">
                        <a:moveTo>
                          <a:pt x="587" y="1"/>
                        </a:moveTo>
                        <a:cubicBezTo>
                          <a:pt x="259" y="1"/>
                          <a:pt x="1" y="260"/>
                          <a:pt x="1" y="588"/>
                        </a:cubicBezTo>
                        <a:lnTo>
                          <a:pt x="1" y="3280"/>
                        </a:lnTo>
                        <a:lnTo>
                          <a:pt x="173" y="2987"/>
                        </a:lnTo>
                        <a:lnTo>
                          <a:pt x="1399" y="864"/>
                        </a:lnTo>
                        <a:cubicBezTo>
                          <a:pt x="1606" y="484"/>
                          <a:pt x="1330" y="1"/>
                          <a:pt x="89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187" name="Google Shape;15187;p16"/>
                  <p:cNvSpPr/>
                  <p:nvPr/>
                </p:nvSpPr>
                <p:spPr>
                  <a:xfrm rot="-5400000">
                    <a:off x="4431263" y="1270338"/>
                    <a:ext cx="87625" cy="3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24" extrusionOk="0">
                        <a:moveTo>
                          <a:pt x="2633" y="1"/>
                        </a:moveTo>
                        <a:cubicBezTo>
                          <a:pt x="2532" y="1"/>
                          <a:pt x="2429" y="26"/>
                          <a:pt x="2331" y="77"/>
                        </a:cubicBezTo>
                        <a:lnTo>
                          <a:pt x="450" y="1165"/>
                        </a:lnTo>
                        <a:lnTo>
                          <a:pt x="1" y="1424"/>
                        </a:lnTo>
                        <a:lnTo>
                          <a:pt x="2780" y="1424"/>
                        </a:lnTo>
                        <a:cubicBezTo>
                          <a:pt x="3229" y="1424"/>
                          <a:pt x="3505" y="940"/>
                          <a:pt x="3280" y="561"/>
                        </a:cubicBezTo>
                        <a:lnTo>
                          <a:pt x="3125" y="284"/>
                        </a:lnTo>
                        <a:cubicBezTo>
                          <a:pt x="3021" y="100"/>
                          <a:pt x="2833" y="1"/>
                          <a:pt x="263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188" name="Google Shape;15188;p16"/>
                  <p:cNvSpPr/>
                  <p:nvPr/>
                </p:nvSpPr>
                <p:spPr>
                  <a:xfrm rot="-5400000">
                    <a:off x="4419675" y="1267350"/>
                    <a:ext cx="67750" cy="67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0" h="2698" extrusionOk="0">
                        <a:moveTo>
                          <a:pt x="1890" y="0"/>
                        </a:moveTo>
                        <a:cubicBezTo>
                          <a:pt x="1692" y="0"/>
                          <a:pt x="1493" y="100"/>
                          <a:pt x="1381" y="298"/>
                        </a:cubicBezTo>
                        <a:lnTo>
                          <a:pt x="173" y="2404"/>
                        </a:lnTo>
                        <a:lnTo>
                          <a:pt x="0" y="2697"/>
                        </a:lnTo>
                        <a:lnTo>
                          <a:pt x="449" y="2438"/>
                        </a:lnTo>
                        <a:lnTo>
                          <a:pt x="2330" y="1351"/>
                        </a:lnTo>
                        <a:cubicBezTo>
                          <a:pt x="2606" y="1196"/>
                          <a:pt x="2710" y="833"/>
                          <a:pt x="2555" y="557"/>
                        </a:cubicBezTo>
                        <a:lnTo>
                          <a:pt x="2399" y="298"/>
                        </a:lnTo>
                        <a:cubicBezTo>
                          <a:pt x="2287" y="100"/>
                          <a:pt x="2089" y="0"/>
                          <a:pt x="18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189" name="Google Shape;15189;p16"/>
                  <p:cNvSpPr/>
                  <p:nvPr/>
                </p:nvSpPr>
                <p:spPr>
                  <a:xfrm rot="-5400000">
                    <a:off x="4431163" y="1382413"/>
                    <a:ext cx="87625" cy="35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2" extrusionOk="0">
                        <a:moveTo>
                          <a:pt x="863" y="1"/>
                        </a:moveTo>
                        <a:cubicBezTo>
                          <a:pt x="662" y="1"/>
                          <a:pt x="467" y="108"/>
                          <a:pt x="363" y="292"/>
                        </a:cubicBezTo>
                        <a:lnTo>
                          <a:pt x="208" y="569"/>
                        </a:lnTo>
                        <a:cubicBezTo>
                          <a:pt x="1" y="948"/>
                          <a:pt x="277" y="1432"/>
                          <a:pt x="708" y="1432"/>
                        </a:cubicBezTo>
                        <a:lnTo>
                          <a:pt x="3504" y="1432"/>
                        </a:lnTo>
                        <a:lnTo>
                          <a:pt x="2072" y="603"/>
                        </a:lnTo>
                        <a:lnTo>
                          <a:pt x="1157" y="85"/>
                        </a:lnTo>
                        <a:cubicBezTo>
                          <a:pt x="1065" y="28"/>
                          <a:pt x="963" y="1"/>
                          <a:pt x="86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190" name="Google Shape;15190;p16"/>
                  <p:cNvSpPr/>
                  <p:nvPr/>
                </p:nvSpPr>
                <p:spPr>
                  <a:xfrm rot="-5400000">
                    <a:off x="4454450" y="1314675"/>
                    <a:ext cx="83725" cy="7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49" h="2865" extrusionOk="0">
                        <a:moveTo>
                          <a:pt x="1916" y="0"/>
                        </a:moveTo>
                        <a:cubicBezTo>
                          <a:pt x="639" y="0"/>
                          <a:pt x="1" y="1536"/>
                          <a:pt x="898" y="2434"/>
                        </a:cubicBezTo>
                        <a:cubicBezTo>
                          <a:pt x="1196" y="2732"/>
                          <a:pt x="1560" y="2865"/>
                          <a:pt x="1915" y="2865"/>
                        </a:cubicBezTo>
                        <a:cubicBezTo>
                          <a:pt x="2651" y="2865"/>
                          <a:pt x="3349" y="2294"/>
                          <a:pt x="3349" y="1433"/>
                        </a:cubicBezTo>
                        <a:cubicBezTo>
                          <a:pt x="3349" y="639"/>
                          <a:pt x="2710" y="0"/>
                          <a:pt x="191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15191" name="Google Shape;15191;p16"/>
                <p:cNvSpPr/>
                <p:nvPr/>
              </p:nvSpPr>
              <p:spPr>
                <a:xfrm rot="-5400000">
                  <a:off x="631363" y="2800388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2" y="381"/>
                      </a:lnTo>
                      <a:cubicBezTo>
                        <a:pt x="1" y="709"/>
                        <a:pt x="243" y="1244"/>
                        <a:pt x="691" y="1244"/>
                      </a:cubicBezTo>
                      <a:cubicBezTo>
                        <a:pt x="1140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92" name="Google Shape;15192;p16"/>
                <p:cNvSpPr/>
                <p:nvPr/>
              </p:nvSpPr>
              <p:spPr>
                <a:xfrm rot="-5400000">
                  <a:off x="631375" y="337167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0" y="709"/>
                        <a:pt x="242" y="1244"/>
                        <a:pt x="691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93" name="Google Shape;15193;p16"/>
                <p:cNvSpPr/>
                <p:nvPr/>
              </p:nvSpPr>
              <p:spPr>
                <a:xfrm rot="-5400000">
                  <a:off x="631363" y="3942963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74" y="1"/>
                      </a:moveTo>
                      <a:lnTo>
                        <a:pt x="311" y="381"/>
                      </a:lnTo>
                      <a:cubicBezTo>
                        <a:pt x="1" y="709"/>
                        <a:pt x="225" y="1244"/>
                        <a:pt x="674" y="1244"/>
                      </a:cubicBezTo>
                      <a:cubicBezTo>
                        <a:pt x="1123" y="1244"/>
                        <a:pt x="1364" y="709"/>
                        <a:pt x="1053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94" name="Google Shape;15194;p16"/>
                <p:cNvSpPr/>
                <p:nvPr/>
              </p:nvSpPr>
              <p:spPr>
                <a:xfrm rot="-5400000">
                  <a:off x="631575" y="2228875"/>
                  <a:ext cx="337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244" extrusionOk="0">
                      <a:moveTo>
                        <a:pt x="674" y="1"/>
                      </a:moveTo>
                      <a:lnTo>
                        <a:pt x="294" y="381"/>
                      </a:lnTo>
                      <a:cubicBezTo>
                        <a:pt x="1" y="709"/>
                        <a:pt x="225" y="1244"/>
                        <a:pt x="674" y="1244"/>
                      </a:cubicBezTo>
                      <a:cubicBezTo>
                        <a:pt x="1123" y="1244"/>
                        <a:pt x="1347" y="709"/>
                        <a:pt x="1037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95" name="Google Shape;15195;p16"/>
                <p:cNvSpPr/>
                <p:nvPr/>
              </p:nvSpPr>
              <p:spPr>
                <a:xfrm rot="-5400000">
                  <a:off x="631363" y="2506538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1" y="709"/>
                        <a:pt x="242" y="1244"/>
                        <a:pt x="691" y="1244"/>
                      </a:cubicBezTo>
                      <a:cubicBezTo>
                        <a:pt x="1140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96" name="Google Shape;15196;p16"/>
                <p:cNvSpPr/>
                <p:nvPr/>
              </p:nvSpPr>
              <p:spPr>
                <a:xfrm rot="-5400000">
                  <a:off x="631375" y="307782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73" y="1"/>
                      </a:moveTo>
                      <a:lnTo>
                        <a:pt x="311" y="381"/>
                      </a:lnTo>
                      <a:cubicBezTo>
                        <a:pt x="0" y="709"/>
                        <a:pt x="242" y="1244"/>
                        <a:pt x="673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7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97" name="Google Shape;15197;p16"/>
                <p:cNvSpPr/>
                <p:nvPr/>
              </p:nvSpPr>
              <p:spPr>
                <a:xfrm rot="-5400000">
                  <a:off x="631375" y="364912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74" y="1"/>
                      </a:moveTo>
                      <a:lnTo>
                        <a:pt x="311" y="381"/>
                      </a:lnTo>
                      <a:cubicBezTo>
                        <a:pt x="0" y="709"/>
                        <a:pt x="225" y="1244"/>
                        <a:pt x="674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98" name="Google Shape;15198;p16"/>
                <p:cNvSpPr/>
                <p:nvPr/>
              </p:nvSpPr>
              <p:spPr>
                <a:xfrm rot="-5400000">
                  <a:off x="631363" y="4220413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1" y="709"/>
                        <a:pt x="242" y="1244"/>
                        <a:pt x="691" y="1244"/>
                      </a:cubicBezTo>
                      <a:cubicBezTo>
                        <a:pt x="1123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5199" name="Google Shape;15199;p16"/>
              <p:cNvGrpSpPr/>
              <p:nvPr/>
            </p:nvGrpSpPr>
            <p:grpSpPr>
              <a:xfrm>
                <a:off x="151925" y="33700"/>
                <a:ext cx="341750" cy="2538050"/>
                <a:chOff x="487050" y="1971275"/>
                <a:chExt cx="341750" cy="2538050"/>
              </a:xfrm>
            </p:grpSpPr>
            <p:sp>
              <p:nvSpPr>
                <p:cNvPr id="15200" name="Google Shape;15200;p16"/>
                <p:cNvSpPr/>
                <p:nvPr/>
              </p:nvSpPr>
              <p:spPr>
                <a:xfrm rot="-5400000">
                  <a:off x="-453825" y="3226700"/>
                  <a:ext cx="2538050" cy="2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522" h="1088" extrusionOk="0">
                      <a:moveTo>
                        <a:pt x="1" y="0"/>
                      </a:moveTo>
                      <a:lnTo>
                        <a:pt x="1" y="1088"/>
                      </a:lnTo>
                      <a:lnTo>
                        <a:pt x="101521" y="1088"/>
                      </a:lnTo>
                      <a:lnTo>
                        <a:pt x="10152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01" name="Google Shape;15201;p16"/>
                <p:cNvSpPr/>
                <p:nvPr/>
              </p:nvSpPr>
              <p:spPr>
                <a:xfrm rot="-5400000">
                  <a:off x="-535587" y="3232963"/>
                  <a:ext cx="2538050" cy="1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522" h="587" extrusionOk="0">
                      <a:moveTo>
                        <a:pt x="1" y="0"/>
                      </a:moveTo>
                      <a:lnTo>
                        <a:pt x="1" y="587"/>
                      </a:lnTo>
                      <a:lnTo>
                        <a:pt x="101521" y="587"/>
                      </a:lnTo>
                      <a:lnTo>
                        <a:pt x="10152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02" name="Google Shape;15202;p16"/>
                <p:cNvSpPr/>
                <p:nvPr/>
              </p:nvSpPr>
              <p:spPr>
                <a:xfrm rot="-5400000">
                  <a:off x="487038" y="2568463"/>
                  <a:ext cx="200675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7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03" name="Google Shape;15203;p16"/>
                <p:cNvSpPr/>
                <p:nvPr/>
              </p:nvSpPr>
              <p:spPr>
                <a:xfrm rot="-5400000">
                  <a:off x="523163" y="2676663"/>
                  <a:ext cx="5700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53" extrusionOk="0">
                      <a:moveTo>
                        <a:pt x="685" y="1"/>
                      </a:moveTo>
                      <a:cubicBezTo>
                        <a:pt x="523" y="1"/>
                        <a:pt x="363" y="78"/>
                        <a:pt x="277" y="234"/>
                      </a:cubicBezTo>
                      <a:lnTo>
                        <a:pt x="139" y="458"/>
                      </a:lnTo>
                      <a:cubicBezTo>
                        <a:pt x="1" y="682"/>
                        <a:pt x="87" y="976"/>
                        <a:pt x="312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279" y="2253"/>
                      </a:lnTo>
                      <a:lnTo>
                        <a:pt x="2124" y="2011"/>
                      </a:lnTo>
                      <a:lnTo>
                        <a:pt x="1106" y="234"/>
                      </a:lnTo>
                      <a:cubicBezTo>
                        <a:pt x="1011" y="78"/>
                        <a:pt x="847" y="1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04" name="Google Shape;15204;p16"/>
                <p:cNvSpPr/>
                <p:nvPr/>
              </p:nvSpPr>
              <p:spPr>
                <a:xfrm rot="-5400000">
                  <a:off x="615188" y="2654313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05" y="2745"/>
                      </a:cubicBezTo>
                      <a:lnTo>
                        <a:pt x="864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05" name="Google Shape;15205;p16"/>
                <p:cNvSpPr/>
                <p:nvPr/>
              </p:nvSpPr>
              <p:spPr>
                <a:xfrm rot="-5400000">
                  <a:off x="525875" y="2654325"/>
                  <a:ext cx="3412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5" extrusionOk="0">
                      <a:moveTo>
                        <a:pt x="622" y="0"/>
                      </a:moveTo>
                      <a:cubicBezTo>
                        <a:pt x="242" y="0"/>
                        <a:pt x="1" y="397"/>
                        <a:pt x="190" y="725"/>
                      </a:cubicBezTo>
                      <a:lnTo>
                        <a:pt x="1209" y="2486"/>
                      </a:lnTo>
                      <a:lnTo>
                        <a:pt x="1364" y="2744"/>
                      </a:lnTo>
                      <a:lnTo>
                        <a:pt x="1364" y="483"/>
                      </a:lnTo>
                      <a:cubicBezTo>
                        <a:pt x="1364" y="207"/>
                        <a:pt x="1140" y="0"/>
                        <a:pt x="8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06" name="Google Shape;15206;p16"/>
                <p:cNvSpPr/>
                <p:nvPr/>
              </p:nvSpPr>
              <p:spPr>
                <a:xfrm rot="-5400000">
                  <a:off x="615413" y="26148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08" y="2745"/>
                        <a:pt x="484" y="2745"/>
                      </a:cubicBezTo>
                      <a:lnTo>
                        <a:pt x="743" y="2745"/>
                      </a:lnTo>
                      <a:cubicBezTo>
                        <a:pt x="1105" y="2745"/>
                        <a:pt x="1347" y="2331"/>
                        <a:pt x="1157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07" name="Google Shape;15207;p16"/>
                <p:cNvSpPr/>
                <p:nvPr/>
              </p:nvSpPr>
              <p:spPr>
                <a:xfrm rot="-5400000">
                  <a:off x="568463" y="2607013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68" y="1139"/>
                      </a:lnTo>
                      <a:cubicBezTo>
                        <a:pt x="2041" y="1178"/>
                        <a:pt x="2121" y="1198"/>
                        <a:pt x="2200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5" y="414"/>
                        <a:pt x="2711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08" name="Google Shape;15208;p16"/>
                <p:cNvSpPr/>
                <p:nvPr/>
              </p:nvSpPr>
              <p:spPr>
                <a:xfrm rot="-5400000">
                  <a:off x="594975" y="2604650"/>
                  <a:ext cx="5655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66" extrusionOk="0">
                      <a:moveTo>
                        <a:pt x="0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7" y="2183"/>
                        <a:pt x="2002" y="2019"/>
                      </a:cubicBezTo>
                      <a:lnTo>
                        <a:pt x="2123" y="1812"/>
                      </a:lnTo>
                      <a:cubicBezTo>
                        <a:pt x="2261" y="1571"/>
                        <a:pt x="2192" y="1260"/>
                        <a:pt x="1951" y="11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09" name="Google Shape;15209;p16"/>
                <p:cNvSpPr/>
                <p:nvPr/>
              </p:nvSpPr>
              <p:spPr>
                <a:xfrm rot="-5400000">
                  <a:off x="568350" y="27011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604" y="0"/>
                      </a:moveTo>
                      <a:cubicBezTo>
                        <a:pt x="242" y="0"/>
                        <a:pt x="0" y="414"/>
                        <a:pt x="190" y="725"/>
                      </a:cubicBezTo>
                      <a:lnTo>
                        <a:pt x="311" y="949"/>
                      </a:lnTo>
                      <a:cubicBezTo>
                        <a:pt x="404" y="1100"/>
                        <a:pt x="566" y="1189"/>
                        <a:pt x="737" y="1189"/>
                      </a:cubicBezTo>
                      <a:cubicBezTo>
                        <a:pt x="820" y="1189"/>
                        <a:pt x="905" y="1167"/>
                        <a:pt x="984" y="1122"/>
                      </a:cubicBezTo>
                      <a:lnTo>
                        <a:pt x="293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10" name="Google Shape;15210;p16"/>
                <p:cNvSpPr/>
                <p:nvPr/>
              </p:nvSpPr>
              <p:spPr>
                <a:xfrm rot="-5400000">
                  <a:off x="594588" y="2676663"/>
                  <a:ext cx="5700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53" extrusionOk="0">
                      <a:moveTo>
                        <a:pt x="2279" y="0"/>
                      </a:moveTo>
                      <a:lnTo>
                        <a:pt x="312" y="1139"/>
                      </a:lnTo>
                      <a:cubicBezTo>
                        <a:pt x="87" y="1260"/>
                        <a:pt x="1" y="1571"/>
                        <a:pt x="139" y="1795"/>
                      </a:cubicBezTo>
                      <a:lnTo>
                        <a:pt x="277" y="2019"/>
                      </a:lnTo>
                      <a:cubicBezTo>
                        <a:pt x="363" y="2175"/>
                        <a:pt x="523" y="2252"/>
                        <a:pt x="685" y="2252"/>
                      </a:cubicBezTo>
                      <a:cubicBezTo>
                        <a:pt x="847" y="2252"/>
                        <a:pt x="1011" y="2175"/>
                        <a:pt x="1106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11" name="Google Shape;15211;p16"/>
                <p:cNvSpPr/>
                <p:nvPr/>
              </p:nvSpPr>
              <p:spPr>
                <a:xfrm rot="-5400000">
                  <a:off x="526100" y="261527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38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12" name="Google Shape;15212;p16"/>
                <p:cNvSpPr/>
                <p:nvPr/>
              </p:nvSpPr>
              <p:spPr>
                <a:xfrm rot="-5400000">
                  <a:off x="533038" y="2607138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201" y="0"/>
                      </a:moveTo>
                      <a:cubicBezTo>
                        <a:pt x="2121" y="0"/>
                        <a:pt x="2041" y="21"/>
                        <a:pt x="1968" y="66"/>
                      </a:cubicBezTo>
                      <a:lnTo>
                        <a:pt x="381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711" y="1188"/>
                        <a:pt x="2935" y="791"/>
                        <a:pt x="2745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7" y="0"/>
                        <a:pt x="22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13" name="Google Shape;15213;p16"/>
                <p:cNvSpPr/>
                <p:nvPr/>
              </p:nvSpPr>
              <p:spPr>
                <a:xfrm rot="-5400000">
                  <a:off x="523438" y="2604863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8" y="2007"/>
                      </a:lnTo>
                      <a:lnTo>
                        <a:pt x="0" y="2249"/>
                      </a:lnTo>
                      <a:lnTo>
                        <a:pt x="380" y="2042"/>
                      </a:lnTo>
                      <a:lnTo>
                        <a:pt x="1951" y="1127"/>
                      </a:lnTo>
                      <a:cubicBezTo>
                        <a:pt x="2175" y="989"/>
                        <a:pt x="2261" y="696"/>
                        <a:pt x="2123" y="454"/>
                      </a:cubicBezTo>
                      <a:lnTo>
                        <a:pt x="2002" y="247"/>
                      </a:lnTo>
                      <a:cubicBezTo>
                        <a:pt x="1907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14" name="Google Shape;15214;p16"/>
                <p:cNvSpPr/>
                <p:nvPr/>
              </p:nvSpPr>
              <p:spPr>
                <a:xfrm rot="-5400000">
                  <a:off x="533025" y="27011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737" y="0"/>
                      </a:moveTo>
                      <a:cubicBezTo>
                        <a:pt x="566" y="0"/>
                        <a:pt x="404" y="89"/>
                        <a:pt x="311" y="240"/>
                      </a:cubicBezTo>
                      <a:lnTo>
                        <a:pt x="190" y="464"/>
                      </a:lnTo>
                      <a:cubicBezTo>
                        <a:pt x="0" y="775"/>
                        <a:pt x="242" y="1189"/>
                        <a:pt x="604" y="1189"/>
                      </a:cubicBezTo>
                      <a:lnTo>
                        <a:pt x="2934" y="1189"/>
                      </a:lnTo>
                      <a:lnTo>
                        <a:pt x="1743" y="516"/>
                      </a:lnTo>
                      <a:lnTo>
                        <a:pt x="984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15" name="Google Shape;15215;p16"/>
                <p:cNvSpPr/>
                <p:nvPr/>
              </p:nvSpPr>
              <p:spPr>
                <a:xfrm rot="-5400000">
                  <a:off x="557375" y="26388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192" y="0"/>
                      </a:moveTo>
                      <a:cubicBezTo>
                        <a:pt x="536" y="0"/>
                        <a:pt x="1" y="536"/>
                        <a:pt x="1" y="1209"/>
                      </a:cubicBezTo>
                      <a:cubicBezTo>
                        <a:pt x="1" y="1865"/>
                        <a:pt x="536" y="2400"/>
                        <a:pt x="1192" y="2400"/>
                      </a:cubicBezTo>
                      <a:cubicBezTo>
                        <a:pt x="1865" y="2400"/>
                        <a:pt x="2400" y="1865"/>
                        <a:pt x="2400" y="1209"/>
                      </a:cubicBezTo>
                      <a:cubicBezTo>
                        <a:pt x="2400" y="536"/>
                        <a:pt x="1865" y="0"/>
                        <a:pt x="1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16" name="Google Shape;15216;p16"/>
                <p:cNvSpPr/>
                <p:nvPr/>
              </p:nvSpPr>
              <p:spPr>
                <a:xfrm rot="-5400000">
                  <a:off x="487250" y="3139975"/>
                  <a:ext cx="2002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0" h="8026" extrusionOk="0">
                      <a:moveTo>
                        <a:pt x="7543" y="466"/>
                      </a:moveTo>
                      <a:lnTo>
                        <a:pt x="7543" y="7560"/>
                      </a:lnTo>
                      <a:lnTo>
                        <a:pt x="467" y="7560"/>
                      </a:lnTo>
                      <a:lnTo>
                        <a:pt x="467" y="466"/>
                      </a:lnTo>
                      <a:close/>
                      <a:moveTo>
                        <a:pt x="1" y="0"/>
                      </a:moveTo>
                      <a:lnTo>
                        <a:pt x="1" y="8026"/>
                      </a:lnTo>
                      <a:lnTo>
                        <a:pt x="8009" y="8026"/>
                      </a:lnTo>
                      <a:lnTo>
                        <a:pt x="800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17" name="Google Shape;15217;p16"/>
                <p:cNvSpPr/>
                <p:nvPr/>
              </p:nvSpPr>
              <p:spPr>
                <a:xfrm rot="-5400000">
                  <a:off x="523175" y="3247950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682" y="1"/>
                      </a:moveTo>
                      <a:cubicBezTo>
                        <a:pt x="518" y="1"/>
                        <a:pt x="354" y="78"/>
                        <a:pt x="259" y="234"/>
                      </a:cubicBezTo>
                      <a:lnTo>
                        <a:pt x="138" y="458"/>
                      </a:lnTo>
                      <a:cubicBezTo>
                        <a:pt x="0" y="682"/>
                        <a:pt x="87" y="993"/>
                        <a:pt x="311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279" y="2253"/>
                      </a:lnTo>
                      <a:lnTo>
                        <a:pt x="2123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18" name="Google Shape;15218;p16"/>
                <p:cNvSpPr/>
                <p:nvPr/>
              </p:nvSpPr>
              <p:spPr>
                <a:xfrm rot="-5400000">
                  <a:off x="615188" y="3225613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64" y="1"/>
                      </a:moveTo>
                      <a:lnTo>
                        <a:pt x="191" y="2020"/>
                      </a:lnTo>
                      <a:cubicBezTo>
                        <a:pt x="1" y="2331"/>
                        <a:pt x="243" y="2745"/>
                        <a:pt x="622" y="2745"/>
                      </a:cubicBezTo>
                      <a:lnTo>
                        <a:pt x="864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19" name="Google Shape;15219;p16"/>
                <p:cNvSpPr/>
                <p:nvPr/>
              </p:nvSpPr>
              <p:spPr>
                <a:xfrm rot="-5400000">
                  <a:off x="525875" y="3225625"/>
                  <a:ext cx="3412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5" extrusionOk="0">
                      <a:moveTo>
                        <a:pt x="622" y="0"/>
                      </a:moveTo>
                      <a:cubicBezTo>
                        <a:pt x="243" y="0"/>
                        <a:pt x="1" y="397"/>
                        <a:pt x="191" y="725"/>
                      </a:cubicBezTo>
                      <a:lnTo>
                        <a:pt x="1209" y="2486"/>
                      </a:lnTo>
                      <a:lnTo>
                        <a:pt x="1364" y="2744"/>
                      </a:lnTo>
                      <a:lnTo>
                        <a:pt x="1364" y="483"/>
                      </a:lnTo>
                      <a:cubicBezTo>
                        <a:pt x="1364" y="207"/>
                        <a:pt x="1140" y="0"/>
                        <a:pt x="8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20" name="Google Shape;15220;p16"/>
                <p:cNvSpPr/>
                <p:nvPr/>
              </p:nvSpPr>
              <p:spPr>
                <a:xfrm rot="-5400000">
                  <a:off x="615200" y="318635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" y="1"/>
                      </a:moveTo>
                      <a:lnTo>
                        <a:pt x="1" y="2262"/>
                      </a:lnTo>
                      <a:cubicBezTo>
                        <a:pt x="1" y="2521"/>
                        <a:pt x="225" y="2745"/>
                        <a:pt x="501" y="2745"/>
                      </a:cubicBezTo>
                      <a:lnTo>
                        <a:pt x="743" y="2745"/>
                      </a:lnTo>
                      <a:cubicBezTo>
                        <a:pt x="1122" y="2745"/>
                        <a:pt x="1364" y="2331"/>
                        <a:pt x="1174" y="202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21" name="Google Shape;15221;p16"/>
                <p:cNvSpPr/>
                <p:nvPr/>
              </p:nvSpPr>
              <p:spPr>
                <a:xfrm rot="-5400000">
                  <a:off x="568463" y="3178288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0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2" y="1198"/>
                        <a:pt x="2194" y="1198"/>
                      </a:cubicBezTo>
                      <a:cubicBezTo>
                        <a:pt x="2365" y="1198"/>
                        <a:pt x="2530" y="1113"/>
                        <a:pt x="2624" y="949"/>
                      </a:cubicBezTo>
                      <a:lnTo>
                        <a:pt x="2744" y="742"/>
                      </a:lnTo>
                      <a:cubicBezTo>
                        <a:pt x="2934" y="414"/>
                        <a:pt x="2693" y="17"/>
                        <a:pt x="2330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22" name="Google Shape;15222;p16"/>
                <p:cNvSpPr/>
                <p:nvPr/>
              </p:nvSpPr>
              <p:spPr>
                <a:xfrm rot="-5400000">
                  <a:off x="594975" y="3175950"/>
                  <a:ext cx="5655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66" extrusionOk="0">
                      <a:moveTo>
                        <a:pt x="1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8" y="2183"/>
                        <a:pt x="2003" y="2019"/>
                      </a:cubicBezTo>
                      <a:lnTo>
                        <a:pt x="2124" y="1812"/>
                      </a:lnTo>
                      <a:cubicBezTo>
                        <a:pt x="2262" y="1571"/>
                        <a:pt x="2193" y="1260"/>
                        <a:pt x="1951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23" name="Google Shape;15223;p16"/>
                <p:cNvSpPr/>
                <p:nvPr/>
              </p:nvSpPr>
              <p:spPr>
                <a:xfrm rot="-5400000">
                  <a:off x="568350" y="32724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605" y="0"/>
                      </a:moveTo>
                      <a:cubicBezTo>
                        <a:pt x="242" y="0"/>
                        <a:pt x="1" y="414"/>
                        <a:pt x="190" y="725"/>
                      </a:cubicBezTo>
                      <a:lnTo>
                        <a:pt x="311" y="949"/>
                      </a:lnTo>
                      <a:cubicBezTo>
                        <a:pt x="404" y="1100"/>
                        <a:pt x="567" y="1189"/>
                        <a:pt x="737" y="1189"/>
                      </a:cubicBezTo>
                      <a:cubicBezTo>
                        <a:pt x="820" y="1189"/>
                        <a:pt x="905" y="1167"/>
                        <a:pt x="984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24" name="Google Shape;15224;p16"/>
                <p:cNvSpPr/>
                <p:nvPr/>
              </p:nvSpPr>
              <p:spPr>
                <a:xfrm rot="-5400000">
                  <a:off x="594600" y="3247950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2279" y="0"/>
                      </a:moveTo>
                      <a:lnTo>
                        <a:pt x="311" y="1139"/>
                      </a:lnTo>
                      <a:cubicBezTo>
                        <a:pt x="87" y="1260"/>
                        <a:pt x="0" y="1571"/>
                        <a:pt x="138" y="1795"/>
                      </a:cubicBezTo>
                      <a:lnTo>
                        <a:pt x="259" y="2019"/>
                      </a:lnTo>
                      <a:cubicBezTo>
                        <a:pt x="354" y="2175"/>
                        <a:pt x="518" y="2252"/>
                        <a:pt x="682" y="2252"/>
                      </a:cubicBezTo>
                      <a:cubicBezTo>
                        <a:pt x="846" y="2252"/>
                        <a:pt x="1010" y="2175"/>
                        <a:pt x="1105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25" name="Google Shape;15225;p16"/>
                <p:cNvSpPr/>
                <p:nvPr/>
              </p:nvSpPr>
              <p:spPr>
                <a:xfrm rot="-5400000">
                  <a:off x="525888" y="3186363"/>
                  <a:ext cx="34100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5" extrusionOk="0">
                      <a:moveTo>
                        <a:pt x="501" y="0"/>
                      </a:moveTo>
                      <a:cubicBezTo>
                        <a:pt x="225" y="0"/>
                        <a:pt x="1" y="207"/>
                        <a:pt x="1" y="483"/>
                      </a:cubicBezTo>
                      <a:lnTo>
                        <a:pt x="1" y="2744"/>
                      </a:lnTo>
                      <a:lnTo>
                        <a:pt x="156" y="2486"/>
                      </a:lnTo>
                      <a:lnTo>
                        <a:pt x="1174" y="725"/>
                      </a:lnTo>
                      <a:cubicBezTo>
                        <a:pt x="1364" y="397"/>
                        <a:pt x="1122" y="0"/>
                        <a:pt x="76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26" name="Google Shape;15226;p16"/>
                <p:cNvSpPr/>
                <p:nvPr/>
              </p:nvSpPr>
              <p:spPr>
                <a:xfrm rot="-5400000">
                  <a:off x="533038" y="3178413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195" y="0"/>
                      </a:moveTo>
                      <a:cubicBezTo>
                        <a:pt x="2112" y="0"/>
                        <a:pt x="2029" y="21"/>
                        <a:pt x="1951" y="66"/>
                      </a:cubicBezTo>
                      <a:lnTo>
                        <a:pt x="380" y="981"/>
                      </a:lnTo>
                      <a:lnTo>
                        <a:pt x="0" y="1188"/>
                      </a:lnTo>
                      <a:lnTo>
                        <a:pt x="2330" y="1188"/>
                      </a:lnTo>
                      <a:cubicBezTo>
                        <a:pt x="2693" y="1188"/>
                        <a:pt x="2934" y="791"/>
                        <a:pt x="2744" y="463"/>
                      </a:cubicBezTo>
                      <a:lnTo>
                        <a:pt x="2624" y="256"/>
                      </a:lnTo>
                      <a:cubicBezTo>
                        <a:pt x="2530" y="92"/>
                        <a:pt x="2366" y="0"/>
                        <a:pt x="21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27" name="Google Shape;15227;p16"/>
                <p:cNvSpPr/>
                <p:nvPr/>
              </p:nvSpPr>
              <p:spPr>
                <a:xfrm rot="-5400000">
                  <a:off x="523438" y="3176163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9" y="2007"/>
                      </a:lnTo>
                      <a:lnTo>
                        <a:pt x="1" y="2249"/>
                      </a:lnTo>
                      <a:lnTo>
                        <a:pt x="380" y="2042"/>
                      </a:lnTo>
                      <a:lnTo>
                        <a:pt x="1951" y="1127"/>
                      </a:lnTo>
                      <a:cubicBezTo>
                        <a:pt x="2175" y="989"/>
                        <a:pt x="2262" y="696"/>
                        <a:pt x="2124" y="454"/>
                      </a:cubicBezTo>
                      <a:lnTo>
                        <a:pt x="2003" y="247"/>
                      </a:lnTo>
                      <a:cubicBezTo>
                        <a:pt x="1908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28" name="Google Shape;15228;p16"/>
                <p:cNvSpPr/>
                <p:nvPr/>
              </p:nvSpPr>
              <p:spPr>
                <a:xfrm rot="-5400000">
                  <a:off x="533025" y="32724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1" y="240"/>
                      </a:cubicBezTo>
                      <a:lnTo>
                        <a:pt x="190" y="464"/>
                      </a:lnTo>
                      <a:cubicBezTo>
                        <a:pt x="1" y="775"/>
                        <a:pt x="242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4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29" name="Google Shape;15229;p16"/>
                <p:cNvSpPr/>
                <p:nvPr/>
              </p:nvSpPr>
              <p:spPr>
                <a:xfrm rot="-5400000">
                  <a:off x="552325" y="3215125"/>
                  <a:ext cx="70375" cy="6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5" h="2411" extrusionOk="0">
                      <a:moveTo>
                        <a:pt x="1606" y="0"/>
                      </a:moveTo>
                      <a:cubicBezTo>
                        <a:pt x="536" y="0"/>
                        <a:pt x="1" y="1295"/>
                        <a:pt x="760" y="2054"/>
                      </a:cubicBezTo>
                      <a:cubicBezTo>
                        <a:pt x="1006" y="2301"/>
                        <a:pt x="1309" y="2411"/>
                        <a:pt x="1605" y="2411"/>
                      </a:cubicBezTo>
                      <a:cubicBezTo>
                        <a:pt x="2223" y="2411"/>
                        <a:pt x="2814" y="1932"/>
                        <a:pt x="2814" y="1209"/>
                      </a:cubicBezTo>
                      <a:cubicBezTo>
                        <a:pt x="2814" y="536"/>
                        <a:pt x="2262" y="0"/>
                        <a:pt x="16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30" name="Google Shape;15230;p16"/>
                <p:cNvSpPr/>
                <p:nvPr/>
              </p:nvSpPr>
              <p:spPr>
                <a:xfrm rot="-5400000">
                  <a:off x="487263" y="3711263"/>
                  <a:ext cx="200225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09" h="8026" extrusionOk="0">
                      <a:moveTo>
                        <a:pt x="7542" y="466"/>
                      </a:moveTo>
                      <a:lnTo>
                        <a:pt x="7542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08" y="8026"/>
                      </a:lnTo>
                      <a:lnTo>
                        <a:pt x="800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31" name="Google Shape;15231;p16"/>
                <p:cNvSpPr/>
                <p:nvPr/>
              </p:nvSpPr>
              <p:spPr>
                <a:xfrm rot="-5400000">
                  <a:off x="523388" y="38194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682" y="1"/>
                      </a:moveTo>
                      <a:cubicBezTo>
                        <a:pt x="518" y="1"/>
                        <a:pt x="354" y="78"/>
                        <a:pt x="259" y="234"/>
                      </a:cubicBezTo>
                      <a:lnTo>
                        <a:pt x="139" y="458"/>
                      </a:lnTo>
                      <a:cubicBezTo>
                        <a:pt x="1" y="682"/>
                        <a:pt x="70" y="993"/>
                        <a:pt x="311" y="1114"/>
                      </a:cubicBezTo>
                      <a:lnTo>
                        <a:pt x="1071" y="1563"/>
                      </a:lnTo>
                      <a:lnTo>
                        <a:pt x="2262" y="2253"/>
                      </a:lnTo>
                      <a:lnTo>
                        <a:pt x="2124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32" name="Google Shape;15232;p16"/>
                <p:cNvSpPr/>
                <p:nvPr/>
              </p:nvSpPr>
              <p:spPr>
                <a:xfrm rot="-5400000">
                  <a:off x="615200" y="379690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0" y="2331"/>
                        <a:pt x="242" y="2745"/>
                        <a:pt x="604" y="2745"/>
                      </a:cubicBezTo>
                      <a:lnTo>
                        <a:pt x="863" y="2745"/>
                      </a:lnTo>
                      <a:cubicBezTo>
                        <a:pt x="1139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33" name="Google Shape;15233;p16"/>
                <p:cNvSpPr/>
                <p:nvPr/>
              </p:nvSpPr>
              <p:spPr>
                <a:xfrm rot="-5400000">
                  <a:off x="526100" y="379712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604" y="0"/>
                      </a:moveTo>
                      <a:cubicBezTo>
                        <a:pt x="242" y="0"/>
                        <a:pt x="0" y="397"/>
                        <a:pt x="190" y="725"/>
                      </a:cubicBezTo>
                      <a:lnTo>
                        <a:pt x="1208" y="2486"/>
                      </a:lnTo>
                      <a:lnTo>
                        <a:pt x="1346" y="2744"/>
                      </a:lnTo>
                      <a:lnTo>
                        <a:pt x="1346" y="483"/>
                      </a:lnTo>
                      <a:cubicBezTo>
                        <a:pt x="1346" y="207"/>
                        <a:pt x="1139" y="0"/>
                        <a:pt x="8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34" name="Google Shape;15234;p16"/>
                <p:cNvSpPr/>
                <p:nvPr/>
              </p:nvSpPr>
              <p:spPr>
                <a:xfrm rot="-5400000">
                  <a:off x="615188" y="3757638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" y="1"/>
                      </a:moveTo>
                      <a:lnTo>
                        <a:pt x="1" y="2262"/>
                      </a:lnTo>
                      <a:cubicBezTo>
                        <a:pt x="1" y="2521"/>
                        <a:pt x="225" y="2745"/>
                        <a:pt x="484" y="2745"/>
                      </a:cubicBezTo>
                      <a:lnTo>
                        <a:pt x="743" y="2745"/>
                      </a:lnTo>
                      <a:cubicBezTo>
                        <a:pt x="1123" y="2745"/>
                        <a:pt x="1364" y="2331"/>
                        <a:pt x="1174" y="202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35" name="Google Shape;15235;p16"/>
                <p:cNvSpPr/>
                <p:nvPr/>
              </p:nvSpPr>
              <p:spPr>
                <a:xfrm rot="-5400000">
                  <a:off x="568513" y="3749638"/>
                  <a:ext cx="732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1" h="1198" extrusionOk="0">
                      <a:moveTo>
                        <a:pt x="0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2" y="1198"/>
                        <a:pt x="2194" y="1198"/>
                      </a:cubicBezTo>
                      <a:cubicBezTo>
                        <a:pt x="2366" y="1198"/>
                        <a:pt x="2530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1" y="421"/>
                        <a:pt x="2703" y="17"/>
                        <a:pt x="2336" y="17"/>
                      </a:cubicBezTo>
                      <a:cubicBezTo>
                        <a:pt x="2329" y="17"/>
                        <a:pt x="2321" y="17"/>
                        <a:pt x="2313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36" name="Google Shape;15236;p16"/>
                <p:cNvSpPr/>
                <p:nvPr/>
              </p:nvSpPr>
              <p:spPr>
                <a:xfrm rot="-5400000">
                  <a:off x="594763" y="3747463"/>
                  <a:ext cx="56975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66" extrusionOk="0">
                      <a:moveTo>
                        <a:pt x="1" y="0"/>
                      </a:moveTo>
                      <a:lnTo>
                        <a:pt x="1174" y="2019"/>
                      </a:lnTo>
                      <a:cubicBezTo>
                        <a:pt x="1269" y="2183"/>
                        <a:pt x="1433" y="2265"/>
                        <a:pt x="1595" y="2265"/>
                      </a:cubicBezTo>
                      <a:cubicBezTo>
                        <a:pt x="1757" y="2265"/>
                        <a:pt x="1916" y="2183"/>
                        <a:pt x="2003" y="2019"/>
                      </a:cubicBezTo>
                      <a:lnTo>
                        <a:pt x="2141" y="1812"/>
                      </a:lnTo>
                      <a:cubicBezTo>
                        <a:pt x="2279" y="1571"/>
                        <a:pt x="2210" y="1260"/>
                        <a:pt x="1968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37" name="Google Shape;15237;p16"/>
                <p:cNvSpPr/>
                <p:nvPr/>
              </p:nvSpPr>
              <p:spPr>
                <a:xfrm rot="-5400000">
                  <a:off x="568338" y="3843763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622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5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38" name="Google Shape;15238;p16"/>
                <p:cNvSpPr/>
                <p:nvPr/>
              </p:nvSpPr>
              <p:spPr>
                <a:xfrm rot="-5400000">
                  <a:off x="594813" y="38194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2262" y="0"/>
                      </a:moveTo>
                      <a:lnTo>
                        <a:pt x="311" y="1139"/>
                      </a:lnTo>
                      <a:cubicBezTo>
                        <a:pt x="70" y="1260"/>
                        <a:pt x="1" y="1571"/>
                        <a:pt x="139" y="1795"/>
                      </a:cubicBezTo>
                      <a:lnTo>
                        <a:pt x="259" y="2019"/>
                      </a:lnTo>
                      <a:cubicBezTo>
                        <a:pt x="354" y="2175"/>
                        <a:pt x="518" y="2252"/>
                        <a:pt x="682" y="2252"/>
                      </a:cubicBezTo>
                      <a:cubicBezTo>
                        <a:pt x="846" y="2252"/>
                        <a:pt x="1010" y="2175"/>
                        <a:pt x="1105" y="2019"/>
                      </a:cubicBezTo>
                      <a:lnTo>
                        <a:pt x="2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39" name="Google Shape;15239;p16"/>
                <p:cNvSpPr/>
                <p:nvPr/>
              </p:nvSpPr>
              <p:spPr>
                <a:xfrm rot="-5400000">
                  <a:off x="525913" y="3757688"/>
                  <a:ext cx="340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" h="2746" extrusionOk="0">
                      <a:moveTo>
                        <a:pt x="766" y="1"/>
                      </a:moveTo>
                      <a:cubicBezTo>
                        <a:pt x="758" y="1"/>
                        <a:pt x="751" y="1"/>
                        <a:pt x="743" y="1"/>
                      </a:cubicBezTo>
                      <a:lnTo>
                        <a:pt x="484" y="1"/>
                      </a:lnTo>
                      <a:cubicBezTo>
                        <a:pt x="208" y="1"/>
                        <a:pt x="1" y="225"/>
                        <a:pt x="1" y="484"/>
                      </a:cubicBezTo>
                      <a:lnTo>
                        <a:pt x="1" y="2745"/>
                      </a:lnTo>
                      <a:lnTo>
                        <a:pt x="156" y="2487"/>
                      </a:lnTo>
                      <a:lnTo>
                        <a:pt x="1174" y="726"/>
                      </a:lnTo>
                      <a:cubicBezTo>
                        <a:pt x="1360" y="405"/>
                        <a:pt x="1132" y="1"/>
                        <a:pt x="76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40" name="Google Shape;15240;p16"/>
                <p:cNvSpPr/>
                <p:nvPr/>
              </p:nvSpPr>
              <p:spPr>
                <a:xfrm rot="-5400000">
                  <a:off x="532875" y="3749525"/>
                  <a:ext cx="737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" h="1189" extrusionOk="0">
                      <a:moveTo>
                        <a:pt x="2204" y="0"/>
                      </a:moveTo>
                      <a:cubicBezTo>
                        <a:pt x="2122" y="0"/>
                        <a:pt x="2041" y="21"/>
                        <a:pt x="1968" y="66"/>
                      </a:cubicBezTo>
                      <a:lnTo>
                        <a:pt x="380" y="981"/>
                      </a:lnTo>
                      <a:lnTo>
                        <a:pt x="0" y="1188"/>
                      </a:lnTo>
                      <a:lnTo>
                        <a:pt x="2331" y="1188"/>
                      </a:lnTo>
                      <a:cubicBezTo>
                        <a:pt x="2338" y="1188"/>
                        <a:pt x="2346" y="1188"/>
                        <a:pt x="2353" y="1188"/>
                      </a:cubicBezTo>
                      <a:cubicBezTo>
                        <a:pt x="2720" y="1188"/>
                        <a:pt x="2948" y="784"/>
                        <a:pt x="2762" y="463"/>
                      </a:cubicBezTo>
                      <a:lnTo>
                        <a:pt x="2624" y="256"/>
                      </a:lnTo>
                      <a:cubicBezTo>
                        <a:pt x="2542" y="92"/>
                        <a:pt x="2374" y="0"/>
                        <a:pt x="220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41" name="Google Shape;15241;p16"/>
                <p:cNvSpPr/>
                <p:nvPr/>
              </p:nvSpPr>
              <p:spPr>
                <a:xfrm rot="-5400000">
                  <a:off x="523225" y="3747675"/>
                  <a:ext cx="56975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49" extrusionOk="0">
                      <a:moveTo>
                        <a:pt x="1597" y="1"/>
                      </a:moveTo>
                      <a:cubicBezTo>
                        <a:pt x="1433" y="1"/>
                        <a:pt x="1269" y="83"/>
                        <a:pt x="1174" y="247"/>
                      </a:cubicBezTo>
                      <a:lnTo>
                        <a:pt x="156" y="2007"/>
                      </a:lnTo>
                      <a:lnTo>
                        <a:pt x="1" y="2249"/>
                      </a:lnTo>
                      <a:lnTo>
                        <a:pt x="380" y="2042"/>
                      </a:lnTo>
                      <a:lnTo>
                        <a:pt x="1968" y="1127"/>
                      </a:lnTo>
                      <a:cubicBezTo>
                        <a:pt x="2193" y="989"/>
                        <a:pt x="2279" y="696"/>
                        <a:pt x="2141" y="454"/>
                      </a:cubicBezTo>
                      <a:lnTo>
                        <a:pt x="2020" y="247"/>
                      </a:lnTo>
                      <a:cubicBezTo>
                        <a:pt x="1925" y="83"/>
                        <a:pt x="1761" y="1"/>
                        <a:pt x="159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42" name="Google Shape;15242;p16"/>
                <p:cNvSpPr/>
                <p:nvPr/>
              </p:nvSpPr>
              <p:spPr>
                <a:xfrm rot="-5400000">
                  <a:off x="533013" y="3843763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2" y="240"/>
                      </a:cubicBezTo>
                      <a:lnTo>
                        <a:pt x="191" y="464"/>
                      </a:lnTo>
                      <a:cubicBezTo>
                        <a:pt x="1" y="775"/>
                        <a:pt x="225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5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43" name="Google Shape;15243;p16"/>
                <p:cNvSpPr/>
                <p:nvPr/>
              </p:nvSpPr>
              <p:spPr>
                <a:xfrm rot="-5400000">
                  <a:off x="557375" y="37818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208" y="0"/>
                      </a:moveTo>
                      <a:cubicBezTo>
                        <a:pt x="535" y="0"/>
                        <a:pt x="0" y="536"/>
                        <a:pt x="0" y="1209"/>
                      </a:cubicBezTo>
                      <a:cubicBezTo>
                        <a:pt x="0" y="1865"/>
                        <a:pt x="535" y="2400"/>
                        <a:pt x="1208" y="2400"/>
                      </a:cubicBezTo>
                      <a:cubicBezTo>
                        <a:pt x="1864" y="2400"/>
                        <a:pt x="2399" y="1865"/>
                        <a:pt x="2399" y="1209"/>
                      </a:cubicBezTo>
                      <a:cubicBezTo>
                        <a:pt x="2399" y="536"/>
                        <a:pt x="1864" y="0"/>
                        <a:pt x="12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44" name="Google Shape;15244;p16"/>
                <p:cNvSpPr/>
                <p:nvPr/>
              </p:nvSpPr>
              <p:spPr>
                <a:xfrm rot="-5400000">
                  <a:off x="487050" y="4282775"/>
                  <a:ext cx="2006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6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83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45" name="Google Shape;15245;p16"/>
                <p:cNvSpPr/>
                <p:nvPr/>
              </p:nvSpPr>
              <p:spPr>
                <a:xfrm rot="-5400000">
                  <a:off x="523388" y="43907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683" y="1"/>
                      </a:moveTo>
                      <a:cubicBezTo>
                        <a:pt x="519" y="1"/>
                        <a:pt x="355" y="78"/>
                        <a:pt x="260" y="234"/>
                      </a:cubicBezTo>
                      <a:lnTo>
                        <a:pt x="139" y="458"/>
                      </a:lnTo>
                      <a:cubicBezTo>
                        <a:pt x="1" y="682"/>
                        <a:pt x="70" y="993"/>
                        <a:pt x="312" y="1114"/>
                      </a:cubicBezTo>
                      <a:lnTo>
                        <a:pt x="1071" y="1563"/>
                      </a:lnTo>
                      <a:lnTo>
                        <a:pt x="2262" y="2253"/>
                      </a:lnTo>
                      <a:lnTo>
                        <a:pt x="2124" y="2011"/>
                      </a:lnTo>
                      <a:lnTo>
                        <a:pt x="1106" y="234"/>
                      </a:lnTo>
                      <a:cubicBezTo>
                        <a:pt x="1011" y="78"/>
                        <a:pt x="847" y="1"/>
                        <a:pt x="68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46" name="Google Shape;15246;p16"/>
                <p:cNvSpPr/>
                <p:nvPr/>
              </p:nvSpPr>
              <p:spPr>
                <a:xfrm rot="-5400000">
                  <a:off x="615188" y="4368188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47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22" y="2745"/>
                      </a:cubicBezTo>
                      <a:lnTo>
                        <a:pt x="881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47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47" name="Google Shape;15247;p16"/>
                <p:cNvSpPr/>
                <p:nvPr/>
              </p:nvSpPr>
              <p:spPr>
                <a:xfrm rot="-5400000">
                  <a:off x="526138" y="4368363"/>
                  <a:ext cx="335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3" h="2746" extrusionOk="0">
                      <a:moveTo>
                        <a:pt x="595" y="1"/>
                      </a:moveTo>
                      <a:cubicBezTo>
                        <a:pt x="229" y="1"/>
                        <a:pt x="0" y="405"/>
                        <a:pt x="186" y="726"/>
                      </a:cubicBezTo>
                      <a:lnTo>
                        <a:pt x="1205" y="2487"/>
                      </a:lnTo>
                      <a:lnTo>
                        <a:pt x="1343" y="2745"/>
                      </a:lnTo>
                      <a:lnTo>
                        <a:pt x="1343" y="484"/>
                      </a:lnTo>
                      <a:cubicBezTo>
                        <a:pt x="1343" y="225"/>
                        <a:pt x="1136" y="1"/>
                        <a:pt x="877" y="1"/>
                      </a:cubicBezTo>
                      <a:lnTo>
                        <a:pt x="618" y="1"/>
                      </a:lnTo>
                      <a:cubicBezTo>
                        <a:pt x="610" y="1"/>
                        <a:pt x="603" y="1"/>
                        <a:pt x="59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48" name="Google Shape;15248;p16"/>
                <p:cNvSpPr/>
                <p:nvPr/>
              </p:nvSpPr>
              <p:spPr>
                <a:xfrm rot="-5400000">
                  <a:off x="615413" y="43291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25" y="2745"/>
                        <a:pt x="483" y="2745"/>
                      </a:cubicBezTo>
                      <a:lnTo>
                        <a:pt x="742" y="2745"/>
                      </a:lnTo>
                      <a:cubicBezTo>
                        <a:pt x="1122" y="2745"/>
                        <a:pt x="1346" y="2331"/>
                        <a:pt x="1174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49" name="Google Shape;15249;p16"/>
                <p:cNvSpPr/>
                <p:nvPr/>
              </p:nvSpPr>
              <p:spPr>
                <a:xfrm rot="-5400000">
                  <a:off x="568463" y="4320888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3" y="1198"/>
                        <a:pt x="2194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5" y="414"/>
                        <a:pt x="2693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50" name="Google Shape;15250;p16"/>
                <p:cNvSpPr/>
                <p:nvPr/>
              </p:nvSpPr>
              <p:spPr>
                <a:xfrm rot="-5400000">
                  <a:off x="594763" y="4318738"/>
                  <a:ext cx="56975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66" extrusionOk="0">
                      <a:moveTo>
                        <a:pt x="0" y="0"/>
                      </a:moveTo>
                      <a:lnTo>
                        <a:pt x="1174" y="2019"/>
                      </a:lnTo>
                      <a:cubicBezTo>
                        <a:pt x="1269" y="2183"/>
                        <a:pt x="1433" y="2265"/>
                        <a:pt x="1594" y="2265"/>
                      </a:cubicBezTo>
                      <a:cubicBezTo>
                        <a:pt x="1756" y="2265"/>
                        <a:pt x="1916" y="2183"/>
                        <a:pt x="2002" y="2019"/>
                      </a:cubicBezTo>
                      <a:lnTo>
                        <a:pt x="2140" y="1812"/>
                      </a:lnTo>
                      <a:cubicBezTo>
                        <a:pt x="2278" y="1571"/>
                        <a:pt x="2192" y="1260"/>
                        <a:pt x="1968" y="11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51" name="Google Shape;15251;p16"/>
                <p:cNvSpPr/>
                <p:nvPr/>
              </p:nvSpPr>
              <p:spPr>
                <a:xfrm rot="-5400000">
                  <a:off x="568125" y="4415275"/>
                  <a:ext cx="738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3" h="1189" extrusionOk="0">
                      <a:moveTo>
                        <a:pt x="622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6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5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52" name="Google Shape;15252;p16"/>
                <p:cNvSpPr/>
                <p:nvPr/>
              </p:nvSpPr>
              <p:spPr>
                <a:xfrm rot="-5400000">
                  <a:off x="594813" y="43907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2262" y="0"/>
                      </a:moveTo>
                      <a:lnTo>
                        <a:pt x="312" y="1139"/>
                      </a:lnTo>
                      <a:cubicBezTo>
                        <a:pt x="70" y="1260"/>
                        <a:pt x="1" y="1571"/>
                        <a:pt x="139" y="1795"/>
                      </a:cubicBezTo>
                      <a:lnTo>
                        <a:pt x="260" y="2019"/>
                      </a:lnTo>
                      <a:cubicBezTo>
                        <a:pt x="355" y="2175"/>
                        <a:pt x="519" y="2252"/>
                        <a:pt x="683" y="2252"/>
                      </a:cubicBezTo>
                      <a:cubicBezTo>
                        <a:pt x="847" y="2252"/>
                        <a:pt x="1011" y="2175"/>
                        <a:pt x="1106" y="2019"/>
                      </a:cubicBezTo>
                      <a:lnTo>
                        <a:pt x="2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53" name="Google Shape;15253;p16"/>
                <p:cNvSpPr/>
                <p:nvPr/>
              </p:nvSpPr>
              <p:spPr>
                <a:xfrm rot="-5400000">
                  <a:off x="526100" y="4329150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55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54" name="Google Shape;15254;p16"/>
                <p:cNvSpPr/>
                <p:nvPr/>
              </p:nvSpPr>
              <p:spPr>
                <a:xfrm rot="-5400000">
                  <a:off x="533038" y="4321013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195" y="0"/>
                      </a:moveTo>
                      <a:cubicBezTo>
                        <a:pt x="2113" y="0"/>
                        <a:pt x="2029" y="21"/>
                        <a:pt x="1951" y="66"/>
                      </a:cubicBezTo>
                      <a:lnTo>
                        <a:pt x="381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693" y="1188"/>
                        <a:pt x="2935" y="791"/>
                        <a:pt x="2745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7" y="0"/>
                        <a:pt x="21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55" name="Google Shape;15255;p16"/>
                <p:cNvSpPr/>
                <p:nvPr/>
              </p:nvSpPr>
              <p:spPr>
                <a:xfrm rot="-5400000">
                  <a:off x="523225" y="4318950"/>
                  <a:ext cx="56975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49" extrusionOk="0">
                      <a:moveTo>
                        <a:pt x="1594" y="1"/>
                      </a:moveTo>
                      <a:cubicBezTo>
                        <a:pt x="1433" y="1"/>
                        <a:pt x="1269" y="83"/>
                        <a:pt x="1174" y="247"/>
                      </a:cubicBezTo>
                      <a:lnTo>
                        <a:pt x="155" y="2007"/>
                      </a:lnTo>
                      <a:lnTo>
                        <a:pt x="0" y="2249"/>
                      </a:lnTo>
                      <a:lnTo>
                        <a:pt x="380" y="2042"/>
                      </a:lnTo>
                      <a:lnTo>
                        <a:pt x="1968" y="1127"/>
                      </a:lnTo>
                      <a:cubicBezTo>
                        <a:pt x="2192" y="989"/>
                        <a:pt x="2278" y="696"/>
                        <a:pt x="2140" y="454"/>
                      </a:cubicBezTo>
                      <a:lnTo>
                        <a:pt x="2002" y="247"/>
                      </a:lnTo>
                      <a:cubicBezTo>
                        <a:pt x="1916" y="83"/>
                        <a:pt x="1756" y="1"/>
                        <a:pt x="15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56" name="Google Shape;15256;p16"/>
                <p:cNvSpPr/>
                <p:nvPr/>
              </p:nvSpPr>
              <p:spPr>
                <a:xfrm rot="-5400000">
                  <a:off x="532800" y="4415275"/>
                  <a:ext cx="738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3" h="1189" extrusionOk="0">
                      <a:moveTo>
                        <a:pt x="755" y="0"/>
                      </a:moveTo>
                      <a:cubicBezTo>
                        <a:pt x="584" y="0"/>
                        <a:pt x="422" y="89"/>
                        <a:pt x="329" y="240"/>
                      </a:cubicBezTo>
                      <a:lnTo>
                        <a:pt x="208" y="464"/>
                      </a:lnTo>
                      <a:cubicBezTo>
                        <a:pt x="1" y="775"/>
                        <a:pt x="243" y="1189"/>
                        <a:pt x="622" y="1189"/>
                      </a:cubicBezTo>
                      <a:lnTo>
                        <a:pt x="2952" y="1189"/>
                      </a:lnTo>
                      <a:lnTo>
                        <a:pt x="1761" y="516"/>
                      </a:lnTo>
                      <a:lnTo>
                        <a:pt x="1002" y="67"/>
                      </a:lnTo>
                      <a:cubicBezTo>
                        <a:pt x="923" y="22"/>
                        <a:pt x="838" y="0"/>
                        <a:pt x="75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57" name="Google Shape;15257;p16"/>
                <p:cNvSpPr/>
                <p:nvPr/>
              </p:nvSpPr>
              <p:spPr>
                <a:xfrm rot="-5400000">
                  <a:off x="557375" y="43531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209" y="0"/>
                      </a:moveTo>
                      <a:cubicBezTo>
                        <a:pt x="535" y="0"/>
                        <a:pt x="0" y="536"/>
                        <a:pt x="0" y="1209"/>
                      </a:cubicBezTo>
                      <a:cubicBezTo>
                        <a:pt x="0" y="1865"/>
                        <a:pt x="535" y="2400"/>
                        <a:pt x="1209" y="2400"/>
                      </a:cubicBezTo>
                      <a:cubicBezTo>
                        <a:pt x="1864" y="2400"/>
                        <a:pt x="2399" y="1865"/>
                        <a:pt x="2399" y="1209"/>
                      </a:cubicBezTo>
                      <a:cubicBezTo>
                        <a:pt x="2399" y="536"/>
                        <a:pt x="1864" y="0"/>
                        <a:pt x="12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58" name="Google Shape;15258;p16"/>
                <p:cNvSpPr/>
                <p:nvPr/>
              </p:nvSpPr>
              <p:spPr>
                <a:xfrm rot="-5400000">
                  <a:off x="487050" y="1997175"/>
                  <a:ext cx="2006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6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59" name="Google Shape;15259;p16"/>
                <p:cNvSpPr/>
                <p:nvPr/>
              </p:nvSpPr>
              <p:spPr>
                <a:xfrm rot="-5400000">
                  <a:off x="523175" y="2105375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685" y="1"/>
                      </a:moveTo>
                      <a:cubicBezTo>
                        <a:pt x="523" y="1"/>
                        <a:pt x="363" y="78"/>
                        <a:pt x="277" y="234"/>
                      </a:cubicBezTo>
                      <a:lnTo>
                        <a:pt x="139" y="458"/>
                      </a:lnTo>
                      <a:cubicBezTo>
                        <a:pt x="1" y="682"/>
                        <a:pt x="87" y="976"/>
                        <a:pt x="311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124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60" name="Google Shape;15260;p16"/>
                <p:cNvSpPr/>
                <p:nvPr/>
              </p:nvSpPr>
              <p:spPr>
                <a:xfrm rot="-5400000">
                  <a:off x="615200" y="208260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05" y="2745"/>
                      </a:cubicBezTo>
                      <a:lnTo>
                        <a:pt x="863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61" name="Google Shape;15261;p16"/>
                <p:cNvSpPr/>
                <p:nvPr/>
              </p:nvSpPr>
              <p:spPr>
                <a:xfrm rot="-5400000">
                  <a:off x="526100" y="208282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605" y="0"/>
                      </a:moveTo>
                      <a:cubicBezTo>
                        <a:pt x="225" y="0"/>
                        <a:pt x="1" y="397"/>
                        <a:pt x="173" y="725"/>
                      </a:cubicBezTo>
                      <a:lnTo>
                        <a:pt x="1209" y="2486"/>
                      </a:lnTo>
                      <a:lnTo>
                        <a:pt x="1347" y="2744"/>
                      </a:lnTo>
                      <a:lnTo>
                        <a:pt x="1347" y="483"/>
                      </a:lnTo>
                      <a:cubicBezTo>
                        <a:pt x="1347" y="207"/>
                        <a:pt x="1122" y="0"/>
                        <a:pt x="8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62" name="Google Shape;15262;p16"/>
                <p:cNvSpPr/>
                <p:nvPr/>
              </p:nvSpPr>
              <p:spPr>
                <a:xfrm rot="-5400000">
                  <a:off x="615413" y="20435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07" y="2745"/>
                        <a:pt x="483" y="2745"/>
                      </a:cubicBezTo>
                      <a:lnTo>
                        <a:pt x="742" y="2745"/>
                      </a:lnTo>
                      <a:cubicBezTo>
                        <a:pt x="1105" y="2745"/>
                        <a:pt x="1346" y="2331"/>
                        <a:pt x="1157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63" name="Google Shape;15263;p16"/>
                <p:cNvSpPr/>
                <p:nvPr/>
              </p:nvSpPr>
              <p:spPr>
                <a:xfrm rot="-5400000">
                  <a:off x="568463" y="2035713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68" y="1139"/>
                      </a:lnTo>
                      <a:cubicBezTo>
                        <a:pt x="2041" y="1178"/>
                        <a:pt x="2120" y="1198"/>
                        <a:pt x="2200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62" y="742"/>
                      </a:lnTo>
                      <a:cubicBezTo>
                        <a:pt x="2935" y="414"/>
                        <a:pt x="2710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64" name="Google Shape;15264;p16"/>
                <p:cNvSpPr/>
                <p:nvPr/>
              </p:nvSpPr>
              <p:spPr>
                <a:xfrm rot="-5400000">
                  <a:off x="594750" y="2033150"/>
                  <a:ext cx="5700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66" extrusionOk="0">
                      <a:moveTo>
                        <a:pt x="1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8" y="2183"/>
                        <a:pt x="2003" y="2019"/>
                      </a:cubicBezTo>
                      <a:lnTo>
                        <a:pt x="2141" y="1812"/>
                      </a:lnTo>
                      <a:cubicBezTo>
                        <a:pt x="2279" y="1571"/>
                        <a:pt x="2193" y="1260"/>
                        <a:pt x="1951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65" name="Google Shape;15265;p16"/>
                <p:cNvSpPr/>
                <p:nvPr/>
              </p:nvSpPr>
              <p:spPr>
                <a:xfrm rot="-5400000">
                  <a:off x="568338" y="2129888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605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6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66" name="Google Shape;15266;p16"/>
                <p:cNvSpPr/>
                <p:nvPr/>
              </p:nvSpPr>
              <p:spPr>
                <a:xfrm rot="-5400000">
                  <a:off x="594600" y="2105375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2279" y="0"/>
                      </a:moveTo>
                      <a:lnTo>
                        <a:pt x="329" y="1139"/>
                      </a:lnTo>
                      <a:cubicBezTo>
                        <a:pt x="87" y="1260"/>
                        <a:pt x="1" y="1571"/>
                        <a:pt x="139" y="1795"/>
                      </a:cubicBezTo>
                      <a:lnTo>
                        <a:pt x="277" y="2019"/>
                      </a:lnTo>
                      <a:cubicBezTo>
                        <a:pt x="372" y="2175"/>
                        <a:pt x="536" y="2252"/>
                        <a:pt x="697" y="2252"/>
                      </a:cubicBezTo>
                      <a:cubicBezTo>
                        <a:pt x="859" y="2252"/>
                        <a:pt x="1019" y="2175"/>
                        <a:pt x="1105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67" name="Google Shape;15267;p16"/>
                <p:cNvSpPr/>
                <p:nvPr/>
              </p:nvSpPr>
              <p:spPr>
                <a:xfrm rot="-5400000">
                  <a:off x="526100" y="2043550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38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68" name="Google Shape;15268;p16"/>
                <p:cNvSpPr/>
                <p:nvPr/>
              </p:nvSpPr>
              <p:spPr>
                <a:xfrm rot="-5400000">
                  <a:off x="533038" y="2035838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200" y="0"/>
                      </a:moveTo>
                      <a:cubicBezTo>
                        <a:pt x="2121" y="0"/>
                        <a:pt x="2041" y="21"/>
                        <a:pt x="1968" y="66"/>
                      </a:cubicBezTo>
                      <a:lnTo>
                        <a:pt x="380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710" y="1188"/>
                        <a:pt x="2935" y="791"/>
                        <a:pt x="2762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6" y="0"/>
                        <a:pt x="22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69" name="Google Shape;15269;p16"/>
                <p:cNvSpPr/>
                <p:nvPr/>
              </p:nvSpPr>
              <p:spPr>
                <a:xfrm rot="-5400000">
                  <a:off x="523438" y="2033588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9" y="2007"/>
                      </a:lnTo>
                      <a:lnTo>
                        <a:pt x="1" y="2249"/>
                      </a:lnTo>
                      <a:lnTo>
                        <a:pt x="381" y="2042"/>
                      </a:lnTo>
                      <a:lnTo>
                        <a:pt x="1951" y="1127"/>
                      </a:lnTo>
                      <a:cubicBezTo>
                        <a:pt x="2193" y="989"/>
                        <a:pt x="2262" y="696"/>
                        <a:pt x="2124" y="454"/>
                      </a:cubicBezTo>
                      <a:lnTo>
                        <a:pt x="2003" y="247"/>
                      </a:lnTo>
                      <a:cubicBezTo>
                        <a:pt x="1908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70" name="Google Shape;15270;p16"/>
                <p:cNvSpPr/>
                <p:nvPr/>
              </p:nvSpPr>
              <p:spPr>
                <a:xfrm rot="-5400000">
                  <a:off x="533013" y="2129888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2" y="240"/>
                      </a:cubicBezTo>
                      <a:lnTo>
                        <a:pt x="191" y="464"/>
                      </a:lnTo>
                      <a:cubicBezTo>
                        <a:pt x="1" y="775"/>
                        <a:pt x="225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5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71" name="Google Shape;15271;p16"/>
                <p:cNvSpPr/>
                <p:nvPr/>
              </p:nvSpPr>
              <p:spPr>
                <a:xfrm rot="-5400000">
                  <a:off x="552338" y="2072538"/>
                  <a:ext cx="70350" cy="6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4" h="2411" extrusionOk="0">
                      <a:moveTo>
                        <a:pt x="1605" y="0"/>
                      </a:moveTo>
                      <a:cubicBezTo>
                        <a:pt x="535" y="0"/>
                        <a:pt x="0" y="1295"/>
                        <a:pt x="760" y="2054"/>
                      </a:cubicBezTo>
                      <a:cubicBezTo>
                        <a:pt x="1006" y="2301"/>
                        <a:pt x="1308" y="2411"/>
                        <a:pt x="1604" y="2411"/>
                      </a:cubicBezTo>
                      <a:cubicBezTo>
                        <a:pt x="2222" y="2411"/>
                        <a:pt x="2813" y="1932"/>
                        <a:pt x="2813" y="1209"/>
                      </a:cubicBezTo>
                      <a:cubicBezTo>
                        <a:pt x="2813" y="536"/>
                        <a:pt x="2261" y="0"/>
                        <a:pt x="160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72" name="Google Shape;15272;p16"/>
                <p:cNvSpPr/>
                <p:nvPr/>
              </p:nvSpPr>
              <p:spPr>
                <a:xfrm rot="-5400000">
                  <a:off x="510888" y="2963813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12" y="0"/>
                      </a:moveTo>
                      <a:cubicBezTo>
                        <a:pt x="618" y="0"/>
                        <a:pt x="423" y="95"/>
                        <a:pt x="311" y="285"/>
                      </a:cubicBezTo>
                      <a:lnTo>
                        <a:pt x="156" y="561"/>
                      </a:lnTo>
                      <a:cubicBezTo>
                        <a:pt x="1" y="837"/>
                        <a:pt x="87" y="1182"/>
                        <a:pt x="380" y="1338"/>
                      </a:cubicBezTo>
                      <a:lnTo>
                        <a:pt x="1295" y="1873"/>
                      </a:lnTo>
                      <a:lnTo>
                        <a:pt x="2710" y="2701"/>
                      </a:lnTo>
                      <a:lnTo>
                        <a:pt x="2710" y="2701"/>
                      </a:lnTo>
                      <a:lnTo>
                        <a:pt x="2538" y="2408"/>
                      </a:lnTo>
                      <a:lnTo>
                        <a:pt x="1312" y="285"/>
                      </a:lnTo>
                      <a:cubicBezTo>
                        <a:pt x="1200" y="95"/>
                        <a:pt x="1006" y="0"/>
                        <a:pt x="81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73" name="Google Shape;15273;p16"/>
                <p:cNvSpPr/>
                <p:nvPr/>
              </p:nvSpPr>
              <p:spPr>
                <a:xfrm rot="-5400000">
                  <a:off x="620588" y="29367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1606" y="1"/>
                      </a:moveTo>
                      <a:lnTo>
                        <a:pt x="208" y="2417"/>
                      </a:lnTo>
                      <a:cubicBezTo>
                        <a:pt x="1" y="2797"/>
                        <a:pt x="277" y="3280"/>
                        <a:pt x="726" y="3280"/>
                      </a:cubicBezTo>
                      <a:lnTo>
                        <a:pt x="1019" y="3280"/>
                      </a:lnTo>
                      <a:cubicBezTo>
                        <a:pt x="1347" y="3280"/>
                        <a:pt x="1606" y="3021"/>
                        <a:pt x="1606" y="2711"/>
                      </a:cubicBezTo>
                      <a:lnTo>
                        <a:pt x="1606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74" name="Google Shape;15274;p16"/>
                <p:cNvSpPr/>
                <p:nvPr/>
              </p:nvSpPr>
              <p:spPr>
                <a:xfrm rot="-5400000">
                  <a:off x="514013" y="293716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725" y="1"/>
                      </a:moveTo>
                      <a:cubicBezTo>
                        <a:pt x="277" y="1"/>
                        <a:pt x="1" y="484"/>
                        <a:pt x="225" y="864"/>
                      </a:cubicBezTo>
                      <a:lnTo>
                        <a:pt x="1450" y="2969"/>
                      </a:lnTo>
                      <a:lnTo>
                        <a:pt x="1606" y="3280"/>
                      </a:lnTo>
                      <a:lnTo>
                        <a:pt x="1606" y="588"/>
                      </a:lnTo>
                      <a:cubicBezTo>
                        <a:pt x="1606" y="260"/>
                        <a:pt x="1347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75" name="Google Shape;15275;p16"/>
                <p:cNvSpPr/>
                <p:nvPr/>
              </p:nvSpPr>
              <p:spPr>
                <a:xfrm rot="-5400000">
                  <a:off x="620575" y="2889700"/>
                  <a:ext cx="40600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3298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60" y="3298"/>
                        <a:pt x="570" y="3298"/>
                      </a:cubicBezTo>
                      <a:lnTo>
                        <a:pt x="881" y="3298"/>
                      </a:lnTo>
                      <a:cubicBezTo>
                        <a:pt x="1330" y="3298"/>
                        <a:pt x="1623" y="2814"/>
                        <a:pt x="1399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76" name="Google Shape;15276;p16"/>
                <p:cNvSpPr/>
                <p:nvPr/>
              </p:nvSpPr>
              <p:spPr>
                <a:xfrm rot="-5400000">
                  <a:off x="564763" y="2880388"/>
                  <a:ext cx="876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7" extrusionOk="0">
                      <a:moveTo>
                        <a:pt x="0" y="0"/>
                      </a:moveTo>
                      <a:lnTo>
                        <a:pt x="2330" y="1364"/>
                      </a:lnTo>
                      <a:cubicBezTo>
                        <a:pt x="2418" y="1413"/>
                        <a:pt x="2514" y="1436"/>
                        <a:pt x="2609" y="1436"/>
                      </a:cubicBezTo>
                      <a:cubicBezTo>
                        <a:pt x="2815" y="1436"/>
                        <a:pt x="3018" y="1328"/>
                        <a:pt x="3124" y="1140"/>
                      </a:cubicBezTo>
                      <a:lnTo>
                        <a:pt x="3280" y="863"/>
                      </a:lnTo>
                      <a:cubicBezTo>
                        <a:pt x="3504" y="484"/>
                        <a:pt x="3228" y="18"/>
                        <a:pt x="27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77" name="Google Shape;15277;p16"/>
                <p:cNvSpPr/>
                <p:nvPr/>
              </p:nvSpPr>
              <p:spPr>
                <a:xfrm rot="-5400000">
                  <a:off x="596325" y="2878175"/>
                  <a:ext cx="677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84" extrusionOk="0">
                      <a:moveTo>
                        <a:pt x="0" y="0"/>
                      </a:moveTo>
                      <a:lnTo>
                        <a:pt x="1398" y="2399"/>
                      </a:lnTo>
                      <a:cubicBezTo>
                        <a:pt x="1510" y="2589"/>
                        <a:pt x="1705" y="2684"/>
                        <a:pt x="1899" y="2684"/>
                      </a:cubicBezTo>
                      <a:cubicBezTo>
                        <a:pt x="2093" y="2684"/>
                        <a:pt x="2287" y="2589"/>
                        <a:pt x="2399" y="2399"/>
                      </a:cubicBezTo>
                      <a:lnTo>
                        <a:pt x="2555" y="2140"/>
                      </a:lnTo>
                      <a:cubicBezTo>
                        <a:pt x="2710" y="1864"/>
                        <a:pt x="2624" y="1502"/>
                        <a:pt x="2348" y="134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78" name="Google Shape;15278;p16"/>
                <p:cNvSpPr/>
                <p:nvPr/>
              </p:nvSpPr>
              <p:spPr>
                <a:xfrm rot="-5400000">
                  <a:off x="564750" y="299300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25" y="0"/>
                      </a:moveTo>
                      <a:cubicBezTo>
                        <a:pt x="277" y="18"/>
                        <a:pt x="1" y="484"/>
                        <a:pt x="225" y="863"/>
                      </a:cubicBezTo>
                      <a:lnTo>
                        <a:pt x="380" y="1140"/>
                      </a:lnTo>
                      <a:cubicBezTo>
                        <a:pt x="486" y="1328"/>
                        <a:pt x="689" y="1436"/>
                        <a:pt x="895" y="1436"/>
                      </a:cubicBezTo>
                      <a:cubicBezTo>
                        <a:pt x="991" y="1436"/>
                        <a:pt x="1087" y="1413"/>
                        <a:pt x="1174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79" name="Google Shape;15279;p16"/>
                <p:cNvSpPr/>
                <p:nvPr/>
              </p:nvSpPr>
              <p:spPr>
                <a:xfrm rot="-5400000">
                  <a:off x="596263" y="2964088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7" y="0"/>
                      </a:moveTo>
                      <a:lnTo>
                        <a:pt x="380" y="1346"/>
                      </a:lnTo>
                      <a:cubicBezTo>
                        <a:pt x="104" y="1502"/>
                        <a:pt x="0" y="1864"/>
                        <a:pt x="173" y="2140"/>
                      </a:cubicBezTo>
                      <a:lnTo>
                        <a:pt x="328" y="2399"/>
                      </a:lnTo>
                      <a:cubicBezTo>
                        <a:pt x="432" y="2598"/>
                        <a:pt x="626" y="2697"/>
                        <a:pt x="822" y="2697"/>
                      </a:cubicBezTo>
                      <a:cubicBezTo>
                        <a:pt x="1019" y="2697"/>
                        <a:pt x="1217" y="2598"/>
                        <a:pt x="1329" y="2399"/>
                      </a:cubicBez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80" name="Google Shape;15280;p16"/>
                <p:cNvSpPr/>
                <p:nvPr/>
              </p:nvSpPr>
              <p:spPr>
                <a:xfrm rot="-5400000">
                  <a:off x="514013" y="28901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70" y="1"/>
                      </a:moveTo>
                      <a:cubicBezTo>
                        <a:pt x="260" y="1"/>
                        <a:pt x="1" y="260"/>
                        <a:pt x="1" y="588"/>
                      </a:cubicBezTo>
                      <a:lnTo>
                        <a:pt x="1" y="3280"/>
                      </a:lnTo>
                      <a:lnTo>
                        <a:pt x="173" y="2987"/>
                      </a:lnTo>
                      <a:lnTo>
                        <a:pt x="1399" y="864"/>
                      </a:lnTo>
                      <a:cubicBezTo>
                        <a:pt x="1606" y="484"/>
                        <a:pt x="1330" y="1"/>
                        <a:pt x="88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81" name="Google Shape;15281;p16"/>
                <p:cNvSpPr/>
                <p:nvPr/>
              </p:nvSpPr>
              <p:spPr>
                <a:xfrm rot="-5400000">
                  <a:off x="522550" y="2880550"/>
                  <a:ext cx="87600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24" extrusionOk="0">
                      <a:moveTo>
                        <a:pt x="2642" y="1"/>
                      </a:moveTo>
                      <a:cubicBezTo>
                        <a:pt x="2541" y="1"/>
                        <a:pt x="2440" y="26"/>
                        <a:pt x="2348" y="77"/>
                      </a:cubicBezTo>
                      <a:lnTo>
                        <a:pt x="466" y="1165"/>
                      </a:lnTo>
                      <a:lnTo>
                        <a:pt x="0" y="1424"/>
                      </a:lnTo>
                      <a:lnTo>
                        <a:pt x="2796" y="1424"/>
                      </a:lnTo>
                      <a:cubicBezTo>
                        <a:pt x="3228" y="1424"/>
                        <a:pt x="3504" y="940"/>
                        <a:pt x="3297" y="561"/>
                      </a:cubicBezTo>
                      <a:lnTo>
                        <a:pt x="3142" y="284"/>
                      </a:lnTo>
                      <a:cubicBezTo>
                        <a:pt x="3038" y="100"/>
                        <a:pt x="2842" y="1"/>
                        <a:pt x="264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82" name="Google Shape;15282;p16"/>
                <p:cNvSpPr/>
                <p:nvPr/>
              </p:nvSpPr>
              <p:spPr>
                <a:xfrm rot="-5400000">
                  <a:off x="510950" y="2878000"/>
                  <a:ext cx="67750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98" extrusionOk="0">
                      <a:moveTo>
                        <a:pt x="1890" y="0"/>
                      </a:moveTo>
                      <a:cubicBezTo>
                        <a:pt x="1692" y="0"/>
                        <a:pt x="1493" y="100"/>
                        <a:pt x="1381" y="298"/>
                      </a:cubicBezTo>
                      <a:lnTo>
                        <a:pt x="173" y="2404"/>
                      </a:lnTo>
                      <a:lnTo>
                        <a:pt x="0" y="2697"/>
                      </a:lnTo>
                      <a:lnTo>
                        <a:pt x="449" y="2438"/>
                      </a:lnTo>
                      <a:lnTo>
                        <a:pt x="2330" y="1351"/>
                      </a:lnTo>
                      <a:cubicBezTo>
                        <a:pt x="2606" y="1196"/>
                        <a:pt x="2710" y="833"/>
                        <a:pt x="2555" y="557"/>
                      </a:cubicBezTo>
                      <a:lnTo>
                        <a:pt x="2399" y="298"/>
                      </a:lnTo>
                      <a:cubicBezTo>
                        <a:pt x="2287" y="100"/>
                        <a:pt x="2089" y="0"/>
                        <a:pt x="18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83" name="Google Shape;15283;p16"/>
                <p:cNvSpPr/>
                <p:nvPr/>
              </p:nvSpPr>
              <p:spPr>
                <a:xfrm rot="-5400000">
                  <a:off x="522438" y="299306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80" y="1"/>
                      </a:moveTo>
                      <a:cubicBezTo>
                        <a:pt x="679" y="1"/>
                        <a:pt x="484" y="108"/>
                        <a:pt x="380" y="292"/>
                      </a:cubicBezTo>
                      <a:lnTo>
                        <a:pt x="225" y="569"/>
                      </a:lnTo>
                      <a:cubicBezTo>
                        <a:pt x="1" y="948"/>
                        <a:pt x="277" y="1432"/>
                        <a:pt x="725" y="1432"/>
                      </a:cubicBezTo>
                      <a:lnTo>
                        <a:pt x="3504" y="1432"/>
                      </a:lnTo>
                      <a:lnTo>
                        <a:pt x="2089" y="603"/>
                      </a:lnTo>
                      <a:lnTo>
                        <a:pt x="1174" y="85"/>
                      </a:lnTo>
                      <a:cubicBezTo>
                        <a:pt x="1082" y="28"/>
                        <a:pt x="981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84" name="Google Shape;15284;p16"/>
                <p:cNvSpPr/>
                <p:nvPr/>
              </p:nvSpPr>
              <p:spPr>
                <a:xfrm rot="-5400000">
                  <a:off x="545713" y="2924888"/>
                  <a:ext cx="83750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0" h="2865" extrusionOk="0">
                      <a:moveTo>
                        <a:pt x="1917" y="0"/>
                      </a:moveTo>
                      <a:cubicBezTo>
                        <a:pt x="640" y="0"/>
                        <a:pt x="1" y="1536"/>
                        <a:pt x="898" y="2434"/>
                      </a:cubicBezTo>
                      <a:cubicBezTo>
                        <a:pt x="1196" y="2732"/>
                        <a:pt x="1560" y="2865"/>
                        <a:pt x="1915" y="2865"/>
                      </a:cubicBezTo>
                      <a:cubicBezTo>
                        <a:pt x="2651" y="2865"/>
                        <a:pt x="3349" y="2294"/>
                        <a:pt x="3349" y="1433"/>
                      </a:cubicBezTo>
                      <a:cubicBezTo>
                        <a:pt x="3349" y="639"/>
                        <a:pt x="2711" y="0"/>
                        <a:pt x="19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85" name="Google Shape;15285;p16"/>
                <p:cNvSpPr/>
                <p:nvPr/>
              </p:nvSpPr>
              <p:spPr>
                <a:xfrm rot="-5400000">
                  <a:off x="510888" y="3535113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12" y="0"/>
                      </a:moveTo>
                      <a:cubicBezTo>
                        <a:pt x="618" y="0"/>
                        <a:pt x="424" y="95"/>
                        <a:pt x="312" y="285"/>
                      </a:cubicBezTo>
                      <a:lnTo>
                        <a:pt x="156" y="561"/>
                      </a:lnTo>
                      <a:cubicBezTo>
                        <a:pt x="1" y="837"/>
                        <a:pt x="87" y="1182"/>
                        <a:pt x="381" y="1338"/>
                      </a:cubicBezTo>
                      <a:lnTo>
                        <a:pt x="1295" y="1873"/>
                      </a:lnTo>
                      <a:lnTo>
                        <a:pt x="2711" y="2701"/>
                      </a:lnTo>
                      <a:lnTo>
                        <a:pt x="2711" y="2701"/>
                      </a:lnTo>
                      <a:lnTo>
                        <a:pt x="2538" y="2408"/>
                      </a:lnTo>
                      <a:lnTo>
                        <a:pt x="1313" y="285"/>
                      </a:lnTo>
                      <a:cubicBezTo>
                        <a:pt x="1200" y="95"/>
                        <a:pt x="1006" y="0"/>
                        <a:pt x="81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86" name="Google Shape;15286;p16"/>
                <p:cNvSpPr/>
                <p:nvPr/>
              </p:nvSpPr>
              <p:spPr>
                <a:xfrm rot="-5400000">
                  <a:off x="620575" y="3508450"/>
                  <a:ext cx="401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3281" extrusionOk="0">
                      <a:moveTo>
                        <a:pt x="1606" y="1"/>
                      </a:moveTo>
                      <a:lnTo>
                        <a:pt x="208" y="2417"/>
                      </a:lnTo>
                      <a:cubicBezTo>
                        <a:pt x="1" y="2797"/>
                        <a:pt x="277" y="3280"/>
                        <a:pt x="709" y="3280"/>
                      </a:cubicBezTo>
                      <a:lnTo>
                        <a:pt x="1019" y="3280"/>
                      </a:lnTo>
                      <a:cubicBezTo>
                        <a:pt x="1347" y="3280"/>
                        <a:pt x="1606" y="3021"/>
                        <a:pt x="1606" y="2711"/>
                      </a:cubicBezTo>
                      <a:lnTo>
                        <a:pt x="1606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87" name="Google Shape;15287;p16"/>
                <p:cNvSpPr/>
                <p:nvPr/>
              </p:nvSpPr>
              <p:spPr>
                <a:xfrm rot="-5400000">
                  <a:off x="514000" y="3508450"/>
                  <a:ext cx="401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3281" extrusionOk="0">
                      <a:moveTo>
                        <a:pt x="726" y="1"/>
                      </a:moveTo>
                      <a:cubicBezTo>
                        <a:pt x="277" y="1"/>
                        <a:pt x="1" y="484"/>
                        <a:pt x="225" y="864"/>
                      </a:cubicBezTo>
                      <a:lnTo>
                        <a:pt x="1433" y="2969"/>
                      </a:lnTo>
                      <a:lnTo>
                        <a:pt x="1606" y="3280"/>
                      </a:lnTo>
                      <a:lnTo>
                        <a:pt x="1606" y="588"/>
                      </a:lnTo>
                      <a:cubicBezTo>
                        <a:pt x="1606" y="260"/>
                        <a:pt x="1347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88" name="Google Shape;15288;p16"/>
                <p:cNvSpPr/>
                <p:nvPr/>
              </p:nvSpPr>
              <p:spPr>
                <a:xfrm rot="-5400000">
                  <a:off x="620800" y="3461200"/>
                  <a:ext cx="40150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98" extrusionOk="0">
                      <a:moveTo>
                        <a:pt x="0" y="1"/>
                      </a:moveTo>
                      <a:lnTo>
                        <a:pt x="0" y="2711"/>
                      </a:lnTo>
                      <a:cubicBezTo>
                        <a:pt x="0" y="3039"/>
                        <a:pt x="259" y="3298"/>
                        <a:pt x="570" y="3298"/>
                      </a:cubicBezTo>
                      <a:lnTo>
                        <a:pt x="880" y="3298"/>
                      </a:lnTo>
                      <a:cubicBezTo>
                        <a:pt x="1329" y="3298"/>
                        <a:pt x="1605" y="2814"/>
                        <a:pt x="1381" y="2417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89" name="Google Shape;15289;p16"/>
                <p:cNvSpPr/>
                <p:nvPr/>
              </p:nvSpPr>
              <p:spPr>
                <a:xfrm rot="-5400000">
                  <a:off x="564750" y="3451675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1" y="0"/>
                      </a:moveTo>
                      <a:lnTo>
                        <a:pt x="2331" y="1364"/>
                      </a:lnTo>
                      <a:cubicBezTo>
                        <a:pt x="2418" y="1413"/>
                        <a:pt x="2514" y="1436"/>
                        <a:pt x="2610" y="1436"/>
                      </a:cubicBezTo>
                      <a:cubicBezTo>
                        <a:pt x="2816" y="1436"/>
                        <a:pt x="3018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504" y="484"/>
                        <a:pt x="3228" y="18"/>
                        <a:pt x="27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90" name="Google Shape;15290;p16"/>
                <p:cNvSpPr/>
                <p:nvPr/>
              </p:nvSpPr>
              <p:spPr>
                <a:xfrm rot="-5400000">
                  <a:off x="596313" y="34494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11" y="2589"/>
                        <a:pt x="1705" y="2684"/>
                        <a:pt x="1899" y="2684"/>
                      </a:cubicBezTo>
                      <a:cubicBezTo>
                        <a:pt x="2093" y="2684"/>
                        <a:pt x="2287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0" y="1864"/>
                        <a:pt x="2607" y="1502"/>
                        <a:pt x="2348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91" name="Google Shape;15291;p16"/>
                <p:cNvSpPr/>
                <p:nvPr/>
              </p:nvSpPr>
              <p:spPr>
                <a:xfrm rot="-5400000">
                  <a:off x="564750" y="356430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26" y="0"/>
                      </a:moveTo>
                      <a:cubicBezTo>
                        <a:pt x="277" y="18"/>
                        <a:pt x="1" y="484"/>
                        <a:pt x="225" y="863"/>
                      </a:cubicBezTo>
                      <a:lnTo>
                        <a:pt x="381" y="1140"/>
                      </a:lnTo>
                      <a:cubicBezTo>
                        <a:pt x="487" y="1328"/>
                        <a:pt x="690" y="1436"/>
                        <a:pt x="896" y="1436"/>
                      </a:cubicBezTo>
                      <a:cubicBezTo>
                        <a:pt x="991" y="1436"/>
                        <a:pt x="1087" y="1413"/>
                        <a:pt x="1175" y="1364"/>
                      </a:cubicBezTo>
                      <a:lnTo>
                        <a:pt x="350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92" name="Google Shape;15292;p16"/>
                <p:cNvSpPr/>
                <p:nvPr/>
              </p:nvSpPr>
              <p:spPr>
                <a:xfrm rot="-5400000">
                  <a:off x="596263" y="3534963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8" y="0"/>
                      </a:moveTo>
                      <a:lnTo>
                        <a:pt x="381" y="1346"/>
                      </a:lnTo>
                      <a:cubicBezTo>
                        <a:pt x="104" y="1502"/>
                        <a:pt x="1" y="1864"/>
                        <a:pt x="156" y="2140"/>
                      </a:cubicBezTo>
                      <a:lnTo>
                        <a:pt x="312" y="2399"/>
                      </a:lnTo>
                      <a:cubicBezTo>
                        <a:pt x="424" y="2598"/>
                        <a:pt x="622" y="2697"/>
                        <a:pt x="821" y="2697"/>
                      </a:cubicBezTo>
                      <a:cubicBezTo>
                        <a:pt x="1019" y="2697"/>
                        <a:pt x="1218" y="2598"/>
                        <a:pt x="1330" y="2399"/>
                      </a:cubicBez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93" name="Google Shape;15293;p16"/>
                <p:cNvSpPr/>
                <p:nvPr/>
              </p:nvSpPr>
              <p:spPr>
                <a:xfrm rot="-5400000">
                  <a:off x="514013" y="346141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70" y="1"/>
                      </a:moveTo>
                      <a:cubicBezTo>
                        <a:pt x="259" y="1"/>
                        <a:pt x="0" y="260"/>
                        <a:pt x="0" y="588"/>
                      </a:cubicBezTo>
                      <a:lnTo>
                        <a:pt x="0" y="3280"/>
                      </a:lnTo>
                      <a:lnTo>
                        <a:pt x="173" y="2987"/>
                      </a:lnTo>
                      <a:lnTo>
                        <a:pt x="1381" y="864"/>
                      </a:lnTo>
                      <a:cubicBezTo>
                        <a:pt x="1605" y="484"/>
                        <a:pt x="1329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94" name="Google Shape;15294;p16"/>
                <p:cNvSpPr/>
                <p:nvPr/>
              </p:nvSpPr>
              <p:spPr>
                <a:xfrm rot="-5400000">
                  <a:off x="522538" y="3452263"/>
                  <a:ext cx="87625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24" extrusionOk="0">
                      <a:moveTo>
                        <a:pt x="2642" y="1"/>
                      </a:moveTo>
                      <a:cubicBezTo>
                        <a:pt x="2541" y="1"/>
                        <a:pt x="2440" y="26"/>
                        <a:pt x="2348" y="77"/>
                      </a:cubicBezTo>
                      <a:lnTo>
                        <a:pt x="466" y="1165"/>
                      </a:lnTo>
                      <a:lnTo>
                        <a:pt x="0" y="1424"/>
                      </a:lnTo>
                      <a:lnTo>
                        <a:pt x="2796" y="1424"/>
                      </a:lnTo>
                      <a:cubicBezTo>
                        <a:pt x="3228" y="1424"/>
                        <a:pt x="3504" y="940"/>
                        <a:pt x="3297" y="561"/>
                      </a:cubicBezTo>
                      <a:lnTo>
                        <a:pt x="3142" y="284"/>
                      </a:lnTo>
                      <a:cubicBezTo>
                        <a:pt x="3038" y="100"/>
                        <a:pt x="2842" y="1"/>
                        <a:pt x="264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95" name="Google Shape;15295;p16"/>
                <p:cNvSpPr/>
                <p:nvPr/>
              </p:nvSpPr>
              <p:spPr>
                <a:xfrm rot="-5400000">
                  <a:off x="510938" y="3449288"/>
                  <a:ext cx="67775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8" extrusionOk="0">
                      <a:moveTo>
                        <a:pt x="1899" y="0"/>
                      </a:moveTo>
                      <a:cubicBezTo>
                        <a:pt x="1705" y="0"/>
                        <a:pt x="1511" y="100"/>
                        <a:pt x="1399" y="298"/>
                      </a:cubicBezTo>
                      <a:lnTo>
                        <a:pt x="173" y="2404"/>
                      </a:lnTo>
                      <a:lnTo>
                        <a:pt x="1" y="2697"/>
                      </a:lnTo>
                      <a:lnTo>
                        <a:pt x="449" y="2438"/>
                      </a:lnTo>
                      <a:lnTo>
                        <a:pt x="2348" y="1351"/>
                      </a:lnTo>
                      <a:cubicBezTo>
                        <a:pt x="2624" y="1196"/>
                        <a:pt x="2710" y="833"/>
                        <a:pt x="2555" y="557"/>
                      </a:cubicBezTo>
                      <a:lnTo>
                        <a:pt x="2400" y="298"/>
                      </a:lnTo>
                      <a:cubicBezTo>
                        <a:pt x="2287" y="100"/>
                        <a:pt x="2093" y="0"/>
                        <a:pt x="189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96" name="Google Shape;15296;p16"/>
                <p:cNvSpPr/>
                <p:nvPr/>
              </p:nvSpPr>
              <p:spPr>
                <a:xfrm rot="-5400000">
                  <a:off x="522438" y="356436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80" y="1"/>
                      </a:moveTo>
                      <a:cubicBezTo>
                        <a:pt x="680" y="1"/>
                        <a:pt x="484" y="108"/>
                        <a:pt x="381" y="292"/>
                      </a:cubicBezTo>
                      <a:lnTo>
                        <a:pt x="225" y="569"/>
                      </a:lnTo>
                      <a:cubicBezTo>
                        <a:pt x="1" y="948"/>
                        <a:pt x="277" y="1432"/>
                        <a:pt x="726" y="1432"/>
                      </a:cubicBezTo>
                      <a:lnTo>
                        <a:pt x="3505" y="1432"/>
                      </a:lnTo>
                      <a:lnTo>
                        <a:pt x="2089" y="603"/>
                      </a:lnTo>
                      <a:lnTo>
                        <a:pt x="1175" y="85"/>
                      </a:lnTo>
                      <a:cubicBezTo>
                        <a:pt x="1082" y="28"/>
                        <a:pt x="981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97" name="Google Shape;15297;p16"/>
                <p:cNvSpPr/>
                <p:nvPr/>
              </p:nvSpPr>
              <p:spPr>
                <a:xfrm rot="-5400000">
                  <a:off x="545725" y="34961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0" y="1536"/>
                        <a:pt x="898" y="2434"/>
                      </a:cubicBezTo>
                      <a:cubicBezTo>
                        <a:pt x="1190" y="2732"/>
                        <a:pt x="1552" y="2865"/>
                        <a:pt x="1907" y="2865"/>
                      </a:cubicBezTo>
                      <a:cubicBezTo>
                        <a:pt x="2642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98" name="Google Shape;15298;p16"/>
                <p:cNvSpPr/>
                <p:nvPr/>
              </p:nvSpPr>
              <p:spPr>
                <a:xfrm rot="-5400000">
                  <a:off x="510675" y="4106625"/>
                  <a:ext cx="68200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702" extrusionOk="0">
                      <a:moveTo>
                        <a:pt x="823" y="0"/>
                      </a:moveTo>
                      <a:cubicBezTo>
                        <a:pt x="627" y="0"/>
                        <a:pt x="432" y="95"/>
                        <a:pt x="329" y="285"/>
                      </a:cubicBezTo>
                      <a:lnTo>
                        <a:pt x="174" y="561"/>
                      </a:lnTo>
                      <a:cubicBezTo>
                        <a:pt x="1" y="837"/>
                        <a:pt x="105" y="1182"/>
                        <a:pt x="381" y="1338"/>
                      </a:cubicBezTo>
                      <a:lnTo>
                        <a:pt x="1295" y="1873"/>
                      </a:lnTo>
                      <a:lnTo>
                        <a:pt x="2728" y="2701"/>
                      </a:lnTo>
                      <a:lnTo>
                        <a:pt x="2555" y="2408"/>
                      </a:lnTo>
                      <a:lnTo>
                        <a:pt x="1330" y="285"/>
                      </a:lnTo>
                      <a:cubicBezTo>
                        <a:pt x="1218" y="95"/>
                        <a:pt x="1019" y="0"/>
                        <a:pt x="82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99" name="Google Shape;15299;p16"/>
                <p:cNvSpPr/>
                <p:nvPr/>
              </p:nvSpPr>
              <p:spPr>
                <a:xfrm rot="-5400000">
                  <a:off x="620588" y="40797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1605" y="1"/>
                      </a:moveTo>
                      <a:lnTo>
                        <a:pt x="225" y="2417"/>
                      </a:lnTo>
                      <a:cubicBezTo>
                        <a:pt x="0" y="2797"/>
                        <a:pt x="276" y="3280"/>
                        <a:pt x="708" y="3280"/>
                      </a:cubicBezTo>
                      <a:lnTo>
                        <a:pt x="1036" y="3280"/>
                      </a:lnTo>
                      <a:cubicBezTo>
                        <a:pt x="1346" y="3280"/>
                        <a:pt x="1605" y="3021"/>
                        <a:pt x="1605" y="2711"/>
                      </a:cubicBezTo>
                      <a:lnTo>
                        <a:pt x="1605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300" name="Google Shape;15300;p16"/>
                <p:cNvSpPr/>
                <p:nvPr/>
              </p:nvSpPr>
              <p:spPr>
                <a:xfrm rot="-5400000">
                  <a:off x="513800" y="40795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725" y="1"/>
                      </a:moveTo>
                      <a:cubicBezTo>
                        <a:pt x="276" y="1"/>
                        <a:pt x="0" y="484"/>
                        <a:pt x="225" y="864"/>
                      </a:cubicBezTo>
                      <a:lnTo>
                        <a:pt x="1450" y="2969"/>
                      </a:lnTo>
                      <a:lnTo>
                        <a:pt x="1623" y="3280"/>
                      </a:lnTo>
                      <a:lnTo>
                        <a:pt x="1623" y="588"/>
                      </a:lnTo>
                      <a:cubicBezTo>
                        <a:pt x="1623" y="260"/>
                        <a:pt x="1346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301" name="Google Shape;15301;p16"/>
                <p:cNvSpPr/>
                <p:nvPr/>
              </p:nvSpPr>
              <p:spPr>
                <a:xfrm rot="-5400000">
                  <a:off x="620638" y="4032763"/>
                  <a:ext cx="400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2" h="3281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42" y="3280"/>
                        <a:pt x="570" y="3280"/>
                      </a:cubicBezTo>
                      <a:lnTo>
                        <a:pt x="881" y="3280"/>
                      </a:lnTo>
                      <a:cubicBezTo>
                        <a:pt x="889" y="3281"/>
                        <a:pt x="896" y="3281"/>
                        <a:pt x="904" y="3281"/>
                      </a:cubicBezTo>
                      <a:cubicBezTo>
                        <a:pt x="1339" y="3281"/>
                        <a:pt x="1602" y="2807"/>
                        <a:pt x="1381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302" name="Google Shape;15302;p16"/>
                <p:cNvSpPr/>
                <p:nvPr/>
              </p:nvSpPr>
              <p:spPr>
                <a:xfrm rot="-5400000">
                  <a:off x="564963" y="4023188"/>
                  <a:ext cx="872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8" h="1437" extrusionOk="0">
                      <a:moveTo>
                        <a:pt x="1" y="0"/>
                      </a:moveTo>
                      <a:lnTo>
                        <a:pt x="2331" y="1364"/>
                      </a:lnTo>
                      <a:cubicBezTo>
                        <a:pt x="2418" y="1413"/>
                        <a:pt x="2515" y="1436"/>
                        <a:pt x="2610" y="1436"/>
                      </a:cubicBezTo>
                      <a:cubicBezTo>
                        <a:pt x="2816" y="1436"/>
                        <a:pt x="3019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487" y="484"/>
                        <a:pt x="3211" y="18"/>
                        <a:pt x="278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303" name="Google Shape;15303;p16"/>
                <p:cNvSpPr/>
                <p:nvPr/>
              </p:nvSpPr>
              <p:spPr>
                <a:xfrm rot="-5400000">
                  <a:off x="596313" y="40207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02" y="2589"/>
                        <a:pt x="1697" y="2684"/>
                        <a:pt x="1893" y="2684"/>
                      </a:cubicBezTo>
                      <a:cubicBezTo>
                        <a:pt x="2089" y="2684"/>
                        <a:pt x="2288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1" y="1864"/>
                        <a:pt x="2607" y="1502"/>
                        <a:pt x="2331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304" name="Google Shape;15304;p16"/>
                <p:cNvSpPr/>
                <p:nvPr/>
              </p:nvSpPr>
              <p:spPr>
                <a:xfrm rot="-5400000">
                  <a:off x="564763" y="4135588"/>
                  <a:ext cx="876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7" extrusionOk="0">
                      <a:moveTo>
                        <a:pt x="725" y="0"/>
                      </a:moveTo>
                      <a:cubicBezTo>
                        <a:pt x="276" y="18"/>
                        <a:pt x="0" y="484"/>
                        <a:pt x="225" y="863"/>
                      </a:cubicBezTo>
                      <a:lnTo>
                        <a:pt x="380" y="1140"/>
                      </a:lnTo>
                      <a:cubicBezTo>
                        <a:pt x="486" y="1328"/>
                        <a:pt x="681" y="1436"/>
                        <a:pt x="887" y="1436"/>
                      </a:cubicBezTo>
                      <a:cubicBezTo>
                        <a:pt x="983" y="1436"/>
                        <a:pt x="1081" y="1413"/>
                        <a:pt x="1174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305" name="Google Shape;15305;p16"/>
                <p:cNvSpPr/>
                <p:nvPr/>
              </p:nvSpPr>
              <p:spPr>
                <a:xfrm rot="-5400000">
                  <a:off x="596263" y="4106688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8" y="0"/>
                      </a:moveTo>
                      <a:lnTo>
                        <a:pt x="381" y="1346"/>
                      </a:lnTo>
                      <a:cubicBezTo>
                        <a:pt x="105" y="1502"/>
                        <a:pt x="1" y="1864"/>
                        <a:pt x="156" y="2140"/>
                      </a:cubicBezTo>
                      <a:lnTo>
                        <a:pt x="312" y="2399"/>
                      </a:lnTo>
                      <a:cubicBezTo>
                        <a:pt x="424" y="2598"/>
                        <a:pt x="622" y="2697"/>
                        <a:pt x="821" y="2697"/>
                      </a:cubicBezTo>
                      <a:cubicBezTo>
                        <a:pt x="1019" y="2697"/>
                        <a:pt x="1218" y="2598"/>
                        <a:pt x="1330" y="2399"/>
                      </a:cubicBez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306" name="Google Shape;15306;p16"/>
                <p:cNvSpPr/>
                <p:nvPr/>
              </p:nvSpPr>
              <p:spPr>
                <a:xfrm rot="-5400000">
                  <a:off x="513800" y="40329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587" y="1"/>
                      </a:moveTo>
                      <a:cubicBezTo>
                        <a:pt x="276" y="1"/>
                        <a:pt x="18" y="260"/>
                        <a:pt x="0" y="588"/>
                      </a:cubicBezTo>
                      <a:lnTo>
                        <a:pt x="0" y="3280"/>
                      </a:lnTo>
                      <a:lnTo>
                        <a:pt x="173" y="2987"/>
                      </a:lnTo>
                      <a:lnTo>
                        <a:pt x="1398" y="864"/>
                      </a:lnTo>
                      <a:cubicBezTo>
                        <a:pt x="1623" y="484"/>
                        <a:pt x="1346" y="1"/>
                        <a:pt x="89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307" name="Google Shape;15307;p16"/>
                <p:cNvSpPr/>
                <p:nvPr/>
              </p:nvSpPr>
              <p:spPr>
                <a:xfrm rot="-5400000">
                  <a:off x="522750" y="4023350"/>
                  <a:ext cx="87200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8" h="1424" extrusionOk="0">
                      <a:moveTo>
                        <a:pt x="2625" y="1"/>
                      </a:moveTo>
                      <a:cubicBezTo>
                        <a:pt x="2525" y="1"/>
                        <a:pt x="2423" y="26"/>
                        <a:pt x="2331" y="77"/>
                      </a:cubicBezTo>
                      <a:lnTo>
                        <a:pt x="450" y="1165"/>
                      </a:lnTo>
                      <a:lnTo>
                        <a:pt x="1" y="1424"/>
                      </a:lnTo>
                      <a:lnTo>
                        <a:pt x="2780" y="1424"/>
                      </a:lnTo>
                      <a:cubicBezTo>
                        <a:pt x="3211" y="1424"/>
                        <a:pt x="3487" y="940"/>
                        <a:pt x="3280" y="561"/>
                      </a:cubicBezTo>
                      <a:lnTo>
                        <a:pt x="3125" y="284"/>
                      </a:lnTo>
                      <a:cubicBezTo>
                        <a:pt x="3021" y="100"/>
                        <a:pt x="2826" y="1"/>
                        <a:pt x="262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308" name="Google Shape;15308;p16"/>
                <p:cNvSpPr/>
                <p:nvPr/>
              </p:nvSpPr>
              <p:spPr>
                <a:xfrm rot="-5400000">
                  <a:off x="510938" y="4020588"/>
                  <a:ext cx="67775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8" extrusionOk="0">
                      <a:moveTo>
                        <a:pt x="1899" y="0"/>
                      </a:moveTo>
                      <a:cubicBezTo>
                        <a:pt x="1705" y="0"/>
                        <a:pt x="1511" y="100"/>
                        <a:pt x="1399" y="298"/>
                      </a:cubicBezTo>
                      <a:lnTo>
                        <a:pt x="173" y="2404"/>
                      </a:lnTo>
                      <a:lnTo>
                        <a:pt x="1" y="2697"/>
                      </a:lnTo>
                      <a:lnTo>
                        <a:pt x="450" y="2438"/>
                      </a:lnTo>
                      <a:lnTo>
                        <a:pt x="2331" y="1351"/>
                      </a:lnTo>
                      <a:cubicBezTo>
                        <a:pt x="2624" y="1196"/>
                        <a:pt x="2711" y="833"/>
                        <a:pt x="2555" y="557"/>
                      </a:cubicBezTo>
                      <a:lnTo>
                        <a:pt x="2400" y="298"/>
                      </a:lnTo>
                      <a:cubicBezTo>
                        <a:pt x="2288" y="100"/>
                        <a:pt x="2094" y="0"/>
                        <a:pt x="189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309" name="Google Shape;15309;p16"/>
                <p:cNvSpPr/>
                <p:nvPr/>
              </p:nvSpPr>
              <p:spPr>
                <a:xfrm rot="-5400000">
                  <a:off x="522450" y="4135650"/>
                  <a:ext cx="87600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2" extrusionOk="0">
                      <a:moveTo>
                        <a:pt x="872" y="1"/>
                      </a:moveTo>
                      <a:cubicBezTo>
                        <a:pt x="671" y="1"/>
                        <a:pt x="483" y="108"/>
                        <a:pt x="380" y="292"/>
                      </a:cubicBezTo>
                      <a:lnTo>
                        <a:pt x="225" y="569"/>
                      </a:lnTo>
                      <a:cubicBezTo>
                        <a:pt x="0" y="948"/>
                        <a:pt x="276" y="1432"/>
                        <a:pt x="725" y="1432"/>
                      </a:cubicBezTo>
                      <a:lnTo>
                        <a:pt x="3504" y="1432"/>
                      </a:lnTo>
                      <a:lnTo>
                        <a:pt x="2089" y="603"/>
                      </a:lnTo>
                      <a:lnTo>
                        <a:pt x="1174" y="85"/>
                      </a:lnTo>
                      <a:cubicBezTo>
                        <a:pt x="1076" y="28"/>
                        <a:pt x="972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310" name="Google Shape;15310;p16"/>
                <p:cNvSpPr/>
                <p:nvPr/>
              </p:nvSpPr>
              <p:spPr>
                <a:xfrm rot="-5400000">
                  <a:off x="545725" y="40674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1" y="1536"/>
                        <a:pt x="898" y="2434"/>
                      </a:cubicBezTo>
                      <a:cubicBezTo>
                        <a:pt x="1190" y="2732"/>
                        <a:pt x="1552" y="2865"/>
                        <a:pt x="1907" y="2865"/>
                      </a:cubicBezTo>
                      <a:cubicBezTo>
                        <a:pt x="2643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15311" name="Google Shape;15311;p16"/>
                <p:cNvGrpSpPr/>
                <p:nvPr/>
              </p:nvGrpSpPr>
              <p:grpSpPr>
                <a:xfrm>
                  <a:off x="493075" y="2283250"/>
                  <a:ext cx="189025" cy="199800"/>
                  <a:chOff x="4401800" y="1244325"/>
                  <a:chExt cx="189025" cy="199800"/>
                </a:xfrm>
              </p:grpSpPr>
              <p:sp>
                <p:nvSpPr>
                  <p:cNvPr id="15312" name="Google Shape;15312;p16"/>
                  <p:cNvSpPr/>
                  <p:nvPr/>
                </p:nvSpPr>
                <p:spPr>
                  <a:xfrm rot="-5400000">
                    <a:off x="4419613" y="1353588"/>
                    <a:ext cx="67775" cy="67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702" extrusionOk="0">
                        <a:moveTo>
                          <a:pt x="820" y="0"/>
                        </a:moveTo>
                        <a:cubicBezTo>
                          <a:pt x="622" y="0"/>
                          <a:pt x="423" y="95"/>
                          <a:pt x="311" y="285"/>
                        </a:cubicBezTo>
                        <a:lnTo>
                          <a:pt x="156" y="561"/>
                        </a:lnTo>
                        <a:cubicBezTo>
                          <a:pt x="0" y="837"/>
                          <a:pt x="104" y="1182"/>
                          <a:pt x="380" y="1338"/>
                        </a:cubicBezTo>
                        <a:lnTo>
                          <a:pt x="1295" y="1873"/>
                        </a:lnTo>
                        <a:lnTo>
                          <a:pt x="2710" y="2701"/>
                        </a:lnTo>
                        <a:lnTo>
                          <a:pt x="2710" y="2701"/>
                        </a:lnTo>
                        <a:lnTo>
                          <a:pt x="2537" y="2408"/>
                        </a:lnTo>
                        <a:lnTo>
                          <a:pt x="1329" y="285"/>
                        </a:lnTo>
                        <a:cubicBezTo>
                          <a:pt x="1217" y="95"/>
                          <a:pt x="1019" y="0"/>
                          <a:pt x="82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313" name="Google Shape;15313;p16"/>
                  <p:cNvSpPr/>
                  <p:nvPr/>
                </p:nvSpPr>
                <p:spPr>
                  <a:xfrm rot="-5400000">
                    <a:off x="4529100" y="1326725"/>
                    <a:ext cx="405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81" extrusionOk="0">
                        <a:moveTo>
                          <a:pt x="1623" y="1"/>
                        </a:moveTo>
                        <a:lnTo>
                          <a:pt x="225" y="2417"/>
                        </a:lnTo>
                        <a:cubicBezTo>
                          <a:pt x="0" y="2797"/>
                          <a:pt x="276" y="3280"/>
                          <a:pt x="725" y="3280"/>
                        </a:cubicBezTo>
                        <a:lnTo>
                          <a:pt x="1036" y="3280"/>
                        </a:lnTo>
                        <a:cubicBezTo>
                          <a:pt x="1346" y="3280"/>
                          <a:pt x="1623" y="3021"/>
                          <a:pt x="1623" y="2693"/>
                        </a:cubicBezTo>
                        <a:lnTo>
                          <a:pt x="1623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314" name="Google Shape;15314;p16"/>
                  <p:cNvSpPr/>
                  <p:nvPr/>
                </p:nvSpPr>
                <p:spPr>
                  <a:xfrm rot="-5400000">
                    <a:off x="4422525" y="1326725"/>
                    <a:ext cx="405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81" extrusionOk="0">
                        <a:moveTo>
                          <a:pt x="725" y="1"/>
                        </a:moveTo>
                        <a:cubicBezTo>
                          <a:pt x="276" y="1"/>
                          <a:pt x="0" y="484"/>
                          <a:pt x="225" y="864"/>
                        </a:cubicBezTo>
                        <a:lnTo>
                          <a:pt x="1450" y="2969"/>
                        </a:lnTo>
                        <a:lnTo>
                          <a:pt x="1623" y="3280"/>
                        </a:lnTo>
                        <a:lnTo>
                          <a:pt x="1623" y="588"/>
                        </a:lnTo>
                        <a:cubicBezTo>
                          <a:pt x="1623" y="260"/>
                          <a:pt x="1346" y="1"/>
                          <a:pt x="103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315" name="Google Shape;15315;p16"/>
                  <p:cNvSpPr/>
                  <p:nvPr/>
                </p:nvSpPr>
                <p:spPr>
                  <a:xfrm rot="-5400000">
                    <a:off x="4529313" y="1279488"/>
                    <a:ext cx="40575" cy="8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98" extrusionOk="0">
                        <a:moveTo>
                          <a:pt x="1" y="1"/>
                        </a:moveTo>
                        <a:lnTo>
                          <a:pt x="1" y="2711"/>
                        </a:lnTo>
                        <a:cubicBezTo>
                          <a:pt x="1" y="3039"/>
                          <a:pt x="259" y="3298"/>
                          <a:pt x="587" y="3298"/>
                        </a:cubicBezTo>
                        <a:lnTo>
                          <a:pt x="898" y="3298"/>
                        </a:lnTo>
                        <a:cubicBezTo>
                          <a:pt x="1330" y="3298"/>
                          <a:pt x="1623" y="2814"/>
                          <a:pt x="1399" y="2417"/>
                        </a:cubicBez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316" name="Google Shape;15316;p16"/>
                  <p:cNvSpPr/>
                  <p:nvPr/>
                </p:nvSpPr>
                <p:spPr>
                  <a:xfrm rot="-5400000">
                    <a:off x="4473475" y="1270175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1" y="0"/>
                        </a:moveTo>
                        <a:lnTo>
                          <a:pt x="2348" y="1364"/>
                        </a:lnTo>
                        <a:cubicBezTo>
                          <a:pt x="2436" y="1413"/>
                          <a:pt x="2530" y="1436"/>
                          <a:pt x="2623" y="1436"/>
                        </a:cubicBezTo>
                        <a:cubicBezTo>
                          <a:pt x="2824" y="1436"/>
                          <a:pt x="3019" y="1328"/>
                          <a:pt x="3125" y="1140"/>
                        </a:cubicBezTo>
                        <a:lnTo>
                          <a:pt x="3280" y="863"/>
                        </a:lnTo>
                        <a:cubicBezTo>
                          <a:pt x="3505" y="484"/>
                          <a:pt x="3229" y="18"/>
                          <a:pt x="278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317" name="Google Shape;15317;p16"/>
                  <p:cNvSpPr/>
                  <p:nvPr/>
                </p:nvSpPr>
                <p:spPr>
                  <a:xfrm rot="-5400000">
                    <a:off x="4505038" y="1267963"/>
                    <a:ext cx="67775" cy="6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84" extrusionOk="0">
                        <a:moveTo>
                          <a:pt x="1" y="0"/>
                        </a:moveTo>
                        <a:lnTo>
                          <a:pt x="1399" y="2399"/>
                        </a:lnTo>
                        <a:cubicBezTo>
                          <a:pt x="1511" y="2589"/>
                          <a:pt x="1705" y="2684"/>
                          <a:pt x="1899" y="2684"/>
                        </a:cubicBezTo>
                        <a:cubicBezTo>
                          <a:pt x="2094" y="2684"/>
                          <a:pt x="2288" y="2589"/>
                          <a:pt x="2400" y="2399"/>
                        </a:cubicBezTo>
                        <a:lnTo>
                          <a:pt x="2555" y="2140"/>
                        </a:lnTo>
                        <a:cubicBezTo>
                          <a:pt x="2711" y="1847"/>
                          <a:pt x="2607" y="1502"/>
                          <a:pt x="2348" y="1346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318" name="Google Shape;15318;p16"/>
                  <p:cNvSpPr/>
                  <p:nvPr/>
                </p:nvSpPr>
                <p:spPr>
                  <a:xfrm rot="-5400000">
                    <a:off x="4473475" y="1382350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708" y="0"/>
                        </a:moveTo>
                        <a:cubicBezTo>
                          <a:pt x="277" y="18"/>
                          <a:pt x="1" y="484"/>
                          <a:pt x="208" y="863"/>
                        </a:cubicBezTo>
                        <a:lnTo>
                          <a:pt x="363" y="1140"/>
                        </a:lnTo>
                        <a:cubicBezTo>
                          <a:pt x="469" y="1328"/>
                          <a:pt x="672" y="1436"/>
                          <a:pt x="878" y="1436"/>
                        </a:cubicBezTo>
                        <a:cubicBezTo>
                          <a:pt x="973" y="1436"/>
                          <a:pt x="1069" y="1413"/>
                          <a:pt x="1157" y="1364"/>
                        </a:cubicBezTo>
                        <a:lnTo>
                          <a:pt x="350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319" name="Google Shape;15319;p16"/>
                  <p:cNvSpPr/>
                  <p:nvPr/>
                </p:nvSpPr>
                <p:spPr>
                  <a:xfrm rot="-5400000">
                    <a:off x="4505200" y="1353650"/>
                    <a:ext cx="67775" cy="6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97" extrusionOk="0">
                        <a:moveTo>
                          <a:pt x="2710" y="0"/>
                        </a:moveTo>
                        <a:lnTo>
                          <a:pt x="380" y="1346"/>
                        </a:lnTo>
                        <a:cubicBezTo>
                          <a:pt x="104" y="1502"/>
                          <a:pt x="0" y="1864"/>
                          <a:pt x="173" y="2140"/>
                        </a:cubicBezTo>
                        <a:lnTo>
                          <a:pt x="311" y="2399"/>
                        </a:lnTo>
                        <a:cubicBezTo>
                          <a:pt x="423" y="2598"/>
                          <a:pt x="622" y="2697"/>
                          <a:pt x="820" y="2697"/>
                        </a:cubicBezTo>
                        <a:cubicBezTo>
                          <a:pt x="1019" y="2697"/>
                          <a:pt x="1217" y="2598"/>
                          <a:pt x="1329" y="2399"/>
                        </a:cubicBezTo>
                        <a:lnTo>
                          <a:pt x="2710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320" name="Google Shape;15320;p16"/>
                  <p:cNvSpPr/>
                  <p:nvPr/>
                </p:nvSpPr>
                <p:spPr>
                  <a:xfrm rot="-5400000">
                    <a:off x="4422738" y="1279913"/>
                    <a:ext cx="40150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3281" extrusionOk="0">
                        <a:moveTo>
                          <a:pt x="587" y="1"/>
                        </a:moveTo>
                        <a:cubicBezTo>
                          <a:pt x="259" y="1"/>
                          <a:pt x="1" y="260"/>
                          <a:pt x="1" y="588"/>
                        </a:cubicBezTo>
                        <a:lnTo>
                          <a:pt x="1" y="3280"/>
                        </a:lnTo>
                        <a:lnTo>
                          <a:pt x="173" y="2987"/>
                        </a:lnTo>
                        <a:lnTo>
                          <a:pt x="1399" y="864"/>
                        </a:lnTo>
                        <a:cubicBezTo>
                          <a:pt x="1606" y="484"/>
                          <a:pt x="1330" y="1"/>
                          <a:pt x="89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321" name="Google Shape;15321;p16"/>
                  <p:cNvSpPr/>
                  <p:nvPr/>
                </p:nvSpPr>
                <p:spPr>
                  <a:xfrm rot="-5400000">
                    <a:off x="4431263" y="1270338"/>
                    <a:ext cx="87625" cy="3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24" extrusionOk="0">
                        <a:moveTo>
                          <a:pt x="2633" y="1"/>
                        </a:moveTo>
                        <a:cubicBezTo>
                          <a:pt x="2532" y="1"/>
                          <a:pt x="2429" y="26"/>
                          <a:pt x="2331" y="77"/>
                        </a:cubicBezTo>
                        <a:lnTo>
                          <a:pt x="450" y="1165"/>
                        </a:lnTo>
                        <a:lnTo>
                          <a:pt x="1" y="1424"/>
                        </a:lnTo>
                        <a:lnTo>
                          <a:pt x="2780" y="1424"/>
                        </a:lnTo>
                        <a:cubicBezTo>
                          <a:pt x="3229" y="1424"/>
                          <a:pt x="3505" y="940"/>
                          <a:pt x="3280" y="561"/>
                        </a:cubicBezTo>
                        <a:lnTo>
                          <a:pt x="3125" y="284"/>
                        </a:lnTo>
                        <a:cubicBezTo>
                          <a:pt x="3021" y="100"/>
                          <a:pt x="2833" y="1"/>
                          <a:pt x="263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322" name="Google Shape;15322;p16"/>
                  <p:cNvSpPr/>
                  <p:nvPr/>
                </p:nvSpPr>
                <p:spPr>
                  <a:xfrm rot="-5400000">
                    <a:off x="4419675" y="1267350"/>
                    <a:ext cx="67750" cy="67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0" h="2698" extrusionOk="0">
                        <a:moveTo>
                          <a:pt x="1890" y="0"/>
                        </a:moveTo>
                        <a:cubicBezTo>
                          <a:pt x="1692" y="0"/>
                          <a:pt x="1493" y="100"/>
                          <a:pt x="1381" y="298"/>
                        </a:cubicBezTo>
                        <a:lnTo>
                          <a:pt x="173" y="2404"/>
                        </a:lnTo>
                        <a:lnTo>
                          <a:pt x="0" y="2697"/>
                        </a:lnTo>
                        <a:lnTo>
                          <a:pt x="449" y="2438"/>
                        </a:lnTo>
                        <a:lnTo>
                          <a:pt x="2330" y="1351"/>
                        </a:lnTo>
                        <a:cubicBezTo>
                          <a:pt x="2606" y="1196"/>
                          <a:pt x="2710" y="833"/>
                          <a:pt x="2555" y="557"/>
                        </a:cubicBezTo>
                        <a:lnTo>
                          <a:pt x="2399" y="298"/>
                        </a:lnTo>
                        <a:cubicBezTo>
                          <a:pt x="2287" y="100"/>
                          <a:pt x="2089" y="0"/>
                          <a:pt x="18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323" name="Google Shape;15323;p16"/>
                  <p:cNvSpPr/>
                  <p:nvPr/>
                </p:nvSpPr>
                <p:spPr>
                  <a:xfrm rot="-5400000">
                    <a:off x="4431163" y="1382413"/>
                    <a:ext cx="87625" cy="35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2" extrusionOk="0">
                        <a:moveTo>
                          <a:pt x="863" y="1"/>
                        </a:moveTo>
                        <a:cubicBezTo>
                          <a:pt x="662" y="1"/>
                          <a:pt x="467" y="108"/>
                          <a:pt x="363" y="292"/>
                        </a:cubicBezTo>
                        <a:lnTo>
                          <a:pt x="208" y="569"/>
                        </a:lnTo>
                        <a:cubicBezTo>
                          <a:pt x="1" y="948"/>
                          <a:pt x="277" y="1432"/>
                          <a:pt x="708" y="1432"/>
                        </a:cubicBezTo>
                        <a:lnTo>
                          <a:pt x="3504" y="1432"/>
                        </a:lnTo>
                        <a:lnTo>
                          <a:pt x="2072" y="603"/>
                        </a:lnTo>
                        <a:lnTo>
                          <a:pt x="1157" y="85"/>
                        </a:lnTo>
                        <a:cubicBezTo>
                          <a:pt x="1065" y="28"/>
                          <a:pt x="963" y="1"/>
                          <a:pt x="86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324" name="Google Shape;15324;p16"/>
                  <p:cNvSpPr/>
                  <p:nvPr/>
                </p:nvSpPr>
                <p:spPr>
                  <a:xfrm rot="-5400000">
                    <a:off x="4454450" y="1314675"/>
                    <a:ext cx="83725" cy="7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49" h="2865" extrusionOk="0">
                        <a:moveTo>
                          <a:pt x="1916" y="0"/>
                        </a:moveTo>
                        <a:cubicBezTo>
                          <a:pt x="639" y="0"/>
                          <a:pt x="1" y="1536"/>
                          <a:pt x="898" y="2434"/>
                        </a:cubicBezTo>
                        <a:cubicBezTo>
                          <a:pt x="1196" y="2732"/>
                          <a:pt x="1560" y="2865"/>
                          <a:pt x="1915" y="2865"/>
                        </a:cubicBezTo>
                        <a:cubicBezTo>
                          <a:pt x="2651" y="2865"/>
                          <a:pt x="3349" y="2294"/>
                          <a:pt x="3349" y="1433"/>
                        </a:cubicBezTo>
                        <a:cubicBezTo>
                          <a:pt x="3349" y="639"/>
                          <a:pt x="2710" y="0"/>
                          <a:pt x="191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15325" name="Google Shape;15325;p16"/>
                <p:cNvSpPr/>
                <p:nvPr/>
              </p:nvSpPr>
              <p:spPr>
                <a:xfrm rot="-5400000">
                  <a:off x="631363" y="2800388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2" y="381"/>
                      </a:lnTo>
                      <a:cubicBezTo>
                        <a:pt x="1" y="709"/>
                        <a:pt x="243" y="1244"/>
                        <a:pt x="691" y="1244"/>
                      </a:cubicBezTo>
                      <a:cubicBezTo>
                        <a:pt x="1140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326" name="Google Shape;15326;p16"/>
                <p:cNvSpPr/>
                <p:nvPr/>
              </p:nvSpPr>
              <p:spPr>
                <a:xfrm rot="-5400000">
                  <a:off x="631375" y="337167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0" y="709"/>
                        <a:pt x="242" y="1244"/>
                        <a:pt x="691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327" name="Google Shape;15327;p16"/>
                <p:cNvSpPr/>
                <p:nvPr/>
              </p:nvSpPr>
              <p:spPr>
                <a:xfrm rot="-5400000">
                  <a:off x="631363" y="3942963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74" y="1"/>
                      </a:moveTo>
                      <a:lnTo>
                        <a:pt x="311" y="381"/>
                      </a:lnTo>
                      <a:cubicBezTo>
                        <a:pt x="1" y="709"/>
                        <a:pt x="225" y="1244"/>
                        <a:pt x="674" y="1244"/>
                      </a:cubicBezTo>
                      <a:cubicBezTo>
                        <a:pt x="1123" y="1244"/>
                        <a:pt x="1364" y="709"/>
                        <a:pt x="1053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328" name="Google Shape;15328;p16"/>
                <p:cNvSpPr/>
                <p:nvPr/>
              </p:nvSpPr>
              <p:spPr>
                <a:xfrm rot="-5400000">
                  <a:off x="631575" y="2228875"/>
                  <a:ext cx="337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244" extrusionOk="0">
                      <a:moveTo>
                        <a:pt x="674" y="1"/>
                      </a:moveTo>
                      <a:lnTo>
                        <a:pt x="294" y="381"/>
                      </a:lnTo>
                      <a:cubicBezTo>
                        <a:pt x="1" y="709"/>
                        <a:pt x="225" y="1244"/>
                        <a:pt x="674" y="1244"/>
                      </a:cubicBezTo>
                      <a:cubicBezTo>
                        <a:pt x="1123" y="1244"/>
                        <a:pt x="1347" y="709"/>
                        <a:pt x="1037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329" name="Google Shape;15329;p16"/>
                <p:cNvSpPr/>
                <p:nvPr/>
              </p:nvSpPr>
              <p:spPr>
                <a:xfrm rot="-5400000">
                  <a:off x="631363" y="2506538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1" y="709"/>
                        <a:pt x="242" y="1244"/>
                        <a:pt x="691" y="1244"/>
                      </a:cubicBezTo>
                      <a:cubicBezTo>
                        <a:pt x="1140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330" name="Google Shape;15330;p16"/>
                <p:cNvSpPr/>
                <p:nvPr/>
              </p:nvSpPr>
              <p:spPr>
                <a:xfrm rot="-5400000">
                  <a:off x="631375" y="307782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73" y="1"/>
                      </a:moveTo>
                      <a:lnTo>
                        <a:pt x="311" y="381"/>
                      </a:lnTo>
                      <a:cubicBezTo>
                        <a:pt x="0" y="709"/>
                        <a:pt x="242" y="1244"/>
                        <a:pt x="673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7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331" name="Google Shape;15331;p16"/>
                <p:cNvSpPr/>
                <p:nvPr/>
              </p:nvSpPr>
              <p:spPr>
                <a:xfrm rot="-5400000">
                  <a:off x="631375" y="364912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74" y="1"/>
                      </a:moveTo>
                      <a:lnTo>
                        <a:pt x="311" y="381"/>
                      </a:lnTo>
                      <a:cubicBezTo>
                        <a:pt x="0" y="709"/>
                        <a:pt x="225" y="1244"/>
                        <a:pt x="674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332" name="Google Shape;15332;p16"/>
                <p:cNvSpPr/>
                <p:nvPr/>
              </p:nvSpPr>
              <p:spPr>
                <a:xfrm rot="-5400000">
                  <a:off x="631363" y="4220413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1" y="709"/>
                        <a:pt x="242" y="1244"/>
                        <a:pt x="691" y="1244"/>
                      </a:cubicBezTo>
                      <a:cubicBezTo>
                        <a:pt x="1123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5333" name="Google Shape;15333;p16"/>
            <p:cNvGrpSpPr/>
            <p:nvPr/>
          </p:nvGrpSpPr>
          <p:grpSpPr>
            <a:xfrm rot="5400000">
              <a:off x="6720850" y="-962275"/>
              <a:ext cx="341750" cy="2538050"/>
              <a:chOff x="487050" y="1971275"/>
              <a:chExt cx="341750" cy="2538050"/>
            </a:xfrm>
          </p:grpSpPr>
          <p:sp>
            <p:nvSpPr>
              <p:cNvPr id="15334" name="Google Shape;15334;p16"/>
              <p:cNvSpPr/>
              <p:nvPr/>
            </p:nvSpPr>
            <p:spPr>
              <a:xfrm rot="-5400000">
                <a:off x="-453825" y="3226700"/>
                <a:ext cx="2538050" cy="27200"/>
              </a:xfrm>
              <a:custGeom>
                <a:avLst/>
                <a:gdLst/>
                <a:ahLst/>
                <a:cxnLst/>
                <a:rect l="l" t="t" r="r" b="b"/>
                <a:pathLst>
                  <a:path w="101522" h="1088" extrusionOk="0">
                    <a:moveTo>
                      <a:pt x="1" y="0"/>
                    </a:moveTo>
                    <a:lnTo>
                      <a:pt x="1" y="1088"/>
                    </a:lnTo>
                    <a:lnTo>
                      <a:pt x="101521" y="1088"/>
                    </a:lnTo>
                    <a:lnTo>
                      <a:pt x="10152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35" name="Google Shape;15335;p16"/>
              <p:cNvSpPr/>
              <p:nvPr/>
            </p:nvSpPr>
            <p:spPr>
              <a:xfrm rot="-5400000">
                <a:off x="-535587" y="3232963"/>
                <a:ext cx="2538050" cy="14675"/>
              </a:xfrm>
              <a:custGeom>
                <a:avLst/>
                <a:gdLst/>
                <a:ahLst/>
                <a:cxnLst/>
                <a:rect l="l" t="t" r="r" b="b"/>
                <a:pathLst>
                  <a:path w="101522" h="587" extrusionOk="0">
                    <a:moveTo>
                      <a:pt x="1" y="0"/>
                    </a:moveTo>
                    <a:lnTo>
                      <a:pt x="1" y="587"/>
                    </a:lnTo>
                    <a:lnTo>
                      <a:pt x="101521" y="587"/>
                    </a:lnTo>
                    <a:lnTo>
                      <a:pt x="10152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36" name="Google Shape;15336;p16"/>
              <p:cNvSpPr/>
              <p:nvPr/>
            </p:nvSpPr>
            <p:spPr>
              <a:xfrm rot="-5400000">
                <a:off x="487038" y="2568463"/>
                <a:ext cx="200675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7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37" name="Google Shape;15337;p16"/>
              <p:cNvSpPr/>
              <p:nvPr/>
            </p:nvSpPr>
            <p:spPr>
              <a:xfrm rot="-5400000">
                <a:off x="523163" y="2676663"/>
                <a:ext cx="5700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53" extrusionOk="0">
                    <a:moveTo>
                      <a:pt x="685" y="1"/>
                    </a:moveTo>
                    <a:cubicBezTo>
                      <a:pt x="523" y="1"/>
                      <a:pt x="363" y="78"/>
                      <a:pt x="277" y="234"/>
                    </a:cubicBezTo>
                    <a:lnTo>
                      <a:pt x="139" y="458"/>
                    </a:lnTo>
                    <a:cubicBezTo>
                      <a:pt x="1" y="682"/>
                      <a:pt x="87" y="976"/>
                      <a:pt x="312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279" y="2253"/>
                    </a:lnTo>
                    <a:lnTo>
                      <a:pt x="2124" y="2011"/>
                    </a:lnTo>
                    <a:lnTo>
                      <a:pt x="1106" y="234"/>
                    </a:lnTo>
                    <a:cubicBezTo>
                      <a:pt x="1011" y="78"/>
                      <a:pt x="847" y="1"/>
                      <a:pt x="6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38" name="Google Shape;15338;p16"/>
              <p:cNvSpPr/>
              <p:nvPr/>
            </p:nvSpPr>
            <p:spPr>
              <a:xfrm rot="-5400000">
                <a:off x="615188" y="2654313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05" y="2745"/>
                    </a:cubicBezTo>
                    <a:lnTo>
                      <a:pt x="864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39" name="Google Shape;15339;p16"/>
              <p:cNvSpPr/>
              <p:nvPr/>
            </p:nvSpPr>
            <p:spPr>
              <a:xfrm rot="-5400000">
                <a:off x="525875" y="2654325"/>
                <a:ext cx="3412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5" extrusionOk="0">
                    <a:moveTo>
                      <a:pt x="622" y="0"/>
                    </a:moveTo>
                    <a:cubicBezTo>
                      <a:pt x="242" y="0"/>
                      <a:pt x="1" y="397"/>
                      <a:pt x="190" y="725"/>
                    </a:cubicBezTo>
                    <a:lnTo>
                      <a:pt x="1209" y="2486"/>
                    </a:lnTo>
                    <a:lnTo>
                      <a:pt x="1364" y="2744"/>
                    </a:lnTo>
                    <a:lnTo>
                      <a:pt x="1364" y="483"/>
                    </a:lnTo>
                    <a:cubicBezTo>
                      <a:pt x="1364" y="207"/>
                      <a:pt x="1140" y="0"/>
                      <a:pt x="8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40" name="Google Shape;15340;p16"/>
              <p:cNvSpPr/>
              <p:nvPr/>
            </p:nvSpPr>
            <p:spPr>
              <a:xfrm rot="-5400000">
                <a:off x="615413" y="26148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08" y="2745"/>
                      <a:pt x="484" y="2745"/>
                    </a:cubicBezTo>
                    <a:lnTo>
                      <a:pt x="743" y="2745"/>
                    </a:lnTo>
                    <a:cubicBezTo>
                      <a:pt x="1105" y="2745"/>
                      <a:pt x="1347" y="2331"/>
                      <a:pt x="1157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41" name="Google Shape;15341;p16"/>
              <p:cNvSpPr/>
              <p:nvPr/>
            </p:nvSpPr>
            <p:spPr>
              <a:xfrm rot="-5400000">
                <a:off x="568463" y="2607013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68" y="1139"/>
                    </a:lnTo>
                    <a:cubicBezTo>
                      <a:pt x="2041" y="1178"/>
                      <a:pt x="2121" y="1198"/>
                      <a:pt x="2200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45" y="742"/>
                    </a:lnTo>
                    <a:cubicBezTo>
                      <a:pt x="2935" y="414"/>
                      <a:pt x="2711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42" name="Google Shape;15342;p16"/>
              <p:cNvSpPr/>
              <p:nvPr/>
            </p:nvSpPr>
            <p:spPr>
              <a:xfrm rot="-5400000">
                <a:off x="594975" y="2604650"/>
                <a:ext cx="5655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66" extrusionOk="0">
                    <a:moveTo>
                      <a:pt x="0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7" y="2183"/>
                      <a:pt x="2002" y="2019"/>
                    </a:cubicBezTo>
                    <a:lnTo>
                      <a:pt x="2123" y="1812"/>
                    </a:lnTo>
                    <a:cubicBezTo>
                      <a:pt x="2261" y="1571"/>
                      <a:pt x="2192" y="1260"/>
                      <a:pt x="1951" y="113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43" name="Google Shape;15343;p16"/>
              <p:cNvSpPr/>
              <p:nvPr/>
            </p:nvSpPr>
            <p:spPr>
              <a:xfrm rot="-5400000">
                <a:off x="568350" y="27011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604" y="0"/>
                    </a:moveTo>
                    <a:cubicBezTo>
                      <a:pt x="242" y="0"/>
                      <a:pt x="0" y="414"/>
                      <a:pt x="190" y="725"/>
                    </a:cubicBezTo>
                    <a:lnTo>
                      <a:pt x="311" y="949"/>
                    </a:lnTo>
                    <a:cubicBezTo>
                      <a:pt x="404" y="1100"/>
                      <a:pt x="566" y="1189"/>
                      <a:pt x="737" y="1189"/>
                    </a:cubicBezTo>
                    <a:cubicBezTo>
                      <a:pt x="820" y="1189"/>
                      <a:pt x="905" y="1167"/>
                      <a:pt x="984" y="1122"/>
                    </a:cubicBezTo>
                    <a:lnTo>
                      <a:pt x="293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44" name="Google Shape;15344;p16"/>
              <p:cNvSpPr/>
              <p:nvPr/>
            </p:nvSpPr>
            <p:spPr>
              <a:xfrm rot="-5400000">
                <a:off x="594588" y="2676663"/>
                <a:ext cx="5700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53" extrusionOk="0">
                    <a:moveTo>
                      <a:pt x="2279" y="0"/>
                    </a:moveTo>
                    <a:lnTo>
                      <a:pt x="312" y="1139"/>
                    </a:lnTo>
                    <a:cubicBezTo>
                      <a:pt x="87" y="1260"/>
                      <a:pt x="1" y="1571"/>
                      <a:pt x="139" y="1795"/>
                    </a:cubicBezTo>
                    <a:lnTo>
                      <a:pt x="277" y="2019"/>
                    </a:lnTo>
                    <a:cubicBezTo>
                      <a:pt x="363" y="2175"/>
                      <a:pt x="523" y="2252"/>
                      <a:pt x="685" y="2252"/>
                    </a:cubicBezTo>
                    <a:cubicBezTo>
                      <a:pt x="847" y="2252"/>
                      <a:pt x="1011" y="2175"/>
                      <a:pt x="1106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45" name="Google Shape;15345;p16"/>
              <p:cNvSpPr/>
              <p:nvPr/>
            </p:nvSpPr>
            <p:spPr>
              <a:xfrm rot="-5400000">
                <a:off x="526100" y="261527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38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46" name="Google Shape;15346;p16"/>
              <p:cNvSpPr/>
              <p:nvPr/>
            </p:nvSpPr>
            <p:spPr>
              <a:xfrm rot="-5400000">
                <a:off x="533038" y="2607138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201" y="0"/>
                    </a:moveTo>
                    <a:cubicBezTo>
                      <a:pt x="2121" y="0"/>
                      <a:pt x="2041" y="21"/>
                      <a:pt x="1968" y="66"/>
                    </a:cubicBezTo>
                    <a:lnTo>
                      <a:pt x="381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711" y="1188"/>
                      <a:pt x="2935" y="791"/>
                      <a:pt x="2745" y="463"/>
                    </a:cubicBezTo>
                    <a:lnTo>
                      <a:pt x="2624" y="256"/>
                    </a:lnTo>
                    <a:cubicBezTo>
                      <a:pt x="2531" y="92"/>
                      <a:pt x="2367" y="0"/>
                      <a:pt x="2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47" name="Google Shape;15347;p16"/>
              <p:cNvSpPr/>
              <p:nvPr/>
            </p:nvSpPr>
            <p:spPr>
              <a:xfrm rot="-5400000">
                <a:off x="523438" y="2604863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8" y="2007"/>
                    </a:lnTo>
                    <a:lnTo>
                      <a:pt x="0" y="2249"/>
                    </a:lnTo>
                    <a:lnTo>
                      <a:pt x="380" y="2042"/>
                    </a:lnTo>
                    <a:lnTo>
                      <a:pt x="1951" y="1127"/>
                    </a:lnTo>
                    <a:cubicBezTo>
                      <a:pt x="2175" y="989"/>
                      <a:pt x="2261" y="696"/>
                      <a:pt x="2123" y="454"/>
                    </a:cubicBezTo>
                    <a:lnTo>
                      <a:pt x="2002" y="247"/>
                    </a:lnTo>
                    <a:cubicBezTo>
                      <a:pt x="1907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48" name="Google Shape;15348;p16"/>
              <p:cNvSpPr/>
              <p:nvPr/>
            </p:nvSpPr>
            <p:spPr>
              <a:xfrm rot="-5400000">
                <a:off x="533025" y="27011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737" y="0"/>
                    </a:moveTo>
                    <a:cubicBezTo>
                      <a:pt x="566" y="0"/>
                      <a:pt x="404" y="89"/>
                      <a:pt x="311" y="240"/>
                    </a:cubicBezTo>
                    <a:lnTo>
                      <a:pt x="190" y="464"/>
                    </a:lnTo>
                    <a:cubicBezTo>
                      <a:pt x="0" y="775"/>
                      <a:pt x="242" y="1189"/>
                      <a:pt x="604" y="1189"/>
                    </a:cubicBezTo>
                    <a:lnTo>
                      <a:pt x="2934" y="1189"/>
                    </a:lnTo>
                    <a:lnTo>
                      <a:pt x="1743" y="516"/>
                    </a:lnTo>
                    <a:lnTo>
                      <a:pt x="984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49" name="Google Shape;15349;p16"/>
              <p:cNvSpPr/>
              <p:nvPr/>
            </p:nvSpPr>
            <p:spPr>
              <a:xfrm rot="-5400000">
                <a:off x="557375" y="26388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192" y="0"/>
                    </a:moveTo>
                    <a:cubicBezTo>
                      <a:pt x="536" y="0"/>
                      <a:pt x="1" y="536"/>
                      <a:pt x="1" y="1209"/>
                    </a:cubicBezTo>
                    <a:cubicBezTo>
                      <a:pt x="1" y="1865"/>
                      <a:pt x="536" y="2400"/>
                      <a:pt x="1192" y="2400"/>
                    </a:cubicBezTo>
                    <a:cubicBezTo>
                      <a:pt x="1865" y="2400"/>
                      <a:pt x="2400" y="1865"/>
                      <a:pt x="2400" y="1209"/>
                    </a:cubicBezTo>
                    <a:cubicBezTo>
                      <a:pt x="2400" y="536"/>
                      <a:pt x="1865" y="0"/>
                      <a:pt x="119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50" name="Google Shape;15350;p16"/>
              <p:cNvSpPr/>
              <p:nvPr/>
            </p:nvSpPr>
            <p:spPr>
              <a:xfrm rot="-5400000">
                <a:off x="487250" y="3139975"/>
                <a:ext cx="2002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10" h="8026" extrusionOk="0">
                    <a:moveTo>
                      <a:pt x="7543" y="466"/>
                    </a:moveTo>
                    <a:lnTo>
                      <a:pt x="7543" y="7560"/>
                    </a:lnTo>
                    <a:lnTo>
                      <a:pt x="467" y="7560"/>
                    </a:lnTo>
                    <a:lnTo>
                      <a:pt x="467" y="466"/>
                    </a:lnTo>
                    <a:close/>
                    <a:moveTo>
                      <a:pt x="1" y="0"/>
                    </a:moveTo>
                    <a:lnTo>
                      <a:pt x="1" y="8026"/>
                    </a:lnTo>
                    <a:lnTo>
                      <a:pt x="8009" y="8026"/>
                    </a:lnTo>
                    <a:lnTo>
                      <a:pt x="800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51" name="Google Shape;15351;p16"/>
              <p:cNvSpPr/>
              <p:nvPr/>
            </p:nvSpPr>
            <p:spPr>
              <a:xfrm rot="-5400000">
                <a:off x="523175" y="3247950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682" y="1"/>
                    </a:moveTo>
                    <a:cubicBezTo>
                      <a:pt x="518" y="1"/>
                      <a:pt x="354" y="78"/>
                      <a:pt x="259" y="234"/>
                    </a:cubicBezTo>
                    <a:lnTo>
                      <a:pt x="138" y="458"/>
                    </a:lnTo>
                    <a:cubicBezTo>
                      <a:pt x="0" y="682"/>
                      <a:pt x="87" y="993"/>
                      <a:pt x="311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279" y="2253"/>
                    </a:lnTo>
                    <a:lnTo>
                      <a:pt x="2123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52" name="Google Shape;15352;p16"/>
              <p:cNvSpPr/>
              <p:nvPr/>
            </p:nvSpPr>
            <p:spPr>
              <a:xfrm rot="-5400000">
                <a:off x="615188" y="3225613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64" y="1"/>
                    </a:moveTo>
                    <a:lnTo>
                      <a:pt x="191" y="2020"/>
                    </a:lnTo>
                    <a:cubicBezTo>
                      <a:pt x="1" y="2331"/>
                      <a:pt x="243" y="2745"/>
                      <a:pt x="622" y="2745"/>
                    </a:cubicBezTo>
                    <a:lnTo>
                      <a:pt x="864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53" name="Google Shape;15353;p16"/>
              <p:cNvSpPr/>
              <p:nvPr/>
            </p:nvSpPr>
            <p:spPr>
              <a:xfrm rot="-5400000">
                <a:off x="525875" y="3225625"/>
                <a:ext cx="3412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5" extrusionOk="0">
                    <a:moveTo>
                      <a:pt x="622" y="0"/>
                    </a:moveTo>
                    <a:cubicBezTo>
                      <a:pt x="243" y="0"/>
                      <a:pt x="1" y="397"/>
                      <a:pt x="191" y="725"/>
                    </a:cubicBezTo>
                    <a:lnTo>
                      <a:pt x="1209" y="2486"/>
                    </a:lnTo>
                    <a:lnTo>
                      <a:pt x="1364" y="2744"/>
                    </a:lnTo>
                    <a:lnTo>
                      <a:pt x="1364" y="483"/>
                    </a:lnTo>
                    <a:cubicBezTo>
                      <a:pt x="1364" y="207"/>
                      <a:pt x="1140" y="0"/>
                      <a:pt x="8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54" name="Google Shape;15354;p16"/>
              <p:cNvSpPr/>
              <p:nvPr/>
            </p:nvSpPr>
            <p:spPr>
              <a:xfrm rot="-5400000">
                <a:off x="615200" y="318635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" y="1"/>
                    </a:moveTo>
                    <a:lnTo>
                      <a:pt x="1" y="2262"/>
                    </a:lnTo>
                    <a:cubicBezTo>
                      <a:pt x="1" y="2521"/>
                      <a:pt x="225" y="2745"/>
                      <a:pt x="501" y="2745"/>
                    </a:cubicBezTo>
                    <a:lnTo>
                      <a:pt x="743" y="2745"/>
                    </a:lnTo>
                    <a:cubicBezTo>
                      <a:pt x="1122" y="2745"/>
                      <a:pt x="1364" y="2331"/>
                      <a:pt x="1174" y="202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55" name="Google Shape;15355;p16"/>
              <p:cNvSpPr/>
              <p:nvPr/>
            </p:nvSpPr>
            <p:spPr>
              <a:xfrm rot="-5400000">
                <a:off x="568463" y="3178288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0" y="0"/>
                    </a:moveTo>
                    <a:lnTo>
                      <a:pt x="1951" y="1139"/>
                    </a:lnTo>
                    <a:cubicBezTo>
                      <a:pt x="2029" y="1178"/>
                      <a:pt x="2112" y="1198"/>
                      <a:pt x="2194" y="1198"/>
                    </a:cubicBezTo>
                    <a:cubicBezTo>
                      <a:pt x="2365" y="1198"/>
                      <a:pt x="2530" y="1113"/>
                      <a:pt x="2624" y="949"/>
                    </a:cubicBezTo>
                    <a:lnTo>
                      <a:pt x="2744" y="742"/>
                    </a:lnTo>
                    <a:cubicBezTo>
                      <a:pt x="2934" y="414"/>
                      <a:pt x="2693" y="17"/>
                      <a:pt x="2330" y="1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56" name="Google Shape;15356;p16"/>
              <p:cNvSpPr/>
              <p:nvPr/>
            </p:nvSpPr>
            <p:spPr>
              <a:xfrm rot="-5400000">
                <a:off x="594975" y="3175950"/>
                <a:ext cx="5655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66" extrusionOk="0">
                    <a:moveTo>
                      <a:pt x="1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8" y="2183"/>
                      <a:pt x="2003" y="2019"/>
                    </a:cubicBezTo>
                    <a:lnTo>
                      <a:pt x="2124" y="1812"/>
                    </a:lnTo>
                    <a:cubicBezTo>
                      <a:pt x="2262" y="1571"/>
                      <a:pt x="2193" y="1260"/>
                      <a:pt x="1951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57" name="Google Shape;15357;p16"/>
              <p:cNvSpPr/>
              <p:nvPr/>
            </p:nvSpPr>
            <p:spPr>
              <a:xfrm rot="-5400000">
                <a:off x="568350" y="32724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605" y="0"/>
                    </a:moveTo>
                    <a:cubicBezTo>
                      <a:pt x="242" y="0"/>
                      <a:pt x="1" y="414"/>
                      <a:pt x="190" y="725"/>
                    </a:cubicBezTo>
                    <a:lnTo>
                      <a:pt x="311" y="949"/>
                    </a:lnTo>
                    <a:cubicBezTo>
                      <a:pt x="404" y="1100"/>
                      <a:pt x="567" y="1189"/>
                      <a:pt x="737" y="1189"/>
                    </a:cubicBezTo>
                    <a:cubicBezTo>
                      <a:pt x="820" y="1189"/>
                      <a:pt x="905" y="1167"/>
                      <a:pt x="984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58" name="Google Shape;15358;p16"/>
              <p:cNvSpPr/>
              <p:nvPr/>
            </p:nvSpPr>
            <p:spPr>
              <a:xfrm rot="-5400000">
                <a:off x="594600" y="3247950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2279" y="0"/>
                    </a:moveTo>
                    <a:lnTo>
                      <a:pt x="311" y="1139"/>
                    </a:lnTo>
                    <a:cubicBezTo>
                      <a:pt x="87" y="1260"/>
                      <a:pt x="0" y="1571"/>
                      <a:pt x="138" y="1795"/>
                    </a:cubicBezTo>
                    <a:lnTo>
                      <a:pt x="259" y="2019"/>
                    </a:lnTo>
                    <a:cubicBezTo>
                      <a:pt x="354" y="2175"/>
                      <a:pt x="518" y="2252"/>
                      <a:pt x="682" y="2252"/>
                    </a:cubicBezTo>
                    <a:cubicBezTo>
                      <a:pt x="846" y="2252"/>
                      <a:pt x="1010" y="2175"/>
                      <a:pt x="1105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59" name="Google Shape;15359;p16"/>
              <p:cNvSpPr/>
              <p:nvPr/>
            </p:nvSpPr>
            <p:spPr>
              <a:xfrm rot="-5400000">
                <a:off x="525888" y="3186363"/>
                <a:ext cx="34100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5" extrusionOk="0">
                    <a:moveTo>
                      <a:pt x="501" y="0"/>
                    </a:moveTo>
                    <a:cubicBezTo>
                      <a:pt x="225" y="0"/>
                      <a:pt x="1" y="207"/>
                      <a:pt x="1" y="483"/>
                    </a:cubicBezTo>
                    <a:lnTo>
                      <a:pt x="1" y="2744"/>
                    </a:lnTo>
                    <a:lnTo>
                      <a:pt x="156" y="2486"/>
                    </a:lnTo>
                    <a:lnTo>
                      <a:pt x="1174" y="725"/>
                    </a:lnTo>
                    <a:cubicBezTo>
                      <a:pt x="1364" y="397"/>
                      <a:pt x="1122" y="0"/>
                      <a:pt x="7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60" name="Google Shape;15360;p16"/>
              <p:cNvSpPr/>
              <p:nvPr/>
            </p:nvSpPr>
            <p:spPr>
              <a:xfrm rot="-5400000">
                <a:off x="533038" y="3178413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195" y="0"/>
                    </a:moveTo>
                    <a:cubicBezTo>
                      <a:pt x="2112" y="0"/>
                      <a:pt x="2029" y="21"/>
                      <a:pt x="1951" y="66"/>
                    </a:cubicBezTo>
                    <a:lnTo>
                      <a:pt x="380" y="981"/>
                    </a:lnTo>
                    <a:lnTo>
                      <a:pt x="0" y="1188"/>
                    </a:lnTo>
                    <a:lnTo>
                      <a:pt x="2330" y="1188"/>
                    </a:lnTo>
                    <a:cubicBezTo>
                      <a:pt x="2693" y="1188"/>
                      <a:pt x="2934" y="791"/>
                      <a:pt x="2744" y="463"/>
                    </a:cubicBezTo>
                    <a:lnTo>
                      <a:pt x="2624" y="256"/>
                    </a:lnTo>
                    <a:cubicBezTo>
                      <a:pt x="2530" y="92"/>
                      <a:pt x="2366" y="0"/>
                      <a:pt x="21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61" name="Google Shape;15361;p16"/>
              <p:cNvSpPr/>
              <p:nvPr/>
            </p:nvSpPr>
            <p:spPr>
              <a:xfrm rot="-5400000">
                <a:off x="523438" y="3176163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9" y="2007"/>
                    </a:lnTo>
                    <a:lnTo>
                      <a:pt x="1" y="2249"/>
                    </a:lnTo>
                    <a:lnTo>
                      <a:pt x="380" y="2042"/>
                    </a:lnTo>
                    <a:lnTo>
                      <a:pt x="1951" y="1127"/>
                    </a:lnTo>
                    <a:cubicBezTo>
                      <a:pt x="2175" y="989"/>
                      <a:pt x="2262" y="696"/>
                      <a:pt x="2124" y="454"/>
                    </a:cubicBezTo>
                    <a:lnTo>
                      <a:pt x="2003" y="247"/>
                    </a:lnTo>
                    <a:cubicBezTo>
                      <a:pt x="1908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62" name="Google Shape;15362;p16"/>
              <p:cNvSpPr/>
              <p:nvPr/>
            </p:nvSpPr>
            <p:spPr>
              <a:xfrm rot="-5400000">
                <a:off x="533025" y="32724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1" y="240"/>
                    </a:cubicBezTo>
                    <a:lnTo>
                      <a:pt x="190" y="464"/>
                    </a:lnTo>
                    <a:cubicBezTo>
                      <a:pt x="1" y="775"/>
                      <a:pt x="242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4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63" name="Google Shape;15363;p16"/>
              <p:cNvSpPr/>
              <p:nvPr/>
            </p:nvSpPr>
            <p:spPr>
              <a:xfrm rot="-5400000">
                <a:off x="552325" y="3215125"/>
                <a:ext cx="70375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2815" h="2411" extrusionOk="0">
                    <a:moveTo>
                      <a:pt x="1606" y="0"/>
                    </a:moveTo>
                    <a:cubicBezTo>
                      <a:pt x="536" y="0"/>
                      <a:pt x="1" y="1295"/>
                      <a:pt x="760" y="2054"/>
                    </a:cubicBezTo>
                    <a:cubicBezTo>
                      <a:pt x="1006" y="2301"/>
                      <a:pt x="1309" y="2411"/>
                      <a:pt x="1605" y="2411"/>
                    </a:cubicBezTo>
                    <a:cubicBezTo>
                      <a:pt x="2223" y="2411"/>
                      <a:pt x="2814" y="1932"/>
                      <a:pt x="2814" y="1209"/>
                    </a:cubicBezTo>
                    <a:cubicBezTo>
                      <a:pt x="2814" y="536"/>
                      <a:pt x="2262" y="0"/>
                      <a:pt x="160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64" name="Google Shape;15364;p16"/>
              <p:cNvSpPr/>
              <p:nvPr/>
            </p:nvSpPr>
            <p:spPr>
              <a:xfrm rot="-5400000">
                <a:off x="487263" y="3711263"/>
                <a:ext cx="200225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09" h="8026" extrusionOk="0">
                    <a:moveTo>
                      <a:pt x="7542" y="466"/>
                    </a:moveTo>
                    <a:lnTo>
                      <a:pt x="7542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08" y="8026"/>
                    </a:lnTo>
                    <a:lnTo>
                      <a:pt x="800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65" name="Google Shape;15365;p16"/>
              <p:cNvSpPr/>
              <p:nvPr/>
            </p:nvSpPr>
            <p:spPr>
              <a:xfrm rot="-5400000">
                <a:off x="523388" y="38194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682" y="1"/>
                    </a:moveTo>
                    <a:cubicBezTo>
                      <a:pt x="518" y="1"/>
                      <a:pt x="354" y="78"/>
                      <a:pt x="259" y="234"/>
                    </a:cubicBezTo>
                    <a:lnTo>
                      <a:pt x="139" y="458"/>
                    </a:lnTo>
                    <a:cubicBezTo>
                      <a:pt x="1" y="682"/>
                      <a:pt x="70" y="993"/>
                      <a:pt x="311" y="1114"/>
                    </a:cubicBezTo>
                    <a:lnTo>
                      <a:pt x="1071" y="1563"/>
                    </a:lnTo>
                    <a:lnTo>
                      <a:pt x="2262" y="2253"/>
                    </a:lnTo>
                    <a:lnTo>
                      <a:pt x="2124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66" name="Google Shape;15366;p16"/>
              <p:cNvSpPr/>
              <p:nvPr/>
            </p:nvSpPr>
            <p:spPr>
              <a:xfrm rot="-5400000">
                <a:off x="615200" y="379690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0" y="2331"/>
                      <a:pt x="242" y="2745"/>
                      <a:pt x="604" y="2745"/>
                    </a:cubicBezTo>
                    <a:lnTo>
                      <a:pt x="863" y="2745"/>
                    </a:lnTo>
                    <a:cubicBezTo>
                      <a:pt x="1139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67" name="Google Shape;15367;p16"/>
              <p:cNvSpPr/>
              <p:nvPr/>
            </p:nvSpPr>
            <p:spPr>
              <a:xfrm rot="-5400000">
                <a:off x="526100" y="379712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604" y="0"/>
                    </a:moveTo>
                    <a:cubicBezTo>
                      <a:pt x="242" y="0"/>
                      <a:pt x="0" y="397"/>
                      <a:pt x="190" y="725"/>
                    </a:cubicBezTo>
                    <a:lnTo>
                      <a:pt x="1208" y="2486"/>
                    </a:lnTo>
                    <a:lnTo>
                      <a:pt x="1346" y="2744"/>
                    </a:lnTo>
                    <a:lnTo>
                      <a:pt x="1346" y="483"/>
                    </a:lnTo>
                    <a:cubicBezTo>
                      <a:pt x="1346" y="207"/>
                      <a:pt x="1139" y="0"/>
                      <a:pt x="8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68" name="Google Shape;15368;p16"/>
              <p:cNvSpPr/>
              <p:nvPr/>
            </p:nvSpPr>
            <p:spPr>
              <a:xfrm rot="-5400000">
                <a:off x="615188" y="3757638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" y="1"/>
                    </a:moveTo>
                    <a:lnTo>
                      <a:pt x="1" y="2262"/>
                    </a:lnTo>
                    <a:cubicBezTo>
                      <a:pt x="1" y="2521"/>
                      <a:pt x="225" y="2745"/>
                      <a:pt x="484" y="2745"/>
                    </a:cubicBezTo>
                    <a:lnTo>
                      <a:pt x="743" y="2745"/>
                    </a:lnTo>
                    <a:cubicBezTo>
                      <a:pt x="1123" y="2745"/>
                      <a:pt x="1364" y="2331"/>
                      <a:pt x="1174" y="202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69" name="Google Shape;15369;p16"/>
              <p:cNvSpPr/>
              <p:nvPr/>
            </p:nvSpPr>
            <p:spPr>
              <a:xfrm rot="-5400000">
                <a:off x="568513" y="3749638"/>
                <a:ext cx="732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1" h="1198" extrusionOk="0">
                    <a:moveTo>
                      <a:pt x="0" y="0"/>
                    </a:moveTo>
                    <a:lnTo>
                      <a:pt x="1951" y="1139"/>
                    </a:lnTo>
                    <a:cubicBezTo>
                      <a:pt x="2029" y="1178"/>
                      <a:pt x="2112" y="1198"/>
                      <a:pt x="2194" y="1198"/>
                    </a:cubicBezTo>
                    <a:cubicBezTo>
                      <a:pt x="2366" y="1198"/>
                      <a:pt x="2530" y="1113"/>
                      <a:pt x="2624" y="949"/>
                    </a:cubicBezTo>
                    <a:lnTo>
                      <a:pt x="2745" y="742"/>
                    </a:lnTo>
                    <a:cubicBezTo>
                      <a:pt x="2931" y="421"/>
                      <a:pt x="2703" y="17"/>
                      <a:pt x="2336" y="17"/>
                    </a:cubicBezTo>
                    <a:cubicBezTo>
                      <a:pt x="2329" y="17"/>
                      <a:pt x="2321" y="17"/>
                      <a:pt x="2313" y="1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70" name="Google Shape;15370;p16"/>
              <p:cNvSpPr/>
              <p:nvPr/>
            </p:nvSpPr>
            <p:spPr>
              <a:xfrm rot="-5400000">
                <a:off x="594763" y="3747463"/>
                <a:ext cx="569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66" extrusionOk="0">
                    <a:moveTo>
                      <a:pt x="1" y="0"/>
                    </a:moveTo>
                    <a:lnTo>
                      <a:pt x="1174" y="2019"/>
                    </a:lnTo>
                    <a:cubicBezTo>
                      <a:pt x="1269" y="2183"/>
                      <a:pt x="1433" y="2265"/>
                      <a:pt x="1595" y="2265"/>
                    </a:cubicBezTo>
                    <a:cubicBezTo>
                      <a:pt x="1757" y="2265"/>
                      <a:pt x="1916" y="2183"/>
                      <a:pt x="2003" y="2019"/>
                    </a:cubicBezTo>
                    <a:lnTo>
                      <a:pt x="2141" y="1812"/>
                    </a:lnTo>
                    <a:cubicBezTo>
                      <a:pt x="2279" y="1571"/>
                      <a:pt x="2210" y="1260"/>
                      <a:pt x="1968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71" name="Google Shape;15371;p16"/>
              <p:cNvSpPr/>
              <p:nvPr/>
            </p:nvSpPr>
            <p:spPr>
              <a:xfrm rot="-5400000">
                <a:off x="568338" y="3843763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622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5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72" name="Google Shape;15372;p16"/>
              <p:cNvSpPr/>
              <p:nvPr/>
            </p:nvSpPr>
            <p:spPr>
              <a:xfrm rot="-5400000">
                <a:off x="594813" y="38194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2262" y="0"/>
                    </a:moveTo>
                    <a:lnTo>
                      <a:pt x="311" y="1139"/>
                    </a:lnTo>
                    <a:cubicBezTo>
                      <a:pt x="70" y="1260"/>
                      <a:pt x="1" y="1571"/>
                      <a:pt x="139" y="1795"/>
                    </a:cubicBezTo>
                    <a:lnTo>
                      <a:pt x="259" y="2019"/>
                    </a:lnTo>
                    <a:cubicBezTo>
                      <a:pt x="354" y="2175"/>
                      <a:pt x="518" y="2252"/>
                      <a:pt x="682" y="2252"/>
                    </a:cubicBezTo>
                    <a:cubicBezTo>
                      <a:pt x="846" y="2252"/>
                      <a:pt x="1010" y="2175"/>
                      <a:pt x="1105" y="2019"/>
                    </a:cubicBezTo>
                    <a:lnTo>
                      <a:pt x="22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73" name="Google Shape;15373;p16"/>
              <p:cNvSpPr/>
              <p:nvPr/>
            </p:nvSpPr>
            <p:spPr>
              <a:xfrm rot="-5400000">
                <a:off x="525913" y="3757688"/>
                <a:ext cx="340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2746" extrusionOk="0">
                    <a:moveTo>
                      <a:pt x="766" y="1"/>
                    </a:moveTo>
                    <a:cubicBezTo>
                      <a:pt x="758" y="1"/>
                      <a:pt x="751" y="1"/>
                      <a:pt x="743" y="1"/>
                    </a:cubicBezTo>
                    <a:lnTo>
                      <a:pt x="484" y="1"/>
                    </a:lnTo>
                    <a:cubicBezTo>
                      <a:pt x="208" y="1"/>
                      <a:pt x="1" y="225"/>
                      <a:pt x="1" y="484"/>
                    </a:cubicBezTo>
                    <a:lnTo>
                      <a:pt x="1" y="2745"/>
                    </a:lnTo>
                    <a:lnTo>
                      <a:pt x="156" y="2487"/>
                    </a:lnTo>
                    <a:lnTo>
                      <a:pt x="1174" y="726"/>
                    </a:lnTo>
                    <a:cubicBezTo>
                      <a:pt x="1360" y="405"/>
                      <a:pt x="1132" y="1"/>
                      <a:pt x="76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74" name="Google Shape;15374;p16"/>
              <p:cNvSpPr/>
              <p:nvPr/>
            </p:nvSpPr>
            <p:spPr>
              <a:xfrm rot="-5400000">
                <a:off x="532875" y="3749525"/>
                <a:ext cx="737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49" h="1189" extrusionOk="0">
                    <a:moveTo>
                      <a:pt x="2204" y="0"/>
                    </a:moveTo>
                    <a:cubicBezTo>
                      <a:pt x="2122" y="0"/>
                      <a:pt x="2041" y="21"/>
                      <a:pt x="1968" y="66"/>
                    </a:cubicBezTo>
                    <a:lnTo>
                      <a:pt x="380" y="981"/>
                    </a:lnTo>
                    <a:lnTo>
                      <a:pt x="0" y="1188"/>
                    </a:lnTo>
                    <a:lnTo>
                      <a:pt x="2331" y="1188"/>
                    </a:lnTo>
                    <a:cubicBezTo>
                      <a:pt x="2338" y="1188"/>
                      <a:pt x="2346" y="1188"/>
                      <a:pt x="2353" y="1188"/>
                    </a:cubicBezTo>
                    <a:cubicBezTo>
                      <a:pt x="2720" y="1188"/>
                      <a:pt x="2948" y="784"/>
                      <a:pt x="2762" y="463"/>
                    </a:cubicBezTo>
                    <a:lnTo>
                      <a:pt x="2624" y="256"/>
                    </a:lnTo>
                    <a:cubicBezTo>
                      <a:pt x="2542" y="92"/>
                      <a:pt x="2374" y="0"/>
                      <a:pt x="220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75" name="Google Shape;15375;p16"/>
              <p:cNvSpPr/>
              <p:nvPr/>
            </p:nvSpPr>
            <p:spPr>
              <a:xfrm rot="-5400000">
                <a:off x="523225" y="3747675"/>
                <a:ext cx="56975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49" extrusionOk="0">
                    <a:moveTo>
                      <a:pt x="1597" y="1"/>
                    </a:moveTo>
                    <a:cubicBezTo>
                      <a:pt x="1433" y="1"/>
                      <a:pt x="1269" y="83"/>
                      <a:pt x="1174" y="247"/>
                    </a:cubicBezTo>
                    <a:lnTo>
                      <a:pt x="156" y="2007"/>
                    </a:lnTo>
                    <a:lnTo>
                      <a:pt x="1" y="2249"/>
                    </a:lnTo>
                    <a:lnTo>
                      <a:pt x="380" y="2042"/>
                    </a:lnTo>
                    <a:lnTo>
                      <a:pt x="1968" y="1127"/>
                    </a:lnTo>
                    <a:cubicBezTo>
                      <a:pt x="2193" y="989"/>
                      <a:pt x="2279" y="696"/>
                      <a:pt x="2141" y="454"/>
                    </a:cubicBezTo>
                    <a:lnTo>
                      <a:pt x="2020" y="247"/>
                    </a:lnTo>
                    <a:cubicBezTo>
                      <a:pt x="1925" y="83"/>
                      <a:pt x="1761" y="1"/>
                      <a:pt x="159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76" name="Google Shape;15376;p16"/>
              <p:cNvSpPr/>
              <p:nvPr/>
            </p:nvSpPr>
            <p:spPr>
              <a:xfrm rot="-5400000">
                <a:off x="533013" y="3843763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2" y="240"/>
                    </a:cubicBezTo>
                    <a:lnTo>
                      <a:pt x="191" y="464"/>
                    </a:lnTo>
                    <a:cubicBezTo>
                      <a:pt x="1" y="775"/>
                      <a:pt x="225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5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77" name="Google Shape;15377;p16"/>
              <p:cNvSpPr/>
              <p:nvPr/>
            </p:nvSpPr>
            <p:spPr>
              <a:xfrm rot="-5400000">
                <a:off x="557375" y="37818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208" y="0"/>
                    </a:moveTo>
                    <a:cubicBezTo>
                      <a:pt x="535" y="0"/>
                      <a:pt x="0" y="536"/>
                      <a:pt x="0" y="1209"/>
                    </a:cubicBezTo>
                    <a:cubicBezTo>
                      <a:pt x="0" y="1865"/>
                      <a:pt x="535" y="2400"/>
                      <a:pt x="1208" y="2400"/>
                    </a:cubicBezTo>
                    <a:cubicBezTo>
                      <a:pt x="1864" y="2400"/>
                      <a:pt x="2399" y="1865"/>
                      <a:pt x="2399" y="1209"/>
                    </a:cubicBezTo>
                    <a:cubicBezTo>
                      <a:pt x="2399" y="536"/>
                      <a:pt x="1864" y="0"/>
                      <a:pt x="12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78" name="Google Shape;15378;p16"/>
              <p:cNvSpPr/>
              <p:nvPr/>
            </p:nvSpPr>
            <p:spPr>
              <a:xfrm rot="-5400000">
                <a:off x="487050" y="4282775"/>
                <a:ext cx="2006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83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79" name="Google Shape;15379;p16"/>
              <p:cNvSpPr/>
              <p:nvPr/>
            </p:nvSpPr>
            <p:spPr>
              <a:xfrm rot="-5400000">
                <a:off x="523388" y="43907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683" y="1"/>
                    </a:moveTo>
                    <a:cubicBezTo>
                      <a:pt x="519" y="1"/>
                      <a:pt x="355" y="78"/>
                      <a:pt x="260" y="234"/>
                    </a:cubicBezTo>
                    <a:lnTo>
                      <a:pt x="139" y="458"/>
                    </a:lnTo>
                    <a:cubicBezTo>
                      <a:pt x="1" y="682"/>
                      <a:pt x="70" y="993"/>
                      <a:pt x="312" y="1114"/>
                    </a:cubicBezTo>
                    <a:lnTo>
                      <a:pt x="1071" y="1563"/>
                    </a:lnTo>
                    <a:lnTo>
                      <a:pt x="2262" y="2253"/>
                    </a:lnTo>
                    <a:lnTo>
                      <a:pt x="2124" y="2011"/>
                    </a:lnTo>
                    <a:lnTo>
                      <a:pt x="1106" y="234"/>
                    </a:lnTo>
                    <a:cubicBezTo>
                      <a:pt x="1011" y="78"/>
                      <a:pt x="847" y="1"/>
                      <a:pt x="6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80" name="Google Shape;15380;p16"/>
              <p:cNvSpPr/>
              <p:nvPr/>
            </p:nvSpPr>
            <p:spPr>
              <a:xfrm rot="-5400000">
                <a:off x="615188" y="4368188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47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22" y="2745"/>
                    </a:cubicBezTo>
                    <a:lnTo>
                      <a:pt x="881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81" name="Google Shape;15381;p16"/>
              <p:cNvSpPr/>
              <p:nvPr/>
            </p:nvSpPr>
            <p:spPr>
              <a:xfrm rot="-5400000">
                <a:off x="526138" y="4368363"/>
                <a:ext cx="335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2746" extrusionOk="0">
                    <a:moveTo>
                      <a:pt x="595" y="1"/>
                    </a:moveTo>
                    <a:cubicBezTo>
                      <a:pt x="229" y="1"/>
                      <a:pt x="0" y="405"/>
                      <a:pt x="186" y="726"/>
                    </a:cubicBezTo>
                    <a:lnTo>
                      <a:pt x="1205" y="2487"/>
                    </a:lnTo>
                    <a:lnTo>
                      <a:pt x="1343" y="2745"/>
                    </a:lnTo>
                    <a:lnTo>
                      <a:pt x="1343" y="484"/>
                    </a:lnTo>
                    <a:cubicBezTo>
                      <a:pt x="1343" y="225"/>
                      <a:pt x="1136" y="1"/>
                      <a:pt x="877" y="1"/>
                    </a:cubicBezTo>
                    <a:lnTo>
                      <a:pt x="618" y="1"/>
                    </a:lnTo>
                    <a:cubicBezTo>
                      <a:pt x="610" y="1"/>
                      <a:pt x="603" y="1"/>
                      <a:pt x="59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82" name="Google Shape;15382;p16"/>
              <p:cNvSpPr/>
              <p:nvPr/>
            </p:nvSpPr>
            <p:spPr>
              <a:xfrm rot="-5400000">
                <a:off x="615413" y="43291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25" y="2745"/>
                      <a:pt x="483" y="2745"/>
                    </a:cubicBezTo>
                    <a:lnTo>
                      <a:pt x="742" y="2745"/>
                    </a:lnTo>
                    <a:cubicBezTo>
                      <a:pt x="1122" y="2745"/>
                      <a:pt x="1346" y="2331"/>
                      <a:pt x="1174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83" name="Google Shape;15383;p16"/>
              <p:cNvSpPr/>
              <p:nvPr/>
            </p:nvSpPr>
            <p:spPr>
              <a:xfrm rot="-5400000">
                <a:off x="568463" y="4320888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51" y="1139"/>
                    </a:lnTo>
                    <a:cubicBezTo>
                      <a:pt x="2029" y="1178"/>
                      <a:pt x="2113" y="1198"/>
                      <a:pt x="2194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45" y="742"/>
                    </a:lnTo>
                    <a:cubicBezTo>
                      <a:pt x="2935" y="414"/>
                      <a:pt x="2693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84" name="Google Shape;15384;p16"/>
              <p:cNvSpPr/>
              <p:nvPr/>
            </p:nvSpPr>
            <p:spPr>
              <a:xfrm rot="-5400000">
                <a:off x="594763" y="4318738"/>
                <a:ext cx="569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66" extrusionOk="0">
                    <a:moveTo>
                      <a:pt x="0" y="0"/>
                    </a:moveTo>
                    <a:lnTo>
                      <a:pt x="1174" y="2019"/>
                    </a:lnTo>
                    <a:cubicBezTo>
                      <a:pt x="1269" y="2183"/>
                      <a:pt x="1433" y="2265"/>
                      <a:pt x="1594" y="2265"/>
                    </a:cubicBezTo>
                    <a:cubicBezTo>
                      <a:pt x="1756" y="2265"/>
                      <a:pt x="1916" y="2183"/>
                      <a:pt x="2002" y="2019"/>
                    </a:cubicBezTo>
                    <a:lnTo>
                      <a:pt x="2140" y="1812"/>
                    </a:lnTo>
                    <a:cubicBezTo>
                      <a:pt x="2278" y="1571"/>
                      <a:pt x="2192" y="1260"/>
                      <a:pt x="1968" y="113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85" name="Google Shape;15385;p16"/>
              <p:cNvSpPr/>
              <p:nvPr/>
            </p:nvSpPr>
            <p:spPr>
              <a:xfrm rot="-5400000">
                <a:off x="568125" y="4415275"/>
                <a:ext cx="738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53" h="1189" extrusionOk="0">
                    <a:moveTo>
                      <a:pt x="622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6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86" name="Google Shape;15386;p16"/>
              <p:cNvSpPr/>
              <p:nvPr/>
            </p:nvSpPr>
            <p:spPr>
              <a:xfrm rot="-5400000">
                <a:off x="594813" y="43907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2262" y="0"/>
                    </a:moveTo>
                    <a:lnTo>
                      <a:pt x="312" y="1139"/>
                    </a:lnTo>
                    <a:cubicBezTo>
                      <a:pt x="70" y="1260"/>
                      <a:pt x="1" y="1571"/>
                      <a:pt x="139" y="1795"/>
                    </a:cubicBezTo>
                    <a:lnTo>
                      <a:pt x="260" y="2019"/>
                    </a:lnTo>
                    <a:cubicBezTo>
                      <a:pt x="355" y="2175"/>
                      <a:pt x="519" y="2252"/>
                      <a:pt x="683" y="2252"/>
                    </a:cubicBezTo>
                    <a:cubicBezTo>
                      <a:pt x="847" y="2252"/>
                      <a:pt x="1011" y="2175"/>
                      <a:pt x="1106" y="2019"/>
                    </a:cubicBezTo>
                    <a:lnTo>
                      <a:pt x="22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87" name="Google Shape;15387;p16"/>
              <p:cNvSpPr/>
              <p:nvPr/>
            </p:nvSpPr>
            <p:spPr>
              <a:xfrm rot="-5400000">
                <a:off x="526100" y="4329150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55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88" name="Google Shape;15388;p16"/>
              <p:cNvSpPr/>
              <p:nvPr/>
            </p:nvSpPr>
            <p:spPr>
              <a:xfrm rot="-5400000">
                <a:off x="533038" y="4321013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195" y="0"/>
                    </a:moveTo>
                    <a:cubicBezTo>
                      <a:pt x="2113" y="0"/>
                      <a:pt x="2029" y="21"/>
                      <a:pt x="1951" y="66"/>
                    </a:cubicBezTo>
                    <a:lnTo>
                      <a:pt x="381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693" y="1188"/>
                      <a:pt x="2935" y="791"/>
                      <a:pt x="2745" y="463"/>
                    </a:cubicBezTo>
                    <a:lnTo>
                      <a:pt x="2624" y="256"/>
                    </a:lnTo>
                    <a:cubicBezTo>
                      <a:pt x="2531" y="92"/>
                      <a:pt x="2367" y="0"/>
                      <a:pt x="21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89" name="Google Shape;15389;p16"/>
              <p:cNvSpPr/>
              <p:nvPr/>
            </p:nvSpPr>
            <p:spPr>
              <a:xfrm rot="-5400000">
                <a:off x="523225" y="4318950"/>
                <a:ext cx="56975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49" extrusionOk="0">
                    <a:moveTo>
                      <a:pt x="1594" y="1"/>
                    </a:moveTo>
                    <a:cubicBezTo>
                      <a:pt x="1433" y="1"/>
                      <a:pt x="1269" y="83"/>
                      <a:pt x="1174" y="247"/>
                    </a:cubicBezTo>
                    <a:lnTo>
                      <a:pt x="155" y="2007"/>
                    </a:lnTo>
                    <a:lnTo>
                      <a:pt x="0" y="2249"/>
                    </a:lnTo>
                    <a:lnTo>
                      <a:pt x="380" y="2042"/>
                    </a:lnTo>
                    <a:lnTo>
                      <a:pt x="1968" y="1127"/>
                    </a:lnTo>
                    <a:cubicBezTo>
                      <a:pt x="2192" y="989"/>
                      <a:pt x="2278" y="696"/>
                      <a:pt x="2140" y="454"/>
                    </a:cubicBezTo>
                    <a:lnTo>
                      <a:pt x="2002" y="247"/>
                    </a:lnTo>
                    <a:cubicBezTo>
                      <a:pt x="1916" y="83"/>
                      <a:pt x="1756" y="1"/>
                      <a:pt x="15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90" name="Google Shape;15390;p16"/>
              <p:cNvSpPr/>
              <p:nvPr/>
            </p:nvSpPr>
            <p:spPr>
              <a:xfrm rot="-5400000">
                <a:off x="532800" y="4415275"/>
                <a:ext cx="738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53" h="1189" extrusionOk="0">
                    <a:moveTo>
                      <a:pt x="755" y="0"/>
                    </a:moveTo>
                    <a:cubicBezTo>
                      <a:pt x="584" y="0"/>
                      <a:pt x="422" y="89"/>
                      <a:pt x="329" y="240"/>
                    </a:cubicBezTo>
                    <a:lnTo>
                      <a:pt x="208" y="464"/>
                    </a:lnTo>
                    <a:cubicBezTo>
                      <a:pt x="1" y="775"/>
                      <a:pt x="243" y="1189"/>
                      <a:pt x="622" y="1189"/>
                    </a:cubicBezTo>
                    <a:lnTo>
                      <a:pt x="2952" y="1189"/>
                    </a:lnTo>
                    <a:lnTo>
                      <a:pt x="1761" y="516"/>
                    </a:lnTo>
                    <a:lnTo>
                      <a:pt x="1002" y="67"/>
                    </a:lnTo>
                    <a:cubicBezTo>
                      <a:pt x="923" y="22"/>
                      <a:pt x="838" y="0"/>
                      <a:pt x="7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91" name="Google Shape;15391;p16"/>
              <p:cNvSpPr/>
              <p:nvPr/>
            </p:nvSpPr>
            <p:spPr>
              <a:xfrm rot="-5400000">
                <a:off x="557375" y="43531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209" y="0"/>
                    </a:moveTo>
                    <a:cubicBezTo>
                      <a:pt x="535" y="0"/>
                      <a:pt x="0" y="536"/>
                      <a:pt x="0" y="1209"/>
                    </a:cubicBezTo>
                    <a:cubicBezTo>
                      <a:pt x="0" y="1865"/>
                      <a:pt x="535" y="2400"/>
                      <a:pt x="1209" y="2400"/>
                    </a:cubicBezTo>
                    <a:cubicBezTo>
                      <a:pt x="1864" y="2400"/>
                      <a:pt x="2399" y="1865"/>
                      <a:pt x="2399" y="1209"/>
                    </a:cubicBezTo>
                    <a:cubicBezTo>
                      <a:pt x="2399" y="536"/>
                      <a:pt x="1864" y="0"/>
                      <a:pt x="12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92" name="Google Shape;15392;p16"/>
              <p:cNvSpPr/>
              <p:nvPr/>
            </p:nvSpPr>
            <p:spPr>
              <a:xfrm rot="-5400000">
                <a:off x="487050" y="1997175"/>
                <a:ext cx="2006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93" name="Google Shape;15393;p16"/>
              <p:cNvSpPr/>
              <p:nvPr/>
            </p:nvSpPr>
            <p:spPr>
              <a:xfrm rot="-5400000">
                <a:off x="523175" y="2105375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685" y="1"/>
                    </a:moveTo>
                    <a:cubicBezTo>
                      <a:pt x="523" y="1"/>
                      <a:pt x="363" y="78"/>
                      <a:pt x="277" y="234"/>
                    </a:cubicBezTo>
                    <a:lnTo>
                      <a:pt x="139" y="458"/>
                    </a:lnTo>
                    <a:cubicBezTo>
                      <a:pt x="1" y="682"/>
                      <a:pt x="87" y="976"/>
                      <a:pt x="311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124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94" name="Google Shape;15394;p16"/>
              <p:cNvSpPr/>
              <p:nvPr/>
            </p:nvSpPr>
            <p:spPr>
              <a:xfrm rot="-5400000">
                <a:off x="615200" y="208260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05" y="2745"/>
                    </a:cubicBezTo>
                    <a:lnTo>
                      <a:pt x="863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95" name="Google Shape;15395;p16"/>
              <p:cNvSpPr/>
              <p:nvPr/>
            </p:nvSpPr>
            <p:spPr>
              <a:xfrm rot="-5400000">
                <a:off x="526100" y="208282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605" y="0"/>
                    </a:moveTo>
                    <a:cubicBezTo>
                      <a:pt x="225" y="0"/>
                      <a:pt x="1" y="397"/>
                      <a:pt x="173" y="725"/>
                    </a:cubicBezTo>
                    <a:lnTo>
                      <a:pt x="1209" y="2486"/>
                    </a:lnTo>
                    <a:lnTo>
                      <a:pt x="1347" y="2744"/>
                    </a:lnTo>
                    <a:lnTo>
                      <a:pt x="1347" y="483"/>
                    </a:lnTo>
                    <a:cubicBezTo>
                      <a:pt x="1347" y="207"/>
                      <a:pt x="1122" y="0"/>
                      <a:pt x="8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96" name="Google Shape;15396;p16"/>
              <p:cNvSpPr/>
              <p:nvPr/>
            </p:nvSpPr>
            <p:spPr>
              <a:xfrm rot="-5400000">
                <a:off x="615413" y="20435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07" y="2745"/>
                      <a:pt x="483" y="2745"/>
                    </a:cubicBezTo>
                    <a:lnTo>
                      <a:pt x="742" y="2745"/>
                    </a:lnTo>
                    <a:cubicBezTo>
                      <a:pt x="1105" y="2745"/>
                      <a:pt x="1346" y="2331"/>
                      <a:pt x="1157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97" name="Google Shape;15397;p16"/>
              <p:cNvSpPr/>
              <p:nvPr/>
            </p:nvSpPr>
            <p:spPr>
              <a:xfrm rot="-5400000">
                <a:off x="568463" y="2035713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68" y="1139"/>
                    </a:lnTo>
                    <a:cubicBezTo>
                      <a:pt x="2041" y="1178"/>
                      <a:pt x="2120" y="1198"/>
                      <a:pt x="2200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62" y="742"/>
                    </a:lnTo>
                    <a:cubicBezTo>
                      <a:pt x="2935" y="414"/>
                      <a:pt x="2710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98" name="Google Shape;15398;p16"/>
              <p:cNvSpPr/>
              <p:nvPr/>
            </p:nvSpPr>
            <p:spPr>
              <a:xfrm rot="-5400000">
                <a:off x="594750" y="2033150"/>
                <a:ext cx="5700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66" extrusionOk="0">
                    <a:moveTo>
                      <a:pt x="1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8" y="2183"/>
                      <a:pt x="2003" y="2019"/>
                    </a:cubicBezTo>
                    <a:lnTo>
                      <a:pt x="2141" y="1812"/>
                    </a:lnTo>
                    <a:cubicBezTo>
                      <a:pt x="2279" y="1571"/>
                      <a:pt x="2193" y="1260"/>
                      <a:pt x="1951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99" name="Google Shape;15399;p16"/>
              <p:cNvSpPr/>
              <p:nvPr/>
            </p:nvSpPr>
            <p:spPr>
              <a:xfrm rot="-5400000">
                <a:off x="568338" y="2129888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605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6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00" name="Google Shape;15400;p16"/>
              <p:cNvSpPr/>
              <p:nvPr/>
            </p:nvSpPr>
            <p:spPr>
              <a:xfrm rot="-5400000">
                <a:off x="594600" y="2105375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2279" y="0"/>
                    </a:moveTo>
                    <a:lnTo>
                      <a:pt x="329" y="1139"/>
                    </a:lnTo>
                    <a:cubicBezTo>
                      <a:pt x="87" y="1260"/>
                      <a:pt x="1" y="1571"/>
                      <a:pt x="139" y="1795"/>
                    </a:cubicBezTo>
                    <a:lnTo>
                      <a:pt x="277" y="2019"/>
                    </a:lnTo>
                    <a:cubicBezTo>
                      <a:pt x="372" y="2175"/>
                      <a:pt x="536" y="2252"/>
                      <a:pt x="697" y="2252"/>
                    </a:cubicBezTo>
                    <a:cubicBezTo>
                      <a:pt x="859" y="2252"/>
                      <a:pt x="1019" y="2175"/>
                      <a:pt x="1105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01" name="Google Shape;15401;p16"/>
              <p:cNvSpPr/>
              <p:nvPr/>
            </p:nvSpPr>
            <p:spPr>
              <a:xfrm rot="-5400000">
                <a:off x="526100" y="2043550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38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02" name="Google Shape;15402;p16"/>
              <p:cNvSpPr/>
              <p:nvPr/>
            </p:nvSpPr>
            <p:spPr>
              <a:xfrm rot="-5400000">
                <a:off x="533038" y="2035838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200" y="0"/>
                    </a:moveTo>
                    <a:cubicBezTo>
                      <a:pt x="2121" y="0"/>
                      <a:pt x="2041" y="21"/>
                      <a:pt x="1968" y="66"/>
                    </a:cubicBezTo>
                    <a:lnTo>
                      <a:pt x="380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710" y="1188"/>
                      <a:pt x="2935" y="791"/>
                      <a:pt x="2762" y="463"/>
                    </a:cubicBezTo>
                    <a:lnTo>
                      <a:pt x="2624" y="256"/>
                    </a:lnTo>
                    <a:cubicBezTo>
                      <a:pt x="2531" y="92"/>
                      <a:pt x="2366" y="0"/>
                      <a:pt x="22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03" name="Google Shape;15403;p16"/>
              <p:cNvSpPr/>
              <p:nvPr/>
            </p:nvSpPr>
            <p:spPr>
              <a:xfrm rot="-5400000">
                <a:off x="523438" y="2033588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9" y="2007"/>
                    </a:lnTo>
                    <a:lnTo>
                      <a:pt x="1" y="2249"/>
                    </a:lnTo>
                    <a:lnTo>
                      <a:pt x="381" y="2042"/>
                    </a:lnTo>
                    <a:lnTo>
                      <a:pt x="1951" y="1127"/>
                    </a:lnTo>
                    <a:cubicBezTo>
                      <a:pt x="2193" y="989"/>
                      <a:pt x="2262" y="696"/>
                      <a:pt x="2124" y="454"/>
                    </a:cubicBezTo>
                    <a:lnTo>
                      <a:pt x="2003" y="247"/>
                    </a:lnTo>
                    <a:cubicBezTo>
                      <a:pt x="1908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04" name="Google Shape;15404;p16"/>
              <p:cNvSpPr/>
              <p:nvPr/>
            </p:nvSpPr>
            <p:spPr>
              <a:xfrm rot="-5400000">
                <a:off x="533013" y="2129888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2" y="240"/>
                    </a:cubicBezTo>
                    <a:lnTo>
                      <a:pt x="191" y="464"/>
                    </a:lnTo>
                    <a:cubicBezTo>
                      <a:pt x="1" y="775"/>
                      <a:pt x="225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5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05" name="Google Shape;15405;p16"/>
              <p:cNvSpPr/>
              <p:nvPr/>
            </p:nvSpPr>
            <p:spPr>
              <a:xfrm rot="-5400000">
                <a:off x="552338" y="2072538"/>
                <a:ext cx="70350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2814" h="2411" extrusionOk="0">
                    <a:moveTo>
                      <a:pt x="1605" y="0"/>
                    </a:moveTo>
                    <a:cubicBezTo>
                      <a:pt x="535" y="0"/>
                      <a:pt x="0" y="1295"/>
                      <a:pt x="760" y="2054"/>
                    </a:cubicBezTo>
                    <a:cubicBezTo>
                      <a:pt x="1006" y="2301"/>
                      <a:pt x="1308" y="2411"/>
                      <a:pt x="1604" y="2411"/>
                    </a:cubicBezTo>
                    <a:cubicBezTo>
                      <a:pt x="2222" y="2411"/>
                      <a:pt x="2813" y="1932"/>
                      <a:pt x="2813" y="1209"/>
                    </a:cubicBezTo>
                    <a:cubicBezTo>
                      <a:pt x="2813" y="536"/>
                      <a:pt x="2261" y="0"/>
                      <a:pt x="160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06" name="Google Shape;15406;p16"/>
              <p:cNvSpPr/>
              <p:nvPr/>
            </p:nvSpPr>
            <p:spPr>
              <a:xfrm rot="-5400000">
                <a:off x="510888" y="2963813"/>
                <a:ext cx="67775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702" extrusionOk="0">
                    <a:moveTo>
                      <a:pt x="812" y="0"/>
                    </a:moveTo>
                    <a:cubicBezTo>
                      <a:pt x="618" y="0"/>
                      <a:pt x="423" y="95"/>
                      <a:pt x="311" y="285"/>
                    </a:cubicBezTo>
                    <a:lnTo>
                      <a:pt x="156" y="561"/>
                    </a:lnTo>
                    <a:cubicBezTo>
                      <a:pt x="1" y="837"/>
                      <a:pt x="87" y="1182"/>
                      <a:pt x="380" y="1338"/>
                    </a:cubicBezTo>
                    <a:lnTo>
                      <a:pt x="1295" y="1873"/>
                    </a:lnTo>
                    <a:lnTo>
                      <a:pt x="2710" y="2701"/>
                    </a:lnTo>
                    <a:lnTo>
                      <a:pt x="2710" y="2701"/>
                    </a:lnTo>
                    <a:lnTo>
                      <a:pt x="2538" y="2408"/>
                    </a:lnTo>
                    <a:lnTo>
                      <a:pt x="1312" y="285"/>
                    </a:lnTo>
                    <a:cubicBezTo>
                      <a:pt x="1200" y="95"/>
                      <a:pt x="1006" y="0"/>
                      <a:pt x="81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07" name="Google Shape;15407;p16"/>
              <p:cNvSpPr/>
              <p:nvPr/>
            </p:nvSpPr>
            <p:spPr>
              <a:xfrm rot="-5400000">
                <a:off x="620588" y="29367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1606" y="1"/>
                    </a:moveTo>
                    <a:lnTo>
                      <a:pt x="208" y="2417"/>
                    </a:lnTo>
                    <a:cubicBezTo>
                      <a:pt x="1" y="2797"/>
                      <a:pt x="277" y="3280"/>
                      <a:pt x="726" y="3280"/>
                    </a:cubicBezTo>
                    <a:lnTo>
                      <a:pt x="1019" y="3280"/>
                    </a:lnTo>
                    <a:cubicBezTo>
                      <a:pt x="1347" y="3280"/>
                      <a:pt x="1606" y="3021"/>
                      <a:pt x="1606" y="2711"/>
                    </a:cubicBezTo>
                    <a:lnTo>
                      <a:pt x="160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08" name="Google Shape;15408;p16"/>
              <p:cNvSpPr/>
              <p:nvPr/>
            </p:nvSpPr>
            <p:spPr>
              <a:xfrm rot="-5400000">
                <a:off x="514013" y="293716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725" y="1"/>
                    </a:moveTo>
                    <a:cubicBezTo>
                      <a:pt x="277" y="1"/>
                      <a:pt x="1" y="484"/>
                      <a:pt x="225" y="864"/>
                    </a:cubicBezTo>
                    <a:lnTo>
                      <a:pt x="1450" y="2969"/>
                    </a:lnTo>
                    <a:lnTo>
                      <a:pt x="1606" y="3280"/>
                    </a:lnTo>
                    <a:lnTo>
                      <a:pt x="1606" y="588"/>
                    </a:lnTo>
                    <a:cubicBezTo>
                      <a:pt x="1606" y="260"/>
                      <a:pt x="1347" y="1"/>
                      <a:pt x="10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09" name="Google Shape;15409;p16"/>
              <p:cNvSpPr/>
              <p:nvPr/>
            </p:nvSpPr>
            <p:spPr>
              <a:xfrm rot="-5400000">
                <a:off x="620575" y="2889700"/>
                <a:ext cx="40600" cy="8245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3298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60" y="3298"/>
                      <a:pt x="570" y="3298"/>
                    </a:cubicBezTo>
                    <a:lnTo>
                      <a:pt x="881" y="3298"/>
                    </a:lnTo>
                    <a:cubicBezTo>
                      <a:pt x="1330" y="3298"/>
                      <a:pt x="1623" y="2814"/>
                      <a:pt x="1399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10" name="Google Shape;15410;p16"/>
              <p:cNvSpPr/>
              <p:nvPr/>
            </p:nvSpPr>
            <p:spPr>
              <a:xfrm rot="-5400000">
                <a:off x="564763" y="2880388"/>
                <a:ext cx="876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7" extrusionOk="0">
                    <a:moveTo>
                      <a:pt x="0" y="0"/>
                    </a:moveTo>
                    <a:lnTo>
                      <a:pt x="2330" y="1364"/>
                    </a:lnTo>
                    <a:cubicBezTo>
                      <a:pt x="2418" y="1413"/>
                      <a:pt x="2514" y="1436"/>
                      <a:pt x="2609" y="1436"/>
                    </a:cubicBezTo>
                    <a:cubicBezTo>
                      <a:pt x="2815" y="1436"/>
                      <a:pt x="3018" y="1328"/>
                      <a:pt x="3124" y="1140"/>
                    </a:cubicBezTo>
                    <a:lnTo>
                      <a:pt x="3280" y="863"/>
                    </a:lnTo>
                    <a:cubicBezTo>
                      <a:pt x="3504" y="484"/>
                      <a:pt x="3228" y="18"/>
                      <a:pt x="27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11" name="Google Shape;15411;p16"/>
              <p:cNvSpPr/>
              <p:nvPr/>
            </p:nvSpPr>
            <p:spPr>
              <a:xfrm rot="-5400000">
                <a:off x="596325" y="2878175"/>
                <a:ext cx="677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684" extrusionOk="0">
                    <a:moveTo>
                      <a:pt x="0" y="0"/>
                    </a:moveTo>
                    <a:lnTo>
                      <a:pt x="1398" y="2399"/>
                    </a:lnTo>
                    <a:cubicBezTo>
                      <a:pt x="1510" y="2589"/>
                      <a:pt x="1705" y="2684"/>
                      <a:pt x="1899" y="2684"/>
                    </a:cubicBezTo>
                    <a:cubicBezTo>
                      <a:pt x="2093" y="2684"/>
                      <a:pt x="2287" y="2589"/>
                      <a:pt x="2399" y="2399"/>
                    </a:cubicBezTo>
                    <a:lnTo>
                      <a:pt x="2555" y="2140"/>
                    </a:lnTo>
                    <a:cubicBezTo>
                      <a:pt x="2710" y="1864"/>
                      <a:pt x="2624" y="1502"/>
                      <a:pt x="2348" y="134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12" name="Google Shape;15412;p16"/>
              <p:cNvSpPr/>
              <p:nvPr/>
            </p:nvSpPr>
            <p:spPr>
              <a:xfrm rot="-5400000">
                <a:off x="564750" y="2993000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725" y="0"/>
                    </a:moveTo>
                    <a:cubicBezTo>
                      <a:pt x="277" y="18"/>
                      <a:pt x="1" y="484"/>
                      <a:pt x="225" y="863"/>
                    </a:cubicBezTo>
                    <a:lnTo>
                      <a:pt x="380" y="1140"/>
                    </a:lnTo>
                    <a:cubicBezTo>
                      <a:pt x="486" y="1328"/>
                      <a:pt x="689" y="1436"/>
                      <a:pt x="895" y="1436"/>
                    </a:cubicBezTo>
                    <a:cubicBezTo>
                      <a:pt x="991" y="1436"/>
                      <a:pt x="1087" y="1413"/>
                      <a:pt x="1174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13" name="Google Shape;15413;p16"/>
              <p:cNvSpPr/>
              <p:nvPr/>
            </p:nvSpPr>
            <p:spPr>
              <a:xfrm rot="-5400000">
                <a:off x="596263" y="2964088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7" y="0"/>
                    </a:moveTo>
                    <a:lnTo>
                      <a:pt x="380" y="1346"/>
                    </a:lnTo>
                    <a:cubicBezTo>
                      <a:pt x="104" y="1502"/>
                      <a:pt x="0" y="1864"/>
                      <a:pt x="173" y="2140"/>
                    </a:cubicBezTo>
                    <a:lnTo>
                      <a:pt x="328" y="2399"/>
                    </a:lnTo>
                    <a:cubicBezTo>
                      <a:pt x="432" y="2598"/>
                      <a:pt x="626" y="2697"/>
                      <a:pt x="822" y="2697"/>
                    </a:cubicBezTo>
                    <a:cubicBezTo>
                      <a:pt x="1019" y="2697"/>
                      <a:pt x="1217" y="2598"/>
                      <a:pt x="1329" y="2399"/>
                    </a:cubicBez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14" name="Google Shape;15414;p16"/>
              <p:cNvSpPr/>
              <p:nvPr/>
            </p:nvSpPr>
            <p:spPr>
              <a:xfrm rot="-5400000">
                <a:off x="514013" y="28901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570" y="1"/>
                    </a:moveTo>
                    <a:cubicBezTo>
                      <a:pt x="260" y="1"/>
                      <a:pt x="1" y="260"/>
                      <a:pt x="1" y="588"/>
                    </a:cubicBezTo>
                    <a:lnTo>
                      <a:pt x="1" y="3280"/>
                    </a:lnTo>
                    <a:lnTo>
                      <a:pt x="173" y="2987"/>
                    </a:lnTo>
                    <a:lnTo>
                      <a:pt x="1399" y="864"/>
                    </a:lnTo>
                    <a:cubicBezTo>
                      <a:pt x="1606" y="484"/>
                      <a:pt x="1330" y="1"/>
                      <a:pt x="8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15" name="Google Shape;15415;p16"/>
              <p:cNvSpPr/>
              <p:nvPr/>
            </p:nvSpPr>
            <p:spPr>
              <a:xfrm rot="-5400000">
                <a:off x="522550" y="2880550"/>
                <a:ext cx="87600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24" extrusionOk="0">
                    <a:moveTo>
                      <a:pt x="2642" y="1"/>
                    </a:moveTo>
                    <a:cubicBezTo>
                      <a:pt x="2541" y="1"/>
                      <a:pt x="2440" y="26"/>
                      <a:pt x="2348" y="77"/>
                    </a:cubicBezTo>
                    <a:lnTo>
                      <a:pt x="466" y="1165"/>
                    </a:lnTo>
                    <a:lnTo>
                      <a:pt x="0" y="1424"/>
                    </a:lnTo>
                    <a:lnTo>
                      <a:pt x="2796" y="1424"/>
                    </a:lnTo>
                    <a:cubicBezTo>
                      <a:pt x="3228" y="1424"/>
                      <a:pt x="3504" y="940"/>
                      <a:pt x="3297" y="561"/>
                    </a:cubicBezTo>
                    <a:lnTo>
                      <a:pt x="3142" y="284"/>
                    </a:lnTo>
                    <a:cubicBezTo>
                      <a:pt x="3038" y="100"/>
                      <a:pt x="2842" y="1"/>
                      <a:pt x="26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16" name="Google Shape;15416;p16"/>
              <p:cNvSpPr/>
              <p:nvPr/>
            </p:nvSpPr>
            <p:spPr>
              <a:xfrm rot="-5400000">
                <a:off x="510950" y="2878000"/>
                <a:ext cx="67750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698" extrusionOk="0">
                    <a:moveTo>
                      <a:pt x="1890" y="0"/>
                    </a:moveTo>
                    <a:cubicBezTo>
                      <a:pt x="1692" y="0"/>
                      <a:pt x="1493" y="100"/>
                      <a:pt x="1381" y="298"/>
                    </a:cubicBezTo>
                    <a:lnTo>
                      <a:pt x="173" y="2404"/>
                    </a:lnTo>
                    <a:lnTo>
                      <a:pt x="0" y="2697"/>
                    </a:lnTo>
                    <a:lnTo>
                      <a:pt x="449" y="2438"/>
                    </a:lnTo>
                    <a:lnTo>
                      <a:pt x="2330" y="1351"/>
                    </a:lnTo>
                    <a:cubicBezTo>
                      <a:pt x="2606" y="1196"/>
                      <a:pt x="2710" y="833"/>
                      <a:pt x="2555" y="557"/>
                    </a:cubicBezTo>
                    <a:lnTo>
                      <a:pt x="2399" y="298"/>
                    </a:lnTo>
                    <a:cubicBezTo>
                      <a:pt x="2287" y="100"/>
                      <a:pt x="2089" y="0"/>
                      <a:pt x="18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17" name="Google Shape;15417;p16"/>
              <p:cNvSpPr/>
              <p:nvPr/>
            </p:nvSpPr>
            <p:spPr>
              <a:xfrm rot="-5400000">
                <a:off x="522438" y="2993063"/>
                <a:ext cx="87625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2" extrusionOk="0">
                    <a:moveTo>
                      <a:pt x="880" y="1"/>
                    </a:moveTo>
                    <a:cubicBezTo>
                      <a:pt x="679" y="1"/>
                      <a:pt x="484" y="108"/>
                      <a:pt x="380" y="292"/>
                    </a:cubicBezTo>
                    <a:lnTo>
                      <a:pt x="225" y="569"/>
                    </a:lnTo>
                    <a:cubicBezTo>
                      <a:pt x="1" y="948"/>
                      <a:pt x="277" y="1432"/>
                      <a:pt x="725" y="1432"/>
                    </a:cubicBezTo>
                    <a:lnTo>
                      <a:pt x="3504" y="1432"/>
                    </a:lnTo>
                    <a:lnTo>
                      <a:pt x="2089" y="603"/>
                    </a:lnTo>
                    <a:lnTo>
                      <a:pt x="1174" y="85"/>
                    </a:lnTo>
                    <a:cubicBezTo>
                      <a:pt x="1082" y="28"/>
                      <a:pt x="981" y="1"/>
                      <a:pt x="8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18" name="Google Shape;15418;p16"/>
              <p:cNvSpPr/>
              <p:nvPr/>
            </p:nvSpPr>
            <p:spPr>
              <a:xfrm rot="-5400000">
                <a:off x="545713" y="2924888"/>
                <a:ext cx="83750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50" h="2865" extrusionOk="0">
                    <a:moveTo>
                      <a:pt x="1917" y="0"/>
                    </a:moveTo>
                    <a:cubicBezTo>
                      <a:pt x="640" y="0"/>
                      <a:pt x="1" y="1536"/>
                      <a:pt x="898" y="2434"/>
                    </a:cubicBezTo>
                    <a:cubicBezTo>
                      <a:pt x="1196" y="2732"/>
                      <a:pt x="1560" y="2865"/>
                      <a:pt x="1915" y="2865"/>
                    </a:cubicBezTo>
                    <a:cubicBezTo>
                      <a:pt x="2651" y="2865"/>
                      <a:pt x="3349" y="2294"/>
                      <a:pt x="3349" y="1433"/>
                    </a:cubicBezTo>
                    <a:cubicBezTo>
                      <a:pt x="3349" y="639"/>
                      <a:pt x="2711" y="0"/>
                      <a:pt x="19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19" name="Google Shape;15419;p16"/>
              <p:cNvSpPr/>
              <p:nvPr/>
            </p:nvSpPr>
            <p:spPr>
              <a:xfrm rot="-5400000">
                <a:off x="510888" y="3535113"/>
                <a:ext cx="67775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702" extrusionOk="0">
                    <a:moveTo>
                      <a:pt x="812" y="0"/>
                    </a:moveTo>
                    <a:cubicBezTo>
                      <a:pt x="618" y="0"/>
                      <a:pt x="424" y="95"/>
                      <a:pt x="312" y="285"/>
                    </a:cubicBezTo>
                    <a:lnTo>
                      <a:pt x="156" y="561"/>
                    </a:lnTo>
                    <a:cubicBezTo>
                      <a:pt x="1" y="837"/>
                      <a:pt x="87" y="1182"/>
                      <a:pt x="381" y="1338"/>
                    </a:cubicBezTo>
                    <a:lnTo>
                      <a:pt x="1295" y="1873"/>
                    </a:lnTo>
                    <a:lnTo>
                      <a:pt x="2711" y="2701"/>
                    </a:lnTo>
                    <a:lnTo>
                      <a:pt x="2711" y="2701"/>
                    </a:lnTo>
                    <a:lnTo>
                      <a:pt x="2538" y="2408"/>
                    </a:lnTo>
                    <a:lnTo>
                      <a:pt x="1313" y="285"/>
                    </a:lnTo>
                    <a:cubicBezTo>
                      <a:pt x="1200" y="95"/>
                      <a:pt x="1006" y="0"/>
                      <a:pt x="81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20" name="Google Shape;15420;p16"/>
              <p:cNvSpPr/>
              <p:nvPr/>
            </p:nvSpPr>
            <p:spPr>
              <a:xfrm rot="-5400000">
                <a:off x="620575" y="3508450"/>
                <a:ext cx="401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7" h="3281" extrusionOk="0">
                    <a:moveTo>
                      <a:pt x="1606" y="1"/>
                    </a:moveTo>
                    <a:lnTo>
                      <a:pt x="208" y="2417"/>
                    </a:lnTo>
                    <a:cubicBezTo>
                      <a:pt x="1" y="2797"/>
                      <a:pt x="277" y="3280"/>
                      <a:pt x="709" y="3280"/>
                    </a:cubicBezTo>
                    <a:lnTo>
                      <a:pt x="1019" y="3280"/>
                    </a:lnTo>
                    <a:cubicBezTo>
                      <a:pt x="1347" y="3280"/>
                      <a:pt x="1606" y="3021"/>
                      <a:pt x="1606" y="2711"/>
                    </a:cubicBezTo>
                    <a:lnTo>
                      <a:pt x="160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21" name="Google Shape;15421;p16"/>
              <p:cNvSpPr/>
              <p:nvPr/>
            </p:nvSpPr>
            <p:spPr>
              <a:xfrm rot="-5400000">
                <a:off x="514000" y="3508450"/>
                <a:ext cx="401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7" h="3281" extrusionOk="0">
                    <a:moveTo>
                      <a:pt x="726" y="1"/>
                    </a:moveTo>
                    <a:cubicBezTo>
                      <a:pt x="277" y="1"/>
                      <a:pt x="1" y="484"/>
                      <a:pt x="225" y="864"/>
                    </a:cubicBezTo>
                    <a:lnTo>
                      <a:pt x="1433" y="2969"/>
                    </a:lnTo>
                    <a:lnTo>
                      <a:pt x="1606" y="3280"/>
                    </a:lnTo>
                    <a:lnTo>
                      <a:pt x="1606" y="588"/>
                    </a:lnTo>
                    <a:cubicBezTo>
                      <a:pt x="1606" y="260"/>
                      <a:pt x="1347" y="1"/>
                      <a:pt x="10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22" name="Google Shape;15422;p16"/>
              <p:cNvSpPr/>
              <p:nvPr/>
            </p:nvSpPr>
            <p:spPr>
              <a:xfrm rot="-5400000">
                <a:off x="620800" y="3461200"/>
                <a:ext cx="40150" cy="82450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98" extrusionOk="0">
                    <a:moveTo>
                      <a:pt x="0" y="1"/>
                    </a:moveTo>
                    <a:lnTo>
                      <a:pt x="0" y="2711"/>
                    </a:lnTo>
                    <a:cubicBezTo>
                      <a:pt x="0" y="3039"/>
                      <a:pt x="259" y="3298"/>
                      <a:pt x="570" y="3298"/>
                    </a:cubicBezTo>
                    <a:lnTo>
                      <a:pt x="880" y="3298"/>
                    </a:lnTo>
                    <a:cubicBezTo>
                      <a:pt x="1329" y="3298"/>
                      <a:pt x="1605" y="2814"/>
                      <a:pt x="1381" y="241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23" name="Google Shape;15423;p16"/>
              <p:cNvSpPr/>
              <p:nvPr/>
            </p:nvSpPr>
            <p:spPr>
              <a:xfrm rot="-5400000">
                <a:off x="564750" y="3451675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1" y="0"/>
                    </a:moveTo>
                    <a:lnTo>
                      <a:pt x="2331" y="1364"/>
                    </a:lnTo>
                    <a:cubicBezTo>
                      <a:pt x="2418" y="1413"/>
                      <a:pt x="2514" y="1436"/>
                      <a:pt x="2610" y="1436"/>
                    </a:cubicBezTo>
                    <a:cubicBezTo>
                      <a:pt x="2816" y="1436"/>
                      <a:pt x="3018" y="1328"/>
                      <a:pt x="3125" y="1140"/>
                    </a:cubicBezTo>
                    <a:lnTo>
                      <a:pt x="3280" y="863"/>
                    </a:lnTo>
                    <a:cubicBezTo>
                      <a:pt x="3504" y="484"/>
                      <a:pt x="3228" y="18"/>
                      <a:pt x="27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24" name="Google Shape;15424;p16"/>
              <p:cNvSpPr/>
              <p:nvPr/>
            </p:nvSpPr>
            <p:spPr>
              <a:xfrm rot="-5400000">
                <a:off x="596313" y="3449463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11" y="2589"/>
                      <a:pt x="1705" y="2684"/>
                      <a:pt x="1899" y="2684"/>
                    </a:cubicBezTo>
                    <a:cubicBezTo>
                      <a:pt x="2093" y="2684"/>
                      <a:pt x="2287" y="2589"/>
                      <a:pt x="2400" y="2399"/>
                    </a:cubicBezTo>
                    <a:lnTo>
                      <a:pt x="2555" y="2140"/>
                    </a:lnTo>
                    <a:cubicBezTo>
                      <a:pt x="2710" y="1864"/>
                      <a:pt x="2607" y="1502"/>
                      <a:pt x="2348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25" name="Google Shape;15425;p16"/>
              <p:cNvSpPr/>
              <p:nvPr/>
            </p:nvSpPr>
            <p:spPr>
              <a:xfrm rot="-5400000">
                <a:off x="564750" y="3564300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726" y="0"/>
                    </a:moveTo>
                    <a:cubicBezTo>
                      <a:pt x="277" y="18"/>
                      <a:pt x="1" y="484"/>
                      <a:pt x="225" y="863"/>
                    </a:cubicBezTo>
                    <a:lnTo>
                      <a:pt x="381" y="1140"/>
                    </a:lnTo>
                    <a:cubicBezTo>
                      <a:pt x="487" y="1328"/>
                      <a:pt x="690" y="1436"/>
                      <a:pt x="896" y="1436"/>
                    </a:cubicBezTo>
                    <a:cubicBezTo>
                      <a:pt x="991" y="1436"/>
                      <a:pt x="1087" y="1413"/>
                      <a:pt x="1175" y="1364"/>
                    </a:cubicBezTo>
                    <a:lnTo>
                      <a:pt x="350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26" name="Google Shape;15426;p16"/>
              <p:cNvSpPr/>
              <p:nvPr/>
            </p:nvSpPr>
            <p:spPr>
              <a:xfrm rot="-5400000">
                <a:off x="596263" y="3534963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8" y="0"/>
                    </a:moveTo>
                    <a:lnTo>
                      <a:pt x="381" y="1346"/>
                    </a:lnTo>
                    <a:cubicBezTo>
                      <a:pt x="104" y="1502"/>
                      <a:pt x="1" y="1864"/>
                      <a:pt x="156" y="2140"/>
                    </a:cubicBezTo>
                    <a:lnTo>
                      <a:pt x="312" y="2399"/>
                    </a:lnTo>
                    <a:cubicBezTo>
                      <a:pt x="424" y="2598"/>
                      <a:pt x="622" y="2697"/>
                      <a:pt x="821" y="2697"/>
                    </a:cubicBezTo>
                    <a:cubicBezTo>
                      <a:pt x="1019" y="2697"/>
                      <a:pt x="1218" y="2598"/>
                      <a:pt x="1330" y="2399"/>
                    </a:cubicBez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27" name="Google Shape;15427;p16"/>
              <p:cNvSpPr/>
              <p:nvPr/>
            </p:nvSpPr>
            <p:spPr>
              <a:xfrm rot="-5400000">
                <a:off x="514013" y="346141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570" y="1"/>
                    </a:moveTo>
                    <a:cubicBezTo>
                      <a:pt x="259" y="1"/>
                      <a:pt x="0" y="260"/>
                      <a:pt x="0" y="588"/>
                    </a:cubicBezTo>
                    <a:lnTo>
                      <a:pt x="0" y="3280"/>
                    </a:lnTo>
                    <a:lnTo>
                      <a:pt x="173" y="2987"/>
                    </a:lnTo>
                    <a:lnTo>
                      <a:pt x="1381" y="864"/>
                    </a:lnTo>
                    <a:cubicBezTo>
                      <a:pt x="1605" y="484"/>
                      <a:pt x="1329" y="1"/>
                      <a:pt x="8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28" name="Google Shape;15428;p16"/>
              <p:cNvSpPr/>
              <p:nvPr/>
            </p:nvSpPr>
            <p:spPr>
              <a:xfrm rot="-5400000">
                <a:off x="522538" y="3452263"/>
                <a:ext cx="8762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24" extrusionOk="0">
                    <a:moveTo>
                      <a:pt x="2642" y="1"/>
                    </a:moveTo>
                    <a:cubicBezTo>
                      <a:pt x="2541" y="1"/>
                      <a:pt x="2440" y="26"/>
                      <a:pt x="2348" y="77"/>
                    </a:cubicBezTo>
                    <a:lnTo>
                      <a:pt x="466" y="1165"/>
                    </a:lnTo>
                    <a:lnTo>
                      <a:pt x="0" y="1424"/>
                    </a:lnTo>
                    <a:lnTo>
                      <a:pt x="2796" y="1424"/>
                    </a:lnTo>
                    <a:cubicBezTo>
                      <a:pt x="3228" y="1424"/>
                      <a:pt x="3504" y="940"/>
                      <a:pt x="3297" y="561"/>
                    </a:cubicBezTo>
                    <a:lnTo>
                      <a:pt x="3142" y="284"/>
                    </a:lnTo>
                    <a:cubicBezTo>
                      <a:pt x="3038" y="100"/>
                      <a:pt x="2842" y="1"/>
                      <a:pt x="26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29" name="Google Shape;15429;p16"/>
              <p:cNvSpPr/>
              <p:nvPr/>
            </p:nvSpPr>
            <p:spPr>
              <a:xfrm rot="-5400000">
                <a:off x="510938" y="3449288"/>
                <a:ext cx="67775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8" extrusionOk="0">
                    <a:moveTo>
                      <a:pt x="1899" y="0"/>
                    </a:moveTo>
                    <a:cubicBezTo>
                      <a:pt x="1705" y="0"/>
                      <a:pt x="1511" y="100"/>
                      <a:pt x="1399" y="298"/>
                    </a:cubicBezTo>
                    <a:lnTo>
                      <a:pt x="173" y="2404"/>
                    </a:lnTo>
                    <a:lnTo>
                      <a:pt x="1" y="2697"/>
                    </a:lnTo>
                    <a:lnTo>
                      <a:pt x="449" y="2438"/>
                    </a:lnTo>
                    <a:lnTo>
                      <a:pt x="2348" y="1351"/>
                    </a:lnTo>
                    <a:cubicBezTo>
                      <a:pt x="2624" y="1196"/>
                      <a:pt x="2710" y="833"/>
                      <a:pt x="2555" y="557"/>
                    </a:cubicBezTo>
                    <a:lnTo>
                      <a:pt x="2400" y="298"/>
                    </a:lnTo>
                    <a:cubicBezTo>
                      <a:pt x="2287" y="100"/>
                      <a:pt x="2093" y="0"/>
                      <a:pt x="189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30" name="Google Shape;15430;p16"/>
              <p:cNvSpPr/>
              <p:nvPr/>
            </p:nvSpPr>
            <p:spPr>
              <a:xfrm rot="-5400000">
                <a:off x="522438" y="3564363"/>
                <a:ext cx="87625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2" extrusionOk="0">
                    <a:moveTo>
                      <a:pt x="880" y="1"/>
                    </a:moveTo>
                    <a:cubicBezTo>
                      <a:pt x="680" y="1"/>
                      <a:pt x="484" y="108"/>
                      <a:pt x="381" y="292"/>
                    </a:cubicBezTo>
                    <a:lnTo>
                      <a:pt x="225" y="569"/>
                    </a:lnTo>
                    <a:cubicBezTo>
                      <a:pt x="1" y="948"/>
                      <a:pt x="277" y="1432"/>
                      <a:pt x="726" y="1432"/>
                    </a:cubicBezTo>
                    <a:lnTo>
                      <a:pt x="3505" y="1432"/>
                    </a:lnTo>
                    <a:lnTo>
                      <a:pt x="2089" y="603"/>
                    </a:lnTo>
                    <a:lnTo>
                      <a:pt x="1175" y="85"/>
                    </a:lnTo>
                    <a:cubicBezTo>
                      <a:pt x="1082" y="28"/>
                      <a:pt x="981" y="1"/>
                      <a:pt x="8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31" name="Google Shape;15431;p16"/>
              <p:cNvSpPr/>
              <p:nvPr/>
            </p:nvSpPr>
            <p:spPr>
              <a:xfrm rot="-5400000">
                <a:off x="545725" y="3496175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0" y="1536"/>
                      <a:pt x="898" y="2434"/>
                    </a:cubicBezTo>
                    <a:cubicBezTo>
                      <a:pt x="1190" y="2732"/>
                      <a:pt x="1552" y="2865"/>
                      <a:pt x="1907" y="2865"/>
                    </a:cubicBezTo>
                    <a:cubicBezTo>
                      <a:pt x="2642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32" name="Google Shape;15432;p16"/>
              <p:cNvSpPr/>
              <p:nvPr/>
            </p:nvSpPr>
            <p:spPr>
              <a:xfrm rot="-5400000">
                <a:off x="510675" y="4106625"/>
                <a:ext cx="68200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702" extrusionOk="0">
                    <a:moveTo>
                      <a:pt x="823" y="0"/>
                    </a:moveTo>
                    <a:cubicBezTo>
                      <a:pt x="627" y="0"/>
                      <a:pt x="432" y="95"/>
                      <a:pt x="329" y="285"/>
                    </a:cubicBezTo>
                    <a:lnTo>
                      <a:pt x="174" y="561"/>
                    </a:lnTo>
                    <a:cubicBezTo>
                      <a:pt x="1" y="837"/>
                      <a:pt x="105" y="1182"/>
                      <a:pt x="381" y="1338"/>
                    </a:cubicBezTo>
                    <a:lnTo>
                      <a:pt x="1295" y="1873"/>
                    </a:lnTo>
                    <a:lnTo>
                      <a:pt x="2728" y="2701"/>
                    </a:lnTo>
                    <a:lnTo>
                      <a:pt x="2555" y="2408"/>
                    </a:lnTo>
                    <a:lnTo>
                      <a:pt x="1330" y="285"/>
                    </a:lnTo>
                    <a:cubicBezTo>
                      <a:pt x="1218" y="95"/>
                      <a:pt x="1019" y="0"/>
                      <a:pt x="8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33" name="Google Shape;15433;p16"/>
              <p:cNvSpPr/>
              <p:nvPr/>
            </p:nvSpPr>
            <p:spPr>
              <a:xfrm rot="-5400000">
                <a:off x="620588" y="40797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1605" y="1"/>
                    </a:moveTo>
                    <a:lnTo>
                      <a:pt x="225" y="2417"/>
                    </a:lnTo>
                    <a:cubicBezTo>
                      <a:pt x="0" y="2797"/>
                      <a:pt x="276" y="3280"/>
                      <a:pt x="708" y="3280"/>
                    </a:cubicBezTo>
                    <a:lnTo>
                      <a:pt x="1036" y="3280"/>
                    </a:lnTo>
                    <a:cubicBezTo>
                      <a:pt x="1346" y="3280"/>
                      <a:pt x="1605" y="3021"/>
                      <a:pt x="1605" y="2711"/>
                    </a:cubicBezTo>
                    <a:lnTo>
                      <a:pt x="160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34" name="Google Shape;15434;p16"/>
              <p:cNvSpPr/>
              <p:nvPr/>
            </p:nvSpPr>
            <p:spPr>
              <a:xfrm rot="-5400000">
                <a:off x="513800" y="40795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725" y="1"/>
                    </a:moveTo>
                    <a:cubicBezTo>
                      <a:pt x="276" y="1"/>
                      <a:pt x="0" y="484"/>
                      <a:pt x="225" y="864"/>
                    </a:cubicBezTo>
                    <a:lnTo>
                      <a:pt x="1450" y="2969"/>
                    </a:lnTo>
                    <a:lnTo>
                      <a:pt x="1623" y="3280"/>
                    </a:lnTo>
                    <a:lnTo>
                      <a:pt x="1623" y="588"/>
                    </a:lnTo>
                    <a:cubicBezTo>
                      <a:pt x="1623" y="260"/>
                      <a:pt x="1346" y="1"/>
                      <a:pt x="10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35" name="Google Shape;15435;p16"/>
              <p:cNvSpPr/>
              <p:nvPr/>
            </p:nvSpPr>
            <p:spPr>
              <a:xfrm rot="-5400000">
                <a:off x="620638" y="4032763"/>
                <a:ext cx="400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3281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42" y="3280"/>
                      <a:pt x="570" y="3280"/>
                    </a:cubicBezTo>
                    <a:lnTo>
                      <a:pt x="881" y="3280"/>
                    </a:lnTo>
                    <a:cubicBezTo>
                      <a:pt x="889" y="3281"/>
                      <a:pt x="896" y="3281"/>
                      <a:pt x="904" y="3281"/>
                    </a:cubicBezTo>
                    <a:cubicBezTo>
                      <a:pt x="1339" y="3281"/>
                      <a:pt x="1602" y="2807"/>
                      <a:pt x="1381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36" name="Google Shape;15436;p16"/>
              <p:cNvSpPr/>
              <p:nvPr/>
            </p:nvSpPr>
            <p:spPr>
              <a:xfrm rot="-5400000">
                <a:off x="564963" y="4023188"/>
                <a:ext cx="872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1437" extrusionOk="0">
                    <a:moveTo>
                      <a:pt x="1" y="0"/>
                    </a:moveTo>
                    <a:lnTo>
                      <a:pt x="2331" y="1364"/>
                    </a:lnTo>
                    <a:cubicBezTo>
                      <a:pt x="2418" y="1413"/>
                      <a:pt x="2515" y="1436"/>
                      <a:pt x="2610" y="1436"/>
                    </a:cubicBezTo>
                    <a:cubicBezTo>
                      <a:pt x="2816" y="1436"/>
                      <a:pt x="3019" y="1328"/>
                      <a:pt x="3125" y="1140"/>
                    </a:cubicBezTo>
                    <a:lnTo>
                      <a:pt x="3280" y="863"/>
                    </a:lnTo>
                    <a:cubicBezTo>
                      <a:pt x="3487" y="484"/>
                      <a:pt x="3211" y="18"/>
                      <a:pt x="27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37" name="Google Shape;15437;p16"/>
              <p:cNvSpPr/>
              <p:nvPr/>
            </p:nvSpPr>
            <p:spPr>
              <a:xfrm rot="-5400000">
                <a:off x="596313" y="4020763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02" y="2589"/>
                      <a:pt x="1697" y="2684"/>
                      <a:pt x="1893" y="2684"/>
                    </a:cubicBezTo>
                    <a:cubicBezTo>
                      <a:pt x="2089" y="2684"/>
                      <a:pt x="2288" y="2589"/>
                      <a:pt x="2400" y="2399"/>
                    </a:cubicBezTo>
                    <a:lnTo>
                      <a:pt x="2555" y="2140"/>
                    </a:lnTo>
                    <a:cubicBezTo>
                      <a:pt x="2711" y="1864"/>
                      <a:pt x="2607" y="1502"/>
                      <a:pt x="2331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38" name="Google Shape;15438;p16"/>
              <p:cNvSpPr/>
              <p:nvPr/>
            </p:nvSpPr>
            <p:spPr>
              <a:xfrm rot="-5400000">
                <a:off x="564763" y="4135588"/>
                <a:ext cx="876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7" extrusionOk="0">
                    <a:moveTo>
                      <a:pt x="725" y="0"/>
                    </a:moveTo>
                    <a:cubicBezTo>
                      <a:pt x="276" y="18"/>
                      <a:pt x="0" y="484"/>
                      <a:pt x="225" y="863"/>
                    </a:cubicBezTo>
                    <a:lnTo>
                      <a:pt x="380" y="1140"/>
                    </a:lnTo>
                    <a:cubicBezTo>
                      <a:pt x="486" y="1328"/>
                      <a:pt x="681" y="1436"/>
                      <a:pt x="887" y="1436"/>
                    </a:cubicBezTo>
                    <a:cubicBezTo>
                      <a:pt x="983" y="1436"/>
                      <a:pt x="1081" y="1413"/>
                      <a:pt x="1174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39" name="Google Shape;15439;p16"/>
              <p:cNvSpPr/>
              <p:nvPr/>
            </p:nvSpPr>
            <p:spPr>
              <a:xfrm rot="-5400000">
                <a:off x="596263" y="4106688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8" y="0"/>
                    </a:moveTo>
                    <a:lnTo>
                      <a:pt x="381" y="1346"/>
                    </a:lnTo>
                    <a:cubicBezTo>
                      <a:pt x="105" y="1502"/>
                      <a:pt x="1" y="1864"/>
                      <a:pt x="156" y="2140"/>
                    </a:cubicBezTo>
                    <a:lnTo>
                      <a:pt x="312" y="2399"/>
                    </a:lnTo>
                    <a:cubicBezTo>
                      <a:pt x="424" y="2598"/>
                      <a:pt x="622" y="2697"/>
                      <a:pt x="821" y="2697"/>
                    </a:cubicBezTo>
                    <a:cubicBezTo>
                      <a:pt x="1019" y="2697"/>
                      <a:pt x="1218" y="2598"/>
                      <a:pt x="1330" y="2399"/>
                    </a:cubicBez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40" name="Google Shape;15440;p16"/>
              <p:cNvSpPr/>
              <p:nvPr/>
            </p:nvSpPr>
            <p:spPr>
              <a:xfrm rot="-5400000">
                <a:off x="513800" y="40329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587" y="1"/>
                    </a:moveTo>
                    <a:cubicBezTo>
                      <a:pt x="276" y="1"/>
                      <a:pt x="18" y="260"/>
                      <a:pt x="0" y="588"/>
                    </a:cubicBezTo>
                    <a:lnTo>
                      <a:pt x="0" y="3280"/>
                    </a:lnTo>
                    <a:lnTo>
                      <a:pt x="173" y="2987"/>
                    </a:lnTo>
                    <a:lnTo>
                      <a:pt x="1398" y="864"/>
                    </a:lnTo>
                    <a:cubicBezTo>
                      <a:pt x="1623" y="484"/>
                      <a:pt x="1346" y="1"/>
                      <a:pt x="8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41" name="Google Shape;15441;p16"/>
              <p:cNvSpPr/>
              <p:nvPr/>
            </p:nvSpPr>
            <p:spPr>
              <a:xfrm rot="-5400000">
                <a:off x="522750" y="4023350"/>
                <a:ext cx="87200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1424" extrusionOk="0">
                    <a:moveTo>
                      <a:pt x="2625" y="1"/>
                    </a:moveTo>
                    <a:cubicBezTo>
                      <a:pt x="2525" y="1"/>
                      <a:pt x="2423" y="26"/>
                      <a:pt x="2331" y="77"/>
                    </a:cubicBezTo>
                    <a:lnTo>
                      <a:pt x="450" y="1165"/>
                    </a:lnTo>
                    <a:lnTo>
                      <a:pt x="1" y="1424"/>
                    </a:lnTo>
                    <a:lnTo>
                      <a:pt x="2780" y="1424"/>
                    </a:lnTo>
                    <a:cubicBezTo>
                      <a:pt x="3211" y="1424"/>
                      <a:pt x="3487" y="940"/>
                      <a:pt x="3280" y="561"/>
                    </a:cubicBezTo>
                    <a:lnTo>
                      <a:pt x="3125" y="284"/>
                    </a:lnTo>
                    <a:cubicBezTo>
                      <a:pt x="3021" y="100"/>
                      <a:pt x="2826" y="1"/>
                      <a:pt x="26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42" name="Google Shape;15442;p16"/>
              <p:cNvSpPr/>
              <p:nvPr/>
            </p:nvSpPr>
            <p:spPr>
              <a:xfrm rot="-5400000">
                <a:off x="510938" y="4020588"/>
                <a:ext cx="67775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8" extrusionOk="0">
                    <a:moveTo>
                      <a:pt x="1899" y="0"/>
                    </a:moveTo>
                    <a:cubicBezTo>
                      <a:pt x="1705" y="0"/>
                      <a:pt x="1511" y="100"/>
                      <a:pt x="1399" y="298"/>
                    </a:cubicBezTo>
                    <a:lnTo>
                      <a:pt x="173" y="2404"/>
                    </a:lnTo>
                    <a:lnTo>
                      <a:pt x="1" y="2697"/>
                    </a:lnTo>
                    <a:lnTo>
                      <a:pt x="450" y="2438"/>
                    </a:lnTo>
                    <a:lnTo>
                      <a:pt x="2331" y="1351"/>
                    </a:lnTo>
                    <a:cubicBezTo>
                      <a:pt x="2624" y="1196"/>
                      <a:pt x="2711" y="833"/>
                      <a:pt x="2555" y="557"/>
                    </a:cubicBezTo>
                    <a:lnTo>
                      <a:pt x="2400" y="298"/>
                    </a:lnTo>
                    <a:cubicBezTo>
                      <a:pt x="2288" y="100"/>
                      <a:pt x="2094" y="0"/>
                      <a:pt x="189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43" name="Google Shape;15443;p16"/>
              <p:cNvSpPr/>
              <p:nvPr/>
            </p:nvSpPr>
            <p:spPr>
              <a:xfrm rot="-5400000">
                <a:off x="522450" y="4135650"/>
                <a:ext cx="87600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2" extrusionOk="0">
                    <a:moveTo>
                      <a:pt x="872" y="1"/>
                    </a:moveTo>
                    <a:cubicBezTo>
                      <a:pt x="671" y="1"/>
                      <a:pt x="483" y="108"/>
                      <a:pt x="380" y="292"/>
                    </a:cubicBezTo>
                    <a:lnTo>
                      <a:pt x="225" y="569"/>
                    </a:lnTo>
                    <a:cubicBezTo>
                      <a:pt x="0" y="948"/>
                      <a:pt x="276" y="1432"/>
                      <a:pt x="725" y="1432"/>
                    </a:cubicBezTo>
                    <a:lnTo>
                      <a:pt x="3504" y="1432"/>
                    </a:lnTo>
                    <a:lnTo>
                      <a:pt x="2089" y="603"/>
                    </a:lnTo>
                    <a:lnTo>
                      <a:pt x="1174" y="85"/>
                    </a:lnTo>
                    <a:cubicBezTo>
                      <a:pt x="1076" y="28"/>
                      <a:pt x="972" y="1"/>
                      <a:pt x="8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44" name="Google Shape;15444;p16"/>
              <p:cNvSpPr/>
              <p:nvPr/>
            </p:nvSpPr>
            <p:spPr>
              <a:xfrm rot="-5400000">
                <a:off x="545725" y="4067475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1" y="1536"/>
                      <a:pt x="898" y="2434"/>
                    </a:cubicBezTo>
                    <a:cubicBezTo>
                      <a:pt x="1190" y="2732"/>
                      <a:pt x="1552" y="2865"/>
                      <a:pt x="1907" y="2865"/>
                    </a:cubicBezTo>
                    <a:cubicBezTo>
                      <a:pt x="2643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5445" name="Google Shape;15445;p16"/>
              <p:cNvGrpSpPr/>
              <p:nvPr/>
            </p:nvGrpSpPr>
            <p:grpSpPr>
              <a:xfrm>
                <a:off x="493075" y="2283250"/>
                <a:ext cx="189025" cy="199800"/>
                <a:chOff x="4401800" y="1244325"/>
                <a:chExt cx="189025" cy="199800"/>
              </a:xfrm>
            </p:grpSpPr>
            <p:sp>
              <p:nvSpPr>
                <p:cNvPr id="15446" name="Google Shape;15446;p16"/>
                <p:cNvSpPr/>
                <p:nvPr/>
              </p:nvSpPr>
              <p:spPr>
                <a:xfrm rot="-5400000">
                  <a:off x="4419613" y="1353588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20" y="0"/>
                      </a:moveTo>
                      <a:cubicBezTo>
                        <a:pt x="622" y="0"/>
                        <a:pt x="423" y="95"/>
                        <a:pt x="311" y="285"/>
                      </a:cubicBezTo>
                      <a:lnTo>
                        <a:pt x="156" y="561"/>
                      </a:lnTo>
                      <a:cubicBezTo>
                        <a:pt x="0" y="837"/>
                        <a:pt x="104" y="1182"/>
                        <a:pt x="380" y="1338"/>
                      </a:cubicBezTo>
                      <a:lnTo>
                        <a:pt x="1295" y="1873"/>
                      </a:lnTo>
                      <a:lnTo>
                        <a:pt x="2710" y="2701"/>
                      </a:lnTo>
                      <a:lnTo>
                        <a:pt x="2710" y="2701"/>
                      </a:lnTo>
                      <a:lnTo>
                        <a:pt x="2537" y="2408"/>
                      </a:lnTo>
                      <a:lnTo>
                        <a:pt x="1329" y="285"/>
                      </a:lnTo>
                      <a:cubicBezTo>
                        <a:pt x="1217" y="95"/>
                        <a:pt x="1019" y="0"/>
                        <a:pt x="82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447" name="Google Shape;15447;p16"/>
                <p:cNvSpPr/>
                <p:nvPr/>
              </p:nvSpPr>
              <p:spPr>
                <a:xfrm rot="-5400000">
                  <a:off x="4529100" y="13267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1623" y="1"/>
                      </a:moveTo>
                      <a:lnTo>
                        <a:pt x="225" y="2417"/>
                      </a:lnTo>
                      <a:cubicBezTo>
                        <a:pt x="0" y="2797"/>
                        <a:pt x="276" y="3280"/>
                        <a:pt x="725" y="3280"/>
                      </a:cubicBezTo>
                      <a:lnTo>
                        <a:pt x="1036" y="3280"/>
                      </a:lnTo>
                      <a:cubicBezTo>
                        <a:pt x="1346" y="3280"/>
                        <a:pt x="1623" y="3021"/>
                        <a:pt x="1623" y="2693"/>
                      </a:cubicBezTo>
                      <a:lnTo>
                        <a:pt x="162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448" name="Google Shape;15448;p16"/>
                <p:cNvSpPr/>
                <p:nvPr/>
              </p:nvSpPr>
              <p:spPr>
                <a:xfrm rot="-5400000">
                  <a:off x="4422525" y="13267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725" y="1"/>
                      </a:moveTo>
                      <a:cubicBezTo>
                        <a:pt x="276" y="1"/>
                        <a:pt x="0" y="484"/>
                        <a:pt x="225" y="864"/>
                      </a:cubicBezTo>
                      <a:lnTo>
                        <a:pt x="1450" y="2969"/>
                      </a:lnTo>
                      <a:lnTo>
                        <a:pt x="1623" y="3280"/>
                      </a:lnTo>
                      <a:lnTo>
                        <a:pt x="1623" y="588"/>
                      </a:lnTo>
                      <a:cubicBezTo>
                        <a:pt x="1623" y="260"/>
                        <a:pt x="1346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449" name="Google Shape;15449;p16"/>
                <p:cNvSpPr/>
                <p:nvPr/>
              </p:nvSpPr>
              <p:spPr>
                <a:xfrm rot="-5400000">
                  <a:off x="4529313" y="1279488"/>
                  <a:ext cx="40575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98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59" y="3298"/>
                        <a:pt x="587" y="3298"/>
                      </a:cubicBezTo>
                      <a:lnTo>
                        <a:pt x="898" y="3298"/>
                      </a:lnTo>
                      <a:cubicBezTo>
                        <a:pt x="1330" y="3298"/>
                        <a:pt x="1623" y="2814"/>
                        <a:pt x="1399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450" name="Google Shape;15450;p16"/>
                <p:cNvSpPr/>
                <p:nvPr/>
              </p:nvSpPr>
              <p:spPr>
                <a:xfrm rot="-5400000">
                  <a:off x="4473475" y="1270175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1" y="0"/>
                      </a:moveTo>
                      <a:lnTo>
                        <a:pt x="2348" y="1364"/>
                      </a:lnTo>
                      <a:cubicBezTo>
                        <a:pt x="2436" y="1413"/>
                        <a:pt x="2530" y="1436"/>
                        <a:pt x="2623" y="1436"/>
                      </a:cubicBezTo>
                      <a:cubicBezTo>
                        <a:pt x="2824" y="1436"/>
                        <a:pt x="3019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505" y="484"/>
                        <a:pt x="3229" y="18"/>
                        <a:pt x="278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451" name="Google Shape;15451;p16"/>
                <p:cNvSpPr/>
                <p:nvPr/>
              </p:nvSpPr>
              <p:spPr>
                <a:xfrm rot="-5400000">
                  <a:off x="4505038" y="12679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11" y="2589"/>
                        <a:pt x="1705" y="2684"/>
                        <a:pt x="1899" y="2684"/>
                      </a:cubicBezTo>
                      <a:cubicBezTo>
                        <a:pt x="2094" y="2684"/>
                        <a:pt x="2288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1" y="1847"/>
                        <a:pt x="2607" y="1502"/>
                        <a:pt x="2348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452" name="Google Shape;15452;p16"/>
                <p:cNvSpPr/>
                <p:nvPr/>
              </p:nvSpPr>
              <p:spPr>
                <a:xfrm rot="-5400000">
                  <a:off x="4473475" y="138235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08" y="0"/>
                      </a:moveTo>
                      <a:cubicBezTo>
                        <a:pt x="277" y="18"/>
                        <a:pt x="1" y="484"/>
                        <a:pt x="208" y="863"/>
                      </a:cubicBezTo>
                      <a:lnTo>
                        <a:pt x="363" y="1140"/>
                      </a:lnTo>
                      <a:cubicBezTo>
                        <a:pt x="469" y="1328"/>
                        <a:pt x="672" y="1436"/>
                        <a:pt x="878" y="1436"/>
                      </a:cubicBezTo>
                      <a:cubicBezTo>
                        <a:pt x="973" y="1436"/>
                        <a:pt x="1069" y="1413"/>
                        <a:pt x="1157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453" name="Google Shape;15453;p16"/>
                <p:cNvSpPr/>
                <p:nvPr/>
              </p:nvSpPr>
              <p:spPr>
                <a:xfrm rot="-5400000">
                  <a:off x="4505200" y="1353650"/>
                  <a:ext cx="67775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7" extrusionOk="0">
                      <a:moveTo>
                        <a:pt x="2710" y="0"/>
                      </a:moveTo>
                      <a:lnTo>
                        <a:pt x="380" y="1346"/>
                      </a:lnTo>
                      <a:cubicBezTo>
                        <a:pt x="104" y="1502"/>
                        <a:pt x="0" y="1864"/>
                        <a:pt x="173" y="2140"/>
                      </a:cubicBezTo>
                      <a:lnTo>
                        <a:pt x="311" y="2399"/>
                      </a:lnTo>
                      <a:cubicBezTo>
                        <a:pt x="423" y="2598"/>
                        <a:pt x="622" y="2697"/>
                        <a:pt x="820" y="2697"/>
                      </a:cubicBezTo>
                      <a:cubicBezTo>
                        <a:pt x="1019" y="2697"/>
                        <a:pt x="1217" y="2598"/>
                        <a:pt x="1329" y="2399"/>
                      </a:cubicBezTo>
                      <a:lnTo>
                        <a:pt x="271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454" name="Google Shape;15454;p16"/>
                <p:cNvSpPr/>
                <p:nvPr/>
              </p:nvSpPr>
              <p:spPr>
                <a:xfrm rot="-5400000">
                  <a:off x="4422738" y="127991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87" y="1"/>
                      </a:moveTo>
                      <a:cubicBezTo>
                        <a:pt x="259" y="1"/>
                        <a:pt x="1" y="260"/>
                        <a:pt x="1" y="588"/>
                      </a:cubicBezTo>
                      <a:lnTo>
                        <a:pt x="1" y="3280"/>
                      </a:lnTo>
                      <a:lnTo>
                        <a:pt x="173" y="2987"/>
                      </a:lnTo>
                      <a:lnTo>
                        <a:pt x="1399" y="864"/>
                      </a:lnTo>
                      <a:cubicBezTo>
                        <a:pt x="1606" y="484"/>
                        <a:pt x="1330" y="1"/>
                        <a:pt x="89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455" name="Google Shape;15455;p16"/>
                <p:cNvSpPr/>
                <p:nvPr/>
              </p:nvSpPr>
              <p:spPr>
                <a:xfrm rot="-5400000">
                  <a:off x="4431263" y="1270338"/>
                  <a:ext cx="87625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24" extrusionOk="0">
                      <a:moveTo>
                        <a:pt x="2633" y="1"/>
                      </a:moveTo>
                      <a:cubicBezTo>
                        <a:pt x="2532" y="1"/>
                        <a:pt x="2429" y="26"/>
                        <a:pt x="2331" y="77"/>
                      </a:cubicBezTo>
                      <a:lnTo>
                        <a:pt x="450" y="1165"/>
                      </a:lnTo>
                      <a:lnTo>
                        <a:pt x="1" y="1424"/>
                      </a:lnTo>
                      <a:lnTo>
                        <a:pt x="2780" y="1424"/>
                      </a:lnTo>
                      <a:cubicBezTo>
                        <a:pt x="3229" y="1424"/>
                        <a:pt x="3505" y="940"/>
                        <a:pt x="3280" y="561"/>
                      </a:cubicBezTo>
                      <a:lnTo>
                        <a:pt x="3125" y="284"/>
                      </a:lnTo>
                      <a:cubicBezTo>
                        <a:pt x="3021" y="100"/>
                        <a:pt x="2833" y="1"/>
                        <a:pt x="263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456" name="Google Shape;15456;p16"/>
                <p:cNvSpPr/>
                <p:nvPr/>
              </p:nvSpPr>
              <p:spPr>
                <a:xfrm rot="-5400000">
                  <a:off x="4419675" y="1267350"/>
                  <a:ext cx="67750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98" extrusionOk="0">
                      <a:moveTo>
                        <a:pt x="1890" y="0"/>
                      </a:moveTo>
                      <a:cubicBezTo>
                        <a:pt x="1692" y="0"/>
                        <a:pt x="1493" y="100"/>
                        <a:pt x="1381" y="298"/>
                      </a:cubicBezTo>
                      <a:lnTo>
                        <a:pt x="173" y="2404"/>
                      </a:lnTo>
                      <a:lnTo>
                        <a:pt x="0" y="2697"/>
                      </a:lnTo>
                      <a:lnTo>
                        <a:pt x="449" y="2438"/>
                      </a:lnTo>
                      <a:lnTo>
                        <a:pt x="2330" y="1351"/>
                      </a:lnTo>
                      <a:cubicBezTo>
                        <a:pt x="2606" y="1196"/>
                        <a:pt x="2710" y="833"/>
                        <a:pt x="2555" y="557"/>
                      </a:cubicBezTo>
                      <a:lnTo>
                        <a:pt x="2399" y="298"/>
                      </a:lnTo>
                      <a:cubicBezTo>
                        <a:pt x="2287" y="100"/>
                        <a:pt x="2089" y="0"/>
                        <a:pt x="18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457" name="Google Shape;15457;p16"/>
                <p:cNvSpPr/>
                <p:nvPr/>
              </p:nvSpPr>
              <p:spPr>
                <a:xfrm rot="-5400000">
                  <a:off x="4431163" y="138241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63" y="1"/>
                      </a:moveTo>
                      <a:cubicBezTo>
                        <a:pt x="662" y="1"/>
                        <a:pt x="467" y="108"/>
                        <a:pt x="363" y="292"/>
                      </a:cubicBezTo>
                      <a:lnTo>
                        <a:pt x="208" y="569"/>
                      </a:lnTo>
                      <a:cubicBezTo>
                        <a:pt x="1" y="948"/>
                        <a:pt x="277" y="1432"/>
                        <a:pt x="708" y="1432"/>
                      </a:cubicBezTo>
                      <a:lnTo>
                        <a:pt x="3504" y="1432"/>
                      </a:lnTo>
                      <a:lnTo>
                        <a:pt x="2072" y="603"/>
                      </a:lnTo>
                      <a:lnTo>
                        <a:pt x="1157" y="85"/>
                      </a:lnTo>
                      <a:cubicBezTo>
                        <a:pt x="1065" y="28"/>
                        <a:pt x="963" y="1"/>
                        <a:pt x="86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458" name="Google Shape;15458;p16"/>
                <p:cNvSpPr/>
                <p:nvPr/>
              </p:nvSpPr>
              <p:spPr>
                <a:xfrm rot="-5400000">
                  <a:off x="4454450" y="13146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1" y="1536"/>
                        <a:pt x="898" y="2434"/>
                      </a:cubicBezTo>
                      <a:cubicBezTo>
                        <a:pt x="1196" y="2732"/>
                        <a:pt x="1560" y="2865"/>
                        <a:pt x="1915" y="2865"/>
                      </a:cubicBezTo>
                      <a:cubicBezTo>
                        <a:pt x="2651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5459" name="Google Shape;15459;p16"/>
              <p:cNvSpPr/>
              <p:nvPr/>
            </p:nvSpPr>
            <p:spPr>
              <a:xfrm rot="-5400000">
                <a:off x="631363" y="2800388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2" y="381"/>
                    </a:lnTo>
                    <a:cubicBezTo>
                      <a:pt x="1" y="709"/>
                      <a:pt x="243" y="1244"/>
                      <a:pt x="691" y="1244"/>
                    </a:cubicBezTo>
                    <a:cubicBezTo>
                      <a:pt x="1140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60" name="Google Shape;15460;p16"/>
              <p:cNvSpPr/>
              <p:nvPr/>
            </p:nvSpPr>
            <p:spPr>
              <a:xfrm rot="-5400000">
                <a:off x="631375" y="337167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0" y="709"/>
                      <a:pt x="242" y="1244"/>
                      <a:pt x="691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61" name="Google Shape;15461;p16"/>
              <p:cNvSpPr/>
              <p:nvPr/>
            </p:nvSpPr>
            <p:spPr>
              <a:xfrm rot="-5400000">
                <a:off x="631363" y="3942963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74" y="1"/>
                    </a:moveTo>
                    <a:lnTo>
                      <a:pt x="311" y="381"/>
                    </a:lnTo>
                    <a:cubicBezTo>
                      <a:pt x="1" y="709"/>
                      <a:pt x="225" y="1244"/>
                      <a:pt x="674" y="1244"/>
                    </a:cubicBezTo>
                    <a:cubicBezTo>
                      <a:pt x="1123" y="1244"/>
                      <a:pt x="1364" y="709"/>
                      <a:pt x="1053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62" name="Google Shape;15462;p16"/>
              <p:cNvSpPr/>
              <p:nvPr/>
            </p:nvSpPr>
            <p:spPr>
              <a:xfrm rot="-5400000">
                <a:off x="631575" y="2228875"/>
                <a:ext cx="337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244" extrusionOk="0">
                    <a:moveTo>
                      <a:pt x="674" y="1"/>
                    </a:moveTo>
                    <a:lnTo>
                      <a:pt x="294" y="381"/>
                    </a:lnTo>
                    <a:cubicBezTo>
                      <a:pt x="1" y="709"/>
                      <a:pt x="225" y="1244"/>
                      <a:pt x="674" y="1244"/>
                    </a:cubicBezTo>
                    <a:cubicBezTo>
                      <a:pt x="1123" y="1244"/>
                      <a:pt x="1347" y="709"/>
                      <a:pt x="1037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63" name="Google Shape;15463;p16"/>
              <p:cNvSpPr/>
              <p:nvPr/>
            </p:nvSpPr>
            <p:spPr>
              <a:xfrm rot="-5400000">
                <a:off x="631363" y="2506538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1" y="709"/>
                      <a:pt x="242" y="1244"/>
                      <a:pt x="691" y="1244"/>
                    </a:cubicBezTo>
                    <a:cubicBezTo>
                      <a:pt x="1140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64" name="Google Shape;15464;p16"/>
              <p:cNvSpPr/>
              <p:nvPr/>
            </p:nvSpPr>
            <p:spPr>
              <a:xfrm rot="-5400000">
                <a:off x="631375" y="307782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73" y="1"/>
                    </a:moveTo>
                    <a:lnTo>
                      <a:pt x="311" y="381"/>
                    </a:lnTo>
                    <a:cubicBezTo>
                      <a:pt x="0" y="709"/>
                      <a:pt x="242" y="1244"/>
                      <a:pt x="673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7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65" name="Google Shape;15465;p16"/>
              <p:cNvSpPr/>
              <p:nvPr/>
            </p:nvSpPr>
            <p:spPr>
              <a:xfrm rot="-5400000">
                <a:off x="631375" y="364912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74" y="1"/>
                    </a:moveTo>
                    <a:lnTo>
                      <a:pt x="311" y="381"/>
                    </a:lnTo>
                    <a:cubicBezTo>
                      <a:pt x="0" y="709"/>
                      <a:pt x="225" y="1244"/>
                      <a:pt x="674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66" name="Google Shape;15466;p16"/>
              <p:cNvSpPr/>
              <p:nvPr/>
            </p:nvSpPr>
            <p:spPr>
              <a:xfrm rot="-5400000">
                <a:off x="631363" y="4220413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1" y="709"/>
                      <a:pt x="242" y="1244"/>
                      <a:pt x="691" y="1244"/>
                    </a:cubicBezTo>
                    <a:cubicBezTo>
                      <a:pt x="1123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5467" name="Google Shape;15467;p16"/>
            <p:cNvSpPr/>
            <p:nvPr/>
          </p:nvSpPr>
          <p:spPr>
            <a:xfrm>
              <a:off x="8160750" y="450425"/>
              <a:ext cx="511671" cy="27200"/>
            </a:xfrm>
            <a:custGeom>
              <a:avLst/>
              <a:gdLst/>
              <a:ahLst/>
              <a:cxnLst/>
              <a:rect l="l" t="t" r="r" b="b"/>
              <a:pathLst>
                <a:path w="101522" h="1088" extrusionOk="0">
                  <a:moveTo>
                    <a:pt x="1" y="0"/>
                  </a:moveTo>
                  <a:lnTo>
                    <a:pt x="1" y="1088"/>
                  </a:lnTo>
                  <a:lnTo>
                    <a:pt x="101521" y="1088"/>
                  </a:lnTo>
                  <a:lnTo>
                    <a:pt x="1015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68" name="Google Shape;15468;p16"/>
            <p:cNvSpPr/>
            <p:nvPr/>
          </p:nvSpPr>
          <p:spPr>
            <a:xfrm>
              <a:off x="8160750" y="374925"/>
              <a:ext cx="511671" cy="14675"/>
            </a:xfrm>
            <a:custGeom>
              <a:avLst/>
              <a:gdLst/>
              <a:ahLst/>
              <a:cxnLst/>
              <a:rect l="l" t="t" r="r" b="b"/>
              <a:pathLst>
                <a:path w="101522" h="587" extrusionOk="0">
                  <a:moveTo>
                    <a:pt x="1" y="0"/>
                  </a:moveTo>
                  <a:lnTo>
                    <a:pt x="1" y="587"/>
                  </a:lnTo>
                  <a:lnTo>
                    <a:pt x="101521" y="587"/>
                  </a:lnTo>
                  <a:lnTo>
                    <a:pt x="1015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69" name="Google Shape;15469;p16"/>
            <p:cNvSpPr/>
            <p:nvPr/>
          </p:nvSpPr>
          <p:spPr>
            <a:xfrm>
              <a:off x="8186650" y="135875"/>
              <a:ext cx="200650" cy="200650"/>
            </a:xfrm>
            <a:custGeom>
              <a:avLst/>
              <a:gdLst/>
              <a:ahLst/>
              <a:cxnLst/>
              <a:rect l="l" t="t" r="r" b="b"/>
              <a:pathLst>
                <a:path w="8026" h="8026" extrusionOk="0">
                  <a:moveTo>
                    <a:pt x="7560" y="466"/>
                  </a:moveTo>
                  <a:lnTo>
                    <a:pt x="7560" y="7560"/>
                  </a:lnTo>
                  <a:lnTo>
                    <a:pt x="483" y="7560"/>
                  </a:lnTo>
                  <a:lnTo>
                    <a:pt x="466" y="466"/>
                  </a:lnTo>
                  <a:close/>
                  <a:moveTo>
                    <a:pt x="0" y="0"/>
                  </a:moveTo>
                  <a:lnTo>
                    <a:pt x="0" y="8026"/>
                  </a:lnTo>
                  <a:lnTo>
                    <a:pt x="8026" y="8026"/>
                  </a:lnTo>
                  <a:lnTo>
                    <a:pt x="80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0" name="Google Shape;15470;p16"/>
            <p:cNvSpPr/>
            <p:nvPr/>
          </p:nvSpPr>
          <p:spPr>
            <a:xfrm>
              <a:off x="8222875" y="172325"/>
              <a:ext cx="56550" cy="56325"/>
            </a:xfrm>
            <a:custGeom>
              <a:avLst/>
              <a:gdLst/>
              <a:ahLst/>
              <a:cxnLst/>
              <a:rect l="l" t="t" r="r" b="b"/>
              <a:pathLst>
                <a:path w="2262" h="2253" extrusionOk="0">
                  <a:moveTo>
                    <a:pt x="683" y="1"/>
                  </a:moveTo>
                  <a:cubicBezTo>
                    <a:pt x="519" y="1"/>
                    <a:pt x="355" y="78"/>
                    <a:pt x="260" y="234"/>
                  </a:cubicBezTo>
                  <a:lnTo>
                    <a:pt x="139" y="458"/>
                  </a:lnTo>
                  <a:cubicBezTo>
                    <a:pt x="1" y="682"/>
                    <a:pt x="70" y="993"/>
                    <a:pt x="312" y="1114"/>
                  </a:cubicBezTo>
                  <a:lnTo>
                    <a:pt x="1071" y="1563"/>
                  </a:lnTo>
                  <a:lnTo>
                    <a:pt x="2262" y="2253"/>
                  </a:lnTo>
                  <a:lnTo>
                    <a:pt x="2124" y="2011"/>
                  </a:lnTo>
                  <a:lnTo>
                    <a:pt x="1106" y="234"/>
                  </a:lnTo>
                  <a:cubicBezTo>
                    <a:pt x="1011" y="78"/>
                    <a:pt x="847" y="1"/>
                    <a:pt x="6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1" name="Google Shape;15471;p16"/>
            <p:cNvSpPr/>
            <p:nvPr/>
          </p:nvSpPr>
          <p:spPr>
            <a:xfrm>
              <a:off x="8250500" y="246750"/>
              <a:ext cx="34125" cy="68650"/>
            </a:xfrm>
            <a:custGeom>
              <a:avLst/>
              <a:gdLst/>
              <a:ahLst/>
              <a:cxnLst/>
              <a:rect l="l" t="t" r="r" b="b"/>
              <a:pathLst>
                <a:path w="1365" h="2746" extrusionOk="0">
                  <a:moveTo>
                    <a:pt x="1347" y="1"/>
                  </a:moveTo>
                  <a:lnTo>
                    <a:pt x="190" y="2020"/>
                  </a:lnTo>
                  <a:cubicBezTo>
                    <a:pt x="1" y="2331"/>
                    <a:pt x="242" y="2745"/>
                    <a:pt x="622" y="2745"/>
                  </a:cubicBezTo>
                  <a:lnTo>
                    <a:pt x="881" y="2745"/>
                  </a:lnTo>
                  <a:cubicBezTo>
                    <a:pt x="1140" y="2745"/>
                    <a:pt x="1364" y="2521"/>
                    <a:pt x="1364" y="2262"/>
                  </a:cubicBezTo>
                  <a:lnTo>
                    <a:pt x="13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2" name="Google Shape;15472;p16"/>
            <p:cNvSpPr/>
            <p:nvPr/>
          </p:nvSpPr>
          <p:spPr>
            <a:xfrm>
              <a:off x="8250600" y="157425"/>
              <a:ext cx="33575" cy="68650"/>
            </a:xfrm>
            <a:custGeom>
              <a:avLst/>
              <a:gdLst/>
              <a:ahLst/>
              <a:cxnLst/>
              <a:rect l="l" t="t" r="r" b="b"/>
              <a:pathLst>
                <a:path w="1343" h="2746" extrusionOk="0">
                  <a:moveTo>
                    <a:pt x="595" y="1"/>
                  </a:moveTo>
                  <a:cubicBezTo>
                    <a:pt x="229" y="1"/>
                    <a:pt x="0" y="405"/>
                    <a:pt x="186" y="726"/>
                  </a:cubicBezTo>
                  <a:lnTo>
                    <a:pt x="1205" y="2487"/>
                  </a:lnTo>
                  <a:lnTo>
                    <a:pt x="1343" y="2745"/>
                  </a:lnTo>
                  <a:lnTo>
                    <a:pt x="1343" y="484"/>
                  </a:lnTo>
                  <a:cubicBezTo>
                    <a:pt x="1343" y="225"/>
                    <a:pt x="1136" y="1"/>
                    <a:pt x="877" y="1"/>
                  </a:cubicBezTo>
                  <a:lnTo>
                    <a:pt x="618" y="1"/>
                  </a:lnTo>
                  <a:cubicBezTo>
                    <a:pt x="610" y="1"/>
                    <a:pt x="603" y="1"/>
                    <a:pt x="5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3" name="Google Shape;15473;p16"/>
            <p:cNvSpPr/>
            <p:nvPr/>
          </p:nvSpPr>
          <p:spPr>
            <a:xfrm>
              <a:off x="8289775" y="246750"/>
              <a:ext cx="33675" cy="68650"/>
            </a:xfrm>
            <a:custGeom>
              <a:avLst/>
              <a:gdLst/>
              <a:ahLst/>
              <a:cxnLst/>
              <a:rect l="l" t="t" r="r" b="b"/>
              <a:pathLst>
                <a:path w="1347" h="2746" extrusionOk="0">
                  <a:moveTo>
                    <a:pt x="0" y="1"/>
                  </a:moveTo>
                  <a:lnTo>
                    <a:pt x="0" y="2262"/>
                  </a:lnTo>
                  <a:cubicBezTo>
                    <a:pt x="0" y="2521"/>
                    <a:pt x="225" y="2745"/>
                    <a:pt x="483" y="2745"/>
                  </a:cubicBezTo>
                  <a:lnTo>
                    <a:pt x="742" y="2745"/>
                  </a:lnTo>
                  <a:cubicBezTo>
                    <a:pt x="1122" y="2745"/>
                    <a:pt x="1346" y="2331"/>
                    <a:pt x="1174" y="202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4" name="Google Shape;15474;p16"/>
            <p:cNvSpPr/>
            <p:nvPr/>
          </p:nvSpPr>
          <p:spPr>
            <a:xfrm>
              <a:off x="8297525" y="239000"/>
              <a:ext cx="73375" cy="29950"/>
            </a:xfrm>
            <a:custGeom>
              <a:avLst/>
              <a:gdLst/>
              <a:ahLst/>
              <a:cxnLst/>
              <a:rect l="l" t="t" r="r" b="b"/>
              <a:pathLst>
                <a:path w="2935" h="1198" extrusionOk="0">
                  <a:moveTo>
                    <a:pt x="1" y="0"/>
                  </a:moveTo>
                  <a:lnTo>
                    <a:pt x="1951" y="1139"/>
                  </a:lnTo>
                  <a:cubicBezTo>
                    <a:pt x="2029" y="1178"/>
                    <a:pt x="2113" y="1198"/>
                    <a:pt x="2194" y="1198"/>
                  </a:cubicBezTo>
                  <a:cubicBezTo>
                    <a:pt x="2366" y="1198"/>
                    <a:pt x="2531" y="1113"/>
                    <a:pt x="2624" y="949"/>
                  </a:cubicBezTo>
                  <a:lnTo>
                    <a:pt x="2745" y="742"/>
                  </a:lnTo>
                  <a:cubicBezTo>
                    <a:pt x="2935" y="414"/>
                    <a:pt x="2693" y="17"/>
                    <a:pt x="2331" y="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5" name="Google Shape;15475;p16"/>
            <p:cNvSpPr/>
            <p:nvPr/>
          </p:nvSpPr>
          <p:spPr>
            <a:xfrm>
              <a:off x="8294525" y="243750"/>
              <a:ext cx="56975" cy="56650"/>
            </a:xfrm>
            <a:custGeom>
              <a:avLst/>
              <a:gdLst/>
              <a:ahLst/>
              <a:cxnLst/>
              <a:rect l="l" t="t" r="r" b="b"/>
              <a:pathLst>
                <a:path w="2279" h="2266" extrusionOk="0">
                  <a:moveTo>
                    <a:pt x="0" y="0"/>
                  </a:moveTo>
                  <a:lnTo>
                    <a:pt x="1174" y="2019"/>
                  </a:lnTo>
                  <a:cubicBezTo>
                    <a:pt x="1269" y="2183"/>
                    <a:pt x="1433" y="2265"/>
                    <a:pt x="1594" y="2265"/>
                  </a:cubicBezTo>
                  <a:cubicBezTo>
                    <a:pt x="1756" y="2265"/>
                    <a:pt x="1916" y="2183"/>
                    <a:pt x="2002" y="2019"/>
                  </a:cubicBezTo>
                  <a:lnTo>
                    <a:pt x="2140" y="1812"/>
                  </a:lnTo>
                  <a:cubicBezTo>
                    <a:pt x="2278" y="1571"/>
                    <a:pt x="2192" y="1260"/>
                    <a:pt x="1968" y="113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6" name="Google Shape;15476;p16"/>
            <p:cNvSpPr/>
            <p:nvPr/>
          </p:nvSpPr>
          <p:spPr>
            <a:xfrm>
              <a:off x="8203025" y="239000"/>
              <a:ext cx="73825" cy="29725"/>
            </a:xfrm>
            <a:custGeom>
              <a:avLst/>
              <a:gdLst/>
              <a:ahLst/>
              <a:cxnLst/>
              <a:rect l="l" t="t" r="r" b="b"/>
              <a:pathLst>
                <a:path w="2953" h="1189" extrusionOk="0">
                  <a:moveTo>
                    <a:pt x="622" y="0"/>
                  </a:moveTo>
                  <a:cubicBezTo>
                    <a:pt x="243" y="0"/>
                    <a:pt x="1" y="414"/>
                    <a:pt x="191" y="725"/>
                  </a:cubicBezTo>
                  <a:lnTo>
                    <a:pt x="329" y="949"/>
                  </a:lnTo>
                  <a:cubicBezTo>
                    <a:pt x="410" y="1100"/>
                    <a:pt x="577" y="1189"/>
                    <a:pt x="746" y="1189"/>
                  </a:cubicBezTo>
                  <a:cubicBezTo>
                    <a:pt x="828" y="1189"/>
                    <a:pt x="911" y="1167"/>
                    <a:pt x="985" y="1122"/>
                  </a:cubicBezTo>
                  <a:lnTo>
                    <a:pt x="29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7" name="Google Shape;15477;p16"/>
            <p:cNvSpPr/>
            <p:nvPr/>
          </p:nvSpPr>
          <p:spPr>
            <a:xfrm>
              <a:off x="8222875" y="243750"/>
              <a:ext cx="56550" cy="56325"/>
            </a:xfrm>
            <a:custGeom>
              <a:avLst/>
              <a:gdLst/>
              <a:ahLst/>
              <a:cxnLst/>
              <a:rect l="l" t="t" r="r" b="b"/>
              <a:pathLst>
                <a:path w="2262" h="2253" extrusionOk="0">
                  <a:moveTo>
                    <a:pt x="2262" y="0"/>
                  </a:moveTo>
                  <a:lnTo>
                    <a:pt x="312" y="1139"/>
                  </a:lnTo>
                  <a:cubicBezTo>
                    <a:pt x="70" y="1260"/>
                    <a:pt x="1" y="1571"/>
                    <a:pt x="139" y="1795"/>
                  </a:cubicBezTo>
                  <a:lnTo>
                    <a:pt x="260" y="2019"/>
                  </a:lnTo>
                  <a:cubicBezTo>
                    <a:pt x="355" y="2175"/>
                    <a:pt x="519" y="2252"/>
                    <a:pt x="683" y="2252"/>
                  </a:cubicBezTo>
                  <a:cubicBezTo>
                    <a:pt x="847" y="2252"/>
                    <a:pt x="1011" y="2175"/>
                    <a:pt x="1106" y="2019"/>
                  </a:cubicBezTo>
                  <a:lnTo>
                    <a:pt x="22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8" name="Google Shape;15478;p16"/>
            <p:cNvSpPr/>
            <p:nvPr/>
          </p:nvSpPr>
          <p:spPr>
            <a:xfrm>
              <a:off x="8289775" y="157450"/>
              <a:ext cx="33675" cy="68625"/>
            </a:xfrm>
            <a:custGeom>
              <a:avLst/>
              <a:gdLst/>
              <a:ahLst/>
              <a:cxnLst/>
              <a:rect l="l" t="t" r="r" b="b"/>
              <a:pathLst>
                <a:path w="1347" h="2745" extrusionOk="0">
                  <a:moveTo>
                    <a:pt x="483" y="0"/>
                  </a:moveTo>
                  <a:cubicBezTo>
                    <a:pt x="225" y="0"/>
                    <a:pt x="0" y="207"/>
                    <a:pt x="0" y="483"/>
                  </a:cubicBezTo>
                  <a:lnTo>
                    <a:pt x="0" y="2744"/>
                  </a:lnTo>
                  <a:lnTo>
                    <a:pt x="155" y="2486"/>
                  </a:lnTo>
                  <a:lnTo>
                    <a:pt x="1174" y="725"/>
                  </a:lnTo>
                  <a:cubicBezTo>
                    <a:pt x="1346" y="397"/>
                    <a:pt x="1122" y="0"/>
                    <a:pt x="7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9" name="Google Shape;15479;p16"/>
            <p:cNvSpPr/>
            <p:nvPr/>
          </p:nvSpPr>
          <p:spPr>
            <a:xfrm>
              <a:off x="8297525" y="203700"/>
              <a:ext cx="73375" cy="29700"/>
            </a:xfrm>
            <a:custGeom>
              <a:avLst/>
              <a:gdLst/>
              <a:ahLst/>
              <a:cxnLst/>
              <a:rect l="l" t="t" r="r" b="b"/>
              <a:pathLst>
                <a:path w="2935" h="1188" extrusionOk="0">
                  <a:moveTo>
                    <a:pt x="2195" y="0"/>
                  </a:moveTo>
                  <a:cubicBezTo>
                    <a:pt x="2113" y="0"/>
                    <a:pt x="2029" y="21"/>
                    <a:pt x="1951" y="66"/>
                  </a:cubicBezTo>
                  <a:lnTo>
                    <a:pt x="381" y="981"/>
                  </a:lnTo>
                  <a:lnTo>
                    <a:pt x="1" y="1188"/>
                  </a:lnTo>
                  <a:lnTo>
                    <a:pt x="2331" y="1188"/>
                  </a:lnTo>
                  <a:cubicBezTo>
                    <a:pt x="2693" y="1188"/>
                    <a:pt x="2935" y="791"/>
                    <a:pt x="2745" y="463"/>
                  </a:cubicBezTo>
                  <a:lnTo>
                    <a:pt x="2624" y="256"/>
                  </a:lnTo>
                  <a:cubicBezTo>
                    <a:pt x="2531" y="92"/>
                    <a:pt x="2367" y="0"/>
                    <a:pt x="21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0" name="Google Shape;15480;p16"/>
            <p:cNvSpPr/>
            <p:nvPr/>
          </p:nvSpPr>
          <p:spPr>
            <a:xfrm>
              <a:off x="8294525" y="172425"/>
              <a:ext cx="56975" cy="56225"/>
            </a:xfrm>
            <a:custGeom>
              <a:avLst/>
              <a:gdLst/>
              <a:ahLst/>
              <a:cxnLst/>
              <a:rect l="l" t="t" r="r" b="b"/>
              <a:pathLst>
                <a:path w="2279" h="2249" extrusionOk="0">
                  <a:moveTo>
                    <a:pt x="1594" y="1"/>
                  </a:moveTo>
                  <a:cubicBezTo>
                    <a:pt x="1433" y="1"/>
                    <a:pt x="1269" y="83"/>
                    <a:pt x="1174" y="247"/>
                  </a:cubicBezTo>
                  <a:lnTo>
                    <a:pt x="155" y="2007"/>
                  </a:lnTo>
                  <a:lnTo>
                    <a:pt x="0" y="2249"/>
                  </a:lnTo>
                  <a:lnTo>
                    <a:pt x="380" y="2042"/>
                  </a:lnTo>
                  <a:lnTo>
                    <a:pt x="1968" y="1127"/>
                  </a:lnTo>
                  <a:cubicBezTo>
                    <a:pt x="2192" y="989"/>
                    <a:pt x="2278" y="696"/>
                    <a:pt x="2140" y="454"/>
                  </a:cubicBezTo>
                  <a:lnTo>
                    <a:pt x="2002" y="247"/>
                  </a:lnTo>
                  <a:cubicBezTo>
                    <a:pt x="1916" y="83"/>
                    <a:pt x="1756" y="1"/>
                    <a:pt x="15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1" name="Google Shape;15481;p16"/>
            <p:cNvSpPr/>
            <p:nvPr/>
          </p:nvSpPr>
          <p:spPr>
            <a:xfrm>
              <a:off x="8203025" y="203675"/>
              <a:ext cx="73825" cy="29725"/>
            </a:xfrm>
            <a:custGeom>
              <a:avLst/>
              <a:gdLst/>
              <a:ahLst/>
              <a:cxnLst/>
              <a:rect l="l" t="t" r="r" b="b"/>
              <a:pathLst>
                <a:path w="2953" h="1189" extrusionOk="0">
                  <a:moveTo>
                    <a:pt x="755" y="0"/>
                  </a:moveTo>
                  <a:cubicBezTo>
                    <a:pt x="584" y="0"/>
                    <a:pt x="422" y="89"/>
                    <a:pt x="329" y="240"/>
                  </a:cubicBezTo>
                  <a:lnTo>
                    <a:pt x="208" y="464"/>
                  </a:lnTo>
                  <a:cubicBezTo>
                    <a:pt x="1" y="775"/>
                    <a:pt x="243" y="1189"/>
                    <a:pt x="622" y="1189"/>
                  </a:cubicBezTo>
                  <a:lnTo>
                    <a:pt x="2952" y="1189"/>
                  </a:lnTo>
                  <a:lnTo>
                    <a:pt x="1761" y="516"/>
                  </a:lnTo>
                  <a:lnTo>
                    <a:pt x="1002" y="67"/>
                  </a:lnTo>
                  <a:cubicBezTo>
                    <a:pt x="923" y="22"/>
                    <a:pt x="838" y="0"/>
                    <a:pt x="7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2" name="Google Shape;15482;p16"/>
            <p:cNvSpPr/>
            <p:nvPr/>
          </p:nvSpPr>
          <p:spPr>
            <a:xfrm>
              <a:off x="8256975" y="206200"/>
              <a:ext cx="60000" cy="60000"/>
            </a:xfrm>
            <a:custGeom>
              <a:avLst/>
              <a:gdLst/>
              <a:ahLst/>
              <a:cxnLst/>
              <a:rect l="l" t="t" r="r" b="b"/>
              <a:pathLst>
                <a:path w="2400" h="2400" extrusionOk="0">
                  <a:moveTo>
                    <a:pt x="1209" y="0"/>
                  </a:moveTo>
                  <a:cubicBezTo>
                    <a:pt x="535" y="0"/>
                    <a:pt x="0" y="536"/>
                    <a:pt x="0" y="1209"/>
                  </a:cubicBezTo>
                  <a:cubicBezTo>
                    <a:pt x="0" y="1865"/>
                    <a:pt x="535" y="2400"/>
                    <a:pt x="1209" y="2400"/>
                  </a:cubicBezTo>
                  <a:cubicBezTo>
                    <a:pt x="1864" y="2400"/>
                    <a:pt x="2399" y="1865"/>
                    <a:pt x="2399" y="1209"/>
                  </a:cubicBezTo>
                  <a:cubicBezTo>
                    <a:pt x="2399" y="536"/>
                    <a:pt x="1864" y="0"/>
                    <a:pt x="12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3" name="Google Shape;15483;p16"/>
            <p:cNvSpPr/>
            <p:nvPr/>
          </p:nvSpPr>
          <p:spPr>
            <a:xfrm>
              <a:off x="8495575" y="159825"/>
              <a:ext cx="68200" cy="67550"/>
            </a:xfrm>
            <a:custGeom>
              <a:avLst/>
              <a:gdLst/>
              <a:ahLst/>
              <a:cxnLst/>
              <a:rect l="l" t="t" r="r" b="b"/>
              <a:pathLst>
                <a:path w="2728" h="2702" extrusionOk="0">
                  <a:moveTo>
                    <a:pt x="823" y="0"/>
                  </a:moveTo>
                  <a:cubicBezTo>
                    <a:pt x="627" y="0"/>
                    <a:pt x="432" y="95"/>
                    <a:pt x="329" y="285"/>
                  </a:cubicBezTo>
                  <a:lnTo>
                    <a:pt x="174" y="561"/>
                  </a:lnTo>
                  <a:cubicBezTo>
                    <a:pt x="1" y="837"/>
                    <a:pt x="105" y="1182"/>
                    <a:pt x="381" y="1338"/>
                  </a:cubicBezTo>
                  <a:lnTo>
                    <a:pt x="1295" y="1873"/>
                  </a:lnTo>
                  <a:lnTo>
                    <a:pt x="2728" y="2701"/>
                  </a:lnTo>
                  <a:lnTo>
                    <a:pt x="2555" y="2408"/>
                  </a:lnTo>
                  <a:lnTo>
                    <a:pt x="1330" y="285"/>
                  </a:lnTo>
                  <a:cubicBezTo>
                    <a:pt x="1218" y="95"/>
                    <a:pt x="1019" y="0"/>
                    <a:pt x="8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4" name="Google Shape;15484;p16"/>
            <p:cNvSpPr/>
            <p:nvPr/>
          </p:nvSpPr>
          <p:spPr>
            <a:xfrm>
              <a:off x="8529250" y="248475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1605" y="1"/>
                  </a:moveTo>
                  <a:lnTo>
                    <a:pt x="225" y="2417"/>
                  </a:lnTo>
                  <a:cubicBezTo>
                    <a:pt x="0" y="2797"/>
                    <a:pt x="276" y="3280"/>
                    <a:pt x="708" y="3280"/>
                  </a:cubicBezTo>
                  <a:lnTo>
                    <a:pt x="1036" y="3280"/>
                  </a:lnTo>
                  <a:cubicBezTo>
                    <a:pt x="1346" y="3280"/>
                    <a:pt x="1605" y="3021"/>
                    <a:pt x="1605" y="2711"/>
                  </a:cubicBezTo>
                  <a:lnTo>
                    <a:pt x="16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5" name="Google Shape;15485;p16"/>
            <p:cNvSpPr/>
            <p:nvPr/>
          </p:nvSpPr>
          <p:spPr>
            <a:xfrm>
              <a:off x="8529250" y="141900"/>
              <a:ext cx="40575" cy="82025"/>
            </a:xfrm>
            <a:custGeom>
              <a:avLst/>
              <a:gdLst/>
              <a:ahLst/>
              <a:cxnLst/>
              <a:rect l="l" t="t" r="r" b="b"/>
              <a:pathLst>
                <a:path w="1623" h="3281" extrusionOk="0">
                  <a:moveTo>
                    <a:pt x="725" y="1"/>
                  </a:moveTo>
                  <a:cubicBezTo>
                    <a:pt x="276" y="1"/>
                    <a:pt x="0" y="484"/>
                    <a:pt x="225" y="864"/>
                  </a:cubicBezTo>
                  <a:lnTo>
                    <a:pt x="1450" y="2969"/>
                  </a:lnTo>
                  <a:lnTo>
                    <a:pt x="1623" y="3280"/>
                  </a:lnTo>
                  <a:lnTo>
                    <a:pt x="1623" y="588"/>
                  </a:lnTo>
                  <a:cubicBezTo>
                    <a:pt x="1623" y="260"/>
                    <a:pt x="1346" y="1"/>
                    <a:pt x="10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6" name="Google Shape;15486;p16"/>
            <p:cNvSpPr/>
            <p:nvPr/>
          </p:nvSpPr>
          <p:spPr>
            <a:xfrm>
              <a:off x="8576275" y="248475"/>
              <a:ext cx="40050" cy="82025"/>
            </a:xfrm>
            <a:custGeom>
              <a:avLst/>
              <a:gdLst/>
              <a:ahLst/>
              <a:cxnLst/>
              <a:rect l="l" t="t" r="r" b="b"/>
              <a:pathLst>
                <a:path w="1602" h="3281" extrusionOk="0">
                  <a:moveTo>
                    <a:pt x="1" y="1"/>
                  </a:moveTo>
                  <a:lnTo>
                    <a:pt x="1" y="2711"/>
                  </a:lnTo>
                  <a:cubicBezTo>
                    <a:pt x="1" y="3039"/>
                    <a:pt x="242" y="3280"/>
                    <a:pt x="570" y="3280"/>
                  </a:cubicBezTo>
                  <a:lnTo>
                    <a:pt x="881" y="3280"/>
                  </a:lnTo>
                  <a:cubicBezTo>
                    <a:pt x="889" y="3281"/>
                    <a:pt x="896" y="3281"/>
                    <a:pt x="904" y="3281"/>
                  </a:cubicBezTo>
                  <a:cubicBezTo>
                    <a:pt x="1339" y="3281"/>
                    <a:pt x="1602" y="2807"/>
                    <a:pt x="1381" y="241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7" name="Google Shape;15487;p16"/>
            <p:cNvSpPr/>
            <p:nvPr/>
          </p:nvSpPr>
          <p:spPr>
            <a:xfrm>
              <a:off x="8585325" y="239425"/>
              <a:ext cx="87200" cy="35925"/>
            </a:xfrm>
            <a:custGeom>
              <a:avLst/>
              <a:gdLst/>
              <a:ahLst/>
              <a:cxnLst/>
              <a:rect l="l" t="t" r="r" b="b"/>
              <a:pathLst>
                <a:path w="3488" h="1437" extrusionOk="0">
                  <a:moveTo>
                    <a:pt x="1" y="0"/>
                  </a:moveTo>
                  <a:lnTo>
                    <a:pt x="2331" y="1364"/>
                  </a:lnTo>
                  <a:cubicBezTo>
                    <a:pt x="2418" y="1413"/>
                    <a:pt x="2515" y="1436"/>
                    <a:pt x="2610" y="1436"/>
                  </a:cubicBezTo>
                  <a:cubicBezTo>
                    <a:pt x="2816" y="1436"/>
                    <a:pt x="3019" y="1328"/>
                    <a:pt x="3125" y="1140"/>
                  </a:cubicBezTo>
                  <a:lnTo>
                    <a:pt x="3280" y="863"/>
                  </a:lnTo>
                  <a:cubicBezTo>
                    <a:pt x="3487" y="484"/>
                    <a:pt x="3211" y="18"/>
                    <a:pt x="27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8" name="Google Shape;15488;p16"/>
            <p:cNvSpPr/>
            <p:nvPr/>
          </p:nvSpPr>
          <p:spPr>
            <a:xfrm>
              <a:off x="8581875" y="245475"/>
              <a:ext cx="67775" cy="67100"/>
            </a:xfrm>
            <a:custGeom>
              <a:avLst/>
              <a:gdLst/>
              <a:ahLst/>
              <a:cxnLst/>
              <a:rect l="l" t="t" r="r" b="b"/>
              <a:pathLst>
                <a:path w="2711" h="2684" extrusionOk="0">
                  <a:moveTo>
                    <a:pt x="1" y="0"/>
                  </a:moveTo>
                  <a:lnTo>
                    <a:pt x="1399" y="2399"/>
                  </a:lnTo>
                  <a:cubicBezTo>
                    <a:pt x="1502" y="2589"/>
                    <a:pt x="1697" y="2684"/>
                    <a:pt x="1893" y="2684"/>
                  </a:cubicBezTo>
                  <a:cubicBezTo>
                    <a:pt x="2089" y="2684"/>
                    <a:pt x="2288" y="2589"/>
                    <a:pt x="2400" y="2399"/>
                  </a:cubicBezTo>
                  <a:lnTo>
                    <a:pt x="2555" y="2140"/>
                  </a:lnTo>
                  <a:cubicBezTo>
                    <a:pt x="2711" y="1864"/>
                    <a:pt x="2607" y="1502"/>
                    <a:pt x="2331" y="134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9" name="Google Shape;15489;p16"/>
            <p:cNvSpPr/>
            <p:nvPr/>
          </p:nvSpPr>
          <p:spPr>
            <a:xfrm>
              <a:off x="8472725" y="239425"/>
              <a:ext cx="87600" cy="35925"/>
            </a:xfrm>
            <a:custGeom>
              <a:avLst/>
              <a:gdLst/>
              <a:ahLst/>
              <a:cxnLst/>
              <a:rect l="l" t="t" r="r" b="b"/>
              <a:pathLst>
                <a:path w="3504" h="1437" extrusionOk="0">
                  <a:moveTo>
                    <a:pt x="725" y="0"/>
                  </a:moveTo>
                  <a:cubicBezTo>
                    <a:pt x="276" y="18"/>
                    <a:pt x="0" y="484"/>
                    <a:pt x="225" y="863"/>
                  </a:cubicBezTo>
                  <a:lnTo>
                    <a:pt x="380" y="1140"/>
                  </a:lnTo>
                  <a:cubicBezTo>
                    <a:pt x="486" y="1328"/>
                    <a:pt x="681" y="1436"/>
                    <a:pt x="887" y="1436"/>
                  </a:cubicBezTo>
                  <a:cubicBezTo>
                    <a:pt x="983" y="1436"/>
                    <a:pt x="1081" y="1413"/>
                    <a:pt x="1174" y="1364"/>
                  </a:cubicBezTo>
                  <a:lnTo>
                    <a:pt x="35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90" name="Google Shape;15490;p16"/>
            <p:cNvSpPr/>
            <p:nvPr/>
          </p:nvSpPr>
          <p:spPr>
            <a:xfrm>
              <a:off x="8495575" y="245475"/>
              <a:ext cx="68200" cy="67425"/>
            </a:xfrm>
            <a:custGeom>
              <a:avLst/>
              <a:gdLst/>
              <a:ahLst/>
              <a:cxnLst/>
              <a:rect l="l" t="t" r="r" b="b"/>
              <a:pathLst>
                <a:path w="2728" h="2697" extrusionOk="0">
                  <a:moveTo>
                    <a:pt x="2728" y="0"/>
                  </a:moveTo>
                  <a:lnTo>
                    <a:pt x="381" y="1346"/>
                  </a:lnTo>
                  <a:cubicBezTo>
                    <a:pt x="105" y="1502"/>
                    <a:pt x="1" y="1864"/>
                    <a:pt x="156" y="2140"/>
                  </a:cubicBezTo>
                  <a:lnTo>
                    <a:pt x="312" y="2399"/>
                  </a:lnTo>
                  <a:cubicBezTo>
                    <a:pt x="424" y="2598"/>
                    <a:pt x="622" y="2697"/>
                    <a:pt x="821" y="2697"/>
                  </a:cubicBezTo>
                  <a:cubicBezTo>
                    <a:pt x="1019" y="2697"/>
                    <a:pt x="1218" y="2598"/>
                    <a:pt x="1330" y="2399"/>
                  </a:cubicBezTo>
                  <a:lnTo>
                    <a:pt x="27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91" name="Google Shape;15491;p16"/>
            <p:cNvSpPr/>
            <p:nvPr/>
          </p:nvSpPr>
          <p:spPr>
            <a:xfrm>
              <a:off x="8575850" y="141900"/>
              <a:ext cx="40575" cy="82025"/>
            </a:xfrm>
            <a:custGeom>
              <a:avLst/>
              <a:gdLst/>
              <a:ahLst/>
              <a:cxnLst/>
              <a:rect l="l" t="t" r="r" b="b"/>
              <a:pathLst>
                <a:path w="1623" h="3281" extrusionOk="0">
                  <a:moveTo>
                    <a:pt x="587" y="1"/>
                  </a:moveTo>
                  <a:cubicBezTo>
                    <a:pt x="276" y="1"/>
                    <a:pt x="18" y="260"/>
                    <a:pt x="0" y="588"/>
                  </a:cubicBezTo>
                  <a:lnTo>
                    <a:pt x="0" y="3280"/>
                  </a:lnTo>
                  <a:lnTo>
                    <a:pt x="173" y="2987"/>
                  </a:lnTo>
                  <a:lnTo>
                    <a:pt x="1398" y="864"/>
                  </a:lnTo>
                  <a:cubicBezTo>
                    <a:pt x="1623" y="484"/>
                    <a:pt x="1346" y="1"/>
                    <a:pt x="8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92" name="Google Shape;15492;p16"/>
            <p:cNvSpPr/>
            <p:nvPr/>
          </p:nvSpPr>
          <p:spPr>
            <a:xfrm>
              <a:off x="8585325" y="197375"/>
              <a:ext cx="87200" cy="35600"/>
            </a:xfrm>
            <a:custGeom>
              <a:avLst/>
              <a:gdLst/>
              <a:ahLst/>
              <a:cxnLst/>
              <a:rect l="l" t="t" r="r" b="b"/>
              <a:pathLst>
                <a:path w="3488" h="1424" extrusionOk="0">
                  <a:moveTo>
                    <a:pt x="2625" y="1"/>
                  </a:moveTo>
                  <a:cubicBezTo>
                    <a:pt x="2525" y="1"/>
                    <a:pt x="2423" y="26"/>
                    <a:pt x="2331" y="77"/>
                  </a:cubicBezTo>
                  <a:lnTo>
                    <a:pt x="450" y="1165"/>
                  </a:lnTo>
                  <a:lnTo>
                    <a:pt x="1" y="1424"/>
                  </a:lnTo>
                  <a:lnTo>
                    <a:pt x="2780" y="1424"/>
                  </a:lnTo>
                  <a:cubicBezTo>
                    <a:pt x="3211" y="1424"/>
                    <a:pt x="3487" y="940"/>
                    <a:pt x="3280" y="561"/>
                  </a:cubicBezTo>
                  <a:lnTo>
                    <a:pt x="3125" y="284"/>
                  </a:lnTo>
                  <a:cubicBezTo>
                    <a:pt x="3021" y="100"/>
                    <a:pt x="2826" y="1"/>
                    <a:pt x="26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93" name="Google Shape;15493;p16"/>
            <p:cNvSpPr/>
            <p:nvPr/>
          </p:nvSpPr>
          <p:spPr>
            <a:xfrm>
              <a:off x="8581875" y="159925"/>
              <a:ext cx="67775" cy="67450"/>
            </a:xfrm>
            <a:custGeom>
              <a:avLst/>
              <a:gdLst/>
              <a:ahLst/>
              <a:cxnLst/>
              <a:rect l="l" t="t" r="r" b="b"/>
              <a:pathLst>
                <a:path w="2711" h="2698" extrusionOk="0">
                  <a:moveTo>
                    <a:pt x="1899" y="0"/>
                  </a:moveTo>
                  <a:cubicBezTo>
                    <a:pt x="1705" y="0"/>
                    <a:pt x="1511" y="100"/>
                    <a:pt x="1399" y="298"/>
                  </a:cubicBezTo>
                  <a:lnTo>
                    <a:pt x="173" y="2404"/>
                  </a:lnTo>
                  <a:lnTo>
                    <a:pt x="1" y="2697"/>
                  </a:lnTo>
                  <a:lnTo>
                    <a:pt x="450" y="2438"/>
                  </a:lnTo>
                  <a:lnTo>
                    <a:pt x="2331" y="1351"/>
                  </a:lnTo>
                  <a:cubicBezTo>
                    <a:pt x="2624" y="1196"/>
                    <a:pt x="2711" y="833"/>
                    <a:pt x="2555" y="557"/>
                  </a:cubicBezTo>
                  <a:lnTo>
                    <a:pt x="2400" y="298"/>
                  </a:lnTo>
                  <a:cubicBezTo>
                    <a:pt x="2288" y="100"/>
                    <a:pt x="2094" y="0"/>
                    <a:pt x="18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94" name="Google Shape;15494;p16"/>
            <p:cNvSpPr/>
            <p:nvPr/>
          </p:nvSpPr>
          <p:spPr>
            <a:xfrm>
              <a:off x="8472725" y="197175"/>
              <a:ext cx="87600" cy="35800"/>
            </a:xfrm>
            <a:custGeom>
              <a:avLst/>
              <a:gdLst/>
              <a:ahLst/>
              <a:cxnLst/>
              <a:rect l="l" t="t" r="r" b="b"/>
              <a:pathLst>
                <a:path w="3504" h="1432" extrusionOk="0">
                  <a:moveTo>
                    <a:pt x="872" y="1"/>
                  </a:moveTo>
                  <a:cubicBezTo>
                    <a:pt x="671" y="1"/>
                    <a:pt x="483" y="108"/>
                    <a:pt x="380" y="292"/>
                  </a:cubicBezTo>
                  <a:lnTo>
                    <a:pt x="225" y="569"/>
                  </a:lnTo>
                  <a:cubicBezTo>
                    <a:pt x="0" y="948"/>
                    <a:pt x="276" y="1432"/>
                    <a:pt x="725" y="1432"/>
                  </a:cubicBezTo>
                  <a:lnTo>
                    <a:pt x="3504" y="1432"/>
                  </a:lnTo>
                  <a:lnTo>
                    <a:pt x="2089" y="603"/>
                  </a:lnTo>
                  <a:lnTo>
                    <a:pt x="1174" y="85"/>
                  </a:lnTo>
                  <a:cubicBezTo>
                    <a:pt x="1076" y="28"/>
                    <a:pt x="972" y="1"/>
                    <a:pt x="8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95" name="Google Shape;15495;p16"/>
            <p:cNvSpPr/>
            <p:nvPr/>
          </p:nvSpPr>
          <p:spPr>
            <a:xfrm>
              <a:off x="8524925" y="200600"/>
              <a:ext cx="83725" cy="71625"/>
            </a:xfrm>
            <a:custGeom>
              <a:avLst/>
              <a:gdLst/>
              <a:ahLst/>
              <a:cxnLst/>
              <a:rect l="l" t="t" r="r" b="b"/>
              <a:pathLst>
                <a:path w="3349" h="2865" extrusionOk="0">
                  <a:moveTo>
                    <a:pt x="1916" y="0"/>
                  </a:moveTo>
                  <a:cubicBezTo>
                    <a:pt x="639" y="0"/>
                    <a:pt x="1" y="1536"/>
                    <a:pt x="898" y="2434"/>
                  </a:cubicBezTo>
                  <a:cubicBezTo>
                    <a:pt x="1190" y="2732"/>
                    <a:pt x="1552" y="2865"/>
                    <a:pt x="1907" y="2865"/>
                  </a:cubicBezTo>
                  <a:cubicBezTo>
                    <a:pt x="2643" y="2865"/>
                    <a:pt x="3349" y="2294"/>
                    <a:pt x="3349" y="1433"/>
                  </a:cubicBezTo>
                  <a:cubicBezTo>
                    <a:pt x="3349" y="639"/>
                    <a:pt x="2710" y="0"/>
                    <a:pt x="19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96" name="Google Shape;15496;p16"/>
            <p:cNvSpPr/>
            <p:nvPr/>
          </p:nvSpPr>
          <p:spPr>
            <a:xfrm>
              <a:off x="8417050" y="281700"/>
              <a:ext cx="34125" cy="31100"/>
            </a:xfrm>
            <a:custGeom>
              <a:avLst/>
              <a:gdLst/>
              <a:ahLst/>
              <a:cxnLst/>
              <a:rect l="l" t="t" r="r" b="b"/>
              <a:pathLst>
                <a:path w="1365" h="1244" extrusionOk="0">
                  <a:moveTo>
                    <a:pt x="691" y="1"/>
                  </a:moveTo>
                  <a:lnTo>
                    <a:pt x="311" y="381"/>
                  </a:lnTo>
                  <a:cubicBezTo>
                    <a:pt x="1" y="709"/>
                    <a:pt x="242" y="1244"/>
                    <a:pt x="691" y="1244"/>
                  </a:cubicBezTo>
                  <a:cubicBezTo>
                    <a:pt x="1123" y="1244"/>
                    <a:pt x="1364" y="709"/>
                    <a:pt x="1054" y="381"/>
                  </a:cubicBezTo>
                  <a:lnTo>
                    <a:pt x="6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497" name="Google Shape;15497;p16"/>
          <p:cNvGrpSpPr/>
          <p:nvPr/>
        </p:nvGrpSpPr>
        <p:grpSpPr>
          <a:xfrm rot="10800000">
            <a:off x="678701" y="6260800"/>
            <a:ext cx="10834567" cy="455667"/>
            <a:chOff x="546600" y="135875"/>
            <a:chExt cx="8125925" cy="341750"/>
          </a:xfrm>
        </p:grpSpPr>
        <p:grpSp>
          <p:nvGrpSpPr>
            <p:cNvPr id="15498" name="Google Shape;15498;p16"/>
            <p:cNvGrpSpPr/>
            <p:nvPr/>
          </p:nvGrpSpPr>
          <p:grpSpPr>
            <a:xfrm rot="5400000">
              <a:off x="2913775" y="-2231300"/>
              <a:ext cx="341750" cy="5076100"/>
              <a:chOff x="151925" y="33700"/>
              <a:chExt cx="341750" cy="5076100"/>
            </a:xfrm>
          </p:grpSpPr>
          <p:grpSp>
            <p:nvGrpSpPr>
              <p:cNvPr id="15499" name="Google Shape;15499;p16"/>
              <p:cNvGrpSpPr/>
              <p:nvPr/>
            </p:nvGrpSpPr>
            <p:grpSpPr>
              <a:xfrm>
                <a:off x="151925" y="2571750"/>
                <a:ext cx="341750" cy="2538050"/>
                <a:chOff x="487050" y="1971275"/>
                <a:chExt cx="341750" cy="2538050"/>
              </a:xfrm>
            </p:grpSpPr>
            <p:sp>
              <p:nvSpPr>
                <p:cNvPr id="15500" name="Google Shape;15500;p16"/>
                <p:cNvSpPr/>
                <p:nvPr/>
              </p:nvSpPr>
              <p:spPr>
                <a:xfrm rot="-5400000">
                  <a:off x="-453825" y="3226700"/>
                  <a:ext cx="2538050" cy="2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522" h="1088" extrusionOk="0">
                      <a:moveTo>
                        <a:pt x="1" y="0"/>
                      </a:moveTo>
                      <a:lnTo>
                        <a:pt x="1" y="1088"/>
                      </a:lnTo>
                      <a:lnTo>
                        <a:pt x="101521" y="1088"/>
                      </a:lnTo>
                      <a:lnTo>
                        <a:pt x="10152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01" name="Google Shape;15501;p16"/>
                <p:cNvSpPr/>
                <p:nvPr/>
              </p:nvSpPr>
              <p:spPr>
                <a:xfrm rot="-5400000">
                  <a:off x="-535587" y="3232963"/>
                  <a:ext cx="2538050" cy="1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522" h="587" extrusionOk="0">
                      <a:moveTo>
                        <a:pt x="1" y="0"/>
                      </a:moveTo>
                      <a:lnTo>
                        <a:pt x="1" y="587"/>
                      </a:lnTo>
                      <a:lnTo>
                        <a:pt x="101521" y="587"/>
                      </a:lnTo>
                      <a:lnTo>
                        <a:pt x="10152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02" name="Google Shape;15502;p16"/>
                <p:cNvSpPr/>
                <p:nvPr/>
              </p:nvSpPr>
              <p:spPr>
                <a:xfrm rot="-5400000">
                  <a:off x="487038" y="2568463"/>
                  <a:ext cx="200675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7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03" name="Google Shape;15503;p16"/>
                <p:cNvSpPr/>
                <p:nvPr/>
              </p:nvSpPr>
              <p:spPr>
                <a:xfrm rot="-5400000">
                  <a:off x="523163" y="2676663"/>
                  <a:ext cx="5700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53" extrusionOk="0">
                      <a:moveTo>
                        <a:pt x="685" y="1"/>
                      </a:moveTo>
                      <a:cubicBezTo>
                        <a:pt x="523" y="1"/>
                        <a:pt x="363" y="78"/>
                        <a:pt x="277" y="234"/>
                      </a:cubicBezTo>
                      <a:lnTo>
                        <a:pt x="139" y="458"/>
                      </a:lnTo>
                      <a:cubicBezTo>
                        <a:pt x="1" y="682"/>
                        <a:pt x="87" y="976"/>
                        <a:pt x="312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279" y="2253"/>
                      </a:lnTo>
                      <a:lnTo>
                        <a:pt x="2124" y="2011"/>
                      </a:lnTo>
                      <a:lnTo>
                        <a:pt x="1106" y="234"/>
                      </a:lnTo>
                      <a:cubicBezTo>
                        <a:pt x="1011" y="78"/>
                        <a:pt x="847" y="1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04" name="Google Shape;15504;p16"/>
                <p:cNvSpPr/>
                <p:nvPr/>
              </p:nvSpPr>
              <p:spPr>
                <a:xfrm rot="-5400000">
                  <a:off x="615188" y="2654313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05" y="2745"/>
                      </a:cubicBezTo>
                      <a:lnTo>
                        <a:pt x="864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05" name="Google Shape;15505;p16"/>
                <p:cNvSpPr/>
                <p:nvPr/>
              </p:nvSpPr>
              <p:spPr>
                <a:xfrm rot="-5400000">
                  <a:off x="525875" y="2654325"/>
                  <a:ext cx="3412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5" extrusionOk="0">
                      <a:moveTo>
                        <a:pt x="622" y="0"/>
                      </a:moveTo>
                      <a:cubicBezTo>
                        <a:pt x="242" y="0"/>
                        <a:pt x="1" y="397"/>
                        <a:pt x="190" y="725"/>
                      </a:cubicBezTo>
                      <a:lnTo>
                        <a:pt x="1209" y="2486"/>
                      </a:lnTo>
                      <a:lnTo>
                        <a:pt x="1364" y="2744"/>
                      </a:lnTo>
                      <a:lnTo>
                        <a:pt x="1364" y="483"/>
                      </a:lnTo>
                      <a:cubicBezTo>
                        <a:pt x="1364" y="207"/>
                        <a:pt x="1140" y="0"/>
                        <a:pt x="8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06" name="Google Shape;15506;p16"/>
                <p:cNvSpPr/>
                <p:nvPr/>
              </p:nvSpPr>
              <p:spPr>
                <a:xfrm rot="-5400000">
                  <a:off x="615413" y="26148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08" y="2745"/>
                        <a:pt x="484" y="2745"/>
                      </a:cubicBezTo>
                      <a:lnTo>
                        <a:pt x="743" y="2745"/>
                      </a:lnTo>
                      <a:cubicBezTo>
                        <a:pt x="1105" y="2745"/>
                        <a:pt x="1347" y="2331"/>
                        <a:pt x="1157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07" name="Google Shape;15507;p16"/>
                <p:cNvSpPr/>
                <p:nvPr/>
              </p:nvSpPr>
              <p:spPr>
                <a:xfrm rot="-5400000">
                  <a:off x="568463" y="2607013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68" y="1139"/>
                      </a:lnTo>
                      <a:cubicBezTo>
                        <a:pt x="2041" y="1178"/>
                        <a:pt x="2121" y="1198"/>
                        <a:pt x="2200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5" y="414"/>
                        <a:pt x="2711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08" name="Google Shape;15508;p16"/>
                <p:cNvSpPr/>
                <p:nvPr/>
              </p:nvSpPr>
              <p:spPr>
                <a:xfrm rot="-5400000">
                  <a:off x="594975" y="2604650"/>
                  <a:ext cx="5655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66" extrusionOk="0">
                      <a:moveTo>
                        <a:pt x="0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7" y="2183"/>
                        <a:pt x="2002" y="2019"/>
                      </a:cubicBezTo>
                      <a:lnTo>
                        <a:pt x="2123" y="1812"/>
                      </a:lnTo>
                      <a:cubicBezTo>
                        <a:pt x="2261" y="1571"/>
                        <a:pt x="2192" y="1260"/>
                        <a:pt x="1951" y="11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09" name="Google Shape;15509;p16"/>
                <p:cNvSpPr/>
                <p:nvPr/>
              </p:nvSpPr>
              <p:spPr>
                <a:xfrm rot="-5400000">
                  <a:off x="568350" y="27011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604" y="0"/>
                      </a:moveTo>
                      <a:cubicBezTo>
                        <a:pt x="242" y="0"/>
                        <a:pt x="0" y="414"/>
                        <a:pt x="190" y="725"/>
                      </a:cubicBezTo>
                      <a:lnTo>
                        <a:pt x="311" y="949"/>
                      </a:lnTo>
                      <a:cubicBezTo>
                        <a:pt x="404" y="1100"/>
                        <a:pt x="566" y="1189"/>
                        <a:pt x="737" y="1189"/>
                      </a:cubicBezTo>
                      <a:cubicBezTo>
                        <a:pt x="820" y="1189"/>
                        <a:pt x="905" y="1167"/>
                        <a:pt x="984" y="1122"/>
                      </a:cubicBezTo>
                      <a:lnTo>
                        <a:pt x="293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10" name="Google Shape;15510;p16"/>
                <p:cNvSpPr/>
                <p:nvPr/>
              </p:nvSpPr>
              <p:spPr>
                <a:xfrm rot="-5400000">
                  <a:off x="594588" y="2676663"/>
                  <a:ext cx="5700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53" extrusionOk="0">
                      <a:moveTo>
                        <a:pt x="2279" y="0"/>
                      </a:moveTo>
                      <a:lnTo>
                        <a:pt x="312" y="1139"/>
                      </a:lnTo>
                      <a:cubicBezTo>
                        <a:pt x="87" y="1260"/>
                        <a:pt x="1" y="1571"/>
                        <a:pt x="139" y="1795"/>
                      </a:cubicBezTo>
                      <a:lnTo>
                        <a:pt x="277" y="2019"/>
                      </a:lnTo>
                      <a:cubicBezTo>
                        <a:pt x="363" y="2175"/>
                        <a:pt x="523" y="2252"/>
                        <a:pt x="685" y="2252"/>
                      </a:cubicBezTo>
                      <a:cubicBezTo>
                        <a:pt x="847" y="2252"/>
                        <a:pt x="1011" y="2175"/>
                        <a:pt x="1106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11" name="Google Shape;15511;p16"/>
                <p:cNvSpPr/>
                <p:nvPr/>
              </p:nvSpPr>
              <p:spPr>
                <a:xfrm rot="-5400000">
                  <a:off x="526100" y="261527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38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12" name="Google Shape;15512;p16"/>
                <p:cNvSpPr/>
                <p:nvPr/>
              </p:nvSpPr>
              <p:spPr>
                <a:xfrm rot="-5400000">
                  <a:off x="533038" y="2607138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201" y="0"/>
                      </a:moveTo>
                      <a:cubicBezTo>
                        <a:pt x="2121" y="0"/>
                        <a:pt x="2041" y="21"/>
                        <a:pt x="1968" y="66"/>
                      </a:cubicBezTo>
                      <a:lnTo>
                        <a:pt x="381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711" y="1188"/>
                        <a:pt x="2935" y="791"/>
                        <a:pt x="2745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7" y="0"/>
                        <a:pt x="22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13" name="Google Shape;15513;p16"/>
                <p:cNvSpPr/>
                <p:nvPr/>
              </p:nvSpPr>
              <p:spPr>
                <a:xfrm rot="-5400000">
                  <a:off x="523438" y="2604863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8" y="2007"/>
                      </a:lnTo>
                      <a:lnTo>
                        <a:pt x="0" y="2249"/>
                      </a:lnTo>
                      <a:lnTo>
                        <a:pt x="380" y="2042"/>
                      </a:lnTo>
                      <a:lnTo>
                        <a:pt x="1951" y="1127"/>
                      </a:lnTo>
                      <a:cubicBezTo>
                        <a:pt x="2175" y="989"/>
                        <a:pt x="2261" y="696"/>
                        <a:pt x="2123" y="454"/>
                      </a:cubicBezTo>
                      <a:lnTo>
                        <a:pt x="2002" y="247"/>
                      </a:lnTo>
                      <a:cubicBezTo>
                        <a:pt x="1907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14" name="Google Shape;15514;p16"/>
                <p:cNvSpPr/>
                <p:nvPr/>
              </p:nvSpPr>
              <p:spPr>
                <a:xfrm rot="-5400000">
                  <a:off x="533025" y="27011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737" y="0"/>
                      </a:moveTo>
                      <a:cubicBezTo>
                        <a:pt x="566" y="0"/>
                        <a:pt x="404" y="89"/>
                        <a:pt x="311" y="240"/>
                      </a:cubicBezTo>
                      <a:lnTo>
                        <a:pt x="190" y="464"/>
                      </a:lnTo>
                      <a:cubicBezTo>
                        <a:pt x="0" y="775"/>
                        <a:pt x="242" y="1189"/>
                        <a:pt x="604" y="1189"/>
                      </a:cubicBezTo>
                      <a:lnTo>
                        <a:pt x="2934" y="1189"/>
                      </a:lnTo>
                      <a:lnTo>
                        <a:pt x="1743" y="516"/>
                      </a:lnTo>
                      <a:lnTo>
                        <a:pt x="984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15" name="Google Shape;15515;p16"/>
                <p:cNvSpPr/>
                <p:nvPr/>
              </p:nvSpPr>
              <p:spPr>
                <a:xfrm rot="-5400000">
                  <a:off x="557375" y="26388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192" y="0"/>
                      </a:moveTo>
                      <a:cubicBezTo>
                        <a:pt x="536" y="0"/>
                        <a:pt x="1" y="536"/>
                        <a:pt x="1" y="1209"/>
                      </a:cubicBezTo>
                      <a:cubicBezTo>
                        <a:pt x="1" y="1865"/>
                        <a:pt x="536" y="2400"/>
                        <a:pt x="1192" y="2400"/>
                      </a:cubicBezTo>
                      <a:cubicBezTo>
                        <a:pt x="1865" y="2400"/>
                        <a:pt x="2400" y="1865"/>
                        <a:pt x="2400" y="1209"/>
                      </a:cubicBezTo>
                      <a:cubicBezTo>
                        <a:pt x="2400" y="536"/>
                        <a:pt x="1865" y="0"/>
                        <a:pt x="1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16" name="Google Shape;15516;p16"/>
                <p:cNvSpPr/>
                <p:nvPr/>
              </p:nvSpPr>
              <p:spPr>
                <a:xfrm rot="-5400000">
                  <a:off x="487250" y="3139975"/>
                  <a:ext cx="2002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0" h="8026" extrusionOk="0">
                      <a:moveTo>
                        <a:pt x="7543" y="466"/>
                      </a:moveTo>
                      <a:lnTo>
                        <a:pt x="7543" y="7560"/>
                      </a:lnTo>
                      <a:lnTo>
                        <a:pt x="467" y="7560"/>
                      </a:lnTo>
                      <a:lnTo>
                        <a:pt x="467" y="466"/>
                      </a:lnTo>
                      <a:close/>
                      <a:moveTo>
                        <a:pt x="1" y="0"/>
                      </a:moveTo>
                      <a:lnTo>
                        <a:pt x="1" y="8026"/>
                      </a:lnTo>
                      <a:lnTo>
                        <a:pt x="8009" y="8026"/>
                      </a:lnTo>
                      <a:lnTo>
                        <a:pt x="800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17" name="Google Shape;15517;p16"/>
                <p:cNvSpPr/>
                <p:nvPr/>
              </p:nvSpPr>
              <p:spPr>
                <a:xfrm rot="-5400000">
                  <a:off x="523175" y="3247950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682" y="1"/>
                      </a:moveTo>
                      <a:cubicBezTo>
                        <a:pt x="518" y="1"/>
                        <a:pt x="354" y="78"/>
                        <a:pt x="259" y="234"/>
                      </a:cubicBezTo>
                      <a:lnTo>
                        <a:pt x="138" y="458"/>
                      </a:lnTo>
                      <a:cubicBezTo>
                        <a:pt x="0" y="682"/>
                        <a:pt x="87" y="993"/>
                        <a:pt x="311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279" y="2253"/>
                      </a:lnTo>
                      <a:lnTo>
                        <a:pt x="2123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18" name="Google Shape;15518;p16"/>
                <p:cNvSpPr/>
                <p:nvPr/>
              </p:nvSpPr>
              <p:spPr>
                <a:xfrm rot="-5400000">
                  <a:off x="615188" y="3225613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64" y="1"/>
                      </a:moveTo>
                      <a:lnTo>
                        <a:pt x="191" y="2020"/>
                      </a:lnTo>
                      <a:cubicBezTo>
                        <a:pt x="1" y="2331"/>
                        <a:pt x="243" y="2745"/>
                        <a:pt x="622" y="2745"/>
                      </a:cubicBezTo>
                      <a:lnTo>
                        <a:pt x="864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19" name="Google Shape;15519;p16"/>
                <p:cNvSpPr/>
                <p:nvPr/>
              </p:nvSpPr>
              <p:spPr>
                <a:xfrm rot="-5400000">
                  <a:off x="525875" y="3225625"/>
                  <a:ext cx="3412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5" extrusionOk="0">
                      <a:moveTo>
                        <a:pt x="622" y="0"/>
                      </a:moveTo>
                      <a:cubicBezTo>
                        <a:pt x="243" y="0"/>
                        <a:pt x="1" y="397"/>
                        <a:pt x="191" y="725"/>
                      </a:cubicBezTo>
                      <a:lnTo>
                        <a:pt x="1209" y="2486"/>
                      </a:lnTo>
                      <a:lnTo>
                        <a:pt x="1364" y="2744"/>
                      </a:lnTo>
                      <a:lnTo>
                        <a:pt x="1364" y="483"/>
                      </a:lnTo>
                      <a:cubicBezTo>
                        <a:pt x="1364" y="207"/>
                        <a:pt x="1140" y="0"/>
                        <a:pt x="8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20" name="Google Shape;15520;p16"/>
                <p:cNvSpPr/>
                <p:nvPr/>
              </p:nvSpPr>
              <p:spPr>
                <a:xfrm rot="-5400000">
                  <a:off x="615200" y="318635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" y="1"/>
                      </a:moveTo>
                      <a:lnTo>
                        <a:pt x="1" y="2262"/>
                      </a:lnTo>
                      <a:cubicBezTo>
                        <a:pt x="1" y="2521"/>
                        <a:pt x="225" y="2745"/>
                        <a:pt x="501" y="2745"/>
                      </a:cubicBezTo>
                      <a:lnTo>
                        <a:pt x="743" y="2745"/>
                      </a:lnTo>
                      <a:cubicBezTo>
                        <a:pt x="1122" y="2745"/>
                        <a:pt x="1364" y="2331"/>
                        <a:pt x="1174" y="202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21" name="Google Shape;15521;p16"/>
                <p:cNvSpPr/>
                <p:nvPr/>
              </p:nvSpPr>
              <p:spPr>
                <a:xfrm rot="-5400000">
                  <a:off x="568463" y="3178288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0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2" y="1198"/>
                        <a:pt x="2194" y="1198"/>
                      </a:cubicBezTo>
                      <a:cubicBezTo>
                        <a:pt x="2365" y="1198"/>
                        <a:pt x="2530" y="1113"/>
                        <a:pt x="2624" y="949"/>
                      </a:cubicBezTo>
                      <a:lnTo>
                        <a:pt x="2744" y="742"/>
                      </a:lnTo>
                      <a:cubicBezTo>
                        <a:pt x="2934" y="414"/>
                        <a:pt x="2693" y="17"/>
                        <a:pt x="2330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22" name="Google Shape;15522;p16"/>
                <p:cNvSpPr/>
                <p:nvPr/>
              </p:nvSpPr>
              <p:spPr>
                <a:xfrm rot="-5400000">
                  <a:off x="594975" y="3175950"/>
                  <a:ext cx="5655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66" extrusionOk="0">
                      <a:moveTo>
                        <a:pt x="1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8" y="2183"/>
                        <a:pt x="2003" y="2019"/>
                      </a:cubicBezTo>
                      <a:lnTo>
                        <a:pt x="2124" y="1812"/>
                      </a:lnTo>
                      <a:cubicBezTo>
                        <a:pt x="2262" y="1571"/>
                        <a:pt x="2193" y="1260"/>
                        <a:pt x="1951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23" name="Google Shape;15523;p16"/>
                <p:cNvSpPr/>
                <p:nvPr/>
              </p:nvSpPr>
              <p:spPr>
                <a:xfrm rot="-5400000">
                  <a:off x="568350" y="32724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605" y="0"/>
                      </a:moveTo>
                      <a:cubicBezTo>
                        <a:pt x="242" y="0"/>
                        <a:pt x="1" y="414"/>
                        <a:pt x="190" y="725"/>
                      </a:cubicBezTo>
                      <a:lnTo>
                        <a:pt x="311" y="949"/>
                      </a:lnTo>
                      <a:cubicBezTo>
                        <a:pt x="404" y="1100"/>
                        <a:pt x="567" y="1189"/>
                        <a:pt x="737" y="1189"/>
                      </a:cubicBezTo>
                      <a:cubicBezTo>
                        <a:pt x="820" y="1189"/>
                        <a:pt x="905" y="1167"/>
                        <a:pt x="984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24" name="Google Shape;15524;p16"/>
                <p:cNvSpPr/>
                <p:nvPr/>
              </p:nvSpPr>
              <p:spPr>
                <a:xfrm rot="-5400000">
                  <a:off x="594600" y="3247950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2279" y="0"/>
                      </a:moveTo>
                      <a:lnTo>
                        <a:pt x="311" y="1139"/>
                      </a:lnTo>
                      <a:cubicBezTo>
                        <a:pt x="87" y="1260"/>
                        <a:pt x="0" y="1571"/>
                        <a:pt x="138" y="1795"/>
                      </a:cubicBezTo>
                      <a:lnTo>
                        <a:pt x="259" y="2019"/>
                      </a:lnTo>
                      <a:cubicBezTo>
                        <a:pt x="354" y="2175"/>
                        <a:pt x="518" y="2252"/>
                        <a:pt x="682" y="2252"/>
                      </a:cubicBezTo>
                      <a:cubicBezTo>
                        <a:pt x="846" y="2252"/>
                        <a:pt x="1010" y="2175"/>
                        <a:pt x="1105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25" name="Google Shape;15525;p16"/>
                <p:cNvSpPr/>
                <p:nvPr/>
              </p:nvSpPr>
              <p:spPr>
                <a:xfrm rot="-5400000">
                  <a:off x="525888" y="3186363"/>
                  <a:ext cx="34100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5" extrusionOk="0">
                      <a:moveTo>
                        <a:pt x="501" y="0"/>
                      </a:moveTo>
                      <a:cubicBezTo>
                        <a:pt x="225" y="0"/>
                        <a:pt x="1" y="207"/>
                        <a:pt x="1" y="483"/>
                      </a:cubicBezTo>
                      <a:lnTo>
                        <a:pt x="1" y="2744"/>
                      </a:lnTo>
                      <a:lnTo>
                        <a:pt x="156" y="2486"/>
                      </a:lnTo>
                      <a:lnTo>
                        <a:pt x="1174" y="725"/>
                      </a:lnTo>
                      <a:cubicBezTo>
                        <a:pt x="1364" y="397"/>
                        <a:pt x="1122" y="0"/>
                        <a:pt x="76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26" name="Google Shape;15526;p16"/>
                <p:cNvSpPr/>
                <p:nvPr/>
              </p:nvSpPr>
              <p:spPr>
                <a:xfrm rot="-5400000">
                  <a:off x="533038" y="3178413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195" y="0"/>
                      </a:moveTo>
                      <a:cubicBezTo>
                        <a:pt x="2112" y="0"/>
                        <a:pt x="2029" y="21"/>
                        <a:pt x="1951" y="66"/>
                      </a:cubicBezTo>
                      <a:lnTo>
                        <a:pt x="380" y="981"/>
                      </a:lnTo>
                      <a:lnTo>
                        <a:pt x="0" y="1188"/>
                      </a:lnTo>
                      <a:lnTo>
                        <a:pt x="2330" y="1188"/>
                      </a:lnTo>
                      <a:cubicBezTo>
                        <a:pt x="2693" y="1188"/>
                        <a:pt x="2934" y="791"/>
                        <a:pt x="2744" y="463"/>
                      </a:cubicBezTo>
                      <a:lnTo>
                        <a:pt x="2624" y="256"/>
                      </a:lnTo>
                      <a:cubicBezTo>
                        <a:pt x="2530" y="92"/>
                        <a:pt x="2366" y="0"/>
                        <a:pt x="21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27" name="Google Shape;15527;p16"/>
                <p:cNvSpPr/>
                <p:nvPr/>
              </p:nvSpPr>
              <p:spPr>
                <a:xfrm rot="-5400000">
                  <a:off x="523438" y="3176163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9" y="2007"/>
                      </a:lnTo>
                      <a:lnTo>
                        <a:pt x="1" y="2249"/>
                      </a:lnTo>
                      <a:lnTo>
                        <a:pt x="380" y="2042"/>
                      </a:lnTo>
                      <a:lnTo>
                        <a:pt x="1951" y="1127"/>
                      </a:lnTo>
                      <a:cubicBezTo>
                        <a:pt x="2175" y="989"/>
                        <a:pt x="2262" y="696"/>
                        <a:pt x="2124" y="454"/>
                      </a:cubicBezTo>
                      <a:lnTo>
                        <a:pt x="2003" y="247"/>
                      </a:lnTo>
                      <a:cubicBezTo>
                        <a:pt x="1908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28" name="Google Shape;15528;p16"/>
                <p:cNvSpPr/>
                <p:nvPr/>
              </p:nvSpPr>
              <p:spPr>
                <a:xfrm rot="-5400000">
                  <a:off x="533025" y="32724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1" y="240"/>
                      </a:cubicBezTo>
                      <a:lnTo>
                        <a:pt x="190" y="464"/>
                      </a:lnTo>
                      <a:cubicBezTo>
                        <a:pt x="1" y="775"/>
                        <a:pt x="242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4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29" name="Google Shape;15529;p16"/>
                <p:cNvSpPr/>
                <p:nvPr/>
              </p:nvSpPr>
              <p:spPr>
                <a:xfrm rot="-5400000">
                  <a:off x="552325" y="3215125"/>
                  <a:ext cx="70375" cy="6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5" h="2411" extrusionOk="0">
                      <a:moveTo>
                        <a:pt x="1606" y="0"/>
                      </a:moveTo>
                      <a:cubicBezTo>
                        <a:pt x="536" y="0"/>
                        <a:pt x="1" y="1295"/>
                        <a:pt x="760" y="2054"/>
                      </a:cubicBezTo>
                      <a:cubicBezTo>
                        <a:pt x="1006" y="2301"/>
                        <a:pt x="1309" y="2411"/>
                        <a:pt x="1605" y="2411"/>
                      </a:cubicBezTo>
                      <a:cubicBezTo>
                        <a:pt x="2223" y="2411"/>
                        <a:pt x="2814" y="1932"/>
                        <a:pt x="2814" y="1209"/>
                      </a:cubicBezTo>
                      <a:cubicBezTo>
                        <a:pt x="2814" y="536"/>
                        <a:pt x="2262" y="0"/>
                        <a:pt x="16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30" name="Google Shape;15530;p16"/>
                <p:cNvSpPr/>
                <p:nvPr/>
              </p:nvSpPr>
              <p:spPr>
                <a:xfrm rot="-5400000">
                  <a:off x="487263" y="3711263"/>
                  <a:ext cx="200225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09" h="8026" extrusionOk="0">
                      <a:moveTo>
                        <a:pt x="7542" y="466"/>
                      </a:moveTo>
                      <a:lnTo>
                        <a:pt x="7542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08" y="8026"/>
                      </a:lnTo>
                      <a:lnTo>
                        <a:pt x="800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31" name="Google Shape;15531;p16"/>
                <p:cNvSpPr/>
                <p:nvPr/>
              </p:nvSpPr>
              <p:spPr>
                <a:xfrm rot="-5400000">
                  <a:off x="523388" y="38194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682" y="1"/>
                      </a:moveTo>
                      <a:cubicBezTo>
                        <a:pt x="518" y="1"/>
                        <a:pt x="354" y="78"/>
                        <a:pt x="259" y="234"/>
                      </a:cubicBezTo>
                      <a:lnTo>
                        <a:pt x="139" y="458"/>
                      </a:lnTo>
                      <a:cubicBezTo>
                        <a:pt x="1" y="682"/>
                        <a:pt x="70" y="993"/>
                        <a:pt x="311" y="1114"/>
                      </a:cubicBezTo>
                      <a:lnTo>
                        <a:pt x="1071" y="1563"/>
                      </a:lnTo>
                      <a:lnTo>
                        <a:pt x="2262" y="2253"/>
                      </a:lnTo>
                      <a:lnTo>
                        <a:pt x="2124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32" name="Google Shape;15532;p16"/>
                <p:cNvSpPr/>
                <p:nvPr/>
              </p:nvSpPr>
              <p:spPr>
                <a:xfrm rot="-5400000">
                  <a:off x="615200" y="379690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0" y="2331"/>
                        <a:pt x="242" y="2745"/>
                        <a:pt x="604" y="2745"/>
                      </a:cubicBezTo>
                      <a:lnTo>
                        <a:pt x="863" y="2745"/>
                      </a:lnTo>
                      <a:cubicBezTo>
                        <a:pt x="1139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33" name="Google Shape;15533;p16"/>
                <p:cNvSpPr/>
                <p:nvPr/>
              </p:nvSpPr>
              <p:spPr>
                <a:xfrm rot="-5400000">
                  <a:off x="526100" y="379712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604" y="0"/>
                      </a:moveTo>
                      <a:cubicBezTo>
                        <a:pt x="242" y="0"/>
                        <a:pt x="0" y="397"/>
                        <a:pt x="190" y="725"/>
                      </a:cubicBezTo>
                      <a:lnTo>
                        <a:pt x="1208" y="2486"/>
                      </a:lnTo>
                      <a:lnTo>
                        <a:pt x="1346" y="2744"/>
                      </a:lnTo>
                      <a:lnTo>
                        <a:pt x="1346" y="483"/>
                      </a:lnTo>
                      <a:cubicBezTo>
                        <a:pt x="1346" y="207"/>
                        <a:pt x="1139" y="0"/>
                        <a:pt x="8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34" name="Google Shape;15534;p16"/>
                <p:cNvSpPr/>
                <p:nvPr/>
              </p:nvSpPr>
              <p:spPr>
                <a:xfrm rot="-5400000">
                  <a:off x="615188" y="3757638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" y="1"/>
                      </a:moveTo>
                      <a:lnTo>
                        <a:pt x="1" y="2262"/>
                      </a:lnTo>
                      <a:cubicBezTo>
                        <a:pt x="1" y="2521"/>
                        <a:pt x="225" y="2745"/>
                        <a:pt x="484" y="2745"/>
                      </a:cubicBezTo>
                      <a:lnTo>
                        <a:pt x="743" y="2745"/>
                      </a:lnTo>
                      <a:cubicBezTo>
                        <a:pt x="1123" y="2745"/>
                        <a:pt x="1364" y="2331"/>
                        <a:pt x="1174" y="202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35" name="Google Shape;15535;p16"/>
                <p:cNvSpPr/>
                <p:nvPr/>
              </p:nvSpPr>
              <p:spPr>
                <a:xfrm rot="-5400000">
                  <a:off x="568513" y="3749638"/>
                  <a:ext cx="732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1" h="1198" extrusionOk="0">
                      <a:moveTo>
                        <a:pt x="0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2" y="1198"/>
                        <a:pt x="2194" y="1198"/>
                      </a:cubicBezTo>
                      <a:cubicBezTo>
                        <a:pt x="2366" y="1198"/>
                        <a:pt x="2530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1" y="421"/>
                        <a:pt x="2703" y="17"/>
                        <a:pt x="2336" y="17"/>
                      </a:cubicBezTo>
                      <a:cubicBezTo>
                        <a:pt x="2329" y="17"/>
                        <a:pt x="2321" y="17"/>
                        <a:pt x="2313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36" name="Google Shape;15536;p16"/>
                <p:cNvSpPr/>
                <p:nvPr/>
              </p:nvSpPr>
              <p:spPr>
                <a:xfrm rot="-5400000">
                  <a:off x="594763" y="3747463"/>
                  <a:ext cx="56975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66" extrusionOk="0">
                      <a:moveTo>
                        <a:pt x="1" y="0"/>
                      </a:moveTo>
                      <a:lnTo>
                        <a:pt x="1174" y="2019"/>
                      </a:lnTo>
                      <a:cubicBezTo>
                        <a:pt x="1269" y="2183"/>
                        <a:pt x="1433" y="2265"/>
                        <a:pt x="1595" y="2265"/>
                      </a:cubicBezTo>
                      <a:cubicBezTo>
                        <a:pt x="1757" y="2265"/>
                        <a:pt x="1916" y="2183"/>
                        <a:pt x="2003" y="2019"/>
                      </a:cubicBezTo>
                      <a:lnTo>
                        <a:pt x="2141" y="1812"/>
                      </a:lnTo>
                      <a:cubicBezTo>
                        <a:pt x="2279" y="1571"/>
                        <a:pt x="2210" y="1260"/>
                        <a:pt x="1968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37" name="Google Shape;15537;p16"/>
                <p:cNvSpPr/>
                <p:nvPr/>
              </p:nvSpPr>
              <p:spPr>
                <a:xfrm rot="-5400000">
                  <a:off x="568338" y="3843763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622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5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38" name="Google Shape;15538;p16"/>
                <p:cNvSpPr/>
                <p:nvPr/>
              </p:nvSpPr>
              <p:spPr>
                <a:xfrm rot="-5400000">
                  <a:off x="594813" y="38194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2262" y="0"/>
                      </a:moveTo>
                      <a:lnTo>
                        <a:pt x="311" y="1139"/>
                      </a:lnTo>
                      <a:cubicBezTo>
                        <a:pt x="70" y="1260"/>
                        <a:pt x="1" y="1571"/>
                        <a:pt x="139" y="1795"/>
                      </a:cubicBezTo>
                      <a:lnTo>
                        <a:pt x="259" y="2019"/>
                      </a:lnTo>
                      <a:cubicBezTo>
                        <a:pt x="354" y="2175"/>
                        <a:pt x="518" y="2252"/>
                        <a:pt x="682" y="2252"/>
                      </a:cubicBezTo>
                      <a:cubicBezTo>
                        <a:pt x="846" y="2252"/>
                        <a:pt x="1010" y="2175"/>
                        <a:pt x="1105" y="2019"/>
                      </a:cubicBezTo>
                      <a:lnTo>
                        <a:pt x="2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39" name="Google Shape;15539;p16"/>
                <p:cNvSpPr/>
                <p:nvPr/>
              </p:nvSpPr>
              <p:spPr>
                <a:xfrm rot="-5400000">
                  <a:off x="525913" y="3757688"/>
                  <a:ext cx="340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" h="2746" extrusionOk="0">
                      <a:moveTo>
                        <a:pt x="766" y="1"/>
                      </a:moveTo>
                      <a:cubicBezTo>
                        <a:pt x="758" y="1"/>
                        <a:pt x="751" y="1"/>
                        <a:pt x="743" y="1"/>
                      </a:cubicBezTo>
                      <a:lnTo>
                        <a:pt x="484" y="1"/>
                      </a:lnTo>
                      <a:cubicBezTo>
                        <a:pt x="208" y="1"/>
                        <a:pt x="1" y="225"/>
                        <a:pt x="1" y="484"/>
                      </a:cubicBezTo>
                      <a:lnTo>
                        <a:pt x="1" y="2745"/>
                      </a:lnTo>
                      <a:lnTo>
                        <a:pt x="156" y="2487"/>
                      </a:lnTo>
                      <a:lnTo>
                        <a:pt x="1174" y="726"/>
                      </a:lnTo>
                      <a:cubicBezTo>
                        <a:pt x="1360" y="405"/>
                        <a:pt x="1132" y="1"/>
                        <a:pt x="76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40" name="Google Shape;15540;p16"/>
                <p:cNvSpPr/>
                <p:nvPr/>
              </p:nvSpPr>
              <p:spPr>
                <a:xfrm rot="-5400000">
                  <a:off x="532875" y="3749525"/>
                  <a:ext cx="737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" h="1189" extrusionOk="0">
                      <a:moveTo>
                        <a:pt x="2204" y="0"/>
                      </a:moveTo>
                      <a:cubicBezTo>
                        <a:pt x="2122" y="0"/>
                        <a:pt x="2041" y="21"/>
                        <a:pt x="1968" y="66"/>
                      </a:cubicBezTo>
                      <a:lnTo>
                        <a:pt x="380" y="981"/>
                      </a:lnTo>
                      <a:lnTo>
                        <a:pt x="0" y="1188"/>
                      </a:lnTo>
                      <a:lnTo>
                        <a:pt x="2331" y="1188"/>
                      </a:lnTo>
                      <a:cubicBezTo>
                        <a:pt x="2338" y="1188"/>
                        <a:pt x="2346" y="1188"/>
                        <a:pt x="2353" y="1188"/>
                      </a:cubicBezTo>
                      <a:cubicBezTo>
                        <a:pt x="2720" y="1188"/>
                        <a:pt x="2948" y="784"/>
                        <a:pt x="2762" y="463"/>
                      </a:cubicBezTo>
                      <a:lnTo>
                        <a:pt x="2624" y="256"/>
                      </a:lnTo>
                      <a:cubicBezTo>
                        <a:pt x="2542" y="92"/>
                        <a:pt x="2374" y="0"/>
                        <a:pt x="220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41" name="Google Shape;15541;p16"/>
                <p:cNvSpPr/>
                <p:nvPr/>
              </p:nvSpPr>
              <p:spPr>
                <a:xfrm rot="-5400000">
                  <a:off x="523225" y="3747675"/>
                  <a:ext cx="56975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49" extrusionOk="0">
                      <a:moveTo>
                        <a:pt x="1597" y="1"/>
                      </a:moveTo>
                      <a:cubicBezTo>
                        <a:pt x="1433" y="1"/>
                        <a:pt x="1269" y="83"/>
                        <a:pt x="1174" y="247"/>
                      </a:cubicBezTo>
                      <a:lnTo>
                        <a:pt x="156" y="2007"/>
                      </a:lnTo>
                      <a:lnTo>
                        <a:pt x="1" y="2249"/>
                      </a:lnTo>
                      <a:lnTo>
                        <a:pt x="380" y="2042"/>
                      </a:lnTo>
                      <a:lnTo>
                        <a:pt x="1968" y="1127"/>
                      </a:lnTo>
                      <a:cubicBezTo>
                        <a:pt x="2193" y="989"/>
                        <a:pt x="2279" y="696"/>
                        <a:pt x="2141" y="454"/>
                      </a:cubicBezTo>
                      <a:lnTo>
                        <a:pt x="2020" y="247"/>
                      </a:lnTo>
                      <a:cubicBezTo>
                        <a:pt x="1925" y="83"/>
                        <a:pt x="1761" y="1"/>
                        <a:pt x="159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42" name="Google Shape;15542;p16"/>
                <p:cNvSpPr/>
                <p:nvPr/>
              </p:nvSpPr>
              <p:spPr>
                <a:xfrm rot="-5400000">
                  <a:off x="533013" y="3843763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2" y="240"/>
                      </a:cubicBezTo>
                      <a:lnTo>
                        <a:pt x="191" y="464"/>
                      </a:lnTo>
                      <a:cubicBezTo>
                        <a:pt x="1" y="775"/>
                        <a:pt x="225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5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43" name="Google Shape;15543;p16"/>
                <p:cNvSpPr/>
                <p:nvPr/>
              </p:nvSpPr>
              <p:spPr>
                <a:xfrm rot="-5400000">
                  <a:off x="557375" y="37818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208" y="0"/>
                      </a:moveTo>
                      <a:cubicBezTo>
                        <a:pt x="535" y="0"/>
                        <a:pt x="0" y="536"/>
                        <a:pt x="0" y="1209"/>
                      </a:cubicBezTo>
                      <a:cubicBezTo>
                        <a:pt x="0" y="1865"/>
                        <a:pt x="535" y="2400"/>
                        <a:pt x="1208" y="2400"/>
                      </a:cubicBezTo>
                      <a:cubicBezTo>
                        <a:pt x="1864" y="2400"/>
                        <a:pt x="2399" y="1865"/>
                        <a:pt x="2399" y="1209"/>
                      </a:cubicBezTo>
                      <a:cubicBezTo>
                        <a:pt x="2399" y="536"/>
                        <a:pt x="1864" y="0"/>
                        <a:pt x="12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44" name="Google Shape;15544;p16"/>
                <p:cNvSpPr/>
                <p:nvPr/>
              </p:nvSpPr>
              <p:spPr>
                <a:xfrm rot="-5400000">
                  <a:off x="487050" y="4282775"/>
                  <a:ext cx="2006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6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83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45" name="Google Shape;15545;p16"/>
                <p:cNvSpPr/>
                <p:nvPr/>
              </p:nvSpPr>
              <p:spPr>
                <a:xfrm rot="-5400000">
                  <a:off x="523388" y="43907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683" y="1"/>
                      </a:moveTo>
                      <a:cubicBezTo>
                        <a:pt x="519" y="1"/>
                        <a:pt x="355" y="78"/>
                        <a:pt x="260" y="234"/>
                      </a:cubicBezTo>
                      <a:lnTo>
                        <a:pt x="139" y="458"/>
                      </a:lnTo>
                      <a:cubicBezTo>
                        <a:pt x="1" y="682"/>
                        <a:pt x="70" y="993"/>
                        <a:pt x="312" y="1114"/>
                      </a:cubicBezTo>
                      <a:lnTo>
                        <a:pt x="1071" y="1563"/>
                      </a:lnTo>
                      <a:lnTo>
                        <a:pt x="2262" y="2253"/>
                      </a:lnTo>
                      <a:lnTo>
                        <a:pt x="2124" y="2011"/>
                      </a:lnTo>
                      <a:lnTo>
                        <a:pt x="1106" y="234"/>
                      </a:lnTo>
                      <a:cubicBezTo>
                        <a:pt x="1011" y="78"/>
                        <a:pt x="847" y="1"/>
                        <a:pt x="68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46" name="Google Shape;15546;p16"/>
                <p:cNvSpPr/>
                <p:nvPr/>
              </p:nvSpPr>
              <p:spPr>
                <a:xfrm rot="-5400000">
                  <a:off x="615188" y="4368188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47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22" y="2745"/>
                      </a:cubicBezTo>
                      <a:lnTo>
                        <a:pt x="881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47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47" name="Google Shape;15547;p16"/>
                <p:cNvSpPr/>
                <p:nvPr/>
              </p:nvSpPr>
              <p:spPr>
                <a:xfrm rot="-5400000">
                  <a:off x="526138" y="4368363"/>
                  <a:ext cx="335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3" h="2746" extrusionOk="0">
                      <a:moveTo>
                        <a:pt x="595" y="1"/>
                      </a:moveTo>
                      <a:cubicBezTo>
                        <a:pt x="229" y="1"/>
                        <a:pt x="0" y="405"/>
                        <a:pt x="186" y="726"/>
                      </a:cubicBezTo>
                      <a:lnTo>
                        <a:pt x="1205" y="2487"/>
                      </a:lnTo>
                      <a:lnTo>
                        <a:pt x="1343" y="2745"/>
                      </a:lnTo>
                      <a:lnTo>
                        <a:pt x="1343" y="484"/>
                      </a:lnTo>
                      <a:cubicBezTo>
                        <a:pt x="1343" y="225"/>
                        <a:pt x="1136" y="1"/>
                        <a:pt x="877" y="1"/>
                      </a:cubicBezTo>
                      <a:lnTo>
                        <a:pt x="618" y="1"/>
                      </a:lnTo>
                      <a:cubicBezTo>
                        <a:pt x="610" y="1"/>
                        <a:pt x="603" y="1"/>
                        <a:pt x="59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48" name="Google Shape;15548;p16"/>
                <p:cNvSpPr/>
                <p:nvPr/>
              </p:nvSpPr>
              <p:spPr>
                <a:xfrm rot="-5400000">
                  <a:off x="615413" y="43291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25" y="2745"/>
                        <a:pt x="483" y="2745"/>
                      </a:cubicBezTo>
                      <a:lnTo>
                        <a:pt x="742" y="2745"/>
                      </a:lnTo>
                      <a:cubicBezTo>
                        <a:pt x="1122" y="2745"/>
                        <a:pt x="1346" y="2331"/>
                        <a:pt x="1174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49" name="Google Shape;15549;p16"/>
                <p:cNvSpPr/>
                <p:nvPr/>
              </p:nvSpPr>
              <p:spPr>
                <a:xfrm rot="-5400000">
                  <a:off x="568463" y="4320888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3" y="1198"/>
                        <a:pt x="2194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5" y="414"/>
                        <a:pt x="2693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50" name="Google Shape;15550;p16"/>
                <p:cNvSpPr/>
                <p:nvPr/>
              </p:nvSpPr>
              <p:spPr>
                <a:xfrm rot="-5400000">
                  <a:off x="594763" y="4318738"/>
                  <a:ext cx="56975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66" extrusionOk="0">
                      <a:moveTo>
                        <a:pt x="0" y="0"/>
                      </a:moveTo>
                      <a:lnTo>
                        <a:pt x="1174" y="2019"/>
                      </a:lnTo>
                      <a:cubicBezTo>
                        <a:pt x="1269" y="2183"/>
                        <a:pt x="1433" y="2265"/>
                        <a:pt x="1594" y="2265"/>
                      </a:cubicBezTo>
                      <a:cubicBezTo>
                        <a:pt x="1756" y="2265"/>
                        <a:pt x="1916" y="2183"/>
                        <a:pt x="2002" y="2019"/>
                      </a:cubicBezTo>
                      <a:lnTo>
                        <a:pt x="2140" y="1812"/>
                      </a:lnTo>
                      <a:cubicBezTo>
                        <a:pt x="2278" y="1571"/>
                        <a:pt x="2192" y="1260"/>
                        <a:pt x="1968" y="11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51" name="Google Shape;15551;p16"/>
                <p:cNvSpPr/>
                <p:nvPr/>
              </p:nvSpPr>
              <p:spPr>
                <a:xfrm rot="-5400000">
                  <a:off x="568125" y="4415275"/>
                  <a:ext cx="738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3" h="1189" extrusionOk="0">
                      <a:moveTo>
                        <a:pt x="622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6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5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52" name="Google Shape;15552;p16"/>
                <p:cNvSpPr/>
                <p:nvPr/>
              </p:nvSpPr>
              <p:spPr>
                <a:xfrm rot="-5400000">
                  <a:off x="594813" y="43907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2262" y="0"/>
                      </a:moveTo>
                      <a:lnTo>
                        <a:pt x="312" y="1139"/>
                      </a:lnTo>
                      <a:cubicBezTo>
                        <a:pt x="70" y="1260"/>
                        <a:pt x="1" y="1571"/>
                        <a:pt x="139" y="1795"/>
                      </a:cubicBezTo>
                      <a:lnTo>
                        <a:pt x="260" y="2019"/>
                      </a:lnTo>
                      <a:cubicBezTo>
                        <a:pt x="355" y="2175"/>
                        <a:pt x="519" y="2252"/>
                        <a:pt x="683" y="2252"/>
                      </a:cubicBezTo>
                      <a:cubicBezTo>
                        <a:pt x="847" y="2252"/>
                        <a:pt x="1011" y="2175"/>
                        <a:pt x="1106" y="2019"/>
                      </a:cubicBezTo>
                      <a:lnTo>
                        <a:pt x="2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53" name="Google Shape;15553;p16"/>
                <p:cNvSpPr/>
                <p:nvPr/>
              </p:nvSpPr>
              <p:spPr>
                <a:xfrm rot="-5400000">
                  <a:off x="526100" y="4329150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55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54" name="Google Shape;15554;p16"/>
                <p:cNvSpPr/>
                <p:nvPr/>
              </p:nvSpPr>
              <p:spPr>
                <a:xfrm rot="-5400000">
                  <a:off x="533038" y="4321013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195" y="0"/>
                      </a:moveTo>
                      <a:cubicBezTo>
                        <a:pt x="2113" y="0"/>
                        <a:pt x="2029" y="21"/>
                        <a:pt x="1951" y="66"/>
                      </a:cubicBezTo>
                      <a:lnTo>
                        <a:pt x="381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693" y="1188"/>
                        <a:pt x="2935" y="791"/>
                        <a:pt x="2745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7" y="0"/>
                        <a:pt x="21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55" name="Google Shape;15555;p16"/>
                <p:cNvSpPr/>
                <p:nvPr/>
              </p:nvSpPr>
              <p:spPr>
                <a:xfrm rot="-5400000">
                  <a:off x="523225" y="4318950"/>
                  <a:ext cx="56975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49" extrusionOk="0">
                      <a:moveTo>
                        <a:pt x="1594" y="1"/>
                      </a:moveTo>
                      <a:cubicBezTo>
                        <a:pt x="1433" y="1"/>
                        <a:pt x="1269" y="83"/>
                        <a:pt x="1174" y="247"/>
                      </a:cubicBezTo>
                      <a:lnTo>
                        <a:pt x="155" y="2007"/>
                      </a:lnTo>
                      <a:lnTo>
                        <a:pt x="0" y="2249"/>
                      </a:lnTo>
                      <a:lnTo>
                        <a:pt x="380" y="2042"/>
                      </a:lnTo>
                      <a:lnTo>
                        <a:pt x="1968" y="1127"/>
                      </a:lnTo>
                      <a:cubicBezTo>
                        <a:pt x="2192" y="989"/>
                        <a:pt x="2278" y="696"/>
                        <a:pt x="2140" y="454"/>
                      </a:cubicBezTo>
                      <a:lnTo>
                        <a:pt x="2002" y="247"/>
                      </a:lnTo>
                      <a:cubicBezTo>
                        <a:pt x="1916" y="83"/>
                        <a:pt x="1756" y="1"/>
                        <a:pt x="15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56" name="Google Shape;15556;p16"/>
                <p:cNvSpPr/>
                <p:nvPr/>
              </p:nvSpPr>
              <p:spPr>
                <a:xfrm rot="-5400000">
                  <a:off x="532800" y="4415275"/>
                  <a:ext cx="738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3" h="1189" extrusionOk="0">
                      <a:moveTo>
                        <a:pt x="755" y="0"/>
                      </a:moveTo>
                      <a:cubicBezTo>
                        <a:pt x="584" y="0"/>
                        <a:pt x="422" y="89"/>
                        <a:pt x="329" y="240"/>
                      </a:cubicBezTo>
                      <a:lnTo>
                        <a:pt x="208" y="464"/>
                      </a:lnTo>
                      <a:cubicBezTo>
                        <a:pt x="1" y="775"/>
                        <a:pt x="243" y="1189"/>
                        <a:pt x="622" y="1189"/>
                      </a:cubicBezTo>
                      <a:lnTo>
                        <a:pt x="2952" y="1189"/>
                      </a:lnTo>
                      <a:lnTo>
                        <a:pt x="1761" y="516"/>
                      </a:lnTo>
                      <a:lnTo>
                        <a:pt x="1002" y="67"/>
                      </a:lnTo>
                      <a:cubicBezTo>
                        <a:pt x="923" y="22"/>
                        <a:pt x="838" y="0"/>
                        <a:pt x="75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57" name="Google Shape;15557;p16"/>
                <p:cNvSpPr/>
                <p:nvPr/>
              </p:nvSpPr>
              <p:spPr>
                <a:xfrm rot="-5400000">
                  <a:off x="557375" y="43531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209" y="0"/>
                      </a:moveTo>
                      <a:cubicBezTo>
                        <a:pt x="535" y="0"/>
                        <a:pt x="0" y="536"/>
                        <a:pt x="0" y="1209"/>
                      </a:cubicBezTo>
                      <a:cubicBezTo>
                        <a:pt x="0" y="1865"/>
                        <a:pt x="535" y="2400"/>
                        <a:pt x="1209" y="2400"/>
                      </a:cubicBezTo>
                      <a:cubicBezTo>
                        <a:pt x="1864" y="2400"/>
                        <a:pt x="2399" y="1865"/>
                        <a:pt x="2399" y="1209"/>
                      </a:cubicBezTo>
                      <a:cubicBezTo>
                        <a:pt x="2399" y="536"/>
                        <a:pt x="1864" y="0"/>
                        <a:pt x="12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58" name="Google Shape;15558;p16"/>
                <p:cNvSpPr/>
                <p:nvPr/>
              </p:nvSpPr>
              <p:spPr>
                <a:xfrm rot="-5400000">
                  <a:off x="487050" y="1997175"/>
                  <a:ext cx="2006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6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59" name="Google Shape;15559;p16"/>
                <p:cNvSpPr/>
                <p:nvPr/>
              </p:nvSpPr>
              <p:spPr>
                <a:xfrm rot="-5400000">
                  <a:off x="523175" y="2105375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685" y="1"/>
                      </a:moveTo>
                      <a:cubicBezTo>
                        <a:pt x="523" y="1"/>
                        <a:pt x="363" y="78"/>
                        <a:pt x="277" y="234"/>
                      </a:cubicBezTo>
                      <a:lnTo>
                        <a:pt x="139" y="458"/>
                      </a:lnTo>
                      <a:cubicBezTo>
                        <a:pt x="1" y="682"/>
                        <a:pt x="87" y="976"/>
                        <a:pt x="311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124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60" name="Google Shape;15560;p16"/>
                <p:cNvSpPr/>
                <p:nvPr/>
              </p:nvSpPr>
              <p:spPr>
                <a:xfrm rot="-5400000">
                  <a:off x="615200" y="208260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05" y="2745"/>
                      </a:cubicBezTo>
                      <a:lnTo>
                        <a:pt x="863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61" name="Google Shape;15561;p16"/>
                <p:cNvSpPr/>
                <p:nvPr/>
              </p:nvSpPr>
              <p:spPr>
                <a:xfrm rot="-5400000">
                  <a:off x="526100" y="208282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605" y="0"/>
                      </a:moveTo>
                      <a:cubicBezTo>
                        <a:pt x="225" y="0"/>
                        <a:pt x="1" y="397"/>
                        <a:pt x="173" y="725"/>
                      </a:cubicBezTo>
                      <a:lnTo>
                        <a:pt x="1209" y="2486"/>
                      </a:lnTo>
                      <a:lnTo>
                        <a:pt x="1347" y="2744"/>
                      </a:lnTo>
                      <a:lnTo>
                        <a:pt x="1347" y="483"/>
                      </a:lnTo>
                      <a:cubicBezTo>
                        <a:pt x="1347" y="207"/>
                        <a:pt x="1122" y="0"/>
                        <a:pt x="8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62" name="Google Shape;15562;p16"/>
                <p:cNvSpPr/>
                <p:nvPr/>
              </p:nvSpPr>
              <p:spPr>
                <a:xfrm rot="-5400000">
                  <a:off x="615413" y="20435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07" y="2745"/>
                        <a:pt x="483" y="2745"/>
                      </a:cubicBezTo>
                      <a:lnTo>
                        <a:pt x="742" y="2745"/>
                      </a:lnTo>
                      <a:cubicBezTo>
                        <a:pt x="1105" y="2745"/>
                        <a:pt x="1346" y="2331"/>
                        <a:pt x="1157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63" name="Google Shape;15563;p16"/>
                <p:cNvSpPr/>
                <p:nvPr/>
              </p:nvSpPr>
              <p:spPr>
                <a:xfrm rot="-5400000">
                  <a:off x="568463" y="2035713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68" y="1139"/>
                      </a:lnTo>
                      <a:cubicBezTo>
                        <a:pt x="2041" y="1178"/>
                        <a:pt x="2120" y="1198"/>
                        <a:pt x="2200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62" y="742"/>
                      </a:lnTo>
                      <a:cubicBezTo>
                        <a:pt x="2935" y="414"/>
                        <a:pt x="2710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64" name="Google Shape;15564;p16"/>
                <p:cNvSpPr/>
                <p:nvPr/>
              </p:nvSpPr>
              <p:spPr>
                <a:xfrm rot="-5400000">
                  <a:off x="594750" y="2033150"/>
                  <a:ext cx="5700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66" extrusionOk="0">
                      <a:moveTo>
                        <a:pt x="1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8" y="2183"/>
                        <a:pt x="2003" y="2019"/>
                      </a:cubicBezTo>
                      <a:lnTo>
                        <a:pt x="2141" y="1812"/>
                      </a:lnTo>
                      <a:cubicBezTo>
                        <a:pt x="2279" y="1571"/>
                        <a:pt x="2193" y="1260"/>
                        <a:pt x="1951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65" name="Google Shape;15565;p16"/>
                <p:cNvSpPr/>
                <p:nvPr/>
              </p:nvSpPr>
              <p:spPr>
                <a:xfrm rot="-5400000">
                  <a:off x="568338" y="2129888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605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6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66" name="Google Shape;15566;p16"/>
                <p:cNvSpPr/>
                <p:nvPr/>
              </p:nvSpPr>
              <p:spPr>
                <a:xfrm rot="-5400000">
                  <a:off x="594600" y="2105375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2279" y="0"/>
                      </a:moveTo>
                      <a:lnTo>
                        <a:pt x="329" y="1139"/>
                      </a:lnTo>
                      <a:cubicBezTo>
                        <a:pt x="87" y="1260"/>
                        <a:pt x="1" y="1571"/>
                        <a:pt x="139" y="1795"/>
                      </a:cubicBezTo>
                      <a:lnTo>
                        <a:pt x="277" y="2019"/>
                      </a:lnTo>
                      <a:cubicBezTo>
                        <a:pt x="372" y="2175"/>
                        <a:pt x="536" y="2252"/>
                        <a:pt x="697" y="2252"/>
                      </a:cubicBezTo>
                      <a:cubicBezTo>
                        <a:pt x="859" y="2252"/>
                        <a:pt x="1019" y="2175"/>
                        <a:pt x="1105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67" name="Google Shape;15567;p16"/>
                <p:cNvSpPr/>
                <p:nvPr/>
              </p:nvSpPr>
              <p:spPr>
                <a:xfrm rot="-5400000">
                  <a:off x="526100" y="2043550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38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68" name="Google Shape;15568;p16"/>
                <p:cNvSpPr/>
                <p:nvPr/>
              </p:nvSpPr>
              <p:spPr>
                <a:xfrm rot="-5400000">
                  <a:off x="533038" y="2035838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200" y="0"/>
                      </a:moveTo>
                      <a:cubicBezTo>
                        <a:pt x="2121" y="0"/>
                        <a:pt x="2041" y="21"/>
                        <a:pt x="1968" y="66"/>
                      </a:cubicBezTo>
                      <a:lnTo>
                        <a:pt x="380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710" y="1188"/>
                        <a:pt x="2935" y="791"/>
                        <a:pt x="2762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6" y="0"/>
                        <a:pt x="22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69" name="Google Shape;15569;p16"/>
                <p:cNvSpPr/>
                <p:nvPr/>
              </p:nvSpPr>
              <p:spPr>
                <a:xfrm rot="-5400000">
                  <a:off x="523438" y="2033588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9" y="2007"/>
                      </a:lnTo>
                      <a:lnTo>
                        <a:pt x="1" y="2249"/>
                      </a:lnTo>
                      <a:lnTo>
                        <a:pt x="381" y="2042"/>
                      </a:lnTo>
                      <a:lnTo>
                        <a:pt x="1951" y="1127"/>
                      </a:lnTo>
                      <a:cubicBezTo>
                        <a:pt x="2193" y="989"/>
                        <a:pt x="2262" y="696"/>
                        <a:pt x="2124" y="454"/>
                      </a:cubicBezTo>
                      <a:lnTo>
                        <a:pt x="2003" y="247"/>
                      </a:lnTo>
                      <a:cubicBezTo>
                        <a:pt x="1908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70" name="Google Shape;15570;p16"/>
                <p:cNvSpPr/>
                <p:nvPr/>
              </p:nvSpPr>
              <p:spPr>
                <a:xfrm rot="-5400000">
                  <a:off x="533013" y="2129888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2" y="240"/>
                      </a:cubicBezTo>
                      <a:lnTo>
                        <a:pt x="191" y="464"/>
                      </a:lnTo>
                      <a:cubicBezTo>
                        <a:pt x="1" y="775"/>
                        <a:pt x="225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5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71" name="Google Shape;15571;p16"/>
                <p:cNvSpPr/>
                <p:nvPr/>
              </p:nvSpPr>
              <p:spPr>
                <a:xfrm rot="-5400000">
                  <a:off x="552338" y="2072538"/>
                  <a:ext cx="70350" cy="6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4" h="2411" extrusionOk="0">
                      <a:moveTo>
                        <a:pt x="1605" y="0"/>
                      </a:moveTo>
                      <a:cubicBezTo>
                        <a:pt x="535" y="0"/>
                        <a:pt x="0" y="1295"/>
                        <a:pt x="760" y="2054"/>
                      </a:cubicBezTo>
                      <a:cubicBezTo>
                        <a:pt x="1006" y="2301"/>
                        <a:pt x="1308" y="2411"/>
                        <a:pt x="1604" y="2411"/>
                      </a:cubicBezTo>
                      <a:cubicBezTo>
                        <a:pt x="2222" y="2411"/>
                        <a:pt x="2813" y="1932"/>
                        <a:pt x="2813" y="1209"/>
                      </a:cubicBezTo>
                      <a:cubicBezTo>
                        <a:pt x="2813" y="536"/>
                        <a:pt x="2261" y="0"/>
                        <a:pt x="160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72" name="Google Shape;15572;p16"/>
                <p:cNvSpPr/>
                <p:nvPr/>
              </p:nvSpPr>
              <p:spPr>
                <a:xfrm rot="-5400000">
                  <a:off x="510888" y="2963813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12" y="0"/>
                      </a:moveTo>
                      <a:cubicBezTo>
                        <a:pt x="618" y="0"/>
                        <a:pt x="423" y="95"/>
                        <a:pt x="311" y="285"/>
                      </a:cubicBezTo>
                      <a:lnTo>
                        <a:pt x="156" y="561"/>
                      </a:lnTo>
                      <a:cubicBezTo>
                        <a:pt x="1" y="837"/>
                        <a:pt x="87" y="1182"/>
                        <a:pt x="380" y="1338"/>
                      </a:cubicBezTo>
                      <a:lnTo>
                        <a:pt x="1295" y="1873"/>
                      </a:lnTo>
                      <a:lnTo>
                        <a:pt x="2710" y="2701"/>
                      </a:lnTo>
                      <a:lnTo>
                        <a:pt x="2710" y="2701"/>
                      </a:lnTo>
                      <a:lnTo>
                        <a:pt x="2538" y="2408"/>
                      </a:lnTo>
                      <a:lnTo>
                        <a:pt x="1312" y="285"/>
                      </a:lnTo>
                      <a:cubicBezTo>
                        <a:pt x="1200" y="95"/>
                        <a:pt x="1006" y="0"/>
                        <a:pt x="81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73" name="Google Shape;15573;p16"/>
                <p:cNvSpPr/>
                <p:nvPr/>
              </p:nvSpPr>
              <p:spPr>
                <a:xfrm rot="-5400000">
                  <a:off x="620588" y="29367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1606" y="1"/>
                      </a:moveTo>
                      <a:lnTo>
                        <a:pt x="208" y="2417"/>
                      </a:lnTo>
                      <a:cubicBezTo>
                        <a:pt x="1" y="2797"/>
                        <a:pt x="277" y="3280"/>
                        <a:pt x="726" y="3280"/>
                      </a:cubicBezTo>
                      <a:lnTo>
                        <a:pt x="1019" y="3280"/>
                      </a:lnTo>
                      <a:cubicBezTo>
                        <a:pt x="1347" y="3280"/>
                        <a:pt x="1606" y="3021"/>
                        <a:pt x="1606" y="2711"/>
                      </a:cubicBezTo>
                      <a:lnTo>
                        <a:pt x="1606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74" name="Google Shape;15574;p16"/>
                <p:cNvSpPr/>
                <p:nvPr/>
              </p:nvSpPr>
              <p:spPr>
                <a:xfrm rot="-5400000">
                  <a:off x="514013" y="293716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725" y="1"/>
                      </a:moveTo>
                      <a:cubicBezTo>
                        <a:pt x="277" y="1"/>
                        <a:pt x="1" y="484"/>
                        <a:pt x="225" y="864"/>
                      </a:cubicBezTo>
                      <a:lnTo>
                        <a:pt x="1450" y="2969"/>
                      </a:lnTo>
                      <a:lnTo>
                        <a:pt x="1606" y="3280"/>
                      </a:lnTo>
                      <a:lnTo>
                        <a:pt x="1606" y="588"/>
                      </a:lnTo>
                      <a:cubicBezTo>
                        <a:pt x="1606" y="260"/>
                        <a:pt x="1347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75" name="Google Shape;15575;p16"/>
                <p:cNvSpPr/>
                <p:nvPr/>
              </p:nvSpPr>
              <p:spPr>
                <a:xfrm rot="-5400000">
                  <a:off x="620575" y="2889700"/>
                  <a:ext cx="40600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3298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60" y="3298"/>
                        <a:pt x="570" y="3298"/>
                      </a:cubicBezTo>
                      <a:lnTo>
                        <a:pt x="881" y="3298"/>
                      </a:lnTo>
                      <a:cubicBezTo>
                        <a:pt x="1330" y="3298"/>
                        <a:pt x="1623" y="2814"/>
                        <a:pt x="1399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76" name="Google Shape;15576;p16"/>
                <p:cNvSpPr/>
                <p:nvPr/>
              </p:nvSpPr>
              <p:spPr>
                <a:xfrm rot="-5400000">
                  <a:off x="564763" y="2880388"/>
                  <a:ext cx="876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7" extrusionOk="0">
                      <a:moveTo>
                        <a:pt x="0" y="0"/>
                      </a:moveTo>
                      <a:lnTo>
                        <a:pt x="2330" y="1364"/>
                      </a:lnTo>
                      <a:cubicBezTo>
                        <a:pt x="2418" y="1413"/>
                        <a:pt x="2514" y="1436"/>
                        <a:pt x="2609" y="1436"/>
                      </a:cubicBezTo>
                      <a:cubicBezTo>
                        <a:pt x="2815" y="1436"/>
                        <a:pt x="3018" y="1328"/>
                        <a:pt x="3124" y="1140"/>
                      </a:cubicBezTo>
                      <a:lnTo>
                        <a:pt x="3280" y="863"/>
                      </a:lnTo>
                      <a:cubicBezTo>
                        <a:pt x="3504" y="484"/>
                        <a:pt x="3228" y="18"/>
                        <a:pt x="27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77" name="Google Shape;15577;p16"/>
                <p:cNvSpPr/>
                <p:nvPr/>
              </p:nvSpPr>
              <p:spPr>
                <a:xfrm rot="-5400000">
                  <a:off x="596325" y="2878175"/>
                  <a:ext cx="677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84" extrusionOk="0">
                      <a:moveTo>
                        <a:pt x="0" y="0"/>
                      </a:moveTo>
                      <a:lnTo>
                        <a:pt x="1398" y="2399"/>
                      </a:lnTo>
                      <a:cubicBezTo>
                        <a:pt x="1510" y="2589"/>
                        <a:pt x="1705" y="2684"/>
                        <a:pt x="1899" y="2684"/>
                      </a:cubicBezTo>
                      <a:cubicBezTo>
                        <a:pt x="2093" y="2684"/>
                        <a:pt x="2287" y="2589"/>
                        <a:pt x="2399" y="2399"/>
                      </a:cubicBezTo>
                      <a:lnTo>
                        <a:pt x="2555" y="2140"/>
                      </a:lnTo>
                      <a:cubicBezTo>
                        <a:pt x="2710" y="1864"/>
                        <a:pt x="2624" y="1502"/>
                        <a:pt x="2348" y="134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78" name="Google Shape;15578;p16"/>
                <p:cNvSpPr/>
                <p:nvPr/>
              </p:nvSpPr>
              <p:spPr>
                <a:xfrm rot="-5400000">
                  <a:off x="564750" y="299300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25" y="0"/>
                      </a:moveTo>
                      <a:cubicBezTo>
                        <a:pt x="277" y="18"/>
                        <a:pt x="1" y="484"/>
                        <a:pt x="225" y="863"/>
                      </a:cubicBezTo>
                      <a:lnTo>
                        <a:pt x="380" y="1140"/>
                      </a:lnTo>
                      <a:cubicBezTo>
                        <a:pt x="486" y="1328"/>
                        <a:pt x="689" y="1436"/>
                        <a:pt x="895" y="1436"/>
                      </a:cubicBezTo>
                      <a:cubicBezTo>
                        <a:pt x="991" y="1436"/>
                        <a:pt x="1087" y="1413"/>
                        <a:pt x="1174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79" name="Google Shape;15579;p16"/>
                <p:cNvSpPr/>
                <p:nvPr/>
              </p:nvSpPr>
              <p:spPr>
                <a:xfrm rot="-5400000">
                  <a:off x="596263" y="2964088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7" y="0"/>
                      </a:moveTo>
                      <a:lnTo>
                        <a:pt x="380" y="1346"/>
                      </a:lnTo>
                      <a:cubicBezTo>
                        <a:pt x="104" y="1502"/>
                        <a:pt x="0" y="1864"/>
                        <a:pt x="173" y="2140"/>
                      </a:cubicBezTo>
                      <a:lnTo>
                        <a:pt x="328" y="2399"/>
                      </a:lnTo>
                      <a:cubicBezTo>
                        <a:pt x="432" y="2598"/>
                        <a:pt x="626" y="2697"/>
                        <a:pt x="822" y="2697"/>
                      </a:cubicBezTo>
                      <a:cubicBezTo>
                        <a:pt x="1019" y="2697"/>
                        <a:pt x="1217" y="2598"/>
                        <a:pt x="1329" y="2399"/>
                      </a:cubicBez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80" name="Google Shape;15580;p16"/>
                <p:cNvSpPr/>
                <p:nvPr/>
              </p:nvSpPr>
              <p:spPr>
                <a:xfrm rot="-5400000">
                  <a:off x="514013" y="28901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70" y="1"/>
                      </a:moveTo>
                      <a:cubicBezTo>
                        <a:pt x="260" y="1"/>
                        <a:pt x="1" y="260"/>
                        <a:pt x="1" y="588"/>
                      </a:cubicBezTo>
                      <a:lnTo>
                        <a:pt x="1" y="3280"/>
                      </a:lnTo>
                      <a:lnTo>
                        <a:pt x="173" y="2987"/>
                      </a:lnTo>
                      <a:lnTo>
                        <a:pt x="1399" y="864"/>
                      </a:lnTo>
                      <a:cubicBezTo>
                        <a:pt x="1606" y="484"/>
                        <a:pt x="1330" y="1"/>
                        <a:pt x="88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81" name="Google Shape;15581;p16"/>
                <p:cNvSpPr/>
                <p:nvPr/>
              </p:nvSpPr>
              <p:spPr>
                <a:xfrm rot="-5400000">
                  <a:off x="522550" y="2880550"/>
                  <a:ext cx="87600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24" extrusionOk="0">
                      <a:moveTo>
                        <a:pt x="2642" y="1"/>
                      </a:moveTo>
                      <a:cubicBezTo>
                        <a:pt x="2541" y="1"/>
                        <a:pt x="2440" y="26"/>
                        <a:pt x="2348" y="77"/>
                      </a:cubicBezTo>
                      <a:lnTo>
                        <a:pt x="466" y="1165"/>
                      </a:lnTo>
                      <a:lnTo>
                        <a:pt x="0" y="1424"/>
                      </a:lnTo>
                      <a:lnTo>
                        <a:pt x="2796" y="1424"/>
                      </a:lnTo>
                      <a:cubicBezTo>
                        <a:pt x="3228" y="1424"/>
                        <a:pt x="3504" y="940"/>
                        <a:pt x="3297" y="561"/>
                      </a:cubicBezTo>
                      <a:lnTo>
                        <a:pt x="3142" y="284"/>
                      </a:lnTo>
                      <a:cubicBezTo>
                        <a:pt x="3038" y="100"/>
                        <a:pt x="2842" y="1"/>
                        <a:pt x="264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82" name="Google Shape;15582;p16"/>
                <p:cNvSpPr/>
                <p:nvPr/>
              </p:nvSpPr>
              <p:spPr>
                <a:xfrm rot="-5400000">
                  <a:off x="510950" y="2878000"/>
                  <a:ext cx="67750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98" extrusionOk="0">
                      <a:moveTo>
                        <a:pt x="1890" y="0"/>
                      </a:moveTo>
                      <a:cubicBezTo>
                        <a:pt x="1692" y="0"/>
                        <a:pt x="1493" y="100"/>
                        <a:pt x="1381" y="298"/>
                      </a:cubicBezTo>
                      <a:lnTo>
                        <a:pt x="173" y="2404"/>
                      </a:lnTo>
                      <a:lnTo>
                        <a:pt x="0" y="2697"/>
                      </a:lnTo>
                      <a:lnTo>
                        <a:pt x="449" y="2438"/>
                      </a:lnTo>
                      <a:lnTo>
                        <a:pt x="2330" y="1351"/>
                      </a:lnTo>
                      <a:cubicBezTo>
                        <a:pt x="2606" y="1196"/>
                        <a:pt x="2710" y="833"/>
                        <a:pt x="2555" y="557"/>
                      </a:cubicBezTo>
                      <a:lnTo>
                        <a:pt x="2399" y="298"/>
                      </a:lnTo>
                      <a:cubicBezTo>
                        <a:pt x="2287" y="100"/>
                        <a:pt x="2089" y="0"/>
                        <a:pt x="18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83" name="Google Shape;15583;p16"/>
                <p:cNvSpPr/>
                <p:nvPr/>
              </p:nvSpPr>
              <p:spPr>
                <a:xfrm rot="-5400000">
                  <a:off x="522438" y="299306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80" y="1"/>
                      </a:moveTo>
                      <a:cubicBezTo>
                        <a:pt x="679" y="1"/>
                        <a:pt x="484" y="108"/>
                        <a:pt x="380" y="292"/>
                      </a:cubicBezTo>
                      <a:lnTo>
                        <a:pt x="225" y="569"/>
                      </a:lnTo>
                      <a:cubicBezTo>
                        <a:pt x="1" y="948"/>
                        <a:pt x="277" y="1432"/>
                        <a:pt x="725" y="1432"/>
                      </a:cubicBezTo>
                      <a:lnTo>
                        <a:pt x="3504" y="1432"/>
                      </a:lnTo>
                      <a:lnTo>
                        <a:pt x="2089" y="603"/>
                      </a:lnTo>
                      <a:lnTo>
                        <a:pt x="1174" y="85"/>
                      </a:lnTo>
                      <a:cubicBezTo>
                        <a:pt x="1082" y="28"/>
                        <a:pt x="981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84" name="Google Shape;15584;p16"/>
                <p:cNvSpPr/>
                <p:nvPr/>
              </p:nvSpPr>
              <p:spPr>
                <a:xfrm rot="-5400000">
                  <a:off x="545713" y="2924888"/>
                  <a:ext cx="83750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0" h="2865" extrusionOk="0">
                      <a:moveTo>
                        <a:pt x="1917" y="0"/>
                      </a:moveTo>
                      <a:cubicBezTo>
                        <a:pt x="640" y="0"/>
                        <a:pt x="1" y="1536"/>
                        <a:pt x="898" y="2434"/>
                      </a:cubicBezTo>
                      <a:cubicBezTo>
                        <a:pt x="1196" y="2732"/>
                        <a:pt x="1560" y="2865"/>
                        <a:pt x="1915" y="2865"/>
                      </a:cubicBezTo>
                      <a:cubicBezTo>
                        <a:pt x="2651" y="2865"/>
                        <a:pt x="3349" y="2294"/>
                        <a:pt x="3349" y="1433"/>
                      </a:cubicBezTo>
                      <a:cubicBezTo>
                        <a:pt x="3349" y="639"/>
                        <a:pt x="2711" y="0"/>
                        <a:pt x="19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85" name="Google Shape;15585;p16"/>
                <p:cNvSpPr/>
                <p:nvPr/>
              </p:nvSpPr>
              <p:spPr>
                <a:xfrm rot="-5400000">
                  <a:off x="510888" y="3535113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12" y="0"/>
                      </a:moveTo>
                      <a:cubicBezTo>
                        <a:pt x="618" y="0"/>
                        <a:pt x="424" y="95"/>
                        <a:pt x="312" y="285"/>
                      </a:cubicBezTo>
                      <a:lnTo>
                        <a:pt x="156" y="561"/>
                      </a:lnTo>
                      <a:cubicBezTo>
                        <a:pt x="1" y="837"/>
                        <a:pt x="87" y="1182"/>
                        <a:pt x="381" y="1338"/>
                      </a:cubicBezTo>
                      <a:lnTo>
                        <a:pt x="1295" y="1873"/>
                      </a:lnTo>
                      <a:lnTo>
                        <a:pt x="2711" y="2701"/>
                      </a:lnTo>
                      <a:lnTo>
                        <a:pt x="2711" y="2701"/>
                      </a:lnTo>
                      <a:lnTo>
                        <a:pt x="2538" y="2408"/>
                      </a:lnTo>
                      <a:lnTo>
                        <a:pt x="1313" y="285"/>
                      </a:lnTo>
                      <a:cubicBezTo>
                        <a:pt x="1200" y="95"/>
                        <a:pt x="1006" y="0"/>
                        <a:pt x="81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86" name="Google Shape;15586;p16"/>
                <p:cNvSpPr/>
                <p:nvPr/>
              </p:nvSpPr>
              <p:spPr>
                <a:xfrm rot="-5400000">
                  <a:off x="620575" y="3508450"/>
                  <a:ext cx="401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3281" extrusionOk="0">
                      <a:moveTo>
                        <a:pt x="1606" y="1"/>
                      </a:moveTo>
                      <a:lnTo>
                        <a:pt x="208" y="2417"/>
                      </a:lnTo>
                      <a:cubicBezTo>
                        <a:pt x="1" y="2797"/>
                        <a:pt x="277" y="3280"/>
                        <a:pt x="709" y="3280"/>
                      </a:cubicBezTo>
                      <a:lnTo>
                        <a:pt x="1019" y="3280"/>
                      </a:lnTo>
                      <a:cubicBezTo>
                        <a:pt x="1347" y="3280"/>
                        <a:pt x="1606" y="3021"/>
                        <a:pt x="1606" y="2711"/>
                      </a:cubicBezTo>
                      <a:lnTo>
                        <a:pt x="1606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87" name="Google Shape;15587;p16"/>
                <p:cNvSpPr/>
                <p:nvPr/>
              </p:nvSpPr>
              <p:spPr>
                <a:xfrm rot="-5400000">
                  <a:off x="514000" y="3508450"/>
                  <a:ext cx="401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3281" extrusionOk="0">
                      <a:moveTo>
                        <a:pt x="726" y="1"/>
                      </a:moveTo>
                      <a:cubicBezTo>
                        <a:pt x="277" y="1"/>
                        <a:pt x="1" y="484"/>
                        <a:pt x="225" y="864"/>
                      </a:cubicBezTo>
                      <a:lnTo>
                        <a:pt x="1433" y="2969"/>
                      </a:lnTo>
                      <a:lnTo>
                        <a:pt x="1606" y="3280"/>
                      </a:lnTo>
                      <a:lnTo>
                        <a:pt x="1606" y="588"/>
                      </a:lnTo>
                      <a:cubicBezTo>
                        <a:pt x="1606" y="260"/>
                        <a:pt x="1347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88" name="Google Shape;15588;p16"/>
                <p:cNvSpPr/>
                <p:nvPr/>
              </p:nvSpPr>
              <p:spPr>
                <a:xfrm rot="-5400000">
                  <a:off x="620800" y="3461200"/>
                  <a:ext cx="40150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98" extrusionOk="0">
                      <a:moveTo>
                        <a:pt x="0" y="1"/>
                      </a:moveTo>
                      <a:lnTo>
                        <a:pt x="0" y="2711"/>
                      </a:lnTo>
                      <a:cubicBezTo>
                        <a:pt x="0" y="3039"/>
                        <a:pt x="259" y="3298"/>
                        <a:pt x="570" y="3298"/>
                      </a:cubicBezTo>
                      <a:lnTo>
                        <a:pt x="880" y="3298"/>
                      </a:lnTo>
                      <a:cubicBezTo>
                        <a:pt x="1329" y="3298"/>
                        <a:pt x="1605" y="2814"/>
                        <a:pt x="1381" y="2417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89" name="Google Shape;15589;p16"/>
                <p:cNvSpPr/>
                <p:nvPr/>
              </p:nvSpPr>
              <p:spPr>
                <a:xfrm rot="-5400000">
                  <a:off x="564750" y="3451675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1" y="0"/>
                      </a:moveTo>
                      <a:lnTo>
                        <a:pt x="2331" y="1364"/>
                      </a:lnTo>
                      <a:cubicBezTo>
                        <a:pt x="2418" y="1413"/>
                        <a:pt x="2514" y="1436"/>
                        <a:pt x="2610" y="1436"/>
                      </a:cubicBezTo>
                      <a:cubicBezTo>
                        <a:pt x="2816" y="1436"/>
                        <a:pt x="3018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504" y="484"/>
                        <a:pt x="3228" y="18"/>
                        <a:pt x="27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90" name="Google Shape;15590;p16"/>
                <p:cNvSpPr/>
                <p:nvPr/>
              </p:nvSpPr>
              <p:spPr>
                <a:xfrm rot="-5400000">
                  <a:off x="596313" y="34494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11" y="2589"/>
                        <a:pt x="1705" y="2684"/>
                        <a:pt x="1899" y="2684"/>
                      </a:cubicBezTo>
                      <a:cubicBezTo>
                        <a:pt x="2093" y="2684"/>
                        <a:pt x="2287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0" y="1864"/>
                        <a:pt x="2607" y="1502"/>
                        <a:pt x="2348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91" name="Google Shape;15591;p16"/>
                <p:cNvSpPr/>
                <p:nvPr/>
              </p:nvSpPr>
              <p:spPr>
                <a:xfrm rot="-5400000">
                  <a:off x="564750" y="356430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26" y="0"/>
                      </a:moveTo>
                      <a:cubicBezTo>
                        <a:pt x="277" y="18"/>
                        <a:pt x="1" y="484"/>
                        <a:pt x="225" y="863"/>
                      </a:cubicBezTo>
                      <a:lnTo>
                        <a:pt x="381" y="1140"/>
                      </a:lnTo>
                      <a:cubicBezTo>
                        <a:pt x="487" y="1328"/>
                        <a:pt x="690" y="1436"/>
                        <a:pt x="896" y="1436"/>
                      </a:cubicBezTo>
                      <a:cubicBezTo>
                        <a:pt x="991" y="1436"/>
                        <a:pt x="1087" y="1413"/>
                        <a:pt x="1175" y="1364"/>
                      </a:cubicBezTo>
                      <a:lnTo>
                        <a:pt x="350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92" name="Google Shape;15592;p16"/>
                <p:cNvSpPr/>
                <p:nvPr/>
              </p:nvSpPr>
              <p:spPr>
                <a:xfrm rot="-5400000">
                  <a:off x="596263" y="3534963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8" y="0"/>
                      </a:moveTo>
                      <a:lnTo>
                        <a:pt x="381" y="1346"/>
                      </a:lnTo>
                      <a:cubicBezTo>
                        <a:pt x="104" y="1502"/>
                        <a:pt x="1" y="1864"/>
                        <a:pt x="156" y="2140"/>
                      </a:cubicBezTo>
                      <a:lnTo>
                        <a:pt x="312" y="2399"/>
                      </a:lnTo>
                      <a:cubicBezTo>
                        <a:pt x="424" y="2598"/>
                        <a:pt x="622" y="2697"/>
                        <a:pt x="821" y="2697"/>
                      </a:cubicBezTo>
                      <a:cubicBezTo>
                        <a:pt x="1019" y="2697"/>
                        <a:pt x="1218" y="2598"/>
                        <a:pt x="1330" y="2399"/>
                      </a:cubicBez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93" name="Google Shape;15593;p16"/>
                <p:cNvSpPr/>
                <p:nvPr/>
              </p:nvSpPr>
              <p:spPr>
                <a:xfrm rot="-5400000">
                  <a:off x="514013" y="346141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70" y="1"/>
                      </a:moveTo>
                      <a:cubicBezTo>
                        <a:pt x="259" y="1"/>
                        <a:pt x="0" y="260"/>
                        <a:pt x="0" y="588"/>
                      </a:cubicBezTo>
                      <a:lnTo>
                        <a:pt x="0" y="3280"/>
                      </a:lnTo>
                      <a:lnTo>
                        <a:pt x="173" y="2987"/>
                      </a:lnTo>
                      <a:lnTo>
                        <a:pt x="1381" y="864"/>
                      </a:lnTo>
                      <a:cubicBezTo>
                        <a:pt x="1605" y="484"/>
                        <a:pt x="1329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94" name="Google Shape;15594;p16"/>
                <p:cNvSpPr/>
                <p:nvPr/>
              </p:nvSpPr>
              <p:spPr>
                <a:xfrm rot="-5400000">
                  <a:off x="522538" y="3452263"/>
                  <a:ext cx="87625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24" extrusionOk="0">
                      <a:moveTo>
                        <a:pt x="2642" y="1"/>
                      </a:moveTo>
                      <a:cubicBezTo>
                        <a:pt x="2541" y="1"/>
                        <a:pt x="2440" y="26"/>
                        <a:pt x="2348" y="77"/>
                      </a:cubicBezTo>
                      <a:lnTo>
                        <a:pt x="466" y="1165"/>
                      </a:lnTo>
                      <a:lnTo>
                        <a:pt x="0" y="1424"/>
                      </a:lnTo>
                      <a:lnTo>
                        <a:pt x="2796" y="1424"/>
                      </a:lnTo>
                      <a:cubicBezTo>
                        <a:pt x="3228" y="1424"/>
                        <a:pt x="3504" y="940"/>
                        <a:pt x="3297" y="561"/>
                      </a:cubicBezTo>
                      <a:lnTo>
                        <a:pt x="3142" y="284"/>
                      </a:lnTo>
                      <a:cubicBezTo>
                        <a:pt x="3038" y="100"/>
                        <a:pt x="2842" y="1"/>
                        <a:pt x="264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95" name="Google Shape;15595;p16"/>
                <p:cNvSpPr/>
                <p:nvPr/>
              </p:nvSpPr>
              <p:spPr>
                <a:xfrm rot="-5400000">
                  <a:off x="510938" y="3449288"/>
                  <a:ext cx="67775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8" extrusionOk="0">
                      <a:moveTo>
                        <a:pt x="1899" y="0"/>
                      </a:moveTo>
                      <a:cubicBezTo>
                        <a:pt x="1705" y="0"/>
                        <a:pt x="1511" y="100"/>
                        <a:pt x="1399" y="298"/>
                      </a:cubicBezTo>
                      <a:lnTo>
                        <a:pt x="173" y="2404"/>
                      </a:lnTo>
                      <a:lnTo>
                        <a:pt x="1" y="2697"/>
                      </a:lnTo>
                      <a:lnTo>
                        <a:pt x="449" y="2438"/>
                      </a:lnTo>
                      <a:lnTo>
                        <a:pt x="2348" y="1351"/>
                      </a:lnTo>
                      <a:cubicBezTo>
                        <a:pt x="2624" y="1196"/>
                        <a:pt x="2710" y="833"/>
                        <a:pt x="2555" y="557"/>
                      </a:cubicBezTo>
                      <a:lnTo>
                        <a:pt x="2400" y="298"/>
                      </a:lnTo>
                      <a:cubicBezTo>
                        <a:pt x="2287" y="100"/>
                        <a:pt x="2093" y="0"/>
                        <a:pt x="189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96" name="Google Shape;15596;p16"/>
                <p:cNvSpPr/>
                <p:nvPr/>
              </p:nvSpPr>
              <p:spPr>
                <a:xfrm rot="-5400000">
                  <a:off x="522438" y="356436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80" y="1"/>
                      </a:moveTo>
                      <a:cubicBezTo>
                        <a:pt x="680" y="1"/>
                        <a:pt x="484" y="108"/>
                        <a:pt x="381" y="292"/>
                      </a:cubicBezTo>
                      <a:lnTo>
                        <a:pt x="225" y="569"/>
                      </a:lnTo>
                      <a:cubicBezTo>
                        <a:pt x="1" y="948"/>
                        <a:pt x="277" y="1432"/>
                        <a:pt x="726" y="1432"/>
                      </a:cubicBezTo>
                      <a:lnTo>
                        <a:pt x="3505" y="1432"/>
                      </a:lnTo>
                      <a:lnTo>
                        <a:pt x="2089" y="603"/>
                      </a:lnTo>
                      <a:lnTo>
                        <a:pt x="1175" y="85"/>
                      </a:lnTo>
                      <a:cubicBezTo>
                        <a:pt x="1082" y="28"/>
                        <a:pt x="981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97" name="Google Shape;15597;p16"/>
                <p:cNvSpPr/>
                <p:nvPr/>
              </p:nvSpPr>
              <p:spPr>
                <a:xfrm rot="-5400000">
                  <a:off x="545725" y="34961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0" y="1536"/>
                        <a:pt x="898" y="2434"/>
                      </a:cubicBezTo>
                      <a:cubicBezTo>
                        <a:pt x="1190" y="2732"/>
                        <a:pt x="1552" y="2865"/>
                        <a:pt x="1907" y="2865"/>
                      </a:cubicBezTo>
                      <a:cubicBezTo>
                        <a:pt x="2642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98" name="Google Shape;15598;p16"/>
                <p:cNvSpPr/>
                <p:nvPr/>
              </p:nvSpPr>
              <p:spPr>
                <a:xfrm rot="-5400000">
                  <a:off x="510675" y="4106625"/>
                  <a:ext cx="68200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702" extrusionOk="0">
                      <a:moveTo>
                        <a:pt x="823" y="0"/>
                      </a:moveTo>
                      <a:cubicBezTo>
                        <a:pt x="627" y="0"/>
                        <a:pt x="432" y="95"/>
                        <a:pt x="329" y="285"/>
                      </a:cubicBezTo>
                      <a:lnTo>
                        <a:pt x="174" y="561"/>
                      </a:lnTo>
                      <a:cubicBezTo>
                        <a:pt x="1" y="837"/>
                        <a:pt x="105" y="1182"/>
                        <a:pt x="381" y="1338"/>
                      </a:cubicBezTo>
                      <a:lnTo>
                        <a:pt x="1295" y="1873"/>
                      </a:lnTo>
                      <a:lnTo>
                        <a:pt x="2728" y="2701"/>
                      </a:lnTo>
                      <a:lnTo>
                        <a:pt x="2555" y="2408"/>
                      </a:lnTo>
                      <a:lnTo>
                        <a:pt x="1330" y="285"/>
                      </a:lnTo>
                      <a:cubicBezTo>
                        <a:pt x="1218" y="95"/>
                        <a:pt x="1019" y="0"/>
                        <a:pt x="82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99" name="Google Shape;15599;p16"/>
                <p:cNvSpPr/>
                <p:nvPr/>
              </p:nvSpPr>
              <p:spPr>
                <a:xfrm rot="-5400000">
                  <a:off x="620588" y="40797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1605" y="1"/>
                      </a:moveTo>
                      <a:lnTo>
                        <a:pt x="225" y="2417"/>
                      </a:lnTo>
                      <a:cubicBezTo>
                        <a:pt x="0" y="2797"/>
                        <a:pt x="276" y="3280"/>
                        <a:pt x="708" y="3280"/>
                      </a:cubicBezTo>
                      <a:lnTo>
                        <a:pt x="1036" y="3280"/>
                      </a:lnTo>
                      <a:cubicBezTo>
                        <a:pt x="1346" y="3280"/>
                        <a:pt x="1605" y="3021"/>
                        <a:pt x="1605" y="2711"/>
                      </a:cubicBezTo>
                      <a:lnTo>
                        <a:pt x="1605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00" name="Google Shape;15600;p16"/>
                <p:cNvSpPr/>
                <p:nvPr/>
              </p:nvSpPr>
              <p:spPr>
                <a:xfrm rot="-5400000">
                  <a:off x="513800" y="40795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725" y="1"/>
                      </a:moveTo>
                      <a:cubicBezTo>
                        <a:pt x="276" y="1"/>
                        <a:pt x="0" y="484"/>
                        <a:pt x="225" y="864"/>
                      </a:cubicBezTo>
                      <a:lnTo>
                        <a:pt x="1450" y="2969"/>
                      </a:lnTo>
                      <a:lnTo>
                        <a:pt x="1623" y="3280"/>
                      </a:lnTo>
                      <a:lnTo>
                        <a:pt x="1623" y="588"/>
                      </a:lnTo>
                      <a:cubicBezTo>
                        <a:pt x="1623" y="260"/>
                        <a:pt x="1346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01" name="Google Shape;15601;p16"/>
                <p:cNvSpPr/>
                <p:nvPr/>
              </p:nvSpPr>
              <p:spPr>
                <a:xfrm rot="-5400000">
                  <a:off x="620638" y="4032763"/>
                  <a:ext cx="400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2" h="3281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42" y="3280"/>
                        <a:pt x="570" y="3280"/>
                      </a:cubicBezTo>
                      <a:lnTo>
                        <a:pt x="881" y="3280"/>
                      </a:lnTo>
                      <a:cubicBezTo>
                        <a:pt x="889" y="3281"/>
                        <a:pt x="896" y="3281"/>
                        <a:pt x="904" y="3281"/>
                      </a:cubicBezTo>
                      <a:cubicBezTo>
                        <a:pt x="1339" y="3281"/>
                        <a:pt x="1602" y="2807"/>
                        <a:pt x="1381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02" name="Google Shape;15602;p16"/>
                <p:cNvSpPr/>
                <p:nvPr/>
              </p:nvSpPr>
              <p:spPr>
                <a:xfrm rot="-5400000">
                  <a:off x="564963" y="4023188"/>
                  <a:ext cx="872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8" h="1437" extrusionOk="0">
                      <a:moveTo>
                        <a:pt x="1" y="0"/>
                      </a:moveTo>
                      <a:lnTo>
                        <a:pt x="2331" y="1364"/>
                      </a:lnTo>
                      <a:cubicBezTo>
                        <a:pt x="2418" y="1413"/>
                        <a:pt x="2515" y="1436"/>
                        <a:pt x="2610" y="1436"/>
                      </a:cubicBezTo>
                      <a:cubicBezTo>
                        <a:pt x="2816" y="1436"/>
                        <a:pt x="3019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487" y="484"/>
                        <a:pt x="3211" y="18"/>
                        <a:pt x="278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03" name="Google Shape;15603;p16"/>
                <p:cNvSpPr/>
                <p:nvPr/>
              </p:nvSpPr>
              <p:spPr>
                <a:xfrm rot="-5400000">
                  <a:off x="596313" y="40207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02" y="2589"/>
                        <a:pt x="1697" y="2684"/>
                        <a:pt x="1893" y="2684"/>
                      </a:cubicBezTo>
                      <a:cubicBezTo>
                        <a:pt x="2089" y="2684"/>
                        <a:pt x="2288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1" y="1864"/>
                        <a:pt x="2607" y="1502"/>
                        <a:pt x="2331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04" name="Google Shape;15604;p16"/>
                <p:cNvSpPr/>
                <p:nvPr/>
              </p:nvSpPr>
              <p:spPr>
                <a:xfrm rot="-5400000">
                  <a:off x="564763" y="4135588"/>
                  <a:ext cx="876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7" extrusionOk="0">
                      <a:moveTo>
                        <a:pt x="725" y="0"/>
                      </a:moveTo>
                      <a:cubicBezTo>
                        <a:pt x="276" y="18"/>
                        <a:pt x="0" y="484"/>
                        <a:pt x="225" y="863"/>
                      </a:cubicBezTo>
                      <a:lnTo>
                        <a:pt x="380" y="1140"/>
                      </a:lnTo>
                      <a:cubicBezTo>
                        <a:pt x="486" y="1328"/>
                        <a:pt x="681" y="1436"/>
                        <a:pt x="887" y="1436"/>
                      </a:cubicBezTo>
                      <a:cubicBezTo>
                        <a:pt x="983" y="1436"/>
                        <a:pt x="1081" y="1413"/>
                        <a:pt x="1174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05" name="Google Shape;15605;p16"/>
                <p:cNvSpPr/>
                <p:nvPr/>
              </p:nvSpPr>
              <p:spPr>
                <a:xfrm rot="-5400000">
                  <a:off x="596263" y="4106688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8" y="0"/>
                      </a:moveTo>
                      <a:lnTo>
                        <a:pt x="381" y="1346"/>
                      </a:lnTo>
                      <a:cubicBezTo>
                        <a:pt x="105" y="1502"/>
                        <a:pt x="1" y="1864"/>
                        <a:pt x="156" y="2140"/>
                      </a:cubicBezTo>
                      <a:lnTo>
                        <a:pt x="312" y="2399"/>
                      </a:lnTo>
                      <a:cubicBezTo>
                        <a:pt x="424" y="2598"/>
                        <a:pt x="622" y="2697"/>
                        <a:pt x="821" y="2697"/>
                      </a:cubicBezTo>
                      <a:cubicBezTo>
                        <a:pt x="1019" y="2697"/>
                        <a:pt x="1218" y="2598"/>
                        <a:pt x="1330" y="2399"/>
                      </a:cubicBez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06" name="Google Shape;15606;p16"/>
                <p:cNvSpPr/>
                <p:nvPr/>
              </p:nvSpPr>
              <p:spPr>
                <a:xfrm rot="-5400000">
                  <a:off x="513800" y="40329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587" y="1"/>
                      </a:moveTo>
                      <a:cubicBezTo>
                        <a:pt x="276" y="1"/>
                        <a:pt x="18" y="260"/>
                        <a:pt x="0" y="588"/>
                      </a:cubicBezTo>
                      <a:lnTo>
                        <a:pt x="0" y="3280"/>
                      </a:lnTo>
                      <a:lnTo>
                        <a:pt x="173" y="2987"/>
                      </a:lnTo>
                      <a:lnTo>
                        <a:pt x="1398" y="864"/>
                      </a:lnTo>
                      <a:cubicBezTo>
                        <a:pt x="1623" y="484"/>
                        <a:pt x="1346" y="1"/>
                        <a:pt x="89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07" name="Google Shape;15607;p16"/>
                <p:cNvSpPr/>
                <p:nvPr/>
              </p:nvSpPr>
              <p:spPr>
                <a:xfrm rot="-5400000">
                  <a:off x="522750" y="4023350"/>
                  <a:ext cx="87200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8" h="1424" extrusionOk="0">
                      <a:moveTo>
                        <a:pt x="2625" y="1"/>
                      </a:moveTo>
                      <a:cubicBezTo>
                        <a:pt x="2525" y="1"/>
                        <a:pt x="2423" y="26"/>
                        <a:pt x="2331" y="77"/>
                      </a:cubicBezTo>
                      <a:lnTo>
                        <a:pt x="450" y="1165"/>
                      </a:lnTo>
                      <a:lnTo>
                        <a:pt x="1" y="1424"/>
                      </a:lnTo>
                      <a:lnTo>
                        <a:pt x="2780" y="1424"/>
                      </a:lnTo>
                      <a:cubicBezTo>
                        <a:pt x="3211" y="1424"/>
                        <a:pt x="3487" y="940"/>
                        <a:pt x="3280" y="561"/>
                      </a:cubicBezTo>
                      <a:lnTo>
                        <a:pt x="3125" y="284"/>
                      </a:lnTo>
                      <a:cubicBezTo>
                        <a:pt x="3021" y="100"/>
                        <a:pt x="2826" y="1"/>
                        <a:pt x="262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08" name="Google Shape;15608;p16"/>
                <p:cNvSpPr/>
                <p:nvPr/>
              </p:nvSpPr>
              <p:spPr>
                <a:xfrm rot="-5400000">
                  <a:off x="510938" y="4020588"/>
                  <a:ext cx="67775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8" extrusionOk="0">
                      <a:moveTo>
                        <a:pt x="1899" y="0"/>
                      </a:moveTo>
                      <a:cubicBezTo>
                        <a:pt x="1705" y="0"/>
                        <a:pt x="1511" y="100"/>
                        <a:pt x="1399" y="298"/>
                      </a:cubicBezTo>
                      <a:lnTo>
                        <a:pt x="173" y="2404"/>
                      </a:lnTo>
                      <a:lnTo>
                        <a:pt x="1" y="2697"/>
                      </a:lnTo>
                      <a:lnTo>
                        <a:pt x="450" y="2438"/>
                      </a:lnTo>
                      <a:lnTo>
                        <a:pt x="2331" y="1351"/>
                      </a:lnTo>
                      <a:cubicBezTo>
                        <a:pt x="2624" y="1196"/>
                        <a:pt x="2711" y="833"/>
                        <a:pt x="2555" y="557"/>
                      </a:cubicBezTo>
                      <a:lnTo>
                        <a:pt x="2400" y="298"/>
                      </a:lnTo>
                      <a:cubicBezTo>
                        <a:pt x="2288" y="100"/>
                        <a:pt x="2094" y="0"/>
                        <a:pt x="189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09" name="Google Shape;15609;p16"/>
                <p:cNvSpPr/>
                <p:nvPr/>
              </p:nvSpPr>
              <p:spPr>
                <a:xfrm rot="-5400000">
                  <a:off x="522450" y="4135650"/>
                  <a:ext cx="87600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2" extrusionOk="0">
                      <a:moveTo>
                        <a:pt x="872" y="1"/>
                      </a:moveTo>
                      <a:cubicBezTo>
                        <a:pt x="671" y="1"/>
                        <a:pt x="483" y="108"/>
                        <a:pt x="380" y="292"/>
                      </a:cubicBezTo>
                      <a:lnTo>
                        <a:pt x="225" y="569"/>
                      </a:lnTo>
                      <a:cubicBezTo>
                        <a:pt x="0" y="948"/>
                        <a:pt x="276" y="1432"/>
                        <a:pt x="725" y="1432"/>
                      </a:cubicBezTo>
                      <a:lnTo>
                        <a:pt x="3504" y="1432"/>
                      </a:lnTo>
                      <a:lnTo>
                        <a:pt x="2089" y="603"/>
                      </a:lnTo>
                      <a:lnTo>
                        <a:pt x="1174" y="85"/>
                      </a:lnTo>
                      <a:cubicBezTo>
                        <a:pt x="1076" y="28"/>
                        <a:pt x="972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10" name="Google Shape;15610;p16"/>
                <p:cNvSpPr/>
                <p:nvPr/>
              </p:nvSpPr>
              <p:spPr>
                <a:xfrm rot="-5400000">
                  <a:off x="545725" y="40674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1" y="1536"/>
                        <a:pt x="898" y="2434"/>
                      </a:cubicBezTo>
                      <a:cubicBezTo>
                        <a:pt x="1190" y="2732"/>
                        <a:pt x="1552" y="2865"/>
                        <a:pt x="1907" y="2865"/>
                      </a:cubicBezTo>
                      <a:cubicBezTo>
                        <a:pt x="2643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15611" name="Google Shape;15611;p16"/>
                <p:cNvGrpSpPr/>
                <p:nvPr/>
              </p:nvGrpSpPr>
              <p:grpSpPr>
                <a:xfrm>
                  <a:off x="493075" y="2283250"/>
                  <a:ext cx="189025" cy="199800"/>
                  <a:chOff x="4401800" y="1244325"/>
                  <a:chExt cx="189025" cy="199800"/>
                </a:xfrm>
              </p:grpSpPr>
              <p:sp>
                <p:nvSpPr>
                  <p:cNvPr id="15612" name="Google Shape;15612;p16"/>
                  <p:cNvSpPr/>
                  <p:nvPr/>
                </p:nvSpPr>
                <p:spPr>
                  <a:xfrm rot="-5400000">
                    <a:off x="4419613" y="1353588"/>
                    <a:ext cx="67775" cy="67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702" extrusionOk="0">
                        <a:moveTo>
                          <a:pt x="820" y="0"/>
                        </a:moveTo>
                        <a:cubicBezTo>
                          <a:pt x="622" y="0"/>
                          <a:pt x="423" y="95"/>
                          <a:pt x="311" y="285"/>
                        </a:cubicBezTo>
                        <a:lnTo>
                          <a:pt x="156" y="561"/>
                        </a:lnTo>
                        <a:cubicBezTo>
                          <a:pt x="0" y="837"/>
                          <a:pt x="104" y="1182"/>
                          <a:pt x="380" y="1338"/>
                        </a:cubicBezTo>
                        <a:lnTo>
                          <a:pt x="1295" y="1873"/>
                        </a:lnTo>
                        <a:lnTo>
                          <a:pt x="2710" y="2701"/>
                        </a:lnTo>
                        <a:lnTo>
                          <a:pt x="2710" y="2701"/>
                        </a:lnTo>
                        <a:lnTo>
                          <a:pt x="2537" y="2408"/>
                        </a:lnTo>
                        <a:lnTo>
                          <a:pt x="1329" y="285"/>
                        </a:lnTo>
                        <a:cubicBezTo>
                          <a:pt x="1217" y="95"/>
                          <a:pt x="1019" y="0"/>
                          <a:pt x="82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613" name="Google Shape;15613;p16"/>
                  <p:cNvSpPr/>
                  <p:nvPr/>
                </p:nvSpPr>
                <p:spPr>
                  <a:xfrm rot="-5400000">
                    <a:off x="4529100" y="1326725"/>
                    <a:ext cx="405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81" extrusionOk="0">
                        <a:moveTo>
                          <a:pt x="1623" y="1"/>
                        </a:moveTo>
                        <a:lnTo>
                          <a:pt x="225" y="2417"/>
                        </a:lnTo>
                        <a:cubicBezTo>
                          <a:pt x="0" y="2797"/>
                          <a:pt x="276" y="3280"/>
                          <a:pt x="725" y="3280"/>
                        </a:cubicBezTo>
                        <a:lnTo>
                          <a:pt x="1036" y="3280"/>
                        </a:lnTo>
                        <a:cubicBezTo>
                          <a:pt x="1346" y="3280"/>
                          <a:pt x="1623" y="3021"/>
                          <a:pt x="1623" y="2693"/>
                        </a:cubicBezTo>
                        <a:lnTo>
                          <a:pt x="1623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614" name="Google Shape;15614;p16"/>
                  <p:cNvSpPr/>
                  <p:nvPr/>
                </p:nvSpPr>
                <p:spPr>
                  <a:xfrm rot="-5400000">
                    <a:off x="4422525" y="1326725"/>
                    <a:ext cx="405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81" extrusionOk="0">
                        <a:moveTo>
                          <a:pt x="725" y="1"/>
                        </a:moveTo>
                        <a:cubicBezTo>
                          <a:pt x="276" y="1"/>
                          <a:pt x="0" y="484"/>
                          <a:pt x="225" y="864"/>
                        </a:cubicBezTo>
                        <a:lnTo>
                          <a:pt x="1450" y="2969"/>
                        </a:lnTo>
                        <a:lnTo>
                          <a:pt x="1623" y="3280"/>
                        </a:lnTo>
                        <a:lnTo>
                          <a:pt x="1623" y="588"/>
                        </a:lnTo>
                        <a:cubicBezTo>
                          <a:pt x="1623" y="260"/>
                          <a:pt x="1346" y="1"/>
                          <a:pt x="103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615" name="Google Shape;15615;p16"/>
                  <p:cNvSpPr/>
                  <p:nvPr/>
                </p:nvSpPr>
                <p:spPr>
                  <a:xfrm rot="-5400000">
                    <a:off x="4529313" y="1279488"/>
                    <a:ext cx="40575" cy="8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98" extrusionOk="0">
                        <a:moveTo>
                          <a:pt x="1" y="1"/>
                        </a:moveTo>
                        <a:lnTo>
                          <a:pt x="1" y="2711"/>
                        </a:lnTo>
                        <a:cubicBezTo>
                          <a:pt x="1" y="3039"/>
                          <a:pt x="259" y="3298"/>
                          <a:pt x="587" y="3298"/>
                        </a:cubicBezTo>
                        <a:lnTo>
                          <a:pt x="898" y="3298"/>
                        </a:lnTo>
                        <a:cubicBezTo>
                          <a:pt x="1330" y="3298"/>
                          <a:pt x="1623" y="2814"/>
                          <a:pt x="1399" y="2417"/>
                        </a:cubicBez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616" name="Google Shape;15616;p16"/>
                  <p:cNvSpPr/>
                  <p:nvPr/>
                </p:nvSpPr>
                <p:spPr>
                  <a:xfrm rot="-5400000">
                    <a:off x="4473475" y="1270175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1" y="0"/>
                        </a:moveTo>
                        <a:lnTo>
                          <a:pt x="2348" y="1364"/>
                        </a:lnTo>
                        <a:cubicBezTo>
                          <a:pt x="2436" y="1413"/>
                          <a:pt x="2530" y="1436"/>
                          <a:pt x="2623" y="1436"/>
                        </a:cubicBezTo>
                        <a:cubicBezTo>
                          <a:pt x="2824" y="1436"/>
                          <a:pt x="3019" y="1328"/>
                          <a:pt x="3125" y="1140"/>
                        </a:cubicBezTo>
                        <a:lnTo>
                          <a:pt x="3280" y="863"/>
                        </a:lnTo>
                        <a:cubicBezTo>
                          <a:pt x="3505" y="484"/>
                          <a:pt x="3229" y="18"/>
                          <a:pt x="278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617" name="Google Shape;15617;p16"/>
                  <p:cNvSpPr/>
                  <p:nvPr/>
                </p:nvSpPr>
                <p:spPr>
                  <a:xfrm rot="-5400000">
                    <a:off x="4505038" y="1267963"/>
                    <a:ext cx="67775" cy="6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84" extrusionOk="0">
                        <a:moveTo>
                          <a:pt x="1" y="0"/>
                        </a:moveTo>
                        <a:lnTo>
                          <a:pt x="1399" y="2399"/>
                        </a:lnTo>
                        <a:cubicBezTo>
                          <a:pt x="1511" y="2589"/>
                          <a:pt x="1705" y="2684"/>
                          <a:pt x="1899" y="2684"/>
                        </a:cubicBezTo>
                        <a:cubicBezTo>
                          <a:pt x="2094" y="2684"/>
                          <a:pt x="2288" y="2589"/>
                          <a:pt x="2400" y="2399"/>
                        </a:cubicBezTo>
                        <a:lnTo>
                          <a:pt x="2555" y="2140"/>
                        </a:lnTo>
                        <a:cubicBezTo>
                          <a:pt x="2711" y="1847"/>
                          <a:pt x="2607" y="1502"/>
                          <a:pt x="2348" y="1346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618" name="Google Shape;15618;p16"/>
                  <p:cNvSpPr/>
                  <p:nvPr/>
                </p:nvSpPr>
                <p:spPr>
                  <a:xfrm rot="-5400000">
                    <a:off x="4473475" y="1382350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708" y="0"/>
                        </a:moveTo>
                        <a:cubicBezTo>
                          <a:pt x="277" y="18"/>
                          <a:pt x="1" y="484"/>
                          <a:pt x="208" y="863"/>
                        </a:cubicBezTo>
                        <a:lnTo>
                          <a:pt x="363" y="1140"/>
                        </a:lnTo>
                        <a:cubicBezTo>
                          <a:pt x="469" y="1328"/>
                          <a:pt x="672" y="1436"/>
                          <a:pt x="878" y="1436"/>
                        </a:cubicBezTo>
                        <a:cubicBezTo>
                          <a:pt x="973" y="1436"/>
                          <a:pt x="1069" y="1413"/>
                          <a:pt x="1157" y="1364"/>
                        </a:cubicBezTo>
                        <a:lnTo>
                          <a:pt x="350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619" name="Google Shape;15619;p16"/>
                  <p:cNvSpPr/>
                  <p:nvPr/>
                </p:nvSpPr>
                <p:spPr>
                  <a:xfrm rot="-5400000">
                    <a:off x="4505200" y="1353650"/>
                    <a:ext cx="67775" cy="6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97" extrusionOk="0">
                        <a:moveTo>
                          <a:pt x="2710" y="0"/>
                        </a:moveTo>
                        <a:lnTo>
                          <a:pt x="380" y="1346"/>
                        </a:lnTo>
                        <a:cubicBezTo>
                          <a:pt x="104" y="1502"/>
                          <a:pt x="0" y="1864"/>
                          <a:pt x="173" y="2140"/>
                        </a:cubicBezTo>
                        <a:lnTo>
                          <a:pt x="311" y="2399"/>
                        </a:lnTo>
                        <a:cubicBezTo>
                          <a:pt x="423" y="2598"/>
                          <a:pt x="622" y="2697"/>
                          <a:pt x="820" y="2697"/>
                        </a:cubicBezTo>
                        <a:cubicBezTo>
                          <a:pt x="1019" y="2697"/>
                          <a:pt x="1217" y="2598"/>
                          <a:pt x="1329" y="2399"/>
                        </a:cubicBezTo>
                        <a:lnTo>
                          <a:pt x="2710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620" name="Google Shape;15620;p16"/>
                  <p:cNvSpPr/>
                  <p:nvPr/>
                </p:nvSpPr>
                <p:spPr>
                  <a:xfrm rot="-5400000">
                    <a:off x="4422738" y="1279913"/>
                    <a:ext cx="40150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3281" extrusionOk="0">
                        <a:moveTo>
                          <a:pt x="587" y="1"/>
                        </a:moveTo>
                        <a:cubicBezTo>
                          <a:pt x="259" y="1"/>
                          <a:pt x="1" y="260"/>
                          <a:pt x="1" y="588"/>
                        </a:cubicBezTo>
                        <a:lnTo>
                          <a:pt x="1" y="3280"/>
                        </a:lnTo>
                        <a:lnTo>
                          <a:pt x="173" y="2987"/>
                        </a:lnTo>
                        <a:lnTo>
                          <a:pt x="1399" y="864"/>
                        </a:lnTo>
                        <a:cubicBezTo>
                          <a:pt x="1606" y="484"/>
                          <a:pt x="1330" y="1"/>
                          <a:pt x="89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621" name="Google Shape;15621;p16"/>
                  <p:cNvSpPr/>
                  <p:nvPr/>
                </p:nvSpPr>
                <p:spPr>
                  <a:xfrm rot="-5400000">
                    <a:off x="4431263" y="1270338"/>
                    <a:ext cx="87625" cy="3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24" extrusionOk="0">
                        <a:moveTo>
                          <a:pt x="2633" y="1"/>
                        </a:moveTo>
                        <a:cubicBezTo>
                          <a:pt x="2532" y="1"/>
                          <a:pt x="2429" y="26"/>
                          <a:pt x="2331" y="77"/>
                        </a:cubicBezTo>
                        <a:lnTo>
                          <a:pt x="450" y="1165"/>
                        </a:lnTo>
                        <a:lnTo>
                          <a:pt x="1" y="1424"/>
                        </a:lnTo>
                        <a:lnTo>
                          <a:pt x="2780" y="1424"/>
                        </a:lnTo>
                        <a:cubicBezTo>
                          <a:pt x="3229" y="1424"/>
                          <a:pt x="3505" y="940"/>
                          <a:pt x="3280" y="561"/>
                        </a:cubicBezTo>
                        <a:lnTo>
                          <a:pt x="3125" y="284"/>
                        </a:lnTo>
                        <a:cubicBezTo>
                          <a:pt x="3021" y="100"/>
                          <a:pt x="2833" y="1"/>
                          <a:pt x="263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622" name="Google Shape;15622;p16"/>
                  <p:cNvSpPr/>
                  <p:nvPr/>
                </p:nvSpPr>
                <p:spPr>
                  <a:xfrm rot="-5400000">
                    <a:off x="4419675" y="1267350"/>
                    <a:ext cx="67750" cy="67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0" h="2698" extrusionOk="0">
                        <a:moveTo>
                          <a:pt x="1890" y="0"/>
                        </a:moveTo>
                        <a:cubicBezTo>
                          <a:pt x="1692" y="0"/>
                          <a:pt x="1493" y="100"/>
                          <a:pt x="1381" y="298"/>
                        </a:cubicBezTo>
                        <a:lnTo>
                          <a:pt x="173" y="2404"/>
                        </a:lnTo>
                        <a:lnTo>
                          <a:pt x="0" y="2697"/>
                        </a:lnTo>
                        <a:lnTo>
                          <a:pt x="449" y="2438"/>
                        </a:lnTo>
                        <a:lnTo>
                          <a:pt x="2330" y="1351"/>
                        </a:lnTo>
                        <a:cubicBezTo>
                          <a:pt x="2606" y="1196"/>
                          <a:pt x="2710" y="833"/>
                          <a:pt x="2555" y="557"/>
                        </a:cubicBezTo>
                        <a:lnTo>
                          <a:pt x="2399" y="298"/>
                        </a:lnTo>
                        <a:cubicBezTo>
                          <a:pt x="2287" y="100"/>
                          <a:pt x="2089" y="0"/>
                          <a:pt x="18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623" name="Google Shape;15623;p16"/>
                  <p:cNvSpPr/>
                  <p:nvPr/>
                </p:nvSpPr>
                <p:spPr>
                  <a:xfrm rot="-5400000">
                    <a:off x="4431163" y="1382413"/>
                    <a:ext cx="87625" cy="35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2" extrusionOk="0">
                        <a:moveTo>
                          <a:pt x="863" y="1"/>
                        </a:moveTo>
                        <a:cubicBezTo>
                          <a:pt x="662" y="1"/>
                          <a:pt x="467" y="108"/>
                          <a:pt x="363" y="292"/>
                        </a:cubicBezTo>
                        <a:lnTo>
                          <a:pt x="208" y="569"/>
                        </a:lnTo>
                        <a:cubicBezTo>
                          <a:pt x="1" y="948"/>
                          <a:pt x="277" y="1432"/>
                          <a:pt x="708" y="1432"/>
                        </a:cubicBezTo>
                        <a:lnTo>
                          <a:pt x="3504" y="1432"/>
                        </a:lnTo>
                        <a:lnTo>
                          <a:pt x="2072" y="603"/>
                        </a:lnTo>
                        <a:lnTo>
                          <a:pt x="1157" y="85"/>
                        </a:lnTo>
                        <a:cubicBezTo>
                          <a:pt x="1065" y="28"/>
                          <a:pt x="963" y="1"/>
                          <a:pt x="86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624" name="Google Shape;15624;p16"/>
                  <p:cNvSpPr/>
                  <p:nvPr/>
                </p:nvSpPr>
                <p:spPr>
                  <a:xfrm rot="-5400000">
                    <a:off x="4454450" y="1314675"/>
                    <a:ext cx="83725" cy="7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49" h="2865" extrusionOk="0">
                        <a:moveTo>
                          <a:pt x="1916" y="0"/>
                        </a:moveTo>
                        <a:cubicBezTo>
                          <a:pt x="639" y="0"/>
                          <a:pt x="1" y="1536"/>
                          <a:pt x="898" y="2434"/>
                        </a:cubicBezTo>
                        <a:cubicBezTo>
                          <a:pt x="1196" y="2732"/>
                          <a:pt x="1560" y="2865"/>
                          <a:pt x="1915" y="2865"/>
                        </a:cubicBezTo>
                        <a:cubicBezTo>
                          <a:pt x="2651" y="2865"/>
                          <a:pt x="3349" y="2294"/>
                          <a:pt x="3349" y="1433"/>
                        </a:cubicBezTo>
                        <a:cubicBezTo>
                          <a:pt x="3349" y="639"/>
                          <a:pt x="2710" y="0"/>
                          <a:pt x="191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15625" name="Google Shape;15625;p16"/>
                <p:cNvSpPr/>
                <p:nvPr/>
              </p:nvSpPr>
              <p:spPr>
                <a:xfrm rot="-5400000">
                  <a:off x="631363" y="2800388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2" y="381"/>
                      </a:lnTo>
                      <a:cubicBezTo>
                        <a:pt x="1" y="709"/>
                        <a:pt x="243" y="1244"/>
                        <a:pt x="691" y="1244"/>
                      </a:cubicBezTo>
                      <a:cubicBezTo>
                        <a:pt x="1140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26" name="Google Shape;15626;p16"/>
                <p:cNvSpPr/>
                <p:nvPr/>
              </p:nvSpPr>
              <p:spPr>
                <a:xfrm rot="-5400000">
                  <a:off x="631375" y="337167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0" y="709"/>
                        <a:pt x="242" y="1244"/>
                        <a:pt x="691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27" name="Google Shape;15627;p16"/>
                <p:cNvSpPr/>
                <p:nvPr/>
              </p:nvSpPr>
              <p:spPr>
                <a:xfrm rot="-5400000">
                  <a:off x="631363" y="3942963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74" y="1"/>
                      </a:moveTo>
                      <a:lnTo>
                        <a:pt x="311" y="381"/>
                      </a:lnTo>
                      <a:cubicBezTo>
                        <a:pt x="1" y="709"/>
                        <a:pt x="225" y="1244"/>
                        <a:pt x="674" y="1244"/>
                      </a:cubicBezTo>
                      <a:cubicBezTo>
                        <a:pt x="1123" y="1244"/>
                        <a:pt x="1364" y="709"/>
                        <a:pt x="1053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28" name="Google Shape;15628;p16"/>
                <p:cNvSpPr/>
                <p:nvPr/>
              </p:nvSpPr>
              <p:spPr>
                <a:xfrm rot="-5400000">
                  <a:off x="631575" y="2228875"/>
                  <a:ext cx="337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244" extrusionOk="0">
                      <a:moveTo>
                        <a:pt x="674" y="1"/>
                      </a:moveTo>
                      <a:lnTo>
                        <a:pt x="294" y="381"/>
                      </a:lnTo>
                      <a:cubicBezTo>
                        <a:pt x="1" y="709"/>
                        <a:pt x="225" y="1244"/>
                        <a:pt x="674" y="1244"/>
                      </a:cubicBezTo>
                      <a:cubicBezTo>
                        <a:pt x="1123" y="1244"/>
                        <a:pt x="1347" y="709"/>
                        <a:pt x="1037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29" name="Google Shape;15629;p16"/>
                <p:cNvSpPr/>
                <p:nvPr/>
              </p:nvSpPr>
              <p:spPr>
                <a:xfrm rot="-5400000">
                  <a:off x="631363" y="2506538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1" y="709"/>
                        <a:pt x="242" y="1244"/>
                        <a:pt x="691" y="1244"/>
                      </a:cubicBezTo>
                      <a:cubicBezTo>
                        <a:pt x="1140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30" name="Google Shape;15630;p16"/>
                <p:cNvSpPr/>
                <p:nvPr/>
              </p:nvSpPr>
              <p:spPr>
                <a:xfrm rot="-5400000">
                  <a:off x="631375" y="307782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73" y="1"/>
                      </a:moveTo>
                      <a:lnTo>
                        <a:pt x="311" y="381"/>
                      </a:lnTo>
                      <a:cubicBezTo>
                        <a:pt x="0" y="709"/>
                        <a:pt x="242" y="1244"/>
                        <a:pt x="673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7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31" name="Google Shape;15631;p16"/>
                <p:cNvSpPr/>
                <p:nvPr/>
              </p:nvSpPr>
              <p:spPr>
                <a:xfrm rot="-5400000">
                  <a:off x="631375" y="364912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74" y="1"/>
                      </a:moveTo>
                      <a:lnTo>
                        <a:pt x="311" y="381"/>
                      </a:lnTo>
                      <a:cubicBezTo>
                        <a:pt x="0" y="709"/>
                        <a:pt x="225" y="1244"/>
                        <a:pt x="674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32" name="Google Shape;15632;p16"/>
                <p:cNvSpPr/>
                <p:nvPr/>
              </p:nvSpPr>
              <p:spPr>
                <a:xfrm rot="-5400000">
                  <a:off x="631363" y="4220413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1" y="709"/>
                        <a:pt x="242" y="1244"/>
                        <a:pt x="691" y="1244"/>
                      </a:cubicBezTo>
                      <a:cubicBezTo>
                        <a:pt x="1123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5633" name="Google Shape;15633;p16"/>
              <p:cNvGrpSpPr/>
              <p:nvPr/>
            </p:nvGrpSpPr>
            <p:grpSpPr>
              <a:xfrm>
                <a:off x="151925" y="33700"/>
                <a:ext cx="341750" cy="2538050"/>
                <a:chOff x="487050" y="1971275"/>
                <a:chExt cx="341750" cy="2538050"/>
              </a:xfrm>
            </p:grpSpPr>
            <p:sp>
              <p:nvSpPr>
                <p:cNvPr id="15634" name="Google Shape;15634;p16"/>
                <p:cNvSpPr/>
                <p:nvPr/>
              </p:nvSpPr>
              <p:spPr>
                <a:xfrm rot="-5400000">
                  <a:off x="-453825" y="3226700"/>
                  <a:ext cx="2538050" cy="2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522" h="1088" extrusionOk="0">
                      <a:moveTo>
                        <a:pt x="1" y="0"/>
                      </a:moveTo>
                      <a:lnTo>
                        <a:pt x="1" y="1088"/>
                      </a:lnTo>
                      <a:lnTo>
                        <a:pt x="101521" y="1088"/>
                      </a:lnTo>
                      <a:lnTo>
                        <a:pt x="10152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35" name="Google Shape;15635;p16"/>
                <p:cNvSpPr/>
                <p:nvPr/>
              </p:nvSpPr>
              <p:spPr>
                <a:xfrm rot="-5400000">
                  <a:off x="-535587" y="3232963"/>
                  <a:ext cx="2538050" cy="1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522" h="587" extrusionOk="0">
                      <a:moveTo>
                        <a:pt x="1" y="0"/>
                      </a:moveTo>
                      <a:lnTo>
                        <a:pt x="1" y="587"/>
                      </a:lnTo>
                      <a:lnTo>
                        <a:pt x="101521" y="587"/>
                      </a:lnTo>
                      <a:lnTo>
                        <a:pt x="10152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36" name="Google Shape;15636;p16"/>
                <p:cNvSpPr/>
                <p:nvPr/>
              </p:nvSpPr>
              <p:spPr>
                <a:xfrm rot="-5400000">
                  <a:off x="487038" y="2568463"/>
                  <a:ext cx="200675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7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37" name="Google Shape;15637;p16"/>
                <p:cNvSpPr/>
                <p:nvPr/>
              </p:nvSpPr>
              <p:spPr>
                <a:xfrm rot="-5400000">
                  <a:off x="523163" y="2676663"/>
                  <a:ext cx="5700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53" extrusionOk="0">
                      <a:moveTo>
                        <a:pt x="685" y="1"/>
                      </a:moveTo>
                      <a:cubicBezTo>
                        <a:pt x="523" y="1"/>
                        <a:pt x="363" y="78"/>
                        <a:pt x="277" y="234"/>
                      </a:cubicBezTo>
                      <a:lnTo>
                        <a:pt x="139" y="458"/>
                      </a:lnTo>
                      <a:cubicBezTo>
                        <a:pt x="1" y="682"/>
                        <a:pt x="87" y="976"/>
                        <a:pt x="312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279" y="2253"/>
                      </a:lnTo>
                      <a:lnTo>
                        <a:pt x="2124" y="2011"/>
                      </a:lnTo>
                      <a:lnTo>
                        <a:pt x="1106" y="234"/>
                      </a:lnTo>
                      <a:cubicBezTo>
                        <a:pt x="1011" y="78"/>
                        <a:pt x="847" y="1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38" name="Google Shape;15638;p16"/>
                <p:cNvSpPr/>
                <p:nvPr/>
              </p:nvSpPr>
              <p:spPr>
                <a:xfrm rot="-5400000">
                  <a:off x="615188" y="2654313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05" y="2745"/>
                      </a:cubicBezTo>
                      <a:lnTo>
                        <a:pt x="864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39" name="Google Shape;15639;p16"/>
                <p:cNvSpPr/>
                <p:nvPr/>
              </p:nvSpPr>
              <p:spPr>
                <a:xfrm rot="-5400000">
                  <a:off x="525875" y="2654325"/>
                  <a:ext cx="3412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5" extrusionOk="0">
                      <a:moveTo>
                        <a:pt x="622" y="0"/>
                      </a:moveTo>
                      <a:cubicBezTo>
                        <a:pt x="242" y="0"/>
                        <a:pt x="1" y="397"/>
                        <a:pt x="190" y="725"/>
                      </a:cubicBezTo>
                      <a:lnTo>
                        <a:pt x="1209" y="2486"/>
                      </a:lnTo>
                      <a:lnTo>
                        <a:pt x="1364" y="2744"/>
                      </a:lnTo>
                      <a:lnTo>
                        <a:pt x="1364" y="483"/>
                      </a:lnTo>
                      <a:cubicBezTo>
                        <a:pt x="1364" y="207"/>
                        <a:pt x="1140" y="0"/>
                        <a:pt x="8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40" name="Google Shape;15640;p16"/>
                <p:cNvSpPr/>
                <p:nvPr/>
              </p:nvSpPr>
              <p:spPr>
                <a:xfrm rot="-5400000">
                  <a:off x="615413" y="26148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08" y="2745"/>
                        <a:pt x="484" y="2745"/>
                      </a:cubicBezTo>
                      <a:lnTo>
                        <a:pt x="743" y="2745"/>
                      </a:lnTo>
                      <a:cubicBezTo>
                        <a:pt x="1105" y="2745"/>
                        <a:pt x="1347" y="2331"/>
                        <a:pt x="1157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41" name="Google Shape;15641;p16"/>
                <p:cNvSpPr/>
                <p:nvPr/>
              </p:nvSpPr>
              <p:spPr>
                <a:xfrm rot="-5400000">
                  <a:off x="568463" y="2607013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68" y="1139"/>
                      </a:lnTo>
                      <a:cubicBezTo>
                        <a:pt x="2041" y="1178"/>
                        <a:pt x="2121" y="1198"/>
                        <a:pt x="2200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5" y="414"/>
                        <a:pt x="2711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42" name="Google Shape;15642;p16"/>
                <p:cNvSpPr/>
                <p:nvPr/>
              </p:nvSpPr>
              <p:spPr>
                <a:xfrm rot="-5400000">
                  <a:off x="594975" y="2604650"/>
                  <a:ext cx="5655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66" extrusionOk="0">
                      <a:moveTo>
                        <a:pt x="0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7" y="2183"/>
                        <a:pt x="2002" y="2019"/>
                      </a:cubicBezTo>
                      <a:lnTo>
                        <a:pt x="2123" y="1812"/>
                      </a:lnTo>
                      <a:cubicBezTo>
                        <a:pt x="2261" y="1571"/>
                        <a:pt x="2192" y="1260"/>
                        <a:pt x="1951" y="11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43" name="Google Shape;15643;p16"/>
                <p:cNvSpPr/>
                <p:nvPr/>
              </p:nvSpPr>
              <p:spPr>
                <a:xfrm rot="-5400000">
                  <a:off x="568350" y="27011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604" y="0"/>
                      </a:moveTo>
                      <a:cubicBezTo>
                        <a:pt x="242" y="0"/>
                        <a:pt x="0" y="414"/>
                        <a:pt x="190" y="725"/>
                      </a:cubicBezTo>
                      <a:lnTo>
                        <a:pt x="311" y="949"/>
                      </a:lnTo>
                      <a:cubicBezTo>
                        <a:pt x="404" y="1100"/>
                        <a:pt x="566" y="1189"/>
                        <a:pt x="737" y="1189"/>
                      </a:cubicBezTo>
                      <a:cubicBezTo>
                        <a:pt x="820" y="1189"/>
                        <a:pt x="905" y="1167"/>
                        <a:pt x="984" y="1122"/>
                      </a:cubicBezTo>
                      <a:lnTo>
                        <a:pt x="293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44" name="Google Shape;15644;p16"/>
                <p:cNvSpPr/>
                <p:nvPr/>
              </p:nvSpPr>
              <p:spPr>
                <a:xfrm rot="-5400000">
                  <a:off x="594588" y="2676663"/>
                  <a:ext cx="5700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53" extrusionOk="0">
                      <a:moveTo>
                        <a:pt x="2279" y="0"/>
                      </a:moveTo>
                      <a:lnTo>
                        <a:pt x="312" y="1139"/>
                      </a:lnTo>
                      <a:cubicBezTo>
                        <a:pt x="87" y="1260"/>
                        <a:pt x="1" y="1571"/>
                        <a:pt x="139" y="1795"/>
                      </a:cubicBezTo>
                      <a:lnTo>
                        <a:pt x="277" y="2019"/>
                      </a:lnTo>
                      <a:cubicBezTo>
                        <a:pt x="363" y="2175"/>
                        <a:pt x="523" y="2252"/>
                        <a:pt x="685" y="2252"/>
                      </a:cubicBezTo>
                      <a:cubicBezTo>
                        <a:pt x="847" y="2252"/>
                        <a:pt x="1011" y="2175"/>
                        <a:pt x="1106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45" name="Google Shape;15645;p16"/>
                <p:cNvSpPr/>
                <p:nvPr/>
              </p:nvSpPr>
              <p:spPr>
                <a:xfrm rot="-5400000">
                  <a:off x="526100" y="261527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38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46" name="Google Shape;15646;p16"/>
                <p:cNvSpPr/>
                <p:nvPr/>
              </p:nvSpPr>
              <p:spPr>
                <a:xfrm rot="-5400000">
                  <a:off x="533038" y="2607138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201" y="0"/>
                      </a:moveTo>
                      <a:cubicBezTo>
                        <a:pt x="2121" y="0"/>
                        <a:pt x="2041" y="21"/>
                        <a:pt x="1968" y="66"/>
                      </a:cubicBezTo>
                      <a:lnTo>
                        <a:pt x="381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711" y="1188"/>
                        <a:pt x="2935" y="791"/>
                        <a:pt x="2745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7" y="0"/>
                        <a:pt x="22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47" name="Google Shape;15647;p16"/>
                <p:cNvSpPr/>
                <p:nvPr/>
              </p:nvSpPr>
              <p:spPr>
                <a:xfrm rot="-5400000">
                  <a:off x="523438" y="2604863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8" y="2007"/>
                      </a:lnTo>
                      <a:lnTo>
                        <a:pt x="0" y="2249"/>
                      </a:lnTo>
                      <a:lnTo>
                        <a:pt x="380" y="2042"/>
                      </a:lnTo>
                      <a:lnTo>
                        <a:pt x="1951" y="1127"/>
                      </a:lnTo>
                      <a:cubicBezTo>
                        <a:pt x="2175" y="989"/>
                        <a:pt x="2261" y="696"/>
                        <a:pt x="2123" y="454"/>
                      </a:cubicBezTo>
                      <a:lnTo>
                        <a:pt x="2002" y="247"/>
                      </a:lnTo>
                      <a:cubicBezTo>
                        <a:pt x="1907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48" name="Google Shape;15648;p16"/>
                <p:cNvSpPr/>
                <p:nvPr/>
              </p:nvSpPr>
              <p:spPr>
                <a:xfrm rot="-5400000">
                  <a:off x="533025" y="27011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737" y="0"/>
                      </a:moveTo>
                      <a:cubicBezTo>
                        <a:pt x="566" y="0"/>
                        <a:pt x="404" y="89"/>
                        <a:pt x="311" y="240"/>
                      </a:cubicBezTo>
                      <a:lnTo>
                        <a:pt x="190" y="464"/>
                      </a:lnTo>
                      <a:cubicBezTo>
                        <a:pt x="0" y="775"/>
                        <a:pt x="242" y="1189"/>
                        <a:pt x="604" y="1189"/>
                      </a:cubicBezTo>
                      <a:lnTo>
                        <a:pt x="2934" y="1189"/>
                      </a:lnTo>
                      <a:lnTo>
                        <a:pt x="1743" y="516"/>
                      </a:lnTo>
                      <a:lnTo>
                        <a:pt x="984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49" name="Google Shape;15649;p16"/>
                <p:cNvSpPr/>
                <p:nvPr/>
              </p:nvSpPr>
              <p:spPr>
                <a:xfrm rot="-5400000">
                  <a:off x="557375" y="26388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192" y="0"/>
                      </a:moveTo>
                      <a:cubicBezTo>
                        <a:pt x="536" y="0"/>
                        <a:pt x="1" y="536"/>
                        <a:pt x="1" y="1209"/>
                      </a:cubicBezTo>
                      <a:cubicBezTo>
                        <a:pt x="1" y="1865"/>
                        <a:pt x="536" y="2400"/>
                        <a:pt x="1192" y="2400"/>
                      </a:cubicBezTo>
                      <a:cubicBezTo>
                        <a:pt x="1865" y="2400"/>
                        <a:pt x="2400" y="1865"/>
                        <a:pt x="2400" y="1209"/>
                      </a:cubicBezTo>
                      <a:cubicBezTo>
                        <a:pt x="2400" y="536"/>
                        <a:pt x="1865" y="0"/>
                        <a:pt x="1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50" name="Google Shape;15650;p16"/>
                <p:cNvSpPr/>
                <p:nvPr/>
              </p:nvSpPr>
              <p:spPr>
                <a:xfrm rot="-5400000">
                  <a:off x="487250" y="3139975"/>
                  <a:ext cx="2002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0" h="8026" extrusionOk="0">
                      <a:moveTo>
                        <a:pt x="7543" y="466"/>
                      </a:moveTo>
                      <a:lnTo>
                        <a:pt x="7543" y="7560"/>
                      </a:lnTo>
                      <a:lnTo>
                        <a:pt x="467" y="7560"/>
                      </a:lnTo>
                      <a:lnTo>
                        <a:pt x="467" y="466"/>
                      </a:lnTo>
                      <a:close/>
                      <a:moveTo>
                        <a:pt x="1" y="0"/>
                      </a:moveTo>
                      <a:lnTo>
                        <a:pt x="1" y="8026"/>
                      </a:lnTo>
                      <a:lnTo>
                        <a:pt x="8009" y="8026"/>
                      </a:lnTo>
                      <a:lnTo>
                        <a:pt x="800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51" name="Google Shape;15651;p16"/>
                <p:cNvSpPr/>
                <p:nvPr/>
              </p:nvSpPr>
              <p:spPr>
                <a:xfrm rot="-5400000">
                  <a:off x="523175" y="3247950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682" y="1"/>
                      </a:moveTo>
                      <a:cubicBezTo>
                        <a:pt x="518" y="1"/>
                        <a:pt x="354" y="78"/>
                        <a:pt x="259" y="234"/>
                      </a:cubicBezTo>
                      <a:lnTo>
                        <a:pt x="138" y="458"/>
                      </a:lnTo>
                      <a:cubicBezTo>
                        <a:pt x="0" y="682"/>
                        <a:pt x="87" y="993"/>
                        <a:pt x="311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279" y="2253"/>
                      </a:lnTo>
                      <a:lnTo>
                        <a:pt x="2123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52" name="Google Shape;15652;p16"/>
                <p:cNvSpPr/>
                <p:nvPr/>
              </p:nvSpPr>
              <p:spPr>
                <a:xfrm rot="-5400000">
                  <a:off x="615188" y="3225613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64" y="1"/>
                      </a:moveTo>
                      <a:lnTo>
                        <a:pt x="191" y="2020"/>
                      </a:lnTo>
                      <a:cubicBezTo>
                        <a:pt x="1" y="2331"/>
                        <a:pt x="243" y="2745"/>
                        <a:pt x="622" y="2745"/>
                      </a:cubicBezTo>
                      <a:lnTo>
                        <a:pt x="864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53" name="Google Shape;15653;p16"/>
                <p:cNvSpPr/>
                <p:nvPr/>
              </p:nvSpPr>
              <p:spPr>
                <a:xfrm rot="-5400000">
                  <a:off x="525875" y="3225625"/>
                  <a:ext cx="3412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5" extrusionOk="0">
                      <a:moveTo>
                        <a:pt x="622" y="0"/>
                      </a:moveTo>
                      <a:cubicBezTo>
                        <a:pt x="243" y="0"/>
                        <a:pt x="1" y="397"/>
                        <a:pt x="191" y="725"/>
                      </a:cubicBezTo>
                      <a:lnTo>
                        <a:pt x="1209" y="2486"/>
                      </a:lnTo>
                      <a:lnTo>
                        <a:pt x="1364" y="2744"/>
                      </a:lnTo>
                      <a:lnTo>
                        <a:pt x="1364" y="483"/>
                      </a:lnTo>
                      <a:cubicBezTo>
                        <a:pt x="1364" y="207"/>
                        <a:pt x="1140" y="0"/>
                        <a:pt x="8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54" name="Google Shape;15654;p16"/>
                <p:cNvSpPr/>
                <p:nvPr/>
              </p:nvSpPr>
              <p:spPr>
                <a:xfrm rot="-5400000">
                  <a:off x="615200" y="318635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" y="1"/>
                      </a:moveTo>
                      <a:lnTo>
                        <a:pt x="1" y="2262"/>
                      </a:lnTo>
                      <a:cubicBezTo>
                        <a:pt x="1" y="2521"/>
                        <a:pt x="225" y="2745"/>
                        <a:pt x="501" y="2745"/>
                      </a:cubicBezTo>
                      <a:lnTo>
                        <a:pt x="743" y="2745"/>
                      </a:lnTo>
                      <a:cubicBezTo>
                        <a:pt x="1122" y="2745"/>
                        <a:pt x="1364" y="2331"/>
                        <a:pt x="1174" y="202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55" name="Google Shape;15655;p16"/>
                <p:cNvSpPr/>
                <p:nvPr/>
              </p:nvSpPr>
              <p:spPr>
                <a:xfrm rot="-5400000">
                  <a:off x="568463" y="3178288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0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2" y="1198"/>
                        <a:pt x="2194" y="1198"/>
                      </a:cubicBezTo>
                      <a:cubicBezTo>
                        <a:pt x="2365" y="1198"/>
                        <a:pt x="2530" y="1113"/>
                        <a:pt x="2624" y="949"/>
                      </a:cubicBezTo>
                      <a:lnTo>
                        <a:pt x="2744" y="742"/>
                      </a:lnTo>
                      <a:cubicBezTo>
                        <a:pt x="2934" y="414"/>
                        <a:pt x="2693" y="17"/>
                        <a:pt x="2330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56" name="Google Shape;15656;p16"/>
                <p:cNvSpPr/>
                <p:nvPr/>
              </p:nvSpPr>
              <p:spPr>
                <a:xfrm rot="-5400000">
                  <a:off x="594975" y="3175950"/>
                  <a:ext cx="5655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66" extrusionOk="0">
                      <a:moveTo>
                        <a:pt x="1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8" y="2183"/>
                        <a:pt x="2003" y="2019"/>
                      </a:cubicBezTo>
                      <a:lnTo>
                        <a:pt x="2124" y="1812"/>
                      </a:lnTo>
                      <a:cubicBezTo>
                        <a:pt x="2262" y="1571"/>
                        <a:pt x="2193" y="1260"/>
                        <a:pt x="1951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57" name="Google Shape;15657;p16"/>
                <p:cNvSpPr/>
                <p:nvPr/>
              </p:nvSpPr>
              <p:spPr>
                <a:xfrm rot="-5400000">
                  <a:off x="568350" y="32724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605" y="0"/>
                      </a:moveTo>
                      <a:cubicBezTo>
                        <a:pt x="242" y="0"/>
                        <a:pt x="1" y="414"/>
                        <a:pt x="190" y="725"/>
                      </a:cubicBezTo>
                      <a:lnTo>
                        <a:pt x="311" y="949"/>
                      </a:lnTo>
                      <a:cubicBezTo>
                        <a:pt x="404" y="1100"/>
                        <a:pt x="567" y="1189"/>
                        <a:pt x="737" y="1189"/>
                      </a:cubicBezTo>
                      <a:cubicBezTo>
                        <a:pt x="820" y="1189"/>
                        <a:pt x="905" y="1167"/>
                        <a:pt x="984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58" name="Google Shape;15658;p16"/>
                <p:cNvSpPr/>
                <p:nvPr/>
              </p:nvSpPr>
              <p:spPr>
                <a:xfrm rot="-5400000">
                  <a:off x="594600" y="3247950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2279" y="0"/>
                      </a:moveTo>
                      <a:lnTo>
                        <a:pt x="311" y="1139"/>
                      </a:lnTo>
                      <a:cubicBezTo>
                        <a:pt x="87" y="1260"/>
                        <a:pt x="0" y="1571"/>
                        <a:pt x="138" y="1795"/>
                      </a:cubicBezTo>
                      <a:lnTo>
                        <a:pt x="259" y="2019"/>
                      </a:lnTo>
                      <a:cubicBezTo>
                        <a:pt x="354" y="2175"/>
                        <a:pt x="518" y="2252"/>
                        <a:pt x="682" y="2252"/>
                      </a:cubicBezTo>
                      <a:cubicBezTo>
                        <a:pt x="846" y="2252"/>
                        <a:pt x="1010" y="2175"/>
                        <a:pt x="1105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59" name="Google Shape;15659;p16"/>
                <p:cNvSpPr/>
                <p:nvPr/>
              </p:nvSpPr>
              <p:spPr>
                <a:xfrm rot="-5400000">
                  <a:off x="525888" y="3186363"/>
                  <a:ext cx="34100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5" extrusionOk="0">
                      <a:moveTo>
                        <a:pt x="501" y="0"/>
                      </a:moveTo>
                      <a:cubicBezTo>
                        <a:pt x="225" y="0"/>
                        <a:pt x="1" y="207"/>
                        <a:pt x="1" y="483"/>
                      </a:cubicBezTo>
                      <a:lnTo>
                        <a:pt x="1" y="2744"/>
                      </a:lnTo>
                      <a:lnTo>
                        <a:pt x="156" y="2486"/>
                      </a:lnTo>
                      <a:lnTo>
                        <a:pt x="1174" y="725"/>
                      </a:lnTo>
                      <a:cubicBezTo>
                        <a:pt x="1364" y="397"/>
                        <a:pt x="1122" y="0"/>
                        <a:pt x="76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60" name="Google Shape;15660;p16"/>
                <p:cNvSpPr/>
                <p:nvPr/>
              </p:nvSpPr>
              <p:spPr>
                <a:xfrm rot="-5400000">
                  <a:off x="533038" y="3178413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195" y="0"/>
                      </a:moveTo>
                      <a:cubicBezTo>
                        <a:pt x="2112" y="0"/>
                        <a:pt x="2029" y="21"/>
                        <a:pt x="1951" y="66"/>
                      </a:cubicBezTo>
                      <a:lnTo>
                        <a:pt x="380" y="981"/>
                      </a:lnTo>
                      <a:lnTo>
                        <a:pt x="0" y="1188"/>
                      </a:lnTo>
                      <a:lnTo>
                        <a:pt x="2330" y="1188"/>
                      </a:lnTo>
                      <a:cubicBezTo>
                        <a:pt x="2693" y="1188"/>
                        <a:pt x="2934" y="791"/>
                        <a:pt x="2744" y="463"/>
                      </a:cubicBezTo>
                      <a:lnTo>
                        <a:pt x="2624" y="256"/>
                      </a:lnTo>
                      <a:cubicBezTo>
                        <a:pt x="2530" y="92"/>
                        <a:pt x="2366" y="0"/>
                        <a:pt x="21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61" name="Google Shape;15661;p16"/>
                <p:cNvSpPr/>
                <p:nvPr/>
              </p:nvSpPr>
              <p:spPr>
                <a:xfrm rot="-5400000">
                  <a:off x="523438" y="3176163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9" y="2007"/>
                      </a:lnTo>
                      <a:lnTo>
                        <a:pt x="1" y="2249"/>
                      </a:lnTo>
                      <a:lnTo>
                        <a:pt x="380" y="2042"/>
                      </a:lnTo>
                      <a:lnTo>
                        <a:pt x="1951" y="1127"/>
                      </a:lnTo>
                      <a:cubicBezTo>
                        <a:pt x="2175" y="989"/>
                        <a:pt x="2262" y="696"/>
                        <a:pt x="2124" y="454"/>
                      </a:cubicBezTo>
                      <a:lnTo>
                        <a:pt x="2003" y="247"/>
                      </a:lnTo>
                      <a:cubicBezTo>
                        <a:pt x="1908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62" name="Google Shape;15662;p16"/>
                <p:cNvSpPr/>
                <p:nvPr/>
              </p:nvSpPr>
              <p:spPr>
                <a:xfrm rot="-5400000">
                  <a:off x="533025" y="32724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1" y="240"/>
                      </a:cubicBezTo>
                      <a:lnTo>
                        <a:pt x="190" y="464"/>
                      </a:lnTo>
                      <a:cubicBezTo>
                        <a:pt x="1" y="775"/>
                        <a:pt x="242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4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63" name="Google Shape;15663;p16"/>
                <p:cNvSpPr/>
                <p:nvPr/>
              </p:nvSpPr>
              <p:spPr>
                <a:xfrm rot="-5400000">
                  <a:off x="552325" y="3215125"/>
                  <a:ext cx="70375" cy="6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5" h="2411" extrusionOk="0">
                      <a:moveTo>
                        <a:pt x="1606" y="0"/>
                      </a:moveTo>
                      <a:cubicBezTo>
                        <a:pt x="536" y="0"/>
                        <a:pt x="1" y="1295"/>
                        <a:pt x="760" y="2054"/>
                      </a:cubicBezTo>
                      <a:cubicBezTo>
                        <a:pt x="1006" y="2301"/>
                        <a:pt x="1309" y="2411"/>
                        <a:pt x="1605" y="2411"/>
                      </a:cubicBezTo>
                      <a:cubicBezTo>
                        <a:pt x="2223" y="2411"/>
                        <a:pt x="2814" y="1932"/>
                        <a:pt x="2814" y="1209"/>
                      </a:cubicBezTo>
                      <a:cubicBezTo>
                        <a:pt x="2814" y="536"/>
                        <a:pt x="2262" y="0"/>
                        <a:pt x="16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64" name="Google Shape;15664;p16"/>
                <p:cNvSpPr/>
                <p:nvPr/>
              </p:nvSpPr>
              <p:spPr>
                <a:xfrm rot="-5400000">
                  <a:off x="487263" y="3711263"/>
                  <a:ext cx="200225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09" h="8026" extrusionOk="0">
                      <a:moveTo>
                        <a:pt x="7542" y="466"/>
                      </a:moveTo>
                      <a:lnTo>
                        <a:pt x="7542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08" y="8026"/>
                      </a:lnTo>
                      <a:lnTo>
                        <a:pt x="800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65" name="Google Shape;15665;p16"/>
                <p:cNvSpPr/>
                <p:nvPr/>
              </p:nvSpPr>
              <p:spPr>
                <a:xfrm rot="-5400000">
                  <a:off x="523388" y="38194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682" y="1"/>
                      </a:moveTo>
                      <a:cubicBezTo>
                        <a:pt x="518" y="1"/>
                        <a:pt x="354" y="78"/>
                        <a:pt x="259" y="234"/>
                      </a:cubicBezTo>
                      <a:lnTo>
                        <a:pt x="139" y="458"/>
                      </a:lnTo>
                      <a:cubicBezTo>
                        <a:pt x="1" y="682"/>
                        <a:pt x="70" y="993"/>
                        <a:pt x="311" y="1114"/>
                      </a:cubicBezTo>
                      <a:lnTo>
                        <a:pt x="1071" y="1563"/>
                      </a:lnTo>
                      <a:lnTo>
                        <a:pt x="2262" y="2253"/>
                      </a:lnTo>
                      <a:lnTo>
                        <a:pt x="2124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66" name="Google Shape;15666;p16"/>
                <p:cNvSpPr/>
                <p:nvPr/>
              </p:nvSpPr>
              <p:spPr>
                <a:xfrm rot="-5400000">
                  <a:off x="615200" y="379690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0" y="2331"/>
                        <a:pt x="242" y="2745"/>
                        <a:pt x="604" y="2745"/>
                      </a:cubicBezTo>
                      <a:lnTo>
                        <a:pt x="863" y="2745"/>
                      </a:lnTo>
                      <a:cubicBezTo>
                        <a:pt x="1139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67" name="Google Shape;15667;p16"/>
                <p:cNvSpPr/>
                <p:nvPr/>
              </p:nvSpPr>
              <p:spPr>
                <a:xfrm rot="-5400000">
                  <a:off x="526100" y="379712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604" y="0"/>
                      </a:moveTo>
                      <a:cubicBezTo>
                        <a:pt x="242" y="0"/>
                        <a:pt x="0" y="397"/>
                        <a:pt x="190" y="725"/>
                      </a:cubicBezTo>
                      <a:lnTo>
                        <a:pt x="1208" y="2486"/>
                      </a:lnTo>
                      <a:lnTo>
                        <a:pt x="1346" y="2744"/>
                      </a:lnTo>
                      <a:lnTo>
                        <a:pt x="1346" y="483"/>
                      </a:lnTo>
                      <a:cubicBezTo>
                        <a:pt x="1346" y="207"/>
                        <a:pt x="1139" y="0"/>
                        <a:pt x="8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68" name="Google Shape;15668;p16"/>
                <p:cNvSpPr/>
                <p:nvPr/>
              </p:nvSpPr>
              <p:spPr>
                <a:xfrm rot="-5400000">
                  <a:off x="615188" y="3757638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" y="1"/>
                      </a:moveTo>
                      <a:lnTo>
                        <a:pt x="1" y="2262"/>
                      </a:lnTo>
                      <a:cubicBezTo>
                        <a:pt x="1" y="2521"/>
                        <a:pt x="225" y="2745"/>
                        <a:pt x="484" y="2745"/>
                      </a:cubicBezTo>
                      <a:lnTo>
                        <a:pt x="743" y="2745"/>
                      </a:lnTo>
                      <a:cubicBezTo>
                        <a:pt x="1123" y="2745"/>
                        <a:pt x="1364" y="2331"/>
                        <a:pt x="1174" y="202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69" name="Google Shape;15669;p16"/>
                <p:cNvSpPr/>
                <p:nvPr/>
              </p:nvSpPr>
              <p:spPr>
                <a:xfrm rot="-5400000">
                  <a:off x="568513" y="3749638"/>
                  <a:ext cx="732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1" h="1198" extrusionOk="0">
                      <a:moveTo>
                        <a:pt x="0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2" y="1198"/>
                        <a:pt x="2194" y="1198"/>
                      </a:cubicBezTo>
                      <a:cubicBezTo>
                        <a:pt x="2366" y="1198"/>
                        <a:pt x="2530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1" y="421"/>
                        <a:pt x="2703" y="17"/>
                        <a:pt x="2336" y="17"/>
                      </a:cubicBezTo>
                      <a:cubicBezTo>
                        <a:pt x="2329" y="17"/>
                        <a:pt x="2321" y="17"/>
                        <a:pt x="2313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70" name="Google Shape;15670;p16"/>
                <p:cNvSpPr/>
                <p:nvPr/>
              </p:nvSpPr>
              <p:spPr>
                <a:xfrm rot="-5400000">
                  <a:off x="594763" y="3747463"/>
                  <a:ext cx="56975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66" extrusionOk="0">
                      <a:moveTo>
                        <a:pt x="1" y="0"/>
                      </a:moveTo>
                      <a:lnTo>
                        <a:pt x="1174" y="2019"/>
                      </a:lnTo>
                      <a:cubicBezTo>
                        <a:pt x="1269" y="2183"/>
                        <a:pt x="1433" y="2265"/>
                        <a:pt x="1595" y="2265"/>
                      </a:cubicBezTo>
                      <a:cubicBezTo>
                        <a:pt x="1757" y="2265"/>
                        <a:pt x="1916" y="2183"/>
                        <a:pt x="2003" y="2019"/>
                      </a:cubicBezTo>
                      <a:lnTo>
                        <a:pt x="2141" y="1812"/>
                      </a:lnTo>
                      <a:cubicBezTo>
                        <a:pt x="2279" y="1571"/>
                        <a:pt x="2210" y="1260"/>
                        <a:pt x="1968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71" name="Google Shape;15671;p16"/>
                <p:cNvSpPr/>
                <p:nvPr/>
              </p:nvSpPr>
              <p:spPr>
                <a:xfrm rot="-5400000">
                  <a:off x="568338" y="3843763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622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5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72" name="Google Shape;15672;p16"/>
                <p:cNvSpPr/>
                <p:nvPr/>
              </p:nvSpPr>
              <p:spPr>
                <a:xfrm rot="-5400000">
                  <a:off x="594813" y="38194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2262" y="0"/>
                      </a:moveTo>
                      <a:lnTo>
                        <a:pt x="311" y="1139"/>
                      </a:lnTo>
                      <a:cubicBezTo>
                        <a:pt x="70" y="1260"/>
                        <a:pt x="1" y="1571"/>
                        <a:pt x="139" y="1795"/>
                      </a:cubicBezTo>
                      <a:lnTo>
                        <a:pt x="259" y="2019"/>
                      </a:lnTo>
                      <a:cubicBezTo>
                        <a:pt x="354" y="2175"/>
                        <a:pt x="518" y="2252"/>
                        <a:pt x="682" y="2252"/>
                      </a:cubicBezTo>
                      <a:cubicBezTo>
                        <a:pt x="846" y="2252"/>
                        <a:pt x="1010" y="2175"/>
                        <a:pt x="1105" y="2019"/>
                      </a:cubicBezTo>
                      <a:lnTo>
                        <a:pt x="2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73" name="Google Shape;15673;p16"/>
                <p:cNvSpPr/>
                <p:nvPr/>
              </p:nvSpPr>
              <p:spPr>
                <a:xfrm rot="-5400000">
                  <a:off x="525913" y="3757688"/>
                  <a:ext cx="340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" h="2746" extrusionOk="0">
                      <a:moveTo>
                        <a:pt x="766" y="1"/>
                      </a:moveTo>
                      <a:cubicBezTo>
                        <a:pt x="758" y="1"/>
                        <a:pt x="751" y="1"/>
                        <a:pt x="743" y="1"/>
                      </a:cubicBezTo>
                      <a:lnTo>
                        <a:pt x="484" y="1"/>
                      </a:lnTo>
                      <a:cubicBezTo>
                        <a:pt x="208" y="1"/>
                        <a:pt x="1" y="225"/>
                        <a:pt x="1" y="484"/>
                      </a:cubicBezTo>
                      <a:lnTo>
                        <a:pt x="1" y="2745"/>
                      </a:lnTo>
                      <a:lnTo>
                        <a:pt x="156" y="2487"/>
                      </a:lnTo>
                      <a:lnTo>
                        <a:pt x="1174" y="726"/>
                      </a:lnTo>
                      <a:cubicBezTo>
                        <a:pt x="1360" y="405"/>
                        <a:pt x="1132" y="1"/>
                        <a:pt x="76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74" name="Google Shape;15674;p16"/>
                <p:cNvSpPr/>
                <p:nvPr/>
              </p:nvSpPr>
              <p:spPr>
                <a:xfrm rot="-5400000">
                  <a:off x="532875" y="3749525"/>
                  <a:ext cx="737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" h="1189" extrusionOk="0">
                      <a:moveTo>
                        <a:pt x="2204" y="0"/>
                      </a:moveTo>
                      <a:cubicBezTo>
                        <a:pt x="2122" y="0"/>
                        <a:pt x="2041" y="21"/>
                        <a:pt x="1968" y="66"/>
                      </a:cubicBezTo>
                      <a:lnTo>
                        <a:pt x="380" y="981"/>
                      </a:lnTo>
                      <a:lnTo>
                        <a:pt x="0" y="1188"/>
                      </a:lnTo>
                      <a:lnTo>
                        <a:pt x="2331" y="1188"/>
                      </a:lnTo>
                      <a:cubicBezTo>
                        <a:pt x="2338" y="1188"/>
                        <a:pt x="2346" y="1188"/>
                        <a:pt x="2353" y="1188"/>
                      </a:cubicBezTo>
                      <a:cubicBezTo>
                        <a:pt x="2720" y="1188"/>
                        <a:pt x="2948" y="784"/>
                        <a:pt x="2762" y="463"/>
                      </a:cubicBezTo>
                      <a:lnTo>
                        <a:pt x="2624" y="256"/>
                      </a:lnTo>
                      <a:cubicBezTo>
                        <a:pt x="2542" y="92"/>
                        <a:pt x="2374" y="0"/>
                        <a:pt x="220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75" name="Google Shape;15675;p16"/>
                <p:cNvSpPr/>
                <p:nvPr/>
              </p:nvSpPr>
              <p:spPr>
                <a:xfrm rot="-5400000">
                  <a:off x="523225" y="3747675"/>
                  <a:ext cx="56975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49" extrusionOk="0">
                      <a:moveTo>
                        <a:pt x="1597" y="1"/>
                      </a:moveTo>
                      <a:cubicBezTo>
                        <a:pt x="1433" y="1"/>
                        <a:pt x="1269" y="83"/>
                        <a:pt x="1174" y="247"/>
                      </a:cubicBezTo>
                      <a:lnTo>
                        <a:pt x="156" y="2007"/>
                      </a:lnTo>
                      <a:lnTo>
                        <a:pt x="1" y="2249"/>
                      </a:lnTo>
                      <a:lnTo>
                        <a:pt x="380" y="2042"/>
                      </a:lnTo>
                      <a:lnTo>
                        <a:pt x="1968" y="1127"/>
                      </a:lnTo>
                      <a:cubicBezTo>
                        <a:pt x="2193" y="989"/>
                        <a:pt x="2279" y="696"/>
                        <a:pt x="2141" y="454"/>
                      </a:cubicBezTo>
                      <a:lnTo>
                        <a:pt x="2020" y="247"/>
                      </a:lnTo>
                      <a:cubicBezTo>
                        <a:pt x="1925" y="83"/>
                        <a:pt x="1761" y="1"/>
                        <a:pt x="159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76" name="Google Shape;15676;p16"/>
                <p:cNvSpPr/>
                <p:nvPr/>
              </p:nvSpPr>
              <p:spPr>
                <a:xfrm rot="-5400000">
                  <a:off x="533013" y="3843763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2" y="240"/>
                      </a:cubicBezTo>
                      <a:lnTo>
                        <a:pt x="191" y="464"/>
                      </a:lnTo>
                      <a:cubicBezTo>
                        <a:pt x="1" y="775"/>
                        <a:pt x="225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5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77" name="Google Shape;15677;p16"/>
                <p:cNvSpPr/>
                <p:nvPr/>
              </p:nvSpPr>
              <p:spPr>
                <a:xfrm rot="-5400000">
                  <a:off x="557375" y="37818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208" y="0"/>
                      </a:moveTo>
                      <a:cubicBezTo>
                        <a:pt x="535" y="0"/>
                        <a:pt x="0" y="536"/>
                        <a:pt x="0" y="1209"/>
                      </a:cubicBezTo>
                      <a:cubicBezTo>
                        <a:pt x="0" y="1865"/>
                        <a:pt x="535" y="2400"/>
                        <a:pt x="1208" y="2400"/>
                      </a:cubicBezTo>
                      <a:cubicBezTo>
                        <a:pt x="1864" y="2400"/>
                        <a:pt x="2399" y="1865"/>
                        <a:pt x="2399" y="1209"/>
                      </a:cubicBezTo>
                      <a:cubicBezTo>
                        <a:pt x="2399" y="536"/>
                        <a:pt x="1864" y="0"/>
                        <a:pt x="12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78" name="Google Shape;15678;p16"/>
                <p:cNvSpPr/>
                <p:nvPr/>
              </p:nvSpPr>
              <p:spPr>
                <a:xfrm rot="-5400000">
                  <a:off x="487050" y="4282775"/>
                  <a:ext cx="2006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6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83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79" name="Google Shape;15679;p16"/>
                <p:cNvSpPr/>
                <p:nvPr/>
              </p:nvSpPr>
              <p:spPr>
                <a:xfrm rot="-5400000">
                  <a:off x="523388" y="43907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683" y="1"/>
                      </a:moveTo>
                      <a:cubicBezTo>
                        <a:pt x="519" y="1"/>
                        <a:pt x="355" y="78"/>
                        <a:pt x="260" y="234"/>
                      </a:cubicBezTo>
                      <a:lnTo>
                        <a:pt x="139" y="458"/>
                      </a:lnTo>
                      <a:cubicBezTo>
                        <a:pt x="1" y="682"/>
                        <a:pt x="70" y="993"/>
                        <a:pt x="312" y="1114"/>
                      </a:cubicBezTo>
                      <a:lnTo>
                        <a:pt x="1071" y="1563"/>
                      </a:lnTo>
                      <a:lnTo>
                        <a:pt x="2262" y="2253"/>
                      </a:lnTo>
                      <a:lnTo>
                        <a:pt x="2124" y="2011"/>
                      </a:lnTo>
                      <a:lnTo>
                        <a:pt x="1106" y="234"/>
                      </a:lnTo>
                      <a:cubicBezTo>
                        <a:pt x="1011" y="78"/>
                        <a:pt x="847" y="1"/>
                        <a:pt x="68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80" name="Google Shape;15680;p16"/>
                <p:cNvSpPr/>
                <p:nvPr/>
              </p:nvSpPr>
              <p:spPr>
                <a:xfrm rot="-5400000">
                  <a:off x="615188" y="4368188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47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22" y="2745"/>
                      </a:cubicBezTo>
                      <a:lnTo>
                        <a:pt x="881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47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81" name="Google Shape;15681;p16"/>
                <p:cNvSpPr/>
                <p:nvPr/>
              </p:nvSpPr>
              <p:spPr>
                <a:xfrm rot="-5400000">
                  <a:off x="526138" y="4368363"/>
                  <a:ext cx="335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3" h="2746" extrusionOk="0">
                      <a:moveTo>
                        <a:pt x="595" y="1"/>
                      </a:moveTo>
                      <a:cubicBezTo>
                        <a:pt x="229" y="1"/>
                        <a:pt x="0" y="405"/>
                        <a:pt x="186" y="726"/>
                      </a:cubicBezTo>
                      <a:lnTo>
                        <a:pt x="1205" y="2487"/>
                      </a:lnTo>
                      <a:lnTo>
                        <a:pt x="1343" y="2745"/>
                      </a:lnTo>
                      <a:lnTo>
                        <a:pt x="1343" y="484"/>
                      </a:lnTo>
                      <a:cubicBezTo>
                        <a:pt x="1343" y="225"/>
                        <a:pt x="1136" y="1"/>
                        <a:pt x="877" y="1"/>
                      </a:cubicBezTo>
                      <a:lnTo>
                        <a:pt x="618" y="1"/>
                      </a:lnTo>
                      <a:cubicBezTo>
                        <a:pt x="610" y="1"/>
                        <a:pt x="603" y="1"/>
                        <a:pt x="59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82" name="Google Shape;15682;p16"/>
                <p:cNvSpPr/>
                <p:nvPr/>
              </p:nvSpPr>
              <p:spPr>
                <a:xfrm rot="-5400000">
                  <a:off x="615413" y="43291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25" y="2745"/>
                        <a:pt x="483" y="2745"/>
                      </a:cubicBezTo>
                      <a:lnTo>
                        <a:pt x="742" y="2745"/>
                      </a:lnTo>
                      <a:cubicBezTo>
                        <a:pt x="1122" y="2745"/>
                        <a:pt x="1346" y="2331"/>
                        <a:pt x="1174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83" name="Google Shape;15683;p16"/>
                <p:cNvSpPr/>
                <p:nvPr/>
              </p:nvSpPr>
              <p:spPr>
                <a:xfrm rot="-5400000">
                  <a:off x="568463" y="4320888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3" y="1198"/>
                        <a:pt x="2194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5" y="414"/>
                        <a:pt x="2693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84" name="Google Shape;15684;p16"/>
                <p:cNvSpPr/>
                <p:nvPr/>
              </p:nvSpPr>
              <p:spPr>
                <a:xfrm rot="-5400000">
                  <a:off x="594763" y="4318738"/>
                  <a:ext cx="56975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66" extrusionOk="0">
                      <a:moveTo>
                        <a:pt x="0" y="0"/>
                      </a:moveTo>
                      <a:lnTo>
                        <a:pt x="1174" y="2019"/>
                      </a:lnTo>
                      <a:cubicBezTo>
                        <a:pt x="1269" y="2183"/>
                        <a:pt x="1433" y="2265"/>
                        <a:pt x="1594" y="2265"/>
                      </a:cubicBezTo>
                      <a:cubicBezTo>
                        <a:pt x="1756" y="2265"/>
                        <a:pt x="1916" y="2183"/>
                        <a:pt x="2002" y="2019"/>
                      </a:cubicBezTo>
                      <a:lnTo>
                        <a:pt x="2140" y="1812"/>
                      </a:lnTo>
                      <a:cubicBezTo>
                        <a:pt x="2278" y="1571"/>
                        <a:pt x="2192" y="1260"/>
                        <a:pt x="1968" y="11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85" name="Google Shape;15685;p16"/>
                <p:cNvSpPr/>
                <p:nvPr/>
              </p:nvSpPr>
              <p:spPr>
                <a:xfrm rot="-5400000">
                  <a:off x="568125" y="4415275"/>
                  <a:ext cx="738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3" h="1189" extrusionOk="0">
                      <a:moveTo>
                        <a:pt x="622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6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5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86" name="Google Shape;15686;p16"/>
                <p:cNvSpPr/>
                <p:nvPr/>
              </p:nvSpPr>
              <p:spPr>
                <a:xfrm rot="-5400000">
                  <a:off x="594813" y="43907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2262" y="0"/>
                      </a:moveTo>
                      <a:lnTo>
                        <a:pt x="312" y="1139"/>
                      </a:lnTo>
                      <a:cubicBezTo>
                        <a:pt x="70" y="1260"/>
                        <a:pt x="1" y="1571"/>
                        <a:pt x="139" y="1795"/>
                      </a:cubicBezTo>
                      <a:lnTo>
                        <a:pt x="260" y="2019"/>
                      </a:lnTo>
                      <a:cubicBezTo>
                        <a:pt x="355" y="2175"/>
                        <a:pt x="519" y="2252"/>
                        <a:pt x="683" y="2252"/>
                      </a:cubicBezTo>
                      <a:cubicBezTo>
                        <a:pt x="847" y="2252"/>
                        <a:pt x="1011" y="2175"/>
                        <a:pt x="1106" y="2019"/>
                      </a:cubicBezTo>
                      <a:lnTo>
                        <a:pt x="2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87" name="Google Shape;15687;p16"/>
                <p:cNvSpPr/>
                <p:nvPr/>
              </p:nvSpPr>
              <p:spPr>
                <a:xfrm rot="-5400000">
                  <a:off x="526100" y="4329150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55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88" name="Google Shape;15688;p16"/>
                <p:cNvSpPr/>
                <p:nvPr/>
              </p:nvSpPr>
              <p:spPr>
                <a:xfrm rot="-5400000">
                  <a:off x="533038" y="4321013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195" y="0"/>
                      </a:moveTo>
                      <a:cubicBezTo>
                        <a:pt x="2113" y="0"/>
                        <a:pt x="2029" y="21"/>
                        <a:pt x="1951" y="66"/>
                      </a:cubicBezTo>
                      <a:lnTo>
                        <a:pt x="381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693" y="1188"/>
                        <a:pt x="2935" y="791"/>
                        <a:pt x="2745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7" y="0"/>
                        <a:pt x="21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89" name="Google Shape;15689;p16"/>
                <p:cNvSpPr/>
                <p:nvPr/>
              </p:nvSpPr>
              <p:spPr>
                <a:xfrm rot="-5400000">
                  <a:off x="523225" y="4318950"/>
                  <a:ext cx="56975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49" extrusionOk="0">
                      <a:moveTo>
                        <a:pt x="1594" y="1"/>
                      </a:moveTo>
                      <a:cubicBezTo>
                        <a:pt x="1433" y="1"/>
                        <a:pt x="1269" y="83"/>
                        <a:pt x="1174" y="247"/>
                      </a:cubicBezTo>
                      <a:lnTo>
                        <a:pt x="155" y="2007"/>
                      </a:lnTo>
                      <a:lnTo>
                        <a:pt x="0" y="2249"/>
                      </a:lnTo>
                      <a:lnTo>
                        <a:pt x="380" y="2042"/>
                      </a:lnTo>
                      <a:lnTo>
                        <a:pt x="1968" y="1127"/>
                      </a:lnTo>
                      <a:cubicBezTo>
                        <a:pt x="2192" y="989"/>
                        <a:pt x="2278" y="696"/>
                        <a:pt x="2140" y="454"/>
                      </a:cubicBezTo>
                      <a:lnTo>
                        <a:pt x="2002" y="247"/>
                      </a:lnTo>
                      <a:cubicBezTo>
                        <a:pt x="1916" y="83"/>
                        <a:pt x="1756" y="1"/>
                        <a:pt x="15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90" name="Google Shape;15690;p16"/>
                <p:cNvSpPr/>
                <p:nvPr/>
              </p:nvSpPr>
              <p:spPr>
                <a:xfrm rot="-5400000">
                  <a:off x="532800" y="4415275"/>
                  <a:ext cx="738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3" h="1189" extrusionOk="0">
                      <a:moveTo>
                        <a:pt x="755" y="0"/>
                      </a:moveTo>
                      <a:cubicBezTo>
                        <a:pt x="584" y="0"/>
                        <a:pt x="422" y="89"/>
                        <a:pt x="329" y="240"/>
                      </a:cubicBezTo>
                      <a:lnTo>
                        <a:pt x="208" y="464"/>
                      </a:lnTo>
                      <a:cubicBezTo>
                        <a:pt x="1" y="775"/>
                        <a:pt x="243" y="1189"/>
                        <a:pt x="622" y="1189"/>
                      </a:cubicBezTo>
                      <a:lnTo>
                        <a:pt x="2952" y="1189"/>
                      </a:lnTo>
                      <a:lnTo>
                        <a:pt x="1761" y="516"/>
                      </a:lnTo>
                      <a:lnTo>
                        <a:pt x="1002" y="67"/>
                      </a:lnTo>
                      <a:cubicBezTo>
                        <a:pt x="923" y="22"/>
                        <a:pt x="838" y="0"/>
                        <a:pt x="75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91" name="Google Shape;15691;p16"/>
                <p:cNvSpPr/>
                <p:nvPr/>
              </p:nvSpPr>
              <p:spPr>
                <a:xfrm rot="-5400000">
                  <a:off x="557375" y="43531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209" y="0"/>
                      </a:moveTo>
                      <a:cubicBezTo>
                        <a:pt x="535" y="0"/>
                        <a:pt x="0" y="536"/>
                        <a:pt x="0" y="1209"/>
                      </a:cubicBezTo>
                      <a:cubicBezTo>
                        <a:pt x="0" y="1865"/>
                        <a:pt x="535" y="2400"/>
                        <a:pt x="1209" y="2400"/>
                      </a:cubicBezTo>
                      <a:cubicBezTo>
                        <a:pt x="1864" y="2400"/>
                        <a:pt x="2399" y="1865"/>
                        <a:pt x="2399" y="1209"/>
                      </a:cubicBezTo>
                      <a:cubicBezTo>
                        <a:pt x="2399" y="536"/>
                        <a:pt x="1864" y="0"/>
                        <a:pt x="12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92" name="Google Shape;15692;p16"/>
                <p:cNvSpPr/>
                <p:nvPr/>
              </p:nvSpPr>
              <p:spPr>
                <a:xfrm rot="-5400000">
                  <a:off x="487050" y="1997175"/>
                  <a:ext cx="2006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6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93" name="Google Shape;15693;p16"/>
                <p:cNvSpPr/>
                <p:nvPr/>
              </p:nvSpPr>
              <p:spPr>
                <a:xfrm rot="-5400000">
                  <a:off x="523175" y="2105375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685" y="1"/>
                      </a:moveTo>
                      <a:cubicBezTo>
                        <a:pt x="523" y="1"/>
                        <a:pt x="363" y="78"/>
                        <a:pt x="277" y="234"/>
                      </a:cubicBezTo>
                      <a:lnTo>
                        <a:pt x="139" y="458"/>
                      </a:lnTo>
                      <a:cubicBezTo>
                        <a:pt x="1" y="682"/>
                        <a:pt x="87" y="976"/>
                        <a:pt x="311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124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94" name="Google Shape;15694;p16"/>
                <p:cNvSpPr/>
                <p:nvPr/>
              </p:nvSpPr>
              <p:spPr>
                <a:xfrm rot="-5400000">
                  <a:off x="615200" y="208260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05" y="2745"/>
                      </a:cubicBezTo>
                      <a:lnTo>
                        <a:pt x="863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95" name="Google Shape;15695;p16"/>
                <p:cNvSpPr/>
                <p:nvPr/>
              </p:nvSpPr>
              <p:spPr>
                <a:xfrm rot="-5400000">
                  <a:off x="526100" y="208282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605" y="0"/>
                      </a:moveTo>
                      <a:cubicBezTo>
                        <a:pt x="225" y="0"/>
                        <a:pt x="1" y="397"/>
                        <a:pt x="173" y="725"/>
                      </a:cubicBezTo>
                      <a:lnTo>
                        <a:pt x="1209" y="2486"/>
                      </a:lnTo>
                      <a:lnTo>
                        <a:pt x="1347" y="2744"/>
                      </a:lnTo>
                      <a:lnTo>
                        <a:pt x="1347" y="483"/>
                      </a:lnTo>
                      <a:cubicBezTo>
                        <a:pt x="1347" y="207"/>
                        <a:pt x="1122" y="0"/>
                        <a:pt x="8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96" name="Google Shape;15696;p16"/>
                <p:cNvSpPr/>
                <p:nvPr/>
              </p:nvSpPr>
              <p:spPr>
                <a:xfrm rot="-5400000">
                  <a:off x="615413" y="20435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07" y="2745"/>
                        <a:pt x="483" y="2745"/>
                      </a:cubicBezTo>
                      <a:lnTo>
                        <a:pt x="742" y="2745"/>
                      </a:lnTo>
                      <a:cubicBezTo>
                        <a:pt x="1105" y="2745"/>
                        <a:pt x="1346" y="2331"/>
                        <a:pt x="1157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97" name="Google Shape;15697;p16"/>
                <p:cNvSpPr/>
                <p:nvPr/>
              </p:nvSpPr>
              <p:spPr>
                <a:xfrm rot="-5400000">
                  <a:off x="568463" y="2035713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68" y="1139"/>
                      </a:lnTo>
                      <a:cubicBezTo>
                        <a:pt x="2041" y="1178"/>
                        <a:pt x="2120" y="1198"/>
                        <a:pt x="2200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62" y="742"/>
                      </a:lnTo>
                      <a:cubicBezTo>
                        <a:pt x="2935" y="414"/>
                        <a:pt x="2710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98" name="Google Shape;15698;p16"/>
                <p:cNvSpPr/>
                <p:nvPr/>
              </p:nvSpPr>
              <p:spPr>
                <a:xfrm rot="-5400000">
                  <a:off x="594750" y="2033150"/>
                  <a:ext cx="5700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66" extrusionOk="0">
                      <a:moveTo>
                        <a:pt x="1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8" y="2183"/>
                        <a:pt x="2003" y="2019"/>
                      </a:cubicBezTo>
                      <a:lnTo>
                        <a:pt x="2141" y="1812"/>
                      </a:lnTo>
                      <a:cubicBezTo>
                        <a:pt x="2279" y="1571"/>
                        <a:pt x="2193" y="1260"/>
                        <a:pt x="1951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99" name="Google Shape;15699;p16"/>
                <p:cNvSpPr/>
                <p:nvPr/>
              </p:nvSpPr>
              <p:spPr>
                <a:xfrm rot="-5400000">
                  <a:off x="568338" y="2129888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605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6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700" name="Google Shape;15700;p16"/>
                <p:cNvSpPr/>
                <p:nvPr/>
              </p:nvSpPr>
              <p:spPr>
                <a:xfrm rot="-5400000">
                  <a:off x="594600" y="2105375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2279" y="0"/>
                      </a:moveTo>
                      <a:lnTo>
                        <a:pt x="329" y="1139"/>
                      </a:lnTo>
                      <a:cubicBezTo>
                        <a:pt x="87" y="1260"/>
                        <a:pt x="1" y="1571"/>
                        <a:pt x="139" y="1795"/>
                      </a:cubicBezTo>
                      <a:lnTo>
                        <a:pt x="277" y="2019"/>
                      </a:lnTo>
                      <a:cubicBezTo>
                        <a:pt x="372" y="2175"/>
                        <a:pt x="536" y="2252"/>
                        <a:pt x="697" y="2252"/>
                      </a:cubicBezTo>
                      <a:cubicBezTo>
                        <a:pt x="859" y="2252"/>
                        <a:pt x="1019" y="2175"/>
                        <a:pt x="1105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701" name="Google Shape;15701;p16"/>
                <p:cNvSpPr/>
                <p:nvPr/>
              </p:nvSpPr>
              <p:spPr>
                <a:xfrm rot="-5400000">
                  <a:off x="526100" y="2043550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38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702" name="Google Shape;15702;p16"/>
                <p:cNvSpPr/>
                <p:nvPr/>
              </p:nvSpPr>
              <p:spPr>
                <a:xfrm rot="-5400000">
                  <a:off x="533038" y="2035838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200" y="0"/>
                      </a:moveTo>
                      <a:cubicBezTo>
                        <a:pt x="2121" y="0"/>
                        <a:pt x="2041" y="21"/>
                        <a:pt x="1968" y="66"/>
                      </a:cubicBezTo>
                      <a:lnTo>
                        <a:pt x="380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710" y="1188"/>
                        <a:pt x="2935" y="791"/>
                        <a:pt x="2762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6" y="0"/>
                        <a:pt x="22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703" name="Google Shape;15703;p16"/>
                <p:cNvSpPr/>
                <p:nvPr/>
              </p:nvSpPr>
              <p:spPr>
                <a:xfrm rot="-5400000">
                  <a:off x="523438" y="2033588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9" y="2007"/>
                      </a:lnTo>
                      <a:lnTo>
                        <a:pt x="1" y="2249"/>
                      </a:lnTo>
                      <a:lnTo>
                        <a:pt x="381" y="2042"/>
                      </a:lnTo>
                      <a:lnTo>
                        <a:pt x="1951" y="1127"/>
                      </a:lnTo>
                      <a:cubicBezTo>
                        <a:pt x="2193" y="989"/>
                        <a:pt x="2262" y="696"/>
                        <a:pt x="2124" y="454"/>
                      </a:cubicBezTo>
                      <a:lnTo>
                        <a:pt x="2003" y="247"/>
                      </a:lnTo>
                      <a:cubicBezTo>
                        <a:pt x="1908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704" name="Google Shape;15704;p16"/>
                <p:cNvSpPr/>
                <p:nvPr/>
              </p:nvSpPr>
              <p:spPr>
                <a:xfrm rot="-5400000">
                  <a:off x="533013" y="2129888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2" y="240"/>
                      </a:cubicBezTo>
                      <a:lnTo>
                        <a:pt x="191" y="464"/>
                      </a:lnTo>
                      <a:cubicBezTo>
                        <a:pt x="1" y="775"/>
                        <a:pt x="225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5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705" name="Google Shape;15705;p16"/>
                <p:cNvSpPr/>
                <p:nvPr/>
              </p:nvSpPr>
              <p:spPr>
                <a:xfrm rot="-5400000">
                  <a:off x="552338" y="2072538"/>
                  <a:ext cx="70350" cy="6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4" h="2411" extrusionOk="0">
                      <a:moveTo>
                        <a:pt x="1605" y="0"/>
                      </a:moveTo>
                      <a:cubicBezTo>
                        <a:pt x="535" y="0"/>
                        <a:pt x="0" y="1295"/>
                        <a:pt x="760" y="2054"/>
                      </a:cubicBezTo>
                      <a:cubicBezTo>
                        <a:pt x="1006" y="2301"/>
                        <a:pt x="1308" y="2411"/>
                        <a:pt x="1604" y="2411"/>
                      </a:cubicBezTo>
                      <a:cubicBezTo>
                        <a:pt x="2222" y="2411"/>
                        <a:pt x="2813" y="1932"/>
                        <a:pt x="2813" y="1209"/>
                      </a:cubicBezTo>
                      <a:cubicBezTo>
                        <a:pt x="2813" y="536"/>
                        <a:pt x="2261" y="0"/>
                        <a:pt x="160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706" name="Google Shape;15706;p16"/>
                <p:cNvSpPr/>
                <p:nvPr/>
              </p:nvSpPr>
              <p:spPr>
                <a:xfrm rot="-5400000">
                  <a:off x="510888" y="2963813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12" y="0"/>
                      </a:moveTo>
                      <a:cubicBezTo>
                        <a:pt x="618" y="0"/>
                        <a:pt x="423" y="95"/>
                        <a:pt x="311" y="285"/>
                      </a:cubicBezTo>
                      <a:lnTo>
                        <a:pt x="156" y="561"/>
                      </a:lnTo>
                      <a:cubicBezTo>
                        <a:pt x="1" y="837"/>
                        <a:pt x="87" y="1182"/>
                        <a:pt x="380" y="1338"/>
                      </a:cubicBezTo>
                      <a:lnTo>
                        <a:pt x="1295" y="1873"/>
                      </a:lnTo>
                      <a:lnTo>
                        <a:pt x="2710" y="2701"/>
                      </a:lnTo>
                      <a:lnTo>
                        <a:pt x="2710" y="2701"/>
                      </a:lnTo>
                      <a:lnTo>
                        <a:pt x="2538" y="2408"/>
                      </a:lnTo>
                      <a:lnTo>
                        <a:pt x="1312" y="285"/>
                      </a:lnTo>
                      <a:cubicBezTo>
                        <a:pt x="1200" y="95"/>
                        <a:pt x="1006" y="0"/>
                        <a:pt x="81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707" name="Google Shape;15707;p16"/>
                <p:cNvSpPr/>
                <p:nvPr/>
              </p:nvSpPr>
              <p:spPr>
                <a:xfrm rot="-5400000">
                  <a:off x="620588" y="29367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1606" y="1"/>
                      </a:moveTo>
                      <a:lnTo>
                        <a:pt x="208" y="2417"/>
                      </a:lnTo>
                      <a:cubicBezTo>
                        <a:pt x="1" y="2797"/>
                        <a:pt x="277" y="3280"/>
                        <a:pt x="726" y="3280"/>
                      </a:cubicBezTo>
                      <a:lnTo>
                        <a:pt x="1019" y="3280"/>
                      </a:lnTo>
                      <a:cubicBezTo>
                        <a:pt x="1347" y="3280"/>
                        <a:pt x="1606" y="3021"/>
                        <a:pt x="1606" y="2711"/>
                      </a:cubicBezTo>
                      <a:lnTo>
                        <a:pt x="1606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708" name="Google Shape;15708;p16"/>
                <p:cNvSpPr/>
                <p:nvPr/>
              </p:nvSpPr>
              <p:spPr>
                <a:xfrm rot="-5400000">
                  <a:off x="514013" y="293716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725" y="1"/>
                      </a:moveTo>
                      <a:cubicBezTo>
                        <a:pt x="277" y="1"/>
                        <a:pt x="1" y="484"/>
                        <a:pt x="225" y="864"/>
                      </a:cubicBezTo>
                      <a:lnTo>
                        <a:pt x="1450" y="2969"/>
                      </a:lnTo>
                      <a:lnTo>
                        <a:pt x="1606" y="3280"/>
                      </a:lnTo>
                      <a:lnTo>
                        <a:pt x="1606" y="588"/>
                      </a:lnTo>
                      <a:cubicBezTo>
                        <a:pt x="1606" y="260"/>
                        <a:pt x="1347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709" name="Google Shape;15709;p16"/>
                <p:cNvSpPr/>
                <p:nvPr/>
              </p:nvSpPr>
              <p:spPr>
                <a:xfrm rot="-5400000">
                  <a:off x="620575" y="2889700"/>
                  <a:ext cx="40600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3298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60" y="3298"/>
                        <a:pt x="570" y="3298"/>
                      </a:cubicBezTo>
                      <a:lnTo>
                        <a:pt x="881" y="3298"/>
                      </a:lnTo>
                      <a:cubicBezTo>
                        <a:pt x="1330" y="3298"/>
                        <a:pt x="1623" y="2814"/>
                        <a:pt x="1399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710" name="Google Shape;15710;p16"/>
                <p:cNvSpPr/>
                <p:nvPr/>
              </p:nvSpPr>
              <p:spPr>
                <a:xfrm rot="-5400000">
                  <a:off x="564763" y="2880388"/>
                  <a:ext cx="876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7" extrusionOk="0">
                      <a:moveTo>
                        <a:pt x="0" y="0"/>
                      </a:moveTo>
                      <a:lnTo>
                        <a:pt x="2330" y="1364"/>
                      </a:lnTo>
                      <a:cubicBezTo>
                        <a:pt x="2418" y="1413"/>
                        <a:pt x="2514" y="1436"/>
                        <a:pt x="2609" y="1436"/>
                      </a:cubicBezTo>
                      <a:cubicBezTo>
                        <a:pt x="2815" y="1436"/>
                        <a:pt x="3018" y="1328"/>
                        <a:pt x="3124" y="1140"/>
                      </a:cubicBezTo>
                      <a:lnTo>
                        <a:pt x="3280" y="863"/>
                      </a:lnTo>
                      <a:cubicBezTo>
                        <a:pt x="3504" y="484"/>
                        <a:pt x="3228" y="18"/>
                        <a:pt x="27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711" name="Google Shape;15711;p16"/>
                <p:cNvSpPr/>
                <p:nvPr/>
              </p:nvSpPr>
              <p:spPr>
                <a:xfrm rot="-5400000">
                  <a:off x="596325" y="2878175"/>
                  <a:ext cx="677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84" extrusionOk="0">
                      <a:moveTo>
                        <a:pt x="0" y="0"/>
                      </a:moveTo>
                      <a:lnTo>
                        <a:pt x="1398" y="2399"/>
                      </a:lnTo>
                      <a:cubicBezTo>
                        <a:pt x="1510" y="2589"/>
                        <a:pt x="1705" y="2684"/>
                        <a:pt x="1899" y="2684"/>
                      </a:cubicBezTo>
                      <a:cubicBezTo>
                        <a:pt x="2093" y="2684"/>
                        <a:pt x="2287" y="2589"/>
                        <a:pt x="2399" y="2399"/>
                      </a:cubicBezTo>
                      <a:lnTo>
                        <a:pt x="2555" y="2140"/>
                      </a:lnTo>
                      <a:cubicBezTo>
                        <a:pt x="2710" y="1864"/>
                        <a:pt x="2624" y="1502"/>
                        <a:pt x="2348" y="134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712" name="Google Shape;15712;p16"/>
                <p:cNvSpPr/>
                <p:nvPr/>
              </p:nvSpPr>
              <p:spPr>
                <a:xfrm rot="-5400000">
                  <a:off x="564750" y="299300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25" y="0"/>
                      </a:moveTo>
                      <a:cubicBezTo>
                        <a:pt x="277" y="18"/>
                        <a:pt x="1" y="484"/>
                        <a:pt x="225" y="863"/>
                      </a:cubicBezTo>
                      <a:lnTo>
                        <a:pt x="380" y="1140"/>
                      </a:lnTo>
                      <a:cubicBezTo>
                        <a:pt x="486" y="1328"/>
                        <a:pt x="689" y="1436"/>
                        <a:pt x="895" y="1436"/>
                      </a:cubicBezTo>
                      <a:cubicBezTo>
                        <a:pt x="991" y="1436"/>
                        <a:pt x="1087" y="1413"/>
                        <a:pt x="1174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713" name="Google Shape;15713;p16"/>
                <p:cNvSpPr/>
                <p:nvPr/>
              </p:nvSpPr>
              <p:spPr>
                <a:xfrm rot="-5400000">
                  <a:off x="596263" y="2964088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7" y="0"/>
                      </a:moveTo>
                      <a:lnTo>
                        <a:pt x="380" y="1346"/>
                      </a:lnTo>
                      <a:cubicBezTo>
                        <a:pt x="104" y="1502"/>
                        <a:pt x="0" y="1864"/>
                        <a:pt x="173" y="2140"/>
                      </a:cubicBezTo>
                      <a:lnTo>
                        <a:pt x="328" y="2399"/>
                      </a:lnTo>
                      <a:cubicBezTo>
                        <a:pt x="432" y="2598"/>
                        <a:pt x="626" y="2697"/>
                        <a:pt x="822" y="2697"/>
                      </a:cubicBezTo>
                      <a:cubicBezTo>
                        <a:pt x="1019" y="2697"/>
                        <a:pt x="1217" y="2598"/>
                        <a:pt x="1329" y="2399"/>
                      </a:cubicBez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714" name="Google Shape;15714;p16"/>
                <p:cNvSpPr/>
                <p:nvPr/>
              </p:nvSpPr>
              <p:spPr>
                <a:xfrm rot="-5400000">
                  <a:off x="514013" y="28901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70" y="1"/>
                      </a:moveTo>
                      <a:cubicBezTo>
                        <a:pt x="260" y="1"/>
                        <a:pt x="1" y="260"/>
                        <a:pt x="1" y="588"/>
                      </a:cubicBezTo>
                      <a:lnTo>
                        <a:pt x="1" y="3280"/>
                      </a:lnTo>
                      <a:lnTo>
                        <a:pt x="173" y="2987"/>
                      </a:lnTo>
                      <a:lnTo>
                        <a:pt x="1399" y="864"/>
                      </a:lnTo>
                      <a:cubicBezTo>
                        <a:pt x="1606" y="484"/>
                        <a:pt x="1330" y="1"/>
                        <a:pt x="88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715" name="Google Shape;15715;p16"/>
                <p:cNvSpPr/>
                <p:nvPr/>
              </p:nvSpPr>
              <p:spPr>
                <a:xfrm rot="-5400000">
                  <a:off x="522550" y="2880550"/>
                  <a:ext cx="87600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24" extrusionOk="0">
                      <a:moveTo>
                        <a:pt x="2642" y="1"/>
                      </a:moveTo>
                      <a:cubicBezTo>
                        <a:pt x="2541" y="1"/>
                        <a:pt x="2440" y="26"/>
                        <a:pt x="2348" y="77"/>
                      </a:cubicBezTo>
                      <a:lnTo>
                        <a:pt x="466" y="1165"/>
                      </a:lnTo>
                      <a:lnTo>
                        <a:pt x="0" y="1424"/>
                      </a:lnTo>
                      <a:lnTo>
                        <a:pt x="2796" y="1424"/>
                      </a:lnTo>
                      <a:cubicBezTo>
                        <a:pt x="3228" y="1424"/>
                        <a:pt x="3504" y="940"/>
                        <a:pt x="3297" y="561"/>
                      </a:cubicBezTo>
                      <a:lnTo>
                        <a:pt x="3142" y="284"/>
                      </a:lnTo>
                      <a:cubicBezTo>
                        <a:pt x="3038" y="100"/>
                        <a:pt x="2842" y="1"/>
                        <a:pt x="264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716" name="Google Shape;15716;p16"/>
                <p:cNvSpPr/>
                <p:nvPr/>
              </p:nvSpPr>
              <p:spPr>
                <a:xfrm rot="-5400000">
                  <a:off x="510950" y="2878000"/>
                  <a:ext cx="67750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98" extrusionOk="0">
                      <a:moveTo>
                        <a:pt x="1890" y="0"/>
                      </a:moveTo>
                      <a:cubicBezTo>
                        <a:pt x="1692" y="0"/>
                        <a:pt x="1493" y="100"/>
                        <a:pt x="1381" y="298"/>
                      </a:cubicBezTo>
                      <a:lnTo>
                        <a:pt x="173" y="2404"/>
                      </a:lnTo>
                      <a:lnTo>
                        <a:pt x="0" y="2697"/>
                      </a:lnTo>
                      <a:lnTo>
                        <a:pt x="449" y="2438"/>
                      </a:lnTo>
                      <a:lnTo>
                        <a:pt x="2330" y="1351"/>
                      </a:lnTo>
                      <a:cubicBezTo>
                        <a:pt x="2606" y="1196"/>
                        <a:pt x="2710" y="833"/>
                        <a:pt x="2555" y="557"/>
                      </a:cubicBezTo>
                      <a:lnTo>
                        <a:pt x="2399" y="298"/>
                      </a:lnTo>
                      <a:cubicBezTo>
                        <a:pt x="2287" y="100"/>
                        <a:pt x="2089" y="0"/>
                        <a:pt x="18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717" name="Google Shape;15717;p16"/>
                <p:cNvSpPr/>
                <p:nvPr/>
              </p:nvSpPr>
              <p:spPr>
                <a:xfrm rot="-5400000">
                  <a:off x="522438" y="299306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80" y="1"/>
                      </a:moveTo>
                      <a:cubicBezTo>
                        <a:pt x="679" y="1"/>
                        <a:pt x="484" y="108"/>
                        <a:pt x="380" y="292"/>
                      </a:cubicBezTo>
                      <a:lnTo>
                        <a:pt x="225" y="569"/>
                      </a:lnTo>
                      <a:cubicBezTo>
                        <a:pt x="1" y="948"/>
                        <a:pt x="277" y="1432"/>
                        <a:pt x="725" y="1432"/>
                      </a:cubicBezTo>
                      <a:lnTo>
                        <a:pt x="3504" y="1432"/>
                      </a:lnTo>
                      <a:lnTo>
                        <a:pt x="2089" y="603"/>
                      </a:lnTo>
                      <a:lnTo>
                        <a:pt x="1174" y="85"/>
                      </a:lnTo>
                      <a:cubicBezTo>
                        <a:pt x="1082" y="28"/>
                        <a:pt x="981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718" name="Google Shape;15718;p16"/>
                <p:cNvSpPr/>
                <p:nvPr/>
              </p:nvSpPr>
              <p:spPr>
                <a:xfrm rot="-5400000">
                  <a:off x="545713" y="2924888"/>
                  <a:ext cx="83750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0" h="2865" extrusionOk="0">
                      <a:moveTo>
                        <a:pt x="1917" y="0"/>
                      </a:moveTo>
                      <a:cubicBezTo>
                        <a:pt x="640" y="0"/>
                        <a:pt x="1" y="1536"/>
                        <a:pt x="898" y="2434"/>
                      </a:cubicBezTo>
                      <a:cubicBezTo>
                        <a:pt x="1196" y="2732"/>
                        <a:pt x="1560" y="2865"/>
                        <a:pt x="1915" y="2865"/>
                      </a:cubicBezTo>
                      <a:cubicBezTo>
                        <a:pt x="2651" y="2865"/>
                        <a:pt x="3349" y="2294"/>
                        <a:pt x="3349" y="1433"/>
                      </a:cubicBezTo>
                      <a:cubicBezTo>
                        <a:pt x="3349" y="639"/>
                        <a:pt x="2711" y="0"/>
                        <a:pt x="19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719" name="Google Shape;15719;p16"/>
                <p:cNvSpPr/>
                <p:nvPr/>
              </p:nvSpPr>
              <p:spPr>
                <a:xfrm rot="-5400000">
                  <a:off x="510888" y="3535113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12" y="0"/>
                      </a:moveTo>
                      <a:cubicBezTo>
                        <a:pt x="618" y="0"/>
                        <a:pt x="424" y="95"/>
                        <a:pt x="312" y="285"/>
                      </a:cubicBezTo>
                      <a:lnTo>
                        <a:pt x="156" y="561"/>
                      </a:lnTo>
                      <a:cubicBezTo>
                        <a:pt x="1" y="837"/>
                        <a:pt x="87" y="1182"/>
                        <a:pt x="381" y="1338"/>
                      </a:cubicBezTo>
                      <a:lnTo>
                        <a:pt x="1295" y="1873"/>
                      </a:lnTo>
                      <a:lnTo>
                        <a:pt x="2711" y="2701"/>
                      </a:lnTo>
                      <a:lnTo>
                        <a:pt x="2711" y="2701"/>
                      </a:lnTo>
                      <a:lnTo>
                        <a:pt x="2538" y="2408"/>
                      </a:lnTo>
                      <a:lnTo>
                        <a:pt x="1313" y="285"/>
                      </a:lnTo>
                      <a:cubicBezTo>
                        <a:pt x="1200" y="95"/>
                        <a:pt x="1006" y="0"/>
                        <a:pt x="81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720" name="Google Shape;15720;p16"/>
                <p:cNvSpPr/>
                <p:nvPr/>
              </p:nvSpPr>
              <p:spPr>
                <a:xfrm rot="-5400000">
                  <a:off x="620575" y="3508450"/>
                  <a:ext cx="401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3281" extrusionOk="0">
                      <a:moveTo>
                        <a:pt x="1606" y="1"/>
                      </a:moveTo>
                      <a:lnTo>
                        <a:pt x="208" y="2417"/>
                      </a:lnTo>
                      <a:cubicBezTo>
                        <a:pt x="1" y="2797"/>
                        <a:pt x="277" y="3280"/>
                        <a:pt x="709" y="3280"/>
                      </a:cubicBezTo>
                      <a:lnTo>
                        <a:pt x="1019" y="3280"/>
                      </a:lnTo>
                      <a:cubicBezTo>
                        <a:pt x="1347" y="3280"/>
                        <a:pt x="1606" y="3021"/>
                        <a:pt x="1606" y="2711"/>
                      </a:cubicBezTo>
                      <a:lnTo>
                        <a:pt x="1606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721" name="Google Shape;15721;p16"/>
                <p:cNvSpPr/>
                <p:nvPr/>
              </p:nvSpPr>
              <p:spPr>
                <a:xfrm rot="-5400000">
                  <a:off x="514000" y="3508450"/>
                  <a:ext cx="401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3281" extrusionOk="0">
                      <a:moveTo>
                        <a:pt x="726" y="1"/>
                      </a:moveTo>
                      <a:cubicBezTo>
                        <a:pt x="277" y="1"/>
                        <a:pt x="1" y="484"/>
                        <a:pt x="225" y="864"/>
                      </a:cubicBezTo>
                      <a:lnTo>
                        <a:pt x="1433" y="2969"/>
                      </a:lnTo>
                      <a:lnTo>
                        <a:pt x="1606" y="3280"/>
                      </a:lnTo>
                      <a:lnTo>
                        <a:pt x="1606" y="588"/>
                      </a:lnTo>
                      <a:cubicBezTo>
                        <a:pt x="1606" y="260"/>
                        <a:pt x="1347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722" name="Google Shape;15722;p16"/>
                <p:cNvSpPr/>
                <p:nvPr/>
              </p:nvSpPr>
              <p:spPr>
                <a:xfrm rot="-5400000">
                  <a:off x="620800" y="3461200"/>
                  <a:ext cx="40150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98" extrusionOk="0">
                      <a:moveTo>
                        <a:pt x="0" y="1"/>
                      </a:moveTo>
                      <a:lnTo>
                        <a:pt x="0" y="2711"/>
                      </a:lnTo>
                      <a:cubicBezTo>
                        <a:pt x="0" y="3039"/>
                        <a:pt x="259" y="3298"/>
                        <a:pt x="570" y="3298"/>
                      </a:cubicBezTo>
                      <a:lnTo>
                        <a:pt x="880" y="3298"/>
                      </a:lnTo>
                      <a:cubicBezTo>
                        <a:pt x="1329" y="3298"/>
                        <a:pt x="1605" y="2814"/>
                        <a:pt x="1381" y="2417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723" name="Google Shape;15723;p16"/>
                <p:cNvSpPr/>
                <p:nvPr/>
              </p:nvSpPr>
              <p:spPr>
                <a:xfrm rot="-5400000">
                  <a:off x="564750" y="3451675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1" y="0"/>
                      </a:moveTo>
                      <a:lnTo>
                        <a:pt x="2331" y="1364"/>
                      </a:lnTo>
                      <a:cubicBezTo>
                        <a:pt x="2418" y="1413"/>
                        <a:pt x="2514" y="1436"/>
                        <a:pt x="2610" y="1436"/>
                      </a:cubicBezTo>
                      <a:cubicBezTo>
                        <a:pt x="2816" y="1436"/>
                        <a:pt x="3018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504" y="484"/>
                        <a:pt x="3228" y="18"/>
                        <a:pt x="27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724" name="Google Shape;15724;p16"/>
                <p:cNvSpPr/>
                <p:nvPr/>
              </p:nvSpPr>
              <p:spPr>
                <a:xfrm rot="-5400000">
                  <a:off x="596313" y="34494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11" y="2589"/>
                        <a:pt x="1705" y="2684"/>
                        <a:pt x="1899" y="2684"/>
                      </a:cubicBezTo>
                      <a:cubicBezTo>
                        <a:pt x="2093" y="2684"/>
                        <a:pt x="2287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0" y="1864"/>
                        <a:pt x="2607" y="1502"/>
                        <a:pt x="2348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725" name="Google Shape;15725;p16"/>
                <p:cNvSpPr/>
                <p:nvPr/>
              </p:nvSpPr>
              <p:spPr>
                <a:xfrm rot="-5400000">
                  <a:off x="564750" y="356430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26" y="0"/>
                      </a:moveTo>
                      <a:cubicBezTo>
                        <a:pt x="277" y="18"/>
                        <a:pt x="1" y="484"/>
                        <a:pt x="225" y="863"/>
                      </a:cubicBezTo>
                      <a:lnTo>
                        <a:pt x="381" y="1140"/>
                      </a:lnTo>
                      <a:cubicBezTo>
                        <a:pt x="487" y="1328"/>
                        <a:pt x="690" y="1436"/>
                        <a:pt x="896" y="1436"/>
                      </a:cubicBezTo>
                      <a:cubicBezTo>
                        <a:pt x="991" y="1436"/>
                        <a:pt x="1087" y="1413"/>
                        <a:pt x="1175" y="1364"/>
                      </a:cubicBezTo>
                      <a:lnTo>
                        <a:pt x="350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726" name="Google Shape;15726;p16"/>
                <p:cNvSpPr/>
                <p:nvPr/>
              </p:nvSpPr>
              <p:spPr>
                <a:xfrm rot="-5400000">
                  <a:off x="596263" y="3534963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8" y="0"/>
                      </a:moveTo>
                      <a:lnTo>
                        <a:pt x="381" y="1346"/>
                      </a:lnTo>
                      <a:cubicBezTo>
                        <a:pt x="104" y="1502"/>
                        <a:pt x="1" y="1864"/>
                        <a:pt x="156" y="2140"/>
                      </a:cubicBezTo>
                      <a:lnTo>
                        <a:pt x="312" y="2399"/>
                      </a:lnTo>
                      <a:cubicBezTo>
                        <a:pt x="424" y="2598"/>
                        <a:pt x="622" y="2697"/>
                        <a:pt x="821" y="2697"/>
                      </a:cubicBezTo>
                      <a:cubicBezTo>
                        <a:pt x="1019" y="2697"/>
                        <a:pt x="1218" y="2598"/>
                        <a:pt x="1330" y="2399"/>
                      </a:cubicBez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727" name="Google Shape;15727;p16"/>
                <p:cNvSpPr/>
                <p:nvPr/>
              </p:nvSpPr>
              <p:spPr>
                <a:xfrm rot="-5400000">
                  <a:off x="514013" y="346141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70" y="1"/>
                      </a:moveTo>
                      <a:cubicBezTo>
                        <a:pt x="259" y="1"/>
                        <a:pt x="0" y="260"/>
                        <a:pt x="0" y="588"/>
                      </a:cubicBezTo>
                      <a:lnTo>
                        <a:pt x="0" y="3280"/>
                      </a:lnTo>
                      <a:lnTo>
                        <a:pt x="173" y="2987"/>
                      </a:lnTo>
                      <a:lnTo>
                        <a:pt x="1381" y="864"/>
                      </a:lnTo>
                      <a:cubicBezTo>
                        <a:pt x="1605" y="484"/>
                        <a:pt x="1329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728" name="Google Shape;15728;p16"/>
                <p:cNvSpPr/>
                <p:nvPr/>
              </p:nvSpPr>
              <p:spPr>
                <a:xfrm rot="-5400000">
                  <a:off x="522538" y="3452263"/>
                  <a:ext cx="87625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24" extrusionOk="0">
                      <a:moveTo>
                        <a:pt x="2642" y="1"/>
                      </a:moveTo>
                      <a:cubicBezTo>
                        <a:pt x="2541" y="1"/>
                        <a:pt x="2440" y="26"/>
                        <a:pt x="2348" y="77"/>
                      </a:cubicBezTo>
                      <a:lnTo>
                        <a:pt x="466" y="1165"/>
                      </a:lnTo>
                      <a:lnTo>
                        <a:pt x="0" y="1424"/>
                      </a:lnTo>
                      <a:lnTo>
                        <a:pt x="2796" y="1424"/>
                      </a:lnTo>
                      <a:cubicBezTo>
                        <a:pt x="3228" y="1424"/>
                        <a:pt x="3504" y="940"/>
                        <a:pt x="3297" y="561"/>
                      </a:cubicBezTo>
                      <a:lnTo>
                        <a:pt x="3142" y="284"/>
                      </a:lnTo>
                      <a:cubicBezTo>
                        <a:pt x="3038" y="100"/>
                        <a:pt x="2842" y="1"/>
                        <a:pt x="264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729" name="Google Shape;15729;p16"/>
                <p:cNvSpPr/>
                <p:nvPr/>
              </p:nvSpPr>
              <p:spPr>
                <a:xfrm rot="-5400000">
                  <a:off x="510938" y="3449288"/>
                  <a:ext cx="67775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8" extrusionOk="0">
                      <a:moveTo>
                        <a:pt x="1899" y="0"/>
                      </a:moveTo>
                      <a:cubicBezTo>
                        <a:pt x="1705" y="0"/>
                        <a:pt x="1511" y="100"/>
                        <a:pt x="1399" y="298"/>
                      </a:cubicBezTo>
                      <a:lnTo>
                        <a:pt x="173" y="2404"/>
                      </a:lnTo>
                      <a:lnTo>
                        <a:pt x="1" y="2697"/>
                      </a:lnTo>
                      <a:lnTo>
                        <a:pt x="449" y="2438"/>
                      </a:lnTo>
                      <a:lnTo>
                        <a:pt x="2348" y="1351"/>
                      </a:lnTo>
                      <a:cubicBezTo>
                        <a:pt x="2624" y="1196"/>
                        <a:pt x="2710" y="833"/>
                        <a:pt x="2555" y="557"/>
                      </a:cubicBezTo>
                      <a:lnTo>
                        <a:pt x="2400" y="298"/>
                      </a:lnTo>
                      <a:cubicBezTo>
                        <a:pt x="2287" y="100"/>
                        <a:pt x="2093" y="0"/>
                        <a:pt x="189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730" name="Google Shape;15730;p16"/>
                <p:cNvSpPr/>
                <p:nvPr/>
              </p:nvSpPr>
              <p:spPr>
                <a:xfrm rot="-5400000">
                  <a:off x="522438" y="356436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80" y="1"/>
                      </a:moveTo>
                      <a:cubicBezTo>
                        <a:pt x="680" y="1"/>
                        <a:pt x="484" y="108"/>
                        <a:pt x="381" y="292"/>
                      </a:cubicBezTo>
                      <a:lnTo>
                        <a:pt x="225" y="569"/>
                      </a:lnTo>
                      <a:cubicBezTo>
                        <a:pt x="1" y="948"/>
                        <a:pt x="277" y="1432"/>
                        <a:pt x="726" y="1432"/>
                      </a:cubicBezTo>
                      <a:lnTo>
                        <a:pt x="3505" y="1432"/>
                      </a:lnTo>
                      <a:lnTo>
                        <a:pt x="2089" y="603"/>
                      </a:lnTo>
                      <a:lnTo>
                        <a:pt x="1175" y="85"/>
                      </a:lnTo>
                      <a:cubicBezTo>
                        <a:pt x="1082" y="28"/>
                        <a:pt x="981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731" name="Google Shape;15731;p16"/>
                <p:cNvSpPr/>
                <p:nvPr/>
              </p:nvSpPr>
              <p:spPr>
                <a:xfrm rot="-5400000">
                  <a:off x="545725" y="34961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0" y="1536"/>
                        <a:pt x="898" y="2434"/>
                      </a:cubicBezTo>
                      <a:cubicBezTo>
                        <a:pt x="1190" y="2732"/>
                        <a:pt x="1552" y="2865"/>
                        <a:pt x="1907" y="2865"/>
                      </a:cubicBezTo>
                      <a:cubicBezTo>
                        <a:pt x="2642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732" name="Google Shape;15732;p16"/>
                <p:cNvSpPr/>
                <p:nvPr/>
              </p:nvSpPr>
              <p:spPr>
                <a:xfrm rot="-5400000">
                  <a:off x="510675" y="4106625"/>
                  <a:ext cx="68200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702" extrusionOk="0">
                      <a:moveTo>
                        <a:pt x="823" y="0"/>
                      </a:moveTo>
                      <a:cubicBezTo>
                        <a:pt x="627" y="0"/>
                        <a:pt x="432" y="95"/>
                        <a:pt x="329" y="285"/>
                      </a:cubicBezTo>
                      <a:lnTo>
                        <a:pt x="174" y="561"/>
                      </a:lnTo>
                      <a:cubicBezTo>
                        <a:pt x="1" y="837"/>
                        <a:pt x="105" y="1182"/>
                        <a:pt x="381" y="1338"/>
                      </a:cubicBezTo>
                      <a:lnTo>
                        <a:pt x="1295" y="1873"/>
                      </a:lnTo>
                      <a:lnTo>
                        <a:pt x="2728" y="2701"/>
                      </a:lnTo>
                      <a:lnTo>
                        <a:pt x="2555" y="2408"/>
                      </a:lnTo>
                      <a:lnTo>
                        <a:pt x="1330" y="285"/>
                      </a:lnTo>
                      <a:cubicBezTo>
                        <a:pt x="1218" y="95"/>
                        <a:pt x="1019" y="0"/>
                        <a:pt x="82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733" name="Google Shape;15733;p16"/>
                <p:cNvSpPr/>
                <p:nvPr/>
              </p:nvSpPr>
              <p:spPr>
                <a:xfrm rot="-5400000">
                  <a:off x="620588" y="40797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1605" y="1"/>
                      </a:moveTo>
                      <a:lnTo>
                        <a:pt x="225" y="2417"/>
                      </a:lnTo>
                      <a:cubicBezTo>
                        <a:pt x="0" y="2797"/>
                        <a:pt x="276" y="3280"/>
                        <a:pt x="708" y="3280"/>
                      </a:cubicBezTo>
                      <a:lnTo>
                        <a:pt x="1036" y="3280"/>
                      </a:lnTo>
                      <a:cubicBezTo>
                        <a:pt x="1346" y="3280"/>
                        <a:pt x="1605" y="3021"/>
                        <a:pt x="1605" y="2711"/>
                      </a:cubicBezTo>
                      <a:lnTo>
                        <a:pt x="1605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734" name="Google Shape;15734;p16"/>
                <p:cNvSpPr/>
                <p:nvPr/>
              </p:nvSpPr>
              <p:spPr>
                <a:xfrm rot="-5400000">
                  <a:off x="513800" y="40795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725" y="1"/>
                      </a:moveTo>
                      <a:cubicBezTo>
                        <a:pt x="276" y="1"/>
                        <a:pt x="0" y="484"/>
                        <a:pt x="225" y="864"/>
                      </a:cubicBezTo>
                      <a:lnTo>
                        <a:pt x="1450" y="2969"/>
                      </a:lnTo>
                      <a:lnTo>
                        <a:pt x="1623" y="3280"/>
                      </a:lnTo>
                      <a:lnTo>
                        <a:pt x="1623" y="588"/>
                      </a:lnTo>
                      <a:cubicBezTo>
                        <a:pt x="1623" y="260"/>
                        <a:pt x="1346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735" name="Google Shape;15735;p16"/>
                <p:cNvSpPr/>
                <p:nvPr/>
              </p:nvSpPr>
              <p:spPr>
                <a:xfrm rot="-5400000">
                  <a:off x="620638" y="4032763"/>
                  <a:ext cx="400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2" h="3281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42" y="3280"/>
                        <a:pt x="570" y="3280"/>
                      </a:cubicBezTo>
                      <a:lnTo>
                        <a:pt x="881" y="3280"/>
                      </a:lnTo>
                      <a:cubicBezTo>
                        <a:pt x="889" y="3281"/>
                        <a:pt x="896" y="3281"/>
                        <a:pt x="904" y="3281"/>
                      </a:cubicBezTo>
                      <a:cubicBezTo>
                        <a:pt x="1339" y="3281"/>
                        <a:pt x="1602" y="2807"/>
                        <a:pt x="1381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736" name="Google Shape;15736;p16"/>
                <p:cNvSpPr/>
                <p:nvPr/>
              </p:nvSpPr>
              <p:spPr>
                <a:xfrm rot="-5400000">
                  <a:off x="564963" y="4023188"/>
                  <a:ext cx="872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8" h="1437" extrusionOk="0">
                      <a:moveTo>
                        <a:pt x="1" y="0"/>
                      </a:moveTo>
                      <a:lnTo>
                        <a:pt x="2331" y="1364"/>
                      </a:lnTo>
                      <a:cubicBezTo>
                        <a:pt x="2418" y="1413"/>
                        <a:pt x="2515" y="1436"/>
                        <a:pt x="2610" y="1436"/>
                      </a:cubicBezTo>
                      <a:cubicBezTo>
                        <a:pt x="2816" y="1436"/>
                        <a:pt x="3019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487" y="484"/>
                        <a:pt x="3211" y="18"/>
                        <a:pt x="278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737" name="Google Shape;15737;p16"/>
                <p:cNvSpPr/>
                <p:nvPr/>
              </p:nvSpPr>
              <p:spPr>
                <a:xfrm rot="-5400000">
                  <a:off x="596313" y="40207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02" y="2589"/>
                        <a:pt x="1697" y="2684"/>
                        <a:pt x="1893" y="2684"/>
                      </a:cubicBezTo>
                      <a:cubicBezTo>
                        <a:pt x="2089" y="2684"/>
                        <a:pt x="2288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1" y="1864"/>
                        <a:pt x="2607" y="1502"/>
                        <a:pt x="2331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738" name="Google Shape;15738;p16"/>
                <p:cNvSpPr/>
                <p:nvPr/>
              </p:nvSpPr>
              <p:spPr>
                <a:xfrm rot="-5400000">
                  <a:off x="564763" y="4135588"/>
                  <a:ext cx="876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7" extrusionOk="0">
                      <a:moveTo>
                        <a:pt x="725" y="0"/>
                      </a:moveTo>
                      <a:cubicBezTo>
                        <a:pt x="276" y="18"/>
                        <a:pt x="0" y="484"/>
                        <a:pt x="225" y="863"/>
                      </a:cubicBezTo>
                      <a:lnTo>
                        <a:pt x="380" y="1140"/>
                      </a:lnTo>
                      <a:cubicBezTo>
                        <a:pt x="486" y="1328"/>
                        <a:pt x="681" y="1436"/>
                        <a:pt x="887" y="1436"/>
                      </a:cubicBezTo>
                      <a:cubicBezTo>
                        <a:pt x="983" y="1436"/>
                        <a:pt x="1081" y="1413"/>
                        <a:pt x="1174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739" name="Google Shape;15739;p16"/>
                <p:cNvSpPr/>
                <p:nvPr/>
              </p:nvSpPr>
              <p:spPr>
                <a:xfrm rot="-5400000">
                  <a:off x="596263" y="4106688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8" y="0"/>
                      </a:moveTo>
                      <a:lnTo>
                        <a:pt x="381" y="1346"/>
                      </a:lnTo>
                      <a:cubicBezTo>
                        <a:pt x="105" y="1502"/>
                        <a:pt x="1" y="1864"/>
                        <a:pt x="156" y="2140"/>
                      </a:cubicBezTo>
                      <a:lnTo>
                        <a:pt x="312" y="2399"/>
                      </a:lnTo>
                      <a:cubicBezTo>
                        <a:pt x="424" y="2598"/>
                        <a:pt x="622" y="2697"/>
                        <a:pt x="821" y="2697"/>
                      </a:cubicBezTo>
                      <a:cubicBezTo>
                        <a:pt x="1019" y="2697"/>
                        <a:pt x="1218" y="2598"/>
                        <a:pt x="1330" y="2399"/>
                      </a:cubicBez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740" name="Google Shape;15740;p16"/>
                <p:cNvSpPr/>
                <p:nvPr/>
              </p:nvSpPr>
              <p:spPr>
                <a:xfrm rot="-5400000">
                  <a:off x="513800" y="40329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587" y="1"/>
                      </a:moveTo>
                      <a:cubicBezTo>
                        <a:pt x="276" y="1"/>
                        <a:pt x="18" y="260"/>
                        <a:pt x="0" y="588"/>
                      </a:cubicBezTo>
                      <a:lnTo>
                        <a:pt x="0" y="3280"/>
                      </a:lnTo>
                      <a:lnTo>
                        <a:pt x="173" y="2987"/>
                      </a:lnTo>
                      <a:lnTo>
                        <a:pt x="1398" y="864"/>
                      </a:lnTo>
                      <a:cubicBezTo>
                        <a:pt x="1623" y="484"/>
                        <a:pt x="1346" y="1"/>
                        <a:pt x="89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741" name="Google Shape;15741;p16"/>
                <p:cNvSpPr/>
                <p:nvPr/>
              </p:nvSpPr>
              <p:spPr>
                <a:xfrm rot="-5400000">
                  <a:off x="522750" y="4023350"/>
                  <a:ext cx="87200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8" h="1424" extrusionOk="0">
                      <a:moveTo>
                        <a:pt x="2625" y="1"/>
                      </a:moveTo>
                      <a:cubicBezTo>
                        <a:pt x="2525" y="1"/>
                        <a:pt x="2423" y="26"/>
                        <a:pt x="2331" y="77"/>
                      </a:cubicBezTo>
                      <a:lnTo>
                        <a:pt x="450" y="1165"/>
                      </a:lnTo>
                      <a:lnTo>
                        <a:pt x="1" y="1424"/>
                      </a:lnTo>
                      <a:lnTo>
                        <a:pt x="2780" y="1424"/>
                      </a:lnTo>
                      <a:cubicBezTo>
                        <a:pt x="3211" y="1424"/>
                        <a:pt x="3487" y="940"/>
                        <a:pt x="3280" y="561"/>
                      </a:cubicBezTo>
                      <a:lnTo>
                        <a:pt x="3125" y="284"/>
                      </a:lnTo>
                      <a:cubicBezTo>
                        <a:pt x="3021" y="100"/>
                        <a:pt x="2826" y="1"/>
                        <a:pt x="262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742" name="Google Shape;15742;p16"/>
                <p:cNvSpPr/>
                <p:nvPr/>
              </p:nvSpPr>
              <p:spPr>
                <a:xfrm rot="-5400000">
                  <a:off x="510938" y="4020588"/>
                  <a:ext cx="67775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8" extrusionOk="0">
                      <a:moveTo>
                        <a:pt x="1899" y="0"/>
                      </a:moveTo>
                      <a:cubicBezTo>
                        <a:pt x="1705" y="0"/>
                        <a:pt x="1511" y="100"/>
                        <a:pt x="1399" y="298"/>
                      </a:cubicBezTo>
                      <a:lnTo>
                        <a:pt x="173" y="2404"/>
                      </a:lnTo>
                      <a:lnTo>
                        <a:pt x="1" y="2697"/>
                      </a:lnTo>
                      <a:lnTo>
                        <a:pt x="450" y="2438"/>
                      </a:lnTo>
                      <a:lnTo>
                        <a:pt x="2331" y="1351"/>
                      </a:lnTo>
                      <a:cubicBezTo>
                        <a:pt x="2624" y="1196"/>
                        <a:pt x="2711" y="833"/>
                        <a:pt x="2555" y="557"/>
                      </a:cubicBezTo>
                      <a:lnTo>
                        <a:pt x="2400" y="298"/>
                      </a:lnTo>
                      <a:cubicBezTo>
                        <a:pt x="2288" y="100"/>
                        <a:pt x="2094" y="0"/>
                        <a:pt x="189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743" name="Google Shape;15743;p16"/>
                <p:cNvSpPr/>
                <p:nvPr/>
              </p:nvSpPr>
              <p:spPr>
                <a:xfrm rot="-5400000">
                  <a:off x="522450" y="4135650"/>
                  <a:ext cx="87600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2" extrusionOk="0">
                      <a:moveTo>
                        <a:pt x="872" y="1"/>
                      </a:moveTo>
                      <a:cubicBezTo>
                        <a:pt x="671" y="1"/>
                        <a:pt x="483" y="108"/>
                        <a:pt x="380" y="292"/>
                      </a:cubicBezTo>
                      <a:lnTo>
                        <a:pt x="225" y="569"/>
                      </a:lnTo>
                      <a:cubicBezTo>
                        <a:pt x="0" y="948"/>
                        <a:pt x="276" y="1432"/>
                        <a:pt x="725" y="1432"/>
                      </a:cubicBezTo>
                      <a:lnTo>
                        <a:pt x="3504" y="1432"/>
                      </a:lnTo>
                      <a:lnTo>
                        <a:pt x="2089" y="603"/>
                      </a:lnTo>
                      <a:lnTo>
                        <a:pt x="1174" y="85"/>
                      </a:lnTo>
                      <a:cubicBezTo>
                        <a:pt x="1076" y="28"/>
                        <a:pt x="972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744" name="Google Shape;15744;p16"/>
                <p:cNvSpPr/>
                <p:nvPr/>
              </p:nvSpPr>
              <p:spPr>
                <a:xfrm rot="-5400000">
                  <a:off x="545725" y="40674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1" y="1536"/>
                        <a:pt x="898" y="2434"/>
                      </a:cubicBezTo>
                      <a:cubicBezTo>
                        <a:pt x="1190" y="2732"/>
                        <a:pt x="1552" y="2865"/>
                        <a:pt x="1907" y="2865"/>
                      </a:cubicBezTo>
                      <a:cubicBezTo>
                        <a:pt x="2643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15745" name="Google Shape;15745;p16"/>
                <p:cNvGrpSpPr/>
                <p:nvPr/>
              </p:nvGrpSpPr>
              <p:grpSpPr>
                <a:xfrm>
                  <a:off x="493075" y="2283250"/>
                  <a:ext cx="189025" cy="199800"/>
                  <a:chOff x="4401800" y="1244325"/>
                  <a:chExt cx="189025" cy="199800"/>
                </a:xfrm>
              </p:grpSpPr>
              <p:sp>
                <p:nvSpPr>
                  <p:cNvPr id="15746" name="Google Shape;15746;p16"/>
                  <p:cNvSpPr/>
                  <p:nvPr/>
                </p:nvSpPr>
                <p:spPr>
                  <a:xfrm rot="-5400000">
                    <a:off x="4419613" y="1353588"/>
                    <a:ext cx="67775" cy="67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702" extrusionOk="0">
                        <a:moveTo>
                          <a:pt x="820" y="0"/>
                        </a:moveTo>
                        <a:cubicBezTo>
                          <a:pt x="622" y="0"/>
                          <a:pt x="423" y="95"/>
                          <a:pt x="311" y="285"/>
                        </a:cubicBezTo>
                        <a:lnTo>
                          <a:pt x="156" y="561"/>
                        </a:lnTo>
                        <a:cubicBezTo>
                          <a:pt x="0" y="837"/>
                          <a:pt x="104" y="1182"/>
                          <a:pt x="380" y="1338"/>
                        </a:cubicBezTo>
                        <a:lnTo>
                          <a:pt x="1295" y="1873"/>
                        </a:lnTo>
                        <a:lnTo>
                          <a:pt x="2710" y="2701"/>
                        </a:lnTo>
                        <a:lnTo>
                          <a:pt x="2710" y="2701"/>
                        </a:lnTo>
                        <a:lnTo>
                          <a:pt x="2537" y="2408"/>
                        </a:lnTo>
                        <a:lnTo>
                          <a:pt x="1329" y="285"/>
                        </a:lnTo>
                        <a:cubicBezTo>
                          <a:pt x="1217" y="95"/>
                          <a:pt x="1019" y="0"/>
                          <a:pt x="82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747" name="Google Shape;15747;p16"/>
                  <p:cNvSpPr/>
                  <p:nvPr/>
                </p:nvSpPr>
                <p:spPr>
                  <a:xfrm rot="-5400000">
                    <a:off x="4529100" y="1326725"/>
                    <a:ext cx="405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81" extrusionOk="0">
                        <a:moveTo>
                          <a:pt x="1623" y="1"/>
                        </a:moveTo>
                        <a:lnTo>
                          <a:pt x="225" y="2417"/>
                        </a:lnTo>
                        <a:cubicBezTo>
                          <a:pt x="0" y="2797"/>
                          <a:pt x="276" y="3280"/>
                          <a:pt x="725" y="3280"/>
                        </a:cubicBezTo>
                        <a:lnTo>
                          <a:pt x="1036" y="3280"/>
                        </a:lnTo>
                        <a:cubicBezTo>
                          <a:pt x="1346" y="3280"/>
                          <a:pt x="1623" y="3021"/>
                          <a:pt x="1623" y="2693"/>
                        </a:cubicBezTo>
                        <a:lnTo>
                          <a:pt x="1623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748" name="Google Shape;15748;p16"/>
                  <p:cNvSpPr/>
                  <p:nvPr/>
                </p:nvSpPr>
                <p:spPr>
                  <a:xfrm rot="-5400000">
                    <a:off x="4422525" y="1326725"/>
                    <a:ext cx="405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81" extrusionOk="0">
                        <a:moveTo>
                          <a:pt x="725" y="1"/>
                        </a:moveTo>
                        <a:cubicBezTo>
                          <a:pt x="276" y="1"/>
                          <a:pt x="0" y="484"/>
                          <a:pt x="225" y="864"/>
                        </a:cubicBezTo>
                        <a:lnTo>
                          <a:pt x="1450" y="2969"/>
                        </a:lnTo>
                        <a:lnTo>
                          <a:pt x="1623" y="3280"/>
                        </a:lnTo>
                        <a:lnTo>
                          <a:pt x="1623" y="588"/>
                        </a:lnTo>
                        <a:cubicBezTo>
                          <a:pt x="1623" y="260"/>
                          <a:pt x="1346" y="1"/>
                          <a:pt x="103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749" name="Google Shape;15749;p16"/>
                  <p:cNvSpPr/>
                  <p:nvPr/>
                </p:nvSpPr>
                <p:spPr>
                  <a:xfrm rot="-5400000">
                    <a:off x="4529313" y="1279488"/>
                    <a:ext cx="40575" cy="8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98" extrusionOk="0">
                        <a:moveTo>
                          <a:pt x="1" y="1"/>
                        </a:moveTo>
                        <a:lnTo>
                          <a:pt x="1" y="2711"/>
                        </a:lnTo>
                        <a:cubicBezTo>
                          <a:pt x="1" y="3039"/>
                          <a:pt x="259" y="3298"/>
                          <a:pt x="587" y="3298"/>
                        </a:cubicBezTo>
                        <a:lnTo>
                          <a:pt x="898" y="3298"/>
                        </a:lnTo>
                        <a:cubicBezTo>
                          <a:pt x="1330" y="3298"/>
                          <a:pt x="1623" y="2814"/>
                          <a:pt x="1399" y="2417"/>
                        </a:cubicBez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750" name="Google Shape;15750;p16"/>
                  <p:cNvSpPr/>
                  <p:nvPr/>
                </p:nvSpPr>
                <p:spPr>
                  <a:xfrm rot="-5400000">
                    <a:off x="4473475" y="1270175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1" y="0"/>
                        </a:moveTo>
                        <a:lnTo>
                          <a:pt x="2348" y="1364"/>
                        </a:lnTo>
                        <a:cubicBezTo>
                          <a:pt x="2436" y="1413"/>
                          <a:pt x="2530" y="1436"/>
                          <a:pt x="2623" y="1436"/>
                        </a:cubicBezTo>
                        <a:cubicBezTo>
                          <a:pt x="2824" y="1436"/>
                          <a:pt x="3019" y="1328"/>
                          <a:pt x="3125" y="1140"/>
                        </a:cubicBezTo>
                        <a:lnTo>
                          <a:pt x="3280" y="863"/>
                        </a:lnTo>
                        <a:cubicBezTo>
                          <a:pt x="3505" y="484"/>
                          <a:pt x="3229" y="18"/>
                          <a:pt x="278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751" name="Google Shape;15751;p16"/>
                  <p:cNvSpPr/>
                  <p:nvPr/>
                </p:nvSpPr>
                <p:spPr>
                  <a:xfrm rot="-5400000">
                    <a:off x="4505038" y="1267963"/>
                    <a:ext cx="67775" cy="6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84" extrusionOk="0">
                        <a:moveTo>
                          <a:pt x="1" y="0"/>
                        </a:moveTo>
                        <a:lnTo>
                          <a:pt x="1399" y="2399"/>
                        </a:lnTo>
                        <a:cubicBezTo>
                          <a:pt x="1511" y="2589"/>
                          <a:pt x="1705" y="2684"/>
                          <a:pt x="1899" y="2684"/>
                        </a:cubicBezTo>
                        <a:cubicBezTo>
                          <a:pt x="2094" y="2684"/>
                          <a:pt x="2288" y="2589"/>
                          <a:pt x="2400" y="2399"/>
                        </a:cubicBezTo>
                        <a:lnTo>
                          <a:pt x="2555" y="2140"/>
                        </a:lnTo>
                        <a:cubicBezTo>
                          <a:pt x="2711" y="1847"/>
                          <a:pt x="2607" y="1502"/>
                          <a:pt x="2348" y="1346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752" name="Google Shape;15752;p16"/>
                  <p:cNvSpPr/>
                  <p:nvPr/>
                </p:nvSpPr>
                <p:spPr>
                  <a:xfrm rot="-5400000">
                    <a:off x="4473475" y="1382350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708" y="0"/>
                        </a:moveTo>
                        <a:cubicBezTo>
                          <a:pt x="277" y="18"/>
                          <a:pt x="1" y="484"/>
                          <a:pt x="208" y="863"/>
                        </a:cubicBezTo>
                        <a:lnTo>
                          <a:pt x="363" y="1140"/>
                        </a:lnTo>
                        <a:cubicBezTo>
                          <a:pt x="469" y="1328"/>
                          <a:pt x="672" y="1436"/>
                          <a:pt x="878" y="1436"/>
                        </a:cubicBezTo>
                        <a:cubicBezTo>
                          <a:pt x="973" y="1436"/>
                          <a:pt x="1069" y="1413"/>
                          <a:pt x="1157" y="1364"/>
                        </a:cubicBezTo>
                        <a:lnTo>
                          <a:pt x="350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753" name="Google Shape;15753;p16"/>
                  <p:cNvSpPr/>
                  <p:nvPr/>
                </p:nvSpPr>
                <p:spPr>
                  <a:xfrm rot="-5400000">
                    <a:off x="4505200" y="1353650"/>
                    <a:ext cx="67775" cy="6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97" extrusionOk="0">
                        <a:moveTo>
                          <a:pt x="2710" y="0"/>
                        </a:moveTo>
                        <a:lnTo>
                          <a:pt x="380" y="1346"/>
                        </a:lnTo>
                        <a:cubicBezTo>
                          <a:pt x="104" y="1502"/>
                          <a:pt x="0" y="1864"/>
                          <a:pt x="173" y="2140"/>
                        </a:cubicBezTo>
                        <a:lnTo>
                          <a:pt x="311" y="2399"/>
                        </a:lnTo>
                        <a:cubicBezTo>
                          <a:pt x="423" y="2598"/>
                          <a:pt x="622" y="2697"/>
                          <a:pt x="820" y="2697"/>
                        </a:cubicBezTo>
                        <a:cubicBezTo>
                          <a:pt x="1019" y="2697"/>
                          <a:pt x="1217" y="2598"/>
                          <a:pt x="1329" y="2399"/>
                        </a:cubicBezTo>
                        <a:lnTo>
                          <a:pt x="2710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754" name="Google Shape;15754;p16"/>
                  <p:cNvSpPr/>
                  <p:nvPr/>
                </p:nvSpPr>
                <p:spPr>
                  <a:xfrm rot="-5400000">
                    <a:off x="4422738" y="1279913"/>
                    <a:ext cx="40150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3281" extrusionOk="0">
                        <a:moveTo>
                          <a:pt x="587" y="1"/>
                        </a:moveTo>
                        <a:cubicBezTo>
                          <a:pt x="259" y="1"/>
                          <a:pt x="1" y="260"/>
                          <a:pt x="1" y="588"/>
                        </a:cubicBezTo>
                        <a:lnTo>
                          <a:pt x="1" y="3280"/>
                        </a:lnTo>
                        <a:lnTo>
                          <a:pt x="173" y="2987"/>
                        </a:lnTo>
                        <a:lnTo>
                          <a:pt x="1399" y="864"/>
                        </a:lnTo>
                        <a:cubicBezTo>
                          <a:pt x="1606" y="484"/>
                          <a:pt x="1330" y="1"/>
                          <a:pt x="89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755" name="Google Shape;15755;p16"/>
                  <p:cNvSpPr/>
                  <p:nvPr/>
                </p:nvSpPr>
                <p:spPr>
                  <a:xfrm rot="-5400000">
                    <a:off x="4431263" y="1270338"/>
                    <a:ext cx="87625" cy="3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24" extrusionOk="0">
                        <a:moveTo>
                          <a:pt x="2633" y="1"/>
                        </a:moveTo>
                        <a:cubicBezTo>
                          <a:pt x="2532" y="1"/>
                          <a:pt x="2429" y="26"/>
                          <a:pt x="2331" y="77"/>
                        </a:cubicBezTo>
                        <a:lnTo>
                          <a:pt x="450" y="1165"/>
                        </a:lnTo>
                        <a:lnTo>
                          <a:pt x="1" y="1424"/>
                        </a:lnTo>
                        <a:lnTo>
                          <a:pt x="2780" y="1424"/>
                        </a:lnTo>
                        <a:cubicBezTo>
                          <a:pt x="3229" y="1424"/>
                          <a:pt x="3505" y="940"/>
                          <a:pt x="3280" y="561"/>
                        </a:cubicBezTo>
                        <a:lnTo>
                          <a:pt x="3125" y="284"/>
                        </a:lnTo>
                        <a:cubicBezTo>
                          <a:pt x="3021" y="100"/>
                          <a:pt x="2833" y="1"/>
                          <a:pt x="263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756" name="Google Shape;15756;p16"/>
                  <p:cNvSpPr/>
                  <p:nvPr/>
                </p:nvSpPr>
                <p:spPr>
                  <a:xfrm rot="-5400000">
                    <a:off x="4419675" y="1267350"/>
                    <a:ext cx="67750" cy="67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0" h="2698" extrusionOk="0">
                        <a:moveTo>
                          <a:pt x="1890" y="0"/>
                        </a:moveTo>
                        <a:cubicBezTo>
                          <a:pt x="1692" y="0"/>
                          <a:pt x="1493" y="100"/>
                          <a:pt x="1381" y="298"/>
                        </a:cubicBezTo>
                        <a:lnTo>
                          <a:pt x="173" y="2404"/>
                        </a:lnTo>
                        <a:lnTo>
                          <a:pt x="0" y="2697"/>
                        </a:lnTo>
                        <a:lnTo>
                          <a:pt x="449" y="2438"/>
                        </a:lnTo>
                        <a:lnTo>
                          <a:pt x="2330" y="1351"/>
                        </a:lnTo>
                        <a:cubicBezTo>
                          <a:pt x="2606" y="1196"/>
                          <a:pt x="2710" y="833"/>
                          <a:pt x="2555" y="557"/>
                        </a:cubicBezTo>
                        <a:lnTo>
                          <a:pt x="2399" y="298"/>
                        </a:lnTo>
                        <a:cubicBezTo>
                          <a:pt x="2287" y="100"/>
                          <a:pt x="2089" y="0"/>
                          <a:pt x="18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757" name="Google Shape;15757;p16"/>
                  <p:cNvSpPr/>
                  <p:nvPr/>
                </p:nvSpPr>
                <p:spPr>
                  <a:xfrm rot="-5400000">
                    <a:off x="4431163" y="1382413"/>
                    <a:ext cx="87625" cy="35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2" extrusionOk="0">
                        <a:moveTo>
                          <a:pt x="863" y="1"/>
                        </a:moveTo>
                        <a:cubicBezTo>
                          <a:pt x="662" y="1"/>
                          <a:pt x="467" y="108"/>
                          <a:pt x="363" y="292"/>
                        </a:cubicBezTo>
                        <a:lnTo>
                          <a:pt x="208" y="569"/>
                        </a:lnTo>
                        <a:cubicBezTo>
                          <a:pt x="1" y="948"/>
                          <a:pt x="277" y="1432"/>
                          <a:pt x="708" y="1432"/>
                        </a:cubicBezTo>
                        <a:lnTo>
                          <a:pt x="3504" y="1432"/>
                        </a:lnTo>
                        <a:lnTo>
                          <a:pt x="2072" y="603"/>
                        </a:lnTo>
                        <a:lnTo>
                          <a:pt x="1157" y="85"/>
                        </a:lnTo>
                        <a:cubicBezTo>
                          <a:pt x="1065" y="28"/>
                          <a:pt x="963" y="1"/>
                          <a:pt x="86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758" name="Google Shape;15758;p16"/>
                  <p:cNvSpPr/>
                  <p:nvPr/>
                </p:nvSpPr>
                <p:spPr>
                  <a:xfrm rot="-5400000">
                    <a:off x="4454450" y="1314675"/>
                    <a:ext cx="83725" cy="7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49" h="2865" extrusionOk="0">
                        <a:moveTo>
                          <a:pt x="1916" y="0"/>
                        </a:moveTo>
                        <a:cubicBezTo>
                          <a:pt x="639" y="0"/>
                          <a:pt x="1" y="1536"/>
                          <a:pt x="898" y="2434"/>
                        </a:cubicBezTo>
                        <a:cubicBezTo>
                          <a:pt x="1196" y="2732"/>
                          <a:pt x="1560" y="2865"/>
                          <a:pt x="1915" y="2865"/>
                        </a:cubicBezTo>
                        <a:cubicBezTo>
                          <a:pt x="2651" y="2865"/>
                          <a:pt x="3349" y="2294"/>
                          <a:pt x="3349" y="1433"/>
                        </a:cubicBezTo>
                        <a:cubicBezTo>
                          <a:pt x="3349" y="639"/>
                          <a:pt x="2710" y="0"/>
                          <a:pt x="191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15759" name="Google Shape;15759;p16"/>
                <p:cNvSpPr/>
                <p:nvPr/>
              </p:nvSpPr>
              <p:spPr>
                <a:xfrm rot="-5400000">
                  <a:off x="631363" y="2800388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2" y="381"/>
                      </a:lnTo>
                      <a:cubicBezTo>
                        <a:pt x="1" y="709"/>
                        <a:pt x="243" y="1244"/>
                        <a:pt x="691" y="1244"/>
                      </a:cubicBezTo>
                      <a:cubicBezTo>
                        <a:pt x="1140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760" name="Google Shape;15760;p16"/>
                <p:cNvSpPr/>
                <p:nvPr/>
              </p:nvSpPr>
              <p:spPr>
                <a:xfrm rot="-5400000">
                  <a:off x="631375" y="337167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0" y="709"/>
                        <a:pt x="242" y="1244"/>
                        <a:pt x="691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761" name="Google Shape;15761;p16"/>
                <p:cNvSpPr/>
                <p:nvPr/>
              </p:nvSpPr>
              <p:spPr>
                <a:xfrm rot="-5400000">
                  <a:off x="631363" y="3942963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74" y="1"/>
                      </a:moveTo>
                      <a:lnTo>
                        <a:pt x="311" y="381"/>
                      </a:lnTo>
                      <a:cubicBezTo>
                        <a:pt x="1" y="709"/>
                        <a:pt x="225" y="1244"/>
                        <a:pt x="674" y="1244"/>
                      </a:cubicBezTo>
                      <a:cubicBezTo>
                        <a:pt x="1123" y="1244"/>
                        <a:pt x="1364" y="709"/>
                        <a:pt x="1053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762" name="Google Shape;15762;p16"/>
                <p:cNvSpPr/>
                <p:nvPr/>
              </p:nvSpPr>
              <p:spPr>
                <a:xfrm rot="-5400000">
                  <a:off x="631575" y="2228875"/>
                  <a:ext cx="337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244" extrusionOk="0">
                      <a:moveTo>
                        <a:pt x="674" y="1"/>
                      </a:moveTo>
                      <a:lnTo>
                        <a:pt x="294" y="381"/>
                      </a:lnTo>
                      <a:cubicBezTo>
                        <a:pt x="1" y="709"/>
                        <a:pt x="225" y="1244"/>
                        <a:pt x="674" y="1244"/>
                      </a:cubicBezTo>
                      <a:cubicBezTo>
                        <a:pt x="1123" y="1244"/>
                        <a:pt x="1347" y="709"/>
                        <a:pt x="1037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763" name="Google Shape;15763;p16"/>
                <p:cNvSpPr/>
                <p:nvPr/>
              </p:nvSpPr>
              <p:spPr>
                <a:xfrm rot="-5400000">
                  <a:off x="631363" y="2506538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1" y="709"/>
                        <a:pt x="242" y="1244"/>
                        <a:pt x="691" y="1244"/>
                      </a:cubicBezTo>
                      <a:cubicBezTo>
                        <a:pt x="1140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764" name="Google Shape;15764;p16"/>
                <p:cNvSpPr/>
                <p:nvPr/>
              </p:nvSpPr>
              <p:spPr>
                <a:xfrm rot="-5400000">
                  <a:off x="631375" y="307782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73" y="1"/>
                      </a:moveTo>
                      <a:lnTo>
                        <a:pt x="311" y="381"/>
                      </a:lnTo>
                      <a:cubicBezTo>
                        <a:pt x="0" y="709"/>
                        <a:pt x="242" y="1244"/>
                        <a:pt x="673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7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765" name="Google Shape;15765;p16"/>
                <p:cNvSpPr/>
                <p:nvPr/>
              </p:nvSpPr>
              <p:spPr>
                <a:xfrm rot="-5400000">
                  <a:off x="631375" y="364912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74" y="1"/>
                      </a:moveTo>
                      <a:lnTo>
                        <a:pt x="311" y="381"/>
                      </a:lnTo>
                      <a:cubicBezTo>
                        <a:pt x="0" y="709"/>
                        <a:pt x="225" y="1244"/>
                        <a:pt x="674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766" name="Google Shape;15766;p16"/>
                <p:cNvSpPr/>
                <p:nvPr/>
              </p:nvSpPr>
              <p:spPr>
                <a:xfrm rot="-5400000">
                  <a:off x="631363" y="4220413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1" y="709"/>
                        <a:pt x="242" y="1244"/>
                        <a:pt x="691" y="1244"/>
                      </a:cubicBezTo>
                      <a:cubicBezTo>
                        <a:pt x="1123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5767" name="Google Shape;15767;p16"/>
            <p:cNvGrpSpPr/>
            <p:nvPr/>
          </p:nvGrpSpPr>
          <p:grpSpPr>
            <a:xfrm rot="5400000">
              <a:off x="6720850" y="-962275"/>
              <a:ext cx="341750" cy="2538050"/>
              <a:chOff x="487050" y="1971275"/>
              <a:chExt cx="341750" cy="2538050"/>
            </a:xfrm>
          </p:grpSpPr>
          <p:sp>
            <p:nvSpPr>
              <p:cNvPr id="15768" name="Google Shape;15768;p16"/>
              <p:cNvSpPr/>
              <p:nvPr/>
            </p:nvSpPr>
            <p:spPr>
              <a:xfrm rot="-5400000">
                <a:off x="-453825" y="3226700"/>
                <a:ext cx="2538050" cy="27200"/>
              </a:xfrm>
              <a:custGeom>
                <a:avLst/>
                <a:gdLst/>
                <a:ahLst/>
                <a:cxnLst/>
                <a:rect l="l" t="t" r="r" b="b"/>
                <a:pathLst>
                  <a:path w="101522" h="1088" extrusionOk="0">
                    <a:moveTo>
                      <a:pt x="1" y="0"/>
                    </a:moveTo>
                    <a:lnTo>
                      <a:pt x="1" y="1088"/>
                    </a:lnTo>
                    <a:lnTo>
                      <a:pt x="101521" y="1088"/>
                    </a:lnTo>
                    <a:lnTo>
                      <a:pt x="10152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69" name="Google Shape;15769;p16"/>
              <p:cNvSpPr/>
              <p:nvPr/>
            </p:nvSpPr>
            <p:spPr>
              <a:xfrm rot="-5400000">
                <a:off x="-535587" y="3232963"/>
                <a:ext cx="2538050" cy="14675"/>
              </a:xfrm>
              <a:custGeom>
                <a:avLst/>
                <a:gdLst/>
                <a:ahLst/>
                <a:cxnLst/>
                <a:rect l="l" t="t" r="r" b="b"/>
                <a:pathLst>
                  <a:path w="101522" h="587" extrusionOk="0">
                    <a:moveTo>
                      <a:pt x="1" y="0"/>
                    </a:moveTo>
                    <a:lnTo>
                      <a:pt x="1" y="587"/>
                    </a:lnTo>
                    <a:lnTo>
                      <a:pt x="101521" y="587"/>
                    </a:lnTo>
                    <a:lnTo>
                      <a:pt x="10152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70" name="Google Shape;15770;p16"/>
              <p:cNvSpPr/>
              <p:nvPr/>
            </p:nvSpPr>
            <p:spPr>
              <a:xfrm rot="-5400000">
                <a:off x="487038" y="2568463"/>
                <a:ext cx="200675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7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71" name="Google Shape;15771;p16"/>
              <p:cNvSpPr/>
              <p:nvPr/>
            </p:nvSpPr>
            <p:spPr>
              <a:xfrm rot="-5400000">
                <a:off x="523163" y="2676663"/>
                <a:ext cx="5700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53" extrusionOk="0">
                    <a:moveTo>
                      <a:pt x="685" y="1"/>
                    </a:moveTo>
                    <a:cubicBezTo>
                      <a:pt x="523" y="1"/>
                      <a:pt x="363" y="78"/>
                      <a:pt x="277" y="234"/>
                    </a:cubicBezTo>
                    <a:lnTo>
                      <a:pt x="139" y="458"/>
                    </a:lnTo>
                    <a:cubicBezTo>
                      <a:pt x="1" y="682"/>
                      <a:pt x="87" y="976"/>
                      <a:pt x="312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279" y="2253"/>
                    </a:lnTo>
                    <a:lnTo>
                      <a:pt x="2124" y="2011"/>
                    </a:lnTo>
                    <a:lnTo>
                      <a:pt x="1106" y="234"/>
                    </a:lnTo>
                    <a:cubicBezTo>
                      <a:pt x="1011" y="78"/>
                      <a:pt x="847" y="1"/>
                      <a:pt x="6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72" name="Google Shape;15772;p16"/>
              <p:cNvSpPr/>
              <p:nvPr/>
            </p:nvSpPr>
            <p:spPr>
              <a:xfrm rot="-5400000">
                <a:off x="615188" y="2654313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05" y="2745"/>
                    </a:cubicBezTo>
                    <a:lnTo>
                      <a:pt x="864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73" name="Google Shape;15773;p16"/>
              <p:cNvSpPr/>
              <p:nvPr/>
            </p:nvSpPr>
            <p:spPr>
              <a:xfrm rot="-5400000">
                <a:off x="525875" y="2654325"/>
                <a:ext cx="3412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5" extrusionOk="0">
                    <a:moveTo>
                      <a:pt x="622" y="0"/>
                    </a:moveTo>
                    <a:cubicBezTo>
                      <a:pt x="242" y="0"/>
                      <a:pt x="1" y="397"/>
                      <a:pt x="190" y="725"/>
                    </a:cubicBezTo>
                    <a:lnTo>
                      <a:pt x="1209" y="2486"/>
                    </a:lnTo>
                    <a:lnTo>
                      <a:pt x="1364" y="2744"/>
                    </a:lnTo>
                    <a:lnTo>
                      <a:pt x="1364" y="483"/>
                    </a:lnTo>
                    <a:cubicBezTo>
                      <a:pt x="1364" y="207"/>
                      <a:pt x="1140" y="0"/>
                      <a:pt x="8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74" name="Google Shape;15774;p16"/>
              <p:cNvSpPr/>
              <p:nvPr/>
            </p:nvSpPr>
            <p:spPr>
              <a:xfrm rot="-5400000">
                <a:off x="615413" y="26148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08" y="2745"/>
                      <a:pt x="484" y="2745"/>
                    </a:cubicBezTo>
                    <a:lnTo>
                      <a:pt x="743" y="2745"/>
                    </a:lnTo>
                    <a:cubicBezTo>
                      <a:pt x="1105" y="2745"/>
                      <a:pt x="1347" y="2331"/>
                      <a:pt x="1157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75" name="Google Shape;15775;p16"/>
              <p:cNvSpPr/>
              <p:nvPr/>
            </p:nvSpPr>
            <p:spPr>
              <a:xfrm rot="-5400000">
                <a:off x="568463" y="2607013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68" y="1139"/>
                    </a:lnTo>
                    <a:cubicBezTo>
                      <a:pt x="2041" y="1178"/>
                      <a:pt x="2121" y="1198"/>
                      <a:pt x="2200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45" y="742"/>
                    </a:lnTo>
                    <a:cubicBezTo>
                      <a:pt x="2935" y="414"/>
                      <a:pt x="2711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76" name="Google Shape;15776;p16"/>
              <p:cNvSpPr/>
              <p:nvPr/>
            </p:nvSpPr>
            <p:spPr>
              <a:xfrm rot="-5400000">
                <a:off x="594975" y="2604650"/>
                <a:ext cx="5655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66" extrusionOk="0">
                    <a:moveTo>
                      <a:pt x="0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7" y="2183"/>
                      <a:pt x="2002" y="2019"/>
                    </a:cubicBezTo>
                    <a:lnTo>
                      <a:pt x="2123" y="1812"/>
                    </a:lnTo>
                    <a:cubicBezTo>
                      <a:pt x="2261" y="1571"/>
                      <a:pt x="2192" y="1260"/>
                      <a:pt x="1951" y="113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77" name="Google Shape;15777;p16"/>
              <p:cNvSpPr/>
              <p:nvPr/>
            </p:nvSpPr>
            <p:spPr>
              <a:xfrm rot="-5400000">
                <a:off x="568350" y="27011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604" y="0"/>
                    </a:moveTo>
                    <a:cubicBezTo>
                      <a:pt x="242" y="0"/>
                      <a:pt x="0" y="414"/>
                      <a:pt x="190" y="725"/>
                    </a:cubicBezTo>
                    <a:lnTo>
                      <a:pt x="311" y="949"/>
                    </a:lnTo>
                    <a:cubicBezTo>
                      <a:pt x="404" y="1100"/>
                      <a:pt x="566" y="1189"/>
                      <a:pt x="737" y="1189"/>
                    </a:cubicBezTo>
                    <a:cubicBezTo>
                      <a:pt x="820" y="1189"/>
                      <a:pt x="905" y="1167"/>
                      <a:pt x="984" y="1122"/>
                    </a:cubicBezTo>
                    <a:lnTo>
                      <a:pt x="293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78" name="Google Shape;15778;p16"/>
              <p:cNvSpPr/>
              <p:nvPr/>
            </p:nvSpPr>
            <p:spPr>
              <a:xfrm rot="-5400000">
                <a:off x="594588" y="2676663"/>
                <a:ext cx="5700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53" extrusionOk="0">
                    <a:moveTo>
                      <a:pt x="2279" y="0"/>
                    </a:moveTo>
                    <a:lnTo>
                      <a:pt x="312" y="1139"/>
                    </a:lnTo>
                    <a:cubicBezTo>
                      <a:pt x="87" y="1260"/>
                      <a:pt x="1" y="1571"/>
                      <a:pt x="139" y="1795"/>
                    </a:cubicBezTo>
                    <a:lnTo>
                      <a:pt x="277" y="2019"/>
                    </a:lnTo>
                    <a:cubicBezTo>
                      <a:pt x="363" y="2175"/>
                      <a:pt x="523" y="2252"/>
                      <a:pt x="685" y="2252"/>
                    </a:cubicBezTo>
                    <a:cubicBezTo>
                      <a:pt x="847" y="2252"/>
                      <a:pt x="1011" y="2175"/>
                      <a:pt x="1106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79" name="Google Shape;15779;p16"/>
              <p:cNvSpPr/>
              <p:nvPr/>
            </p:nvSpPr>
            <p:spPr>
              <a:xfrm rot="-5400000">
                <a:off x="526100" y="261527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38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0" name="Google Shape;15780;p16"/>
              <p:cNvSpPr/>
              <p:nvPr/>
            </p:nvSpPr>
            <p:spPr>
              <a:xfrm rot="-5400000">
                <a:off x="533038" y="2607138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201" y="0"/>
                    </a:moveTo>
                    <a:cubicBezTo>
                      <a:pt x="2121" y="0"/>
                      <a:pt x="2041" y="21"/>
                      <a:pt x="1968" y="66"/>
                    </a:cubicBezTo>
                    <a:lnTo>
                      <a:pt x="381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711" y="1188"/>
                      <a:pt x="2935" y="791"/>
                      <a:pt x="2745" y="463"/>
                    </a:cubicBezTo>
                    <a:lnTo>
                      <a:pt x="2624" y="256"/>
                    </a:lnTo>
                    <a:cubicBezTo>
                      <a:pt x="2531" y="92"/>
                      <a:pt x="2367" y="0"/>
                      <a:pt x="2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1" name="Google Shape;15781;p16"/>
              <p:cNvSpPr/>
              <p:nvPr/>
            </p:nvSpPr>
            <p:spPr>
              <a:xfrm rot="-5400000">
                <a:off x="523438" y="2604863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8" y="2007"/>
                    </a:lnTo>
                    <a:lnTo>
                      <a:pt x="0" y="2249"/>
                    </a:lnTo>
                    <a:lnTo>
                      <a:pt x="380" y="2042"/>
                    </a:lnTo>
                    <a:lnTo>
                      <a:pt x="1951" y="1127"/>
                    </a:lnTo>
                    <a:cubicBezTo>
                      <a:pt x="2175" y="989"/>
                      <a:pt x="2261" y="696"/>
                      <a:pt x="2123" y="454"/>
                    </a:cubicBezTo>
                    <a:lnTo>
                      <a:pt x="2002" y="247"/>
                    </a:lnTo>
                    <a:cubicBezTo>
                      <a:pt x="1907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2" name="Google Shape;15782;p16"/>
              <p:cNvSpPr/>
              <p:nvPr/>
            </p:nvSpPr>
            <p:spPr>
              <a:xfrm rot="-5400000">
                <a:off x="533025" y="27011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737" y="0"/>
                    </a:moveTo>
                    <a:cubicBezTo>
                      <a:pt x="566" y="0"/>
                      <a:pt x="404" y="89"/>
                      <a:pt x="311" y="240"/>
                    </a:cubicBezTo>
                    <a:lnTo>
                      <a:pt x="190" y="464"/>
                    </a:lnTo>
                    <a:cubicBezTo>
                      <a:pt x="0" y="775"/>
                      <a:pt x="242" y="1189"/>
                      <a:pt x="604" y="1189"/>
                    </a:cubicBezTo>
                    <a:lnTo>
                      <a:pt x="2934" y="1189"/>
                    </a:lnTo>
                    <a:lnTo>
                      <a:pt x="1743" y="516"/>
                    </a:lnTo>
                    <a:lnTo>
                      <a:pt x="984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3" name="Google Shape;15783;p16"/>
              <p:cNvSpPr/>
              <p:nvPr/>
            </p:nvSpPr>
            <p:spPr>
              <a:xfrm rot="-5400000">
                <a:off x="557375" y="26388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192" y="0"/>
                    </a:moveTo>
                    <a:cubicBezTo>
                      <a:pt x="536" y="0"/>
                      <a:pt x="1" y="536"/>
                      <a:pt x="1" y="1209"/>
                    </a:cubicBezTo>
                    <a:cubicBezTo>
                      <a:pt x="1" y="1865"/>
                      <a:pt x="536" y="2400"/>
                      <a:pt x="1192" y="2400"/>
                    </a:cubicBezTo>
                    <a:cubicBezTo>
                      <a:pt x="1865" y="2400"/>
                      <a:pt x="2400" y="1865"/>
                      <a:pt x="2400" y="1209"/>
                    </a:cubicBezTo>
                    <a:cubicBezTo>
                      <a:pt x="2400" y="536"/>
                      <a:pt x="1865" y="0"/>
                      <a:pt x="119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4" name="Google Shape;15784;p16"/>
              <p:cNvSpPr/>
              <p:nvPr/>
            </p:nvSpPr>
            <p:spPr>
              <a:xfrm rot="-5400000">
                <a:off x="487250" y="3139975"/>
                <a:ext cx="2002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10" h="8026" extrusionOk="0">
                    <a:moveTo>
                      <a:pt x="7543" y="466"/>
                    </a:moveTo>
                    <a:lnTo>
                      <a:pt x="7543" y="7560"/>
                    </a:lnTo>
                    <a:lnTo>
                      <a:pt x="467" y="7560"/>
                    </a:lnTo>
                    <a:lnTo>
                      <a:pt x="467" y="466"/>
                    </a:lnTo>
                    <a:close/>
                    <a:moveTo>
                      <a:pt x="1" y="0"/>
                    </a:moveTo>
                    <a:lnTo>
                      <a:pt x="1" y="8026"/>
                    </a:lnTo>
                    <a:lnTo>
                      <a:pt x="8009" y="8026"/>
                    </a:lnTo>
                    <a:lnTo>
                      <a:pt x="800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5" name="Google Shape;15785;p16"/>
              <p:cNvSpPr/>
              <p:nvPr/>
            </p:nvSpPr>
            <p:spPr>
              <a:xfrm rot="-5400000">
                <a:off x="523175" y="3247950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682" y="1"/>
                    </a:moveTo>
                    <a:cubicBezTo>
                      <a:pt x="518" y="1"/>
                      <a:pt x="354" y="78"/>
                      <a:pt x="259" y="234"/>
                    </a:cubicBezTo>
                    <a:lnTo>
                      <a:pt x="138" y="458"/>
                    </a:lnTo>
                    <a:cubicBezTo>
                      <a:pt x="0" y="682"/>
                      <a:pt x="87" y="993"/>
                      <a:pt x="311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279" y="2253"/>
                    </a:lnTo>
                    <a:lnTo>
                      <a:pt x="2123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6" name="Google Shape;15786;p16"/>
              <p:cNvSpPr/>
              <p:nvPr/>
            </p:nvSpPr>
            <p:spPr>
              <a:xfrm rot="-5400000">
                <a:off x="615188" y="3225613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64" y="1"/>
                    </a:moveTo>
                    <a:lnTo>
                      <a:pt x="191" y="2020"/>
                    </a:lnTo>
                    <a:cubicBezTo>
                      <a:pt x="1" y="2331"/>
                      <a:pt x="243" y="2745"/>
                      <a:pt x="622" y="2745"/>
                    </a:cubicBezTo>
                    <a:lnTo>
                      <a:pt x="864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7" name="Google Shape;15787;p16"/>
              <p:cNvSpPr/>
              <p:nvPr/>
            </p:nvSpPr>
            <p:spPr>
              <a:xfrm rot="-5400000">
                <a:off x="525875" y="3225625"/>
                <a:ext cx="3412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5" extrusionOk="0">
                    <a:moveTo>
                      <a:pt x="622" y="0"/>
                    </a:moveTo>
                    <a:cubicBezTo>
                      <a:pt x="243" y="0"/>
                      <a:pt x="1" y="397"/>
                      <a:pt x="191" y="725"/>
                    </a:cubicBezTo>
                    <a:lnTo>
                      <a:pt x="1209" y="2486"/>
                    </a:lnTo>
                    <a:lnTo>
                      <a:pt x="1364" y="2744"/>
                    </a:lnTo>
                    <a:lnTo>
                      <a:pt x="1364" y="483"/>
                    </a:lnTo>
                    <a:cubicBezTo>
                      <a:pt x="1364" y="207"/>
                      <a:pt x="1140" y="0"/>
                      <a:pt x="8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8" name="Google Shape;15788;p16"/>
              <p:cNvSpPr/>
              <p:nvPr/>
            </p:nvSpPr>
            <p:spPr>
              <a:xfrm rot="-5400000">
                <a:off x="615200" y="318635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" y="1"/>
                    </a:moveTo>
                    <a:lnTo>
                      <a:pt x="1" y="2262"/>
                    </a:lnTo>
                    <a:cubicBezTo>
                      <a:pt x="1" y="2521"/>
                      <a:pt x="225" y="2745"/>
                      <a:pt x="501" y="2745"/>
                    </a:cubicBezTo>
                    <a:lnTo>
                      <a:pt x="743" y="2745"/>
                    </a:lnTo>
                    <a:cubicBezTo>
                      <a:pt x="1122" y="2745"/>
                      <a:pt x="1364" y="2331"/>
                      <a:pt x="1174" y="202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9" name="Google Shape;15789;p16"/>
              <p:cNvSpPr/>
              <p:nvPr/>
            </p:nvSpPr>
            <p:spPr>
              <a:xfrm rot="-5400000">
                <a:off x="568463" y="3178288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0" y="0"/>
                    </a:moveTo>
                    <a:lnTo>
                      <a:pt x="1951" y="1139"/>
                    </a:lnTo>
                    <a:cubicBezTo>
                      <a:pt x="2029" y="1178"/>
                      <a:pt x="2112" y="1198"/>
                      <a:pt x="2194" y="1198"/>
                    </a:cubicBezTo>
                    <a:cubicBezTo>
                      <a:pt x="2365" y="1198"/>
                      <a:pt x="2530" y="1113"/>
                      <a:pt x="2624" y="949"/>
                    </a:cubicBezTo>
                    <a:lnTo>
                      <a:pt x="2744" y="742"/>
                    </a:lnTo>
                    <a:cubicBezTo>
                      <a:pt x="2934" y="414"/>
                      <a:pt x="2693" y="17"/>
                      <a:pt x="2330" y="1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90" name="Google Shape;15790;p16"/>
              <p:cNvSpPr/>
              <p:nvPr/>
            </p:nvSpPr>
            <p:spPr>
              <a:xfrm rot="-5400000">
                <a:off x="594975" y="3175950"/>
                <a:ext cx="5655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66" extrusionOk="0">
                    <a:moveTo>
                      <a:pt x="1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8" y="2183"/>
                      <a:pt x="2003" y="2019"/>
                    </a:cubicBezTo>
                    <a:lnTo>
                      <a:pt x="2124" y="1812"/>
                    </a:lnTo>
                    <a:cubicBezTo>
                      <a:pt x="2262" y="1571"/>
                      <a:pt x="2193" y="1260"/>
                      <a:pt x="1951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91" name="Google Shape;15791;p16"/>
              <p:cNvSpPr/>
              <p:nvPr/>
            </p:nvSpPr>
            <p:spPr>
              <a:xfrm rot="-5400000">
                <a:off x="568350" y="32724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605" y="0"/>
                    </a:moveTo>
                    <a:cubicBezTo>
                      <a:pt x="242" y="0"/>
                      <a:pt x="1" y="414"/>
                      <a:pt x="190" y="725"/>
                    </a:cubicBezTo>
                    <a:lnTo>
                      <a:pt x="311" y="949"/>
                    </a:lnTo>
                    <a:cubicBezTo>
                      <a:pt x="404" y="1100"/>
                      <a:pt x="567" y="1189"/>
                      <a:pt x="737" y="1189"/>
                    </a:cubicBezTo>
                    <a:cubicBezTo>
                      <a:pt x="820" y="1189"/>
                      <a:pt x="905" y="1167"/>
                      <a:pt x="984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92" name="Google Shape;15792;p16"/>
              <p:cNvSpPr/>
              <p:nvPr/>
            </p:nvSpPr>
            <p:spPr>
              <a:xfrm rot="-5400000">
                <a:off x="594600" y="3247950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2279" y="0"/>
                    </a:moveTo>
                    <a:lnTo>
                      <a:pt x="311" y="1139"/>
                    </a:lnTo>
                    <a:cubicBezTo>
                      <a:pt x="87" y="1260"/>
                      <a:pt x="0" y="1571"/>
                      <a:pt x="138" y="1795"/>
                    </a:cubicBezTo>
                    <a:lnTo>
                      <a:pt x="259" y="2019"/>
                    </a:lnTo>
                    <a:cubicBezTo>
                      <a:pt x="354" y="2175"/>
                      <a:pt x="518" y="2252"/>
                      <a:pt x="682" y="2252"/>
                    </a:cubicBezTo>
                    <a:cubicBezTo>
                      <a:pt x="846" y="2252"/>
                      <a:pt x="1010" y="2175"/>
                      <a:pt x="1105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93" name="Google Shape;15793;p16"/>
              <p:cNvSpPr/>
              <p:nvPr/>
            </p:nvSpPr>
            <p:spPr>
              <a:xfrm rot="-5400000">
                <a:off x="525888" y="3186363"/>
                <a:ext cx="34100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5" extrusionOk="0">
                    <a:moveTo>
                      <a:pt x="501" y="0"/>
                    </a:moveTo>
                    <a:cubicBezTo>
                      <a:pt x="225" y="0"/>
                      <a:pt x="1" y="207"/>
                      <a:pt x="1" y="483"/>
                    </a:cubicBezTo>
                    <a:lnTo>
                      <a:pt x="1" y="2744"/>
                    </a:lnTo>
                    <a:lnTo>
                      <a:pt x="156" y="2486"/>
                    </a:lnTo>
                    <a:lnTo>
                      <a:pt x="1174" y="725"/>
                    </a:lnTo>
                    <a:cubicBezTo>
                      <a:pt x="1364" y="397"/>
                      <a:pt x="1122" y="0"/>
                      <a:pt x="7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94" name="Google Shape;15794;p16"/>
              <p:cNvSpPr/>
              <p:nvPr/>
            </p:nvSpPr>
            <p:spPr>
              <a:xfrm rot="-5400000">
                <a:off x="533038" y="3178413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195" y="0"/>
                    </a:moveTo>
                    <a:cubicBezTo>
                      <a:pt x="2112" y="0"/>
                      <a:pt x="2029" y="21"/>
                      <a:pt x="1951" y="66"/>
                    </a:cubicBezTo>
                    <a:lnTo>
                      <a:pt x="380" y="981"/>
                    </a:lnTo>
                    <a:lnTo>
                      <a:pt x="0" y="1188"/>
                    </a:lnTo>
                    <a:lnTo>
                      <a:pt x="2330" y="1188"/>
                    </a:lnTo>
                    <a:cubicBezTo>
                      <a:pt x="2693" y="1188"/>
                      <a:pt x="2934" y="791"/>
                      <a:pt x="2744" y="463"/>
                    </a:cubicBezTo>
                    <a:lnTo>
                      <a:pt x="2624" y="256"/>
                    </a:lnTo>
                    <a:cubicBezTo>
                      <a:pt x="2530" y="92"/>
                      <a:pt x="2366" y="0"/>
                      <a:pt x="21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95" name="Google Shape;15795;p16"/>
              <p:cNvSpPr/>
              <p:nvPr/>
            </p:nvSpPr>
            <p:spPr>
              <a:xfrm rot="-5400000">
                <a:off x="523438" y="3176163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9" y="2007"/>
                    </a:lnTo>
                    <a:lnTo>
                      <a:pt x="1" y="2249"/>
                    </a:lnTo>
                    <a:lnTo>
                      <a:pt x="380" y="2042"/>
                    </a:lnTo>
                    <a:lnTo>
                      <a:pt x="1951" y="1127"/>
                    </a:lnTo>
                    <a:cubicBezTo>
                      <a:pt x="2175" y="989"/>
                      <a:pt x="2262" y="696"/>
                      <a:pt x="2124" y="454"/>
                    </a:cubicBezTo>
                    <a:lnTo>
                      <a:pt x="2003" y="247"/>
                    </a:lnTo>
                    <a:cubicBezTo>
                      <a:pt x="1908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96" name="Google Shape;15796;p16"/>
              <p:cNvSpPr/>
              <p:nvPr/>
            </p:nvSpPr>
            <p:spPr>
              <a:xfrm rot="-5400000">
                <a:off x="533025" y="32724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1" y="240"/>
                    </a:cubicBezTo>
                    <a:lnTo>
                      <a:pt x="190" y="464"/>
                    </a:lnTo>
                    <a:cubicBezTo>
                      <a:pt x="1" y="775"/>
                      <a:pt x="242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4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97" name="Google Shape;15797;p16"/>
              <p:cNvSpPr/>
              <p:nvPr/>
            </p:nvSpPr>
            <p:spPr>
              <a:xfrm rot="-5400000">
                <a:off x="552325" y="3215125"/>
                <a:ext cx="70375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2815" h="2411" extrusionOk="0">
                    <a:moveTo>
                      <a:pt x="1606" y="0"/>
                    </a:moveTo>
                    <a:cubicBezTo>
                      <a:pt x="536" y="0"/>
                      <a:pt x="1" y="1295"/>
                      <a:pt x="760" y="2054"/>
                    </a:cubicBezTo>
                    <a:cubicBezTo>
                      <a:pt x="1006" y="2301"/>
                      <a:pt x="1309" y="2411"/>
                      <a:pt x="1605" y="2411"/>
                    </a:cubicBezTo>
                    <a:cubicBezTo>
                      <a:pt x="2223" y="2411"/>
                      <a:pt x="2814" y="1932"/>
                      <a:pt x="2814" y="1209"/>
                    </a:cubicBezTo>
                    <a:cubicBezTo>
                      <a:pt x="2814" y="536"/>
                      <a:pt x="2262" y="0"/>
                      <a:pt x="160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98" name="Google Shape;15798;p16"/>
              <p:cNvSpPr/>
              <p:nvPr/>
            </p:nvSpPr>
            <p:spPr>
              <a:xfrm rot="-5400000">
                <a:off x="487263" y="3711263"/>
                <a:ext cx="200225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09" h="8026" extrusionOk="0">
                    <a:moveTo>
                      <a:pt x="7542" y="466"/>
                    </a:moveTo>
                    <a:lnTo>
                      <a:pt x="7542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08" y="8026"/>
                    </a:lnTo>
                    <a:lnTo>
                      <a:pt x="800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99" name="Google Shape;15799;p16"/>
              <p:cNvSpPr/>
              <p:nvPr/>
            </p:nvSpPr>
            <p:spPr>
              <a:xfrm rot="-5400000">
                <a:off x="523388" y="38194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682" y="1"/>
                    </a:moveTo>
                    <a:cubicBezTo>
                      <a:pt x="518" y="1"/>
                      <a:pt x="354" y="78"/>
                      <a:pt x="259" y="234"/>
                    </a:cubicBezTo>
                    <a:lnTo>
                      <a:pt x="139" y="458"/>
                    </a:lnTo>
                    <a:cubicBezTo>
                      <a:pt x="1" y="682"/>
                      <a:pt x="70" y="993"/>
                      <a:pt x="311" y="1114"/>
                    </a:cubicBezTo>
                    <a:lnTo>
                      <a:pt x="1071" y="1563"/>
                    </a:lnTo>
                    <a:lnTo>
                      <a:pt x="2262" y="2253"/>
                    </a:lnTo>
                    <a:lnTo>
                      <a:pt x="2124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00" name="Google Shape;15800;p16"/>
              <p:cNvSpPr/>
              <p:nvPr/>
            </p:nvSpPr>
            <p:spPr>
              <a:xfrm rot="-5400000">
                <a:off x="615200" y="379690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0" y="2331"/>
                      <a:pt x="242" y="2745"/>
                      <a:pt x="604" y="2745"/>
                    </a:cubicBezTo>
                    <a:lnTo>
                      <a:pt x="863" y="2745"/>
                    </a:lnTo>
                    <a:cubicBezTo>
                      <a:pt x="1139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01" name="Google Shape;15801;p16"/>
              <p:cNvSpPr/>
              <p:nvPr/>
            </p:nvSpPr>
            <p:spPr>
              <a:xfrm rot="-5400000">
                <a:off x="526100" y="379712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604" y="0"/>
                    </a:moveTo>
                    <a:cubicBezTo>
                      <a:pt x="242" y="0"/>
                      <a:pt x="0" y="397"/>
                      <a:pt x="190" y="725"/>
                    </a:cubicBezTo>
                    <a:lnTo>
                      <a:pt x="1208" y="2486"/>
                    </a:lnTo>
                    <a:lnTo>
                      <a:pt x="1346" y="2744"/>
                    </a:lnTo>
                    <a:lnTo>
                      <a:pt x="1346" y="483"/>
                    </a:lnTo>
                    <a:cubicBezTo>
                      <a:pt x="1346" y="207"/>
                      <a:pt x="1139" y="0"/>
                      <a:pt x="8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02" name="Google Shape;15802;p16"/>
              <p:cNvSpPr/>
              <p:nvPr/>
            </p:nvSpPr>
            <p:spPr>
              <a:xfrm rot="-5400000">
                <a:off x="615188" y="3757638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" y="1"/>
                    </a:moveTo>
                    <a:lnTo>
                      <a:pt x="1" y="2262"/>
                    </a:lnTo>
                    <a:cubicBezTo>
                      <a:pt x="1" y="2521"/>
                      <a:pt x="225" y="2745"/>
                      <a:pt x="484" y="2745"/>
                    </a:cubicBezTo>
                    <a:lnTo>
                      <a:pt x="743" y="2745"/>
                    </a:lnTo>
                    <a:cubicBezTo>
                      <a:pt x="1123" y="2745"/>
                      <a:pt x="1364" y="2331"/>
                      <a:pt x="1174" y="202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03" name="Google Shape;15803;p16"/>
              <p:cNvSpPr/>
              <p:nvPr/>
            </p:nvSpPr>
            <p:spPr>
              <a:xfrm rot="-5400000">
                <a:off x="568513" y="3749638"/>
                <a:ext cx="732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1" h="1198" extrusionOk="0">
                    <a:moveTo>
                      <a:pt x="0" y="0"/>
                    </a:moveTo>
                    <a:lnTo>
                      <a:pt x="1951" y="1139"/>
                    </a:lnTo>
                    <a:cubicBezTo>
                      <a:pt x="2029" y="1178"/>
                      <a:pt x="2112" y="1198"/>
                      <a:pt x="2194" y="1198"/>
                    </a:cubicBezTo>
                    <a:cubicBezTo>
                      <a:pt x="2366" y="1198"/>
                      <a:pt x="2530" y="1113"/>
                      <a:pt x="2624" y="949"/>
                    </a:cubicBezTo>
                    <a:lnTo>
                      <a:pt x="2745" y="742"/>
                    </a:lnTo>
                    <a:cubicBezTo>
                      <a:pt x="2931" y="421"/>
                      <a:pt x="2703" y="17"/>
                      <a:pt x="2336" y="17"/>
                    </a:cubicBezTo>
                    <a:cubicBezTo>
                      <a:pt x="2329" y="17"/>
                      <a:pt x="2321" y="17"/>
                      <a:pt x="2313" y="1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04" name="Google Shape;15804;p16"/>
              <p:cNvSpPr/>
              <p:nvPr/>
            </p:nvSpPr>
            <p:spPr>
              <a:xfrm rot="-5400000">
                <a:off x="594763" y="3747463"/>
                <a:ext cx="569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66" extrusionOk="0">
                    <a:moveTo>
                      <a:pt x="1" y="0"/>
                    </a:moveTo>
                    <a:lnTo>
                      <a:pt x="1174" y="2019"/>
                    </a:lnTo>
                    <a:cubicBezTo>
                      <a:pt x="1269" y="2183"/>
                      <a:pt x="1433" y="2265"/>
                      <a:pt x="1595" y="2265"/>
                    </a:cubicBezTo>
                    <a:cubicBezTo>
                      <a:pt x="1757" y="2265"/>
                      <a:pt x="1916" y="2183"/>
                      <a:pt x="2003" y="2019"/>
                    </a:cubicBezTo>
                    <a:lnTo>
                      <a:pt x="2141" y="1812"/>
                    </a:lnTo>
                    <a:cubicBezTo>
                      <a:pt x="2279" y="1571"/>
                      <a:pt x="2210" y="1260"/>
                      <a:pt x="1968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05" name="Google Shape;15805;p16"/>
              <p:cNvSpPr/>
              <p:nvPr/>
            </p:nvSpPr>
            <p:spPr>
              <a:xfrm rot="-5400000">
                <a:off x="568338" y="3843763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622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5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06" name="Google Shape;15806;p16"/>
              <p:cNvSpPr/>
              <p:nvPr/>
            </p:nvSpPr>
            <p:spPr>
              <a:xfrm rot="-5400000">
                <a:off x="594813" y="38194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2262" y="0"/>
                    </a:moveTo>
                    <a:lnTo>
                      <a:pt x="311" y="1139"/>
                    </a:lnTo>
                    <a:cubicBezTo>
                      <a:pt x="70" y="1260"/>
                      <a:pt x="1" y="1571"/>
                      <a:pt x="139" y="1795"/>
                    </a:cubicBezTo>
                    <a:lnTo>
                      <a:pt x="259" y="2019"/>
                    </a:lnTo>
                    <a:cubicBezTo>
                      <a:pt x="354" y="2175"/>
                      <a:pt x="518" y="2252"/>
                      <a:pt x="682" y="2252"/>
                    </a:cubicBezTo>
                    <a:cubicBezTo>
                      <a:pt x="846" y="2252"/>
                      <a:pt x="1010" y="2175"/>
                      <a:pt x="1105" y="2019"/>
                    </a:cubicBezTo>
                    <a:lnTo>
                      <a:pt x="22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07" name="Google Shape;15807;p16"/>
              <p:cNvSpPr/>
              <p:nvPr/>
            </p:nvSpPr>
            <p:spPr>
              <a:xfrm rot="-5400000">
                <a:off x="525913" y="3757688"/>
                <a:ext cx="340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2746" extrusionOk="0">
                    <a:moveTo>
                      <a:pt x="766" y="1"/>
                    </a:moveTo>
                    <a:cubicBezTo>
                      <a:pt x="758" y="1"/>
                      <a:pt x="751" y="1"/>
                      <a:pt x="743" y="1"/>
                    </a:cubicBezTo>
                    <a:lnTo>
                      <a:pt x="484" y="1"/>
                    </a:lnTo>
                    <a:cubicBezTo>
                      <a:pt x="208" y="1"/>
                      <a:pt x="1" y="225"/>
                      <a:pt x="1" y="484"/>
                    </a:cubicBezTo>
                    <a:lnTo>
                      <a:pt x="1" y="2745"/>
                    </a:lnTo>
                    <a:lnTo>
                      <a:pt x="156" y="2487"/>
                    </a:lnTo>
                    <a:lnTo>
                      <a:pt x="1174" y="726"/>
                    </a:lnTo>
                    <a:cubicBezTo>
                      <a:pt x="1360" y="405"/>
                      <a:pt x="1132" y="1"/>
                      <a:pt x="76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08" name="Google Shape;15808;p16"/>
              <p:cNvSpPr/>
              <p:nvPr/>
            </p:nvSpPr>
            <p:spPr>
              <a:xfrm rot="-5400000">
                <a:off x="532875" y="3749525"/>
                <a:ext cx="737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49" h="1189" extrusionOk="0">
                    <a:moveTo>
                      <a:pt x="2204" y="0"/>
                    </a:moveTo>
                    <a:cubicBezTo>
                      <a:pt x="2122" y="0"/>
                      <a:pt x="2041" y="21"/>
                      <a:pt x="1968" y="66"/>
                    </a:cubicBezTo>
                    <a:lnTo>
                      <a:pt x="380" y="981"/>
                    </a:lnTo>
                    <a:lnTo>
                      <a:pt x="0" y="1188"/>
                    </a:lnTo>
                    <a:lnTo>
                      <a:pt x="2331" y="1188"/>
                    </a:lnTo>
                    <a:cubicBezTo>
                      <a:pt x="2338" y="1188"/>
                      <a:pt x="2346" y="1188"/>
                      <a:pt x="2353" y="1188"/>
                    </a:cubicBezTo>
                    <a:cubicBezTo>
                      <a:pt x="2720" y="1188"/>
                      <a:pt x="2948" y="784"/>
                      <a:pt x="2762" y="463"/>
                    </a:cubicBezTo>
                    <a:lnTo>
                      <a:pt x="2624" y="256"/>
                    </a:lnTo>
                    <a:cubicBezTo>
                      <a:pt x="2542" y="92"/>
                      <a:pt x="2374" y="0"/>
                      <a:pt x="220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09" name="Google Shape;15809;p16"/>
              <p:cNvSpPr/>
              <p:nvPr/>
            </p:nvSpPr>
            <p:spPr>
              <a:xfrm rot="-5400000">
                <a:off x="523225" y="3747675"/>
                <a:ext cx="56975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49" extrusionOk="0">
                    <a:moveTo>
                      <a:pt x="1597" y="1"/>
                    </a:moveTo>
                    <a:cubicBezTo>
                      <a:pt x="1433" y="1"/>
                      <a:pt x="1269" y="83"/>
                      <a:pt x="1174" y="247"/>
                    </a:cubicBezTo>
                    <a:lnTo>
                      <a:pt x="156" y="2007"/>
                    </a:lnTo>
                    <a:lnTo>
                      <a:pt x="1" y="2249"/>
                    </a:lnTo>
                    <a:lnTo>
                      <a:pt x="380" y="2042"/>
                    </a:lnTo>
                    <a:lnTo>
                      <a:pt x="1968" y="1127"/>
                    </a:lnTo>
                    <a:cubicBezTo>
                      <a:pt x="2193" y="989"/>
                      <a:pt x="2279" y="696"/>
                      <a:pt x="2141" y="454"/>
                    </a:cubicBezTo>
                    <a:lnTo>
                      <a:pt x="2020" y="247"/>
                    </a:lnTo>
                    <a:cubicBezTo>
                      <a:pt x="1925" y="83"/>
                      <a:pt x="1761" y="1"/>
                      <a:pt x="159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10" name="Google Shape;15810;p16"/>
              <p:cNvSpPr/>
              <p:nvPr/>
            </p:nvSpPr>
            <p:spPr>
              <a:xfrm rot="-5400000">
                <a:off x="533013" y="3843763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2" y="240"/>
                    </a:cubicBezTo>
                    <a:lnTo>
                      <a:pt x="191" y="464"/>
                    </a:lnTo>
                    <a:cubicBezTo>
                      <a:pt x="1" y="775"/>
                      <a:pt x="225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5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11" name="Google Shape;15811;p16"/>
              <p:cNvSpPr/>
              <p:nvPr/>
            </p:nvSpPr>
            <p:spPr>
              <a:xfrm rot="-5400000">
                <a:off x="557375" y="37818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208" y="0"/>
                    </a:moveTo>
                    <a:cubicBezTo>
                      <a:pt x="535" y="0"/>
                      <a:pt x="0" y="536"/>
                      <a:pt x="0" y="1209"/>
                    </a:cubicBezTo>
                    <a:cubicBezTo>
                      <a:pt x="0" y="1865"/>
                      <a:pt x="535" y="2400"/>
                      <a:pt x="1208" y="2400"/>
                    </a:cubicBezTo>
                    <a:cubicBezTo>
                      <a:pt x="1864" y="2400"/>
                      <a:pt x="2399" y="1865"/>
                      <a:pt x="2399" y="1209"/>
                    </a:cubicBezTo>
                    <a:cubicBezTo>
                      <a:pt x="2399" y="536"/>
                      <a:pt x="1864" y="0"/>
                      <a:pt x="12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12" name="Google Shape;15812;p16"/>
              <p:cNvSpPr/>
              <p:nvPr/>
            </p:nvSpPr>
            <p:spPr>
              <a:xfrm rot="-5400000">
                <a:off x="487050" y="4282775"/>
                <a:ext cx="2006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83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13" name="Google Shape;15813;p16"/>
              <p:cNvSpPr/>
              <p:nvPr/>
            </p:nvSpPr>
            <p:spPr>
              <a:xfrm rot="-5400000">
                <a:off x="523388" y="43907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683" y="1"/>
                    </a:moveTo>
                    <a:cubicBezTo>
                      <a:pt x="519" y="1"/>
                      <a:pt x="355" y="78"/>
                      <a:pt x="260" y="234"/>
                    </a:cubicBezTo>
                    <a:lnTo>
                      <a:pt x="139" y="458"/>
                    </a:lnTo>
                    <a:cubicBezTo>
                      <a:pt x="1" y="682"/>
                      <a:pt x="70" y="993"/>
                      <a:pt x="312" y="1114"/>
                    </a:cubicBezTo>
                    <a:lnTo>
                      <a:pt x="1071" y="1563"/>
                    </a:lnTo>
                    <a:lnTo>
                      <a:pt x="2262" y="2253"/>
                    </a:lnTo>
                    <a:lnTo>
                      <a:pt x="2124" y="2011"/>
                    </a:lnTo>
                    <a:lnTo>
                      <a:pt x="1106" y="234"/>
                    </a:lnTo>
                    <a:cubicBezTo>
                      <a:pt x="1011" y="78"/>
                      <a:pt x="847" y="1"/>
                      <a:pt x="6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14" name="Google Shape;15814;p16"/>
              <p:cNvSpPr/>
              <p:nvPr/>
            </p:nvSpPr>
            <p:spPr>
              <a:xfrm rot="-5400000">
                <a:off x="615188" y="4368188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47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22" y="2745"/>
                    </a:cubicBezTo>
                    <a:lnTo>
                      <a:pt x="881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15" name="Google Shape;15815;p16"/>
              <p:cNvSpPr/>
              <p:nvPr/>
            </p:nvSpPr>
            <p:spPr>
              <a:xfrm rot="-5400000">
                <a:off x="526138" y="4368363"/>
                <a:ext cx="335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2746" extrusionOk="0">
                    <a:moveTo>
                      <a:pt x="595" y="1"/>
                    </a:moveTo>
                    <a:cubicBezTo>
                      <a:pt x="229" y="1"/>
                      <a:pt x="0" y="405"/>
                      <a:pt x="186" y="726"/>
                    </a:cubicBezTo>
                    <a:lnTo>
                      <a:pt x="1205" y="2487"/>
                    </a:lnTo>
                    <a:lnTo>
                      <a:pt x="1343" y="2745"/>
                    </a:lnTo>
                    <a:lnTo>
                      <a:pt x="1343" y="484"/>
                    </a:lnTo>
                    <a:cubicBezTo>
                      <a:pt x="1343" y="225"/>
                      <a:pt x="1136" y="1"/>
                      <a:pt x="877" y="1"/>
                    </a:cubicBezTo>
                    <a:lnTo>
                      <a:pt x="618" y="1"/>
                    </a:lnTo>
                    <a:cubicBezTo>
                      <a:pt x="610" y="1"/>
                      <a:pt x="603" y="1"/>
                      <a:pt x="59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16" name="Google Shape;15816;p16"/>
              <p:cNvSpPr/>
              <p:nvPr/>
            </p:nvSpPr>
            <p:spPr>
              <a:xfrm rot="-5400000">
                <a:off x="615413" y="43291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25" y="2745"/>
                      <a:pt x="483" y="2745"/>
                    </a:cubicBezTo>
                    <a:lnTo>
                      <a:pt x="742" y="2745"/>
                    </a:lnTo>
                    <a:cubicBezTo>
                      <a:pt x="1122" y="2745"/>
                      <a:pt x="1346" y="2331"/>
                      <a:pt x="1174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17" name="Google Shape;15817;p16"/>
              <p:cNvSpPr/>
              <p:nvPr/>
            </p:nvSpPr>
            <p:spPr>
              <a:xfrm rot="-5400000">
                <a:off x="568463" y="4320888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51" y="1139"/>
                    </a:lnTo>
                    <a:cubicBezTo>
                      <a:pt x="2029" y="1178"/>
                      <a:pt x="2113" y="1198"/>
                      <a:pt x="2194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45" y="742"/>
                    </a:lnTo>
                    <a:cubicBezTo>
                      <a:pt x="2935" y="414"/>
                      <a:pt x="2693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18" name="Google Shape;15818;p16"/>
              <p:cNvSpPr/>
              <p:nvPr/>
            </p:nvSpPr>
            <p:spPr>
              <a:xfrm rot="-5400000">
                <a:off x="594763" y="4318738"/>
                <a:ext cx="569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66" extrusionOk="0">
                    <a:moveTo>
                      <a:pt x="0" y="0"/>
                    </a:moveTo>
                    <a:lnTo>
                      <a:pt x="1174" y="2019"/>
                    </a:lnTo>
                    <a:cubicBezTo>
                      <a:pt x="1269" y="2183"/>
                      <a:pt x="1433" y="2265"/>
                      <a:pt x="1594" y="2265"/>
                    </a:cubicBezTo>
                    <a:cubicBezTo>
                      <a:pt x="1756" y="2265"/>
                      <a:pt x="1916" y="2183"/>
                      <a:pt x="2002" y="2019"/>
                    </a:cubicBezTo>
                    <a:lnTo>
                      <a:pt x="2140" y="1812"/>
                    </a:lnTo>
                    <a:cubicBezTo>
                      <a:pt x="2278" y="1571"/>
                      <a:pt x="2192" y="1260"/>
                      <a:pt x="1968" y="113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19" name="Google Shape;15819;p16"/>
              <p:cNvSpPr/>
              <p:nvPr/>
            </p:nvSpPr>
            <p:spPr>
              <a:xfrm rot="-5400000">
                <a:off x="568125" y="4415275"/>
                <a:ext cx="738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53" h="1189" extrusionOk="0">
                    <a:moveTo>
                      <a:pt x="622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6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20" name="Google Shape;15820;p16"/>
              <p:cNvSpPr/>
              <p:nvPr/>
            </p:nvSpPr>
            <p:spPr>
              <a:xfrm rot="-5400000">
                <a:off x="594813" y="43907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2262" y="0"/>
                    </a:moveTo>
                    <a:lnTo>
                      <a:pt x="312" y="1139"/>
                    </a:lnTo>
                    <a:cubicBezTo>
                      <a:pt x="70" y="1260"/>
                      <a:pt x="1" y="1571"/>
                      <a:pt x="139" y="1795"/>
                    </a:cubicBezTo>
                    <a:lnTo>
                      <a:pt x="260" y="2019"/>
                    </a:lnTo>
                    <a:cubicBezTo>
                      <a:pt x="355" y="2175"/>
                      <a:pt x="519" y="2252"/>
                      <a:pt x="683" y="2252"/>
                    </a:cubicBezTo>
                    <a:cubicBezTo>
                      <a:pt x="847" y="2252"/>
                      <a:pt x="1011" y="2175"/>
                      <a:pt x="1106" y="2019"/>
                    </a:cubicBezTo>
                    <a:lnTo>
                      <a:pt x="22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21" name="Google Shape;15821;p16"/>
              <p:cNvSpPr/>
              <p:nvPr/>
            </p:nvSpPr>
            <p:spPr>
              <a:xfrm rot="-5400000">
                <a:off x="526100" y="4329150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55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22" name="Google Shape;15822;p16"/>
              <p:cNvSpPr/>
              <p:nvPr/>
            </p:nvSpPr>
            <p:spPr>
              <a:xfrm rot="-5400000">
                <a:off x="533038" y="4321013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195" y="0"/>
                    </a:moveTo>
                    <a:cubicBezTo>
                      <a:pt x="2113" y="0"/>
                      <a:pt x="2029" y="21"/>
                      <a:pt x="1951" y="66"/>
                    </a:cubicBezTo>
                    <a:lnTo>
                      <a:pt x="381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693" y="1188"/>
                      <a:pt x="2935" y="791"/>
                      <a:pt x="2745" y="463"/>
                    </a:cubicBezTo>
                    <a:lnTo>
                      <a:pt x="2624" y="256"/>
                    </a:lnTo>
                    <a:cubicBezTo>
                      <a:pt x="2531" y="92"/>
                      <a:pt x="2367" y="0"/>
                      <a:pt x="21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23" name="Google Shape;15823;p16"/>
              <p:cNvSpPr/>
              <p:nvPr/>
            </p:nvSpPr>
            <p:spPr>
              <a:xfrm rot="-5400000">
                <a:off x="523225" y="4318950"/>
                <a:ext cx="56975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49" extrusionOk="0">
                    <a:moveTo>
                      <a:pt x="1594" y="1"/>
                    </a:moveTo>
                    <a:cubicBezTo>
                      <a:pt x="1433" y="1"/>
                      <a:pt x="1269" y="83"/>
                      <a:pt x="1174" y="247"/>
                    </a:cubicBezTo>
                    <a:lnTo>
                      <a:pt x="155" y="2007"/>
                    </a:lnTo>
                    <a:lnTo>
                      <a:pt x="0" y="2249"/>
                    </a:lnTo>
                    <a:lnTo>
                      <a:pt x="380" y="2042"/>
                    </a:lnTo>
                    <a:lnTo>
                      <a:pt x="1968" y="1127"/>
                    </a:lnTo>
                    <a:cubicBezTo>
                      <a:pt x="2192" y="989"/>
                      <a:pt x="2278" y="696"/>
                      <a:pt x="2140" y="454"/>
                    </a:cubicBezTo>
                    <a:lnTo>
                      <a:pt x="2002" y="247"/>
                    </a:lnTo>
                    <a:cubicBezTo>
                      <a:pt x="1916" y="83"/>
                      <a:pt x="1756" y="1"/>
                      <a:pt x="15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24" name="Google Shape;15824;p16"/>
              <p:cNvSpPr/>
              <p:nvPr/>
            </p:nvSpPr>
            <p:spPr>
              <a:xfrm rot="-5400000">
                <a:off x="532800" y="4415275"/>
                <a:ext cx="738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53" h="1189" extrusionOk="0">
                    <a:moveTo>
                      <a:pt x="755" y="0"/>
                    </a:moveTo>
                    <a:cubicBezTo>
                      <a:pt x="584" y="0"/>
                      <a:pt x="422" y="89"/>
                      <a:pt x="329" y="240"/>
                    </a:cubicBezTo>
                    <a:lnTo>
                      <a:pt x="208" y="464"/>
                    </a:lnTo>
                    <a:cubicBezTo>
                      <a:pt x="1" y="775"/>
                      <a:pt x="243" y="1189"/>
                      <a:pt x="622" y="1189"/>
                    </a:cubicBezTo>
                    <a:lnTo>
                      <a:pt x="2952" y="1189"/>
                    </a:lnTo>
                    <a:lnTo>
                      <a:pt x="1761" y="516"/>
                    </a:lnTo>
                    <a:lnTo>
                      <a:pt x="1002" y="67"/>
                    </a:lnTo>
                    <a:cubicBezTo>
                      <a:pt x="923" y="22"/>
                      <a:pt x="838" y="0"/>
                      <a:pt x="7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25" name="Google Shape;15825;p16"/>
              <p:cNvSpPr/>
              <p:nvPr/>
            </p:nvSpPr>
            <p:spPr>
              <a:xfrm rot="-5400000">
                <a:off x="557375" y="43531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209" y="0"/>
                    </a:moveTo>
                    <a:cubicBezTo>
                      <a:pt x="535" y="0"/>
                      <a:pt x="0" y="536"/>
                      <a:pt x="0" y="1209"/>
                    </a:cubicBezTo>
                    <a:cubicBezTo>
                      <a:pt x="0" y="1865"/>
                      <a:pt x="535" y="2400"/>
                      <a:pt x="1209" y="2400"/>
                    </a:cubicBezTo>
                    <a:cubicBezTo>
                      <a:pt x="1864" y="2400"/>
                      <a:pt x="2399" y="1865"/>
                      <a:pt x="2399" y="1209"/>
                    </a:cubicBezTo>
                    <a:cubicBezTo>
                      <a:pt x="2399" y="536"/>
                      <a:pt x="1864" y="0"/>
                      <a:pt x="12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26" name="Google Shape;15826;p16"/>
              <p:cNvSpPr/>
              <p:nvPr/>
            </p:nvSpPr>
            <p:spPr>
              <a:xfrm rot="-5400000">
                <a:off x="487050" y="1997175"/>
                <a:ext cx="2006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27" name="Google Shape;15827;p16"/>
              <p:cNvSpPr/>
              <p:nvPr/>
            </p:nvSpPr>
            <p:spPr>
              <a:xfrm rot="-5400000">
                <a:off x="523175" y="2105375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685" y="1"/>
                    </a:moveTo>
                    <a:cubicBezTo>
                      <a:pt x="523" y="1"/>
                      <a:pt x="363" y="78"/>
                      <a:pt x="277" y="234"/>
                    </a:cubicBezTo>
                    <a:lnTo>
                      <a:pt x="139" y="458"/>
                    </a:lnTo>
                    <a:cubicBezTo>
                      <a:pt x="1" y="682"/>
                      <a:pt x="87" y="976"/>
                      <a:pt x="311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124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28" name="Google Shape;15828;p16"/>
              <p:cNvSpPr/>
              <p:nvPr/>
            </p:nvSpPr>
            <p:spPr>
              <a:xfrm rot="-5400000">
                <a:off x="615200" y="208260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05" y="2745"/>
                    </a:cubicBezTo>
                    <a:lnTo>
                      <a:pt x="863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29" name="Google Shape;15829;p16"/>
              <p:cNvSpPr/>
              <p:nvPr/>
            </p:nvSpPr>
            <p:spPr>
              <a:xfrm rot="-5400000">
                <a:off x="526100" y="208282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605" y="0"/>
                    </a:moveTo>
                    <a:cubicBezTo>
                      <a:pt x="225" y="0"/>
                      <a:pt x="1" y="397"/>
                      <a:pt x="173" y="725"/>
                    </a:cubicBezTo>
                    <a:lnTo>
                      <a:pt x="1209" y="2486"/>
                    </a:lnTo>
                    <a:lnTo>
                      <a:pt x="1347" y="2744"/>
                    </a:lnTo>
                    <a:lnTo>
                      <a:pt x="1347" y="483"/>
                    </a:lnTo>
                    <a:cubicBezTo>
                      <a:pt x="1347" y="207"/>
                      <a:pt x="1122" y="0"/>
                      <a:pt x="8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30" name="Google Shape;15830;p16"/>
              <p:cNvSpPr/>
              <p:nvPr/>
            </p:nvSpPr>
            <p:spPr>
              <a:xfrm rot="-5400000">
                <a:off x="615413" y="20435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07" y="2745"/>
                      <a:pt x="483" y="2745"/>
                    </a:cubicBezTo>
                    <a:lnTo>
                      <a:pt x="742" y="2745"/>
                    </a:lnTo>
                    <a:cubicBezTo>
                      <a:pt x="1105" y="2745"/>
                      <a:pt x="1346" y="2331"/>
                      <a:pt x="1157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31" name="Google Shape;15831;p16"/>
              <p:cNvSpPr/>
              <p:nvPr/>
            </p:nvSpPr>
            <p:spPr>
              <a:xfrm rot="-5400000">
                <a:off x="568463" y="2035713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68" y="1139"/>
                    </a:lnTo>
                    <a:cubicBezTo>
                      <a:pt x="2041" y="1178"/>
                      <a:pt x="2120" y="1198"/>
                      <a:pt x="2200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62" y="742"/>
                    </a:lnTo>
                    <a:cubicBezTo>
                      <a:pt x="2935" y="414"/>
                      <a:pt x="2710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32" name="Google Shape;15832;p16"/>
              <p:cNvSpPr/>
              <p:nvPr/>
            </p:nvSpPr>
            <p:spPr>
              <a:xfrm rot="-5400000">
                <a:off x="594750" y="2033150"/>
                <a:ext cx="5700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66" extrusionOk="0">
                    <a:moveTo>
                      <a:pt x="1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8" y="2183"/>
                      <a:pt x="2003" y="2019"/>
                    </a:cubicBezTo>
                    <a:lnTo>
                      <a:pt x="2141" y="1812"/>
                    </a:lnTo>
                    <a:cubicBezTo>
                      <a:pt x="2279" y="1571"/>
                      <a:pt x="2193" y="1260"/>
                      <a:pt x="1951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33" name="Google Shape;15833;p16"/>
              <p:cNvSpPr/>
              <p:nvPr/>
            </p:nvSpPr>
            <p:spPr>
              <a:xfrm rot="-5400000">
                <a:off x="568338" y="2129888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605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6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34" name="Google Shape;15834;p16"/>
              <p:cNvSpPr/>
              <p:nvPr/>
            </p:nvSpPr>
            <p:spPr>
              <a:xfrm rot="-5400000">
                <a:off x="594600" y="2105375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2279" y="0"/>
                    </a:moveTo>
                    <a:lnTo>
                      <a:pt x="329" y="1139"/>
                    </a:lnTo>
                    <a:cubicBezTo>
                      <a:pt x="87" y="1260"/>
                      <a:pt x="1" y="1571"/>
                      <a:pt x="139" y="1795"/>
                    </a:cubicBezTo>
                    <a:lnTo>
                      <a:pt x="277" y="2019"/>
                    </a:lnTo>
                    <a:cubicBezTo>
                      <a:pt x="372" y="2175"/>
                      <a:pt x="536" y="2252"/>
                      <a:pt x="697" y="2252"/>
                    </a:cubicBezTo>
                    <a:cubicBezTo>
                      <a:pt x="859" y="2252"/>
                      <a:pt x="1019" y="2175"/>
                      <a:pt x="1105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35" name="Google Shape;15835;p16"/>
              <p:cNvSpPr/>
              <p:nvPr/>
            </p:nvSpPr>
            <p:spPr>
              <a:xfrm rot="-5400000">
                <a:off x="526100" y="2043550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38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36" name="Google Shape;15836;p16"/>
              <p:cNvSpPr/>
              <p:nvPr/>
            </p:nvSpPr>
            <p:spPr>
              <a:xfrm rot="-5400000">
                <a:off x="533038" y="2035838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200" y="0"/>
                    </a:moveTo>
                    <a:cubicBezTo>
                      <a:pt x="2121" y="0"/>
                      <a:pt x="2041" y="21"/>
                      <a:pt x="1968" y="66"/>
                    </a:cubicBezTo>
                    <a:lnTo>
                      <a:pt x="380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710" y="1188"/>
                      <a:pt x="2935" y="791"/>
                      <a:pt x="2762" y="463"/>
                    </a:cubicBezTo>
                    <a:lnTo>
                      <a:pt x="2624" y="256"/>
                    </a:lnTo>
                    <a:cubicBezTo>
                      <a:pt x="2531" y="92"/>
                      <a:pt x="2366" y="0"/>
                      <a:pt x="22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37" name="Google Shape;15837;p16"/>
              <p:cNvSpPr/>
              <p:nvPr/>
            </p:nvSpPr>
            <p:spPr>
              <a:xfrm rot="-5400000">
                <a:off x="523438" y="2033588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9" y="2007"/>
                    </a:lnTo>
                    <a:lnTo>
                      <a:pt x="1" y="2249"/>
                    </a:lnTo>
                    <a:lnTo>
                      <a:pt x="381" y="2042"/>
                    </a:lnTo>
                    <a:lnTo>
                      <a:pt x="1951" y="1127"/>
                    </a:lnTo>
                    <a:cubicBezTo>
                      <a:pt x="2193" y="989"/>
                      <a:pt x="2262" y="696"/>
                      <a:pt x="2124" y="454"/>
                    </a:cubicBezTo>
                    <a:lnTo>
                      <a:pt x="2003" y="247"/>
                    </a:lnTo>
                    <a:cubicBezTo>
                      <a:pt x="1908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38" name="Google Shape;15838;p16"/>
              <p:cNvSpPr/>
              <p:nvPr/>
            </p:nvSpPr>
            <p:spPr>
              <a:xfrm rot="-5400000">
                <a:off x="533013" y="2129888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2" y="240"/>
                    </a:cubicBezTo>
                    <a:lnTo>
                      <a:pt x="191" y="464"/>
                    </a:lnTo>
                    <a:cubicBezTo>
                      <a:pt x="1" y="775"/>
                      <a:pt x="225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5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39" name="Google Shape;15839;p16"/>
              <p:cNvSpPr/>
              <p:nvPr/>
            </p:nvSpPr>
            <p:spPr>
              <a:xfrm rot="-5400000">
                <a:off x="552338" y="2072538"/>
                <a:ext cx="70350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2814" h="2411" extrusionOk="0">
                    <a:moveTo>
                      <a:pt x="1605" y="0"/>
                    </a:moveTo>
                    <a:cubicBezTo>
                      <a:pt x="535" y="0"/>
                      <a:pt x="0" y="1295"/>
                      <a:pt x="760" y="2054"/>
                    </a:cubicBezTo>
                    <a:cubicBezTo>
                      <a:pt x="1006" y="2301"/>
                      <a:pt x="1308" y="2411"/>
                      <a:pt x="1604" y="2411"/>
                    </a:cubicBezTo>
                    <a:cubicBezTo>
                      <a:pt x="2222" y="2411"/>
                      <a:pt x="2813" y="1932"/>
                      <a:pt x="2813" y="1209"/>
                    </a:cubicBezTo>
                    <a:cubicBezTo>
                      <a:pt x="2813" y="536"/>
                      <a:pt x="2261" y="0"/>
                      <a:pt x="160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40" name="Google Shape;15840;p16"/>
              <p:cNvSpPr/>
              <p:nvPr/>
            </p:nvSpPr>
            <p:spPr>
              <a:xfrm rot="-5400000">
                <a:off x="510888" y="2963813"/>
                <a:ext cx="67775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702" extrusionOk="0">
                    <a:moveTo>
                      <a:pt x="812" y="0"/>
                    </a:moveTo>
                    <a:cubicBezTo>
                      <a:pt x="618" y="0"/>
                      <a:pt x="423" y="95"/>
                      <a:pt x="311" y="285"/>
                    </a:cubicBezTo>
                    <a:lnTo>
                      <a:pt x="156" y="561"/>
                    </a:lnTo>
                    <a:cubicBezTo>
                      <a:pt x="1" y="837"/>
                      <a:pt x="87" y="1182"/>
                      <a:pt x="380" y="1338"/>
                    </a:cubicBezTo>
                    <a:lnTo>
                      <a:pt x="1295" y="1873"/>
                    </a:lnTo>
                    <a:lnTo>
                      <a:pt x="2710" y="2701"/>
                    </a:lnTo>
                    <a:lnTo>
                      <a:pt x="2710" y="2701"/>
                    </a:lnTo>
                    <a:lnTo>
                      <a:pt x="2538" y="2408"/>
                    </a:lnTo>
                    <a:lnTo>
                      <a:pt x="1312" y="285"/>
                    </a:lnTo>
                    <a:cubicBezTo>
                      <a:pt x="1200" y="95"/>
                      <a:pt x="1006" y="0"/>
                      <a:pt x="81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41" name="Google Shape;15841;p16"/>
              <p:cNvSpPr/>
              <p:nvPr/>
            </p:nvSpPr>
            <p:spPr>
              <a:xfrm rot="-5400000">
                <a:off x="620588" y="29367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1606" y="1"/>
                    </a:moveTo>
                    <a:lnTo>
                      <a:pt x="208" y="2417"/>
                    </a:lnTo>
                    <a:cubicBezTo>
                      <a:pt x="1" y="2797"/>
                      <a:pt x="277" y="3280"/>
                      <a:pt x="726" y="3280"/>
                    </a:cubicBezTo>
                    <a:lnTo>
                      <a:pt x="1019" y="3280"/>
                    </a:lnTo>
                    <a:cubicBezTo>
                      <a:pt x="1347" y="3280"/>
                      <a:pt x="1606" y="3021"/>
                      <a:pt x="1606" y="2711"/>
                    </a:cubicBezTo>
                    <a:lnTo>
                      <a:pt x="160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42" name="Google Shape;15842;p16"/>
              <p:cNvSpPr/>
              <p:nvPr/>
            </p:nvSpPr>
            <p:spPr>
              <a:xfrm rot="-5400000">
                <a:off x="514013" y="293716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725" y="1"/>
                    </a:moveTo>
                    <a:cubicBezTo>
                      <a:pt x="277" y="1"/>
                      <a:pt x="1" y="484"/>
                      <a:pt x="225" y="864"/>
                    </a:cubicBezTo>
                    <a:lnTo>
                      <a:pt x="1450" y="2969"/>
                    </a:lnTo>
                    <a:lnTo>
                      <a:pt x="1606" y="3280"/>
                    </a:lnTo>
                    <a:lnTo>
                      <a:pt x="1606" y="588"/>
                    </a:lnTo>
                    <a:cubicBezTo>
                      <a:pt x="1606" y="260"/>
                      <a:pt x="1347" y="1"/>
                      <a:pt x="10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43" name="Google Shape;15843;p16"/>
              <p:cNvSpPr/>
              <p:nvPr/>
            </p:nvSpPr>
            <p:spPr>
              <a:xfrm rot="-5400000">
                <a:off x="620575" y="2889700"/>
                <a:ext cx="40600" cy="8245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3298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60" y="3298"/>
                      <a:pt x="570" y="3298"/>
                    </a:cubicBezTo>
                    <a:lnTo>
                      <a:pt x="881" y="3298"/>
                    </a:lnTo>
                    <a:cubicBezTo>
                      <a:pt x="1330" y="3298"/>
                      <a:pt x="1623" y="2814"/>
                      <a:pt x="1399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44" name="Google Shape;15844;p16"/>
              <p:cNvSpPr/>
              <p:nvPr/>
            </p:nvSpPr>
            <p:spPr>
              <a:xfrm rot="-5400000">
                <a:off x="564763" y="2880388"/>
                <a:ext cx="876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7" extrusionOk="0">
                    <a:moveTo>
                      <a:pt x="0" y="0"/>
                    </a:moveTo>
                    <a:lnTo>
                      <a:pt x="2330" y="1364"/>
                    </a:lnTo>
                    <a:cubicBezTo>
                      <a:pt x="2418" y="1413"/>
                      <a:pt x="2514" y="1436"/>
                      <a:pt x="2609" y="1436"/>
                    </a:cubicBezTo>
                    <a:cubicBezTo>
                      <a:pt x="2815" y="1436"/>
                      <a:pt x="3018" y="1328"/>
                      <a:pt x="3124" y="1140"/>
                    </a:cubicBezTo>
                    <a:lnTo>
                      <a:pt x="3280" y="863"/>
                    </a:lnTo>
                    <a:cubicBezTo>
                      <a:pt x="3504" y="484"/>
                      <a:pt x="3228" y="18"/>
                      <a:pt x="27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45" name="Google Shape;15845;p16"/>
              <p:cNvSpPr/>
              <p:nvPr/>
            </p:nvSpPr>
            <p:spPr>
              <a:xfrm rot="-5400000">
                <a:off x="596325" y="2878175"/>
                <a:ext cx="677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684" extrusionOk="0">
                    <a:moveTo>
                      <a:pt x="0" y="0"/>
                    </a:moveTo>
                    <a:lnTo>
                      <a:pt x="1398" y="2399"/>
                    </a:lnTo>
                    <a:cubicBezTo>
                      <a:pt x="1510" y="2589"/>
                      <a:pt x="1705" y="2684"/>
                      <a:pt x="1899" y="2684"/>
                    </a:cubicBezTo>
                    <a:cubicBezTo>
                      <a:pt x="2093" y="2684"/>
                      <a:pt x="2287" y="2589"/>
                      <a:pt x="2399" y="2399"/>
                    </a:cubicBezTo>
                    <a:lnTo>
                      <a:pt x="2555" y="2140"/>
                    </a:lnTo>
                    <a:cubicBezTo>
                      <a:pt x="2710" y="1864"/>
                      <a:pt x="2624" y="1502"/>
                      <a:pt x="2348" y="134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46" name="Google Shape;15846;p16"/>
              <p:cNvSpPr/>
              <p:nvPr/>
            </p:nvSpPr>
            <p:spPr>
              <a:xfrm rot="-5400000">
                <a:off x="564750" y="2993000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725" y="0"/>
                    </a:moveTo>
                    <a:cubicBezTo>
                      <a:pt x="277" y="18"/>
                      <a:pt x="1" y="484"/>
                      <a:pt x="225" y="863"/>
                    </a:cubicBezTo>
                    <a:lnTo>
                      <a:pt x="380" y="1140"/>
                    </a:lnTo>
                    <a:cubicBezTo>
                      <a:pt x="486" y="1328"/>
                      <a:pt x="689" y="1436"/>
                      <a:pt x="895" y="1436"/>
                    </a:cubicBezTo>
                    <a:cubicBezTo>
                      <a:pt x="991" y="1436"/>
                      <a:pt x="1087" y="1413"/>
                      <a:pt x="1174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47" name="Google Shape;15847;p16"/>
              <p:cNvSpPr/>
              <p:nvPr/>
            </p:nvSpPr>
            <p:spPr>
              <a:xfrm rot="-5400000">
                <a:off x="596263" y="2964088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7" y="0"/>
                    </a:moveTo>
                    <a:lnTo>
                      <a:pt x="380" y="1346"/>
                    </a:lnTo>
                    <a:cubicBezTo>
                      <a:pt x="104" y="1502"/>
                      <a:pt x="0" y="1864"/>
                      <a:pt x="173" y="2140"/>
                    </a:cubicBezTo>
                    <a:lnTo>
                      <a:pt x="328" y="2399"/>
                    </a:lnTo>
                    <a:cubicBezTo>
                      <a:pt x="432" y="2598"/>
                      <a:pt x="626" y="2697"/>
                      <a:pt x="822" y="2697"/>
                    </a:cubicBezTo>
                    <a:cubicBezTo>
                      <a:pt x="1019" y="2697"/>
                      <a:pt x="1217" y="2598"/>
                      <a:pt x="1329" y="2399"/>
                    </a:cubicBez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48" name="Google Shape;15848;p16"/>
              <p:cNvSpPr/>
              <p:nvPr/>
            </p:nvSpPr>
            <p:spPr>
              <a:xfrm rot="-5400000">
                <a:off x="514013" y="28901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570" y="1"/>
                    </a:moveTo>
                    <a:cubicBezTo>
                      <a:pt x="260" y="1"/>
                      <a:pt x="1" y="260"/>
                      <a:pt x="1" y="588"/>
                    </a:cubicBezTo>
                    <a:lnTo>
                      <a:pt x="1" y="3280"/>
                    </a:lnTo>
                    <a:lnTo>
                      <a:pt x="173" y="2987"/>
                    </a:lnTo>
                    <a:lnTo>
                      <a:pt x="1399" y="864"/>
                    </a:lnTo>
                    <a:cubicBezTo>
                      <a:pt x="1606" y="484"/>
                      <a:pt x="1330" y="1"/>
                      <a:pt x="8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49" name="Google Shape;15849;p16"/>
              <p:cNvSpPr/>
              <p:nvPr/>
            </p:nvSpPr>
            <p:spPr>
              <a:xfrm rot="-5400000">
                <a:off x="522550" y="2880550"/>
                <a:ext cx="87600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24" extrusionOk="0">
                    <a:moveTo>
                      <a:pt x="2642" y="1"/>
                    </a:moveTo>
                    <a:cubicBezTo>
                      <a:pt x="2541" y="1"/>
                      <a:pt x="2440" y="26"/>
                      <a:pt x="2348" y="77"/>
                    </a:cubicBezTo>
                    <a:lnTo>
                      <a:pt x="466" y="1165"/>
                    </a:lnTo>
                    <a:lnTo>
                      <a:pt x="0" y="1424"/>
                    </a:lnTo>
                    <a:lnTo>
                      <a:pt x="2796" y="1424"/>
                    </a:lnTo>
                    <a:cubicBezTo>
                      <a:pt x="3228" y="1424"/>
                      <a:pt x="3504" y="940"/>
                      <a:pt x="3297" y="561"/>
                    </a:cubicBezTo>
                    <a:lnTo>
                      <a:pt x="3142" y="284"/>
                    </a:lnTo>
                    <a:cubicBezTo>
                      <a:pt x="3038" y="100"/>
                      <a:pt x="2842" y="1"/>
                      <a:pt x="26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50" name="Google Shape;15850;p16"/>
              <p:cNvSpPr/>
              <p:nvPr/>
            </p:nvSpPr>
            <p:spPr>
              <a:xfrm rot="-5400000">
                <a:off x="510950" y="2878000"/>
                <a:ext cx="67750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698" extrusionOk="0">
                    <a:moveTo>
                      <a:pt x="1890" y="0"/>
                    </a:moveTo>
                    <a:cubicBezTo>
                      <a:pt x="1692" y="0"/>
                      <a:pt x="1493" y="100"/>
                      <a:pt x="1381" y="298"/>
                    </a:cubicBezTo>
                    <a:lnTo>
                      <a:pt x="173" y="2404"/>
                    </a:lnTo>
                    <a:lnTo>
                      <a:pt x="0" y="2697"/>
                    </a:lnTo>
                    <a:lnTo>
                      <a:pt x="449" y="2438"/>
                    </a:lnTo>
                    <a:lnTo>
                      <a:pt x="2330" y="1351"/>
                    </a:lnTo>
                    <a:cubicBezTo>
                      <a:pt x="2606" y="1196"/>
                      <a:pt x="2710" y="833"/>
                      <a:pt x="2555" y="557"/>
                    </a:cubicBezTo>
                    <a:lnTo>
                      <a:pt x="2399" y="298"/>
                    </a:lnTo>
                    <a:cubicBezTo>
                      <a:pt x="2287" y="100"/>
                      <a:pt x="2089" y="0"/>
                      <a:pt x="18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51" name="Google Shape;15851;p16"/>
              <p:cNvSpPr/>
              <p:nvPr/>
            </p:nvSpPr>
            <p:spPr>
              <a:xfrm rot="-5400000">
                <a:off x="522438" y="2993063"/>
                <a:ext cx="87625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2" extrusionOk="0">
                    <a:moveTo>
                      <a:pt x="880" y="1"/>
                    </a:moveTo>
                    <a:cubicBezTo>
                      <a:pt x="679" y="1"/>
                      <a:pt x="484" y="108"/>
                      <a:pt x="380" y="292"/>
                    </a:cubicBezTo>
                    <a:lnTo>
                      <a:pt x="225" y="569"/>
                    </a:lnTo>
                    <a:cubicBezTo>
                      <a:pt x="1" y="948"/>
                      <a:pt x="277" y="1432"/>
                      <a:pt x="725" y="1432"/>
                    </a:cubicBezTo>
                    <a:lnTo>
                      <a:pt x="3504" y="1432"/>
                    </a:lnTo>
                    <a:lnTo>
                      <a:pt x="2089" y="603"/>
                    </a:lnTo>
                    <a:lnTo>
                      <a:pt x="1174" y="85"/>
                    </a:lnTo>
                    <a:cubicBezTo>
                      <a:pt x="1082" y="28"/>
                      <a:pt x="981" y="1"/>
                      <a:pt x="8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52" name="Google Shape;15852;p16"/>
              <p:cNvSpPr/>
              <p:nvPr/>
            </p:nvSpPr>
            <p:spPr>
              <a:xfrm rot="-5400000">
                <a:off x="545713" y="2924888"/>
                <a:ext cx="83750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50" h="2865" extrusionOk="0">
                    <a:moveTo>
                      <a:pt x="1917" y="0"/>
                    </a:moveTo>
                    <a:cubicBezTo>
                      <a:pt x="640" y="0"/>
                      <a:pt x="1" y="1536"/>
                      <a:pt x="898" y="2434"/>
                    </a:cubicBezTo>
                    <a:cubicBezTo>
                      <a:pt x="1196" y="2732"/>
                      <a:pt x="1560" y="2865"/>
                      <a:pt x="1915" y="2865"/>
                    </a:cubicBezTo>
                    <a:cubicBezTo>
                      <a:pt x="2651" y="2865"/>
                      <a:pt x="3349" y="2294"/>
                      <a:pt x="3349" y="1433"/>
                    </a:cubicBezTo>
                    <a:cubicBezTo>
                      <a:pt x="3349" y="639"/>
                      <a:pt x="2711" y="0"/>
                      <a:pt x="19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53" name="Google Shape;15853;p16"/>
              <p:cNvSpPr/>
              <p:nvPr/>
            </p:nvSpPr>
            <p:spPr>
              <a:xfrm rot="-5400000">
                <a:off x="510888" y="3535113"/>
                <a:ext cx="67775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702" extrusionOk="0">
                    <a:moveTo>
                      <a:pt x="812" y="0"/>
                    </a:moveTo>
                    <a:cubicBezTo>
                      <a:pt x="618" y="0"/>
                      <a:pt x="424" y="95"/>
                      <a:pt x="312" y="285"/>
                    </a:cubicBezTo>
                    <a:lnTo>
                      <a:pt x="156" y="561"/>
                    </a:lnTo>
                    <a:cubicBezTo>
                      <a:pt x="1" y="837"/>
                      <a:pt x="87" y="1182"/>
                      <a:pt x="381" y="1338"/>
                    </a:cubicBezTo>
                    <a:lnTo>
                      <a:pt x="1295" y="1873"/>
                    </a:lnTo>
                    <a:lnTo>
                      <a:pt x="2711" y="2701"/>
                    </a:lnTo>
                    <a:lnTo>
                      <a:pt x="2711" y="2701"/>
                    </a:lnTo>
                    <a:lnTo>
                      <a:pt x="2538" y="2408"/>
                    </a:lnTo>
                    <a:lnTo>
                      <a:pt x="1313" y="285"/>
                    </a:lnTo>
                    <a:cubicBezTo>
                      <a:pt x="1200" y="95"/>
                      <a:pt x="1006" y="0"/>
                      <a:pt x="81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54" name="Google Shape;15854;p16"/>
              <p:cNvSpPr/>
              <p:nvPr/>
            </p:nvSpPr>
            <p:spPr>
              <a:xfrm rot="-5400000">
                <a:off x="620575" y="3508450"/>
                <a:ext cx="401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7" h="3281" extrusionOk="0">
                    <a:moveTo>
                      <a:pt x="1606" y="1"/>
                    </a:moveTo>
                    <a:lnTo>
                      <a:pt x="208" y="2417"/>
                    </a:lnTo>
                    <a:cubicBezTo>
                      <a:pt x="1" y="2797"/>
                      <a:pt x="277" y="3280"/>
                      <a:pt x="709" y="3280"/>
                    </a:cubicBezTo>
                    <a:lnTo>
                      <a:pt x="1019" y="3280"/>
                    </a:lnTo>
                    <a:cubicBezTo>
                      <a:pt x="1347" y="3280"/>
                      <a:pt x="1606" y="3021"/>
                      <a:pt x="1606" y="2711"/>
                    </a:cubicBezTo>
                    <a:lnTo>
                      <a:pt x="160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55" name="Google Shape;15855;p16"/>
              <p:cNvSpPr/>
              <p:nvPr/>
            </p:nvSpPr>
            <p:spPr>
              <a:xfrm rot="-5400000">
                <a:off x="514000" y="3508450"/>
                <a:ext cx="401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7" h="3281" extrusionOk="0">
                    <a:moveTo>
                      <a:pt x="726" y="1"/>
                    </a:moveTo>
                    <a:cubicBezTo>
                      <a:pt x="277" y="1"/>
                      <a:pt x="1" y="484"/>
                      <a:pt x="225" y="864"/>
                    </a:cubicBezTo>
                    <a:lnTo>
                      <a:pt x="1433" y="2969"/>
                    </a:lnTo>
                    <a:lnTo>
                      <a:pt x="1606" y="3280"/>
                    </a:lnTo>
                    <a:lnTo>
                      <a:pt x="1606" y="588"/>
                    </a:lnTo>
                    <a:cubicBezTo>
                      <a:pt x="1606" y="260"/>
                      <a:pt x="1347" y="1"/>
                      <a:pt x="10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56" name="Google Shape;15856;p16"/>
              <p:cNvSpPr/>
              <p:nvPr/>
            </p:nvSpPr>
            <p:spPr>
              <a:xfrm rot="-5400000">
                <a:off x="620800" y="3461200"/>
                <a:ext cx="40150" cy="82450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98" extrusionOk="0">
                    <a:moveTo>
                      <a:pt x="0" y="1"/>
                    </a:moveTo>
                    <a:lnTo>
                      <a:pt x="0" y="2711"/>
                    </a:lnTo>
                    <a:cubicBezTo>
                      <a:pt x="0" y="3039"/>
                      <a:pt x="259" y="3298"/>
                      <a:pt x="570" y="3298"/>
                    </a:cubicBezTo>
                    <a:lnTo>
                      <a:pt x="880" y="3298"/>
                    </a:lnTo>
                    <a:cubicBezTo>
                      <a:pt x="1329" y="3298"/>
                      <a:pt x="1605" y="2814"/>
                      <a:pt x="1381" y="241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57" name="Google Shape;15857;p16"/>
              <p:cNvSpPr/>
              <p:nvPr/>
            </p:nvSpPr>
            <p:spPr>
              <a:xfrm rot="-5400000">
                <a:off x="564750" y="3451675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1" y="0"/>
                    </a:moveTo>
                    <a:lnTo>
                      <a:pt x="2331" y="1364"/>
                    </a:lnTo>
                    <a:cubicBezTo>
                      <a:pt x="2418" y="1413"/>
                      <a:pt x="2514" y="1436"/>
                      <a:pt x="2610" y="1436"/>
                    </a:cubicBezTo>
                    <a:cubicBezTo>
                      <a:pt x="2816" y="1436"/>
                      <a:pt x="3018" y="1328"/>
                      <a:pt x="3125" y="1140"/>
                    </a:cubicBezTo>
                    <a:lnTo>
                      <a:pt x="3280" y="863"/>
                    </a:lnTo>
                    <a:cubicBezTo>
                      <a:pt x="3504" y="484"/>
                      <a:pt x="3228" y="18"/>
                      <a:pt x="27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58" name="Google Shape;15858;p16"/>
              <p:cNvSpPr/>
              <p:nvPr/>
            </p:nvSpPr>
            <p:spPr>
              <a:xfrm rot="-5400000">
                <a:off x="596313" y="3449463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11" y="2589"/>
                      <a:pt x="1705" y="2684"/>
                      <a:pt x="1899" y="2684"/>
                    </a:cubicBezTo>
                    <a:cubicBezTo>
                      <a:pt x="2093" y="2684"/>
                      <a:pt x="2287" y="2589"/>
                      <a:pt x="2400" y="2399"/>
                    </a:cubicBezTo>
                    <a:lnTo>
                      <a:pt x="2555" y="2140"/>
                    </a:lnTo>
                    <a:cubicBezTo>
                      <a:pt x="2710" y="1864"/>
                      <a:pt x="2607" y="1502"/>
                      <a:pt x="2348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59" name="Google Shape;15859;p16"/>
              <p:cNvSpPr/>
              <p:nvPr/>
            </p:nvSpPr>
            <p:spPr>
              <a:xfrm rot="-5400000">
                <a:off x="564750" y="3564300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726" y="0"/>
                    </a:moveTo>
                    <a:cubicBezTo>
                      <a:pt x="277" y="18"/>
                      <a:pt x="1" y="484"/>
                      <a:pt x="225" y="863"/>
                    </a:cubicBezTo>
                    <a:lnTo>
                      <a:pt x="381" y="1140"/>
                    </a:lnTo>
                    <a:cubicBezTo>
                      <a:pt x="487" y="1328"/>
                      <a:pt x="690" y="1436"/>
                      <a:pt x="896" y="1436"/>
                    </a:cubicBezTo>
                    <a:cubicBezTo>
                      <a:pt x="991" y="1436"/>
                      <a:pt x="1087" y="1413"/>
                      <a:pt x="1175" y="1364"/>
                    </a:cubicBezTo>
                    <a:lnTo>
                      <a:pt x="350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60" name="Google Shape;15860;p16"/>
              <p:cNvSpPr/>
              <p:nvPr/>
            </p:nvSpPr>
            <p:spPr>
              <a:xfrm rot="-5400000">
                <a:off x="596263" y="3534963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8" y="0"/>
                    </a:moveTo>
                    <a:lnTo>
                      <a:pt x="381" y="1346"/>
                    </a:lnTo>
                    <a:cubicBezTo>
                      <a:pt x="104" y="1502"/>
                      <a:pt x="1" y="1864"/>
                      <a:pt x="156" y="2140"/>
                    </a:cubicBezTo>
                    <a:lnTo>
                      <a:pt x="312" y="2399"/>
                    </a:lnTo>
                    <a:cubicBezTo>
                      <a:pt x="424" y="2598"/>
                      <a:pt x="622" y="2697"/>
                      <a:pt x="821" y="2697"/>
                    </a:cubicBezTo>
                    <a:cubicBezTo>
                      <a:pt x="1019" y="2697"/>
                      <a:pt x="1218" y="2598"/>
                      <a:pt x="1330" y="2399"/>
                    </a:cubicBez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61" name="Google Shape;15861;p16"/>
              <p:cNvSpPr/>
              <p:nvPr/>
            </p:nvSpPr>
            <p:spPr>
              <a:xfrm rot="-5400000">
                <a:off x="514013" y="346141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570" y="1"/>
                    </a:moveTo>
                    <a:cubicBezTo>
                      <a:pt x="259" y="1"/>
                      <a:pt x="0" y="260"/>
                      <a:pt x="0" y="588"/>
                    </a:cubicBezTo>
                    <a:lnTo>
                      <a:pt x="0" y="3280"/>
                    </a:lnTo>
                    <a:lnTo>
                      <a:pt x="173" y="2987"/>
                    </a:lnTo>
                    <a:lnTo>
                      <a:pt x="1381" y="864"/>
                    </a:lnTo>
                    <a:cubicBezTo>
                      <a:pt x="1605" y="484"/>
                      <a:pt x="1329" y="1"/>
                      <a:pt x="8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62" name="Google Shape;15862;p16"/>
              <p:cNvSpPr/>
              <p:nvPr/>
            </p:nvSpPr>
            <p:spPr>
              <a:xfrm rot="-5400000">
                <a:off x="522538" y="3452263"/>
                <a:ext cx="8762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24" extrusionOk="0">
                    <a:moveTo>
                      <a:pt x="2642" y="1"/>
                    </a:moveTo>
                    <a:cubicBezTo>
                      <a:pt x="2541" y="1"/>
                      <a:pt x="2440" y="26"/>
                      <a:pt x="2348" y="77"/>
                    </a:cubicBezTo>
                    <a:lnTo>
                      <a:pt x="466" y="1165"/>
                    </a:lnTo>
                    <a:lnTo>
                      <a:pt x="0" y="1424"/>
                    </a:lnTo>
                    <a:lnTo>
                      <a:pt x="2796" y="1424"/>
                    </a:lnTo>
                    <a:cubicBezTo>
                      <a:pt x="3228" y="1424"/>
                      <a:pt x="3504" y="940"/>
                      <a:pt x="3297" y="561"/>
                    </a:cubicBezTo>
                    <a:lnTo>
                      <a:pt x="3142" y="284"/>
                    </a:lnTo>
                    <a:cubicBezTo>
                      <a:pt x="3038" y="100"/>
                      <a:pt x="2842" y="1"/>
                      <a:pt x="26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63" name="Google Shape;15863;p16"/>
              <p:cNvSpPr/>
              <p:nvPr/>
            </p:nvSpPr>
            <p:spPr>
              <a:xfrm rot="-5400000">
                <a:off x="510938" y="3449288"/>
                <a:ext cx="67775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8" extrusionOk="0">
                    <a:moveTo>
                      <a:pt x="1899" y="0"/>
                    </a:moveTo>
                    <a:cubicBezTo>
                      <a:pt x="1705" y="0"/>
                      <a:pt x="1511" y="100"/>
                      <a:pt x="1399" y="298"/>
                    </a:cubicBezTo>
                    <a:lnTo>
                      <a:pt x="173" y="2404"/>
                    </a:lnTo>
                    <a:lnTo>
                      <a:pt x="1" y="2697"/>
                    </a:lnTo>
                    <a:lnTo>
                      <a:pt x="449" y="2438"/>
                    </a:lnTo>
                    <a:lnTo>
                      <a:pt x="2348" y="1351"/>
                    </a:lnTo>
                    <a:cubicBezTo>
                      <a:pt x="2624" y="1196"/>
                      <a:pt x="2710" y="833"/>
                      <a:pt x="2555" y="557"/>
                    </a:cubicBezTo>
                    <a:lnTo>
                      <a:pt x="2400" y="298"/>
                    </a:lnTo>
                    <a:cubicBezTo>
                      <a:pt x="2287" y="100"/>
                      <a:pt x="2093" y="0"/>
                      <a:pt x="189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64" name="Google Shape;15864;p16"/>
              <p:cNvSpPr/>
              <p:nvPr/>
            </p:nvSpPr>
            <p:spPr>
              <a:xfrm rot="-5400000">
                <a:off x="522438" y="3564363"/>
                <a:ext cx="87625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2" extrusionOk="0">
                    <a:moveTo>
                      <a:pt x="880" y="1"/>
                    </a:moveTo>
                    <a:cubicBezTo>
                      <a:pt x="680" y="1"/>
                      <a:pt x="484" y="108"/>
                      <a:pt x="381" y="292"/>
                    </a:cubicBezTo>
                    <a:lnTo>
                      <a:pt x="225" y="569"/>
                    </a:lnTo>
                    <a:cubicBezTo>
                      <a:pt x="1" y="948"/>
                      <a:pt x="277" y="1432"/>
                      <a:pt x="726" y="1432"/>
                    </a:cubicBezTo>
                    <a:lnTo>
                      <a:pt x="3505" y="1432"/>
                    </a:lnTo>
                    <a:lnTo>
                      <a:pt x="2089" y="603"/>
                    </a:lnTo>
                    <a:lnTo>
                      <a:pt x="1175" y="85"/>
                    </a:lnTo>
                    <a:cubicBezTo>
                      <a:pt x="1082" y="28"/>
                      <a:pt x="981" y="1"/>
                      <a:pt x="8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65" name="Google Shape;15865;p16"/>
              <p:cNvSpPr/>
              <p:nvPr/>
            </p:nvSpPr>
            <p:spPr>
              <a:xfrm rot="-5400000">
                <a:off x="545725" y="3496175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0" y="1536"/>
                      <a:pt x="898" y="2434"/>
                    </a:cubicBezTo>
                    <a:cubicBezTo>
                      <a:pt x="1190" y="2732"/>
                      <a:pt x="1552" y="2865"/>
                      <a:pt x="1907" y="2865"/>
                    </a:cubicBezTo>
                    <a:cubicBezTo>
                      <a:pt x="2642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66" name="Google Shape;15866;p16"/>
              <p:cNvSpPr/>
              <p:nvPr/>
            </p:nvSpPr>
            <p:spPr>
              <a:xfrm rot="-5400000">
                <a:off x="510675" y="4106625"/>
                <a:ext cx="68200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702" extrusionOk="0">
                    <a:moveTo>
                      <a:pt x="823" y="0"/>
                    </a:moveTo>
                    <a:cubicBezTo>
                      <a:pt x="627" y="0"/>
                      <a:pt x="432" y="95"/>
                      <a:pt x="329" y="285"/>
                    </a:cubicBezTo>
                    <a:lnTo>
                      <a:pt x="174" y="561"/>
                    </a:lnTo>
                    <a:cubicBezTo>
                      <a:pt x="1" y="837"/>
                      <a:pt x="105" y="1182"/>
                      <a:pt x="381" y="1338"/>
                    </a:cubicBezTo>
                    <a:lnTo>
                      <a:pt x="1295" y="1873"/>
                    </a:lnTo>
                    <a:lnTo>
                      <a:pt x="2728" y="2701"/>
                    </a:lnTo>
                    <a:lnTo>
                      <a:pt x="2555" y="2408"/>
                    </a:lnTo>
                    <a:lnTo>
                      <a:pt x="1330" y="285"/>
                    </a:lnTo>
                    <a:cubicBezTo>
                      <a:pt x="1218" y="95"/>
                      <a:pt x="1019" y="0"/>
                      <a:pt x="8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67" name="Google Shape;15867;p16"/>
              <p:cNvSpPr/>
              <p:nvPr/>
            </p:nvSpPr>
            <p:spPr>
              <a:xfrm rot="-5400000">
                <a:off x="620588" y="40797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1605" y="1"/>
                    </a:moveTo>
                    <a:lnTo>
                      <a:pt x="225" y="2417"/>
                    </a:lnTo>
                    <a:cubicBezTo>
                      <a:pt x="0" y="2797"/>
                      <a:pt x="276" y="3280"/>
                      <a:pt x="708" y="3280"/>
                    </a:cubicBezTo>
                    <a:lnTo>
                      <a:pt x="1036" y="3280"/>
                    </a:lnTo>
                    <a:cubicBezTo>
                      <a:pt x="1346" y="3280"/>
                      <a:pt x="1605" y="3021"/>
                      <a:pt x="1605" y="2711"/>
                    </a:cubicBezTo>
                    <a:lnTo>
                      <a:pt x="160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68" name="Google Shape;15868;p16"/>
              <p:cNvSpPr/>
              <p:nvPr/>
            </p:nvSpPr>
            <p:spPr>
              <a:xfrm rot="-5400000">
                <a:off x="513800" y="40795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725" y="1"/>
                    </a:moveTo>
                    <a:cubicBezTo>
                      <a:pt x="276" y="1"/>
                      <a:pt x="0" y="484"/>
                      <a:pt x="225" y="864"/>
                    </a:cubicBezTo>
                    <a:lnTo>
                      <a:pt x="1450" y="2969"/>
                    </a:lnTo>
                    <a:lnTo>
                      <a:pt x="1623" y="3280"/>
                    </a:lnTo>
                    <a:lnTo>
                      <a:pt x="1623" y="588"/>
                    </a:lnTo>
                    <a:cubicBezTo>
                      <a:pt x="1623" y="260"/>
                      <a:pt x="1346" y="1"/>
                      <a:pt x="10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69" name="Google Shape;15869;p16"/>
              <p:cNvSpPr/>
              <p:nvPr/>
            </p:nvSpPr>
            <p:spPr>
              <a:xfrm rot="-5400000">
                <a:off x="620638" y="4032763"/>
                <a:ext cx="400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3281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42" y="3280"/>
                      <a:pt x="570" y="3280"/>
                    </a:cubicBezTo>
                    <a:lnTo>
                      <a:pt x="881" y="3280"/>
                    </a:lnTo>
                    <a:cubicBezTo>
                      <a:pt x="889" y="3281"/>
                      <a:pt x="896" y="3281"/>
                      <a:pt x="904" y="3281"/>
                    </a:cubicBezTo>
                    <a:cubicBezTo>
                      <a:pt x="1339" y="3281"/>
                      <a:pt x="1602" y="2807"/>
                      <a:pt x="1381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70" name="Google Shape;15870;p16"/>
              <p:cNvSpPr/>
              <p:nvPr/>
            </p:nvSpPr>
            <p:spPr>
              <a:xfrm rot="-5400000">
                <a:off x="564963" y="4023188"/>
                <a:ext cx="872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1437" extrusionOk="0">
                    <a:moveTo>
                      <a:pt x="1" y="0"/>
                    </a:moveTo>
                    <a:lnTo>
                      <a:pt x="2331" y="1364"/>
                    </a:lnTo>
                    <a:cubicBezTo>
                      <a:pt x="2418" y="1413"/>
                      <a:pt x="2515" y="1436"/>
                      <a:pt x="2610" y="1436"/>
                    </a:cubicBezTo>
                    <a:cubicBezTo>
                      <a:pt x="2816" y="1436"/>
                      <a:pt x="3019" y="1328"/>
                      <a:pt x="3125" y="1140"/>
                    </a:cubicBezTo>
                    <a:lnTo>
                      <a:pt x="3280" y="863"/>
                    </a:lnTo>
                    <a:cubicBezTo>
                      <a:pt x="3487" y="484"/>
                      <a:pt x="3211" y="18"/>
                      <a:pt x="27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71" name="Google Shape;15871;p16"/>
              <p:cNvSpPr/>
              <p:nvPr/>
            </p:nvSpPr>
            <p:spPr>
              <a:xfrm rot="-5400000">
                <a:off x="596313" y="4020763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02" y="2589"/>
                      <a:pt x="1697" y="2684"/>
                      <a:pt x="1893" y="2684"/>
                    </a:cubicBezTo>
                    <a:cubicBezTo>
                      <a:pt x="2089" y="2684"/>
                      <a:pt x="2288" y="2589"/>
                      <a:pt x="2400" y="2399"/>
                    </a:cubicBezTo>
                    <a:lnTo>
                      <a:pt x="2555" y="2140"/>
                    </a:lnTo>
                    <a:cubicBezTo>
                      <a:pt x="2711" y="1864"/>
                      <a:pt x="2607" y="1502"/>
                      <a:pt x="2331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72" name="Google Shape;15872;p16"/>
              <p:cNvSpPr/>
              <p:nvPr/>
            </p:nvSpPr>
            <p:spPr>
              <a:xfrm rot="-5400000">
                <a:off x="564763" y="4135588"/>
                <a:ext cx="876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7" extrusionOk="0">
                    <a:moveTo>
                      <a:pt x="725" y="0"/>
                    </a:moveTo>
                    <a:cubicBezTo>
                      <a:pt x="276" y="18"/>
                      <a:pt x="0" y="484"/>
                      <a:pt x="225" y="863"/>
                    </a:cubicBezTo>
                    <a:lnTo>
                      <a:pt x="380" y="1140"/>
                    </a:lnTo>
                    <a:cubicBezTo>
                      <a:pt x="486" y="1328"/>
                      <a:pt x="681" y="1436"/>
                      <a:pt x="887" y="1436"/>
                    </a:cubicBezTo>
                    <a:cubicBezTo>
                      <a:pt x="983" y="1436"/>
                      <a:pt x="1081" y="1413"/>
                      <a:pt x="1174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73" name="Google Shape;15873;p16"/>
              <p:cNvSpPr/>
              <p:nvPr/>
            </p:nvSpPr>
            <p:spPr>
              <a:xfrm rot="-5400000">
                <a:off x="596263" y="4106688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8" y="0"/>
                    </a:moveTo>
                    <a:lnTo>
                      <a:pt x="381" y="1346"/>
                    </a:lnTo>
                    <a:cubicBezTo>
                      <a:pt x="105" y="1502"/>
                      <a:pt x="1" y="1864"/>
                      <a:pt x="156" y="2140"/>
                    </a:cubicBezTo>
                    <a:lnTo>
                      <a:pt x="312" y="2399"/>
                    </a:lnTo>
                    <a:cubicBezTo>
                      <a:pt x="424" y="2598"/>
                      <a:pt x="622" y="2697"/>
                      <a:pt x="821" y="2697"/>
                    </a:cubicBezTo>
                    <a:cubicBezTo>
                      <a:pt x="1019" y="2697"/>
                      <a:pt x="1218" y="2598"/>
                      <a:pt x="1330" y="2399"/>
                    </a:cubicBez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74" name="Google Shape;15874;p16"/>
              <p:cNvSpPr/>
              <p:nvPr/>
            </p:nvSpPr>
            <p:spPr>
              <a:xfrm rot="-5400000">
                <a:off x="513800" y="40329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587" y="1"/>
                    </a:moveTo>
                    <a:cubicBezTo>
                      <a:pt x="276" y="1"/>
                      <a:pt x="18" y="260"/>
                      <a:pt x="0" y="588"/>
                    </a:cubicBezTo>
                    <a:lnTo>
                      <a:pt x="0" y="3280"/>
                    </a:lnTo>
                    <a:lnTo>
                      <a:pt x="173" y="2987"/>
                    </a:lnTo>
                    <a:lnTo>
                      <a:pt x="1398" y="864"/>
                    </a:lnTo>
                    <a:cubicBezTo>
                      <a:pt x="1623" y="484"/>
                      <a:pt x="1346" y="1"/>
                      <a:pt x="8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75" name="Google Shape;15875;p16"/>
              <p:cNvSpPr/>
              <p:nvPr/>
            </p:nvSpPr>
            <p:spPr>
              <a:xfrm rot="-5400000">
                <a:off x="522750" y="4023350"/>
                <a:ext cx="87200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1424" extrusionOk="0">
                    <a:moveTo>
                      <a:pt x="2625" y="1"/>
                    </a:moveTo>
                    <a:cubicBezTo>
                      <a:pt x="2525" y="1"/>
                      <a:pt x="2423" y="26"/>
                      <a:pt x="2331" y="77"/>
                    </a:cubicBezTo>
                    <a:lnTo>
                      <a:pt x="450" y="1165"/>
                    </a:lnTo>
                    <a:lnTo>
                      <a:pt x="1" y="1424"/>
                    </a:lnTo>
                    <a:lnTo>
                      <a:pt x="2780" y="1424"/>
                    </a:lnTo>
                    <a:cubicBezTo>
                      <a:pt x="3211" y="1424"/>
                      <a:pt x="3487" y="940"/>
                      <a:pt x="3280" y="561"/>
                    </a:cubicBezTo>
                    <a:lnTo>
                      <a:pt x="3125" y="284"/>
                    </a:lnTo>
                    <a:cubicBezTo>
                      <a:pt x="3021" y="100"/>
                      <a:pt x="2826" y="1"/>
                      <a:pt x="26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76" name="Google Shape;15876;p16"/>
              <p:cNvSpPr/>
              <p:nvPr/>
            </p:nvSpPr>
            <p:spPr>
              <a:xfrm rot="-5400000">
                <a:off x="510938" y="4020588"/>
                <a:ext cx="67775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8" extrusionOk="0">
                    <a:moveTo>
                      <a:pt x="1899" y="0"/>
                    </a:moveTo>
                    <a:cubicBezTo>
                      <a:pt x="1705" y="0"/>
                      <a:pt x="1511" y="100"/>
                      <a:pt x="1399" y="298"/>
                    </a:cubicBezTo>
                    <a:lnTo>
                      <a:pt x="173" y="2404"/>
                    </a:lnTo>
                    <a:lnTo>
                      <a:pt x="1" y="2697"/>
                    </a:lnTo>
                    <a:lnTo>
                      <a:pt x="450" y="2438"/>
                    </a:lnTo>
                    <a:lnTo>
                      <a:pt x="2331" y="1351"/>
                    </a:lnTo>
                    <a:cubicBezTo>
                      <a:pt x="2624" y="1196"/>
                      <a:pt x="2711" y="833"/>
                      <a:pt x="2555" y="557"/>
                    </a:cubicBezTo>
                    <a:lnTo>
                      <a:pt x="2400" y="298"/>
                    </a:lnTo>
                    <a:cubicBezTo>
                      <a:pt x="2288" y="100"/>
                      <a:pt x="2094" y="0"/>
                      <a:pt x="189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77" name="Google Shape;15877;p16"/>
              <p:cNvSpPr/>
              <p:nvPr/>
            </p:nvSpPr>
            <p:spPr>
              <a:xfrm rot="-5400000">
                <a:off x="522450" y="4135650"/>
                <a:ext cx="87600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2" extrusionOk="0">
                    <a:moveTo>
                      <a:pt x="872" y="1"/>
                    </a:moveTo>
                    <a:cubicBezTo>
                      <a:pt x="671" y="1"/>
                      <a:pt x="483" y="108"/>
                      <a:pt x="380" y="292"/>
                    </a:cubicBezTo>
                    <a:lnTo>
                      <a:pt x="225" y="569"/>
                    </a:lnTo>
                    <a:cubicBezTo>
                      <a:pt x="0" y="948"/>
                      <a:pt x="276" y="1432"/>
                      <a:pt x="725" y="1432"/>
                    </a:cubicBezTo>
                    <a:lnTo>
                      <a:pt x="3504" y="1432"/>
                    </a:lnTo>
                    <a:lnTo>
                      <a:pt x="2089" y="603"/>
                    </a:lnTo>
                    <a:lnTo>
                      <a:pt x="1174" y="85"/>
                    </a:lnTo>
                    <a:cubicBezTo>
                      <a:pt x="1076" y="28"/>
                      <a:pt x="972" y="1"/>
                      <a:pt x="8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78" name="Google Shape;15878;p16"/>
              <p:cNvSpPr/>
              <p:nvPr/>
            </p:nvSpPr>
            <p:spPr>
              <a:xfrm rot="-5400000">
                <a:off x="545725" y="4067475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1" y="1536"/>
                      <a:pt x="898" y="2434"/>
                    </a:cubicBezTo>
                    <a:cubicBezTo>
                      <a:pt x="1190" y="2732"/>
                      <a:pt x="1552" y="2865"/>
                      <a:pt x="1907" y="2865"/>
                    </a:cubicBezTo>
                    <a:cubicBezTo>
                      <a:pt x="2643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5879" name="Google Shape;15879;p16"/>
              <p:cNvGrpSpPr/>
              <p:nvPr/>
            </p:nvGrpSpPr>
            <p:grpSpPr>
              <a:xfrm>
                <a:off x="493075" y="2283250"/>
                <a:ext cx="189025" cy="199800"/>
                <a:chOff x="4401800" y="1244325"/>
                <a:chExt cx="189025" cy="199800"/>
              </a:xfrm>
            </p:grpSpPr>
            <p:sp>
              <p:nvSpPr>
                <p:cNvPr id="15880" name="Google Shape;15880;p16"/>
                <p:cNvSpPr/>
                <p:nvPr/>
              </p:nvSpPr>
              <p:spPr>
                <a:xfrm rot="-5400000">
                  <a:off x="4419613" y="1353588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20" y="0"/>
                      </a:moveTo>
                      <a:cubicBezTo>
                        <a:pt x="622" y="0"/>
                        <a:pt x="423" y="95"/>
                        <a:pt x="311" y="285"/>
                      </a:cubicBezTo>
                      <a:lnTo>
                        <a:pt x="156" y="561"/>
                      </a:lnTo>
                      <a:cubicBezTo>
                        <a:pt x="0" y="837"/>
                        <a:pt x="104" y="1182"/>
                        <a:pt x="380" y="1338"/>
                      </a:cubicBezTo>
                      <a:lnTo>
                        <a:pt x="1295" y="1873"/>
                      </a:lnTo>
                      <a:lnTo>
                        <a:pt x="2710" y="2701"/>
                      </a:lnTo>
                      <a:lnTo>
                        <a:pt x="2710" y="2701"/>
                      </a:lnTo>
                      <a:lnTo>
                        <a:pt x="2537" y="2408"/>
                      </a:lnTo>
                      <a:lnTo>
                        <a:pt x="1329" y="285"/>
                      </a:lnTo>
                      <a:cubicBezTo>
                        <a:pt x="1217" y="95"/>
                        <a:pt x="1019" y="0"/>
                        <a:pt x="82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881" name="Google Shape;15881;p16"/>
                <p:cNvSpPr/>
                <p:nvPr/>
              </p:nvSpPr>
              <p:spPr>
                <a:xfrm rot="-5400000">
                  <a:off x="4529100" y="13267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1623" y="1"/>
                      </a:moveTo>
                      <a:lnTo>
                        <a:pt x="225" y="2417"/>
                      </a:lnTo>
                      <a:cubicBezTo>
                        <a:pt x="0" y="2797"/>
                        <a:pt x="276" y="3280"/>
                        <a:pt x="725" y="3280"/>
                      </a:cubicBezTo>
                      <a:lnTo>
                        <a:pt x="1036" y="3280"/>
                      </a:lnTo>
                      <a:cubicBezTo>
                        <a:pt x="1346" y="3280"/>
                        <a:pt x="1623" y="3021"/>
                        <a:pt x="1623" y="2693"/>
                      </a:cubicBezTo>
                      <a:lnTo>
                        <a:pt x="162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882" name="Google Shape;15882;p16"/>
                <p:cNvSpPr/>
                <p:nvPr/>
              </p:nvSpPr>
              <p:spPr>
                <a:xfrm rot="-5400000">
                  <a:off x="4422525" y="13267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725" y="1"/>
                      </a:moveTo>
                      <a:cubicBezTo>
                        <a:pt x="276" y="1"/>
                        <a:pt x="0" y="484"/>
                        <a:pt x="225" y="864"/>
                      </a:cubicBezTo>
                      <a:lnTo>
                        <a:pt x="1450" y="2969"/>
                      </a:lnTo>
                      <a:lnTo>
                        <a:pt x="1623" y="3280"/>
                      </a:lnTo>
                      <a:lnTo>
                        <a:pt x="1623" y="588"/>
                      </a:lnTo>
                      <a:cubicBezTo>
                        <a:pt x="1623" y="260"/>
                        <a:pt x="1346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883" name="Google Shape;15883;p16"/>
                <p:cNvSpPr/>
                <p:nvPr/>
              </p:nvSpPr>
              <p:spPr>
                <a:xfrm rot="-5400000">
                  <a:off x="4529313" y="1279488"/>
                  <a:ext cx="40575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98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59" y="3298"/>
                        <a:pt x="587" y="3298"/>
                      </a:cubicBezTo>
                      <a:lnTo>
                        <a:pt x="898" y="3298"/>
                      </a:lnTo>
                      <a:cubicBezTo>
                        <a:pt x="1330" y="3298"/>
                        <a:pt x="1623" y="2814"/>
                        <a:pt x="1399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884" name="Google Shape;15884;p16"/>
                <p:cNvSpPr/>
                <p:nvPr/>
              </p:nvSpPr>
              <p:spPr>
                <a:xfrm rot="-5400000">
                  <a:off x="4473475" y="1270175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1" y="0"/>
                      </a:moveTo>
                      <a:lnTo>
                        <a:pt x="2348" y="1364"/>
                      </a:lnTo>
                      <a:cubicBezTo>
                        <a:pt x="2436" y="1413"/>
                        <a:pt x="2530" y="1436"/>
                        <a:pt x="2623" y="1436"/>
                      </a:cubicBezTo>
                      <a:cubicBezTo>
                        <a:pt x="2824" y="1436"/>
                        <a:pt x="3019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505" y="484"/>
                        <a:pt x="3229" y="18"/>
                        <a:pt x="278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885" name="Google Shape;15885;p16"/>
                <p:cNvSpPr/>
                <p:nvPr/>
              </p:nvSpPr>
              <p:spPr>
                <a:xfrm rot="-5400000">
                  <a:off x="4505038" y="12679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11" y="2589"/>
                        <a:pt x="1705" y="2684"/>
                        <a:pt x="1899" y="2684"/>
                      </a:cubicBezTo>
                      <a:cubicBezTo>
                        <a:pt x="2094" y="2684"/>
                        <a:pt x="2288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1" y="1847"/>
                        <a:pt x="2607" y="1502"/>
                        <a:pt x="2348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886" name="Google Shape;15886;p16"/>
                <p:cNvSpPr/>
                <p:nvPr/>
              </p:nvSpPr>
              <p:spPr>
                <a:xfrm rot="-5400000">
                  <a:off x="4473475" y="138235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08" y="0"/>
                      </a:moveTo>
                      <a:cubicBezTo>
                        <a:pt x="277" y="18"/>
                        <a:pt x="1" y="484"/>
                        <a:pt x="208" y="863"/>
                      </a:cubicBezTo>
                      <a:lnTo>
                        <a:pt x="363" y="1140"/>
                      </a:lnTo>
                      <a:cubicBezTo>
                        <a:pt x="469" y="1328"/>
                        <a:pt x="672" y="1436"/>
                        <a:pt x="878" y="1436"/>
                      </a:cubicBezTo>
                      <a:cubicBezTo>
                        <a:pt x="973" y="1436"/>
                        <a:pt x="1069" y="1413"/>
                        <a:pt x="1157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887" name="Google Shape;15887;p16"/>
                <p:cNvSpPr/>
                <p:nvPr/>
              </p:nvSpPr>
              <p:spPr>
                <a:xfrm rot="-5400000">
                  <a:off x="4505200" y="1353650"/>
                  <a:ext cx="67775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7" extrusionOk="0">
                      <a:moveTo>
                        <a:pt x="2710" y="0"/>
                      </a:moveTo>
                      <a:lnTo>
                        <a:pt x="380" y="1346"/>
                      </a:lnTo>
                      <a:cubicBezTo>
                        <a:pt x="104" y="1502"/>
                        <a:pt x="0" y="1864"/>
                        <a:pt x="173" y="2140"/>
                      </a:cubicBezTo>
                      <a:lnTo>
                        <a:pt x="311" y="2399"/>
                      </a:lnTo>
                      <a:cubicBezTo>
                        <a:pt x="423" y="2598"/>
                        <a:pt x="622" y="2697"/>
                        <a:pt x="820" y="2697"/>
                      </a:cubicBezTo>
                      <a:cubicBezTo>
                        <a:pt x="1019" y="2697"/>
                        <a:pt x="1217" y="2598"/>
                        <a:pt x="1329" y="2399"/>
                      </a:cubicBezTo>
                      <a:lnTo>
                        <a:pt x="271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888" name="Google Shape;15888;p16"/>
                <p:cNvSpPr/>
                <p:nvPr/>
              </p:nvSpPr>
              <p:spPr>
                <a:xfrm rot="-5400000">
                  <a:off x="4422738" y="127991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87" y="1"/>
                      </a:moveTo>
                      <a:cubicBezTo>
                        <a:pt x="259" y="1"/>
                        <a:pt x="1" y="260"/>
                        <a:pt x="1" y="588"/>
                      </a:cubicBezTo>
                      <a:lnTo>
                        <a:pt x="1" y="3280"/>
                      </a:lnTo>
                      <a:lnTo>
                        <a:pt x="173" y="2987"/>
                      </a:lnTo>
                      <a:lnTo>
                        <a:pt x="1399" y="864"/>
                      </a:lnTo>
                      <a:cubicBezTo>
                        <a:pt x="1606" y="484"/>
                        <a:pt x="1330" y="1"/>
                        <a:pt x="89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889" name="Google Shape;15889;p16"/>
                <p:cNvSpPr/>
                <p:nvPr/>
              </p:nvSpPr>
              <p:spPr>
                <a:xfrm rot="-5400000">
                  <a:off x="4431263" y="1270338"/>
                  <a:ext cx="87625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24" extrusionOk="0">
                      <a:moveTo>
                        <a:pt x="2633" y="1"/>
                      </a:moveTo>
                      <a:cubicBezTo>
                        <a:pt x="2532" y="1"/>
                        <a:pt x="2429" y="26"/>
                        <a:pt x="2331" y="77"/>
                      </a:cubicBezTo>
                      <a:lnTo>
                        <a:pt x="450" y="1165"/>
                      </a:lnTo>
                      <a:lnTo>
                        <a:pt x="1" y="1424"/>
                      </a:lnTo>
                      <a:lnTo>
                        <a:pt x="2780" y="1424"/>
                      </a:lnTo>
                      <a:cubicBezTo>
                        <a:pt x="3229" y="1424"/>
                        <a:pt x="3505" y="940"/>
                        <a:pt x="3280" y="561"/>
                      </a:cubicBezTo>
                      <a:lnTo>
                        <a:pt x="3125" y="284"/>
                      </a:lnTo>
                      <a:cubicBezTo>
                        <a:pt x="3021" y="100"/>
                        <a:pt x="2833" y="1"/>
                        <a:pt x="263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890" name="Google Shape;15890;p16"/>
                <p:cNvSpPr/>
                <p:nvPr/>
              </p:nvSpPr>
              <p:spPr>
                <a:xfrm rot="-5400000">
                  <a:off x="4419675" y="1267350"/>
                  <a:ext cx="67750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98" extrusionOk="0">
                      <a:moveTo>
                        <a:pt x="1890" y="0"/>
                      </a:moveTo>
                      <a:cubicBezTo>
                        <a:pt x="1692" y="0"/>
                        <a:pt x="1493" y="100"/>
                        <a:pt x="1381" y="298"/>
                      </a:cubicBezTo>
                      <a:lnTo>
                        <a:pt x="173" y="2404"/>
                      </a:lnTo>
                      <a:lnTo>
                        <a:pt x="0" y="2697"/>
                      </a:lnTo>
                      <a:lnTo>
                        <a:pt x="449" y="2438"/>
                      </a:lnTo>
                      <a:lnTo>
                        <a:pt x="2330" y="1351"/>
                      </a:lnTo>
                      <a:cubicBezTo>
                        <a:pt x="2606" y="1196"/>
                        <a:pt x="2710" y="833"/>
                        <a:pt x="2555" y="557"/>
                      </a:cubicBezTo>
                      <a:lnTo>
                        <a:pt x="2399" y="298"/>
                      </a:lnTo>
                      <a:cubicBezTo>
                        <a:pt x="2287" y="100"/>
                        <a:pt x="2089" y="0"/>
                        <a:pt x="18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891" name="Google Shape;15891;p16"/>
                <p:cNvSpPr/>
                <p:nvPr/>
              </p:nvSpPr>
              <p:spPr>
                <a:xfrm rot="-5400000">
                  <a:off x="4431163" y="138241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63" y="1"/>
                      </a:moveTo>
                      <a:cubicBezTo>
                        <a:pt x="662" y="1"/>
                        <a:pt x="467" y="108"/>
                        <a:pt x="363" y="292"/>
                      </a:cubicBezTo>
                      <a:lnTo>
                        <a:pt x="208" y="569"/>
                      </a:lnTo>
                      <a:cubicBezTo>
                        <a:pt x="1" y="948"/>
                        <a:pt x="277" y="1432"/>
                        <a:pt x="708" y="1432"/>
                      </a:cubicBezTo>
                      <a:lnTo>
                        <a:pt x="3504" y="1432"/>
                      </a:lnTo>
                      <a:lnTo>
                        <a:pt x="2072" y="603"/>
                      </a:lnTo>
                      <a:lnTo>
                        <a:pt x="1157" y="85"/>
                      </a:lnTo>
                      <a:cubicBezTo>
                        <a:pt x="1065" y="28"/>
                        <a:pt x="963" y="1"/>
                        <a:pt x="86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892" name="Google Shape;15892;p16"/>
                <p:cNvSpPr/>
                <p:nvPr/>
              </p:nvSpPr>
              <p:spPr>
                <a:xfrm rot="-5400000">
                  <a:off x="4454450" y="13146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1" y="1536"/>
                        <a:pt x="898" y="2434"/>
                      </a:cubicBezTo>
                      <a:cubicBezTo>
                        <a:pt x="1196" y="2732"/>
                        <a:pt x="1560" y="2865"/>
                        <a:pt x="1915" y="2865"/>
                      </a:cubicBezTo>
                      <a:cubicBezTo>
                        <a:pt x="2651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5893" name="Google Shape;15893;p16"/>
              <p:cNvSpPr/>
              <p:nvPr/>
            </p:nvSpPr>
            <p:spPr>
              <a:xfrm rot="-5400000">
                <a:off x="631363" y="2800388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2" y="381"/>
                    </a:lnTo>
                    <a:cubicBezTo>
                      <a:pt x="1" y="709"/>
                      <a:pt x="243" y="1244"/>
                      <a:pt x="691" y="1244"/>
                    </a:cubicBezTo>
                    <a:cubicBezTo>
                      <a:pt x="1140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94" name="Google Shape;15894;p16"/>
              <p:cNvSpPr/>
              <p:nvPr/>
            </p:nvSpPr>
            <p:spPr>
              <a:xfrm rot="-5400000">
                <a:off x="631375" y="337167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0" y="709"/>
                      <a:pt x="242" y="1244"/>
                      <a:pt x="691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95" name="Google Shape;15895;p16"/>
              <p:cNvSpPr/>
              <p:nvPr/>
            </p:nvSpPr>
            <p:spPr>
              <a:xfrm rot="-5400000">
                <a:off x="631363" y="3942963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74" y="1"/>
                    </a:moveTo>
                    <a:lnTo>
                      <a:pt x="311" y="381"/>
                    </a:lnTo>
                    <a:cubicBezTo>
                      <a:pt x="1" y="709"/>
                      <a:pt x="225" y="1244"/>
                      <a:pt x="674" y="1244"/>
                    </a:cubicBezTo>
                    <a:cubicBezTo>
                      <a:pt x="1123" y="1244"/>
                      <a:pt x="1364" y="709"/>
                      <a:pt x="1053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96" name="Google Shape;15896;p16"/>
              <p:cNvSpPr/>
              <p:nvPr/>
            </p:nvSpPr>
            <p:spPr>
              <a:xfrm rot="-5400000">
                <a:off x="631575" y="2228875"/>
                <a:ext cx="337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244" extrusionOk="0">
                    <a:moveTo>
                      <a:pt x="674" y="1"/>
                    </a:moveTo>
                    <a:lnTo>
                      <a:pt x="294" y="381"/>
                    </a:lnTo>
                    <a:cubicBezTo>
                      <a:pt x="1" y="709"/>
                      <a:pt x="225" y="1244"/>
                      <a:pt x="674" y="1244"/>
                    </a:cubicBezTo>
                    <a:cubicBezTo>
                      <a:pt x="1123" y="1244"/>
                      <a:pt x="1347" y="709"/>
                      <a:pt x="1037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97" name="Google Shape;15897;p16"/>
              <p:cNvSpPr/>
              <p:nvPr/>
            </p:nvSpPr>
            <p:spPr>
              <a:xfrm rot="-5400000">
                <a:off x="631363" y="2506538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1" y="709"/>
                      <a:pt x="242" y="1244"/>
                      <a:pt x="691" y="1244"/>
                    </a:cubicBezTo>
                    <a:cubicBezTo>
                      <a:pt x="1140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98" name="Google Shape;15898;p16"/>
              <p:cNvSpPr/>
              <p:nvPr/>
            </p:nvSpPr>
            <p:spPr>
              <a:xfrm rot="-5400000">
                <a:off x="631375" y="307782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73" y="1"/>
                    </a:moveTo>
                    <a:lnTo>
                      <a:pt x="311" y="381"/>
                    </a:lnTo>
                    <a:cubicBezTo>
                      <a:pt x="0" y="709"/>
                      <a:pt x="242" y="1244"/>
                      <a:pt x="673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7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99" name="Google Shape;15899;p16"/>
              <p:cNvSpPr/>
              <p:nvPr/>
            </p:nvSpPr>
            <p:spPr>
              <a:xfrm rot="-5400000">
                <a:off x="631375" y="364912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74" y="1"/>
                    </a:moveTo>
                    <a:lnTo>
                      <a:pt x="311" y="381"/>
                    </a:lnTo>
                    <a:cubicBezTo>
                      <a:pt x="0" y="709"/>
                      <a:pt x="225" y="1244"/>
                      <a:pt x="674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00" name="Google Shape;15900;p16"/>
              <p:cNvSpPr/>
              <p:nvPr/>
            </p:nvSpPr>
            <p:spPr>
              <a:xfrm rot="-5400000">
                <a:off x="631363" y="4220413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1" y="709"/>
                      <a:pt x="242" y="1244"/>
                      <a:pt x="691" y="1244"/>
                    </a:cubicBezTo>
                    <a:cubicBezTo>
                      <a:pt x="1123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5901" name="Google Shape;15901;p16"/>
            <p:cNvSpPr/>
            <p:nvPr/>
          </p:nvSpPr>
          <p:spPr>
            <a:xfrm>
              <a:off x="8160750" y="450425"/>
              <a:ext cx="511671" cy="27200"/>
            </a:xfrm>
            <a:custGeom>
              <a:avLst/>
              <a:gdLst/>
              <a:ahLst/>
              <a:cxnLst/>
              <a:rect l="l" t="t" r="r" b="b"/>
              <a:pathLst>
                <a:path w="101522" h="1088" extrusionOk="0">
                  <a:moveTo>
                    <a:pt x="1" y="0"/>
                  </a:moveTo>
                  <a:lnTo>
                    <a:pt x="1" y="1088"/>
                  </a:lnTo>
                  <a:lnTo>
                    <a:pt x="101521" y="1088"/>
                  </a:lnTo>
                  <a:lnTo>
                    <a:pt x="1015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02" name="Google Shape;15902;p16"/>
            <p:cNvSpPr/>
            <p:nvPr/>
          </p:nvSpPr>
          <p:spPr>
            <a:xfrm>
              <a:off x="8160750" y="374925"/>
              <a:ext cx="511671" cy="14675"/>
            </a:xfrm>
            <a:custGeom>
              <a:avLst/>
              <a:gdLst/>
              <a:ahLst/>
              <a:cxnLst/>
              <a:rect l="l" t="t" r="r" b="b"/>
              <a:pathLst>
                <a:path w="101522" h="587" extrusionOk="0">
                  <a:moveTo>
                    <a:pt x="1" y="0"/>
                  </a:moveTo>
                  <a:lnTo>
                    <a:pt x="1" y="587"/>
                  </a:lnTo>
                  <a:lnTo>
                    <a:pt x="101521" y="587"/>
                  </a:lnTo>
                  <a:lnTo>
                    <a:pt x="1015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03" name="Google Shape;15903;p16"/>
            <p:cNvSpPr/>
            <p:nvPr/>
          </p:nvSpPr>
          <p:spPr>
            <a:xfrm>
              <a:off x="8186650" y="135875"/>
              <a:ext cx="200650" cy="200650"/>
            </a:xfrm>
            <a:custGeom>
              <a:avLst/>
              <a:gdLst/>
              <a:ahLst/>
              <a:cxnLst/>
              <a:rect l="l" t="t" r="r" b="b"/>
              <a:pathLst>
                <a:path w="8026" h="8026" extrusionOk="0">
                  <a:moveTo>
                    <a:pt x="7560" y="466"/>
                  </a:moveTo>
                  <a:lnTo>
                    <a:pt x="7560" y="7560"/>
                  </a:lnTo>
                  <a:lnTo>
                    <a:pt x="483" y="7560"/>
                  </a:lnTo>
                  <a:lnTo>
                    <a:pt x="466" y="466"/>
                  </a:lnTo>
                  <a:close/>
                  <a:moveTo>
                    <a:pt x="0" y="0"/>
                  </a:moveTo>
                  <a:lnTo>
                    <a:pt x="0" y="8026"/>
                  </a:lnTo>
                  <a:lnTo>
                    <a:pt x="8026" y="8026"/>
                  </a:lnTo>
                  <a:lnTo>
                    <a:pt x="80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04" name="Google Shape;15904;p16"/>
            <p:cNvSpPr/>
            <p:nvPr/>
          </p:nvSpPr>
          <p:spPr>
            <a:xfrm>
              <a:off x="8222875" y="172325"/>
              <a:ext cx="56550" cy="56325"/>
            </a:xfrm>
            <a:custGeom>
              <a:avLst/>
              <a:gdLst/>
              <a:ahLst/>
              <a:cxnLst/>
              <a:rect l="l" t="t" r="r" b="b"/>
              <a:pathLst>
                <a:path w="2262" h="2253" extrusionOk="0">
                  <a:moveTo>
                    <a:pt x="683" y="1"/>
                  </a:moveTo>
                  <a:cubicBezTo>
                    <a:pt x="519" y="1"/>
                    <a:pt x="355" y="78"/>
                    <a:pt x="260" y="234"/>
                  </a:cubicBezTo>
                  <a:lnTo>
                    <a:pt x="139" y="458"/>
                  </a:lnTo>
                  <a:cubicBezTo>
                    <a:pt x="1" y="682"/>
                    <a:pt x="70" y="993"/>
                    <a:pt x="312" y="1114"/>
                  </a:cubicBezTo>
                  <a:lnTo>
                    <a:pt x="1071" y="1563"/>
                  </a:lnTo>
                  <a:lnTo>
                    <a:pt x="2262" y="2253"/>
                  </a:lnTo>
                  <a:lnTo>
                    <a:pt x="2124" y="2011"/>
                  </a:lnTo>
                  <a:lnTo>
                    <a:pt x="1106" y="234"/>
                  </a:lnTo>
                  <a:cubicBezTo>
                    <a:pt x="1011" y="78"/>
                    <a:pt x="847" y="1"/>
                    <a:pt x="6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05" name="Google Shape;15905;p16"/>
            <p:cNvSpPr/>
            <p:nvPr/>
          </p:nvSpPr>
          <p:spPr>
            <a:xfrm>
              <a:off x="8250500" y="246750"/>
              <a:ext cx="34125" cy="68650"/>
            </a:xfrm>
            <a:custGeom>
              <a:avLst/>
              <a:gdLst/>
              <a:ahLst/>
              <a:cxnLst/>
              <a:rect l="l" t="t" r="r" b="b"/>
              <a:pathLst>
                <a:path w="1365" h="2746" extrusionOk="0">
                  <a:moveTo>
                    <a:pt x="1347" y="1"/>
                  </a:moveTo>
                  <a:lnTo>
                    <a:pt x="190" y="2020"/>
                  </a:lnTo>
                  <a:cubicBezTo>
                    <a:pt x="1" y="2331"/>
                    <a:pt x="242" y="2745"/>
                    <a:pt x="622" y="2745"/>
                  </a:cubicBezTo>
                  <a:lnTo>
                    <a:pt x="881" y="2745"/>
                  </a:lnTo>
                  <a:cubicBezTo>
                    <a:pt x="1140" y="2745"/>
                    <a:pt x="1364" y="2521"/>
                    <a:pt x="1364" y="2262"/>
                  </a:cubicBezTo>
                  <a:lnTo>
                    <a:pt x="13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06" name="Google Shape;15906;p16"/>
            <p:cNvSpPr/>
            <p:nvPr/>
          </p:nvSpPr>
          <p:spPr>
            <a:xfrm>
              <a:off x="8250600" y="157425"/>
              <a:ext cx="33575" cy="68650"/>
            </a:xfrm>
            <a:custGeom>
              <a:avLst/>
              <a:gdLst/>
              <a:ahLst/>
              <a:cxnLst/>
              <a:rect l="l" t="t" r="r" b="b"/>
              <a:pathLst>
                <a:path w="1343" h="2746" extrusionOk="0">
                  <a:moveTo>
                    <a:pt x="595" y="1"/>
                  </a:moveTo>
                  <a:cubicBezTo>
                    <a:pt x="229" y="1"/>
                    <a:pt x="0" y="405"/>
                    <a:pt x="186" y="726"/>
                  </a:cubicBezTo>
                  <a:lnTo>
                    <a:pt x="1205" y="2487"/>
                  </a:lnTo>
                  <a:lnTo>
                    <a:pt x="1343" y="2745"/>
                  </a:lnTo>
                  <a:lnTo>
                    <a:pt x="1343" y="484"/>
                  </a:lnTo>
                  <a:cubicBezTo>
                    <a:pt x="1343" y="225"/>
                    <a:pt x="1136" y="1"/>
                    <a:pt x="877" y="1"/>
                  </a:cubicBezTo>
                  <a:lnTo>
                    <a:pt x="618" y="1"/>
                  </a:lnTo>
                  <a:cubicBezTo>
                    <a:pt x="610" y="1"/>
                    <a:pt x="603" y="1"/>
                    <a:pt x="5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07" name="Google Shape;15907;p16"/>
            <p:cNvSpPr/>
            <p:nvPr/>
          </p:nvSpPr>
          <p:spPr>
            <a:xfrm>
              <a:off x="8289775" y="246750"/>
              <a:ext cx="33675" cy="68650"/>
            </a:xfrm>
            <a:custGeom>
              <a:avLst/>
              <a:gdLst/>
              <a:ahLst/>
              <a:cxnLst/>
              <a:rect l="l" t="t" r="r" b="b"/>
              <a:pathLst>
                <a:path w="1347" h="2746" extrusionOk="0">
                  <a:moveTo>
                    <a:pt x="0" y="1"/>
                  </a:moveTo>
                  <a:lnTo>
                    <a:pt x="0" y="2262"/>
                  </a:lnTo>
                  <a:cubicBezTo>
                    <a:pt x="0" y="2521"/>
                    <a:pt x="225" y="2745"/>
                    <a:pt x="483" y="2745"/>
                  </a:cubicBezTo>
                  <a:lnTo>
                    <a:pt x="742" y="2745"/>
                  </a:lnTo>
                  <a:cubicBezTo>
                    <a:pt x="1122" y="2745"/>
                    <a:pt x="1346" y="2331"/>
                    <a:pt x="1174" y="202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08" name="Google Shape;15908;p16"/>
            <p:cNvSpPr/>
            <p:nvPr/>
          </p:nvSpPr>
          <p:spPr>
            <a:xfrm>
              <a:off x="8297525" y="239000"/>
              <a:ext cx="73375" cy="29950"/>
            </a:xfrm>
            <a:custGeom>
              <a:avLst/>
              <a:gdLst/>
              <a:ahLst/>
              <a:cxnLst/>
              <a:rect l="l" t="t" r="r" b="b"/>
              <a:pathLst>
                <a:path w="2935" h="1198" extrusionOk="0">
                  <a:moveTo>
                    <a:pt x="1" y="0"/>
                  </a:moveTo>
                  <a:lnTo>
                    <a:pt x="1951" y="1139"/>
                  </a:lnTo>
                  <a:cubicBezTo>
                    <a:pt x="2029" y="1178"/>
                    <a:pt x="2113" y="1198"/>
                    <a:pt x="2194" y="1198"/>
                  </a:cubicBezTo>
                  <a:cubicBezTo>
                    <a:pt x="2366" y="1198"/>
                    <a:pt x="2531" y="1113"/>
                    <a:pt x="2624" y="949"/>
                  </a:cubicBezTo>
                  <a:lnTo>
                    <a:pt x="2745" y="742"/>
                  </a:lnTo>
                  <a:cubicBezTo>
                    <a:pt x="2935" y="414"/>
                    <a:pt x="2693" y="17"/>
                    <a:pt x="2331" y="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09" name="Google Shape;15909;p16"/>
            <p:cNvSpPr/>
            <p:nvPr/>
          </p:nvSpPr>
          <p:spPr>
            <a:xfrm>
              <a:off x="8294525" y="243750"/>
              <a:ext cx="56975" cy="56650"/>
            </a:xfrm>
            <a:custGeom>
              <a:avLst/>
              <a:gdLst/>
              <a:ahLst/>
              <a:cxnLst/>
              <a:rect l="l" t="t" r="r" b="b"/>
              <a:pathLst>
                <a:path w="2279" h="2266" extrusionOk="0">
                  <a:moveTo>
                    <a:pt x="0" y="0"/>
                  </a:moveTo>
                  <a:lnTo>
                    <a:pt x="1174" y="2019"/>
                  </a:lnTo>
                  <a:cubicBezTo>
                    <a:pt x="1269" y="2183"/>
                    <a:pt x="1433" y="2265"/>
                    <a:pt x="1594" y="2265"/>
                  </a:cubicBezTo>
                  <a:cubicBezTo>
                    <a:pt x="1756" y="2265"/>
                    <a:pt x="1916" y="2183"/>
                    <a:pt x="2002" y="2019"/>
                  </a:cubicBezTo>
                  <a:lnTo>
                    <a:pt x="2140" y="1812"/>
                  </a:lnTo>
                  <a:cubicBezTo>
                    <a:pt x="2278" y="1571"/>
                    <a:pt x="2192" y="1260"/>
                    <a:pt x="1968" y="113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10" name="Google Shape;15910;p16"/>
            <p:cNvSpPr/>
            <p:nvPr/>
          </p:nvSpPr>
          <p:spPr>
            <a:xfrm>
              <a:off x="8203025" y="239000"/>
              <a:ext cx="73825" cy="29725"/>
            </a:xfrm>
            <a:custGeom>
              <a:avLst/>
              <a:gdLst/>
              <a:ahLst/>
              <a:cxnLst/>
              <a:rect l="l" t="t" r="r" b="b"/>
              <a:pathLst>
                <a:path w="2953" h="1189" extrusionOk="0">
                  <a:moveTo>
                    <a:pt x="622" y="0"/>
                  </a:moveTo>
                  <a:cubicBezTo>
                    <a:pt x="243" y="0"/>
                    <a:pt x="1" y="414"/>
                    <a:pt x="191" y="725"/>
                  </a:cubicBezTo>
                  <a:lnTo>
                    <a:pt x="329" y="949"/>
                  </a:lnTo>
                  <a:cubicBezTo>
                    <a:pt x="410" y="1100"/>
                    <a:pt x="577" y="1189"/>
                    <a:pt x="746" y="1189"/>
                  </a:cubicBezTo>
                  <a:cubicBezTo>
                    <a:pt x="828" y="1189"/>
                    <a:pt x="911" y="1167"/>
                    <a:pt x="985" y="1122"/>
                  </a:cubicBezTo>
                  <a:lnTo>
                    <a:pt x="29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11" name="Google Shape;15911;p16"/>
            <p:cNvSpPr/>
            <p:nvPr/>
          </p:nvSpPr>
          <p:spPr>
            <a:xfrm>
              <a:off x="8222875" y="243750"/>
              <a:ext cx="56550" cy="56325"/>
            </a:xfrm>
            <a:custGeom>
              <a:avLst/>
              <a:gdLst/>
              <a:ahLst/>
              <a:cxnLst/>
              <a:rect l="l" t="t" r="r" b="b"/>
              <a:pathLst>
                <a:path w="2262" h="2253" extrusionOk="0">
                  <a:moveTo>
                    <a:pt x="2262" y="0"/>
                  </a:moveTo>
                  <a:lnTo>
                    <a:pt x="312" y="1139"/>
                  </a:lnTo>
                  <a:cubicBezTo>
                    <a:pt x="70" y="1260"/>
                    <a:pt x="1" y="1571"/>
                    <a:pt x="139" y="1795"/>
                  </a:cubicBezTo>
                  <a:lnTo>
                    <a:pt x="260" y="2019"/>
                  </a:lnTo>
                  <a:cubicBezTo>
                    <a:pt x="355" y="2175"/>
                    <a:pt x="519" y="2252"/>
                    <a:pt x="683" y="2252"/>
                  </a:cubicBezTo>
                  <a:cubicBezTo>
                    <a:pt x="847" y="2252"/>
                    <a:pt x="1011" y="2175"/>
                    <a:pt x="1106" y="2019"/>
                  </a:cubicBezTo>
                  <a:lnTo>
                    <a:pt x="22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12" name="Google Shape;15912;p16"/>
            <p:cNvSpPr/>
            <p:nvPr/>
          </p:nvSpPr>
          <p:spPr>
            <a:xfrm>
              <a:off x="8289775" y="157450"/>
              <a:ext cx="33675" cy="68625"/>
            </a:xfrm>
            <a:custGeom>
              <a:avLst/>
              <a:gdLst/>
              <a:ahLst/>
              <a:cxnLst/>
              <a:rect l="l" t="t" r="r" b="b"/>
              <a:pathLst>
                <a:path w="1347" h="2745" extrusionOk="0">
                  <a:moveTo>
                    <a:pt x="483" y="0"/>
                  </a:moveTo>
                  <a:cubicBezTo>
                    <a:pt x="225" y="0"/>
                    <a:pt x="0" y="207"/>
                    <a:pt x="0" y="483"/>
                  </a:cubicBezTo>
                  <a:lnTo>
                    <a:pt x="0" y="2744"/>
                  </a:lnTo>
                  <a:lnTo>
                    <a:pt x="155" y="2486"/>
                  </a:lnTo>
                  <a:lnTo>
                    <a:pt x="1174" y="725"/>
                  </a:lnTo>
                  <a:cubicBezTo>
                    <a:pt x="1346" y="397"/>
                    <a:pt x="1122" y="0"/>
                    <a:pt x="7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13" name="Google Shape;15913;p16"/>
            <p:cNvSpPr/>
            <p:nvPr/>
          </p:nvSpPr>
          <p:spPr>
            <a:xfrm>
              <a:off x="8297525" y="203700"/>
              <a:ext cx="73375" cy="29700"/>
            </a:xfrm>
            <a:custGeom>
              <a:avLst/>
              <a:gdLst/>
              <a:ahLst/>
              <a:cxnLst/>
              <a:rect l="l" t="t" r="r" b="b"/>
              <a:pathLst>
                <a:path w="2935" h="1188" extrusionOk="0">
                  <a:moveTo>
                    <a:pt x="2195" y="0"/>
                  </a:moveTo>
                  <a:cubicBezTo>
                    <a:pt x="2113" y="0"/>
                    <a:pt x="2029" y="21"/>
                    <a:pt x="1951" y="66"/>
                  </a:cubicBezTo>
                  <a:lnTo>
                    <a:pt x="381" y="981"/>
                  </a:lnTo>
                  <a:lnTo>
                    <a:pt x="1" y="1188"/>
                  </a:lnTo>
                  <a:lnTo>
                    <a:pt x="2331" y="1188"/>
                  </a:lnTo>
                  <a:cubicBezTo>
                    <a:pt x="2693" y="1188"/>
                    <a:pt x="2935" y="791"/>
                    <a:pt x="2745" y="463"/>
                  </a:cubicBezTo>
                  <a:lnTo>
                    <a:pt x="2624" y="256"/>
                  </a:lnTo>
                  <a:cubicBezTo>
                    <a:pt x="2531" y="92"/>
                    <a:pt x="2367" y="0"/>
                    <a:pt x="21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14" name="Google Shape;15914;p16"/>
            <p:cNvSpPr/>
            <p:nvPr/>
          </p:nvSpPr>
          <p:spPr>
            <a:xfrm>
              <a:off x="8294525" y="172425"/>
              <a:ext cx="56975" cy="56225"/>
            </a:xfrm>
            <a:custGeom>
              <a:avLst/>
              <a:gdLst/>
              <a:ahLst/>
              <a:cxnLst/>
              <a:rect l="l" t="t" r="r" b="b"/>
              <a:pathLst>
                <a:path w="2279" h="2249" extrusionOk="0">
                  <a:moveTo>
                    <a:pt x="1594" y="1"/>
                  </a:moveTo>
                  <a:cubicBezTo>
                    <a:pt x="1433" y="1"/>
                    <a:pt x="1269" y="83"/>
                    <a:pt x="1174" y="247"/>
                  </a:cubicBezTo>
                  <a:lnTo>
                    <a:pt x="155" y="2007"/>
                  </a:lnTo>
                  <a:lnTo>
                    <a:pt x="0" y="2249"/>
                  </a:lnTo>
                  <a:lnTo>
                    <a:pt x="380" y="2042"/>
                  </a:lnTo>
                  <a:lnTo>
                    <a:pt x="1968" y="1127"/>
                  </a:lnTo>
                  <a:cubicBezTo>
                    <a:pt x="2192" y="989"/>
                    <a:pt x="2278" y="696"/>
                    <a:pt x="2140" y="454"/>
                  </a:cubicBezTo>
                  <a:lnTo>
                    <a:pt x="2002" y="247"/>
                  </a:lnTo>
                  <a:cubicBezTo>
                    <a:pt x="1916" y="83"/>
                    <a:pt x="1756" y="1"/>
                    <a:pt x="15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15" name="Google Shape;15915;p16"/>
            <p:cNvSpPr/>
            <p:nvPr/>
          </p:nvSpPr>
          <p:spPr>
            <a:xfrm>
              <a:off x="8203025" y="203675"/>
              <a:ext cx="73825" cy="29725"/>
            </a:xfrm>
            <a:custGeom>
              <a:avLst/>
              <a:gdLst/>
              <a:ahLst/>
              <a:cxnLst/>
              <a:rect l="l" t="t" r="r" b="b"/>
              <a:pathLst>
                <a:path w="2953" h="1189" extrusionOk="0">
                  <a:moveTo>
                    <a:pt x="755" y="0"/>
                  </a:moveTo>
                  <a:cubicBezTo>
                    <a:pt x="584" y="0"/>
                    <a:pt x="422" y="89"/>
                    <a:pt x="329" y="240"/>
                  </a:cubicBezTo>
                  <a:lnTo>
                    <a:pt x="208" y="464"/>
                  </a:lnTo>
                  <a:cubicBezTo>
                    <a:pt x="1" y="775"/>
                    <a:pt x="243" y="1189"/>
                    <a:pt x="622" y="1189"/>
                  </a:cubicBezTo>
                  <a:lnTo>
                    <a:pt x="2952" y="1189"/>
                  </a:lnTo>
                  <a:lnTo>
                    <a:pt x="1761" y="516"/>
                  </a:lnTo>
                  <a:lnTo>
                    <a:pt x="1002" y="67"/>
                  </a:lnTo>
                  <a:cubicBezTo>
                    <a:pt x="923" y="22"/>
                    <a:pt x="838" y="0"/>
                    <a:pt x="7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16" name="Google Shape;15916;p16"/>
            <p:cNvSpPr/>
            <p:nvPr/>
          </p:nvSpPr>
          <p:spPr>
            <a:xfrm>
              <a:off x="8256975" y="206200"/>
              <a:ext cx="60000" cy="60000"/>
            </a:xfrm>
            <a:custGeom>
              <a:avLst/>
              <a:gdLst/>
              <a:ahLst/>
              <a:cxnLst/>
              <a:rect l="l" t="t" r="r" b="b"/>
              <a:pathLst>
                <a:path w="2400" h="2400" extrusionOk="0">
                  <a:moveTo>
                    <a:pt x="1209" y="0"/>
                  </a:moveTo>
                  <a:cubicBezTo>
                    <a:pt x="535" y="0"/>
                    <a:pt x="0" y="536"/>
                    <a:pt x="0" y="1209"/>
                  </a:cubicBezTo>
                  <a:cubicBezTo>
                    <a:pt x="0" y="1865"/>
                    <a:pt x="535" y="2400"/>
                    <a:pt x="1209" y="2400"/>
                  </a:cubicBezTo>
                  <a:cubicBezTo>
                    <a:pt x="1864" y="2400"/>
                    <a:pt x="2399" y="1865"/>
                    <a:pt x="2399" y="1209"/>
                  </a:cubicBezTo>
                  <a:cubicBezTo>
                    <a:pt x="2399" y="536"/>
                    <a:pt x="1864" y="0"/>
                    <a:pt x="12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17" name="Google Shape;15917;p16"/>
            <p:cNvSpPr/>
            <p:nvPr/>
          </p:nvSpPr>
          <p:spPr>
            <a:xfrm>
              <a:off x="8495575" y="159825"/>
              <a:ext cx="68200" cy="67550"/>
            </a:xfrm>
            <a:custGeom>
              <a:avLst/>
              <a:gdLst/>
              <a:ahLst/>
              <a:cxnLst/>
              <a:rect l="l" t="t" r="r" b="b"/>
              <a:pathLst>
                <a:path w="2728" h="2702" extrusionOk="0">
                  <a:moveTo>
                    <a:pt x="823" y="0"/>
                  </a:moveTo>
                  <a:cubicBezTo>
                    <a:pt x="627" y="0"/>
                    <a:pt x="432" y="95"/>
                    <a:pt x="329" y="285"/>
                  </a:cubicBezTo>
                  <a:lnTo>
                    <a:pt x="174" y="561"/>
                  </a:lnTo>
                  <a:cubicBezTo>
                    <a:pt x="1" y="837"/>
                    <a:pt x="105" y="1182"/>
                    <a:pt x="381" y="1338"/>
                  </a:cubicBezTo>
                  <a:lnTo>
                    <a:pt x="1295" y="1873"/>
                  </a:lnTo>
                  <a:lnTo>
                    <a:pt x="2728" y="2701"/>
                  </a:lnTo>
                  <a:lnTo>
                    <a:pt x="2555" y="2408"/>
                  </a:lnTo>
                  <a:lnTo>
                    <a:pt x="1330" y="285"/>
                  </a:lnTo>
                  <a:cubicBezTo>
                    <a:pt x="1218" y="95"/>
                    <a:pt x="1019" y="0"/>
                    <a:pt x="8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18" name="Google Shape;15918;p16"/>
            <p:cNvSpPr/>
            <p:nvPr/>
          </p:nvSpPr>
          <p:spPr>
            <a:xfrm>
              <a:off x="8529250" y="248475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1605" y="1"/>
                  </a:moveTo>
                  <a:lnTo>
                    <a:pt x="225" y="2417"/>
                  </a:lnTo>
                  <a:cubicBezTo>
                    <a:pt x="0" y="2797"/>
                    <a:pt x="276" y="3280"/>
                    <a:pt x="708" y="3280"/>
                  </a:cubicBezTo>
                  <a:lnTo>
                    <a:pt x="1036" y="3280"/>
                  </a:lnTo>
                  <a:cubicBezTo>
                    <a:pt x="1346" y="3280"/>
                    <a:pt x="1605" y="3021"/>
                    <a:pt x="1605" y="2711"/>
                  </a:cubicBezTo>
                  <a:lnTo>
                    <a:pt x="16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19" name="Google Shape;15919;p16"/>
            <p:cNvSpPr/>
            <p:nvPr/>
          </p:nvSpPr>
          <p:spPr>
            <a:xfrm>
              <a:off x="8529250" y="141900"/>
              <a:ext cx="40575" cy="82025"/>
            </a:xfrm>
            <a:custGeom>
              <a:avLst/>
              <a:gdLst/>
              <a:ahLst/>
              <a:cxnLst/>
              <a:rect l="l" t="t" r="r" b="b"/>
              <a:pathLst>
                <a:path w="1623" h="3281" extrusionOk="0">
                  <a:moveTo>
                    <a:pt x="725" y="1"/>
                  </a:moveTo>
                  <a:cubicBezTo>
                    <a:pt x="276" y="1"/>
                    <a:pt x="0" y="484"/>
                    <a:pt x="225" y="864"/>
                  </a:cubicBezTo>
                  <a:lnTo>
                    <a:pt x="1450" y="2969"/>
                  </a:lnTo>
                  <a:lnTo>
                    <a:pt x="1623" y="3280"/>
                  </a:lnTo>
                  <a:lnTo>
                    <a:pt x="1623" y="588"/>
                  </a:lnTo>
                  <a:cubicBezTo>
                    <a:pt x="1623" y="260"/>
                    <a:pt x="1346" y="1"/>
                    <a:pt x="10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20" name="Google Shape;15920;p16"/>
            <p:cNvSpPr/>
            <p:nvPr/>
          </p:nvSpPr>
          <p:spPr>
            <a:xfrm>
              <a:off x="8576275" y="248475"/>
              <a:ext cx="40050" cy="82025"/>
            </a:xfrm>
            <a:custGeom>
              <a:avLst/>
              <a:gdLst/>
              <a:ahLst/>
              <a:cxnLst/>
              <a:rect l="l" t="t" r="r" b="b"/>
              <a:pathLst>
                <a:path w="1602" h="3281" extrusionOk="0">
                  <a:moveTo>
                    <a:pt x="1" y="1"/>
                  </a:moveTo>
                  <a:lnTo>
                    <a:pt x="1" y="2711"/>
                  </a:lnTo>
                  <a:cubicBezTo>
                    <a:pt x="1" y="3039"/>
                    <a:pt x="242" y="3280"/>
                    <a:pt x="570" y="3280"/>
                  </a:cubicBezTo>
                  <a:lnTo>
                    <a:pt x="881" y="3280"/>
                  </a:lnTo>
                  <a:cubicBezTo>
                    <a:pt x="889" y="3281"/>
                    <a:pt x="896" y="3281"/>
                    <a:pt x="904" y="3281"/>
                  </a:cubicBezTo>
                  <a:cubicBezTo>
                    <a:pt x="1339" y="3281"/>
                    <a:pt x="1602" y="2807"/>
                    <a:pt x="1381" y="241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21" name="Google Shape;15921;p16"/>
            <p:cNvSpPr/>
            <p:nvPr/>
          </p:nvSpPr>
          <p:spPr>
            <a:xfrm>
              <a:off x="8585325" y="239425"/>
              <a:ext cx="87200" cy="35925"/>
            </a:xfrm>
            <a:custGeom>
              <a:avLst/>
              <a:gdLst/>
              <a:ahLst/>
              <a:cxnLst/>
              <a:rect l="l" t="t" r="r" b="b"/>
              <a:pathLst>
                <a:path w="3488" h="1437" extrusionOk="0">
                  <a:moveTo>
                    <a:pt x="1" y="0"/>
                  </a:moveTo>
                  <a:lnTo>
                    <a:pt x="2331" y="1364"/>
                  </a:lnTo>
                  <a:cubicBezTo>
                    <a:pt x="2418" y="1413"/>
                    <a:pt x="2515" y="1436"/>
                    <a:pt x="2610" y="1436"/>
                  </a:cubicBezTo>
                  <a:cubicBezTo>
                    <a:pt x="2816" y="1436"/>
                    <a:pt x="3019" y="1328"/>
                    <a:pt x="3125" y="1140"/>
                  </a:cubicBezTo>
                  <a:lnTo>
                    <a:pt x="3280" y="863"/>
                  </a:lnTo>
                  <a:cubicBezTo>
                    <a:pt x="3487" y="484"/>
                    <a:pt x="3211" y="18"/>
                    <a:pt x="27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22" name="Google Shape;15922;p16"/>
            <p:cNvSpPr/>
            <p:nvPr/>
          </p:nvSpPr>
          <p:spPr>
            <a:xfrm>
              <a:off x="8581875" y="245475"/>
              <a:ext cx="67775" cy="67100"/>
            </a:xfrm>
            <a:custGeom>
              <a:avLst/>
              <a:gdLst/>
              <a:ahLst/>
              <a:cxnLst/>
              <a:rect l="l" t="t" r="r" b="b"/>
              <a:pathLst>
                <a:path w="2711" h="2684" extrusionOk="0">
                  <a:moveTo>
                    <a:pt x="1" y="0"/>
                  </a:moveTo>
                  <a:lnTo>
                    <a:pt x="1399" y="2399"/>
                  </a:lnTo>
                  <a:cubicBezTo>
                    <a:pt x="1502" y="2589"/>
                    <a:pt x="1697" y="2684"/>
                    <a:pt x="1893" y="2684"/>
                  </a:cubicBezTo>
                  <a:cubicBezTo>
                    <a:pt x="2089" y="2684"/>
                    <a:pt x="2288" y="2589"/>
                    <a:pt x="2400" y="2399"/>
                  </a:cubicBezTo>
                  <a:lnTo>
                    <a:pt x="2555" y="2140"/>
                  </a:lnTo>
                  <a:cubicBezTo>
                    <a:pt x="2711" y="1864"/>
                    <a:pt x="2607" y="1502"/>
                    <a:pt x="2331" y="134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23" name="Google Shape;15923;p16"/>
            <p:cNvSpPr/>
            <p:nvPr/>
          </p:nvSpPr>
          <p:spPr>
            <a:xfrm>
              <a:off x="8472725" y="239425"/>
              <a:ext cx="87600" cy="35925"/>
            </a:xfrm>
            <a:custGeom>
              <a:avLst/>
              <a:gdLst/>
              <a:ahLst/>
              <a:cxnLst/>
              <a:rect l="l" t="t" r="r" b="b"/>
              <a:pathLst>
                <a:path w="3504" h="1437" extrusionOk="0">
                  <a:moveTo>
                    <a:pt x="725" y="0"/>
                  </a:moveTo>
                  <a:cubicBezTo>
                    <a:pt x="276" y="18"/>
                    <a:pt x="0" y="484"/>
                    <a:pt x="225" y="863"/>
                  </a:cubicBezTo>
                  <a:lnTo>
                    <a:pt x="380" y="1140"/>
                  </a:lnTo>
                  <a:cubicBezTo>
                    <a:pt x="486" y="1328"/>
                    <a:pt x="681" y="1436"/>
                    <a:pt x="887" y="1436"/>
                  </a:cubicBezTo>
                  <a:cubicBezTo>
                    <a:pt x="983" y="1436"/>
                    <a:pt x="1081" y="1413"/>
                    <a:pt x="1174" y="1364"/>
                  </a:cubicBezTo>
                  <a:lnTo>
                    <a:pt x="35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24" name="Google Shape;15924;p16"/>
            <p:cNvSpPr/>
            <p:nvPr/>
          </p:nvSpPr>
          <p:spPr>
            <a:xfrm>
              <a:off x="8495575" y="245475"/>
              <a:ext cx="68200" cy="67425"/>
            </a:xfrm>
            <a:custGeom>
              <a:avLst/>
              <a:gdLst/>
              <a:ahLst/>
              <a:cxnLst/>
              <a:rect l="l" t="t" r="r" b="b"/>
              <a:pathLst>
                <a:path w="2728" h="2697" extrusionOk="0">
                  <a:moveTo>
                    <a:pt x="2728" y="0"/>
                  </a:moveTo>
                  <a:lnTo>
                    <a:pt x="381" y="1346"/>
                  </a:lnTo>
                  <a:cubicBezTo>
                    <a:pt x="105" y="1502"/>
                    <a:pt x="1" y="1864"/>
                    <a:pt x="156" y="2140"/>
                  </a:cubicBezTo>
                  <a:lnTo>
                    <a:pt x="312" y="2399"/>
                  </a:lnTo>
                  <a:cubicBezTo>
                    <a:pt x="424" y="2598"/>
                    <a:pt x="622" y="2697"/>
                    <a:pt x="821" y="2697"/>
                  </a:cubicBezTo>
                  <a:cubicBezTo>
                    <a:pt x="1019" y="2697"/>
                    <a:pt x="1218" y="2598"/>
                    <a:pt x="1330" y="2399"/>
                  </a:cubicBezTo>
                  <a:lnTo>
                    <a:pt x="27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25" name="Google Shape;15925;p16"/>
            <p:cNvSpPr/>
            <p:nvPr/>
          </p:nvSpPr>
          <p:spPr>
            <a:xfrm>
              <a:off x="8575850" y="141900"/>
              <a:ext cx="40575" cy="82025"/>
            </a:xfrm>
            <a:custGeom>
              <a:avLst/>
              <a:gdLst/>
              <a:ahLst/>
              <a:cxnLst/>
              <a:rect l="l" t="t" r="r" b="b"/>
              <a:pathLst>
                <a:path w="1623" h="3281" extrusionOk="0">
                  <a:moveTo>
                    <a:pt x="587" y="1"/>
                  </a:moveTo>
                  <a:cubicBezTo>
                    <a:pt x="276" y="1"/>
                    <a:pt x="18" y="260"/>
                    <a:pt x="0" y="588"/>
                  </a:cubicBezTo>
                  <a:lnTo>
                    <a:pt x="0" y="3280"/>
                  </a:lnTo>
                  <a:lnTo>
                    <a:pt x="173" y="2987"/>
                  </a:lnTo>
                  <a:lnTo>
                    <a:pt x="1398" y="864"/>
                  </a:lnTo>
                  <a:cubicBezTo>
                    <a:pt x="1623" y="484"/>
                    <a:pt x="1346" y="1"/>
                    <a:pt x="8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26" name="Google Shape;15926;p16"/>
            <p:cNvSpPr/>
            <p:nvPr/>
          </p:nvSpPr>
          <p:spPr>
            <a:xfrm>
              <a:off x="8585325" y="197375"/>
              <a:ext cx="87200" cy="35600"/>
            </a:xfrm>
            <a:custGeom>
              <a:avLst/>
              <a:gdLst/>
              <a:ahLst/>
              <a:cxnLst/>
              <a:rect l="l" t="t" r="r" b="b"/>
              <a:pathLst>
                <a:path w="3488" h="1424" extrusionOk="0">
                  <a:moveTo>
                    <a:pt x="2625" y="1"/>
                  </a:moveTo>
                  <a:cubicBezTo>
                    <a:pt x="2525" y="1"/>
                    <a:pt x="2423" y="26"/>
                    <a:pt x="2331" y="77"/>
                  </a:cubicBezTo>
                  <a:lnTo>
                    <a:pt x="450" y="1165"/>
                  </a:lnTo>
                  <a:lnTo>
                    <a:pt x="1" y="1424"/>
                  </a:lnTo>
                  <a:lnTo>
                    <a:pt x="2780" y="1424"/>
                  </a:lnTo>
                  <a:cubicBezTo>
                    <a:pt x="3211" y="1424"/>
                    <a:pt x="3487" y="940"/>
                    <a:pt x="3280" y="561"/>
                  </a:cubicBezTo>
                  <a:lnTo>
                    <a:pt x="3125" y="284"/>
                  </a:lnTo>
                  <a:cubicBezTo>
                    <a:pt x="3021" y="100"/>
                    <a:pt x="2826" y="1"/>
                    <a:pt x="26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27" name="Google Shape;15927;p16"/>
            <p:cNvSpPr/>
            <p:nvPr/>
          </p:nvSpPr>
          <p:spPr>
            <a:xfrm>
              <a:off x="8581875" y="159925"/>
              <a:ext cx="67775" cy="67450"/>
            </a:xfrm>
            <a:custGeom>
              <a:avLst/>
              <a:gdLst/>
              <a:ahLst/>
              <a:cxnLst/>
              <a:rect l="l" t="t" r="r" b="b"/>
              <a:pathLst>
                <a:path w="2711" h="2698" extrusionOk="0">
                  <a:moveTo>
                    <a:pt x="1899" y="0"/>
                  </a:moveTo>
                  <a:cubicBezTo>
                    <a:pt x="1705" y="0"/>
                    <a:pt x="1511" y="100"/>
                    <a:pt x="1399" y="298"/>
                  </a:cubicBezTo>
                  <a:lnTo>
                    <a:pt x="173" y="2404"/>
                  </a:lnTo>
                  <a:lnTo>
                    <a:pt x="1" y="2697"/>
                  </a:lnTo>
                  <a:lnTo>
                    <a:pt x="450" y="2438"/>
                  </a:lnTo>
                  <a:lnTo>
                    <a:pt x="2331" y="1351"/>
                  </a:lnTo>
                  <a:cubicBezTo>
                    <a:pt x="2624" y="1196"/>
                    <a:pt x="2711" y="833"/>
                    <a:pt x="2555" y="557"/>
                  </a:cubicBezTo>
                  <a:lnTo>
                    <a:pt x="2400" y="298"/>
                  </a:lnTo>
                  <a:cubicBezTo>
                    <a:pt x="2288" y="100"/>
                    <a:pt x="2094" y="0"/>
                    <a:pt x="18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28" name="Google Shape;15928;p16"/>
            <p:cNvSpPr/>
            <p:nvPr/>
          </p:nvSpPr>
          <p:spPr>
            <a:xfrm>
              <a:off x="8472725" y="197175"/>
              <a:ext cx="87600" cy="35800"/>
            </a:xfrm>
            <a:custGeom>
              <a:avLst/>
              <a:gdLst/>
              <a:ahLst/>
              <a:cxnLst/>
              <a:rect l="l" t="t" r="r" b="b"/>
              <a:pathLst>
                <a:path w="3504" h="1432" extrusionOk="0">
                  <a:moveTo>
                    <a:pt x="872" y="1"/>
                  </a:moveTo>
                  <a:cubicBezTo>
                    <a:pt x="671" y="1"/>
                    <a:pt x="483" y="108"/>
                    <a:pt x="380" y="292"/>
                  </a:cubicBezTo>
                  <a:lnTo>
                    <a:pt x="225" y="569"/>
                  </a:lnTo>
                  <a:cubicBezTo>
                    <a:pt x="0" y="948"/>
                    <a:pt x="276" y="1432"/>
                    <a:pt x="725" y="1432"/>
                  </a:cubicBezTo>
                  <a:lnTo>
                    <a:pt x="3504" y="1432"/>
                  </a:lnTo>
                  <a:lnTo>
                    <a:pt x="2089" y="603"/>
                  </a:lnTo>
                  <a:lnTo>
                    <a:pt x="1174" y="85"/>
                  </a:lnTo>
                  <a:cubicBezTo>
                    <a:pt x="1076" y="28"/>
                    <a:pt x="972" y="1"/>
                    <a:pt x="8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29" name="Google Shape;15929;p16"/>
            <p:cNvSpPr/>
            <p:nvPr/>
          </p:nvSpPr>
          <p:spPr>
            <a:xfrm>
              <a:off x="8524925" y="200600"/>
              <a:ext cx="83725" cy="71625"/>
            </a:xfrm>
            <a:custGeom>
              <a:avLst/>
              <a:gdLst/>
              <a:ahLst/>
              <a:cxnLst/>
              <a:rect l="l" t="t" r="r" b="b"/>
              <a:pathLst>
                <a:path w="3349" h="2865" extrusionOk="0">
                  <a:moveTo>
                    <a:pt x="1916" y="0"/>
                  </a:moveTo>
                  <a:cubicBezTo>
                    <a:pt x="639" y="0"/>
                    <a:pt x="1" y="1536"/>
                    <a:pt x="898" y="2434"/>
                  </a:cubicBezTo>
                  <a:cubicBezTo>
                    <a:pt x="1190" y="2732"/>
                    <a:pt x="1552" y="2865"/>
                    <a:pt x="1907" y="2865"/>
                  </a:cubicBezTo>
                  <a:cubicBezTo>
                    <a:pt x="2643" y="2865"/>
                    <a:pt x="3349" y="2294"/>
                    <a:pt x="3349" y="1433"/>
                  </a:cubicBezTo>
                  <a:cubicBezTo>
                    <a:pt x="3349" y="639"/>
                    <a:pt x="2710" y="0"/>
                    <a:pt x="19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30" name="Google Shape;15930;p16"/>
            <p:cNvSpPr/>
            <p:nvPr/>
          </p:nvSpPr>
          <p:spPr>
            <a:xfrm>
              <a:off x="8417050" y="281700"/>
              <a:ext cx="34125" cy="31100"/>
            </a:xfrm>
            <a:custGeom>
              <a:avLst/>
              <a:gdLst/>
              <a:ahLst/>
              <a:cxnLst/>
              <a:rect l="l" t="t" r="r" b="b"/>
              <a:pathLst>
                <a:path w="1365" h="1244" extrusionOk="0">
                  <a:moveTo>
                    <a:pt x="691" y="1"/>
                  </a:moveTo>
                  <a:lnTo>
                    <a:pt x="311" y="381"/>
                  </a:lnTo>
                  <a:cubicBezTo>
                    <a:pt x="1" y="709"/>
                    <a:pt x="242" y="1244"/>
                    <a:pt x="691" y="1244"/>
                  </a:cubicBezTo>
                  <a:cubicBezTo>
                    <a:pt x="1123" y="1244"/>
                    <a:pt x="1364" y="709"/>
                    <a:pt x="1054" y="381"/>
                  </a:cubicBezTo>
                  <a:lnTo>
                    <a:pt x="6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931" name="Google Shape;15931;p16"/>
          <p:cNvGrpSpPr/>
          <p:nvPr/>
        </p:nvGrpSpPr>
        <p:grpSpPr>
          <a:xfrm rot="10800000">
            <a:off x="11583833" y="243134"/>
            <a:ext cx="455667" cy="6352167"/>
            <a:chOff x="151925" y="182350"/>
            <a:chExt cx="341750" cy="4764125"/>
          </a:xfrm>
        </p:grpSpPr>
        <p:sp>
          <p:nvSpPr>
            <p:cNvPr id="15932" name="Google Shape;15932;p16"/>
            <p:cNvSpPr/>
            <p:nvPr/>
          </p:nvSpPr>
          <p:spPr>
            <a:xfrm rot="-5400000">
              <a:off x="-632987" y="3819813"/>
              <a:ext cx="2226124" cy="27200"/>
            </a:xfrm>
            <a:custGeom>
              <a:avLst/>
              <a:gdLst/>
              <a:ahLst/>
              <a:cxnLst/>
              <a:rect l="l" t="t" r="r" b="b"/>
              <a:pathLst>
                <a:path w="101522" h="1088" extrusionOk="0">
                  <a:moveTo>
                    <a:pt x="1" y="0"/>
                  </a:moveTo>
                  <a:lnTo>
                    <a:pt x="1" y="1088"/>
                  </a:lnTo>
                  <a:lnTo>
                    <a:pt x="101521" y="1088"/>
                  </a:lnTo>
                  <a:lnTo>
                    <a:pt x="1015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33" name="Google Shape;15933;p16"/>
            <p:cNvSpPr/>
            <p:nvPr/>
          </p:nvSpPr>
          <p:spPr>
            <a:xfrm rot="-5400000">
              <a:off x="-714749" y="3826076"/>
              <a:ext cx="2226124" cy="14675"/>
            </a:xfrm>
            <a:custGeom>
              <a:avLst/>
              <a:gdLst/>
              <a:ahLst/>
              <a:cxnLst/>
              <a:rect l="l" t="t" r="r" b="b"/>
              <a:pathLst>
                <a:path w="101522" h="587" extrusionOk="0">
                  <a:moveTo>
                    <a:pt x="1" y="0"/>
                  </a:moveTo>
                  <a:lnTo>
                    <a:pt x="1" y="587"/>
                  </a:lnTo>
                  <a:lnTo>
                    <a:pt x="101521" y="587"/>
                  </a:lnTo>
                  <a:lnTo>
                    <a:pt x="1015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34" name="Google Shape;15934;p16"/>
            <p:cNvSpPr/>
            <p:nvPr/>
          </p:nvSpPr>
          <p:spPr>
            <a:xfrm rot="-5400000">
              <a:off x="151913" y="3317588"/>
              <a:ext cx="200675" cy="200650"/>
            </a:xfrm>
            <a:custGeom>
              <a:avLst/>
              <a:gdLst/>
              <a:ahLst/>
              <a:cxnLst/>
              <a:rect l="l" t="t" r="r" b="b"/>
              <a:pathLst>
                <a:path w="8027" h="8026" extrusionOk="0">
                  <a:moveTo>
                    <a:pt x="7560" y="466"/>
                  </a:moveTo>
                  <a:lnTo>
                    <a:pt x="7560" y="7560"/>
                  </a:lnTo>
                  <a:lnTo>
                    <a:pt x="466" y="7560"/>
                  </a:lnTo>
                  <a:lnTo>
                    <a:pt x="466" y="466"/>
                  </a:lnTo>
                  <a:close/>
                  <a:moveTo>
                    <a:pt x="0" y="0"/>
                  </a:moveTo>
                  <a:lnTo>
                    <a:pt x="0" y="8026"/>
                  </a:lnTo>
                  <a:lnTo>
                    <a:pt x="8026" y="8026"/>
                  </a:lnTo>
                  <a:lnTo>
                    <a:pt x="80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35" name="Google Shape;15935;p16"/>
            <p:cNvSpPr/>
            <p:nvPr/>
          </p:nvSpPr>
          <p:spPr>
            <a:xfrm rot="-5400000">
              <a:off x="188038" y="3425788"/>
              <a:ext cx="57000" cy="56325"/>
            </a:xfrm>
            <a:custGeom>
              <a:avLst/>
              <a:gdLst/>
              <a:ahLst/>
              <a:cxnLst/>
              <a:rect l="l" t="t" r="r" b="b"/>
              <a:pathLst>
                <a:path w="2280" h="2253" extrusionOk="0">
                  <a:moveTo>
                    <a:pt x="685" y="1"/>
                  </a:moveTo>
                  <a:cubicBezTo>
                    <a:pt x="523" y="1"/>
                    <a:pt x="363" y="78"/>
                    <a:pt x="277" y="234"/>
                  </a:cubicBezTo>
                  <a:lnTo>
                    <a:pt x="139" y="458"/>
                  </a:lnTo>
                  <a:cubicBezTo>
                    <a:pt x="1" y="682"/>
                    <a:pt x="87" y="976"/>
                    <a:pt x="312" y="1114"/>
                  </a:cubicBezTo>
                  <a:lnTo>
                    <a:pt x="1088" y="1563"/>
                  </a:lnTo>
                  <a:lnTo>
                    <a:pt x="2279" y="2253"/>
                  </a:lnTo>
                  <a:lnTo>
                    <a:pt x="2279" y="2253"/>
                  </a:lnTo>
                  <a:lnTo>
                    <a:pt x="2124" y="2011"/>
                  </a:lnTo>
                  <a:lnTo>
                    <a:pt x="1106" y="234"/>
                  </a:lnTo>
                  <a:cubicBezTo>
                    <a:pt x="1011" y="78"/>
                    <a:pt x="847" y="1"/>
                    <a:pt x="6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36" name="Google Shape;15936;p16"/>
            <p:cNvSpPr/>
            <p:nvPr/>
          </p:nvSpPr>
          <p:spPr>
            <a:xfrm rot="-5400000">
              <a:off x="280063" y="3403438"/>
              <a:ext cx="34125" cy="68650"/>
            </a:xfrm>
            <a:custGeom>
              <a:avLst/>
              <a:gdLst/>
              <a:ahLst/>
              <a:cxnLst/>
              <a:rect l="l" t="t" r="r" b="b"/>
              <a:pathLst>
                <a:path w="1365" h="2746" extrusionOk="0">
                  <a:moveTo>
                    <a:pt x="1364" y="1"/>
                  </a:moveTo>
                  <a:lnTo>
                    <a:pt x="190" y="2020"/>
                  </a:lnTo>
                  <a:cubicBezTo>
                    <a:pt x="1" y="2331"/>
                    <a:pt x="242" y="2745"/>
                    <a:pt x="605" y="2745"/>
                  </a:cubicBezTo>
                  <a:lnTo>
                    <a:pt x="864" y="2745"/>
                  </a:lnTo>
                  <a:cubicBezTo>
                    <a:pt x="1140" y="2745"/>
                    <a:pt x="1364" y="2521"/>
                    <a:pt x="1364" y="2262"/>
                  </a:cubicBezTo>
                  <a:lnTo>
                    <a:pt x="13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37" name="Google Shape;15937;p16"/>
            <p:cNvSpPr/>
            <p:nvPr/>
          </p:nvSpPr>
          <p:spPr>
            <a:xfrm rot="-5400000">
              <a:off x="190750" y="3403450"/>
              <a:ext cx="34125" cy="68625"/>
            </a:xfrm>
            <a:custGeom>
              <a:avLst/>
              <a:gdLst/>
              <a:ahLst/>
              <a:cxnLst/>
              <a:rect l="l" t="t" r="r" b="b"/>
              <a:pathLst>
                <a:path w="1365" h="2745" extrusionOk="0">
                  <a:moveTo>
                    <a:pt x="622" y="0"/>
                  </a:moveTo>
                  <a:cubicBezTo>
                    <a:pt x="242" y="0"/>
                    <a:pt x="1" y="397"/>
                    <a:pt x="190" y="725"/>
                  </a:cubicBezTo>
                  <a:lnTo>
                    <a:pt x="1209" y="2486"/>
                  </a:lnTo>
                  <a:lnTo>
                    <a:pt x="1364" y="2744"/>
                  </a:lnTo>
                  <a:lnTo>
                    <a:pt x="1364" y="483"/>
                  </a:lnTo>
                  <a:cubicBezTo>
                    <a:pt x="1364" y="207"/>
                    <a:pt x="1140" y="0"/>
                    <a:pt x="8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38" name="Google Shape;15938;p16"/>
            <p:cNvSpPr/>
            <p:nvPr/>
          </p:nvSpPr>
          <p:spPr>
            <a:xfrm rot="-5400000">
              <a:off x="280288" y="3363963"/>
              <a:ext cx="33675" cy="68650"/>
            </a:xfrm>
            <a:custGeom>
              <a:avLst/>
              <a:gdLst/>
              <a:ahLst/>
              <a:cxnLst/>
              <a:rect l="l" t="t" r="r" b="b"/>
              <a:pathLst>
                <a:path w="1347" h="2746" extrusionOk="0">
                  <a:moveTo>
                    <a:pt x="0" y="1"/>
                  </a:moveTo>
                  <a:lnTo>
                    <a:pt x="0" y="2262"/>
                  </a:lnTo>
                  <a:cubicBezTo>
                    <a:pt x="0" y="2521"/>
                    <a:pt x="208" y="2745"/>
                    <a:pt x="484" y="2745"/>
                  </a:cubicBezTo>
                  <a:lnTo>
                    <a:pt x="743" y="2745"/>
                  </a:lnTo>
                  <a:cubicBezTo>
                    <a:pt x="1105" y="2745"/>
                    <a:pt x="1347" y="2331"/>
                    <a:pt x="1157" y="202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39" name="Google Shape;15939;p16"/>
            <p:cNvSpPr/>
            <p:nvPr/>
          </p:nvSpPr>
          <p:spPr>
            <a:xfrm rot="-5400000">
              <a:off x="233338" y="3356138"/>
              <a:ext cx="73375" cy="29950"/>
            </a:xfrm>
            <a:custGeom>
              <a:avLst/>
              <a:gdLst/>
              <a:ahLst/>
              <a:cxnLst/>
              <a:rect l="l" t="t" r="r" b="b"/>
              <a:pathLst>
                <a:path w="2935" h="1198" extrusionOk="0">
                  <a:moveTo>
                    <a:pt x="1" y="0"/>
                  </a:moveTo>
                  <a:lnTo>
                    <a:pt x="1968" y="1139"/>
                  </a:lnTo>
                  <a:cubicBezTo>
                    <a:pt x="2041" y="1178"/>
                    <a:pt x="2121" y="1198"/>
                    <a:pt x="2200" y="1198"/>
                  </a:cubicBezTo>
                  <a:cubicBezTo>
                    <a:pt x="2366" y="1198"/>
                    <a:pt x="2531" y="1113"/>
                    <a:pt x="2624" y="949"/>
                  </a:cubicBezTo>
                  <a:lnTo>
                    <a:pt x="2745" y="742"/>
                  </a:lnTo>
                  <a:cubicBezTo>
                    <a:pt x="2935" y="414"/>
                    <a:pt x="2711" y="17"/>
                    <a:pt x="2331" y="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40" name="Google Shape;15940;p16"/>
            <p:cNvSpPr/>
            <p:nvPr/>
          </p:nvSpPr>
          <p:spPr>
            <a:xfrm rot="-5400000">
              <a:off x="259850" y="3353775"/>
              <a:ext cx="56550" cy="56650"/>
            </a:xfrm>
            <a:custGeom>
              <a:avLst/>
              <a:gdLst/>
              <a:ahLst/>
              <a:cxnLst/>
              <a:rect l="l" t="t" r="r" b="b"/>
              <a:pathLst>
                <a:path w="2262" h="2266" extrusionOk="0">
                  <a:moveTo>
                    <a:pt x="0" y="0"/>
                  </a:moveTo>
                  <a:lnTo>
                    <a:pt x="1157" y="2019"/>
                  </a:lnTo>
                  <a:cubicBezTo>
                    <a:pt x="1252" y="2183"/>
                    <a:pt x="1416" y="2265"/>
                    <a:pt x="1580" y="2265"/>
                  </a:cubicBezTo>
                  <a:cubicBezTo>
                    <a:pt x="1744" y="2265"/>
                    <a:pt x="1907" y="2183"/>
                    <a:pt x="2002" y="2019"/>
                  </a:cubicBezTo>
                  <a:lnTo>
                    <a:pt x="2123" y="1812"/>
                  </a:lnTo>
                  <a:cubicBezTo>
                    <a:pt x="2261" y="1571"/>
                    <a:pt x="2192" y="1260"/>
                    <a:pt x="1951" y="113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41" name="Google Shape;15941;p16"/>
            <p:cNvSpPr/>
            <p:nvPr/>
          </p:nvSpPr>
          <p:spPr>
            <a:xfrm rot="-5400000">
              <a:off x="233225" y="3450300"/>
              <a:ext cx="73375" cy="29725"/>
            </a:xfrm>
            <a:custGeom>
              <a:avLst/>
              <a:gdLst/>
              <a:ahLst/>
              <a:cxnLst/>
              <a:rect l="l" t="t" r="r" b="b"/>
              <a:pathLst>
                <a:path w="2935" h="1189" extrusionOk="0">
                  <a:moveTo>
                    <a:pt x="604" y="0"/>
                  </a:moveTo>
                  <a:cubicBezTo>
                    <a:pt x="242" y="0"/>
                    <a:pt x="0" y="414"/>
                    <a:pt x="190" y="725"/>
                  </a:cubicBezTo>
                  <a:lnTo>
                    <a:pt x="311" y="949"/>
                  </a:lnTo>
                  <a:cubicBezTo>
                    <a:pt x="404" y="1100"/>
                    <a:pt x="566" y="1189"/>
                    <a:pt x="737" y="1189"/>
                  </a:cubicBezTo>
                  <a:cubicBezTo>
                    <a:pt x="820" y="1189"/>
                    <a:pt x="905" y="1167"/>
                    <a:pt x="984" y="1122"/>
                  </a:cubicBezTo>
                  <a:lnTo>
                    <a:pt x="29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42" name="Google Shape;15942;p16"/>
            <p:cNvSpPr/>
            <p:nvPr/>
          </p:nvSpPr>
          <p:spPr>
            <a:xfrm rot="-5400000">
              <a:off x="259463" y="3425788"/>
              <a:ext cx="57000" cy="56325"/>
            </a:xfrm>
            <a:custGeom>
              <a:avLst/>
              <a:gdLst/>
              <a:ahLst/>
              <a:cxnLst/>
              <a:rect l="l" t="t" r="r" b="b"/>
              <a:pathLst>
                <a:path w="2280" h="2253" extrusionOk="0">
                  <a:moveTo>
                    <a:pt x="2279" y="0"/>
                  </a:moveTo>
                  <a:lnTo>
                    <a:pt x="312" y="1139"/>
                  </a:lnTo>
                  <a:cubicBezTo>
                    <a:pt x="87" y="1260"/>
                    <a:pt x="1" y="1571"/>
                    <a:pt x="139" y="1795"/>
                  </a:cubicBezTo>
                  <a:lnTo>
                    <a:pt x="277" y="2019"/>
                  </a:lnTo>
                  <a:cubicBezTo>
                    <a:pt x="363" y="2175"/>
                    <a:pt x="523" y="2252"/>
                    <a:pt x="685" y="2252"/>
                  </a:cubicBezTo>
                  <a:cubicBezTo>
                    <a:pt x="847" y="2252"/>
                    <a:pt x="1011" y="2175"/>
                    <a:pt x="1106" y="2019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43" name="Google Shape;15943;p16"/>
            <p:cNvSpPr/>
            <p:nvPr/>
          </p:nvSpPr>
          <p:spPr>
            <a:xfrm rot="-5400000">
              <a:off x="190975" y="3364400"/>
              <a:ext cx="33675" cy="68625"/>
            </a:xfrm>
            <a:custGeom>
              <a:avLst/>
              <a:gdLst/>
              <a:ahLst/>
              <a:cxnLst/>
              <a:rect l="l" t="t" r="r" b="b"/>
              <a:pathLst>
                <a:path w="1347" h="2745" extrusionOk="0">
                  <a:moveTo>
                    <a:pt x="483" y="0"/>
                  </a:moveTo>
                  <a:cubicBezTo>
                    <a:pt x="225" y="0"/>
                    <a:pt x="0" y="207"/>
                    <a:pt x="0" y="483"/>
                  </a:cubicBezTo>
                  <a:lnTo>
                    <a:pt x="0" y="2744"/>
                  </a:lnTo>
                  <a:lnTo>
                    <a:pt x="138" y="2486"/>
                  </a:lnTo>
                  <a:lnTo>
                    <a:pt x="1174" y="725"/>
                  </a:lnTo>
                  <a:cubicBezTo>
                    <a:pt x="1346" y="397"/>
                    <a:pt x="1122" y="0"/>
                    <a:pt x="7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44" name="Google Shape;15944;p16"/>
            <p:cNvSpPr/>
            <p:nvPr/>
          </p:nvSpPr>
          <p:spPr>
            <a:xfrm rot="-5400000">
              <a:off x="197913" y="3356263"/>
              <a:ext cx="73375" cy="29700"/>
            </a:xfrm>
            <a:custGeom>
              <a:avLst/>
              <a:gdLst/>
              <a:ahLst/>
              <a:cxnLst/>
              <a:rect l="l" t="t" r="r" b="b"/>
              <a:pathLst>
                <a:path w="2935" h="1188" extrusionOk="0">
                  <a:moveTo>
                    <a:pt x="2201" y="0"/>
                  </a:moveTo>
                  <a:cubicBezTo>
                    <a:pt x="2121" y="0"/>
                    <a:pt x="2041" y="21"/>
                    <a:pt x="1968" y="66"/>
                  </a:cubicBezTo>
                  <a:lnTo>
                    <a:pt x="381" y="981"/>
                  </a:lnTo>
                  <a:lnTo>
                    <a:pt x="1" y="1188"/>
                  </a:lnTo>
                  <a:lnTo>
                    <a:pt x="2331" y="1188"/>
                  </a:lnTo>
                  <a:cubicBezTo>
                    <a:pt x="2711" y="1188"/>
                    <a:pt x="2935" y="791"/>
                    <a:pt x="2745" y="463"/>
                  </a:cubicBezTo>
                  <a:lnTo>
                    <a:pt x="2624" y="256"/>
                  </a:lnTo>
                  <a:cubicBezTo>
                    <a:pt x="2531" y="92"/>
                    <a:pt x="2367" y="0"/>
                    <a:pt x="2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45" name="Google Shape;15945;p16"/>
            <p:cNvSpPr/>
            <p:nvPr/>
          </p:nvSpPr>
          <p:spPr>
            <a:xfrm rot="-5400000">
              <a:off x="188313" y="3353988"/>
              <a:ext cx="56550" cy="56225"/>
            </a:xfrm>
            <a:custGeom>
              <a:avLst/>
              <a:gdLst/>
              <a:ahLst/>
              <a:cxnLst/>
              <a:rect l="l" t="t" r="r" b="b"/>
              <a:pathLst>
                <a:path w="2262" h="2249" extrusionOk="0">
                  <a:moveTo>
                    <a:pt x="1580" y="1"/>
                  </a:moveTo>
                  <a:cubicBezTo>
                    <a:pt x="1416" y="1"/>
                    <a:pt x="1252" y="83"/>
                    <a:pt x="1157" y="247"/>
                  </a:cubicBezTo>
                  <a:lnTo>
                    <a:pt x="138" y="2007"/>
                  </a:lnTo>
                  <a:lnTo>
                    <a:pt x="0" y="2249"/>
                  </a:lnTo>
                  <a:lnTo>
                    <a:pt x="380" y="2042"/>
                  </a:lnTo>
                  <a:lnTo>
                    <a:pt x="1951" y="1127"/>
                  </a:lnTo>
                  <a:cubicBezTo>
                    <a:pt x="2175" y="989"/>
                    <a:pt x="2261" y="696"/>
                    <a:pt x="2123" y="454"/>
                  </a:cubicBezTo>
                  <a:lnTo>
                    <a:pt x="2002" y="247"/>
                  </a:lnTo>
                  <a:cubicBezTo>
                    <a:pt x="1907" y="83"/>
                    <a:pt x="1744" y="1"/>
                    <a:pt x="1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46" name="Google Shape;15946;p16"/>
            <p:cNvSpPr/>
            <p:nvPr/>
          </p:nvSpPr>
          <p:spPr>
            <a:xfrm rot="-5400000">
              <a:off x="197900" y="3450300"/>
              <a:ext cx="73375" cy="29725"/>
            </a:xfrm>
            <a:custGeom>
              <a:avLst/>
              <a:gdLst/>
              <a:ahLst/>
              <a:cxnLst/>
              <a:rect l="l" t="t" r="r" b="b"/>
              <a:pathLst>
                <a:path w="2935" h="1189" extrusionOk="0">
                  <a:moveTo>
                    <a:pt x="737" y="0"/>
                  </a:moveTo>
                  <a:cubicBezTo>
                    <a:pt x="566" y="0"/>
                    <a:pt x="404" y="89"/>
                    <a:pt x="311" y="240"/>
                  </a:cubicBezTo>
                  <a:lnTo>
                    <a:pt x="190" y="464"/>
                  </a:lnTo>
                  <a:cubicBezTo>
                    <a:pt x="0" y="775"/>
                    <a:pt x="242" y="1189"/>
                    <a:pt x="604" y="1189"/>
                  </a:cubicBezTo>
                  <a:lnTo>
                    <a:pt x="2934" y="1189"/>
                  </a:lnTo>
                  <a:lnTo>
                    <a:pt x="1743" y="516"/>
                  </a:lnTo>
                  <a:lnTo>
                    <a:pt x="984" y="67"/>
                  </a:lnTo>
                  <a:cubicBezTo>
                    <a:pt x="905" y="22"/>
                    <a:pt x="820" y="0"/>
                    <a:pt x="7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47" name="Google Shape;15947;p16"/>
            <p:cNvSpPr/>
            <p:nvPr/>
          </p:nvSpPr>
          <p:spPr>
            <a:xfrm rot="-5400000">
              <a:off x="222250" y="3387925"/>
              <a:ext cx="60000" cy="60000"/>
            </a:xfrm>
            <a:custGeom>
              <a:avLst/>
              <a:gdLst/>
              <a:ahLst/>
              <a:cxnLst/>
              <a:rect l="l" t="t" r="r" b="b"/>
              <a:pathLst>
                <a:path w="2400" h="2400" extrusionOk="0">
                  <a:moveTo>
                    <a:pt x="1192" y="0"/>
                  </a:moveTo>
                  <a:cubicBezTo>
                    <a:pt x="536" y="0"/>
                    <a:pt x="1" y="536"/>
                    <a:pt x="1" y="1209"/>
                  </a:cubicBezTo>
                  <a:cubicBezTo>
                    <a:pt x="1" y="1865"/>
                    <a:pt x="536" y="2400"/>
                    <a:pt x="1192" y="2400"/>
                  </a:cubicBezTo>
                  <a:cubicBezTo>
                    <a:pt x="1865" y="2400"/>
                    <a:pt x="2400" y="1865"/>
                    <a:pt x="2400" y="1209"/>
                  </a:cubicBezTo>
                  <a:cubicBezTo>
                    <a:pt x="2400" y="536"/>
                    <a:pt x="1865" y="0"/>
                    <a:pt x="11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48" name="Google Shape;15948;p16"/>
            <p:cNvSpPr/>
            <p:nvPr/>
          </p:nvSpPr>
          <p:spPr>
            <a:xfrm rot="-5400000">
              <a:off x="152125" y="3889100"/>
              <a:ext cx="200250" cy="200650"/>
            </a:xfrm>
            <a:custGeom>
              <a:avLst/>
              <a:gdLst/>
              <a:ahLst/>
              <a:cxnLst/>
              <a:rect l="l" t="t" r="r" b="b"/>
              <a:pathLst>
                <a:path w="8010" h="8026" extrusionOk="0">
                  <a:moveTo>
                    <a:pt x="7543" y="466"/>
                  </a:moveTo>
                  <a:lnTo>
                    <a:pt x="7543" y="7560"/>
                  </a:lnTo>
                  <a:lnTo>
                    <a:pt x="467" y="7560"/>
                  </a:lnTo>
                  <a:lnTo>
                    <a:pt x="467" y="466"/>
                  </a:lnTo>
                  <a:close/>
                  <a:moveTo>
                    <a:pt x="1" y="0"/>
                  </a:moveTo>
                  <a:lnTo>
                    <a:pt x="1" y="8026"/>
                  </a:lnTo>
                  <a:lnTo>
                    <a:pt x="8009" y="8026"/>
                  </a:lnTo>
                  <a:lnTo>
                    <a:pt x="80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49" name="Google Shape;15949;p16"/>
            <p:cNvSpPr/>
            <p:nvPr/>
          </p:nvSpPr>
          <p:spPr>
            <a:xfrm rot="-5400000">
              <a:off x="188050" y="3997075"/>
              <a:ext cx="56975" cy="56325"/>
            </a:xfrm>
            <a:custGeom>
              <a:avLst/>
              <a:gdLst/>
              <a:ahLst/>
              <a:cxnLst/>
              <a:rect l="l" t="t" r="r" b="b"/>
              <a:pathLst>
                <a:path w="2279" h="2253" extrusionOk="0">
                  <a:moveTo>
                    <a:pt x="682" y="1"/>
                  </a:moveTo>
                  <a:cubicBezTo>
                    <a:pt x="518" y="1"/>
                    <a:pt x="354" y="78"/>
                    <a:pt x="259" y="234"/>
                  </a:cubicBezTo>
                  <a:lnTo>
                    <a:pt x="138" y="458"/>
                  </a:lnTo>
                  <a:cubicBezTo>
                    <a:pt x="0" y="682"/>
                    <a:pt x="87" y="993"/>
                    <a:pt x="311" y="1114"/>
                  </a:cubicBezTo>
                  <a:lnTo>
                    <a:pt x="1088" y="1563"/>
                  </a:lnTo>
                  <a:lnTo>
                    <a:pt x="2279" y="2253"/>
                  </a:lnTo>
                  <a:lnTo>
                    <a:pt x="2279" y="2253"/>
                  </a:lnTo>
                  <a:lnTo>
                    <a:pt x="2123" y="2011"/>
                  </a:lnTo>
                  <a:lnTo>
                    <a:pt x="1105" y="234"/>
                  </a:lnTo>
                  <a:cubicBezTo>
                    <a:pt x="1010" y="78"/>
                    <a:pt x="846" y="1"/>
                    <a:pt x="6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50" name="Google Shape;15950;p16"/>
            <p:cNvSpPr/>
            <p:nvPr/>
          </p:nvSpPr>
          <p:spPr>
            <a:xfrm rot="-5400000">
              <a:off x="280063" y="3974738"/>
              <a:ext cx="34125" cy="68650"/>
            </a:xfrm>
            <a:custGeom>
              <a:avLst/>
              <a:gdLst/>
              <a:ahLst/>
              <a:cxnLst/>
              <a:rect l="l" t="t" r="r" b="b"/>
              <a:pathLst>
                <a:path w="1365" h="2746" extrusionOk="0">
                  <a:moveTo>
                    <a:pt x="1364" y="1"/>
                  </a:moveTo>
                  <a:lnTo>
                    <a:pt x="191" y="2020"/>
                  </a:lnTo>
                  <a:cubicBezTo>
                    <a:pt x="1" y="2331"/>
                    <a:pt x="243" y="2745"/>
                    <a:pt x="622" y="2745"/>
                  </a:cubicBezTo>
                  <a:lnTo>
                    <a:pt x="864" y="2745"/>
                  </a:lnTo>
                  <a:cubicBezTo>
                    <a:pt x="1140" y="2745"/>
                    <a:pt x="1364" y="2521"/>
                    <a:pt x="1364" y="2262"/>
                  </a:cubicBezTo>
                  <a:lnTo>
                    <a:pt x="13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51" name="Google Shape;15951;p16"/>
            <p:cNvSpPr/>
            <p:nvPr/>
          </p:nvSpPr>
          <p:spPr>
            <a:xfrm rot="-5400000">
              <a:off x="190750" y="3974750"/>
              <a:ext cx="34125" cy="68625"/>
            </a:xfrm>
            <a:custGeom>
              <a:avLst/>
              <a:gdLst/>
              <a:ahLst/>
              <a:cxnLst/>
              <a:rect l="l" t="t" r="r" b="b"/>
              <a:pathLst>
                <a:path w="1365" h="2745" extrusionOk="0">
                  <a:moveTo>
                    <a:pt x="622" y="0"/>
                  </a:moveTo>
                  <a:cubicBezTo>
                    <a:pt x="243" y="0"/>
                    <a:pt x="1" y="397"/>
                    <a:pt x="191" y="725"/>
                  </a:cubicBezTo>
                  <a:lnTo>
                    <a:pt x="1209" y="2486"/>
                  </a:lnTo>
                  <a:lnTo>
                    <a:pt x="1364" y="2744"/>
                  </a:lnTo>
                  <a:lnTo>
                    <a:pt x="1364" y="483"/>
                  </a:lnTo>
                  <a:cubicBezTo>
                    <a:pt x="1364" y="207"/>
                    <a:pt x="1140" y="0"/>
                    <a:pt x="8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52" name="Google Shape;15952;p16"/>
            <p:cNvSpPr/>
            <p:nvPr/>
          </p:nvSpPr>
          <p:spPr>
            <a:xfrm rot="-5400000">
              <a:off x="280075" y="3935475"/>
              <a:ext cx="34100" cy="68650"/>
            </a:xfrm>
            <a:custGeom>
              <a:avLst/>
              <a:gdLst/>
              <a:ahLst/>
              <a:cxnLst/>
              <a:rect l="l" t="t" r="r" b="b"/>
              <a:pathLst>
                <a:path w="1364" h="2746" extrusionOk="0">
                  <a:moveTo>
                    <a:pt x="1" y="1"/>
                  </a:moveTo>
                  <a:lnTo>
                    <a:pt x="1" y="2262"/>
                  </a:lnTo>
                  <a:cubicBezTo>
                    <a:pt x="1" y="2521"/>
                    <a:pt x="225" y="2745"/>
                    <a:pt x="501" y="2745"/>
                  </a:cubicBezTo>
                  <a:lnTo>
                    <a:pt x="743" y="2745"/>
                  </a:lnTo>
                  <a:cubicBezTo>
                    <a:pt x="1122" y="2745"/>
                    <a:pt x="1364" y="2331"/>
                    <a:pt x="1174" y="20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53" name="Google Shape;15953;p16"/>
            <p:cNvSpPr/>
            <p:nvPr/>
          </p:nvSpPr>
          <p:spPr>
            <a:xfrm rot="-5400000">
              <a:off x="233338" y="3927413"/>
              <a:ext cx="73375" cy="29950"/>
            </a:xfrm>
            <a:custGeom>
              <a:avLst/>
              <a:gdLst/>
              <a:ahLst/>
              <a:cxnLst/>
              <a:rect l="l" t="t" r="r" b="b"/>
              <a:pathLst>
                <a:path w="2935" h="1198" extrusionOk="0">
                  <a:moveTo>
                    <a:pt x="0" y="0"/>
                  </a:moveTo>
                  <a:lnTo>
                    <a:pt x="1951" y="1139"/>
                  </a:lnTo>
                  <a:cubicBezTo>
                    <a:pt x="2029" y="1178"/>
                    <a:pt x="2112" y="1198"/>
                    <a:pt x="2194" y="1198"/>
                  </a:cubicBezTo>
                  <a:cubicBezTo>
                    <a:pt x="2365" y="1198"/>
                    <a:pt x="2530" y="1113"/>
                    <a:pt x="2624" y="949"/>
                  </a:cubicBezTo>
                  <a:lnTo>
                    <a:pt x="2744" y="742"/>
                  </a:lnTo>
                  <a:cubicBezTo>
                    <a:pt x="2934" y="414"/>
                    <a:pt x="2693" y="17"/>
                    <a:pt x="2330" y="1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54" name="Google Shape;15954;p16"/>
            <p:cNvSpPr/>
            <p:nvPr/>
          </p:nvSpPr>
          <p:spPr>
            <a:xfrm rot="-5400000">
              <a:off x="259850" y="3925075"/>
              <a:ext cx="56550" cy="56650"/>
            </a:xfrm>
            <a:custGeom>
              <a:avLst/>
              <a:gdLst/>
              <a:ahLst/>
              <a:cxnLst/>
              <a:rect l="l" t="t" r="r" b="b"/>
              <a:pathLst>
                <a:path w="2262" h="2266" extrusionOk="0">
                  <a:moveTo>
                    <a:pt x="1" y="0"/>
                  </a:moveTo>
                  <a:lnTo>
                    <a:pt x="1157" y="2019"/>
                  </a:lnTo>
                  <a:cubicBezTo>
                    <a:pt x="1252" y="2183"/>
                    <a:pt x="1416" y="2265"/>
                    <a:pt x="1580" y="2265"/>
                  </a:cubicBezTo>
                  <a:cubicBezTo>
                    <a:pt x="1744" y="2265"/>
                    <a:pt x="1908" y="2183"/>
                    <a:pt x="2003" y="2019"/>
                  </a:cubicBezTo>
                  <a:lnTo>
                    <a:pt x="2124" y="1812"/>
                  </a:lnTo>
                  <a:cubicBezTo>
                    <a:pt x="2262" y="1571"/>
                    <a:pt x="2193" y="1260"/>
                    <a:pt x="1951" y="113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55" name="Google Shape;15955;p16"/>
            <p:cNvSpPr/>
            <p:nvPr/>
          </p:nvSpPr>
          <p:spPr>
            <a:xfrm rot="-5400000">
              <a:off x="233225" y="4021600"/>
              <a:ext cx="73375" cy="29725"/>
            </a:xfrm>
            <a:custGeom>
              <a:avLst/>
              <a:gdLst/>
              <a:ahLst/>
              <a:cxnLst/>
              <a:rect l="l" t="t" r="r" b="b"/>
              <a:pathLst>
                <a:path w="2935" h="1189" extrusionOk="0">
                  <a:moveTo>
                    <a:pt x="605" y="0"/>
                  </a:moveTo>
                  <a:cubicBezTo>
                    <a:pt x="242" y="0"/>
                    <a:pt x="1" y="414"/>
                    <a:pt x="190" y="725"/>
                  </a:cubicBezTo>
                  <a:lnTo>
                    <a:pt x="311" y="949"/>
                  </a:lnTo>
                  <a:cubicBezTo>
                    <a:pt x="404" y="1100"/>
                    <a:pt x="567" y="1189"/>
                    <a:pt x="737" y="1189"/>
                  </a:cubicBezTo>
                  <a:cubicBezTo>
                    <a:pt x="820" y="1189"/>
                    <a:pt x="905" y="1167"/>
                    <a:pt x="984" y="1122"/>
                  </a:cubicBezTo>
                  <a:lnTo>
                    <a:pt x="29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56" name="Google Shape;15956;p16"/>
            <p:cNvSpPr/>
            <p:nvPr/>
          </p:nvSpPr>
          <p:spPr>
            <a:xfrm rot="-5400000">
              <a:off x="259475" y="3997075"/>
              <a:ext cx="56975" cy="56325"/>
            </a:xfrm>
            <a:custGeom>
              <a:avLst/>
              <a:gdLst/>
              <a:ahLst/>
              <a:cxnLst/>
              <a:rect l="l" t="t" r="r" b="b"/>
              <a:pathLst>
                <a:path w="2279" h="2253" extrusionOk="0">
                  <a:moveTo>
                    <a:pt x="2279" y="0"/>
                  </a:moveTo>
                  <a:lnTo>
                    <a:pt x="311" y="1139"/>
                  </a:lnTo>
                  <a:cubicBezTo>
                    <a:pt x="87" y="1260"/>
                    <a:pt x="0" y="1571"/>
                    <a:pt x="138" y="1795"/>
                  </a:cubicBezTo>
                  <a:lnTo>
                    <a:pt x="259" y="2019"/>
                  </a:lnTo>
                  <a:cubicBezTo>
                    <a:pt x="354" y="2175"/>
                    <a:pt x="518" y="2252"/>
                    <a:pt x="682" y="2252"/>
                  </a:cubicBezTo>
                  <a:cubicBezTo>
                    <a:pt x="846" y="2252"/>
                    <a:pt x="1010" y="2175"/>
                    <a:pt x="1105" y="2019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57" name="Google Shape;15957;p16"/>
            <p:cNvSpPr/>
            <p:nvPr/>
          </p:nvSpPr>
          <p:spPr>
            <a:xfrm rot="-5400000">
              <a:off x="190763" y="3935488"/>
              <a:ext cx="34100" cy="68625"/>
            </a:xfrm>
            <a:custGeom>
              <a:avLst/>
              <a:gdLst/>
              <a:ahLst/>
              <a:cxnLst/>
              <a:rect l="l" t="t" r="r" b="b"/>
              <a:pathLst>
                <a:path w="1364" h="2745" extrusionOk="0">
                  <a:moveTo>
                    <a:pt x="501" y="0"/>
                  </a:moveTo>
                  <a:cubicBezTo>
                    <a:pt x="225" y="0"/>
                    <a:pt x="1" y="207"/>
                    <a:pt x="1" y="483"/>
                  </a:cubicBezTo>
                  <a:lnTo>
                    <a:pt x="1" y="2744"/>
                  </a:lnTo>
                  <a:lnTo>
                    <a:pt x="156" y="2486"/>
                  </a:lnTo>
                  <a:lnTo>
                    <a:pt x="1174" y="725"/>
                  </a:lnTo>
                  <a:cubicBezTo>
                    <a:pt x="1364" y="397"/>
                    <a:pt x="1122" y="0"/>
                    <a:pt x="7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58" name="Google Shape;15958;p16"/>
            <p:cNvSpPr/>
            <p:nvPr/>
          </p:nvSpPr>
          <p:spPr>
            <a:xfrm rot="-5400000">
              <a:off x="197913" y="3927538"/>
              <a:ext cx="73375" cy="29700"/>
            </a:xfrm>
            <a:custGeom>
              <a:avLst/>
              <a:gdLst/>
              <a:ahLst/>
              <a:cxnLst/>
              <a:rect l="l" t="t" r="r" b="b"/>
              <a:pathLst>
                <a:path w="2935" h="1188" extrusionOk="0">
                  <a:moveTo>
                    <a:pt x="2195" y="0"/>
                  </a:moveTo>
                  <a:cubicBezTo>
                    <a:pt x="2112" y="0"/>
                    <a:pt x="2029" y="21"/>
                    <a:pt x="1951" y="66"/>
                  </a:cubicBezTo>
                  <a:lnTo>
                    <a:pt x="380" y="981"/>
                  </a:lnTo>
                  <a:lnTo>
                    <a:pt x="0" y="1188"/>
                  </a:lnTo>
                  <a:lnTo>
                    <a:pt x="2330" y="1188"/>
                  </a:lnTo>
                  <a:cubicBezTo>
                    <a:pt x="2693" y="1188"/>
                    <a:pt x="2934" y="791"/>
                    <a:pt x="2744" y="463"/>
                  </a:cubicBezTo>
                  <a:lnTo>
                    <a:pt x="2624" y="256"/>
                  </a:lnTo>
                  <a:cubicBezTo>
                    <a:pt x="2530" y="92"/>
                    <a:pt x="2366" y="0"/>
                    <a:pt x="21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59" name="Google Shape;15959;p16"/>
            <p:cNvSpPr/>
            <p:nvPr/>
          </p:nvSpPr>
          <p:spPr>
            <a:xfrm rot="-5400000">
              <a:off x="188313" y="3925288"/>
              <a:ext cx="56550" cy="56225"/>
            </a:xfrm>
            <a:custGeom>
              <a:avLst/>
              <a:gdLst/>
              <a:ahLst/>
              <a:cxnLst/>
              <a:rect l="l" t="t" r="r" b="b"/>
              <a:pathLst>
                <a:path w="2262" h="2249" extrusionOk="0">
                  <a:moveTo>
                    <a:pt x="1580" y="1"/>
                  </a:moveTo>
                  <a:cubicBezTo>
                    <a:pt x="1416" y="1"/>
                    <a:pt x="1252" y="83"/>
                    <a:pt x="1157" y="247"/>
                  </a:cubicBezTo>
                  <a:lnTo>
                    <a:pt x="139" y="2007"/>
                  </a:lnTo>
                  <a:lnTo>
                    <a:pt x="1" y="2249"/>
                  </a:lnTo>
                  <a:lnTo>
                    <a:pt x="380" y="2042"/>
                  </a:lnTo>
                  <a:lnTo>
                    <a:pt x="1951" y="1127"/>
                  </a:lnTo>
                  <a:cubicBezTo>
                    <a:pt x="2175" y="989"/>
                    <a:pt x="2262" y="696"/>
                    <a:pt x="2124" y="454"/>
                  </a:cubicBezTo>
                  <a:lnTo>
                    <a:pt x="2003" y="247"/>
                  </a:lnTo>
                  <a:cubicBezTo>
                    <a:pt x="1908" y="83"/>
                    <a:pt x="1744" y="1"/>
                    <a:pt x="1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0" name="Google Shape;15960;p16"/>
            <p:cNvSpPr/>
            <p:nvPr/>
          </p:nvSpPr>
          <p:spPr>
            <a:xfrm rot="-5400000">
              <a:off x="197900" y="4021600"/>
              <a:ext cx="73375" cy="29725"/>
            </a:xfrm>
            <a:custGeom>
              <a:avLst/>
              <a:gdLst/>
              <a:ahLst/>
              <a:cxnLst/>
              <a:rect l="l" t="t" r="r" b="b"/>
              <a:pathLst>
                <a:path w="2935" h="1189" extrusionOk="0">
                  <a:moveTo>
                    <a:pt x="737" y="0"/>
                  </a:moveTo>
                  <a:cubicBezTo>
                    <a:pt x="567" y="0"/>
                    <a:pt x="404" y="89"/>
                    <a:pt x="311" y="240"/>
                  </a:cubicBezTo>
                  <a:lnTo>
                    <a:pt x="190" y="464"/>
                  </a:lnTo>
                  <a:cubicBezTo>
                    <a:pt x="1" y="775"/>
                    <a:pt x="242" y="1189"/>
                    <a:pt x="605" y="1189"/>
                  </a:cubicBezTo>
                  <a:lnTo>
                    <a:pt x="2935" y="1189"/>
                  </a:lnTo>
                  <a:lnTo>
                    <a:pt x="1744" y="516"/>
                  </a:lnTo>
                  <a:lnTo>
                    <a:pt x="984" y="67"/>
                  </a:lnTo>
                  <a:cubicBezTo>
                    <a:pt x="905" y="22"/>
                    <a:pt x="820" y="0"/>
                    <a:pt x="7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1" name="Google Shape;15961;p16"/>
            <p:cNvSpPr/>
            <p:nvPr/>
          </p:nvSpPr>
          <p:spPr>
            <a:xfrm rot="-5400000">
              <a:off x="217200" y="3964250"/>
              <a:ext cx="70375" cy="60275"/>
            </a:xfrm>
            <a:custGeom>
              <a:avLst/>
              <a:gdLst/>
              <a:ahLst/>
              <a:cxnLst/>
              <a:rect l="l" t="t" r="r" b="b"/>
              <a:pathLst>
                <a:path w="2815" h="2411" extrusionOk="0">
                  <a:moveTo>
                    <a:pt x="1606" y="0"/>
                  </a:moveTo>
                  <a:cubicBezTo>
                    <a:pt x="536" y="0"/>
                    <a:pt x="1" y="1295"/>
                    <a:pt x="760" y="2054"/>
                  </a:cubicBezTo>
                  <a:cubicBezTo>
                    <a:pt x="1006" y="2301"/>
                    <a:pt x="1309" y="2411"/>
                    <a:pt x="1605" y="2411"/>
                  </a:cubicBezTo>
                  <a:cubicBezTo>
                    <a:pt x="2223" y="2411"/>
                    <a:pt x="2814" y="1932"/>
                    <a:pt x="2814" y="1209"/>
                  </a:cubicBezTo>
                  <a:cubicBezTo>
                    <a:pt x="2814" y="536"/>
                    <a:pt x="2262" y="0"/>
                    <a:pt x="16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2" name="Google Shape;15962;p16"/>
            <p:cNvSpPr/>
            <p:nvPr/>
          </p:nvSpPr>
          <p:spPr>
            <a:xfrm rot="-5400000">
              <a:off x="152138" y="4460388"/>
              <a:ext cx="200225" cy="200650"/>
            </a:xfrm>
            <a:custGeom>
              <a:avLst/>
              <a:gdLst/>
              <a:ahLst/>
              <a:cxnLst/>
              <a:rect l="l" t="t" r="r" b="b"/>
              <a:pathLst>
                <a:path w="8009" h="8026" extrusionOk="0">
                  <a:moveTo>
                    <a:pt x="7542" y="466"/>
                  </a:moveTo>
                  <a:lnTo>
                    <a:pt x="7542" y="7560"/>
                  </a:lnTo>
                  <a:lnTo>
                    <a:pt x="466" y="7560"/>
                  </a:lnTo>
                  <a:lnTo>
                    <a:pt x="466" y="466"/>
                  </a:lnTo>
                  <a:close/>
                  <a:moveTo>
                    <a:pt x="0" y="0"/>
                  </a:moveTo>
                  <a:lnTo>
                    <a:pt x="0" y="8026"/>
                  </a:lnTo>
                  <a:lnTo>
                    <a:pt x="8008" y="8026"/>
                  </a:lnTo>
                  <a:lnTo>
                    <a:pt x="80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3" name="Google Shape;15963;p16"/>
            <p:cNvSpPr/>
            <p:nvPr/>
          </p:nvSpPr>
          <p:spPr>
            <a:xfrm rot="-5400000">
              <a:off x="188263" y="4568588"/>
              <a:ext cx="56550" cy="56325"/>
            </a:xfrm>
            <a:custGeom>
              <a:avLst/>
              <a:gdLst/>
              <a:ahLst/>
              <a:cxnLst/>
              <a:rect l="l" t="t" r="r" b="b"/>
              <a:pathLst>
                <a:path w="2262" h="2253" extrusionOk="0">
                  <a:moveTo>
                    <a:pt x="682" y="1"/>
                  </a:moveTo>
                  <a:cubicBezTo>
                    <a:pt x="518" y="1"/>
                    <a:pt x="354" y="78"/>
                    <a:pt x="259" y="234"/>
                  </a:cubicBezTo>
                  <a:lnTo>
                    <a:pt x="139" y="458"/>
                  </a:lnTo>
                  <a:cubicBezTo>
                    <a:pt x="1" y="682"/>
                    <a:pt x="70" y="993"/>
                    <a:pt x="311" y="1114"/>
                  </a:cubicBezTo>
                  <a:lnTo>
                    <a:pt x="1071" y="1563"/>
                  </a:lnTo>
                  <a:lnTo>
                    <a:pt x="2262" y="2253"/>
                  </a:lnTo>
                  <a:lnTo>
                    <a:pt x="2124" y="2011"/>
                  </a:lnTo>
                  <a:lnTo>
                    <a:pt x="1105" y="234"/>
                  </a:lnTo>
                  <a:cubicBezTo>
                    <a:pt x="1010" y="78"/>
                    <a:pt x="846" y="1"/>
                    <a:pt x="6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4" name="Google Shape;15964;p16"/>
            <p:cNvSpPr/>
            <p:nvPr/>
          </p:nvSpPr>
          <p:spPr>
            <a:xfrm rot="-5400000">
              <a:off x="280075" y="4546025"/>
              <a:ext cx="34100" cy="68650"/>
            </a:xfrm>
            <a:custGeom>
              <a:avLst/>
              <a:gdLst/>
              <a:ahLst/>
              <a:cxnLst/>
              <a:rect l="l" t="t" r="r" b="b"/>
              <a:pathLst>
                <a:path w="1364" h="2746" extrusionOk="0">
                  <a:moveTo>
                    <a:pt x="1364" y="1"/>
                  </a:moveTo>
                  <a:lnTo>
                    <a:pt x="190" y="2020"/>
                  </a:lnTo>
                  <a:cubicBezTo>
                    <a:pt x="0" y="2331"/>
                    <a:pt x="242" y="2745"/>
                    <a:pt x="604" y="2745"/>
                  </a:cubicBezTo>
                  <a:lnTo>
                    <a:pt x="863" y="2745"/>
                  </a:lnTo>
                  <a:cubicBezTo>
                    <a:pt x="1139" y="2745"/>
                    <a:pt x="1364" y="2521"/>
                    <a:pt x="1364" y="2262"/>
                  </a:cubicBezTo>
                  <a:lnTo>
                    <a:pt x="13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5" name="Google Shape;15965;p16"/>
            <p:cNvSpPr/>
            <p:nvPr/>
          </p:nvSpPr>
          <p:spPr>
            <a:xfrm rot="-5400000">
              <a:off x="190975" y="4546250"/>
              <a:ext cx="33675" cy="68625"/>
            </a:xfrm>
            <a:custGeom>
              <a:avLst/>
              <a:gdLst/>
              <a:ahLst/>
              <a:cxnLst/>
              <a:rect l="l" t="t" r="r" b="b"/>
              <a:pathLst>
                <a:path w="1347" h="2745" extrusionOk="0">
                  <a:moveTo>
                    <a:pt x="604" y="0"/>
                  </a:moveTo>
                  <a:cubicBezTo>
                    <a:pt x="242" y="0"/>
                    <a:pt x="0" y="397"/>
                    <a:pt x="190" y="725"/>
                  </a:cubicBezTo>
                  <a:lnTo>
                    <a:pt x="1208" y="2486"/>
                  </a:lnTo>
                  <a:lnTo>
                    <a:pt x="1346" y="2744"/>
                  </a:lnTo>
                  <a:lnTo>
                    <a:pt x="1346" y="483"/>
                  </a:lnTo>
                  <a:cubicBezTo>
                    <a:pt x="1346" y="207"/>
                    <a:pt x="1139" y="0"/>
                    <a:pt x="8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6" name="Google Shape;15966;p16"/>
            <p:cNvSpPr/>
            <p:nvPr/>
          </p:nvSpPr>
          <p:spPr>
            <a:xfrm rot="-5400000">
              <a:off x="280063" y="4506763"/>
              <a:ext cx="34125" cy="68650"/>
            </a:xfrm>
            <a:custGeom>
              <a:avLst/>
              <a:gdLst/>
              <a:ahLst/>
              <a:cxnLst/>
              <a:rect l="l" t="t" r="r" b="b"/>
              <a:pathLst>
                <a:path w="1365" h="2746" extrusionOk="0">
                  <a:moveTo>
                    <a:pt x="1" y="1"/>
                  </a:moveTo>
                  <a:lnTo>
                    <a:pt x="1" y="2262"/>
                  </a:lnTo>
                  <a:cubicBezTo>
                    <a:pt x="1" y="2521"/>
                    <a:pt x="225" y="2745"/>
                    <a:pt x="484" y="2745"/>
                  </a:cubicBezTo>
                  <a:lnTo>
                    <a:pt x="743" y="2745"/>
                  </a:lnTo>
                  <a:cubicBezTo>
                    <a:pt x="1123" y="2745"/>
                    <a:pt x="1364" y="2331"/>
                    <a:pt x="1174" y="20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7" name="Google Shape;15967;p16"/>
            <p:cNvSpPr/>
            <p:nvPr/>
          </p:nvSpPr>
          <p:spPr>
            <a:xfrm rot="-5400000">
              <a:off x="233388" y="4498763"/>
              <a:ext cx="73275" cy="29950"/>
            </a:xfrm>
            <a:custGeom>
              <a:avLst/>
              <a:gdLst/>
              <a:ahLst/>
              <a:cxnLst/>
              <a:rect l="l" t="t" r="r" b="b"/>
              <a:pathLst>
                <a:path w="2931" h="1198" extrusionOk="0">
                  <a:moveTo>
                    <a:pt x="0" y="0"/>
                  </a:moveTo>
                  <a:lnTo>
                    <a:pt x="1951" y="1139"/>
                  </a:lnTo>
                  <a:cubicBezTo>
                    <a:pt x="2029" y="1178"/>
                    <a:pt x="2112" y="1198"/>
                    <a:pt x="2194" y="1198"/>
                  </a:cubicBezTo>
                  <a:cubicBezTo>
                    <a:pt x="2366" y="1198"/>
                    <a:pt x="2530" y="1113"/>
                    <a:pt x="2624" y="949"/>
                  </a:cubicBezTo>
                  <a:lnTo>
                    <a:pt x="2745" y="742"/>
                  </a:lnTo>
                  <a:cubicBezTo>
                    <a:pt x="2931" y="421"/>
                    <a:pt x="2703" y="17"/>
                    <a:pt x="2336" y="17"/>
                  </a:cubicBezTo>
                  <a:cubicBezTo>
                    <a:pt x="2329" y="17"/>
                    <a:pt x="2321" y="17"/>
                    <a:pt x="2313" y="1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8" name="Google Shape;15968;p16"/>
            <p:cNvSpPr/>
            <p:nvPr/>
          </p:nvSpPr>
          <p:spPr>
            <a:xfrm rot="-5400000">
              <a:off x="259638" y="4496588"/>
              <a:ext cx="56975" cy="56650"/>
            </a:xfrm>
            <a:custGeom>
              <a:avLst/>
              <a:gdLst/>
              <a:ahLst/>
              <a:cxnLst/>
              <a:rect l="l" t="t" r="r" b="b"/>
              <a:pathLst>
                <a:path w="2279" h="2266" extrusionOk="0">
                  <a:moveTo>
                    <a:pt x="1" y="0"/>
                  </a:moveTo>
                  <a:lnTo>
                    <a:pt x="1174" y="2019"/>
                  </a:lnTo>
                  <a:cubicBezTo>
                    <a:pt x="1269" y="2183"/>
                    <a:pt x="1433" y="2265"/>
                    <a:pt x="1595" y="2265"/>
                  </a:cubicBezTo>
                  <a:cubicBezTo>
                    <a:pt x="1757" y="2265"/>
                    <a:pt x="1916" y="2183"/>
                    <a:pt x="2003" y="2019"/>
                  </a:cubicBezTo>
                  <a:lnTo>
                    <a:pt x="2141" y="1812"/>
                  </a:lnTo>
                  <a:cubicBezTo>
                    <a:pt x="2279" y="1571"/>
                    <a:pt x="2210" y="1260"/>
                    <a:pt x="1968" y="113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9" name="Google Shape;15969;p16"/>
            <p:cNvSpPr/>
            <p:nvPr/>
          </p:nvSpPr>
          <p:spPr>
            <a:xfrm rot="-5400000">
              <a:off x="233213" y="4592888"/>
              <a:ext cx="73400" cy="29725"/>
            </a:xfrm>
            <a:custGeom>
              <a:avLst/>
              <a:gdLst/>
              <a:ahLst/>
              <a:cxnLst/>
              <a:rect l="l" t="t" r="r" b="b"/>
              <a:pathLst>
                <a:path w="2936" h="1189" extrusionOk="0">
                  <a:moveTo>
                    <a:pt x="622" y="0"/>
                  </a:moveTo>
                  <a:cubicBezTo>
                    <a:pt x="243" y="0"/>
                    <a:pt x="1" y="414"/>
                    <a:pt x="191" y="725"/>
                  </a:cubicBezTo>
                  <a:lnTo>
                    <a:pt x="329" y="949"/>
                  </a:lnTo>
                  <a:cubicBezTo>
                    <a:pt x="410" y="1100"/>
                    <a:pt x="577" y="1189"/>
                    <a:pt x="745" y="1189"/>
                  </a:cubicBezTo>
                  <a:cubicBezTo>
                    <a:pt x="828" y="1189"/>
                    <a:pt x="911" y="1167"/>
                    <a:pt x="985" y="1122"/>
                  </a:cubicBezTo>
                  <a:lnTo>
                    <a:pt x="29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0" name="Google Shape;15970;p16"/>
            <p:cNvSpPr/>
            <p:nvPr/>
          </p:nvSpPr>
          <p:spPr>
            <a:xfrm rot="-5400000">
              <a:off x="259688" y="4568588"/>
              <a:ext cx="56550" cy="56325"/>
            </a:xfrm>
            <a:custGeom>
              <a:avLst/>
              <a:gdLst/>
              <a:ahLst/>
              <a:cxnLst/>
              <a:rect l="l" t="t" r="r" b="b"/>
              <a:pathLst>
                <a:path w="2262" h="2253" extrusionOk="0">
                  <a:moveTo>
                    <a:pt x="2262" y="0"/>
                  </a:moveTo>
                  <a:lnTo>
                    <a:pt x="311" y="1139"/>
                  </a:lnTo>
                  <a:cubicBezTo>
                    <a:pt x="70" y="1260"/>
                    <a:pt x="1" y="1571"/>
                    <a:pt x="139" y="1795"/>
                  </a:cubicBezTo>
                  <a:lnTo>
                    <a:pt x="259" y="2019"/>
                  </a:lnTo>
                  <a:cubicBezTo>
                    <a:pt x="354" y="2175"/>
                    <a:pt x="518" y="2252"/>
                    <a:pt x="682" y="2252"/>
                  </a:cubicBezTo>
                  <a:cubicBezTo>
                    <a:pt x="846" y="2252"/>
                    <a:pt x="1010" y="2175"/>
                    <a:pt x="1105" y="2019"/>
                  </a:cubicBezTo>
                  <a:lnTo>
                    <a:pt x="22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1" name="Google Shape;15971;p16"/>
            <p:cNvSpPr/>
            <p:nvPr/>
          </p:nvSpPr>
          <p:spPr>
            <a:xfrm rot="-5400000">
              <a:off x="190788" y="4506813"/>
              <a:ext cx="34025" cy="68650"/>
            </a:xfrm>
            <a:custGeom>
              <a:avLst/>
              <a:gdLst/>
              <a:ahLst/>
              <a:cxnLst/>
              <a:rect l="l" t="t" r="r" b="b"/>
              <a:pathLst>
                <a:path w="1361" h="2746" extrusionOk="0">
                  <a:moveTo>
                    <a:pt x="766" y="1"/>
                  </a:moveTo>
                  <a:cubicBezTo>
                    <a:pt x="758" y="1"/>
                    <a:pt x="751" y="1"/>
                    <a:pt x="743" y="1"/>
                  </a:cubicBezTo>
                  <a:lnTo>
                    <a:pt x="484" y="1"/>
                  </a:lnTo>
                  <a:cubicBezTo>
                    <a:pt x="208" y="1"/>
                    <a:pt x="1" y="225"/>
                    <a:pt x="1" y="484"/>
                  </a:cubicBezTo>
                  <a:lnTo>
                    <a:pt x="1" y="2745"/>
                  </a:lnTo>
                  <a:lnTo>
                    <a:pt x="156" y="2487"/>
                  </a:lnTo>
                  <a:lnTo>
                    <a:pt x="1174" y="726"/>
                  </a:lnTo>
                  <a:cubicBezTo>
                    <a:pt x="1360" y="405"/>
                    <a:pt x="1132" y="1"/>
                    <a:pt x="7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2" name="Google Shape;15972;p16"/>
            <p:cNvSpPr/>
            <p:nvPr/>
          </p:nvSpPr>
          <p:spPr>
            <a:xfrm rot="-5400000">
              <a:off x="197750" y="4498650"/>
              <a:ext cx="73725" cy="29725"/>
            </a:xfrm>
            <a:custGeom>
              <a:avLst/>
              <a:gdLst/>
              <a:ahLst/>
              <a:cxnLst/>
              <a:rect l="l" t="t" r="r" b="b"/>
              <a:pathLst>
                <a:path w="2949" h="1189" extrusionOk="0">
                  <a:moveTo>
                    <a:pt x="2204" y="0"/>
                  </a:moveTo>
                  <a:cubicBezTo>
                    <a:pt x="2122" y="0"/>
                    <a:pt x="2041" y="21"/>
                    <a:pt x="1968" y="66"/>
                  </a:cubicBezTo>
                  <a:lnTo>
                    <a:pt x="380" y="981"/>
                  </a:lnTo>
                  <a:lnTo>
                    <a:pt x="0" y="1188"/>
                  </a:lnTo>
                  <a:lnTo>
                    <a:pt x="2331" y="1188"/>
                  </a:lnTo>
                  <a:cubicBezTo>
                    <a:pt x="2338" y="1188"/>
                    <a:pt x="2346" y="1188"/>
                    <a:pt x="2353" y="1188"/>
                  </a:cubicBezTo>
                  <a:cubicBezTo>
                    <a:pt x="2720" y="1188"/>
                    <a:pt x="2948" y="784"/>
                    <a:pt x="2762" y="463"/>
                  </a:cubicBezTo>
                  <a:lnTo>
                    <a:pt x="2624" y="256"/>
                  </a:lnTo>
                  <a:cubicBezTo>
                    <a:pt x="2542" y="92"/>
                    <a:pt x="2374" y="0"/>
                    <a:pt x="2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3" name="Google Shape;15973;p16"/>
            <p:cNvSpPr/>
            <p:nvPr/>
          </p:nvSpPr>
          <p:spPr>
            <a:xfrm rot="-5400000">
              <a:off x="188100" y="4496800"/>
              <a:ext cx="56975" cy="56225"/>
            </a:xfrm>
            <a:custGeom>
              <a:avLst/>
              <a:gdLst/>
              <a:ahLst/>
              <a:cxnLst/>
              <a:rect l="l" t="t" r="r" b="b"/>
              <a:pathLst>
                <a:path w="2279" h="2249" extrusionOk="0">
                  <a:moveTo>
                    <a:pt x="1597" y="1"/>
                  </a:moveTo>
                  <a:cubicBezTo>
                    <a:pt x="1433" y="1"/>
                    <a:pt x="1269" y="83"/>
                    <a:pt x="1174" y="247"/>
                  </a:cubicBezTo>
                  <a:lnTo>
                    <a:pt x="156" y="2007"/>
                  </a:lnTo>
                  <a:lnTo>
                    <a:pt x="1" y="2249"/>
                  </a:lnTo>
                  <a:lnTo>
                    <a:pt x="380" y="2042"/>
                  </a:lnTo>
                  <a:lnTo>
                    <a:pt x="1968" y="1127"/>
                  </a:lnTo>
                  <a:cubicBezTo>
                    <a:pt x="2193" y="989"/>
                    <a:pt x="2279" y="696"/>
                    <a:pt x="2141" y="454"/>
                  </a:cubicBezTo>
                  <a:lnTo>
                    <a:pt x="2020" y="247"/>
                  </a:lnTo>
                  <a:cubicBezTo>
                    <a:pt x="1925" y="83"/>
                    <a:pt x="1761" y="1"/>
                    <a:pt x="15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4" name="Google Shape;15974;p16"/>
            <p:cNvSpPr/>
            <p:nvPr/>
          </p:nvSpPr>
          <p:spPr>
            <a:xfrm rot="-5400000">
              <a:off x="197888" y="4592888"/>
              <a:ext cx="73400" cy="29725"/>
            </a:xfrm>
            <a:custGeom>
              <a:avLst/>
              <a:gdLst/>
              <a:ahLst/>
              <a:cxnLst/>
              <a:rect l="l" t="t" r="r" b="b"/>
              <a:pathLst>
                <a:path w="2936" h="1189" extrusionOk="0">
                  <a:moveTo>
                    <a:pt x="737" y="0"/>
                  </a:moveTo>
                  <a:cubicBezTo>
                    <a:pt x="567" y="0"/>
                    <a:pt x="404" y="89"/>
                    <a:pt x="312" y="240"/>
                  </a:cubicBezTo>
                  <a:lnTo>
                    <a:pt x="191" y="464"/>
                  </a:lnTo>
                  <a:cubicBezTo>
                    <a:pt x="1" y="775"/>
                    <a:pt x="225" y="1189"/>
                    <a:pt x="605" y="1189"/>
                  </a:cubicBezTo>
                  <a:lnTo>
                    <a:pt x="2935" y="1189"/>
                  </a:lnTo>
                  <a:lnTo>
                    <a:pt x="1744" y="516"/>
                  </a:lnTo>
                  <a:lnTo>
                    <a:pt x="985" y="67"/>
                  </a:lnTo>
                  <a:cubicBezTo>
                    <a:pt x="905" y="22"/>
                    <a:pt x="820" y="0"/>
                    <a:pt x="7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5" name="Google Shape;15975;p16"/>
            <p:cNvSpPr/>
            <p:nvPr/>
          </p:nvSpPr>
          <p:spPr>
            <a:xfrm rot="-5400000">
              <a:off x="222250" y="4530925"/>
              <a:ext cx="60000" cy="60000"/>
            </a:xfrm>
            <a:custGeom>
              <a:avLst/>
              <a:gdLst/>
              <a:ahLst/>
              <a:cxnLst/>
              <a:rect l="l" t="t" r="r" b="b"/>
              <a:pathLst>
                <a:path w="2400" h="2400" extrusionOk="0">
                  <a:moveTo>
                    <a:pt x="1208" y="0"/>
                  </a:moveTo>
                  <a:cubicBezTo>
                    <a:pt x="535" y="0"/>
                    <a:pt x="0" y="536"/>
                    <a:pt x="0" y="1209"/>
                  </a:cubicBezTo>
                  <a:cubicBezTo>
                    <a:pt x="0" y="1865"/>
                    <a:pt x="535" y="2400"/>
                    <a:pt x="1208" y="2400"/>
                  </a:cubicBezTo>
                  <a:cubicBezTo>
                    <a:pt x="1864" y="2400"/>
                    <a:pt x="2399" y="1865"/>
                    <a:pt x="2399" y="1209"/>
                  </a:cubicBezTo>
                  <a:cubicBezTo>
                    <a:pt x="2399" y="536"/>
                    <a:pt x="1864" y="0"/>
                    <a:pt x="12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6" name="Google Shape;15976;p16"/>
            <p:cNvSpPr/>
            <p:nvPr/>
          </p:nvSpPr>
          <p:spPr>
            <a:xfrm rot="-5400000">
              <a:off x="151925" y="2746300"/>
              <a:ext cx="200650" cy="200650"/>
            </a:xfrm>
            <a:custGeom>
              <a:avLst/>
              <a:gdLst/>
              <a:ahLst/>
              <a:cxnLst/>
              <a:rect l="l" t="t" r="r" b="b"/>
              <a:pathLst>
                <a:path w="8026" h="8026" extrusionOk="0">
                  <a:moveTo>
                    <a:pt x="7560" y="466"/>
                  </a:moveTo>
                  <a:lnTo>
                    <a:pt x="7560" y="7560"/>
                  </a:lnTo>
                  <a:lnTo>
                    <a:pt x="466" y="7560"/>
                  </a:lnTo>
                  <a:lnTo>
                    <a:pt x="466" y="466"/>
                  </a:lnTo>
                  <a:close/>
                  <a:moveTo>
                    <a:pt x="0" y="0"/>
                  </a:moveTo>
                  <a:lnTo>
                    <a:pt x="0" y="8026"/>
                  </a:lnTo>
                  <a:lnTo>
                    <a:pt x="8026" y="8026"/>
                  </a:lnTo>
                  <a:lnTo>
                    <a:pt x="80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7" name="Google Shape;15977;p16"/>
            <p:cNvSpPr/>
            <p:nvPr/>
          </p:nvSpPr>
          <p:spPr>
            <a:xfrm rot="-5400000">
              <a:off x="188050" y="2854500"/>
              <a:ext cx="56975" cy="56325"/>
            </a:xfrm>
            <a:custGeom>
              <a:avLst/>
              <a:gdLst/>
              <a:ahLst/>
              <a:cxnLst/>
              <a:rect l="l" t="t" r="r" b="b"/>
              <a:pathLst>
                <a:path w="2279" h="2253" extrusionOk="0">
                  <a:moveTo>
                    <a:pt x="685" y="1"/>
                  </a:moveTo>
                  <a:cubicBezTo>
                    <a:pt x="523" y="1"/>
                    <a:pt x="363" y="78"/>
                    <a:pt x="277" y="234"/>
                  </a:cubicBezTo>
                  <a:lnTo>
                    <a:pt x="139" y="458"/>
                  </a:lnTo>
                  <a:cubicBezTo>
                    <a:pt x="1" y="682"/>
                    <a:pt x="87" y="976"/>
                    <a:pt x="311" y="1114"/>
                  </a:cubicBezTo>
                  <a:lnTo>
                    <a:pt x="1088" y="1563"/>
                  </a:lnTo>
                  <a:lnTo>
                    <a:pt x="2279" y="2253"/>
                  </a:lnTo>
                  <a:lnTo>
                    <a:pt x="2124" y="2011"/>
                  </a:lnTo>
                  <a:lnTo>
                    <a:pt x="1105" y="234"/>
                  </a:lnTo>
                  <a:cubicBezTo>
                    <a:pt x="1010" y="78"/>
                    <a:pt x="846" y="1"/>
                    <a:pt x="6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8" name="Google Shape;15978;p16"/>
            <p:cNvSpPr/>
            <p:nvPr/>
          </p:nvSpPr>
          <p:spPr>
            <a:xfrm rot="-5400000">
              <a:off x="280075" y="2831725"/>
              <a:ext cx="34100" cy="68650"/>
            </a:xfrm>
            <a:custGeom>
              <a:avLst/>
              <a:gdLst/>
              <a:ahLst/>
              <a:cxnLst/>
              <a:rect l="l" t="t" r="r" b="b"/>
              <a:pathLst>
                <a:path w="1364" h="2746" extrusionOk="0">
                  <a:moveTo>
                    <a:pt x="1364" y="1"/>
                  </a:moveTo>
                  <a:lnTo>
                    <a:pt x="190" y="2020"/>
                  </a:lnTo>
                  <a:cubicBezTo>
                    <a:pt x="1" y="2331"/>
                    <a:pt x="242" y="2745"/>
                    <a:pt x="605" y="2745"/>
                  </a:cubicBezTo>
                  <a:lnTo>
                    <a:pt x="863" y="2745"/>
                  </a:lnTo>
                  <a:cubicBezTo>
                    <a:pt x="1140" y="2745"/>
                    <a:pt x="1364" y="2521"/>
                    <a:pt x="1364" y="2262"/>
                  </a:cubicBezTo>
                  <a:lnTo>
                    <a:pt x="13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9" name="Google Shape;15979;p16"/>
            <p:cNvSpPr/>
            <p:nvPr/>
          </p:nvSpPr>
          <p:spPr>
            <a:xfrm rot="-5400000">
              <a:off x="190975" y="2831950"/>
              <a:ext cx="33675" cy="68625"/>
            </a:xfrm>
            <a:custGeom>
              <a:avLst/>
              <a:gdLst/>
              <a:ahLst/>
              <a:cxnLst/>
              <a:rect l="l" t="t" r="r" b="b"/>
              <a:pathLst>
                <a:path w="1347" h="2745" extrusionOk="0">
                  <a:moveTo>
                    <a:pt x="605" y="0"/>
                  </a:moveTo>
                  <a:cubicBezTo>
                    <a:pt x="225" y="0"/>
                    <a:pt x="1" y="397"/>
                    <a:pt x="173" y="725"/>
                  </a:cubicBezTo>
                  <a:lnTo>
                    <a:pt x="1209" y="2486"/>
                  </a:lnTo>
                  <a:lnTo>
                    <a:pt x="1347" y="2744"/>
                  </a:lnTo>
                  <a:lnTo>
                    <a:pt x="1347" y="483"/>
                  </a:lnTo>
                  <a:cubicBezTo>
                    <a:pt x="1347" y="207"/>
                    <a:pt x="1122" y="0"/>
                    <a:pt x="8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0" name="Google Shape;15980;p16"/>
            <p:cNvSpPr/>
            <p:nvPr/>
          </p:nvSpPr>
          <p:spPr>
            <a:xfrm rot="-5400000">
              <a:off x="280288" y="2792663"/>
              <a:ext cx="33675" cy="68650"/>
            </a:xfrm>
            <a:custGeom>
              <a:avLst/>
              <a:gdLst/>
              <a:ahLst/>
              <a:cxnLst/>
              <a:rect l="l" t="t" r="r" b="b"/>
              <a:pathLst>
                <a:path w="1347" h="2746" extrusionOk="0">
                  <a:moveTo>
                    <a:pt x="0" y="1"/>
                  </a:moveTo>
                  <a:lnTo>
                    <a:pt x="0" y="2262"/>
                  </a:lnTo>
                  <a:cubicBezTo>
                    <a:pt x="0" y="2521"/>
                    <a:pt x="207" y="2745"/>
                    <a:pt x="483" y="2745"/>
                  </a:cubicBezTo>
                  <a:lnTo>
                    <a:pt x="742" y="2745"/>
                  </a:lnTo>
                  <a:cubicBezTo>
                    <a:pt x="1105" y="2745"/>
                    <a:pt x="1346" y="2331"/>
                    <a:pt x="1157" y="202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1" name="Google Shape;15981;p16"/>
            <p:cNvSpPr/>
            <p:nvPr/>
          </p:nvSpPr>
          <p:spPr>
            <a:xfrm rot="-5400000">
              <a:off x="233338" y="2784838"/>
              <a:ext cx="73375" cy="29950"/>
            </a:xfrm>
            <a:custGeom>
              <a:avLst/>
              <a:gdLst/>
              <a:ahLst/>
              <a:cxnLst/>
              <a:rect l="l" t="t" r="r" b="b"/>
              <a:pathLst>
                <a:path w="2935" h="1198" extrusionOk="0">
                  <a:moveTo>
                    <a:pt x="1" y="0"/>
                  </a:moveTo>
                  <a:lnTo>
                    <a:pt x="1968" y="1139"/>
                  </a:lnTo>
                  <a:cubicBezTo>
                    <a:pt x="2041" y="1178"/>
                    <a:pt x="2120" y="1198"/>
                    <a:pt x="2200" y="1198"/>
                  </a:cubicBezTo>
                  <a:cubicBezTo>
                    <a:pt x="2366" y="1198"/>
                    <a:pt x="2531" y="1113"/>
                    <a:pt x="2624" y="949"/>
                  </a:cubicBezTo>
                  <a:lnTo>
                    <a:pt x="2762" y="742"/>
                  </a:lnTo>
                  <a:cubicBezTo>
                    <a:pt x="2935" y="414"/>
                    <a:pt x="2710" y="17"/>
                    <a:pt x="2331" y="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2" name="Google Shape;15982;p16"/>
            <p:cNvSpPr/>
            <p:nvPr/>
          </p:nvSpPr>
          <p:spPr>
            <a:xfrm rot="-5400000">
              <a:off x="259625" y="2782275"/>
              <a:ext cx="57000" cy="56650"/>
            </a:xfrm>
            <a:custGeom>
              <a:avLst/>
              <a:gdLst/>
              <a:ahLst/>
              <a:cxnLst/>
              <a:rect l="l" t="t" r="r" b="b"/>
              <a:pathLst>
                <a:path w="2280" h="2266" extrusionOk="0">
                  <a:moveTo>
                    <a:pt x="1" y="0"/>
                  </a:moveTo>
                  <a:lnTo>
                    <a:pt x="1157" y="2019"/>
                  </a:lnTo>
                  <a:cubicBezTo>
                    <a:pt x="1252" y="2183"/>
                    <a:pt x="1416" y="2265"/>
                    <a:pt x="1580" y="2265"/>
                  </a:cubicBezTo>
                  <a:cubicBezTo>
                    <a:pt x="1744" y="2265"/>
                    <a:pt x="1908" y="2183"/>
                    <a:pt x="2003" y="2019"/>
                  </a:cubicBezTo>
                  <a:lnTo>
                    <a:pt x="2141" y="1812"/>
                  </a:lnTo>
                  <a:cubicBezTo>
                    <a:pt x="2279" y="1571"/>
                    <a:pt x="2193" y="1260"/>
                    <a:pt x="1951" y="113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3" name="Google Shape;15983;p16"/>
            <p:cNvSpPr/>
            <p:nvPr/>
          </p:nvSpPr>
          <p:spPr>
            <a:xfrm rot="-5400000">
              <a:off x="233213" y="2879013"/>
              <a:ext cx="73400" cy="29725"/>
            </a:xfrm>
            <a:custGeom>
              <a:avLst/>
              <a:gdLst/>
              <a:ahLst/>
              <a:cxnLst/>
              <a:rect l="l" t="t" r="r" b="b"/>
              <a:pathLst>
                <a:path w="2936" h="1189" extrusionOk="0">
                  <a:moveTo>
                    <a:pt x="605" y="0"/>
                  </a:moveTo>
                  <a:cubicBezTo>
                    <a:pt x="243" y="0"/>
                    <a:pt x="1" y="414"/>
                    <a:pt x="191" y="725"/>
                  </a:cubicBezTo>
                  <a:lnTo>
                    <a:pt x="329" y="949"/>
                  </a:lnTo>
                  <a:cubicBezTo>
                    <a:pt x="410" y="1100"/>
                    <a:pt x="577" y="1189"/>
                    <a:pt x="746" y="1189"/>
                  </a:cubicBezTo>
                  <a:cubicBezTo>
                    <a:pt x="828" y="1189"/>
                    <a:pt x="911" y="1167"/>
                    <a:pt x="985" y="1122"/>
                  </a:cubicBezTo>
                  <a:lnTo>
                    <a:pt x="29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4" name="Google Shape;15984;p16"/>
            <p:cNvSpPr/>
            <p:nvPr/>
          </p:nvSpPr>
          <p:spPr>
            <a:xfrm rot="-5400000">
              <a:off x="259475" y="2854500"/>
              <a:ext cx="56975" cy="56325"/>
            </a:xfrm>
            <a:custGeom>
              <a:avLst/>
              <a:gdLst/>
              <a:ahLst/>
              <a:cxnLst/>
              <a:rect l="l" t="t" r="r" b="b"/>
              <a:pathLst>
                <a:path w="2279" h="2253" extrusionOk="0">
                  <a:moveTo>
                    <a:pt x="2279" y="0"/>
                  </a:moveTo>
                  <a:lnTo>
                    <a:pt x="329" y="1139"/>
                  </a:lnTo>
                  <a:cubicBezTo>
                    <a:pt x="87" y="1260"/>
                    <a:pt x="1" y="1571"/>
                    <a:pt x="139" y="1795"/>
                  </a:cubicBezTo>
                  <a:lnTo>
                    <a:pt x="277" y="2019"/>
                  </a:lnTo>
                  <a:cubicBezTo>
                    <a:pt x="372" y="2175"/>
                    <a:pt x="536" y="2252"/>
                    <a:pt x="697" y="2252"/>
                  </a:cubicBezTo>
                  <a:cubicBezTo>
                    <a:pt x="859" y="2252"/>
                    <a:pt x="1019" y="2175"/>
                    <a:pt x="1105" y="2019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5" name="Google Shape;15985;p16"/>
            <p:cNvSpPr/>
            <p:nvPr/>
          </p:nvSpPr>
          <p:spPr>
            <a:xfrm rot="-5400000">
              <a:off x="190975" y="2792675"/>
              <a:ext cx="33675" cy="68625"/>
            </a:xfrm>
            <a:custGeom>
              <a:avLst/>
              <a:gdLst/>
              <a:ahLst/>
              <a:cxnLst/>
              <a:rect l="l" t="t" r="r" b="b"/>
              <a:pathLst>
                <a:path w="1347" h="2745" extrusionOk="0">
                  <a:moveTo>
                    <a:pt x="483" y="0"/>
                  </a:moveTo>
                  <a:cubicBezTo>
                    <a:pt x="225" y="0"/>
                    <a:pt x="0" y="207"/>
                    <a:pt x="0" y="483"/>
                  </a:cubicBezTo>
                  <a:lnTo>
                    <a:pt x="0" y="2744"/>
                  </a:lnTo>
                  <a:lnTo>
                    <a:pt x="138" y="2486"/>
                  </a:lnTo>
                  <a:lnTo>
                    <a:pt x="1174" y="725"/>
                  </a:lnTo>
                  <a:cubicBezTo>
                    <a:pt x="1346" y="397"/>
                    <a:pt x="1122" y="0"/>
                    <a:pt x="7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6" name="Google Shape;15986;p16"/>
            <p:cNvSpPr/>
            <p:nvPr/>
          </p:nvSpPr>
          <p:spPr>
            <a:xfrm rot="-5400000">
              <a:off x="197913" y="2784963"/>
              <a:ext cx="73375" cy="29700"/>
            </a:xfrm>
            <a:custGeom>
              <a:avLst/>
              <a:gdLst/>
              <a:ahLst/>
              <a:cxnLst/>
              <a:rect l="l" t="t" r="r" b="b"/>
              <a:pathLst>
                <a:path w="2935" h="1188" extrusionOk="0">
                  <a:moveTo>
                    <a:pt x="2200" y="0"/>
                  </a:moveTo>
                  <a:cubicBezTo>
                    <a:pt x="2121" y="0"/>
                    <a:pt x="2041" y="21"/>
                    <a:pt x="1968" y="66"/>
                  </a:cubicBezTo>
                  <a:lnTo>
                    <a:pt x="380" y="981"/>
                  </a:lnTo>
                  <a:lnTo>
                    <a:pt x="1" y="1188"/>
                  </a:lnTo>
                  <a:lnTo>
                    <a:pt x="2331" y="1188"/>
                  </a:lnTo>
                  <a:cubicBezTo>
                    <a:pt x="2710" y="1188"/>
                    <a:pt x="2935" y="791"/>
                    <a:pt x="2762" y="463"/>
                  </a:cubicBezTo>
                  <a:lnTo>
                    <a:pt x="2624" y="256"/>
                  </a:lnTo>
                  <a:cubicBezTo>
                    <a:pt x="2531" y="92"/>
                    <a:pt x="2366" y="0"/>
                    <a:pt x="22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7" name="Google Shape;15987;p16"/>
            <p:cNvSpPr/>
            <p:nvPr/>
          </p:nvSpPr>
          <p:spPr>
            <a:xfrm rot="-5400000">
              <a:off x="188313" y="2782713"/>
              <a:ext cx="56550" cy="56225"/>
            </a:xfrm>
            <a:custGeom>
              <a:avLst/>
              <a:gdLst/>
              <a:ahLst/>
              <a:cxnLst/>
              <a:rect l="l" t="t" r="r" b="b"/>
              <a:pathLst>
                <a:path w="2262" h="2249" extrusionOk="0">
                  <a:moveTo>
                    <a:pt x="1580" y="1"/>
                  </a:moveTo>
                  <a:cubicBezTo>
                    <a:pt x="1416" y="1"/>
                    <a:pt x="1252" y="83"/>
                    <a:pt x="1157" y="247"/>
                  </a:cubicBezTo>
                  <a:lnTo>
                    <a:pt x="139" y="2007"/>
                  </a:lnTo>
                  <a:lnTo>
                    <a:pt x="1" y="2249"/>
                  </a:lnTo>
                  <a:lnTo>
                    <a:pt x="381" y="2042"/>
                  </a:lnTo>
                  <a:lnTo>
                    <a:pt x="1951" y="1127"/>
                  </a:lnTo>
                  <a:cubicBezTo>
                    <a:pt x="2193" y="989"/>
                    <a:pt x="2262" y="696"/>
                    <a:pt x="2124" y="454"/>
                  </a:cubicBezTo>
                  <a:lnTo>
                    <a:pt x="2003" y="247"/>
                  </a:lnTo>
                  <a:cubicBezTo>
                    <a:pt x="1908" y="83"/>
                    <a:pt x="1744" y="1"/>
                    <a:pt x="1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8" name="Google Shape;15988;p16"/>
            <p:cNvSpPr/>
            <p:nvPr/>
          </p:nvSpPr>
          <p:spPr>
            <a:xfrm rot="-5400000">
              <a:off x="197888" y="2879013"/>
              <a:ext cx="73400" cy="29725"/>
            </a:xfrm>
            <a:custGeom>
              <a:avLst/>
              <a:gdLst/>
              <a:ahLst/>
              <a:cxnLst/>
              <a:rect l="l" t="t" r="r" b="b"/>
              <a:pathLst>
                <a:path w="2936" h="1189" extrusionOk="0">
                  <a:moveTo>
                    <a:pt x="737" y="0"/>
                  </a:moveTo>
                  <a:cubicBezTo>
                    <a:pt x="567" y="0"/>
                    <a:pt x="404" y="89"/>
                    <a:pt x="312" y="240"/>
                  </a:cubicBezTo>
                  <a:lnTo>
                    <a:pt x="191" y="464"/>
                  </a:lnTo>
                  <a:cubicBezTo>
                    <a:pt x="1" y="775"/>
                    <a:pt x="225" y="1189"/>
                    <a:pt x="605" y="1189"/>
                  </a:cubicBezTo>
                  <a:lnTo>
                    <a:pt x="2935" y="1189"/>
                  </a:lnTo>
                  <a:lnTo>
                    <a:pt x="1744" y="516"/>
                  </a:lnTo>
                  <a:lnTo>
                    <a:pt x="985" y="67"/>
                  </a:lnTo>
                  <a:cubicBezTo>
                    <a:pt x="905" y="22"/>
                    <a:pt x="820" y="0"/>
                    <a:pt x="7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9" name="Google Shape;15989;p16"/>
            <p:cNvSpPr/>
            <p:nvPr/>
          </p:nvSpPr>
          <p:spPr>
            <a:xfrm rot="-5400000">
              <a:off x="217213" y="2821663"/>
              <a:ext cx="70350" cy="60275"/>
            </a:xfrm>
            <a:custGeom>
              <a:avLst/>
              <a:gdLst/>
              <a:ahLst/>
              <a:cxnLst/>
              <a:rect l="l" t="t" r="r" b="b"/>
              <a:pathLst>
                <a:path w="2814" h="2411" extrusionOk="0">
                  <a:moveTo>
                    <a:pt x="1605" y="0"/>
                  </a:moveTo>
                  <a:cubicBezTo>
                    <a:pt x="535" y="0"/>
                    <a:pt x="0" y="1295"/>
                    <a:pt x="760" y="2054"/>
                  </a:cubicBezTo>
                  <a:cubicBezTo>
                    <a:pt x="1006" y="2301"/>
                    <a:pt x="1308" y="2411"/>
                    <a:pt x="1604" y="2411"/>
                  </a:cubicBezTo>
                  <a:cubicBezTo>
                    <a:pt x="2222" y="2411"/>
                    <a:pt x="2813" y="1932"/>
                    <a:pt x="2813" y="1209"/>
                  </a:cubicBezTo>
                  <a:cubicBezTo>
                    <a:pt x="2813" y="536"/>
                    <a:pt x="2261" y="0"/>
                    <a:pt x="16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0" name="Google Shape;15990;p16"/>
            <p:cNvSpPr/>
            <p:nvPr/>
          </p:nvSpPr>
          <p:spPr>
            <a:xfrm rot="-5400000">
              <a:off x="175763" y="3712938"/>
              <a:ext cx="67775" cy="67550"/>
            </a:xfrm>
            <a:custGeom>
              <a:avLst/>
              <a:gdLst/>
              <a:ahLst/>
              <a:cxnLst/>
              <a:rect l="l" t="t" r="r" b="b"/>
              <a:pathLst>
                <a:path w="2711" h="2702" extrusionOk="0">
                  <a:moveTo>
                    <a:pt x="812" y="0"/>
                  </a:moveTo>
                  <a:cubicBezTo>
                    <a:pt x="618" y="0"/>
                    <a:pt x="423" y="95"/>
                    <a:pt x="311" y="285"/>
                  </a:cubicBezTo>
                  <a:lnTo>
                    <a:pt x="156" y="561"/>
                  </a:lnTo>
                  <a:cubicBezTo>
                    <a:pt x="1" y="837"/>
                    <a:pt x="87" y="1182"/>
                    <a:pt x="380" y="1338"/>
                  </a:cubicBezTo>
                  <a:lnTo>
                    <a:pt x="1295" y="1873"/>
                  </a:lnTo>
                  <a:lnTo>
                    <a:pt x="2710" y="2701"/>
                  </a:lnTo>
                  <a:lnTo>
                    <a:pt x="2710" y="2701"/>
                  </a:lnTo>
                  <a:lnTo>
                    <a:pt x="2538" y="2408"/>
                  </a:lnTo>
                  <a:lnTo>
                    <a:pt x="1312" y="285"/>
                  </a:lnTo>
                  <a:cubicBezTo>
                    <a:pt x="1200" y="95"/>
                    <a:pt x="1006" y="0"/>
                    <a:pt x="8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1" name="Google Shape;15991;p16"/>
            <p:cNvSpPr/>
            <p:nvPr/>
          </p:nvSpPr>
          <p:spPr>
            <a:xfrm rot="-5400000">
              <a:off x="285463" y="3685863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1606" y="1"/>
                  </a:moveTo>
                  <a:lnTo>
                    <a:pt x="208" y="2417"/>
                  </a:lnTo>
                  <a:cubicBezTo>
                    <a:pt x="1" y="2797"/>
                    <a:pt x="277" y="3280"/>
                    <a:pt x="726" y="3280"/>
                  </a:cubicBezTo>
                  <a:lnTo>
                    <a:pt x="1019" y="3280"/>
                  </a:lnTo>
                  <a:cubicBezTo>
                    <a:pt x="1347" y="3280"/>
                    <a:pt x="1606" y="3021"/>
                    <a:pt x="1606" y="2711"/>
                  </a:cubicBezTo>
                  <a:lnTo>
                    <a:pt x="16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2" name="Google Shape;15992;p16"/>
            <p:cNvSpPr/>
            <p:nvPr/>
          </p:nvSpPr>
          <p:spPr>
            <a:xfrm rot="-5400000">
              <a:off x="178888" y="3686288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725" y="1"/>
                  </a:moveTo>
                  <a:cubicBezTo>
                    <a:pt x="277" y="1"/>
                    <a:pt x="1" y="484"/>
                    <a:pt x="225" y="864"/>
                  </a:cubicBezTo>
                  <a:lnTo>
                    <a:pt x="1450" y="2969"/>
                  </a:lnTo>
                  <a:lnTo>
                    <a:pt x="1606" y="3280"/>
                  </a:lnTo>
                  <a:lnTo>
                    <a:pt x="1606" y="588"/>
                  </a:lnTo>
                  <a:cubicBezTo>
                    <a:pt x="1606" y="260"/>
                    <a:pt x="1347" y="1"/>
                    <a:pt x="10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3" name="Google Shape;15993;p16"/>
            <p:cNvSpPr/>
            <p:nvPr/>
          </p:nvSpPr>
          <p:spPr>
            <a:xfrm rot="-5400000">
              <a:off x="285450" y="3638825"/>
              <a:ext cx="40600" cy="82450"/>
            </a:xfrm>
            <a:custGeom>
              <a:avLst/>
              <a:gdLst/>
              <a:ahLst/>
              <a:cxnLst/>
              <a:rect l="l" t="t" r="r" b="b"/>
              <a:pathLst>
                <a:path w="1624" h="3298" extrusionOk="0">
                  <a:moveTo>
                    <a:pt x="1" y="1"/>
                  </a:moveTo>
                  <a:lnTo>
                    <a:pt x="1" y="2711"/>
                  </a:lnTo>
                  <a:cubicBezTo>
                    <a:pt x="1" y="3039"/>
                    <a:pt x="260" y="3298"/>
                    <a:pt x="570" y="3298"/>
                  </a:cubicBezTo>
                  <a:lnTo>
                    <a:pt x="881" y="3298"/>
                  </a:lnTo>
                  <a:cubicBezTo>
                    <a:pt x="1330" y="3298"/>
                    <a:pt x="1623" y="2814"/>
                    <a:pt x="1399" y="241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4" name="Google Shape;15994;p16"/>
            <p:cNvSpPr/>
            <p:nvPr/>
          </p:nvSpPr>
          <p:spPr>
            <a:xfrm rot="-5400000">
              <a:off x="229638" y="3629513"/>
              <a:ext cx="87600" cy="35925"/>
            </a:xfrm>
            <a:custGeom>
              <a:avLst/>
              <a:gdLst/>
              <a:ahLst/>
              <a:cxnLst/>
              <a:rect l="l" t="t" r="r" b="b"/>
              <a:pathLst>
                <a:path w="3504" h="1437" extrusionOk="0">
                  <a:moveTo>
                    <a:pt x="0" y="0"/>
                  </a:moveTo>
                  <a:lnTo>
                    <a:pt x="2330" y="1364"/>
                  </a:lnTo>
                  <a:cubicBezTo>
                    <a:pt x="2418" y="1413"/>
                    <a:pt x="2514" y="1436"/>
                    <a:pt x="2609" y="1436"/>
                  </a:cubicBezTo>
                  <a:cubicBezTo>
                    <a:pt x="2815" y="1436"/>
                    <a:pt x="3018" y="1328"/>
                    <a:pt x="3124" y="1140"/>
                  </a:cubicBezTo>
                  <a:lnTo>
                    <a:pt x="3280" y="863"/>
                  </a:lnTo>
                  <a:cubicBezTo>
                    <a:pt x="3504" y="484"/>
                    <a:pt x="3228" y="18"/>
                    <a:pt x="27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5" name="Google Shape;15995;p16"/>
            <p:cNvSpPr/>
            <p:nvPr/>
          </p:nvSpPr>
          <p:spPr>
            <a:xfrm rot="-5400000">
              <a:off x="261200" y="3627300"/>
              <a:ext cx="67750" cy="67100"/>
            </a:xfrm>
            <a:custGeom>
              <a:avLst/>
              <a:gdLst/>
              <a:ahLst/>
              <a:cxnLst/>
              <a:rect l="l" t="t" r="r" b="b"/>
              <a:pathLst>
                <a:path w="2710" h="2684" extrusionOk="0">
                  <a:moveTo>
                    <a:pt x="0" y="0"/>
                  </a:moveTo>
                  <a:lnTo>
                    <a:pt x="1398" y="2399"/>
                  </a:lnTo>
                  <a:cubicBezTo>
                    <a:pt x="1510" y="2589"/>
                    <a:pt x="1705" y="2684"/>
                    <a:pt x="1899" y="2684"/>
                  </a:cubicBezTo>
                  <a:cubicBezTo>
                    <a:pt x="2093" y="2684"/>
                    <a:pt x="2287" y="2589"/>
                    <a:pt x="2399" y="2399"/>
                  </a:cubicBezTo>
                  <a:lnTo>
                    <a:pt x="2555" y="2140"/>
                  </a:lnTo>
                  <a:cubicBezTo>
                    <a:pt x="2710" y="1864"/>
                    <a:pt x="2624" y="1502"/>
                    <a:pt x="2348" y="134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6" name="Google Shape;15996;p16"/>
            <p:cNvSpPr/>
            <p:nvPr/>
          </p:nvSpPr>
          <p:spPr>
            <a:xfrm rot="-5400000">
              <a:off x="229625" y="3742125"/>
              <a:ext cx="87625" cy="35925"/>
            </a:xfrm>
            <a:custGeom>
              <a:avLst/>
              <a:gdLst/>
              <a:ahLst/>
              <a:cxnLst/>
              <a:rect l="l" t="t" r="r" b="b"/>
              <a:pathLst>
                <a:path w="3505" h="1437" extrusionOk="0">
                  <a:moveTo>
                    <a:pt x="725" y="0"/>
                  </a:moveTo>
                  <a:cubicBezTo>
                    <a:pt x="277" y="18"/>
                    <a:pt x="1" y="484"/>
                    <a:pt x="225" y="863"/>
                  </a:cubicBezTo>
                  <a:lnTo>
                    <a:pt x="380" y="1140"/>
                  </a:lnTo>
                  <a:cubicBezTo>
                    <a:pt x="486" y="1328"/>
                    <a:pt x="689" y="1436"/>
                    <a:pt x="895" y="1436"/>
                  </a:cubicBezTo>
                  <a:cubicBezTo>
                    <a:pt x="991" y="1436"/>
                    <a:pt x="1087" y="1413"/>
                    <a:pt x="1174" y="1364"/>
                  </a:cubicBezTo>
                  <a:lnTo>
                    <a:pt x="35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7" name="Google Shape;15997;p16"/>
            <p:cNvSpPr/>
            <p:nvPr/>
          </p:nvSpPr>
          <p:spPr>
            <a:xfrm rot="-5400000">
              <a:off x="261138" y="3713213"/>
              <a:ext cx="68200" cy="67425"/>
            </a:xfrm>
            <a:custGeom>
              <a:avLst/>
              <a:gdLst/>
              <a:ahLst/>
              <a:cxnLst/>
              <a:rect l="l" t="t" r="r" b="b"/>
              <a:pathLst>
                <a:path w="2728" h="2697" extrusionOk="0">
                  <a:moveTo>
                    <a:pt x="2727" y="0"/>
                  </a:moveTo>
                  <a:lnTo>
                    <a:pt x="380" y="1346"/>
                  </a:lnTo>
                  <a:cubicBezTo>
                    <a:pt x="104" y="1502"/>
                    <a:pt x="0" y="1864"/>
                    <a:pt x="173" y="2140"/>
                  </a:cubicBezTo>
                  <a:lnTo>
                    <a:pt x="328" y="2399"/>
                  </a:lnTo>
                  <a:cubicBezTo>
                    <a:pt x="432" y="2598"/>
                    <a:pt x="626" y="2697"/>
                    <a:pt x="822" y="2697"/>
                  </a:cubicBezTo>
                  <a:cubicBezTo>
                    <a:pt x="1019" y="2697"/>
                    <a:pt x="1217" y="2598"/>
                    <a:pt x="1329" y="2399"/>
                  </a:cubicBezTo>
                  <a:lnTo>
                    <a:pt x="27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8" name="Google Shape;15998;p16"/>
            <p:cNvSpPr/>
            <p:nvPr/>
          </p:nvSpPr>
          <p:spPr>
            <a:xfrm rot="-5400000">
              <a:off x="178888" y="3639263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570" y="1"/>
                  </a:moveTo>
                  <a:cubicBezTo>
                    <a:pt x="260" y="1"/>
                    <a:pt x="1" y="260"/>
                    <a:pt x="1" y="588"/>
                  </a:cubicBezTo>
                  <a:lnTo>
                    <a:pt x="1" y="3280"/>
                  </a:lnTo>
                  <a:lnTo>
                    <a:pt x="173" y="2987"/>
                  </a:lnTo>
                  <a:lnTo>
                    <a:pt x="1399" y="864"/>
                  </a:lnTo>
                  <a:cubicBezTo>
                    <a:pt x="1606" y="484"/>
                    <a:pt x="1330" y="1"/>
                    <a:pt x="8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9" name="Google Shape;15999;p16"/>
            <p:cNvSpPr/>
            <p:nvPr/>
          </p:nvSpPr>
          <p:spPr>
            <a:xfrm rot="-5400000">
              <a:off x="187425" y="3629675"/>
              <a:ext cx="87600" cy="35600"/>
            </a:xfrm>
            <a:custGeom>
              <a:avLst/>
              <a:gdLst/>
              <a:ahLst/>
              <a:cxnLst/>
              <a:rect l="l" t="t" r="r" b="b"/>
              <a:pathLst>
                <a:path w="3504" h="1424" extrusionOk="0">
                  <a:moveTo>
                    <a:pt x="2642" y="1"/>
                  </a:moveTo>
                  <a:cubicBezTo>
                    <a:pt x="2541" y="1"/>
                    <a:pt x="2440" y="26"/>
                    <a:pt x="2348" y="77"/>
                  </a:cubicBezTo>
                  <a:lnTo>
                    <a:pt x="466" y="1165"/>
                  </a:lnTo>
                  <a:lnTo>
                    <a:pt x="0" y="1424"/>
                  </a:lnTo>
                  <a:lnTo>
                    <a:pt x="2796" y="1424"/>
                  </a:lnTo>
                  <a:cubicBezTo>
                    <a:pt x="3228" y="1424"/>
                    <a:pt x="3504" y="940"/>
                    <a:pt x="3297" y="561"/>
                  </a:cubicBezTo>
                  <a:lnTo>
                    <a:pt x="3142" y="284"/>
                  </a:lnTo>
                  <a:cubicBezTo>
                    <a:pt x="3038" y="100"/>
                    <a:pt x="2842" y="1"/>
                    <a:pt x="26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0" name="Google Shape;16000;p16"/>
            <p:cNvSpPr/>
            <p:nvPr/>
          </p:nvSpPr>
          <p:spPr>
            <a:xfrm rot="-5400000">
              <a:off x="175825" y="3627125"/>
              <a:ext cx="67750" cy="67450"/>
            </a:xfrm>
            <a:custGeom>
              <a:avLst/>
              <a:gdLst/>
              <a:ahLst/>
              <a:cxnLst/>
              <a:rect l="l" t="t" r="r" b="b"/>
              <a:pathLst>
                <a:path w="2710" h="2698" extrusionOk="0">
                  <a:moveTo>
                    <a:pt x="1890" y="0"/>
                  </a:moveTo>
                  <a:cubicBezTo>
                    <a:pt x="1692" y="0"/>
                    <a:pt x="1493" y="100"/>
                    <a:pt x="1381" y="298"/>
                  </a:cubicBezTo>
                  <a:lnTo>
                    <a:pt x="173" y="2404"/>
                  </a:lnTo>
                  <a:lnTo>
                    <a:pt x="0" y="2697"/>
                  </a:lnTo>
                  <a:lnTo>
                    <a:pt x="449" y="2438"/>
                  </a:lnTo>
                  <a:lnTo>
                    <a:pt x="2330" y="1351"/>
                  </a:lnTo>
                  <a:cubicBezTo>
                    <a:pt x="2606" y="1196"/>
                    <a:pt x="2710" y="833"/>
                    <a:pt x="2555" y="557"/>
                  </a:cubicBezTo>
                  <a:lnTo>
                    <a:pt x="2399" y="298"/>
                  </a:lnTo>
                  <a:cubicBezTo>
                    <a:pt x="2287" y="100"/>
                    <a:pt x="2089" y="0"/>
                    <a:pt x="18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1" name="Google Shape;16001;p16"/>
            <p:cNvSpPr/>
            <p:nvPr/>
          </p:nvSpPr>
          <p:spPr>
            <a:xfrm rot="-5400000">
              <a:off x="187313" y="3742188"/>
              <a:ext cx="87625" cy="35800"/>
            </a:xfrm>
            <a:custGeom>
              <a:avLst/>
              <a:gdLst/>
              <a:ahLst/>
              <a:cxnLst/>
              <a:rect l="l" t="t" r="r" b="b"/>
              <a:pathLst>
                <a:path w="3505" h="1432" extrusionOk="0">
                  <a:moveTo>
                    <a:pt x="880" y="1"/>
                  </a:moveTo>
                  <a:cubicBezTo>
                    <a:pt x="679" y="1"/>
                    <a:pt x="484" y="108"/>
                    <a:pt x="380" y="292"/>
                  </a:cubicBezTo>
                  <a:lnTo>
                    <a:pt x="225" y="569"/>
                  </a:lnTo>
                  <a:cubicBezTo>
                    <a:pt x="1" y="948"/>
                    <a:pt x="277" y="1432"/>
                    <a:pt x="725" y="1432"/>
                  </a:cubicBezTo>
                  <a:lnTo>
                    <a:pt x="3504" y="1432"/>
                  </a:lnTo>
                  <a:lnTo>
                    <a:pt x="2089" y="603"/>
                  </a:lnTo>
                  <a:lnTo>
                    <a:pt x="1174" y="85"/>
                  </a:lnTo>
                  <a:cubicBezTo>
                    <a:pt x="1082" y="28"/>
                    <a:pt x="981" y="1"/>
                    <a:pt x="8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2" name="Google Shape;16002;p16"/>
            <p:cNvSpPr/>
            <p:nvPr/>
          </p:nvSpPr>
          <p:spPr>
            <a:xfrm rot="-5400000">
              <a:off x="210588" y="3674013"/>
              <a:ext cx="83750" cy="71625"/>
            </a:xfrm>
            <a:custGeom>
              <a:avLst/>
              <a:gdLst/>
              <a:ahLst/>
              <a:cxnLst/>
              <a:rect l="l" t="t" r="r" b="b"/>
              <a:pathLst>
                <a:path w="3350" h="2865" extrusionOk="0">
                  <a:moveTo>
                    <a:pt x="1917" y="0"/>
                  </a:moveTo>
                  <a:cubicBezTo>
                    <a:pt x="640" y="0"/>
                    <a:pt x="1" y="1536"/>
                    <a:pt x="898" y="2434"/>
                  </a:cubicBezTo>
                  <a:cubicBezTo>
                    <a:pt x="1196" y="2732"/>
                    <a:pt x="1560" y="2865"/>
                    <a:pt x="1915" y="2865"/>
                  </a:cubicBezTo>
                  <a:cubicBezTo>
                    <a:pt x="2651" y="2865"/>
                    <a:pt x="3349" y="2294"/>
                    <a:pt x="3349" y="1433"/>
                  </a:cubicBezTo>
                  <a:cubicBezTo>
                    <a:pt x="3349" y="639"/>
                    <a:pt x="2711" y="0"/>
                    <a:pt x="1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3" name="Google Shape;16003;p16"/>
            <p:cNvSpPr/>
            <p:nvPr/>
          </p:nvSpPr>
          <p:spPr>
            <a:xfrm rot="-5400000">
              <a:off x="175763" y="4284238"/>
              <a:ext cx="67775" cy="67550"/>
            </a:xfrm>
            <a:custGeom>
              <a:avLst/>
              <a:gdLst/>
              <a:ahLst/>
              <a:cxnLst/>
              <a:rect l="l" t="t" r="r" b="b"/>
              <a:pathLst>
                <a:path w="2711" h="2702" extrusionOk="0">
                  <a:moveTo>
                    <a:pt x="812" y="0"/>
                  </a:moveTo>
                  <a:cubicBezTo>
                    <a:pt x="618" y="0"/>
                    <a:pt x="424" y="95"/>
                    <a:pt x="312" y="285"/>
                  </a:cubicBezTo>
                  <a:lnTo>
                    <a:pt x="156" y="561"/>
                  </a:lnTo>
                  <a:cubicBezTo>
                    <a:pt x="1" y="837"/>
                    <a:pt x="87" y="1182"/>
                    <a:pt x="381" y="1338"/>
                  </a:cubicBezTo>
                  <a:lnTo>
                    <a:pt x="1295" y="1873"/>
                  </a:lnTo>
                  <a:lnTo>
                    <a:pt x="2711" y="2701"/>
                  </a:lnTo>
                  <a:lnTo>
                    <a:pt x="2711" y="2701"/>
                  </a:lnTo>
                  <a:lnTo>
                    <a:pt x="2538" y="2408"/>
                  </a:lnTo>
                  <a:lnTo>
                    <a:pt x="1313" y="285"/>
                  </a:lnTo>
                  <a:cubicBezTo>
                    <a:pt x="1200" y="95"/>
                    <a:pt x="1006" y="0"/>
                    <a:pt x="8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4" name="Google Shape;16004;p16"/>
            <p:cNvSpPr/>
            <p:nvPr/>
          </p:nvSpPr>
          <p:spPr>
            <a:xfrm rot="-5400000">
              <a:off x="285450" y="4257575"/>
              <a:ext cx="40175" cy="82025"/>
            </a:xfrm>
            <a:custGeom>
              <a:avLst/>
              <a:gdLst/>
              <a:ahLst/>
              <a:cxnLst/>
              <a:rect l="l" t="t" r="r" b="b"/>
              <a:pathLst>
                <a:path w="1607" h="3281" extrusionOk="0">
                  <a:moveTo>
                    <a:pt x="1606" y="1"/>
                  </a:moveTo>
                  <a:lnTo>
                    <a:pt x="208" y="2417"/>
                  </a:lnTo>
                  <a:cubicBezTo>
                    <a:pt x="1" y="2797"/>
                    <a:pt x="277" y="3280"/>
                    <a:pt x="709" y="3280"/>
                  </a:cubicBezTo>
                  <a:lnTo>
                    <a:pt x="1019" y="3280"/>
                  </a:lnTo>
                  <a:cubicBezTo>
                    <a:pt x="1347" y="3280"/>
                    <a:pt x="1606" y="3021"/>
                    <a:pt x="1606" y="2711"/>
                  </a:cubicBezTo>
                  <a:lnTo>
                    <a:pt x="16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5" name="Google Shape;16005;p16"/>
            <p:cNvSpPr/>
            <p:nvPr/>
          </p:nvSpPr>
          <p:spPr>
            <a:xfrm rot="-5400000">
              <a:off x="178875" y="4257575"/>
              <a:ext cx="40175" cy="82025"/>
            </a:xfrm>
            <a:custGeom>
              <a:avLst/>
              <a:gdLst/>
              <a:ahLst/>
              <a:cxnLst/>
              <a:rect l="l" t="t" r="r" b="b"/>
              <a:pathLst>
                <a:path w="1607" h="3281" extrusionOk="0">
                  <a:moveTo>
                    <a:pt x="726" y="1"/>
                  </a:moveTo>
                  <a:cubicBezTo>
                    <a:pt x="277" y="1"/>
                    <a:pt x="1" y="484"/>
                    <a:pt x="225" y="864"/>
                  </a:cubicBezTo>
                  <a:lnTo>
                    <a:pt x="1433" y="2969"/>
                  </a:lnTo>
                  <a:lnTo>
                    <a:pt x="1606" y="3280"/>
                  </a:lnTo>
                  <a:lnTo>
                    <a:pt x="1606" y="588"/>
                  </a:lnTo>
                  <a:cubicBezTo>
                    <a:pt x="1606" y="260"/>
                    <a:pt x="1347" y="1"/>
                    <a:pt x="10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6" name="Google Shape;16006;p16"/>
            <p:cNvSpPr/>
            <p:nvPr/>
          </p:nvSpPr>
          <p:spPr>
            <a:xfrm rot="-5400000">
              <a:off x="285675" y="4210325"/>
              <a:ext cx="40150" cy="82450"/>
            </a:xfrm>
            <a:custGeom>
              <a:avLst/>
              <a:gdLst/>
              <a:ahLst/>
              <a:cxnLst/>
              <a:rect l="l" t="t" r="r" b="b"/>
              <a:pathLst>
                <a:path w="1606" h="3298" extrusionOk="0">
                  <a:moveTo>
                    <a:pt x="0" y="1"/>
                  </a:moveTo>
                  <a:lnTo>
                    <a:pt x="0" y="2711"/>
                  </a:lnTo>
                  <a:cubicBezTo>
                    <a:pt x="0" y="3039"/>
                    <a:pt x="259" y="3298"/>
                    <a:pt x="570" y="3298"/>
                  </a:cubicBezTo>
                  <a:lnTo>
                    <a:pt x="880" y="3298"/>
                  </a:lnTo>
                  <a:cubicBezTo>
                    <a:pt x="1329" y="3298"/>
                    <a:pt x="1605" y="2814"/>
                    <a:pt x="1381" y="241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7" name="Google Shape;16007;p16"/>
            <p:cNvSpPr/>
            <p:nvPr/>
          </p:nvSpPr>
          <p:spPr>
            <a:xfrm rot="-5400000">
              <a:off x="229625" y="4200800"/>
              <a:ext cx="87625" cy="35925"/>
            </a:xfrm>
            <a:custGeom>
              <a:avLst/>
              <a:gdLst/>
              <a:ahLst/>
              <a:cxnLst/>
              <a:rect l="l" t="t" r="r" b="b"/>
              <a:pathLst>
                <a:path w="3505" h="1437" extrusionOk="0">
                  <a:moveTo>
                    <a:pt x="1" y="0"/>
                  </a:moveTo>
                  <a:lnTo>
                    <a:pt x="2331" y="1364"/>
                  </a:lnTo>
                  <a:cubicBezTo>
                    <a:pt x="2418" y="1413"/>
                    <a:pt x="2514" y="1436"/>
                    <a:pt x="2610" y="1436"/>
                  </a:cubicBezTo>
                  <a:cubicBezTo>
                    <a:pt x="2816" y="1436"/>
                    <a:pt x="3018" y="1328"/>
                    <a:pt x="3125" y="1140"/>
                  </a:cubicBezTo>
                  <a:lnTo>
                    <a:pt x="3280" y="863"/>
                  </a:lnTo>
                  <a:cubicBezTo>
                    <a:pt x="3504" y="484"/>
                    <a:pt x="3228" y="18"/>
                    <a:pt x="27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8" name="Google Shape;16008;p16"/>
            <p:cNvSpPr/>
            <p:nvPr/>
          </p:nvSpPr>
          <p:spPr>
            <a:xfrm rot="-5400000">
              <a:off x="261188" y="4198588"/>
              <a:ext cx="67775" cy="67100"/>
            </a:xfrm>
            <a:custGeom>
              <a:avLst/>
              <a:gdLst/>
              <a:ahLst/>
              <a:cxnLst/>
              <a:rect l="l" t="t" r="r" b="b"/>
              <a:pathLst>
                <a:path w="2711" h="2684" extrusionOk="0">
                  <a:moveTo>
                    <a:pt x="1" y="0"/>
                  </a:moveTo>
                  <a:lnTo>
                    <a:pt x="1399" y="2399"/>
                  </a:lnTo>
                  <a:cubicBezTo>
                    <a:pt x="1511" y="2589"/>
                    <a:pt x="1705" y="2684"/>
                    <a:pt x="1899" y="2684"/>
                  </a:cubicBezTo>
                  <a:cubicBezTo>
                    <a:pt x="2093" y="2684"/>
                    <a:pt x="2287" y="2589"/>
                    <a:pt x="2400" y="2399"/>
                  </a:cubicBezTo>
                  <a:lnTo>
                    <a:pt x="2555" y="2140"/>
                  </a:lnTo>
                  <a:cubicBezTo>
                    <a:pt x="2710" y="1864"/>
                    <a:pt x="2607" y="1502"/>
                    <a:pt x="2348" y="134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9" name="Google Shape;16009;p16"/>
            <p:cNvSpPr/>
            <p:nvPr/>
          </p:nvSpPr>
          <p:spPr>
            <a:xfrm rot="-5400000">
              <a:off x="229625" y="4313425"/>
              <a:ext cx="87625" cy="35925"/>
            </a:xfrm>
            <a:custGeom>
              <a:avLst/>
              <a:gdLst/>
              <a:ahLst/>
              <a:cxnLst/>
              <a:rect l="l" t="t" r="r" b="b"/>
              <a:pathLst>
                <a:path w="3505" h="1437" extrusionOk="0">
                  <a:moveTo>
                    <a:pt x="726" y="0"/>
                  </a:moveTo>
                  <a:cubicBezTo>
                    <a:pt x="277" y="18"/>
                    <a:pt x="1" y="484"/>
                    <a:pt x="225" y="863"/>
                  </a:cubicBezTo>
                  <a:lnTo>
                    <a:pt x="381" y="1140"/>
                  </a:lnTo>
                  <a:cubicBezTo>
                    <a:pt x="487" y="1328"/>
                    <a:pt x="690" y="1436"/>
                    <a:pt x="896" y="1436"/>
                  </a:cubicBezTo>
                  <a:cubicBezTo>
                    <a:pt x="991" y="1436"/>
                    <a:pt x="1087" y="1413"/>
                    <a:pt x="1175" y="1364"/>
                  </a:cubicBezTo>
                  <a:lnTo>
                    <a:pt x="35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0" name="Google Shape;16010;p16"/>
            <p:cNvSpPr/>
            <p:nvPr/>
          </p:nvSpPr>
          <p:spPr>
            <a:xfrm rot="-5400000">
              <a:off x="261138" y="4284088"/>
              <a:ext cx="68200" cy="67425"/>
            </a:xfrm>
            <a:custGeom>
              <a:avLst/>
              <a:gdLst/>
              <a:ahLst/>
              <a:cxnLst/>
              <a:rect l="l" t="t" r="r" b="b"/>
              <a:pathLst>
                <a:path w="2728" h="2697" extrusionOk="0">
                  <a:moveTo>
                    <a:pt x="2728" y="0"/>
                  </a:moveTo>
                  <a:lnTo>
                    <a:pt x="381" y="1346"/>
                  </a:lnTo>
                  <a:cubicBezTo>
                    <a:pt x="104" y="1502"/>
                    <a:pt x="1" y="1864"/>
                    <a:pt x="156" y="2140"/>
                  </a:cubicBezTo>
                  <a:lnTo>
                    <a:pt x="312" y="2399"/>
                  </a:lnTo>
                  <a:cubicBezTo>
                    <a:pt x="424" y="2598"/>
                    <a:pt x="622" y="2697"/>
                    <a:pt x="821" y="2697"/>
                  </a:cubicBezTo>
                  <a:cubicBezTo>
                    <a:pt x="1019" y="2697"/>
                    <a:pt x="1218" y="2598"/>
                    <a:pt x="1330" y="2399"/>
                  </a:cubicBezTo>
                  <a:lnTo>
                    <a:pt x="27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1" name="Google Shape;16011;p16"/>
            <p:cNvSpPr/>
            <p:nvPr/>
          </p:nvSpPr>
          <p:spPr>
            <a:xfrm rot="-5400000">
              <a:off x="178888" y="4210538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570" y="1"/>
                  </a:moveTo>
                  <a:cubicBezTo>
                    <a:pt x="259" y="1"/>
                    <a:pt x="0" y="260"/>
                    <a:pt x="0" y="588"/>
                  </a:cubicBezTo>
                  <a:lnTo>
                    <a:pt x="0" y="3280"/>
                  </a:lnTo>
                  <a:lnTo>
                    <a:pt x="173" y="2987"/>
                  </a:lnTo>
                  <a:lnTo>
                    <a:pt x="1381" y="864"/>
                  </a:lnTo>
                  <a:cubicBezTo>
                    <a:pt x="1605" y="484"/>
                    <a:pt x="1329" y="1"/>
                    <a:pt x="8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2" name="Google Shape;16012;p16"/>
            <p:cNvSpPr/>
            <p:nvPr/>
          </p:nvSpPr>
          <p:spPr>
            <a:xfrm rot="-5400000">
              <a:off x="187413" y="4201388"/>
              <a:ext cx="87625" cy="35600"/>
            </a:xfrm>
            <a:custGeom>
              <a:avLst/>
              <a:gdLst/>
              <a:ahLst/>
              <a:cxnLst/>
              <a:rect l="l" t="t" r="r" b="b"/>
              <a:pathLst>
                <a:path w="3505" h="1424" extrusionOk="0">
                  <a:moveTo>
                    <a:pt x="2642" y="1"/>
                  </a:moveTo>
                  <a:cubicBezTo>
                    <a:pt x="2541" y="1"/>
                    <a:pt x="2440" y="26"/>
                    <a:pt x="2348" y="77"/>
                  </a:cubicBezTo>
                  <a:lnTo>
                    <a:pt x="466" y="1165"/>
                  </a:lnTo>
                  <a:lnTo>
                    <a:pt x="0" y="1424"/>
                  </a:lnTo>
                  <a:lnTo>
                    <a:pt x="2796" y="1424"/>
                  </a:lnTo>
                  <a:cubicBezTo>
                    <a:pt x="3228" y="1424"/>
                    <a:pt x="3504" y="940"/>
                    <a:pt x="3297" y="561"/>
                  </a:cubicBezTo>
                  <a:lnTo>
                    <a:pt x="3142" y="284"/>
                  </a:lnTo>
                  <a:cubicBezTo>
                    <a:pt x="3038" y="100"/>
                    <a:pt x="2842" y="1"/>
                    <a:pt x="26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3" name="Google Shape;16013;p16"/>
            <p:cNvSpPr/>
            <p:nvPr/>
          </p:nvSpPr>
          <p:spPr>
            <a:xfrm rot="-5400000">
              <a:off x="175813" y="4198413"/>
              <a:ext cx="67775" cy="67450"/>
            </a:xfrm>
            <a:custGeom>
              <a:avLst/>
              <a:gdLst/>
              <a:ahLst/>
              <a:cxnLst/>
              <a:rect l="l" t="t" r="r" b="b"/>
              <a:pathLst>
                <a:path w="2711" h="2698" extrusionOk="0">
                  <a:moveTo>
                    <a:pt x="1899" y="0"/>
                  </a:moveTo>
                  <a:cubicBezTo>
                    <a:pt x="1705" y="0"/>
                    <a:pt x="1511" y="100"/>
                    <a:pt x="1399" y="298"/>
                  </a:cubicBezTo>
                  <a:lnTo>
                    <a:pt x="173" y="2404"/>
                  </a:lnTo>
                  <a:lnTo>
                    <a:pt x="1" y="2697"/>
                  </a:lnTo>
                  <a:lnTo>
                    <a:pt x="449" y="2438"/>
                  </a:lnTo>
                  <a:lnTo>
                    <a:pt x="2348" y="1351"/>
                  </a:lnTo>
                  <a:cubicBezTo>
                    <a:pt x="2624" y="1196"/>
                    <a:pt x="2710" y="833"/>
                    <a:pt x="2555" y="557"/>
                  </a:cubicBezTo>
                  <a:lnTo>
                    <a:pt x="2400" y="298"/>
                  </a:lnTo>
                  <a:cubicBezTo>
                    <a:pt x="2287" y="100"/>
                    <a:pt x="2093" y="0"/>
                    <a:pt x="18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4" name="Google Shape;16014;p16"/>
            <p:cNvSpPr/>
            <p:nvPr/>
          </p:nvSpPr>
          <p:spPr>
            <a:xfrm rot="-5400000">
              <a:off x="187313" y="4313488"/>
              <a:ext cx="87625" cy="35800"/>
            </a:xfrm>
            <a:custGeom>
              <a:avLst/>
              <a:gdLst/>
              <a:ahLst/>
              <a:cxnLst/>
              <a:rect l="l" t="t" r="r" b="b"/>
              <a:pathLst>
                <a:path w="3505" h="1432" extrusionOk="0">
                  <a:moveTo>
                    <a:pt x="880" y="1"/>
                  </a:moveTo>
                  <a:cubicBezTo>
                    <a:pt x="680" y="1"/>
                    <a:pt x="484" y="108"/>
                    <a:pt x="381" y="292"/>
                  </a:cubicBezTo>
                  <a:lnTo>
                    <a:pt x="225" y="569"/>
                  </a:lnTo>
                  <a:cubicBezTo>
                    <a:pt x="1" y="948"/>
                    <a:pt x="277" y="1432"/>
                    <a:pt x="726" y="1432"/>
                  </a:cubicBezTo>
                  <a:lnTo>
                    <a:pt x="3505" y="1432"/>
                  </a:lnTo>
                  <a:lnTo>
                    <a:pt x="2089" y="603"/>
                  </a:lnTo>
                  <a:lnTo>
                    <a:pt x="1175" y="85"/>
                  </a:lnTo>
                  <a:cubicBezTo>
                    <a:pt x="1082" y="28"/>
                    <a:pt x="981" y="1"/>
                    <a:pt x="8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5" name="Google Shape;16015;p16"/>
            <p:cNvSpPr/>
            <p:nvPr/>
          </p:nvSpPr>
          <p:spPr>
            <a:xfrm rot="-5400000">
              <a:off x="210600" y="4245300"/>
              <a:ext cx="83725" cy="71625"/>
            </a:xfrm>
            <a:custGeom>
              <a:avLst/>
              <a:gdLst/>
              <a:ahLst/>
              <a:cxnLst/>
              <a:rect l="l" t="t" r="r" b="b"/>
              <a:pathLst>
                <a:path w="3349" h="2865" extrusionOk="0">
                  <a:moveTo>
                    <a:pt x="1916" y="0"/>
                  </a:moveTo>
                  <a:cubicBezTo>
                    <a:pt x="639" y="0"/>
                    <a:pt x="0" y="1536"/>
                    <a:pt x="898" y="2434"/>
                  </a:cubicBezTo>
                  <a:cubicBezTo>
                    <a:pt x="1190" y="2732"/>
                    <a:pt x="1552" y="2865"/>
                    <a:pt x="1907" y="2865"/>
                  </a:cubicBezTo>
                  <a:cubicBezTo>
                    <a:pt x="2642" y="2865"/>
                    <a:pt x="3349" y="2294"/>
                    <a:pt x="3349" y="1433"/>
                  </a:cubicBezTo>
                  <a:cubicBezTo>
                    <a:pt x="3349" y="639"/>
                    <a:pt x="2710" y="0"/>
                    <a:pt x="19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6" name="Google Shape;16016;p16"/>
            <p:cNvSpPr/>
            <p:nvPr/>
          </p:nvSpPr>
          <p:spPr>
            <a:xfrm rot="-5400000">
              <a:off x="175550" y="4855750"/>
              <a:ext cx="68200" cy="67550"/>
            </a:xfrm>
            <a:custGeom>
              <a:avLst/>
              <a:gdLst/>
              <a:ahLst/>
              <a:cxnLst/>
              <a:rect l="l" t="t" r="r" b="b"/>
              <a:pathLst>
                <a:path w="2728" h="2702" extrusionOk="0">
                  <a:moveTo>
                    <a:pt x="823" y="0"/>
                  </a:moveTo>
                  <a:cubicBezTo>
                    <a:pt x="627" y="0"/>
                    <a:pt x="432" y="95"/>
                    <a:pt x="329" y="285"/>
                  </a:cubicBezTo>
                  <a:lnTo>
                    <a:pt x="174" y="561"/>
                  </a:lnTo>
                  <a:cubicBezTo>
                    <a:pt x="1" y="837"/>
                    <a:pt x="105" y="1182"/>
                    <a:pt x="381" y="1338"/>
                  </a:cubicBezTo>
                  <a:lnTo>
                    <a:pt x="1295" y="1873"/>
                  </a:lnTo>
                  <a:lnTo>
                    <a:pt x="2728" y="2701"/>
                  </a:lnTo>
                  <a:lnTo>
                    <a:pt x="2555" y="2408"/>
                  </a:lnTo>
                  <a:lnTo>
                    <a:pt x="1330" y="285"/>
                  </a:lnTo>
                  <a:cubicBezTo>
                    <a:pt x="1218" y="95"/>
                    <a:pt x="1019" y="0"/>
                    <a:pt x="8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7" name="Google Shape;16017;p16"/>
            <p:cNvSpPr/>
            <p:nvPr/>
          </p:nvSpPr>
          <p:spPr>
            <a:xfrm rot="-5400000">
              <a:off x="285463" y="4828863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1605" y="1"/>
                  </a:moveTo>
                  <a:lnTo>
                    <a:pt x="225" y="2417"/>
                  </a:lnTo>
                  <a:cubicBezTo>
                    <a:pt x="0" y="2797"/>
                    <a:pt x="276" y="3280"/>
                    <a:pt x="708" y="3280"/>
                  </a:cubicBezTo>
                  <a:lnTo>
                    <a:pt x="1036" y="3280"/>
                  </a:lnTo>
                  <a:cubicBezTo>
                    <a:pt x="1346" y="3280"/>
                    <a:pt x="1605" y="3021"/>
                    <a:pt x="1605" y="2711"/>
                  </a:cubicBezTo>
                  <a:lnTo>
                    <a:pt x="16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8" name="Google Shape;16018;p16"/>
            <p:cNvSpPr/>
            <p:nvPr/>
          </p:nvSpPr>
          <p:spPr>
            <a:xfrm rot="-5400000">
              <a:off x="178675" y="4828650"/>
              <a:ext cx="40575" cy="82025"/>
            </a:xfrm>
            <a:custGeom>
              <a:avLst/>
              <a:gdLst/>
              <a:ahLst/>
              <a:cxnLst/>
              <a:rect l="l" t="t" r="r" b="b"/>
              <a:pathLst>
                <a:path w="1623" h="3281" extrusionOk="0">
                  <a:moveTo>
                    <a:pt x="725" y="1"/>
                  </a:moveTo>
                  <a:cubicBezTo>
                    <a:pt x="276" y="1"/>
                    <a:pt x="0" y="484"/>
                    <a:pt x="225" y="864"/>
                  </a:cubicBezTo>
                  <a:lnTo>
                    <a:pt x="1450" y="2969"/>
                  </a:lnTo>
                  <a:lnTo>
                    <a:pt x="1623" y="3280"/>
                  </a:lnTo>
                  <a:lnTo>
                    <a:pt x="1623" y="588"/>
                  </a:lnTo>
                  <a:cubicBezTo>
                    <a:pt x="1623" y="260"/>
                    <a:pt x="1346" y="1"/>
                    <a:pt x="10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9" name="Google Shape;16019;p16"/>
            <p:cNvSpPr/>
            <p:nvPr/>
          </p:nvSpPr>
          <p:spPr>
            <a:xfrm rot="-5400000">
              <a:off x="285513" y="4781888"/>
              <a:ext cx="40050" cy="82025"/>
            </a:xfrm>
            <a:custGeom>
              <a:avLst/>
              <a:gdLst/>
              <a:ahLst/>
              <a:cxnLst/>
              <a:rect l="l" t="t" r="r" b="b"/>
              <a:pathLst>
                <a:path w="1602" h="3281" extrusionOk="0">
                  <a:moveTo>
                    <a:pt x="1" y="1"/>
                  </a:moveTo>
                  <a:lnTo>
                    <a:pt x="1" y="2711"/>
                  </a:lnTo>
                  <a:cubicBezTo>
                    <a:pt x="1" y="3039"/>
                    <a:pt x="242" y="3280"/>
                    <a:pt x="570" y="3280"/>
                  </a:cubicBezTo>
                  <a:lnTo>
                    <a:pt x="881" y="3280"/>
                  </a:lnTo>
                  <a:cubicBezTo>
                    <a:pt x="889" y="3281"/>
                    <a:pt x="896" y="3281"/>
                    <a:pt x="904" y="3281"/>
                  </a:cubicBezTo>
                  <a:cubicBezTo>
                    <a:pt x="1339" y="3281"/>
                    <a:pt x="1602" y="2807"/>
                    <a:pt x="1381" y="241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0" name="Google Shape;16020;p16"/>
            <p:cNvSpPr/>
            <p:nvPr/>
          </p:nvSpPr>
          <p:spPr>
            <a:xfrm rot="-5400000">
              <a:off x="229838" y="4772313"/>
              <a:ext cx="87200" cy="35925"/>
            </a:xfrm>
            <a:custGeom>
              <a:avLst/>
              <a:gdLst/>
              <a:ahLst/>
              <a:cxnLst/>
              <a:rect l="l" t="t" r="r" b="b"/>
              <a:pathLst>
                <a:path w="3488" h="1437" extrusionOk="0">
                  <a:moveTo>
                    <a:pt x="1" y="0"/>
                  </a:moveTo>
                  <a:lnTo>
                    <a:pt x="2331" y="1364"/>
                  </a:lnTo>
                  <a:cubicBezTo>
                    <a:pt x="2418" y="1413"/>
                    <a:pt x="2515" y="1436"/>
                    <a:pt x="2610" y="1436"/>
                  </a:cubicBezTo>
                  <a:cubicBezTo>
                    <a:pt x="2816" y="1436"/>
                    <a:pt x="3019" y="1328"/>
                    <a:pt x="3125" y="1140"/>
                  </a:cubicBezTo>
                  <a:lnTo>
                    <a:pt x="3280" y="863"/>
                  </a:lnTo>
                  <a:cubicBezTo>
                    <a:pt x="3487" y="484"/>
                    <a:pt x="3211" y="18"/>
                    <a:pt x="27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1" name="Google Shape;16021;p16"/>
            <p:cNvSpPr/>
            <p:nvPr/>
          </p:nvSpPr>
          <p:spPr>
            <a:xfrm rot="-5400000">
              <a:off x="261188" y="4769888"/>
              <a:ext cx="67775" cy="67100"/>
            </a:xfrm>
            <a:custGeom>
              <a:avLst/>
              <a:gdLst/>
              <a:ahLst/>
              <a:cxnLst/>
              <a:rect l="l" t="t" r="r" b="b"/>
              <a:pathLst>
                <a:path w="2711" h="2684" extrusionOk="0">
                  <a:moveTo>
                    <a:pt x="1" y="0"/>
                  </a:moveTo>
                  <a:lnTo>
                    <a:pt x="1399" y="2399"/>
                  </a:lnTo>
                  <a:cubicBezTo>
                    <a:pt x="1502" y="2589"/>
                    <a:pt x="1697" y="2684"/>
                    <a:pt x="1893" y="2684"/>
                  </a:cubicBezTo>
                  <a:cubicBezTo>
                    <a:pt x="2089" y="2684"/>
                    <a:pt x="2288" y="2589"/>
                    <a:pt x="2400" y="2399"/>
                  </a:cubicBezTo>
                  <a:lnTo>
                    <a:pt x="2555" y="2140"/>
                  </a:lnTo>
                  <a:cubicBezTo>
                    <a:pt x="2711" y="1864"/>
                    <a:pt x="2607" y="1502"/>
                    <a:pt x="2331" y="134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2" name="Google Shape;16022;p16"/>
            <p:cNvSpPr/>
            <p:nvPr/>
          </p:nvSpPr>
          <p:spPr>
            <a:xfrm rot="-5400000">
              <a:off x="229638" y="4884713"/>
              <a:ext cx="87600" cy="35925"/>
            </a:xfrm>
            <a:custGeom>
              <a:avLst/>
              <a:gdLst/>
              <a:ahLst/>
              <a:cxnLst/>
              <a:rect l="l" t="t" r="r" b="b"/>
              <a:pathLst>
                <a:path w="3504" h="1437" extrusionOk="0">
                  <a:moveTo>
                    <a:pt x="725" y="0"/>
                  </a:moveTo>
                  <a:cubicBezTo>
                    <a:pt x="276" y="18"/>
                    <a:pt x="0" y="484"/>
                    <a:pt x="225" y="863"/>
                  </a:cubicBezTo>
                  <a:lnTo>
                    <a:pt x="380" y="1140"/>
                  </a:lnTo>
                  <a:cubicBezTo>
                    <a:pt x="486" y="1328"/>
                    <a:pt x="681" y="1436"/>
                    <a:pt x="887" y="1436"/>
                  </a:cubicBezTo>
                  <a:cubicBezTo>
                    <a:pt x="983" y="1436"/>
                    <a:pt x="1081" y="1413"/>
                    <a:pt x="1174" y="1364"/>
                  </a:cubicBezTo>
                  <a:lnTo>
                    <a:pt x="35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3" name="Google Shape;16023;p16"/>
            <p:cNvSpPr/>
            <p:nvPr/>
          </p:nvSpPr>
          <p:spPr>
            <a:xfrm rot="-5400000">
              <a:off x="261138" y="4855813"/>
              <a:ext cx="68200" cy="67425"/>
            </a:xfrm>
            <a:custGeom>
              <a:avLst/>
              <a:gdLst/>
              <a:ahLst/>
              <a:cxnLst/>
              <a:rect l="l" t="t" r="r" b="b"/>
              <a:pathLst>
                <a:path w="2728" h="2697" extrusionOk="0">
                  <a:moveTo>
                    <a:pt x="2728" y="0"/>
                  </a:moveTo>
                  <a:lnTo>
                    <a:pt x="381" y="1346"/>
                  </a:lnTo>
                  <a:cubicBezTo>
                    <a:pt x="105" y="1502"/>
                    <a:pt x="1" y="1864"/>
                    <a:pt x="156" y="2140"/>
                  </a:cubicBezTo>
                  <a:lnTo>
                    <a:pt x="312" y="2399"/>
                  </a:lnTo>
                  <a:cubicBezTo>
                    <a:pt x="424" y="2598"/>
                    <a:pt x="622" y="2697"/>
                    <a:pt x="821" y="2697"/>
                  </a:cubicBezTo>
                  <a:cubicBezTo>
                    <a:pt x="1019" y="2697"/>
                    <a:pt x="1218" y="2598"/>
                    <a:pt x="1330" y="2399"/>
                  </a:cubicBezTo>
                  <a:lnTo>
                    <a:pt x="27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4" name="Google Shape;16024;p16"/>
            <p:cNvSpPr/>
            <p:nvPr/>
          </p:nvSpPr>
          <p:spPr>
            <a:xfrm rot="-5400000">
              <a:off x="178675" y="4782050"/>
              <a:ext cx="40575" cy="82025"/>
            </a:xfrm>
            <a:custGeom>
              <a:avLst/>
              <a:gdLst/>
              <a:ahLst/>
              <a:cxnLst/>
              <a:rect l="l" t="t" r="r" b="b"/>
              <a:pathLst>
                <a:path w="1623" h="3281" extrusionOk="0">
                  <a:moveTo>
                    <a:pt x="587" y="1"/>
                  </a:moveTo>
                  <a:cubicBezTo>
                    <a:pt x="276" y="1"/>
                    <a:pt x="18" y="260"/>
                    <a:pt x="0" y="588"/>
                  </a:cubicBezTo>
                  <a:lnTo>
                    <a:pt x="0" y="3280"/>
                  </a:lnTo>
                  <a:lnTo>
                    <a:pt x="173" y="2987"/>
                  </a:lnTo>
                  <a:lnTo>
                    <a:pt x="1398" y="864"/>
                  </a:lnTo>
                  <a:cubicBezTo>
                    <a:pt x="1623" y="484"/>
                    <a:pt x="1346" y="1"/>
                    <a:pt x="8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5" name="Google Shape;16025;p16"/>
            <p:cNvSpPr/>
            <p:nvPr/>
          </p:nvSpPr>
          <p:spPr>
            <a:xfrm rot="-5400000">
              <a:off x="187625" y="4772475"/>
              <a:ext cx="87200" cy="35600"/>
            </a:xfrm>
            <a:custGeom>
              <a:avLst/>
              <a:gdLst/>
              <a:ahLst/>
              <a:cxnLst/>
              <a:rect l="l" t="t" r="r" b="b"/>
              <a:pathLst>
                <a:path w="3488" h="1424" extrusionOk="0">
                  <a:moveTo>
                    <a:pt x="2625" y="1"/>
                  </a:moveTo>
                  <a:cubicBezTo>
                    <a:pt x="2525" y="1"/>
                    <a:pt x="2423" y="26"/>
                    <a:pt x="2331" y="77"/>
                  </a:cubicBezTo>
                  <a:lnTo>
                    <a:pt x="450" y="1165"/>
                  </a:lnTo>
                  <a:lnTo>
                    <a:pt x="1" y="1424"/>
                  </a:lnTo>
                  <a:lnTo>
                    <a:pt x="2780" y="1424"/>
                  </a:lnTo>
                  <a:cubicBezTo>
                    <a:pt x="3211" y="1424"/>
                    <a:pt x="3487" y="940"/>
                    <a:pt x="3280" y="561"/>
                  </a:cubicBezTo>
                  <a:lnTo>
                    <a:pt x="3125" y="284"/>
                  </a:lnTo>
                  <a:cubicBezTo>
                    <a:pt x="3021" y="100"/>
                    <a:pt x="2826" y="1"/>
                    <a:pt x="26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6" name="Google Shape;16026;p16"/>
            <p:cNvSpPr/>
            <p:nvPr/>
          </p:nvSpPr>
          <p:spPr>
            <a:xfrm rot="-5400000">
              <a:off x="175813" y="4769713"/>
              <a:ext cx="67775" cy="67450"/>
            </a:xfrm>
            <a:custGeom>
              <a:avLst/>
              <a:gdLst/>
              <a:ahLst/>
              <a:cxnLst/>
              <a:rect l="l" t="t" r="r" b="b"/>
              <a:pathLst>
                <a:path w="2711" h="2698" extrusionOk="0">
                  <a:moveTo>
                    <a:pt x="1899" y="0"/>
                  </a:moveTo>
                  <a:cubicBezTo>
                    <a:pt x="1705" y="0"/>
                    <a:pt x="1511" y="100"/>
                    <a:pt x="1399" y="298"/>
                  </a:cubicBezTo>
                  <a:lnTo>
                    <a:pt x="173" y="2404"/>
                  </a:lnTo>
                  <a:lnTo>
                    <a:pt x="1" y="2697"/>
                  </a:lnTo>
                  <a:lnTo>
                    <a:pt x="450" y="2438"/>
                  </a:lnTo>
                  <a:lnTo>
                    <a:pt x="2331" y="1351"/>
                  </a:lnTo>
                  <a:cubicBezTo>
                    <a:pt x="2624" y="1196"/>
                    <a:pt x="2711" y="833"/>
                    <a:pt x="2555" y="557"/>
                  </a:cubicBezTo>
                  <a:lnTo>
                    <a:pt x="2400" y="298"/>
                  </a:lnTo>
                  <a:cubicBezTo>
                    <a:pt x="2288" y="100"/>
                    <a:pt x="2094" y="0"/>
                    <a:pt x="18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7" name="Google Shape;16027;p16"/>
            <p:cNvSpPr/>
            <p:nvPr/>
          </p:nvSpPr>
          <p:spPr>
            <a:xfrm rot="-5400000">
              <a:off x="187325" y="4884775"/>
              <a:ext cx="87600" cy="35800"/>
            </a:xfrm>
            <a:custGeom>
              <a:avLst/>
              <a:gdLst/>
              <a:ahLst/>
              <a:cxnLst/>
              <a:rect l="l" t="t" r="r" b="b"/>
              <a:pathLst>
                <a:path w="3504" h="1432" extrusionOk="0">
                  <a:moveTo>
                    <a:pt x="872" y="1"/>
                  </a:moveTo>
                  <a:cubicBezTo>
                    <a:pt x="671" y="1"/>
                    <a:pt x="483" y="108"/>
                    <a:pt x="380" y="292"/>
                  </a:cubicBezTo>
                  <a:lnTo>
                    <a:pt x="225" y="569"/>
                  </a:lnTo>
                  <a:cubicBezTo>
                    <a:pt x="0" y="948"/>
                    <a:pt x="276" y="1432"/>
                    <a:pt x="725" y="1432"/>
                  </a:cubicBezTo>
                  <a:lnTo>
                    <a:pt x="3504" y="1432"/>
                  </a:lnTo>
                  <a:lnTo>
                    <a:pt x="2089" y="603"/>
                  </a:lnTo>
                  <a:lnTo>
                    <a:pt x="1174" y="85"/>
                  </a:lnTo>
                  <a:cubicBezTo>
                    <a:pt x="1076" y="28"/>
                    <a:pt x="972" y="1"/>
                    <a:pt x="8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8" name="Google Shape;16028;p16"/>
            <p:cNvSpPr/>
            <p:nvPr/>
          </p:nvSpPr>
          <p:spPr>
            <a:xfrm rot="-5400000">
              <a:off x="210600" y="4816600"/>
              <a:ext cx="83725" cy="71625"/>
            </a:xfrm>
            <a:custGeom>
              <a:avLst/>
              <a:gdLst/>
              <a:ahLst/>
              <a:cxnLst/>
              <a:rect l="l" t="t" r="r" b="b"/>
              <a:pathLst>
                <a:path w="3349" h="2865" extrusionOk="0">
                  <a:moveTo>
                    <a:pt x="1916" y="0"/>
                  </a:moveTo>
                  <a:cubicBezTo>
                    <a:pt x="639" y="0"/>
                    <a:pt x="1" y="1536"/>
                    <a:pt x="898" y="2434"/>
                  </a:cubicBezTo>
                  <a:cubicBezTo>
                    <a:pt x="1190" y="2732"/>
                    <a:pt x="1552" y="2865"/>
                    <a:pt x="1907" y="2865"/>
                  </a:cubicBezTo>
                  <a:cubicBezTo>
                    <a:pt x="2643" y="2865"/>
                    <a:pt x="3349" y="2294"/>
                    <a:pt x="3349" y="1433"/>
                  </a:cubicBezTo>
                  <a:cubicBezTo>
                    <a:pt x="3349" y="639"/>
                    <a:pt x="2710" y="0"/>
                    <a:pt x="19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029" name="Google Shape;16029;p16"/>
            <p:cNvGrpSpPr/>
            <p:nvPr/>
          </p:nvGrpSpPr>
          <p:grpSpPr>
            <a:xfrm>
              <a:off x="157950" y="3032375"/>
              <a:ext cx="189025" cy="199800"/>
              <a:chOff x="4401800" y="1244325"/>
              <a:chExt cx="189025" cy="199800"/>
            </a:xfrm>
          </p:grpSpPr>
          <p:sp>
            <p:nvSpPr>
              <p:cNvPr id="16030" name="Google Shape;16030;p16"/>
              <p:cNvSpPr/>
              <p:nvPr/>
            </p:nvSpPr>
            <p:spPr>
              <a:xfrm rot="-5400000">
                <a:off x="4419613" y="1353588"/>
                <a:ext cx="67775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702" extrusionOk="0">
                    <a:moveTo>
                      <a:pt x="820" y="0"/>
                    </a:moveTo>
                    <a:cubicBezTo>
                      <a:pt x="622" y="0"/>
                      <a:pt x="423" y="95"/>
                      <a:pt x="311" y="285"/>
                    </a:cubicBezTo>
                    <a:lnTo>
                      <a:pt x="156" y="561"/>
                    </a:lnTo>
                    <a:cubicBezTo>
                      <a:pt x="0" y="837"/>
                      <a:pt x="104" y="1182"/>
                      <a:pt x="380" y="1338"/>
                    </a:cubicBezTo>
                    <a:lnTo>
                      <a:pt x="1295" y="1873"/>
                    </a:lnTo>
                    <a:lnTo>
                      <a:pt x="2710" y="2701"/>
                    </a:lnTo>
                    <a:lnTo>
                      <a:pt x="2710" y="2701"/>
                    </a:lnTo>
                    <a:lnTo>
                      <a:pt x="2537" y="2408"/>
                    </a:lnTo>
                    <a:lnTo>
                      <a:pt x="1329" y="285"/>
                    </a:lnTo>
                    <a:cubicBezTo>
                      <a:pt x="1217" y="95"/>
                      <a:pt x="1019" y="0"/>
                      <a:pt x="8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31" name="Google Shape;16031;p16"/>
              <p:cNvSpPr/>
              <p:nvPr/>
            </p:nvSpPr>
            <p:spPr>
              <a:xfrm rot="-5400000">
                <a:off x="4529100" y="13267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1623" y="1"/>
                    </a:moveTo>
                    <a:lnTo>
                      <a:pt x="225" y="2417"/>
                    </a:lnTo>
                    <a:cubicBezTo>
                      <a:pt x="0" y="2797"/>
                      <a:pt x="276" y="3280"/>
                      <a:pt x="725" y="3280"/>
                    </a:cubicBezTo>
                    <a:lnTo>
                      <a:pt x="1036" y="3280"/>
                    </a:lnTo>
                    <a:cubicBezTo>
                      <a:pt x="1346" y="3280"/>
                      <a:pt x="1623" y="3021"/>
                      <a:pt x="1623" y="2693"/>
                    </a:cubicBezTo>
                    <a:lnTo>
                      <a:pt x="162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32" name="Google Shape;16032;p16"/>
              <p:cNvSpPr/>
              <p:nvPr/>
            </p:nvSpPr>
            <p:spPr>
              <a:xfrm rot="-5400000">
                <a:off x="4422525" y="13267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725" y="1"/>
                    </a:moveTo>
                    <a:cubicBezTo>
                      <a:pt x="276" y="1"/>
                      <a:pt x="0" y="484"/>
                      <a:pt x="225" y="864"/>
                    </a:cubicBezTo>
                    <a:lnTo>
                      <a:pt x="1450" y="2969"/>
                    </a:lnTo>
                    <a:lnTo>
                      <a:pt x="1623" y="3280"/>
                    </a:lnTo>
                    <a:lnTo>
                      <a:pt x="1623" y="588"/>
                    </a:lnTo>
                    <a:cubicBezTo>
                      <a:pt x="1623" y="260"/>
                      <a:pt x="1346" y="1"/>
                      <a:pt x="10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33" name="Google Shape;16033;p16"/>
              <p:cNvSpPr/>
              <p:nvPr/>
            </p:nvSpPr>
            <p:spPr>
              <a:xfrm rot="-5400000">
                <a:off x="4529313" y="1279488"/>
                <a:ext cx="40575" cy="8245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98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59" y="3298"/>
                      <a:pt x="587" y="3298"/>
                    </a:cubicBezTo>
                    <a:lnTo>
                      <a:pt x="898" y="3298"/>
                    </a:lnTo>
                    <a:cubicBezTo>
                      <a:pt x="1330" y="3298"/>
                      <a:pt x="1623" y="2814"/>
                      <a:pt x="1399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34" name="Google Shape;16034;p16"/>
              <p:cNvSpPr/>
              <p:nvPr/>
            </p:nvSpPr>
            <p:spPr>
              <a:xfrm rot="-5400000">
                <a:off x="4473475" y="1270175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1" y="0"/>
                    </a:moveTo>
                    <a:lnTo>
                      <a:pt x="2348" y="1364"/>
                    </a:lnTo>
                    <a:cubicBezTo>
                      <a:pt x="2436" y="1413"/>
                      <a:pt x="2530" y="1436"/>
                      <a:pt x="2623" y="1436"/>
                    </a:cubicBezTo>
                    <a:cubicBezTo>
                      <a:pt x="2824" y="1436"/>
                      <a:pt x="3019" y="1328"/>
                      <a:pt x="3125" y="1140"/>
                    </a:cubicBezTo>
                    <a:lnTo>
                      <a:pt x="3280" y="863"/>
                    </a:lnTo>
                    <a:cubicBezTo>
                      <a:pt x="3505" y="484"/>
                      <a:pt x="3229" y="18"/>
                      <a:pt x="27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35" name="Google Shape;16035;p16"/>
              <p:cNvSpPr/>
              <p:nvPr/>
            </p:nvSpPr>
            <p:spPr>
              <a:xfrm rot="-5400000">
                <a:off x="4505038" y="1267963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11" y="2589"/>
                      <a:pt x="1705" y="2684"/>
                      <a:pt x="1899" y="2684"/>
                    </a:cubicBezTo>
                    <a:cubicBezTo>
                      <a:pt x="2094" y="2684"/>
                      <a:pt x="2288" y="2589"/>
                      <a:pt x="2400" y="2399"/>
                    </a:cubicBezTo>
                    <a:lnTo>
                      <a:pt x="2555" y="2140"/>
                    </a:lnTo>
                    <a:cubicBezTo>
                      <a:pt x="2711" y="1847"/>
                      <a:pt x="2607" y="1502"/>
                      <a:pt x="2348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36" name="Google Shape;16036;p16"/>
              <p:cNvSpPr/>
              <p:nvPr/>
            </p:nvSpPr>
            <p:spPr>
              <a:xfrm rot="-5400000">
                <a:off x="4473475" y="1382350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708" y="0"/>
                    </a:moveTo>
                    <a:cubicBezTo>
                      <a:pt x="277" y="18"/>
                      <a:pt x="1" y="484"/>
                      <a:pt x="208" y="863"/>
                    </a:cubicBezTo>
                    <a:lnTo>
                      <a:pt x="363" y="1140"/>
                    </a:lnTo>
                    <a:cubicBezTo>
                      <a:pt x="469" y="1328"/>
                      <a:pt x="672" y="1436"/>
                      <a:pt x="878" y="1436"/>
                    </a:cubicBezTo>
                    <a:cubicBezTo>
                      <a:pt x="973" y="1436"/>
                      <a:pt x="1069" y="1413"/>
                      <a:pt x="1157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37" name="Google Shape;16037;p16"/>
              <p:cNvSpPr/>
              <p:nvPr/>
            </p:nvSpPr>
            <p:spPr>
              <a:xfrm rot="-5400000">
                <a:off x="4505200" y="1353650"/>
                <a:ext cx="67775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7" extrusionOk="0">
                    <a:moveTo>
                      <a:pt x="2710" y="0"/>
                    </a:moveTo>
                    <a:lnTo>
                      <a:pt x="380" y="1346"/>
                    </a:lnTo>
                    <a:cubicBezTo>
                      <a:pt x="104" y="1502"/>
                      <a:pt x="0" y="1864"/>
                      <a:pt x="173" y="2140"/>
                    </a:cubicBezTo>
                    <a:lnTo>
                      <a:pt x="311" y="2399"/>
                    </a:lnTo>
                    <a:cubicBezTo>
                      <a:pt x="423" y="2598"/>
                      <a:pt x="622" y="2697"/>
                      <a:pt x="820" y="2697"/>
                    </a:cubicBezTo>
                    <a:cubicBezTo>
                      <a:pt x="1019" y="2697"/>
                      <a:pt x="1217" y="2598"/>
                      <a:pt x="1329" y="2399"/>
                    </a:cubicBezTo>
                    <a:lnTo>
                      <a:pt x="271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38" name="Google Shape;16038;p16"/>
              <p:cNvSpPr/>
              <p:nvPr/>
            </p:nvSpPr>
            <p:spPr>
              <a:xfrm rot="-5400000">
                <a:off x="4422738" y="127991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587" y="1"/>
                    </a:moveTo>
                    <a:cubicBezTo>
                      <a:pt x="259" y="1"/>
                      <a:pt x="1" y="260"/>
                      <a:pt x="1" y="588"/>
                    </a:cubicBezTo>
                    <a:lnTo>
                      <a:pt x="1" y="3280"/>
                    </a:lnTo>
                    <a:lnTo>
                      <a:pt x="173" y="2987"/>
                    </a:lnTo>
                    <a:lnTo>
                      <a:pt x="1399" y="864"/>
                    </a:lnTo>
                    <a:cubicBezTo>
                      <a:pt x="1606" y="484"/>
                      <a:pt x="1330" y="1"/>
                      <a:pt x="8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39" name="Google Shape;16039;p16"/>
              <p:cNvSpPr/>
              <p:nvPr/>
            </p:nvSpPr>
            <p:spPr>
              <a:xfrm rot="-5400000">
                <a:off x="4431263" y="1270338"/>
                <a:ext cx="8762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24" extrusionOk="0">
                    <a:moveTo>
                      <a:pt x="2633" y="1"/>
                    </a:moveTo>
                    <a:cubicBezTo>
                      <a:pt x="2532" y="1"/>
                      <a:pt x="2429" y="26"/>
                      <a:pt x="2331" y="77"/>
                    </a:cubicBezTo>
                    <a:lnTo>
                      <a:pt x="450" y="1165"/>
                    </a:lnTo>
                    <a:lnTo>
                      <a:pt x="1" y="1424"/>
                    </a:lnTo>
                    <a:lnTo>
                      <a:pt x="2780" y="1424"/>
                    </a:lnTo>
                    <a:cubicBezTo>
                      <a:pt x="3229" y="1424"/>
                      <a:pt x="3505" y="940"/>
                      <a:pt x="3280" y="561"/>
                    </a:cubicBezTo>
                    <a:lnTo>
                      <a:pt x="3125" y="284"/>
                    </a:lnTo>
                    <a:cubicBezTo>
                      <a:pt x="3021" y="100"/>
                      <a:pt x="2833" y="1"/>
                      <a:pt x="263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40" name="Google Shape;16040;p16"/>
              <p:cNvSpPr/>
              <p:nvPr/>
            </p:nvSpPr>
            <p:spPr>
              <a:xfrm rot="-5400000">
                <a:off x="4419675" y="1267350"/>
                <a:ext cx="67750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698" extrusionOk="0">
                    <a:moveTo>
                      <a:pt x="1890" y="0"/>
                    </a:moveTo>
                    <a:cubicBezTo>
                      <a:pt x="1692" y="0"/>
                      <a:pt x="1493" y="100"/>
                      <a:pt x="1381" y="298"/>
                    </a:cubicBezTo>
                    <a:lnTo>
                      <a:pt x="173" y="2404"/>
                    </a:lnTo>
                    <a:lnTo>
                      <a:pt x="0" y="2697"/>
                    </a:lnTo>
                    <a:lnTo>
                      <a:pt x="449" y="2438"/>
                    </a:lnTo>
                    <a:lnTo>
                      <a:pt x="2330" y="1351"/>
                    </a:lnTo>
                    <a:cubicBezTo>
                      <a:pt x="2606" y="1196"/>
                      <a:pt x="2710" y="833"/>
                      <a:pt x="2555" y="557"/>
                    </a:cubicBezTo>
                    <a:lnTo>
                      <a:pt x="2399" y="298"/>
                    </a:lnTo>
                    <a:cubicBezTo>
                      <a:pt x="2287" y="100"/>
                      <a:pt x="2089" y="0"/>
                      <a:pt x="18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41" name="Google Shape;16041;p16"/>
              <p:cNvSpPr/>
              <p:nvPr/>
            </p:nvSpPr>
            <p:spPr>
              <a:xfrm rot="-5400000">
                <a:off x="4431163" y="1382413"/>
                <a:ext cx="87625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2" extrusionOk="0">
                    <a:moveTo>
                      <a:pt x="863" y="1"/>
                    </a:moveTo>
                    <a:cubicBezTo>
                      <a:pt x="662" y="1"/>
                      <a:pt x="467" y="108"/>
                      <a:pt x="363" y="292"/>
                    </a:cubicBezTo>
                    <a:lnTo>
                      <a:pt x="208" y="569"/>
                    </a:lnTo>
                    <a:cubicBezTo>
                      <a:pt x="1" y="948"/>
                      <a:pt x="277" y="1432"/>
                      <a:pt x="708" y="1432"/>
                    </a:cubicBezTo>
                    <a:lnTo>
                      <a:pt x="3504" y="1432"/>
                    </a:lnTo>
                    <a:lnTo>
                      <a:pt x="2072" y="603"/>
                    </a:lnTo>
                    <a:lnTo>
                      <a:pt x="1157" y="85"/>
                    </a:lnTo>
                    <a:cubicBezTo>
                      <a:pt x="1065" y="28"/>
                      <a:pt x="963" y="1"/>
                      <a:pt x="8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42" name="Google Shape;16042;p16"/>
              <p:cNvSpPr/>
              <p:nvPr/>
            </p:nvSpPr>
            <p:spPr>
              <a:xfrm rot="-5400000">
                <a:off x="4454450" y="1314675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1" y="1536"/>
                      <a:pt x="898" y="2434"/>
                    </a:cubicBezTo>
                    <a:cubicBezTo>
                      <a:pt x="1196" y="2732"/>
                      <a:pt x="1560" y="2865"/>
                      <a:pt x="1915" y="2865"/>
                    </a:cubicBezTo>
                    <a:cubicBezTo>
                      <a:pt x="2651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6043" name="Google Shape;16043;p16"/>
            <p:cNvSpPr/>
            <p:nvPr/>
          </p:nvSpPr>
          <p:spPr>
            <a:xfrm rot="-5400000">
              <a:off x="296238" y="3549513"/>
              <a:ext cx="34125" cy="31100"/>
            </a:xfrm>
            <a:custGeom>
              <a:avLst/>
              <a:gdLst/>
              <a:ahLst/>
              <a:cxnLst/>
              <a:rect l="l" t="t" r="r" b="b"/>
              <a:pathLst>
                <a:path w="1365" h="1244" extrusionOk="0">
                  <a:moveTo>
                    <a:pt x="691" y="1"/>
                  </a:moveTo>
                  <a:lnTo>
                    <a:pt x="312" y="381"/>
                  </a:lnTo>
                  <a:cubicBezTo>
                    <a:pt x="1" y="709"/>
                    <a:pt x="243" y="1244"/>
                    <a:pt x="691" y="1244"/>
                  </a:cubicBezTo>
                  <a:cubicBezTo>
                    <a:pt x="1140" y="1244"/>
                    <a:pt x="1364" y="709"/>
                    <a:pt x="1054" y="381"/>
                  </a:cubicBezTo>
                  <a:lnTo>
                    <a:pt x="6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44" name="Google Shape;16044;p16"/>
            <p:cNvSpPr/>
            <p:nvPr/>
          </p:nvSpPr>
          <p:spPr>
            <a:xfrm rot="-5400000">
              <a:off x="296250" y="4120800"/>
              <a:ext cx="34100" cy="31100"/>
            </a:xfrm>
            <a:custGeom>
              <a:avLst/>
              <a:gdLst/>
              <a:ahLst/>
              <a:cxnLst/>
              <a:rect l="l" t="t" r="r" b="b"/>
              <a:pathLst>
                <a:path w="1364" h="1244" extrusionOk="0">
                  <a:moveTo>
                    <a:pt x="691" y="1"/>
                  </a:moveTo>
                  <a:lnTo>
                    <a:pt x="311" y="381"/>
                  </a:lnTo>
                  <a:cubicBezTo>
                    <a:pt x="0" y="709"/>
                    <a:pt x="242" y="1244"/>
                    <a:pt x="691" y="1244"/>
                  </a:cubicBezTo>
                  <a:cubicBezTo>
                    <a:pt x="1122" y="1244"/>
                    <a:pt x="1364" y="709"/>
                    <a:pt x="1053" y="381"/>
                  </a:cubicBezTo>
                  <a:lnTo>
                    <a:pt x="6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45" name="Google Shape;16045;p16"/>
            <p:cNvSpPr/>
            <p:nvPr/>
          </p:nvSpPr>
          <p:spPr>
            <a:xfrm rot="-5400000">
              <a:off x="296238" y="4692088"/>
              <a:ext cx="34125" cy="31100"/>
            </a:xfrm>
            <a:custGeom>
              <a:avLst/>
              <a:gdLst/>
              <a:ahLst/>
              <a:cxnLst/>
              <a:rect l="l" t="t" r="r" b="b"/>
              <a:pathLst>
                <a:path w="1365" h="1244" extrusionOk="0">
                  <a:moveTo>
                    <a:pt x="674" y="1"/>
                  </a:moveTo>
                  <a:lnTo>
                    <a:pt x="311" y="381"/>
                  </a:lnTo>
                  <a:cubicBezTo>
                    <a:pt x="1" y="709"/>
                    <a:pt x="225" y="1244"/>
                    <a:pt x="674" y="1244"/>
                  </a:cubicBezTo>
                  <a:cubicBezTo>
                    <a:pt x="1123" y="1244"/>
                    <a:pt x="1364" y="709"/>
                    <a:pt x="1053" y="381"/>
                  </a:cubicBezTo>
                  <a:lnTo>
                    <a:pt x="6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46" name="Google Shape;16046;p16"/>
            <p:cNvSpPr/>
            <p:nvPr/>
          </p:nvSpPr>
          <p:spPr>
            <a:xfrm rot="-5400000">
              <a:off x="296450" y="2978000"/>
              <a:ext cx="33700" cy="31100"/>
            </a:xfrm>
            <a:custGeom>
              <a:avLst/>
              <a:gdLst/>
              <a:ahLst/>
              <a:cxnLst/>
              <a:rect l="l" t="t" r="r" b="b"/>
              <a:pathLst>
                <a:path w="1348" h="1244" extrusionOk="0">
                  <a:moveTo>
                    <a:pt x="674" y="1"/>
                  </a:moveTo>
                  <a:lnTo>
                    <a:pt x="294" y="381"/>
                  </a:lnTo>
                  <a:cubicBezTo>
                    <a:pt x="1" y="709"/>
                    <a:pt x="225" y="1244"/>
                    <a:pt x="674" y="1244"/>
                  </a:cubicBezTo>
                  <a:cubicBezTo>
                    <a:pt x="1123" y="1244"/>
                    <a:pt x="1347" y="709"/>
                    <a:pt x="1037" y="381"/>
                  </a:cubicBezTo>
                  <a:lnTo>
                    <a:pt x="6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47" name="Google Shape;16047;p16"/>
            <p:cNvSpPr/>
            <p:nvPr/>
          </p:nvSpPr>
          <p:spPr>
            <a:xfrm rot="-5400000">
              <a:off x="296238" y="3255663"/>
              <a:ext cx="34125" cy="31100"/>
            </a:xfrm>
            <a:custGeom>
              <a:avLst/>
              <a:gdLst/>
              <a:ahLst/>
              <a:cxnLst/>
              <a:rect l="l" t="t" r="r" b="b"/>
              <a:pathLst>
                <a:path w="1365" h="1244" extrusionOk="0">
                  <a:moveTo>
                    <a:pt x="691" y="1"/>
                  </a:moveTo>
                  <a:lnTo>
                    <a:pt x="311" y="381"/>
                  </a:lnTo>
                  <a:cubicBezTo>
                    <a:pt x="1" y="709"/>
                    <a:pt x="242" y="1244"/>
                    <a:pt x="691" y="1244"/>
                  </a:cubicBezTo>
                  <a:cubicBezTo>
                    <a:pt x="1140" y="1244"/>
                    <a:pt x="1364" y="709"/>
                    <a:pt x="1054" y="381"/>
                  </a:cubicBezTo>
                  <a:lnTo>
                    <a:pt x="6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48" name="Google Shape;16048;p16"/>
            <p:cNvSpPr/>
            <p:nvPr/>
          </p:nvSpPr>
          <p:spPr>
            <a:xfrm rot="-5400000">
              <a:off x="296250" y="3826950"/>
              <a:ext cx="34100" cy="31100"/>
            </a:xfrm>
            <a:custGeom>
              <a:avLst/>
              <a:gdLst/>
              <a:ahLst/>
              <a:cxnLst/>
              <a:rect l="l" t="t" r="r" b="b"/>
              <a:pathLst>
                <a:path w="1364" h="1244" extrusionOk="0">
                  <a:moveTo>
                    <a:pt x="673" y="1"/>
                  </a:moveTo>
                  <a:lnTo>
                    <a:pt x="311" y="381"/>
                  </a:lnTo>
                  <a:cubicBezTo>
                    <a:pt x="0" y="709"/>
                    <a:pt x="242" y="1244"/>
                    <a:pt x="673" y="1244"/>
                  </a:cubicBezTo>
                  <a:cubicBezTo>
                    <a:pt x="1122" y="1244"/>
                    <a:pt x="1364" y="709"/>
                    <a:pt x="1053" y="381"/>
                  </a:cubicBezTo>
                  <a:lnTo>
                    <a:pt x="67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49" name="Google Shape;16049;p16"/>
            <p:cNvSpPr/>
            <p:nvPr/>
          </p:nvSpPr>
          <p:spPr>
            <a:xfrm rot="-5400000">
              <a:off x="296250" y="4351775"/>
              <a:ext cx="34100" cy="31100"/>
            </a:xfrm>
            <a:custGeom>
              <a:avLst/>
              <a:gdLst/>
              <a:ahLst/>
              <a:cxnLst/>
              <a:rect l="l" t="t" r="r" b="b"/>
              <a:pathLst>
                <a:path w="1364" h="1244" extrusionOk="0">
                  <a:moveTo>
                    <a:pt x="674" y="1"/>
                  </a:moveTo>
                  <a:lnTo>
                    <a:pt x="311" y="381"/>
                  </a:lnTo>
                  <a:cubicBezTo>
                    <a:pt x="0" y="709"/>
                    <a:pt x="225" y="1244"/>
                    <a:pt x="674" y="1244"/>
                  </a:cubicBezTo>
                  <a:cubicBezTo>
                    <a:pt x="1122" y="1244"/>
                    <a:pt x="1364" y="709"/>
                    <a:pt x="1053" y="381"/>
                  </a:cubicBezTo>
                  <a:lnTo>
                    <a:pt x="6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050" name="Google Shape;16050;p16"/>
            <p:cNvGrpSpPr/>
            <p:nvPr/>
          </p:nvGrpSpPr>
          <p:grpSpPr>
            <a:xfrm>
              <a:off x="151925" y="182350"/>
              <a:ext cx="341750" cy="2538050"/>
              <a:chOff x="487050" y="1971275"/>
              <a:chExt cx="341750" cy="2538050"/>
            </a:xfrm>
          </p:grpSpPr>
          <p:sp>
            <p:nvSpPr>
              <p:cNvPr id="16051" name="Google Shape;16051;p16"/>
              <p:cNvSpPr/>
              <p:nvPr/>
            </p:nvSpPr>
            <p:spPr>
              <a:xfrm rot="-5400000">
                <a:off x="-453825" y="3226700"/>
                <a:ext cx="2538050" cy="27200"/>
              </a:xfrm>
              <a:custGeom>
                <a:avLst/>
                <a:gdLst/>
                <a:ahLst/>
                <a:cxnLst/>
                <a:rect l="l" t="t" r="r" b="b"/>
                <a:pathLst>
                  <a:path w="101522" h="1088" extrusionOk="0">
                    <a:moveTo>
                      <a:pt x="1" y="0"/>
                    </a:moveTo>
                    <a:lnTo>
                      <a:pt x="1" y="1088"/>
                    </a:lnTo>
                    <a:lnTo>
                      <a:pt x="101521" y="1088"/>
                    </a:lnTo>
                    <a:lnTo>
                      <a:pt x="10152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52" name="Google Shape;16052;p16"/>
              <p:cNvSpPr/>
              <p:nvPr/>
            </p:nvSpPr>
            <p:spPr>
              <a:xfrm rot="-5400000">
                <a:off x="-535587" y="3232963"/>
                <a:ext cx="2538050" cy="14675"/>
              </a:xfrm>
              <a:custGeom>
                <a:avLst/>
                <a:gdLst/>
                <a:ahLst/>
                <a:cxnLst/>
                <a:rect l="l" t="t" r="r" b="b"/>
                <a:pathLst>
                  <a:path w="101522" h="587" extrusionOk="0">
                    <a:moveTo>
                      <a:pt x="1" y="0"/>
                    </a:moveTo>
                    <a:lnTo>
                      <a:pt x="1" y="587"/>
                    </a:lnTo>
                    <a:lnTo>
                      <a:pt x="101521" y="587"/>
                    </a:lnTo>
                    <a:lnTo>
                      <a:pt x="10152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53" name="Google Shape;16053;p16"/>
              <p:cNvSpPr/>
              <p:nvPr/>
            </p:nvSpPr>
            <p:spPr>
              <a:xfrm rot="-5400000">
                <a:off x="487038" y="2568463"/>
                <a:ext cx="200675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7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54" name="Google Shape;16054;p16"/>
              <p:cNvSpPr/>
              <p:nvPr/>
            </p:nvSpPr>
            <p:spPr>
              <a:xfrm rot="-5400000">
                <a:off x="523163" y="2676663"/>
                <a:ext cx="5700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53" extrusionOk="0">
                    <a:moveTo>
                      <a:pt x="685" y="1"/>
                    </a:moveTo>
                    <a:cubicBezTo>
                      <a:pt x="523" y="1"/>
                      <a:pt x="363" y="78"/>
                      <a:pt x="277" y="234"/>
                    </a:cubicBezTo>
                    <a:lnTo>
                      <a:pt x="139" y="458"/>
                    </a:lnTo>
                    <a:cubicBezTo>
                      <a:pt x="1" y="682"/>
                      <a:pt x="87" y="976"/>
                      <a:pt x="312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279" y="2253"/>
                    </a:lnTo>
                    <a:lnTo>
                      <a:pt x="2124" y="2011"/>
                    </a:lnTo>
                    <a:lnTo>
                      <a:pt x="1106" y="234"/>
                    </a:lnTo>
                    <a:cubicBezTo>
                      <a:pt x="1011" y="78"/>
                      <a:pt x="847" y="1"/>
                      <a:pt x="6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55" name="Google Shape;16055;p16"/>
              <p:cNvSpPr/>
              <p:nvPr/>
            </p:nvSpPr>
            <p:spPr>
              <a:xfrm rot="-5400000">
                <a:off x="615188" y="2654313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05" y="2745"/>
                    </a:cubicBezTo>
                    <a:lnTo>
                      <a:pt x="864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56" name="Google Shape;16056;p16"/>
              <p:cNvSpPr/>
              <p:nvPr/>
            </p:nvSpPr>
            <p:spPr>
              <a:xfrm rot="-5400000">
                <a:off x="525875" y="2654325"/>
                <a:ext cx="3412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5" extrusionOk="0">
                    <a:moveTo>
                      <a:pt x="622" y="0"/>
                    </a:moveTo>
                    <a:cubicBezTo>
                      <a:pt x="242" y="0"/>
                      <a:pt x="1" y="397"/>
                      <a:pt x="190" y="725"/>
                    </a:cubicBezTo>
                    <a:lnTo>
                      <a:pt x="1209" y="2486"/>
                    </a:lnTo>
                    <a:lnTo>
                      <a:pt x="1364" y="2744"/>
                    </a:lnTo>
                    <a:lnTo>
                      <a:pt x="1364" y="483"/>
                    </a:lnTo>
                    <a:cubicBezTo>
                      <a:pt x="1364" y="207"/>
                      <a:pt x="1140" y="0"/>
                      <a:pt x="8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57" name="Google Shape;16057;p16"/>
              <p:cNvSpPr/>
              <p:nvPr/>
            </p:nvSpPr>
            <p:spPr>
              <a:xfrm rot="-5400000">
                <a:off x="615413" y="26148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08" y="2745"/>
                      <a:pt x="484" y="2745"/>
                    </a:cubicBezTo>
                    <a:lnTo>
                      <a:pt x="743" y="2745"/>
                    </a:lnTo>
                    <a:cubicBezTo>
                      <a:pt x="1105" y="2745"/>
                      <a:pt x="1347" y="2331"/>
                      <a:pt x="1157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58" name="Google Shape;16058;p16"/>
              <p:cNvSpPr/>
              <p:nvPr/>
            </p:nvSpPr>
            <p:spPr>
              <a:xfrm rot="-5400000">
                <a:off x="568463" y="2607013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68" y="1139"/>
                    </a:lnTo>
                    <a:cubicBezTo>
                      <a:pt x="2041" y="1178"/>
                      <a:pt x="2121" y="1198"/>
                      <a:pt x="2200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45" y="742"/>
                    </a:lnTo>
                    <a:cubicBezTo>
                      <a:pt x="2935" y="414"/>
                      <a:pt x="2711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59" name="Google Shape;16059;p16"/>
              <p:cNvSpPr/>
              <p:nvPr/>
            </p:nvSpPr>
            <p:spPr>
              <a:xfrm rot="-5400000">
                <a:off x="594975" y="2604650"/>
                <a:ext cx="5655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66" extrusionOk="0">
                    <a:moveTo>
                      <a:pt x="0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7" y="2183"/>
                      <a:pt x="2002" y="2019"/>
                    </a:cubicBezTo>
                    <a:lnTo>
                      <a:pt x="2123" y="1812"/>
                    </a:lnTo>
                    <a:cubicBezTo>
                      <a:pt x="2261" y="1571"/>
                      <a:pt x="2192" y="1260"/>
                      <a:pt x="1951" y="113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60" name="Google Shape;16060;p16"/>
              <p:cNvSpPr/>
              <p:nvPr/>
            </p:nvSpPr>
            <p:spPr>
              <a:xfrm rot="-5400000">
                <a:off x="568350" y="27011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604" y="0"/>
                    </a:moveTo>
                    <a:cubicBezTo>
                      <a:pt x="242" y="0"/>
                      <a:pt x="0" y="414"/>
                      <a:pt x="190" y="725"/>
                    </a:cubicBezTo>
                    <a:lnTo>
                      <a:pt x="311" y="949"/>
                    </a:lnTo>
                    <a:cubicBezTo>
                      <a:pt x="404" y="1100"/>
                      <a:pt x="566" y="1189"/>
                      <a:pt x="737" y="1189"/>
                    </a:cubicBezTo>
                    <a:cubicBezTo>
                      <a:pt x="820" y="1189"/>
                      <a:pt x="905" y="1167"/>
                      <a:pt x="984" y="1122"/>
                    </a:cubicBezTo>
                    <a:lnTo>
                      <a:pt x="293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61" name="Google Shape;16061;p16"/>
              <p:cNvSpPr/>
              <p:nvPr/>
            </p:nvSpPr>
            <p:spPr>
              <a:xfrm rot="-5400000">
                <a:off x="594588" y="2676663"/>
                <a:ext cx="5700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53" extrusionOk="0">
                    <a:moveTo>
                      <a:pt x="2279" y="0"/>
                    </a:moveTo>
                    <a:lnTo>
                      <a:pt x="312" y="1139"/>
                    </a:lnTo>
                    <a:cubicBezTo>
                      <a:pt x="87" y="1260"/>
                      <a:pt x="1" y="1571"/>
                      <a:pt x="139" y="1795"/>
                    </a:cubicBezTo>
                    <a:lnTo>
                      <a:pt x="277" y="2019"/>
                    </a:lnTo>
                    <a:cubicBezTo>
                      <a:pt x="363" y="2175"/>
                      <a:pt x="523" y="2252"/>
                      <a:pt x="685" y="2252"/>
                    </a:cubicBezTo>
                    <a:cubicBezTo>
                      <a:pt x="847" y="2252"/>
                      <a:pt x="1011" y="2175"/>
                      <a:pt x="1106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62" name="Google Shape;16062;p16"/>
              <p:cNvSpPr/>
              <p:nvPr/>
            </p:nvSpPr>
            <p:spPr>
              <a:xfrm rot="-5400000">
                <a:off x="526100" y="261527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38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63" name="Google Shape;16063;p16"/>
              <p:cNvSpPr/>
              <p:nvPr/>
            </p:nvSpPr>
            <p:spPr>
              <a:xfrm rot="-5400000">
                <a:off x="533038" y="2607138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201" y="0"/>
                    </a:moveTo>
                    <a:cubicBezTo>
                      <a:pt x="2121" y="0"/>
                      <a:pt x="2041" y="21"/>
                      <a:pt x="1968" y="66"/>
                    </a:cubicBezTo>
                    <a:lnTo>
                      <a:pt x="381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711" y="1188"/>
                      <a:pt x="2935" y="791"/>
                      <a:pt x="2745" y="463"/>
                    </a:cubicBezTo>
                    <a:lnTo>
                      <a:pt x="2624" y="256"/>
                    </a:lnTo>
                    <a:cubicBezTo>
                      <a:pt x="2531" y="92"/>
                      <a:pt x="2367" y="0"/>
                      <a:pt x="2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64" name="Google Shape;16064;p16"/>
              <p:cNvSpPr/>
              <p:nvPr/>
            </p:nvSpPr>
            <p:spPr>
              <a:xfrm rot="-5400000">
                <a:off x="523438" y="2604863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8" y="2007"/>
                    </a:lnTo>
                    <a:lnTo>
                      <a:pt x="0" y="2249"/>
                    </a:lnTo>
                    <a:lnTo>
                      <a:pt x="380" y="2042"/>
                    </a:lnTo>
                    <a:lnTo>
                      <a:pt x="1951" y="1127"/>
                    </a:lnTo>
                    <a:cubicBezTo>
                      <a:pt x="2175" y="989"/>
                      <a:pt x="2261" y="696"/>
                      <a:pt x="2123" y="454"/>
                    </a:cubicBezTo>
                    <a:lnTo>
                      <a:pt x="2002" y="247"/>
                    </a:lnTo>
                    <a:cubicBezTo>
                      <a:pt x="1907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65" name="Google Shape;16065;p16"/>
              <p:cNvSpPr/>
              <p:nvPr/>
            </p:nvSpPr>
            <p:spPr>
              <a:xfrm rot="-5400000">
                <a:off x="533025" y="27011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737" y="0"/>
                    </a:moveTo>
                    <a:cubicBezTo>
                      <a:pt x="566" y="0"/>
                      <a:pt x="404" y="89"/>
                      <a:pt x="311" y="240"/>
                    </a:cubicBezTo>
                    <a:lnTo>
                      <a:pt x="190" y="464"/>
                    </a:lnTo>
                    <a:cubicBezTo>
                      <a:pt x="0" y="775"/>
                      <a:pt x="242" y="1189"/>
                      <a:pt x="604" y="1189"/>
                    </a:cubicBezTo>
                    <a:lnTo>
                      <a:pt x="2934" y="1189"/>
                    </a:lnTo>
                    <a:lnTo>
                      <a:pt x="1743" y="516"/>
                    </a:lnTo>
                    <a:lnTo>
                      <a:pt x="984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66" name="Google Shape;16066;p16"/>
              <p:cNvSpPr/>
              <p:nvPr/>
            </p:nvSpPr>
            <p:spPr>
              <a:xfrm rot="-5400000">
                <a:off x="557375" y="26388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192" y="0"/>
                    </a:moveTo>
                    <a:cubicBezTo>
                      <a:pt x="536" y="0"/>
                      <a:pt x="1" y="536"/>
                      <a:pt x="1" y="1209"/>
                    </a:cubicBezTo>
                    <a:cubicBezTo>
                      <a:pt x="1" y="1865"/>
                      <a:pt x="536" y="2400"/>
                      <a:pt x="1192" y="2400"/>
                    </a:cubicBezTo>
                    <a:cubicBezTo>
                      <a:pt x="1865" y="2400"/>
                      <a:pt x="2400" y="1865"/>
                      <a:pt x="2400" y="1209"/>
                    </a:cubicBezTo>
                    <a:cubicBezTo>
                      <a:pt x="2400" y="536"/>
                      <a:pt x="1865" y="0"/>
                      <a:pt x="119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67" name="Google Shape;16067;p16"/>
              <p:cNvSpPr/>
              <p:nvPr/>
            </p:nvSpPr>
            <p:spPr>
              <a:xfrm rot="-5400000">
                <a:off x="487250" y="3139975"/>
                <a:ext cx="2002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10" h="8026" extrusionOk="0">
                    <a:moveTo>
                      <a:pt x="7543" y="466"/>
                    </a:moveTo>
                    <a:lnTo>
                      <a:pt x="7543" y="7560"/>
                    </a:lnTo>
                    <a:lnTo>
                      <a:pt x="467" y="7560"/>
                    </a:lnTo>
                    <a:lnTo>
                      <a:pt x="467" y="466"/>
                    </a:lnTo>
                    <a:close/>
                    <a:moveTo>
                      <a:pt x="1" y="0"/>
                    </a:moveTo>
                    <a:lnTo>
                      <a:pt x="1" y="8026"/>
                    </a:lnTo>
                    <a:lnTo>
                      <a:pt x="8009" y="8026"/>
                    </a:lnTo>
                    <a:lnTo>
                      <a:pt x="800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68" name="Google Shape;16068;p16"/>
              <p:cNvSpPr/>
              <p:nvPr/>
            </p:nvSpPr>
            <p:spPr>
              <a:xfrm rot="-5400000">
                <a:off x="523175" y="3247950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682" y="1"/>
                    </a:moveTo>
                    <a:cubicBezTo>
                      <a:pt x="518" y="1"/>
                      <a:pt x="354" y="78"/>
                      <a:pt x="259" y="234"/>
                    </a:cubicBezTo>
                    <a:lnTo>
                      <a:pt x="138" y="458"/>
                    </a:lnTo>
                    <a:cubicBezTo>
                      <a:pt x="0" y="682"/>
                      <a:pt x="87" y="993"/>
                      <a:pt x="311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279" y="2253"/>
                    </a:lnTo>
                    <a:lnTo>
                      <a:pt x="2123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69" name="Google Shape;16069;p16"/>
              <p:cNvSpPr/>
              <p:nvPr/>
            </p:nvSpPr>
            <p:spPr>
              <a:xfrm rot="-5400000">
                <a:off x="615188" y="3225613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64" y="1"/>
                    </a:moveTo>
                    <a:lnTo>
                      <a:pt x="191" y="2020"/>
                    </a:lnTo>
                    <a:cubicBezTo>
                      <a:pt x="1" y="2331"/>
                      <a:pt x="243" y="2745"/>
                      <a:pt x="622" y="2745"/>
                    </a:cubicBezTo>
                    <a:lnTo>
                      <a:pt x="864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70" name="Google Shape;16070;p16"/>
              <p:cNvSpPr/>
              <p:nvPr/>
            </p:nvSpPr>
            <p:spPr>
              <a:xfrm rot="-5400000">
                <a:off x="525875" y="3225625"/>
                <a:ext cx="3412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5" extrusionOk="0">
                    <a:moveTo>
                      <a:pt x="622" y="0"/>
                    </a:moveTo>
                    <a:cubicBezTo>
                      <a:pt x="243" y="0"/>
                      <a:pt x="1" y="397"/>
                      <a:pt x="191" y="725"/>
                    </a:cubicBezTo>
                    <a:lnTo>
                      <a:pt x="1209" y="2486"/>
                    </a:lnTo>
                    <a:lnTo>
                      <a:pt x="1364" y="2744"/>
                    </a:lnTo>
                    <a:lnTo>
                      <a:pt x="1364" y="483"/>
                    </a:lnTo>
                    <a:cubicBezTo>
                      <a:pt x="1364" y="207"/>
                      <a:pt x="1140" y="0"/>
                      <a:pt x="8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71" name="Google Shape;16071;p16"/>
              <p:cNvSpPr/>
              <p:nvPr/>
            </p:nvSpPr>
            <p:spPr>
              <a:xfrm rot="-5400000">
                <a:off x="615200" y="318635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" y="1"/>
                    </a:moveTo>
                    <a:lnTo>
                      <a:pt x="1" y="2262"/>
                    </a:lnTo>
                    <a:cubicBezTo>
                      <a:pt x="1" y="2521"/>
                      <a:pt x="225" y="2745"/>
                      <a:pt x="501" y="2745"/>
                    </a:cubicBezTo>
                    <a:lnTo>
                      <a:pt x="743" y="2745"/>
                    </a:lnTo>
                    <a:cubicBezTo>
                      <a:pt x="1122" y="2745"/>
                      <a:pt x="1364" y="2331"/>
                      <a:pt x="1174" y="202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72" name="Google Shape;16072;p16"/>
              <p:cNvSpPr/>
              <p:nvPr/>
            </p:nvSpPr>
            <p:spPr>
              <a:xfrm rot="-5400000">
                <a:off x="568463" y="3178288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0" y="0"/>
                    </a:moveTo>
                    <a:lnTo>
                      <a:pt x="1951" y="1139"/>
                    </a:lnTo>
                    <a:cubicBezTo>
                      <a:pt x="2029" y="1178"/>
                      <a:pt x="2112" y="1198"/>
                      <a:pt x="2194" y="1198"/>
                    </a:cubicBezTo>
                    <a:cubicBezTo>
                      <a:pt x="2365" y="1198"/>
                      <a:pt x="2530" y="1113"/>
                      <a:pt x="2624" y="949"/>
                    </a:cubicBezTo>
                    <a:lnTo>
                      <a:pt x="2744" y="742"/>
                    </a:lnTo>
                    <a:cubicBezTo>
                      <a:pt x="2934" y="414"/>
                      <a:pt x="2693" y="17"/>
                      <a:pt x="2330" y="1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73" name="Google Shape;16073;p16"/>
              <p:cNvSpPr/>
              <p:nvPr/>
            </p:nvSpPr>
            <p:spPr>
              <a:xfrm rot="-5400000">
                <a:off x="594975" y="3175950"/>
                <a:ext cx="5655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66" extrusionOk="0">
                    <a:moveTo>
                      <a:pt x="1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8" y="2183"/>
                      <a:pt x="2003" y="2019"/>
                    </a:cubicBezTo>
                    <a:lnTo>
                      <a:pt x="2124" y="1812"/>
                    </a:lnTo>
                    <a:cubicBezTo>
                      <a:pt x="2262" y="1571"/>
                      <a:pt x="2193" y="1260"/>
                      <a:pt x="1951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74" name="Google Shape;16074;p16"/>
              <p:cNvSpPr/>
              <p:nvPr/>
            </p:nvSpPr>
            <p:spPr>
              <a:xfrm rot="-5400000">
                <a:off x="568350" y="32724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605" y="0"/>
                    </a:moveTo>
                    <a:cubicBezTo>
                      <a:pt x="242" y="0"/>
                      <a:pt x="1" y="414"/>
                      <a:pt x="190" y="725"/>
                    </a:cubicBezTo>
                    <a:lnTo>
                      <a:pt x="311" y="949"/>
                    </a:lnTo>
                    <a:cubicBezTo>
                      <a:pt x="404" y="1100"/>
                      <a:pt x="567" y="1189"/>
                      <a:pt x="737" y="1189"/>
                    </a:cubicBezTo>
                    <a:cubicBezTo>
                      <a:pt x="820" y="1189"/>
                      <a:pt x="905" y="1167"/>
                      <a:pt x="984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75" name="Google Shape;16075;p16"/>
              <p:cNvSpPr/>
              <p:nvPr/>
            </p:nvSpPr>
            <p:spPr>
              <a:xfrm rot="-5400000">
                <a:off x="594600" y="3247950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2279" y="0"/>
                    </a:moveTo>
                    <a:lnTo>
                      <a:pt x="311" y="1139"/>
                    </a:lnTo>
                    <a:cubicBezTo>
                      <a:pt x="87" y="1260"/>
                      <a:pt x="0" y="1571"/>
                      <a:pt x="138" y="1795"/>
                    </a:cubicBezTo>
                    <a:lnTo>
                      <a:pt x="259" y="2019"/>
                    </a:lnTo>
                    <a:cubicBezTo>
                      <a:pt x="354" y="2175"/>
                      <a:pt x="518" y="2252"/>
                      <a:pt x="682" y="2252"/>
                    </a:cubicBezTo>
                    <a:cubicBezTo>
                      <a:pt x="846" y="2252"/>
                      <a:pt x="1010" y="2175"/>
                      <a:pt x="1105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76" name="Google Shape;16076;p16"/>
              <p:cNvSpPr/>
              <p:nvPr/>
            </p:nvSpPr>
            <p:spPr>
              <a:xfrm rot="-5400000">
                <a:off x="525888" y="3186363"/>
                <a:ext cx="34100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5" extrusionOk="0">
                    <a:moveTo>
                      <a:pt x="501" y="0"/>
                    </a:moveTo>
                    <a:cubicBezTo>
                      <a:pt x="225" y="0"/>
                      <a:pt x="1" y="207"/>
                      <a:pt x="1" y="483"/>
                    </a:cubicBezTo>
                    <a:lnTo>
                      <a:pt x="1" y="2744"/>
                    </a:lnTo>
                    <a:lnTo>
                      <a:pt x="156" y="2486"/>
                    </a:lnTo>
                    <a:lnTo>
                      <a:pt x="1174" y="725"/>
                    </a:lnTo>
                    <a:cubicBezTo>
                      <a:pt x="1364" y="397"/>
                      <a:pt x="1122" y="0"/>
                      <a:pt x="7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77" name="Google Shape;16077;p16"/>
              <p:cNvSpPr/>
              <p:nvPr/>
            </p:nvSpPr>
            <p:spPr>
              <a:xfrm rot="-5400000">
                <a:off x="533038" y="3178413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195" y="0"/>
                    </a:moveTo>
                    <a:cubicBezTo>
                      <a:pt x="2112" y="0"/>
                      <a:pt x="2029" y="21"/>
                      <a:pt x="1951" y="66"/>
                    </a:cubicBezTo>
                    <a:lnTo>
                      <a:pt x="380" y="981"/>
                    </a:lnTo>
                    <a:lnTo>
                      <a:pt x="0" y="1188"/>
                    </a:lnTo>
                    <a:lnTo>
                      <a:pt x="2330" y="1188"/>
                    </a:lnTo>
                    <a:cubicBezTo>
                      <a:pt x="2693" y="1188"/>
                      <a:pt x="2934" y="791"/>
                      <a:pt x="2744" y="463"/>
                    </a:cubicBezTo>
                    <a:lnTo>
                      <a:pt x="2624" y="256"/>
                    </a:lnTo>
                    <a:cubicBezTo>
                      <a:pt x="2530" y="92"/>
                      <a:pt x="2366" y="0"/>
                      <a:pt x="21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78" name="Google Shape;16078;p16"/>
              <p:cNvSpPr/>
              <p:nvPr/>
            </p:nvSpPr>
            <p:spPr>
              <a:xfrm rot="-5400000">
                <a:off x="523438" y="3176163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9" y="2007"/>
                    </a:lnTo>
                    <a:lnTo>
                      <a:pt x="1" y="2249"/>
                    </a:lnTo>
                    <a:lnTo>
                      <a:pt x="380" y="2042"/>
                    </a:lnTo>
                    <a:lnTo>
                      <a:pt x="1951" y="1127"/>
                    </a:lnTo>
                    <a:cubicBezTo>
                      <a:pt x="2175" y="989"/>
                      <a:pt x="2262" y="696"/>
                      <a:pt x="2124" y="454"/>
                    </a:cubicBezTo>
                    <a:lnTo>
                      <a:pt x="2003" y="247"/>
                    </a:lnTo>
                    <a:cubicBezTo>
                      <a:pt x="1908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79" name="Google Shape;16079;p16"/>
              <p:cNvSpPr/>
              <p:nvPr/>
            </p:nvSpPr>
            <p:spPr>
              <a:xfrm rot="-5400000">
                <a:off x="533025" y="32724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1" y="240"/>
                    </a:cubicBezTo>
                    <a:lnTo>
                      <a:pt x="190" y="464"/>
                    </a:lnTo>
                    <a:cubicBezTo>
                      <a:pt x="1" y="775"/>
                      <a:pt x="242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4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80" name="Google Shape;16080;p16"/>
              <p:cNvSpPr/>
              <p:nvPr/>
            </p:nvSpPr>
            <p:spPr>
              <a:xfrm rot="-5400000">
                <a:off x="552325" y="3215125"/>
                <a:ext cx="70375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2815" h="2411" extrusionOk="0">
                    <a:moveTo>
                      <a:pt x="1606" y="0"/>
                    </a:moveTo>
                    <a:cubicBezTo>
                      <a:pt x="536" y="0"/>
                      <a:pt x="1" y="1295"/>
                      <a:pt x="760" y="2054"/>
                    </a:cubicBezTo>
                    <a:cubicBezTo>
                      <a:pt x="1006" y="2301"/>
                      <a:pt x="1309" y="2411"/>
                      <a:pt x="1605" y="2411"/>
                    </a:cubicBezTo>
                    <a:cubicBezTo>
                      <a:pt x="2223" y="2411"/>
                      <a:pt x="2814" y="1932"/>
                      <a:pt x="2814" y="1209"/>
                    </a:cubicBezTo>
                    <a:cubicBezTo>
                      <a:pt x="2814" y="536"/>
                      <a:pt x="2262" y="0"/>
                      <a:pt x="160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81" name="Google Shape;16081;p16"/>
              <p:cNvSpPr/>
              <p:nvPr/>
            </p:nvSpPr>
            <p:spPr>
              <a:xfrm rot="-5400000">
                <a:off x="487263" y="3711263"/>
                <a:ext cx="200225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09" h="8026" extrusionOk="0">
                    <a:moveTo>
                      <a:pt x="7542" y="466"/>
                    </a:moveTo>
                    <a:lnTo>
                      <a:pt x="7542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08" y="8026"/>
                    </a:lnTo>
                    <a:lnTo>
                      <a:pt x="800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82" name="Google Shape;16082;p16"/>
              <p:cNvSpPr/>
              <p:nvPr/>
            </p:nvSpPr>
            <p:spPr>
              <a:xfrm rot="-5400000">
                <a:off x="523388" y="38194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682" y="1"/>
                    </a:moveTo>
                    <a:cubicBezTo>
                      <a:pt x="518" y="1"/>
                      <a:pt x="354" y="78"/>
                      <a:pt x="259" y="234"/>
                    </a:cubicBezTo>
                    <a:lnTo>
                      <a:pt x="139" y="458"/>
                    </a:lnTo>
                    <a:cubicBezTo>
                      <a:pt x="1" y="682"/>
                      <a:pt x="70" y="993"/>
                      <a:pt x="311" y="1114"/>
                    </a:cubicBezTo>
                    <a:lnTo>
                      <a:pt x="1071" y="1563"/>
                    </a:lnTo>
                    <a:lnTo>
                      <a:pt x="2262" y="2253"/>
                    </a:lnTo>
                    <a:lnTo>
                      <a:pt x="2124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83" name="Google Shape;16083;p16"/>
              <p:cNvSpPr/>
              <p:nvPr/>
            </p:nvSpPr>
            <p:spPr>
              <a:xfrm rot="-5400000">
                <a:off x="615200" y="379690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0" y="2331"/>
                      <a:pt x="242" y="2745"/>
                      <a:pt x="604" y="2745"/>
                    </a:cubicBezTo>
                    <a:lnTo>
                      <a:pt x="863" y="2745"/>
                    </a:lnTo>
                    <a:cubicBezTo>
                      <a:pt x="1139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84" name="Google Shape;16084;p16"/>
              <p:cNvSpPr/>
              <p:nvPr/>
            </p:nvSpPr>
            <p:spPr>
              <a:xfrm rot="-5400000">
                <a:off x="526100" y="379712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604" y="0"/>
                    </a:moveTo>
                    <a:cubicBezTo>
                      <a:pt x="242" y="0"/>
                      <a:pt x="0" y="397"/>
                      <a:pt x="190" y="725"/>
                    </a:cubicBezTo>
                    <a:lnTo>
                      <a:pt x="1208" y="2486"/>
                    </a:lnTo>
                    <a:lnTo>
                      <a:pt x="1346" y="2744"/>
                    </a:lnTo>
                    <a:lnTo>
                      <a:pt x="1346" y="483"/>
                    </a:lnTo>
                    <a:cubicBezTo>
                      <a:pt x="1346" y="207"/>
                      <a:pt x="1139" y="0"/>
                      <a:pt x="8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85" name="Google Shape;16085;p16"/>
              <p:cNvSpPr/>
              <p:nvPr/>
            </p:nvSpPr>
            <p:spPr>
              <a:xfrm rot="-5400000">
                <a:off x="615188" y="3757638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" y="1"/>
                    </a:moveTo>
                    <a:lnTo>
                      <a:pt x="1" y="2262"/>
                    </a:lnTo>
                    <a:cubicBezTo>
                      <a:pt x="1" y="2521"/>
                      <a:pt x="225" y="2745"/>
                      <a:pt x="484" y="2745"/>
                    </a:cubicBezTo>
                    <a:lnTo>
                      <a:pt x="743" y="2745"/>
                    </a:lnTo>
                    <a:cubicBezTo>
                      <a:pt x="1123" y="2745"/>
                      <a:pt x="1364" y="2331"/>
                      <a:pt x="1174" y="202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86" name="Google Shape;16086;p16"/>
              <p:cNvSpPr/>
              <p:nvPr/>
            </p:nvSpPr>
            <p:spPr>
              <a:xfrm rot="-5400000">
                <a:off x="568513" y="3749638"/>
                <a:ext cx="732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1" h="1198" extrusionOk="0">
                    <a:moveTo>
                      <a:pt x="0" y="0"/>
                    </a:moveTo>
                    <a:lnTo>
                      <a:pt x="1951" y="1139"/>
                    </a:lnTo>
                    <a:cubicBezTo>
                      <a:pt x="2029" y="1178"/>
                      <a:pt x="2112" y="1198"/>
                      <a:pt x="2194" y="1198"/>
                    </a:cubicBezTo>
                    <a:cubicBezTo>
                      <a:pt x="2366" y="1198"/>
                      <a:pt x="2530" y="1113"/>
                      <a:pt x="2624" y="949"/>
                    </a:cubicBezTo>
                    <a:lnTo>
                      <a:pt x="2745" y="742"/>
                    </a:lnTo>
                    <a:cubicBezTo>
                      <a:pt x="2931" y="421"/>
                      <a:pt x="2703" y="17"/>
                      <a:pt x="2336" y="17"/>
                    </a:cubicBezTo>
                    <a:cubicBezTo>
                      <a:pt x="2329" y="17"/>
                      <a:pt x="2321" y="17"/>
                      <a:pt x="2313" y="1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87" name="Google Shape;16087;p16"/>
              <p:cNvSpPr/>
              <p:nvPr/>
            </p:nvSpPr>
            <p:spPr>
              <a:xfrm rot="-5400000">
                <a:off x="594763" y="3747463"/>
                <a:ext cx="569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66" extrusionOk="0">
                    <a:moveTo>
                      <a:pt x="1" y="0"/>
                    </a:moveTo>
                    <a:lnTo>
                      <a:pt x="1174" y="2019"/>
                    </a:lnTo>
                    <a:cubicBezTo>
                      <a:pt x="1269" y="2183"/>
                      <a:pt x="1433" y="2265"/>
                      <a:pt x="1595" y="2265"/>
                    </a:cubicBezTo>
                    <a:cubicBezTo>
                      <a:pt x="1757" y="2265"/>
                      <a:pt x="1916" y="2183"/>
                      <a:pt x="2003" y="2019"/>
                    </a:cubicBezTo>
                    <a:lnTo>
                      <a:pt x="2141" y="1812"/>
                    </a:lnTo>
                    <a:cubicBezTo>
                      <a:pt x="2279" y="1571"/>
                      <a:pt x="2210" y="1260"/>
                      <a:pt x="1968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88" name="Google Shape;16088;p16"/>
              <p:cNvSpPr/>
              <p:nvPr/>
            </p:nvSpPr>
            <p:spPr>
              <a:xfrm rot="-5400000">
                <a:off x="568338" y="3843763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622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5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89" name="Google Shape;16089;p16"/>
              <p:cNvSpPr/>
              <p:nvPr/>
            </p:nvSpPr>
            <p:spPr>
              <a:xfrm rot="-5400000">
                <a:off x="594813" y="38194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2262" y="0"/>
                    </a:moveTo>
                    <a:lnTo>
                      <a:pt x="311" y="1139"/>
                    </a:lnTo>
                    <a:cubicBezTo>
                      <a:pt x="70" y="1260"/>
                      <a:pt x="1" y="1571"/>
                      <a:pt x="139" y="1795"/>
                    </a:cubicBezTo>
                    <a:lnTo>
                      <a:pt x="259" y="2019"/>
                    </a:lnTo>
                    <a:cubicBezTo>
                      <a:pt x="354" y="2175"/>
                      <a:pt x="518" y="2252"/>
                      <a:pt x="682" y="2252"/>
                    </a:cubicBezTo>
                    <a:cubicBezTo>
                      <a:pt x="846" y="2252"/>
                      <a:pt x="1010" y="2175"/>
                      <a:pt x="1105" y="2019"/>
                    </a:cubicBezTo>
                    <a:lnTo>
                      <a:pt x="22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90" name="Google Shape;16090;p16"/>
              <p:cNvSpPr/>
              <p:nvPr/>
            </p:nvSpPr>
            <p:spPr>
              <a:xfrm rot="-5400000">
                <a:off x="525913" y="3757688"/>
                <a:ext cx="340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2746" extrusionOk="0">
                    <a:moveTo>
                      <a:pt x="766" y="1"/>
                    </a:moveTo>
                    <a:cubicBezTo>
                      <a:pt x="758" y="1"/>
                      <a:pt x="751" y="1"/>
                      <a:pt x="743" y="1"/>
                    </a:cubicBezTo>
                    <a:lnTo>
                      <a:pt x="484" y="1"/>
                    </a:lnTo>
                    <a:cubicBezTo>
                      <a:pt x="208" y="1"/>
                      <a:pt x="1" y="225"/>
                      <a:pt x="1" y="484"/>
                    </a:cubicBezTo>
                    <a:lnTo>
                      <a:pt x="1" y="2745"/>
                    </a:lnTo>
                    <a:lnTo>
                      <a:pt x="156" y="2487"/>
                    </a:lnTo>
                    <a:lnTo>
                      <a:pt x="1174" y="726"/>
                    </a:lnTo>
                    <a:cubicBezTo>
                      <a:pt x="1360" y="405"/>
                      <a:pt x="1132" y="1"/>
                      <a:pt x="76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91" name="Google Shape;16091;p16"/>
              <p:cNvSpPr/>
              <p:nvPr/>
            </p:nvSpPr>
            <p:spPr>
              <a:xfrm rot="-5400000">
                <a:off x="532875" y="3749525"/>
                <a:ext cx="737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49" h="1189" extrusionOk="0">
                    <a:moveTo>
                      <a:pt x="2204" y="0"/>
                    </a:moveTo>
                    <a:cubicBezTo>
                      <a:pt x="2122" y="0"/>
                      <a:pt x="2041" y="21"/>
                      <a:pt x="1968" y="66"/>
                    </a:cubicBezTo>
                    <a:lnTo>
                      <a:pt x="380" y="981"/>
                    </a:lnTo>
                    <a:lnTo>
                      <a:pt x="0" y="1188"/>
                    </a:lnTo>
                    <a:lnTo>
                      <a:pt x="2331" y="1188"/>
                    </a:lnTo>
                    <a:cubicBezTo>
                      <a:pt x="2338" y="1188"/>
                      <a:pt x="2346" y="1188"/>
                      <a:pt x="2353" y="1188"/>
                    </a:cubicBezTo>
                    <a:cubicBezTo>
                      <a:pt x="2720" y="1188"/>
                      <a:pt x="2948" y="784"/>
                      <a:pt x="2762" y="463"/>
                    </a:cubicBezTo>
                    <a:lnTo>
                      <a:pt x="2624" y="256"/>
                    </a:lnTo>
                    <a:cubicBezTo>
                      <a:pt x="2542" y="92"/>
                      <a:pt x="2374" y="0"/>
                      <a:pt x="220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92" name="Google Shape;16092;p16"/>
              <p:cNvSpPr/>
              <p:nvPr/>
            </p:nvSpPr>
            <p:spPr>
              <a:xfrm rot="-5400000">
                <a:off x="523225" y="3747675"/>
                <a:ext cx="56975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49" extrusionOk="0">
                    <a:moveTo>
                      <a:pt x="1597" y="1"/>
                    </a:moveTo>
                    <a:cubicBezTo>
                      <a:pt x="1433" y="1"/>
                      <a:pt x="1269" y="83"/>
                      <a:pt x="1174" y="247"/>
                    </a:cubicBezTo>
                    <a:lnTo>
                      <a:pt x="156" y="2007"/>
                    </a:lnTo>
                    <a:lnTo>
                      <a:pt x="1" y="2249"/>
                    </a:lnTo>
                    <a:lnTo>
                      <a:pt x="380" y="2042"/>
                    </a:lnTo>
                    <a:lnTo>
                      <a:pt x="1968" y="1127"/>
                    </a:lnTo>
                    <a:cubicBezTo>
                      <a:pt x="2193" y="989"/>
                      <a:pt x="2279" y="696"/>
                      <a:pt x="2141" y="454"/>
                    </a:cubicBezTo>
                    <a:lnTo>
                      <a:pt x="2020" y="247"/>
                    </a:lnTo>
                    <a:cubicBezTo>
                      <a:pt x="1925" y="83"/>
                      <a:pt x="1761" y="1"/>
                      <a:pt x="159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93" name="Google Shape;16093;p16"/>
              <p:cNvSpPr/>
              <p:nvPr/>
            </p:nvSpPr>
            <p:spPr>
              <a:xfrm rot="-5400000">
                <a:off x="533013" y="3843763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2" y="240"/>
                    </a:cubicBezTo>
                    <a:lnTo>
                      <a:pt x="191" y="464"/>
                    </a:lnTo>
                    <a:cubicBezTo>
                      <a:pt x="1" y="775"/>
                      <a:pt x="225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5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94" name="Google Shape;16094;p16"/>
              <p:cNvSpPr/>
              <p:nvPr/>
            </p:nvSpPr>
            <p:spPr>
              <a:xfrm rot="-5400000">
                <a:off x="557375" y="37818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208" y="0"/>
                    </a:moveTo>
                    <a:cubicBezTo>
                      <a:pt x="535" y="0"/>
                      <a:pt x="0" y="536"/>
                      <a:pt x="0" y="1209"/>
                    </a:cubicBezTo>
                    <a:cubicBezTo>
                      <a:pt x="0" y="1865"/>
                      <a:pt x="535" y="2400"/>
                      <a:pt x="1208" y="2400"/>
                    </a:cubicBezTo>
                    <a:cubicBezTo>
                      <a:pt x="1864" y="2400"/>
                      <a:pt x="2399" y="1865"/>
                      <a:pt x="2399" y="1209"/>
                    </a:cubicBezTo>
                    <a:cubicBezTo>
                      <a:pt x="2399" y="536"/>
                      <a:pt x="1864" y="0"/>
                      <a:pt x="12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95" name="Google Shape;16095;p16"/>
              <p:cNvSpPr/>
              <p:nvPr/>
            </p:nvSpPr>
            <p:spPr>
              <a:xfrm rot="-5400000">
                <a:off x="487050" y="4282775"/>
                <a:ext cx="2006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83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96" name="Google Shape;16096;p16"/>
              <p:cNvSpPr/>
              <p:nvPr/>
            </p:nvSpPr>
            <p:spPr>
              <a:xfrm rot="-5400000">
                <a:off x="523388" y="43907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683" y="1"/>
                    </a:moveTo>
                    <a:cubicBezTo>
                      <a:pt x="519" y="1"/>
                      <a:pt x="355" y="78"/>
                      <a:pt x="260" y="234"/>
                    </a:cubicBezTo>
                    <a:lnTo>
                      <a:pt x="139" y="458"/>
                    </a:lnTo>
                    <a:cubicBezTo>
                      <a:pt x="1" y="682"/>
                      <a:pt x="70" y="993"/>
                      <a:pt x="312" y="1114"/>
                    </a:cubicBezTo>
                    <a:lnTo>
                      <a:pt x="1071" y="1563"/>
                    </a:lnTo>
                    <a:lnTo>
                      <a:pt x="2262" y="2253"/>
                    </a:lnTo>
                    <a:lnTo>
                      <a:pt x="2124" y="2011"/>
                    </a:lnTo>
                    <a:lnTo>
                      <a:pt x="1106" y="234"/>
                    </a:lnTo>
                    <a:cubicBezTo>
                      <a:pt x="1011" y="78"/>
                      <a:pt x="847" y="1"/>
                      <a:pt x="6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97" name="Google Shape;16097;p16"/>
              <p:cNvSpPr/>
              <p:nvPr/>
            </p:nvSpPr>
            <p:spPr>
              <a:xfrm rot="-5400000">
                <a:off x="615188" y="4368188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47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22" y="2745"/>
                    </a:cubicBezTo>
                    <a:lnTo>
                      <a:pt x="881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98" name="Google Shape;16098;p16"/>
              <p:cNvSpPr/>
              <p:nvPr/>
            </p:nvSpPr>
            <p:spPr>
              <a:xfrm rot="-5400000">
                <a:off x="526138" y="4368363"/>
                <a:ext cx="335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2746" extrusionOk="0">
                    <a:moveTo>
                      <a:pt x="595" y="1"/>
                    </a:moveTo>
                    <a:cubicBezTo>
                      <a:pt x="229" y="1"/>
                      <a:pt x="0" y="405"/>
                      <a:pt x="186" y="726"/>
                    </a:cubicBezTo>
                    <a:lnTo>
                      <a:pt x="1205" y="2487"/>
                    </a:lnTo>
                    <a:lnTo>
                      <a:pt x="1343" y="2745"/>
                    </a:lnTo>
                    <a:lnTo>
                      <a:pt x="1343" y="484"/>
                    </a:lnTo>
                    <a:cubicBezTo>
                      <a:pt x="1343" y="225"/>
                      <a:pt x="1136" y="1"/>
                      <a:pt x="877" y="1"/>
                    </a:cubicBezTo>
                    <a:lnTo>
                      <a:pt x="618" y="1"/>
                    </a:lnTo>
                    <a:cubicBezTo>
                      <a:pt x="610" y="1"/>
                      <a:pt x="603" y="1"/>
                      <a:pt x="59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99" name="Google Shape;16099;p16"/>
              <p:cNvSpPr/>
              <p:nvPr/>
            </p:nvSpPr>
            <p:spPr>
              <a:xfrm rot="-5400000">
                <a:off x="615413" y="43291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25" y="2745"/>
                      <a:pt x="483" y="2745"/>
                    </a:cubicBezTo>
                    <a:lnTo>
                      <a:pt x="742" y="2745"/>
                    </a:lnTo>
                    <a:cubicBezTo>
                      <a:pt x="1122" y="2745"/>
                      <a:pt x="1346" y="2331"/>
                      <a:pt x="1174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00" name="Google Shape;16100;p16"/>
              <p:cNvSpPr/>
              <p:nvPr/>
            </p:nvSpPr>
            <p:spPr>
              <a:xfrm rot="-5400000">
                <a:off x="568463" y="4320888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51" y="1139"/>
                    </a:lnTo>
                    <a:cubicBezTo>
                      <a:pt x="2029" y="1178"/>
                      <a:pt x="2113" y="1198"/>
                      <a:pt x="2194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45" y="742"/>
                    </a:lnTo>
                    <a:cubicBezTo>
                      <a:pt x="2935" y="414"/>
                      <a:pt x="2693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01" name="Google Shape;16101;p16"/>
              <p:cNvSpPr/>
              <p:nvPr/>
            </p:nvSpPr>
            <p:spPr>
              <a:xfrm rot="-5400000">
                <a:off x="594763" y="4318738"/>
                <a:ext cx="569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66" extrusionOk="0">
                    <a:moveTo>
                      <a:pt x="0" y="0"/>
                    </a:moveTo>
                    <a:lnTo>
                      <a:pt x="1174" y="2019"/>
                    </a:lnTo>
                    <a:cubicBezTo>
                      <a:pt x="1269" y="2183"/>
                      <a:pt x="1433" y="2265"/>
                      <a:pt x="1594" y="2265"/>
                    </a:cubicBezTo>
                    <a:cubicBezTo>
                      <a:pt x="1756" y="2265"/>
                      <a:pt x="1916" y="2183"/>
                      <a:pt x="2002" y="2019"/>
                    </a:cubicBezTo>
                    <a:lnTo>
                      <a:pt x="2140" y="1812"/>
                    </a:lnTo>
                    <a:cubicBezTo>
                      <a:pt x="2278" y="1571"/>
                      <a:pt x="2192" y="1260"/>
                      <a:pt x="1968" y="113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02" name="Google Shape;16102;p16"/>
              <p:cNvSpPr/>
              <p:nvPr/>
            </p:nvSpPr>
            <p:spPr>
              <a:xfrm rot="-5400000">
                <a:off x="568125" y="4415275"/>
                <a:ext cx="738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53" h="1189" extrusionOk="0">
                    <a:moveTo>
                      <a:pt x="622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6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03" name="Google Shape;16103;p16"/>
              <p:cNvSpPr/>
              <p:nvPr/>
            </p:nvSpPr>
            <p:spPr>
              <a:xfrm rot="-5400000">
                <a:off x="594813" y="43907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2262" y="0"/>
                    </a:moveTo>
                    <a:lnTo>
                      <a:pt x="312" y="1139"/>
                    </a:lnTo>
                    <a:cubicBezTo>
                      <a:pt x="70" y="1260"/>
                      <a:pt x="1" y="1571"/>
                      <a:pt x="139" y="1795"/>
                    </a:cubicBezTo>
                    <a:lnTo>
                      <a:pt x="260" y="2019"/>
                    </a:lnTo>
                    <a:cubicBezTo>
                      <a:pt x="355" y="2175"/>
                      <a:pt x="519" y="2252"/>
                      <a:pt x="683" y="2252"/>
                    </a:cubicBezTo>
                    <a:cubicBezTo>
                      <a:pt x="847" y="2252"/>
                      <a:pt x="1011" y="2175"/>
                      <a:pt x="1106" y="2019"/>
                    </a:cubicBezTo>
                    <a:lnTo>
                      <a:pt x="22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04" name="Google Shape;16104;p16"/>
              <p:cNvSpPr/>
              <p:nvPr/>
            </p:nvSpPr>
            <p:spPr>
              <a:xfrm rot="-5400000">
                <a:off x="526100" y="4329150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55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05" name="Google Shape;16105;p16"/>
              <p:cNvSpPr/>
              <p:nvPr/>
            </p:nvSpPr>
            <p:spPr>
              <a:xfrm rot="-5400000">
                <a:off x="533038" y="4321013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195" y="0"/>
                    </a:moveTo>
                    <a:cubicBezTo>
                      <a:pt x="2113" y="0"/>
                      <a:pt x="2029" y="21"/>
                      <a:pt x="1951" y="66"/>
                    </a:cubicBezTo>
                    <a:lnTo>
                      <a:pt x="381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693" y="1188"/>
                      <a:pt x="2935" y="791"/>
                      <a:pt x="2745" y="463"/>
                    </a:cubicBezTo>
                    <a:lnTo>
                      <a:pt x="2624" y="256"/>
                    </a:lnTo>
                    <a:cubicBezTo>
                      <a:pt x="2531" y="92"/>
                      <a:pt x="2367" y="0"/>
                      <a:pt x="21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06" name="Google Shape;16106;p16"/>
              <p:cNvSpPr/>
              <p:nvPr/>
            </p:nvSpPr>
            <p:spPr>
              <a:xfrm rot="-5400000">
                <a:off x="523225" y="4318950"/>
                <a:ext cx="56975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49" extrusionOk="0">
                    <a:moveTo>
                      <a:pt x="1594" y="1"/>
                    </a:moveTo>
                    <a:cubicBezTo>
                      <a:pt x="1433" y="1"/>
                      <a:pt x="1269" y="83"/>
                      <a:pt x="1174" y="247"/>
                    </a:cubicBezTo>
                    <a:lnTo>
                      <a:pt x="155" y="2007"/>
                    </a:lnTo>
                    <a:lnTo>
                      <a:pt x="0" y="2249"/>
                    </a:lnTo>
                    <a:lnTo>
                      <a:pt x="380" y="2042"/>
                    </a:lnTo>
                    <a:lnTo>
                      <a:pt x="1968" y="1127"/>
                    </a:lnTo>
                    <a:cubicBezTo>
                      <a:pt x="2192" y="989"/>
                      <a:pt x="2278" y="696"/>
                      <a:pt x="2140" y="454"/>
                    </a:cubicBezTo>
                    <a:lnTo>
                      <a:pt x="2002" y="247"/>
                    </a:lnTo>
                    <a:cubicBezTo>
                      <a:pt x="1916" y="83"/>
                      <a:pt x="1756" y="1"/>
                      <a:pt x="15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07" name="Google Shape;16107;p16"/>
              <p:cNvSpPr/>
              <p:nvPr/>
            </p:nvSpPr>
            <p:spPr>
              <a:xfrm rot="-5400000">
                <a:off x="532800" y="4415275"/>
                <a:ext cx="738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53" h="1189" extrusionOk="0">
                    <a:moveTo>
                      <a:pt x="755" y="0"/>
                    </a:moveTo>
                    <a:cubicBezTo>
                      <a:pt x="584" y="0"/>
                      <a:pt x="422" y="89"/>
                      <a:pt x="329" y="240"/>
                    </a:cubicBezTo>
                    <a:lnTo>
                      <a:pt x="208" y="464"/>
                    </a:lnTo>
                    <a:cubicBezTo>
                      <a:pt x="1" y="775"/>
                      <a:pt x="243" y="1189"/>
                      <a:pt x="622" y="1189"/>
                    </a:cubicBezTo>
                    <a:lnTo>
                      <a:pt x="2952" y="1189"/>
                    </a:lnTo>
                    <a:lnTo>
                      <a:pt x="1761" y="516"/>
                    </a:lnTo>
                    <a:lnTo>
                      <a:pt x="1002" y="67"/>
                    </a:lnTo>
                    <a:cubicBezTo>
                      <a:pt x="923" y="22"/>
                      <a:pt x="838" y="0"/>
                      <a:pt x="7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08" name="Google Shape;16108;p16"/>
              <p:cNvSpPr/>
              <p:nvPr/>
            </p:nvSpPr>
            <p:spPr>
              <a:xfrm rot="-5400000">
                <a:off x="557375" y="43531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209" y="0"/>
                    </a:moveTo>
                    <a:cubicBezTo>
                      <a:pt x="535" y="0"/>
                      <a:pt x="0" y="536"/>
                      <a:pt x="0" y="1209"/>
                    </a:cubicBezTo>
                    <a:cubicBezTo>
                      <a:pt x="0" y="1865"/>
                      <a:pt x="535" y="2400"/>
                      <a:pt x="1209" y="2400"/>
                    </a:cubicBezTo>
                    <a:cubicBezTo>
                      <a:pt x="1864" y="2400"/>
                      <a:pt x="2399" y="1865"/>
                      <a:pt x="2399" y="1209"/>
                    </a:cubicBezTo>
                    <a:cubicBezTo>
                      <a:pt x="2399" y="536"/>
                      <a:pt x="1864" y="0"/>
                      <a:pt x="12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09" name="Google Shape;16109;p16"/>
              <p:cNvSpPr/>
              <p:nvPr/>
            </p:nvSpPr>
            <p:spPr>
              <a:xfrm rot="-5400000">
                <a:off x="487050" y="1997175"/>
                <a:ext cx="2006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10" name="Google Shape;16110;p16"/>
              <p:cNvSpPr/>
              <p:nvPr/>
            </p:nvSpPr>
            <p:spPr>
              <a:xfrm rot="-5400000">
                <a:off x="523175" y="2105375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685" y="1"/>
                    </a:moveTo>
                    <a:cubicBezTo>
                      <a:pt x="523" y="1"/>
                      <a:pt x="363" y="78"/>
                      <a:pt x="277" y="234"/>
                    </a:cubicBezTo>
                    <a:lnTo>
                      <a:pt x="139" y="458"/>
                    </a:lnTo>
                    <a:cubicBezTo>
                      <a:pt x="1" y="682"/>
                      <a:pt x="87" y="976"/>
                      <a:pt x="311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124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11" name="Google Shape;16111;p16"/>
              <p:cNvSpPr/>
              <p:nvPr/>
            </p:nvSpPr>
            <p:spPr>
              <a:xfrm rot="-5400000">
                <a:off x="615200" y="208260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05" y="2745"/>
                    </a:cubicBezTo>
                    <a:lnTo>
                      <a:pt x="863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12" name="Google Shape;16112;p16"/>
              <p:cNvSpPr/>
              <p:nvPr/>
            </p:nvSpPr>
            <p:spPr>
              <a:xfrm rot="-5400000">
                <a:off x="526100" y="208282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605" y="0"/>
                    </a:moveTo>
                    <a:cubicBezTo>
                      <a:pt x="225" y="0"/>
                      <a:pt x="1" y="397"/>
                      <a:pt x="173" y="725"/>
                    </a:cubicBezTo>
                    <a:lnTo>
                      <a:pt x="1209" y="2486"/>
                    </a:lnTo>
                    <a:lnTo>
                      <a:pt x="1347" y="2744"/>
                    </a:lnTo>
                    <a:lnTo>
                      <a:pt x="1347" y="483"/>
                    </a:lnTo>
                    <a:cubicBezTo>
                      <a:pt x="1347" y="207"/>
                      <a:pt x="1122" y="0"/>
                      <a:pt x="8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13" name="Google Shape;16113;p16"/>
              <p:cNvSpPr/>
              <p:nvPr/>
            </p:nvSpPr>
            <p:spPr>
              <a:xfrm rot="-5400000">
                <a:off x="615413" y="20435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07" y="2745"/>
                      <a:pt x="483" y="2745"/>
                    </a:cubicBezTo>
                    <a:lnTo>
                      <a:pt x="742" y="2745"/>
                    </a:lnTo>
                    <a:cubicBezTo>
                      <a:pt x="1105" y="2745"/>
                      <a:pt x="1346" y="2331"/>
                      <a:pt x="1157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14" name="Google Shape;16114;p16"/>
              <p:cNvSpPr/>
              <p:nvPr/>
            </p:nvSpPr>
            <p:spPr>
              <a:xfrm rot="-5400000">
                <a:off x="568463" y="2035713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68" y="1139"/>
                    </a:lnTo>
                    <a:cubicBezTo>
                      <a:pt x="2041" y="1178"/>
                      <a:pt x="2120" y="1198"/>
                      <a:pt x="2200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62" y="742"/>
                    </a:lnTo>
                    <a:cubicBezTo>
                      <a:pt x="2935" y="414"/>
                      <a:pt x="2710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15" name="Google Shape;16115;p16"/>
              <p:cNvSpPr/>
              <p:nvPr/>
            </p:nvSpPr>
            <p:spPr>
              <a:xfrm rot="-5400000">
                <a:off x="594750" y="2033150"/>
                <a:ext cx="5700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66" extrusionOk="0">
                    <a:moveTo>
                      <a:pt x="1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8" y="2183"/>
                      <a:pt x="2003" y="2019"/>
                    </a:cubicBezTo>
                    <a:lnTo>
                      <a:pt x="2141" y="1812"/>
                    </a:lnTo>
                    <a:cubicBezTo>
                      <a:pt x="2279" y="1571"/>
                      <a:pt x="2193" y="1260"/>
                      <a:pt x="1951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16" name="Google Shape;16116;p16"/>
              <p:cNvSpPr/>
              <p:nvPr/>
            </p:nvSpPr>
            <p:spPr>
              <a:xfrm rot="-5400000">
                <a:off x="568338" y="2129888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605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6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17" name="Google Shape;16117;p16"/>
              <p:cNvSpPr/>
              <p:nvPr/>
            </p:nvSpPr>
            <p:spPr>
              <a:xfrm rot="-5400000">
                <a:off x="594600" y="2105375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2279" y="0"/>
                    </a:moveTo>
                    <a:lnTo>
                      <a:pt x="329" y="1139"/>
                    </a:lnTo>
                    <a:cubicBezTo>
                      <a:pt x="87" y="1260"/>
                      <a:pt x="1" y="1571"/>
                      <a:pt x="139" y="1795"/>
                    </a:cubicBezTo>
                    <a:lnTo>
                      <a:pt x="277" y="2019"/>
                    </a:lnTo>
                    <a:cubicBezTo>
                      <a:pt x="372" y="2175"/>
                      <a:pt x="536" y="2252"/>
                      <a:pt x="697" y="2252"/>
                    </a:cubicBezTo>
                    <a:cubicBezTo>
                      <a:pt x="859" y="2252"/>
                      <a:pt x="1019" y="2175"/>
                      <a:pt x="1105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18" name="Google Shape;16118;p16"/>
              <p:cNvSpPr/>
              <p:nvPr/>
            </p:nvSpPr>
            <p:spPr>
              <a:xfrm rot="-5400000">
                <a:off x="526100" y="2043550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38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19" name="Google Shape;16119;p16"/>
              <p:cNvSpPr/>
              <p:nvPr/>
            </p:nvSpPr>
            <p:spPr>
              <a:xfrm rot="-5400000">
                <a:off x="533038" y="2035838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200" y="0"/>
                    </a:moveTo>
                    <a:cubicBezTo>
                      <a:pt x="2121" y="0"/>
                      <a:pt x="2041" y="21"/>
                      <a:pt x="1968" y="66"/>
                    </a:cubicBezTo>
                    <a:lnTo>
                      <a:pt x="380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710" y="1188"/>
                      <a:pt x="2935" y="791"/>
                      <a:pt x="2762" y="463"/>
                    </a:cubicBezTo>
                    <a:lnTo>
                      <a:pt x="2624" y="256"/>
                    </a:lnTo>
                    <a:cubicBezTo>
                      <a:pt x="2531" y="92"/>
                      <a:pt x="2366" y="0"/>
                      <a:pt x="22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20" name="Google Shape;16120;p16"/>
              <p:cNvSpPr/>
              <p:nvPr/>
            </p:nvSpPr>
            <p:spPr>
              <a:xfrm rot="-5400000">
                <a:off x="523438" y="2033588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9" y="2007"/>
                    </a:lnTo>
                    <a:lnTo>
                      <a:pt x="1" y="2249"/>
                    </a:lnTo>
                    <a:lnTo>
                      <a:pt x="381" y="2042"/>
                    </a:lnTo>
                    <a:lnTo>
                      <a:pt x="1951" y="1127"/>
                    </a:lnTo>
                    <a:cubicBezTo>
                      <a:pt x="2193" y="989"/>
                      <a:pt x="2262" y="696"/>
                      <a:pt x="2124" y="454"/>
                    </a:cubicBezTo>
                    <a:lnTo>
                      <a:pt x="2003" y="247"/>
                    </a:lnTo>
                    <a:cubicBezTo>
                      <a:pt x="1908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21" name="Google Shape;16121;p16"/>
              <p:cNvSpPr/>
              <p:nvPr/>
            </p:nvSpPr>
            <p:spPr>
              <a:xfrm rot="-5400000">
                <a:off x="533013" y="2129888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2" y="240"/>
                    </a:cubicBezTo>
                    <a:lnTo>
                      <a:pt x="191" y="464"/>
                    </a:lnTo>
                    <a:cubicBezTo>
                      <a:pt x="1" y="775"/>
                      <a:pt x="225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5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22" name="Google Shape;16122;p16"/>
              <p:cNvSpPr/>
              <p:nvPr/>
            </p:nvSpPr>
            <p:spPr>
              <a:xfrm rot="-5400000">
                <a:off x="552338" y="2072538"/>
                <a:ext cx="70350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2814" h="2411" extrusionOk="0">
                    <a:moveTo>
                      <a:pt x="1605" y="0"/>
                    </a:moveTo>
                    <a:cubicBezTo>
                      <a:pt x="535" y="0"/>
                      <a:pt x="0" y="1295"/>
                      <a:pt x="760" y="2054"/>
                    </a:cubicBezTo>
                    <a:cubicBezTo>
                      <a:pt x="1006" y="2301"/>
                      <a:pt x="1308" y="2411"/>
                      <a:pt x="1604" y="2411"/>
                    </a:cubicBezTo>
                    <a:cubicBezTo>
                      <a:pt x="2222" y="2411"/>
                      <a:pt x="2813" y="1932"/>
                      <a:pt x="2813" y="1209"/>
                    </a:cubicBezTo>
                    <a:cubicBezTo>
                      <a:pt x="2813" y="536"/>
                      <a:pt x="2261" y="0"/>
                      <a:pt x="160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23" name="Google Shape;16123;p16"/>
              <p:cNvSpPr/>
              <p:nvPr/>
            </p:nvSpPr>
            <p:spPr>
              <a:xfrm rot="-5400000">
                <a:off x="510888" y="2963813"/>
                <a:ext cx="67775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702" extrusionOk="0">
                    <a:moveTo>
                      <a:pt x="812" y="0"/>
                    </a:moveTo>
                    <a:cubicBezTo>
                      <a:pt x="618" y="0"/>
                      <a:pt x="423" y="95"/>
                      <a:pt x="311" y="285"/>
                    </a:cubicBezTo>
                    <a:lnTo>
                      <a:pt x="156" y="561"/>
                    </a:lnTo>
                    <a:cubicBezTo>
                      <a:pt x="1" y="837"/>
                      <a:pt x="87" y="1182"/>
                      <a:pt x="380" y="1338"/>
                    </a:cubicBezTo>
                    <a:lnTo>
                      <a:pt x="1295" y="1873"/>
                    </a:lnTo>
                    <a:lnTo>
                      <a:pt x="2710" y="2701"/>
                    </a:lnTo>
                    <a:lnTo>
                      <a:pt x="2710" y="2701"/>
                    </a:lnTo>
                    <a:lnTo>
                      <a:pt x="2538" y="2408"/>
                    </a:lnTo>
                    <a:lnTo>
                      <a:pt x="1312" y="285"/>
                    </a:lnTo>
                    <a:cubicBezTo>
                      <a:pt x="1200" y="95"/>
                      <a:pt x="1006" y="0"/>
                      <a:pt x="81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24" name="Google Shape;16124;p16"/>
              <p:cNvSpPr/>
              <p:nvPr/>
            </p:nvSpPr>
            <p:spPr>
              <a:xfrm rot="-5400000">
                <a:off x="620588" y="29367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1606" y="1"/>
                    </a:moveTo>
                    <a:lnTo>
                      <a:pt x="208" y="2417"/>
                    </a:lnTo>
                    <a:cubicBezTo>
                      <a:pt x="1" y="2797"/>
                      <a:pt x="277" y="3280"/>
                      <a:pt x="726" y="3280"/>
                    </a:cubicBezTo>
                    <a:lnTo>
                      <a:pt x="1019" y="3280"/>
                    </a:lnTo>
                    <a:cubicBezTo>
                      <a:pt x="1347" y="3280"/>
                      <a:pt x="1606" y="3021"/>
                      <a:pt x="1606" y="2711"/>
                    </a:cubicBezTo>
                    <a:lnTo>
                      <a:pt x="160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25" name="Google Shape;16125;p16"/>
              <p:cNvSpPr/>
              <p:nvPr/>
            </p:nvSpPr>
            <p:spPr>
              <a:xfrm rot="-5400000">
                <a:off x="514013" y="293716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725" y="1"/>
                    </a:moveTo>
                    <a:cubicBezTo>
                      <a:pt x="277" y="1"/>
                      <a:pt x="1" y="484"/>
                      <a:pt x="225" y="864"/>
                    </a:cubicBezTo>
                    <a:lnTo>
                      <a:pt x="1450" y="2969"/>
                    </a:lnTo>
                    <a:lnTo>
                      <a:pt x="1606" y="3280"/>
                    </a:lnTo>
                    <a:lnTo>
                      <a:pt x="1606" y="588"/>
                    </a:lnTo>
                    <a:cubicBezTo>
                      <a:pt x="1606" y="260"/>
                      <a:pt x="1347" y="1"/>
                      <a:pt x="10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26" name="Google Shape;16126;p16"/>
              <p:cNvSpPr/>
              <p:nvPr/>
            </p:nvSpPr>
            <p:spPr>
              <a:xfrm rot="-5400000">
                <a:off x="620575" y="2889700"/>
                <a:ext cx="40600" cy="8245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3298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60" y="3298"/>
                      <a:pt x="570" y="3298"/>
                    </a:cubicBezTo>
                    <a:lnTo>
                      <a:pt x="881" y="3298"/>
                    </a:lnTo>
                    <a:cubicBezTo>
                      <a:pt x="1330" y="3298"/>
                      <a:pt x="1623" y="2814"/>
                      <a:pt x="1399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27" name="Google Shape;16127;p16"/>
              <p:cNvSpPr/>
              <p:nvPr/>
            </p:nvSpPr>
            <p:spPr>
              <a:xfrm rot="-5400000">
                <a:off x="564763" y="2880388"/>
                <a:ext cx="876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7" extrusionOk="0">
                    <a:moveTo>
                      <a:pt x="0" y="0"/>
                    </a:moveTo>
                    <a:lnTo>
                      <a:pt x="2330" y="1364"/>
                    </a:lnTo>
                    <a:cubicBezTo>
                      <a:pt x="2418" y="1413"/>
                      <a:pt x="2514" y="1436"/>
                      <a:pt x="2609" y="1436"/>
                    </a:cubicBezTo>
                    <a:cubicBezTo>
                      <a:pt x="2815" y="1436"/>
                      <a:pt x="3018" y="1328"/>
                      <a:pt x="3124" y="1140"/>
                    </a:cubicBezTo>
                    <a:lnTo>
                      <a:pt x="3280" y="863"/>
                    </a:lnTo>
                    <a:cubicBezTo>
                      <a:pt x="3504" y="484"/>
                      <a:pt x="3228" y="18"/>
                      <a:pt x="27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28" name="Google Shape;16128;p16"/>
              <p:cNvSpPr/>
              <p:nvPr/>
            </p:nvSpPr>
            <p:spPr>
              <a:xfrm rot="-5400000">
                <a:off x="596325" y="2878175"/>
                <a:ext cx="677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684" extrusionOk="0">
                    <a:moveTo>
                      <a:pt x="0" y="0"/>
                    </a:moveTo>
                    <a:lnTo>
                      <a:pt x="1398" y="2399"/>
                    </a:lnTo>
                    <a:cubicBezTo>
                      <a:pt x="1510" y="2589"/>
                      <a:pt x="1705" y="2684"/>
                      <a:pt x="1899" y="2684"/>
                    </a:cubicBezTo>
                    <a:cubicBezTo>
                      <a:pt x="2093" y="2684"/>
                      <a:pt x="2287" y="2589"/>
                      <a:pt x="2399" y="2399"/>
                    </a:cubicBezTo>
                    <a:lnTo>
                      <a:pt x="2555" y="2140"/>
                    </a:lnTo>
                    <a:cubicBezTo>
                      <a:pt x="2710" y="1864"/>
                      <a:pt x="2624" y="1502"/>
                      <a:pt x="2348" y="134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29" name="Google Shape;16129;p16"/>
              <p:cNvSpPr/>
              <p:nvPr/>
            </p:nvSpPr>
            <p:spPr>
              <a:xfrm rot="-5400000">
                <a:off x="564750" y="2993000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725" y="0"/>
                    </a:moveTo>
                    <a:cubicBezTo>
                      <a:pt x="277" y="18"/>
                      <a:pt x="1" y="484"/>
                      <a:pt x="225" y="863"/>
                    </a:cubicBezTo>
                    <a:lnTo>
                      <a:pt x="380" y="1140"/>
                    </a:lnTo>
                    <a:cubicBezTo>
                      <a:pt x="486" y="1328"/>
                      <a:pt x="689" y="1436"/>
                      <a:pt x="895" y="1436"/>
                    </a:cubicBezTo>
                    <a:cubicBezTo>
                      <a:pt x="991" y="1436"/>
                      <a:pt x="1087" y="1413"/>
                      <a:pt x="1174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30" name="Google Shape;16130;p16"/>
              <p:cNvSpPr/>
              <p:nvPr/>
            </p:nvSpPr>
            <p:spPr>
              <a:xfrm rot="-5400000">
                <a:off x="596263" y="2964088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7" y="0"/>
                    </a:moveTo>
                    <a:lnTo>
                      <a:pt x="380" y="1346"/>
                    </a:lnTo>
                    <a:cubicBezTo>
                      <a:pt x="104" y="1502"/>
                      <a:pt x="0" y="1864"/>
                      <a:pt x="173" y="2140"/>
                    </a:cubicBezTo>
                    <a:lnTo>
                      <a:pt x="328" y="2399"/>
                    </a:lnTo>
                    <a:cubicBezTo>
                      <a:pt x="432" y="2598"/>
                      <a:pt x="626" y="2697"/>
                      <a:pt x="822" y="2697"/>
                    </a:cubicBezTo>
                    <a:cubicBezTo>
                      <a:pt x="1019" y="2697"/>
                      <a:pt x="1217" y="2598"/>
                      <a:pt x="1329" y="2399"/>
                    </a:cubicBez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31" name="Google Shape;16131;p16"/>
              <p:cNvSpPr/>
              <p:nvPr/>
            </p:nvSpPr>
            <p:spPr>
              <a:xfrm rot="-5400000">
                <a:off x="514013" y="28901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570" y="1"/>
                    </a:moveTo>
                    <a:cubicBezTo>
                      <a:pt x="260" y="1"/>
                      <a:pt x="1" y="260"/>
                      <a:pt x="1" y="588"/>
                    </a:cubicBezTo>
                    <a:lnTo>
                      <a:pt x="1" y="3280"/>
                    </a:lnTo>
                    <a:lnTo>
                      <a:pt x="173" y="2987"/>
                    </a:lnTo>
                    <a:lnTo>
                      <a:pt x="1399" y="864"/>
                    </a:lnTo>
                    <a:cubicBezTo>
                      <a:pt x="1606" y="484"/>
                      <a:pt x="1330" y="1"/>
                      <a:pt x="8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32" name="Google Shape;16132;p16"/>
              <p:cNvSpPr/>
              <p:nvPr/>
            </p:nvSpPr>
            <p:spPr>
              <a:xfrm rot="-5400000">
                <a:off x="522550" y="2880550"/>
                <a:ext cx="87600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24" extrusionOk="0">
                    <a:moveTo>
                      <a:pt x="2642" y="1"/>
                    </a:moveTo>
                    <a:cubicBezTo>
                      <a:pt x="2541" y="1"/>
                      <a:pt x="2440" y="26"/>
                      <a:pt x="2348" y="77"/>
                    </a:cubicBezTo>
                    <a:lnTo>
                      <a:pt x="466" y="1165"/>
                    </a:lnTo>
                    <a:lnTo>
                      <a:pt x="0" y="1424"/>
                    </a:lnTo>
                    <a:lnTo>
                      <a:pt x="2796" y="1424"/>
                    </a:lnTo>
                    <a:cubicBezTo>
                      <a:pt x="3228" y="1424"/>
                      <a:pt x="3504" y="940"/>
                      <a:pt x="3297" y="561"/>
                    </a:cubicBezTo>
                    <a:lnTo>
                      <a:pt x="3142" y="284"/>
                    </a:lnTo>
                    <a:cubicBezTo>
                      <a:pt x="3038" y="100"/>
                      <a:pt x="2842" y="1"/>
                      <a:pt x="26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33" name="Google Shape;16133;p16"/>
              <p:cNvSpPr/>
              <p:nvPr/>
            </p:nvSpPr>
            <p:spPr>
              <a:xfrm rot="-5400000">
                <a:off x="510950" y="2878000"/>
                <a:ext cx="67750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698" extrusionOk="0">
                    <a:moveTo>
                      <a:pt x="1890" y="0"/>
                    </a:moveTo>
                    <a:cubicBezTo>
                      <a:pt x="1692" y="0"/>
                      <a:pt x="1493" y="100"/>
                      <a:pt x="1381" y="298"/>
                    </a:cubicBezTo>
                    <a:lnTo>
                      <a:pt x="173" y="2404"/>
                    </a:lnTo>
                    <a:lnTo>
                      <a:pt x="0" y="2697"/>
                    </a:lnTo>
                    <a:lnTo>
                      <a:pt x="449" y="2438"/>
                    </a:lnTo>
                    <a:lnTo>
                      <a:pt x="2330" y="1351"/>
                    </a:lnTo>
                    <a:cubicBezTo>
                      <a:pt x="2606" y="1196"/>
                      <a:pt x="2710" y="833"/>
                      <a:pt x="2555" y="557"/>
                    </a:cubicBezTo>
                    <a:lnTo>
                      <a:pt x="2399" y="298"/>
                    </a:lnTo>
                    <a:cubicBezTo>
                      <a:pt x="2287" y="100"/>
                      <a:pt x="2089" y="0"/>
                      <a:pt x="18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34" name="Google Shape;16134;p16"/>
              <p:cNvSpPr/>
              <p:nvPr/>
            </p:nvSpPr>
            <p:spPr>
              <a:xfrm rot="-5400000">
                <a:off x="522438" y="2993063"/>
                <a:ext cx="87625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2" extrusionOk="0">
                    <a:moveTo>
                      <a:pt x="880" y="1"/>
                    </a:moveTo>
                    <a:cubicBezTo>
                      <a:pt x="679" y="1"/>
                      <a:pt x="484" y="108"/>
                      <a:pt x="380" y="292"/>
                    </a:cubicBezTo>
                    <a:lnTo>
                      <a:pt x="225" y="569"/>
                    </a:lnTo>
                    <a:cubicBezTo>
                      <a:pt x="1" y="948"/>
                      <a:pt x="277" y="1432"/>
                      <a:pt x="725" y="1432"/>
                    </a:cubicBezTo>
                    <a:lnTo>
                      <a:pt x="3504" y="1432"/>
                    </a:lnTo>
                    <a:lnTo>
                      <a:pt x="2089" y="603"/>
                    </a:lnTo>
                    <a:lnTo>
                      <a:pt x="1174" y="85"/>
                    </a:lnTo>
                    <a:cubicBezTo>
                      <a:pt x="1082" y="28"/>
                      <a:pt x="981" y="1"/>
                      <a:pt x="8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35" name="Google Shape;16135;p16"/>
              <p:cNvSpPr/>
              <p:nvPr/>
            </p:nvSpPr>
            <p:spPr>
              <a:xfrm rot="-5400000">
                <a:off x="545713" y="2924888"/>
                <a:ext cx="83750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50" h="2865" extrusionOk="0">
                    <a:moveTo>
                      <a:pt x="1917" y="0"/>
                    </a:moveTo>
                    <a:cubicBezTo>
                      <a:pt x="640" y="0"/>
                      <a:pt x="1" y="1536"/>
                      <a:pt x="898" y="2434"/>
                    </a:cubicBezTo>
                    <a:cubicBezTo>
                      <a:pt x="1196" y="2732"/>
                      <a:pt x="1560" y="2865"/>
                      <a:pt x="1915" y="2865"/>
                    </a:cubicBezTo>
                    <a:cubicBezTo>
                      <a:pt x="2651" y="2865"/>
                      <a:pt x="3349" y="2294"/>
                      <a:pt x="3349" y="1433"/>
                    </a:cubicBezTo>
                    <a:cubicBezTo>
                      <a:pt x="3349" y="639"/>
                      <a:pt x="2711" y="0"/>
                      <a:pt x="19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36" name="Google Shape;16136;p16"/>
              <p:cNvSpPr/>
              <p:nvPr/>
            </p:nvSpPr>
            <p:spPr>
              <a:xfrm rot="-5400000">
                <a:off x="510888" y="3535113"/>
                <a:ext cx="67775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702" extrusionOk="0">
                    <a:moveTo>
                      <a:pt x="812" y="0"/>
                    </a:moveTo>
                    <a:cubicBezTo>
                      <a:pt x="618" y="0"/>
                      <a:pt x="424" y="95"/>
                      <a:pt x="312" y="285"/>
                    </a:cubicBezTo>
                    <a:lnTo>
                      <a:pt x="156" y="561"/>
                    </a:lnTo>
                    <a:cubicBezTo>
                      <a:pt x="1" y="837"/>
                      <a:pt x="87" y="1182"/>
                      <a:pt x="381" y="1338"/>
                    </a:cubicBezTo>
                    <a:lnTo>
                      <a:pt x="1295" y="1873"/>
                    </a:lnTo>
                    <a:lnTo>
                      <a:pt x="2711" y="2701"/>
                    </a:lnTo>
                    <a:lnTo>
                      <a:pt x="2711" y="2701"/>
                    </a:lnTo>
                    <a:lnTo>
                      <a:pt x="2538" y="2408"/>
                    </a:lnTo>
                    <a:lnTo>
                      <a:pt x="1313" y="285"/>
                    </a:lnTo>
                    <a:cubicBezTo>
                      <a:pt x="1200" y="95"/>
                      <a:pt x="1006" y="0"/>
                      <a:pt x="81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37" name="Google Shape;16137;p16"/>
              <p:cNvSpPr/>
              <p:nvPr/>
            </p:nvSpPr>
            <p:spPr>
              <a:xfrm rot="-5400000">
                <a:off x="620575" y="3508450"/>
                <a:ext cx="401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7" h="3281" extrusionOk="0">
                    <a:moveTo>
                      <a:pt x="1606" y="1"/>
                    </a:moveTo>
                    <a:lnTo>
                      <a:pt x="208" y="2417"/>
                    </a:lnTo>
                    <a:cubicBezTo>
                      <a:pt x="1" y="2797"/>
                      <a:pt x="277" y="3280"/>
                      <a:pt x="709" y="3280"/>
                    </a:cubicBezTo>
                    <a:lnTo>
                      <a:pt x="1019" y="3280"/>
                    </a:lnTo>
                    <a:cubicBezTo>
                      <a:pt x="1347" y="3280"/>
                      <a:pt x="1606" y="3021"/>
                      <a:pt x="1606" y="2711"/>
                    </a:cubicBezTo>
                    <a:lnTo>
                      <a:pt x="160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38" name="Google Shape;16138;p16"/>
              <p:cNvSpPr/>
              <p:nvPr/>
            </p:nvSpPr>
            <p:spPr>
              <a:xfrm rot="-5400000">
                <a:off x="514000" y="3508450"/>
                <a:ext cx="401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7" h="3281" extrusionOk="0">
                    <a:moveTo>
                      <a:pt x="726" y="1"/>
                    </a:moveTo>
                    <a:cubicBezTo>
                      <a:pt x="277" y="1"/>
                      <a:pt x="1" y="484"/>
                      <a:pt x="225" y="864"/>
                    </a:cubicBezTo>
                    <a:lnTo>
                      <a:pt x="1433" y="2969"/>
                    </a:lnTo>
                    <a:lnTo>
                      <a:pt x="1606" y="3280"/>
                    </a:lnTo>
                    <a:lnTo>
                      <a:pt x="1606" y="588"/>
                    </a:lnTo>
                    <a:cubicBezTo>
                      <a:pt x="1606" y="260"/>
                      <a:pt x="1347" y="1"/>
                      <a:pt x="10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39" name="Google Shape;16139;p16"/>
              <p:cNvSpPr/>
              <p:nvPr/>
            </p:nvSpPr>
            <p:spPr>
              <a:xfrm rot="-5400000">
                <a:off x="620800" y="3461200"/>
                <a:ext cx="40150" cy="82450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98" extrusionOk="0">
                    <a:moveTo>
                      <a:pt x="0" y="1"/>
                    </a:moveTo>
                    <a:lnTo>
                      <a:pt x="0" y="2711"/>
                    </a:lnTo>
                    <a:cubicBezTo>
                      <a:pt x="0" y="3039"/>
                      <a:pt x="259" y="3298"/>
                      <a:pt x="570" y="3298"/>
                    </a:cubicBezTo>
                    <a:lnTo>
                      <a:pt x="880" y="3298"/>
                    </a:lnTo>
                    <a:cubicBezTo>
                      <a:pt x="1329" y="3298"/>
                      <a:pt x="1605" y="2814"/>
                      <a:pt x="1381" y="241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40" name="Google Shape;16140;p16"/>
              <p:cNvSpPr/>
              <p:nvPr/>
            </p:nvSpPr>
            <p:spPr>
              <a:xfrm rot="-5400000">
                <a:off x="564750" y="3451675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1" y="0"/>
                    </a:moveTo>
                    <a:lnTo>
                      <a:pt x="2331" y="1364"/>
                    </a:lnTo>
                    <a:cubicBezTo>
                      <a:pt x="2418" y="1413"/>
                      <a:pt x="2514" y="1436"/>
                      <a:pt x="2610" y="1436"/>
                    </a:cubicBezTo>
                    <a:cubicBezTo>
                      <a:pt x="2816" y="1436"/>
                      <a:pt x="3018" y="1328"/>
                      <a:pt x="3125" y="1140"/>
                    </a:cubicBezTo>
                    <a:lnTo>
                      <a:pt x="3280" y="863"/>
                    </a:lnTo>
                    <a:cubicBezTo>
                      <a:pt x="3504" y="484"/>
                      <a:pt x="3228" y="18"/>
                      <a:pt x="27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41" name="Google Shape;16141;p16"/>
              <p:cNvSpPr/>
              <p:nvPr/>
            </p:nvSpPr>
            <p:spPr>
              <a:xfrm rot="-5400000">
                <a:off x="596313" y="3449463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11" y="2589"/>
                      <a:pt x="1705" y="2684"/>
                      <a:pt x="1899" y="2684"/>
                    </a:cubicBezTo>
                    <a:cubicBezTo>
                      <a:pt x="2093" y="2684"/>
                      <a:pt x="2287" y="2589"/>
                      <a:pt x="2400" y="2399"/>
                    </a:cubicBezTo>
                    <a:lnTo>
                      <a:pt x="2555" y="2140"/>
                    </a:lnTo>
                    <a:cubicBezTo>
                      <a:pt x="2710" y="1864"/>
                      <a:pt x="2607" y="1502"/>
                      <a:pt x="2348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42" name="Google Shape;16142;p16"/>
              <p:cNvSpPr/>
              <p:nvPr/>
            </p:nvSpPr>
            <p:spPr>
              <a:xfrm rot="-5400000">
                <a:off x="564750" y="3564300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726" y="0"/>
                    </a:moveTo>
                    <a:cubicBezTo>
                      <a:pt x="277" y="18"/>
                      <a:pt x="1" y="484"/>
                      <a:pt x="225" y="863"/>
                    </a:cubicBezTo>
                    <a:lnTo>
                      <a:pt x="381" y="1140"/>
                    </a:lnTo>
                    <a:cubicBezTo>
                      <a:pt x="487" y="1328"/>
                      <a:pt x="690" y="1436"/>
                      <a:pt x="896" y="1436"/>
                    </a:cubicBezTo>
                    <a:cubicBezTo>
                      <a:pt x="991" y="1436"/>
                      <a:pt x="1087" y="1413"/>
                      <a:pt x="1175" y="1364"/>
                    </a:cubicBezTo>
                    <a:lnTo>
                      <a:pt x="350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43" name="Google Shape;16143;p16"/>
              <p:cNvSpPr/>
              <p:nvPr/>
            </p:nvSpPr>
            <p:spPr>
              <a:xfrm rot="-5400000">
                <a:off x="596263" y="3534963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8" y="0"/>
                    </a:moveTo>
                    <a:lnTo>
                      <a:pt x="381" y="1346"/>
                    </a:lnTo>
                    <a:cubicBezTo>
                      <a:pt x="104" y="1502"/>
                      <a:pt x="1" y="1864"/>
                      <a:pt x="156" y="2140"/>
                    </a:cubicBezTo>
                    <a:lnTo>
                      <a:pt x="312" y="2399"/>
                    </a:lnTo>
                    <a:cubicBezTo>
                      <a:pt x="424" y="2598"/>
                      <a:pt x="622" y="2697"/>
                      <a:pt x="821" y="2697"/>
                    </a:cubicBezTo>
                    <a:cubicBezTo>
                      <a:pt x="1019" y="2697"/>
                      <a:pt x="1218" y="2598"/>
                      <a:pt x="1330" y="2399"/>
                    </a:cubicBez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44" name="Google Shape;16144;p16"/>
              <p:cNvSpPr/>
              <p:nvPr/>
            </p:nvSpPr>
            <p:spPr>
              <a:xfrm rot="-5400000">
                <a:off x="514013" y="346141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570" y="1"/>
                    </a:moveTo>
                    <a:cubicBezTo>
                      <a:pt x="259" y="1"/>
                      <a:pt x="0" y="260"/>
                      <a:pt x="0" y="588"/>
                    </a:cubicBezTo>
                    <a:lnTo>
                      <a:pt x="0" y="3280"/>
                    </a:lnTo>
                    <a:lnTo>
                      <a:pt x="173" y="2987"/>
                    </a:lnTo>
                    <a:lnTo>
                      <a:pt x="1381" y="864"/>
                    </a:lnTo>
                    <a:cubicBezTo>
                      <a:pt x="1605" y="484"/>
                      <a:pt x="1329" y="1"/>
                      <a:pt x="8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45" name="Google Shape;16145;p16"/>
              <p:cNvSpPr/>
              <p:nvPr/>
            </p:nvSpPr>
            <p:spPr>
              <a:xfrm rot="-5400000">
                <a:off x="522538" y="3452263"/>
                <a:ext cx="8762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24" extrusionOk="0">
                    <a:moveTo>
                      <a:pt x="2642" y="1"/>
                    </a:moveTo>
                    <a:cubicBezTo>
                      <a:pt x="2541" y="1"/>
                      <a:pt x="2440" y="26"/>
                      <a:pt x="2348" y="77"/>
                    </a:cubicBezTo>
                    <a:lnTo>
                      <a:pt x="466" y="1165"/>
                    </a:lnTo>
                    <a:lnTo>
                      <a:pt x="0" y="1424"/>
                    </a:lnTo>
                    <a:lnTo>
                      <a:pt x="2796" y="1424"/>
                    </a:lnTo>
                    <a:cubicBezTo>
                      <a:pt x="3228" y="1424"/>
                      <a:pt x="3504" y="940"/>
                      <a:pt x="3297" y="561"/>
                    </a:cubicBezTo>
                    <a:lnTo>
                      <a:pt x="3142" y="284"/>
                    </a:lnTo>
                    <a:cubicBezTo>
                      <a:pt x="3038" y="100"/>
                      <a:pt x="2842" y="1"/>
                      <a:pt x="26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46" name="Google Shape;16146;p16"/>
              <p:cNvSpPr/>
              <p:nvPr/>
            </p:nvSpPr>
            <p:spPr>
              <a:xfrm rot="-5400000">
                <a:off x="510938" y="3449288"/>
                <a:ext cx="67775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8" extrusionOk="0">
                    <a:moveTo>
                      <a:pt x="1899" y="0"/>
                    </a:moveTo>
                    <a:cubicBezTo>
                      <a:pt x="1705" y="0"/>
                      <a:pt x="1511" y="100"/>
                      <a:pt x="1399" y="298"/>
                    </a:cubicBezTo>
                    <a:lnTo>
                      <a:pt x="173" y="2404"/>
                    </a:lnTo>
                    <a:lnTo>
                      <a:pt x="1" y="2697"/>
                    </a:lnTo>
                    <a:lnTo>
                      <a:pt x="449" y="2438"/>
                    </a:lnTo>
                    <a:lnTo>
                      <a:pt x="2348" y="1351"/>
                    </a:lnTo>
                    <a:cubicBezTo>
                      <a:pt x="2624" y="1196"/>
                      <a:pt x="2710" y="833"/>
                      <a:pt x="2555" y="557"/>
                    </a:cubicBezTo>
                    <a:lnTo>
                      <a:pt x="2400" y="298"/>
                    </a:lnTo>
                    <a:cubicBezTo>
                      <a:pt x="2287" y="100"/>
                      <a:pt x="2093" y="0"/>
                      <a:pt x="189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47" name="Google Shape;16147;p16"/>
              <p:cNvSpPr/>
              <p:nvPr/>
            </p:nvSpPr>
            <p:spPr>
              <a:xfrm rot="-5400000">
                <a:off x="522438" y="3564363"/>
                <a:ext cx="87625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2" extrusionOk="0">
                    <a:moveTo>
                      <a:pt x="880" y="1"/>
                    </a:moveTo>
                    <a:cubicBezTo>
                      <a:pt x="680" y="1"/>
                      <a:pt x="484" y="108"/>
                      <a:pt x="381" y="292"/>
                    </a:cubicBezTo>
                    <a:lnTo>
                      <a:pt x="225" y="569"/>
                    </a:lnTo>
                    <a:cubicBezTo>
                      <a:pt x="1" y="948"/>
                      <a:pt x="277" y="1432"/>
                      <a:pt x="726" y="1432"/>
                    </a:cubicBezTo>
                    <a:lnTo>
                      <a:pt x="3505" y="1432"/>
                    </a:lnTo>
                    <a:lnTo>
                      <a:pt x="2089" y="603"/>
                    </a:lnTo>
                    <a:lnTo>
                      <a:pt x="1175" y="85"/>
                    </a:lnTo>
                    <a:cubicBezTo>
                      <a:pt x="1082" y="28"/>
                      <a:pt x="981" y="1"/>
                      <a:pt x="8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48" name="Google Shape;16148;p16"/>
              <p:cNvSpPr/>
              <p:nvPr/>
            </p:nvSpPr>
            <p:spPr>
              <a:xfrm rot="-5400000">
                <a:off x="545725" y="3496175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0" y="1536"/>
                      <a:pt x="898" y="2434"/>
                    </a:cubicBezTo>
                    <a:cubicBezTo>
                      <a:pt x="1190" y="2732"/>
                      <a:pt x="1552" y="2865"/>
                      <a:pt x="1907" y="2865"/>
                    </a:cubicBezTo>
                    <a:cubicBezTo>
                      <a:pt x="2642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49" name="Google Shape;16149;p16"/>
              <p:cNvSpPr/>
              <p:nvPr/>
            </p:nvSpPr>
            <p:spPr>
              <a:xfrm rot="-5400000">
                <a:off x="510675" y="4106625"/>
                <a:ext cx="68200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702" extrusionOk="0">
                    <a:moveTo>
                      <a:pt x="823" y="0"/>
                    </a:moveTo>
                    <a:cubicBezTo>
                      <a:pt x="627" y="0"/>
                      <a:pt x="432" y="95"/>
                      <a:pt x="329" y="285"/>
                    </a:cubicBezTo>
                    <a:lnTo>
                      <a:pt x="174" y="561"/>
                    </a:lnTo>
                    <a:cubicBezTo>
                      <a:pt x="1" y="837"/>
                      <a:pt x="105" y="1182"/>
                      <a:pt x="381" y="1338"/>
                    </a:cubicBezTo>
                    <a:lnTo>
                      <a:pt x="1295" y="1873"/>
                    </a:lnTo>
                    <a:lnTo>
                      <a:pt x="2728" y="2701"/>
                    </a:lnTo>
                    <a:lnTo>
                      <a:pt x="2555" y="2408"/>
                    </a:lnTo>
                    <a:lnTo>
                      <a:pt x="1330" y="285"/>
                    </a:lnTo>
                    <a:cubicBezTo>
                      <a:pt x="1218" y="95"/>
                      <a:pt x="1019" y="0"/>
                      <a:pt x="8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50" name="Google Shape;16150;p16"/>
              <p:cNvSpPr/>
              <p:nvPr/>
            </p:nvSpPr>
            <p:spPr>
              <a:xfrm rot="-5400000">
                <a:off x="620588" y="40797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1605" y="1"/>
                    </a:moveTo>
                    <a:lnTo>
                      <a:pt x="225" y="2417"/>
                    </a:lnTo>
                    <a:cubicBezTo>
                      <a:pt x="0" y="2797"/>
                      <a:pt x="276" y="3280"/>
                      <a:pt x="708" y="3280"/>
                    </a:cubicBezTo>
                    <a:lnTo>
                      <a:pt x="1036" y="3280"/>
                    </a:lnTo>
                    <a:cubicBezTo>
                      <a:pt x="1346" y="3280"/>
                      <a:pt x="1605" y="3021"/>
                      <a:pt x="1605" y="2711"/>
                    </a:cubicBezTo>
                    <a:lnTo>
                      <a:pt x="160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51" name="Google Shape;16151;p16"/>
              <p:cNvSpPr/>
              <p:nvPr/>
            </p:nvSpPr>
            <p:spPr>
              <a:xfrm rot="-5400000">
                <a:off x="513800" y="40795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725" y="1"/>
                    </a:moveTo>
                    <a:cubicBezTo>
                      <a:pt x="276" y="1"/>
                      <a:pt x="0" y="484"/>
                      <a:pt x="225" y="864"/>
                    </a:cubicBezTo>
                    <a:lnTo>
                      <a:pt x="1450" y="2969"/>
                    </a:lnTo>
                    <a:lnTo>
                      <a:pt x="1623" y="3280"/>
                    </a:lnTo>
                    <a:lnTo>
                      <a:pt x="1623" y="588"/>
                    </a:lnTo>
                    <a:cubicBezTo>
                      <a:pt x="1623" y="260"/>
                      <a:pt x="1346" y="1"/>
                      <a:pt x="10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52" name="Google Shape;16152;p16"/>
              <p:cNvSpPr/>
              <p:nvPr/>
            </p:nvSpPr>
            <p:spPr>
              <a:xfrm rot="-5400000">
                <a:off x="620638" y="4032763"/>
                <a:ext cx="400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3281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42" y="3280"/>
                      <a:pt x="570" y="3280"/>
                    </a:cubicBezTo>
                    <a:lnTo>
                      <a:pt x="881" y="3280"/>
                    </a:lnTo>
                    <a:cubicBezTo>
                      <a:pt x="889" y="3281"/>
                      <a:pt x="896" y="3281"/>
                      <a:pt x="904" y="3281"/>
                    </a:cubicBezTo>
                    <a:cubicBezTo>
                      <a:pt x="1339" y="3281"/>
                      <a:pt x="1602" y="2807"/>
                      <a:pt x="1381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53" name="Google Shape;16153;p16"/>
              <p:cNvSpPr/>
              <p:nvPr/>
            </p:nvSpPr>
            <p:spPr>
              <a:xfrm rot="-5400000">
                <a:off x="564963" y="4023188"/>
                <a:ext cx="872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1437" extrusionOk="0">
                    <a:moveTo>
                      <a:pt x="1" y="0"/>
                    </a:moveTo>
                    <a:lnTo>
                      <a:pt x="2331" y="1364"/>
                    </a:lnTo>
                    <a:cubicBezTo>
                      <a:pt x="2418" y="1413"/>
                      <a:pt x="2515" y="1436"/>
                      <a:pt x="2610" y="1436"/>
                    </a:cubicBezTo>
                    <a:cubicBezTo>
                      <a:pt x="2816" y="1436"/>
                      <a:pt x="3019" y="1328"/>
                      <a:pt x="3125" y="1140"/>
                    </a:cubicBezTo>
                    <a:lnTo>
                      <a:pt x="3280" y="863"/>
                    </a:lnTo>
                    <a:cubicBezTo>
                      <a:pt x="3487" y="484"/>
                      <a:pt x="3211" y="18"/>
                      <a:pt x="27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54" name="Google Shape;16154;p16"/>
              <p:cNvSpPr/>
              <p:nvPr/>
            </p:nvSpPr>
            <p:spPr>
              <a:xfrm rot="-5400000">
                <a:off x="596313" y="4020763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02" y="2589"/>
                      <a:pt x="1697" y="2684"/>
                      <a:pt x="1893" y="2684"/>
                    </a:cubicBezTo>
                    <a:cubicBezTo>
                      <a:pt x="2089" y="2684"/>
                      <a:pt x="2288" y="2589"/>
                      <a:pt x="2400" y="2399"/>
                    </a:cubicBezTo>
                    <a:lnTo>
                      <a:pt x="2555" y="2140"/>
                    </a:lnTo>
                    <a:cubicBezTo>
                      <a:pt x="2711" y="1864"/>
                      <a:pt x="2607" y="1502"/>
                      <a:pt x="2331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55" name="Google Shape;16155;p16"/>
              <p:cNvSpPr/>
              <p:nvPr/>
            </p:nvSpPr>
            <p:spPr>
              <a:xfrm rot="-5400000">
                <a:off x="564763" y="4135588"/>
                <a:ext cx="876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7" extrusionOk="0">
                    <a:moveTo>
                      <a:pt x="725" y="0"/>
                    </a:moveTo>
                    <a:cubicBezTo>
                      <a:pt x="276" y="18"/>
                      <a:pt x="0" y="484"/>
                      <a:pt x="225" y="863"/>
                    </a:cubicBezTo>
                    <a:lnTo>
                      <a:pt x="380" y="1140"/>
                    </a:lnTo>
                    <a:cubicBezTo>
                      <a:pt x="486" y="1328"/>
                      <a:pt x="681" y="1436"/>
                      <a:pt x="887" y="1436"/>
                    </a:cubicBezTo>
                    <a:cubicBezTo>
                      <a:pt x="983" y="1436"/>
                      <a:pt x="1081" y="1413"/>
                      <a:pt x="1174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56" name="Google Shape;16156;p16"/>
              <p:cNvSpPr/>
              <p:nvPr/>
            </p:nvSpPr>
            <p:spPr>
              <a:xfrm rot="-5400000">
                <a:off x="596263" y="4106688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8" y="0"/>
                    </a:moveTo>
                    <a:lnTo>
                      <a:pt x="381" y="1346"/>
                    </a:lnTo>
                    <a:cubicBezTo>
                      <a:pt x="105" y="1502"/>
                      <a:pt x="1" y="1864"/>
                      <a:pt x="156" y="2140"/>
                    </a:cubicBezTo>
                    <a:lnTo>
                      <a:pt x="312" y="2399"/>
                    </a:lnTo>
                    <a:cubicBezTo>
                      <a:pt x="424" y="2598"/>
                      <a:pt x="622" y="2697"/>
                      <a:pt x="821" y="2697"/>
                    </a:cubicBezTo>
                    <a:cubicBezTo>
                      <a:pt x="1019" y="2697"/>
                      <a:pt x="1218" y="2598"/>
                      <a:pt x="1330" y="2399"/>
                    </a:cubicBez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57" name="Google Shape;16157;p16"/>
              <p:cNvSpPr/>
              <p:nvPr/>
            </p:nvSpPr>
            <p:spPr>
              <a:xfrm rot="-5400000">
                <a:off x="513800" y="40329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587" y="1"/>
                    </a:moveTo>
                    <a:cubicBezTo>
                      <a:pt x="276" y="1"/>
                      <a:pt x="18" y="260"/>
                      <a:pt x="0" y="588"/>
                    </a:cubicBezTo>
                    <a:lnTo>
                      <a:pt x="0" y="3280"/>
                    </a:lnTo>
                    <a:lnTo>
                      <a:pt x="173" y="2987"/>
                    </a:lnTo>
                    <a:lnTo>
                      <a:pt x="1398" y="864"/>
                    </a:lnTo>
                    <a:cubicBezTo>
                      <a:pt x="1623" y="484"/>
                      <a:pt x="1346" y="1"/>
                      <a:pt x="8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58" name="Google Shape;16158;p16"/>
              <p:cNvSpPr/>
              <p:nvPr/>
            </p:nvSpPr>
            <p:spPr>
              <a:xfrm rot="-5400000">
                <a:off x="522750" y="4023350"/>
                <a:ext cx="87200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1424" extrusionOk="0">
                    <a:moveTo>
                      <a:pt x="2625" y="1"/>
                    </a:moveTo>
                    <a:cubicBezTo>
                      <a:pt x="2525" y="1"/>
                      <a:pt x="2423" y="26"/>
                      <a:pt x="2331" y="77"/>
                    </a:cubicBezTo>
                    <a:lnTo>
                      <a:pt x="450" y="1165"/>
                    </a:lnTo>
                    <a:lnTo>
                      <a:pt x="1" y="1424"/>
                    </a:lnTo>
                    <a:lnTo>
                      <a:pt x="2780" y="1424"/>
                    </a:lnTo>
                    <a:cubicBezTo>
                      <a:pt x="3211" y="1424"/>
                      <a:pt x="3487" y="940"/>
                      <a:pt x="3280" y="561"/>
                    </a:cubicBezTo>
                    <a:lnTo>
                      <a:pt x="3125" y="284"/>
                    </a:lnTo>
                    <a:cubicBezTo>
                      <a:pt x="3021" y="100"/>
                      <a:pt x="2826" y="1"/>
                      <a:pt x="26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59" name="Google Shape;16159;p16"/>
              <p:cNvSpPr/>
              <p:nvPr/>
            </p:nvSpPr>
            <p:spPr>
              <a:xfrm rot="-5400000">
                <a:off x="510938" y="4020588"/>
                <a:ext cx="67775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8" extrusionOk="0">
                    <a:moveTo>
                      <a:pt x="1899" y="0"/>
                    </a:moveTo>
                    <a:cubicBezTo>
                      <a:pt x="1705" y="0"/>
                      <a:pt x="1511" y="100"/>
                      <a:pt x="1399" y="298"/>
                    </a:cubicBezTo>
                    <a:lnTo>
                      <a:pt x="173" y="2404"/>
                    </a:lnTo>
                    <a:lnTo>
                      <a:pt x="1" y="2697"/>
                    </a:lnTo>
                    <a:lnTo>
                      <a:pt x="450" y="2438"/>
                    </a:lnTo>
                    <a:lnTo>
                      <a:pt x="2331" y="1351"/>
                    </a:lnTo>
                    <a:cubicBezTo>
                      <a:pt x="2624" y="1196"/>
                      <a:pt x="2711" y="833"/>
                      <a:pt x="2555" y="557"/>
                    </a:cubicBezTo>
                    <a:lnTo>
                      <a:pt x="2400" y="298"/>
                    </a:lnTo>
                    <a:cubicBezTo>
                      <a:pt x="2288" y="100"/>
                      <a:pt x="2094" y="0"/>
                      <a:pt x="189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60" name="Google Shape;16160;p16"/>
              <p:cNvSpPr/>
              <p:nvPr/>
            </p:nvSpPr>
            <p:spPr>
              <a:xfrm rot="-5400000">
                <a:off x="522450" y="4135650"/>
                <a:ext cx="87600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2" extrusionOk="0">
                    <a:moveTo>
                      <a:pt x="872" y="1"/>
                    </a:moveTo>
                    <a:cubicBezTo>
                      <a:pt x="671" y="1"/>
                      <a:pt x="483" y="108"/>
                      <a:pt x="380" y="292"/>
                    </a:cubicBezTo>
                    <a:lnTo>
                      <a:pt x="225" y="569"/>
                    </a:lnTo>
                    <a:cubicBezTo>
                      <a:pt x="0" y="948"/>
                      <a:pt x="276" y="1432"/>
                      <a:pt x="725" y="1432"/>
                    </a:cubicBezTo>
                    <a:lnTo>
                      <a:pt x="3504" y="1432"/>
                    </a:lnTo>
                    <a:lnTo>
                      <a:pt x="2089" y="603"/>
                    </a:lnTo>
                    <a:lnTo>
                      <a:pt x="1174" y="85"/>
                    </a:lnTo>
                    <a:cubicBezTo>
                      <a:pt x="1076" y="28"/>
                      <a:pt x="972" y="1"/>
                      <a:pt x="8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61" name="Google Shape;16161;p16"/>
              <p:cNvSpPr/>
              <p:nvPr/>
            </p:nvSpPr>
            <p:spPr>
              <a:xfrm rot="-5400000">
                <a:off x="545725" y="4067475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1" y="1536"/>
                      <a:pt x="898" y="2434"/>
                    </a:cubicBezTo>
                    <a:cubicBezTo>
                      <a:pt x="1190" y="2732"/>
                      <a:pt x="1552" y="2865"/>
                      <a:pt x="1907" y="2865"/>
                    </a:cubicBezTo>
                    <a:cubicBezTo>
                      <a:pt x="2643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6162" name="Google Shape;16162;p16"/>
              <p:cNvGrpSpPr/>
              <p:nvPr/>
            </p:nvGrpSpPr>
            <p:grpSpPr>
              <a:xfrm>
                <a:off x="493075" y="2283250"/>
                <a:ext cx="189025" cy="199800"/>
                <a:chOff x="4401800" y="1244325"/>
                <a:chExt cx="189025" cy="199800"/>
              </a:xfrm>
            </p:grpSpPr>
            <p:sp>
              <p:nvSpPr>
                <p:cNvPr id="16163" name="Google Shape;16163;p16"/>
                <p:cNvSpPr/>
                <p:nvPr/>
              </p:nvSpPr>
              <p:spPr>
                <a:xfrm rot="-5400000">
                  <a:off x="4419613" y="1353588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20" y="0"/>
                      </a:moveTo>
                      <a:cubicBezTo>
                        <a:pt x="622" y="0"/>
                        <a:pt x="423" y="95"/>
                        <a:pt x="311" y="285"/>
                      </a:cubicBezTo>
                      <a:lnTo>
                        <a:pt x="156" y="561"/>
                      </a:lnTo>
                      <a:cubicBezTo>
                        <a:pt x="0" y="837"/>
                        <a:pt x="104" y="1182"/>
                        <a:pt x="380" y="1338"/>
                      </a:cubicBezTo>
                      <a:lnTo>
                        <a:pt x="1295" y="1873"/>
                      </a:lnTo>
                      <a:lnTo>
                        <a:pt x="2710" y="2701"/>
                      </a:lnTo>
                      <a:lnTo>
                        <a:pt x="2710" y="2701"/>
                      </a:lnTo>
                      <a:lnTo>
                        <a:pt x="2537" y="2408"/>
                      </a:lnTo>
                      <a:lnTo>
                        <a:pt x="1329" y="285"/>
                      </a:lnTo>
                      <a:cubicBezTo>
                        <a:pt x="1217" y="95"/>
                        <a:pt x="1019" y="0"/>
                        <a:pt x="82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164" name="Google Shape;16164;p16"/>
                <p:cNvSpPr/>
                <p:nvPr/>
              </p:nvSpPr>
              <p:spPr>
                <a:xfrm rot="-5400000">
                  <a:off x="4529100" y="13267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1623" y="1"/>
                      </a:moveTo>
                      <a:lnTo>
                        <a:pt x="225" y="2417"/>
                      </a:lnTo>
                      <a:cubicBezTo>
                        <a:pt x="0" y="2797"/>
                        <a:pt x="276" y="3280"/>
                        <a:pt x="725" y="3280"/>
                      </a:cubicBezTo>
                      <a:lnTo>
                        <a:pt x="1036" y="3280"/>
                      </a:lnTo>
                      <a:cubicBezTo>
                        <a:pt x="1346" y="3280"/>
                        <a:pt x="1623" y="3021"/>
                        <a:pt x="1623" y="2693"/>
                      </a:cubicBezTo>
                      <a:lnTo>
                        <a:pt x="162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165" name="Google Shape;16165;p16"/>
                <p:cNvSpPr/>
                <p:nvPr/>
              </p:nvSpPr>
              <p:spPr>
                <a:xfrm rot="-5400000">
                  <a:off x="4422525" y="13267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725" y="1"/>
                      </a:moveTo>
                      <a:cubicBezTo>
                        <a:pt x="276" y="1"/>
                        <a:pt x="0" y="484"/>
                        <a:pt x="225" y="864"/>
                      </a:cubicBezTo>
                      <a:lnTo>
                        <a:pt x="1450" y="2969"/>
                      </a:lnTo>
                      <a:lnTo>
                        <a:pt x="1623" y="3280"/>
                      </a:lnTo>
                      <a:lnTo>
                        <a:pt x="1623" y="588"/>
                      </a:lnTo>
                      <a:cubicBezTo>
                        <a:pt x="1623" y="260"/>
                        <a:pt x="1346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166" name="Google Shape;16166;p16"/>
                <p:cNvSpPr/>
                <p:nvPr/>
              </p:nvSpPr>
              <p:spPr>
                <a:xfrm rot="-5400000">
                  <a:off x="4529313" y="1279488"/>
                  <a:ext cx="40575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98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59" y="3298"/>
                        <a:pt x="587" y="3298"/>
                      </a:cubicBezTo>
                      <a:lnTo>
                        <a:pt x="898" y="3298"/>
                      </a:lnTo>
                      <a:cubicBezTo>
                        <a:pt x="1330" y="3298"/>
                        <a:pt x="1623" y="2814"/>
                        <a:pt x="1399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167" name="Google Shape;16167;p16"/>
                <p:cNvSpPr/>
                <p:nvPr/>
              </p:nvSpPr>
              <p:spPr>
                <a:xfrm rot="-5400000">
                  <a:off x="4473475" y="1270175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1" y="0"/>
                      </a:moveTo>
                      <a:lnTo>
                        <a:pt x="2348" y="1364"/>
                      </a:lnTo>
                      <a:cubicBezTo>
                        <a:pt x="2436" y="1413"/>
                        <a:pt x="2530" y="1436"/>
                        <a:pt x="2623" y="1436"/>
                      </a:cubicBezTo>
                      <a:cubicBezTo>
                        <a:pt x="2824" y="1436"/>
                        <a:pt x="3019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505" y="484"/>
                        <a:pt x="3229" y="18"/>
                        <a:pt x="278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168" name="Google Shape;16168;p16"/>
                <p:cNvSpPr/>
                <p:nvPr/>
              </p:nvSpPr>
              <p:spPr>
                <a:xfrm rot="-5400000">
                  <a:off x="4505038" y="12679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11" y="2589"/>
                        <a:pt x="1705" y="2684"/>
                        <a:pt x="1899" y="2684"/>
                      </a:cubicBezTo>
                      <a:cubicBezTo>
                        <a:pt x="2094" y="2684"/>
                        <a:pt x="2288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1" y="1847"/>
                        <a:pt x="2607" y="1502"/>
                        <a:pt x="2348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169" name="Google Shape;16169;p16"/>
                <p:cNvSpPr/>
                <p:nvPr/>
              </p:nvSpPr>
              <p:spPr>
                <a:xfrm rot="-5400000">
                  <a:off x="4473475" y="138235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08" y="0"/>
                      </a:moveTo>
                      <a:cubicBezTo>
                        <a:pt x="277" y="18"/>
                        <a:pt x="1" y="484"/>
                        <a:pt x="208" y="863"/>
                      </a:cubicBezTo>
                      <a:lnTo>
                        <a:pt x="363" y="1140"/>
                      </a:lnTo>
                      <a:cubicBezTo>
                        <a:pt x="469" y="1328"/>
                        <a:pt x="672" y="1436"/>
                        <a:pt x="878" y="1436"/>
                      </a:cubicBezTo>
                      <a:cubicBezTo>
                        <a:pt x="973" y="1436"/>
                        <a:pt x="1069" y="1413"/>
                        <a:pt x="1157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170" name="Google Shape;16170;p16"/>
                <p:cNvSpPr/>
                <p:nvPr/>
              </p:nvSpPr>
              <p:spPr>
                <a:xfrm rot="-5400000">
                  <a:off x="4505200" y="1353650"/>
                  <a:ext cx="67775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7" extrusionOk="0">
                      <a:moveTo>
                        <a:pt x="2710" y="0"/>
                      </a:moveTo>
                      <a:lnTo>
                        <a:pt x="380" y="1346"/>
                      </a:lnTo>
                      <a:cubicBezTo>
                        <a:pt x="104" y="1502"/>
                        <a:pt x="0" y="1864"/>
                        <a:pt x="173" y="2140"/>
                      </a:cubicBezTo>
                      <a:lnTo>
                        <a:pt x="311" y="2399"/>
                      </a:lnTo>
                      <a:cubicBezTo>
                        <a:pt x="423" y="2598"/>
                        <a:pt x="622" y="2697"/>
                        <a:pt x="820" y="2697"/>
                      </a:cubicBezTo>
                      <a:cubicBezTo>
                        <a:pt x="1019" y="2697"/>
                        <a:pt x="1217" y="2598"/>
                        <a:pt x="1329" y="2399"/>
                      </a:cubicBezTo>
                      <a:lnTo>
                        <a:pt x="271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171" name="Google Shape;16171;p16"/>
                <p:cNvSpPr/>
                <p:nvPr/>
              </p:nvSpPr>
              <p:spPr>
                <a:xfrm rot="-5400000">
                  <a:off x="4422738" y="127991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87" y="1"/>
                      </a:moveTo>
                      <a:cubicBezTo>
                        <a:pt x="259" y="1"/>
                        <a:pt x="1" y="260"/>
                        <a:pt x="1" y="588"/>
                      </a:cubicBezTo>
                      <a:lnTo>
                        <a:pt x="1" y="3280"/>
                      </a:lnTo>
                      <a:lnTo>
                        <a:pt x="173" y="2987"/>
                      </a:lnTo>
                      <a:lnTo>
                        <a:pt x="1399" y="864"/>
                      </a:lnTo>
                      <a:cubicBezTo>
                        <a:pt x="1606" y="484"/>
                        <a:pt x="1330" y="1"/>
                        <a:pt x="89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172" name="Google Shape;16172;p16"/>
                <p:cNvSpPr/>
                <p:nvPr/>
              </p:nvSpPr>
              <p:spPr>
                <a:xfrm rot="-5400000">
                  <a:off x="4431263" y="1270338"/>
                  <a:ext cx="87625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24" extrusionOk="0">
                      <a:moveTo>
                        <a:pt x="2633" y="1"/>
                      </a:moveTo>
                      <a:cubicBezTo>
                        <a:pt x="2532" y="1"/>
                        <a:pt x="2429" y="26"/>
                        <a:pt x="2331" y="77"/>
                      </a:cubicBezTo>
                      <a:lnTo>
                        <a:pt x="450" y="1165"/>
                      </a:lnTo>
                      <a:lnTo>
                        <a:pt x="1" y="1424"/>
                      </a:lnTo>
                      <a:lnTo>
                        <a:pt x="2780" y="1424"/>
                      </a:lnTo>
                      <a:cubicBezTo>
                        <a:pt x="3229" y="1424"/>
                        <a:pt x="3505" y="940"/>
                        <a:pt x="3280" y="561"/>
                      </a:cubicBezTo>
                      <a:lnTo>
                        <a:pt x="3125" y="284"/>
                      </a:lnTo>
                      <a:cubicBezTo>
                        <a:pt x="3021" y="100"/>
                        <a:pt x="2833" y="1"/>
                        <a:pt x="263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173" name="Google Shape;16173;p16"/>
                <p:cNvSpPr/>
                <p:nvPr/>
              </p:nvSpPr>
              <p:spPr>
                <a:xfrm rot="-5400000">
                  <a:off x="4419675" y="1267350"/>
                  <a:ext cx="67750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98" extrusionOk="0">
                      <a:moveTo>
                        <a:pt x="1890" y="0"/>
                      </a:moveTo>
                      <a:cubicBezTo>
                        <a:pt x="1692" y="0"/>
                        <a:pt x="1493" y="100"/>
                        <a:pt x="1381" y="298"/>
                      </a:cubicBezTo>
                      <a:lnTo>
                        <a:pt x="173" y="2404"/>
                      </a:lnTo>
                      <a:lnTo>
                        <a:pt x="0" y="2697"/>
                      </a:lnTo>
                      <a:lnTo>
                        <a:pt x="449" y="2438"/>
                      </a:lnTo>
                      <a:lnTo>
                        <a:pt x="2330" y="1351"/>
                      </a:lnTo>
                      <a:cubicBezTo>
                        <a:pt x="2606" y="1196"/>
                        <a:pt x="2710" y="833"/>
                        <a:pt x="2555" y="557"/>
                      </a:cubicBezTo>
                      <a:lnTo>
                        <a:pt x="2399" y="298"/>
                      </a:lnTo>
                      <a:cubicBezTo>
                        <a:pt x="2287" y="100"/>
                        <a:pt x="2089" y="0"/>
                        <a:pt x="18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174" name="Google Shape;16174;p16"/>
                <p:cNvSpPr/>
                <p:nvPr/>
              </p:nvSpPr>
              <p:spPr>
                <a:xfrm rot="-5400000">
                  <a:off x="4431163" y="138241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63" y="1"/>
                      </a:moveTo>
                      <a:cubicBezTo>
                        <a:pt x="662" y="1"/>
                        <a:pt x="467" y="108"/>
                        <a:pt x="363" y="292"/>
                      </a:cubicBezTo>
                      <a:lnTo>
                        <a:pt x="208" y="569"/>
                      </a:lnTo>
                      <a:cubicBezTo>
                        <a:pt x="1" y="948"/>
                        <a:pt x="277" y="1432"/>
                        <a:pt x="708" y="1432"/>
                      </a:cubicBezTo>
                      <a:lnTo>
                        <a:pt x="3504" y="1432"/>
                      </a:lnTo>
                      <a:lnTo>
                        <a:pt x="2072" y="603"/>
                      </a:lnTo>
                      <a:lnTo>
                        <a:pt x="1157" y="85"/>
                      </a:lnTo>
                      <a:cubicBezTo>
                        <a:pt x="1065" y="28"/>
                        <a:pt x="963" y="1"/>
                        <a:pt x="86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175" name="Google Shape;16175;p16"/>
                <p:cNvSpPr/>
                <p:nvPr/>
              </p:nvSpPr>
              <p:spPr>
                <a:xfrm rot="-5400000">
                  <a:off x="4454450" y="13146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1" y="1536"/>
                        <a:pt x="898" y="2434"/>
                      </a:cubicBezTo>
                      <a:cubicBezTo>
                        <a:pt x="1196" y="2732"/>
                        <a:pt x="1560" y="2865"/>
                        <a:pt x="1915" y="2865"/>
                      </a:cubicBezTo>
                      <a:cubicBezTo>
                        <a:pt x="2651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6176" name="Google Shape;16176;p16"/>
              <p:cNvSpPr/>
              <p:nvPr/>
            </p:nvSpPr>
            <p:spPr>
              <a:xfrm rot="-5400000">
                <a:off x="631363" y="2800388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2" y="381"/>
                    </a:lnTo>
                    <a:cubicBezTo>
                      <a:pt x="1" y="709"/>
                      <a:pt x="243" y="1244"/>
                      <a:pt x="691" y="1244"/>
                    </a:cubicBezTo>
                    <a:cubicBezTo>
                      <a:pt x="1140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77" name="Google Shape;16177;p16"/>
              <p:cNvSpPr/>
              <p:nvPr/>
            </p:nvSpPr>
            <p:spPr>
              <a:xfrm rot="-5400000">
                <a:off x="631375" y="337167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0" y="709"/>
                      <a:pt x="242" y="1244"/>
                      <a:pt x="691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78" name="Google Shape;16178;p16"/>
              <p:cNvSpPr/>
              <p:nvPr/>
            </p:nvSpPr>
            <p:spPr>
              <a:xfrm rot="-5400000">
                <a:off x="631363" y="3942963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74" y="1"/>
                    </a:moveTo>
                    <a:lnTo>
                      <a:pt x="311" y="381"/>
                    </a:lnTo>
                    <a:cubicBezTo>
                      <a:pt x="1" y="709"/>
                      <a:pt x="225" y="1244"/>
                      <a:pt x="674" y="1244"/>
                    </a:cubicBezTo>
                    <a:cubicBezTo>
                      <a:pt x="1123" y="1244"/>
                      <a:pt x="1364" y="709"/>
                      <a:pt x="1053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79" name="Google Shape;16179;p16"/>
              <p:cNvSpPr/>
              <p:nvPr/>
            </p:nvSpPr>
            <p:spPr>
              <a:xfrm rot="-5400000">
                <a:off x="631575" y="2228875"/>
                <a:ext cx="337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244" extrusionOk="0">
                    <a:moveTo>
                      <a:pt x="674" y="1"/>
                    </a:moveTo>
                    <a:lnTo>
                      <a:pt x="294" y="381"/>
                    </a:lnTo>
                    <a:cubicBezTo>
                      <a:pt x="1" y="709"/>
                      <a:pt x="225" y="1244"/>
                      <a:pt x="674" y="1244"/>
                    </a:cubicBezTo>
                    <a:cubicBezTo>
                      <a:pt x="1123" y="1244"/>
                      <a:pt x="1347" y="709"/>
                      <a:pt x="1037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80" name="Google Shape;16180;p16"/>
              <p:cNvSpPr/>
              <p:nvPr/>
            </p:nvSpPr>
            <p:spPr>
              <a:xfrm rot="-5400000">
                <a:off x="631363" y="2506538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1" y="709"/>
                      <a:pt x="242" y="1244"/>
                      <a:pt x="691" y="1244"/>
                    </a:cubicBezTo>
                    <a:cubicBezTo>
                      <a:pt x="1140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81" name="Google Shape;16181;p16"/>
              <p:cNvSpPr/>
              <p:nvPr/>
            </p:nvSpPr>
            <p:spPr>
              <a:xfrm rot="-5400000">
                <a:off x="631375" y="307782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73" y="1"/>
                    </a:moveTo>
                    <a:lnTo>
                      <a:pt x="311" y="381"/>
                    </a:lnTo>
                    <a:cubicBezTo>
                      <a:pt x="0" y="709"/>
                      <a:pt x="242" y="1244"/>
                      <a:pt x="673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7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82" name="Google Shape;16182;p16"/>
              <p:cNvSpPr/>
              <p:nvPr/>
            </p:nvSpPr>
            <p:spPr>
              <a:xfrm rot="-5400000">
                <a:off x="631375" y="364912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74" y="1"/>
                    </a:moveTo>
                    <a:lnTo>
                      <a:pt x="311" y="381"/>
                    </a:lnTo>
                    <a:cubicBezTo>
                      <a:pt x="0" y="709"/>
                      <a:pt x="225" y="1244"/>
                      <a:pt x="674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83" name="Google Shape;16183;p16"/>
              <p:cNvSpPr/>
              <p:nvPr/>
            </p:nvSpPr>
            <p:spPr>
              <a:xfrm rot="-5400000">
                <a:off x="631363" y="4220413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1" y="709"/>
                      <a:pt x="242" y="1244"/>
                      <a:pt x="691" y="1244"/>
                    </a:cubicBezTo>
                    <a:cubicBezTo>
                      <a:pt x="1123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6184" name="Google Shape;16184;p16"/>
          <p:cNvGrpSpPr/>
          <p:nvPr/>
        </p:nvGrpSpPr>
        <p:grpSpPr>
          <a:xfrm>
            <a:off x="728134" y="593934"/>
            <a:ext cx="123733" cy="5670100"/>
            <a:chOff x="546100" y="445450"/>
            <a:chExt cx="92800" cy="4252575"/>
          </a:xfrm>
        </p:grpSpPr>
        <p:sp>
          <p:nvSpPr>
            <p:cNvPr id="16185" name="Google Shape;16185;p16"/>
            <p:cNvSpPr/>
            <p:nvPr/>
          </p:nvSpPr>
          <p:spPr>
            <a:xfrm rot="-5400000">
              <a:off x="-716012" y="1707563"/>
              <a:ext cx="2538050" cy="13825"/>
            </a:xfrm>
            <a:custGeom>
              <a:avLst/>
              <a:gdLst/>
              <a:ahLst/>
              <a:cxnLst/>
              <a:rect l="l" t="t" r="r" b="b"/>
              <a:pathLst>
                <a:path w="101522" h="553" extrusionOk="0">
                  <a:moveTo>
                    <a:pt x="1" y="0"/>
                  </a:moveTo>
                  <a:lnTo>
                    <a:pt x="1" y="553"/>
                  </a:lnTo>
                  <a:lnTo>
                    <a:pt x="101521" y="553"/>
                  </a:lnTo>
                  <a:lnTo>
                    <a:pt x="10152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86" name="Google Shape;16186;p16"/>
            <p:cNvSpPr/>
            <p:nvPr/>
          </p:nvSpPr>
          <p:spPr>
            <a:xfrm rot="-5400000">
              <a:off x="542650" y="2855325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4057" y="1"/>
                  </a:moveTo>
                  <a:lnTo>
                    <a:pt x="3125" y="743"/>
                  </a:lnTo>
                  <a:lnTo>
                    <a:pt x="1917" y="777"/>
                  </a:lnTo>
                  <a:cubicBezTo>
                    <a:pt x="1140" y="795"/>
                    <a:pt x="484" y="1312"/>
                    <a:pt x="294" y="2072"/>
                  </a:cubicBezTo>
                  <a:lnTo>
                    <a:pt x="1" y="3435"/>
                  </a:lnTo>
                  <a:lnTo>
                    <a:pt x="1" y="3435"/>
                  </a:lnTo>
                  <a:lnTo>
                    <a:pt x="1468" y="3401"/>
                  </a:lnTo>
                  <a:cubicBezTo>
                    <a:pt x="2244" y="3384"/>
                    <a:pt x="2900" y="2848"/>
                    <a:pt x="3090" y="2106"/>
                  </a:cubicBezTo>
                  <a:lnTo>
                    <a:pt x="3332" y="984"/>
                  </a:lnTo>
                  <a:lnTo>
                    <a:pt x="4264" y="242"/>
                  </a:lnTo>
                  <a:lnTo>
                    <a:pt x="405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87" name="Google Shape;16187;p16"/>
            <p:cNvSpPr/>
            <p:nvPr/>
          </p:nvSpPr>
          <p:spPr>
            <a:xfrm rot="-5400000">
              <a:off x="542863" y="2700188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39" y="795"/>
                    <a:pt x="483" y="1312"/>
                    <a:pt x="294" y="2072"/>
                  </a:cubicBezTo>
                  <a:lnTo>
                    <a:pt x="0" y="3435"/>
                  </a:lnTo>
                  <a:lnTo>
                    <a:pt x="1467" y="3401"/>
                  </a:lnTo>
                  <a:cubicBezTo>
                    <a:pt x="2244" y="3384"/>
                    <a:pt x="2900" y="2848"/>
                    <a:pt x="3090" y="2106"/>
                  </a:cubicBezTo>
                  <a:lnTo>
                    <a:pt x="3331" y="984"/>
                  </a:lnTo>
                  <a:lnTo>
                    <a:pt x="4246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88" name="Google Shape;16188;p16"/>
            <p:cNvSpPr/>
            <p:nvPr/>
          </p:nvSpPr>
          <p:spPr>
            <a:xfrm rot="-5400000">
              <a:off x="542863" y="2544863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899" y="777"/>
                  </a:lnTo>
                  <a:cubicBezTo>
                    <a:pt x="1140" y="795"/>
                    <a:pt x="467" y="1312"/>
                    <a:pt x="277" y="2072"/>
                  </a:cubicBezTo>
                  <a:lnTo>
                    <a:pt x="1" y="3435"/>
                  </a:lnTo>
                  <a:lnTo>
                    <a:pt x="1450" y="3401"/>
                  </a:lnTo>
                  <a:cubicBezTo>
                    <a:pt x="2227" y="3384"/>
                    <a:pt x="2900" y="2848"/>
                    <a:pt x="3073" y="2106"/>
                  </a:cubicBezTo>
                  <a:lnTo>
                    <a:pt x="3314" y="984"/>
                  </a:lnTo>
                  <a:lnTo>
                    <a:pt x="4246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89" name="Google Shape;16189;p16"/>
            <p:cNvSpPr/>
            <p:nvPr/>
          </p:nvSpPr>
          <p:spPr>
            <a:xfrm rot="-5400000">
              <a:off x="542650" y="2389750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4040" y="1"/>
                  </a:moveTo>
                  <a:lnTo>
                    <a:pt x="3125" y="743"/>
                  </a:lnTo>
                  <a:lnTo>
                    <a:pt x="1917" y="777"/>
                  </a:lnTo>
                  <a:cubicBezTo>
                    <a:pt x="1140" y="795"/>
                    <a:pt x="484" y="1312"/>
                    <a:pt x="294" y="2072"/>
                  </a:cubicBezTo>
                  <a:lnTo>
                    <a:pt x="1" y="3435"/>
                  </a:lnTo>
                  <a:lnTo>
                    <a:pt x="1" y="3435"/>
                  </a:lnTo>
                  <a:lnTo>
                    <a:pt x="1468" y="3401"/>
                  </a:lnTo>
                  <a:cubicBezTo>
                    <a:pt x="2245" y="3384"/>
                    <a:pt x="2918" y="2848"/>
                    <a:pt x="3090" y="2089"/>
                  </a:cubicBezTo>
                  <a:lnTo>
                    <a:pt x="3332" y="984"/>
                  </a:lnTo>
                  <a:lnTo>
                    <a:pt x="4264" y="242"/>
                  </a:lnTo>
                  <a:lnTo>
                    <a:pt x="404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90" name="Google Shape;16190;p16"/>
            <p:cNvSpPr/>
            <p:nvPr/>
          </p:nvSpPr>
          <p:spPr>
            <a:xfrm rot="-5400000">
              <a:off x="542863" y="2234613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39" y="795"/>
                    <a:pt x="466" y="1312"/>
                    <a:pt x="294" y="2072"/>
                  </a:cubicBezTo>
                  <a:lnTo>
                    <a:pt x="0" y="3435"/>
                  </a:lnTo>
                  <a:lnTo>
                    <a:pt x="1467" y="3401"/>
                  </a:lnTo>
                  <a:cubicBezTo>
                    <a:pt x="2244" y="3384"/>
                    <a:pt x="2900" y="2848"/>
                    <a:pt x="3090" y="2106"/>
                  </a:cubicBezTo>
                  <a:lnTo>
                    <a:pt x="3331" y="984"/>
                  </a:lnTo>
                  <a:lnTo>
                    <a:pt x="4246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91" name="Google Shape;16191;p16"/>
            <p:cNvSpPr/>
            <p:nvPr/>
          </p:nvSpPr>
          <p:spPr>
            <a:xfrm rot="-5400000">
              <a:off x="542650" y="2079500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4039" y="1"/>
                  </a:moveTo>
                  <a:lnTo>
                    <a:pt x="3124" y="743"/>
                  </a:lnTo>
                  <a:lnTo>
                    <a:pt x="1916" y="777"/>
                  </a:lnTo>
                  <a:cubicBezTo>
                    <a:pt x="1157" y="795"/>
                    <a:pt x="484" y="1312"/>
                    <a:pt x="294" y="2072"/>
                  </a:cubicBezTo>
                  <a:lnTo>
                    <a:pt x="0" y="3435"/>
                  </a:lnTo>
                  <a:lnTo>
                    <a:pt x="0" y="3435"/>
                  </a:lnTo>
                  <a:lnTo>
                    <a:pt x="1468" y="3401"/>
                  </a:lnTo>
                  <a:cubicBezTo>
                    <a:pt x="2244" y="3384"/>
                    <a:pt x="2917" y="2848"/>
                    <a:pt x="3090" y="2106"/>
                  </a:cubicBezTo>
                  <a:lnTo>
                    <a:pt x="3332" y="984"/>
                  </a:lnTo>
                  <a:lnTo>
                    <a:pt x="4264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92" name="Google Shape;16192;p16"/>
            <p:cNvSpPr/>
            <p:nvPr/>
          </p:nvSpPr>
          <p:spPr>
            <a:xfrm rot="-5400000">
              <a:off x="542638" y="1924163"/>
              <a:ext cx="106625" cy="85900"/>
            </a:xfrm>
            <a:custGeom>
              <a:avLst/>
              <a:gdLst/>
              <a:ahLst/>
              <a:cxnLst/>
              <a:rect l="l" t="t" r="r" b="b"/>
              <a:pathLst>
                <a:path w="4265" h="3436" extrusionOk="0">
                  <a:moveTo>
                    <a:pt x="4040" y="1"/>
                  </a:moveTo>
                  <a:lnTo>
                    <a:pt x="3108" y="743"/>
                  </a:lnTo>
                  <a:lnTo>
                    <a:pt x="1917" y="777"/>
                  </a:lnTo>
                  <a:cubicBezTo>
                    <a:pt x="1140" y="795"/>
                    <a:pt x="484" y="1312"/>
                    <a:pt x="294" y="2072"/>
                  </a:cubicBezTo>
                  <a:lnTo>
                    <a:pt x="1" y="3435"/>
                  </a:lnTo>
                  <a:lnTo>
                    <a:pt x="1" y="3435"/>
                  </a:lnTo>
                  <a:lnTo>
                    <a:pt x="1468" y="3401"/>
                  </a:lnTo>
                  <a:cubicBezTo>
                    <a:pt x="2245" y="3384"/>
                    <a:pt x="2901" y="2848"/>
                    <a:pt x="3090" y="2106"/>
                  </a:cubicBezTo>
                  <a:lnTo>
                    <a:pt x="3332" y="984"/>
                  </a:lnTo>
                  <a:lnTo>
                    <a:pt x="4264" y="242"/>
                  </a:lnTo>
                  <a:lnTo>
                    <a:pt x="404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93" name="Google Shape;16193;p16"/>
            <p:cNvSpPr/>
            <p:nvPr/>
          </p:nvSpPr>
          <p:spPr>
            <a:xfrm rot="-5400000">
              <a:off x="542863" y="1769038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39" y="795"/>
                    <a:pt x="466" y="1312"/>
                    <a:pt x="294" y="2072"/>
                  </a:cubicBezTo>
                  <a:lnTo>
                    <a:pt x="0" y="3435"/>
                  </a:lnTo>
                  <a:lnTo>
                    <a:pt x="0" y="3435"/>
                  </a:lnTo>
                  <a:lnTo>
                    <a:pt x="1467" y="3401"/>
                  </a:lnTo>
                  <a:cubicBezTo>
                    <a:pt x="2244" y="3384"/>
                    <a:pt x="2900" y="2848"/>
                    <a:pt x="3090" y="2106"/>
                  </a:cubicBezTo>
                  <a:lnTo>
                    <a:pt x="3331" y="984"/>
                  </a:lnTo>
                  <a:lnTo>
                    <a:pt x="4246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94" name="Google Shape;16194;p16"/>
            <p:cNvSpPr/>
            <p:nvPr/>
          </p:nvSpPr>
          <p:spPr>
            <a:xfrm rot="-5400000">
              <a:off x="542863" y="1613713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22" y="1"/>
                  </a:moveTo>
                  <a:lnTo>
                    <a:pt x="3108" y="743"/>
                  </a:lnTo>
                  <a:lnTo>
                    <a:pt x="1899" y="777"/>
                  </a:lnTo>
                  <a:cubicBezTo>
                    <a:pt x="1140" y="795"/>
                    <a:pt x="467" y="1312"/>
                    <a:pt x="294" y="2072"/>
                  </a:cubicBezTo>
                  <a:lnTo>
                    <a:pt x="1" y="3435"/>
                  </a:lnTo>
                  <a:lnTo>
                    <a:pt x="1468" y="3401"/>
                  </a:lnTo>
                  <a:cubicBezTo>
                    <a:pt x="2227" y="3384"/>
                    <a:pt x="2900" y="2848"/>
                    <a:pt x="3090" y="2106"/>
                  </a:cubicBezTo>
                  <a:lnTo>
                    <a:pt x="3315" y="984"/>
                  </a:lnTo>
                  <a:lnTo>
                    <a:pt x="4247" y="242"/>
                  </a:lnTo>
                  <a:lnTo>
                    <a:pt x="402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95" name="Google Shape;16195;p16"/>
            <p:cNvSpPr/>
            <p:nvPr/>
          </p:nvSpPr>
          <p:spPr>
            <a:xfrm rot="-5400000">
              <a:off x="542863" y="1458813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40" y="1"/>
                  </a:moveTo>
                  <a:lnTo>
                    <a:pt x="3108" y="743"/>
                  </a:lnTo>
                  <a:lnTo>
                    <a:pt x="1917" y="777"/>
                  </a:lnTo>
                  <a:cubicBezTo>
                    <a:pt x="1140" y="795"/>
                    <a:pt x="484" y="1312"/>
                    <a:pt x="294" y="2072"/>
                  </a:cubicBezTo>
                  <a:lnTo>
                    <a:pt x="1" y="3435"/>
                  </a:lnTo>
                  <a:lnTo>
                    <a:pt x="1" y="3435"/>
                  </a:lnTo>
                  <a:lnTo>
                    <a:pt x="1468" y="3401"/>
                  </a:lnTo>
                  <a:cubicBezTo>
                    <a:pt x="2245" y="3384"/>
                    <a:pt x="2901" y="2848"/>
                    <a:pt x="3090" y="2106"/>
                  </a:cubicBezTo>
                  <a:lnTo>
                    <a:pt x="3332" y="984"/>
                  </a:lnTo>
                  <a:lnTo>
                    <a:pt x="4247" y="242"/>
                  </a:lnTo>
                  <a:lnTo>
                    <a:pt x="404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96" name="Google Shape;16196;p16"/>
            <p:cNvSpPr/>
            <p:nvPr/>
          </p:nvSpPr>
          <p:spPr>
            <a:xfrm rot="-5400000">
              <a:off x="542863" y="1303463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40" y="795"/>
                    <a:pt x="466" y="1312"/>
                    <a:pt x="294" y="2072"/>
                  </a:cubicBezTo>
                  <a:lnTo>
                    <a:pt x="0" y="3435"/>
                  </a:lnTo>
                  <a:lnTo>
                    <a:pt x="1468" y="3401"/>
                  </a:lnTo>
                  <a:cubicBezTo>
                    <a:pt x="2227" y="3384"/>
                    <a:pt x="2900" y="2848"/>
                    <a:pt x="3090" y="2106"/>
                  </a:cubicBezTo>
                  <a:lnTo>
                    <a:pt x="3314" y="984"/>
                  </a:lnTo>
                  <a:lnTo>
                    <a:pt x="4246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97" name="Google Shape;16197;p16"/>
            <p:cNvSpPr/>
            <p:nvPr/>
          </p:nvSpPr>
          <p:spPr>
            <a:xfrm rot="-5400000">
              <a:off x="542863" y="1148138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22" y="1"/>
                  </a:moveTo>
                  <a:lnTo>
                    <a:pt x="3108" y="743"/>
                  </a:lnTo>
                  <a:lnTo>
                    <a:pt x="1899" y="777"/>
                  </a:lnTo>
                  <a:cubicBezTo>
                    <a:pt x="1140" y="795"/>
                    <a:pt x="467" y="1312"/>
                    <a:pt x="277" y="2072"/>
                  </a:cubicBezTo>
                  <a:lnTo>
                    <a:pt x="1" y="3435"/>
                  </a:lnTo>
                  <a:lnTo>
                    <a:pt x="1451" y="3401"/>
                  </a:lnTo>
                  <a:cubicBezTo>
                    <a:pt x="2227" y="3384"/>
                    <a:pt x="2900" y="2848"/>
                    <a:pt x="3073" y="2106"/>
                  </a:cubicBezTo>
                  <a:lnTo>
                    <a:pt x="3315" y="984"/>
                  </a:lnTo>
                  <a:lnTo>
                    <a:pt x="4247" y="242"/>
                  </a:lnTo>
                  <a:lnTo>
                    <a:pt x="402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98" name="Google Shape;16198;p16"/>
            <p:cNvSpPr/>
            <p:nvPr/>
          </p:nvSpPr>
          <p:spPr>
            <a:xfrm rot="-5400000">
              <a:off x="542650" y="993000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39" y="795"/>
                    <a:pt x="483" y="1312"/>
                    <a:pt x="293" y="2072"/>
                  </a:cubicBezTo>
                  <a:lnTo>
                    <a:pt x="0" y="3435"/>
                  </a:lnTo>
                  <a:lnTo>
                    <a:pt x="0" y="3435"/>
                  </a:lnTo>
                  <a:lnTo>
                    <a:pt x="1467" y="3401"/>
                  </a:lnTo>
                  <a:cubicBezTo>
                    <a:pt x="2244" y="3384"/>
                    <a:pt x="2900" y="2848"/>
                    <a:pt x="3090" y="2106"/>
                  </a:cubicBezTo>
                  <a:lnTo>
                    <a:pt x="3331" y="984"/>
                  </a:lnTo>
                  <a:lnTo>
                    <a:pt x="4263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99" name="Google Shape;16199;p16"/>
            <p:cNvSpPr/>
            <p:nvPr/>
          </p:nvSpPr>
          <p:spPr>
            <a:xfrm rot="-5400000">
              <a:off x="542863" y="837888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40" y="795"/>
                    <a:pt x="467" y="1312"/>
                    <a:pt x="294" y="2072"/>
                  </a:cubicBezTo>
                  <a:lnTo>
                    <a:pt x="1" y="3435"/>
                  </a:lnTo>
                  <a:lnTo>
                    <a:pt x="1468" y="3401"/>
                  </a:lnTo>
                  <a:cubicBezTo>
                    <a:pt x="2227" y="3384"/>
                    <a:pt x="2900" y="2848"/>
                    <a:pt x="3090" y="2106"/>
                  </a:cubicBezTo>
                  <a:lnTo>
                    <a:pt x="3332" y="984"/>
                  </a:lnTo>
                  <a:lnTo>
                    <a:pt x="4246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00" name="Google Shape;16200;p16"/>
            <p:cNvSpPr/>
            <p:nvPr/>
          </p:nvSpPr>
          <p:spPr>
            <a:xfrm rot="-5400000">
              <a:off x="542650" y="682775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4039" y="1"/>
                  </a:moveTo>
                  <a:lnTo>
                    <a:pt x="3125" y="743"/>
                  </a:lnTo>
                  <a:lnTo>
                    <a:pt x="1917" y="777"/>
                  </a:lnTo>
                  <a:cubicBezTo>
                    <a:pt x="1157" y="795"/>
                    <a:pt x="484" y="1312"/>
                    <a:pt x="294" y="2072"/>
                  </a:cubicBezTo>
                  <a:lnTo>
                    <a:pt x="1" y="3435"/>
                  </a:lnTo>
                  <a:lnTo>
                    <a:pt x="1468" y="3401"/>
                  </a:lnTo>
                  <a:cubicBezTo>
                    <a:pt x="2244" y="3384"/>
                    <a:pt x="2918" y="2848"/>
                    <a:pt x="3090" y="2106"/>
                  </a:cubicBezTo>
                  <a:lnTo>
                    <a:pt x="3332" y="984"/>
                  </a:lnTo>
                  <a:lnTo>
                    <a:pt x="4264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01" name="Google Shape;16201;p16"/>
            <p:cNvSpPr/>
            <p:nvPr/>
          </p:nvSpPr>
          <p:spPr>
            <a:xfrm rot="-5400000">
              <a:off x="542863" y="527638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39" y="795"/>
                    <a:pt x="483" y="1312"/>
                    <a:pt x="294" y="2072"/>
                  </a:cubicBezTo>
                  <a:lnTo>
                    <a:pt x="0" y="3435"/>
                  </a:lnTo>
                  <a:lnTo>
                    <a:pt x="1467" y="3401"/>
                  </a:lnTo>
                  <a:cubicBezTo>
                    <a:pt x="2244" y="3384"/>
                    <a:pt x="2900" y="2848"/>
                    <a:pt x="3090" y="2106"/>
                  </a:cubicBezTo>
                  <a:lnTo>
                    <a:pt x="3331" y="984"/>
                  </a:lnTo>
                  <a:lnTo>
                    <a:pt x="4246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02" name="Google Shape;16202;p16"/>
            <p:cNvSpPr/>
            <p:nvPr/>
          </p:nvSpPr>
          <p:spPr>
            <a:xfrm rot="-5400000">
              <a:off x="-332767" y="3805333"/>
              <a:ext cx="1771559" cy="13825"/>
            </a:xfrm>
            <a:custGeom>
              <a:avLst/>
              <a:gdLst/>
              <a:ahLst/>
              <a:cxnLst/>
              <a:rect l="l" t="t" r="r" b="b"/>
              <a:pathLst>
                <a:path w="101522" h="553" extrusionOk="0">
                  <a:moveTo>
                    <a:pt x="1" y="0"/>
                  </a:moveTo>
                  <a:lnTo>
                    <a:pt x="1" y="553"/>
                  </a:lnTo>
                  <a:lnTo>
                    <a:pt x="101521" y="553"/>
                  </a:lnTo>
                  <a:lnTo>
                    <a:pt x="10152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03" name="Google Shape;16203;p16"/>
            <p:cNvSpPr/>
            <p:nvPr/>
          </p:nvSpPr>
          <p:spPr>
            <a:xfrm rot="-5400000">
              <a:off x="542650" y="4560500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4039" y="1"/>
                  </a:moveTo>
                  <a:lnTo>
                    <a:pt x="3124" y="743"/>
                  </a:lnTo>
                  <a:lnTo>
                    <a:pt x="1916" y="777"/>
                  </a:lnTo>
                  <a:cubicBezTo>
                    <a:pt x="1157" y="795"/>
                    <a:pt x="484" y="1312"/>
                    <a:pt x="294" y="2072"/>
                  </a:cubicBezTo>
                  <a:lnTo>
                    <a:pt x="0" y="3435"/>
                  </a:lnTo>
                  <a:lnTo>
                    <a:pt x="0" y="3435"/>
                  </a:lnTo>
                  <a:lnTo>
                    <a:pt x="1468" y="3401"/>
                  </a:lnTo>
                  <a:cubicBezTo>
                    <a:pt x="2244" y="3384"/>
                    <a:pt x="2917" y="2848"/>
                    <a:pt x="3090" y="2106"/>
                  </a:cubicBezTo>
                  <a:lnTo>
                    <a:pt x="3332" y="984"/>
                  </a:lnTo>
                  <a:lnTo>
                    <a:pt x="4264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04" name="Google Shape;16204;p16"/>
            <p:cNvSpPr/>
            <p:nvPr/>
          </p:nvSpPr>
          <p:spPr>
            <a:xfrm rot="-5400000">
              <a:off x="542638" y="4405163"/>
              <a:ext cx="106625" cy="85900"/>
            </a:xfrm>
            <a:custGeom>
              <a:avLst/>
              <a:gdLst/>
              <a:ahLst/>
              <a:cxnLst/>
              <a:rect l="l" t="t" r="r" b="b"/>
              <a:pathLst>
                <a:path w="4265" h="3436" extrusionOk="0">
                  <a:moveTo>
                    <a:pt x="4040" y="1"/>
                  </a:moveTo>
                  <a:lnTo>
                    <a:pt x="3108" y="743"/>
                  </a:lnTo>
                  <a:lnTo>
                    <a:pt x="1917" y="777"/>
                  </a:lnTo>
                  <a:cubicBezTo>
                    <a:pt x="1140" y="795"/>
                    <a:pt x="484" y="1312"/>
                    <a:pt x="294" y="2072"/>
                  </a:cubicBezTo>
                  <a:lnTo>
                    <a:pt x="1" y="3435"/>
                  </a:lnTo>
                  <a:lnTo>
                    <a:pt x="1" y="3435"/>
                  </a:lnTo>
                  <a:lnTo>
                    <a:pt x="1468" y="3401"/>
                  </a:lnTo>
                  <a:cubicBezTo>
                    <a:pt x="2245" y="3384"/>
                    <a:pt x="2901" y="2848"/>
                    <a:pt x="3090" y="2106"/>
                  </a:cubicBezTo>
                  <a:lnTo>
                    <a:pt x="3332" y="984"/>
                  </a:lnTo>
                  <a:lnTo>
                    <a:pt x="4264" y="242"/>
                  </a:lnTo>
                  <a:lnTo>
                    <a:pt x="404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05" name="Google Shape;16205;p16"/>
            <p:cNvSpPr/>
            <p:nvPr/>
          </p:nvSpPr>
          <p:spPr>
            <a:xfrm rot="-5400000">
              <a:off x="542863" y="4250038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39" y="795"/>
                    <a:pt x="466" y="1312"/>
                    <a:pt x="294" y="2072"/>
                  </a:cubicBezTo>
                  <a:lnTo>
                    <a:pt x="0" y="3435"/>
                  </a:lnTo>
                  <a:lnTo>
                    <a:pt x="0" y="3435"/>
                  </a:lnTo>
                  <a:lnTo>
                    <a:pt x="1467" y="3401"/>
                  </a:lnTo>
                  <a:cubicBezTo>
                    <a:pt x="2244" y="3384"/>
                    <a:pt x="2900" y="2848"/>
                    <a:pt x="3090" y="2106"/>
                  </a:cubicBezTo>
                  <a:lnTo>
                    <a:pt x="3331" y="984"/>
                  </a:lnTo>
                  <a:lnTo>
                    <a:pt x="4246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06" name="Google Shape;16206;p16"/>
            <p:cNvSpPr/>
            <p:nvPr/>
          </p:nvSpPr>
          <p:spPr>
            <a:xfrm rot="-5400000">
              <a:off x="542863" y="4094713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22" y="1"/>
                  </a:moveTo>
                  <a:lnTo>
                    <a:pt x="3108" y="743"/>
                  </a:lnTo>
                  <a:lnTo>
                    <a:pt x="1899" y="777"/>
                  </a:lnTo>
                  <a:cubicBezTo>
                    <a:pt x="1140" y="795"/>
                    <a:pt x="467" y="1312"/>
                    <a:pt x="294" y="2072"/>
                  </a:cubicBezTo>
                  <a:lnTo>
                    <a:pt x="1" y="3435"/>
                  </a:lnTo>
                  <a:lnTo>
                    <a:pt x="1468" y="3401"/>
                  </a:lnTo>
                  <a:cubicBezTo>
                    <a:pt x="2227" y="3384"/>
                    <a:pt x="2900" y="2848"/>
                    <a:pt x="3090" y="2106"/>
                  </a:cubicBezTo>
                  <a:lnTo>
                    <a:pt x="3315" y="984"/>
                  </a:lnTo>
                  <a:lnTo>
                    <a:pt x="4247" y="242"/>
                  </a:lnTo>
                  <a:lnTo>
                    <a:pt x="402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07" name="Google Shape;16207;p16"/>
            <p:cNvSpPr/>
            <p:nvPr/>
          </p:nvSpPr>
          <p:spPr>
            <a:xfrm rot="-5400000">
              <a:off x="542863" y="3939813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40" y="1"/>
                  </a:moveTo>
                  <a:lnTo>
                    <a:pt x="3108" y="743"/>
                  </a:lnTo>
                  <a:lnTo>
                    <a:pt x="1917" y="777"/>
                  </a:lnTo>
                  <a:cubicBezTo>
                    <a:pt x="1140" y="795"/>
                    <a:pt x="484" y="1312"/>
                    <a:pt x="294" y="2072"/>
                  </a:cubicBezTo>
                  <a:lnTo>
                    <a:pt x="1" y="3435"/>
                  </a:lnTo>
                  <a:lnTo>
                    <a:pt x="1" y="3435"/>
                  </a:lnTo>
                  <a:lnTo>
                    <a:pt x="1468" y="3401"/>
                  </a:lnTo>
                  <a:cubicBezTo>
                    <a:pt x="2245" y="3384"/>
                    <a:pt x="2901" y="2848"/>
                    <a:pt x="3090" y="2106"/>
                  </a:cubicBezTo>
                  <a:lnTo>
                    <a:pt x="3332" y="984"/>
                  </a:lnTo>
                  <a:lnTo>
                    <a:pt x="4247" y="242"/>
                  </a:lnTo>
                  <a:lnTo>
                    <a:pt x="404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08" name="Google Shape;16208;p16"/>
            <p:cNvSpPr/>
            <p:nvPr/>
          </p:nvSpPr>
          <p:spPr>
            <a:xfrm rot="-5400000">
              <a:off x="542863" y="3784463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40" y="795"/>
                    <a:pt x="466" y="1312"/>
                    <a:pt x="294" y="2072"/>
                  </a:cubicBezTo>
                  <a:lnTo>
                    <a:pt x="0" y="3435"/>
                  </a:lnTo>
                  <a:lnTo>
                    <a:pt x="1468" y="3401"/>
                  </a:lnTo>
                  <a:cubicBezTo>
                    <a:pt x="2227" y="3384"/>
                    <a:pt x="2900" y="2848"/>
                    <a:pt x="3090" y="2106"/>
                  </a:cubicBezTo>
                  <a:lnTo>
                    <a:pt x="3314" y="984"/>
                  </a:lnTo>
                  <a:lnTo>
                    <a:pt x="4246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09" name="Google Shape;16209;p16"/>
            <p:cNvSpPr/>
            <p:nvPr/>
          </p:nvSpPr>
          <p:spPr>
            <a:xfrm rot="-5400000">
              <a:off x="542863" y="3629138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22" y="1"/>
                  </a:moveTo>
                  <a:lnTo>
                    <a:pt x="3108" y="743"/>
                  </a:lnTo>
                  <a:lnTo>
                    <a:pt x="1899" y="777"/>
                  </a:lnTo>
                  <a:cubicBezTo>
                    <a:pt x="1140" y="795"/>
                    <a:pt x="467" y="1312"/>
                    <a:pt x="277" y="2072"/>
                  </a:cubicBezTo>
                  <a:lnTo>
                    <a:pt x="1" y="3435"/>
                  </a:lnTo>
                  <a:lnTo>
                    <a:pt x="1451" y="3401"/>
                  </a:lnTo>
                  <a:cubicBezTo>
                    <a:pt x="2227" y="3384"/>
                    <a:pt x="2900" y="2848"/>
                    <a:pt x="3073" y="2106"/>
                  </a:cubicBezTo>
                  <a:lnTo>
                    <a:pt x="3315" y="984"/>
                  </a:lnTo>
                  <a:lnTo>
                    <a:pt x="4247" y="242"/>
                  </a:lnTo>
                  <a:lnTo>
                    <a:pt x="402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10" name="Google Shape;16210;p16"/>
            <p:cNvSpPr/>
            <p:nvPr/>
          </p:nvSpPr>
          <p:spPr>
            <a:xfrm rot="-5400000">
              <a:off x="542650" y="3474000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39" y="795"/>
                    <a:pt x="483" y="1312"/>
                    <a:pt x="293" y="2072"/>
                  </a:cubicBezTo>
                  <a:lnTo>
                    <a:pt x="0" y="3435"/>
                  </a:lnTo>
                  <a:lnTo>
                    <a:pt x="0" y="3435"/>
                  </a:lnTo>
                  <a:lnTo>
                    <a:pt x="1467" y="3401"/>
                  </a:lnTo>
                  <a:cubicBezTo>
                    <a:pt x="2244" y="3384"/>
                    <a:pt x="2900" y="2848"/>
                    <a:pt x="3090" y="2106"/>
                  </a:cubicBezTo>
                  <a:lnTo>
                    <a:pt x="3331" y="984"/>
                  </a:lnTo>
                  <a:lnTo>
                    <a:pt x="4263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11" name="Google Shape;16211;p16"/>
            <p:cNvSpPr/>
            <p:nvPr/>
          </p:nvSpPr>
          <p:spPr>
            <a:xfrm rot="-5400000">
              <a:off x="542863" y="3318888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40" y="795"/>
                    <a:pt x="467" y="1312"/>
                    <a:pt x="294" y="2072"/>
                  </a:cubicBezTo>
                  <a:lnTo>
                    <a:pt x="1" y="3435"/>
                  </a:lnTo>
                  <a:lnTo>
                    <a:pt x="1468" y="3401"/>
                  </a:lnTo>
                  <a:cubicBezTo>
                    <a:pt x="2227" y="3384"/>
                    <a:pt x="2900" y="2848"/>
                    <a:pt x="3090" y="2106"/>
                  </a:cubicBezTo>
                  <a:lnTo>
                    <a:pt x="3332" y="984"/>
                  </a:lnTo>
                  <a:lnTo>
                    <a:pt x="4246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12" name="Google Shape;16212;p16"/>
            <p:cNvSpPr/>
            <p:nvPr/>
          </p:nvSpPr>
          <p:spPr>
            <a:xfrm rot="-5400000">
              <a:off x="542650" y="3163775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4039" y="1"/>
                  </a:moveTo>
                  <a:lnTo>
                    <a:pt x="3125" y="743"/>
                  </a:lnTo>
                  <a:lnTo>
                    <a:pt x="1917" y="777"/>
                  </a:lnTo>
                  <a:cubicBezTo>
                    <a:pt x="1157" y="795"/>
                    <a:pt x="484" y="1312"/>
                    <a:pt x="294" y="2072"/>
                  </a:cubicBezTo>
                  <a:lnTo>
                    <a:pt x="1" y="3435"/>
                  </a:lnTo>
                  <a:lnTo>
                    <a:pt x="1468" y="3401"/>
                  </a:lnTo>
                  <a:cubicBezTo>
                    <a:pt x="2244" y="3384"/>
                    <a:pt x="2918" y="2848"/>
                    <a:pt x="3090" y="2106"/>
                  </a:cubicBezTo>
                  <a:lnTo>
                    <a:pt x="3332" y="984"/>
                  </a:lnTo>
                  <a:lnTo>
                    <a:pt x="4264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13" name="Google Shape;16213;p16"/>
            <p:cNvSpPr/>
            <p:nvPr/>
          </p:nvSpPr>
          <p:spPr>
            <a:xfrm rot="-5400000">
              <a:off x="542863" y="3008638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39" y="795"/>
                    <a:pt x="483" y="1312"/>
                    <a:pt x="294" y="2072"/>
                  </a:cubicBezTo>
                  <a:lnTo>
                    <a:pt x="0" y="3435"/>
                  </a:lnTo>
                  <a:lnTo>
                    <a:pt x="1467" y="3401"/>
                  </a:lnTo>
                  <a:cubicBezTo>
                    <a:pt x="2244" y="3384"/>
                    <a:pt x="2900" y="2848"/>
                    <a:pt x="3090" y="2106"/>
                  </a:cubicBezTo>
                  <a:lnTo>
                    <a:pt x="3331" y="984"/>
                  </a:lnTo>
                  <a:lnTo>
                    <a:pt x="4246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214" name="Google Shape;16214;p16"/>
          <p:cNvGrpSpPr/>
          <p:nvPr/>
        </p:nvGrpSpPr>
        <p:grpSpPr>
          <a:xfrm>
            <a:off x="11340134" y="593934"/>
            <a:ext cx="123733" cy="5670100"/>
            <a:chOff x="426075" y="445025"/>
            <a:chExt cx="92800" cy="4252575"/>
          </a:xfrm>
        </p:grpSpPr>
        <p:grpSp>
          <p:nvGrpSpPr>
            <p:cNvPr id="16215" name="Google Shape;16215;p16"/>
            <p:cNvGrpSpPr/>
            <p:nvPr/>
          </p:nvGrpSpPr>
          <p:grpSpPr>
            <a:xfrm>
              <a:off x="426075" y="445025"/>
              <a:ext cx="92800" cy="2538050"/>
              <a:chOff x="4777625" y="932350"/>
              <a:chExt cx="92800" cy="2538050"/>
            </a:xfrm>
          </p:grpSpPr>
          <p:sp>
            <p:nvSpPr>
              <p:cNvPr id="16216" name="Google Shape;16216;p16"/>
              <p:cNvSpPr/>
              <p:nvPr/>
            </p:nvSpPr>
            <p:spPr>
              <a:xfrm rot="-5400000">
                <a:off x="3594488" y="2194463"/>
                <a:ext cx="2538050" cy="13825"/>
              </a:xfrm>
              <a:custGeom>
                <a:avLst/>
                <a:gdLst/>
                <a:ahLst/>
                <a:cxnLst/>
                <a:rect l="l" t="t" r="r" b="b"/>
                <a:pathLst>
                  <a:path w="101522" h="553" extrusionOk="0">
                    <a:moveTo>
                      <a:pt x="1" y="0"/>
                    </a:moveTo>
                    <a:lnTo>
                      <a:pt x="1" y="553"/>
                    </a:lnTo>
                    <a:lnTo>
                      <a:pt x="101521" y="553"/>
                    </a:lnTo>
                    <a:lnTo>
                      <a:pt x="1015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17" name="Google Shape;16217;p16"/>
              <p:cNvSpPr/>
              <p:nvPr/>
            </p:nvSpPr>
            <p:spPr>
              <a:xfrm rot="-5400000">
                <a:off x="4767488" y="3302313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1" y="1"/>
                    </a:moveTo>
                    <a:lnTo>
                      <a:pt x="294" y="1364"/>
                    </a:lnTo>
                    <a:cubicBezTo>
                      <a:pt x="467" y="2124"/>
                      <a:pt x="1140" y="2642"/>
                      <a:pt x="1899" y="2659"/>
                    </a:cubicBezTo>
                    <a:lnTo>
                      <a:pt x="3108" y="2693"/>
                    </a:lnTo>
                    <a:lnTo>
                      <a:pt x="4022" y="3436"/>
                    </a:lnTo>
                    <a:lnTo>
                      <a:pt x="4247" y="3194"/>
                    </a:lnTo>
                    <a:lnTo>
                      <a:pt x="3315" y="2452"/>
                    </a:lnTo>
                    <a:lnTo>
                      <a:pt x="3090" y="1347"/>
                    </a:lnTo>
                    <a:cubicBezTo>
                      <a:pt x="2900" y="588"/>
                      <a:pt x="2245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18" name="Google Shape;16218;p16"/>
              <p:cNvSpPr/>
              <p:nvPr/>
            </p:nvSpPr>
            <p:spPr>
              <a:xfrm rot="-5400000">
                <a:off x="4767275" y="3147175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0" y="1"/>
                    </a:moveTo>
                    <a:lnTo>
                      <a:pt x="293" y="1364"/>
                    </a:lnTo>
                    <a:cubicBezTo>
                      <a:pt x="483" y="2124"/>
                      <a:pt x="1139" y="2642"/>
                      <a:pt x="1916" y="2659"/>
                    </a:cubicBezTo>
                    <a:lnTo>
                      <a:pt x="3124" y="2693"/>
                    </a:lnTo>
                    <a:lnTo>
                      <a:pt x="4039" y="3436"/>
                    </a:lnTo>
                    <a:lnTo>
                      <a:pt x="4263" y="3194"/>
                    </a:lnTo>
                    <a:lnTo>
                      <a:pt x="3331" y="2452"/>
                    </a:lnTo>
                    <a:lnTo>
                      <a:pt x="3090" y="1347"/>
                    </a:lnTo>
                    <a:cubicBezTo>
                      <a:pt x="2917" y="588"/>
                      <a:pt x="2244" y="53"/>
                      <a:pt x="1467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19" name="Google Shape;16219;p16"/>
              <p:cNvSpPr/>
              <p:nvPr/>
            </p:nvSpPr>
            <p:spPr>
              <a:xfrm rot="-5400000">
                <a:off x="4767488" y="2992063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1" y="1"/>
                    </a:moveTo>
                    <a:lnTo>
                      <a:pt x="294" y="1364"/>
                    </a:lnTo>
                    <a:cubicBezTo>
                      <a:pt x="484" y="2124"/>
                      <a:pt x="1140" y="2642"/>
                      <a:pt x="1916" y="2659"/>
                    </a:cubicBezTo>
                    <a:lnTo>
                      <a:pt x="3107" y="2693"/>
                    </a:lnTo>
                    <a:lnTo>
                      <a:pt x="4039" y="3436"/>
                    </a:lnTo>
                    <a:lnTo>
                      <a:pt x="4246" y="3194"/>
                    </a:lnTo>
                    <a:lnTo>
                      <a:pt x="3332" y="2452"/>
                    </a:lnTo>
                    <a:lnTo>
                      <a:pt x="3090" y="1347"/>
                    </a:lnTo>
                    <a:cubicBezTo>
                      <a:pt x="2900" y="588"/>
                      <a:pt x="2244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20" name="Google Shape;16220;p16"/>
              <p:cNvSpPr/>
              <p:nvPr/>
            </p:nvSpPr>
            <p:spPr>
              <a:xfrm rot="-5400000">
                <a:off x="4767488" y="2836738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1" y="1"/>
                    </a:moveTo>
                    <a:lnTo>
                      <a:pt x="294" y="1364"/>
                    </a:lnTo>
                    <a:cubicBezTo>
                      <a:pt x="467" y="2124"/>
                      <a:pt x="1140" y="2642"/>
                      <a:pt x="1917" y="2659"/>
                    </a:cubicBezTo>
                    <a:lnTo>
                      <a:pt x="3108" y="2693"/>
                    </a:lnTo>
                    <a:lnTo>
                      <a:pt x="4040" y="3436"/>
                    </a:lnTo>
                    <a:lnTo>
                      <a:pt x="4247" y="3194"/>
                    </a:lnTo>
                    <a:lnTo>
                      <a:pt x="3315" y="2452"/>
                    </a:lnTo>
                    <a:lnTo>
                      <a:pt x="3090" y="1347"/>
                    </a:lnTo>
                    <a:cubicBezTo>
                      <a:pt x="2901" y="588"/>
                      <a:pt x="2227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21" name="Google Shape;16221;p16"/>
              <p:cNvSpPr/>
              <p:nvPr/>
            </p:nvSpPr>
            <p:spPr>
              <a:xfrm rot="-5400000">
                <a:off x="4767275" y="2681600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0" y="1"/>
                    </a:moveTo>
                    <a:lnTo>
                      <a:pt x="294" y="1364"/>
                    </a:lnTo>
                    <a:cubicBezTo>
                      <a:pt x="483" y="2124"/>
                      <a:pt x="1139" y="2642"/>
                      <a:pt x="1916" y="2659"/>
                    </a:cubicBezTo>
                    <a:lnTo>
                      <a:pt x="3124" y="2693"/>
                    </a:lnTo>
                    <a:lnTo>
                      <a:pt x="4039" y="3436"/>
                    </a:lnTo>
                    <a:lnTo>
                      <a:pt x="4263" y="3194"/>
                    </a:lnTo>
                    <a:lnTo>
                      <a:pt x="3331" y="2452"/>
                    </a:lnTo>
                    <a:lnTo>
                      <a:pt x="3090" y="1347"/>
                    </a:lnTo>
                    <a:cubicBezTo>
                      <a:pt x="2900" y="588"/>
                      <a:pt x="2244" y="53"/>
                      <a:pt x="1467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22" name="Google Shape;16222;p16"/>
              <p:cNvSpPr/>
              <p:nvPr/>
            </p:nvSpPr>
            <p:spPr>
              <a:xfrm rot="-5400000">
                <a:off x="4767488" y="2526488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1" y="1"/>
                    </a:moveTo>
                    <a:lnTo>
                      <a:pt x="294" y="1364"/>
                    </a:lnTo>
                    <a:cubicBezTo>
                      <a:pt x="467" y="2124"/>
                      <a:pt x="1140" y="2642"/>
                      <a:pt x="1916" y="2659"/>
                    </a:cubicBezTo>
                    <a:lnTo>
                      <a:pt x="3107" y="2693"/>
                    </a:lnTo>
                    <a:lnTo>
                      <a:pt x="4039" y="3436"/>
                    </a:lnTo>
                    <a:lnTo>
                      <a:pt x="4246" y="3194"/>
                    </a:lnTo>
                    <a:lnTo>
                      <a:pt x="3332" y="2452"/>
                    </a:lnTo>
                    <a:lnTo>
                      <a:pt x="3090" y="1347"/>
                    </a:lnTo>
                    <a:cubicBezTo>
                      <a:pt x="2900" y="588"/>
                      <a:pt x="2244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23" name="Google Shape;16223;p16"/>
              <p:cNvSpPr/>
              <p:nvPr/>
            </p:nvSpPr>
            <p:spPr>
              <a:xfrm rot="-5400000">
                <a:off x="4767500" y="2371150"/>
                <a:ext cx="10615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6" h="3436" extrusionOk="0">
                    <a:moveTo>
                      <a:pt x="0" y="1"/>
                    </a:moveTo>
                    <a:lnTo>
                      <a:pt x="293" y="1364"/>
                    </a:lnTo>
                    <a:cubicBezTo>
                      <a:pt x="466" y="2124"/>
                      <a:pt x="1139" y="2642"/>
                      <a:pt x="1899" y="2659"/>
                    </a:cubicBezTo>
                    <a:lnTo>
                      <a:pt x="3107" y="2693"/>
                    </a:lnTo>
                    <a:lnTo>
                      <a:pt x="4022" y="3436"/>
                    </a:lnTo>
                    <a:lnTo>
                      <a:pt x="4246" y="3194"/>
                    </a:lnTo>
                    <a:lnTo>
                      <a:pt x="3314" y="2452"/>
                    </a:lnTo>
                    <a:lnTo>
                      <a:pt x="3072" y="1347"/>
                    </a:lnTo>
                    <a:cubicBezTo>
                      <a:pt x="2900" y="588"/>
                      <a:pt x="2227" y="53"/>
                      <a:pt x="1467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24" name="Google Shape;16224;p16"/>
              <p:cNvSpPr/>
              <p:nvPr/>
            </p:nvSpPr>
            <p:spPr>
              <a:xfrm rot="-5400000">
                <a:off x="4767275" y="2216025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0" y="1"/>
                    </a:moveTo>
                    <a:lnTo>
                      <a:pt x="294" y="1364"/>
                    </a:lnTo>
                    <a:cubicBezTo>
                      <a:pt x="484" y="2124"/>
                      <a:pt x="1139" y="2642"/>
                      <a:pt x="1916" y="2659"/>
                    </a:cubicBezTo>
                    <a:lnTo>
                      <a:pt x="3124" y="2693"/>
                    </a:lnTo>
                    <a:lnTo>
                      <a:pt x="4039" y="3436"/>
                    </a:lnTo>
                    <a:lnTo>
                      <a:pt x="4263" y="3194"/>
                    </a:lnTo>
                    <a:lnTo>
                      <a:pt x="3331" y="2452"/>
                    </a:lnTo>
                    <a:lnTo>
                      <a:pt x="3090" y="1347"/>
                    </a:lnTo>
                    <a:cubicBezTo>
                      <a:pt x="2900" y="588"/>
                      <a:pt x="2244" y="53"/>
                      <a:pt x="1467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25" name="Google Shape;16225;p16"/>
              <p:cNvSpPr/>
              <p:nvPr/>
            </p:nvSpPr>
            <p:spPr>
              <a:xfrm rot="-5400000">
                <a:off x="4767488" y="2060913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1" y="1"/>
                    </a:moveTo>
                    <a:lnTo>
                      <a:pt x="294" y="1364"/>
                    </a:lnTo>
                    <a:cubicBezTo>
                      <a:pt x="467" y="2124"/>
                      <a:pt x="1140" y="2642"/>
                      <a:pt x="1916" y="2659"/>
                    </a:cubicBezTo>
                    <a:lnTo>
                      <a:pt x="3107" y="2693"/>
                    </a:lnTo>
                    <a:lnTo>
                      <a:pt x="4039" y="3436"/>
                    </a:lnTo>
                    <a:lnTo>
                      <a:pt x="4247" y="3194"/>
                    </a:lnTo>
                    <a:lnTo>
                      <a:pt x="3332" y="2452"/>
                    </a:lnTo>
                    <a:lnTo>
                      <a:pt x="3090" y="1347"/>
                    </a:lnTo>
                    <a:cubicBezTo>
                      <a:pt x="2900" y="588"/>
                      <a:pt x="2244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26" name="Google Shape;16226;p16"/>
              <p:cNvSpPr/>
              <p:nvPr/>
            </p:nvSpPr>
            <p:spPr>
              <a:xfrm rot="-5400000">
                <a:off x="4767275" y="1905800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1" y="1"/>
                    </a:moveTo>
                    <a:lnTo>
                      <a:pt x="294" y="1364"/>
                    </a:lnTo>
                    <a:cubicBezTo>
                      <a:pt x="484" y="2124"/>
                      <a:pt x="1157" y="2642"/>
                      <a:pt x="1917" y="2659"/>
                    </a:cubicBezTo>
                    <a:lnTo>
                      <a:pt x="3125" y="2693"/>
                    </a:lnTo>
                    <a:lnTo>
                      <a:pt x="4040" y="3436"/>
                    </a:lnTo>
                    <a:lnTo>
                      <a:pt x="4264" y="3194"/>
                    </a:lnTo>
                    <a:lnTo>
                      <a:pt x="3332" y="2452"/>
                    </a:lnTo>
                    <a:lnTo>
                      <a:pt x="3090" y="1347"/>
                    </a:lnTo>
                    <a:cubicBezTo>
                      <a:pt x="2900" y="588"/>
                      <a:pt x="2245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27" name="Google Shape;16227;p16"/>
              <p:cNvSpPr/>
              <p:nvPr/>
            </p:nvSpPr>
            <p:spPr>
              <a:xfrm rot="-5400000">
                <a:off x="4767275" y="1750450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0" y="1"/>
                    </a:moveTo>
                    <a:lnTo>
                      <a:pt x="294" y="1364"/>
                    </a:lnTo>
                    <a:cubicBezTo>
                      <a:pt x="484" y="2124"/>
                      <a:pt x="1139" y="2642"/>
                      <a:pt x="1916" y="2659"/>
                    </a:cubicBezTo>
                    <a:lnTo>
                      <a:pt x="3107" y="2693"/>
                    </a:lnTo>
                    <a:lnTo>
                      <a:pt x="4039" y="3436"/>
                    </a:lnTo>
                    <a:lnTo>
                      <a:pt x="4263" y="3194"/>
                    </a:lnTo>
                    <a:lnTo>
                      <a:pt x="3331" y="2452"/>
                    </a:lnTo>
                    <a:lnTo>
                      <a:pt x="3090" y="1347"/>
                    </a:lnTo>
                    <a:cubicBezTo>
                      <a:pt x="2900" y="588"/>
                      <a:pt x="2244" y="53"/>
                      <a:pt x="1467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28" name="Google Shape;16228;p16"/>
              <p:cNvSpPr/>
              <p:nvPr/>
            </p:nvSpPr>
            <p:spPr>
              <a:xfrm rot="-5400000">
                <a:off x="4767488" y="1595338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1" y="1"/>
                    </a:moveTo>
                    <a:lnTo>
                      <a:pt x="294" y="1364"/>
                    </a:lnTo>
                    <a:cubicBezTo>
                      <a:pt x="467" y="2124"/>
                      <a:pt x="1140" y="2642"/>
                      <a:pt x="1917" y="2659"/>
                    </a:cubicBezTo>
                    <a:lnTo>
                      <a:pt x="3107" y="2693"/>
                    </a:lnTo>
                    <a:lnTo>
                      <a:pt x="4040" y="3436"/>
                    </a:lnTo>
                    <a:lnTo>
                      <a:pt x="4247" y="3194"/>
                    </a:lnTo>
                    <a:lnTo>
                      <a:pt x="3332" y="2452"/>
                    </a:lnTo>
                    <a:lnTo>
                      <a:pt x="3090" y="1347"/>
                    </a:lnTo>
                    <a:cubicBezTo>
                      <a:pt x="2900" y="588"/>
                      <a:pt x="2227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29" name="Google Shape;16229;p16"/>
              <p:cNvSpPr/>
              <p:nvPr/>
            </p:nvSpPr>
            <p:spPr>
              <a:xfrm rot="-5400000">
                <a:off x="4767263" y="1440213"/>
                <a:ext cx="10662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3436" extrusionOk="0">
                    <a:moveTo>
                      <a:pt x="1" y="1"/>
                    </a:moveTo>
                    <a:lnTo>
                      <a:pt x="312" y="1364"/>
                    </a:lnTo>
                    <a:cubicBezTo>
                      <a:pt x="484" y="2124"/>
                      <a:pt x="1157" y="2642"/>
                      <a:pt x="1917" y="2659"/>
                    </a:cubicBezTo>
                    <a:lnTo>
                      <a:pt x="3125" y="2693"/>
                    </a:lnTo>
                    <a:lnTo>
                      <a:pt x="4040" y="3436"/>
                    </a:lnTo>
                    <a:lnTo>
                      <a:pt x="4264" y="3194"/>
                    </a:lnTo>
                    <a:lnTo>
                      <a:pt x="3332" y="2452"/>
                    </a:lnTo>
                    <a:lnTo>
                      <a:pt x="3090" y="1347"/>
                    </a:lnTo>
                    <a:cubicBezTo>
                      <a:pt x="2918" y="588"/>
                      <a:pt x="2245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30" name="Google Shape;16230;p16"/>
              <p:cNvSpPr/>
              <p:nvPr/>
            </p:nvSpPr>
            <p:spPr>
              <a:xfrm rot="-5400000">
                <a:off x="4767275" y="1284875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0" y="1"/>
                    </a:moveTo>
                    <a:lnTo>
                      <a:pt x="294" y="1364"/>
                    </a:lnTo>
                    <a:cubicBezTo>
                      <a:pt x="484" y="2124"/>
                      <a:pt x="1140" y="2642"/>
                      <a:pt x="1916" y="2659"/>
                    </a:cubicBezTo>
                    <a:lnTo>
                      <a:pt x="3107" y="2693"/>
                    </a:lnTo>
                    <a:lnTo>
                      <a:pt x="4039" y="3436"/>
                    </a:lnTo>
                    <a:lnTo>
                      <a:pt x="4264" y="3194"/>
                    </a:lnTo>
                    <a:lnTo>
                      <a:pt x="3332" y="2452"/>
                    </a:lnTo>
                    <a:lnTo>
                      <a:pt x="3090" y="1347"/>
                    </a:lnTo>
                    <a:cubicBezTo>
                      <a:pt x="2900" y="588"/>
                      <a:pt x="2244" y="53"/>
                      <a:pt x="1467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31" name="Google Shape;16231;p16"/>
              <p:cNvSpPr/>
              <p:nvPr/>
            </p:nvSpPr>
            <p:spPr>
              <a:xfrm rot="-5400000">
                <a:off x="4767488" y="1129763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1" y="1"/>
                    </a:moveTo>
                    <a:lnTo>
                      <a:pt x="294" y="1364"/>
                    </a:lnTo>
                    <a:cubicBezTo>
                      <a:pt x="467" y="2124"/>
                      <a:pt x="1140" y="2642"/>
                      <a:pt x="1917" y="2659"/>
                    </a:cubicBezTo>
                    <a:lnTo>
                      <a:pt x="3108" y="2693"/>
                    </a:lnTo>
                    <a:lnTo>
                      <a:pt x="4040" y="3436"/>
                    </a:lnTo>
                    <a:lnTo>
                      <a:pt x="4247" y="3194"/>
                    </a:lnTo>
                    <a:lnTo>
                      <a:pt x="3332" y="2452"/>
                    </a:lnTo>
                    <a:lnTo>
                      <a:pt x="3090" y="1347"/>
                    </a:lnTo>
                    <a:cubicBezTo>
                      <a:pt x="2900" y="588"/>
                      <a:pt x="2227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32" name="Google Shape;16232;p16"/>
              <p:cNvSpPr/>
              <p:nvPr/>
            </p:nvSpPr>
            <p:spPr>
              <a:xfrm rot="-5400000">
                <a:off x="4767500" y="974850"/>
                <a:ext cx="10615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6" h="3436" extrusionOk="0">
                    <a:moveTo>
                      <a:pt x="0" y="1"/>
                    </a:moveTo>
                    <a:lnTo>
                      <a:pt x="293" y="1364"/>
                    </a:lnTo>
                    <a:cubicBezTo>
                      <a:pt x="483" y="2124"/>
                      <a:pt x="1139" y="2642"/>
                      <a:pt x="1916" y="2659"/>
                    </a:cubicBezTo>
                    <a:lnTo>
                      <a:pt x="3107" y="2693"/>
                    </a:lnTo>
                    <a:lnTo>
                      <a:pt x="4039" y="3436"/>
                    </a:lnTo>
                    <a:lnTo>
                      <a:pt x="4246" y="3194"/>
                    </a:lnTo>
                    <a:lnTo>
                      <a:pt x="3331" y="2452"/>
                    </a:lnTo>
                    <a:lnTo>
                      <a:pt x="3090" y="1347"/>
                    </a:lnTo>
                    <a:cubicBezTo>
                      <a:pt x="2900" y="588"/>
                      <a:pt x="2244" y="53"/>
                      <a:pt x="1467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6233" name="Google Shape;16233;p16"/>
            <p:cNvSpPr/>
            <p:nvPr/>
          </p:nvSpPr>
          <p:spPr>
            <a:xfrm rot="-5400000">
              <a:off x="-373817" y="3804908"/>
              <a:ext cx="1771559" cy="13825"/>
            </a:xfrm>
            <a:custGeom>
              <a:avLst/>
              <a:gdLst/>
              <a:ahLst/>
              <a:cxnLst/>
              <a:rect l="l" t="t" r="r" b="b"/>
              <a:pathLst>
                <a:path w="101522" h="553" extrusionOk="0">
                  <a:moveTo>
                    <a:pt x="1" y="0"/>
                  </a:moveTo>
                  <a:lnTo>
                    <a:pt x="1" y="553"/>
                  </a:lnTo>
                  <a:lnTo>
                    <a:pt x="101521" y="553"/>
                  </a:lnTo>
                  <a:lnTo>
                    <a:pt x="10152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34" name="Google Shape;16234;p16"/>
            <p:cNvSpPr/>
            <p:nvPr/>
          </p:nvSpPr>
          <p:spPr>
            <a:xfrm rot="-5400000">
              <a:off x="415938" y="4520163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1" y="1"/>
                  </a:moveTo>
                  <a:lnTo>
                    <a:pt x="294" y="1364"/>
                  </a:lnTo>
                  <a:cubicBezTo>
                    <a:pt x="467" y="2124"/>
                    <a:pt x="1140" y="2642"/>
                    <a:pt x="1916" y="2659"/>
                  </a:cubicBezTo>
                  <a:lnTo>
                    <a:pt x="3107" y="2693"/>
                  </a:lnTo>
                  <a:lnTo>
                    <a:pt x="4039" y="3436"/>
                  </a:lnTo>
                  <a:lnTo>
                    <a:pt x="4246" y="3194"/>
                  </a:lnTo>
                  <a:lnTo>
                    <a:pt x="3332" y="2452"/>
                  </a:lnTo>
                  <a:lnTo>
                    <a:pt x="3090" y="1347"/>
                  </a:lnTo>
                  <a:cubicBezTo>
                    <a:pt x="2900" y="588"/>
                    <a:pt x="2244" y="53"/>
                    <a:pt x="1468" y="3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35" name="Google Shape;16235;p16"/>
            <p:cNvSpPr/>
            <p:nvPr/>
          </p:nvSpPr>
          <p:spPr>
            <a:xfrm rot="-5400000">
              <a:off x="415950" y="4364825"/>
              <a:ext cx="106150" cy="85900"/>
            </a:xfrm>
            <a:custGeom>
              <a:avLst/>
              <a:gdLst/>
              <a:ahLst/>
              <a:cxnLst/>
              <a:rect l="l" t="t" r="r" b="b"/>
              <a:pathLst>
                <a:path w="4246" h="3436" extrusionOk="0">
                  <a:moveTo>
                    <a:pt x="0" y="1"/>
                  </a:moveTo>
                  <a:lnTo>
                    <a:pt x="293" y="1364"/>
                  </a:lnTo>
                  <a:cubicBezTo>
                    <a:pt x="466" y="2124"/>
                    <a:pt x="1139" y="2642"/>
                    <a:pt x="1899" y="2659"/>
                  </a:cubicBezTo>
                  <a:lnTo>
                    <a:pt x="3107" y="2693"/>
                  </a:lnTo>
                  <a:lnTo>
                    <a:pt x="4022" y="3436"/>
                  </a:lnTo>
                  <a:lnTo>
                    <a:pt x="4246" y="3194"/>
                  </a:lnTo>
                  <a:lnTo>
                    <a:pt x="3314" y="2452"/>
                  </a:lnTo>
                  <a:lnTo>
                    <a:pt x="3072" y="1347"/>
                  </a:lnTo>
                  <a:cubicBezTo>
                    <a:pt x="2900" y="588"/>
                    <a:pt x="2227" y="53"/>
                    <a:pt x="1467" y="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36" name="Google Shape;16236;p16"/>
            <p:cNvSpPr/>
            <p:nvPr/>
          </p:nvSpPr>
          <p:spPr>
            <a:xfrm rot="-5400000">
              <a:off x="415725" y="4209700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0" y="1"/>
                  </a:moveTo>
                  <a:lnTo>
                    <a:pt x="294" y="1364"/>
                  </a:lnTo>
                  <a:cubicBezTo>
                    <a:pt x="484" y="2124"/>
                    <a:pt x="1139" y="2642"/>
                    <a:pt x="1916" y="2659"/>
                  </a:cubicBezTo>
                  <a:lnTo>
                    <a:pt x="3124" y="2693"/>
                  </a:lnTo>
                  <a:lnTo>
                    <a:pt x="4039" y="3436"/>
                  </a:lnTo>
                  <a:lnTo>
                    <a:pt x="4263" y="3194"/>
                  </a:lnTo>
                  <a:lnTo>
                    <a:pt x="3331" y="2452"/>
                  </a:lnTo>
                  <a:lnTo>
                    <a:pt x="3090" y="1347"/>
                  </a:lnTo>
                  <a:cubicBezTo>
                    <a:pt x="2900" y="588"/>
                    <a:pt x="2244" y="53"/>
                    <a:pt x="1467" y="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37" name="Google Shape;16237;p16"/>
            <p:cNvSpPr/>
            <p:nvPr/>
          </p:nvSpPr>
          <p:spPr>
            <a:xfrm rot="-5400000">
              <a:off x="415938" y="4054588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1" y="1"/>
                  </a:moveTo>
                  <a:lnTo>
                    <a:pt x="294" y="1364"/>
                  </a:lnTo>
                  <a:cubicBezTo>
                    <a:pt x="467" y="2124"/>
                    <a:pt x="1140" y="2642"/>
                    <a:pt x="1916" y="2659"/>
                  </a:cubicBezTo>
                  <a:lnTo>
                    <a:pt x="3107" y="2693"/>
                  </a:lnTo>
                  <a:lnTo>
                    <a:pt x="4039" y="3436"/>
                  </a:lnTo>
                  <a:lnTo>
                    <a:pt x="4247" y="3194"/>
                  </a:lnTo>
                  <a:lnTo>
                    <a:pt x="3332" y="2452"/>
                  </a:lnTo>
                  <a:lnTo>
                    <a:pt x="3090" y="1347"/>
                  </a:lnTo>
                  <a:cubicBezTo>
                    <a:pt x="2900" y="588"/>
                    <a:pt x="2244" y="53"/>
                    <a:pt x="1468" y="3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38" name="Google Shape;16238;p16"/>
            <p:cNvSpPr/>
            <p:nvPr/>
          </p:nvSpPr>
          <p:spPr>
            <a:xfrm rot="-5400000">
              <a:off x="415725" y="3899475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1" y="1"/>
                  </a:moveTo>
                  <a:lnTo>
                    <a:pt x="294" y="1364"/>
                  </a:lnTo>
                  <a:cubicBezTo>
                    <a:pt x="484" y="2124"/>
                    <a:pt x="1157" y="2642"/>
                    <a:pt x="1917" y="2659"/>
                  </a:cubicBezTo>
                  <a:lnTo>
                    <a:pt x="3125" y="2693"/>
                  </a:lnTo>
                  <a:lnTo>
                    <a:pt x="4040" y="3436"/>
                  </a:lnTo>
                  <a:lnTo>
                    <a:pt x="4264" y="3194"/>
                  </a:lnTo>
                  <a:lnTo>
                    <a:pt x="3332" y="2452"/>
                  </a:lnTo>
                  <a:lnTo>
                    <a:pt x="3090" y="1347"/>
                  </a:lnTo>
                  <a:cubicBezTo>
                    <a:pt x="2900" y="588"/>
                    <a:pt x="2245" y="53"/>
                    <a:pt x="1468" y="3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39" name="Google Shape;16239;p16"/>
            <p:cNvSpPr/>
            <p:nvPr/>
          </p:nvSpPr>
          <p:spPr>
            <a:xfrm rot="-5400000">
              <a:off x="415725" y="3744125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0" y="1"/>
                  </a:moveTo>
                  <a:lnTo>
                    <a:pt x="294" y="1364"/>
                  </a:lnTo>
                  <a:cubicBezTo>
                    <a:pt x="484" y="2124"/>
                    <a:pt x="1139" y="2642"/>
                    <a:pt x="1916" y="2659"/>
                  </a:cubicBezTo>
                  <a:lnTo>
                    <a:pt x="3107" y="2693"/>
                  </a:lnTo>
                  <a:lnTo>
                    <a:pt x="4039" y="3436"/>
                  </a:lnTo>
                  <a:lnTo>
                    <a:pt x="4263" y="3194"/>
                  </a:lnTo>
                  <a:lnTo>
                    <a:pt x="3331" y="2452"/>
                  </a:lnTo>
                  <a:lnTo>
                    <a:pt x="3090" y="1347"/>
                  </a:lnTo>
                  <a:cubicBezTo>
                    <a:pt x="2900" y="588"/>
                    <a:pt x="2244" y="53"/>
                    <a:pt x="1467" y="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40" name="Google Shape;16240;p16"/>
            <p:cNvSpPr/>
            <p:nvPr/>
          </p:nvSpPr>
          <p:spPr>
            <a:xfrm rot="-5400000">
              <a:off x="415938" y="3589013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1" y="1"/>
                  </a:moveTo>
                  <a:lnTo>
                    <a:pt x="294" y="1364"/>
                  </a:lnTo>
                  <a:cubicBezTo>
                    <a:pt x="467" y="2124"/>
                    <a:pt x="1140" y="2642"/>
                    <a:pt x="1917" y="2659"/>
                  </a:cubicBezTo>
                  <a:lnTo>
                    <a:pt x="3107" y="2693"/>
                  </a:lnTo>
                  <a:lnTo>
                    <a:pt x="4040" y="3436"/>
                  </a:lnTo>
                  <a:lnTo>
                    <a:pt x="4247" y="3194"/>
                  </a:lnTo>
                  <a:lnTo>
                    <a:pt x="3332" y="2452"/>
                  </a:lnTo>
                  <a:lnTo>
                    <a:pt x="3090" y="1347"/>
                  </a:lnTo>
                  <a:cubicBezTo>
                    <a:pt x="2900" y="588"/>
                    <a:pt x="2227" y="53"/>
                    <a:pt x="1468" y="3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41" name="Google Shape;16241;p16"/>
            <p:cNvSpPr/>
            <p:nvPr/>
          </p:nvSpPr>
          <p:spPr>
            <a:xfrm rot="-5400000">
              <a:off x="415713" y="3433888"/>
              <a:ext cx="106625" cy="85900"/>
            </a:xfrm>
            <a:custGeom>
              <a:avLst/>
              <a:gdLst/>
              <a:ahLst/>
              <a:cxnLst/>
              <a:rect l="l" t="t" r="r" b="b"/>
              <a:pathLst>
                <a:path w="4265" h="3436" extrusionOk="0">
                  <a:moveTo>
                    <a:pt x="1" y="1"/>
                  </a:moveTo>
                  <a:lnTo>
                    <a:pt x="312" y="1364"/>
                  </a:lnTo>
                  <a:cubicBezTo>
                    <a:pt x="484" y="2124"/>
                    <a:pt x="1157" y="2642"/>
                    <a:pt x="1917" y="2659"/>
                  </a:cubicBezTo>
                  <a:lnTo>
                    <a:pt x="3125" y="2693"/>
                  </a:lnTo>
                  <a:lnTo>
                    <a:pt x="4040" y="3436"/>
                  </a:lnTo>
                  <a:lnTo>
                    <a:pt x="4264" y="3194"/>
                  </a:lnTo>
                  <a:lnTo>
                    <a:pt x="3332" y="2452"/>
                  </a:lnTo>
                  <a:lnTo>
                    <a:pt x="3090" y="1347"/>
                  </a:lnTo>
                  <a:cubicBezTo>
                    <a:pt x="2918" y="588"/>
                    <a:pt x="2245" y="53"/>
                    <a:pt x="1468" y="3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42" name="Google Shape;16242;p16"/>
            <p:cNvSpPr/>
            <p:nvPr/>
          </p:nvSpPr>
          <p:spPr>
            <a:xfrm rot="-5400000">
              <a:off x="415725" y="3278550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0" y="1"/>
                  </a:moveTo>
                  <a:lnTo>
                    <a:pt x="294" y="1364"/>
                  </a:lnTo>
                  <a:cubicBezTo>
                    <a:pt x="484" y="2124"/>
                    <a:pt x="1140" y="2642"/>
                    <a:pt x="1916" y="2659"/>
                  </a:cubicBezTo>
                  <a:lnTo>
                    <a:pt x="3107" y="2693"/>
                  </a:lnTo>
                  <a:lnTo>
                    <a:pt x="4039" y="3436"/>
                  </a:lnTo>
                  <a:lnTo>
                    <a:pt x="4264" y="3194"/>
                  </a:lnTo>
                  <a:lnTo>
                    <a:pt x="3332" y="2452"/>
                  </a:lnTo>
                  <a:lnTo>
                    <a:pt x="3090" y="1347"/>
                  </a:lnTo>
                  <a:cubicBezTo>
                    <a:pt x="2900" y="588"/>
                    <a:pt x="2244" y="53"/>
                    <a:pt x="1467" y="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43" name="Google Shape;16243;p16"/>
            <p:cNvSpPr/>
            <p:nvPr/>
          </p:nvSpPr>
          <p:spPr>
            <a:xfrm rot="-5400000">
              <a:off x="415938" y="3123438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1" y="1"/>
                  </a:moveTo>
                  <a:lnTo>
                    <a:pt x="294" y="1364"/>
                  </a:lnTo>
                  <a:cubicBezTo>
                    <a:pt x="467" y="2124"/>
                    <a:pt x="1140" y="2642"/>
                    <a:pt x="1917" y="2659"/>
                  </a:cubicBezTo>
                  <a:lnTo>
                    <a:pt x="3108" y="2693"/>
                  </a:lnTo>
                  <a:lnTo>
                    <a:pt x="4040" y="3436"/>
                  </a:lnTo>
                  <a:lnTo>
                    <a:pt x="4247" y="3194"/>
                  </a:lnTo>
                  <a:lnTo>
                    <a:pt x="3332" y="2452"/>
                  </a:lnTo>
                  <a:lnTo>
                    <a:pt x="3090" y="1347"/>
                  </a:lnTo>
                  <a:cubicBezTo>
                    <a:pt x="2900" y="588"/>
                    <a:pt x="2227" y="53"/>
                    <a:pt x="1468" y="3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44" name="Google Shape;16244;p16"/>
            <p:cNvSpPr/>
            <p:nvPr/>
          </p:nvSpPr>
          <p:spPr>
            <a:xfrm rot="-5400000">
              <a:off x="415950" y="2968525"/>
              <a:ext cx="106150" cy="85900"/>
            </a:xfrm>
            <a:custGeom>
              <a:avLst/>
              <a:gdLst/>
              <a:ahLst/>
              <a:cxnLst/>
              <a:rect l="l" t="t" r="r" b="b"/>
              <a:pathLst>
                <a:path w="4246" h="3436" extrusionOk="0">
                  <a:moveTo>
                    <a:pt x="0" y="1"/>
                  </a:moveTo>
                  <a:lnTo>
                    <a:pt x="293" y="1364"/>
                  </a:lnTo>
                  <a:cubicBezTo>
                    <a:pt x="483" y="2124"/>
                    <a:pt x="1139" y="2642"/>
                    <a:pt x="1916" y="2659"/>
                  </a:cubicBezTo>
                  <a:lnTo>
                    <a:pt x="3107" y="2693"/>
                  </a:lnTo>
                  <a:lnTo>
                    <a:pt x="4039" y="3436"/>
                  </a:lnTo>
                  <a:lnTo>
                    <a:pt x="4246" y="3194"/>
                  </a:lnTo>
                  <a:lnTo>
                    <a:pt x="3331" y="2452"/>
                  </a:lnTo>
                  <a:lnTo>
                    <a:pt x="3090" y="1347"/>
                  </a:lnTo>
                  <a:cubicBezTo>
                    <a:pt x="2900" y="588"/>
                    <a:pt x="2244" y="53"/>
                    <a:pt x="1467" y="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56687918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6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246" name="Google Shape;16246;p17"/>
          <p:cNvPicPr preferRelativeResize="0"/>
          <p:nvPr/>
        </p:nvPicPr>
        <p:blipFill rotWithShape="1">
          <a:blip r:embed="rId2">
            <a:alphaModFix/>
          </a:blip>
          <a:srcRect b="14653"/>
          <a:stretch/>
        </p:blipFill>
        <p:spPr>
          <a:xfrm flipH="1">
            <a:off x="4838" y="-48451"/>
            <a:ext cx="12191996" cy="6935333"/>
          </a:xfrm>
          <a:prstGeom prst="rect">
            <a:avLst/>
          </a:prstGeom>
          <a:noFill/>
          <a:ln>
            <a:noFill/>
          </a:ln>
        </p:spPr>
      </p:pic>
      <p:sp>
        <p:nvSpPr>
          <p:cNvPr id="16247" name="Google Shape;16247;p17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es-ES"/>
              <a:t>Haga clic para modificar el estilo de título del patrón</a:t>
            </a:r>
            <a:endParaRPr/>
          </a:p>
        </p:txBody>
      </p:sp>
      <p:grpSp>
        <p:nvGrpSpPr>
          <p:cNvPr id="16248" name="Google Shape;16248;p17"/>
          <p:cNvGrpSpPr/>
          <p:nvPr/>
        </p:nvGrpSpPr>
        <p:grpSpPr>
          <a:xfrm>
            <a:off x="176700" y="152534"/>
            <a:ext cx="11838533" cy="6552367"/>
            <a:chOff x="132525" y="114400"/>
            <a:chExt cx="8878900" cy="4914275"/>
          </a:xfrm>
        </p:grpSpPr>
        <p:sp>
          <p:nvSpPr>
            <p:cNvPr id="16249" name="Google Shape;16249;p17"/>
            <p:cNvSpPr/>
            <p:nvPr/>
          </p:nvSpPr>
          <p:spPr>
            <a:xfrm>
              <a:off x="7843500" y="4782200"/>
              <a:ext cx="40150" cy="31075"/>
            </a:xfrm>
            <a:custGeom>
              <a:avLst/>
              <a:gdLst/>
              <a:ahLst/>
              <a:cxnLst/>
              <a:rect l="l" t="t" r="r" b="b"/>
              <a:pathLst>
                <a:path w="1606" h="1243" extrusionOk="0">
                  <a:moveTo>
                    <a:pt x="795" y="0"/>
                  </a:moveTo>
                  <a:cubicBezTo>
                    <a:pt x="1" y="0"/>
                    <a:pt x="1" y="1243"/>
                    <a:pt x="795" y="1243"/>
                  </a:cubicBezTo>
                  <a:cubicBezTo>
                    <a:pt x="1606" y="1243"/>
                    <a:pt x="1606" y="0"/>
                    <a:pt x="7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50" name="Google Shape;16250;p17"/>
            <p:cNvSpPr/>
            <p:nvPr/>
          </p:nvSpPr>
          <p:spPr>
            <a:xfrm>
              <a:off x="8087125" y="4786500"/>
              <a:ext cx="40150" cy="31100"/>
            </a:xfrm>
            <a:custGeom>
              <a:avLst/>
              <a:gdLst/>
              <a:ahLst/>
              <a:cxnLst/>
              <a:rect l="l" t="t" r="r" b="b"/>
              <a:pathLst>
                <a:path w="1606" h="1244" extrusionOk="0">
                  <a:moveTo>
                    <a:pt x="795" y="1"/>
                  </a:moveTo>
                  <a:cubicBezTo>
                    <a:pt x="1" y="1"/>
                    <a:pt x="1" y="1243"/>
                    <a:pt x="795" y="1243"/>
                  </a:cubicBezTo>
                  <a:cubicBezTo>
                    <a:pt x="1606" y="1243"/>
                    <a:pt x="1606" y="1"/>
                    <a:pt x="7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51" name="Google Shape;16251;p17"/>
            <p:cNvSpPr/>
            <p:nvPr/>
          </p:nvSpPr>
          <p:spPr>
            <a:xfrm>
              <a:off x="8281325" y="4788225"/>
              <a:ext cx="51800" cy="52250"/>
            </a:xfrm>
            <a:custGeom>
              <a:avLst/>
              <a:gdLst/>
              <a:ahLst/>
              <a:cxnLst/>
              <a:rect l="l" t="t" r="r" b="b"/>
              <a:pathLst>
                <a:path w="2072" h="2090" extrusionOk="0">
                  <a:moveTo>
                    <a:pt x="1036" y="1"/>
                  </a:moveTo>
                  <a:cubicBezTo>
                    <a:pt x="466" y="1"/>
                    <a:pt x="0" y="467"/>
                    <a:pt x="0" y="1036"/>
                  </a:cubicBezTo>
                  <a:cubicBezTo>
                    <a:pt x="0" y="1623"/>
                    <a:pt x="466" y="2089"/>
                    <a:pt x="1036" y="2089"/>
                  </a:cubicBezTo>
                  <a:cubicBezTo>
                    <a:pt x="1605" y="2089"/>
                    <a:pt x="2071" y="1623"/>
                    <a:pt x="2071" y="1036"/>
                  </a:cubicBezTo>
                  <a:cubicBezTo>
                    <a:pt x="2071" y="467"/>
                    <a:pt x="1605" y="1"/>
                    <a:pt x="10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52" name="Google Shape;16252;p17"/>
            <p:cNvSpPr/>
            <p:nvPr/>
          </p:nvSpPr>
          <p:spPr>
            <a:xfrm>
              <a:off x="8343875" y="4782200"/>
              <a:ext cx="142850" cy="64300"/>
            </a:xfrm>
            <a:custGeom>
              <a:avLst/>
              <a:gdLst/>
              <a:ahLst/>
              <a:cxnLst/>
              <a:rect l="l" t="t" r="r" b="b"/>
              <a:pathLst>
                <a:path w="5714" h="2572" extrusionOk="0">
                  <a:moveTo>
                    <a:pt x="3435" y="0"/>
                  </a:moveTo>
                  <a:cubicBezTo>
                    <a:pt x="1847" y="0"/>
                    <a:pt x="363" y="777"/>
                    <a:pt x="1" y="1277"/>
                  </a:cubicBezTo>
                  <a:cubicBezTo>
                    <a:pt x="363" y="1795"/>
                    <a:pt x="1847" y="2572"/>
                    <a:pt x="3435" y="2572"/>
                  </a:cubicBezTo>
                  <a:cubicBezTo>
                    <a:pt x="5006" y="2572"/>
                    <a:pt x="5714" y="2002"/>
                    <a:pt x="5714" y="1277"/>
                  </a:cubicBezTo>
                  <a:cubicBezTo>
                    <a:pt x="5714" y="570"/>
                    <a:pt x="5006" y="0"/>
                    <a:pt x="34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53" name="Google Shape;16253;p17"/>
            <p:cNvSpPr/>
            <p:nvPr/>
          </p:nvSpPr>
          <p:spPr>
            <a:xfrm>
              <a:off x="8127275" y="4782200"/>
              <a:ext cx="142850" cy="64300"/>
            </a:xfrm>
            <a:custGeom>
              <a:avLst/>
              <a:gdLst/>
              <a:ahLst/>
              <a:cxnLst/>
              <a:rect l="l" t="t" r="r" b="b"/>
              <a:pathLst>
                <a:path w="5714" h="2572" extrusionOk="0">
                  <a:moveTo>
                    <a:pt x="2296" y="0"/>
                  </a:moveTo>
                  <a:cubicBezTo>
                    <a:pt x="725" y="0"/>
                    <a:pt x="0" y="570"/>
                    <a:pt x="0" y="1277"/>
                  </a:cubicBezTo>
                  <a:cubicBezTo>
                    <a:pt x="0" y="2002"/>
                    <a:pt x="708" y="2572"/>
                    <a:pt x="2296" y="2572"/>
                  </a:cubicBezTo>
                  <a:cubicBezTo>
                    <a:pt x="3867" y="2572"/>
                    <a:pt x="5368" y="1795"/>
                    <a:pt x="5713" y="1277"/>
                  </a:cubicBezTo>
                  <a:cubicBezTo>
                    <a:pt x="5368" y="777"/>
                    <a:pt x="3867" y="0"/>
                    <a:pt x="2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54" name="Google Shape;16254;p17"/>
            <p:cNvSpPr/>
            <p:nvPr/>
          </p:nvSpPr>
          <p:spPr>
            <a:xfrm>
              <a:off x="8535625" y="4782200"/>
              <a:ext cx="39725" cy="31075"/>
            </a:xfrm>
            <a:custGeom>
              <a:avLst/>
              <a:gdLst/>
              <a:ahLst/>
              <a:cxnLst/>
              <a:rect l="l" t="t" r="r" b="b"/>
              <a:pathLst>
                <a:path w="1589" h="1243" extrusionOk="0">
                  <a:moveTo>
                    <a:pt x="794" y="0"/>
                  </a:moveTo>
                  <a:cubicBezTo>
                    <a:pt x="0" y="0"/>
                    <a:pt x="0" y="1243"/>
                    <a:pt x="794" y="1243"/>
                  </a:cubicBezTo>
                  <a:cubicBezTo>
                    <a:pt x="1588" y="1243"/>
                    <a:pt x="1588" y="0"/>
                    <a:pt x="7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255" name="Google Shape;16255;p17"/>
            <p:cNvGrpSpPr/>
            <p:nvPr/>
          </p:nvGrpSpPr>
          <p:grpSpPr>
            <a:xfrm>
              <a:off x="132525" y="114400"/>
              <a:ext cx="8878900" cy="4914275"/>
              <a:chOff x="132525" y="114400"/>
              <a:chExt cx="8878900" cy="4914275"/>
            </a:xfrm>
          </p:grpSpPr>
          <p:grpSp>
            <p:nvGrpSpPr>
              <p:cNvPr id="16256" name="Google Shape;16256;p17"/>
              <p:cNvGrpSpPr/>
              <p:nvPr/>
            </p:nvGrpSpPr>
            <p:grpSpPr>
              <a:xfrm rot="10800000">
                <a:off x="300425" y="114400"/>
                <a:ext cx="8711000" cy="4903075"/>
                <a:chOff x="190375" y="125600"/>
                <a:chExt cx="8711000" cy="4903075"/>
              </a:xfrm>
            </p:grpSpPr>
            <p:grpSp>
              <p:nvGrpSpPr>
                <p:cNvPr id="16257" name="Google Shape;16257;p17"/>
                <p:cNvGrpSpPr/>
                <p:nvPr/>
              </p:nvGrpSpPr>
              <p:grpSpPr>
                <a:xfrm>
                  <a:off x="190375" y="125600"/>
                  <a:ext cx="266250" cy="4903075"/>
                  <a:chOff x="250000" y="224300"/>
                  <a:chExt cx="266250" cy="4903075"/>
                </a:xfrm>
              </p:grpSpPr>
              <p:grpSp>
                <p:nvGrpSpPr>
                  <p:cNvPr id="16258" name="Google Shape;16258;p17"/>
                  <p:cNvGrpSpPr/>
                  <p:nvPr/>
                </p:nvGrpSpPr>
                <p:grpSpPr>
                  <a:xfrm rot="10800000">
                    <a:off x="250000" y="224300"/>
                    <a:ext cx="266250" cy="2475975"/>
                    <a:chOff x="701350" y="992275"/>
                    <a:chExt cx="266250" cy="2475975"/>
                  </a:xfrm>
                </p:grpSpPr>
                <p:sp>
                  <p:nvSpPr>
                    <p:cNvPr id="16259" name="Google Shape;16259;p17"/>
                    <p:cNvSpPr/>
                    <p:nvPr/>
                  </p:nvSpPr>
                  <p:spPr>
                    <a:xfrm rot="-5400000">
                      <a:off x="-381513" y="2104962"/>
                      <a:ext cx="2182127" cy="164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6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260" name="Google Shape;16260;p17"/>
                    <p:cNvSpPr/>
                    <p:nvPr/>
                  </p:nvSpPr>
                  <p:spPr>
                    <a:xfrm rot="-5400000">
                      <a:off x="909538" y="32626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84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84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261" name="Google Shape;16261;p17"/>
                    <p:cNvSpPr/>
                    <p:nvPr/>
                  </p:nvSpPr>
                  <p:spPr>
                    <a:xfrm rot="-5400000">
                      <a:off x="795175" y="321687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86"/>
                            <a:pt x="1278" y="5714"/>
                          </a:cubicBezTo>
                          <a:cubicBezTo>
                            <a:pt x="1796" y="5386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2003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262" name="Google Shape;16262;p17"/>
                    <p:cNvSpPr/>
                    <p:nvPr/>
                  </p:nvSpPr>
                  <p:spPr>
                    <a:xfrm rot="-5400000">
                      <a:off x="797200" y="3315550"/>
                      <a:ext cx="116550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2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5" y="1703"/>
                            <a:pt x="1226" y="2825"/>
                          </a:cubicBezTo>
                          <a:cubicBezTo>
                            <a:pt x="2226" y="3824"/>
                            <a:pt x="3636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9" y="995"/>
                          </a:cubicBezTo>
                          <a:cubicBezTo>
                            <a:pt x="2342" y="299"/>
                            <a:pt x="1721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263" name="Google Shape;16263;p17"/>
                    <p:cNvSpPr/>
                    <p:nvPr/>
                  </p:nvSpPr>
                  <p:spPr>
                    <a:xfrm rot="-5400000">
                      <a:off x="864225" y="336487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26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26" y="2555"/>
                            <a:pt x="2296" y="2555"/>
                          </a:cubicBezTo>
                          <a:cubicBezTo>
                            <a:pt x="3867" y="2555"/>
                            <a:pt x="5369" y="1796"/>
                            <a:pt x="5714" y="1278"/>
                          </a:cubicBezTo>
                          <a:cubicBezTo>
                            <a:pt x="5369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264" name="Google Shape;16264;p17"/>
                    <p:cNvSpPr/>
                    <p:nvPr/>
                  </p:nvSpPr>
                  <p:spPr>
                    <a:xfrm rot="-5400000">
                      <a:off x="864438" y="3148038"/>
                      <a:ext cx="142425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7" h="2556" extrusionOk="0">
                          <a:moveTo>
                            <a:pt x="3418" y="1"/>
                          </a:moveTo>
                          <a:cubicBezTo>
                            <a:pt x="1847" y="1"/>
                            <a:pt x="346" y="760"/>
                            <a:pt x="0" y="1278"/>
                          </a:cubicBezTo>
                          <a:cubicBezTo>
                            <a:pt x="346" y="1796"/>
                            <a:pt x="1847" y="2555"/>
                            <a:pt x="3418" y="2555"/>
                          </a:cubicBezTo>
                          <a:cubicBezTo>
                            <a:pt x="4988" y="2555"/>
                            <a:pt x="5696" y="2003"/>
                            <a:pt x="5696" y="1278"/>
                          </a:cubicBezTo>
                          <a:cubicBezTo>
                            <a:pt x="5696" y="553"/>
                            <a:pt x="4988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265" name="Google Shape;16265;p17"/>
                    <p:cNvSpPr/>
                    <p:nvPr/>
                  </p:nvSpPr>
                  <p:spPr>
                    <a:xfrm rot="-5400000">
                      <a:off x="797213" y="3152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7" y="1"/>
                          </a:moveTo>
                          <a:cubicBezTo>
                            <a:pt x="2951" y="1"/>
                            <a:pt x="2332" y="303"/>
                            <a:pt x="1622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8" y="4338"/>
                            <a:pt x="245" y="4343"/>
                            <a:pt x="319" y="4343"/>
                          </a:cubicBezTo>
                          <a:cubicBezTo>
                            <a:pt x="1025" y="4343"/>
                            <a:pt x="2437" y="3824"/>
                            <a:pt x="3452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20" y="1"/>
                            <a:pt x="343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266" name="Google Shape;16266;p17"/>
                    <p:cNvSpPr/>
                    <p:nvPr/>
                  </p:nvSpPr>
                  <p:spPr>
                    <a:xfrm rot="-5400000">
                      <a:off x="751163" y="3341938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267" name="Google Shape;16267;p17"/>
                    <p:cNvSpPr/>
                    <p:nvPr/>
                  </p:nvSpPr>
                  <p:spPr>
                    <a:xfrm rot="-5400000">
                      <a:off x="746000" y="31853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268" name="Google Shape;16268;p17"/>
                    <p:cNvSpPr/>
                    <p:nvPr/>
                  </p:nvSpPr>
                  <p:spPr>
                    <a:xfrm rot="-5400000">
                      <a:off x="752475" y="2920425"/>
                      <a:ext cx="51800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72" h="2090" extrusionOk="0">
                          <a:moveTo>
                            <a:pt x="1036" y="1"/>
                          </a:moveTo>
                          <a:cubicBezTo>
                            <a:pt x="466" y="1"/>
                            <a:pt x="0" y="467"/>
                            <a:pt x="0" y="1036"/>
                          </a:cubicBezTo>
                          <a:cubicBezTo>
                            <a:pt x="0" y="1623"/>
                            <a:pt x="466" y="2089"/>
                            <a:pt x="1036" y="2089"/>
                          </a:cubicBezTo>
                          <a:cubicBezTo>
                            <a:pt x="1605" y="2089"/>
                            <a:pt x="2071" y="1623"/>
                            <a:pt x="2071" y="1036"/>
                          </a:cubicBezTo>
                          <a:cubicBezTo>
                            <a:pt x="2071" y="467"/>
                            <a:pt x="1605" y="1"/>
                            <a:pt x="103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269" name="Google Shape;16269;p17"/>
                    <p:cNvSpPr/>
                    <p:nvPr/>
                  </p:nvSpPr>
                  <p:spPr>
                    <a:xfrm rot="-5400000">
                      <a:off x="854738" y="2875138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0" y="1847"/>
                            <a:pt x="0" y="3418"/>
                          </a:cubicBezTo>
                          <a:cubicBezTo>
                            <a:pt x="0" y="5006"/>
                            <a:pt x="553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5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270" name="Google Shape;16270;p17"/>
                    <p:cNvSpPr/>
                    <p:nvPr/>
                  </p:nvSpPr>
                  <p:spPr>
                    <a:xfrm rot="-5400000">
                      <a:off x="800125" y="2810650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19" y="1"/>
                          </a:moveTo>
                          <a:cubicBezTo>
                            <a:pt x="245" y="1"/>
                            <a:pt x="179" y="7"/>
                            <a:pt x="121" y="18"/>
                          </a:cubicBezTo>
                          <a:cubicBezTo>
                            <a:pt x="1" y="639"/>
                            <a:pt x="518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5" y="4349"/>
                          </a:cubicBezTo>
                          <a:cubicBezTo>
                            <a:pt x="3718" y="4349"/>
                            <a:pt x="3967" y="4244"/>
                            <a:pt x="4160" y="4057"/>
                          </a:cubicBezTo>
                          <a:cubicBezTo>
                            <a:pt x="4661" y="3556"/>
                            <a:pt x="4557" y="2642"/>
                            <a:pt x="3435" y="1537"/>
                          </a:cubicBezTo>
                          <a:cubicBezTo>
                            <a:pt x="2435" y="521"/>
                            <a:pt x="1026" y="1"/>
                            <a:pt x="319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271" name="Google Shape;16271;p17"/>
                    <p:cNvSpPr/>
                    <p:nvPr/>
                  </p:nvSpPr>
                  <p:spPr>
                    <a:xfrm rot="-5400000">
                      <a:off x="706950" y="28063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1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4" y="2002"/>
                            <a:pt x="5714" y="1277"/>
                          </a:cubicBezTo>
                          <a:cubicBezTo>
                            <a:pt x="5714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272" name="Google Shape;16272;p17"/>
                    <p:cNvSpPr/>
                    <p:nvPr/>
                  </p:nvSpPr>
                  <p:spPr>
                    <a:xfrm rot="-5400000">
                      <a:off x="706950" y="30229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25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273" name="Google Shape;16273;p17"/>
                    <p:cNvSpPr/>
                    <p:nvPr/>
                  </p:nvSpPr>
                  <p:spPr>
                    <a:xfrm rot="-5400000">
                      <a:off x="800075" y="29738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42" y="1"/>
                          </a:moveTo>
                          <a:cubicBezTo>
                            <a:pt x="3635" y="1"/>
                            <a:pt x="2224" y="520"/>
                            <a:pt x="1209" y="1520"/>
                          </a:cubicBezTo>
                          <a:cubicBezTo>
                            <a:pt x="104" y="2642"/>
                            <a:pt x="1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2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2" y="7"/>
                            <a:pt x="4416" y="1"/>
                            <a:pt x="4342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274" name="Google Shape;16274;p17"/>
                    <p:cNvSpPr/>
                    <p:nvPr/>
                  </p:nvSpPr>
                  <p:spPr>
                    <a:xfrm rot="-5400000">
                      <a:off x="833813" y="31031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275" name="Google Shape;16275;p17"/>
                    <p:cNvSpPr/>
                    <p:nvPr/>
                  </p:nvSpPr>
                  <p:spPr>
                    <a:xfrm rot="-5400000">
                      <a:off x="833163" y="27603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276" name="Google Shape;16276;p17"/>
                    <p:cNvSpPr/>
                    <p:nvPr/>
                  </p:nvSpPr>
                  <p:spPr>
                    <a:xfrm rot="-5400000">
                      <a:off x="931975" y="28509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277" name="Google Shape;16277;p17"/>
                    <p:cNvSpPr/>
                    <p:nvPr/>
                  </p:nvSpPr>
                  <p:spPr>
                    <a:xfrm rot="-5400000">
                      <a:off x="927875" y="3018600"/>
                      <a:ext cx="40150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605" y="1226"/>
                            <a:pt x="1605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278" name="Google Shape;16278;p17"/>
                    <p:cNvSpPr/>
                    <p:nvPr/>
                  </p:nvSpPr>
                  <p:spPr>
                    <a:xfrm rot="-5400000">
                      <a:off x="909538" y="25705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7" y="0"/>
                            <a:pt x="1" y="466"/>
                            <a:pt x="1" y="1036"/>
                          </a:cubicBezTo>
                          <a:cubicBezTo>
                            <a:pt x="1" y="1606"/>
                            <a:pt x="467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279" name="Google Shape;16279;p17"/>
                    <p:cNvSpPr/>
                    <p:nvPr/>
                  </p:nvSpPr>
                  <p:spPr>
                    <a:xfrm rot="-5400000">
                      <a:off x="795188" y="25247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7" y="1"/>
                          </a:moveTo>
                          <a:cubicBezTo>
                            <a:pt x="553" y="1"/>
                            <a:pt x="0" y="708"/>
                            <a:pt x="0" y="2296"/>
                          </a:cubicBezTo>
                          <a:cubicBezTo>
                            <a:pt x="0" y="3884"/>
                            <a:pt x="760" y="5386"/>
                            <a:pt x="1277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280" name="Google Shape;16280;p17"/>
                    <p:cNvSpPr/>
                    <p:nvPr/>
                  </p:nvSpPr>
                  <p:spPr>
                    <a:xfrm rot="-5400000">
                      <a:off x="797213" y="2623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2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26" y="2825"/>
                          </a:cubicBezTo>
                          <a:cubicBezTo>
                            <a:pt x="2225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2" y="4338"/>
                            <a:pt x="4540" y="4326"/>
                          </a:cubicBezTo>
                          <a:cubicBezTo>
                            <a:pt x="4660" y="3722"/>
                            <a:pt x="4143" y="2117"/>
                            <a:pt x="3038" y="995"/>
                          </a:cubicBezTo>
                          <a:cubicBezTo>
                            <a:pt x="2341" y="299"/>
                            <a:pt x="1720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281" name="Google Shape;16281;p17"/>
                    <p:cNvSpPr/>
                    <p:nvPr/>
                  </p:nvSpPr>
                  <p:spPr>
                    <a:xfrm rot="-5400000">
                      <a:off x="864225" y="26727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0" y="553"/>
                            <a:pt x="0" y="1278"/>
                          </a:cubicBezTo>
                          <a:cubicBezTo>
                            <a:pt x="0" y="2003"/>
                            <a:pt x="708" y="2555"/>
                            <a:pt x="2296" y="2555"/>
                          </a:cubicBezTo>
                          <a:cubicBezTo>
                            <a:pt x="3866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6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282" name="Google Shape;16282;p17"/>
                    <p:cNvSpPr/>
                    <p:nvPr/>
                  </p:nvSpPr>
                  <p:spPr>
                    <a:xfrm rot="-5400000">
                      <a:off x="864225" y="24561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63" y="760"/>
                            <a:pt x="1" y="1278"/>
                          </a:cubicBezTo>
                          <a:cubicBezTo>
                            <a:pt x="363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283" name="Google Shape;16283;p17"/>
                    <p:cNvSpPr/>
                    <p:nvPr/>
                  </p:nvSpPr>
                  <p:spPr>
                    <a:xfrm rot="-5400000">
                      <a:off x="797213" y="2460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9" y="4338"/>
                            <a:pt x="245" y="4343"/>
                            <a:pt x="319" y="4343"/>
                          </a:cubicBezTo>
                          <a:cubicBezTo>
                            <a:pt x="1026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284" name="Google Shape;16284;p17"/>
                    <p:cNvSpPr/>
                    <p:nvPr/>
                  </p:nvSpPr>
                  <p:spPr>
                    <a:xfrm rot="-5400000">
                      <a:off x="741900" y="26609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285" name="Google Shape;16285;p17"/>
                    <p:cNvSpPr/>
                    <p:nvPr/>
                  </p:nvSpPr>
                  <p:spPr>
                    <a:xfrm rot="-5400000">
                      <a:off x="745988" y="24932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286" name="Google Shape;16286;p17"/>
                    <p:cNvSpPr/>
                    <p:nvPr/>
                  </p:nvSpPr>
                  <p:spPr>
                    <a:xfrm rot="-5400000">
                      <a:off x="748000" y="2224275"/>
                      <a:ext cx="60850" cy="52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4" h="2086" extrusionOk="0">
                          <a:moveTo>
                            <a:pt x="1048" y="0"/>
                          </a:moveTo>
                          <a:cubicBezTo>
                            <a:pt x="513" y="0"/>
                            <a:pt x="0" y="414"/>
                            <a:pt x="0" y="1032"/>
                          </a:cubicBezTo>
                          <a:cubicBezTo>
                            <a:pt x="0" y="1619"/>
                            <a:pt x="466" y="2085"/>
                            <a:pt x="1053" y="2085"/>
                          </a:cubicBezTo>
                          <a:cubicBezTo>
                            <a:pt x="1968" y="2085"/>
                            <a:pt x="2434" y="963"/>
                            <a:pt x="1778" y="307"/>
                          </a:cubicBezTo>
                          <a:cubicBezTo>
                            <a:pt x="1566" y="95"/>
                            <a:pt x="1304" y="0"/>
                            <a:pt x="1048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287" name="Google Shape;16287;p17"/>
                    <p:cNvSpPr/>
                    <p:nvPr/>
                  </p:nvSpPr>
                  <p:spPr>
                    <a:xfrm rot="-5400000">
                      <a:off x="854725" y="218302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53" y="5714"/>
                            <a:pt x="1278" y="5714"/>
                          </a:cubicBezTo>
                          <a:cubicBezTo>
                            <a:pt x="1986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79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288" name="Google Shape;16288;p17"/>
                    <p:cNvSpPr/>
                    <p:nvPr/>
                  </p:nvSpPr>
                  <p:spPr>
                    <a:xfrm rot="-5400000">
                      <a:off x="800125" y="21185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5" y="1"/>
                          </a:moveTo>
                          <a:cubicBezTo>
                            <a:pt x="230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18" y="2227"/>
                            <a:pt x="1622" y="3349"/>
                          </a:cubicBezTo>
                          <a:cubicBezTo>
                            <a:pt x="2315" y="4052"/>
                            <a:pt x="2933" y="4349"/>
                            <a:pt x="3420" y="4349"/>
                          </a:cubicBezTo>
                          <a:cubicBezTo>
                            <a:pt x="3711" y="4349"/>
                            <a:pt x="3956" y="4244"/>
                            <a:pt x="4142" y="4057"/>
                          </a:cubicBezTo>
                          <a:cubicBezTo>
                            <a:pt x="4660" y="3556"/>
                            <a:pt x="4557" y="2642"/>
                            <a:pt x="3435" y="1537"/>
                          </a:cubicBezTo>
                          <a:cubicBezTo>
                            <a:pt x="2419" y="521"/>
                            <a:pt x="1022" y="1"/>
                            <a:pt x="30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289" name="Google Shape;16289;p17"/>
                    <p:cNvSpPr/>
                    <p:nvPr/>
                  </p:nvSpPr>
                  <p:spPr>
                    <a:xfrm rot="-5400000">
                      <a:off x="706963" y="2114213"/>
                      <a:ext cx="142825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3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5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5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290" name="Google Shape;16290;p17"/>
                    <p:cNvSpPr/>
                    <p:nvPr/>
                  </p:nvSpPr>
                  <p:spPr>
                    <a:xfrm rot="-5400000">
                      <a:off x="706950" y="23308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1" y="570"/>
                            <a:pt x="1" y="1277"/>
                          </a:cubicBezTo>
                          <a:cubicBezTo>
                            <a:pt x="1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9" y="1795"/>
                            <a:pt x="5714" y="1277"/>
                          </a:cubicBezTo>
                          <a:cubicBezTo>
                            <a:pt x="5369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291" name="Google Shape;16291;p17"/>
                    <p:cNvSpPr/>
                    <p:nvPr/>
                  </p:nvSpPr>
                  <p:spPr>
                    <a:xfrm rot="-5400000">
                      <a:off x="800075" y="22817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9" y="1520"/>
                          </a:cubicBezTo>
                          <a:cubicBezTo>
                            <a:pt x="87" y="2642"/>
                            <a:pt x="1" y="3539"/>
                            <a:pt x="501" y="4057"/>
                          </a:cubicBezTo>
                          <a:cubicBezTo>
                            <a:pt x="693" y="4242"/>
                            <a:pt x="936" y="4344"/>
                            <a:pt x="1222" y="4344"/>
                          </a:cubicBezTo>
                          <a:cubicBezTo>
                            <a:pt x="1711" y="4344"/>
                            <a:pt x="2325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292" name="Google Shape;16292;p17"/>
                    <p:cNvSpPr/>
                    <p:nvPr/>
                  </p:nvSpPr>
                  <p:spPr>
                    <a:xfrm rot="-5400000">
                      <a:off x="833600" y="24112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293" name="Google Shape;16293;p17"/>
                    <p:cNvSpPr/>
                    <p:nvPr/>
                  </p:nvSpPr>
                  <p:spPr>
                    <a:xfrm rot="-5400000">
                      <a:off x="833163" y="20682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294" name="Google Shape;16294;p17"/>
                    <p:cNvSpPr/>
                    <p:nvPr/>
                  </p:nvSpPr>
                  <p:spPr>
                    <a:xfrm rot="-5400000">
                      <a:off x="931975" y="2158850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605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295" name="Google Shape;16295;p17"/>
                    <p:cNvSpPr/>
                    <p:nvPr/>
                  </p:nvSpPr>
                  <p:spPr>
                    <a:xfrm rot="-5400000">
                      <a:off x="928088" y="23267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296" name="Google Shape;16296;p17"/>
                    <p:cNvSpPr/>
                    <p:nvPr/>
                  </p:nvSpPr>
                  <p:spPr>
                    <a:xfrm rot="-5400000">
                      <a:off x="905375" y="1882550"/>
                      <a:ext cx="60875" cy="52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5" h="2085" extrusionOk="0">
                          <a:moveTo>
                            <a:pt x="1399" y="0"/>
                          </a:moveTo>
                          <a:cubicBezTo>
                            <a:pt x="467" y="0"/>
                            <a:pt x="1" y="1122"/>
                            <a:pt x="657" y="1778"/>
                          </a:cubicBezTo>
                          <a:cubicBezTo>
                            <a:pt x="868" y="1990"/>
                            <a:pt x="1129" y="2085"/>
                            <a:pt x="1384" y="2085"/>
                          </a:cubicBezTo>
                          <a:cubicBezTo>
                            <a:pt x="1920" y="2085"/>
                            <a:pt x="2434" y="1667"/>
                            <a:pt x="2434" y="1036"/>
                          </a:cubicBezTo>
                          <a:cubicBezTo>
                            <a:pt x="2434" y="466"/>
                            <a:pt x="1968" y="0"/>
                            <a:pt x="1399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297" name="Google Shape;16297;p17"/>
                    <p:cNvSpPr/>
                    <p:nvPr/>
                  </p:nvSpPr>
                  <p:spPr>
                    <a:xfrm rot="-5400000">
                      <a:off x="795188" y="18326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68"/>
                            <a:pt x="1278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298" name="Google Shape;16298;p17"/>
                    <p:cNvSpPr/>
                    <p:nvPr/>
                  </p:nvSpPr>
                  <p:spPr>
                    <a:xfrm rot="-5400000">
                      <a:off x="797213" y="1931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3" y="0"/>
                          </a:moveTo>
                          <a:cubicBezTo>
                            <a:pt x="936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4" y="1703"/>
                            <a:pt x="1209" y="2825"/>
                          </a:cubicBezTo>
                          <a:cubicBezTo>
                            <a:pt x="2224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8" y="995"/>
                          </a:cubicBezTo>
                          <a:cubicBezTo>
                            <a:pt x="2331" y="299"/>
                            <a:pt x="1713" y="0"/>
                            <a:pt x="122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299" name="Google Shape;16299;p17"/>
                    <p:cNvSpPr/>
                    <p:nvPr/>
                  </p:nvSpPr>
                  <p:spPr>
                    <a:xfrm rot="-5400000">
                      <a:off x="864225" y="19806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8" y="2555"/>
                            <a:pt x="2296" y="2555"/>
                          </a:cubicBezTo>
                          <a:cubicBezTo>
                            <a:pt x="3867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00" name="Google Shape;16300;p17"/>
                    <p:cNvSpPr/>
                    <p:nvPr/>
                  </p:nvSpPr>
                  <p:spPr>
                    <a:xfrm rot="-5400000">
                      <a:off x="864225" y="17640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18" y="1"/>
                          </a:moveTo>
                          <a:cubicBezTo>
                            <a:pt x="1848" y="1"/>
                            <a:pt x="346" y="760"/>
                            <a:pt x="1" y="1278"/>
                          </a:cubicBezTo>
                          <a:cubicBezTo>
                            <a:pt x="346" y="1796"/>
                            <a:pt x="1848" y="2555"/>
                            <a:pt x="3418" y="2555"/>
                          </a:cubicBezTo>
                          <a:cubicBezTo>
                            <a:pt x="5006" y="2555"/>
                            <a:pt x="5714" y="2003"/>
                            <a:pt x="5714" y="1278"/>
                          </a:cubicBezTo>
                          <a:cubicBezTo>
                            <a:pt x="5714" y="553"/>
                            <a:pt x="5006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01" name="Google Shape;16301;p17"/>
                    <p:cNvSpPr/>
                    <p:nvPr/>
                  </p:nvSpPr>
                  <p:spPr>
                    <a:xfrm rot="-5400000">
                      <a:off x="797213" y="17682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01" y="2117"/>
                            <a:pt x="1" y="3722"/>
                            <a:pt x="122" y="4326"/>
                          </a:cubicBezTo>
                          <a:cubicBezTo>
                            <a:pt x="179" y="4338"/>
                            <a:pt x="245" y="4343"/>
                            <a:pt x="320" y="4343"/>
                          </a:cubicBezTo>
                          <a:cubicBezTo>
                            <a:pt x="1026" y="4343"/>
                            <a:pt x="2436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02" name="Google Shape;16302;p17"/>
                    <p:cNvSpPr/>
                    <p:nvPr/>
                  </p:nvSpPr>
                  <p:spPr>
                    <a:xfrm rot="-5400000">
                      <a:off x="741900" y="19688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8" y="1243"/>
                            <a:pt x="1588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03" name="Google Shape;16303;p17"/>
                    <p:cNvSpPr/>
                    <p:nvPr/>
                  </p:nvSpPr>
                  <p:spPr>
                    <a:xfrm rot="-5400000">
                      <a:off x="746213" y="18013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04" name="Google Shape;16304;p17"/>
                    <p:cNvSpPr/>
                    <p:nvPr/>
                  </p:nvSpPr>
                  <p:spPr>
                    <a:xfrm rot="-5400000">
                      <a:off x="752263" y="1536438"/>
                      <a:ext cx="52225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90" extrusionOk="0">
                          <a:moveTo>
                            <a:pt x="1053" y="1"/>
                          </a:moveTo>
                          <a:cubicBezTo>
                            <a:pt x="467" y="1"/>
                            <a:pt x="1" y="467"/>
                            <a:pt x="1" y="1036"/>
                          </a:cubicBezTo>
                          <a:cubicBezTo>
                            <a:pt x="1" y="1623"/>
                            <a:pt x="467" y="2089"/>
                            <a:pt x="1053" y="2089"/>
                          </a:cubicBezTo>
                          <a:cubicBezTo>
                            <a:pt x="1623" y="2089"/>
                            <a:pt x="2089" y="1623"/>
                            <a:pt x="2089" y="1036"/>
                          </a:cubicBezTo>
                          <a:cubicBezTo>
                            <a:pt x="2089" y="467"/>
                            <a:pt x="1623" y="1"/>
                            <a:pt x="10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05" name="Google Shape;16305;p17"/>
                    <p:cNvSpPr/>
                    <p:nvPr/>
                  </p:nvSpPr>
                  <p:spPr>
                    <a:xfrm rot="-5400000">
                      <a:off x="854725" y="1491350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70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6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06" name="Google Shape;16306;p17"/>
                    <p:cNvSpPr/>
                    <p:nvPr/>
                  </p:nvSpPr>
                  <p:spPr>
                    <a:xfrm rot="-5400000">
                      <a:off x="800125" y="14264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6" y="1"/>
                          </a:moveTo>
                          <a:cubicBezTo>
                            <a:pt x="231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01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1" y="4349"/>
                          </a:cubicBezTo>
                          <a:cubicBezTo>
                            <a:pt x="3711" y="4349"/>
                            <a:pt x="3956" y="4244"/>
                            <a:pt x="4143" y="4057"/>
                          </a:cubicBezTo>
                          <a:cubicBezTo>
                            <a:pt x="4660" y="3556"/>
                            <a:pt x="4540" y="2642"/>
                            <a:pt x="3435" y="1537"/>
                          </a:cubicBezTo>
                          <a:cubicBezTo>
                            <a:pt x="2420" y="521"/>
                            <a:pt x="1022" y="1"/>
                            <a:pt x="30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07" name="Google Shape;16307;p17"/>
                    <p:cNvSpPr/>
                    <p:nvPr/>
                  </p:nvSpPr>
                  <p:spPr>
                    <a:xfrm rot="-5400000">
                      <a:off x="706950" y="14221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08" name="Google Shape;16308;p17"/>
                    <p:cNvSpPr/>
                    <p:nvPr/>
                  </p:nvSpPr>
                  <p:spPr>
                    <a:xfrm rot="-5400000">
                      <a:off x="706950" y="16387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6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6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09" name="Google Shape;16309;p17"/>
                    <p:cNvSpPr/>
                    <p:nvPr/>
                  </p:nvSpPr>
                  <p:spPr>
                    <a:xfrm rot="-5400000">
                      <a:off x="800075" y="1589575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8" y="1520"/>
                          </a:cubicBezTo>
                          <a:cubicBezTo>
                            <a:pt x="87" y="2642"/>
                            <a:pt x="0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1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0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10" name="Google Shape;16310;p17"/>
                    <p:cNvSpPr/>
                    <p:nvPr/>
                  </p:nvSpPr>
                  <p:spPr>
                    <a:xfrm rot="-5400000">
                      <a:off x="833600" y="17191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2" y="0"/>
                          </a:moveTo>
                          <a:cubicBezTo>
                            <a:pt x="1" y="0"/>
                            <a:pt x="1" y="1243"/>
                            <a:pt x="812" y="1243"/>
                          </a:cubicBezTo>
                          <a:cubicBezTo>
                            <a:pt x="1606" y="1243"/>
                            <a:pt x="1606" y="0"/>
                            <a:pt x="812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11" name="Google Shape;16311;p17"/>
                    <p:cNvSpPr/>
                    <p:nvPr/>
                  </p:nvSpPr>
                  <p:spPr>
                    <a:xfrm rot="-5400000">
                      <a:off x="833150" y="1376150"/>
                      <a:ext cx="4017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12" name="Google Shape;16312;p17"/>
                    <p:cNvSpPr/>
                    <p:nvPr/>
                  </p:nvSpPr>
                  <p:spPr>
                    <a:xfrm rot="-5400000">
                      <a:off x="909538" y="1186288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6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66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13" name="Google Shape;16313;p17"/>
                    <p:cNvSpPr/>
                    <p:nvPr/>
                  </p:nvSpPr>
                  <p:spPr>
                    <a:xfrm rot="-5400000">
                      <a:off x="794963" y="1140763"/>
                      <a:ext cx="6432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73" h="5714" extrusionOk="0">
                          <a:moveTo>
                            <a:pt x="1295" y="1"/>
                          </a:moveTo>
                          <a:cubicBezTo>
                            <a:pt x="570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77" y="5386"/>
                            <a:pt x="1295" y="5714"/>
                          </a:cubicBezTo>
                          <a:cubicBezTo>
                            <a:pt x="1796" y="5368"/>
                            <a:pt x="2572" y="3867"/>
                            <a:pt x="2572" y="2296"/>
                          </a:cubicBezTo>
                          <a:cubicBezTo>
                            <a:pt x="2572" y="726"/>
                            <a:pt x="2003" y="1"/>
                            <a:pt x="12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14" name="Google Shape;16314;p17"/>
                    <p:cNvSpPr/>
                    <p:nvPr/>
                  </p:nvSpPr>
                  <p:spPr>
                    <a:xfrm rot="-5400000">
                      <a:off x="797438" y="1239438"/>
                      <a:ext cx="11607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43" h="4344" extrusionOk="0">
                          <a:moveTo>
                            <a:pt x="1214" y="0"/>
                          </a:moveTo>
                          <a:cubicBezTo>
                            <a:pt x="927" y="0"/>
                            <a:pt x="685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08" y="2825"/>
                          </a:cubicBezTo>
                          <a:cubicBezTo>
                            <a:pt x="2224" y="3824"/>
                            <a:pt x="3635" y="4343"/>
                            <a:pt x="4341" y="4343"/>
                          </a:cubicBezTo>
                          <a:cubicBezTo>
                            <a:pt x="4416" y="4343"/>
                            <a:pt x="4482" y="4338"/>
                            <a:pt x="4539" y="4326"/>
                          </a:cubicBezTo>
                          <a:cubicBezTo>
                            <a:pt x="4643" y="3722"/>
                            <a:pt x="4142" y="2117"/>
                            <a:pt x="3020" y="995"/>
                          </a:cubicBezTo>
                          <a:cubicBezTo>
                            <a:pt x="2324" y="299"/>
                            <a:pt x="1703" y="0"/>
                            <a:pt x="121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15" name="Google Shape;16315;p17"/>
                    <p:cNvSpPr/>
                    <p:nvPr/>
                  </p:nvSpPr>
                  <p:spPr>
                    <a:xfrm rot="-5400000">
                      <a:off x="864225" y="12885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9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9" y="2555"/>
                            <a:pt x="2296" y="2555"/>
                          </a:cubicBezTo>
                          <a:cubicBezTo>
                            <a:pt x="3867" y="2555"/>
                            <a:pt x="5351" y="1796"/>
                            <a:pt x="5714" y="1278"/>
                          </a:cubicBezTo>
                          <a:cubicBezTo>
                            <a:pt x="5351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16" name="Google Shape;16316;p17"/>
                    <p:cNvSpPr/>
                    <p:nvPr/>
                  </p:nvSpPr>
                  <p:spPr>
                    <a:xfrm rot="-5400000">
                      <a:off x="864225" y="107192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45" y="760"/>
                            <a:pt x="0" y="1278"/>
                          </a:cubicBezTo>
                          <a:cubicBezTo>
                            <a:pt x="345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17" name="Google Shape;16317;p17"/>
                    <p:cNvSpPr/>
                    <p:nvPr/>
                  </p:nvSpPr>
                  <p:spPr>
                    <a:xfrm rot="-5400000">
                      <a:off x="797213" y="1076113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3" y="1"/>
                          </a:moveTo>
                          <a:cubicBezTo>
                            <a:pt x="2943" y="1"/>
                            <a:pt x="2321" y="303"/>
                            <a:pt x="1623" y="1012"/>
                          </a:cubicBezTo>
                          <a:cubicBezTo>
                            <a:pt x="518" y="2134"/>
                            <a:pt x="0" y="3722"/>
                            <a:pt x="104" y="4326"/>
                          </a:cubicBezTo>
                          <a:cubicBezTo>
                            <a:pt x="163" y="4338"/>
                            <a:pt x="231" y="4343"/>
                            <a:pt x="306" y="4343"/>
                          </a:cubicBezTo>
                          <a:cubicBezTo>
                            <a:pt x="1025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18" y="1"/>
                            <a:pt x="343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18" name="Google Shape;16318;p17"/>
                    <p:cNvSpPr/>
                    <p:nvPr/>
                  </p:nvSpPr>
                  <p:spPr>
                    <a:xfrm rot="-5400000">
                      <a:off x="741900" y="12767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19" name="Google Shape;16319;p17"/>
                    <p:cNvSpPr/>
                    <p:nvPr/>
                  </p:nvSpPr>
                  <p:spPr>
                    <a:xfrm rot="-5400000">
                      <a:off x="746213" y="11092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20" name="Google Shape;16320;p17"/>
                    <p:cNvSpPr/>
                    <p:nvPr/>
                  </p:nvSpPr>
                  <p:spPr>
                    <a:xfrm rot="-5400000">
                      <a:off x="758338" y="99681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21" name="Google Shape;16321;p17"/>
                    <p:cNvSpPr/>
                    <p:nvPr/>
                  </p:nvSpPr>
                  <p:spPr>
                    <a:xfrm rot="-5400000">
                      <a:off x="932188" y="14669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22" name="Google Shape;16322;p17"/>
                    <p:cNvSpPr/>
                    <p:nvPr/>
                  </p:nvSpPr>
                  <p:spPr>
                    <a:xfrm rot="-5400000">
                      <a:off x="928088" y="16346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5" y="0"/>
                          </a:moveTo>
                          <a:cubicBezTo>
                            <a:pt x="1" y="0"/>
                            <a:pt x="1" y="1226"/>
                            <a:pt x="795" y="1226"/>
                          </a:cubicBezTo>
                          <a:cubicBezTo>
                            <a:pt x="1589" y="1226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  <p:grpSp>
                <p:nvGrpSpPr>
                  <p:cNvPr id="16323" name="Google Shape;16323;p17"/>
                  <p:cNvGrpSpPr/>
                  <p:nvPr/>
                </p:nvGrpSpPr>
                <p:grpSpPr>
                  <a:xfrm rot="10800000">
                    <a:off x="250000" y="2657925"/>
                    <a:ext cx="266250" cy="2469450"/>
                    <a:chOff x="701350" y="1022525"/>
                    <a:chExt cx="266250" cy="2469450"/>
                  </a:xfrm>
                </p:grpSpPr>
                <p:sp>
                  <p:nvSpPr>
                    <p:cNvPr id="16324" name="Google Shape;16324;p17"/>
                    <p:cNvSpPr/>
                    <p:nvPr/>
                  </p:nvSpPr>
                  <p:spPr>
                    <a:xfrm rot="-5400000">
                      <a:off x="-381513" y="2380187"/>
                      <a:ext cx="2182127" cy="164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6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25" name="Google Shape;16325;p17"/>
                    <p:cNvSpPr/>
                    <p:nvPr/>
                  </p:nvSpPr>
                  <p:spPr>
                    <a:xfrm rot="-5400000">
                      <a:off x="909538" y="32626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84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84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26" name="Google Shape;16326;p17"/>
                    <p:cNvSpPr/>
                    <p:nvPr/>
                  </p:nvSpPr>
                  <p:spPr>
                    <a:xfrm rot="-5400000">
                      <a:off x="795175" y="321687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86"/>
                            <a:pt x="1278" y="5714"/>
                          </a:cubicBezTo>
                          <a:cubicBezTo>
                            <a:pt x="1796" y="5386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2003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27" name="Google Shape;16327;p17"/>
                    <p:cNvSpPr/>
                    <p:nvPr/>
                  </p:nvSpPr>
                  <p:spPr>
                    <a:xfrm rot="-5400000">
                      <a:off x="797200" y="3315550"/>
                      <a:ext cx="116550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2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5" y="1703"/>
                            <a:pt x="1226" y="2825"/>
                          </a:cubicBezTo>
                          <a:cubicBezTo>
                            <a:pt x="2226" y="3824"/>
                            <a:pt x="3636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9" y="995"/>
                          </a:cubicBezTo>
                          <a:cubicBezTo>
                            <a:pt x="2342" y="299"/>
                            <a:pt x="1721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28" name="Google Shape;16328;p17"/>
                    <p:cNvSpPr/>
                    <p:nvPr/>
                  </p:nvSpPr>
                  <p:spPr>
                    <a:xfrm rot="-5400000">
                      <a:off x="864225" y="336487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26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26" y="2555"/>
                            <a:pt x="2296" y="2555"/>
                          </a:cubicBezTo>
                          <a:cubicBezTo>
                            <a:pt x="3867" y="2555"/>
                            <a:pt x="5369" y="1796"/>
                            <a:pt x="5714" y="1278"/>
                          </a:cubicBezTo>
                          <a:cubicBezTo>
                            <a:pt x="5369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29" name="Google Shape;16329;p17"/>
                    <p:cNvSpPr/>
                    <p:nvPr/>
                  </p:nvSpPr>
                  <p:spPr>
                    <a:xfrm rot="-5400000">
                      <a:off x="864438" y="3148038"/>
                      <a:ext cx="142425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7" h="2556" extrusionOk="0">
                          <a:moveTo>
                            <a:pt x="3418" y="1"/>
                          </a:moveTo>
                          <a:cubicBezTo>
                            <a:pt x="1847" y="1"/>
                            <a:pt x="346" y="760"/>
                            <a:pt x="0" y="1278"/>
                          </a:cubicBezTo>
                          <a:cubicBezTo>
                            <a:pt x="346" y="1796"/>
                            <a:pt x="1847" y="2555"/>
                            <a:pt x="3418" y="2555"/>
                          </a:cubicBezTo>
                          <a:cubicBezTo>
                            <a:pt x="4988" y="2555"/>
                            <a:pt x="5696" y="2003"/>
                            <a:pt x="5696" y="1278"/>
                          </a:cubicBezTo>
                          <a:cubicBezTo>
                            <a:pt x="5696" y="553"/>
                            <a:pt x="4988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30" name="Google Shape;16330;p17"/>
                    <p:cNvSpPr/>
                    <p:nvPr/>
                  </p:nvSpPr>
                  <p:spPr>
                    <a:xfrm rot="-5400000">
                      <a:off x="797213" y="3152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7" y="1"/>
                          </a:moveTo>
                          <a:cubicBezTo>
                            <a:pt x="2951" y="1"/>
                            <a:pt x="2332" y="303"/>
                            <a:pt x="1622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8" y="4338"/>
                            <a:pt x="245" y="4343"/>
                            <a:pt x="319" y="4343"/>
                          </a:cubicBezTo>
                          <a:cubicBezTo>
                            <a:pt x="1025" y="4343"/>
                            <a:pt x="2437" y="3824"/>
                            <a:pt x="3452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20" y="1"/>
                            <a:pt x="343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31" name="Google Shape;16331;p17"/>
                    <p:cNvSpPr/>
                    <p:nvPr/>
                  </p:nvSpPr>
                  <p:spPr>
                    <a:xfrm rot="-5400000">
                      <a:off x="849775" y="3456775"/>
                      <a:ext cx="39725" cy="306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7" extrusionOk="0">
                          <a:moveTo>
                            <a:pt x="794" y="1"/>
                          </a:moveTo>
                          <a:cubicBezTo>
                            <a:pt x="0" y="1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32" name="Google Shape;16332;p17"/>
                    <p:cNvSpPr/>
                    <p:nvPr/>
                  </p:nvSpPr>
                  <p:spPr>
                    <a:xfrm rot="-5400000">
                      <a:off x="741688" y="335281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33" name="Google Shape;16333;p17"/>
                    <p:cNvSpPr/>
                    <p:nvPr/>
                  </p:nvSpPr>
                  <p:spPr>
                    <a:xfrm rot="-5400000">
                      <a:off x="746000" y="31853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34" name="Google Shape;16334;p17"/>
                    <p:cNvSpPr/>
                    <p:nvPr/>
                  </p:nvSpPr>
                  <p:spPr>
                    <a:xfrm rot="-5400000">
                      <a:off x="752475" y="2920425"/>
                      <a:ext cx="51800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72" h="2090" extrusionOk="0">
                          <a:moveTo>
                            <a:pt x="1036" y="1"/>
                          </a:moveTo>
                          <a:cubicBezTo>
                            <a:pt x="466" y="1"/>
                            <a:pt x="0" y="467"/>
                            <a:pt x="0" y="1036"/>
                          </a:cubicBezTo>
                          <a:cubicBezTo>
                            <a:pt x="0" y="1623"/>
                            <a:pt x="466" y="2089"/>
                            <a:pt x="1036" y="2089"/>
                          </a:cubicBezTo>
                          <a:cubicBezTo>
                            <a:pt x="1605" y="2089"/>
                            <a:pt x="2071" y="1623"/>
                            <a:pt x="2071" y="1036"/>
                          </a:cubicBezTo>
                          <a:cubicBezTo>
                            <a:pt x="2071" y="467"/>
                            <a:pt x="1605" y="1"/>
                            <a:pt x="103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35" name="Google Shape;16335;p17"/>
                    <p:cNvSpPr/>
                    <p:nvPr/>
                  </p:nvSpPr>
                  <p:spPr>
                    <a:xfrm rot="-5400000">
                      <a:off x="854738" y="2875138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0" y="1847"/>
                            <a:pt x="0" y="3418"/>
                          </a:cubicBezTo>
                          <a:cubicBezTo>
                            <a:pt x="0" y="5006"/>
                            <a:pt x="553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5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36" name="Google Shape;16336;p17"/>
                    <p:cNvSpPr/>
                    <p:nvPr/>
                  </p:nvSpPr>
                  <p:spPr>
                    <a:xfrm rot="-5400000">
                      <a:off x="800125" y="2810650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19" y="1"/>
                          </a:moveTo>
                          <a:cubicBezTo>
                            <a:pt x="245" y="1"/>
                            <a:pt x="179" y="7"/>
                            <a:pt x="121" y="18"/>
                          </a:cubicBezTo>
                          <a:cubicBezTo>
                            <a:pt x="1" y="639"/>
                            <a:pt x="518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5" y="4349"/>
                          </a:cubicBezTo>
                          <a:cubicBezTo>
                            <a:pt x="3718" y="4349"/>
                            <a:pt x="3967" y="4244"/>
                            <a:pt x="4160" y="4057"/>
                          </a:cubicBezTo>
                          <a:cubicBezTo>
                            <a:pt x="4661" y="3556"/>
                            <a:pt x="4557" y="2642"/>
                            <a:pt x="3435" y="1537"/>
                          </a:cubicBezTo>
                          <a:cubicBezTo>
                            <a:pt x="2435" y="521"/>
                            <a:pt x="1026" y="1"/>
                            <a:pt x="319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37" name="Google Shape;16337;p17"/>
                    <p:cNvSpPr/>
                    <p:nvPr/>
                  </p:nvSpPr>
                  <p:spPr>
                    <a:xfrm rot="-5400000">
                      <a:off x="706950" y="28063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1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4" y="2002"/>
                            <a:pt x="5714" y="1277"/>
                          </a:cubicBezTo>
                          <a:cubicBezTo>
                            <a:pt x="5714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38" name="Google Shape;16338;p17"/>
                    <p:cNvSpPr/>
                    <p:nvPr/>
                  </p:nvSpPr>
                  <p:spPr>
                    <a:xfrm rot="-5400000">
                      <a:off x="706950" y="30229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25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39" name="Google Shape;16339;p17"/>
                    <p:cNvSpPr/>
                    <p:nvPr/>
                  </p:nvSpPr>
                  <p:spPr>
                    <a:xfrm rot="-5400000">
                      <a:off x="800075" y="29738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42" y="1"/>
                          </a:moveTo>
                          <a:cubicBezTo>
                            <a:pt x="3635" y="1"/>
                            <a:pt x="2224" y="520"/>
                            <a:pt x="1209" y="1520"/>
                          </a:cubicBezTo>
                          <a:cubicBezTo>
                            <a:pt x="104" y="2642"/>
                            <a:pt x="1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2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2" y="7"/>
                            <a:pt x="4416" y="1"/>
                            <a:pt x="4342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40" name="Google Shape;16340;p17"/>
                    <p:cNvSpPr/>
                    <p:nvPr/>
                  </p:nvSpPr>
                  <p:spPr>
                    <a:xfrm rot="-5400000">
                      <a:off x="833813" y="31031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41" name="Google Shape;16341;p17"/>
                    <p:cNvSpPr/>
                    <p:nvPr/>
                  </p:nvSpPr>
                  <p:spPr>
                    <a:xfrm rot="-5400000">
                      <a:off x="833163" y="27603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42" name="Google Shape;16342;p17"/>
                    <p:cNvSpPr/>
                    <p:nvPr/>
                  </p:nvSpPr>
                  <p:spPr>
                    <a:xfrm rot="-5400000">
                      <a:off x="931975" y="28509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43" name="Google Shape;16343;p17"/>
                    <p:cNvSpPr/>
                    <p:nvPr/>
                  </p:nvSpPr>
                  <p:spPr>
                    <a:xfrm rot="-5400000">
                      <a:off x="927875" y="3018600"/>
                      <a:ext cx="40150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605" y="1226"/>
                            <a:pt x="1605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44" name="Google Shape;16344;p17"/>
                    <p:cNvSpPr/>
                    <p:nvPr/>
                  </p:nvSpPr>
                  <p:spPr>
                    <a:xfrm rot="-5400000">
                      <a:off x="909538" y="25705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7" y="0"/>
                            <a:pt x="1" y="466"/>
                            <a:pt x="1" y="1036"/>
                          </a:cubicBezTo>
                          <a:cubicBezTo>
                            <a:pt x="1" y="1606"/>
                            <a:pt x="467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45" name="Google Shape;16345;p17"/>
                    <p:cNvSpPr/>
                    <p:nvPr/>
                  </p:nvSpPr>
                  <p:spPr>
                    <a:xfrm rot="-5400000">
                      <a:off x="795188" y="25247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7" y="1"/>
                          </a:moveTo>
                          <a:cubicBezTo>
                            <a:pt x="553" y="1"/>
                            <a:pt x="0" y="708"/>
                            <a:pt x="0" y="2296"/>
                          </a:cubicBezTo>
                          <a:cubicBezTo>
                            <a:pt x="0" y="3884"/>
                            <a:pt x="760" y="5386"/>
                            <a:pt x="1277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46" name="Google Shape;16346;p17"/>
                    <p:cNvSpPr/>
                    <p:nvPr/>
                  </p:nvSpPr>
                  <p:spPr>
                    <a:xfrm rot="-5400000">
                      <a:off x="797213" y="2623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2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26" y="2825"/>
                          </a:cubicBezTo>
                          <a:cubicBezTo>
                            <a:pt x="2225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2" y="4338"/>
                            <a:pt x="4540" y="4326"/>
                          </a:cubicBezTo>
                          <a:cubicBezTo>
                            <a:pt x="4660" y="3722"/>
                            <a:pt x="4143" y="2117"/>
                            <a:pt x="3038" y="995"/>
                          </a:cubicBezTo>
                          <a:cubicBezTo>
                            <a:pt x="2341" y="299"/>
                            <a:pt x="1720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47" name="Google Shape;16347;p17"/>
                    <p:cNvSpPr/>
                    <p:nvPr/>
                  </p:nvSpPr>
                  <p:spPr>
                    <a:xfrm rot="-5400000">
                      <a:off x="864225" y="26727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0" y="553"/>
                            <a:pt x="0" y="1278"/>
                          </a:cubicBezTo>
                          <a:cubicBezTo>
                            <a:pt x="0" y="2003"/>
                            <a:pt x="708" y="2555"/>
                            <a:pt x="2296" y="2555"/>
                          </a:cubicBezTo>
                          <a:cubicBezTo>
                            <a:pt x="3866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6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48" name="Google Shape;16348;p17"/>
                    <p:cNvSpPr/>
                    <p:nvPr/>
                  </p:nvSpPr>
                  <p:spPr>
                    <a:xfrm rot="-5400000">
                      <a:off x="864225" y="24561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63" y="760"/>
                            <a:pt x="1" y="1278"/>
                          </a:cubicBezTo>
                          <a:cubicBezTo>
                            <a:pt x="363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49" name="Google Shape;16349;p17"/>
                    <p:cNvSpPr/>
                    <p:nvPr/>
                  </p:nvSpPr>
                  <p:spPr>
                    <a:xfrm rot="-5400000">
                      <a:off x="797213" y="2460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9" y="4338"/>
                            <a:pt x="245" y="4343"/>
                            <a:pt x="319" y="4343"/>
                          </a:cubicBezTo>
                          <a:cubicBezTo>
                            <a:pt x="1026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50" name="Google Shape;16350;p17"/>
                    <p:cNvSpPr/>
                    <p:nvPr/>
                  </p:nvSpPr>
                  <p:spPr>
                    <a:xfrm rot="-5400000">
                      <a:off x="741900" y="26609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51" name="Google Shape;16351;p17"/>
                    <p:cNvSpPr/>
                    <p:nvPr/>
                  </p:nvSpPr>
                  <p:spPr>
                    <a:xfrm rot="-5400000">
                      <a:off x="745988" y="24932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52" name="Google Shape;16352;p17"/>
                    <p:cNvSpPr/>
                    <p:nvPr/>
                  </p:nvSpPr>
                  <p:spPr>
                    <a:xfrm rot="-5400000">
                      <a:off x="748000" y="2224275"/>
                      <a:ext cx="60850" cy="52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4" h="2086" extrusionOk="0">
                          <a:moveTo>
                            <a:pt x="1048" y="0"/>
                          </a:moveTo>
                          <a:cubicBezTo>
                            <a:pt x="513" y="0"/>
                            <a:pt x="0" y="414"/>
                            <a:pt x="0" y="1032"/>
                          </a:cubicBezTo>
                          <a:cubicBezTo>
                            <a:pt x="0" y="1619"/>
                            <a:pt x="466" y="2085"/>
                            <a:pt x="1053" y="2085"/>
                          </a:cubicBezTo>
                          <a:cubicBezTo>
                            <a:pt x="1968" y="2085"/>
                            <a:pt x="2434" y="963"/>
                            <a:pt x="1778" y="307"/>
                          </a:cubicBezTo>
                          <a:cubicBezTo>
                            <a:pt x="1566" y="95"/>
                            <a:pt x="1304" y="0"/>
                            <a:pt x="1048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53" name="Google Shape;16353;p17"/>
                    <p:cNvSpPr/>
                    <p:nvPr/>
                  </p:nvSpPr>
                  <p:spPr>
                    <a:xfrm rot="-5400000">
                      <a:off x="854725" y="218302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53" y="5714"/>
                            <a:pt x="1278" y="5714"/>
                          </a:cubicBezTo>
                          <a:cubicBezTo>
                            <a:pt x="1986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79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54" name="Google Shape;16354;p17"/>
                    <p:cNvSpPr/>
                    <p:nvPr/>
                  </p:nvSpPr>
                  <p:spPr>
                    <a:xfrm rot="-5400000">
                      <a:off x="800125" y="21185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5" y="1"/>
                          </a:moveTo>
                          <a:cubicBezTo>
                            <a:pt x="230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18" y="2227"/>
                            <a:pt x="1622" y="3349"/>
                          </a:cubicBezTo>
                          <a:cubicBezTo>
                            <a:pt x="2315" y="4052"/>
                            <a:pt x="2933" y="4349"/>
                            <a:pt x="3420" y="4349"/>
                          </a:cubicBezTo>
                          <a:cubicBezTo>
                            <a:pt x="3711" y="4349"/>
                            <a:pt x="3956" y="4244"/>
                            <a:pt x="4142" y="4057"/>
                          </a:cubicBezTo>
                          <a:cubicBezTo>
                            <a:pt x="4660" y="3556"/>
                            <a:pt x="4557" y="2642"/>
                            <a:pt x="3435" y="1537"/>
                          </a:cubicBezTo>
                          <a:cubicBezTo>
                            <a:pt x="2419" y="521"/>
                            <a:pt x="1022" y="1"/>
                            <a:pt x="30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55" name="Google Shape;16355;p17"/>
                    <p:cNvSpPr/>
                    <p:nvPr/>
                  </p:nvSpPr>
                  <p:spPr>
                    <a:xfrm rot="-5400000">
                      <a:off x="706963" y="2114213"/>
                      <a:ext cx="142825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3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5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5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56" name="Google Shape;16356;p17"/>
                    <p:cNvSpPr/>
                    <p:nvPr/>
                  </p:nvSpPr>
                  <p:spPr>
                    <a:xfrm rot="-5400000">
                      <a:off x="706950" y="23308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1" y="570"/>
                            <a:pt x="1" y="1277"/>
                          </a:cubicBezTo>
                          <a:cubicBezTo>
                            <a:pt x="1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9" y="1795"/>
                            <a:pt x="5714" y="1277"/>
                          </a:cubicBezTo>
                          <a:cubicBezTo>
                            <a:pt x="5369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57" name="Google Shape;16357;p17"/>
                    <p:cNvSpPr/>
                    <p:nvPr/>
                  </p:nvSpPr>
                  <p:spPr>
                    <a:xfrm rot="-5400000">
                      <a:off x="800075" y="22817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9" y="1520"/>
                          </a:cubicBezTo>
                          <a:cubicBezTo>
                            <a:pt x="87" y="2642"/>
                            <a:pt x="1" y="3539"/>
                            <a:pt x="501" y="4057"/>
                          </a:cubicBezTo>
                          <a:cubicBezTo>
                            <a:pt x="693" y="4242"/>
                            <a:pt x="936" y="4344"/>
                            <a:pt x="1222" y="4344"/>
                          </a:cubicBezTo>
                          <a:cubicBezTo>
                            <a:pt x="1711" y="4344"/>
                            <a:pt x="2325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58" name="Google Shape;16358;p17"/>
                    <p:cNvSpPr/>
                    <p:nvPr/>
                  </p:nvSpPr>
                  <p:spPr>
                    <a:xfrm rot="-5400000">
                      <a:off x="833600" y="24112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59" name="Google Shape;16359;p17"/>
                    <p:cNvSpPr/>
                    <p:nvPr/>
                  </p:nvSpPr>
                  <p:spPr>
                    <a:xfrm rot="-5400000">
                      <a:off x="833163" y="20682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60" name="Google Shape;16360;p17"/>
                    <p:cNvSpPr/>
                    <p:nvPr/>
                  </p:nvSpPr>
                  <p:spPr>
                    <a:xfrm rot="-5400000">
                      <a:off x="931975" y="2158850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605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61" name="Google Shape;16361;p17"/>
                    <p:cNvSpPr/>
                    <p:nvPr/>
                  </p:nvSpPr>
                  <p:spPr>
                    <a:xfrm rot="-5400000">
                      <a:off x="928088" y="23267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62" name="Google Shape;16362;p17"/>
                    <p:cNvSpPr/>
                    <p:nvPr/>
                  </p:nvSpPr>
                  <p:spPr>
                    <a:xfrm rot="-5400000">
                      <a:off x="905375" y="1882550"/>
                      <a:ext cx="60875" cy="52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5" h="2085" extrusionOk="0">
                          <a:moveTo>
                            <a:pt x="1399" y="0"/>
                          </a:moveTo>
                          <a:cubicBezTo>
                            <a:pt x="467" y="0"/>
                            <a:pt x="1" y="1122"/>
                            <a:pt x="657" y="1778"/>
                          </a:cubicBezTo>
                          <a:cubicBezTo>
                            <a:pt x="868" y="1990"/>
                            <a:pt x="1129" y="2085"/>
                            <a:pt x="1384" y="2085"/>
                          </a:cubicBezTo>
                          <a:cubicBezTo>
                            <a:pt x="1920" y="2085"/>
                            <a:pt x="2434" y="1667"/>
                            <a:pt x="2434" y="1036"/>
                          </a:cubicBezTo>
                          <a:cubicBezTo>
                            <a:pt x="2434" y="466"/>
                            <a:pt x="1968" y="0"/>
                            <a:pt x="1399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63" name="Google Shape;16363;p17"/>
                    <p:cNvSpPr/>
                    <p:nvPr/>
                  </p:nvSpPr>
                  <p:spPr>
                    <a:xfrm rot="-5400000">
                      <a:off x="795188" y="18326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68"/>
                            <a:pt x="1278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64" name="Google Shape;16364;p17"/>
                    <p:cNvSpPr/>
                    <p:nvPr/>
                  </p:nvSpPr>
                  <p:spPr>
                    <a:xfrm rot="-5400000">
                      <a:off x="797213" y="1931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3" y="0"/>
                          </a:moveTo>
                          <a:cubicBezTo>
                            <a:pt x="936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4" y="1703"/>
                            <a:pt x="1209" y="2825"/>
                          </a:cubicBezTo>
                          <a:cubicBezTo>
                            <a:pt x="2224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8" y="995"/>
                          </a:cubicBezTo>
                          <a:cubicBezTo>
                            <a:pt x="2331" y="299"/>
                            <a:pt x="1713" y="0"/>
                            <a:pt x="122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65" name="Google Shape;16365;p17"/>
                    <p:cNvSpPr/>
                    <p:nvPr/>
                  </p:nvSpPr>
                  <p:spPr>
                    <a:xfrm rot="-5400000">
                      <a:off x="864225" y="19806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8" y="2555"/>
                            <a:pt x="2296" y="2555"/>
                          </a:cubicBezTo>
                          <a:cubicBezTo>
                            <a:pt x="3867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66" name="Google Shape;16366;p17"/>
                    <p:cNvSpPr/>
                    <p:nvPr/>
                  </p:nvSpPr>
                  <p:spPr>
                    <a:xfrm rot="-5400000">
                      <a:off x="864225" y="17640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18" y="1"/>
                          </a:moveTo>
                          <a:cubicBezTo>
                            <a:pt x="1848" y="1"/>
                            <a:pt x="346" y="760"/>
                            <a:pt x="1" y="1278"/>
                          </a:cubicBezTo>
                          <a:cubicBezTo>
                            <a:pt x="346" y="1796"/>
                            <a:pt x="1848" y="2555"/>
                            <a:pt x="3418" y="2555"/>
                          </a:cubicBezTo>
                          <a:cubicBezTo>
                            <a:pt x="5006" y="2555"/>
                            <a:pt x="5714" y="2003"/>
                            <a:pt x="5714" y="1278"/>
                          </a:cubicBezTo>
                          <a:cubicBezTo>
                            <a:pt x="5714" y="553"/>
                            <a:pt x="5006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67" name="Google Shape;16367;p17"/>
                    <p:cNvSpPr/>
                    <p:nvPr/>
                  </p:nvSpPr>
                  <p:spPr>
                    <a:xfrm rot="-5400000">
                      <a:off x="797213" y="17682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01" y="2117"/>
                            <a:pt x="1" y="3722"/>
                            <a:pt x="122" y="4326"/>
                          </a:cubicBezTo>
                          <a:cubicBezTo>
                            <a:pt x="179" y="4338"/>
                            <a:pt x="245" y="4343"/>
                            <a:pt x="320" y="4343"/>
                          </a:cubicBezTo>
                          <a:cubicBezTo>
                            <a:pt x="1026" y="4343"/>
                            <a:pt x="2436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68" name="Google Shape;16368;p17"/>
                    <p:cNvSpPr/>
                    <p:nvPr/>
                  </p:nvSpPr>
                  <p:spPr>
                    <a:xfrm rot="-5400000">
                      <a:off x="741900" y="19688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8" y="1243"/>
                            <a:pt x="1588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69" name="Google Shape;16369;p17"/>
                    <p:cNvSpPr/>
                    <p:nvPr/>
                  </p:nvSpPr>
                  <p:spPr>
                    <a:xfrm rot="-5400000">
                      <a:off x="746213" y="18013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70" name="Google Shape;16370;p17"/>
                    <p:cNvSpPr/>
                    <p:nvPr/>
                  </p:nvSpPr>
                  <p:spPr>
                    <a:xfrm rot="-5400000">
                      <a:off x="752263" y="1536438"/>
                      <a:ext cx="52225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90" extrusionOk="0">
                          <a:moveTo>
                            <a:pt x="1053" y="1"/>
                          </a:moveTo>
                          <a:cubicBezTo>
                            <a:pt x="467" y="1"/>
                            <a:pt x="1" y="467"/>
                            <a:pt x="1" y="1036"/>
                          </a:cubicBezTo>
                          <a:cubicBezTo>
                            <a:pt x="1" y="1623"/>
                            <a:pt x="467" y="2089"/>
                            <a:pt x="1053" y="2089"/>
                          </a:cubicBezTo>
                          <a:cubicBezTo>
                            <a:pt x="1623" y="2089"/>
                            <a:pt x="2089" y="1623"/>
                            <a:pt x="2089" y="1036"/>
                          </a:cubicBezTo>
                          <a:cubicBezTo>
                            <a:pt x="2089" y="467"/>
                            <a:pt x="1623" y="1"/>
                            <a:pt x="10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71" name="Google Shape;16371;p17"/>
                    <p:cNvSpPr/>
                    <p:nvPr/>
                  </p:nvSpPr>
                  <p:spPr>
                    <a:xfrm rot="-5400000">
                      <a:off x="854725" y="1491350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70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6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72" name="Google Shape;16372;p17"/>
                    <p:cNvSpPr/>
                    <p:nvPr/>
                  </p:nvSpPr>
                  <p:spPr>
                    <a:xfrm rot="-5400000">
                      <a:off x="800125" y="14264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6" y="1"/>
                          </a:moveTo>
                          <a:cubicBezTo>
                            <a:pt x="231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01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1" y="4349"/>
                          </a:cubicBezTo>
                          <a:cubicBezTo>
                            <a:pt x="3711" y="4349"/>
                            <a:pt x="3956" y="4244"/>
                            <a:pt x="4143" y="4057"/>
                          </a:cubicBezTo>
                          <a:cubicBezTo>
                            <a:pt x="4660" y="3556"/>
                            <a:pt x="4540" y="2642"/>
                            <a:pt x="3435" y="1537"/>
                          </a:cubicBezTo>
                          <a:cubicBezTo>
                            <a:pt x="2420" y="521"/>
                            <a:pt x="1022" y="1"/>
                            <a:pt x="30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73" name="Google Shape;16373;p17"/>
                    <p:cNvSpPr/>
                    <p:nvPr/>
                  </p:nvSpPr>
                  <p:spPr>
                    <a:xfrm rot="-5400000">
                      <a:off x="706950" y="14221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74" name="Google Shape;16374;p17"/>
                    <p:cNvSpPr/>
                    <p:nvPr/>
                  </p:nvSpPr>
                  <p:spPr>
                    <a:xfrm rot="-5400000">
                      <a:off x="706950" y="16387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6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6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75" name="Google Shape;16375;p17"/>
                    <p:cNvSpPr/>
                    <p:nvPr/>
                  </p:nvSpPr>
                  <p:spPr>
                    <a:xfrm rot="-5400000">
                      <a:off x="800075" y="1589575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8" y="1520"/>
                          </a:cubicBezTo>
                          <a:cubicBezTo>
                            <a:pt x="87" y="2642"/>
                            <a:pt x="0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1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0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76" name="Google Shape;16376;p17"/>
                    <p:cNvSpPr/>
                    <p:nvPr/>
                  </p:nvSpPr>
                  <p:spPr>
                    <a:xfrm rot="-5400000">
                      <a:off x="833600" y="17191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2" y="0"/>
                          </a:moveTo>
                          <a:cubicBezTo>
                            <a:pt x="1" y="0"/>
                            <a:pt x="1" y="1243"/>
                            <a:pt x="812" y="1243"/>
                          </a:cubicBezTo>
                          <a:cubicBezTo>
                            <a:pt x="1606" y="1243"/>
                            <a:pt x="1606" y="0"/>
                            <a:pt x="812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77" name="Google Shape;16377;p17"/>
                    <p:cNvSpPr/>
                    <p:nvPr/>
                  </p:nvSpPr>
                  <p:spPr>
                    <a:xfrm rot="-5400000">
                      <a:off x="833150" y="1376150"/>
                      <a:ext cx="4017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78" name="Google Shape;16378;p17"/>
                    <p:cNvSpPr/>
                    <p:nvPr/>
                  </p:nvSpPr>
                  <p:spPr>
                    <a:xfrm rot="-5400000">
                      <a:off x="909538" y="1186288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6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66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79" name="Google Shape;16379;p17"/>
                    <p:cNvSpPr/>
                    <p:nvPr/>
                  </p:nvSpPr>
                  <p:spPr>
                    <a:xfrm rot="-5400000">
                      <a:off x="794963" y="1140763"/>
                      <a:ext cx="6432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73" h="5714" extrusionOk="0">
                          <a:moveTo>
                            <a:pt x="1295" y="1"/>
                          </a:moveTo>
                          <a:cubicBezTo>
                            <a:pt x="570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77" y="5386"/>
                            <a:pt x="1295" y="5714"/>
                          </a:cubicBezTo>
                          <a:cubicBezTo>
                            <a:pt x="1796" y="5368"/>
                            <a:pt x="2572" y="3867"/>
                            <a:pt x="2572" y="2296"/>
                          </a:cubicBezTo>
                          <a:cubicBezTo>
                            <a:pt x="2572" y="726"/>
                            <a:pt x="2003" y="1"/>
                            <a:pt x="12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80" name="Google Shape;16380;p17"/>
                    <p:cNvSpPr/>
                    <p:nvPr/>
                  </p:nvSpPr>
                  <p:spPr>
                    <a:xfrm rot="-5400000">
                      <a:off x="797438" y="1239438"/>
                      <a:ext cx="11607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43" h="4344" extrusionOk="0">
                          <a:moveTo>
                            <a:pt x="1214" y="0"/>
                          </a:moveTo>
                          <a:cubicBezTo>
                            <a:pt x="927" y="0"/>
                            <a:pt x="685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08" y="2825"/>
                          </a:cubicBezTo>
                          <a:cubicBezTo>
                            <a:pt x="2224" y="3824"/>
                            <a:pt x="3635" y="4343"/>
                            <a:pt x="4341" y="4343"/>
                          </a:cubicBezTo>
                          <a:cubicBezTo>
                            <a:pt x="4416" y="4343"/>
                            <a:pt x="4482" y="4338"/>
                            <a:pt x="4539" y="4326"/>
                          </a:cubicBezTo>
                          <a:cubicBezTo>
                            <a:pt x="4643" y="3722"/>
                            <a:pt x="4142" y="2117"/>
                            <a:pt x="3020" y="995"/>
                          </a:cubicBezTo>
                          <a:cubicBezTo>
                            <a:pt x="2324" y="299"/>
                            <a:pt x="1703" y="0"/>
                            <a:pt x="121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81" name="Google Shape;16381;p17"/>
                    <p:cNvSpPr/>
                    <p:nvPr/>
                  </p:nvSpPr>
                  <p:spPr>
                    <a:xfrm rot="-5400000">
                      <a:off x="864225" y="12885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9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9" y="2555"/>
                            <a:pt x="2296" y="2555"/>
                          </a:cubicBezTo>
                          <a:cubicBezTo>
                            <a:pt x="3867" y="2555"/>
                            <a:pt x="5351" y="1796"/>
                            <a:pt x="5714" y="1278"/>
                          </a:cubicBezTo>
                          <a:cubicBezTo>
                            <a:pt x="5351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82" name="Google Shape;16382;p17"/>
                    <p:cNvSpPr/>
                    <p:nvPr/>
                  </p:nvSpPr>
                  <p:spPr>
                    <a:xfrm rot="-5400000">
                      <a:off x="864225" y="107192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45" y="760"/>
                            <a:pt x="0" y="1278"/>
                          </a:cubicBezTo>
                          <a:cubicBezTo>
                            <a:pt x="345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83" name="Google Shape;16383;p17"/>
                    <p:cNvSpPr/>
                    <p:nvPr/>
                  </p:nvSpPr>
                  <p:spPr>
                    <a:xfrm rot="-5400000">
                      <a:off x="797213" y="1076113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3" y="1"/>
                          </a:moveTo>
                          <a:cubicBezTo>
                            <a:pt x="2943" y="1"/>
                            <a:pt x="2321" y="303"/>
                            <a:pt x="1623" y="1012"/>
                          </a:cubicBezTo>
                          <a:cubicBezTo>
                            <a:pt x="518" y="2134"/>
                            <a:pt x="0" y="3722"/>
                            <a:pt x="104" y="4326"/>
                          </a:cubicBezTo>
                          <a:cubicBezTo>
                            <a:pt x="163" y="4338"/>
                            <a:pt x="231" y="4343"/>
                            <a:pt x="306" y="4343"/>
                          </a:cubicBezTo>
                          <a:cubicBezTo>
                            <a:pt x="1025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18" y="1"/>
                            <a:pt x="343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84" name="Google Shape;16384;p17"/>
                    <p:cNvSpPr/>
                    <p:nvPr/>
                  </p:nvSpPr>
                  <p:spPr>
                    <a:xfrm rot="-5400000">
                      <a:off x="741900" y="12767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85" name="Google Shape;16385;p17"/>
                    <p:cNvSpPr/>
                    <p:nvPr/>
                  </p:nvSpPr>
                  <p:spPr>
                    <a:xfrm rot="-5400000">
                      <a:off x="746213" y="11092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86" name="Google Shape;16386;p17"/>
                    <p:cNvSpPr/>
                    <p:nvPr/>
                  </p:nvSpPr>
                  <p:spPr>
                    <a:xfrm rot="-5400000">
                      <a:off x="833588" y="10270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87" name="Google Shape;16387;p17"/>
                    <p:cNvSpPr/>
                    <p:nvPr/>
                  </p:nvSpPr>
                  <p:spPr>
                    <a:xfrm rot="-5400000">
                      <a:off x="932188" y="14669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88" name="Google Shape;16388;p17"/>
                    <p:cNvSpPr/>
                    <p:nvPr/>
                  </p:nvSpPr>
                  <p:spPr>
                    <a:xfrm rot="-5400000">
                      <a:off x="928088" y="16346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5" y="0"/>
                          </a:moveTo>
                          <a:cubicBezTo>
                            <a:pt x="1" y="0"/>
                            <a:pt x="1" y="1226"/>
                            <a:pt x="795" y="1226"/>
                          </a:cubicBezTo>
                          <a:cubicBezTo>
                            <a:pt x="1589" y="1226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  <p:grpSp>
              <p:nvGrpSpPr>
                <p:cNvPr id="16389" name="Google Shape;16389;p17"/>
                <p:cNvGrpSpPr/>
                <p:nvPr/>
              </p:nvGrpSpPr>
              <p:grpSpPr>
                <a:xfrm rot="-5400000">
                  <a:off x="2780850" y="2413100"/>
                  <a:ext cx="266250" cy="4914700"/>
                  <a:chOff x="250000" y="213100"/>
                  <a:chExt cx="266250" cy="4914700"/>
                </a:xfrm>
              </p:grpSpPr>
              <p:grpSp>
                <p:nvGrpSpPr>
                  <p:cNvPr id="16390" name="Google Shape;16390;p17"/>
                  <p:cNvGrpSpPr/>
                  <p:nvPr/>
                </p:nvGrpSpPr>
                <p:grpSpPr>
                  <a:xfrm rot="10800000">
                    <a:off x="250000" y="213100"/>
                    <a:ext cx="266250" cy="2487175"/>
                    <a:chOff x="701350" y="992275"/>
                    <a:chExt cx="266250" cy="2487175"/>
                  </a:xfrm>
                </p:grpSpPr>
                <p:sp>
                  <p:nvSpPr>
                    <p:cNvPr id="16391" name="Google Shape;16391;p17"/>
                    <p:cNvSpPr/>
                    <p:nvPr/>
                  </p:nvSpPr>
                  <p:spPr>
                    <a:xfrm rot="-5400000">
                      <a:off x="-519125" y="2242575"/>
                      <a:ext cx="2457350" cy="164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6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92" name="Google Shape;16392;p17"/>
                    <p:cNvSpPr/>
                    <p:nvPr/>
                  </p:nvSpPr>
                  <p:spPr>
                    <a:xfrm rot="-5400000">
                      <a:off x="909538" y="32626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84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84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93" name="Google Shape;16393;p17"/>
                    <p:cNvSpPr/>
                    <p:nvPr/>
                  </p:nvSpPr>
                  <p:spPr>
                    <a:xfrm rot="-5400000">
                      <a:off x="795175" y="321687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86"/>
                            <a:pt x="1278" y="5714"/>
                          </a:cubicBezTo>
                          <a:cubicBezTo>
                            <a:pt x="1796" y="5386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2003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94" name="Google Shape;16394;p17"/>
                    <p:cNvSpPr/>
                    <p:nvPr/>
                  </p:nvSpPr>
                  <p:spPr>
                    <a:xfrm rot="-5400000">
                      <a:off x="797200" y="3315550"/>
                      <a:ext cx="116550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2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5" y="1703"/>
                            <a:pt x="1226" y="2825"/>
                          </a:cubicBezTo>
                          <a:cubicBezTo>
                            <a:pt x="2226" y="3824"/>
                            <a:pt x="3636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9" y="995"/>
                          </a:cubicBezTo>
                          <a:cubicBezTo>
                            <a:pt x="2342" y="299"/>
                            <a:pt x="1721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95" name="Google Shape;16395;p17"/>
                    <p:cNvSpPr/>
                    <p:nvPr/>
                  </p:nvSpPr>
                  <p:spPr>
                    <a:xfrm rot="-5400000">
                      <a:off x="864225" y="336487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26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26" y="2555"/>
                            <a:pt x="2296" y="2555"/>
                          </a:cubicBezTo>
                          <a:cubicBezTo>
                            <a:pt x="3867" y="2555"/>
                            <a:pt x="5369" y="1796"/>
                            <a:pt x="5714" y="1278"/>
                          </a:cubicBezTo>
                          <a:cubicBezTo>
                            <a:pt x="5369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96" name="Google Shape;16396;p17"/>
                    <p:cNvSpPr/>
                    <p:nvPr/>
                  </p:nvSpPr>
                  <p:spPr>
                    <a:xfrm rot="-5400000">
                      <a:off x="864438" y="3148038"/>
                      <a:ext cx="142425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7" h="2556" extrusionOk="0">
                          <a:moveTo>
                            <a:pt x="3418" y="1"/>
                          </a:moveTo>
                          <a:cubicBezTo>
                            <a:pt x="1847" y="1"/>
                            <a:pt x="346" y="760"/>
                            <a:pt x="0" y="1278"/>
                          </a:cubicBezTo>
                          <a:cubicBezTo>
                            <a:pt x="346" y="1796"/>
                            <a:pt x="1847" y="2555"/>
                            <a:pt x="3418" y="2555"/>
                          </a:cubicBezTo>
                          <a:cubicBezTo>
                            <a:pt x="4988" y="2555"/>
                            <a:pt x="5696" y="2003"/>
                            <a:pt x="5696" y="1278"/>
                          </a:cubicBezTo>
                          <a:cubicBezTo>
                            <a:pt x="5696" y="553"/>
                            <a:pt x="4988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97" name="Google Shape;16397;p17"/>
                    <p:cNvSpPr/>
                    <p:nvPr/>
                  </p:nvSpPr>
                  <p:spPr>
                    <a:xfrm rot="-5400000">
                      <a:off x="797213" y="3152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7" y="1"/>
                          </a:moveTo>
                          <a:cubicBezTo>
                            <a:pt x="2951" y="1"/>
                            <a:pt x="2332" y="303"/>
                            <a:pt x="1622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8" y="4338"/>
                            <a:pt x="245" y="4343"/>
                            <a:pt x="319" y="4343"/>
                          </a:cubicBezTo>
                          <a:cubicBezTo>
                            <a:pt x="1025" y="4343"/>
                            <a:pt x="2437" y="3824"/>
                            <a:pt x="3452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20" y="1"/>
                            <a:pt x="343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98" name="Google Shape;16398;p17"/>
                    <p:cNvSpPr/>
                    <p:nvPr/>
                  </p:nvSpPr>
                  <p:spPr>
                    <a:xfrm rot="-5400000">
                      <a:off x="840925" y="3443825"/>
                      <a:ext cx="39725" cy="306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7" extrusionOk="0">
                          <a:moveTo>
                            <a:pt x="794" y="1"/>
                          </a:moveTo>
                          <a:cubicBezTo>
                            <a:pt x="0" y="1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399" name="Google Shape;16399;p17"/>
                    <p:cNvSpPr/>
                    <p:nvPr/>
                  </p:nvSpPr>
                  <p:spPr>
                    <a:xfrm rot="-5400000">
                      <a:off x="741688" y="335281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00" name="Google Shape;16400;p17"/>
                    <p:cNvSpPr/>
                    <p:nvPr/>
                  </p:nvSpPr>
                  <p:spPr>
                    <a:xfrm rot="-5400000">
                      <a:off x="746000" y="31853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01" name="Google Shape;16401;p17"/>
                    <p:cNvSpPr/>
                    <p:nvPr/>
                  </p:nvSpPr>
                  <p:spPr>
                    <a:xfrm rot="-5400000">
                      <a:off x="752475" y="2920425"/>
                      <a:ext cx="51800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72" h="2090" extrusionOk="0">
                          <a:moveTo>
                            <a:pt x="1036" y="1"/>
                          </a:moveTo>
                          <a:cubicBezTo>
                            <a:pt x="466" y="1"/>
                            <a:pt x="0" y="467"/>
                            <a:pt x="0" y="1036"/>
                          </a:cubicBezTo>
                          <a:cubicBezTo>
                            <a:pt x="0" y="1623"/>
                            <a:pt x="466" y="2089"/>
                            <a:pt x="1036" y="2089"/>
                          </a:cubicBezTo>
                          <a:cubicBezTo>
                            <a:pt x="1605" y="2089"/>
                            <a:pt x="2071" y="1623"/>
                            <a:pt x="2071" y="1036"/>
                          </a:cubicBezTo>
                          <a:cubicBezTo>
                            <a:pt x="2071" y="467"/>
                            <a:pt x="1605" y="1"/>
                            <a:pt x="103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02" name="Google Shape;16402;p17"/>
                    <p:cNvSpPr/>
                    <p:nvPr/>
                  </p:nvSpPr>
                  <p:spPr>
                    <a:xfrm rot="-5400000">
                      <a:off x="854738" y="2875138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0" y="1847"/>
                            <a:pt x="0" y="3418"/>
                          </a:cubicBezTo>
                          <a:cubicBezTo>
                            <a:pt x="0" y="5006"/>
                            <a:pt x="553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5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03" name="Google Shape;16403;p17"/>
                    <p:cNvSpPr/>
                    <p:nvPr/>
                  </p:nvSpPr>
                  <p:spPr>
                    <a:xfrm rot="-5400000">
                      <a:off x="800125" y="2810650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19" y="1"/>
                          </a:moveTo>
                          <a:cubicBezTo>
                            <a:pt x="245" y="1"/>
                            <a:pt x="179" y="7"/>
                            <a:pt x="121" y="18"/>
                          </a:cubicBezTo>
                          <a:cubicBezTo>
                            <a:pt x="1" y="639"/>
                            <a:pt x="518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5" y="4349"/>
                          </a:cubicBezTo>
                          <a:cubicBezTo>
                            <a:pt x="3718" y="4349"/>
                            <a:pt x="3967" y="4244"/>
                            <a:pt x="4160" y="4057"/>
                          </a:cubicBezTo>
                          <a:cubicBezTo>
                            <a:pt x="4661" y="3556"/>
                            <a:pt x="4557" y="2642"/>
                            <a:pt x="3435" y="1537"/>
                          </a:cubicBezTo>
                          <a:cubicBezTo>
                            <a:pt x="2435" y="521"/>
                            <a:pt x="1026" y="1"/>
                            <a:pt x="319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04" name="Google Shape;16404;p17"/>
                    <p:cNvSpPr/>
                    <p:nvPr/>
                  </p:nvSpPr>
                  <p:spPr>
                    <a:xfrm rot="-5400000">
                      <a:off x="706950" y="28063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1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4" y="2002"/>
                            <a:pt x="5714" y="1277"/>
                          </a:cubicBezTo>
                          <a:cubicBezTo>
                            <a:pt x="5714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05" name="Google Shape;16405;p17"/>
                    <p:cNvSpPr/>
                    <p:nvPr/>
                  </p:nvSpPr>
                  <p:spPr>
                    <a:xfrm rot="-5400000">
                      <a:off x="706950" y="30229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25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06" name="Google Shape;16406;p17"/>
                    <p:cNvSpPr/>
                    <p:nvPr/>
                  </p:nvSpPr>
                  <p:spPr>
                    <a:xfrm rot="-5400000">
                      <a:off x="800075" y="29738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42" y="1"/>
                          </a:moveTo>
                          <a:cubicBezTo>
                            <a:pt x="3635" y="1"/>
                            <a:pt x="2224" y="520"/>
                            <a:pt x="1209" y="1520"/>
                          </a:cubicBezTo>
                          <a:cubicBezTo>
                            <a:pt x="104" y="2642"/>
                            <a:pt x="1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2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2" y="7"/>
                            <a:pt x="4416" y="1"/>
                            <a:pt x="4342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07" name="Google Shape;16407;p17"/>
                    <p:cNvSpPr/>
                    <p:nvPr/>
                  </p:nvSpPr>
                  <p:spPr>
                    <a:xfrm rot="-5400000">
                      <a:off x="833813" y="31031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08" name="Google Shape;16408;p17"/>
                    <p:cNvSpPr/>
                    <p:nvPr/>
                  </p:nvSpPr>
                  <p:spPr>
                    <a:xfrm rot="-5400000">
                      <a:off x="833163" y="27603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09" name="Google Shape;16409;p17"/>
                    <p:cNvSpPr/>
                    <p:nvPr/>
                  </p:nvSpPr>
                  <p:spPr>
                    <a:xfrm rot="-5400000">
                      <a:off x="931975" y="28509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10" name="Google Shape;16410;p17"/>
                    <p:cNvSpPr/>
                    <p:nvPr/>
                  </p:nvSpPr>
                  <p:spPr>
                    <a:xfrm rot="-5400000">
                      <a:off x="927875" y="3018600"/>
                      <a:ext cx="40150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605" y="1226"/>
                            <a:pt x="1605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11" name="Google Shape;16411;p17"/>
                    <p:cNvSpPr/>
                    <p:nvPr/>
                  </p:nvSpPr>
                  <p:spPr>
                    <a:xfrm rot="-5400000">
                      <a:off x="909538" y="25705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7" y="0"/>
                            <a:pt x="1" y="466"/>
                            <a:pt x="1" y="1036"/>
                          </a:cubicBezTo>
                          <a:cubicBezTo>
                            <a:pt x="1" y="1606"/>
                            <a:pt x="467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12" name="Google Shape;16412;p17"/>
                    <p:cNvSpPr/>
                    <p:nvPr/>
                  </p:nvSpPr>
                  <p:spPr>
                    <a:xfrm rot="-5400000">
                      <a:off x="795188" y="25247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7" y="1"/>
                          </a:moveTo>
                          <a:cubicBezTo>
                            <a:pt x="553" y="1"/>
                            <a:pt x="0" y="708"/>
                            <a:pt x="0" y="2296"/>
                          </a:cubicBezTo>
                          <a:cubicBezTo>
                            <a:pt x="0" y="3884"/>
                            <a:pt x="760" y="5386"/>
                            <a:pt x="1277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13" name="Google Shape;16413;p17"/>
                    <p:cNvSpPr/>
                    <p:nvPr/>
                  </p:nvSpPr>
                  <p:spPr>
                    <a:xfrm rot="-5400000">
                      <a:off x="797213" y="2623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2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26" y="2825"/>
                          </a:cubicBezTo>
                          <a:cubicBezTo>
                            <a:pt x="2225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2" y="4338"/>
                            <a:pt x="4540" y="4326"/>
                          </a:cubicBezTo>
                          <a:cubicBezTo>
                            <a:pt x="4660" y="3722"/>
                            <a:pt x="4143" y="2117"/>
                            <a:pt x="3038" y="995"/>
                          </a:cubicBezTo>
                          <a:cubicBezTo>
                            <a:pt x="2341" y="299"/>
                            <a:pt x="1720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14" name="Google Shape;16414;p17"/>
                    <p:cNvSpPr/>
                    <p:nvPr/>
                  </p:nvSpPr>
                  <p:spPr>
                    <a:xfrm rot="-5400000">
                      <a:off x="864225" y="26727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0" y="553"/>
                            <a:pt x="0" y="1278"/>
                          </a:cubicBezTo>
                          <a:cubicBezTo>
                            <a:pt x="0" y="2003"/>
                            <a:pt x="708" y="2555"/>
                            <a:pt x="2296" y="2555"/>
                          </a:cubicBezTo>
                          <a:cubicBezTo>
                            <a:pt x="3866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6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15" name="Google Shape;16415;p17"/>
                    <p:cNvSpPr/>
                    <p:nvPr/>
                  </p:nvSpPr>
                  <p:spPr>
                    <a:xfrm rot="-5400000">
                      <a:off x="864225" y="24561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63" y="760"/>
                            <a:pt x="1" y="1278"/>
                          </a:cubicBezTo>
                          <a:cubicBezTo>
                            <a:pt x="363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16" name="Google Shape;16416;p17"/>
                    <p:cNvSpPr/>
                    <p:nvPr/>
                  </p:nvSpPr>
                  <p:spPr>
                    <a:xfrm rot="-5400000">
                      <a:off x="797213" y="2460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9" y="4338"/>
                            <a:pt x="245" y="4343"/>
                            <a:pt x="319" y="4343"/>
                          </a:cubicBezTo>
                          <a:cubicBezTo>
                            <a:pt x="1026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17" name="Google Shape;16417;p17"/>
                    <p:cNvSpPr/>
                    <p:nvPr/>
                  </p:nvSpPr>
                  <p:spPr>
                    <a:xfrm rot="-5400000">
                      <a:off x="741900" y="26609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18" name="Google Shape;16418;p17"/>
                    <p:cNvSpPr/>
                    <p:nvPr/>
                  </p:nvSpPr>
                  <p:spPr>
                    <a:xfrm rot="-5400000">
                      <a:off x="745988" y="24932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19" name="Google Shape;16419;p17"/>
                    <p:cNvSpPr/>
                    <p:nvPr/>
                  </p:nvSpPr>
                  <p:spPr>
                    <a:xfrm rot="-5400000">
                      <a:off x="748000" y="2224275"/>
                      <a:ext cx="60850" cy="52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4" h="2086" extrusionOk="0">
                          <a:moveTo>
                            <a:pt x="1048" y="0"/>
                          </a:moveTo>
                          <a:cubicBezTo>
                            <a:pt x="513" y="0"/>
                            <a:pt x="0" y="414"/>
                            <a:pt x="0" y="1032"/>
                          </a:cubicBezTo>
                          <a:cubicBezTo>
                            <a:pt x="0" y="1619"/>
                            <a:pt x="466" y="2085"/>
                            <a:pt x="1053" y="2085"/>
                          </a:cubicBezTo>
                          <a:cubicBezTo>
                            <a:pt x="1968" y="2085"/>
                            <a:pt x="2434" y="963"/>
                            <a:pt x="1778" y="307"/>
                          </a:cubicBezTo>
                          <a:cubicBezTo>
                            <a:pt x="1566" y="95"/>
                            <a:pt x="1304" y="0"/>
                            <a:pt x="1048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20" name="Google Shape;16420;p17"/>
                    <p:cNvSpPr/>
                    <p:nvPr/>
                  </p:nvSpPr>
                  <p:spPr>
                    <a:xfrm rot="-5400000">
                      <a:off x="854725" y="218302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53" y="5714"/>
                            <a:pt x="1278" y="5714"/>
                          </a:cubicBezTo>
                          <a:cubicBezTo>
                            <a:pt x="1986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79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21" name="Google Shape;16421;p17"/>
                    <p:cNvSpPr/>
                    <p:nvPr/>
                  </p:nvSpPr>
                  <p:spPr>
                    <a:xfrm rot="-5400000">
                      <a:off x="800125" y="21185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5" y="1"/>
                          </a:moveTo>
                          <a:cubicBezTo>
                            <a:pt x="230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18" y="2227"/>
                            <a:pt x="1622" y="3349"/>
                          </a:cubicBezTo>
                          <a:cubicBezTo>
                            <a:pt x="2315" y="4052"/>
                            <a:pt x="2933" y="4349"/>
                            <a:pt x="3420" y="4349"/>
                          </a:cubicBezTo>
                          <a:cubicBezTo>
                            <a:pt x="3711" y="4349"/>
                            <a:pt x="3956" y="4244"/>
                            <a:pt x="4142" y="4057"/>
                          </a:cubicBezTo>
                          <a:cubicBezTo>
                            <a:pt x="4660" y="3556"/>
                            <a:pt x="4557" y="2642"/>
                            <a:pt x="3435" y="1537"/>
                          </a:cubicBezTo>
                          <a:cubicBezTo>
                            <a:pt x="2419" y="521"/>
                            <a:pt x="1022" y="1"/>
                            <a:pt x="30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22" name="Google Shape;16422;p17"/>
                    <p:cNvSpPr/>
                    <p:nvPr/>
                  </p:nvSpPr>
                  <p:spPr>
                    <a:xfrm rot="-5400000">
                      <a:off x="706963" y="2114213"/>
                      <a:ext cx="142825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3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5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5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23" name="Google Shape;16423;p17"/>
                    <p:cNvSpPr/>
                    <p:nvPr/>
                  </p:nvSpPr>
                  <p:spPr>
                    <a:xfrm rot="-5400000">
                      <a:off x="706950" y="23308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1" y="570"/>
                            <a:pt x="1" y="1277"/>
                          </a:cubicBezTo>
                          <a:cubicBezTo>
                            <a:pt x="1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9" y="1795"/>
                            <a:pt x="5714" y="1277"/>
                          </a:cubicBezTo>
                          <a:cubicBezTo>
                            <a:pt x="5369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24" name="Google Shape;16424;p17"/>
                    <p:cNvSpPr/>
                    <p:nvPr/>
                  </p:nvSpPr>
                  <p:spPr>
                    <a:xfrm rot="-5400000">
                      <a:off x="800075" y="22817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9" y="1520"/>
                          </a:cubicBezTo>
                          <a:cubicBezTo>
                            <a:pt x="87" y="2642"/>
                            <a:pt x="1" y="3539"/>
                            <a:pt x="501" y="4057"/>
                          </a:cubicBezTo>
                          <a:cubicBezTo>
                            <a:pt x="693" y="4242"/>
                            <a:pt x="936" y="4344"/>
                            <a:pt x="1222" y="4344"/>
                          </a:cubicBezTo>
                          <a:cubicBezTo>
                            <a:pt x="1711" y="4344"/>
                            <a:pt x="2325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25" name="Google Shape;16425;p17"/>
                    <p:cNvSpPr/>
                    <p:nvPr/>
                  </p:nvSpPr>
                  <p:spPr>
                    <a:xfrm rot="-5400000">
                      <a:off x="833600" y="24112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26" name="Google Shape;16426;p17"/>
                    <p:cNvSpPr/>
                    <p:nvPr/>
                  </p:nvSpPr>
                  <p:spPr>
                    <a:xfrm rot="-5400000">
                      <a:off x="833163" y="20682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27" name="Google Shape;16427;p17"/>
                    <p:cNvSpPr/>
                    <p:nvPr/>
                  </p:nvSpPr>
                  <p:spPr>
                    <a:xfrm rot="-5400000">
                      <a:off x="931975" y="2158850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605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28" name="Google Shape;16428;p17"/>
                    <p:cNvSpPr/>
                    <p:nvPr/>
                  </p:nvSpPr>
                  <p:spPr>
                    <a:xfrm rot="-5400000">
                      <a:off x="928088" y="23267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29" name="Google Shape;16429;p17"/>
                    <p:cNvSpPr/>
                    <p:nvPr/>
                  </p:nvSpPr>
                  <p:spPr>
                    <a:xfrm rot="-5400000">
                      <a:off x="905375" y="1882550"/>
                      <a:ext cx="60875" cy="52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5" h="2085" extrusionOk="0">
                          <a:moveTo>
                            <a:pt x="1399" y="0"/>
                          </a:moveTo>
                          <a:cubicBezTo>
                            <a:pt x="467" y="0"/>
                            <a:pt x="1" y="1122"/>
                            <a:pt x="657" y="1778"/>
                          </a:cubicBezTo>
                          <a:cubicBezTo>
                            <a:pt x="868" y="1990"/>
                            <a:pt x="1129" y="2085"/>
                            <a:pt x="1384" y="2085"/>
                          </a:cubicBezTo>
                          <a:cubicBezTo>
                            <a:pt x="1920" y="2085"/>
                            <a:pt x="2434" y="1667"/>
                            <a:pt x="2434" y="1036"/>
                          </a:cubicBezTo>
                          <a:cubicBezTo>
                            <a:pt x="2434" y="466"/>
                            <a:pt x="1968" y="0"/>
                            <a:pt x="1399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30" name="Google Shape;16430;p17"/>
                    <p:cNvSpPr/>
                    <p:nvPr/>
                  </p:nvSpPr>
                  <p:spPr>
                    <a:xfrm rot="-5400000">
                      <a:off x="795188" y="18326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68"/>
                            <a:pt x="1278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31" name="Google Shape;16431;p17"/>
                    <p:cNvSpPr/>
                    <p:nvPr/>
                  </p:nvSpPr>
                  <p:spPr>
                    <a:xfrm rot="-5400000">
                      <a:off x="797213" y="1931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3" y="0"/>
                          </a:moveTo>
                          <a:cubicBezTo>
                            <a:pt x="936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4" y="1703"/>
                            <a:pt x="1209" y="2825"/>
                          </a:cubicBezTo>
                          <a:cubicBezTo>
                            <a:pt x="2224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8" y="995"/>
                          </a:cubicBezTo>
                          <a:cubicBezTo>
                            <a:pt x="2331" y="299"/>
                            <a:pt x="1713" y="0"/>
                            <a:pt x="122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32" name="Google Shape;16432;p17"/>
                    <p:cNvSpPr/>
                    <p:nvPr/>
                  </p:nvSpPr>
                  <p:spPr>
                    <a:xfrm rot="-5400000">
                      <a:off x="864225" y="19806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8" y="2555"/>
                            <a:pt x="2296" y="2555"/>
                          </a:cubicBezTo>
                          <a:cubicBezTo>
                            <a:pt x="3867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33" name="Google Shape;16433;p17"/>
                    <p:cNvSpPr/>
                    <p:nvPr/>
                  </p:nvSpPr>
                  <p:spPr>
                    <a:xfrm rot="-5400000">
                      <a:off x="864225" y="17640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18" y="1"/>
                          </a:moveTo>
                          <a:cubicBezTo>
                            <a:pt x="1848" y="1"/>
                            <a:pt x="346" y="760"/>
                            <a:pt x="1" y="1278"/>
                          </a:cubicBezTo>
                          <a:cubicBezTo>
                            <a:pt x="346" y="1796"/>
                            <a:pt x="1848" y="2555"/>
                            <a:pt x="3418" y="2555"/>
                          </a:cubicBezTo>
                          <a:cubicBezTo>
                            <a:pt x="5006" y="2555"/>
                            <a:pt x="5714" y="2003"/>
                            <a:pt x="5714" y="1278"/>
                          </a:cubicBezTo>
                          <a:cubicBezTo>
                            <a:pt x="5714" y="553"/>
                            <a:pt x="5006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34" name="Google Shape;16434;p17"/>
                    <p:cNvSpPr/>
                    <p:nvPr/>
                  </p:nvSpPr>
                  <p:spPr>
                    <a:xfrm rot="-5400000">
                      <a:off x="797213" y="17682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01" y="2117"/>
                            <a:pt x="1" y="3722"/>
                            <a:pt x="122" y="4326"/>
                          </a:cubicBezTo>
                          <a:cubicBezTo>
                            <a:pt x="179" y="4338"/>
                            <a:pt x="245" y="4343"/>
                            <a:pt x="320" y="4343"/>
                          </a:cubicBezTo>
                          <a:cubicBezTo>
                            <a:pt x="1026" y="4343"/>
                            <a:pt x="2436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35" name="Google Shape;16435;p17"/>
                    <p:cNvSpPr/>
                    <p:nvPr/>
                  </p:nvSpPr>
                  <p:spPr>
                    <a:xfrm rot="-5400000">
                      <a:off x="741900" y="19688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8" y="1243"/>
                            <a:pt x="1588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36" name="Google Shape;16436;p17"/>
                    <p:cNvSpPr/>
                    <p:nvPr/>
                  </p:nvSpPr>
                  <p:spPr>
                    <a:xfrm rot="-5400000">
                      <a:off x="746213" y="18013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37" name="Google Shape;16437;p17"/>
                    <p:cNvSpPr/>
                    <p:nvPr/>
                  </p:nvSpPr>
                  <p:spPr>
                    <a:xfrm rot="-5400000">
                      <a:off x="752263" y="1536438"/>
                      <a:ext cx="52225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90" extrusionOk="0">
                          <a:moveTo>
                            <a:pt x="1053" y="1"/>
                          </a:moveTo>
                          <a:cubicBezTo>
                            <a:pt x="467" y="1"/>
                            <a:pt x="1" y="467"/>
                            <a:pt x="1" y="1036"/>
                          </a:cubicBezTo>
                          <a:cubicBezTo>
                            <a:pt x="1" y="1623"/>
                            <a:pt x="467" y="2089"/>
                            <a:pt x="1053" y="2089"/>
                          </a:cubicBezTo>
                          <a:cubicBezTo>
                            <a:pt x="1623" y="2089"/>
                            <a:pt x="2089" y="1623"/>
                            <a:pt x="2089" y="1036"/>
                          </a:cubicBezTo>
                          <a:cubicBezTo>
                            <a:pt x="2089" y="467"/>
                            <a:pt x="1623" y="1"/>
                            <a:pt x="10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38" name="Google Shape;16438;p17"/>
                    <p:cNvSpPr/>
                    <p:nvPr/>
                  </p:nvSpPr>
                  <p:spPr>
                    <a:xfrm rot="-5400000">
                      <a:off x="854725" y="1491350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70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6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39" name="Google Shape;16439;p17"/>
                    <p:cNvSpPr/>
                    <p:nvPr/>
                  </p:nvSpPr>
                  <p:spPr>
                    <a:xfrm rot="-5400000">
                      <a:off x="800125" y="14264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6" y="1"/>
                          </a:moveTo>
                          <a:cubicBezTo>
                            <a:pt x="231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01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1" y="4349"/>
                          </a:cubicBezTo>
                          <a:cubicBezTo>
                            <a:pt x="3711" y="4349"/>
                            <a:pt x="3956" y="4244"/>
                            <a:pt x="4143" y="4057"/>
                          </a:cubicBezTo>
                          <a:cubicBezTo>
                            <a:pt x="4660" y="3556"/>
                            <a:pt x="4540" y="2642"/>
                            <a:pt x="3435" y="1537"/>
                          </a:cubicBezTo>
                          <a:cubicBezTo>
                            <a:pt x="2420" y="521"/>
                            <a:pt x="1022" y="1"/>
                            <a:pt x="30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40" name="Google Shape;16440;p17"/>
                    <p:cNvSpPr/>
                    <p:nvPr/>
                  </p:nvSpPr>
                  <p:spPr>
                    <a:xfrm rot="-5400000">
                      <a:off x="706950" y="14221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41" name="Google Shape;16441;p17"/>
                    <p:cNvSpPr/>
                    <p:nvPr/>
                  </p:nvSpPr>
                  <p:spPr>
                    <a:xfrm rot="-5400000">
                      <a:off x="706950" y="16387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6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6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42" name="Google Shape;16442;p17"/>
                    <p:cNvSpPr/>
                    <p:nvPr/>
                  </p:nvSpPr>
                  <p:spPr>
                    <a:xfrm rot="-5400000">
                      <a:off x="800075" y="1589575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8" y="1520"/>
                          </a:cubicBezTo>
                          <a:cubicBezTo>
                            <a:pt x="87" y="2642"/>
                            <a:pt x="0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1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0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43" name="Google Shape;16443;p17"/>
                    <p:cNvSpPr/>
                    <p:nvPr/>
                  </p:nvSpPr>
                  <p:spPr>
                    <a:xfrm rot="-5400000">
                      <a:off x="833600" y="17191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2" y="0"/>
                          </a:moveTo>
                          <a:cubicBezTo>
                            <a:pt x="1" y="0"/>
                            <a:pt x="1" y="1243"/>
                            <a:pt x="812" y="1243"/>
                          </a:cubicBezTo>
                          <a:cubicBezTo>
                            <a:pt x="1606" y="1243"/>
                            <a:pt x="1606" y="0"/>
                            <a:pt x="812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44" name="Google Shape;16444;p17"/>
                    <p:cNvSpPr/>
                    <p:nvPr/>
                  </p:nvSpPr>
                  <p:spPr>
                    <a:xfrm rot="-5400000">
                      <a:off x="833150" y="1376150"/>
                      <a:ext cx="4017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45" name="Google Shape;16445;p17"/>
                    <p:cNvSpPr/>
                    <p:nvPr/>
                  </p:nvSpPr>
                  <p:spPr>
                    <a:xfrm rot="-5400000">
                      <a:off x="909538" y="1186288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6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66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46" name="Google Shape;16446;p17"/>
                    <p:cNvSpPr/>
                    <p:nvPr/>
                  </p:nvSpPr>
                  <p:spPr>
                    <a:xfrm rot="-5400000">
                      <a:off x="794963" y="1140763"/>
                      <a:ext cx="6432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73" h="5714" extrusionOk="0">
                          <a:moveTo>
                            <a:pt x="1295" y="1"/>
                          </a:moveTo>
                          <a:cubicBezTo>
                            <a:pt x="570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77" y="5386"/>
                            <a:pt x="1295" y="5714"/>
                          </a:cubicBezTo>
                          <a:cubicBezTo>
                            <a:pt x="1796" y="5368"/>
                            <a:pt x="2572" y="3867"/>
                            <a:pt x="2572" y="2296"/>
                          </a:cubicBezTo>
                          <a:cubicBezTo>
                            <a:pt x="2572" y="726"/>
                            <a:pt x="2003" y="1"/>
                            <a:pt x="12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47" name="Google Shape;16447;p17"/>
                    <p:cNvSpPr/>
                    <p:nvPr/>
                  </p:nvSpPr>
                  <p:spPr>
                    <a:xfrm rot="-5400000">
                      <a:off x="797438" y="1239438"/>
                      <a:ext cx="11607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43" h="4344" extrusionOk="0">
                          <a:moveTo>
                            <a:pt x="1214" y="0"/>
                          </a:moveTo>
                          <a:cubicBezTo>
                            <a:pt x="927" y="0"/>
                            <a:pt x="685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08" y="2825"/>
                          </a:cubicBezTo>
                          <a:cubicBezTo>
                            <a:pt x="2224" y="3824"/>
                            <a:pt x="3635" y="4343"/>
                            <a:pt x="4341" y="4343"/>
                          </a:cubicBezTo>
                          <a:cubicBezTo>
                            <a:pt x="4416" y="4343"/>
                            <a:pt x="4482" y="4338"/>
                            <a:pt x="4539" y="4326"/>
                          </a:cubicBezTo>
                          <a:cubicBezTo>
                            <a:pt x="4643" y="3722"/>
                            <a:pt x="4142" y="2117"/>
                            <a:pt x="3020" y="995"/>
                          </a:cubicBezTo>
                          <a:cubicBezTo>
                            <a:pt x="2324" y="299"/>
                            <a:pt x="1703" y="0"/>
                            <a:pt x="121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48" name="Google Shape;16448;p17"/>
                    <p:cNvSpPr/>
                    <p:nvPr/>
                  </p:nvSpPr>
                  <p:spPr>
                    <a:xfrm rot="-5400000">
                      <a:off x="864225" y="12885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9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9" y="2555"/>
                            <a:pt x="2296" y="2555"/>
                          </a:cubicBezTo>
                          <a:cubicBezTo>
                            <a:pt x="3867" y="2555"/>
                            <a:pt x="5351" y="1796"/>
                            <a:pt x="5714" y="1278"/>
                          </a:cubicBezTo>
                          <a:cubicBezTo>
                            <a:pt x="5351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49" name="Google Shape;16449;p17"/>
                    <p:cNvSpPr/>
                    <p:nvPr/>
                  </p:nvSpPr>
                  <p:spPr>
                    <a:xfrm rot="-5400000">
                      <a:off x="864225" y="107192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45" y="760"/>
                            <a:pt x="0" y="1278"/>
                          </a:cubicBezTo>
                          <a:cubicBezTo>
                            <a:pt x="345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50" name="Google Shape;16450;p17"/>
                    <p:cNvSpPr/>
                    <p:nvPr/>
                  </p:nvSpPr>
                  <p:spPr>
                    <a:xfrm rot="-5400000">
                      <a:off x="797213" y="1076113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3" y="1"/>
                          </a:moveTo>
                          <a:cubicBezTo>
                            <a:pt x="2943" y="1"/>
                            <a:pt x="2321" y="303"/>
                            <a:pt x="1623" y="1012"/>
                          </a:cubicBezTo>
                          <a:cubicBezTo>
                            <a:pt x="518" y="2134"/>
                            <a:pt x="0" y="3722"/>
                            <a:pt x="104" y="4326"/>
                          </a:cubicBezTo>
                          <a:cubicBezTo>
                            <a:pt x="163" y="4338"/>
                            <a:pt x="231" y="4343"/>
                            <a:pt x="306" y="4343"/>
                          </a:cubicBezTo>
                          <a:cubicBezTo>
                            <a:pt x="1025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18" y="1"/>
                            <a:pt x="343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51" name="Google Shape;16451;p17"/>
                    <p:cNvSpPr/>
                    <p:nvPr/>
                  </p:nvSpPr>
                  <p:spPr>
                    <a:xfrm rot="-5400000">
                      <a:off x="741900" y="12767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52" name="Google Shape;16452;p17"/>
                    <p:cNvSpPr/>
                    <p:nvPr/>
                  </p:nvSpPr>
                  <p:spPr>
                    <a:xfrm rot="-5400000">
                      <a:off x="746213" y="11092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53" name="Google Shape;16453;p17"/>
                    <p:cNvSpPr/>
                    <p:nvPr/>
                  </p:nvSpPr>
                  <p:spPr>
                    <a:xfrm rot="-5400000">
                      <a:off x="758338" y="99681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54" name="Google Shape;16454;p17"/>
                    <p:cNvSpPr/>
                    <p:nvPr/>
                  </p:nvSpPr>
                  <p:spPr>
                    <a:xfrm rot="-5400000">
                      <a:off x="932188" y="14669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55" name="Google Shape;16455;p17"/>
                    <p:cNvSpPr/>
                    <p:nvPr/>
                  </p:nvSpPr>
                  <p:spPr>
                    <a:xfrm rot="-5400000">
                      <a:off x="928088" y="16346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5" y="0"/>
                          </a:moveTo>
                          <a:cubicBezTo>
                            <a:pt x="1" y="0"/>
                            <a:pt x="1" y="1226"/>
                            <a:pt x="795" y="1226"/>
                          </a:cubicBezTo>
                          <a:cubicBezTo>
                            <a:pt x="1589" y="1226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  <p:grpSp>
                <p:nvGrpSpPr>
                  <p:cNvPr id="16456" name="Google Shape;16456;p17"/>
                  <p:cNvGrpSpPr/>
                  <p:nvPr/>
                </p:nvGrpSpPr>
                <p:grpSpPr>
                  <a:xfrm rot="10800000">
                    <a:off x="250000" y="2657925"/>
                    <a:ext cx="266250" cy="2469875"/>
                    <a:chOff x="701350" y="1022100"/>
                    <a:chExt cx="266250" cy="2469875"/>
                  </a:xfrm>
                </p:grpSpPr>
                <p:sp>
                  <p:nvSpPr>
                    <p:cNvPr id="16457" name="Google Shape;16457;p17"/>
                    <p:cNvSpPr/>
                    <p:nvPr/>
                  </p:nvSpPr>
                  <p:spPr>
                    <a:xfrm rot="-5400000">
                      <a:off x="-519125" y="2242575"/>
                      <a:ext cx="2457350" cy="164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6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58" name="Google Shape;16458;p17"/>
                    <p:cNvSpPr/>
                    <p:nvPr/>
                  </p:nvSpPr>
                  <p:spPr>
                    <a:xfrm rot="-5400000">
                      <a:off x="909538" y="32626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84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84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59" name="Google Shape;16459;p17"/>
                    <p:cNvSpPr/>
                    <p:nvPr/>
                  </p:nvSpPr>
                  <p:spPr>
                    <a:xfrm rot="-5400000">
                      <a:off x="795175" y="321687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86"/>
                            <a:pt x="1278" y="5714"/>
                          </a:cubicBezTo>
                          <a:cubicBezTo>
                            <a:pt x="1796" y="5386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2003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60" name="Google Shape;16460;p17"/>
                    <p:cNvSpPr/>
                    <p:nvPr/>
                  </p:nvSpPr>
                  <p:spPr>
                    <a:xfrm rot="-5400000">
                      <a:off x="797200" y="3315550"/>
                      <a:ext cx="116550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2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5" y="1703"/>
                            <a:pt x="1226" y="2825"/>
                          </a:cubicBezTo>
                          <a:cubicBezTo>
                            <a:pt x="2226" y="3824"/>
                            <a:pt x="3636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9" y="995"/>
                          </a:cubicBezTo>
                          <a:cubicBezTo>
                            <a:pt x="2342" y="299"/>
                            <a:pt x="1721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61" name="Google Shape;16461;p17"/>
                    <p:cNvSpPr/>
                    <p:nvPr/>
                  </p:nvSpPr>
                  <p:spPr>
                    <a:xfrm rot="-5400000">
                      <a:off x="864225" y="336487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26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26" y="2555"/>
                            <a:pt x="2296" y="2555"/>
                          </a:cubicBezTo>
                          <a:cubicBezTo>
                            <a:pt x="3867" y="2555"/>
                            <a:pt x="5369" y="1796"/>
                            <a:pt x="5714" y="1278"/>
                          </a:cubicBezTo>
                          <a:cubicBezTo>
                            <a:pt x="5369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62" name="Google Shape;16462;p17"/>
                    <p:cNvSpPr/>
                    <p:nvPr/>
                  </p:nvSpPr>
                  <p:spPr>
                    <a:xfrm rot="-5400000">
                      <a:off x="864438" y="3148038"/>
                      <a:ext cx="142425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7" h="2556" extrusionOk="0">
                          <a:moveTo>
                            <a:pt x="3418" y="1"/>
                          </a:moveTo>
                          <a:cubicBezTo>
                            <a:pt x="1847" y="1"/>
                            <a:pt x="346" y="760"/>
                            <a:pt x="0" y="1278"/>
                          </a:cubicBezTo>
                          <a:cubicBezTo>
                            <a:pt x="346" y="1796"/>
                            <a:pt x="1847" y="2555"/>
                            <a:pt x="3418" y="2555"/>
                          </a:cubicBezTo>
                          <a:cubicBezTo>
                            <a:pt x="4988" y="2555"/>
                            <a:pt x="5696" y="2003"/>
                            <a:pt x="5696" y="1278"/>
                          </a:cubicBezTo>
                          <a:cubicBezTo>
                            <a:pt x="5696" y="553"/>
                            <a:pt x="4988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63" name="Google Shape;16463;p17"/>
                    <p:cNvSpPr/>
                    <p:nvPr/>
                  </p:nvSpPr>
                  <p:spPr>
                    <a:xfrm rot="-5400000">
                      <a:off x="797213" y="3152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7" y="1"/>
                          </a:moveTo>
                          <a:cubicBezTo>
                            <a:pt x="2951" y="1"/>
                            <a:pt x="2332" y="303"/>
                            <a:pt x="1622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8" y="4338"/>
                            <a:pt x="245" y="4343"/>
                            <a:pt x="319" y="4343"/>
                          </a:cubicBezTo>
                          <a:cubicBezTo>
                            <a:pt x="1025" y="4343"/>
                            <a:pt x="2437" y="3824"/>
                            <a:pt x="3452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20" y="1"/>
                            <a:pt x="343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64" name="Google Shape;16464;p17"/>
                    <p:cNvSpPr/>
                    <p:nvPr/>
                  </p:nvSpPr>
                  <p:spPr>
                    <a:xfrm rot="-5400000">
                      <a:off x="849775" y="3456775"/>
                      <a:ext cx="39725" cy="306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7" extrusionOk="0">
                          <a:moveTo>
                            <a:pt x="794" y="1"/>
                          </a:moveTo>
                          <a:cubicBezTo>
                            <a:pt x="0" y="1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65" name="Google Shape;16465;p17"/>
                    <p:cNvSpPr/>
                    <p:nvPr/>
                  </p:nvSpPr>
                  <p:spPr>
                    <a:xfrm rot="-5400000">
                      <a:off x="741688" y="335281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66" name="Google Shape;16466;p17"/>
                    <p:cNvSpPr/>
                    <p:nvPr/>
                  </p:nvSpPr>
                  <p:spPr>
                    <a:xfrm rot="-5400000">
                      <a:off x="746000" y="31853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67" name="Google Shape;16467;p17"/>
                    <p:cNvSpPr/>
                    <p:nvPr/>
                  </p:nvSpPr>
                  <p:spPr>
                    <a:xfrm rot="-5400000">
                      <a:off x="752475" y="2920425"/>
                      <a:ext cx="51800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72" h="2090" extrusionOk="0">
                          <a:moveTo>
                            <a:pt x="1036" y="1"/>
                          </a:moveTo>
                          <a:cubicBezTo>
                            <a:pt x="466" y="1"/>
                            <a:pt x="0" y="467"/>
                            <a:pt x="0" y="1036"/>
                          </a:cubicBezTo>
                          <a:cubicBezTo>
                            <a:pt x="0" y="1623"/>
                            <a:pt x="466" y="2089"/>
                            <a:pt x="1036" y="2089"/>
                          </a:cubicBezTo>
                          <a:cubicBezTo>
                            <a:pt x="1605" y="2089"/>
                            <a:pt x="2071" y="1623"/>
                            <a:pt x="2071" y="1036"/>
                          </a:cubicBezTo>
                          <a:cubicBezTo>
                            <a:pt x="2071" y="467"/>
                            <a:pt x="1605" y="1"/>
                            <a:pt x="103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68" name="Google Shape;16468;p17"/>
                    <p:cNvSpPr/>
                    <p:nvPr/>
                  </p:nvSpPr>
                  <p:spPr>
                    <a:xfrm rot="-5400000">
                      <a:off x="854738" y="2875138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0" y="1847"/>
                            <a:pt x="0" y="3418"/>
                          </a:cubicBezTo>
                          <a:cubicBezTo>
                            <a:pt x="0" y="5006"/>
                            <a:pt x="553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5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69" name="Google Shape;16469;p17"/>
                    <p:cNvSpPr/>
                    <p:nvPr/>
                  </p:nvSpPr>
                  <p:spPr>
                    <a:xfrm rot="-5400000">
                      <a:off x="800125" y="2810650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19" y="1"/>
                          </a:moveTo>
                          <a:cubicBezTo>
                            <a:pt x="245" y="1"/>
                            <a:pt x="179" y="7"/>
                            <a:pt x="121" y="18"/>
                          </a:cubicBezTo>
                          <a:cubicBezTo>
                            <a:pt x="1" y="639"/>
                            <a:pt x="518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5" y="4349"/>
                          </a:cubicBezTo>
                          <a:cubicBezTo>
                            <a:pt x="3718" y="4349"/>
                            <a:pt x="3967" y="4244"/>
                            <a:pt x="4160" y="4057"/>
                          </a:cubicBezTo>
                          <a:cubicBezTo>
                            <a:pt x="4661" y="3556"/>
                            <a:pt x="4557" y="2642"/>
                            <a:pt x="3435" y="1537"/>
                          </a:cubicBezTo>
                          <a:cubicBezTo>
                            <a:pt x="2435" y="521"/>
                            <a:pt x="1026" y="1"/>
                            <a:pt x="319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70" name="Google Shape;16470;p17"/>
                    <p:cNvSpPr/>
                    <p:nvPr/>
                  </p:nvSpPr>
                  <p:spPr>
                    <a:xfrm rot="-5400000">
                      <a:off x="706950" y="28063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1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4" y="2002"/>
                            <a:pt x="5714" y="1277"/>
                          </a:cubicBezTo>
                          <a:cubicBezTo>
                            <a:pt x="5714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71" name="Google Shape;16471;p17"/>
                    <p:cNvSpPr/>
                    <p:nvPr/>
                  </p:nvSpPr>
                  <p:spPr>
                    <a:xfrm rot="-5400000">
                      <a:off x="706950" y="30229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25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72" name="Google Shape;16472;p17"/>
                    <p:cNvSpPr/>
                    <p:nvPr/>
                  </p:nvSpPr>
                  <p:spPr>
                    <a:xfrm rot="-5400000">
                      <a:off x="800075" y="29738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42" y="1"/>
                          </a:moveTo>
                          <a:cubicBezTo>
                            <a:pt x="3635" y="1"/>
                            <a:pt x="2224" y="520"/>
                            <a:pt x="1209" y="1520"/>
                          </a:cubicBezTo>
                          <a:cubicBezTo>
                            <a:pt x="104" y="2642"/>
                            <a:pt x="1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2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2" y="7"/>
                            <a:pt x="4416" y="1"/>
                            <a:pt x="4342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73" name="Google Shape;16473;p17"/>
                    <p:cNvSpPr/>
                    <p:nvPr/>
                  </p:nvSpPr>
                  <p:spPr>
                    <a:xfrm rot="-5400000">
                      <a:off x="833813" y="31031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74" name="Google Shape;16474;p17"/>
                    <p:cNvSpPr/>
                    <p:nvPr/>
                  </p:nvSpPr>
                  <p:spPr>
                    <a:xfrm rot="-5400000">
                      <a:off x="833163" y="27603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75" name="Google Shape;16475;p17"/>
                    <p:cNvSpPr/>
                    <p:nvPr/>
                  </p:nvSpPr>
                  <p:spPr>
                    <a:xfrm rot="-5400000">
                      <a:off x="931975" y="28509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76" name="Google Shape;16476;p17"/>
                    <p:cNvSpPr/>
                    <p:nvPr/>
                  </p:nvSpPr>
                  <p:spPr>
                    <a:xfrm rot="-5400000">
                      <a:off x="927875" y="3018600"/>
                      <a:ext cx="40150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605" y="1226"/>
                            <a:pt x="1605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77" name="Google Shape;16477;p17"/>
                    <p:cNvSpPr/>
                    <p:nvPr/>
                  </p:nvSpPr>
                  <p:spPr>
                    <a:xfrm rot="-5400000">
                      <a:off x="909538" y="25705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7" y="0"/>
                            <a:pt x="1" y="466"/>
                            <a:pt x="1" y="1036"/>
                          </a:cubicBezTo>
                          <a:cubicBezTo>
                            <a:pt x="1" y="1606"/>
                            <a:pt x="467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78" name="Google Shape;16478;p17"/>
                    <p:cNvSpPr/>
                    <p:nvPr/>
                  </p:nvSpPr>
                  <p:spPr>
                    <a:xfrm rot="-5400000">
                      <a:off x="795188" y="25247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7" y="1"/>
                          </a:moveTo>
                          <a:cubicBezTo>
                            <a:pt x="553" y="1"/>
                            <a:pt x="0" y="708"/>
                            <a:pt x="0" y="2296"/>
                          </a:cubicBezTo>
                          <a:cubicBezTo>
                            <a:pt x="0" y="3884"/>
                            <a:pt x="760" y="5386"/>
                            <a:pt x="1277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79" name="Google Shape;16479;p17"/>
                    <p:cNvSpPr/>
                    <p:nvPr/>
                  </p:nvSpPr>
                  <p:spPr>
                    <a:xfrm rot="-5400000">
                      <a:off x="797213" y="2623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2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26" y="2825"/>
                          </a:cubicBezTo>
                          <a:cubicBezTo>
                            <a:pt x="2225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2" y="4338"/>
                            <a:pt x="4540" y="4326"/>
                          </a:cubicBezTo>
                          <a:cubicBezTo>
                            <a:pt x="4660" y="3722"/>
                            <a:pt x="4143" y="2117"/>
                            <a:pt x="3038" y="995"/>
                          </a:cubicBezTo>
                          <a:cubicBezTo>
                            <a:pt x="2341" y="299"/>
                            <a:pt x="1720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80" name="Google Shape;16480;p17"/>
                    <p:cNvSpPr/>
                    <p:nvPr/>
                  </p:nvSpPr>
                  <p:spPr>
                    <a:xfrm rot="-5400000">
                      <a:off x="864225" y="26727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0" y="553"/>
                            <a:pt x="0" y="1278"/>
                          </a:cubicBezTo>
                          <a:cubicBezTo>
                            <a:pt x="0" y="2003"/>
                            <a:pt x="708" y="2555"/>
                            <a:pt x="2296" y="2555"/>
                          </a:cubicBezTo>
                          <a:cubicBezTo>
                            <a:pt x="3866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6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81" name="Google Shape;16481;p17"/>
                    <p:cNvSpPr/>
                    <p:nvPr/>
                  </p:nvSpPr>
                  <p:spPr>
                    <a:xfrm rot="-5400000">
                      <a:off x="864225" y="24561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63" y="760"/>
                            <a:pt x="1" y="1278"/>
                          </a:cubicBezTo>
                          <a:cubicBezTo>
                            <a:pt x="363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82" name="Google Shape;16482;p17"/>
                    <p:cNvSpPr/>
                    <p:nvPr/>
                  </p:nvSpPr>
                  <p:spPr>
                    <a:xfrm rot="-5400000">
                      <a:off x="797213" y="2460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9" y="4338"/>
                            <a:pt x="245" y="4343"/>
                            <a:pt x="319" y="4343"/>
                          </a:cubicBezTo>
                          <a:cubicBezTo>
                            <a:pt x="1026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83" name="Google Shape;16483;p17"/>
                    <p:cNvSpPr/>
                    <p:nvPr/>
                  </p:nvSpPr>
                  <p:spPr>
                    <a:xfrm rot="-5400000">
                      <a:off x="741900" y="26609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84" name="Google Shape;16484;p17"/>
                    <p:cNvSpPr/>
                    <p:nvPr/>
                  </p:nvSpPr>
                  <p:spPr>
                    <a:xfrm rot="-5400000">
                      <a:off x="745988" y="24932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85" name="Google Shape;16485;p17"/>
                    <p:cNvSpPr/>
                    <p:nvPr/>
                  </p:nvSpPr>
                  <p:spPr>
                    <a:xfrm rot="-5400000">
                      <a:off x="748000" y="2224275"/>
                      <a:ext cx="60850" cy="52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4" h="2086" extrusionOk="0">
                          <a:moveTo>
                            <a:pt x="1048" y="0"/>
                          </a:moveTo>
                          <a:cubicBezTo>
                            <a:pt x="513" y="0"/>
                            <a:pt x="0" y="414"/>
                            <a:pt x="0" y="1032"/>
                          </a:cubicBezTo>
                          <a:cubicBezTo>
                            <a:pt x="0" y="1619"/>
                            <a:pt x="466" y="2085"/>
                            <a:pt x="1053" y="2085"/>
                          </a:cubicBezTo>
                          <a:cubicBezTo>
                            <a:pt x="1968" y="2085"/>
                            <a:pt x="2434" y="963"/>
                            <a:pt x="1778" y="307"/>
                          </a:cubicBezTo>
                          <a:cubicBezTo>
                            <a:pt x="1566" y="95"/>
                            <a:pt x="1304" y="0"/>
                            <a:pt x="1048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86" name="Google Shape;16486;p17"/>
                    <p:cNvSpPr/>
                    <p:nvPr/>
                  </p:nvSpPr>
                  <p:spPr>
                    <a:xfrm rot="-5400000">
                      <a:off x="854725" y="218302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53" y="5714"/>
                            <a:pt x="1278" y="5714"/>
                          </a:cubicBezTo>
                          <a:cubicBezTo>
                            <a:pt x="1986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79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87" name="Google Shape;16487;p17"/>
                    <p:cNvSpPr/>
                    <p:nvPr/>
                  </p:nvSpPr>
                  <p:spPr>
                    <a:xfrm rot="-5400000">
                      <a:off x="800125" y="21185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5" y="1"/>
                          </a:moveTo>
                          <a:cubicBezTo>
                            <a:pt x="230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18" y="2227"/>
                            <a:pt x="1622" y="3349"/>
                          </a:cubicBezTo>
                          <a:cubicBezTo>
                            <a:pt x="2315" y="4052"/>
                            <a:pt x="2933" y="4349"/>
                            <a:pt x="3420" y="4349"/>
                          </a:cubicBezTo>
                          <a:cubicBezTo>
                            <a:pt x="3711" y="4349"/>
                            <a:pt x="3956" y="4244"/>
                            <a:pt x="4142" y="4057"/>
                          </a:cubicBezTo>
                          <a:cubicBezTo>
                            <a:pt x="4660" y="3556"/>
                            <a:pt x="4557" y="2642"/>
                            <a:pt x="3435" y="1537"/>
                          </a:cubicBezTo>
                          <a:cubicBezTo>
                            <a:pt x="2419" y="521"/>
                            <a:pt x="1022" y="1"/>
                            <a:pt x="30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88" name="Google Shape;16488;p17"/>
                    <p:cNvSpPr/>
                    <p:nvPr/>
                  </p:nvSpPr>
                  <p:spPr>
                    <a:xfrm rot="-5400000">
                      <a:off x="706963" y="2114213"/>
                      <a:ext cx="142825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3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5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5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89" name="Google Shape;16489;p17"/>
                    <p:cNvSpPr/>
                    <p:nvPr/>
                  </p:nvSpPr>
                  <p:spPr>
                    <a:xfrm rot="-5400000">
                      <a:off x="706950" y="23308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1" y="570"/>
                            <a:pt x="1" y="1277"/>
                          </a:cubicBezTo>
                          <a:cubicBezTo>
                            <a:pt x="1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9" y="1795"/>
                            <a:pt x="5714" y="1277"/>
                          </a:cubicBezTo>
                          <a:cubicBezTo>
                            <a:pt x="5369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90" name="Google Shape;16490;p17"/>
                    <p:cNvSpPr/>
                    <p:nvPr/>
                  </p:nvSpPr>
                  <p:spPr>
                    <a:xfrm rot="-5400000">
                      <a:off x="800075" y="22817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9" y="1520"/>
                          </a:cubicBezTo>
                          <a:cubicBezTo>
                            <a:pt x="87" y="2642"/>
                            <a:pt x="1" y="3539"/>
                            <a:pt x="501" y="4057"/>
                          </a:cubicBezTo>
                          <a:cubicBezTo>
                            <a:pt x="693" y="4242"/>
                            <a:pt x="936" y="4344"/>
                            <a:pt x="1222" y="4344"/>
                          </a:cubicBezTo>
                          <a:cubicBezTo>
                            <a:pt x="1711" y="4344"/>
                            <a:pt x="2325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91" name="Google Shape;16491;p17"/>
                    <p:cNvSpPr/>
                    <p:nvPr/>
                  </p:nvSpPr>
                  <p:spPr>
                    <a:xfrm rot="-5400000">
                      <a:off x="833600" y="24112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92" name="Google Shape;16492;p17"/>
                    <p:cNvSpPr/>
                    <p:nvPr/>
                  </p:nvSpPr>
                  <p:spPr>
                    <a:xfrm rot="-5400000">
                      <a:off x="833163" y="20682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93" name="Google Shape;16493;p17"/>
                    <p:cNvSpPr/>
                    <p:nvPr/>
                  </p:nvSpPr>
                  <p:spPr>
                    <a:xfrm rot="-5400000">
                      <a:off x="931975" y="2158850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605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94" name="Google Shape;16494;p17"/>
                    <p:cNvSpPr/>
                    <p:nvPr/>
                  </p:nvSpPr>
                  <p:spPr>
                    <a:xfrm rot="-5400000">
                      <a:off x="928088" y="23267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95" name="Google Shape;16495;p17"/>
                    <p:cNvSpPr/>
                    <p:nvPr/>
                  </p:nvSpPr>
                  <p:spPr>
                    <a:xfrm rot="-5400000">
                      <a:off x="905375" y="1882550"/>
                      <a:ext cx="60875" cy="52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5" h="2085" extrusionOk="0">
                          <a:moveTo>
                            <a:pt x="1399" y="0"/>
                          </a:moveTo>
                          <a:cubicBezTo>
                            <a:pt x="467" y="0"/>
                            <a:pt x="1" y="1122"/>
                            <a:pt x="657" y="1778"/>
                          </a:cubicBezTo>
                          <a:cubicBezTo>
                            <a:pt x="868" y="1990"/>
                            <a:pt x="1129" y="2085"/>
                            <a:pt x="1384" y="2085"/>
                          </a:cubicBezTo>
                          <a:cubicBezTo>
                            <a:pt x="1920" y="2085"/>
                            <a:pt x="2434" y="1667"/>
                            <a:pt x="2434" y="1036"/>
                          </a:cubicBezTo>
                          <a:cubicBezTo>
                            <a:pt x="2434" y="466"/>
                            <a:pt x="1968" y="0"/>
                            <a:pt x="1399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96" name="Google Shape;16496;p17"/>
                    <p:cNvSpPr/>
                    <p:nvPr/>
                  </p:nvSpPr>
                  <p:spPr>
                    <a:xfrm rot="-5400000">
                      <a:off x="795188" y="18326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68"/>
                            <a:pt x="1278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97" name="Google Shape;16497;p17"/>
                    <p:cNvSpPr/>
                    <p:nvPr/>
                  </p:nvSpPr>
                  <p:spPr>
                    <a:xfrm rot="-5400000">
                      <a:off x="797213" y="1931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3" y="0"/>
                          </a:moveTo>
                          <a:cubicBezTo>
                            <a:pt x="936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4" y="1703"/>
                            <a:pt x="1209" y="2825"/>
                          </a:cubicBezTo>
                          <a:cubicBezTo>
                            <a:pt x="2224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8" y="995"/>
                          </a:cubicBezTo>
                          <a:cubicBezTo>
                            <a:pt x="2331" y="299"/>
                            <a:pt x="1713" y="0"/>
                            <a:pt x="122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98" name="Google Shape;16498;p17"/>
                    <p:cNvSpPr/>
                    <p:nvPr/>
                  </p:nvSpPr>
                  <p:spPr>
                    <a:xfrm rot="-5400000">
                      <a:off x="864225" y="19806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8" y="2555"/>
                            <a:pt x="2296" y="2555"/>
                          </a:cubicBezTo>
                          <a:cubicBezTo>
                            <a:pt x="3867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499" name="Google Shape;16499;p17"/>
                    <p:cNvSpPr/>
                    <p:nvPr/>
                  </p:nvSpPr>
                  <p:spPr>
                    <a:xfrm rot="-5400000">
                      <a:off x="864225" y="17640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18" y="1"/>
                          </a:moveTo>
                          <a:cubicBezTo>
                            <a:pt x="1848" y="1"/>
                            <a:pt x="346" y="760"/>
                            <a:pt x="1" y="1278"/>
                          </a:cubicBezTo>
                          <a:cubicBezTo>
                            <a:pt x="346" y="1796"/>
                            <a:pt x="1848" y="2555"/>
                            <a:pt x="3418" y="2555"/>
                          </a:cubicBezTo>
                          <a:cubicBezTo>
                            <a:pt x="5006" y="2555"/>
                            <a:pt x="5714" y="2003"/>
                            <a:pt x="5714" y="1278"/>
                          </a:cubicBezTo>
                          <a:cubicBezTo>
                            <a:pt x="5714" y="553"/>
                            <a:pt x="5006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500" name="Google Shape;16500;p17"/>
                    <p:cNvSpPr/>
                    <p:nvPr/>
                  </p:nvSpPr>
                  <p:spPr>
                    <a:xfrm rot="-5400000">
                      <a:off x="797213" y="17682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01" y="2117"/>
                            <a:pt x="1" y="3722"/>
                            <a:pt x="122" y="4326"/>
                          </a:cubicBezTo>
                          <a:cubicBezTo>
                            <a:pt x="179" y="4338"/>
                            <a:pt x="245" y="4343"/>
                            <a:pt x="320" y="4343"/>
                          </a:cubicBezTo>
                          <a:cubicBezTo>
                            <a:pt x="1026" y="4343"/>
                            <a:pt x="2436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501" name="Google Shape;16501;p17"/>
                    <p:cNvSpPr/>
                    <p:nvPr/>
                  </p:nvSpPr>
                  <p:spPr>
                    <a:xfrm rot="-5400000">
                      <a:off x="741900" y="19688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8" y="1243"/>
                            <a:pt x="1588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502" name="Google Shape;16502;p17"/>
                    <p:cNvSpPr/>
                    <p:nvPr/>
                  </p:nvSpPr>
                  <p:spPr>
                    <a:xfrm rot="-5400000">
                      <a:off x="746213" y="18013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503" name="Google Shape;16503;p17"/>
                    <p:cNvSpPr/>
                    <p:nvPr/>
                  </p:nvSpPr>
                  <p:spPr>
                    <a:xfrm rot="-5400000">
                      <a:off x="752263" y="1536438"/>
                      <a:ext cx="52225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90" extrusionOk="0">
                          <a:moveTo>
                            <a:pt x="1053" y="1"/>
                          </a:moveTo>
                          <a:cubicBezTo>
                            <a:pt x="467" y="1"/>
                            <a:pt x="1" y="467"/>
                            <a:pt x="1" y="1036"/>
                          </a:cubicBezTo>
                          <a:cubicBezTo>
                            <a:pt x="1" y="1623"/>
                            <a:pt x="467" y="2089"/>
                            <a:pt x="1053" y="2089"/>
                          </a:cubicBezTo>
                          <a:cubicBezTo>
                            <a:pt x="1623" y="2089"/>
                            <a:pt x="2089" y="1623"/>
                            <a:pt x="2089" y="1036"/>
                          </a:cubicBezTo>
                          <a:cubicBezTo>
                            <a:pt x="2089" y="467"/>
                            <a:pt x="1623" y="1"/>
                            <a:pt x="10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504" name="Google Shape;16504;p17"/>
                    <p:cNvSpPr/>
                    <p:nvPr/>
                  </p:nvSpPr>
                  <p:spPr>
                    <a:xfrm rot="-5400000">
                      <a:off x="854725" y="1491350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70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6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505" name="Google Shape;16505;p17"/>
                    <p:cNvSpPr/>
                    <p:nvPr/>
                  </p:nvSpPr>
                  <p:spPr>
                    <a:xfrm rot="-5400000">
                      <a:off x="800125" y="14264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6" y="1"/>
                          </a:moveTo>
                          <a:cubicBezTo>
                            <a:pt x="231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01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1" y="4349"/>
                          </a:cubicBezTo>
                          <a:cubicBezTo>
                            <a:pt x="3711" y="4349"/>
                            <a:pt x="3956" y="4244"/>
                            <a:pt x="4143" y="4057"/>
                          </a:cubicBezTo>
                          <a:cubicBezTo>
                            <a:pt x="4660" y="3556"/>
                            <a:pt x="4540" y="2642"/>
                            <a:pt x="3435" y="1537"/>
                          </a:cubicBezTo>
                          <a:cubicBezTo>
                            <a:pt x="2420" y="521"/>
                            <a:pt x="1022" y="1"/>
                            <a:pt x="30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506" name="Google Shape;16506;p17"/>
                    <p:cNvSpPr/>
                    <p:nvPr/>
                  </p:nvSpPr>
                  <p:spPr>
                    <a:xfrm rot="-5400000">
                      <a:off x="706950" y="14221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507" name="Google Shape;16507;p17"/>
                    <p:cNvSpPr/>
                    <p:nvPr/>
                  </p:nvSpPr>
                  <p:spPr>
                    <a:xfrm rot="-5400000">
                      <a:off x="706950" y="16387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6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6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508" name="Google Shape;16508;p17"/>
                    <p:cNvSpPr/>
                    <p:nvPr/>
                  </p:nvSpPr>
                  <p:spPr>
                    <a:xfrm rot="-5400000">
                      <a:off x="800075" y="1589575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8" y="1520"/>
                          </a:cubicBezTo>
                          <a:cubicBezTo>
                            <a:pt x="87" y="2642"/>
                            <a:pt x="0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1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0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509" name="Google Shape;16509;p17"/>
                    <p:cNvSpPr/>
                    <p:nvPr/>
                  </p:nvSpPr>
                  <p:spPr>
                    <a:xfrm rot="-5400000">
                      <a:off x="833600" y="17191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2" y="0"/>
                          </a:moveTo>
                          <a:cubicBezTo>
                            <a:pt x="1" y="0"/>
                            <a:pt x="1" y="1243"/>
                            <a:pt x="812" y="1243"/>
                          </a:cubicBezTo>
                          <a:cubicBezTo>
                            <a:pt x="1606" y="1243"/>
                            <a:pt x="1606" y="0"/>
                            <a:pt x="812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510" name="Google Shape;16510;p17"/>
                    <p:cNvSpPr/>
                    <p:nvPr/>
                  </p:nvSpPr>
                  <p:spPr>
                    <a:xfrm rot="-5400000">
                      <a:off x="833150" y="1376150"/>
                      <a:ext cx="4017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511" name="Google Shape;16511;p17"/>
                    <p:cNvSpPr/>
                    <p:nvPr/>
                  </p:nvSpPr>
                  <p:spPr>
                    <a:xfrm rot="-5400000">
                      <a:off x="909538" y="1186288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6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66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512" name="Google Shape;16512;p17"/>
                    <p:cNvSpPr/>
                    <p:nvPr/>
                  </p:nvSpPr>
                  <p:spPr>
                    <a:xfrm rot="-5400000">
                      <a:off x="794963" y="1140763"/>
                      <a:ext cx="6432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73" h="5714" extrusionOk="0">
                          <a:moveTo>
                            <a:pt x="1295" y="1"/>
                          </a:moveTo>
                          <a:cubicBezTo>
                            <a:pt x="570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77" y="5386"/>
                            <a:pt x="1295" y="5714"/>
                          </a:cubicBezTo>
                          <a:cubicBezTo>
                            <a:pt x="1796" y="5368"/>
                            <a:pt x="2572" y="3867"/>
                            <a:pt x="2572" y="2296"/>
                          </a:cubicBezTo>
                          <a:cubicBezTo>
                            <a:pt x="2572" y="726"/>
                            <a:pt x="2003" y="1"/>
                            <a:pt x="12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513" name="Google Shape;16513;p17"/>
                    <p:cNvSpPr/>
                    <p:nvPr/>
                  </p:nvSpPr>
                  <p:spPr>
                    <a:xfrm rot="-5400000">
                      <a:off x="797438" y="1239438"/>
                      <a:ext cx="11607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43" h="4344" extrusionOk="0">
                          <a:moveTo>
                            <a:pt x="1214" y="0"/>
                          </a:moveTo>
                          <a:cubicBezTo>
                            <a:pt x="927" y="0"/>
                            <a:pt x="685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08" y="2825"/>
                          </a:cubicBezTo>
                          <a:cubicBezTo>
                            <a:pt x="2224" y="3824"/>
                            <a:pt x="3635" y="4343"/>
                            <a:pt x="4341" y="4343"/>
                          </a:cubicBezTo>
                          <a:cubicBezTo>
                            <a:pt x="4416" y="4343"/>
                            <a:pt x="4482" y="4338"/>
                            <a:pt x="4539" y="4326"/>
                          </a:cubicBezTo>
                          <a:cubicBezTo>
                            <a:pt x="4643" y="3722"/>
                            <a:pt x="4142" y="2117"/>
                            <a:pt x="3020" y="995"/>
                          </a:cubicBezTo>
                          <a:cubicBezTo>
                            <a:pt x="2324" y="299"/>
                            <a:pt x="1703" y="0"/>
                            <a:pt x="121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514" name="Google Shape;16514;p17"/>
                    <p:cNvSpPr/>
                    <p:nvPr/>
                  </p:nvSpPr>
                  <p:spPr>
                    <a:xfrm rot="-5400000">
                      <a:off x="864225" y="12885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9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9" y="2555"/>
                            <a:pt x="2296" y="2555"/>
                          </a:cubicBezTo>
                          <a:cubicBezTo>
                            <a:pt x="3867" y="2555"/>
                            <a:pt x="5351" y="1796"/>
                            <a:pt x="5714" y="1278"/>
                          </a:cubicBezTo>
                          <a:cubicBezTo>
                            <a:pt x="5351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515" name="Google Shape;16515;p17"/>
                    <p:cNvSpPr/>
                    <p:nvPr/>
                  </p:nvSpPr>
                  <p:spPr>
                    <a:xfrm rot="-5400000">
                      <a:off x="864225" y="107192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45" y="760"/>
                            <a:pt x="0" y="1278"/>
                          </a:cubicBezTo>
                          <a:cubicBezTo>
                            <a:pt x="345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516" name="Google Shape;16516;p17"/>
                    <p:cNvSpPr/>
                    <p:nvPr/>
                  </p:nvSpPr>
                  <p:spPr>
                    <a:xfrm rot="-5400000">
                      <a:off x="797213" y="1076113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3" y="1"/>
                          </a:moveTo>
                          <a:cubicBezTo>
                            <a:pt x="2943" y="1"/>
                            <a:pt x="2321" y="303"/>
                            <a:pt x="1623" y="1012"/>
                          </a:cubicBezTo>
                          <a:cubicBezTo>
                            <a:pt x="518" y="2134"/>
                            <a:pt x="0" y="3722"/>
                            <a:pt x="104" y="4326"/>
                          </a:cubicBezTo>
                          <a:cubicBezTo>
                            <a:pt x="163" y="4338"/>
                            <a:pt x="231" y="4343"/>
                            <a:pt x="306" y="4343"/>
                          </a:cubicBezTo>
                          <a:cubicBezTo>
                            <a:pt x="1025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18" y="1"/>
                            <a:pt x="343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517" name="Google Shape;16517;p17"/>
                    <p:cNvSpPr/>
                    <p:nvPr/>
                  </p:nvSpPr>
                  <p:spPr>
                    <a:xfrm rot="-5400000">
                      <a:off x="741900" y="12767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518" name="Google Shape;16518;p17"/>
                    <p:cNvSpPr/>
                    <p:nvPr/>
                  </p:nvSpPr>
                  <p:spPr>
                    <a:xfrm rot="-5400000">
                      <a:off x="746213" y="11092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519" name="Google Shape;16519;p17"/>
                    <p:cNvSpPr/>
                    <p:nvPr/>
                  </p:nvSpPr>
                  <p:spPr>
                    <a:xfrm rot="-5400000">
                      <a:off x="757388" y="10270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520" name="Google Shape;16520;p17"/>
                    <p:cNvSpPr/>
                    <p:nvPr/>
                  </p:nvSpPr>
                  <p:spPr>
                    <a:xfrm rot="-5400000">
                      <a:off x="932188" y="14669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521" name="Google Shape;16521;p17"/>
                    <p:cNvSpPr/>
                    <p:nvPr/>
                  </p:nvSpPr>
                  <p:spPr>
                    <a:xfrm rot="-5400000">
                      <a:off x="928088" y="16346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5" y="0"/>
                          </a:moveTo>
                          <a:cubicBezTo>
                            <a:pt x="1" y="0"/>
                            <a:pt x="1" y="1226"/>
                            <a:pt x="795" y="1226"/>
                          </a:cubicBezTo>
                          <a:cubicBezTo>
                            <a:pt x="1589" y="1226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  <p:grpSp>
              <p:nvGrpSpPr>
                <p:cNvPr id="16522" name="Google Shape;16522;p17"/>
                <p:cNvGrpSpPr/>
                <p:nvPr/>
              </p:nvGrpSpPr>
              <p:grpSpPr>
                <a:xfrm rot="5400000">
                  <a:off x="6962522" y="3146128"/>
                  <a:ext cx="266250" cy="3448645"/>
                  <a:chOff x="701350" y="30805"/>
                  <a:chExt cx="266250" cy="3448645"/>
                </a:xfrm>
              </p:grpSpPr>
              <p:sp>
                <p:nvSpPr>
                  <p:cNvPr id="16523" name="Google Shape;16523;p17"/>
                  <p:cNvSpPr/>
                  <p:nvPr/>
                </p:nvSpPr>
                <p:spPr>
                  <a:xfrm rot="-5400000">
                    <a:off x="-1014772" y="1746928"/>
                    <a:ext cx="3448645" cy="16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294" h="656" extrusionOk="0">
                        <a:moveTo>
                          <a:pt x="0" y="0"/>
                        </a:moveTo>
                        <a:lnTo>
                          <a:pt x="0" y="656"/>
                        </a:lnTo>
                        <a:lnTo>
                          <a:pt x="98293" y="656"/>
                        </a:lnTo>
                        <a:lnTo>
                          <a:pt x="98293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24" name="Google Shape;16524;p17"/>
                  <p:cNvSpPr/>
                  <p:nvPr/>
                </p:nvSpPr>
                <p:spPr>
                  <a:xfrm rot="-5400000">
                    <a:off x="909538" y="3262613"/>
                    <a:ext cx="52225" cy="5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" h="2072" extrusionOk="0">
                        <a:moveTo>
                          <a:pt x="1053" y="0"/>
                        </a:moveTo>
                        <a:cubicBezTo>
                          <a:pt x="484" y="0"/>
                          <a:pt x="0" y="466"/>
                          <a:pt x="0" y="1036"/>
                        </a:cubicBezTo>
                        <a:cubicBezTo>
                          <a:pt x="0" y="1606"/>
                          <a:pt x="484" y="2072"/>
                          <a:pt x="1053" y="2072"/>
                        </a:cubicBezTo>
                        <a:cubicBezTo>
                          <a:pt x="1623" y="2072"/>
                          <a:pt x="2089" y="1606"/>
                          <a:pt x="2089" y="1036"/>
                        </a:cubicBezTo>
                        <a:cubicBezTo>
                          <a:pt x="2089" y="466"/>
                          <a:pt x="1623" y="0"/>
                          <a:pt x="105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25" name="Google Shape;16525;p17"/>
                  <p:cNvSpPr/>
                  <p:nvPr/>
                </p:nvSpPr>
                <p:spPr>
                  <a:xfrm rot="-5400000">
                    <a:off x="795175" y="3216875"/>
                    <a:ext cx="63900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6" h="5714" extrusionOk="0">
                        <a:moveTo>
                          <a:pt x="1278" y="1"/>
                        </a:moveTo>
                        <a:cubicBezTo>
                          <a:pt x="553" y="1"/>
                          <a:pt x="1" y="708"/>
                          <a:pt x="1" y="2296"/>
                        </a:cubicBezTo>
                        <a:cubicBezTo>
                          <a:pt x="1" y="3884"/>
                          <a:pt x="760" y="5386"/>
                          <a:pt x="1278" y="5714"/>
                        </a:cubicBezTo>
                        <a:cubicBezTo>
                          <a:pt x="1796" y="5386"/>
                          <a:pt x="2555" y="3867"/>
                          <a:pt x="2555" y="2296"/>
                        </a:cubicBezTo>
                        <a:cubicBezTo>
                          <a:pt x="2555" y="726"/>
                          <a:pt x="2003" y="1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26" name="Google Shape;16526;p17"/>
                  <p:cNvSpPr/>
                  <p:nvPr/>
                </p:nvSpPr>
                <p:spPr>
                  <a:xfrm rot="-5400000">
                    <a:off x="797200" y="3315550"/>
                    <a:ext cx="116550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2" h="4344" extrusionOk="0">
                        <a:moveTo>
                          <a:pt x="1227" y="0"/>
                        </a:moveTo>
                        <a:cubicBezTo>
                          <a:pt x="938" y="0"/>
                          <a:pt x="693" y="102"/>
                          <a:pt x="501" y="287"/>
                        </a:cubicBezTo>
                        <a:cubicBezTo>
                          <a:pt x="1" y="805"/>
                          <a:pt x="105" y="1703"/>
                          <a:pt x="1226" y="2825"/>
                        </a:cubicBezTo>
                        <a:cubicBezTo>
                          <a:pt x="2226" y="3824"/>
                          <a:pt x="3636" y="4343"/>
                          <a:pt x="4342" y="4343"/>
                        </a:cubicBezTo>
                        <a:cubicBezTo>
                          <a:pt x="4416" y="4343"/>
                          <a:pt x="4483" y="4338"/>
                          <a:pt x="4540" y="4326"/>
                        </a:cubicBezTo>
                        <a:cubicBezTo>
                          <a:pt x="4661" y="3722"/>
                          <a:pt x="4143" y="2117"/>
                          <a:pt x="3039" y="995"/>
                        </a:cubicBezTo>
                        <a:cubicBezTo>
                          <a:pt x="2342" y="299"/>
                          <a:pt x="1721" y="0"/>
                          <a:pt x="122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27" name="Google Shape;16527;p17"/>
                  <p:cNvSpPr/>
                  <p:nvPr/>
                </p:nvSpPr>
                <p:spPr>
                  <a:xfrm rot="-5400000">
                    <a:off x="864225" y="3364875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2296" y="1"/>
                        </a:moveTo>
                        <a:cubicBezTo>
                          <a:pt x="726" y="1"/>
                          <a:pt x="1" y="553"/>
                          <a:pt x="1" y="1278"/>
                        </a:cubicBezTo>
                        <a:cubicBezTo>
                          <a:pt x="1" y="2003"/>
                          <a:pt x="726" y="2555"/>
                          <a:pt x="2296" y="2555"/>
                        </a:cubicBezTo>
                        <a:cubicBezTo>
                          <a:pt x="3867" y="2555"/>
                          <a:pt x="5369" y="1796"/>
                          <a:pt x="5714" y="1278"/>
                        </a:cubicBezTo>
                        <a:cubicBezTo>
                          <a:pt x="5369" y="760"/>
                          <a:pt x="3867" y="1"/>
                          <a:pt x="229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28" name="Google Shape;16528;p17"/>
                  <p:cNvSpPr/>
                  <p:nvPr/>
                </p:nvSpPr>
                <p:spPr>
                  <a:xfrm rot="-5400000">
                    <a:off x="864438" y="3148038"/>
                    <a:ext cx="142425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97" h="2556" extrusionOk="0">
                        <a:moveTo>
                          <a:pt x="3418" y="1"/>
                        </a:moveTo>
                        <a:cubicBezTo>
                          <a:pt x="1847" y="1"/>
                          <a:pt x="346" y="760"/>
                          <a:pt x="0" y="1278"/>
                        </a:cubicBezTo>
                        <a:cubicBezTo>
                          <a:pt x="346" y="1796"/>
                          <a:pt x="1847" y="2555"/>
                          <a:pt x="3418" y="2555"/>
                        </a:cubicBezTo>
                        <a:cubicBezTo>
                          <a:pt x="4988" y="2555"/>
                          <a:pt x="5696" y="2003"/>
                          <a:pt x="5696" y="1278"/>
                        </a:cubicBezTo>
                        <a:cubicBezTo>
                          <a:pt x="5696" y="553"/>
                          <a:pt x="4988" y="1"/>
                          <a:pt x="341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29" name="Google Shape;16529;p17"/>
                  <p:cNvSpPr/>
                  <p:nvPr/>
                </p:nvSpPr>
                <p:spPr>
                  <a:xfrm rot="-5400000">
                    <a:off x="797213" y="3152438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3437" y="1"/>
                        </a:moveTo>
                        <a:cubicBezTo>
                          <a:pt x="2951" y="1"/>
                          <a:pt x="2332" y="303"/>
                          <a:pt x="1622" y="1012"/>
                        </a:cubicBezTo>
                        <a:cubicBezTo>
                          <a:pt x="518" y="2117"/>
                          <a:pt x="0" y="3722"/>
                          <a:pt x="121" y="4326"/>
                        </a:cubicBezTo>
                        <a:cubicBezTo>
                          <a:pt x="178" y="4338"/>
                          <a:pt x="245" y="4343"/>
                          <a:pt x="319" y="4343"/>
                        </a:cubicBezTo>
                        <a:cubicBezTo>
                          <a:pt x="1025" y="4343"/>
                          <a:pt x="2437" y="3824"/>
                          <a:pt x="3452" y="2825"/>
                        </a:cubicBezTo>
                        <a:cubicBezTo>
                          <a:pt x="4557" y="1720"/>
                          <a:pt x="4660" y="805"/>
                          <a:pt x="4142" y="287"/>
                        </a:cubicBezTo>
                        <a:cubicBezTo>
                          <a:pt x="3958" y="103"/>
                          <a:pt x="3720" y="1"/>
                          <a:pt x="343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30" name="Google Shape;16530;p17"/>
                  <p:cNvSpPr/>
                  <p:nvPr/>
                </p:nvSpPr>
                <p:spPr>
                  <a:xfrm rot="-5400000">
                    <a:off x="840925" y="3443825"/>
                    <a:ext cx="39725" cy="30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27" extrusionOk="0">
                        <a:moveTo>
                          <a:pt x="794" y="1"/>
                        </a:moveTo>
                        <a:cubicBezTo>
                          <a:pt x="0" y="1"/>
                          <a:pt x="0" y="1226"/>
                          <a:pt x="794" y="1226"/>
                        </a:cubicBezTo>
                        <a:cubicBezTo>
                          <a:pt x="1588" y="1226"/>
                          <a:pt x="1588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31" name="Google Shape;16531;p17"/>
                  <p:cNvSpPr/>
                  <p:nvPr/>
                </p:nvSpPr>
                <p:spPr>
                  <a:xfrm rot="-5400000">
                    <a:off x="741688" y="3352813"/>
                    <a:ext cx="40150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3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606" y="1243"/>
                          <a:pt x="1606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32" name="Google Shape;16532;p17"/>
                  <p:cNvSpPr/>
                  <p:nvPr/>
                </p:nvSpPr>
                <p:spPr>
                  <a:xfrm rot="-5400000">
                    <a:off x="746000" y="3185375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795" y="1"/>
                        </a:moveTo>
                        <a:cubicBezTo>
                          <a:pt x="1" y="1"/>
                          <a:pt x="1" y="1243"/>
                          <a:pt x="795" y="1243"/>
                        </a:cubicBezTo>
                        <a:cubicBezTo>
                          <a:pt x="1606" y="1243"/>
                          <a:pt x="1606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33" name="Google Shape;16533;p17"/>
                  <p:cNvSpPr/>
                  <p:nvPr/>
                </p:nvSpPr>
                <p:spPr>
                  <a:xfrm rot="-5400000">
                    <a:off x="752475" y="2920425"/>
                    <a:ext cx="51800" cy="52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2" h="2090" extrusionOk="0">
                        <a:moveTo>
                          <a:pt x="1036" y="1"/>
                        </a:moveTo>
                        <a:cubicBezTo>
                          <a:pt x="466" y="1"/>
                          <a:pt x="0" y="467"/>
                          <a:pt x="0" y="1036"/>
                        </a:cubicBezTo>
                        <a:cubicBezTo>
                          <a:pt x="0" y="1623"/>
                          <a:pt x="466" y="2089"/>
                          <a:pt x="1036" y="2089"/>
                        </a:cubicBezTo>
                        <a:cubicBezTo>
                          <a:pt x="1605" y="2089"/>
                          <a:pt x="2071" y="1623"/>
                          <a:pt x="2071" y="1036"/>
                        </a:cubicBezTo>
                        <a:cubicBezTo>
                          <a:pt x="2071" y="467"/>
                          <a:pt x="1605" y="1"/>
                          <a:pt x="103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34" name="Google Shape;16534;p17"/>
                  <p:cNvSpPr/>
                  <p:nvPr/>
                </p:nvSpPr>
                <p:spPr>
                  <a:xfrm rot="-5400000">
                    <a:off x="854738" y="2875138"/>
                    <a:ext cx="63875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5" h="5714" extrusionOk="0">
                        <a:moveTo>
                          <a:pt x="1278" y="1"/>
                        </a:moveTo>
                        <a:cubicBezTo>
                          <a:pt x="760" y="363"/>
                          <a:pt x="0" y="1847"/>
                          <a:pt x="0" y="3418"/>
                        </a:cubicBezTo>
                        <a:cubicBezTo>
                          <a:pt x="0" y="5006"/>
                          <a:pt x="553" y="5714"/>
                          <a:pt x="1278" y="5714"/>
                        </a:cubicBezTo>
                        <a:cubicBezTo>
                          <a:pt x="2003" y="5714"/>
                          <a:pt x="2555" y="5006"/>
                          <a:pt x="2555" y="3418"/>
                        </a:cubicBezTo>
                        <a:cubicBezTo>
                          <a:pt x="2555" y="1847"/>
                          <a:pt x="1795" y="363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35" name="Google Shape;16535;p17"/>
                  <p:cNvSpPr/>
                  <p:nvPr/>
                </p:nvSpPr>
                <p:spPr>
                  <a:xfrm rot="-5400000">
                    <a:off x="800125" y="2810650"/>
                    <a:ext cx="116525" cy="108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9" extrusionOk="0">
                        <a:moveTo>
                          <a:pt x="319" y="1"/>
                        </a:moveTo>
                        <a:cubicBezTo>
                          <a:pt x="245" y="1"/>
                          <a:pt x="179" y="7"/>
                          <a:pt x="121" y="18"/>
                        </a:cubicBezTo>
                        <a:cubicBezTo>
                          <a:pt x="1" y="639"/>
                          <a:pt x="518" y="2227"/>
                          <a:pt x="1623" y="3349"/>
                        </a:cubicBezTo>
                        <a:cubicBezTo>
                          <a:pt x="2315" y="4052"/>
                          <a:pt x="2933" y="4349"/>
                          <a:pt x="3425" y="4349"/>
                        </a:cubicBezTo>
                        <a:cubicBezTo>
                          <a:pt x="3718" y="4349"/>
                          <a:pt x="3967" y="4244"/>
                          <a:pt x="4160" y="4057"/>
                        </a:cubicBezTo>
                        <a:cubicBezTo>
                          <a:pt x="4661" y="3556"/>
                          <a:pt x="4557" y="2642"/>
                          <a:pt x="3435" y="1537"/>
                        </a:cubicBezTo>
                        <a:cubicBezTo>
                          <a:pt x="2435" y="521"/>
                          <a:pt x="1026" y="1"/>
                          <a:pt x="31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36" name="Google Shape;16536;p17"/>
                  <p:cNvSpPr/>
                  <p:nvPr/>
                </p:nvSpPr>
                <p:spPr>
                  <a:xfrm rot="-5400000">
                    <a:off x="706950" y="2806325"/>
                    <a:ext cx="142850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72" extrusionOk="0">
                        <a:moveTo>
                          <a:pt x="3435" y="0"/>
                        </a:moveTo>
                        <a:cubicBezTo>
                          <a:pt x="1847" y="0"/>
                          <a:pt x="363" y="777"/>
                          <a:pt x="1" y="1277"/>
                        </a:cubicBezTo>
                        <a:cubicBezTo>
                          <a:pt x="363" y="1795"/>
                          <a:pt x="1847" y="2572"/>
                          <a:pt x="3435" y="2572"/>
                        </a:cubicBezTo>
                        <a:cubicBezTo>
                          <a:pt x="5006" y="2572"/>
                          <a:pt x="5714" y="2002"/>
                          <a:pt x="5714" y="1277"/>
                        </a:cubicBezTo>
                        <a:cubicBezTo>
                          <a:pt x="5714" y="570"/>
                          <a:pt x="5006" y="0"/>
                          <a:pt x="343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37" name="Google Shape;16537;p17"/>
                  <p:cNvSpPr/>
                  <p:nvPr/>
                </p:nvSpPr>
                <p:spPr>
                  <a:xfrm rot="-5400000">
                    <a:off x="706950" y="3022925"/>
                    <a:ext cx="142850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72" extrusionOk="0">
                        <a:moveTo>
                          <a:pt x="2296" y="0"/>
                        </a:moveTo>
                        <a:cubicBezTo>
                          <a:pt x="725" y="0"/>
                          <a:pt x="0" y="570"/>
                          <a:pt x="0" y="1277"/>
                        </a:cubicBezTo>
                        <a:cubicBezTo>
                          <a:pt x="0" y="2002"/>
                          <a:pt x="708" y="2572"/>
                          <a:pt x="2296" y="2572"/>
                        </a:cubicBezTo>
                        <a:cubicBezTo>
                          <a:pt x="3867" y="2572"/>
                          <a:pt x="5368" y="1795"/>
                          <a:pt x="5713" y="1277"/>
                        </a:cubicBezTo>
                        <a:cubicBezTo>
                          <a:pt x="5368" y="777"/>
                          <a:pt x="3867" y="0"/>
                          <a:pt x="229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38" name="Google Shape;16538;p17"/>
                  <p:cNvSpPr/>
                  <p:nvPr/>
                </p:nvSpPr>
                <p:spPr>
                  <a:xfrm rot="-5400000">
                    <a:off x="800075" y="2973800"/>
                    <a:ext cx="116525" cy="10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5" extrusionOk="0">
                        <a:moveTo>
                          <a:pt x="4342" y="1"/>
                        </a:moveTo>
                        <a:cubicBezTo>
                          <a:pt x="3635" y="1"/>
                          <a:pt x="2224" y="520"/>
                          <a:pt x="1209" y="1520"/>
                        </a:cubicBezTo>
                        <a:cubicBezTo>
                          <a:pt x="104" y="2642"/>
                          <a:pt x="1" y="3539"/>
                          <a:pt x="501" y="4057"/>
                        </a:cubicBezTo>
                        <a:cubicBezTo>
                          <a:pt x="692" y="4242"/>
                          <a:pt x="935" y="4344"/>
                          <a:pt x="1222" y="4344"/>
                        </a:cubicBezTo>
                        <a:cubicBezTo>
                          <a:pt x="1710" y="4344"/>
                          <a:pt x="2324" y="4046"/>
                          <a:pt x="3021" y="3349"/>
                        </a:cubicBezTo>
                        <a:cubicBezTo>
                          <a:pt x="4143" y="2227"/>
                          <a:pt x="4661" y="622"/>
                          <a:pt x="4540" y="18"/>
                        </a:cubicBezTo>
                        <a:cubicBezTo>
                          <a:pt x="4482" y="7"/>
                          <a:pt x="4416" y="1"/>
                          <a:pt x="434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39" name="Google Shape;16539;p17"/>
                  <p:cNvSpPr/>
                  <p:nvPr/>
                </p:nvSpPr>
                <p:spPr>
                  <a:xfrm rot="-5400000">
                    <a:off x="833813" y="3103163"/>
                    <a:ext cx="397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4" extrusionOk="0">
                        <a:moveTo>
                          <a:pt x="794" y="0"/>
                        </a:moveTo>
                        <a:cubicBezTo>
                          <a:pt x="0" y="0"/>
                          <a:pt x="0" y="1243"/>
                          <a:pt x="794" y="1243"/>
                        </a:cubicBezTo>
                        <a:cubicBezTo>
                          <a:pt x="1588" y="1243"/>
                          <a:pt x="1588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40" name="Google Shape;16540;p17"/>
                  <p:cNvSpPr/>
                  <p:nvPr/>
                </p:nvSpPr>
                <p:spPr>
                  <a:xfrm rot="-5400000">
                    <a:off x="833163" y="2760363"/>
                    <a:ext cx="40150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3" extrusionOk="0">
                        <a:moveTo>
                          <a:pt x="811" y="0"/>
                        </a:moveTo>
                        <a:cubicBezTo>
                          <a:pt x="0" y="0"/>
                          <a:pt x="0" y="1243"/>
                          <a:pt x="811" y="1243"/>
                        </a:cubicBezTo>
                        <a:cubicBezTo>
                          <a:pt x="1605" y="1243"/>
                          <a:pt x="1605" y="0"/>
                          <a:pt x="811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41" name="Google Shape;16541;p17"/>
                  <p:cNvSpPr/>
                  <p:nvPr/>
                </p:nvSpPr>
                <p:spPr>
                  <a:xfrm rot="-5400000">
                    <a:off x="931975" y="2850975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795" y="1"/>
                        </a:moveTo>
                        <a:cubicBezTo>
                          <a:pt x="1" y="1"/>
                          <a:pt x="1" y="1243"/>
                          <a:pt x="795" y="1243"/>
                        </a:cubicBezTo>
                        <a:cubicBezTo>
                          <a:pt x="1606" y="1243"/>
                          <a:pt x="1606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42" name="Google Shape;16542;p17"/>
                  <p:cNvSpPr/>
                  <p:nvPr/>
                </p:nvSpPr>
                <p:spPr>
                  <a:xfrm rot="-5400000">
                    <a:off x="927875" y="3018600"/>
                    <a:ext cx="40150" cy="3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26" extrusionOk="0">
                        <a:moveTo>
                          <a:pt x="794" y="0"/>
                        </a:moveTo>
                        <a:cubicBezTo>
                          <a:pt x="0" y="0"/>
                          <a:pt x="0" y="1226"/>
                          <a:pt x="794" y="1226"/>
                        </a:cubicBezTo>
                        <a:cubicBezTo>
                          <a:pt x="1605" y="1226"/>
                          <a:pt x="1605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43" name="Google Shape;16543;p17"/>
                  <p:cNvSpPr/>
                  <p:nvPr/>
                </p:nvSpPr>
                <p:spPr>
                  <a:xfrm rot="-5400000">
                    <a:off x="909538" y="2570513"/>
                    <a:ext cx="52225" cy="5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" h="2072" extrusionOk="0">
                        <a:moveTo>
                          <a:pt x="1053" y="0"/>
                        </a:moveTo>
                        <a:cubicBezTo>
                          <a:pt x="467" y="0"/>
                          <a:pt x="1" y="466"/>
                          <a:pt x="1" y="1036"/>
                        </a:cubicBezTo>
                        <a:cubicBezTo>
                          <a:pt x="1" y="1606"/>
                          <a:pt x="467" y="2072"/>
                          <a:pt x="1053" y="2072"/>
                        </a:cubicBezTo>
                        <a:cubicBezTo>
                          <a:pt x="1623" y="2072"/>
                          <a:pt x="2089" y="1606"/>
                          <a:pt x="2089" y="1036"/>
                        </a:cubicBezTo>
                        <a:cubicBezTo>
                          <a:pt x="2089" y="466"/>
                          <a:pt x="1623" y="0"/>
                          <a:pt x="105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44" name="Google Shape;16544;p17"/>
                  <p:cNvSpPr/>
                  <p:nvPr/>
                </p:nvSpPr>
                <p:spPr>
                  <a:xfrm rot="-5400000">
                    <a:off x="795188" y="2524763"/>
                    <a:ext cx="63875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5" h="5714" extrusionOk="0">
                        <a:moveTo>
                          <a:pt x="1277" y="1"/>
                        </a:moveTo>
                        <a:cubicBezTo>
                          <a:pt x="553" y="1"/>
                          <a:pt x="0" y="708"/>
                          <a:pt x="0" y="2296"/>
                        </a:cubicBezTo>
                        <a:cubicBezTo>
                          <a:pt x="0" y="3884"/>
                          <a:pt x="760" y="5386"/>
                          <a:pt x="1277" y="5714"/>
                        </a:cubicBezTo>
                        <a:cubicBezTo>
                          <a:pt x="1778" y="5368"/>
                          <a:pt x="2555" y="3867"/>
                          <a:pt x="2555" y="2296"/>
                        </a:cubicBezTo>
                        <a:cubicBezTo>
                          <a:pt x="2555" y="726"/>
                          <a:pt x="1985" y="1"/>
                          <a:pt x="127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45" name="Google Shape;16545;p17"/>
                  <p:cNvSpPr/>
                  <p:nvPr/>
                </p:nvSpPr>
                <p:spPr>
                  <a:xfrm rot="-5400000">
                    <a:off x="797213" y="2623438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1227" y="0"/>
                        </a:moveTo>
                        <a:cubicBezTo>
                          <a:pt x="938" y="0"/>
                          <a:pt x="692" y="102"/>
                          <a:pt x="501" y="287"/>
                        </a:cubicBezTo>
                        <a:cubicBezTo>
                          <a:pt x="0" y="805"/>
                          <a:pt x="104" y="1703"/>
                          <a:pt x="1226" y="2825"/>
                        </a:cubicBezTo>
                        <a:cubicBezTo>
                          <a:pt x="2225" y="3824"/>
                          <a:pt x="3635" y="4343"/>
                          <a:pt x="4342" y="4343"/>
                        </a:cubicBezTo>
                        <a:cubicBezTo>
                          <a:pt x="4416" y="4343"/>
                          <a:pt x="4482" y="4338"/>
                          <a:pt x="4540" y="4326"/>
                        </a:cubicBezTo>
                        <a:cubicBezTo>
                          <a:pt x="4660" y="3722"/>
                          <a:pt x="4143" y="2117"/>
                          <a:pt x="3038" y="995"/>
                        </a:cubicBezTo>
                        <a:cubicBezTo>
                          <a:pt x="2341" y="299"/>
                          <a:pt x="1720" y="0"/>
                          <a:pt x="122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46" name="Google Shape;16546;p17"/>
                  <p:cNvSpPr/>
                  <p:nvPr/>
                </p:nvSpPr>
                <p:spPr>
                  <a:xfrm rot="-5400000">
                    <a:off x="864225" y="2672750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2296" y="1"/>
                        </a:moveTo>
                        <a:cubicBezTo>
                          <a:pt x="708" y="1"/>
                          <a:pt x="0" y="553"/>
                          <a:pt x="0" y="1278"/>
                        </a:cubicBezTo>
                        <a:cubicBezTo>
                          <a:pt x="0" y="2003"/>
                          <a:pt x="708" y="2555"/>
                          <a:pt x="2296" y="2555"/>
                        </a:cubicBezTo>
                        <a:cubicBezTo>
                          <a:pt x="3866" y="2555"/>
                          <a:pt x="5368" y="1796"/>
                          <a:pt x="5713" y="1278"/>
                        </a:cubicBezTo>
                        <a:cubicBezTo>
                          <a:pt x="5368" y="760"/>
                          <a:pt x="3866" y="1"/>
                          <a:pt x="229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47" name="Google Shape;16547;p17"/>
                  <p:cNvSpPr/>
                  <p:nvPr/>
                </p:nvSpPr>
                <p:spPr>
                  <a:xfrm rot="-5400000">
                    <a:off x="864225" y="2456150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3435" y="1"/>
                        </a:moveTo>
                        <a:cubicBezTo>
                          <a:pt x="1847" y="1"/>
                          <a:pt x="363" y="760"/>
                          <a:pt x="1" y="1278"/>
                        </a:cubicBezTo>
                        <a:cubicBezTo>
                          <a:pt x="363" y="1796"/>
                          <a:pt x="1847" y="2555"/>
                          <a:pt x="3435" y="2555"/>
                        </a:cubicBezTo>
                        <a:cubicBezTo>
                          <a:pt x="5006" y="2555"/>
                          <a:pt x="5713" y="2003"/>
                          <a:pt x="5713" y="1278"/>
                        </a:cubicBezTo>
                        <a:cubicBezTo>
                          <a:pt x="5713" y="553"/>
                          <a:pt x="5006" y="1"/>
                          <a:pt x="343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48" name="Google Shape;16548;p17"/>
                  <p:cNvSpPr/>
                  <p:nvPr/>
                </p:nvSpPr>
                <p:spPr>
                  <a:xfrm rot="-5400000">
                    <a:off x="797213" y="2460338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3438" y="1"/>
                        </a:moveTo>
                        <a:cubicBezTo>
                          <a:pt x="2952" y="1"/>
                          <a:pt x="2332" y="303"/>
                          <a:pt x="1623" y="1012"/>
                        </a:cubicBezTo>
                        <a:cubicBezTo>
                          <a:pt x="518" y="2117"/>
                          <a:pt x="0" y="3722"/>
                          <a:pt x="121" y="4326"/>
                        </a:cubicBezTo>
                        <a:cubicBezTo>
                          <a:pt x="179" y="4338"/>
                          <a:pt x="245" y="4343"/>
                          <a:pt x="319" y="4343"/>
                        </a:cubicBezTo>
                        <a:cubicBezTo>
                          <a:pt x="1026" y="4343"/>
                          <a:pt x="2435" y="3824"/>
                          <a:pt x="3435" y="2825"/>
                        </a:cubicBezTo>
                        <a:cubicBezTo>
                          <a:pt x="4557" y="1720"/>
                          <a:pt x="4661" y="805"/>
                          <a:pt x="4143" y="287"/>
                        </a:cubicBezTo>
                        <a:cubicBezTo>
                          <a:pt x="3959" y="103"/>
                          <a:pt x="3721" y="1"/>
                          <a:pt x="343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49" name="Google Shape;16549;p17"/>
                  <p:cNvSpPr/>
                  <p:nvPr/>
                </p:nvSpPr>
                <p:spPr>
                  <a:xfrm rot="-5400000">
                    <a:off x="741900" y="2660900"/>
                    <a:ext cx="39725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3" extrusionOk="0">
                        <a:moveTo>
                          <a:pt x="794" y="0"/>
                        </a:moveTo>
                        <a:cubicBezTo>
                          <a:pt x="0" y="0"/>
                          <a:pt x="0" y="1243"/>
                          <a:pt x="794" y="1243"/>
                        </a:cubicBezTo>
                        <a:cubicBezTo>
                          <a:pt x="1588" y="1243"/>
                          <a:pt x="1588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50" name="Google Shape;16550;p17"/>
                  <p:cNvSpPr/>
                  <p:nvPr/>
                </p:nvSpPr>
                <p:spPr>
                  <a:xfrm rot="-5400000">
                    <a:off x="745988" y="2493263"/>
                    <a:ext cx="4017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7" h="1244" extrusionOk="0">
                        <a:moveTo>
                          <a:pt x="795" y="1"/>
                        </a:moveTo>
                        <a:cubicBezTo>
                          <a:pt x="1" y="1"/>
                          <a:pt x="1" y="1243"/>
                          <a:pt x="795" y="1243"/>
                        </a:cubicBezTo>
                        <a:cubicBezTo>
                          <a:pt x="1606" y="1243"/>
                          <a:pt x="1606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51" name="Google Shape;16551;p17"/>
                  <p:cNvSpPr/>
                  <p:nvPr/>
                </p:nvSpPr>
                <p:spPr>
                  <a:xfrm rot="-5400000">
                    <a:off x="748000" y="2224275"/>
                    <a:ext cx="60850" cy="52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4" h="2086" extrusionOk="0">
                        <a:moveTo>
                          <a:pt x="1048" y="0"/>
                        </a:moveTo>
                        <a:cubicBezTo>
                          <a:pt x="513" y="0"/>
                          <a:pt x="0" y="414"/>
                          <a:pt x="0" y="1032"/>
                        </a:cubicBezTo>
                        <a:cubicBezTo>
                          <a:pt x="0" y="1619"/>
                          <a:pt x="466" y="2085"/>
                          <a:pt x="1053" y="2085"/>
                        </a:cubicBezTo>
                        <a:cubicBezTo>
                          <a:pt x="1968" y="2085"/>
                          <a:pt x="2434" y="963"/>
                          <a:pt x="1778" y="307"/>
                        </a:cubicBezTo>
                        <a:cubicBezTo>
                          <a:pt x="1566" y="95"/>
                          <a:pt x="1304" y="0"/>
                          <a:pt x="1048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52" name="Google Shape;16552;p17"/>
                  <p:cNvSpPr/>
                  <p:nvPr/>
                </p:nvSpPr>
                <p:spPr>
                  <a:xfrm rot="-5400000">
                    <a:off x="854725" y="2183025"/>
                    <a:ext cx="63900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6" h="5714" extrusionOk="0">
                        <a:moveTo>
                          <a:pt x="1278" y="1"/>
                        </a:moveTo>
                        <a:cubicBezTo>
                          <a:pt x="760" y="363"/>
                          <a:pt x="1" y="1847"/>
                          <a:pt x="1" y="3418"/>
                        </a:cubicBezTo>
                        <a:cubicBezTo>
                          <a:pt x="1" y="5006"/>
                          <a:pt x="553" y="5714"/>
                          <a:pt x="1278" y="5714"/>
                        </a:cubicBezTo>
                        <a:cubicBezTo>
                          <a:pt x="1986" y="5714"/>
                          <a:pt x="2555" y="5006"/>
                          <a:pt x="2555" y="3418"/>
                        </a:cubicBezTo>
                        <a:cubicBezTo>
                          <a:pt x="2555" y="1847"/>
                          <a:pt x="1779" y="363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53" name="Google Shape;16553;p17"/>
                  <p:cNvSpPr/>
                  <p:nvPr/>
                </p:nvSpPr>
                <p:spPr>
                  <a:xfrm rot="-5400000">
                    <a:off x="800125" y="2118525"/>
                    <a:ext cx="116525" cy="108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9" extrusionOk="0">
                        <a:moveTo>
                          <a:pt x="305" y="1"/>
                        </a:moveTo>
                        <a:cubicBezTo>
                          <a:pt x="230" y="1"/>
                          <a:pt x="163" y="7"/>
                          <a:pt x="104" y="18"/>
                        </a:cubicBezTo>
                        <a:cubicBezTo>
                          <a:pt x="0" y="639"/>
                          <a:pt x="518" y="2227"/>
                          <a:pt x="1622" y="3349"/>
                        </a:cubicBezTo>
                        <a:cubicBezTo>
                          <a:pt x="2315" y="4052"/>
                          <a:pt x="2933" y="4349"/>
                          <a:pt x="3420" y="4349"/>
                        </a:cubicBezTo>
                        <a:cubicBezTo>
                          <a:pt x="3711" y="4349"/>
                          <a:pt x="3956" y="4244"/>
                          <a:pt x="4142" y="4057"/>
                        </a:cubicBezTo>
                        <a:cubicBezTo>
                          <a:pt x="4660" y="3556"/>
                          <a:pt x="4557" y="2642"/>
                          <a:pt x="3435" y="1537"/>
                        </a:cubicBezTo>
                        <a:cubicBezTo>
                          <a:pt x="2419" y="521"/>
                          <a:pt x="1022" y="1"/>
                          <a:pt x="30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54" name="Google Shape;16554;p17"/>
                  <p:cNvSpPr/>
                  <p:nvPr/>
                </p:nvSpPr>
                <p:spPr>
                  <a:xfrm rot="-5400000">
                    <a:off x="706963" y="2114213"/>
                    <a:ext cx="142825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3" h="2572" extrusionOk="0">
                        <a:moveTo>
                          <a:pt x="3435" y="0"/>
                        </a:moveTo>
                        <a:cubicBezTo>
                          <a:pt x="1847" y="0"/>
                          <a:pt x="363" y="777"/>
                          <a:pt x="0" y="1277"/>
                        </a:cubicBezTo>
                        <a:cubicBezTo>
                          <a:pt x="363" y="1795"/>
                          <a:pt x="1847" y="2572"/>
                          <a:pt x="3435" y="2572"/>
                        </a:cubicBezTo>
                        <a:cubicBezTo>
                          <a:pt x="5005" y="2572"/>
                          <a:pt x="5713" y="2002"/>
                          <a:pt x="5713" y="1277"/>
                        </a:cubicBezTo>
                        <a:cubicBezTo>
                          <a:pt x="5713" y="570"/>
                          <a:pt x="5005" y="0"/>
                          <a:pt x="343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55" name="Google Shape;16555;p17"/>
                  <p:cNvSpPr/>
                  <p:nvPr/>
                </p:nvSpPr>
                <p:spPr>
                  <a:xfrm rot="-5400000">
                    <a:off x="706950" y="2330825"/>
                    <a:ext cx="142850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72" extrusionOk="0">
                        <a:moveTo>
                          <a:pt x="2296" y="0"/>
                        </a:moveTo>
                        <a:cubicBezTo>
                          <a:pt x="708" y="0"/>
                          <a:pt x="1" y="570"/>
                          <a:pt x="1" y="1277"/>
                        </a:cubicBezTo>
                        <a:cubicBezTo>
                          <a:pt x="1" y="2002"/>
                          <a:pt x="708" y="2572"/>
                          <a:pt x="2296" y="2572"/>
                        </a:cubicBezTo>
                        <a:cubicBezTo>
                          <a:pt x="3867" y="2572"/>
                          <a:pt x="5369" y="1795"/>
                          <a:pt x="5714" y="1277"/>
                        </a:cubicBezTo>
                        <a:cubicBezTo>
                          <a:pt x="5369" y="777"/>
                          <a:pt x="3867" y="0"/>
                          <a:pt x="229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56" name="Google Shape;16556;p17"/>
                  <p:cNvSpPr/>
                  <p:nvPr/>
                </p:nvSpPr>
                <p:spPr>
                  <a:xfrm rot="-5400000">
                    <a:off x="800075" y="2281700"/>
                    <a:ext cx="116525" cy="10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5" extrusionOk="0">
                        <a:moveTo>
                          <a:pt x="4338" y="1"/>
                        </a:moveTo>
                        <a:cubicBezTo>
                          <a:pt x="3621" y="1"/>
                          <a:pt x="2224" y="520"/>
                          <a:pt x="1209" y="1520"/>
                        </a:cubicBezTo>
                        <a:cubicBezTo>
                          <a:pt x="87" y="2642"/>
                          <a:pt x="1" y="3539"/>
                          <a:pt x="501" y="4057"/>
                        </a:cubicBezTo>
                        <a:cubicBezTo>
                          <a:pt x="693" y="4242"/>
                          <a:pt x="936" y="4344"/>
                          <a:pt x="1222" y="4344"/>
                        </a:cubicBezTo>
                        <a:cubicBezTo>
                          <a:pt x="1711" y="4344"/>
                          <a:pt x="2325" y="4046"/>
                          <a:pt x="3021" y="3349"/>
                        </a:cubicBezTo>
                        <a:cubicBezTo>
                          <a:pt x="4143" y="2227"/>
                          <a:pt x="4661" y="622"/>
                          <a:pt x="4540" y="18"/>
                        </a:cubicBezTo>
                        <a:cubicBezTo>
                          <a:pt x="4481" y="7"/>
                          <a:pt x="4413" y="1"/>
                          <a:pt x="433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57" name="Google Shape;16557;p17"/>
                  <p:cNvSpPr/>
                  <p:nvPr/>
                </p:nvSpPr>
                <p:spPr>
                  <a:xfrm rot="-5400000">
                    <a:off x="833600" y="2411275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811" y="0"/>
                        </a:moveTo>
                        <a:cubicBezTo>
                          <a:pt x="0" y="0"/>
                          <a:pt x="0" y="1243"/>
                          <a:pt x="811" y="1243"/>
                        </a:cubicBezTo>
                        <a:cubicBezTo>
                          <a:pt x="1605" y="1243"/>
                          <a:pt x="1605" y="0"/>
                          <a:pt x="811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58" name="Google Shape;16558;p17"/>
                  <p:cNvSpPr/>
                  <p:nvPr/>
                </p:nvSpPr>
                <p:spPr>
                  <a:xfrm rot="-5400000">
                    <a:off x="833163" y="2068263"/>
                    <a:ext cx="40150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3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606" y="1243"/>
                          <a:pt x="1606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59" name="Google Shape;16559;p17"/>
                  <p:cNvSpPr/>
                  <p:nvPr/>
                </p:nvSpPr>
                <p:spPr>
                  <a:xfrm rot="-5400000">
                    <a:off x="931975" y="2158850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794" y="1"/>
                        </a:moveTo>
                        <a:cubicBezTo>
                          <a:pt x="0" y="1"/>
                          <a:pt x="0" y="1243"/>
                          <a:pt x="794" y="1243"/>
                        </a:cubicBezTo>
                        <a:cubicBezTo>
                          <a:pt x="1588" y="1243"/>
                          <a:pt x="1605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60" name="Google Shape;16560;p17"/>
                  <p:cNvSpPr/>
                  <p:nvPr/>
                </p:nvSpPr>
                <p:spPr>
                  <a:xfrm rot="-5400000">
                    <a:off x="928088" y="2326713"/>
                    <a:ext cx="39725" cy="3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26" extrusionOk="0">
                        <a:moveTo>
                          <a:pt x="794" y="0"/>
                        </a:moveTo>
                        <a:cubicBezTo>
                          <a:pt x="0" y="0"/>
                          <a:pt x="0" y="1226"/>
                          <a:pt x="794" y="1226"/>
                        </a:cubicBezTo>
                        <a:cubicBezTo>
                          <a:pt x="1588" y="1226"/>
                          <a:pt x="1588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61" name="Google Shape;16561;p17"/>
                  <p:cNvSpPr/>
                  <p:nvPr/>
                </p:nvSpPr>
                <p:spPr>
                  <a:xfrm rot="-5400000">
                    <a:off x="905375" y="1882550"/>
                    <a:ext cx="60875" cy="52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5" h="2085" extrusionOk="0">
                        <a:moveTo>
                          <a:pt x="1399" y="0"/>
                        </a:moveTo>
                        <a:cubicBezTo>
                          <a:pt x="467" y="0"/>
                          <a:pt x="1" y="1122"/>
                          <a:pt x="657" y="1778"/>
                        </a:cubicBezTo>
                        <a:cubicBezTo>
                          <a:pt x="868" y="1990"/>
                          <a:pt x="1129" y="2085"/>
                          <a:pt x="1384" y="2085"/>
                        </a:cubicBezTo>
                        <a:cubicBezTo>
                          <a:pt x="1920" y="2085"/>
                          <a:pt x="2434" y="1667"/>
                          <a:pt x="2434" y="1036"/>
                        </a:cubicBezTo>
                        <a:cubicBezTo>
                          <a:pt x="2434" y="466"/>
                          <a:pt x="1968" y="0"/>
                          <a:pt x="1399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62" name="Google Shape;16562;p17"/>
                  <p:cNvSpPr/>
                  <p:nvPr/>
                </p:nvSpPr>
                <p:spPr>
                  <a:xfrm rot="-5400000">
                    <a:off x="795188" y="1832663"/>
                    <a:ext cx="63875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5" h="5714" extrusionOk="0">
                        <a:moveTo>
                          <a:pt x="1278" y="1"/>
                        </a:moveTo>
                        <a:cubicBezTo>
                          <a:pt x="553" y="1"/>
                          <a:pt x="1" y="708"/>
                          <a:pt x="1" y="2296"/>
                        </a:cubicBezTo>
                        <a:cubicBezTo>
                          <a:pt x="1" y="3884"/>
                          <a:pt x="760" y="5368"/>
                          <a:pt x="1278" y="5714"/>
                        </a:cubicBezTo>
                        <a:cubicBezTo>
                          <a:pt x="1778" y="5368"/>
                          <a:pt x="2555" y="3867"/>
                          <a:pt x="2555" y="2296"/>
                        </a:cubicBezTo>
                        <a:cubicBezTo>
                          <a:pt x="2555" y="726"/>
                          <a:pt x="1985" y="1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63" name="Google Shape;16563;p17"/>
                  <p:cNvSpPr/>
                  <p:nvPr/>
                </p:nvSpPr>
                <p:spPr>
                  <a:xfrm rot="-5400000">
                    <a:off x="797213" y="1931338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1223" y="0"/>
                        </a:moveTo>
                        <a:cubicBezTo>
                          <a:pt x="936" y="0"/>
                          <a:pt x="693" y="102"/>
                          <a:pt x="501" y="287"/>
                        </a:cubicBezTo>
                        <a:cubicBezTo>
                          <a:pt x="1" y="805"/>
                          <a:pt x="104" y="1703"/>
                          <a:pt x="1209" y="2825"/>
                        </a:cubicBezTo>
                        <a:cubicBezTo>
                          <a:pt x="2224" y="3824"/>
                          <a:pt x="3635" y="4343"/>
                          <a:pt x="4342" y="4343"/>
                        </a:cubicBezTo>
                        <a:cubicBezTo>
                          <a:pt x="4416" y="4343"/>
                          <a:pt x="4483" y="4338"/>
                          <a:pt x="4540" y="4326"/>
                        </a:cubicBezTo>
                        <a:cubicBezTo>
                          <a:pt x="4661" y="3722"/>
                          <a:pt x="4143" y="2117"/>
                          <a:pt x="3038" y="995"/>
                        </a:cubicBezTo>
                        <a:cubicBezTo>
                          <a:pt x="2331" y="299"/>
                          <a:pt x="1713" y="0"/>
                          <a:pt x="122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64" name="Google Shape;16564;p17"/>
                  <p:cNvSpPr/>
                  <p:nvPr/>
                </p:nvSpPr>
                <p:spPr>
                  <a:xfrm rot="-5400000">
                    <a:off x="864225" y="1980650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2296" y="1"/>
                        </a:moveTo>
                        <a:cubicBezTo>
                          <a:pt x="708" y="1"/>
                          <a:pt x="1" y="553"/>
                          <a:pt x="1" y="1278"/>
                        </a:cubicBezTo>
                        <a:cubicBezTo>
                          <a:pt x="1" y="2003"/>
                          <a:pt x="708" y="2555"/>
                          <a:pt x="2296" y="2555"/>
                        </a:cubicBezTo>
                        <a:cubicBezTo>
                          <a:pt x="3867" y="2555"/>
                          <a:pt x="5368" y="1796"/>
                          <a:pt x="5713" y="1278"/>
                        </a:cubicBezTo>
                        <a:cubicBezTo>
                          <a:pt x="5368" y="760"/>
                          <a:pt x="3867" y="1"/>
                          <a:pt x="229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65" name="Google Shape;16565;p17"/>
                  <p:cNvSpPr/>
                  <p:nvPr/>
                </p:nvSpPr>
                <p:spPr>
                  <a:xfrm rot="-5400000">
                    <a:off x="864225" y="1764050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3418" y="1"/>
                        </a:moveTo>
                        <a:cubicBezTo>
                          <a:pt x="1848" y="1"/>
                          <a:pt x="346" y="760"/>
                          <a:pt x="1" y="1278"/>
                        </a:cubicBezTo>
                        <a:cubicBezTo>
                          <a:pt x="346" y="1796"/>
                          <a:pt x="1848" y="2555"/>
                          <a:pt x="3418" y="2555"/>
                        </a:cubicBezTo>
                        <a:cubicBezTo>
                          <a:pt x="5006" y="2555"/>
                          <a:pt x="5714" y="2003"/>
                          <a:pt x="5714" y="1278"/>
                        </a:cubicBezTo>
                        <a:cubicBezTo>
                          <a:pt x="5714" y="553"/>
                          <a:pt x="5006" y="1"/>
                          <a:pt x="341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66" name="Google Shape;16566;p17"/>
                  <p:cNvSpPr/>
                  <p:nvPr/>
                </p:nvSpPr>
                <p:spPr>
                  <a:xfrm rot="-5400000">
                    <a:off x="797213" y="1768238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3438" y="1"/>
                        </a:moveTo>
                        <a:cubicBezTo>
                          <a:pt x="2952" y="1"/>
                          <a:pt x="2332" y="303"/>
                          <a:pt x="1623" y="1012"/>
                        </a:cubicBezTo>
                        <a:cubicBezTo>
                          <a:pt x="501" y="2117"/>
                          <a:pt x="1" y="3722"/>
                          <a:pt x="122" y="4326"/>
                        </a:cubicBezTo>
                        <a:cubicBezTo>
                          <a:pt x="179" y="4338"/>
                          <a:pt x="245" y="4343"/>
                          <a:pt x="320" y="4343"/>
                        </a:cubicBezTo>
                        <a:cubicBezTo>
                          <a:pt x="1026" y="4343"/>
                          <a:pt x="2436" y="3824"/>
                          <a:pt x="3435" y="2825"/>
                        </a:cubicBezTo>
                        <a:cubicBezTo>
                          <a:pt x="4557" y="1720"/>
                          <a:pt x="4661" y="805"/>
                          <a:pt x="4143" y="287"/>
                        </a:cubicBezTo>
                        <a:cubicBezTo>
                          <a:pt x="3959" y="103"/>
                          <a:pt x="3721" y="1"/>
                          <a:pt x="343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67" name="Google Shape;16567;p17"/>
                  <p:cNvSpPr/>
                  <p:nvPr/>
                </p:nvSpPr>
                <p:spPr>
                  <a:xfrm rot="-5400000">
                    <a:off x="741900" y="1968800"/>
                    <a:ext cx="39725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3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588" y="1243"/>
                          <a:pt x="1588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68" name="Google Shape;16568;p17"/>
                  <p:cNvSpPr/>
                  <p:nvPr/>
                </p:nvSpPr>
                <p:spPr>
                  <a:xfrm rot="-5400000">
                    <a:off x="746213" y="1801363"/>
                    <a:ext cx="397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4" extrusionOk="0">
                        <a:moveTo>
                          <a:pt x="794" y="1"/>
                        </a:moveTo>
                        <a:cubicBezTo>
                          <a:pt x="0" y="1"/>
                          <a:pt x="0" y="1243"/>
                          <a:pt x="794" y="1243"/>
                        </a:cubicBezTo>
                        <a:cubicBezTo>
                          <a:pt x="1588" y="1243"/>
                          <a:pt x="1588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69" name="Google Shape;16569;p17"/>
                  <p:cNvSpPr/>
                  <p:nvPr/>
                </p:nvSpPr>
                <p:spPr>
                  <a:xfrm rot="-5400000">
                    <a:off x="752263" y="1536438"/>
                    <a:ext cx="52225" cy="52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" h="2090" extrusionOk="0">
                        <a:moveTo>
                          <a:pt x="1053" y="1"/>
                        </a:moveTo>
                        <a:cubicBezTo>
                          <a:pt x="467" y="1"/>
                          <a:pt x="1" y="467"/>
                          <a:pt x="1" y="1036"/>
                        </a:cubicBezTo>
                        <a:cubicBezTo>
                          <a:pt x="1" y="1623"/>
                          <a:pt x="467" y="2089"/>
                          <a:pt x="1053" y="2089"/>
                        </a:cubicBezTo>
                        <a:cubicBezTo>
                          <a:pt x="1623" y="2089"/>
                          <a:pt x="2089" y="1623"/>
                          <a:pt x="2089" y="1036"/>
                        </a:cubicBezTo>
                        <a:cubicBezTo>
                          <a:pt x="2089" y="467"/>
                          <a:pt x="1623" y="1"/>
                          <a:pt x="10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70" name="Google Shape;16570;p17"/>
                  <p:cNvSpPr/>
                  <p:nvPr/>
                </p:nvSpPr>
                <p:spPr>
                  <a:xfrm rot="-5400000">
                    <a:off x="854725" y="1491350"/>
                    <a:ext cx="63900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6" h="5714" extrusionOk="0">
                        <a:moveTo>
                          <a:pt x="1278" y="1"/>
                        </a:moveTo>
                        <a:cubicBezTo>
                          <a:pt x="760" y="363"/>
                          <a:pt x="1" y="1847"/>
                          <a:pt x="1" y="3418"/>
                        </a:cubicBezTo>
                        <a:cubicBezTo>
                          <a:pt x="1" y="5006"/>
                          <a:pt x="570" y="5714"/>
                          <a:pt x="1278" y="5714"/>
                        </a:cubicBezTo>
                        <a:cubicBezTo>
                          <a:pt x="2003" y="5714"/>
                          <a:pt x="2555" y="5006"/>
                          <a:pt x="2555" y="3418"/>
                        </a:cubicBezTo>
                        <a:cubicBezTo>
                          <a:pt x="2555" y="1847"/>
                          <a:pt x="1796" y="363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71" name="Google Shape;16571;p17"/>
                  <p:cNvSpPr/>
                  <p:nvPr/>
                </p:nvSpPr>
                <p:spPr>
                  <a:xfrm rot="-5400000">
                    <a:off x="800125" y="1426425"/>
                    <a:ext cx="116525" cy="108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9" extrusionOk="0">
                        <a:moveTo>
                          <a:pt x="306" y="1"/>
                        </a:moveTo>
                        <a:cubicBezTo>
                          <a:pt x="231" y="1"/>
                          <a:pt x="163" y="7"/>
                          <a:pt x="104" y="18"/>
                        </a:cubicBezTo>
                        <a:cubicBezTo>
                          <a:pt x="0" y="639"/>
                          <a:pt x="501" y="2227"/>
                          <a:pt x="1623" y="3349"/>
                        </a:cubicBezTo>
                        <a:cubicBezTo>
                          <a:pt x="2315" y="4052"/>
                          <a:pt x="2933" y="4349"/>
                          <a:pt x="3421" y="4349"/>
                        </a:cubicBezTo>
                        <a:cubicBezTo>
                          <a:pt x="3711" y="4349"/>
                          <a:pt x="3956" y="4244"/>
                          <a:pt x="4143" y="4057"/>
                        </a:cubicBezTo>
                        <a:cubicBezTo>
                          <a:pt x="4660" y="3556"/>
                          <a:pt x="4540" y="2642"/>
                          <a:pt x="3435" y="1537"/>
                        </a:cubicBezTo>
                        <a:cubicBezTo>
                          <a:pt x="2420" y="521"/>
                          <a:pt x="1022" y="1"/>
                          <a:pt x="30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72" name="Google Shape;16572;p17"/>
                  <p:cNvSpPr/>
                  <p:nvPr/>
                </p:nvSpPr>
                <p:spPr>
                  <a:xfrm rot="-5400000">
                    <a:off x="706950" y="1422100"/>
                    <a:ext cx="142850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72" extrusionOk="0">
                        <a:moveTo>
                          <a:pt x="3435" y="0"/>
                        </a:moveTo>
                        <a:cubicBezTo>
                          <a:pt x="1847" y="0"/>
                          <a:pt x="363" y="777"/>
                          <a:pt x="0" y="1277"/>
                        </a:cubicBezTo>
                        <a:cubicBezTo>
                          <a:pt x="363" y="1795"/>
                          <a:pt x="1847" y="2572"/>
                          <a:pt x="3435" y="2572"/>
                        </a:cubicBezTo>
                        <a:cubicBezTo>
                          <a:pt x="5006" y="2572"/>
                          <a:pt x="5713" y="2002"/>
                          <a:pt x="5713" y="1277"/>
                        </a:cubicBezTo>
                        <a:cubicBezTo>
                          <a:pt x="5713" y="570"/>
                          <a:pt x="5006" y="0"/>
                          <a:pt x="343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73" name="Google Shape;16573;p17"/>
                  <p:cNvSpPr/>
                  <p:nvPr/>
                </p:nvSpPr>
                <p:spPr>
                  <a:xfrm rot="-5400000">
                    <a:off x="706950" y="1638700"/>
                    <a:ext cx="142850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72" extrusionOk="0">
                        <a:moveTo>
                          <a:pt x="2296" y="0"/>
                        </a:moveTo>
                        <a:cubicBezTo>
                          <a:pt x="708" y="0"/>
                          <a:pt x="0" y="570"/>
                          <a:pt x="0" y="1277"/>
                        </a:cubicBezTo>
                        <a:cubicBezTo>
                          <a:pt x="0" y="2002"/>
                          <a:pt x="708" y="2572"/>
                          <a:pt x="2296" y="2572"/>
                        </a:cubicBezTo>
                        <a:cubicBezTo>
                          <a:pt x="3866" y="2572"/>
                          <a:pt x="5368" y="1795"/>
                          <a:pt x="5713" y="1277"/>
                        </a:cubicBezTo>
                        <a:cubicBezTo>
                          <a:pt x="5368" y="777"/>
                          <a:pt x="3866" y="0"/>
                          <a:pt x="229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74" name="Google Shape;16574;p17"/>
                  <p:cNvSpPr/>
                  <p:nvPr/>
                </p:nvSpPr>
                <p:spPr>
                  <a:xfrm rot="-5400000">
                    <a:off x="800075" y="1589575"/>
                    <a:ext cx="116525" cy="10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5" extrusionOk="0">
                        <a:moveTo>
                          <a:pt x="4338" y="1"/>
                        </a:moveTo>
                        <a:cubicBezTo>
                          <a:pt x="3621" y="1"/>
                          <a:pt x="2224" y="520"/>
                          <a:pt x="1208" y="1520"/>
                        </a:cubicBezTo>
                        <a:cubicBezTo>
                          <a:pt x="87" y="2642"/>
                          <a:pt x="0" y="3539"/>
                          <a:pt x="501" y="4057"/>
                        </a:cubicBezTo>
                        <a:cubicBezTo>
                          <a:pt x="692" y="4242"/>
                          <a:pt x="935" y="4344"/>
                          <a:pt x="1221" y="4344"/>
                        </a:cubicBezTo>
                        <a:cubicBezTo>
                          <a:pt x="1710" y="4344"/>
                          <a:pt x="2324" y="4046"/>
                          <a:pt x="3021" y="3349"/>
                        </a:cubicBezTo>
                        <a:cubicBezTo>
                          <a:pt x="4143" y="2227"/>
                          <a:pt x="4660" y="622"/>
                          <a:pt x="4540" y="18"/>
                        </a:cubicBezTo>
                        <a:cubicBezTo>
                          <a:pt x="4481" y="7"/>
                          <a:pt x="4413" y="1"/>
                          <a:pt x="433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75" name="Google Shape;16575;p17"/>
                  <p:cNvSpPr/>
                  <p:nvPr/>
                </p:nvSpPr>
                <p:spPr>
                  <a:xfrm rot="-5400000">
                    <a:off x="833600" y="1719175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812" y="0"/>
                        </a:moveTo>
                        <a:cubicBezTo>
                          <a:pt x="1" y="0"/>
                          <a:pt x="1" y="1243"/>
                          <a:pt x="812" y="1243"/>
                        </a:cubicBezTo>
                        <a:cubicBezTo>
                          <a:pt x="1606" y="1243"/>
                          <a:pt x="1606" y="0"/>
                          <a:pt x="81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76" name="Google Shape;16576;p17"/>
                  <p:cNvSpPr/>
                  <p:nvPr/>
                </p:nvSpPr>
                <p:spPr>
                  <a:xfrm rot="-5400000">
                    <a:off x="833150" y="1376150"/>
                    <a:ext cx="40175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7" h="1243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606" y="1243"/>
                          <a:pt x="1606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77" name="Google Shape;16577;p17"/>
                  <p:cNvSpPr/>
                  <p:nvPr/>
                </p:nvSpPr>
                <p:spPr>
                  <a:xfrm rot="-5400000">
                    <a:off x="909538" y="1186288"/>
                    <a:ext cx="52225" cy="5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" h="2072" extrusionOk="0">
                        <a:moveTo>
                          <a:pt x="1053" y="0"/>
                        </a:moveTo>
                        <a:cubicBezTo>
                          <a:pt x="466" y="0"/>
                          <a:pt x="0" y="466"/>
                          <a:pt x="0" y="1036"/>
                        </a:cubicBezTo>
                        <a:cubicBezTo>
                          <a:pt x="0" y="1606"/>
                          <a:pt x="466" y="2072"/>
                          <a:pt x="1053" y="2072"/>
                        </a:cubicBezTo>
                        <a:cubicBezTo>
                          <a:pt x="1623" y="2072"/>
                          <a:pt x="2089" y="1606"/>
                          <a:pt x="2089" y="1036"/>
                        </a:cubicBezTo>
                        <a:cubicBezTo>
                          <a:pt x="2089" y="466"/>
                          <a:pt x="1623" y="0"/>
                          <a:pt x="105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78" name="Google Shape;16578;p17"/>
                  <p:cNvSpPr/>
                  <p:nvPr/>
                </p:nvSpPr>
                <p:spPr>
                  <a:xfrm rot="-5400000">
                    <a:off x="794963" y="1140763"/>
                    <a:ext cx="64325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73" h="5714" extrusionOk="0">
                        <a:moveTo>
                          <a:pt x="1295" y="1"/>
                        </a:moveTo>
                        <a:cubicBezTo>
                          <a:pt x="570" y="1"/>
                          <a:pt x="1" y="708"/>
                          <a:pt x="1" y="2296"/>
                        </a:cubicBezTo>
                        <a:cubicBezTo>
                          <a:pt x="1" y="3884"/>
                          <a:pt x="777" y="5386"/>
                          <a:pt x="1295" y="5714"/>
                        </a:cubicBezTo>
                        <a:cubicBezTo>
                          <a:pt x="1796" y="5368"/>
                          <a:pt x="2572" y="3867"/>
                          <a:pt x="2572" y="2296"/>
                        </a:cubicBezTo>
                        <a:cubicBezTo>
                          <a:pt x="2572" y="726"/>
                          <a:pt x="2003" y="1"/>
                          <a:pt x="129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79" name="Google Shape;16579;p17"/>
                  <p:cNvSpPr/>
                  <p:nvPr/>
                </p:nvSpPr>
                <p:spPr>
                  <a:xfrm rot="-5400000">
                    <a:off x="797438" y="1239438"/>
                    <a:ext cx="11607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43" h="4344" extrusionOk="0">
                        <a:moveTo>
                          <a:pt x="1214" y="0"/>
                        </a:moveTo>
                        <a:cubicBezTo>
                          <a:pt x="927" y="0"/>
                          <a:pt x="685" y="102"/>
                          <a:pt x="501" y="287"/>
                        </a:cubicBezTo>
                        <a:cubicBezTo>
                          <a:pt x="0" y="805"/>
                          <a:pt x="104" y="1703"/>
                          <a:pt x="1208" y="2825"/>
                        </a:cubicBezTo>
                        <a:cubicBezTo>
                          <a:pt x="2224" y="3824"/>
                          <a:pt x="3635" y="4343"/>
                          <a:pt x="4341" y="4343"/>
                        </a:cubicBezTo>
                        <a:cubicBezTo>
                          <a:pt x="4416" y="4343"/>
                          <a:pt x="4482" y="4338"/>
                          <a:pt x="4539" y="4326"/>
                        </a:cubicBezTo>
                        <a:cubicBezTo>
                          <a:pt x="4643" y="3722"/>
                          <a:pt x="4142" y="2117"/>
                          <a:pt x="3020" y="995"/>
                        </a:cubicBezTo>
                        <a:cubicBezTo>
                          <a:pt x="2324" y="299"/>
                          <a:pt x="1703" y="0"/>
                          <a:pt x="121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80" name="Google Shape;16580;p17"/>
                  <p:cNvSpPr/>
                  <p:nvPr/>
                </p:nvSpPr>
                <p:spPr>
                  <a:xfrm rot="-5400000">
                    <a:off x="864225" y="1288550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2296" y="1"/>
                        </a:moveTo>
                        <a:cubicBezTo>
                          <a:pt x="709" y="1"/>
                          <a:pt x="1" y="553"/>
                          <a:pt x="1" y="1278"/>
                        </a:cubicBezTo>
                        <a:cubicBezTo>
                          <a:pt x="1" y="2003"/>
                          <a:pt x="709" y="2555"/>
                          <a:pt x="2296" y="2555"/>
                        </a:cubicBezTo>
                        <a:cubicBezTo>
                          <a:pt x="3867" y="2555"/>
                          <a:pt x="5351" y="1796"/>
                          <a:pt x="5714" y="1278"/>
                        </a:cubicBezTo>
                        <a:cubicBezTo>
                          <a:pt x="5351" y="760"/>
                          <a:pt x="3867" y="1"/>
                          <a:pt x="229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81" name="Google Shape;16581;p17"/>
                  <p:cNvSpPr/>
                  <p:nvPr/>
                </p:nvSpPr>
                <p:spPr>
                  <a:xfrm rot="-5400000">
                    <a:off x="864225" y="1071925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3435" y="1"/>
                        </a:moveTo>
                        <a:cubicBezTo>
                          <a:pt x="1847" y="1"/>
                          <a:pt x="345" y="760"/>
                          <a:pt x="0" y="1278"/>
                        </a:cubicBezTo>
                        <a:cubicBezTo>
                          <a:pt x="345" y="1796"/>
                          <a:pt x="1847" y="2555"/>
                          <a:pt x="3435" y="2555"/>
                        </a:cubicBezTo>
                        <a:cubicBezTo>
                          <a:pt x="5006" y="2555"/>
                          <a:pt x="5713" y="2003"/>
                          <a:pt x="5713" y="1278"/>
                        </a:cubicBezTo>
                        <a:cubicBezTo>
                          <a:pt x="5713" y="553"/>
                          <a:pt x="5006" y="1"/>
                          <a:pt x="343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82" name="Google Shape;16582;p17"/>
                  <p:cNvSpPr/>
                  <p:nvPr/>
                </p:nvSpPr>
                <p:spPr>
                  <a:xfrm rot="-5400000">
                    <a:off x="797213" y="1076113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3433" y="1"/>
                        </a:moveTo>
                        <a:cubicBezTo>
                          <a:pt x="2943" y="1"/>
                          <a:pt x="2321" y="303"/>
                          <a:pt x="1623" y="1012"/>
                        </a:cubicBezTo>
                        <a:cubicBezTo>
                          <a:pt x="518" y="2134"/>
                          <a:pt x="0" y="3722"/>
                          <a:pt x="104" y="4326"/>
                        </a:cubicBezTo>
                        <a:cubicBezTo>
                          <a:pt x="163" y="4338"/>
                          <a:pt x="231" y="4343"/>
                          <a:pt x="306" y="4343"/>
                        </a:cubicBezTo>
                        <a:cubicBezTo>
                          <a:pt x="1025" y="4343"/>
                          <a:pt x="2435" y="3824"/>
                          <a:pt x="3435" y="2825"/>
                        </a:cubicBezTo>
                        <a:cubicBezTo>
                          <a:pt x="4557" y="1720"/>
                          <a:pt x="4660" y="805"/>
                          <a:pt x="4142" y="287"/>
                        </a:cubicBezTo>
                        <a:cubicBezTo>
                          <a:pt x="3958" y="103"/>
                          <a:pt x="3718" y="1"/>
                          <a:pt x="343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83" name="Google Shape;16583;p17"/>
                  <p:cNvSpPr/>
                  <p:nvPr/>
                </p:nvSpPr>
                <p:spPr>
                  <a:xfrm rot="-5400000">
                    <a:off x="741900" y="1276700"/>
                    <a:ext cx="39725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3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589" y="1243"/>
                          <a:pt x="1589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84" name="Google Shape;16584;p17"/>
                  <p:cNvSpPr/>
                  <p:nvPr/>
                </p:nvSpPr>
                <p:spPr>
                  <a:xfrm rot="-5400000">
                    <a:off x="746213" y="1109263"/>
                    <a:ext cx="397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4" extrusionOk="0">
                        <a:moveTo>
                          <a:pt x="795" y="1"/>
                        </a:moveTo>
                        <a:cubicBezTo>
                          <a:pt x="1" y="1"/>
                          <a:pt x="1" y="1243"/>
                          <a:pt x="795" y="1243"/>
                        </a:cubicBezTo>
                        <a:cubicBezTo>
                          <a:pt x="1589" y="1243"/>
                          <a:pt x="1589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85" name="Google Shape;16585;p17"/>
                  <p:cNvSpPr/>
                  <p:nvPr/>
                </p:nvSpPr>
                <p:spPr>
                  <a:xfrm rot="-5400000">
                    <a:off x="758338" y="996813"/>
                    <a:ext cx="4017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7" h="1244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606" y="1243"/>
                          <a:pt x="1606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86" name="Google Shape;16586;p17"/>
                  <p:cNvSpPr/>
                  <p:nvPr/>
                </p:nvSpPr>
                <p:spPr>
                  <a:xfrm rot="-5400000">
                    <a:off x="932188" y="1466963"/>
                    <a:ext cx="397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4" extrusionOk="0">
                        <a:moveTo>
                          <a:pt x="794" y="1"/>
                        </a:moveTo>
                        <a:cubicBezTo>
                          <a:pt x="0" y="1"/>
                          <a:pt x="0" y="1243"/>
                          <a:pt x="794" y="1243"/>
                        </a:cubicBezTo>
                        <a:cubicBezTo>
                          <a:pt x="1588" y="1243"/>
                          <a:pt x="1588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87" name="Google Shape;16587;p17"/>
                  <p:cNvSpPr/>
                  <p:nvPr/>
                </p:nvSpPr>
                <p:spPr>
                  <a:xfrm rot="-5400000">
                    <a:off x="928088" y="1634613"/>
                    <a:ext cx="39725" cy="3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26" extrusionOk="0">
                        <a:moveTo>
                          <a:pt x="795" y="0"/>
                        </a:moveTo>
                        <a:cubicBezTo>
                          <a:pt x="1" y="0"/>
                          <a:pt x="1" y="1226"/>
                          <a:pt x="795" y="1226"/>
                        </a:cubicBezTo>
                        <a:cubicBezTo>
                          <a:pt x="1589" y="1226"/>
                          <a:pt x="1589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16588" name="Google Shape;16588;p17"/>
                <p:cNvSpPr/>
                <p:nvPr/>
              </p:nvSpPr>
              <p:spPr>
                <a:xfrm>
                  <a:off x="7993500" y="4945725"/>
                  <a:ext cx="52225" cy="5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9" h="2072" extrusionOk="0">
                      <a:moveTo>
                        <a:pt x="1053" y="0"/>
                      </a:moveTo>
                      <a:cubicBezTo>
                        <a:pt x="484" y="0"/>
                        <a:pt x="0" y="466"/>
                        <a:pt x="0" y="1036"/>
                      </a:cubicBezTo>
                      <a:cubicBezTo>
                        <a:pt x="0" y="1606"/>
                        <a:pt x="484" y="2072"/>
                        <a:pt x="1053" y="2072"/>
                      </a:cubicBezTo>
                      <a:cubicBezTo>
                        <a:pt x="1623" y="2072"/>
                        <a:pt x="2089" y="1606"/>
                        <a:pt x="2089" y="1036"/>
                      </a:cubicBezTo>
                      <a:cubicBezTo>
                        <a:pt x="2089" y="466"/>
                        <a:pt x="1623" y="0"/>
                        <a:pt x="105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589" name="Google Shape;16589;p17"/>
                <p:cNvSpPr/>
                <p:nvPr/>
              </p:nvSpPr>
              <p:spPr>
                <a:xfrm>
                  <a:off x="7987875" y="4791675"/>
                  <a:ext cx="63900" cy="1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6" h="5714" extrusionOk="0">
                      <a:moveTo>
                        <a:pt x="1278" y="1"/>
                      </a:moveTo>
                      <a:cubicBezTo>
                        <a:pt x="553" y="1"/>
                        <a:pt x="1" y="708"/>
                        <a:pt x="1" y="2296"/>
                      </a:cubicBezTo>
                      <a:cubicBezTo>
                        <a:pt x="1" y="3884"/>
                        <a:pt x="760" y="5386"/>
                        <a:pt x="1278" y="5714"/>
                      </a:cubicBezTo>
                      <a:cubicBezTo>
                        <a:pt x="1796" y="5386"/>
                        <a:pt x="2555" y="3867"/>
                        <a:pt x="2555" y="2296"/>
                      </a:cubicBezTo>
                      <a:cubicBezTo>
                        <a:pt x="2555" y="726"/>
                        <a:pt x="2003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590" name="Google Shape;16590;p17"/>
                <p:cNvSpPr/>
                <p:nvPr/>
              </p:nvSpPr>
              <p:spPr>
                <a:xfrm>
                  <a:off x="7880000" y="4837150"/>
                  <a:ext cx="116550" cy="10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2" h="4344" extrusionOk="0">
                      <a:moveTo>
                        <a:pt x="1227" y="0"/>
                      </a:moveTo>
                      <a:cubicBezTo>
                        <a:pt x="938" y="0"/>
                        <a:pt x="693" y="102"/>
                        <a:pt x="501" y="287"/>
                      </a:cubicBezTo>
                      <a:cubicBezTo>
                        <a:pt x="1" y="805"/>
                        <a:pt x="105" y="1703"/>
                        <a:pt x="1226" y="2825"/>
                      </a:cubicBezTo>
                      <a:cubicBezTo>
                        <a:pt x="2226" y="3824"/>
                        <a:pt x="3636" y="4343"/>
                        <a:pt x="4342" y="4343"/>
                      </a:cubicBezTo>
                      <a:cubicBezTo>
                        <a:pt x="4416" y="4343"/>
                        <a:pt x="4483" y="4338"/>
                        <a:pt x="4540" y="4326"/>
                      </a:cubicBezTo>
                      <a:cubicBezTo>
                        <a:pt x="4661" y="3722"/>
                        <a:pt x="4143" y="2117"/>
                        <a:pt x="3039" y="995"/>
                      </a:cubicBezTo>
                      <a:cubicBezTo>
                        <a:pt x="2342" y="299"/>
                        <a:pt x="1721" y="0"/>
                        <a:pt x="122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591" name="Google Shape;16591;p17"/>
                <p:cNvSpPr/>
                <p:nvPr/>
              </p:nvSpPr>
              <p:spPr>
                <a:xfrm>
                  <a:off x="7839875" y="4939675"/>
                  <a:ext cx="142850" cy="6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4" h="2556" extrusionOk="0">
                      <a:moveTo>
                        <a:pt x="2296" y="1"/>
                      </a:moveTo>
                      <a:cubicBezTo>
                        <a:pt x="726" y="1"/>
                        <a:pt x="1" y="553"/>
                        <a:pt x="1" y="1278"/>
                      </a:cubicBezTo>
                      <a:cubicBezTo>
                        <a:pt x="1" y="2003"/>
                        <a:pt x="726" y="2555"/>
                        <a:pt x="2296" y="2555"/>
                      </a:cubicBezTo>
                      <a:cubicBezTo>
                        <a:pt x="3867" y="2555"/>
                        <a:pt x="5369" y="1796"/>
                        <a:pt x="5714" y="1278"/>
                      </a:cubicBezTo>
                      <a:cubicBezTo>
                        <a:pt x="5369" y="760"/>
                        <a:pt x="3867" y="1"/>
                        <a:pt x="229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592" name="Google Shape;16592;p17"/>
                <p:cNvSpPr/>
                <p:nvPr/>
              </p:nvSpPr>
              <p:spPr>
                <a:xfrm>
                  <a:off x="8056925" y="4939675"/>
                  <a:ext cx="142425" cy="6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7" h="2556" extrusionOk="0">
                      <a:moveTo>
                        <a:pt x="3418" y="1"/>
                      </a:moveTo>
                      <a:cubicBezTo>
                        <a:pt x="1847" y="1"/>
                        <a:pt x="346" y="760"/>
                        <a:pt x="0" y="1278"/>
                      </a:cubicBezTo>
                      <a:cubicBezTo>
                        <a:pt x="346" y="1796"/>
                        <a:pt x="1847" y="2555"/>
                        <a:pt x="3418" y="2555"/>
                      </a:cubicBezTo>
                      <a:cubicBezTo>
                        <a:pt x="4988" y="2555"/>
                        <a:pt x="5696" y="2003"/>
                        <a:pt x="5696" y="1278"/>
                      </a:cubicBezTo>
                      <a:cubicBezTo>
                        <a:pt x="5696" y="553"/>
                        <a:pt x="4988" y="1"/>
                        <a:pt x="34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593" name="Google Shape;16593;p17"/>
                <p:cNvSpPr/>
                <p:nvPr/>
              </p:nvSpPr>
              <p:spPr>
                <a:xfrm>
                  <a:off x="8043125" y="4837150"/>
                  <a:ext cx="116525" cy="10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1" h="4344" extrusionOk="0">
                      <a:moveTo>
                        <a:pt x="3437" y="1"/>
                      </a:moveTo>
                      <a:cubicBezTo>
                        <a:pt x="2951" y="1"/>
                        <a:pt x="2332" y="303"/>
                        <a:pt x="1622" y="1012"/>
                      </a:cubicBezTo>
                      <a:cubicBezTo>
                        <a:pt x="518" y="2117"/>
                        <a:pt x="0" y="3722"/>
                        <a:pt x="121" y="4326"/>
                      </a:cubicBezTo>
                      <a:cubicBezTo>
                        <a:pt x="178" y="4338"/>
                        <a:pt x="245" y="4343"/>
                        <a:pt x="319" y="4343"/>
                      </a:cubicBezTo>
                      <a:cubicBezTo>
                        <a:pt x="1025" y="4343"/>
                        <a:pt x="2437" y="3824"/>
                        <a:pt x="3452" y="2825"/>
                      </a:cubicBezTo>
                      <a:cubicBezTo>
                        <a:pt x="4557" y="1720"/>
                        <a:pt x="4660" y="805"/>
                        <a:pt x="4142" y="287"/>
                      </a:cubicBezTo>
                      <a:cubicBezTo>
                        <a:pt x="3958" y="103"/>
                        <a:pt x="3720" y="1"/>
                        <a:pt x="34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594" name="Google Shape;16594;p17"/>
                <p:cNvSpPr/>
                <p:nvPr/>
              </p:nvSpPr>
              <p:spPr>
                <a:xfrm>
                  <a:off x="7816150" y="4890275"/>
                  <a:ext cx="39725" cy="3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1227" extrusionOk="0">
                      <a:moveTo>
                        <a:pt x="794" y="1"/>
                      </a:moveTo>
                      <a:cubicBezTo>
                        <a:pt x="0" y="1"/>
                        <a:pt x="0" y="1226"/>
                        <a:pt x="794" y="1226"/>
                      </a:cubicBezTo>
                      <a:cubicBezTo>
                        <a:pt x="1588" y="1226"/>
                        <a:pt x="1588" y="1"/>
                        <a:pt x="79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595" name="Google Shape;16595;p17"/>
                <p:cNvSpPr/>
                <p:nvPr/>
              </p:nvSpPr>
              <p:spPr>
                <a:xfrm>
                  <a:off x="8329625" y="4851225"/>
                  <a:ext cx="63875" cy="1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5" h="5714" extrusionOk="0">
                      <a:moveTo>
                        <a:pt x="1278" y="1"/>
                      </a:moveTo>
                      <a:cubicBezTo>
                        <a:pt x="760" y="363"/>
                        <a:pt x="0" y="1847"/>
                        <a:pt x="0" y="3418"/>
                      </a:cubicBezTo>
                      <a:cubicBezTo>
                        <a:pt x="0" y="5006"/>
                        <a:pt x="553" y="5714"/>
                        <a:pt x="1278" y="5714"/>
                      </a:cubicBezTo>
                      <a:cubicBezTo>
                        <a:pt x="2003" y="5714"/>
                        <a:pt x="2555" y="5006"/>
                        <a:pt x="2555" y="3418"/>
                      </a:cubicBezTo>
                      <a:cubicBezTo>
                        <a:pt x="2555" y="1847"/>
                        <a:pt x="1795" y="363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596" name="Google Shape;16596;p17"/>
                <p:cNvSpPr/>
                <p:nvPr/>
              </p:nvSpPr>
              <p:spPr>
                <a:xfrm>
                  <a:off x="8384850" y="4840000"/>
                  <a:ext cx="116525" cy="10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1" h="4349" extrusionOk="0">
                      <a:moveTo>
                        <a:pt x="319" y="1"/>
                      </a:moveTo>
                      <a:cubicBezTo>
                        <a:pt x="245" y="1"/>
                        <a:pt x="179" y="7"/>
                        <a:pt x="121" y="18"/>
                      </a:cubicBezTo>
                      <a:cubicBezTo>
                        <a:pt x="1" y="639"/>
                        <a:pt x="518" y="2227"/>
                        <a:pt x="1623" y="3349"/>
                      </a:cubicBezTo>
                      <a:cubicBezTo>
                        <a:pt x="2315" y="4052"/>
                        <a:pt x="2933" y="4349"/>
                        <a:pt x="3425" y="4349"/>
                      </a:cubicBezTo>
                      <a:cubicBezTo>
                        <a:pt x="3718" y="4349"/>
                        <a:pt x="3967" y="4244"/>
                        <a:pt x="4160" y="4057"/>
                      </a:cubicBezTo>
                      <a:cubicBezTo>
                        <a:pt x="4661" y="3556"/>
                        <a:pt x="4557" y="2642"/>
                        <a:pt x="3435" y="1537"/>
                      </a:cubicBezTo>
                      <a:cubicBezTo>
                        <a:pt x="2435" y="521"/>
                        <a:pt x="1026" y="1"/>
                        <a:pt x="3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597" name="Google Shape;16597;p17"/>
                <p:cNvSpPr/>
                <p:nvPr/>
              </p:nvSpPr>
              <p:spPr>
                <a:xfrm>
                  <a:off x="8221750" y="4840000"/>
                  <a:ext cx="116525" cy="10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1" h="4345" extrusionOk="0">
                      <a:moveTo>
                        <a:pt x="4342" y="1"/>
                      </a:moveTo>
                      <a:cubicBezTo>
                        <a:pt x="3635" y="1"/>
                        <a:pt x="2224" y="520"/>
                        <a:pt x="1209" y="1520"/>
                      </a:cubicBezTo>
                      <a:cubicBezTo>
                        <a:pt x="104" y="2642"/>
                        <a:pt x="1" y="3539"/>
                        <a:pt x="501" y="4057"/>
                      </a:cubicBezTo>
                      <a:cubicBezTo>
                        <a:pt x="692" y="4242"/>
                        <a:pt x="935" y="4344"/>
                        <a:pt x="1222" y="4344"/>
                      </a:cubicBezTo>
                      <a:cubicBezTo>
                        <a:pt x="1710" y="4344"/>
                        <a:pt x="2324" y="4046"/>
                        <a:pt x="3021" y="3349"/>
                      </a:cubicBezTo>
                      <a:cubicBezTo>
                        <a:pt x="4143" y="2227"/>
                        <a:pt x="4661" y="622"/>
                        <a:pt x="4540" y="18"/>
                      </a:cubicBezTo>
                      <a:cubicBezTo>
                        <a:pt x="4482" y="7"/>
                        <a:pt x="4416" y="1"/>
                        <a:pt x="434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598" name="Google Shape;16598;p17"/>
                <p:cNvSpPr/>
                <p:nvPr/>
              </p:nvSpPr>
              <p:spPr>
                <a:xfrm>
                  <a:off x="8169550" y="4874100"/>
                  <a:ext cx="397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1244" extrusionOk="0">
                      <a:moveTo>
                        <a:pt x="794" y="0"/>
                      </a:moveTo>
                      <a:cubicBezTo>
                        <a:pt x="0" y="0"/>
                        <a:pt x="0" y="1243"/>
                        <a:pt x="794" y="1243"/>
                      </a:cubicBezTo>
                      <a:cubicBezTo>
                        <a:pt x="1588" y="1243"/>
                        <a:pt x="1588" y="0"/>
                        <a:pt x="79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599" name="Google Shape;16599;p17"/>
                <p:cNvSpPr/>
                <p:nvPr/>
              </p:nvSpPr>
              <p:spPr>
                <a:xfrm>
                  <a:off x="8512150" y="4873675"/>
                  <a:ext cx="40150" cy="3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1243" extrusionOk="0">
                      <a:moveTo>
                        <a:pt x="811" y="0"/>
                      </a:moveTo>
                      <a:cubicBezTo>
                        <a:pt x="0" y="0"/>
                        <a:pt x="0" y="1243"/>
                        <a:pt x="811" y="1243"/>
                      </a:cubicBezTo>
                      <a:cubicBezTo>
                        <a:pt x="1605" y="1243"/>
                        <a:pt x="1605" y="0"/>
                        <a:pt x="81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600" name="Google Shape;16600;p17"/>
                <p:cNvSpPr/>
                <p:nvPr/>
              </p:nvSpPr>
              <p:spPr>
                <a:xfrm>
                  <a:off x="8421525" y="4972475"/>
                  <a:ext cx="4015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1244" extrusionOk="0">
                      <a:moveTo>
                        <a:pt x="795" y="1"/>
                      </a:moveTo>
                      <a:cubicBezTo>
                        <a:pt x="1" y="1"/>
                        <a:pt x="1" y="1243"/>
                        <a:pt x="795" y="1243"/>
                      </a:cubicBezTo>
                      <a:cubicBezTo>
                        <a:pt x="1606" y="1243"/>
                        <a:pt x="1606" y="1"/>
                        <a:pt x="7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601" name="Google Shape;16601;p17"/>
                <p:cNvSpPr/>
                <p:nvPr/>
              </p:nvSpPr>
              <p:spPr>
                <a:xfrm>
                  <a:off x="8254125" y="4968600"/>
                  <a:ext cx="40150" cy="3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1226" extrusionOk="0">
                      <a:moveTo>
                        <a:pt x="794" y="0"/>
                      </a:moveTo>
                      <a:cubicBezTo>
                        <a:pt x="0" y="0"/>
                        <a:pt x="0" y="1226"/>
                        <a:pt x="794" y="1226"/>
                      </a:cubicBezTo>
                      <a:cubicBezTo>
                        <a:pt x="1605" y="1226"/>
                        <a:pt x="1605" y="0"/>
                        <a:pt x="79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602" name="Google Shape;16602;p17"/>
                <p:cNvSpPr/>
                <p:nvPr/>
              </p:nvSpPr>
              <p:spPr>
                <a:xfrm>
                  <a:off x="8685600" y="4945725"/>
                  <a:ext cx="52225" cy="5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9" h="2072" extrusionOk="0">
                      <a:moveTo>
                        <a:pt x="1053" y="0"/>
                      </a:moveTo>
                      <a:cubicBezTo>
                        <a:pt x="467" y="0"/>
                        <a:pt x="1" y="466"/>
                        <a:pt x="1" y="1036"/>
                      </a:cubicBezTo>
                      <a:cubicBezTo>
                        <a:pt x="1" y="1606"/>
                        <a:pt x="467" y="2072"/>
                        <a:pt x="1053" y="2072"/>
                      </a:cubicBezTo>
                      <a:cubicBezTo>
                        <a:pt x="1623" y="2072"/>
                        <a:pt x="2089" y="1606"/>
                        <a:pt x="2089" y="1036"/>
                      </a:cubicBezTo>
                      <a:cubicBezTo>
                        <a:pt x="2089" y="466"/>
                        <a:pt x="1623" y="0"/>
                        <a:pt x="105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603" name="Google Shape;16603;p17"/>
                <p:cNvSpPr/>
                <p:nvPr/>
              </p:nvSpPr>
              <p:spPr>
                <a:xfrm>
                  <a:off x="8680000" y="4791675"/>
                  <a:ext cx="63875" cy="1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5" h="5714" extrusionOk="0">
                      <a:moveTo>
                        <a:pt x="1277" y="1"/>
                      </a:moveTo>
                      <a:cubicBezTo>
                        <a:pt x="553" y="1"/>
                        <a:pt x="0" y="708"/>
                        <a:pt x="0" y="2296"/>
                      </a:cubicBezTo>
                      <a:cubicBezTo>
                        <a:pt x="0" y="3884"/>
                        <a:pt x="760" y="5386"/>
                        <a:pt x="1277" y="5714"/>
                      </a:cubicBezTo>
                      <a:cubicBezTo>
                        <a:pt x="1778" y="5368"/>
                        <a:pt x="2555" y="3867"/>
                        <a:pt x="2555" y="2296"/>
                      </a:cubicBezTo>
                      <a:cubicBezTo>
                        <a:pt x="2555" y="726"/>
                        <a:pt x="1985" y="1"/>
                        <a:pt x="127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604" name="Google Shape;16604;p17"/>
                <p:cNvSpPr/>
                <p:nvPr/>
              </p:nvSpPr>
              <p:spPr>
                <a:xfrm>
                  <a:off x="8572125" y="4837150"/>
                  <a:ext cx="116525" cy="10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1" h="4344" extrusionOk="0">
                      <a:moveTo>
                        <a:pt x="1227" y="0"/>
                      </a:moveTo>
                      <a:cubicBezTo>
                        <a:pt x="938" y="0"/>
                        <a:pt x="692" y="102"/>
                        <a:pt x="501" y="287"/>
                      </a:cubicBezTo>
                      <a:cubicBezTo>
                        <a:pt x="0" y="805"/>
                        <a:pt x="104" y="1703"/>
                        <a:pt x="1226" y="2825"/>
                      </a:cubicBezTo>
                      <a:cubicBezTo>
                        <a:pt x="2225" y="3824"/>
                        <a:pt x="3635" y="4343"/>
                        <a:pt x="4342" y="4343"/>
                      </a:cubicBezTo>
                      <a:cubicBezTo>
                        <a:pt x="4416" y="4343"/>
                        <a:pt x="4482" y="4338"/>
                        <a:pt x="4540" y="4326"/>
                      </a:cubicBezTo>
                      <a:cubicBezTo>
                        <a:pt x="4660" y="3722"/>
                        <a:pt x="4143" y="2117"/>
                        <a:pt x="3038" y="995"/>
                      </a:cubicBezTo>
                      <a:cubicBezTo>
                        <a:pt x="2341" y="299"/>
                        <a:pt x="1720" y="0"/>
                        <a:pt x="122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605" name="Google Shape;16605;p17"/>
                <p:cNvSpPr/>
                <p:nvPr/>
              </p:nvSpPr>
              <p:spPr>
                <a:xfrm>
                  <a:off x="8532000" y="4939675"/>
                  <a:ext cx="142850" cy="6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4" h="2556" extrusionOk="0">
                      <a:moveTo>
                        <a:pt x="2296" y="1"/>
                      </a:moveTo>
                      <a:cubicBezTo>
                        <a:pt x="708" y="1"/>
                        <a:pt x="0" y="553"/>
                        <a:pt x="0" y="1278"/>
                      </a:cubicBezTo>
                      <a:cubicBezTo>
                        <a:pt x="0" y="2003"/>
                        <a:pt x="708" y="2555"/>
                        <a:pt x="2296" y="2555"/>
                      </a:cubicBezTo>
                      <a:cubicBezTo>
                        <a:pt x="3866" y="2555"/>
                        <a:pt x="5368" y="1796"/>
                        <a:pt x="5713" y="1278"/>
                      </a:cubicBezTo>
                      <a:cubicBezTo>
                        <a:pt x="5368" y="760"/>
                        <a:pt x="3866" y="1"/>
                        <a:pt x="229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606" name="Google Shape;16606;p17"/>
                <p:cNvSpPr/>
                <p:nvPr/>
              </p:nvSpPr>
              <p:spPr>
                <a:xfrm>
                  <a:off x="8748600" y="4939675"/>
                  <a:ext cx="142850" cy="6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4" h="2556" extrusionOk="0">
                      <a:moveTo>
                        <a:pt x="3435" y="1"/>
                      </a:moveTo>
                      <a:cubicBezTo>
                        <a:pt x="1847" y="1"/>
                        <a:pt x="363" y="760"/>
                        <a:pt x="1" y="1278"/>
                      </a:cubicBezTo>
                      <a:cubicBezTo>
                        <a:pt x="363" y="1796"/>
                        <a:pt x="1847" y="2555"/>
                        <a:pt x="3435" y="2555"/>
                      </a:cubicBezTo>
                      <a:cubicBezTo>
                        <a:pt x="5006" y="2555"/>
                        <a:pt x="5713" y="2003"/>
                        <a:pt x="5713" y="1278"/>
                      </a:cubicBezTo>
                      <a:cubicBezTo>
                        <a:pt x="5713" y="553"/>
                        <a:pt x="5006" y="1"/>
                        <a:pt x="343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607" name="Google Shape;16607;p17"/>
                <p:cNvSpPr/>
                <p:nvPr/>
              </p:nvSpPr>
              <p:spPr>
                <a:xfrm>
                  <a:off x="8735225" y="4837150"/>
                  <a:ext cx="116525" cy="10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1" h="4344" extrusionOk="0">
                      <a:moveTo>
                        <a:pt x="3438" y="1"/>
                      </a:moveTo>
                      <a:cubicBezTo>
                        <a:pt x="2952" y="1"/>
                        <a:pt x="2332" y="303"/>
                        <a:pt x="1623" y="1012"/>
                      </a:cubicBezTo>
                      <a:cubicBezTo>
                        <a:pt x="518" y="2117"/>
                        <a:pt x="0" y="3722"/>
                        <a:pt x="121" y="4326"/>
                      </a:cubicBezTo>
                      <a:cubicBezTo>
                        <a:pt x="179" y="4338"/>
                        <a:pt x="245" y="4343"/>
                        <a:pt x="319" y="4343"/>
                      </a:cubicBezTo>
                      <a:cubicBezTo>
                        <a:pt x="1026" y="4343"/>
                        <a:pt x="2435" y="3824"/>
                        <a:pt x="3435" y="2825"/>
                      </a:cubicBezTo>
                      <a:cubicBezTo>
                        <a:pt x="4557" y="1720"/>
                        <a:pt x="4661" y="805"/>
                        <a:pt x="4143" y="287"/>
                      </a:cubicBezTo>
                      <a:cubicBezTo>
                        <a:pt x="3959" y="103"/>
                        <a:pt x="3721" y="1"/>
                        <a:pt x="343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608" name="Google Shape;16608;p17"/>
                <p:cNvSpPr/>
                <p:nvPr/>
              </p:nvSpPr>
              <p:spPr>
                <a:xfrm>
                  <a:off x="8861225" y="4874100"/>
                  <a:ext cx="4015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1244" extrusionOk="0">
                      <a:moveTo>
                        <a:pt x="811" y="0"/>
                      </a:moveTo>
                      <a:cubicBezTo>
                        <a:pt x="0" y="0"/>
                        <a:pt x="0" y="1243"/>
                        <a:pt x="811" y="1243"/>
                      </a:cubicBezTo>
                      <a:cubicBezTo>
                        <a:pt x="1605" y="1243"/>
                        <a:pt x="1605" y="0"/>
                        <a:pt x="81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6609" name="Google Shape;16609;p17"/>
              <p:cNvGrpSpPr/>
              <p:nvPr/>
            </p:nvGrpSpPr>
            <p:grpSpPr>
              <a:xfrm>
                <a:off x="132525" y="114825"/>
                <a:ext cx="8796050" cy="4913850"/>
                <a:chOff x="190375" y="114825"/>
                <a:chExt cx="8796050" cy="4913850"/>
              </a:xfrm>
            </p:grpSpPr>
            <p:grpSp>
              <p:nvGrpSpPr>
                <p:cNvPr id="16610" name="Google Shape;16610;p17"/>
                <p:cNvGrpSpPr/>
                <p:nvPr/>
              </p:nvGrpSpPr>
              <p:grpSpPr>
                <a:xfrm rot="-5400000">
                  <a:off x="2780850" y="2413100"/>
                  <a:ext cx="266250" cy="4914700"/>
                  <a:chOff x="250000" y="213100"/>
                  <a:chExt cx="266250" cy="4914700"/>
                </a:xfrm>
              </p:grpSpPr>
              <p:grpSp>
                <p:nvGrpSpPr>
                  <p:cNvPr id="16611" name="Google Shape;16611;p17"/>
                  <p:cNvGrpSpPr/>
                  <p:nvPr/>
                </p:nvGrpSpPr>
                <p:grpSpPr>
                  <a:xfrm rot="10800000">
                    <a:off x="250000" y="213100"/>
                    <a:ext cx="266250" cy="2487175"/>
                    <a:chOff x="701350" y="992275"/>
                    <a:chExt cx="266250" cy="2487175"/>
                  </a:xfrm>
                </p:grpSpPr>
                <p:sp>
                  <p:nvSpPr>
                    <p:cNvPr id="16612" name="Google Shape;16612;p17"/>
                    <p:cNvSpPr/>
                    <p:nvPr/>
                  </p:nvSpPr>
                  <p:spPr>
                    <a:xfrm rot="-5400000">
                      <a:off x="-519125" y="2242575"/>
                      <a:ext cx="2457350" cy="164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6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13" name="Google Shape;16613;p17"/>
                    <p:cNvSpPr/>
                    <p:nvPr/>
                  </p:nvSpPr>
                  <p:spPr>
                    <a:xfrm rot="-5400000">
                      <a:off x="909538" y="32626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84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84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14" name="Google Shape;16614;p17"/>
                    <p:cNvSpPr/>
                    <p:nvPr/>
                  </p:nvSpPr>
                  <p:spPr>
                    <a:xfrm rot="-5400000">
                      <a:off x="795175" y="321687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86"/>
                            <a:pt x="1278" y="5714"/>
                          </a:cubicBezTo>
                          <a:cubicBezTo>
                            <a:pt x="1796" y="5386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2003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15" name="Google Shape;16615;p17"/>
                    <p:cNvSpPr/>
                    <p:nvPr/>
                  </p:nvSpPr>
                  <p:spPr>
                    <a:xfrm rot="-5400000">
                      <a:off x="797200" y="3315550"/>
                      <a:ext cx="116550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2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5" y="1703"/>
                            <a:pt x="1226" y="2825"/>
                          </a:cubicBezTo>
                          <a:cubicBezTo>
                            <a:pt x="2226" y="3824"/>
                            <a:pt x="3636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9" y="995"/>
                          </a:cubicBezTo>
                          <a:cubicBezTo>
                            <a:pt x="2342" y="299"/>
                            <a:pt x="1721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16" name="Google Shape;16616;p17"/>
                    <p:cNvSpPr/>
                    <p:nvPr/>
                  </p:nvSpPr>
                  <p:spPr>
                    <a:xfrm rot="-5400000">
                      <a:off x="864225" y="336487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26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26" y="2555"/>
                            <a:pt x="2296" y="2555"/>
                          </a:cubicBezTo>
                          <a:cubicBezTo>
                            <a:pt x="3867" y="2555"/>
                            <a:pt x="5369" y="1796"/>
                            <a:pt x="5714" y="1278"/>
                          </a:cubicBezTo>
                          <a:cubicBezTo>
                            <a:pt x="5369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17" name="Google Shape;16617;p17"/>
                    <p:cNvSpPr/>
                    <p:nvPr/>
                  </p:nvSpPr>
                  <p:spPr>
                    <a:xfrm rot="-5400000">
                      <a:off x="864438" y="3148038"/>
                      <a:ext cx="142425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7" h="2556" extrusionOk="0">
                          <a:moveTo>
                            <a:pt x="3418" y="1"/>
                          </a:moveTo>
                          <a:cubicBezTo>
                            <a:pt x="1847" y="1"/>
                            <a:pt x="346" y="760"/>
                            <a:pt x="0" y="1278"/>
                          </a:cubicBezTo>
                          <a:cubicBezTo>
                            <a:pt x="346" y="1796"/>
                            <a:pt x="1847" y="2555"/>
                            <a:pt x="3418" y="2555"/>
                          </a:cubicBezTo>
                          <a:cubicBezTo>
                            <a:pt x="4988" y="2555"/>
                            <a:pt x="5696" y="2003"/>
                            <a:pt x="5696" y="1278"/>
                          </a:cubicBezTo>
                          <a:cubicBezTo>
                            <a:pt x="5696" y="553"/>
                            <a:pt x="4988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18" name="Google Shape;16618;p17"/>
                    <p:cNvSpPr/>
                    <p:nvPr/>
                  </p:nvSpPr>
                  <p:spPr>
                    <a:xfrm rot="-5400000">
                      <a:off x="797213" y="3152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7" y="1"/>
                          </a:moveTo>
                          <a:cubicBezTo>
                            <a:pt x="2951" y="1"/>
                            <a:pt x="2332" y="303"/>
                            <a:pt x="1622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8" y="4338"/>
                            <a:pt x="245" y="4343"/>
                            <a:pt x="319" y="4343"/>
                          </a:cubicBezTo>
                          <a:cubicBezTo>
                            <a:pt x="1025" y="4343"/>
                            <a:pt x="2437" y="3824"/>
                            <a:pt x="3452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20" y="1"/>
                            <a:pt x="343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19" name="Google Shape;16619;p17"/>
                    <p:cNvSpPr/>
                    <p:nvPr/>
                  </p:nvSpPr>
                  <p:spPr>
                    <a:xfrm rot="-5400000">
                      <a:off x="840925" y="3443825"/>
                      <a:ext cx="39725" cy="306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7" extrusionOk="0">
                          <a:moveTo>
                            <a:pt x="794" y="1"/>
                          </a:moveTo>
                          <a:cubicBezTo>
                            <a:pt x="0" y="1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20" name="Google Shape;16620;p17"/>
                    <p:cNvSpPr/>
                    <p:nvPr/>
                  </p:nvSpPr>
                  <p:spPr>
                    <a:xfrm rot="-5400000">
                      <a:off x="741688" y="335281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21" name="Google Shape;16621;p17"/>
                    <p:cNvSpPr/>
                    <p:nvPr/>
                  </p:nvSpPr>
                  <p:spPr>
                    <a:xfrm rot="-5400000">
                      <a:off x="746000" y="31853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22" name="Google Shape;16622;p17"/>
                    <p:cNvSpPr/>
                    <p:nvPr/>
                  </p:nvSpPr>
                  <p:spPr>
                    <a:xfrm rot="-5400000">
                      <a:off x="752475" y="2920425"/>
                      <a:ext cx="51800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72" h="2090" extrusionOk="0">
                          <a:moveTo>
                            <a:pt x="1036" y="1"/>
                          </a:moveTo>
                          <a:cubicBezTo>
                            <a:pt x="466" y="1"/>
                            <a:pt x="0" y="467"/>
                            <a:pt x="0" y="1036"/>
                          </a:cubicBezTo>
                          <a:cubicBezTo>
                            <a:pt x="0" y="1623"/>
                            <a:pt x="466" y="2089"/>
                            <a:pt x="1036" y="2089"/>
                          </a:cubicBezTo>
                          <a:cubicBezTo>
                            <a:pt x="1605" y="2089"/>
                            <a:pt x="2071" y="1623"/>
                            <a:pt x="2071" y="1036"/>
                          </a:cubicBezTo>
                          <a:cubicBezTo>
                            <a:pt x="2071" y="467"/>
                            <a:pt x="1605" y="1"/>
                            <a:pt x="103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23" name="Google Shape;16623;p17"/>
                    <p:cNvSpPr/>
                    <p:nvPr/>
                  </p:nvSpPr>
                  <p:spPr>
                    <a:xfrm rot="-5400000">
                      <a:off x="854738" y="2875138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0" y="1847"/>
                            <a:pt x="0" y="3418"/>
                          </a:cubicBezTo>
                          <a:cubicBezTo>
                            <a:pt x="0" y="5006"/>
                            <a:pt x="553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5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24" name="Google Shape;16624;p17"/>
                    <p:cNvSpPr/>
                    <p:nvPr/>
                  </p:nvSpPr>
                  <p:spPr>
                    <a:xfrm rot="-5400000">
                      <a:off x="800125" y="2810650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19" y="1"/>
                          </a:moveTo>
                          <a:cubicBezTo>
                            <a:pt x="245" y="1"/>
                            <a:pt x="179" y="7"/>
                            <a:pt x="121" y="18"/>
                          </a:cubicBezTo>
                          <a:cubicBezTo>
                            <a:pt x="1" y="639"/>
                            <a:pt x="518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5" y="4349"/>
                          </a:cubicBezTo>
                          <a:cubicBezTo>
                            <a:pt x="3718" y="4349"/>
                            <a:pt x="3967" y="4244"/>
                            <a:pt x="4160" y="4057"/>
                          </a:cubicBezTo>
                          <a:cubicBezTo>
                            <a:pt x="4661" y="3556"/>
                            <a:pt x="4557" y="2642"/>
                            <a:pt x="3435" y="1537"/>
                          </a:cubicBezTo>
                          <a:cubicBezTo>
                            <a:pt x="2435" y="521"/>
                            <a:pt x="1026" y="1"/>
                            <a:pt x="319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25" name="Google Shape;16625;p17"/>
                    <p:cNvSpPr/>
                    <p:nvPr/>
                  </p:nvSpPr>
                  <p:spPr>
                    <a:xfrm rot="-5400000">
                      <a:off x="706950" y="28063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1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4" y="2002"/>
                            <a:pt x="5714" y="1277"/>
                          </a:cubicBezTo>
                          <a:cubicBezTo>
                            <a:pt x="5714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26" name="Google Shape;16626;p17"/>
                    <p:cNvSpPr/>
                    <p:nvPr/>
                  </p:nvSpPr>
                  <p:spPr>
                    <a:xfrm rot="-5400000">
                      <a:off x="706950" y="30229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25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27" name="Google Shape;16627;p17"/>
                    <p:cNvSpPr/>
                    <p:nvPr/>
                  </p:nvSpPr>
                  <p:spPr>
                    <a:xfrm rot="-5400000">
                      <a:off x="800075" y="29738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42" y="1"/>
                          </a:moveTo>
                          <a:cubicBezTo>
                            <a:pt x="3635" y="1"/>
                            <a:pt x="2224" y="520"/>
                            <a:pt x="1209" y="1520"/>
                          </a:cubicBezTo>
                          <a:cubicBezTo>
                            <a:pt x="104" y="2642"/>
                            <a:pt x="1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2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2" y="7"/>
                            <a:pt x="4416" y="1"/>
                            <a:pt x="4342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28" name="Google Shape;16628;p17"/>
                    <p:cNvSpPr/>
                    <p:nvPr/>
                  </p:nvSpPr>
                  <p:spPr>
                    <a:xfrm rot="-5400000">
                      <a:off x="833813" y="31031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29" name="Google Shape;16629;p17"/>
                    <p:cNvSpPr/>
                    <p:nvPr/>
                  </p:nvSpPr>
                  <p:spPr>
                    <a:xfrm rot="-5400000">
                      <a:off x="833163" y="27603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30" name="Google Shape;16630;p17"/>
                    <p:cNvSpPr/>
                    <p:nvPr/>
                  </p:nvSpPr>
                  <p:spPr>
                    <a:xfrm rot="-5400000">
                      <a:off x="931975" y="28509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31" name="Google Shape;16631;p17"/>
                    <p:cNvSpPr/>
                    <p:nvPr/>
                  </p:nvSpPr>
                  <p:spPr>
                    <a:xfrm rot="-5400000">
                      <a:off x="927875" y="3018600"/>
                      <a:ext cx="40150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605" y="1226"/>
                            <a:pt x="1605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32" name="Google Shape;16632;p17"/>
                    <p:cNvSpPr/>
                    <p:nvPr/>
                  </p:nvSpPr>
                  <p:spPr>
                    <a:xfrm rot="-5400000">
                      <a:off x="909538" y="25705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7" y="0"/>
                            <a:pt x="1" y="466"/>
                            <a:pt x="1" y="1036"/>
                          </a:cubicBezTo>
                          <a:cubicBezTo>
                            <a:pt x="1" y="1606"/>
                            <a:pt x="467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33" name="Google Shape;16633;p17"/>
                    <p:cNvSpPr/>
                    <p:nvPr/>
                  </p:nvSpPr>
                  <p:spPr>
                    <a:xfrm rot="-5400000">
                      <a:off x="795188" y="25247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7" y="1"/>
                          </a:moveTo>
                          <a:cubicBezTo>
                            <a:pt x="553" y="1"/>
                            <a:pt x="0" y="708"/>
                            <a:pt x="0" y="2296"/>
                          </a:cubicBezTo>
                          <a:cubicBezTo>
                            <a:pt x="0" y="3884"/>
                            <a:pt x="760" y="5386"/>
                            <a:pt x="1277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34" name="Google Shape;16634;p17"/>
                    <p:cNvSpPr/>
                    <p:nvPr/>
                  </p:nvSpPr>
                  <p:spPr>
                    <a:xfrm rot="-5400000">
                      <a:off x="797213" y="2623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2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26" y="2825"/>
                          </a:cubicBezTo>
                          <a:cubicBezTo>
                            <a:pt x="2225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2" y="4338"/>
                            <a:pt x="4540" y="4326"/>
                          </a:cubicBezTo>
                          <a:cubicBezTo>
                            <a:pt x="4660" y="3722"/>
                            <a:pt x="4143" y="2117"/>
                            <a:pt x="3038" y="995"/>
                          </a:cubicBezTo>
                          <a:cubicBezTo>
                            <a:pt x="2341" y="299"/>
                            <a:pt x="1720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35" name="Google Shape;16635;p17"/>
                    <p:cNvSpPr/>
                    <p:nvPr/>
                  </p:nvSpPr>
                  <p:spPr>
                    <a:xfrm rot="-5400000">
                      <a:off x="864225" y="26727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0" y="553"/>
                            <a:pt x="0" y="1278"/>
                          </a:cubicBezTo>
                          <a:cubicBezTo>
                            <a:pt x="0" y="2003"/>
                            <a:pt x="708" y="2555"/>
                            <a:pt x="2296" y="2555"/>
                          </a:cubicBezTo>
                          <a:cubicBezTo>
                            <a:pt x="3866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6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36" name="Google Shape;16636;p17"/>
                    <p:cNvSpPr/>
                    <p:nvPr/>
                  </p:nvSpPr>
                  <p:spPr>
                    <a:xfrm rot="-5400000">
                      <a:off x="864225" y="24561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63" y="760"/>
                            <a:pt x="1" y="1278"/>
                          </a:cubicBezTo>
                          <a:cubicBezTo>
                            <a:pt x="363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37" name="Google Shape;16637;p17"/>
                    <p:cNvSpPr/>
                    <p:nvPr/>
                  </p:nvSpPr>
                  <p:spPr>
                    <a:xfrm rot="-5400000">
                      <a:off x="797213" y="2460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9" y="4338"/>
                            <a:pt x="245" y="4343"/>
                            <a:pt x="319" y="4343"/>
                          </a:cubicBezTo>
                          <a:cubicBezTo>
                            <a:pt x="1026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38" name="Google Shape;16638;p17"/>
                    <p:cNvSpPr/>
                    <p:nvPr/>
                  </p:nvSpPr>
                  <p:spPr>
                    <a:xfrm rot="-5400000">
                      <a:off x="741900" y="26609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39" name="Google Shape;16639;p17"/>
                    <p:cNvSpPr/>
                    <p:nvPr/>
                  </p:nvSpPr>
                  <p:spPr>
                    <a:xfrm rot="-5400000">
                      <a:off x="745988" y="24932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40" name="Google Shape;16640;p17"/>
                    <p:cNvSpPr/>
                    <p:nvPr/>
                  </p:nvSpPr>
                  <p:spPr>
                    <a:xfrm rot="-5400000">
                      <a:off x="748000" y="2224275"/>
                      <a:ext cx="60850" cy="52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4" h="2086" extrusionOk="0">
                          <a:moveTo>
                            <a:pt x="1048" y="0"/>
                          </a:moveTo>
                          <a:cubicBezTo>
                            <a:pt x="513" y="0"/>
                            <a:pt x="0" y="414"/>
                            <a:pt x="0" y="1032"/>
                          </a:cubicBezTo>
                          <a:cubicBezTo>
                            <a:pt x="0" y="1619"/>
                            <a:pt x="466" y="2085"/>
                            <a:pt x="1053" y="2085"/>
                          </a:cubicBezTo>
                          <a:cubicBezTo>
                            <a:pt x="1968" y="2085"/>
                            <a:pt x="2434" y="963"/>
                            <a:pt x="1778" y="307"/>
                          </a:cubicBezTo>
                          <a:cubicBezTo>
                            <a:pt x="1566" y="95"/>
                            <a:pt x="1304" y="0"/>
                            <a:pt x="1048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41" name="Google Shape;16641;p17"/>
                    <p:cNvSpPr/>
                    <p:nvPr/>
                  </p:nvSpPr>
                  <p:spPr>
                    <a:xfrm rot="-5400000">
                      <a:off x="854725" y="218302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53" y="5714"/>
                            <a:pt x="1278" y="5714"/>
                          </a:cubicBezTo>
                          <a:cubicBezTo>
                            <a:pt x="1986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79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42" name="Google Shape;16642;p17"/>
                    <p:cNvSpPr/>
                    <p:nvPr/>
                  </p:nvSpPr>
                  <p:spPr>
                    <a:xfrm rot="-5400000">
                      <a:off x="800125" y="21185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5" y="1"/>
                          </a:moveTo>
                          <a:cubicBezTo>
                            <a:pt x="230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18" y="2227"/>
                            <a:pt x="1622" y="3349"/>
                          </a:cubicBezTo>
                          <a:cubicBezTo>
                            <a:pt x="2315" y="4052"/>
                            <a:pt x="2933" y="4349"/>
                            <a:pt x="3420" y="4349"/>
                          </a:cubicBezTo>
                          <a:cubicBezTo>
                            <a:pt x="3711" y="4349"/>
                            <a:pt x="3956" y="4244"/>
                            <a:pt x="4142" y="4057"/>
                          </a:cubicBezTo>
                          <a:cubicBezTo>
                            <a:pt x="4660" y="3556"/>
                            <a:pt x="4557" y="2642"/>
                            <a:pt x="3435" y="1537"/>
                          </a:cubicBezTo>
                          <a:cubicBezTo>
                            <a:pt x="2419" y="521"/>
                            <a:pt x="1022" y="1"/>
                            <a:pt x="30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43" name="Google Shape;16643;p17"/>
                    <p:cNvSpPr/>
                    <p:nvPr/>
                  </p:nvSpPr>
                  <p:spPr>
                    <a:xfrm rot="-5400000">
                      <a:off x="706963" y="2114213"/>
                      <a:ext cx="142825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3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5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5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44" name="Google Shape;16644;p17"/>
                    <p:cNvSpPr/>
                    <p:nvPr/>
                  </p:nvSpPr>
                  <p:spPr>
                    <a:xfrm rot="-5400000">
                      <a:off x="706950" y="23308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1" y="570"/>
                            <a:pt x="1" y="1277"/>
                          </a:cubicBezTo>
                          <a:cubicBezTo>
                            <a:pt x="1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9" y="1795"/>
                            <a:pt x="5714" y="1277"/>
                          </a:cubicBezTo>
                          <a:cubicBezTo>
                            <a:pt x="5369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45" name="Google Shape;16645;p17"/>
                    <p:cNvSpPr/>
                    <p:nvPr/>
                  </p:nvSpPr>
                  <p:spPr>
                    <a:xfrm rot="-5400000">
                      <a:off x="800075" y="22817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9" y="1520"/>
                          </a:cubicBezTo>
                          <a:cubicBezTo>
                            <a:pt x="87" y="2642"/>
                            <a:pt x="1" y="3539"/>
                            <a:pt x="501" y="4057"/>
                          </a:cubicBezTo>
                          <a:cubicBezTo>
                            <a:pt x="693" y="4242"/>
                            <a:pt x="936" y="4344"/>
                            <a:pt x="1222" y="4344"/>
                          </a:cubicBezTo>
                          <a:cubicBezTo>
                            <a:pt x="1711" y="4344"/>
                            <a:pt x="2325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46" name="Google Shape;16646;p17"/>
                    <p:cNvSpPr/>
                    <p:nvPr/>
                  </p:nvSpPr>
                  <p:spPr>
                    <a:xfrm rot="-5400000">
                      <a:off x="833600" y="24112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47" name="Google Shape;16647;p17"/>
                    <p:cNvSpPr/>
                    <p:nvPr/>
                  </p:nvSpPr>
                  <p:spPr>
                    <a:xfrm rot="-5400000">
                      <a:off x="833163" y="20682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48" name="Google Shape;16648;p17"/>
                    <p:cNvSpPr/>
                    <p:nvPr/>
                  </p:nvSpPr>
                  <p:spPr>
                    <a:xfrm rot="-5400000">
                      <a:off x="931975" y="2158850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605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49" name="Google Shape;16649;p17"/>
                    <p:cNvSpPr/>
                    <p:nvPr/>
                  </p:nvSpPr>
                  <p:spPr>
                    <a:xfrm rot="-5400000">
                      <a:off x="928088" y="23267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50" name="Google Shape;16650;p17"/>
                    <p:cNvSpPr/>
                    <p:nvPr/>
                  </p:nvSpPr>
                  <p:spPr>
                    <a:xfrm rot="-5400000">
                      <a:off x="905375" y="1882550"/>
                      <a:ext cx="60875" cy="52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5" h="2085" extrusionOk="0">
                          <a:moveTo>
                            <a:pt x="1399" y="0"/>
                          </a:moveTo>
                          <a:cubicBezTo>
                            <a:pt x="467" y="0"/>
                            <a:pt x="1" y="1122"/>
                            <a:pt x="657" y="1778"/>
                          </a:cubicBezTo>
                          <a:cubicBezTo>
                            <a:pt x="868" y="1990"/>
                            <a:pt x="1129" y="2085"/>
                            <a:pt x="1384" y="2085"/>
                          </a:cubicBezTo>
                          <a:cubicBezTo>
                            <a:pt x="1920" y="2085"/>
                            <a:pt x="2434" y="1667"/>
                            <a:pt x="2434" y="1036"/>
                          </a:cubicBezTo>
                          <a:cubicBezTo>
                            <a:pt x="2434" y="466"/>
                            <a:pt x="1968" y="0"/>
                            <a:pt x="1399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51" name="Google Shape;16651;p17"/>
                    <p:cNvSpPr/>
                    <p:nvPr/>
                  </p:nvSpPr>
                  <p:spPr>
                    <a:xfrm rot="-5400000">
                      <a:off x="795188" y="18326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68"/>
                            <a:pt x="1278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52" name="Google Shape;16652;p17"/>
                    <p:cNvSpPr/>
                    <p:nvPr/>
                  </p:nvSpPr>
                  <p:spPr>
                    <a:xfrm rot="-5400000">
                      <a:off x="797213" y="1931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3" y="0"/>
                          </a:moveTo>
                          <a:cubicBezTo>
                            <a:pt x="936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4" y="1703"/>
                            <a:pt x="1209" y="2825"/>
                          </a:cubicBezTo>
                          <a:cubicBezTo>
                            <a:pt x="2224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8" y="995"/>
                          </a:cubicBezTo>
                          <a:cubicBezTo>
                            <a:pt x="2331" y="299"/>
                            <a:pt x="1713" y="0"/>
                            <a:pt x="122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53" name="Google Shape;16653;p17"/>
                    <p:cNvSpPr/>
                    <p:nvPr/>
                  </p:nvSpPr>
                  <p:spPr>
                    <a:xfrm rot="-5400000">
                      <a:off x="864225" y="19806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8" y="2555"/>
                            <a:pt x="2296" y="2555"/>
                          </a:cubicBezTo>
                          <a:cubicBezTo>
                            <a:pt x="3867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54" name="Google Shape;16654;p17"/>
                    <p:cNvSpPr/>
                    <p:nvPr/>
                  </p:nvSpPr>
                  <p:spPr>
                    <a:xfrm rot="-5400000">
                      <a:off x="864225" y="17640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18" y="1"/>
                          </a:moveTo>
                          <a:cubicBezTo>
                            <a:pt x="1848" y="1"/>
                            <a:pt x="346" y="760"/>
                            <a:pt x="1" y="1278"/>
                          </a:cubicBezTo>
                          <a:cubicBezTo>
                            <a:pt x="346" y="1796"/>
                            <a:pt x="1848" y="2555"/>
                            <a:pt x="3418" y="2555"/>
                          </a:cubicBezTo>
                          <a:cubicBezTo>
                            <a:pt x="5006" y="2555"/>
                            <a:pt x="5714" y="2003"/>
                            <a:pt x="5714" y="1278"/>
                          </a:cubicBezTo>
                          <a:cubicBezTo>
                            <a:pt x="5714" y="553"/>
                            <a:pt x="5006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55" name="Google Shape;16655;p17"/>
                    <p:cNvSpPr/>
                    <p:nvPr/>
                  </p:nvSpPr>
                  <p:spPr>
                    <a:xfrm rot="-5400000">
                      <a:off x="797213" y="17682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01" y="2117"/>
                            <a:pt x="1" y="3722"/>
                            <a:pt x="122" y="4326"/>
                          </a:cubicBezTo>
                          <a:cubicBezTo>
                            <a:pt x="179" y="4338"/>
                            <a:pt x="245" y="4343"/>
                            <a:pt x="320" y="4343"/>
                          </a:cubicBezTo>
                          <a:cubicBezTo>
                            <a:pt x="1026" y="4343"/>
                            <a:pt x="2436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56" name="Google Shape;16656;p17"/>
                    <p:cNvSpPr/>
                    <p:nvPr/>
                  </p:nvSpPr>
                  <p:spPr>
                    <a:xfrm rot="-5400000">
                      <a:off x="741900" y="19688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8" y="1243"/>
                            <a:pt x="1588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57" name="Google Shape;16657;p17"/>
                    <p:cNvSpPr/>
                    <p:nvPr/>
                  </p:nvSpPr>
                  <p:spPr>
                    <a:xfrm rot="-5400000">
                      <a:off x="746213" y="18013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58" name="Google Shape;16658;p17"/>
                    <p:cNvSpPr/>
                    <p:nvPr/>
                  </p:nvSpPr>
                  <p:spPr>
                    <a:xfrm rot="-5400000">
                      <a:off x="752263" y="1536438"/>
                      <a:ext cx="52225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90" extrusionOk="0">
                          <a:moveTo>
                            <a:pt x="1053" y="1"/>
                          </a:moveTo>
                          <a:cubicBezTo>
                            <a:pt x="467" y="1"/>
                            <a:pt x="1" y="467"/>
                            <a:pt x="1" y="1036"/>
                          </a:cubicBezTo>
                          <a:cubicBezTo>
                            <a:pt x="1" y="1623"/>
                            <a:pt x="467" y="2089"/>
                            <a:pt x="1053" y="2089"/>
                          </a:cubicBezTo>
                          <a:cubicBezTo>
                            <a:pt x="1623" y="2089"/>
                            <a:pt x="2089" y="1623"/>
                            <a:pt x="2089" y="1036"/>
                          </a:cubicBezTo>
                          <a:cubicBezTo>
                            <a:pt x="2089" y="467"/>
                            <a:pt x="1623" y="1"/>
                            <a:pt x="10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59" name="Google Shape;16659;p17"/>
                    <p:cNvSpPr/>
                    <p:nvPr/>
                  </p:nvSpPr>
                  <p:spPr>
                    <a:xfrm rot="-5400000">
                      <a:off x="854725" y="1491350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70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6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60" name="Google Shape;16660;p17"/>
                    <p:cNvSpPr/>
                    <p:nvPr/>
                  </p:nvSpPr>
                  <p:spPr>
                    <a:xfrm rot="-5400000">
                      <a:off x="800125" y="14264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6" y="1"/>
                          </a:moveTo>
                          <a:cubicBezTo>
                            <a:pt x="231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01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1" y="4349"/>
                          </a:cubicBezTo>
                          <a:cubicBezTo>
                            <a:pt x="3711" y="4349"/>
                            <a:pt x="3956" y="4244"/>
                            <a:pt x="4143" y="4057"/>
                          </a:cubicBezTo>
                          <a:cubicBezTo>
                            <a:pt x="4660" y="3556"/>
                            <a:pt x="4540" y="2642"/>
                            <a:pt x="3435" y="1537"/>
                          </a:cubicBezTo>
                          <a:cubicBezTo>
                            <a:pt x="2420" y="521"/>
                            <a:pt x="1022" y="1"/>
                            <a:pt x="30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61" name="Google Shape;16661;p17"/>
                    <p:cNvSpPr/>
                    <p:nvPr/>
                  </p:nvSpPr>
                  <p:spPr>
                    <a:xfrm rot="-5400000">
                      <a:off x="706950" y="14221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62" name="Google Shape;16662;p17"/>
                    <p:cNvSpPr/>
                    <p:nvPr/>
                  </p:nvSpPr>
                  <p:spPr>
                    <a:xfrm rot="-5400000">
                      <a:off x="706950" y="16387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6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6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63" name="Google Shape;16663;p17"/>
                    <p:cNvSpPr/>
                    <p:nvPr/>
                  </p:nvSpPr>
                  <p:spPr>
                    <a:xfrm rot="-5400000">
                      <a:off x="800075" y="1589575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8" y="1520"/>
                          </a:cubicBezTo>
                          <a:cubicBezTo>
                            <a:pt x="87" y="2642"/>
                            <a:pt x="0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1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0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64" name="Google Shape;16664;p17"/>
                    <p:cNvSpPr/>
                    <p:nvPr/>
                  </p:nvSpPr>
                  <p:spPr>
                    <a:xfrm rot="-5400000">
                      <a:off x="833600" y="17191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2" y="0"/>
                          </a:moveTo>
                          <a:cubicBezTo>
                            <a:pt x="1" y="0"/>
                            <a:pt x="1" y="1243"/>
                            <a:pt x="812" y="1243"/>
                          </a:cubicBezTo>
                          <a:cubicBezTo>
                            <a:pt x="1606" y="1243"/>
                            <a:pt x="1606" y="0"/>
                            <a:pt x="812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65" name="Google Shape;16665;p17"/>
                    <p:cNvSpPr/>
                    <p:nvPr/>
                  </p:nvSpPr>
                  <p:spPr>
                    <a:xfrm rot="-5400000">
                      <a:off x="833150" y="1376150"/>
                      <a:ext cx="4017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66" name="Google Shape;16666;p17"/>
                    <p:cNvSpPr/>
                    <p:nvPr/>
                  </p:nvSpPr>
                  <p:spPr>
                    <a:xfrm rot="-5400000">
                      <a:off x="909538" y="1186288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6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66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67" name="Google Shape;16667;p17"/>
                    <p:cNvSpPr/>
                    <p:nvPr/>
                  </p:nvSpPr>
                  <p:spPr>
                    <a:xfrm rot="-5400000">
                      <a:off x="794963" y="1140763"/>
                      <a:ext cx="6432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73" h="5714" extrusionOk="0">
                          <a:moveTo>
                            <a:pt x="1295" y="1"/>
                          </a:moveTo>
                          <a:cubicBezTo>
                            <a:pt x="570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77" y="5386"/>
                            <a:pt x="1295" y="5714"/>
                          </a:cubicBezTo>
                          <a:cubicBezTo>
                            <a:pt x="1796" y="5368"/>
                            <a:pt x="2572" y="3867"/>
                            <a:pt x="2572" y="2296"/>
                          </a:cubicBezTo>
                          <a:cubicBezTo>
                            <a:pt x="2572" y="726"/>
                            <a:pt x="2003" y="1"/>
                            <a:pt x="12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68" name="Google Shape;16668;p17"/>
                    <p:cNvSpPr/>
                    <p:nvPr/>
                  </p:nvSpPr>
                  <p:spPr>
                    <a:xfrm rot="-5400000">
                      <a:off x="797438" y="1239438"/>
                      <a:ext cx="11607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43" h="4344" extrusionOk="0">
                          <a:moveTo>
                            <a:pt x="1214" y="0"/>
                          </a:moveTo>
                          <a:cubicBezTo>
                            <a:pt x="927" y="0"/>
                            <a:pt x="685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08" y="2825"/>
                          </a:cubicBezTo>
                          <a:cubicBezTo>
                            <a:pt x="2224" y="3824"/>
                            <a:pt x="3635" y="4343"/>
                            <a:pt x="4341" y="4343"/>
                          </a:cubicBezTo>
                          <a:cubicBezTo>
                            <a:pt x="4416" y="4343"/>
                            <a:pt x="4482" y="4338"/>
                            <a:pt x="4539" y="4326"/>
                          </a:cubicBezTo>
                          <a:cubicBezTo>
                            <a:pt x="4643" y="3722"/>
                            <a:pt x="4142" y="2117"/>
                            <a:pt x="3020" y="995"/>
                          </a:cubicBezTo>
                          <a:cubicBezTo>
                            <a:pt x="2324" y="299"/>
                            <a:pt x="1703" y="0"/>
                            <a:pt x="121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69" name="Google Shape;16669;p17"/>
                    <p:cNvSpPr/>
                    <p:nvPr/>
                  </p:nvSpPr>
                  <p:spPr>
                    <a:xfrm rot="-5400000">
                      <a:off x="864225" y="12885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9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9" y="2555"/>
                            <a:pt x="2296" y="2555"/>
                          </a:cubicBezTo>
                          <a:cubicBezTo>
                            <a:pt x="3867" y="2555"/>
                            <a:pt x="5351" y="1796"/>
                            <a:pt x="5714" y="1278"/>
                          </a:cubicBezTo>
                          <a:cubicBezTo>
                            <a:pt x="5351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70" name="Google Shape;16670;p17"/>
                    <p:cNvSpPr/>
                    <p:nvPr/>
                  </p:nvSpPr>
                  <p:spPr>
                    <a:xfrm rot="-5400000">
                      <a:off x="864225" y="107192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45" y="760"/>
                            <a:pt x="0" y="1278"/>
                          </a:cubicBezTo>
                          <a:cubicBezTo>
                            <a:pt x="345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71" name="Google Shape;16671;p17"/>
                    <p:cNvSpPr/>
                    <p:nvPr/>
                  </p:nvSpPr>
                  <p:spPr>
                    <a:xfrm rot="-5400000">
                      <a:off x="797213" y="1076113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3" y="1"/>
                          </a:moveTo>
                          <a:cubicBezTo>
                            <a:pt x="2943" y="1"/>
                            <a:pt x="2321" y="303"/>
                            <a:pt x="1623" y="1012"/>
                          </a:cubicBezTo>
                          <a:cubicBezTo>
                            <a:pt x="518" y="2134"/>
                            <a:pt x="0" y="3722"/>
                            <a:pt x="104" y="4326"/>
                          </a:cubicBezTo>
                          <a:cubicBezTo>
                            <a:pt x="163" y="4338"/>
                            <a:pt x="231" y="4343"/>
                            <a:pt x="306" y="4343"/>
                          </a:cubicBezTo>
                          <a:cubicBezTo>
                            <a:pt x="1025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18" y="1"/>
                            <a:pt x="343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72" name="Google Shape;16672;p17"/>
                    <p:cNvSpPr/>
                    <p:nvPr/>
                  </p:nvSpPr>
                  <p:spPr>
                    <a:xfrm rot="-5400000">
                      <a:off x="741900" y="12767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73" name="Google Shape;16673;p17"/>
                    <p:cNvSpPr/>
                    <p:nvPr/>
                  </p:nvSpPr>
                  <p:spPr>
                    <a:xfrm rot="-5400000">
                      <a:off x="746213" y="11092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74" name="Google Shape;16674;p17"/>
                    <p:cNvSpPr/>
                    <p:nvPr/>
                  </p:nvSpPr>
                  <p:spPr>
                    <a:xfrm rot="-5400000">
                      <a:off x="758338" y="99681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75" name="Google Shape;16675;p17"/>
                    <p:cNvSpPr/>
                    <p:nvPr/>
                  </p:nvSpPr>
                  <p:spPr>
                    <a:xfrm rot="-5400000">
                      <a:off x="932188" y="14669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76" name="Google Shape;16676;p17"/>
                    <p:cNvSpPr/>
                    <p:nvPr/>
                  </p:nvSpPr>
                  <p:spPr>
                    <a:xfrm rot="-5400000">
                      <a:off x="928088" y="16346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5" y="0"/>
                          </a:moveTo>
                          <a:cubicBezTo>
                            <a:pt x="1" y="0"/>
                            <a:pt x="1" y="1226"/>
                            <a:pt x="795" y="1226"/>
                          </a:cubicBezTo>
                          <a:cubicBezTo>
                            <a:pt x="1589" y="1226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  <p:grpSp>
                <p:nvGrpSpPr>
                  <p:cNvPr id="16677" name="Google Shape;16677;p17"/>
                  <p:cNvGrpSpPr/>
                  <p:nvPr/>
                </p:nvGrpSpPr>
                <p:grpSpPr>
                  <a:xfrm rot="10800000">
                    <a:off x="250000" y="2657925"/>
                    <a:ext cx="266250" cy="2469875"/>
                    <a:chOff x="701350" y="1022100"/>
                    <a:chExt cx="266250" cy="2469875"/>
                  </a:xfrm>
                </p:grpSpPr>
                <p:sp>
                  <p:nvSpPr>
                    <p:cNvPr id="16678" name="Google Shape;16678;p17"/>
                    <p:cNvSpPr/>
                    <p:nvPr/>
                  </p:nvSpPr>
                  <p:spPr>
                    <a:xfrm rot="-5400000">
                      <a:off x="-519125" y="2242575"/>
                      <a:ext cx="2457350" cy="164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6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79" name="Google Shape;16679;p17"/>
                    <p:cNvSpPr/>
                    <p:nvPr/>
                  </p:nvSpPr>
                  <p:spPr>
                    <a:xfrm rot="-5400000">
                      <a:off x="909538" y="32626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84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84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80" name="Google Shape;16680;p17"/>
                    <p:cNvSpPr/>
                    <p:nvPr/>
                  </p:nvSpPr>
                  <p:spPr>
                    <a:xfrm rot="-5400000">
                      <a:off x="795175" y="321687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86"/>
                            <a:pt x="1278" y="5714"/>
                          </a:cubicBezTo>
                          <a:cubicBezTo>
                            <a:pt x="1796" y="5386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2003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81" name="Google Shape;16681;p17"/>
                    <p:cNvSpPr/>
                    <p:nvPr/>
                  </p:nvSpPr>
                  <p:spPr>
                    <a:xfrm rot="-5400000">
                      <a:off x="797200" y="3315550"/>
                      <a:ext cx="116550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2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5" y="1703"/>
                            <a:pt x="1226" y="2825"/>
                          </a:cubicBezTo>
                          <a:cubicBezTo>
                            <a:pt x="2226" y="3824"/>
                            <a:pt x="3636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9" y="995"/>
                          </a:cubicBezTo>
                          <a:cubicBezTo>
                            <a:pt x="2342" y="299"/>
                            <a:pt x="1721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82" name="Google Shape;16682;p17"/>
                    <p:cNvSpPr/>
                    <p:nvPr/>
                  </p:nvSpPr>
                  <p:spPr>
                    <a:xfrm rot="-5400000">
                      <a:off x="864225" y="336487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26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26" y="2555"/>
                            <a:pt x="2296" y="2555"/>
                          </a:cubicBezTo>
                          <a:cubicBezTo>
                            <a:pt x="3867" y="2555"/>
                            <a:pt x="5369" y="1796"/>
                            <a:pt x="5714" y="1278"/>
                          </a:cubicBezTo>
                          <a:cubicBezTo>
                            <a:pt x="5369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83" name="Google Shape;16683;p17"/>
                    <p:cNvSpPr/>
                    <p:nvPr/>
                  </p:nvSpPr>
                  <p:spPr>
                    <a:xfrm rot="-5400000">
                      <a:off x="864438" y="3148038"/>
                      <a:ext cx="142425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7" h="2556" extrusionOk="0">
                          <a:moveTo>
                            <a:pt x="3418" y="1"/>
                          </a:moveTo>
                          <a:cubicBezTo>
                            <a:pt x="1847" y="1"/>
                            <a:pt x="346" y="760"/>
                            <a:pt x="0" y="1278"/>
                          </a:cubicBezTo>
                          <a:cubicBezTo>
                            <a:pt x="346" y="1796"/>
                            <a:pt x="1847" y="2555"/>
                            <a:pt x="3418" y="2555"/>
                          </a:cubicBezTo>
                          <a:cubicBezTo>
                            <a:pt x="4988" y="2555"/>
                            <a:pt x="5696" y="2003"/>
                            <a:pt x="5696" y="1278"/>
                          </a:cubicBezTo>
                          <a:cubicBezTo>
                            <a:pt x="5696" y="553"/>
                            <a:pt x="4988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84" name="Google Shape;16684;p17"/>
                    <p:cNvSpPr/>
                    <p:nvPr/>
                  </p:nvSpPr>
                  <p:spPr>
                    <a:xfrm rot="-5400000">
                      <a:off x="797213" y="3152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7" y="1"/>
                          </a:moveTo>
                          <a:cubicBezTo>
                            <a:pt x="2951" y="1"/>
                            <a:pt x="2332" y="303"/>
                            <a:pt x="1622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8" y="4338"/>
                            <a:pt x="245" y="4343"/>
                            <a:pt x="319" y="4343"/>
                          </a:cubicBezTo>
                          <a:cubicBezTo>
                            <a:pt x="1025" y="4343"/>
                            <a:pt x="2437" y="3824"/>
                            <a:pt x="3452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20" y="1"/>
                            <a:pt x="343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85" name="Google Shape;16685;p17"/>
                    <p:cNvSpPr/>
                    <p:nvPr/>
                  </p:nvSpPr>
                  <p:spPr>
                    <a:xfrm rot="-5400000">
                      <a:off x="849775" y="3456775"/>
                      <a:ext cx="39725" cy="306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7" extrusionOk="0">
                          <a:moveTo>
                            <a:pt x="794" y="1"/>
                          </a:moveTo>
                          <a:cubicBezTo>
                            <a:pt x="0" y="1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86" name="Google Shape;16686;p17"/>
                    <p:cNvSpPr/>
                    <p:nvPr/>
                  </p:nvSpPr>
                  <p:spPr>
                    <a:xfrm rot="-5400000">
                      <a:off x="741688" y="335281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87" name="Google Shape;16687;p17"/>
                    <p:cNvSpPr/>
                    <p:nvPr/>
                  </p:nvSpPr>
                  <p:spPr>
                    <a:xfrm rot="-5400000">
                      <a:off x="746000" y="31853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88" name="Google Shape;16688;p17"/>
                    <p:cNvSpPr/>
                    <p:nvPr/>
                  </p:nvSpPr>
                  <p:spPr>
                    <a:xfrm rot="-5400000">
                      <a:off x="752475" y="2920425"/>
                      <a:ext cx="51800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72" h="2090" extrusionOk="0">
                          <a:moveTo>
                            <a:pt x="1036" y="1"/>
                          </a:moveTo>
                          <a:cubicBezTo>
                            <a:pt x="466" y="1"/>
                            <a:pt x="0" y="467"/>
                            <a:pt x="0" y="1036"/>
                          </a:cubicBezTo>
                          <a:cubicBezTo>
                            <a:pt x="0" y="1623"/>
                            <a:pt x="466" y="2089"/>
                            <a:pt x="1036" y="2089"/>
                          </a:cubicBezTo>
                          <a:cubicBezTo>
                            <a:pt x="1605" y="2089"/>
                            <a:pt x="2071" y="1623"/>
                            <a:pt x="2071" y="1036"/>
                          </a:cubicBezTo>
                          <a:cubicBezTo>
                            <a:pt x="2071" y="467"/>
                            <a:pt x="1605" y="1"/>
                            <a:pt x="103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89" name="Google Shape;16689;p17"/>
                    <p:cNvSpPr/>
                    <p:nvPr/>
                  </p:nvSpPr>
                  <p:spPr>
                    <a:xfrm rot="-5400000">
                      <a:off x="854738" y="2875138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0" y="1847"/>
                            <a:pt x="0" y="3418"/>
                          </a:cubicBezTo>
                          <a:cubicBezTo>
                            <a:pt x="0" y="5006"/>
                            <a:pt x="553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5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90" name="Google Shape;16690;p17"/>
                    <p:cNvSpPr/>
                    <p:nvPr/>
                  </p:nvSpPr>
                  <p:spPr>
                    <a:xfrm rot="-5400000">
                      <a:off x="800125" y="2810650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19" y="1"/>
                          </a:moveTo>
                          <a:cubicBezTo>
                            <a:pt x="245" y="1"/>
                            <a:pt x="179" y="7"/>
                            <a:pt x="121" y="18"/>
                          </a:cubicBezTo>
                          <a:cubicBezTo>
                            <a:pt x="1" y="639"/>
                            <a:pt x="518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5" y="4349"/>
                          </a:cubicBezTo>
                          <a:cubicBezTo>
                            <a:pt x="3718" y="4349"/>
                            <a:pt x="3967" y="4244"/>
                            <a:pt x="4160" y="4057"/>
                          </a:cubicBezTo>
                          <a:cubicBezTo>
                            <a:pt x="4661" y="3556"/>
                            <a:pt x="4557" y="2642"/>
                            <a:pt x="3435" y="1537"/>
                          </a:cubicBezTo>
                          <a:cubicBezTo>
                            <a:pt x="2435" y="521"/>
                            <a:pt x="1026" y="1"/>
                            <a:pt x="319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91" name="Google Shape;16691;p17"/>
                    <p:cNvSpPr/>
                    <p:nvPr/>
                  </p:nvSpPr>
                  <p:spPr>
                    <a:xfrm rot="-5400000">
                      <a:off x="706950" y="28063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1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4" y="2002"/>
                            <a:pt x="5714" y="1277"/>
                          </a:cubicBezTo>
                          <a:cubicBezTo>
                            <a:pt x="5714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92" name="Google Shape;16692;p17"/>
                    <p:cNvSpPr/>
                    <p:nvPr/>
                  </p:nvSpPr>
                  <p:spPr>
                    <a:xfrm rot="-5400000">
                      <a:off x="706950" y="30229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25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93" name="Google Shape;16693;p17"/>
                    <p:cNvSpPr/>
                    <p:nvPr/>
                  </p:nvSpPr>
                  <p:spPr>
                    <a:xfrm rot="-5400000">
                      <a:off x="800075" y="29738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42" y="1"/>
                          </a:moveTo>
                          <a:cubicBezTo>
                            <a:pt x="3635" y="1"/>
                            <a:pt x="2224" y="520"/>
                            <a:pt x="1209" y="1520"/>
                          </a:cubicBezTo>
                          <a:cubicBezTo>
                            <a:pt x="104" y="2642"/>
                            <a:pt x="1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2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2" y="7"/>
                            <a:pt x="4416" y="1"/>
                            <a:pt x="4342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94" name="Google Shape;16694;p17"/>
                    <p:cNvSpPr/>
                    <p:nvPr/>
                  </p:nvSpPr>
                  <p:spPr>
                    <a:xfrm rot="-5400000">
                      <a:off x="833813" y="31031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95" name="Google Shape;16695;p17"/>
                    <p:cNvSpPr/>
                    <p:nvPr/>
                  </p:nvSpPr>
                  <p:spPr>
                    <a:xfrm rot="-5400000">
                      <a:off x="833163" y="27603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96" name="Google Shape;16696;p17"/>
                    <p:cNvSpPr/>
                    <p:nvPr/>
                  </p:nvSpPr>
                  <p:spPr>
                    <a:xfrm rot="-5400000">
                      <a:off x="931975" y="28509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97" name="Google Shape;16697;p17"/>
                    <p:cNvSpPr/>
                    <p:nvPr/>
                  </p:nvSpPr>
                  <p:spPr>
                    <a:xfrm rot="-5400000">
                      <a:off x="927875" y="3018600"/>
                      <a:ext cx="40150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605" y="1226"/>
                            <a:pt x="1605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98" name="Google Shape;16698;p17"/>
                    <p:cNvSpPr/>
                    <p:nvPr/>
                  </p:nvSpPr>
                  <p:spPr>
                    <a:xfrm rot="-5400000">
                      <a:off x="909538" y="25705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7" y="0"/>
                            <a:pt x="1" y="466"/>
                            <a:pt x="1" y="1036"/>
                          </a:cubicBezTo>
                          <a:cubicBezTo>
                            <a:pt x="1" y="1606"/>
                            <a:pt x="467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699" name="Google Shape;16699;p17"/>
                    <p:cNvSpPr/>
                    <p:nvPr/>
                  </p:nvSpPr>
                  <p:spPr>
                    <a:xfrm rot="-5400000">
                      <a:off x="795188" y="25247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7" y="1"/>
                          </a:moveTo>
                          <a:cubicBezTo>
                            <a:pt x="553" y="1"/>
                            <a:pt x="0" y="708"/>
                            <a:pt x="0" y="2296"/>
                          </a:cubicBezTo>
                          <a:cubicBezTo>
                            <a:pt x="0" y="3884"/>
                            <a:pt x="760" y="5386"/>
                            <a:pt x="1277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700" name="Google Shape;16700;p17"/>
                    <p:cNvSpPr/>
                    <p:nvPr/>
                  </p:nvSpPr>
                  <p:spPr>
                    <a:xfrm rot="-5400000">
                      <a:off x="797213" y="2623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2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26" y="2825"/>
                          </a:cubicBezTo>
                          <a:cubicBezTo>
                            <a:pt x="2225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2" y="4338"/>
                            <a:pt x="4540" y="4326"/>
                          </a:cubicBezTo>
                          <a:cubicBezTo>
                            <a:pt x="4660" y="3722"/>
                            <a:pt x="4143" y="2117"/>
                            <a:pt x="3038" y="995"/>
                          </a:cubicBezTo>
                          <a:cubicBezTo>
                            <a:pt x="2341" y="299"/>
                            <a:pt x="1720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701" name="Google Shape;16701;p17"/>
                    <p:cNvSpPr/>
                    <p:nvPr/>
                  </p:nvSpPr>
                  <p:spPr>
                    <a:xfrm rot="-5400000">
                      <a:off x="864225" y="26727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0" y="553"/>
                            <a:pt x="0" y="1278"/>
                          </a:cubicBezTo>
                          <a:cubicBezTo>
                            <a:pt x="0" y="2003"/>
                            <a:pt x="708" y="2555"/>
                            <a:pt x="2296" y="2555"/>
                          </a:cubicBezTo>
                          <a:cubicBezTo>
                            <a:pt x="3866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6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702" name="Google Shape;16702;p17"/>
                    <p:cNvSpPr/>
                    <p:nvPr/>
                  </p:nvSpPr>
                  <p:spPr>
                    <a:xfrm rot="-5400000">
                      <a:off x="864225" y="24561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63" y="760"/>
                            <a:pt x="1" y="1278"/>
                          </a:cubicBezTo>
                          <a:cubicBezTo>
                            <a:pt x="363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703" name="Google Shape;16703;p17"/>
                    <p:cNvSpPr/>
                    <p:nvPr/>
                  </p:nvSpPr>
                  <p:spPr>
                    <a:xfrm rot="-5400000">
                      <a:off x="797213" y="2460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9" y="4338"/>
                            <a:pt x="245" y="4343"/>
                            <a:pt x="319" y="4343"/>
                          </a:cubicBezTo>
                          <a:cubicBezTo>
                            <a:pt x="1026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704" name="Google Shape;16704;p17"/>
                    <p:cNvSpPr/>
                    <p:nvPr/>
                  </p:nvSpPr>
                  <p:spPr>
                    <a:xfrm rot="-5400000">
                      <a:off x="741900" y="26609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705" name="Google Shape;16705;p17"/>
                    <p:cNvSpPr/>
                    <p:nvPr/>
                  </p:nvSpPr>
                  <p:spPr>
                    <a:xfrm rot="-5400000">
                      <a:off x="745988" y="24932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706" name="Google Shape;16706;p17"/>
                    <p:cNvSpPr/>
                    <p:nvPr/>
                  </p:nvSpPr>
                  <p:spPr>
                    <a:xfrm rot="-5400000">
                      <a:off x="748000" y="2224275"/>
                      <a:ext cx="60850" cy="52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4" h="2086" extrusionOk="0">
                          <a:moveTo>
                            <a:pt x="1048" y="0"/>
                          </a:moveTo>
                          <a:cubicBezTo>
                            <a:pt x="513" y="0"/>
                            <a:pt x="0" y="414"/>
                            <a:pt x="0" y="1032"/>
                          </a:cubicBezTo>
                          <a:cubicBezTo>
                            <a:pt x="0" y="1619"/>
                            <a:pt x="466" y="2085"/>
                            <a:pt x="1053" y="2085"/>
                          </a:cubicBezTo>
                          <a:cubicBezTo>
                            <a:pt x="1968" y="2085"/>
                            <a:pt x="2434" y="963"/>
                            <a:pt x="1778" y="307"/>
                          </a:cubicBezTo>
                          <a:cubicBezTo>
                            <a:pt x="1566" y="95"/>
                            <a:pt x="1304" y="0"/>
                            <a:pt x="1048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707" name="Google Shape;16707;p17"/>
                    <p:cNvSpPr/>
                    <p:nvPr/>
                  </p:nvSpPr>
                  <p:spPr>
                    <a:xfrm rot="-5400000">
                      <a:off x="854725" y="218302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53" y="5714"/>
                            <a:pt x="1278" y="5714"/>
                          </a:cubicBezTo>
                          <a:cubicBezTo>
                            <a:pt x="1986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79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708" name="Google Shape;16708;p17"/>
                    <p:cNvSpPr/>
                    <p:nvPr/>
                  </p:nvSpPr>
                  <p:spPr>
                    <a:xfrm rot="-5400000">
                      <a:off x="800125" y="21185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5" y="1"/>
                          </a:moveTo>
                          <a:cubicBezTo>
                            <a:pt x="230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18" y="2227"/>
                            <a:pt x="1622" y="3349"/>
                          </a:cubicBezTo>
                          <a:cubicBezTo>
                            <a:pt x="2315" y="4052"/>
                            <a:pt x="2933" y="4349"/>
                            <a:pt x="3420" y="4349"/>
                          </a:cubicBezTo>
                          <a:cubicBezTo>
                            <a:pt x="3711" y="4349"/>
                            <a:pt x="3956" y="4244"/>
                            <a:pt x="4142" y="4057"/>
                          </a:cubicBezTo>
                          <a:cubicBezTo>
                            <a:pt x="4660" y="3556"/>
                            <a:pt x="4557" y="2642"/>
                            <a:pt x="3435" y="1537"/>
                          </a:cubicBezTo>
                          <a:cubicBezTo>
                            <a:pt x="2419" y="521"/>
                            <a:pt x="1022" y="1"/>
                            <a:pt x="30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709" name="Google Shape;16709;p17"/>
                    <p:cNvSpPr/>
                    <p:nvPr/>
                  </p:nvSpPr>
                  <p:spPr>
                    <a:xfrm rot="-5400000">
                      <a:off x="706963" y="2114213"/>
                      <a:ext cx="142825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3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5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5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710" name="Google Shape;16710;p17"/>
                    <p:cNvSpPr/>
                    <p:nvPr/>
                  </p:nvSpPr>
                  <p:spPr>
                    <a:xfrm rot="-5400000">
                      <a:off x="706950" y="23308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1" y="570"/>
                            <a:pt x="1" y="1277"/>
                          </a:cubicBezTo>
                          <a:cubicBezTo>
                            <a:pt x="1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9" y="1795"/>
                            <a:pt x="5714" y="1277"/>
                          </a:cubicBezTo>
                          <a:cubicBezTo>
                            <a:pt x="5369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711" name="Google Shape;16711;p17"/>
                    <p:cNvSpPr/>
                    <p:nvPr/>
                  </p:nvSpPr>
                  <p:spPr>
                    <a:xfrm rot="-5400000">
                      <a:off x="800075" y="22817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9" y="1520"/>
                          </a:cubicBezTo>
                          <a:cubicBezTo>
                            <a:pt x="87" y="2642"/>
                            <a:pt x="1" y="3539"/>
                            <a:pt x="501" y="4057"/>
                          </a:cubicBezTo>
                          <a:cubicBezTo>
                            <a:pt x="693" y="4242"/>
                            <a:pt x="936" y="4344"/>
                            <a:pt x="1222" y="4344"/>
                          </a:cubicBezTo>
                          <a:cubicBezTo>
                            <a:pt x="1711" y="4344"/>
                            <a:pt x="2325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712" name="Google Shape;16712;p17"/>
                    <p:cNvSpPr/>
                    <p:nvPr/>
                  </p:nvSpPr>
                  <p:spPr>
                    <a:xfrm rot="-5400000">
                      <a:off x="833600" y="24112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713" name="Google Shape;16713;p17"/>
                    <p:cNvSpPr/>
                    <p:nvPr/>
                  </p:nvSpPr>
                  <p:spPr>
                    <a:xfrm rot="-5400000">
                      <a:off x="833163" y="20682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714" name="Google Shape;16714;p17"/>
                    <p:cNvSpPr/>
                    <p:nvPr/>
                  </p:nvSpPr>
                  <p:spPr>
                    <a:xfrm rot="-5400000">
                      <a:off x="931975" y="2158850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605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715" name="Google Shape;16715;p17"/>
                    <p:cNvSpPr/>
                    <p:nvPr/>
                  </p:nvSpPr>
                  <p:spPr>
                    <a:xfrm rot="-5400000">
                      <a:off x="928088" y="23267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716" name="Google Shape;16716;p17"/>
                    <p:cNvSpPr/>
                    <p:nvPr/>
                  </p:nvSpPr>
                  <p:spPr>
                    <a:xfrm rot="-5400000">
                      <a:off x="905375" y="1882550"/>
                      <a:ext cx="60875" cy="52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5" h="2085" extrusionOk="0">
                          <a:moveTo>
                            <a:pt x="1399" y="0"/>
                          </a:moveTo>
                          <a:cubicBezTo>
                            <a:pt x="467" y="0"/>
                            <a:pt x="1" y="1122"/>
                            <a:pt x="657" y="1778"/>
                          </a:cubicBezTo>
                          <a:cubicBezTo>
                            <a:pt x="868" y="1990"/>
                            <a:pt x="1129" y="2085"/>
                            <a:pt x="1384" y="2085"/>
                          </a:cubicBezTo>
                          <a:cubicBezTo>
                            <a:pt x="1920" y="2085"/>
                            <a:pt x="2434" y="1667"/>
                            <a:pt x="2434" y="1036"/>
                          </a:cubicBezTo>
                          <a:cubicBezTo>
                            <a:pt x="2434" y="466"/>
                            <a:pt x="1968" y="0"/>
                            <a:pt x="1399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717" name="Google Shape;16717;p17"/>
                    <p:cNvSpPr/>
                    <p:nvPr/>
                  </p:nvSpPr>
                  <p:spPr>
                    <a:xfrm rot="-5400000">
                      <a:off x="795188" y="18326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68"/>
                            <a:pt x="1278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718" name="Google Shape;16718;p17"/>
                    <p:cNvSpPr/>
                    <p:nvPr/>
                  </p:nvSpPr>
                  <p:spPr>
                    <a:xfrm rot="-5400000">
                      <a:off x="797213" y="1931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3" y="0"/>
                          </a:moveTo>
                          <a:cubicBezTo>
                            <a:pt x="936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4" y="1703"/>
                            <a:pt x="1209" y="2825"/>
                          </a:cubicBezTo>
                          <a:cubicBezTo>
                            <a:pt x="2224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8" y="995"/>
                          </a:cubicBezTo>
                          <a:cubicBezTo>
                            <a:pt x="2331" y="299"/>
                            <a:pt x="1713" y="0"/>
                            <a:pt x="122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719" name="Google Shape;16719;p17"/>
                    <p:cNvSpPr/>
                    <p:nvPr/>
                  </p:nvSpPr>
                  <p:spPr>
                    <a:xfrm rot="-5400000">
                      <a:off x="864225" y="19806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8" y="2555"/>
                            <a:pt x="2296" y="2555"/>
                          </a:cubicBezTo>
                          <a:cubicBezTo>
                            <a:pt x="3867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720" name="Google Shape;16720;p17"/>
                    <p:cNvSpPr/>
                    <p:nvPr/>
                  </p:nvSpPr>
                  <p:spPr>
                    <a:xfrm rot="-5400000">
                      <a:off x="864225" y="17640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18" y="1"/>
                          </a:moveTo>
                          <a:cubicBezTo>
                            <a:pt x="1848" y="1"/>
                            <a:pt x="346" y="760"/>
                            <a:pt x="1" y="1278"/>
                          </a:cubicBezTo>
                          <a:cubicBezTo>
                            <a:pt x="346" y="1796"/>
                            <a:pt x="1848" y="2555"/>
                            <a:pt x="3418" y="2555"/>
                          </a:cubicBezTo>
                          <a:cubicBezTo>
                            <a:pt x="5006" y="2555"/>
                            <a:pt x="5714" y="2003"/>
                            <a:pt x="5714" y="1278"/>
                          </a:cubicBezTo>
                          <a:cubicBezTo>
                            <a:pt x="5714" y="553"/>
                            <a:pt x="5006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721" name="Google Shape;16721;p17"/>
                    <p:cNvSpPr/>
                    <p:nvPr/>
                  </p:nvSpPr>
                  <p:spPr>
                    <a:xfrm rot="-5400000">
                      <a:off x="797213" y="17682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01" y="2117"/>
                            <a:pt x="1" y="3722"/>
                            <a:pt x="122" y="4326"/>
                          </a:cubicBezTo>
                          <a:cubicBezTo>
                            <a:pt x="179" y="4338"/>
                            <a:pt x="245" y="4343"/>
                            <a:pt x="320" y="4343"/>
                          </a:cubicBezTo>
                          <a:cubicBezTo>
                            <a:pt x="1026" y="4343"/>
                            <a:pt x="2436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722" name="Google Shape;16722;p17"/>
                    <p:cNvSpPr/>
                    <p:nvPr/>
                  </p:nvSpPr>
                  <p:spPr>
                    <a:xfrm rot="-5400000">
                      <a:off x="741900" y="19688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8" y="1243"/>
                            <a:pt x="1588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723" name="Google Shape;16723;p17"/>
                    <p:cNvSpPr/>
                    <p:nvPr/>
                  </p:nvSpPr>
                  <p:spPr>
                    <a:xfrm rot="-5400000">
                      <a:off x="746213" y="18013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724" name="Google Shape;16724;p17"/>
                    <p:cNvSpPr/>
                    <p:nvPr/>
                  </p:nvSpPr>
                  <p:spPr>
                    <a:xfrm rot="-5400000">
                      <a:off x="752263" y="1536438"/>
                      <a:ext cx="52225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90" extrusionOk="0">
                          <a:moveTo>
                            <a:pt x="1053" y="1"/>
                          </a:moveTo>
                          <a:cubicBezTo>
                            <a:pt x="467" y="1"/>
                            <a:pt x="1" y="467"/>
                            <a:pt x="1" y="1036"/>
                          </a:cubicBezTo>
                          <a:cubicBezTo>
                            <a:pt x="1" y="1623"/>
                            <a:pt x="467" y="2089"/>
                            <a:pt x="1053" y="2089"/>
                          </a:cubicBezTo>
                          <a:cubicBezTo>
                            <a:pt x="1623" y="2089"/>
                            <a:pt x="2089" y="1623"/>
                            <a:pt x="2089" y="1036"/>
                          </a:cubicBezTo>
                          <a:cubicBezTo>
                            <a:pt x="2089" y="467"/>
                            <a:pt x="1623" y="1"/>
                            <a:pt x="10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725" name="Google Shape;16725;p17"/>
                    <p:cNvSpPr/>
                    <p:nvPr/>
                  </p:nvSpPr>
                  <p:spPr>
                    <a:xfrm rot="-5400000">
                      <a:off x="854725" y="1491350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70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6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726" name="Google Shape;16726;p17"/>
                    <p:cNvSpPr/>
                    <p:nvPr/>
                  </p:nvSpPr>
                  <p:spPr>
                    <a:xfrm rot="-5400000">
                      <a:off x="800125" y="14264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6" y="1"/>
                          </a:moveTo>
                          <a:cubicBezTo>
                            <a:pt x="231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01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1" y="4349"/>
                          </a:cubicBezTo>
                          <a:cubicBezTo>
                            <a:pt x="3711" y="4349"/>
                            <a:pt x="3956" y="4244"/>
                            <a:pt x="4143" y="4057"/>
                          </a:cubicBezTo>
                          <a:cubicBezTo>
                            <a:pt x="4660" y="3556"/>
                            <a:pt x="4540" y="2642"/>
                            <a:pt x="3435" y="1537"/>
                          </a:cubicBezTo>
                          <a:cubicBezTo>
                            <a:pt x="2420" y="521"/>
                            <a:pt x="1022" y="1"/>
                            <a:pt x="30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727" name="Google Shape;16727;p17"/>
                    <p:cNvSpPr/>
                    <p:nvPr/>
                  </p:nvSpPr>
                  <p:spPr>
                    <a:xfrm rot="-5400000">
                      <a:off x="706950" y="14221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728" name="Google Shape;16728;p17"/>
                    <p:cNvSpPr/>
                    <p:nvPr/>
                  </p:nvSpPr>
                  <p:spPr>
                    <a:xfrm rot="-5400000">
                      <a:off x="706950" y="16387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6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6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729" name="Google Shape;16729;p17"/>
                    <p:cNvSpPr/>
                    <p:nvPr/>
                  </p:nvSpPr>
                  <p:spPr>
                    <a:xfrm rot="-5400000">
                      <a:off x="800075" y="1589575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8" y="1520"/>
                          </a:cubicBezTo>
                          <a:cubicBezTo>
                            <a:pt x="87" y="2642"/>
                            <a:pt x="0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1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0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730" name="Google Shape;16730;p17"/>
                    <p:cNvSpPr/>
                    <p:nvPr/>
                  </p:nvSpPr>
                  <p:spPr>
                    <a:xfrm rot="-5400000">
                      <a:off x="833600" y="17191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2" y="0"/>
                          </a:moveTo>
                          <a:cubicBezTo>
                            <a:pt x="1" y="0"/>
                            <a:pt x="1" y="1243"/>
                            <a:pt x="812" y="1243"/>
                          </a:cubicBezTo>
                          <a:cubicBezTo>
                            <a:pt x="1606" y="1243"/>
                            <a:pt x="1606" y="0"/>
                            <a:pt x="812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731" name="Google Shape;16731;p17"/>
                    <p:cNvSpPr/>
                    <p:nvPr/>
                  </p:nvSpPr>
                  <p:spPr>
                    <a:xfrm rot="-5400000">
                      <a:off x="833150" y="1376150"/>
                      <a:ext cx="4017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732" name="Google Shape;16732;p17"/>
                    <p:cNvSpPr/>
                    <p:nvPr/>
                  </p:nvSpPr>
                  <p:spPr>
                    <a:xfrm rot="-5400000">
                      <a:off x="909538" y="1186288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6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66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733" name="Google Shape;16733;p17"/>
                    <p:cNvSpPr/>
                    <p:nvPr/>
                  </p:nvSpPr>
                  <p:spPr>
                    <a:xfrm rot="-5400000">
                      <a:off x="794963" y="1140763"/>
                      <a:ext cx="6432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73" h="5714" extrusionOk="0">
                          <a:moveTo>
                            <a:pt x="1295" y="1"/>
                          </a:moveTo>
                          <a:cubicBezTo>
                            <a:pt x="570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77" y="5386"/>
                            <a:pt x="1295" y="5714"/>
                          </a:cubicBezTo>
                          <a:cubicBezTo>
                            <a:pt x="1796" y="5368"/>
                            <a:pt x="2572" y="3867"/>
                            <a:pt x="2572" y="2296"/>
                          </a:cubicBezTo>
                          <a:cubicBezTo>
                            <a:pt x="2572" y="726"/>
                            <a:pt x="2003" y="1"/>
                            <a:pt x="12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734" name="Google Shape;16734;p17"/>
                    <p:cNvSpPr/>
                    <p:nvPr/>
                  </p:nvSpPr>
                  <p:spPr>
                    <a:xfrm rot="-5400000">
                      <a:off x="797438" y="1239438"/>
                      <a:ext cx="11607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43" h="4344" extrusionOk="0">
                          <a:moveTo>
                            <a:pt x="1214" y="0"/>
                          </a:moveTo>
                          <a:cubicBezTo>
                            <a:pt x="927" y="0"/>
                            <a:pt x="685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08" y="2825"/>
                          </a:cubicBezTo>
                          <a:cubicBezTo>
                            <a:pt x="2224" y="3824"/>
                            <a:pt x="3635" y="4343"/>
                            <a:pt x="4341" y="4343"/>
                          </a:cubicBezTo>
                          <a:cubicBezTo>
                            <a:pt x="4416" y="4343"/>
                            <a:pt x="4482" y="4338"/>
                            <a:pt x="4539" y="4326"/>
                          </a:cubicBezTo>
                          <a:cubicBezTo>
                            <a:pt x="4643" y="3722"/>
                            <a:pt x="4142" y="2117"/>
                            <a:pt x="3020" y="995"/>
                          </a:cubicBezTo>
                          <a:cubicBezTo>
                            <a:pt x="2324" y="299"/>
                            <a:pt x="1703" y="0"/>
                            <a:pt x="121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735" name="Google Shape;16735;p17"/>
                    <p:cNvSpPr/>
                    <p:nvPr/>
                  </p:nvSpPr>
                  <p:spPr>
                    <a:xfrm rot="-5400000">
                      <a:off x="864225" y="12885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9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9" y="2555"/>
                            <a:pt x="2296" y="2555"/>
                          </a:cubicBezTo>
                          <a:cubicBezTo>
                            <a:pt x="3867" y="2555"/>
                            <a:pt x="5351" y="1796"/>
                            <a:pt x="5714" y="1278"/>
                          </a:cubicBezTo>
                          <a:cubicBezTo>
                            <a:pt x="5351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736" name="Google Shape;16736;p17"/>
                    <p:cNvSpPr/>
                    <p:nvPr/>
                  </p:nvSpPr>
                  <p:spPr>
                    <a:xfrm rot="-5400000">
                      <a:off x="864225" y="107192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45" y="760"/>
                            <a:pt x="0" y="1278"/>
                          </a:cubicBezTo>
                          <a:cubicBezTo>
                            <a:pt x="345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737" name="Google Shape;16737;p17"/>
                    <p:cNvSpPr/>
                    <p:nvPr/>
                  </p:nvSpPr>
                  <p:spPr>
                    <a:xfrm rot="-5400000">
                      <a:off x="797213" y="1076113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3" y="1"/>
                          </a:moveTo>
                          <a:cubicBezTo>
                            <a:pt x="2943" y="1"/>
                            <a:pt x="2321" y="303"/>
                            <a:pt x="1623" y="1012"/>
                          </a:cubicBezTo>
                          <a:cubicBezTo>
                            <a:pt x="518" y="2134"/>
                            <a:pt x="0" y="3722"/>
                            <a:pt x="104" y="4326"/>
                          </a:cubicBezTo>
                          <a:cubicBezTo>
                            <a:pt x="163" y="4338"/>
                            <a:pt x="231" y="4343"/>
                            <a:pt x="306" y="4343"/>
                          </a:cubicBezTo>
                          <a:cubicBezTo>
                            <a:pt x="1025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18" y="1"/>
                            <a:pt x="343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738" name="Google Shape;16738;p17"/>
                    <p:cNvSpPr/>
                    <p:nvPr/>
                  </p:nvSpPr>
                  <p:spPr>
                    <a:xfrm rot="-5400000">
                      <a:off x="741900" y="12767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739" name="Google Shape;16739;p17"/>
                    <p:cNvSpPr/>
                    <p:nvPr/>
                  </p:nvSpPr>
                  <p:spPr>
                    <a:xfrm rot="-5400000">
                      <a:off x="746213" y="11092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740" name="Google Shape;16740;p17"/>
                    <p:cNvSpPr/>
                    <p:nvPr/>
                  </p:nvSpPr>
                  <p:spPr>
                    <a:xfrm rot="-5400000">
                      <a:off x="757388" y="10270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741" name="Google Shape;16741;p17"/>
                    <p:cNvSpPr/>
                    <p:nvPr/>
                  </p:nvSpPr>
                  <p:spPr>
                    <a:xfrm rot="-5400000">
                      <a:off x="932188" y="14669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742" name="Google Shape;16742;p17"/>
                    <p:cNvSpPr/>
                    <p:nvPr/>
                  </p:nvSpPr>
                  <p:spPr>
                    <a:xfrm rot="-5400000">
                      <a:off x="928088" y="16346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5" y="0"/>
                          </a:moveTo>
                          <a:cubicBezTo>
                            <a:pt x="1" y="0"/>
                            <a:pt x="1" y="1226"/>
                            <a:pt x="795" y="1226"/>
                          </a:cubicBezTo>
                          <a:cubicBezTo>
                            <a:pt x="1589" y="1226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  <p:grpSp>
              <p:nvGrpSpPr>
                <p:cNvPr id="16743" name="Google Shape;16743;p17"/>
                <p:cNvGrpSpPr/>
                <p:nvPr/>
              </p:nvGrpSpPr>
              <p:grpSpPr>
                <a:xfrm rot="5400000">
                  <a:off x="6962277" y="3146373"/>
                  <a:ext cx="266250" cy="3448154"/>
                  <a:chOff x="701350" y="31296"/>
                  <a:chExt cx="266250" cy="3448154"/>
                </a:xfrm>
              </p:grpSpPr>
              <p:sp>
                <p:nvSpPr>
                  <p:cNvPr id="16744" name="Google Shape;16744;p17"/>
                  <p:cNvSpPr/>
                  <p:nvPr/>
                </p:nvSpPr>
                <p:spPr>
                  <a:xfrm rot="-5400000">
                    <a:off x="-1014527" y="1747173"/>
                    <a:ext cx="3448154" cy="16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294" h="656" extrusionOk="0">
                        <a:moveTo>
                          <a:pt x="0" y="0"/>
                        </a:moveTo>
                        <a:lnTo>
                          <a:pt x="0" y="656"/>
                        </a:lnTo>
                        <a:lnTo>
                          <a:pt x="98293" y="656"/>
                        </a:lnTo>
                        <a:lnTo>
                          <a:pt x="98293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745" name="Google Shape;16745;p17"/>
                  <p:cNvSpPr/>
                  <p:nvPr/>
                </p:nvSpPr>
                <p:spPr>
                  <a:xfrm rot="-5400000">
                    <a:off x="909538" y="3262613"/>
                    <a:ext cx="52225" cy="5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" h="2072" extrusionOk="0">
                        <a:moveTo>
                          <a:pt x="1053" y="0"/>
                        </a:moveTo>
                        <a:cubicBezTo>
                          <a:pt x="484" y="0"/>
                          <a:pt x="0" y="466"/>
                          <a:pt x="0" y="1036"/>
                        </a:cubicBezTo>
                        <a:cubicBezTo>
                          <a:pt x="0" y="1606"/>
                          <a:pt x="484" y="2072"/>
                          <a:pt x="1053" y="2072"/>
                        </a:cubicBezTo>
                        <a:cubicBezTo>
                          <a:pt x="1623" y="2072"/>
                          <a:pt x="2089" y="1606"/>
                          <a:pt x="2089" y="1036"/>
                        </a:cubicBezTo>
                        <a:cubicBezTo>
                          <a:pt x="2089" y="466"/>
                          <a:pt x="1623" y="0"/>
                          <a:pt x="105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746" name="Google Shape;16746;p17"/>
                  <p:cNvSpPr/>
                  <p:nvPr/>
                </p:nvSpPr>
                <p:spPr>
                  <a:xfrm rot="-5400000">
                    <a:off x="795175" y="3216875"/>
                    <a:ext cx="63900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6" h="5714" extrusionOk="0">
                        <a:moveTo>
                          <a:pt x="1278" y="1"/>
                        </a:moveTo>
                        <a:cubicBezTo>
                          <a:pt x="553" y="1"/>
                          <a:pt x="1" y="708"/>
                          <a:pt x="1" y="2296"/>
                        </a:cubicBezTo>
                        <a:cubicBezTo>
                          <a:pt x="1" y="3884"/>
                          <a:pt x="760" y="5386"/>
                          <a:pt x="1278" y="5714"/>
                        </a:cubicBezTo>
                        <a:cubicBezTo>
                          <a:pt x="1796" y="5386"/>
                          <a:pt x="2555" y="3867"/>
                          <a:pt x="2555" y="2296"/>
                        </a:cubicBezTo>
                        <a:cubicBezTo>
                          <a:pt x="2555" y="726"/>
                          <a:pt x="2003" y="1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747" name="Google Shape;16747;p17"/>
                  <p:cNvSpPr/>
                  <p:nvPr/>
                </p:nvSpPr>
                <p:spPr>
                  <a:xfrm rot="-5400000">
                    <a:off x="797200" y="3315550"/>
                    <a:ext cx="116550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2" h="4344" extrusionOk="0">
                        <a:moveTo>
                          <a:pt x="1227" y="0"/>
                        </a:moveTo>
                        <a:cubicBezTo>
                          <a:pt x="938" y="0"/>
                          <a:pt x="693" y="102"/>
                          <a:pt x="501" y="287"/>
                        </a:cubicBezTo>
                        <a:cubicBezTo>
                          <a:pt x="1" y="805"/>
                          <a:pt x="105" y="1703"/>
                          <a:pt x="1226" y="2825"/>
                        </a:cubicBezTo>
                        <a:cubicBezTo>
                          <a:pt x="2226" y="3824"/>
                          <a:pt x="3636" y="4343"/>
                          <a:pt x="4342" y="4343"/>
                        </a:cubicBezTo>
                        <a:cubicBezTo>
                          <a:pt x="4416" y="4343"/>
                          <a:pt x="4483" y="4338"/>
                          <a:pt x="4540" y="4326"/>
                        </a:cubicBezTo>
                        <a:cubicBezTo>
                          <a:pt x="4661" y="3722"/>
                          <a:pt x="4143" y="2117"/>
                          <a:pt x="3039" y="995"/>
                        </a:cubicBezTo>
                        <a:cubicBezTo>
                          <a:pt x="2342" y="299"/>
                          <a:pt x="1721" y="0"/>
                          <a:pt x="122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748" name="Google Shape;16748;p17"/>
                  <p:cNvSpPr/>
                  <p:nvPr/>
                </p:nvSpPr>
                <p:spPr>
                  <a:xfrm rot="-5400000">
                    <a:off x="864225" y="3364875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2296" y="1"/>
                        </a:moveTo>
                        <a:cubicBezTo>
                          <a:pt x="726" y="1"/>
                          <a:pt x="1" y="553"/>
                          <a:pt x="1" y="1278"/>
                        </a:cubicBezTo>
                        <a:cubicBezTo>
                          <a:pt x="1" y="2003"/>
                          <a:pt x="726" y="2555"/>
                          <a:pt x="2296" y="2555"/>
                        </a:cubicBezTo>
                        <a:cubicBezTo>
                          <a:pt x="3867" y="2555"/>
                          <a:pt x="5369" y="1796"/>
                          <a:pt x="5714" y="1278"/>
                        </a:cubicBezTo>
                        <a:cubicBezTo>
                          <a:pt x="5369" y="760"/>
                          <a:pt x="3867" y="1"/>
                          <a:pt x="229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749" name="Google Shape;16749;p17"/>
                  <p:cNvSpPr/>
                  <p:nvPr/>
                </p:nvSpPr>
                <p:spPr>
                  <a:xfrm rot="-5400000">
                    <a:off x="864438" y="3148038"/>
                    <a:ext cx="142425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97" h="2556" extrusionOk="0">
                        <a:moveTo>
                          <a:pt x="3418" y="1"/>
                        </a:moveTo>
                        <a:cubicBezTo>
                          <a:pt x="1847" y="1"/>
                          <a:pt x="346" y="760"/>
                          <a:pt x="0" y="1278"/>
                        </a:cubicBezTo>
                        <a:cubicBezTo>
                          <a:pt x="346" y="1796"/>
                          <a:pt x="1847" y="2555"/>
                          <a:pt x="3418" y="2555"/>
                        </a:cubicBezTo>
                        <a:cubicBezTo>
                          <a:pt x="4988" y="2555"/>
                          <a:pt x="5696" y="2003"/>
                          <a:pt x="5696" y="1278"/>
                        </a:cubicBezTo>
                        <a:cubicBezTo>
                          <a:pt x="5696" y="553"/>
                          <a:pt x="4988" y="1"/>
                          <a:pt x="341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750" name="Google Shape;16750;p17"/>
                  <p:cNvSpPr/>
                  <p:nvPr/>
                </p:nvSpPr>
                <p:spPr>
                  <a:xfrm rot="-5400000">
                    <a:off x="797213" y="3152438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3437" y="1"/>
                        </a:moveTo>
                        <a:cubicBezTo>
                          <a:pt x="2951" y="1"/>
                          <a:pt x="2332" y="303"/>
                          <a:pt x="1622" y="1012"/>
                        </a:cubicBezTo>
                        <a:cubicBezTo>
                          <a:pt x="518" y="2117"/>
                          <a:pt x="0" y="3722"/>
                          <a:pt x="121" y="4326"/>
                        </a:cubicBezTo>
                        <a:cubicBezTo>
                          <a:pt x="178" y="4338"/>
                          <a:pt x="245" y="4343"/>
                          <a:pt x="319" y="4343"/>
                        </a:cubicBezTo>
                        <a:cubicBezTo>
                          <a:pt x="1025" y="4343"/>
                          <a:pt x="2437" y="3824"/>
                          <a:pt x="3452" y="2825"/>
                        </a:cubicBezTo>
                        <a:cubicBezTo>
                          <a:pt x="4557" y="1720"/>
                          <a:pt x="4660" y="805"/>
                          <a:pt x="4142" y="287"/>
                        </a:cubicBezTo>
                        <a:cubicBezTo>
                          <a:pt x="3958" y="103"/>
                          <a:pt x="3720" y="1"/>
                          <a:pt x="343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751" name="Google Shape;16751;p17"/>
                  <p:cNvSpPr/>
                  <p:nvPr/>
                </p:nvSpPr>
                <p:spPr>
                  <a:xfrm rot="-5400000">
                    <a:off x="840925" y="3443825"/>
                    <a:ext cx="39725" cy="30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27" extrusionOk="0">
                        <a:moveTo>
                          <a:pt x="794" y="1"/>
                        </a:moveTo>
                        <a:cubicBezTo>
                          <a:pt x="0" y="1"/>
                          <a:pt x="0" y="1226"/>
                          <a:pt x="794" y="1226"/>
                        </a:cubicBezTo>
                        <a:cubicBezTo>
                          <a:pt x="1588" y="1226"/>
                          <a:pt x="1588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752" name="Google Shape;16752;p17"/>
                  <p:cNvSpPr/>
                  <p:nvPr/>
                </p:nvSpPr>
                <p:spPr>
                  <a:xfrm rot="-5400000">
                    <a:off x="741688" y="3352813"/>
                    <a:ext cx="40150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3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606" y="1243"/>
                          <a:pt x="1606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753" name="Google Shape;16753;p17"/>
                  <p:cNvSpPr/>
                  <p:nvPr/>
                </p:nvSpPr>
                <p:spPr>
                  <a:xfrm rot="-5400000">
                    <a:off x="746000" y="3185375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795" y="1"/>
                        </a:moveTo>
                        <a:cubicBezTo>
                          <a:pt x="1" y="1"/>
                          <a:pt x="1" y="1243"/>
                          <a:pt x="795" y="1243"/>
                        </a:cubicBezTo>
                        <a:cubicBezTo>
                          <a:pt x="1606" y="1243"/>
                          <a:pt x="1606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754" name="Google Shape;16754;p17"/>
                  <p:cNvSpPr/>
                  <p:nvPr/>
                </p:nvSpPr>
                <p:spPr>
                  <a:xfrm rot="-5400000">
                    <a:off x="752475" y="2920425"/>
                    <a:ext cx="51800" cy="52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2" h="2090" extrusionOk="0">
                        <a:moveTo>
                          <a:pt x="1036" y="1"/>
                        </a:moveTo>
                        <a:cubicBezTo>
                          <a:pt x="466" y="1"/>
                          <a:pt x="0" y="467"/>
                          <a:pt x="0" y="1036"/>
                        </a:cubicBezTo>
                        <a:cubicBezTo>
                          <a:pt x="0" y="1623"/>
                          <a:pt x="466" y="2089"/>
                          <a:pt x="1036" y="2089"/>
                        </a:cubicBezTo>
                        <a:cubicBezTo>
                          <a:pt x="1605" y="2089"/>
                          <a:pt x="2071" y="1623"/>
                          <a:pt x="2071" y="1036"/>
                        </a:cubicBezTo>
                        <a:cubicBezTo>
                          <a:pt x="2071" y="467"/>
                          <a:pt x="1605" y="1"/>
                          <a:pt x="103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755" name="Google Shape;16755;p17"/>
                  <p:cNvSpPr/>
                  <p:nvPr/>
                </p:nvSpPr>
                <p:spPr>
                  <a:xfrm rot="-5400000">
                    <a:off x="854738" y="2875138"/>
                    <a:ext cx="63875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5" h="5714" extrusionOk="0">
                        <a:moveTo>
                          <a:pt x="1278" y="1"/>
                        </a:moveTo>
                        <a:cubicBezTo>
                          <a:pt x="760" y="363"/>
                          <a:pt x="0" y="1847"/>
                          <a:pt x="0" y="3418"/>
                        </a:cubicBezTo>
                        <a:cubicBezTo>
                          <a:pt x="0" y="5006"/>
                          <a:pt x="553" y="5714"/>
                          <a:pt x="1278" y="5714"/>
                        </a:cubicBezTo>
                        <a:cubicBezTo>
                          <a:pt x="2003" y="5714"/>
                          <a:pt x="2555" y="5006"/>
                          <a:pt x="2555" y="3418"/>
                        </a:cubicBezTo>
                        <a:cubicBezTo>
                          <a:pt x="2555" y="1847"/>
                          <a:pt x="1795" y="363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756" name="Google Shape;16756;p17"/>
                  <p:cNvSpPr/>
                  <p:nvPr/>
                </p:nvSpPr>
                <p:spPr>
                  <a:xfrm rot="-5400000">
                    <a:off x="800125" y="2810650"/>
                    <a:ext cx="116525" cy="108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9" extrusionOk="0">
                        <a:moveTo>
                          <a:pt x="319" y="1"/>
                        </a:moveTo>
                        <a:cubicBezTo>
                          <a:pt x="245" y="1"/>
                          <a:pt x="179" y="7"/>
                          <a:pt x="121" y="18"/>
                        </a:cubicBezTo>
                        <a:cubicBezTo>
                          <a:pt x="1" y="639"/>
                          <a:pt x="518" y="2227"/>
                          <a:pt x="1623" y="3349"/>
                        </a:cubicBezTo>
                        <a:cubicBezTo>
                          <a:pt x="2315" y="4052"/>
                          <a:pt x="2933" y="4349"/>
                          <a:pt x="3425" y="4349"/>
                        </a:cubicBezTo>
                        <a:cubicBezTo>
                          <a:pt x="3718" y="4349"/>
                          <a:pt x="3967" y="4244"/>
                          <a:pt x="4160" y="4057"/>
                        </a:cubicBezTo>
                        <a:cubicBezTo>
                          <a:pt x="4661" y="3556"/>
                          <a:pt x="4557" y="2642"/>
                          <a:pt x="3435" y="1537"/>
                        </a:cubicBezTo>
                        <a:cubicBezTo>
                          <a:pt x="2435" y="521"/>
                          <a:pt x="1026" y="1"/>
                          <a:pt x="31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757" name="Google Shape;16757;p17"/>
                  <p:cNvSpPr/>
                  <p:nvPr/>
                </p:nvSpPr>
                <p:spPr>
                  <a:xfrm rot="-5400000">
                    <a:off x="706950" y="2806325"/>
                    <a:ext cx="142850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72" extrusionOk="0">
                        <a:moveTo>
                          <a:pt x="3435" y="0"/>
                        </a:moveTo>
                        <a:cubicBezTo>
                          <a:pt x="1847" y="0"/>
                          <a:pt x="363" y="777"/>
                          <a:pt x="1" y="1277"/>
                        </a:cubicBezTo>
                        <a:cubicBezTo>
                          <a:pt x="363" y="1795"/>
                          <a:pt x="1847" y="2572"/>
                          <a:pt x="3435" y="2572"/>
                        </a:cubicBezTo>
                        <a:cubicBezTo>
                          <a:pt x="5006" y="2572"/>
                          <a:pt x="5714" y="2002"/>
                          <a:pt x="5714" y="1277"/>
                        </a:cubicBezTo>
                        <a:cubicBezTo>
                          <a:pt x="5714" y="570"/>
                          <a:pt x="5006" y="0"/>
                          <a:pt x="343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758" name="Google Shape;16758;p17"/>
                  <p:cNvSpPr/>
                  <p:nvPr/>
                </p:nvSpPr>
                <p:spPr>
                  <a:xfrm rot="-5400000">
                    <a:off x="706950" y="3022925"/>
                    <a:ext cx="142850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72" extrusionOk="0">
                        <a:moveTo>
                          <a:pt x="2296" y="0"/>
                        </a:moveTo>
                        <a:cubicBezTo>
                          <a:pt x="725" y="0"/>
                          <a:pt x="0" y="570"/>
                          <a:pt x="0" y="1277"/>
                        </a:cubicBezTo>
                        <a:cubicBezTo>
                          <a:pt x="0" y="2002"/>
                          <a:pt x="708" y="2572"/>
                          <a:pt x="2296" y="2572"/>
                        </a:cubicBezTo>
                        <a:cubicBezTo>
                          <a:pt x="3867" y="2572"/>
                          <a:pt x="5368" y="1795"/>
                          <a:pt x="5713" y="1277"/>
                        </a:cubicBezTo>
                        <a:cubicBezTo>
                          <a:pt x="5368" y="777"/>
                          <a:pt x="3867" y="0"/>
                          <a:pt x="229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759" name="Google Shape;16759;p17"/>
                  <p:cNvSpPr/>
                  <p:nvPr/>
                </p:nvSpPr>
                <p:spPr>
                  <a:xfrm rot="-5400000">
                    <a:off x="800075" y="2973800"/>
                    <a:ext cx="116525" cy="10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5" extrusionOk="0">
                        <a:moveTo>
                          <a:pt x="4342" y="1"/>
                        </a:moveTo>
                        <a:cubicBezTo>
                          <a:pt x="3635" y="1"/>
                          <a:pt x="2224" y="520"/>
                          <a:pt x="1209" y="1520"/>
                        </a:cubicBezTo>
                        <a:cubicBezTo>
                          <a:pt x="104" y="2642"/>
                          <a:pt x="1" y="3539"/>
                          <a:pt x="501" y="4057"/>
                        </a:cubicBezTo>
                        <a:cubicBezTo>
                          <a:pt x="692" y="4242"/>
                          <a:pt x="935" y="4344"/>
                          <a:pt x="1222" y="4344"/>
                        </a:cubicBezTo>
                        <a:cubicBezTo>
                          <a:pt x="1710" y="4344"/>
                          <a:pt x="2324" y="4046"/>
                          <a:pt x="3021" y="3349"/>
                        </a:cubicBezTo>
                        <a:cubicBezTo>
                          <a:pt x="4143" y="2227"/>
                          <a:pt x="4661" y="622"/>
                          <a:pt x="4540" y="18"/>
                        </a:cubicBezTo>
                        <a:cubicBezTo>
                          <a:pt x="4482" y="7"/>
                          <a:pt x="4416" y="1"/>
                          <a:pt x="434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760" name="Google Shape;16760;p17"/>
                  <p:cNvSpPr/>
                  <p:nvPr/>
                </p:nvSpPr>
                <p:spPr>
                  <a:xfrm rot="-5400000">
                    <a:off x="833813" y="3103163"/>
                    <a:ext cx="397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4" extrusionOk="0">
                        <a:moveTo>
                          <a:pt x="794" y="0"/>
                        </a:moveTo>
                        <a:cubicBezTo>
                          <a:pt x="0" y="0"/>
                          <a:pt x="0" y="1243"/>
                          <a:pt x="794" y="1243"/>
                        </a:cubicBezTo>
                        <a:cubicBezTo>
                          <a:pt x="1588" y="1243"/>
                          <a:pt x="1588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761" name="Google Shape;16761;p17"/>
                  <p:cNvSpPr/>
                  <p:nvPr/>
                </p:nvSpPr>
                <p:spPr>
                  <a:xfrm rot="-5400000">
                    <a:off x="833163" y="2760363"/>
                    <a:ext cx="40150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3" extrusionOk="0">
                        <a:moveTo>
                          <a:pt x="811" y="0"/>
                        </a:moveTo>
                        <a:cubicBezTo>
                          <a:pt x="0" y="0"/>
                          <a:pt x="0" y="1243"/>
                          <a:pt x="811" y="1243"/>
                        </a:cubicBezTo>
                        <a:cubicBezTo>
                          <a:pt x="1605" y="1243"/>
                          <a:pt x="1605" y="0"/>
                          <a:pt x="811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762" name="Google Shape;16762;p17"/>
                  <p:cNvSpPr/>
                  <p:nvPr/>
                </p:nvSpPr>
                <p:spPr>
                  <a:xfrm rot="-5400000">
                    <a:off x="931975" y="2850975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795" y="1"/>
                        </a:moveTo>
                        <a:cubicBezTo>
                          <a:pt x="1" y="1"/>
                          <a:pt x="1" y="1243"/>
                          <a:pt x="795" y="1243"/>
                        </a:cubicBezTo>
                        <a:cubicBezTo>
                          <a:pt x="1606" y="1243"/>
                          <a:pt x="1606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763" name="Google Shape;16763;p17"/>
                  <p:cNvSpPr/>
                  <p:nvPr/>
                </p:nvSpPr>
                <p:spPr>
                  <a:xfrm rot="-5400000">
                    <a:off x="927875" y="3018600"/>
                    <a:ext cx="40150" cy="3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26" extrusionOk="0">
                        <a:moveTo>
                          <a:pt x="794" y="0"/>
                        </a:moveTo>
                        <a:cubicBezTo>
                          <a:pt x="0" y="0"/>
                          <a:pt x="0" y="1226"/>
                          <a:pt x="794" y="1226"/>
                        </a:cubicBezTo>
                        <a:cubicBezTo>
                          <a:pt x="1605" y="1226"/>
                          <a:pt x="1605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764" name="Google Shape;16764;p17"/>
                  <p:cNvSpPr/>
                  <p:nvPr/>
                </p:nvSpPr>
                <p:spPr>
                  <a:xfrm rot="-5400000">
                    <a:off x="909538" y="2570513"/>
                    <a:ext cx="52225" cy="5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" h="2072" extrusionOk="0">
                        <a:moveTo>
                          <a:pt x="1053" y="0"/>
                        </a:moveTo>
                        <a:cubicBezTo>
                          <a:pt x="467" y="0"/>
                          <a:pt x="1" y="466"/>
                          <a:pt x="1" y="1036"/>
                        </a:cubicBezTo>
                        <a:cubicBezTo>
                          <a:pt x="1" y="1606"/>
                          <a:pt x="467" y="2072"/>
                          <a:pt x="1053" y="2072"/>
                        </a:cubicBezTo>
                        <a:cubicBezTo>
                          <a:pt x="1623" y="2072"/>
                          <a:pt x="2089" y="1606"/>
                          <a:pt x="2089" y="1036"/>
                        </a:cubicBezTo>
                        <a:cubicBezTo>
                          <a:pt x="2089" y="466"/>
                          <a:pt x="1623" y="0"/>
                          <a:pt x="105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765" name="Google Shape;16765;p17"/>
                  <p:cNvSpPr/>
                  <p:nvPr/>
                </p:nvSpPr>
                <p:spPr>
                  <a:xfrm rot="-5400000">
                    <a:off x="795188" y="2524763"/>
                    <a:ext cx="63875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5" h="5714" extrusionOk="0">
                        <a:moveTo>
                          <a:pt x="1277" y="1"/>
                        </a:moveTo>
                        <a:cubicBezTo>
                          <a:pt x="553" y="1"/>
                          <a:pt x="0" y="708"/>
                          <a:pt x="0" y="2296"/>
                        </a:cubicBezTo>
                        <a:cubicBezTo>
                          <a:pt x="0" y="3884"/>
                          <a:pt x="760" y="5386"/>
                          <a:pt x="1277" y="5714"/>
                        </a:cubicBezTo>
                        <a:cubicBezTo>
                          <a:pt x="1778" y="5368"/>
                          <a:pt x="2555" y="3867"/>
                          <a:pt x="2555" y="2296"/>
                        </a:cubicBezTo>
                        <a:cubicBezTo>
                          <a:pt x="2555" y="726"/>
                          <a:pt x="1985" y="1"/>
                          <a:pt x="127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766" name="Google Shape;16766;p17"/>
                  <p:cNvSpPr/>
                  <p:nvPr/>
                </p:nvSpPr>
                <p:spPr>
                  <a:xfrm rot="-5400000">
                    <a:off x="797213" y="2623438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1227" y="0"/>
                        </a:moveTo>
                        <a:cubicBezTo>
                          <a:pt x="938" y="0"/>
                          <a:pt x="692" y="102"/>
                          <a:pt x="501" y="287"/>
                        </a:cubicBezTo>
                        <a:cubicBezTo>
                          <a:pt x="0" y="805"/>
                          <a:pt x="104" y="1703"/>
                          <a:pt x="1226" y="2825"/>
                        </a:cubicBezTo>
                        <a:cubicBezTo>
                          <a:pt x="2225" y="3824"/>
                          <a:pt x="3635" y="4343"/>
                          <a:pt x="4342" y="4343"/>
                        </a:cubicBezTo>
                        <a:cubicBezTo>
                          <a:pt x="4416" y="4343"/>
                          <a:pt x="4482" y="4338"/>
                          <a:pt x="4540" y="4326"/>
                        </a:cubicBezTo>
                        <a:cubicBezTo>
                          <a:pt x="4660" y="3722"/>
                          <a:pt x="4143" y="2117"/>
                          <a:pt x="3038" y="995"/>
                        </a:cubicBezTo>
                        <a:cubicBezTo>
                          <a:pt x="2341" y="299"/>
                          <a:pt x="1720" y="0"/>
                          <a:pt x="122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767" name="Google Shape;16767;p17"/>
                  <p:cNvSpPr/>
                  <p:nvPr/>
                </p:nvSpPr>
                <p:spPr>
                  <a:xfrm rot="-5400000">
                    <a:off x="864225" y="2672750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2296" y="1"/>
                        </a:moveTo>
                        <a:cubicBezTo>
                          <a:pt x="708" y="1"/>
                          <a:pt x="0" y="553"/>
                          <a:pt x="0" y="1278"/>
                        </a:cubicBezTo>
                        <a:cubicBezTo>
                          <a:pt x="0" y="2003"/>
                          <a:pt x="708" y="2555"/>
                          <a:pt x="2296" y="2555"/>
                        </a:cubicBezTo>
                        <a:cubicBezTo>
                          <a:pt x="3866" y="2555"/>
                          <a:pt x="5368" y="1796"/>
                          <a:pt x="5713" y="1278"/>
                        </a:cubicBezTo>
                        <a:cubicBezTo>
                          <a:pt x="5368" y="760"/>
                          <a:pt x="3866" y="1"/>
                          <a:pt x="229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768" name="Google Shape;16768;p17"/>
                  <p:cNvSpPr/>
                  <p:nvPr/>
                </p:nvSpPr>
                <p:spPr>
                  <a:xfrm rot="-5400000">
                    <a:off x="864225" y="2456150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3435" y="1"/>
                        </a:moveTo>
                        <a:cubicBezTo>
                          <a:pt x="1847" y="1"/>
                          <a:pt x="363" y="760"/>
                          <a:pt x="1" y="1278"/>
                        </a:cubicBezTo>
                        <a:cubicBezTo>
                          <a:pt x="363" y="1796"/>
                          <a:pt x="1847" y="2555"/>
                          <a:pt x="3435" y="2555"/>
                        </a:cubicBezTo>
                        <a:cubicBezTo>
                          <a:pt x="5006" y="2555"/>
                          <a:pt x="5713" y="2003"/>
                          <a:pt x="5713" y="1278"/>
                        </a:cubicBezTo>
                        <a:cubicBezTo>
                          <a:pt x="5713" y="553"/>
                          <a:pt x="5006" y="1"/>
                          <a:pt x="343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769" name="Google Shape;16769;p17"/>
                  <p:cNvSpPr/>
                  <p:nvPr/>
                </p:nvSpPr>
                <p:spPr>
                  <a:xfrm rot="-5400000">
                    <a:off x="797213" y="2460338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3438" y="1"/>
                        </a:moveTo>
                        <a:cubicBezTo>
                          <a:pt x="2952" y="1"/>
                          <a:pt x="2332" y="303"/>
                          <a:pt x="1623" y="1012"/>
                        </a:cubicBezTo>
                        <a:cubicBezTo>
                          <a:pt x="518" y="2117"/>
                          <a:pt x="0" y="3722"/>
                          <a:pt x="121" y="4326"/>
                        </a:cubicBezTo>
                        <a:cubicBezTo>
                          <a:pt x="179" y="4338"/>
                          <a:pt x="245" y="4343"/>
                          <a:pt x="319" y="4343"/>
                        </a:cubicBezTo>
                        <a:cubicBezTo>
                          <a:pt x="1026" y="4343"/>
                          <a:pt x="2435" y="3824"/>
                          <a:pt x="3435" y="2825"/>
                        </a:cubicBezTo>
                        <a:cubicBezTo>
                          <a:pt x="4557" y="1720"/>
                          <a:pt x="4661" y="805"/>
                          <a:pt x="4143" y="287"/>
                        </a:cubicBezTo>
                        <a:cubicBezTo>
                          <a:pt x="3959" y="103"/>
                          <a:pt x="3721" y="1"/>
                          <a:pt x="343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770" name="Google Shape;16770;p17"/>
                  <p:cNvSpPr/>
                  <p:nvPr/>
                </p:nvSpPr>
                <p:spPr>
                  <a:xfrm rot="-5400000">
                    <a:off x="741900" y="2660900"/>
                    <a:ext cx="39725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3" extrusionOk="0">
                        <a:moveTo>
                          <a:pt x="794" y="0"/>
                        </a:moveTo>
                        <a:cubicBezTo>
                          <a:pt x="0" y="0"/>
                          <a:pt x="0" y="1243"/>
                          <a:pt x="794" y="1243"/>
                        </a:cubicBezTo>
                        <a:cubicBezTo>
                          <a:pt x="1588" y="1243"/>
                          <a:pt x="1588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771" name="Google Shape;16771;p17"/>
                  <p:cNvSpPr/>
                  <p:nvPr/>
                </p:nvSpPr>
                <p:spPr>
                  <a:xfrm rot="-5400000">
                    <a:off x="745988" y="2493263"/>
                    <a:ext cx="4017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7" h="1244" extrusionOk="0">
                        <a:moveTo>
                          <a:pt x="795" y="1"/>
                        </a:moveTo>
                        <a:cubicBezTo>
                          <a:pt x="1" y="1"/>
                          <a:pt x="1" y="1243"/>
                          <a:pt x="795" y="1243"/>
                        </a:cubicBezTo>
                        <a:cubicBezTo>
                          <a:pt x="1606" y="1243"/>
                          <a:pt x="1606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772" name="Google Shape;16772;p17"/>
                  <p:cNvSpPr/>
                  <p:nvPr/>
                </p:nvSpPr>
                <p:spPr>
                  <a:xfrm rot="-5400000">
                    <a:off x="748000" y="2224275"/>
                    <a:ext cx="60850" cy="52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4" h="2086" extrusionOk="0">
                        <a:moveTo>
                          <a:pt x="1048" y="0"/>
                        </a:moveTo>
                        <a:cubicBezTo>
                          <a:pt x="513" y="0"/>
                          <a:pt x="0" y="414"/>
                          <a:pt x="0" y="1032"/>
                        </a:cubicBezTo>
                        <a:cubicBezTo>
                          <a:pt x="0" y="1619"/>
                          <a:pt x="466" y="2085"/>
                          <a:pt x="1053" y="2085"/>
                        </a:cubicBezTo>
                        <a:cubicBezTo>
                          <a:pt x="1968" y="2085"/>
                          <a:pt x="2434" y="963"/>
                          <a:pt x="1778" y="307"/>
                        </a:cubicBezTo>
                        <a:cubicBezTo>
                          <a:pt x="1566" y="95"/>
                          <a:pt x="1304" y="0"/>
                          <a:pt x="1048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773" name="Google Shape;16773;p17"/>
                  <p:cNvSpPr/>
                  <p:nvPr/>
                </p:nvSpPr>
                <p:spPr>
                  <a:xfrm rot="-5400000">
                    <a:off x="854725" y="2183025"/>
                    <a:ext cx="63900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6" h="5714" extrusionOk="0">
                        <a:moveTo>
                          <a:pt x="1278" y="1"/>
                        </a:moveTo>
                        <a:cubicBezTo>
                          <a:pt x="760" y="363"/>
                          <a:pt x="1" y="1847"/>
                          <a:pt x="1" y="3418"/>
                        </a:cubicBezTo>
                        <a:cubicBezTo>
                          <a:pt x="1" y="5006"/>
                          <a:pt x="553" y="5714"/>
                          <a:pt x="1278" y="5714"/>
                        </a:cubicBezTo>
                        <a:cubicBezTo>
                          <a:pt x="1986" y="5714"/>
                          <a:pt x="2555" y="5006"/>
                          <a:pt x="2555" y="3418"/>
                        </a:cubicBezTo>
                        <a:cubicBezTo>
                          <a:pt x="2555" y="1847"/>
                          <a:pt x="1779" y="363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774" name="Google Shape;16774;p17"/>
                  <p:cNvSpPr/>
                  <p:nvPr/>
                </p:nvSpPr>
                <p:spPr>
                  <a:xfrm rot="-5400000">
                    <a:off x="800125" y="2118525"/>
                    <a:ext cx="116525" cy="108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9" extrusionOk="0">
                        <a:moveTo>
                          <a:pt x="305" y="1"/>
                        </a:moveTo>
                        <a:cubicBezTo>
                          <a:pt x="230" y="1"/>
                          <a:pt x="163" y="7"/>
                          <a:pt x="104" y="18"/>
                        </a:cubicBezTo>
                        <a:cubicBezTo>
                          <a:pt x="0" y="639"/>
                          <a:pt x="518" y="2227"/>
                          <a:pt x="1622" y="3349"/>
                        </a:cubicBezTo>
                        <a:cubicBezTo>
                          <a:pt x="2315" y="4052"/>
                          <a:pt x="2933" y="4349"/>
                          <a:pt x="3420" y="4349"/>
                        </a:cubicBezTo>
                        <a:cubicBezTo>
                          <a:pt x="3711" y="4349"/>
                          <a:pt x="3956" y="4244"/>
                          <a:pt x="4142" y="4057"/>
                        </a:cubicBezTo>
                        <a:cubicBezTo>
                          <a:pt x="4660" y="3556"/>
                          <a:pt x="4557" y="2642"/>
                          <a:pt x="3435" y="1537"/>
                        </a:cubicBezTo>
                        <a:cubicBezTo>
                          <a:pt x="2419" y="521"/>
                          <a:pt x="1022" y="1"/>
                          <a:pt x="30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775" name="Google Shape;16775;p17"/>
                  <p:cNvSpPr/>
                  <p:nvPr/>
                </p:nvSpPr>
                <p:spPr>
                  <a:xfrm rot="-5400000">
                    <a:off x="706963" y="2114213"/>
                    <a:ext cx="142825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3" h="2572" extrusionOk="0">
                        <a:moveTo>
                          <a:pt x="3435" y="0"/>
                        </a:moveTo>
                        <a:cubicBezTo>
                          <a:pt x="1847" y="0"/>
                          <a:pt x="363" y="777"/>
                          <a:pt x="0" y="1277"/>
                        </a:cubicBezTo>
                        <a:cubicBezTo>
                          <a:pt x="363" y="1795"/>
                          <a:pt x="1847" y="2572"/>
                          <a:pt x="3435" y="2572"/>
                        </a:cubicBezTo>
                        <a:cubicBezTo>
                          <a:pt x="5005" y="2572"/>
                          <a:pt x="5713" y="2002"/>
                          <a:pt x="5713" y="1277"/>
                        </a:cubicBezTo>
                        <a:cubicBezTo>
                          <a:pt x="5713" y="570"/>
                          <a:pt x="5005" y="0"/>
                          <a:pt x="343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776" name="Google Shape;16776;p17"/>
                  <p:cNvSpPr/>
                  <p:nvPr/>
                </p:nvSpPr>
                <p:spPr>
                  <a:xfrm rot="-5400000">
                    <a:off x="706950" y="2330825"/>
                    <a:ext cx="142850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72" extrusionOk="0">
                        <a:moveTo>
                          <a:pt x="2296" y="0"/>
                        </a:moveTo>
                        <a:cubicBezTo>
                          <a:pt x="708" y="0"/>
                          <a:pt x="1" y="570"/>
                          <a:pt x="1" y="1277"/>
                        </a:cubicBezTo>
                        <a:cubicBezTo>
                          <a:pt x="1" y="2002"/>
                          <a:pt x="708" y="2572"/>
                          <a:pt x="2296" y="2572"/>
                        </a:cubicBezTo>
                        <a:cubicBezTo>
                          <a:pt x="3867" y="2572"/>
                          <a:pt x="5369" y="1795"/>
                          <a:pt x="5714" y="1277"/>
                        </a:cubicBezTo>
                        <a:cubicBezTo>
                          <a:pt x="5369" y="777"/>
                          <a:pt x="3867" y="0"/>
                          <a:pt x="229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777" name="Google Shape;16777;p17"/>
                  <p:cNvSpPr/>
                  <p:nvPr/>
                </p:nvSpPr>
                <p:spPr>
                  <a:xfrm rot="-5400000">
                    <a:off x="800075" y="2281700"/>
                    <a:ext cx="116525" cy="10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5" extrusionOk="0">
                        <a:moveTo>
                          <a:pt x="4338" y="1"/>
                        </a:moveTo>
                        <a:cubicBezTo>
                          <a:pt x="3621" y="1"/>
                          <a:pt x="2224" y="520"/>
                          <a:pt x="1209" y="1520"/>
                        </a:cubicBezTo>
                        <a:cubicBezTo>
                          <a:pt x="87" y="2642"/>
                          <a:pt x="1" y="3539"/>
                          <a:pt x="501" y="4057"/>
                        </a:cubicBezTo>
                        <a:cubicBezTo>
                          <a:pt x="693" y="4242"/>
                          <a:pt x="936" y="4344"/>
                          <a:pt x="1222" y="4344"/>
                        </a:cubicBezTo>
                        <a:cubicBezTo>
                          <a:pt x="1711" y="4344"/>
                          <a:pt x="2325" y="4046"/>
                          <a:pt x="3021" y="3349"/>
                        </a:cubicBezTo>
                        <a:cubicBezTo>
                          <a:pt x="4143" y="2227"/>
                          <a:pt x="4661" y="622"/>
                          <a:pt x="4540" y="18"/>
                        </a:cubicBezTo>
                        <a:cubicBezTo>
                          <a:pt x="4481" y="7"/>
                          <a:pt x="4413" y="1"/>
                          <a:pt x="433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778" name="Google Shape;16778;p17"/>
                  <p:cNvSpPr/>
                  <p:nvPr/>
                </p:nvSpPr>
                <p:spPr>
                  <a:xfrm rot="-5400000">
                    <a:off x="833600" y="2411275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811" y="0"/>
                        </a:moveTo>
                        <a:cubicBezTo>
                          <a:pt x="0" y="0"/>
                          <a:pt x="0" y="1243"/>
                          <a:pt x="811" y="1243"/>
                        </a:cubicBezTo>
                        <a:cubicBezTo>
                          <a:pt x="1605" y="1243"/>
                          <a:pt x="1605" y="0"/>
                          <a:pt x="811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779" name="Google Shape;16779;p17"/>
                  <p:cNvSpPr/>
                  <p:nvPr/>
                </p:nvSpPr>
                <p:spPr>
                  <a:xfrm rot="-5400000">
                    <a:off x="833163" y="2068263"/>
                    <a:ext cx="40150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3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606" y="1243"/>
                          <a:pt x="1606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780" name="Google Shape;16780;p17"/>
                  <p:cNvSpPr/>
                  <p:nvPr/>
                </p:nvSpPr>
                <p:spPr>
                  <a:xfrm rot="-5400000">
                    <a:off x="931975" y="2158850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794" y="1"/>
                        </a:moveTo>
                        <a:cubicBezTo>
                          <a:pt x="0" y="1"/>
                          <a:pt x="0" y="1243"/>
                          <a:pt x="794" y="1243"/>
                        </a:cubicBezTo>
                        <a:cubicBezTo>
                          <a:pt x="1588" y="1243"/>
                          <a:pt x="1605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781" name="Google Shape;16781;p17"/>
                  <p:cNvSpPr/>
                  <p:nvPr/>
                </p:nvSpPr>
                <p:spPr>
                  <a:xfrm rot="-5400000">
                    <a:off x="928088" y="2326713"/>
                    <a:ext cx="39725" cy="3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26" extrusionOk="0">
                        <a:moveTo>
                          <a:pt x="794" y="0"/>
                        </a:moveTo>
                        <a:cubicBezTo>
                          <a:pt x="0" y="0"/>
                          <a:pt x="0" y="1226"/>
                          <a:pt x="794" y="1226"/>
                        </a:cubicBezTo>
                        <a:cubicBezTo>
                          <a:pt x="1588" y="1226"/>
                          <a:pt x="1588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782" name="Google Shape;16782;p17"/>
                  <p:cNvSpPr/>
                  <p:nvPr/>
                </p:nvSpPr>
                <p:spPr>
                  <a:xfrm rot="-5400000">
                    <a:off x="905375" y="1882550"/>
                    <a:ext cx="60875" cy="52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5" h="2085" extrusionOk="0">
                        <a:moveTo>
                          <a:pt x="1399" y="0"/>
                        </a:moveTo>
                        <a:cubicBezTo>
                          <a:pt x="467" y="0"/>
                          <a:pt x="1" y="1122"/>
                          <a:pt x="657" y="1778"/>
                        </a:cubicBezTo>
                        <a:cubicBezTo>
                          <a:pt x="868" y="1990"/>
                          <a:pt x="1129" y="2085"/>
                          <a:pt x="1384" y="2085"/>
                        </a:cubicBezTo>
                        <a:cubicBezTo>
                          <a:pt x="1920" y="2085"/>
                          <a:pt x="2434" y="1667"/>
                          <a:pt x="2434" y="1036"/>
                        </a:cubicBezTo>
                        <a:cubicBezTo>
                          <a:pt x="2434" y="466"/>
                          <a:pt x="1968" y="0"/>
                          <a:pt x="1399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783" name="Google Shape;16783;p17"/>
                  <p:cNvSpPr/>
                  <p:nvPr/>
                </p:nvSpPr>
                <p:spPr>
                  <a:xfrm rot="-5400000">
                    <a:off x="795188" y="1832663"/>
                    <a:ext cx="63875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5" h="5714" extrusionOk="0">
                        <a:moveTo>
                          <a:pt x="1278" y="1"/>
                        </a:moveTo>
                        <a:cubicBezTo>
                          <a:pt x="553" y="1"/>
                          <a:pt x="1" y="708"/>
                          <a:pt x="1" y="2296"/>
                        </a:cubicBezTo>
                        <a:cubicBezTo>
                          <a:pt x="1" y="3884"/>
                          <a:pt x="760" y="5368"/>
                          <a:pt x="1278" y="5714"/>
                        </a:cubicBezTo>
                        <a:cubicBezTo>
                          <a:pt x="1778" y="5368"/>
                          <a:pt x="2555" y="3867"/>
                          <a:pt x="2555" y="2296"/>
                        </a:cubicBezTo>
                        <a:cubicBezTo>
                          <a:pt x="2555" y="726"/>
                          <a:pt x="1985" y="1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784" name="Google Shape;16784;p17"/>
                  <p:cNvSpPr/>
                  <p:nvPr/>
                </p:nvSpPr>
                <p:spPr>
                  <a:xfrm rot="-5400000">
                    <a:off x="797213" y="1931338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1223" y="0"/>
                        </a:moveTo>
                        <a:cubicBezTo>
                          <a:pt x="936" y="0"/>
                          <a:pt x="693" y="102"/>
                          <a:pt x="501" y="287"/>
                        </a:cubicBezTo>
                        <a:cubicBezTo>
                          <a:pt x="1" y="805"/>
                          <a:pt x="104" y="1703"/>
                          <a:pt x="1209" y="2825"/>
                        </a:cubicBezTo>
                        <a:cubicBezTo>
                          <a:pt x="2224" y="3824"/>
                          <a:pt x="3635" y="4343"/>
                          <a:pt x="4342" y="4343"/>
                        </a:cubicBezTo>
                        <a:cubicBezTo>
                          <a:pt x="4416" y="4343"/>
                          <a:pt x="4483" y="4338"/>
                          <a:pt x="4540" y="4326"/>
                        </a:cubicBezTo>
                        <a:cubicBezTo>
                          <a:pt x="4661" y="3722"/>
                          <a:pt x="4143" y="2117"/>
                          <a:pt x="3038" y="995"/>
                        </a:cubicBezTo>
                        <a:cubicBezTo>
                          <a:pt x="2331" y="299"/>
                          <a:pt x="1713" y="0"/>
                          <a:pt x="122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785" name="Google Shape;16785;p17"/>
                  <p:cNvSpPr/>
                  <p:nvPr/>
                </p:nvSpPr>
                <p:spPr>
                  <a:xfrm rot="-5400000">
                    <a:off x="864225" y="1980650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2296" y="1"/>
                        </a:moveTo>
                        <a:cubicBezTo>
                          <a:pt x="708" y="1"/>
                          <a:pt x="1" y="553"/>
                          <a:pt x="1" y="1278"/>
                        </a:cubicBezTo>
                        <a:cubicBezTo>
                          <a:pt x="1" y="2003"/>
                          <a:pt x="708" y="2555"/>
                          <a:pt x="2296" y="2555"/>
                        </a:cubicBezTo>
                        <a:cubicBezTo>
                          <a:pt x="3867" y="2555"/>
                          <a:pt x="5368" y="1796"/>
                          <a:pt x="5713" y="1278"/>
                        </a:cubicBezTo>
                        <a:cubicBezTo>
                          <a:pt x="5368" y="760"/>
                          <a:pt x="3867" y="1"/>
                          <a:pt x="229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786" name="Google Shape;16786;p17"/>
                  <p:cNvSpPr/>
                  <p:nvPr/>
                </p:nvSpPr>
                <p:spPr>
                  <a:xfrm rot="-5400000">
                    <a:off x="864225" y="1764050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3418" y="1"/>
                        </a:moveTo>
                        <a:cubicBezTo>
                          <a:pt x="1848" y="1"/>
                          <a:pt x="346" y="760"/>
                          <a:pt x="1" y="1278"/>
                        </a:cubicBezTo>
                        <a:cubicBezTo>
                          <a:pt x="346" y="1796"/>
                          <a:pt x="1848" y="2555"/>
                          <a:pt x="3418" y="2555"/>
                        </a:cubicBezTo>
                        <a:cubicBezTo>
                          <a:pt x="5006" y="2555"/>
                          <a:pt x="5714" y="2003"/>
                          <a:pt x="5714" y="1278"/>
                        </a:cubicBezTo>
                        <a:cubicBezTo>
                          <a:pt x="5714" y="553"/>
                          <a:pt x="5006" y="1"/>
                          <a:pt x="341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787" name="Google Shape;16787;p17"/>
                  <p:cNvSpPr/>
                  <p:nvPr/>
                </p:nvSpPr>
                <p:spPr>
                  <a:xfrm rot="-5400000">
                    <a:off x="797213" y="1768238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3438" y="1"/>
                        </a:moveTo>
                        <a:cubicBezTo>
                          <a:pt x="2952" y="1"/>
                          <a:pt x="2332" y="303"/>
                          <a:pt x="1623" y="1012"/>
                        </a:cubicBezTo>
                        <a:cubicBezTo>
                          <a:pt x="501" y="2117"/>
                          <a:pt x="1" y="3722"/>
                          <a:pt x="122" y="4326"/>
                        </a:cubicBezTo>
                        <a:cubicBezTo>
                          <a:pt x="179" y="4338"/>
                          <a:pt x="245" y="4343"/>
                          <a:pt x="320" y="4343"/>
                        </a:cubicBezTo>
                        <a:cubicBezTo>
                          <a:pt x="1026" y="4343"/>
                          <a:pt x="2436" y="3824"/>
                          <a:pt x="3435" y="2825"/>
                        </a:cubicBezTo>
                        <a:cubicBezTo>
                          <a:pt x="4557" y="1720"/>
                          <a:pt x="4661" y="805"/>
                          <a:pt x="4143" y="287"/>
                        </a:cubicBezTo>
                        <a:cubicBezTo>
                          <a:pt x="3959" y="103"/>
                          <a:pt x="3721" y="1"/>
                          <a:pt x="343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788" name="Google Shape;16788;p17"/>
                  <p:cNvSpPr/>
                  <p:nvPr/>
                </p:nvSpPr>
                <p:spPr>
                  <a:xfrm rot="-5400000">
                    <a:off x="741900" y="1968800"/>
                    <a:ext cx="39725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3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588" y="1243"/>
                          <a:pt x="1588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789" name="Google Shape;16789;p17"/>
                  <p:cNvSpPr/>
                  <p:nvPr/>
                </p:nvSpPr>
                <p:spPr>
                  <a:xfrm rot="-5400000">
                    <a:off x="746213" y="1801363"/>
                    <a:ext cx="397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4" extrusionOk="0">
                        <a:moveTo>
                          <a:pt x="794" y="1"/>
                        </a:moveTo>
                        <a:cubicBezTo>
                          <a:pt x="0" y="1"/>
                          <a:pt x="0" y="1243"/>
                          <a:pt x="794" y="1243"/>
                        </a:cubicBezTo>
                        <a:cubicBezTo>
                          <a:pt x="1588" y="1243"/>
                          <a:pt x="1588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790" name="Google Shape;16790;p17"/>
                  <p:cNvSpPr/>
                  <p:nvPr/>
                </p:nvSpPr>
                <p:spPr>
                  <a:xfrm rot="-5400000">
                    <a:off x="752263" y="1536438"/>
                    <a:ext cx="52225" cy="52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" h="2090" extrusionOk="0">
                        <a:moveTo>
                          <a:pt x="1053" y="1"/>
                        </a:moveTo>
                        <a:cubicBezTo>
                          <a:pt x="467" y="1"/>
                          <a:pt x="1" y="467"/>
                          <a:pt x="1" y="1036"/>
                        </a:cubicBezTo>
                        <a:cubicBezTo>
                          <a:pt x="1" y="1623"/>
                          <a:pt x="467" y="2089"/>
                          <a:pt x="1053" y="2089"/>
                        </a:cubicBezTo>
                        <a:cubicBezTo>
                          <a:pt x="1623" y="2089"/>
                          <a:pt x="2089" y="1623"/>
                          <a:pt x="2089" y="1036"/>
                        </a:cubicBezTo>
                        <a:cubicBezTo>
                          <a:pt x="2089" y="467"/>
                          <a:pt x="1623" y="1"/>
                          <a:pt x="10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791" name="Google Shape;16791;p17"/>
                  <p:cNvSpPr/>
                  <p:nvPr/>
                </p:nvSpPr>
                <p:spPr>
                  <a:xfrm rot="-5400000">
                    <a:off x="854725" y="1491350"/>
                    <a:ext cx="63900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6" h="5714" extrusionOk="0">
                        <a:moveTo>
                          <a:pt x="1278" y="1"/>
                        </a:moveTo>
                        <a:cubicBezTo>
                          <a:pt x="760" y="363"/>
                          <a:pt x="1" y="1847"/>
                          <a:pt x="1" y="3418"/>
                        </a:cubicBezTo>
                        <a:cubicBezTo>
                          <a:pt x="1" y="5006"/>
                          <a:pt x="570" y="5714"/>
                          <a:pt x="1278" y="5714"/>
                        </a:cubicBezTo>
                        <a:cubicBezTo>
                          <a:pt x="2003" y="5714"/>
                          <a:pt x="2555" y="5006"/>
                          <a:pt x="2555" y="3418"/>
                        </a:cubicBezTo>
                        <a:cubicBezTo>
                          <a:pt x="2555" y="1847"/>
                          <a:pt x="1796" y="363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792" name="Google Shape;16792;p17"/>
                  <p:cNvSpPr/>
                  <p:nvPr/>
                </p:nvSpPr>
                <p:spPr>
                  <a:xfrm rot="-5400000">
                    <a:off x="800125" y="1426425"/>
                    <a:ext cx="116525" cy="108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9" extrusionOk="0">
                        <a:moveTo>
                          <a:pt x="306" y="1"/>
                        </a:moveTo>
                        <a:cubicBezTo>
                          <a:pt x="231" y="1"/>
                          <a:pt x="163" y="7"/>
                          <a:pt x="104" y="18"/>
                        </a:cubicBezTo>
                        <a:cubicBezTo>
                          <a:pt x="0" y="639"/>
                          <a:pt x="501" y="2227"/>
                          <a:pt x="1623" y="3349"/>
                        </a:cubicBezTo>
                        <a:cubicBezTo>
                          <a:pt x="2315" y="4052"/>
                          <a:pt x="2933" y="4349"/>
                          <a:pt x="3421" y="4349"/>
                        </a:cubicBezTo>
                        <a:cubicBezTo>
                          <a:pt x="3711" y="4349"/>
                          <a:pt x="3956" y="4244"/>
                          <a:pt x="4143" y="4057"/>
                        </a:cubicBezTo>
                        <a:cubicBezTo>
                          <a:pt x="4660" y="3556"/>
                          <a:pt x="4540" y="2642"/>
                          <a:pt x="3435" y="1537"/>
                        </a:cubicBezTo>
                        <a:cubicBezTo>
                          <a:pt x="2420" y="521"/>
                          <a:pt x="1022" y="1"/>
                          <a:pt x="30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793" name="Google Shape;16793;p17"/>
                  <p:cNvSpPr/>
                  <p:nvPr/>
                </p:nvSpPr>
                <p:spPr>
                  <a:xfrm rot="-5400000">
                    <a:off x="706950" y="1422100"/>
                    <a:ext cx="142850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72" extrusionOk="0">
                        <a:moveTo>
                          <a:pt x="3435" y="0"/>
                        </a:moveTo>
                        <a:cubicBezTo>
                          <a:pt x="1847" y="0"/>
                          <a:pt x="363" y="777"/>
                          <a:pt x="0" y="1277"/>
                        </a:cubicBezTo>
                        <a:cubicBezTo>
                          <a:pt x="363" y="1795"/>
                          <a:pt x="1847" y="2572"/>
                          <a:pt x="3435" y="2572"/>
                        </a:cubicBezTo>
                        <a:cubicBezTo>
                          <a:pt x="5006" y="2572"/>
                          <a:pt x="5713" y="2002"/>
                          <a:pt x="5713" y="1277"/>
                        </a:cubicBezTo>
                        <a:cubicBezTo>
                          <a:pt x="5713" y="570"/>
                          <a:pt x="5006" y="0"/>
                          <a:pt x="343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794" name="Google Shape;16794;p17"/>
                  <p:cNvSpPr/>
                  <p:nvPr/>
                </p:nvSpPr>
                <p:spPr>
                  <a:xfrm rot="-5400000">
                    <a:off x="706950" y="1638700"/>
                    <a:ext cx="142850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72" extrusionOk="0">
                        <a:moveTo>
                          <a:pt x="2296" y="0"/>
                        </a:moveTo>
                        <a:cubicBezTo>
                          <a:pt x="708" y="0"/>
                          <a:pt x="0" y="570"/>
                          <a:pt x="0" y="1277"/>
                        </a:cubicBezTo>
                        <a:cubicBezTo>
                          <a:pt x="0" y="2002"/>
                          <a:pt x="708" y="2572"/>
                          <a:pt x="2296" y="2572"/>
                        </a:cubicBezTo>
                        <a:cubicBezTo>
                          <a:pt x="3866" y="2572"/>
                          <a:pt x="5368" y="1795"/>
                          <a:pt x="5713" y="1277"/>
                        </a:cubicBezTo>
                        <a:cubicBezTo>
                          <a:pt x="5368" y="777"/>
                          <a:pt x="3866" y="0"/>
                          <a:pt x="229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795" name="Google Shape;16795;p17"/>
                  <p:cNvSpPr/>
                  <p:nvPr/>
                </p:nvSpPr>
                <p:spPr>
                  <a:xfrm rot="-5400000">
                    <a:off x="800075" y="1589575"/>
                    <a:ext cx="116525" cy="10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5" extrusionOk="0">
                        <a:moveTo>
                          <a:pt x="4338" y="1"/>
                        </a:moveTo>
                        <a:cubicBezTo>
                          <a:pt x="3621" y="1"/>
                          <a:pt x="2224" y="520"/>
                          <a:pt x="1208" y="1520"/>
                        </a:cubicBezTo>
                        <a:cubicBezTo>
                          <a:pt x="87" y="2642"/>
                          <a:pt x="0" y="3539"/>
                          <a:pt x="501" y="4057"/>
                        </a:cubicBezTo>
                        <a:cubicBezTo>
                          <a:pt x="692" y="4242"/>
                          <a:pt x="935" y="4344"/>
                          <a:pt x="1221" y="4344"/>
                        </a:cubicBezTo>
                        <a:cubicBezTo>
                          <a:pt x="1710" y="4344"/>
                          <a:pt x="2324" y="4046"/>
                          <a:pt x="3021" y="3349"/>
                        </a:cubicBezTo>
                        <a:cubicBezTo>
                          <a:pt x="4143" y="2227"/>
                          <a:pt x="4660" y="622"/>
                          <a:pt x="4540" y="18"/>
                        </a:cubicBezTo>
                        <a:cubicBezTo>
                          <a:pt x="4481" y="7"/>
                          <a:pt x="4413" y="1"/>
                          <a:pt x="433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796" name="Google Shape;16796;p17"/>
                  <p:cNvSpPr/>
                  <p:nvPr/>
                </p:nvSpPr>
                <p:spPr>
                  <a:xfrm rot="-5400000">
                    <a:off x="833600" y="1719175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812" y="0"/>
                        </a:moveTo>
                        <a:cubicBezTo>
                          <a:pt x="1" y="0"/>
                          <a:pt x="1" y="1243"/>
                          <a:pt x="812" y="1243"/>
                        </a:cubicBezTo>
                        <a:cubicBezTo>
                          <a:pt x="1606" y="1243"/>
                          <a:pt x="1606" y="0"/>
                          <a:pt x="81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797" name="Google Shape;16797;p17"/>
                  <p:cNvSpPr/>
                  <p:nvPr/>
                </p:nvSpPr>
                <p:spPr>
                  <a:xfrm rot="-5400000">
                    <a:off x="833150" y="1376150"/>
                    <a:ext cx="40175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7" h="1243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606" y="1243"/>
                          <a:pt x="1606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798" name="Google Shape;16798;p17"/>
                  <p:cNvSpPr/>
                  <p:nvPr/>
                </p:nvSpPr>
                <p:spPr>
                  <a:xfrm rot="-5400000">
                    <a:off x="909538" y="1186288"/>
                    <a:ext cx="52225" cy="5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" h="2072" extrusionOk="0">
                        <a:moveTo>
                          <a:pt x="1053" y="0"/>
                        </a:moveTo>
                        <a:cubicBezTo>
                          <a:pt x="466" y="0"/>
                          <a:pt x="0" y="466"/>
                          <a:pt x="0" y="1036"/>
                        </a:cubicBezTo>
                        <a:cubicBezTo>
                          <a:pt x="0" y="1606"/>
                          <a:pt x="466" y="2072"/>
                          <a:pt x="1053" y="2072"/>
                        </a:cubicBezTo>
                        <a:cubicBezTo>
                          <a:pt x="1623" y="2072"/>
                          <a:pt x="2089" y="1606"/>
                          <a:pt x="2089" y="1036"/>
                        </a:cubicBezTo>
                        <a:cubicBezTo>
                          <a:pt x="2089" y="466"/>
                          <a:pt x="1623" y="0"/>
                          <a:pt x="105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799" name="Google Shape;16799;p17"/>
                  <p:cNvSpPr/>
                  <p:nvPr/>
                </p:nvSpPr>
                <p:spPr>
                  <a:xfrm rot="-5400000">
                    <a:off x="794963" y="1140763"/>
                    <a:ext cx="64325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73" h="5714" extrusionOk="0">
                        <a:moveTo>
                          <a:pt x="1295" y="1"/>
                        </a:moveTo>
                        <a:cubicBezTo>
                          <a:pt x="570" y="1"/>
                          <a:pt x="1" y="708"/>
                          <a:pt x="1" y="2296"/>
                        </a:cubicBezTo>
                        <a:cubicBezTo>
                          <a:pt x="1" y="3884"/>
                          <a:pt x="777" y="5386"/>
                          <a:pt x="1295" y="5714"/>
                        </a:cubicBezTo>
                        <a:cubicBezTo>
                          <a:pt x="1796" y="5368"/>
                          <a:pt x="2572" y="3867"/>
                          <a:pt x="2572" y="2296"/>
                        </a:cubicBezTo>
                        <a:cubicBezTo>
                          <a:pt x="2572" y="726"/>
                          <a:pt x="2003" y="1"/>
                          <a:pt x="129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800" name="Google Shape;16800;p17"/>
                  <p:cNvSpPr/>
                  <p:nvPr/>
                </p:nvSpPr>
                <p:spPr>
                  <a:xfrm rot="-5400000">
                    <a:off x="797438" y="1239438"/>
                    <a:ext cx="11607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43" h="4344" extrusionOk="0">
                        <a:moveTo>
                          <a:pt x="1214" y="0"/>
                        </a:moveTo>
                        <a:cubicBezTo>
                          <a:pt x="927" y="0"/>
                          <a:pt x="685" y="102"/>
                          <a:pt x="501" y="287"/>
                        </a:cubicBezTo>
                        <a:cubicBezTo>
                          <a:pt x="0" y="805"/>
                          <a:pt x="104" y="1703"/>
                          <a:pt x="1208" y="2825"/>
                        </a:cubicBezTo>
                        <a:cubicBezTo>
                          <a:pt x="2224" y="3824"/>
                          <a:pt x="3635" y="4343"/>
                          <a:pt x="4341" y="4343"/>
                        </a:cubicBezTo>
                        <a:cubicBezTo>
                          <a:pt x="4416" y="4343"/>
                          <a:pt x="4482" y="4338"/>
                          <a:pt x="4539" y="4326"/>
                        </a:cubicBezTo>
                        <a:cubicBezTo>
                          <a:pt x="4643" y="3722"/>
                          <a:pt x="4142" y="2117"/>
                          <a:pt x="3020" y="995"/>
                        </a:cubicBezTo>
                        <a:cubicBezTo>
                          <a:pt x="2324" y="299"/>
                          <a:pt x="1703" y="0"/>
                          <a:pt x="121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801" name="Google Shape;16801;p17"/>
                  <p:cNvSpPr/>
                  <p:nvPr/>
                </p:nvSpPr>
                <p:spPr>
                  <a:xfrm rot="-5400000">
                    <a:off x="864225" y="1288550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2296" y="1"/>
                        </a:moveTo>
                        <a:cubicBezTo>
                          <a:pt x="709" y="1"/>
                          <a:pt x="1" y="553"/>
                          <a:pt x="1" y="1278"/>
                        </a:cubicBezTo>
                        <a:cubicBezTo>
                          <a:pt x="1" y="2003"/>
                          <a:pt x="709" y="2555"/>
                          <a:pt x="2296" y="2555"/>
                        </a:cubicBezTo>
                        <a:cubicBezTo>
                          <a:pt x="3867" y="2555"/>
                          <a:pt x="5351" y="1796"/>
                          <a:pt x="5714" y="1278"/>
                        </a:cubicBezTo>
                        <a:cubicBezTo>
                          <a:pt x="5351" y="760"/>
                          <a:pt x="3867" y="1"/>
                          <a:pt x="229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802" name="Google Shape;16802;p17"/>
                  <p:cNvSpPr/>
                  <p:nvPr/>
                </p:nvSpPr>
                <p:spPr>
                  <a:xfrm rot="-5400000">
                    <a:off x="864225" y="1071925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3435" y="1"/>
                        </a:moveTo>
                        <a:cubicBezTo>
                          <a:pt x="1847" y="1"/>
                          <a:pt x="345" y="760"/>
                          <a:pt x="0" y="1278"/>
                        </a:cubicBezTo>
                        <a:cubicBezTo>
                          <a:pt x="345" y="1796"/>
                          <a:pt x="1847" y="2555"/>
                          <a:pt x="3435" y="2555"/>
                        </a:cubicBezTo>
                        <a:cubicBezTo>
                          <a:pt x="5006" y="2555"/>
                          <a:pt x="5713" y="2003"/>
                          <a:pt x="5713" y="1278"/>
                        </a:cubicBezTo>
                        <a:cubicBezTo>
                          <a:pt x="5713" y="553"/>
                          <a:pt x="5006" y="1"/>
                          <a:pt x="343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803" name="Google Shape;16803;p17"/>
                  <p:cNvSpPr/>
                  <p:nvPr/>
                </p:nvSpPr>
                <p:spPr>
                  <a:xfrm rot="-5400000">
                    <a:off x="797213" y="1076113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3433" y="1"/>
                        </a:moveTo>
                        <a:cubicBezTo>
                          <a:pt x="2943" y="1"/>
                          <a:pt x="2321" y="303"/>
                          <a:pt x="1623" y="1012"/>
                        </a:cubicBezTo>
                        <a:cubicBezTo>
                          <a:pt x="518" y="2134"/>
                          <a:pt x="0" y="3722"/>
                          <a:pt x="104" y="4326"/>
                        </a:cubicBezTo>
                        <a:cubicBezTo>
                          <a:pt x="163" y="4338"/>
                          <a:pt x="231" y="4343"/>
                          <a:pt x="306" y="4343"/>
                        </a:cubicBezTo>
                        <a:cubicBezTo>
                          <a:pt x="1025" y="4343"/>
                          <a:pt x="2435" y="3824"/>
                          <a:pt x="3435" y="2825"/>
                        </a:cubicBezTo>
                        <a:cubicBezTo>
                          <a:pt x="4557" y="1720"/>
                          <a:pt x="4660" y="805"/>
                          <a:pt x="4142" y="287"/>
                        </a:cubicBezTo>
                        <a:cubicBezTo>
                          <a:pt x="3958" y="103"/>
                          <a:pt x="3718" y="1"/>
                          <a:pt x="343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804" name="Google Shape;16804;p17"/>
                  <p:cNvSpPr/>
                  <p:nvPr/>
                </p:nvSpPr>
                <p:spPr>
                  <a:xfrm rot="-5400000">
                    <a:off x="741900" y="1276700"/>
                    <a:ext cx="39725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3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589" y="1243"/>
                          <a:pt x="1589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805" name="Google Shape;16805;p17"/>
                  <p:cNvSpPr/>
                  <p:nvPr/>
                </p:nvSpPr>
                <p:spPr>
                  <a:xfrm rot="-5400000">
                    <a:off x="746213" y="1109263"/>
                    <a:ext cx="397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4" extrusionOk="0">
                        <a:moveTo>
                          <a:pt x="795" y="1"/>
                        </a:moveTo>
                        <a:cubicBezTo>
                          <a:pt x="1" y="1"/>
                          <a:pt x="1" y="1243"/>
                          <a:pt x="795" y="1243"/>
                        </a:cubicBezTo>
                        <a:cubicBezTo>
                          <a:pt x="1589" y="1243"/>
                          <a:pt x="1589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806" name="Google Shape;16806;p17"/>
                  <p:cNvSpPr/>
                  <p:nvPr/>
                </p:nvSpPr>
                <p:spPr>
                  <a:xfrm rot="-5400000">
                    <a:off x="758338" y="996813"/>
                    <a:ext cx="4017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7" h="1244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606" y="1243"/>
                          <a:pt x="1606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807" name="Google Shape;16807;p17"/>
                  <p:cNvSpPr/>
                  <p:nvPr/>
                </p:nvSpPr>
                <p:spPr>
                  <a:xfrm rot="-5400000">
                    <a:off x="932188" y="1466963"/>
                    <a:ext cx="397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4" extrusionOk="0">
                        <a:moveTo>
                          <a:pt x="794" y="1"/>
                        </a:moveTo>
                        <a:cubicBezTo>
                          <a:pt x="0" y="1"/>
                          <a:pt x="0" y="1243"/>
                          <a:pt x="794" y="1243"/>
                        </a:cubicBezTo>
                        <a:cubicBezTo>
                          <a:pt x="1588" y="1243"/>
                          <a:pt x="1588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808" name="Google Shape;16808;p17"/>
                  <p:cNvSpPr/>
                  <p:nvPr/>
                </p:nvSpPr>
                <p:spPr>
                  <a:xfrm rot="-5400000">
                    <a:off x="928088" y="1634613"/>
                    <a:ext cx="39725" cy="3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26" extrusionOk="0">
                        <a:moveTo>
                          <a:pt x="795" y="0"/>
                        </a:moveTo>
                        <a:cubicBezTo>
                          <a:pt x="1" y="0"/>
                          <a:pt x="1" y="1226"/>
                          <a:pt x="795" y="1226"/>
                        </a:cubicBezTo>
                        <a:cubicBezTo>
                          <a:pt x="1589" y="1226"/>
                          <a:pt x="1589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16809" name="Google Shape;16809;p17"/>
                <p:cNvSpPr/>
                <p:nvPr/>
              </p:nvSpPr>
              <p:spPr>
                <a:xfrm>
                  <a:off x="7993500" y="4945725"/>
                  <a:ext cx="52225" cy="5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9" h="2072" extrusionOk="0">
                      <a:moveTo>
                        <a:pt x="1053" y="0"/>
                      </a:moveTo>
                      <a:cubicBezTo>
                        <a:pt x="484" y="0"/>
                        <a:pt x="0" y="466"/>
                        <a:pt x="0" y="1036"/>
                      </a:cubicBezTo>
                      <a:cubicBezTo>
                        <a:pt x="0" y="1606"/>
                        <a:pt x="484" y="2072"/>
                        <a:pt x="1053" y="2072"/>
                      </a:cubicBezTo>
                      <a:cubicBezTo>
                        <a:pt x="1623" y="2072"/>
                        <a:pt x="2089" y="1606"/>
                        <a:pt x="2089" y="1036"/>
                      </a:cubicBezTo>
                      <a:cubicBezTo>
                        <a:pt x="2089" y="466"/>
                        <a:pt x="1623" y="0"/>
                        <a:pt x="105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810" name="Google Shape;16810;p17"/>
                <p:cNvSpPr/>
                <p:nvPr/>
              </p:nvSpPr>
              <p:spPr>
                <a:xfrm>
                  <a:off x="7987875" y="4791675"/>
                  <a:ext cx="63900" cy="1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6" h="5714" extrusionOk="0">
                      <a:moveTo>
                        <a:pt x="1278" y="1"/>
                      </a:moveTo>
                      <a:cubicBezTo>
                        <a:pt x="553" y="1"/>
                        <a:pt x="1" y="708"/>
                        <a:pt x="1" y="2296"/>
                      </a:cubicBezTo>
                      <a:cubicBezTo>
                        <a:pt x="1" y="3884"/>
                        <a:pt x="760" y="5386"/>
                        <a:pt x="1278" y="5714"/>
                      </a:cubicBezTo>
                      <a:cubicBezTo>
                        <a:pt x="1796" y="5386"/>
                        <a:pt x="2555" y="3867"/>
                        <a:pt x="2555" y="2296"/>
                      </a:cubicBezTo>
                      <a:cubicBezTo>
                        <a:pt x="2555" y="726"/>
                        <a:pt x="2003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811" name="Google Shape;16811;p17"/>
                <p:cNvSpPr/>
                <p:nvPr/>
              </p:nvSpPr>
              <p:spPr>
                <a:xfrm>
                  <a:off x="7880000" y="4837150"/>
                  <a:ext cx="116550" cy="10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2" h="4344" extrusionOk="0">
                      <a:moveTo>
                        <a:pt x="1227" y="0"/>
                      </a:moveTo>
                      <a:cubicBezTo>
                        <a:pt x="938" y="0"/>
                        <a:pt x="693" y="102"/>
                        <a:pt x="501" y="287"/>
                      </a:cubicBezTo>
                      <a:cubicBezTo>
                        <a:pt x="1" y="805"/>
                        <a:pt x="105" y="1703"/>
                        <a:pt x="1226" y="2825"/>
                      </a:cubicBezTo>
                      <a:cubicBezTo>
                        <a:pt x="2226" y="3824"/>
                        <a:pt x="3636" y="4343"/>
                        <a:pt x="4342" y="4343"/>
                      </a:cubicBezTo>
                      <a:cubicBezTo>
                        <a:pt x="4416" y="4343"/>
                        <a:pt x="4483" y="4338"/>
                        <a:pt x="4540" y="4326"/>
                      </a:cubicBezTo>
                      <a:cubicBezTo>
                        <a:pt x="4661" y="3722"/>
                        <a:pt x="4143" y="2117"/>
                        <a:pt x="3039" y="995"/>
                      </a:cubicBezTo>
                      <a:cubicBezTo>
                        <a:pt x="2342" y="299"/>
                        <a:pt x="1721" y="0"/>
                        <a:pt x="122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812" name="Google Shape;16812;p17"/>
                <p:cNvSpPr/>
                <p:nvPr/>
              </p:nvSpPr>
              <p:spPr>
                <a:xfrm>
                  <a:off x="7839875" y="4939675"/>
                  <a:ext cx="142850" cy="6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4" h="2556" extrusionOk="0">
                      <a:moveTo>
                        <a:pt x="2296" y="1"/>
                      </a:moveTo>
                      <a:cubicBezTo>
                        <a:pt x="726" y="1"/>
                        <a:pt x="1" y="553"/>
                        <a:pt x="1" y="1278"/>
                      </a:cubicBezTo>
                      <a:cubicBezTo>
                        <a:pt x="1" y="2003"/>
                        <a:pt x="726" y="2555"/>
                        <a:pt x="2296" y="2555"/>
                      </a:cubicBezTo>
                      <a:cubicBezTo>
                        <a:pt x="3867" y="2555"/>
                        <a:pt x="5369" y="1796"/>
                        <a:pt x="5714" y="1278"/>
                      </a:cubicBezTo>
                      <a:cubicBezTo>
                        <a:pt x="5369" y="760"/>
                        <a:pt x="3867" y="1"/>
                        <a:pt x="229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813" name="Google Shape;16813;p17"/>
                <p:cNvSpPr/>
                <p:nvPr/>
              </p:nvSpPr>
              <p:spPr>
                <a:xfrm>
                  <a:off x="8056925" y="4939675"/>
                  <a:ext cx="142425" cy="6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7" h="2556" extrusionOk="0">
                      <a:moveTo>
                        <a:pt x="3418" y="1"/>
                      </a:moveTo>
                      <a:cubicBezTo>
                        <a:pt x="1847" y="1"/>
                        <a:pt x="346" y="760"/>
                        <a:pt x="0" y="1278"/>
                      </a:cubicBezTo>
                      <a:cubicBezTo>
                        <a:pt x="346" y="1796"/>
                        <a:pt x="1847" y="2555"/>
                        <a:pt x="3418" y="2555"/>
                      </a:cubicBezTo>
                      <a:cubicBezTo>
                        <a:pt x="4988" y="2555"/>
                        <a:pt x="5696" y="2003"/>
                        <a:pt x="5696" y="1278"/>
                      </a:cubicBezTo>
                      <a:cubicBezTo>
                        <a:pt x="5696" y="553"/>
                        <a:pt x="4988" y="1"/>
                        <a:pt x="34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814" name="Google Shape;16814;p17"/>
                <p:cNvSpPr/>
                <p:nvPr/>
              </p:nvSpPr>
              <p:spPr>
                <a:xfrm>
                  <a:off x="8043125" y="4837150"/>
                  <a:ext cx="116525" cy="10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1" h="4344" extrusionOk="0">
                      <a:moveTo>
                        <a:pt x="3437" y="1"/>
                      </a:moveTo>
                      <a:cubicBezTo>
                        <a:pt x="2951" y="1"/>
                        <a:pt x="2332" y="303"/>
                        <a:pt x="1622" y="1012"/>
                      </a:cubicBezTo>
                      <a:cubicBezTo>
                        <a:pt x="518" y="2117"/>
                        <a:pt x="0" y="3722"/>
                        <a:pt x="121" y="4326"/>
                      </a:cubicBezTo>
                      <a:cubicBezTo>
                        <a:pt x="178" y="4338"/>
                        <a:pt x="245" y="4343"/>
                        <a:pt x="319" y="4343"/>
                      </a:cubicBezTo>
                      <a:cubicBezTo>
                        <a:pt x="1025" y="4343"/>
                        <a:pt x="2437" y="3824"/>
                        <a:pt x="3452" y="2825"/>
                      </a:cubicBezTo>
                      <a:cubicBezTo>
                        <a:pt x="4557" y="1720"/>
                        <a:pt x="4660" y="805"/>
                        <a:pt x="4142" y="287"/>
                      </a:cubicBezTo>
                      <a:cubicBezTo>
                        <a:pt x="3958" y="103"/>
                        <a:pt x="3720" y="1"/>
                        <a:pt x="34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815" name="Google Shape;16815;p17"/>
                <p:cNvSpPr/>
                <p:nvPr/>
              </p:nvSpPr>
              <p:spPr>
                <a:xfrm>
                  <a:off x="7816150" y="4890275"/>
                  <a:ext cx="39725" cy="3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1227" extrusionOk="0">
                      <a:moveTo>
                        <a:pt x="794" y="1"/>
                      </a:moveTo>
                      <a:cubicBezTo>
                        <a:pt x="0" y="1"/>
                        <a:pt x="0" y="1226"/>
                        <a:pt x="794" y="1226"/>
                      </a:cubicBezTo>
                      <a:cubicBezTo>
                        <a:pt x="1588" y="1226"/>
                        <a:pt x="1588" y="1"/>
                        <a:pt x="79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816" name="Google Shape;16816;p17"/>
                <p:cNvSpPr/>
                <p:nvPr/>
              </p:nvSpPr>
              <p:spPr>
                <a:xfrm>
                  <a:off x="8329625" y="4851225"/>
                  <a:ext cx="63875" cy="1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5" h="5714" extrusionOk="0">
                      <a:moveTo>
                        <a:pt x="1278" y="1"/>
                      </a:moveTo>
                      <a:cubicBezTo>
                        <a:pt x="760" y="363"/>
                        <a:pt x="0" y="1847"/>
                        <a:pt x="0" y="3418"/>
                      </a:cubicBezTo>
                      <a:cubicBezTo>
                        <a:pt x="0" y="5006"/>
                        <a:pt x="553" y="5714"/>
                        <a:pt x="1278" y="5714"/>
                      </a:cubicBezTo>
                      <a:cubicBezTo>
                        <a:pt x="2003" y="5714"/>
                        <a:pt x="2555" y="5006"/>
                        <a:pt x="2555" y="3418"/>
                      </a:cubicBezTo>
                      <a:cubicBezTo>
                        <a:pt x="2555" y="1847"/>
                        <a:pt x="1795" y="363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817" name="Google Shape;16817;p17"/>
                <p:cNvSpPr/>
                <p:nvPr/>
              </p:nvSpPr>
              <p:spPr>
                <a:xfrm>
                  <a:off x="8384850" y="4840000"/>
                  <a:ext cx="116525" cy="10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1" h="4349" extrusionOk="0">
                      <a:moveTo>
                        <a:pt x="319" y="1"/>
                      </a:moveTo>
                      <a:cubicBezTo>
                        <a:pt x="245" y="1"/>
                        <a:pt x="179" y="7"/>
                        <a:pt x="121" y="18"/>
                      </a:cubicBezTo>
                      <a:cubicBezTo>
                        <a:pt x="1" y="639"/>
                        <a:pt x="518" y="2227"/>
                        <a:pt x="1623" y="3349"/>
                      </a:cubicBezTo>
                      <a:cubicBezTo>
                        <a:pt x="2315" y="4052"/>
                        <a:pt x="2933" y="4349"/>
                        <a:pt x="3425" y="4349"/>
                      </a:cubicBezTo>
                      <a:cubicBezTo>
                        <a:pt x="3718" y="4349"/>
                        <a:pt x="3967" y="4244"/>
                        <a:pt x="4160" y="4057"/>
                      </a:cubicBezTo>
                      <a:cubicBezTo>
                        <a:pt x="4661" y="3556"/>
                        <a:pt x="4557" y="2642"/>
                        <a:pt x="3435" y="1537"/>
                      </a:cubicBezTo>
                      <a:cubicBezTo>
                        <a:pt x="2435" y="521"/>
                        <a:pt x="1026" y="1"/>
                        <a:pt x="3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818" name="Google Shape;16818;p17"/>
                <p:cNvSpPr/>
                <p:nvPr/>
              </p:nvSpPr>
              <p:spPr>
                <a:xfrm>
                  <a:off x="8221750" y="4840000"/>
                  <a:ext cx="116525" cy="10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1" h="4345" extrusionOk="0">
                      <a:moveTo>
                        <a:pt x="4342" y="1"/>
                      </a:moveTo>
                      <a:cubicBezTo>
                        <a:pt x="3635" y="1"/>
                        <a:pt x="2224" y="520"/>
                        <a:pt x="1209" y="1520"/>
                      </a:cubicBezTo>
                      <a:cubicBezTo>
                        <a:pt x="104" y="2642"/>
                        <a:pt x="1" y="3539"/>
                        <a:pt x="501" y="4057"/>
                      </a:cubicBezTo>
                      <a:cubicBezTo>
                        <a:pt x="692" y="4242"/>
                        <a:pt x="935" y="4344"/>
                        <a:pt x="1222" y="4344"/>
                      </a:cubicBezTo>
                      <a:cubicBezTo>
                        <a:pt x="1710" y="4344"/>
                        <a:pt x="2324" y="4046"/>
                        <a:pt x="3021" y="3349"/>
                      </a:cubicBezTo>
                      <a:cubicBezTo>
                        <a:pt x="4143" y="2227"/>
                        <a:pt x="4661" y="622"/>
                        <a:pt x="4540" y="18"/>
                      </a:cubicBezTo>
                      <a:cubicBezTo>
                        <a:pt x="4482" y="7"/>
                        <a:pt x="4416" y="1"/>
                        <a:pt x="434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819" name="Google Shape;16819;p17"/>
                <p:cNvSpPr/>
                <p:nvPr/>
              </p:nvSpPr>
              <p:spPr>
                <a:xfrm>
                  <a:off x="8169550" y="4874100"/>
                  <a:ext cx="397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1244" extrusionOk="0">
                      <a:moveTo>
                        <a:pt x="794" y="0"/>
                      </a:moveTo>
                      <a:cubicBezTo>
                        <a:pt x="0" y="0"/>
                        <a:pt x="0" y="1243"/>
                        <a:pt x="794" y="1243"/>
                      </a:cubicBezTo>
                      <a:cubicBezTo>
                        <a:pt x="1588" y="1243"/>
                        <a:pt x="1588" y="0"/>
                        <a:pt x="79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820" name="Google Shape;16820;p17"/>
                <p:cNvSpPr/>
                <p:nvPr/>
              </p:nvSpPr>
              <p:spPr>
                <a:xfrm>
                  <a:off x="8512150" y="4873675"/>
                  <a:ext cx="40150" cy="3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1243" extrusionOk="0">
                      <a:moveTo>
                        <a:pt x="811" y="0"/>
                      </a:moveTo>
                      <a:cubicBezTo>
                        <a:pt x="0" y="0"/>
                        <a:pt x="0" y="1243"/>
                        <a:pt x="811" y="1243"/>
                      </a:cubicBezTo>
                      <a:cubicBezTo>
                        <a:pt x="1605" y="1243"/>
                        <a:pt x="1605" y="0"/>
                        <a:pt x="81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821" name="Google Shape;16821;p17"/>
                <p:cNvSpPr/>
                <p:nvPr/>
              </p:nvSpPr>
              <p:spPr>
                <a:xfrm>
                  <a:off x="8421525" y="4972475"/>
                  <a:ext cx="4015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1244" extrusionOk="0">
                      <a:moveTo>
                        <a:pt x="795" y="1"/>
                      </a:moveTo>
                      <a:cubicBezTo>
                        <a:pt x="1" y="1"/>
                        <a:pt x="1" y="1243"/>
                        <a:pt x="795" y="1243"/>
                      </a:cubicBezTo>
                      <a:cubicBezTo>
                        <a:pt x="1606" y="1243"/>
                        <a:pt x="1606" y="1"/>
                        <a:pt x="7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822" name="Google Shape;16822;p17"/>
                <p:cNvSpPr/>
                <p:nvPr/>
              </p:nvSpPr>
              <p:spPr>
                <a:xfrm>
                  <a:off x="8254125" y="4968600"/>
                  <a:ext cx="40150" cy="3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1226" extrusionOk="0">
                      <a:moveTo>
                        <a:pt x="794" y="0"/>
                      </a:moveTo>
                      <a:cubicBezTo>
                        <a:pt x="0" y="0"/>
                        <a:pt x="0" y="1226"/>
                        <a:pt x="794" y="1226"/>
                      </a:cubicBezTo>
                      <a:cubicBezTo>
                        <a:pt x="1605" y="1226"/>
                        <a:pt x="1605" y="0"/>
                        <a:pt x="79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823" name="Google Shape;16823;p17"/>
                <p:cNvSpPr/>
                <p:nvPr/>
              </p:nvSpPr>
              <p:spPr>
                <a:xfrm>
                  <a:off x="8685600" y="4945725"/>
                  <a:ext cx="52225" cy="5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9" h="2072" extrusionOk="0">
                      <a:moveTo>
                        <a:pt x="1053" y="0"/>
                      </a:moveTo>
                      <a:cubicBezTo>
                        <a:pt x="467" y="0"/>
                        <a:pt x="1" y="466"/>
                        <a:pt x="1" y="1036"/>
                      </a:cubicBezTo>
                      <a:cubicBezTo>
                        <a:pt x="1" y="1606"/>
                        <a:pt x="467" y="2072"/>
                        <a:pt x="1053" y="2072"/>
                      </a:cubicBezTo>
                      <a:cubicBezTo>
                        <a:pt x="1623" y="2072"/>
                        <a:pt x="2089" y="1606"/>
                        <a:pt x="2089" y="1036"/>
                      </a:cubicBezTo>
                      <a:cubicBezTo>
                        <a:pt x="2089" y="466"/>
                        <a:pt x="1623" y="0"/>
                        <a:pt x="105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824" name="Google Shape;16824;p17"/>
                <p:cNvSpPr/>
                <p:nvPr/>
              </p:nvSpPr>
              <p:spPr>
                <a:xfrm>
                  <a:off x="8680000" y="4791675"/>
                  <a:ext cx="63875" cy="1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5" h="5714" extrusionOk="0">
                      <a:moveTo>
                        <a:pt x="1277" y="1"/>
                      </a:moveTo>
                      <a:cubicBezTo>
                        <a:pt x="553" y="1"/>
                        <a:pt x="0" y="708"/>
                        <a:pt x="0" y="2296"/>
                      </a:cubicBezTo>
                      <a:cubicBezTo>
                        <a:pt x="0" y="3884"/>
                        <a:pt x="760" y="5386"/>
                        <a:pt x="1277" y="5714"/>
                      </a:cubicBezTo>
                      <a:cubicBezTo>
                        <a:pt x="1778" y="5368"/>
                        <a:pt x="2555" y="3867"/>
                        <a:pt x="2555" y="2296"/>
                      </a:cubicBezTo>
                      <a:cubicBezTo>
                        <a:pt x="2555" y="726"/>
                        <a:pt x="1985" y="1"/>
                        <a:pt x="127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825" name="Google Shape;16825;p17"/>
                <p:cNvSpPr/>
                <p:nvPr/>
              </p:nvSpPr>
              <p:spPr>
                <a:xfrm>
                  <a:off x="8572125" y="4837150"/>
                  <a:ext cx="116525" cy="10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1" h="4344" extrusionOk="0">
                      <a:moveTo>
                        <a:pt x="1227" y="0"/>
                      </a:moveTo>
                      <a:cubicBezTo>
                        <a:pt x="938" y="0"/>
                        <a:pt x="692" y="102"/>
                        <a:pt x="501" y="287"/>
                      </a:cubicBezTo>
                      <a:cubicBezTo>
                        <a:pt x="0" y="805"/>
                        <a:pt x="104" y="1703"/>
                        <a:pt x="1226" y="2825"/>
                      </a:cubicBezTo>
                      <a:cubicBezTo>
                        <a:pt x="2225" y="3824"/>
                        <a:pt x="3635" y="4343"/>
                        <a:pt x="4342" y="4343"/>
                      </a:cubicBezTo>
                      <a:cubicBezTo>
                        <a:pt x="4416" y="4343"/>
                        <a:pt x="4482" y="4338"/>
                        <a:pt x="4540" y="4326"/>
                      </a:cubicBezTo>
                      <a:cubicBezTo>
                        <a:pt x="4660" y="3722"/>
                        <a:pt x="4143" y="2117"/>
                        <a:pt x="3038" y="995"/>
                      </a:cubicBezTo>
                      <a:cubicBezTo>
                        <a:pt x="2341" y="299"/>
                        <a:pt x="1720" y="0"/>
                        <a:pt x="122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826" name="Google Shape;16826;p17"/>
                <p:cNvSpPr/>
                <p:nvPr/>
              </p:nvSpPr>
              <p:spPr>
                <a:xfrm>
                  <a:off x="8532000" y="4939675"/>
                  <a:ext cx="142850" cy="6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4" h="2556" extrusionOk="0">
                      <a:moveTo>
                        <a:pt x="2296" y="1"/>
                      </a:moveTo>
                      <a:cubicBezTo>
                        <a:pt x="708" y="1"/>
                        <a:pt x="0" y="553"/>
                        <a:pt x="0" y="1278"/>
                      </a:cubicBezTo>
                      <a:cubicBezTo>
                        <a:pt x="0" y="2003"/>
                        <a:pt x="708" y="2555"/>
                        <a:pt x="2296" y="2555"/>
                      </a:cubicBezTo>
                      <a:cubicBezTo>
                        <a:pt x="3866" y="2555"/>
                        <a:pt x="5368" y="1796"/>
                        <a:pt x="5713" y="1278"/>
                      </a:cubicBezTo>
                      <a:cubicBezTo>
                        <a:pt x="5368" y="760"/>
                        <a:pt x="3866" y="1"/>
                        <a:pt x="229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827" name="Google Shape;16827;p17"/>
                <p:cNvSpPr/>
                <p:nvPr/>
              </p:nvSpPr>
              <p:spPr>
                <a:xfrm>
                  <a:off x="8748600" y="4939675"/>
                  <a:ext cx="142850" cy="6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4" h="2556" extrusionOk="0">
                      <a:moveTo>
                        <a:pt x="3435" y="1"/>
                      </a:moveTo>
                      <a:cubicBezTo>
                        <a:pt x="1847" y="1"/>
                        <a:pt x="363" y="760"/>
                        <a:pt x="1" y="1278"/>
                      </a:cubicBezTo>
                      <a:cubicBezTo>
                        <a:pt x="363" y="1796"/>
                        <a:pt x="1847" y="2555"/>
                        <a:pt x="3435" y="2555"/>
                      </a:cubicBezTo>
                      <a:cubicBezTo>
                        <a:pt x="5006" y="2555"/>
                        <a:pt x="5713" y="2003"/>
                        <a:pt x="5713" y="1278"/>
                      </a:cubicBezTo>
                      <a:cubicBezTo>
                        <a:pt x="5713" y="553"/>
                        <a:pt x="5006" y="1"/>
                        <a:pt x="343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828" name="Google Shape;16828;p17"/>
                <p:cNvSpPr/>
                <p:nvPr/>
              </p:nvSpPr>
              <p:spPr>
                <a:xfrm>
                  <a:off x="8735225" y="4837150"/>
                  <a:ext cx="116525" cy="10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1" h="4344" extrusionOk="0">
                      <a:moveTo>
                        <a:pt x="3438" y="1"/>
                      </a:moveTo>
                      <a:cubicBezTo>
                        <a:pt x="2952" y="1"/>
                        <a:pt x="2332" y="303"/>
                        <a:pt x="1623" y="1012"/>
                      </a:cubicBezTo>
                      <a:cubicBezTo>
                        <a:pt x="518" y="2117"/>
                        <a:pt x="0" y="3722"/>
                        <a:pt x="121" y="4326"/>
                      </a:cubicBezTo>
                      <a:cubicBezTo>
                        <a:pt x="179" y="4338"/>
                        <a:pt x="245" y="4343"/>
                        <a:pt x="319" y="4343"/>
                      </a:cubicBezTo>
                      <a:cubicBezTo>
                        <a:pt x="1026" y="4343"/>
                        <a:pt x="2435" y="3824"/>
                        <a:pt x="3435" y="2825"/>
                      </a:cubicBezTo>
                      <a:cubicBezTo>
                        <a:pt x="4557" y="1720"/>
                        <a:pt x="4661" y="805"/>
                        <a:pt x="4143" y="287"/>
                      </a:cubicBezTo>
                      <a:cubicBezTo>
                        <a:pt x="3959" y="103"/>
                        <a:pt x="3721" y="1"/>
                        <a:pt x="343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829" name="Google Shape;16829;p17"/>
                <p:cNvSpPr/>
                <p:nvPr/>
              </p:nvSpPr>
              <p:spPr>
                <a:xfrm>
                  <a:off x="8946700" y="4979050"/>
                  <a:ext cx="39725" cy="3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1226" extrusionOk="0">
                      <a:moveTo>
                        <a:pt x="794" y="0"/>
                      </a:moveTo>
                      <a:cubicBezTo>
                        <a:pt x="0" y="0"/>
                        <a:pt x="0" y="1226"/>
                        <a:pt x="794" y="1226"/>
                      </a:cubicBezTo>
                      <a:cubicBezTo>
                        <a:pt x="1588" y="1226"/>
                        <a:pt x="1588" y="0"/>
                        <a:pt x="79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16830" name="Google Shape;16830;p17"/>
                <p:cNvGrpSpPr/>
                <p:nvPr/>
              </p:nvGrpSpPr>
              <p:grpSpPr>
                <a:xfrm>
                  <a:off x="190375" y="114825"/>
                  <a:ext cx="266250" cy="4913850"/>
                  <a:chOff x="250000" y="213525"/>
                  <a:chExt cx="266250" cy="4913850"/>
                </a:xfrm>
              </p:grpSpPr>
              <p:grpSp>
                <p:nvGrpSpPr>
                  <p:cNvPr id="16831" name="Google Shape;16831;p17"/>
                  <p:cNvGrpSpPr/>
                  <p:nvPr/>
                </p:nvGrpSpPr>
                <p:grpSpPr>
                  <a:xfrm rot="10800000">
                    <a:off x="250000" y="2657925"/>
                    <a:ext cx="266250" cy="2469450"/>
                    <a:chOff x="701350" y="1022525"/>
                    <a:chExt cx="266250" cy="2469450"/>
                  </a:xfrm>
                </p:grpSpPr>
                <p:sp>
                  <p:nvSpPr>
                    <p:cNvPr id="16832" name="Google Shape;16832;p17"/>
                    <p:cNvSpPr/>
                    <p:nvPr/>
                  </p:nvSpPr>
                  <p:spPr>
                    <a:xfrm rot="-5400000">
                      <a:off x="-381513" y="2380187"/>
                      <a:ext cx="2182127" cy="164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6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833" name="Google Shape;16833;p17"/>
                    <p:cNvSpPr/>
                    <p:nvPr/>
                  </p:nvSpPr>
                  <p:spPr>
                    <a:xfrm rot="-5400000">
                      <a:off x="909538" y="32626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84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84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834" name="Google Shape;16834;p17"/>
                    <p:cNvSpPr/>
                    <p:nvPr/>
                  </p:nvSpPr>
                  <p:spPr>
                    <a:xfrm rot="-5400000">
                      <a:off x="795175" y="321687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86"/>
                            <a:pt x="1278" y="5714"/>
                          </a:cubicBezTo>
                          <a:cubicBezTo>
                            <a:pt x="1796" y="5386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2003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835" name="Google Shape;16835;p17"/>
                    <p:cNvSpPr/>
                    <p:nvPr/>
                  </p:nvSpPr>
                  <p:spPr>
                    <a:xfrm rot="-5400000">
                      <a:off x="797200" y="3315550"/>
                      <a:ext cx="116550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2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5" y="1703"/>
                            <a:pt x="1226" y="2825"/>
                          </a:cubicBezTo>
                          <a:cubicBezTo>
                            <a:pt x="2226" y="3824"/>
                            <a:pt x="3636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9" y="995"/>
                          </a:cubicBezTo>
                          <a:cubicBezTo>
                            <a:pt x="2342" y="299"/>
                            <a:pt x="1721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836" name="Google Shape;16836;p17"/>
                    <p:cNvSpPr/>
                    <p:nvPr/>
                  </p:nvSpPr>
                  <p:spPr>
                    <a:xfrm rot="-5400000">
                      <a:off x="864225" y="336487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26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26" y="2555"/>
                            <a:pt x="2296" y="2555"/>
                          </a:cubicBezTo>
                          <a:cubicBezTo>
                            <a:pt x="3867" y="2555"/>
                            <a:pt x="5369" y="1796"/>
                            <a:pt x="5714" y="1278"/>
                          </a:cubicBezTo>
                          <a:cubicBezTo>
                            <a:pt x="5369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837" name="Google Shape;16837;p17"/>
                    <p:cNvSpPr/>
                    <p:nvPr/>
                  </p:nvSpPr>
                  <p:spPr>
                    <a:xfrm rot="-5400000">
                      <a:off x="864438" y="3148038"/>
                      <a:ext cx="142425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7" h="2556" extrusionOk="0">
                          <a:moveTo>
                            <a:pt x="3418" y="1"/>
                          </a:moveTo>
                          <a:cubicBezTo>
                            <a:pt x="1847" y="1"/>
                            <a:pt x="346" y="760"/>
                            <a:pt x="0" y="1278"/>
                          </a:cubicBezTo>
                          <a:cubicBezTo>
                            <a:pt x="346" y="1796"/>
                            <a:pt x="1847" y="2555"/>
                            <a:pt x="3418" y="2555"/>
                          </a:cubicBezTo>
                          <a:cubicBezTo>
                            <a:pt x="4988" y="2555"/>
                            <a:pt x="5696" y="2003"/>
                            <a:pt x="5696" y="1278"/>
                          </a:cubicBezTo>
                          <a:cubicBezTo>
                            <a:pt x="5696" y="553"/>
                            <a:pt x="4988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838" name="Google Shape;16838;p17"/>
                    <p:cNvSpPr/>
                    <p:nvPr/>
                  </p:nvSpPr>
                  <p:spPr>
                    <a:xfrm rot="-5400000">
                      <a:off x="797213" y="3152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7" y="1"/>
                          </a:moveTo>
                          <a:cubicBezTo>
                            <a:pt x="2951" y="1"/>
                            <a:pt x="2332" y="303"/>
                            <a:pt x="1622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8" y="4338"/>
                            <a:pt x="245" y="4343"/>
                            <a:pt x="319" y="4343"/>
                          </a:cubicBezTo>
                          <a:cubicBezTo>
                            <a:pt x="1025" y="4343"/>
                            <a:pt x="2437" y="3824"/>
                            <a:pt x="3452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20" y="1"/>
                            <a:pt x="343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839" name="Google Shape;16839;p17"/>
                    <p:cNvSpPr/>
                    <p:nvPr/>
                  </p:nvSpPr>
                  <p:spPr>
                    <a:xfrm rot="-5400000">
                      <a:off x="849775" y="3456775"/>
                      <a:ext cx="39725" cy="306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7" extrusionOk="0">
                          <a:moveTo>
                            <a:pt x="794" y="1"/>
                          </a:moveTo>
                          <a:cubicBezTo>
                            <a:pt x="0" y="1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840" name="Google Shape;16840;p17"/>
                    <p:cNvSpPr/>
                    <p:nvPr/>
                  </p:nvSpPr>
                  <p:spPr>
                    <a:xfrm rot="-5400000">
                      <a:off x="741688" y="335281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841" name="Google Shape;16841;p17"/>
                    <p:cNvSpPr/>
                    <p:nvPr/>
                  </p:nvSpPr>
                  <p:spPr>
                    <a:xfrm rot="-5400000">
                      <a:off x="746000" y="31853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842" name="Google Shape;16842;p17"/>
                    <p:cNvSpPr/>
                    <p:nvPr/>
                  </p:nvSpPr>
                  <p:spPr>
                    <a:xfrm rot="-5400000">
                      <a:off x="752475" y="2920425"/>
                      <a:ext cx="51800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72" h="2090" extrusionOk="0">
                          <a:moveTo>
                            <a:pt x="1036" y="1"/>
                          </a:moveTo>
                          <a:cubicBezTo>
                            <a:pt x="466" y="1"/>
                            <a:pt x="0" y="467"/>
                            <a:pt x="0" y="1036"/>
                          </a:cubicBezTo>
                          <a:cubicBezTo>
                            <a:pt x="0" y="1623"/>
                            <a:pt x="466" y="2089"/>
                            <a:pt x="1036" y="2089"/>
                          </a:cubicBezTo>
                          <a:cubicBezTo>
                            <a:pt x="1605" y="2089"/>
                            <a:pt x="2071" y="1623"/>
                            <a:pt x="2071" y="1036"/>
                          </a:cubicBezTo>
                          <a:cubicBezTo>
                            <a:pt x="2071" y="467"/>
                            <a:pt x="1605" y="1"/>
                            <a:pt x="103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843" name="Google Shape;16843;p17"/>
                    <p:cNvSpPr/>
                    <p:nvPr/>
                  </p:nvSpPr>
                  <p:spPr>
                    <a:xfrm rot="-5400000">
                      <a:off x="854738" y="2875138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0" y="1847"/>
                            <a:pt x="0" y="3418"/>
                          </a:cubicBezTo>
                          <a:cubicBezTo>
                            <a:pt x="0" y="5006"/>
                            <a:pt x="553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5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844" name="Google Shape;16844;p17"/>
                    <p:cNvSpPr/>
                    <p:nvPr/>
                  </p:nvSpPr>
                  <p:spPr>
                    <a:xfrm rot="-5400000">
                      <a:off x="800125" y="2810650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19" y="1"/>
                          </a:moveTo>
                          <a:cubicBezTo>
                            <a:pt x="245" y="1"/>
                            <a:pt x="179" y="7"/>
                            <a:pt x="121" y="18"/>
                          </a:cubicBezTo>
                          <a:cubicBezTo>
                            <a:pt x="1" y="639"/>
                            <a:pt x="518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5" y="4349"/>
                          </a:cubicBezTo>
                          <a:cubicBezTo>
                            <a:pt x="3718" y="4349"/>
                            <a:pt x="3967" y="4244"/>
                            <a:pt x="4160" y="4057"/>
                          </a:cubicBezTo>
                          <a:cubicBezTo>
                            <a:pt x="4661" y="3556"/>
                            <a:pt x="4557" y="2642"/>
                            <a:pt x="3435" y="1537"/>
                          </a:cubicBezTo>
                          <a:cubicBezTo>
                            <a:pt x="2435" y="521"/>
                            <a:pt x="1026" y="1"/>
                            <a:pt x="319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845" name="Google Shape;16845;p17"/>
                    <p:cNvSpPr/>
                    <p:nvPr/>
                  </p:nvSpPr>
                  <p:spPr>
                    <a:xfrm rot="-5400000">
                      <a:off x="706950" y="28063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1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4" y="2002"/>
                            <a:pt x="5714" y="1277"/>
                          </a:cubicBezTo>
                          <a:cubicBezTo>
                            <a:pt x="5714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846" name="Google Shape;16846;p17"/>
                    <p:cNvSpPr/>
                    <p:nvPr/>
                  </p:nvSpPr>
                  <p:spPr>
                    <a:xfrm rot="-5400000">
                      <a:off x="706950" y="30229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25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847" name="Google Shape;16847;p17"/>
                    <p:cNvSpPr/>
                    <p:nvPr/>
                  </p:nvSpPr>
                  <p:spPr>
                    <a:xfrm rot="-5400000">
                      <a:off x="800075" y="29738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42" y="1"/>
                          </a:moveTo>
                          <a:cubicBezTo>
                            <a:pt x="3635" y="1"/>
                            <a:pt x="2224" y="520"/>
                            <a:pt x="1209" y="1520"/>
                          </a:cubicBezTo>
                          <a:cubicBezTo>
                            <a:pt x="104" y="2642"/>
                            <a:pt x="1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2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2" y="7"/>
                            <a:pt x="4416" y="1"/>
                            <a:pt x="4342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848" name="Google Shape;16848;p17"/>
                    <p:cNvSpPr/>
                    <p:nvPr/>
                  </p:nvSpPr>
                  <p:spPr>
                    <a:xfrm rot="-5400000">
                      <a:off x="833813" y="31031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849" name="Google Shape;16849;p17"/>
                    <p:cNvSpPr/>
                    <p:nvPr/>
                  </p:nvSpPr>
                  <p:spPr>
                    <a:xfrm rot="-5400000">
                      <a:off x="833163" y="27603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850" name="Google Shape;16850;p17"/>
                    <p:cNvSpPr/>
                    <p:nvPr/>
                  </p:nvSpPr>
                  <p:spPr>
                    <a:xfrm rot="-5400000">
                      <a:off x="931975" y="28509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851" name="Google Shape;16851;p17"/>
                    <p:cNvSpPr/>
                    <p:nvPr/>
                  </p:nvSpPr>
                  <p:spPr>
                    <a:xfrm rot="-5400000">
                      <a:off x="927875" y="3018600"/>
                      <a:ext cx="40150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605" y="1226"/>
                            <a:pt x="1605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852" name="Google Shape;16852;p17"/>
                    <p:cNvSpPr/>
                    <p:nvPr/>
                  </p:nvSpPr>
                  <p:spPr>
                    <a:xfrm rot="-5400000">
                      <a:off x="909538" y="25705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7" y="0"/>
                            <a:pt x="1" y="466"/>
                            <a:pt x="1" y="1036"/>
                          </a:cubicBezTo>
                          <a:cubicBezTo>
                            <a:pt x="1" y="1606"/>
                            <a:pt x="467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853" name="Google Shape;16853;p17"/>
                    <p:cNvSpPr/>
                    <p:nvPr/>
                  </p:nvSpPr>
                  <p:spPr>
                    <a:xfrm rot="-5400000">
                      <a:off x="795188" y="25247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7" y="1"/>
                          </a:moveTo>
                          <a:cubicBezTo>
                            <a:pt x="553" y="1"/>
                            <a:pt x="0" y="708"/>
                            <a:pt x="0" y="2296"/>
                          </a:cubicBezTo>
                          <a:cubicBezTo>
                            <a:pt x="0" y="3884"/>
                            <a:pt x="760" y="5386"/>
                            <a:pt x="1277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854" name="Google Shape;16854;p17"/>
                    <p:cNvSpPr/>
                    <p:nvPr/>
                  </p:nvSpPr>
                  <p:spPr>
                    <a:xfrm rot="-5400000">
                      <a:off x="797213" y="2623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2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26" y="2825"/>
                          </a:cubicBezTo>
                          <a:cubicBezTo>
                            <a:pt x="2225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2" y="4338"/>
                            <a:pt x="4540" y="4326"/>
                          </a:cubicBezTo>
                          <a:cubicBezTo>
                            <a:pt x="4660" y="3722"/>
                            <a:pt x="4143" y="2117"/>
                            <a:pt x="3038" y="995"/>
                          </a:cubicBezTo>
                          <a:cubicBezTo>
                            <a:pt x="2341" y="299"/>
                            <a:pt x="1720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855" name="Google Shape;16855;p17"/>
                    <p:cNvSpPr/>
                    <p:nvPr/>
                  </p:nvSpPr>
                  <p:spPr>
                    <a:xfrm rot="-5400000">
                      <a:off x="864225" y="26727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0" y="553"/>
                            <a:pt x="0" y="1278"/>
                          </a:cubicBezTo>
                          <a:cubicBezTo>
                            <a:pt x="0" y="2003"/>
                            <a:pt x="708" y="2555"/>
                            <a:pt x="2296" y="2555"/>
                          </a:cubicBezTo>
                          <a:cubicBezTo>
                            <a:pt x="3866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6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856" name="Google Shape;16856;p17"/>
                    <p:cNvSpPr/>
                    <p:nvPr/>
                  </p:nvSpPr>
                  <p:spPr>
                    <a:xfrm rot="-5400000">
                      <a:off x="864225" y="24561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63" y="760"/>
                            <a:pt x="1" y="1278"/>
                          </a:cubicBezTo>
                          <a:cubicBezTo>
                            <a:pt x="363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857" name="Google Shape;16857;p17"/>
                    <p:cNvSpPr/>
                    <p:nvPr/>
                  </p:nvSpPr>
                  <p:spPr>
                    <a:xfrm rot="-5400000">
                      <a:off x="797213" y="2460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9" y="4338"/>
                            <a:pt x="245" y="4343"/>
                            <a:pt x="319" y="4343"/>
                          </a:cubicBezTo>
                          <a:cubicBezTo>
                            <a:pt x="1026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858" name="Google Shape;16858;p17"/>
                    <p:cNvSpPr/>
                    <p:nvPr/>
                  </p:nvSpPr>
                  <p:spPr>
                    <a:xfrm rot="-5400000">
                      <a:off x="741900" y="26609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859" name="Google Shape;16859;p17"/>
                    <p:cNvSpPr/>
                    <p:nvPr/>
                  </p:nvSpPr>
                  <p:spPr>
                    <a:xfrm rot="-5400000">
                      <a:off x="745988" y="24932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860" name="Google Shape;16860;p17"/>
                    <p:cNvSpPr/>
                    <p:nvPr/>
                  </p:nvSpPr>
                  <p:spPr>
                    <a:xfrm rot="-5400000">
                      <a:off x="748000" y="2224275"/>
                      <a:ext cx="60850" cy="52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4" h="2086" extrusionOk="0">
                          <a:moveTo>
                            <a:pt x="1048" y="0"/>
                          </a:moveTo>
                          <a:cubicBezTo>
                            <a:pt x="513" y="0"/>
                            <a:pt x="0" y="414"/>
                            <a:pt x="0" y="1032"/>
                          </a:cubicBezTo>
                          <a:cubicBezTo>
                            <a:pt x="0" y="1619"/>
                            <a:pt x="466" y="2085"/>
                            <a:pt x="1053" y="2085"/>
                          </a:cubicBezTo>
                          <a:cubicBezTo>
                            <a:pt x="1968" y="2085"/>
                            <a:pt x="2434" y="963"/>
                            <a:pt x="1778" y="307"/>
                          </a:cubicBezTo>
                          <a:cubicBezTo>
                            <a:pt x="1566" y="95"/>
                            <a:pt x="1304" y="0"/>
                            <a:pt x="1048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861" name="Google Shape;16861;p17"/>
                    <p:cNvSpPr/>
                    <p:nvPr/>
                  </p:nvSpPr>
                  <p:spPr>
                    <a:xfrm rot="-5400000">
                      <a:off x="854725" y="218302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53" y="5714"/>
                            <a:pt x="1278" y="5714"/>
                          </a:cubicBezTo>
                          <a:cubicBezTo>
                            <a:pt x="1986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79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862" name="Google Shape;16862;p17"/>
                    <p:cNvSpPr/>
                    <p:nvPr/>
                  </p:nvSpPr>
                  <p:spPr>
                    <a:xfrm rot="-5400000">
                      <a:off x="800125" y="21185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5" y="1"/>
                          </a:moveTo>
                          <a:cubicBezTo>
                            <a:pt x="230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18" y="2227"/>
                            <a:pt x="1622" y="3349"/>
                          </a:cubicBezTo>
                          <a:cubicBezTo>
                            <a:pt x="2315" y="4052"/>
                            <a:pt x="2933" y="4349"/>
                            <a:pt x="3420" y="4349"/>
                          </a:cubicBezTo>
                          <a:cubicBezTo>
                            <a:pt x="3711" y="4349"/>
                            <a:pt x="3956" y="4244"/>
                            <a:pt x="4142" y="4057"/>
                          </a:cubicBezTo>
                          <a:cubicBezTo>
                            <a:pt x="4660" y="3556"/>
                            <a:pt x="4557" y="2642"/>
                            <a:pt x="3435" y="1537"/>
                          </a:cubicBezTo>
                          <a:cubicBezTo>
                            <a:pt x="2419" y="521"/>
                            <a:pt x="1022" y="1"/>
                            <a:pt x="30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863" name="Google Shape;16863;p17"/>
                    <p:cNvSpPr/>
                    <p:nvPr/>
                  </p:nvSpPr>
                  <p:spPr>
                    <a:xfrm rot="-5400000">
                      <a:off x="706963" y="2114213"/>
                      <a:ext cx="142825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3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5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5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864" name="Google Shape;16864;p17"/>
                    <p:cNvSpPr/>
                    <p:nvPr/>
                  </p:nvSpPr>
                  <p:spPr>
                    <a:xfrm rot="-5400000">
                      <a:off x="706950" y="23308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1" y="570"/>
                            <a:pt x="1" y="1277"/>
                          </a:cubicBezTo>
                          <a:cubicBezTo>
                            <a:pt x="1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9" y="1795"/>
                            <a:pt x="5714" y="1277"/>
                          </a:cubicBezTo>
                          <a:cubicBezTo>
                            <a:pt x="5369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865" name="Google Shape;16865;p17"/>
                    <p:cNvSpPr/>
                    <p:nvPr/>
                  </p:nvSpPr>
                  <p:spPr>
                    <a:xfrm rot="-5400000">
                      <a:off x="800075" y="22817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9" y="1520"/>
                          </a:cubicBezTo>
                          <a:cubicBezTo>
                            <a:pt x="87" y="2642"/>
                            <a:pt x="1" y="3539"/>
                            <a:pt x="501" y="4057"/>
                          </a:cubicBezTo>
                          <a:cubicBezTo>
                            <a:pt x="693" y="4242"/>
                            <a:pt x="936" y="4344"/>
                            <a:pt x="1222" y="4344"/>
                          </a:cubicBezTo>
                          <a:cubicBezTo>
                            <a:pt x="1711" y="4344"/>
                            <a:pt x="2325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866" name="Google Shape;16866;p17"/>
                    <p:cNvSpPr/>
                    <p:nvPr/>
                  </p:nvSpPr>
                  <p:spPr>
                    <a:xfrm rot="-5400000">
                      <a:off x="833600" y="24112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867" name="Google Shape;16867;p17"/>
                    <p:cNvSpPr/>
                    <p:nvPr/>
                  </p:nvSpPr>
                  <p:spPr>
                    <a:xfrm rot="-5400000">
                      <a:off x="833163" y="20682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868" name="Google Shape;16868;p17"/>
                    <p:cNvSpPr/>
                    <p:nvPr/>
                  </p:nvSpPr>
                  <p:spPr>
                    <a:xfrm rot="-5400000">
                      <a:off x="931975" y="2158850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605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869" name="Google Shape;16869;p17"/>
                    <p:cNvSpPr/>
                    <p:nvPr/>
                  </p:nvSpPr>
                  <p:spPr>
                    <a:xfrm rot="-5400000">
                      <a:off x="928088" y="23267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870" name="Google Shape;16870;p17"/>
                    <p:cNvSpPr/>
                    <p:nvPr/>
                  </p:nvSpPr>
                  <p:spPr>
                    <a:xfrm rot="-5400000">
                      <a:off x="905375" y="1882550"/>
                      <a:ext cx="60875" cy="52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5" h="2085" extrusionOk="0">
                          <a:moveTo>
                            <a:pt x="1399" y="0"/>
                          </a:moveTo>
                          <a:cubicBezTo>
                            <a:pt x="467" y="0"/>
                            <a:pt x="1" y="1122"/>
                            <a:pt x="657" y="1778"/>
                          </a:cubicBezTo>
                          <a:cubicBezTo>
                            <a:pt x="868" y="1990"/>
                            <a:pt x="1129" y="2085"/>
                            <a:pt x="1384" y="2085"/>
                          </a:cubicBezTo>
                          <a:cubicBezTo>
                            <a:pt x="1920" y="2085"/>
                            <a:pt x="2434" y="1667"/>
                            <a:pt x="2434" y="1036"/>
                          </a:cubicBezTo>
                          <a:cubicBezTo>
                            <a:pt x="2434" y="466"/>
                            <a:pt x="1968" y="0"/>
                            <a:pt x="1399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871" name="Google Shape;16871;p17"/>
                    <p:cNvSpPr/>
                    <p:nvPr/>
                  </p:nvSpPr>
                  <p:spPr>
                    <a:xfrm rot="-5400000">
                      <a:off x="795188" y="18326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68"/>
                            <a:pt x="1278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872" name="Google Shape;16872;p17"/>
                    <p:cNvSpPr/>
                    <p:nvPr/>
                  </p:nvSpPr>
                  <p:spPr>
                    <a:xfrm rot="-5400000">
                      <a:off x="797213" y="1931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3" y="0"/>
                          </a:moveTo>
                          <a:cubicBezTo>
                            <a:pt x="936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4" y="1703"/>
                            <a:pt x="1209" y="2825"/>
                          </a:cubicBezTo>
                          <a:cubicBezTo>
                            <a:pt x="2224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8" y="995"/>
                          </a:cubicBezTo>
                          <a:cubicBezTo>
                            <a:pt x="2331" y="299"/>
                            <a:pt x="1713" y="0"/>
                            <a:pt x="122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873" name="Google Shape;16873;p17"/>
                    <p:cNvSpPr/>
                    <p:nvPr/>
                  </p:nvSpPr>
                  <p:spPr>
                    <a:xfrm rot="-5400000">
                      <a:off x="864225" y="19806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8" y="2555"/>
                            <a:pt x="2296" y="2555"/>
                          </a:cubicBezTo>
                          <a:cubicBezTo>
                            <a:pt x="3867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874" name="Google Shape;16874;p17"/>
                    <p:cNvSpPr/>
                    <p:nvPr/>
                  </p:nvSpPr>
                  <p:spPr>
                    <a:xfrm rot="-5400000">
                      <a:off x="864225" y="17640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18" y="1"/>
                          </a:moveTo>
                          <a:cubicBezTo>
                            <a:pt x="1848" y="1"/>
                            <a:pt x="346" y="760"/>
                            <a:pt x="1" y="1278"/>
                          </a:cubicBezTo>
                          <a:cubicBezTo>
                            <a:pt x="346" y="1796"/>
                            <a:pt x="1848" y="2555"/>
                            <a:pt x="3418" y="2555"/>
                          </a:cubicBezTo>
                          <a:cubicBezTo>
                            <a:pt x="5006" y="2555"/>
                            <a:pt x="5714" y="2003"/>
                            <a:pt x="5714" y="1278"/>
                          </a:cubicBezTo>
                          <a:cubicBezTo>
                            <a:pt x="5714" y="553"/>
                            <a:pt x="5006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875" name="Google Shape;16875;p17"/>
                    <p:cNvSpPr/>
                    <p:nvPr/>
                  </p:nvSpPr>
                  <p:spPr>
                    <a:xfrm rot="-5400000">
                      <a:off x="797213" y="17682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01" y="2117"/>
                            <a:pt x="1" y="3722"/>
                            <a:pt x="122" y="4326"/>
                          </a:cubicBezTo>
                          <a:cubicBezTo>
                            <a:pt x="179" y="4338"/>
                            <a:pt x="245" y="4343"/>
                            <a:pt x="320" y="4343"/>
                          </a:cubicBezTo>
                          <a:cubicBezTo>
                            <a:pt x="1026" y="4343"/>
                            <a:pt x="2436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876" name="Google Shape;16876;p17"/>
                    <p:cNvSpPr/>
                    <p:nvPr/>
                  </p:nvSpPr>
                  <p:spPr>
                    <a:xfrm rot="-5400000">
                      <a:off x="741900" y="19688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8" y="1243"/>
                            <a:pt x="1588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877" name="Google Shape;16877;p17"/>
                    <p:cNvSpPr/>
                    <p:nvPr/>
                  </p:nvSpPr>
                  <p:spPr>
                    <a:xfrm rot="-5400000">
                      <a:off x="746213" y="18013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878" name="Google Shape;16878;p17"/>
                    <p:cNvSpPr/>
                    <p:nvPr/>
                  </p:nvSpPr>
                  <p:spPr>
                    <a:xfrm rot="-5400000">
                      <a:off x="752263" y="1536438"/>
                      <a:ext cx="52225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90" extrusionOk="0">
                          <a:moveTo>
                            <a:pt x="1053" y="1"/>
                          </a:moveTo>
                          <a:cubicBezTo>
                            <a:pt x="467" y="1"/>
                            <a:pt x="1" y="467"/>
                            <a:pt x="1" y="1036"/>
                          </a:cubicBezTo>
                          <a:cubicBezTo>
                            <a:pt x="1" y="1623"/>
                            <a:pt x="467" y="2089"/>
                            <a:pt x="1053" y="2089"/>
                          </a:cubicBezTo>
                          <a:cubicBezTo>
                            <a:pt x="1623" y="2089"/>
                            <a:pt x="2089" y="1623"/>
                            <a:pt x="2089" y="1036"/>
                          </a:cubicBezTo>
                          <a:cubicBezTo>
                            <a:pt x="2089" y="467"/>
                            <a:pt x="1623" y="1"/>
                            <a:pt x="10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879" name="Google Shape;16879;p17"/>
                    <p:cNvSpPr/>
                    <p:nvPr/>
                  </p:nvSpPr>
                  <p:spPr>
                    <a:xfrm rot="-5400000">
                      <a:off x="854725" y="1491350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70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6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880" name="Google Shape;16880;p17"/>
                    <p:cNvSpPr/>
                    <p:nvPr/>
                  </p:nvSpPr>
                  <p:spPr>
                    <a:xfrm rot="-5400000">
                      <a:off x="800125" y="14264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6" y="1"/>
                          </a:moveTo>
                          <a:cubicBezTo>
                            <a:pt x="231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01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1" y="4349"/>
                          </a:cubicBezTo>
                          <a:cubicBezTo>
                            <a:pt x="3711" y="4349"/>
                            <a:pt x="3956" y="4244"/>
                            <a:pt x="4143" y="4057"/>
                          </a:cubicBezTo>
                          <a:cubicBezTo>
                            <a:pt x="4660" y="3556"/>
                            <a:pt x="4540" y="2642"/>
                            <a:pt x="3435" y="1537"/>
                          </a:cubicBezTo>
                          <a:cubicBezTo>
                            <a:pt x="2420" y="521"/>
                            <a:pt x="1022" y="1"/>
                            <a:pt x="30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881" name="Google Shape;16881;p17"/>
                    <p:cNvSpPr/>
                    <p:nvPr/>
                  </p:nvSpPr>
                  <p:spPr>
                    <a:xfrm rot="-5400000">
                      <a:off x="706950" y="14221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882" name="Google Shape;16882;p17"/>
                    <p:cNvSpPr/>
                    <p:nvPr/>
                  </p:nvSpPr>
                  <p:spPr>
                    <a:xfrm rot="-5400000">
                      <a:off x="706950" y="16387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6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6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883" name="Google Shape;16883;p17"/>
                    <p:cNvSpPr/>
                    <p:nvPr/>
                  </p:nvSpPr>
                  <p:spPr>
                    <a:xfrm rot="-5400000">
                      <a:off x="800075" y="1589575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8" y="1520"/>
                          </a:cubicBezTo>
                          <a:cubicBezTo>
                            <a:pt x="87" y="2642"/>
                            <a:pt x="0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1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0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884" name="Google Shape;16884;p17"/>
                    <p:cNvSpPr/>
                    <p:nvPr/>
                  </p:nvSpPr>
                  <p:spPr>
                    <a:xfrm rot="-5400000">
                      <a:off x="833600" y="17191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2" y="0"/>
                          </a:moveTo>
                          <a:cubicBezTo>
                            <a:pt x="1" y="0"/>
                            <a:pt x="1" y="1243"/>
                            <a:pt x="812" y="1243"/>
                          </a:cubicBezTo>
                          <a:cubicBezTo>
                            <a:pt x="1606" y="1243"/>
                            <a:pt x="1606" y="0"/>
                            <a:pt x="812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885" name="Google Shape;16885;p17"/>
                    <p:cNvSpPr/>
                    <p:nvPr/>
                  </p:nvSpPr>
                  <p:spPr>
                    <a:xfrm rot="-5400000">
                      <a:off x="833150" y="1376150"/>
                      <a:ext cx="4017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886" name="Google Shape;16886;p17"/>
                    <p:cNvSpPr/>
                    <p:nvPr/>
                  </p:nvSpPr>
                  <p:spPr>
                    <a:xfrm rot="-5400000">
                      <a:off x="909538" y="1186288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6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66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887" name="Google Shape;16887;p17"/>
                    <p:cNvSpPr/>
                    <p:nvPr/>
                  </p:nvSpPr>
                  <p:spPr>
                    <a:xfrm rot="-5400000">
                      <a:off x="794963" y="1140763"/>
                      <a:ext cx="6432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73" h="5714" extrusionOk="0">
                          <a:moveTo>
                            <a:pt x="1295" y="1"/>
                          </a:moveTo>
                          <a:cubicBezTo>
                            <a:pt x="570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77" y="5386"/>
                            <a:pt x="1295" y="5714"/>
                          </a:cubicBezTo>
                          <a:cubicBezTo>
                            <a:pt x="1796" y="5368"/>
                            <a:pt x="2572" y="3867"/>
                            <a:pt x="2572" y="2296"/>
                          </a:cubicBezTo>
                          <a:cubicBezTo>
                            <a:pt x="2572" y="726"/>
                            <a:pt x="2003" y="1"/>
                            <a:pt x="12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888" name="Google Shape;16888;p17"/>
                    <p:cNvSpPr/>
                    <p:nvPr/>
                  </p:nvSpPr>
                  <p:spPr>
                    <a:xfrm rot="-5400000">
                      <a:off x="797438" y="1239438"/>
                      <a:ext cx="11607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43" h="4344" extrusionOk="0">
                          <a:moveTo>
                            <a:pt x="1214" y="0"/>
                          </a:moveTo>
                          <a:cubicBezTo>
                            <a:pt x="927" y="0"/>
                            <a:pt x="685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08" y="2825"/>
                          </a:cubicBezTo>
                          <a:cubicBezTo>
                            <a:pt x="2224" y="3824"/>
                            <a:pt x="3635" y="4343"/>
                            <a:pt x="4341" y="4343"/>
                          </a:cubicBezTo>
                          <a:cubicBezTo>
                            <a:pt x="4416" y="4343"/>
                            <a:pt x="4482" y="4338"/>
                            <a:pt x="4539" y="4326"/>
                          </a:cubicBezTo>
                          <a:cubicBezTo>
                            <a:pt x="4643" y="3722"/>
                            <a:pt x="4142" y="2117"/>
                            <a:pt x="3020" y="995"/>
                          </a:cubicBezTo>
                          <a:cubicBezTo>
                            <a:pt x="2324" y="299"/>
                            <a:pt x="1703" y="0"/>
                            <a:pt x="121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889" name="Google Shape;16889;p17"/>
                    <p:cNvSpPr/>
                    <p:nvPr/>
                  </p:nvSpPr>
                  <p:spPr>
                    <a:xfrm rot="-5400000">
                      <a:off x="864225" y="12885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9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9" y="2555"/>
                            <a:pt x="2296" y="2555"/>
                          </a:cubicBezTo>
                          <a:cubicBezTo>
                            <a:pt x="3867" y="2555"/>
                            <a:pt x="5351" y="1796"/>
                            <a:pt x="5714" y="1278"/>
                          </a:cubicBezTo>
                          <a:cubicBezTo>
                            <a:pt x="5351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890" name="Google Shape;16890;p17"/>
                    <p:cNvSpPr/>
                    <p:nvPr/>
                  </p:nvSpPr>
                  <p:spPr>
                    <a:xfrm rot="-5400000">
                      <a:off x="864225" y="107192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45" y="760"/>
                            <a:pt x="0" y="1278"/>
                          </a:cubicBezTo>
                          <a:cubicBezTo>
                            <a:pt x="345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891" name="Google Shape;16891;p17"/>
                    <p:cNvSpPr/>
                    <p:nvPr/>
                  </p:nvSpPr>
                  <p:spPr>
                    <a:xfrm rot="-5400000">
                      <a:off x="797213" y="1076113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3" y="1"/>
                          </a:moveTo>
                          <a:cubicBezTo>
                            <a:pt x="2943" y="1"/>
                            <a:pt x="2321" y="303"/>
                            <a:pt x="1623" y="1012"/>
                          </a:cubicBezTo>
                          <a:cubicBezTo>
                            <a:pt x="518" y="2134"/>
                            <a:pt x="0" y="3722"/>
                            <a:pt x="104" y="4326"/>
                          </a:cubicBezTo>
                          <a:cubicBezTo>
                            <a:pt x="163" y="4338"/>
                            <a:pt x="231" y="4343"/>
                            <a:pt x="306" y="4343"/>
                          </a:cubicBezTo>
                          <a:cubicBezTo>
                            <a:pt x="1025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18" y="1"/>
                            <a:pt x="343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892" name="Google Shape;16892;p17"/>
                    <p:cNvSpPr/>
                    <p:nvPr/>
                  </p:nvSpPr>
                  <p:spPr>
                    <a:xfrm rot="-5400000">
                      <a:off x="741900" y="12767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893" name="Google Shape;16893;p17"/>
                    <p:cNvSpPr/>
                    <p:nvPr/>
                  </p:nvSpPr>
                  <p:spPr>
                    <a:xfrm rot="-5400000">
                      <a:off x="746213" y="11092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894" name="Google Shape;16894;p17"/>
                    <p:cNvSpPr/>
                    <p:nvPr/>
                  </p:nvSpPr>
                  <p:spPr>
                    <a:xfrm rot="-5400000">
                      <a:off x="833588" y="10270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895" name="Google Shape;16895;p17"/>
                    <p:cNvSpPr/>
                    <p:nvPr/>
                  </p:nvSpPr>
                  <p:spPr>
                    <a:xfrm rot="-5400000">
                      <a:off x="932188" y="14669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896" name="Google Shape;16896;p17"/>
                    <p:cNvSpPr/>
                    <p:nvPr/>
                  </p:nvSpPr>
                  <p:spPr>
                    <a:xfrm rot="-5400000">
                      <a:off x="928088" y="16346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5" y="0"/>
                          </a:moveTo>
                          <a:cubicBezTo>
                            <a:pt x="1" y="0"/>
                            <a:pt x="1" y="1226"/>
                            <a:pt x="795" y="1226"/>
                          </a:cubicBezTo>
                          <a:cubicBezTo>
                            <a:pt x="1589" y="1226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  <p:grpSp>
                <p:nvGrpSpPr>
                  <p:cNvPr id="16897" name="Google Shape;16897;p17"/>
                  <p:cNvGrpSpPr/>
                  <p:nvPr/>
                </p:nvGrpSpPr>
                <p:grpSpPr>
                  <a:xfrm rot="10800000">
                    <a:off x="250000" y="213525"/>
                    <a:ext cx="266250" cy="2486750"/>
                    <a:chOff x="701350" y="992275"/>
                    <a:chExt cx="266250" cy="2486750"/>
                  </a:xfrm>
                </p:grpSpPr>
                <p:sp>
                  <p:nvSpPr>
                    <p:cNvPr id="16898" name="Google Shape;16898;p17"/>
                    <p:cNvSpPr/>
                    <p:nvPr/>
                  </p:nvSpPr>
                  <p:spPr>
                    <a:xfrm rot="-5400000">
                      <a:off x="909538" y="32626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84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84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899" name="Google Shape;16899;p17"/>
                    <p:cNvSpPr/>
                    <p:nvPr/>
                  </p:nvSpPr>
                  <p:spPr>
                    <a:xfrm rot="-5400000">
                      <a:off x="795175" y="321687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86"/>
                            <a:pt x="1278" y="5714"/>
                          </a:cubicBezTo>
                          <a:cubicBezTo>
                            <a:pt x="1796" y="5386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2003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900" name="Google Shape;16900;p17"/>
                    <p:cNvSpPr/>
                    <p:nvPr/>
                  </p:nvSpPr>
                  <p:spPr>
                    <a:xfrm rot="-5400000">
                      <a:off x="797200" y="3315550"/>
                      <a:ext cx="116550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2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5" y="1703"/>
                            <a:pt x="1226" y="2825"/>
                          </a:cubicBezTo>
                          <a:cubicBezTo>
                            <a:pt x="2226" y="3824"/>
                            <a:pt x="3636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9" y="995"/>
                          </a:cubicBezTo>
                          <a:cubicBezTo>
                            <a:pt x="2342" y="299"/>
                            <a:pt x="1721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901" name="Google Shape;16901;p17"/>
                    <p:cNvSpPr/>
                    <p:nvPr/>
                  </p:nvSpPr>
                  <p:spPr>
                    <a:xfrm rot="-5400000">
                      <a:off x="864225" y="336487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26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26" y="2555"/>
                            <a:pt x="2296" y="2555"/>
                          </a:cubicBezTo>
                          <a:cubicBezTo>
                            <a:pt x="3867" y="2555"/>
                            <a:pt x="5369" y="1796"/>
                            <a:pt x="5714" y="1278"/>
                          </a:cubicBezTo>
                          <a:cubicBezTo>
                            <a:pt x="5369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902" name="Google Shape;16902;p17"/>
                    <p:cNvSpPr/>
                    <p:nvPr/>
                  </p:nvSpPr>
                  <p:spPr>
                    <a:xfrm rot="-5400000">
                      <a:off x="864438" y="3148038"/>
                      <a:ext cx="142425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7" h="2556" extrusionOk="0">
                          <a:moveTo>
                            <a:pt x="3418" y="1"/>
                          </a:moveTo>
                          <a:cubicBezTo>
                            <a:pt x="1847" y="1"/>
                            <a:pt x="346" y="760"/>
                            <a:pt x="0" y="1278"/>
                          </a:cubicBezTo>
                          <a:cubicBezTo>
                            <a:pt x="346" y="1796"/>
                            <a:pt x="1847" y="2555"/>
                            <a:pt x="3418" y="2555"/>
                          </a:cubicBezTo>
                          <a:cubicBezTo>
                            <a:pt x="4988" y="2555"/>
                            <a:pt x="5696" y="2003"/>
                            <a:pt x="5696" y="1278"/>
                          </a:cubicBezTo>
                          <a:cubicBezTo>
                            <a:pt x="5696" y="553"/>
                            <a:pt x="4988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903" name="Google Shape;16903;p17"/>
                    <p:cNvSpPr/>
                    <p:nvPr/>
                  </p:nvSpPr>
                  <p:spPr>
                    <a:xfrm rot="-5400000">
                      <a:off x="797213" y="3152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7" y="1"/>
                          </a:moveTo>
                          <a:cubicBezTo>
                            <a:pt x="2951" y="1"/>
                            <a:pt x="2332" y="303"/>
                            <a:pt x="1622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8" y="4338"/>
                            <a:pt x="245" y="4343"/>
                            <a:pt x="319" y="4343"/>
                          </a:cubicBezTo>
                          <a:cubicBezTo>
                            <a:pt x="1025" y="4343"/>
                            <a:pt x="2437" y="3824"/>
                            <a:pt x="3452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20" y="1"/>
                            <a:pt x="343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904" name="Google Shape;16904;p17"/>
                    <p:cNvSpPr/>
                    <p:nvPr/>
                  </p:nvSpPr>
                  <p:spPr>
                    <a:xfrm rot="-5400000">
                      <a:off x="840925" y="3443825"/>
                      <a:ext cx="39725" cy="306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7" extrusionOk="0">
                          <a:moveTo>
                            <a:pt x="794" y="1"/>
                          </a:moveTo>
                          <a:cubicBezTo>
                            <a:pt x="0" y="1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905" name="Google Shape;16905;p17"/>
                    <p:cNvSpPr/>
                    <p:nvPr/>
                  </p:nvSpPr>
                  <p:spPr>
                    <a:xfrm rot="-5400000">
                      <a:off x="746000" y="31853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906" name="Google Shape;16906;p17"/>
                    <p:cNvSpPr/>
                    <p:nvPr/>
                  </p:nvSpPr>
                  <p:spPr>
                    <a:xfrm rot="-5400000">
                      <a:off x="752475" y="2920425"/>
                      <a:ext cx="51800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72" h="2090" extrusionOk="0">
                          <a:moveTo>
                            <a:pt x="1036" y="1"/>
                          </a:moveTo>
                          <a:cubicBezTo>
                            <a:pt x="466" y="1"/>
                            <a:pt x="0" y="467"/>
                            <a:pt x="0" y="1036"/>
                          </a:cubicBezTo>
                          <a:cubicBezTo>
                            <a:pt x="0" y="1623"/>
                            <a:pt x="466" y="2089"/>
                            <a:pt x="1036" y="2089"/>
                          </a:cubicBezTo>
                          <a:cubicBezTo>
                            <a:pt x="1605" y="2089"/>
                            <a:pt x="2071" y="1623"/>
                            <a:pt x="2071" y="1036"/>
                          </a:cubicBezTo>
                          <a:cubicBezTo>
                            <a:pt x="2071" y="467"/>
                            <a:pt x="1605" y="1"/>
                            <a:pt x="103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907" name="Google Shape;16907;p17"/>
                    <p:cNvSpPr/>
                    <p:nvPr/>
                  </p:nvSpPr>
                  <p:spPr>
                    <a:xfrm rot="-5400000">
                      <a:off x="854738" y="2875138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0" y="1847"/>
                            <a:pt x="0" y="3418"/>
                          </a:cubicBezTo>
                          <a:cubicBezTo>
                            <a:pt x="0" y="5006"/>
                            <a:pt x="553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5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908" name="Google Shape;16908;p17"/>
                    <p:cNvSpPr/>
                    <p:nvPr/>
                  </p:nvSpPr>
                  <p:spPr>
                    <a:xfrm rot="-5400000">
                      <a:off x="800125" y="2810650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19" y="1"/>
                          </a:moveTo>
                          <a:cubicBezTo>
                            <a:pt x="245" y="1"/>
                            <a:pt x="179" y="7"/>
                            <a:pt x="121" y="18"/>
                          </a:cubicBezTo>
                          <a:cubicBezTo>
                            <a:pt x="1" y="639"/>
                            <a:pt x="518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5" y="4349"/>
                          </a:cubicBezTo>
                          <a:cubicBezTo>
                            <a:pt x="3718" y="4349"/>
                            <a:pt x="3967" y="4244"/>
                            <a:pt x="4160" y="4057"/>
                          </a:cubicBezTo>
                          <a:cubicBezTo>
                            <a:pt x="4661" y="3556"/>
                            <a:pt x="4557" y="2642"/>
                            <a:pt x="3435" y="1537"/>
                          </a:cubicBezTo>
                          <a:cubicBezTo>
                            <a:pt x="2435" y="521"/>
                            <a:pt x="1026" y="1"/>
                            <a:pt x="319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909" name="Google Shape;16909;p17"/>
                    <p:cNvSpPr/>
                    <p:nvPr/>
                  </p:nvSpPr>
                  <p:spPr>
                    <a:xfrm rot="-5400000">
                      <a:off x="706950" y="28063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1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4" y="2002"/>
                            <a:pt x="5714" y="1277"/>
                          </a:cubicBezTo>
                          <a:cubicBezTo>
                            <a:pt x="5714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910" name="Google Shape;16910;p17"/>
                    <p:cNvSpPr/>
                    <p:nvPr/>
                  </p:nvSpPr>
                  <p:spPr>
                    <a:xfrm rot="-5400000">
                      <a:off x="706950" y="30229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25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911" name="Google Shape;16911;p17"/>
                    <p:cNvSpPr/>
                    <p:nvPr/>
                  </p:nvSpPr>
                  <p:spPr>
                    <a:xfrm rot="-5400000">
                      <a:off x="800075" y="29738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42" y="1"/>
                          </a:moveTo>
                          <a:cubicBezTo>
                            <a:pt x="3635" y="1"/>
                            <a:pt x="2224" y="520"/>
                            <a:pt x="1209" y="1520"/>
                          </a:cubicBezTo>
                          <a:cubicBezTo>
                            <a:pt x="104" y="2642"/>
                            <a:pt x="1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2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2" y="7"/>
                            <a:pt x="4416" y="1"/>
                            <a:pt x="4342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912" name="Google Shape;16912;p17"/>
                    <p:cNvSpPr/>
                    <p:nvPr/>
                  </p:nvSpPr>
                  <p:spPr>
                    <a:xfrm rot="-5400000">
                      <a:off x="833813" y="31031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913" name="Google Shape;16913;p17"/>
                    <p:cNvSpPr/>
                    <p:nvPr/>
                  </p:nvSpPr>
                  <p:spPr>
                    <a:xfrm rot="-5400000">
                      <a:off x="833163" y="27603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914" name="Google Shape;16914;p17"/>
                    <p:cNvSpPr/>
                    <p:nvPr/>
                  </p:nvSpPr>
                  <p:spPr>
                    <a:xfrm rot="-5400000">
                      <a:off x="931975" y="28509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915" name="Google Shape;16915;p17"/>
                    <p:cNvSpPr/>
                    <p:nvPr/>
                  </p:nvSpPr>
                  <p:spPr>
                    <a:xfrm rot="-5400000">
                      <a:off x="927875" y="3018600"/>
                      <a:ext cx="40150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605" y="1226"/>
                            <a:pt x="1605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916" name="Google Shape;16916;p17"/>
                    <p:cNvSpPr/>
                    <p:nvPr/>
                  </p:nvSpPr>
                  <p:spPr>
                    <a:xfrm rot="-5400000">
                      <a:off x="909538" y="25705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7" y="0"/>
                            <a:pt x="1" y="466"/>
                            <a:pt x="1" y="1036"/>
                          </a:cubicBezTo>
                          <a:cubicBezTo>
                            <a:pt x="1" y="1606"/>
                            <a:pt x="467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917" name="Google Shape;16917;p17"/>
                    <p:cNvSpPr/>
                    <p:nvPr/>
                  </p:nvSpPr>
                  <p:spPr>
                    <a:xfrm rot="-5400000">
                      <a:off x="795188" y="25247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7" y="1"/>
                          </a:moveTo>
                          <a:cubicBezTo>
                            <a:pt x="553" y="1"/>
                            <a:pt x="0" y="708"/>
                            <a:pt x="0" y="2296"/>
                          </a:cubicBezTo>
                          <a:cubicBezTo>
                            <a:pt x="0" y="3884"/>
                            <a:pt x="760" y="5386"/>
                            <a:pt x="1277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918" name="Google Shape;16918;p17"/>
                    <p:cNvSpPr/>
                    <p:nvPr/>
                  </p:nvSpPr>
                  <p:spPr>
                    <a:xfrm rot="-5400000">
                      <a:off x="797213" y="2623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2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26" y="2825"/>
                          </a:cubicBezTo>
                          <a:cubicBezTo>
                            <a:pt x="2225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2" y="4338"/>
                            <a:pt x="4540" y="4326"/>
                          </a:cubicBezTo>
                          <a:cubicBezTo>
                            <a:pt x="4660" y="3722"/>
                            <a:pt x="4143" y="2117"/>
                            <a:pt x="3038" y="995"/>
                          </a:cubicBezTo>
                          <a:cubicBezTo>
                            <a:pt x="2341" y="299"/>
                            <a:pt x="1720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919" name="Google Shape;16919;p17"/>
                    <p:cNvSpPr/>
                    <p:nvPr/>
                  </p:nvSpPr>
                  <p:spPr>
                    <a:xfrm rot="-5400000">
                      <a:off x="864225" y="26727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0" y="553"/>
                            <a:pt x="0" y="1278"/>
                          </a:cubicBezTo>
                          <a:cubicBezTo>
                            <a:pt x="0" y="2003"/>
                            <a:pt x="708" y="2555"/>
                            <a:pt x="2296" y="2555"/>
                          </a:cubicBezTo>
                          <a:cubicBezTo>
                            <a:pt x="3866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6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920" name="Google Shape;16920;p17"/>
                    <p:cNvSpPr/>
                    <p:nvPr/>
                  </p:nvSpPr>
                  <p:spPr>
                    <a:xfrm rot="-5400000">
                      <a:off x="864225" y="24561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63" y="760"/>
                            <a:pt x="1" y="1278"/>
                          </a:cubicBezTo>
                          <a:cubicBezTo>
                            <a:pt x="363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921" name="Google Shape;16921;p17"/>
                    <p:cNvSpPr/>
                    <p:nvPr/>
                  </p:nvSpPr>
                  <p:spPr>
                    <a:xfrm rot="-5400000">
                      <a:off x="797213" y="2460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9" y="4338"/>
                            <a:pt x="245" y="4343"/>
                            <a:pt x="319" y="4343"/>
                          </a:cubicBezTo>
                          <a:cubicBezTo>
                            <a:pt x="1026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922" name="Google Shape;16922;p17"/>
                    <p:cNvSpPr/>
                    <p:nvPr/>
                  </p:nvSpPr>
                  <p:spPr>
                    <a:xfrm rot="-5400000">
                      <a:off x="741900" y="26609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923" name="Google Shape;16923;p17"/>
                    <p:cNvSpPr/>
                    <p:nvPr/>
                  </p:nvSpPr>
                  <p:spPr>
                    <a:xfrm rot="-5400000">
                      <a:off x="745988" y="24932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924" name="Google Shape;16924;p17"/>
                    <p:cNvSpPr/>
                    <p:nvPr/>
                  </p:nvSpPr>
                  <p:spPr>
                    <a:xfrm rot="-5400000">
                      <a:off x="748000" y="2224275"/>
                      <a:ext cx="60850" cy="52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4" h="2086" extrusionOk="0">
                          <a:moveTo>
                            <a:pt x="1048" y="0"/>
                          </a:moveTo>
                          <a:cubicBezTo>
                            <a:pt x="513" y="0"/>
                            <a:pt x="0" y="414"/>
                            <a:pt x="0" y="1032"/>
                          </a:cubicBezTo>
                          <a:cubicBezTo>
                            <a:pt x="0" y="1619"/>
                            <a:pt x="466" y="2085"/>
                            <a:pt x="1053" y="2085"/>
                          </a:cubicBezTo>
                          <a:cubicBezTo>
                            <a:pt x="1968" y="2085"/>
                            <a:pt x="2434" y="963"/>
                            <a:pt x="1778" y="307"/>
                          </a:cubicBezTo>
                          <a:cubicBezTo>
                            <a:pt x="1566" y="95"/>
                            <a:pt x="1304" y="0"/>
                            <a:pt x="1048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925" name="Google Shape;16925;p17"/>
                    <p:cNvSpPr/>
                    <p:nvPr/>
                  </p:nvSpPr>
                  <p:spPr>
                    <a:xfrm rot="-5400000">
                      <a:off x="854725" y="218302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53" y="5714"/>
                            <a:pt x="1278" y="5714"/>
                          </a:cubicBezTo>
                          <a:cubicBezTo>
                            <a:pt x="1986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79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926" name="Google Shape;16926;p17"/>
                    <p:cNvSpPr/>
                    <p:nvPr/>
                  </p:nvSpPr>
                  <p:spPr>
                    <a:xfrm rot="-5400000">
                      <a:off x="800125" y="21185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5" y="1"/>
                          </a:moveTo>
                          <a:cubicBezTo>
                            <a:pt x="230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18" y="2227"/>
                            <a:pt x="1622" y="3349"/>
                          </a:cubicBezTo>
                          <a:cubicBezTo>
                            <a:pt x="2315" y="4052"/>
                            <a:pt x="2933" y="4349"/>
                            <a:pt x="3420" y="4349"/>
                          </a:cubicBezTo>
                          <a:cubicBezTo>
                            <a:pt x="3711" y="4349"/>
                            <a:pt x="3956" y="4244"/>
                            <a:pt x="4142" y="4057"/>
                          </a:cubicBezTo>
                          <a:cubicBezTo>
                            <a:pt x="4660" y="3556"/>
                            <a:pt x="4557" y="2642"/>
                            <a:pt x="3435" y="1537"/>
                          </a:cubicBezTo>
                          <a:cubicBezTo>
                            <a:pt x="2419" y="521"/>
                            <a:pt x="1022" y="1"/>
                            <a:pt x="30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927" name="Google Shape;16927;p17"/>
                    <p:cNvSpPr/>
                    <p:nvPr/>
                  </p:nvSpPr>
                  <p:spPr>
                    <a:xfrm rot="-5400000">
                      <a:off x="706963" y="2114213"/>
                      <a:ext cx="142825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3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5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5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928" name="Google Shape;16928;p17"/>
                    <p:cNvSpPr/>
                    <p:nvPr/>
                  </p:nvSpPr>
                  <p:spPr>
                    <a:xfrm rot="-5400000">
                      <a:off x="706950" y="23308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1" y="570"/>
                            <a:pt x="1" y="1277"/>
                          </a:cubicBezTo>
                          <a:cubicBezTo>
                            <a:pt x="1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9" y="1795"/>
                            <a:pt x="5714" y="1277"/>
                          </a:cubicBezTo>
                          <a:cubicBezTo>
                            <a:pt x="5369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929" name="Google Shape;16929;p17"/>
                    <p:cNvSpPr/>
                    <p:nvPr/>
                  </p:nvSpPr>
                  <p:spPr>
                    <a:xfrm rot="-5400000">
                      <a:off x="800075" y="22817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9" y="1520"/>
                          </a:cubicBezTo>
                          <a:cubicBezTo>
                            <a:pt x="87" y="2642"/>
                            <a:pt x="1" y="3539"/>
                            <a:pt x="501" y="4057"/>
                          </a:cubicBezTo>
                          <a:cubicBezTo>
                            <a:pt x="693" y="4242"/>
                            <a:pt x="936" y="4344"/>
                            <a:pt x="1222" y="4344"/>
                          </a:cubicBezTo>
                          <a:cubicBezTo>
                            <a:pt x="1711" y="4344"/>
                            <a:pt x="2325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930" name="Google Shape;16930;p17"/>
                    <p:cNvSpPr/>
                    <p:nvPr/>
                  </p:nvSpPr>
                  <p:spPr>
                    <a:xfrm rot="-5400000">
                      <a:off x="833600" y="24112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931" name="Google Shape;16931;p17"/>
                    <p:cNvSpPr/>
                    <p:nvPr/>
                  </p:nvSpPr>
                  <p:spPr>
                    <a:xfrm rot="-5400000">
                      <a:off x="833163" y="20682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932" name="Google Shape;16932;p17"/>
                    <p:cNvSpPr/>
                    <p:nvPr/>
                  </p:nvSpPr>
                  <p:spPr>
                    <a:xfrm rot="-5400000">
                      <a:off x="931975" y="2158850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605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933" name="Google Shape;16933;p17"/>
                    <p:cNvSpPr/>
                    <p:nvPr/>
                  </p:nvSpPr>
                  <p:spPr>
                    <a:xfrm rot="-5400000">
                      <a:off x="928088" y="23267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934" name="Google Shape;16934;p17"/>
                    <p:cNvSpPr/>
                    <p:nvPr/>
                  </p:nvSpPr>
                  <p:spPr>
                    <a:xfrm rot="-5400000">
                      <a:off x="905375" y="1882550"/>
                      <a:ext cx="60875" cy="52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5" h="2085" extrusionOk="0">
                          <a:moveTo>
                            <a:pt x="1399" y="0"/>
                          </a:moveTo>
                          <a:cubicBezTo>
                            <a:pt x="467" y="0"/>
                            <a:pt x="1" y="1122"/>
                            <a:pt x="657" y="1778"/>
                          </a:cubicBezTo>
                          <a:cubicBezTo>
                            <a:pt x="868" y="1990"/>
                            <a:pt x="1129" y="2085"/>
                            <a:pt x="1384" y="2085"/>
                          </a:cubicBezTo>
                          <a:cubicBezTo>
                            <a:pt x="1920" y="2085"/>
                            <a:pt x="2434" y="1667"/>
                            <a:pt x="2434" y="1036"/>
                          </a:cubicBezTo>
                          <a:cubicBezTo>
                            <a:pt x="2434" y="466"/>
                            <a:pt x="1968" y="0"/>
                            <a:pt x="1399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935" name="Google Shape;16935;p17"/>
                    <p:cNvSpPr/>
                    <p:nvPr/>
                  </p:nvSpPr>
                  <p:spPr>
                    <a:xfrm rot="-5400000">
                      <a:off x="795188" y="18326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68"/>
                            <a:pt x="1278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936" name="Google Shape;16936;p17"/>
                    <p:cNvSpPr/>
                    <p:nvPr/>
                  </p:nvSpPr>
                  <p:spPr>
                    <a:xfrm rot="-5400000">
                      <a:off x="797213" y="1931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3" y="0"/>
                          </a:moveTo>
                          <a:cubicBezTo>
                            <a:pt x="936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4" y="1703"/>
                            <a:pt x="1209" y="2825"/>
                          </a:cubicBezTo>
                          <a:cubicBezTo>
                            <a:pt x="2224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8" y="995"/>
                          </a:cubicBezTo>
                          <a:cubicBezTo>
                            <a:pt x="2331" y="299"/>
                            <a:pt x="1713" y="0"/>
                            <a:pt x="122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937" name="Google Shape;16937;p17"/>
                    <p:cNvSpPr/>
                    <p:nvPr/>
                  </p:nvSpPr>
                  <p:spPr>
                    <a:xfrm rot="-5400000">
                      <a:off x="864225" y="19806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8" y="2555"/>
                            <a:pt x="2296" y="2555"/>
                          </a:cubicBezTo>
                          <a:cubicBezTo>
                            <a:pt x="3867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938" name="Google Shape;16938;p17"/>
                    <p:cNvSpPr/>
                    <p:nvPr/>
                  </p:nvSpPr>
                  <p:spPr>
                    <a:xfrm rot="-5400000">
                      <a:off x="864225" y="17640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18" y="1"/>
                          </a:moveTo>
                          <a:cubicBezTo>
                            <a:pt x="1848" y="1"/>
                            <a:pt x="346" y="760"/>
                            <a:pt x="1" y="1278"/>
                          </a:cubicBezTo>
                          <a:cubicBezTo>
                            <a:pt x="346" y="1796"/>
                            <a:pt x="1848" y="2555"/>
                            <a:pt x="3418" y="2555"/>
                          </a:cubicBezTo>
                          <a:cubicBezTo>
                            <a:pt x="5006" y="2555"/>
                            <a:pt x="5714" y="2003"/>
                            <a:pt x="5714" y="1278"/>
                          </a:cubicBezTo>
                          <a:cubicBezTo>
                            <a:pt x="5714" y="553"/>
                            <a:pt x="5006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939" name="Google Shape;16939;p17"/>
                    <p:cNvSpPr/>
                    <p:nvPr/>
                  </p:nvSpPr>
                  <p:spPr>
                    <a:xfrm rot="-5400000">
                      <a:off x="797213" y="17682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01" y="2117"/>
                            <a:pt x="1" y="3722"/>
                            <a:pt x="122" y="4326"/>
                          </a:cubicBezTo>
                          <a:cubicBezTo>
                            <a:pt x="179" y="4338"/>
                            <a:pt x="245" y="4343"/>
                            <a:pt x="320" y="4343"/>
                          </a:cubicBezTo>
                          <a:cubicBezTo>
                            <a:pt x="1026" y="4343"/>
                            <a:pt x="2436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940" name="Google Shape;16940;p17"/>
                    <p:cNvSpPr/>
                    <p:nvPr/>
                  </p:nvSpPr>
                  <p:spPr>
                    <a:xfrm rot="-5400000">
                      <a:off x="741900" y="19688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8" y="1243"/>
                            <a:pt x="1588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941" name="Google Shape;16941;p17"/>
                    <p:cNvSpPr/>
                    <p:nvPr/>
                  </p:nvSpPr>
                  <p:spPr>
                    <a:xfrm rot="-5400000">
                      <a:off x="746213" y="18013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942" name="Google Shape;16942;p17"/>
                    <p:cNvSpPr/>
                    <p:nvPr/>
                  </p:nvSpPr>
                  <p:spPr>
                    <a:xfrm rot="-5400000">
                      <a:off x="752263" y="1536438"/>
                      <a:ext cx="52225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90" extrusionOk="0">
                          <a:moveTo>
                            <a:pt x="1053" y="1"/>
                          </a:moveTo>
                          <a:cubicBezTo>
                            <a:pt x="467" y="1"/>
                            <a:pt x="1" y="467"/>
                            <a:pt x="1" y="1036"/>
                          </a:cubicBezTo>
                          <a:cubicBezTo>
                            <a:pt x="1" y="1623"/>
                            <a:pt x="467" y="2089"/>
                            <a:pt x="1053" y="2089"/>
                          </a:cubicBezTo>
                          <a:cubicBezTo>
                            <a:pt x="1623" y="2089"/>
                            <a:pt x="2089" y="1623"/>
                            <a:pt x="2089" y="1036"/>
                          </a:cubicBezTo>
                          <a:cubicBezTo>
                            <a:pt x="2089" y="467"/>
                            <a:pt x="1623" y="1"/>
                            <a:pt x="10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943" name="Google Shape;16943;p17"/>
                    <p:cNvSpPr/>
                    <p:nvPr/>
                  </p:nvSpPr>
                  <p:spPr>
                    <a:xfrm rot="-5400000">
                      <a:off x="854725" y="1491350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70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6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944" name="Google Shape;16944;p17"/>
                    <p:cNvSpPr/>
                    <p:nvPr/>
                  </p:nvSpPr>
                  <p:spPr>
                    <a:xfrm rot="-5400000">
                      <a:off x="800125" y="14264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6" y="1"/>
                          </a:moveTo>
                          <a:cubicBezTo>
                            <a:pt x="231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01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1" y="4349"/>
                          </a:cubicBezTo>
                          <a:cubicBezTo>
                            <a:pt x="3711" y="4349"/>
                            <a:pt x="3956" y="4244"/>
                            <a:pt x="4143" y="4057"/>
                          </a:cubicBezTo>
                          <a:cubicBezTo>
                            <a:pt x="4660" y="3556"/>
                            <a:pt x="4540" y="2642"/>
                            <a:pt x="3435" y="1537"/>
                          </a:cubicBezTo>
                          <a:cubicBezTo>
                            <a:pt x="2420" y="521"/>
                            <a:pt x="1022" y="1"/>
                            <a:pt x="30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945" name="Google Shape;16945;p17"/>
                    <p:cNvSpPr/>
                    <p:nvPr/>
                  </p:nvSpPr>
                  <p:spPr>
                    <a:xfrm rot="-5400000">
                      <a:off x="706950" y="14221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946" name="Google Shape;16946;p17"/>
                    <p:cNvSpPr/>
                    <p:nvPr/>
                  </p:nvSpPr>
                  <p:spPr>
                    <a:xfrm rot="-5400000">
                      <a:off x="706950" y="16387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6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6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947" name="Google Shape;16947;p17"/>
                    <p:cNvSpPr/>
                    <p:nvPr/>
                  </p:nvSpPr>
                  <p:spPr>
                    <a:xfrm rot="-5400000">
                      <a:off x="800075" y="1589575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8" y="1520"/>
                          </a:cubicBezTo>
                          <a:cubicBezTo>
                            <a:pt x="87" y="2642"/>
                            <a:pt x="0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1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0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948" name="Google Shape;16948;p17"/>
                    <p:cNvSpPr/>
                    <p:nvPr/>
                  </p:nvSpPr>
                  <p:spPr>
                    <a:xfrm rot="-5400000">
                      <a:off x="833600" y="17191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2" y="0"/>
                          </a:moveTo>
                          <a:cubicBezTo>
                            <a:pt x="1" y="0"/>
                            <a:pt x="1" y="1243"/>
                            <a:pt x="812" y="1243"/>
                          </a:cubicBezTo>
                          <a:cubicBezTo>
                            <a:pt x="1606" y="1243"/>
                            <a:pt x="1606" y="0"/>
                            <a:pt x="812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949" name="Google Shape;16949;p17"/>
                    <p:cNvSpPr/>
                    <p:nvPr/>
                  </p:nvSpPr>
                  <p:spPr>
                    <a:xfrm rot="-5400000">
                      <a:off x="833150" y="1376150"/>
                      <a:ext cx="4017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950" name="Google Shape;16950;p17"/>
                    <p:cNvSpPr/>
                    <p:nvPr/>
                  </p:nvSpPr>
                  <p:spPr>
                    <a:xfrm rot="-5400000">
                      <a:off x="909538" y="1186288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6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66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951" name="Google Shape;16951;p17"/>
                    <p:cNvSpPr/>
                    <p:nvPr/>
                  </p:nvSpPr>
                  <p:spPr>
                    <a:xfrm rot="-5400000">
                      <a:off x="794963" y="1140763"/>
                      <a:ext cx="6432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73" h="5714" extrusionOk="0">
                          <a:moveTo>
                            <a:pt x="1295" y="1"/>
                          </a:moveTo>
                          <a:cubicBezTo>
                            <a:pt x="570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77" y="5386"/>
                            <a:pt x="1295" y="5714"/>
                          </a:cubicBezTo>
                          <a:cubicBezTo>
                            <a:pt x="1796" y="5368"/>
                            <a:pt x="2572" y="3867"/>
                            <a:pt x="2572" y="2296"/>
                          </a:cubicBezTo>
                          <a:cubicBezTo>
                            <a:pt x="2572" y="726"/>
                            <a:pt x="2003" y="1"/>
                            <a:pt x="12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952" name="Google Shape;16952;p17"/>
                    <p:cNvSpPr/>
                    <p:nvPr/>
                  </p:nvSpPr>
                  <p:spPr>
                    <a:xfrm rot="-5400000">
                      <a:off x="797438" y="1239438"/>
                      <a:ext cx="11607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43" h="4344" extrusionOk="0">
                          <a:moveTo>
                            <a:pt x="1214" y="0"/>
                          </a:moveTo>
                          <a:cubicBezTo>
                            <a:pt x="927" y="0"/>
                            <a:pt x="685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08" y="2825"/>
                          </a:cubicBezTo>
                          <a:cubicBezTo>
                            <a:pt x="2224" y="3824"/>
                            <a:pt x="3635" y="4343"/>
                            <a:pt x="4341" y="4343"/>
                          </a:cubicBezTo>
                          <a:cubicBezTo>
                            <a:pt x="4416" y="4343"/>
                            <a:pt x="4482" y="4338"/>
                            <a:pt x="4539" y="4326"/>
                          </a:cubicBezTo>
                          <a:cubicBezTo>
                            <a:pt x="4643" y="3722"/>
                            <a:pt x="4142" y="2117"/>
                            <a:pt x="3020" y="995"/>
                          </a:cubicBezTo>
                          <a:cubicBezTo>
                            <a:pt x="2324" y="299"/>
                            <a:pt x="1703" y="0"/>
                            <a:pt x="121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953" name="Google Shape;16953;p17"/>
                    <p:cNvSpPr/>
                    <p:nvPr/>
                  </p:nvSpPr>
                  <p:spPr>
                    <a:xfrm rot="-5400000">
                      <a:off x="864225" y="12885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9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9" y="2555"/>
                            <a:pt x="2296" y="2555"/>
                          </a:cubicBezTo>
                          <a:cubicBezTo>
                            <a:pt x="3867" y="2555"/>
                            <a:pt x="5351" y="1796"/>
                            <a:pt x="5714" y="1278"/>
                          </a:cubicBezTo>
                          <a:cubicBezTo>
                            <a:pt x="5351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954" name="Google Shape;16954;p17"/>
                    <p:cNvSpPr/>
                    <p:nvPr/>
                  </p:nvSpPr>
                  <p:spPr>
                    <a:xfrm rot="-5400000">
                      <a:off x="864225" y="107192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45" y="760"/>
                            <a:pt x="0" y="1278"/>
                          </a:cubicBezTo>
                          <a:cubicBezTo>
                            <a:pt x="345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955" name="Google Shape;16955;p17"/>
                    <p:cNvSpPr/>
                    <p:nvPr/>
                  </p:nvSpPr>
                  <p:spPr>
                    <a:xfrm rot="-5400000">
                      <a:off x="797213" y="1076113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3" y="1"/>
                          </a:moveTo>
                          <a:cubicBezTo>
                            <a:pt x="2943" y="1"/>
                            <a:pt x="2321" y="303"/>
                            <a:pt x="1623" y="1012"/>
                          </a:cubicBezTo>
                          <a:cubicBezTo>
                            <a:pt x="518" y="2134"/>
                            <a:pt x="0" y="3722"/>
                            <a:pt x="104" y="4326"/>
                          </a:cubicBezTo>
                          <a:cubicBezTo>
                            <a:pt x="163" y="4338"/>
                            <a:pt x="231" y="4343"/>
                            <a:pt x="306" y="4343"/>
                          </a:cubicBezTo>
                          <a:cubicBezTo>
                            <a:pt x="1025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18" y="1"/>
                            <a:pt x="343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956" name="Google Shape;16956;p17"/>
                    <p:cNvSpPr/>
                    <p:nvPr/>
                  </p:nvSpPr>
                  <p:spPr>
                    <a:xfrm rot="-5400000">
                      <a:off x="741900" y="12767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957" name="Google Shape;16957;p17"/>
                    <p:cNvSpPr/>
                    <p:nvPr/>
                  </p:nvSpPr>
                  <p:spPr>
                    <a:xfrm rot="-5400000">
                      <a:off x="746213" y="11092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958" name="Google Shape;16958;p17"/>
                    <p:cNvSpPr/>
                    <p:nvPr/>
                  </p:nvSpPr>
                  <p:spPr>
                    <a:xfrm rot="-5400000">
                      <a:off x="758338" y="99681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959" name="Google Shape;16959;p17"/>
                    <p:cNvSpPr/>
                    <p:nvPr/>
                  </p:nvSpPr>
                  <p:spPr>
                    <a:xfrm rot="-5400000">
                      <a:off x="932188" y="14669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960" name="Google Shape;16960;p17"/>
                    <p:cNvSpPr/>
                    <p:nvPr/>
                  </p:nvSpPr>
                  <p:spPr>
                    <a:xfrm rot="-5400000">
                      <a:off x="928088" y="16346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5" y="0"/>
                          </a:moveTo>
                          <a:cubicBezTo>
                            <a:pt x="1" y="0"/>
                            <a:pt x="1" y="1226"/>
                            <a:pt x="795" y="1226"/>
                          </a:cubicBezTo>
                          <a:cubicBezTo>
                            <a:pt x="1589" y="1226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6961" name="Google Shape;16961;p17"/>
                    <p:cNvSpPr/>
                    <p:nvPr/>
                  </p:nvSpPr>
                  <p:spPr>
                    <a:xfrm rot="-5400000">
                      <a:off x="-382005" y="2105470"/>
                      <a:ext cx="2183110" cy="164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6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</p:grpSp>
        </p:grpSp>
      </p:grpSp>
      <p:grpSp>
        <p:nvGrpSpPr>
          <p:cNvPr id="16962" name="Google Shape;16962;p17"/>
          <p:cNvGrpSpPr/>
          <p:nvPr/>
        </p:nvGrpSpPr>
        <p:grpSpPr>
          <a:xfrm>
            <a:off x="775700" y="801510"/>
            <a:ext cx="177768" cy="5254991"/>
            <a:chOff x="581775" y="601132"/>
            <a:chExt cx="133326" cy="3941243"/>
          </a:xfrm>
        </p:grpSpPr>
        <p:sp>
          <p:nvSpPr>
            <p:cNvPr id="16963" name="Google Shape;16963;p17"/>
            <p:cNvSpPr/>
            <p:nvPr/>
          </p:nvSpPr>
          <p:spPr>
            <a:xfrm rot="-5400000">
              <a:off x="-344027" y="1526934"/>
              <a:ext cx="1984930" cy="133326"/>
            </a:xfrm>
            <a:custGeom>
              <a:avLst/>
              <a:gdLst/>
              <a:ahLst/>
              <a:cxnLst/>
              <a:rect l="l" t="t" r="r" b="b"/>
              <a:pathLst>
                <a:path w="101505" h="6818" extrusionOk="0">
                  <a:moveTo>
                    <a:pt x="2055" y="0"/>
                  </a:moveTo>
                  <a:lnTo>
                    <a:pt x="2055" y="5610"/>
                  </a:lnTo>
                  <a:lnTo>
                    <a:pt x="1" y="5610"/>
                  </a:lnTo>
                  <a:lnTo>
                    <a:pt x="1" y="6818"/>
                  </a:lnTo>
                  <a:lnTo>
                    <a:pt x="3263" y="6818"/>
                  </a:lnTo>
                  <a:lnTo>
                    <a:pt x="3263" y="1208"/>
                  </a:lnTo>
                  <a:lnTo>
                    <a:pt x="7578" y="1208"/>
                  </a:lnTo>
                  <a:lnTo>
                    <a:pt x="7578" y="2555"/>
                  </a:lnTo>
                  <a:lnTo>
                    <a:pt x="4609" y="2555"/>
                  </a:lnTo>
                  <a:lnTo>
                    <a:pt x="4609" y="6818"/>
                  </a:lnTo>
                  <a:lnTo>
                    <a:pt x="11599" y="6818"/>
                  </a:lnTo>
                  <a:lnTo>
                    <a:pt x="11599" y="1208"/>
                  </a:lnTo>
                  <a:lnTo>
                    <a:pt x="15914" y="1208"/>
                  </a:lnTo>
                  <a:lnTo>
                    <a:pt x="15914" y="2555"/>
                  </a:lnTo>
                  <a:lnTo>
                    <a:pt x="12945" y="2555"/>
                  </a:lnTo>
                  <a:lnTo>
                    <a:pt x="12945" y="6818"/>
                  </a:lnTo>
                  <a:lnTo>
                    <a:pt x="19936" y="6818"/>
                  </a:lnTo>
                  <a:lnTo>
                    <a:pt x="19936" y="1208"/>
                  </a:lnTo>
                  <a:lnTo>
                    <a:pt x="24250" y="1208"/>
                  </a:lnTo>
                  <a:lnTo>
                    <a:pt x="24250" y="2555"/>
                  </a:lnTo>
                  <a:lnTo>
                    <a:pt x="21265" y="2555"/>
                  </a:lnTo>
                  <a:lnTo>
                    <a:pt x="21265" y="6818"/>
                  </a:lnTo>
                  <a:lnTo>
                    <a:pt x="28255" y="6818"/>
                  </a:lnTo>
                  <a:lnTo>
                    <a:pt x="28255" y="1208"/>
                  </a:lnTo>
                  <a:lnTo>
                    <a:pt x="32570" y="1208"/>
                  </a:lnTo>
                  <a:lnTo>
                    <a:pt x="32570" y="2555"/>
                  </a:lnTo>
                  <a:lnTo>
                    <a:pt x="29601" y="2555"/>
                  </a:lnTo>
                  <a:lnTo>
                    <a:pt x="29601" y="6818"/>
                  </a:lnTo>
                  <a:lnTo>
                    <a:pt x="36591" y="6818"/>
                  </a:lnTo>
                  <a:lnTo>
                    <a:pt x="36591" y="1208"/>
                  </a:lnTo>
                  <a:lnTo>
                    <a:pt x="40906" y="1208"/>
                  </a:lnTo>
                  <a:lnTo>
                    <a:pt x="40906" y="2555"/>
                  </a:lnTo>
                  <a:lnTo>
                    <a:pt x="37937" y="2555"/>
                  </a:lnTo>
                  <a:lnTo>
                    <a:pt x="37937" y="6818"/>
                  </a:lnTo>
                  <a:lnTo>
                    <a:pt x="44927" y="6818"/>
                  </a:lnTo>
                  <a:lnTo>
                    <a:pt x="44927" y="1208"/>
                  </a:lnTo>
                  <a:lnTo>
                    <a:pt x="49242" y="1208"/>
                  </a:lnTo>
                  <a:lnTo>
                    <a:pt x="49242" y="2555"/>
                  </a:lnTo>
                  <a:lnTo>
                    <a:pt x="46256" y="2555"/>
                  </a:lnTo>
                  <a:lnTo>
                    <a:pt x="46256" y="6818"/>
                  </a:lnTo>
                  <a:lnTo>
                    <a:pt x="53247" y="6818"/>
                  </a:lnTo>
                  <a:lnTo>
                    <a:pt x="53247" y="1208"/>
                  </a:lnTo>
                  <a:lnTo>
                    <a:pt x="57561" y="1208"/>
                  </a:lnTo>
                  <a:lnTo>
                    <a:pt x="57561" y="2555"/>
                  </a:lnTo>
                  <a:lnTo>
                    <a:pt x="54593" y="2555"/>
                  </a:lnTo>
                  <a:lnTo>
                    <a:pt x="54593" y="6818"/>
                  </a:lnTo>
                  <a:lnTo>
                    <a:pt x="61583" y="6818"/>
                  </a:lnTo>
                  <a:lnTo>
                    <a:pt x="61583" y="1208"/>
                  </a:lnTo>
                  <a:lnTo>
                    <a:pt x="65898" y="1208"/>
                  </a:lnTo>
                  <a:lnTo>
                    <a:pt x="65898" y="2555"/>
                  </a:lnTo>
                  <a:lnTo>
                    <a:pt x="62929" y="2555"/>
                  </a:lnTo>
                  <a:lnTo>
                    <a:pt x="62929" y="6818"/>
                  </a:lnTo>
                  <a:lnTo>
                    <a:pt x="69919" y="6818"/>
                  </a:lnTo>
                  <a:lnTo>
                    <a:pt x="69919" y="1208"/>
                  </a:lnTo>
                  <a:lnTo>
                    <a:pt x="74234" y="1208"/>
                  </a:lnTo>
                  <a:lnTo>
                    <a:pt x="74234" y="2555"/>
                  </a:lnTo>
                  <a:lnTo>
                    <a:pt x="71248" y="2555"/>
                  </a:lnTo>
                  <a:lnTo>
                    <a:pt x="71248" y="6818"/>
                  </a:lnTo>
                  <a:lnTo>
                    <a:pt x="78238" y="6818"/>
                  </a:lnTo>
                  <a:lnTo>
                    <a:pt x="78238" y="1208"/>
                  </a:lnTo>
                  <a:lnTo>
                    <a:pt x="82553" y="1208"/>
                  </a:lnTo>
                  <a:lnTo>
                    <a:pt x="82553" y="2555"/>
                  </a:lnTo>
                  <a:lnTo>
                    <a:pt x="79585" y="2555"/>
                  </a:lnTo>
                  <a:lnTo>
                    <a:pt x="79585" y="6818"/>
                  </a:lnTo>
                  <a:lnTo>
                    <a:pt x="86575" y="6818"/>
                  </a:lnTo>
                  <a:lnTo>
                    <a:pt x="86575" y="1208"/>
                  </a:lnTo>
                  <a:lnTo>
                    <a:pt x="90890" y="1208"/>
                  </a:lnTo>
                  <a:lnTo>
                    <a:pt x="90890" y="2555"/>
                  </a:lnTo>
                  <a:lnTo>
                    <a:pt x="87921" y="2555"/>
                  </a:lnTo>
                  <a:lnTo>
                    <a:pt x="87921" y="6818"/>
                  </a:lnTo>
                  <a:lnTo>
                    <a:pt x="94911" y="6818"/>
                  </a:lnTo>
                  <a:lnTo>
                    <a:pt x="94911" y="1208"/>
                  </a:lnTo>
                  <a:lnTo>
                    <a:pt x="99209" y="1208"/>
                  </a:lnTo>
                  <a:lnTo>
                    <a:pt x="99209" y="2555"/>
                  </a:lnTo>
                  <a:lnTo>
                    <a:pt x="96240" y="2555"/>
                  </a:lnTo>
                  <a:lnTo>
                    <a:pt x="96240" y="6818"/>
                  </a:lnTo>
                  <a:lnTo>
                    <a:pt x="101504" y="6818"/>
                  </a:lnTo>
                  <a:lnTo>
                    <a:pt x="101504" y="5610"/>
                  </a:lnTo>
                  <a:lnTo>
                    <a:pt x="97466" y="5610"/>
                  </a:lnTo>
                  <a:lnTo>
                    <a:pt x="97466" y="3763"/>
                  </a:lnTo>
                  <a:lnTo>
                    <a:pt x="100434" y="3763"/>
                  </a:lnTo>
                  <a:lnTo>
                    <a:pt x="100434" y="0"/>
                  </a:lnTo>
                  <a:lnTo>
                    <a:pt x="93686" y="0"/>
                  </a:lnTo>
                  <a:lnTo>
                    <a:pt x="93686" y="5610"/>
                  </a:lnTo>
                  <a:lnTo>
                    <a:pt x="89129" y="5610"/>
                  </a:lnTo>
                  <a:lnTo>
                    <a:pt x="89129" y="3763"/>
                  </a:lnTo>
                  <a:lnTo>
                    <a:pt x="92098" y="3763"/>
                  </a:lnTo>
                  <a:lnTo>
                    <a:pt x="92098" y="0"/>
                  </a:lnTo>
                  <a:lnTo>
                    <a:pt x="85349" y="0"/>
                  </a:lnTo>
                  <a:lnTo>
                    <a:pt x="85349" y="5610"/>
                  </a:lnTo>
                  <a:lnTo>
                    <a:pt x="80810" y="5610"/>
                  </a:lnTo>
                  <a:lnTo>
                    <a:pt x="80810" y="3763"/>
                  </a:lnTo>
                  <a:lnTo>
                    <a:pt x="83779" y="3763"/>
                  </a:lnTo>
                  <a:lnTo>
                    <a:pt x="83779" y="0"/>
                  </a:lnTo>
                  <a:lnTo>
                    <a:pt x="77030" y="0"/>
                  </a:lnTo>
                  <a:lnTo>
                    <a:pt x="77030" y="5610"/>
                  </a:lnTo>
                  <a:lnTo>
                    <a:pt x="72474" y="5610"/>
                  </a:lnTo>
                  <a:lnTo>
                    <a:pt x="72474" y="3763"/>
                  </a:lnTo>
                  <a:lnTo>
                    <a:pt x="75442" y="3763"/>
                  </a:lnTo>
                  <a:lnTo>
                    <a:pt x="75442" y="0"/>
                  </a:lnTo>
                  <a:lnTo>
                    <a:pt x="68694" y="0"/>
                  </a:lnTo>
                  <a:lnTo>
                    <a:pt x="68694" y="5610"/>
                  </a:lnTo>
                  <a:lnTo>
                    <a:pt x="64137" y="5610"/>
                  </a:lnTo>
                  <a:lnTo>
                    <a:pt x="64137" y="3763"/>
                  </a:lnTo>
                  <a:lnTo>
                    <a:pt x="67106" y="3763"/>
                  </a:lnTo>
                  <a:lnTo>
                    <a:pt x="67106" y="0"/>
                  </a:lnTo>
                  <a:lnTo>
                    <a:pt x="60358" y="0"/>
                  </a:lnTo>
                  <a:lnTo>
                    <a:pt x="60358" y="5610"/>
                  </a:lnTo>
                  <a:lnTo>
                    <a:pt x="55818" y="5610"/>
                  </a:lnTo>
                  <a:lnTo>
                    <a:pt x="55818" y="3763"/>
                  </a:lnTo>
                  <a:lnTo>
                    <a:pt x="58787" y="3763"/>
                  </a:lnTo>
                  <a:lnTo>
                    <a:pt x="58787" y="0"/>
                  </a:lnTo>
                  <a:lnTo>
                    <a:pt x="52038" y="0"/>
                  </a:lnTo>
                  <a:lnTo>
                    <a:pt x="52038" y="5610"/>
                  </a:lnTo>
                  <a:lnTo>
                    <a:pt x="47482" y="5610"/>
                  </a:lnTo>
                  <a:lnTo>
                    <a:pt x="47482" y="3763"/>
                  </a:lnTo>
                  <a:lnTo>
                    <a:pt x="50451" y="3763"/>
                  </a:lnTo>
                  <a:lnTo>
                    <a:pt x="50451" y="0"/>
                  </a:lnTo>
                  <a:lnTo>
                    <a:pt x="43702" y="0"/>
                  </a:lnTo>
                  <a:lnTo>
                    <a:pt x="43702" y="5610"/>
                  </a:lnTo>
                  <a:lnTo>
                    <a:pt x="39146" y="5610"/>
                  </a:lnTo>
                  <a:lnTo>
                    <a:pt x="39146" y="3763"/>
                  </a:lnTo>
                  <a:lnTo>
                    <a:pt x="42114" y="3763"/>
                  </a:lnTo>
                  <a:lnTo>
                    <a:pt x="42114" y="0"/>
                  </a:lnTo>
                  <a:lnTo>
                    <a:pt x="35366" y="0"/>
                  </a:lnTo>
                  <a:lnTo>
                    <a:pt x="35366" y="5610"/>
                  </a:lnTo>
                  <a:lnTo>
                    <a:pt x="30826" y="5610"/>
                  </a:lnTo>
                  <a:lnTo>
                    <a:pt x="30826" y="3763"/>
                  </a:lnTo>
                  <a:lnTo>
                    <a:pt x="33795" y="3763"/>
                  </a:lnTo>
                  <a:lnTo>
                    <a:pt x="33795" y="0"/>
                  </a:lnTo>
                  <a:lnTo>
                    <a:pt x="27047" y="0"/>
                  </a:lnTo>
                  <a:lnTo>
                    <a:pt x="27047" y="5610"/>
                  </a:lnTo>
                  <a:lnTo>
                    <a:pt x="22490" y="5610"/>
                  </a:lnTo>
                  <a:lnTo>
                    <a:pt x="22490" y="3763"/>
                  </a:lnTo>
                  <a:lnTo>
                    <a:pt x="25459" y="3763"/>
                  </a:lnTo>
                  <a:lnTo>
                    <a:pt x="25459" y="0"/>
                  </a:lnTo>
                  <a:lnTo>
                    <a:pt x="18710" y="0"/>
                  </a:lnTo>
                  <a:lnTo>
                    <a:pt x="18710" y="5610"/>
                  </a:lnTo>
                  <a:lnTo>
                    <a:pt x="14154" y="5610"/>
                  </a:lnTo>
                  <a:lnTo>
                    <a:pt x="14154" y="3763"/>
                  </a:lnTo>
                  <a:lnTo>
                    <a:pt x="17122" y="3763"/>
                  </a:lnTo>
                  <a:lnTo>
                    <a:pt x="17122" y="0"/>
                  </a:lnTo>
                  <a:lnTo>
                    <a:pt x="10374" y="0"/>
                  </a:lnTo>
                  <a:lnTo>
                    <a:pt x="10374" y="5610"/>
                  </a:lnTo>
                  <a:lnTo>
                    <a:pt x="5835" y="5610"/>
                  </a:lnTo>
                  <a:lnTo>
                    <a:pt x="5835" y="3763"/>
                  </a:lnTo>
                  <a:lnTo>
                    <a:pt x="8803" y="3763"/>
                  </a:lnTo>
                  <a:lnTo>
                    <a:pt x="88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64" name="Google Shape;16964;p17"/>
            <p:cNvSpPr/>
            <p:nvPr/>
          </p:nvSpPr>
          <p:spPr>
            <a:xfrm rot="-5400000">
              <a:off x="-344027" y="3483247"/>
              <a:ext cx="1984930" cy="133326"/>
            </a:xfrm>
            <a:custGeom>
              <a:avLst/>
              <a:gdLst/>
              <a:ahLst/>
              <a:cxnLst/>
              <a:rect l="l" t="t" r="r" b="b"/>
              <a:pathLst>
                <a:path w="101505" h="6818" extrusionOk="0">
                  <a:moveTo>
                    <a:pt x="2055" y="0"/>
                  </a:moveTo>
                  <a:lnTo>
                    <a:pt x="2055" y="5610"/>
                  </a:lnTo>
                  <a:lnTo>
                    <a:pt x="1" y="5610"/>
                  </a:lnTo>
                  <a:lnTo>
                    <a:pt x="1" y="6818"/>
                  </a:lnTo>
                  <a:lnTo>
                    <a:pt x="3263" y="6818"/>
                  </a:lnTo>
                  <a:lnTo>
                    <a:pt x="3263" y="1208"/>
                  </a:lnTo>
                  <a:lnTo>
                    <a:pt x="7578" y="1208"/>
                  </a:lnTo>
                  <a:lnTo>
                    <a:pt x="7578" y="2555"/>
                  </a:lnTo>
                  <a:lnTo>
                    <a:pt x="4609" y="2555"/>
                  </a:lnTo>
                  <a:lnTo>
                    <a:pt x="4609" y="6818"/>
                  </a:lnTo>
                  <a:lnTo>
                    <a:pt x="11599" y="6818"/>
                  </a:lnTo>
                  <a:lnTo>
                    <a:pt x="11599" y="1208"/>
                  </a:lnTo>
                  <a:lnTo>
                    <a:pt x="15914" y="1208"/>
                  </a:lnTo>
                  <a:lnTo>
                    <a:pt x="15914" y="2555"/>
                  </a:lnTo>
                  <a:lnTo>
                    <a:pt x="12945" y="2555"/>
                  </a:lnTo>
                  <a:lnTo>
                    <a:pt x="12945" y="6818"/>
                  </a:lnTo>
                  <a:lnTo>
                    <a:pt x="19936" y="6818"/>
                  </a:lnTo>
                  <a:lnTo>
                    <a:pt x="19936" y="1208"/>
                  </a:lnTo>
                  <a:lnTo>
                    <a:pt x="24250" y="1208"/>
                  </a:lnTo>
                  <a:lnTo>
                    <a:pt x="24250" y="2555"/>
                  </a:lnTo>
                  <a:lnTo>
                    <a:pt x="21265" y="2555"/>
                  </a:lnTo>
                  <a:lnTo>
                    <a:pt x="21265" y="6818"/>
                  </a:lnTo>
                  <a:lnTo>
                    <a:pt x="28255" y="6818"/>
                  </a:lnTo>
                  <a:lnTo>
                    <a:pt x="28255" y="1208"/>
                  </a:lnTo>
                  <a:lnTo>
                    <a:pt x="32570" y="1208"/>
                  </a:lnTo>
                  <a:lnTo>
                    <a:pt x="32570" y="2555"/>
                  </a:lnTo>
                  <a:lnTo>
                    <a:pt x="29601" y="2555"/>
                  </a:lnTo>
                  <a:lnTo>
                    <a:pt x="29601" y="6818"/>
                  </a:lnTo>
                  <a:lnTo>
                    <a:pt x="36591" y="6818"/>
                  </a:lnTo>
                  <a:lnTo>
                    <a:pt x="36591" y="1208"/>
                  </a:lnTo>
                  <a:lnTo>
                    <a:pt x="40906" y="1208"/>
                  </a:lnTo>
                  <a:lnTo>
                    <a:pt x="40906" y="2555"/>
                  </a:lnTo>
                  <a:lnTo>
                    <a:pt x="37937" y="2555"/>
                  </a:lnTo>
                  <a:lnTo>
                    <a:pt x="37937" y="6818"/>
                  </a:lnTo>
                  <a:lnTo>
                    <a:pt x="44927" y="6818"/>
                  </a:lnTo>
                  <a:lnTo>
                    <a:pt x="44927" y="1208"/>
                  </a:lnTo>
                  <a:lnTo>
                    <a:pt x="49242" y="1208"/>
                  </a:lnTo>
                  <a:lnTo>
                    <a:pt x="49242" y="2555"/>
                  </a:lnTo>
                  <a:lnTo>
                    <a:pt x="46256" y="2555"/>
                  </a:lnTo>
                  <a:lnTo>
                    <a:pt x="46256" y="6818"/>
                  </a:lnTo>
                  <a:lnTo>
                    <a:pt x="53247" y="6818"/>
                  </a:lnTo>
                  <a:lnTo>
                    <a:pt x="53247" y="1208"/>
                  </a:lnTo>
                  <a:lnTo>
                    <a:pt x="57561" y="1208"/>
                  </a:lnTo>
                  <a:lnTo>
                    <a:pt x="57561" y="2555"/>
                  </a:lnTo>
                  <a:lnTo>
                    <a:pt x="54593" y="2555"/>
                  </a:lnTo>
                  <a:lnTo>
                    <a:pt x="54593" y="6818"/>
                  </a:lnTo>
                  <a:lnTo>
                    <a:pt x="61583" y="6818"/>
                  </a:lnTo>
                  <a:lnTo>
                    <a:pt x="61583" y="1208"/>
                  </a:lnTo>
                  <a:lnTo>
                    <a:pt x="65898" y="1208"/>
                  </a:lnTo>
                  <a:lnTo>
                    <a:pt x="65898" y="2555"/>
                  </a:lnTo>
                  <a:lnTo>
                    <a:pt x="62929" y="2555"/>
                  </a:lnTo>
                  <a:lnTo>
                    <a:pt x="62929" y="6818"/>
                  </a:lnTo>
                  <a:lnTo>
                    <a:pt x="69919" y="6818"/>
                  </a:lnTo>
                  <a:lnTo>
                    <a:pt x="69919" y="1208"/>
                  </a:lnTo>
                  <a:lnTo>
                    <a:pt x="74234" y="1208"/>
                  </a:lnTo>
                  <a:lnTo>
                    <a:pt x="74234" y="2555"/>
                  </a:lnTo>
                  <a:lnTo>
                    <a:pt x="71248" y="2555"/>
                  </a:lnTo>
                  <a:lnTo>
                    <a:pt x="71248" y="6818"/>
                  </a:lnTo>
                  <a:lnTo>
                    <a:pt x="78238" y="6818"/>
                  </a:lnTo>
                  <a:lnTo>
                    <a:pt x="78238" y="1208"/>
                  </a:lnTo>
                  <a:lnTo>
                    <a:pt x="82553" y="1208"/>
                  </a:lnTo>
                  <a:lnTo>
                    <a:pt x="82553" y="2555"/>
                  </a:lnTo>
                  <a:lnTo>
                    <a:pt x="79585" y="2555"/>
                  </a:lnTo>
                  <a:lnTo>
                    <a:pt x="79585" y="6818"/>
                  </a:lnTo>
                  <a:lnTo>
                    <a:pt x="86575" y="6818"/>
                  </a:lnTo>
                  <a:lnTo>
                    <a:pt x="86575" y="1208"/>
                  </a:lnTo>
                  <a:lnTo>
                    <a:pt x="90890" y="1208"/>
                  </a:lnTo>
                  <a:lnTo>
                    <a:pt x="90890" y="2555"/>
                  </a:lnTo>
                  <a:lnTo>
                    <a:pt x="87921" y="2555"/>
                  </a:lnTo>
                  <a:lnTo>
                    <a:pt x="87921" y="6818"/>
                  </a:lnTo>
                  <a:lnTo>
                    <a:pt x="94911" y="6818"/>
                  </a:lnTo>
                  <a:lnTo>
                    <a:pt x="94911" y="1208"/>
                  </a:lnTo>
                  <a:lnTo>
                    <a:pt x="99209" y="1208"/>
                  </a:lnTo>
                  <a:lnTo>
                    <a:pt x="99209" y="2555"/>
                  </a:lnTo>
                  <a:lnTo>
                    <a:pt x="96240" y="2555"/>
                  </a:lnTo>
                  <a:lnTo>
                    <a:pt x="96240" y="6818"/>
                  </a:lnTo>
                  <a:lnTo>
                    <a:pt x="101504" y="6818"/>
                  </a:lnTo>
                  <a:lnTo>
                    <a:pt x="101504" y="5610"/>
                  </a:lnTo>
                  <a:lnTo>
                    <a:pt x="97466" y="5610"/>
                  </a:lnTo>
                  <a:lnTo>
                    <a:pt x="97466" y="3763"/>
                  </a:lnTo>
                  <a:lnTo>
                    <a:pt x="100434" y="3763"/>
                  </a:lnTo>
                  <a:lnTo>
                    <a:pt x="100434" y="0"/>
                  </a:lnTo>
                  <a:lnTo>
                    <a:pt x="93686" y="0"/>
                  </a:lnTo>
                  <a:lnTo>
                    <a:pt x="93686" y="5610"/>
                  </a:lnTo>
                  <a:lnTo>
                    <a:pt x="89129" y="5610"/>
                  </a:lnTo>
                  <a:lnTo>
                    <a:pt x="89129" y="3763"/>
                  </a:lnTo>
                  <a:lnTo>
                    <a:pt x="92098" y="3763"/>
                  </a:lnTo>
                  <a:lnTo>
                    <a:pt x="92098" y="0"/>
                  </a:lnTo>
                  <a:lnTo>
                    <a:pt x="85349" y="0"/>
                  </a:lnTo>
                  <a:lnTo>
                    <a:pt x="85349" y="5610"/>
                  </a:lnTo>
                  <a:lnTo>
                    <a:pt x="80810" y="5610"/>
                  </a:lnTo>
                  <a:lnTo>
                    <a:pt x="80810" y="3763"/>
                  </a:lnTo>
                  <a:lnTo>
                    <a:pt x="83779" y="3763"/>
                  </a:lnTo>
                  <a:lnTo>
                    <a:pt x="83779" y="0"/>
                  </a:lnTo>
                  <a:lnTo>
                    <a:pt x="77030" y="0"/>
                  </a:lnTo>
                  <a:lnTo>
                    <a:pt x="77030" y="5610"/>
                  </a:lnTo>
                  <a:lnTo>
                    <a:pt x="72474" y="5610"/>
                  </a:lnTo>
                  <a:lnTo>
                    <a:pt x="72474" y="3763"/>
                  </a:lnTo>
                  <a:lnTo>
                    <a:pt x="75442" y="3763"/>
                  </a:lnTo>
                  <a:lnTo>
                    <a:pt x="75442" y="0"/>
                  </a:lnTo>
                  <a:lnTo>
                    <a:pt x="68694" y="0"/>
                  </a:lnTo>
                  <a:lnTo>
                    <a:pt x="68694" y="5610"/>
                  </a:lnTo>
                  <a:lnTo>
                    <a:pt x="64137" y="5610"/>
                  </a:lnTo>
                  <a:lnTo>
                    <a:pt x="64137" y="3763"/>
                  </a:lnTo>
                  <a:lnTo>
                    <a:pt x="67106" y="3763"/>
                  </a:lnTo>
                  <a:lnTo>
                    <a:pt x="67106" y="0"/>
                  </a:lnTo>
                  <a:lnTo>
                    <a:pt x="60358" y="0"/>
                  </a:lnTo>
                  <a:lnTo>
                    <a:pt x="60358" y="5610"/>
                  </a:lnTo>
                  <a:lnTo>
                    <a:pt x="55818" y="5610"/>
                  </a:lnTo>
                  <a:lnTo>
                    <a:pt x="55818" y="3763"/>
                  </a:lnTo>
                  <a:lnTo>
                    <a:pt x="58787" y="3763"/>
                  </a:lnTo>
                  <a:lnTo>
                    <a:pt x="58787" y="0"/>
                  </a:lnTo>
                  <a:lnTo>
                    <a:pt x="52038" y="0"/>
                  </a:lnTo>
                  <a:lnTo>
                    <a:pt x="52038" y="5610"/>
                  </a:lnTo>
                  <a:lnTo>
                    <a:pt x="47482" y="5610"/>
                  </a:lnTo>
                  <a:lnTo>
                    <a:pt x="47482" y="3763"/>
                  </a:lnTo>
                  <a:lnTo>
                    <a:pt x="50451" y="3763"/>
                  </a:lnTo>
                  <a:lnTo>
                    <a:pt x="50451" y="0"/>
                  </a:lnTo>
                  <a:lnTo>
                    <a:pt x="43702" y="0"/>
                  </a:lnTo>
                  <a:lnTo>
                    <a:pt x="43702" y="5610"/>
                  </a:lnTo>
                  <a:lnTo>
                    <a:pt x="39146" y="5610"/>
                  </a:lnTo>
                  <a:lnTo>
                    <a:pt x="39146" y="3763"/>
                  </a:lnTo>
                  <a:lnTo>
                    <a:pt x="42114" y="3763"/>
                  </a:lnTo>
                  <a:lnTo>
                    <a:pt x="42114" y="0"/>
                  </a:lnTo>
                  <a:lnTo>
                    <a:pt x="35366" y="0"/>
                  </a:lnTo>
                  <a:lnTo>
                    <a:pt x="35366" y="5610"/>
                  </a:lnTo>
                  <a:lnTo>
                    <a:pt x="30826" y="5610"/>
                  </a:lnTo>
                  <a:lnTo>
                    <a:pt x="30826" y="3763"/>
                  </a:lnTo>
                  <a:lnTo>
                    <a:pt x="33795" y="3763"/>
                  </a:lnTo>
                  <a:lnTo>
                    <a:pt x="33795" y="0"/>
                  </a:lnTo>
                  <a:lnTo>
                    <a:pt x="27047" y="0"/>
                  </a:lnTo>
                  <a:lnTo>
                    <a:pt x="27047" y="5610"/>
                  </a:lnTo>
                  <a:lnTo>
                    <a:pt x="22490" y="5610"/>
                  </a:lnTo>
                  <a:lnTo>
                    <a:pt x="22490" y="3763"/>
                  </a:lnTo>
                  <a:lnTo>
                    <a:pt x="25459" y="3763"/>
                  </a:lnTo>
                  <a:lnTo>
                    <a:pt x="25459" y="0"/>
                  </a:lnTo>
                  <a:lnTo>
                    <a:pt x="18710" y="0"/>
                  </a:lnTo>
                  <a:lnTo>
                    <a:pt x="18710" y="5610"/>
                  </a:lnTo>
                  <a:lnTo>
                    <a:pt x="14154" y="5610"/>
                  </a:lnTo>
                  <a:lnTo>
                    <a:pt x="14154" y="3763"/>
                  </a:lnTo>
                  <a:lnTo>
                    <a:pt x="17122" y="3763"/>
                  </a:lnTo>
                  <a:lnTo>
                    <a:pt x="17122" y="0"/>
                  </a:lnTo>
                  <a:lnTo>
                    <a:pt x="10374" y="0"/>
                  </a:lnTo>
                  <a:lnTo>
                    <a:pt x="10374" y="5610"/>
                  </a:lnTo>
                  <a:lnTo>
                    <a:pt x="5835" y="5610"/>
                  </a:lnTo>
                  <a:lnTo>
                    <a:pt x="5835" y="3763"/>
                  </a:lnTo>
                  <a:lnTo>
                    <a:pt x="8803" y="3763"/>
                  </a:lnTo>
                  <a:lnTo>
                    <a:pt x="88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965" name="Google Shape;16965;p17"/>
          <p:cNvGrpSpPr/>
          <p:nvPr/>
        </p:nvGrpSpPr>
        <p:grpSpPr>
          <a:xfrm rot="10800000">
            <a:off x="11232000" y="801510"/>
            <a:ext cx="177768" cy="5254991"/>
            <a:chOff x="581775" y="601132"/>
            <a:chExt cx="133326" cy="3941243"/>
          </a:xfrm>
        </p:grpSpPr>
        <p:sp>
          <p:nvSpPr>
            <p:cNvPr id="16966" name="Google Shape;16966;p17"/>
            <p:cNvSpPr/>
            <p:nvPr/>
          </p:nvSpPr>
          <p:spPr>
            <a:xfrm rot="-5400000">
              <a:off x="-344027" y="1526934"/>
              <a:ext cx="1984930" cy="133326"/>
            </a:xfrm>
            <a:custGeom>
              <a:avLst/>
              <a:gdLst/>
              <a:ahLst/>
              <a:cxnLst/>
              <a:rect l="l" t="t" r="r" b="b"/>
              <a:pathLst>
                <a:path w="101505" h="6818" extrusionOk="0">
                  <a:moveTo>
                    <a:pt x="2055" y="0"/>
                  </a:moveTo>
                  <a:lnTo>
                    <a:pt x="2055" y="5610"/>
                  </a:lnTo>
                  <a:lnTo>
                    <a:pt x="1" y="5610"/>
                  </a:lnTo>
                  <a:lnTo>
                    <a:pt x="1" y="6818"/>
                  </a:lnTo>
                  <a:lnTo>
                    <a:pt x="3263" y="6818"/>
                  </a:lnTo>
                  <a:lnTo>
                    <a:pt x="3263" y="1208"/>
                  </a:lnTo>
                  <a:lnTo>
                    <a:pt x="7578" y="1208"/>
                  </a:lnTo>
                  <a:lnTo>
                    <a:pt x="7578" y="2555"/>
                  </a:lnTo>
                  <a:lnTo>
                    <a:pt x="4609" y="2555"/>
                  </a:lnTo>
                  <a:lnTo>
                    <a:pt x="4609" y="6818"/>
                  </a:lnTo>
                  <a:lnTo>
                    <a:pt x="11599" y="6818"/>
                  </a:lnTo>
                  <a:lnTo>
                    <a:pt x="11599" y="1208"/>
                  </a:lnTo>
                  <a:lnTo>
                    <a:pt x="15914" y="1208"/>
                  </a:lnTo>
                  <a:lnTo>
                    <a:pt x="15914" y="2555"/>
                  </a:lnTo>
                  <a:lnTo>
                    <a:pt x="12945" y="2555"/>
                  </a:lnTo>
                  <a:lnTo>
                    <a:pt x="12945" y="6818"/>
                  </a:lnTo>
                  <a:lnTo>
                    <a:pt x="19936" y="6818"/>
                  </a:lnTo>
                  <a:lnTo>
                    <a:pt x="19936" y="1208"/>
                  </a:lnTo>
                  <a:lnTo>
                    <a:pt x="24250" y="1208"/>
                  </a:lnTo>
                  <a:lnTo>
                    <a:pt x="24250" y="2555"/>
                  </a:lnTo>
                  <a:lnTo>
                    <a:pt x="21265" y="2555"/>
                  </a:lnTo>
                  <a:lnTo>
                    <a:pt x="21265" y="6818"/>
                  </a:lnTo>
                  <a:lnTo>
                    <a:pt x="28255" y="6818"/>
                  </a:lnTo>
                  <a:lnTo>
                    <a:pt x="28255" y="1208"/>
                  </a:lnTo>
                  <a:lnTo>
                    <a:pt x="32570" y="1208"/>
                  </a:lnTo>
                  <a:lnTo>
                    <a:pt x="32570" y="2555"/>
                  </a:lnTo>
                  <a:lnTo>
                    <a:pt x="29601" y="2555"/>
                  </a:lnTo>
                  <a:lnTo>
                    <a:pt x="29601" y="6818"/>
                  </a:lnTo>
                  <a:lnTo>
                    <a:pt x="36591" y="6818"/>
                  </a:lnTo>
                  <a:lnTo>
                    <a:pt x="36591" y="1208"/>
                  </a:lnTo>
                  <a:lnTo>
                    <a:pt x="40906" y="1208"/>
                  </a:lnTo>
                  <a:lnTo>
                    <a:pt x="40906" y="2555"/>
                  </a:lnTo>
                  <a:lnTo>
                    <a:pt x="37937" y="2555"/>
                  </a:lnTo>
                  <a:lnTo>
                    <a:pt x="37937" y="6818"/>
                  </a:lnTo>
                  <a:lnTo>
                    <a:pt x="44927" y="6818"/>
                  </a:lnTo>
                  <a:lnTo>
                    <a:pt x="44927" y="1208"/>
                  </a:lnTo>
                  <a:lnTo>
                    <a:pt x="49242" y="1208"/>
                  </a:lnTo>
                  <a:lnTo>
                    <a:pt x="49242" y="2555"/>
                  </a:lnTo>
                  <a:lnTo>
                    <a:pt x="46256" y="2555"/>
                  </a:lnTo>
                  <a:lnTo>
                    <a:pt x="46256" y="6818"/>
                  </a:lnTo>
                  <a:lnTo>
                    <a:pt x="53247" y="6818"/>
                  </a:lnTo>
                  <a:lnTo>
                    <a:pt x="53247" y="1208"/>
                  </a:lnTo>
                  <a:lnTo>
                    <a:pt x="57561" y="1208"/>
                  </a:lnTo>
                  <a:lnTo>
                    <a:pt x="57561" y="2555"/>
                  </a:lnTo>
                  <a:lnTo>
                    <a:pt x="54593" y="2555"/>
                  </a:lnTo>
                  <a:lnTo>
                    <a:pt x="54593" y="6818"/>
                  </a:lnTo>
                  <a:lnTo>
                    <a:pt x="61583" y="6818"/>
                  </a:lnTo>
                  <a:lnTo>
                    <a:pt x="61583" y="1208"/>
                  </a:lnTo>
                  <a:lnTo>
                    <a:pt x="65898" y="1208"/>
                  </a:lnTo>
                  <a:lnTo>
                    <a:pt x="65898" y="2555"/>
                  </a:lnTo>
                  <a:lnTo>
                    <a:pt x="62929" y="2555"/>
                  </a:lnTo>
                  <a:lnTo>
                    <a:pt x="62929" y="6818"/>
                  </a:lnTo>
                  <a:lnTo>
                    <a:pt x="69919" y="6818"/>
                  </a:lnTo>
                  <a:lnTo>
                    <a:pt x="69919" y="1208"/>
                  </a:lnTo>
                  <a:lnTo>
                    <a:pt x="74234" y="1208"/>
                  </a:lnTo>
                  <a:lnTo>
                    <a:pt x="74234" y="2555"/>
                  </a:lnTo>
                  <a:lnTo>
                    <a:pt x="71248" y="2555"/>
                  </a:lnTo>
                  <a:lnTo>
                    <a:pt x="71248" y="6818"/>
                  </a:lnTo>
                  <a:lnTo>
                    <a:pt x="78238" y="6818"/>
                  </a:lnTo>
                  <a:lnTo>
                    <a:pt x="78238" y="1208"/>
                  </a:lnTo>
                  <a:lnTo>
                    <a:pt x="82553" y="1208"/>
                  </a:lnTo>
                  <a:lnTo>
                    <a:pt x="82553" y="2555"/>
                  </a:lnTo>
                  <a:lnTo>
                    <a:pt x="79585" y="2555"/>
                  </a:lnTo>
                  <a:lnTo>
                    <a:pt x="79585" y="6818"/>
                  </a:lnTo>
                  <a:lnTo>
                    <a:pt x="86575" y="6818"/>
                  </a:lnTo>
                  <a:lnTo>
                    <a:pt x="86575" y="1208"/>
                  </a:lnTo>
                  <a:lnTo>
                    <a:pt x="90890" y="1208"/>
                  </a:lnTo>
                  <a:lnTo>
                    <a:pt x="90890" y="2555"/>
                  </a:lnTo>
                  <a:lnTo>
                    <a:pt x="87921" y="2555"/>
                  </a:lnTo>
                  <a:lnTo>
                    <a:pt x="87921" y="6818"/>
                  </a:lnTo>
                  <a:lnTo>
                    <a:pt x="94911" y="6818"/>
                  </a:lnTo>
                  <a:lnTo>
                    <a:pt x="94911" y="1208"/>
                  </a:lnTo>
                  <a:lnTo>
                    <a:pt x="99209" y="1208"/>
                  </a:lnTo>
                  <a:lnTo>
                    <a:pt x="99209" y="2555"/>
                  </a:lnTo>
                  <a:lnTo>
                    <a:pt x="96240" y="2555"/>
                  </a:lnTo>
                  <a:lnTo>
                    <a:pt x="96240" y="6818"/>
                  </a:lnTo>
                  <a:lnTo>
                    <a:pt x="101504" y="6818"/>
                  </a:lnTo>
                  <a:lnTo>
                    <a:pt x="101504" y="5610"/>
                  </a:lnTo>
                  <a:lnTo>
                    <a:pt x="97466" y="5610"/>
                  </a:lnTo>
                  <a:lnTo>
                    <a:pt x="97466" y="3763"/>
                  </a:lnTo>
                  <a:lnTo>
                    <a:pt x="100434" y="3763"/>
                  </a:lnTo>
                  <a:lnTo>
                    <a:pt x="100434" y="0"/>
                  </a:lnTo>
                  <a:lnTo>
                    <a:pt x="93686" y="0"/>
                  </a:lnTo>
                  <a:lnTo>
                    <a:pt x="93686" y="5610"/>
                  </a:lnTo>
                  <a:lnTo>
                    <a:pt x="89129" y="5610"/>
                  </a:lnTo>
                  <a:lnTo>
                    <a:pt x="89129" y="3763"/>
                  </a:lnTo>
                  <a:lnTo>
                    <a:pt x="92098" y="3763"/>
                  </a:lnTo>
                  <a:lnTo>
                    <a:pt x="92098" y="0"/>
                  </a:lnTo>
                  <a:lnTo>
                    <a:pt x="85349" y="0"/>
                  </a:lnTo>
                  <a:lnTo>
                    <a:pt x="85349" y="5610"/>
                  </a:lnTo>
                  <a:lnTo>
                    <a:pt x="80810" y="5610"/>
                  </a:lnTo>
                  <a:lnTo>
                    <a:pt x="80810" y="3763"/>
                  </a:lnTo>
                  <a:lnTo>
                    <a:pt x="83779" y="3763"/>
                  </a:lnTo>
                  <a:lnTo>
                    <a:pt x="83779" y="0"/>
                  </a:lnTo>
                  <a:lnTo>
                    <a:pt x="77030" y="0"/>
                  </a:lnTo>
                  <a:lnTo>
                    <a:pt x="77030" y="5610"/>
                  </a:lnTo>
                  <a:lnTo>
                    <a:pt x="72474" y="5610"/>
                  </a:lnTo>
                  <a:lnTo>
                    <a:pt x="72474" y="3763"/>
                  </a:lnTo>
                  <a:lnTo>
                    <a:pt x="75442" y="3763"/>
                  </a:lnTo>
                  <a:lnTo>
                    <a:pt x="75442" y="0"/>
                  </a:lnTo>
                  <a:lnTo>
                    <a:pt x="68694" y="0"/>
                  </a:lnTo>
                  <a:lnTo>
                    <a:pt x="68694" y="5610"/>
                  </a:lnTo>
                  <a:lnTo>
                    <a:pt x="64137" y="5610"/>
                  </a:lnTo>
                  <a:lnTo>
                    <a:pt x="64137" y="3763"/>
                  </a:lnTo>
                  <a:lnTo>
                    <a:pt x="67106" y="3763"/>
                  </a:lnTo>
                  <a:lnTo>
                    <a:pt x="67106" y="0"/>
                  </a:lnTo>
                  <a:lnTo>
                    <a:pt x="60358" y="0"/>
                  </a:lnTo>
                  <a:lnTo>
                    <a:pt x="60358" y="5610"/>
                  </a:lnTo>
                  <a:lnTo>
                    <a:pt x="55818" y="5610"/>
                  </a:lnTo>
                  <a:lnTo>
                    <a:pt x="55818" y="3763"/>
                  </a:lnTo>
                  <a:lnTo>
                    <a:pt x="58787" y="3763"/>
                  </a:lnTo>
                  <a:lnTo>
                    <a:pt x="58787" y="0"/>
                  </a:lnTo>
                  <a:lnTo>
                    <a:pt x="52038" y="0"/>
                  </a:lnTo>
                  <a:lnTo>
                    <a:pt x="52038" y="5610"/>
                  </a:lnTo>
                  <a:lnTo>
                    <a:pt x="47482" y="5610"/>
                  </a:lnTo>
                  <a:lnTo>
                    <a:pt x="47482" y="3763"/>
                  </a:lnTo>
                  <a:lnTo>
                    <a:pt x="50451" y="3763"/>
                  </a:lnTo>
                  <a:lnTo>
                    <a:pt x="50451" y="0"/>
                  </a:lnTo>
                  <a:lnTo>
                    <a:pt x="43702" y="0"/>
                  </a:lnTo>
                  <a:lnTo>
                    <a:pt x="43702" y="5610"/>
                  </a:lnTo>
                  <a:lnTo>
                    <a:pt x="39146" y="5610"/>
                  </a:lnTo>
                  <a:lnTo>
                    <a:pt x="39146" y="3763"/>
                  </a:lnTo>
                  <a:lnTo>
                    <a:pt x="42114" y="3763"/>
                  </a:lnTo>
                  <a:lnTo>
                    <a:pt x="42114" y="0"/>
                  </a:lnTo>
                  <a:lnTo>
                    <a:pt x="35366" y="0"/>
                  </a:lnTo>
                  <a:lnTo>
                    <a:pt x="35366" y="5610"/>
                  </a:lnTo>
                  <a:lnTo>
                    <a:pt x="30826" y="5610"/>
                  </a:lnTo>
                  <a:lnTo>
                    <a:pt x="30826" y="3763"/>
                  </a:lnTo>
                  <a:lnTo>
                    <a:pt x="33795" y="3763"/>
                  </a:lnTo>
                  <a:lnTo>
                    <a:pt x="33795" y="0"/>
                  </a:lnTo>
                  <a:lnTo>
                    <a:pt x="27047" y="0"/>
                  </a:lnTo>
                  <a:lnTo>
                    <a:pt x="27047" y="5610"/>
                  </a:lnTo>
                  <a:lnTo>
                    <a:pt x="22490" y="5610"/>
                  </a:lnTo>
                  <a:lnTo>
                    <a:pt x="22490" y="3763"/>
                  </a:lnTo>
                  <a:lnTo>
                    <a:pt x="25459" y="3763"/>
                  </a:lnTo>
                  <a:lnTo>
                    <a:pt x="25459" y="0"/>
                  </a:lnTo>
                  <a:lnTo>
                    <a:pt x="18710" y="0"/>
                  </a:lnTo>
                  <a:lnTo>
                    <a:pt x="18710" y="5610"/>
                  </a:lnTo>
                  <a:lnTo>
                    <a:pt x="14154" y="5610"/>
                  </a:lnTo>
                  <a:lnTo>
                    <a:pt x="14154" y="3763"/>
                  </a:lnTo>
                  <a:lnTo>
                    <a:pt x="17122" y="3763"/>
                  </a:lnTo>
                  <a:lnTo>
                    <a:pt x="17122" y="0"/>
                  </a:lnTo>
                  <a:lnTo>
                    <a:pt x="10374" y="0"/>
                  </a:lnTo>
                  <a:lnTo>
                    <a:pt x="10374" y="5610"/>
                  </a:lnTo>
                  <a:lnTo>
                    <a:pt x="5835" y="5610"/>
                  </a:lnTo>
                  <a:lnTo>
                    <a:pt x="5835" y="3763"/>
                  </a:lnTo>
                  <a:lnTo>
                    <a:pt x="8803" y="3763"/>
                  </a:lnTo>
                  <a:lnTo>
                    <a:pt x="88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67" name="Google Shape;16967;p17"/>
            <p:cNvSpPr/>
            <p:nvPr/>
          </p:nvSpPr>
          <p:spPr>
            <a:xfrm rot="-5400000">
              <a:off x="-344027" y="3483247"/>
              <a:ext cx="1984930" cy="133326"/>
            </a:xfrm>
            <a:custGeom>
              <a:avLst/>
              <a:gdLst/>
              <a:ahLst/>
              <a:cxnLst/>
              <a:rect l="l" t="t" r="r" b="b"/>
              <a:pathLst>
                <a:path w="101505" h="6818" extrusionOk="0">
                  <a:moveTo>
                    <a:pt x="2055" y="0"/>
                  </a:moveTo>
                  <a:lnTo>
                    <a:pt x="2055" y="5610"/>
                  </a:lnTo>
                  <a:lnTo>
                    <a:pt x="1" y="5610"/>
                  </a:lnTo>
                  <a:lnTo>
                    <a:pt x="1" y="6818"/>
                  </a:lnTo>
                  <a:lnTo>
                    <a:pt x="3263" y="6818"/>
                  </a:lnTo>
                  <a:lnTo>
                    <a:pt x="3263" y="1208"/>
                  </a:lnTo>
                  <a:lnTo>
                    <a:pt x="7578" y="1208"/>
                  </a:lnTo>
                  <a:lnTo>
                    <a:pt x="7578" y="2555"/>
                  </a:lnTo>
                  <a:lnTo>
                    <a:pt x="4609" y="2555"/>
                  </a:lnTo>
                  <a:lnTo>
                    <a:pt x="4609" y="6818"/>
                  </a:lnTo>
                  <a:lnTo>
                    <a:pt x="11599" y="6818"/>
                  </a:lnTo>
                  <a:lnTo>
                    <a:pt x="11599" y="1208"/>
                  </a:lnTo>
                  <a:lnTo>
                    <a:pt x="15914" y="1208"/>
                  </a:lnTo>
                  <a:lnTo>
                    <a:pt x="15914" y="2555"/>
                  </a:lnTo>
                  <a:lnTo>
                    <a:pt x="12945" y="2555"/>
                  </a:lnTo>
                  <a:lnTo>
                    <a:pt x="12945" y="6818"/>
                  </a:lnTo>
                  <a:lnTo>
                    <a:pt x="19936" y="6818"/>
                  </a:lnTo>
                  <a:lnTo>
                    <a:pt x="19936" y="1208"/>
                  </a:lnTo>
                  <a:lnTo>
                    <a:pt x="24250" y="1208"/>
                  </a:lnTo>
                  <a:lnTo>
                    <a:pt x="24250" y="2555"/>
                  </a:lnTo>
                  <a:lnTo>
                    <a:pt x="21265" y="2555"/>
                  </a:lnTo>
                  <a:lnTo>
                    <a:pt x="21265" y="6818"/>
                  </a:lnTo>
                  <a:lnTo>
                    <a:pt x="28255" y="6818"/>
                  </a:lnTo>
                  <a:lnTo>
                    <a:pt x="28255" y="1208"/>
                  </a:lnTo>
                  <a:lnTo>
                    <a:pt x="32570" y="1208"/>
                  </a:lnTo>
                  <a:lnTo>
                    <a:pt x="32570" y="2555"/>
                  </a:lnTo>
                  <a:lnTo>
                    <a:pt x="29601" y="2555"/>
                  </a:lnTo>
                  <a:lnTo>
                    <a:pt x="29601" y="6818"/>
                  </a:lnTo>
                  <a:lnTo>
                    <a:pt x="36591" y="6818"/>
                  </a:lnTo>
                  <a:lnTo>
                    <a:pt x="36591" y="1208"/>
                  </a:lnTo>
                  <a:lnTo>
                    <a:pt x="40906" y="1208"/>
                  </a:lnTo>
                  <a:lnTo>
                    <a:pt x="40906" y="2555"/>
                  </a:lnTo>
                  <a:lnTo>
                    <a:pt x="37937" y="2555"/>
                  </a:lnTo>
                  <a:lnTo>
                    <a:pt x="37937" y="6818"/>
                  </a:lnTo>
                  <a:lnTo>
                    <a:pt x="44927" y="6818"/>
                  </a:lnTo>
                  <a:lnTo>
                    <a:pt x="44927" y="1208"/>
                  </a:lnTo>
                  <a:lnTo>
                    <a:pt x="49242" y="1208"/>
                  </a:lnTo>
                  <a:lnTo>
                    <a:pt x="49242" y="2555"/>
                  </a:lnTo>
                  <a:lnTo>
                    <a:pt x="46256" y="2555"/>
                  </a:lnTo>
                  <a:lnTo>
                    <a:pt x="46256" y="6818"/>
                  </a:lnTo>
                  <a:lnTo>
                    <a:pt x="53247" y="6818"/>
                  </a:lnTo>
                  <a:lnTo>
                    <a:pt x="53247" y="1208"/>
                  </a:lnTo>
                  <a:lnTo>
                    <a:pt x="57561" y="1208"/>
                  </a:lnTo>
                  <a:lnTo>
                    <a:pt x="57561" y="2555"/>
                  </a:lnTo>
                  <a:lnTo>
                    <a:pt x="54593" y="2555"/>
                  </a:lnTo>
                  <a:lnTo>
                    <a:pt x="54593" y="6818"/>
                  </a:lnTo>
                  <a:lnTo>
                    <a:pt x="61583" y="6818"/>
                  </a:lnTo>
                  <a:lnTo>
                    <a:pt x="61583" y="1208"/>
                  </a:lnTo>
                  <a:lnTo>
                    <a:pt x="65898" y="1208"/>
                  </a:lnTo>
                  <a:lnTo>
                    <a:pt x="65898" y="2555"/>
                  </a:lnTo>
                  <a:lnTo>
                    <a:pt x="62929" y="2555"/>
                  </a:lnTo>
                  <a:lnTo>
                    <a:pt x="62929" y="6818"/>
                  </a:lnTo>
                  <a:lnTo>
                    <a:pt x="69919" y="6818"/>
                  </a:lnTo>
                  <a:lnTo>
                    <a:pt x="69919" y="1208"/>
                  </a:lnTo>
                  <a:lnTo>
                    <a:pt x="74234" y="1208"/>
                  </a:lnTo>
                  <a:lnTo>
                    <a:pt x="74234" y="2555"/>
                  </a:lnTo>
                  <a:lnTo>
                    <a:pt x="71248" y="2555"/>
                  </a:lnTo>
                  <a:lnTo>
                    <a:pt x="71248" y="6818"/>
                  </a:lnTo>
                  <a:lnTo>
                    <a:pt x="78238" y="6818"/>
                  </a:lnTo>
                  <a:lnTo>
                    <a:pt x="78238" y="1208"/>
                  </a:lnTo>
                  <a:lnTo>
                    <a:pt x="82553" y="1208"/>
                  </a:lnTo>
                  <a:lnTo>
                    <a:pt x="82553" y="2555"/>
                  </a:lnTo>
                  <a:lnTo>
                    <a:pt x="79585" y="2555"/>
                  </a:lnTo>
                  <a:lnTo>
                    <a:pt x="79585" y="6818"/>
                  </a:lnTo>
                  <a:lnTo>
                    <a:pt x="86575" y="6818"/>
                  </a:lnTo>
                  <a:lnTo>
                    <a:pt x="86575" y="1208"/>
                  </a:lnTo>
                  <a:lnTo>
                    <a:pt x="90890" y="1208"/>
                  </a:lnTo>
                  <a:lnTo>
                    <a:pt x="90890" y="2555"/>
                  </a:lnTo>
                  <a:lnTo>
                    <a:pt x="87921" y="2555"/>
                  </a:lnTo>
                  <a:lnTo>
                    <a:pt x="87921" y="6818"/>
                  </a:lnTo>
                  <a:lnTo>
                    <a:pt x="94911" y="6818"/>
                  </a:lnTo>
                  <a:lnTo>
                    <a:pt x="94911" y="1208"/>
                  </a:lnTo>
                  <a:lnTo>
                    <a:pt x="99209" y="1208"/>
                  </a:lnTo>
                  <a:lnTo>
                    <a:pt x="99209" y="2555"/>
                  </a:lnTo>
                  <a:lnTo>
                    <a:pt x="96240" y="2555"/>
                  </a:lnTo>
                  <a:lnTo>
                    <a:pt x="96240" y="6818"/>
                  </a:lnTo>
                  <a:lnTo>
                    <a:pt x="101504" y="6818"/>
                  </a:lnTo>
                  <a:lnTo>
                    <a:pt x="101504" y="5610"/>
                  </a:lnTo>
                  <a:lnTo>
                    <a:pt x="97466" y="5610"/>
                  </a:lnTo>
                  <a:lnTo>
                    <a:pt x="97466" y="3763"/>
                  </a:lnTo>
                  <a:lnTo>
                    <a:pt x="100434" y="3763"/>
                  </a:lnTo>
                  <a:lnTo>
                    <a:pt x="100434" y="0"/>
                  </a:lnTo>
                  <a:lnTo>
                    <a:pt x="93686" y="0"/>
                  </a:lnTo>
                  <a:lnTo>
                    <a:pt x="93686" y="5610"/>
                  </a:lnTo>
                  <a:lnTo>
                    <a:pt x="89129" y="5610"/>
                  </a:lnTo>
                  <a:lnTo>
                    <a:pt x="89129" y="3763"/>
                  </a:lnTo>
                  <a:lnTo>
                    <a:pt x="92098" y="3763"/>
                  </a:lnTo>
                  <a:lnTo>
                    <a:pt x="92098" y="0"/>
                  </a:lnTo>
                  <a:lnTo>
                    <a:pt x="85349" y="0"/>
                  </a:lnTo>
                  <a:lnTo>
                    <a:pt x="85349" y="5610"/>
                  </a:lnTo>
                  <a:lnTo>
                    <a:pt x="80810" y="5610"/>
                  </a:lnTo>
                  <a:lnTo>
                    <a:pt x="80810" y="3763"/>
                  </a:lnTo>
                  <a:lnTo>
                    <a:pt x="83779" y="3763"/>
                  </a:lnTo>
                  <a:lnTo>
                    <a:pt x="83779" y="0"/>
                  </a:lnTo>
                  <a:lnTo>
                    <a:pt x="77030" y="0"/>
                  </a:lnTo>
                  <a:lnTo>
                    <a:pt x="77030" y="5610"/>
                  </a:lnTo>
                  <a:lnTo>
                    <a:pt x="72474" y="5610"/>
                  </a:lnTo>
                  <a:lnTo>
                    <a:pt x="72474" y="3763"/>
                  </a:lnTo>
                  <a:lnTo>
                    <a:pt x="75442" y="3763"/>
                  </a:lnTo>
                  <a:lnTo>
                    <a:pt x="75442" y="0"/>
                  </a:lnTo>
                  <a:lnTo>
                    <a:pt x="68694" y="0"/>
                  </a:lnTo>
                  <a:lnTo>
                    <a:pt x="68694" y="5610"/>
                  </a:lnTo>
                  <a:lnTo>
                    <a:pt x="64137" y="5610"/>
                  </a:lnTo>
                  <a:lnTo>
                    <a:pt x="64137" y="3763"/>
                  </a:lnTo>
                  <a:lnTo>
                    <a:pt x="67106" y="3763"/>
                  </a:lnTo>
                  <a:lnTo>
                    <a:pt x="67106" y="0"/>
                  </a:lnTo>
                  <a:lnTo>
                    <a:pt x="60358" y="0"/>
                  </a:lnTo>
                  <a:lnTo>
                    <a:pt x="60358" y="5610"/>
                  </a:lnTo>
                  <a:lnTo>
                    <a:pt x="55818" y="5610"/>
                  </a:lnTo>
                  <a:lnTo>
                    <a:pt x="55818" y="3763"/>
                  </a:lnTo>
                  <a:lnTo>
                    <a:pt x="58787" y="3763"/>
                  </a:lnTo>
                  <a:lnTo>
                    <a:pt x="58787" y="0"/>
                  </a:lnTo>
                  <a:lnTo>
                    <a:pt x="52038" y="0"/>
                  </a:lnTo>
                  <a:lnTo>
                    <a:pt x="52038" y="5610"/>
                  </a:lnTo>
                  <a:lnTo>
                    <a:pt x="47482" y="5610"/>
                  </a:lnTo>
                  <a:lnTo>
                    <a:pt x="47482" y="3763"/>
                  </a:lnTo>
                  <a:lnTo>
                    <a:pt x="50451" y="3763"/>
                  </a:lnTo>
                  <a:lnTo>
                    <a:pt x="50451" y="0"/>
                  </a:lnTo>
                  <a:lnTo>
                    <a:pt x="43702" y="0"/>
                  </a:lnTo>
                  <a:lnTo>
                    <a:pt x="43702" y="5610"/>
                  </a:lnTo>
                  <a:lnTo>
                    <a:pt x="39146" y="5610"/>
                  </a:lnTo>
                  <a:lnTo>
                    <a:pt x="39146" y="3763"/>
                  </a:lnTo>
                  <a:lnTo>
                    <a:pt x="42114" y="3763"/>
                  </a:lnTo>
                  <a:lnTo>
                    <a:pt x="42114" y="0"/>
                  </a:lnTo>
                  <a:lnTo>
                    <a:pt x="35366" y="0"/>
                  </a:lnTo>
                  <a:lnTo>
                    <a:pt x="35366" y="5610"/>
                  </a:lnTo>
                  <a:lnTo>
                    <a:pt x="30826" y="5610"/>
                  </a:lnTo>
                  <a:lnTo>
                    <a:pt x="30826" y="3763"/>
                  </a:lnTo>
                  <a:lnTo>
                    <a:pt x="33795" y="3763"/>
                  </a:lnTo>
                  <a:lnTo>
                    <a:pt x="33795" y="0"/>
                  </a:lnTo>
                  <a:lnTo>
                    <a:pt x="27047" y="0"/>
                  </a:lnTo>
                  <a:lnTo>
                    <a:pt x="27047" y="5610"/>
                  </a:lnTo>
                  <a:lnTo>
                    <a:pt x="22490" y="5610"/>
                  </a:lnTo>
                  <a:lnTo>
                    <a:pt x="22490" y="3763"/>
                  </a:lnTo>
                  <a:lnTo>
                    <a:pt x="25459" y="3763"/>
                  </a:lnTo>
                  <a:lnTo>
                    <a:pt x="25459" y="0"/>
                  </a:lnTo>
                  <a:lnTo>
                    <a:pt x="18710" y="0"/>
                  </a:lnTo>
                  <a:lnTo>
                    <a:pt x="18710" y="5610"/>
                  </a:lnTo>
                  <a:lnTo>
                    <a:pt x="14154" y="5610"/>
                  </a:lnTo>
                  <a:lnTo>
                    <a:pt x="14154" y="3763"/>
                  </a:lnTo>
                  <a:lnTo>
                    <a:pt x="17122" y="3763"/>
                  </a:lnTo>
                  <a:lnTo>
                    <a:pt x="17122" y="0"/>
                  </a:lnTo>
                  <a:lnTo>
                    <a:pt x="10374" y="0"/>
                  </a:lnTo>
                  <a:lnTo>
                    <a:pt x="10374" y="5610"/>
                  </a:lnTo>
                  <a:lnTo>
                    <a:pt x="5835" y="5610"/>
                  </a:lnTo>
                  <a:lnTo>
                    <a:pt x="5835" y="3763"/>
                  </a:lnTo>
                  <a:lnTo>
                    <a:pt x="8803" y="3763"/>
                  </a:lnTo>
                  <a:lnTo>
                    <a:pt x="88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968" name="Google Shape;16968;p17"/>
          <p:cNvSpPr txBox="1">
            <a:spLocks noGrp="1"/>
          </p:cNvSpPr>
          <p:nvPr>
            <p:ph type="subTitle" idx="1"/>
          </p:nvPr>
        </p:nvSpPr>
        <p:spPr>
          <a:xfrm>
            <a:off x="2326200" y="5119833"/>
            <a:ext cx="7539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49992855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69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970" name="Google Shape;16970;p18"/>
          <p:cNvPicPr preferRelativeResize="0"/>
          <p:nvPr/>
        </p:nvPicPr>
        <p:blipFill rotWithShape="1">
          <a:blip r:embed="rId2">
            <a:alphaModFix/>
          </a:blip>
          <a:srcRect b="14653"/>
          <a:stretch/>
        </p:blipFill>
        <p:spPr>
          <a:xfrm flipH="1">
            <a:off x="5" y="-38650"/>
            <a:ext cx="12191996" cy="6935333"/>
          </a:xfrm>
          <a:prstGeom prst="rect">
            <a:avLst/>
          </a:prstGeom>
          <a:noFill/>
          <a:ln>
            <a:noFill/>
          </a:ln>
        </p:spPr>
      </p:pic>
      <p:sp>
        <p:nvSpPr>
          <p:cNvPr id="16971" name="Google Shape;16971;p18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es-ES"/>
              <a:t>Haga clic para modificar el estilo de título del patrón</a:t>
            </a:r>
            <a:endParaRPr/>
          </a:p>
        </p:txBody>
      </p:sp>
      <p:sp>
        <p:nvSpPr>
          <p:cNvPr id="16972" name="Google Shape;16972;p18"/>
          <p:cNvSpPr txBox="1">
            <a:spLocks noGrp="1"/>
          </p:cNvSpPr>
          <p:nvPr>
            <p:ph type="subTitle" idx="1"/>
          </p:nvPr>
        </p:nvSpPr>
        <p:spPr>
          <a:xfrm>
            <a:off x="2464051" y="2892567"/>
            <a:ext cx="3781200" cy="148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grpSp>
        <p:nvGrpSpPr>
          <p:cNvPr id="16973" name="Google Shape;16973;p18"/>
          <p:cNvGrpSpPr/>
          <p:nvPr/>
        </p:nvGrpSpPr>
        <p:grpSpPr>
          <a:xfrm>
            <a:off x="135300" y="154367"/>
            <a:ext cx="11921400" cy="6549267"/>
            <a:chOff x="128375" y="115775"/>
            <a:chExt cx="8941050" cy="4911950"/>
          </a:xfrm>
        </p:grpSpPr>
        <p:grpSp>
          <p:nvGrpSpPr>
            <p:cNvPr id="16974" name="Google Shape;16974;p18"/>
            <p:cNvGrpSpPr/>
            <p:nvPr/>
          </p:nvGrpSpPr>
          <p:grpSpPr>
            <a:xfrm>
              <a:off x="128375" y="115775"/>
              <a:ext cx="227850" cy="4911950"/>
              <a:chOff x="128375" y="115775"/>
              <a:chExt cx="227850" cy="4911950"/>
            </a:xfrm>
          </p:grpSpPr>
          <p:grpSp>
            <p:nvGrpSpPr>
              <p:cNvPr id="16975" name="Google Shape;16975;p18"/>
              <p:cNvGrpSpPr/>
              <p:nvPr/>
            </p:nvGrpSpPr>
            <p:grpSpPr>
              <a:xfrm>
                <a:off x="128375" y="115775"/>
                <a:ext cx="227850" cy="2443125"/>
                <a:chOff x="2001850" y="1023825"/>
                <a:chExt cx="227850" cy="2443125"/>
              </a:xfrm>
            </p:grpSpPr>
            <p:sp>
              <p:nvSpPr>
                <p:cNvPr id="16976" name="Google Shape;16976;p18"/>
                <p:cNvSpPr/>
                <p:nvPr/>
              </p:nvSpPr>
              <p:spPr>
                <a:xfrm rot="-5400000">
                  <a:off x="1874988" y="3112238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55" y="2572"/>
                      </a:lnTo>
                      <a:lnTo>
                        <a:pt x="2555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40" y="4229"/>
                      </a:lnTo>
                      <a:lnTo>
                        <a:pt x="4540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6" y="656"/>
                      </a:lnTo>
                      <a:lnTo>
                        <a:pt x="18606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35" y="3228"/>
                      </a:lnTo>
                      <a:lnTo>
                        <a:pt x="16035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977" name="Google Shape;16977;p18"/>
                <p:cNvSpPr/>
                <p:nvPr/>
              </p:nvSpPr>
              <p:spPr>
                <a:xfrm rot="-5400000">
                  <a:off x="2022125" y="2764025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47" y="3763"/>
                      </a:lnTo>
                      <a:cubicBezTo>
                        <a:pt x="2676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978" name="Google Shape;16978;p18"/>
                <p:cNvSpPr/>
                <p:nvPr/>
              </p:nvSpPr>
              <p:spPr>
                <a:xfrm rot="-5400000">
                  <a:off x="2022138" y="2858088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979" name="Google Shape;16979;p18"/>
                <p:cNvSpPr/>
                <p:nvPr/>
              </p:nvSpPr>
              <p:spPr>
                <a:xfrm rot="-5400000">
                  <a:off x="2116188" y="2764038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76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980" name="Google Shape;16980;p18"/>
                <p:cNvSpPr/>
                <p:nvPr/>
              </p:nvSpPr>
              <p:spPr>
                <a:xfrm rot="-5400000">
                  <a:off x="2116200" y="2858100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981" name="Google Shape;16981;p18"/>
                <p:cNvSpPr/>
                <p:nvPr/>
              </p:nvSpPr>
              <p:spPr>
                <a:xfrm rot="-5400000">
                  <a:off x="2097638" y="29465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982" name="Google Shape;16982;p18"/>
                <p:cNvSpPr/>
                <p:nvPr/>
              </p:nvSpPr>
              <p:spPr>
                <a:xfrm rot="-5400000">
                  <a:off x="2197300" y="284645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983" name="Google Shape;16983;p18"/>
                <p:cNvSpPr/>
                <p:nvPr/>
              </p:nvSpPr>
              <p:spPr>
                <a:xfrm rot="-5400000">
                  <a:off x="2097638" y="27454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984" name="Google Shape;16984;p18"/>
                <p:cNvSpPr/>
                <p:nvPr/>
              </p:nvSpPr>
              <p:spPr>
                <a:xfrm rot="-5400000">
                  <a:off x="1875000" y="2371375"/>
                  <a:ext cx="481550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2" h="9114" extrusionOk="0">
                      <a:moveTo>
                        <a:pt x="0" y="0"/>
                      </a:moveTo>
                      <a:lnTo>
                        <a:pt x="0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42" y="6542"/>
                      </a:lnTo>
                      <a:lnTo>
                        <a:pt x="6542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7" y="1951"/>
                      </a:lnTo>
                      <a:lnTo>
                        <a:pt x="8457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23" y="656"/>
                      </a:lnTo>
                      <a:lnTo>
                        <a:pt x="18623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099" y="7163"/>
                      </a:lnTo>
                      <a:lnTo>
                        <a:pt x="12099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6" y="5886"/>
                      </a:lnTo>
                      <a:lnTo>
                        <a:pt x="13376" y="4885"/>
                      </a:lnTo>
                      <a:lnTo>
                        <a:pt x="14705" y="4885"/>
                      </a:lnTo>
                      <a:lnTo>
                        <a:pt x="14705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0" y="6542"/>
                      </a:lnTo>
                      <a:lnTo>
                        <a:pt x="16690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68" y="7802"/>
                      </a:lnTo>
                      <a:lnTo>
                        <a:pt x="17968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985" name="Google Shape;16985;p18"/>
                <p:cNvSpPr/>
                <p:nvPr/>
              </p:nvSpPr>
              <p:spPr>
                <a:xfrm rot="-5400000">
                  <a:off x="2022125" y="20231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986" name="Google Shape;16986;p18"/>
                <p:cNvSpPr/>
                <p:nvPr/>
              </p:nvSpPr>
              <p:spPr>
                <a:xfrm rot="-5400000">
                  <a:off x="2022350" y="2117000"/>
                  <a:ext cx="9365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6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70" y="3763"/>
                        <a:pt x="2417" y="3763"/>
                      </a:cubicBezTo>
                      <a:lnTo>
                        <a:pt x="3746" y="3763"/>
                      </a:lnTo>
                      <a:lnTo>
                        <a:pt x="3746" y="2417"/>
                      </a:lnTo>
                      <a:cubicBezTo>
                        <a:pt x="3746" y="1088"/>
                        <a:pt x="2675" y="1"/>
                        <a:pt x="134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987" name="Google Shape;16987;p18"/>
                <p:cNvSpPr/>
                <p:nvPr/>
              </p:nvSpPr>
              <p:spPr>
                <a:xfrm rot="-5400000">
                  <a:off x="2116188" y="20231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9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988" name="Google Shape;16988;p18"/>
                <p:cNvSpPr/>
                <p:nvPr/>
              </p:nvSpPr>
              <p:spPr>
                <a:xfrm rot="-5400000">
                  <a:off x="2115975" y="2117025"/>
                  <a:ext cx="9452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1" h="3763" extrusionOk="0">
                      <a:moveTo>
                        <a:pt x="2435" y="0"/>
                      </a:moveTo>
                      <a:cubicBezTo>
                        <a:pt x="1088" y="0"/>
                        <a:pt x="1" y="1070"/>
                        <a:pt x="18" y="2416"/>
                      </a:cubicBezTo>
                      <a:lnTo>
                        <a:pt x="18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81" y="2675"/>
                        <a:pt x="3781" y="1346"/>
                      </a:cubicBezTo>
                      <a:lnTo>
                        <a:pt x="378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989" name="Google Shape;16989;p18"/>
                <p:cNvSpPr/>
                <p:nvPr/>
              </p:nvSpPr>
              <p:spPr>
                <a:xfrm rot="-5400000">
                  <a:off x="2097638" y="22056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990" name="Google Shape;16990;p18"/>
                <p:cNvSpPr/>
                <p:nvPr/>
              </p:nvSpPr>
              <p:spPr>
                <a:xfrm rot="-5400000">
                  <a:off x="2197525" y="2105375"/>
                  <a:ext cx="3325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30" y="1036"/>
                        <a:pt x="1330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991" name="Google Shape;16991;p18"/>
                <p:cNvSpPr/>
                <p:nvPr/>
              </p:nvSpPr>
              <p:spPr>
                <a:xfrm rot="-5400000">
                  <a:off x="2097638" y="200461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992" name="Google Shape;16992;p18"/>
                <p:cNvSpPr/>
                <p:nvPr/>
              </p:nvSpPr>
              <p:spPr>
                <a:xfrm rot="-5400000">
                  <a:off x="2034438" y="1056413"/>
                  <a:ext cx="162675" cy="1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7" h="6490" extrusionOk="0">
                      <a:moveTo>
                        <a:pt x="0" y="0"/>
                      </a:moveTo>
                      <a:lnTo>
                        <a:pt x="0" y="6490"/>
                      </a:lnTo>
                      <a:lnTo>
                        <a:pt x="6507" y="6490"/>
                      </a:lnTo>
                      <a:lnTo>
                        <a:pt x="6507" y="1260"/>
                      </a:lnTo>
                      <a:lnTo>
                        <a:pt x="4919" y="1260"/>
                      </a:lnTo>
                      <a:lnTo>
                        <a:pt x="4919" y="1916"/>
                      </a:lnTo>
                      <a:lnTo>
                        <a:pt x="5868" y="1916"/>
                      </a:lnTo>
                      <a:lnTo>
                        <a:pt x="5868" y="5851"/>
                      </a:lnTo>
                      <a:lnTo>
                        <a:pt x="656" y="5851"/>
                      </a:lnTo>
                      <a:lnTo>
                        <a:pt x="656" y="639"/>
                      </a:lnTo>
                      <a:lnTo>
                        <a:pt x="6179" y="639"/>
                      </a:lnTo>
                      <a:lnTo>
                        <a:pt x="61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993" name="Google Shape;16993;p18"/>
                <p:cNvSpPr/>
                <p:nvPr/>
              </p:nvSpPr>
              <p:spPr>
                <a:xfrm rot="-5400000">
                  <a:off x="2066150" y="1087700"/>
                  <a:ext cx="99250" cy="9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0" h="3970" extrusionOk="0">
                      <a:moveTo>
                        <a:pt x="0" y="0"/>
                      </a:moveTo>
                      <a:lnTo>
                        <a:pt x="0" y="3970"/>
                      </a:lnTo>
                      <a:lnTo>
                        <a:pt x="3970" y="3970"/>
                      </a:lnTo>
                      <a:lnTo>
                        <a:pt x="3970" y="1657"/>
                      </a:lnTo>
                      <a:lnTo>
                        <a:pt x="1985" y="1657"/>
                      </a:lnTo>
                      <a:lnTo>
                        <a:pt x="1985" y="2313"/>
                      </a:lnTo>
                      <a:lnTo>
                        <a:pt x="3314" y="2313"/>
                      </a:lnTo>
                      <a:lnTo>
                        <a:pt x="3314" y="3314"/>
                      </a:lnTo>
                      <a:lnTo>
                        <a:pt x="639" y="3314"/>
                      </a:lnTo>
                      <a:lnTo>
                        <a:pt x="639" y="656"/>
                      </a:lnTo>
                      <a:lnTo>
                        <a:pt x="3642" y="656"/>
                      </a:lnTo>
                      <a:lnTo>
                        <a:pt x="36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994" name="Google Shape;16994;p18"/>
                <p:cNvSpPr/>
                <p:nvPr/>
              </p:nvSpPr>
              <p:spPr>
                <a:xfrm rot="-5400000">
                  <a:off x="2002063" y="1023613"/>
                  <a:ext cx="22742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97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7474" y="1312"/>
                      </a:lnTo>
                      <a:lnTo>
                        <a:pt x="7474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9045" y="656"/>
                      </a:lnTo>
                      <a:lnTo>
                        <a:pt x="904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995" name="Google Shape;16995;p18"/>
                <p:cNvSpPr/>
                <p:nvPr/>
              </p:nvSpPr>
              <p:spPr>
                <a:xfrm rot="-5400000">
                  <a:off x="1874988" y="1632663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7" y="656"/>
                      </a:lnTo>
                      <a:lnTo>
                        <a:pt x="18607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996" name="Google Shape;16996;p18"/>
                <p:cNvSpPr/>
                <p:nvPr/>
              </p:nvSpPr>
              <p:spPr>
                <a:xfrm rot="-5400000">
                  <a:off x="2022125" y="12844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4" y="2693"/>
                        <a:pt x="3764" y="1364"/>
                      </a:cubicBezTo>
                      <a:lnTo>
                        <a:pt x="37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997" name="Google Shape;16997;p18"/>
                <p:cNvSpPr/>
                <p:nvPr/>
              </p:nvSpPr>
              <p:spPr>
                <a:xfrm rot="-5400000">
                  <a:off x="2022138" y="1378513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998" name="Google Shape;16998;p18"/>
                <p:cNvSpPr/>
                <p:nvPr/>
              </p:nvSpPr>
              <p:spPr>
                <a:xfrm rot="-5400000">
                  <a:off x="2116188" y="12844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4" y="3763"/>
                      </a:lnTo>
                      <a:lnTo>
                        <a:pt x="3764" y="2416"/>
                      </a:lnTo>
                      <a:cubicBezTo>
                        <a:pt x="3764" y="1070"/>
                        <a:pt x="2693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999" name="Google Shape;16999;p18"/>
                <p:cNvSpPr/>
                <p:nvPr/>
              </p:nvSpPr>
              <p:spPr>
                <a:xfrm rot="-5400000">
                  <a:off x="2116200" y="1378525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00" name="Google Shape;17000;p18"/>
                <p:cNvSpPr/>
                <p:nvPr/>
              </p:nvSpPr>
              <p:spPr>
                <a:xfrm rot="-5400000">
                  <a:off x="2097625" y="1466975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01" name="Google Shape;17001;p18"/>
                <p:cNvSpPr/>
                <p:nvPr/>
              </p:nvSpPr>
              <p:spPr>
                <a:xfrm rot="-5400000">
                  <a:off x="2197313" y="13668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3" y="0"/>
                      </a:moveTo>
                      <a:cubicBezTo>
                        <a:pt x="0" y="0"/>
                        <a:pt x="0" y="1036"/>
                        <a:pt x="673" y="1036"/>
                      </a:cubicBezTo>
                      <a:cubicBezTo>
                        <a:pt x="1346" y="1036"/>
                        <a:pt x="1346" y="0"/>
                        <a:pt x="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02" name="Google Shape;17002;p18"/>
                <p:cNvSpPr/>
                <p:nvPr/>
              </p:nvSpPr>
              <p:spPr>
                <a:xfrm rot="-5400000">
                  <a:off x="2097625" y="126590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003" name="Google Shape;17003;p18"/>
              <p:cNvGrpSpPr/>
              <p:nvPr/>
            </p:nvGrpSpPr>
            <p:grpSpPr>
              <a:xfrm>
                <a:off x="128375" y="2584600"/>
                <a:ext cx="227850" cy="2443125"/>
                <a:chOff x="2001850" y="1023825"/>
                <a:chExt cx="227850" cy="2443125"/>
              </a:xfrm>
            </p:grpSpPr>
            <p:sp>
              <p:nvSpPr>
                <p:cNvPr id="17004" name="Google Shape;17004;p18"/>
                <p:cNvSpPr/>
                <p:nvPr/>
              </p:nvSpPr>
              <p:spPr>
                <a:xfrm rot="-5400000">
                  <a:off x="1874988" y="3112238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55" y="2572"/>
                      </a:lnTo>
                      <a:lnTo>
                        <a:pt x="2555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40" y="4229"/>
                      </a:lnTo>
                      <a:lnTo>
                        <a:pt x="4540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6" y="656"/>
                      </a:lnTo>
                      <a:lnTo>
                        <a:pt x="18606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35" y="3228"/>
                      </a:lnTo>
                      <a:lnTo>
                        <a:pt x="16035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05" name="Google Shape;17005;p18"/>
                <p:cNvSpPr/>
                <p:nvPr/>
              </p:nvSpPr>
              <p:spPr>
                <a:xfrm rot="-5400000">
                  <a:off x="2022125" y="2764025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47" y="3763"/>
                      </a:lnTo>
                      <a:cubicBezTo>
                        <a:pt x="2676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06" name="Google Shape;17006;p18"/>
                <p:cNvSpPr/>
                <p:nvPr/>
              </p:nvSpPr>
              <p:spPr>
                <a:xfrm rot="-5400000">
                  <a:off x="2022138" y="2858088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07" name="Google Shape;17007;p18"/>
                <p:cNvSpPr/>
                <p:nvPr/>
              </p:nvSpPr>
              <p:spPr>
                <a:xfrm rot="-5400000">
                  <a:off x="2116188" y="2764038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76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08" name="Google Shape;17008;p18"/>
                <p:cNvSpPr/>
                <p:nvPr/>
              </p:nvSpPr>
              <p:spPr>
                <a:xfrm rot="-5400000">
                  <a:off x="2116200" y="2858100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09" name="Google Shape;17009;p18"/>
                <p:cNvSpPr/>
                <p:nvPr/>
              </p:nvSpPr>
              <p:spPr>
                <a:xfrm rot="-5400000">
                  <a:off x="2097638" y="29465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10" name="Google Shape;17010;p18"/>
                <p:cNvSpPr/>
                <p:nvPr/>
              </p:nvSpPr>
              <p:spPr>
                <a:xfrm rot="-5400000">
                  <a:off x="2197300" y="284645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11" name="Google Shape;17011;p18"/>
                <p:cNvSpPr/>
                <p:nvPr/>
              </p:nvSpPr>
              <p:spPr>
                <a:xfrm rot="-5400000">
                  <a:off x="2097638" y="27454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12" name="Google Shape;17012;p18"/>
                <p:cNvSpPr/>
                <p:nvPr/>
              </p:nvSpPr>
              <p:spPr>
                <a:xfrm rot="-5400000">
                  <a:off x="1875000" y="2371375"/>
                  <a:ext cx="481550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2" h="9114" extrusionOk="0">
                      <a:moveTo>
                        <a:pt x="0" y="0"/>
                      </a:moveTo>
                      <a:lnTo>
                        <a:pt x="0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42" y="6542"/>
                      </a:lnTo>
                      <a:lnTo>
                        <a:pt x="6542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7" y="1951"/>
                      </a:lnTo>
                      <a:lnTo>
                        <a:pt x="8457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23" y="656"/>
                      </a:lnTo>
                      <a:lnTo>
                        <a:pt x="18623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099" y="7163"/>
                      </a:lnTo>
                      <a:lnTo>
                        <a:pt x="12099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6" y="5886"/>
                      </a:lnTo>
                      <a:lnTo>
                        <a:pt x="13376" y="4885"/>
                      </a:lnTo>
                      <a:lnTo>
                        <a:pt x="14705" y="4885"/>
                      </a:lnTo>
                      <a:lnTo>
                        <a:pt x="14705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0" y="6542"/>
                      </a:lnTo>
                      <a:lnTo>
                        <a:pt x="16690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68" y="7802"/>
                      </a:lnTo>
                      <a:lnTo>
                        <a:pt x="17968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13" name="Google Shape;17013;p18"/>
                <p:cNvSpPr/>
                <p:nvPr/>
              </p:nvSpPr>
              <p:spPr>
                <a:xfrm rot="-5400000">
                  <a:off x="2022125" y="20231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14" name="Google Shape;17014;p18"/>
                <p:cNvSpPr/>
                <p:nvPr/>
              </p:nvSpPr>
              <p:spPr>
                <a:xfrm rot="-5400000">
                  <a:off x="2022350" y="2117000"/>
                  <a:ext cx="9365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6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70" y="3763"/>
                        <a:pt x="2417" y="3763"/>
                      </a:cubicBezTo>
                      <a:lnTo>
                        <a:pt x="3746" y="3763"/>
                      </a:lnTo>
                      <a:lnTo>
                        <a:pt x="3746" y="2417"/>
                      </a:lnTo>
                      <a:cubicBezTo>
                        <a:pt x="3746" y="1088"/>
                        <a:pt x="2675" y="1"/>
                        <a:pt x="134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15" name="Google Shape;17015;p18"/>
                <p:cNvSpPr/>
                <p:nvPr/>
              </p:nvSpPr>
              <p:spPr>
                <a:xfrm rot="-5400000">
                  <a:off x="2116188" y="20231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9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16" name="Google Shape;17016;p18"/>
                <p:cNvSpPr/>
                <p:nvPr/>
              </p:nvSpPr>
              <p:spPr>
                <a:xfrm rot="-5400000">
                  <a:off x="2115975" y="2117025"/>
                  <a:ext cx="9452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1" h="3763" extrusionOk="0">
                      <a:moveTo>
                        <a:pt x="2435" y="0"/>
                      </a:moveTo>
                      <a:cubicBezTo>
                        <a:pt x="1088" y="0"/>
                        <a:pt x="1" y="1070"/>
                        <a:pt x="18" y="2416"/>
                      </a:cubicBezTo>
                      <a:lnTo>
                        <a:pt x="18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81" y="2675"/>
                        <a:pt x="3781" y="1346"/>
                      </a:cubicBezTo>
                      <a:lnTo>
                        <a:pt x="378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17" name="Google Shape;17017;p18"/>
                <p:cNvSpPr/>
                <p:nvPr/>
              </p:nvSpPr>
              <p:spPr>
                <a:xfrm rot="-5400000">
                  <a:off x="2097638" y="22056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18" name="Google Shape;17018;p18"/>
                <p:cNvSpPr/>
                <p:nvPr/>
              </p:nvSpPr>
              <p:spPr>
                <a:xfrm rot="-5400000">
                  <a:off x="2197525" y="2105375"/>
                  <a:ext cx="3325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30" y="1036"/>
                        <a:pt x="1330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19" name="Google Shape;17019;p18"/>
                <p:cNvSpPr/>
                <p:nvPr/>
              </p:nvSpPr>
              <p:spPr>
                <a:xfrm rot="-5400000">
                  <a:off x="2097638" y="200461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20" name="Google Shape;17020;p18"/>
                <p:cNvSpPr/>
                <p:nvPr/>
              </p:nvSpPr>
              <p:spPr>
                <a:xfrm rot="-5400000">
                  <a:off x="2034438" y="1056413"/>
                  <a:ext cx="162675" cy="1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7" h="6490" extrusionOk="0">
                      <a:moveTo>
                        <a:pt x="0" y="0"/>
                      </a:moveTo>
                      <a:lnTo>
                        <a:pt x="0" y="6490"/>
                      </a:lnTo>
                      <a:lnTo>
                        <a:pt x="6507" y="6490"/>
                      </a:lnTo>
                      <a:lnTo>
                        <a:pt x="6507" y="1260"/>
                      </a:lnTo>
                      <a:lnTo>
                        <a:pt x="4919" y="1260"/>
                      </a:lnTo>
                      <a:lnTo>
                        <a:pt x="4919" y="1916"/>
                      </a:lnTo>
                      <a:lnTo>
                        <a:pt x="5868" y="1916"/>
                      </a:lnTo>
                      <a:lnTo>
                        <a:pt x="5868" y="5851"/>
                      </a:lnTo>
                      <a:lnTo>
                        <a:pt x="656" y="5851"/>
                      </a:lnTo>
                      <a:lnTo>
                        <a:pt x="656" y="639"/>
                      </a:lnTo>
                      <a:lnTo>
                        <a:pt x="6179" y="639"/>
                      </a:lnTo>
                      <a:lnTo>
                        <a:pt x="61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21" name="Google Shape;17021;p18"/>
                <p:cNvSpPr/>
                <p:nvPr/>
              </p:nvSpPr>
              <p:spPr>
                <a:xfrm rot="-5400000">
                  <a:off x="2066150" y="1087700"/>
                  <a:ext cx="99250" cy="9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0" h="3970" extrusionOk="0">
                      <a:moveTo>
                        <a:pt x="0" y="0"/>
                      </a:moveTo>
                      <a:lnTo>
                        <a:pt x="0" y="3970"/>
                      </a:lnTo>
                      <a:lnTo>
                        <a:pt x="3970" y="3970"/>
                      </a:lnTo>
                      <a:lnTo>
                        <a:pt x="3970" y="1657"/>
                      </a:lnTo>
                      <a:lnTo>
                        <a:pt x="1985" y="1657"/>
                      </a:lnTo>
                      <a:lnTo>
                        <a:pt x="1985" y="2313"/>
                      </a:lnTo>
                      <a:lnTo>
                        <a:pt x="3314" y="2313"/>
                      </a:lnTo>
                      <a:lnTo>
                        <a:pt x="3314" y="3314"/>
                      </a:lnTo>
                      <a:lnTo>
                        <a:pt x="639" y="3314"/>
                      </a:lnTo>
                      <a:lnTo>
                        <a:pt x="639" y="656"/>
                      </a:lnTo>
                      <a:lnTo>
                        <a:pt x="3642" y="656"/>
                      </a:lnTo>
                      <a:lnTo>
                        <a:pt x="36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22" name="Google Shape;17022;p18"/>
                <p:cNvSpPr/>
                <p:nvPr/>
              </p:nvSpPr>
              <p:spPr>
                <a:xfrm rot="-5400000">
                  <a:off x="2002063" y="1023613"/>
                  <a:ext cx="22742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97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7474" y="1312"/>
                      </a:lnTo>
                      <a:lnTo>
                        <a:pt x="7474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9045" y="656"/>
                      </a:lnTo>
                      <a:lnTo>
                        <a:pt x="904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23" name="Google Shape;17023;p18"/>
                <p:cNvSpPr/>
                <p:nvPr/>
              </p:nvSpPr>
              <p:spPr>
                <a:xfrm rot="-5400000">
                  <a:off x="1874988" y="1632663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7" y="656"/>
                      </a:lnTo>
                      <a:lnTo>
                        <a:pt x="18607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24" name="Google Shape;17024;p18"/>
                <p:cNvSpPr/>
                <p:nvPr/>
              </p:nvSpPr>
              <p:spPr>
                <a:xfrm rot="-5400000">
                  <a:off x="2022125" y="12844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4" y="2693"/>
                        <a:pt x="3764" y="1364"/>
                      </a:cubicBezTo>
                      <a:lnTo>
                        <a:pt x="37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25" name="Google Shape;17025;p18"/>
                <p:cNvSpPr/>
                <p:nvPr/>
              </p:nvSpPr>
              <p:spPr>
                <a:xfrm rot="-5400000">
                  <a:off x="2022138" y="1378513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26" name="Google Shape;17026;p18"/>
                <p:cNvSpPr/>
                <p:nvPr/>
              </p:nvSpPr>
              <p:spPr>
                <a:xfrm rot="-5400000">
                  <a:off x="2116188" y="12844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4" y="3763"/>
                      </a:lnTo>
                      <a:lnTo>
                        <a:pt x="3764" y="2416"/>
                      </a:lnTo>
                      <a:cubicBezTo>
                        <a:pt x="3764" y="1070"/>
                        <a:pt x="2693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27" name="Google Shape;17027;p18"/>
                <p:cNvSpPr/>
                <p:nvPr/>
              </p:nvSpPr>
              <p:spPr>
                <a:xfrm rot="-5400000">
                  <a:off x="2116200" y="1378525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28" name="Google Shape;17028;p18"/>
                <p:cNvSpPr/>
                <p:nvPr/>
              </p:nvSpPr>
              <p:spPr>
                <a:xfrm rot="-5400000">
                  <a:off x="2097625" y="1466975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29" name="Google Shape;17029;p18"/>
                <p:cNvSpPr/>
                <p:nvPr/>
              </p:nvSpPr>
              <p:spPr>
                <a:xfrm rot="-5400000">
                  <a:off x="2197313" y="13668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3" y="0"/>
                      </a:moveTo>
                      <a:cubicBezTo>
                        <a:pt x="0" y="0"/>
                        <a:pt x="0" y="1036"/>
                        <a:pt x="673" y="1036"/>
                      </a:cubicBezTo>
                      <a:cubicBezTo>
                        <a:pt x="1346" y="1036"/>
                        <a:pt x="1346" y="0"/>
                        <a:pt x="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30" name="Google Shape;17030;p18"/>
                <p:cNvSpPr/>
                <p:nvPr/>
              </p:nvSpPr>
              <p:spPr>
                <a:xfrm rot="-5400000">
                  <a:off x="2097625" y="126590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7031" name="Google Shape;17031;p18"/>
            <p:cNvGrpSpPr/>
            <p:nvPr/>
          </p:nvGrpSpPr>
          <p:grpSpPr>
            <a:xfrm rot="5400000">
              <a:off x="2725125" y="-2226275"/>
              <a:ext cx="227850" cy="4911950"/>
              <a:chOff x="128375" y="115775"/>
              <a:chExt cx="227850" cy="4911950"/>
            </a:xfrm>
          </p:grpSpPr>
          <p:grpSp>
            <p:nvGrpSpPr>
              <p:cNvPr id="17032" name="Google Shape;17032;p18"/>
              <p:cNvGrpSpPr/>
              <p:nvPr/>
            </p:nvGrpSpPr>
            <p:grpSpPr>
              <a:xfrm>
                <a:off x="128375" y="115775"/>
                <a:ext cx="227850" cy="2443125"/>
                <a:chOff x="2001850" y="1023825"/>
                <a:chExt cx="227850" cy="2443125"/>
              </a:xfrm>
            </p:grpSpPr>
            <p:sp>
              <p:nvSpPr>
                <p:cNvPr id="17033" name="Google Shape;17033;p18"/>
                <p:cNvSpPr/>
                <p:nvPr/>
              </p:nvSpPr>
              <p:spPr>
                <a:xfrm rot="-5400000">
                  <a:off x="1874988" y="3112238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55" y="2572"/>
                      </a:lnTo>
                      <a:lnTo>
                        <a:pt x="2555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40" y="4229"/>
                      </a:lnTo>
                      <a:lnTo>
                        <a:pt x="4540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6" y="656"/>
                      </a:lnTo>
                      <a:lnTo>
                        <a:pt x="18606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35" y="3228"/>
                      </a:lnTo>
                      <a:lnTo>
                        <a:pt x="16035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34" name="Google Shape;17034;p18"/>
                <p:cNvSpPr/>
                <p:nvPr/>
              </p:nvSpPr>
              <p:spPr>
                <a:xfrm rot="-5400000">
                  <a:off x="2022125" y="2764025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47" y="3763"/>
                      </a:lnTo>
                      <a:cubicBezTo>
                        <a:pt x="2676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35" name="Google Shape;17035;p18"/>
                <p:cNvSpPr/>
                <p:nvPr/>
              </p:nvSpPr>
              <p:spPr>
                <a:xfrm rot="-5400000">
                  <a:off x="2022138" y="2858088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36" name="Google Shape;17036;p18"/>
                <p:cNvSpPr/>
                <p:nvPr/>
              </p:nvSpPr>
              <p:spPr>
                <a:xfrm rot="-5400000">
                  <a:off x="2116188" y="2764038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76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37" name="Google Shape;17037;p18"/>
                <p:cNvSpPr/>
                <p:nvPr/>
              </p:nvSpPr>
              <p:spPr>
                <a:xfrm rot="-5400000">
                  <a:off x="2116200" y="2858100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38" name="Google Shape;17038;p18"/>
                <p:cNvSpPr/>
                <p:nvPr/>
              </p:nvSpPr>
              <p:spPr>
                <a:xfrm rot="-5400000">
                  <a:off x="2097638" y="29465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39" name="Google Shape;17039;p18"/>
                <p:cNvSpPr/>
                <p:nvPr/>
              </p:nvSpPr>
              <p:spPr>
                <a:xfrm rot="-5400000">
                  <a:off x="2197300" y="284645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40" name="Google Shape;17040;p18"/>
                <p:cNvSpPr/>
                <p:nvPr/>
              </p:nvSpPr>
              <p:spPr>
                <a:xfrm rot="-5400000">
                  <a:off x="2097638" y="27454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41" name="Google Shape;17041;p18"/>
                <p:cNvSpPr/>
                <p:nvPr/>
              </p:nvSpPr>
              <p:spPr>
                <a:xfrm rot="-5400000">
                  <a:off x="1875000" y="2371375"/>
                  <a:ext cx="481550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2" h="9114" extrusionOk="0">
                      <a:moveTo>
                        <a:pt x="0" y="0"/>
                      </a:moveTo>
                      <a:lnTo>
                        <a:pt x="0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42" y="6542"/>
                      </a:lnTo>
                      <a:lnTo>
                        <a:pt x="6542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7" y="1951"/>
                      </a:lnTo>
                      <a:lnTo>
                        <a:pt x="8457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23" y="656"/>
                      </a:lnTo>
                      <a:lnTo>
                        <a:pt x="18623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099" y="7163"/>
                      </a:lnTo>
                      <a:lnTo>
                        <a:pt x="12099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6" y="5886"/>
                      </a:lnTo>
                      <a:lnTo>
                        <a:pt x="13376" y="4885"/>
                      </a:lnTo>
                      <a:lnTo>
                        <a:pt x="14705" y="4885"/>
                      </a:lnTo>
                      <a:lnTo>
                        <a:pt x="14705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0" y="6542"/>
                      </a:lnTo>
                      <a:lnTo>
                        <a:pt x="16690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68" y="7802"/>
                      </a:lnTo>
                      <a:lnTo>
                        <a:pt x="17968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42" name="Google Shape;17042;p18"/>
                <p:cNvSpPr/>
                <p:nvPr/>
              </p:nvSpPr>
              <p:spPr>
                <a:xfrm rot="-5400000">
                  <a:off x="2022125" y="20231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43" name="Google Shape;17043;p18"/>
                <p:cNvSpPr/>
                <p:nvPr/>
              </p:nvSpPr>
              <p:spPr>
                <a:xfrm rot="-5400000">
                  <a:off x="2022350" y="2117000"/>
                  <a:ext cx="9365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6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70" y="3763"/>
                        <a:pt x="2417" y="3763"/>
                      </a:cubicBezTo>
                      <a:lnTo>
                        <a:pt x="3746" y="3763"/>
                      </a:lnTo>
                      <a:lnTo>
                        <a:pt x="3746" y="2417"/>
                      </a:lnTo>
                      <a:cubicBezTo>
                        <a:pt x="3746" y="1088"/>
                        <a:pt x="2675" y="1"/>
                        <a:pt x="134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44" name="Google Shape;17044;p18"/>
                <p:cNvSpPr/>
                <p:nvPr/>
              </p:nvSpPr>
              <p:spPr>
                <a:xfrm rot="-5400000">
                  <a:off x="2116188" y="20231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9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45" name="Google Shape;17045;p18"/>
                <p:cNvSpPr/>
                <p:nvPr/>
              </p:nvSpPr>
              <p:spPr>
                <a:xfrm rot="-5400000">
                  <a:off x="2115975" y="2117025"/>
                  <a:ext cx="9452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1" h="3763" extrusionOk="0">
                      <a:moveTo>
                        <a:pt x="2435" y="0"/>
                      </a:moveTo>
                      <a:cubicBezTo>
                        <a:pt x="1088" y="0"/>
                        <a:pt x="1" y="1070"/>
                        <a:pt x="18" y="2416"/>
                      </a:cubicBezTo>
                      <a:lnTo>
                        <a:pt x="18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81" y="2675"/>
                        <a:pt x="3781" y="1346"/>
                      </a:cubicBezTo>
                      <a:lnTo>
                        <a:pt x="378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46" name="Google Shape;17046;p18"/>
                <p:cNvSpPr/>
                <p:nvPr/>
              </p:nvSpPr>
              <p:spPr>
                <a:xfrm rot="-5400000">
                  <a:off x="2097638" y="22056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47" name="Google Shape;17047;p18"/>
                <p:cNvSpPr/>
                <p:nvPr/>
              </p:nvSpPr>
              <p:spPr>
                <a:xfrm rot="-5400000">
                  <a:off x="2197525" y="2105375"/>
                  <a:ext cx="3325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30" y="1036"/>
                        <a:pt x="1330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48" name="Google Shape;17048;p18"/>
                <p:cNvSpPr/>
                <p:nvPr/>
              </p:nvSpPr>
              <p:spPr>
                <a:xfrm rot="-5400000">
                  <a:off x="2097638" y="200461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49" name="Google Shape;17049;p18"/>
                <p:cNvSpPr/>
                <p:nvPr/>
              </p:nvSpPr>
              <p:spPr>
                <a:xfrm rot="-5400000">
                  <a:off x="2034438" y="1056413"/>
                  <a:ext cx="162675" cy="1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7" h="6490" extrusionOk="0">
                      <a:moveTo>
                        <a:pt x="0" y="0"/>
                      </a:moveTo>
                      <a:lnTo>
                        <a:pt x="0" y="6490"/>
                      </a:lnTo>
                      <a:lnTo>
                        <a:pt x="6507" y="6490"/>
                      </a:lnTo>
                      <a:lnTo>
                        <a:pt x="6507" y="1260"/>
                      </a:lnTo>
                      <a:lnTo>
                        <a:pt x="4919" y="1260"/>
                      </a:lnTo>
                      <a:lnTo>
                        <a:pt x="4919" y="1916"/>
                      </a:lnTo>
                      <a:lnTo>
                        <a:pt x="5868" y="1916"/>
                      </a:lnTo>
                      <a:lnTo>
                        <a:pt x="5868" y="5851"/>
                      </a:lnTo>
                      <a:lnTo>
                        <a:pt x="656" y="5851"/>
                      </a:lnTo>
                      <a:lnTo>
                        <a:pt x="656" y="639"/>
                      </a:lnTo>
                      <a:lnTo>
                        <a:pt x="6179" y="639"/>
                      </a:lnTo>
                      <a:lnTo>
                        <a:pt x="61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50" name="Google Shape;17050;p18"/>
                <p:cNvSpPr/>
                <p:nvPr/>
              </p:nvSpPr>
              <p:spPr>
                <a:xfrm rot="-5400000">
                  <a:off x="2066150" y="1087700"/>
                  <a:ext cx="99250" cy="9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0" h="3970" extrusionOk="0">
                      <a:moveTo>
                        <a:pt x="0" y="0"/>
                      </a:moveTo>
                      <a:lnTo>
                        <a:pt x="0" y="3970"/>
                      </a:lnTo>
                      <a:lnTo>
                        <a:pt x="3970" y="3970"/>
                      </a:lnTo>
                      <a:lnTo>
                        <a:pt x="3970" y="1657"/>
                      </a:lnTo>
                      <a:lnTo>
                        <a:pt x="1985" y="1657"/>
                      </a:lnTo>
                      <a:lnTo>
                        <a:pt x="1985" y="2313"/>
                      </a:lnTo>
                      <a:lnTo>
                        <a:pt x="3314" y="2313"/>
                      </a:lnTo>
                      <a:lnTo>
                        <a:pt x="3314" y="3314"/>
                      </a:lnTo>
                      <a:lnTo>
                        <a:pt x="639" y="3314"/>
                      </a:lnTo>
                      <a:lnTo>
                        <a:pt x="639" y="656"/>
                      </a:lnTo>
                      <a:lnTo>
                        <a:pt x="3642" y="656"/>
                      </a:lnTo>
                      <a:lnTo>
                        <a:pt x="36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51" name="Google Shape;17051;p18"/>
                <p:cNvSpPr/>
                <p:nvPr/>
              </p:nvSpPr>
              <p:spPr>
                <a:xfrm rot="-5400000">
                  <a:off x="2002063" y="1023613"/>
                  <a:ext cx="22742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97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7474" y="1312"/>
                      </a:lnTo>
                      <a:lnTo>
                        <a:pt x="7474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9045" y="656"/>
                      </a:lnTo>
                      <a:lnTo>
                        <a:pt x="904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52" name="Google Shape;17052;p18"/>
                <p:cNvSpPr/>
                <p:nvPr/>
              </p:nvSpPr>
              <p:spPr>
                <a:xfrm rot="-5400000">
                  <a:off x="1874988" y="1632663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7" y="656"/>
                      </a:lnTo>
                      <a:lnTo>
                        <a:pt x="18607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53" name="Google Shape;17053;p18"/>
                <p:cNvSpPr/>
                <p:nvPr/>
              </p:nvSpPr>
              <p:spPr>
                <a:xfrm rot="-5400000">
                  <a:off x="2022125" y="12844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4" y="2693"/>
                        <a:pt x="3764" y="1364"/>
                      </a:cubicBezTo>
                      <a:lnTo>
                        <a:pt x="37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54" name="Google Shape;17054;p18"/>
                <p:cNvSpPr/>
                <p:nvPr/>
              </p:nvSpPr>
              <p:spPr>
                <a:xfrm rot="-5400000">
                  <a:off x="2022138" y="1378513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55" name="Google Shape;17055;p18"/>
                <p:cNvSpPr/>
                <p:nvPr/>
              </p:nvSpPr>
              <p:spPr>
                <a:xfrm rot="-5400000">
                  <a:off x="2116188" y="12844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4" y="3763"/>
                      </a:lnTo>
                      <a:lnTo>
                        <a:pt x="3764" y="2416"/>
                      </a:lnTo>
                      <a:cubicBezTo>
                        <a:pt x="3764" y="1070"/>
                        <a:pt x="2693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56" name="Google Shape;17056;p18"/>
                <p:cNvSpPr/>
                <p:nvPr/>
              </p:nvSpPr>
              <p:spPr>
                <a:xfrm rot="-5400000">
                  <a:off x="2116200" y="1378525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57" name="Google Shape;17057;p18"/>
                <p:cNvSpPr/>
                <p:nvPr/>
              </p:nvSpPr>
              <p:spPr>
                <a:xfrm rot="-5400000">
                  <a:off x="2097625" y="1466975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58" name="Google Shape;17058;p18"/>
                <p:cNvSpPr/>
                <p:nvPr/>
              </p:nvSpPr>
              <p:spPr>
                <a:xfrm rot="-5400000">
                  <a:off x="2197313" y="13668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3" y="0"/>
                      </a:moveTo>
                      <a:cubicBezTo>
                        <a:pt x="0" y="0"/>
                        <a:pt x="0" y="1036"/>
                        <a:pt x="673" y="1036"/>
                      </a:cubicBezTo>
                      <a:cubicBezTo>
                        <a:pt x="1346" y="1036"/>
                        <a:pt x="1346" y="0"/>
                        <a:pt x="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59" name="Google Shape;17059;p18"/>
                <p:cNvSpPr/>
                <p:nvPr/>
              </p:nvSpPr>
              <p:spPr>
                <a:xfrm rot="-5400000">
                  <a:off x="2097625" y="126590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060" name="Google Shape;17060;p18"/>
              <p:cNvGrpSpPr/>
              <p:nvPr/>
            </p:nvGrpSpPr>
            <p:grpSpPr>
              <a:xfrm>
                <a:off x="128375" y="2584600"/>
                <a:ext cx="227850" cy="2443125"/>
                <a:chOff x="2001850" y="1023825"/>
                <a:chExt cx="227850" cy="2443125"/>
              </a:xfrm>
            </p:grpSpPr>
            <p:sp>
              <p:nvSpPr>
                <p:cNvPr id="17061" name="Google Shape;17061;p18"/>
                <p:cNvSpPr/>
                <p:nvPr/>
              </p:nvSpPr>
              <p:spPr>
                <a:xfrm rot="-5400000">
                  <a:off x="1874988" y="3112238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55" y="2572"/>
                      </a:lnTo>
                      <a:lnTo>
                        <a:pt x="2555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40" y="4229"/>
                      </a:lnTo>
                      <a:lnTo>
                        <a:pt x="4540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6" y="656"/>
                      </a:lnTo>
                      <a:lnTo>
                        <a:pt x="18606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35" y="3228"/>
                      </a:lnTo>
                      <a:lnTo>
                        <a:pt x="16035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62" name="Google Shape;17062;p18"/>
                <p:cNvSpPr/>
                <p:nvPr/>
              </p:nvSpPr>
              <p:spPr>
                <a:xfrm rot="-5400000">
                  <a:off x="2022125" y="2764025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47" y="3763"/>
                      </a:lnTo>
                      <a:cubicBezTo>
                        <a:pt x="2676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63" name="Google Shape;17063;p18"/>
                <p:cNvSpPr/>
                <p:nvPr/>
              </p:nvSpPr>
              <p:spPr>
                <a:xfrm rot="-5400000">
                  <a:off x="2022138" y="2858088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64" name="Google Shape;17064;p18"/>
                <p:cNvSpPr/>
                <p:nvPr/>
              </p:nvSpPr>
              <p:spPr>
                <a:xfrm rot="-5400000">
                  <a:off x="2116188" y="2764038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76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65" name="Google Shape;17065;p18"/>
                <p:cNvSpPr/>
                <p:nvPr/>
              </p:nvSpPr>
              <p:spPr>
                <a:xfrm rot="-5400000">
                  <a:off x="2116200" y="2858100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66" name="Google Shape;17066;p18"/>
                <p:cNvSpPr/>
                <p:nvPr/>
              </p:nvSpPr>
              <p:spPr>
                <a:xfrm rot="-5400000">
                  <a:off x="2097638" y="29465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67" name="Google Shape;17067;p18"/>
                <p:cNvSpPr/>
                <p:nvPr/>
              </p:nvSpPr>
              <p:spPr>
                <a:xfrm rot="-5400000">
                  <a:off x="2197300" y="284645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68" name="Google Shape;17068;p18"/>
                <p:cNvSpPr/>
                <p:nvPr/>
              </p:nvSpPr>
              <p:spPr>
                <a:xfrm rot="-5400000">
                  <a:off x="2097638" y="27454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69" name="Google Shape;17069;p18"/>
                <p:cNvSpPr/>
                <p:nvPr/>
              </p:nvSpPr>
              <p:spPr>
                <a:xfrm rot="-5400000">
                  <a:off x="1875000" y="2371375"/>
                  <a:ext cx="481550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2" h="9114" extrusionOk="0">
                      <a:moveTo>
                        <a:pt x="0" y="0"/>
                      </a:moveTo>
                      <a:lnTo>
                        <a:pt x="0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42" y="6542"/>
                      </a:lnTo>
                      <a:lnTo>
                        <a:pt x="6542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7" y="1951"/>
                      </a:lnTo>
                      <a:lnTo>
                        <a:pt x="8457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23" y="656"/>
                      </a:lnTo>
                      <a:lnTo>
                        <a:pt x="18623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099" y="7163"/>
                      </a:lnTo>
                      <a:lnTo>
                        <a:pt x="12099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6" y="5886"/>
                      </a:lnTo>
                      <a:lnTo>
                        <a:pt x="13376" y="4885"/>
                      </a:lnTo>
                      <a:lnTo>
                        <a:pt x="14705" y="4885"/>
                      </a:lnTo>
                      <a:lnTo>
                        <a:pt x="14705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0" y="6542"/>
                      </a:lnTo>
                      <a:lnTo>
                        <a:pt x="16690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68" y="7802"/>
                      </a:lnTo>
                      <a:lnTo>
                        <a:pt x="17968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70" name="Google Shape;17070;p18"/>
                <p:cNvSpPr/>
                <p:nvPr/>
              </p:nvSpPr>
              <p:spPr>
                <a:xfrm rot="-5400000">
                  <a:off x="2022125" y="20231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71" name="Google Shape;17071;p18"/>
                <p:cNvSpPr/>
                <p:nvPr/>
              </p:nvSpPr>
              <p:spPr>
                <a:xfrm rot="-5400000">
                  <a:off x="2022350" y="2117000"/>
                  <a:ext cx="9365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6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70" y="3763"/>
                        <a:pt x="2417" y="3763"/>
                      </a:cubicBezTo>
                      <a:lnTo>
                        <a:pt x="3746" y="3763"/>
                      </a:lnTo>
                      <a:lnTo>
                        <a:pt x="3746" y="2417"/>
                      </a:lnTo>
                      <a:cubicBezTo>
                        <a:pt x="3746" y="1088"/>
                        <a:pt x="2675" y="1"/>
                        <a:pt x="134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72" name="Google Shape;17072;p18"/>
                <p:cNvSpPr/>
                <p:nvPr/>
              </p:nvSpPr>
              <p:spPr>
                <a:xfrm rot="-5400000">
                  <a:off x="2116188" y="20231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9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73" name="Google Shape;17073;p18"/>
                <p:cNvSpPr/>
                <p:nvPr/>
              </p:nvSpPr>
              <p:spPr>
                <a:xfrm rot="-5400000">
                  <a:off x="2115975" y="2117025"/>
                  <a:ext cx="9452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1" h="3763" extrusionOk="0">
                      <a:moveTo>
                        <a:pt x="2435" y="0"/>
                      </a:moveTo>
                      <a:cubicBezTo>
                        <a:pt x="1088" y="0"/>
                        <a:pt x="1" y="1070"/>
                        <a:pt x="18" y="2416"/>
                      </a:cubicBezTo>
                      <a:lnTo>
                        <a:pt x="18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81" y="2675"/>
                        <a:pt x="3781" y="1346"/>
                      </a:cubicBezTo>
                      <a:lnTo>
                        <a:pt x="378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74" name="Google Shape;17074;p18"/>
                <p:cNvSpPr/>
                <p:nvPr/>
              </p:nvSpPr>
              <p:spPr>
                <a:xfrm rot="-5400000">
                  <a:off x="2097638" y="22056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75" name="Google Shape;17075;p18"/>
                <p:cNvSpPr/>
                <p:nvPr/>
              </p:nvSpPr>
              <p:spPr>
                <a:xfrm rot="-5400000">
                  <a:off x="2197525" y="2105375"/>
                  <a:ext cx="3325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30" y="1036"/>
                        <a:pt x="1330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76" name="Google Shape;17076;p18"/>
                <p:cNvSpPr/>
                <p:nvPr/>
              </p:nvSpPr>
              <p:spPr>
                <a:xfrm rot="-5400000">
                  <a:off x="2097638" y="200461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77" name="Google Shape;17077;p18"/>
                <p:cNvSpPr/>
                <p:nvPr/>
              </p:nvSpPr>
              <p:spPr>
                <a:xfrm rot="-5400000">
                  <a:off x="2034438" y="1056413"/>
                  <a:ext cx="162675" cy="1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7" h="6490" extrusionOk="0">
                      <a:moveTo>
                        <a:pt x="0" y="0"/>
                      </a:moveTo>
                      <a:lnTo>
                        <a:pt x="0" y="6490"/>
                      </a:lnTo>
                      <a:lnTo>
                        <a:pt x="6507" y="6490"/>
                      </a:lnTo>
                      <a:lnTo>
                        <a:pt x="6507" y="1260"/>
                      </a:lnTo>
                      <a:lnTo>
                        <a:pt x="4919" y="1260"/>
                      </a:lnTo>
                      <a:lnTo>
                        <a:pt x="4919" y="1916"/>
                      </a:lnTo>
                      <a:lnTo>
                        <a:pt x="5868" y="1916"/>
                      </a:lnTo>
                      <a:lnTo>
                        <a:pt x="5868" y="5851"/>
                      </a:lnTo>
                      <a:lnTo>
                        <a:pt x="656" y="5851"/>
                      </a:lnTo>
                      <a:lnTo>
                        <a:pt x="656" y="639"/>
                      </a:lnTo>
                      <a:lnTo>
                        <a:pt x="6179" y="639"/>
                      </a:lnTo>
                      <a:lnTo>
                        <a:pt x="61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78" name="Google Shape;17078;p18"/>
                <p:cNvSpPr/>
                <p:nvPr/>
              </p:nvSpPr>
              <p:spPr>
                <a:xfrm rot="-5400000">
                  <a:off x="2066150" y="1087700"/>
                  <a:ext cx="99250" cy="9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0" h="3970" extrusionOk="0">
                      <a:moveTo>
                        <a:pt x="0" y="0"/>
                      </a:moveTo>
                      <a:lnTo>
                        <a:pt x="0" y="3970"/>
                      </a:lnTo>
                      <a:lnTo>
                        <a:pt x="3970" y="3970"/>
                      </a:lnTo>
                      <a:lnTo>
                        <a:pt x="3970" y="1657"/>
                      </a:lnTo>
                      <a:lnTo>
                        <a:pt x="1985" y="1657"/>
                      </a:lnTo>
                      <a:lnTo>
                        <a:pt x="1985" y="2313"/>
                      </a:lnTo>
                      <a:lnTo>
                        <a:pt x="3314" y="2313"/>
                      </a:lnTo>
                      <a:lnTo>
                        <a:pt x="3314" y="3314"/>
                      </a:lnTo>
                      <a:lnTo>
                        <a:pt x="639" y="3314"/>
                      </a:lnTo>
                      <a:lnTo>
                        <a:pt x="639" y="656"/>
                      </a:lnTo>
                      <a:lnTo>
                        <a:pt x="3642" y="656"/>
                      </a:lnTo>
                      <a:lnTo>
                        <a:pt x="36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79" name="Google Shape;17079;p18"/>
                <p:cNvSpPr/>
                <p:nvPr/>
              </p:nvSpPr>
              <p:spPr>
                <a:xfrm rot="-5400000">
                  <a:off x="2002063" y="1023613"/>
                  <a:ext cx="22742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97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7474" y="1312"/>
                      </a:lnTo>
                      <a:lnTo>
                        <a:pt x="7474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9045" y="656"/>
                      </a:lnTo>
                      <a:lnTo>
                        <a:pt x="904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80" name="Google Shape;17080;p18"/>
                <p:cNvSpPr/>
                <p:nvPr/>
              </p:nvSpPr>
              <p:spPr>
                <a:xfrm rot="-5400000">
                  <a:off x="1874988" y="1632663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7" y="656"/>
                      </a:lnTo>
                      <a:lnTo>
                        <a:pt x="18607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81" name="Google Shape;17081;p18"/>
                <p:cNvSpPr/>
                <p:nvPr/>
              </p:nvSpPr>
              <p:spPr>
                <a:xfrm rot="-5400000">
                  <a:off x="2022125" y="12844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4" y="2693"/>
                        <a:pt x="3764" y="1364"/>
                      </a:cubicBezTo>
                      <a:lnTo>
                        <a:pt x="37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82" name="Google Shape;17082;p18"/>
                <p:cNvSpPr/>
                <p:nvPr/>
              </p:nvSpPr>
              <p:spPr>
                <a:xfrm rot="-5400000">
                  <a:off x="2022138" y="1378513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83" name="Google Shape;17083;p18"/>
                <p:cNvSpPr/>
                <p:nvPr/>
              </p:nvSpPr>
              <p:spPr>
                <a:xfrm rot="-5400000">
                  <a:off x="2116188" y="12844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4" y="3763"/>
                      </a:lnTo>
                      <a:lnTo>
                        <a:pt x="3764" y="2416"/>
                      </a:lnTo>
                      <a:cubicBezTo>
                        <a:pt x="3764" y="1070"/>
                        <a:pt x="2693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84" name="Google Shape;17084;p18"/>
                <p:cNvSpPr/>
                <p:nvPr/>
              </p:nvSpPr>
              <p:spPr>
                <a:xfrm rot="-5400000">
                  <a:off x="2116200" y="1378525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85" name="Google Shape;17085;p18"/>
                <p:cNvSpPr/>
                <p:nvPr/>
              </p:nvSpPr>
              <p:spPr>
                <a:xfrm rot="-5400000">
                  <a:off x="2097625" y="1466975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86" name="Google Shape;17086;p18"/>
                <p:cNvSpPr/>
                <p:nvPr/>
              </p:nvSpPr>
              <p:spPr>
                <a:xfrm rot="-5400000">
                  <a:off x="2197313" y="13668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3" y="0"/>
                      </a:moveTo>
                      <a:cubicBezTo>
                        <a:pt x="0" y="0"/>
                        <a:pt x="0" y="1036"/>
                        <a:pt x="673" y="1036"/>
                      </a:cubicBezTo>
                      <a:cubicBezTo>
                        <a:pt x="1346" y="1036"/>
                        <a:pt x="1346" y="0"/>
                        <a:pt x="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87" name="Google Shape;17087;p18"/>
                <p:cNvSpPr/>
                <p:nvPr/>
              </p:nvSpPr>
              <p:spPr>
                <a:xfrm rot="-5400000">
                  <a:off x="2097625" y="126590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17088" name="Google Shape;17088;p18"/>
            <p:cNvSpPr/>
            <p:nvPr/>
          </p:nvSpPr>
          <p:spPr>
            <a:xfrm>
              <a:off x="8035366" y="115775"/>
              <a:ext cx="529299" cy="227850"/>
            </a:xfrm>
            <a:custGeom>
              <a:avLst/>
              <a:gdLst/>
              <a:ahLst/>
              <a:cxnLst/>
              <a:rect l="l" t="t" r="r" b="b"/>
              <a:pathLst>
                <a:path w="19263" h="9114" extrusionOk="0">
                  <a:moveTo>
                    <a:pt x="1" y="0"/>
                  </a:moveTo>
                  <a:lnTo>
                    <a:pt x="1" y="9113"/>
                  </a:lnTo>
                  <a:lnTo>
                    <a:pt x="9096" y="9113"/>
                  </a:lnTo>
                  <a:lnTo>
                    <a:pt x="9096" y="1312"/>
                  </a:lnTo>
                  <a:lnTo>
                    <a:pt x="1295" y="1312"/>
                  </a:lnTo>
                  <a:lnTo>
                    <a:pt x="1295" y="7802"/>
                  </a:lnTo>
                  <a:lnTo>
                    <a:pt x="7802" y="7802"/>
                  </a:lnTo>
                  <a:lnTo>
                    <a:pt x="7802" y="2572"/>
                  </a:lnTo>
                  <a:lnTo>
                    <a:pt x="2555" y="2572"/>
                  </a:lnTo>
                  <a:lnTo>
                    <a:pt x="2555" y="6542"/>
                  </a:lnTo>
                  <a:lnTo>
                    <a:pt x="6525" y="6542"/>
                  </a:lnTo>
                  <a:lnTo>
                    <a:pt x="6525" y="4229"/>
                  </a:lnTo>
                  <a:lnTo>
                    <a:pt x="4540" y="4229"/>
                  </a:lnTo>
                  <a:lnTo>
                    <a:pt x="4540" y="4885"/>
                  </a:lnTo>
                  <a:lnTo>
                    <a:pt x="5886" y="4885"/>
                  </a:lnTo>
                  <a:lnTo>
                    <a:pt x="5886" y="5886"/>
                  </a:lnTo>
                  <a:lnTo>
                    <a:pt x="3211" y="5886"/>
                  </a:lnTo>
                  <a:lnTo>
                    <a:pt x="3211" y="3228"/>
                  </a:lnTo>
                  <a:lnTo>
                    <a:pt x="7146" y="3228"/>
                  </a:lnTo>
                  <a:lnTo>
                    <a:pt x="7146" y="7163"/>
                  </a:lnTo>
                  <a:lnTo>
                    <a:pt x="1951" y="7163"/>
                  </a:lnTo>
                  <a:lnTo>
                    <a:pt x="1951" y="1951"/>
                  </a:lnTo>
                  <a:lnTo>
                    <a:pt x="8458" y="1951"/>
                  </a:lnTo>
                  <a:lnTo>
                    <a:pt x="8458" y="8458"/>
                  </a:lnTo>
                  <a:lnTo>
                    <a:pt x="639" y="8458"/>
                  </a:lnTo>
                  <a:lnTo>
                    <a:pt x="639" y="656"/>
                  </a:lnTo>
                  <a:lnTo>
                    <a:pt x="18606" y="656"/>
                  </a:lnTo>
                  <a:lnTo>
                    <a:pt x="18606" y="8458"/>
                  </a:lnTo>
                  <a:lnTo>
                    <a:pt x="10805" y="8458"/>
                  </a:lnTo>
                  <a:lnTo>
                    <a:pt x="10805" y="1951"/>
                  </a:lnTo>
                  <a:lnTo>
                    <a:pt x="17312" y="1951"/>
                  </a:lnTo>
                  <a:lnTo>
                    <a:pt x="17312" y="7163"/>
                  </a:lnTo>
                  <a:lnTo>
                    <a:pt x="12100" y="7163"/>
                  </a:lnTo>
                  <a:lnTo>
                    <a:pt x="12100" y="3228"/>
                  </a:lnTo>
                  <a:lnTo>
                    <a:pt x="16035" y="3228"/>
                  </a:lnTo>
                  <a:lnTo>
                    <a:pt x="16035" y="5886"/>
                  </a:lnTo>
                  <a:lnTo>
                    <a:pt x="13377" y="5886"/>
                  </a:lnTo>
                  <a:lnTo>
                    <a:pt x="13377" y="4885"/>
                  </a:lnTo>
                  <a:lnTo>
                    <a:pt x="14706" y="4885"/>
                  </a:lnTo>
                  <a:lnTo>
                    <a:pt x="14706" y="4229"/>
                  </a:lnTo>
                  <a:lnTo>
                    <a:pt x="12721" y="4229"/>
                  </a:lnTo>
                  <a:lnTo>
                    <a:pt x="12721" y="6542"/>
                  </a:lnTo>
                  <a:lnTo>
                    <a:pt x="16691" y="6542"/>
                  </a:lnTo>
                  <a:lnTo>
                    <a:pt x="16691" y="2572"/>
                  </a:lnTo>
                  <a:lnTo>
                    <a:pt x="11461" y="2572"/>
                  </a:lnTo>
                  <a:lnTo>
                    <a:pt x="11461" y="7802"/>
                  </a:lnTo>
                  <a:lnTo>
                    <a:pt x="17951" y="7802"/>
                  </a:lnTo>
                  <a:lnTo>
                    <a:pt x="17951" y="1312"/>
                  </a:lnTo>
                  <a:lnTo>
                    <a:pt x="10149" y="1312"/>
                  </a:lnTo>
                  <a:lnTo>
                    <a:pt x="10149" y="9113"/>
                  </a:lnTo>
                  <a:lnTo>
                    <a:pt x="19262" y="9113"/>
                  </a:lnTo>
                  <a:lnTo>
                    <a:pt x="192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9" name="Google Shape;17089;p18"/>
            <p:cNvSpPr/>
            <p:nvPr/>
          </p:nvSpPr>
          <p:spPr>
            <a:xfrm>
              <a:off x="8704526" y="136050"/>
              <a:ext cx="103425" cy="94100"/>
            </a:xfrm>
            <a:custGeom>
              <a:avLst/>
              <a:gdLst/>
              <a:ahLst/>
              <a:cxnLst/>
              <a:rect l="l" t="t" r="r" b="b"/>
              <a:pathLst>
                <a:path w="3764" h="3764" extrusionOk="0">
                  <a:moveTo>
                    <a:pt x="2417" y="1"/>
                  </a:moveTo>
                  <a:cubicBezTo>
                    <a:pt x="1088" y="1"/>
                    <a:pt x="1" y="1088"/>
                    <a:pt x="1" y="2417"/>
                  </a:cubicBezTo>
                  <a:lnTo>
                    <a:pt x="1" y="3763"/>
                  </a:lnTo>
                  <a:lnTo>
                    <a:pt x="1347" y="3763"/>
                  </a:lnTo>
                  <a:cubicBezTo>
                    <a:pt x="2676" y="3763"/>
                    <a:pt x="3763" y="2693"/>
                    <a:pt x="3763" y="1364"/>
                  </a:cubicBezTo>
                  <a:lnTo>
                    <a:pt x="37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0" name="Google Shape;17090;p18"/>
            <p:cNvSpPr/>
            <p:nvPr/>
          </p:nvSpPr>
          <p:spPr>
            <a:xfrm>
              <a:off x="8601155" y="136050"/>
              <a:ext cx="103398" cy="94100"/>
            </a:xfrm>
            <a:custGeom>
              <a:avLst/>
              <a:gdLst/>
              <a:ahLst/>
              <a:cxnLst/>
              <a:rect l="l" t="t" r="r" b="b"/>
              <a:pathLst>
                <a:path w="3763" h="3764" extrusionOk="0">
                  <a:moveTo>
                    <a:pt x="0" y="1"/>
                  </a:moveTo>
                  <a:lnTo>
                    <a:pt x="0" y="1347"/>
                  </a:lnTo>
                  <a:cubicBezTo>
                    <a:pt x="0" y="2676"/>
                    <a:pt x="1088" y="3763"/>
                    <a:pt x="2417" y="3763"/>
                  </a:cubicBezTo>
                  <a:lnTo>
                    <a:pt x="3763" y="3763"/>
                  </a:lnTo>
                  <a:lnTo>
                    <a:pt x="3763" y="2417"/>
                  </a:lnTo>
                  <a:cubicBezTo>
                    <a:pt x="3763" y="1088"/>
                    <a:pt x="2693" y="1"/>
                    <a:pt x="13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1" name="Google Shape;17091;p18"/>
            <p:cNvSpPr/>
            <p:nvPr/>
          </p:nvSpPr>
          <p:spPr>
            <a:xfrm>
              <a:off x="8704526" y="230125"/>
              <a:ext cx="103425" cy="94075"/>
            </a:xfrm>
            <a:custGeom>
              <a:avLst/>
              <a:gdLst/>
              <a:ahLst/>
              <a:cxnLst/>
              <a:rect l="l" t="t" r="r" b="b"/>
              <a:pathLst>
                <a:path w="3764" h="3763" extrusionOk="0">
                  <a:moveTo>
                    <a:pt x="1" y="0"/>
                  </a:moveTo>
                  <a:lnTo>
                    <a:pt x="1" y="1346"/>
                  </a:lnTo>
                  <a:cubicBezTo>
                    <a:pt x="1" y="2675"/>
                    <a:pt x="1088" y="3763"/>
                    <a:pt x="2417" y="3763"/>
                  </a:cubicBezTo>
                  <a:lnTo>
                    <a:pt x="3763" y="3763"/>
                  </a:lnTo>
                  <a:lnTo>
                    <a:pt x="3763" y="2416"/>
                  </a:lnTo>
                  <a:cubicBezTo>
                    <a:pt x="3763" y="1070"/>
                    <a:pt x="2676" y="0"/>
                    <a:pt x="13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2" name="Google Shape;17092;p18"/>
            <p:cNvSpPr/>
            <p:nvPr/>
          </p:nvSpPr>
          <p:spPr>
            <a:xfrm>
              <a:off x="8601155" y="230125"/>
              <a:ext cx="103398" cy="94075"/>
            </a:xfrm>
            <a:custGeom>
              <a:avLst/>
              <a:gdLst/>
              <a:ahLst/>
              <a:cxnLst/>
              <a:rect l="l" t="t" r="r" b="b"/>
              <a:pathLst>
                <a:path w="3763" h="3763" extrusionOk="0">
                  <a:moveTo>
                    <a:pt x="2417" y="0"/>
                  </a:moveTo>
                  <a:cubicBezTo>
                    <a:pt x="1088" y="0"/>
                    <a:pt x="0" y="1070"/>
                    <a:pt x="0" y="2416"/>
                  </a:cubicBezTo>
                  <a:lnTo>
                    <a:pt x="0" y="3763"/>
                  </a:lnTo>
                  <a:lnTo>
                    <a:pt x="1364" y="3763"/>
                  </a:lnTo>
                  <a:cubicBezTo>
                    <a:pt x="2693" y="3763"/>
                    <a:pt x="3763" y="2675"/>
                    <a:pt x="3763" y="1346"/>
                  </a:cubicBezTo>
                  <a:lnTo>
                    <a:pt x="37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3" name="Google Shape;17093;p18"/>
            <p:cNvSpPr/>
            <p:nvPr/>
          </p:nvSpPr>
          <p:spPr>
            <a:xfrm>
              <a:off x="8574585" y="215450"/>
              <a:ext cx="37012" cy="25900"/>
            </a:xfrm>
            <a:custGeom>
              <a:avLst/>
              <a:gdLst/>
              <a:ahLst/>
              <a:cxnLst/>
              <a:rect l="l" t="t" r="r" b="b"/>
              <a:pathLst>
                <a:path w="1347" h="1036" extrusionOk="0">
                  <a:moveTo>
                    <a:pt x="674" y="0"/>
                  </a:moveTo>
                  <a:cubicBezTo>
                    <a:pt x="1" y="0"/>
                    <a:pt x="1" y="1036"/>
                    <a:pt x="674" y="1036"/>
                  </a:cubicBezTo>
                  <a:cubicBezTo>
                    <a:pt x="1347" y="1036"/>
                    <a:pt x="1347" y="0"/>
                    <a:pt x="6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4" name="Google Shape;17094;p18"/>
            <p:cNvSpPr/>
            <p:nvPr/>
          </p:nvSpPr>
          <p:spPr>
            <a:xfrm>
              <a:off x="8684604" y="315125"/>
              <a:ext cx="37040" cy="25900"/>
            </a:xfrm>
            <a:custGeom>
              <a:avLst/>
              <a:gdLst/>
              <a:ahLst/>
              <a:cxnLst/>
              <a:rect l="l" t="t" r="r" b="b"/>
              <a:pathLst>
                <a:path w="1348" h="1036" extrusionOk="0">
                  <a:moveTo>
                    <a:pt x="674" y="0"/>
                  </a:moveTo>
                  <a:cubicBezTo>
                    <a:pt x="1" y="0"/>
                    <a:pt x="1" y="1036"/>
                    <a:pt x="674" y="1036"/>
                  </a:cubicBezTo>
                  <a:cubicBezTo>
                    <a:pt x="1347" y="1036"/>
                    <a:pt x="1347" y="0"/>
                    <a:pt x="6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5" name="Google Shape;17095;p18"/>
            <p:cNvSpPr/>
            <p:nvPr/>
          </p:nvSpPr>
          <p:spPr>
            <a:xfrm>
              <a:off x="8795586" y="215450"/>
              <a:ext cx="37012" cy="25900"/>
            </a:xfrm>
            <a:custGeom>
              <a:avLst/>
              <a:gdLst/>
              <a:ahLst/>
              <a:cxnLst/>
              <a:rect l="l" t="t" r="r" b="b"/>
              <a:pathLst>
                <a:path w="1347" h="1036" extrusionOk="0">
                  <a:moveTo>
                    <a:pt x="674" y="0"/>
                  </a:moveTo>
                  <a:cubicBezTo>
                    <a:pt x="1" y="0"/>
                    <a:pt x="1" y="1036"/>
                    <a:pt x="674" y="1036"/>
                  </a:cubicBezTo>
                  <a:cubicBezTo>
                    <a:pt x="1347" y="1036"/>
                    <a:pt x="1347" y="0"/>
                    <a:pt x="6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96" name="Google Shape;17096;p18"/>
            <p:cNvGrpSpPr/>
            <p:nvPr/>
          </p:nvGrpSpPr>
          <p:grpSpPr>
            <a:xfrm rot="5400000">
              <a:off x="6550575" y="-1112919"/>
              <a:ext cx="227850" cy="2685239"/>
              <a:chOff x="2001850" y="1023825"/>
              <a:chExt cx="227850" cy="2443125"/>
            </a:xfrm>
          </p:grpSpPr>
          <p:sp>
            <p:nvSpPr>
              <p:cNvPr id="17097" name="Google Shape;17097;p18"/>
              <p:cNvSpPr/>
              <p:nvPr/>
            </p:nvSpPr>
            <p:spPr>
              <a:xfrm rot="-5400000">
                <a:off x="1874988" y="3112238"/>
                <a:ext cx="481575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19263" h="9114" extrusionOk="0">
                    <a:moveTo>
                      <a:pt x="1" y="0"/>
                    </a:moveTo>
                    <a:lnTo>
                      <a:pt x="1" y="9113"/>
                    </a:lnTo>
                    <a:lnTo>
                      <a:pt x="9096" y="9113"/>
                    </a:lnTo>
                    <a:lnTo>
                      <a:pt x="9096" y="1312"/>
                    </a:lnTo>
                    <a:lnTo>
                      <a:pt x="1295" y="1312"/>
                    </a:lnTo>
                    <a:lnTo>
                      <a:pt x="1295" y="7802"/>
                    </a:lnTo>
                    <a:lnTo>
                      <a:pt x="7802" y="7802"/>
                    </a:lnTo>
                    <a:lnTo>
                      <a:pt x="7802" y="2572"/>
                    </a:lnTo>
                    <a:lnTo>
                      <a:pt x="2555" y="2572"/>
                    </a:lnTo>
                    <a:lnTo>
                      <a:pt x="2555" y="6542"/>
                    </a:lnTo>
                    <a:lnTo>
                      <a:pt x="6525" y="6542"/>
                    </a:lnTo>
                    <a:lnTo>
                      <a:pt x="6525" y="4229"/>
                    </a:lnTo>
                    <a:lnTo>
                      <a:pt x="4540" y="4229"/>
                    </a:lnTo>
                    <a:lnTo>
                      <a:pt x="4540" y="4885"/>
                    </a:lnTo>
                    <a:lnTo>
                      <a:pt x="5886" y="4885"/>
                    </a:lnTo>
                    <a:lnTo>
                      <a:pt x="5886" y="5886"/>
                    </a:lnTo>
                    <a:lnTo>
                      <a:pt x="3211" y="5886"/>
                    </a:lnTo>
                    <a:lnTo>
                      <a:pt x="3211" y="3228"/>
                    </a:lnTo>
                    <a:lnTo>
                      <a:pt x="7146" y="3228"/>
                    </a:lnTo>
                    <a:lnTo>
                      <a:pt x="7146" y="7163"/>
                    </a:lnTo>
                    <a:lnTo>
                      <a:pt x="1951" y="7163"/>
                    </a:lnTo>
                    <a:lnTo>
                      <a:pt x="1951" y="1951"/>
                    </a:lnTo>
                    <a:lnTo>
                      <a:pt x="8458" y="1951"/>
                    </a:lnTo>
                    <a:lnTo>
                      <a:pt x="8458" y="8458"/>
                    </a:lnTo>
                    <a:lnTo>
                      <a:pt x="639" y="8458"/>
                    </a:lnTo>
                    <a:lnTo>
                      <a:pt x="639" y="656"/>
                    </a:lnTo>
                    <a:lnTo>
                      <a:pt x="18606" y="656"/>
                    </a:lnTo>
                    <a:lnTo>
                      <a:pt x="18606" y="8458"/>
                    </a:lnTo>
                    <a:lnTo>
                      <a:pt x="10805" y="8458"/>
                    </a:lnTo>
                    <a:lnTo>
                      <a:pt x="10805" y="1951"/>
                    </a:lnTo>
                    <a:lnTo>
                      <a:pt x="17312" y="1951"/>
                    </a:lnTo>
                    <a:lnTo>
                      <a:pt x="17312" y="7163"/>
                    </a:lnTo>
                    <a:lnTo>
                      <a:pt x="12100" y="7163"/>
                    </a:lnTo>
                    <a:lnTo>
                      <a:pt x="12100" y="3228"/>
                    </a:lnTo>
                    <a:lnTo>
                      <a:pt x="16035" y="3228"/>
                    </a:lnTo>
                    <a:lnTo>
                      <a:pt x="16035" y="5886"/>
                    </a:lnTo>
                    <a:lnTo>
                      <a:pt x="13377" y="5886"/>
                    </a:lnTo>
                    <a:lnTo>
                      <a:pt x="13377" y="4885"/>
                    </a:lnTo>
                    <a:lnTo>
                      <a:pt x="14706" y="4885"/>
                    </a:lnTo>
                    <a:lnTo>
                      <a:pt x="14706" y="4229"/>
                    </a:lnTo>
                    <a:lnTo>
                      <a:pt x="12721" y="4229"/>
                    </a:lnTo>
                    <a:lnTo>
                      <a:pt x="12721" y="6542"/>
                    </a:lnTo>
                    <a:lnTo>
                      <a:pt x="16691" y="6542"/>
                    </a:lnTo>
                    <a:lnTo>
                      <a:pt x="16691" y="2572"/>
                    </a:lnTo>
                    <a:lnTo>
                      <a:pt x="11461" y="2572"/>
                    </a:lnTo>
                    <a:lnTo>
                      <a:pt x="11461" y="7802"/>
                    </a:lnTo>
                    <a:lnTo>
                      <a:pt x="17951" y="7802"/>
                    </a:lnTo>
                    <a:lnTo>
                      <a:pt x="17951" y="1312"/>
                    </a:lnTo>
                    <a:lnTo>
                      <a:pt x="10149" y="1312"/>
                    </a:lnTo>
                    <a:lnTo>
                      <a:pt x="10149" y="9113"/>
                    </a:lnTo>
                    <a:lnTo>
                      <a:pt x="19262" y="9113"/>
                    </a:lnTo>
                    <a:lnTo>
                      <a:pt x="192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8" name="Google Shape;17098;p18"/>
              <p:cNvSpPr/>
              <p:nvPr/>
            </p:nvSpPr>
            <p:spPr>
              <a:xfrm rot="-5400000">
                <a:off x="2022125" y="2764025"/>
                <a:ext cx="941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4" extrusionOk="0">
                    <a:moveTo>
                      <a:pt x="2417" y="1"/>
                    </a:moveTo>
                    <a:cubicBezTo>
                      <a:pt x="1088" y="1"/>
                      <a:pt x="1" y="1088"/>
                      <a:pt x="1" y="2417"/>
                    </a:cubicBezTo>
                    <a:lnTo>
                      <a:pt x="1" y="3763"/>
                    </a:lnTo>
                    <a:lnTo>
                      <a:pt x="1347" y="3763"/>
                    </a:lnTo>
                    <a:cubicBezTo>
                      <a:pt x="2676" y="3763"/>
                      <a:pt x="3763" y="2693"/>
                      <a:pt x="3763" y="1364"/>
                    </a:cubicBezTo>
                    <a:lnTo>
                      <a:pt x="376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9" name="Google Shape;17099;p18"/>
              <p:cNvSpPr/>
              <p:nvPr/>
            </p:nvSpPr>
            <p:spPr>
              <a:xfrm rot="-5400000">
                <a:off x="2022138" y="2858088"/>
                <a:ext cx="94075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3764" extrusionOk="0">
                    <a:moveTo>
                      <a:pt x="0" y="1"/>
                    </a:moveTo>
                    <a:lnTo>
                      <a:pt x="0" y="1347"/>
                    </a:lnTo>
                    <a:cubicBezTo>
                      <a:pt x="0" y="2676"/>
                      <a:pt x="1088" y="3763"/>
                      <a:pt x="2417" y="3763"/>
                    </a:cubicBezTo>
                    <a:lnTo>
                      <a:pt x="3763" y="3763"/>
                    </a:lnTo>
                    <a:lnTo>
                      <a:pt x="3763" y="2417"/>
                    </a:lnTo>
                    <a:cubicBezTo>
                      <a:pt x="3763" y="1088"/>
                      <a:pt x="2693" y="1"/>
                      <a:pt x="13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00" name="Google Shape;17100;p18"/>
              <p:cNvSpPr/>
              <p:nvPr/>
            </p:nvSpPr>
            <p:spPr>
              <a:xfrm rot="-5400000">
                <a:off x="2116188" y="2764038"/>
                <a:ext cx="94100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3" extrusionOk="0">
                    <a:moveTo>
                      <a:pt x="1" y="0"/>
                    </a:moveTo>
                    <a:lnTo>
                      <a:pt x="1" y="1346"/>
                    </a:lnTo>
                    <a:cubicBezTo>
                      <a:pt x="1" y="2675"/>
                      <a:pt x="1088" y="3763"/>
                      <a:pt x="2417" y="3763"/>
                    </a:cubicBezTo>
                    <a:lnTo>
                      <a:pt x="3763" y="3763"/>
                    </a:lnTo>
                    <a:lnTo>
                      <a:pt x="3763" y="2416"/>
                    </a:lnTo>
                    <a:cubicBezTo>
                      <a:pt x="3763" y="1070"/>
                      <a:pt x="2676" y="0"/>
                      <a:pt x="134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01" name="Google Shape;17101;p18"/>
              <p:cNvSpPr/>
              <p:nvPr/>
            </p:nvSpPr>
            <p:spPr>
              <a:xfrm rot="-5400000">
                <a:off x="2116200" y="2858100"/>
                <a:ext cx="94075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3763" extrusionOk="0">
                    <a:moveTo>
                      <a:pt x="2417" y="0"/>
                    </a:moveTo>
                    <a:cubicBezTo>
                      <a:pt x="1088" y="0"/>
                      <a:pt x="0" y="1070"/>
                      <a:pt x="0" y="2416"/>
                    </a:cubicBezTo>
                    <a:lnTo>
                      <a:pt x="0" y="3763"/>
                    </a:lnTo>
                    <a:lnTo>
                      <a:pt x="1364" y="3763"/>
                    </a:lnTo>
                    <a:cubicBezTo>
                      <a:pt x="2693" y="3763"/>
                      <a:pt x="3763" y="2675"/>
                      <a:pt x="3763" y="1346"/>
                    </a:cubicBezTo>
                    <a:lnTo>
                      <a:pt x="376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02" name="Google Shape;17102;p18"/>
              <p:cNvSpPr/>
              <p:nvPr/>
            </p:nvSpPr>
            <p:spPr>
              <a:xfrm rot="-5400000">
                <a:off x="2097638" y="2946563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03" name="Google Shape;17103;p18"/>
              <p:cNvSpPr/>
              <p:nvPr/>
            </p:nvSpPr>
            <p:spPr>
              <a:xfrm rot="-5400000">
                <a:off x="2197300" y="2846450"/>
                <a:ext cx="3370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04" name="Google Shape;17104;p18"/>
              <p:cNvSpPr/>
              <p:nvPr/>
            </p:nvSpPr>
            <p:spPr>
              <a:xfrm rot="-5400000">
                <a:off x="2097638" y="2745488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05" name="Google Shape;17105;p18"/>
              <p:cNvSpPr/>
              <p:nvPr/>
            </p:nvSpPr>
            <p:spPr>
              <a:xfrm rot="-5400000">
                <a:off x="1875000" y="2371375"/>
                <a:ext cx="481550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19262" h="9114" extrusionOk="0">
                    <a:moveTo>
                      <a:pt x="0" y="0"/>
                    </a:moveTo>
                    <a:lnTo>
                      <a:pt x="0" y="9113"/>
                    </a:lnTo>
                    <a:lnTo>
                      <a:pt x="9096" y="9113"/>
                    </a:lnTo>
                    <a:lnTo>
                      <a:pt x="9096" y="1312"/>
                    </a:lnTo>
                    <a:lnTo>
                      <a:pt x="1295" y="1312"/>
                    </a:lnTo>
                    <a:lnTo>
                      <a:pt x="1295" y="7802"/>
                    </a:lnTo>
                    <a:lnTo>
                      <a:pt x="7802" y="7802"/>
                    </a:lnTo>
                    <a:lnTo>
                      <a:pt x="7802" y="2572"/>
                    </a:lnTo>
                    <a:lnTo>
                      <a:pt x="2572" y="2572"/>
                    </a:lnTo>
                    <a:lnTo>
                      <a:pt x="2572" y="6542"/>
                    </a:lnTo>
                    <a:lnTo>
                      <a:pt x="6542" y="6542"/>
                    </a:lnTo>
                    <a:lnTo>
                      <a:pt x="6542" y="4229"/>
                    </a:lnTo>
                    <a:lnTo>
                      <a:pt x="4557" y="4229"/>
                    </a:lnTo>
                    <a:lnTo>
                      <a:pt x="4557" y="4885"/>
                    </a:lnTo>
                    <a:lnTo>
                      <a:pt x="5886" y="4885"/>
                    </a:lnTo>
                    <a:lnTo>
                      <a:pt x="5886" y="5886"/>
                    </a:lnTo>
                    <a:lnTo>
                      <a:pt x="3211" y="5886"/>
                    </a:lnTo>
                    <a:lnTo>
                      <a:pt x="3211" y="3228"/>
                    </a:lnTo>
                    <a:lnTo>
                      <a:pt x="7146" y="3228"/>
                    </a:lnTo>
                    <a:lnTo>
                      <a:pt x="7146" y="7163"/>
                    </a:lnTo>
                    <a:lnTo>
                      <a:pt x="1951" y="7163"/>
                    </a:lnTo>
                    <a:lnTo>
                      <a:pt x="1951" y="1951"/>
                    </a:lnTo>
                    <a:lnTo>
                      <a:pt x="8457" y="1951"/>
                    </a:lnTo>
                    <a:lnTo>
                      <a:pt x="8457" y="8458"/>
                    </a:lnTo>
                    <a:lnTo>
                      <a:pt x="639" y="8458"/>
                    </a:lnTo>
                    <a:lnTo>
                      <a:pt x="639" y="656"/>
                    </a:lnTo>
                    <a:lnTo>
                      <a:pt x="18623" y="656"/>
                    </a:lnTo>
                    <a:lnTo>
                      <a:pt x="18623" y="8458"/>
                    </a:lnTo>
                    <a:lnTo>
                      <a:pt x="10805" y="8458"/>
                    </a:lnTo>
                    <a:lnTo>
                      <a:pt x="10805" y="1951"/>
                    </a:lnTo>
                    <a:lnTo>
                      <a:pt x="17312" y="1951"/>
                    </a:lnTo>
                    <a:lnTo>
                      <a:pt x="17312" y="7163"/>
                    </a:lnTo>
                    <a:lnTo>
                      <a:pt x="12099" y="7163"/>
                    </a:lnTo>
                    <a:lnTo>
                      <a:pt x="12099" y="3228"/>
                    </a:lnTo>
                    <a:lnTo>
                      <a:pt x="16052" y="3228"/>
                    </a:lnTo>
                    <a:lnTo>
                      <a:pt x="16052" y="5886"/>
                    </a:lnTo>
                    <a:lnTo>
                      <a:pt x="13376" y="5886"/>
                    </a:lnTo>
                    <a:lnTo>
                      <a:pt x="13376" y="4885"/>
                    </a:lnTo>
                    <a:lnTo>
                      <a:pt x="14705" y="4885"/>
                    </a:lnTo>
                    <a:lnTo>
                      <a:pt x="14705" y="4229"/>
                    </a:lnTo>
                    <a:lnTo>
                      <a:pt x="12721" y="4229"/>
                    </a:lnTo>
                    <a:lnTo>
                      <a:pt x="12721" y="6542"/>
                    </a:lnTo>
                    <a:lnTo>
                      <a:pt x="16690" y="6542"/>
                    </a:lnTo>
                    <a:lnTo>
                      <a:pt x="16690" y="2572"/>
                    </a:lnTo>
                    <a:lnTo>
                      <a:pt x="11461" y="2572"/>
                    </a:lnTo>
                    <a:lnTo>
                      <a:pt x="11461" y="7802"/>
                    </a:lnTo>
                    <a:lnTo>
                      <a:pt x="17968" y="7802"/>
                    </a:lnTo>
                    <a:lnTo>
                      <a:pt x="17968" y="1312"/>
                    </a:lnTo>
                    <a:lnTo>
                      <a:pt x="10149" y="1312"/>
                    </a:lnTo>
                    <a:lnTo>
                      <a:pt x="10149" y="9113"/>
                    </a:lnTo>
                    <a:lnTo>
                      <a:pt x="19262" y="9113"/>
                    </a:lnTo>
                    <a:lnTo>
                      <a:pt x="192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06" name="Google Shape;17106;p18"/>
              <p:cNvSpPr/>
              <p:nvPr/>
            </p:nvSpPr>
            <p:spPr>
              <a:xfrm rot="-5400000">
                <a:off x="2022125" y="2023150"/>
                <a:ext cx="941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4" extrusionOk="0">
                    <a:moveTo>
                      <a:pt x="2417" y="1"/>
                    </a:moveTo>
                    <a:cubicBezTo>
                      <a:pt x="1088" y="1"/>
                      <a:pt x="1" y="1088"/>
                      <a:pt x="1" y="2417"/>
                    </a:cubicBezTo>
                    <a:lnTo>
                      <a:pt x="1" y="3763"/>
                    </a:lnTo>
                    <a:lnTo>
                      <a:pt x="1364" y="3763"/>
                    </a:lnTo>
                    <a:cubicBezTo>
                      <a:pt x="2693" y="3763"/>
                      <a:pt x="3763" y="2693"/>
                      <a:pt x="3763" y="1364"/>
                    </a:cubicBezTo>
                    <a:lnTo>
                      <a:pt x="376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07" name="Google Shape;17107;p18"/>
              <p:cNvSpPr/>
              <p:nvPr/>
            </p:nvSpPr>
            <p:spPr>
              <a:xfrm rot="-5400000">
                <a:off x="2022350" y="2117000"/>
                <a:ext cx="9365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46" h="3764" extrusionOk="0">
                    <a:moveTo>
                      <a:pt x="0" y="1"/>
                    </a:moveTo>
                    <a:lnTo>
                      <a:pt x="0" y="1347"/>
                    </a:lnTo>
                    <a:cubicBezTo>
                      <a:pt x="0" y="2676"/>
                      <a:pt x="1070" y="3763"/>
                      <a:pt x="2417" y="3763"/>
                    </a:cubicBezTo>
                    <a:lnTo>
                      <a:pt x="3746" y="3763"/>
                    </a:lnTo>
                    <a:lnTo>
                      <a:pt x="3746" y="2417"/>
                    </a:lnTo>
                    <a:cubicBezTo>
                      <a:pt x="3746" y="1088"/>
                      <a:pt x="2675" y="1"/>
                      <a:pt x="134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08" name="Google Shape;17108;p18"/>
              <p:cNvSpPr/>
              <p:nvPr/>
            </p:nvSpPr>
            <p:spPr>
              <a:xfrm rot="-5400000">
                <a:off x="2116188" y="2023163"/>
                <a:ext cx="94100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3" extrusionOk="0">
                    <a:moveTo>
                      <a:pt x="1" y="0"/>
                    </a:moveTo>
                    <a:lnTo>
                      <a:pt x="1" y="1346"/>
                    </a:lnTo>
                    <a:cubicBezTo>
                      <a:pt x="1" y="2675"/>
                      <a:pt x="1088" y="3763"/>
                      <a:pt x="2417" y="3763"/>
                    </a:cubicBezTo>
                    <a:lnTo>
                      <a:pt x="3763" y="3763"/>
                    </a:lnTo>
                    <a:lnTo>
                      <a:pt x="3763" y="2416"/>
                    </a:lnTo>
                    <a:cubicBezTo>
                      <a:pt x="3763" y="1070"/>
                      <a:pt x="2693" y="0"/>
                      <a:pt x="13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09" name="Google Shape;17109;p18"/>
              <p:cNvSpPr/>
              <p:nvPr/>
            </p:nvSpPr>
            <p:spPr>
              <a:xfrm rot="-5400000">
                <a:off x="2115975" y="2117025"/>
                <a:ext cx="94525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81" h="3763" extrusionOk="0">
                    <a:moveTo>
                      <a:pt x="2435" y="0"/>
                    </a:moveTo>
                    <a:cubicBezTo>
                      <a:pt x="1088" y="0"/>
                      <a:pt x="1" y="1070"/>
                      <a:pt x="18" y="2416"/>
                    </a:cubicBezTo>
                    <a:lnTo>
                      <a:pt x="18" y="3763"/>
                    </a:lnTo>
                    <a:lnTo>
                      <a:pt x="1364" y="3763"/>
                    </a:lnTo>
                    <a:cubicBezTo>
                      <a:pt x="2693" y="3763"/>
                      <a:pt x="3781" y="2675"/>
                      <a:pt x="3781" y="1346"/>
                    </a:cubicBezTo>
                    <a:lnTo>
                      <a:pt x="378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10" name="Google Shape;17110;p18"/>
              <p:cNvSpPr/>
              <p:nvPr/>
            </p:nvSpPr>
            <p:spPr>
              <a:xfrm rot="-5400000">
                <a:off x="2097638" y="2205688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4" y="0"/>
                    </a:moveTo>
                    <a:cubicBezTo>
                      <a:pt x="0" y="0"/>
                      <a:pt x="0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11" name="Google Shape;17111;p18"/>
              <p:cNvSpPr/>
              <p:nvPr/>
            </p:nvSpPr>
            <p:spPr>
              <a:xfrm rot="-5400000">
                <a:off x="2197525" y="2105375"/>
                <a:ext cx="3325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30" y="1036"/>
                      <a:pt x="1330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12" name="Google Shape;17112;p18"/>
              <p:cNvSpPr/>
              <p:nvPr/>
            </p:nvSpPr>
            <p:spPr>
              <a:xfrm rot="-5400000">
                <a:off x="2097638" y="2004613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4" y="0"/>
                    </a:moveTo>
                    <a:cubicBezTo>
                      <a:pt x="0" y="0"/>
                      <a:pt x="0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13" name="Google Shape;17113;p18"/>
              <p:cNvSpPr/>
              <p:nvPr/>
            </p:nvSpPr>
            <p:spPr>
              <a:xfrm rot="-5400000">
                <a:off x="2034438" y="1056413"/>
                <a:ext cx="162675" cy="162250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6490" extrusionOk="0">
                    <a:moveTo>
                      <a:pt x="0" y="0"/>
                    </a:moveTo>
                    <a:lnTo>
                      <a:pt x="0" y="6490"/>
                    </a:lnTo>
                    <a:lnTo>
                      <a:pt x="6507" y="6490"/>
                    </a:lnTo>
                    <a:lnTo>
                      <a:pt x="6507" y="1260"/>
                    </a:lnTo>
                    <a:lnTo>
                      <a:pt x="4919" y="1260"/>
                    </a:lnTo>
                    <a:lnTo>
                      <a:pt x="4919" y="1916"/>
                    </a:lnTo>
                    <a:lnTo>
                      <a:pt x="5868" y="1916"/>
                    </a:lnTo>
                    <a:lnTo>
                      <a:pt x="5868" y="5851"/>
                    </a:lnTo>
                    <a:lnTo>
                      <a:pt x="656" y="5851"/>
                    </a:lnTo>
                    <a:lnTo>
                      <a:pt x="656" y="639"/>
                    </a:lnTo>
                    <a:lnTo>
                      <a:pt x="6179" y="639"/>
                    </a:lnTo>
                    <a:lnTo>
                      <a:pt x="617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14" name="Google Shape;17114;p18"/>
              <p:cNvSpPr/>
              <p:nvPr/>
            </p:nvSpPr>
            <p:spPr>
              <a:xfrm rot="-5400000">
                <a:off x="2066150" y="1087700"/>
                <a:ext cx="99250" cy="99250"/>
              </a:xfrm>
              <a:custGeom>
                <a:avLst/>
                <a:gdLst/>
                <a:ahLst/>
                <a:cxnLst/>
                <a:rect l="l" t="t" r="r" b="b"/>
                <a:pathLst>
                  <a:path w="3970" h="3970" extrusionOk="0">
                    <a:moveTo>
                      <a:pt x="0" y="0"/>
                    </a:moveTo>
                    <a:lnTo>
                      <a:pt x="0" y="3970"/>
                    </a:lnTo>
                    <a:lnTo>
                      <a:pt x="3970" y="3970"/>
                    </a:lnTo>
                    <a:lnTo>
                      <a:pt x="3970" y="1657"/>
                    </a:lnTo>
                    <a:lnTo>
                      <a:pt x="1985" y="1657"/>
                    </a:lnTo>
                    <a:lnTo>
                      <a:pt x="1985" y="2313"/>
                    </a:lnTo>
                    <a:lnTo>
                      <a:pt x="3314" y="2313"/>
                    </a:lnTo>
                    <a:lnTo>
                      <a:pt x="3314" y="3314"/>
                    </a:lnTo>
                    <a:lnTo>
                      <a:pt x="639" y="3314"/>
                    </a:lnTo>
                    <a:lnTo>
                      <a:pt x="639" y="656"/>
                    </a:lnTo>
                    <a:lnTo>
                      <a:pt x="3642" y="656"/>
                    </a:lnTo>
                    <a:lnTo>
                      <a:pt x="364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15" name="Google Shape;17115;p18"/>
              <p:cNvSpPr/>
              <p:nvPr/>
            </p:nvSpPr>
            <p:spPr>
              <a:xfrm rot="-5400000">
                <a:off x="2002063" y="1023613"/>
                <a:ext cx="227425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9097" h="9114" extrusionOk="0">
                    <a:moveTo>
                      <a:pt x="1" y="0"/>
                    </a:moveTo>
                    <a:lnTo>
                      <a:pt x="1" y="9113"/>
                    </a:lnTo>
                    <a:lnTo>
                      <a:pt x="9096" y="9113"/>
                    </a:lnTo>
                    <a:lnTo>
                      <a:pt x="9096" y="1312"/>
                    </a:lnTo>
                    <a:lnTo>
                      <a:pt x="7474" y="1312"/>
                    </a:lnTo>
                    <a:lnTo>
                      <a:pt x="7474" y="1951"/>
                    </a:lnTo>
                    <a:lnTo>
                      <a:pt x="8458" y="1951"/>
                    </a:lnTo>
                    <a:lnTo>
                      <a:pt x="8458" y="8458"/>
                    </a:lnTo>
                    <a:lnTo>
                      <a:pt x="639" y="8458"/>
                    </a:lnTo>
                    <a:lnTo>
                      <a:pt x="639" y="656"/>
                    </a:lnTo>
                    <a:lnTo>
                      <a:pt x="9045" y="656"/>
                    </a:lnTo>
                    <a:lnTo>
                      <a:pt x="904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16" name="Google Shape;17116;p18"/>
              <p:cNvSpPr/>
              <p:nvPr/>
            </p:nvSpPr>
            <p:spPr>
              <a:xfrm rot="-5400000">
                <a:off x="1874988" y="1632663"/>
                <a:ext cx="481575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19263" h="9114" extrusionOk="0">
                    <a:moveTo>
                      <a:pt x="1" y="0"/>
                    </a:moveTo>
                    <a:lnTo>
                      <a:pt x="1" y="9113"/>
                    </a:lnTo>
                    <a:lnTo>
                      <a:pt x="9096" y="9113"/>
                    </a:lnTo>
                    <a:lnTo>
                      <a:pt x="9096" y="1312"/>
                    </a:lnTo>
                    <a:lnTo>
                      <a:pt x="1295" y="1312"/>
                    </a:lnTo>
                    <a:lnTo>
                      <a:pt x="1295" y="7802"/>
                    </a:lnTo>
                    <a:lnTo>
                      <a:pt x="7802" y="7802"/>
                    </a:lnTo>
                    <a:lnTo>
                      <a:pt x="7802" y="2572"/>
                    </a:lnTo>
                    <a:lnTo>
                      <a:pt x="2572" y="2572"/>
                    </a:lnTo>
                    <a:lnTo>
                      <a:pt x="2572" y="6542"/>
                    </a:lnTo>
                    <a:lnTo>
                      <a:pt x="6525" y="6542"/>
                    </a:lnTo>
                    <a:lnTo>
                      <a:pt x="6525" y="4229"/>
                    </a:lnTo>
                    <a:lnTo>
                      <a:pt x="4557" y="4229"/>
                    </a:lnTo>
                    <a:lnTo>
                      <a:pt x="4557" y="4885"/>
                    </a:lnTo>
                    <a:lnTo>
                      <a:pt x="5886" y="4885"/>
                    </a:lnTo>
                    <a:lnTo>
                      <a:pt x="5886" y="5886"/>
                    </a:lnTo>
                    <a:lnTo>
                      <a:pt x="3211" y="5886"/>
                    </a:lnTo>
                    <a:lnTo>
                      <a:pt x="3211" y="3228"/>
                    </a:lnTo>
                    <a:lnTo>
                      <a:pt x="7146" y="3228"/>
                    </a:lnTo>
                    <a:lnTo>
                      <a:pt x="7146" y="7163"/>
                    </a:lnTo>
                    <a:lnTo>
                      <a:pt x="1951" y="7163"/>
                    </a:lnTo>
                    <a:lnTo>
                      <a:pt x="1951" y="1951"/>
                    </a:lnTo>
                    <a:lnTo>
                      <a:pt x="8458" y="1951"/>
                    </a:lnTo>
                    <a:lnTo>
                      <a:pt x="8458" y="8458"/>
                    </a:lnTo>
                    <a:lnTo>
                      <a:pt x="639" y="8458"/>
                    </a:lnTo>
                    <a:lnTo>
                      <a:pt x="639" y="656"/>
                    </a:lnTo>
                    <a:lnTo>
                      <a:pt x="18607" y="656"/>
                    </a:lnTo>
                    <a:lnTo>
                      <a:pt x="18607" y="8458"/>
                    </a:lnTo>
                    <a:lnTo>
                      <a:pt x="10805" y="8458"/>
                    </a:lnTo>
                    <a:lnTo>
                      <a:pt x="10805" y="1951"/>
                    </a:lnTo>
                    <a:lnTo>
                      <a:pt x="17312" y="1951"/>
                    </a:lnTo>
                    <a:lnTo>
                      <a:pt x="17312" y="7163"/>
                    </a:lnTo>
                    <a:lnTo>
                      <a:pt x="12100" y="7163"/>
                    </a:lnTo>
                    <a:lnTo>
                      <a:pt x="12100" y="3228"/>
                    </a:lnTo>
                    <a:lnTo>
                      <a:pt x="16052" y="3228"/>
                    </a:lnTo>
                    <a:lnTo>
                      <a:pt x="16052" y="5886"/>
                    </a:lnTo>
                    <a:lnTo>
                      <a:pt x="13377" y="5886"/>
                    </a:lnTo>
                    <a:lnTo>
                      <a:pt x="13377" y="4885"/>
                    </a:lnTo>
                    <a:lnTo>
                      <a:pt x="14706" y="4885"/>
                    </a:lnTo>
                    <a:lnTo>
                      <a:pt x="14706" y="4229"/>
                    </a:lnTo>
                    <a:lnTo>
                      <a:pt x="12721" y="4229"/>
                    </a:lnTo>
                    <a:lnTo>
                      <a:pt x="12721" y="6542"/>
                    </a:lnTo>
                    <a:lnTo>
                      <a:pt x="16691" y="6542"/>
                    </a:lnTo>
                    <a:lnTo>
                      <a:pt x="16691" y="2572"/>
                    </a:lnTo>
                    <a:lnTo>
                      <a:pt x="11461" y="2572"/>
                    </a:lnTo>
                    <a:lnTo>
                      <a:pt x="11461" y="7802"/>
                    </a:lnTo>
                    <a:lnTo>
                      <a:pt x="17951" y="7802"/>
                    </a:lnTo>
                    <a:lnTo>
                      <a:pt x="17951" y="1312"/>
                    </a:lnTo>
                    <a:lnTo>
                      <a:pt x="10149" y="1312"/>
                    </a:lnTo>
                    <a:lnTo>
                      <a:pt x="10149" y="9113"/>
                    </a:lnTo>
                    <a:lnTo>
                      <a:pt x="19262" y="9113"/>
                    </a:lnTo>
                    <a:lnTo>
                      <a:pt x="192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17" name="Google Shape;17117;p18"/>
              <p:cNvSpPr/>
              <p:nvPr/>
            </p:nvSpPr>
            <p:spPr>
              <a:xfrm rot="-5400000">
                <a:off x="2022125" y="1284450"/>
                <a:ext cx="941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4" extrusionOk="0">
                    <a:moveTo>
                      <a:pt x="2417" y="1"/>
                    </a:moveTo>
                    <a:cubicBezTo>
                      <a:pt x="1088" y="1"/>
                      <a:pt x="1" y="1088"/>
                      <a:pt x="1" y="2417"/>
                    </a:cubicBezTo>
                    <a:lnTo>
                      <a:pt x="1" y="3763"/>
                    </a:lnTo>
                    <a:lnTo>
                      <a:pt x="1364" y="3763"/>
                    </a:lnTo>
                    <a:cubicBezTo>
                      <a:pt x="2693" y="3763"/>
                      <a:pt x="3764" y="2693"/>
                      <a:pt x="3764" y="1364"/>
                    </a:cubicBezTo>
                    <a:lnTo>
                      <a:pt x="376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18" name="Google Shape;17118;p18"/>
              <p:cNvSpPr/>
              <p:nvPr/>
            </p:nvSpPr>
            <p:spPr>
              <a:xfrm rot="-5400000">
                <a:off x="2022138" y="1378513"/>
                <a:ext cx="94075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3764" extrusionOk="0">
                    <a:moveTo>
                      <a:pt x="0" y="1"/>
                    </a:moveTo>
                    <a:lnTo>
                      <a:pt x="0" y="1347"/>
                    </a:lnTo>
                    <a:cubicBezTo>
                      <a:pt x="0" y="2676"/>
                      <a:pt x="1088" y="3763"/>
                      <a:pt x="2417" y="3763"/>
                    </a:cubicBezTo>
                    <a:lnTo>
                      <a:pt x="3763" y="3763"/>
                    </a:lnTo>
                    <a:lnTo>
                      <a:pt x="3763" y="2417"/>
                    </a:lnTo>
                    <a:cubicBezTo>
                      <a:pt x="3763" y="1088"/>
                      <a:pt x="2693" y="1"/>
                      <a:pt x="13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19" name="Google Shape;17119;p18"/>
              <p:cNvSpPr/>
              <p:nvPr/>
            </p:nvSpPr>
            <p:spPr>
              <a:xfrm rot="-5400000">
                <a:off x="2116188" y="1284463"/>
                <a:ext cx="94100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3" extrusionOk="0">
                    <a:moveTo>
                      <a:pt x="1" y="0"/>
                    </a:moveTo>
                    <a:lnTo>
                      <a:pt x="1" y="1346"/>
                    </a:lnTo>
                    <a:cubicBezTo>
                      <a:pt x="1" y="2675"/>
                      <a:pt x="1088" y="3763"/>
                      <a:pt x="2417" y="3763"/>
                    </a:cubicBezTo>
                    <a:lnTo>
                      <a:pt x="3764" y="3763"/>
                    </a:lnTo>
                    <a:lnTo>
                      <a:pt x="3764" y="2416"/>
                    </a:lnTo>
                    <a:cubicBezTo>
                      <a:pt x="3764" y="1070"/>
                      <a:pt x="2693" y="0"/>
                      <a:pt x="134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20" name="Google Shape;17120;p18"/>
              <p:cNvSpPr/>
              <p:nvPr/>
            </p:nvSpPr>
            <p:spPr>
              <a:xfrm rot="-5400000">
                <a:off x="2116200" y="1378525"/>
                <a:ext cx="94075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3763" extrusionOk="0">
                    <a:moveTo>
                      <a:pt x="2417" y="0"/>
                    </a:moveTo>
                    <a:cubicBezTo>
                      <a:pt x="1088" y="0"/>
                      <a:pt x="0" y="1070"/>
                      <a:pt x="0" y="2416"/>
                    </a:cubicBezTo>
                    <a:lnTo>
                      <a:pt x="0" y="3763"/>
                    </a:lnTo>
                    <a:lnTo>
                      <a:pt x="1364" y="3763"/>
                    </a:lnTo>
                    <a:cubicBezTo>
                      <a:pt x="2693" y="3763"/>
                      <a:pt x="3763" y="2675"/>
                      <a:pt x="3763" y="1346"/>
                    </a:cubicBezTo>
                    <a:lnTo>
                      <a:pt x="376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21" name="Google Shape;17121;p18"/>
              <p:cNvSpPr/>
              <p:nvPr/>
            </p:nvSpPr>
            <p:spPr>
              <a:xfrm rot="-5400000">
                <a:off x="2097625" y="1466975"/>
                <a:ext cx="3370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22" name="Google Shape;17122;p18"/>
              <p:cNvSpPr/>
              <p:nvPr/>
            </p:nvSpPr>
            <p:spPr>
              <a:xfrm rot="-5400000">
                <a:off x="2197313" y="1366863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3" y="0"/>
                    </a:moveTo>
                    <a:cubicBezTo>
                      <a:pt x="0" y="0"/>
                      <a:pt x="0" y="1036"/>
                      <a:pt x="673" y="1036"/>
                    </a:cubicBezTo>
                    <a:cubicBezTo>
                      <a:pt x="1346" y="1036"/>
                      <a:pt x="1346" y="0"/>
                      <a:pt x="6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23" name="Google Shape;17123;p18"/>
              <p:cNvSpPr/>
              <p:nvPr/>
            </p:nvSpPr>
            <p:spPr>
              <a:xfrm rot="-5400000">
                <a:off x="2097625" y="1265900"/>
                <a:ext cx="3370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124" name="Google Shape;17124;p18"/>
            <p:cNvGrpSpPr/>
            <p:nvPr/>
          </p:nvGrpSpPr>
          <p:grpSpPr>
            <a:xfrm>
              <a:off x="8841575" y="115775"/>
              <a:ext cx="227850" cy="4911950"/>
              <a:chOff x="128375" y="115775"/>
              <a:chExt cx="227850" cy="4911950"/>
            </a:xfrm>
          </p:grpSpPr>
          <p:grpSp>
            <p:nvGrpSpPr>
              <p:cNvPr id="17125" name="Google Shape;17125;p18"/>
              <p:cNvGrpSpPr/>
              <p:nvPr/>
            </p:nvGrpSpPr>
            <p:grpSpPr>
              <a:xfrm>
                <a:off x="128375" y="115775"/>
                <a:ext cx="227850" cy="2443125"/>
                <a:chOff x="2001850" y="1023825"/>
                <a:chExt cx="227850" cy="2443125"/>
              </a:xfrm>
            </p:grpSpPr>
            <p:sp>
              <p:nvSpPr>
                <p:cNvPr id="17126" name="Google Shape;17126;p18"/>
                <p:cNvSpPr/>
                <p:nvPr/>
              </p:nvSpPr>
              <p:spPr>
                <a:xfrm rot="-5400000">
                  <a:off x="1874988" y="3112238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55" y="2572"/>
                      </a:lnTo>
                      <a:lnTo>
                        <a:pt x="2555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40" y="4229"/>
                      </a:lnTo>
                      <a:lnTo>
                        <a:pt x="4540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6" y="656"/>
                      </a:lnTo>
                      <a:lnTo>
                        <a:pt x="18606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35" y="3228"/>
                      </a:lnTo>
                      <a:lnTo>
                        <a:pt x="16035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27" name="Google Shape;17127;p18"/>
                <p:cNvSpPr/>
                <p:nvPr/>
              </p:nvSpPr>
              <p:spPr>
                <a:xfrm rot="-5400000">
                  <a:off x="2022125" y="2764025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47" y="3763"/>
                      </a:lnTo>
                      <a:cubicBezTo>
                        <a:pt x="2676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28" name="Google Shape;17128;p18"/>
                <p:cNvSpPr/>
                <p:nvPr/>
              </p:nvSpPr>
              <p:spPr>
                <a:xfrm rot="-5400000">
                  <a:off x="2022138" y="2858088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29" name="Google Shape;17129;p18"/>
                <p:cNvSpPr/>
                <p:nvPr/>
              </p:nvSpPr>
              <p:spPr>
                <a:xfrm rot="-5400000">
                  <a:off x="2116188" y="2764038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76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30" name="Google Shape;17130;p18"/>
                <p:cNvSpPr/>
                <p:nvPr/>
              </p:nvSpPr>
              <p:spPr>
                <a:xfrm rot="-5400000">
                  <a:off x="2116200" y="2858100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31" name="Google Shape;17131;p18"/>
                <p:cNvSpPr/>
                <p:nvPr/>
              </p:nvSpPr>
              <p:spPr>
                <a:xfrm rot="-5400000">
                  <a:off x="2097638" y="29465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32" name="Google Shape;17132;p18"/>
                <p:cNvSpPr/>
                <p:nvPr/>
              </p:nvSpPr>
              <p:spPr>
                <a:xfrm rot="-5400000">
                  <a:off x="2197300" y="284645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33" name="Google Shape;17133;p18"/>
                <p:cNvSpPr/>
                <p:nvPr/>
              </p:nvSpPr>
              <p:spPr>
                <a:xfrm rot="-5400000">
                  <a:off x="2097638" y="27454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34" name="Google Shape;17134;p18"/>
                <p:cNvSpPr/>
                <p:nvPr/>
              </p:nvSpPr>
              <p:spPr>
                <a:xfrm rot="-5400000">
                  <a:off x="1875000" y="2371375"/>
                  <a:ext cx="481550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2" h="9114" extrusionOk="0">
                      <a:moveTo>
                        <a:pt x="0" y="0"/>
                      </a:moveTo>
                      <a:lnTo>
                        <a:pt x="0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42" y="6542"/>
                      </a:lnTo>
                      <a:lnTo>
                        <a:pt x="6542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7" y="1951"/>
                      </a:lnTo>
                      <a:lnTo>
                        <a:pt x="8457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23" y="656"/>
                      </a:lnTo>
                      <a:lnTo>
                        <a:pt x="18623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099" y="7163"/>
                      </a:lnTo>
                      <a:lnTo>
                        <a:pt x="12099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6" y="5886"/>
                      </a:lnTo>
                      <a:lnTo>
                        <a:pt x="13376" y="4885"/>
                      </a:lnTo>
                      <a:lnTo>
                        <a:pt x="14705" y="4885"/>
                      </a:lnTo>
                      <a:lnTo>
                        <a:pt x="14705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0" y="6542"/>
                      </a:lnTo>
                      <a:lnTo>
                        <a:pt x="16690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68" y="7802"/>
                      </a:lnTo>
                      <a:lnTo>
                        <a:pt x="17968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35" name="Google Shape;17135;p18"/>
                <p:cNvSpPr/>
                <p:nvPr/>
              </p:nvSpPr>
              <p:spPr>
                <a:xfrm rot="-5400000">
                  <a:off x="2022125" y="20231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36" name="Google Shape;17136;p18"/>
                <p:cNvSpPr/>
                <p:nvPr/>
              </p:nvSpPr>
              <p:spPr>
                <a:xfrm rot="-5400000">
                  <a:off x="2022350" y="2117000"/>
                  <a:ext cx="9365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6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70" y="3763"/>
                        <a:pt x="2417" y="3763"/>
                      </a:cubicBezTo>
                      <a:lnTo>
                        <a:pt x="3746" y="3763"/>
                      </a:lnTo>
                      <a:lnTo>
                        <a:pt x="3746" y="2417"/>
                      </a:lnTo>
                      <a:cubicBezTo>
                        <a:pt x="3746" y="1088"/>
                        <a:pt x="2675" y="1"/>
                        <a:pt x="134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37" name="Google Shape;17137;p18"/>
                <p:cNvSpPr/>
                <p:nvPr/>
              </p:nvSpPr>
              <p:spPr>
                <a:xfrm rot="-5400000">
                  <a:off x="2116188" y="20231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9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38" name="Google Shape;17138;p18"/>
                <p:cNvSpPr/>
                <p:nvPr/>
              </p:nvSpPr>
              <p:spPr>
                <a:xfrm rot="-5400000">
                  <a:off x="2115975" y="2117025"/>
                  <a:ext cx="9452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1" h="3763" extrusionOk="0">
                      <a:moveTo>
                        <a:pt x="2435" y="0"/>
                      </a:moveTo>
                      <a:cubicBezTo>
                        <a:pt x="1088" y="0"/>
                        <a:pt x="1" y="1070"/>
                        <a:pt x="18" y="2416"/>
                      </a:cubicBezTo>
                      <a:lnTo>
                        <a:pt x="18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81" y="2675"/>
                        <a:pt x="3781" y="1346"/>
                      </a:cubicBezTo>
                      <a:lnTo>
                        <a:pt x="378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39" name="Google Shape;17139;p18"/>
                <p:cNvSpPr/>
                <p:nvPr/>
              </p:nvSpPr>
              <p:spPr>
                <a:xfrm rot="-5400000">
                  <a:off x="2097638" y="22056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40" name="Google Shape;17140;p18"/>
                <p:cNvSpPr/>
                <p:nvPr/>
              </p:nvSpPr>
              <p:spPr>
                <a:xfrm rot="-5400000">
                  <a:off x="2197525" y="2105375"/>
                  <a:ext cx="3325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30" y="1036"/>
                        <a:pt x="1330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41" name="Google Shape;17141;p18"/>
                <p:cNvSpPr/>
                <p:nvPr/>
              </p:nvSpPr>
              <p:spPr>
                <a:xfrm rot="-5400000">
                  <a:off x="2097638" y="200461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42" name="Google Shape;17142;p18"/>
                <p:cNvSpPr/>
                <p:nvPr/>
              </p:nvSpPr>
              <p:spPr>
                <a:xfrm rot="-5400000">
                  <a:off x="2034438" y="1056413"/>
                  <a:ext cx="162675" cy="1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7" h="6490" extrusionOk="0">
                      <a:moveTo>
                        <a:pt x="0" y="0"/>
                      </a:moveTo>
                      <a:lnTo>
                        <a:pt x="0" y="6490"/>
                      </a:lnTo>
                      <a:lnTo>
                        <a:pt x="6507" y="6490"/>
                      </a:lnTo>
                      <a:lnTo>
                        <a:pt x="6507" y="1260"/>
                      </a:lnTo>
                      <a:lnTo>
                        <a:pt x="4919" y="1260"/>
                      </a:lnTo>
                      <a:lnTo>
                        <a:pt x="4919" y="1916"/>
                      </a:lnTo>
                      <a:lnTo>
                        <a:pt x="5868" y="1916"/>
                      </a:lnTo>
                      <a:lnTo>
                        <a:pt x="5868" y="5851"/>
                      </a:lnTo>
                      <a:lnTo>
                        <a:pt x="656" y="5851"/>
                      </a:lnTo>
                      <a:lnTo>
                        <a:pt x="656" y="639"/>
                      </a:lnTo>
                      <a:lnTo>
                        <a:pt x="6179" y="639"/>
                      </a:lnTo>
                      <a:lnTo>
                        <a:pt x="61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43" name="Google Shape;17143;p18"/>
                <p:cNvSpPr/>
                <p:nvPr/>
              </p:nvSpPr>
              <p:spPr>
                <a:xfrm rot="-5400000">
                  <a:off x="2066150" y="1087700"/>
                  <a:ext cx="99250" cy="9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0" h="3970" extrusionOk="0">
                      <a:moveTo>
                        <a:pt x="0" y="0"/>
                      </a:moveTo>
                      <a:lnTo>
                        <a:pt x="0" y="3970"/>
                      </a:lnTo>
                      <a:lnTo>
                        <a:pt x="3970" y="3970"/>
                      </a:lnTo>
                      <a:lnTo>
                        <a:pt x="3970" y="1657"/>
                      </a:lnTo>
                      <a:lnTo>
                        <a:pt x="1985" y="1657"/>
                      </a:lnTo>
                      <a:lnTo>
                        <a:pt x="1985" y="2313"/>
                      </a:lnTo>
                      <a:lnTo>
                        <a:pt x="3314" y="2313"/>
                      </a:lnTo>
                      <a:lnTo>
                        <a:pt x="3314" y="3314"/>
                      </a:lnTo>
                      <a:lnTo>
                        <a:pt x="639" y="3314"/>
                      </a:lnTo>
                      <a:lnTo>
                        <a:pt x="639" y="656"/>
                      </a:lnTo>
                      <a:lnTo>
                        <a:pt x="3642" y="656"/>
                      </a:lnTo>
                      <a:lnTo>
                        <a:pt x="36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44" name="Google Shape;17144;p18"/>
                <p:cNvSpPr/>
                <p:nvPr/>
              </p:nvSpPr>
              <p:spPr>
                <a:xfrm rot="-5400000">
                  <a:off x="2002063" y="1023613"/>
                  <a:ext cx="22742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97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7474" y="1312"/>
                      </a:lnTo>
                      <a:lnTo>
                        <a:pt x="7474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9045" y="656"/>
                      </a:lnTo>
                      <a:lnTo>
                        <a:pt x="904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45" name="Google Shape;17145;p18"/>
                <p:cNvSpPr/>
                <p:nvPr/>
              </p:nvSpPr>
              <p:spPr>
                <a:xfrm rot="-5400000">
                  <a:off x="1874988" y="1632663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7" y="656"/>
                      </a:lnTo>
                      <a:lnTo>
                        <a:pt x="18607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46" name="Google Shape;17146;p18"/>
                <p:cNvSpPr/>
                <p:nvPr/>
              </p:nvSpPr>
              <p:spPr>
                <a:xfrm rot="-5400000">
                  <a:off x="2022125" y="12844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4" y="2693"/>
                        <a:pt x="3764" y="1364"/>
                      </a:cubicBezTo>
                      <a:lnTo>
                        <a:pt x="37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47" name="Google Shape;17147;p18"/>
                <p:cNvSpPr/>
                <p:nvPr/>
              </p:nvSpPr>
              <p:spPr>
                <a:xfrm rot="-5400000">
                  <a:off x="2022138" y="1378513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48" name="Google Shape;17148;p18"/>
                <p:cNvSpPr/>
                <p:nvPr/>
              </p:nvSpPr>
              <p:spPr>
                <a:xfrm rot="-5400000">
                  <a:off x="2116188" y="12844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4" y="3763"/>
                      </a:lnTo>
                      <a:lnTo>
                        <a:pt x="3764" y="2416"/>
                      </a:lnTo>
                      <a:cubicBezTo>
                        <a:pt x="3764" y="1070"/>
                        <a:pt x="2693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49" name="Google Shape;17149;p18"/>
                <p:cNvSpPr/>
                <p:nvPr/>
              </p:nvSpPr>
              <p:spPr>
                <a:xfrm rot="-5400000">
                  <a:off x="2116200" y="1378525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50" name="Google Shape;17150;p18"/>
                <p:cNvSpPr/>
                <p:nvPr/>
              </p:nvSpPr>
              <p:spPr>
                <a:xfrm rot="-5400000">
                  <a:off x="2097625" y="1466975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51" name="Google Shape;17151;p18"/>
                <p:cNvSpPr/>
                <p:nvPr/>
              </p:nvSpPr>
              <p:spPr>
                <a:xfrm rot="-5400000">
                  <a:off x="2197313" y="13668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3" y="0"/>
                      </a:moveTo>
                      <a:cubicBezTo>
                        <a:pt x="0" y="0"/>
                        <a:pt x="0" y="1036"/>
                        <a:pt x="673" y="1036"/>
                      </a:cubicBezTo>
                      <a:cubicBezTo>
                        <a:pt x="1346" y="1036"/>
                        <a:pt x="1346" y="0"/>
                        <a:pt x="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52" name="Google Shape;17152;p18"/>
                <p:cNvSpPr/>
                <p:nvPr/>
              </p:nvSpPr>
              <p:spPr>
                <a:xfrm rot="-5400000">
                  <a:off x="2097625" y="126590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153" name="Google Shape;17153;p18"/>
              <p:cNvGrpSpPr/>
              <p:nvPr/>
            </p:nvGrpSpPr>
            <p:grpSpPr>
              <a:xfrm>
                <a:off x="128375" y="2584600"/>
                <a:ext cx="227850" cy="2443125"/>
                <a:chOff x="2001850" y="1023825"/>
                <a:chExt cx="227850" cy="2443125"/>
              </a:xfrm>
            </p:grpSpPr>
            <p:sp>
              <p:nvSpPr>
                <p:cNvPr id="17154" name="Google Shape;17154;p18"/>
                <p:cNvSpPr/>
                <p:nvPr/>
              </p:nvSpPr>
              <p:spPr>
                <a:xfrm rot="-5400000">
                  <a:off x="1874988" y="3112238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55" y="2572"/>
                      </a:lnTo>
                      <a:lnTo>
                        <a:pt x="2555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40" y="4229"/>
                      </a:lnTo>
                      <a:lnTo>
                        <a:pt x="4540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6" y="656"/>
                      </a:lnTo>
                      <a:lnTo>
                        <a:pt x="18606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35" y="3228"/>
                      </a:lnTo>
                      <a:lnTo>
                        <a:pt x="16035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55" name="Google Shape;17155;p18"/>
                <p:cNvSpPr/>
                <p:nvPr/>
              </p:nvSpPr>
              <p:spPr>
                <a:xfrm rot="-5400000">
                  <a:off x="2022125" y="2764025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47" y="3763"/>
                      </a:lnTo>
                      <a:cubicBezTo>
                        <a:pt x="2676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56" name="Google Shape;17156;p18"/>
                <p:cNvSpPr/>
                <p:nvPr/>
              </p:nvSpPr>
              <p:spPr>
                <a:xfrm rot="-5400000">
                  <a:off x="2022138" y="2858088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57" name="Google Shape;17157;p18"/>
                <p:cNvSpPr/>
                <p:nvPr/>
              </p:nvSpPr>
              <p:spPr>
                <a:xfrm rot="-5400000">
                  <a:off x="2116188" y="2764038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76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58" name="Google Shape;17158;p18"/>
                <p:cNvSpPr/>
                <p:nvPr/>
              </p:nvSpPr>
              <p:spPr>
                <a:xfrm rot="-5400000">
                  <a:off x="2116200" y="2858100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59" name="Google Shape;17159;p18"/>
                <p:cNvSpPr/>
                <p:nvPr/>
              </p:nvSpPr>
              <p:spPr>
                <a:xfrm rot="-5400000">
                  <a:off x="2097638" y="29465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60" name="Google Shape;17160;p18"/>
                <p:cNvSpPr/>
                <p:nvPr/>
              </p:nvSpPr>
              <p:spPr>
                <a:xfrm rot="-5400000">
                  <a:off x="2197300" y="284645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61" name="Google Shape;17161;p18"/>
                <p:cNvSpPr/>
                <p:nvPr/>
              </p:nvSpPr>
              <p:spPr>
                <a:xfrm rot="-5400000">
                  <a:off x="2097638" y="27454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62" name="Google Shape;17162;p18"/>
                <p:cNvSpPr/>
                <p:nvPr/>
              </p:nvSpPr>
              <p:spPr>
                <a:xfrm rot="-5400000">
                  <a:off x="1875000" y="2371375"/>
                  <a:ext cx="481550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2" h="9114" extrusionOk="0">
                      <a:moveTo>
                        <a:pt x="0" y="0"/>
                      </a:moveTo>
                      <a:lnTo>
                        <a:pt x="0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42" y="6542"/>
                      </a:lnTo>
                      <a:lnTo>
                        <a:pt x="6542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7" y="1951"/>
                      </a:lnTo>
                      <a:lnTo>
                        <a:pt x="8457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23" y="656"/>
                      </a:lnTo>
                      <a:lnTo>
                        <a:pt x="18623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099" y="7163"/>
                      </a:lnTo>
                      <a:lnTo>
                        <a:pt x="12099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6" y="5886"/>
                      </a:lnTo>
                      <a:lnTo>
                        <a:pt x="13376" y="4885"/>
                      </a:lnTo>
                      <a:lnTo>
                        <a:pt x="14705" y="4885"/>
                      </a:lnTo>
                      <a:lnTo>
                        <a:pt x="14705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0" y="6542"/>
                      </a:lnTo>
                      <a:lnTo>
                        <a:pt x="16690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68" y="7802"/>
                      </a:lnTo>
                      <a:lnTo>
                        <a:pt x="17968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63" name="Google Shape;17163;p18"/>
                <p:cNvSpPr/>
                <p:nvPr/>
              </p:nvSpPr>
              <p:spPr>
                <a:xfrm rot="-5400000">
                  <a:off x="2022125" y="20231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64" name="Google Shape;17164;p18"/>
                <p:cNvSpPr/>
                <p:nvPr/>
              </p:nvSpPr>
              <p:spPr>
                <a:xfrm rot="-5400000">
                  <a:off x="2022350" y="2117000"/>
                  <a:ext cx="9365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6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70" y="3763"/>
                        <a:pt x="2417" y="3763"/>
                      </a:cubicBezTo>
                      <a:lnTo>
                        <a:pt x="3746" y="3763"/>
                      </a:lnTo>
                      <a:lnTo>
                        <a:pt x="3746" y="2417"/>
                      </a:lnTo>
                      <a:cubicBezTo>
                        <a:pt x="3746" y="1088"/>
                        <a:pt x="2675" y="1"/>
                        <a:pt x="134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65" name="Google Shape;17165;p18"/>
                <p:cNvSpPr/>
                <p:nvPr/>
              </p:nvSpPr>
              <p:spPr>
                <a:xfrm rot="-5400000">
                  <a:off x="2116188" y="20231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9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66" name="Google Shape;17166;p18"/>
                <p:cNvSpPr/>
                <p:nvPr/>
              </p:nvSpPr>
              <p:spPr>
                <a:xfrm rot="-5400000">
                  <a:off x="2115975" y="2117025"/>
                  <a:ext cx="9452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1" h="3763" extrusionOk="0">
                      <a:moveTo>
                        <a:pt x="2435" y="0"/>
                      </a:moveTo>
                      <a:cubicBezTo>
                        <a:pt x="1088" y="0"/>
                        <a:pt x="1" y="1070"/>
                        <a:pt x="18" y="2416"/>
                      </a:cubicBezTo>
                      <a:lnTo>
                        <a:pt x="18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81" y="2675"/>
                        <a:pt x="3781" y="1346"/>
                      </a:cubicBezTo>
                      <a:lnTo>
                        <a:pt x="378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67" name="Google Shape;17167;p18"/>
                <p:cNvSpPr/>
                <p:nvPr/>
              </p:nvSpPr>
              <p:spPr>
                <a:xfrm rot="-5400000">
                  <a:off x="2097638" y="22056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68" name="Google Shape;17168;p18"/>
                <p:cNvSpPr/>
                <p:nvPr/>
              </p:nvSpPr>
              <p:spPr>
                <a:xfrm rot="-5400000">
                  <a:off x="2197525" y="2105375"/>
                  <a:ext cx="3325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30" y="1036"/>
                        <a:pt x="1330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69" name="Google Shape;17169;p18"/>
                <p:cNvSpPr/>
                <p:nvPr/>
              </p:nvSpPr>
              <p:spPr>
                <a:xfrm rot="-5400000">
                  <a:off x="2097638" y="200461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70" name="Google Shape;17170;p18"/>
                <p:cNvSpPr/>
                <p:nvPr/>
              </p:nvSpPr>
              <p:spPr>
                <a:xfrm rot="-5400000">
                  <a:off x="2034438" y="1056413"/>
                  <a:ext cx="162675" cy="1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7" h="6490" extrusionOk="0">
                      <a:moveTo>
                        <a:pt x="0" y="0"/>
                      </a:moveTo>
                      <a:lnTo>
                        <a:pt x="0" y="6490"/>
                      </a:lnTo>
                      <a:lnTo>
                        <a:pt x="6507" y="6490"/>
                      </a:lnTo>
                      <a:lnTo>
                        <a:pt x="6507" y="1260"/>
                      </a:lnTo>
                      <a:lnTo>
                        <a:pt x="4919" y="1260"/>
                      </a:lnTo>
                      <a:lnTo>
                        <a:pt x="4919" y="1916"/>
                      </a:lnTo>
                      <a:lnTo>
                        <a:pt x="5868" y="1916"/>
                      </a:lnTo>
                      <a:lnTo>
                        <a:pt x="5868" y="5851"/>
                      </a:lnTo>
                      <a:lnTo>
                        <a:pt x="656" y="5851"/>
                      </a:lnTo>
                      <a:lnTo>
                        <a:pt x="656" y="639"/>
                      </a:lnTo>
                      <a:lnTo>
                        <a:pt x="6179" y="639"/>
                      </a:lnTo>
                      <a:lnTo>
                        <a:pt x="61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71" name="Google Shape;17171;p18"/>
                <p:cNvSpPr/>
                <p:nvPr/>
              </p:nvSpPr>
              <p:spPr>
                <a:xfrm rot="-5400000">
                  <a:off x="2066150" y="1087700"/>
                  <a:ext cx="99250" cy="9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0" h="3970" extrusionOk="0">
                      <a:moveTo>
                        <a:pt x="0" y="0"/>
                      </a:moveTo>
                      <a:lnTo>
                        <a:pt x="0" y="3970"/>
                      </a:lnTo>
                      <a:lnTo>
                        <a:pt x="3970" y="3970"/>
                      </a:lnTo>
                      <a:lnTo>
                        <a:pt x="3970" y="1657"/>
                      </a:lnTo>
                      <a:lnTo>
                        <a:pt x="1985" y="1657"/>
                      </a:lnTo>
                      <a:lnTo>
                        <a:pt x="1985" y="2313"/>
                      </a:lnTo>
                      <a:lnTo>
                        <a:pt x="3314" y="2313"/>
                      </a:lnTo>
                      <a:lnTo>
                        <a:pt x="3314" y="3314"/>
                      </a:lnTo>
                      <a:lnTo>
                        <a:pt x="639" y="3314"/>
                      </a:lnTo>
                      <a:lnTo>
                        <a:pt x="639" y="656"/>
                      </a:lnTo>
                      <a:lnTo>
                        <a:pt x="3642" y="656"/>
                      </a:lnTo>
                      <a:lnTo>
                        <a:pt x="36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72" name="Google Shape;17172;p18"/>
                <p:cNvSpPr/>
                <p:nvPr/>
              </p:nvSpPr>
              <p:spPr>
                <a:xfrm rot="-5400000">
                  <a:off x="2002063" y="1023613"/>
                  <a:ext cx="22742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97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7474" y="1312"/>
                      </a:lnTo>
                      <a:lnTo>
                        <a:pt x="7474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9045" y="656"/>
                      </a:lnTo>
                      <a:lnTo>
                        <a:pt x="904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73" name="Google Shape;17173;p18"/>
                <p:cNvSpPr/>
                <p:nvPr/>
              </p:nvSpPr>
              <p:spPr>
                <a:xfrm rot="-5400000">
                  <a:off x="1874988" y="1632663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7" y="656"/>
                      </a:lnTo>
                      <a:lnTo>
                        <a:pt x="18607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74" name="Google Shape;17174;p18"/>
                <p:cNvSpPr/>
                <p:nvPr/>
              </p:nvSpPr>
              <p:spPr>
                <a:xfrm rot="-5400000">
                  <a:off x="2022125" y="12844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4" y="2693"/>
                        <a:pt x="3764" y="1364"/>
                      </a:cubicBezTo>
                      <a:lnTo>
                        <a:pt x="37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75" name="Google Shape;17175;p18"/>
                <p:cNvSpPr/>
                <p:nvPr/>
              </p:nvSpPr>
              <p:spPr>
                <a:xfrm rot="-5400000">
                  <a:off x="2022138" y="1378513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76" name="Google Shape;17176;p18"/>
                <p:cNvSpPr/>
                <p:nvPr/>
              </p:nvSpPr>
              <p:spPr>
                <a:xfrm rot="-5400000">
                  <a:off x="2116188" y="12844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4" y="3763"/>
                      </a:lnTo>
                      <a:lnTo>
                        <a:pt x="3764" y="2416"/>
                      </a:lnTo>
                      <a:cubicBezTo>
                        <a:pt x="3764" y="1070"/>
                        <a:pt x="2693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77" name="Google Shape;17177;p18"/>
                <p:cNvSpPr/>
                <p:nvPr/>
              </p:nvSpPr>
              <p:spPr>
                <a:xfrm rot="-5400000">
                  <a:off x="2116200" y="1378525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78" name="Google Shape;17178;p18"/>
                <p:cNvSpPr/>
                <p:nvPr/>
              </p:nvSpPr>
              <p:spPr>
                <a:xfrm rot="-5400000">
                  <a:off x="2097625" y="1466975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79" name="Google Shape;17179;p18"/>
                <p:cNvSpPr/>
                <p:nvPr/>
              </p:nvSpPr>
              <p:spPr>
                <a:xfrm rot="-5400000">
                  <a:off x="2197313" y="13668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3" y="0"/>
                      </a:moveTo>
                      <a:cubicBezTo>
                        <a:pt x="0" y="0"/>
                        <a:pt x="0" y="1036"/>
                        <a:pt x="673" y="1036"/>
                      </a:cubicBezTo>
                      <a:cubicBezTo>
                        <a:pt x="1346" y="1036"/>
                        <a:pt x="1346" y="0"/>
                        <a:pt x="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80" name="Google Shape;17180;p18"/>
                <p:cNvSpPr/>
                <p:nvPr/>
              </p:nvSpPr>
              <p:spPr>
                <a:xfrm rot="-5400000">
                  <a:off x="2097625" y="126590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7181" name="Google Shape;17181;p18"/>
            <p:cNvGrpSpPr/>
            <p:nvPr/>
          </p:nvGrpSpPr>
          <p:grpSpPr>
            <a:xfrm rot="5400000">
              <a:off x="2725125" y="2456075"/>
              <a:ext cx="227850" cy="4911950"/>
              <a:chOff x="128375" y="115775"/>
              <a:chExt cx="227850" cy="4911950"/>
            </a:xfrm>
          </p:grpSpPr>
          <p:grpSp>
            <p:nvGrpSpPr>
              <p:cNvPr id="17182" name="Google Shape;17182;p18"/>
              <p:cNvGrpSpPr/>
              <p:nvPr/>
            </p:nvGrpSpPr>
            <p:grpSpPr>
              <a:xfrm>
                <a:off x="128375" y="115775"/>
                <a:ext cx="227850" cy="2443125"/>
                <a:chOff x="2001850" y="1023825"/>
                <a:chExt cx="227850" cy="2443125"/>
              </a:xfrm>
            </p:grpSpPr>
            <p:sp>
              <p:nvSpPr>
                <p:cNvPr id="17183" name="Google Shape;17183;p18"/>
                <p:cNvSpPr/>
                <p:nvPr/>
              </p:nvSpPr>
              <p:spPr>
                <a:xfrm rot="-5400000">
                  <a:off x="1874988" y="3112238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55" y="2572"/>
                      </a:lnTo>
                      <a:lnTo>
                        <a:pt x="2555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40" y="4229"/>
                      </a:lnTo>
                      <a:lnTo>
                        <a:pt x="4540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6" y="656"/>
                      </a:lnTo>
                      <a:lnTo>
                        <a:pt x="18606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35" y="3228"/>
                      </a:lnTo>
                      <a:lnTo>
                        <a:pt x="16035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84" name="Google Shape;17184;p18"/>
                <p:cNvSpPr/>
                <p:nvPr/>
              </p:nvSpPr>
              <p:spPr>
                <a:xfrm rot="-5400000">
                  <a:off x="2022125" y="2764025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47" y="3763"/>
                      </a:lnTo>
                      <a:cubicBezTo>
                        <a:pt x="2676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85" name="Google Shape;17185;p18"/>
                <p:cNvSpPr/>
                <p:nvPr/>
              </p:nvSpPr>
              <p:spPr>
                <a:xfrm rot="-5400000">
                  <a:off x="2022138" y="2858088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86" name="Google Shape;17186;p18"/>
                <p:cNvSpPr/>
                <p:nvPr/>
              </p:nvSpPr>
              <p:spPr>
                <a:xfrm rot="-5400000">
                  <a:off x="2116188" y="2764038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76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87" name="Google Shape;17187;p18"/>
                <p:cNvSpPr/>
                <p:nvPr/>
              </p:nvSpPr>
              <p:spPr>
                <a:xfrm rot="-5400000">
                  <a:off x="2116200" y="2858100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88" name="Google Shape;17188;p18"/>
                <p:cNvSpPr/>
                <p:nvPr/>
              </p:nvSpPr>
              <p:spPr>
                <a:xfrm rot="-5400000">
                  <a:off x="2097638" y="29465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89" name="Google Shape;17189;p18"/>
                <p:cNvSpPr/>
                <p:nvPr/>
              </p:nvSpPr>
              <p:spPr>
                <a:xfrm rot="-5400000">
                  <a:off x="2197300" y="284645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90" name="Google Shape;17190;p18"/>
                <p:cNvSpPr/>
                <p:nvPr/>
              </p:nvSpPr>
              <p:spPr>
                <a:xfrm rot="-5400000">
                  <a:off x="2097638" y="27454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91" name="Google Shape;17191;p18"/>
                <p:cNvSpPr/>
                <p:nvPr/>
              </p:nvSpPr>
              <p:spPr>
                <a:xfrm rot="-5400000">
                  <a:off x="1875000" y="2371375"/>
                  <a:ext cx="481550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2" h="9114" extrusionOk="0">
                      <a:moveTo>
                        <a:pt x="0" y="0"/>
                      </a:moveTo>
                      <a:lnTo>
                        <a:pt x="0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42" y="6542"/>
                      </a:lnTo>
                      <a:lnTo>
                        <a:pt x="6542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7" y="1951"/>
                      </a:lnTo>
                      <a:lnTo>
                        <a:pt x="8457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23" y="656"/>
                      </a:lnTo>
                      <a:lnTo>
                        <a:pt x="18623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099" y="7163"/>
                      </a:lnTo>
                      <a:lnTo>
                        <a:pt x="12099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6" y="5886"/>
                      </a:lnTo>
                      <a:lnTo>
                        <a:pt x="13376" y="4885"/>
                      </a:lnTo>
                      <a:lnTo>
                        <a:pt x="14705" y="4885"/>
                      </a:lnTo>
                      <a:lnTo>
                        <a:pt x="14705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0" y="6542"/>
                      </a:lnTo>
                      <a:lnTo>
                        <a:pt x="16690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68" y="7802"/>
                      </a:lnTo>
                      <a:lnTo>
                        <a:pt x="17968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92" name="Google Shape;17192;p18"/>
                <p:cNvSpPr/>
                <p:nvPr/>
              </p:nvSpPr>
              <p:spPr>
                <a:xfrm rot="-5400000">
                  <a:off x="2022125" y="20231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93" name="Google Shape;17193;p18"/>
                <p:cNvSpPr/>
                <p:nvPr/>
              </p:nvSpPr>
              <p:spPr>
                <a:xfrm rot="-5400000">
                  <a:off x="2022350" y="2117000"/>
                  <a:ext cx="9365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6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70" y="3763"/>
                        <a:pt x="2417" y="3763"/>
                      </a:cubicBezTo>
                      <a:lnTo>
                        <a:pt x="3746" y="3763"/>
                      </a:lnTo>
                      <a:lnTo>
                        <a:pt x="3746" y="2417"/>
                      </a:lnTo>
                      <a:cubicBezTo>
                        <a:pt x="3746" y="1088"/>
                        <a:pt x="2675" y="1"/>
                        <a:pt x="134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94" name="Google Shape;17194;p18"/>
                <p:cNvSpPr/>
                <p:nvPr/>
              </p:nvSpPr>
              <p:spPr>
                <a:xfrm rot="-5400000">
                  <a:off x="2116188" y="20231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9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95" name="Google Shape;17195;p18"/>
                <p:cNvSpPr/>
                <p:nvPr/>
              </p:nvSpPr>
              <p:spPr>
                <a:xfrm rot="-5400000">
                  <a:off x="2115975" y="2117025"/>
                  <a:ext cx="9452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1" h="3763" extrusionOk="0">
                      <a:moveTo>
                        <a:pt x="2435" y="0"/>
                      </a:moveTo>
                      <a:cubicBezTo>
                        <a:pt x="1088" y="0"/>
                        <a:pt x="1" y="1070"/>
                        <a:pt x="18" y="2416"/>
                      </a:cubicBezTo>
                      <a:lnTo>
                        <a:pt x="18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81" y="2675"/>
                        <a:pt x="3781" y="1346"/>
                      </a:cubicBezTo>
                      <a:lnTo>
                        <a:pt x="378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96" name="Google Shape;17196;p18"/>
                <p:cNvSpPr/>
                <p:nvPr/>
              </p:nvSpPr>
              <p:spPr>
                <a:xfrm rot="-5400000">
                  <a:off x="2097638" y="22056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97" name="Google Shape;17197;p18"/>
                <p:cNvSpPr/>
                <p:nvPr/>
              </p:nvSpPr>
              <p:spPr>
                <a:xfrm rot="-5400000">
                  <a:off x="2197525" y="2105375"/>
                  <a:ext cx="3325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30" y="1036"/>
                        <a:pt x="1330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98" name="Google Shape;17198;p18"/>
                <p:cNvSpPr/>
                <p:nvPr/>
              </p:nvSpPr>
              <p:spPr>
                <a:xfrm rot="-5400000">
                  <a:off x="2097638" y="200461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99" name="Google Shape;17199;p18"/>
                <p:cNvSpPr/>
                <p:nvPr/>
              </p:nvSpPr>
              <p:spPr>
                <a:xfrm rot="-5400000">
                  <a:off x="2034438" y="1056413"/>
                  <a:ext cx="162675" cy="1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7" h="6490" extrusionOk="0">
                      <a:moveTo>
                        <a:pt x="0" y="0"/>
                      </a:moveTo>
                      <a:lnTo>
                        <a:pt x="0" y="6490"/>
                      </a:lnTo>
                      <a:lnTo>
                        <a:pt x="6507" y="6490"/>
                      </a:lnTo>
                      <a:lnTo>
                        <a:pt x="6507" y="1260"/>
                      </a:lnTo>
                      <a:lnTo>
                        <a:pt x="4919" y="1260"/>
                      </a:lnTo>
                      <a:lnTo>
                        <a:pt x="4919" y="1916"/>
                      </a:lnTo>
                      <a:lnTo>
                        <a:pt x="5868" y="1916"/>
                      </a:lnTo>
                      <a:lnTo>
                        <a:pt x="5868" y="5851"/>
                      </a:lnTo>
                      <a:lnTo>
                        <a:pt x="656" y="5851"/>
                      </a:lnTo>
                      <a:lnTo>
                        <a:pt x="656" y="639"/>
                      </a:lnTo>
                      <a:lnTo>
                        <a:pt x="6179" y="639"/>
                      </a:lnTo>
                      <a:lnTo>
                        <a:pt x="61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00" name="Google Shape;17200;p18"/>
                <p:cNvSpPr/>
                <p:nvPr/>
              </p:nvSpPr>
              <p:spPr>
                <a:xfrm rot="-5400000">
                  <a:off x="2066150" y="1087700"/>
                  <a:ext cx="99250" cy="9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0" h="3970" extrusionOk="0">
                      <a:moveTo>
                        <a:pt x="0" y="0"/>
                      </a:moveTo>
                      <a:lnTo>
                        <a:pt x="0" y="3970"/>
                      </a:lnTo>
                      <a:lnTo>
                        <a:pt x="3970" y="3970"/>
                      </a:lnTo>
                      <a:lnTo>
                        <a:pt x="3970" y="1657"/>
                      </a:lnTo>
                      <a:lnTo>
                        <a:pt x="1985" y="1657"/>
                      </a:lnTo>
                      <a:lnTo>
                        <a:pt x="1985" y="2313"/>
                      </a:lnTo>
                      <a:lnTo>
                        <a:pt x="3314" y="2313"/>
                      </a:lnTo>
                      <a:lnTo>
                        <a:pt x="3314" y="3314"/>
                      </a:lnTo>
                      <a:lnTo>
                        <a:pt x="639" y="3314"/>
                      </a:lnTo>
                      <a:lnTo>
                        <a:pt x="639" y="656"/>
                      </a:lnTo>
                      <a:lnTo>
                        <a:pt x="3642" y="656"/>
                      </a:lnTo>
                      <a:lnTo>
                        <a:pt x="36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01" name="Google Shape;17201;p18"/>
                <p:cNvSpPr/>
                <p:nvPr/>
              </p:nvSpPr>
              <p:spPr>
                <a:xfrm rot="-5400000">
                  <a:off x="2002063" y="1023613"/>
                  <a:ext cx="22742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97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7474" y="1312"/>
                      </a:lnTo>
                      <a:lnTo>
                        <a:pt x="7474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9045" y="656"/>
                      </a:lnTo>
                      <a:lnTo>
                        <a:pt x="904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02" name="Google Shape;17202;p18"/>
                <p:cNvSpPr/>
                <p:nvPr/>
              </p:nvSpPr>
              <p:spPr>
                <a:xfrm rot="-5400000">
                  <a:off x="1874988" y="1632663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7" y="656"/>
                      </a:lnTo>
                      <a:lnTo>
                        <a:pt x="18607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03" name="Google Shape;17203;p18"/>
                <p:cNvSpPr/>
                <p:nvPr/>
              </p:nvSpPr>
              <p:spPr>
                <a:xfrm rot="-5400000">
                  <a:off x="2022125" y="12844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4" y="2693"/>
                        <a:pt x="3764" y="1364"/>
                      </a:cubicBezTo>
                      <a:lnTo>
                        <a:pt x="37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04" name="Google Shape;17204;p18"/>
                <p:cNvSpPr/>
                <p:nvPr/>
              </p:nvSpPr>
              <p:spPr>
                <a:xfrm rot="-5400000">
                  <a:off x="2022138" y="1378513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05" name="Google Shape;17205;p18"/>
                <p:cNvSpPr/>
                <p:nvPr/>
              </p:nvSpPr>
              <p:spPr>
                <a:xfrm rot="-5400000">
                  <a:off x="2116188" y="12844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4" y="3763"/>
                      </a:lnTo>
                      <a:lnTo>
                        <a:pt x="3764" y="2416"/>
                      </a:lnTo>
                      <a:cubicBezTo>
                        <a:pt x="3764" y="1070"/>
                        <a:pt x="2693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06" name="Google Shape;17206;p18"/>
                <p:cNvSpPr/>
                <p:nvPr/>
              </p:nvSpPr>
              <p:spPr>
                <a:xfrm rot="-5400000">
                  <a:off x="2116200" y="1378525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07" name="Google Shape;17207;p18"/>
                <p:cNvSpPr/>
                <p:nvPr/>
              </p:nvSpPr>
              <p:spPr>
                <a:xfrm rot="-5400000">
                  <a:off x="2097625" y="1466975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08" name="Google Shape;17208;p18"/>
                <p:cNvSpPr/>
                <p:nvPr/>
              </p:nvSpPr>
              <p:spPr>
                <a:xfrm rot="-5400000">
                  <a:off x="2197313" y="13668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3" y="0"/>
                      </a:moveTo>
                      <a:cubicBezTo>
                        <a:pt x="0" y="0"/>
                        <a:pt x="0" y="1036"/>
                        <a:pt x="673" y="1036"/>
                      </a:cubicBezTo>
                      <a:cubicBezTo>
                        <a:pt x="1346" y="1036"/>
                        <a:pt x="1346" y="0"/>
                        <a:pt x="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09" name="Google Shape;17209;p18"/>
                <p:cNvSpPr/>
                <p:nvPr/>
              </p:nvSpPr>
              <p:spPr>
                <a:xfrm rot="-5400000">
                  <a:off x="2097625" y="126590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210" name="Google Shape;17210;p18"/>
              <p:cNvGrpSpPr/>
              <p:nvPr/>
            </p:nvGrpSpPr>
            <p:grpSpPr>
              <a:xfrm>
                <a:off x="128375" y="2584600"/>
                <a:ext cx="227850" cy="2443125"/>
                <a:chOff x="2001850" y="1023825"/>
                <a:chExt cx="227850" cy="2443125"/>
              </a:xfrm>
            </p:grpSpPr>
            <p:sp>
              <p:nvSpPr>
                <p:cNvPr id="17211" name="Google Shape;17211;p18"/>
                <p:cNvSpPr/>
                <p:nvPr/>
              </p:nvSpPr>
              <p:spPr>
                <a:xfrm rot="-5400000">
                  <a:off x="1874988" y="3112238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55" y="2572"/>
                      </a:lnTo>
                      <a:lnTo>
                        <a:pt x="2555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40" y="4229"/>
                      </a:lnTo>
                      <a:lnTo>
                        <a:pt x="4540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6" y="656"/>
                      </a:lnTo>
                      <a:lnTo>
                        <a:pt x="18606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35" y="3228"/>
                      </a:lnTo>
                      <a:lnTo>
                        <a:pt x="16035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12" name="Google Shape;17212;p18"/>
                <p:cNvSpPr/>
                <p:nvPr/>
              </p:nvSpPr>
              <p:spPr>
                <a:xfrm rot="-5400000">
                  <a:off x="2022125" y="2764025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47" y="3763"/>
                      </a:lnTo>
                      <a:cubicBezTo>
                        <a:pt x="2676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13" name="Google Shape;17213;p18"/>
                <p:cNvSpPr/>
                <p:nvPr/>
              </p:nvSpPr>
              <p:spPr>
                <a:xfrm rot="-5400000">
                  <a:off x="2022138" y="2858088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14" name="Google Shape;17214;p18"/>
                <p:cNvSpPr/>
                <p:nvPr/>
              </p:nvSpPr>
              <p:spPr>
                <a:xfrm rot="-5400000">
                  <a:off x="2116188" y="2764038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76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15" name="Google Shape;17215;p18"/>
                <p:cNvSpPr/>
                <p:nvPr/>
              </p:nvSpPr>
              <p:spPr>
                <a:xfrm rot="-5400000">
                  <a:off x="2116200" y="2858100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16" name="Google Shape;17216;p18"/>
                <p:cNvSpPr/>
                <p:nvPr/>
              </p:nvSpPr>
              <p:spPr>
                <a:xfrm rot="-5400000">
                  <a:off x="2097638" y="29465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17" name="Google Shape;17217;p18"/>
                <p:cNvSpPr/>
                <p:nvPr/>
              </p:nvSpPr>
              <p:spPr>
                <a:xfrm rot="-5400000">
                  <a:off x="2197300" y="284645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18" name="Google Shape;17218;p18"/>
                <p:cNvSpPr/>
                <p:nvPr/>
              </p:nvSpPr>
              <p:spPr>
                <a:xfrm rot="-5400000">
                  <a:off x="2097638" y="27454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19" name="Google Shape;17219;p18"/>
                <p:cNvSpPr/>
                <p:nvPr/>
              </p:nvSpPr>
              <p:spPr>
                <a:xfrm rot="-5400000">
                  <a:off x="1875000" y="2371375"/>
                  <a:ext cx="481550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2" h="9114" extrusionOk="0">
                      <a:moveTo>
                        <a:pt x="0" y="0"/>
                      </a:moveTo>
                      <a:lnTo>
                        <a:pt x="0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42" y="6542"/>
                      </a:lnTo>
                      <a:lnTo>
                        <a:pt x="6542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7" y="1951"/>
                      </a:lnTo>
                      <a:lnTo>
                        <a:pt x="8457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23" y="656"/>
                      </a:lnTo>
                      <a:lnTo>
                        <a:pt x="18623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099" y="7163"/>
                      </a:lnTo>
                      <a:lnTo>
                        <a:pt x="12099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6" y="5886"/>
                      </a:lnTo>
                      <a:lnTo>
                        <a:pt x="13376" y="4885"/>
                      </a:lnTo>
                      <a:lnTo>
                        <a:pt x="14705" y="4885"/>
                      </a:lnTo>
                      <a:lnTo>
                        <a:pt x="14705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0" y="6542"/>
                      </a:lnTo>
                      <a:lnTo>
                        <a:pt x="16690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68" y="7802"/>
                      </a:lnTo>
                      <a:lnTo>
                        <a:pt x="17968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20" name="Google Shape;17220;p18"/>
                <p:cNvSpPr/>
                <p:nvPr/>
              </p:nvSpPr>
              <p:spPr>
                <a:xfrm rot="-5400000">
                  <a:off x="2022125" y="20231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21" name="Google Shape;17221;p18"/>
                <p:cNvSpPr/>
                <p:nvPr/>
              </p:nvSpPr>
              <p:spPr>
                <a:xfrm rot="-5400000">
                  <a:off x="2022350" y="2117000"/>
                  <a:ext cx="9365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6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70" y="3763"/>
                        <a:pt x="2417" y="3763"/>
                      </a:cubicBezTo>
                      <a:lnTo>
                        <a:pt x="3746" y="3763"/>
                      </a:lnTo>
                      <a:lnTo>
                        <a:pt x="3746" y="2417"/>
                      </a:lnTo>
                      <a:cubicBezTo>
                        <a:pt x="3746" y="1088"/>
                        <a:pt x="2675" y="1"/>
                        <a:pt x="134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22" name="Google Shape;17222;p18"/>
                <p:cNvSpPr/>
                <p:nvPr/>
              </p:nvSpPr>
              <p:spPr>
                <a:xfrm rot="-5400000">
                  <a:off x="2116188" y="20231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9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23" name="Google Shape;17223;p18"/>
                <p:cNvSpPr/>
                <p:nvPr/>
              </p:nvSpPr>
              <p:spPr>
                <a:xfrm rot="-5400000">
                  <a:off x="2115975" y="2117025"/>
                  <a:ext cx="9452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1" h="3763" extrusionOk="0">
                      <a:moveTo>
                        <a:pt x="2435" y="0"/>
                      </a:moveTo>
                      <a:cubicBezTo>
                        <a:pt x="1088" y="0"/>
                        <a:pt x="1" y="1070"/>
                        <a:pt x="18" y="2416"/>
                      </a:cubicBezTo>
                      <a:lnTo>
                        <a:pt x="18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81" y="2675"/>
                        <a:pt x="3781" y="1346"/>
                      </a:cubicBezTo>
                      <a:lnTo>
                        <a:pt x="378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24" name="Google Shape;17224;p18"/>
                <p:cNvSpPr/>
                <p:nvPr/>
              </p:nvSpPr>
              <p:spPr>
                <a:xfrm rot="-5400000">
                  <a:off x="2097638" y="22056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25" name="Google Shape;17225;p18"/>
                <p:cNvSpPr/>
                <p:nvPr/>
              </p:nvSpPr>
              <p:spPr>
                <a:xfrm rot="-5400000">
                  <a:off x="2197525" y="2105375"/>
                  <a:ext cx="3325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30" y="1036"/>
                        <a:pt x="1330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26" name="Google Shape;17226;p18"/>
                <p:cNvSpPr/>
                <p:nvPr/>
              </p:nvSpPr>
              <p:spPr>
                <a:xfrm rot="-5400000">
                  <a:off x="2097638" y="200461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27" name="Google Shape;17227;p18"/>
                <p:cNvSpPr/>
                <p:nvPr/>
              </p:nvSpPr>
              <p:spPr>
                <a:xfrm rot="-5400000">
                  <a:off x="2034438" y="1056413"/>
                  <a:ext cx="162675" cy="1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7" h="6490" extrusionOk="0">
                      <a:moveTo>
                        <a:pt x="0" y="0"/>
                      </a:moveTo>
                      <a:lnTo>
                        <a:pt x="0" y="6490"/>
                      </a:lnTo>
                      <a:lnTo>
                        <a:pt x="6507" y="6490"/>
                      </a:lnTo>
                      <a:lnTo>
                        <a:pt x="6507" y="1260"/>
                      </a:lnTo>
                      <a:lnTo>
                        <a:pt x="4919" y="1260"/>
                      </a:lnTo>
                      <a:lnTo>
                        <a:pt x="4919" y="1916"/>
                      </a:lnTo>
                      <a:lnTo>
                        <a:pt x="5868" y="1916"/>
                      </a:lnTo>
                      <a:lnTo>
                        <a:pt x="5868" y="5851"/>
                      </a:lnTo>
                      <a:lnTo>
                        <a:pt x="656" y="5851"/>
                      </a:lnTo>
                      <a:lnTo>
                        <a:pt x="656" y="639"/>
                      </a:lnTo>
                      <a:lnTo>
                        <a:pt x="6179" y="639"/>
                      </a:lnTo>
                      <a:lnTo>
                        <a:pt x="61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28" name="Google Shape;17228;p18"/>
                <p:cNvSpPr/>
                <p:nvPr/>
              </p:nvSpPr>
              <p:spPr>
                <a:xfrm rot="-5400000">
                  <a:off x="2066150" y="1087700"/>
                  <a:ext cx="99250" cy="9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0" h="3970" extrusionOk="0">
                      <a:moveTo>
                        <a:pt x="0" y="0"/>
                      </a:moveTo>
                      <a:lnTo>
                        <a:pt x="0" y="3970"/>
                      </a:lnTo>
                      <a:lnTo>
                        <a:pt x="3970" y="3970"/>
                      </a:lnTo>
                      <a:lnTo>
                        <a:pt x="3970" y="1657"/>
                      </a:lnTo>
                      <a:lnTo>
                        <a:pt x="1985" y="1657"/>
                      </a:lnTo>
                      <a:lnTo>
                        <a:pt x="1985" y="2313"/>
                      </a:lnTo>
                      <a:lnTo>
                        <a:pt x="3314" y="2313"/>
                      </a:lnTo>
                      <a:lnTo>
                        <a:pt x="3314" y="3314"/>
                      </a:lnTo>
                      <a:lnTo>
                        <a:pt x="639" y="3314"/>
                      </a:lnTo>
                      <a:lnTo>
                        <a:pt x="639" y="656"/>
                      </a:lnTo>
                      <a:lnTo>
                        <a:pt x="3642" y="656"/>
                      </a:lnTo>
                      <a:lnTo>
                        <a:pt x="36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29" name="Google Shape;17229;p18"/>
                <p:cNvSpPr/>
                <p:nvPr/>
              </p:nvSpPr>
              <p:spPr>
                <a:xfrm rot="-5400000">
                  <a:off x="2002063" y="1023613"/>
                  <a:ext cx="22742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97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7474" y="1312"/>
                      </a:lnTo>
                      <a:lnTo>
                        <a:pt x="7474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9045" y="656"/>
                      </a:lnTo>
                      <a:lnTo>
                        <a:pt x="904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30" name="Google Shape;17230;p18"/>
                <p:cNvSpPr/>
                <p:nvPr/>
              </p:nvSpPr>
              <p:spPr>
                <a:xfrm rot="-5400000">
                  <a:off x="1874988" y="1632663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7" y="656"/>
                      </a:lnTo>
                      <a:lnTo>
                        <a:pt x="18607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31" name="Google Shape;17231;p18"/>
                <p:cNvSpPr/>
                <p:nvPr/>
              </p:nvSpPr>
              <p:spPr>
                <a:xfrm rot="-5400000">
                  <a:off x="2022125" y="12844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4" y="2693"/>
                        <a:pt x="3764" y="1364"/>
                      </a:cubicBezTo>
                      <a:lnTo>
                        <a:pt x="37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32" name="Google Shape;17232;p18"/>
                <p:cNvSpPr/>
                <p:nvPr/>
              </p:nvSpPr>
              <p:spPr>
                <a:xfrm rot="-5400000">
                  <a:off x="2022138" y="1378513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33" name="Google Shape;17233;p18"/>
                <p:cNvSpPr/>
                <p:nvPr/>
              </p:nvSpPr>
              <p:spPr>
                <a:xfrm rot="-5400000">
                  <a:off x="2116188" y="12844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4" y="3763"/>
                      </a:lnTo>
                      <a:lnTo>
                        <a:pt x="3764" y="2416"/>
                      </a:lnTo>
                      <a:cubicBezTo>
                        <a:pt x="3764" y="1070"/>
                        <a:pt x="2693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34" name="Google Shape;17234;p18"/>
                <p:cNvSpPr/>
                <p:nvPr/>
              </p:nvSpPr>
              <p:spPr>
                <a:xfrm rot="-5400000">
                  <a:off x="2116200" y="1378525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35" name="Google Shape;17235;p18"/>
                <p:cNvSpPr/>
                <p:nvPr/>
              </p:nvSpPr>
              <p:spPr>
                <a:xfrm rot="-5400000">
                  <a:off x="2097625" y="1466975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36" name="Google Shape;17236;p18"/>
                <p:cNvSpPr/>
                <p:nvPr/>
              </p:nvSpPr>
              <p:spPr>
                <a:xfrm rot="-5400000">
                  <a:off x="2197313" y="13668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3" y="0"/>
                      </a:moveTo>
                      <a:cubicBezTo>
                        <a:pt x="0" y="0"/>
                        <a:pt x="0" y="1036"/>
                        <a:pt x="673" y="1036"/>
                      </a:cubicBezTo>
                      <a:cubicBezTo>
                        <a:pt x="1346" y="1036"/>
                        <a:pt x="1346" y="0"/>
                        <a:pt x="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37" name="Google Shape;17237;p18"/>
                <p:cNvSpPr/>
                <p:nvPr/>
              </p:nvSpPr>
              <p:spPr>
                <a:xfrm rot="-5400000">
                  <a:off x="2097625" y="126590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17238" name="Google Shape;17238;p18"/>
            <p:cNvSpPr/>
            <p:nvPr/>
          </p:nvSpPr>
          <p:spPr>
            <a:xfrm>
              <a:off x="8035366" y="4798125"/>
              <a:ext cx="529299" cy="227850"/>
            </a:xfrm>
            <a:custGeom>
              <a:avLst/>
              <a:gdLst/>
              <a:ahLst/>
              <a:cxnLst/>
              <a:rect l="l" t="t" r="r" b="b"/>
              <a:pathLst>
                <a:path w="19263" h="9114" extrusionOk="0">
                  <a:moveTo>
                    <a:pt x="1" y="0"/>
                  </a:moveTo>
                  <a:lnTo>
                    <a:pt x="1" y="9113"/>
                  </a:lnTo>
                  <a:lnTo>
                    <a:pt x="9096" y="9113"/>
                  </a:lnTo>
                  <a:lnTo>
                    <a:pt x="9096" y="1312"/>
                  </a:lnTo>
                  <a:lnTo>
                    <a:pt x="1295" y="1312"/>
                  </a:lnTo>
                  <a:lnTo>
                    <a:pt x="1295" y="7802"/>
                  </a:lnTo>
                  <a:lnTo>
                    <a:pt x="7802" y="7802"/>
                  </a:lnTo>
                  <a:lnTo>
                    <a:pt x="7802" y="2572"/>
                  </a:lnTo>
                  <a:lnTo>
                    <a:pt x="2555" y="2572"/>
                  </a:lnTo>
                  <a:lnTo>
                    <a:pt x="2555" y="6542"/>
                  </a:lnTo>
                  <a:lnTo>
                    <a:pt x="6525" y="6542"/>
                  </a:lnTo>
                  <a:lnTo>
                    <a:pt x="6525" y="4229"/>
                  </a:lnTo>
                  <a:lnTo>
                    <a:pt x="4540" y="4229"/>
                  </a:lnTo>
                  <a:lnTo>
                    <a:pt x="4540" y="4885"/>
                  </a:lnTo>
                  <a:lnTo>
                    <a:pt x="5886" y="4885"/>
                  </a:lnTo>
                  <a:lnTo>
                    <a:pt x="5886" y="5886"/>
                  </a:lnTo>
                  <a:lnTo>
                    <a:pt x="3211" y="5886"/>
                  </a:lnTo>
                  <a:lnTo>
                    <a:pt x="3211" y="3228"/>
                  </a:lnTo>
                  <a:lnTo>
                    <a:pt x="7146" y="3228"/>
                  </a:lnTo>
                  <a:lnTo>
                    <a:pt x="7146" y="7163"/>
                  </a:lnTo>
                  <a:lnTo>
                    <a:pt x="1951" y="7163"/>
                  </a:lnTo>
                  <a:lnTo>
                    <a:pt x="1951" y="1951"/>
                  </a:lnTo>
                  <a:lnTo>
                    <a:pt x="8458" y="1951"/>
                  </a:lnTo>
                  <a:lnTo>
                    <a:pt x="8458" y="8458"/>
                  </a:lnTo>
                  <a:lnTo>
                    <a:pt x="639" y="8458"/>
                  </a:lnTo>
                  <a:lnTo>
                    <a:pt x="639" y="656"/>
                  </a:lnTo>
                  <a:lnTo>
                    <a:pt x="18606" y="656"/>
                  </a:lnTo>
                  <a:lnTo>
                    <a:pt x="18606" y="8458"/>
                  </a:lnTo>
                  <a:lnTo>
                    <a:pt x="10805" y="8458"/>
                  </a:lnTo>
                  <a:lnTo>
                    <a:pt x="10805" y="1951"/>
                  </a:lnTo>
                  <a:lnTo>
                    <a:pt x="17312" y="1951"/>
                  </a:lnTo>
                  <a:lnTo>
                    <a:pt x="17312" y="7163"/>
                  </a:lnTo>
                  <a:lnTo>
                    <a:pt x="12100" y="7163"/>
                  </a:lnTo>
                  <a:lnTo>
                    <a:pt x="12100" y="3228"/>
                  </a:lnTo>
                  <a:lnTo>
                    <a:pt x="16035" y="3228"/>
                  </a:lnTo>
                  <a:lnTo>
                    <a:pt x="16035" y="5886"/>
                  </a:lnTo>
                  <a:lnTo>
                    <a:pt x="13377" y="5886"/>
                  </a:lnTo>
                  <a:lnTo>
                    <a:pt x="13377" y="4885"/>
                  </a:lnTo>
                  <a:lnTo>
                    <a:pt x="14706" y="4885"/>
                  </a:lnTo>
                  <a:lnTo>
                    <a:pt x="14706" y="4229"/>
                  </a:lnTo>
                  <a:lnTo>
                    <a:pt x="12721" y="4229"/>
                  </a:lnTo>
                  <a:lnTo>
                    <a:pt x="12721" y="6542"/>
                  </a:lnTo>
                  <a:lnTo>
                    <a:pt x="16691" y="6542"/>
                  </a:lnTo>
                  <a:lnTo>
                    <a:pt x="16691" y="2572"/>
                  </a:lnTo>
                  <a:lnTo>
                    <a:pt x="11461" y="2572"/>
                  </a:lnTo>
                  <a:lnTo>
                    <a:pt x="11461" y="7802"/>
                  </a:lnTo>
                  <a:lnTo>
                    <a:pt x="17951" y="7802"/>
                  </a:lnTo>
                  <a:lnTo>
                    <a:pt x="17951" y="1312"/>
                  </a:lnTo>
                  <a:lnTo>
                    <a:pt x="10149" y="1312"/>
                  </a:lnTo>
                  <a:lnTo>
                    <a:pt x="10149" y="9113"/>
                  </a:lnTo>
                  <a:lnTo>
                    <a:pt x="19262" y="9113"/>
                  </a:lnTo>
                  <a:lnTo>
                    <a:pt x="192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9" name="Google Shape;17239;p18"/>
            <p:cNvSpPr/>
            <p:nvPr/>
          </p:nvSpPr>
          <p:spPr>
            <a:xfrm>
              <a:off x="8601155" y="4818400"/>
              <a:ext cx="103398" cy="94100"/>
            </a:xfrm>
            <a:custGeom>
              <a:avLst/>
              <a:gdLst/>
              <a:ahLst/>
              <a:cxnLst/>
              <a:rect l="l" t="t" r="r" b="b"/>
              <a:pathLst>
                <a:path w="3763" h="3764" extrusionOk="0">
                  <a:moveTo>
                    <a:pt x="0" y="1"/>
                  </a:moveTo>
                  <a:lnTo>
                    <a:pt x="0" y="1347"/>
                  </a:lnTo>
                  <a:cubicBezTo>
                    <a:pt x="0" y="2676"/>
                    <a:pt x="1088" y="3763"/>
                    <a:pt x="2417" y="3763"/>
                  </a:cubicBezTo>
                  <a:lnTo>
                    <a:pt x="3763" y="3763"/>
                  </a:lnTo>
                  <a:lnTo>
                    <a:pt x="3763" y="2417"/>
                  </a:lnTo>
                  <a:cubicBezTo>
                    <a:pt x="3763" y="1088"/>
                    <a:pt x="2693" y="1"/>
                    <a:pt x="13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0" name="Google Shape;17240;p18"/>
            <p:cNvSpPr/>
            <p:nvPr/>
          </p:nvSpPr>
          <p:spPr>
            <a:xfrm>
              <a:off x="8601155" y="4912475"/>
              <a:ext cx="103398" cy="94075"/>
            </a:xfrm>
            <a:custGeom>
              <a:avLst/>
              <a:gdLst/>
              <a:ahLst/>
              <a:cxnLst/>
              <a:rect l="l" t="t" r="r" b="b"/>
              <a:pathLst>
                <a:path w="3763" h="3763" extrusionOk="0">
                  <a:moveTo>
                    <a:pt x="2417" y="0"/>
                  </a:moveTo>
                  <a:cubicBezTo>
                    <a:pt x="1088" y="0"/>
                    <a:pt x="0" y="1070"/>
                    <a:pt x="0" y="2416"/>
                  </a:cubicBezTo>
                  <a:lnTo>
                    <a:pt x="0" y="3763"/>
                  </a:lnTo>
                  <a:lnTo>
                    <a:pt x="1364" y="3763"/>
                  </a:lnTo>
                  <a:cubicBezTo>
                    <a:pt x="2693" y="3763"/>
                    <a:pt x="3763" y="2675"/>
                    <a:pt x="3763" y="1346"/>
                  </a:cubicBezTo>
                  <a:lnTo>
                    <a:pt x="37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1" name="Google Shape;17241;p18"/>
            <p:cNvSpPr/>
            <p:nvPr/>
          </p:nvSpPr>
          <p:spPr>
            <a:xfrm>
              <a:off x="8574585" y="4897800"/>
              <a:ext cx="37012" cy="25900"/>
            </a:xfrm>
            <a:custGeom>
              <a:avLst/>
              <a:gdLst/>
              <a:ahLst/>
              <a:cxnLst/>
              <a:rect l="l" t="t" r="r" b="b"/>
              <a:pathLst>
                <a:path w="1347" h="1036" extrusionOk="0">
                  <a:moveTo>
                    <a:pt x="674" y="0"/>
                  </a:moveTo>
                  <a:cubicBezTo>
                    <a:pt x="1" y="0"/>
                    <a:pt x="1" y="1036"/>
                    <a:pt x="674" y="1036"/>
                  </a:cubicBezTo>
                  <a:cubicBezTo>
                    <a:pt x="1347" y="1036"/>
                    <a:pt x="1347" y="0"/>
                    <a:pt x="6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2" name="Google Shape;17242;p18"/>
            <p:cNvSpPr/>
            <p:nvPr/>
          </p:nvSpPr>
          <p:spPr>
            <a:xfrm>
              <a:off x="8684604" y="4997475"/>
              <a:ext cx="37040" cy="25900"/>
            </a:xfrm>
            <a:custGeom>
              <a:avLst/>
              <a:gdLst/>
              <a:ahLst/>
              <a:cxnLst/>
              <a:rect l="l" t="t" r="r" b="b"/>
              <a:pathLst>
                <a:path w="1348" h="1036" extrusionOk="0">
                  <a:moveTo>
                    <a:pt x="674" y="0"/>
                  </a:moveTo>
                  <a:cubicBezTo>
                    <a:pt x="1" y="0"/>
                    <a:pt x="1" y="1036"/>
                    <a:pt x="674" y="1036"/>
                  </a:cubicBezTo>
                  <a:cubicBezTo>
                    <a:pt x="1347" y="1036"/>
                    <a:pt x="1347" y="0"/>
                    <a:pt x="6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243" name="Google Shape;17243;p18"/>
            <p:cNvGrpSpPr/>
            <p:nvPr/>
          </p:nvGrpSpPr>
          <p:grpSpPr>
            <a:xfrm rot="5400000">
              <a:off x="6550575" y="3569431"/>
              <a:ext cx="227850" cy="2685239"/>
              <a:chOff x="2001850" y="1023825"/>
              <a:chExt cx="227850" cy="2443125"/>
            </a:xfrm>
          </p:grpSpPr>
          <p:sp>
            <p:nvSpPr>
              <p:cNvPr id="17244" name="Google Shape;17244;p18"/>
              <p:cNvSpPr/>
              <p:nvPr/>
            </p:nvSpPr>
            <p:spPr>
              <a:xfrm rot="-5400000">
                <a:off x="1874988" y="3112238"/>
                <a:ext cx="481575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19263" h="9114" extrusionOk="0">
                    <a:moveTo>
                      <a:pt x="1" y="0"/>
                    </a:moveTo>
                    <a:lnTo>
                      <a:pt x="1" y="9113"/>
                    </a:lnTo>
                    <a:lnTo>
                      <a:pt x="9096" y="9113"/>
                    </a:lnTo>
                    <a:lnTo>
                      <a:pt x="9096" y="1312"/>
                    </a:lnTo>
                    <a:lnTo>
                      <a:pt x="1295" y="1312"/>
                    </a:lnTo>
                    <a:lnTo>
                      <a:pt x="1295" y="7802"/>
                    </a:lnTo>
                    <a:lnTo>
                      <a:pt x="7802" y="7802"/>
                    </a:lnTo>
                    <a:lnTo>
                      <a:pt x="7802" y="2572"/>
                    </a:lnTo>
                    <a:lnTo>
                      <a:pt x="2555" y="2572"/>
                    </a:lnTo>
                    <a:lnTo>
                      <a:pt x="2555" y="6542"/>
                    </a:lnTo>
                    <a:lnTo>
                      <a:pt x="6525" y="6542"/>
                    </a:lnTo>
                    <a:lnTo>
                      <a:pt x="6525" y="4229"/>
                    </a:lnTo>
                    <a:lnTo>
                      <a:pt x="4540" y="4229"/>
                    </a:lnTo>
                    <a:lnTo>
                      <a:pt x="4540" y="4885"/>
                    </a:lnTo>
                    <a:lnTo>
                      <a:pt x="5886" y="4885"/>
                    </a:lnTo>
                    <a:lnTo>
                      <a:pt x="5886" y="5886"/>
                    </a:lnTo>
                    <a:lnTo>
                      <a:pt x="3211" y="5886"/>
                    </a:lnTo>
                    <a:lnTo>
                      <a:pt x="3211" y="3228"/>
                    </a:lnTo>
                    <a:lnTo>
                      <a:pt x="7146" y="3228"/>
                    </a:lnTo>
                    <a:lnTo>
                      <a:pt x="7146" y="7163"/>
                    </a:lnTo>
                    <a:lnTo>
                      <a:pt x="1951" y="7163"/>
                    </a:lnTo>
                    <a:lnTo>
                      <a:pt x="1951" y="1951"/>
                    </a:lnTo>
                    <a:lnTo>
                      <a:pt x="8458" y="1951"/>
                    </a:lnTo>
                    <a:lnTo>
                      <a:pt x="8458" y="8458"/>
                    </a:lnTo>
                    <a:lnTo>
                      <a:pt x="639" y="8458"/>
                    </a:lnTo>
                    <a:lnTo>
                      <a:pt x="639" y="656"/>
                    </a:lnTo>
                    <a:lnTo>
                      <a:pt x="18606" y="656"/>
                    </a:lnTo>
                    <a:lnTo>
                      <a:pt x="18606" y="8458"/>
                    </a:lnTo>
                    <a:lnTo>
                      <a:pt x="10805" y="8458"/>
                    </a:lnTo>
                    <a:lnTo>
                      <a:pt x="10805" y="1951"/>
                    </a:lnTo>
                    <a:lnTo>
                      <a:pt x="17312" y="1951"/>
                    </a:lnTo>
                    <a:lnTo>
                      <a:pt x="17312" y="7163"/>
                    </a:lnTo>
                    <a:lnTo>
                      <a:pt x="12100" y="7163"/>
                    </a:lnTo>
                    <a:lnTo>
                      <a:pt x="12100" y="3228"/>
                    </a:lnTo>
                    <a:lnTo>
                      <a:pt x="16035" y="3228"/>
                    </a:lnTo>
                    <a:lnTo>
                      <a:pt x="16035" y="5886"/>
                    </a:lnTo>
                    <a:lnTo>
                      <a:pt x="13377" y="5886"/>
                    </a:lnTo>
                    <a:lnTo>
                      <a:pt x="13377" y="4885"/>
                    </a:lnTo>
                    <a:lnTo>
                      <a:pt x="14706" y="4885"/>
                    </a:lnTo>
                    <a:lnTo>
                      <a:pt x="14706" y="4229"/>
                    </a:lnTo>
                    <a:lnTo>
                      <a:pt x="12721" y="4229"/>
                    </a:lnTo>
                    <a:lnTo>
                      <a:pt x="12721" y="6542"/>
                    </a:lnTo>
                    <a:lnTo>
                      <a:pt x="16691" y="6542"/>
                    </a:lnTo>
                    <a:lnTo>
                      <a:pt x="16691" y="2572"/>
                    </a:lnTo>
                    <a:lnTo>
                      <a:pt x="11461" y="2572"/>
                    </a:lnTo>
                    <a:lnTo>
                      <a:pt x="11461" y="7802"/>
                    </a:lnTo>
                    <a:lnTo>
                      <a:pt x="17951" y="7802"/>
                    </a:lnTo>
                    <a:lnTo>
                      <a:pt x="17951" y="1312"/>
                    </a:lnTo>
                    <a:lnTo>
                      <a:pt x="10149" y="1312"/>
                    </a:lnTo>
                    <a:lnTo>
                      <a:pt x="10149" y="9113"/>
                    </a:lnTo>
                    <a:lnTo>
                      <a:pt x="19262" y="9113"/>
                    </a:lnTo>
                    <a:lnTo>
                      <a:pt x="192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45" name="Google Shape;17245;p18"/>
              <p:cNvSpPr/>
              <p:nvPr/>
            </p:nvSpPr>
            <p:spPr>
              <a:xfrm rot="-5400000">
                <a:off x="2022125" y="2764025"/>
                <a:ext cx="941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4" extrusionOk="0">
                    <a:moveTo>
                      <a:pt x="2417" y="1"/>
                    </a:moveTo>
                    <a:cubicBezTo>
                      <a:pt x="1088" y="1"/>
                      <a:pt x="1" y="1088"/>
                      <a:pt x="1" y="2417"/>
                    </a:cubicBezTo>
                    <a:lnTo>
                      <a:pt x="1" y="3763"/>
                    </a:lnTo>
                    <a:lnTo>
                      <a:pt x="1347" y="3763"/>
                    </a:lnTo>
                    <a:cubicBezTo>
                      <a:pt x="2676" y="3763"/>
                      <a:pt x="3763" y="2693"/>
                      <a:pt x="3763" y="1364"/>
                    </a:cubicBezTo>
                    <a:lnTo>
                      <a:pt x="376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46" name="Google Shape;17246;p18"/>
              <p:cNvSpPr/>
              <p:nvPr/>
            </p:nvSpPr>
            <p:spPr>
              <a:xfrm rot="-5400000">
                <a:off x="2022138" y="2858088"/>
                <a:ext cx="94075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3764" extrusionOk="0">
                    <a:moveTo>
                      <a:pt x="0" y="1"/>
                    </a:moveTo>
                    <a:lnTo>
                      <a:pt x="0" y="1347"/>
                    </a:lnTo>
                    <a:cubicBezTo>
                      <a:pt x="0" y="2676"/>
                      <a:pt x="1088" y="3763"/>
                      <a:pt x="2417" y="3763"/>
                    </a:cubicBezTo>
                    <a:lnTo>
                      <a:pt x="3763" y="3763"/>
                    </a:lnTo>
                    <a:lnTo>
                      <a:pt x="3763" y="2417"/>
                    </a:lnTo>
                    <a:cubicBezTo>
                      <a:pt x="3763" y="1088"/>
                      <a:pt x="2693" y="1"/>
                      <a:pt x="13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47" name="Google Shape;17247;p18"/>
              <p:cNvSpPr/>
              <p:nvPr/>
            </p:nvSpPr>
            <p:spPr>
              <a:xfrm rot="-5400000">
                <a:off x="2116188" y="2764038"/>
                <a:ext cx="94100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3" extrusionOk="0">
                    <a:moveTo>
                      <a:pt x="1" y="0"/>
                    </a:moveTo>
                    <a:lnTo>
                      <a:pt x="1" y="1346"/>
                    </a:lnTo>
                    <a:cubicBezTo>
                      <a:pt x="1" y="2675"/>
                      <a:pt x="1088" y="3763"/>
                      <a:pt x="2417" y="3763"/>
                    </a:cubicBezTo>
                    <a:lnTo>
                      <a:pt x="3763" y="3763"/>
                    </a:lnTo>
                    <a:lnTo>
                      <a:pt x="3763" y="2416"/>
                    </a:lnTo>
                    <a:cubicBezTo>
                      <a:pt x="3763" y="1070"/>
                      <a:pt x="2676" y="0"/>
                      <a:pt x="134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48" name="Google Shape;17248;p18"/>
              <p:cNvSpPr/>
              <p:nvPr/>
            </p:nvSpPr>
            <p:spPr>
              <a:xfrm rot="-5400000">
                <a:off x="2116200" y="2858100"/>
                <a:ext cx="94075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3763" extrusionOk="0">
                    <a:moveTo>
                      <a:pt x="2417" y="0"/>
                    </a:moveTo>
                    <a:cubicBezTo>
                      <a:pt x="1088" y="0"/>
                      <a:pt x="0" y="1070"/>
                      <a:pt x="0" y="2416"/>
                    </a:cubicBezTo>
                    <a:lnTo>
                      <a:pt x="0" y="3763"/>
                    </a:lnTo>
                    <a:lnTo>
                      <a:pt x="1364" y="3763"/>
                    </a:lnTo>
                    <a:cubicBezTo>
                      <a:pt x="2693" y="3763"/>
                      <a:pt x="3763" y="2675"/>
                      <a:pt x="3763" y="1346"/>
                    </a:cubicBezTo>
                    <a:lnTo>
                      <a:pt x="376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49" name="Google Shape;17249;p18"/>
              <p:cNvSpPr/>
              <p:nvPr/>
            </p:nvSpPr>
            <p:spPr>
              <a:xfrm rot="-5400000">
                <a:off x="2097638" y="2946563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50" name="Google Shape;17250;p18"/>
              <p:cNvSpPr/>
              <p:nvPr/>
            </p:nvSpPr>
            <p:spPr>
              <a:xfrm rot="-5400000">
                <a:off x="2197300" y="2846450"/>
                <a:ext cx="3370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51" name="Google Shape;17251;p18"/>
              <p:cNvSpPr/>
              <p:nvPr/>
            </p:nvSpPr>
            <p:spPr>
              <a:xfrm rot="-5400000">
                <a:off x="2097638" y="2745488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52" name="Google Shape;17252;p18"/>
              <p:cNvSpPr/>
              <p:nvPr/>
            </p:nvSpPr>
            <p:spPr>
              <a:xfrm rot="-5400000">
                <a:off x="1875000" y="2371375"/>
                <a:ext cx="481550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19262" h="9114" extrusionOk="0">
                    <a:moveTo>
                      <a:pt x="0" y="0"/>
                    </a:moveTo>
                    <a:lnTo>
                      <a:pt x="0" y="9113"/>
                    </a:lnTo>
                    <a:lnTo>
                      <a:pt x="9096" y="9113"/>
                    </a:lnTo>
                    <a:lnTo>
                      <a:pt x="9096" y="1312"/>
                    </a:lnTo>
                    <a:lnTo>
                      <a:pt x="1295" y="1312"/>
                    </a:lnTo>
                    <a:lnTo>
                      <a:pt x="1295" y="7802"/>
                    </a:lnTo>
                    <a:lnTo>
                      <a:pt x="7802" y="7802"/>
                    </a:lnTo>
                    <a:lnTo>
                      <a:pt x="7802" y="2572"/>
                    </a:lnTo>
                    <a:lnTo>
                      <a:pt x="2572" y="2572"/>
                    </a:lnTo>
                    <a:lnTo>
                      <a:pt x="2572" y="6542"/>
                    </a:lnTo>
                    <a:lnTo>
                      <a:pt x="6542" y="6542"/>
                    </a:lnTo>
                    <a:lnTo>
                      <a:pt x="6542" y="4229"/>
                    </a:lnTo>
                    <a:lnTo>
                      <a:pt x="4557" y="4229"/>
                    </a:lnTo>
                    <a:lnTo>
                      <a:pt x="4557" y="4885"/>
                    </a:lnTo>
                    <a:lnTo>
                      <a:pt x="5886" y="4885"/>
                    </a:lnTo>
                    <a:lnTo>
                      <a:pt x="5886" y="5886"/>
                    </a:lnTo>
                    <a:lnTo>
                      <a:pt x="3211" y="5886"/>
                    </a:lnTo>
                    <a:lnTo>
                      <a:pt x="3211" y="3228"/>
                    </a:lnTo>
                    <a:lnTo>
                      <a:pt x="7146" y="3228"/>
                    </a:lnTo>
                    <a:lnTo>
                      <a:pt x="7146" y="7163"/>
                    </a:lnTo>
                    <a:lnTo>
                      <a:pt x="1951" y="7163"/>
                    </a:lnTo>
                    <a:lnTo>
                      <a:pt x="1951" y="1951"/>
                    </a:lnTo>
                    <a:lnTo>
                      <a:pt x="8457" y="1951"/>
                    </a:lnTo>
                    <a:lnTo>
                      <a:pt x="8457" y="8458"/>
                    </a:lnTo>
                    <a:lnTo>
                      <a:pt x="639" y="8458"/>
                    </a:lnTo>
                    <a:lnTo>
                      <a:pt x="639" y="656"/>
                    </a:lnTo>
                    <a:lnTo>
                      <a:pt x="18623" y="656"/>
                    </a:lnTo>
                    <a:lnTo>
                      <a:pt x="18623" y="8458"/>
                    </a:lnTo>
                    <a:lnTo>
                      <a:pt x="10805" y="8458"/>
                    </a:lnTo>
                    <a:lnTo>
                      <a:pt x="10805" y="1951"/>
                    </a:lnTo>
                    <a:lnTo>
                      <a:pt x="17312" y="1951"/>
                    </a:lnTo>
                    <a:lnTo>
                      <a:pt x="17312" y="7163"/>
                    </a:lnTo>
                    <a:lnTo>
                      <a:pt x="12099" y="7163"/>
                    </a:lnTo>
                    <a:lnTo>
                      <a:pt x="12099" y="3228"/>
                    </a:lnTo>
                    <a:lnTo>
                      <a:pt x="16052" y="3228"/>
                    </a:lnTo>
                    <a:lnTo>
                      <a:pt x="16052" y="5886"/>
                    </a:lnTo>
                    <a:lnTo>
                      <a:pt x="13376" y="5886"/>
                    </a:lnTo>
                    <a:lnTo>
                      <a:pt x="13376" y="4885"/>
                    </a:lnTo>
                    <a:lnTo>
                      <a:pt x="14705" y="4885"/>
                    </a:lnTo>
                    <a:lnTo>
                      <a:pt x="14705" y="4229"/>
                    </a:lnTo>
                    <a:lnTo>
                      <a:pt x="12721" y="4229"/>
                    </a:lnTo>
                    <a:lnTo>
                      <a:pt x="12721" y="6542"/>
                    </a:lnTo>
                    <a:lnTo>
                      <a:pt x="16690" y="6542"/>
                    </a:lnTo>
                    <a:lnTo>
                      <a:pt x="16690" y="2572"/>
                    </a:lnTo>
                    <a:lnTo>
                      <a:pt x="11461" y="2572"/>
                    </a:lnTo>
                    <a:lnTo>
                      <a:pt x="11461" y="7802"/>
                    </a:lnTo>
                    <a:lnTo>
                      <a:pt x="17968" y="7802"/>
                    </a:lnTo>
                    <a:lnTo>
                      <a:pt x="17968" y="1312"/>
                    </a:lnTo>
                    <a:lnTo>
                      <a:pt x="10149" y="1312"/>
                    </a:lnTo>
                    <a:lnTo>
                      <a:pt x="10149" y="9113"/>
                    </a:lnTo>
                    <a:lnTo>
                      <a:pt x="19262" y="9113"/>
                    </a:lnTo>
                    <a:lnTo>
                      <a:pt x="192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53" name="Google Shape;17253;p18"/>
              <p:cNvSpPr/>
              <p:nvPr/>
            </p:nvSpPr>
            <p:spPr>
              <a:xfrm rot="-5400000">
                <a:off x="2022125" y="2023150"/>
                <a:ext cx="941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4" extrusionOk="0">
                    <a:moveTo>
                      <a:pt x="2417" y="1"/>
                    </a:moveTo>
                    <a:cubicBezTo>
                      <a:pt x="1088" y="1"/>
                      <a:pt x="1" y="1088"/>
                      <a:pt x="1" y="2417"/>
                    </a:cubicBezTo>
                    <a:lnTo>
                      <a:pt x="1" y="3763"/>
                    </a:lnTo>
                    <a:lnTo>
                      <a:pt x="1364" y="3763"/>
                    </a:lnTo>
                    <a:cubicBezTo>
                      <a:pt x="2693" y="3763"/>
                      <a:pt x="3763" y="2693"/>
                      <a:pt x="3763" y="1364"/>
                    </a:cubicBezTo>
                    <a:lnTo>
                      <a:pt x="376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54" name="Google Shape;17254;p18"/>
              <p:cNvSpPr/>
              <p:nvPr/>
            </p:nvSpPr>
            <p:spPr>
              <a:xfrm rot="-5400000">
                <a:off x="2022350" y="2117000"/>
                <a:ext cx="9365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46" h="3764" extrusionOk="0">
                    <a:moveTo>
                      <a:pt x="0" y="1"/>
                    </a:moveTo>
                    <a:lnTo>
                      <a:pt x="0" y="1347"/>
                    </a:lnTo>
                    <a:cubicBezTo>
                      <a:pt x="0" y="2676"/>
                      <a:pt x="1070" y="3763"/>
                      <a:pt x="2417" y="3763"/>
                    </a:cubicBezTo>
                    <a:lnTo>
                      <a:pt x="3746" y="3763"/>
                    </a:lnTo>
                    <a:lnTo>
                      <a:pt x="3746" y="2417"/>
                    </a:lnTo>
                    <a:cubicBezTo>
                      <a:pt x="3746" y="1088"/>
                      <a:pt x="2675" y="1"/>
                      <a:pt x="134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55" name="Google Shape;17255;p18"/>
              <p:cNvSpPr/>
              <p:nvPr/>
            </p:nvSpPr>
            <p:spPr>
              <a:xfrm rot="-5400000">
                <a:off x="2116188" y="2023163"/>
                <a:ext cx="94100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3" extrusionOk="0">
                    <a:moveTo>
                      <a:pt x="1" y="0"/>
                    </a:moveTo>
                    <a:lnTo>
                      <a:pt x="1" y="1346"/>
                    </a:lnTo>
                    <a:cubicBezTo>
                      <a:pt x="1" y="2675"/>
                      <a:pt x="1088" y="3763"/>
                      <a:pt x="2417" y="3763"/>
                    </a:cubicBezTo>
                    <a:lnTo>
                      <a:pt x="3763" y="3763"/>
                    </a:lnTo>
                    <a:lnTo>
                      <a:pt x="3763" y="2416"/>
                    </a:lnTo>
                    <a:cubicBezTo>
                      <a:pt x="3763" y="1070"/>
                      <a:pt x="2693" y="0"/>
                      <a:pt x="13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56" name="Google Shape;17256;p18"/>
              <p:cNvSpPr/>
              <p:nvPr/>
            </p:nvSpPr>
            <p:spPr>
              <a:xfrm rot="-5400000">
                <a:off x="2115975" y="2117025"/>
                <a:ext cx="94525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81" h="3763" extrusionOk="0">
                    <a:moveTo>
                      <a:pt x="2435" y="0"/>
                    </a:moveTo>
                    <a:cubicBezTo>
                      <a:pt x="1088" y="0"/>
                      <a:pt x="1" y="1070"/>
                      <a:pt x="18" y="2416"/>
                    </a:cubicBezTo>
                    <a:lnTo>
                      <a:pt x="18" y="3763"/>
                    </a:lnTo>
                    <a:lnTo>
                      <a:pt x="1364" y="3763"/>
                    </a:lnTo>
                    <a:cubicBezTo>
                      <a:pt x="2693" y="3763"/>
                      <a:pt x="3781" y="2675"/>
                      <a:pt x="3781" y="1346"/>
                    </a:cubicBezTo>
                    <a:lnTo>
                      <a:pt x="378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57" name="Google Shape;17257;p18"/>
              <p:cNvSpPr/>
              <p:nvPr/>
            </p:nvSpPr>
            <p:spPr>
              <a:xfrm rot="-5400000">
                <a:off x="2097638" y="2205688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4" y="0"/>
                    </a:moveTo>
                    <a:cubicBezTo>
                      <a:pt x="0" y="0"/>
                      <a:pt x="0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58" name="Google Shape;17258;p18"/>
              <p:cNvSpPr/>
              <p:nvPr/>
            </p:nvSpPr>
            <p:spPr>
              <a:xfrm rot="-5400000">
                <a:off x="2197525" y="2105375"/>
                <a:ext cx="3325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30" y="1036"/>
                      <a:pt x="1330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59" name="Google Shape;17259;p18"/>
              <p:cNvSpPr/>
              <p:nvPr/>
            </p:nvSpPr>
            <p:spPr>
              <a:xfrm rot="-5400000">
                <a:off x="2097638" y="2004613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4" y="0"/>
                    </a:moveTo>
                    <a:cubicBezTo>
                      <a:pt x="0" y="0"/>
                      <a:pt x="0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60" name="Google Shape;17260;p18"/>
              <p:cNvSpPr/>
              <p:nvPr/>
            </p:nvSpPr>
            <p:spPr>
              <a:xfrm rot="-5400000">
                <a:off x="2034438" y="1056413"/>
                <a:ext cx="162675" cy="162250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6490" extrusionOk="0">
                    <a:moveTo>
                      <a:pt x="0" y="0"/>
                    </a:moveTo>
                    <a:lnTo>
                      <a:pt x="0" y="6490"/>
                    </a:lnTo>
                    <a:lnTo>
                      <a:pt x="6507" y="6490"/>
                    </a:lnTo>
                    <a:lnTo>
                      <a:pt x="6507" y="1260"/>
                    </a:lnTo>
                    <a:lnTo>
                      <a:pt x="4919" y="1260"/>
                    </a:lnTo>
                    <a:lnTo>
                      <a:pt x="4919" y="1916"/>
                    </a:lnTo>
                    <a:lnTo>
                      <a:pt x="5868" y="1916"/>
                    </a:lnTo>
                    <a:lnTo>
                      <a:pt x="5868" y="5851"/>
                    </a:lnTo>
                    <a:lnTo>
                      <a:pt x="656" y="5851"/>
                    </a:lnTo>
                    <a:lnTo>
                      <a:pt x="656" y="639"/>
                    </a:lnTo>
                    <a:lnTo>
                      <a:pt x="6179" y="639"/>
                    </a:lnTo>
                    <a:lnTo>
                      <a:pt x="617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61" name="Google Shape;17261;p18"/>
              <p:cNvSpPr/>
              <p:nvPr/>
            </p:nvSpPr>
            <p:spPr>
              <a:xfrm rot="-5400000">
                <a:off x="2066150" y="1087700"/>
                <a:ext cx="99250" cy="99250"/>
              </a:xfrm>
              <a:custGeom>
                <a:avLst/>
                <a:gdLst/>
                <a:ahLst/>
                <a:cxnLst/>
                <a:rect l="l" t="t" r="r" b="b"/>
                <a:pathLst>
                  <a:path w="3970" h="3970" extrusionOk="0">
                    <a:moveTo>
                      <a:pt x="0" y="0"/>
                    </a:moveTo>
                    <a:lnTo>
                      <a:pt x="0" y="3970"/>
                    </a:lnTo>
                    <a:lnTo>
                      <a:pt x="3970" y="3970"/>
                    </a:lnTo>
                    <a:lnTo>
                      <a:pt x="3970" y="1657"/>
                    </a:lnTo>
                    <a:lnTo>
                      <a:pt x="1985" y="1657"/>
                    </a:lnTo>
                    <a:lnTo>
                      <a:pt x="1985" y="2313"/>
                    </a:lnTo>
                    <a:lnTo>
                      <a:pt x="3314" y="2313"/>
                    </a:lnTo>
                    <a:lnTo>
                      <a:pt x="3314" y="3314"/>
                    </a:lnTo>
                    <a:lnTo>
                      <a:pt x="639" y="3314"/>
                    </a:lnTo>
                    <a:lnTo>
                      <a:pt x="639" y="656"/>
                    </a:lnTo>
                    <a:lnTo>
                      <a:pt x="3642" y="656"/>
                    </a:lnTo>
                    <a:lnTo>
                      <a:pt x="364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62" name="Google Shape;17262;p18"/>
              <p:cNvSpPr/>
              <p:nvPr/>
            </p:nvSpPr>
            <p:spPr>
              <a:xfrm rot="-5400000">
                <a:off x="2002063" y="1023613"/>
                <a:ext cx="227425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9097" h="9114" extrusionOk="0">
                    <a:moveTo>
                      <a:pt x="1" y="0"/>
                    </a:moveTo>
                    <a:lnTo>
                      <a:pt x="1" y="9113"/>
                    </a:lnTo>
                    <a:lnTo>
                      <a:pt x="9096" y="9113"/>
                    </a:lnTo>
                    <a:lnTo>
                      <a:pt x="9096" y="1312"/>
                    </a:lnTo>
                    <a:lnTo>
                      <a:pt x="7474" y="1312"/>
                    </a:lnTo>
                    <a:lnTo>
                      <a:pt x="7474" y="1951"/>
                    </a:lnTo>
                    <a:lnTo>
                      <a:pt x="8458" y="1951"/>
                    </a:lnTo>
                    <a:lnTo>
                      <a:pt x="8458" y="8458"/>
                    </a:lnTo>
                    <a:lnTo>
                      <a:pt x="639" y="8458"/>
                    </a:lnTo>
                    <a:lnTo>
                      <a:pt x="639" y="656"/>
                    </a:lnTo>
                    <a:lnTo>
                      <a:pt x="9045" y="656"/>
                    </a:lnTo>
                    <a:lnTo>
                      <a:pt x="904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63" name="Google Shape;17263;p18"/>
              <p:cNvSpPr/>
              <p:nvPr/>
            </p:nvSpPr>
            <p:spPr>
              <a:xfrm rot="-5400000">
                <a:off x="1874988" y="1632663"/>
                <a:ext cx="481575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19263" h="9114" extrusionOk="0">
                    <a:moveTo>
                      <a:pt x="1" y="0"/>
                    </a:moveTo>
                    <a:lnTo>
                      <a:pt x="1" y="9113"/>
                    </a:lnTo>
                    <a:lnTo>
                      <a:pt x="9096" y="9113"/>
                    </a:lnTo>
                    <a:lnTo>
                      <a:pt x="9096" y="1312"/>
                    </a:lnTo>
                    <a:lnTo>
                      <a:pt x="1295" y="1312"/>
                    </a:lnTo>
                    <a:lnTo>
                      <a:pt x="1295" y="7802"/>
                    </a:lnTo>
                    <a:lnTo>
                      <a:pt x="7802" y="7802"/>
                    </a:lnTo>
                    <a:lnTo>
                      <a:pt x="7802" y="2572"/>
                    </a:lnTo>
                    <a:lnTo>
                      <a:pt x="2572" y="2572"/>
                    </a:lnTo>
                    <a:lnTo>
                      <a:pt x="2572" y="6542"/>
                    </a:lnTo>
                    <a:lnTo>
                      <a:pt x="6525" y="6542"/>
                    </a:lnTo>
                    <a:lnTo>
                      <a:pt x="6525" y="4229"/>
                    </a:lnTo>
                    <a:lnTo>
                      <a:pt x="4557" y="4229"/>
                    </a:lnTo>
                    <a:lnTo>
                      <a:pt x="4557" y="4885"/>
                    </a:lnTo>
                    <a:lnTo>
                      <a:pt x="5886" y="4885"/>
                    </a:lnTo>
                    <a:lnTo>
                      <a:pt x="5886" y="5886"/>
                    </a:lnTo>
                    <a:lnTo>
                      <a:pt x="3211" y="5886"/>
                    </a:lnTo>
                    <a:lnTo>
                      <a:pt x="3211" y="3228"/>
                    </a:lnTo>
                    <a:lnTo>
                      <a:pt x="7146" y="3228"/>
                    </a:lnTo>
                    <a:lnTo>
                      <a:pt x="7146" y="7163"/>
                    </a:lnTo>
                    <a:lnTo>
                      <a:pt x="1951" y="7163"/>
                    </a:lnTo>
                    <a:lnTo>
                      <a:pt x="1951" y="1951"/>
                    </a:lnTo>
                    <a:lnTo>
                      <a:pt x="8458" y="1951"/>
                    </a:lnTo>
                    <a:lnTo>
                      <a:pt x="8458" y="8458"/>
                    </a:lnTo>
                    <a:lnTo>
                      <a:pt x="639" y="8458"/>
                    </a:lnTo>
                    <a:lnTo>
                      <a:pt x="639" y="656"/>
                    </a:lnTo>
                    <a:lnTo>
                      <a:pt x="18607" y="656"/>
                    </a:lnTo>
                    <a:lnTo>
                      <a:pt x="18607" y="8458"/>
                    </a:lnTo>
                    <a:lnTo>
                      <a:pt x="10805" y="8458"/>
                    </a:lnTo>
                    <a:lnTo>
                      <a:pt x="10805" y="1951"/>
                    </a:lnTo>
                    <a:lnTo>
                      <a:pt x="17312" y="1951"/>
                    </a:lnTo>
                    <a:lnTo>
                      <a:pt x="17312" y="7163"/>
                    </a:lnTo>
                    <a:lnTo>
                      <a:pt x="12100" y="7163"/>
                    </a:lnTo>
                    <a:lnTo>
                      <a:pt x="12100" y="3228"/>
                    </a:lnTo>
                    <a:lnTo>
                      <a:pt x="16052" y="3228"/>
                    </a:lnTo>
                    <a:lnTo>
                      <a:pt x="16052" y="5886"/>
                    </a:lnTo>
                    <a:lnTo>
                      <a:pt x="13377" y="5886"/>
                    </a:lnTo>
                    <a:lnTo>
                      <a:pt x="13377" y="4885"/>
                    </a:lnTo>
                    <a:lnTo>
                      <a:pt x="14706" y="4885"/>
                    </a:lnTo>
                    <a:lnTo>
                      <a:pt x="14706" y="4229"/>
                    </a:lnTo>
                    <a:lnTo>
                      <a:pt x="12721" y="4229"/>
                    </a:lnTo>
                    <a:lnTo>
                      <a:pt x="12721" y="6542"/>
                    </a:lnTo>
                    <a:lnTo>
                      <a:pt x="16691" y="6542"/>
                    </a:lnTo>
                    <a:lnTo>
                      <a:pt x="16691" y="2572"/>
                    </a:lnTo>
                    <a:lnTo>
                      <a:pt x="11461" y="2572"/>
                    </a:lnTo>
                    <a:lnTo>
                      <a:pt x="11461" y="7802"/>
                    </a:lnTo>
                    <a:lnTo>
                      <a:pt x="17951" y="7802"/>
                    </a:lnTo>
                    <a:lnTo>
                      <a:pt x="17951" y="1312"/>
                    </a:lnTo>
                    <a:lnTo>
                      <a:pt x="10149" y="1312"/>
                    </a:lnTo>
                    <a:lnTo>
                      <a:pt x="10149" y="9113"/>
                    </a:lnTo>
                    <a:lnTo>
                      <a:pt x="19262" y="9113"/>
                    </a:lnTo>
                    <a:lnTo>
                      <a:pt x="192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64" name="Google Shape;17264;p18"/>
              <p:cNvSpPr/>
              <p:nvPr/>
            </p:nvSpPr>
            <p:spPr>
              <a:xfrm rot="-5400000">
                <a:off x="2022125" y="1284450"/>
                <a:ext cx="941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4" extrusionOk="0">
                    <a:moveTo>
                      <a:pt x="2417" y="1"/>
                    </a:moveTo>
                    <a:cubicBezTo>
                      <a:pt x="1088" y="1"/>
                      <a:pt x="1" y="1088"/>
                      <a:pt x="1" y="2417"/>
                    </a:cubicBezTo>
                    <a:lnTo>
                      <a:pt x="1" y="3763"/>
                    </a:lnTo>
                    <a:lnTo>
                      <a:pt x="1364" y="3763"/>
                    </a:lnTo>
                    <a:cubicBezTo>
                      <a:pt x="2693" y="3763"/>
                      <a:pt x="3764" y="2693"/>
                      <a:pt x="3764" y="1364"/>
                    </a:cubicBezTo>
                    <a:lnTo>
                      <a:pt x="376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65" name="Google Shape;17265;p18"/>
              <p:cNvSpPr/>
              <p:nvPr/>
            </p:nvSpPr>
            <p:spPr>
              <a:xfrm rot="-5400000">
                <a:off x="2022138" y="1378513"/>
                <a:ext cx="94075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3764" extrusionOk="0">
                    <a:moveTo>
                      <a:pt x="0" y="1"/>
                    </a:moveTo>
                    <a:lnTo>
                      <a:pt x="0" y="1347"/>
                    </a:lnTo>
                    <a:cubicBezTo>
                      <a:pt x="0" y="2676"/>
                      <a:pt x="1088" y="3763"/>
                      <a:pt x="2417" y="3763"/>
                    </a:cubicBezTo>
                    <a:lnTo>
                      <a:pt x="3763" y="3763"/>
                    </a:lnTo>
                    <a:lnTo>
                      <a:pt x="3763" y="2417"/>
                    </a:lnTo>
                    <a:cubicBezTo>
                      <a:pt x="3763" y="1088"/>
                      <a:pt x="2693" y="1"/>
                      <a:pt x="13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66" name="Google Shape;17266;p18"/>
              <p:cNvSpPr/>
              <p:nvPr/>
            </p:nvSpPr>
            <p:spPr>
              <a:xfrm rot="-5400000">
                <a:off x="2116188" y="1284463"/>
                <a:ext cx="94100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3" extrusionOk="0">
                    <a:moveTo>
                      <a:pt x="1" y="0"/>
                    </a:moveTo>
                    <a:lnTo>
                      <a:pt x="1" y="1346"/>
                    </a:lnTo>
                    <a:cubicBezTo>
                      <a:pt x="1" y="2675"/>
                      <a:pt x="1088" y="3763"/>
                      <a:pt x="2417" y="3763"/>
                    </a:cubicBezTo>
                    <a:lnTo>
                      <a:pt x="3764" y="3763"/>
                    </a:lnTo>
                    <a:lnTo>
                      <a:pt x="3764" y="2416"/>
                    </a:lnTo>
                    <a:cubicBezTo>
                      <a:pt x="3764" y="1070"/>
                      <a:pt x="2693" y="0"/>
                      <a:pt x="134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67" name="Google Shape;17267;p18"/>
              <p:cNvSpPr/>
              <p:nvPr/>
            </p:nvSpPr>
            <p:spPr>
              <a:xfrm rot="-5400000">
                <a:off x="2116200" y="1378525"/>
                <a:ext cx="94075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3763" extrusionOk="0">
                    <a:moveTo>
                      <a:pt x="2417" y="0"/>
                    </a:moveTo>
                    <a:cubicBezTo>
                      <a:pt x="1088" y="0"/>
                      <a:pt x="0" y="1070"/>
                      <a:pt x="0" y="2416"/>
                    </a:cubicBezTo>
                    <a:lnTo>
                      <a:pt x="0" y="3763"/>
                    </a:lnTo>
                    <a:lnTo>
                      <a:pt x="1364" y="3763"/>
                    </a:lnTo>
                    <a:cubicBezTo>
                      <a:pt x="2693" y="3763"/>
                      <a:pt x="3763" y="2675"/>
                      <a:pt x="3763" y="1346"/>
                    </a:cubicBezTo>
                    <a:lnTo>
                      <a:pt x="376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68" name="Google Shape;17268;p18"/>
              <p:cNvSpPr/>
              <p:nvPr/>
            </p:nvSpPr>
            <p:spPr>
              <a:xfrm rot="-5400000">
                <a:off x="2097625" y="1466975"/>
                <a:ext cx="3370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69" name="Google Shape;17269;p18"/>
              <p:cNvSpPr/>
              <p:nvPr/>
            </p:nvSpPr>
            <p:spPr>
              <a:xfrm rot="-5400000">
                <a:off x="2197313" y="1366863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3" y="0"/>
                    </a:moveTo>
                    <a:cubicBezTo>
                      <a:pt x="0" y="0"/>
                      <a:pt x="0" y="1036"/>
                      <a:pt x="673" y="1036"/>
                    </a:cubicBezTo>
                    <a:cubicBezTo>
                      <a:pt x="1346" y="1036"/>
                      <a:pt x="1346" y="0"/>
                      <a:pt x="6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70" name="Google Shape;17270;p18"/>
              <p:cNvSpPr/>
              <p:nvPr/>
            </p:nvSpPr>
            <p:spPr>
              <a:xfrm rot="-5400000">
                <a:off x="2097625" y="1265900"/>
                <a:ext cx="3370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7271" name="Google Shape;17271;p18"/>
            <p:cNvSpPr/>
            <p:nvPr/>
          </p:nvSpPr>
          <p:spPr>
            <a:xfrm rot="10800000">
              <a:off x="8704543" y="4912450"/>
              <a:ext cx="103398" cy="94100"/>
            </a:xfrm>
            <a:custGeom>
              <a:avLst/>
              <a:gdLst/>
              <a:ahLst/>
              <a:cxnLst/>
              <a:rect l="l" t="t" r="r" b="b"/>
              <a:pathLst>
                <a:path w="3763" h="3764" extrusionOk="0">
                  <a:moveTo>
                    <a:pt x="0" y="1"/>
                  </a:moveTo>
                  <a:lnTo>
                    <a:pt x="0" y="1347"/>
                  </a:lnTo>
                  <a:cubicBezTo>
                    <a:pt x="0" y="2676"/>
                    <a:pt x="1088" y="3763"/>
                    <a:pt x="2417" y="3763"/>
                  </a:cubicBezTo>
                  <a:lnTo>
                    <a:pt x="3763" y="3763"/>
                  </a:lnTo>
                  <a:lnTo>
                    <a:pt x="3763" y="2417"/>
                  </a:lnTo>
                  <a:cubicBezTo>
                    <a:pt x="3763" y="1088"/>
                    <a:pt x="2693" y="1"/>
                    <a:pt x="13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2" name="Google Shape;17272;p18"/>
            <p:cNvSpPr/>
            <p:nvPr/>
          </p:nvSpPr>
          <p:spPr>
            <a:xfrm rot="10800000">
              <a:off x="8704543" y="4818400"/>
              <a:ext cx="103398" cy="94075"/>
            </a:xfrm>
            <a:custGeom>
              <a:avLst/>
              <a:gdLst/>
              <a:ahLst/>
              <a:cxnLst/>
              <a:rect l="l" t="t" r="r" b="b"/>
              <a:pathLst>
                <a:path w="3763" h="3763" extrusionOk="0">
                  <a:moveTo>
                    <a:pt x="2417" y="0"/>
                  </a:moveTo>
                  <a:cubicBezTo>
                    <a:pt x="1088" y="0"/>
                    <a:pt x="0" y="1070"/>
                    <a:pt x="0" y="2416"/>
                  </a:cubicBezTo>
                  <a:lnTo>
                    <a:pt x="0" y="3763"/>
                  </a:lnTo>
                  <a:lnTo>
                    <a:pt x="1364" y="3763"/>
                  </a:lnTo>
                  <a:cubicBezTo>
                    <a:pt x="2693" y="3763"/>
                    <a:pt x="3763" y="2675"/>
                    <a:pt x="3763" y="1346"/>
                  </a:cubicBezTo>
                  <a:lnTo>
                    <a:pt x="37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3" name="Google Shape;17273;p18"/>
            <p:cNvSpPr/>
            <p:nvPr/>
          </p:nvSpPr>
          <p:spPr>
            <a:xfrm>
              <a:off x="8787260" y="4897800"/>
              <a:ext cx="37012" cy="25900"/>
            </a:xfrm>
            <a:custGeom>
              <a:avLst/>
              <a:gdLst/>
              <a:ahLst/>
              <a:cxnLst/>
              <a:rect l="l" t="t" r="r" b="b"/>
              <a:pathLst>
                <a:path w="1347" h="1036" extrusionOk="0">
                  <a:moveTo>
                    <a:pt x="674" y="0"/>
                  </a:moveTo>
                  <a:cubicBezTo>
                    <a:pt x="1" y="0"/>
                    <a:pt x="1" y="1036"/>
                    <a:pt x="674" y="1036"/>
                  </a:cubicBezTo>
                  <a:cubicBezTo>
                    <a:pt x="1347" y="1036"/>
                    <a:pt x="1347" y="0"/>
                    <a:pt x="6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274" name="Google Shape;17274;p18"/>
          <p:cNvGrpSpPr/>
          <p:nvPr/>
        </p:nvGrpSpPr>
        <p:grpSpPr>
          <a:xfrm>
            <a:off x="566421" y="640443"/>
            <a:ext cx="279132" cy="5577101"/>
            <a:chOff x="390765" y="480344"/>
            <a:chExt cx="209349" cy="4182826"/>
          </a:xfrm>
        </p:grpSpPr>
        <p:grpSp>
          <p:nvGrpSpPr>
            <p:cNvPr id="17275" name="Google Shape;17275;p18"/>
            <p:cNvGrpSpPr/>
            <p:nvPr/>
          </p:nvGrpSpPr>
          <p:grpSpPr>
            <a:xfrm>
              <a:off x="390765" y="480344"/>
              <a:ext cx="209349" cy="2091451"/>
              <a:chOff x="3490500" y="1025550"/>
              <a:chExt cx="245975" cy="2457350"/>
            </a:xfrm>
          </p:grpSpPr>
          <p:sp>
            <p:nvSpPr>
              <p:cNvPr id="17276" name="Google Shape;17276;p18"/>
              <p:cNvSpPr/>
              <p:nvPr/>
            </p:nvSpPr>
            <p:spPr>
              <a:xfrm rot="-5400000">
                <a:off x="2387175" y="2246225"/>
                <a:ext cx="2457350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98294" h="640" extrusionOk="0">
                    <a:moveTo>
                      <a:pt x="0" y="1"/>
                    </a:moveTo>
                    <a:lnTo>
                      <a:pt x="0" y="640"/>
                    </a:lnTo>
                    <a:lnTo>
                      <a:pt x="98293" y="640"/>
                    </a:lnTo>
                    <a:lnTo>
                      <a:pt x="9829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77" name="Google Shape;17277;p18"/>
              <p:cNvSpPr/>
              <p:nvPr/>
            </p:nvSpPr>
            <p:spPr>
              <a:xfrm rot="-5400000">
                <a:off x="3576150" y="336357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78" name="Google Shape;17278;p18"/>
              <p:cNvSpPr/>
              <p:nvPr/>
            </p:nvSpPr>
            <p:spPr>
              <a:xfrm rot="-5400000">
                <a:off x="3634613" y="321536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79" name="Google Shape;17279;p18"/>
              <p:cNvSpPr/>
              <p:nvPr/>
            </p:nvSpPr>
            <p:spPr>
              <a:xfrm rot="-5400000">
                <a:off x="3569888" y="323738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1" y="155"/>
                      <a:pt x="1" y="363"/>
                    </a:cubicBezTo>
                    <a:cubicBezTo>
                      <a:pt x="1" y="570"/>
                      <a:pt x="156" y="725"/>
                      <a:pt x="363" y="725"/>
                    </a:cubicBezTo>
                    <a:cubicBezTo>
                      <a:pt x="553" y="725"/>
                      <a:pt x="726" y="570"/>
                      <a:pt x="726" y="363"/>
                    </a:cubicBezTo>
                    <a:cubicBezTo>
                      <a:pt x="726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80" name="Google Shape;17280;p18"/>
              <p:cNvSpPr/>
              <p:nvPr/>
            </p:nvSpPr>
            <p:spPr>
              <a:xfrm rot="-5400000">
                <a:off x="3529975" y="3221625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708" y="1"/>
                      <a:pt x="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81" name="Google Shape;17281;p18"/>
              <p:cNvSpPr/>
              <p:nvPr/>
            </p:nvSpPr>
            <p:spPr>
              <a:xfrm rot="-5400000">
                <a:off x="3530738" y="3255938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416" y="0"/>
                    </a:moveTo>
                    <a:cubicBezTo>
                      <a:pt x="319" y="0"/>
                      <a:pt x="237" y="36"/>
                      <a:pt x="174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4" y="1518"/>
                      <a:pt x="1526" y="1518"/>
                    </a:cubicBezTo>
                    <a:cubicBezTo>
                      <a:pt x="1549" y="1518"/>
                      <a:pt x="1570" y="1517"/>
                      <a:pt x="1589" y="1514"/>
                    </a:cubicBezTo>
                    <a:cubicBezTo>
                      <a:pt x="1623" y="1290"/>
                      <a:pt x="1451" y="737"/>
                      <a:pt x="1054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82" name="Google Shape;17282;p18"/>
              <p:cNvSpPr/>
              <p:nvPr/>
            </p:nvSpPr>
            <p:spPr>
              <a:xfrm rot="-5400000">
                <a:off x="3553925" y="327317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812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812" y="898"/>
                    </a:cubicBezTo>
                    <a:cubicBezTo>
                      <a:pt x="1364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8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83" name="Google Shape;17283;p18"/>
              <p:cNvSpPr/>
              <p:nvPr/>
            </p:nvSpPr>
            <p:spPr>
              <a:xfrm rot="-5400000">
                <a:off x="3554150" y="319745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84" name="Google Shape;17284;p18"/>
              <p:cNvSpPr/>
              <p:nvPr/>
            </p:nvSpPr>
            <p:spPr>
              <a:xfrm rot="-5400000">
                <a:off x="3530750" y="31989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5" y="0"/>
                    </a:moveTo>
                    <a:cubicBezTo>
                      <a:pt x="1023" y="0"/>
                      <a:pt x="810" y="106"/>
                      <a:pt x="570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3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85" name="Google Shape;17285;p18"/>
              <p:cNvSpPr/>
              <p:nvPr/>
            </p:nvSpPr>
            <p:spPr>
              <a:xfrm rot="-5400000">
                <a:off x="3634150" y="3384050"/>
                <a:ext cx="216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73" y="728"/>
                      <a:pt x="363" y="728"/>
                    </a:cubicBezTo>
                    <a:cubicBezTo>
                      <a:pt x="691" y="728"/>
                      <a:pt x="863" y="348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86" name="Google Shape;17286;p18"/>
              <p:cNvSpPr/>
              <p:nvPr/>
            </p:nvSpPr>
            <p:spPr>
              <a:xfrm rot="-5400000">
                <a:off x="3671738" y="3369838"/>
                <a:ext cx="2245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003" extrusionOk="0">
                    <a:moveTo>
                      <a:pt x="449" y="0"/>
                    </a:moveTo>
                    <a:cubicBezTo>
                      <a:pt x="276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87" name="Google Shape;17287;p18"/>
              <p:cNvSpPr/>
              <p:nvPr/>
            </p:nvSpPr>
            <p:spPr>
              <a:xfrm rot="-5400000">
                <a:off x="3652625" y="33474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88" name="Google Shape;17288;p18"/>
              <p:cNvSpPr/>
              <p:nvPr/>
            </p:nvSpPr>
            <p:spPr>
              <a:xfrm rot="-5400000">
                <a:off x="3620163" y="3345463"/>
                <a:ext cx="496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8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49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89" name="Google Shape;17289;p18"/>
              <p:cNvSpPr/>
              <p:nvPr/>
            </p:nvSpPr>
            <p:spPr>
              <a:xfrm rot="-5400000">
                <a:off x="3620150" y="342140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82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90" name="Google Shape;17290;p18"/>
              <p:cNvSpPr/>
              <p:nvPr/>
            </p:nvSpPr>
            <p:spPr>
              <a:xfrm rot="-5400000">
                <a:off x="3652625" y="34043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1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91" name="Google Shape;17291;p18"/>
              <p:cNvSpPr/>
              <p:nvPr/>
            </p:nvSpPr>
            <p:spPr>
              <a:xfrm rot="-5400000">
                <a:off x="3492863" y="331568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70" y="1"/>
                    </a:moveTo>
                    <a:cubicBezTo>
                      <a:pt x="1" y="1"/>
                      <a:pt x="1" y="864"/>
                      <a:pt x="570" y="864"/>
                    </a:cubicBezTo>
                    <a:cubicBezTo>
                      <a:pt x="1123" y="864"/>
                      <a:pt x="1105" y="1"/>
                      <a:pt x="57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92" name="Google Shape;17292;p18"/>
              <p:cNvSpPr/>
              <p:nvPr/>
            </p:nvSpPr>
            <p:spPr>
              <a:xfrm rot="-5400000">
                <a:off x="3490288" y="344728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0" y="0"/>
                      <a:pt x="0" y="863"/>
                      <a:pt x="553" y="863"/>
                    </a:cubicBezTo>
                    <a:cubicBezTo>
                      <a:pt x="1122" y="863"/>
                      <a:pt x="1122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93" name="Google Shape;17293;p18"/>
              <p:cNvSpPr/>
              <p:nvPr/>
            </p:nvSpPr>
            <p:spPr>
              <a:xfrm rot="-5400000">
                <a:off x="3576138" y="305548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94" name="Google Shape;17294;p18"/>
              <p:cNvSpPr/>
              <p:nvPr/>
            </p:nvSpPr>
            <p:spPr>
              <a:xfrm rot="-5400000">
                <a:off x="3634388" y="290706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95" name="Google Shape;17295;p18"/>
              <p:cNvSpPr/>
              <p:nvPr/>
            </p:nvSpPr>
            <p:spPr>
              <a:xfrm rot="-5400000">
                <a:off x="3569888" y="292928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5" y="0"/>
                      <a:pt x="0" y="155"/>
                      <a:pt x="0" y="363"/>
                    </a:cubicBezTo>
                    <a:cubicBezTo>
                      <a:pt x="0" y="570"/>
                      <a:pt x="155" y="725"/>
                      <a:pt x="363" y="725"/>
                    </a:cubicBezTo>
                    <a:cubicBezTo>
                      <a:pt x="552" y="725"/>
                      <a:pt x="725" y="570"/>
                      <a:pt x="725" y="363"/>
                    </a:cubicBezTo>
                    <a:cubicBezTo>
                      <a:pt x="725" y="155"/>
                      <a:pt x="552" y="0"/>
                      <a:pt x="3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96" name="Google Shape;17296;p18"/>
              <p:cNvSpPr/>
              <p:nvPr/>
            </p:nvSpPr>
            <p:spPr>
              <a:xfrm rot="-5400000">
                <a:off x="3529963" y="291353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97" name="Google Shape;17297;p18"/>
              <p:cNvSpPr/>
              <p:nvPr/>
            </p:nvSpPr>
            <p:spPr>
              <a:xfrm rot="-5400000">
                <a:off x="3530750" y="294785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0" y="289"/>
                      <a:pt x="35" y="599"/>
                      <a:pt x="414" y="979"/>
                    </a:cubicBezTo>
                    <a:cubicBezTo>
                      <a:pt x="778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98" name="Google Shape;17298;p18"/>
              <p:cNvSpPr/>
              <p:nvPr/>
            </p:nvSpPr>
            <p:spPr>
              <a:xfrm rot="-5400000">
                <a:off x="3553925" y="29651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812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60" y="898"/>
                      <a:pt x="812" y="898"/>
                    </a:cubicBezTo>
                    <a:cubicBezTo>
                      <a:pt x="1364" y="898"/>
                      <a:pt x="1882" y="639"/>
                      <a:pt x="2003" y="450"/>
                    </a:cubicBezTo>
                    <a:cubicBezTo>
                      <a:pt x="1882" y="277"/>
                      <a:pt x="1347" y="1"/>
                      <a:pt x="8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99" name="Google Shape;17299;p18"/>
              <p:cNvSpPr/>
              <p:nvPr/>
            </p:nvSpPr>
            <p:spPr>
              <a:xfrm rot="-5400000">
                <a:off x="3554138" y="288936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00" name="Google Shape;17300;p18"/>
              <p:cNvSpPr/>
              <p:nvPr/>
            </p:nvSpPr>
            <p:spPr>
              <a:xfrm rot="-5400000">
                <a:off x="3530750" y="28909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01" name="Google Shape;17301;p18"/>
              <p:cNvSpPr/>
              <p:nvPr/>
            </p:nvSpPr>
            <p:spPr>
              <a:xfrm rot="-5400000">
                <a:off x="3634150" y="3075975"/>
                <a:ext cx="216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73" y="728"/>
                      <a:pt x="363" y="728"/>
                    </a:cubicBezTo>
                    <a:cubicBezTo>
                      <a:pt x="691" y="728"/>
                      <a:pt x="864" y="348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02" name="Google Shape;17302;p18"/>
              <p:cNvSpPr/>
              <p:nvPr/>
            </p:nvSpPr>
            <p:spPr>
              <a:xfrm rot="-5400000">
                <a:off x="3671725" y="306175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39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03" name="Google Shape;17303;p18"/>
              <p:cNvSpPr/>
              <p:nvPr/>
            </p:nvSpPr>
            <p:spPr>
              <a:xfrm rot="-5400000">
                <a:off x="3652638" y="303931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1" y="1"/>
                      <a:pt x="52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20" y="1417"/>
                      <a:pt x="1035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8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04" name="Google Shape;17304;p18"/>
              <p:cNvSpPr/>
              <p:nvPr/>
            </p:nvSpPr>
            <p:spPr>
              <a:xfrm rot="-5400000">
                <a:off x="3619938" y="30375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56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3" y="898"/>
                      <a:pt x="2002" y="708"/>
                      <a:pt x="2002" y="449"/>
                    </a:cubicBezTo>
                    <a:cubicBezTo>
                      <a:pt x="2002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05" name="Google Shape;17305;p18"/>
              <p:cNvSpPr/>
              <p:nvPr/>
            </p:nvSpPr>
            <p:spPr>
              <a:xfrm rot="-5400000">
                <a:off x="3620150" y="311332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06" name="Google Shape;17306;p18"/>
              <p:cNvSpPr/>
              <p:nvPr/>
            </p:nvSpPr>
            <p:spPr>
              <a:xfrm rot="-5400000">
                <a:off x="3652625" y="309627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1" y="176"/>
                      <a:pt x="432" y="540"/>
                    </a:cubicBezTo>
                    <a:cubicBezTo>
                      <a:pt x="35" y="937"/>
                      <a:pt x="1" y="1247"/>
                      <a:pt x="174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2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07" name="Google Shape;17307;p18"/>
              <p:cNvSpPr/>
              <p:nvPr/>
            </p:nvSpPr>
            <p:spPr>
              <a:xfrm rot="-5400000">
                <a:off x="3493088" y="300781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08" name="Google Shape;17308;p18"/>
              <p:cNvSpPr/>
              <p:nvPr/>
            </p:nvSpPr>
            <p:spPr>
              <a:xfrm rot="-5400000">
                <a:off x="3490288" y="31392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23" y="863"/>
                      <a:pt x="1123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09" name="Google Shape;17309;p18"/>
              <p:cNvSpPr/>
              <p:nvPr/>
            </p:nvSpPr>
            <p:spPr>
              <a:xfrm rot="-5400000">
                <a:off x="3576138" y="274741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10" name="Google Shape;17310;p18"/>
              <p:cNvSpPr/>
              <p:nvPr/>
            </p:nvSpPr>
            <p:spPr>
              <a:xfrm rot="-5400000">
                <a:off x="3634600" y="2599200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40" y="2504"/>
                    </a:lnTo>
                    <a:lnTo>
                      <a:pt x="64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11" name="Google Shape;17311;p18"/>
              <p:cNvSpPr/>
              <p:nvPr/>
            </p:nvSpPr>
            <p:spPr>
              <a:xfrm rot="-5400000">
                <a:off x="3569888" y="262121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12" name="Google Shape;17312;p18"/>
              <p:cNvSpPr/>
              <p:nvPr/>
            </p:nvSpPr>
            <p:spPr>
              <a:xfrm rot="-5400000">
                <a:off x="3529975" y="260545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13" name="Google Shape;17313;p18"/>
              <p:cNvSpPr/>
              <p:nvPr/>
            </p:nvSpPr>
            <p:spPr>
              <a:xfrm rot="-5400000">
                <a:off x="3530750" y="26397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50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14" name="Google Shape;17314;p18"/>
              <p:cNvSpPr/>
              <p:nvPr/>
            </p:nvSpPr>
            <p:spPr>
              <a:xfrm rot="-5400000">
                <a:off x="3553925" y="26570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15" name="Google Shape;17315;p18"/>
              <p:cNvSpPr/>
              <p:nvPr/>
            </p:nvSpPr>
            <p:spPr>
              <a:xfrm rot="-5400000">
                <a:off x="3554138" y="258128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16" name="Google Shape;17316;p18"/>
              <p:cNvSpPr/>
              <p:nvPr/>
            </p:nvSpPr>
            <p:spPr>
              <a:xfrm rot="-5400000">
                <a:off x="3530738" y="258281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5" y="0"/>
                    </a:moveTo>
                    <a:cubicBezTo>
                      <a:pt x="1022" y="0"/>
                      <a:pt x="805" y="106"/>
                      <a:pt x="553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17" name="Google Shape;17317;p18"/>
              <p:cNvSpPr/>
              <p:nvPr/>
            </p:nvSpPr>
            <p:spPr>
              <a:xfrm rot="-5400000">
                <a:off x="3634375" y="2768100"/>
                <a:ext cx="211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728" extrusionOk="0">
                    <a:moveTo>
                      <a:pt x="368" y="1"/>
                    </a:moveTo>
                    <a:cubicBezTo>
                      <a:pt x="182" y="1"/>
                      <a:pt x="0" y="144"/>
                      <a:pt x="0" y="365"/>
                    </a:cubicBezTo>
                    <a:cubicBezTo>
                      <a:pt x="0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18" name="Google Shape;17318;p18"/>
              <p:cNvSpPr/>
              <p:nvPr/>
            </p:nvSpPr>
            <p:spPr>
              <a:xfrm rot="-5400000">
                <a:off x="3671725" y="2753675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50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50" y="2002"/>
                    </a:cubicBezTo>
                    <a:cubicBezTo>
                      <a:pt x="709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19" name="Google Shape;17319;p18"/>
              <p:cNvSpPr/>
              <p:nvPr/>
            </p:nvSpPr>
            <p:spPr>
              <a:xfrm rot="-5400000">
                <a:off x="3652638" y="273123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2" y="1"/>
                      <a:pt x="52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20" y="1417"/>
                      <a:pt x="1035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9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20" name="Google Shape;17320;p18"/>
              <p:cNvSpPr/>
              <p:nvPr/>
            </p:nvSpPr>
            <p:spPr>
              <a:xfrm rot="-5400000">
                <a:off x="3619938" y="272951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21" name="Google Shape;17321;p18"/>
              <p:cNvSpPr/>
              <p:nvPr/>
            </p:nvSpPr>
            <p:spPr>
              <a:xfrm rot="-5400000">
                <a:off x="3620150" y="280525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3" y="1"/>
                      <a:pt x="1" y="208"/>
                      <a:pt x="1" y="449"/>
                    </a:cubicBezTo>
                    <a:cubicBezTo>
                      <a:pt x="1" y="708"/>
                      <a:pt x="243" y="898"/>
                      <a:pt x="795" y="898"/>
                    </a:cubicBezTo>
                    <a:cubicBezTo>
                      <a:pt x="1347" y="898"/>
                      <a:pt x="1882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22" name="Google Shape;17322;p18"/>
              <p:cNvSpPr/>
              <p:nvPr/>
            </p:nvSpPr>
            <p:spPr>
              <a:xfrm rot="-5400000">
                <a:off x="3652638" y="278818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1529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0" y="1247"/>
                      <a:pt x="173" y="1420"/>
                    </a:cubicBezTo>
                    <a:cubicBezTo>
                      <a:pt x="243" y="1484"/>
                      <a:pt x="330" y="1520"/>
                      <a:pt x="431" y="1520"/>
                    </a:cubicBezTo>
                    <a:cubicBezTo>
                      <a:pt x="603" y="1520"/>
                      <a:pt x="814" y="1417"/>
                      <a:pt x="1053" y="1178"/>
                    </a:cubicBezTo>
                    <a:cubicBezTo>
                      <a:pt x="1450" y="781"/>
                      <a:pt x="1623" y="229"/>
                      <a:pt x="1588" y="5"/>
                    </a:cubicBezTo>
                    <a:cubicBezTo>
                      <a:pt x="1571" y="2"/>
                      <a:pt x="1551" y="0"/>
                      <a:pt x="152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23" name="Google Shape;17323;p18"/>
              <p:cNvSpPr/>
              <p:nvPr/>
            </p:nvSpPr>
            <p:spPr>
              <a:xfrm rot="-5400000">
                <a:off x="3493088" y="269973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3" y="1"/>
                    </a:moveTo>
                    <a:cubicBezTo>
                      <a:pt x="0" y="1"/>
                      <a:pt x="0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24" name="Google Shape;17324;p18"/>
              <p:cNvSpPr/>
              <p:nvPr/>
            </p:nvSpPr>
            <p:spPr>
              <a:xfrm rot="-5400000">
                <a:off x="3490288" y="28311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2" y="0"/>
                    </a:moveTo>
                    <a:cubicBezTo>
                      <a:pt x="0" y="0"/>
                      <a:pt x="0" y="863"/>
                      <a:pt x="552" y="863"/>
                    </a:cubicBezTo>
                    <a:cubicBezTo>
                      <a:pt x="1122" y="863"/>
                      <a:pt x="1122" y="0"/>
                      <a:pt x="5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25" name="Google Shape;17325;p18"/>
              <p:cNvSpPr/>
              <p:nvPr/>
            </p:nvSpPr>
            <p:spPr>
              <a:xfrm rot="-5400000">
                <a:off x="3576150" y="243932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26" name="Google Shape;17326;p18"/>
              <p:cNvSpPr/>
              <p:nvPr/>
            </p:nvSpPr>
            <p:spPr>
              <a:xfrm rot="-5400000">
                <a:off x="3634613" y="229111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27" name="Google Shape;17327;p18"/>
              <p:cNvSpPr/>
              <p:nvPr/>
            </p:nvSpPr>
            <p:spPr>
              <a:xfrm rot="-5400000">
                <a:off x="3569675" y="231335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28" name="Google Shape;17328;p18"/>
              <p:cNvSpPr/>
              <p:nvPr/>
            </p:nvSpPr>
            <p:spPr>
              <a:xfrm rot="-5400000">
                <a:off x="3529963" y="229736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29" name="Google Shape;17329;p18"/>
              <p:cNvSpPr/>
              <p:nvPr/>
            </p:nvSpPr>
            <p:spPr>
              <a:xfrm rot="-5400000">
                <a:off x="3530525" y="2331475"/>
                <a:ext cx="4102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519" extrusionOk="0">
                    <a:moveTo>
                      <a:pt x="426" y="0"/>
                    </a:moveTo>
                    <a:cubicBezTo>
                      <a:pt x="328" y="0"/>
                      <a:pt x="248" y="36"/>
                      <a:pt x="191" y="99"/>
                    </a:cubicBezTo>
                    <a:cubicBezTo>
                      <a:pt x="1" y="289"/>
                      <a:pt x="35" y="599"/>
                      <a:pt x="432" y="979"/>
                    </a:cubicBezTo>
                    <a:cubicBezTo>
                      <a:pt x="796" y="1343"/>
                      <a:pt x="1291" y="1518"/>
                      <a:pt x="1530" y="1518"/>
                    </a:cubicBezTo>
                    <a:cubicBezTo>
                      <a:pt x="1552" y="1518"/>
                      <a:pt x="1572" y="1517"/>
                      <a:pt x="1589" y="1514"/>
                    </a:cubicBezTo>
                    <a:cubicBezTo>
                      <a:pt x="1641" y="1290"/>
                      <a:pt x="1451" y="737"/>
                      <a:pt x="1071" y="358"/>
                    </a:cubicBezTo>
                    <a:cubicBezTo>
                      <a:pt x="819" y="106"/>
                      <a:pt x="596" y="0"/>
                      <a:pt x="4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30" name="Google Shape;17330;p18"/>
              <p:cNvSpPr/>
              <p:nvPr/>
            </p:nvSpPr>
            <p:spPr>
              <a:xfrm rot="-5400000">
                <a:off x="3553925" y="234892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31" name="Google Shape;17331;p18"/>
              <p:cNvSpPr/>
              <p:nvPr/>
            </p:nvSpPr>
            <p:spPr>
              <a:xfrm rot="-5400000">
                <a:off x="3554150" y="227320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32" name="Google Shape;17332;p18"/>
              <p:cNvSpPr/>
              <p:nvPr/>
            </p:nvSpPr>
            <p:spPr>
              <a:xfrm rot="-5400000">
                <a:off x="3530750" y="22747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5" y="0"/>
                    </a:moveTo>
                    <a:cubicBezTo>
                      <a:pt x="1023" y="0"/>
                      <a:pt x="810" y="106"/>
                      <a:pt x="570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33" name="Google Shape;17333;p18"/>
              <p:cNvSpPr/>
              <p:nvPr/>
            </p:nvSpPr>
            <p:spPr>
              <a:xfrm rot="-5400000">
                <a:off x="3634363" y="246001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34" name="Google Shape;17334;p18"/>
              <p:cNvSpPr/>
              <p:nvPr/>
            </p:nvSpPr>
            <p:spPr>
              <a:xfrm rot="-5400000">
                <a:off x="3671738" y="2445588"/>
                <a:ext cx="2245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003" extrusionOk="0">
                    <a:moveTo>
                      <a:pt x="449" y="0"/>
                    </a:moveTo>
                    <a:cubicBezTo>
                      <a:pt x="276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39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35" name="Google Shape;17335;p18"/>
              <p:cNvSpPr/>
              <p:nvPr/>
            </p:nvSpPr>
            <p:spPr>
              <a:xfrm rot="-5400000">
                <a:off x="3652625" y="24231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36" name="Google Shape;17336;p18"/>
              <p:cNvSpPr/>
              <p:nvPr/>
            </p:nvSpPr>
            <p:spPr>
              <a:xfrm rot="-5400000">
                <a:off x="3619938" y="242143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57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37" name="Google Shape;17337;p18"/>
              <p:cNvSpPr/>
              <p:nvPr/>
            </p:nvSpPr>
            <p:spPr>
              <a:xfrm rot="-5400000">
                <a:off x="3620150" y="249715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38" name="Google Shape;17338;p18"/>
              <p:cNvSpPr/>
              <p:nvPr/>
            </p:nvSpPr>
            <p:spPr>
              <a:xfrm rot="-5400000">
                <a:off x="3652625" y="24801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1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39" name="Google Shape;17339;p18"/>
              <p:cNvSpPr/>
              <p:nvPr/>
            </p:nvSpPr>
            <p:spPr>
              <a:xfrm rot="-5400000">
                <a:off x="3493075" y="239165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40" name="Google Shape;17340;p18"/>
              <p:cNvSpPr/>
              <p:nvPr/>
            </p:nvSpPr>
            <p:spPr>
              <a:xfrm rot="-5400000">
                <a:off x="3490288" y="252303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22" y="863"/>
                      <a:pt x="1122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41" name="Google Shape;17341;p18"/>
              <p:cNvSpPr/>
              <p:nvPr/>
            </p:nvSpPr>
            <p:spPr>
              <a:xfrm rot="-5400000">
                <a:off x="3576138" y="213123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42" name="Google Shape;17342;p18"/>
              <p:cNvSpPr/>
              <p:nvPr/>
            </p:nvSpPr>
            <p:spPr>
              <a:xfrm rot="-5400000">
                <a:off x="3634600" y="198302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43" name="Google Shape;17343;p18"/>
              <p:cNvSpPr/>
              <p:nvPr/>
            </p:nvSpPr>
            <p:spPr>
              <a:xfrm rot="-5400000">
                <a:off x="3569888" y="200503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5" y="0"/>
                      <a:pt x="0" y="155"/>
                      <a:pt x="0" y="363"/>
                    </a:cubicBezTo>
                    <a:cubicBezTo>
                      <a:pt x="0" y="570"/>
                      <a:pt x="155" y="725"/>
                      <a:pt x="363" y="725"/>
                    </a:cubicBezTo>
                    <a:cubicBezTo>
                      <a:pt x="552" y="725"/>
                      <a:pt x="725" y="570"/>
                      <a:pt x="725" y="363"/>
                    </a:cubicBezTo>
                    <a:cubicBezTo>
                      <a:pt x="725" y="155"/>
                      <a:pt x="552" y="0"/>
                      <a:pt x="3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44" name="Google Shape;17344;p18"/>
              <p:cNvSpPr/>
              <p:nvPr/>
            </p:nvSpPr>
            <p:spPr>
              <a:xfrm rot="-5400000">
                <a:off x="3529963" y="198928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45" name="Google Shape;17345;p18"/>
              <p:cNvSpPr/>
              <p:nvPr/>
            </p:nvSpPr>
            <p:spPr>
              <a:xfrm rot="-5400000">
                <a:off x="3530750" y="20236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0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46" name="Google Shape;17346;p18"/>
              <p:cNvSpPr/>
              <p:nvPr/>
            </p:nvSpPr>
            <p:spPr>
              <a:xfrm rot="-5400000">
                <a:off x="3553925" y="20408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82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47" name="Google Shape;17347;p18"/>
              <p:cNvSpPr/>
              <p:nvPr/>
            </p:nvSpPr>
            <p:spPr>
              <a:xfrm rot="-5400000">
                <a:off x="3554138" y="196511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48" name="Google Shape;17348;p18"/>
              <p:cNvSpPr/>
              <p:nvPr/>
            </p:nvSpPr>
            <p:spPr>
              <a:xfrm rot="-5400000">
                <a:off x="3530750" y="196665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49" name="Google Shape;17349;p18"/>
              <p:cNvSpPr/>
              <p:nvPr/>
            </p:nvSpPr>
            <p:spPr>
              <a:xfrm rot="-5400000">
                <a:off x="3634363" y="215193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48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50" name="Google Shape;17350;p18"/>
              <p:cNvSpPr/>
              <p:nvPr/>
            </p:nvSpPr>
            <p:spPr>
              <a:xfrm rot="-5400000">
                <a:off x="3671725" y="213750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51" name="Google Shape;17351;p18"/>
              <p:cNvSpPr/>
              <p:nvPr/>
            </p:nvSpPr>
            <p:spPr>
              <a:xfrm rot="-5400000">
                <a:off x="3652638" y="211506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89" y="1"/>
                    </a:moveTo>
                    <a:cubicBezTo>
                      <a:pt x="69" y="1"/>
                      <a:pt x="51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29" y="1"/>
                      <a:pt x="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52" name="Google Shape;17352;p18"/>
              <p:cNvSpPr/>
              <p:nvPr/>
            </p:nvSpPr>
            <p:spPr>
              <a:xfrm rot="-5400000">
                <a:off x="3619938" y="211333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3" y="898"/>
                      <a:pt x="2002" y="708"/>
                      <a:pt x="2002" y="449"/>
                    </a:cubicBezTo>
                    <a:cubicBezTo>
                      <a:pt x="2002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53" name="Google Shape;17353;p18"/>
              <p:cNvSpPr/>
              <p:nvPr/>
            </p:nvSpPr>
            <p:spPr>
              <a:xfrm rot="-5400000">
                <a:off x="3620150" y="218907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54" name="Google Shape;17354;p18"/>
              <p:cNvSpPr/>
              <p:nvPr/>
            </p:nvSpPr>
            <p:spPr>
              <a:xfrm rot="-5400000">
                <a:off x="3652625" y="217202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5" y="937"/>
                      <a:pt x="1" y="1247"/>
                      <a:pt x="174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55" name="Google Shape;17355;p18"/>
              <p:cNvSpPr/>
              <p:nvPr/>
            </p:nvSpPr>
            <p:spPr>
              <a:xfrm rot="-5400000">
                <a:off x="3493088" y="208356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56" name="Google Shape;17356;p18"/>
              <p:cNvSpPr/>
              <p:nvPr/>
            </p:nvSpPr>
            <p:spPr>
              <a:xfrm rot="-5400000">
                <a:off x="3490500" y="2215175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57" name="Google Shape;17357;p18"/>
              <p:cNvSpPr/>
              <p:nvPr/>
            </p:nvSpPr>
            <p:spPr>
              <a:xfrm rot="-5400000">
                <a:off x="3576138" y="182316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58" name="Google Shape;17358;p18"/>
              <p:cNvSpPr/>
              <p:nvPr/>
            </p:nvSpPr>
            <p:spPr>
              <a:xfrm rot="-5400000">
                <a:off x="3634613" y="1674938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59" name="Google Shape;17359;p18"/>
              <p:cNvSpPr/>
              <p:nvPr/>
            </p:nvSpPr>
            <p:spPr>
              <a:xfrm rot="-5400000">
                <a:off x="3569888" y="169696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60" name="Google Shape;17360;p18"/>
              <p:cNvSpPr/>
              <p:nvPr/>
            </p:nvSpPr>
            <p:spPr>
              <a:xfrm rot="-5400000">
                <a:off x="3529975" y="168120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61" name="Google Shape;17361;p18"/>
              <p:cNvSpPr/>
              <p:nvPr/>
            </p:nvSpPr>
            <p:spPr>
              <a:xfrm rot="-5400000">
                <a:off x="3530750" y="17155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62" name="Google Shape;17362;p18"/>
              <p:cNvSpPr/>
              <p:nvPr/>
            </p:nvSpPr>
            <p:spPr>
              <a:xfrm rot="-5400000">
                <a:off x="3553925" y="17327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63" name="Google Shape;17363;p18"/>
              <p:cNvSpPr/>
              <p:nvPr/>
            </p:nvSpPr>
            <p:spPr>
              <a:xfrm rot="-5400000">
                <a:off x="3554138" y="165703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64" name="Google Shape;17364;p18"/>
              <p:cNvSpPr/>
              <p:nvPr/>
            </p:nvSpPr>
            <p:spPr>
              <a:xfrm rot="-5400000">
                <a:off x="3530738" y="165856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65" name="Google Shape;17365;p18"/>
              <p:cNvSpPr/>
              <p:nvPr/>
            </p:nvSpPr>
            <p:spPr>
              <a:xfrm rot="-5400000">
                <a:off x="3634375" y="1843850"/>
                <a:ext cx="211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728" extrusionOk="0">
                    <a:moveTo>
                      <a:pt x="368" y="1"/>
                    </a:moveTo>
                    <a:cubicBezTo>
                      <a:pt x="182" y="1"/>
                      <a:pt x="0" y="144"/>
                      <a:pt x="0" y="365"/>
                    </a:cubicBezTo>
                    <a:cubicBezTo>
                      <a:pt x="0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66" name="Google Shape;17366;p18"/>
              <p:cNvSpPr/>
              <p:nvPr/>
            </p:nvSpPr>
            <p:spPr>
              <a:xfrm rot="-5400000">
                <a:off x="3671725" y="1829425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50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50" y="2002"/>
                    </a:cubicBezTo>
                    <a:cubicBezTo>
                      <a:pt x="709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67" name="Google Shape;17367;p18"/>
              <p:cNvSpPr/>
              <p:nvPr/>
            </p:nvSpPr>
            <p:spPr>
              <a:xfrm rot="-5400000">
                <a:off x="3652638" y="180698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2" y="1"/>
                      <a:pt x="52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20" y="1417"/>
                      <a:pt x="1036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68" name="Google Shape;17368;p18"/>
              <p:cNvSpPr/>
              <p:nvPr/>
            </p:nvSpPr>
            <p:spPr>
              <a:xfrm rot="-5400000">
                <a:off x="3619938" y="180526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69" name="Google Shape;17369;p18"/>
              <p:cNvSpPr/>
              <p:nvPr/>
            </p:nvSpPr>
            <p:spPr>
              <a:xfrm rot="-5400000">
                <a:off x="3619938" y="188121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812" y="1"/>
                    </a:moveTo>
                    <a:cubicBezTo>
                      <a:pt x="260" y="1"/>
                      <a:pt x="1" y="208"/>
                      <a:pt x="1" y="449"/>
                    </a:cubicBezTo>
                    <a:cubicBezTo>
                      <a:pt x="1" y="708"/>
                      <a:pt x="260" y="898"/>
                      <a:pt x="812" y="898"/>
                    </a:cubicBezTo>
                    <a:cubicBezTo>
                      <a:pt x="1364" y="898"/>
                      <a:pt x="1882" y="639"/>
                      <a:pt x="2003" y="449"/>
                    </a:cubicBezTo>
                    <a:cubicBezTo>
                      <a:pt x="1882" y="277"/>
                      <a:pt x="1364" y="1"/>
                      <a:pt x="8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70" name="Google Shape;17370;p18"/>
              <p:cNvSpPr/>
              <p:nvPr/>
            </p:nvSpPr>
            <p:spPr>
              <a:xfrm rot="-5400000">
                <a:off x="3652638" y="186393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1526" y="0"/>
                    </a:moveTo>
                    <a:cubicBezTo>
                      <a:pt x="1273" y="0"/>
                      <a:pt x="780" y="176"/>
                      <a:pt x="432" y="540"/>
                    </a:cubicBezTo>
                    <a:cubicBezTo>
                      <a:pt x="35" y="937"/>
                      <a:pt x="0" y="1247"/>
                      <a:pt x="173" y="1420"/>
                    </a:cubicBezTo>
                    <a:cubicBezTo>
                      <a:pt x="243" y="1484"/>
                      <a:pt x="330" y="1520"/>
                      <a:pt x="431" y="1520"/>
                    </a:cubicBezTo>
                    <a:cubicBezTo>
                      <a:pt x="603" y="1520"/>
                      <a:pt x="814" y="1417"/>
                      <a:pt x="1053" y="1178"/>
                    </a:cubicBezTo>
                    <a:cubicBezTo>
                      <a:pt x="1450" y="781"/>
                      <a:pt x="1623" y="229"/>
                      <a:pt x="1588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71" name="Google Shape;17371;p18"/>
              <p:cNvSpPr/>
              <p:nvPr/>
            </p:nvSpPr>
            <p:spPr>
              <a:xfrm rot="-5400000">
                <a:off x="3493088" y="177548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3" y="1"/>
                    </a:moveTo>
                    <a:cubicBezTo>
                      <a:pt x="0" y="1"/>
                      <a:pt x="0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72" name="Google Shape;17372;p18"/>
              <p:cNvSpPr/>
              <p:nvPr/>
            </p:nvSpPr>
            <p:spPr>
              <a:xfrm rot="-5400000">
                <a:off x="3490513" y="190708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0"/>
                    </a:moveTo>
                    <a:cubicBezTo>
                      <a:pt x="0" y="0"/>
                      <a:pt x="0" y="863"/>
                      <a:pt x="552" y="863"/>
                    </a:cubicBezTo>
                    <a:cubicBezTo>
                      <a:pt x="1105" y="863"/>
                      <a:pt x="1105" y="0"/>
                      <a:pt x="5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73" name="Google Shape;17373;p18"/>
              <p:cNvSpPr/>
              <p:nvPr/>
            </p:nvSpPr>
            <p:spPr>
              <a:xfrm rot="-5400000">
                <a:off x="3576150" y="151507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74" name="Google Shape;17374;p18"/>
              <p:cNvSpPr/>
              <p:nvPr/>
            </p:nvSpPr>
            <p:spPr>
              <a:xfrm rot="-5400000">
                <a:off x="3634613" y="136686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75" name="Google Shape;17375;p18"/>
              <p:cNvSpPr/>
              <p:nvPr/>
            </p:nvSpPr>
            <p:spPr>
              <a:xfrm rot="-5400000">
                <a:off x="3569675" y="138910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76" name="Google Shape;17376;p18"/>
              <p:cNvSpPr/>
              <p:nvPr/>
            </p:nvSpPr>
            <p:spPr>
              <a:xfrm rot="-5400000">
                <a:off x="3529963" y="137311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77" name="Google Shape;17377;p18"/>
              <p:cNvSpPr/>
              <p:nvPr/>
            </p:nvSpPr>
            <p:spPr>
              <a:xfrm rot="-5400000">
                <a:off x="3530738" y="1407438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416" y="0"/>
                    </a:moveTo>
                    <a:cubicBezTo>
                      <a:pt x="319" y="0"/>
                      <a:pt x="237" y="36"/>
                      <a:pt x="174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4" y="1518"/>
                      <a:pt x="1526" y="1518"/>
                    </a:cubicBezTo>
                    <a:cubicBezTo>
                      <a:pt x="1549" y="1518"/>
                      <a:pt x="1570" y="1517"/>
                      <a:pt x="1589" y="1514"/>
                    </a:cubicBezTo>
                    <a:cubicBezTo>
                      <a:pt x="1623" y="1290"/>
                      <a:pt x="1433" y="737"/>
                      <a:pt x="1054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78" name="Google Shape;17378;p18"/>
              <p:cNvSpPr/>
              <p:nvPr/>
            </p:nvSpPr>
            <p:spPr>
              <a:xfrm rot="-5400000">
                <a:off x="3553925" y="142467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79" name="Google Shape;17379;p18"/>
              <p:cNvSpPr/>
              <p:nvPr/>
            </p:nvSpPr>
            <p:spPr>
              <a:xfrm rot="-5400000">
                <a:off x="3554150" y="134895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80" name="Google Shape;17380;p18"/>
              <p:cNvSpPr/>
              <p:nvPr/>
            </p:nvSpPr>
            <p:spPr>
              <a:xfrm rot="-5400000">
                <a:off x="3530750" y="13504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4" y="0"/>
                    </a:moveTo>
                    <a:cubicBezTo>
                      <a:pt x="1021" y="0"/>
                      <a:pt x="804" y="106"/>
                      <a:pt x="553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81" name="Google Shape;17381;p18"/>
              <p:cNvSpPr/>
              <p:nvPr/>
            </p:nvSpPr>
            <p:spPr>
              <a:xfrm rot="-5400000">
                <a:off x="3634363" y="153576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82" name="Google Shape;17382;p18"/>
              <p:cNvSpPr/>
              <p:nvPr/>
            </p:nvSpPr>
            <p:spPr>
              <a:xfrm rot="-5400000">
                <a:off x="3671950" y="1521550"/>
                <a:ext cx="2202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003" extrusionOk="0">
                    <a:moveTo>
                      <a:pt x="449" y="0"/>
                    </a:moveTo>
                    <a:cubicBezTo>
                      <a:pt x="259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691" y="2002"/>
                      <a:pt x="880" y="1743"/>
                      <a:pt x="880" y="1191"/>
                    </a:cubicBezTo>
                    <a:cubicBezTo>
                      <a:pt x="880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83" name="Google Shape;17383;p18"/>
              <p:cNvSpPr/>
              <p:nvPr/>
            </p:nvSpPr>
            <p:spPr>
              <a:xfrm rot="-5400000">
                <a:off x="3652625" y="14989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192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84" name="Google Shape;17384;p18"/>
              <p:cNvSpPr/>
              <p:nvPr/>
            </p:nvSpPr>
            <p:spPr>
              <a:xfrm rot="-5400000">
                <a:off x="3619938" y="14971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85" name="Google Shape;17385;p18"/>
              <p:cNvSpPr/>
              <p:nvPr/>
            </p:nvSpPr>
            <p:spPr>
              <a:xfrm rot="-5400000">
                <a:off x="3620150" y="157290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86" name="Google Shape;17386;p18"/>
              <p:cNvSpPr/>
              <p:nvPr/>
            </p:nvSpPr>
            <p:spPr>
              <a:xfrm rot="-5400000">
                <a:off x="3652625" y="15558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37" y="1484"/>
                      <a:pt x="323" y="1520"/>
                      <a:pt x="424" y="1520"/>
                    </a:cubicBezTo>
                    <a:cubicBezTo>
                      <a:pt x="596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87" name="Google Shape;17387;p18"/>
              <p:cNvSpPr/>
              <p:nvPr/>
            </p:nvSpPr>
            <p:spPr>
              <a:xfrm rot="-5400000">
                <a:off x="3493075" y="146740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88" name="Google Shape;17388;p18"/>
              <p:cNvSpPr/>
              <p:nvPr/>
            </p:nvSpPr>
            <p:spPr>
              <a:xfrm rot="-5400000">
                <a:off x="3490500" y="159900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89" name="Google Shape;17389;p18"/>
              <p:cNvSpPr/>
              <p:nvPr/>
            </p:nvSpPr>
            <p:spPr>
              <a:xfrm rot="-5400000">
                <a:off x="3576138" y="120698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90" name="Google Shape;17390;p18"/>
              <p:cNvSpPr/>
              <p:nvPr/>
            </p:nvSpPr>
            <p:spPr>
              <a:xfrm rot="-5400000">
                <a:off x="3634600" y="105877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91" name="Google Shape;17391;p18"/>
              <p:cNvSpPr/>
              <p:nvPr/>
            </p:nvSpPr>
            <p:spPr>
              <a:xfrm rot="-5400000">
                <a:off x="3569663" y="1081013"/>
                <a:ext cx="1860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4" h="725" extrusionOk="0">
                    <a:moveTo>
                      <a:pt x="381" y="0"/>
                    </a:moveTo>
                    <a:cubicBezTo>
                      <a:pt x="174" y="0"/>
                      <a:pt x="1" y="155"/>
                      <a:pt x="1" y="363"/>
                    </a:cubicBezTo>
                    <a:cubicBezTo>
                      <a:pt x="1" y="570"/>
                      <a:pt x="174" y="725"/>
                      <a:pt x="381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92" name="Google Shape;17392;p18"/>
              <p:cNvSpPr/>
              <p:nvPr/>
            </p:nvSpPr>
            <p:spPr>
              <a:xfrm rot="-5400000">
                <a:off x="3529963" y="106503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93" name="Google Shape;17393;p18"/>
              <p:cNvSpPr/>
              <p:nvPr/>
            </p:nvSpPr>
            <p:spPr>
              <a:xfrm rot="-5400000">
                <a:off x="3530538" y="109956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433" y="0"/>
                    </a:moveTo>
                    <a:cubicBezTo>
                      <a:pt x="335" y="0"/>
                      <a:pt x="253" y="36"/>
                      <a:pt x="190" y="99"/>
                    </a:cubicBezTo>
                    <a:cubicBezTo>
                      <a:pt x="0" y="289"/>
                      <a:pt x="52" y="599"/>
                      <a:pt x="432" y="979"/>
                    </a:cubicBezTo>
                    <a:cubicBezTo>
                      <a:pt x="796" y="1343"/>
                      <a:pt x="1290" y="1518"/>
                      <a:pt x="1529" y="1518"/>
                    </a:cubicBezTo>
                    <a:cubicBezTo>
                      <a:pt x="1551" y="1518"/>
                      <a:pt x="1571" y="1517"/>
                      <a:pt x="1588" y="1514"/>
                    </a:cubicBezTo>
                    <a:cubicBezTo>
                      <a:pt x="1640" y="1290"/>
                      <a:pt x="1450" y="737"/>
                      <a:pt x="1070" y="358"/>
                    </a:cubicBezTo>
                    <a:cubicBezTo>
                      <a:pt x="819" y="106"/>
                      <a:pt x="602" y="0"/>
                      <a:pt x="43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94" name="Google Shape;17394;p18"/>
              <p:cNvSpPr/>
              <p:nvPr/>
            </p:nvSpPr>
            <p:spPr>
              <a:xfrm rot="-5400000">
                <a:off x="3553925" y="11166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95" name="Google Shape;17395;p18"/>
              <p:cNvSpPr/>
              <p:nvPr/>
            </p:nvSpPr>
            <p:spPr>
              <a:xfrm rot="-5400000">
                <a:off x="3554138" y="104086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96" name="Google Shape;17396;p18"/>
              <p:cNvSpPr/>
              <p:nvPr/>
            </p:nvSpPr>
            <p:spPr>
              <a:xfrm rot="-5400000">
                <a:off x="3530538" y="104261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1207" y="0"/>
                    </a:moveTo>
                    <a:cubicBezTo>
                      <a:pt x="1038" y="0"/>
                      <a:pt x="821" y="106"/>
                      <a:pt x="570" y="358"/>
                    </a:cubicBezTo>
                    <a:cubicBezTo>
                      <a:pt x="190" y="737"/>
                      <a:pt x="0" y="1307"/>
                      <a:pt x="52" y="1514"/>
                    </a:cubicBezTo>
                    <a:cubicBezTo>
                      <a:pt x="69" y="1517"/>
                      <a:pt x="89" y="1518"/>
                      <a:pt x="111" y="1518"/>
                    </a:cubicBezTo>
                    <a:cubicBezTo>
                      <a:pt x="350" y="1518"/>
                      <a:pt x="844" y="1343"/>
                      <a:pt x="1208" y="979"/>
                    </a:cubicBezTo>
                    <a:cubicBezTo>
                      <a:pt x="1605" y="599"/>
                      <a:pt x="1640" y="289"/>
                      <a:pt x="1450" y="99"/>
                    </a:cubicBezTo>
                    <a:cubicBezTo>
                      <a:pt x="1387" y="36"/>
                      <a:pt x="1305" y="0"/>
                      <a:pt x="120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97" name="Google Shape;17397;p18"/>
              <p:cNvSpPr/>
              <p:nvPr/>
            </p:nvSpPr>
            <p:spPr>
              <a:xfrm rot="-5400000">
                <a:off x="3634363" y="122768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31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98" name="Google Shape;17398;p18"/>
              <p:cNvSpPr/>
              <p:nvPr/>
            </p:nvSpPr>
            <p:spPr>
              <a:xfrm rot="-5400000">
                <a:off x="3671725" y="121325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99" name="Google Shape;17399;p18"/>
              <p:cNvSpPr/>
              <p:nvPr/>
            </p:nvSpPr>
            <p:spPr>
              <a:xfrm rot="-5400000">
                <a:off x="3652638" y="119081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1" y="1"/>
                      <a:pt x="52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00" name="Google Shape;17400;p18"/>
              <p:cNvSpPr/>
              <p:nvPr/>
            </p:nvSpPr>
            <p:spPr>
              <a:xfrm rot="-5400000">
                <a:off x="3620163" y="1189313"/>
                <a:ext cx="496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49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01" name="Google Shape;17401;p18"/>
              <p:cNvSpPr/>
              <p:nvPr/>
            </p:nvSpPr>
            <p:spPr>
              <a:xfrm rot="-5400000">
                <a:off x="3620150" y="126482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02" name="Google Shape;17402;p18"/>
              <p:cNvSpPr/>
              <p:nvPr/>
            </p:nvSpPr>
            <p:spPr>
              <a:xfrm rot="-5400000">
                <a:off x="3652625" y="124777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6" y="937"/>
                      <a:pt x="1" y="1247"/>
                      <a:pt x="174" y="1420"/>
                    </a:cubicBezTo>
                    <a:cubicBezTo>
                      <a:pt x="238" y="1484"/>
                      <a:pt x="323" y="1520"/>
                      <a:pt x="424" y="1520"/>
                    </a:cubicBezTo>
                    <a:cubicBezTo>
                      <a:pt x="597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03" name="Google Shape;17403;p18"/>
              <p:cNvSpPr/>
              <p:nvPr/>
            </p:nvSpPr>
            <p:spPr>
              <a:xfrm rot="-5400000">
                <a:off x="3493088" y="115931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04" name="Google Shape;17404;p18"/>
              <p:cNvSpPr/>
              <p:nvPr/>
            </p:nvSpPr>
            <p:spPr>
              <a:xfrm rot="-5400000">
                <a:off x="3490288" y="12907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23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05" name="Google Shape;17405;p18"/>
              <p:cNvSpPr/>
              <p:nvPr/>
            </p:nvSpPr>
            <p:spPr>
              <a:xfrm rot="-5400000">
                <a:off x="3483600" y="3350425"/>
                <a:ext cx="103150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574" extrusionOk="0">
                    <a:moveTo>
                      <a:pt x="2089" y="0"/>
                    </a:moveTo>
                    <a:lnTo>
                      <a:pt x="363" y="1778"/>
                    </a:lnTo>
                    <a:cubicBezTo>
                      <a:pt x="156" y="1968"/>
                      <a:pt x="35" y="2227"/>
                      <a:pt x="35" y="2503"/>
                    </a:cubicBezTo>
                    <a:cubicBezTo>
                      <a:pt x="1" y="3090"/>
                      <a:pt x="467" y="3573"/>
                      <a:pt x="1054" y="3573"/>
                    </a:cubicBezTo>
                    <a:cubicBezTo>
                      <a:pt x="1620" y="3573"/>
                      <a:pt x="2074" y="3123"/>
                      <a:pt x="2074" y="2564"/>
                    </a:cubicBezTo>
                    <a:lnTo>
                      <a:pt x="2074" y="2564"/>
                    </a:lnTo>
                    <a:cubicBezTo>
                      <a:pt x="2106" y="3106"/>
                      <a:pt x="2558" y="3539"/>
                      <a:pt x="3090" y="3539"/>
                    </a:cubicBezTo>
                    <a:cubicBezTo>
                      <a:pt x="3660" y="3539"/>
                      <a:pt x="4126" y="3073"/>
                      <a:pt x="4126" y="2503"/>
                    </a:cubicBezTo>
                    <a:cubicBezTo>
                      <a:pt x="4126" y="2227"/>
                      <a:pt x="4005" y="1968"/>
                      <a:pt x="3815" y="1778"/>
                    </a:cubicBezTo>
                    <a:lnTo>
                      <a:pt x="208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06" name="Google Shape;17406;p18"/>
              <p:cNvSpPr/>
              <p:nvPr/>
            </p:nvSpPr>
            <p:spPr>
              <a:xfrm rot="-5400000">
                <a:off x="3638525" y="3205025"/>
                <a:ext cx="1074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0" y="1259"/>
                      <a:pt x="535" y="1777"/>
                    </a:cubicBezTo>
                    <a:lnTo>
                      <a:pt x="2261" y="3537"/>
                    </a:lnTo>
                    <a:lnTo>
                      <a:pt x="3987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0" y="12"/>
                      <a:pt x="2261" y="353"/>
                      <a:pt x="2261" y="1035"/>
                    </a:cubicBezTo>
                    <a:cubicBezTo>
                      <a:pt x="2261" y="440"/>
                      <a:pt x="1784" y="0"/>
                      <a:pt x="12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07" name="Google Shape;17407;p18"/>
              <p:cNvSpPr/>
              <p:nvPr/>
            </p:nvSpPr>
            <p:spPr>
              <a:xfrm rot="-5400000">
                <a:off x="3481000" y="3039750"/>
                <a:ext cx="107475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9" extrusionOk="0">
                    <a:moveTo>
                      <a:pt x="2055" y="0"/>
                    </a:moveTo>
                    <a:lnTo>
                      <a:pt x="329" y="1778"/>
                    </a:lnTo>
                    <a:cubicBezTo>
                      <a:pt x="121" y="1968"/>
                      <a:pt x="1" y="2227"/>
                      <a:pt x="1" y="2503"/>
                    </a:cubicBezTo>
                    <a:cubicBezTo>
                      <a:pt x="1" y="3073"/>
                      <a:pt x="467" y="3539"/>
                      <a:pt x="1019" y="3539"/>
                    </a:cubicBezTo>
                    <a:cubicBezTo>
                      <a:pt x="1580" y="3539"/>
                      <a:pt x="2041" y="3086"/>
                      <a:pt x="2054" y="2527"/>
                    </a:cubicBezTo>
                    <a:lnTo>
                      <a:pt x="2054" y="2527"/>
                    </a:lnTo>
                    <a:cubicBezTo>
                      <a:pt x="2054" y="3110"/>
                      <a:pt x="2533" y="3537"/>
                      <a:pt x="3066" y="3537"/>
                    </a:cubicBezTo>
                    <a:cubicBezTo>
                      <a:pt x="3199" y="3537"/>
                      <a:pt x="3336" y="3510"/>
                      <a:pt x="3470" y="3452"/>
                    </a:cubicBezTo>
                    <a:cubicBezTo>
                      <a:pt x="4143" y="3176"/>
                      <a:pt x="4298" y="2279"/>
                      <a:pt x="3781" y="1778"/>
                    </a:cubicBezTo>
                    <a:lnTo>
                      <a:pt x="205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08" name="Google Shape;17408;p18"/>
              <p:cNvSpPr/>
              <p:nvPr/>
            </p:nvSpPr>
            <p:spPr>
              <a:xfrm rot="-5400000">
                <a:off x="3638513" y="289693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85" y="0"/>
                      <a:pt x="12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09" name="Google Shape;17409;p18"/>
              <p:cNvSpPr/>
              <p:nvPr/>
            </p:nvSpPr>
            <p:spPr>
              <a:xfrm rot="-5400000">
                <a:off x="3481013" y="2731663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8" y="3539"/>
                    </a:cubicBezTo>
                    <a:cubicBezTo>
                      <a:pt x="1588" y="3539"/>
                      <a:pt x="2037" y="3073"/>
                      <a:pt x="2037" y="2503"/>
                    </a:cubicBezTo>
                    <a:cubicBezTo>
                      <a:pt x="2037" y="3098"/>
                      <a:pt x="2513" y="3537"/>
                      <a:pt x="3058" y="3537"/>
                    </a:cubicBezTo>
                    <a:cubicBezTo>
                      <a:pt x="3193" y="3537"/>
                      <a:pt x="3332" y="3510"/>
                      <a:pt x="3469" y="3452"/>
                    </a:cubicBezTo>
                    <a:cubicBezTo>
                      <a:pt x="4142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10" name="Google Shape;17410;p18"/>
              <p:cNvSpPr/>
              <p:nvPr/>
            </p:nvSpPr>
            <p:spPr>
              <a:xfrm rot="-5400000">
                <a:off x="3638513" y="2588863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95" y="1570"/>
                      <a:pt x="4299" y="1311"/>
                      <a:pt x="4299" y="1035"/>
                    </a:cubicBezTo>
                    <a:cubicBezTo>
                      <a:pt x="4299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85" y="0"/>
                      <a:pt x="12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11" name="Google Shape;17411;p18"/>
              <p:cNvSpPr/>
              <p:nvPr/>
            </p:nvSpPr>
            <p:spPr>
              <a:xfrm rot="-5400000">
                <a:off x="3481013" y="242358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88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9" y="3537"/>
                    </a:cubicBezTo>
                    <a:cubicBezTo>
                      <a:pt x="3193" y="3537"/>
                      <a:pt x="3332" y="3510"/>
                      <a:pt x="3470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12" name="Google Shape;17412;p18"/>
              <p:cNvSpPr/>
              <p:nvPr/>
            </p:nvSpPr>
            <p:spPr>
              <a:xfrm rot="-5400000">
                <a:off x="3638525" y="2280775"/>
                <a:ext cx="1074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8" extrusionOk="0">
                    <a:moveTo>
                      <a:pt x="1233" y="0"/>
                    </a:moveTo>
                    <a:cubicBezTo>
                      <a:pt x="1099" y="0"/>
                      <a:pt x="962" y="27"/>
                      <a:pt x="829" y="85"/>
                    </a:cubicBezTo>
                    <a:cubicBezTo>
                      <a:pt x="156" y="379"/>
                      <a:pt x="0" y="1259"/>
                      <a:pt x="535" y="1777"/>
                    </a:cubicBezTo>
                    <a:lnTo>
                      <a:pt x="2261" y="3537"/>
                    </a:lnTo>
                    <a:lnTo>
                      <a:pt x="3987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0" y="12"/>
                      <a:pt x="2261" y="353"/>
                      <a:pt x="2261" y="1035"/>
                    </a:cubicBezTo>
                    <a:cubicBezTo>
                      <a:pt x="2261" y="440"/>
                      <a:pt x="1773" y="0"/>
                      <a:pt x="123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13" name="Google Shape;17413;p18"/>
              <p:cNvSpPr/>
              <p:nvPr/>
            </p:nvSpPr>
            <p:spPr>
              <a:xfrm rot="-5400000">
                <a:off x="3483600" y="2118075"/>
                <a:ext cx="103150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574" extrusionOk="0">
                    <a:moveTo>
                      <a:pt x="2071" y="0"/>
                    </a:moveTo>
                    <a:lnTo>
                      <a:pt x="345" y="1778"/>
                    </a:lnTo>
                    <a:cubicBezTo>
                      <a:pt x="155" y="1968"/>
                      <a:pt x="35" y="2227"/>
                      <a:pt x="35" y="2503"/>
                    </a:cubicBezTo>
                    <a:cubicBezTo>
                      <a:pt x="0" y="3090"/>
                      <a:pt x="466" y="3573"/>
                      <a:pt x="1053" y="3573"/>
                    </a:cubicBezTo>
                    <a:cubicBezTo>
                      <a:pt x="1619" y="3573"/>
                      <a:pt x="2073" y="3123"/>
                      <a:pt x="2073" y="2564"/>
                    </a:cubicBezTo>
                    <a:lnTo>
                      <a:pt x="2073" y="2564"/>
                    </a:lnTo>
                    <a:cubicBezTo>
                      <a:pt x="2105" y="3106"/>
                      <a:pt x="2557" y="3539"/>
                      <a:pt x="3090" y="3539"/>
                    </a:cubicBezTo>
                    <a:cubicBezTo>
                      <a:pt x="3659" y="3539"/>
                      <a:pt x="4125" y="3073"/>
                      <a:pt x="4125" y="2503"/>
                    </a:cubicBezTo>
                    <a:cubicBezTo>
                      <a:pt x="4125" y="2227"/>
                      <a:pt x="4004" y="1968"/>
                      <a:pt x="3797" y="1778"/>
                    </a:cubicBezTo>
                    <a:lnTo>
                      <a:pt x="207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14" name="Google Shape;17414;p18"/>
              <p:cNvSpPr/>
              <p:nvPr/>
            </p:nvSpPr>
            <p:spPr>
              <a:xfrm rot="-5400000">
                <a:off x="3638513" y="197268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3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15" name="Google Shape;17415;p18"/>
              <p:cNvSpPr/>
              <p:nvPr/>
            </p:nvSpPr>
            <p:spPr>
              <a:xfrm rot="-5400000">
                <a:off x="3481013" y="1807413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8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3" y="3537"/>
                      <a:pt x="3049" y="3537"/>
                    </a:cubicBezTo>
                    <a:cubicBezTo>
                      <a:pt x="3182" y="3537"/>
                      <a:pt x="3318" y="3510"/>
                      <a:pt x="3452" y="3452"/>
                    </a:cubicBezTo>
                    <a:cubicBezTo>
                      <a:pt x="4142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16" name="Google Shape;17416;p18"/>
              <p:cNvSpPr/>
              <p:nvPr/>
            </p:nvSpPr>
            <p:spPr>
              <a:xfrm rot="-5400000">
                <a:off x="3638513" y="1664613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4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8" y="1570"/>
                      <a:pt x="4299" y="1311"/>
                      <a:pt x="4299" y="1035"/>
                    </a:cubicBezTo>
                    <a:cubicBezTo>
                      <a:pt x="4299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17" name="Google Shape;17417;p18"/>
              <p:cNvSpPr/>
              <p:nvPr/>
            </p:nvSpPr>
            <p:spPr>
              <a:xfrm rot="-5400000">
                <a:off x="3481013" y="149933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2" y="3537"/>
                      <a:pt x="3319" y="3510"/>
                      <a:pt x="3452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18" name="Google Shape;17418;p18"/>
              <p:cNvSpPr/>
              <p:nvPr/>
            </p:nvSpPr>
            <p:spPr>
              <a:xfrm rot="-5400000">
                <a:off x="3637638" y="1355638"/>
                <a:ext cx="108325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333" h="3574" extrusionOk="0">
                    <a:moveTo>
                      <a:pt x="3280" y="1"/>
                    </a:moveTo>
                    <a:cubicBezTo>
                      <a:pt x="2714" y="1"/>
                      <a:pt x="2260" y="450"/>
                      <a:pt x="2259" y="1008"/>
                    </a:cubicBezTo>
                    <a:lnTo>
                      <a:pt x="2259" y="1008"/>
                    </a:lnTo>
                    <a:cubicBezTo>
                      <a:pt x="2227" y="445"/>
                      <a:pt x="1754" y="36"/>
                      <a:pt x="1233" y="36"/>
                    </a:cubicBezTo>
                    <a:cubicBezTo>
                      <a:pt x="1099" y="36"/>
                      <a:pt x="962" y="63"/>
                      <a:pt x="829" y="121"/>
                    </a:cubicBezTo>
                    <a:cubicBezTo>
                      <a:pt x="156" y="415"/>
                      <a:pt x="0" y="1295"/>
                      <a:pt x="535" y="1813"/>
                    </a:cubicBezTo>
                    <a:lnTo>
                      <a:pt x="2261" y="3573"/>
                    </a:lnTo>
                    <a:lnTo>
                      <a:pt x="3987" y="1813"/>
                    </a:lnTo>
                    <a:cubicBezTo>
                      <a:pt x="4177" y="1606"/>
                      <a:pt x="4298" y="1347"/>
                      <a:pt x="4298" y="1071"/>
                    </a:cubicBezTo>
                    <a:cubicBezTo>
                      <a:pt x="4332" y="484"/>
                      <a:pt x="3866" y="1"/>
                      <a:pt x="32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19" name="Google Shape;17419;p18"/>
              <p:cNvSpPr/>
              <p:nvPr/>
            </p:nvSpPr>
            <p:spPr>
              <a:xfrm rot="-5400000">
                <a:off x="3481000" y="1191250"/>
                <a:ext cx="107475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1" y="2227"/>
                      <a:pt x="1" y="2503"/>
                    </a:cubicBezTo>
                    <a:cubicBezTo>
                      <a:pt x="1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3" y="3537"/>
                      <a:pt x="3319" y="3510"/>
                      <a:pt x="3453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20" name="Google Shape;17420;p18"/>
              <p:cNvSpPr/>
              <p:nvPr/>
            </p:nvSpPr>
            <p:spPr>
              <a:xfrm rot="-5400000">
                <a:off x="3638513" y="104843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3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421" name="Google Shape;17421;p18"/>
            <p:cNvGrpSpPr/>
            <p:nvPr/>
          </p:nvGrpSpPr>
          <p:grpSpPr>
            <a:xfrm>
              <a:off x="390765" y="2571719"/>
              <a:ext cx="209349" cy="2091451"/>
              <a:chOff x="3490500" y="1025550"/>
              <a:chExt cx="245975" cy="2457350"/>
            </a:xfrm>
          </p:grpSpPr>
          <p:sp>
            <p:nvSpPr>
              <p:cNvPr id="17422" name="Google Shape;17422;p18"/>
              <p:cNvSpPr/>
              <p:nvPr/>
            </p:nvSpPr>
            <p:spPr>
              <a:xfrm rot="-5400000">
                <a:off x="2387175" y="2246225"/>
                <a:ext cx="2457350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98294" h="640" extrusionOk="0">
                    <a:moveTo>
                      <a:pt x="0" y="1"/>
                    </a:moveTo>
                    <a:lnTo>
                      <a:pt x="0" y="640"/>
                    </a:lnTo>
                    <a:lnTo>
                      <a:pt x="98293" y="640"/>
                    </a:lnTo>
                    <a:lnTo>
                      <a:pt x="9829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23" name="Google Shape;17423;p18"/>
              <p:cNvSpPr/>
              <p:nvPr/>
            </p:nvSpPr>
            <p:spPr>
              <a:xfrm rot="-5400000">
                <a:off x="3576150" y="336357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24" name="Google Shape;17424;p18"/>
              <p:cNvSpPr/>
              <p:nvPr/>
            </p:nvSpPr>
            <p:spPr>
              <a:xfrm rot="-5400000">
                <a:off x="3634613" y="321536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25" name="Google Shape;17425;p18"/>
              <p:cNvSpPr/>
              <p:nvPr/>
            </p:nvSpPr>
            <p:spPr>
              <a:xfrm rot="-5400000">
                <a:off x="3569888" y="323738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1" y="155"/>
                      <a:pt x="1" y="363"/>
                    </a:cubicBezTo>
                    <a:cubicBezTo>
                      <a:pt x="1" y="570"/>
                      <a:pt x="156" y="725"/>
                      <a:pt x="363" y="725"/>
                    </a:cubicBezTo>
                    <a:cubicBezTo>
                      <a:pt x="553" y="725"/>
                      <a:pt x="726" y="570"/>
                      <a:pt x="726" y="363"/>
                    </a:cubicBezTo>
                    <a:cubicBezTo>
                      <a:pt x="726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26" name="Google Shape;17426;p18"/>
              <p:cNvSpPr/>
              <p:nvPr/>
            </p:nvSpPr>
            <p:spPr>
              <a:xfrm rot="-5400000">
                <a:off x="3529975" y="3221625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708" y="1"/>
                      <a:pt x="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27" name="Google Shape;17427;p18"/>
              <p:cNvSpPr/>
              <p:nvPr/>
            </p:nvSpPr>
            <p:spPr>
              <a:xfrm rot="-5400000">
                <a:off x="3530738" y="3255938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416" y="0"/>
                    </a:moveTo>
                    <a:cubicBezTo>
                      <a:pt x="319" y="0"/>
                      <a:pt x="237" y="36"/>
                      <a:pt x="174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4" y="1518"/>
                      <a:pt x="1526" y="1518"/>
                    </a:cubicBezTo>
                    <a:cubicBezTo>
                      <a:pt x="1549" y="1518"/>
                      <a:pt x="1570" y="1517"/>
                      <a:pt x="1589" y="1514"/>
                    </a:cubicBezTo>
                    <a:cubicBezTo>
                      <a:pt x="1623" y="1290"/>
                      <a:pt x="1451" y="737"/>
                      <a:pt x="1054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28" name="Google Shape;17428;p18"/>
              <p:cNvSpPr/>
              <p:nvPr/>
            </p:nvSpPr>
            <p:spPr>
              <a:xfrm rot="-5400000">
                <a:off x="3553925" y="327317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812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812" y="898"/>
                    </a:cubicBezTo>
                    <a:cubicBezTo>
                      <a:pt x="1364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8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29" name="Google Shape;17429;p18"/>
              <p:cNvSpPr/>
              <p:nvPr/>
            </p:nvSpPr>
            <p:spPr>
              <a:xfrm rot="-5400000">
                <a:off x="3554150" y="319745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30" name="Google Shape;17430;p18"/>
              <p:cNvSpPr/>
              <p:nvPr/>
            </p:nvSpPr>
            <p:spPr>
              <a:xfrm rot="-5400000">
                <a:off x="3530750" y="31989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5" y="0"/>
                    </a:moveTo>
                    <a:cubicBezTo>
                      <a:pt x="1023" y="0"/>
                      <a:pt x="810" y="106"/>
                      <a:pt x="570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3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31" name="Google Shape;17431;p18"/>
              <p:cNvSpPr/>
              <p:nvPr/>
            </p:nvSpPr>
            <p:spPr>
              <a:xfrm rot="-5400000">
                <a:off x="3634150" y="3384050"/>
                <a:ext cx="216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73" y="728"/>
                      <a:pt x="363" y="728"/>
                    </a:cubicBezTo>
                    <a:cubicBezTo>
                      <a:pt x="691" y="728"/>
                      <a:pt x="863" y="348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32" name="Google Shape;17432;p18"/>
              <p:cNvSpPr/>
              <p:nvPr/>
            </p:nvSpPr>
            <p:spPr>
              <a:xfrm rot="-5400000">
                <a:off x="3671738" y="3369838"/>
                <a:ext cx="2245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003" extrusionOk="0">
                    <a:moveTo>
                      <a:pt x="449" y="0"/>
                    </a:moveTo>
                    <a:cubicBezTo>
                      <a:pt x="276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33" name="Google Shape;17433;p18"/>
              <p:cNvSpPr/>
              <p:nvPr/>
            </p:nvSpPr>
            <p:spPr>
              <a:xfrm rot="-5400000">
                <a:off x="3652625" y="33474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34" name="Google Shape;17434;p18"/>
              <p:cNvSpPr/>
              <p:nvPr/>
            </p:nvSpPr>
            <p:spPr>
              <a:xfrm rot="-5400000">
                <a:off x="3620163" y="3345463"/>
                <a:ext cx="496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8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49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35" name="Google Shape;17435;p18"/>
              <p:cNvSpPr/>
              <p:nvPr/>
            </p:nvSpPr>
            <p:spPr>
              <a:xfrm rot="-5400000">
                <a:off x="3620150" y="342140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82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36" name="Google Shape;17436;p18"/>
              <p:cNvSpPr/>
              <p:nvPr/>
            </p:nvSpPr>
            <p:spPr>
              <a:xfrm rot="-5400000">
                <a:off x="3652625" y="34043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1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37" name="Google Shape;17437;p18"/>
              <p:cNvSpPr/>
              <p:nvPr/>
            </p:nvSpPr>
            <p:spPr>
              <a:xfrm rot="-5400000">
                <a:off x="3492863" y="331568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70" y="1"/>
                    </a:moveTo>
                    <a:cubicBezTo>
                      <a:pt x="1" y="1"/>
                      <a:pt x="1" y="864"/>
                      <a:pt x="570" y="864"/>
                    </a:cubicBezTo>
                    <a:cubicBezTo>
                      <a:pt x="1123" y="864"/>
                      <a:pt x="1105" y="1"/>
                      <a:pt x="57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38" name="Google Shape;17438;p18"/>
              <p:cNvSpPr/>
              <p:nvPr/>
            </p:nvSpPr>
            <p:spPr>
              <a:xfrm rot="-5400000">
                <a:off x="3490288" y="344728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0" y="0"/>
                      <a:pt x="0" y="863"/>
                      <a:pt x="553" y="863"/>
                    </a:cubicBezTo>
                    <a:cubicBezTo>
                      <a:pt x="1122" y="863"/>
                      <a:pt x="1122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39" name="Google Shape;17439;p18"/>
              <p:cNvSpPr/>
              <p:nvPr/>
            </p:nvSpPr>
            <p:spPr>
              <a:xfrm rot="-5400000">
                <a:off x="3576138" y="305548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40" name="Google Shape;17440;p18"/>
              <p:cNvSpPr/>
              <p:nvPr/>
            </p:nvSpPr>
            <p:spPr>
              <a:xfrm rot="-5400000">
                <a:off x="3634388" y="290706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41" name="Google Shape;17441;p18"/>
              <p:cNvSpPr/>
              <p:nvPr/>
            </p:nvSpPr>
            <p:spPr>
              <a:xfrm rot="-5400000">
                <a:off x="3569888" y="292928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5" y="0"/>
                      <a:pt x="0" y="155"/>
                      <a:pt x="0" y="363"/>
                    </a:cubicBezTo>
                    <a:cubicBezTo>
                      <a:pt x="0" y="570"/>
                      <a:pt x="155" y="725"/>
                      <a:pt x="363" y="725"/>
                    </a:cubicBezTo>
                    <a:cubicBezTo>
                      <a:pt x="552" y="725"/>
                      <a:pt x="725" y="570"/>
                      <a:pt x="725" y="363"/>
                    </a:cubicBezTo>
                    <a:cubicBezTo>
                      <a:pt x="725" y="155"/>
                      <a:pt x="552" y="0"/>
                      <a:pt x="3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42" name="Google Shape;17442;p18"/>
              <p:cNvSpPr/>
              <p:nvPr/>
            </p:nvSpPr>
            <p:spPr>
              <a:xfrm rot="-5400000">
                <a:off x="3529963" y="291353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43" name="Google Shape;17443;p18"/>
              <p:cNvSpPr/>
              <p:nvPr/>
            </p:nvSpPr>
            <p:spPr>
              <a:xfrm rot="-5400000">
                <a:off x="3530750" y="294785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0" y="289"/>
                      <a:pt x="35" y="599"/>
                      <a:pt x="414" y="979"/>
                    </a:cubicBezTo>
                    <a:cubicBezTo>
                      <a:pt x="778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44" name="Google Shape;17444;p18"/>
              <p:cNvSpPr/>
              <p:nvPr/>
            </p:nvSpPr>
            <p:spPr>
              <a:xfrm rot="-5400000">
                <a:off x="3553925" y="29651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812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60" y="898"/>
                      <a:pt x="812" y="898"/>
                    </a:cubicBezTo>
                    <a:cubicBezTo>
                      <a:pt x="1364" y="898"/>
                      <a:pt x="1882" y="639"/>
                      <a:pt x="2003" y="450"/>
                    </a:cubicBezTo>
                    <a:cubicBezTo>
                      <a:pt x="1882" y="277"/>
                      <a:pt x="1347" y="1"/>
                      <a:pt x="8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45" name="Google Shape;17445;p18"/>
              <p:cNvSpPr/>
              <p:nvPr/>
            </p:nvSpPr>
            <p:spPr>
              <a:xfrm rot="-5400000">
                <a:off x="3554138" y="288936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46" name="Google Shape;17446;p18"/>
              <p:cNvSpPr/>
              <p:nvPr/>
            </p:nvSpPr>
            <p:spPr>
              <a:xfrm rot="-5400000">
                <a:off x="3530750" y="28909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47" name="Google Shape;17447;p18"/>
              <p:cNvSpPr/>
              <p:nvPr/>
            </p:nvSpPr>
            <p:spPr>
              <a:xfrm rot="-5400000">
                <a:off x="3634150" y="3075975"/>
                <a:ext cx="216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73" y="728"/>
                      <a:pt x="363" y="728"/>
                    </a:cubicBezTo>
                    <a:cubicBezTo>
                      <a:pt x="691" y="728"/>
                      <a:pt x="864" y="348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48" name="Google Shape;17448;p18"/>
              <p:cNvSpPr/>
              <p:nvPr/>
            </p:nvSpPr>
            <p:spPr>
              <a:xfrm rot="-5400000">
                <a:off x="3671725" y="306175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39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49" name="Google Shape;17449;p18"/>
              <p:cNvSpPr/>
              <p:nvPr/>
            </p:nvSpPr>
            <p:spPr>
              <a:xfrm rot="-5400000">
                <a:off x="3652638" y="303931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1" y="1"/>
                      <a:pt x="52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20" y="1417"/>
                      <a:pt x="1035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8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50" name="Google Shape;17450;p18"/>
              <p:cNvSpPr/>
              <p:nvPr/>
            </p:nvSpPr>
            <p:spPr>
              <a:xfrm rot="-5400000">
                <a:off x="3619938" y="30375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56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3" y="898"/>
                      <a:pt x="2002" y="708"/>
                      <a:pt x="2002" y="449"/>
                    </a:cubicBezTo>
                    <a:cubicBezTo>
                      <a:pt x="2002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51" name="Google Shape;17451;p18"/>
              <p:cNvSpPr/>
              <p:nvPr/>
            </p:nvSpPr>
            <p:spPr>
              <a:xfrm rot="-5400000">
                <a:off x="3620150" y="311332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52" name="Google Shape;17452;p18"/>
              <p:cNvSpPr/>
              <p:nvPr/>
            </p:nvSpPr>
            <p:spPr>
              <a:xfrm rot="-5400000">
                <a:off x="3652625" y="309627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1" y="176"/>
                      <a:pt x="432" y="540"/>
                    </a:cubicBezTo>
                    <a:cubicBezTo>
                      <a:pt x="35" y="937"/>
                      <a:pt x="1" y="1247"/>
                      <a:pt x="174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2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53" name="Google Shape;17453;p18"/>
              <p:cNvSpPr/>
              <p:nvPr/>
            </p:nvSpPr>
            <p:spPr>
              <a:xfrm rot="-5400000">
                <a:off x="3493088" y="300781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54" name="Google Shape;17454;p18"/>
              <p:cNvSpPr/>
              <p:nvPr/>
            </p:nvSpPr>
            <p:spPr>
              <a:xfrm rot="-5400000">
                <a:off x="3490288" y="31392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23" y="863"/>
                      <a:pt x="1123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55" name="Google Shape;17455;p18"/>
              <p:cNvSpPr/>
              <p:nvPr/>
            </p:nvSpPr>
            <p:spPr>
              <a:xfrm rot="-5400000">
                <a:off x="3576138" y="274741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56" name="Google Shape;17456;p18"/>
              <p:cNvSpPr/>
              <p:nvPr/>
            </p:nvSpPr>
            <p:spPr>
              <a:xfrm rot="-5400000">
                <a:off x="3634600" y="2599200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40" y="2504"/>
                    </a:lnTo>
                    <a:lnTo>
                      <a:pt x="64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57" name="Google Shape;17457;p18"/>
              <p:cNvSpPr/>
              <p:nvPr/>
            </p:nvSpPr>
            <p:spPr>
              <a:xfrm rot="-5400000">
                <a:off x="3569888" y="262121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58" name="Google Shape;17458;p18"/>
              <p:cNvSpPr/>
              <p:nvPr/>
            </p:nvSpPr>
            <p:spPr>
              <a:xfrm rot="-5400000">
                <a:off x="3529975" y="260545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59" name="Google Shape;17459;p18"/>
              <p:cNvSpPr/>
              <p:nvPr/>
            </p:nvSpPr>
            <p:spPr>
              <a:xfrm rot="-5400000">
                <a:off x="3530750" y="26397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50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60" name="Google Shape;17460;p18"/>
              <p:cNvSpPr/>
              <p:nvPr/>
            </p:nvSpPr>
            <p:spPr>
              <a:xfrm rot="-5400000">
                <a:off x="3553925" y="26570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61" name="Google Shape;17461;p18"/>
              <p:cNvSpPr/>
              <p:nvPr/>
            </p:nvSpPr>
            <p:spPr>
              <a:xfrm rot="-5400000">
                <a:off x="3554138" y="258128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62" name="Google Shape;17462;p18"/>
              <p:cNvSpPr/>
              <p:nvPr/>
            </p:nvSpPr>
            <p:spPr>
              <a:xfrm rot="-5400000">
                <a:off x="3530738" y="258281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5" y="0"/>
                    </a:moveTo>
                    <a:cubicBezTo>
                      <a:pt x="1022" y="0"/>
                      <a:pt x="805" y="106"/>
                      <a:pt x="553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63" name="Google Shape;17463;p18"/>
              <p:cNvSpPr/>
              <p:nvPr/>
            </p:nvSpPr>
            <p:spPr>
              <a:xfrm rot="-5400000">
                <a:off x="3634375" y="2768100"/>
                <a:ext cx="211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728" extrusionOk="0">
                    <a:moveTo>
                      <a:pt x="368" y="1"/>
                    </a:moveTo>
                    <a:cubicBezTo>
                      <a:pt x="182" y="1"/>
                      <a:pt x="0" y="144"/>
                      <a:pt x="0" y="365"/>
                    </a:cubicBezTo>
                    <a:cubicBezTo>
                      <a:pt x="0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64" name="Google Shape;17464;p18"/>
              <p:cNvSpPr/>
              <p:nvPr/>
            </p:nvSpPr>
            <p:spPr>
              <a:xfrm rot="-5400000">
                <a:off x="3671725" y="2753675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50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50" y="2002"/>
                    </a:cubicBezTo>
                    <a:cubicBezTo>
                      <a:pt x="709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65" name="Google Shape;17465;p18"/>
              <p:cNvSpPr/>
              <p:nvPr/>
            </p:nvSpPr>
            <p:spPr>
              <a:xfrm rot="-5400000">
                <a:off x="3652638" y="273123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2" y="1"/>
                      <a:pt x="52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20" y="1417"/>
                      <a:pt x="1035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9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66" name="Google Shape;17466;p18"/>
              <p:cNvSpPr/>
              <p:nvPr/>
            </p:nvSpPr>
            <p:spPr>
              <a:xfrm rot="-5400000">
                <a:off x="3619938" y="272951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67" name="Google Shape;17467;p18"/>
              <p:cNvSpPr/>
              <p:nvPr/>
            </p:nvSpPr>
            <p:spPr>
              <a:xfrm rot="-5400000">
                <a:off x="3620150" y="280525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3" y="1"/>
                      <a:pt x="1" y="208"/>
                      <a:pt x="1" y="449"/>
                    </a:cubicBezTo>
                    <a:cubicBezTo>
                      <a:pt x="1" y="708"/>
                      <a:pt x="243" y="898"/>
                      <a:pt x="795" y="898"/>
                    </a:cubicBezTo>
                    <a:cubicBezTo>
                      <a:pt x="1347" y="898"/>
                      <a:pt x="1882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68" name="Google Shape;17468;p18"/>
              <p:cNvSpPr/>
              <p:nvPr/>
            </p:nvSpPr>
            <p:spPr>
              <a:xfrm rot="-5400000">
                <a:off x="3652638" y="278818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1529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0" y="1247"/>
                      <a:pt x="173" y="1420"/>
                    </a:cubicBezTo>
                    <a:cubicBezTo>
                      <a:pt x="243" y="1484"/>
                      <a:pt x="330" y="1520"/>
                      <a:pt x="431" y="1520"/>
                    </a:cubicBezTo>
                    <a:cubicBezTo>
                      <a:pt x="603" y="1520"/>
                      <a:pt x="814" y="1417"/>
                      <a:pt x="1053" y="1178"/>
                    </a:cubicBezTo>
                    <a:cubicBezTo>
                      <a:pt x="1450" y="781"/>
                      <a:pt x="1623" y="229"/>
                      <a:pt x="1588" y="5"/>
                    </a:cubicBezTo>
                    <a:cubicBezTo>
                      <a:pt x="1571" y="2"/>
                      <a:pt x="1551" y="0"/>
                      <a:pt x="152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69" name="Google Shape;17469;p18"/>
              <p:cNvSpPr/>
              <p:nvPr/>
            </p:nvSpPr>
            <p:spPr>
              <a:xfrm rot="-5400000">
                <a:off x="3493088" y="269973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3" y="1"/>
                    </a:moveTo>
                    <a:cubicBezTo>
                      <a:pt x="0" y="1"/>
                      <a:pt x="0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70" name="Google Shape;17470;p18"/>
              <p:cNvSpPr/>
              <p:nvPr/>
            </p:nvSpPr>
            <p:spPr>
              <a:xfrm rot="-5400000">
                <a:off x="3490288" y="28311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2" y="0"/>
                    </a:moveTo>
                    <a:cubicBezTo>
                      <a:pt x="0" y="0"/>
                      <a:pt x="0" y="863"/>
                      <a:pt x="552" y="863"/>
                    </a:cubicBezTo>
                    <a:cubicBezTo>
                      <a:pt x="1122" y="863"/>
                      <a:pt x="1122" y="0"/>
                      <a:pt x="5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71" name="Google Shape;17471;p18"/>
              <p:cNvSpPr/>
              <p:nvPr/>
            </p:nvSpPr>
            <p:spPr>
              <a:xfrm rot="-5400000">
                <a:off x="3576150" y="243932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72" name="Google Shape;17472;p18"/>
              <p:cNvSpPr/>
              <p:nvPr/>
            </p:nvSpPr>
            <p:spPr>
              <a:xfrm rot="-5400000">
                <a:off x="3634613" y="229111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73" name="Google Shape;17473;p18"/>
              <p:cNvSpPr/>
              <p:nvPr/>
            </p:nvSpPr>
            <p:spPr>
              <a:xfrm rot="-5400000">
                <a:off x="3569675" y="231335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74" name="Google Shape;17474;p18"/>
              <p:cNvSpPr/>
              <p:nvPr/>
            </p:nvSpPr>
            <p:spPr>
              <a:xfrm rot="-5400000">
                <a:off x="3529963" y="229736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75" name="Google Shape;17475;p18"/>
              <p:cNvSpPr/>
              <p:nvPr/>
            </p:nvSpPr>
            <p:spPr>
              <a:xfrm rot="-5400000">
                <a:off x="3530525" y="2331475"/>
                <a:ext cx="4102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519" extrusionOk="0">
                    <a:moveTo>
                      <a:pt x="426" y="0"/>
                    </a:moveTo>
                    <a:cubicBezTo>
                      <a:pt x="328" y="0"/>
                      <a:pt x="248" y="36"/>
                      <a:pt x="191" y="99"/>
                    </a:cubicBezTo>
                    <a:cubicBezTo>
                      <a:pt x="1" y="289"/>
                      <a:pt x="35" y="599"/>
                      <a:pt x="432" y="979"/>
                    </a:cubicBezTo>
                    <a:cubicBezTo>
                      <a:pt x="796" y="1343"/>
                      <a:pt x="1291" y="1518"/>
                      <a:pt x="1530" y="1518"/>
                    </a:cubicBezTo>
                    <a:cubicBezTo>
                      <a:pt x="1552" y="1518"/>
                      <a:pt x="1572" y="1517"/>
                      <a:pt x="1589" y="1514"/>
                    </a:cubicBezTo>
                    <a:cubicBezTo>
                      <a:pt x="1641" y="1290"/>
                      <a:pt x="1451" y="737"/>
                      <a:pt x="1071" y="358"/>
                    </a:cubicBezTo>
                    <a:cubicBezTo>
                      <a:pt x="819" y="106"/>
                      <a:pt x="596" y="0"/>
                      <a:pt x="4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76" name="Google Shape;17476;p18"/>
              <p:cNvSpPr/>
              <p:nvPr/>
            </p:nvSpPr>
            <p:spPr>
              <a:xfrm rot="-5400000">
                <a:off x="3553925" y="234892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77" name="Google Shape;17477;p18"/>
              <p:cNvSpPr/>
              <p:nvPr/>
            </p:nvSpPr>
            <p:spPr>
              <a:xfrm rot="-5400000">
                <a:off x="3554150" y="227320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78" name="Google Shape;17478;p18"/>
              <p:cNvSpPr/>
              <p:nvPr/>
            </p:nvSpPr>
            <p:spPr>
              <a:xfrm rot="-5400000">
                <a:off x="3530750" y="22747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5" y="0"/>
                    </a:moveTo>
                    <a:cubicBezTo>
                      <a:pt x="1023" y="0"/>
                      <a:pt x="810" y="106"/>
                      <a:pt x="570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79" name="Google Shape;17479;p18"/>
              <p:cNvSpPr/>
              <p:nvPr/>
            </p:nvSpPr>
            <p:spPr>
              <a:xfrm rot="-5400000">
                <a:off x="3634363" y="246001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80" name="Google Shape;17480;p18"/>
              <p:cNvSpPr/>
              <p:nvPr/>
            </p:nvSpPr>
            <p:spPr>
              <a:xfrm rot="-5400000">
                <a:off x="3671738" y="2445588"/>
                <a:ext cx="2245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003" extrusionOk="0">
                    <a:moveTo>
                      <a:pt x="449" y="0"/>
                    </a:moveTo>
                    <a:cubicBezTo>
                      <a:pt x="276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39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81" name="Google Shape;17481;p18"/>
              <p:cNvSpPr/>
              <p:nvPr/>
            </p:nvSpPr>
            <p:spPr>
              <a:xfrm rot="-5400000">
                <a:off x="3652625" y="24231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82" name="Google Shape;17482;p18"/>
              <p:cNvSpPr/>
              <p:nvPr/>
            </p:nvSpPr>
            <p:spPr>
              <a:xfrm rot="-5400000">
                <a:off x="3619938" y="242143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57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83" name="Google Shape;17483;p18"/>
              <p:cNvSpPr/>
              <p:nvPr/>
            </p:nvSpPr>
            <p:spPr>
              <a:xfrm rot="-5400000">
                <a:off x="3620150" y="249715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84" name="Google Shape;17484;p18"/>
              <p:cNvSpPr/>
              <p:nvPr/>
            </p:nvSpPr>
            <p:spPr>
              <a:xfrm rot="-5400000">
                <a:off x="3652625" y="24801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1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85" name="Google Shape;17485;p18"/>
              <p:cNvSpPr/>
              <p:nvPr/>
            </p:nvSpPr>
            <p:spPr>
              <a:xfrm rot="-5400000">
                <a:off x="3493075" y="239165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86" name="Google Shape;17486;p18"/>
              <p:cNvSpPr/>
              <p:nvPr/>
            </p:nvSpPr>
            <p:spPr>
              <a:xfrm rot="-5400000">
                <a:off x="3490288" y="252303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22" y="863"/>
                      <a:pt x="1122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87" name="Google Shape;17487;p18"/>
              <p:cNvSpPr/>
              <p:nvPr/>
            </p:nvSpPr>
            <p:spPr>
              <a:xfrm rot="-5400000">
                <a:off x="3576138" y="213123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88" name="Google Shape;17488;p18"/>
              <p:cNvSpPr/>
              <p:nvPr/>
            </p:nvSpPr>
            <p:spPr>
              <a:xfrm rot="-5400000">
                <a:off x="3634600" y="198302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89" name="Google Shape;17489;p18"/>
              <p:cNvSpPr/>
              <p:nvPr/>
            </p:nvSpPr>
            <p:spPr>
              <a:xfrm rot="-5400000">
                <a:off x="3569888" y="200503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5" y="0"/>
                      <a:pt x="0" y="155"/>
                      <a:pt x="0" y="363"/>
                    </a:cubicBezTo>
                    <a:cubicBezTo>
                      <a:pt x="0" y="570"/>
                      <a:pt x="155" y="725"/>
                      <a:pt x="363" y="725"/>
                    </a:cubicBezTo>
                    <a:cubicBezTo>
                      <a:pt x="552" y="725"/>
                      <a:pt x="725" y="570"/>
                      <a:pt x="725" y="363"/>
                    </a:cubicBezTo>
                    <a:cubicBezTo>
                      <a:pt x="725" y="155"/>
                      <a:pt x="552" y="0"/>
                      <a:pt x="3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90" name="Google Shape;17490;p18"/>
              <p:cNvSpPr/>
              <p:nvPr/>
            </p:nvSpPr>
            <p:spPr>
              <a:xfrm rot="-5400000">
                <a:off x="3529963" y="198928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91" name="Google Shape;17491;p18"/>
              <p:cNvSpPr/>
              <p:nvPr/>
            </p:nvSpPr>
            <p:spPr>
              <a:xfrm rot="-5400000">
                <a:off x="3530750" y="20236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0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92" name="Google Shape;17492;p18"/>
              <p:cNvSpPr/>
              <p:nvPr/>
            </p:nvSpPr>
            <p:spPr>
              <a:xfrm rot="-5400000">
                <a:off x="3553925" y="20408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82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93" name="Google Shape;17493;p18"/>
              <p:cNvSpPr/>
              <p:nvPr/>
            </p:nvSpPr>
            <p:spPr>
              <a:xfrm rot="-5400000">
                <a:off x="3554138" y="196511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94" name="Google Shape;17494;p18"/>
              <p:cNvSpPr/>
              <p:nvPr/>
            </p:nvSpPr>
            <p:spPr>
              <a:xfrm rot="-5400000">
                <a:off x="3530750" y="196665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95" name="Google Shape;17495;p18"/>
              <p:cNvSpPr/>
              <p:nvPr/>
            </p:nvSpPr>
            <p:spPr>
              <a:xfrm rot="-5400000">
                <a:off x="3634363" y="215193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48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96" name="Google Shape;17496;p18"/>
              <p:cNvSpPr/>
              <p:nvPr/>
            </p:nvSpPr>
            <p:spPr>
              <a:xfrm rot="-5400000">
                <a:off x="3671725" y="213750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97" name="Google Shape;17497;p18"/>
              <p:cNvSpPr/>
              <p:nvPr/>
            </p:nvSpPr>
            <p:spPr>
              <a:xfrm rot="-5400000">
                <a:off x="3652638" y="211506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89" y="1"/>
                    </a:moveTo>
                    <a:cubicBezTo>
                      <a:pt x="69" y="1"/>
                      <a:pt x="51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29" y="1"/>
                      <a:pt x="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98" name="Google Shape;17498;p18"/>
              <p:cNvSpPr/>
              <p:nvPr/>
            </p:nvSpPr>
            <p:spPr>
              <a:xfrm rot="-5400000">
                <a:off x="3619938" y="211333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3" y="898"/>
                      <a:pt x="2002" y="708"/>
                      <a:pt x="2002" y="449"/>
                    </a:cubicBezTo>
                    <a:cubicBezTo>
                      <a:pt x="2002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99" name="Google Shape;17499;p18"/>
              <p:cNvSpPr/>
              <p:nvPr/>
            </p:nvSpPr>
            <p:spPr>
              <a:xfrm rot="-5400000">
                <a:off x="3620150" y="218907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00" name="Google Shape;17500;p18"/>
              <p:cNvSpPr/>
              <p:nvPr/>
            </p:nvSpPr>
            <p:spPr>
              <a:xfrm rot="-5400000">
                <a:off x="3652625" y="217202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5" y="937"/>
                      <a:pt x="1" y="1247"/>
                      <a:pt x="174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01" name="Google Shape;17501;p18"/>
              <p:cNvSpPr/>
              <p:nvPr/>
            </p:nvSpPr>
            <p:spPr>
              <a:xfrm rot="-5400000">
                <a:off x="3493088" y="208356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02" name="Google Shape;17502;p18"/>
              <p:cNvSpPr/>
              <p:nvPr/>
            </p:nvSpPr>
            <p:spPr>
              <a:xfrm rot="-5400000">
                <a:off x="3490500" y="2215175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03" name="Google Shape;17503;p18"/>
              <p:cNvSpPr/>
              <p:nvPr/>
            </p:nvSpPr>
            <p:spPr>
              <a:xfrm rot="-5400000">
                <a:off x="3576138" y="182316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04" name="Google Shape;17504;p18"/>
              <p:cNvSpPr/>
              <p:nvPr/>
            </p:nvSpPr>
            <p:spPr>
              <a:xfrm rot="-5400000">
                <a:off x="3634613" y="1674938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05" name="Google Shape;17505;p18"/>
              <p:cNvSpPr/>
              <p:nvPr/>
            </p:nvSpPr>
            <p:spPr>
              <a:xfrm rot="-5400000">
                <a:off x="3569888" y="169696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06" name="Google Shape;17506;p18"/>
              <p:cNvSpPr/>
              <p:nvPr/>
            </p:nvSpPr>
            <p:spPr>
              <a:xfrm rot="-5400000">
                <a:off x="3529975" y="168120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07" name="Google Shape;17507;p18"/>
              <p:cNvSpPr/>
              <p:nvPr/>
            </p:nvSpPr>
            <p:spPr>
              <a:xfrm rot="-5400000">
                <a:off x="3530750" y="17155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08" name="Google Shape;17508;p18"/>
              <p:cNvSpPr/>
              <p:nvPr/>
            </p:nvSpPr>
            <p:spPr>
              <a:xfrm rot="-5400000">
                <a:off x="3553925" y="17327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09" name="Google Shape;17509;p18"/>
              <p:cNvSpPr/>
              <p:nvPr/>
            </p:nvSpPr>
            <p:spPr>
              <a:xfrm rot="-5400000">
                <a:off x="3554138" y="165703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10" name="Google Shape;17510;p18"/>
              <p:cNvSpPr/>
              <p:nvPr/>
            </p:nvSpPr>
            <p:spPr>
              <a:xfrm rot="-5400000">
                <a:off x="3530738" y="165856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11" name="Google Shape;17511;p18"/>
              <p:cNvSpPr/>
              <p:nvPr/>
            </p:nvSpPr>
            <p:spPr>
              <a:xfrm rot="-5400000">
                <a:off x="3634375" y="1843850"/>
                <a:ext cx="211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728" extrusionOk="0">
                    <a:moveTo>
                      <a:pt x="368" y="1"/>
                    </a:moveTo>
                    <a:cubicBezTo>
                      <a:pt x="182" y="1"/>
                      <a:pt x="0" y="144"/>
                      <a:pt x="0" y="365"/>
                    </a:cubicBezTo>
                    <a:cubicBezTo>
                      <a:pt x="0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12" name="Google Shape;17512;p18"/>
              <p:cNvSpPr/>
              <p:nvPr/>
            </p:nvSpPr>
            <p:spPr>
              <a:xfrm rot="-5400000">
                <a:off x="3671725" y="1829425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50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50" y="2002"/>
                    </a:cubicBezTo>
                    <a:cubicBezTo>
                      <a:pt x="709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13" name="Google Shape;17513;p18"/>
              <p:cNvSpPr/>
              <p:nvPr/>
            </p:nvSpPr>
            <p:spPr>
              <a:xfrm rot="-5400000">
                <a:off x="3652638" y="180698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2" y="1"/>
                      <a:pt x="52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20" y="1417"/>
                      <a:pt x="1036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14" name="Google Shape;17514;p18"/>
              <p:cNvSpPr/>
              <p:nvPr/>
            </p:nvSpPr>
            <p:spPr>
              <a:xfrm rot="-5400000">
                <a:off x="3619938" y="180526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15" name="Google Shape;17515;p18"/>
              <p:cNvSpPr/>
              <p:nvPr/>
            </p:nvSpPr>
            <p:spPr>
              <a:xfrm rot="-5400000">
                <a:off x="3619938" y="188121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812" y="1"/>
                    </a:moveTo>
                    <a:cubicBezTo>
                      <a:pt x="260" y="1"/>
                      <a:pt x="1" y="208"/>
                      <a:pt x="1" y="449"/>
                    </a:cubicBezTo>
                    <a:cubicBezTo>
                      <a:pt x="1" y="708"/>
                      <a:pt x="260" y="898"/>
                      <a:pt x="812" y="898"/>
                    </a:cubicBezTo>
                    <a:cubicBezTo>
                      <a:pt x="1364" y="898"/>
                      <a:pt x="1882" y="639"/>
                      <a:pt x="2003" y="449"/>
                    </a:cubicBezTo>
                    <a:cubicBezTo>
                      <a:pt x="1882" y="277"/>
                      <a:pt x="1364" y="1"/>
                      <a:pt x="8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16" name="Google Shape;17516;p18"/>
              <p:cNvSpPr/>
              <p:nvPr/>
            </p:nvSpPr>
            <p:spPr>
              <a:xfrm rot="-5400000">
                <a:off x="3652638" y="186393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1526" y="0"/>
                    </a:moveTo>
                    <a:cubicBezTo>
                      <a:pt x="1273" y="0"/>
                      <a:pt x="780" y="176"/>
                      <a:pt x="432" y="540"/>
                    </a:cubicBezTo>
                    <a:cubicBezTo>
                      <a:pt x="35" y="937"/>
                      <a:pt x="0" y="1247"/>
                      <a:pt x="173" y="1420"/>
                    </a:cubicBezTo>
                    <a:cubicBezTo>
                      <a:pt x="243" y="1484"/>
                      <a:pt x="330" y="1520"/>
                      <a:pt x="431" y="1520"/>
                    </a:cubicBezTo>
                    <a:cubicBezTo>
                      <a:pt x="603" y="1520"/>
                      <a:pt x="814" y="1417"/>
                      <a:pt x="1053" y="1178"/>
                    </a:cubicBezTo>
                    <a:cubicBezTo>
                      <a:pt x="1450" y="781"/>
                      <a:pt x="1623" y="229"/>
                      <a:pt x="1588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17" name="Google Shape;17517;p18"/>
              <p:cNvSpPr/>
              <p:nvPr/>
            </p:nvSpPr>
            <p:spPr>
              <a:xfrm rot="-5400000">
                <a:off x="3493088" y="177548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3" y="1"/>
                    </a:moveTo>
                    <a:cubicBezTo>
                      <a:pt x="0" y="1"/>
                      <a:pt x="0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18" name="Google Shape;17518;p18"/>
              <p:cNvSpPr/>
              <p:nvPr/>
            </p:nvSpPr>
            <p:spPr>
              <a:xfrm rot="-5400000">
                <a:off x="3490513" y="190708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0"/>
                    </a:moveTo>
                    <a:cubicBezTo>
                      <a:pt x="0" y="0"/>
                      <a:pt x="0" y="863"/>
                      <a:pt x="552" y="863"/>
                    </a:cubicBezTo>
                    <a:cubicBezTo>
                      <a:pt x="1105" y="863"/>
                      <a:pt x="1105" y="0"/>
                      <a:pt x="5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19" name="Google Shape;17519;p18"/>
              <p:cNvSpPr/>
              <p:nvPr/>
            </p:nvSpPr>
            <p:spPr>
              <a:xfrm rot="-5400000">
                <a:off x="3576150" y="151507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20" name="Google Shape;17520;p18"/>
              <p:cNvSpPr/>
              <p:nvPr/>
            </p:nvSpPr>
            <p:spPr>
              <a:xfrm rot="-5400000">
                <a:off x="3634613" y="136686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21" name="Google Shape;17521;p18"/>
              <p:cNvSpPr/>
              <p:nvPr/>
            </p:nvSpPr>
            <p:spPr>
              <a:xfrm rot="-5400000">
                <a:off x="3569675" y="138910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22" name="Google Shape;17522;p18"/>
              <p:cNvSpPr/>
              <p:nvPr/>
            </p:nvSpPr>
            <p:spPr>
              <a:xfrm rot="-5400000">
                <a:off x="3529963" y="137311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23" name="Google Shape;17523;p18"/>
              <p:cNvSpPr/>
              <p:nvPr/>
            </p:nvSpPr>
            <p:spPr>
              <a:xfrm rot="-5400000">
                <a:off x="3530738" y="1407438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416" y="0"/>
                    </a:moveTo>
                    <a:cubicBezTo>
                      <a:pt x="319" y="0"/>
                      <a:pt x="237" y="36"/>
                      <a:pt x="174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4" y="1518"/>
                      <a:pt x="1526" y="1518"/>
                    </a:cubicBezTo>
                    <a:cubicBezTo>
                      <a:pt x="1549" y="1518"/>
                      <a:pt x="1570" y="1517"/>
                      <a:pt x="1589" y="1514"/>
                    </a:cubicBezTo>
                    <a:cubicBezTo>
                      <a:pt x="1623" y="1290"/>
                      <a:pt x="1433" y="737"/>
                      <a:pt x="1054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24" name="Google Shape;17524;p18"/>
              <p:cNvSpPr/>
              <p:nvPr/>
            </p:nvSpPr>
            <p:spPr>
              <a:xfrm rot="-5400000">
                <a:off x="3553925" y="142467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25" name="Google Shape;17525;p18"/>
              <p:cNvSpPr/>
              <p:nvPr/>
            </p:nvSpPr>
            <p:spPr>
              <a:xfrm rot="-5400000">
                <a:off x="3554150" y="134895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26" name="Google Shape;17526;p18"/>
              <p:cNvSpPr/>
              <p:nvPr/>
            </p:nvSpPr>
            <p:spPr>
              <a:xfrm rot="-5400000">
                <a:off x="3530750" y="13504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4" y="0"/>
                    </a:moveTo>
                    <a:cubicBezTo>
                      <a:pt x="1021" y="0"/>
                      <a:pt x="804" y="106"/>
                      <a:pt x="553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27" name="Google Shape;17527;p18"/>
              <p:cNvSpPr/>
              <p:nvPr/>
            </p:nvSpPr>
            <p:spPr>
              <a:xfrm rot="-5400000">
                <a:off x="3634363" y="153576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28" name="Google Shape;17528;p18"/>
              <p:cNvSpPr/>
              <p:nvPr/>
            </p:nvSpPr>
            <p:spPr>
              <a:xfrm rot="-5400000">
                <a:off x="3671950" y="1521550"/>
                <a:ext cx="2202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003" extrusionOk="0">
                    <a:moveTo>
                      <a:pt x="449" y="0"/>
                    </a:moveTo>
                    <a:cubicBezTo>
                      <a:pt x="259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691" y="2002"/>
                      <a:pt x="880" y="1743"/>
                      <a:pt x="880" y="1191"/>
                    </a:cubicBezTo>
                    <a:cubicBezTo>
                      <a:pt x="880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29" name="Google Shape;17529;p18"/>
              <p:cNvSpPr/>
              <p:nvPr/>
            </p:nvSpPr>
            <p:spPr>
              <a:xfrm rot="-5400000">
                <a:off x="3652625" y="14989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192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30" name="Google Shape;17530;p18"/>
              <p:cNvSpPr/>
              <p:nvPr/>
            </p:nvSpPr>
            <p:spPr>
              <a:xfrm rot="-5400000">
                <a:off x="3619938" y="14971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31" name="Google Shape;17531;p18"/>
              <p:cNvSpPr/>
              <p:nvPr/>
            </p:nvSpPr>
            <p:spPr>
              <a:xfrm rot="-5400000">
                <a:off x="3620150" y="157290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32" name="Google Shape;17532;p18"/>
              <p:cNvSpPr/>
              <p:nvPr/>
            </p:nvSpPr>
            <p:spPr>
              <a:xfrm rot="-5400000">
                <a:off x="3652625" y="15558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37" y="1484"/>
                      <a:pt x="323" y="1520"/>
                      <a:pt x="424" y="1520"/>
                    </a:cubicBezTo>
                    <a:cubicBezTo>
                      <a:pt x="596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33" name="Google Shape;17533;p18"/>
              <p:cNvSpPr/>
              <p:nvPr/>
            </p:nvSpPr>
            <p:spPr>
              <a:xfrm rot="-5400000">
                <a:off x="3493075" y="146740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34" name="Google Shape;17534;p18"/>
              <p:cNvSpPr/>
              <p:nvPr/>
            </p:nvSpPr>
            <p:spPr>
              <a:xfrm rot="-5400000">
                <a:off x="3490500" y="159900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35" name="Google Shape;17535;p18"/>
              <p:cNvSpPr/>
              <p:nvPr/>
            </p:nvSpPr>
            <p:spPr>
              <a:xfrm rot="-5400000">
                <a:off x="3576138" y="120698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36" name="Google Shape;17536;p18"/>
              <p:cNvSpPr/>
              <p:nvPr/>
            </p:nvSpPr>
            <p:spPr>
              <a:xfrm rot="-5400000">
                <a:off x="3634600" y="105877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37" name="Google Shape;17537;p18"/>
              <p:cNvSpPr/>
              <p:nvPr/>
            </p:nvSpPr>
            <p:spPr>
              <a:xfrm rot="-5400000">
                <a:off x="3569663" y="1081013"/>
                <a:ext cx="1860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4" h="725" extrusionOk="0">
                    <a:moveTo>
                      <a:pt x="381" y="0"/>
                    </a:moveTo>
                    <a:cubicBezTo>
                      <a:pt x="174" y="0"/>
                      <a:pt x="1" y="155"/>
                      <a:pt x="1" y="363"/>
                    </a:cubicBezTo>
                    <a:cubicBezTo>
                      <a:pt x="1" y="570"/>
                      <a:pt x="174" y="725"/>
                      <a:pt x="381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38" name="Google Shape;17538;p18"/>
              <p:cNvSpPr/>
              <p:nvPr/>
            </p:nvSpPr>
            <p:spPr>
              <a:xfrm rot="-5400000">
                <a:off x="3529963" y="106503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39" name="Google Shape;17539;p18"/>
              <p:cNvSpPr/>
              <p:nvPr/>
            </p:nvSpPr>
            <p:spPr>
              <a:xfrm rot="-5400000">
                <a:off x="3530538" y="109956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433" y="0"/>
                    </a:moveTo>
                    <a:cubicBezTo>
                      <a:pt x="335" y="0"/>
                      <a:pt x="253" y="36"/>
                      <a:pt x="190" y="99"/>
                    </a:cubicBezTo>
                    <a:cubicBezTo>
                      <a:pt x="0" y="289"/>
                      <a:pt x="52" y="599"/>
                      <a:pt x="432" y="979"/>
                    </a:cubicBezTo>
                    <a:cubicBezTo>
                      <a:pt x="796" y="1343"/>
                      <a:pt x="1290" y="1518"/>
                      <a:pt x="1529" y="1518"/>
                    </a:cubicBezTo>
                    <a:cubicBezTo>
                      <a:pt x="1551" y="1518"/>
                      <a:pt x="1571" y="1517"/>
                      <a:pt x="1588" y="1514"/>
                    </a:cubicBezTo>
                    <a:cubicBezTo>
                      <a:pt x="1640" y="1290"/>
                      <a:pt x="1450" y="737"/>
                      <a:pt x="1070" y="358"/>
                    </a:cubicBezTo>
                    <a:cubicBezTo>
                      <a:pt x="819" y="106"/>
                      <a:pt x="602" y="0"/>
                      <a:pt x="43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40" name="Google Shape;17540;p18"/>
              <p:cNvSpPr/>
              <p:nvPr/>
            </p:nvSpPr>
            <p:spPr>
              <a:xfrm rot="-5400000">
                <a:off x="3553925" y="11166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41" name="Google Shape;17541;p18"/>
              <p:cNvSpPr/>
              <p:nvPr/>
            </p:nvSpPr>
            <p:spPr>
              <a:xfrm rot="-5400000">
                <a:off x="3554138" y="104086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42" name="Google Shape;17542;p18"/>
              <p:cNvSpPr/>
              <p:nvPr/>
            </p:nvSpPr>
            <p:spPr>
              <a:xfrm rot="-5400000">
                <a:off x="3530538" y="104261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1207" y="0"/>
                    </a:moveTo>
                    <a:cubicBezTo>
                      <a:pt x="1038" y="0"/>
                      <a:pt x="821" y="106"/>
                      <a:pt x="570" y="358"/>
                    </a:cubicBezTo>
                    <a:cubicBezTo>
                      <a:pt x="190" y="737"/>
                      <a:pt x="0" y="1307"/>
                      <a:pt x="52" y="1514"/>
                    </a:cubicBezTo>
                    <a:cubicBezTo>
                      <a:pt x="69" y="1517"/>
                      <a:pt x="89" y="1518"/>
                      <a:pt x="111" y="1518"/>
                    </a:cubicBezTo>
                    <a:cubicBezTo>
                      <a:pt x="350" y="1518"/>
                      <a:pt x="844" y="1343"/>
                      <a:pt x="1208" y="979"/>
                    </a:cubicBezTo>
                    <a:cubicBezTo>
                      <a:pt x="1605" y="599"/>
                      <a:pt x="1640" y="289"/>
                      <a:pt x="1450" y="99"/>
                    </a:cubicBezTo>
                    <a:cubicBezTo>
                      <a:pt x="1387" y="36"/>
                      <a:pt x="1305" y="0"/>
                      <a:pt x="120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43" name="Google Shape;17543;p18"/>
              <p:cNvSpPr/>
              <p:nvPr/>
            </p:nvSpPr>
            <p:spPr>
              <a:xfrm rot="-5400000">
                <a:off x="3634363" y="122768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31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44" name="Google Shape;17544;p18"/>
              <p:cNvSpPr/>
              <p:nvPr/>
            </p:nvSpPr>
            <p:spPr>
              <a:xfrm rot="-5400000">
                <a:off x="3671725" y="121325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45" name="Google Shape;17545;p18"/>
              <p:cNvSpPr/>
              <p:nvPr/>
            </p:nvSpPr>
            <p:spPr>
              <a:xfrm rot="-5400000">
                <a:off x="3652638" y="119081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1" y="1"/>
                      <a:pt x="52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46" name="Google Shape;17546;p18"/>
              <p:cNvSpPr/>
              <p:nvPr/>
            </p:nvSpPr>
            <p:spPr>
              <a:xfrm rot="-5400000">
                <a:off x="3620163" y="1189313"/>
                <a:ext cx="496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49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47" name="Google Shape;17547;p18"/>
              <p:cNvSpPr/>
              <p:nvPr/>
            </p:nvSpPr>
            <p:spPr>
              <a:xfrm rot="-5400000">
                <a:off x="3620150" y="126482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48" name="Google Shape;17548;p18"/>
              <p:cNvSpPr/>
              <p:nvPr/>
            </p:nvSpPr>
            <p:spPr>
              <a:xfrm rot="-5400000">
                <a:off x="3652625" y="124777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6" y="937"/>
                      <a:pt x="1" y="1247"/>
                      <a:pt x="174" y="1420"/>
                    </a:cubicBezTo>
                    <a:cubicBezTo>
                      <a:pt x="238" y="1484"/>
                      <a:pt x="323" y="1520"/>
                      <a:pt x="424" y="1520"/>
                    </a:cubicBezTo>
                    <a:cubicBezTo>
                      <a:pt x="597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49" name="Google Shape;17549;p18"/>
              <p:cNvSpPr/>
              <p:nvPr/>
            </p:nvSpPr>
            <p:spPr>
              <a:xfrm rot="-5400000">
                <a:off x="3493088" y="115931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50" name="Google Shape;17550;p18"/>
              <p:cNvSpPr/>
              <p:nvPr/>
            </p:nvSpPr>
            <p:spPr>
              <a:xfrm rot="-5400000">
                <a:off x="3490288" y="12907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23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51" name="Google Shape;17551;p18"/>
              <p:cNvSpPr/>
              <p:nvPr/>
            </p:nvSpPr>
            <p:spPr>
              <a:xfrm rot="-5400000">
                <a:off x="3483600" y="3350425"/>
                <a:ext cx="103150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574" extrusionOk="0">
                    <a:moveTo>
                      <a:pt x="2089" y="0"/>
                    </a:moveTo>
                    <a:lnTo>
                      <a:pt x="363" y="1778"/>
                    </a:lnTo>
                    <a:cubicBezTo>
                      <a:pt x="156" y="1968"/>
                      <a:pt x="35" y="2227"/>
                      <a:pt x="35" y="2503"/>
                    </a:cubicBezTo>
                    <a:cubicBezTo>
                      <a:pt x="1" y="3090"/>
                      <a:pt x="467" y="3573"/>
                      <a:pt x="1054" y="3573"/>
                    </a:cubicBezTo>
                    <a:cubicBezTo>
                      <a:pt x="1620" y="3573"/>
                      <a:pt x="2074" y="3123"/>
                      <a:pt x="2074" y="2564"/>
                    </a:cubicBezTo>
                    <a:lnTo>
                      <a:pt x="2074" y="2564"/>
                    </a:lnTo>
                    <a:cubicBezTo>
                      <a:pt x="2106" y="3106"/>
                      <a:pt x="2558" y="3539"/>
                      <a:pt x="3090" y="3539"/>
                    </a:cubicBezTo>
                    <a:cubicBezTo>
                      <a:pt x="3660" y="3539"/>
                      <a:pt x="4126" y="3073"/>
                      <a:pt x="4126" y="2503"/>
                    </a:cubicBezTo>
                    <a:cubicBezTo>
                      <a:pt x="4126" y="2227"/>
                      <a:pt x="4005" y="1968"/>
                      <a:pt x="3815" y="1778"/>
                    </a:cubicBezTo>
                    <a:lnTo>
                      <a:pt x="208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52" name="Google Shape;17552;p18"/>
              <p:cNvSpPr/>
              <p:nvPr/>
            </p:nvSpPr>
            <p:spPr>
              <a:xfrm rot="-5400000">
                <a:off x="3638525" y="3205025"/>
                <a:ext cx="1074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0" y="1259"/>
                      <a:pt x="535" y="1777"/>
                    </a:cubicBezTo>
                    <a:lnTo>
                      <a:pt x="2261" y="3537"/>
                    </a:lnTo>
                    <a:lnTo>
                      <a:pt x="3987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0" y="12"/>
                      <a:pt x="2261" y="353"/>
                      <a:pt x="2261" y="1035"/>
                    </a:cubicBezTo>
                    <a:cubicBezTo>
                      <a:pt x="2261" y="440"/>
                      <a:pt x="1784" y="0"/>
                      <a:pt x="12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53" name="Google Shape;17553;p18"/>
              <p:cNvSpPr/>
              <p:nvPr/>
            </p:nvSpPr>
            <p:spPr>
              <a:xfrm rot="-5400000">
                <a:off x="3481000" y="3039750"/>
                <a:ext cx="107475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9" extrusionOk="0">
                    <a:moveTo>
                      <a:pt x="2055" y="0"/>
                    </a:moveTo>
                    <a:lnTo>
                      <a:pt x="329" y="1778"/>
                    </a:lnTo>
                    <a:cubicBezTo>
                      <a:pt x="121" y="1968"/>
                      <a:pt x="1" y="2227"/>
                      <a:pt x="1" y="2503"/>
                    </a:cubicBezTo>
                    <a:cubicBezTo>
                      <a:pt x="1" y="3073"/>
                      <a:pt x="467" y="3539"/>
                      <a:pt x="1019" y="3539"/>
                    </a:cubicBezTo>
                    <a:cubicBezTo>
                      <a:pt x="1580" y="3539"/>
                      <a:pt x="2041" y="3086"/>
                      <a:pt x="2054" y="2527"/>
                    </a:cubicBezTo>
                    <a:lnTo>
                      <a:pt x="2054" y="2527"/>
                    </a:lnTo>
                    <a:cubicBezTo>
                      <a:pt x="2054" y="3110"/>
                      <a:pt x="2533" y="3537"/>
                      <a:pt x="3066" y="3537"/>
                    </a:cubicBezTo>
                    <a:cubicBezTo>
                      <a:pt x="3199" y="3537"/>
                      <a:pt x="3336" y="3510"/>
                      <a:pt x="3470" y="3452"/>
                    </a:cubicBezTo>
                    <a:cubicBezTo>
                      <a:pt x="4143" y="3176"/>
                      <a:pt x="4298" y="2279"/>
                      <a:pt x="3781" y="1778"/>
                    </a:cubicBezTo>
                    <a:lnTo>
                      <a:pt x="205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54" name="Google Shape;17554;p18"/>
              <p:cNvSpPr/>
              <p:nvPr/>
            </p:nvSpPr>
            <p:spPr>
              <a:xfrm rot="-5400000">
                <a:off x="3638513" y="289693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85" y="0"/>
                      <a:pt x="12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55" name="Google Shape;17555;p18"/>
              <p:cNvSpPr/>
              <p:nvPr/>
            </p:nvSpPr>
            <p:spPr>
              <a:xfrm rot="-5400000">
                <a:off x="3481013" y="2731663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8" y="3539"/>
                    </a:cubicBezTo>
                    <a:cubicBezTo>
                      <a:pt x="1588" y="3539"/>
                      <a:pt x="2037" y="3073"/>
                      <a:pt x="2037" y="2503"/>
                    </a:cubicBezTo>
                    <a:cubicBezTo>
                      <a:pt x="2037" y="3098"/>
                      <a:pt x="2513" y="3537"/>
                      <a:pt x="3058" y="3537"/>
                    </a:cubicBezTo>
                    <a:cubicBezTo>
                      <a:pt x="3193" y="3537"/>
                      <a:pt x="3332" y="3510"/>
                      <a:pt x="3469" y="3452"/>
                    </a:cubicBezTo>
                    <a:cubicBezTo>
                      <a:pt x="4142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56" name="Google Shape;17556;p18"/>
              <p:cNvSpPr/>
              <p:nvPr/>
            </p:nvSpPr>
            <p:spPr>
              <a:xfrm rot="-5400000">
                <a:off x="3638513" y="2588863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95" y="1570"/>
                      <a:pt x="4299" y="1311"/>
                      <a:pt x="4299" y="1035"/>
                    </a:cubicBezTo>
                    <a:cubicBezTo>
                      <a:pt x="4299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85" y="0"/>
                      <a:pt x="12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57" name="Google Shape;17557;p18"/>
              <p:cNvSpPr/>
              <p:nvPr/>
            </p:nvSpPr>
            <p:spPr>
              <a:xfrm rot="-5400000">
                <a:off x="3481013" y="242358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88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9" y="3537"/>
                    </a:cubicBezTo>
                    <a:cubicBezTo>
                      <a:pt x="3193" y="3537"/>
                      <a:pt x="3332" y="3510"/>
                      <a:pt x="3470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58" name="Google Shape;17558;p18"/>
              <p:cNvSpPr/>
              <p:nvPr/>
            </p:nvSpPr>
            <p:spPr>
              <a:xfrm rot="-5400000">
                <a:off x="3638525" y="2280775"/>
                <a:ext cx="1074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8" extrusionOk="0">
                    <a:moveTo>
                      <a:pt x="1233" y="0"/>
                    </a:moveTo>
                    <a:cubicBezTo>
                      <a:pt x="1099" y="0"/>
                      <a:pt x="962" y="27"/>
                      <a:pt x="829" y="85"/>
                    </a:cubicBezTo>
                    <a:cubicBezTo>
                      <a:pt x="156" y="379"/>
                      <a:pt x="0" y="1259"/>
                      <a:pt x="535" y="1777"/>
                    </a:cubicBezTo>
                    <a:lnTo>
                      <a:pt x="2261" y="3537"/>
                    </a:lnTo>
                    <a:lnTo>
                      <a:pt x="3987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0" y="12"/>
                      <a:pt x="2261" y="353"/>
                      <a:pt x="2261" y="1035"/>
                    </a:cubicBezTo>
                    <a:cubicBezTo>
                      <a:pt x="2261" y="440"/>
                      <a:pt x="1773" y="0"/>
                      <a:pt x="123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59" name="Google Shape;17559;p18"/>
              <p:cNvSpPr/>
              <p:nvPr/>
            </p:nvSpPr>
            <p:spPr>
              <a:xfrm rot="-5400000">
                <a:off x="3483600" y="2118075"/>
                <a:ext cx="103150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574" extrusionOk="0">
                    <a:moveTo>
                      <a:pt x="2071" y="0"/>
                    </a:moveTo>
                    <a:lnTo>
                      <a:pt x="345" y="1778"/>
                    </a:lnTo>
                    <a:cubicBezTo>
                      <a:pt x="155" y="1968"/>
                      <a:pt x="35" y="2227"/>
                      <a:pt x="35" y="2503"/>
                    </a:cubicBezTo>
                    <a:cubicBezTo>
                      <a:pt x="0" y="3090"/>
                      <a:pt x="466" y="3573"/>
                      <a:pt x="1053" y="3573"/>
                    </a:cubicBezTo>
                    <a:cubicBezTo>
                      <a:pt x="1619" y="3573"/>
                      <a:pt x="2073" y="3123"/>
                      <a:pt x="2073" y="2564"/>
                    </a:cubicBezTo>
                    <a:lnTo>
                      <a:pt x="2073" y="2564"/>
                    </a:lnTo>
                    <a:cubicBezTo>
                      <a:pt x="2105" y="3106"/>
                      <a:pt x="2557" y="3539"/>
                      <a:pt x="3090" y="3539"/>
                    </a:cubicBezTo>
                    <a:cubicBezTo>
                      <a:pt x="3659" y="3539"/>
                      <a:pt x="4125" y="3073"/>
                      <a:pt x="4125" y="2503"/>
                    </a:cubicBezTo>
                    <a:cubicBezTo>
                      <a:pt x="4125" y="2227"/>
                      <a:pt x="4004" y="1968"/>
                      <a:pt x="3797" y="1778"/>
                    </a:cubicBezTo>
                    <a:lnTo>
                      <a:pt x="207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60" name="Google Shape;17560;p18"/>
              <p:cNvSpPr/>
              <p:nvPr/>
            </p:nvSpPr>
            <p:spPr>
              <a:xfrm rot="-5400000">
                <a:off x="3638513" y="197268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3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61" name="Google Shape;17561;p18"/>
              <p:cNvSpPr/>
              <p:nvPr/>
            </p:nvSpPr>
            <p:spPr>
              <a:xfrm rot="-5400000">
                <a:off x="3481013" y="1807413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8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3" y="3537"/>
                      <a:pt x="3049" y="3537"/>
                    </a:cubicBezTo>
                    <a:cubicBezTo>
                      <a:pt x="3182" y="3537"/>
                      <a:pt x="3318" y="3510"/>
                      <a:pt x="3452" y="3452"/>
                    </a:cubicBezTo>
                    <a:cubicBezTo>
                      <a:pt x="4142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62" name="Google Shape;17562;p18"/>
              <p:cNvSpPr/>
              <p:nvPr/>
            </p:nvSpPr>
            <p:spPr>
              <a:xfrm rot="-5400000">
                <a:off x="3638513" y="1664613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4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8" y="1570"/>
                      <a:pt x="4299" y="1311"/>
                      <a:pt x="4299" y="1035"/>
                    </a:cubicBezTo>
                    <a:cubicBezTo>
                      <a:pt x="4299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63" name="Google Shape;17563;p18"/>
              <p:cNvSpPr/>
              <p:nvPr/>
            </p:nvSpPr>
            <p:spPr>
              <a:xfrm rot="-5400000">
                <a:off x="3481013" y="149933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2" y="3537"/>
                      <a:pt x="3319" y="3510"/>
                      <a:pt x="3452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64" name="Google Shape;17564;p18"/>
              <p:cNvSpPr/>
              <p:nvPr/>
            </p:nvSpPr>
            <p:spPr>
              <a:xfrm rot="-5400000">
                <a:off x="3637638" y="1355638"/>
                <a:ext cx="108325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333" h="3574" extrusionOk="0">
                    <a:moveTo>
                      <a:pt x="3280" y="1"/>
                    </a:moveTo>
                    <a:cubicBezTo>
                      <a:pt x="2714" y="1"/>
                      <a:pt x="2260" y="450"/>
                      <a:pt x="2259" y="1008"/>
                    </a:cubicBezTo>
                    <a:lnTo>
                      <a:pt x="2259" y="1008"/>
                    </a:lnTo>
                    <a:cubicBezTo>
                      <a:pt x="2227" y="445"/>
                      <a:pt x="1754" y="36"/>
                      <a:pt x="1233" y="36"/>
                    </a:cubicBezTo>
                    <a:cubicBezTo>
                      <a:pt x="1099" y="36"/>
                      <a:pt x="962" y="63"/>
                      <a:pt x="829" y="121"/>
                    </a:cubicBezTo>
                    <a:cubicBezTo>
                      <a:pt x="156" y="415"/>
                      <a:pt x="0" y="1295"/>
                      <a:pt x="535" y="1813"/>
                    </a:cubicBezTo>
                    <a:lnTo>
                      <a:pt x="2261" y="3573"/>
                    </a:lnTo>
                    <a:lnTo>
                      <a:pt x="3987" y="1813"/>
                    </a:lnTo>
                    <a:cubicBezTo>
                      <a:pt x="4177" y="1606"/>
                      <a:pt x="4298" y="1347"/>
                      <a:pt x="4298" y="1071"/>
                    </a:cubicBezTo>
                    <a:cubicBezTo>
                      <a:pt x="4332" y="484"/>
                      <a:pt x="3866" y="1"/>
                      <a:pt x="32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65" name="Google Shape;17565;p18"/>
              <p:cNvSpPr/>
              <p:nvPr/>
            </p:nvSpPr>
            <p:spPr>
              <a:xfrm rot="-5400000">
                <a:off x="3481000" y="1191250"/>
                <a:ext cx="107475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1" y="2227"/>
                      <a:pt x="1" y="2503"/>
                    </a:cubicBezTo>
                    <a:cubicBezTo>
                      <a:pt x="1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3" y="3537"/>
                      <a:pt x="3319" y="3510"/>
                      <a:pt x="3453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66" name="Google Shape;17566;p18"/>
              <p:cNvSpPr/>
              <p:nvPr/>
            </p:nvSpPr>
            <p:spPr>
              <a:xfrm rot="-5400000">
                <a:off x="3638513" y="104843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3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567" name="Google Shape;17567;p18"/>
          <p:cNvGrpSpPr/>
          <p:nvPr/>
        </p:nvGrpSpPr>
        <p:grpSpPr>
          <a:xfrm>
            <a:off x="11346421" y="640443"/>
            <a:ext cx="279132" cy="5577101"/>
            <a:chOff x="390765" y="480344"/>
            <a:chExt cx="209349" cy="4182826"/>
          </a:xfrm>
        </p:grpSpPr>
        <p:grpSp>
          <p:nvGrpSpPr>
            <p:cNvPr id="17568" name="Google Shape;17568;p18"/>
            <p:cNvGrpSpPr/>
            <p:nvPr/>
          </p:nvGrpSpPr>
          <p:grpSpPr>
            <a:xfrm>
              <a:off x="390765" y="480344"/>
              <a:ext cx="209349" cy="2091451"/>
              <a:chOff x="3490500" y="1025550"/>
              <a:chExt cx="245975" cy="2457350"/>
            </a:xfrm>
          </p:grpSpPr>
          <p:sp>
            <p:nvSpPr>
              <p:cNvPr id="17569" name="Google Shape;17569;p18"/>
              <p:cNvSpPr/>
              <p:nvPr/>
            </p:nvSpPr>
            <p:spPr>
              <a:xfrm rot="-5400000">
                <a:off x="2387175" y="2246225"/>
                <a:ext cx="2457350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98294" h="640" extrusionOk="0">
                    <a:moveTo>
                      <a:pt x="0" y="1"/>
                    </a:moveTo>
                    <a:lnTo>
                      <a:pt x="0" y="640"/>
                    </a:lnTo>
                    <a:lnTo>
                      <a:pt x="98293" y="640"/>
                    </a:lnTo>
                    <a:lnTo>
                      <a:pt x="9829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70" name="Google Shape;17570;p18"/>
              <p:cNvSpPr/>
              <p:nvPr/>
            </p:nvSpPr>
            <p:spPr>
              <a:xfrm rot="-5400000">
                <a:off x="3576150" y="336357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71" name="Google Shape;17571;p18"/>
              <p:cNvSpPr/>
              <p:nvPr/>
            </p:nvSpPr>
            <p:spPr>
              <a:xfrm rot="-5400000">
                <a:off x="3634613" y="321536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72" name="Google Shape;17572;p18"/>
              <p:cNvSpPr/>
              <p:nvPr/>
            </p:nvSpPr>
            <p:spPr>
              <a:xfrm rot="-5400000">
                <a:off x="3569888" y="323738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1" y="155"/>
                      <a:pt x="1" y="363"/>
                    </a:cubicBezTo>
                    <a:cubicBezTo>
                      <a:pt x="1" y="570"/>
                      <a:pt x="156" y="725"/>
                      <a:pt x="363" y="725"/>
                    </a:cubicBezTo>
                    <a:cubicBezTo>
                      <a:pt x="553" y="725"/>
                      <a:pt x="726" y="570"/>
                      <a:pt x="726" y="363"/>
                    </a:cubicBezTo>
                    <a:cubicBezTo>
                      <a:pt x="726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73" name="Google Shape;17573;p18"/>
              <p:cNvSpPr/>
              <p:nvPr/>
            </p:nvSpPr>
            <p:spPr>
              <a:xfrm rot="-5400000">
                <a:off x="3529975" y="3221625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708" y="1"/>
                      <a:pt x="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74" name="Google Shape;17574;p18"/>
              <p:cNvSpPr/>
              <p:nvPr/>
            </p:nvSpPr>
            <p:spPr>
              <a:xfrm rot="-5400000">
                <a:off x="3530738" y="3255938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416" y="0"/>
                    </a:moveTo>
                    <a:cubicBezTo>
                      <a:pt x="319" y="0"/>
                      <a:pt x="237" y="36"/>
                      <a:pt x="174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4" y="1518"/>
                      <a:pt x="1526" y="1518"/>
                    </a:cubicBezTo>
                    <a:cubicBezTo>
                      <a:pt x="1549" y="1518"/>
                      <a:pt x="1570" y="1517"/>
                      <a:pt x="1589" y="1514"/>
                    </a:cubicBezTo>
                    <a:cubicBezTo>
                      <a:pt x="1623" y="1290"/>
                      <a:pt x="1451" y="737"/>
                      <a:pt x="1054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75" name="Google Shape;17575;p18"/>
              <p:cNvSpPr/>
              <p:nvPr/>
            </p:nvSpPr>
            <p:spPr>
              <a:xfrm rot="-5400000">
                <a:off x="3553925" y="327317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812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812" y="898"/>
                    </a:cubicBezTo>
                    <a:cubicBezTo>
                      <a:pt x="1364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8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76" name="Google Shape;17576;p18"/>
              <p:cNvSpPr/>
              <p:nvPr/>
            </p:nvSpPr>
            <p:spPr>
              <a:xfrm rot="-5400000">
                <a:off x="3554150" y="319745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77" name="Google Shape;17577;p18"/>
              <p:cNvSpPr/>
              <p:nvPr/>
            </p:nvSpPr>
            <p:spPr>
              <a:xfrm rot="-5400000">
                <a:off x="3530750" y="31989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5" y="0"/>
                    </a:moveTo>
                    <a:cubicBezTo>
                      <a:pt x="1023" y="0"/>
                      <a:pt x="810" y="106"/>
                      <a:pt x="570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3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78" name="Google Shape;17578;p18"/>
              <p:cNvSpPr/>
              <p:nvPr/>
            </p:nvSpPr>
            <p:spPr>
              <a:xfrm rot="-5400000">
                <a:off x="3634150" y="3384050"/>
                <a:ext cx="216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73" y="728"/>
                      <a:pt x="363" y="728"/>
                    </a:cubicBezTo>
                    <a:cubicBezTo>
                      <a:pt x="691" y="728"/>
                      <a:pt x="863" y="348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79" name="Google Shape;17579;p18"/>
              <p:cNvSpPr/>
              <p:nvPr/>
            </p:nvSpPr>
            <p:spPr>
              <a:xfrm rot="-5400000">
                <a:off x="3671738" y="3369838"/>
                <a:ext cx="2245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003" extrusionOk="0">
                    <a:moveTo>
                      <a:pt x="449" y="0"/>
                    </a:moveTo>
                    <a:cubicBezTo>
                      <a:pt x="276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80" name="Google Shape;17580;p18"/>
              <p:cNvSpPr/>
              <p:nvPr/>
            </p:nvSpPr>
            <p:spPr>
              <a:xfrm rot="-5400000">
                <a:off x="3652625" y="33474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81" name="Google Shape;17581;p18"/>
              <p:cNvSpPr/>
              <p:nvPr/>
            </p:nvSpPr>
            <p:spPr>
              <a:xfrm rot="-5400000">
                <a:off x="3620163" y="3345463"/>
                <a:ext cx="496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8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49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82" name="Google Shape;17582;p18"/>
              <p:cNvSpPr/>
              <p:nvPr/>
            </p:nvSpPr>
            <p:spPr>
              <a:xfrm rot="-5400000">
                <a:off x="3620150" y="342140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82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83" name="Google Shape;17583;p18"/>
              <p:cNvSpPr/>
              <p:nvPr/>
            </p:nvSpPr>
            <p:spPr>
              <a:xfrm rot="-5400000">
                <a:off x="3652625" y="34043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1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84" name="Google Shape;17584;p18"/>
              <p:cNvSpPr/>
              <p:nvPr/>
            </p:nvSpPr>
            <p:spPr>
              <a:xfrm rot="-5400000">
                <a:off x="3492863" y="331568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70" y="1"/>
                    </a:moveTo>
                    <a:cubicBezTo>
                      <a:pt x="1" y="1"/>
                      <a:pt x="1" y="864"/>
                      <a:pt x="570" y="864"/>
                    </a:cubicBezTo>
                    <a:cubicBezTo>
                      <a:pt x="1123" y="864"/>
                      <a:pt x="1105" y="1"/>
                      <a:pt x="57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85" name="Google Shape;17585;p18"/>
              <p:cNvSpPr/>
              <p:nvPr/>
            </p:nvSpPr>
            <p:spPr>
              <a:xfrm rot="-5400000">
                <a:off x="3490288" y="344728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0" y="0"/>
                      <a:pt x="0" y="863"/>
                      <a:pt x="553" y="863"/>
                    </a:cubicBezTo>
                    <a:cubicBezTo>
                      <a:pt x="1122" y="863"/>
                      <a:pt x="1122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86" name="Google Shape;17586;p18"/>
              <p:cNvSpPr/>
              <p:nvPr/>
            </p:nvSpPr>
            <p:spPr>
              <a:xfrm rot="-5400000">
                <a:off x="3576138" y="305548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87" name="Google Shape;17587;p18"/>
              <p:cNvSpPr/>
              <p:nvPr/>
            </p:nvSpPr>
            <p:spPr>
              <a:xfrm rot="-5400000">
                <a:off x="3634388" y="290706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88" name="Google Shape;17588;p18"/>
              <p:cNvSpPr/>
              <p:nvPr/>
            </p:nvSpPr>
            <p:spPr>
              <a:xfrm rot="-5400000">
                <a:off x="3569888" y="292928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5" y="0"/>
                      <a:pt x="0" y="155"/>
                      <a:pt x="0" y="363"/>
                    </a:cubicBezTo>
                    <a:cubicBezTo>
                      <a:pt x="0" y="570"/>
                      <a:pt x="155" y="725"/>
                      <a:pt x="363" y="725"/>
                    </a:cubicBezTo>
                    <a:cubicBezTo>
                      <a:pt x="552" y="725"/>
                      <a:pt x="725" y="570"/>
                      <a:pt x="725" y="363"/>
                    </a:cubicBezTo>
                    <a:cubicBezTo>
                      <a:pt x="725" y="155"/>
                      <a:pt x="552" y="0"/>
                      <a:pt x="3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89" name="Google Shape;17589;p18"/>
              <p:cNvSpPr/>
              <p:nvPr/>
            </p:nvSpPr>
            <p:spPr>
              <a:xfrm rot="-5400000">
                <a:off x="3529963" y="291353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90" name="Google Shape;17590;p18"/>
              <p:cNvSpPr/>
              <p:nvPr/>
            </p:nvSpPr>
            <p:spPr>
              <a:xfrm rot="-5400000">
                <a:off x="3530750" y="294785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0" y="289"/>
                      <a:pt x="35" y="599"/>
                      <a:pt x="414" y="979"/>
                    </a:cubicBezTo>
                    <a:cubicBezTo>
                      <a:pt x="778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91" name="Google Shape;17591;p18"/>
              <p:cNvSpPr/>
              <p:nvPr/>
            </p:nvSpPr>
            <p:spPr>
              <a:xfrm rot="-5400000">
                <a:off x="3553925" y="29651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812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60" y="898"/>
                      <a:pt x="812" y="898"/>
                    </a:cubicBezTo>
                    <a:cubicBezTo>
                      <a:pt x="1364" y="898"/>
                      <a:pt x="1882" y="639"/>
                      <a:pt x="2003" y="450"/>
                    </a:cubicBezTo>
                    <a:cubicBezTo>
                      <a:pt x="1882" y="277"/>
                      <a:pt x="1347" y="1"/>
                      <a:pt x="8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92" name="Google Shape;17592;p18"/>
              <p:cNvSpPr/>
              <p:nvPr/>
            </p:nvSpPr>
            <p:spPr>
              <a:xfrm rot="-5400000">
                <a:off x="3554138" y="288936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93" name="Google Shape;17593;p18"/>
              <p:cNvSpPr/>
              <p:nvPr/>
            </p:nvSpPr>
            <p:spPr>
              <a:xfrm rot="-5400000">
                <a:off x="3530750" y="28909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94" name="Google Shape;17594;p18"/>
              <p:cNvSpPr/>
              <p:nvPr/>
            </p:nvSpPr>
            <p:spPr>
              <a:xfrm rot="-5400000">
                <a:off x="3634150" y="3075975"/>
                <a:ext cx="216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73" y="728"/>
                      <a:pt x="363" y="728"/>
                    </a:cubicBezTo>
                    <a:cubicBezTo>
                      <a:pt x="691" y="728"/>
                      <a:pt x="864" y="348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95" name="Google Shape;17595;p18"/>
              <p:cNvSpPr/>
              <p:nvPr/>
            </p:nvSpPr>
            <p:spPr>
              <a:xfrm rot="-5400000">
                <a:off x="3671725" y="306175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39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96" name="Google Shape;17596;p18"/>
              <p:cNvSpPr/>
              <p:nvPr/>
            </p:nvSpPr>
            <p:spPr>
              <a:xfrm rot="-5400000">
                <a:off x="3652638" y="303931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1" y="1"/>
                      <a:pt x="52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20" y="1417"/>
                      <a:pt x="1035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8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97" name="Google Shape;17597;p18"/>
              <p:cNvSpPr/>
              <p:nvPr/>
            </p:nvSpPr>
            <p:spPr>
              <a:xfrm rot="-5400000">
                <a:off x="3619938" y="30375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56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3" y="898"/>
                      <a:pt x="2002" y="708"/>
                      <a:pt x="2002" y="449"/>
                    </a:cubicBezTo>
                    <a:cubicBezTo>
                      <a:pt x="2002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98" name="Google Shape;17598;p18"/>
              <p:cNvSpPr/>
              <p:nvPr/>
            </p:nvSpPr>
            <p:spPr>
              <a:xfrm rot="-5400000">
                <a:off x="3620150" y="311332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99" name="Google Shape;17599;p18"/>
              <p:cNvSpPr/>
              <p:nvPr/>
            </p:nvSpPr>
            <p:spPr>
              <a:xfrm rot="-5400000">
                <a:off x="3652625" y="309627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1" y="176"/>
                      <a:pt x="432" y="540"/>
                    </a:cubicBezTo>
                    <a:cubicBezTo>
                      <a:pt x="35" y="937"/>
                      <a:pt x="1" y="1247"/>
                      <a:pt x="174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2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00" name="Google Shape;17600;p18"/>
              <p:cNvSpPr/>
              <p:nvPr/>
            </p:nvSpPr>
            <p:spPr>
              <a:xfrm rot="-5400000">
                <a:off x="3493088" y="300781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01" name="Google Shape;17601;p18"/>
              <p:cNvSpPr/>
              <p:nvPr/>
            </p:nvSpPr>
            <p:spPr>
              <a:xfrm rot="-5400000">
                <a:off x="3490288" y="31392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23" y="863"/>
                      <a:pt x="1123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02" name="Google Shape;17602;p18"/>
              <p:cNvSpPr/>
              <p:nvPr/>
            </p:nvSpPr>
            <p:spPr>
              <a:xfrm rot="-5400000">
                <a:off x="3576138" y="274741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03" name="Google Shape;17603;p18"/>
              <p:cNvSpPr/>
              <p:nvPr/>
            </p:nvSpPr>
            <p:spPr>
              <a:xfrm rot="-5400000">
                <a:off x="3634600" y="2599200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40" y="2504"/>
                    </a:lnTo>
                    <a:lnTo>
                      <a:pt x="64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04" name="Google Shape;17604;p18"/>
              <p:cNvSpPr/>
              <p:nvPr/>
            </p:nvSpPr>
            <p:spPr>
              <a:xfrm rot="-5400000">
                <a:off x="3569888" y="262121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05" name="Google Shape;17605;p18"/>
              <p:cNvSpPr/>
              <p:nvPr/>
            </p:nvSpPr>
            <p:spPr>
              <a:xfrm rot="-5400000">
                <a:off x="3529975" y="260545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06" name="Google Shape;17606;p18"/>
              <p:cNvSpPr/>
              <p:nvPr/>
            </p:nvSpPr>
            <p:spPr>
              <a:xfrm rot="-5400000">
                <a:off x="3530750" y="26397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50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07" name="Google Shape;17607;p18"/>
              <p:cNvSpPr/>
              <p:nvPr/>
            </p:nvSpPr>
            <p:spPr>
              <a:xfrm rot="-5400000">
                <a:off x="3553925" y="26570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08" name="Google Shape;17608;p18"/>
              <p:cNvSpPr/>
              <p:nvPr/>
            </p:nvSpPr>
            <p:spPr>
              <a:xfrm rot="-5400000">
                <a:off x="3554138" y="258128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09" name="Google Shape;17609;p18"/>
              <p:cNvSpPr/>
              <p:nvPr/>
            </p:nvSpPr>
            <p:spPr>
              <a:xfrm rot="-5400000">
                <a:off x="3530738" y="258281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5" y="0"/>
                    </a:moveTo>
                    <a:cubicBezTo>
                      <a:pt x="1022" y="0"/>
                      <a:pt x="805" y="106"/>
                      <a:pt x="553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10" name="Google Shape;17610;p18"/>
              <p:cNvSpPr/>
              <p:nvPr/>
            </p:nvSpPr>
            <p:spPr>
              <a:xfrm rot="-5400000">
                <a:off x="3634375" y="2768100"/>
                <a:ext cx="211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728" extrusionOk="0">
                    <a:moveTo>
                      <a:pt x="368" y="1"/>
                    </a:moveTo>
                    <a:cubicBezTo>
                      <a:pt x="182" y="1"/>
                      <a:pt x="0" y="144"/>
                      <a:pt x="0" y="365"/>
                    </a:cubicBezTo>
                    <a:cubicBezTo>
                      <a:pt x="0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11" name="Google Shape;17611;p18"/>
              <p:cNvSpPr/>
              <p:nvPr/>
            </p:nvSpPr>
            <p:spPr>
              <a:xfrm rot="-5400000">
                <a:off x="3671725" y="2753675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50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50" y="2002"/>
                    </a:cubicBezTo>
                    <a:cubicBezTo>
                      <a:pt x="709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12" name="Google Shape;17612;p18"/>
              <p:cNvSpPr/>
              <p:nvPr/>
            </p:nvSpPr>
            <p:spPr>
              <a:xfrm rot="-5400000">
                <a:off x="3652638" y="273123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2" y="1"/>
                      <a:pt x="52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20" y="1417"/>
                      <a:pt x="1035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9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13" name="Google Shape;17613;p18"/>
              <p:cNvSpPr/>
              <p:nvPr/>
            </p:nvSpPr>
            <p:spPr>
              <a:xfrm rot="-5400000">
                <a:off x="3619938" y="272951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14" name="Google Shape;17614;p18"/>
              <p:cNvSpPr/>
              <p:nvPr/>
            </p:nvSpPr>
            <p:spPr>
              <a:xfrm rot="-5400000">
                <a:off x="3620150" y="280525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3" y="1"/>
                      <a:pt x="1" y="208"/>
                      <a:pt x="1" y="449"/>
                    </a:cubicBezTo>
                    <a:cubicBezTo>
                      <a:pt x="1" y="708"/>
                      <a:pt x="243" y="898"/>
                      <a:pt x="795" y="898"/>
                    </a:cubicBezTo>
                    <a:cubicBezTo>
                      <a:pt x="1347" y="898"/>
                      <a:pt x="1882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15" name="Google Shape;17615;p18"/>
              <p:cNvSpPr/>
              <p:nvPr/>
            </p:nvSpPr>
            <p:spPr>
              <a:xfrm rot="-5400000">
                <a:off x="3652638" y="278818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1529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0" y="1247"/>
                      <a:pt x="173" y="1420"/>
                    </a:cubicBezTo>
                    <a:cubicBezTo>
                      <a:pt x="243" y="1484"/>
                      <a:pt x="330" y="1520"/>
                      <a:pt x="431" y="1520"/>
                    </a:cubicBezTo>
                    <a:cubicBezTo>
                      <a:pt x="603" y="1520"/>
                      <a:pt x="814" y="1417"/>
                      <a:pt x="1053" y="1178"/>
                    </a:cubicBezTo>
                    <a:cubicBezTo>
                      <a:pt x="1450" y="781"/>
                      <a:pt x="1623" y="229"/>
                      <a:pt x="1588" y="5"/>
                    </a:cubicBezTo>
                    <a:cubicBezTo>
                      <a:pt x="1571" y="2"/>
                      <a:pt x="1551" y="0"/>
                      <a:pt x="152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16" name="Google Shape;17616;p18"/>
              <p:cNvSpPr/>
              <p:nvPr/>
            </p:nvSpPr>
            <p:spPr>
              <a:xfrm rot="-5400000">
                <a:off x="3493088" y="269973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3" y="1"/>
                    </a:moveTo>
                    <a:cubicBezTo>
                      <a:pt x="0" y="1"/>
                      <a:pt x="0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17" name="Google Shape;17617;p18"/>
              <p:cNvSpPr/>
              <p:nvPr/>
            </p:nvSpPr>
            <p:spPr>
              <a:xfrm rot="-5400000">
                <a:off x="3490288" y="28311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2" y="0"/>
                    </a:moveTo>
                    <a:cubicBezTo>
                      <a:pt x="0" y="0"/>
                      <a:pt x="0" y="863"/>
                      <a:pt x="552" y="863"/>
                    </a:cubicBezTo>
                    <a:cubicBezTo>
                      <a:pt x="1122" y="863"/>
                      <a:pt x="1122" y="0"/>
                      <a:pt x="5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18" name="Google Shape;17618;p18"/>
              <p:cNvSpPr/>
              <p:nvPr/>
            </p:nvSpPr>
            <p:spPr>
              <a:xfrm rot="-5400000">
                <a:off x="3576150" y="243932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19" name="Google Shape;17619;p18"/>
              <p:cNvSpPr/>
              <p:nvPr/>
            </p:nvSpPr>
            <p:spPr>
              <a:xfrm rot="-5400000">
                <a:off x="3634613" y="229111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20" name="Google Shape;17620;p18"/>
              <p:cNvSpPr/>
              <p:nvPr/>
            </p:nvSpPr>
            <p:spPr>
              <a:xfrm rot="-5400000">
                <a:off x="3569675" y="231335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21" name="Google Shape;17621;p18"/>
              <p:cNvSpPr/>
              <p:nvPr/>
            </p:nvSpPr>
            <p:spPr>
              <a:xfrm rot="-5400000">
                <a:off x="3529963" y="229736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22" name="Google Shape;17622;p18"/>
              <p:cNvSpPr/>
              <p:nvPr/>
            </p:nvSpPr>
            <p:spPr>
              <a:xfrm rot="-5400000">
                <a:off x="3530525" y="2331475"/>
                <a:ext cx="4102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519" extrusionOk="0">
                    <a:moveTo>
                      <a:pt x="426" y="0"/>
                    </a:moveTo>
                    <a:cubicBezTo>
                      <a:pt x="328" y="0"/>
                      <a:pt x="248" y="36"/>
                      <a:pt x="191" y="99"/>
                    </a:cubicBezTo>
                    <a:cubicBezTo>
                      <a:pt x="1" y="289"/>
                      <a:pt x="35" y="599"/>
                      <a:pt x="432" y="979"/>
                    </a:cubicBezTo>
                    <a:cubicBezTo>
                      <a:pt x="796" y="1343"/>
                      <a:pt x="1291" y="1518"/>
                      <a:pt x="1530" y="1518"/>
                    </a:cubicBezTo>
                    <a:cubicBezTo>
                      <a:pt x="1552" y="1518"/>
                      <a:pt x="1572" y="1517"/>
                      <a:pt x="1589" y="1514"/>
                    </a:cubicBezTo>
                    <a:cubicBezTo>
                      <a:pt x="1641" y="1290"/>
                      <a:pt x="1451" y="737"/>
                      <a:pt x="1071" y="358"/>
                    </a:cubicBezTo>
                    <a:cubicBezTo>
                      <a:pt x="819" y="106"/>
                      <a:pt x="596" y="0"/>
                      <a:pt x="4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23" name="Google Shape;17623;p18"/>
              <p:cNvSpPr/>
              <p:nvPr/>
            </p:nvSpPr>
            <p:spPr>
              <a:xfrm rot="-5400000">
                <a:off x="3553925" y="234892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24" name="Google Shape;17624;p18"/>
              <p:cNvSpPr/>
              <p:nvPr/>
            </p:nvSpPr>
            <p:spPr>
              <a:xfrm rot="-5400000">
                <a:off x="3554150" y="227320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25" name="Google Shape;17625;p18"/>
              <p:cNvSpPr/>
              <p:nvPr/>
            </p:nvSpPr>
            <p:spPr>
              <a:xfrm rot="-5400000">
                <a:off x="3530750" y="22747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5" y="0"/>
                    </a:moveTo>
                    <a:cubicBezTo>
                      <a:pt x="1023" y="0"/>
                      <a:pt x="810" y="106"/>
                      <a:pt x="570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26" name="Google Shape;17626;p18"/>
              <p:cNvSpPr/>
              <p:nvPr/>
            </p:nvSpPr>
            <p:spPr>
              <a:xfrm rot="-5400000">
                <a:off x="3634363" y="246001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27" name="Google Shape;17627;p18"/>
              <p:cNvSpPr/>
              <p:nvPr/>
            </p:nvSpPr>
            <p:spPr>
              <a:xfrm rot="-5400000">
                <a:off x="3671738" y="2445588"/>
                <a:ext cx="2245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003" extrusionOk="0">
                    <a:moveTo>
                      <a:pt x="449" y="0"/>
                    </a:moveTo>
                    <a:cubicBezTo>
                      <a:pt x="276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39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28" name="Google Shape;17628;p18"/>
              <p:cNvSpPr/>
              <p:nvPr/>
            </p:nvSpPr>
            <p:spPr>
              <a:xfrm rot="-5400000">
                <a:off x="3652625" y="24231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29" name="Google Shape;17629;p18"/>
              <p:cNvSpPr/>
              <p:nvPr/>
            </p:nvSpPr>
            <p:spPr>
              <a:xfrm rot="-5400000">
                <a:off x="3619938" y="242143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57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30" name="Google Shape;17630;p18"/>
              <p:cNvSpPr/>
              <p:nvPr/>
            </p:nvSpPr>
            <p:spPr>
              <a:xfrm rot="-5400000">
                <a:off x="3620150" y="249715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31" name="Google Shape;17631;p18"/>
              <p:cNvSpPr/>
              <p:nvPr/>
            </p:nvSpPr>
            <p:spPr>
              <a:xfrm rot="-5400000">
                <a:off x="3652625" y="24801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1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32" name="Google Shape;17632;p18"/>
              <p:cNvSpPr/>
              <p:nvPr/>
            </p:nvSpPr>
            <p:spPr>
              <a:xfrm rot="-5400000">
                <a:off x="3493075" y="239165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33" name="Google Shape;17633;p18"/>
              <p:cNvSpPr/>
              <p:nvPr/>
            </p:nvSpPr>
            <p:spPr>
              <a:xfrm rot="-5400000">
                <a:off x="3490288" y="252303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22" y="863"/>
                      <a:pt x="1122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34" name="Google Shape;17634;p18"/>
              <p:cNvSpPr/>
              <p:nvPr/>
            </p:nvSpPr>
            <p:spPr>
              <a:xfrm rot="-5400000">
                <a:off x="3576138" y="213123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35" name="Google Shape;17635;p18"/>
              <p:cNvSpPr/>
              <p:nvPr/>
            </p:nvSpPr>
            <p:spPr>
              <a:xfrm rot="-5400000">
                <a:off x="3634600" y="198302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36" name="Google Shape;17636;p18"/>
              <p:cNvSpPr/>
              <p:nvPr/>
            </p:nvSpPr>
            <p:spPr>
              <a:xfrm rot="-5400000">
                <a:off x="3569888" y="200503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5" y="0"/>
                      <a:pt x="0" y="155"/>
                      <a:pt x="0" y="363"/>
                    </a:cubicBezTo>
                    <a:cubicBezTo>
                      <a:pt x="0" y="570"/>
                      <a:pt x="155" y="725"/>
                      <a:pt x="363" y="725"/>
                    </a:cubicBezTo>
                    <a:cubicBezTo>
                      <a:pt x="552" y="725"/>
                      <a:pt x="725" y="570"/>
                      <a:pt x="725" y="363"/>
                    </a:cubicBezTo>
                    <a:cubicBezTo>
                      <a:pt x="725" y="155"/>
                      <a:pt x="552" y="0"/>
                      <a:pt x="3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37" name="Google Shape;17637;p18"/>
              <p:cNvSpPr/>
              <p:nvPr/>
            </p:nvSpPr>
            <p:spPr>
              <a:xfrm rot="-5400000">
                <a:off x="3529963" y="198928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38" name="Google Shape;17638;p18"/>
              <p:cNvSpPr/>
              <p:nvPr/>
            </p:nvSpPr>
            <p:spPr>
              <a:xfrm rot="-5400000">
                <a:off x="3530750" y="20236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0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39" name="Google Shape;17639;p18"/>
              <p:cNvSpPr/>
              <p:nvPr/>
            </p:nvSpPr>
            <p:spPr>
              <a:xfrm rot="-5400000">
                <a:off x="3553925" y="20408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82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40" name="Google Shape;17640;p18"/>
              <p:cNvSpPr/>
              <p:nvPr/>
            </p:nvSpPr>
            <p:spPr>
              <a:xfrm rot="-5400000">
                <a:off x="3554138" y="196511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41" name="Google Shape;17641;p18"/>
              <p:cNvSpPr/>
              <p:nvPr/>
            </p:nvSpPr>
            <p:spPr>
              <a:xfrm rot="-5400000">
                <a:off x="3530750" y="196665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42" name="Google Shape;17642;p18"/>
              <p:cNvSpPr/>
              <p:nvPr/>
            </p:nvSpPr>
            <p:spPr>
              <a:xfrm rot="-5400000">
                <a:off x="3634363" y="215193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48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43" name="Google Shape;17643;p18"/>
              <p:cNvSpPr/>
              <p:nvPr/>
            </p:nvSpPr>
            <p:spPr>
              <a:xfrm rot="-5400000">
                <a:off x="3671725" y="213750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44" name="Google Shape;17644;p18"/>
              <p:cNvSpPr/>
              <p:nvPr/>
            </p:nvSpPr>
            <p:spPr>
              <a:xfrm rot="-5400000">
                <a:off x="3652638" y="211506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89" y="1"/>
                    </a:moveTo>
                    <a:cubicBezTo>
                      <a:pt x="69" y="1"/>
                      <a:pt x="51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29" y="1"/>
                      <a:pt x="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45" name="Google Shape;17645;p18"/>
              <p:cNvSpPr/>
              <p:nvPr/>
            </p:nvSpPr>
            <p:spPr>
              <a:xfrm rot="-5400000">
                <a:off x="3619938" y="211333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3" y="898"/>
                      <a:pt x="2002" y="708"/>
                      <a:pt x="2002" y="449"/>
                    </a:cubicBezTo>
                    <a:cubicBezTo>
                      <a:pt x="2002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46" name="Google Shape;17646;p18"/>
              <p:cNvSpPr/>
              <p:nvPr/>
            </p:nvSpPr>
            <p:spPr>
              <a:xfrm rot="-5400000">
                <a:off x="3620150" y="218907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47" name="Google Shape;17647;p18"/>
              <p:cNvSpPr/>
              <p:nvPr/>
            </p:nvSpPr>
            <p:spPr>
              <a:xfrm rot="-5400000">
                <a:off x="3652625" y="217202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5" y="937"/>
                      <a:pt x="1" y="1247"/>
                      <a:pt x="174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48" name="Google Shape;17648;p18"/>
              <p:cNvSpPr/>
              <p:nvPr/>
            </p:nvSpPr>
            <p:spPr>
              <a:xfrm rot="-5400000">
                <a:off x="3493088" y="208356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49" name="Google Shape;17649;p18"/>
              <p:cNvSpPr/>
              <p:nvPr/>
            </p:nvSpPr>
            <p:spPr>
              <a:xfrm rot="-5400000">
                <a:off x="3490500" y="2215175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50" name="Google Shape;17650;p18"/>
              <p:cNvSpPr/>
              <p:nvPr/>
            </p:nvSpPr>
            <p:spPr>
              <a:xfrm rot="-5400000">
                <a:off x="3576138" y="182316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51" name="Google Shape;17651;p18"/>
              <p:cNvSpPr/>
              <p:nvPr/>
            </p:nvSpPr>
            <p:spPr>
              <a:xfrm rot="-5400000">
                <a:off x="3634613" y="1674938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52" name="Google Shape;17652;p18"/>
              <p:cNvSpPr/>
              <p:nvPr/>
            </p:nvSpPr>
            <p:spPr>
              <a:xfrm rot="-5400000">
                <a:off x="3569888" y="169696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53" name="Google Shape;17653;p18"/>
              <p:cNvSpPr/>
              <p:nvPr/>
            </p:nvSpPr>
            <p:spPr>
              <a:xfrm rot="-5400000">
                <a:off x="3529975" y="168120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54" name="Google Shape;17654;p18"/>
              <p:cNvSpPr/>
              <p:nvPr/>
            </p:nvSpPr>
            <p:spPr>
              <a:xfrm rot="-5400000">
                <a:off x="3530750" y="17155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55" name="Google Shape;17655;p18"/>
              <p:cNvSpPr/>
              <p:nvPr/>
            </p:nvSpPr>
            <p:spPr>
              <a:xfrm rot="-5400000">
                <a:off x="3553925" y="17327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56" name="Google Shape;17656;p18"/>
              <p:cNvSpPr/>
              <p:nvPr/>
            </p:nvSpPr>
            <p:spPr>
              <a:xfrm rot="-5400000">
                <a:off x="3554138" y="165703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57" name="Google Shape;17657;p18"/>
              <p:cNvSpPr/>
              <p:nvPr/>
            </p:nvSpPr>
            <p:spPr>
              <a:xfrm rot="-5400000">
                <a:off x="3530738" y="165856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58" name="Google Shape;17658;p18"/>
              <p:cNvSpPr/>
              <p:nvPr/>
            </p:nvSpPr>
            <p:spPr>
              <a:xfrm rot="-5400000">
                <a:off x="3634375" y="1843850"/>
                <a:ext cx="211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728" extrusionOk="0">
                    <a:moveTo>
                      <a:pt x="368" y="1"/>
                    </a:moveTo>
                    <a:cubicBezTo>
                      <a:pt x="182" y="1"/>
                      <a:pt x="0" y="144"/>
                      <a:pt x="0" y="365"/>
                    </a:cubicBezTo>
                    <a:cubicBezTo>
                      <a:pt x="0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59" name="Google Shape;17659;p18"/>
              <p:cNvSpPr/>
              <p:nvPr/>
            </p:nvSpPr>
            <p:spPr>
              <a:xfrm rot="-5400000">
                <a:off x="3671725" y="1829425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50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50" y="2002"/>
                    </a:cubicBezTo>
                    <a:cubicBezTo>
                      <a:pt x="709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60" name="Google Shape;17660;p18"/>
              <p:cNvSpPr/>
              <p:nvPr/>
            </p:nvSpPr>
            <p:spPr>
              <a:xfrm rot="-5400000">
                <a:off x="3652638" y="180698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2" y="1"/>
                      <a:pt x="52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20" y="1417"/>
                      <a:pt x="1036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61" name="Google Shape;17661;p18"/>
              <p:cNvSpPr/>
              <p:nvPr/>
            </p:nvSpPr>
            <p:spPr>
              <a:xfrm rot="-5400000">
                <a:off x="3619938" y="180526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62" name="Google Shape;17662;p18"/>
              <p:cNvSpPr/>
              <p:nvPr/>
            </p:nvSpPr>
            <p:spPr>
              <a:xfrm rot="-5400000">
                <a:off x="3619938" y="188121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812" y="1"/>
                    </a:moveTo>
                    <a:cubicBezTo>
                      <a:pt x="260" y="1"/>
                      <a:pt x="1" y="208"/>
                      <a:pt x="1" y="449"/>
                    </a:cubicBezTo>
                    <a:cubicBezTo>
                      <a:pt x="1" y="708"/>
                      <a:pt x="260" y="898"/>
                      <a:pt x="812" y="898"/>
                    </a:cubicBezTo>
                    <a:cubicBezTo>
                      <a:pt x="1364" y="898"/>
                      <a:pt x="1882" y="639"/>
                      <a:pt x="2003" y="449"/>
                    </a:cubicBezTo>
                    <a:cubicBezTo>
                      <a:pt x="1882" y="277"/>
                      <a:pt x="1364" y="1"/>
                      <a:pt x="8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63" name="Google Shape;17663;p18"/>
              <p:cNvSpPr/>
              <p:nvPr/>
            </p:nvSpPr>
            <p:spPr>
              <a:xfrm rot="-5400000">
                <a:off x="3652638" y="186393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1526" y="0"/>
                    </a:moveTo>
                    <a:cubicBezTo>
                      <a:pt x="1273" y="0"/>
                      <a:pt x="780" y="176"/>
                      <a:pt x="432" y="540"/>
                    </a:cubicBezTo>
                    <a:cubicBezTo>
                      <a:pt x="35" y="937"/>
                      <a:pt x="0" y="1247"/>
                      <a:pt x="173" y="1420"/>
                    </a:cubicBezTo>
                    <a:cubicBezTo>
                      <a:pt x="243" y="1484"/>
                      <a:pt x="330" y="1520"/>
                      <a:pt x="431" y="1520"/>
                    </a:cubicBezTo>
                    <a:cubicBezTo>
                      <a:pt x="603" y="1520"/>
                      <a:pt x="814" y="1417"/>
                      <a:pt x="1053" y="1178"/>
                    </a:cubicBezTo>
                    <a:cubicBezTo>
                      <a:pt x="1450" y="781"/>
                      <a:pt x="1623" y="229"/>
                      <a:pt x="1588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64" name="Google Shape;17664;p18"/>
              <p:cNvSpPr/>
              <p:nvPr/>
            </p:nvSpPr>
            <p:spPr>
              <a:xfrm rot="-5400000">
                <a:off x="3493088" y="177548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3" y="1"/>
                    </a:moveTo>
                    <a:cubicBezTo>
                      <a:pt x="0" y="1"/>
                      <a:pt x="0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65" name="Google Shape;17665;p18"/>
              <p:cNvSpPr/>
              <p:nvPr/>
            </p:nvSpPr>
            <p:spPr>
              <a:xfrm rot="-5400000">
                <a:off x="3490513" y="190708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0"/>
                    </a:moveTo>
                    <a:cubicBezTo>
                      <a:pt x="0" y="0"/>
                      <a:pt x="0" y="863"/>
                      <a:pt x="552" y="863"/>
                    </a:cubicBezTo>
                    <a:cubicBezTo>
                      <a:pt x="1105" y="863"/>
                      <a:pt x="1105" y="0"/>
                      <a:pt x="5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66" name="Google Shape;17666;p18"/>
              <p:cNvSpPr/>
              <p:nvPr/>
            </p:nvSpPr>
            <p:spPr>
              <a:xfrm rot="-5400000">
                <a:off x="3576150" y="151507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67" name="Google Shape;17667;p18"/>
              <p:cNvSpPr/>
              <p:nvPr/>
            </p:nvSpPr>
            <p:spPr>
              <a:xfrm rot="-5400000">
                <a:off x="3634613" y="136686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68" name="Google Shape;17668;p18"/>
              <p:cNvSpPr/>
              <p:nvPr/>
            </p:nvSpPr>
            <p:spPr>
              <a:xfrm rot="-5400000">
                <a:off x="3569675" y="138910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69" name="Google Shape;17669;p18"/>
              <p:cNvSpPr/>
              <p:nvPr/>
            </p:nvSpPr>
            <p:spPr>
              <a:xfrm rot="-5400000">
                <a:off x="3529963" y="137311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70" name="Google Shape;17670;p18"/>
              <p:cNvSpPr/>
              <p:nvPr/>
            </p:nvSpPr>
            <p:spPr>
              <a:xfrm rot="-5400000">
                <a:off x="3530738" y="1407438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416" y="0"/>
                    </a:moveTo>
                    <a:cubicBezTo>
                      <a:pt x="319" y="0"/>
                      <a:pt x="237" y="36"/>
                      <a:pt x="174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4" y="1518"/>
                      <a:pt x="1526" y="1518"/>
                    </a:cubicBezTo>
                    <a:cubicBezTo>
                      <a:pt x="1549" y="1518"/>
                      <a:pt x="1570" y="1517"/>
                      <a:pt x="1589" y="1514"/>
                    </a:cubicBezTo>
                    <a:cubicBezTo>
                      <a:pt x="1623" y="1290"/>
                      <a:pt x="1433" y="737"/>
                      <a:pt x="1054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71" name="Google Shape;17671;p18"/>
              <p:cNvSpPr/>
              <p:nvPr/>
            </p:nvSpPr>
            <p:spPr>
              <a:xfrm rot="-5400000">
                <a:off x="3553925" y="142467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72" name="Google Shape;17672;p18"/>
              <p:cNvSpPr/>
              <p:nvPr/>
            </p:nvSpPr>
            <p:spPr>
              <a:xfrm rot="-5400000">
                <a:off x="3554150" y="134895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73" name="Google Shape;17673;p18"/>
              <p:cNvSpPr/>
              <p:nvPr/>
            </p:nvSpPr>
            <p:spPr>
              <a:xfrm rot="-5400000">
                <a:off x="3530750" y="13504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4" y="0"/>
                    </a:moveTo>
                    <a:cubicBezTo>
                      <a:pt x="1021" y="0"/>
                      <a:pt x="804" y="106"/>
                      <a:pt x="553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74" name="Google Shape;17674;p18"/>
              <p:cNvSpPr/>
              <p:nvPr/>
            </p:nvSpPr>
            <p:spPr>
              <a:xfrm rot="-5400000">
                <a:off x="3634363" y="153576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75" name="Google Shape;17675;p18"/>
              <p:cNvSpPr/>
              <p:nvPr/>
            </p:nvSpPr>
            <p:spPr>
              <a:xfrm rot="-5400000">
                <a:off x="3671950" y="1521550"/>
                <a:ext cx="2202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003" extrusionOk="0">
                    <a:moveTo>
                      <a:pt x="449" y="0"/>
                    </a:moveTo>
                    <a:cubicBezTo>
                      <a:pt x="259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691" y="2002"/>
                      <a:pt x="880" y="1743"/>
                      <a:pt x="880" y="1191"/>
                    </a:cubicBezTo>
                    <a:cubicBezTo>
                      <a:pt x="880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76" name="Google Shape;17676;p18"/>
              <p:cNvSpPr/>
              <p:nvPr/>
            </p:nvSpPr>
            <p:spPr>
              <a:xfrm rot="-5400000">
                <a:off x="3652625" y="14989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192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77" name="Google Shape;17677;p18"/>
              <p:cNvSpPr/>
              <p:nvPr/>
            </p:nvSpPr>
            <p:spPr>
              <a:xfrm rot="-5400000">
                <a:off x="3619938" y="14971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78" name="Google Shape;17678;p18"/>
              <p:cNvSpPr/>
              <p:nvPr/>
            </p:nvSpPr>
            <p:spPr>
              <a:xfrm rot="-5400000">
                <a:off x="3620150" y="157290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79" name="Google Shape;17679;p18"/>
              <p:cNvSpPr/>
              <p:nvPr/>
            </p:nvSpPr>
            <p:spPr>
              <a:xfrm rot="-5400000">
                <a:off x="3652625" y="15558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37" y="1484"/>
                      <a:pt x="323" y="1520"/>
                      <a:pt x="424" y="1520"/>
                    </a:cubicBezTo>
                    <a:cubicBezTo>
                      <a:pt x="596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80" name="Google Shape;17680;p18"/>
              <p:cNvSpPr/>
              <p:nvPr/>
            </p:nvSpPr>
            <p:spPr>
              <a:xfrm rot="-5400000">
                <a:off x="3493075" y="146740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81" name="Google Shape;17681;p18"/>
              <p:cNvSpPr/>
              <p:nvPr/>
            </p:nvSpPr>
            <p:spPr>
              <a:xfrm rot="-5400000">
                <a:off x="3490500" y="159900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82" name="Google Shape;17682;p18"/>
              <p:cNvSpPr/>
              <p:nvPr/>
            </p:nvSpPr>
            <p:spPr>
              <a:xfrm rot="-5400000">
                <a:off x="3576138" y="120698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83" name="Google Shape;17683;p18"/>
              <p:cNvSpPr/>
              <p:nvPr/>
            </p:nvSpPr>
            <p:spPr>
              <a:xfrm rot="-5400000">
                <a:off x="3634600" y="105877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84" name="Google Shape;17684;p18"/>
              <p:cNvSpPr/>
              <p:nvPr/>
            </p:nvSpPr>
            <p:spPr>
              <a:xfrm rot="-5400000">
                <a:off x="3569663" y="1081013"/>
                <a:ext cx="1860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4" h="725" extrusionOk="0">
                    <a:moveTo>
                      <a:pt x="381" y="0"/>
                    </a:moveTo>
                    <a:cubicBezTo>
                      <a:pt x="174" y="0"/>
                      <a:pt x="1" y="155"/>
                      <a:pt x="1" y="363"/>
                    </a:cubicBezTo>
                    <a:cubicBezTo>
                      <a:pt x="1" y="570"/>
                      <a:pt x="174" y="725"/>
                      <a:pt x="381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85" name="Google Shape;17685;p18"/>
              <p:cNvSpPr/>
              <p:nvPr/>
            </p:nvSpPr>
            <p:spPr>
              <a:xfrm rot="-5400000">
                <a:off x="3529963" y="106503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86" name="Google Shape;17686;p18"/>
              <p:cNvSpPr/>
              <p:nvPr/>
            </p:nvSpPr>
            <p:spPr>
              <a:xfrm rot="-5400000">
                <a:off x="3530538" y="109956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433" y="0"/>
                    </a:moveTo>
                    <a:cubicBezTo>
                      <a:pt x="335" y="0"/>
                      <a:pt x="253" y="36"/>
                      <a:pt x="190" y="99"/>
                    </a:cubicBezTo>
                    <a:cubicBezTo>
                      <a:pt x="0" y="289"/>
                      <a:pt x="52" y="599"/>
                      <a:pt x="432" y="979"/>
                    </a:cubicBezTo>
                    <a:cubicBezTo>
                      <a:pt x="796" y="1343"/>
                      <a:pt x="1290" y="1518"/>
                      <a:pt x="1529" y="1518"/>
                    </a:cubicBezTo>
                    <a:cubicBezTo>
                      <a:pt x="1551" y="1518"/>
                      <a:pt x="1571" y="1517"/>
                      <a:pt x="1588" y="1514"/>
                    </a:cubicBezTo>
                    <a:cubicBezTo>
                      <a:pt x="1640" y="1290"/>
                      <a:pt x="1450" y="737"/>
                      <a:pt x="1070" y="358"/>
                    </a:cubicBezTo>
                    <a:cubicBezTo>
                      <a:pt x="819" y="106"/>
                      <a:pt x="602" y="0"/>
                      <a:pt x="43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87" name="Google Shape;17687;p18"/>
              <p:cNvSpPr/>
              <p:nvPr/>
            </p:nvSpPr>
            <p:spPr>
              <a:xfrm rot="-5400000">
                <a:off x="3553925" y="11166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88" name="Google Shape;17688;p18"/>
              <p:cNvSpPr/>
              <p:nvPr/>
            </p:nvSpPr>
            <p:spPr>
              <a:xfrm rot="-5400000">
                <a:off x="3554138" y="104086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89" name="Google Shape;17689;p18"/>
              <p:cNvSpPr/>
              <p:nvPr/>
            </p:nvSpPr>
            <p:spPr>
              <a:xfrm rot="-5400000">
                <a:off x="3530538" y="104261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1207" y="0"/>
                    </a:moveTo>
                    <a:cubicBezTo>
                      <a:pt x="1038" y="0"/>
                      <a:pt x="821" y="106"/>
                      <a:pt x="570" y="358"/>
                    </a:cubicBezTo>
                    <a:cubicBezTo>
                      <a:pt x="190" y="737"/>
                      <a:pt x="0" y="1307"/>
                      <a:pt x="52" y="1514"/>
                    </a:cubicBezTo>
                    <a:cubicBezTo>
                      <a:pt x="69" y="1517"/>
                      <a:pt x="89" y="1518"/>
                      <a:pt x="111" y="1518"/>
                    </a:cubicBezTo>
                    <a:cubicBezTo>
                      <a:pt x="350" y="1518"/>
                      <a:pt x="844" y="1343"/>
                      <a:pt x="1208" y="979"/>
                    </a:cubicBezTo>
                    <a:cubicBezTo>
                      <a:pt x="1605" y="599"/>
                      <a:pt x="1640" y="289"/>
                      <a:pt x="1450" y="99"/>
                    </a:cubicBezTo>
                    <a:cubicBezTo>
                      <a:pt x="1387" y="36"/>
                      <a:pt x="1305" y="0"/>
                      <a:pt x="120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90" name="Google Shape;17690;p18"/>
              <p:cNvSpPr/>
              <p:nvPr/>
            </p:nvSpPr>
            <p:spPr>
              <a:xfrm rot="-5400000">
                <a:off x="3634363" y="122768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31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91" name="Google Shape;17691;p18"/>
              <p:cNvSpPr/>
              <p:nvPr/>
            </p:nvSpPr>
            <p:spPr>
              <a:xfrm rot="-5400000">
                <a:off x="3671725" y="121325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92" name="Google Shape;17692;p18"/>
              <p:cNvSpPr/>
              <p:nvPr/>
            </p:nvSpPr>
            <p:spPr>
              <a:xfrm rot="-5400000">
                <a:off x="3652638" y="119081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1" y="1"/>
                      <a:pt x="52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93" name="Google Shape;17693;p18"/>
              <p:cNvSpPr/>
              <p:nvPr/>
            </p:nvSpPr>
            <p:spPr>
              <a:xfrm rot="-5400000">
                <a:off x="3620163" y="1189313"/>
                <a:ext cx="496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49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94" name="Google Shape;17694;p18"/>
              <p:cNvSpPr/>
              <p:nvPr/>
            </p:nvSpPr>
            <p:spPr>
              <a:xfrm rot="-5400000">
                <a:off x="3620150" y="126482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95" name="Google Shape;17695;p18"/>
              <p:cNvSpPr/>
              <p:nvPr/>
            </p:nvSpPr>
            <p:spPr>
              <a:xfrm rot="-5400000">
                <a:off x="3652625" y="124777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6" y="937"/>
                      <a:pt x="1" y="1247"/>
                      <a:pt x="174" y="1420"/>
                    </a:cubicBezTo>
                    <a:cubicBezTo>
                      <a:pt x="238" y="1484"/>
                      <a:pt x="323" y="1520"/>
                      <a:pt x="424" y="1520"/>
                    </a:cubicBezTo>
                    <a:cubicBezTo>
                      <a:pt x="597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96" name="Google Shape;17696;p18"/>
              <p:cNvSpPr/>
              <p:nvPr/>
            </p:nvSpPr>
            <p:spPr>
              <a:xfrm rot="-5400000">
                <a:off x="3493088" y="115931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97" name="Google Shape;17697;p18"/>
              <p:cNvSpPr/>
              <p:nvPr/>
            </p:nvSpPr>
            <p:spPr>
              <a:xfrm rot="-5400000">
                <a:off x="3490288" y="12907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23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98" name="Google Shape;17698;p18"/>
              <p:cNvSpPr/>
              <p:nvPr/>
            </p:nvSpPr>
            <p:spPr>
              <a:xfrm rot="-5400000">
                <a:off x="3483600" y="3350425"/>
                <a:ext cx="103150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574" extrusionOk="0">
                    <a:moveTo>
                      <a:pt x="2089" y="0"/>
                    </a:moveTo>
                    <a:lnTo>
                      <a:pt x="363" y="1778"/>
                    </a:lnTo>
                    <a:cubicBezTo>
                      <a:pt x="156" y="1968"/>
                      <a:pt x="35" y="2227"/>
                      <a:pt x="35" y="2503"/>
                    </a:cubicBezTo>
                    <a:cubicBezTo>
                      <a:pt x="1" y="3090"/>
                      <a:pt x="467" y="3573"/>
                      <a:pt x="1054" y="3573"/>
                    </a:cubicBezTo>
                    <a:cubicBezTo>
                      <a:pt x="1620" y="3573"/>
                      <a:pt x="2074" y="3123"/>
                      <a:pt x="2074" y="2564"/>
                    </a:cubicBezTo>
                    <a:lnTo>
                      <a:pt x="2074" y="2564"/>
                    </a:lnTo>
                    <a:cubicBezTo>
                      <a:pt x="2106" y="3106"/>
                      <a:pt x="2558" y="3539"/>
                      <a:pt x="3090" y="3539"/>
                    </a:cubicBezTo>
                    <a:cubicBezTo>
                      <a:pt x="3660" y="3539"/>
                      <a:pt x="4126" y="3073"/>
                      <a:pt x="4126" y="2503"/>
                    </a:cubicBezTo>
                    <a:cubicBezTo>
                      <a:pt x="4126" y="2227"/>
                      <a:pt x="4005" y="1968"/>
                      <a:pt x="3815" y="1778"/>
                    </a:cubicBezTo>
                    <a:lnTo>
                      <a:pt x="208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99" name="Google Shape;17699;p18"/>
              <p:cNvSpPr/>
              <p:nvPr/>
            </p:nvSpPr>
            <p:spPr>
              <a:xfrm rot="-5400000">
                <a:off x="3638525" y="3205025"/>
                <a:ext cx="1074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0" y="1259"/>
                      <a:pt x="535" y="1777"/>
                    </a:cubicBezTo>
                    <a:lnTo>
                      <a:pt x="2261" y="3537"/>
                    </a:lnTo>
                    <a:lnTo>
                      <a:pt x="3987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0" y="12"/>
                      <a:pt x="2261" y="353"/>
                      <a:pt x="2261" y="1035"/>
                    </a:cubicBezTo>
                    <a:cubicBezTo>
                      <a:pt x="2261" y="440"/>
                      <a:pt x="1784" y="0"/>
                      <a:pt x="12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00" name="Google Shape;17700;p18"/>
              <p:cNvSpPr/>
              <p:nvPr/>
            </p:nvSpPr>
            <p:spPr>
              <a:xfrm rot="-5400000">
                <a:off x="3481000" y="3039750"/>
                <a:ext cx="107475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9" extrusionOk="0">
                    <a:moveTo>
                      <a:pt x="2055" y="0"/>
                    </a:moveTo>
                    <a:lnTo>
                      <a:pt x="329" y="1778"/>
                    </a:lnTo>
                    <a:cubicBezTo>
                      <a:pt x="121" y="1968"/>
                      <a:pt x="1" y="2227"/>
                      <a:pt x="1" y="2503"/>
                    </a:cubicBezTo>
                    <a:cubicBezTo>
                      <a:pt x="1" y="3073"/>
                      <a:pt x="467" y="3539"/>
                      <a:pt x="1019" y="3539"/>
                    </a:cubicBezTo>
                    <a:cubicBezTo>
                      <a:pt x="1580" y="3539"/>
                      <a:pt x="2041" y="3086"/>
                      <a:pt x="2054" y="2527"/>
                    </a:cubicBezTo>
                    <a:lnTo>
                      <a:pt x="2054" y="2527"/>
                    </a:lnTo>
                    <a:cubicBezTo>
                      <a:pt x="2054" y="3110"/>
                      <a:pt x="2533" y="3537"/>
                      <a:pt x="3066" y="3537"/>
                    </a:cubicBezTo>
                    <a:cubicBezTo>
                      <a:pt x="3199" y="3537"/>
                      <a:pt x="3336" y="3510"/>
                      <a:pt x="3470" y="3452"/>
                    </a:cubicBezTo>
                    <a:cubicBezTo>
                      <a:pt x="4143" y="3176"/>
                      <a:pt x="4298" y="2279"/>
                      <a:pt x="3781" y="1778"/>
                    </a:cubicBezTo>
                    <a:lnTo>
                      <a:pt x="205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01" name="Google Shape;17701;p18"/>
              <p:cNvSpPr/>
              <p:nvPr/>
            </p:nvSpPr>
            <p:spPr>
              <a:xfrm rot="-5400000">
                <a:off x="3638513" y="289693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85" y="0"/>
                      <a:pt x="12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02" name="Google Shape;17702;p18"/>
              <p:cNvSpPr/>
              <p:nvPr/>
            </p:nvSpPr>
            <p:spPr>
              <a:xfrm rot="-5400000">
                <a:off x="3481013" y="2731663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8" y="3539"/>
                    </a:cubicBezTo>
                    <a:cubicBezTo>
                      <a:pt x="1588" y="3539"/>
                      <a:pt x="2037" y="3073"/>
                      <a:pt x="2037" y="2503"/>
                    </a:cubicBezTo>
                    <a:cubicBezTo>
                      <a:pt x="2037" y="3098"/>
                      <a:pt x="2513" y="3537"/>
                      <a:pt x="3058" y="3537"/>
                    </a:cubicBezTo>
                    <a:cubicBezTo>
                      <a:pt x="3193" y="3537"/>
                      <a:pt x="3332" y="3510"/>
                      <a:pt x="3469" y="3452"/>
                    </a:cubicBezTo>
                    <a:cubicBezTo>
                      <a:pt x="4142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03" name="Google Shape;17703;p18"/>
              <p:cNvSpPr/>
              <p:nvPr/>
            </p:nvSpPr>
            <p:spPr>
              <a:xfrm rot="-5400000">
                <a:off x="3638513" y="2588863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95" y="1570"/>
                      <a:pt x="4299" y="1311"/>
                      <a:pt x="4299" y="1035"/>
                    </a:cubicBezTo>
                    <a:cubicBezTo>
                      <a:pt x="4299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85" y="0"/>
                      <a:pt x="12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04" name="Google Shape;17704;p18"/>
              <p:cNvSpPr/>
              <p:nvPr/>
            </p:nvSpPr>
            <p:spPr>
              <a:xfrm rot="-5400000">
                <a:off x="3481013" y="242358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88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9" y="3537"/>
                    </a:cubicBezTo>
                    <a:cubicBezTo>
                      <a:pt x="3193" y="3537"/>
                      <a:pt x="3332" y="3510"/>
                      <a:pt x="3470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05" name="Google Shape;17705;p18"/>
              <p:cNvSpPr/>
              <p:nvPr/>
            </p:nvSpPr>
            <p:spPr>
              <a:xfrm rot="-5400000">
                <a:off x="3638525" y="2280775"/>
                <a:ext cx="1074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8" extrusionOk="0">
                    <a:moveTo>
                      <a:pt x="1233" y="0"/>
                    </a:moveTo>
                    <a:cubicBezTo>
                      <a:pt x="1099" y="0"/>
                      <a:pt x="962" y="27"/>
                      <a:pt x="829" y="85"/>
                    </a:cubicBezTo>
                    <a:cubicBezTo>
                      <a:pt x="156" y="379"/>
                      <a:pt x="0" y="1259"/>
                      <a:pt x="535" y="1777"/>
                    </a:cubicBezTo>
                    <a:lnTo>
                      <a:pt x="2261" y="3537"/>
                    </a:lnTo>
                    <a:lnTo>
                      <a:pt x="3987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0" y="12"/>
                      <a:pt x="2261" y="353"/>
                      <a:pt x="2261" y="1035"/>
                    </a:cubicBezTo>
                    <a:cubicBezTo>
                      <a:pt x="2261" y="440"/>
                      <a:pt x="1773" y="0"/>
                      <a:pt x="123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06" name="Google Shape;17706;p18"/>
              <p:cNvSpPr/>
              <p:nvPr/>
            </p:nvSpPr>
            <p:spPr>
              <a:xfrm rot="-5400000">
                <a:off x="3483600" y="2118075"/>
                <a:ext cx="103150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574" extrusionOk="0">
                    <a:moveTo>
                      <a:pt x="2071" y="0"/>
                    </a:moveTo>
                    <a:lnTo>
                      <a:pt x="345" y="1778"/>
                    </a:lnTo>
                    <a:cubicBezTo>
                      <a:pt x="155" y="1968"/>
                      <a:pt x="35" y="2227"/>
                      <a:pt x="35" y="2503"/>
                    </a:cubicBezTo>
                    <a:cubicBezTo>
                      <a:pt x="0" y="3090"/>
                      <a:pt x="466" y="3573"/>
                      <a:pt x="1053" y="3573"/>
                    </a:cubicBezTo>
                    <a:cubicBezTo>
                      <a:pt x="1619" y="3573"/>
                      <a:pt x="2073" y="3123"/>
                      <a:pt x="2073" y="2564"/>
                    </a:cubicBezTo>
                    <a:lnTo>
                      <a:pt x="2073" y="2564"/>
                    </a:lnTo>
                    <a:cubicBezTo>
                      <a:pt x="2105" y="3106"/>
                      <a:pt x="2557" y="3539"/>
                      <a:pt x="3090" y="3539"/>
                    </a:cubicBezTo>
                    <a:cubicBezTo>
                      <a:pt x="3659" y="3539"/>
                      <a:pt x="4125" y="3073"/>
                      <a:pt x="4125" y="2503"/>
                    </a:cubicBezTo>
                    <a:cubicBezTo>
                      <a:pt x="4125" y="2227"/>
                      <a:pt x="4004" y="1968"/>
                      <a:pt x="3797" y="1778"/>
                    </a:cubicBezTo>
                    <a:lnTo>
                      <a:pt x="207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07" name="Google Shape;17707;p18"/>
              <p:cNvSpPr/>
              <p:nvPr/>
            </p:nvSpPr>
            <p:spPr>
              <a:xfrm rot="-5400000">
                <a:off x="3638513" y="197268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3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08" name="Google Shape;17708;p18"/>
              <p:cNvSpPr/>
              <p:nvPr/>
            </p:nvSpPr>
            <p:spPr>
              <a:xfrm rot="-5400000">
                <a:off x="3481013" y="1807413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8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3" y="3537"/>
                      <a:pt x="3049" y="3537"/>
                    </a:cubicBezTo>
                    <a:cubicBezTo>
                      <a:pt x="3182" y="3537"/>
                      <a:pt x="3318" y="3510"/>
                      <a:pt x="3452" y="3452"/>
                    </a:cubicBezTo>
                    <a:cubicBezTo>
                      <a:pt x="4142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09" name="Google Shape;17709;p18"/>
              <p:cNvSpPr/>
              <p:nvPr/>
            </p:nvSpPr>
            <p:spPr>
              <a:xfrm rot="-5400000">
                <a:off x="3638513" y="1664613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4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8" y="1570"/>
                      <a:pt x="4299" y="1311"/>
                      <a:pt x="4299" y="1035"/>
                    </a:cubicBezTo>
                    <a:cubicBezTo>
                      <a:pt x="4299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10" name="Google Shape;17710;p18"/>
              <p:cNvSpPr/>
              <p:nvPr/>
            </p:nvSpPr>
            <p:spPr>
              <a:xfrm rot="-5400000">
                <a:off x="3481013" y="149933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2" y="3537"/>
                      <a:pt x="3319" y="3510"/>
                      <a:pt x="3452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11" name="Google Shape;17711;p18"/>
              <p:cNvSpPr/>
              <p:nvPr/>
            </p:nvSpPr>
            <p:spPr>
              <a:xfrm rot="-5400000">
                <a:off x="3637638" y="1355638"/>
                <a:ext cx="108325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333" h="3574" extrusionOk="0">
                    <a:moveTo>
                      <a:pt x="3280" y="1"/>
                    </a:moveTo>
                    <a:cubicBezTo>
                      <a:pt x="2714" y="1"/>
                      <a:pt x="2260" y="450"/>
                      <a:pt x="2259" y="1008"/>
                    </a:cubicBezTo>
                    <a:lnTo>
                      <a:pt x="2259" y="1008"/>
                    </a:lnTo>
                    <a:cubicBezTo>
                      <a:pt x="2227" y="445"/>
                      <a:pt x="1754" y="36"/>
                      <a:pt x="1233" y="36"/>
                    </a:cubicBezTo>
                    <a:cubicBezTo>
                      <a:pt x="1099" y="36"/>
                      <a:pt x="962" y="63"/>
                      <a:pt x="829" y="121"/>
                    </a:cubicBezTo>
                    <a:cubicBezTo>
                      <a:pt x="156" y="415"/>
                      <a:pt x="0" y="1295"/>
                      <a:pt x="535" y="1813"/>
                    </a:cubicBezTo>
                    <a:lnTo>
                      <a:pt x="2261" y="3573"/>
                    </a:lnTo>
                    <a:lnTo>
                      <a:pt x="3987" y="1813"/>
                    </a:lnTo>
                    <a:cubicBezTo>
                      <a:pt x="4177" y="1606"/>
                      <a:pt x="4298" y="1347"/>
                      <a:pt x="4298" y="1071"/>
                    </a:cubicBezTo>
                    <a:cubicBezTo>
                      <a:pt x="4332" y="484"/>
                      <a:pt x="3866" y="1"/>
                      <a:pt x="32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12" name="Google Shape;17712;p18"/>
              <p:cNvSpPr/>
              <p:nvPr/>
            </p:nvSpPr>
            <p:spPr>
              <a:xfrm rot="-5400000">
                <a:off x="3481000" y="1191250"/>
                <a:ext cx="107475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1" y="2227"/>
                      <a:pt x="1" y="2503"/>
                    </a:cubicBezTo>
                    <a:cubicBezTo>
                      <a:pt x="1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3" y="3537"/>
                      <a:pt x="3319" y="3510"/>
                      <a:pt x="3453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13" name="Google Shape;17713;p18"/>
              <p:cNvSpPr/>
              <p:nvPr/>
            </p:nvSpPr>
            <p:spPr>
              <a:xfrm rot="-5400000">
                <a:off x="3638513" y="104843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3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714" name="Google Shape;17714;p18"/>
            <p:cNvGrpSpPr/>
            <p:nvPr/>
          </p:nvGrpSpPr>
          <p:grpSpPr>
            <a:xfrm>
              <a:off x="390765" y="2571719"/>
              <a:ext cx="209349" cy="2091451"/>
              <a:chOff x="3490500" y="1025550"/>
              <a:chExt cx="245975" cy="2457350"/>
            </a:xfrm>
          </p:grpSpPr>
          <p:sp>
            <p:nvSpPr>
              <p:cNvPr id="17715" name="Google Shape;17715;p18"/>
              <p:cNvSpPr/>
              <p:nvPr/>
            </p:nvSpPr>
            <p:spPr>
              <a:xfrm rot="-5400000">
                <a:off x="2387175" y="2246225"/>
                <a:ext cx="2457350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98294" h="640" extrusionOk="0">
                    <a:moveTo>
                      <a:pt x="0" y="1"/>
                    </a:moveTo>
                    <a:lnTo>
                      <a:pt x="0" y="640"/>
                    </a:lnTo>
                    <a:lnTo>
                      <a:pt x="98293" y="640"/>
                    </a:lnTo>
                    <a:lnTo>
                      <a:pt x="9829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16" name="Google Shape;17716;p18"/>
              <p:cNvSpPr/>
              <p:nvPr/>
            </p:nvSpPr>
            <p:spPr>
              <a:xfrm rot="-5400000">
                <a:off x="3576150" y="336357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17" name="Google Shape;17717;p18"/>
              <p:cNvSpPr/>
              <p:nvPr/>
            </p:nvSpPr>
            <p:spPr>
              <a:xfrm rot="-5400000">
                <a:off x="3634613" y="321536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18" name="Google Shape;17718;p18"/>
              <p:cNvSpPr/>
              <p:nvPr/>
            </p:nvSpPr>
            <p:spPr>
              <a:xfrm rot="-5400000">
                <a:off x="3569888" y="323738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1" y="155"/>
                      <a:pt x="1" y="363"/>
                    </a:cubicBezTo>
                    <a:cubicBezTo>
                      <a:pt x="1" y="570"/>
                      <a:pt x="156" y="725"/>
                      <a:pt x="363" y="725"/>
                    </a:cubicBezTo>
                    <a:cubicBezTo>
                      <a:pt x="553" y="725"/>
                      <a:pt x="726" y="570"/>
                      <a:pt x="726" y="363"/>
                    </a:cubicBezTo>
                    <a:cubicBezTo>
                      <a:pt x="726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19" name="Google Shape;17719;p18"/>
              <p:cNvSpPr/>
              <p:nvPr/>
            </p:nvSpPr>
            <p:spPr>
              <a:xfrm rot="-5400000">
                <a:off x="3529975" y="3221625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708" y="1"/>
                      <a:pt x="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20" name="Google Shape;17720;p18"/>
              <p:cNvSpPr/>
              <p:nvPr/>
            </p:nvSpPr>
            <p:spPr>
              <a:xfrm rot="-5400000">
                <a:off x="3530738" y="3255938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416" y="0"/>
                    </a:moveTo>
                    <a:cubicBezTo>
                      <a:pt x="319" y="0"/>
                      <a:pt x="237" y="36"/>
                      <a:pt x="174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4" y="1518"/>
                      <a:pt x="1526" y="1518"/>
                    </a:cubicBezTo>
                    <a:cubicBezTo>
                      <a:pt x="1549" y="1518"/>
                      <a:pt x="1570" y="1517"/>
                      <a:pt x="1589" y="1514"/>
                    </a:cubicBezTo>
                    <a:cubicBezTo>
                      <a:pt x="1623" y="1290"/>
                      <a:pt x="1451" y="737"/>
                      <a:pt x="1054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21" name="Google Shape;17721;p18"/>
              <p:cNvSpPr/>
              <p:nvPr/>
            </p:nvSpPr>
            <p:spPr>
              <a:xfrm rot="-5400000">
                <a:off x="3553925" y="327317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812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812" y="898"/>
                    </a:cubicBezTo>
                    <a:cubicBezTo>
                      <a:pt x="1364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8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22" name="Google Shape;17722;p18"/>
              <p:cNvSpPr/>
              <p:nvPr/>
            </p:nvSpPr>
            <p:spPr>
              <a:xfrm rot="-5400000">
                <a:off x="3554150" y="319745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23" name="Google Shape;17723;p18"/>
              <p:cNvSpPr/>
              <p:nvPr/>
            </p:nvSpPr>
            <p:spPr>
              <a:xfrm rot="-5400000">
                <a:off x="3530750" y="31989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5" y="0"/>
                    </a:moveTo>
                    <a:cubicBezTo>
                      <a:pt x="1023" y="0"/>
                      <a:pt x="810" y="106"/>
                      <a:pt x="570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3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24" name="Google Shape;17724;p18"/>
              <p:cNvSpPr/>
              <p:nvPr/>
            </p:nvSpPr>
            <p:spPr>
              <a:xfrm rot="-5400000">
                <a:off x="3634150" y="3384050"/>
                <a:ext cx="216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73" y="728"/>
                      <a:pt x="363" y="728"/>
                    </a:cubicBezTo>
                    <a:cubicBezTo>
                      <a:pt x="691" y="728"/>
                      <a:pt x="863" y="348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25" name="Google Shape;17725;p18"/>
              <p:cNvSpPr/>
              <p:nvPr/>
            </p:nvSpPr>
            <p:spPr>
              <a:xfrm rot="-5400000">
                <a:off x="3671738" y="3369838"/>
                <a:ext cx="2245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003" extrusionOk="0">
                    <a:moveTo>
                      <a:pt x="449" y="0"/>
                    </a:moveTo>
                    <a:cubicBezTo>
                      <a:pt x="276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26" name="Google Shape;17726;p18"/>
              <p:cNvSpPr/>
              <p:nvPr/>
            </p:nvSpPr>
            <p:spPr>
              <a:xfrm rot="-5400000">
                <a:off x="3652625" y="33474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27" name="Google Shape;17727;p18"/>
              <p:cNvSpPr/>
              <p:nvPr/>
            </p:nvSpPr>
            <p:spPr>
              <a:xfrm rot="-5400000">
                <a:off x="3620163" y="3345463"/>
                <a:ext cx="496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8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49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28" name="Google Shape;17728;p18"/>
              <p:cNvSpPr/>
              <p:nvPr/>
            </p:nvSpPr>
            <p:spPr>
              <a:xfrm rot="-5400000">
                <a:off x="3620150" y="342140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82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29" name="Google Shape;17729;p18"/>
              <p:cNvSpPr/>
              <p:nvPr/>
            </p:nvSpPr>
            <p:spPr>
              <a:xfrm rot="-5400000">
                <a:off x="3652625" y="34043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1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30" name="Google Shape;17730;p18"/>
              <p:cNvSpPr/>
              <p:nvPr/>
            </p:nvSpPr>
            <p:spPr>
              <a:xfrm rot="-5400000">
                <a:off x="3492863" y="331568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70" y="1"/>
                    </a:moveTo>
                    <a:cubicBezTo>
                      <a:pt x="1" y="1"/>
                      <a:pt x="1" y="864"/>
                      <a:pt x="570" y="864"/>
                    </a:cubicBezTo>
                    <a:cubicBezTo>
                      <a:pt x="1123" y="864"/>
                      <a:pt x="1105" y="1"/>
                      <a:pt x="57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31" name="Google Shape;17731;p18"/>
              <p:cNvSpPr/>
              <p:nvPr/>
            </p:nvSpPr>
            <p:spPr>
              <a:xfrm rot="-5400000">
                <a:off x="3490288" y="344728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0" y="0"/>
                      <a:pt x="0" y="863"/>
                      <a:pt x="553" y="863"/>
                    </a:cubicBezTo>
                    <a:cubicBezTo>
                      <a:pt x="1122" y="863"/>
                      <a:pt x="1122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32" name="Google Shape;17732;p18"/>
              <p:cNvSpPr/>
              <p:nvPr/>
            </p:nvSpPr>
            <p:spPr>
              <a:xfrm rot="-5400000">
                <a:off x="3576138" y="305548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33" name="Google Shape;17733;p18"/>
              <p:cNvSpPr/>
              <p:nvPr/>
            </p:nvSpPr>
            <p:spPr>
              <a:xfrm rot="-5400000">
                <a:off x="3634388" y="290706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34" name="Google Shape;17734;p18"/>
              <p:cNvSpPr/>
              <p:nvPr/>
            </p:nvSpPr>
            <p:spPr>
              <a:xfrm rot="-5400000">
                <a:off x="3569888" y="292928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5" y="0"/>
                      <a:pt x="0" y="155"/>
                      <a:pt x="0" y="363"/>
                    </a:cubicBezTo>
                    <a:cubicBezTo>
                      <a:pt x="0" y="570"/>
                      <a:pt x="155" y="725"/>
                      <a:pt x="363" y="725"/>
                    </a:cubicBezTo>
                    <a:cubicBezTo>
                      <a:pt x="552" y="725"/>
                      <a:pt x="725" y="570"/>
                      <a:pt x="725" y="363"/>
                    </a:cubicBezTo>
                    <a:cubicBezTo>
                      <a:pt x="725" y="155"/>
                      <a:pt x="552" y="0"/>
                      <a:pt x="3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35" name="Google Shape;17735;p18"/>
              <p:cNvSpPr/>
              <p:nvPr/>
            </p:nvSpPr>
            <p:spPr>
              <a:xfrm rot="-5400000">
                <a:off x="3529963" y="291353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36" name="Google Shape;17736;p18"/>
              <p:cNvSpPr/>
              <p:nvPr/>
            </p:nvSpPr>
            <p:spPr>
              <a:xfrm rot="-5400000">
                <a:off x="3530750" y="294785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0" y="289"/>
                      <a:pt x="35" y="599"/>
                      <a:pt x="414" y="979"/>
                    </a:cubicBezTo>
                    <a:cubicBezTo>
                      <a:pt x="778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37" name="Google Shape;17737;p18"/>
              <p:cNvSpPr/>
              <p:nvPr/>
            </p:nvSpPr>
            <p:spPr>
              <a:xfrm rot="-5400000">
                <a:off x="3553925" y="29651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812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60" y="898"/>
                      <a:pt x="812" y="898"/>
                    </a:cubicBezTo>
                    <a:cubicBezTo>
                      <a:pt x="1364" y="898"/>
                      <a:pt x="1882" y="639"/>
                      <a:pt x="2003" y="450"/>
                    </a:cubicBezTo>
                    <a:cubicBezTo>
                      <a:pt x="1882" y="277"/>
                      <a:pt x="1347" y="1"/>
                      <a:pt x="8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38" name="Google Shape;17738;p18"/>
              <p:cNvSpPr/>
              <p:nvPr/>
            </p:nvSpPr>
            <p:spPr>
              <a:xfrm rot="-5400000">
                <a:off x="3554138" y="288936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39" name="Google Shape;17739;p18"/>
              <p:cNvSpPr/>
              <p:nvPr/>
            </p:nvSpPr>
            <p:spPr>
              <a:xfrm rot="-5400000">
                <a:off x="3530750" y="28909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40" name="Google Shape;17740;p18"/>
              <p:cNvSpPr/>
              <p:nvPr/>
            </p:nvSpPr>
            <p:spPr>
              <a:xfrm rot="-5400000">
                <a:off x="3634150" y="3075975"/>
                <a:ext cx="216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73" y="728"/>
                      <a:pt x="363" y="728"/>
                    </a:cubicBezTo>
                    <a:cubicBezTo>
                      <a:pt x="691" y="728"/>
                      <a:pt x="864" y="348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41" name="Google Shape;17741;p18"/>
              <p:cNvSpPr/>
              <p:nvPr/>
            </p:nvSpPr>
            <p:spPr>
              <a:xfrm rot="-5400000">
                <a:off x="3671725" y="306175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39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42" name="Google Shape;17742;p18"/>
              <p:cNvSpPr/>
              <p:nvPr/>
            </p:nvSpPr>
            <p:spPr>
              <a:xfrm rot="-5400000">
                <a:off x="3652638" y="303931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1" y="1"/>
                      <a:pt x="52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20" y="1417"/>
                      <a:pt x="1035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8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43" name="Google Shape;17743;p18"/>
              <p:cNvSpPr/>
              <p:nvPr/>
            </p:nvSpPr>
            <p:spPr>
              <a:xfrm rot="-5400000">
                <a:off x="3619938" y="30375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56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3" y="898"/>
                      <a:pt x="2002" y="708"/>
                      <a:pt x="2002" y="449"/>
                    </a:cubicBezTo>
                    <a:cubicBezTo>
                      <a:pt x="2002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44" name="Google Shape;17744;p18"/>
              <p:cNvSpPr/>
              <p:nvPr/>
            </p:nvSpPr>
            <p:spPr>
              <a:xfrm rot="-5400000">
                <a:off x="3620150" y="311332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45" name="Google Shape;17745;p18"/>
              <p:cNvSpPr/>
              <p:nvPr/>
            </p:nvSpPr>
            <p:spPr>
              <a:xfrm rot="-5400000">
                <a:off x="3652625" y="309627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1" y="176"/>
                      <a:pt x="432" y="540"/>
                    </a:cubicBezTo>
                    <a:cubicBezTo>
                      <a:pt x="35" y="937"/>
                      <a:pt x="1" y="1247"/>
                      <a:pt x="174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2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46" name="Google Shape;17746;p18"/>
              <p:cNvSpPr/>
              <p:nvPr/>
            </p:nvSpPr>
            <p:spPr>
              <a:xfrm rot="-5400000">
                <a:off x="3493088" y="300781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47" name="Google Shape;17747;p18"/>
              <p:cNvSpPr/>
              <p:nvPr/>
            </p:nvSpPr>
            <p:spPr>
              <a:xfrm rot="-5400000">
                <a:off x="3490288" y="31392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23" y="863"/>
                      <a:pt x="1123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48" name="Google Shape;17748;p18"/>
              <p:cNvSpPr/>
              <p:nvPr/>
            </p:nvSpPr>
            <p:spPr>
              <a:xfrm rot="-5400000">
                <a:off x="3576138" y="274741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49" name="Google Shape;17749;p18"/>
              <p:cNvSpPr/>
              <p:nvPr/>
            </p:nvSpPr>
            <p:spPr>
              <a:xfrm rot="-5400000">
                <a:off x="3634600" y="2599200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40" y="2504"/>
                    </a:lnTo>
                    <a:lnTo>
                      <a:pt x="64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50" name="Google Shape;17750;p18"/>
              <p:cNvSpPr/>
              <p:nvPr/>
            </p:nvSpPr>
            <p:spPr>
              <a:xfrm rot="-5400000">
                <a:off x="3569888" y="262121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51" name="Google Shape;17751;p18"/>
              <p:cNvSpPr/>
              <p:nvPr/>
            </p:nvSpPr>
            <p:spPr>
              <a:xfrm rot="-5400000">
                <a:off x="3529975" y="260545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52" name="Google Shape;17752;p18"/>
              <p:cNvSpPr/>
              <p:nvPr/>
            </p:nvSpPr>
            <p:spPr>
              <a:xfrm rot="-5400000">
                <a:off x="3530750" y="26397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50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53" name="Google Shape;17753;p18"/>
              <p:cNvSpPr/>
              <p:nvPr/>
            </p:nvSpPr>
            <p:spPr>
              <a:xfrm rot="-5400000">
                <a:off x="3553925" y="26570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54" name="Google Shape;17754;p18"/>
              <p:cNvSpPr/>
              <p:nvPr/>
            </p:nvSpPr>
            <p:spPr>
              <a:xfrm rot="-5400000">
                <a:off x="3554138" y="258128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55" name="Google Shape;17755;p18"/>
              <p:cNvSpPr/>
              <p:nvPr/>
            </p:nvSpPr>
            <p:spPr>
              <a:xfrm rot="-5400000">
                <a:off x="3530738" y="258281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5" y="0"/>
                    </a:moveTo>
                    <a:cubicBezTo>
                      <a:pt x="1022" y="0"/>
                      <a:pt x="805" y="106"/>
                      <a:pt x="553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56" name="Google Shape;17756;p18"/>
              <p:cNvSpPr/>
              <p:nvPr/>
            </p:nvSpPr>
            <p:spPr>
              <a:xfrm rot="-5400000">
                <a:off x="3634375" y="2768100"/>
                <a:ext cx="211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728" extrusionOk="0">
                    <a:moveTo>
                      <a:pt x="368" y="1"/>
                    </a:moveTo>
                    <a:cubicBezTo>
                      <a:pt x="182" y="1"/>
                      <a:pt x="0" y="144"/>
                      <a:pt x="0" y="365"/>
                    </a:cubicBezTo>
                    <a:cubicBezTo>
                      <a:pt x="0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57" name="Google Shape;17757;p18"/>
              <p:cNvSpPr/>
              <p:nvPr/>
            </p:nvSpPr>
            <p:spPr>
              <a:xfrm rot="-5400000">
                <a:off x="3671725" y="2753675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50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50" y="2002"/>
                    </a:cubicBezTo>
                    <a:cubicBezTo>
                      <a:pt x="709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58" name="Google Shape;17758;p18"/>
              <p:cNvSpPr/>
              <p:nvPr/>
            </p:nvSpPr>
            <p:spPr>
              <a:xfrm rot="-5400000">
                <a:off x="3652638" y="273123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2" y="1"/>
                      <a:pt x="52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20" y="1417"/>
                      <a:pt x="1035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9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59" name="Google Shape;17759;p18"/>
              <p:cNvSpPr/>
              <p:nvPr/>
            </p:nvSpPr>
            <p:spPr>
              <a:xfrm rot="-5400000">
                <a:off x="3619938" y="272951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60" name="Google Shape;17760;p18"/>
              <p:cNvSpPr/>
              <p:nvPr/>
            </p:nvSpPr>
            <p:spPr>
              <a:xfrm rot="-5400000">
                <a:off x="3620150" y="280525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3" y="1"/>
                      <a:pt x="1" y="208"/>
                      <a:pt x="1" y="449"/>
                    </a:cubicBezTo>
                    <a:cubicBezTo>
                      <a:pt x="1" y="708"/>
                      <a:pt x="243" y="898"/>
                      <a:pt x="795" y="898"/>
                    </a:cubicBezTo>
                    <a:cubicBezTo>
                      <a:pt x="1347" y="898"/>
                      <a:pt x="1882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61" name="Google Shape;17761;p18"/>
              <p:cNvSpPr/>
              <p:nvPr/>
            </p:nvSpPr>
            <p:spPr>
              <a:xfrm rot="-5400000">
                <a:off x="3652638" y="278818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1529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0" y="1247"/>
                      <a:pt x="173" y="1420"/>
                    </a:cubicBezTo>
                    <a:cubicBezTo>
                      <a:pt x="243" y="1484"/>
                      <a:pt x="330" y="1520"/>
                      <a:pt x="431" y="1520"/>
                    </a:cubicBezTo>
                    <a:cubicBezTo>
                      <a:pt x="603" y="1520"/>
                      <a:pt x="814" y="1417"/>
                      <a:pt x="1053" y="1178"/>
                    </a:cubicBezTo>
                    <a:cubicBezTo>
                      <a:pt x="1450" y="781"/>
                      <a:pt x="1623" y="229"/>
                      <a:pt x="1588" y="5"/>
                    </a:cubicBezTo>
                    <a:cubicBezTo>
                      <a:pt x="1571" y="2"/>
                      <a:pt x="1551" y="0"/>
                      <a:pt x="152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62" name="Google Shape;17762;p18"/>
              <p:cNvSpPr/>
              <p:nvPr/>
            </p:nvSpPr>
            <p:spPr>
              <a:xfrm rot="-5400000">
                <a:off x="3493088" y="269973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3" y="1"/>
                    </a:moveTo>
                    <a:cubicBezTo>
                      <a:pt x="0" y="1"/>
                      <a:pt x="0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63" name="Google Shape;17763;p18"/>
              <p:cNvSpPr/>
              <p:nvPr/>
            </p:nvSpPr>
            <p:spPr>
              <a:xfrm rot="-5400000">
                <a:off x="3490288" y="28311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2" y="0"/>
                    </a:moveTo>
                    <a:cubicBezTo>
                      <a:pt x="0" y="0"/>
                      <a:pt x="0" y="863"/>
                      <a:pt x="552" y="863"/>
                    </a:cubicBezTo>
                    <a:cubicBezTo>
                      <a:pt x="1122" y="863"/>
                      <a:pt x="1122" y="0"/>
                      <a:pt x="5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64" name="Google Shape;17764;p18"/>
              <p:cNvSpPr/>
              <p:nvPr/>
            </p:nvSpPr>
            <p:spPr>
              <a:xfrm rot="-5400000">
                <a:off x="3576150" y="243932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65" name="Google Shape;17765;p18"/>
              <p:cNvSpPr/>
              <p:nvPr/>
            </p:nvSpPr>
            <p:spPr>
              <a:xfrm rot="-5400000">
                <a:off x="3634613" y="229111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66" name="Google Shape;17766;p18"/>
              <p:cNvSpPr/>
              <p:nvPr/>
            </p:nvSpPr>
            <p:spPr>
              <a:xfrm rot="-5400000">
                <a:off x="3569675" y="231335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67" name="Google Shape;17767;p18"/>
              <p:cNvSpPr/>
              <p:nvPr/>
            </p:nvSpPr>
            <p:spPr>
              <a:xfrm rot="-5400000">
                <a:off x="3529963" y="229736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68" name="Google Shape;17768;p18"/>
              <p:cNvSpPr/>
              <p:nvPr/>
            </p:nvSpPr>
            <p:spPr>
              <a:xfrm rot="-5400000">
                <a:off x="3530525" y="2331475"/>
                <a:ext cx="4102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519" extrusionOk="0">
                    <a:moveTo>
                      <a:pt x="426" y="0"/>
                    </a:moveTo>
                    <a:cubicBezTo>
                      <a:pt x="328" y="0"/>
                      <a:pt x="248" y="36"/>
                      <a:pt x="191" y="99"/>
                    </a:cubicBezTo>
                    <a:cubicBezTo>
                      <a:pt x="1" y="289"/>
                      <a:pt x="35" y="599"/>
                      <a:pt x="432" y="979"/>
                    </a:cubicBezTo>
                    <a:cubicBezTo>
                      <a:pt x="796" y="1343"/>
                      <a:pt x="1291" y="1518"/>
                      <a:pt x="1530" y="1518"/>
                    </a:cubicBezTo>
                    <a:cubicBezTo>
                      <a:pt x="1552" y="1518"/>
                      <a:pt x="1572" y="1517"/>
                      <a:pt x="1589" y="1514"/>
                    </a:cubicBezTo>
                    <a:cubicBezTo>
                      <a:pt x="1641" y="1290"/>
                      <a:pt x="1451" y="737"/>
                      <a:pt x="1071" y="358"/>
                    </a:cubicBezTo>
                    <a:cubicBezTo>
                      <a:pt x="819" y="106"/>
                      <a:pt x="596" y="0"/>
                      <a:pt x="4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69" name="Google Shape;17769;p18"/>
              <p:cNvSpPr/>
              <p:nvPr/>
            </p:nvSpPr>
            <p:spPr>
              <a:xfrm rot="-5400000">
                <a:off x="3553925" y="234892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70" name="Google Shape;17770;p18"/>
              <p:cNvSpPr/>
              <p:nvPr/>
            </p:nvSpPr>
            <p:spPr>
              <a:xfrm rot="-5400000">
                <a:off x="3554150" y="227320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71" name="Google Shape;17771;p18"/>
              <p:cNvSpPr/>
              <p:nvPr/>
            </p:nvSpPr>
            <p:spPr>
              <a:xfrm rot="-5400000">
                <a:off x="3530750" y="22747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5" y="0"/>
                    </a:moveTo>
                    <a:cubicBezTo>
                      <a:pt x="1023" y="0"/>
                      <a:pt x="810" y="106"/>
                      <a:pt x="570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72" name="Google Shape;17772;p18"/>
              <p:cNvSpPr/>
              <p:nvPr/>
            </p:nvSpPr>
            <p:spPr>
              <a:xfrm rot="-5400000">
                <a:off x="3634363" y="246001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73" name="Google Shape;17773;p18"/>
              <p:cNvSpPr/>
              <p:nvPr/>
            </p:nvSpPr>
            <p:spPr>
              <a:xfrm rot="-5400000">
                <a:off x="3671738" y="2445588"/>
                <a:ext cx="2245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003" extrusionOk="0">
                    <a:moveTo>
                      <a:pt x="449" y="0"/>
                    </a:moveTo>
                    <a:cubicBezTo>
                      <a:pt x="276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39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74" name="Google Shape;17774;p18"/>
              <p:cNvSpPr/>
              <p:nvPr/>
            </p:nvSpPr>
            <p:spPr>
              <a:xfrm rot="-5400000">
                <a:off x="3652625" y="24231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75" name="Google Shape;17775;p18"/>
              <p:cNvSpPr/>
              <p:nvPr/>
            </p:nvSpPr>
            <p:spPr>
              <a:xfrm rot="-5400000">
                <a:off x="3619938" y="242143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57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76" name="Google Shape;17776;p18"/>
              <p:cNvSpPr/>
              <p:nvPr/>
            </p:nvSpPr>
            <p:spPr>
              <a:xfrm rot="-5400000">
                <a:off x="3620150" y="249715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77" name="Google Shape;17777;p18"/>
              <p:cNvSpPr/>
              <p:nvPr/>
            </p:nvSpPr>
            <p:spPr>
              <a:xfrm rot="-5400000">
                <a:off x="3652625" y="24801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1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78" name="Google Shape;17778;p18"/>
              <p:cNvSpPr/>
              <p:nvPr/>
            </p:nvSpPr>
            <p:spPr>
              <a:xfrm rot="-5400000">
                <a:off x="3493075" y="239165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79" name="Google Shape;17779;p18"/>
              <p:cNvSpPr/>
              <p:nvPr/>
            </p:nvSpPr>
            <p:spPr>
              <a:xfrm rot="-5400000">
                <a:off x="3490288" y="252303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22" y="863"/>
                      <a:pt x="1122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80" name="Google Shape;17780;p18"/>
              <p:cNvSpPr/>
              <p:nvPr/>
            </p:nvSpPr>
            <p:spPr>
              <a:xfrm rot="-5400000">
                <a:off x="3576138" y="213123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81" name="Google Shape;17781;p18"/>
              <p:cNvSpPr/>
              <p:nvPr/>
            </p:nvSpPr>
            <p:spPr>
              <a:xfrm rot="-5400000">
                <a:off x="3634600" y="198302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82" name="Google Shape;17782;p18"/>
              <p:cNvSpPr/>
              <p:nvPr/>
            </p:nvSpPr>
            <p:spPr>
              <a:xfrm rot="-5400000">
                <a:off x="3569888" y="200503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5" y="0"/>
                      <a:pt x="0" y="155"/>
                      <a:pt x="0" y="363"/>
                    </a:cubicBezTo>
                    <a:cubicBezTo>
                      <a:pt x="0" y="570"/>
                      <a:pt x="155" y="725"/>
                      <a:pt x="363" y="725"/>
                    </a:cubicBezTo>
                    <a:cubicBezTo>
                      <a:pt x="552" y="725"/>
                      <a:pt x="725" y="570"/>
                      <a:pt x="725" y="363"/>
                    </a:cubicBezTo>
                    <a:cubicBezTo>
                      <a:pt x="725" y="155"/>
                      <a:pt x="552" y="0"/>
                      <a:pt x="3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83" name="Google Shape;17783;p18"/>
              <p:cNvSpPr/>
              <p:nvPr/>
            </p:nvSpPr>
            <p:spPr>
              <a:xfrm rot="-5400000">
                <a:off x="3529963" y="198928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84" name="Google Shape;17784;p18"/>
              <p:cNvSpPr/>
              <p:nvPr/>
            </p:nvSpPr>
            <p:spPr>
              <a:xfrm rot="-5400000">
                <a:off x="3530750" y="20236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0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85" name="Google Shape;17785;p18"/>
              <p:cNvSpPr/>
              <p:nvPr/>
            </p:nvSpPr>
            <p:spPr>
              <a:xfrm rot="-5400000">
                <a:off x="3553925" y="20408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82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86" name="Google Shape;17786;p18"/>
              <p:cNvSpPr/>
              <p:nvPr/>
            </p:nvSpPr>
            <p:spPr>
              <a:xfrm rot="-5400000">
                <a:off x="3554138" y="196511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87" name="Google Shape;17787;p18"/>
              <p:cNvSpPr/>
              <p:nvPr/>
            </p:nvSpPr>
            <p:spPr>
              <a:xfrm rot="-5400000">
                <a:off x="3530750" y="196665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88" name="Google Shape;17788;p18"/>
              <p:cNvSpPr/>
              <p:nvPr/>
            </p:nvSpPr>
            <p:spPr>
              <a:xfrm rot="-5400000">
                <a:off x="3634363" y="215193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48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89" name="Google Shape;17789;p18"/>
              <p:cNvSpPr/>
              <p:nvPr/>
            </p:nvSpPr>
            <p:spPr>
              <a:xfrm rot="-5400000">
                <a:off x="3671725" y="213750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90" name="Google Shape;17790;p18"/>
              <p:cNvSpPr/>
              <p:nvPr/>
            </p:nvSpPr>
            <p:spPr>
              <a:xfrm rot="-5400000">
                <a:off x="3652638" y="211506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89" y="1"/>
                    </a:moveTo>
                    <a:cubicBezTo>
                      <a:pt x="69" y="1"/>
                      <a:pt x="51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29" y="1"/>
                      <a:pt x="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91" name="Google Shape;17791;p18"/>
              <p:cNvSpPr/>
              <p:nvPr/>
            </p:nvSpPr>
            <p:spPr>
              <a:xfrm rot="-5400000">
                <a:off x="3619938" y="211333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3" y="898"/>
                      <a:pt x="2002" y="708"/>
                      <a:pt x="2002" y="449"/>
                    </a:cubicBezTo>
                    <a:cubicBezTo>
                      <a:pt x="2002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92" name="Google Shape;17792;p18"/>
              <p:cNvSpPr/>
              <p:nvPr/>
            </p:nvSpPr>
            <p:spPr>
              <a:xfrm rot="-5400000">
                <a:off x="3620150" y="218907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93" name="Google Shape;17793;p18"/>
              <p:cNvSpPr/>
              <p:nvPr/>
            </p:nvSpPr>
            <p:spPr>
              <a:xfrm rot="-5400000">
                <a:off x="3652625" y="217202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5" y="937"/>
                      <a:pt x="1" y="1247"/>
                      <a:pt x="174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94" name="Google Shape;17794;p18"/>
              <p:cNvSpPr/>
              <p:nvPr/>
            </p:nvSpPr>
            <p:spPr>
              <a:xfrm rot="-5400000">
                <a:off x="3493088" y="208356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95" name="Google Shape;17795;p18"/>
              <p:cNvSpPr/>
              <p:nvPr/>
            </p:nvSpPr>
            <p:spPr>
              <a:xfrm rot="-5400000">
                <a:off x="3490500" y="2215175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96" name="Google Shape;17796;p18"/>
              <p:cNvSpPr/>
              <p:nvPr/>
            </p:nvSpPr>
            <p:spPr>
              <a:xfrm rot="-5400000">
                <a:off x="3576138" y="182316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97" name="Google Shape;17797;p18"/>
              <p:cNvSpPr/>
              <p:nvPr/>
            </p:nvSpPr>
            <p:spPr>
              <a:xfrm rot="-5400000">
                <a:off x="3634613" y="1674938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98" name="Google Shape;17798;p18"/>
              <p:cNvSpPr/>
              <p:nvPr/>
            </p:nvSpPr>
            <p:spPr>
              <a:xfrm rot="-5400000">
                <a:off x="3569888" y="169696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99" name="Google Shape;17799;p18"/>
              <p:cNvSpPr/>
              <p:nvPr/>
            </p:nvSpPr>
            <p:spPr>
              <a:xfrm rot="-5400000">
                <a:off x="3529975" y="168120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00" name="Google Shape;17800;p18"/>
              <p:cNvSpPr/>
              <p:nvPr/>
            </p:nvSpPr>
            <p:spPr>
              <a:xfrm rot="-5400000">
                <a:off x="3530750" y="17155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01" name="Google Shape;17801;p18"/>
              <p:cNvSpPr/>
              <p:nvPr/>
            </p:nvSpPr>
            <p:spPr>
              <a:xfrm rot="-5400000">
                <a:off x="3553925" y="17327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02" name="Google Shape;17802;p18"/>
              <p:cNvSpPr/>
              <p:nvPr/>
            </p:nvSpPr>
            <p:spPr>
              <a:xfrm rot="-5400000">
                <a:off x="3554138" y="165703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03" name="Google Shape;17803;p18"/>
              <p:cNvSpPr/>
              <p:nvPr/>
            </p:nvSpPr>
            <p:spPr>
              <a:xfrm rot="-5400000">
                <a:off x="3530738" y="165856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04" name="Google Shape;17804;p18"/>
              <p:cNvSpPr/>
              <p:nvPr/>
            </p:nvSpPr>
            <p:spPr>
              <a:xfrm rot="-5400000">
                <a:off x="3634375" y="1843850"/>
                <a:ext cx="211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728" extrusionOk="0">
                    <a:moveTo>
                      <a:pt x="368" y="1"/>
                    </a:moveTo>
                    <a:cubicBezTo>
                      <a:pt x="182" y="1"/>
                      <a:pt x="0" y="144"/>
                      <a:pt x="0" y="365"/>
                    </a:cubicBezTo>
                    <a:cubicBezTo>
                      <a:pt x="0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05" name="Google Shape;17805;p18"/>
              <p:cNvSpPr/>
              <p:nvPr/>
            </p:nvSpPr>
            <p:spPr>
              <a:xfrm rot="-5400000">
                <a:off x="3671725" y="1829425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50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50" y="2002"/>
                    </a:cubicBezTo>
                    <a:cubicBezTo>
                      <a:pt x="709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06" name="Google Shape;17806;p18"/>
              <p:cNvSpPr/>
              <p:nvPr/>
            </p:nvSpPr>
            <p:spPr>
              <a:xfrm rot="-5400000">
                <a:off x="3652638" y="180698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2" y="1"/>
                      <a:pt x="52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20" y="1417"/>
                      <a:pt x="1036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07" name="Google Shape;17807;p18"/>
              <p:cNvSpPr/>
              <p:nvPr/>
            </p:nvSpPr>
            <p:spPr>
              <a:xfrm rot="-5400000">
                <a:off x="3619938" y="180526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08" name="Google Shape;17808;p18"/>
              <p:cNvSpPr/>
              <p:nvPr/>
            </p:nvSpPr>
            <p:spPr>
              <a:xfrm rot="-5400000">
                <a:off x="3619938" y="188121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812" y="1"/>
                    </a:moveTo>
                    <a:cubicBezTo>
                      <a:pt x="260" y="1"/>
                      <a:pt x="1" y="208"/>
                      <a:pt x="1" y="449"/>
                    </a:cubicBezTo>
                    <a:cubicBezTo>
                      <a:pt x="1" y="708"/>
                      <a:pt x="260" y="898"/>
                      <a:pt x="812" y="898"/>
                    </a:cubicBezTo>
                    <a:cubicBezTo>
                      <a:pt x="1364" y="898"/>
                      <a:pt x="1882" y="639"/>
                      <a:pt x="2003" y="449"/>
                    </a:cubicBezTo>
                    <a:cubicBezTo>
                      <a:pt x="1882" y="277"/>
                      <a:pt x="1364" y="1"/>
                      <a:pt x="8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09" name="Google Shape;17809;p18"/>
              <p:cNvSpPr/>
              <p:nvPr/>
            </p:nvSpPr>
            <p:spPr>
              <a:xfrm rot="-5400000">
                <a:off x="3652638" y="186393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1526" y="0"/>
                    </a:moveTo>
                    <a:cubicBezTo>
                      <a:pt x="1273" y="0"/>
                      <a:pt x="780" y="176"/>
                      <a:pt x="432" y="540"/>
                    </a:cubicBezTo>
                    <a:cubicBezTo>
                      <a:pt x="35" y="937"/>
                      <a:pt x="0" y="1247"/>
                      <a:pt x="173" y="1420"/>
                    </a:cubicBezTo>
                    <a:cubicBezTo>
                      <a:pt x="243" y="1484"/>
                      <a:pt x="330" y="1520"/>
                      <a:pt x="431" y="1520"/>
                    </a:cubicBezTo>
                    <a:cubicBezTo>
                      <a:pt x="603" y="1520"/>
                      <a:pt x="814" y="1417"/>
                      <a:pt x="1053" y="1178"/>
                    </a:cubicBezTo>
                    <a:cubicBezTo>
                      <a:pt x="1450" y="781"/>
                      <a:pt x="1623" y="229"/>
                      <a:pt x="1588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10" name="Google Shape;17810;p18"/>
              <p:cNvSpPr/>
              <p:nvPr/>
            </p:nvSpPr>
            <p:spPr>
              <a:xfrm rot="-5400000">
                <a:off x="3493088" y="177548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3" y="1"/>
                    </a:moveTo>
                    <a:cubicBezTo>
                      <a:pt x="0" y="1"/>
                      <a:pt x="0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11" name="Google Shape;17811;p18"/>
              <p:cNvSpPr/>
              <p:nvPr/>
            </p:nvSpPr>
            <p:spPr>
              <a:xfrm rot="-5400000">
                <a:off x="3490513" y="190708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0"/>
                    </a:moveTo>
                    <a:cubicBezTo>
                      <a:pt x="0" y="0"/>
                      <a:pt x="0" y="863"/>
                      <a:pt x="552" y="863"/>
                    </a:cubicBezTo>
                    <a:cubicBezTo>
                      <a:pt x="1105" y="863"/>
                      <a:pt x="1105" y="0"/>
                      <a:pt x="5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12" name="Google Shape;17812;p18"/>
              <p:cNvSpPr/>
              <p:nvPr/>
            </p:nvSpPr>
            <p:spPr>
              <a:xfrm rot="-5400000">
                <a:off x="3576150" y="151507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13" name="Google Shape;17813;p18"/>
              <p:cNvSpPr/>
              <p:nvPr/>
            </p:nvSpPr>
            <p:spPr>
              <a:xfrm rot="-5400000">
                <a:off x="3634613" y="136686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14" name="Google Shape;17814;p18"/>
              <p:cNvSpPr/>
              <p:nvPr/>
            </p:nvSpPr>
            <p:spPr>
              <a:xfrm rot="-5400000">
                <a:off x="3569675" y="138910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15" name="Google Shape;17815;p18"/>
              <p:cNvSpPr/>
              <p:nvPr/>
            </p:nvSpPr>
            <p:spPr>
              <a:xfrm rot="-5400000">
                <a:off x="3529963" y="137311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16" name="Google Shape;17816;p18"/>
              <p:cNvSpPr/>
              <p:nvPr/>
            </p:nvSpPr>
            <p:spPr>
              <a:xfrm rot="-5400000">
                <a:off x="3530738" y="1407438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416" y="0"/>
                    </a:moveTo>
                    <a:cubicBezTo>
                      <a:pt x="319" y="0"/>
                      <a:pt x="237" y="36"/>
                      <a:pt x="174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4" y="1518"/>
                      <a:pt x="1526" y="1518"/>
                    </a:cubicBezTo>
                    <a:cubicBezTo>
                      <a:pt x="1549" y="1518"/>
                      <a:pt x="1570" y="1517"/>
                      <a:pt x="1589" y="1514"/>
                    </a:cubicBezTo>
                    <a:cubicBezTo>
                      <a:pt x="1623" y="1290"/>
                      <a:pt x="1433" y="737"/>
                      <a:pt x="1054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17" name="Google Shape;17817;p18"/>
              <p:cNvSpPr/>
              <p:nvPr/>
            </p:nvSpPr>
            <p:spPr>
              <a:xfrm rot="-5400000">
                <a:off x="3553925" y="142467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18" name="Google Shape;17818;p18"/>
              <p:cNvSpPr/>
              <p:nvPr/>
            </p:nvSpPr>
            <p:spPr>
              <a:xfrm rot="-5400000">
                <a:off x="3554150" y="134895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19" name="Google Shape;17819;p18"/>
              <p:cNvSpPr/>
              <p:nvPr/>
            </p:nvSpPr>
            <p:spPr>
              <a:xfrm rot="-5400000">
                <a:off x="3530750" y="13504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4" y="0"/>
                    </a:moveTo>
                    <a:cubicBezTo>
                      <a:pt x="1021" y="0"/>
                      <a:pt x="804" y="106"/>
                      <a:pt x="553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0" name="Google Shape;17820;p18"/>
              <p:cNvSpPr/>
              <p:nvPr/>
            </p:nvSpPr>
            <p:spPr>
              <a:xfrm rot="-5400000">
                <a:off x="3634363" y="153576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1" name="Google Shape;17821;p18"/>
              <p:cNvSpPr/>
              <p:nvPr/>
            </p:nvSpPr>
            <p:spPr>
              <a:xfrm rot="-5400000">
                <a:off x="3671950" y="1521550"/>
                <a:ext cx="2202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003" extrusionOk="0">
                    <a:moveTo>
                      <a:pt x="449" y="0"/>
                    </a:moveTo>
                    <a:cubicBezTo>
                      <a:pt x="259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691" y="2002"/>
                      <a:pt x="880" y="1743"/>
                      <a:pt x="880" y="1191"/>
                    </a:cubicBezTo>
                    <a:cubicBezTo>
                      <a:pt x="880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2" name="Google Shape;17822;p18"/>
              <p:cNvSpPr/>
              <p:nvPr/>
            </p:nvSpPr>
            <p:spPr>
              <a:xfrm rot="-5400000">
                <a:off x="3652625" y="14989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192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3" name="Google Shape;17823;p18"/>
              <p:cNvSpPr/>
              <p:nvPr/>
            </p:nvSpPr>
            <p:spPr>
              <a:xfrm rot="-5400000">
                <a:off x="3619938" y="14971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4" name="Google Shape;17824;p18"/>
              <p:cNvSpPr/>
              <p:nvPr/>
            </p:nvSpPr>
            <p:spPr>
              <a:xfrm rot="-5400000">
                <a:off x="3620150" y="157290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5" name="Google Shape;17825;p18"/>
              <p:cNvSpPr/>
              <p:nvPr/>
            </p:nvSpPr>
            <p:spPr>
              <a:xfrm rot="-5400000">
                <a:off x="3652625" y="15558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37" y="1484"/>
                      <a:pt x="323" y="1520"/>
                      <a:pt x="424" y="1520"/>
                    </a:cubicBezTo>
                    <a:cubicBezTo>
                      <a:pt x="596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6" name="Google Shape;17826;p18"/>
              <p:cNvSpPr/>
              <p:nvPr/>
            </p:nvSpPr>
            <p:spPr>
              <a:xfrm rot="-5400000">
                <a:off x="3493075" y="146740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7" name="Google Shape;17827;p18"/>
              <p:cNvSpPr/>
              <p:nvPr/>
            </p:nvSpPr>
            <p:spPr>
              <a:xfrm rot="-5400000">
                <a:off x="3490500" y="159900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8" name="Google Shape;17828;p18"/>
              <p:cNvSpPr/>
              <p:nvPr/>
            </p:nvSpPr>
            <p:spPr>
              <a:xfrm rot="-5400000">
                <a:off x="3576138" y="120698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9" name="Google Shape;17829;p18"/>
              <p:cNvSpPr/>
              <p:nvPr/>
            </p:nvSpPr>
            <p:spPr>
              <a:xfrm rot="-5400000">
                <a:off x="3634600" y="105877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0" name="Google Shape;17830;p18"/>
              <p:cNvSpPr/>
              <p:nvPr/>
            </p:nvSpPr>
            <p:spPr>
              <a:xfrm rot="-5400000">
                <a:off x="3569663" y="1081013"/>
                <a:ext cx="1860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4" h="725" extrusionOk="0">
                    <a:moveTo>
                      <a:pt x="381" y="0"/>
                    </a:moveTo>
                    <a:cubicBezTo>
                      <a:pt x="174" y="0"/>
                      <a:pt x="1" y="155"/>
                      <a:pt x="1" y="363"/>
                    </a:cubicBezTo>
                    <a:cubicBezTo>
                      <a:pt x="1" y="570"/>
                      <a:pt x="174" y="725"/>
                      <a:pt x="381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1" name="Google Shape;17831;p18"/>
              <p:cNvSpPr/>
              <p:nvPr/>
            </p:nvSpPr>
            <p:spPr>
              <a:xfrm rot="-5400000">
                <a:off x="3529963" y="106503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2" name="Google Shape;17832;p18"/>
              <p:cNvSpPr/>
              <p:nvPr/>
            </p:nvSpPr>
            <p:spPr>
              <a:xfrm rot="-5400000">
                <a:off x="3530538" y="109956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433" y="0"/>
                    </a:moveTo>
                    <a:cubicBezTo>
                      <a:pt x="335" y="0"/>
                      <a:pt x="253" y="36"/>
                      <a:pt x="190" y="99"/>
                    </a:cubicBezTo>
                    <a:cubicBezTo>
                      <a:pt x="0" y="289"/>
                      <a:pt x="52" y="599"/>
                      <a:pt x="432" y="979"/>
                    </a:cubicBezTo>
                    <a:cubicBezTo>
                      <a:pt x="796" y="1343"/>
                      <a:pt x="1290" y="1518"/>
                      <a:pt x="1529" y="1518"/>
                    </a:cubicBezTo>
                    <a:cubicBezTo>
                      <a:pt x="1551" y="1518"/>
                      <a:pt x="1571" y="1517"/>
                      <a:pt x="1588" y="1514"/>
                    </a:cubicBezTo>
                    <a:cubicBezTo>
                      <a:pt x="1640" y="1290"/>
                      <a:pt x="1450" y="737"/>
                      <a:pt x="1070" y="358"/>
                    </a:cubicBezTo>
                    <a:cubicBezTo>
                      <a:pt x="819" y="106"/>
                      <a:pt x="602" y="0"/>
                      <a:pt x="43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3" name="Google Shape;17833;p18"/>
              <p:cNvSpPr/>
              <p:nvPr/>
            </p:nvSpPr>
            <p:spPr>
              <a:xfrm rot="-5400000">
                <a:off x="3553925" y="11166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4" name="Google Shape;17834;p18"/>
              <p:cNvSpPr/>
              <p:nvPr/>
            </p:nvSpPr>
            <p:spPr>
              <a:xfrm rot="-5400000">
                <a:off x="3554138" y="104086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5" name="Google Shape;17835;p18"/>
              <p:cNvSpPr/>
              <p:nvPr/>
            </p:nvSpPr>
            <p:spPr>
              <a:xfrm rot="-5400000">
                <a:off x="3530538" y="104261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1207" y="0"/>
                    </a:moveTo>
                    <a:cubicBezTo>
                      <a:pt x="1038" y="0"/>
                      <a:pt x="821" y="106"/>
                      <a:pt x="570" y="358"/>
                    </a:cubicBezTo>
                    <a:cubicBezTo>
                      <a:pt x="190" y="737"/>
                      <a:pt x="0" y="1307"/>
                      <a:pt x="52" y="1514"/>
                    </a:cubicBezTo>
                    <a:cubicBezTo>
                      <a:pt x="69" y="1517"/>
                      <a:pt x="89" y="1518"/>
                      <a:pt x="111" y="1518"/>
                    </a:cubicBezTo>
                    <a:cubicBezTo>
                      <a:pt x="350" y="1518"/>
                      <a:pt x="844" y="1343"/>
                      <a:pt x="1208" y="979"/>
                    </a:cubicBezTo>
                    <a:cubicBezTo>
                      <a:pt x="1605" y="599"/>
                      <a:pt x="1640" y="289"/>
                      <a:pt x="1450" y="99"/>
                    </a:cubicBezTo>
                    <a:cubicBezTo>
                      <a:pt x="1387" y="36"/>
                      <a:pt x="1305" y="0"/>
                      <a:pt x="120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6" name="Google Shape;17836;p18"/>
              <p:cNvSpPr/>
              <p:nvPr/>
            </p:nvSpPr>
            <p:spPr>
              <a:xfrm rot="-5400000">
                <a:off x="3634363" y="122768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31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7" name="Google Shape;17837;p18"/>
              <p:cNvSpPr/>
              <p:nvPr/>
            </p:nvSpPr>
            <p:spPr>
              <a:xfrm rot="-5400000">
                <a:off x="3671725" y="121325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8" name="Google Shape;17838;p18"/>
              <p:cNvSpPr/>
              <p:nvPr/>
            </p:nvSpPr>
            <p:spPr>
              <a:xfrm rot="-5400000">
                <a:off x="3652638" y="119081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1" y="1"/>
                      <a:pt x="52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9" name="Google Shape;17839;p18"/>
              <p:cNvSpPr/>
              <p:nvPr/>
            </p:nvSpPr>
            <p:spPr>
              <a:xfrm rot="-5400000">
                <a:off x="3620163" y="1189313"/>
                <a:ext cx="496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49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0" name="Google Shape;17840;p18"/>
              <p:cNvSpPr/>
              <p:nvPr/>
            </p:nvSpPr>
            <p:spPr>
              <a:xfrm rot="-5400000">
                <a:off x="3620150" y="126482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1" name="Google Shape;17841;p18"/>
              <p:cNvSpPr/>
              <p:nvPr/>
            </p:nvSpPr>
            <p:spPr>
              <a:xfrm rot="-5400000">
                <a:off x="3652625" y="124777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6" y="937"/>
                      <a:pt x="1" y="1247"/>
                      <a:pt x="174" y="1420"/>
                    </a:cubicBezTo>
                    <a:cubicBezTo>
                      <a:pt x="238" y="1484"/>
                      <a:pt x="323" y="1520"/>
                      <a:pt x="424" y="1520"/>
                    </a:cubicBezTo>
                    <a:cubicBezTo>
                      <a:pt x="597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2" name="Google Shape;17842;p18"/>
              <p:cNvSpPr/>
              <p:nvPr/>
            </p:nvSpPr>
            <p:spPr>
              <a:xfrm rot="-5400000">
                <a:off x="3493088" y="115931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3" name="Google Shape;17843;p18"/>
              <p:cNvSpPr/>
              <p:nvPr/>
            </p:nvSpPr>
            <p:spPr>
              <a:xfrm rot="-5400000">
                <a:off x="3490288" y="12907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23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4" name="Google Shape;17844;p18"/>
              <p:cNvSpPr/>
              <p:nvPr/>
            </p:nvSpPr>
            <p:spPr>
              <a:xfrm rot="-5400000">
                <a:off x="3483600" y="3350425"/>
                <a:ext cx="103150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574" extrusionOk="0">
                    <a:moveTo>
                      <a:pt x="2089" y="0"/>
                    </a:moveTo>
                    <a:lnTo>
                      <a:pt x="363" y="1778"/>
                    </a:lnTo>
                    <a:cubicBezTo>
                      <a:pt x="156" y="1968"/>
                      <a:pt x="35" y="2227"/>
                      <a:pt x="35" y="2503"/>
                    </a:cubicBezTo>
                    <a:cubicBezTo>
                      <a:pt x="1" y="3090"/>
                      <a:pt x="467" y="3573"/>
                      <a:pt x="1054" y="3573"/>
                    </a:cubicBezTo>
                    <a:cubicBezTo>
                      <a:pt x="1620" y="3573"/>
                      <a:pt x="2074" y="3123"/>
                      <a:pt x="2074" y="2564"/>
                    </a:cubicBezTo>
                    <a:lnTo>
                      <a:pt x="2074" y="2564"/>
                    </a:lnTo>
                    <a:cubicBezTo>
                      <a:pt x="2106" y="3106"/>
                      <a:pt x="2558" y="3539"/>
                      <a:pt x="3090" y="3539"/>
                    </a:cubicBezTo>
                    <a:cubicBezTo>
                      <a:pt x="3660" y="3539"/>
                      <a:pt x="4126" y="3073"/>
                      <a:pt x="4126" y="2503"/>
                    </a:cubicBezTo>
                    <a:cubicBezTo>
                      <a:pt x="4126" y="2227"/>
                      <a:pt x="4005" y="1968"/>
                      <a:pt x="3815" y="1778"/>
                    </a:cubicBezTo>
                    <a:lnTo>
                      <a:pt x="208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5" name="Google Shape;17845;p18"/>
              <p:cNvSpPr/>
              <p:nvPr/>
            </p:nvSpPr>
            <p:spPr>
              <a:xfrm rot="-5400000">
                <a:off x="3638525" y="3205025"/>
                <a:ext cx="1074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0" y="1259"/>
                      <a:pt x="535" y="1777"/>
                    </a:cubicBezTo>
                    <a:lnTo>
                      <a:pt x="2261" y="3537"/>
                    </a:lnTo>
                    <a:lnTo>
                      <a:pt x="3987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0" y="12"/>
                      <a:pt x="2261" y="353"/>
                      <a:pt x="2261" y="1035"/>
                    </a:cubicBezTo>
                    <a:cubicBezTo>
                      <a:pt x="2261" y="440"/>
                      <a:pt x="1784" y="0"/>
                      <a:pt x="12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6" name="Google Shape;17846;p18"/>
              <p:cNvSpPr/>
              <p:nvPr/>
            </p:nvSpPr>
            <p:spPr>
              <a:xfrm rot="-5400000">
                <a:off x="3481000" y="3039750"/>
                <a:ext cx="107475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9" extrusionOk="0">
                    <a:moveTo>
                      <a:pt x="2055" y="0"/>
                    </a:moveTo>
                    <a:lnTo>
                      <a:pt x="329" y="1778"/>
                    </a:lnTo>
                    <a:cubicBezTo>
                      <a:pt x="121" y="1968"/>
                      <a:pt x="1" y="2227"/>
                      <a:pt x="1" y="2503"/>
                    </a:cubicBezTo>
                    <a:cubicBezTo>
                      <a:pt x="1" y="3073"/>
                      <a:pt x="467" y="3539"/>
                      <a:pt x="1019" y="3539"/>
                    </a:cubicBezTo>
                    <a:cubicBezTo>
                      <a:pt x="1580" y="3539"/>
                      <a:pt x="2041" y="3086"/>
                      <a:pt x="2054" y="2527"/>
                    </a:cubicBezTo>
                    <a:lnTo>
                      <a:pt x="2054" y="2527"/>
                    </a:lnTo>
                    <a:cubicBezTo>
                      <a:pt x="2054" y="3110"/>
                      <a:pt x="2533" y="3537"/>
                      <a:pt x="3066" y="3537"/>
                    </a:cubicBezTo>
                    <a:cubicBezTo>
                      <a:pt x="3199" y="3537"/>
                      <a:pt x="3336" y="3510"/>
                      <a:pt x="3470" y="3452"/>
                    </a:cubicBezTo>
                    <a:cubicBezTo>
                      <a:pt x="4143" y="3176"/>
                      <a:pt x="4298" y="2279"/>
                      <a:pt x="3781" y="1778"/>
                    </a:cubicBezTo>
                    <a:lnTo>
                      <a:pt x="205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7" name="Google Shape;17847;p18"/>
              <p:cNvSpPr/>
              <p:nvPr/>
            </p:nvSpPr>
            <p:spPr>
              <a:xfrm rot="-5400000">
                <a:off x="3638513" y="289693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85" y="0"/>
                      <a:pt x="12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8" name="Google Shape;17848;p18"/>
              <p:cNvSpPr/>
              <p:nvPr/>
            </p:nvSpPr>
            <p:spPr>
              <a:xfrm rot="-5400000">
                <a:off x="3481013" y="2731663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8" y="3539"/>
                    </a:cubicBezTo>
                    <a:cubicBezTo>
                      <a:pt x="1588" y="3539"/>
                      <a:pt x="2037" y="3073"/>
                      <a:pt x="2037" y="2503"/>
                    </a:cubicBezTo>
                    <a:cubicBezTo>
                      <a:pt x="2037" y="3098"/>
                      <a:pt x="2513" y="3537"/>
                      <a:pt x="3058" y="3537"/>
                    </a:cubicBezTo>
                    <a:cubicBezTo>
                      <a:pt x="3193" y="3537"/>
                      <a:pt x="3332" y="3510"/>
                      <a:pt x="3469" y="3452"/>
                    </a:cubicBezTo>
                    <a:cubicBezTo>
                      <a:pt x="4142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9" name="Google Shape;17849;p18"/>
              <p:cNvSpPr/>
              <p:nvPr/>
            </p:nvSpPr>
            <p:spPr>
              <a:xfrm rot="-5400000">
                <a:off x="3638513" y="2588863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95" y="1570"/>
                      <a:pt x="4299" y="1311"/>
                      <a:pt x="4299" y="1035"/>
                    </a:cubicBezTo>
                    <a:cubicBezTo>
                      <a:pt x="4299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85" y="0"/>
                      <a:pt x="12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50" name="Google Shape;17850;p18"/>
              <p:cNvSpPr/>
              <p:nvPr/>
            </p:nvSpPr>
            <p:spPr>
              <a:xfrm rot="-5400000">
                <a:off x="3481013" y="242358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88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9" y="3537"/>
                    </a:cubicBezTo>
                    <a:cubicBezTo>
                      <a:pt x="3193" y="3537"/>
                      <a:pt x="3332" y="3510"/>
                      <a:pt x="3470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51" name="Google Shape;17851;p18"/>
              <p:cNvSpPr/>
              <p:nvPr/>
            </p:nvSpPr>
            <p:spPr>
              <a:xfrm rot="-5400000">
                <a:off x="3638525" y="2280775"/>
                <a:ext cx="1074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8" extrusionOk="0">
                    <a:moveTo>
                      <a:pt x="1233" y="0"/>
                    </a:moveTo>
                    <a:cubicBezTo>
                      <a:pt x="1099" y="0"/>
                      <a:pt x="962" y="27"/>
                      <a:pt x="829" y="85"/>
                    </a:cubicBezTo>
                    <a:cubicBezTo>
                      <a:pt x="156" y="379"/>
                      <a:pt x="0" y="1259"/>
                      <a:pt x="535" y="1777"/>
                    </a:cubicBezTo>
                    <a:lnTo>
                      <a:pt x="2261" y="3537"/>
                    </a:lnTo>
                    <a:lnTo>
                      <a:pt x="3987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0" y="12"/>
                      <a:pt x="2261" y="353"/>
                      <a:pt x="2261" y="1035"/>
                    </a:cubicBezTo>
                    <a:cubicBezTo>
                      <a:pt x="2261" y="440"/>
                      <a:pt x="1773" y="0"/>
                      <a:pt x="123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52" name="Google Shape;17852;p18"/>
              <p:cNvSpPr/>
              <p:nvPr/>
            </p:nvSpPr>
            <p:spPr>
              <a:xfrm rot="-5400000">
                <a:off x="3483600" y="2118075"/>
                <a:ext cx="103150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574" extrusionOk="0">
                    <a:moveTo>
                      <a:pt x="2071" y="0"/>
                    </a:moveTo>
                    <a:lnTo>
                      <a:pt x="345" y="1778"/>
                    </a:lnTo>
                    <a:cubicBezTo>
                      <a:pt x="155" y="1968"/>
                      <a:pt x="35" y="2227"/>
                      <a:pt x="35" y="2503"/>
                    </a:cubicBezTo>
                    <a:cubicBezTo>
                      <a:pt x="0" y="3090"/>
                      <a:pt x="466" y="3573"/>
                      <a:pt x="1053" y="3573"/>
                    </a:cubicBezTo>
                    <a:cubicBezTo>
                      <a:pt x="1619" y="3573"/>
                      <a:pt x="2073" y="3123"/>
                      <a:pt x="2073" y="2564"/>
                    </a:cubicBezTo>
                    <a:lnTo>
                      <a:pt x="2073" y="2564"/>
                    </a:lnTo>
                    <a:cubicBezTo>
                      <a:pt x="2105" y="3106"/>
                      <a:pt x="2557" y="3539"/>
                      <a:pt x="3090" y="3539"/>
                    </a:cubicBezTo>
                    <a:cubicBezTo>
                      <a:pt x="3659" y="3539"/>
                      <a:pt x="4125" y="3073"/>
                      <a:pt x="4125" y="2503"/>
                    </a:cubicBezTo>
                    <a:cubicBezTo>
                      <a:pt x="4125" y="2227"/>
                      <a:pt x="4004" y="1968"/>
                      <a:pt x="3797" y="1778"/>
                    </a:cubicBezTo>
                    <a:lnTo>
                      <a:pt x="207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53" name="Google Shape;17853;p18"/>
              <p:cNvSpPr/>
              <p:nvPr/>
            </p:nvSpPr>
            <p:spPr>
              <a:xfrm rot="-5400000">
                <a:off x="3638513" y="197268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3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54" name="Google Shape;17854;p18"/>
              <p:cNvSpPr/>
              <p:nvPr/>
            </p:nvSpPr>
            <p:spPr>
              <a:xfrm rot="-5400000">
                <a:off x="3481013" y="1807413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8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3" y="3537"/>
                      <a:pt x="3049" y="3537"/>
                    </a:cubicBezTo>
                    <a:cubicBezTo>
                      <a:pt x="3182" y="3537"/>
                      <a:pt x="3318" y="3510"/>
                      <a:pt x="3452" y="3452"/>
                    </a:cubicBezTo>
                    <a:cubicBezTo>
                      <a:pt x="4142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55" name="Google Shape;17855;p18"/>
              <p:cNvSpPr/>
              <p:nvPr/>
            </p:nvSpPr>
            <p:spPr>
              <a:xfrm rot="-5400000">
                <a:off x="3638513" y="1664613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4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8" y="1570"/>
                      <a:pt x="4299" y="1311"/>
                      <a:pt x="4299" y="1035"/>
                    </a:cubicBezTo>
                    <a:cubicBezTo>
                      <a:pt x="4299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56" name="Google Shape;17856;p18"/>
              <p:cNvSpPr/>
              <p:nvPr/>
            </p:nvSpPr>
            <p:spPr>
              <a:xfrm rot="-5400000">
                <a:off x="3481013" y="149933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2" y="3537"/>
                      <a:pt x="3319" y="3510"/>
                      <a:pt x="3452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57" name="Google Shape;17857;p18"/>
              <p:cNvSpPr/>
              <p:nvPr/>
            </p:nvSpPr>
            <p:spPr>
              <a:xfrm rot="-5400000">
                <a:off x="3637638" y="1355638"/>
                <a:ext cx="108325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333" h="3574" extrusionOk="0">
                    <a:moveTo>
                      <a:pt x="3280" y="1"/>
                    </a:moveTo>
                    <a:cubicBezTo>
                      <a:pt x="2714" y="1"/>
                      <a:pt x="2260" y="450"/>
                      <a:pt x="2259" y="1008"/>
                    </a:cubicBezTo>
                    <a:lnTo>
                      <a:pt x="2259" y="1008"/>
                    </a:lnTo>
                    <a:cubicBezTo>
                      <a:pt x="2227" y="445"/>
                      <a:pt x="1754" y="36"/>
                      <a:pt x="1233" y="36"/>
                    </a:cubicBezTo>
                    <a:cubicBezTo>
                      <a:pt x="1099" y="36"/>
                      <a:pt x="962" y="63"/>
                      <a:pt x="829" y="121"/>
                    </a:cubicBezTo>
                    <a:cubicBezTo>
                      <a:pt x="156" y="415"/>
                      <a:pt x="0" y="1295"/>
                      <a:pt x="535" y="1813"/>
                    </a:cubicBezTo>
                    <a:lnTo>
                      <a:pt x="2261" y="3573"/>
                    </a:lnTo>
                    <a:lnTo>
                      <a:pt x="3987" y="1813"/>
                    </a:lnTo>
                    <a:cubicBezTo>
                      <a:pt x="4177" y="1606"/>
                      <a:pt x="4298" y="1347"/>
                      <a:pt x="4298" y="1071"/>
                    </a:cubicBezTo>
                    <a:cubicBezTo>
                      <a:pt x="4332" y="484"/>
                      <a:pt x="3866" y="1"/>
                      <a:pt x="32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58" name="Google Shape;17858;p18"/>
              <p:cNvSpPr/>
              <p:nvPr/>
            </p:nvSpPr>
            <p:spPr>
              <a:xfrm rot="-5400000">
                <a:off x="3481000" y="1191250"/>
                <a:ext cx="107475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1" y="2227"/>
                      <a:pt x="1" y="2503"/>
                    </a:cubicBezTo>
                    <a:cubicBezTo>
                      <a:pt x="1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3" y="3537"/>
                      <a:pt x="3319" y="3510"/>
                      <a:pt x="3453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59" name="Google Shape;17859;p18"/>
              <p:cNvSpPr/>
              <p:nvPr/>
            </p:nvSpPr>
            <p:spPr>
              <a:xfrm rot="-5400000">
                <a:off x="3638513" y="104843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3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179716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78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861" name="Google Shape;17861;p19"/>
          <p:cNvPicPr preferRelativeResize="0"/>
          <p:nvPr/>
        </p:nvPicPr>
        <p:blipFill rotWithShape="1">
          <a:blip r:embed="rId2">
            <a:alphaModFix/>
          </a:blip>
          <a:srcRect b="14653"/>
          <a:stretch/>
        </p:blipFill>
        <p:spPr>
          <a:xfrm flipH="1">
            <a:off x="4838" y="-48451"/>
            <a:ext cx="12191996" cy="6935333"/>
          </a:xfrm>
          <a:prstGeom prst="rect">
            <a:avLst/>
          </a:prstGeom>
          <a:noFill/>
          <a:ln>
            <a:noFill/>
          </a:ln>
        </p:spPr>
      </p:pic>
      <p:sp>
        <p:nvSpPr>
          <p:cNvPr id="17862" name="Google Shape;17862;p19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es-ES"/>
              <a:t>Haga clic para modificar el estilo de título del patrón</a:t>
            </a:r>
            <a:endParaRPr/>
          </a:p>
        </p:txBody>
      </p:sp>
      <p:sp>
        <p:nvSpPr>
          <p:cNvPr id="17863" name="Google Shape;17863;p19"/>
          <p:cNvSpPr txBox="1">
            <a:spLocks noGrp="1"/>
          </p:cNvSpPr>
          <p:nvPr>
            <p:ph type="subTitle" idx="1"/>
          </p:nvPr>
        </p:nvSpPr>
        <p:spPr>
          <a:xfrm>
            <a:off x="6096367" y="3116751"/>
            <a:ext cx="3829200" cy="139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grpSp>
        <p:nvGrpSpPr>
          <p:cNvPr id="17864" name="Google Shape;17864;p19"/>
          <p:cNvGrpSpPr/>
          <p:nvPr/>
        </p:nvGrpSpPr>
        <p:grpSpPr>
          <a:xfrm>
            <a:off x="152467" y="243134"/>
            <a:ext cx="455667" cy="6352167"/>
            <a:chOff x="151925" y="182350"/>
            <a:chExt cx="341750" cy="4764125"/>
          </a:xfrm>
        </p:grpSpPr>
        <p:sp>
          <p:nvSpPr>
            <p:cNvPr id="17865" name="Google Shape;17865;p19"/>
            <p:cNvSpPr/>
            <p:nvPr/>
          </p:nvSpPr>
          <p:spPr>
            <a:xfrm rot="-5400000">
              <a:off x="-632987" y="3819813"/>
              <a:ext cx="2226124" cy="27200"/>
            </a:xfrm>
            <a:custGeom>
              <a:avLst/>
              <a:gdLst/>
              <a:ahLst/>
              <a:cxnLst/>
              <a:rect l="l" t="t" r="r" b="b"/>
              <a:pathLst>
                <a:path w="101522" h="1088" extrusionOk="0">
                  <a:moveTo>
                    <a:pt x="1" y="0"/>
                  </a:moveTo>
                  <a:lnTo>
                    <a:pt x="1" y="1088"/>
                  </a:lnTo>
                  <a:lnTo>
                    <a:pt x="101521" y="1088"/>
                  </a:lnTo>
                  <a:lnTo>
                    <a:pt x="1015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6" name="Google Shape;17866;p19"/>
            <p:cNvSpPr/>
            <p:nvPr/>
          </p:nvSpPr>
          <p:spPr>
            <a:xfrm rot="-5400000">
              <a:off x="-714749" y="3826076"/>
              <a:ext cx="2226124" cy="14675"/>
            </a:xfrm>
            <a:custGeom>
              <a:avLst/>
              <a:gdLst/>
              <a:ahLst/>
              <a:cxnLst/>
              <a:rect l="l" t="t" r="r" b="b"/>
              <a:pathLst>
                <a:path w="101522" h="587" extrusionOk="0">
                  <a:moveTo>
                    <a:pt x="1" y="0"/>
                  </a:moveTo>
                  <a:lnTo>
                    <a:pt x="1" y="587"/>
                  </a:lnTo>
                  <a:lnTo>
                    <a:pt x="101521" y="587"/>
                  </a:lnTo>
                  <a:lnTo>
                    <a:pt x="1015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7" name="Google Shape;17867;p19"/>
            <p:cNvSpPr/>
            <p:nvPr/>
          </p:nvSpPr>
          <p:spPr>
            <a:xfrm rot="-5400000">
              <a:off x="151913" y="3317588"/>
              <a:ext cx="200675" cy="200650"/>
            </a:xfrm>
            <a:custGeom>
              <a:avLst/>
              <a:gdLst/>
              <a:ahLst/>
              <a:cxnLst/>
              <a:rect l="l" t="t" r="r" b="b"/>
              <a:pathLst>
                <a:path w="8027" h="8026" extrusionOk="0">
                  <a:moveTo>
                    <a:pt x="7560" y="466"/>
                  </a:moveTo>
                  <a:lnTo>
                    <a:pt x="7560" y="7560"/>
                  </a:lnTo>
                  <a:lnTo>
                    <a:pt x="466" y="7560"/>
                  </a:lnTo>
                  <a:lnTo>
                    <a:pt x="466" y="466"/>
                  </a:lnTo>
                  <a:close/>
                  <a:moveTo>
                    <a:pt x="0" y="0"/>
                  </a:moveTo>
                  <a:lnTo>
                    <a:pt x="0" y="8026"/>
                  </a:lnTo>
                  <a:lnTo>
                    <a:pt x="8026" y="8026"/>
                  </a:lnTo>
                  <a:lnTo>
                    <a:pt x="80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8" name="Google Shape;17868;p19"/>
            <p:cNvSpPr/>
            <p:nvPr/>
          </p:nvSpPr>
          <p:spPr>
            <a:xfrm rot="-5400000">
              <a:off x="188038" y="3425788"/>
              <a:ext cx="57000" cy="56325"/>
            </a:xfrm>
            <a:custGeom>
              <a:avLst/>
              <a:gdLst/>
              <a:ahLst/>
              <a:cxnLst/>
              <a:rect l="l" t="t" r="r" b="b"/>
              <a:pathLst>
                <a:path w="2280" h="2253" extrusionOk="0">
                  <a:moveTo>
                    <a:pt x="685" y="1"/>
                  </a:moveTo>
                  <a:cubicBezTo>
                    <a:pt x="523" y="1"/>
                    <a:pt x="363" y="78"/>
                    <a:pt x="277" y="234"/>
                  </a:cubicBezTo>
                  <a:lnTo>
                    <a:pt x="139" y="458"/>
                  </a:lnTo>
                  <a:cubicBezTo>
                    <a:pt x="1" y="682"/>
                    <a:pt x="87" y="976"/>
                    <a:pt x="312" y="1114"/>
                  </a:cubicBezTo>
                  <a:lnTo>
                    <a:pt x="1088" y="1563"/>
                  </a:lnTo>
                  <a:lnTo>
                    <a:pt x="2279" y="2253"/>
                  </a:lnTo>
                  <a:lnTo>
                    <a:pt x="2279" y="2253"/>
                  </a:lnTo>
                  <a:lnTo>
                    <a:pt x="2124" y="2011"/>
                  </a:lnTo>
                  <a:lnTo>
                    <a:pt x="1106" y="234"/>
                  </a:lnTo>
                  <a:cubicBezTo>
                    <a:pt x="1011" y="78"/>
                    <a:pt x="847" y="1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9" name="Google Shape;17869;p19"/>
            <p:cNvSpPr/>
            <p:nvPr/>
          </p:nvSpPr>
          <p:spPr>
            <a:xfrm rot="-5400000">
              <a:off x="280063" y="3403438"/>
              <a:ext cx="34125" cy="68650"/>
            </a:xfrm>
            <a:custGeom>
              <a:avLst/>
              <a:gdLst/>
              <a:ahLst/>
              <a:cxnLst/>
              <a:rect l="l" t="t" r="r" b="b"/>
              <a:pathLst>
                <a:path w="1365" h="2746" extrusionOk="0">
                  <a:moveTo>
                    <a:pt x="1364" y="1"/>
                  </a:moveTo>
                  <a:lnTo>
                    <a:pt x="190" y="2020"/>
                  </a:lnTo>
                  <a:cubicBezTo>
                    <a:pt x="1" y="2331"/>
                    <a:pt x="242" y="2745"/>
                    <a:pt x="605" y="2745"/>
                  </a:cubicBezTo>
                  <a:lnTo>
                    <a:pt x="864" y="2745"/>
                  </a:lnTo>
                  <a:cubicBezTo>
                    <a:pt x="1140" y="2745"/>
                    <a:pt x="1364" y="2521"/>
                    <a:pt x="1364" y="2262"/>
                  </a:cubicBezTo>
                  <a:lnTo>
                    <a:pt x="136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0" name="Google Shape;17870;p19"/>
            <p:cNvSpPr/>
            <p:nvPr/>
          </p:nvSpPr>
          <p:spPr>
            <a:xfrm rot="-5400000">
              <a:off x="190750" y="3403450"/>
              <a:ext cx="34125" cy="68625"/>
            </a:xfrm>
            <a:custGeom>
              <a:avLst/>
              <a:gdLst/>
              <a:ahLst/>
              <a:cxnLst/>
              <a:rect l="l" t="t" r="r" b="b"/>
              <a:pathLst>
                <a:path w="1365" h="2745" extrusionOk="0">
                  <a:moveTo>
                    <a:pt x="622" y="0"/>
                  </a:moveTo>
                  <a:cubicBezTo>
                    <a:pt x="242" y="0"/>
                    <a:pt x="1" y="397"/>
                    <a:pt x="190" y="725"/>
                  </a:cubicBezTo>
                  <a:lnTo>
                    <a:pt x="1209" y="2486"/>
                  </a:lnTo>
                  <a:lnTo>
                    <a:pt x="1364" y="2744"/>
                  </a:lnTo>
                  <a:lnTo>
                    <a:pt x="1364" y="483"/>
                  </a:lnTo>
                  <a:cubicBezTo>
                    <a:pt x="1364" y="207"/>
                    <a:pt x="1140" y="0"/>
                    <a:pt x="8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1" name="Google Shape;17871;p19"/>
            <p:cNvSpPr/>
            <p:nvPr/>
          </p:nvSpPr>
          <p:spPr>
            <a:xfrm rot="-5400000">
              <a:off x="280288" y="3363963"/>
              <a:ext cx="33675" cy="68650"/>
            </a:xfrm>
            <a:custGeom>
              <a:avLst/>
              <a:gdLst/>
              <a:ahLst/>
              <a:cxnLst/>
              <a:rect l="l" t="t" r="r" b="b"/>
              <a:pathLst>
                <a:path w="1347" h="2746" extrusionOk="0">
                  <a:moveTo>
                    <a:pt x="0" y="1"/>
                  </a:moveTo>
                  <a:lnTo>
                    <a:pt x="0" y="2262"/>
                  </a:lnTo>
                  <a:cubicBezTo>
                    <a:pt x="0" y="2521"/>
                    <a:pt x="208" y="2745"/>
                    <a:pt x="484" y="2745"/>
                  </a:cubicBezTo>
                  <a:lnTo>
                    <a:pt x="743" y="2745"/>
                  </a:lnTo>
                  <a:cubicBezTo>
                    <a:pt x="1105" y="2745"/>
                    <a:pt x="1347" y="2331"/>
                    <a:pt x="1157" y="202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2" name="Google Shape;17872;p19"/>
            <p:cNvSpPr/>
            <p:nvPr/>
          </p:nvSpPr>
          <p:spPr>
            <a:xfrm rot="-5400000">
              <a:off x="233338" y="3356138"/>
              <a:ext cx="73375" cy="29950"/>
            </a:xfrm>
            <a:custGeom>
              <a:avLst/>
              <a:gdLst/>
              <a:ahLst/>
              <a:cxnLst/>
              <a:rect l="l" t="t" r="r" b="b"/>
              <a:pathLst>
                <a:path w="2935" h="1198" extrusionOk="0">
                  <a:moveTo>
                    <a:pt x="1" y="0"/>
                  </a:moveTo>
                  <a:lnTo>
                    <a:pt x="1968" y="1139"/>
                  </a:lnTo>
                  <a:cubicBezTo>
                    <a:pt x="2041" y="1178"/>
                    <a:pt x="2121" y="1198"/>
                    <a:pt x="2200" y="1198"/>
                  </a:cubicBezTo>
                  <a:cubicBezTo>
                    <a:pt x="2366" y="1198"/>
                    <a:pt x="2531" y="1113"/>
                    <a:pt x="2624" y="949"/>
                  </a:cubicBezTo>
                  <a:lnTo>
                    <a:pt x="2745" y="742"/>
                  </a:lnTo>
                  <a:cubicBezTo>
                    <a:pt x="2935" y="414"/>
                    <a:pt x="2711" y="17"/>
                    <a:pt x="2331" y="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3" name="Google Shape;17873;p19"/>
            <p:cNvSpPr/>
            <p:nvPr/>
          </p:nvSpPr>
          <p:spPr>
            <a:xfrm rot="-5400000">
              <a:off x="259850" y="3353775"/>
              <a:ext cx="56550" cy="56650"/>
            </a:xfrm>
            <a:custGeom>
              <a:avLst/>
              <a:gdLst/>
              <a:ahLst/>
              <a:cxnLst/>
              <a:rect l="l" t="t" r="r" b="b"/>
              <a:pathLst>
                <a:path w="2262" h="2266" extrusionOk="0">
                  <a:moveTo>
                    <a:pt x="0" y="0"/>
                  </a:moveTo>
                  <a:lnTo>
                    <a:pt x="1157" y="2019"/>
                  </a:lnTo>
                  <a:cubicBezTo>
                    <a:pt x="1252" y="2183"/>
                    <a:pt x="1416" y="2265"/>
                    <a:pt x="1580" y="2265"/>
                  </a:cubicBezTo>
                  <a:cubicBezTo>
                    <a:pt x="1744" y="2265"/>
                    <a:pt x="1907" y="2183"/>
                    <a:pt x="2002" y="2019"/>
                  </a:cubicBezTo>
                  <a:lnTo>
                    <a:pt x="2123" y="1812"/>
                  </a:lnTo>
                  <a:cubicBezTo>
                    <a:pt x="2261" y="1571"/>
                    <a:pt x="2192" y="1260"/>
                    <a:pt x="1951" y="113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4" name="Google Shape;17874;p19"/>
            <p:cNvSpPr/>
            <p:nvPr/>
          </p:nvSpPr>
          <p:spPr>
            <a:xfrm rot="-5400000">
              <a:off x="233225" y="3450300"/>
              <a:ext cx="73375" cy="29725"/>
            </a:xfrm>
            <a:custGeom>
              <a:avLst/>
              <a:gdLst/>
              <a:ahLst/>
              <a:cxnLst/>
              <a:rect l="l" t="t" r="r" b="b"/>
              <a:pathLst>
                <a:path w="2935" h="1189" extrusionOk="0">
                  <a:moveTo>
                    <a:pt x="604" y="0"/>
                  </a:moveTo>
                  <a:cubicBezTo>
                    <a:pt x="242" y="0"/>
                    <a:pt x="0" y="414"/>
                    <a:pt x="190" y="725"/>
                  </a:cubicBezTo>
                  <a:lnTo>
                    <a:pt x="311" y="949"/>
                  </a:lnTo>
                  <a:cubicBezTo>
                    <a:pt x="404" y="1100"/>
                    <a:pt x="566" y="1189"/>
                    <a:pt x="737" y="1189"/>
                  </a:cubicBezTo>
                  <a:cubicBezTo>
                    <a:pt x="820" y="1189"/>
                    <a:pt x="905" y="1167"/>
                    <a:pt x="984" y="1122"/>
                  </a:cubicBezTo>
                  <a:lnTo>
                    <a:pt x="293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5" name="Google Shape;17875;p19"/>
            <p:cNvSpPr/>
            <p:nvPr/>
          </p:nvSpPr>
          <p:spPr>
            <a:xfrm rot="-5400000">
              <a:off x="259463" y="3425788"/>
              <a:ext cx="57000" cy="56325"/>
            </a:xfrm>
            <a:custGeom>
              <a:avLst/>
              <a:gdLst/>
              <a:ahLst/>
              <a:cxnLst/>
              <a:rect l="l" t="t" r="r" b="b"/>
              <a:pathLst>
                <a:path w="2280" h="2253" extrusionOk="0">
                  <a:moveTo>
                    <a:pt x="2279" y="0"/>
                  </a:moveTo>
                  <a:lnTo>
                    <a:pt x="312" y="1139"/>
                  </a:lnTo>
                  <a:cubicBezTo>
                    <a:pt x="87" y="1260"/>
                    <a:pt x="1" y="1571"/>
                    <a:pt x="139" y="1795"/>
                  </a:cubicBezTo>
                  <a:lnTo>
                    <a:pt x="277" y="2019"/>
                  </a:lnTo>
                  <a:cubicBezTo>
                    <a:pt x="363" y="2175"/>
                    <a:pt x="523" y="2252"/>
                    <a:pt x="685" y="2252"/>
                  </a:cubicBezTo>
                  <a:cubicBezTo>
                    <a:pt x="847" y="2252"/>
                    <a:pt x="1011" y="2175"/>
                    <a:pt x="1106" y="2019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6" name="Google Shape;17876;p19"/>
            <p:cNvSpPr/>
            <p:nvPr/>
          </p:nvSpPr>
          <p:spPr>
            <a:xfrm rot="-5400000">
              <a:off x="190975" y="3364400"/>
              <a:ext cx="33675" cy="68625"/>
            </a:xfrm>
            <a:custGeom>
              <a:avLst/>
              <a:gdLst/>
              <a:ahLst/>
              <a:cxnLst/>
              <a:rect l="l" t="t" r="r" b="b"/>
              <a:pathLst>
                <a:path w="1347" h="2745" extrusionOk="0">
                  <a:moveTo>
                    <a:pt x="483" y="0"/>
                  </a:moveTo>
                  <a:cubicBezTo>
                    <a:pt x="225" y="0"/>
                    <a:pt x="0" y="207"/>
                    <a:pt x="0" y="483"/>
                  </a:cubicBezTo>
                  <a:lnTo>
                    <a:pt x="0" y="2744"/>
                  </a:lnTo>
                  <a:lnTo>
                    <a:pt x="138" y="2486"/>
                  </a:lnTo>
                  <a:lnTo>
                    <a:pt x="1174" y="725"/>
                  </a:lnTo>
                  <a:cubicBezTo>
                    <a:pt x="1346" y="397"/>
                    <a:pt x="1122" y="0"/>
                    <a:pt x="7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7" name="Google Shape;17877;p19"/>
            <p:cNvSpPr/>
            <p:nvPr/>
          </p:nvSpPr>
          <p:spPr>
            <a:xfrm rot="-5400000">
              <a:off x="197913" y="3356263"/>
              <a:ext cx="73375" cy="29700"/>
            </a:xfrm>
            <a:custGeom>
              <a:avLst/>
              <a:gdLst/>
              <a:ahLst/>
              <a:cxnLst/>
              <a:rect l="l" t="t" r="r" b="b"/>
              <a:pathLst>
                <a:path w="2935" h="1188" extrusionOk="0">
                  <a:moveTo>
                    <a:pt x="2201" y="0"/>
                  </a:moveTo>
                  <a:cubicBezTo>
                    <a:pt x="2121" y="0"/>
                    <a:pt x="2041" y="21"/>
                    <a:pt x="1968" y="66"/>
                  </a:cubicBezTo>
                  <a:lnTo>
                    <a:pt x="381" y="981"/>
                  </a:lnTo>
                  <a:lnTo>
                    <a:pt x="1" y="1188"/>
                  </a:lnTo>
                  <a:lnTo>
                    <a:pt x="2331" y="1188"/>
                  </a:lnTo>
                  <a:cubicBezTo>
                    <a:pt x="2711" y="1188"/>
                    <a:pt x="2935" y="791"/>
                    <a:pt x="2745" y="463"/>
                  </a:cubicBezTo>
                  <a:lnTo>
                    <a:pt x="2624" y="256"/>
                  </a:lnTo>
                  <a:cubicBezTo>
                    <a:pt x="2531" y="92"/>
                    <a:pt x="2367" y="0"/>
                    <a:pt x="2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8" name="Google Shape;17878;p19"/>
            <p:cNvSpPr/>
            <p:nvPr/>
          </p:nvSpPr>
          <p:spPr>
            <a:xfrm rot="-5400000">
              <a:off x="188313" y="3353988"/>
              <a:ext cx="56550" cy="56225"/>
            </a:xfrm>
            <a:custGeom>
              <a:avLst/>
              <a:gdLst/>
              <a:ahLst/>
              <a:cxnLst/>
              <a:rect l="l" t="t" r="r" b="b"/>
              <a:pathLst>
                <a:path w="2262" h="2249" extrusionOk="0">
                  <a:moveTo>
                    <a:pt x="1580" y="1"/>
                  </a:moveTo>
                  <a:cubicBezTo>
                    <a:pt x="1416" y="1"/>
                    <a:pt x="1252" y="83"/>
                    <a:pt x="1157" y="247"/>
                  </a:cubicBezTo>
                  <a:lnTo>
                    <a:pt x="138" y="2007"/>
                  </a:lnTo>
                  <a:lnTo>
                    <a:pt x="0" y="2249"/>
                  </a:lnTo>
                  <a:lnTo>
                    <a:pt x="380" y="2042"/>
                  </a:lnTo>
                  <a:lnTo>
                    <a:pt x="1951" y="1127"/>
                  </a:lnTo>
                  <a:cubicBezTo>
                    <a:pt x="2175" y="989"/>
                    <a:pt x="2261" y="696"/>
                    <a:pt x="2123" y="454"/>
                  </a:cubicBezTo>
                  <a:lnTo>
                    <a:pt x="2002" y="247"/>
                  </a:lnTo>
                  <a:cubicBezTo>
                    <a:pt x="1907" y="83"/>
                    <a:pt x="1744" y="1"/>
                    <a:pt x="1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9" name="Google Shape;17879;p19"/>
            <p:cNvSpPr/>
            <p:nvPr/>
          </p:nvSpPr>
          <p:spPr>
            <a:xfrm rot="-5400000">
              <a:off x="197900" y="3450300"/>
              <a:ext cx="73375" cy="29725"/>
            </a:xfrm>
            <a:custGeom>
              <a:avLst/>
              <a:gdLst/>
              <a:ahLst/>
              <a:cxnLst/>
              <a:rect l="l" t="t" r="r" b="b"/>
              <a:pathLst>
                <a:path w="2935" h="1189" extrusionOk="0">
                  <a:moveTo>
                    <a:pt x="737" y="0"/>
                  </a:moveTo>
                  <a:cubicBezTo>
                    <a:pt x="566" y="0"/>
                    <a:pt x="404" y="89"/>
                    <a:pt x="311" y="240"/>
                  </a:cubicBezTo>
                  <a:lnTo>
                    <a:pt x="190" y="464"/>
                  </a:lnTo>
                  <a:cubicBezTo>
                    <a:pt x="0" y="775"/>
                    <a:pt x="242" y="1189"/>
                    <a:pt x="604" y="1189"/>
                  </a:cubicBezTo>
                  <a:lnTo>
                    <a:pt x="2934" y="1189"/>
                  </a:lnTo>
                  <a:lnTo>
                    <a:pt x="1743" y="516"/>
                  </a:lnTo>
                  <a:lnTo>
                    <a:pt x="984" y="67"/>
                  </a:lnTo>
                  <a:cubicBezTo>
                    <a:pt x="905" y="22"/>
                    <a:pt x="820" y="0"/>
                    <a:pt x="7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0" name="Google Shape;17880;p19"/>
            <p:cNvSpPr/>
            <p:nvPr/>
          </p:nvSpPr>
          <p:spPr>
            <a:xfrm rot="-5400000">
              <a:off x="222250" y="3387925"/>
              <a:ext cx="60000" cy="60000"/>
            </a:xfrm>
            <a:custGeom>
              <a:avLst/>
              <a:gdLst/>
              <a:ahLst/>
              <a:cxnLst/>
              <a:rect l="l" t="t" r="r" b="b"/>
              <a:pathLst>
                <a:path w="2400" h="2400" extrusionOk="0">
                  <a:moveTo>
                    <a:pt x="1192" y="0"/>
                  </a:moveTo>
                  <a:cubicBezTo>
                    <a:pt x="536" y="0"/>
                    <a:pt x="1" y="536"/>
                    <a:pt x="1" y="1209"/>
                  </a:cubicBezTo>
                  <a:cubicBezTo>
                    <a:pt x="1" y="1865"/>
                    <a:pt x="536" y="2400"/>
                    <a:pt x="1192" y="2400"/>
                  </a:cubicBezTo>
                  <a:cubicBezTo>
                    <a:pt x="1865" y="2400"/>
                    <a:pt x="2400" y="1865"/>
                    <a:pt x="2400" y="1209"/>
                  </a:cubicBezTo>
                  <a:cubicBezTo>
                    <a:pt x="2400" y="536"/>
                    <a:pt x="1865" y="0"/>
                    <a:pt x="11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1" name="Google Shape;17881;p19"/>
            <p:cNvSpPr/>
            <p:nvPr/>
          </p:nvSpPr>
          <p:spPr>
            <a:xfrm rot="-5400000">
              <a:off x="152125" y="3889100"/>
              <a:ext cx="200250" cy="200650"/>
            </a:xfrm>
            <a:custGeom>
              <a:avLst/>
              <a:gdLst/>
              <a:ahLst/>
              <a:cxnLst/>
              <a:rect l="l" t="t" r="r" b="b"/>
              <a:pathLst>
                <a:path w="8010" h="8026" extrusionOk="0">
                  <a:moveTo>
                    <a:pt x="7543" y="466"/>
                  </a:moveTo>
                  <a:lnTo>
                    <a:pt x="7543" y="7560"/>
                  </a:lnTo>
                  <a:lnTo>
                    <a:pt x="467" y="7560"/>
                  </a:lnTo>
                  <a:lnTo>
                    <a:pt x="467" y="466"/>
                  </a:lnTo>
                  <a:close/>
                  <a:moveTo>
                    <a:pt x="1" y="0"/>
                  </a:moveTo>
                  <a:lnTo>
                    <a:pt x="1" y="8026"/>
                  </a:lnTo>
                  <a:lnTo>
                    <a:pt x="8009" y="8026"/>
                  </a:lnTo>
                  <a:lnTo>
                    <a:pt x="800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2" name="Google Shape;17882;p19"/>
            <p:cNvSpPr/>
            <p:nvPr/>
          </p:nvSpPr>
          <p:spPr>
            <a:xfrm rot="-5400000">
              <a:off x="188050" y="3997075"/>
              <a:ext cx="56975" cy="56325"/>
            </a:xfrm>
            <a:custGeom>
              <a:avLst/>
              <a:gdLst/>
              <a:ahLst/>
              <a:cxnLst/>
              <a:rect l="l" t="t" r="r" b="b"/>
              <a:pathLst>
                <a:path w="2279" h="2253" extrusionOk="0">
                  <a:moveTo>
                    <a:pt x="682" y="1"/>
                  </a:moveTo>
                  <a:cubicBezTo>
                    <a:pt x="518" y="1"/>
                    <a:pt x="354" y="78"/>
                    <a:pt x="259" y="234"/>
                  </a:cubicBezTo>
                  <a:lnTo>
                    <a:pt x="138" y="458"/>
                  </a:lnTo>
                  <a:cubicBezTo>
                    <a:pt x="0" y="682"/>
                    <a:pt x="87" y="993"/>
                    <a:pt x="311" y="1114"/>
                  </a:cubicBezTo>
                  <a:lnTo>
                    <a:pt x="1088" y="1563"/>
                  </a:lnTo>
                  <a:lnTo>
                    <a:pt x="2279" y="2253"/>
                  </a:lnTo>
                  <a:lnTo>
                    <a:pt x="2279" y="2253"/>
                  </a:lnTo>
                  <a:lnTo>
                    <a:pt x="2123" y="2011"/>
                  </a:lnTo>
                  <a:lnTo>
                    <a:pt x="1105" y="234"/>
                  </a:lnTo>
                  <a:cubicBezTo>
                    <a:pt x="1010" y="78"/>
                    <a:pt x="846" y="1"/>
                    <a:pt x="6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3" name="Google Shape;17883;p19"/>
            <p:cNvSpPr/>
            <p:nvPr/>
          </p:nvSpPr>
          <p:spPr>
            <a:xfrm rot="-5400000">
              <a:off x="280063" y="3974738"/>
              <a:ext cx="34125" cy="68650"/>
            </a:xfrm>
            <a:custGeom>
              <a:avLst/>
              <a:gdLst/>
              <a:ahLst/>
              <a:cxnLst/>
              <a:rect l="l" t="t" r="r" b="b"/>
              <a:pathLst>
                <a:path w="1365" h="2746" extrusionOk="0">
                  <a:moveTo>
                    <a:pt x="1364" y="1"/>
                  </a:moveTo>
                  <a:lnTo>
                    <a:pt x="191" y="2020"/>
                  </a:lnTo>
                  <a:cubicBezTo>
                    <a:pt x="1" y="2331"/>
                    <a:pt x="243" y="2745"/>
                    <a:pt x="622" y="2745"/>
                  </a:cubicBezTo>
                  <a:lnTo>
                    <a:pt x="864" y="2745"/>
                  </a:lnTo>
                  <a:cubicBezTo>
                    <a:pt x="1140" y="2745"/>
                    <a:pt x="1364" y="2521"/>
                    <a:pt x="1364" y="2262"/>
                  </a:cubicBezTo>
                  <a:lnTo>
                    <a:pt x="136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4" name="Google Shape;17884;p19"/>
            <p:cNvSpPr/>
            <p:nvPr/>
          </p:nvSpPr>
          <p:spPr>
            <a:xfrm rot="-5400000">
              <a:off x="190750" y="3974750"/>
              <a:ext cx="34125" cy="68625"/>
            </a:xfrm>
            <a:custGeom>
              <a:avLst/>
              <a:gdLst/>
              <a:ahLst/>
              <a:cxnLst/>
              <a:rect l="l" t="t" r="r" b="b"/>
              <a:pathLst>
                <a:path w="1365" h="2745" extrusionOk="0">
                  <a:moveTo>
                    <a:pt x="622" y="0"/>
                  </a:moveTo>
                  <a:cubicBezTo>
                    <a:pt x="243" y="0"/>
                    <a:pt x="1" y="397"/>
                    <a:pt x="191" y="725"/>
                  </a:cubicBezTo>
                  <a:lnTo>
                    <a:pt x="1209" y="2486"/>
                  </a:lnTo>
                  <a:lnTo>
                    <a:pt x="1364" y="2744"/>
                  </a:lnTo>
                  <a:lnTo>
                    <a:pt x="1364" y="483"/>
                  </a:lnTo>
                  <a:cubicBezTo>
                    <a:pt x="1364" y="207"/>
                    <a:pt x="1140" y="0"/>
                    <a:pt x="8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5" name="Google Shape;17885;p19"/>
            <p:cNvSpPr/>
            <p:nvPr/>
          </p:nvSpPr>
          <p:spPr>
            <a:xfrm rot="-5400000">
              <a:off x="280075" y="3935475"/>
              <a:ext cx="34100" cy="68650"/>
            </a:xfrm>
            <a:custGeom>
              <a:avLst/>
              <a:gdLst/>
              <a:ahLst/>
              <a:cxnLst/>
              <a:rect l="l" t="t" r="r" b="b"/>
              <a:pathLst>
                <a:path w="1364" h="2746" extrusionOk="0">
                  <a:moveTo>
                    <a:pt x="1" y="1"/>
                  </a:moveTo>
                  <a:lnTo>
                    <a:pt x="1" y="2262"/>
                  </a:lnTo>
                  <a:cubicBezTo>
                    <a:pt x="1" y="2521"/>
                    <a:pt x="225" y="2745"/>
                    <a:pt x="501" y="2745"/>
                  </a:cubicBezTo>
                  <a:lnTo>
                    <a:pt x="743" y="2745"/>
                  </a:lnTo>
                  <a:cubicBezTo>
                    <a:pt x="1122" y="2745"/>
                    <a:pt x="1364" y="2331"/>
                    <a:pt x="1174" y="20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6" name="Google Shape;17886;p19"/>
            <p:cNvSpPr/>
            <p:nvPr/>
          </p:nvSpPr>
          <p:spPr>
            <a:xfrm rot="-5400000">
              <a:off x="233338" y="3927413"/>
              <a:ext cx="73375" cy="29950"/>
            </a:xfrm>
            <a:custGeom>
              <a:avLst/>
              <a:gdLst/>
              <a:ahLst/>
              <a:cxnLst/>
              <a:rect l="l" t="t" r="r" b="b"/>
              <a:pathLst>
                <a:path w="2935" h="1198" extrusionOk="0">
                  <a:moveTo>
                    <a:pt x="0" y="0"/>
                  </a:moveTo>
                  <a:lnTo>
                    <a:pt x="1951" y="1139"/>
                  </a:lnTo>
                  <a:cubicBezTo>
                    <a:pt x="2029" y="1178"/>
                    <a:pt x="2112" y="1198"/>
                    <a:pt x="2194" y="1198"/>
                  </a:cubicBezTo>
                  <a:cubicBezTo>
                    <a:pt x="2365" y="1198"/>
                    <a:pt x="2530" y="1113"/>
                    <a:pt x="2624" y="949"/>
                  </a:cubicBezTo>
                  <a:lnTo>
                    <a:pt x="2744" y="742"/>
                  </a:lnTo>
                  <a:cubicBezTo>
                    <a:pt x="2934" y="414"/>
                    <a:pt x="2693" y="17"/>
                    <a:pt x="2330" y="1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7" name="Google Shape;17887;p19"/>
            <p:cNvSpPr/>
            <p:nvPr/>
          </p:nvSpPr>
          <p:spPr>
            <a:xfrm rot="-5400000">
              <a:off x="259850" y="3925075"/>
              <a:ext cx="56550" cy="56650"/>
            </a:xfrm>
            <a:custGeom>
              <a:avLst/>
              <a:gdLst/>
              <a:ahLst/>
              <a:cxnLst/>
              <a:rect l="l" t="t" r="r" b="b"/>
              <a:pathLst>
                <a:path w="2262" h="2266" extrusionOk="0">
                  <a:moveTo>
                    <a:pt x="1" y="0"/>
                  </a:moveTo>
                  <a:lnTo>
                    <a:pt x="1157" y="2019"/>
                  </a:lnTo>
                  <a:cubicBezTo>
                    <a:pt x="1252" y="2183"/>
                    <a:pt x="1416" y="2265"/>
                    <a:pt x="1580" y="2265"/>
                  </a:cubicBezTo>
                  <a:cubicBezTo>
                    <a:pt x="1744" y="2265"/>
                    <a:pt x="1908" y="2183"/>
                    <a:pt x="2003" y="2019"/>
                  </a:cubicBezTo>
                  <a:lnTo>
                    <a:pt x="2124" y="1812"/>
                  </a:lnTo>
                  <a:cubicBezTo>
                    <a:pt x="2262" y="1571"/>
                    <a:pt x="2193" y="1260"/>
                    <a:pt x="1951" y="113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8" name="Google Shape;17888;p19"/>
            <p:cNvSpPr/>
            <p:nvPr/>
          </p:nvSpPr>
          <p:spPr>
            <a:xfrm rot="-5400000">
              <a:off x="233225" y="4021600"/>
              <a:ext cx="73375" cy="29725"/>
            </a:xfrm>
            <a:custGeom>
              <a:avLst/>
              <a:gdLst/>
              <a:ahLst/>
              <a:cxnLst/>
              <a:rect l="l" t="t" r="r" b="b"/>
              <a:pathLst>
                <a:path w="2935" h="1189" extrusionOk="0">
                  <a:moveTo>
                    <a:pt x="605" y="0"/>
                  </a:moveTo>
                  <a:cubicBezTo>
                    <a:pt x="242" y="0"/>
                    <a:pt x="1" y="414"/>
                    <a:pt x="190" y="725"/>
                  </a:cubicBezTo>
                  <a:lnTo>
                    <a:pt x="311" y="949"/>
                  </a:lnTo>
                  <a:cubicBezTo>
                    <a:pt x="404" y="1100"/>
                    <a:pt x="567" y="1189"/>
                    <a:pt x="737" y="1189"/>
                  </a:cubicBezTo>
                  <a:cubicBezTo>
                    <a:pt x="820" y="1189"/>
                    <a:pt x="905" y="1167"/>
                    <a:pt x="984" y="1122"/>
                  </a:cubicBezTo>
                  <a:lnTo>
                    <a:pt x="293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9" name="Google Shape;17889;p19"/>
            <p:cNvSpPr/>
            <p:nvPr/>
          </p:nvSpPr>
          <p:spPr>
            <a:xfrm rot="-5400000">
              <a:off x="259475" y="3997075"/>
              <a:ext cx="56975" cy="56325"/>
            </a:xfrm>
            <a:custGeom>
              <a:avLst/>
              <a:gdLst/>
              <a:ahLst/>
              <a:cxnLst/>
              <a:rect l="l" t="t" r="r" b="b"/>
              <a:pathLst>
                <a:path w="2279" h="2253" extrusionOk="0">
                  <a:moveTo>
                    <a:pt x="2279" y="0"/>
                  </a:moveTo>
                  <a:lnTo>
                    <a:pt x="311" y="1139"/>
                  </a:lnTo>
                  <a:cubicBezTo>
                    <a:pt x="87" y="1260"/>
                    <a:pt x="0" y="1571"/>
                    <a:pt x="138" y="1795"/>
                  </a:cubicBezTo>
                  <a:lnTo>
                    <a:pt x="259" y="2019"/>
                  </a:lnTo>
                  <a:cubicBezTo>
                    <a:pt x="354" y="2175"/>
                    <a:pt x="518" y="2252"/>
                    <a:pt x="682" y="2252"/>
                  </a:cubicBezTo>
                  <a:cubicBezTo>
                    <a:pt x="846" y="2252"/>
                    <a:pt x="1010" y="2175"/>
                    <a:pt x="1105" y="2019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0" name="Google Shape;17890;p19"/>
            <p:cNvSpPr/>
            <p:nvPr/>
          </p:nvSpPr>
          <p:spPr>
            <a:xfrm rot="-5400000">
              <a:off x="190763" y="3935488"/>
              <a:ext cx="34100" cy="68625"/>
            </a:xfrm>
            <a:custGeom>
              <a:avLst/>
              <a:gdLst/>
              <a:ahLst/>
              <a:cxnLst/>
              <a:rect l="l" t="t" r="r" b="b"/>
              <a:pathLst>
                <a:path w="1364" h="2745" extrusionOk="0">
                  <a:moveTo>
                    <a:pt x="501" y="0"/>
                  </a:moveTo>
                  <a:cubicBezTo>
                    <a:pt x="225" y="0"/>
                    <a:pt x="1" y="207"/>
                    <a:pt x="1" y="483"/>
                  </a:cubicBezTo>
                  <a:lnTo>
                    <a:pt x="1" y="2744"/>
                  </a:lnTo>
                  <a:lnTo>
                    <a:pt x="156" y="2486"/>
                  </a:lnTo>
                  <a:lnTo>
                    <a:pt x="1174" y="725"/>
                  </a:lnTo>
                  <a:cubicBezTo>
                    <a:pt x="1364" y="397"/>
                    <a:pt x="1122" y="0"/>
                    <a:pt x="7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1" name="Google Shape;17891;p19"/>
            <p:cNvSpPr/>
            <p:nvPr/>
          </p:nvSpPr>
          <p:spPr>
            <a:xfrm rot="-5400000">
              <a:off x="197913" y="3927538"/>
              <a:ext cx="73375" cy="29700"/>
            </a:xfrm>
            <a:custGeom>
              <a:avLst/>
              <a:gdLst/>
              <a:ahLst/>
              <a:cxnLst/>
              <a:rect l="l" t="t" r="r" b="b"/>
              <a:pathLst>
                <a:path w="2935" h="1188" extrusionOk="0">
                  <a:moveTo>
                    <a:pt x="2195" y="0"/>
                  </a:moveTo>
                  <a:cubicBezTo>
                    <a:pt x="2112" y="0"/>
                    <a:pt x="2029" y="21"/>
                    <a:pt x="1951" y="66"/>
                  </a:cubicBezTo>
                  <a:lnTo>
                    <a:pt x="380" y="981"/>
                  </a:lnTo>
                  <a:lnTo>
                    <a:pt x="0" y="1188"/>
                  </a:lnTo>
                  <a:lnTo>
                    <a:pt x="2330" y="1188"/>
                  </a:lnTo>
                  <a:cubicBezTo>
                    <a:pt x="2693" y="1188"/>
                    <a:pt x="2934" y="791"/>
                    <a:pt x="2744" y="463"/>
                  </a:cubicBezTo>
                  <a:lnTo>
                    <a:pt x="2624" y="256"/>
                  </a:lnTo>
                  <a:cubicBezTo>
                    <a:pt x="2530" y="92"/>
                    <a:pt x="2366" y="0"/>
                    <a:pt x="2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2" name="Google Shape;17892;p19"/>
            <p:cNvSpPr/>
            <p:nvPr/>
          </p:nvSpPr>
          <p:spPr>
            <a:xfrm rot="-5400000">
              <a:off x="188313" y="3925288"/>
              <a:ext cx="56550" cy="56225"/>
            </a:xfrm>
            <a:custGeom>
              <a:avLst/>
              <a:gdLst/>
              <a:ahLst/>
              <a:cxnLst/>
              <a:rect l="l" t="t" r="r" b="b"/>
              <a:pathLst>
                <a:path w="2262" h="2249" extrusionOk="0">
                  <a:moveTo>
                    <a:pt x="1580" y="1"/>
                  </a:moveTo>
                  <a:cubicBezTo>
                    <a:pt x="1416" y="1"/>
                    <a:pt x="1252" y="83"/>
                    <a:pt x="1157" y="247"/>
                  </a:cubicBezTo>
                  <a:lnTo>
                    <a:pt x="139" y="2007"/>
                  </a:lnTo>
                  <a:lnTo>
                    <a:pt x="1" y="2249"/>
                  </a:lnTo>
                  <a:lnTo>
                    <a:pt x="380" y="2042"/>
                  </a:lnTo>
                  <a:lnTo>
                    <a:pt x="1951" y="1127"/>
                  </a:lnTo>
                  <a:cubicBezTo>
                    <a:pt x="2175" y="989"/>
                    <a:pt x="2262" y="696"/>
                    <a:pt x="2124" y="454"/>
                  </a:cubicBezTo>
                  <a:lnTo>
                    <a:pt x="2003" y="247"/>
                  </a:lnTo>
                  <a:cubicBezTo>
                    <a:pt x="1908" y="83"/>
                    <a:pt x="1744" y="1"/>
                    <a:pt x="1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3" name="Google Shape;17893;p19"/>
            <p:cNvSpPr/>
            <p:nvPr/>
          </p:nvSpPr>
          <p:spPr>
            <a:xfrm rot="-5400000">
              <a:off x="197900" y="4021600"/>
              <a:ext cx="73375" cy="29725"/>
            </a:xfrm>
            <a:custGeom>
              <a:avLst/>
              <a:gdLst/>
              <a:ahLst/>
              <a:cxnLst/>
              <a:rect l="l" t="t" r="r" b="b"/>
              <a:pathLst>
                <a:path w="2935" h="1189" extrusionOk="0">
                  <a:moveTo>
                    <a:pt x="737" y="0"/>
                  </a:moveTo>
                  <a:cubicBezTo>
                    <a:pt x="567" y="0"/>
                    <a:pt x="404" y="89"/>
                    <a:pt x="311" y="240"/>
                  </a:cubicBezTo>
                  <a:lnTo>
                    <a:pt x="190" y="464"/>
                  </a:lnTo>
                  <a:cubicBezTo>
                    <a:pt x="1" y="775"/>
                    <a:pt x="242" y="1189"/>
                    <a:pt x="605" y="1189"/>
                  </a:cubicBezTo>
                  <a:lnTo>
                    <a:pt x="2935" y="1189"/>
                  </a:lnTo>
                  <a:lnTo>
                    <a:pt x="1744" y="516"/>
                  </a:lnTo>
                  <a:lnTo>
                    <a:pt x="984" y="67"/>
                  </a:lnTo>
                  <a:cubicBezTo>
                    <a:pt x="905" y="22"/>
                    <a:pt x="820" y="0"/>
                    <a:pt x="7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4" name="Google Shape;17894;p19"/>
            <p:cNvSpPr/>
            <p:nvPr/>
          </p:nvSpPr>
          <p:spPr>
            <a:xfrm rot="-5400000">
              <a:off x="217200" y="3964250"/>
              <a:ext cx="70375" cy="60275"/>
            </a:xfrm>
            <a:custGeom>
              <a:avLst/>
              <a:gdLst/>
              <a:ahLst/>
              <a:cxnLst/>
              <a:rect l="l" t="t" r="r" b="b"/>
              <a:pathLst>
                <a:path w="2815" h="2411" extrusionOk="0">
                  <a:moveTo>
                    <a:pt x="1606" y="0"/>
                  </a:moveTo>
                  <a:cubicBezTo>
                    <a:pt x="536" y="0"/>
                    <a:pt x="1" y="1295"/>
                    <a:pt x="760" y="2054"/>
                  </a:cubicBezTo>
                  <a:cubicBezTo>
                    <a:pt x="1006" y="2301"/>
                    <a:pt x="1309" y="2411"/>
                    <a:pt x="1605" y="2411"/>
                  </a:cubicBezTo>
                  <a:cubicBezTo>
                    <a:pt x="2223" y="2411"/>
                    <a:pt x="2814" y="1932"/>
                    <a:pt x="2814" y="1209"/>
                  </a:cubicBezTo>
                  <a:cubicBezTo>
                    <a:pt x="2814" y="536"/>
                    <a:pt x="2262" y="0"/>
                    <a:pt x="16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5" name="Google Shape;17895;p19"/>
            <p:cNvSpPr/>
            <p:nvPr/>
          </p:nvSpPr>
          <p:spPr>
            <a:xfrm rot="-5400000">
              <a:off x="152138" y="4460388"/>
              <a:ext cx="200225" cy="200650"/>
            </a:xfrm>
            <a:custGeom>
              <a:avLst/>
              <a:gdLst/>
              <a:ahLst/>
              <a:cxnLst/>
              <a:rect l="l" t="t" r="r" b="b"/>
              <a:pathLst>
                <a:path w="8009" h="8026" extrusionOk="0">
                  <a:moveTo>
                    <a:pt x="7542" y="466"/>
                  </a:moveTo>
                  <a:lnTo>
                    <a:pt x="7542" y="7560"/>
                  </a:lnTo>
                  <a:lnTo>
                    <a:pt x="466" y="7560"/>
                  </a:lnTo>
                  <a:lnTo>
                    <a:pt x="466" y="466"/>
                  </a:lnTo>
                  <a:close/>
                  <a:moveTo>
                    <a:pt x="0" y="0"/>
                  </a:moveTo>
                  <a:lnTo>
                    <a:pt x="0" y="8026"/>
                  </a:lnTo>
                  <a:lnTo>
                    <a:pt x="8008" y="8026"/>
                  </a:lnTo>
                  <a:lnTo>
                    <a:pt x="800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6" name="Google Shape;17896;p19"/>
            <p:cNvSpPr/>
            <p:nvPr/>
          </p:nvSpPr>
          <p:spPr>
            <a:xfrm rot="-5400000">
              <a:off x="188263" y="4568588"/>
              <a:ext cx="56550" cy="56325"/>
            </a:xfrm>
            <a:custGeom>
              <a:avLst/>
              <a:gdLst/>
              <a:ahLst/>
              <a:cxnLst/>
              <a:rect l="l" t="t" r="r" b="b"/>
              <a:pathLst>
                <a:path w="2262" h="2253" extrusionOk="0">
                  <a:moveTo>
                    <a:pt x="682" y="1"/>
                  </a:moveTo>
                  <a:cubicBezTo>
                    <a:pt x="518" y="1"/>
                    <a:pt x="354" y="78"/>
                    <a:pt x="259" y="234"/>
                  </a:cubicBezTo>
                  <a:lnTo>
                    <a:pt x="139" y="458"/>
                  </a:lnTo>
                  <a:cubicBezTo>
                    <a:pt x="1" y="682"/>
                    <a:pt x="70" y="993"/>
                    <a:pt x="311" y="1114"/>
                  </a:cubicBezTo>
                  <a:lnTo>
                    <a:pt x="1071" y="1563"/>
                  </a:lnTo>
                  <a:lnTo>
                    <a:pt x="2262" y="2253"/>
                  </a:lnTo>
                  <a:lnTo>
                    <a:pt x="2124" y="2011"/>
                  </a:lnTo>
                  <a:lnTo>
                    <a:pt x="1105" y="234"/>
                  </a:lnTo>
                  <a:cubicBezTo>
                    <a:pt x="1010" y="78"/>
                    <a:pt x="846" y="1"/>
                    <a:pt x="6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7" name="Google Shape;17897;p19"/>
            <p:cNvSpPr/>
            <p:nvPr/>
          </p:nvSpPr>
          <p:spPr>
            <a:xfrm rot="-5400000">
              <a:off x="280075" y="4546025"/>
              <a:ext cx="34100" cy="68650"/>
            </a:xfrm>
            <a:custGeom>
              <a:avLst/>
              <a:gdLst/>
              <a:ahLst/>
              <a:cxnLst/>
              <a:rect l="l" t="t" r="r" b="b"/>
              <a:pathLst>
                <a:path w="1364" h="2746" extrusionOk="0">
                  <a:moveTo>
                    <a:pt x="1364" y="1"/>
                  </a:moveTo>
                  <a:lnTo>
                    <a:pt x="190" y="2020"/>
                  </a:lnTo>
                  <a:cubicBezTo>
                    <a:pt x="0" y="2331"/>
                    <a:pt x="242" y="2745"/>
                    <a:pt x="604" y="2745"/>
                  </a:cubicBezTo>
                  <a:lnTo>
                    <a:pt x="863" y="2745"/>
                  </a:lnTo>
                  <a:cubicBezTo>
                    <a:pt x="1139" y="2745"/>
                    <a:pt x="1364" y="2521"/>
                    <a:pt x="1364" y="2262"/>
                  </a:cubicBezTo>
                  <a:lnTo>
                    <a:pt x="136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8" name="Google Shape;17898;p19"/>
            <p:cNvSpPr/>
            <p:nvPr/>
          </p:nvSpPr>
          <p:spPr>
            <a:xfrm rot="-5400000">
              <a:off x="190975" y="4546250"/>
              <a:ext cx="33675" cy="68625"/>
            </a:xfrm>
            <a:custGeom>
              <a:avLst/>
              <a:gdLst/>
              <a:ahLst/>
              <a:cxnLst/>
              <a:rect l="l" t="t" r="r" b="b"/>
              <a:pathLst>
                <a:path w="1347" h="2745" extrusionOk="0">
                  <a:moveTo>
                    <a:pt x="604" y="0"/>
                  </a:moveTo>
                  <a:cubicBezTo>
                    <a:pt x="242" y="0"/>
                    <a:pt x="0" y="397"/>
                    <a:pt x="190" y="725"/>
                  </a:cubicBezTo>
                  <a:lnTo>
                    <a:pt x="1208" y="2486"/>
                  </a:lnTo>
                  <a:lnTo>
                    <a:pt x="1346" y="2744"/>
                  </a:lnTo>
                  <a:lnTo>
                    <a:pt x="1346" y="483"/>
                  </a:lnTo>
                  <a:cubicBezTo>
                    <a:pt x="1346" y="207"/>
                    <a:pt x="1139" y="0"/>
                    <a:pt x="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9" name="Google Shape;17899;p19"/>
            <p:cNvSpPr/>
            <p:nvPr/>
          </p:nvSpPr>
          <p:spPr>
            <a:xfrm rot="-5400000">
              <a:off x="280063" y="4506763"/>
              <a:ext cx="34125" cy="68650"/>
            </a:xfrm>
            <a:custGeom>
              <a:avLst/>
              <a:gdLst/>
              <a:ahLst/>
              <a:cxnLst/>
              <a:rect l="l" t="t" r="r" b="b"/>
              <a:pathLst>
                <a:path w="1365" h="2746" extrusionOk="0">
                  <a:moveTo>
                    <a:pt x="1" y="1"/>
                  </a:moveTo>
                  <a:lnTo>
                    <a:pt x="1" y="2262"/>
                  </a:lnTo>
                  <a:cubicBezTo>
                    <a:pt x="1" y="2521"/>
                    <a:pt x="225" y="2745"/>
                    <a:pt x="484" y="2745"/>
                  </a:cubicBezTo>
                  <a:lnTo>
                    <a:pt x="743" y="2745"/>
                  </a:lnTo>
                  <a:cubicBezTo>
                    <a:pt x="1123" y="2745"/>
                    <a:pt x="1364" y="2331"/>
                    <a:pt x="1174" y="20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0" name="Google Shape;17900;p19"/>
            <p:cNvSpPr/>
            <p:nvPr/>
          </p:nvSpPr>
          <p:spPr>
            <a:xfrm rot="-5400000">
              <a:off x="233388" y="4498763"/>
              <a:ext cx="73275" cy="29950"/>
            </a:xfrm>
            <a:custGeom>
              <a:avLst/>
              <a:gdLst/>
              <a:ahLst/>
              <a:cxnLst/>
              <a:rect l="l" t="t" r="r" b="b"/>
              <a:pathLst>
                <a:path w="2931" h="1198" extrusionOk="0">
                  <a:moveTo>
                    <a:pt x="0" y="0"/>
                  </a:moveTo>
                  <a:lnTo>
                    <a:pt x="1951" y="1139"/>
                  </a:lnTo>
                  <a:cubicBezTo>
                    <a:pt x="2029" y="1178"/>
                    <a:pt x="2112" y="1198"/>
                    <a:pt x="2194" y="1198"/>
                  </a:cubicBezTo>
                  <a:cubicBezTo>
                    <a:pt x="2366" y="1198"/>
                    <a:pt x="2530" y="1113"/>
                    <a:pt x="2624" y="949"/>
                  </a:cubicBezTo>
                  <a:lnTo>
                    <a:pt x="2745" y="742"/>
                  </a:lnTo>
                  <a:cubicBezTo>
                    <a:pt x="2931" y="421"/>
                    <a:pt x="2703" y="17"/>
                    <a:pt x="2336" y="17"/>
                  </a:cubicBezTo>
                  <a:cubicBezTo>
                    <a:pt x="2329" y="17"/>
                    <a:pt x="2321" y="17"/>
                    <a:pt x="2313" y="1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1" name="Google Shape;17901;p19"/>
            <p:cNvSpPr/>
            <p:nvPr/>
          </p:nvSpPr>
          <p:spPr>
            <a:xfrm rot="-5400000">
              <a:off x="259638" y="4496588"/>
              <a:ext cx="56975" cy="56650"/>
            </a:xfrm>
            <a:custGeom>
              <a:avLst/>
              <a:gdLst/>
              <a:ahLst/>
              <a:cxnLst/>
              <a:rect l="l" t="t" r="r" b="b"/>
              <a:pathLst>
                <a:path w="2279" h="2266" extrusionOk="0">
                  <a:moveTo>
                    <a:pt x="1" y="0"/>
                  </a:moveTo>
                  <a:lnTo>
                    <a:pt x="1174" y="2019"/>
                  </a:lnTo>
                  <a:cubicBezTo>
                    <a:pt x="1269" y="2183"/>
                    <a:pt x="1433" y="2265"/>
                    <a:pt x="1595" y="2265"/>
                  </a:cubicBezTo>
                  <a:cubicBezTo>
                    <a:pt x="1757" y="2265"/>
                    <a:pt x="1916" y="2183"/>
                    <a:pt x="2003" y="2019"/>
                  </a:cubicBezTo>
                  <a:lnTo>
                    <a:pt x="2141" y="1812"/>
                  </a:lnTo>
                  <a:cubicBezTo>
                    <a:pt x="2279" y="1571"/>
                    <a:pt x="2210" y="1260"/>
                    <a:pt x="1968" y="113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2" name="Google Shape;17902;p19"/>
            <p:cNvSpPr/>
            <p:nvPr/>
          </p:nvSpPr>
          <p:spPr>
            <a:xfrm rot="-5400000">
              <a:off x="233213" y="4592888"/>
              <a:ext cx="73400" cy="29725"/>
            </a:xfrm>
            <a:custGeom>
              <a:avLst/>
              <a:gdLst/>
              <a:ahLst/>
              <a:cxnLst/>
              <a:rect l="l" t="t" r="r" b="b"/>
              <a:pathLst>
                <a:path w="2936" h="1189" extrusionOk="0">
                  <a:moveTo>
                    <a:pt x="622" y="0"/>
                  </a:moveTo>
                  <a:cubicBezTo>
                    <a:pt x="243" y="0"/>
                    <a:pt x="1" y="414"/>
                    <a:pt x="191" y="725"/>
                  </a:cubicBezTo>
                  <a:lnTo>
                    <a:pt x="329" y="949"/>
                  </a:lnTo>
                  <a:cubicBezTo>
                    <a:pt x="410" y="1100"/>
                    <a:pt x="577" y="1189"/>
                    <a:pt x="745" y="1189"/>
                  </a:cubicBezTo>
                  <a:cubicBezTo>
                    <a:pt x="828" y="1189"/>
                    <a:pt x="911" y="1167"/>
                    <a:pt x="985" y="1122"/>
                  </a:cubicBezTo>
                  <a:lnTo>
                    <a:pt x="293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3" name="Google Shape;17903;p19"/>
            <p:cNvSpPr/>
            <p:nvPr/>
          </p:nvSpPr>
          <p:spPr>
            <a:xfrm rot="-5400000">
              <a:off x="259688" y="4568588"/>
              <a:ext cx="56550" cy="56325"/>
            </a:xfrm>
            <a:custGeom>
              <a:avLst/>
              <a:gdLst/>
              <a:ahLst/>
              <a:cxnLst/>
              <a:rect l="l" t="t" r="r" b="b"/>
              <a:pathLst>
                <a:path w="2262" h="2253" extrusionOk="0">
                  <a:moveTo>
                    <a:pt x="2262" y="0"/>
                  </a:moveTo>
                  <a:lnTo>
                    <a:pt x="311" y="1139"/>
                  </a:lnTo>
                  <a:cubicBezTo>
                    <a:pt x="70" y="1260"/>
                    <a:pt x="1" y="1571"/>
                    <a:pt x="139" y="1795"/>
                  </a:cubicBezTo>
                  <a:lnTo>
                    <a:pt x="259" y="2019"/>
                  </a:lnTo>
                  <a:cubicBezTo>
                    <a:pt x="354" y="2175"/>
                    <a:pt x="518" y="2252"/>
                    <a:pt x="682" y="2252"/>
                  </a:cubicBezTo>
                  <a:cubicBezTo>
                    <a:pt x="846" y="2252"/>
                    <a:pt x="1010" y="2175"/>
                    <a:pt x="1105" y="2019"/>
                  </a:cubicBezTo>
                  <a:lnTo>
                    <a:pt x="226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4" name="Google Shape;17904;p19"/>
            <p:cNvSpPr/>
            <p:nvPr/>
          </p:nvSpPr>
          <p:spPr>
            <a:xfrm rot="-5400000">
              <a:off x="190788" y="4506813"/>
              <a:ext cx="34025" cy="68650"/>
            </a:xfrm>
            <a:custGeom>
              <a:avLst/>
              <a:gdLst/>
              <a:ahLst/>
              <a:cxnLst/>
              <a:rect l="l" t="t" r="r" b="b"/>
              <a:pathLst>
                <a:path w="1361" h="2746" extrusionOk="0">
                  <a:moveTo>
                    <a:pt x="766" y="1"/>
                  </a:moveTo>
                  <a:cubicBezTo>
                    <a:pt x="758" y="1"/>
                    <a:pt x="751" y="1"/>
                    <a:pt x="743" y="1"/>
                  </a:cubicBezTo>
                  <a:lnTo>
                    <a:pt x="484" y="1"/>
                  </a:lnTo>
                  <a:cubicBezTo>
                    <a:pt x="208" y="1"/>
                    <a:pt x="1" y="225"/>
                    <a:pt x="1" y="484"/>
                  </a:cubicBezTo>
                  <a:lnTo>
                    <a:pt x="1" y="2745"/>
                  </a:lnTo>
                  <a:lnTo>
                    <a:pt x="156" y="2487"/>
                  </a:lnTo>
                  <a:lnTo>
                    <a:pt x="1174" y="726"/>
                  </a:lnTo>
                  <a:cubicBezTo>
                    <a:pt x="1360" y="405"/>
                    <a:pt x="1132" y="1"/>
                    <a:pt x="7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5" name="Google Shape;17905;p19"/>
            <p:cNvSpPr/>
            <p:nvPr/>
          </p:nvSpPr>
          <p:spPr>
            <a:xfrm rot="-5400000">
              <a:off x="197750" y="4498650"/>
              <a:ext cx="73725" cy="29725"/>
            </a:xfrm>
            <a:custGeom>
              <a:avLst/>
              <a:gdLst/>
              <a:ahLst/>
              <a:cxnLst/>
              <a:rect l="l" t="t" r="r" b="b"/>
              <a:pathLst>
                <a:path w="2949" h="1189" extrusionOk="0">
                  <a:moveTo>
                    <a:pt x="2204" y="0"/>
                  </a:moveTo>
                  <a:cubicBezTo>
                    <a:pt x="2122" y="0"/>
                    <a:pt x="2041" y="21"/>
                    <a:pt x="1968" y="66"/>
                  </a:cubicBezTo>
                  <a:lnTo>
                    <a:pt x="380" y="981"/>
                  </a:lnTo>
                  <a:lnTo>
                    <a:pt x="0" y="1188"/>
                  </a:lnTo>
                  <a:lnTo>
                    <a:pt x="2331" y="1188"/>
                  </a:lnTo>
                  <a:cubicBezTo>
                    <a:pt x="2338" y="1188"/>
                    <a:pt x="2346" y="1188"/>
                    <a:pt x="2353" y="1188"/>
                  </a:cubicBezTo>
                  <a:cubicBezTo>
                    <a:pt x="2720" y="1188"/>
                    <a:pt x="2948" y="784"/>
                    <a:pt x="2762" y="463"/>
                  </a:cubicBezTo>
                  <a:lnTo>
                    <a:pt x="2624" y="256"/>
                  </a:lnTo>
                  <a:cubicBezTo>
                    <a:pt x="2542" y="92"/>
                    <a:pt x="2374" y="0"/>
                    <a:pt x="22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6" name="Google Shape;17906;p19"/>
            <p:cNvSpPr/>
            <p:nvPr/>
          </p:nvSpPr>
          <p:spPr>
            <a:xfrm rot="-5400000">
              <a:off x="188100" y="4496800"/>
              <a:ext cx="56975" cy="56225"/>
            </a:xfrm>
            <a:custGeom>
              <a:avLst/>
              <a:gdLst/>
              <a:ahLst/>
              <a:cxnLst/>
              <a:rect l="l" t="t" r="r" b="b"/>
              <a:pathLst>
                <a:path w="2279" h="2249" extrusionOk="0">
                  <a:moveTo>
                    <a:pt x="1597" y="1"/>
                  </a:moveTo>
                  <a:cubicBezTo>
                    <a:pt x="1433" y="1"/>
                    <a:pt x="1269" y="83"/>
                    <a:pt x="1174" y="247"/>
                  </a:cubicBezTo>
                  <a:lnTo>
                    <a:pt x="156" y="2007"/>
                  </a:lnTo>
                  <a:lnTo>
                    <a:pt x="1" y="2249"/>
                  </a:lnTo>
                  <a:lnTo>
                    <a:pt x="380" y="2042"/>
                  </a:lnTo>
                  <a:lnTo>
                    <a:pt x="1968" y="1127"/>
                  </a:lnTo>
                  <a:cubicBezTo>
                    <a:pt x="2193" y="989"/>
                    <a:pt x="2279" y="696"/>
                    <a:pt x="2141" y="454"/>
                  </a:cubicBezTo>
                  <a:lnTo>
                    <a:pt x="2020" y="247"/>
                  </a:lnTo>
                  <a:cubicBezTo>
                    <a:pt x="1925" y="83"/>
                    <a:pt x="1761" y="1"/>
                    <a:pt x="1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7" name="Google Shape;17907;p19"/>
            <p:cNvSpPr/>
            <p:nvPr/>
          </p:nvSpPr>
          <p:spPr>
            <a:xfrm rot="-5400000">
              <a:off x="197888" y="4592888"/>
              <a:ext cx="73400" cy="29725"/>
            </a:xfrm>
            <a:custGeom>
              <a:avLst/>
              <a:gdLst/>
              <a:ahLst/>
              <a:cxnLst/>
              <a:rect l="l" t="t" r="r" b="b"/>
              <a:pathLst>
                <a:path w="2936" h="1189" extrusionOk="0">
                  <a:moveTo>
                    <a:pt x="737" y="0"/>
                  </a:moveTo>
                  <a:cubicBezTo>
                    <a:pt x="567" y="0"/>
                    <a:pt x="404" y="89"/>
                    <a:pt x="312" y="240"/>
                  </a:cubicBezTo>
                  <a:lnTo>
                    <a:pt x="191" y="464"/>
                  </a:lnTo>
                  <a:cubicBezTo>
                    <a:pt x="1" y="775"/>
                    <a:pt x="225" y="1189"/>
                    <a:pt x="605" y="1189"/>
                  </a:cubicBezTo>
                  <a:lnTo>
                    <a:pt x="2935" y="1189"/>
                  </a:lnTo>
                  <a:lnTo>
                    <a:pt x="1744" y="516"/>
                  </a:lnTo>
                  <a:lnTo>
                    <a:pt x="985" y="67"/>
                  </a:lnTo>
                  <a:cubicBezTo>
                    <a:pt x="905" y="22"/>
                    <a:pt x="820" y="0"/>
                    <a:pt x="7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8" name="Google Shape;17908;p19"/>
            <p:cNvSpPr/>
            <p:nvPr/>
          </p:nvSpPr>
          <p:spPr>
            <a:xfrm rot="-5400000">
              <a:off x="222250" y="4530925"/>
              <a:ext cx="60000" cy="60000"/>
            </a:xfrm>
            <a:custGeom>
              <a:avLst/>
              <a:gdLst/>
              <a:ahLst/>
              <a:cxnLst/>
              <a:rect l="l" t="t" r="r" b="b"/>
              <a:pathLst>
                <a:path w="2400" h="2400" extrusionOk="0">
                  <a:moveTo>
                    <a:pt x="1208" y="0"/>
                  </a:moveTo>
                  <a:cubicBezTo>
                    <a:pt x="535" y="0"/>
                    <a:pt x="0" y="536"/>
                    <a:pt x="0" y="1209"/>
                  </a:cubicBezTo>
                  <a:cubicBezTo>
                    <a:pt x="0" y="1865"/>
                    <a:pt x="535" y="2400"/>
                    <a:pt x="1208" y="2400"/>
                  </a:cubicBezTo>
                  <a:cubicBezTo>
                    <a:pt x="1864" y="2400"/>
                    <a:pt x="2399" y="1865"/>
                    <a:pt x="2399" y="1209"/>
                  </a:cubicBezTo>
                  <a:cubicBezTo>
                    <a:pt x="2399" y="536"/>
                    <a:pt x="1864" y="0"/>
                    <a:pt x="12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9" name="Google Shape;17909;p19"/>
            <p:cNvSpPr/>
            <p:nvPr/>
          </p:nvSpPr>
          <p:spPr>
            <a:xfrm rot="-5400000">
              <a:off x="151925" y="2746300"/>
              <a:ext cx="200650" cy="200650"/>
            </a:xfrm>
            <a:custGeom>
              <a:avLst/>
              <a:gdLst/>
              <a:ahLst/>
              <a:cxnLst/>
              <a:rect l="l" t="t" r="r" b="b"/>
              <a:pathLst>
                <a:path w="8026" h="8026" extrusionOk="0">
                  <a:moveTo>
                    <a:pt x="7560" y="466"/>
                  </a:moveTo>
                  <a:lnTo>
                    <a:pt x="7560" y="7560"/>
                  </a:lnTo>
                  <a:lnTo>
                    <a:pt x="466" y="7560"/>
                  </a:lnTo>
                  <a:lnTo>
                    <a:pt x="466" y="466"/>
                  </a:lnTo>
                  <a:close/>
                  <a:moveTo>
                    <a:pt x="0" y="0"/>
                  </a:moveTo>
                  <a:lnTo>
                    <a:pt x="0" y="8026"/>
                  </a:lnTo>
                  <a:lnTo>
                    <a:pt x="8026" y="8026"/>
                  </a:lnTo>
                  <a:lnTo>
                    <a:pt x="80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0" name="Google Shape;17910;p19"/>
            <p:cNvSpPr/>
            <p:nvPr/>
          </p:nvSpPr>
          <p:spPr>
            <a:xfrm rot="-5400000">
              <a:off x="188050" y="2854500"/>
              <a:ext cx="56975" cy="56325"/>
            </a:xfrm>
            <a:custGeom>
              <a:avLst/>
              <a:gdLst/>
              <a:ahLst/>
              <a:cxnLst/>
              <a:rect l="l" t="t" r="r" b="b"/>
              <a:pathLst>
                <a:path w="2279" h="2253" extrusionOk="0">
                  <a:moveTo>
                    <a:pt x="685" y="1"/>
                  </a:moveTo>
                  <a:cubicBezTo>
                    <a:pt x="523" y="1"/>
                    <a:pt x="363" y="78"/>
                    <a:pt x="277" y="234"/>
                  </a:cubicBezTo>
                  <a:lnTo>
                    <a:pt x="139" y="458"/>
                  </a:lnTo>
                  <a:cubicBezTo>
                    <a:pt x="1" y="682"/>
                    <a:pt x="87" y="976"/>
                    <a:pt x="311" y="1114"/>
                  </a:cubicBezTo>
                  <a:lnTo>
                    <a:pt x="1088" y="1563"/>
                  </a:lnTo>
                  <a:lnTo>
                    <a:pt x="2279" y="2253"/>
                  </a:lnTo>
                  <a:lnTo>
                    <a:pt x="2124" y="2011"/>
                  </a:lnTo>
                  <a:lnTo>
                    <a:pt x="1105" y="234"/>
                  </a:lnTo>
                  <a:cubicBezTo>
                    <a:pt x="1010" y="78"/>
                    <a:pt x="846" y="1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1" name="Google Shape;17911;p19"/>
            <p:cNvSpPr/>
            <p:nvPr/>
          </p:nvSpPr>
          <p:spPr>
            <a:xfrm rot="-5400000">
              <a:off x="280075" y="2831725"/>
              <a:ext cx="34100" cy="68650"/>
            </a:xfrm>
            <a:custGeom>
              <a:avLst/>
              <a:gdLst/>
              <a:ahLst/>
              <a:cxnLst/>
              <a:rect l="l" t="t" r="r" b="b"/>
              <a:pathLst>
                <a:path w="1364" h="2746" extrusionOk="0">
                  <a:moveTo>
                    <a:pt x="1364" y="1"/>
                  </a:moveTo>
                  <a:lnTo>
                    <a:pt x="190" y="2020"/>
                  </a:lnTo>
                  <a:cubicBezTo>
                    <a:pt x="1" y="2331"/>
                    <a:pt x="242" y="2745"/>
                    <a:pt x="605" y="2745"/>
                  </a:cubicBezTo>
                  <a:lnTo>
                    <a:pt x="863" y="2745"/>
                  </a:lnTo>
                  <a:cubicBezTo>
                    <a:pt x="1140" y="2745"/>
                    <a:pt x="1364" y="2521"/>
                    <a:pt x="1364" y="2262"/>
                  </a:cubicBezTo>
                  <a:lnTo>
                    <a:pt x="136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2" name="Google Shape;17912;p19"/>
            <p:cNvSpPr/>
            <p:nvPr/>
          </p:nvSpPr>
          <p:spPr>
            <a:xfrm rot="-5400000">
              <a:off x="190975" y="2831950"/>
              <a:ext cx="33675" cy="68625"/>
            </a:xfrm>
            <a:custGeom>
              <a:avLst/>
              <a:gdLst/>
              <a:ahLst/>
              <a:cxnLst/>
              <a:rect l="l" t="t" r="r" b="b"/>
              <a:pathLst>
                <a:path w="1347" h="2745" extrusionOk="0">
                  <a:moveTo>
                    <a:pt x="605" y="0"/>
                  </a:moveTo>
                  <a:cubicBezTo>
                    <a:pt x="225" y="0"/>
                    <a:pt x="1" y="397"/>
                    <a:pt x="173" y="725"/>
                  </a:cubicBezTo>
                  <a:lnTo>
                    <a:pt x="1209" y="2486"/>
                  </a:lnTo>
                  <a:lnTo>
                    <a:pt x="1347" y="2744"/>
                  </a:lnTo>
                  <a:lnTo>
                    <a:pt x="1347" y="483"/>
                  </a:lnTo>
                  <a:cubicBezTo>
                    <a:pt x="1347" y="207"/>
                    <a:pt x="1122" y="0"/>
                    <a:pt x="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3" name="Google Shape;17913;p19"/>
            <p:cNvSpPr/>
            <p:nvPr/>
          </p:nvSpPr>
          <p:spPr>
            <a:xfrm rot="-5400000">
              <a:off x="280288" y="2792663"/>
              <a:ext cx="33675" cy="68650"/>
            </a:xfrm>
            <a:custGeom>
              <a:avLst/>
              <a:gdLst/>
              <a:ahLst/>
              <a:cxnLst/>
              <a:rect l="l" t="t" r="r" b="b"/>
              <a:pathLst>
                <a:path w="1347" h="2746" extrusionOk="0">
                  <a:moveTo>
                    <a:pt x="0" y="1"/>
                  </a:moveTo>
                  <a:lnTo>
                    <a:pt x="0" y="2262"/>
                  </a:lnTo>
                  <a:cubicBezTo>
                    <a:pt x="0" y="2521"/>
                    <a:pt x="207" y="2745"/>
                    <a:pt x="483" y="2745"/>
                  </a:cubicBezTo>
                  <a:lnTo>
                    <a:pt x="742" y="2745"/>
                  </a:lnTo>
                  <a:cubicBezTo>
                    <a:pt x="1105" y="2745"/>
                    <a:pt x="1346" y="2331"/>
                    <a:pt x="1157" y="202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4" name="Google Shape;17914;p19"/>
            <p:cNvSpPr/>
            <p:nvPr/>
          </p:nvSpPr>
          <p:spPr>
            <a:xfrm rot="-5400000">
              <a:off x="233338" y="2784838"/>
              <a:ext cx="73375" cy="29950"/>
            </a:xfrm>
            <a:custGeom>
              <a:avLst/>
              <a:gdLst/>
              <a:ahLst/>
              <a:cxnLst/>
              <a:rect l="l" t="t" r="r" b="b"/>
              <a:pathLst>
                <a:path w="2935" h="1198" extrusionOk="0">
                  <a:moveTo>
                    <a:pt x="1" y="0"/>
                  </a:moveTo>
                  <a:lnTo>
                    <a:pt x="1968" y="1139"/>
                  </a:lnTo>
                  <a:cubicBezTo>
                    <a:pt x="2041" y="1178"/>
                    <a:pt x="2120" y="1198"/>
                    <a:pt x="2200" y="1198"/>
                  </a:cubicBezTo>
                  <a:cubicBezTo>
                    <a:pt x="2366" y="1198"/>
                    <a:pt x="2531" y="1113"/>
                    <a:pt x="2624" y="949"/>
                  </a:cubicBezTo>
                  <a:lnTo>
                    <a:pt x="2762" y="742"/>
                  </a:lnTo>
                  <a:cubicBezTo>
                    <a:pt x="2935" y="414"/>
                    <a:pt x="2710" y="17"/>
                    <a:pt x="2331" y="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5" name="Google Shape;17915;p19"/>
            <p:cNvSpPr/>
            <p:nvPr/>
          </p:nvSpPr>
          <p:spPr>
            <a:xfrm rot="-5400000">
              <a:off x="259625" y="2782275"/>
              <a:ext cx="57000" cy="56650"/>
            </a:xfrm>
            <a:custGeom>
              <a:avLst/>
              <a:gdLst/>
              <a:ahLst/>
              <a:cxnLst/>
              <a:rect l="l" t="t" r="r" b="b"/>
              <a:pathLst>
                <a:path w="2280" h="2266" extrusionOk="0">
                  <a:moveTo>
                    <a:pt x="1" y="0"/>
                  </a:moveTo>
                  <a:lnTo>
                    <a:pt x="1157" y="2019"/>
                  </a:lnTo>
                  <a:cubicBezTo>
                    <a:pt x="1252" y="2183"/>
                    <a:pt x="1416" y="2265"/>
                    <a:pt x="1580" y="2265"/>
                  </a:cubicBezTo>
                  <a:cubicBezTo>
                    <a:pt x="1744" y="2265"/>
                    <a:pt x="1908" y="2183"/>
                    <a:pt x="2003" y="2019"/>
                  </a:cubicBezTo>
                  <a:lnTo>
                    <a:pt x="2141" y="1812"/>
                  </a:lnTo>
                  <a:cubicBezTo>
                    <a:pt x="2279" y="1571"/>
                    <a:pt x="2193" y="1260"/>
                    <a:pt x="1951" y="113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6" name="Google Shape;17916;p19"/>
            <p:cNvSpPr/>
            <p:nvPr/>
          </p:nvSpPr>
          <p:spPr>
            <a:xfrm rot="-5400000">
              <a:off x="233213" y="2879013"/>
              <a:ext cx="73400" cy="29725"/>
            </a:xfrm>
            <a:custGeom>
              <a:avLst/>
              <a:gdLst/>
              <a:ahLst/>
              <a:cxnLst/>
              <a:rect l="l" t="t" r="r" b="b"/>
              <a:pathLst>
                <a:path w="2936" h="1189" extrusionOk="0">
                  <a:moveTo>
                    <a:pt x="605" y="0"/>
                  </a:moveTo>
                  <a:cubicBezTo>
                    <a:pt x="243" y="0"/>
                    <a:pt x="1" y="414"/>
                    <a:pt x="191" y="725"/>
                  </a:cubicBezTo>
                  <a:lnTo>
                    <a:pt x="329" y="949"/>
                  </a:lnTo>
                  <a:cubicBezTo>
                    <a:pt x="410" y="1100"/>
                    <a:pt x="577" y="1189"/>
                    <a:pt x="746" y="1189"/>
                  </a:cubicBezTo>
                  <a:cubicBezTo>
                    <a:pt x="828" y="1189"/>
                    <a:pt x="911" y="1167"/>
                    <a:pt x="985" y="1122"/>
                  </a:cubicBezTo>
                  <a:lnTo>
                    <a:pt x="293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7" name="Google Shape;17917;p19"/>
            <p:cNvSpPr/>
            <p:nvPr/>
          </p:nvSpPr>
          <p:spPr>
            <a:xfrm rot="-5400000">
              <a:off x="259475" y="2854500"/>
              <a:ext cx="56975" cy="56325"/>
            </a:xfrm>
            <a:custGeom>
              <a:avLst/>
              <a:gdLst/>
              <a:ahLst/>
              <a:cxnLst/>
              <a:rect l="l" t="t" r="r" b="b"/>
              <a:pathLst>
                <a:path w="2279" h="2253" extrusionOk="0">
                  <a:moveTo>
                    <a:pt x="2279" y="0"/>
                  </a:moveTo>
                  <a:lnTo>
                    <a:pt x="329" y="1139"/>
                  </a:lnTo>
                  <a:cubicBezTo>
                    <a:pt x="87" y="1260"/>
                    <a:pt x="1" y="1571"/>
                    <a:pt x="139" y="1795"/>
                  </a:cubicBezTo>
                  <a:lnTo>
                    <a:pt x="277" y="2019"/>
                  </a:lnTo>
                  <a:cubicBezTo>
                    <a:pt x="372" y="2175"/>
                    <a:pt x="536" y="2252"/>
                    <a:pt x="697" y="2252"/>
                  </a:cubicBezTo>
                  <a:cubicBezTo>
                    <a:pt x="859" y="2252"/>
                    <a:pt x="1019" y="2175"/>
                    <a:pt x="1105" y="2019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8" name="Google Shape;17918;p19"/>
            <p:cNvSpPr/>
            <p:nvPr/>
          </p:nvSpPr>
          <p:spPr>
            <a:xfrm rot="-5400000">
              <a:off x="190975" y="2792675"/>
              <a:ext cx="33675" cy="68625"/>
            </a:xfrm>
            <a:custGeom>
              <a:avLst/>
              <a:gdLst/>
              <a:ahLst/>
              <a:cxnLst/>
              <a:rect l="l" t="t" r="r" b="b"/>
              <a:pathLst>
                <a:path w="1347" h="2745" extrusionOk="0">
                  <a:moveTo>
                    <a:pt x="483" y="0"/>
                  </a:moveTo>
                  <a:cubicBezTo>
                    <a:pt x="225" y="0"/>
                    <a:pt x="0" y="207"/>
                    <a:pt x="0" y="483"/>
                  </a:cubicBezTo>
                  <a:lnTo>
                    <a:pt x="0" y="2744"/>
                  </a:lnTo>
                  <a:lnTo>
                    <a:pt x="138" y="2486"/>
                  </a:lnTo>
                  <a:lnTo>
                    <a:pt x="1174" y="725"/>
                  </a:lnTo>
                  <a:cubicBezTo>
                    <a:pt x="1346" y="397"/>
                    <a:pt x="1122" y="0"/>
                    <a:pt x="7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9" name="Google Shape;17919;p19"/>
            <p:cNvSpPr/>
            <p:nvPr/>
          </p:nvSpPr>
          <p:spPr>
            <a:xfrm rot="-5400000">
              <a:off x="197913" y="2784963"/>
              <a:ext cx="73375" cy="29700"/>
            </a:xfrm>
            <a:custGeom>
              <a:avLst/>
              <a:gdLst/>
              <a:ahLst/>
              <a:cxnLst/>
              <a:rect l="l" t="t" r="r" b="b"/>
              <a:pathLst>
                <a:path w="2935" h="1188" extrusionOk="0">
                  <a:moveTo>
                    <a:pt x="2200" y="0"/>
                  </a:moveTo>
                  <a:cubicBezTo>
                    <a:pt x="2121" y="0"/>
                    <a:pt x="2041" y="21"/>
                    <a:pt x="1968" y="66"/>
                  </a:cubicBezTo>
                  <a:lnTo>
                    <a:pt x="380" y="981"/>
                  </a:lnTo>
                  <a:lnTo>
                    <a:pt x="1" y="1188"/>
                  </a:lnTo>
                  <a:lnTo>
                    <a:pt x="2331" y="1188"/>
                  </a:lnTo>
                  <a:cubicBezTo>
                    <a:pt x="2710" y="1188"/>
                    <a:pt x="2935" y="791"/>
                    <a:pt x="2762" y="463"/>
                  </a:cubicBezTo>
                  <a:lnTo>
                    <a:pt x="2624" y="256"/>
                  </a:lnTo>
                  <a:cubicBezTo>
                    <a:pt x="2531" y="92"/>
                    <a:pt x="2366" y="0"/>
                    <a:pt x="22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0" name="Google Shape;17920;p19"/>
            <p:cNvSpPr/>
            <p:nvPr/>
          </p:nvSpPr>
          <p:spPr>
            <a:xfrm rot="-5400000">
              <a:off x="188313" y="2782713"/>
              <a:ext cx="56550" cy="56225"/>
            </a:xfrm>
            <a:custGeom>
              <a:avLst/>
              <a:gdLst/>
              <a:ahLst/>
              <a:cxnLst/>
              <a:rect l="l" t="t" r="r" b="b"/>
              <a:pathLst>
                <a:path w="2262" h="2249" extrusionOk="0">
                  <a:moveTo>
                    <a:pt x="1580" y="1"/>
                  </a:moveTo>
                  <a:cubicBezTo>
                    <a:pt x="1416" y="1"/>
                    <a:pt x="1252" y="83"/>
                    <a:pt x="1157" y="247"/>
                  </a:cubicBezTo>
                  <a:lnTo>
                    <a:pt x="139" y="2007"/>
                  </a:lnTo>
                  <a:lnTo>
                    <a:pt x="1" y="2249"/>
                  </a:lnTo>
                  <a:lnTo>
                    <a:pt x="381" y="2042"/>
                  </a:lnTo>
                  <a:lnTo>
                    <a:pt x="1951" y="1127"/>
                  </a:lnTo>
                  <a:cubicBezTo>
                    <a:pt x="2193" y="989"/>
                    <a:pt x="2262" y="696"/>
                    <a:pt x="2124" y="454"/>
                  </a:cubicBezTo>
                  <a:lnTo>
                    <a:pt x="2003" y="247"/>
                  </a:lnTo>
                  <a:cubicBezTo>
                    <a:pt x="1908" y="83"/>
                    <a:pt x="1744" y="1"/>
                    <a:pt x="1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1" name="Google Shape;17921;p19"/>
            <p:cNvSpPr/>
            <p:nvPr/>
          </p:nvSpPr>
          <p:spPr>
            <a:xfrm rot="-5400000">
              <a:off x="197888" y="2879013"/>
              <a:ext cx="73400" cy="29725"/>
            </a:xfrm>
            <a:custGeom>
              <a:avLst/>
              <a:gdLst/>
              <a:ahLst/>
              <a:cxnLst/>
              <a:rect l="l" t="t" r="r" b="b"/>
              <a:pathLst>
                <a:path w="2936" h="1189" extrusionOk="0">
                  <a:moveTo>
                    <a:pt x="737" y="0"/>
                  </a:moveTo>
                  <a:cubicBezTo>
                    <a:pt x="567" y="0"/>
                    <a:pt x="404" y="89"/>
                    <a:pt x="312" y="240"/>
                  </a:cubicBezTo>
                  <a:lnTo>
                    <a:pt x="191" y="464"/>
                  </a:lnTo>
                  <a:cubicBezTo>
                    <a:pt x="1" y="775"/>
                    <a:pt x="225" y="1189"/>
                    <a:pt x="605" y="1189"/>
                  </a:cubicBezTo>
                  <a:lnTo>
                    <a:pt x="2935" y="1189"/>
                  </a:lnTo>
                  <a:lnTo>
                    <a:pt x="1744" y="516"/>
                  </a:lnTo>
                  <a:lnTo>
                    <a:pt x="985" y="67"/>
                  </a:lnTo>
                  <a:cubicBezTo>
                    <a:pt x="905" y="22"/>
                    <a:pt x="820" y="0"/>
                    <a:pt x="7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2" name="Google Shape;17922;p19"/>
            <p:cNvSpPr/>
            <p:nvPr/>
          </p:nvSpPr>
          <p:spPr>
            <a:xfrm rot="-5400000">
              <a:off x="217213" y="2821663"/>
              <a:ext cx="70350" cy="60275"/>
            </a:xfrm>
            <a:custGeom>
              <a:avLst/>
              <a:gdLst/>
              <a:ahLst/>
              <a:cxnLst/>
              <a:rect l="l" t="t" r="r" b="b"/>
              <a:pathLst>
                <a:path w="2814" h="2411" extrusionOk="0">
                  <a:moveTo>
                    <a:pt x="1605" y="0"/>
                  </a:moveTo>
                  <a:cubicBezTo>
                    <a:pt x="535" y="0"/>
                    <a:pt x="0" y="1295"/>
                    <a:pt x="760" y="2054"/>
                  </a:cubicBezTo>
                  <a:cubicBezTo>
                    <a:pt x="1006" y="2301"/>
                    <a:pt x="1308" y="2411"/>
                    <a:pt x="1604" y="2411"/>
                  </a:cubicBezTo>
                  <a:cubicBezTo>
                    <a:pt x="2222" y="2411"/>
                    <a:pt x="2813" y="1932"/>
                    <a:pt x="2813" y="1209"/>
                  </a:cubicBezTo>
                  <a:cubicBezTo>
                    <a:pt x="2813" y="536"/>
                    <a:pt x="2261" y="0"/>
                    <a:pt x="16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3" name="Google Shape;17923;p19"/>
            <p:cNvSpPr/>
            <p:nvPr/>
          </p:nvSpPr>
          <p:spPr>
            <a:xfrm rot="-5400000">
              <a:off x="175763" y="3712938"/>
              <a:ext cx="67775" cy="67550"/>
            </a:xfrm>
            <a:custGeom>
              <a:avLst/>
              <a:gdLst/>
              <a:ahLst/>
              <a:cxnLst/>
              <a:rect l="l" t="t" r="r" b="b"/>
              <a:pathLst>
                <a:path w="2711" h="2702" extrusionOk="0">
                  <a:moveTo>
                    <a:pt x="812" y="0"/>
                  </a:moveTo>
                  <a:cubicBezTo>
                    <a:pt x="618" y="0"/>
                    <a:pt x="423" y="95"/>
                    <a:pt x="311" y="285"/>
                  </a:cubicBezTo>
                  <a:lnTo>
                    <a:pt x="156" y="561"/>
                  </a:lnTo>
                  <a:cubicBezTo>
                    <a:pt x="1" y="837"/>
                    <a:pt x="87" y="1182"/>
                    <a:pt x="380" y="1338"/>
                  </a:cubicBezTo>
                  <a:lnTo>
                    <a:pt x="1295" y="1873"/>
                  </a:lnTo>
                  <a:lnTo>
                    <a:pt x="2710" y="2701"/>
                  </a:lnTo>
                  <a:lnTo>
                    <a:pt x="2710" y="2701"/>
                  </a:lnTo>
                  <a:lnTo>
                    <a:pt x="2538" y="2408"/>
                  </a:lnTo>
                  <a:lnTo>
                    <a:pt x="1312" y="285"/>
                  </a:lnTo>
                  <a:cubicBezTo>
                    <a:pt x="1200" y="95"/>
                    <a:pt x="1006" y="0"/>
                    <a:pt x="8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4" name="Google Shape;17924;p19"/>
            <p:cNvSpPr/>
            <p:nvPr/>
          </p:nvSpPr>
          <p:spPr>
            <a:xfrm rot="-5400000">
              <a:off x="285463" y="3685863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1606" y="1"/>
                  </a:moveTo>
                  <a:lnTo>
                    <a:pt x="208" y="2417"/>
                  </a:lnTo>
                  <a:cubicBezTo>
                    <a:pt x="1" y="2797"/>
                    <a:pt x="277" y="3280"/>
                    <a:pt x="726" y="3280"/>
                  </a:cubicBezTo>
                  <a:lnTo>
                    <a:pt x="1019" y="3280"/>
                  </a:lnTo>
                  <a:cubicBezTo>
                    <a:pt x="1347" y="3280"/>
                    <a:pt x="1606" y="3021"/>
                    <a:pt x="1606" y="2711"/>
                  </a:cubicBezTo>
                  <a:lnTo>
                    <a:pt x="16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5" name="Google Shape;17925;p19"/>
            <p:cNvSpPr/>
            <p:nvPr/>
          </p:nvSpPr>
          <p:spPr>
            <a:xfrm rot="-5400000">
              <a:off x="178888" y="3686288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725" y="1"/>
                  </a:moveTo>
                  <a:cubicBezTo>
                    <a:pt x="277" y="1"/>
                    <a:pt x="1" y="484"/>
                    <a:pt x="225" y="864"/>
                  </a:cubicBezTo>
                  <a:lnTo>
                    <a:pt x="1450" y="2969"/>
                  </a:lnTo>
                  <a:lnTo>
                    <a:pt x="1606" y="3280"/>
                  </a:lnTo>
                  <a:lnTo>
                    <a:pt x="1606" y="588"/>
                  </a:lnTo>
                  <a:cubicBezTo>
                    <a:pt x="1606" y="260"/>
                    <a:pt x="1347" y="1"/>
                    <a:pt x="10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6" name="Google Shape;17926;p19"/>
            <p:cNvSpPr/>
            <p:nvPr/>
          </p:nvSpPr>
          <p:spPr>
            <a:xfrm rot="-5400000">
              <a:off x="285450" y="3638825"/>
              <a:ext cx="40600" cy="82450"/>
            </a:xfrm>
            <a:custGeom>
              <a:avLst/>
              <a:gdLst/>
              <a:ahLst/>
              <a:cxnLst/>
              <a:rect l="l" t="t" r="r" b="b"/>
              <a:pathLst>
                <a:path w="1624" h="3298" extrusionOk="0">
                  <a:moveTo>
                    <a:pt x="1" y="1"/>
                  </a:moveTo>
                  <a:lnTo>
                    <a:pt x="1" y="2711"/>
                  </a:lnTo>
                  <a:cubicBezTo>
                    <a:pt x="1" y="3039"/>
                    <a:pt x="260" y="3298"/>
                    <a:pt x="570" y="3298"/>
                  </a:cubicBezTo>
                  <a:lnTo>
                    <a:pt x="881" y="3298"/>
                  </a:lnTo>
                  <a:cubicBezTo>
                    <a:pt x="1330" y="3298"/>
                    <a:pt x="1623" y="2814"/>
                    <a:pt x="1399" y="241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7" name="Google Shape;17927;p19"/>
            <p:cNvSpPr/>
            <p:nvPr/>
          </p:nvSpPr>
          <p:spPr>
            <a:xfrm rot="-5400000">
              <a:off x="229638" y="3629513"/>
              <a:ext cx="87600" cy="35925"/>
            </a:xfrm>
            <a:custGeom>
              <a:avLst/>
              <a:gdLst/>
              <a:ahLst/>
              <a:cxnLst/>
              <a:rect l="l" t="t" r="r" b="b"/>
              <a:pathLst>
                <a:path w="3504" h="1437" extrusionOk="0">
                  <a:moveTo>
                    <a:pt x="0" y="0"/>
                  </a:moveTo>
                  <a:lnTo>
                    <a:pt x="2330" y="1364"/>
                  </a:lnTo>
                  <a:cubicBezTo>
                    <a:pt x="2418" y="1413"/>
                    <a:pt x="2514" y="1436"/>
                    <a:pt x="2609" y="1436"/>
                  </a:cubicBezTo>
                  <a:cubicBezTo>
                    <a:pt x="2815" y="1436"/>
                    <a:pt x="3018" y="1328"/>
                    <a:pt x="3124" y="1140"/>
                  </a:cubicBezTo>
                  <a:lnTo>
                    <a:pt x="3280" y="863"/>
                  </a:lnTo>
                  <a:cubicBezTo>
                    <a:pt x="3504" y="484"/>
                    <a:pt x="3228" y="18"/>
                    <a:pt x="27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8" name="Google Shape;17928;p19"/>
            <p:cNvSpPr/>
            <p:nvPr/>
          </p:nvSpPr>
          <p:spPr>
            <a:xfrm rot="-5400000">
              <a:off x="261200" y="3627300"/>
              <a:ext cx="67750" cy="67100"/>
            </a:xfrm>
            <a:custGeom>
              <a:avLst/>
              <a:gdLst/>
              <a:ahLst/>
              <a:cxnLst/>
              <a:rect l="l" t="t" r="r" b="b"/>
              <a:pathLst>
                <a:path w="2710" h="2684" extrusionOk="0">
                  <a:moveTo>
                    <a:pt x="0" y="0"/>
                  </a:moveTo>
                  <a:lnTo>
                    <a:pt x="1398" y="2399"/>
                  </a:lnTo>
                  <a:cubicBezTo>
                    <a:pt x="1510" y="2589"/>
                    <a:pt x="1705" y="2684"/>
                    <a:pt x="1899" y="2684"/>
                  </a:cubicBezTo>
                  <a:cubicBezTo>
                    <a:pt x="2093" y="2684"/>
                    <a:pt x="2287" y="2589"/>
                    <a:pt x="2399" y="2399"/>
                  </a:cubicBezTo>
                  <a:lnTo>
                    <a:pt x="2555" y="2140"/>
                  </a:lnTo>
                  <a:cubicBezTo>
                    <a:pt x="2710" y="1864"/>
                    <a:pt x="2624" y="1502"/>
                    <a:pt x="2348" y="134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9" name="Google Shape;17929;p19"/>
            <p:cNvSpPr/>
            <p:nvPr/>
          </p:nvSpPr>
          <p:spPr>
            <a:xfrm rot="-5400000">
              <a:off x="229625" y="3742125"/>
              <a:ext cx="87625" cy="35925"/>
            </a:xfrm>
            <a:custGeom>
              <a:avLst/>
              <a:gdLst/>
              <a:ahLst/>
              <a:cxnLst/>
              <a:rect l="l" t="t" r="r" b="b"/>
              <a:pathLst>
                <a:path w="3505" h="1437" extrusionOk="0">
                  <a:moveTo>
                    <a:pt x="725" y="0"/>
                  </a:moveTo>
                  <a:cubicBezTo>
                    <a:pt x="277" y="18"/>
                    <a:pt x="1" y="484"/>
                    <a:pt x="225" y="863"/>
                  </a:cubicBezTo>
                  <a:lnTo>
                    <a:pt x="380" y="1140"/>
                  </a:lnTo>
                  <a:cubicBezTo>
                    <a:pt x="486" y="1328"/>
                    <a:pt x="689" y="1436"/>
                    <a:pt x="895" y="1436"/>
                  </a:cubicBezTo>
                  <a:cubicBezTo>
                    <a:pt x="991" y="1436"/>
                    <a:pt x="1087" y="1413"/>
                    <a:pt x="1174" y="1364"/>
                  </a:cubicBezTo>
                  <a:lnTo>
                    <a:pt x="350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0" name="Google Shape;17930;p19"/>
            <p:cNvSpPr/>
            <p:nvPr/>
          </p:nvSpPr>
          <p:spPr>
            <a:xfrm rot="-5400000">
              <a:off x="261138" y="3713213"/>
              <a:ext cx="68200" cy="67425"/>
            </a:xfrm>
            <a:custGeom>
              <a:avLst/>
              <a:gdLst/>
              <a:ahLst/>
              <a:cxnLst/>
              <a:rect l="l" t="t" r="r" b="b"/>
              <a:pathLst>
                <a:path w="2728" h="2697" extrusionOk="0">
                  <a:moveTo>
                    <a:pt x="2727" y="0"/>
                  </a:moveTo>
                  <a:lnTo>
                    <a:pt x="380" y="1346"/>
                  </a:lnTo>
                  <a:cubicBezTo>
                    <a:pt x="104" y="1502"/>
                    <a:pt x="0" y="1864"/>
                    <a:pt x="173" y="2140"/>
                  </a:cubicBezTo>
                  <a:lnTo>
                    <a:pt x="328" y="2399"/>
                  </a:lnTo>
                  <a:cubicBezTo>
                    <a:pt x="432" y="2598"/>
                    <a:pt x="626" y="2697"/>
                    <a:pt x="822" y="2697"/>
                  </a:cubicBezTo>
                  <a:cubicBezTo>
                    <a:pt x="1019" y="2697"/>
                    <a:pt x="1217" y="2598"/>
                    <a:pt x="1329" y="2399"/>
                  </a:cubicBezTo>
                  <a:lnTo>
                    <a:pt x="27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1" name="Google Shape;17931;p19"/>
            <p:cNvSpPr/>
            <p:nvPr/>
          </p:nvSpPr>
          <p:spPr>
            <a:xfrm rot="-5400000">
              <a:off x="178888" y="3639263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570" y="1"/>
                  </a:moveTo>
                  <a:cubicBezTo>
                    <a:pt x="260" y="1"/>
                    <a:pt x="1" y="260"/>
                    <a:pt x="1" y="588"/>
                  </a:cubicBezTo>
                  <a:lnTo>
                    <a:pt x="1" y="3280"/>
                  </a:lnTo>
                  <a:lnTo>
                    <a:pt x="173" y="2987"/>
                  </a:lnTo>
                  <a:lnTo>
                    <a:pt x="1399" y="864"/>
                  </a:lnTo>
                  <a:cubicBezTo>
                    <a:pt x="1606" y="484"/>
                    <a:pt x="133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2" name="Google Shape;17932;p19"/>
            <p:cNvSpPr/>
            <p:nvPr/>
          </p:nvSpPr>
          <p:spPr>
            <a:xfrm rot="-5400000">
              <a:off x="187425" y="3629675"/>
              <a:ext cx="87600" cy="35600"/>
            </a:xfrm>
            <a:custGeom>
              <a:avLst/>
              <a:gdLst/>
              <a:ahLst/>
              <a:cxnLst/>
              <a:rect l="l" t="t" r="r" b="b"/>
              <a:pathLst>
                <a:path w="3504" h="1424" extrusionOk="0">
                  <a:moveTo>
                    <a:pt x="2642" y="1"/>
                  </a:moveTo>
                  <a:cubicBezTo>
                    <a:pt x="2541" y="1"/>
                    <a:pt x="2440" y="26"/>
                    <a:pt x="2348" y="77"/>
                  </a:cubicBezTo>
                  <a:lnTo>
                    <a:pt x="466" y="1165"/>
                  </a:lnTo>
                  <a:lnTo>
                    <a:pt x="0" y="1424"/>
                  </a:lnTo>
                  <a:lnTo>
                    <a:pt x="2796" y="1424"/>
                  </a:lnTo>
                  <a:cubicBezTo>
                    <a:pt x="3228" y="1424"/>
                    <a:pt x="3504" y="940"/>
                    <a:pt x="3297" y="561"/>
                  </a:cubicBezTo>
                  <a:lnTo>
                    <a:pt x="3142" y="284"/>
                  </a:lnTo>
                  <a:cubicBezTo>
                    <a:pt x="3038" y="100"/>
                    <a:pt x="2842" y="1"/>
                    <a:pt x="26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3" name="Google Shape;17933;p19"/>
            <p:cNvSpPr/>
            <p:nvPr/>
          </p:nvSpPr>
          <p:spPr>
            <a:xfrm rot="-5400000">
              <a:off x="175825" y="3627125"/>
              <a:ext cx="67750" cy="67450"/>
            </a:xfrm>
            <a:custGeom>
              <a:avLst/>
              <a:gdLst/>
              <a:ahLst/>
              <a:cxnLst/>
              <a:rect l="l" t="t" r="r" b="b"/>
              <a:pathLst>
                <a:path w="2710" h="2698" extrusionOk="0">
                  <a:moveTo>
                    <a:pt x="1890" y="0"/>
                  </a:moveTo>
                  <a:cubicBezTo>
                    <a:pt x="1692" y="0"/>
                    <a:pt x="1493" y="100"/>
                    <a:pt x="1381" y="298"/>
                  </a:cubicBezTo>
                  <a:lnTo>
                    <a:pt x="173" y="2404"/>
                  </a:lnTo>
                  <a:lnTo>
                    <a:pt x="0" y="2697"/>
                  </a:lnTo>
                  <a:lnTo>
                    <a:pt x="449" y="2438"/>
                  </a:lnTo>
                  <a:lnTo>
                    <a:pt x="2330" y="1351"/>
                  </a:lnTo>
                  <a:cubicBezTo>
                    <a:pt x="2606" y="1196"/>
                    <a:pt x="2710" y="833"/>
                    <a:pt x="2555" y="557"/>
                  </a:cubicBezTo>
                  <a:lnTo>
                    <a:pt x="2399" y="298"/>
                  </a:lnTo>
                  <a:cubicBezTo>
                    <a:pt x="2287" y="100"/>
                    <a:pt x="2089" y="0"/>
                    <a:pt x="1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4" name="Google Shape;17934;p19"/>
            <p:cNvSpPr/>
            <p:nvPr/>
          </p:nvSpPr>
          <p:spPr>
            <a:xfrm rot="-5400000">
              <a:off x="187313" y="3742188"/>
              <a:ext cx="87625" cy="35800"/>
            </a:xfrm>
            <a:custGeom>
              <a:avLst/>
              <a:gdLst/>
              <a:ahLst/>
              <a:cxnLst/>
              <a:rect l="l" t="t" r="r" b="b"/>
              <a:pathLst>
                <a:path w="3505" h="1432" extrusionOk="0">
                  <a:moveTo>
                    <a:pt x="880" y="1"/>
                  </a:moveTo>
                  <a:cubicBezTo>
                    <a:pt x="679" y="1"/>
                    <a:pt x="484" y="108"/>
                    <a:pt x="380" y="292"/>
                  </a:cubicBezTo>
                  <a:lnTo>
                    <a:pt x="225" y="569"/>
                  </a:lnTo>
                  <a:cubicBezTo>
                    <a:pt x="1" y="948"/>
                    <a:pt x="277" y="1432"/>
                    <a:pt x="725" y="1432"/>
                  </a:cubicBezTo>
                  <a:lnTo>
                    <a:pt x="3504" y="1432"/>
                  </a:lnTo>
                  <a:lnTo>
                    <a:pt x="2089" y="603"/>
                  </a:lnTo>
                  <a:lnTo>
                    <a:pt x="1174" y="85"/>
                  </a:lnTo>
                  <a:cubicBezTo>
                    <a:pt x="1082" y="28"/>
                    <a:pt x="981" y="1"/>
                    <a:pt x="8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5" name="Google Shape;17935;p19"/>
            <p:cNvSpPr/>
            <p:nvPr/>
          </p:nvSpPr>
          <p:spPr>
            <a:xfrm rot="-5400000">
              <a:off x="210588" y="3674013"/>
              <a:ext cx="83750" cy="71625"/>
            </a:xfrm>
            <a:custGeom>
              <a:avLst/>
              <a:gdLst/>
              <a:ahLst/>
              <a:cxnLst/>
              <a:rect l="l" t="t" r="r" b="b"/>
              <a:pathLst>
                <a:path w="3350" h="2865" extrusionOk="0">
                  <a:moveTo>
                    <a:pt x="1917" y="0"/>
                  </a:moveTo>
                  <a:cubicBezTo>
                    <a:pt x="640" y="0"/>
                    <a:pt x="1" y="1536"/>
                    <a:pt x="898" y="2434"/>
                  </a:cubicBezTo>
                  <a:cubicBezTo>
                    <a:pt x="1196" y="2732"/>
                    <a:pt x="1560" y="2865"/>
                    <a:pt x="1915" y="2865"/>
                  </a:cubicBezTo>
                  <a:cubicBezTo>
                    <a:pt x="2651" y="2865"/>
                    <a:pt x="3349" y="2294"/>
                    <a:pt x="3349" y="1433"/>
                  </a:cubicBezTo>
                  <a:cubicBezTo>
                    <a:pt x="3349" y="639"/>
                    <a:pt x="2711" y="0"/>
                    <a:pt x="19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6" name="Google Shape;17936;p19"/>
            <p:cNvSpPr/>
            <p:nvPr/>
          </p:nvSpPr>
          <p:spPr>
            <a:xfrm rot="-5400000">
              <a:off x="175763" y="4284238"/>
              <a:ext cx="67775" cy="67550"/>
            </a:xfrm>
            <a:custGeom>
              <a:avLst/>
              <a:gdLst/>
              <a:ahLst/>
              <a:cxnLst/>
              <a:rect l="l" t="t" r="r" b="b"/>
              <a:pathLst>
                <a:path w="2711" h="2702" extrusionOk="0">
                  <a:moveTo>
                    <a:pt x="812" y="0"/>
                  </a:moveTo>
                  <a:cubicBezTo>
                    <a:pt x="618" y="0"/>
                    <a:pt x="424" y="95"/>
                    <a:pt x="312" y="285"/>
                  </a:cubicBezTo>
                  <a:lnTo>
                    <a:pt x="156" y="561"/>
                  </a:lnTo>
                  <a:cubicBezTo>
                    <a:pt x="1" y="837"/>
                    <a:pt x="87" y="1182"/>
                    <a:pt x="381" y="1338"/>
                  </a:cubicBezTo>
                  <a:lnTo>
                    <a:pt x="1295" y="1873"/>
                  </a:lnTo>
                  <a:lnTo>
                    <a:pt x="2711" y="2701"/>
                  </a:lnTo>
                  <a:lnTo>
                    <a:pt x="2711" y="2701"/>
                  </a:lnTo>
                  <a:lnTo>
                    <a:pt x="2538" y="2408"/>
                  </a:lnTo>
                  <a:lnTo>
                    <a:pt x="1313" y="285"/>
                  </a:lnTo>
                  <a:cubicBezTo>
                    <a:pt x="1200" y="95"/>
                    <a:pt x="1006" y="0"/>
                    <a:pt x="8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7" name="Google Shape;17937;p19"/>
            <p:cNvSpPr/>
            <p:nvPr/>
          </p:nvSpPr>
          <p:spPr>
            <a:xfrm rot="-5400000">
              <a:off x="285450" y="4257575"/>
              <a:ext cx="40175" cy="82025"/>
            </a:xfrm>
            <a:custGeom>
              <a:avLst/>
              <a:gdLst/>
              <a:ahLst/>
              <a:cxnLst/>
              <a:rect l="l" t="t" r="r" b="b"/>
              <a:pathLst>
                <a:path w="1607" h="3281" extrusionOk="0">
                  <a:moveTo>
                    <a:pt x="1606" y="1"/>
                  </a:moveTo>
                  <a:lnTo>
                    <a:pt x="208" y="2417"/>
                  </a:lnTo>
                  <a:cubicBezTo>
                    <a:pt x="1" y="2797"/>
                    <a:pt x="277" y="3280"/>
                    <a:pt x="709" y="3280"/>
                  </a:cubicBezTo>
                  <a:lnTo>
                    <a:pt x="1019" y="3280"/>
                  </a:lnTo>
                  <a:cubicBezTo>
                    <a:pt x="1347" y="3280"/>
                    <a:pt x="1606" y="3021"/>
                    <a:pt x="1606" y="2711"/>
                  </a:cubicBezTo>
                  <a:lnTo>
                    <a:pt x="16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8" name="Google Shape;17938;p19"/>
            <p:cNvSpPr/>
            <p:nvPr/>
          </p:nvSpPr>
          <p:spPr>
            <a:xfrm rot="-5400000">
              <a:off x="178875" y="4257575"/>
              <a:ext cx="40175" cy="82025"/>
            </a:xfrm>
            <a:custGeom>
              <a:avLst/>
              <a:gdLst/>
              <a:ahLst/>
              <a:cxnLst/>
              <a:rect l="l" t="t" r="r" b="b"/>
              <a:pathLst>
                <a:path w="1607" h="3281" extrusionOk="0">
                  <a:moveTo>
                    <a:pt x="726" y="1"/>
                  </a:moveTo>
                  <a:cubicBezTo>
                    <a:pt x="277" y="1"/>
                    <a:pt x="1" y="484"/>
                    <a:pt x="225" y="864"/>
                  </a:cubicBezTo>
                  <a:lnTo>
                    <a:pt x="1433" y="2969"/>
                  </a:lnTo>
                  <a:lnTo>
                    <a:pt x="1606" y="3280"/>
                  </a:lnTo>
                  <a:lnTo>
                    <a:pt x="1606" y="588"/>
                  </a:lnTo>
                  <a:cubicBezTo>
                    <a:pt x="1606" y="260"/>
                    <a:pt x="1347" y="1"/>
                    <a:pt x="10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9" name="Google Shape;17939;p19"/>
            <p:cNvSpPr/>
            <p:nvPr/>
          </p:nvSpPr>
          <p:spPr>
            <a:xfrm rot="-5400000">
              <a:off x="285675" y="4210325"/>
              <a:ext cx="40150" cy="82450"/>
            </a:xfrm>
            <a:custGeom>
              <a:avLst/>
              <a:gdLst/>
              <a:ahLst/>
              <a:cxnLst/>
              <a:rect l="l" t="t" r="r" b="b"/>
              <a:pathLst>
                <a:path w="1606" h="3298" extrusionOk="0">
                  <a:moveTo>
                    <a:pt x="0" y="1"/>
                  </a:moveTo>
                  <a:lnTo>
                    <a:pt x="0" y="2711"/>
                  </a:lnTo>
                  <a:cubicBezTo>
                    <a:pt x="0" y="3039"/>
                    <a:pt x="259" y="3298"/>
                    <a:pt x="570" y="3298"/>
                  </a:cubicBezTo>
                  <a:lnTo>
                    <a:pt x="880" y="3298"/>
                  </a:lnTo>
                  <a:cubicBezTo>
                    <a:pt x="1329" y="3298"/>
                    <a:pt x="1605" y="2814"/>
                    <a:pt x="1381" y="241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0" name="Google Shape;17940;p19"/>
            <p:cNvSpPr/>
            <p:nvPr/>
          </p:nvSpPr>
          <p:spPr>
            <a:xfrm rot="-5400000">
              <a:off x="229625" y="4200800"/>
              <a:ext cx="87625" cy="35925"/>
            </a:xfrm>
            <a:custGeom>
              <a:avLst/>
              <a:gdLst/>
              <a:ahLst/>
              <a:cxnLst/>
              <a:rect l="l" t="t" r="r" b="b"/>
              <a:pathLst>
                <a:path w="3505" h="1437" extrusionOk="0">
                  <a:moveTo>
                    <a:pt x="1" y="0"/>
                  </a:moveTo>
                  <a:lnTo>
                    <a:pt x="2331" y="1364"/>
                  </a:lnTo>
                  <a:cubicBezTo>
                    <a:pt x="2418" y="1413"/>
                    <a:pt x="2514" y="1436"/>
                    <a:pt x="2610" y="1436"/>
                  </a:cubicBezTo>
                  <a:cubicBezTo>
                    <a:pt x="2816" y="1436"/>
                    <a:pt x="3018" y="1328"/>
                    <a:pt x="3125" y="1140"/>
                  </a:cubicBezTo>
                  <a:lnTo>
                    <a:pt x="3280" y="863"/>
                  </a:lnTo>
                  <a:cubicBezTo>
                    <a:pt x="3504" y="484"/>
                    <a:pt x="3228" y="18"/>
                    <a:pt x="27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1" name="Google Shape;17941;p19"/>
            <p:cNvSpPr/>
            <p:nvPr/>
          </p:nvSpPr>
          <p:spPr>
            <a:xfrm rot="-5400000">
              <a:off x="261188" y="4198588"/>
              <a:ext cx="67775" cy="67100"/>
            </a:xfrm>
            <a:custGeom>
              <a:avLst/>
              <a:gdLst/>
              <a:ahLst/>
              <a:cxnLst/>
              <a:rect l="l" t="t" r="r" b="b"/>
              <a:pathLst>
                <a:path w="2711" h="2684" extrusionOk="0">
                  <a:moveTo>
                    <a:pt x="1" y="0"/>
                  </a:moveTo>
                  <a:lnTo>
                    <a:pt x="1399" y="2399"/>
                  </a:lnTo>
                  <a:cubicBezTo>
                    <a:pt x="1511" y="2589"/>
                    <a:pt x="1705" y="2684"/>
                    <a:pt x="1899" y="2684"/>
                  </a:cubicBezTo>
                  <a:cubicBezTo>
                    <a:pt x="2093" y="2684"/>
                    <a:pt x="2287" y="2589"/>
                    <a:pt x="2400" y="2399"/>
                  </a:cubicBezTo>
                  <a:lnTo>
                    <a:pt x="2555" y="2140"/>
                  </a:lnTo>
                  <a:cubicBezTo>
                    <a:pt x="2710" y="1864"/>
                    <a:pt x="2607" y="1502"/>
                    <a:pt x="2348" y="134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2" name="Google Shape;17942;p19"/>
            <p:cNvSpPr/>
            <p:nvPr/>
          </p:nvSpPr>
          <p:spPr>
            <a:xfrm rot="-5400000">
              <a:off x="229625" y="4313425"/>
              <a:ext cx="87625" cy="35925"/>
            </a:xfrm>
            <a:custGeom>
              <a:avLst/>
              <a:gdLst/>
              <a:ahLst/>
              <a:cxnLst/>
              <a:rect l="l" t="t" r="r" b="b"/>
              <a:pathLst>
                <a:path w="3505" h="1437" extrusionOk="0">
                  <a:moveTo>
                    <a:pt x="726" y="0"/>
                  </a:moveTo>
                  <a:cubicBezTo>
                    <a:pt x="277" y="18"/>
                    <a:pt x="1" y="484"/>
                    <a:pt x="225" y="863"/>
                  </a:cubicBezTo>
                  <a:lnTo>
                    <a:pt x="381" y="1140"/>
                  </a:lnTo>
                  <a:cubicBezTo>
                    <a:pt x="487" y="1328"/>
                    <a:pt x="690" y="1436"/>
                    <a:pt x="896" y="1436"/>
                  </a:cubicBezTo>
                  <a:cubicBezTo>
                    <a:pt x="991" y="1436"/>
                    <a:pt x="1087" y="1413"/>
                    <a:pt x="1175" y="1364"/>
                  </a:cubicBezTo>
                  <a:lnTo>
                    <a:pt x="35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3" name="Google Shape;17943;p19"/>
            <p:cNvSpPr/>
            <p:nvPr/>
          </p:nvSpPr>
          <p:spPr>
            <a:xfrm rot="-5400000">
              <a:off x="261138" y="4284088"/>
              <a:ext cx="68200" cy="67425"/>
            </a:xfrm>
            <a:custGeom>
              <a:avLst/>
              <a:gdLst/>
              <a:ahLst/>
              <a:cxnLst/>
              <a:rect l="l" t="t" r="r" b="b"/>
              <a:pathLst>
                <a:path w="2728" h="2697" extrusionOk="0">
                  <a:moveTo>
                    <a:pt x="2728" y="0"/>
                  </a:moveTo>
                  <a:lnTo>
                    <a:pt x="381" y="1346"/>
                  </a:lnTo>
                  <a:cubicBezTo>
                    <a:pt x="104" y="1502"/>
                    <a:pt x="1" y="1864"/>
                    <a:pt x="156" y="2140"/>
                  </a:cubicBezTo>
                  <a:lnTo>
                    <a:pt x="312" y="2399"/>
                  </a:lnTo>
                  <a:cubicBezTo>
                    <a:pt x="424" y="2598"/>
                    <a:pt x="622" y="2697"/>
                    <a:pt x="821" y="2697"/>
                  </a:cubicBezTo>
                  <a:cubicBezTo>
                    <a:pt x="1019" y="2697"/>
                    <a:pt x="1218" y="2598"/>
                    <a:pt x="1330" y="2399"/>
                  </a:cubicBezTo>
                  <a:lnTo>
                    <a:pt x="272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4" name="Google Shape;17944;p19"/>
            <p:cNvSpPr/>
            <p:nvPr/>
          </p:nvSpPr>
          <p:spPr>
            <a:xfrm rot="-5400000">
              <a:off x="178888" y="4210538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570" y="1"/>
                  </a:moveTo>
                  <a:cubicBezTo>
                    <a:pt x="259" y="1"/>
                    <a:pt x="0" y="260"/>
                    <a:pt x="0" y="588"/>
                  </a:cubicBezTo>
                  <a:lnTo>
                    <a:pt x="0" y="3280"/>
                  </a:lnTo>
                  <a:lnTo>
                    <a:pt x="173" y="2987"/>
                  </a:lnTo>
                  <a:lnTo>
                    <a:pt x="1381" y="864"/>
                  </a:lnTo>
                  <a:cubicBezTo>
                    <a:pt x="1605" y="484"/>
                    <a:pt x="1329" y="1"/>
                    <a:pt x="8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5" name="Google Shape;17945;p19"/>
            <p:cNvSpPr/>
            <p:nvPr/>
          </p:nvSpPr>
          <p:spPr>
            <a:xfrm rot="-5400000">
              <a:off x="187413" y="4201388"/>
              <a:ext cx="87625" cy="35600"/>
            </a:xfrm>
            <a:custGeom>
              <a:avLst/>
              <a:gdLst/>
              <a:ahLst/>
              <a:cxnLst/>
              <a:rect l="l" t="t" r="r" b="b"/>
              <a:pathLst>
                <a:path w="3505" h="1424" extrusionOk="0">
                  <a:moveTo>
                    <a:pt x="2642" y="1"/>
                  </a:moveTo>
                  <a:cubicBezTo>
                    <a:pt x="2541" y="1"/>
                    <a:pt x="2440" y="26"/>
                    <a:pt x="2348" y="77"/>
                  </a:cubicBezTo>
                  <a:lnTo>
                    <a:pt x="466" y="1165"/>
                  </a:lnTo>
                  <a:lnTo>
                    <a:pt x="0" y="1424"/>
                  </a:lnTo>
                  <a:lnTo>
                    <a:pt x="2796" y="1424"/>
                  </a:lnTo>
                  <a:cubicBezTo>
                    <a:pt x="3228" y="1424"/>
                    <a:pt x="3504" y="940"/>
                    <a:pt x="3297" y="561"/>
                  </a:cubicBezTo>
                  <a:lnTo>
                    <a:pt x="3142" y="284"/>
                  </a:lnTo>
                  <a:cubicBezTo>
                    <a:pt x="3038" y="100"/>
                    <a:pt x="2842" y="1"/>
                    <a:pt x="26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6" name="Google Shape;17946;p19"/>
            <p:cNvSpPr/>
            <p:nvPr/>
          </p:nvSpPr>
          <p:spPr>
            <a:xfrm rot="-5400000">
              <a:off x="175813" y="4198413"/>
              <a:ext cx="67775" cy="67450"/>
            </a:xfrm>
            <a:custGeom>
              <a:avLst/>
              <a:gdLst/>
              <a:ahLst/>
              <a:cxnLst/>
              <a:rect l="l" t="t" r="r" b="b"/>
              <a:pathLst>
                <a:path w="2711" h="2698" extrusionOk="0">
                  <a:moveTo>
                    <a:pt x="1899" y="0"/>
                  </a:moveTo>
                  <a:cubicBezTo>
                    <a:pt x="1705" y="0"/>
                    <a:pt x="1511" y="100"/>
                    <a:pt x="1399" y="298"/>
                  </a:cubicBezTo>
                  <a:lnTo>
                    <a:pt x="173" y="2404"/>
                  </a:lnTo>
                  <a:lnTo>
                    <a:pt x="1" y="2697"/>
                  </a:lnTo>
                  <a:lnTo>
                    <a:pt x="449" y="2438"/>
                  </a:lnTo>
                  <a:lnTo>
                    <a:pt x="2348" y="1351"/>
                  </a:lnTo>
                  <a:cubicBezTo>
                    <a:pt x="2624" y="1196"/>
                    <a:pt x="2710" y="833"/>
                    <a:pt x="2555" y="557"/>
                  </a:cubicBezTo>
                  <a:lnTo>
                    <a:pt x="2400" y="298"/>
                  </a:lnTo>
                  <a:cubicBezTo>
                    <a:pt x="2287" y="100"/>
                    <a:pt x="2093" y="0"/>
                    <a:pt x="18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7" name="Google Shape;17947;p19"/>
            <p:cNvSpPr/>
            <p:nvPr/>
          </p:nvSpPr>
          <p:spPr>
            <a:xfrm rot="-5400000">
              <a:off x="187313" y="4313488"/>
              <a:ext cx="87625" cy="35800"/>
            </a:xfrm>
            <a:custGeom>
              <a:avLst/>
              <a:gdLst/>
              <a:ahLst/>
              <a:cxnLst/>
              <a:rect l="l" t="t" r="r" b="b"/>
              <a:pathLst>
                <a:path w="3505" h="1432" extrusionOk="0">
                  <a:moveTo>
                    <a:pt x="880" y="1"/>
                  </a:moveTo>
                  <a:cubicBezTo>
                    <a:pt x="680" y="1"/>
                    <a:pt x="484" y="108"/>
                    <a:pt x="381" y="292"/>
                  </a:cubicBezTo>
                  <a:lnTo>
                    <a:pt x="225" y="569"/>
                  </a:lnTo>
                  <a:cubicBezTo>
                    <a:pt x="1" y="948"/>
                    <a:pt x="277" y="1432"/>
                    <a:pt x="726" y="1432"/>
                  </a:cubicBezTo>
                  <a:lnTo>
                    <a:pt x="3505" y="1432"/>
                  </a:lnTo>
                  <a:lnTo>
                    <a:pt x="2089" y="603"/>
                  </a:lnTo>
                  <a:lnTo>
                    <a:pt x="1175" y="85"/>
                  </a:lnTo>
                  <a:cubicBezTo>
                    <a:pt x="1082" y="28"/>
                    <a:pt x="981" y="1"/>
                    <a:pt x="8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8" name="Google Shape;17948;p19"/>
            <p:cNvSpPr/>
            <p:nvPr/>
          </p:nvSpPr>
          <p:spPr>
            <a:xfrm rot="-5400000">
              <a:off x="210600" y="4245300"/>
              <a:ext cx="83725" cy="71625"/>
            </a:xfrm>
            <a:custGeom>
              <a:avLst/>
              <a:gdLst/>
              <a:ahLst/>
              <a:cxnLst/>
              <a:rect l="l" t="t" r="r" b="b"/>
              <a:pathLst>
                <a:path w="3349" h="2865" extrusionOk="0">
                  <a:moveTo>
                    <a:pt x="1916" y="0"/>
                  </a:moveTo>
                  <a:cubicBezTo>
                    <a:pt x="639" y="0"/>
                    <a:pt x="0" y="1536"/>
                    <a:pt x="898" y="2434"/>
                  </a:cubicBezTo>
                  <a:cubicBezTo>
                    <a:pt x="1190" y="2732"/>
                    <a:pt x="1552" y="2865"/>
                    <a:pt x="1907" y="2865"/>
                  </a:cubicBezTo>
                  <a:cubicBezTo>
                    <a:pt x="2642" y="2865"/>
                    <a:pt x="3349" y="2294"/>
                    <a:pt x="3349" y="1433"/>
                  </a:cubicBezTo>
                  <a:cubicBezTo>
                    <a:pt x="3349" y="639"/>
                    <a:pt x="2710" y="0"/>
                    <a:pt x="19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9" name="Google Shape;17949;p19"/>
            <p:cNvSpPr/>
            <p:nvPr/>
          </p:nvSpPr>
          <p:spPr>
            <a:xfrm rot="-5400000">
              <a:off x="175550" y="4855750"/>
              <a:ext cx="68200" cy="67550"/>
            </a:xfrm>
            <a:custGeom>
              <a:avLst/>
              <a:gdLst/>
              <a:ahLst/>
              <a:cxnLst/>
              <a:rect l="l" t="t" r="r" b="b"/>
              <a:pathLst>
                <a:path w="2728" h="2702" extrusionOk="0">
                  <a:moveTo>
                    <a:pt x="823" y="0"/>
                  </a:moveTo>
                  <a:cubicBezTo>
                    <a:pt x="627" y="0"/>
                    <a:pt x="432" y="95"/>
                    <a:pt x="329" y="285"/>
                  </a:cubicBezTo>
                  <a:lnTo>
                    <a:pt x="174" y="561"/>
                  </a:lnTo>
                  <a:cubicBezTo>
                    <a:pt x="1" y="837"/>
                    <a:pt x="105" y="1182"/>
                    <a:pt x="381" y="1338"/>
                  </a:cubicBezTo>
                  <a:lnTo>
                    <a:pt x="1295" y="1873"/>
                  </a:lnTo>
                  <a:lnTo>
                    <a:pt x="2728" y="2701"/>
                  </a:lnTo>
                  <a:lnTo>
                    <a:pt x="2555" y="2408"/>
                  </a:lnTo>
                  <a:lnTo>
                    <a:pt x="1330" y="285"/>
                  </a:lnTo>
                  <a:cubicBezTo>
                    <a:pt x="1218" y="95"/>
                    <a:pt x="1019" y="0"/>
                    <a:pt x="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0" name="Google Shape;17950;p19"/>
            <p:cNvSpPr/>
            <p:nvPr/>
          </p:nvSpPr>
          <p:spPr>
            <a:xfrm rot="-5400000">
              <a:off x="285463" y="4828863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1605" y="1"/>
                  </a:moveTo>
                  <a:lnTo>
                    <a:pt x="225" y="2417"/>
                  </a:lnTo>
                  <a:cubicBezTo>
                    <a:pt x="0" y="2797"/>
                    <a:pt x="276" y="3280"/>
                    <a:pt x="708" y="3280"/>
                  </a:cubicBezTo>
                  <a:lnTo>
                    <a:pt x="1036" y="3280"/>
                  </a:lnTo>
                  <a:cubicBezTo>
                    <a:pt x="1346" y="3280"/>
                    <a:pt x="1605" y="3021"/>
                    <a:pt x="1605" y="2711"/>
                  </a:cubicBezTo>
                  <a:lnTo>
                    <a:pt x="160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1" name="Google Shape;17951;p19"/>
            <p:cNvSpPr/>
            <p:nvPr/>
          </p:nvSpPr>
          <p:spPr>
            <a:xfrm rot="-5400000">
              <a:off x="178675" y="4828650"/>
              <a:ext cx="40575" cy="82025"/>
            </a:xfrm>
            <a:custGeom>
              <a:avLst/>
              <a:gdLst/>
              <a:ahLst/>
              <a:cxnLst/>
              <a:rect l="l" t="t" r="r" b="b"/>
              <a:pathLst>
                <a:path w="1623" h="3281" extrusionOk="0">
                  <a:moveTo>
                    <a:pt x="725" y="1"/>
                  </a:moveTo>
                  <a:cubicBezTo>
                    <a:pt x="276" y="1"/>
                    <a:pt x="0" y="484"/>
                    <a:pt x="225" y="864"/>
                  </a:cubicBezTo>
                  <a:lnTo>
                    <a:pt x="1450" y="2969"/>
                  </a:lnTo>
                  <a:lnTo>
                    <a:pt x="1623" y="3280"/>
                  </a:lnTo>
                  <a:lnTo>
                    <a:pt x="1623" y="588"/>
                  </a:lnTo>
                  <a:cubicBezTo>
                    <a:pt x="1623" y="260"/>
                    <a:pt x="1346" y="1"/>
                    <a:pt x="10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2" name="Google Shape;17952;p19"/>
            <p:cNvSpPr/>
            <p:nvPr/>
          </p:nvSpPr>
          <p:spPr>
            <a:xfrm rot="-5400000">
              <a:off x="285513" y="4781888"/>
              <a:ext cx="40050" cy="82025"/>
            </a:xfrm>
            <a:custGeom>
              <a:avLst/>
              <a:gdLst/>
              <a:ahLst/>
              <a:cxnLst/>
              <a:rect l="l" t="t" r="r" b="b"/>
              <a:pathLst>
                <a:path w="1602" h="3281" extrusionOk="0">
                  <a:moveTo>
                    <a:pt x="1" y="1"/>
                  </a:moveTo>
                  <a:lnTo>
                    <a:pt x="1" y="2711"/>
                  </a:lnTo>
                  <a:cubicBezTo>
                    <a:pt x="1" y="3039"/>
                    <a:pt x="242" y="3280"/>
                    <a:pt x="570" y="3280"/>
                  </a:cubicBezTo>
                  <a:lnTo>
                    <a:pt x="881" y="3280"/>
                  </a:lnTo>
                  <a:cubicBezTo>
                    <a:pt x="889" y="3281"/>
                    <a:pt x="896" y="3281"/>
                    <a:pt x="904" y="3281"/>
                  </a:cubicBezTo>
                  <a:cubicBezTo>
                    <a:pt x="1339" y="3281"/>
                    <a:pt x="1602" y="2807"/>
                    <a:pt x="1381" y="241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3" name="Google Shape;17953;p19"/>
            <p:cNvSpPr/>
            <p:nvPr/>
          </p:nvSpPr>
          <p:spPr>
            <a:xfrm rot="-5400000">
              <a:off x="229838" y="4772313"/>
              <a:ext cx="87200" cy="35925"/>
            </a:xfrm>
            <a:custGeom>
              <a:avLst/>
              <a:gdLst/>
              <a:ahLst/>
              <a:cxnLst/>
              <a:rect l="l" t="t" r="r" b="b"/>
              <a:pathLst>
                <a:path w="3488" h="1437" extrusionOk="0">
                  <a:moveTo>
                    <a:pt x="1" y="0"/>
                  </a:moveTo>
                  <a:lnTo>
                    <a:pt x="2331" y="1364"/>
                  </a:lnTo>
                  <a:cubicBezTo>
                    <a:pt x="2418" y="1413"/>
                    <a:pt x="2515" y="1436"/>
                    <a:pt x="2610" y="1436"/>
                  </a:cubicBezTo>
                  <a:cubicBezTo>
                    <a:pt x="2816" y="1436"/>
                    <a:pt x="3019" y="1328"/>
                    <a:pt x="3125" y="1140"/>
                  </a:cubicBezTo>
                  <a:lnTo>
                    <a:pt x="3280" y="863"/>
                  </a:lnTo>
                  <a:cubicBezTo>
                    <a:pt x="3487" y="484"/>
                    <a:pt x="3211" y="18"/>
                    <a:pt x="27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4" name="Google Shape;17954;p19"/>
            <p:cNvSpPr/>
            <p:nvPr/>
          </p:nvSpPr>
          <p:spPr>
            <a:xfrm rot="-5400000">
              <a:off x="261188" y="4769888"/>
              <a:ext cx="67775" cy="67100"/>
            </a:xfrm>
            <a:custGeom>
              <a:avLst/>
              <a:gdLst/>
              <a:ahLst/>
              <a:cxnLst/>
              <a:rect l="l" t="t" r="r" b="b"/>
              <a:pathLst>
                <a:path w="2711" h="2684" extrusionOk="0">
                  <a:moveTo>
                    <a:pt x="1" y="0"/>
                  </a:moveTo>
                  <a:lnTo>
                    <a:pt x="1399" y="2399"/>
                  </a:lnTo>
                  <a:cubicBezTo>
                    <a:pt x="1502" y="2589"/>
                    <a:pt x="1697" y="2684"/>
                    <a:pt x="1893" y="2684"/>
                  </a:cubicBezTo>
                  <a:cubicBezTo>
                    <a:pt x="2089" y="2684"/>
                    <a:pt x="2288" y="2589"/>
                    <a:pt x="2400" y="2399"/>
                  </a:cubicBezTo>
                  <a:lnTo>
                    <a:pt x="2555" y="2140"/>
                  </a:lnTo>
                  <a:cubicBezTo>
                    <a:pt x="2711" y="1864"/>
                    <a:pt x="2607" y="1502"/>
                    <a:pt x="2331" y="134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5" name="Google Shape;17955;p19"/>
            <p:cNvSpPr/>
            <p:nvPr/>
          </p:nvSpPr>
          <p:spPr>
            <a:xfrm rot="-5400000">
              <a:off x="229638" y="4884713"/>
              <a:ext cx="87600" cy="35925"/>
            </a:xfrm>
            <a:custGeom>
              <a:avLst/>
              <a:gdLst/>
              <a:ahLst/>
              <a:cxnLst/>
              <a:rect l="l" t="t" r="r" b="b"/>
              <a:pathLst>
                <a:path w="3504" h="1437" extrusionOk="0">
                  <a:moveTo>
                    <a:pt x="725" y="0"/>
                  </a:moveTo>
                  <a:cubicBezTo>
                    <a:pt x="276" y="18"/>
                    <a:pt x="0" y="484"/>
                    <a:pt x="225" y="863"/>
                  </a:cubicBezTo>
                  <a:lnTo>
                    <a:pt x="380" y="1140"/>
                  </a:lnTo>
                  <a:cubicBezTo>
                    <a:pt x="486" y="1328"/>
                    <a:pt x="681" y="1436"/>
                    <a:pt x="887" y="1436"/>
                  </a:cubicBezTo>
                  <a:cubicBezTo>
                    <a:pt x="983" y="1436"/>
                    <a:pt x="1081" y="1413"/>
                    <a:pt x="1174" y="1364"/>
                  </a:cubicBezTo>
                  <a:lnTo>
                    <a:pt x="350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6" name="Google Shape;17956;p19"/>
            <p:cNvSpPr/>
            <p:nvPr/>
          </p:nvSpPr>
          <p:spPr>
            <a:xfrm rot="-5400000">
              <a:off x="261138" y="4855813"/>
              <a:ext cx="68200" cy="67425"/>
            </a:xfrm>
            <a:custGeom>
              <a:avLst/>
              <a:gdLst/>
              <a:ahLst/>
              <a:cxnLst/>
              <a:rect l="l" t="t" r="r" b="b"/>
              <a:pathLst>
                <a:path w="2728" h="2697" extrusionOk="0">
                  <a:moveTo>
                    <a:pt x="2728" y="0"/>
                  </a:moveTo>
                  <a:lnTo>
                    <a:pt x="381" y="1346"/>
                  </a:lnTo>
                  <a:cubicBezTo>
                    <a:pt x="105" y="1502"/>
                    <a:pt x="1" y="1864"/>
                    <a:pt x="156" y="2140"/>
                  </a:cubicBezTo>
                  <a:lnTo>
                    <a:pt x="312" y="2399"/>
                  </a:lnTo>
                  <a:cubicBezTo>
                    <a:pt x="424" y="2598"/>
                    <a:pt x="622" y="2697"/>
                    <a:pt x="821" y="2697"/>
                  </a:cubicBezTo>
                  <a:cubicBezTo>
                    <a:pt x="1019" y="2697"/>
                    <a:pt x="1218" y="2598"/>
                    <a:pt x="1330" y="2399"/>
                  </a:cubicBezTo>
                  <a:lnTo>
                    <a:pt x="272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7" name="Google Shape;17957;p19"/>
            <p:cNvSpPr/>
            <p:nvPr/>
          </p:nvSpPr>
          <p:spPr>
            <a:xfrm rot="-5400000">
              <a:off x="178675" y="4782050"/>
              <a:ext cx="40575" cy="82025"/>
            </a:xfrm>
            <a:custGeom>
              <a:avLst/>
              <a:gdLst/>
              <a:ahLst/>
              <a:cxnLst/>
              <a:rect l="l" t="t" r="r" b="b"/>
              <a:pathLst>
                <a:path w="1623" h="3281" extrusionOk="0">
                  <a:moveTo>
                    <a:pt x="587" y="1"/>
                  </a:moveTo>
                  <a:cubicBezTo>
                    <a:pt x="276" y="1"/>
                    <a:pt x="18" y="260"/>
                    <a:pt x="0" y="588"/>
                  </a:cubicBezTo>
                  <a:lnTo>
                    <a:pt x="0" y="3280"/>
                  </a:lnTo>
                  <a:lnTo>
                    <a:pt x="173" y="2987"/>
                  </a:lnTo>
                  <a:lnTo>
                    <a:pt x="1398" y="864"/>
                  </a:lnTo>
                  <a:cubicBezTo>
                    <a:pt x="1623" y="484"/>
                    <a:pt x="1346" y="1"/>
                    <a:pt x="8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8" name="Google Shape;17958;p19"/>
            <p:cNvSpPr/>
            <p:nvPr/>
          </p:nvSpPr>
          <p:spPr>
            <a:xfrm rot="-5400000">
              <a:off x="187625" y="4772475"/>
              <a:ext cx="87200" cy="35600"/>
            </a:xfrm>
            <a:custGeom>
              <a:avLst/>
              <a:gdLst/>
              <a:ahLst/>
              <a:cxnLst/>
              <a:rect l="l" t="t" r="r" b="b"/>
              <a:pathLst>
                <a:path w="3488" h="1424" extrusionOk="0">
                  <a:moveTo>
                    <a:pt x="2625" y="1"/>
                  </a:moveTo>
                  <a:cubicBezTo>
                    <a:pt x="2525" y="1"/>
                    <a:pt x="2423" y="26"/>
                    <a:pt x="2331" y="77"/>
                  </a:cubicBezTo>
                  <a:lnTo>
                    <a:pt x="450" y="1165"/>
                  </a:lnTo>
                  <a:lnTo>
                    <a:pt x="1" y="1424"/>
                  </a:lnTo>
                  <a:lnTo>
                    <a:pt x="2780" y="1424"/>
                  </a:lnTo>
                  <a:cubicBezTo>
                    <a:pt x="3211" y="1424"/>
                    <a:pt x="3487" y="940"/>
                    <a:pt x="3280" y="561"/>
                  </a:cubicBezTo>
                  <a:lnTo>
                    <a:pt x="3125" y="284"/>
                  </a:lnTo>
                  <a:cubicBezTo>
                    <a:pt x="3021" y="100"/>
                    <a:pt x="2826" y="1"/>
                    <a:pt x="26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9" name="Google Shape;17959;p19"/>
            <p:cNvSpPr/>
            <p:nvPr/>
          </p:nvSpPr>
          <p:spPr>
            <a:xfrm rot="-5400000">
              <a:off x="175813" y="4769713"/>
              <a:ext cx="67775" cy="67450"/>
            </a:xfrm>
            <a:custGeom>
              <a:avLst/>
              <a:gdLst/>
              <a:ahLst/>
              <a:cxnLst/>
              <a:rect l="l" t="t" r="r" b="b"/>
              <a:pathLst>
                <a:path w="2711" h="2698" extrusionOk="0">
                  <a:moveTo>
                    <a:pt x="1899" y="0"/>
                  </a:moveTo>
                  <a:cubicBezTo>
                    <a:pt x="1705" y="0"/>
                    <a:pt x="1511" y="100"/>
                    <a:pt x="1399" y="298"/>
                  </a:cubicBezTo>
                  <a:lnTo>
                    <a:pt x="173" y="2404"/>
                  </a:lnTo>
                  <a:lnTo>
                    <a:pt x="1" y="2697"/>
                  </a:lnTo>
                  <a:lnTo>
                    <a:pt x="450" y="2438"/>
                  </a:lnTo>
                  <a:lnTo>
                    <a:pt x="2331" y="1351"/>
                  </a:lnTo>
                  <a:cubicBezTo>
                    <a:pt x="2624" y="1196"/>
                    <a:pt x="2711" y="833"/>
                    <a:pt x="2555" y="557"/>
                  </a:cubicBezTo>
                  <a:lnTo>
                    <a:pt x="2400" y="298"/>
                  </a:lnTo>
                  <a:cubicBezTo>
                    <a:pt x="2288" y="100"/>
                    <a:pt x="2094" y="0"/>
                    <a:pt x="18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0" name="Google Shape;17960;p19"/>
            <p:cNvSpPr/>
            <p:nvPr/>
          </p:nvSpPr>
          <p:spPr>
            <a:xfrm rot="-5400000">
              <a:off x="187325" y="4884775"/>
              <a:ext cx="87600" cy="35800"/>
            </a:xfrm>
            <a:custGeom>
              <a:avLst/>
              <a:gdLst/>
              <a:ahLst/>
              <a:cxnLst/>
              <a:rect l="l" t="t" r="r" b="b"/>
              <a:pathLst>
                <a:path w="3504" h="1432" extrusionOk="0">
                  <a:moveTo>
                    <a:pt x="872" y="1"/>
                  </a:moveTo>
                  <a:cubicBezTo>
                    <a:pt x="671" y="1"/>
                    <a:pt x="483" y="108"/>
                    <a:pt x="380" y="292"/>
                  </a:cubicBezTo>
                  <a:lnTo>
                    <a:pt x="225" y="569"/>
                  </a:lnTo>
                  <a:cubicBezTo>
                    <a:pt x="0" y="948"/>
                    <a:pt x="276" y="1432"/>
                    <a:pt x="725" y="1432"/>
                  </a:cubicBezTo>
                  <a:lnTo>
                    <a:pt x="3504" y="1432"/>
                  </a:lnTo>
                  <a:lnTo>
                    <a:pt x="2089" y="603"/>
                  </a:lnTo>
                  <a:lnTo>
                    <a:pt x="1174" y="85"/>
                  </a:lnTo>
                  <a:cubicBezTo>
                    <a:pt x="1076" y="28"/>
                    <a:pt x="972" y="1"/>
                    <a:pt x="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1" name="Google Shape;17961;p19"/>
            <p:cNvSpPr/>
            <p:nvPr/>
          </p:nvSpPr>
          <p:spPr>
            <a:xfrm rot="-5400000">
              <a:off x="210600" y="4816600"/>
              <a:ext cx="83725" cy="71625"/>
            </a:xfrm>
            <a:custGeom>
              <a:avLst/>
              <a:gdLst/>
              <a:ahLst/>
              <a:cxnLst/>
              <a:rect l="l" t="t" r="r" b="b"/>
              <a:pathLst>
                <a:path w="3349" h="2865" extrusionOk="0">
                  <a:moveTo>
                    <a:pt x="1916" y="0"/>
                  </a:moveTo>
                  <a:cubicBezTo>
                    <a:pt x="639" y="0"/>
                    <a:pt x="1" y="1536"/>
                    <a:pt x="898" y="2434"/>
                  </a:cubicBezTo>
                  <a:cubicBezTo>
                    <a:pt x="1190" y="2732"/>
                    <a:pt x="1552" y="2865"/>
                    <a:pt x="1907" y="2865"/>
                  </a:cubicBezTo>
                  <a:cubicBezTo>
                    <a:pt x="2643" y="2865"/>
                    <a:pt x="3349" y="2294"/>
                    <a:pt x="3349" y="1433"/>
                  </a:cubicBezTo>
                  <a:cubicBezTo>
                    <a:pt x="3349" y="639"/>
                    <a:pt x="2710" y="0"/>
                    <a:pt x="19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962" name="Google Shape;17962;p19"/>
            <p:cNvGrpSpPr/>
            <p:nvPr/>
          </p:nvGrpSpPr>
          <p:grpSpPr>
            <a:xfrm>
              <a:off x="157950" y="3032375"/>
              <a:ext cx="189025" cy="199800"/>
              <a:chOff x="4401800" y="1244325"/>
              <a:chExt cx="189025" cy="199800"/>
            </a:xfrm>
          </p:grpSpPr>
          <p:sp>
            <p:nvSpPr>
              <p:cNvPr id="17963" name="Google Shape;17963;p19"/>
              <p:cNvSpPr/>
              <p:nvPr/>
            </p:nvSpPr>
            <p:spPr>
              <a:xfrm rot="-5400000">
                <a:off x="4419613" y="1353588"/>
                <a:ext cx="67775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702" extrusionOk="0">
                    <a:moveTo>
                      <a:pt x="820" y="0"/>
                    </a:moveTo>
                    <a:cubicBezTo>
                      <a:pt x="622" y="0"/>
                      <a:pt x="423" y="95"/>
                      <a:pt x="311" y="285"/>
                    </a:cubicBezTo>
                    <a:lnTo>
                      <a:pt x="156" y="561"/>
                    </a:lnTo>
                    <a:cubicBezTo>
                      <a:pt x="0" y="837"/>
                      <a:pt x="104" y="1182"/>
                      <a:pt x="380" y="1338"/>
                    </a:cubicBezTo>
                    <a:lnTo>
                      <a:pt x="1295" y="1873"/>
                    </a:lnTo>
                    <a:lnTo>
                      <a:pt x="2710" y="2701"/>
                    </a:lnTo>
                    <a:lnTo>
                      <a:pt x="2710" y="2701"/>
                    </a:lnTo>
                    <a:lnTo>
                      <a:pt x="2537" y="2408"/>
                    </a:lnTo>
                    <a:lnTo>
                      <a:pt x="1329" y="285"/>
                    </a:lnTo>
                    <a:cubicBezTo>
                      <a:pt x="1217" y="95"/>
                      <a:pt x="1019" y="0"/>
                      <a:pt x="8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64" name="Google Shape;17964;p19"/>
              <p:cNvSpPr/>
              <p:nvPr/>
            </p:nvSpPr>
            <p:spPr>
              <a:xfrm rot="-5400000">
                <a:off x="4529100" y="13267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1623" y="1"/>
                    </a:moveTo>
                    <a:lnTo>
                      <a:pt x="225" y="2417"/>
                    </a:lnTo>
                    <a:cubicBezTo>
                      <a:pt x="0" y="2797"/>
                      <a:pt x="276" y="3280"/>
                      <a:pt x="725" y="3280"/>
                    </a:cubicBezTo>
                    <a:lnTo>
                      <a:pt x="1036" y="3280"/>
                    </a:lnTo>
                    <a:cubicBezTo>
                      <a:pt x="1346" y="3280"/>
                      <a:pt x="1623" y="3021"/>
                      <a:pt x="1623" y="2693"/>
                    </a:cubicBezTo>
                    <a:lnTo>
                      <a:pt x="162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65" name="Google Shape;17965;p19"/>
              <p:cNvSpPr/>
              <p:nvPr/>
            </p:nvSpPr>
            <p:spPr>
              <a:xfrm rot="-5400000">
                <a:off x="4422525" y="13267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725" y="1"/>
                    </a:moveTo>
                    <a:cubicBezTo>
                      <a:pt x="276" y="1"/>
                      <a:pt x="0" y="484"/>
                      <a:pt x="225" y="864"/>
                    </a:cubicBezTo>
                    <a:lnTo>
                      <a:pt x="1450" y="2969"/>
                    </a:lnTo>
                    <a:lnTo>
                      <a:pt x="1623" y="3280"/>
                    </a:lnTo>
                    <a:lnTo>
                      <a:pt x="1623" y="588"/>
                    </a:lnTo>
                    <a:cubicBezTo>
                      <a:pt x="1623" y="260"/>
                      <a:pt x="1346" y="1"/>
                      <a:pt x="10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66" name="Google Shape;17966;p19"/>
              <p:cNvSpPr/>
              <p:nvPr/>
            </p:nvSpPr>
            <p:spPr>
              <a:xfrm rot="-5400000">
                <a:off x="4529313" y="1279488"/>
                <a:ext cx="40575" cy="8245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98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59" y="3298"/>
                      <a:pt x="587" y="3298"/>
                    </a:cubicBezTo>
                    <a:lnTo>
                      <a:pt x="898" y="3298"/>
                    </a:lnTo>
                    <a:cubicBezTo>
                      <a:pt x="1330" y="3298"/>
                      <a:pt x="1623" y="2814"/>
                      <a:pt x="1399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67" name="Google Shape;17967;p19"/>
              <p:cNvSpPr/>
              <p:nvPr/>
            </p:nvSpPr>
            <p:spPr>
              <a:xfrm rot="-5400000">
                <a:off x="4473475" y="1270175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1" y="0"/>
                    </a:moveTo>
                    <a:lnTo>
                      <a:pt x="2348" y="1364"/>
                    </a:lnTo>
                    <a:cubicBezTo>
                      <a:pt x="2436" y="1413"/>
                      <a:pt x="2530" y="1436"/>
                      <a:pt x="2623" y="1436"/>
                    </a:cubicBezTo>
                    <a:cubicBezTo>
                      <a:pt x="2824" y="1436"/>
                      <a:pt x="3019" y="1328"/>
                      <a:pt x="3125" y="1140"/>
                    </a:cubicBezTo>
                    <a:lnTo>
                      <a:pt x="3280" y="863"/>
                    </a:lnTo>
                    <a:cubicBezTo>
                      <a:pt x="3505" y="484"/>
                      <a:pt x="3229" y="18"/>
                      <a:pt x="27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68" name="Google Shape;17968;p19"/>
              <p:cNvSpPr/>
              <p:nvPr/>
            </p:nvSpPr>
            <p:spPr>
              <a:xfrm rot="-5400000">
                <a:off x="4505038" y="1267963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11" y="2589"/>
                      <a:pt x="1705" y="2684"/>
                      <a:pt x="1899" y="2684"/>
                    </a:cubicBezTo>
                    <a:cubicBezTo>
                      <a:pt x="2094" y="2684"/>
                      <a:pt x="2288" y="2589"/>
                      <a:pt x="2400" y="2399"/>
                    </a:cubicBezTo>
                    <a:lnTo>
                      <a:pt x="2555" y="2140"/>
                    </a:lnTo>
                    <a:cubicBezTo>
                      <a:pt x="2711" y="1847"/>
                      <a:pt x="2607" y="1502"/>
                      <a:pt x="2348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69" name="Google Shape;17969;p19"/>
              <p:cNvSpPr/>
              <p:nvPr/>
            </p:nvSpPr>
            <p:spPr>
              <a:xfrm rot="-5400000">
                <a:off x="4473475" y="1382350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708" y="0"/>
                    </a:moveTo>
                    <a:cubicBezTo>
                      <a:pt x="277" y="18"/>
                      <a:pt x="1" y="484"/>
                      <a:pt x="208" y="863"/>
                    </a:cubicBezTo>
                    <a:lnTo>
                      <a:pt x="363" y="1140"/>
                    </a:lnTo>
                    <a:cubicBezTo>
                      <a:pt x="469" y="1328"/>
                      <a:pt x="672" y="1436"/>
                      <a:pt x="878" y="1436"/>
                    </a:cubicBezTo>
                    <a:cubicBezTo>
                      <a:pt x="973" y="1436"/>
                      <a:pt x="1069" y="1413"/>
                      <a:pt x="1157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70" name="Google Shape;17970;p19"/>
              <p:cNvSpPr/>
              <p:nvPr/>
            </p:nvSpPr>
            <p:spPr>
              <a:xfrm rot="-5400000">
                <a:off x="4505200" y="1353650"/>
                <a:ext cx="67775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7" extrusionOk="0">
                    <a:moveTo>
                      <a:pt x="2710" y="0"/>
                    </a:moveTo>
                    <a:lnTo>
                      <a:pt x="380" y="1346"/>
                    </a:lnTo>
                    <a:cubicBezTo>
                      <a:pt x="104" y="1502"/>
                      <a:pt x="0" y="1864"/>
                      <a:pt x="173" y="2140"/>
                    </a:cubicBezTo>
                    <a:lnTo>
                      <a:pt x="311" y="2399"/>
                    </a:lnTo>
                    <a:cubicBezTo>
                      <a:pt x="423" y="2598"/>
                      <a:pt x="622" y="2697"/>
                      <a:pt x="820" y="2697"/>
                    </a:cubicBezTo>
                    <a:cubicBezTo>
                      <a:pt x="1019" y="2697"/>
                      <a:pt x="1217" y="2598"/>
                      <a:pt x="1329" y="2399"/>
                    </a:cubicBezTo>
                    <a:lnTo>
                      <a:pt x="271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71" name="Google Shape;17971;p19"/>
              <p:cNvSpPr/>
              <p:nvPr/>
            </p:nvSpPr>
            <p:spPr>
              <a:xfrm rot="-5400000">
                <a:off x="4422738" y="127991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587" y="1"/>
                    </a:moveTo>
                    <a:cubicBezTo>
                      <a:pt x="259" y="1"/>
                      <a:pt x="1" y="260"/>
                      <a:pt x="1" y="588"/>
                    </a:cubicBezTo>
                    <a:lnTo>
                      <a:pt x="1" y="3280"/>
                    </a:lnTo>
                    <a:lnTo>
                      <a:pt x="173" y="2987"/>
                    </a:lnTo>
                    <a:lnTo>
                      <a:pt x="1399" y="864"/>
                    </a:lnTo>
                    <a:cubicBezTo>
                      <a:pt x="1606" y="484"/>
                      <a:pt x="1330" y="1"/>
                      <a:pt x="8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72" name="Google Shape;17972;p19"/>
              <p:cNvSpPr/>
              <p:nvPr/>
            </p:nvSpPr>
            <p:spPr>
              <a:xfrm rot="-5400000">
                <a:off x="4431263" y="1270338"/>
                <a:ext cx="8762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24" extrusionOk="0">
                    <a:moveTo>
                      <a:pt x="2633" y="1"/>
                    </a:moveTo>
                    <a:cubicBezTo>
                      <a:pt x="2532" y="1"/>
                      <a:pt x="2429" y="26"/>
                      <a:pt x="2331" y="77"/>
                    </a:cubicBezTo>
                    <a:lnTo>
                      <a:pt x="450" y="1165"/>
                    </a:lnTo>
                    <a:lnTo>
                      <a:pt x="1" y="1424"/>
                    </a:lnTo>
                    <a:lnTo>
                      <a:pt x="2780" y="1424"/>
                    </a:lnTo>
                    <a:cubicBezTo>
                      <a:pt x="3229" y="1424"/>
                      <a:pt x="3505" y="940"/>
                      <a:pt x="3280" y="561"/>
                    </a:cubicBezTo>
                    <a:lnTo>
                      <a:pt x="3125" y="284"/>
                    </a:lnTo>
                    <a:cubicBezTo>
                      <a:pt x="3021" y="100"/>
                      <a:pt x="2833" y="1"/>
                      <a:pt x="26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73" name="Google Shape;17973;p19"/>
              <p:cNvSpPr/>
              <p:nvPr/>
            </p:nvSpPr>
            <p:spPr>
              <a:xfrm rot="-5400000">
                <a:off x="4419675" y="1267350"/>
                <a:ext cx="67750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698" extrusionOk="0">
                    <a:moveTo>
                      <a:pt x="1890" y="0"/>
                    </a:moveTo>
                    <a:cubicBezTo>
                      <a:pt x="1692" y="0"/>
                      <a:pt x="1493" y="100"/>
                      <a:pt x="1381" y="298"/>
                    </a:cubicBezTo>
                    <a:lnTo>
                      <a:pt x="173" y="2404"/>
                    </a:lnTo>
                    <a:lnTo>
                      <a:pt x="0" y="2697"/>
                    </a:lnTo>
                    <a:lnTo>
                      <a:pt x="449" y="2438"/>
                    </a:lnTo>
                    <a:lnTo>
                      <a:pt x="2330" y="1351"/>
                    </a:lnTo>
                    <a:cubicBezTo>
                      <a:pt x="2606" y="1196"/>
                      <a:pt x="2710" y="833"/>
                      <a:pt x="2555" y="557"/>
                    </a:cubicBezTo>
                    <a:lnTo>
                      <a:pt x="2399" y="298"/>
                    </a:lnTo>
                    <a:cubicBezTo>
                      <a:pt x="2287" y="100"/>
                      <a:pt x="2089" y="0"/>
                      <a:pt x="189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74" name="Google Shape;17974;p19"/>
              <p:cNvSpPr/>
              <p:nvPr/>
            </p:nvSpPr>
            <p:spPr>
              <a:xfrm rot="-5400000">
                <a:off x="4431163" y="1382413"/>
                <a:ext cx="87625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2" extrusionOk="0">
                    <a:moveTo>
                      <a:pt x="863" y="1"/>
                    </a:moveTo>
                    <a:cubicBezTo>
                      <a:pt x="662" y="1"/>
                      <a:pt x="467" y="108"/>
                      <a:pt x="363" y="292"/>
                    </a:cubicBezTo>
                    <a:lnTo>
                      <a:pt x="208" y="569"/>
                    </a:lnTo>
                    <a:cubicBezTo>
                      <a:pt x="1" y="948"/>
                      <a:pt x="277" y="1432"/>
                      <a:pt x="708" y="1432"/>
                    </a:cubicBezTo>
                    <a:lnTo>
                      <a:pt x="3504" y="1432"/>
                    </a:lnTo>
                    <a:lnTo>
                      <a:pt x="2072" y="603"/>
                    </a:lnTo>
                    <a:lnTo>
                      <a:pt x="1157" y="85"/>
                    </a:lnTo>
                    <a:cubicBezTo>
                      <a:pt x="1065" y="28"/>
                      <a:pt x="963" y="1"/>
                      <a:pt x="8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75" name="Google Shape;17975;p19"/>
              <p:cNvSpPr/>
              <p:nvPr/>
            </p:nvSpPr>
            <p:spPr>
              <a:xfrm rot="-5400000">
                <a:off x="4454450" y="1314675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1" y="1536"/>
                      <a:pt x="898" y="2434"/>
                    </a:cubicBezTo>
                    <a:cubicBezTo>
                      <a:pt x="1196" y="2732"/>
                      <a:pt x="1560" y="2865"/>
                      <a:pt x="1915" y="2865"/>
                    </a:cubicBezTo>
                    <a:cubicBezTo>
                      <a:pt x="2651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7976" name="Google Shape;17976;p19"/>
            <p:cNvSpPr/>
            <p:nvPr/>
          </p:nvSpPr>
          <p:spPr>
            <a:xfrm rot="-5400000">
              <a:off x="296238" y="3549513"/>
              <a:ext cx="34125" cy="31100"/>
            </a:xfrm>
            <a:custGeom>
              <a:avLst/>
              <a:gdLst/>
              <a:ahLst/>
              <a:cxnLst/>
              <a:rect l="l" t="t" r="r" b="b"/>
              <a:pathLst>
                <a:path w="1365" h="1244" extrusionOk="0">
                  <a:moveTo>
                    <a:pt x="691" y="1"/>
                  </a:moveTo>
                  <a:lnTo>
                    <a:pt x="312" y="381"/>
                  </a:lnTo>
                  <a:cubicBezTo>
                    <a:pt x="1" y="709"/>
                    <a:pt x="243" y="1244"/>
                    <a:pt x="691" y="1244"/>
                  </a:cubicBezTo>
                  <a:cubicBezTo>
                    <a:pt x="1140" y="1244"/>
                    <a:pt x="1364" y="709"/>
                    <a:pt x="1054" y="381"/>
                  </a:cubicBezTo>
                  <a:lnTo>
                    <a:pt x="69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7" name="Google Shape;17977;p19"/>
            <p:cNvSpPr/>
            <p:nvPr/>
          </p:nvSpPr>
          <p:spPr>
            <a:xfrm rot="-5400000">
              <a:off x="296250" y="4120800"/>
              <a:ext cx="34100" cy="31100"/>
            </a:xfrm>
            <a:custGeom>
              <a:avLst/>
              <a:gdLst/>
              <a:ahLst/>
              <a:cxnLst/>
              <a:rect l="l" t="t" r="r" b="b"/>
              <a:pathLst>
                <a:path w="1364" h="1244" extrusionOk="0">
                  <a:moveTo>
                    <a:pt x="691" y="1"/>
                  </a:moveTo>
                  <a:lnTo>
                    <a:pt x="311" y="381"/>
                  </a:lnTo>
                  <a:cubicBezTo>
                    <a:pt x="0" y="709"/>
                    <a:pt x="242" y="1244"/>
                    <a:pt x="691" y="1244"/>
                  </a:cubicBezTo>
                  <a:cubicBezTo>
                    <a:pt x="1122" y="1244"/>
                    <a:pt x="1364" y="709"/>
                    <a:pt x="1053" y="381"/>
                  </a:cubicBezTo>
                  <a:lnTo>
                    <a:pt x="69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8" name="Google Shape;17978;p19"/>
            <p:cNvSpPr/>
            <p:nvPr/>
          </p:nvSpPr>
          <p:spPr>
            <a:xfrm rot="-5400000">
              <a:off x="296238" y="4692088"/>
              <a:ext cx="34125" cy="31100"/>
            </a:xfrm>
            <a:custGeom>
              <a:avLst/>
              <a:gdLst/>
              <a:ahLst/>
              <a:cxnLst/>
              <a:rect l="l" t="t" r="r" b="b"/>
              <a:pathLst>
                <a:path w="1365" h="1244" extrusionOk="0">
                  <a:moveTo>
                    <a:pt x="674" y="1"/>
                  </a:moveTo>
                  <a:lnTo>
                    <a:pt x="311" y="381"/>
                  </a:lnTo>
                  <a:cubicBezTo>
                    <a:pt x="1" y="709"/>
                    <a:pt x="225" y="1244"/>
                    <a:pt x="674" y="1244"/>
                  </a:cubicBezTo>
                  <a:cubicBezTo>
                    <a:pt x="1123" y="1244"/>
                    <a:pt x="1364" y="709"/>
                    <a:pt x="1053" y="381"/>
                  </a:cubicBezTo>
                  <a:lnTo>
                    <a:pt x="6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9" name="Google Shape;17979;p19"/>
            <p:cNvSpPr/>
            <p:nvPr/>
          </p:nvSpPr>
          <p:spPr>
            <a:xfrm rot="-5400000">
              <a:off x="296450" y="2978000"/>
              <a:ext cx="33700" cy="31100"/>
            </a:xfrm>
            <a:custGeom>
              <a:avLst/>
              <a:gdLst/>
              <a:ahLst/>
              <a:cxnLst/>
              <a:rect l="l" t="t" r="r" b="b"/>
              <a:pathLst>
                <a:path w="1348" h="1244" extrusionOk="0">
                  <a:moveTo>
                    <a:pt x="674" y="1"/>
                  </a:moveTo>
                  <a:lnTo>
                    <a:pt x="294" y="381"/>
                  </a:lnTo>
                  <a:cubicBezTo>
                    <a:pt x="1" y="709"/>
                    <a:pt x="225" y="1244"/>
                    <a:pt x="674" y="1244"/>
                  </a:cubicBezTo>
                  <a:cubicBezTo>
                    <a:pt x="1123" y="1244"/>
                    <a:pt x="1347" y="709"/>
                    <a:pt x="1037" y="381"/>
                  </a:cubicBezTo>
                  <a:lnTo>
                    <a:pt x="6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0" name="Google Shape;17980;p19"/>
            <p:cNvSpPr/>
            <p:nvPr/>
          </p:nvSpPr>
          <p:spPr>
            <a:xfrm rot="-5400000">
              <a:off x="296238" y="3255663"/>
              <a:ext cx="34125" cy="31100"/>
            </a:xfrm>
            <a:custGeom>
              <a:avLst/>
              <a:gdLst/>
              <a:ahLst/>
              <a:cxnLst/>
              <a:rect l="l" t="t" r="r" b="b"/>
              <a:pathLst>
                <a:path w="1365" h="1244" extrusionOk="0">
                  <a:moveTo>
                    <a:pt x="691" y="1"/>
                  </a:moveTo>
                  <a:lnTo>
                    <a:pt x="311" y="381"/>
                  </a:lnTo>
                  <a:cubicBezTo>
                    <a:pt x="1" y="709"/>
                    <a:pt x="242" y="1244"/>
                    <a:pt x="691" y="1244"/>
                  </a:cubicBezTo>
                  <a:cubicBezTo>
                    <a:pt x="1140" y="1244"/>
                    <a:pt x="1364" y="709"/>
                    <a:pt x="1054" y="381"/>
                  </a:cubicBezTo>
                  <a:lnTo>
                    <a:pt x="69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1" name="Google Shape;17981;p19"/>
            <p:cNvSpPr/>
            <p:nvPr/>
          </p:nvSpPr>
          <p:spPr>
            <a:xfrm rot="-5400000">
              <a:off x="296250" y="3826950"/>
              <a:ext cx="34100" cy="31100"/>
            </a:xfrm>
            <a:custGeom>
              <a:avLst/>
              <a:gdLst/>
              <a:ahLst/>
              <a:cxnLst/>
              <a:rect l="l" t="t" r="r" b="b"/>
              <a:pathLst>
                <a:path w="1364" h="1244" extrusionOk="0">
                  <a:moveTo>
                    <a:pt x="673" y="1"/>
                  </a:moveTo>
                  <a:lnTo>
                    <a:pt x="311" y="381"/>
                  </a:lnTo>
                  <a:cubicBezTo>
                    <a:pt x="0" y="709"/>
                    <a:pt x="242" y="1244"/>
                    <a:pt x="673" y="1244"/>
                  </a:cubicBezTo>
                  <a:cubicBezTo>
                    <a:pt x="1122" y="1244"/>
                    <a:pt x="1364" y="709"/>
                    <a:pt x="1053" y="381"/>
                  </a:cubicBezTo>
                  <a:lnTo>
                    <a:pt x="67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2" name="Google Shape;17982;p19"/>
            <p:cNvSpPr/>
            <p:nvPr/>
          </p:nvSpPr>
          <p:spPr>
            <a:xfrm rot="-5400000">
              <a:off x="296250" y="4351775"/>
              <a:ext cx="34100" cy="31100"/>
            </a:xfrm>
            <a:custGeom>
              <a:avLst/>
              <a:gdLst/>
              <a:ahLst/>
              <a:cxnLst/>
              <a:rect l="l" t="t" r="r" b="b"/>
              <a:pathLst>
                <a:path w="1364" h="1244" extrusionOk="0">
                  <a:moveTo>
                    <a:pt x="674" y="1"/>
                  </a:moveTo>
                  <a:lnTo>
                    <a:pt x="311" y="381"/>
                  </a:lnTo>
                  <a:cubicBezTo>
                    <a:pt x="0" y="709"/>
                    <a:pt x="225" y="1244"/>
                    <a:pt x="674" y="1244"/>
                  </a:cubicBezTo>
                  <a:cubicBezTo>
                    <a:pt x="1122" y="1244"/>
                    <a:pt x="1364" y="709"/>
                    <a:pt x="1053" y="381"/>
                  </a:cubicBezTo>
                  <a:lnTo>
                    <a:pt x="6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983" name="Google Shape;17983;p19"/>
            <p:cNvGrpSpPr/>
            <p:nvPr/>
          </p:nvGrpSpPr>
          <p:grpSpPr>
            <a:xfrm>
              <a:off x="151925" y="182350"/>
              <a:ext cx="341750" cy="2538050"/>
              <a:chOff x="487050" y="1971275"/>
              <a:chExt cx="341750" cy="2538050"/>
            </a:xfrm>
          </p:grpSpPr>
          <p:sp>
            <p:nvSpPr>
              <p:cNvPr id="17984" name="Google Shape;17984;p19"/>
              <p:cNvSpPr/>
              <p:nvPr/>
            </p:nvSpPr>
            <p:spPr>
              <a:xfrm rot="-5400000">
                <a:off x="-453825" y="3226700"/>
                <a:ext cx="2538050" cy="27200"/>
              </a:xfrm>
              <a:custGeom>
                <a:avLst/>
                <a:gdLst/>
                <a:ahLst/>
                <a:cxnLst/>
                <a:rect l="l" t="t" r="r" b="b"/>
                <a:pathLst>
                  <a:path w="101522" h="1088" extrusionOk="0">
                    <a:moveTo>
                      <a:pt x="1" y="0"/>
                    </a:moveTo>
                    <a:lnTo>
                      <a:pt x="1" y="1088"/>
                    </a:lnTo>
                    <a:lnTo>
                      <a:pt x="101521" y="1088"/>
                    </a:lnTo>
                    <a:lnTo>
                      <a:pt x="1015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85" name="Google Shape;17985;p19"/>
              <p:cNvSpPr/>
              <p:nvPr/>
            </p:nvSpPr>
            <p:spPr>
              <a:xfrm rot="-5400000">
                <a:off x="-535587" y="3232963"/>
                <a:ext cx="2538050" cy="14675"/>
              </a:xfrm>
              <a:custGeom>
                <a:avLst/>
                <a:gdLst/>
                <a:ahLst/>
                <a:cxnLst/>
                <a:rect l="l" t="t" r="r" b="b"/>
                <a:pathLst>
                  <a:path w="101522" h="587" extrusionOk="0">
                    <a:moveTo>
                      <a:pt x="1" y="0"/>
                    </a:moveTo>
                    <a:lnTo>
                      <a:pt x="1" y="587"/>
                    </a:lnTo>
                    <a:lnTo>
                      <a:pt x="101521" y="587"/>
                    </a:lnTo>
                    <a:lnTo>
                      <a:pt x="1015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86" name="Google Shape;17986;p19"/>
              <p:cNvSpPr/>
              <p:nvPr/>
            </p:nvSpPr>
            <p:spPr>
              <a:xfrm rot="-5400000">
                <a:off x="487038" y="2568463"/>
                <a:ext cx="200675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7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87" name="Google Shape;17987;p19"/>
              <p:cNvSpPr/>
              <p:nvPr/>
            </p:nvSpPr>
            <p:spPr>
              <a:xfrm rot="-5400000">
                <a:off x="523163" y="2676663"/>
                <a:ext cx="5700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53" extrusionOk="0">
                    <a:moveTo>
                      <a:pt x="685" y="1"/>
                    </a:moveTo>
                    <a:cubicBezTo>
                      <a:pt x="523" y="1"/>
                      <a:pt x="363" y="78"/>
                      <a:pt x="277" y="234"/>
                    </a:cubicBezTo>
                    <a:lnTo>
                      <a:pt x="139" y="458"/>
                    </a:lnTo>
                    <a:cubicBezTo>
                      <a:pt x="1" y="682"/>
                      <a:pt x="87" y="976"/>
                      <a:pt x="312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279" y="2253"/>
                    </a:lnTo>
                    <a:lnTo>
                      <a:pt x="2124" y="2011"/>
                    </a:lnTo>
                    <a:lnTo>
                      <a:pt x="1106" y="234"/>
                    </a:lnTo>
                    <a:cubicBezTo>
                      <a:pt x="1011" y="78"/>
                      <a:pt x="847" y="1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88" name="Google Shape;17988;p19"/>
              <p:cNvSpPr/>
              <p:nvPr/>
            </p:nvSpPr>
            <p:spPr>
              <a:xfrm rot="-5400000">
                <a:off x="615188" y="2654313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05" y="2745"/>
                    </a:cubicBezTo>
                    <a:lnTo>
                      <a:pt x="864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89" name="Google Shape;17989;p19"/>
              <p:cNvSpPr/>
              <p:nvPr/>
            </p:nvSpPr>
            <p:spPr>
              <a:xfrm rot="-5400000">
                <a:off x="525875" y="2654325"/>
                <a:ext cx="3412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5" extrusionOk="0">
                    <a:moveTo>
                      <a:pt x="622" y="0"/>
                    </a:moveTo>
                    <a:cubicBezTo>
                      <a:pt x="242" y="0"/>
                      <a:pt x="1" y="397"/>
                      <a:pt x="190" y="725"/>
                    </a:cubicBezTo>
                    <a:lnTo>
                      <a:pt x="1209" y="2486"/>
                    </a:lnTo>
                    <a:lnTo>
                      <a:pt x="1364" y="2744"/>
                    </a:lnTo>
                    <a:lnTo>
                      <a:pt x="1364" y="483"/>
                    </a:lnTo>
                    <a:cubicBezTo>
                      <a:pt x="1364" y="207"/>
                      <a:pt x="1140" y="0"/>
                      <a:pt x="8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90" name="Google Shape;17990;p19"/>
              <p:cNvSpPr/>
              <p:nvPr/>
            </p:nvSpPr>
            <p:spPr>
              <a:xfrm rot="-5400000">
                <a:off x="615413" y="26148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08" y="2745"/>
                      <a:pt x="484" y="2745"/>
                    </a:cubicBezTo>
                    <a:lnTo>
                      <a:pt x="743" y="2745"/>
                    </a:lnTo>
                    <a:cubicBezTo>
                      <a:pt x="1105" y="2745"/>
                      <a:pt x="1347" y="2331"/>
                      <a:pt x="1157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91" name="Google Shape;17991;p19"/>
              <p:cNvSpPr/>
              <p:nvPr/>
            </p:nvSpPr>
            <p:spPr>
              <a:xfrm rot="-5400000">
                <a:off x="568463" y="2607013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68" y="1139"/>
                    </a:lnTo>
                    <a:cubicBezTo>
                      <a:pt x="2041" y="1178"/>
                      <a:pt x="2121" y="1198"/>
                      <a:pt x="2200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45" y="742"/>
                    </a:lnTo>
                    <a:cubicBezTo>
                      <a:pt x="2935" y="414"/>
                      <a:pt x="2711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92" name="Google Shape;17992;p19"/>
              <p:cNvSpPr/>
              <p:nvPr/>
            </p:nvSpPr>
            <p:spPr>
              <a:xfrm rot="-5400000">
                <a:off x="594975" y="2604650"/>
                <a:ext cx="5655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66" extrusionOk="0">
                    <a:moveTo>
                      <a:pt x="0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7" y="2183"/>
                      <a:pt x="2002" y="2019"/>
                    </a:cubicBezTo>
                    <a:lnTo>
                      <a:pt x="2123" y="1812"/>
                    </a:lnTo>
                    <a:cubicBezTo>
                      <a:pt x="2261" y="1571"/>
                      <a:pt x="2192" y="1260"/>
                      <a:pt x="1951" y="113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93" name="Google Shape;17993;p19"/>
              <p:cNvSpPr/>
              <p:nvPr/>
            </p:nvSpPr>
            <p:spPr>
              <a:xfrm rot="-5400000">
                <a:off x="568350" y="27011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604" y="0"/>
                    </a:moveTo>
                    <a:cubicBezTo>
                      <a:pt x="242" y="0"/>
                      <a:pt x="0" y="414"/>
                      <a:pt x="190" y="725"/>
                    </a:cubicBezTo>
                    <a:lnTo>
                      <a:pt x="311" y="949"/>
                    </a:lnTo>
                    <a:cubicBezTo>
                      <a:pt x="404" y="1100"/>
                      <a:pt x="566" y="1189"/>
                      <a:pt x="737" y="1189"/>
                    </a:cubicBezTo>
                    <a:cubicBezTo>
                      <a:pt x="820" y="1189"/>
                      <a:pt x="905" y="1167"/>
                      <a:pt x="984" y="1122"/>
                    </a:cubicBezTo>
                    <a:lnTo>
                      <a:pt x="293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94" name="Google Shape;17994;p19"/>
              <p:cNvSpPr/>
              <p:nvPr/>
            </p:nvSpPr>
            <p:spPr>
              <a:xfrm rot="-5400000">
                <a:off x="594588" y="2676663"/>
                <a:ext cx="5700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53" extrusionOk="0">
                    <a:moveTo>
                      <a:pt x="2279" y="0"/>
                    </a:moveTo>
                    <a:lnTo>
                      <a:pt x="312" y="1139"/>
                    </a:lnTo>
                    <a:cubicBezTo>
                      <a:pt x="87" y="1260"/>
                      <a:pt x="1" y="1571"/>
                      <a:pt x="139" y="1795"/>
                    </a:cubicBezTo>
                    <a:lnTo>
                      <a:pt x="277" y="2019"/>
                    </a:lnTo>
                    <a:cubicBezTo>
                      <a:pt x="363" y="2175"/>
                      <a:pt x="523" y="2252"/>
                      <a:pt x="685" y="2252"/>
                    </a:cubicBezTo>
                    <a:cubicBezTo>
                      <a:pt x="847" y="2252"/>
                      <a:pt x="1011" y="2175"/>
                      <a:pt x="1106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95" name="Google Shape;17995;p19"/>
              <p:cNvSpPr/>
              <p:nvPr/>
            </p:nvSpPr>
            <p:spPr>
              <a:xfrm rot="-5400000">
                <a:off x="526100" y="261527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38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96" name="Google Shape;17996;p19"/>
              <p:cNvSpPr/>
              <p:nvPr/>
            </p:nvSpPr>
            <p:spPr>
              <a:xfrm rot="-5400000">
                <a:off x="533038" y="2607138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201" y="0"/>
                    </a:moveTo>
                    <a:cubicBezTo>
                      <a:pt x="2121" y="0"/>
                      <a:pt x="2041" y="21"/>
                      <a:pt x="1968" y="66"/>
                    </a:cubicBezTo>
                    <a:lnTo>
                      <a:pt x="381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711" y="1188"/>
                      <a:pt x="2935" y="791"/>
                      <a:pt x="2745" y="463"/>
                    </a:cubicBezTo>
                    <a:lnTo>
                      <a:pt x="2624" y="256"/>
                    </a:lnTo>
                    <a:cubicBezTo>
                      <a:pt x="2531" y="92"/>
                      <a:pt x="2367" y="0"/>
                      <a:pt x="22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97" name="Google Shape;17997;p19"/>
              <p:cNvSpPr/>
              <p:nvPr/>
            </p:nvSpPr>
            <p:spPr>
              <a:xfrm rot="-5400000">
                <a:off x="523438" y="2604863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8" y="2007"/>
                    </a:lnTo>
                    <a:lnTo>
                      <a:pt x="0" y="2249"/>
                    </a:lnTo>
                    <a:lnTo>
                      <a:pt x="380" y="2042"/>
                    </a:lnTo>
                    <a:lnTo>
                      <a:pt x="1951" y="1127"/>
                    </a:lnTo>
                    <a:cubicBezTo>
                      <a:pt x="2175" y="989"/>
                      <a:pt x="2261" y="696"/>
                      <a:pt x="2123" y="454"/>
                    </a:cubicBezTo>
                    <a:lnTo>
                      <a:pt x="2002" y="247"/>
                    </a:lnTo>
                    <a:cubicBezTo>
                      <a:pt x="1907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98" name="Google Shape;17998;p19"/>
              <p:cNvSpPr/>
              <p:nvPr/>
            </p:nvSpPr>
            <p:spPr>
              <a:xfrm rot="-5400000">
                <a:off x="533025" y="27011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737" y="0"/>
                    </a:moveTo>
                    <a:cubicBezTo>
                      <a:pt x="566" y="0"/>
                      <a:pt x="404" y="89"/>
                      <a:pt x="311" y="240"/>
                    </a:cubicBezTo>
                    <a:lnTo>
                      <a:pt x="190" y="464"/>
                    </a:lnTo>
                    <a:cubicBezTo>
                      <a:pt x="0" y="775"/>
                      <a:pt x="242" y="1189"/>
                      <a:pt x="604" y="1189"/>
                    </a:cubicBezTo>
                    <a:lnTo>
                      <a:pt x="2934" y="1189"/>
                    </a:lnTo>
                    <a:lnTo>
                      <a:pt x="1743" y="516"/>
                    </a:lnTo>
                    <a:lnTo>
                      <a:pt x="984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99" name="Google Shape;17999;p19"/>
              <p:cNvSpPr/>
              <p:nvPr/>
            </p:nvSpPr>
            <p:spPr>
              <a:xfrm rot="-5400000">
                <a:off x="557375" y="26388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192" y="0"/>
                    </a:moveTo>
                    <a:cubicBezTo>
                      <a:pt x="536" y="0"/>
                      <a:pt x="1" y="536"/>
                      <a:pt x="1" y="1209"/>
                    </a:cubicBezTo>
                    <a:cubicBezTo>
                      <a:pt x="1" y="1865"/>
                      <a:pt x="536" y="2400"/>
                      <a:pt x="1192" y="2400"/>
                    </a:cubicBezTo>
                    <a:cubicBezTo>
                      <a:pt x="1865" y="2400"/>
                      <a:pt x="2400" y="1865"/>
                      <a:pt x="2400" y="1209"/>
                    </a:cubicBezTo>
                    <a:cubicBezTo>
                      <a:pt x="2400" y="536"/>
                      <a:pt x="1865" y="0"/>
                      <a:pt x="119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00" name="Google Shape;18000;p19"/>
              <p:cNvSpPr/>
              <p:nvPr/>
            </p:nvSpPr>
            <p:spPr>
              <a:xfrm rot="-5400000">
                <a:off x="487250" y="3139975"/>
                <a:ext cx="2002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10" h="8026" extrusionOk="0">
                    <a:moveTo>
                      <a:pt x="7543" y="466"/>
                    </a:moveTo>
                    <a:lnTo>
                      <a:pt x="7543" y="7560"/>
                    </a:lnTo>
                    <a:lnTo>
                      <a:pt x="467" y="7560"/>
                    </a:lnTo>
                    <a:lnTo>
                      <a:pt x="467" y="466"/>
                    </a:lnTo>
                    <a:close/>
                    <a:moveTo>
                      <a:pt x="1" y="0"/>
                    </a:moveTo>
                    <a:lnTo>
                      <a:pt x="1" y="8026"/>
                    </a:lnTo>
                    <a:lnTo>
                      <a:pt x="8009" y="8026"/>
                    </a:lnTo>
                    <a:lnTo>
                      <a:pt x="80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01" name="Google Shape;18001;p19"/>
              <p:cNvSpPr/>
              <p:nvPr/>
            </p:nvSpPr>
            <p:spPr>
              <a:xfrm rot="-5400000">
                <a:off x="523175" y="3247950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682" y="1"/>
                    </a:moveTo>
                    <a:cubicBezTo>
                      <a:pt x="518" y="1"/>
                      <a:pt x="354" y="78"/>
                      <a:pt x="259" y="234"/>
                    </a:cubicBezTo>
                    <a:lnTo>
                      <a:pt x="138" y="458"/>
                    </a:lnTo>
                    <a:cubicBezTo>
                      <a:pt x="0" y="682"/>
                      <a:pt x="87" y="993"/>
                      <a:pt x="311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279" y="2253"/>
                    </a:lnTo>
                    <a:lnTo>
                      <a:pt x="2123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02" name="Google Shape;18002;p19"/>
              <p:cNvSpPr/>
              <p:nvPr/>
            </p:nvSpPr>
            <p:spPr>
              <a:xfrm rot="-5400000">
                <a:off x="615188" y="3225613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64" y="1"/>
                    </a:moveTo>
                    <a:lnTo>
                      <a:pt x="191" y="2020"/>
                    </a:lnTo>
                    <a:cubicBezTo>
                      <a:pt x="1" y="2331"/>
                      <a:pt x="243" y="2745"/>
                      <a:pt x="622" y="2745"/>
                    </a:cubicBezTo>
                    <a:lnTo>
                      <a:pt x="864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03" name="Google Shape;18003;p19"/>
              <p:cNvSpPr/>
              <p:nvPr/>
            </p:nvSpPr>
            <p:spPr>
              <a:xfrm rot="-5400000">
                <a:off x="525875" y="3225625"/>
                <a:ext cx="3412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5" extrusionOk="0">
                    <a:moveTo>
                      <a:pt x="622" y="0"/>
                    </a:moveTo>
                    <a:cubicBezTo>
                      <a:pt x="243" y="0"/>
                      <a:pt x="1" y="397"/>
                      <a:pt x="191" y="725"/>
                    </a:cubicBezTo>
                    <a:lnTo>
                      <a:pt x="1209" y="2486"/>
                    </a:lnTo>
                    <a:lnTo>
                      <a:pt x="1364" y="2744"/>
                    </a:lnTo>
                    <a:lnTo>
                      <a:pt x="1364" y="483"/>
                    </a:lnTo>
                    <a:cubicBezTo>
                      <a:pt x="1364" y="207"/>
                      <a:pt x="1140" y="0"/>
                      <a:pt x="8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04" name="Google Shape;18004;p19"/>
              <p:cNvSpPr/>
              <p:nvPr/>
            </p:nvSpPr>
            <p:spPr>
              <a:xfrm rot="-5400000">
                <a:off x="615200" y="318635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" y="1"/>
                    </a:moveTo>
                    <a:lnTo>
                      <a:pt x="1" y="2262"/>
                    </a:lnTo>
                    <a:cubicBezTo>
                      <a:pt x="1" y="2521"/>
                      <a:pt x="225" y="2745"/>
                      <a:pt x="501" y="2745"/>
                    </a:cubicBezTo>
                    <a:lnTo>
                      <a:pt x="743" y="2745"/>
                    </a:lnTo>
                    <a:cubicBezTo>
                      <a:pt x="1122" y="2745"/>
                      <a:pt x="1364" y="2331"/>
                      <a:pt x="1174" y="202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05" name="Google Shape;18005;p19"/>
              <p:cNvSpPr/>
              <p:nvPr/>
            </p:nvSpPr>
            <p:spPr>
              <a:xfrm rot="-5400000">
                <a:off x="568463" y="3178288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0" y="0"/>
                    </a:moveTo>
                    <a:lnTo>
                      <a:pt x="1951" y="1139"/>
                    </a:lnTo>
                    <a:cubicBezTo>
                      <a:pt x="2029" y="1178"/>
                      <a:pt x="2112" y="1198"/>
                      <a:pt x="2194" y="1198"/>
                    </a:cubicBezTo>
                    <a:cubicBezTo>
                      <a:pt x="2365" y="1198"/>
                      <a:pt x="2530" y="1113"/>
                      <a:pt x="2624" y="949"/>
                    </a:cubicBezTo>
                    <a:lnTo>
                      <a:pt x="2744" y="742"/>
                    </a:lnTo>
                    <a:cubicBezTo>
                      <a:pt x="2934" y="414"/>
                      <a:pt x="2693" y="17"/>
                      <a:pt x="2330" y="1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06" name="Google Shape;18006;p19"/>
              <p:cNvSpPr/>
              <p:nvPr/>
            </p:nvSpPr>
            <p:spPr>
              <a:xfrm rot="-5400000">
                <a:off x="594975" y="3175950"/>
                <a:ext cx="5655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66" extrusionOk="0">
                    <a:moveTo>
                      <a:pt x="1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8" y="2183"/>
                      <a:pt x="2003" y="2019"/>
                    </a:cubicBezTo>
                    <a:lnTo>
                      <a:pt x="2124" y="1812"/>
                    </a:lnTo>
                    <a:cubicBezTo>
                      <a:pt x="2262" y="1571"/>
                      <a:pt x="2193" y="1260"/>
                      <a:pt x="1951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07" name="Google Shape;18007;p19"/>
              <p:cNvSpPr/>
              <p:nvPr/>
            </p:nvSpPr>
            <p:spPr>
              <a:xfrm rot="-5400000">
                <a:off x="568350" y="32724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605" y="0"/>
                    </a:moveTo>
                    <a:cubicBezTo>
                      <a:pt x="242" y="0"/>
                      <a:pt x="1" y="414"/>
                      <a:pt x="190" y="725"/>
                    </a:cubicBezTo>
                    <a:lnTo>
                      <a:pt x="311" y="949"/>
                    </a:lnTo>
                    <a:cubicBezTo>
                      <a:pt x="404" y="1100"/>
                      <a:pt x="567" y="1189"/>
                      <a:pt x="737" y="1189"/>
                    </a:cubicBezTo>
                    <a:cubicBezTo>
                      <a:pt x="820" y="1189"/>
                      <a:pt x="905" y="1167"/>
                      <a:pt x="984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08" name="Google Shape;18008;p19"/>
              <p:cNvSpPr/>
              <p:nvPr/>
            </p:nvSpPr>
            <p:spPr>
              <a:xfrm rot="-5400000">
                <a:off x="594600" y="3247950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2279" y="0"/>
                    </a:moveTo>
                    <a:lnTo>
                      <a:pt x="311" y="1139"/>
                    </a:lnTo>
                    <a:cubicBezTo>
                      <a:pt x="87" y="1260"/>
                      <a:pt x="0" y="1571"/>
                      <a:pt x="138" y="1795"/>
                    </a:cubicBezTo>
                    <a:lnTo>
                      <a:pt x="259" y="2019"/>
                    </a:lnTo>
                    <a:cubicBezTo>
                      <a:pt x="354" y="2175"/>
                      <a:pt x="518" y="2252"/>
                      <a:pt x="682" y="2252"/>
                    </a:cubicBezTo>
                    <a:cubicBezTo>
                      <a:pt x="846" y="2252"/>
                      <a:pt x="1010" y="2175"/>
                      <a:pt x="1105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09" name="Google Shape;18009;p19"/>
              <p:cNvSpPr/>
              <p:nvPr/>
            </p:nvSpPr>
            <p:spPr>
              <a:xfrm rot="-5400000">
                <a:off x="525888" y="3186363"/>
                <a:ext cx="34100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5" extrusionOk="0">
                    <a:moveTo>
                      <a:pt x="501" y="0"/>
                    </a:moveTo>
                    <a:cubicBezTo>
                      <a:pt x="225" y="0"/>
                      <a:pt x="1" y="207"/>
                      <a:pt x="1" y="483"/>
                    </a:cubicBezTo>
                    <a:lnTo>
                      <a:pt x="1" y="2744"/>
                    </a:lnTo>
                    <a:lnTo>
                      <a:pt x="156" y="2486"/>
                    </a:lnTo>
                    <a:lnTo>
                      <a:pt x="1174" y="725"/>
                    </a:lnTo>
                    <a:cubicBezTo>
                      <a:pt x="1364" y="397"/>
                      <a:pt x="1122" y="0"/>
                      <a:pt x="7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10" name="Google Shape;18010;p19"/>
              <p:cNvSpPr/>
              <p:nvPr/>
            </p:nvSpPr>
            <p:spPr>
              <a:xfrm rot="-5400000">
                <a:off x="533038" y="3178413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195" y="0"/>
                    </a:moveTo>
                    <a:cubicBezTo>
                      <a:pt x="2112" y="0"/>
                      <a:pt x="2029" y="21"/>
                      <a:pt x="1951" y="66"/>
                    </a:cubicBezTo>
                    <a:lnTo>
                      <a:pt x="380" y="981"/>
                    </a:lnTo>
                    <a:lnTo>
                      <a:pt x="0" y="1188"/>
                    </a:lnTo>
                    <a:lnTo>
                      <a:pt x="2330" y="1188"/>
                    </a:lnTo>
                    <a:cubicBezTo>
                      <a:pt x="2693" y="1188"/>
                      <a:pt x="2934" y="791"/>
                      <a:pt x="2744" y="463"/>
                    </a:cubicBezTo>
                    <a:lnTo>
                      <a:pt x="2624" y="256"/>
                    </a:lnTo>
                    <a:cubicBezTo>
                      <a:pt x="2530" y="92"/>
                      <a:pt x="2366" y="0"/>
                      <a:pt x="21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11" name="Google Shape;18011;p19"/>
              <p:cNvSpPr/>
              <p:nvPr/>
            </p:nvSpPr>
            <p:spPr>
              <a:xfrm rot="-5400000">
                <a:off x="523438" y="3176163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9" y="2007"/>
                    </a:lnTo>
                    <a:lnTo>
                      <a:pt x="1" y="2249"/>
                    </a:lnTo>
                    <a:lnTo>
                      <a:pt x="380" y="2042"/>
                    </a:lnTo>
                    <a:lnTo>
                      <a:pt x="1951" y="1127"/>
                    </a:lnTo>
                    <a:cubicBezTo>
                      <a:pt x="2175" y="989"/>
                      <a:pt x="2262" y="696"/>
                      <a:pt x="2124" y="454"/>
                    </a:cubicBezTo>
                    <a:lnTo>
                      <a:pt x="2003" y="247"/>
                    </a:lnTo>
                    <a:cubicBezTo>
                      <a:pt x="1908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12" name="Google Shape;18012;p19"/>
              <p:cNvSpPr/>
              <p:nvPr/>
            </p:nvSpPr>
            <p:spPr>
              <a:xfrm rot="-5400000">
                <a:off x="533025" y="32724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1" y="240"/>
                    </a:cubicBezTo>
                    <a:lnTo>
                      <a:pt x="190" y="464"/>
                    </a:lnTo>
                    <a:cubicBezTo>
                      <a:pt x="1" y="775"/>
                      <a:pt x="242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4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13" name="Google Shape;18013;p19"/>
              <p:cNvSpPr/>
              <p:nvPr/>
            </p:nvSpPr>
            <p:spPr>
              <a:xfrm rot="-5400000">
                <a:off x="552325" y="3215125"/>
                <a:ext cx="70375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2815" h="2411" extrusionOk="0">
                    <a:moveTo>
                      <a:pt x="1606" y="0"/>
                    </a:moveTo>
                    <a:cubicBezTo>
                      <a:pt x="536" y="0"/>
                      <a:pt x="1" y="1295"/>
                      <a:pt x="760" y="2054"/>
                    </a:cubicBezTo>
                    <a:cubicBezTo>
                      <a:pt x="1006" y="2301"/>
                      <a:pt x="1309" y="2411"/>
                      <a:pt x="1605" y="2411"/>
                    </a:cubicBezTo>
                    <a:cubicBezTo>
                      <a:pt x="2223" y="2411"/>
                      <a:pt x="2814" y="1932"/>
                      <a:pt x="2814" y="1209"/>
                    </a:cubicBezTo>
                    <a:cubicBezTo>
                      <a:pt x="2814" y="536"/>
                      <a:pt x="2262" y="0"/>
                      <a:pt x="16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14" name="Google Shape;18014;p19"/>
              <p:cNvSpPr/>
              <p:nvPr/>
            </p:nvSpPr>
            <p:spPr>
              <a:xfrm rot="-5400000">
                <a:off x="487263" y="3711263"/>
                <a:ext cx="200225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09" h="8026" extrusionOk="0">
                    <a:moveTo>
                      <a:pt x="7542" y="466"/>
                    </a:moveTo>
                    <a:lnTo>
                      <a:pt x="7542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08" y="8026"/>
                    </a:lnTo>
                    <a:lnTo>
                      <a:pt x="800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15" name="Google Shape;18015;p19"/>
              <p:cNvSpPr/>
              <p:nvPr/>
            </p:nvSpPr>
            <p:spPr>
              <a:xfrm rot="-5400000">
                <a:off x="523388" y="38194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682" y="1"/>
                    </a:moveTo>
                    <a:cubicBezTo>
                      <a:pt x="518" y="1"/>
                      <a:pt x="354" y="78"/>
                      <a:pt x="259" y="234"/>
                    </a:cubicBezTo>
                    <a:lnTo>
                      <a:pt x="139" y="458"/>
                    </a:lnTo>
                    <a:cubicBezTo>
                      <a:pt x="1" y="682"/>
                      <a:pt x="70" y="993"/>
                      <a:pt x="311" y="1114"/>
                    </a:cubicBezTo>
                    <a:lnTo>
                      <a:pt x="1071" y="1563"/>
                    </a:lnTo>
                    <a:lnTo>
                      <a:pt x="2262" y="2253"/>
                    </a:lnTo>
                    <a:lnTo>
                      <a:pt x="2124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16" name="Google Shape;18016;p19"/>
              <p:cNvSpPr/>
              <p:nvPr/>
            </p:nvSpPr>
            <p:spPr>
              <a:xfrm rot="-5400000">
                <a:off x="615200" y="379690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0" y="2331"/>
                      <a:pt x="242" y="2745"/>
                      <a:pt x="604" y="2745"/>
                    </a:cubicBezTo>
                    <a:lnTo>
                      <a:pt x="863" y="2745"/>
                    </a:lnTo>
                    <a:cubicBezTo>
                      <a:pt x="1139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17" name="Google Shape;18017;p19"/>
              <p:cNvSpPr/>
              <p:nvPr/>
            </p:nvSpPr>
            <p:spPr>
              <a:xfrm rot="-5400000">
                <a:off x="526100" y="379712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604" y="0"/>
                    </a:moveTo>
                    <a:cubicBezTo>
                      <a:pt x="242" y="0"/>
                      <a:pt x="0" y="397"/>
                      <a:pt x="190" y="725"/>
                    </a:cubicBezTo>
                    <a:lnTo>
                      <a:pt x="1208" y="2486"/>
                    </a:lnTo>
                    <a:lnTo>
                      <a:pt x="1346" y="2744"/>
                    </a:lnTo>
                    <a:lnTo>
                      <a:pt x="1346" y="483"/>
                    </a:lnTo>
                    <a:cubicBezTo>
                      <a:pt x="1346" y="207"/>
                      <a:pt x="1139" y="0"/>
                      <a:pt x="8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18" name="Google Shape;18018;p19"/>
              <p:cNvSpPr/>
              <p:nvPr/>
            </p:nvSpPr>
            <p:spPr>
              <a:xfrm rot="-5400000">
                <a:off x="615188" y="3757638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" y="1"/>
                    </a:moveTo>
                    <a:lnTo>
                      <a:pt x="1" y="2262"/>
                    </a:lnTo>
                    <a:cubicBezTo>
                      <a:pt x="1" y="2521"/>
                      <a:pt x="225" y="2745"/>
                      <a:pt x="484" y="2745"/>
                    </a:cubicBezTo>
                    <a:lnTo>
                      <a:pt x="743" y="2745"/>
                    </a:lnTo>
                    <a:cubicBezTo>
                      <a:pt x="1123" y="2745"/>
                      <a:pt x="1364" y="2331"/>
                      <a:pt x="1174" y="202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19" name="Google Shape;18019;p19"/>
              <p:cNvSpPr/>
              <p:nvPr/>
            </p:nvSpPr>
            <p:spPr>
              <a:xfrm rot="-5400000">
                <a:off x="568513" y="3749638"/>
                <a:ext cx="732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1" h="1198" extrusionOk="0">
                    <a:moveTo>
                      <a:pt x="0" y="0"/>
                    </a:moveTo>
                    <a:lnTo>
                      <a:pt x="1951" y="1139"/>
                    </a:lnTo>
                    <a:cubicBezTo>
                      <a:pt x="2029" y="1178"/>
                      <a:pt x="2112" y="1198"/>
                      <a:pt x="2194" y="1198"/>
                    </a:cubicBezTo>
                    <a:cubicBezTo>
                      <a:pt x="2366" y="1198"/>
                      <a:pt x="2530" y="1113"/>
                      <a:pt x="2624" y="949"/>
                    </a:cubicBezTo>
                    <a:lnTo>
                      <a:pt x="2745" y="742"/>
                    </a:lnTo>
                    <a:cubicBezTo>
                      <a:pt x="2931" y="421"/>
                      <a:pt x="2703" y="17"/>
                      <a:pt x="2336" y="17"/>
                    </a:cubicBezTo>
                    <a:cubicBezTo>
                      <a:pt x="2329" y="17"/>
                      <a:pt x="2321" y="17"/>
                      <a:pt x="2313" y="1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20" name="Google Shape;18020;p19"/>
              <p:cNvSpPr/>
              <p:nvPr/>
            </p:nvSpPr>
            <p:spPr>
              <a:xfrm rot="-5400000">
                <a:off x="594763" y="3747463"/>
                <a:ext cx="569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66" extrusionOk="0">
                    <a:moveTo>
                      <a:pt x="1" y="0"/>
                    </a:moveTo>
                    <a:lnTo>
                      <a:pt x="1174" y="2019"/>
                    </a:lnTo>
                    <a:cubicBezTo>
                      <a:pt x="1269" y="2183"/>
                      <a:pt x="1433" y="2265"/>
                      <a:pt x="1595" y="2265"/>
                    </a:cubicBezTo>
                    <a:cubicBezTo>
                      <a:pt x="1757" y="2265"/>
                      <a:pt x="1916" y="2183"/>
                      <a:pt x="2003" y="2019"/>
                    </a:cubicBezTo>
                    <a:lnTo>
                      <a:pt x="2141" y="1812"/>
                    </a:lnTo>
                    <a:cubicBezTo>
                      <a:pt x="2279" y="1571"/>
                      <a:pt x="2210" y="1260"/>
                      <a:pt x="1968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21" name="Google Shape;18021;p19"/>
              <p:cNvSpPr/>
              <p:nvPr/>
            </p:nvSpPr>
            <p:spPr>
              <a:xfrm rot="-5400000">
                <a:off x="568338" y="3843763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622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5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22" name="Google Shape;18022;p19"/>
              <p:cNvSpPr/>
              <p:nvPr/>
            </p:nvSpPr>
            <p:spPr>
              <a:xfrm rot="-5400000">
                <a:off x="594813" y="38194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2262" y="0"/>
                    </a:moveTo>
                    <a:lnTo>
                      <a:pt x="311" y="1139"/>
                    </a:lnTo>
                    <a:cubicBezTo>
                      <a:pt x="70" y="1260"/>
                      <a:pt x="1" y="1571"/>
                      <a:pt x="139" y="1795"/>
                    </a:cubicBezTo>
                    <a:lnTo>
                      <a:pt x="259" y="2019"/>
                    </a:lnTo>
                    <a:cubicBezTo>
                      <a:pt x="354" y="2175"/>
                      <a:pt x="518" y="2252"/>
                      <a:pt x="682" y="2252"/>
                    </a:cubicBezTo>
                    <a:cubicBezTo>
                      <a:pt x="846" y="2252"/>
                      <a:pt x="1010" y="2175"/>
                      <a:pt x="1105" y="2019"/>
                    </a:cubicBezTo>
                    <a:lnTo>
                      <a:pt x="226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23" name="Google Shape;18023;p19"/>
              <p:cNvSpPr/>
              <p:nvPr/>
            </p:nvSpPr>
            <p:spPr>
              <a:xfrm rot="-5400000">
                <a:off x="525913" y="3757688"/>
                <a:ext cx="340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2746" extrusionOk="0">
                    <a:moveTo>
                      <a:pt x="766" y="1"/>
                    </a:moveTo>
                    <a:cubicBezTo>
                      <a:pt x="758" y="1"/>
                      <a:pt x="751" y="1"/>
                      <a:pt x="743" y="1"/>
                    </a:cubicBezTo>
                    <a:lnTo>
                      <a:pt x="484" y="1"/>
                    </a:lnTo>
                    <a:cubicBezTo>
                      <a:pt x="208" y="1"/>
                      <a:pt x="1" y="225"/>
                      <a:pt x="1" y="484"/>
                    </a:cubicBezTo>
                    <a:lnTo>
                      <a:pt x="1" y="2745"/>
                    </a:lnTo>
                    <a:lnTo>
                      <a:pt x="156" y="2487"/>
                    </a:lnTo>
                    <a:lnTo>
                      <a:pt x="1174" y="726"/>
                    </a:lnTo>
                    <a:cubicBezTo>
                      <a:pt x="1360" y="405"/>
                      <a:pt x="1132" y="1"/>
                      <a:pt x="7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24" name="Google Shape;18024;p19"/>
              <p:cNvSpPr/>
              <p:nvPr/>
            </p:nvSpPr>
            <p:spPr>
              <a:xfrm rot="-5400000">
                <a:off x="532875" y="3749525"/>
                <a:ext cx="737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49" h="1189" extrusionOk="0">
                    <a:moveTo>
                      <a:pt x="2204" y="0"/>
                    </a:moveTo>
                    <a:cubicBezTo>
                      <a:pt x="2122" y="0"/>
                      <a:pt x="2041" y="21"/>
                      <a:pt x="1968" y="66"/>
                    </a:cubicBezTo>
                    <a:lnTo>
                      <a:pt x="380" y="981"/>
                    </a:lnTo>
                    <a:lnTo>
                      <a:pt x="0" y="1188"/>
                    </a:lnTo>
                    <a:lnTo>
                      <a:pt x="2331" y="1188"/>
                    </a:lnTo>
                    <a:cubicBezTo>
                      <a:pt x="2338" y="1188"/>
                      <a:pt x="2346" y="1188"/>
                      <a:pt x="2353" y="1188"/>
                    </a:cubicBezTo>
                    <a:cubicBezTo>
                      <a:pt x="2720" y="1188"/>
                      <a:pt x="2948" y="784"/>
                      <a:pt x="2762" y="463"/>
                    </a:cubicBezTo>
                    <a:lnTo>
                      <a:pt x="2624" y="256"/>
                    </a:lnTo>
                    <a:cubicBezTo>
                      <a:pt x="2542" y="92"/>
                      <a:pt x="2374" y="0"/>
                      <a:pt x="22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25" name="Google Shape;18025;p19"/>
              <p:cNvSpPr/>
              <p:nvPr/>
            </p:nvSpPr>
            <p:spPr>
              <a:xfrm rot="-5400000">
                <a:off x="523225" y="3747675"/>
                <a:ext cx="56975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49" extrusionOk="0">
                    <a:moveTo>
                      <a:pt x="1597" y="1"/>
                    </a:moveTo>
                    <a:cubicBezTo>
                      <a:pt x="1433" y="1"/>
                      <a:pt x="1269" y="83"/>
                      <a:pt x="1174" y="247"/>
                    </a:cubicBezTo>
                    <a:lnTo>
                      <a:pt x="156" y="2007"/>
                    </a:lnTo>
                    <a:lnTo>
                      <a:pt x="1" y="2249"/>
                    </a:lnTo>
                    <a:lnTo>
                      <a:pt x="380" y="2042"/>
                    </a:lnTo>
                    <a:lnTo>
                      <a:pt x="1968" y="1127"/>
                    </a:lnTo>
                    <a:cubicBezTo>
                      <a:pt x="2193" y="989"/>
                      <a:pt x="2279" y="696"/>
                      <a:pt x="2141" y="454"/>
                    </a:cubicBezTo>
                    <a:lnTo>
                      <a:pt x="2020" y="247"/>
                    </a:lnTo>
                    <a:cubicBezTo>
                      <a:pt x="1925" y="83"/>
                      <a:pt x="1761" y="1"/>
                      <a:pt x="1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26" name="Google Shape;18026;p19"/>
              <p:cNvSpPr/>
              <p:nvPr/>
            </p:nvSpPr>
            <p:spPr>
              <a:xfrm rot="-5400000">
                <a:off x="533013" y="3843763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2" y="240"/>
                    </a:cubicBezTo>
                    <a:lnTo>
                      <a:pt x="191" y="464"/>
                    </a:lnTo>
                    <a:cubicBezTo>
                      <a:pt x="1" y="775"/>
                      <a:pt x="225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5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27" name="Google Shape;18027;p19"/>
              <p:cNvSpPr/>
              <p:nvPr/>
            </p:nvSpPr>
            <p:spPr>
              <a:xfrm rot="-5400000">
                <a:off x="557375" y="37818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208" y="0"/>
                    </a:moveTo>
                    <a:cubicBezTo>
                      <a:pt x="535" y="0"/>
                      <a:pt x="0" y="536"/>
                      <a:pt x="0" y="1209"/>
                    </a:cubicBezTo>
                    <a:cubicBezTo>
                      <a:pt x="0" y="1865"/>
                      <a:pt x="535" y="2400"/>
                      <a:pt x="1208" y="2400"/>
                    </a:cubicBezTo>
                    <a:cubicBezTo>
                      <a:pt x="1864" y="2400"/>
                      <a:pt x="2399" y="1865"/>
                      <a:pt x="2399" y="1209"/>
                    </a:cubicBezTo>
                    <a:cubicBezTo>
                      <a:pt x="2399" y="536"/>
                      <a:pt x="1864" y="0"/>
                      <a:pt x="12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28" name="Google Shape;18028;p19"/>
              <p:cNvSpPr/>
              <p:nvPr/>
            </p:nvSpPr>
            <p:spPr>
              <a:xfrm rot="-5400000">
                <a:off x="487050" y="4282775"/>
                <a:ext cx="2006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83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29" name="Google Shape;18029;p19"/>
              <p:cNvSpPr/>
              <p:nvPr/>
            </p:nvSpPr>
            <p:spPr>
              <a:xfrm rot="-5400000">
                <a:off x="523388" y="43907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683" y="1"/>
                    </a:moveTo>
                    <a:cubicBezTo>
                      <a:pt x="519" y="1"/>
                      <a:pt x="355" y="78"/>
                      <a:pt x="260" y="234"/>
                    </a:cubicBezTo>
                    <a:lnTo>
                      <a:pt x="139" y="458"/>
                    </a:lnTo>
                    <a:cubicBezTo>
                      <a:pt x="1" y="682"/>
                      <a:pt x="70" y="993"/>
                      <a:pt x="312" y="1114"/>
                    </a:cubicBezTo>
                    <a:lnTo>
                      <a:pt x="1071" y="1563"/>
                    </a:lnTo>
                    <a:lnTo>
                      <a:pt x="2262" y="2253"/>
                    </a:lnTo>
                    <a:lnTo>
                      <a:pt x="2124" y="2011"/>
                    </a:lnTo>
                    <a:lnTo>
                      <a:pt x="1106" y="234"/>
                    </a:lnTo>
                    <a:cubicBezTo>
                      <a:pt x="1011" y="78"/>
                      <a:pt x="847" y="1"/>
                      <a:pt x="6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30" name="Google Shape;18030;p19"/>
              <p:cNvSpPr/>
              <p:nvPr/>
            </p:nvSpPr>
            <p:spPr>
              <a:xfrm rot="-5400000">
                <a:off x="615188" y="4368188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47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22" y="2745"/>
                    </a:cubicBezTo>
                    <a:lnTo>
                      <a:pt x="881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31" name="Google Shape;18031;p19"/>
              <p:cNvSpPr/>
              <p:nvPr/>
            </p:nvSpPr>
            <p:spPr>
              <a:xfrm rot="-5400000">
                <a:off x="526138" y="4368363"/>
                <a:ext cx="335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2746" extrusionOk="0">
                    <a:moveTo>
                      <a:pt x="595" y="1"/>
                    </a:moveTo>
                    <a:cubicBezTo>
                      <a:pt x="229" y="1"/>
                      <a:pt x="0" y="405"/>
                      <a:pt x="186" y="726"/>
                    </a:cubicBezTo>
                    <a:lnTo>
                      <a:pt x="1205" y="2487"/>
                    </a:lnTo>
                    <a:lnTo>
                      <a:pt x="1343" y="2745"/>
                    </a:lnTo>
                    <a:lnTo>
                      <a:pt x="1343" y="484"/>
                    </a:lnTo>
                    <a:cubicBezTo>
                      <a:pt x="1343" y="225"/>
                      <a:pt x="1136" y="1"/>
                      <a:pt x="877" y="1"/>
                    </a:cubicBezTo>
                    <a:lnTo>
                      <a:pt x="618" y="1"/>
                    </a:lnTo>
                    <a:cubicBezTo>
                      <a:pt x="610" y="1"/>
                      <a:pt x="603" y="1"/>
                      <a:pt x="5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32" name="Google Shape;18032;p19"/>
              <p:cNvSpPr/>
              <p:nvPr/>
            </p:nvSpPr>
            <p:spPr>
              <a:xfrm rot="-5400000">
                <a:off x="615413" y="43291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25" y="2745"/>
                      <a:pt x="483" y="2745"/>
                    </a:cubicBezTo>
                    <a:lnTo>
                      <a:pt x="742" y="2745"/>
                    </a:lnTo>
                    <a:cubicBezTo>
                      <a:pt x="1122" y="2745"/>
                      <a:pt x="1346" y="2331"/>
                      <a:pt x="1174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33" name="Google Shape;18033;p19"/>
              <p:cNvSpPr/>
              <p:nvPr/>
            </p:nvSpPr>
            <p:spPr>
              <a:xfrm rot="-5400000">
                <a:off x="568463" y="4320888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51" y="1139"/>
                    </a:lnTo>
                    <a:cubicBezTo>
                      <a:pt x="2029" y="1178"/>
                      <a:pt x="2113" y="1198"/>
                      <a:pt x="2194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45" y="742"/>
                    </a:lnTo>
                    <a:cubicBezTo>
                      <a:pt x="2935" y="414"/>
                      <a:pt x="2693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34" name="Google Shape;18034;p19"/>
              <p:cNvSpPr/>
              <p:nvPr/>
            </p:nvSpPr>
            <p:spPr>
              <a:xfrm rot="-5400000">
                <a:off x="594763" y="4318738"/>
                <a:ext cx="569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66" extrusionOk="0">
                    <a:moveTo>
                      <a:pt x="0" y="0"/>
                    </a:moveTo>
                    <a:lnTo>
                      <a:pt x="1174" y="2019"/>
                    </a:lnTo>
                    <a:cubicBezTo>
                      <a:pt x="1269" y="2183"/>
                      <a:pt x="1433" y="2265"/>
                      <a:pt x="1594" y="2265"/>
                    </a:cubicBezTo>
                    <a:cubicBezTo>
                      <a:pt x="1756" y="2265"/>
                      <a:pt x="1916" y="2183"/>
                      <a:pt x="2002" y="2019"/>
                    </a:cubicBezTo>
                    <a:lnTo>
                      <a:pt x="2140" y="1812"/>
                    </a:lnTo>
                    <a:cubicBezTo>
                      <a:pt x="2278" y="1571"/>
                      <a:pt x="2192" y="1260"/>
                      <a:pt x="1968" y="113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35" name="Google Shape;18035;p19"/>
              <p:cNvSpPr/>
              <p:nvPr/>
            </p:nvSpPr>
            <p:spPr>
              <a:xfrm rot="-5400000">
                <a:off x="568125" y="4415275"/>
                <a:ext cx="738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53" h="1189" extrusionOk="0">
                    <a:moveTo>
                      <a:pt x="622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6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36" name="Google Shape;18036;p19"/>
              <p:cNvSpPr/>
              <p:nvPr/>
            </p:nvSpPr>
            <p:spPr>
              <a:xfrm rot="-5400000">
                <a:off x="594813" y="43907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2262" y="0"/>
                    </a:moveTo>
                    <a:lnTo>
                      <a:pt x="312" y="1139"/>
                    </a:lnTo>
                    <a:cubicBezTo>
                      <a:pt x="70" y="1260"/>
                      <a:pt x="1" y="1571"/>
                      <a:pt x="139" y="1795"/>
                    </a:cubicBezTo>
                    <a:lnTo>
                      <a:pt x="260" y="2019"/>
                    </a:lnTo>
                    <a:cubicBezTo>
                      <a:pt x="355" y="2175"/>
                      <a:pt x="519" y="2252"/>
                      <a:pt x="683" y="2252"/>
                    </a:cubicBezTo>
                    <a:cubicBezTo>
                      <a:pt x="847" y="2252"/>
                      <a:pt x="1011" y="2175"/>
                      <a:pt x="1106" y="2019"/>
                    </a:cubicBezTo>
                    <a:lnTo>
                      <a:pt x="226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37" name="Google Shape;18037;p19"/>
              <p:cNvSpPr/>
              <p:nvPr/>
            </p:nvSpPr>
            <p:spPr>
              <a:xfrm rot="-5400000">
                <a:off x="526100" y="4329150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55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38" name="Google Shape;18038;p19"/>
              <p:cNvSpPr/>
              <p:nvPr/>
            </p:nvSpPr>
            <p:spPr>
              <a:xfrm rot="-5400000">
                <a:off x="533038" y="4321013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195" y="0"/>
                    </a:moveTo>
                    <a:cubicBezTo>
                      <a:pt x="2113" y="0"/>
                      <a:pt x="2029" y="21"/>
                      <a:pt x="1951" y="66"/>
                    </a:cubicBezTo>
                    <a:lnTo>
                      <a:pt x="381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693" y="1188"/>
                      <a:pt x="2935" y="791"/>
                      <a:pt x="2745" y="463"/>
                    </a:cubicBezTo>
                    <a:lnTo>
                      <a:pt x="2624" y="256"/>
                    </a:lnTo>
                    <a:cubicBezTo>
                      <a:pt x="2531" y="92"/>
                      <a:pt x="2367" y="0"/>
                      <a:pt x="21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39" name="Google Shape;18039;p19"/>
              <p:cNvSpPr/>
              <p:nvPr/>
            </p:nvSpPr>
            <p:spPr>
              <a:xfrm rot="-5400000">
                <a:off x="523225" y="4318950"/>
                <a:ext cx="56975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49" extrusionOk="0">
                    <a:moveTo>
                      <a:pt x="1594" y="1"/>
                    </a:moveTo>
                    <a:cubicBezTo>
                      <a:pt x="1433" y="1"/>
                      <a:pt x="1269" y="83"/>
                      <a:pt x="1174" y="247"/>
                    </a:cubicBezTo>
                    <a:lnTo>
                      <a:pt x="155" y="2007"/>
                    </a:lnTo>
                    <a:lnTo>
                      <a:pt x="0" y="2249"/>
                    </a:lnTo>
                    <a:lnTo>
                      <a:pt x="380" y="2042"/>
                    </a:lnTo>
                    <a:lnTo>
                      <a:pt x="1968" y="1127"/>
                    </a:lnTo>
                    <a:cubicBezTo>
                      <a:pt x="2192" y="989"/>
                      <a:pt x="2278" y="696"/>
                      <a:pt x="2140" y="454"/>
                    </a:cubicBezTo>
                    <a:lnTo>
                      <a:pt x="2002" y="247"/>
                    </a:lnTo>
                    <a:cubicBezTo>
                      <a:pt x="1916" y="83"/>
                      <a:pt x="1756" y="1"/>
                      <a:pt x="15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40" name="Google Shape;18040;p19"/>
              <p:cNvSpPr/>
              <p:nvPr/>
            </p:nvSpPr>
            <p:spPr>
              <a:xfrm rot="-5400000">
                <a:off x="532800" y="4415275"/>
                <a:ext cx="738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53" h="1189" extrusionOk="0">
                    <a:moveTo>
                      <a:pt x="755" y="0"/>
                    </a:moveTo>
                    <a:cubicBezTo>
                      <a:pt x="584" y="0"/>
                      <a:pt x="422" y="89"/>
                      <a:pt x="329" y="240"/>
                    </a:cubicBezTo>
                    <a:lnTo>
                      <a:pt x="208" y="464"/>
                    </a:lnTo>
                    <a:cubicBezTo>
                      <a:pt x="1" y="775"/>
                      <a:pt x="243" y="1189"/>
                      <a:pt x="622" y="1189"/>
                    </a:cubicBezTo>
                    <a:lnTo>
                      <a:pt x="2952" y="1189"/>
                    </a:lnTo>
                    <a:lnTo>
                      <a:pt x="1761" y="516"/>
                    </a:lnTo>
                    <a:lnTo>
                      <a:pt x="1002" y="67"/>
                    </a:lnTo>
                    <a:cubicBezTo>
                      <a:pt x="923" y="22"/>
                      <a:pt x="838" y="0"/>
                      <a:pt x="7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41" name="Google Shape;18041;p19"/>
              <p:cNvSpPr/>
              <p:nvPr/>
            </p:nvSpPr>
            <p:spPr>
              <a:xfrm rot="-5400000">
                <a:off x="557375" y="43531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209" y="0"/>
                    </a:moveTo>
                    <a:cubicBezTo>
                      <a:pt x="535" y="0"/>
                      <a:pt x="0" y="536"/>
                      <a:pt x="0" y="1209"/>
                    </a:cubicBezTo>
                    <a:cubicBezTo>
                      <a:pt x="0" y="1865"/>
                      <a:pt x="535" y="2400"/>
                      <a:pt x="1209" y="2400"/>
                    </a:cubicBezTo>
                    <a:cubicBezTo>
                      <a:pt x="1864" y="2400"/>
                      <a:pt x="2399" y="1865"/>
                      <a:pt x="2399" y="1209"/>
                    </a:cubicBezTo>
                    <a:cubicBezTo>
                      <a:pt x="2399" y="536"/>
                      <a:pt x="1864" y="0"/>
                      <a:pt x="120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42" name="Google Shape;18042;p19"/>
              <p:cNvSpPr/>
              <p:nvPr/>
            </p:nvSpPr>
            <p:spPr>
              <a:xfrm rot="-5400000">
                <a:off x="487050" y="1997175"/>
                <a:ext cx="2006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43" name="Google Shape;18043;p19"/>
              <p:cNvSpPr/>
              <p:nvPr/>
            </p:nvSpPr>
            <p:spPr>
              <a:xfrm rot="-5400000">
                <a:off x="523175" y="2105375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685" y="1"/>
                    </a:moveTo>
                    <a:cubicBezTo>
                      <a:pt x="523" y="1"/>
                      <a:pt x="363" y="78"/>
                      <a:pt x="277" y="234"/>
                    </a:cubicBezTo>
                    <a:lnTo>
                      <a:pt x="139" y="458"/>
                    </a:lnTo>
                    <a:cubicBezTo>
                      <a:pt x="1" y="682"/>
                      <a:pt x="87" y="976"/>
                      <a:pt x="311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124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44" name="Google Shape;18044;p19"/>
              <p:cNvSpPr/>
              <p:nvPr/>
            </p:nvSpPr>
            <p:spPr>
              <a:xfrm rot="-5400000">
                <a:off x="615200" y="208260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05" y="2745"/>
                    </a:cubicBezTo>
                    <a:lnTo>
                      <a:pt x="863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45" name="Google Shape;18045;p19"/>
              <p:cNvSpPr/>
              <p:nvPr/>
            </p:nvSpPr>
            <p:spPr>
              <a:xfrm rot="-5400000">
                <a:off x="526100" y="208282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605" y="0"/>
                    </a:moveTo>
                    <a:cubicBezTo>
                      <a:pt x="225" y="0"/>
                      <a:pt x="1" y="397"/>
                      <a:pt x="173" y="725"/>
                    </a:cubicBezTo>
                    <a:lnTo>
                      <a:pt x="1209" y="2486"/>
                    </a:lnTo>
                    <a:lnTo>
                      <a:pt x="1347" y="2744"/>
                    </a:lnTo>
                    <a:lnTo>
                      <a:pt x="1347" y="483"/>
                    </a:lnTo>
                    <a:cubicBezTo>
                      <a:pt x="1347" y="207"/>
                      <a:pt x="1122" y="0"/>
                      <a:pt x="8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46" name="Google Shape;18046;p19"/>
              <p:cNvSpPr/>
              <p:nvPr/>
            </p:nvSpPr>
            <p:spPr>
              <a:xfrm rot="-5400000">
                <a:off x="615413" y="20435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07" y="2745"/>
                      <a:pt x="483" y="2745"/>
                    </a:cubicBezTo>
                    <a:lnTo>
                      <a:pt x="742" y="2745"/>
                    </a:lnTo>
                    <a:cubicBezTo>
                      <a:pt x="1105" y="2745"/>
                      <a:pt x="1346" y="2331"/>
                      <a:pt x="1157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47" name="Google Shape;18047;p19"/>
              <p:cNvSpPr/>
              <p:nvPr/>
            </p:nvSpPr>
            <p:spPr>
              <a:xfrm rot="-5400000">
                <a:off x="568463" y="2035713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68" y="1139"/>
                    </a:lnTo>
                    <a:cubicBezTo>
                      <a:pt x="2041" y="1178"/>
                      <a:pt x="2120" y="1198"/>
                      <a:pt x="2200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62" y="742"/>
                    </a:lnTo>
                    <a:cubicBezTo>
                      <a:pt x="2935" y="414"/>
                      <a:pt x="2710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48" name="Google Shape;18048;p19"/>
              <p:cNvSpPr/>
              <p:nvPr/>
            </p:nvSpPr>
            <p:spPr>
              <a:xfrm rot="-5400000">
                <a:off x="594750" y="2033150"/>
                <a:ext cx="5700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66" extrusionOk="0">
                    <a:moveTo>
                      <a:pt x="1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8" y="2183"/>
                      <a:pt x="2003" y="2019"/>
                    </a:cubicBezTo>
                    <a:lnTo>
                      <a:pt x="2141" y="1812"/>
                    </a:lnTo>
                    <a:cubicBezTo>
                      <a:pt x="2279" y="1571"/>
                      <a:pt x="2193" y="1260"/>
                      <a:pt x="1951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49" name="Google Shape;18049;p19"/>
              <p:cNvSpPr/>
              <p:nvPr/>
            </p:nvSpPr>
            <p:spPr>
              <a:xfrm rot="-5400000">
                <a:off x="568338" y="2129888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605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6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50" name="Google Shape;18050;p19"/>
              <p:cNvSpPr/>
              <p:nvPr/>
            </p:nvSpPr>
            <p:spPr>
              <a:xfrm rot="-5400000">
                <a:off x="594600" y="2105375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2279" y="0"/>
                    </a:moveTo>
                    <a:lnTo>
                      <a:pt x="329" y="1139"/>
                    </a:lnTo>
                    <a:cubicBezTo>
                      <a:pt x="87" y="1260"/>
                      <a:pt x="1" y="1571"/>
                      <a:pt x="139" y="1795"/>
                    </a:cubicBezTo>
                    <a:lnTo>
                      <a:pt x="277" y="2019"/>
                    </a:lnTo>
                    <a:cubicBezTo>
                      <a:pt x="372" y="2175"/>
                      <a:pt x="536" y="2252"/>
                      <a:pt x="697" y="2252"/>
                    </a:cubicBezTo>
                    <a:cubicBezTo>
                      <a:pt x="859" y="2252"/>
                      <a:pt x="1019" y="2175"/>
                      <a:pt x="1105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51" name="Google Shape;18051;p19"/>
              <p:cNvSpPr/>
              <p:nvPr/>
            </p:nvSpPr>
            <p:spPr>
              <a:xfrm rot="-5400000">
                <a:off x="526100" y="2043550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38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52" name="Google Shape;18052;p19"/>
              <p:cNvSpPr/>
              <p:nvPr/>
            </p:nvSpPr>
            <p:spPr>
              <a:xfrm rot="-5400000">
                <a:off x="533038" y="2035838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200" y="0"/>
                    </a:moveTo>
                    <a:cubicBezTo>
                      <a:pt x="2121" y="0"/>
                      <a:pt x="2041" y="21"/>
                      <a:pt x="1968" y="66"/>
                    </a:cubicBezTo>
                    <a:lnTo>
                      <a:pt x="380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710" y="1188"/>
                      <a:pt x="2935" y="791"/>
                      <a:pt x="2762" y="463"/>
                    </a:cubicBezTo>
                    <a:lnTo>
                      <a:pt x="2624" y="256"/>
                    </a:lnTo>
                    <a:cubicBezTo>
                      <a:pt x="2531" y="92"/>
                      <a:pt x="2366" y="0"/>
                      <a:pt x="2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53" name="Google Shape;18053;p19"/>
              <p:cNvSpPr/>
              <p:nvPr/>
            </p:nvSpPr>
            <p:spPr>
              <a:xfrm rot="-5400000">
                <a:off x="523438" y="2033588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9" y="2007"/>
                    </a:lnTo>
                    <a:lnTo>
                      <a:pt x="1" y="2249"/>
                    </a:lnTo>
                    <a:lnTo>
                      <a:pt x="381" y="2042"/>
                    </a:lnTo>
                    <a:lnTo>
                      <a:pt x="1951" y="1127"/>
                    </a:lnTo>
                    <a:cubicBezTo>
                      <a:pt x="2193" y="989"/>
                      <a:pt x="2262" y="696"/>
                      <a:pt x="2124" y="454"/>
                    </a:cubicBezTo>
                    <a:lnTo>
                      <a:pt x="2003" y="247"/>
                    </a:lnTo>
                    <a:cubicBezTo>
                      <a:pt x="1908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54" name="Google Shape;18054;p19"/>
              <p:cNvSpPr/>
              <p:nvPr/>
            </p:nvSpPr>
            <p:spPr>
              <a:xfrm rot="-5400000">
                <a:off x="533013" y="2129888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2" y="240"/>
                    </a:cubicBezTo>
                    <a:lnTo>
                      <a:pt x="191" y="464"/>
                    </a:lnTo>
                    <a:cubicBezTo>
                      <a:pt x="1" y="775"/>
                      <a:pt x="225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5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55" name="Google Shape;18055;p19"/>
              <p:cNvSpPr/>
              <p:nvPr/>
            </p:nvSpPr>
            <p:spPr>
              <a:xfrm rot="-5400000">
                <a:off x="552338" y="2072538"/>
                <a:ext cx="70350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2814" h="2411" extrusionOk="0">
                    <a:moveTo>
                      <a:pt x="1605" y="0"/>
                    </a:moveTo>
                    <a:cubicBezTo>
                      <a:pt x="535" y="0"/>
                      <a:pt x="0" y="1295"/>
                      <a:pt x="760" y="2054"/>
                    </a:cubicBezTo>
                    <a:cubicBezTo>
                      <a:pt x="1006" y="2301"/>
                      <a:pt x="1308" y="2411"/>
                      <a:pt x="1604" y="2411"/>
                    </a:cubicBezTo>
                    <a:cubicBezTo>
                      <a:pt x="2222" y="2411"/>
                      <a:pt x="2813" y="1932"/>
                      <a:pt x="2813" y="1209"/>
                    </a:cubicBezTo>
                    <a:cubicBezTo>
                      <a:pt x="2813" y="536"/>
                      <a:pt x="2261" y="0"/>
                      <a:pt x="16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56" name="Google Shape;18056;p19"/>
              <p:cNvSpPr/>
              <p:nvPr/>
            </p:nvSpPr>
            <p:spPr>
              <a:xfrm rot="-5400000">
                <a:off x="510888" y="2963813"/>
                <a:ext cx="67775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702" extrusionOk="0">
                    <a:moveTo>
                      <a:pt x="812" y="0"/>
                    </a:moveTo>
                    <a:cubicBezTo>
                      <a:pt x="618" y="0"/>
                      <a:pt x="423" y="95"/>
                      <a:pt x="311" y="285"/>
                    </a:cubicBezTo>
                    <a:lnTo>
                      <a:pt x="156" y="561"/>
                    </a:lnTo>
                    <a:cubicBezTo>
                      <a:pt x="1" y="837"/>
                      <a:pt x="87" y="1182"/>
                      <a:pt x="380" y="1338"/>
                    </a:cubicBezTo>
                    <a:lnTo>
                      <a:pt x="1295" y="1873"/>
                    </a:lnTo>
                    <a:lnTo>
                      <a:pt x="2710" y="2701"/>
                    </a:lnTo>
                    <a:lnTo>
                      <a:pt x="2710" y="2701"/>
                    </a:lnTo>
                    <a:lnTo>
                      <a:pt x="2538" y="2408"/>
                    </a:lnTo>
                    <a:lnTo>
                      <a:pt x="1312" y="285"/>
                    </a:lnTo>
                    <a:cubicBezTo>
                      <a:pt x="1200" y="95"/>
                      <a:pt x="1006" y="0"/>
                      <a:pt x="8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57" name="Google Shape;18057;p19"/>
              <p:cNvSpPr/>
              <p:nvPr/>
            </p:nvSpPr>
            <p:spPr>
              <a:xfrm rot="-5400000">
                <a:off x="620588" y="29367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1606" y="1"/>
                    </a:moveTo>
                    <a:lnTo>
                      <a:pt x="208" y="2417"/>
                    </a:lnTo>
                    <a:cubicBezTo>
                      <a:pt x="1" y="2797"/>
                      <a:pt x="277" y="3280"/>
                      <a:pt x="726" y="3280"/>
                    </a:cubicBezTo>
                    <a:lnTo>
                      <a:pt x="1019" y="3280"/>
                    </a:lnTo>
                    <a:cubicBezTo>
                      <a:pt x="1347" y="3280"/>
                      <a:pt x="1606" y="3021"/>
                      <a:pt x="1606" y="2711"/>
                    </a:cubicBezTo>
                    <a:lnTo>
                      <a:pt x="160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58" name="Google Shape;18058;p19"/>
              <p:cNvSpPr/>
              <p:nvPr/>
            </p:nvSpPr>
            <p:spPr>
              <a:xfrm rot="-5400000">
                <a:off x="514013" y="293716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725" y="1"/>
                    </a:moveTo>
                    <a:cubicBezTo>
                      <a:pt x="277" y="1"/>
                      <a:pt x="1" y="484"/>
                      <a:pt x="225" y="864"/>
                    </a:cubicBezTo>
                    <a:lnTo>
                      <a:pt x="1450" y="2969"/>
                    </a:lnTo>
                    <a:lnTo>
                      <a:pt x="1606" y="3280"/>
                    </a:lnTo>
                    <a:lnTo>
                      <a:pt x="1606" y="588"/>
                    </a:lnTo>
                    <a:cubicBezTo>
                      <a:pt x="1606" y="260"/>
                      <a:pt x="1347" y="1"/>
                      <a:pt x="10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59" name="Google Shape;18059;p19"/>
              <p:cNvSpPr/>
              <p:nvPr/>
            </p:nvSpPr>
            <p:spPr>
              <a:xfrm rot="-5400000">
                <a:off x="620575" y="2889700"/>
                <a:ext cx="40600" cy="8245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3298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60" y="3298"/>
                      <a:pt x="570" y="3298"/>
                    </a:cubicBezTo>
                    <a:lnTo>
                      <a:pt x="881" y="3298"/>
                    </a:lnTo>
                    <a:cubicBezTo>
                      <a:pt x="1330" y="3298"/>
                      <a:pt x="1623" y="2814"/>
                      <a:pt x="1399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60" name="Google Shape;18060;p19"/>
              <p:cNvSpPr/>
              <p:nvPr/>
            </p:nvSpPr>
            <p:spPr>
              <a:xfrm rot="-5400000">
                <a:off x="564763" y="2880388"/>
                <a:ext cx="876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7" extrusionOk="0">
                    <a:moveTo>
                      <a:pt x="0" y="0"/>
                    </a:moveTo>
                    <a:lnTo>
                      <a:pt x="2330" y="1364"/>
                    </a:lnTo>
                    <a:cubicBezTo>
                      <a:pt x="2418" y="1413"/>
                      <a:pt x="2514" y="1436"/>
                      <a:pt x="2609" y="1436"/>
                    </a:cubicBezTo>
                    <a:cubicBezTo>
                      <a:pt x="2815" y="1436"/>
                      <a:pt x="3018" y="1328"/>
                      <a:pt x="3124" y="1140"/>
                    </a:cubicBezTo>
                    <a:lnTo>
                      <a:pt x="3280" y="863"/>
                    </a:lnTo>
                    <a:cubicBezTo>
                      <a:pt x="3504" y="484"/>
                      <a:pt x="3228" y="18"/>
                      <a:pt x="27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61" name="Google Shape;18061;p19"/>
              <p:cNvSpPr/>
              <p:nvPr/>
            </p:nvSpPr>
            <p:spPr>
              <a:xfrm rot="-5400000">
                <a:off x="596325" y="2878175"/>
                <a:ext cx="677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684" extrusionOk="0">
                    <a:moveTo>
                      <a:pt x="0" y="0"/>
                    </a:moveTo>
                    <a:lnTo>
                      <a:pt x="1398" y="2399"/>
                    </a:lnTo>
                    <a:cubicBezTo>
                      <a:pt x="1510" y="2589"/>
                      <a:pt x="1705" y="2684"/>
                      <a:pt x="1899" y="2684"/>
                    </a:cubicBezTo>
                    <a:cubicBezTo>
                      <a:pt x="2093" y="2684"/>
                      <a:pt x="2287" y="2589"/>
                      <a:pt x="2399" y="2399"/>
                    </a:cubicBezTo>
                    <a:lnTo>
                      <a:pt x="2555" y="2140"/>
                    </a:lnTo>
                    <a:cubicBezTo>
                      <a:pt x="2710" y="1864"/>
                      <a:pt x="2624" y="1502"/>
                      <a:pt x="2348" y="134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62" name="Google Shape;18062;p19"/>
              <p:cNvSpPr/>
              <p:nvPr/>
            </p:nvSpPr>
            <p:spPr>
              <a:xfrm rot="-5400000">
                <a:off x="564750" y="2993000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725" y="0"/>
                    </a:moveTo>
                    <a:cubicBezTo>
                      <a:pt x="277" y="18"/>
                      <a:pt x="1" y="484"/>
                      <a:pt x="225" y="863"/>
                    </a:cubicBezTo>
                    <a:lnTo>
                      <a:pt x="380" y="1140"/>
                    </a:lnTo>
                    <a:cubicBezTo>
                      <a:pt x="486" y="1328"/>
                      <a:pt x="689" y="1436"/>
                      <a:pt x="895" y="1436"/>
                    </a:cubicBezTo>
                    <a:cubicBezTo>
                      <a:pt x="991" y="1436"/>
                      <a:pt x="1087" y="1413"/>
                      <a:pt x="1174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63" name="Google Shape;18063;p19"/>
              <p:cNvSpPr/>
              <p:nvPr/>
            </p:nvSpPr>
            <p:spPr>
              <a:xfrm rot="-5400000">
                <a:off x="596263" y="2964088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7" y="0"/>
                    </a:moveTo>
                    <a:lnTo>
                      <a:pt x="380" y="1346"/>
                    </a:lnTo>
                    <a:cubicBezTo>
                      <a:pt x="104" y="1502"/>
                      <a:pt x="0" y="1864"/>
                      <a:pt x="173" y="2140"/>
                    </a:cubicBezTo>
                    <a:lnTo>
                      <a:pt x="328" y="2399"/>
                    </a:lnTo>
                    <a:cubicBezTo>
                      <a:pt x="432" y="2598"/>
                      <a:pt x="626" y="2697"/>
                      <a:pt x="822" y="2697"/>
                    </a:cubicBezTo>
                    <a:cubicBezTo>
                      <a:pt x="1019" y="2697"/>
                      <a:pt x="1217" y="2598"/>
                      <a:pt x="1329" y="2399"/>
                    </a:cubicBez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64" name="Google Shape;18064;p19"/>
              <p:cNvSpPr/>
              <p:nvPr/>
            </p:nvSpPr>
            <p:spPr>
              <a:xfrm rot="-5400000">
                <a:off x="514013" y="28901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570" y="1"/>
                    </a:moveTo>
                    <a:cubicBezTo>
                      <a:pt x="260" y="1"/>
                      <a:pt x="1" y="260"/>
                      <a:pt x="1" y="588"/>
                    </a:cubicBezTo>
                    <a:lnTo>
                      <a:pt x="1" y="3280"/>
                    </a:lnTo>
                    <a:lnTo>
                      <a:pt x="173" y="2987"/>
                    </a:lnTo>
                    <a:lnTo>
                      <a:pt x="1399" y="864"/>
                    </a:lnTo>
                    <a:cubicBezTo>
                      <a:pt x="1606" y="484"/>
                      <a:pt x="1330" y="1"/>
                      <a:pt x="8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65" name="Google Shape;18065;p19"/>
              <p:cNvSpPr/>
              <p:nvPr/>
            </p:nvSpPr>
            <p:spPr>
              <a:xfrm rot="-5400000">
                <a:off x="522550" y="2880550"/>
                <a:ext cx="87600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24" extrusionOk="0">
                    <a:moveTo>
                      <a:pt x="2642" y="1"/>
                    </a:moveTo>
                    <a:cubicBezTo>
                      <a:pt x="2541" y="1"/>
                      <a:pt x="2440" y="26"/>
                      <a:pt x="2348" y="77"/>
                    </a:cubicBezTo>
                    <a:lnTo>
                      <a:pt x="466" y="1165"/>
                    </a:lnTo>
                    <a:lnTo>
                      <a:pt x="0" y="1424"/>
                    </a:lnTo>
                    <a:lnTo>
                      <a:pt x="2796" y="1424"/>
                    </a:lnTo>
                    <a:cubicBezTo>
                      <a:pt x="3228" y="1424"/>
                      <a:pt x="3504" y="940"/>
                      <a:pt x="3297" y="561"/>
                    </a:cubicBezTo>
                    <a:lnTo>
                      <a:pt x="3142" y="284"/>
                    </a:lnTo>
                    <a:cubicBezTo>
                      <a:pt x="3038" y="100"/>
                      <a:pt x="2842" y="1"/>
                      <a:pt x="264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66" name="Google Shape;18066;p19"/>
              <p:cNvSpPr/>
              <p:nvPr/>
            </p:nvSpPr>
            <p:spPr>
              <a:xfrm rot="-5400000">
                <a:off x="510950" y="2878000"/>
                <a:ext cx="67750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698" extrusionOk="0">
                    <a:moveTo>
                      <a:pt x="1890" y="0"/>
                    </a:moveTo>
                    <a:cubicBezTo>
                      <a:pt x="1692" y="0"/>
                      <a:pt x="1493" y="100"/>
                      <a:pt x="1381" y="298"/>
                    </a:cubicBezTo>
                    <a:lnTo>
                      <a:pt x="173" y="2404"/>
                    </a:lnTo>
                    <a:lnTo>
                      <a:pt x="0" y="2697"/>
                    </a:lnTo>
                    <a:lnTo>
                      <a:pt x="449" y="2438"/>
                    </a:lnTo>
                    <a:lnTo>
                      <a:pt x="2330" y="1351"/>
                    </a:lnTo>
                    <a:cubicBezTo>
                      <a:pt x="2606" y="1196"/>
                      <a:pt x="2710" y="833"/>
                      <a:pt x="2555" y="557"/>
                    </a:cubicBezTo>
                    <a:lnTo>
                      <a:pt x="2399" y="298"/>
                    </a:lnTo>
                    <a:cubicBezTo>
                      <a:pt x="2287" y="100"/>
                      <a:pt x="2089" y="0"/>
                      <a:pt x="189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67" name="Google Shape;18067;p19"/>
              <p:cNvSpPr/>
              <p:nvPr/>
            </p:nvSpPr>
            <p:spPr>
              <a:xfrm rot="-5400000">
                <a:off x="522438" y="2993063"/>
                <a:ext cx="87625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2" extrusionOk="0">
                    <a:moveTo>
                      <a:pt x="880" y="1"/>
                    </a:moveTo>
                    <a:cubicBezTo>
                      <a:pt x="679" y="1"/>
                      <a:pt x="484" y="108"/>
                      <a:pt x="380" y="292"/>
                    </a:cubicBezTo>
                    <a:lnTo>
                      <a:pt x="225" y="569"/>
                    </a:lnTo>
                    <a:cubicBezTo>
                      <a:pt x="1" y="948"/>
                      <a:pt x="277" y="1432"/>
                      <a:pt x="725" y="1432"/>
                    </a:cubicBezTo>
                    <a:lnTo>
                      <a:pt x="3504" y="1432"/>
                    </a:lnTo>
                    <a:lnTo>
                      <a:pt x="2089" y="603"/>
                    </a:lnTo>
                    <a:lnTo>
                      <a:pt x="1174" y="85"/>
                    </a:lnTo>
                    <a:cubicBezTo>
                      <a:pt x="1082" y="28"/>
                      <a:pt x="981" y="1"/>
                      <a:pt x="8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68" name="Google Shape;18068;p19"/>
              <p:cNvSpPr/>
              <p:nvPr/>
            </p:nvSpPr>
            <p:spPr>
              <a:xfrm rot="-5400000">
                <a:off x="545713" y="2924888"/>
                <a:ext cx="83750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50" h="2865" extrusionOk="0">
                    <a:moveTo>
                      <a:pt x="1917" y="0"/>
                    </a:moveTo>
                    <a:cubicBezTo>
                      <a:pt x="640" y="0"/>
                      <a:pt x="1" y="1536"/>
                      <a:pt x="898" y="2434"/>
                    </a:cubicBezTo>
                    <a:cubicBezTo>
                      <a:pt x="1196" y="2732"/>
                      <a:pt x="1560" y="2865"/>
                      <a:pt x="1915" y="2865"/>
                    </a:cubicBezTo>
                    <a:cubicBezTo>
                      <a:pt x="2651" y="2865"/>
                      <a:pt x="3349" y="2294"/>
                      <a:pt x="3349" y="1433"/>
                    </a:cubicBezTo>
                    <a:cubicBezTo>
                      <a:pt x="3349" y="639"/>
                      <a:pt x="2711" y="0"/>
                      <a:pt x="19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69" name="Google Shape;18069;p19"/>
              <p:cNvSpPr/>
              <p:nvPr/>
            </p:nvSpPr>
            <p:spPr>
              <a:xfrm rot="-5400000">
                <a:off x="510888" y="3535113"/>
                <a:ext cx="67775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702" extrusionOk="0">
                    <a:moveTo>
                      <a:pt x="812" y="0"/>
                    </a:moveTo>
                    <a:cubicBezTo>
                      <a:pt x="618" y="0"/>
                      <a:pt x="424" y="95"/>
                      <a:pt x="312" y="285"/>
                    </a:cubicBezTo>
                    <a:lnTo>
                      <a:pt x="156" y="561"/>
                    </a:lnTo>
                    <a:cubicBezTo>
                      <a:pt x="1" y="837"/>
                      <a:pt x="87" y="1182"/>
                      <a:pt x="381" y="1338"/>
                    </a:cubicBezTo>
                    <a:lnTo>
                      <a:pt x="1295" y="1873"/>
                    </a:lnTo>
                    <a:lnTo>
                      <a:pt x="2711" y="2701"/>
                    </a:lnTo>
                    <a:lnTo>
                      <a:pt x="2711" y="2701"/>
                    </a:lnTo>
                    <a:lnTo>
                      <a:pt x="2538" y="2408"/>
                    </a:lnTo>
                    <a:lnTo>
                      <a:pt x="1313" y="285"/>
                    </a:lnTo>
                    <a:cubicBezTo>
                      <a:pt x="1200" y="95"/>
                      <a:pt x="1006" y="0"/>
                      <a:pt x="8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70" name="Google Shape;18070;p19"/>
              <p:cNvSpPr/>
              <p:nvPr/>
            </p:nvSpPr>
            <p:spPr>
              <a:xfrm rot="-5400000">
                <a:off x="620575" y="3508450"/>
                <a:ext cx="401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7" h="3281" extrusionOk="0">
                    <a:moveTo>
                      <a:pt x="1606" y="1"/>
                    </a:moveTo>
                    <a:lnTo>
                      <a:pt x="208" y="2417"/>
                    </a:lnTo>
                    <a:cubicBezTo>
                      <a:pt x="1" y="2797"/>
                      <a:pt x="277" y="3280"/>
                      <a:pt x="709" y="3280"/>
                    </a:cubicBezTo>
                    <a:lnTo>
                      <a:pt x="1019" y="3280"/>
                    </a:lnTo>
                    <a:cubicBezTo>
                      <a:pt x="1347" y="3280"/>
                      <a:pt x="1606" y="3021"/>
                      <a:pt x="1606" y="2711"/>
                    </a:cubicBezTo>
                    <a:lnTo>
                      <a:pt x="160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71" name="Google Shape;18071;p19"/>
              <p:cNvSpPr/>
              <p:nvPr/>
            </p:nvSpPr>
            <p:spPr>
              <a:xfrm rot="-5400000">
                <a:off x="514000" y="3508450"/>
                <a:ext cx="401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7" h="3281" extrusionOk="0">
                    <a:moveTo>
                      <a:pt x="726" y="1"/>
                    </a:moveTo>
                    <a:cubicBezTo>
                      <a:pt x="277" y="1"/>
                      <a:pt x="1" y="484"/>
                      <a:pt x="225" y="864"/>
                    </a:cubicBezTo>
                    <a:lnTo>
                      <a:pt x="1433" y="2969"/>
                    </a:lnTo>
                    <a:lnTo>
                      <a:pt x="1606" y="3280"/>
                    </a:lnTo>
                    <a:lnTo>
                      <a:pt x="1606" y="588"/>
                    </a:lnTo>
                    <a:cubicBezTo>
                      <a:pt x="1606" y="260"/>
                      <a:pt x="1347" y="1"/>
                      <a:pt x="10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72" name="Google Shape;18072;p19"/>
              <p:cNvSpPr/>
              <p:nvPr/>
            </p:nvSpPr>
            <p:spPr>
              <a:xfrm rot="-5400000">
                <a:off x="620800" y="3461200"/>
                <a:ext cx="40150" cy="82450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98" extrusionOk="0">
                    <a:moveTo>
                      <a:pt x="0" y="1"/>
                    </a:moveTo>
                    <a:lnTo>
                      <a:pt x="0" y="2711"/>
                    </a:lnTo>
                    <a:cubicBezTo>
                      <a:pt x="0" y="3039"/>
                      <a:pt x="259" y="3298"/>
                      <a:pt x="570" y="3298"/>
                    </a:cubicBezTo>
                    <a:lnTo>
                      <a:pt x="880" y="3298"/>
                    </a:lnTo>
                    <a:cubicBezTo>
                      <a:pt x="1329" y="3298"/>
                      <a:pt x="1605" y="2814"/>
                      <a:pt x="1381" y="241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73" name="Google Shape;18073;p19"/>
              <p:cNvSpPr/>
              <p:nvPr/>
            </p:nvSpPr>
            <p:spPr>
              <a:xfrm rot="-5400000">
                <a:off x="564750" y="3451675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1" y="0"/>
                    </a:moveTo>
                    <a:lnTo>
                      <a:pt x="2331" y="1364"/>
                    </a:lnTo>
                    <a:cubicBezTo>
                      <a:pt x="2418" y="1413"/>
                      <a:pt x="2514" y="1436"/>
                      <a:pt x="2610" y="1436"/>
                    </a:cubicBezTo>
                    <a:cubicBezTo>
                      <a:pt x="2816" y="1436"/>
                      <a:pt x="3018" y="1328"/>
                      <a:pt x="3125" y="1140"/>
                    </a:cubicBezTo>
                    <a:lnTo>
                      <a:pt x="3280" y="863"/>
                    </a:lnTo>
                    <a:cubicBezTo>
                      <a:pt x="3504" y="484"/>
                      <a:pt x="3228" y="18"/>
                      <a:pt x="27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74" name="Google Shape;18074;p19"/>
              <p:cNvSpPr/>
              <p:nvPr/>
            </p:nvSpPr>
            <p:spPr>
              <a:xfrm rot="-5400000">
                <a:off x="596313" y="3449463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11" y="2589"/>
                      <a:pt x="1705" y="2684"/>
                      <a:pt x="1899" y="2684"/>
                    </a:cubicBezTo>
                    <a:cubicBezTo>
                      <a:pt x="2093" y="2684"/>
                      <a:pt x="2287" y="2589"/>
                      <a:pt x="2400" y="2399"/>
                    </a:cubicBezTo>
                    <a:lnTo>
                      <a:pt x="2555" y="2140"/>
                    </a:lnTo>
                    <a:cubicBezTo>
                      <a:pt x="2710" y="1864"/>
                      <a:pt x="2607" y="1502"/>
                      <a:pt x="2348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75" name="Google Shape;18075;p19"/>
              <p:cNvSpPr/>
              <p:nvPr/>
            </p:nvSpPr>
            <p:spPr>
              <a:xfrm rot="-5400000">
                <a:off x="564750" y="3564300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726" y="0"/>
                    </a:moveTo>
                    <a:cubicBezTo>
                      <a:pt x="277" y="18"/>
                      <a:pt x="1" y="484"/>
                      <a:pt x="225" y="863"/>
                    </a:cubicBezTo>
                    <a:lnTo>
                      <a:pt x="381" y="1140"/>
                    </a:lnTo>
                    <a:cubicBezTo>
                      <a:pt x="487" y="1328"/>
                      <a:pt x="690" y="1436"/>
                      <a:pt x="896" y="1436"/>
                    </a:cubicBezTo>
                    <a:cubicBezTo>
                      <a:pt x="991" y="1436"/>
                      <a:pt x="1087" y="1413"/>
                      <a:pt x="1175" y="1364"/>
                    </a:cubicBezTo>
                    <a:lnTo>
                      <a:pt x="350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76" name="Google Shape;18076;p19"/>
              <p:cNvSpPr/>
              <p:nvPr/>
            </p:nvSpPr>
            <p:spPr>
              <a:xfrm rot="-5400000">
                <a:off x="596263" y="3534963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8" y="0"/>
                    </a:moveTo>
                    <a:lnTo>
                      <a:pt x="381" y="1346"/>
                    </a:lnTo>
                    <a:cubicBezTo>
                      <a:pt x="104" y="1502"/>
                      <a:pt x="1" y="1864"/>
                      <a:pt x="156" y="2140"/>
                    </a:cubicBezTo>
                    <a:lnTo>
                      <a:pt x="312" y="2399"/>
                    </a:lnTo>
                    <a:cubicBezTo>
                      <a:pt x="424" y="2598"/>
                      <a:pt x="622" y="2697"/>
                      <a:pt x="821" y="2697"/>
                    </a:cubicBezTo>
                    <a:cubicBezTo>
                      <a:pt x="1019" y="2697"/>
                      <a:pt x="1218" y="2598"/>
                      <a:pt x="1330" y="2399"/>
                    </a:cubicBez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77" name="Google Shape;18077;p19"/>
              <p:cNvSpPr/>
              <p:nvPr/>
            </p:nvSpPr>
            <p:spPr>
              <a:xfrm rot="-5400000">
                <a:off x="514013" y="346141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570" y="1"/>
                    </a:moveTo>
                    <a:cubicBezTo>
                      <a:pt x="259" y="1"/>
                      <a:pt x="0" y="260"/>
                      <a:pt x="0" y="588"/>
                    </a:cubicBezTo>
                    <a:lnTo>
                      <a:pt x="0" y="3280"/>
                    </a:lnTo>
                    <a:lnTo>
                      <a:pt x="173" y="2987"/>
                    </a:lnTo>
                    <a:lnTo>
                      <a:pt x="1381" y="864"/>
                    </a:lnTo>
                    <a:cubicBezTo>
                      <a:pt x="1605" y="484"/>
                      <a:pt x="1329" y="1"/>
                      <a:pt x="8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78" name="Google Shape;18078;p19"/>
              <p:cNvSpPr/>
              <p:nvPr/>
            </p:nvSpPr>
            <p:spPr>
              <a:xfrm rot="-5400000">
                <a:off x="522538" y="3452263"/>
                <a:ext cx="8762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24" extrusionOk="0">
                    <a:moveTo>
                      <a:pt x="2642" y="1"/>
                    </a:moveTo>
                    <a:cubicBezTo>
                      <a:pt x="2541" y="1"/>
                      <a:pt x="2440" y="26"/>
                      <a:pt x="2348" y="77"/>
                    </a:cubicBezTo>
                    <a:lnTo>
                      <a:pt x="466" y="1165"/>
                    </a:lnTo>
                    <a:lnTo>
                      <a:pt x="0" y="1424"/>
                    </a:lnTo>
                    <a:lnTo>
                      <a:pt x="2796" y="1424"/>
                    </a:lnTo>
                    <a:cubicBezTo>
                      <a:pt x="3228" y="1424"/>
                      <a:pt x="3504" y="940"/>
                      <a:pt x="3297" y="561"/>
                    </a:cubicBezTo>
                    <a:lnTo>
                      <a:pt x="3142" y="284"/>
                    </a:lnTo>
                    <a:cubicBezTo>
                      <a:pt x="3038" y="100"/>
                      <a:pt x="2842" y="1"/>
                      <a:pt x="264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79" name="Google Shape;18079;p19"/>
              <p:cNvSpPr/>
              <p:nvPr/>
            </p:nvSpPr>
            <p:spPr>
              <a:xfrm rot="-5400000">
                <a:off x="510938" y="3449288"/>
                <a:ext cx="67775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8" extrusionOk="0">
                    <a:moveTo>
                      <a:pt x="1899" y="0"/>
                    </a:moveTo>
                    <a:cubicBezTo>
                      <a:pt x="1705" y="0"/>
                      <a:pt x="1511" y="100"/>
                      <a:pt x="1399" y="298"/>
                    </a:cubicBezTo>
                    <a:lnTo>
                      <a:pt x="173" y="2404"/>
                    </a:lnTo>
                    <a:lnTo>
                      <a:pt x="1" y="2697"/>
                    </a:lnTo>
                    <a:lnTo>
                      <a:pt x="449" y="2438"/>
                    </a:lnTo>
                    <a:lnTo>
                      <a:pt x="2348" y="1351"/>
                    </a:lnTo>
                    <a:cubicBezTo>
                      <a:pt x="2624" y="1196"/>
                      <a:pt x="2710" y="833"/>
                      <a:pt x="2555" y="557"/>
                    </a:cubicBezTo>
                    <a:lnTo>
                      <a:pt x="2400" y="298"/>
                    </a:lnTo>
                    <a:cubicBezTo>
                      <a:pt x="2287" y="100"/>
                      <a:pt x="2093" y="0"/>
                      <a:pt x="18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80" name="Google Shape;18080;p19"/>
              <p:cNvSpPr/>
              <p:nvPr/>
            </p:nvSpPr>
            <p:spPr>
              <a:xfrm rot="-5400000">
                <a:off x="522438" y="3564363"/>
                <a:ext cx="87625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2" extrusionOk="0">
                    <a:moveTo>
                      <a:pt x="880" y="1"/>
                    </a:moveTo>
                    <a:cubicBezTo>
                      <a:pt x="680" y="1"/>
                      <a:pt x="484" y="108"/>
                      <a:pt x="381" y="292"/>
                    </a:cubicBezTo>
                    <a:lnTo>
                      <a:pt x="225" y="569"/>
                    </a:lnTo>
                    <a:cubicBezTo>
                      <a:pt x="1" y="948"/>
                      <a:pt x="277" y="1432"/>
                      <a:pt x="726" y="1432"/>
                    </a:cubicBezTo>
                    <a:lnTo>
                      <a:pt x="3505" y="1432"/>
                    </a:lnTo>
                    <a:lnTo>
                      <a:pt x="2089" y="603"/>
                    </a:lnTo>
                    <a:lnTo>
                      <a:pt x="1175" y="85"/>
                    </a:lnTo>
                    <a:cubicBezTo>
                      <a:pt x="1082" y="28"/>
                      <a:pt x="981" y="1"/>
                      <a:pt x="8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81" name="Google Shape;18081;p19"/>
              <p:cNvSpPr/>
              <p:nvPr/>
            </p:nvSpPr>
            <p:spPr>
              <a:xfrm rot="-5400000">
                <a:off x="545725" y="3496175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0" y="1536"/>
                      <a:pt x="898" y="2434"/>
                    </a:cubicBezTo>
                    <a:cubicBezTo>
                      <a:pt x="1190" y="2732"/>
                      <a:pt x="1552" y="2865"/>
                      <a:pt x="1907" y="2865"/>
                    </a:cubicBezTo>
                    <a:cubicBezTo>
                      <a:pt x="2642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82" name="Google Shape;18082;p19"/>
              <p:cNvSpPr/>
              <p:nvPr/>
            </p:nvSpPr>
            <p:spPr>
              <a:xfrm rot="-5400000">
                <a:off x="510675" y="4106625"/>
                <a:ext cx="68200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702" extrusionOk="0">
                    <a:moveTo>
                      <a:pt x="823" y="0"/>
                    </a:moveTo>
                    <a:cubicBezTo>
                      <a:pt x="627" y="0"/>
                      <a:pt x="432" y="95"/>
                      <a:pt x="329" y="285"/>
                    </a:cubicBezTo>
                    <a:lnTo>
                      <a:pt x="174" y="561"/>
                    </a:lnTo>
                    <a:cubicBezTo>
                      <a:pt x="1" y="837"/>
                      <a:pt x="105" y="1182"/>
                      <a:pt x="381" y="1338"/>
                    </a:cubicBezTo>
                    <a:lnTo>
                      <a:pt x="1295" y="1873"/>
                    </a:lnTo>
                    <a:lnTo>
                      <a:pt x="2728" y="2701"/>
                    </a:lnTo>
                    <a:lnTo>
                      <a:pt x="2555" y="2408"/>
                    </a:lnTo>
                    <a:lnTo>
                      <a:pt x="1330" y="285"/>
                    </a:lnTo>
                    <a:cubicBezTo>
                      <a:pt x="1218" y="95"/>
                      <a:pt x="1019" y="0"/>
                      <a:pt x="8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83" name="Google Shape;18083;p19"/>
              <p:cNvSpPr/>
              <p:nvPr/>
            </p:nvSpPr>
            <p:spPr>
              <a:xfrm rot="-5400000">
                <a:off x="620588" y="40797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1605" y="1"/>
                    </a:moveTo>
                    <a:lnTo>
                      <a:pt x="225" y="2417"/>
                    </a:lnTo>
                    <a:cubicBezTo>
                      <a:pt x="0" y="2797"/>
                      <a:pt x="276" y="3280"/>
                      <a:pt x="708" y="3280"/>
                    </a:cubicBezTo>
                    <a:lnTo>
                      <a:pt x="1036" y="3280"/>
                    </a:lnTo>
                    <a:cubicBezTo>
                      <a:pt x="1346" y="3280"/>
                      <a:pt x="1605" y="3021"/>
                      <a:pt x="1605" y="2711"/>
                    </a:cubicBezTo>
                    <a:lnTo>
                      <a:pt x="160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84" name="Google Shape;18084;p19"/>
              <p:cNvSpPr/>
              <p:nvPr/>
            </p:nvSpPr>
            <p:spPr>
              <a:xfrm rot="-5400000">
                <a:off x="513800" y="40795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725" y="1"/>
                    </a:moveTo>
                    <a:cubicBezTo>
                      <a:pt x="276" y="1"/>
                      <a:pt x="0" y="484"/>
                      <a:pt x="225" y="864"/>
                    </a:cubicBezTo>
                    <a:lnTo>
                      <a:pt x="1450" y="2969"/>
                    </a:lnTo>
                    <a:lnTo>
                      <a:pt x="1623" y="3280"/>
                    </a:lnTo>
                    <a:lnTo>
                      <a:pt x="1623" y="588"/>
                    </a:lnTo>
                    <a:cubicBezTo>
                      <a:pt x="1623" y="260"/>
                      <a:pt x="1346" y="1"/>
                      <a:pt x="10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85" name="Google Shape;18085;p19"/>
              <p:cNvSpPr/>
              <p:nvPr/>
            </p:nvSpPr>
            <p:spPr>
              <a:xfrm rot="-5400000">
                <a:off x="620638" y="4032763"/>
                <a:ext cx="400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3281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42" y="3280"/>
                      <a:pt x="570" y="3280"/>
                    </a:cubicBezTo>
                    <a:lnTo>
                      <a:pt x="881" y="3280"/>
                    </a:lnTo>
                    <a:cubicBezTo>
                      <a:pt x="889" y="3281"/>
                      <a:pt x="896" y="3281"/>
                      <a:pt x="904" y="3281"/>
                    </a:cubicBezTo>
                    <a:cubicBezTo>
                      <a:pt x="1339" y="3281"/>
                      <a:pt x="1602" y="2807"/>
                      <a:pt x="1381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86" name="Google Shape;18086;p19"/>
              <p:cNvSpPr/>
              <p:nvPr/>
            </p:nvSpPr>
            <p:spPr>
              <a:xfrm rot="-5400000">
                <a:off x="564963" y="4023188"/>
                <a:ext cx="872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1437" extrusionOk="0">
                    <a:moveTo>
                      <a:pt x="1" y="0"/>
                    </a:moveTo>
                    <a:lnTo>
                      <a:pt x="2331" y="1364"/>
                    </a:lnTo>
                    <a:cubicBezTo>
                      <a:pt x="2418" y="1413"/>
                      <a:pt x="2515" y="1436"/>
                      <a:pt x="2610" y="1436"/>
                    </a:cubicBezTo>
                    <a:cubicBezTo>
                      <a:pt x="2816" y="1436"/>
                      <a:pt x="3019" y="1328"/>
                      <a:pt x="3125" y="1140"/>
                    </a:cubicBezTo>
                    <a:lnTo>
                      <a:pt x="3280" y="863"/>
                    </a:lnTo>
                    <a:cubicBezTo>
                      <a:pt x="3487" y="484"/>
                      <a:pt x="3211" y="18"/>
                      <a:pt x="27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87" name="Google Shape;18087;p19"/>
              <p:cNvSpPr/>
              <p:nvPr/>
            </p:nvSpPr>
            <p:spPr>
              <a:xfrm rot="-5400000">
                <a:off x="596313" y="4020763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02" y="2589"/>
                      <a:pt x="1697" y="2684"/>
                      <a:pt x="1893" y="2684"/>
                    </a:cubicBezTo>
                    <a:cubicBezTo>
                      <a:pt x="2089" y="2684"/>
                      <a:pt x="2288" y="2589"/>
                      <a:pt x="2400" y="2399"/>
                    </a:cubicBezTo>
                    <a:lnTo>
                      <a:pt x="2555" y="2140"/>
                    </a:lnTo>
                    <a:cubicBezTo>
                      <a:pt x="2711" y="1864"/>
                      <a:pt x="2607" y="1502"/>
                      <a:pt x="2331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88" name="Google Shape;18088;p19"/>
              <p:cNvSpPr/>
              <p:nvPr/>
            </p:nvSpPr>
            <p:spPr>
              <a:xfrm rot="-5400000">
                <a:off x="564763" y="4135588"/>
                <a:ext cx="876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7" extrusionOk="0">
                    <a:moveTo>
                      <a:pt x="725" y="0"/>
                    </a:moveTo>
                    <a:cubicBezTo>
                      <a:pt x="276" y="18"/>
                      <a:pt x="0" y="484"/>
                      <a:pt x="225" y="863"/>
                    </a:cubicBezTo>
                    <a:lnTo>
                      <a:pt x="380" y="1140"/>
                    </a:lnTo>
                    <a:cubicBezTo>
                      <a:pt x="486" y="1328"/>
                      <a:pt x="681" y="1436"/>
                      <a:pt x="887" y="1436"/>
                    </a:cubicBezTo>
                    <a:cubicBezTo>
                      <a:pt x="983" y="1436"/>
                      <a:pt x="1081" y="1413"/>
                      <a:pt x="1174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89" name="Google Shape;18089;p19"/>
              <p:cNvSpPr/>
              <p:nvPr/>
            </p:nvSpPr>
            <p:spPr>
              <a:xfrm rot="-5400000">
                <a:off x="596263" y="4106688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8" y="0"/>
                    </a:moveTo>
                    <a:lnTo>
                      <a:pt x="381" y="1346"/>
                    </a:lnTo>
                    <a:cubicBezTo>
                      <a:pt x="105" y="1502"/>
                      <a:pt x="1" y="1864"/>
                      <a:pt x="156" y="2140"/>
                    </a:cubicBezTo>
                    <a:lnTo>
                      <a:pt x="312" y="2399"/>
                    </a:lnTo>
                    <a:cubicBezTo>
                      <a:pt x="424" y="2598"/>
                      <a:pt x="622" y="2697"/>
                      <a:pt x="821" y="2697"/>
                    </a:cubicBezTo>
                    <a:cubicBezTo>
                      <a:pt x="1019" y="2697"/>
                      <a:pt x="1218" y="2598"/>
                      <a:pt x="1330" y="2399"/>
                    </a:cubicBez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90" name="Google Shape;18090;p19"/>
              <p:cNvSpPr/>
              <p:nvPr/>
            </p:nvSpPr>
            <p:spPr>
              <a:xfrm rot="-5400000">
                <a:off x="513800" y="40329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587" y="1"/>
                    </a:moveTo>
                    <a:cubicBezTo>
                      <a:pt x="276" y="1"/>
                      <a:pt x="18" y="260"/>
                      <a:pt x="0" y="588"/>
                    </a:cubicBezTo>
                    <a:lnTo>
                      <a:pt x="0" y="3280"/>
                    </a:lnTo>
                    <a:lnTo>
                      <a:pt x="173" y="2987"/>
                    </a:lnTo>
                    <a:lnTo>
                      <a:pt x="1398" y="864"/>
                    </a:lnTo>
                    <a:cubicBezTo>
                      <a:pt x="1623" y="484"/>
                      <a:pt x="1346" y="1"/>
                      <a:pt x="8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91" name="Google Shape;18091;p19"/>
              <p:cNvSpPr/>
              <p:nvPr/>
            </p:nvSpPr>
            <p:spPr>
              <a:xfrm rot="-5400000">
                <a:off x="522750" y="4023350"/>
                <a:ext cx="87200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1424" extrusionOk="0">
                    <a:moveTo>
                      <a:pt x="2625" y="1"/>
                    </a:moveTo>
                    <a:cubicBezTo>
                      <a:pt x="2525" y="1"/>
                      <a:pt x="2423" y="26"/>
                      <a:pt x="2331" y="77"/>
                    </a:cubicBezTo>
                    <a:lnTo>
                      <a:pt x="450" y="1165"/>
                    </a:lnTo>
                    <a:lnTo>
                      <a:pt x="1" y="1424"/>
                    </a:lnTo>
                    <a:lnTo>
                      <a:pt x="2780" y="1424"/>
                    </a:lnTo>
                    <a:cubicBezTo>
                      <a:pt x="3211" y="1424"/>
                      <a:pt x="3487" y="940"/>
                      <a:pt x="3280" y="561"/>
                    </a:cubicBezTo>
                    <a:lnTo>
                      <a:pt x="3125" y="284"/>
                    </a:lnTo>
                    <a:cubicBezTo>
                      <a:pt x="3021" y="100"/>
                      <a:pt x="2826" y="1"/>
                      <a:pt x="26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92" name="Google Shape;18092;p19"/>
              <p:cNvSpPr/>
              <p:nvPr/>
            </p:nvSpPr>
            <p:spPr>
              <a:xfrm rot="-5400000">
                <a:off x="510938" y="4020588"/>
                <a:ext cx="67775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8" extrusionOk="0">
                    <a:moveTo>
                      <a:pt x="1899" y="0"/>
                    </a:moveTo>
                    <a:cubicBezTo>
                      <a:pt x="1705" y="0"/>
                      <a:pt x="1511" y="100"/>
                      <a:pt x="1399" y="298"/>
                    </a:cubicBezTo>
                    <a:lnTo>
                      <a:pt x="173" y="2404"/>
                    </a:lnTo>
                    <a:lnTo>
                      <a:pt x="1" y="2697"/>
                    </a:lnTo>
                    <a:lnTo>
                      <a:pt x="450" y="2438"/>
                    </a:lnTo>
                    <a:lnTo>
                      <a:pt x="2331" y="1351"/>
                    </a:lnTo>
                    <a:cubicBezTo>
                      <a:pt x="2624" y="1196"/>
                      <a:pt x="2711" y="833"/>
                      <a:pt x="2555" y="557"/>
                    </a:cubicBezTo>
                    <a:lnTo>
                      <a:pt x="2400" y="298"/>
                    </a:lnTo>
                    <a:cubicBezTo>
                      <a:pt x="2288" y="100"/>
                      <a:pt x="2094" y="0"/>
                      <a:pt x="18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93" name="Google Shape;18093;p19"/>
              <p:cNvSpPr/>
              <p:nvPr/>
            </p:nvSpPr>
            <p:spPr>
              <a:xfrm rot="-5400000">
                <a:off x="522450" y="4135650"/>
                <a:ext cx="87600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2" extrusionOk="0">
                    <a:moveTo>
                      <a:pt x="872" y="1"/>
                    </a:moveTo>
                    <a:cubicBezTo>
                      <a:pt x="671" y="1"/>
                      <a:pt x="483" y="108"/>
                      <a:pt x="380" y="292"/>
                    </a:cubicBezTo>
                    <a:lnTo>
                      <a:pt x="225" y="569"/>
                    </a:lnTo>
                    <a:cubicBezTo>
                      <a:pt x="0" y="948"/>
                      <a:pt x="276" y="1432"/>
                      <a:pt x="725" y="1432"/>
                    </a:cubicBezTo>
                    <a:lnTo>
                      <a:pt x="3504" y="1432"/>
                    </a:lnTo>
                    <a:lnTo>
                      <a:pt x="2089" y="603"/>
                    </a:lnTo>
                    <a:lnTo>
                      <a:pt x="1174" y="85"/>
                    </a:lnTo>
                    <a:cubicBezTo>
                      <a:pt x="1076" y="28"/>
                      <a:pt x="972" y="1"/>
                      <a:pt x="87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94" name="Google Shape;18094;p19"/>
              <p:cNvSpPr/>
              <p:nvPr/>
            </p:nvSpPr>
            <p:spPr>
              <a:xfrm rot="-5400000">
                <a:off x="545725" y="4067475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1" y="1536"/>
                      <a:pt x="898" y="2434"/>
                    </a:cubicBezTo>
                    <a:cubicBezTo>
                      <a:pt x="1190" y="2732"/>
                      <a:pt x="1552" y="2865"/>
                      <a:pt x="1907" y="2865"/>
                    </a:cubicBezTo>
                    <a:cubicBezTo>
                      <a:pt x="2643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8095" name="Google Shape;18095;p19"/>
              <p:cNvGrpSpPr/>
              <p:nvPr/>
            </p:nvGrpSpPr>
            <p:grpSpPr>
              <a:xfrm>
                <a:off x="493075" y="2283250"/>
                <a:ext cx="189025" cy="199800"/>
                <a:chOff x="4401800" y="1244325"/>
                <a:chExt cx="189025" cy="199800"/>
              </a:xfrm>
            </p:grpSpPr>
            <p:sp>
              <p:nvSpPr>
                <p:cNvPr id="18096" name="Google Shape;18096;p19"/>
                <p:cNvSpPr/>
                <p:nvPr/>
              </p:nvSpPr>
              <p:spPr>
                <a:xfrm rot="-5400000">
                  <a:off x="4419613" y="1353588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20" y="0"/>
                      </a:moveTo>
                      <a:cubicBezTo>
                        <a:pt x="622" y="0"/>
                        <a:pt x="423" y="95"/>
                        <a:pt x="311" y="285"/>
                      </a:cubicBezTo>
                      <a:lnTo>
                        <a:pt x="156" y="561"/>
                      </a:lnTo>
                      <a:cubicBezTo>
                        <a:pt x="0" y="837"/>
                        <a:pt x="104" y="1182"/>
                        <a:pt x="380" y="1338"/>
                      </a:cubicBezTo>
                      <a:lnTo>
                        <a:pt x="1295" y="1873"/>
                      </a:lnTo>
                      <a:lnTo>
                        <a:pt x="2710" y="2701"/>
                      </a:lnTo>
                      <a:lnTo>
                        <a:pt x="2710" y="2701"/>
                      </a:lnTo>
                      <a:lnTo>
                        <a:pt x="2537" y="2408"/>
                      </a:lnTo>
                      <a:lnTo>
                        <a:pt x="1329" y="285"/>
                      </a:lnTo>
                      <a:cubicBezTo>
                        <a:pt x="1217" y="95"/>
                        <a:pt x="1019" y="0"/>
                        <a:pt x="82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097" name="Google Shape;18097;p19"/>
                <p:cNvSpPr/>
                <p:nvPr/>
              </p:nvSpPr>
              <p:spPr>
                <a:xfrm rot="-5400000">
                  <a:off x="4529100" y="13267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1623" y="1"/>
                      </a:moveTo>
                      <a:lnTo>
                        <a:pt x="225" y="2417"/>
                      </a:lnTo>
                      <a:cubicBezTo>
                        <a:pt x="0" y="2797"/>
                        <a:pt x="276" y="3280"/>
                        <a:pt x="725" y="3280"/>
                      </a:cubicBezTo>
                      <a:lnTo>
                        <a:pt x="1036" y="3280"/>
                      </a:lnTo>
                      <a:cubicBezTo>
                        <a:pt x="1346" y="3280"/>
                        <a:pt x="1623" y="3021"/>
                        <a:pt x="1623" y="2693"/>
                      </a:cubicBezTo>
                      <a:lnTo>
                        <a:pt x="162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098" name="Google Shape;18098;p19"/>
                <p:cNvSpPr/>
                <p:nvPr/>
              </p:nvSpPr>
              <p:spPr>
                <a:xfrm rot="-5400000">
                  <a:off x="4422525" y="13267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725" y="1"/>
                      </a:moveTo>
                      <a:cubicBezTo>
                        <a:pt x="276" y="1"/>
                        <a:pt x="0" y="484"/>
                        <a:pt x="225" y="864"/>
                      </a:cubicBezTo>
                      <a:lnTo>
                        <a:pt x="1450" y="2969"/>
                      </a:lnTo>
                      <a:lnTo>
                        <a:pt x="1623" y="3280"/>
                      </a:lnTo>
                      <a:lnTo>
                        <a:pt x="1623" y="588"/>
                      </a:lnTo>
                      <a:cubicBezTo>
                        <a:pt x="1623" y="260"/>
                        <a:pt x="1346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099" name="Google Shape;18099;p19"/>
                <p:cNvSpPr/>
                <p:nvPr/>
              </p:nvSpPr>
              <p:spPr>
                <a:xfrm rot="-5400000">
                  <a:off x="4529313" y="1279488"/>
                  <a:ext cx="40575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98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59" y="3298"/>
                        <a:pt x="587" y="3298"/>
                      </a:cubicBezTo>
                      <a:lnTo>
                        <a:pt x="898" y="3298"/>
                      </a:lnTo>
                      <a:cubicBezTo>
                        <a:pt x="1330" y="3298"/>
                        <a:pt x="1623" y="2814"/>
                        <a:pt x="1399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00" name="Google Shape;18100;p19"/>
                <p:cNvSpPr/>
                <p:nvPr/>
              </p:nvSpPr>
              <p:spPr>
                <a:xfrm rot="-5400000">
                  <a:off x="4473475" y="1270175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1" y="0"/>
                      </a:moveTo>
                      <a:lnTo>
                        <a:pt x="2348" y="1364"/>
                      </a:lnTo>
                      <a:cubicBezTo>
                        <a:pt x="2436" y="1413"/>
                        <a:pt x="2530" y="1436"/>
                        <a:pt x="2623" y="1436"/>
                      </a:cubicBezTo>
                      <a:cubicBezTo>
                        <a:pt x="2824" y="1436"/>
                        <a:pt x="3019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505" y="484"/>
                        <a:pt x="3229" y="18"/>
                        <a:pt x="278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01" name="Google Shape;18101;p19"/>
                <p:cNvSpPr/>
                <p:nvPr/>
              </p:nvSpPr>
              <p:spPr>
                <a:xfrm rot="-5400000">
                  <a:off x="4505038" y="12679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11" y="2589"/>
                        <a:pt x="1705" y="2684"/>
                        <a:pt x="1899" y="2684"/>
                      </a:cubicBezTo>
                      <a:cubicBezTo>
                        <a:pt x="2094" y="2684"/>
                        <a:pt x="2288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1" y="1847"/>
                        <a:pt x="2607" y="1502"/>
                        <a:pt x="2348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02" name="Google Shape;18102;p19"/>
                <p:cNvSpPr/>
                <p:nvPr/>
              </p:nvSpPr>
              <p:spPr>
                <a:xfrm rot="-5400000">
                  <a:off x="4473475" y="138235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08" y="0"/>
                      </a:moveTo>
                      <a:cubicBezTo>
                        <a:pt x="277" y="18"/>
                        <a:pt x="1" y="484"/>
                        <a:pt x="208" y="863"/>
                      </a:cubicBezTo>
                      <a:lnTo>
                        <a:pt x="363" y="1140"/>
                      </a:lnTo>
                      <a:cubicBezTo>
                        <a:pt x="469" y="1328"/>
                        <a:pt x="672" y="1436"/>
                        <a:pt x="878" y="1436"/>
                      </a:cubicBezTo>
                      <a:cubicBezTo>
                        <a:pt x="973" y="1436"/>
                        <a:pt x="1069" y="1413"/>
                        <a:pt x="1157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03" name="Google Shape;18103;p19"/>
                <p:cNvSpPr/>
                <p:nvPr/>
              </p:nvSpPr>
              <p:spPr>
                <a:xfrm rot="-5400000">
                  <a:off x="4505200" y="1353650"/>
                  <a:ext cx="67775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7" extrusionOk="0">
                      <a:moveTo>
                        <a:pt x="2710" y="0"/>
                      </a:moveTo>
                      <a:lnTo>
                        <a:pt x="380" y="1346"/>
                      </a:lnTo>
                      <a:cubicBezTo>
                        <a:pt x="104" y="1502"/>
                        <a:pt x="0" y="1864"/>
                        <a:pt x="173" y="2140"/>
                      </a:cubicBezTo>
                      <a:lnTo>
                        <a:pt x="311" y="2399"/>
                      </a:lnTo>
                      <a:cubicBezTo>
                        <a:pt x="423" y="2598"/>
                        <a:pt x="622" y="2697"/>
                        <a:pt x="820" y="2697"/>
                      </a:cubicBezTo>
                      <a:cubicBezTo>
                        <a:pt x="1019" y="2697"/>
                        <a:pt x="1217" y="2598"/>
                        <a:pt x="1329" y="2399"/>
                      </a:cubicBezTo>
                      <a:lnTo>
                        <a:pt x="271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04" name="Google Shape;18104;p19"/>
                <p:cNvSpPr/>
                <p:nvPr/>
              </p:nvSpPr>
              <p:spPr>
                <a:xfrm rot="-5400000">
                  <a:off x="4422738" y="127991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87" y="1"/>
                      </a:moveTo>
                      <a:cubicBezTo>
                        <a:pt x="259" y="1"/>
                        <a:pt x="1" y="260"/>
                        <a:pt x="1" y="588"/>
                      </a:cubicBezTo>
                      <a:lnTo>
                        <a:pt x="1" y="3280"/>
                      </a:lnTo>
                      <a:lnTo>
                        <a:pt x="173" y="2987"/>
                      </a:lnTo>
                      <a:lnTo>
                        <a:pt x="1399" y="864"/>
                      </a:lnTo>
                      <a:cubicBezTo>
                        <a:pt x="1606" y="484"/>
                        <a:pt x="1330" y="1"/>
                        <a:pt x="89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05" name="Google Shape;18105;p19"/>
                <p:cNvSpPr/>
                <p:nvPr/>
              </p:nvSpPr>
              <p:spPr>
                <a:xfrm rot="-5400000">
                  <a:off x="4431263" y="1270338"/>
                  <a:ext cx="87625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24" extrusionOk="0">
                      <a:moveTo>
                        <a:pt x="2633" y="1"/>
                      </a:moveTo>
                      <a:cubicBezTo>
                        <a:pt x="2532" y="1"/>
                        <a:pt x="2429" y="26"/>
                        <a:pt x="2331" y="77"/>
                      </a:cubicBezTo>
                      <a:lnTo>
                        <a:pt x="450" y="1165"/>
                      </a:lnTo>
                      <a:lnTo>
                        <a:pt x="1" y="1424"/>
                      </a:lnTo>
                      <a:lnTo>
                        <a:pt x="2780" y="1424"/>
                      </a:lnTo>
                      <a:cubicBezTo>
                        <a:pt x="3229" y="1424"/>
                        <a:pt x="3505" y="940"/>
                        <a:pt x="3280" y="561"/>
                      </a:cubicBezTo>
                      <a:lnTo>
                        <a:pt x="3125" y="284"/>
                      </a:lnTo>
                      <a:cubicBezTo>
                        <a:pt x="3021" y="100"/>
                        <a:pt x="2833" y="1"/>
                        <a:pt x="26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06" name="Google Shape;18106;p19"/>
                <p:cNvSpPr/>
                <p:nvPr/>
              </p:nvSpPr>
              <p:spPr>
                <a:xfrm rot="-5400000">
                  <a:off x="4419675" y="1267350"/>
                  <a:ext cx="67750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98" extrusionOk="0">
                      <a:moveTo>
                        <a:pt x="1890" y="0"/>
                      </a:moveTo>
                      <a:cubicBezTo>
                        <a:pt x="1692" y="0"/>
                        <a:pt x="1493" y="100"/>
                        <a:pt x="1381" y="298"/>
                      </a:cubicBezTo>
                      <a:lnTo>
                        <a:pt x="173" y="2404"/>
                      </a:lnTo>
                      <a:lnTo>
                        <a:pt x="0" y="2697"/>
                      </a:lnTo>
                      <a:lnTo>
                        <a:pt x="449" y="2438"/>
                      </a:lnTo>
                      <a:lnTo>
                        <a:pt x="2330" y="1351"/>
                      </a:lnTo>
                      <a:cubicBezTo>
                        <a:pt x="2606" y="1196"/>
                        <a:pt x="2710" y="833"/>
                        <a:pt x="2555" y="557"/>
                      </a:cubicBezTo>
                      <a:lnTo>
                        <a:pt x="2399" y="298"/>
                      </a:lnTo>
                      <a:cubicBezTo>
                        <a:pt x="2287" y="100"/>
                        <a:pt x="2089" y="0"/>
                        <a:pt x="18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07" name="Google Shape;18107;p19"/>
                <p:cNvSpPr/>
                <p:nvPr/>
              </p:nvSpPr>
              <p:spPr>
                <a:xfrm rot="-5400000">
                  <a:off x="4431163" y="138241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63" y="1"/>
                      </a:moveTo>
                      <a:cubicBezTo>
                        <a:pt x="662" y="1"/>
                        <a:pt x="467" y="108"/>
                        <a:pt x="363" y="292"/>
                      </a:cubicBezTo>
                      <a:lnTo>
                        <a:pt x="208" y="569"/>
                      </a:lnTo>
                      <a:cubicBezTo>
                        <a:pt x="1" y="948"/>
                        <a:pt x="277" y="1432"/>
                        <a:pt x="708" y="1432"/>
                      </a:cubicBezTo>
                      <a:lnTo>
                        <a:pt x="3504" y="1432"/>
                      </a:lnTo>
                      <a:lnTo>
                        <a:pt x="2072" y="603"/>
                      </a:lnTo>
                      <a:lnTo>
                        <a:pt x="1157" y="85"/>
                      </a:lnTo>
                      <a:cubicBezTo>
                        <a:pt x="1065" y="28"/>
                        <a:pt x="963" y="1"/>
                        <a:pt x="8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08" name="Google Shape;18108;p19"/>
                <p:cNvSpPr/>
                <p:nvPr/>
              </p:nvSpPr>
              <p:spPr>
                <a:xfrm rot="-5400000">
                  <a:off x="4454450" y="13146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1" y="1536"/>
                        <a:pt x="898" y="2434"/>
                      </a:cubicBezTo>
                      <a:cubicBezTo>
                        <a:pt x="1196" y="2732"/>
                        <a:pt x="1560" y="2865"/>
                        <a:pt x="1915" y="2865"/>
                      </a:cubicBezTo>
                      <a:cubicBezTo>
                        <a:pt x="2651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8109" name="Google Shape;18109;p19"/>
              <p:cNvSpPr/>
              <p:nvPr/>
            </p:nvSpPr>
            <p:spPr>
              <a:xfrm rot="-5400000">
                <a:off x="631363" y="2800388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2" y="381"/>
                    </a:lnTo>
                    <a:cubicBezTo>
                      <a:pt x="1" y="709"/>
                      <a:pt x="243" y="1244"/>
                      <a:pt x="691" y="1244"/>
                    </a:cubicBezTo>
                    <a:cubicBezTo>
                      <a:pt x="1140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10" name="Google Shape;18110;p19"/>
              <p:cNvSpPr/>
              <p:nvPr/>
            </p:nvSpPr>
            <p:spPr>
              <a:xfrm rot="-5400000">
                <a:off x="631375" y="337167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0" y="709"/>
                      <a:pt x="242" y="1244"/>
                      <a:pt x="691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11" name="Google Shape;18111;p19"/>
              <p:cNvSpPr/>
              <p:nvPr/>
            </p:nvSpPr>
            <p:spPr>
              <a:xfrm rot="-5400000">
                <a:off x="631363" y="3942963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74" y="1"/>
                    </a:moveTo>
                    <a:lnTo>
                      <a:pt x="311" y="381"/>
                    </a:lnTo>
                    <a:cubicBezTo>
                      <a:pt x="1" y="709"/>
                      <a:pt x="225" y="1244"/>
                      <a:pt x="674" y="1244"/>
                    </a:cubicBezTo>
                    <a:cubicBezTo>
                      <a:pt x="1123" y="1244"/>
                      <a:pt x="1364" y="709"/>
                      <a:pt x="1053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12" name="Google Shape;18112;p19"/>
              <p:cNvSpPr/>
              <p:nvPr/>
            </p:nvSpPr>
            <p:spPr>
              <a:xfrm rot="-5400000">
                <a:off x="631575" y="2228875"/>
                <a:ext cx="337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244" extrusionOk="0">
                    <a:moveTo>
                      <a:pt x="674" y="1"/>
                    </a:moveTo>
                    <a:lnTo>
                      <a:pt x="294" y="381"/>
                    </a:lnTo>
                    <a:cubicBezTo>
                      <a:pt x="1" y="709"/>
                      <a:pt x="225" y="1244"/>
                      <a:pt x="674" y="1244"/>
                    </a:cubicBezTo>
                    <a:cubicBezTo>
                      <a:pt x="1123" y="1244"/>
                      <a:pt x="1347" y="709"/>
                      <a:pt x="1037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13" name="Google Shape;18113;p19"/>
              <p:cNvSpPr/>
              <p:nvPr/>
            </p:nvSpPr>
            <p:spPr>
              <a:xfrm rot="-5400000">
                <a:off x="631363" y="2506538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1" y="709"/>
                      <a:pt x="242" y="1244"/>
                      <a:pt x="691" y="1244"/>
                    </a:cubicBezTo>
                    <a:cubicBezTo>
                      <a:pt x="1140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14" name="Google Shape;18114;p19"/>
              <p:cNvSpPr/>
              <p:nvPr/>
            </p:nvSpPr>
            <p:spPr>
              <a:xfrm rot="-5400000">
                <a:off x="631375" y="307782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73" y="1"/>
                    </a:moveTo>
                    <a:lnTo>
                      <a:pt x="311" y="381"/>
                    </a:lnTo>
                    <a:cubicBezTo>
                      <a:pt x="0" y="709"/>
                      <a:pt x="242" y="1244"/>
                      <a:pt x="673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7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15" name="Google Shape;18115;p19"/>
              <p:cNvSpPr/>
              <p:nvPr/>
            </p:nvSpPr>
            <p:spPr>
              <a:xfrm rot="-5400000">
                <a:off x="631375" y="364912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74" y="1"/>
                    </a:moveTo>
                    <a:lnTo>
                      <a:pt x="311" y="381"/>
                    </a:lnTo>
                    <a:cubicBezTo>
                      <a:pt x="0" y="709"/>
                      <a:pt x="225" y="1244"/>
                      <a:pt x="674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16" name="Google Shape;18116;p19"/>
              <p:cNvSpPr/>
              <p:nvPr/>
            </p:nvSpPr>
            <p:spPr>
              <a:xfrm rot="-5400000">
                <a:off x="631363" y="4220413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1" y="709"/>
                      <a:pt x="242" y="1244"/>
                      <a:pt x="691" y="1244"/>
                    </a:cubicBezTo>
                    <a:cubicBezTo>
                      <a:pt x="1123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8117" name="Google Shape;18117;p19"/>
          <p:cNvGrpSpPr/>
          <p:nvPr/>
        </p:nvGrpSpPr>
        <p:grpSpPr>
          <a:xfrm>
            <a:off x="678701" y="141533"/>
            <a:ext cx="10834567" cy="455667"/>
            <a:chOff x="546600" y="135875"/>
            <a:chExt cx="8125925" cy="341750"/>
          </a:xfrm>
        </p:grpSpPr>
        <p:grpSp>
          <p:nvGrpSpPr>
            <p:cNvPr id="18118" name="Google Shape;18118;p19"/>
            <p:cNvGrpSpPr/>
            <p:nvPr/>
          </p:nvGrpSpPr>
          <p:grpSpPr>
            <a:xfrm rot="5400000">
              <a:off x="2913775" y="-2231300"/>
              <a:ext cx="341750" cy="5076100"/>
              <a:chOff x="151925" y="33700"/>
              <a:chExt cx="341750" cy="5076100"/>
            </a:xfrm>
          </p:grpSpPr>
          <p:grpSp>
            <p:nvGrpSpPr>
              <p:cNvPr id="18119" name="Google Shape;18119;p19"/>
              <p:cNvGrpSpPr/>
              <p:nvPr/>
            </p:nvGrpSpPr>
            <p:grpSpPr>
              <a:xfrm>
                <a:off x="151925" y="2571750"/>
                <a:ext cx="341750" cy="2538050"/>
                <a:chOff x="487050" y="1971275"/>
                <a:chExt cx="341750" cy="2538050"/>
              </a:xfrm>
            </p:grpSpPr>
            <p:sp>
              <p:nvSpPr>
                <p:cNvPr id="18120" name="Google Shape;18120;p19"/>
                <p:cNvSpPr/>
                <p:nvPr/>
              </p:nvSpPr>
              <p:spPr>
                <a:xfrm rot="-5400000">
                  <a:off x="-453825" y="3226700"/>
                  <a:ext cx="2538050" cy="2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522" h="1088" extrusionOk="0">
                      <a:moveTo>
                        <a:pt x="1" y="0"/>
                      </a:moveTo>
                      <a:lnTo>
                        <a:pt x="1" y="1088"/>
                      </a:lnTo>
                      <a:lnTo>
                        <a:pt x="101521" y="1088"/>
                      </a:lnTo>
                      <a:lnTo>
                        <a:pt x="10152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21" name="Google Shape;18121;p19"/>
                <p:cNvSpPr/>
                <p:nvPr/>
              </p:nvSpPr>
              <p:spPr>
                <a:xfrm rot="-5400000">
                  <a:off x="-535587" y="3232963"/>
                  <a:ext cx="2538050" cy="1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522" h="587" extrusionOk="0">
                      <a:moveTo>
                        <a:pt x="1" y="0"/>
                      </a:moveTo>
                      <a:lnTo>
                        <a:pt x="1" y="587"/>
                      </a:lnTo>
                      <a:lnTo>
                        <a:pt x="101521" y="587"/>
                      </a:lnTo>
                      <a:lnTo>
                        <a:pt x="10152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22" name="Google Shape;18122;p19"/>
                <p:cNvSpPr/>
                <p:nvPr/>
              </p:nvSpPr>
              <p:spPr>
                <a:xfrm rot="-5400000">
                  <a:off x="487038" y="2568463"/>
                  <a:ext cx="200675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7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23" name="Google Shape;18123;p19"/>
                <p:cNvSpPr/>
                <p:nvPr/>
              </p:nvSpPr>
              <p:spPr>
                <a:xfrm rot="-5400000">
                  <a:off x="523163" y="2676663"/>
                  <a:ext cx="5700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53" extrusionOk="0">
                      <a:moveTo>
                        <a:pt x="685" y="1"/>
                      </a:moveTo>
                      <a:cubicBezTo>
                        <a:pt x="523" y="1"/>
                        <a:pt x="363" y="78"/>
                        <a:pt x="277" y="234"/>
                      </a:cubicBezTo>
                      <a:lnTo>
                        <a:pt x="139" y="458"/>
                      </a:lnTo>
                      <a:cubicBezTo>
                        <a:pt x="1" y="682"/>
                        <a:pt x="87" y="976"/>
                        <a:pt x="312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279" y="2253"/>
                      </a:lnTo>
                      <a:lnTo>
                        <a:pt x="2124" y="2011"/>
                      </a:lnTo>
                      <a:lnTo>
                        <a:pt x="1106" y="234"/>
                      </a:lnTo>
                      <a:cubicBezTo>
                        <a:pt x="1011" y="78"/>
                        <a:pt x="847" y="1"/>
                        <a:pt x="68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24" name="Google Shape;18124;p19"/>
                <p:cNvSpPr/>
                <p:nvPr/>
              </p:nvSpPr>
              <p:spPr>
                <a:xfrm rot="-5400000">
                  <a:off x="615188" y="2654313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05" y="2745"/>
                      </a:cubicBezTo>
                      <a:lnTo>
                        <a:pt x="864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25" name="Google Shape;18125;p19"/>
                <p:cNvSpPr/>
                <p:nvPr/>
              </p:nvSpPr>
              <p:spPr>
                <a:xfrm rot="-5400000">
                  <a:off x="525875" y="2654325"/>
                  <a:ext cx="3412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5" extrusionOk="0">
                      <a:moveTo>
                        <a:pt x="622" y="0"/>
                      </a:moveTo>
                      <a:cubicBezTo>
                        <a:pt x="242" y="0"/>
                        <a:pt x="1" y="397"/>
                        <a:pt x="190" y="725"/>
                      </a:cubicBezTo>
                      <a:lnTo>
                        <a:pt x="1209" y="2486"/>
                      </a:lnTo>
                      <a:lnTo>
                        <a:pt x="1364" y="2744"/>
                      </a:lnTo>
                      <a:lnTo>
                        <a:pt x="1364" y="483"/>
                      </a:lnTo>
                      <a:cubicBezTo>
                        <a:pt x="1364" y="207"/>
                        <a:pt x="1140" y="0"/>
                        <a:pt x="88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26" name="Google Shape;18126;p19"/>
                <p:cNvSpPr/>
                <p:nvPr/>
              </p:nvSpPr>
              <p:spPr>
                <a:xfrm rot="-5400000">
                  <a:off x="615413" y="26148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08" y="2745"/>
                        <a:pt x="484" y="2745"/>
                      </a:cubicBezTo>
                      <a:lnTo>
                        <a:pt x="743" y="2745"/>
                      </a:lnTo>
                      <a:cubicBezTo>
                        <a:pt x="1105" y="2745"/>
                        <a:pt x="1347" y="2331"/>
                        <a:pt x="1157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27" name="Google Shape;18127;p19"/>
                <p:cNvSpPr/>
                <p:nvPr/>
              </p:nvSpPr>
              <p:spPr>
                <a:xfrm rot="-5400000">
                  <a:off x="568463" y="2607013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68" y="1139"/>
                      </a:lnTo>
                      <a:cubicBezTo>
                        <a:pt x="2041" y="1178"/>
                        <a:pt x="2121" y="1198"/>
                        <a:pt x="2200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5" y="414"/>
                        <a:pt x="2711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28" name="Google Shape;18128;p19"/>
                <p:cNvSpPr/>
                <p:nvPr/>
              </p:nvSpPr>
              <p:spPr>
                <a:xfrm rot="-5400000">
                  <a:off x="594975" y="2604650"/>
                  <a:ext cx="5655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66" extrusionOk="0">
                      <a:moveTo>
                        <a:pt x="0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7" y="2183"/>
                        <a:pt x="2002" y="2019"/>
                      </a:cubicBezTo>
                      <a:lnTo>
                        <a:pt x="2123" y="1812"/>
                      </a:lnTo>
                      <a:cubicBezTo>
                        <a:pt x="2261" y="1571"/>
                        <a:pt x="2192" y="1260"/>
                        <a:pt x="1951" y="11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29" name="Google Shape;18129;p19"/>
                <p:cNvSpPr/>
                <p:nvPr/>
              </p:nvSpPr>
              <p:spPr>
                <a:xfrm rot="-5400000">
                  <a:off x="568350" y="27011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604" y="0"/>
                      </a:moveTo>
                      <a:cubicBezTo>
                        <a:pt x="242" y="0"/>
                        <a:pt x="0" y="414"/>
                        <a:pt x="190" y="725"/>
                      </a:cubicBezTo>
                      <a:lnTo>
                        <a:pt x="311" y="949"/>
                      </a:lnTo>
                      <a:cubicBezTo>
                        <a:pt x="404" y="1100"/>
                        <a:pt x="566" y="1189"/>
                        <a:pt x="737" y="1189"/>
                      </a:cubicBezTo>
                      <a:cubicBezTo>
                        <a:pt x="820" y="1189"/>
                        <a:pt x="905" y="1167"/>
                        <a:pt x="984" y="1122"/>
                      </a:cubicBezTo>
                      <a:lnTo>
                        <a:pt x="293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30" name="Google Shape;18130;p19"/>
                <p:cNvSpPr/>
                <p:nvPr/>
              </p:nvSpPr>
              <p:spPr>
                <a:xfrm rot="-5400000">
                  <a:off x="594588" y="2676663"/>
                  <a:ext cx="5700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53" extrusionOk="0">
                      <a:moveTo>
                        <a:pt x="2279" y="0"/>
                      </a:moveTo>
                      <a:lnTo>
                        <a:pt x="312" y="1139"/>
                      </a:lnTo>
                      <a:cubicBezTo>
                        <a:pt x="87" y="1260"/>
                        <a:pt x="1" y="1571"/>
                        <a:pt x="139" y="1795"/>
                      </a:cubicBezTo>
                      <a:lnTo>
                        <a:pt x="277" y="2019"/>
                      </a:lnTo>
                      <a:cubicBezTo>
                        <a:pt x="363" y="2175"/>
                        <a:pt x="523" y="2252"/>
                        <a:pt x="685" y="2252"/>
                      </a:cubicBezTo>
                      <a:cubicBezTo>
                        <a:pt x="847" y="2252"/>
                        <a:pt x="1011" y="2175"/>
                        <a:pt x="1106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31" name="Google Shape;18131;p19"/>
                <p:cNvSpPr/>
                <p:nvPr/>
              </p:nvSpPr>
              <p:spPr>
                <a:xfrm rot="-5400000">
                  <a:off x="526100" y="261527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38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32" name="Google Shape;18132;p19"/>
                <p:cNvSpPr/>
                <p:nvPr/>
              </p:nvSpPr>
              <p:spPr>
                <a:xfrm rot="-5400000">
                  <a:off x="533038" y="2607138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201" y="0"/>
                      </a:moveTo>
                      <a:cubicBezTo>
                        <a:pt x="2121" y="0"/>
                        <a:pt x="2041" y="21"/>
                        <a:pt x="1968" y="66"/>
                      </a:cubicBezTo>
                      <a:lnTo>
                        <a:pt x="381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711" y="1188"/>
                        <a:pt x="2935" y="791"/>
                        <a:pt x="2745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7" y="0"/>
                        <a:pt x="22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33" name="Google Shape;18133;p19"/>
                <p:cNvSpPr/>
                <p:nvPr/>
              </p:nvSpPr>
              <p:spPr>
                <a:xfrm rot="-5400000">
                  <a:off x="523438" y="2604863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8" y="2007"/>
                      </a:lnTo>
                      <a:lnTo>
                        <a:pt x="0" y="2249"/>
                      </a:lnTo>
                      <a:lnTo>
                        <a:pt x="380" y="2042"/>
                      </a:lnTo>
                      <a:lnTo>
                        <a:pt x="1951" y="1127"/>
                      </a:lnTo>
                      <a:cubicBezTo>
                        <a:pt x="2175" y="989"/>
                        <a:pt x="2261" y="696"/>
                        <a:pt x="2123" y="454"/>
                      </a:cubicBezTo>
                      <a:lnTo>
                        <a:pt x="2002" y="247"/>
                      </a:lnTo>
                      <a:cubicBezTo>
                        <a:pt x="1907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34" name="Google Shape;18134;p19"/>
                <p:cNvSpPr/>
                <p:nvPr/>
              </p:nvSpPr>
              <p:spPr>
                <a:xfrm rot="-5400000">
                  <a:off x="533025" y="27011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737" y="0"/>
                      </a:moveTo>
                      <a:cubicBezTo>
                        <a:pt x="566" y="0"/>
                        <a:pt x="404" y="89"/>
                        <a:pt x="311" y="240"/>
                      </a:cubicBezTo>
                      <a:lnTo>
                        <a:pt x="190" y="464"/>
                      </a:lnTo>
                      <a:cubicBezTo>
                        <a:pt x="0" y="775"/>
                        <a:pt x="242" y="1189"/>
                        <a:pt x="604" y="1189"/>
                      </a:cubicBezTo>
                      <a:lnTo>
                        <a:pt x="2934" y="1189"/>
                      </a:lnTo>
                      <a:lnTo>
                        <a:pt x="1743" y="516"/>
                      </a:lnTo>
                      <a:lnTo>
                        <a:pt x="984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35" name="Google Shape;18135;p19"/>
                <p:cNvSpPr/>
                <p:nvPr/>
              </p:nvSpPr>
              <p:spPr>
                <a:xfrm rot="-5400000">
                  <a:off x="557375" y="26388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192" y="0"/>
                      </a:moveTo>
                      <a:cubicBezTo>
                        <a:pt x="536" y="0"/>
                        <a:pt x="1" y="536"/>
                        <a:pt x="1" y="1209"/>
                      </a:cubicBezTo>
                      <a:cubicBezTo>
                        <a:pt x="1" y="1865"/>
                        <a:pt x="536" y="2400"/>
                        <a:pt x="1192" y="2400"/>
                      </a:cubicBezTo>
                      <a:cubicBezTo>
                        <a:pt x="1865" y="2400"/>
                        <a:pt x="2400" y="1865"/>
                        <a:pt x="2400" y="1209"/>
                      </a:cubicBezTo>
                      <a:cubicBezTo>
                        <a:pt x="2400" y="536"/>
                        <a:pt x="1865" y="0"/>
                        <a:pt x="119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36" name="Google Shape;18136;p19"/>
                <p:cNvSpPr/>
                <p:nvPr/>
              </p:nvSpPr>
              <p:spPr>
                <a:xfrm rot="-5400000">
                  <a:off x="487250" y="3139975"/>
                  <a:ext cx="2002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0" h="8026" extrusionOk="0">
                      <a:moveTo>
                        <a:pt x="7543" y="466"/>
                      </a:moveTo>
                      <a:lnTo>
                        <a:pt x="7543" y="7560"/>
                      </a:lnTo>
                      <a:lnTo>
                        <a:pt x="467" y="7560"/>
                      </a:lnTo>
                      <a:lnTo>
                        <a:pt x="467" y="466"/>
                      </a:lnTo>
                      <a:close/>
                      <a:moveTo>
                        <a:pt x="1" y="0"/>
                      </a:moveTo>
                      <a:lnTo>
                        <a:pt x="1" y="8026"/>
                      </a:lnTo>
                      <a:lnTo>
                        <a:pt x="8009" y="8026"/>
                      </a:lnTo>
                      <a:lnTo>
                        <a:pt x="800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37" name="Google Shape;18137;p19"/>
                <p:cNvSpPr/>
                <p:nvPr/>
              </p:nvSpPr>
              <p:spPr>
                <a:xfrm rot="-5400000">
                  <a:off x="523175" y="3247950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682" y="1"/>
                      </a:moveTo>
                      <a:cubicBezTo>
                        <a:pt x="518" y="1"/>
                        <a:pt x="354" y="78"/>
                        <a:pt x="259" y="234"/>
                      </a:cubicBezTo>
                      <a:lnTo>
                        <a:pt x="138" y="458"/>
                      </a:lnTo>
                      <a:cubicBezTo>
                        <a:pt x="0" y="682"/>
                        <a:pt x="87" y="993"/>
                        <a:pt x="311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279" y="2253"/>
                      </a:lnTo>
                      <a:lnTo>
                        <a:pt x="2123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38" name="Google Shape;18138;p19"/>
                <p:cNvSpPr/>
                <p:nvPr/>
              </p:nvSpPr>
              <p:spPr>
                <a:xfrm rot="-5400000">
                  <a:off x="615188" y="3225613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64" y="1"/>
                      </a:moveTo>
                      <a:lnTo>
                        <a:pt x="191" y="2020"/>
                      </a:lnTo>
                      <a:cubicBezTo>
                        <a:pt x="1" y="2331"/>
                        <a:pt x="243" y="2745"/>
                        <a:pt x="622" y="2745"/>
                      </a:cubicBezTo>
                      <a:lnTo>
                        <a:pt x="864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39" name="Google Shape;18139;p19"/>
                <p:cNvSpPr/>
                <p:nvPr/>
              </p:nvSpPr>
              <p:spPr>
                <a:xfrm rot="-5400000">
                  <a:off x="525875" y="3225625"/>
                  <a:ext cx="3412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5" extrusionOk="0">
                      <a:moveTo>
                        <a:pt x="622" y="0"/>
                      </a:moveTo>
                      <a:cubicBezTo>
                        <a:pt x="243" y="0"/>
                        <a:pt x="1" y="397"/>
                        <a:pt x="191" y="725"/>
                      </a:cubicBezTo>
                      <a:lnTo>
                        <a:pt x="1209" y="2486"/>
                      </a:lnTo>
                      <a:lnTo>
                        <a:pt x="1364" y="2744"/>
                      </a:lnTo>
                      <a:lnTo>
                        <a:pt x="1364" y="483"/>
                      </a:lnTo>
                      <a:cubicBezTo>
                        <a:pt x="1364" y="207"/>
                        <a:pt x="1140" y="0"/>
                        <a:pt x="88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40" name="Google Shape;18140;p19"/>
                <p:cNvSpPr/>
                <p:nvPr/>
              </p:nvSpPr>
              <p:spPr>
                <a:xfrm rot="-5400000">
                  <a:off x="615200" y="318635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" y="1"/>
                      </a:moveTo>
                      <a:lnTo>
                        <a:pt x="1" y="2262"/>
                      </a:lnTo>
                      <a:cubicBezTo>
                        <a:pt x="1" y="2521"/>
                        <a:pt x="225" y="2745"/>
                        <a:pt x="501" y="2745"/>
                      </a:cubicBezTo>
                      <a:lnTo>
                        <a:pt x="743" y="2745"/>
                      </a:lnTo>
                      <a:cubicBezTo>
                        <a:pt x="1122" y="2745"/>
                        <a:pt x="1364" y="2331"/>
                        <a:pt x="1174" y="202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41" name="Google Shape;18141;p19"/>
                <p:cNvSpPr/>
                <p:nvPr/>
              </p:nvSpPr>
              <p:spPr>
                <a:xfrm rot="-5400000">
                  <a:off x="568463" y="3178288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0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2" y="1198"/>
                        <a:pt x="2194" y="1198"/>
                      </a:cubicBezTo>
                      <a:cubicBezTo>
                        <a:pt x="2365" y="1198"/>
                        <a:pt x="2530" y="1113"/>
                        <a:pt x="2624" y="949"/>
                      </a:cubicBezTo>
                      <a:lnTo>
                        <a:pt x="2744" y="742"/>
                      </a:lnTo>
                      <a:cubicBezTo>
                        <a:pt x="2934" y="414"/>
                        <a:pt x="2693" y="17"/>
                        <a:pt x="2330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42" name="Google Shape;18142;p19"/>
                <p:cNvSpPr/>
                <p:nvPr/>
              </p:nvSpPr>
              <p:spPr>
                <a:xfrm rot="-5400000">
                  <a:off x="594975" y="3175950"/>
                  <a:ext cx="5655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66" extrusionOk="0">
                      <a:moveTo>
                        <a:pt x="1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8" y="2183"/>
                        <a:pt x="2003" y="2019"/>
                      </a:cubicBezTo>
                      <a:lnTo>
                        <a:pt x="2124" y="1812"/>
                      </a:lnTo>
                      <a:cubicBezTo>
                        <a:pt x="2262" y="1571"/>
                        <a:pt x="2193" y="1260"/>
                        <a:pt x="1951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43" name="Google Shape;18143;p19"/>
                <p:cNvSpPr/>
                <p:nvPr/>
              </p:nvSpPr>
              <p:spPr>
                <a:xfrm rot="-5400000">
                  <a:off x="568350" y="32724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605" y="0"/>
                      </a:moveTo>
                      <a:cubicBezTo>
                        <a:pt x="242" y="0"/>
                        <a:pt x="1" y="414"/>
                        <a:pt x="190" y="725"/>
                      </a:cubicBezTo>
                      <a:lnTo>
                        <a:pt x="311" y="949"/>
                      </a:lnTo>
                      <a:cubicBezTo>
                        <a:pt x="404" y="1100"/>
                        <a:pt x="567" y="1189"/>
                        <a:pt x="737" y="1189"/>
                      </a:cubicBezTo>
                      <a:cubicBezTo>
                        <a:pt x="820" y="1189"/>
                        <a:pt x="905" y="1167"/>
                        <a:pt x="984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44" name="Google Shape;18144;p19"/>
                <p:cNvSpPr/>
                <p:nvPr/>
              </p:nvSpPr>
              <p:spPr>
                <a:xfrm rot="-5400000">
                  <a:off x="594600" y="3247950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2279" y="0"/>
                      </a:moveTo>
                      <a:lnTo>
                        <a:pt x="311" y="1139"/>
                      </a:lnTo>
                      <a:cubicBezTo>
                        <a:pt x="87" y="1260"/>
                        <a:pt x="0" y="1571"/>
                        <a:pt x="138" y="1795"/>
                      </a:cubicBezTo>
                      <a:lnTo>
                        <a:pt x="259" y="2019"/>
                      </a:lnTo>
                      <a:cubicBezTo>
                        <a:pt x="354" y="2175"/>
                        <a:pt x="518" y="2252"/>
                        <a:pt x="682" y="2252"/>
                      </a:cubicBezTo>
                      <a:cubicBezTo>
                        <a:pt x="846" y="2252"/>
                        <a:pt x="1010" y="2175"/>
                        <a:pt x="1105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45" name="Google Shape;18145;p19"/>
                <p:cNvSpPr/>
                <p:nvPr/>
              </p:nvSpPr>
              <p:spPr>
                <a:xfrm rot="-5400000">
                  <a:off x="525888" y="3186363"/>
                  <a:ext cx="34100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5" extrusionOk="0">
                      <a:moveTo>
                        <a:pt x="501" y="0"/>
                      </a:moveTo>
                      <a:cubicBezTo>
                        <a:pt x="225" y="0"/>
                        <a:pt x="1" y="207"/>
                        <a:pt x="1" y="483"/>
                      </a:cubicBezTo>
                      <a:lnTo>
                        <a:pt x="1" y="2744"/>
                      </a:lnTo>
                      <a:lnTo>
                        <a:pt x="156" y="2486"/>
                      </a:lnTo>
                      <a:lnTo>
                        <a:pt x="1174" y="725"/>
                      </a:lnTo>
                      <a:cubicBezTo>
                        <a:pt x="1364" y="397"/>
                        <a:pt x="1122" y="0"/>
                        <a:pt x="7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46" name="Google Shape;18146;p19"/>
                <p:cNvSpPr/>
                <p:nvPr/>
              </p:nvSpPr>
              <p:spPr>
                <a:xfrm rot="-5400000">
                  <a:off x="533038" y="3178413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195" y="0"/>
                      </a:moveTo>
                      <a:cubicBezTo>
                        <a:pt x="2112" y="0"/>
                        <a:pt x="2029" y="21"/>
                        <a:pt x="1951" y="66"/>
                      </a:cubicBezTo>
                      <a:lnTo>
                        <a:pt x="380" y="981"/>
                      </a:lnTo>
                      <a:lnTo>
                        <a:pt x="0" y="1188"/>
                      </a:lnTo>
                      <a:lnTo>
                        <a:pt x="2330" y="1188"/>
                      </a:lnTo>
                      <a:cubicBezTo>
                        <a:pt x="2693" y="1188"/>
                        <a:pt x="2934" y="791"/>
                        <a:pt x="2744" y="463"/>
                      </a:cubicBezTo>
                      <a:lnTo>
                        <a:pt x="2624" y="256"/>
                      </a:lnTo>
                      <a:cubicBezTo>
                        <a:pt x="2530" y="92"/>
                        <a:pt x="2366" y="0"/>
                        <a:pt x="219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47" name="Google Shape;18147;p19"/>
                <p:cNvSpPr/>
                <p:nvPr/>
              </p:nvSpPr>
              <p:spPr>
                <a:xfrm rot="-5400000">
                  <a:off x="523438" y="3176163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9" y="2007"/>
                      </a:lnTo>
                      <a:lnTo>
                        <a:pt x="1" y="2249"/>
                      </a:lnTo>
                      <a:lnTo>
                        <a:pt x="380" y="2042"/>
                      </a:lnTo>
                      <a:lnTo>
                        <a:pt x="1951" y="1127"/>
                      </a:lnTo>
                      <a:cubicBezTo>
                        <a:pt x="2175" y="989"/>
                        <a:pt x="2262" y="696"/>
                        <a:pt x="2124" y="454"/>
                      </a:cubicBezTo>
                      <a:lnTo>
                        <a:pt x="2003" y="247"/>
                      </a:lnTo>
                      <a:cubicBezTo>
                        <a:pt x="1908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48" name="Google Shape;18148;p19"/>
                <p:cNvSpPr/>
                <p:nvPr/>
              </p:nvSpPr>
              <p:spPr>
                <a:xfrm rot="-5400000">
                  <a:off x="533025" y="32724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1" y="240"/>
                      </a:cubicBezTo>
                      <a:lnTo>
                        <a:pt x="190" y="464"/>
                      </a:lnTo>
                      <a:cubicBezTo>
                        <a:pt x="1" y="775"/>
                        <a:pt x="242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4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49" name="Google Shape;18149;p19"/>
                <p:cNvSpPr/>
                <p:nvPr/>
              </p:nvSpPr>
              <p:spPr>
                <a:xfrm rot="-5400000">
                  <a:off x="552325" y="3215125"/>
                  <a:ext cx="70375" cy="6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5" h="2411" extrusionOk="0">
                      <a:moveTo>
                        <a:pt x="1606" y="0"/>
                      </a:moveTo>
                      <a:cubicBezTo>
                        <a:pt x="536" y="0"/>
                        <a:pt x="1" y="1295"/>
                        <a:pt x="760" y="2054"/>
                      </a:cubicBezTo>
                      <a:cubicBezTo>
                        <a:pt x="1006" y="2301"/>
                        <a:pt x="1309" y="2411"/>
                        <a:pt x="1605" y="2411"/>
                      </a:cubicBezTo>
                      <a:cubicBezTo>
                        <a:pt x="2223" y="2411"/>
                        <a:pt x="2814" y="1932"/>
                        <a:pt x="2814" y="1209"/>
                      </a:cubicBezTo>
                      <a:cubicBezTo>
                        <a:pt x="2814" y="536"/>
                        <a:pt x="2262" y="0"/>
                        <a:pt x="160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50" name="Google Shape;18150;p19"/>
                <p:cNvSpPr/>
                <p:nvPr/>
              </p:nvSpPr>
              <p:spPr>
                <a:xfrm rot="-5400000">
                  <a:off x="487263" y="3711263"/>
                  <a:ext cx="200225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09" h="8026" extrusionOk="0">
                      <a:moveTo>
                        <a:pt x="7542" y="466"/>
                      </a:moveTo>
                      <a:lnTo>
                        <a:pt x="7542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08" y="8026"/>
                      </a:lnTo>
                      <a:lnTo>
                        <a:pt x="800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51" name="Google Shape;18151;p19"/>
                <p:cNvSpPr/>
                <p:nvPr/>
              </p:nvSpPr>
              <p:spPr>
                <a:xfrm rot="-5400000">
                  <a:off x="523388" y="38194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682" y="1"/>
                      </a:moveTo>
                      <a:cubicBezTo>
                        <a:pt x="518" y="1"/>
                        <a:pt x="354" y="78"/>
                        <a:pt x="259" y="234"/>
                      </a:cubicBezTo>
                      <a:lnTo>
                        <a:pt x="139" y="458"/>
                      </a:lnTo>
                      <a:cubicBezTo>
                        <a:pt x="1" y="682"/>
                        <a:pt x="70" y="993"/>
                        <a:pt x="311" y="1114"/>
                      </a:cubicBezTo>
                      <a:lnTo>
                        <a:pt x="1071" y="1563"/>
                      </a:lnTo>
                      <a:lnTo>
                        <a:pt x="2262" y="2253"/>
                      </a:lnTo>
                      <a:lnTo>
                        <a:pt x="2124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52" name="Google Shape;18152;p19"/>
                <p:cNvSpPr/>
                <p:nvPr/>
              </p:nvSpPr>
              <p:spPr>
                <a:xfrm rot="-5400000">
                  <a:off x="615200" y="379690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0" y="2331"/>
                        <a:pt x="242" y="2745"/>
                        <a:pt x="604" y="2745"/>
                      </a:cubicBezTo>
                      <a:lnTo>
                        <a:pt x="863" y="2745"/>
                      </a:lnTo>
                      <a:cubicBezTo>
                        <a:pt x="1139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53" name="Google Shape;18153;p19"/>
                <p:cNvSpPr/>
                <p:nvPr/>
              </p:nvSpPr>
              <p:spPr>
                <a:xfrm rot="-5400000">
                  <a:off x="526100" y="379712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604" y="0"/>
                      </a:moveTo>
                      <a:cubicBezTo>
                        <a:pt x="242" y="0"/>
                        <a:pt x="0" y="397"/>
                        <a:pt x="190" y="725"/>
                      </a:cubicBezTo>
                      <a:lnTo>
                        <a:pt x="1208" y="2486"/>
                      </a:lnTo>
                      <a:lnTo>
                        <a:pt x="1346" y="2744"/>
                      </a:lnTo>
                      <a:lnTo>
                        <a:pt x="1346" y="483"/>
                      </a:lnTo>
                      <a:cubicBezTo>
                        <a:pt x="1346" y="207"/>
                        <a:pt x="1139" y="0"/>
                        <a:pt x="86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54" name="Google Shape;18154;p19"/>
                <p:cNvSpPr/>
                <p:nvPr/>
              </p:nvSpPr>
              <p:spPr>
                <a:xfrm rot="-5400000">
                  <a:off x="615188" y="3757638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" y="1"/>
                      </a:moveTo>
                      <a:lnTo>
                        <a:pt x="1" y="2262"/>
                      </a:lnTo>
                      <a:cubicBezTo>
                        <a:pt x="1" y="2521"/>
                        <a:pt x="225" y="2745"/>
                        <a:pt x="484" y="2745"/>
                      </a:cubicBezTo>
                      <a:lnTo>
                        <a:pt x="743" y="2745"/>
                      </a:lnTo>
                      <a:cubicBezTo>
                        <a:pt x="1123" y="2745"/>
                        <a:pt x="1364" y="2331"/>
                        <a:pt x="1174" y="202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55" name="Google Shape;18155;p19"/>
                <p:cNvSpPr/>
                <p:nvPr/>
              </p:nvSpPr>
              <p:spPr>
                <a:xfrm rot="-5400000">
                  <a:off x="568513" y="3749638"/>
                  <a:ext cx="732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1" h="1198" extrusionOk="0">
                      <a:moveTo>
                        <a:pt x="0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2" y="1198"/>
                        <a:pt x="2194" y="1198"/>
                      </a:cubicBezTo>
                      <a:cubicBezTo>
                        <a:pt x="2366" y="1198"/>
                        <a:pt x="2530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1" y="421"/>
                        <a:pt x="2703" y="17"/>
                        <a:pt x="2336" y="17"/>
                      </a:cubicBezTo>
                      <a:cubicBezTo>
                        <a:pt x="2329" y="17"/>
                        <a:pt x="2321" y="17"/>
                        <a:pt x="2313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56" name="Google Shape;18156;p19"/>
                <p:cNvSpPr/>
                <p:nvPr/>
              </p:nvSpPr>
              <p:spPr>
                <a:xfrm rot="-5400000">
                  <a:off x="594763" y="3747463"/>
                  <a:ext cx="56975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66" extrusionOk="0">
                      <a:moveTo>
                        <a:pt x="1" y="0"/>
                      </a:moveTo>
                      <a:lnTo>
                        <a:pt x="1174" y="2019"/>
                      </a:lnTo>
                      <a:cubicBezTo>
                        <a:pt x="1269" y="2183"/>
                        <a:pt x="1433" y="2265"/>
                        <a:pt x="1595" y="2265"/>
                      </a:cubicBezTo>
                      <a:cubicBezTo>
                        <a:pt x="1757" y="2265"/>
                        <a:pt x="1916" y="2183"/>
                        <a:pt x="2003" y="2019"/>
                      </a:cubicBezTo>
                      <a:lnTo>
                        <a:pt x="2141" y="1812"/>
                      </a:lnTo>
                      <a:cubicBezTo>
                        <a:pt x="2279" y="1571"/>
                        <a:pt x="2210" y="1260"/>
                        <a:pt x="1968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57" name="Google Shape;18157;p19"/>
                <p:cNvSpPr/>
                <p:nvPr/>
              </p:nvSpPr>
              <p:spPr>
                <a:xfrm rot="-5400000">
                  <a:off x="568338" y="3843763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622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5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58" name="Google Shape;18158;p19"/>
                <p:cNvSpPr/>
                <p:nvPr/>
              </p:nvSpPr>
              <p:spPr>
                <a:xfrm rot="-5400000">
                  <a:off x="594813" y="38194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2262" y="0"/>
                      </a:moveTo>
                      <a:lnTo>
                        <a:pt x="311" y="1139"/>
                      </a:lnTo>
                      <a:cubicBezTo>
                        <a:pt x="70" y="1260"/>
                        <a:pt x="1" y="1571"/>
                        <a:pt x="139" y="1795"/>
                      </a:cubicBezTo>
                      <a:lnTo>
                        <a:pt x="259" y="2019"/>
                      </a:lnTo>
                      <a:cubicBezTo>
                        <a:pt x="354" y="2175"/>
                        <a:pt x="518" y="2252"/>
                        <a:pt x="682" y="2252"/>
                      </a:cubicBezTo>
                      <a:cubicBezTo>
                        <a:pt x="846" y="2252"/>
                        <a:pt x="1010" y="2175"/>
                        <a:pt x="1105" y="2019"/>
                      </a:cubicBezTo>
                      <a:lnTo>
                        <a:pt x="226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59" name="Google Shape;18159;p19"/>
                <p:cNvSpPr/>
                <p:nvPr/>
              </p:nvSpPr>
              <p:spPr>
                <a:xfrm rot="-5400000">
                  <a:off x="525913" y="3757688"/>
                  <a:ext cx="340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" h="2746" extrusionOk="0">
                      <a:moveTo>
                        <a:pt x="766" y="1"/>
                      </a:moveTo>
                      <a:cubicBezTo>
                        <a:pt x="758" y="1"/>
                        <a:pt x="751" y="1"/>
                        <a:pt x="743" y="1"/>
                      </a:cubicBezTo>
                      <a:lnTo>
                        <a:pt x="484" y="1"/>
                      </a:lnTo>
                      <a:cubicBezTo>
                        <a:pt x="208" y="1"/>
                        <a:pt x="1" y="225"/>
                        <a:pt x="1" y="484"/>
                      </a:cubicBezTo>
                      <a:lnTo>
                        <a:pt x="1" y="2745"/>
                      </a:lnTo>
                      <a:lnTo>
                        <a:pt x="156" y="2487"/>
                      </a:lnTo>
                      <a:lnTo>
                        <a:pt x="1174" y="726"/>
                      </a:lnTo>
                      <a:cubicBezTo>
                        <a:pt x="1360" y="405"/>
                        <a:pt x="1132" y="1"/>
                        <a:pt x="76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60" name="Google Shape;18160;p19"/>
                <p:cNvSpPr/>
                <p:nvPr/>
              </p:nvSpPr>
              <p:spPr>
                <a:xfrm rot="-5400000">
                  <a:off x="532875" y="3749525"/>
                  <a:ext cx="737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" h="1189" extrusionOk="0">
                      <a:moveTo>
                        <a:pt x="2204" y="0"/>
                      </a:moveTo>
                      <a:cubicBezTo>
                        <a:pt x="2122" y="0"/>
                        <a:pt x="2041" y="21"/>
                        <a:pt x="1968" y="66"/>
                      </a:cubicBezTo>
                      <a:lnTo>
                        <a:pt x="380" y="981"/>
                      </a:lnTo>
                      <a:lnTo>
                        <a:pt x="0" y="1188"/>
                      </a:lnTo>
                      <a:lnTo>
                        <a:pt x="2331" y="1188"/>
                      </a:lnTo>
                      <a:cubicBezTo>
                        <a:pt x="2338" y="1188"/>
                        <a:pt x="2346" y="1188"/>
                        <a:pt x="2353" y="1188"/>
                      </a:cubicBezTo>
                      <a:cubicBezTo>
                        <a:pt x="2720" y="1188"/>
                        <a:pt x="2948" y="784"/>
                        <a:pt x="2762" y="463"/>
                      </a:cubicBezTo>
                      <a:lnTo>
                        <a:pt x="2624" y="256"/>
                      </a:lnTo>
                      <a:cubicBezTo>
                        <a:pt x="2542" y="92"/>
                        <a:pt x="2374" y="0"/>
                        <a:pt x="220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61" name="Google Shape;18161;p19"/>
                <p:cNvSpPr/>
                <p:nvPr/>
              </p:nvSpPr>
              <p:spPr>
                <a:xfrm rot="-5400000">
                  <a:off x="523225" y="3747675"/>
                  <a:ext cx="56975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49" extrusionOk="0">
                      <a:moveTo>
                        <a:pt x="1597" y="1"/>
                      </a:moveTo>
                      <a:cubicBezTo>
                        <a:pt x="1433" y="1"/>
                        <a:pt x="1269" y="83"/>
                        <a:pt x="1174" y="247"/>
                      </a:cubicBezTo>
                      <a:lnTo>
                        <a:pt x="156" y="2007"/>
                      </a:lnTo>
                      <a:lnTo>
                        <a:pt x="1" y="2249"/>
                      </a:lnTo>
                      <a:lnTo>
                        <a:pt x="380" y="2042"/>
                      </a:lnTo>
                      <a:lnTo>
                        <a:pt x="1968" y="1127"/>
                      </a:lnTo>
                      <a:cubicBezTo>
                        <a:pt x="2193" y="989"/>
                        <a:pt x="2279" y="696"/>
                        <a:pt x="2141" y="454"/>
                      </a:cubicBezTo>
                      <a:lnTo>
                        <a:pt x="2020" y="247"/>
                      </a:lnTo>
                      <a:cubicBezTo>
                        <a:pt x="1925" y="83"/>
                        <a:pt x="1761" y="1"/>
                        <a:pt x="159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62" name="Google Shape;18162;p19"/>
                <p:cNvSpPr/>
                <p:nvPr/>
              </p:nvSpPr>
              <p:spPr>
                <a:xfrm rot="-5400000">
                  <a:off x="533013" y="3843763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2" y="240"/>
                      </a:cubicBezTo>
                      <a:lnTo>
                        <a:pt x="191" y="464"/>
                      </a:lnTo>
                      <a:cubicBezTo>
                        <a:pt x="1" y="775"/>
                        <a:pt x="225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5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63" name="Google Shape;18163;p19"/>
                <p:cNvSpPr/>
                <p:nvPr/>
              </p:nvSpPr>
              <p:spPr>
                <a:xfrm rot="-5400000">
                  <a:off x="557375" y="37818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208" y="0"/>
                      </a:moveTo>
                      <a:cubicBezTo>
                        <a:pt x="535" y="0"/>
                        <a:pt x="0" y="536"/>
                        <a:pt x="0" y="1209"/>
                      </a:cubicBezTo>
                      <a:cubicBezTo>
                        <a:pt x="0" y="1865"/>
                        <a:pt x="535" y="2400"/>
                        <a:pt x="1208" y="2400"/>
                      </a:cubicBezTo>
                      <a:cubicBezTo>
                        <a:pt x="1864" y="2400"/>
                        <a:pt x="2399" y="1865"/>
                        <a:pt x="2399" y="1209"/>
                      </a:cubicBezTo>
                      <a:cubicBezTo>
                        <a:pt x="2399" y="536"/>
                        <a:pt x="1864" y="0"/>
                        <a:pt x="120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64" name="Google Shape;18164;p19"/>
                <p:cNvSpPr/>
                <p:nvPr/>
              </p:nvSpPr>
              <p:spPr>
                <a:xfrm rot="-5400000">
                  <a:off x="487050" y="4282775"/>
                  <a:ext cx="2006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6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83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65" name="Google Shape;18165;p19"/>
                <p:cNvSpPr/>
                <p:nvPr/>
              </p:nvSpPr>
              <p:spPr>
                <a:xfrm rot="-5400000">
                  <a:off x="523388" y="43907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683" y="1"/>
                      </a:moveTo>
                      <a:cubicBezTo>
                        <a:pt x="519" y="1"/>
                        <a:pt x="355" y="78"/>
                        <a:pt x="260" y="234"/>
                      </a:cubicBezTo>
                      <a:lnTo>
                        <a:pt x="139" y="458"/>
                      </a:lnTo>
                      <a:cubicBezTo>
                        <a:pt x="1" y="682"/>
                        <a:pt x="70" y="993"/>
                        <a:pt x="312" y="1114"/>
                      </a:cubicBezTo>
                      <a:lnTo>
                        <a:pt x="1071" y="1563"/>
                      </a:lnTo>
                      <a:lnTo>
                        <a:pt x="2262" y="2253"/>
                      </a:lnTo>
                      <a:lnTo>
                        <a:pt x="2124" y="2011"/>
                      </a:lnTo>
                      <a:lnTo>
                        <a:pt x="1106" y="234"/>
                      </a:lnTo>
                      <a:cubicBezTo>
                        <a:pt x="1011" y="78"/>
                        <a:pt x="847" y="1"/>
                        <a:pt x="68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66" name="Google Shape;18166;p19"/>
                <p:cNvSpPr/>
                <p:nvPr/>
              </p:nvSpPr>
              <p:spPr>
                <a:xfrm rot="-5400000">
                  <a:off x="615188" y="4368188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47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22" y="2745"/>
                      </a:cubicBezTo>
                      <a:lnTo>
                        <a:pt x="881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47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67" name="Google Shape;18167;p19"/>
                <p:cNvSpPr/>
                <p:nvPr/>
              </p:nvSpPr>
              <p:spPr>
                <a:xfrm rot="-5400000">
                  <a:off x="526138" y="4368363"/>
                  <a:ext cx="335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3" h="2746" extrusionOk="0">
                      <a:moveTo>
                        <a:pt x="595" y="1"/>
                      </a:moveTo>
                      <a:cubicBezTo>
                        <a:pt x="229" y="1"/>
                        <a:pt x="0" y="405"/>
                        <a:pt x="186" y="726"/>
                      </a:cubicBezTo>
                      <a:lnTo>
                        <a:pt x="1205" y="2487"/>
                      </a:lnTo>
                      <a:lnTo>
                        <a:pt x="1343" y="2745"/>
                      </a:lnTo>
                      <a:lnTo>
                        <a:pt x="1343" y="484"/>
                      </a:lnTo>
                      <a:cubicBezTo>
                        <a:pt x="1343" y="225"/>
                        <a:pt x="1136" y="1"/>
                        <a:pt x="877" y="1"/>
                      </a:cubicBezTo>
                      <a:lnTo>
                        <a:pt x="618" y="1"/>
                      </a:lnTo>
                      <a:cubicBezTo>
                        <a:pt x="610" y="1"/>
                        <a:pt x="603" y="1"/>
                        <a:pt x="59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68" name="Google Shape;18168;p19"/>
                <p:cNvSpPr/>
                <p:nvPr/>
              </p:nvSpPr>
              <p:spPr>
                <a:xfrm rot="-5400000">
                  <a:off x="615413" y="43291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25" y="2745"/>
                        <a:pt x="483" y="2745"/>
                      </a:cubicBezTo>
                      <a:lnTo>
                        <a:pt x="742" y="2745"/>
                      </a:lnTo>
                      <a:cubicBezTo>
                        <a:pt x="1122" y="2745"/>
                        <a:pt x="1346" y="2331"/>
                        <a:pt x="1174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69" name="Google Shape;18169;p19"/>
                <p:cNvSpPr/>
                <p:nvPr/>
              </p:nvSpPr>
              <p:spPr>
                <a:xfrm rot="-5400000">
                  <a:off x="568463" y="4320888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3" y="1198"/>
                        <a:pt x="2194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5" y="414"/>
                        <a:pt x="2693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70" name="Google Shape;18170;p19"/>
                <p:cNvSpPr/>
                <p:nvPr/>
              </p:nvSpPr>
              <p:spPr>
                <a:xfrm rot="-5400000">
                  <a:off x="594763" y="4318738"/>
                  <a:ext cx="56975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66" extrusionOk="0">
                      <a:moveTo>
                        <a:pt x="0" y="0"/>
                      </a:moveTo>
                      <a:lnTo>
                        <a:pt x="1174" y="2019"/>
                      </a:lnTo>
                      <a:cubicBezTo>
                        <a:pt x="1269" y="2183"/>
                        <a:pt x="1433" y="2265"/>
                        <a:pt x="1594" y="2265"/>
                      </a:cubicBezTo>
                      <a:cubicBezTo>
                        <a:pt x="1756" y="2265"/>
                        <a:pt x="1916" y="2183"/>
                        <a:pt x="2002" y="2019"/>
                      </a:cubicBezTo>
                      <a:lnTo>
                        <a:pt x="2140" y="1812"/>
                      </a:lnTo>
                      <a:cubicBezTo>
                        <a:pt x="2278" y="1571"/>
                        <a:pt x="2192" y="1260"/>
                        <a:pt x="1968" y="11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71" name="Google Shape;18171;p19"/>
                <p:cNvSpPr/>
                <p:nvPr/>
              </p:nvSpPr>
              <p:spPr>
                <a:xfrm rot="-5400000">
                  <a:off x="568125" y="4415275"/>
                  <a:ext cx="738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3" h="1189" extrusionOk="0">
                      <a:moveTo>
                        <a:pt x="622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6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5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72" name="Google Shape;18172;p19"/>
                <p:cNvSpPr/>
                <p:nvPr/>
              </p:nvSpPr>
              <p:spPr>
                <a:xfrm rot="-5400000">
                  <a:off x="594813" y="43907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2262" y="0"/>
                      </a:moveTo>
                      <a:lnTo>
                        <a:pt x="312" y="1139"/>
                      </a:lnTo>
                      <a:cubicBezTo>
                        <a:pt x="70" y="1260"/>
                        <a:pt x="1" y="1571"/>
                        <a:pt x="139" y="1795"/>
                      </a:cubicBezTo>
                      <a:lnTo>
                        <a:pt x="260" y="2019"/>
                      </a:lnTo>
                      <a:cubicBezTo>
                        <a:pt x="355" y="2175"/>
                        <a:pt x="519" y="2252"/>
                        <a:pt x="683" y="2252"/>
                      </a:cubicBezTo>
                      <a:cubicBezTo>
                        <a:pt x="847" y="2252"/>
                        <a:pt x="1011" y="2175"/>
                        <a:pt x="1106" y="2019"/>
                      </a:cubicBezTo>
                      <a:lnTo>
                        <a:pt x="226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73" name="Google Shape;18173;p19"/>
                <p:cNvSpPr/>
                <p:nvPr/>
              </p:nvSpPr>
              <p:spPr>
                <a:xfrm rot="-5400000">
                  <a:off x="526100" y="4329150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55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74" name="Google Shape;18174;p19"/>
                <p:cNvSpPr/>
                <p:nvPr/>
              </p:nvSpPr>
              <p:spPr>
                <a:xfrm rot="-5400000">
                  <a:off x="533038" y="4321013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195" y="0"/>
                      </a:moveTo>
                      <a:cubicBezTo>
                        <a:pt x="2113" y="0"/>
                        <a:pt x="2029" y="21"/>
                        <a:pt x="1951" y="66"/>
                      </a:cubicBezTo>
                      <a:lnTo>
                        <a:pt x="381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693" y="1188"/>
                        <a:pt x="2935" y="791"/>
                        <a:pt x="2745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7" y="0"/>
                        <a:pt x="219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75" name="Google Shape;18175;p19"/>
                <p:cNvSpPr/>
                <p:nvPr/>
              </p:nvSpPr>
              <p:spPr>
                <a:xfrm rot="-5400000">
                  <a:off x="523225" y="4318950"/>
                  <a:ext cx="56975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49" extrusionOk="0">
                      <a:moveTo>
                        <a:pt x="1594" y="1"/>
                      </a:moveTo>
                      <a:cubicBezTo>
                        <a:pt x="1433" y="1"/>
                        <a:pt x="1269" y="83"/>
                        <a:pt x="1174" y="247"/>
                      </a:cubicBezTo>
                      <a:lnTo>
                        <a:pt x="155" y="2007"/>
                      </a:lnTo>
                      <a:lnTo>
                        <a:pt x="0" y="2249"/>
                      </a:lnTo>
                      <a:lnTo>
                        <a:pt x="380" y="2042"/>
                      </a:lnTo>
                      <a:lnTo>
                        <a:pt x="1968" y="1127"/>
                      </a:lnTo>
                      <a:cubicBezTo>
                        <a:pt x="2192" y="989"/>
                        <a:pt x="2278" y="696"/>
                        <a:pt x="2140" y="454"/>
                      </a:cubicBezTo>
                      <a:lnTo>
                        <a:pt x="2002" y="247"/>
                      </a:lnTo>
                      <a:cubicBezTo>
                        <a:pt x="1916" y="83"/>
                        <a:pt x="1756" y="1"/>
                        <a:pt x="159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76" name="Google Shape;18176;p19"/>
                <p:cNvSpPr/>
                <p:nvPr/>
              </p:nvSpPr>
              <p:spPr>
                <a:xfrm rot="-5400000">
                  <a:off x="532800" y="4415275"/>
                  <a:ext cx="738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3" h="1189" extrusionOk="0">
                      <a:moveTo>
                        <a:pt x="755" y="0"/>
                      </a:moveTo>
                      <a:cubicBezTo>
                        <a:pt x="584" y="0"/>
                        <a:pt x="422" y="89"/>
                        <a:pt x="329" y="240"/>
                      </a:cubicBezTo>
                      <a:lnTo>
                        <a:pt x="208" y="464"/>
                      </a:lnTo>
                      <a:cubicBezTo>
                        <a:pt x="1" y="775"/>
                        <a:pt x="243" y="1189"/>
                        <a:pt x="622" y="1189"/>
                      </a:cubicBezTo>
                      <a:lnTo>
                        <a:pt x="2952" y="1189"/>
                      </a:lnTo>
                      <a:lnTo>
                        <a:pt x="1761" y="516"/>
                      </a:lnTo>
                      <a:lnTo>
                        <a:pt x="1002" y="67"/>
                      </a:lnTo>
                      <a:cubicBezTo>
                        <a:pt x="923" y="22"/>
                        <a:pt x="838" y="0"/>
                        <a:pt x="75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77" name="Google Shape;18177;p19"/>
                <p:cNvSpPr/>
                <p:nvPr/>
              </p:nvSpPr>
              <p:spPr>
                <a:xfrm rot="-5400000">
                  <a:off x="557375" y="43531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209" y="0"/>
                      </a:moveTo>
                      <a:cubicBezTo>
                        <a:pt x="535" y="0"/>
                        <a:pt x="0" y="536"/>
                        <a:pt x="0" y="1209"/>
                      </a:cubicBezTo>
                      <a:cubicBezTo>
                        <a:pt x="0" y="1865"/>
                        <a:pt x="535" y="2400"/>
                        <a:pt x="1209" y="2400"/>
                      </a:cubicBezTo>
                      <a:cubicBezTo>
                        <a:pt x="1864" y="2400"/>
                        <a:pt x="2399" y="1865"/>
                        <a:pt x="2399" y="1209"/>
                      </a:cubicBezTo>
                      <a:cubicBezTo>
                        <a:pt x="2399" y="536"/>
                        <a:pt x="1864" y="0"/>
                        <a:pt x="120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78" name="Google Shape;18178;p19"/>
                <p:cNvSpPr/>
                <p:nvPr/>
              </p:nvSpPr>
              <p:spPr>
                <a:xfrm rot="-5400000">
                  <a:off x="487050" y="1997175"/>
                  <a:ext cx="2006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6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79" name="Google Shape;18179;p19"/>
                <p:cNvSpPr/>
                <p:nvPr/>
              </p:nvSpPr>
              <p:spPr>
                <a:xfrm rot="-5400000">
                  <a:off x="523175" y="2105375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685" y="1"/>
                      </a:moveTo>
                      <a:cubicBezTo>
                        <a:pt x="523" y="1"/>
                        <a:pt x="363" y="78"/>
                        <a:pt x="277" y="234"/>
                      </a:cubicBezTo>
                      <a:lnTo>
                        <a:pt x="139" y="458"/>
                      </a:lnTo>
                      <a:cubicBezTo>
                        <a:pt x="1" y="682"/>
                        <a:pt x="87" y="976"/>
                        <a:pt x="311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124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80" name="Google Shape;18180;p19"/>
                <p:cNvSpPr/>
                <p:nvPr/>
              </p:nvSpPr>
              <p:spPr>
                <a:xfrm rot="-5400000">
                  <a:off x="615200" y="208260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05" y="2745"/>
                      </a:cubicBezTo>
                      <a:lnTo>
                        <a:pt x="863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81" name="Google Shape;18181;p19"/>
                <p:cNvSpPr/>
                <p:nvPr/>
              </p:nvSpPr>
              <p:spPr>
                <a:xfrm rot="-5400000">
                  <a:off x="526100" y="208282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605" y="0"/>
                      </a:moveTo>
                      <a:cubicBezTo>
                        <a:pt x="225" y="0"/>
                        <a:pt x="1" y="397"/>
                        <a:pt x="173" y="725"/>
                      </a:cubicBezTo>
                      <a:lnTo>
                        <a:pt x="1209" y="2486"/>
                      </a:lnTo>
                      <a:lnTo>
                        <a:pt x="1347" y="2744"/>
                      </a:lnTo>
                      <a:lnTo>
                        <a:pt x="1347" y="483"/>
                      </a:lnTo>
                      <a:cubicBezTo>
                        <a:pt x="1347" y="207"/>
                        <a:pt x="1122" y="0"/>
                        <a:pt x="86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82" name="Google Shape;18182;p19"/>
                <p:cNvSpPr/>
                <p:nvPr/>
              </p:nvSpPr>
              <p:spPr>
                <a:xfrm rot="-5400000">
                  <a:off x="615413" y="20435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07" y="2745"/>
                        <a:pt x="483" y="2745"/>
                      </a:cubicBezTo>
                      <a:lnTo>
                        <a:pt x="742" y="2745"/>
                      </a:lnTo>
                      <a:cubicBezTo>
                        <a:pt x="1105" y="2745"/>
                        <a:pt x="1346" y="2331"/>
                        <a:pt x="1157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83" name="Google Shape;18183;p19"/>
                <p:cNvSpPr/>
                <p:nvPr/>
              </p:nvSpPr>
              <p:spPr>
                <a:xfrm rot="-5400000">
                  <a:off x="568463" y="2035713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68" y="1139"/>
                      </a:lnTo>
                      <a:cubicBezTo>
                        <a:pt x="2041" y="1178"/>
                        <a:pt x="2120" y="1198"/>
                        <a:pt x="2200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62" y="742"/>
                      </a:lnTo>
                      <a:cubicBezTo>
                        <a:pt x="2935" y="414"/>
                        <a:pt x="2710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84" name="Google Shape;18184;p19"/>
                <p:cNvSpPr/>
                <p:nvPr/>
              </p:nvSpPr>
              <p:spPr>
                <a:xfrm rot="-5400000">
                  <a:off x="594750" y="2033150"/>
                  <a:ext cx="5700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66" extrusionOk="0">
                      <a:moveTo>
                        <a:pt x="1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8" y="2183"/>
                        <a:pt x="2003" y="2019"/>
                      </a:cubicBezTo>
                      <a:lnTo>
                        <a:pt x="2141" y="1812"/>
                      </a:lnTo>
                      <a:cubicBezTo>
                        <a:pt x="2279" y="1571"/>
                        <a:pt x="2193" y="1260"/>
                        <a:pt x="1951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85" name="Google Shape;18185;p19"/>
                <p:cNvSpPr/>
                <p:nvPr/>
              </p:nvSpPr>
              <p:spPr>
                <a:xfrm rot="-5400000">
                  <a:off x="568338" y="2129888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605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6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86" name="Google Shape;18186;p19"/>
                <p:cNvSpPr/>
                <p:nvPr/>
              </p:nvSpPr>
              <p:spPr>
                <a:xfrm rot="-5400000">
                  <a:off x="594600" y="2105375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2279" y="0"/>
                      </a:moveTo>
                      <a:lnTo>
                        <a:pt x="329" y="1139"/>
                      </a:lnTo>
                      <a:cubicBezTo>
                        <a:pt x="87" y="1260"/>
                        <a:pt x="1" y="1571"/>
                        <a:pt x="139" y="1795"/>
                      </a:cubicBezTo>
                      <a:lnTo>
                        <a:pt x="277" y="2019"/>
                      </a:lnTo>
                      <a:cubicBezTo>
                        <a:pt x="372" y="2175"/>
                        <a:pt x="536" y="2252"/>
                        <a:pt x="697" y="2252"/>
                      </a:cubicBezTo>
                      <a:cubicBezTo>
                        <a:pt x="859" y="2252"/>
                        <a:pt x="1019" y="2175"/>
                        <a:pt x="1105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87" name="Google Shape;18187;p19"/>
                <p:cNvSpPr/>
                <p:nvPr/>
              </p:nvSpPr>
              <p:spPr>
                <a:xfrm rot="-5400000">
                  <a:off x="526100" y="2043550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38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88" name="Google Shape;18188;p19"/>
                <p:cNvSpPr/>
                <p:nvPr/>
              </p:nvSpPr>
              <p:spPr>
                <a:xfrm rot="-5400000">
                  <a:off x="533038" y="2035838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200" y="0"/>
                      </a:moveTo>
                      <a:cubicBezTo>
                        <a:pt x="2121" y="0"/>
                        <a:pt x="2041" y="21"/>
                        <a:pt x="1968" y="66"/>
                      </a:cubicBezTo>
                      <a:lnTo>
                        <a:pt x="380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710" y="1188"/>
                        <a:pt x="2935" y="791"/>
                        <a:pt x="2762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6" y="0"/>
                        <a:pt x="2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89" name="Google Shape;18189;p19"/>
                <p:cNvSpPr/>
                <p:nvPr/>
              </p:nvSpPr>
              <p:spPr>
                <a:xfrm rot="-5400000">
                  <a:off x="523438" y="2033588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9" y="2007"/>
                      </a:lnTo>
                      <a:lnTo>
                        <a:pt x="1" y="2249"/>
                      </a:lnTo>
                      <a:lnTo>
                        <a:pt x="381" y="2042"/>
                      </a:lnTo>
                      <a:lnTo>
                        <a:pt x="1951" y="1127"/>
                      </a:lnTo>
                      <a:cubicBezTo>
                        <a:pt x="2193" y="989"/>
                        <a:pt x="2262" y="696"/>
                        <a:pt x="2124" y="454"/>
                      </a:cubicBezTo>
                      <a:lnTo>
                        <a:pt x="2003" y="247"/>
                      </a:lnTo>
                      <a:cubicBezTo>
                        <a:pt x="1908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90" name="Google Shape;18190;p19"/>
                <p:cNvSpPr/>
                <p:nvPr/>
              </p:nvSpPr>
              <p:spPr>
                <a:xfrm rot="-5400000">
                  <a:off x="533013" y="2129888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2" y="240"/>
                      </a:cubicBezTo>
                      <a:lnTo>
                        <a:pt x="191" y="464"/>
                      </a:lnTo>
                      <a:cubicBezTo>
                        <a:pt x="1" y="775"/>
                        <a:pt x="225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5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91" name="Google Shape;18191;p19"/>
                <p:cNvSpPr/>
                <p:nvPr/>
              </p:nvSpPr>
              <p:spPr>
                <a:xfrm rot="-5400000">
                  <a:off x="552338" y="2072538"/>
                  <a:ext cx="70350" cy="6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4" h="2411" extrusionOk="0">
                      <a:moveTo>
                        <a:pt x="1605" y="0"/>
                      </a:moveTo>
                      <a:cubicBezTo>
                        <a:pt x="535" y="0"/>
                        <a:pt x="0" y="1295"/>
                        <a:pt x="760" y="2054"/>
                      </a:cubicBezTo>
                      <a:cubicBezTo>
                        <a:pt x="1006" y="2301"/>
                        <a:pt x="1308" y="2411"/>
                        <a:pt x="1604" y="2411"/>
                      </a:cubicBezTo>
                      <a:cubicBezTo>
                        <a:pt x="2222" y="2411"/>
                        <a:pt x="2813" y="1932"/>
                        <a:pt x="2813" y="1209"/>
                      </a:cubicBezTo>
                      <a:cubicBezTo>
                        <a:pt x="2813" y="536"/>
                        <a:pt x="2261" y="0"/>
                        <a:pt x="160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92" name="Google Shape;18192;p19"/>
                <p:cNvSpPr/>
                <p:nvPr/>
              </p:nvSpPr>
              <p:spPr>
                <a:xfrm rot="-5400000">
                  <a:off x="510888" y="2963813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12" y="0"/>
                      </a:moveTo>
                      <a:cubicBezTo>
                        <a:pt x="618" y="0"/>
                        <a:pt x="423" y="95"/>
                        <a:pt x="311" y="285"/>
                      </a:cubicBezTo>
                      <a:lnTo>
                        <a:pt x="156" y="561"/>
                      </a:lnTo>
                      <a:cubicBezTo>
                        <a:pt x="1" y="837"/>
                        <a:pt x="87" y="1182"/>
                        <a:pt x="380" y="1338"/>
                      </a:cubicBezTo>
                      <a:lnTo>
                        <a:pt x="1295" y="1873"/>
                      </a:lnTo>
                      <a:lnTo>
                        <a:pt x="2710" y="2701"/>
                      </a:lnTo>
                      <a:lnTo>
                        <a:pt x="2710" y="2701"/>
                      </a:lnTo>
                      <a:lnTo>
                        <a:pt x="2538" y="2408"/>
                      </a:lnTo>
                      <a:lnTo>
                        <a:pt x="1312" y="285"/>
                      </a:lnTo>
                      <a:cubicBezTo>
                        <a:pt x="1200" y="95"/>
                        <a:pt x="1006" y="0"/>
                        <a:pt x="8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93" name="Google Shape;18193;p19"/>
                <p:cNvSpPr/>
                <p:nvPr/>
              </p:nvSpPr>
              <p:spPr>
                <a:xfrm rot="-5400000">
                  <a:off x="620588" y="29367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1606" y="1"/>
                      </a:moveTo>
                      <a:lnTo>
                        <a:pt x="208" y="2417"/>
                      </a:lnTo>
                      <a:cubicBezTo>
                        <a:pt x="1" y="2797"/>
                        <a:pt x="277" y="3280"/>
                        <a:pt x="726" y="3280"/>
                      </a:cubicBezTo>
                      <a:lnTo>
                        <a:pt x="1019" y="3280"/>
                      </a:lnTo>
                      <a:cubicBezTo>
                        <a:pt x="1347" y="3280"/>
                        <a:pt x="1606" y="3021"/>
                        <a:pt x="1606" y="2711"/>
                      </a:cubicBezTo>
                      <a:lnTo>
                        <a:pt x="1606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94" name="Google Shape;18194;p19"/>
                <p:cNvSpPr/>
                <p:nvPr/>
              </p:nvSpPr>
              <p:spPr>
                <a:xfrm rot="-5400000">
                  <a:off x="514013" y="293716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725" y="1"/>
                      </a:moveTo>
                      <a:cubicBezTo>
                        <a:pt x="277" y="1"/>
                        <a:pt x="1" y="484"/>
                        <a:pt x="225" y="864"/>
                      </a:cubicBezTo>
                      <a:lnTo>
                        <a:pt x="1450" y="2969"/>
                      </a:lnTo>
                      <a:lnTo>
                        <a:pt x="1606" y="3280"/>
                      </a:lnTo>
                      <a:lnTo>
                        <a:pt x="1606" y="588"/>
                      </a:lnTo>
                      <a:cubicBezTo>
                        <a:pt x="1606" y="260"/>
                        <a:pt x="1347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95" name="Google Shape;18195;p19"/>
                <p:cNvSpPr/>
                <p:nvPr/>
              </p:nvSpPr>
              <p:spPr>
                <a:xfrm rot="-5400000">
                  <a:off x="620575" y="2889700"/>
                  <a:ext cx="40600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3298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60" y="3298"/>
                        <a:pt x="570" y="3298"/>
                      </a:cubicBezTo>
                      <a:lnTo>
                        <a:pt x="881" y="3298"/>
                      </a:lnTo>
                      <a:cubicBezTo>
                        <a:pt x="1330" y="3298"/>
                        <a:pt x="1623" y="2814"/>
                        <a:pt x="1399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96" name="Google Shape;18196;p19"/>
                <p:cNvSpPr/>
                <p:nvPr/>
              </p:nvSpPr>
              <p:spPr>
                <a:xfrm rot="-5400000">
                  <a:off x="564763" y="2880388"/>
                  <a:ext cx="876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7" extrusionOk="0">
                      <a:moveTo>
                        <a:pt x="0" y="0"/>
                      </a:moveTo>
                      <a:lnTo>
                        <a:pt x="2330" y="1364"/>
                      </a:lnTo>
                      <a:cubicBezTo>
                        <a:pt x="2418" y="1413"/>
                        <a:pt x="2514" y="1436"/>
                        <a:pt x="2609" y="1436"/>
                      </a:cubicBezTo>
                      <a:cubicBezTo>
                        <a:pt x="2815" y="1436"/>
                        <a:pt x="3018" y="1328"/>
                        <a:pt x="3124" y="1140"/>
                      </a:cubicBezTo>
                      <a:lnTo>
                        <a:pt x="3280" y="863"/>
                      </a:lnTo>
                      <a:cubicBezTo>
                        <a:pt x="3504" y="484"/>
                        <a:pt x="3228" y="18"/>
                        <a:pt x="277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97" name="Google Shape;18197;p19"/>
                <p:cNvSpPr/>
                <p:nvPr/>
              </p:nvSpPr>
              <p:spPr>
                <a:xfrm rot="-5400000">
                  <a:off x="596325" y="2878175"/>
                  <a:ext cx="677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84" extrusionOk="0">
                      <a:moveTo>
                        <a:pt x="0" y="0"/>
                      </a:moveTo>
                      <a:lnTo>
                        <a:pt x="1398" y="2399"/>
                      </a:lnTo>
                      <a:cubicBezTo>
                        <a:pt x="1510" y="2589"/>
                        <a:pt x="1705" y="2684"/>
                        <a:pt x="1899" y="2684"/>
                      </a:cubicBezTo>
                      <a:cubicBezTo>
                        <a:pt x="2093" y="2684"/>
                        <a:pt x="2287" y="2589"/>
                        <a:pt x="2399" y="2399"/>
                      </a:cubicBezTo>
                      <a:lnTo>
                        <a:pt x="2555" y="2140"/>
                      </a:lnTo>
                      <a:cubicBezTo>
                        <a:pt x="2710" y="1864"/>
                        <a:pt x="2624" y="1502"/>
                        <a:pt x="2348" y="134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98" name="Google Shape;18198;p19"/>
                <p:cNvSpPr/>
                <p:nvPr/>
              </p:nvSpPr>
              <p:spPr>
                <a:xfrm rot="-5400000">
                  <a:off x="564750" y="299300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25" y="0"/>
                      </a:moveTo>
                      <a:cubicBezTo>
                        <a:pt x="277" y="18"/>
                        <a:pt x="1" y="484"/>
                        <a:pt x="225" y="863"/>
                      </a:cubicBezTo>
                      <a:lnTo>
                        <a:pt x="380" y="1140"/>
                      </a:lnTo>
                      <a:cubicBezTo>
                        <a:pt x="486" y="1328"/>
                        <a:pt x="689" y="1436"/>
                        <a:pt x="895" y="1436"/>
                      </a:cubicBezTo>
                      <a:cubicBezTo>
                        <a:pt x="991" y="1436"/>
                        <a:pt x="1087" y="1413"/>
                        <a:pt x="1174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99" name="Google Shape;18199;p19"/>
                <p:cNvSpPr/>
                <p:nvPr/>
              </p:nvSpPr>
              <p:spPr>
                <a:xfrm rot="-5400000">
                  <a:off x="596263" y="2964088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7" y="0"/>
                      </a:moveTo>
                      <a:lnTo>
                        <a:pt x="380" y="1346"/>
                      </a:lnTo>
                      <a:cubicBezTo>
                        <a:pt x="104" y="1502"/>
                        <a:pt x="0" y="1864"/>
                        <a:pt x="173" y="2140"/>
                      </a:cubicBezTo>
                      <a:lnTo>
                        <a:pt x="328" y="2399"/>
                      </a:lnTo>
                      <a:cubicBezTo>
                        <a:pt x="432" y="2598"/>
                        <a:pt x="626" y="2697"/>
                        <a:pt x="822" y="2697"/>
                      </a:cubicBezTo>
                      <a:cubicBezTo>
                        <a:pt x="1019" y="2697"/>
                        <a:pt x="1217" y="2598"/>
                        <a:pt x="1329" y="2399"/>
                      </a:cubicBez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00" name="Google Shape;18200;p19"/>
                <p:cNvSpPr/>
                <p:nvPr/>
              </p:nvSpPr>
              <p:spPr>
                <a:xfrm rot="-5400000">
                  <a:off x="514013" y="28901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70" y="1"/>
                      </a:moveTo>
                      <a:cubicBezTo>
                        <a:pt x="260" y="1"/>
                        <a:pt x="1" y="260"/>
                        <a:pt x="1" y="588"/>
                      </a:cubicBezTo>
                      <a:lnTo>
                        <a:pt x="1" y="3280"/>
                      </a:lnTo>
                      <a:lnTo>
                        <a:pt x="173" y="2987"/>
                      </a:lnTo>
                      <a:lnTo>
                        <a:pt x="1399" y="864"/>
                      </a:lnTo>
                      <a:cubicBezTo>
                        <a:pt x="1606" y="484"/>
                        <a:pt x="1330" y="1"/>
                        <a:pt x="8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01" name="Google Shape;18201;p19"/>
                <p:cNvSpPr/>
                <p:nvPr/>
              </p:nvSpPr>
              <p:spPr>
                <a:xfrm rot="-5400000">
                  <a:off x="522550" y="2880550"/>
                  <a:ext cx="87600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24" extrusionOk="0">
                      <a:moveTo>
                        <a:pt x="2642" y="1"/>
                      </a:moveTo>
                      <a:cubicBezTo>
                        <a:pt x="2541" y="1"/>
                        <a:pt x="2440" y="26"/>
                        <a:pt x="2348" y="77"/>
                      </a:cubicBezTo>
                      <a:lnTo>
                        <a:pt x="466" y="1165"/>
                      </a:lnTo>
                      <a:lnTo>
                        <a:pt x="0" y="1424"/>
                      </a:lnTo>
                      <a:lnTo>
                        <a:pt x="2796" y="1424"/>
                      </a:lnTo>
                      <a:cubicBezTo>
                        <a:pt x="3228" y="1424"/>
                        <a:pt x="3504" y="940"/>
                        <a:pt x="3297" y="561"/>
                      </a:cubicBezTo>
                      <a:lnTo>
                        <a:pt x="3142" y="284"/>
                      </a:lnTo>
                      <a:cubicBezTo>
                        <a:pt x="3038" y="100"/>
                        <a:pt x="2842" y="1"/>
                        <a:pt x="26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02" name="Google Shape;18202;p19"/>
                <p:cNvSpPr/>
                <p:nvPr/>
              </p:nvSpPr>
              <p:spPr>
                <a:xfrm rot="-5400000">
                  <a:off x="510950" y="2878000"/>
                  <a:ext cx="67750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98" extrusionOk="0">
                      <a:moveTo>
                        <a:pt x="1890" y="0"/>
                      </a:moveTo>
                      <a:cubicBezTo>
                        <a:pt x="1692" y="0"/>
                        <a:pt x="1493" y="100"/>
                        <a:pt x="1381" y="298"/>
                      </a:cubicBezTo>
                      <a:lnTo>
                        <a:pt x="173" y="2404"/>
                      </a:lnTo>
                      <a:lnTo>
                        <a:pt x="0" y="2697"/>
                      </a:lnTo>
                      <a:lnTo>
                        <a:pt x="449" y="2438"/>
                      </a:lnTo>
                      <a:lnTo>
                        <a:pt x="2330" y="1351"/>
                      </a:lnTo>
                      <a:cubicBezTo>
                        <a:pt x="2606" y="1196"/>
                        <a:pt x="2710" y="833"/>
                        <a:pt x="2555" y="557"/>
                      </a:cubicBezTo>
                      <a:lnTo>
                        <a:pt x="2399" y="298"/>
                      </a:lnTo>
                      <a:cubicBezTo>
                        <a:pt x="2287" y="100"/>
                        <a:pt x="2089" y="0"/>
                        <a:pt x="18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03" name="Google Shape;18203;p19"/>
                <p:cNvSpPr/>
                <p:nvPr/>
              </p:nvSpPr>
              <p:spPr>
                <a:xfrm rot="-5400000">
                  <a:off x="522438" y="299306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80" y="1"/>
                      </a:moveTo>
                      <a:cubicBezTo>
                        <a:pt x="679" y="1"/>
                        <a:pt x="484" y="108"/>
                        <a:pt x="380" y="292"/>
                      </a:cubicBezTo>
                      <a:lnTo>
                        <a:pt x="225" y="569"/>
                      </a:lnTo>
                      <a:cubicBezTo>
                        <a:pt x="1" y="948"/>
                        <a:pt x="277" y="1432"/>
                        <a:pt x="725" y="1432"/>
                      </a:cubicBezTo>
                      <a:lnTo>
                        <a:pt x="3504" y="1432"/>
                      </a:lnTo>
                      <a:lnTo>
                        <a:pt x="2089" y="603"/>
                      </a:lnTo>
                      <a:lnTo>
                        <a:pt x="1174" y="85"/>
                      </a:lnTo>
                      <a:cubicBezTo>
                        <a:pt x="1082" y="28"/>
                        <a:pt x="981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04" name="Google Shape;18204;p19"/>
                <p:cNvSpPr/>
                <p:nvPr/>
              </p:nvSpPr>
              <p:spPr>
                <a:xfrm rot="-5400000">
                  <a:off x="545713" y="2924888"/>
                  <a:ext cx="83750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0" h="2865" extrusionOk="0">
                      <a:moveTo>
                        <a:pt x="1917" y="0"/>
                      </a:moveTo>
                      <a:cubicBezTo>
                        <a:pt x="640" y="0"/>
                        <a:pt x="1" y="1536"/>
                        <a:pt x="898" y="2434"/>
                      </a:cubicBezTo>
                      <a:cubicBezTo>
                        <a:pt x="1196" y="2732"/>
                        <a:pt x="1560" y="2865"/>
                        <a:pt x="1915" y="2865"/>
                      </a:cubicBezTo>
                      <a:cubicBezTo>
                        <a:pt x="2651" y="2865"/>
                        <a:pt x="3349" y="2294"/>
                        <a:pt x="3349" y="1433"/>
                      </a:cubicBezTo>
                      <a:cubicBezTo>
                        <a:pt x="3349" y="639"/>
                        <a:pt x="2711" y="0"/>
                        <a:pt x="191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05" name="Google Shape;18205;p19"/>
                <p:cNvSpPr/>
                <p:nvPr/>
              </p:nvSpPr>
              <p:spPr>
                <a:xfrm rot="-5400000">
                  <a:off x="510888" y="3535113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12" y="0"/>
                      </a:moveTo>
                      <a:cubicBezTo>
                        <a:pt x="618" y="0"/>
                        <a:pt x="424" y="95"/>
                        <a:pt x="312" y="285"/>
                      </a:cubicBezTo>
                      <a:lnTo>
                        <a:pt x="156" y="561"/>
                      </a:lnTo>
                      <a:cubicBezTo>
                        <a:pt x="1" y="837"/>
                        <a:pt x="87" y="1182"/>
                        <a:pt x="381" y="1338"/>
                      </a:cubicBezTo>
                      <a:lnTo>
                        <a:pt x="1295" y="1873"/>
                      </a:lnTo>
                      <a:lnTo>
                        <a:pt x="2711" y="2701"/>
                      </a:lnTo>
                      <a:lnTo>
                        <a:pt x="2711" y="2701"/>
                      </a:lnTo>
                      <a:lnTo>
                        <a:pt x="2538" y="2408"/>
                      </a:lnTo>
                      <a:lnTo>
                        <a:pt x="1313" y="285"/>
                      </a:lnTo>
                      <a:cubicBezTo>
                        <a:pt x="1200" y="95"/>
                        <a:pt x="1006" y="0"/>
                        <a:pt x="8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06" name="Google Shape;18206;p19"/>
                <p:cNvSpPr/>
                <p:nvPr/>
              </p:nvSpPr>
              <p:spPr>
                <a:xfrm rot="-5400000">
                  <a:off x="620575" y="3508450"/>
                  <a:ext cx="401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3281" extrusionOk="0">
                      <a:moveTo>
                        <a:pt x="1606" y="1"/>
                      </a:moveTo>
                      <a:lnTo>
                        <a:pt x="208" y="2417"/>
                      </a:lnTo>
                      <a:cubicBezTo>
                        <a:pt x="1" y="2797"/>
                        <a:pt x="277" y="3280"/>
                        <a:pt x="709" y="3280"/>
                      </a:cubicBezTo>
                      <a:lnTo>
                        <a:pt x="1019" y="3280"/>
                      </a:lnTo>
                      <a:cubicBezTo>
                        <a:pt x="1347" y="3280"/>
                        <a:pt x="1606" y="3021"/>
                        <a:pt x="1606" y="2711"/>
                      </a:cubicBezTo>
                      <a:lnTo>
                        <a:pt x="1606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07" name="Google Shape;18207;p19"/>
                <p:cNvSpPr/>
                <p:nvPr/>
              </p:nvSpPr>
              <p:spPr>
                <a:xfrm rot="-5400000">
                  <a:off x="514000" y="3508450"/>
                  <a:ext cx="401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3281" extrusionOk="0">
                      <a:moveTo>
                        <a:pt x="726" y="1"/>
                      </a:moveTo>
                      <a:cubicBezTo>
                        <a:pt x="277" y="1"/>
                        <a:pt x="1" y="484"/>
                        <a:pt x="225" y="864"/>
                      </a:cubicBezTo>
                      <a:lnTo>
                        <a:pt x="1433" y="2969"/>
                      </a:lnTo>
                      <a:lnTo>
                        <a:pt x="1606" y="3280"/>
                      </a:lnTo>
                      <a:lnTo>
                        <a:pt x="1606" y="588"/>
                      </a:lnTo>
                      <a:cubicBezTo>
                        <a:pt x="1606" y="260"/>
                        <a:pt x="1347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08" name="Google Shape;18208;p19"/>
                <p:cNvSpPr/>
                <p:nvPr/>
              </p:nvSpPr>
              <p:spPr>
                <a:xfrm rot="-5400000">
                  <a:off x="620800" y="3461200"/>
                  <a:ext cx="40150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98" extrusionOk="0">
                      <a:moveTo>
                        <a:pt x="0" y="1"/>
                      </a:moveTo>
                      <a:lnTo>
                        <a:pt x="0" y="2711"/>
                      </a:lnTo>
                      <a:cubicBezTo>
                        <a:pt x="0" y="3039"/>
                        <a:pt x="259" y="3298"/>
                        <a:pt x="570" y="3298"/>
                      </a:cubicBezTo>
                      <a:lnTo>
                        <a:pt x="880" y="3298"/>
                      </a:lnTo>
                      <a:cubicBezTo>
                        <a:pt x="1329" y="3298"/>
                        <a:pt x="1605" y="2814"/>
                        <a:pt x="1381" y="2417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09" name="Google Shape;18209;p19"/>
                <p:cNvSpPr/>
                <p:nvPr/>
              </p:nvSpPr>
              <p:spPr>
                <a:xfrm rot="-5400000">
                  <a:off x="564750" y="3451675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1" y="0"/>
                      </a:moveTo>
                      <a:lnTo>
                        <a:pt x="2331" y="1364"/>
                      </a:lnTo>
                      <a:cubicBezTo>
                        <a:pt x="2418" y="1413"/>
                        <a:pt x="2514" y="1436"/>
                        <a:pt x="2610" y="1436"/>
                      </a:cubicBezTo>
                      <a:cubicBezTo>
                        <a:pt x="2816" y="1436"/>
                        <a:pt x="3018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504" y="484"/>
                        <a:pt x="3228" y="18"/>
                        <a:pt x="277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10" name="Google Shape;18210;p19"/>
                <p:cNvSpPr/>
                <p:nvPr/>
              </p:nvSpPr>
              <p:spPr>
                <a:xfrm rot="-5400000">
                  <a:off x="596313" y="34494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11" y="2589"/>
                        <a:pt x="1705" y="2684"/>
                        <a:pt x="1899" y="2684"/>
                      </a:cubicBezTo>
                      <a:cubicBezTo>
                        <a:pt x="2093" y="2684"/>
                        <a:pt x="2287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0" y="1864"/>
                        <a:pt x="2607" y="1502"/>
                        <a:pt x="2348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11" name="Google Shape;18211;p19"/>
                <p:cNvSpPr/>
                <p:nvPr/>
              </p:nvSpPr>
              <p:spPr>
                <a:xfrm rot="-5400000">
                  <a:off x="564750" y="356430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26" y="0"/>
                      </a:moveTo>
                      <a:cubicBezTo>
                        <a:pt x="277" y="18"/>
                        <a:pt x="1" y="484"/>
                        <a:pt x="225" y="863"/>
                      </a:cubicBezTo>
                      <a:lnTo>
                        <a:pt x="381" y="1140"/>
                      </a:lnTo>
                      <a:cubicBezTo>
                        <a:pt x="487" y="1328"/>
                        <a:pt x="690" y="1436"/>
                        <a:pt x="896" y="1436"/>
                      </a:cubicBezTo>
                      <a:cubicBezTo>
                        <a:pt x="991" y="1436"/>
                        <a:pt x="1087" y="1413"/>
                        <a:pt x="1175" y="1364"/>
                      </a:cubicBezTo>
                      <a:lnTo>
                        <a:pt x="350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12" name="Google Shape;18212;p19"/>
                <p:cNvSpPr/>
                <p:nvPr/>
              </p:nvSpPr>
              <p:spPr>
                <a:xfrm rot="-5400000">
                  <a:off x="596263" y="3534963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8" y="0"/>
                      </a:moveTo>
                      <a:lnTo>
                        <a:pt x="381" y="1346"/>
                      </a:lnTo>
                      <a:cubicBezTo>
                        <a:pt x="104" y="1502"/>
                        <a:pt x="1" y="1864"/>
                        <a:pt x="156" y="2140"/>
                      </a:cubicBezTo>
                      <a:lnTo>
                        <a:pt x="312" y="2399"/>
                      </a:lnTo>
                      <a:cubicBezTo>
                        <a:pt x="424" y="2598"/>
                        <a:pt x="622" y="2697"/>
                        <a:pt x="821" y="2697"/>
                      </a:cubicBezTo>
                      <a:cubicBezTo>
                        <a:pt x="1019" y="2697"/>
                        <a:pt x="1218" y="2598"/>
                        <a:pt x="1330" y="2399"/>
                      </a:cubicBez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13" name="Google Shape;18213;p19"/>
                <p:cNvSpPr/>
                <p:nvPr/>
              </p:nvSpPr>
              <p:spPr>
                <a:xfrm rot="-5400000">
                  <a:off x="514013" y="346141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70" y="1"/>
                      </a:moveTo>
                      <a:cubicBezTo>
                        <a:pt x="259" y="1"/>
                        <a:pt x="0" y="260"/>
                        <a:pt x="0" y="588"/>
                      </a:cubicBezTo>
                      <a:lnTo>
                        <a:pt x="0" y="3280"/>
                      </a:lnTo>
                      <a:lnTo>
                        <a:pt x="173" y="2987"/>
                      </a:lnTo>
                      <a:lnTo>
                        <a:pt x="1381" y="864"/>
                      </a:lnTo>
                      <a:cubicBezTo>
                        <a:pt x="1605" y="484"/>
                        <a:pt x="1329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14" name="Google Shape;18214;p19"/>
                <p:cNvSpPr/>
                <p:nvPr/>
              </p:nvSpPr>
              <p:spPr>
                <a:xfrm rot="-5400000">
                  <a:off x="522538" y="3452263"/>
                  <a:ext cx="87625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24" extrusionOk="0">
                      <a:moveTo>
                        <a:pt x="2642" y="1"/>
                      </a:moveTo>
                      <a:cubicBezTo>
                        <a:pt x="2541" y="1"/>
                        <a:pt x="2440" y="26"/>
                        <a:pt x="2348" y="77"/>
                      </a:cubicBezTo>
                      <a:lnTo>
                        <a:pt x="466" y="1165"/>
                      </a:lnTo>
                      <a:lnTo>
                        <a:pt x="0" y="1424"/>
                      </a:lnTo>
                      <a:lnTo>
                        <a:pt x="2796" y="1424"/>
                      </a:lnTo>
                      <a:cubicBezTo>
                        <a:pt x="3228" y="1424"/>
                        <a:pt x="3504" y="940"/>
                        <a:pt x="3297" y="561"/>
                      </a:cubicBezTo>
                      <a:lnTo>
                        <a:pt x="3142" y="284"/>
                      </a:lnTo>
                      <a:cubicBezTo>
                        <a:pt x="3038" y="100"/>
                        <a:pt x="2842" y="1"/>
                        <a:pt x="26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15" name="Google Shape;18215;p19"/>
                <p:cNvSpPr/>
                <p:nvPr/>
              </p:nvSpPr>
              <p:spPr>
                <a:xfrm rot="-5400000">
                  <a:off x="510938" y="3449288"/>
                  <a:ext cx="67775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8" extrusionOk="0">
                      <a:moveTo>
                        <a:pt x="1899" y="0"/>
                      </a:moveTo>
                      <a:cubicBezTo>
                        <a:pt x="1705" y="0"/>
                        <a:pt x="1511" y="100"/>
                        <a:pt x="1399" y="298"/>
                      </a:cubicBezTo>
                      <a:lnTo>
                        <a:pt x="173" y="2404"/>
                      </a:lnTo>
                      <a:lnTo>
                        <a:pt x="1" y="2697"/>
                      </a:lnTo>
                      <a:lnTo>
                        <a:pt x="449" y="2438"/>
                      </a:lnTo>
                      <a:lnTo>
                        <a:pt x="2348" y="1351"/>
                      </a:lnTo>
                      <a:cubicBezTo>
                        <a:pt x="2624" y="1196"/>
                        <a:pt x="2710" y="833"/>
                        <a:pt x="2555" y="557"/>
                      </a:cubicBezTo>
                      <a:lnTo>
                        <a:pt x="2400" y="298"/>
                      </a:lnTo>
                      <a:cubicBezTo>
                        <a:pt x="2287" y="100"/>
                        <a:pt x="2093" y="0"/>
                        <a:pt x="189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16" name="Google Shape;18216;p19"/>
                <p:cNvSpPr/>
                <p:nvPr/>
              </p:nvSpPr>
              <p:spPr>
                <a:xfrm rot="-5400000">
                  <a:off x="522438" y="356436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80" y="1"/>
                      </a:moveTo>
                      <a:cubicBezTo>
                        <a:pt x="680" y="1"/>
                        <a:pt x="484" y="108"/>
                        <a:pt x="381" y="292"/>
                      </a:cubicBezTo>
                      <a:lnTo>
                        <a:pt x="225" y="569"/>
                      </a:lnTo>
                      <a:cubicBezTo>
                        <a:pt x="1" y="948"/>
                        <a:pt x="277" y="1432"/>
                        <a:pt x="726" y="1432"/>
                      </a:cubicBezTo>
                      <a:lnTo>
                        <a:pt x="3505" y="1432"/>
                      </a:lnTo>
                      <a:lnTo>
                        <a:pt x="2089" y="603"/>
                      </a:lnTo>
                      <a:lnTo>
                        <a:pt x="1175" y="85"/>
                      </a:lnTo>
                      <a:cubicBezTo>
                        <a:pt x="1082" y="28"/>
                        <a:pt x="981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17" name="Google Shape;18217;p19"/>
                <p:cNvSpPr/>
                <p:nvPr/>
              </p:nvSpPr>
              <p:spPr>
                <a:xfrm rot="-5400000">
                  <a:off x="545725" y="34961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0" y="1536"/>
                        <a:pt x="898" y="2434"/>
                      </a:cubicBezTo>
                      <a:cubicBezTo>
                        <a:pt x="1190" y="2732"/>
                        <a:pt x="1552" y="2865"/>
                        <a:pt x="1907" y="2865"/>
                      </a:cubicBezTo>
                      <a:cubicBezTo>
                        <a:pt x="2642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18" name="Google Shape;18218;p19"/>
                <p:cNvSpPr/>
                <p:nvPr/>
              </p:nvSpPr>
              <p:spPr>
                <a:xfrm rot="-5400000">
                  <a:off x="510675" y="4106625"/>
                  <a:ext cx="68200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702" extrusionOk="0">
                      <a:moveTo>
                        <a:pt x="823" y="0"/>
                      </a:moveTo>
                      <a:cubicBezTo>
                        <a:pt x="627" y="0"/>
                        <a:pt x="432" y="95"/>
                        <a:pt x="329" y="285"/>
                      </a:cubicBezTo>
                      <a:lnTo>
                        <a:pt x="174" y="561"/>
                      </a:lnTo>
                      <a:cubicBezTo>
                        <a:pt x="1" y="837"/>
                        <a:pt x="105" y="1182"/>
                        <a:pt x="381" y="1338"/>
                      </a:cubicBezTo>
                      <a:lnTo>
                        <a:pt x="1295" y="1873"/>
                      </a:lnTo>
                      <a:lnTo>
                        <a:pt x="2728" y="2701"/>
                      </a:lnTo>
                      <a:lnTo>
                        <a:pt x="2555" y="2408"/>
                      </a:lnTo>
                      <a:lnTo>
                        <a:pt x="1330" y="285"/>
                      </a:lnTo>
                      <a:cubicBezTo>
                        <a:pt x="1218" y="95"/>
                        <a:pt x="1019" y="0"/>
                        <a:pt x="82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19" name="Google Shape;18219;p19"/>
                <p:cNvSpPr/>
                <p:nvPr/>
              </p:nvSpPr>
              <p:spPr>
                <a:xfrm rot="-5400000">
                  <a:off x="620588" y="40797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1605" y="1"/>
                      </a:moveTo>
                      <a:lnTo>
                        <a:pt x="225" y="2417"/>
                      </a:lnTo>
                      <a:cubicBezTo>
                        <a:pt x="0" y="2797"/>
                        <a:pt x="276" y="3280"/>
                        <a:pt x="708" y="3280"/>
                      </a:cubicBezTo>
                      <a:lnTo>
                        <a:pt x="1036" y="3280"/>
                      </a:lnTo>
                      <a:cubicBezTo>
                        <a:pt x="1346" y="3280"/>
                        <a:pt x="1605" y="3021"/>
                        <a:pt x="1605" y="2711"/>
                      </a:cubicBezTo>
                      <a:lnTo>
                        <a:pt x="160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20" name="Google Shape;18220;p19"/>
                <p:cNvSpPr/>
                <p:nvPr/>
              </p:nvSpPr>
              <p:spPr>
                <a:xfrm rot="-5400000">
                  <a:off x="513800" y="40795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725" y="1"/>
                      </a:moveTo>
                      <a:cubicBezTo>
                        <a:pt x="276" y="1"/>
                        <a:pt x="0" y="484"/>
                        <a:pt x="225" y="864"/>
                      </a:cubicBezTo>
                      <a:lnTo>
                        <a:pt x="1450" y="2969"/>
                      </a:lnTo>
                      <a:lnTo>
                        <a:pt x="1623" y="3280"/>
                      </a:lnTo>
                      <a:lnTo>
                        <a:pt x="1623" y="588"/>
                      </a:lnTo>
                      <a:cubicBezTo>
                        <a:pt x="1623" y="260"/>
                        <a:pt x="1346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21" name="Google Shape;18221;p19"/>
                <p:cNvSpPr/>
                <p:nvPr/>
              </p:nvSpPr>
              <p:spPr>
                <a:xfrm rot="-5400000">
                  <a:off x="620638" y="4032763"/>
                  <a:ext cx="400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2" h="3281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42" y="3280"/>
                        <a:pt x="570" y="3280"/>
                      </a:cubicBezTo>
                      <a:lnTo>
                        <a:pt x="881" y="3280"/>
                      </a:lnTo>
                      <a:cubicBezTo>
                        <a:pt x="889" y="3281"/>
                        <a:pt x="896" y="3281"/>
                        <a:pt x="904" y="3281"/>
                      </a:cubicBezTo>
                      <a:cubicBezTo>
                        <a:pt x="1339" y="3281"/>
                        <a:pt x="1602" y="2807"/>
                        <a:pt x="1381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22" name="Google Shape;18222;p19"/>
                <p:cNvSpPr/>
                <p:nvPr/>
              </p:nvSpPr>
              <p:spPr>
                <a:xfrm rot="-5400000">
                  <a:off x="564963" y="4023188"/>
                  <a:ext cx="872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8" h="1437" extrusionOk="0">
                      <a:moveTo>
                        <a:pt x="1" y="0"/>
                      </a:moveTo>
                      <a:lnTo>
                        <a:pt x="2331" y="1364"/>
                      </a:lnTo>
                      <a:cubicBezTo>
                        <a:pt x="2418" y="1413"/>
                        <a:pt x="2515" y="1436"/>
                        <a:pt x="2610" y="1436"/>
                      </a:cubicBezTo>
                      <a:cubicBezTo>
                        <a:pt x="2816" y="1436"/>
                        <a:pt x="3019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487" y="484"/>
                        <a:pt x="3211" y="18"/>
                        <a:pt x="278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23" name="Google Shape;18223;p19"/>
                <p:cNvSpPr/>
                <p:nvPr/>
              </p:nvSpPr>
              <p:spPr>
                <a:xfrm rot="-5400000">
                  <a:off x="596313" y="40207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02" y="2589"/>
                        <a:pt x="1697" y="2684"/>
                        <a:pt x="1893" y="2684"/>
                      </a:cubicBezTo>
                      <a:cubicBezTo>
                        <a:pt x="2089" y="2684"/>
                        <a:pt x="2288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1" y="1864"/>
                        <a:pt x="2607" y="1502"/>
                        <a:pt x="2331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24" name="Google Shape;18224;p19"/>
                <p:cNvSpPr/>
                <p:nvPr/>
              </p:nvSpPr>
              <p:spPr>
                <a:xfrm rot="-5400000">
                  <a:off x="564763" y="4135588"/>
                  <a:ext cx="876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7" extrusionOk="0">
                      <a:moveTo>
                        <a:pt x="725" y="0"/>
                      </a:moveTo>
                      <a:cubicBezTo>
                        <a:pt x="276" y="18"/>
                        <a:pt x="0" y="484"/>
                        <a:pt x="225" y="863"/>
                      </a:cubicBezTo>
                      <a:lnTo>
                        <a:pt x="380" y="1140"/>
                      </a:lnTo>
                      <a:cubicBezTo>
                        <a:pt x="486" y="1328"/>
                        <a:pt x="681" y="1436"/>
                        <a:pt x="887" y="1436"/>
                      </a:cubicBezTo>
                      <a:cubicBezTo>
                        <a:pt x="983" y="1436"/>
                        <a:pt x="1081" y="1413"/>
                        <a:pt x="1174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25" name="Google Shape;18225;p19"/>
                <p:cNvSpPr/>
                <p:nvPr/>
              </p:nvSpPr>
              <p:spPr>
                <a:xfrm rot="-5400000">
                  <a:off x="596263" y="4106688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8" y="0"/>
                      </a:moveTo>
                      <a:lnTo>
                        <a:pt x="381" y="1346"/>
                      </a:lnTo>
                      <a:cubicBezTo>
                        <a:pt x="105" y="1502"/>
                        <a:pt x="1" y="1864"/>
                        <a:pt x="156" y="2140"/>
                      </a:cubicBezTo>
                      <a:lnTo>
                        <a:pt x="312" y="2399"/>
                      </a:lnTo>
                      <a:cubicBezTo>
                        <a:pt x="424" y="2598"/>
                        <a:pt x="622" y="2697"/>
                        <a:pt x="821" y="2697"/>
                      </a:cubicBezTo>
                      <a:cubicBezTo>
                        <a:pt x="1019" y="2697"/>
                        <a:pt x="1218" y="2598"/>
                        <a:pt x="1330" y="2399"/>
                      </a:cubicBez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26" name="Google Shape;18226;p19"/>
                <p:cNvSpPr/>
                <p:nvPr/>
              </p:nvSpPr>
              <p:spPr>
                <a:xfrm rot="-5400000">
                  <a:off x="513800" y="40329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587" y="1"/>
                      </a:moveTo>
                      <a:cubicBezTo>
                        <a:pt x="276" y="1"/>
                        <a:pt x="18" y="260"/>
                        <a:pt x="0" y="588"/>
                      </a:cubicBezTo>
                      <a:lnTo>
                        <a:pt x="0" y="3280"/>
                      </a:lnTo>
                      <a:lnTo>
                        <a:pt x="173" y="2987"/>
                      </a:lnTo>
                      <a:lnTo>
                        <a:pt x="1398" y="864"/>
                      </a:lnTo>
                      <a:cubicBezTo>
                        <a:pt x="1623" y="484"/>
                        <a:pt x="1346" y="1"/>
                        <a:pt x="89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27" name="Google Shape;18227;p19"/>
                <p:cNvSpPr/>
                <p:nvPr/>
              </p:nvSpPr>
              <p:spPr>
                <a:xfrm rot="-5400000">
                  <a:off x="522750" y="4023350"/>
                  <a:ext cx="87200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8" h="1424" extrusionOk="0">
                      <a:moveTo>
                        <a:pt x="2625" y="1"/>
                      </a:moveTo>
                      <a:cubicBezTo>
                        <a:pt x="2525" y="1"/>
                        <a:pt x="2423" y="26"/>
                        <a:pt x="2331" y="77"/>
                      </a:cubicBezTo>
                      <a:lnTo>
                        <a:pt x="450" y="1165"/>
                      </a:lnTo>
                      <a:lnTo>
                        <a:pt x="1" y="1424"/>
                      </a:lnTo>
                      <a:lnTo>
                        <a:pt x="2780" y="1424"/>
                      </a:lnTo>
                      <a:cubicBezTo>
                        <a:pt x="3211" y="1424"/>
                        <a:pt x="3487" y="940"/>
                        <a:pt x="3280" y="561"/>
                      </a:cubicBezTo>
                      <a:lnTo>
                        <a:pt x="3125" y="284"/>
                      </a:lnTo>
                      <a:cubicBezTo>
                        <a:pt x="3021" y="100"/>
                        <a:pt x="2826" y="1"/>
                        <a:pt x="262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28" name="Google Shape;18228;p19"/>
                <p:cNvSpPr/>
                <p:nvPr/>
              </p:nvSpPr>
              <p:spPr>
                <a:xfrm rot="-5400000">
                  <a:off x="510938" y="4020588"/>
                  <a:ext cx="67775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8" extrusionOk="0">
                      <a:moveTo>
                        <a:pt x="1899" y="0"/>
                      </a:moveTo>
                      <a:cubicBezTo>
                        <a:pt x="1705" y="0"/>
                        <a:pt x="1511" y="100"/>
                        <a:pt x="1399" y="298"/>
                      </a:cubicBezTo>
                      <a:lnTo>
                        <a:pt x="173" y="2404"/>
                      </a:lnTo>
                      <a:lnTo>
                        <a:pt x="1" y="2697"/>
                      </a:lnTo>
                      <a:lnTo>
                        <a:pt x="450" y="2438"/>
                      </a:lnTo>
                      <a:lnTo>
                        <a:pt x="2331" y="1351"/>
                      </a:lnTo>
                      <a:cubicBezTo>
                        <a:pt x="2624" y="1196"/>
                        <a:pt x="2711" y="833"/>
                        <a:pt x="2555" y="557"/>
                      </a:cubicBezTo>
                      <a:lnTo>
                        <a:pt x="2400" y="298"/>
                      </a:lnTo>
                      <a:cubicBezTo>
                        <a:pt x="2288" y="100"/>
                        <a:pt x="2094" y="0"/>
                        <a:pt x="189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29" name="Google Shape;18229;p19"/>
                <p:cNvSpPr/>
                <p:nvPr/>
              </p:nvSpPr>
              <p:spPr>
                <a:xfrm rot="-5400000">
                  <a:off x="522450" y="4135650"/>
                  <a:ext cx="87600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2" extrusionOk="0">
                      <a:moveTo>
                        <a:pt x="872" y="1"/>
                      </a:moveTo>
                      <a:cubicBezTo>
                        <a:pt x="671" y="1"/>
                        <a:pt x="483" y="108"/>
                        <a:pt x="380" y="292"/>
                      </a:cubicBezTo>
                      <a:lnTo>
                        <a:pt x="225" y="569"/>
                      </a:lnTo>
                      <a:cubicBezTo>
                        <a:pt x="0" y="948"/>
                        <a:pt x="276" y="1432"/>
                        <a:pt x="725" y="1432"/>
                      </a:cubicBezTo>
                      <a:lnTo>
                        <a:pt x="3504" y="1432"/>
                      </a:lnTo>
                      <a:lnTo>
                        <a:pt x="2089" y="603"/>
                      </a:lnTo>
                      <a:lnTo>
                        <a:pt x="1174" y="85"/>
                      </a:lnTo>
                      <a:cubicBezTo>
                        <a:pt x="1076" y="28"/>
                        <a:pt x="972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30" name="Google Shape;18230;p19"/>
                <p:cNvSpPr/>
                <p:nvPr/>
              </p:nvSpPr>
              <p:spPr>
                <a:xfrm rot="-5400000">
                  <a:off x="545725" y="40674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1" y="1536"/>
                        <a:pt x="898" y="2434"/>
                      </a:cubicBezTo>
                      <a:cubicBezTo>
                        <a:pt x="1190" y="2732"/>
                        <a:pt x="1552" y="2865"/>
                        <a:pt x="1907" y="2865"/>
                      </a:cubicBezTo>
                      <a:cubicBezTo>
                        <a:pt x="2643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18231" name="Google Shape;18231;p19"/>
                <p:cNvGrpSpPr/>
                <p:nvPr/>
              </p:nvGrpSpPr>
              <p:grpSpPr>
                <a:xfrm>
                  <a:off x="493075" y="2283250"/>
                  <a:ext cx="189025" cy="199800"/>
                  <a:chOff x="4401800" y="1244325"/>
                  <a:chExt cx="189025" cy="199800"/>
                </a:xfrm>
              </p:grpSpPr>
              <p:sp>
                <p:nvSpPr>
                  <p:cNvPr id="18232" name="Google Shape;18232;p19"/>
                  <p:cNvSpPr/>
                  <p:nvPr/>
                </p:nvSpPr>
                <p:spPr>
                  <a:xfrm rot="-5400000">
                    <a:off x="4419613" y="1353588"/>
                    <a:ext cx="67775" cy="67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702" extrusionOk="0">
                        <a:moveTo>
                          <a:pt x="820" y="0"/>
                        </a:moveTo>
                        <a:cubicBezTo>
                          <a:pt x="622" y="0"/>
                          <a:pt x="423" y="95"/>
                          <a:pt x="311" y="285"/>
                        </a:cubicBezTo>
                        <a:lnTo>
                          <a:pt x="156" y="561"/>
                        </a:lnTo>
                        <a:cubicBezTo>
                          <a:pt x="0" y="837"/>
                          <a:pt x="104" y="1182"/>
                          <a:pt x="380" y="1338"/>
                        </a:cubicBezTo>
                        <a:lnTo>
                          <a:pt x="1295" y="1873"/>
                        </a:lnTo>
                        <a:lnTo>
                          <a:pt x="2710" y="2701"/>
                        </a:lnTo>
                        <a:lnTo>
                          <a:pt x="2710" y="2701"/>
                        </a:lnTo>
                        <a:lnTo>
                          <a:pt x="2537" y="2408"/>
                        </a:lnTo>
                        <a:lnTo>
                          <a:pt x="1329" y="285"/>
                        </a:lnTo>
                        <a:cubicBezTo>
                          <a:pt x="1217" y="95"/>
                          <a:pt x="1019" y="0"/>
                          <a:pt x="82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233" name="Google Shape;18233;p19"/>
                  <p:cNvSpPr/>
                  <p:nvPr/>
                </p:nvSpPr>
                <p:spPr>
                  <a:xfrm rot="-5400000">
                    <a:off x="4529100" y="1326725"/>
                    <a:ext cx="405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81" extrusionOk="0">
                        <a:moveTo>
                          <a:pt x="1623" y="1"/>
                        </a:moveTo>
                        <a:lnTo>
                          <a:pt x="225" y="2417"/>
                        </a:lnTo>
                        <a:cubicBezTo>
                          <a:pt x="0" y="2797"/>
                          <a:pt x="276" y="3280"/>
                          <a:pt x="725" y="3280"/>
                        </a:cubicBezTo>
                        <a:lnTo>
                          <a:pt x="1036" y="3280"/>
                        </a:lnTo>
                        <a:cubicBezTo>
                          <a:pt x="1346" y="3280"/>
                          <a:pt x="1623" y="3021"/>
                          <a:pt x="1623" y="2693"/>
                        </a:cubicBezTo>
                        <a:lnTo>
                          <a:pt x="1623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234" name="Google Shape;18234;p19"/>
                  <p:cNvSpPr/>
                  <p:nvPr/>
                </p:nvSpPr>
                <p:spPr>
                  <a:xfrm rot="-5400000">
                    <a:off x="4422525" y="1326725"/>
                    <a:ext cx="405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81" extrusionOk="0">
                        <a:moveTo>
                          <a:pt x="725" y="1"/>
                        </a:moveTo>
                        <a:cubicBezTo>
                          <a:pt x="276" y="1"/>
                          <a:pt x="0" y="484"/>
                          <a:pt x="225" y="864"/>
                        </a:cubicBezTo>
                        <a:lnTo>
                          <a:pt x="1450" y="2969"/>
                        </a:lnTo>
                        <a:lnTo>
                          <a:pt x="1623" y="3280"/>
                        </a:lnTo>
                        <a:lnTo>
                          <a:pt x="1623" y="588"/>
                        </a:lnTo>
                        <a:cubicBezTo>
                          <a:pt x="1623" y="260"/>
                          <a:pt x="1346" y="1"/>
                          <a:pt x="10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235" name="Google Shape;18235;p19"/>
                  <p:cNvSpPr/>
                  <p:nvPr/>
                </p:nvSpPr>
                <p:spPr>
                  <a:xfrm rot="-5400000">
                    <a:off x="4529313" y="1279488"/>
                    <a:ext cx="40575" cy="8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98" extrusionOk="0">
                        <a:moveTo>
                          <a:pt x="1" y="1"/>
                        </a:moveTo>
                        <a:lnTo>
                          <a:pt x="1" y="2711"/>
                        </a:lnTo>
                        <a:cubicBezTo>
                          <a:pt x="1" y="3039"/>
                          <a:pt x="259" y="3298"/>
                          <a:pt x="587" y="3298"/>
                        </a:cubicBezTo>
                        <a:lnTo>
                          <a:pt x="898" y="3298"/>
                        </a:lnTo>
                        <a:cubicBezTo>
                          <a:pt x="1330" y="3298"/>
                          <a:pt x="1623" y="2814"/>
                          <a:pt x="1399" y="2417"/>
                        </a:cubicBez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236" name="Google Shape;18236;p19"/>
                  <p:cNvSpPr/>
                  <p:nvPr/>
                </p:nvSpPr>
                <p:spPr>
                  <a:xfrm rot="-5400000">
                    <a:off x="4473475" y="1270175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1" y="0"/>
                        </a:moveTo>
                        <a:lnTo>
                          <a:pt x="2348" y="1364"/>
                        </a:lnTo>
                        <a:cubicBezTo>
                          <a:pt x="2436" y="1413"/>
                          <a:pt x="2530" y="1436"/>
                          <a:pt x="2623" y="1436"/>
                        </a:cubicBezTo>
                        <a:cubicBezTo>
                          <a:pt x="2824" y="1436"/>
                          <a:pt x="3019" y="1328"/>
                          <a:pt x="3125" y="1140"/>
                        </a:cubicBezTo>
                        <a:lnTo>
                          <a:pt x="3280" y="863"/>
                        </a:lnTo>
                        <a:cubicBezTo>
                          <a:pt x="3505" y="484"/>
                          <a:pt x="3229" y="18"/>
                          <a:pt x="278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237" name="Google Shape;18237;p19"/>
                  <p:cNvSpPr/>
                  <p:nvPr/>
                </p:nvSpPr>
                <p:spPr>
                  <a:xfrm rot="-5400000">
                    <a:off x="4505038" y="1267963"/>
                    <a:ext cx="67775" cy="6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84" extrusionOk="0">
                        <a:moveTo>
                          <a:pt x="1" y="0"/>
                        </a:moveTo>
                        <a:lnTo>
                          <a:pt x="1399" y="2399"/>
                        </a:lnTo>
                        <a:cubicBezTo>
                          <a:pt x="1511" y="2589"/>
                          <a:pt x="1705" y="2684"/>
                          <a:pt x="1899" y="2684"/>
                        </a:cubicBezTo>
                        <a:cubicBezTo>
                          <a:pt x="2094" y="2684"/>
                          <a:pt x="2288" y="2589"/>
                          <a:pt x="2400" y="2399"/>
                        </a:cubicBezTo>
                        <a:lnTo>
                          <a:pt x="2555" y="2140"/>
                        </a:lnTo>
                        <a:cubicBezTo>
                          <a:pt x="2711" y="1847"/>
                          <a:pt x="2607" y="1502"/>
                          <a:pt x="2348" y="1346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238" name="Google Shape;18238;p19"/>
                  <p:cNvSpPr/>
                  <p:nvPr/>
                </p:nvSpPr>
                <p:spPr>
                  <a:xfrm rot="-5400000">
                    <a:off x="4473475" y="1382350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708" y="0"/>
                        </a:moveTo>
                        <a:cubicBezTo>
                          <a:pt x="277" y="18"/>
                          <a:pt x="1" y="484"/>
                          <a:pt x="208" y="863"/>
                        </a:cubicBezTo>
                        <a:lnTo>
                          <a:pt x="363" y="1140"/>
                        </a:lnTo>
                        <a:cubicBezTo>
                          <a:pt x="469" y="1328"/>
                          <a:pt x="672" y="1436"/>
                          <a:pt x="878" y="1436"/>
                        </a:cubicBezTo>
                        <a:cubicBezTo>
                          <a:pt x="973" y="1436"/>
                          <a:pt x="1069" y="1413"/>
                          <a:pt x="1157" y="1364"/>
                        </a:cubicBezTo>
                        <a:lnTo>
                          <a:pt x="350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239" name="Google Shape;18239;p19"/>
                  <p:cNvSpPr/>
                  <p:nvPr/>
                </p:nvSpPr>
                <p:spPr>
                  <a:xfrm rot="-5400000">
                    <a:off x="4505200" y="1353650"/>
                    <a:ext cx="67775" cy="6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97" extrusionOk="0">
                        <a:moveTo>
                          <a:pt x="2710" y="0"/>
                        </a:moveTo>
                        <a:lnTo>
                          <a:pt x="380" y="1346"/>
                        </a:lnTo>
                        <a:cubicBezTo>
                          <a:pt x="104" y="1502"/>
                          <a:pt x="0" y="1864"/>
                          <a:pt x="173" y="2140"/>
                        </a:cubicBezTo>
                        <a:lnTo>
                          <a:pt x="311" y="2399"/>
                        </a:lnTo>
                        <a:cubicBezTo>
                          <a:pt x="423" y="2598"/>
                          <a:pt x="622" y="2697"/>
                          <a:pt x="820" y="2697"/>
                        </a:cubicBezTo>
                        <a:cubicBezTo>
                          <a:pt x="1019" y="2697"/>
                          <a:pt x="1217" y="2598"/>
                          <a:pt x="1329" y="2399"/>
                        </a:cubicBezTo>
                        <a:lnTo>
                          <a:pt x="271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240" name="Google Shape;18240;p19"/>
                  <p:cNvSpPr/>
                  <p:nvPr/>
                </p:nvSpPr>
                <p:spPr>
                  <a:xfrm rot="-5400000">
                    <a:off x="4422738" y="1279913"/>
                    <a:ext cx="40150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3281" extrusionOk="0">
                        <a:moveTo>
                          <a:pt x="587" y="1"/>
                        </a:moveTo>
                        <a:cubicBezTo>
                          <a:pt x="259" y="1"/>
                          <a:pt x="1" y="260"/>
                          <a:pt x="1" y="588"/>
                        </a:cubicBezTo>
                        <a:lnTo>
                          <a:pt x="1" y="3280"/>
                        </a:lnTo>
                        <a:lnTo>
                          <a:pt x="173" y="2987"/>
                        </a:lnTo>
                        <a:lnTo>
                          <a:pt x="1399" y="864"/>
                        </a:lnTo>
                        <a:cubicBezTo>
                          <a:pt x="1606" y="484"/>
                          <a:pt x="1330" y="1"/>
                          <a:pt x="89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241" name="Google Shape;18241;p19"/>
                  <p:cNvSpPr/>
                  <p:nvPr/>
                </p:nvSpPr>
                <p:spPr>
                  <a:xfrm rot="-5400000">
                    <a:off x="4431263" y="1270338"/>
                    <a:ext cx="87625" cy="3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24" extrusionOk="0">
                        <a:moveTo>
                          <a:pt x="2633" y="1"/>
                        </a:moveTo>
                        <a:cubicBezTo>
                          <a:pt x="2532" y="1"/>
                          <a:pt x="2429" y="26"/>
                          <a:pt x="2331" y="77"/>
                        </a:cubicBezTo>
                        <a:lnTo>
                          <a:pt x="450" y="1165"/>
                        </a:lnTo>
                        <a:lnTo>
                          <a:pt x="1" y="1424"/>
                        </a:lnTo>
                        <a:lnTo>
                          <a:pt x="2780" y="1424"/>
                        </a:lnTo>
                        <a:cubicBezTo>
                          <a:pt x="3229" y="1424"/>
                          <a:pt x="3505" y="940"/>
                          <a:pt x="3280" y="561"/>
                        </a:cubicBezTo>
                        <a:lnTo>
                          <a:pt x="3125" y="284"/>
                        </a:lnTo>
                        <a:cubicBezTo>
                          <a:pt x="3021" y="100"/>
                          <a:pt x="2833" y="1"/>
                          <a:pt x="263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242" name="Google Shape;18242;p19"/>
                  <p:cNvSpPr/>
                  <p:nvPr/>
                </p:nvSpPr>
                <p:spPr>
                  <a:xfrm rot="-5400000">
                    <a:off x="4419675" y="1267350"/>
                    <a:ext cx="67750" cy="67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0" h="2698" extrusionOk="0">
                        <a:moveTo>
                          <a:pt x="1890" y="0"/>
                        </a:moveTo>
                        <a:cubicBezTo>
                          <a:pt x="1692" y="0"/>
                          <a:pt x="1493" y="100"/>
                          <a:pt x="1381" y="298"/>
                        </a:cubicBezTo>
                        <a:lnTo>
                          <a:pt x="173" y="2404"/>
                        </a:lnTo>
                        <a:lnTo>
                          <a:pt x="0" y="2697"/>
                        </a:lnTo>
                        <a:lnTo>
                          <a:pt x="449" y="2438"/>
                        </a:lnTo>
                        <a:lnTo>
                          <a:pt x="2330" y="1351"/>
                        </a:lnTo>
                        <a:cubicBezTo>
                          <a:pt x="2606" y="1196"/>
                          <a:pt x="2710" y="833"/>
                          <a:pt x="2555" y="557"/>
                        </a:cubicBezTo>
                        <a:lnTo>
                          <a:pt x="2399" y="298"/>
                        </a:lnTo>
                        <a:cubicBezTo>
                          <a:pt x="2287" y="100"/>
                          <a:pt x="2089" y="0"/>
                          <a:pt x="18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243" name="Google Shape;18243;p19"/>
                  <p:cNvSpPr/>
                  <p:nvPr/>
                </p:nvSpPr>
                <p:spPr>
                  <a:xfrm rot="-5400000">
                    <a:off x="4431163" y="1382413"/>
                    <a:ext cx="87625" cy="35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2" extrusionOk="0">
                        <a:moveTo>
                          <a:pt x="863" y="1"/>
                        </a:moveTo>
                        <a:cubicBezTo>
                          <a:pt x="662" y="1"/>
                          <a:pt x="467" y="108"/>
                          <a:pt x="363" y="292"/>
                        </a:cubicBezTo>
                        <a:lnTo>
                          <a:pt x="208" y="569"/>
                        </a:lnTo>
                        <a:cubicBezTo>
                          <a:pt x="1" y="948"/>
                          <a:pt x="277" y="1432"/>
                          <a:pt x="708" y="1432"/>
                        </a:cubicBezTo>
                        <a:lnTo>
                          <a:pt x="3504" y="1432"/>
                        </a:lnTo>
                        <a:lnTo>
                          <a:pt x="2072" y="603"/>
                        </a:lnTo>
                        <a:lnTo>
                          <a:pt x="1157" y="85"/>
                        </a:lnTo>
                        <a:cubicBezTo>
                          <a:pt x="1065" y="28"/>
                          <a:pt x="963" y="1"/>
                          <a:pt x="86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244" name="Google Shape;18244;p19"/>
                  <p:cNvSpPr/>
                  <p:nvPr/>
                </p:nvSpPr>
                <p:spPr>
                  <a:xfrm rot="-5400000">
                    <a:off x="4454450" y="1314675"/>
                    <a:ext cx="83725" cy="7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49" h="2865" extrusionOk="0">
                        <a:moveTo>
                          <a:pt x="1916" y="0"/>
                        </a:moveTo>
                        <a:cubicBezTo>
                          <a:pt x="639" y="0"/>
                          <a:pt x="1" y="1536"/>
                          <a:pt x="898" y="2434"/>
                        </a:cubicBezTo>
                        <a:cubicBezTo>
                          <a:pt x="1196" y="2732"/>
                          <a:pt x="1560" y="2865"/>
                          <a:pt x="1915" y="2865"/>
                        </a:cubicBezTo>
                        <a:cubicBezTo>
                          <a:pt x="2651" y="2865"/>
                          <a:pt x="3349" y="2294"/>
                          <a:pt x="3349" y="1433"/>
                        </a:cubicBezTo>
                        <a:cubicBezTo>
                          <a:pt x="3349" y="639"/>
                          <a:pt x="2710" y="0"/>
                          <a:pt x="191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18245" name="Google Shape;18245;p19"/>
                <p:cNvSpPr/>
                <p:nvPr/>
              </p:nvSpPr>
              <p:spPr>
                <a:xfrm rot="-5400000">
                  <a:off x="631363" y="2800388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2" y="381"/>
                      </a:lnTo>
                      <a:cubicBezTo>
                        <a:pt x="1" y="709"/>
                        <a:pt x="243" y="1244"/>
                        <a:pt x="691" y="1244"/>
                      </a:cubicBezTo>
                      <a:cubicBezTo>
                        <a:pt x="1140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46" name="Google Shape;18246;p19"/>
                <p:cNvSpPr/>
                <p:nvPr/>
              </p:nvSpPr>
              <p:spPr>
                <a:xfrm rot="-5400000">
                  <a:off x="631375" y="337167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0" y="709"/>
                        <a:pt x="242" y="1244"/>
                        <a:pt x="691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47" name="Google Shape;18247;p19"/>
                <p:cNvSpPr/>
                <p:nvPr/>
              </p:nvSpPr>
              <p:spPr>
                <a:xfrm rot="-5400000">
                  <a:off x="631363" y="3942963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74" y="1"/>
                      </a:moveTo>
                      <a:lnTo>
                        <a:pt x="311" y="381"/>
                      </a:lnTo>
                      <a:cubicBezTo>
                        <a:pt x="1" y="709"/>
                        <a:pt x="225" y="1244"/>
                        <a:pt x="674" y="1244"/>
                      </a:cubicBezTo>
                      <a:cubicBezTo>
                        <a:pt x="1123" y="1244"/>
                        <a:pt x="1364" y="709"/>
                        <a:pt x="1053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48" name="Google Shape;18248;p19"/>
                <p:cNvSpPr/>
                <p:nvPr/>
              </p:nvSpPr>
              <p:spPr>
                <a:xfrm rot="-5400000">
                  <a:off x="631575" y="2228875"/>
                  <a:ext cx="337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244" extrusionOk="0">
                      <a:moveTo>
                        <a:pt x="674" y="1"/>
                      </a:moveTo>
                      <a:lnTo>
                        <a:pt x="294" y="381"/>
                      </a:lnTo>
                      <a:cubicBezTo>
                        <a:pt x="1" y="709"/>
                        <a:pt x="225" y="1244"/>
                        <a:pt x="674" y="1244"/>
                      </a:cubicBezTo>
                      <a:cubicBezTo>
                        <a:pt x="1123" y="1244"/>
                        <a:pt x="1347" y="709"/>
                        <a:pt x="1037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49" name="Google Shape;18249;p19"/>
                <p:cNvSpPr/>
                <p:nvPr/>
              </p:nvSpPr>
              <p:spPr>
                <a:xfrm rot="-5400000">
                  <a:off x="631363" y="2506538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1" y="709"/>
                        <a:pt x="242" y="1244"/>
                        <a:pt x="691" y="1244"/>
                      </a:cubicBezTo>
                      <a:cubicBezTo>
                        <a:pt x="1140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50" name="Google Shape;18250;p19"/>
                <p:cNvSpPr/>
                <p:nvPr/>
              </p:nvSpPr>
              <p:spPr>
                <a:xfrm rot="-5400000">
                  <a:off x="631375" y="307782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73" y="1"/>
                      </a:moveTo>
                      <a:lnTo>
                        <a:pt x="311" y="381"/>
                      </a:lnTo>
                      <a:cubicBezTo>
                        <a:pt x="0" y="709"/>
                        <a:pt x="242" y="1244"/>
                        <a:pt x="673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7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51" name="Google Shape;18251;p19"/>
                <p:cNvSpPr/>
                <p:nvPr/>
              </p:nvSpPr>
              <p:spPr>
                <a:xfrm rot="-5400000">
                  <a:off x="631375" y="364912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74" y="1"/>
                      </a:moveTo>
                      <a:lnTo>
                        <a:pt x="311" y="381"/>
                      </a:lnTo>
                      <a:cubicBezTo>
                        <a:pt x="0" y="709"/>
                        <a:pt x="225" y="1244"/>
                        <a:pt x="674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52" name="Google Shape;18252;p19"/>
                <p:cNvSpPr/>
                <p:nvPr/>
              </p:nvSpPr>
              <p:spPr>
                <a:xfrm rot="-5400000">
                  <a:off x="631363" y="4220413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1" y="709"/>
                        <a:pt x="242" y="1244"/>
                        <a:pt x="691" y="1244"/>
                      </a:cubicBezTo>
                      <a:cubicBezTo>
                        <a:pt x="1123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253" name="Google Shape;18253;p19"/>
              <p:cNvGrpSpPr/>
              <p:nvPr/>
            </p:nvGrpSpPr>
            <p:grpSpPr>
              <a:xfrm>
                <a:off x="151925" y="33700"/>
                <a:ext cx="341750" cy="2538050"/>
                <a:chOff x="487050" y="1971275"/>
                <a:chExt cx="341750" cy="2538050"/>
              </a:xfrm>
            </p:grpSpPr>
            <p:sp>
              <p:nvSpPr>
                <p:cNvPr id="18254" name="Google Shape;18254;p19"/>
                <p:cNvSpPr/>
                <p:nvPr/>
              </p:nvSpPr>
              <p:spPr>
                <a:xfrm rot="-5400000">
                  <a:off x="-453825" y="3226700"/>
                  <a:ext cx="2538050" cy="2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522" h="1088" extrusionOk="0">
                      <a:moveTo>
                        <a:pt x="1" y="0"/>
                      </a:moveTo>
                      <a:lnTo>
                        <a:pt x="1" y="1088"/>
                      </a:lnTo>
                      <a:lnTo>
                        <a:pt x="101521" y="1088"/>
                      </a:lnTo>
                      <a:lnTo>
                        <a:pt x="10152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55" name="Google Shape;18255;p19"/>
                <p:cNvSpPr/>
                <p:nvPr/>
              </p:nvSpPr>
              <p:spPr>
                <a:xfrm rot="-5400000">
                  <a:off x="-535587" y="3232963"/>
                  <a:ext cx="2538050" cy="1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522" h="587" extrusionOk="0">
                      <a:moveTo>
                        <a:pt x="1" y="0"/>
                      </a:moveTo>
                      <a:lnTo>
                        <a:pt x="1" y="587"/>
                      </a:lnTo>
                      <a:lnTo>
                        <a:pt x="101521" y="587"/>
                      </a:lnTo>
                      <a:lnTo>
                        <a:pt x="10152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56" name="Google Shape;18256;p19"/>
                <p:cNvSpPr/>
                <p:nvPr/>
              </p:nvSpPr>
              <p:spPr>
                <a:xfrm rot="-5400000">
                  <a:off x="487038" y="2568463"/>
                  <a:ext cx="200675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7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57" name="Google Shape;18257;p19"/>
                <p:cNvSpPr/>
                <p:nvPr/>
              </p:nvSpPr>
              <p:spPr>
                <a:xfrm rot="-5400000">
                  <a:off x="523163" y="2676663"/>
                  <a:ext cx="5700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53" extrusionOk="0">
                      <a:moveTo>
                        <a:pt x="685" y="1"/>
                      </a:moveTo>
                      <a:cubicBezTo>
                        <a:pt x="523" y="1"/>
                        <a:pt x="363" y="78"/>
                        <a:pt x="277" y="234"/>
                      </a:cubicBezTo>
                      <a:lnTo>
                        <a:pt x="139" y="458"/>
                      </a:lnTo>
                      <a:cubicBezTo>
                        <a:pt x="1" y="682"/>
                        <a:pt x="87" y="976"/>
                        <a:pt x="312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279" y="2253"/>
                      </a:lnTo>
                      <a:lnTo>
                        <a:pt x="2124" y="2011"/>
                      </a:lnTo>
                      <a:lnTo>
                        <a:pt x="1106" y="234"/>
                      </a:lnTo>
                      <a:cubicBezTo>
                        <a:pt x="1011" y="78"/>
                        <a:pt x="847" y="1"/>
                        <a:pt x="68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58" name="Google Shape;18258;p19"/>
                <p:cNvSpPr/>
                <p:nvPr/>
              </p:nvSpPr>
              <p:spPr>
                <a:xfrm rot="-5400000">
                  <a:off x="615188" y="2654313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05" y="2745"/>
                      </a:cubicBezTo>
                      <a:lnTo>
                        <a:pt x="864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59" name="Google Shape;18259;p19"/>
                <p:cNvSpPr/>
                <p:nvPr/>
              </p:nvSpPr>
              <p:spPr>
                <a:xfrm rot="-5400000">
                  <a:off x="525875" y="2654325"/>
                  <a:ext cx="3412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5" extrusionOk="0">
                      <a:moveTo>
                        <a:pt x="622" y="0"/>
                      </a:moveTo>
                      <a:cubicBezTo>
                        <a:pt x="242" y="0"/>
                        <a:pt x="1" y="397"/>
                        <a:pt x="190" y="725"/>
                      </a:cubicBezTo>
                      <a:lnTo>
                        <a:pt x="1209" y="2486"/>
                      </a:lnTo>
                      <a:lnTo>
                        <a:pt x="1364" y="2744"/>
                      </a:lnTo>
                      <a:lnTo>
                        <a:pt x="1364" y="483"/>
                      </a:lnTo>
                      <a:cubicBezTo>
                        <a:pt x="1364" y="207"/>
                        <a:pt x="1140" y="0"/>
                        <a:pt x="88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60" name="Google Shape;18260;p19"/>
                <p:cNvSpPr/>
                <p:nvPr/>
              </p:nvSpPr>
              <p:spPr>
                <a:xfrm rot="-5400000">
                  <a:off x="615413" y="26148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08" y="2745"/>
                        <a:pt x="484" y="2745"/>
                      </a:cubicBezTo>
                      <a:lnTo>
                        <a:pt x="743" y="2745"/>
                      </a:lnTo>
                      <a:cubicBezTo>
                        <a:pt x="1105" y="2745"/>
                        <a:pt x="1347" y="2331"/>
                        <a:pt x="1157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61" name="Google Shape;18261;p19"/>
                <p:cNvSpPr/>
                <p:nvPr/>
              </p:nvSpPr>
              <p:spPr>
                <a:xfrm rot="-5400000">
                  <a:off x="568463" y="2607013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68" y="1139"/>
                      </a:lnTo>
                      <a:cubicBezTo>
                        <a:pt x="2041" y="1178"/>
                        <a:pt x="2121" y="1198"/>
                        <a:pt x="2200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5" y="414"/>
                        <a:pt x="2711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62" name="Google Shape;18262;p19"/>
                <p:cNvSpPr/>
                <p:nvPr/>
              </p:nvSpPr>
              <p:spPr>
                <a:xfrm rot="-5400000">
                  <a:off x="594975" y="2604650"/>
                  <a:ext cx="5655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66" extrusionOk="0">
                      <a:moveTo>
                        <a:pt x="0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7" y="2183"/>
                        <a:pt x="2002" y="2019"/>
                      </a:cubicBezTo>
                      <a:lnTo>
                        <a:pt x="2123" y="1812"/>
                      </a:lnTo>
                      <a:cubicBezTo>
                        <a:pt x="2261" y="1571"/>
                        <a:pt x="2192" y="1260"/>
                        <a:pt x="1951" y="11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63" name="Google Shape;18263;p19"/>
                <p:cNvSpPr/>
                <p:nvPr/>
              </p:nvSpPr>
              <p:spPr>
                <a:xfrm rot="-5400000">
                  <a:off x="568350" y="27011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604" y="0"/>
                      </a:moveTo>
                      <a:cubicBezTo>
                        <a:pt x="242" y="0"/>
                        <a:pt x="0" y="414"/>
                        <a:pt x="190" y="725"/>
                      </a:cubicBezTo>
                      <a:lnTo>
                        <a:pt x="311" y="949"/>
                      </a:lnTo>
                      <a:cubicBezTo>
                        <a:pt x="404" y="1100"/>
                        <a:pt x="566" y="1189"/>
                        <a:pt x="737" y="1189"/>
                      </a:cubicBezTo>
                      <a:cubicBezTo>
                        <a:pt x="820" y="1189"/>
                        <a:pt x="905" y="1167"/>
                        <a:pt x="984" y="1122"/>
                      </a:cubicBezTo>
                      <a:lnTo>
                        <a:pt x="293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64" name="Google Shape;18264;p19"/>
                <p:cNvSpPr/>
                <p:nvPr/>
              </p:nvSpPr>
              <p:spPr>
                <a:xfrm rot="-5400000">
                  <a:off x="594588" y="2676663"/>
                  <a:ext cx="5700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53" extrusionOk="0">
                      <a:moveTo>
                        <a:pt x="2279" y="0"/>
                      </a:moveTo>
                      <a:lnTo>
                        <a:pt x="312" y="1139"/>
                      </a:lnTo>
                      <a:cubicBezTo>
                        <a:pt x="87" y="1260"/>
                        <a:pt x="1" y="1571"/>
                        <a:pt x="139" y="1795"/>
                      </a:cubicBezTo>
                      <a:lnTo>
                        <a:pt x="277" y="2019"/>
                      </a:lnTo>
                      <a:cubicBezTo>
                        <a:pt x="363" y="2175"/>
                        <a:pt x="523" y="2252"/>
                        <a:pt x="685" y="2252"/>
                      </a:cubicBezTo>
                      <a:cubicBezTo>
                        <a:pt x="847" y="2252"/>
                        <a:pt x="1011" y="2175"/>
                        <a:pt x="1106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65" name="Google Shape;18265;p19"/>
                <p:cNvSpPr/>
                <p:nvPr/>
              </p:nvSpPr>
              <p:spPr>
                <a:xfrm rot="-5400000">
                  <a:off x="526100" y="261527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38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66" name="Google Shape;18266;p19"/>
                <p:cNvSpPr/>
                <p:nvPr/>
              </p:nvSpPr>
              <p:spPr>
                <a:xfrm rot="-5400000">
                  <a:off x="533038" y="2607138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201" y="0"/>
                      </a:moveTo>
                      <a:cubicBezTo>
                        <a:pt x="2121" y="0"/>
                        <a:pt x="2041" y="21"/>
                        <a:pt x="1968" y="66"/>
                      </a:cubicBezTo>
                      <a:lnTo>
                        <a:pt x="381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711" y="1188"/>
                        <a:pt x="2935" y="791"/>
                        <a:pt x="2745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7" y="0"/>
                        <a:pt x="22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67" name="Google Shape;18267;p19"/>
                <p:cNvSpPr/>
                <p:nvPr/>
              </p:nvSpPr>
              <p:spPr>
                <a:xfrm rot="-5400000">
                  <a:off x="523438" y="2604863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8" y="2007"/>
                      </a:lnTo>
                      <a:lnTo>
                        <a:pt x="0" y="2249"/>
                      </a:lnTo>
                      <a:lnTo>
                        <a:pt x="380" y="2042"/>
                      </a:lnTo>
                      <a:lnTo>
                        <a:pt x="1951" y="1127"/>
                      </a:lnTo>
                      <a:cubicBezTo>
                        <a:pt x="2175" y="989"/>
                        <a:pt x="2261" y="696"/>
                        <a:pt x="2123" y="454"/>
                      </a:cubicBezTo>
                      <a:lnTo>
                        <a:pt x="2002" y="247"/>
                      </a:lnTo>
                      <a:cubicBezTo>
                        <a:pt x="1907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68" name="Google Shape;18268;p19"/>
                <p:cNvSpPr/>
                <p:nvPr/>
              </p:nvSpPr>
              <p:spPr>
                <a:xfrm rot="-5400000">
                  <a:off x="533025" y="27011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737" y="0"/>
                      </a:moveTo>
                      <a:cubicBezTo>
                        <a:pt x="566" y="0"/>
                        <a:pt x="404" y="89"/>
                        <a:pt x="311" y="240"/>
                      </a:cubicBezTo>
                      <a:lnTo>
                        <a:pt x="190" y="464"/>
                      </a:lnTo>
                      <a:cubicBezTo>
                        <a:pt x="0" y="775"/>
                        <a:pt x="242" y="1189"/>
                        <a:pt x="604" y="1189"/>
                      </a:cubicBezTo>
                      <a:lnTo>
                        <a:pt x="2934" y="1189"/>
                      </a:lnTo>
                      <a:lnTo>
                        <a:pt x="1743" y="516"/>
                      </a:lnTo>
                      <a:lnTo>
                        <a:pt x="984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69" name="Google Shape;18269;p19"/>
                <p:cNvSpPr/>
                <p:nvPr/>
              </p:nvSpPr>
              <p:spPr>
                <a:xfrm rot="-5400000">
                  <a:off x="557375" y="26388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192" y="0"/>
                      </a:moveTo>
                      <a:cubicBezTo>
                        <a:pt x="536" y="0"/>
                        <a:pt x="1" y="536"/>
                        <a:pt x="1" y="1209"/>
                      </a:cubicBezTo>
                      <a:cubicBezTo>
                        <a:pt x="1" y="1865"/>
                        <a:pt x="536" y="2400"/>
                        <a:pt x="1192" y="2400"/>
                      </a:cubicBezTo>
                      <a:cubicBezTo>
                        <a:pt x="1865" y="2400"/>
                        <a:pt x="2400" y="1865"/>
                        <a:pt x="2400" y="1209"/>
                      </a:cubicBezTo>
                      <a:cubicBezTo>
                        <a:pt x="2400" y="536"/>
                        <a:pt x="1865" y="0"/>
                        <a:pt x="119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70" name="Google Shape;18270;p19"/>
                <p:cNvSpPr/>
                <p:nvPr/>
              </p:nvSpPr>
              <p:spPr>
                <a:xfrm rot="-5400000">
                  <a:off x="487250" y="3139975"/>
                  <a:ext cx="2002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0" h="8026" extrusionOk="0">
                      <a:moveTo>
                        <a:pt x="7543" y="466"/>
                      </a:moveTo>
                      <a:lnTo>
                        <a:pt x="7543" y="7560"/>
                      </a:lnTo>
                      <a:lnTo>
                        <a:pt x="467" y="7560"/>
                      </a:lnTo>
                      <a:lnTo>
                        <a:pt x="467" y="466"/>
                      </a:lnTo>
                      <a:close/>
                      <a:moveTo>
                        <a:pt x="1" y="0"/>
                      </a:moveTo>
                      <a:lnTo>
                        <a:pt x="1" y="8026"/>
                      </a:lnTo>
                      <a:lnTo>
                        <a:pt x="8009" y="8026"/>
                      </a:lnTo>
                      <a:lnTo>
                        <a:pt x="800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71" name="Google Shape;18271;p19"/>
                <p:cNvSpPr/>
                <p:nvPr/>
              </p:nvSpPr>
              <p:spPr>
                <a:xfrm rot="-5400000">
                  <a:off x="523175" y="3247950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682" y="1"/>
                      </a:moveTo>
                      <a:cubicBezTo>
                        <a:pt x="518" y="1"/>
                        <a:pt x="354" y="78"/>
                        <a:pt x="259" y="234"/>
                      </a:cubicBezTo>
                      <a:lnTo>
                        <a:pt x="138" y="458"/>
                      </a:lnTo>
                      <a:cubicBezTo>
                        <a:pt x="0" y="682"/>
                        <a:pt x="87" y="993"/>
                        <a:pt x="311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279" y="2253"/>
                      </a:lnTo>
                      <a:lnTo>
                        <a:pt x="2123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72" name="Google Shape;18272;p19"/>
                <p:cNvSpPr/>
                <p:nvPr/>
              </p:nvSpPr>
              <p:spPr>
                <a:xfrm rot="-5400000">
                  <a:off x="615188" y="3225613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64" y="1"/>
                      </a:moveTo>
                      <a:lnTo>
                        <a:pt x="191" y="2020"/>
                      </a:lnTo>
                      <a:cubicBezTo>
                        <a:pt x="1" y="2331"/>
                        <a:pt x="243" y="2745"/>
                        <a:pt x="622" y="2745"/>
                      </a:cubicBezTo>
                      <a:lnTo>
                        <a:pt x="864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73" name="Google Shape;18273;p19"/>
                <p:cNvSpPr/>
                <p:nvPr/>
              </p:nvSpPr>
              <p:spPr>
                <a:xfrm rot="-5400000">
                  <a:off x="525875" y="3225625"/>
                  <a:ext cx="3412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5" extrusionOk="0">
                      <a:moveTo>
                        <a:pt x="622" y="0"/>
                      </a:moveTo>
                      <a:cubicBezTo>
                        <a:pt x="243" y="0"/>
                        <a:pt x="1" y="397"/>
                        <a:pt x="191" y="725"/>
                      </a:cubicBezTo>
                      <a:lnTo>
                        <a:pt x="1209" y="2486"/>
                      </a:lnTo>
                      <a:lnTo>
                        <a:pt x="1364" y="2744"/>
                      </a:lnTo>
                      <a:lnTo>
                        <a:pt x="1364" y="483"/>
                      </a:lnTo>
                      <a:cubicBezTo>
                        <a:pt x="1364" y="207"/>
                        <a:pt x="1140" y="0"/>
                        <a:pt x="88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74" name="Google Shape;18274;p19"/>
                <p:cNvSpPr/>
                <p:nvPr/>
              </p:nvSpPr>
              <p:spPr>
                <a:xfrm rot="-5400000">
                  <a:off x="615200" y="318635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" y="1"/>
                      </a:moveTo>
                      <a:lnTo>
                        <a:pt x="1" y="2262"/>
                      </a:lnTo>
                      <a:cubicBezTo>
                        <a:pt x="1" y="2521"/>
                        <a:pt x="225" y="2745"/>
                        <a:pt x="501" y="2745"/>
                      </a:cubicBezTo>
                      <a:lnTo>
                        <a:pt x="743" y="2745"/>
                      </a:lnTo>
                      <a:cubicBezTo>
                        <a:pt x="1122" y="2745"/>
                        <a:pt x="1364" y="2331"/>
                        <a:pt x="1174" y="202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75" name="Google Shape;18275;p19"/>
                <p:cNvSpPr/>
                <p:nvPr/>
              </p:nvSpPr>
              <p:spPr>
                <a:xfrm rot="-5400000">
                  <a:off x="568463" y="3178288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0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2" y="1198"/>
                        <a:pt x="2194" y="1198"/>
                      </a:cubicBezTo>
                      <a:cubicBezTo>
                        <a:pt x="2365" y="1198"/>
                        <a:pt x="2530" y="1113"/>
                        <a:pt x="2624" y="949"/>
                      </a:cubicBezTo>
                      <a:lnTo>
                        <a:pt x="2744" y="742"/>
                      </a:lnTo>
                      <a:cubicBezTo>
                        <a:pt x="2934" y="414"/>
                        <a:pt x="2693" y="17"/>
                        <a:pt x="2330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76" name="Google Shape;18276;p19"/>
                <p:cNvSpPr/>
                <p:nvPr/>
              </p:nvSpPr>
              <p:spPr>
                <a:xfrm rot="-5400000">
                  <a:off x="594975" y="3175950"/>
                  <a:ext cx="5655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66" extrusionOk="0">
                      <a:moveTo>
                        <a:pt x="1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8" y="2183"/>
                        <a:pt x="2003" y="2019"/>
                      </a:cubicBezTo>
                      <a:lnTo>
                        <a:pt x="2124" y="1812"/>
                      </a:lnTo>
                      <a:cubicBezTo>
                        <a:pt x="2262" y="1571"/>
                        <a:pt x="2193" y="1260"/>
                        <a:pt x="1951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77" name="Google Shape;18277;p19"/>
                <p:cNvSpPr/>
                <p:nvPr/>
              </p:nvSpPr>
              <p:spPr>
                <a:xfrm rot="-5400000">
                  <a:off x="568350" y="32724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605" y="0"/>
                      </a:moveTo>
                      <a:cubicBezTo>
                        <a:pt x="242" y="0"/>
                        <a:pt x="1" y="414"/>
                        <a:pt x="190" y="725"/>
                      </a:cubicBezTo>
                      <a:lnTo>
                        <a:pt x="311" y="949"/>
                      </a:lnTo>
                      <a:cubicBezTo>
                        <a:pt x="404" y="1100"/>
                        <a:pt x="567" y="1189"/>
                        <a:pt x="737" y="1189"/>
                      </a:cubicBezTo>
                      <a:cubicBezTo>
                        <a:pt x="820" y="1189"/>
                        <a:pt x="905" y="1167"/>
                        <a:pt x="984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78" name="Google Shape;18278;p19"/>
                <p:cNvSpPr/>
                <p:nvPr/>
              </p:nvSpPr>
              <p:spPr>
                <a:xfrm rot="-5400000">
                  <a:off x="594600" y="3247950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2279" y="0"/>
                      </a:moveTo>
                      <a:lnTo>
                        <a:pt x="311" y="1139"/>
                      </a:lnTo>
                      <a:cubicBezTo>
                        <a:pt x="87" y="1260"/>
                        <a:pt x="0" y="1571"/>
                        <a:pt x="138" y="1795"/>
                      </a:cubicBezTo>
                      <a:lnTo>
                        <a:pt x="259" y="2019"/>
                      </a:lnTo>
                      <a:cubicBezTo>
                        <a:pt x="354" y="2175"/>
                        <a:pt x="518" y="2252"/>
                        <a:pt x="682" y="2252"/>
                      </a:cubicBezTo>
                      <a:cubicBezTo>
                        <a:pt x="846" y="2252"/>
                        <a:pt x="1010" y="2175"/>
                        <a:pt x="1105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79" name="Google Shape;18279;p19"/>
                <p:cNvSpPr/>
                <p:nvPr/>
              </p:nvSpPr>
              <p:spPr>
                <a:xfrm rot="-5400000">
                  <a:off x="525888" y="3186363"/>
                  <a:ext cx="34100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5" extrusionOk="0">
                      <a:moveTo>
                        <a:pt x="501" y="0"/>
                      </a:moveTo>
                      <a:cubicBezTo>
                        <a:pt x="225" y="0"/>
                        <a:pt x="1" y="207"/>
                        <a:pt x="1" y="483"/>
                      </a:cubicBezTo>
                      <a:lnTo>
                        <a:pt x="1" y="2744"/>
                      </a:lnTo>
                      <a:lnTo>
                        <a:pt x="156" y="2486"/>
                      </a:lnTo>
                      <a:lnTo>
                        <a:pt x="1174" y="725"/>
                      </a:lnTo>
                      <a:cubicBezTo>
                        <a:pt x="1364" y="397"/>
                        <a:pt x="1122" y="0"/>
                        <a:pt x="7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80" name="Google Shape;18280;p19"/>
                <p:cNvSpPr/>
                <p:nvPr/>
              </p:nvSpPr>
              <p:spPr>
                <a:xfrm rot="-5400000">
                  <a:off x="533038" y="3178413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195" y="0"/>
                      </a:moveTo>
                      <a:cubicBezTo>
                        <a:pt x="2112" y="0"/>
                        <a:pt x="2029" y="21"/>
                        <a:pt x="1951" y="66"/>
                      </a:cubicBezTo>
                      <a:lnTo>
                        <a:pt x="380" y="981"/>
                      </a:lnTo>
                      <a:lnTo>
                        <a:pt x="0" y="1188"/>
                      </a:lnTo>
                      <a:lnTo>
                        <a:pt x="2330" y="1188"/>
                      </a:lnTo>
                      <a:cubicBezTo>
                        <a:pt x="2693" y="1188"/>
                        <a:pt x="2934" y="791"/>
                        <a:pt x="2744" y="463"/>
                      </a:cubicBezTo>
                      <a:lnTo>
                        <a:pt x="2624" y="256"/>
                      </a:lnTo>
                      <a:cubicBezTo>
                        <a:pt x="2530" y="92"/>
                        <a:pt x="2366" y="0"/>
                        <a:pt x="219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81" name="Google Shape;18281;p19"/>
                <p:cNvSpPr/>
                <p:nvPr/>
              </p:nvSpPr>
              <p:spPr>
                <a:xfrm rot="-5400000">
                  <a:off x="523438" y="3176163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9" y="2007"/>
                      </a:lnTo>
                      <a:lnTo>
                        <a:pt x="1" y="2249"/>
                      </a:lnTo>
                      <a:lnTo>
                        <a:pt x="380" y="2042"/>
                      </a:lnTo>
                      <a:lnTo>
                        <a:pt x="1951" y="1127"/>
                      </a:lnTo>
                      <a:cubicBezTo>
                        <a:pt x="2175" y="989"/>
                        <a:pt x="2262" y="696"/>
                        <a:pt x="2124" y="454"/>
                      </a:cubicBezTo>
                      <a:lnTo>
                        <a:pt x="2003" y="247"/>
                      </a:lnTo>
                      <a:cubicBezTo>
                        <a:pt x="1908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82" name="Google Shape;18282;p19"/>
                <p:cNvSpPr/>
                <p:nvPr/>
              </p:nvSpPr>
              <p:spPr>
                <a:xfrm rot="-5400000">
                  <a:off x="533025" y="32724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1" y="240"/>
                      </a:cubicBezTo>
                      <a:lnTo>
                        <a:pt x="190" y="464"/>
                      </a:lnTo>
                      <a:cubicBezTo>
                        <a:pt x="1" y="775"/>
                        <a:pt x="242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4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83" name="Google Shape;18283;p19"/>
                <p:cNvSpPr/>
                <p:nvPr/>
              </p:nvSpPr>
              <p:spPr>
                <a:xfrm rot="-5400000">
                  <a:off x="552325" y="3215125"/>
                  <a:ext cx="70375" cy="6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5" h="2411" extrusionOk="0">
                      <a:moveTo>
                        <a:pt x="1606" y="0"/>
                      </a:moveTo>
                      <a:cubicBezTo>
                        <a:pt x="536" y="0"/>
                        <a:pt x="1" y="1295"/>
                        <a:pt x="760" y="2054"/>
                      </a:cubicBezTo>
                      <a:cubicBezTo>
                        <a:pt x="1006" y="2301"/>
                        <a:pt x="1309" y="2411"/>
                        <a:pt x="1605" y="2411"/>
                      </a:cubicBezTo>
                      <a:cubicBezTo>
                        <a:pt x="2223" y="2411"/>
                        <a:pt x="2814" y="1932"/>
                        <a:pt x="2814" y="1209"/>
                      </a:cubicBezTo>
                      <a:cubicBezTo>
                        <a:pt x="2814" y="536"/>
                        <a:pt x="2262" y="0"/>
                        <a:pt x="160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84" name="Google Shape;18284;p19"/>
                <p:cNvSpPr/>
                <p:nvPr/>
              </p:nvSpPr>
              <p:spPr>
                <a:xfrm rot="-5400000">
                  <a:off x="487263" y="3711263"/>
                  <a:ext cx="200225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09" h="8026" extrusionOk="0">
                      <a:moveTo>
                        <a:pt x="7542" y="466"/>
                      </a:moveTo>
                      <a:lnTo>
                        <a:pt x="7542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08" y="8026"/>
                      </a:lnTo>
                      <a:lnTo>
                        <a:pt x="800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85" name="Google Shape;18285;p19"/>
                <p:cNvSpPr/>
                <p:nvPr/>
              </p:nvSpPr>
              <p:spPr>
                <a:xfrm rot="-5400000">
                  <a:off x="523388" y="38194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682" y="1"/>
                      </a:moveTo>
                      <a:cubicBezTo>
                        <a:pt x="518" y="1"/>
                        <a:pt x="354" y="78"/>
                        <a:pt x="259" y="234"/>
                      </a:cubicBezTo>
                      <a:lnTo>
                        <a:pt x="139" y="458"/>
                      </a:lnTo>
                      <a:cubicBezTo>
                        <a:pt x="1" y="682"/>
                        <a:pt x="70" y="993"/>
                        <a:pt x="311" y="1114"/>
                      </a:cubicBezTo>
                      <a:lnTo>
                        <a:pt x="1071" y="1563"/>
                      </a:lnTo>
                      <a:lnTo>
                        <a:pt x="2262" y="2253"/>
                      </a:lnTo>
                      <a:lnTo>
                        <a:pt x="2124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86" name="Google Shape;18286;p19"/>
                <p:cNvSpPr/>
                <p:nvPr/>
              </p:nvSpPr>
              <p:spPr>
                <a:xfrm rot="-5400000">
                  <a:off x="615200" y="379690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0" y="2331"/>
                        <a:pt x="242" y="2745"/>
                        <a:pt x="604" y="2745"/>
                      </a:cubicBezTo>
                      <a:lnTo>
                        <a:pt x="863" y="2745"/>
                      </a:lnTo>
                      <a:cubicBezTo>
                        <a:pt x="1139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87" name="Google Shape;18287;p19"/>
                <p:cNvSpPr/>
                <p:nvPr/>
              </p:nvSpPr>
              <p:spPr>
                <a:xfrm rot="-5400000">
                  <a:off x="526100" y="379712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604" y="0"/>
                      </a:moveTo>
                      <a:cubicBezTo>
                        <a:pt x="242" y="0"/>
                        <a:pt x="0" y="397"/>
                        <a:pt x="190" y="725"/>
                      </a:cubicBezTo>
                      <a:lnTo>
                        <a:pt x="1208" y="2486"/>
                      </a:lnTo>
                      <a:lnTo>
                        <a:pt x="1346" y="2744"/>
                      </a:lnTo>
                      <a:lnTo>
                        <a:pt x="1346" y="483"/>
                      </a:lnTo>
                      <a:cubicBezTo>
                        <a:pt x="1346" y="207"/>
                        <a:pt x="1139" y="0"/>
                        <a:pt x="86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88" name="Google Shape;18288;p19"/>
                <p:cNvSpPr/>
                <p:nvPr/>
              </p:nvSpPr>
              <p:spPr>
                <a:xfrm rot="-5400000">
                  <a:off x="615188" y="3757638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" y="1"/>
                      </a:moveTo>
                      <a:lnTo>
                        <a:pt x="1" y="2262"/>
                      </a:lnTo>
                      <a:cubicBezTo>
                        <a:pt x="1" y="2521"/>
                        <a:pt x="225" y="2745"/>
                        <a:pt x="484" y="2745"/>
                      </a:cubicBezTo>
                      <a:lnTo>
                        <a:pt x="743" y="2745"/>
                      </a:lnTo>
                      <a:cubicBezTo>
                        <a:pt x="1123" y="2745"/>
                        <a:pt x="1364" y="2331"/>
                        <a:pt x="1174" y="202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89" name="Google Shape;18289;p19"/>
                <p:cNvSpPr/>
                <p:nvPr/>
              </p:nvSpPr>
              <p:spPr>
                <a:xfrm rot="-5400000">
                  <a:off x="568513" y="3749638"/>
                  <a:ext cx="732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1" h="1198" extrusionOk="0">
                      <a:moveTo>
                        <a:pt x="0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2" y="1198"/>
                        <a:pt x="2194" y="1198"/>
                      </a:cubicBezTo>
                      <a:cubicBezTo>
                        <a:pt x="2366" y="1198"/>
                        <a:pt x="2530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1" y="421"/>
                        <a:pt x="2703" y="17"/>
                        <a:pt x="2336" y="17"/>
                      </a:cubicBezTo>
                      <a:cubicBezTo>
                        <a:pt x="2329" y="17"/>
                        <a:pt x="2321" y="17"/>
                        <a:pt x="2313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90" name="Google Shape;18290;p19"/>
                <p:cNvSpPr/>
                <p:nvPr/>
              </p:nvSpPr>
              <p:spPr>
                <a:xfrm rot="-5400000">
                  <a:off x="594763" y="3747463"/>
                  <a:ext cx="56975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66" extrusionOk="0">
                      <a:moveTo>
                        <a:pt x="1" y="0"/>
                      </a:moveTo>
                      <a:lnTo>
                        <a:pt x="1174" y="2019"/>
                      </a:lnTo>
                      <a:cubicBezTo>
                        <a:pt x="1269" y="2183"/>
                        <a:pt x="1433" y="2265"/>
                        <a:pt x="1595" y="2265"/>
                      </a:cubicBezTo>
                      <a:cubicBezTo>
                        <a:pt x="1757" y="2265"/>
                        <a:pt x="1916" y="2183"/>
                        <a:pt x="2003" y="2019"/>
                      </a:cubicBezTo>
                      <a:lnTo>
                        <a:pt x="2141" y="1812"/>
                      </a:lnTo>
                      <a:cubicBezTo>
                        <a:pt x="2279" y="1571"/>
                        <a:pt x="2210" y="1260"/>
                        <a:pt x="1968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91" name="Google Shape;18291;p19"/>
                <p:cNvSpPr/>
                <p:nvPr/>
              </p:nvSpPr>
              <p:spPr>
                <a:xfrm rot="-5400000">
                  <a:off x="568338" y="3843763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622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5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92" name="Google Shape;18292;p19"/>
                <p:cNvSpPr/>
                <p:nvPr/>
              </p:nvSpPr>
              <p:spPr>
                <a:xfrm rot="-5400000">
                  <a:off x="594813" y="38194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2262" y="0"/>
                      </a:moveTo>
                      <a:lnTo>
                        <a:pt x="311" y="1139"/>
                      </a:lnTo>
                      <a:cubicBezTo>
                        <a:pt x="70" y="1260"/>
                        <a:pt x="1" y="1571"/>
                        <a:pt x="139" y="1795"/>
                      </a:cubicBezTo>
                      <a:lnTo>
                        <a:pt x="259" y="2019"/>
                      </a:lnTo>
                      <a:cubicBezTo>
                        <a:pt x="354" y="2175"/>
                        <a:pt x="518" y="2252"/>
                        <a:pt x="682" y="2252"/>
                      </a:cubicBezTo>
                      <a:cubicBezTo>
                        <a:pt x="846" y="2252"/>
                        <a:pt x="1010" y="2175"/>
                        <a:pt x="1105" y="2019"/>
                      </a:cubicBezTo>
                      <a:lnTo>
                        <a:pt x="226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93" name="Google Shape;18293;p19"/>
                <p:cNvSpPr/>
                <p:nvPr/>
              </p:nvSpPr>
              <p:spPr>
                <a:xfrm rot="-5400000">
                  <a:off x="525913" y="3757688"/>
                  <a:ext cx="340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" h="2746" extrusionOk="0">
                      <a:moveTo>
                        <a:pt x="766" y="1"/>
                      </a:moveTo>
                      <a:cubicBezTo>
                        <a:pt x="758" y="1"/>
                        <a:pt x="751" y="1"/>
                        <a:pt x="743" y="1"/>
                      </a:cubicBezTo>
                      <a:lnTo>
                        <a:pt x="484" y="1"/>
                      </a:lnTo>
                      <a:cubicBezTo>
                        <a:pt x="208" y="1"/>
                        <a:pt x="1" y="225"/>
                        <a:pt x="1" y="484"/>
                      </a:cubicBezTo>
                      <a:lnTo>
                        <a:pt x="1" y="2745"/>
                      </a:lnTo>
                      <a:lnTo>
                        <a:pt x="156" y="2487"/>
                      </a:lnTo>
                      <a:lnTo>
                        <a:pt x="1174" y="726"/>
                      </a:lnTo>
                      <a:cubicBezTo>
                        <a:pt x="1360" y="405"/>
                        <a:pt x="1132" y="1"/>
                        <a:pt x="76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94" name="Google Shape;18294;p19"/>
                <p:cNvSpPr/>
                <p:nvPr/>
              </p:nvSpPr>
              <p:spPr>
                <a:xfrm rot="-5400000">
                  <a:off x="532875" y="3749525"/>
                  <a:ext cx="737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" h="1189" extrusionOk="0">
                      <a:moveTo>
                        <a:pt x="2204" y="0"/>
                      </a:moveTo>
                      <a:cubicBezTo>
                        <a:pt x="2122" y="0"/>
                        <a:pt x="2041" y="21"/>
                        <a:pt x="1968" y="66"/>
                      </a:cubicBezTo>
                      <a:lnTo>
                        <a:pt x="380" y="981"/>
                      </a:lnTo>
                      <a:lnTo>
                        <a:pt x="0" y="1188"/>
                      </a:lnTo>
                      <a:lnTo>
                        <a:pt x="2331" y="1188"/>
                      </a:lnTo>
                      <a:cubicBezTo>
                        <a:pt x="2338" y="1188"/>
                        <a:pt x="2346" y="1188"/>
                        <a:pt x="2353" y="1188"/>
                      </a:cubicBezTo>
                      <a:cubicBezTo>
                        <a:pt x="2720" y="1188"/>
                        <a:pt x="2948" y="784"/>
                        <a:pt x="2762" y="463"/>
                      </a:cubicBezTo>
                      <a:lnTo>
                        <a:pt x="2624" y="256"/>
                      </a:lnTo>
                      <a:cubicBezTo>
                        <a:pt x="2542" y="92"/>
                        <a:pt x="2374" y="0"/>
                        <a:pt x="220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95" name="Google Shape;18295;p19"/>
                <p:cNvSpPr/>
                <p:nvPr/>
              </p:nvSpPr>
              <p:spPr>
                <a:xfrm rot="-5400000">
                  <a:off x="523225" y="3747675"/>
                  <a:ext cx="56975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49" extrusionOk="0">
                      <a:moveTo>
                        <a:pt x="1597" y="1"/>
                      </a:moveTo>
                      <a:cubicBezTo>
                        <a:pt x="1433" y="1"/>
                        <a:pt x="1269" y="83"/>
                        <a:pt x="1174" y="247"/>
                      </a:cubicBezTo>
                      <a:lnTo>
                        <a:pt x="156" y="2007"/>
                      </a:lnTo>
                      <a:lnTo>
                        <a:pt x="1" y="2249"/>
                      </a:lnTo>
                      <a:lnTo>
                        <a:pt x="380" y="2042"/>
                      </a:lnTo>
                      <a:lnTo>
                        <a:pt x="1968" y="1127"/>
                      </a:lnTo>
                      <a:cubicBezTo>
                        <a:pt x="2193" y="989"/>
                        <a:pt x="2279" y="696"/>
                        <a:pt x="2141" y="454"/>
                      </a:cubicBezTo>
                      <a:lnTo>
                        <a:pt x="2020" y="247"/>
                      </a:lnTo>
                      <a:cubicBezTo>
                        <a:pt x="1925" y="83"/>
                        <a:pt x="1761" y="1"/>
                        <a:pt x="159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96" name="Google Shape;18296;p19"/>
                <p:cNvSpPr/>
                <p:nvPr/>
              </p:nvSpPr>
              <p:spPr>
                <a:xfrm rot="-5400000">
                  <a:off x="533013" y="3843763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2" y="240"/>
                      </a:cubicBezTo>
                      <a:lnTo>
                        <a:pt x="191" y="464"/>
                      </a:lnTo>
                      <a:cubicBezTo>
                        <a:pt x="1" y="775"/>
                        <a:pt x="225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5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97" name="Google Shape;18297;p19"/>
                <p:cNvSpPr/>
                <p:nvPr/>
              </p:nvSpPr>
              <p:spPr>
                <a:xfrm rot="-5400000">
                  <a:off x="557375" y="37818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208" y="0"/>
                      </a:moveTo>
                      <a:cubicBezTo>
                        <a:pt x="535" y="0"/>
                        <a:pt x="0" y="536"/>
                        <a:pt x="0" y="1209"/>
                      </a:cubicBezTo>
                      <a:cubicBezTo>
                        <a:pt x="0" y="1865"/>
                        <a:pt x="535" y="2400"/>
                        <a:pt x="1208" y="2400"/>
                      </a:cubicBezTo>
                      <a:cubicBezTo>
                        <a:pt x="1864" y="2400"/>
                        <a:pt x="2399" y="1865"/>
                        <a:pt x="2399" y="1209"/>
                      </a:cubicBezTo>
                      <a:cubicBezTo>
                        <a:pt x="2399" y="536"/>
                        <a:pt x="1864" y="0"/>
                        <a:pt x="120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98" name="Google Shape;18298;p19"/>
                <p:cNvSpPr/>
                <p:nvPr/>
              </p:nvSpPr>
              <p:spPr>
                <a:xfrm rot="-5400000">
                  <a:off x="487050" y="4282775"/>
                  <a:ext cx="2006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6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83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99" name="Google Shape;18299;p19"/>
                <p:cNvSpPr/>
                <p:nvPr/>
              </p:nvSpPr>
              <p:spPr>
                <a:xfrm rot="-5400000">
                  <a:off x="523388" y="43907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683" y="1"/>
                      </a:moveTo>
                      <a:cubicBezTo>
                        <a:pt x="519" y="1"/>
                        <a:pt x="355" y="78"/>
                        <a:pt x="260" y="234"/>
                      </a:cubicBezTo>
                      <a:lnTo>
                        <a:pt x="139" y="458"/>
                      </a:lnTo>
                      <a:cubicBezTo>
                        <a:pt x="1" y="682"/>
                        <a:pt x="70" y="993"/>
                        <a:pt x="312" y="1114"/>
                      </a:cubicBezTo>
                      <a:lnTo>
                        <a:pt x="1071" y="1563"/>
                      </a:lnTo>
                      <a:lnTo>
                        <a:pt x="2262" y="2253"/>
                      </a:lnTo>
                      <a:lnTo>
                        <a:pt x="2124" y="2011"/>
                      </a:lnTo>
                      <a:lnTo>
                        <a:pt x="1106" y="234"/>
                      </a:lnTo>
                      <a:cubicBezTo>
                        <a:pt x="1011" y="78"/>
                        <a:pt x="847" y="1"/>
                        <a:pt x="68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00" name="Google Shape;18300;p19"/>
                <p:cNvSpPr/>
                <p:nvPr/>
              </p:nvSpPr>
              <p:spPr>
                <a:xfrm rot="-5400000">
                  <a:off x="615188" y="4368188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47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22" y="2745"/>
                      </a:cubicBezTo>
                      <a:lnTo>
                        <a:pt x="881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47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01" name="Google Shape;18301;p19"/>
                <p:cNvSpPr/>
                <p:nvPr/>
              </p:nvSpPr>
              <p:spPr>
                <a:xfrm rot="-5400000">
                  <a:off x="526138" y="4368363"/>
                  <a:ext cx="335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3" h="2746" extrusionOk="0">
                      <a:moveTo>
                        <a:pt x="595" y="1"/>
                      </a:moveTo>
                      <a:cubicBezTo>
                        <a:pt x="229" y="1"/>
                        <a:pt x="0" y="405"/>
                        <a:pt x="186" y="726"/>
                      </a:cubicBezTo>
                      <a:lnTo>
                        <a:pt x="1205" y="2487"/>
                      </a:lnTo>
                      <a:lnTo>
                        <a:pt x="1343" y="2745"/>
                      </a:lnTo>
                      <a:lnTo>
                        <a:pt x="1343" y="484"/>
                      </a:lnTo>
                      <a:cubicBezTo>
                        <a:pt x="1343" y="225"/>
                        <a:pt x="1136" y="1"/>
                        <a:pt x="877" y="1"/>
                      </a:cubicBezTo>
                      <a:lnTo>
                        <a:pt x="618" y="1"/>
                      </a:lnTo>
                      <a:cubicBezTo>
                        <a:pt x="610" y="1"/>
                        <a:pt x="603" y="1"/>
                        <a:pt x="59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02" name="Google Shape;18302;p19"/>
                <p:cNvSpPr/>
                <p:nvPr/>
              </p:nvSpPr>
              <p:spPr>
                <a:xfrm rot="-5400000">
                  <a:off x="615413" y="43291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25" y="2745"/>
                        <a:pt x="483" y="2745"/>
                      </a:cubicBezTo>
                      <a:lnTo>
                        <a:pt x="742" y="2745"/>
                      </a:lnTo>
                      <a:cubicBezTo>
                        <a:pt x="1122" y="2745"/>
                        <a:pt x="1346" y="2331"/>
                        <a:pt x="1174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03" name="Google Shape;18303;p19"/>
                <p:cNvSpPr/>
                <p:nvPr/>
              </p:nvSpPr>
              <p:spPr>
                <a:xfrm rot="-5400000">
                  <a:off x="568463" y="4320888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3" y="1198"/>
                        <a:pt x="2194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5" y="414"/>
                        <a:pt x="2693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04" name="Google Shape;18304;p19"/>
                <p:cNvSpPr/>
                <p:nvPr/>
              </p:nvSpPr>
              <p:spPr>
                <a:xfrm rot="-5400000">
                  <a:off x="594763" y="4318738"/>
                  <a:ext cx="56975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66" extrusionOk="0">
                      <a:moveTo>
                        <a:pt x="0" y="0"/>
                      </a:moveTo>
                      <a:lnTo>
                        <a:pt x="1174" y="2019"/>
                      </a:lnTo>
                      <a:cubicBezTo>
                        <a:pt x="1269" y="2183"/>
                        <a:pt x="1433" y="2265"/>
                        <a:pt x="1594" y="2265"/>
                      </a:cubicBezTo>
                      <a:cubicBezTo>
                        <a:pt x="1756" y="2265"/>
                        <a:pt x="1916" y="2183"/>
                        <a:pt x="2002" y="2019"/>
                      </a:cubicBezTo>
                      <a:lnTo>
                        <a:pt x="2140" y="1812"/>
                      </a:lnTo>
                      <a:cubicBezTo>
                        <a:pt x="2278" y="1571"/>
                        <a:pt x="2192" y="1260"/>
                        <a:pt x="1968" y="11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05" name="Google Shape;18305;p19"/>
                <p:cNvSpPr/>
                <p:nvPr/>
              </p:nvSpPr>
              <p:spPr>
                <a:xfrm rot="-5400000">
                  <a:off x="568125" y="4415275"/>
                  <a:ext cx="738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3" h="1189" extrusionOk="0">
                      <a:moveTo>
                        <a:pt x="622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6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5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06" name="Google Shape;18306;p19"/>
                <p:cNvSpPr/>
                <p:nvPr/>
              </p:nvSpPr>
              <p:spPr>
                <a:xfrm rot="-5400000">
                  <a:off x="594813" y="43907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2262" y="0"/>
                      </a:moveTo>
                      <a:lnTo>
                        <a:pt x="312" y="1139"/>
                      </a:lnTo>
                      <a:cubicBezTo>
                        <a:pt x="70" y="1260"/>
                        <a:pt x="1" y="1571"/>
                        <a:pt x="139" y="1795"/>
                      </a:cubicBezTo>
                      <a:lnTo>
                        <a:pt x="260" y="2019"/>
                      </a:lnTo>
                      <a:cubicBezTo>
                        <a:pt x="355" y="2175"/>
                        <a:pt x="519" y="2252"/>
                        <a:pt x="683" y="2252"/>
                      </a:cubicBezTo>
                      <a:cubicBezTo>
                        <a:pt x="847" y="2252"/>
                        <a:pt x="1011" y="2175"/>
                        <a:pt x="1106" y="2019"/>
                      </a:cubicBezTo>
                      <a:lnTo>
                        <a:pt x="226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07" name="Google Shape;18307;p19"/>
                <p:cNvSpPr/>
                <p:nvPr/>
              </p:nvSpPr>
              <p:spPr>
                <a:xfrm rot="-5400000">
                  <a:off x="526100" y="4329150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55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08" name="Google Shape;18308;p19"/>
                <p:cNvSpPr/>
                <p:nvPr/>
              </p:nvSpPr>
              <p:spPr>
                <a:xfrm rot="-5400000">
                  <a:off x="533038" y="4321013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195" y="0"/>
                      </a:moveTo>
                      <a:cubicBezTo>
                        <a:pt x="2113" y="0"/>
                        <a:pt x="2029" y="21"/>
                        <a:pt x="1951" y="66"/>
                      </a:cubicBezTo>
                      <a:lnTo>
                        <a:pt x="381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693" y="1188"/>
                        <a:pt x="2935" y="791"/>
                        <a:pt x="2745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7" y="0"/>
                        <a:pt x="219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09" name="Google Shape;18309;p19"/>
                <p:cNvSpPr/>
                <p:nvPr/>
              </p:nvSpPr>
              <p:spPr>
                <a:xfrm rot="-5400000">
                  <a:off x="523225" y="4318950"/>
                  <a:ext cx="56975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49" extrusionOk="0">
                      <a:moveTo>
                        <a:pt x="1594" y="1"/>
                      </a:moveTo>
                      <a:cubicBezTo>
                        <a:pt x="1433" y="1"/>
                        <a:pt x="1269" y="83"/>
                        <a:pt x="1174" y="247"/>
                      </a:cubicBezTo>
                      <a:lnTo>
                        <a:pt x="155" y="2007"/>
                      </a:lnTo>
                      <a:lnTo>
                        <a:pt x="0" y="2249"/>
                      </a:lnTo>
                      <a:lnTo>
                        <a:pt x="380" y="2042"/>
                      </a:lnTo>
                      <a:lnTo>
                        <a:pt x="1968" y="1127"/>
                      </a:lnTo>
                      <a:cubicBezTo>
                        <a:pt x="2192" y="989"/>
                        <a:pt x="2278" y="696"/>
                        <a:pt x="2140" y="454"/>
                      </a:cubicBezTo>
                      <a:lnTo>
                        <a:pt x="2002" y="247"/>
                      </a:lnTo>
                      <a:cubicBezTo>
                        <a:pt x="1916" y="83"/>
                        <a:pt x="1756" y="1"/>
                        <a:pt x="159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10" name="Google Shape;18310;p19"/>
                <p:cNvSpPr/>
                <p:nvPr/>
              </p:nvSpPr>
              <p:spPr>
                <a:xfrm rot="-5400000">
                  <a:off x="532800" y="4415275"/>
                  <a:ext cx="738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3" h="1189" extrusionOk="0">
                      <a:moveTo>
                        <a:pt x="755" y="0"/>
                      </a:moveTo>
                      <a:cubicBezTo>
                        <a:pt x="584" y="0"/>
                        <a:pt x="422" y="89"/>
                        <a:pt x="329" y="240"/>
                      </a:cubicBezTo>
                      <a:lnTo>
                        <a:pt x="208" y="464"/>
                      </a:lnTo>
                      <a:cubicBezTo>
                        <a:pt x="1" y="775"/>
                        <a:pt x="243" y="1189"/>
                        <a:pt x="622" y="1189"/>
                      </a:cubicBezTo>
                      <a:lnTo>
                        <a:pt x="2952" y="1189"/>
                      </a:lnTo>
                      <a:lnTo>
                        <a:pt x="1761" y="516"/>
                      </a:lnTo>
                      <a:lnTo>
                        <a:pt x="1002" y="67"/>
                      </a:lnTo>
                      <a:cubicBezTo>
                        <a:pt x="923" y="22"/>
                        <a:pt x="838" y="0"/>
                        <a:pt x="75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11" name="Google Shape;18311;p19"/>
                <p:cNvSpPr/>
                <p:nvPr/>
              </p:nvSpPr>
              <p:spPr>
                <a:xfrm rot="-5400000">
                  <a:off x="557375" y="43531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209" y="0"/>
                      </a:moveTo>
                      <a:cubicBezTo>
                        <a:pt x="535" y="0"/>
                        <a:pt x="0" y="536"/>
                        <a:pt x="0" y="1209"/>
                      </a:cubicBezTo>
                      <a:cubicBezTo>
                        <a:pt x="0" y="1865"/>
                        <a:pt x="535" y="2400"/>
                        <a:pt x="1209" y="2400"/>
                      </a:cubicBezTo>
                      <a:cubicBezTo>
                        <a:pt x="1864" y="2400"/>
                        <a:pt x="2399" y="1865"/>
                        <a:pt x="2399" y="1209"/>
                      </a:cubicBezTo>
                      <a:cubicBezTo>
                        <a:pt x="2399" y="536"/>
                        <a:pt x="1864" y="0"/>
                        <a:pt x="120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12" name="Google Shape;18312;p19"/>
                <p:cNvSpPr/>
                <p:nvPr/>
              </p:nvSpPr>
              <p:spPr>
                <a:xfrm rot="-5400000">
                  <a:off x="487050" y="1997175"/>
                  <a:ext cx="2006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6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13" name="Google Shape;18313;p19"/>
                <p:cNvSpPr/>
                <p:nvPr/>
              </p:nvSpPr>
              <p:spPr>
                <a:xfrm rot="-5400000">
                  <a:off x="523175" y="2105375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685" y="1"/>
                      </a:moveTo>
                      <a:cubicBezTo>
                        <a:pt x="523" y="1"/>
                        <a:pt x="363" y="78"/>
                        <a:pt x="277" y="234"/>
                      </a:cubicBezTo>
                      <a:lnTo>
                        <a:pt x="139" y="458"/>
                      </a:lnTo>
                      <a:cubicBezTo>
                        <a:pt x="1" y="682"/>
                        <a:pt x="87" y="976"/>
                        <a:pt x="311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124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14" name="Google Shape;18314;p19"/>
                <p:cNvSpPr/>
                <p:nvPr/>
              </p:nvSpPr>
              <p:spPr>
                <a:xfrm rot="-5400000">
                  <a:off x="615200" y="208260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05" y="2745"/>
                      </a:cubicBezTo>
                      <a:lnTo>
                        <a:pt x="863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15" name="Google Shape;18315;p19"/>
                <p:cNvSpPr/>
                <p:nvPr/>
              </p:nvSpPr>
              <p:spPr>
                <a:xfrm rot="-5400000">
                  <a:off x="526100" y="208282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605" y="0"/>
                      </a:moveTo>
                      <a:cubicBezTo>
                        <a:pt x="225" y="0"/>
                        <a:pt x="1" y="397"/>
                        <a:pt x="173" y="725"/>
                      </a:cubicBezTo>
                      <a:lnTo>
                        <a:pt x="1209" y="2486"/>
                      </a:lnTo>
                      <a:lnTo>
                        <a:pt x="1347" y="2744"/>
                      </a:lnTo>
                      <a:lnTo>
                        <a:pt x="1347" y="483"/>
                      </a:lnTo>
                      <a:cubicBezTo>
                        <a:pt x="1347" y="207"/>
                        <a:pt x="1122" y="0"/>
                        <a:pt x="86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16" name="Google Shape;18316;p19"/>
                <p:cNvSpPr/>
                <p:nvPr/>
              </p:nvSpPr>
              <p:spPr>
                <a:xfrm rot="-5400000">
                  <a:off x="615413" y="20435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07" y="2745"/>
                        <a:pt x="483" y="2745"/>
                      </a:cubicBezTo>
                      <a:lnTo>
                        <a:pt x="742" y="2745"/>
                      </a:lnTo>
                      <a:cubicBezTo>
                        <a:pt x="1105" y="2745"/>
                        <a:pt x="1346" y="2331"/>
                        <a:pt x="1157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17" name="Google Shape;18317;p19"/>
                <p:cNvSpPr/>
                <p:nvPr/>
              </p:nvSpPr>
              <p:spPr>
                <a:xfrm rot="-5400000">
                  <a:off x="568463" y="2035713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68" y="1139"/>
                      </a:lnTo>
                      <a:cubicBezTo>
                        <a:pt x="2041" y="1178"/>
                        <a:pt x="2120" y="1198"/>
                        <a:pt x="2200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62" y="742"/>
                      </a:lnTo>
                      <a:cubicBezTo>
                        <a:pt x="2935" y="414"/>
                        <a:pt x="2710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18" name="Google Shape;18318;p19"/>
                <p:cNvSpPr/>
                <p:nvPr/>
              </p:nvSpPr>
              <p:spPr>
                <a:xfrm rot="-5400000">
                  <a:off x="594750" y="2033150"/>
                  <a:ext cx="5700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66" extrusionOk="0">
                      <a:moveTo>
                        <a:pt x="1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8" y="2183"/>
                        <a:pt x="2003" y="2019"/>
                      </a:cubicBezTo>
                      <a:lnTo>
                        <a:pt x="2141" y="1812"/>
                      </a:lnTo>
                      <a:cubicBezTo>
                        <a:pt x="2279" y="1571"/>
                        <a:pt x="2193" y="1260"/>
                        <a:pt x="1951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19" name="Google Shape;18319;p19"/>
                <p:cNvSpPr/>
                <p:nvPr/>
              </p:nvSpPr>
              <p:spPr>
                <a:xfrm rot="-5400000">
                  <a:off x="568338" y="2129888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605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6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20" name="Google Shape;18320;p19"/>
                <p:cNvSpPr/>
                <p:nvPr/>
              </p:nvSpPr>
              <p:spPr>
                <a:xfrm rot="-5400000">
                  <a:off x="594600" y="2105375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2279" y="0"/>
                      </a:moveTo>
                      <a:lnTo>
                        <a:pt x="329" y="1139"/>
                      </a:lnTo>
                      <a:cubicBezTo>
                        <a:pt x="87" y="1260"/>
                        <a:pt x="1" y="1571"/>
                        <a:pt x="139" y="1795"/>
                      </a:cubicBezTo>
                      <a:lnTo>
                        <a:pt x="277" y="2019"/>
                      </a:lnTo>
                      <a:cubicBezTo>
                        <a:pt x="372" y="2175"/>
                        <a:pt x="536" y="2252"/>
                        <a:pt x="697" y="2252"/>
                      </a:cubicBezTo>
                      <a:cubicBezTo>
                        <a:pt x="859" y="2252"/>
                        <a:pt x="1019" y="2175"/>
                        <a:pt x="1105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21" name="Google Shape;18321;p19"/>
                <p:cNvSpPr/>
                <p:nvPr/>
              </p:nvSpPr>
              <p:spPr>
                <a:xfrm rot="-5400000">
                  <a:off x="526100" y="2043550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38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22" name="Google Shape;18322;p19"/>
                <p:cNvSpPr/>
                <p:nvPr/>
              </p:nvSpPr>
              <p:spPr>
                <a:xfrm rot="-5400000">
                  <a:off x="533038" y="2035838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200" y="0"/>
                      </a:moveTo>
                      <a:cubicBezTo>
                        <a:pt x="2121" y="0"/>
                        <a:pt x="2041" y="21"/>
                        <a:pt x="1968" y="66"/>
                      </a:cubicBezTo>
                      <a:lnTo>
                        <a:pt x="380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710" y="1188"/>
                        <a:pt x="2935" y="791"/>
                        <a:pt x="2762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6" y="0"/>
                        <a:pt x="2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23" name="Google Shape;18323;p19"/>
                <p:cNvSpPr/>
                <p:nvPr/>
              </p:nvSpPr>
              <p:spPr>
                <a:xfrm rot="-5400000">
                  <a:off x="523438" y="2033588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9" y="2007"/>
                      </a:lnTo>
                      <a:lnTo>
                        <a:pt x="1" y="2249"/>
                      </a:lnTo>
                      <a:lnTo>
                        <a:pt x="381" y="2042"/>
                      </a:lnTo>
                      <a:lnTo>
                        <a:pt x="1951" y="1127"/>
                      </a:lnTo>
                      <a:cubicBezTo>
                        <a:pt x="2193" y="989"/>
                        <a:pt x="2262" y="696"/>
                        <a:pt x="2124" y="454"/>
                      </a:cubicBezTo>
                      <a:lnTo>
                        <a:pt x="2003" y="247"/>
                      </a:lnTo>
                      <a:cubicBezTo>
                        <a:pt x="1908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24" name="Google Shape;18324;p19"/>
                <p:cNvSpPr/>
                <p:nvPr/>
              </p:nvSpPr>
              <p:spPr>
                <a:xfrm rot="-5400000">
                  <a:off x="533013" y="2129888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2" y="240"/>
                      </a:cubicBezTo>
                      <a:lnTo>
                        <a:pt x="191" y="464"/>
                      </a:lnTo>
                      <a:cubicBezTo>
                        <a:pt x="1" y="775"/>
                        <a:pt x="225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5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25" name="Google Shape;18325;p19"/>
                <p:cNvSpPr/>
                <p:nvPr/>
              </p:nvSpPr>
              <p:spPr>
                <a:xfrm rot="-5400000">
                  <a:off x="552338" y="2072538"/>
                  <a:ext cx="70350" cy="6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4" h="2411" extrusionOk="0">
                      <a:moveTo>
                        <a:pt x="1605" y="0"/>
                      </a:moveTo>
                      <a:cubicBezTo>
                        <a:pt x="535" y="0"/>
                        <a:pt x="0" y="1295"/>
                        <a:pt x="760" y="2054"/>
                      </a:cubicBezTo>
                      <a:cubicBezTo>
                        <a:pt x="1006" y="2301"/>
                        <a:pt x="1308" y="2411"/>
                        <a:pt x="1604" y="2411"/>
                      </a:cubicBezTo>
                      <a:cubicBezTo>
                        <a:pt x="2222" y="2411"/>
                        <a:pt x="2813" y="1932"/>
                        <a:pt x="2813" y="1209"/>
                      </a:cubicBezTo>
                      <a:cubicBezTo>
                        <a:pt x="2813" y="536"/>
                        <a:pt x="2261" y="0"/>
                        <a:pt x="160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26" name="Google Shape;18326;p19"/>
                <p:cNvSpPr/>
                <p:nvPr/>
              </p:nvSpPr>
              <p:spPr>
                <a:xfrm rot="-5400000">
                  <a:off x="510888" y="2963813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12" y="0"/>
                      </a:moveTo>
                      <a:cubicBezTo>
                        <a:pt x="618" y="0"/>
                        <a:pt x="423" y="95"/>
                        <a:pt x="311" y="285"/>
                      </a:cubicBezTo>
                      <a:lnTo>
                        <a:pt x="156" y="561"/>
                      </a:lnTo>
                      <a:cubicBezTo>
                        <a:pt x="1" y="837"/>
                        <a:pt x="87" y="1182"/>
                        <a:pt x="380" y="1338"/>
                      </a:cubicBezTo>
                      <a:lnTo>
                        <a:pt x="1295" y="1873"/>
                      </a:lnTo>
                      <a:lnTo>
                        <a:pt x="2710" y="2701"/>
                      </a:lnTo>
                      <a:lnTo>
                        <a:pt x="2710" y="2701"/>
                      </a:lnTo>
                      <a:lnTo>
                        <a:pt x="2538" y="2408"/>
                      </a:lnTo>
                      <a:lnTo>
                        <a:pt x="1312" y="285"/>
                      </a:lnTo>
                      <a:cubicBezTo>
                        <a:pt x="1200" y="95"/>
                        <a:pt x="1006" y="0"/>
                        <a:pt x="8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27" name="Google Shape;18327;p19"/>
                <p:cNvSpPr/>
                <p:nvPr/>
              </p:nvSpPr>
              <p:spPr>
                <a:xfrm rot="-5400000">
                  <a:off x="620588" y="29367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1606" y="1"/>
                      </a:moveTo>
                      <a:lnTo>
                        <a:pt x="208" y="2417"/>
                      </a:lnTo>
                      <a:cubicBezTo>
                        <a:pt x="1" y="2797"/>
                        <a:pt x="277" y="3280"/>
                        <a:pt x="726" y="3280"/>
                      </a:cubicBezTo>
                      <a:lnTo>
                        <a:pt x="1019" y="3280"/>
                      </a:lnTo>
                      <a:cubicBezTo>
                        <a:pt x="1347" y="3280"/>
                        <a:pt x="1606" y="3021"/>
                        <a:pt x="1606" y="2711"/>
                      </a:cubicBezTo>
                      <a:lnTo>
                        <a:pt x="1606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28" name="Google Shape;18328;p19"/>
                <p:cNvSpPr/>
                <p:nvPr/>
              </p:nvSpPr>
              <p:spPr>
                <a:xfrm rot="-5400000">
                  <a:off x="514013" y="293716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725" y="1"/>
                      </a:moveTo>
                      <a:cubicBezTo>
                        <a:pt x="277" y="1"/>
                        <a:pt x="1" y="484"/>
                        <a:pt x="225" y="864"/>
                      </a:cubicBezTo>
                      <a:lnTo>
                        <a:pt x="1450" y="2969"/>
                      </a:lnTo>
                      <a:lnTo>
                        <a:pt x="1606" y="3280"/>
                      </a:lnTo>
                      <a:lnTo>
                        <a:pt x="1606" y="588"/>
                      </a:lnTo>
                      <a:cubicBezTo>
                        <a:pt x="1606" y="260"/>
                        <a:pt x="1347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29" name="Google Shape;18329;p19"/>
                <p:cNvSpPr/>
                <p:nvPr/>
              </p:nvSpPr>
              <p:spPr>
                <a:xfrm rot="-5400000">
                  <a:off x="620575" y="2889700"/>
                  <a:ext cx="40600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3298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60" y="3298"/>
                        <a:pt x="570" y="3298"/>
                      </a:cubicBezTo>
                      <a:lnTo>
                        <a:pt x="881" y="3298"/>
                      </a:lnTo>
                      <a:cubicBezTo>
                        <a:pt x="1330" y="3298"/>
                        <a:pt x="1623" y="2814"/>
                        <a:pt x="1399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30" name="Google Shape;18330;p19"/>
                <p:cNvSpPr/>
                <p:nvPr/>
              </p:nvSpPr>
              <p:spPr>
                <a:xfrm rot="-5400000">
                  <a:off x="564763" y="2880388"/>
                  <a:ext cx="876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7" extrusionOk="0">
                      <a:moveTo>
                        <a:pt x="0" y="0"/>
                      </a:moveTo>
                      <a:lnTo>
                        <a:pt x="2330" y="1364"/>
                      </a:lnTo>
                      <a:cubicBezTo>
                        <a:pt x="2418" y="1413"/>
                        <a:pt x="2514" y="1436"/>
                        <a:pt x="2609" y="1436"/>
                      </a:cubicBezTo>
                      <a:cubicBezTo>
                        <a:pt x="2815" y="1436"/>
                        <a:pt x="3018" y="1328"/>
                        <a:pt x="3124" y="1140"/>
                      </a:cubicBezTo>
                      <a:lnTo>
                        <a:pt x="3280" y="863"/>
                      </a:lnTo>
                      <a:cubicBezTo>
                        <a:pt x="3504" y="484"/>
                        <a:pt x="3228" y="18"/>
                        <a:pt x="277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31" name="Google Shape;18331;p19"/>
                <p:cNvSpPr/>
                <p:nvPr/>
              </p:nvSpPr>
              <p:spPr>
                <a:xfrm rot="-5400000">
                  <a:off x="596325" y="2878175"/>
                  <a:ext cx="677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84" extrusionOk="0">
                      <a:moveTo>
                        <a:pt x="0" y="0"/>
                      </a:moveTo>
                      <a:lnTo>
                        <a:pt x="1398" y="2399"/>
                      </a:lnTo>
                      <a:cubicBezTo>
                        <a:pt x="1510" y="2589"/>
                        <a:pt x="1705" y="2684"/>
                        <a:pt x="1899" y="2684"/>
                      </a:cubicBezTo>
                      <a:cubicBezTo>
                        <a:pt x="2093" y="2684"/>
                        <a:pt x="2287" y="2589"/>
                        <a:pt x="2399" y="2399"/>
                      </a:cubicBezTo>
                      <a:lnTo>
                        <a:pt x="2555" y="2140"/>
                      </a:lnTo>
                      <a:cubicBezTo>
                        <a:pt x="2710" y="1864"/>
                        <a:pt x="2624" y="1502"/>
                        <a:pt x="2348" y="134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32" name="Google Shape;18332;p19"/>
                <p:cNvSpPr/>
                <p:nvPr/>
              </p:nvSpPr>
              <p:spPr>
                <a:xfrm rot="-5400000">
                  <a:off x="564750" y="299300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25" y="0"/>
                      </a:moveTo>
                      <a:cubicBezTo>
                        <a:pt x="277" y="18"/>
                        <a:pt x="1" y="484"/>
                        <a:pt x="225" y="863"/>
                      </a:cubicBezTo>
                      <a:lnTo>
                        <a:pt x="380" y="1140"/>
                      </a:lnTo>
                      <a:cubicBezTo>
                        <a:pt x="486" y="1328"/>
                        <a:pt x="689" y="1436"/>
                        <a:pt x="895" y="1436"/>
                      </a:cubicBezTo>
                      <a:cubicBezTo>
                        <a:pt x="991" y="1436"/>
                        <a:pt x="1087" y="1413"/>
                        <a:pt x="1174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33" name="Google Shape;18333;p19"/>
                <p:cNvSpPr/>
                <p:nvPr/>
              </p:nvSpPr>
              <p:spPr>
                <a:xfrm rot="-5400000">
                  <a:off x="596263" y="2964088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7" y="0"/>
                      </a:moveTo>
                      <a:lnTo>
                        <a:pt x="380" y="1346"/>
                      </a:lnTo>
                      <a:cubicBezTo>
                        <a:pt x="104" y="1502"/>
                        <a:pt x="0" y="1864"/>
                        <a:pt x="173" y="2140"/>
                      </a:cubicBezTo>
                      <a:lnTo>
                        <a:pt x="328" y="2399"/>
                      </a:lnTo>
                      <a:cubicBezTo>
                        <a:pt x="432" y="2598"/>
                        <a:pt x="626" y="2697"/>
                        <a:pt x="822" y="2697"/>
                      </a:cubicBezTo>
                      <a:cubicBezTo>
                        <a:pt x="1019" y="2697"/>
                        <a:pt x="1217" y="2598"/>
                        <a:pt x="1329" y="2399"/>
                      </a:cubicBez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34" name="Google Shape;18334;p19"/>
                <p:cNvSpPr/>
                <p:nvPr/>
              </p:nvSpPr>
              <p:spPr>
                <a:xfrm rot="-5400000">
                  <a:off x="514013" y="28901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70" y="1"/>
                      </a:moveTo>
                      <a:cubicBezTo>
                        <a:pt x="260" y="1"/>
                        <a:pt x="1" y="260"/>
                        <a:pt x="1" y="588"/>
                      </a:cubicBezTo>
                      <a:lnTo>
                        <a:pt x="1" y="3280"/>
                      </a:lnTo>
                      <a:lnTo>
                        <a:pt x="173" y="2987"/>
                      </a:lnTo>
                      <a:lnTo>
                        <a:pt x="1399" y="864"/>
                      </a:lnTo>
                      <a:cubicBezTo>
                        <a:pt x="1606" y="484"/>
                        <a:pt x="1330" y="1"/>
                        <a:pt x="8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35" name="Google Shape;18335;p19"/>
                <p:cNvSpPr/>
                <p:nvPr/>
              </p:nvSpPr>
              <p:spPr>
                <a:xfrm rot="-5400000">
                  <a:off x="522550" y="2880550"/>
                  <a:ext cx="87600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24" extrusionOk="0">
                      <a:moveTo>
                        <a:pt x="2642" y="1"/>
                      </a:moveTo>
                      <a:cubicBezTo>
                        <a:pt x="2541" y="1"/>
                        <a:pt x="2440" y="26"/>
                        <a:pt x="2348" y="77"/>
                      </a:cubicBezTo>
                      <a:lnTo>
                        <a:pt x="466" y="1165"/>
                      </a:lnTo>
                      <a:lnTo>
                        <a:pt x="0" y="1424"/>
                      </a:lnTo>
                      <a:lnTo>
                        <a:pt x="2796" y="1424"/>
                      </a:lnTo>
                      <a:cubicBezTo>
                        <a:pt x="3228" y="1424"/>
                        <a:pt x="3504" y="940"/>
                        <a:pt x="3297" y="561"/>
                      </a:cubicBezTo>
                      <a:lnTo>
                        <a:pt x="3142" y="284"/>
                      </a:lnTo>
                      <a:cubicBezTo>
                        <a:pt x="3038" y="100"/>
                        <a:pt x="2842" y="1"/>
                        <a:pt x="26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36" name="Google Shape;18336;p19"/>
                <p:cNvSpPr/>
                <p:nvPr/>
              </p:nvSpPr>
              <p:spPr>
                <a:xfrm rot="-5400000">
                  <a:off x="510950" y="2878000"/>
                  <a:ext cx="67750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98" extrusionOk="0">
                      <a:moveTo>
                        <a:pt x="1890" y="0"/>
                      </a:moveTo>
                      <a:cubicBezTo>
                        <a:pt x="1692" y="0"/>
                        <a:pt x="1493" y="100"/>
                        <a:pt x="1381" y="298"/>
                      </a:cubicBezTo>
                      <a:lnTo>
                        <a:pt x="173" y="2404"/>
                      </a:lnTo>
                      <a:lnTo>
                        <a:pt x="0" y="2697"/>
                      </a:lnTo>
                      <a:lnTo>
                        <a:pt x="449" y="2438"/>
                      </a:lnTo>
                      <a:lnTo>
                        <a:pt x="2330" y="1351"/>
                      </a:lnTo>
                      <a:cubicBezTo>
                        <a:pt x="2606" y="1196"/>
                        <a:pt x="2710" y="833"/>
                        <a:pt x="2555" y="557"/>
                      </a:cubicBezTo>
                      <a:lnTo>
                        <a:pt x="2399" y="298"/>
                      </a:lnTo>
                      <a:cubicBezTo>
                        <a:pt x="2287" y="100"/>
                        <a:pt x="2089" y="0"/>
                        <a:pt x="18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37" name="Google Shape;18337;p19"/>
                <p:cNvSpPr/>
                <p:nvPr/>
              </p:nvSpPr>
              <p:spPr>
                <a:xfrm rot="-5400000">
                  <a:off x="522438" y="299306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80" y="1"/>
                      </a:moveTo>
                      <a:cubicBezTo>
                        <a:pt x="679" y="1"/>
                        <a:pt x="484" y="108"/>
                        <a:pt x="380" y="292"/>
                      </a:cubicBezTo>
                      <a:lnTo>
                        <a:pt x="225" y="569"/>
                      </a:lnTo>
                      <a:cubicBezTo>
                        <a:pt x="1" y="948"/>
                        <a:pt x="277" y="1432"/>
                        <a:pt x="725" y="1432"/>
                      </a:cubicBezTo>
                      <a:lnTo>
                        <a:pt x="3504" y="1432"/>
                      </a:lnTo>
                      <a:lnTo>
                        <a:pt x="2089" y="603"/>
                      </a:lnTo>
                      <a:lnTo>
                        <a:pt x="1174" y="85"/>
                      </a:lnTo>
                      <a:cubicBezTo>
                        <a:pt x="1082" y="28"/>
                        <a:pt x="981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38" name="Google Shape;18338;p19"/>
                <p:cNvSpPr/>
                <p:nvPr/>
              </p:nvSpPr>
              <p:spPr>
                <a:xfrm rot="-5400000">
                  <a:off x="545713" y="2924888"/>
                  <a:ext cx="83750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0" h="2865" extrusionOk="0">
                      <a:moveTo>
                        <a:pt x="1917" y="0"/>
                      </a:moveTo>
                      <a:cubicBezTo>
                        <a:pt x="640" y="0"/>
                        <a:pt x="1" y="1536"/>
                        <a:pt x="898" y="2434"/>
                      </a:cubicBezTo>
                      <a:cubicBezTo>
                        <a:pt x="1196" y="2732"/>
                        <a:pt x="1560" y="2865"/>
                        <a:pt x="1915" y="2865"/>
                      </a:cubicBezTo>
                      <a:cubicBezTo>
                        <a:pt x="2651" y="2865"/>
                        <a:pt x="3349" y="2294"/>
                        <a:pt x="3349" y="1433"/>
                      </a:cubicBezTo>
                      <a:cubicBezTo>
                        <a:pt x="3349" y="639"/>
                        <a:pt x="2711" y="0"/>
                        <a:pt x="191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39" name="Google Shape;18339;p19"/>
                <p:cNvSpPr/>
                <p:nvPr/>
              </p:nvSpPr>
              <p:spPr>
                <a:xfrm rot="-5400000">
                  <a:off x="510888" y="3535113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12" y="0"/>
                      </a:moveTo>
                      <a:cubicBezTo>
                        <a:pt x="618" y="0"/>
                        <a:pt x="424" y="95"/>
                        <a:pt x="312" y="285"/>
                      </a:cubicBezTo>
                      <a:lnTo>
                        <a:pt x="156" y="561"/>
                      </a:lnTo>
                      <a:cubicBezTo>
                        <a:pt x="1" y="837"/>
                        <a:pt x="87" y="1182"/>
                        <a:pt x="381" y="1338"/>
                      </a:cubicBezTo>
                      <a:lnTo>
                        <a:pt x="1295" y="1873"/>
                      </a:lnTo>
                      <a:lnTo>
                        <a:pt x="2711" y="2701"/>
                      </a:lnTo>
                      <a:lnTo>
                        <a:pt x="2711" y="2701"/>
                      </a:lnTo>
                      <a:lnTo>
                        <a:pt x="2538" y="2408"/>
                      </a:lnTo>
                      <a:lnTo>
                        <a:pt x="1313" y="285"/>
                      </a:lnTo>
                      <a:cubicBezTo>
                        <a:pt x="1200" y="95"/>
                        <a:pt x="1006" y="0"/>
                        <a:pt x="8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40" name="Google Shape;18340;p19"/>
                <p:cNvSpPr/>
                <p:nvPr/>
              </p:nvSpPr>
              <p:spPr>
                <a:xfrm rot="-5400000">
                  <a:off x="620575" y="3508450"/>
                  <a:ext cx="401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3281" extrusionOk="0">
                      <a:moveTo>
                        <a:pt x="1606" y="1"/>
                      </a:moveTo>
                      <a:lnTo>
                        <a:pt x="208" y="2417"/>
                      </a:lnTo>
                      <a:cubicBezTo>
                        <a:pt x="1" y="2797"/>
                        <a:pt x="277" y="3280"/>
                        <a:pt x="709" y="3280"/>
                      </a:cubicBezTo>
                      <a:lnTo>
                        <a:pt x="1019" y="3280"/>
                      </a:lnTo>
                      <a:cubicBezTo>
                        <a:pt x="1347" y="3280"/>
                        <a:pt x="1606" y="3021"/>
                        <a:pt x="1606" y="2711"/>
                      </a:cubicBezTo>
                      <a:lnTo>
                        <a:pt x="1606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41" name="Google Shape;18341;p19"/>
                <p:cNvSpPr/>
                <p:nvPr/>
              </p:nvSpPr>
              <p:spPr>
                <a:xfrm rot="-5400000">
                  <a:off x="514000" y="3508450"/>
                  <a:ext cx="401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3281" extrusionOk="0">
                      <a:moveTo>
                        <a:pt x="726" y="1"/>
                      </a:moveTo>
                      <a:cubicBezTo>
                        <a:pt x="277" y="1"/>
                        <a:pt x="1" y="484"/>
                        <a:pt x="225" y="864"/>
                      </a:cubicBezTo>
                      <a:lnTo>
                        <a:pt x="1433" y="2969"/>
                      </a:lnTo>
                      <a:lnTo>
                        <a:pt x="1606" y="3280"/>
                      </a:lnTo>
                      <a:lnTo>
                        <a:pt x="1606" y="588"/>
                      </a:lnTo>
                      <a:cubicBezTo>
                        <a:pt x="1606" y="260"/>
                        <a:pt x="1347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42" name="Google Shape;18342;p19"/>
                <p:cNvSpPr/>
                <p:nvPr/>
              </p:nvSpPr>
              <p:spPr>
                <a:xfrm rot="-5400000">
                  <a:off x="620800" y="3461200"/>
                  <a:ext cx="40150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98" extrusionOk="0">
                      <a:moveTo>
                        <a:pt x="0" y="1"/>
                      </a:moveTo>
                      <a:lnTo>
                        <a:pt x="0" y="2711"/>
                      </a:lnTo>
                      <a:cubicBezTo>
                        <a:pt x="0" y="3039"/>
                        <a:pt x="259" y="3298"/>
                        <a:pt x="570" y="3298"/>
                      </a:cubicBezTo>
                      <a:lnTo>
                        <a:pt x="880" y="3298"/>
                      </a:lnTo>
                      <a:cubicBezTo>
                        <a:pt x="1329" y="3298"/>
                        <a:pt x="1605" y="2814"/>
                        <a:pt x="1381" y="2417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43" name="Google Shape;18343;p19"/>
                <p:cNvSpPr/>
                <p:nvPr/>
              </p:nvSpPr>
              <p:spPr>
                <a:xfrm rot="-5400000">
                  <a:off x="564750" y="3451675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1" y="0"/>
                      </a:moveTo>
                      <a:lnTo>
                        <a:pt x="2331" y="1364"/>
                      </a:lnTo>
                      <a:cubicBezTo>
                        <a:pt x="2418" y="1413"/>
                        <a:pt x="2514" y="1436"/>
                        <a:pt x="2610" y="1436"/>
                      </a:cubicBezTo>
                      <a:cubicBezTo>
                        <a:pt x="2816" y="1436"/>
                        <a:pt x="3018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504" y="484"/>
                        <a:pt x="3228" y="18"/>
                        <a:pt x="277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44" name="Google Shape;18344;p19"/>
                <p:cNvSpPr/>
                <p:nvPr/>
              </p:nvSpPr>
              <p:spPr>
                <a:xfrm rot="-5400000">
                  <a:off x="596313" y="34494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11" y="2589"/>
                        <a:pt x="1705" y="2684"/>
                        <a:pt x="1899" y="2684"/>
                      </a:cubicBezTo>
                      <a:cubicBezTo>
                        <a:pt x="2093" y="2684"/>
                        <a:pt x="2287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0" y="1864"/>
                        <a:pt x="2607" y="1502"/>
                        <a:pt x="2348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45" name="Google Shape;18345;p19"/>
                <p:cNvSpPr/>
                <p:nvPr/>
              </p:nvSpPr>
              <p:spPr>
                <a:xfrm rot="-5400000">
                  <a:off x="564750" y="356430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26" y="0"/>
                      </a:moveTo>
                      <a:cubicBezTo>
                        <a:pt x="277" y="18"/>
                        <a:pt x="1" y="484"/>
                        <a:pt x="225" y="863"/>
                      </a:cubicBezTo>
                      <a:lnTo>
                        <a:pt x="381" y="1140"/>
                      </a:lnTo>
                      <a:cubicBezTo>
                        <a:pt x="487" y="1328"/>
                        <a:pt x="690" y="1436"/>
                        <a:pt x="896" y="1436"/>
                      </a:cubicBezTo>
                      <a:cubicBezTo>
                        <a:pt x="991" y="1436"/>
                        <a:pt x="1087" y="1413"/>
                        <a:pt x="1175" y="1364"/>
                      </a:cubicBezTo>
                      <a:lnTo>
                        <a:pt x="350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46" name="Google Shape;18346;p19"/>
                <p:cNvSpPr/>
                <p:nvPr/>
              </p:nvSpPr>
              <p:spPr>
                <a:xfrm rot="-5400000">
                  <a:off x="596263" y="3534963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8" y="0"/>
                      </a:moveTo>
                      <a:lnTo>
                        <a:pt x="381" y="1346"/>
                      </a:lnTo>
                      <a:cubicBezTo>
                        <a:pt x="104" y="1502"/>
                        <a:pt x="1" y="1864"/>
                        <a:pt x="156" y="2140"/>
                      </a:cubicBezTo>
                      <a:lnTo>
                        <a:pt x="312" y="2399"/>
                      </a:lnTo>
                      <a:cubicBezTo>
                        <a:pt x="424" y="2598"/>
                        <a:pt x="622" y="2697"/>
                        <a:pt x="821" y="2697"/>
                      </a:cubicBezTo>
                      <a:cubicBezTo>
                        <a:pt x="1019" y="2697"/>
                        <a:pt x="1218" y="2598"/>
                        <a:pt x="1330" y="2399"/>
                      </a:cubicBez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47" name="Google Shape;18347;p19"/>
                <p:cNvSpPr/>
                <p:nvPr/>
              </p:nvSpPr>
              <p:spPr>
                <a:xfrm rot="-5400000">
                  <a:off x="514013" y="346141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70" y="1"/>
                      </a:moveTo>
                      <a:cubicBezTo>
                        <a:pt x="259" y="1"/>
                        <a:pt x="0" y="260"/>
                        <a:pt x="0" y="588"/>
                      </a:cubicBezTo>
                      <a:lnTo>
                        <a:pt x="0" y="3280"/>
                      </a:lnTo>
                      <a:lnTo>
                        <a:pt x="173" y="2987"/>
                      </a:lnTo>
                      <a:lnTo>
                        <a:pt x="1381" y="864"/>
                      </a:lnTo>
                      <a:cubicBezTo>
                        <a:pt x="1605" y="484"/>
                        <a:pt x="1329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48" name="Google Shape;18348;p19"/>
                <p:cNvSpPr/>
                <p:nvPr/>
              </p:nvSpPr>
              <p:spPr>
                <a:xfrm rot="-5400000">
                  <a:off x="522538" y="3452263"/>
                  <a:ext cx="87625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24" extrusionOk="0">
                      <a:moveTo>
                        <a:pt x="2642" y="1"/>
                      </a:moveTo>
                      <a:cubicBezTo>
                        <a:pt x="2541" y="1"/>
                        <a:pt x="2440" y="26"/>
                        <a:pt x="2348" y="77"/>
                      </a:cubicBezTo>
                      <a:lnTo>
                        <a:pt x="466" y="1165"/>
                      </a:lnTo>
                      <a:lnTo>
                        <a:pt x="0" y="1424"/>
                      </a:lnTo>
                      <a:lnTo>
                        <a:pt x="2796" y="1424"/>
                      </a:lnTo>
                      <a:cubicBezTo>
                        <a:pt x="3228" y="1424"/>
                        <a:pt x="3504" y="940"/>
                        <a:pt x="3297" y="561"/>
                      </a:cubicBezTo>
                      <a:lnTo>
                        <a:pt x="3142" y="284"/>
                      </a:lnTo>
                      <a:cubicBezTo>
                        <a:pt x="3038" y="100"/>
                        <a:pt x="2842" y="1"/>
                        <a:pt x="26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49" name="Google Shape;18349;p19"/>
                <p:cNvSpPr/>
                <p:nvPr/>
              </p:nvSpPr>
              <p:spPr>
                <a:xfrm rot="-5400000">
                  <a:off x="510938" y="3449288"/>
                  <a:ext cx="67775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8" extrusionOk="0">
                      <a:moveTo>
                        <a:pt x="1899" y="0"/>
                      </a:moveTo>
                      <a:cubicBezTo>
                        <a:pt x="1705" y="0"/>
                        <a:pt x="1511" y="100"/>
                        <a:pt x="1399" y="298"/>
                      </a:cubicBezTo>
                      <a:lnTo>
                        <a:pt x="173" y="2404"/>
                      </a:lnTo>
                      <a:lnTo>
                        <a:pt x="1" y="2697"/>
                      </a:lnTo>
                      <a:lnTo>
                        <a:pt x="449" y="2438"/>
                      </a:lnTo>
                      <a:lnTo>
                        <a:pt x="2348" y="1351"/>
                      </a:lnTo>
                      <a:cubicBezTo>
                        <a:pt x="2624" y="1196"/>
                        <a:pt x="2710" y="833"/>
                        <a:pt x="2555" y="557"/>
                      </a:cubicBezTo>
                      <a:lnTo>
                        <a:pt x="2400" y="298"/>
                      </a:lnTo>
                      <a:cubicBezTo>
                        <a:pt x="2287" y="100"/>
                        <a:pt x="2093" y="0"/>
                        <a:pt x="189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50" name="Google Shape;18350;p19"/>
                <p:cNvSpPr/>
                <p:nvPr/>
              </p:nvSpPr>
              <p:spPr>
                <a:xfrm rot="-5400000">
                  <a:off x="522438" y="356436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80" y="1"/>
                      </a:moveTo>
                      <a:cubicBezTo>
                        <a:pt x="680" y="1"/>
                        <a:pt x="484" y="108"/>
                        <a:pt x="381" y="292"/>
                      </a:cubicBezTo>
                      <a:lnTo>
                        <a:pt x="225" y="569"/>
                      </a:lnTo>
                      <a:cubicBezTo>
                        <a:pt x="1" y="948"/>
                        <a:pt x="277" y="1432"/>
                        <a:pt x="726" y="1432"/>
                      </a:cubicBezTo>
                      <a:lnTo>
                        <a:pt x="3505" y="1432"/>
                      </a:lnTo>
                      <a:lnTo>
                        <a:pt x="2089" y="603"/>
                      </a:lnTo>
                      <a:lnTo>
                        <a:pt x="1175" y="85"/>
                      </a:lnTo>
                      <a:cubicBezTo>
                        <a:pt x="1082" y="28"/>
                        <a:pt x="981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51" name="Google Shape;18351;p19"/>
                <p:cNvSpPr/>
                <p:nvPr/>
              </p:nvSpPr>
              <p:spPr>
                <a:xfrm rot="-5400000">
                  <a:off x="545725" y="34961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0" y="1536"/>
                        <a:pt x="898" y="2434"/>
                      </a:cubicBezTo>
                      <a:cubicBezTo>
                        <a:pt x="1190" y="2732"/>
                        <a:pt x="1552" y="2865"/>
                        <a:pt x="1907" y="2865"/>
                      </a:cubicBezTo>
                      <a:cubicBezTo>
                        <a:pt x="2642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52" name="Google Shape;18352;p19"/>
                <p:cNvSpPr/>
                <p:nvPr/>
              </p:nvSpPr>
              <p:spPr>
                <a:xfrm rot="-5400000">
                  <a:off x="510675" y="4106625"/>
                  <a:ext cx="68200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702" extrusionOk="0">
                      <a:moveTo>
                        <a:pt x="823" y="0"/>
                      </a:moveTo>
                      <a:cubicBezTo>
                        <a:pt x="627" y="0"/>
                        <a:pt x="432" y="95"/>
                        <a:pt x="329" y="285"/>
                      </a:cubicBezTo>
                      <a:lnTo>
                        <a:pt x="174" y="561"/>
                      </a:lnTo>
                      <a:cubicBezTo>
                        <a:pt x="1" y="837"/>
                        <a:pt x="105" y="1182"/>
                        <a:pt x="381" y="1338"/>
                      </a:cubicBezTo>
                      <a:lnTo>
                        <a:pt x="1295" y="1873"/>
                      </a:lnTo>
                      <a:lnTo>
                        <a:pt x="2728" y="2701"/>
                      </a:lnTo>
                      <a:lnTo>
                        <a:pt x="2555" y="2408"/>
                      </a:lnTo>
                      <a:lnTo>
                        <a:pt x="1330" y="285"/>
                      </a:lnTo>
                      <a:cubicBezTo>
                        <a:pt x="1218" y="95"/>
                        <a:pt x="1019" y="0"/>
                        <a:pt x="82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53" name="Google Shape;18353;p19"/>
                <p:cNvSpPr/>
                <p:nvPr/>
              </p:nvSpPr>
              <p:spPr>
                <a:xfrm rot="-5400000">
                  <a:off x="620588" y="40797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1605" y="1"/>
                      </a:moveTo>
                      <a:lnTo>
                        <a:pt x="225" y="2417"/>
                      </a:lnTo>
                      <a:cubicBezTo>
                        <a:pt x="0" y="2797"/>
                        <a:pt x="276" y="3280"/>
                        <a:pt x="708" y="3280"/>
                      </a:cubicBezTo>
                      <a:lnTo>
                        <a:pt x="1036" y="3280"/>
                      </a:lnTo>
                      <a:cubicBezTo>
                        <a:pt x="1346" y="3280"/>
                        <a:pt x="1605" y="3021"/>
                        <a:pt x="1605" y="2711"/>
                      </a:cubicBezTo>
                      <a:lnTo>
                        <a:pt x="160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54" name="Google Shape;18354;p19"/>
                <p:cNvSpPr/>
                <p:nvPr/>
              </p:nvSpPr>
              <p:spPr>
                <a:xfrm rot="-5400000">
                  <a:off x="513800" y="40795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725" y="1"/>
                      </a:moveTo>
                      <a:cubicBezTo>
                        <a:pt x="276" y="1"/>
                        <a:pt x="0" y="484"/>
                        <a:pt x="225" y="864"/>
                      </a:cubicBezTo>
                      <a:lnTo>
                        <a:pt x="1450" y="2969"/>
                      </a:lnTo>
                      <a:lnTo>
                        <a:pt x="1623" y="3280"/>
                      </a:lnTo>
                      <a:lnTo>
                        <a:pt x="1623" y="588"/>
                      </a:lnTo>
                      <a:cubicBezTo>
                        <a:pt x="1623" y="260"/>
                        <a:pt x="1346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55" name="Google Shape;18355;p19"/>
                <p:cNvSpPr/>
                <p:nvPr/>
              </p:nvSpPr>
              <p:spPr>
                <a:xfrm rot="-5400000">
                  <a:off x="620638" y="4032763"/>
                  <a:ext cx="400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2" h="3281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42" y="3280"/>
                        <a:pt x="570" y="3280"/>
                      </a:cubicBezTo>
                      <a:lnTo>
                        <a:pt x="881" y="3280"/>
                      </a:lnTo>
                      <a:cubicBezTo>
                        <a:pt x="889" y="3281"/>
                        <a:pt x="896" y="3281"/>
                        <a:pt x="904" y="3281"/>
                      </a:cubicBezTo>
                      <a:cubicBezTo>
                        <a:pt x="1339" y="3281"/>
                        <a:pt x="1602" y="2807"/>
                        <a:pt x="1381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56" name="Google Shape;18356;p19"/>
                <p:cNvSpPr/>
                <p:nvPr/>
              </p:nvSpPr>
              <p:spPr>
                <a:xfrm rot="-5400000">
                  <a:off x="564963" y="4023188"/>
                  <a:ext cx="872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8" h="1437" extrusionOk="0">
                      <a:moveTo>
                        <a:pt x="1" y="0"/>
                      </a:moveTo>
                      <a:lnTo>
                        <a:pt x="2331" y="1364"/>
                      </a:lnTo>
                      <a:cubicBezTo>
                        <a:pt x="2418" y="1413"/>
                        <a:pt x="2515" y="1436"/>
                        <a:pt x="2610" y="1436"/>
                      </a:cubicBezTo>
                      <a:cubicBezTo>
                        <a:pt x="2816" y="1436"/>
                        <a:pt x="3019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487" y="484"/>
                        <a:pt x="3211" y="18"/>
                        <a:pt x="278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57" name="Google Shape;18357;p19"/>
                <p:cNvSpPr/>
                <p:nvPr/>
              </p:nvSpPr>
              <p:spPr>
                <a:xfrm rot="-5400000">
                  <a:off x="596313" y="40207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02" y="2589"/>
                        <a:pt x="1697" y="2684"/>
                        <a:pt x="1893" y="2684"/>
                      </a:cubicBezTo>
                      <a:cubicBezTo>
                        <a:pt x="2089" y="2684"/>
                        <a:pt x="2288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1" y="1864"/>
                        <a:pt x="2607" y="1502"/>
                        <a:pt x="2331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58" name="Google Shape;18358;p19"/>
                <p:cNvSpPr/>
                <p:nvPr/>
              </p:nvSpPr>
              <p:spPr>
                <a:xfrm rot="-5400000">
                  <a:off x="564763" y="4135588"/>
                  <a:ext cx="876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7" extrusionOk="0">
                      <a:moveTo>
                        <a:pt x="725" y="0"/>
                      </a:moveTo>
                      <a:cubicBezTo>
                        <a:pt x="276" y="18"/>
                        <a:pt x="0" y="484"/>
                        <a:pt x="225" y="863"/>
                      </a:cubicBezTo>
                      <a:lnTo>
                        <a:pt x="380" y="1140"/>
                      </a:lnTo>
                      <a:cubicBezTo>
                        <a:pt x="486" y="1328"/>
                        <a:pt x="681" y="1436"/>
                        <a:pt x="887" y="1436"/>
                      </a:cubicBezTo>
                      <a:cubicBezTo>
                        <a:pt x="983" y="1436"/>
                        <a:pt x="1081" y="1413"/>
                        <a:pt x="1174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59" name="Google Shape;18359;p19"/>
                <p:cNvSpPr/>
                <p:nvPr/>
              </p:nvSpPr>
              <p:spPr>
                <a:xfrm rot="-5400000">
                  <a:off x="596263" y="4106688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8" y="0"/>
                      </a:moveTo>
                      <a:lnTo>
                        <a:pt x="381" y="1346"/>
                      </a:lnTo>
                      <a:cubicBezTo>
                        <a:pt x="105" y="1502"/>
                        <a:pt x="1" y="1864"/>
                        <a:pt x="156" y="2140"/>
                      </a:cubicBezTo>
                      <a:lnTo>
                        <a:pt x="312" y="2399"/>
                      </a:lnTo>
                      <a:cubicBezTo>
                        <a:pt x="424" y="2598"/>
                        <a:pt x="622" y="2697"/>
                        <a:pt x="821" y="2697"/>
                      </a:cubicBezTo>
                      <a:cubicBezTo>
                        <a:pt x="1019" y="2697"/>
                        <a:pt x="1218" y="2598"/>
                        <a:pt x="1330" y="2399"/>
                      </a:cubicBez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60" name="Google Shape;18360;p19"/>
                <p:cNvSpPr/>
                <p:nvPr/>
              </p:nvSpPr>
              <p:spPr>
                <a:xfrm rot="-5400000">
                  <a:off x="513800" y="40329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587" y="1"/>
                      </a:moveTo>
                      <a:cubicBezTo>
                        <a:pt x="276" y="1"/>
                        <a:pt x="18" y="260"/>
                        <a:pt x="0" y="588"/>
                      </a:cubicBezTo>
                      <a:lnTo>
                        <a:pt x="0" y="3280"/>
                      </a:lnTo>
                      <a:lnTo>
                        <a:pt x="173" y="2987"/>
                      </a:lnTo>
                      <a:lnTo>
                        <a:pt x="1398" y="864"/>
                      </a:lnTo>
                      <a:cubicBezTo>
                        <a:pt x="1623" y="484"/>
                        <a:pt x="1346" y="1"/>
                        <a:pt x="89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61" name="Google Shape;18361;p19"/>
                <p:cNvSpPr/>
                <p:nvPr/>
              </p:nvSpPr>
              <p:spPr>
                <a:xfrm rot="-5400000">
                  <a:off x="522750" y="4023350"/>
                  <a:ext cx="87200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8" h="1424" extrusionOk="0">
                      <a:moveTo>
                        <a:pt x="2625" y="1"/>
                      </a:moveTo>
                      <a:cubicBezTo>
                        <a:pt x="2525" y="1"/>
                        <a:pt x="2423" y="26"/>
                        <a:pt x="2331" y="77"/>
                      </a:cubicBezTo>
                      <a:lnTo>
                        <a:pt x="450" y="1165"/>
                      </a:lnTo>
                      <a:lnTo>
                        <a:pt x="1" y="1424"/>
                      </a:lnTo>
                      <a:lnTo>
                        <a:pt x="2780" y="1424"/>
                      </a:lnTo>
                      <a:cubicBezTo>
                        <a:pt x="3211" y="1424"/>
                        <a:pt x="3487" y="940"/>
                        <a:pt x="3280" y="561"/>
                      </a:cubicBezTo>
                      <a:lnTo>
                        <a:pt x="3125" y="284"/>
                      </a:lnTo>
                      <a:cubicBezTo>
                        <a:pt x="3021" y="100"/>
                        <a:pt x="2826" y="1"/>
                        <a:pt x="262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62" name="Google Shape;18362;p19"/>
                <p:cNvSpPr/>
                <p:nvPr/>
              </p:nvSpPr>
              <p:spPr>
                <a:xfrm rot="-5400000">
                  <a:off x="510938" y="4020588"/>
                  <a:ext cx="67775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8" extrusionOk="0">
                      <a:moveTo>
                        <a:pt x="1899" y="0"/>
                      </a:moveTo>
                      <a:cubicBezTo>
                        <a:pt x="1705" y="0"/>
                        <a:pt x="1511" y="100"/>
                        <a:pt x="1399" y="298"/>
                      </a:cubicBezTo>
                      <a:lnTo>
                        <a:pt x="173" y="2404"/>
                      </a:lnTo>
                      <a:lnTo>
                        <a:pt x="1" y="2697"/>
                      </a:lnTo>
                      <a:lnTo>
                        <a:pt x="450" y="2438"/>
                      </a:lnTo>
                      <a:lnTo>
                        <a:pt x="2331" y="1351"/>
                      </a:lnTo>
                      <a:cubicBezTo>
                        <a:pt x="2624" y="1196"/>
                        <a:pt x="2711" y="833"/>
                        <a:pt x="2555" y="557"/>
                      </a:cubicBezTo>
                      <a:lnTo>
                        <a:pt x="2400" y="298"/>
                      </a:lnTo>
                      <a:cubicBezTo>
                        <a:pt x="2288" y="100"/>
                        <a:pt x="2094" y="0"/>
                        <a:pt x="189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63" name="Google Shape;18363;p19"/>
                <p:cNvSpPr/>
                <p:nvPr/>
              </p:nvSpPr>
              <p:spPr>
                <a:xfrm rot="-5400000">
                  <a:off x="522450" y="4135650"/>
                  <a:ext cx="87600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2" extrusionOk="0">
                      <a:moveTo>
                        <a:pt x="872" y="1"/>
                      </a:moveTo>
                      <a:cubicBezTo>
                        <a:pt x="671" y="1"/>
                        <a:pt x="483" y="108"/>
                        <a:pt x="380" y="292"/>
                      </a:cubicBezTo>
                      <a:lnTo>
                        <a:pt x="225" y="569"/>
                      </a:lnTo>
                      <a:cubicBezTo>
                        <a:pt x="0" y="948"/>
                        <a:pt x="276" y="1432"/>
                        <a:pt x="725" y="1432"/>
                      </a:cubicBezTo>
                      <a:lnTo>
                        <a:pt x="3504" y="1432"/>
                      </a:lnTo>
                      <a:lnTo>
                        <a:pt x="2089" y="603"/>
                      </a:lnTo>
                      <a:lnTo>
                        <a:pt x="1174" y="85"/>
                      </a:lnTo>
                      <a:cubicBezTo>
                        <a:pt x="1076" y="28"/>
                        <a:pt x="972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64" name="Google Shape;18364;p19"/>
                <p:cNvSpPr/>
                <p:nvPr/>
              </p:nvSpPr>
              <p:spPr>
                <a:xfrm rot="-5400000">
                  <a:off x="545725" y="40674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1" y="1536"/>
                        <a:pt x="898" y="2434"/>
                      </a:cubicBezTo>
                      <a:cubicBezTo>
                        <a:pt x="1190" y="2732"/>
                        <a:pt x="1552" y="2865"/>
                        <a:pt x="1907" y="2865"/>
                      </a:cubicBezTo>
                      <a:cubicBezTo>
                        <a:pt x="2643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18365" name="Google Shape;18365;p19"/>
                <p:cNvGrpSpPr/>
                <p:nvPr/>
              </p:nvGrpSpPr>
              <p:grpSpPr>
                <a:xfrm>
                  <a:off x="493075" y="2283250"/>
                  <a:ext cx="189025" cy="199800"/>
                  <a:chOff x="4401800" y="1244325"/>
                  <a:chExt cx="189025" cy="199800"/>
                </a:xfrm>
              </p:grpSpPr>
              <p:sp>
                <p:nvSpPr>
                  <p:cNvPr id="18366" name="Google Shape;18366;p19"/>
                  <p:cNvSpPr/>
                  <p:nvPr/>
                </p:nvSpPr>
                <p:spPr>
                  <a:xfrm rot="-5400000">
                    <a:off x="4419613" y="1353588"/>
                    <a:ext cx="67775" cy="67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702" extrusionOk="0">
                        <a:moveTo>
                          <a:pt x="820" y="0"/>
                        </a:moveTo>
                        <a:cubicBezTo>
                          <a:pt x="622" y="0"/>
                          <a:pt x="423" y="95"/>
                          <a:pt x="311" y="285"/>
                        </a:cubicBezTo>
                        <a:lnTo>
                          <a:pt x="156" y="561"/>
                        </a:lnTo>
                        <a:cubicBezTo>
                          <a:pt x="0" y="837"/>
                          <a:pt x="104" y="1182"/>
                          <a:pt x="380" y="1338"/>
                        </a:cubicBezTo>
                        <a:lnTo>
                          <a:pt x="1295" y="1873"/>
                        </a:lnTo>
                        <a:lnTo>
                          <a:pt x="2710" y="2701"/>
                        </a:lnTo>
                        <a:lnTo>
                          <a:pt x="2710" y="2701"/>
                        </a:lnTo>
                        <a:lnTo>
                          <a:pt x="2537" y="2408"/>
                        </a:lnTo>
                        <a:lnTo>
                          <a:pt x="1329" y="285"/>
                        </a:lnTo>
                        <a:cubicBezTo>
                          <a:pt x="1217" y="95"/>
                          <a:pt x="1019" y="0"/>
                          <a:pt x="82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367" name="Google Shape;18367;p19"/>
                  <p:cNvSpPr/>
                  <p:nvPr/>
                </p:nvSpPr>
                <p:spPr>
                  <a:xfrm rot="-5400000">
                    <a:off x="4529100" y="1326725"/>
                    <a:ext cx="405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81" extrusionOk="0">
                        <a:moveTo>
                          <a:pt x="1623" y="1"/>
                        </a:moveTo>
                        <a:lnTo>
                          <a:pt x="225" y="2417"/>
                        </a:lnTo>
                        <a:cubicBezTo>
                          <a:pt x="0" y="2797"/>
                          <a:pt x="276" y="3280"/>
                          <a:pt x="725" y="3280"/>
                        </a:cubicBezTo>
                        <a:lnTo>
                          <a:pt x="1036" y="3280"/>
                        </a:lnTo>
                        <a:cubicBezTo>
                          <a:pt x="1346" y="3280"/>
                          <a:pt x="1623" y="3021"/>
                          <a:pt x="1623" y="2693"/>
                        </a:cubicBezTo>
                        <a:lnTo>
                          <a:pt x="1623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368" name="Google Shape;18368;p19"/>
                  <p:cNvSpPr/>
                  <p:nvPr/>
                </p:nvSpPr>
                <p:spPr>
                  <a:xfrm rot="-5400000">
                    <a:off x="4422525" y="1326725"/>
                    <a:ext cx="405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81" extrusionOk="0">
                        <a:moveTo>
                          <a:pt x="725" y="1"/>
                        </a:moveTo>
                        <a:cubicBezTo>
                          <a:pt x="276" y="1"/>
                          <a:pt x="0" y="484"/>
                          <a:pt x="225" y="864"/>
                        </a:cubicBezTo>
                        <a:lnTo>
                          <a:pt x="1450" y="2969"/>
                        </a:lnTo>
                        <a:lnTo>
                          <a:pt x="1623" y="3280"/>
                        </a:lnTo>
                        <a:lnTo>
                          <a:pt x="1623" y="588"/>
                        </a:lnTo>
                        <a:cubicBezTo>
                          <a:pt x="1623" y="260"/>
                          <a:pt x="1346" y="1"/>
                          <a:pt x="10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369" name="Google Shape;18369;p19"/>
                  <p:cNvSpPr/>
                  <p:nvPr/>
                </p:nvSpPr>
                <p:spPr>
                  <a:xfrm rot="-5400000">
                    <a:off x="4529313" y="1279488"/>
                    <a:ext cx="40575" cy="8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98" extrusionOk="0">
                        <a:moveTo>
                          <a:pt x="1" y="1"/>
                        </a:moveTo>
                        <a:lnTo>
                          <a:pt x="1" y="2711"/>
                        </a:lnTo>
                        <a:cubicBezTo>
                          <a:pt x="1" y="3039"/>
                          <a:pt x="259" y="3298"/>
                          <a:pt x="587" y="3298"/>
                        </a:cubicBezTo>
                        <a:lnTo>
                          <a:pt x="898" y="3298"/>
                        </a:lnTo>
                        <a:cubicBezTo>
                          <a:pt x="1330" y="3298"/>
                          <a:pt x="1623" y="2814"/>
                          <a:pt x="1399" y="2417"/>
                        </a:cubicBez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370" name="Google Shape;18370;p19"/>
                  <p:cNvSpPr/>
                  <p:nvPr/>
                </p:nvSpPr>
                <p:spPr>
                  <a:xfrm rot="-5400000">
                    <a:off x="4473475" y="1270175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1" y="0"/>
                        </a:moveTo>
                        <a:lnTo>
                          <a:pt x="2348" y="1364"/>
                        </a:lnTo>
                        <a:cubicBezTo>
                          <a:pt x="2436" y="1413"/>
                          <a:pt x="2530" y="1436"/>
                          <a:pt x="2623" y="1436"/>
                        </a:cubicBezTo>
                        <a:cubicBezTo>
                          <a:pt x="2824" y="1436"/>
                          <a:pt x="3019" y="1328"/>
                          <a:pt x="3125" y="1140"/>
                        </a:cubicBezTo>
                        <a:lnTo>
                          <a:pt x="3280" y="863"/>
                        </a:lnTo>
                        <a:cubicBezTo>
                          <a:pt x="3505" y="484"/>
                          <a:pt x="3229" y="18"/>
                          <a:pt x="278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371" name="Google Shape;18371;p19"/>
                  <p:cNvSpPr/>
                  <p:nvPr/>
                </p:nvSpPr>
                <p:spPr>
                  <a:xfrm rot="-5400000">
                    <a:off x="4505038" y="1267963"/>
                    <a:ext cx="67775" cy="6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84" extrusionOk="0">
                        <a:moveTo>
                          <a:pt x="1" y="0"/>
                        </a:moveTo>
                        <a:lnTo>
                          <a:pt x="1399" y="2399"/>
                        </a:lnTo>
                        <a:cubicBezTo>
                          <a:pt x="1511" y="2589"/>
                          <a:pt x="1705" y="2684"/>
                          <a:pt x="1899" y="2684"/>
                        </a:cubicBezTo>
                        <a:cubicBezTo>
                          <a:pt x="2094" y="2684"/>
                          <a:pt x="2288" y="2589"/>
                          <a:pt x="2400" y="2399"/>
                        </a:cubicBezTo>
                        <a:lnTo>
                          <a:pt x="2555" y="2140"/>
                        </a:lnTo>
                        <a:cubicBezTo>
                          <a:pt x="2711" y="1847"/>
                          <a:pt x="2607" y="1502"/>
                          <a:pt x="2348" y="1346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372" name="Google Shape;18372;p19"/>
                  <p:cNvSpPr/>
                  <p:nvPr/>
                </p:nvSpPr>
                <p:spPr>
                  <a:xfrm rot="-5400000">
                    <a:off x="4473475" y="1382350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708" y="0"/>
                        </a:moveTo>
                        <a:cubicBezTo>
                          <a:pt x="277" y="18"/>
                          <a:pt x="1" y="484"/>
                          <a:pt x="208" y="863"/>
                        </a:cubicBezTo>
                        <a:lnTo>
                          <a:pt x="363" y="1140"/>
                        </a:lnTo>
                        <a:cubicBezTo>
                          <a:pt x="469" y="1328"/>
                          <a:pt x="672" y="1436"/>
                          <a:pt x="878" y="1436"/>
                        </a:cubicBezTo>
                        <a:cubicBezTo>
                          <a:pt x="973" y="1436"/>
                          <a:pt x="1069" y="1413"/>
                          <a:pt x="1157" y="1364"/>
                        </a:cubicBezTo>
                        <a:lnTo>
                          <a:pt x="350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373" name="Google Shape;18373;p19"/>
                  <p:cNvSpPr/>
                  <p:nvPr/>
                </p:nvSpPr>
                <p:spPr>
                  <a:xfrm rot="-5400000">
                    <a:off x="4505200" y="1353650"/>
                    <a:ext cx="67775" cy="6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97" extrusionOk="0">
                        <a:moveTo>
                          <a:pt x="2710" y="0"/>
                        </a:moveTo>
                        <a:lnTo>
                          <a:pt x="380" y="1346"/>
                        </a:lnTo>
                        <a:cubicBezTo>
                          <a:pt x="104" y="1502"/>
                          <a:pt x="0" y="1864"/>
                          <a:pt x="173" y="2140"/>
                        </a:cubicBezTo>
                        <a:lnTo>
                          <a:pt x="311" y="2399"/>
                        </a:lnTo>
                        <a:cubicBezTo>
                          <a:pt x="423" y="2598"/>
                          <a:pt x="622" y="2697"/>
                          <a:pt x="820" y="2697"/>
                        </a:cubicBezTo>
                        <a:cubicBezTo>
                          <a:pt x="1019" y="2697"/>
                          <a:pt x="1217" y="2598"/>
                          <a:pt x="1329" y="2399"/>
                        </a:cubicBezTo>
                        <a:lnTo>
                          <a:pt x="271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374" name="Google Shape;18374;p19"/>
                  <p:cNvSpPr/>
                  <p:nvPr/>
                </p:nvSpPr>
                <p:spPr>
                  <a:xfrm rot="-5400000">
                    <a:off x="4422738" y="1279913"/>
                    <a:ext cx="40150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3281" extrusionOk="0">
                        <a:moveTo>
                          <a:pt x="587" y="1"/>
                        </a:moveTo>
                        <a:cubicBezTo>
                          <a:pt x="259" y="1"/>
                          <a:pt x="1" y="260"/>
                          <a:pt x="1" y="588"/>
                        </a:cubicBezTo>
                        <a:lnTo>
                          <a:pt x="1" y="3280"/>
                        </a:lnTo>
                        <a:lnTo>
                          <a:pt x="173" y="2987"/>
                        </a:lnTo>
                        <a:lnTo>
                          <a:pt x="1399" y="864"/>
                        </a:lnTo>
                        <a:cubicBezTo>
                          <a:pt x="1606" y="484"/>
                          <a:pt x="1330" y="1"/>
                          <a:pt x="89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375" name="Google Shape;18375;p19"/>
                  <p:cNvSpPr/>
                  <p:nvPr/>
                </p:nvSpPr>
                <p:spPr>
                  <a:xfrm rot="-5400000">
                    <a:off x="4431263" y="1270338"/>
                    <a:ext cx="87625" cy="3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24" extrusionOk="0">
                        <a:moveTo>
                          <a:pt x="2633" y="1"/>
                        </a:moveTo>
                        <a:cubicBezTo>
                          <a:pt x="2532" y="1"/>
                          <a:pt x="2429" y="26"/>
                          <a:pt x="2331" y="77"/>
                        </a:cubicBezTo>
                        <a:lnTo>
                          <a:pt x="450" y="1165"/>
                        </a:lnTo>
                        <a:lnTo>
                          <a:pt x="1" y="1424"/>
                        </a:lnTo>
                        <a:lnTo>
                          <a:pt x="2780" y="1424"/>
                        </a:lnTo>
                        <a:cubicBezTo>
                          <a:pt x="3229" y="1424"/>
                          <a:pt x="3505" y="940"/>
                          <a:pt x="3280" y="561"/>
                        </a:cubicBezTo>
                        <a:lnTo>
                          <a:pt x="3125" y="284"/>
                        </a:lnTo>
                        <a:cubicBezTo>
                          <a:pt x="3021" y="100"/>
                          <a:pt x="2833" y="1"/>
                          <a:pt x="263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376" name="Google Shape;18376;p19"/>
                  <p:cNvSpPr/>
                  <p:nvPr/>
                </p:nvSpPr>
                <p:spPr>
                  <a:xfrm rot="-5400000">
                    <a:off x="4419675" y="1267350"/>
                    <a:ext cx="67750" cy="67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0" h="2698" extrusionOk="0">
                        <a:moveTo>
                          <a:pt x="1890" y="0"/>
                        </a:moveTo>
                        <a:cubicBezTo>
                          <a:pt x="1692" y="0"/>
                          <a:pt x="1493" y="100"/>
                          <a:pt x="1381" y="298"/>
                        </a:cubicBezTo>
                        <a:lnTo>
                          <a:pt x="173" y="2404"/>
                        </a:lnTo>
                        <a:lnTo>
                          <a:pt x="0" y="2697"/>
                        </a:lnTo>
                        <a:lnTo>
                          <a:pt x="449" y="2438"/>
                        </a:lnTo>
                        <a:lnTo>
                          <a:pt x="2330" y="1351"/>
                        </a:lnTo>
                        <a:cubicBezTo>
                          <a:pt x="2606" y="1196"/>
                          <a:pt x="2710" y="833"/>
                          <a:pt x="2555" y="557"/>
                        </a:cubicBezTo>
                        <a:lnTo>
                          <a:pt x="2399" y="298"/>
                        </a:lnTo>
                        <a:cubicBezTo>
                          <a:pt x="2287" y="100"/>
                          <a:pt x="2089" y="0"/>
                          <a:pt x="18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377" name="Google Shape;18377;p19"/>
                  <p:cNvSpPr/>
                  <p:nvPr/>
                </p:nvSpPr>
                <p:spPr>
                  <a:xfrm rot="-5400000">
                    <a:off x="4431163" y="1382413"/>
                    <a:ext cx="87625" cy="35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2" extrusionOk="0">
                        <a:moveTo>
                          <a:pt x="863" y="1"/>
                        </a:moveTo>
                        <a:cubicBezTo>
                          <a:pt x="662" y="1"/>
                          <a:pt x="467" y="108"/>
                          <a:pt x="363" y="292"/>
                        </a:cubicBezTo>
                        <a:lnTo>
                          <a:pt x="208" y="569"/>
                        </a:lnTo>
                        <a:cubicBezTo>
                          <a:pt x="1" y="948"/>
                          <a:pt x="277" y="1432"/>
                          <a:pt x="708" y="1432"/>
                        </a:cubicBezTo>
                        <a:lnTo>
                          <a:pt x="3504" y="1432"/>
                        </a:lnTo>
                        <a:lnTo>
                          <a:pt x="2072" y="603"/>
                        </a:lnTo>
                        <a:lnTo>
                          <a:pt x="1157" y="85"/>
                        </a:lnTo>
                        <a:cubicBezTo>
                          <a:pt x="1065" y="28"/>
                          <a:pt x="963" y="1"/>
                          <a:pt x="86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378" name="Google Shape;18378;p19"/>
                  <p:cNvSpPr/>
                  <p:nvPr/>
                </p:nvSpPr>
                <p:spPr>
                  <a:xfrm rot="-5400000">
                    <a:off x="4454450" y="1314675"/>
                    <a:ext cx="83725" cy="7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49" h="2865" extrusionOk="0">
                        <a:moveTo>
                          <a:pt x="1916" y="0"/>
                        </a:moveTo>
                        <a:cubicBezTo>
                          <a:pt x="639" y="0"/>
                          <a:pt x="1" y="1536"/>
                          <a:pt x="898" y="2434"/>
                        </a:cubicBezTo>
                        <a:cubicBezTo>
                          <a:pt x="1196" y="2732"/>
                          <a:pt x="1560" y="2865"/>
                          <a:pt x="1915" y="2865"/>
                        </a:cubicBezTo>
                        <a:cubicBezTo>
                          <a:pt x="2651" y="2865"/>
                          <a:pt x="3349" y="2294"/>
                          <a:pt x="3349" y="1433"/>
                        </a:cubicBezTo>
                        <a:cubicBezTo>
                          <a:pt x="3349" y="639"/>
                          <a:pt x="2710" y="0"/>
                          <a:pt x="191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18379" name="Google Shape;18379;p19"/>
                <p:cNvSpPr/>
                <p:nvPr/>
              </p:nvSpPr>
              <p:spPr>
                <a:xfrm rot="-5400000">
                  <a:off x="631363" y="2800388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2" y="381"/>
                      </a:lnTo>
                      <a:cubicBezTo>
                        <a:pt x="1" y="709"/>
                        <a:pt x="243" y="1244"/>
                        <a:pt x="691" y="1244"/>
                      </a:cubicBezTo>
                      <a:cubicBezTo>
                        <a:pt x="1140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80" name="Google Shape;18380;p19"/>
                <p:cNvSpPr/>
                <p:nvPr/>
              </p:nvSpPr>
              <p:spPr>
                <a:xfrm rot="-5400000">
                  <a:off x="631375" y="337167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0" y="709"/>
                        <a:pt x="242" y="1244"/>
                        <a:pt x="691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81" name="Google Shape;18381;p19"/>
                <p:cNvSpPr/>
                <p:nvPr/>
              </p:nvSpPr>
              <p:spPr>
                <a:xfrm rot="-5400000">
                  <a:off x="631363" y="3942963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74" y="1"/>
                      </a:moveTo>
                      <a:lnTo>
                        <a:pt x="311" y="381"/>
                      </a:lnTo>
                      <a:cubicBezTo>
                        <a:pt x="1" y="709"/>
                        <a:pt x="225" y="1244"/>
                        <a:pt x="674" y="1244"/>
                      </a:cubicBezTo>
                      <a:cubicBezTo>
                        <a:pt x="1123" y="1244"/>
                        <a:pt x="1364" y="709"/>
                        <a:pt x="1053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82" name="Google Shape;18382;p19"/>
                <p:cNvSpPr/>
                <p:nvPr/>
              </p:nvSpPr>
              <p:spPr>
                <a:xfrm rot="-5400000">
                  <a:off x="631575" y="2228875"/>
                  <a:ext cx="337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244" extrusionOk="0">
                      <a:moveTo>
                        <a:pt x="674" y="1"/>
                      </a:moveTo>
                      <a:lnTo>
                        <a:pt x="294" y="381"/>
                      </a:lnTo>
                      <a:cubicBezTo>
                        <a:pt x="1" y="709"/>
                        <a:pt x="225" y="1244"/>
                        <a:pt x="674" y="1244"/>
                      </a:cubicBezTo>
                      <a:cubicBezTo>
                        <a:pt x="1123" y="1244"/>
                        <a:pt x="1347" y="709"/>
                        <a:pt x="1037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83" name="Google Shape;18383;p19"/>
                <p:cNvSpPr/>
                <p:nvPr/>
              </p:nvSpPr>
              <p:spPr>
                <a:xfrm rot="-5400000">
                  <a:off x="631363" y="2506538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1" y="709"/>
                        <a:pt x="242" y="1244"/>
                        <a:pt x="691" y="1244"/>
                      </a:cubicBezTo>
                      <a:cubicBezTo>
                        <a:pt x="1140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84" name="Google Shape;18384;p19"/>
                <p:cNvSpPr/>
                <p:nvPr/>
              </p:nvSpPr>
              <p:spPr>
                <a:xfrm rot="-5400000">
                  <a:off x="631375" y="307782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73" y="1"/>
                      </a:moveTo>
                      <a:lnTo>
                        <a:pt x="311" y="381"/>
                      </a:lnTo>
                      <a:cubicBezTo>
                        <a:pt x="0" y="709"/>
                        <a:pt x="242" y="1244"/>
                        <a:pt x="673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7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85" name="Google Shape;18385;p19"/>
                <p:cNvSpPr/>
                <p:nvPr/>
              </p:nvSpPr>
              <p:spPr>
                <a:xfrm rot="-5400000">
                  <a:off x="631375" y="364912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74" y="1"/>
                      </a:moveTo>
                      <a:lnTo>
                        <a:pt x="311" y="381"/>
                      </a:lnTo>
                      <a:cubicBezTo>
                        <a:pt x="0" y="709"/>
                        <a:pt x="225" y="1244"/>
                        <a:pt x="674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86" name="Google Shape;18386;p19"/>
                <p:cNvSpPr/>
                <p:nvPr/>
              </p:nvSpPr>
              <p:spPr>
                <a:xfrm rot="-5400000">
                  <a:off x="631363" y="4220413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1" y="709"/>
                        <a:pt x="242" y="1244"/>
                        <a:pt x="691" y="1244"/>
                      </a:cubicBezTo>
                      <a:cubicBezTo>
                        <a:pt x="1123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8387" name="Google Shape;18387;p19"/>
            <p:cNvGrpSpPr/>
            <p:nvPr/>
          </p:nvGrpSpPr>
          <p:grpSpPr>
            <a:xfrm rot="5400000">
              <a:off x="6720850" y="-962275"/>
              <a:ext cx="341750" cy="2538050"/>
              <a:chOff x="487050" y="1971275"/>
              <a:chExt cx="341750" cy="2538050"/>
            </a:xfrm>
          </p:grpSpPr>
          <p:sp>
            <p:nvSpPr>
              <p:cNvPr id="18388" name="Google Shape;18388;p19"/>
              <p:cNvSpPr/>
              <p:nvPr/>
            </p:nvSpPr>
            <p:spPr>
              <a:xfrm rot="-5400000">
                <a:off x="-453825" y="3226700"/>
                <a:ext cx="2538050" cy="27200"/>
              </a:xfrm>
              <a:custGeom>
                <a:avLst/>
                <a:gdLst/>
                <a:ahLst/>
                <a:cxnLst/>
                <a:rect l="l" t="t" r="r" b="b"/>
                <a:pathLst>
                  <a:path w="101522" h="1088" extrusionOk="0">
                    <a:moveTo>
                      <a:pt x="1" y="0"/>
                    </a:moveTo>
                    <a:lnTo>
                      <a:pt x="1" y="1088"/>
                    </a:lnTo>
                    <a:lnTo>
                      <a:pt x="101521" y="1088"/>
                    </a:lnTo>
                    <a:lnTo>
                      <a:pt x="1015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89" name="Google Shape;18389;p19"/>
              <p:cNvSpPr/>
              <p:nvPr/>
            </p:nvSpPr>
            <p:spPr>
              <a:xfrm rot="-5400000">
                <a:off x="-535587" y="3232963"/>
                <a:ext cx="2538050" cy="14675"/>
              </a:xfrm>
              <a:custGeom>
                <a:avLst/>
                <a:gdLst/>
                <a:ahLst/>
                <a:cxnLst/>
                <a:rect l="l" t="t" r="r" b="b"/>
                <a:pathLst>
                  <a:path w="101522" h="587" extrusionOk="0">
                    <a:moveTo>
                      <a:pt x="1" y="0"/>
                    </a:moveTo>
                    <a:lnTo>
                      <a:pt x="1" y="587"/>
                    </a:lnTo>
                    <a:lnTo>
                      <a:pt x="101521" y="587"/>
                    </a:lnTo>
                    <a:lnTo>
                      <a:pt x="1015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90" name="Google Shape;18390;p19"/>
              <p:cNvSpPr/>
              <p:nvPr/>
            </p:nvSpPr>
            <p:spPr>
              <a:xfrm rot="-5400000">
                <a:off x="487038" y="2568463"/>
                <a:ext cx="200675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7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91" name="Google Shape;18391;p19"/>
              <p:cNvSpPr/>
              <p:nvPr/>
            </p:nvSpPr>
            <p:spPr>
              <a:xfrm rot="-5400000">
                <a:off x="523163" y="2676663"/>
                <a:ext cx="5700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53" extrusionOk="0">
                    <a:moveTo>
                      <a:pt x="685" y="1"/>
                    </a:moveTo>
                    <a:cubicBezTo>
                      <a:pt x="523" y="1"/>
                      <a:pt x="363" y="78"/>
                      <a:pt x="277" y="234"/>
                    </a:cubicBezTo>
                    <a:lnTo>
                      <a:pt x="139" y="458"/>
                    </a:lnTo>
                    <a:cubicBezTo>
                      <a:pt x="1" y="682"/>
                      <a:pt x="87" y="976"/>
                      <a:pt x="312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279" y="2253"/>
                    </a:lnTo>
                    <a:lnTo>
                      <a:pt x="2124" y="2011"/>
                    </a:lnTo>
                    <a:lnTo>
                      <a:pt x="1106" y="234"/>
                    </a:lnTo>
                    <a:cubicBezTo>
                      <a:pt x="1011" y="78"/>
                      <a:pt x="847" y="1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92" name="Google Shape;18392;p19"/>
              <p:cNvSpPr/>
              <p:nvPr/>
            </p:nvSpPr>
            <p:spPr>
              <a:xfrm rot="-5400000">
                <a:off x="615188" y="2654313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05" y="2745"/>
                    </a:cubicBezTo>
                    <a:lnTo>
                      <a:pt x="864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93" name="Google Shape;18393;p19"/>
              <p:cNvSpPr/>
              <p:nvPr/>
            </p:nvSpPr>
            <p:spPr>
              <a:xfrm rot="-5400000">
                <a:off x="525875" y="2654325"/>
                <a:ext cx="3412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5" extrusionOk="0">
                    <a:moveTo>
                      <a:pt x="622" y="0"/>
                    </a:moveTo>
                    <a:cubicBezTo>
                      <a:pt x="242" y="0"/>
                      <a:pt x="1" y="397"/>
                      <a:pt x="190" y="725"/>
                    </a:cubicBezTo>
                    <a:lnTo>
                      <a:pt x="1209" y="2486"/>
                    </a:lnTo>
                    <a:lnTo>
                      <a:pt x="1364" y="2744"/>
                    </a:lnTo>
                    <a:lnTo>
                      <a:pt x="1364" y="483"/>
                    </a:lnTo>
                    <a:cubicBezTo>
                      <a:pt x="1364" y="207"/>
                      <a:pt x="1140" y="0"/>
                      <a:pt x="8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94" name="Google Shape;18394;p19"/>
              <p:cNvSpPr/>
              <p:nvPr/>
            </p:nvSpPr>
            <p:spPr>
              <a:xfrm rot="-5400000">
                <a:off x="615413" y="26148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08" y="2745"/>
                      <a:pt x="484" y="2745"/>
                    </a:cubicBezTo>
                    <a:lnTo>
                      <a:pt x="743" y="2745"/>
                    </a:lnTo>
                    <a:cubicBezTo>
                      <a:pt x="1105" y="2745"/>
                      <a:pt x="1347" y="2331"/>
                      <a:pt x="1157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95" name="Google Shape;18395;p19"/>
              <p:cNvSpPr/>
              <p:nvPr/>
            </p:nvSpPr>
            <p:spPr>
              <a:xfrm rot="-5400000">
                <a:off x="568463" y="2607013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68" y="1139"/>
                    </a:lnTo>
                    <a:cubicBezTo>
                      <a:pt x="2041" y="1178"/>
                      <a:pt x="2121" y="1198"/>
                      <a:pt x="2200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45" y="742"/>
                    </a:lnTo>
                    <a:cubicBezTo>
                      <a:pt x="2935" y="414"/>
                      <a:pt x="2711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96" name="Google Shape;18396;p19"/>
              <p:cNvSpPr/>
              <p:nvPr/>
            </p:nvSpPr>
            <p:spPr>
              <a:xfrm rot="-5400000">
                <a:off x="594975" y="2604650"/>
                <a:ext cx="5655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66" extrusionOk="0">
                    <a:moveTo>
                      <a:pt x="0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7" y="2183"/>
                      <a:pt x="2002" y="2019"/>
                    </a:cubicBezTo>
                    <a:lnTo>
                      <a:pt x="2123" y="1812"/>
                    </a:lnTo>
                    <a:cubicBezTo>
                      <a:pt x="2261" y="1571"/>
                      <a:pt x="2192" y="1260"/>
                      <a:pt x="1951" y="113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97" name="Google Shape;18397;p19"/>
              <p:cNvSpPr/>
              <p:nvPr/>
            </p:nvSpPr>
            <p:spPr>
              <a:xfrm rot="-5400000">
                <a:off x="568350" y="27011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604" y="0"/>
                    </a:moveTo>
                    <a:cubicBezTo>
                      <a:pt x="242" y="0"/>
                      <a:pt x="0" y="414"/>
                      <a:pt x="190" y="725"/>
                    </a:cubicBezTo>
                    <a:lnTo>
                      <a:pt x="311" y="949"/>
                    </a:lnTo>
                    <a:cubicBezTo>
                      <a:pt x="404" y="1100"/>
                      <a:pt x="566" y="1189"/>
                      <a:pt x="737" y="1189"/>
                    </a:cubicBezTo>
                    <a:cubicBezTo>
                      <a:pt x="820" y="1189"/>
                      <a:pt x="905" y="1167"/>
                      <a:pt x="984" y="1122"/>
                    </a:cubicBezTo>
                    <a:lnTo>
                      <a:pt x="293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98" name="Google Shape;18398;p19"/>
              <p:cNvSpPr/>
              <p:nvPr/>
            </p:nvSpPr>
            <p:spPr>
              <a:xfrm rot="-5400000">
                <a:off x="594588" y="2676663"/>
                <a:ext cx="5700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53" extrusionOk="0">
                    <a:moveTo>
                      <a:pt x="2279" y="0"/>
                    </a:moveTo>
                    <a:lnTo>
                      <a:pt x="312" y="1139"/>
                    </a:lnTo>
                    <a:cubicBezTo>
                      <a:pt x="87" y="1260"/>
                      <a:pt x="1" y="1571"/>
                      <a:pt x="139" y="1795"/>
                    </a:cubicBezTo>
                    <a:lnTo>
                      <a:pt x="277" y="2019"/>
                    </a:lnTo>
                    <a:cubicBezTo>
                      <a:pt x="363" y="2175"/>
                      <a:pt x="523" y="2252"/>
                      <a:pt x="685" y="2252"/>
                    </a:cubicBezTo>
                    <a:cubicBezTo>
                      <a:pt x="847" y="2252"/>
                      <a:pt x="1011" y="2175"/>
                      <a:pt x="1106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99" name="Google Shape;18399;p19"/>
              <p:cNvSpPr/>
              <p:nvPr/>
            </p:nvSpPr>
            <p:spPr>
              <a:xfrm rot="-5400000">
                <a:off x="526100" y="261527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38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00" name="Google Shape;18400;p19"/>
              <p:cNvSpPr/>
              <p:nvPr/>
            </p:nvSpPr>
            <p:spPr>
              <a:xfrm rot="-5400000">
                <a:off x="533038" y="2607138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201" y="0"/>
                    </a:moveTo>
                    <a:cubicBezTo>
                      <a:pt x="2121" y="0"/>
                      <a:pt x="2041" y="21"/>
                      <a:pt x="1968" y="66"/>
                    </a:cubicBezTo>
                    <a:lnTo>
                      <a:pt x="381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711" y="1188"/>
                      <a:pt x="2935" y="791"/>
                      <a:pt x="2745" y="463"/>
                    </a:cubicBezTo>
                    <a:lnTo>
                      <a:pt x="2624" y="256"/>
                    </a:lnTo>
                    <a:cubicBezTo>
                      <a:pt x="2531" y="92"/>
                      <a:pt x="2367" y="0"/>
                      <a:pt x="22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01" name="Google Shape;18401;p19"/>
              <p:cNvSpPr/>
              <p:nvPr/>
            </p:nvSpPr>
            <p:spPr>
              <a:xfrm rot="-5400000">
                <a:off x="523438" y="2604863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8" y="2007"/>
                    </a:lnTo>
                    <a:lnTo>
                      <a:pt x="0" y="2249"/>
                    </a:lnTo>
                    <a:lnTo>
                      <a:pt x="380" y="2042"/>
                    </a:lnTo>
                    <a:lnTo>
                      <a:pt x="1951" y="1127"/>
                    </a:lnTo>
                    <a:cubicBezTo>
                      <a:pt x="2175" y="989"/>
                      <a:pt x="2261" y="696"/>
                      <a:pt x="2123" y="454"/>
                    </a:cubicBezTo>
                    <a:lnTo>
                      <a:pt x="2002" y="247"/>
                    </a:lnTo>
                    <a:cubicBezTo>
                      <a:pt x="1907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02" name="Google Shape;18402;p19"/>
              <p:cNvSpPr/>
              <p:nvPr/>
            </p:nvSpPr>
            <p:spPr>
              <a:xfrm rot="-5400000">
                <a:off x="533025" y="27011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737" y="0"/>
                    </a:moveTo>
                    <a:cubicBezTo>
                      <a:pt x="566" y="0"/>
                      <a:pt x="404" y="89"/>
                      <a:pt x="311" y="240"/>
                    </a:cubicBezTo>
                    <a:lnTo>
                      <a:pt x="190" y="464"/>
                    </a:lnTo>
                    <a:cubicBezTo>
                      <a:pt x="0" y="775"/>
                      <a:pt x="242" y="1189"/>
                      <a:pt x="604" y="1189"/>
                    </a:cubicBezTo>
                    <a:lnTo>
                      <a:pt x="2934" y="1189"/>
                    </a:lnTo>
                    <a:lnTo>
                      <a:pt x="1743" y="516"/>
                    </a:lnTo>
                    <a:lnTo>
                      <a:pt x="984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03" name="Google Shape;18403;p19"/>
              <p:cNvSpPr/>
              <p:nvPr/>
            </p:nvSpPr>
            <p:spPr>
              <a:xfrm rot="-5400000">
                <a:off x="557375" y="26388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192" y="0"/>
                    </a:moveTo>
                    <a:cubicBezTo>
                      <a:pt x="536" y="0"/>
                      <a:pt x="1" y="536"/>
                      <a:pt x="1" y="1209"/>
                    </a:cubicBezTo>
                    <a:cubicBezTo>
                      <a:pt x="1" y="1865"/>
                      <a:pt x="536" y="2400"/>
                      <a:pt x="1192" y="2400"/>
                    </a:cubicBezTo>
                    <a:cubicBezTo>
                      <a:pt x="1865" y="2400"/>
                      <a:pt x="2400" y="1865"/>
                      <a:pt x="2400" y="1209"/>
                    </a:cubicBezTo>
                    <a:cubicBezTo>
                      <a:pt x="2400" y="536"/>
                      <a:pt x="1865" y="0"/>
                      <a:pt x="119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04" name="Google Shape;18404;p19"/>
              <p:cNvSpPr/>
              <p:nvPr/>
            </p:nvSpPr>
            <p:spPr>
              <a:xfrm rot="-5400000">
                <a:off x="487250" y="3139975"/>
                <a:ext cx="2002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10" h="8026" extrusionOk="0">
                    <a:moveTo>
                      <a:pt x="7543" y="466"/>
                    </a:moveTo>
                    <a:lnTo>
                      <a:pt x="7543" y="7560"/>
                    </a:lnTo>
                    <a:lnTo>
                      <a:pt x="467" y="7560"/>
                    </a:lnTo>
                    <a:lnTo>
                      <a:pt x="467" y="466"/>
                    </a:lnTo>
                    <a:close/>
                    <a:moveTo>
                      <a:pt x="1" y="0"/>
                    </a:moveTo>
                    <a:lnTo>
                      <a:pt x="1" y="8026"/>
                    </a:lnTo>
                    <a:lnTo>
                      <a:pt x="8009" y="8026"/>
                    </a:lnTo>
                    <a:lnTo>
                      <a:pt x="80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05" name="Google Shape;18405;p19"/>
              <p:cNvSpPr/>
              <p:nvPr/>
            </p:nvSpPr>
            <p:spPr>
              <a:xfrm rot="-5400000">
                <a:off x="523175" y="3247950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682" y="1"/>
                    </a:moveTo>
                    <a:cubicBezTo>
                      <a:pt x="518" y="1"/>
                      <a:pt x="354" y="78"/>
                      <a:pt x="259" y="234"/>
                    </a:cubicBezTo>
                    <a:lnTo>
                      <a:pt x="138" y="458"/>
                    </a:lnTo>
                    <a:cubicBezTo>
                      <a:pt x="0" y="682"/>
                      <a:pt x="87" y="993"/>
                      <a:pt x="311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279" y="2253"/>
                    </a:lnTo>
                    <a:lnTo>
                      <a:pt x="2123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06" name="Google Shape;18406;p19"/>
              <p:cNvSpPr/>
              <p:nvPr/>
            </p:nvSpPr>
            <p:spPr>
              <a:xfrm rot="-5400000">
                <a:off x="615188" y="3225613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64" y="1"/>
                    </a:moveTo>
                    <a:lnTo>
                      <a:pt x="191" y="2020"/>
                    </a:lnTo>
                    <a:cubicBezTo>
                      <a:pt x="1" y="2331"/>
                      <a:pt x="243" y="2745"/>
                      <a:pt x="622" y="2745"/>
                    </a:cubicBezTo>
                    <a:lnTo>
                      <a:pt x="864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07" name="Google Shape;18407;p19"/>
              <p:cNvSpPr/>
              <p:nvPr/>
            </p:nvSpPr>
            <p:spPr>
              <a:xfrm rot="-5400000">
                <a:off x="525875" y="3225625"/>
                <a:ext cx="3412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5" extrusionOk="0">
                    <a:moveTo>
                      <a:pt x="622" y="0"/>
                    </a:moveTo>
                    <a:cubicBezTo>
                      <a:pt x="243" y="0"/>
                      <a:pt x="1" y="397"/>
                      <a:pt x="191" y="725"/>
                    </a:cubicBezTo>
                    <a:lnTo>
                      <a:pt x="1209" y="2486"/>
                    </a:lnTo>
                    <a:lnTo>
                      <a:pt x="1364" y="2744"/>
                    </a:lnTo>
                    <a:lnTo>
                      <a:pt x="1364" y="483"/>
                    </a:lnTo>
                    <a:cubicBezTo>
                      <a:pt x="1364" y="207"/>
                      <a:pt x="1140" y="0"/>
                      <a:pt x="8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08" name="Google Shape;18408;p19"/>
              <p:cNvSpPr/>
              <p:nvPr/>
            </p:nvSpPr>
            <p:spPr>
              <a:xfrm rot="-5400000">
                <a:off x="615200" y="318635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" y="1"/>
                    </a:moveTo>
                    <a:lnTo>
                      <a:pt x="1" y="2262"/>
                    </a:lnTo>
                    <a:cubicBezTo>
                      <a:pt x="1" y="2521"/>
                      <a:pt x="225" y="2745"/>
                      <a:pt x="501" y="2745"/>
                    </a:cubicBezTo>
                    <a:lnTo>
                      <a:pt x="743" y="2745"/>
                    </a:lnTo>
                    <a:cubicBezTo>
                      <a:pt x="1122" y="2745"/>
                      <a:pt x="1364" y="2331"/>
                      <a:pt x="1174" y="202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09" name="Google Shape;18409;p19"/>
              <p:cNvSpPr/>
              <p:nvPr/>
            </p:nvSpPr>
            <p:spPr>
              <a:xfrm rot="-5400000">
                <a:off x="568463" y="3178288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0" y="0"/>
                    </a:moveTo>
                    <a:lnTo>
                      <a:pt x="1951" y="1139"/>
                    </a:lnTo>
                    <a:cubicBezTo>
                      <a:pt x="2029" y="1178"/>
                      <a:pt x="2112" y="1198"/>
                      <a:pt x="2194" y="1198"/>
                    </a:cubicBezTo>
                    <a:cubicBezTo>
                      <a:pt x="2365" y="1198"/>
                      <a:pt x="2530" y="1113"/>
                      <a:pt x="2624" y="949"/>
                    </a:cubicBezTo>
                    <a:lnTo>
                      <a:pt x="2744" y="742"/>
                    </a:lnTo>
                    <a:cubicBezTo>
                      <a:pt x="2934" y="414"/>
                      <a:pt x="2693" y="17"/>
                      <a:pt x="2330" y="1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10" name="Google Shape;18410;p19"/>
              <p:cNvSpPr/>
              <p:nvPr/>
            </p:nvSpPr>
            <p:spPr>
              <a:xfrm rot="-5400000">
                <a:off x="594975" y="3175950"/>
                <a:ext cx="5655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66" extrusionOk="0">
                    <a:moveTo>
                      <a:pt x="1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8" y="2183"/>
                      <a:pt x="2003" y="2019"/>
                    </a:cubicBezTo>
                    <a:lnTo>
                      <a:pt x="2124" y="1812"/>
                    </a:lnTo>
                    <a:cubicBezTo>
                      <a:pt x="2262" y="1571"/>
                      <a:pt x="2193" y="1260"/>
                      <a:pt x="1951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11" name="Google Shape;18411;p19"/>
              <p:cNvSpPr/>
              <p:nvPr/>
            </p:nvSpPr>
            <p:spPr>
              <a:xfrm rot="-5400000">
                <a:off x="568350" y="32724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605" y="0"/>
                    </a:moveTo>
                    <a:cubicBezTo>
                      <a:pt x="242" y="0"/>
                      <a:pt x="1" y="414"/>
                      <a:pt x="190" y="725"/>
                    </a:cubicBezTo>
                    <a:lnTo>
                      <a:pt x="311" y="949"/>
                    </a:lnTo>
                    <a:cubicBezTo>
                      <a:pt x="404" y="1100"/>
                      <a:pt x="567" y="1189"/>
                      <a:pt x="737" y="1189"/>
                    </a:cubicBezTo>
                    <a:cubicBezTo>
                      <a:pt x="820" y="1189"/>
                      <a:pt x="905" y="1167"/>
                      <a:pt x="984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12" name="Google Shape;18412;p19"/>
              <p:cNvSpPr/>
              <p:nvPr/>
            </p:nvSpPr>
            <p:spPr>
              <a:xfrm rot="-5400000">
                <a:off x="594600" y="3247950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2279" y="0"/>
                    </a:moveTo>
                    <a:lnTo>
                      <a:pt x="311" y="1139"/>
                    </a:lnTo>
                    <a:cubicBezTo>
                      <a:pt x="87" y="1260"/>
                      <a:pt x="0" y="1571"/>
                      <a:pt x="138" y="1795"/>
                    </a:cubicBezTo>
                    <a:lnTo>
                      <a:pt x="259" y="2019"/>
                    </a:lnTo>
                    <a:cubicBezTo>
                      <a:pt x="354" y="2175"/>
                      <a:pt x="518" y="2252"/>
                      <a:pt x="682" y="2252"/>
                    </a:cubicBezTo>
                    <a:cubicBezTo>
                      <a:pt x="846" y="2252"/>
                      <a:pt x="1010" y="2175"/>
                      <a:pt x="1105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13" name="Google Shape;18413;p19"/>
              <p:cNvSpPr/>
              <p:nvPr/>
            </p:nvSpPr>
            <p:spPr>
              <a:xfrm rot="-5400000">
                <a:off x="525888" y="3186363"/>
                <a:ext cx="34100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5" extrusionOk="0">
                    <a:moveTo>
                      <a:pt x="501" y="0"/>
                    </a:moveTo>
                    <a:cubicBezTo>
                      <a:pt x="225" y="0"/>
                      <a:pt x="1" y="207"/>
                      <a:pt x="1" y="483"/>
                    </a:cubicBezTo>
                    <a:lnTo>
                      <a:pt x="1" y="2744"/>
                    </a:lnTo>
                    <a:lnTo>
                      <a:pt x="156" y="2486"/>
                    </a:lnTo>
                    <a:lnTo>
                      <a:pt x="1174" y="725"/>
                    </a:lnTo>
                    <a:cubicBezTo>
                      <a:pt x="1364" y="397"/>
                      <a:pt x="1122" y="0"/>
                      <a:pt x="7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14" name="Google Shape;18414;p19"/>
              <p:cNvSpPr/>
              <p:nvPr/>
            </p:nvSpPr>
            <p:spPr>
              <a:xfrm rot="-5400000">
                <a:off x="533038" y="3178413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195" y="0"/>
                    </a:moveTo>
                    <a:cubicBezTo>
                      <a:pt x="2112" y="0"/>
                      <a:pt x="2029" y="21"/>
                      <a:pt x="1951" y="66"/>
                    </a:cubicBezTo>
                    <a:lnTo>
                      <a:pt x="380" y="981"/>
                    </a:lnTo>
                    <a:lnTo>
                      <a:pt x="0" y="1188"/>
                    </a:lnTo>
                    <a:lnTo>
                      <a:pt x="2330" y="1188"/>
                    </a:lnTo>
                    <a:cubicBezTo>
                      <a:pt x="2693" y="1188"/>
                      <a:pt x="2934" y="791"/>
                      <a:pt x="2744" y="463"/>
                    </a:cubicBezTo>
                    <a:lnTo>
                      <a:pt x="2624" y="256"/>
                    </a:lnTo>
                    <a:cubicBezTo>
                      <a:pt x="2530" y="92"/>
                      <a:pt x="2366" y="0"/>
                      <a:pt x="21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15" name="Google Shape;18415;p19"/>
              <p:cNvSpPr/>
              <p:nvPr/>
            </p:nvSpPr>
            <p:spPr>
              <a:xfrm rot="-5400000">
                <a:off x="523438" y="3176163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9" y="2007"/>
                    </a:lnTo>
                    <a:lnTo>
                      <a:pt x="1" y="2249"/>
                    </a:lnTo>
                    <a:lnTo>
                      <a:pt x="380" y="2042"/>
                    </a:lnTo>
                    <a:lnTo>
                      <a:pt x="1951" y="1127"/>
                    </a:lnTo>
                    <a:cubicBezTo>
                      <a:pt x="2175" y="989"/>
                      <a:pt x="2262" y="696"/>
                      <a:pt x="2124" y="454"/>
                    </a:cubicBezTo>
                    <a:lnTo>
                      <a:pt x="2003" y="247"/>
                    </a:lnTo>
                    <a:cubicBezTo>
                      <a:pt x="1908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16" name="Google Shape;18416;p19"/>
              <p:cNvSpPr/>
              <p:nvPr/>
            </p:nvSpPr>
            <p:spPr>
              <a:xfrm rot="-5400000">
                <a:off x="533025" y="32724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1" y="240"/>
                    </a:cubicBezTo>
                    <a:lnTo>
                      <a:pt x="190" y="464"/>
                    </a:lnTo>
                    <a:cubicBezTo>
                      <a:pt x="1" y="775"/>
                      <a:pt x="242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4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17" name="Google Shape;18417;p19"/>
              <p:cNvSpPr/>
              <p:nvPr/>
            </p:nvSpPr>
            <p:spPr>
              <a:xfrm rot="-5400000">
                <a:off x="552325" y="3215125"/>
                <a:ext cx="70375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2815" h="2411" extrusionOk="0">
                    <a:moveTo>
                      <a:pt x="1606" y="0"/>
                    </a:moveTo>
                    <a:cubicBezTo>
                      <a:pt x="536" y="0"/>
                      <a:pt x="1" y="1295"/>
                      <a:pt x="760" y="2054"/>
                    </a:cubicBezTo>
                    <a:cubicBezTo>
                      <a:pt x="1006" y="2301"/>
                      <a:pt x="1309" y="2411"/>
                      <a:pt x="1605" y="2411"/>
                    </a:cubicBezTo>
                    <a:cubicBezTo>
                      <a:pt x="2223" y="2411"/>
                      <a:pt x="2814" y="1932"/>
                      <a:pt x="2814" y="1209"/>
                    </a:cubicBezTo>
                    <a:cubicBezTo>
                      <a:pt x="2814" y="536"/>
                      <a:pt x="2262" y="0"/>
                      <a:pt x="16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18" name="Google Shape;18418;p19"/>
              <p:cNvSpPr/>
              <p:nvPr/>
            </p:nvSpPr>
            <p:spPr>
              <a:xfrm rot="-5400000">
                <a:off x="487263" y="3711263"/>
                <a:ext cx="200225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09" h="8026" extrusionOk="0">
                    <a:moveTo>
                      <a:pt x="7542" y="466"/>
                    </a:moveTo>
                    <a:lnTo>
                      <a:pt x="7542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08" y="8026"/>
                    </a:lnTo>
                    <a:lnTo>
                      <a:pt x="800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19" name="Google Shape;18419;p19"/>
              <p:cNvSpPr/>
              <p:nvPr/>
            </p:nvSpPr>
            <p:spPr>
              <a:xfrm rot="-5400000">
                <a:off x="523388" y="38194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682" y="1"/>
                    </a:moveTo>
                    <a:cubicBezTo>
                      <a:pt x="518" y="1"/>
                      <a:pt x="354" y="78"/>
                      <a:pt x="259" y="234"/>
                    </a:cubicBezTo>
                    <a:lnTo>
                      <a:pt x="139" y="458"/>
                    </a:lnTo>
                    <a:cubicBezTo>
                      <a:pt x="1" y="682"/>
                      <a:pt x="70" y="993"/>
                      <a:pt x="311" y="1114"/>
                    </a:cubicBezTo>
                    <a:lnTo>
                      <a:pt x="1071" y="1563"/>
                    </a:lnTo>
                    <a:lnTo>
                      <a:pt x="2262" y="2253"/>
                    </a:lnTo>
                    <a:lnTo>
                      <a:pt x="2124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20" name="Google Shape;18420;p19"/>
              <p:cNvSpPr/>
              <p:nvPr/>
            </p:nvSpPr>
            <p:spPr>
              <a:xfrm rot="-5400000">
                <a:off x="615200" y="379690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0" y="2331"/>
                      <a:pt x="242" y="2745"/>
                      <a:pt x="604" y="2745"/>
                    </a:cubicBezTo>
                    <a:lnTo>
                      <a:pt x="863" y="2745"/>
                    </a:lnTo>
                    <a:cubicBezTo>
                      <a:pt x="1139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21" name="Google Shape;18421;p19"/>
              <p:cNvSpPr/>
              <p:nvPr/>
            </p:nvSpPr>
            <p:spPr>
              <a:xfrm rot="-5400000">
                <a:off x="526100" y="379712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604" y="0"/>
                    </a:moveTo>
                    <a:cubicBezTo>
                      <a:pt x="242" y="0"/>
                      <a:pt x="0" y="397"/>
                      <a:pt x="190" y="725"/>
                    </a:cubicBezTo>
                    <a:lnTo>
                      <a:pt x="1208" y="2486"/>
                    </a:lnTo>
                    <a:lnTo>
                      <a:pt x="1346" y="2744"/>
                    </a:lnTo>
                    <a:lnTo>
                      <a:pt x="1346" y="483"/>
                    </a:lnTo>
                    <a:cubicBezTo>
                      <a:pt x="1346" y="207"/>
                      <a:pt x="1139" y="0"/>
                      <a:pt x="8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22" name="Google Shape;18422;p19"/>
              <p:cNvSpPr/>
              <p:nvPr/>
            </p:nvSpPr>
            <p:spPr>
              <a:xfrm rot="-5400000">
                <a:off x="615188" y="3757638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" y="1"/>
                    </a:moveTo>
                    <a:lnTo>
                      <a:pt x="1" y="2262"/>
                    </a:lnTo>
                    <a:cubicBezTo>
                      <a:pt x="1" y="2521"/>
                      <a:pt x="225" y="2745"/>
                      <a:pt x="484" y="2745"/>
                    </a:cubicBezTo>
                    <a:lnTo>
                      <a:pt x="743" y="2745"/>
                    </a:lnTo>
                    <a:cubicBezTo>
                      <a:pt x="1123" y="2745"/>
                      <a:pt x="1364" y="2331"/>
                      <a:pt x="1174" y="202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23" name="Google Shape;18423;p19"/>
              <p:cNvSpPr/>
              <p:nvPr/>
            </p:nvSpPr>
            <p:spPr>
              <a:xfrm rot="-5400000">
                <a:off x="568513" y="3749638"/>
                <a:ext cx="732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1" h="1198" extrusionOk="0">
                    <a:moveTo>
                      <a:pt x="0" y="0"/>
                    </a:moveTo>
                    <a:lnTo>
                      <a:pt x="1951" y="1139"/>
                    </a:lnTo>
                    <a:cubicBezTo>
                      <a:pt x="2029" y="1178"/>
                      <a:pt x="2112" y="1198"/>
                      <a:pt x="2194" y="1198"/>
                    </a:cubicBezTo>
                    <a:cubicBezTo>
                      <a:pt x="2366" y="1198"/>
                      <a:pt x="2530" y="1113"/>
                      <a:pt x="2624" y="949"/>
                    </a:cubicBezTo>
                    <a:lnTo>
                      <a:pt x="2745" y="742"/>
                    </a:lnTo>
                    <a:cubicBezTo>
                      <a:pt x="2931" y="421"/>
                      <a:pt x="2703" y="17"/>
                      <a:pt x="2336" y="17"/>
                    </a:cubicBezTo>
                    <a:cubicBezTo>
                      <a:pt x="2329" y="17"/>
                      <a:pt x="2321" y="17"/>
                      <a:pt x="2313" y="1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24" name="Google Shape;18424;p19"/>
              <p:cNvSpPr/>
              <p:nvPr/>
            </p:nvSpPr>
            <p:spPr>
              <a:xfrm rot="-5400000">
                <a:off x="594763" y="3747463"/>
                <a:ext cx="569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66" extrusionOk="0">
                    <a:moveTo>
                      <a:pt x="1" y="0"/>
                    </a:moveTo>
                    <a:lnTo>
                      <a:pt x="1174" y="2019"/>
                    </a:lnTo>
                    <a:cubicBezTo>
                      <a:pt x="1269" y="2183"/>
                      <a:pt x="1433" y="2265"/>
                      <a:pt x="1595" y="2265"/>
                    </a:cubicBezTo>
                    <a:cubicBezTo>
                      <a:pt x="1757" y="2265"/>
                      <a:pt x="1916" y="2183"/>
                      <a:pt x="2003" y="2019"/>
                    </a:cubicBezTo>
                    <a:lnTo>
                      <a:pt x="2141" y="1812"/>
                    </a:lnTo>
                    <a:cubicBezTo>
                      <a:pt x="2279" y="1571"/>
                      <a:pt x="2210" y="1260"/>
                      <a:pt x="1968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25" name="Google Shape;18425;p19"/>
              <p:cNvSpPr/>
              <p:nvPr/>
            </p:nvSpPr>
            <p:spPr>
              <a:xfrm rot="-5400000">
                <a:off x="568338" y="3843763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622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5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26" name="Google Shape;18426;p19"/>
              <p:cNvSpPr/>
              <p:nvPr/>
            </p:nvSpPr>
            <p:spPr>
              <a:xfrm rot="-5400000">
                <a:off x="594813" y="38194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2262" y="0"/>
                    </a:moveTo>
                    <a:lnTo>
                      <a:pt x="311" y="1139"/>
                    </a:lnTo>
                    <a:cubicBezTo>
                      <a:pt x="70" y="1260"/>
                      <a:pt x="1" y="1571"/>
                      <a:pt x="139" y="1795"/>
                    </a:cubicBezTo>
                    <a:lnTo>
                      <a:pt x="259" y="2019"/>
                    </a:lnTo>
                    <a:cubicBezTo>
                      <a:pt x="354" y="2175"/>
                      <a:pt x="518" y="2252"/>
                      <a:pt x="682" y="2252"/>
                    </a:cubicBezTo>
                    <a:cubicBezTo>
                      <a:pt x="846" y="2252"/>
                      <a:pt x="1010" y="2175"/>
                      <a:pt x="1105" y="2019"/>
                    </a:cubicBezTo>
                    <a:lnTo>
                      <a:pt x="226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27" name="Google Shape;18427;p19"/>
              <p:cNvSpPr/>
              <p:nvPr/>
            </p:nvSpPr>
            <p:spPr>
              <a:xfrm rot="-5400000">
                <a:off x="525913" y="3757688"/>
                <a:ext cx="340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2746" extrusionOk="0">
                    <a:moveTo>
                      <a:pt x="766" y="1"/>
                    </a:moveTo>
                    <a:cubicBezTo>
                      <a:pt x="758" y="1"/>
                      <a:pt x="751" y="1"/>
                      <a:pt x="743" y="1"/>
                    </a:cubicBezTo>
                    <a:lnTo>
                      <a:pt x="484" y="1"/>
                    </a:lnTo>
                    <a:cubicBezTo>
                      <a:pt x="208" y="1"/>
                      <a:pt x="1" y="225"/>
                      <a:pt x="1" y="484"/>
                    </a:cubicBezTo>
                    <a:lnTo>
                      <a:pt x="1" y="2745"/>
                    </a:lnTo>
                    <a:lnTo>
                      <a:pt x="156" y="2487"/>
                    </a:lnTo>
                    <a:lnTo>
                      <a:pt x="1174" y="726"/>
                    </a:lnTo>
                    <a:cubicBezTo>
                      <a:pt x="1360" y="405"/>
                      <a:pt x="1132" y="1"/>
                      <a:pt x="7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28" name="Google Shape;18428;p19"/>
              <p:cNvSpPr/>
              <p:nvPr/>
            </p:nvSpPr>
            <p:spPr>
              <a:xfrm rot="-5400000">
                <a:off x="532875" y="3749525"/>
                <a:ext cx="737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49" h="1189" extrusionOk="0">
                    <a:moveTo>
                      <a:pt x="2204" y="0"/>
                    </a:moveTo>
                    <a:cubicBezTo>
                      <a:pt x="2122" y="0"/>
                      <a:pt x="2041" y="21"/>
                      <a:pt x="1968" y="66"/>
                    </a:cubicBezTo>
                    <a:lnTo>
                      <a:pt x="380" y="981"/>
                    </a:lnTo>
                    <a:lnTo>
                      <a:pt x="0" y="1188"/>
                    </a:lnTo>
                    <a:lnTo>
                      <a:pt x="2331" y="1188"/>
                    </a:lnTo>
                    <a:cubicBezTo>
                      <a:pt x="2338" y="1188"/>
                      <a:pt x="2346" y="1188"/>
                      <a:pt x="2353" y="1188"/>
                    </a:cubicBezTo>
                    <a:cubicBezTo>
                      <a:pt x="2720" y="1188"/>
                      <a:pt x="2948" y="784"/>
                      <a:pt x="2762" y="463"/>
                    </a:cubicBezTo>
                    <a:lnTo>
                      <a:pt x="2624" y="256"/>
                    </a:lnTo>
                    <a:cubicBezTo>
                      <a:pt x="2542" y="92"/>
                      <a:pt x="2374" y="0"/>
                      <a:pt x="22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29" name="Google Shape;18429;p19"/>
              <p:cNvSpPr/>
              <p:nvPr/>
            </p:nvSpPr>
            <p:spPr>
              <a:xfrm rot="-5400000">
                <a:off x="523225" y="3747675"/>
                <a:ext cx="56975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49" extrusionOk="0">
                    <a:moveTo>
                      <a:pt x="1597" y="1"/>
                    </a:moveTo>
                    <a:cubicBezTo>
                      <a:pt x="1433" y="1"/>
                      <a:pt x="1269" y="83"/>
                      <a:pt x="1174" y="247"/>
                    </a:cubicBezTo>
                    <a:lnTo>
                      <a:pt x="156" y="2007"/>
                    </a:lnTo>
                    <a:lnTo>
                      <a:pt x="1" y="2249"/>
                    </a:lnTo>
                    <a:lnTo>
                      <a:pt x="380" y="2042"/>
                    </a:lnTo>
                    <a:lnTo>
                      <a:pt x="1968" y="1127"/>
                    </a:lnTo>
                    <a:cubicBezTo>
                      <a:pt x="2193" y="989"/>
                      <a:pt x="2279" y="696"/>
                      <a:pt x="2141" y="454"/>
                    </a:cubicBezTo>
                    <a:lnTo>
                      <a:pt x="2020" y="247"/>
                    </a:lnTo>
                    <a:cubicBezTo>
                      <a:pt x="1925" y="83"/>
                      <a:pt x="1761" y="1"/>
                      <a:pt x="1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30" name="Google Shape;18430;p19"/>
              <p:cNvSpPr/>
              <p:nvPr/>
            </p:nvSpPr>
            <p:spPr>
              <a:xfrm rot="-5400000">
                <a:off x="533013" y="3843763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2" y="240"/>
                    </a:cubicBezTo>
                    <a:lnTo>
                      <a:pt x="191" y="464"/>
                    </a:lnTo>
                    <a:cubicBezTo>
                      <a:pt x="1" y="775"/>
                      <a:pt x="225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5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31" name="Google Shape;18431;p19"/>
              <p:cNvSpPr/>
              <p:nvPr/>
            </p:nvSpPr>
            <p:spPr>
              <a:xfrm rot="-5400000">
                <a:off x="557375" y="37818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208" y="0"/>
                    </a:moveTo>
                    <a:cubicBezTo>
                      <a:pt x="535" y="0"/>
                      <a:pt x="0" y="536"/>
                      <a:pt x="0" y="1209"/>
                    </a:cubicBezTo>
                    <a:cubicBezTo>
                      <a:pt x="0" y="1865"/>
                      <a:pt x="535" y="2400"/>
                      <a:pt x="1208" y="2400"/>
                    </a:cubicBezTo>
                    <a:cubicBezTo>
                      <a:pt x="1864" y="2400"/>
                      <a:pt x="2399" y="1865"/>
                      <a:pt x="2399" y="1209"/>
                    </a:cubicBezTo>
                    <a:cubicBezTo>
                      <a:pt x="2399" y="536"/>
                      <a:pt x="1864" y="0"/>
                      <a:pt x="12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32" name="Google Shape;18432;p19"/>
              <p:cNvSpPr/>
              <p:nvPr/>
            </p:nvSpPr>
            <p:spPr>
              <a:xfrm rot="-5400000">
                <a:off x="487050" y="4282775"/>
                <a:ext cx="2006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83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33" name="Google Shape;18433;p19"/>
              <p:cNvSpPr/>
              <p:nvPr/>
            </p:nvSpPr>
            <p:spPr>
              <a:xfrm rot="-5400000">
                <a:off x="523388" y="43907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683" y="1"/>
                    </a:moveTo>
                    <a:cubicBezTo>
                      <a:pt x="519" y="1"/>
                      <a:pt x="355" y="78"/>
                      <a:pt x="260" y="234"/>
                    </a:cubicBezTo>
                    <a:lnTo>
                      <a:pt x="139" y="458"/>
                    </a:lnTo>
                    <a:cubicBezTo>
                      <a:pt x="1" y="682"/>
                      <a:pt x="70" y="993"/>
                      <a:pt x="312" y="1114"/>
                    </a:cubicBezTo>
                    <a:lnTo>
                      <a:pt x="1071" y="1563"/>
                    </a:lnTo>
                    <a:lnTo>
                      <a:pt x="2262" y="2253"/>
                    </a:lnTo>
                    <a:lnTo>
                      <a:pt x="2124" y="2011"/>
                    </a:lnTo>
                    <a:lnTo>
                      <a:pt x="1106" y="234"/>
                    </a:lnTo>
                    <a:cubicBezTo>
                      <a:pt x="1011" y="78"/>
                      <a:pt x="847" y="1"/>
                      <a:pt x="6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34" name="Google Shape;18434;p19"/>
              <p:cNvSpPr/>
              <p:nvPr/>
            </p:nvSpPr>
            <p:spPr>
              <a:xfrm rot="-5400000">
                <a:off x="615188" y="4368188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47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22" y="2745"/>
                    </a:cubicBezTo>
                    <a:lnTo>
                      <a:pt x="881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35" name="Google Shape;18435;p19"/>
              <p:cNvSpPr/>
              <p:nvPr/>
            </p:nvSpPr>
            <p:spPr>
              <a:xfrm rot="-5400000">
                <a:off x="526138" y="4368363"/>
                <a:ext cx="335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2746" extrusionOk="0">
                    <a:moveTo>
                      <a:pt x="595" y="1"/>
                    </a:moveTo>
                    <a:cubicBezTo>
                      <a:pt x="229" y="1"/>
                      <a:pt x="0" y="405"/>
                      <a:pt x="186" y="726"/>
                    </a:cubicBezTo>
                    <a:lnTo>
                      <a:pt x="1205" y="2487"/>
                    </a:lnTo>
                    <a:lnTo>
                      <a:pt x="1343" y="2745"/>
                    </a:lnTo>
                    <a:lnTo>
                      <a:pt x="1343" y="484"/>
                    </a:lnTo>
                    <a:cubicBezTo>
                      <a:pt x="1343" y="225"/>
                      <a:pt x="1136" y="1"/>
                      <a:pt x="877" y="1"/>
                    </a:cubicBezTo>
                    <a:lnTo>
                      <a:pt x="618" y="1"/>
                    </a:lnTo>
                    <a:cubicBezTo>
                      <a:pt x="610" y="1"/>
                      <a:pt x="603" y="1"/>
                      <a:pt x="5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36" name="Google Shape;18436;p19"/>
              <p:cNvSpPr/>
              <p:nvPr/>
            </p:nvSpPr>
            <p:spPr>
              <a:xfrm rot="-5400000">
                <a:off x="615413" y="43291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25" y="2745"/>
                      <a:pt x="483" y="2745"/>
                    </a:cubicBezTo>
                    <a:lnTo>
                      <a:pt x="742" y="2745"/>
                    </a:lnTo>
                    <a:cubicBezTo>
                      <a:pt x="1122" y="2745"/>
                      <a:pt x="1346" y="2331"/>
                      <a:pt x="1174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37" name="Google Shape;18437;p19"/>
              <p:cNvSpPr/>
              <p:nvPr/>
            </p:nvSpPr>
            <p:spPr>
              <a:xfrm rot="-5400000">
                <a:off x="568463" y="4320888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51" y="1139"/>
                    </a:lnTo>
                    <a:cubicBezTo>
                      <a:pt x="2029" y="1178"/>
                      <a:pt x="2113" y="1198"/>
                      <a:pt x="2194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45" y="742"/>
                    </a:lnTo>
                    <a:cubicBezTo>
                      <a:pt x="2935" y="414"/>
                      <a:pt x="2693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38" name="Google Shape;18438;p19"/>
              <p:cNvSpPr/>
              <p:nvPr/>
            </p:nvSpPr>
            <p:spPr>
              <a:xfrm rot="-5400000">
                <a:off x="594763" y="4318738"/>
                <a:ext cx="569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66" extrusionOk="0">
                    <a:moveTo>
                      <a:pt x="0" y="0"/>
                    </a:moveTo>
                    <a:lnTo>
                      <a:pt x="1174" y="2019"/>
                    </a:lnTo>
                    <a:cubicBezTo>
                      <a:pt x="1269" y="2183"/>
                      <a:pt x="1433" y="2265"/>
                      <a:pt x="1594" y="2265"/>
                    </a:cubicBezTo>
                    <a:cubicBezTo>
                      <a:pt x="1756" y="2265"/>
                      <a:pt x="1916" y="2183"/>
                      <a:pt x="2002" y="2019"/>
                    </a:cubicBezTo>
                    <a:lnTo>
                      <a:pt x="2140" y="1812"/>
                    </a:lnTo>
                    <a:cubicBezTo>
                      <a:pt x="2278" y="1571"/>
                      <a:pt x="2192" y="1260"/>
                      <a:pt x="1968" y="113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39" name="Google Shape;18439;p19"/>
              <p:cNvSpPr/>
              <p:nvPr/>
            </p:nvSpPr>
            <p:spPr>
              <a:xfrm rot="-5400000">
                <a:off x="568125" y="4415275"/>
                <a:ext cx="738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53" h="1189" extrusionOk="0">
                    <a:moveTo>
                      <a:pt x="622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6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40" name="Google Shape;18440;p19"/>
              <p:cNvSpPr/>
              <p:nvPr/>
            </p:nvSpPr>
            <p:spPr>
              <a:xfrm rot="-5400000">
                <a:off x="594813" y="43907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2262" y="0"/>
                    </a:moveTo>
                    <a:lnTo>
                      <a:pt x="312" y="1139"/>
                    </a:lnTo>
                    <a:cubicBezTo>
                      <a:pt x="70" y="1260"/>
                      <a:pt x="1" y="1571"/>
                      <a:pt x="139" y="1795"/>
                    </a:cubicBezTo>
                    <a:lnTo>
                      <a:pt x="260" y="2019"/>
                    </a:lnTo>
                    <a:cubicBezTo>
                      <a:pt x="355" y="2175"/>
                      <a:pt x="519" y="2252"/>
                      <a:pt x="683" y="2252"/>
                    </a:cubicBezTo>
                    <a:cubicBezTo>
                      <a:pt x="847" y="2252"/>
                      <a:pt x="1011" y="2175"/>
                      <a:pt x="1106" y="2019"/>
                    </a:cubicBezTo>
                    <a:lnTo>
                      <a:pt x="226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41" name="Google Shape;18441;p19"/>
              <p:cNvSpPr/>
              <p:nvPr/>
            </p:nvSpPr>
            <p:spPr>
              <a:xfrm rot="-5400000">
                <a:off x="526100" y="4329150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55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42" name="Google Shape;18442;p19"/>
              <p:cNvSpPr/>
              <p:nvPr/>
            </p:nvSpPr>
            <p:spPr>
              <a:xfrm rot="-5400000">
                <a:off x="533038" y="4321013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195" y="0"/>
                    </a:moveTo>
                    <a:cubicBezTo>
                      <a:pt x="2113" y="0"/>
                      <a:pt x="2029" y="21"/>
                      <a:pt x="1951" y="66"/>
                    </a:cubicBezTo>
                    <a:lnTo>
                      <a:pt x="381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693" y="1188"/>
                      <a:pt x="2935" y="791"/>
                      <a:pt x="2745" y="463"/>
                    </a:cubicBezTo>
                    <a:lnTo>
                      <a:pt x="2624" y="256"/>
                    </a:lnTo>
                    <a:cubicBezTo>
                      <a:pt x="2531" y="92"/>
                      <a:pt x="2367" y="0"/>
                      <a:pt x="21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43" name="Google Shape;18443;p19"/>
              <p:cNvSpPr/>
              <p:nvPr/>
            </p:nvSpPr>
            <p:spPr>
              <a:xfrm rot="-5400000">
                <a:off x="523225" y="4318950"/>
                <a:ext cx="56975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49" extrusionOk="0">
                    <a:moveTo>
                      <a:pt x="1594" y="1"/>
                    </a:moveTo>
                    <a:cubicBezTo>
                      <a:pt x="1433" y="1"/>
                      <a:pt x="1269" y="83"/>
                      <a:pt x="1174" y="247"/>
                    </a:cubicBezTo>
                    <a:lnTo>
                      <a:pt x="155" y="2007"/>
                    </a:lnTo>
                    <a:lnTo>
                      <a:pt x="0" y="2249"/>
                    </a:lnTo>
                    <a:lnTo>
                      <a:pt x="380" y="2042"/>
                    </a:lnTo>
                    <a:lnTo>
                      <a:pt x="1968" y="1127"/>
                    </a:lnTo>
                    <a:cubicBezTo>
                      <a:pt x="2192" y="989"/>
                      <a:pt x="2278" y="696"/>
                      <a:pt x="2140" y="454"/>
                    </a:cubicBezTo>
                    <a:lnTo>
                      <a:pt x="2002" y="247"/>
                    </a:lnTo>
                    <a:cubicBezTo>
                      <a:pt x="1916" y="83"/>
                      <a:pt x="1756" y="1"/>
                      <a:pt x="15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44" name="Google Shape;18444;p19"/>
              <p:cNvSpPr/>
              <p:nvPr/>
            </p:nvSpPr>
            <p:spPr>
              <a:xfrm rot="-5400000">
                <a:off x="532800" y="4415275"/>
                <a:ext cx="738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53" h="1189" extrusionOk="0">
                    <a:moveTo>
                      <a:pt x="755" y="0"/>
                    </a:moveTo>
                    <a:cubicBezTo>
                      <a:pt x="584" y="0"/>
                      <a:pt x="422" y="89"/>
                      <a:pt x="329" y="240"/>
                    </a:cubicBezTo>
                    <a:lnTo>
                      <a:pt x="208" y="464"/>
                    </a:lnTo>
                    <a:cubicBezTo>
                      <a:pt x="1" y="775"/>
                      <a:pt x="243" y="1189"/>
                      <a:pt x="622" y="1189"/>
                    </a:cubicBezTo>
                    <a:lnTo>
                      <a:pt x="2952" y="1189"/>
                    </a:lnTo>
                    <a:lnTo>
                      <a:pt x="1761" y="516"/>
                    </a:lnTo>
                    <a:lnTo>
                      <a:pt x="1002" y="67"/>
                    </a:lnTo>
                    <a:cubicBezTo>
                      <a:pt x="923" y="22"/>
                      <a:pt x="838" y="0"/>
                      <a:pt x="7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45" name="Google Shape;18445;p19"/>
              <p:cNvSpPr/>
              <p:nvPr/>
            </p:nvSpPr>
            <p:spPr>
              <a:xfrm rot="-5400000">
                <a:off x="557375" y="43531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209" y="0"/>
                    </a:moveTo>
                    <a:cubicBezTo>
                      <a:pt x="535" y="0"/>
                      <a:pt x="0" y="536"/>
                      <a:pt x="0" y="1209"/>
                    </a:cubicBezTo>
                    <a:cubicBezTo>
                      <a:pt x="0" y="1865"/>
                      <a:pt x="535" y="2400"/>
                      <a:pt x="1209" y="2400"/>
                    </a:cubicBezTo>
                    <a:cubicBezTo>
                      <a:pt x="1864" y="2400"/>
                      <a:pt x="2399" y="1865"/>
                      <a:pt x="2399" y="1209"/>
                    </a:cubicBezTo>
                    <a:cubicBezTo>
                      <a:pt x="2399" y="536"/>
                      <a:pt x="1864" y="0"/>
                      <a:pt x="120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46" name="Google Shape;18446;p19"/>
              <p:cNvSpPr/>
              <p:nvPr/>
            </p:nvSpPr>
            <p:spPr>
              <a:xfrm rot="-5400000">
                <a:off x="487050" y="1997175"/>
                <a:ext cx="2006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47" name="Google Shape;18447;p19"/>
              <p:cNvSpPr/>
              <p:nvPr/>
            </p:nvSpPr>
            <p:spPr>
              <a:xfrm rot="-5400000">
                <a:off x="523175" y="2105375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685" y="1"/>
                    </a:moveTo>
                    <a:cubicBezTo>
                      <a:pt x="523" y="1"/>
                      <a:pt x="363" y="78"/>
                      <a:pt x="277" y="234"/>
                    </a:cubicBezTo>
                    <a:lnTo>
                      <a:pt x="139" y="458"/>
                    </a:lnTo>
                    <a:cubicBezTo>
                      <a:pt x="1" y="682"/>
                      <a:pt x="87" y="976"/>
                      <a:pt x="311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124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48" name="Google Shape;18448;p19"/>
              <p:cNvSpPr/>
              <p:nvPr/>
            </p:nvSpPr>
            <p:spPr>
              <a:xfrm rot="-5400000">
                <a:off x="615200" y="208260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05" y="2745"/>
                    </a:cubicBezTo>
                    <a:lnTo>
                      <a:pt x="863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49" name="Google Shape;18449;p19"/>
              <p:cNvSpPr/>
              <p:nvPr/>
            </p:nvSpPr>
            <p:spPr>
              <a:xfrm rot="-5400000">
                <a:off x="526100" y="208282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605" y="0"/>
                    </a:moveTo>
                    <a:cubicBezTo>
                      <a:pt x="225" y="0"/>
                      <a:pt x="1" y="397"/>
                      <a:pt x="173" y="725"/>
                    </a:cubicBezTo>
                    <a:lnTo>
                      <a:pt x="1209" y="2486"/>
                    </a:lnTo>
                    <a:lnTo>
                      <a:pt x="1347" y="2744"/>
                    </a:lnTo>
                    <a:lnTo>
                      <a:pt x="1347" y="483"/>
                    </a:lnTo>
                    <a:cubicBezTo>
                      <a:pt x="1347" y="207"/>
                      <a:pt x="1122" y="0"/>
                      <a:pt x="8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50" name="Google Shape;18450;p19"/>
              <p:cNvSpPr/>
              <p:nvPr/>
            </p:nvSpPr>
            <p:spPr>
              <a:xfrm rot="-5400000">
                <a:off x="615413" y="20435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07" y="2745"/>
                      <a:pt x="483" y="2745"/>
                    </a:cubicBezTo>
                    <a:lnTo>
                      <a:pt x="742" y="2745"/>
                    </a:lnTo>
                    <a:cubicBezTo>
                      <a:pt x="1105" y="2745"/>
                      <a:pt x="1346" y="2331"/>
                      <a:pt x="1157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51" name="Google Shape;18451;p19"/>
              <p:cNvSpPr/>
              <p:nvPr/>
            </p:nvSpPr>
            <p:spPr>
              <a:xfrm rot="-5400000">
                <a:off x="568463" y="2035713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68" y="1139"/>
                    </a:lnTo>
                    <a:cubicBezTo>
                      <a:pt x="2041" y="1178"/>
                      <a:pt x="2120" y="1198"/>
                      <a:pt x="2200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62" y="742"/>
                    </a:lnTo>
                    <a:cubicBezTo>
                      <a:pt x="2935" y="414"/>
                      <a:pt x="2710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52" name="Google Shape;18452;p19"/>
              <p:cNvSpPr/>
              <p:nvPr/>
            </p:nvSpPr>
            <p:spPr>
              <a:xfrm rot="-5400000">
                <a:off x="594750" y="2033150"/>
                <a:ext cx="5700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66" extrusionOk="0">
                    <a:moveTo>
                      <a:pt x="1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8" y="2183"/>
                      <a:pt x="2003" y="2019"/>
                    </a:cubicBezTo>
                    <a:lnTo>
                      <a:pt x="2141" y="1812"/>
                    </a:lnTo>
                    <a:cubicBezTo>
                      <a:pt x="2279" y="1571"/>
                      <a:pt x="2193" y="1260"/>
                      <a:pt x="1951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53" name="Google Shape;18453;p19"/>
              <p:cNvSpPr/>
              <p:nvPr/>
            </p:nvSpPr>
            <p:spPr>
              <a:xfrm rot="-5400000">
                <a:off x="568338" y="2129888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605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6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54" name="Google Shape;18454;p19"/>
              <p:cNvSpPr/>
              <p:nvPr/>
            </p:nvSpPr>
            <p:spPr>
              <a:xfrm rot="-5400000">
                <a:off x="594600" y="2105375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2279" y="0"/>
                    </a:moveTo>
                    <a:lnTo>
                      <a:pt x="329" y="1139"/>
                    </a:lnTo>
                    <a:cubicBezTo>
                      <a:pt x="87" y="1260"/>
                      <a:pt x="1" y="1571"/>
                      <a:pt x="139" y="1795"/>
                    </a:cubicBezTo>
                    <a:lnTo>
                      <a:pt x="277" y="2019"/>
                    </a:lnTo>
                    <a:cubicBezTo>
                      <a:pt x="372" y="2175"/>
                      <a:pt x="536" y="2252"/>
                      <a:pt x="697" y="2252"/>
                    </a:cubicBezTo>
                    <a:cubicBezTo>
                      <a:pt x="859" y="2252"/>
                      <a:pt x="1019" y="2175"/>
                      <a:pt x="1105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55" name="Google Shape;18455;p19"/>
              <p:cNvSpPr/>
              <p:nvPr/>
            </p:nvSpPr>
            <p:spPr>
              <a:xfrm rot="-5400000">
                <a:off x="526100" y="2043550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38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56" name="Google Shape;18456;p19"/>
              <p:cNvSpPr/>
              <p:nvPr/>
            </p:nvSpPr>
            <p:spPr>
              <a:xfrm rot="-5400000">
                <a:off x="533038" y="2035838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200" y="0"/>
                    </a:moveTo>
                    <a:cubicBezTo>
                      <a:pt x="2121" y="0"/>
                      <a:pt x="2041" y="21"/>
                      <a:pt x="1968" y="66"/>
                    </a:cubicBezTo>
                    <a:lnTo>
                      <a:pt x="380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710" y="1188"/>
                      <a:pt x="2935" y="791"/>
                      <a:pt x="2762" y="463"/>
                    </a:cubicBezTo>
                    <a:lnTo>
                      <a:pt x="2624" y="256"/>
                    </a:lnTo>
                    <a:cubicBezTo>
                      <a:pt x="2531" y="92"/>
                      <a:pt x="2366" y="0"/>
                      <a:pt x="2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57" name="Google Shape;18457;p19"/>
              <p:cNvSpPr/>
              <p:nvPr/>
            </p:nvSpPr>
            <p:spPr>
              <a:xfrm rot="-5400000">
                <a:off x="523438" y="2033588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9" y="2007"/>
                    </a:lnTo>
                    <a:lnTo>
                      <a:pt x="1" y="2249"/>
                    </a:lnTo>
                    <a:lnTo>
                      <a:pt x="381" y="2042"/>
                    </a:lnTo>
                    <a:lnTo>
                      <a:pt x="1951" y="1127"/>
                    </a:lnTo>
                    <a:cubicBezTo>
                      <a:pt x="2193" y="989"/>
                      <a:pt x="2262" y="696"/>
                      <a:pt x="2124" y="454"/>
                    </a:cubicBezTo>
                    <a:lnTo>
                      <a:pt x="2003" y="247"/>
                    </a:lnTo>
                    <a:cubicBezTo>
                      <a:pt x="1908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58" name="Google Shape;18458;p19"/>
              <p:cNvSpPr/>
              <p:nvPr/>
            </p:nvSpPr>
            <p:spPr>
              <a:xfrm rot="-5400000">
                <a:off x="533013" y="2129888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2" y="240"/>
                    </a:cubicBezTo>
                    <a:lnTo>
                      <a:pt x="191" y="464"/>
                    </a:lnTo>
                    <a:cubicBezTo>
                      <a:pt x="1" y="775"/>
                      <a:pt x="225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5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59" name="Google Shape;18459;p19"/>
              <p:cNvSpPr/>
              <p:nvPr/>
            </p:nvSpPr>
            <p:spPr>
              <a:xfrm rot="-5400000">
                <a:off x="552338" y="2072538"/>
                <a:ext cx="70350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2814" h="2411" extrusionOk="0">
                    <a:moveTo>
                      <a:pt x="1605" y="0"/>
                    </a:moveTo>
                    <a:cubicBezTo>
                      <a:pt x="535" y="0"/>
                      <a:pt x="0" y="1295"/>
                      <a:pt x="760" y="2054"/>
                    </a:cubicBezTo>
                    <a:cubicBezTo>
                      <a:pt x="1006" y="2301"/>
                      <a:pt x="1308" y="2411"/>
                      <a:pt x="1604" y="2411"/>
                    </a:cubicBezTo>
                    <a:cubicBezTo>
                      <a:pt x="2222" y="2411"/>
                      <a:pt x="2813" y="1932"/>
                      <a:pt x="2813" y="1209"/>
                    </a:cubicBezTo>
                    <a:cubicBezTo>
                      <a:pt x="2813" y="536"/>
                      <a:pt x="2261" y="0"/>
                      <a:pt x="16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60" name="Google Shape;18460;p19"/>
              <p:cNvSpPr/>
              <p:nvPr/>
            </p:nvSpPr>
            <p:spPr>
              <a:xfrm rot="-5400000">
                <a:off x="510888" y="2963813"/>
                <a:ext cx="67775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702" extrusionOk="0">
                    <a:moveTo>
                      <a:pt x="812" y="0"/>
                    </a:moveTo>
                    <a:cubicBezTo>
                      <a:pt x="618" y="0"/>
                      <a:pt x="423" y="95"/>
                      <a:pt x="311" y="285"/>
                    </a:cubicBezTo>
                    <a:lnTo>
                      <a:pt x="156" y="561"/>
                    </a:lnTo>
                    <a:cubicBezTo>
                      <a:pt x="1" y="837"/>
                      <a:pt x="87" y="1182"/>
                      <a:pt x="380" y="1338"/>
                    </a:cubicBezTo>
                    <a:lnTo>
                      <a:pt x="1295" y="1873"/>
                    </a:lnTo>
                    <a:lnTo>
                      <a:pt x="2710" y="2701"/>
                    </a:lnTo>
                    <a:lnTo>
                      <a:pt x="2710" y="2701"/>
                    </a:lnTo>
                    <a:lnTo>
                      <a:pt x="2538" y="2408"/>
                    </a:lnTo>
                    <a:lnTo>
                      <a:pt x="1312" y="285"/>
                    </a:lnTo>
                    <a:cubicBezTo>
                      <a:pt x="1200" y="95"/>
                      <a:pt x="1006" y="0"/>
                      <a:pt x="8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61" name="Google Shape;18461;p19"/>
              <p:cNvSpPr/>
              <p:nvPr/>
            </p:nvSpPr>
            <p:spPr>
              <a:xfrm rot="-5400000">
                <a:off x="620588" y="29367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1606" y="1"/>
                    </a:moveTo>
                    <a:lnTo>
                      <a:pt x="208" y="2417"/>
                    </a:lnTo>
                    <a:cubicBezTo>
                      <a:pt x="1" y="2797"/>
                      <a:pt x="277" y="3280"/>
                      <a:pt x="726" y="3280"/>
                    </a:cubicBezTo>
                    <a:lnTo>
                      <a:pt x="1019" y="3280"/>
                    </a:lnTo>
                    <a:cubicBezTo>
                      <a:pt x="1347" y="3280"/>
                      <a:pt x="1606" y="3021"/>
                      <a:pt x="1606" y="2711"/>
                    </a:cubicBezTo>
                    <a:lnTo>
                      <a:pt x="160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62" name="Google Shape;18462;p19"/>
              <p:cNvSpPr/>
              <p:nvPr/>
            </p:nvSpPr>
            <p:spPr>
              <a:xfrm rot="-5400000">
                <a:off x="514013" y="293716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725" y="1"/>
                    </a:moveTo>
                    <a:cubicBezTo>
                      <a:pt x="277" y="1"/>
                      <a:pt x="1" y="484"/>
                      <a:pt x="225" y="864"/>
                    </a:cubicBezTo>
                    <a:lnTo>
                      <a:pt x="1450" y="2969"/>
                    </a:lnTo>
                    <a:lnTo>
                      <a:pt x="1606" y="3280"/>
                    </a:lnTo>
                    <a:lnTo>
                      <a:pt x="1606" y="588"/>
                    </a:lnTo>
                    <a:cubicBezTo>
                      <a:pt x="1606" y="260"/>
                      <a:pt x="1347" y="1"/>
                      <a:pt x="10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63" name="Google Shape;18463;p19"/>
              <p:cNvSpPr/>
              <p:nvPr/>
            </p:nvSpPr>
            <p:spPr>
              <a:xfrm rot="-5400000">
                <a:off x="620575" y="2889700"/>
                <a:ext cx="40600" cy="8245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3298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60" y="3298"/>
                      <a:pt x="570" y="3298"/>
                    </a:cubicBezTo>
                    <a:lnTo>
                      <a:pt x="881" y="3298"/>
                    </a:lnTo>
                    <a:cubicBezTo>
                      <a:pt x="1330" y="3298"/>
                      <a:pt x="1623" y="2814"/>
                      <a:pt x="1399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64" name="Google Shape;18464;p19"/>
              <p:cNvSpPr/>
              <p:nvPr/>
            </p:nvSpPr>
            <p:spPr>
              <a:xfrm rot="-5400000">
                <a:off x="564763" y="2880388"/>
                <a:ext cx="876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7" extrusionOk="0">
                    <a:moveTo>
                      <a:pt x="0" y="0"/>
                    </a:moveTo>
                    <a:lnTo>
                      <a:pt x="2330" y="1364"/>
                    </a:lnTo>
                    <a:cubicBezTo>
                      <a:pt x="2418" y="1413"/>
                      <a:pt x="2514" y="1436"/>
                      <a:pt x="2609" y="1436"/>
                    </a:cubicBezTo>
                    <a:cubicBezTo>
                      <a:pt x="2815" y="1436"/>
                      <a:pt x="3018" y="1328"/>
                      <a:pt x="3124" y="1140"/>
                    </a:cubicBezTo>
                    <a:lnTo>
                      <a:pt x="3280" y="863"/>
                    </a:lnTo>
                    <a:cubicBezTo>
                      <a:pt x="3504" y="484"/>
                      <a:pt x="3228" y="18"/>
                      <a:pt x="27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65" name="Google Shape;18465;p19"/>
              <p:cNvSpPr/>
              <p:nvPr/>
            </p:nvSpPr>
            <p:spPr>
              <a:xfrm rot="-5400000">
                <a:off x="596325" y="2878175"/>
                <a:ext cx="677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684" extrusionOk="0">
                    <a:moveTo>
                      <a:pt x="0" y="0"/>
                    </a:moveTo>
                    <a:lnTo>
                      <a:pt x="1398" y="2399"/>
                    </a:lnTo>
                    <a:cubicBezTo>
                      <a:pt x="1510" y="2589"/>
                      <a:pt x="1705" y="2684"/>
                      <a:pt x="1899" y="2684"/>
                    </a:cubicBezTo>
                    <a:cubicBezTo>
                      <a:pt x="2093" y="2684"/>
                      <a:pt x="2287" y="2589"/>
                      <a:pt x="2399" y="2399"/>
                    </a:cubicBezTo>
                    <a:lnTo>
                      <a:pt x="2555" y="2140"/>
                    </a:lnTo>
                    <a:cubicBezTo>
                      <a:pt x="2710" y="1864"/>
                      <a:pt x="2624" y="1502"/>
                      <a:pt x="2348" y="134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66" name="Google Shape;18466;p19"/>
              <p:cNvSpPr/>
              <p:nvPr/>
            </p:nvSpPr>
            <p:spPr>
              <a:xfrm rot="-5400000">
                <a:off x="564750" y="2993000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725" y="0"/>
                    </a:moveTo>
                    <a:cubicBezTo>
                      <a:pt x="277" y="18"/>
                      <a:pt x="1" y="484"/>
                      <a:pt x="225" y="863"/>
                    </a:cubicBezTo>
                    <a:lnTo>
                      <a:pt x="380" y="1140"/>
                    </a:lnTo>
                    <a:cubicBezTo>
                      <a:pt x="486" y="1328"/>
                      <a:pt x="689" y="1436"/>
                      <a:pt x="895" y="1436"/>
                    </a:cubicBezTo>
                    <a:cubicBezTo>
                      <a:pt x="991" y="1436"/>
                      <a:pt x="1087" y="1413"/>
                      <a:pt x="1174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67" name="Google Shape;18467;p19"/>
              <p:cNvSpPr/>
              <p:nvPr/>
            </p:nvSpPr>
            <p:spPr>
              <a:xfrm rot="-5400000">
                <a:off x="596263" y="2964088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7" y="0"/>
                    </a:moveTo>
                    <a:lnTo>
                      <a:pt x="380" y="1346"/>
                    </a:lnTo>
                    <a:cubicBezTo>
                      <a:pt x="104" y="1502"/>
                      <a:pt x="0" y="1864"/>
                      <a:pt x="173" y="2140"/>
                    </a:cubicBezTo>
                    <a:lnTo>
                      <a:pt x="328" y="2399"/>
                    </a:lnTo>
                    <a:cubicBezTo>
                      <a:pt x="432" y="2598"/>
                      <a:pt x="626" y="2697"/>
                      <a:pt x="822" y="2697"/>
                    </a:cubicBezTo>
                    <a:cubicBezTo>
                      <a:pt x="1019" y="2697"/>
                      <a:pt x="1217" y="2598"/>
                      <a:pt x="1329" y="2399"/>
                    </a:cubicBez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68" name="Google Shape;18468;p19"/>
              <p:cNvSpPr/>
              <p:nvPr/>
            </p:nvSpPr>
            <p:spPr>
              <a:xfrm rot="-5400000">
                <a:off x="514013" y="28901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570" y="1"/>
                    </a:moveTo>
                    <a:cubicBezTo>
                      <a:pt x="260" y="1"/>
                      <a:pt x="1" y="260"/>
                      <a:pt x="1" y="588"/>
                    </a:cubicBezTo>
                    <a:lnTo>
                      <a:pt x="1" y="3280"/>
                    </a:lnTo>
                    <a:lnTo>
                      <a:pt x="173" y="2987"/>
                    </a:lnTo>
                    <a:lnTo>
                      <a:pt x="1399" y="864"/>
                    </a:lnTo>
                    <a:cubicBezTo>
                      <a:pt x="1606" y="484"/>
                      <a:pt x="1330" y="1"/>
                      <a:pt x="8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69" name="Google Shape;18469;p19"/>
              <p:cNvSpPr/>
              <p:nvPr/>
            </p:nvSpPr>
            <p:spPr>
              <a:xfrm rot="-5400000">
                <a:off x="522550" y="2880550"/>
                <a:ext cx="87600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24" extrusionOk="0">
                    <a:moveTo>
                      <a:pt x="2642" y="1"/>
                    </a:moveTo>
                    <a:cubicBezTo>
                      <a:pt x="2541" y="1"/>
                      <a:pt x="2440" y="26"/>
                      <a:pt x="2348" y="77"/>
                    </a:cubicBezTo>
                    <a:lnTo>
                      <a:pt x="466" y="1165"/>
                    </a:lnTo>
                    <a:lnTo>
                      <a:pt x="0" y="1424"/>
                    </a:lnTo>
                    <a:lnTo>
                      <a:pt x="2796" y="1424"/>
                    </a:lnTo>
                    <a:cubicBezTo>
                      <a:pt x="3228" y="1424"/>
                      <a:pt x="3504" y="940"/>
                      <a:pt x="3297" y="561"/>
                    </a:cubicBezTo>
                    <a:lnTo>
                      <a:pt x="3142" y="284"/>
                    </a:lnTo>
                    <a:cubicBezTo>
                      <a:pt x="3038" y="100"/>
                      <a:pt x="2842" y="1"/>
                      <a:pt x="264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70" name="Google Shape;18470;p19"/>
              <p:cNvSpPr/>
              <p:nvPr/>
            </p:nvSpPr>
            <p:spPr>
              <a:xfrm rot="-5400000">
                <a:off x="510950" y="2878000"/>
                <a:ext cx="67750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698" extrusionOk="0">
                    <a:moveTo>
                      <a:pt x="1890" y="0"/>
                    </a:moveTo>
                    <a:cubicBezTo>
                      <a:pt x="1692" y="0"/>
                      <a:pt x="1493" y="100"/>
                      <a:pt x="1381" y="298"/>
                    </a:cubicBezTo>
                    <a:lnTo>
                      <a:pt x="173" y="2404"/>
                    </a:lnTo>
                    <a:lnTo>
                      <a:pt x="0" y="2697"/>
                    </a:lnTo>
                    <a:lnTo>
                      <a:pt x="449" y="2438"/>
                    </a:lnTo>
                    <a:lnTo>
                      <a:pt x="2330" y="1351"/>
                    </a:lnTo>
                    <a:cubicBezTo>
                      <a:pt x="2606" y="1196"/>
                      <a:pt x="2710" y="833"/>
                      <a:pt x="2555" y="557"/>
                    </a:cubicBezTo>
                    <a:lnTo>
                      <a:pt x="2399" y="298"/>
                    </a:lnTo>
                    <a:cubicBezTo>
                      <a:pt x="2287" y="100"/>
                      <a:pt x="2089" y="0"/>
                      <a:pt x="189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71" name="Google Shape;18471;p19"/>
              <p:cNvSpPr/>
              <p:nvPr/>
            </p:nvSpPr>
            <p:spPr>
              <a:xfrm rot="-5400000">
                <a:off x="522438" y="2993063"/>
                <a:ext cx="87625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2" extrusionOk="0">
                    <a:moveTo>
                      <a:pt x="880" y="1"/>
                    </a:moveTo>
                    <a:cubicBezTo>
                      <a:pt x="679" y="1"/>
                      <a:pt x="484" y="108"/>
                      <a:pt x="380" y="292"/>
                    </a:cubicBezTo>
                    <a:lnTo>
                      <a:pt x="225" y="569"/>
                    </a:lnTo>
                    <a:cubicBezTo>
                      <a:pt x="1" y="948"/>
                      <a:pt x="277" y="1432"/>
                      <a:pt x="725" y="1432"/>
                    </a:cubicBezTo>
                    <a:lnTo>
                      <a:pt x="3504" y="1432"/>
                    </a:lnTo>
                    <a:lnTo>
                      <a:pt x="2089" y="603"/>
                    </a:lnTo>
                    <a:lnTo>
                      <a:pt x="1174" y="85"/>
                    </a:lnTo>
                    <a:cubicBezTo>
                      <a:pt x="1082" y="28"/>
                      <a:pt x="981" y="1"/>
                      <a:pt x="8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72" name="Google Shape;18472;p19"/>
              <p:cNvSpPr/>
              <p:nvPr/>
            </p:nvSpPr>
            <p:spPr>
              <a:xfrm rot="-5400000">
                <a:off x="545713" y="2924888"/>
                <a:ext cx="83750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50" h="2865" extrusionOk="0">
                    <a:moveTo>
                      <a:pt x="1917" y="0"/>
                    </a:moveTo>
                    <a:cubicBezTo>
                      <a:pt x="640" y="0"/>
                      <a:pt x="1" y="1536"/>
                      <a:pt x="898" y="2434"/>
                    </a:cubicBezTo>
                    <a:cubicBezTo>
                      <a:pt x="1196" y="2732"/>
                      <a:pt x="1560" y="2865"/>
                      <a:pt x="1915" y="2865"/>
                    </a:cubicBezTo>
                    <a:cubicBezTo>
                      <a:pt x="2651" y="2865"/>
                      <a:pt x="3349" y="2294"/>
                      <a:pt x="3349" y="1433"/>
                    </a:cubicBezTo>
                    <a:cubicBezTo>
                      <a:pt x="3349" y="639"/>
                      <a:pt x="2711" y="0"/>
                      <a:pt x="19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73" name="Google Shape;18473;p19"/>
              <p:cNvSpPr/>
              <p:nvPr/>
            </p:nvSpPr>
            <p:spPr>
              <a:xfrm rot="-5400000">
                <a:off x="510888" y="3535113"/>
                <a:ext cx="67775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702" extrusionOk="0">
                    <a:moveTo>
                      <a:pt x="812" y="0"/>
                    </a:moveTo>
                    <a:cubicBezTo>
                      <a:pt x="618" y="0"/>
                      <a:pt x="424" y="95"/>
                      <a:pt x="312" y="285"/>
                    </a:cubicBezTo>
                    <a:lnTo>
                      <a:pt x="156" y="561"/>
                    </a:lnTo>
                    <a:cubicBezTo>
                      <a:pt x="1" y="837"/>
                      <a:pt x="87" y="1182"/>
                      <a:pt x="381" y="1338"/>
                    </a:cubicBezTo>
                    <a:lnTo>
                      <a:pt x="1295" y="1873"/>
                    </a:lnTo>
                    <a:lnTo>
                      <a:pt x="2711" y="2701"/>
                    </a:lnTo>
                    <a:lnTo>
                      <a:pt x="2711" y="2701"/>
                    </a:lnTo>
                    <a:lnTo>
                      <a:pt x="2538" y="2408"/>
                    </a:lnTo>
                    <a:lnTo>
                      <a:pt x="1313" y="285"/>
                    </a:lnTo>
                    <a:cubicBezTo>
                      <a:pt x="1200" y="95"/>
                      <a:pt x="1006" y="0"/>
                      <a:pt x="8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74" name="Google Shape;18474;p19"/>
              <p:cNvSpPr/>
              <p:nvPr/>
            </p:nvSpPr>
            <p:spPr>
              <a:xfrm rot="-5400000">
                <a:off x="620575" y="3508450"/>
                <a:ext cx="401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7" h="3281" extrusionOk="0">
                    <a:moveTo>
                      <a:pt x="1606" y="1"/>
                    </a:moveTo>
                    <a:lnTo>
                      <a:pt x="208" y="2417"/>
                    </a:lnTo>
                    <a:cubicBezTo>
                      <a:pt x="1" y="2797"/>
                      <a:pt x="277" y="3280"/>
                      <a:pt x="709" y="3280"/>
                    </a:cubicBezTo>
                    <a:lnTo>
                      <a:pt x="1019" y="3280"/>
                    </a:lnTo>
                    <a:cubicBezTo>
                      <a:pt x="1347" y="3280"/>
                      <a:pt x="1606" y="3021"/>
                      <a:pt x="1606" y="2711"/>
                    </a:cubicBezTo>
                    <a:lnTo>
                      <a:pt x="160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75" name="Google Shape;18475;p19"/>
              <p:cNvSpPr/>
              <p:nvPr/>
            </p:nvSpPr>
            <p:spPr>
              <a:xfrm rot="-5400000">
                <a:off x="514000" y="3508450"/>
                <a:ext cx="401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7" h="3281" extrusionOk="0">
                    <a:moveTo>
                      <a:pt x="726" y="1"/>
                    </a:moveTo>
                    <a:cubicBezTo>
                      <a:pt x="277" y="1"/>
                      <a:pt x="1" y="484"/>
                      <a:pt x="225" y="864"/>
                    </a:cubicBezTo>
                    <a:lnTo>
                      <a:pt x="1433" y="2969"/>
                    </a:lnTo>
                    <a:lnTo>
                      <a:pt x="1606" y="3280"/>
                    </a:lnTo>
                    <a:lnTo>
                      <a:pt x="1606" y="588"/>
                    </a:lnTo>
                    <a:cubicBezTo>
                      <a:pt x="1606" y="260"/>
                      <a:pt x="1347" y="1"/>
                      <a:pt x="10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76" name="Google Shape;18476;p19"/>
              <p:cNvSpPr/>
              <p:nvPr/>
            </p:nvSpPr>
            <p:spPr>
              <a:xfrm rot="-5400000">
                <a:off x="620800" y="3461200"/>
                <a:ext cx="40150" cy="82450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98" extrusionOk="0">
                    <a:moveTo>
                      <a:pt x="0" y="1"/>
                    </a:moveTo>
                    <a:lnTo>
                      <a:pt x="0" y="2711"/>
                    </a:lnTo>
                    <a:cubicBezTo>
                      <a:pt x="0" y="3039"/>
                      <a:pt x="259" y="3298"/>
                      <a:pt x="570" y="3298"/>
                    </a:cubicBezTo>
                    <a:lnTo>
                      <a:pt x="880" y="3298"/>
                    </a:lnTo>
                    <a:cubicBezTo>
                      <a:pt x="1329" y="3298"/>
                      <a:pt x="1605" y="2814"/>
                      <a:pt x="1381" y="241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77" name="Google Shape;18477;p19"/>
              <p:cNvSpPr/>
              <p:nvPr/>
            </p:nvSpPr>
            <p:spPr>
              <a:xfrm rot="-5400000">
                <a:off x="564750" y="3451675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1" y="0"/>
                    </a:moveTo>
                    <a:lnTo>
                      <a:pt x="2331" y="1364"/>
                    </a:lnTo>
                    <a:cubicBezTo>
                      <a:pt x="2418" y="1413"/>
                      <a:pt x="2514" y="1436"/>
                      <a:pt x="2610" y="1436"/>
                    </a:cubicBezTo>
                    <a:cubicBezTo>
                      <a:pt x="2816" y="1436"/>
                      <a:pt x="3018" y="1328"/>
                      <a:pt x="3125" y="1140"/>
                    </a:cubicBezTo>
                    <a:lnTo>
                      <a:pt x="3280" y="863"/>
                    </a:lnTo>
                    <a:cubicBezTo>
                      <a:pt x="3504" y="484"/>
                      <a:pt x="3228" y="18"/>
                      <a:pt x="27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78" name="Google Shape;18478;p19"/>
              <p:cNvSpPr/>
              <p:nvPr/>
            </p:nvSpPr>
            <p:spPr>
              <a:xfrm rot="-5400000">
                <a:off x="596313" y="3449463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11" y="2589"/>
                      <a:pt x="1705" y="2684"/>
                      <a:pt x="1899" y="2684"/>
                    </a:cubicBezTo>
                    <a:cubicBezTo>
                      <a:pt x="2093" y="2684"/>
                      <a:pt x="2287" y="2589"/>
                      <a:pt x="2400" y="2399"/>
                    </a:cubicBezTo>
                    <a:lnTo>
                      <a:pt x="2555" y="2140"/>
                    </a:lnTo>
                    <a:cubicBezTo>
                      <a:pt x="2710" y="1864"/>
                      <a:pt x="2607" y="1502"/>
                      <a:pt x="2348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79" name="Google Shape;18479;p19"/>
              <p:cNvSpPr/>
              <p:nvPr/>
            </p:nvSpPr>
            <p:spPr>
              <a:xfrm rot="-5400000">
                <a:off x="564750" y="3564300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726" y="0"/>
                    </a:moveTo>
                    <a:cubicBezTo>
                      <a:pt x="277" y="18"/>
                      <a:pt x="1" y="484"/>
                      <a:pt x="225" y="863"/>
                    </a:cubicBezTo>
                    <a:lnTo>
                      <a:pt x="381" y="1140"/>
                    </a:lnTo>
                    <a:cubicBezTo>
                      <a:pt x="487" y="1328"/>
                      <a:pt x="690" y="1436"/>
                      <a:pt x="896" y="1436"/>
                    </a:cubicBezTo>
                    <a:cubicBezTo>
                      <a:pt x="991" y="1436"/>
                      <a:pt x="1087" y="1413"/>
                      <a:pt x="1175" y="1364"/>
                    </a:cubicBezTo>
                    <a:lnTo>
                      <a:pt x="350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80" name="Google Shape;18480;p19"/>
              <p:cNvSpPr/>
              <p:nvPr/>
            </p:nvSpPr>
            <p:spPr>
              <a:xfrm rot="-5400000">
                <a:off x="596263" y="3534963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8" y="0"/>
                    </a:moveTo>
                    <a:lnTo>
                      <a:pt x="381" y="1346"/>
                    </a:lnTo>
                    <a:cubicBezTo>
                      <a:pt x="104" y="1502"/>
                      <a:pt x="1" y="1864"/>
                      <a:pt x="156" y="2140"/>
                    </a:cubicBezTo>
                    <a:lnTo>
                      <a:pt x="312" y="2399"/>
                    </a:lnTo>
                    <a:cubicBezTo>
                      <a:pt x="424" y="2598"/>
                      <a:pt x="622" y="2697"/>
                      <a:pt x="821" y="2697"/>
                    </a:cubicBezTo>
                    <a:cubicBezTo>
                      <a:pt x="1019" y="2697"/>
                      <a:pt x="1218" y="2598"/>
                      <a:pt x="1330" y="2399"/>
                    </a:cubicBez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81" name="Google Shape;18481;p19"/>
              <p:cNvSpPr/>
              <p:nvPr/>
            </p:nvSpPr>
            <p:spPr>
              <a:xfrm rot="-5400000">
                <a:off x="514013" y="346141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570" y="1"/>
                    </a:moveTo>
                    <a:cubicBezTo>
                      <a:pt x="259" y="1"/>
                      <a:pt x="0" y="260"/>
                      <a:pt x="0" y="588"/>
                    </a:cubicBezTo>
                    <a:lnTo>
                      <a:pt x="0" y="3280"/>
                    </a:lnTo>
                    <a:lnTo>
                      <a:pt x="173" y="2987"/>
                    </a:lnTo>
                    <a:lnTo>
                      <a:pt x="1381" y="864"/>
                    </a:lnTo>
                    <a:cubicBezTo>
                      <a:pt x="1605" y="484"/>
                      <a:pt x="1329" y="1"/>
                      <a:pt x="8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82" name="Google Shape;18482;p19"/>
              <p:cNvSpPr/>
              <p:nvPr/>
            </p:nvSpPr>
            <p:spPr>
              <a:xfrm rot="-5400000">
                <a:off x="522538" y="3452263"/>
                <a:ext cx="8762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24" extrusionOk="0">
                    <a:moveTo>
                      <a:pt x="2642" y="1"/>
                    </a:moveTo>
                    <a:cubicBezTo>
                      <a:pt x="2541" y="1"/>
                      <a:pt x="2440" y="26"/>
                      <a:pt x="2348" y="77"/>
                    </a:cubicBezTo>
                    <a:lnTo>
                      <a:pt x="466" y="1165"/>
                    </a:lnTo>
                    <a:lnTo>
                      <a:pt x="0" y="1424"/>
                    </a:lnTo>
                    <a:lnTo>
                      <a:pt x="2796" y="1424"/>
                    </a:lnTo>
                    <a:cubicBezTo>
                      <a:pt x="3228" y="1424"/>
                      <a:pt x="3504" y="940"/>
                      <a:pt x="3297" y="561"/>
                    </a:cubicBezTo>
                    <a:lnTo>
                      <a:pt x="3142" y="284"/>
                    </a:lnTo>
                    <a:cubicBezTo>
                      <a:pt x="3038" y="100"/>
                      <a:pt x="2842" y="1"/>
                      <a:pt x="264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83" name="Google Shape;18483;p19"/>
              <p:cNvSpPr/>
              <p:nvPr/>
            </p:nvSpPr>
            <p:spPr>
              <a:xfrm rot="-5400000">
                <a:off x="510938" y="3449288"/>
                <a:ext cx="67775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8" extrusionOk="0">
                    <a:moveTo>
                      <a:pt x="1899" y="0"/>
                    </a:moveTo>
                    <a:cubicBezTo>
                      <a:pt x="1705" y="0"/>
                      <a:pt x="1511" y="100"/>
                      <a:pt x="1399" y="298"/>
                    </a:cubicBezTo>
                    <a:lnTo>
                      <a:pt x="173" y="2404"/>
                    </a:lnTo>
                    <a:lnTo>
                      <a:pt x="1" y="2697"/>
                    </a:lnTo>
                    <a:lnTo>
                      <a:pt x="449" y="2438"/>
                    </a:lnTo>
                    <a:lnTo>
                      <a:pt x="2348" y="1351"/>
                    </a:lnTo>
                    <a:cubicBezTo>
                      <a:pt x="2624" y="1196"/>
                      <a:pt x="2710" y="833"/>
                      <a:pt x="2555" y="557"/>
                    </a:cubicBezTo>
                    <a:lnTo>
                      <a:pt x="2400" y="298"/>
                    </a:lnTo>
                    <a:cubicBezTo>
                      <a:pt x="2287" y="100"/>
                      <a:pt x="2093" y="0"/>
                      <a:pt x="18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84" name="Google Shape;18484;p19"/>
              <p:cNvSpPr/>
              <p:nvPr/>
            </p:nvSpPr>
            <p:spPr>
              <a:xfrm rot="-5400000">
                <a:off x="522438" y="3564363"/>
                <a:ext cx="87625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2" extrusionOk="0">
                    <a:moveTo>
                      <a:pt x="880" y="1"/>
                    </a:moveTo>
                    <a:cubicBezTo>
                      <a:pt x="680" y="1"/>
                      <a:pt x="484" y="108"/>
                      <a:pt x="381" y="292"/>
                    </a:cubicBezTo>
                    <a:lnTo>
                      <a:pt x="225" y="569"/>
                    </a:lnTo>
                    <a:cubicBezTo>
                      <a:pt x="1" y="948"/>
                      <a:pt x="277" y="1432"/>
                      <a:pt x="726" y="1432"/>
                    </a:cubicBezTo>
                    <a:lnTo>
                      <a:pt x="3505" y="1432"/>
                    </a:lnTo>
                    <a:lnTo>
                      <a:pt x="2089" y="603"/>
                    </a:lnTo>
                    <a:lnTo>
                      <a:pt x="1175" y="85"/>
                    </a:lnTo>
                    <a:cubicBezTo>
                      <a:pt x="1082" y="28"/>
                      <a:pt x="981" y="1"/>
                      <a:pt x="8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85" name="Google Shape;18485;p19"/>
              <p:cNvSpPr/>
              <p:nvPr/>
            </p:nvSpPr>
            <p:spPr>
              <a:xfrm rot="-5400000">
                <a:off x="545725" y="3496175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0" y="1536"/>
                      <a:pt x="898" y="2434"/>
                    </a:cubicBezTo>
                    <a:cubicBezTo>
                      <a:pt x="1190" y="2732"/>
                      <a:pt x="1552" y="2865"/>
                      <a:pt x="1907" y="2865"/>
                    </a:cubicBezTo>
                    <a:cubicBezTo>
                      <a:pt x="2642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86" name="Google Shape;18486;p19"/>
              <p:cNvSpPr/>
              <p:nvPr/>
            </p:nvSpPr>
            <p:spPr>
              <a:xfrm rot="-5400000">
                <a:off x="510675" y="4106625"/>
                <a:ext cx="68200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702" extrusionOk="0">
                    <a:moveTo>
                      <a:pt x="823" y="0"/>
                    </a:moveTo>
                    <a:cubicBezTo>
                      <a:pt x="627" y="0"/>
                      <a:pt x="432" y="95"/>
                      <a:pt x="329" y="285"/>
                    </a:cubicBezTo>
                    <a:lnTo>
                      <a:pt x="174" y="561"/>
                    </a:lnTo>
                    <a:cubicBezTo>
                      <a:pt x="1" y="837"/>
                      <a:pt x="105" y="1182"/>
                      <a:pt x="381" y="1338"/>
                    </a:cubicBezTo>
                    <a:lnTo>
                      <a:pt x="1295" y="1873"/>
                    </a:lnTo>
                    <a:lnTo>
                      <a:pt x="2728" y="2701"/>
                    </a:lnTo>
                    <a:lnTo>
                      <a:pt x="2555" y="2408"/>
                    </a:lnTo>
                    <a:lnTo>
                      <a:pt x="1330" y="285"/>
                    </a:lnTo>
                    <a:cubicBezTo>
                      <a:pt x="1218" y="95"/>
                      <a:pt x="1019" y="0"/>
                      <a:pt x="8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87" name="Google Shape;18487;p19"/>
              <p:cNvSpPr/>
              <p:nvPr/>
            </p:nvSpPr>
            <p:spPr>
              <a:xfrm rot="-5400000">
                <a:off x="620588" y="40797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1605" y="1"/>
                    </a:moveTo>
                    <a:lnTo>
                      <a:pt x="225" y="2417"/>
                    </a:lnTo>
                    <a:cubicBezTo>
                      <a:pt x="0" y="2797"/>
                      <a:pt x="276" y="3280"/>
                      <a:pt x="708" y="3280"/>
                    </a:cubicBezTo>
                    <a:lnTo>
                      <a:pt x="1036" y="3280"/>
                    </a:lnTo>
                    <a:cubicBezTo>
                      <a:pt x="1346" y="3280"/>
                      <a:pt x="1605" y="3021"/>
                      <a:pt x="1605" y="2711"/>
                    </a:cubicBezTo>
                    <a:lnTo>
                      <a:pt x="160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88" name="Google Shape;18488;p19"/>
              <p:cNvSpPr/>
              <p:nvPr/>
            </p:nvSpPr>
            <p:spPr>
              <a:xfrm rot="-5400000">
                <a:off x="513800" y="40795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725" y="1"/>
                    </a:moveTo>
                    <a:cubicBezTo>
                      <a:pt x="276" y="1"/>
                      <a:pt x="0" y="484"/>
                      <a:pt x="225" y="864"/>
                    </a:cubicBezTo>
                    <a:lnTo>
                      <a:pt x="1450" y="2969"/>
                    </a:lnTo>
                    <a:lnTo>
                      <a:pt x="1623" y="3280"/>
                    </a:lnTo>
                    <a:lnTo>
                      <a:pt x="1623" y="588"/>
                    </a:lnTo>
                    <a:cubicBezTo>
                      <a:pt x="1623" y="260"/>
                      <a:pt x="1346" y="1"/>
                      <a:pt x="10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89" name="Google Shape;18489;p19"/>
              <p:cNvSpPr/>
              <p:nvPr/>
            </p:nvSpPr>
            <p:spPr>
              <a:xfrm rot="-5400000">
                <a:off x="620638" y="4032763"/>
                <a:ext cx="400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3281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42" y="3280"/>
                      <a:pt x="570" y="3280"/>
                    </a:cubicBezTo>
                    <a:lnTo>
                      <a:pt x="881" y="3280"/>
                    </a:lnTo>
                    <a:cubicBezTo>
                      <a:pt x="889" y="3281"/>
                      <a:pt x="896" y="3281"/>
                      <a:pt x="904" y="3281"/>
                    </a:cubicBezTo>
                    <a:cubicBezTo>
                      <a:pt x="1339" y="3281"/>
                      <a:pt x="1602" y="2807"/>
                      <a:pt x="1381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90" name="Google Shape;18490;p19"/>
              <p:cNvSpPr/>
              <p:nvPr/>
            </p:nvSpPr>
            <p:spPr>
              <a:xfrm rot="-5400000">
                <a:off x="564963" y="4023188"/>
                <a:ext cx="872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1437" extrusionOk="0">
                    <a:moveTo>
                      <a:pt x="1" y="0"/>
                    </a:moveTo>
                    <a:lnTo>
                      <a:pt x="2331" y="1364"/>
                    </a:lnTo>
                    <a:cubicBezTo>
                      <a:pt x="2418" y="1413"/>
                      <a:pt x="2515" y="1436"/>
                      <a:pt x="2610" y="1436"/>
                    </a:cubicBezTo>
                    <a:cubicBezTo>
                      <a:pt x="2816" y="1436"/>
                      <a:pt x="3019" y="1328"/>
                      <a:pt x="3125" y="1140"/>
                    </a:cubicBezTo>
                    <a:lnTo>
                      <a:pt x="3280" y="863"/>
                    </a:lnTo>
                    <a:cubicBezTo>
                      <a:pt x="3487" y="484"/>
                      <a:pt x="3211" y="18"/>
                      <a:pt x="27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91" name="Google Shape;18491;p19"/>
              <p:cNvSpPr/>
              <p:nvPr/>
            </p:nvSpPr>
            <p:spPr>
              <a:xfrm rot="-5400000">
                <a:off x="596313" y="4020763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02" y="2589"/>
                      <a:pt x="1697" y="2684"/>
                      <a:pt x="1893" y="2684"/>
                    </a:cubicBezTo>
                    <a:cubicBezTo>
                      <a:pt x="2089" y="2684"/>
                      <a:pt x="2288" y="2589"/>
                      <a:pt x="2400" y="2399"/>
                    </a:cubicBezTo>
                    <a:lnTo>
                      <a:pt x="2555" y="2140"/>
                    </a:lnTo>
                    <a:cubicBezTo>
                      <a:pt x="2711" y="1864"/>
                      <a:pt x="2607" y="1502"/>
                      <a:pt x="2331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92" name="Google Shape;18492;p19"/>
              <p:cNvSpPr/>
              <p:nvPr/>
            </p:nvSpPr>
            <p:spPr>
              <a:xfrm rot="-5400000">
                <a:off x="564763" y="4135588"/>
                <a:ext cx="876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7" extrusionOk="0">
                    <a:moveTo>
                      <a:pt x="725" y="0"/>
                    </a:moveTo>
                    <a:cubicBezTo>
                      <a:pt x="276" y="18"/>
                      <a:pt x="0" y="484"/>
                      <a:pt x="225" y="863"/>
                    </a:cubicBezTo>
                    <a:lnTo>
                      <a:pt x="380" y="1140"/>
                    </a:lnTo>
                    <a:cubicBezTo>
                      <a:pt x="486" y="1328"/>
                      <a:pt x="681" y="1436"/>
                      <a:pt x="887" y="1436"/>
                    </a:cubicBezTo>
                    <a:cubicBezTo>
                      <a:pt x="983" y="1436"/>
                      <a:pt x="1081" y="1413"/>
                      <a:pt x="1174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93" name="Google Shape;18493;p19"/>
              <p:cNvSpPr/>
              <p:nvPr/>
            </p:nvSpPr>
            <p:spPr>
              <a:xfrm rot="-5400000">
                <a:off x="596263" y="4106688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8" y="0"/>
                    </a:moveTo>
                    <a:lnTo>
                      <a:pt x="381" y="1346"/>
                    </a:lnTo>
                    <a:cubicBezTo>
                      <a:pt x="105" y="1502"/>
                      <a:pt x="1" y="1864"/>
                      <a:pt x="156" y="2140"/>
                    </a:cubicBezTo>
                    <a:lnTo>
                      <a:pt x="312" y="2399"/>
                    </a:lnTo>
                    <a:cubicBezTo>
                      <a:pt x="424" y="2598"/>
                      <a:pt x="622" y="2697"/>
                      <a:pt x="821" y="2697"/>
                    </a:cubicBezTo>
                    <a:cubicBezTo>
                      <a:pt x="1019" y="2697"/>
                      <a:pt x="1218" y="2598"/>
                      <a:pt x="1330" y="2399"/>
                    </a:cubicBez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94" name="Google Shape;18494;p19"/>
              <p:cNvSpPr/>
              <p:nvPr/>
            </p:nvSpPr>
            <p:spPr>
              <a:xfrm rot="-5400000">
                <a:off x="513800" y="40329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587" y="1"/>
                    </a:moveTo>
                    <a:cubicBezTo>
                      <a:pt x="276" y="1"/>
                      <a:pt x="18" y="260"/>
                      <a:pt x="0" y="588"/>
                    </a:cubicBezTo>
                    <a:lnTo>
                      <a:pt x="0" y="3280"/>
                    </a:lnTo>
                    <a:lnTo>
                      <a:pt x="173" y="2987"/>
                    </a:lnTo>
                    <a:lnTo>
                      <a:pt x="1398" y="864"/>
                    </a:lnTo>
                    <a:cubicBezTo>
                      <a:pt x="1623" y="484"/>
                      <a:pt x="1346" y="1"/>
                      <a:pt x="8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95" name="Google Shape;18495;p19"/>
              <p:cNvSpPr/>
              <p:nvPr/>
            </p:nvSpPr>
            <p:spPr>
              <a:xfrm rot="-5400000">
                <a:off x="522750" y="4023350"/>
                <a:ext cx="87200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1424" extrusionOk="0">
                    <a:moveTo>
                      <a:pt x="2625" y="1"/>
                    </a:moveTo>
                    <a:cubicBezTo>
                      <a:pt x="2525" y="1"/>
                      <a:pt x="2423" y="26"/>
                      <a:pt x="2331" y="77"/>
                    </a:cubicBezTo>
                    <a:lnTo>
                      <a:pt x="450" y="1165"/>
                    </a:lnTo>
                    <a:lnTo>
                      <a:pt x="1" y="1424"/>
                    </a:lnTo>
                    <a:lnTo>
                      <a:pt x="2780" y="1424"/>
                    </a:lnTo>
                    <a:cubicBezTo>
                      <a:pt x="3211" y="1424"/>
                      <a:pt x="3487" y="940"/>
                      <a:pt x="3280" y="561"/>
                    </a:cubicBezTo>
                    <a:lnTo>
                      <a:pt x="3125" y="284"/>
                    </a:lnTo>
                    <a:cubicBezTo>
                      <a:pt x="3021" y="100"/>
                      <a:pt x="2826" y="1"/>
                      <a:pt x="26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96" name="Google Shape;18496;p19"/>
              <p:cNvSpPr/>
              <p:nvPr/>
            </p:nvSpPr>
            <p:spPr>
              <a:xfrm rot="-5400000">
                <a:off x="510938" y="4020588"/>
                <a:ext cx="67775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8" extrusionOk="0">
                    <a:moveTo>
                      <a:pt x="1899" y="0"/>
                    </a:moveTo>
                    <a:cubicBezTo>
                      <a:pt x="1705" y="0"/>
                      <a:pt x="1511" y="100"/>
                      <a:pt x="1399" y="298"/>
                    </a:cubicBezTo>
                    <a:lnTo>
                      <a:pt x="173" y="2404"/>
                    </a:lnTo>
                    <a:lnTo>
                      <a:pt x="1" y="2697"/>
                    </a:lnTo>
                    <a:lnTo>
                      <a:pt x="450" y="2438"/>
                    </a:lnTo>
                    <a:lnTo>
                      <a:pt x="2331" y="1351"/>
                    </a:lnTo>
                    <a:cubicBezTo>
                      <a:pt x="2624" y="1196"/>
                      <a:pt x="2711" y="833"/>
                      <a:pt x="2555" y="557"/>
                    </a:cubicBezTo>
                    <a:lnTo>
                      <a:pt x="2400" y="298"/>
                    </a:lnTo>
                    <a:cubicBezTo>
                      <a:pt x="2288" y="100"/>
                      <a:pt x="2094" y="0"/>
                      <a:pt x="18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97" name="Google Shape;18497;p19"/>
              <p:cNvSpPr/>
              <p:nvPr/>
            </p:nvSpPr>
            <p:spPr>
              <a:xfrm rot="-5400000">
                <a:off x="522450" y="4135650"/>
                <a:ext cx="87600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2" extrusionOk="0">
                    <a:moveTo>
                      <a:pt x="872" y="1"/>
                    </a:moveTo>
                    <a:cubicBezTo>
                      <a:pt x="671" y="1"/>
                      <a:pt x="483" y="108"/>
                      <a:pt x="380" y="292"/>
                    </a:cubicBezTo>
                    <a:lnTo>
                      <a:pt x="225" y="569"/>
                    </a:lnTo>
                    <a:cubicBezTo>
                      <a:pt x="0" y="948"/>
                      <a:pt x="276" y="1432"/>
                      <a:pt x="725" y="1432"/>
                    </a:cubicBezTo>
                    <a:lnTo>
                      <a:pt x="3504" y="1432"/>
                    </a:lnTo>
                    <a:lnTo>
                      <a:pt x="2089" y="603"/>
                    </a:lnTo>
                    <a:lnTo>
                      <a:pt x="1174" y="85"/>
                    </a:lnTo>
                    <a:cubicBezTo>
                      <a:pt x="1076" y="28"/>
                      <a:pt x="972" y="1"/>
                      <a:pt x="87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98" name="Google Shape;18498;p19"/>
              <p:cNvSpPr/>
              <p:nvPr/>
            </p:nvSpPr>
            <p:spPr>
              <a:xfrm rot="-5400000">
                <a:off x="545725" y="4067475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1" y="1536"/>
                      <a:pt x="898" y="2434"/>
                    </a:cubicBezTo>
                    <a:cubicBezTo>
                      <a:pt x="1190" y="2732"/>
                      <a:pt x="1552" y="2865"/>
                      <a:pt x="1907" y="2865"/>
                    </a:cubicBezTo>
                    <a:cubicBezTo>
                      <a:pt x="2643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8499" name="Google Shape;18499;p19"/>
              <p:cNvGrpSpPr/>
              <p:nvPr/>
            </p:nvGrpSpPr>
            <p:grpSpPr>
              <a:xfrm>
                <a:off x="493075" y="2283250"/>
                <a:ext cx="189025" cy="199800"/>
                <a:chOff x="4401800" y="1244325"/>
                <a:chExt cx="189025" cy="199800"/>
              </a:xfrm>
            </p:grpSpPr>
            <p:sp>
              <p:nvSpPr>
                <p:cNvPr id="18500" name="Google Shape;18500;p19"/>
                <p:cNvSpPr/>
                <p:nvPr/>
              </p:nvSpPr>
              <p:spPr>
                <a:xfrm rot="-5400000">
                  <a:off x="4419613" y="1353588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20" y="0"/>
                      </a:moveTo>
                      <a:cubicBezTo>
                        <a:pt x="622" y="0"/>
                        <a:pt x="423" y="95"/>
                        <a:pt x="311" y="285"/>
                      </a:cubicBezTo>
                      <a:lnTo>
                        <a:pt x="156" y="561"/>
                      </a:lnTo>
                      <a:cubicBezTo>
                        <a:pt x="0" y="837"/>
                        <a:pt x="104" y="1182"/>
                        <a:pt x="380" y="1338"/>
                      </a:cubicBezTo>
                      <a:lnTo>
                        <a:pt x="1295" y="1873"/>
                      </a:lnTo>
                      <a:lnTo>
                        <a:pt x="2710" y="2701"/>
                      </a:lnTo>
                      <a:lnTo>
                        <a:pt x="2710" y="2701"/>
                      </a:lnTo>
                      <a:lnTo>
                        <a:pt x="2537" y="2408"/>
                      </a:lnTo>
                      <a:lnTo>
                        <a:pt x="1329" y="285"/>
                      </a:lnTo>
                      <a:cubicBezTo>
                        <a:pt x="1217" y="95"/>
                        <a:pt x="1019" y="0"/>
                        <a:pt x="82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01" name="Google Shape;18501;p19"/>
                <p:cNvSpPr/>
                <p:nvPr/>
              </p:nvSpPr>
              <p:spPr>
                <a:xfrm rot="-5400000">
                  <a:off x="4529100" y="13267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1623" y="1"/>
                      </a:moveTo>
                      <a:lnTo>
                        <a:pt x="225" y="2417"/>
                      </a:lnTo>
                      <a:cubicBezTo>
                        <a:pt x="0" y="2797"/>
                        <a:pt x="276" y="3280"/>
                        <a:pt x="725" y="3280"/>
                      </a:cubicBezTo>
                      <a:lnTo>
                        <a:pt x="1036" y="3280"/>
                      </a:lnTo>
                      <a:cubicBezTo>
                        <a:pt x="1346" y="3280"/>
                        <a:pt x="1623" y="3021"/>
                        <a:pt x="1623" y="2693"/>
                      </a:cubicBezTo>
                      <a:lnTo>
                        <a:pt x="162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02" name="Google Shape;18502;p19"/>
                <p:cNvSpPr/>
                <p:nvPr/>
              </p:nvSpPr>
              <p:spPr>
                <a:xfrm rot="-5400000">
                  <a:off x="4422525" y="13267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725" y="1"/>
                      </a:moveTo>
                      <a:cubicBezTo>
                        <a:pt x="276" y="1"/>
                        <a:pt x="0" y="484"/>
                        <a:pt x="225" y="864"/>
                      </a:cubicBezTo>
                      <a:lnTo>
                        <a:pt x="1450" y="2969"/>
                      </a:lnTo>
                      <a:lnTo>
                        <a:pt x="1623" y="3280"/>
                      </a:lnTo>
                      <a:lnTo>
                        <a:pt x="1623" y="588"/>
                      </a:lnTo>
                      <a:cubicBezTo>
                        <a:pt x="1623" y="260"/>
                        <a:pt x="1346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03" name="Google Shape;18503;p19"/>
                <p:cNvSpPr/>
                <p:nvPr/>
              </p:nvSpPr>
              <p:spPr>
                <a:xfrm rot="-5400000">
                  <a:off x="4529313" y="1279488"/>
                  <a:ext cx="40575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98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59" y="3298"/>
                        <a:pt x="587" y="3298"/>
                      </a:cubicBezTo>
                      <a:lnTo>
                        <a:pt x="898" y="3298"/>
                      </a:lnTo>
                      <a:cubicBezTo>
                        <a:pt x="1330" y="3298"/>
                        <a:pt x="1623" y="2814"/>
                        <a:pt x="1399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04" name="Google Shape;18504;p19"/>
                <p:cNvSpPr/>
                <p:nvPr/>
              </p:nvSpPr>
              <p:spPr>
                <a:xfrm rot="-5400000">
                  <a:off x="4473475" y="1270175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1" y="0"/>
                      </a:moveTo>
                      <a:lnTo>
                        <a:pt x="2348" y="1364"/>
                      </a:lnTo>
                      <a:cubicBezTo>
                        <a:pt x="2436" y="1413"/>
                        <a:pt x="2530" y="1436"/>
                        <a:pt x="2623" y="1436"/>
                      </a:cubicBezTo>
                      <a:cubicBezTo>
                        <a:pt x="2824" y="1436"/>
                        <a:pt x="3019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505" y="484"/>
                        <a:pt x="3229" y="18"/>
                        <a:pt x="278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05" name="Google Shape;18505;p19"/>
                <p:cNvSpPr/>
                <p:nvPr/>
              </p:nvSpPr>
              <p:spPr>
                <a:xfrm rot="-5400000">
                  <a:off x="4505038" y="12679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11" y="2589"/>
                        <a:pt x="1705" y="2684"/>
                        <a:pt x="1899" y="2684"/>
                      </a:cubicBezTo>
                      <a:cubicBezTo>
                        <a:pt x="2094" y="2684"/>
                        <a:pt x="2288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1" y="1847"/>
                        <a:pt x="2607" y="1502"/>
                        <a:pt x="2348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06" name="Google Shape;18506;p19"/>
                <p:cNvSpPr/>
                <p:nvPr/>
              </p:nvSpPr>
              <p:spPr>
                <a:xfrm rot="-5400000">
                  <a:off x="4473475" y="138235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08" y="0"/>
                      </a:moveTo>
                      <a:cubicBezTo>
                        <a:pt x="277" y="18"/>
                        <a:pt x="1" y="484"/>
                        <a:pt x="208" y="863"/>
                      </a:cubicBezTo>
                      <a:lnTo>
                        <a:pt x="363" y="1140"/>
                      </a:lnTo>
                      <a:cubicBezTo>
                        <a:pt x="469" y="1328"/>
                        <a:pt x="672" y="1436"/>
                        <a:pt x="878" y="1436"/>
                      </a:cubicBezTo>
                      <a:cubicBezTo>
                        <a:pt x="973" y="1436"/>
                        <a:pt x="1069" y="1413"/>
                        <a:pt x="1157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07" name="Google Shape;18507;p19"/>
                <p:cNvSpPr/>
                <p:nvPr/>
              </p:nvSpPr>
              <p:spPr>
                <a:xfrm rot="-5400000">
                  <a:off x="4505200" y="1353650"/>
                  <a:ext cx="67775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7" extrusionOk="0">
                      <a:moveTo>
                        <a:pt x="2710" y="0"/>
                      </a:moveTo>
                      <a:lnTo>
                        <a:pt x="380" y="1346"/>
                      </a:lnTo>
                      <a:cubicBezTo>
                        <a:pt x="104" y="1502"/>
                        <a:pt x="0" y="1864"/>
                        <a:pt x="173" y="2140"/>
                      </a:cubicBezTo>
                      <a:lnTo>
                        <a:pt x="311" y="2399"/>
                      </a:lnTo>
                      <a:cubicBezTo>
                        <a:pt x="423" y="2598"/>
                        <a:pt x="622" y="2697"/>
                        <a:pt x="820" y="2697"/>
                      </a:cubicBezTo>
                      <a:cubicBezTo>
                        <a:pt x="1019" y="2697"/>
                        <a:pt x="1217" y="2598"/>
                        <a:pt x="1329" y="2399"/>
                      </a:cubicBezTo>
                      <a:lnTo>
                        <a:pt x="271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08" name="Google Shape;18508;p19"/>
                <p:cNvSpPr/>
                <p:nvPr/>
              </p:nvSpPr>
              <p:spPr>
                <a:xfrm rot="-5400000">
                  <a:off x="4422738" y="127991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87" y="1"/>
                      </a:moveTo>
                      <a:cubicBezTo>
                        <a:pt x="259" y="1"/>
                        <a:pt x="1" y="260"/>
                        <a:pt x="1" y="588"/>
                      </a:cubicBezTo>
                      <a:lnTo>
                        <a:pt x="1" y="3280"/>
                      </a:lnTo>
                      <a:lnTo>
                        <a:pt x="173" y="2987"/>
                      </a:lnTo>
                      <a:lnTo>
                        <a:pt x="1399" y="864"/>
                      </a:lnTo>
                      <a:cubicBezTo>
                        <a:pt x="1606" y="484"/>
                        <a:pt x="1330" y="1"/>
                        <a:pt x="89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09" name="Google Shape;18509;p19"/>
                <p:cNvSpPr/>
                <p:nvPr/>
              </p:nvSpPr>
              <p:spPr>
                <a:xfrm rot="-5400000">
                  <a:off x="4431263" y="1270338"/>
                  <a:ext cx="87625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24" extrusionOk="0">
                      <a:moveTo>
                        <a:pt x="2633" y="1"/>
                      </a:moveTo>
                      <a:cubicBezTo>
                        <a:pt x="2532" y="1"/>
                        <a:pt x="2429" y="26"/>
                        <a:pt x="2331" y="77"/>
                      </a:cubicBezTo>
                      <a:lnTo>
                        <a:pt x="450" y="1165"/>
                      </a:lnTo>
                      <a:lnTo>
                        <a:pt x="1" y="1424"/>
                      </a:lnTo>
                      <a:lnTo>
                        <a:pt x="2780" y="1424"/>
                      </a:lnTo>
                      <a:cubicBezTo>
                        <a:pt x="3229" y="1424"/>
                        <a:pt x="3505" y="940"/>
                        <a:pt x="3280" y="561"/>
                      </a:cubicBezTo>
                      <a:lnTo>
                        <a:pt x="3125" y="284"/>
                      </a:lnTo>
                      <a:cubicBezTo>
                        <a:pt x="3021" y="100"/>
                        <a:pt x="2833" y="1"/>
                        <a:pt x="26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10" name="Google Shape;18510;p19"/>
                <p:cNvSpPr/>
                <p:nvPr/>
              </p:nvSpPr>
              <p:spPr>
                <a:xfrm rot="-5400000">
                  <a:off x="4419675" y="1267350"/>
                  <a:ext cx="67750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98" extrusionOk="0">
                      <a:moveTo>
                        <a:pt x="1890" y="0"/>
                      </a:moveTo>
                      <a:cubicBezTo>
                        <a:pt x="1692" y="0"/>
                        <a:pt x="1493" y="100"/>
                        <a:pt x="1381" y="298"/>
                      </a:cubicBezTo>
                      <a:lnTo>
                        <a:pt x="173" y="2404"/>
                      </a:lnTo>
                      <a:lnTo>
                        <a:pt x="0" y="2697"/>
                      </a:lnTo>
                      <a:lnTo>
                        <a:pt x="449" y="2438"/>
                      </a:lnTo>
                      <a:lnTo>
                        <a:pt x="2330" y="1351"/>
                      </a:lnTo>
                      <a:cubicBezTo>
                        <a:pt x="2606" y="1196"/>
                        <a:pt x="2710" y="833"/>
                        <a:pt x="2555" y="557"/>
                      </a:cubicBezTo>
                      <a:lnTo>
                        <a:pt x="2399" y="298"/>
                      </a:lnTo>
                      <a:cubicBezTo>
                        <a:pt x="2287" y="100"/>
                        <a:pt x="2089" y="0"/>
                        <a:pt x="18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11" name="Google Shape;18511;p19"/>
                <p:cNvSpPr/>
                <p:nvPr/>
              </p:nvSpPr>
              <p:spPr>
                <a:xfrm rot="-5400000">
                  <a:off x="4431163" y="138241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63" y="1"/>
                      </a:moveTo>
                      <a:cubicBezTo>
                        <a:pt x="662" y="1"/>
                        <a:pt x="467" y="108"/>
                        <a:pt x="363" y="292"/>
                      </a:cubicBezTo>
                      <a:lnTo>
                        <a:pt x="208" y="569"/>
                      </a:lnTo>
                      <a:cubicBezTo>
                        <a:pt x="1" y="948"/>
                        <a:pt x="277" y="1432"/>
                        <a:pt x="708" y="1432"/>
                      </a:cubicBezTo>
                      <a:lnTo>
                        <a:pt x="3504" y="1432"/>
                      </a:lnTo>
                      <a:lnTo>
                        <a:pt x="2072" y="603"/>
                      </a:lnTo>
                      <a:lnTo>
                        <a:pt x="1157" y="85"/>
                      </a:lnTo>
                      <a:cubicBezTo>
                        <a:pt x="1065" y="28"/>
                        <a:pt x="963" y="1"/>
                        <a:pt x="8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12" name="Google Shape;18512;p19"/>
                <p:cNvSpPr/>
                <p:nvPr/>
              </p:nvSpPr>
              <p:spPr>
                <a:xfrm rot="-5400000">
                  <a:off x="4454450" y="13146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1" y="1536"/>
                        <a:pt x="898" y="2434"/>
                      </a:cubicBezTo>
                      <a:cubicBezTo>
                        <a:pt x="1196" y="2732"/>
                        <a:pt x="1560" y="2865"/>
                        <a:pt x="1915" y="2865"/>
                      </a:cubicBezTo>
                      <a:cubicBezTo>
                        <a:pt x="2651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8513" name="Google Shape;18513;p19"/>
              <p:cNvSpPr/>
              <p:nvPr/>
            </p:nvSpPr>
            <p:spPr>
              <a:xfrm rot="-5400000">
                <a:off x="631363" y="2800388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2" y="381"/>
                    </a:lnTo>
                    <a:cubicBezTo>
                      <a:pt x="1" y="709"/>
                      <a:pt x="243" y="1244"/>
                      <a:pt x="691" y="1244"/>
                    </a:cubicBezTo>
                    <a:cubicBezTo>
                      <a:pt x="1140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14" name="Google Shape;18514;p19"/>
              <p:cNvSpPr/>
              <p:nvPr/>
            </p:nvSpPr>
            <p:spPr>
              <a:xfrm rot="-5400000">
                <a:off x="631375" y="337167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0" y="709"/>
                      <a:pt x="242" y="1244"/>
                      <a:pt x="691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15" name="Google Shape;18515;p19"/>
              <p:cNvSpPr/>
              <p:nvPr/>
            </p:nvSpPr>
            <p:spPr>
              <a:xfrm rot="-5400000">
                <a:off x="631363" y="3942963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74" y="1"/>
                    </a:moveTo>
                    <a:lnTo>
                      <a:pt x="311" y="381"/>
                    </a:lnTo>
                    <a:cubicBezTo>
                      <a:pt x="1" y="709"/>
                      <a:pt x="225" y="1244"/>
                      <a:pt x="674" y="1244"/>
                    </a:cubicBezTo>
                    <a:cubicBezTo>
                      <a:pt x="1123" y="1244"/>
                      <a:pt x="1364" y="709"/>
                      <a:pt x="1053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16" name="Google Shape;18516;p19"/>
              <p:cNvSpPr/>
              <p:nvPr/>
            </p:nvSpPr>
            <p:spPr>
              <a:xfrm rot="-5400000">
                <a:off x="631575" y="2228875"/>
                <a:ext cx="337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244" extrusionOk="0">
                    <a:moveTo>
                      <a:pt x="674" y="1"/>
                    </a:moveTo>
                    <a:lnTo>
                      <a:pt x="294" y="381"/>
                    </a:lnTo>
                    <a:cubicBezTo>
                      <a:pt x="1" y="709"/>
                      <a:pt x="225" y="1244"/>
                      <a:pt x="674" y="1244"/>
                    </a:cubicBezTo>
                    <a:cubicBezTo>
                      <a:pt x="1123" y="1244"/>
                      <a:pt x="1347" y="709"/>
                      <a:pt x="1037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17" name="Google Shape;18517;p19"/>
              <p:cNvSpPr/>
              <p:nvPr/>
            </p:nvSpPr>
            <p:spPr>
              <a:xfrm rot="-5400000">
                <a:off x="631363" y="2506538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1" y="709"/>
                      <a:pt x="242" y="1244"/>
                      <a:pt x="691" y="1244"/>
                    </a:cubicBezTo>
                    <a:cubicBezTo>
                      <a:pt x="1140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18" name="Google Shape;18518;p19"/>
              <p:cNvSpPr/>
              <p:nvPr/>
            </p:nvSpPr>
            <p:spPr>
              <a:xfrm rot="-5400000">
                <a:off x="631375" y="307782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73" y="1"/>
                    </a:moveTo>
                    <a:lnTo>
                      <a:pt x="311" y="381"/>
                    </a:lnTo>
                    <a:cubicBezTo>
                      <a:pt x="0" y="709"/>
                      <a:pt x="242" y="1244"/>
                      <a:pt x="673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7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19" name="Google Shape;18519;p19"/>
              <p:cNvSpPr/>
              <p:nvPr/>
            </p:nvSpPr>
            <p:spPr>
              <a:xfrm rot="-5400000">
                <a:off x="631375" y="364912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74" y="1"/>
                    </a:moveTo>
                    <a:lnTo>
                      <a:pt x="311" y="381"/>
                    </a:lnTo>
                    <a:cubicBezTo>
                      <a:pt x="0" y="709"/>
                      <a:pt x="225" y="1244"/>
                      <a:pt x="674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20" name="Google Shape;18520;p19"/>
              <p:cNvSpPr/>
              <p:nvPr/>
            </p:nvSpPr>
            <p:spPr>
              <a:xfrm rot="-5400000">
                <a:off x="631363" y="4220413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1" y="709"/>
                      <a:pt x="242" y="1244"/>
                      <a:pt x="691" y="1244"/>
                    </a:cubicBezTo>
                    <a:cubicBezTo>
                      <a:pt x="1123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521" name="Google Shape;18521;p19"/>
            <p:cNvSpPr/>
            <p:nvPr/>
          </p:nvSpPr>
          <p:spPr>
            <a:xfrm>
              <a:off x="8160750" y="450425"/>
              <a:ext cx="511671" cy="27200"/>
            </a:xfrm>
            <a:custGeom>
              <a:avLst/>
              <a:gdLst/>
              <a:ahLst/>
              <a:cxnLst/>
              <a:rect l="l" t="t" r="r" b="b"/>
              <a:pathLst>
                <a:path w="101522" h="1088" extrusionOk="0">
                  <a:moveTo>
                    <a:pt x="1" y="0"/>
                  </a:moveTo>
                  <a:lnTo>
                    <a:pt x="1" y="1088"/>
                  </a:lnTo>
                  <a:lnTo>
                    <a:pt x="101521" y="1088"/>
                  </a:lnTo>
                  <a:lnTo>
                    <a:pt x="1015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2" name="Google Shape;18522;p19"/>
            <p:cNvSpPr/>
            <p:nvPr/>
          </p:nvSpPr>
          <p:spPr>
            <a:xfrm>
              <a:off x="8160750" y="374925"/>
              <a:ext cx="511671" cy="14675"/>
            </a:xfrm>
            <a:custGeom>
              <a:avLst/>
              <a:gdLst/>
              <a:ahLst/>
              <a:cxnLst/>
              <a:rect l="l" t="t" r="r" b="b"/>
              <a:pathLst>
                <a:path w="101522" h="587" extrusionOk="0">
                  <a:moveTo>
                    <a:pt x="1" y="0"/>
                  </a:moveTo>
                  <a:lnTo>
                    <a:pt x="1" y="587"/>
                  </a:lnTo>
                  <a:lnTo>
                    <a:pt x="101521" y="587"/>
                  </a:lnTo>
                  <a:lnTo>
                    <a:pt x="1015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3" name="Google Shape;18523;p19"/>
            <p:cNvSpPr/>
            <p:nvPr/>
          </p:nvSpPr>
          <p:spPr>
            <a:xfrm>
              <a:off x="8186650" y="135875"/>
              <a:ext cx="200650" cy="200650"/>
            </a:xfrm>
            <a:custGeom>
              <a:avLst/>
              <a:gdLst/>
              <a:ahLst/>
              <a:cxnLst/>
              <a:rect l="l" t="t" r="r" b="b"/>
              <a:pathLst>
                <a:path w="8026" h="8026" extrusionOk="0">
                  <a:moveTo>
                    <a:pt x="7560" y="466"/>
                  </a:moveTo>
                  <a:lnTo>
                    <a:pt x="7560" y="7560"/>
                  </a:lnTo>
                  <a:lnTo>
                    <a:pt x="483" y="7560"/>
                  </a:lnTo>
                  <a:lnTo>
                    <a:pt x="466" y="466"/>
                  </a:lnTo>
                  <a:close/>
                  <a:moveTo>
                    <a:pt x="0" y="0"/>
                  </a:moveTo>
                  <a:lnTo>
                    <a:pt x="0" y="8026"/>
                  </a:lnTo>
                  <a:lnTo>
                    <a:pt x="8026" y="8026"/>
                  </a:lnTo>
                  <a:lnTo>
                    <a:pt x="80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4" name="Google Shape;18524;p19"/>
            <p:cNvSpPr/>
            <p:nvPr/>
          </p:nvSpPr>
          <p:spPr>
            <a:xfrm>
              <a:off x="8222875" y="172325"/>
              <a:ext cx="56550" cy="56325"/>
            </a:xfrm>
            <a:custGeom>
              <a:avLst/>
              <a:gdLst/>
              <a:ahLst/>
              <a:cxnLst/>
              <a:rect l="l" t="t" r="r" b="b"/>
              <a:pathLst>
                <a:path w="2262" h="2253" extrusionOk="0">
                  <a:moveTo>
                    <a:pt x="683" y="1"/>
                  </a:moveTo>
                  <a:cubicBezTo>
                    <a:pt x="519" y="1"/>
                    <a:pt x="355" y="78"/>
                    <a:pt x="260" y="234"/>
                  </a:cubicBezTo>
                  <a:lnTo>
                    <a:pt x="139" y="458"/>
                  </a:lnTo>
                  <a:cubicBezTo>
                    <a:pt x="1" y="682"/>
                    <a:pt x="70" y="993"/>
                    <a:pt x="312" y="1114"/>
                  </a:cubicBezTo>
                  <a:lnTo>
                    <a:pt x="1071" y="1563"/>
                  </a:lnTo>
                  <a:lnTo>
                    <a:pt x="2262" y="2253"/>
                  </a:lnTo>
                  <a:lnTo>
                    <a:pt x="2124" y="2011"/>
                  </a:lnTo>
                  <a:lnTo>
                    <a:pt x="1106" y="234"/>
                  </a:lnTo>
                  <a:cubicBezTo>
                    <a:pt x="1011" y="78"/>
                    <a:pt x="847" y="1"/>
                    <a:pt x="6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5" name="Google Shape;18525;p19"/>
            <p:cNvSpPr/>
            <p:nvPr/>
          </p:nvSpPr>
          <p:spPr>
            <a:xfrm>
              <a:off x="8250500" y="246750"/>
              <a:ext cx="34125" cy="68650"/>
            </a:xfrm>
            <a:custGeom>
              <a:avLst/>
              <a:gdLst/>
              <a:ahLst/>
              <a:cxnLst/>
              <a:rect l="l" t="t" r="r" b="b"/>
              <a:pathLst>
                <a:path w="1365" h="2746" extrusionOk="0">
                  <a:moveTo>
                    <a:pt x="1347" y="1"/>
                  </a:moveTo>
                  <a:lnTo>
                    <a:pt x="190" y="2020"/>
                  </a:lnTo>
                  <a:cubicBezTo>
                    <a:pt x="1" y="2331"/>
                    <a:pt x="242" y="2745"/>
                    <a:pt x="622" y="2745"/>
                  </a:cubicBezTo>
                  <a:lnTo>
                    <a:pt x="881" y="2745"/>
                  </a:lnTo>
                  <a:cubicBezTo>
                    <a:pt x="1140" y="2745"/>
                    <a:pt x="1364" y="2521"/>
                    <a:pt x="1364" y="2262"/>
                  </a:cubicBezTo>
                  <a:lnTo>
                    <a:pt x="134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6" name="Google Shape;18526;p19"/>
            <p:cNvSpPr/>
            <p:nvPr/>
          </p:nvSpPr>
          <p:spPr>
            <a:xfrm>
              <a:off x="8250600" y="157425"/>
              <a:ext cx="33575" cy="68650"/>
            </a:xfrm>
            <a:custGeom>
              <a:avLst/>
              <a:gdLst/>
              <a:ahLst/>
              <a:cxnLst/>
              <a:rect l="l" t="t" r="r" b="b"/>
              <a:pathLst>
                <a:path w="1343" h="2746" extrusionOk="0">
                  <a:moveTo>
                    <a:pt x="595" y="1"/>
                  </a:moveTo>
                  <a:cubicBezTo>
                    <a:pt x="229" y="1"/>
                    <a:pt x="0" y="405"/>
                    <a:pt x="186" y="726"/>
                  </a:cubicBezTo>
                  <a:lnTo>
                    <a:pt x="1205" y="2487"/>
                  </a:lnTo>
                  <a:lnTo>
                    <a:pt x="1343" y="2745"/>
                  </a:lnTo>
                  <a:lnTo>
                    <a:pt x="1343" y="484"/>
                  </a:lnTo>
                  <a:cubicBezTo>
                    <a:pt x="1343" y="225"/>
                    <a:pt x="1136" y="1"/>
                    <a:pt x="877" y="1"/>
                  </a:cubicBezTo>
                  <a:lnTo>
                    <a:pt x="618" y="1"/>
                  </a:lnTo>
                  <a:cubicBezTo>
                    <a:pt x="610" y="1"/>
                    <a:pt x="603" y="1"/>
                    <a:pt x="5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7" name="Google Shape;18527;p19"/>
            <p:cNvSpPr/>
            <p:nvPr/>
          </p:nvSpPr>
          <p:spPr>
            <a:xfrm>
              <a:off x="8289775" y="246750"/>
              <a:ext cx="33675" cy="68650"/>
            </a:xfrm>
            <a:custGeom>
              <a:avLst/>
              <a:gdLst/>
              <a:ahLst/>
              <a:cxnLst/>
              <a:rect l="l" t="t" r="r" b="b"/>
              <a:pathLst>
                <a:path w="1347" h="2746" extrusionOk="0">
                  <a:moveTo>
                    <a:pt x="0" y="1"/>
                  </a:moveTo>
                  <a:lnTo>
                    <a:pt x="0" y="2262"/>
                  </a:lnTo>
                  <a:cubicBezTo>
                    <a:pt x="0" y="2521"/>
                    <a:pt x="225" y="2745"/>
                    <a:pt x="483" y="2745"/>
                  </a:cubicBezTo>
                  <a:lnTo>
                    <a:pt x="742" y="2745"/>
                  </a:lnTo>
                  <a:cubicBezTo>
                    <a:pt x="1122" y="2745"/>
                    <a:pt x="1346" y="2331"/>
                    <a:pt x="1174" y="202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8" name="Google Shape;18528;p19"/>
            <p:cNvSpPr/>
            <p:nvPr/>
          </p:nvSpPr>
          <p:spPr>
            <a:xfrm>
              <a:off x="8297525" y="239000"/>
              <a:ext cx="73375" cy="29950"/>
            </a:xfrm>
            <a:custGeom>
              <a:avLst/>
              <a:gdLst/>
              <a:ahLst/>
              <a:cxnLst/>
              <a:rect l="l" t="t" r="r" b="b"/>
              <a:pathLst>
                <a:path w="2935" h="1198" extrusionOk="0">
                  <a:moveTo>
                    <a:pt x="1" y="0"/>
                  </a:moveTo>
                  <a:lnTo>
                    <a:pt x="1951" y="1139"/>
                  </a:lnTo>
                  <a:cubicBezTo>
                    <a:pt x="2029" y="1178"/>
                    <a:pt x="2113" y="1198"/>
                    <a:pt x="2194" y="1198"/>
                  </a:cubicBezTo>
                  <a:cubicBezTo>
                    <a:pt x="2366" y="1198"/>
                    <a:pt x="2531" y="1113"/>
                    <a:pt x="2624" y="949"/>
                  </a:cubicBezTo>
                  <a:lnTo>
                    <a:pt x="2745" y="742"/>
                  </a:lnTo>
                  <a:cubicBezTo>
                    <a:pt x="2935" y="414"/>
                    <a:pt x="2693" y="17"/>
                    <a:pt x="2331" y="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9" name="Google Shape;18529;p19"/>
            <p:cNvSpPr/>
            <p:nvPr/>
          </p:nvSpPr>
          <p:spPr>
            <a:xfrm>
              <a:off x="8294525" y="243750"/>
              <a:ext cx="56975" cy="56650"/>
            </a:xfrm>
            <a:custGeom>
              <a:avLst/>
              <a:gdLst/>
              <a:ahLst/>
              <a:cxnLst/>
              <a:rect l="l" t="t" r="r" b="b"/>
              <a:pathLst>
                <a:path w="2279" h="2266" extrusionOk="0">
                  <a:moveTo>
                    <a:pt x="0" y="0"/>
                  </a:moveTo>
                  <a:lnTo>
                    <a:pt x="1174" y="2019"/>
                  </a:lnTo>
                  <a:cubicBezTo>
                    <a:pt x="1269" y="2183"/>
                    <a:pt x="1433" y="2265"/>
                    <a:pt x="1594" y="2265"/>
                  </a:cubicBezTo>
                  <a:cubicBezTo>
                    <a:pt x="1756" y="2265"/>
                    <a:pt x="1916" y="2183"/>
                    <a:pt x="2002" y="2019"/>
                  </a:cubicBezTo>
                  <a:lnTo>
                    <a:pt x="2140" y="1812"/>
                  </a:lnTo>
                  <a:cubicBezTo>
                    <a:pt x="2278" y="1571"/>
                    <a:pt x="2192" y="1260"/>
                    <a:pt x="1968" y="113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0" name="Google Shape;18530;p19"/>
            <p:cNvSpPr/>
            <p:nvPr/>
          </p:nvSpPr>
          <p:spPr>
            <a:xfrm>
              <a:off x="8203025" y="239000"/>
              <a:ext cx="73825" cy="29725"/>
            </a:xfrm>
            <a:custGeom>
              <a:avLst/>
              <a:gdLst/>
              <a:ahLst/>
              <a:cxnLst/>
              <a:rect l="l" t="t" r="r" b="b"/>
              <a:pathLst>
                <a:path w="2953" h="1189" extrusionOk="0">
                  <a:moveTo>
                    <a:pt x="622" y="0"/>
                  </a:moveTo>
                  <a:cubicBezTo>
                    <a:pt x="243" y="0"/>
                    <a:pt x="1" y="414"/>
                    <a:pt x="191" y="725"/>
                  </a:cubicBezTo>
                  <a:lnTo>
                    <a:pt x="329" y="949"/>
                  </a:lnTo>
                  <a:cubicBezTo>
                    <a:pt x="410" y="1100"/>
                    <a:pt x="577" y="1189"/>
                    <a:pt x="746" y="1189"/>
                  </a:cubicBezTo>
                  <a:cubicBezTo>
                    <a:pt x="828" y="1189"/>
                    <a:pt x="911" y="1167"/>
                    <a:pt x="985" y="1122"/>
                  </a:cubicBezTo>
                  <a:lnTo>
                    <a:pt x="29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1" name="Google Shape;18531;p19"/>
            <p:cNvSpPr/>
            <p:nvPr/>
          </p:nvSpPr>
          <p:spPr>
            <a:xfrm>
              <a:off x="8222875" y="243750"/>
              <a:ext cx="56550" cy="56325"/>
            </a:xfrm>
            <a:custGeom>
              <a:avLst/>
              <a:gdLst/>
              <a:ahLst/>
              <a:cxnLst/>
              <a:rect l="l" t="t" r="r" b="b"/>
              <a:pathLst>
                <a:path w="2262" h="2253" extrusionOk="0">
                  <a:moveTo>
                    <a:pt x="2262" y="0"/>
                  </a:moveTo>
                  <a:lnTo>
                    <a:pt x="312" y="1139"/>
                  </a:lnTo>
                  <a:cubicBezTo>
                    <a:pt x="70" y="1260"/>
                    <a:pt x="1" y="1571"/>
                    <a:pt x="139" y="1795"/>
                  </a:cubicBezTo>
                  <a:lnTo>
                    <a:pt x="260" y="2019"/>
                  </a:lnTo>
                  <a:cubicBezTo>
                    <a:pt x="355" y="2175"/>
                    <a:pt x="519" y="2252"/>
                    <a:pt x="683" y="2252"/>
                  </a:cubicBezTo>
                  <a:cubicBezTo>
                    <a:pt x="847" y="2252"/>
                    <a:pt x="1011" y="2175"/>
                    <a:pt x="1106" y="2019"/>
                  </a:cubicBezTo>
                  <a:lnTo>
                    <a:pt x="226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2" name="Google Shape;18532;p19"/>
            <p:cNvSpPr/>
            <p:nvPr/>
          </p:nvSpPr>
          <p:spPr>
            <a:xfrm>
              <a:off x="8289775" y="157450"/>
              <a:ext cx="33675" cy="68625"/>
            </a:xfrm>
            <a:custGeom>
              <a:avLst/>
              <a:gdLst/>
              <a:ahLst/>
              <a:cxnLst/>
              <a:rect l="l" t="t" r="r" b="b"/>
              <a:pathLst>
                <a:path w="1347" h="2745" extrusionOk="0">
                  <a:moveTo>
                    <a:pt x="483" y="0"/>
                  </a:moveTo>
                  <a:cubicBezTo>
                    <a:pt x="225" y="0"/>
                    <a:pt x="0" y="207"/>
                    <a:pt x="0" y="483"/>
                  </a:cubicBezTo>
                  <a:lnTo>
                    <a:pt x="0" y="2744"/>
                  </a:lnTo>
                  <a:lnTo>
                    <a:pt x="155" y="2486"/>
                  </a:lnTo>
                  <a:lnTo>
                    <a:pt x="1174" y="725"/>
                  </a:lnTo>
                  <a:cubicBezTo>
                    <a:pt x="1346" y="397"/>
                    <a:pt x="1122" y="0"/>
                    <a:pt x="7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3" name="Google Shape;18533;p19"/>
            <p:cNvSpPr/>
            <p:nvPr/>
          </p:nvSpPr>
          <p:spPr>
            <a:xfrm>
              <a:off x="8297525" y="203700"/>
              <a:ext cx="73375" cy="29700"/>
            </a:xfrm>
            <a:custGeom>
              <a:avLst/>
              <a:gdLst/>
              <a:ahLst/>
              <a:cxnLst/>
              <a:rect l="l" t="t" r="r" b="b"/>
              <a:pathLst>
                <a:path w="2935" h="1188" extrusionOk="0">
                  <a:moveTo>
                    <a:pt x="2195" y="0"/>
                  </a:moveTo>
                  <a:cubicBezTo>
                    <a:pt x="2113" y="0"/>
                    <a:pt x="2029" y="21"/>
                    <a:pt x="1951" y="66"/>
                  </a:cubicBezTo>
                  <a:lnTo>
                    <a:pt x="381" y="981"/>
                  </a:lnTo>
                  <a:lnTo>
                    <a:pt x="1" y="1188"/>
                  </a:lnTo>
                  <a:lnTo>
                    <a:pt x="2331" y="1188"/>
                  </a:lnTo>
                  <a:cubicBezTo>
                    <a:pt x="2693" y="1188"/>
                    <a:pt x="2935" y="791"/>
                    <a:pt x="2745" y="463"/>
                  </a:cubicBezTo>
                  <a:lnTo>
                    <a:pt x="2624" y="256"/>
                  </a:lnTo>
                  <a:cubicBezTo>
                    <a:pt x="2531" y="92"/>
                    <a:pt x="2367" y="0"/>
                    <a:pt x="2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4" name="Google Shape;18534;p19"/>
            <p:cNvSpPr/>
            <p:nvPr/>
          </p:nvSpPr>
          <p:spPr>
            <a:xfrm>
              <a:off x="8294525" y="172425"/>
              <a:ext cx="56975" cy="56225"/>
            </a:xfrm>
            <a:custGeom>
              <a:avLst/>
              <a:gdLst/>
              <a:ahLst/>
              <a:cxnLst/>
              <a:rect l="l" t="t" r="r" b="b"/>
              <a:pathLst>
                <a:path w="2279" h="2249" extrusionOk="0">
                  <a:moveTo>
                    <a:pt x="1594" y="1"/>
                  </a:moveTo>
                  <a:cubicBezTo>
                    <a:pt x="1433" y="1"/>
                    <a:pt x="1269" y="83"/>
                    <a:pt x="1174" y="247"/>
                  </a:cubicBezTo>
                  <a:lnTo>
                    <a:pt x="155" y="2007"/>
                  </a:lnTo>
                  <a:lnTo>
                    <a:pt x="0" y="2249"/>
                  </a:lnTo>
                  <a:lnTo>
                    <a:pt x="380" y="2042"/>
                  </a:lnTo>
                  <a:lnTo>
                    <a:pt x="1968" y="1127"/>
                  </a:lnTo>
                  <a:cubicBezTo>
                    <a:pt x="2192" y="989"/>
                    <a:pt x="2278" y="696"/>
                    <a:pt x="2140" y="454"/>
                  </a:cubicBezTo>
                  <a:lnTo>
                    <a:pt x="2002" y="247"/>
                  </a:lnTo>
                  <a:cubicBezTo>
                    <a:pt x="1916" y="83"/>
                    <a:pt x="1756" y="1"/>
                    <a:pt x="15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5" name="Google Shape;18535;p19"/>
            <p:cNvSpPr/>
            <p:nvPr/>
          </p:nvSpPr>
          <p:spPr>
            <a:xfrm>
              <a:off x="8203025" y="203675"/>
              <a:ext cx="73825" cy="29725"/>
            </a:xfrm>
            <a:custGeom>
              <a:avLst/>
              <a:gdLst/>
              <a:ahLst/>
              <a:cxnLst/>
              <a:rect l="l" t="t" r="r" b="b"/>
              <a:pathLst>
                <a:path w="2953" h="1189" extrusionOk="0">
                  <a:moveTo>
                    <a:pt x="755" y="0"/>
                  </a:moveTo>
                  <a:cubicBezTo>
                    <a:pt x="584" y="0"/>
                    <a:pt x="422" y="89"/>
                    <a:pt x="329" y="240"/>
                  </a:cubicBezTo>
                  <a:lnTo>
                    <a:pt x="208" y="464"/>
                  </a:lnTo>
                  <a:cubicBezTo>
                    <a:pt x="1" y="775"/>
                    <a:pt x="243" y="1189"/>
                    <a:pt x="622" y="1189"/>
                  </a:cubicBezTo>
                  <a:lnTo>
                    <a:pt x="2952" y="1189"/>
                  </a:lnTo>
                  <a:lnTo>
                    <a:pt x="1761" y="516"/>
                  </a:lnTo>
                  <a:lnTo>
                    <a:pt x="1002" y="67"/>
                  </a:lnTo>
                  <a:cubicBezTo>
                    <a:pt x="923" y="22"/>
                    <a:pt x="838" y="0"/>
                    <a:pt x="7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6" name="Google Shape;18536;p19"/>
            <p:cNvSpPr/>
            <p:nvPr/>
          </p:nvSpPr>
          <p:spPr>
            <a:xfrm>
              <a:off x="8256975" y="206200"/>
              <a:ext cx="60000" cy="60000"/>
            </a:xfrm>
            <a:custGeom>
              <a:avLst/>
              <a:gdLst/>
              <a:ahLst/>
              <a:cxnLst/>
              <a:rect l="l" t="t" r="r" b="b"/>
              <a:pathLst>
                <a:path w="2400" h="2400" extrusionOk="0">
                  <a:moveTo>
                    <a:pt x="1209" y="0"/>
                  </a:moveTo>
                  <a:cubicBezTo>
                    <a:pt x="535" y="0"/>
                    <a:pt x="0" y="536"/>
                    <a:pt x="0" y="1209"/>
                  </a:cubicBezTo>
                  <a:cubicBezTo>
                    <a:pt x="0" y="1865"/>
                    <a:pt x="535" y="2400"/>
                    <a:pt x="1209" y="2400"/>
                  </a:cubicBezTo>
                  <a:cubicBezTo>
                    <a:pt x="1864" y="2400"/>
                    <a:pt x="2399" y="1865"/>
                    <a:pt x="2399" y="1209"/>
                  </a:cubicBezTo>
                  <a:cubicBezTo>
                    <a:pt x="2399" y="536"/>
                    <a:pt x="1864" y="0"/>
                    <a:pt x="12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7" name="Google Shape;18537;p19"/>
            <p:cNvSpPr/>
            <p:nvPr/>
          </p:nvSpPr>
          <p:spPr>
            <a:xfrm>
              <a:off x="8495575" y="159825"/>
              <a:ext cx="68200" cy="67550"/>
            </a:xfrm>
            <a:custGeom>
              <a:avLst/>
              <a:gdLst/>
              <a:ahLst/>
              <a:cxnLst/>
              <a:rect l="l" t="t" r="r" b="b"/>
              <a:pathLst>
                <a:path w="2728" h="2702" extrusionOk="0">
                  <a:moveTo>
                    <a:pt x="823" y="0"/>
                  </a:moveTo>
                  <a:cubicBezTo>
                    <a:pt x="627" y="0"/>
                    <a:pt x="432" y="95"/>
                    <a:pt x="329" y="285"/>
                  </a:cubicBezTo>
                  <a:lnTo>
                    <a:pt x="174" y="561"/>
                  </a:lnTo>
                  <a:cubicBezTo>
                    <a:pt x="1" y="837"/>
                    <a:pt x="105" y="1182"/>
                    <a:pt x="381" y="1338"/>
                  </a:cubicBezTo>
                  <a:lnTo>
                    <a:pt x="1295" y="1873"/>
                  </a:lnTo>
                  <a:lnTo>
                    <a:pt x="2728" y="2701"/>
                  </a:lnTo>
                  <a:lnTo>
                    <a:pt x="2555" y="2408"/>
                  </a:lnTo>
                  <a:lnTo>
                    <a:pt x="1330" y="285"/>
                  </a:lnTo>
                  <a:cubicBezTo>
                    <a:pt x="1218" y="95"/>
                    <a:pt x="1019" y="0"/>
                    <a:pt x="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8" name="Google Shape;18538;p19"/>
            <p:cNvSpPr/>
            <p:nvPr/>
          </p:nvSpPr>
          <p:spPr>
            <a:xfrm>
              <a:off x="8529250" y="248475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1605" y="1"/>
                  </a:moveTo>
                  <a:lnTo>
                    <a:pt x="225" y="2417"/>
                  </a:lnTo>
                  <a:cubicBezTo>
                    <a:pt x="0" y="2797"/>
                    <a:pt x="276" y="3280"/>
                    <a:pt x="708" y="3280"/>
                  </a:cubicBezTo>
                  <a:lnTo>
                    <a:pt x="1036" y="3280"/>
                  </a:lnTo>
                  <a:cubicBezTo>
                    <a:pt x="1346" y="3280"/>
                    <a:pt x="1605" y="3021"/>
                    <a:pt x="1605" y="2711"/>
                  </a:cubicBezTo>
                  <a:lnTo>
                    <a:pt x="160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9" name="Google Shape;18539;p19"/>
            <p:cNvSpPr/>
            <p:nvPr/>
          </p:nvSpPr>
          <p:spPr>
            <a:xfrm>
              <a:off x="8529250" y="141900"/>
              <a:ext cx="40575" cy="82025"/>
            </a:xfrm>
            <a:custGeom>
              <a:avLst/>
              <a:gdLst/>
              <a:ahLst/>
              <a:cxnLst/>
              <a:rect l="l" t="t" r="r" b="b"/>
              <a:pathLst>
                <a:path w="1623" h="3281" extrusionOk="0">
                  <a:moveTo>
                    <a:pt x="725" y="1"/>
                  </a:moveTo>
                  <a:cubicBezTo>
                    <a:pt x="276" y="1"/>
                    <a:pt x="0" y="484"/>
                    <a:pt x="225" y="864"/>
                  </a:cubicBezTo>
                  <a:lnTo>
                    <a:pt x="1450" y="2969"/>
                  </a:lnTo>
                  <a:lnTo>
                    <a:pt x="1623" y="3280"/>
                  </a:lnTo>
                  <a:lnTo>
                    <a:pt x="1623" y="588"/>
                  </a:lnTo>
                  <a:cubicBezTo>
                    <a:pt x="1623" y="260"/>
                    <a:pt x="1346" y="1"/>
                    <a:pt x="10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40" name="Google Shape;18540;p19"/>
            <p:cNvSpPr/>
            <p:nvPr/>
          </p:nvSpPr>
          <p:spPr>
            <a:xfrm>
              <a:off x="8576275" y="248475"/>
              <a:ext cx="40050" cy="82025"/>
            </a:xfrm>
            <a:custGeom>
              <a:avLst/>
              <a:gdLst/>
              <a:ahLst/>
              <a:cxnLst/>
              <a:rect l="l" t="t" r="r" b="b"/>
              <a:pathLst>
                <a:path w="1602" h="3281" extrusionOk="0">
                  <a:moveTo>
                    <a:pt x="1" y="1"/>
                  </a:moveTo>
                  <a:lnTo>
                    <a:pt x="1" y="2711"/>
                  </a:lnTo>
                  <a:cubicBezTo>
                    <a:pt x="1" y="3039"/>
                    <a:pt x="242" y="3280"/>
                    <a:pt x="570" y="3280"/>
                  </a:cubicBezTo>
                  <a:lnTo>
                    <a:pt x="881" y="3280"/>
                  </a:lnTo>
                  <a:cubicBezTo>
                    <a:pt x="889" y="3281"/>
                    <a:pt x="896" y="3281"/>
                    <a:pt x="904" y="3281"/>
                  </a:cubicBezTo>
                  <a:cubicBezTo>
                    <a:pt x="1339" y="3281"/>
                    <a:pt x="1602" y="2807"/>
                    <a:pt x="1381" y="241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41" name="Google Shape;18541;p19"/>
            <p:cNvSpPr/>
            <p:nvPr/>
          </p:nvSpPr>
          <p:spPr>
            <a:xfrm>
              <a:off x="8585325" y="239425"/>
              <a:ext cx="87200" cy="35925"/>
            </a:xfrm>
            <a:custGeom>
              <a:avLst/>
              <a:gdLst/>
              <a:ahLst/>
              <a:cxnLst/>
              <a:rect l="l" t="t" r="r" b="b"/>
              <a:pathLst>
                <a:path w="3488" h="1437" extrusionOk="0">
                  <a:moveTo>
                    <a:pt x="1" y="0"/>
                  </a:moveTo>
                  <a:lnTo>
                    <a:pt x="2331" y="1364"/>
                  </a:lnTo>
                  <a:cubicBezTo>
                    <a:pt x="2418" y="1413"/>
                    <a:pt x="2515" y="1436"/>
                    <a:pt x="2610" y="1436"/>
                  </a:cubicBezTo>
                  <a:cubicBezTo>
                    <a:pt x="2816" y="1436"/>
                    <a:pt x="3019" y="1328"/>
                    <a:pt x="3125" y="1140"/>
                  </a:cubicBezTo>
                  <a:lnTo>
                    <a:pt x="3280" y="863"/>
                  </a:lnTo>
                  <a:cubicBezTo>
                    <a:pt x="3487" y="484"/>
                    <a:pt x="3211" y="18"/>
                    <a:pt x="27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42" name="Google Shape;18542;p19"/>
            <p:cNvSpPr/>
            <p:nvPr/>
          </p:nvSpPr>
          <p:spPr>
            <a:xfrm>
              <a:off x="8581875" y="245475"/>
              <a:ext cx="67775" cy="67100"/>
            </a:xfrm>
            <a:custGeom>
              <a:avLst/>
              <a:gdLst/>
              <a:ahLst/>
              <a:cxnLst/>
              <a:rect l="l" t="t" r="r" b="b"/>
              <a:pathLst>
                <a:path w="2711" h="2684" extrusionOk="0">
                  <a:moveTo>
                    <a:pt x="1" y="0"/>
                  </a:moveTo>
                  <a:lnTo>
                    <a:pt x="1399" y="2399"/>
                  </a:lnTo>
                  <a:cubicBezTo>
                    <a:pt x="1502" y="2589"/>
                    <a:pt x="1697" y="2684"/>
                    <a:pt x="1893" y="2684"/>
                  </a:cubicBezTo>
                  <a:cubicBezTo>
                    <a:pt x="2089" y="2684"/>
                    <a:pt x="2288" y="2589"/>
                    <a:pt x="2400" y="2399"/>
                  </a:cubicBezTo>
                  <a:lnTo>
                    <a:pt x="2555" y="2140"/>
                  </a:lnTo>
                  <a:cubicBezTo>
                    <a:pt x="2711" y="1864"/>
                    <a:pt x="2607" y="1502"/>
                    <a:pt x="2331" y="134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43" name="Google Shape;18543;p19"/>
            <p:cNvSpPr/>
            <p:nvPr/>
          </p:nvSpPr>
          <p:spPr>
            <a:xfrm>
              <a:off x="8472725" y="239425"/>
              <a:ext cx="87600" cy="35925"/>
            </a:xfrm>
            <a:custGeom>
              <a:avLst/>
              <a:gdLst/>
              <a:ahLst/>
              <a:cxnLst/>
              <a:rect l="l" t="t" r="r" b="b"/>
              <a:pathLst>
                <a:path w="3504" h="1437" extrusionOk="0">
                  <a:moveTo>
                    <a:pt x="725" y="0"/>
                  </a:moveTo>
                  <a:cubicBezTo>
                    <a:pt x="276" y="18"/>
                    <a:pt x="0" y="484"/>
                    <a:pt x="225" y="863"/>
                  </a:cubicBezTo>
                  <a:lnTo>
                    <a:pt x="380" y="1140"/>
                  </a:lnTo>
                  <a:cubicBezTo>
                    <a:pt x="486" y="1328"/>
                    <a:pt x="681" y="1436"/>
                    <a:pt x="887" y="1436"/>
                  </a:cubicBezTo>
                  <a:cubicBezTo>
                    <a:pt x="983" y="1436"/>
                    <a:pt x="1081" y="1413"/>
                    <a:pt x="1174" y="1364"/>
                  </a:cubicBezTo>
                  <a:lnTo>
                    <a:pt x="350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44" name="Google Shape;18544;p19"/>
            <p:cNvSpPr/>
            <p:nvPr/>
          </p:nvSpPr>
          <p:spPr>
            <a:xfrm>
              <a:off x="8495575" y="245475"/>
              <a:ext cx="68200" cy="67425"/>
            </a:xfrm>
            <a:custGeom>
              <a:avLst/>
              <a:gdLst/>
              <a:ahLst/>
              <a:cxnLst/>
              <a:rect l="l" t="t" r="r" b="b"/>
              <a:pathLst>
                <a:path w="2728" h="2697" extrusionOk="0">
                  <a:moveTo>
                    <a:pt x="2728" y="0"/>
                  </a:moveTo>
                  <a:lnTo>
                    <a:pt x="381" y="1346"/>
                  </a:lnTo>
                  <a:cubicBezTo>
                    <a:pt x="105" y="1502"/>
                    <a:pt x="1" y="1864"/>
                    <a:pt x="156" y="2140"/>
                  </a:cubicBezTo>
                  <a:lnTo>
                    <a:pt x="312" y="2399"/>
                  </a:lnTo>
                  <a:cubicBezTo>
                    <a:pt x="424" y="2598"/>
                    <a:pt x="622" y="2697"/>
                    <a:pt x="821" y="2697"/>
                  </a:cubicBezTo>
                  <a:cubicBezTo>
                    <a:pt x="1019" y="2697"/>
                    <a:pt x="1218" y="2598"/>
                    <a:pt x="1330" y="2399"/>
                  </a:cubicBezTo>
                  <a:lnTo>
                    <a:pt x="272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45" name="Google Shape;18545;p19"/>
            <p:cNvSpPr/>
            <p:nvPr/>
          </p:nvSpPr>
          <p:spPr>
            <a:xfrm>
              <a:off x="8575850" y="141900"/>
              <a:ext cx="40575" cy="82025"/>
            </a:xfrm>
            <a:custGeom>
              <a:avLst/>
              <a:gdLst/>
              <a:ahLst/>
              <a:cxnLst/>
              <a:rect l="l" t="t" r="r" b="b"/>
              <a:pathLst>
                <a:path w="1623" h="3281" extrusionOk="0">
                  <a:moveTo>
                    <a:pt x="587" y="1"/>
                  </a:moveTo>
                  <a:cubicBezTo>
                    <a:pt x="276" y="1"/>
                    <a:pt x="18" y="260"/>
                    <a:pt x="0" y="588"/>
                  </a:cubicBezTo>
                  <a:lnTo>
                    <a:pt x="0" y="3280"/>
                  </a:lnTo>
                  <a:lnTo>
                    <a:pt x="173" y="2987"/>
                  </a:lnTo>
                  <a:lnTo>
                    <a:pt x="1398" y="864"/>
                  </a:lnTo>
                  <a:cubicBezTo>
                    <a:pt x="1623" y="484"/>
                    <a:pt x="1346" y="1"/>
                    <a:pt x="8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46" name="Google Shape;18546;p19"/>
            <p:cNvSpPr/>
            <p:nvPr/>
          </p:nvSpPr>
          <p:spPr>
            <a:xfrm>
              <a:off x="8585325" y="197375"/>
              <a:ext cx="87200" cy="35600"/>
            </a:xfrm>
            <a:custGeom>
              <a:avLst/>
              <a:gdLst/>
              <a:ahLst/>
              <a:cxnLst/>
              <a:rect l="l" t="t" r="r" b="b"/>
              <a:pathLst>
                <a:path w="3488" h="1424" extrusionOk="0">
                  <a:moveTo>
                    <a:pt x="2625" y="1"/>
                  </a:moveTo>
                  <a:cubicBezTo>
                    <a:pt x="2525" y="1"/>
                    <a:pt x="2423" y="26"/>
                    <a:pt x="2331" y="77"/>
                  </a:cubicBezTo>
                  <a:lnTo>
                    <a:pt x="450" y="1165"/>
                  </a:lnTo>
                  <a:lnTo>
                    <a:pt x="1" y="1424"/>
                  </a:lnTo>
                  <a:lnTo>
                    <a:pt x="2780" y="1424"/>
                  </a:lnTo>
                  <a:cubicBezTo>
                    <a:pt x="3211" y="1424"/>
                    <a:pt x="3487" y="940"/>
                    <a:pt x="3280" y="561"/>
                  </a:cubicBezTo>
                  <a:lnTo>
                    <a:pt x="3125" y="284"/>
                  </a:lnTo>
                  <a:cubicBezTo>
                    <a:pt x="3021" y="100"/>
                    <a:pt x="2826" y="1"/>
                    <a:pt x="26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47" name="Google Shape;18547;p19"/>
            <p:cNvSpPr/>
            <p:nvPr/>
          </p:nvSpPr>
          <p:spPr>
            <a:xfrm>
              <a:off x="8581875" y="159925"/>
              <a:ext cx="67775" cy="67450"/>
            </a:xfrm>
            <a:custGeom>
              <a:avLst/>
              <a:gdLst/>
              <a:ahLst/>
              <a:cxnLst/>
              <a:rect l="l" t="t" r="r" b="b"/>
              <a:pathLst>
                <a:path w="2711" h="2698" extrusionOk="0">
                  <a:moveTo>
                    <a:pt x="1899" y="0"/>
                  </a:moveTo>
                  <a:cubicBezTo>
                    <a:pt x="1705" y="0"/>
                    <a:pt x="1511" y="100"/>
                    <a:pt x="1399" y="298"/>
                  </a:cubicBezTo>
                  <a:lnTo>
                    <a:pt x="173" y="2404"/>
                  </a:lnTo>
                  <a:lnTo>
                    <a:pt x="1" y="2697"/>
                  </a:lnTo>
                  <a:lnTo>
                    <a:pt x="450" y="2438"/>
                  </a:lnTo>
                  <a:lnTo>
                    <a:pt x="2331" y="1351"/>
                  </a:lnTo>
                  <a:cubicBezTo>
                    <a:pt x="2624" y="1196"/>
                    <a:pt x="2711" y="833"/>
                    <a:pt x="2555" y="557"/>
                  </a:cubicBezTo>
                  <a:lnTo>
                    <a:pt x="2400" y="298"/>
                  </a:lnTo>
                  <a:cubicBezTo>
                    <a:pt x="2288" y="100"/>
                    <a:pt x="2094" y="0"/>
                    <a:pt x="18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48" name="Google Shape;18548;p19"/>
            <p:cNvSpPr/>
            <p:nvPr/>
          </p:nvSpPr>
          <p:spPr>
            <a:xfrm>
              <a:off x="8472725" y="197175"/>
              <a:ext cx="87600" cy="35800"/>
            </a:xfrm>
            <a:custGeom>
              <a:avLst/>
              <a:gdLst/>
              <a:ahLst/>
              <a:cxnLst/>
              <a:rect l="l" t="t" r="r" b="b"/>
              <a:pathLst>
                <a:path w="3504" h="1432" extrusionOk="0">
                  <a:moveTo>
                    <a:pt x="872" y="1"/>
                  </a:moveTo>
                  <a:cubicBezTo>
                    <a:pt x="671" y="1"/>
                    <a:pt x="483" y="108"/>
                    <a:pt x="380" y="292"/>
                  </a:cubicBezTo>
                  <a:lnTo>
                    <a:pt x="225" y="569"/>
                  </a:lnTo>
                  <a:cubicBezTo>
                    <a:pt x="0" y="948"/>
                    <a:pt x="276" y="1432"/>
                    <a:pt x="725" y="1432"/>
                  </a:cubicBezTo>
                  <a:lnTo>
                    <a:pt x="3504" y="1432"/>
                  </a:lnTo>
                  <a:lnTo>
                    <a:pt x="2089" y="603"/>
                  </a:lnTo>
                  <a:lnTo>
                    <a:pt x="1174" y="85"/>
                  </a:lnTo>
                  <a:cubicBezTo>
                    <a:pt x="1076" y="28"/>
                    <a:pt x="972" y="1"/>
                    <a:pt x="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49" name="Google Shape;18549;p19"/>
            <p:cNvSpPr/>
            <p:nvPr/>
          </p:nvSpPr>
          <p:spPr>
            <a:xfrm>
              <a:off x="8524925" y="200600"/>
              <a:ext cx="83725" cy="71625"/>
            </a:xfrm>
            <a:custGeom>
              <a:avLst/>
              <a:gdLst/>
              <a:ahLst/>
              <a:cxnLst/>
              <a:rect l="l" t="t" r="r" b="b"/>
              <a:pathLst>
                <a:path w="3349" h="2865" extrusionOk="0">
                  <a:moveTo>
                    <a:pt x="1916" y="0"/>
                  </a:moveTo>
                  <a:cubicBezTo>
                    <a:pt x="639" y="0"/>
                    <a:pt x="1" y="1536"/>
                    <a:pt x="898" y="2434"/>
                  </a:cubicBezTo>
                  <a:cubicBezTo>
                    <a:pt x="1190" y="2732"/>
                    <a:pt x="1552" y="2865"/>
                    <a:pt x="1907" y="2865"/>
                  </a:cubicBezTo>
                  <a:cubicBezTo>
                    <a:pt x="2643" y="2865"/>
                    <a:pt x="3349" y="2294"/>
                    <a:pt x="3349" y="1433"/>
                  </a:cubicBezTo>
                  <a:cubicBezTo>
                    <a:pt x="3349" y="639"/>
                    <a:pt x="2710" y="0"/>
                    <a:pt x="19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50" name="Google Shape;18550;p19"/>
            <p:cNvSpPr/>
            <p:nvPr/>
          </p:nvSpPr>
          <p:spPr>
            <a:xfrm>
              <a:off x="8417050" y="281700"/>
              <a:ext cx="34125" cy="31100"/>
            </a:xfrm>
            <a:custGeom>
              <a:avLst/>
              <a:gdLst/>
              <a:ahLst/>
              <a:cxnLst/>
              <a:rect l="l" t="t" r="r" b="b"/>
              <a:pathLst>
                <a:path w="1365" h="1244" extrusionOk="0">
                  <a:moveTo>
                    <a:pt x="691" y="1"/>
                  </a:moveTo>
                  <a:lnTo>
                    <a:pt x="311" y="381"/>
                  </a:lnTo>
                  <a:cubicBezTo>
                    <a:pt x="1" y="709"/>
                    <a:pt x="242" y="1244"/>
                    <a:pt x="691" y="1244"/>
                  </a:cubicBezTo>
                  <a:cubicBezTo>
                    <a:pt x="1123" y="1244"/>
                    <a:pt x="1364" y="709"/>
                    <a:pt x="1054" y="381"/>
                  </a:cubicBezTo>
                  <a:lnTo>
                    <a:pt x="69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51" name="Google Shape;18551;p19"/>
          <p:cNvGrpSpPr/>
          <p:nvPr/>
        </p:nvGrpSpPr>
        <p:grpSpPr>
          <a:xfrm rot="10800000">
            <a:off x="678701" y="6260800"/>
            <a:ext cx="10834567" cy="455667"/>
            <a:chOff x="546600" y="135875"/>
            <a:chExt cx="8125925" cy="341750"/>
          </a:xfrm>
        </p:grpSpPr>
        <p:grpSp>
          <p:nvGrpSpPr>
            <p:cNvPr id="18552" name="Google Shape;18552;p19"/>
            <p:cNvGrpSpPr/>
            <p:nvPr/>
          </p:nvGrpSpPr>
          <p:grpSpPr>
            <a:xfrm rot="5400000">
              <a:off x="2913775" y="-2231300"/>
              <a:ext cx="341750" cy="5076100"/>
              <a:chOff x="151925" y="33700"/>
              <a:chExt cx="341750" cy="5076100"/>
            </a:xfrm>
          </p:grpSpPr>
          <p:grpSp>
            <p:nvGrpSpPr>
              <p:cNvPr id="18553" name="Google Shape;18553;p19"/>
              <p:cNvGrpSpPr/>
              <p:nvPr/>
            </p:nvGrpSpPr>
            <p:grpSpPr>
              <a:xfrm>
                <a:off x="151925" y="2571750"/>
                <a:ext cx="341750" cy="2538050"/>
                <a:chOff x="487050" y="1971275"/>
                <a:chExt cx="341750" cy="2538050"/>
              </a:xfrm>
            </p:grpSpPr>
            <p:sp>
              <p:nvSpPr>
                <p:cNvPr id="18554" name="Google Shape;18554;p19"/>
                <p:cNvSpPr/>
                <p:nvPr/>
              </p:nvSpPr>
              <p:spPr>
                <a:xfrm rot="-5400000">
                  <a:off x="-453825" y="3226700"/>
                  <a:ext cx="2538050" cy="2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522" h="1088" extrusionOk="0">
                      <a:moveTo>
                        <a:pt x="1" y="0"/>
                      </a:moveTo>
                      <a:lnTo>
                        <a:pt x="1" y="1088"/>
                      </a:lnTo>
                      <a:lnTo>
                        <a:pt x="101521" y="1088"/>
                      </a:lnTo>
                      <a:lnTo>
                        <a:pt x="10152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55" name="Google Shape;18555;p19"/>
                <p:cNvSpPr/>
                <p:nvPr/>
              </p:nvSpPr>
              <p:spPr>
                <a:xfrm rot="-5400000">
                  <a:off x="-535587" y="3232963"/>
                  <a:ext cx="2538050" cy="1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522" h="587" extrusionOk="0">
                      <a:moveTo>
                        <a:pt x="1" y="0"/>
                      </a:moveTo>
                      <a:lnTo>
                        <a:pt x="1" y="587"/>
                      </a:lnTo>
                      <a:lnTo>
                        <a:pt x="101521" y="587"/>
                      </a:lnTo>
                      <a:lnTo>
                        <a:pt x="10152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56" name="Google Shape;18556;p19"/>
                <p:cNvSpPr/>
                <p:nvPr/>
              </p:nvSpPr>
              <p:spPr>
                <a:xfrm rot="-5400000">
                  <a:off x="487038" y="2568463"/>
                  <a:ext cx="200675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7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57" name="Google Shape;18557;p19"/>
                <p:cNvSpPr/>
                <p:nvPr/>
              </p:nvSpPr>
              <p:spPr>
                <a:xfrm rot="-5400000">
                  <a:off x="523163" y="2676663"/>
                  <a:ext cx="5700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53" extrusionOk="0">
                      <a:moveTo>
                        <a:pt x="685" y="1"/>
                      </a:moveTo>
                      <a:cubicBezTo>
                        <a:pt x="523" y="1"/>
                        <a:pt x="363" y="78"/>
                        <a:pt x="277" y="234"/>
                      </a:cubicBezTo>
                      <a:lnTo>
                        <a:pt x="139" y="458"/>
                      </a:lnTo>
                      <a:cubicBezTo>
                        <a:pt x="1" y="682"/>
                        <a:pt x="87" y="976"/>
                        <a:pt x="312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279" y="2253"/>
                      </a:lnTo>
                      <a:lnTo>
                        <a:pt x="2124" y="2011"/>
                      </a:lnTo>
                      <a:lnTo>
                        <a:pt x="1106" y="234"/>
                      </a:lnTo>
                      <a:cubicBezTo>
                        <a:pt x="1011" y="78"/>
                        <a:pt x="847" y="1"/>
                        <a:pt x="68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58" name="Google Shape;18558;p19"/>
                <p:cNvSpPr/>
                <p:nvPr/>
              </p:nvSpPr>
              <p:spPr>
                <a:xfrm rot="-5400000">
                  <a:off x="615188" y="2654313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05" y="2745"/>
                      </a:cubicBezTo>
                      <a:lnTo>
                        <a:pt x="864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59" name="Google Shape;18559;p19"/>
                <p:cNvSpPr/>
                <p:nvPr/>
              </p:nvSpPr>
              <p:spPr>
                <a:xfrm rot="-5400000">
                  <a:off x="525875" y="2654325"/>
                  <a:ext cx="3412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5" extrusionOk="0">
                      <a:moveTo>
                        <a:pt x="622" y="0"/>
                      </a:moveTo>
                      <a:cubicBezTo>
                        <a:pt x="242" y="0"/>
                        <a:pt x="1" y="397"/>
                        <a:pt x="190" y="725"/>
                      </a:cubicBezTo>
                      <a:lnTo>
                        <a:pt x="1209" y="2486"/>
                      </a:lnTo>
                      <a:lnTo>
                        <a:pt x="1364" y="2744"/>
                      </a:lnTo>
                      <a:lnTo>
                        <a:pt x="1364" y="483"/>
                      </a:lnTo>
                      <a:cubicBezTo>
                        <a:pt x="1364" y="207"/>
                        <a:pt x="1140" y="0"/>
                        <a:pt x="88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60" name="Google Shape;18560;p19"/>
                <p:cNvSpPr/>
                <p:nvPr/>
              </p:nvSpPr>
              <p:spPr>
                <a:xfrm rot="-5400000">
                  <a:off x="615413" y="26148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08" y="2745"/>
                        <a:pt x="484" y="2745"/>
                      </a:cubicBezTo>
                      <a:lnTo>
                        <a:pt x="743" y="2745"/>
                      </a:lnTo>
                      <a:cubicBezTo>
                        <a:pt x="1105" y="2745"/>
                        <a:pt x="1347" y="2331"/>
                        <a:pt x="1157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61" name="Google Shape;18561;p19"/>
                <p:cNvSpPr/>
                <p:nvPr/>
              </p:nvSpPr>
              <p:spPr>
                <a:xfrm rot="-5400000">
                  <a:off x="568463" y="2607013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68" y="1139"/>
                      </a:lnTo>
                      <a:cubicBezTo>
                        <a:pt x="2041" y="1178"/>
                        <a:pt x="2121" y="1198"/>
                        <a:pt x="2200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5" y="414"/>
                        <a:pt x="2711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62" name="Google Shape;18562;p19"/>
                <p:cNvSpPr/>
                <p:nvPr/>
              </p:nvSpPr>
              <p:spPr>
                <a:xfrm rot="-5400000">
                  <a:off x="594975" y="2604650"/>
                  <a:ext cx="5655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66" extrusionOk="0">
                      <a:moveTo>
                        <a:pt x="0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7" y="2183"/>
                        <a:pt x="2002" y="2019"/>
                      </a:cubicBezTo>
                      <a:lnTo>
                        <a:pt x="2123" y="1812"/>
                      </a:lnTo>
                      <a:cubicBezTo>
                        <a:pt x="2261" y="1571"/>
                        <a:pt x="2192" y="1260"/>
                        <a:pt x="1951" y="11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63" name="Google Shape;18563;p19"/>
                <p:cNvSpPr/>
                <p:nvPr/>
              </p:nvSpPr>
              <p:spPr>
                <a:xfrm rot="-5400000">
                  <a:off x="568350" y="27011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604" y="0"/>
                      </a:moveTo>
                      <a:cubicBezTo>
                        <a:pt x="242" y="0"/>
                        <a:pt x="0" y="414"/>
                        <a:pt x="190" y="725"/>
                      </a:cubicBezTo>
                      <a:lnTo>
                        <a:pt x="311" y="949"/>
                      </a:lnTo>
                      <a:cubicBezTo>
                        <a:pt x="404" y="1100"/>
                        <a:pt x="566" y="1189"/>
                        <a:pt x="737" y="1189"/>
                      </a:cubicBezTo>
                      <a:cubicBezTo>
                        <a:pt x="820" y="1189"/>
                        <a:pt x="905" y="1167"/>
                        <a:pt x="984" y="1122"/>
                      </a:cubicBezTo>
                      <a:lnTo>
                        <a:pt x="293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64" name="Google Shape;18564;p19"/>
                <p:cNvSpPr/>
                <p:nvPr/>
              </p:nvSpPr>
              <p:spPr>
                <a:xfrm rot="-5400000">
                  <a:off x="594588" y="2676663"/>
                  <a:ext cx="5700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53" extrusionOk="0">
                      <a:moveTo>
                        <a:pt x="2279" y="0"/>
                      </a:moveTo>
                      <a:lnTo>
                        <a:pt x="312" y="1139"/>
                      </a:lnTo>
                      <a:cubicBezTo>
                        <a:pt x="87" y="1260"/>
                        <a:pt x="1" y="1571"/>
                        <a:pt x="139" y="1795"/>
                      </a:cubicBezTo>
                      <a:lnTo>
                        <a:pt x="277" y="2019"/>
                      </a:lnTo>
                      <a:cubicBezTo>
                        <a:pt x="363" y="2175"/>
                        <a:pt x="523" y="2252"/>
                        <a:pt x="685" y="2252"/>
                      </a:cubicBezTo>
                      <a:cubicBezTo>
                        <a:pt x="847" y="2252"/>
                        <a:pt x="1011" y="2175"/>
                        <a:pt x="1106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65" name="Google Shape;18565;p19"/>
                <p:cNvSpPr/>
                <p:nvPr/>
              </p:nvSpPr>
              <p:spPr>
                <a:xfrm rot="-5400000">
                  <a:off x="526100" y="261527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38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66" name="Google Shape;18566;p19"/>
                <p:cNvSpPr/>
                <p:nvPr/>
              </p:nvSpPr>
              <p:spPr>
                <a:xfrm rot="-5400000">
                  <a:off x="533038" y="2607138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201" y="0"/>
                      </a:moveTo>
                      <a:cubicBezTo>
                        <a:pt x="2121" y="0"/>
                        <a:pt x="2041" y="21"/>
                        <a:pt x="1968" y="66"/>
                      </a:cubicBezTo>
                      <a:lnTo>
                        <a:pt x="381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711" y="1188"/>
                        <a:pt x="2935" y="791"/>
                        <a:pt x="2745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7" y="0"/>
                        <a:pt x="22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67" name="Google Shape;18567;p19"/>
                <p:cNvSpPr/>
                <p:nvPr/>
              </p:nvSpPr>
              <p:spPr>
                <a:xfrm rot="-5400000">
                  <a:off x="523438" y="2604863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8" y="2007"/>
                      </a:lnTo>
                      <a:lnTo>
                        <a:pt x="0" y="2249"/>
                      </a:lnTo>
                      <a:lnTo>
                        <a:pt x="380" y="2042"/>
                      </a:lnTo>
                      <a:lnTo>
                        <a:pt x="1951" y="1127"/>
                      </a:lnTo>
                      <a:cubicBezTo>
                        <a:pt x="2175" y="989"/>
                        <a:pt x="2261" y="696"/>
                        <a:pt x="2123" y="454"/>
                      </a:cubicBezTo>
                      <a:lnTo>
                        <a:pt x="2002" y="247"/>
                      </a:lnTo>
                      <a:cubicBezTo>
                        <a:pt x="1907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68" name="Google Shape;18568;p19"/>
                <p:cNvSpPr/>
                <p:nvPr/>
              </p:nvSpPr>
              <p:spPr>
                <a:xfrm rot="-5400000">
                  <a:off x="533025" y="27011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737" y="0"/>
                      </a:moveTo>
                      <a:cubicBezTo>
                        <a:pt x="566" y="0"/>
                        <a:pt x="404" y="89"/>
                        <a:pt x="311" y="240"/>
                      </a:cubicBezTo>
                      <a:lnTo>
                        <a:pt x="190" y="464"/>
                      </a:lnTo>
                      <a:cubicBezTo>
                        <a:pt x="0" y="775"/>
                        <a:pt x="242" y="1189"/>
                        <a:pt x="604" y="1189"/>
                      </a:cubicBezTo>
                      <a:lnTo>
                        <a:pt x="2934" y="1189"/>
                      </a:lnTo>
                      <a:lnTo>
                        <a:pt x="1743" y="516"/>
                      </a:lnTo>
                      <a:lnTo>
                        <a:pt x="984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69" name="Google Shape;18569;p19"/>
                <p:cNvSpPr/>
                <p:nvPr/>
              </p:nvSpPr>
              <p:spPr>
                <a:xfrm rot="-5400000">
                  <a:off x="557375" y="26388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192" y="0"/>
                      </a:moveTo>
                      <a:cubicBezTo>
                        <a:pt x="536" y="0"/>
                        <a:pt x="1" y="536"/>
                        <a:pt x="1" y="1209"/>
                      </a:cubicBezTo>
                      <a:cubicBezTo>
                        <a:pt x="1" y="1865"/>
                        <a:pt x="536" y="2400"/>
                        <a:pt x="1192" y="2400"/>
                      </a:cubicBezTo>
                      <a:cubicBezTo>
                        <a:pt x="1865" y="2400"/>
                        <a:pt x="2400" y="1865"/>
                        <a:pt x="2400" y="1209"/>
                      </a:cubicBezTo>
                      <a:cubicBezTo>
                        <a:pt x="2400" y="536"/>
                        <a:pt x="1865" y="0"/>
                        <a:pt x="119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70" name="Google Shape;18570;p19"/>
                <p:cNvSpPr/>
                <p:nvPr/>
              </p:nvSpPr>
              <p:spPr>
                <a:xfrm rot="-5400000">
                  <a:off x="487250" y="3139975"/>
                  <a:ext cx="2002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0" h="8026" extrusionOk="0">
                      <a:moveTo>
                        <a:pt x="7543" y="466"/>
                      </a:moveTo>
                      <a:lnTo>
                        <a:pt x="7543" y="7560"/>
                      </a:lnTo>
                      <a:lnTo>
                        <a:pt x="467" y="7560"/>
                      </a:lnTo>
                      <a:lnTo>
                        <a:pt x="467" y="466"/>
                      </a:lnTo>
                      <a:close/>
                      <a:moveTo>
                        <a:pt x="1" y="0"/>
                      </a:moveTo>
                      <a:lnTo>
                        <a:pt x="1" y="8026"/>
                      </a:lnTo>
                      <a:lnTo>
                        <a:pt x="8009" y="8026"/>
                      </a:lnTo>
                      <a:lnTo>
                        <a:pt x="800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71" name="Google Shape;18571;p19"/>
                <p:cNvSpPr/>
                <p:nvPr/>
              </p:nvSpPr>
              <p:spPr>
                <a:xfrm rot="-5400000">
                  <a:off x="523175" y="3247950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682" y="1"/>
                      </a:moveTo>
                      <a:cubicBezTo>
                        <a:pt x="518" y="1"/>
                        <a:pt x="354" y="78"/>
                        <a:pt x="259" y="234"/>
                      </a:cubicBezTo>
                      <a:lnTo>
                        <a:pt x="138" y="458"/>
                      </a:lnTo>
                      <a:cubicBezTo>
                        <a:pt x="0" y="682"/>
                        <a:pt x="87" y="993"/>
                        <a:pt x="311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279" y="2253"/>
                      </a:lnTo>
                      <a:lnTo>
                        <a:pt x="2123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72" name="Google Shape;18572;p19"/>
                <p:cNvSpPr/>
                <p:nvPr/>
              </p:nvSpPr>
              <p:spPr>
                <a:xfrm rot="-5400000">
                  <a:off x="615188" y="3225613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64" y="1"/>
                      </a:moveTo>
                      <a:lnTo>
                        <a:pt x="191" y="2020"/>
                      </a:lnTo>
                      <a:cubicBezTo>
                        <a:pt x="1" y="2331"/>
                        <a:pt x="243" y="2745"/>
                        <a:pt x="622" y="2745"/>
                      </a:cubicBezTo>
                      <a:lnTo>
                        <a:pt x="864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73" name="Google Shape;18573;p19"/>
                <p:cNvSpPr/>
                <p:nvPr/>
              </p:nvSpPr>
              <p:spPr>
                <a:xfrm rot="-5400000">
                  <a:off x="525875" y="3225625"/>
                  <a:ext cx="3412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5" extrusionOk="0">
                      <a:moveTo>
                        <a:pt x="622" y="0"/>
                      </a:moveTo>
                      <a:cubicBezTo>
                        <a:pt x="243" y="0"/>
                        <a:pt x="1" y="397"/>
                        <a:pt x="191" y="725"/>
                      </a:cubicBezTo>
                      <a:lnTo>
                        <a:pt x="1209" y="2486"/>
                      </a:lnTo>
                      <a:lnTo>
                        <a:pt x="1364" y="2744"/>
                      </a:lnTo>
                      <a:lnTo>
                        <a:pt x="1364" y="483"/>
                      </a:lnTo>
                      <a:cubicBezTo>
                        <a:pt x="1364" y="207"/>
                        <a:pt x="1140" y="0"/>
                        <a:pt x="88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74" name="Google Shape;18574;p19"/>
                <p:cNvSpPr/>
                <p:nvPr/>
              </p:nvSpPr>
              <p:spPr>
                <a:xfrm rot="-5400000">
                  <a:off x="615200" y="318635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" y="1"/>
                      </a:moveTo>
                      <a:lnTo>
                        <a:pt x="1" y="2262"/>
                      </a:lnTo>
                      <a:cubicBezTo>
                        <a:pt x="1" y="2521"/>
                        <a:pt x="225" y="2745"/>
                        <a:pt x="501" y="2745"/>
                      </a:cubicBezTo>
                      <a:lnTo>
                        <a:pt x="743" y="2745"/>
                      </a:lnTo>
                      <a:cubicBezTo>
                        <a:pt x="1122" y="2745"/>
                        <a:pt x="1364" y="2331"/>
                        <a:pt x="1174" y="202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75" name="Google Shape;18575;p19"/>
                <p:cNvSpPr/>
                <p:nvPr/>
              </p:nvSpPr>
              <p:spPr>
                <a:xfrm rot="-5400000">
                  <a:off x="568463" y="3178288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0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2" y="1198"/>
                        <a:pt x="2194" y="1198"/>
                      </a:cubicBezTo>
                      <a:cubicBezTo>
                        <a:pt x="2365" y="1198"/>
                        <a:pt x="2530" y="1113"/>
                        <a:pt x="2624" y="949"/>
                      </a:cubicBezTo>
                      <a:lnTo>
                        <a:pt x="2744" y="742"/>
                      </a:lnTo>
                      <a:cubicBezTo>
                        <a:pt x="2934" y="414"/>
                        <a:pt x="2693" y="17"/>
                        <a:pt x="2330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76" name="Google Shape;18576;p19"/>
                <p:cNvSpPr/>
                <p:nvPr/>
              </p:nvSpPr>
              <p:spPr>
                <a:xfrm rot="-5400000">
                  <a:off x="594975" y="3175950"/>
                  <a:ext cx="5655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66" extrusionOk="0">
                      <a:moveTo>
                        <a:pt x="1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8" y="2183"/>
                        <a:pt x="2003" y="2019"/>
                      </a:cubicBezTo>
                      <a:lnTo>
                        <a:pt x="2124" y="1812"/>
                      </a:lnTo>
                      <a:cubicBezTo>
                        <a:pt x="2262" y="1571"/>
                        <a:pt x="2193" y="1260"/>
                        <a:pt x="1951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77" name="Google Shape;18577;p19"/>
                <p:cNvSpPr/>
                <p:nvPr/>
              </p:nvSpPr>
              <p:spPr>
                <a:xfrm rot="-5400000">
                  <a:off x="568350" y="32724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605" y="0"/>
                      </a:moveTo>
                      <a:cubicBezTo>
                        <a:pt x="242" y="0"/>
                        <a:pt x="1" y="414"/>
                        <a:pt x="190" y="725"/>
                      </a:cubicBezTo>
                      <a:lnTo>
                        <a:pt x="311" y="949"/>
                      </a:lnTo>
                      <a:cubicBezTo>
                        <a:pt x="404" y="1100"/>
                        <a:pt x="567" y="1189"/>
                        <a:pt x="737" y="1189"/>
                      </a:cubicBezTo>
                      <a:cubicBezTo>
                        <a:pt x="820" y="1189"/>
                        <a:pt x="905" y="1167"/>
                        <a:pt x="984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78" name="Google Shape;18578;p19"/>
                <p:cNvSpPr/>
                <p:nvPr/>
              </p:nvSpPr>
              <p:spPr>
                <a:xfrm rot="-5400000">
                  <a:off x="594600" y="3247950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2279" y="0"/>
                      </a:moveTo>
                      <a:lnTo>
                        <a:pt x="311" y="1139"/>
                      </a:lnTo>
                      <a:cubicBezTo>
                        <a:pt x="87" y="1260"/>
                        <a:pt x="0" y="1571"/>
                        <a:pt x="138" y="1795"/>
                      </a:cubicBezTo>
                      <a:lnTo>
                        <a:pt x="259" y="2019"/>
                      </a:lnTo>
                      <a:cubicBezTo>
                        <a:pt x="354" y="2175"/>
                        <a:pt x="518" y="2252"/>
                        <a:pt x="682" y="2252"/>
                      </a:cubicBezTo>
                      <a:cubicBezTo>
                        <a:pt x="846" y="2252"/>
                        <a:pt x="1010" y="2175"/>
                        <a:pt x="1105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79" name="Google Shape;18579;p19"/>
                <p:cNvSpPr/>
                <p:nvPr/>
              </p:nvSpPr>
              <p:spPr>
                <a:xfrm rot="-5400000">
                  <a:off x="525888" y="3186363"/>
                  <a:ext cx="34100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5" extrusionOk="0">
                      <a:moveTo>
                        <a:pt x="501" y="0"/>
                      </a:moveTo>
                      <a:cubicBezTo>
                        <a:pt x="225" y="0"/>
                        <a:pt x="1" y="207"/>
                        <a:pt x="1" y="483"/>
                      </a:cubicBezTo>
                      <a:lnTo>
                        <a:pt x="1" y="2744"/>
                      </a:lnTo>
                      <a:lnTo>
                        <a:pt x="156" y="2486"/>
                      </a:lnTo>
                      <a:lnTo>
                        <a:pt x="1174" y="725"/>
                      </a:lnTo>
                      <a:cubicBezTo>
                        <a:pt x="1364" y="397"/>
                        <a:pt x="1122" y="0"/>
                        <a:pt x="7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80" name="Google Shape;18580;p19"/>
                <p:cNvSpPr/>
                <p:nvPr/>
              </p:nvSpPr>
              <p:spPr>
                <a:xfrm rot="-5400000">
                  <a:off x="533038" y="3178413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195" y="0"/>
                      </a:moveTo>
                      <a:cubicBezTo>
                        <a:pt x="2112" y="0"/>
                        <a:pt x="2029" y="21"/>
                        <a:pt x="1951" y="66"/>
                      </a:cubicBezTo>
                      <a:lnTo>
                        <a:pt x="380" y="981"/>
                      </a:lnTo>
                      <a:lnTo>
                        <a:pt x="0" y="1188"/>
                      </a:lnTo>
                      <a:lnTo>
                        <a:pt x="2330" y="1188"/>
                      </a:lnTo>
                      <a:cubicBezTo>
                        <a:pt x="2693" y="1188"/>
                        <a:pt x="2934" y="791"/>
                        <a:pt x="2744" y="463"/>
                      </a:cubicBezTo>
                      <a:lnTo>
                        <a:pt x="2624" y="256"/>
                      </a:lnTo>
                      <a:cubicBezTo>
                        <a:pt x="2530" y="92"/>
                        <a:pt x="2366" y="0"/>
                        <a:pt x="219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81" name="Google Shape;18581;p19"/>
                <p:cNvSpPr/>
                <p:nvPr/>
              </p:nvSpPr>
              <p:spPr>
                <a:xfrm rot="-5400000">
                  <a:off x="523438" y="3176163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9" y="2007"/>
                      </a:lnTo>
                      <a:lnTo>
                        <a:pt x="1" y="2249"/>
                      </a:lnTo>
                      <a:lnTo>
                        <a:pt x="380" y="2042"/>
                      </a:lnTo>
                      <a:lnTo>
                        <a:pt x="1951" y="1127"/>
                      </a:lnTo>
                      <a:cubicBezTo>
                        <a:pt x="2175" y="989"/>
                        <a:pt x="2262" y="696"/>
                        <a:pt x="2124" y="454"/>
                      </a:cubicBezTo>
                      <a:lnTo>
                        <a:pt x="2003" y="247"/>
                      </a:lnTo>
                      <a:cubicBezTo>
                        <a:pt x="1908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82" name="Google Shape;18582;p19"/>
                <p:cNvSpPr/>
                <p:nvPr/>
              </p:nvSpPr>
              <p:spPr>
                <a:xfrm rot="-5400000">
                  <a:off x="533025" y="32724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1" y="240"/>
                      </a:cubicBezTo>
                      <a:lnTo>
                        <a:pt x="190" y="464"/>
                      </a:lnTo>
                      <a:cubicBezTo>
                        <a:pt x="1" y="775"/>
                        <a:pt x="242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4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83" name="Google Shape;18583;p19"/>
                <p:cNvSpPr/>
                <p:nvPr/>
              </p:nvSpPr>
              <p:spPr>
                <a:xfrm rot="-5400000">
                  <a:off x="552325" y="3215125"/>
                  <a:ext cx="70375" cy="6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5" h="2411" extrusionOk="0">
                      <a:moveTo>
                        <a:pt x="1606" y="0"/>
                      </a:moveTo>
                      <a:cubicBezTo>
                        <a:pt x="536" y="0"/>
                        <a:pt x="1" y="1295"/>
                        <a:pt x="760" y="2054"/>
                      </a:cubicBezTo>
                      <a:cubicBezTo>
                        <a:pt x="1006" y="2301"/>
                        <a:pt x="1309" y="2411"/>
                        <a:pt x="1605" y="2411"/>
                      </a:cubicBezTo>
                      <a:cubicBezTo>
                        <a:pt x="2223" y="2411"/>
                        <a:pt x="2814" y="1932"/>
                        <a:pt x="2814" y="1209"/>
                      </a:cubicBezTo>
                      <a:cubicBezTo>
                        <a:pt x="2814" y="536"/>
                        <a:pt x="2262" y="0"/>
                        <a:pt x="160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84" name="Google Shape;18584;p19"/>
                <p:cNvSpPr/>
                <p:nvPr/>
              </p:nvSpPr>
              <p:spPr>
                <a:xfrm rot="-5400000">
                  <a:off x="487263" y="3711263"/>
                  <a:ext cx="200225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09" h="8026" extrusionOk="0">
                      <a:moveTo>
                        <a:pt x="7542" y="466"/>
                      </a:moveTo>
                      <a:lnTo>
                        <a:pt x="7542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08" y="8026"/>
                      </a:lnTo>
                      <a:lnTo>
                        <a:pt x="800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85" name="Google Shape;18585;p19"/>
                <p:cNvSpPr/>
                <p:nvPr/>
              </p:nvSpPr>
              <p:spPr>
                <a:xfrm rot="-5400000">
                  <a:off x="523388" y="38194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682" y="1"/>
                      </a:moveTo>
                      <a:cubicBezTo>
                        <a:pt x="518" y="1"/>
                        <a:pt x="354" y="78"/>
                        <a:pt x="259" y="234"/>
                      </a:cubicBezTo>
                      <a:lnTo>
                        <a:pt x="139" y="458"/>
                      </a:lnTo>
                      <a:cubicBezTo>
                        <a:pt x="1" y="682"/>
                        <a:pt x="70" y="993"/>
                        <a:pt x="311" y="1114"/>
                      </a:cubicBezTo>
                      <a:lnTo>
                        <a:pt x="1071" y="1563"/>
                      </a:lnTo>
                      <a:lnTo>
                        <a:pt x="2262" y="2253"/>
                      </a:lnTo>
                      <a:lnTo>
                        <a:pt x="2124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86" name="Google Shape;18586;p19"/>
                <p:cNvSpPr/>
                <p:nvPr/>
              </p:nvSpPr>
              <p:spPr>
                <a:xfrm rot="-5400000">
                  <a:off x="615200" y="379690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0" y="2331"/>
                        <a:pt x="242" y="2745"/>
                        <a:pt x="604" y="2745"/>
                      </a:cubicBezTo>
                      <a:lnTo>
                        <a:pt x="863" y="2745"/>
                      </a:lnTo>
                      <a:cubicBezTo>
                        <a:pt x="1139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87" name="Google Shape;18587;p19"/>
                <p:cNvSpPr/>
                <p:nvPr/>
              </p:nvSpPr>
              <p:spPr>
                <a:xfrm rot="-5400000">
                  <a:off x="526100" y="379712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604" y="0"/>
                      </a:moveTo>
                      <a:cubicBezTo>
                        <a:pt x="242" y="0"/>
                        <a:pt x="0" y="397"/>
                        <a:pt x="190" y="725"/>
                      </a:cubicBezTo>
                      <a:lnTo>
                        <a:pt x="1208" y="2486"/>
                      </a:lnTo>
                      <a:lnTo>
                        <a:pt x="1346" y="2744"/>
                      </a:lnTo>
                      <a:lnTo>
                        <a:pt x="1346" y="483"/>
                      </a:lnTo>
                      <a:cubicBezTo>
                        <a:pt x="1346" y="207"/>
                        <a:pt x="1139" y="0"/>
                        <a:pt x="86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88" name="Google Shape;18588;p19"/>
                <p:cNvSpPr/>
                <p:nvPr/>
              </p:nvSpPr>
              <p:spPr>
                <a:xfrm rot="-5400000">
                  <a:off x="615188" y="3757638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" y="1"/>
                      </a:moveTo>
                      <a:lnTo>
                        <a:pt x="1" y="2262"/>
                      </a:lnTo>
                      <a:cubicBezTo>
                        <a:pt x="1" y="2521"/>
                        <a:pt x="225" y="2745"/>
                        <a:pt x="484" y="2745"/>
                      </a:cubicBezTo>
                      <a:lnTo>
                        <a:pt x="743" y="2745"/>
                      </a:lnTo>
                      <a:cubicBezTo>
                        <a:pt x="1123" y="2745"/>
                        <a:pt x="1364" y="2331"/>
                        <a:pt x="1174" y="202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89" name="Google Shape;18589;p19"/>
                <p:cNvSpPr/>
                <p:nvPr/>
              </p:nvSpPr>
              <p:spPr>
                <a:xfrm rot="-5400000">
                  <a:off x="568513" y="3749638"/>
                  <a:ext cx="732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1" h="1198" extrusionOk="0">
                      <a:moveTo>
                        <a:pt x="0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2" y="1198"/>
                        <a:pt x="2194" y="1198"/>
                      </a:cubicBezTo>
                      <a:cubicBezTo>
                        <a:pt x="2366" y="1198"/>
                        <a:pt x="2530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1" y="421"/>
                        <a:pt x="2703" y="17"/>
                        <a:pt x="2336" y="17"/>
                      </a:cubicBezTo>
                      <a:cubicBezTo>
                        <a:pt x="2329" y="17"/>
                        <a:pt x="2321" y="17"/>
                        <a:pt x="2313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90" name="Google Shape;18590;p19"/>
                <p:cNvSpPr/>
                <p:nvPr/>
              </p:nvSpPr>
              <p:spPr>
                <a:xfrm rot="-5400000">
                  <a:off x="594763" y="3747463"/>
                  <a:ext cx="56975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66" extrusionOk="0">
                      <a:moveTo>
                        <a:pt x="1" y="0"/>
                      </a:moveTo>
                      <a:lnTo>
                        <a:pt x="1174" y="2019"/>
                      </a:lnTo>
                      <a:cubicBezTo>
                        <a:pt x="1269" y="2183"/>
                        <a:pt x="1433" y="2265"/>
                        <a:pt x="1595" y="2265"/>
                      </a:cubicBezTo>
                      <a:cubicBezTo>
                        <a:pt x="1757" y="2265"/>
                        <a:pt x="1916" y="2183"/>
                        <a:pt x="2003" y="2019"/>
                      </a:cubicBezTo>
                      <a:lnTo>
                        <a:pt x="2141" y="1812"/>
                      </a:lnTo>
                      <a:cubicBezTo>
                        <a:pt x="2279" y="1571"/>
                        <a:pt x="2210" y="1260"/>
                        <a:pt x="1968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91" name="Google Shape;18591;p19"/>
                <p:cNvSpPr/>
                <p:nvPr/>
              </p:nvSpPr>
              <p:spPr>
                <a:xfrm rot="-5400000">
                  <a:off x="568338" y="3843763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622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5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92" name="Google Shape;18592;p19"/>
                <p:cNvSpPr/>
                <p:nvPr/>
              </p:nvSpPr>
              <p:spPr>
                <a:xfrm rot="-5400000">
                  <a:off x="594813" y="38194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2262" y="0"/>
                      </a:moveTo>
                      <a:lnTo>
                        <a:pt x="311" y="1139"/>
                      </a:lnTo>
                      <a:cubicBezTo>
                        <a:pt x="70" y="1260"/>
                        <a:pt x="1" y="1571"/>
                        <a:pt x="139" y="1795"/>
                      </a:cubicBezTo>
                      <a:lnTo>
                        <a:pt x="259" y="2019"/>
                      </a:lnTo>
                      <a:cubicBezTo>
                        <a:pt x="354" y="2175"/>
                        <a:pt x="518" y="2252"/>
                        <a:pt x="682" y="2252"/>
                      </a:cubicBezTo>
                      <a:cubicBezTo>
                        <a:pt x="846" y="2252"/>
                        <a:pt x="1010" y="2175"/>
                        <a:pt x="1105" y="2019"/>
                      </a:cubicBezTo>
                      <a:lnTo>
                        <a:pt x="226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93" name="Google Shape;18593;p19"/>
                <p:cNvSpPr/>
                <p:nvPr/>
              </p:nvSpPr>
              <p:spPr>
                <a:xfrm rot="-5400000">
                  <a:off x="525913" y="3757688"/>
                  <a:ext cx="340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" h="2746" extrusionOk="0">
                      <a:moveTo>
                        <a:pt x="766" y="1"/>
                      </a:moveTo>
                      <a:cubicBezTo>
                        <a:pt x="758" y="1"/>
                        <a:pt x="751" y="1"/>
                        <a:pt x="743" y="1"/>
                      </a:cubicBezTo>
                      <a:lnTo>
                        <a:pt x="484" y="1"/>
                      </a:lnTo>
                      <a:cubicBezTo>
                        <a:pt x="208" y="1"/>
                        <a:pt x="1" y="225"/>
                        <a:pt x="1" y="484"/>
                      </a:cubicBezTo>
                      <a:lnTo>
                        <a:pt x="1" y="2745"/>
                      </a:lnTo>
                      <a:lnTo>
                        <a:pt x="156" y="2487"/>
                      </a:lnTo>
                      <a:lnTo>
                        <a:pt x="1174" y="726"/>
                      </a:lnTo>
                      <a:cubicBezTo>
                        <a:pt x="1360" y="405"/>
                        <a:pt x="1132" y="1"/>
                        <a:pt x="76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94" name="Google Shape;18594;p19"/>
                <p:cNvSpPr/>
                <p:nvPr/>
              </p:nvSpPr>
              <p:spPr>
                <a:xfrm rot="-5400000">
                  <a:off x="532875" y="3749525"/>
                  <a:ext cx="737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" h="1189" extrusionOk="0">
                      <a:moveTo>
                        <a:pt x="2204" y="0"/>
                      </a:moveTo>
                      <a:cubicBezTo>
                        <a:pt x="2122" y="0"/>
                        <a:pt x="2041" y="21"/>
                        <a:pt x="1968" y="66"/>
                      </a:cubicBezTo>
                      <a:lnTo>
                        <a:pt x="380" y="981"/>
                      </a:lnTo>
                      <a:lnTo>
                        <a:pt x="0" y="1188"/>
                      </a:lnTo>
                      <a:lnTo>
                        <a:pt x="2331" y="1188"/>
                      </a:lnTo>
                      <a:cubicBezTo>
                        <a:pt x="2338" y="1188"/>
                        <a:pt x="2346" y="1188"/>
                        <a:pt x="2353" y="1188"/>
                      </a:cubicBezTo>
                      <a:cubicBezTo>
                        <a:pt x="2720" y="1188"/>
                        <a:pt x="2948" y="784"/>
                        <a:pt x="2762" y="463"/>
                      </a:cubicBezTo>
                      <a:lnTo>
                        <a:pt x="2624" y="256"/>
                      </a:lnTo>
                      <a:cubicBezTo>
                        <a:pt x="2542" y="92"/>
                        <a:pt x="2374" y="0"/>
                        <a:pt x="220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95" name="Google Shape;18595;p19"/>
                <p:cNvSpPr/>
                <p:nvPr/>
              </p:nvSpPr>
              <p:spPr>
                <a:xfrm rot="-5400000">
                  <a:off x="523225" y="3747675"/>
                  <a:ext cx="56975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49" extrusionOk="0">
                      <a:moveTo>
                        <a:pt x="1597" y="1"/>
                      </a:moveTo>
                      <a:cubicBezTo>
                        <a:pt x="1433" y="1"/>
                        <a:pt x="1269" y="83"/>
                        <a:pt x="1174" y="247"/>
                      </a:cubicBezTo>
                      <a:lnTo>
                        <a:pt x="156" y="2007"/>
                      </a:lnTo>
                      <a:lnTo>
                        <a:pt x="1" y="2249"/>
                      </a:lnTo>
                      <a:lnTo>
                        <a:pt x="380" y="2042"/>
                      </a:lnTo>
                      <a:lnTo>
                        <a:pt x="1968" y="1127"/>
                      </a:lnTo>
                      <a:cubicBezTo>
                        <a:pt x="2193" y="989"/>
                        <a:pt x="2279" y="696"/>
                        <a:pt x="2141" y="454"/>
                      </a:cubicBezTo>
                      <a:lnTo>
                        <a:pt x="2020" y="247"/>
                      </a:lnTo>
                      <a:cubicBezTo>
                        <a:pt x="1925" y="83"/>
                        <a:pt x="1761" y="1"/>
                        <a:pt x="159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96" name="Google Shape;18596;p19"/>
                <p:cNvSpPr/>
                <p:nvPr/>
              </p:nvSpPr>
              <p:spPr>
                <a:xfrm rot="-5400000">
                  <a:off x="533013" y="3843763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2" y="240"/>
                      </a:cubicBezTo>
                      <a:lnTo>
                        <a:pt x="191" y="464"/>
                      </a:lnTo>
                      <a:cubicBezTo>
                        <a:pt x="1" y="775"/>
                        <a:pt x="225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5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97" name="Google Shape;18597;p19"/>
                <p:cNvSpPr/>
                <p:nvPr/>
              </p:nvSpPr>
              <p:spPr>
                <a:xfrm rot="-5400000">
                  <a:off x="557375" y="37818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208" y="0"/>
                      </a:moveTo>
                      <a:cubicBezTo>
                        <a:pt x="535" y="0"/>
                        <a:pt x="0" y="536"/>
                        <a:pt x="0" y="1209"/>
                      </a:cubicBezTo>
                      <a:cubicBezTo>
                        <a:pt x="0" y="1865"/>
                        <a:pt x="535" y="2400"/>
                        <a:pt x="1208" y="2400"/>
                      </a:cubicBezTo>
                      <a:cubicBezTo>
                        <a:pt x="1864" y="2400"/>
                        <a:pt x="2399" y="1865"/>
                        <a:pt x="2399" y="1209"/>
                      </a:cubicBezTo>
                      <a:cubicBezTo>
                        <a:pt x="2399" y="536"/>
                        <a:pt x="1864" y="0"/>
                        <a:pt x="120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98" name="Google Shape;18598;p19"/>
                <p:cNvSpPr/>
                <p:nvPr/>
              </p:nvSpPr>
              <p:spPr>
                <a:xfrm rot="-5400000">
                  <a:off x="487050" y="4282775"/>
                  <a:ext cx="2006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6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83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99" name="Google Shape;18599;p19"/>
                <p:cNvSpPr/>
                <p:nvPr/>
              </p:nvSpPr>
              <p:spPr>
                <a:xfrm rot="-5400000">
                  <a:off x="523388" y="43907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683" y="1"/>
                      </a:moveTo>
                      <a:cubicBezTo>
                        <a:pt x="519" y="1"/>
                        <a:pt x="355" y="78"/>
                        <a:pt x="260" y="234"/>
                      </a:cubicBezTo>
                      <a:lnTo>
                        <a:pt x="139" y="458"/>
                      </a:lnTo>
                      <a:cubicBezTo>
                        <a:pt x="1" y="682"/>
                        <a:pt x="70" y="993"/>
                        <a:pt x="312" y="1114"/>
                      </a:cubicBezTo>
                      <a:lnTo>
                        <a:pt x="1071" y="1563"/>
                      </a:lnTo>
                      <a:lnTo>
                        <a:pt x="2262" y="2253"/>
                      </a:lnTo>
                      <a:lnTo>
                        <a:pt x="2124" y="2011"/>
                      </a:lnTo>
                      <a:lnTo>
                        <a:pt x="1106" y="234"/>
                      </a:lnTo>
                      <a:cubicBezTo>
                        <a:pt x="1011" y="78"/>
                        <a:pt x="847" y="1"/>
                        <a:pt x="68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00" name="Google Shape;18600;p19"/>
                <p:cNvSpPr/>
                <p:nvPr/>
              </p:nvSpPr>
              <p:spPr>
                <a:xfrm rot="-5400000">
                  <a:off x="615188" y="4368188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47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22" y="2745"/>
                      </a:cubicBezTo>
                      <a:lnTo>
                        <a:pt x="881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47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01" name="Google Shape;18601;p19"/>
                <p:cNvSpPr/>
                <p:nvPr/>
              </p:nvSpPr>
              <p:spPr>
                <a:xfrm rot="-5400000">
                  <a:off x="526138" y="4368363"/>
                  <a:ext cx="335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3" h="2746" extrusionOk="0">
                      <a:moveTo>
                        <a:pt x="595" y="1"/>
                      </a:moveTo>
                      <a:cubicBezTo>
                        <a:pt x="229" y="1"/>
                        <a:pt x="0" y="405"/>
                        <a:pt x="186" y="726"/>
                      </a:cubicBezTo>
                      <a:lnTo>
                        <a:pt x="1205" y="2487"/>
                      </a:lnTo>
                      <a:lnTo>
                        <a:pt x="1343" y="2745"/>
                      </a:lnTo>
                      <a:lnTo>
                        <a:pt x="1343" y="484"/>
                      </a:lnTo>
                      <a:cubicBezTo>
                        <a:pt x="1343" y="225"/>
                        <a:pt x="1136" y="1"/>
                        <a:pt x="877" y="1"/>
                      </a:cubicBezTo>
                      <a:lnTo>
                        <a:pt x="618" y="1"/>
                      </a:lnTo>
                      <a:cubicBezTo>
                        <a:pt x="610" y="1"/>
                        <a:pt x="603" y="1"/>
                        <a:pt x="59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02" name="Google Shape;18602;p19"/>
                <p:cNvSpPr/>
                <p:nvPr/>
              </p:nvSpPr>
              <p:spPr>
                <a:xfrm rot="-5400000">
                  <a:off x="615413" y="43291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25" y="2745"/>
                        <a:pt x="483" y="2745"/>
                      </a:cubicBezTo>
                      <a:lnTo>
                        <a:pt x="742" y="2745"/>
                      </a:lnTo>
                      <a:cubicBezTo>
                        <a:pt x="1122" y="2745"/>
                        <a:pt x="1346" y="2331"/>
                        <a:pt x="1174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03" name="Google Shape;18603;p19"/>
                <p:cNvSpPr/>
                <p:nvPr/>
              </p:nvSpPr>
              <p:spPr>
                <a:xfrm rot="-5400000">
                  <a:off x="568463" y="4320888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3" y="1198"/>
                        <a:pt x="2194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5" y="414"/>
                        <a:pt x="2693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04" name="Google Shape;18604;p19"/>
                <p:cNvSpPr/>
                <p:nvPr/>
              </p:nvSpPr>
              <p:spPr>
                <a:xfrm rot="-5400000">
                  <a:off x="594763" y="4318738"/>
                  <a:ext cx="56975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66" extrusionOk="0">
                      <a:moveTo>
                        <a:pt x="0" y="0"/>
                      </a:moveTo>
                      <a:lnTo>
                        <a:pt x="1174" y="2019"/>
                      </a:lnTo>
                      <a:cubicBezTo>
                        <a:pt x="1269" y="2183"/>
                        <a:pt x="1433" y="2265"/>
                        <a:pt x="1594" y="2265"/>
                      </a:cubicBezTo>
                      <a:cubicBezTo>
                        <a:pt x="1756" y="2265"/>
                        <a:pt x="1916" y="2183"/>
                        <a:pt x="2002" y="2019"/>
                      </a:cubicBezTo>
                      <a:lnTo>
                        <a:pt x="2140" y="1812"/>
                      </a:lnTo>
                      <a:cubicBezTo>
                        <a:pt x="2278" y="1571"/>
                        <a:pt x="2192" y="1260"/>
                        <a:pt x="1968" y="11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05" name="Google Shape;18605;p19"/>
                <p:cNvSpPr/>
                <p:nvPr/>
              </p:nvSpPr>
              <p:spPr>
                <a:xfrm rot="-5400000">
                  <a:off x="568125" y="4415275"/>
                  <a:ext cx="738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3" h="1189" extrusionOk="0">
                      <a:moveTo>
                        <a:pt x="622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6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5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06" name="Google Shape;18606;p19"/>
                <p:cNvSpPr/>
                <p:nvPr/>
              </p:nvSpPr>
              <p:spPr>
                <a:xfrm rot="-5400000">
                  <a:off x="594813" y="43907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2262" y="0"/>
                      </a:moveTo>
                      <a:lnTo>
                        <a:pt x="312" y="1139"/>
                      </a:lnTo>
                      <a:cubicBezTo>
                        <a:pt x="70" y="1260"/>
                        <a:pt x="1" y="1571"/>
                        <a:pt x="139" y="1795"/>
                      </a:cubicBezTo>
                      <a:lnTo>
                        <a:pt x="260" y="2019"/>
                      </a:lnTo>
                      <a:cubicBezTo>
                        <a:pt x="355" y="2175"/>
                        <a:pt x="519" y="2252"/>
                        <a:pt x="683" y="2252"/>
                      </a:cubicBezTo>
                      <a:cubicBezTo>
                        <a:pt x="847" y="2252"/>
                        <a:pt x="1011" y="2175"/>
                        <a:pt x="1106" y="2019"/>
                      </a:cubicBezTo>
                      <a:lnTo>
                        <a:pt x="226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07" name="Google Shape;18607;p19"/>
                <p:cNvSpPr/>
                <p:nvPr/>
              </p:nvSpPr>
              <p:spPr>
                <a:xfrm rot="-5400000">
                  <a:off x="526100" y="4329150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55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08" name="Google Shape;18608;p19"/>
                <p:cNvSpPr/>
                <p:nvPr/>
              </p:nvSpPr>
              <p:spPr>
                <a:xfrm rot="-5400000">
                  <a:off x="533038" y="4321013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195" y="0"/>
                      </a:moveTo>
                      <a:cubicBezTo>
                        <a:pt x="2113" y="0"/>
                        <a:pt x="2029" y="21"/>
                        <a:pt x="1951" y="66"/>
                      </a:cubicBezTo>
                      <a:lnTo>
                        <a:pt x="381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693" y="1188"/>
                        <a:pt x="2935" y="791"/>
                        <a:pt x="2745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7" y="0"/>
                        <a:pt x="219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09" name="Google Shape;18609;p19"/>
                <p:cNvSpPr/>
                <p:nvPr/>
              </p:nvSpPr>
              <p:spPr>
                <a:xfrm rot="-5400000">
                  <a:off x="523225" y="4318950"/>
                  <a:ext cx="56975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49" extrusionOk="0">
                      <a:moveTo>
                        <a:pt x="1594" y="1"/>
                      </a:moveTo>
                      <a:cubicBezTo>
                        <a:pt x="1433" y="1"/>
                        <a:pt x="1269" y="83"/>
                        <a:pt x="1174" y="247"/>
                      </a:cubicBezTo>
                      <a:lnTo>
                        <a:pt x="155" y="2007"/>
                      </a:lnTo>
                      <a:lnTo>
                        <a:pt x="0" y="2249"/>
                      </a:lnTo>
                      <a:lnTo>
                        <a:pt x="380" y="2042"/>
                      </a:lnTo>
                      <a:lnTo>
                        <a:pt x="1968" y="1127"/>
                      </a:lnTo>
                      <a:cubicBezTo>
                        <a:pt x="2192" y="989"/>
                        <a:pt x="2278" y="696"/>
                        <a:pt x="2140" y="454"/>
                      </a:cubicBezTo>
                      <a:lnTo>
                        <a:pt x="2002" y="247"/>
                      </a:lnTo>
                      <a:cubicBezTo>
                        <a:pt x="1916" y="83"/>
                        <a:pt x="1756" y="1"/>
                        <a:pt x="159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10" name="Google Shape;18610;p19"/>
                <p:cNvSpPr/>
                <p:nvPr/>
              </p:nvSpPr>
              <p:spPr>
                <a:xfrm rot="-5400000">
                  <a:off x="532800" y="4415275"/>
                  <a:ext cx="738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3" h="1189" extrusionOk="0">
                      <a:moveTo>
                        <a:pt x="755" y="0"/>
                      </a:moveTo>
                      <a:cubicBezTo>
                        <a:pt x="584" y="0"/>
                        <a:pt x="422" y="89"/>
                        <a:pt x="329" y="240"/>
                      </a:cubicBezTo>
                      <a:lnTo>
                        <a:pt x="208" y="464"/>
                      </a:lnTo>
                      <a:cubicBezTo>
                        <a:pt x="1" y="775"/>
                        <a:pt x="243" y="1189"/>
                        <a:pt x="622" y="1189"/>
                      </a:cubicBezTo>
                      <a:lnTo>
                        <a:pt x="2952" y="1189"/>
                      </a:lnTo>
                      <a:lnTo>
                        <a:pt x="1761" y="516"/>
                      </a:lnTo>
                      <a:lnTo>
                        <a:pt x="1002" y="67"/>
                      </a:lnTo>
                      <a:cubicBezTo>
                        <a:pt x="923" y="22"/>
                        <a:pt x="838" y="0"/>
                        <a:pt x="75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11" name="Google Shape;18611;p19"/>
                <p:cNvSpPr/>
                <p:nvPr/>
              </p:nvSpPr>
              <p:spPr>
                <a:xfrm rot="-5400000">
                  <a:off x="557375" y="43531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209" y="0"/>
                      </a:moveTo>
                      <a:cubicBezTo>
                        <a:pt x="535" y="0"/>
                        <a:pt x="0" y="536"/>
                        <a:pt x="0" y="1209"/>
                      </a:cubicBezTo>
                      <a:cubicBezTo>
                        <a:pt x="0" y="1865"/>
                        <a:pt x="535" y="2400"/>
                        <a:pt x="1209" y="2400"/>
                      </a:cubicBezTo>
                      <a:cubicBezTo>
                        <a:pt x="1864" y="2400"/>
                        <a:pt x="2399" y="1865"/>
                        <a:pt x="2399" y="1209"/>
                      </a:cubicBezTo>
                      <a:cubicBezTo>
                        <a:pt x="2399" y="536"/>
                        <a:pt x="1864" y="0"/>
                        <a:pt x="120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12" name="Google Shape;18612;p19"/>
                <p:cNvSpPr/>
                <p:nvPr/>
              </p:nvSpPr>
              <p:spPr>
                <a:xfrm rot="-5400000">
                  <a:off x="487050" y="1997175"/>
                  <a:ext cx="2006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6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13" name="Google Shape;18613;p19"/>
                <p:cNvSpPr/>
                <p:nvPr/>
              </p:nvSpPr>
              <p:spPr>
                <a:xfrm rot="-5400000">
                  <a:off x="523175" y="2105375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685" y="1"/>
                      </a:moveTo>
                      <a:cubicBezTo>
                        <a:pt x="523" y="1"/>
                        <a:pt x="363" y="78"/>
                        <a:pt x="277" y="234"/>
                      </a:cubicBezTo>
                      <a:lnTo>
                        <a:pt x="139" y="458"/>
                      </a:lnTo>
                      <a:cubicBezTo>
                        <a:pt x="1" y="682"/>
                        <a:pt x="87" y="976"/>
                        <a:pt x="311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124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14" name="Google Shape;18614;p19"/>
                <p:cNvSpPr/>
                <p:nvPr/>
              </p:nvSpPr>
              <p:spPr>
                <a:xfrm rot="-5400000">
                  <a:off x="615200" y="208260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05" y="2745"/>
                      </a:cubicBezTo>
                      <a:lnTo>
                        <a:pt x="863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15" name="Google Shape;18615;p19"/>
                <p:cNvSpPr/>
                <p:nvPr/>
              </p:nvSpPr>
              <p:spPr>
                <a:xfrm rot="-5400000">
                  <a:off x="526100" y="208282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605" y="0"/>
                      </a:moveTo>
                      <a:cubicBezTo>
                        <a:pt x="225" y="0"/>
                        <a:pt x="1" y="397"/>
                        <a:pt x="173" y="725"/>
                      </a:cubicBezTo>
                      <a:lnTo>
                        <a:pt x="1209" y="2486"/>
                      </a:lnTo>
                      <a:lnTo>
                        <a:pt x="1347" y="2744"/>
                      </a:lnTo>
                      <a:lnTo>
                        <a:pt x="1347" y="483"/>
                      </a:lnTo>
                      <a:cubicBezTo>
                        <a:pt x="1347" y="207"/>
                        <a:pt x="1122" y="0"/>
                        <a:pt x="86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16" name="Google Shape;18616;p19"/>
                <p:cNvSpPr/>
                <p:nvPr/>
              </p:nvSpPr>
              <p:spPr>
                <a:xfrm rot="-5400000">
                  <a:off x="615413" y="20435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07" y="2745"/>
                        <a:pt x="483" y="2745"/>
                      </a:cubicBezTo>
                      <a:lnTo>
                        <a:pt x="742" y="2745"/>
                      </a:lnTo>
                      <a:cubicBezTo>
                        <a:pt x="1105" y="2745"/>
                        <a:pt x="1346" y="2331"/>
                        <a:pt x="1157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17" name="Google Shape;18617;p19"/>
                <p:cNvSpPr/>
                <p:nvPr/>
              </p:nvSpPr>
              <p:spPr>
                <a:xfrm rot="-5400000">
                  <a:off x="568463" y="2035713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68" y="1139"/>
                      </a:lnTo>
                      <a:cubicBezTo>
                        <a:pt x="2041" y="1178"/>
                        <a:pt x="2120" y="1198"/>
                        <a:pt x="2200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62" y="742"/>
                      </a:lnTo>
                      <a:cubicBezTo>
                        <a:pt x="2935" y="414"/>
                        <a:pt x="2710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18" name="Google Shape;18618;p19"/>
                <p:cNvSpPr/>
                <p:nvPr/>
              </p:nvSpPr>
              <p:spPr>
                <a:xfrm rot="-5400000">
                  <a:off x="594750" y="2033150"/>
                  <a:ext cx="5700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66" extrusionOk="0">
                      <a:moveTo>
                        <a:pt x="1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8" y="2183"/>
                        <a:pt x="2003" y="2019"/>
                      </a:cubicBezTo>
                      <a:lnTo>
                        <a:pt x="2141" y="1812"/>
                      </a:lnTo>
                      <a:cubicBezTo>
                        <a:pt x="2279" y="1571"/>
                        <a:pt x="2193" y="1260"/>
                        <a:pt x="1951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19" name="Google Shape;18619;p19"/>
                <p:cNvSpPr/>
                <p:nvPr/>
              </p:nvSpPr>
              <p:spPr>
                <a:xfrm rot="-5400000">
                  <a:off x="568338" y="2129888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605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6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20" name="Google Shape;18620;p19"/>
                <p:cNvSpPr/>
                <p:nvPr/>
              </p:nvSpPr>
              <p:spPr>
                <a:xfrm rot="-5400000">
                  <a:off x="594600" y="2105375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2279" y="0"/>
                      </a:moveTo>
                      <a:lnTo>
                        <a:pt x="329" y="1139"/>
                      </a:lnTo>
                      <a:cubicBezTo>
                        <a:pt x="87" y="1260"/>
                        <a:pt x="1" y="1571"/>
                        <a:pt x="139" y="1795"/>
                      </a:cubicBezTo>
                      <a:lnTo>
                        <a:pt x="277" y="2019"/>
                      </a:lnTo>
                      <a:cubicBezTo>
                        <a:pt x="372" y="2175"/>
                        <a:pt x="536" y="2252"/>
                        <a:pt x="697" y="2252"/>
                      </a:cubicBezTo>
                      <a:cubicBezTo>
                        <a:pt x="859" y="2252"/>
                        <a:pt x="1019" y="2175"/>
                        <a:pt x="1105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21" name="Google Shape;18621;p19"/>
                <p:cNvSpPr/>
                <p:nvPr/>
              </p:nvSpPr>
              <p:spPr>
                <a:xfrm rot="-5400000">
                  <a:off x="526100" y="2043550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38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22" name="Google Shape;18622;p19"/>
                <p:cNvSpPr/>
                <p:nvPr/>
              </p:nvSpPr>
              <p:spPr>
                <a:xfrm rot="-5400000">
                  <a:off x="533038" y="2035838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200" y="0"/>
                      </a:moveTo>
                      <a:cubicBezTo>
                        <a:pt x="2121" y="0"/>
                        <a:pt x="2041" y="21"/>
                        <a:pt x="1968" y="66"/>
                      </a:cubicBezTo>
                      <a:lnTo>
                        <a:pt x="380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710" y="1188"/>
                        <a:pt x="2935" y="791"/>
                        <a:pt x="2762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6" y="0"/>
                        <a:pt x="2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23" name="Google Shape;18623;p19"/>
                <p:cNvSpPr/>
                <p:nvPr/>
              </p:nvSpPr>
              <p:spPr>
                <a:xfrm rot="-5400000">
                  <a:off x="523438" y="2033588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9" y="2007"/>
                      </a:lnTo>
                      <a:lnTo>
                        <a:pt x="1" y="2249"/>
                      </a:lnTo>
                      <a:lnTo>
                        <a:pt x="381" y="2042"/>
                      </a:lnTo>
                      <a:lnTo>
                        <a:pt x="1951" y="1127"/>
                      </a:lnTo>
                      <a:cubicBezTo>
                        <a:pt x="2193" y="989"/>
                        <a:pt x="2262" y="696"/>
                        <a:pt x="2124" y="454"/>
                      </a:cubicBezTo>
                      <a:lnTo>
                        <a:pt x="2003" y="247"/>
                      </a:lnTo>
                      <a:cubicBezTo>
                        <a:pt x="1908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24" name="Google Shape;18624;p19"/>
                <p:cNvSpPr/>
                <p:nvPr/>
              </p:nvSpPr>
              <p:spPr>
                <a:xfrm rot="-5400000">
                  <a:off x="533013" y="2129888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2" y="240"/>
                      </a:cubicBezTo>
                      <a:lnTo>
                        <a:pt x="191" y="464"/>
                      </a:lnTo>
                      <a:cubicBezTo>
                        <a:pt x="1" y="775"/>
                        <a:pt x="225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5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25" name="Google Shape;18625;p19"/>
                <p:cNvSpPr/>
                <p:nvPr/>
              </p:nvSpPr>
              <p:spPr>
                <a:xfrm rot="-5400000">
                  <a:off x="552338" y="2072538"/>
                  <a:ext cx="70350" cy="6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4" h="2411" extrusionOk="0">
                      <a:moveTo>
                        <a:pt x="1605" y="0"/>
                      </a:moveTo>
                      <a:cubicBezTo>
                        <a:pt x="535" y="0"/>
                        <a:pt x="0" y="1295"/>
                        <a:pt x="760" y="2054"/>
                      </a:cubicBezTo>
                      <a:cubicBezTo>
                        <a:pt x="1006" y="2301"/>
                        <a:pt x="1308" y="2411"/>
                        <a:pt x="1604" y="2411"/>
                      </a:cubicBezTo>
                      <a:cubicBezTo>
                        <a:pt x="2222" y="2411"/>
                        <a:pt x="2813" y="1932"/>
                        <a:pt x="2813" y="1209"/>
                      </a:cubicBezTo>
                      <a:cubicBezTo>
                        <a:pt x="2813" y="536"/>
                        <a:pt x="2261" y="0"/>
                        <a:pt x="160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26" name="Google Shape;18626;p19"/>
                <p:cNvSpPr/>
                <p:nvPr/>
              </p:nvSpPr>
              <p:spPr>
                <a:xfrm rot="-5400000">
                  <a:off x="510888" y="2963813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12" y="0"/>
                      </a:moveTo>
                      <a:cubicBezTo>
                        <a:pt x="618" y="0"/>
                        <a:pt x="423" y="95"/>
                        <a:pt x="311" y="285"/>
                      </a:cubicBezTo>
                      <a:lnTo>
                        <a:pt x="156" y="561"/>
                      </a:lnTo>
                      <a:cubicBezTo>
                        <a:pt x="1" y="837"/>
                        <a:pt x="87" y="1182"/>
                        <a:pt x="380" y="1338"/>
                      </a:cubicBezTo>
                      <a:lnTo>
                        <a:pt x="1295" y="1873"/>
                      </a:lnTo>
                      <a:lnTo>
                        <a:pt x="2710" y="2701"/>
                      </a:lnTo>
                      <a:lnTo>
                        <a:pt x="2710" y="2701"/>
                      </a:lnTo>
                      <a:lnTo>
                        <a:pt x="2538" y="2408"/>
                      </a:lnTo>
                      <a:lnTo>
                        <a:pt x="1312" y="285"/>
                      </a:lnTo>
                      <a:cubicBezTo>
                        <a:pt x="1200" y="95"/>
                        <a:pt x="1006" y="0"/>
                        <a:pt x="8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27" name="Google Shape;18627;p19"/>
                <p:cNvSpPr/>
                <p:nvPr/>
              </p:nvSpPr>
              <p:spPr>
                <a:xfrm rot="-5400000">
                  <a:off x="620588" y="29367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1606" y="1"/>
                      </a:moveTo>
                      <a:lnTo>
                        <a:pt x="208" y="2417"/>
                      </a:lnTo>
                      <a:cubicBezTo>
                        <a:pt x="1" y="2797"/>
                        <a:pt x="277" y="3280"/>
                        <a:pt x="726" y="3280"/>
                      </a:cubicBezTo>
                      <a:lnTo>
                        <a:pt x="1019" y="3280"/>
                      </a:lnTo>
                      <a:cubicBezTo>
                        <a:pt x="1347" y="3280"/>
                        <a:pt x="1606" y="3021"/>
                        <a:pt x="1606" y="2711"/>
                      </a:cubicBezTo>
                      <a:lnTo>
                        <a:pt x="1606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28" name="Google Shape;18628;p19"/>
                <p:cNvSpPr/>
                <p:nvPr/>
              </p:nvSpPr>
              <p:spPr>
                <a:xfrm rot="-5400000">
                  <a:off x="514013" y="293716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725" y="1"/>
                      </a:moveTo>
                      <a:cubicBezTo>
                        <a:pt x="277" y="1"/>
                        <a:pt x="1" y="484"/>
                        <a:pt x="225" y="864"/>
                      </a:cubicBezTo>
                      <a:lnTo>
                        <a:pt x="1450" y="2969"/>
                      </a:lnTo>
                      <a:lnTo>
                        <a:pt x="1606" y="3280"/>
                      </a:lnTo>
                      <a:lnTo>
                        <a:pt x="1606" y="588"/>
                      </a:lnTo>
                      <a:cubicBezTo>
                        <a:pt x="1606" y="260"/>
                        <a:pt x="1347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29" name="Google Shape;18629;p19"/>
                <p:cNvSpPr/>
                <p:nvPr/>
              </p:nvSpPr>
              <p:spPr>
                <a:xfrm rot="-5400000">
                  <a:off x="620575" y="2889700"/>
                  <a:ext cx="40600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3298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60" y="3298"/>
                        <a:pt x="570" y="3298"/>
                      </a:cubicBezTo>
                      <a:lnTo>
                        <a:pt x="881" y="3298"/>
                      </a:lnTo>
                      <a:cubicBezTo>
                        <a:pt x="1330" y="3298"/>
                        <a:pt x="1623" y="2814"/>
                        <a:pt x="1399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30" name="Google Shape;18630;p19"/>
                <p:cNvSpPr/>
                <p:nvPr/>
              </p:nvSpPr>
              <p:spPr>
                <a:xfrm rot="-5400000">
                  <a:off x="564763" y="2880388"/>
                  <a:ext cx="876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7" extrusionOk="0">
                      <a:moveTo>
                        <a:pt x="0" y="0"/>
                      </a:moveTo>
                      <a:lnTo>
                        <a:pt x="2330" y="1364"/>
                      </a:lnTo>
                      <a:cubicBezTo>
                        <a:pt x="2418" y="1413"/>
                        <a:pt x="2514" y="1436"/>
                        <a:pt x="2609" y="1436"/>
                      </a:cubicBezTo>
                      <a:cubicBezTo>
                        <a:pt x="2815" y="1436"/>
                        <a:pt x="3018" y="1328"/>
                        <a:pt x="3124" y="1140"/>
                      </a:cubicBezTo>
                      <a:lnTo>
                        <a:pt x="3280" y="863"/>
                      </a:lnTo>
                      <a:cubicBezTo>
                        <a:pt x="3504" y="484"/>
                        <a:pt x="3228" y="18"/>
                        <a:pt x="277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31" name="Google Shape;18631;p19"/>
                <p:cNvSpPr/>
                <p:nvPr/>
              </p:nvSpPr>
              <p:spPr>
                <a:xfrm rot="-5400000">
                  <a:off x="596325" y="2878175"/>
                  <a:ext cx="677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84" extrusionOk="0">
                      <a:moveTo>
                        <a:pt x="0" y="0"/>
                      </a:moveTo>
                      <a:lnTo>
                        <a:pt x="1398" y="2399"/>
                      </a:lnTo>
                      <a:cubicBezTo>
                        <a:pt x="1510" y="2589"/>
                        <a:pt x="1705" y="2684"/>
                        <a:pt x="1899" y="2684"/>
                      </a:cubicBezTo>
                      <a:cubicBezTo>
                        <a:pt x="2093" y="2684"/>
                        <a:pt x="2287" y="2589"/>
                        <a:pt x="2399" y="2399"/>
                      </a:cubicBezTo>
                      <a:lnTo>
                        <a:pt x="2555" y="2140"/>
                      </a:lnTo>
                      <a:cubicBezTo>
                        <a:pt x="2710" y="1864"/>
                        <a:pt x="2624" y="1502"/>
                        <a:pt x="2348" y="134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32" name="Google Shape;18632;p19"/>
                <p:cNvSpPr/>
                <p:nvPr/>
              </p:nvSpPr>
              <p:spPr>
                <a:xfrm rot="-5400000">
                  <a:off x="564750" y="299300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25" y="0"/>
                      </a:moveTo>
                      <a:cubicBezTo>
                        <a:pt x="277" y="18"/>
                        <a:pt x="1" y="484"/>
                        <a:pt x="225" y="863"/>
                      </a:cubicBezTo>
                      <a:lnTo>
                        <a:pt x="380" y="1140"/>
                      </a:lnTo>
                      <a:cubicBezTo>
                        <a:pt x="486" y="1328"/>
                        <a:pt x="689" y="1436"/>
                        <a:pt x="895" y="1436"/>
                      </a:cubicBezTo>
                      <a:cubicBezTo>
                        <a:pt x="991" y="1436"/>
                        <a:pt x="1087" y="1413"/>
                        <a:pt x="1174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33" name="Google Shape;18633;p19"/>
                <p:cNvSpPr/>
                <p:nvPr/>
              </p:nvSpPr>
              <p:spPr>
                <a:xfrm rot="-5400000">
                  <a:off x="596263" y="2964088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7" y="0"/>
                      </a:moveTo>
                      <a:lnTo>
                        <a:pt x="380" y="1346"/>
                      </a:lnTo>
                      <a:cubicBezTo>
                        <a:pt x="104" y="1502"/>
                        <a:pt x="0" y="1864"/>
                        <a:pt x="173" y="2140"/>
                      </a:cubicBezTo>
                      <a:lnTo>
                        <a:pt x="328" y="2399"/>
                      </a:lnTo>
                      <a:cubicBezTo>
                        <a:pt x="432" y="2598"/>
                        <a:pt x="626" y="2697"/>
                        <a:pt x="822" y="2697"/>
                      </a:cubicBezTo>
                      <a:cubicBezTo>
                        <a:pt x="1019" y="2697"/>
                        <a:pt x="1217" y="2598"/>
                        <a:pt x="1329" y="2399"/>
                      </a:cubicBez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34" name="Google Shape;18634;p19"/>
                <p:cNvSpPr/>
                <p:nvPr/>
              </p:nvSpPr>
              <p:spPr>
                <a:xfrm rot="-5400000">
                  <a:off x="514013" y="28901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70" y="1"/>
                      </a:moveTo>
                      <a:cubicBezTo>
                        <a:pt x="260" y="1"/>
                        <a:pt x="1" y="260"/>
                        <a:pt x="1" y="588"/>
                      </a:cubicBezTo>
                      <a:lnTo>
                        <a:pt x="1" y="3280"/>
                      </a:lnTo>
                      <a:lnTo>
                        <a:pt x="173" y="2987"/>
                      </a:lnTo>
                      <a:lnTo>
                        <a:pt x="1399" y="864"/>
                      </a:lnTo>
                      <a:cubicBezTo>
                        <a:pt x="1606" y="484"/>
                        <a:pt x="1330" y="1"/>
                        <a:pt x="8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35" name="Google Shape;18635;p19"/>
                <p:cNvSpPr/>
                <p:nvPr/>
              </p:nvSpPr>
              <p:spPr>
                <a:xfrm rot="-5400000">
                  <a:off x="522550" y="2880550"/>
                  <a:ext cx="87600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24" extrusionOk="0">
                      <a:moveTo>
                        <a:pt x="2642" y="1"/>
                      </a:moveTo>
                      <a:cubicBezTo>
                        <a:pt x="2541" y="1"/>
                        <a:pt x="2440" y="26"/>
                        <a:pt x="2348" y="77"/>
                      </a:cubicBezTo>
                      <a:lnTo>
                        <a:pt x="466" y="1165"/>
                      </a:lnTo>
                      <a:lnTo>
                        <a:pt x="0" y="1424"/>
                      </a:lnTo>
                      <a:lnTo>
                        <a:pt x="2796" y="1424"/>
                      </a:lnTo>
                      <a:cubicBezTo>
                        <a:pt x="3228" y="1424"/>
                        <a:pt x="3504" y="940"/>
                        <a:pt x="3297" y="561"/>
                      </a:cubicBezTo>
                      <a:lnTo>
                        <a:pt x="3142" y="284"/>
                      </a:lnTo>
                      <a:cubicBezTo>
                        <a:pt x="3038" y="100"/>
                        <a:pt x="2842" y="1"/>
                        <a:pt x="26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36" name="Google Shape;18636;p19"/>
                <p:cNvSpPr/>
                <p:nvPr/>
              </p:nvSpPr>
              <p:spPr>
                <a:xfrm rot="-5400000">
                  <a:off x="510950" y="2878000"/>
                  <a:ext cx="67750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98" extrusionOk="0">
                      <a:moveTo>
                        <a:pt x="1890" y="0"/>
                      </a:moveTo>
                      <a:cubicBezTo>
                        <a:pt x="1692" y="0"/>
                        <a:pt x="1493" y="100"/>
                        <a:pt x="1381" y="298"/>
                      </a:cubicBezTo>
                      <a:lnTo>
                        <a:pt x="173" y="2404"/>
                      </a:lnTo>
                      <a:lnTo>
                        <a:pt x="0" y="2697"/>
                      </a:lnTo>
                      <a:lnTo>
                        <a:pt x="449" y="2438"/>
                      </a:lnTo>
                      <a:lnTo>
                        <a:pt x="2330" y="1351"/>
                      </a:lnTo>
                      <a:cubicBezTo>
                        <a:pt x="2606" y="1196"/>
                        <a:pt x="2710" y="833"/>
                        <a:pt x="2555" y="557"/>
                      </a:cubicBezTo>
                      <a:lnTo>
                        <a:pt x="2399" y="298"/>
                      </a:lnTo>
                      <a:cubicBezTo>
                        <a:pt x="2287" y="100"/>
                        <a:pt x="2089" y="0"/>
                        <a:pt x="18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37" name="Google Shape;18637;p19"/>
                <p:cNvSpPr/>
                <p:nvPr/>
              </p:nvSpPr>
              <p:spPr>
                <a:xfrm rot="-5400000">
                  <a:off x="522438" y="299306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80" y="1"/>
                      </a:moveTo>
                      <a:cubicBezTo>
                        <a:pt x="679" y="1"/>
                        <a:pt x="484" y="108"/>
                        <a:pt x="380" y="292"/>
                      </a:cubicBezTo>
                      <a:lnTo>
                        <a:pt x="225" y="569"/>
                      </a:lnTo>
                      <a:cubicBezTo>
                        <a:pt x="1" y="948"/>
                        <a:pt x="277" y="1432"/>
                        <a:pt x="725" y="1432"/>
                      </a:cubicBezTo>
                      <a:lnTo>
                        <a:pt x="3504" y="1432"/>
                      </a:lnTo>
                      <a:lnTo>
                        <a:pt x="2089" y="603"/>
                      </a:lnTo>
                      <a:lnTo>
                        <a:pt x="1174" y="85"/>
                      </a:lnTo>
                      <a:cubicBezTo>
                        <a:pt x="1082" y="28"/>
                        <a:pt x="981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38" name="Google Shape;18638;p19"/>
                <p:cNvSpPr/>
                <p:nvPr/>
              </p:nvSpPr>
              <p:spPr>
                <a:xfrm rot="-5400000">
                  <a:off x="545713" y="2924888"/>
                  <a:ext cx="83750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0" h="2865" extrusionOk="0">
                      <a:moveTo>
                        <a:pt x="1917" y="0"/>
                      </a:moveTo>
                      <a:cubicBezTo>
                        <a:pt x="640" y="0"/>
                        <a:pt x="1" y="1536"/>
                        <a:pt x="898" y="2434"/>
                      </a:cubicBezTo>
                      <a:cubicBezTo>
                        <a:pt x="1196" y="2732"/>
                        <a:pt x="1560" y="2865"/>
                        <a:pt x="1915" y="2865"/>
                      </a:cubicBezTo>
                      <a:cubicBezTo>
                        <a:pt x="2651" y="2865"/>
                        <a:pt x="3349" y="2294"/>
                        <a:pt x="3349" y="1433"/>
                      </a:cubicBezTo>
                      <a:cubicBezTo>
                        <a:pt x="3349" y="639"/>
                        <a:pt x="2711" y="0"/>
                        <a:pt x="191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39" name="Google Shape;18639;p19"/>
                <p:cNvSpPr/>
                <p:nvPr/>
              </p:nvSpPr>
              <p:spPr>
                <a:xfrm rot="-5400000">
                  <a:off x="510888" y="3535113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12" y="0"/>
                      </a:moveTo>
                      <a:cubicBezTo>
                        <a:pt x="618" y="0"/>
                        <a:pt x="424" y="95"/>
                        <a:pt x="312" y="285"/>
                      </a:cubicBezTo>
                      <a:lnTo>
                        <a:pt x="156" y="561"/>
                      </a:lnTo>
                      <a:cubicBezTo>
                        <a:pt x="1" y="837"/>
                        <a:pt x="87" y="1182"/>
                        <a:pt x="381" y="1338"/>
                      </a:cubicBezTo>
                      <a:lnTo>
                        <a:pt x="1295" y="1873"/>
                      </a:lnTo>
                      <a:lnTo>
                        <a:pt x="2711" y="2701"/>
                      </a:lnTo>
                      <a:lnTo>
                        <a:pt x="2711" y="2701"/>
                      </a:lnTo>
                      <a:lnTo>
                        <a:pt x="2538" y="2408"/>
                      </a:lnTo>
                      <a:lnTo>
                        <a:pt x="1313" y="285"/>
                      </a:lnTo>
                      <a:cubicBezTo>
                        <a:pt x="1200" y="95"/>
                        <a:pt x="1006" y="0"/>
                        <a:pt x="8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40" name="Google Shape;18640;p19"/>
                <p:cNvSpPr/>
                <p:nvPr/>
              </p:nvSpPr>
              <p:spPr>
                <a:xfrm rot="-5400000">
                  <a:off x="620575" y="3508450"/>
                  <a:ext cx="401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3281" extrusionOk="0">
                      <a:moveTo>
                        <a:pt x="1606" y="1"/>
                      </a:moveTo>
                      <a:lnTo>
                        <a:pt x="208" y="2417"/>
                      </a:lnTo>
                      <a:cubicBezTo>
                        <a:pt x="1" y="2797"/>
                        <a:pt x="277" y="3280"/>
                        <a:pt x="709" y="3280"/>
                      </a:cubicBezTo>
                      <a:lnTo>
                        <a:pt x="1019" y="3280"/>
                      </a:lnTo>
                      <a:cubicBezTo>
                        <a:pt x="1347" y="3280"/>
                        <a:pt x="1606" y="3021"/>
                        <a:pt x="1606" y="2711"/>
                      </a:cubicBezTo>
                      <a:lnTo>
                        <a:pt x="1606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41" name="Google Shape;18641;p19"/>
                <p:cNvSpPr/>
                <p:nvPr/>
              </p:nvSpPr>
              <p:spPr>
                <a:xfrm rot="-5400000">
                  <a:off x="514000" y="3508450"/>
                  <a:ext cx="401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3281" extrusionOk="0">
                      <a:moveTo>
                        <a:pt x="726" y="1"/>
                      </a:moveTo>
                      <a:cubicBezTo>
                        <a:pt x="277" y="1"/>
                        <a:pt x="1" y="484"/>
                        <a:pt x="225" y="864"/>
                      </a:cubicBezTo>
                      <a:lnTo>
                        <a:pt x="1433" y="2969"/>
                      </a:lnTo>
                      <a:lnTo>
                        <a:pt x="1606" y="3280"/>
                      </a:lnTo>
                      <a:lnTo>
                        <a:pt x="1606" y="588"/>
                      </a:lnTo>
                      <a:cubicBezTo>
                        <a:pt x="1606" y="260"/>
                        <a:pt x="1347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42" name="Google Shape;18642;p19"/>
                <p:cNvSpPr/>
                <p:nvPr/>
              </p:nvSpPr>
              <p:spPr>
                <a:xfrm rot="-5400000">
                  <a:off x="620800" y="3461200"/>
                  <a:ext cx="40150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98" extrusionOk="0">
                      <a:moveTo>
                        <a:pt x="0" y="1"/>
                      </a:moveTo>
                      <a:lnTo>
                        <a:pt x="0" y="2711"/>
                      </a:lnTo>
                      <a:cubicBezTo>
                        <a:pt x="0" y="3039"/>
                        <a:pt x="259" y="3298"/>
                        <a:pt x="570" y="3298"/>
                      </a:cubicBezTo>
                      <a:lnTo>
                        <a:pt x="880" y="3298"/>
                      </a:lnTo>
                      <a:cubicBezTo>
                        <a:pt x="1329" y="3298"/>
                        <a:pt x="1605" y="2814"/>
                        <a:pt x="1381" y="2417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43" name="Google Shape;18643;p19"/>
                <p:cNvSpPr/>
                <p:nvPr/>
              </p:nvSpPr>
              <p:spPr>
                <a:xfrm rot="-5400000">
                  <a:off x="564750" y="3451675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1" y="0"/>
                      </a:moveTo>
                      <a:lnTo>
                        <a:pt x="2331" y="1364"/>
                      </a:lnTo>
                      <a:cubicBezTo>
                        <a:pt x="2418" y="1413"/>
                        <a:pt x="2514" y="1436"/>
                        <a:pt x="2610" y="1436"/>
                      </a:cubicBezTo>
                      <a:cubicBezTo>
                        <a:pt x="2816" y="1436"/>
                        <a:pt x="3018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504" y="484"/>
                        <a:pt x="3228" y="18"/>
                        <a:pt x="277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44" name="Google Shape;18644;p19"/>
                <p:cNvSpPr/>
                <p:nvPr/>
              </p:nvSpPr>
              <p:spPr>
                <a:xfrm rot="-5400000">
                  <a:off x="596313" y="34494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11" y="2589"/>
                        <a:pt x="1705" y="2684"/>
                        <a:pt x="1899" y="2684"/>
                      </a:cubicBezTo>
                      <a:cubicBezTo>
                        <a:pt x="2093" y="2684"/>
                        <a:pt x="2287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0" y="1864"/>
                        <a:pt x="2607" y="1502"/>
                        <a:pt x="2348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45" name="Google Shape;18645;p19"/>
                <p:cNvSpPr/>
                <p:nvPr/>
              </p:nvSpPr>
              <p:spPr>
                <a:xfrm rot="-5400000">
                  <a:off x="564750" y="356430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26" y="0"/>
                      </a:moveTo>
                      <a:cubicBezTo>
                        <a:pt x="277" y="18"/>
                        <a:pt x="1" y="484"/>
                        <a:pt x="225" y="863"/>
                      </a:cubicBezTo>
                      <a:lnTo>
                        <a:pt x="381" y="1140"/>
                      </a:lnTo>
                      <a:cubicBezTo>
                        <a:pt x="487" y="1328"/>
                        <a:pt x="690" y="1436"/>
                        <a:pt x="896" y="1436"/>
                      </a:cubicBezTo>
                      <a:cubicBezTo>
                        <a:pt x="991" y="1436"/>
                        <a:pt x="1087" y="1413"/>
                        <a:pt x="1175" y="1364"/>
                      </a:cubicBezTo>
                      <a:lnTo>
                        <a:pt x="350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46" name="Google Shape;18646;p19"/>
                <p:cNvSpPr/>
                <p:nvPr/>
              </p:nvSpPr>
              <p:spPr>
                <a:xfrm rot="-5400000">
                  <a:off x="596263" y="3534963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8" y="0"/>
                      </a:moveTo>
                      <a:lnTo>
                        <a:pt x="381" y="1346"/>
                      </a:lnTo>
                      <a:cubicBezTo>
                        <a:pt x="104" y="1502"/>
                        <a:pt x="1" y="1864"/>
                        <a:pt x="156" y="2140"/>
                      </a:cubicBezTo>
                      <a:lnTo>
                        <a:pt x="312" y="2399"/>
                      </a:lnTo>
                      <a:cubicBezTo>
                        <a:pt x="424" y="2598"/>
                        <a:pt x="622" y="2697"/>
                        <a:pt x="821" y="2697"/>
                      </a:cubicBezTo>
                      <a:cubicBezTo>
                        <a:pt x="1019" y="2697"/>
                        <a:pt x="1218" y="2598"/>
                        <a:pt x="1330" y="2399"/>
                      </a:cubicBez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47" name="Google Shape;18647;p19"/>
                <p:cNvSpPr/>
                <p:nvPr/>
              </p:nvSpPr>
              <p:spPr>
                <a:xfrm rot="-5400000">
                  <a:off x="514013" y="346141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70" y="1"/>
                      </a:moveTo>
                      <a:cubicBezTo>
                        <a:pt x="259" y="1"/>
                        <a:pt x="0" y="260"/>
                        <a:pt x="0" y="588"/>
                      </a:cubicBezTo>
                      <a:lnTo>
                        <a:pt x="0" y="3280"/>
                      </a:lnTo>
                      <a:lnTo>
                        <a:pt x="173" y="2987"/>
                      </a:lnTo>
                      <a:lnTo>
                        <a:pt x="1381" y="864"/>
                      </a:lnTo>
                      <a:cubicBezTo>
                        <a:pt x="1605" y="484"/>
                        <a:pt x="1329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48" name="Google Shape;18648;p19"/>
                <p:cNvSpPr/>
                <p:nvPr/>
              </p:nvSpPr>
              <p:spPr>
                <a:xfrm rot="-5400000">
                  <a:off x="522538" y="3452263"/>
                  <a:ext cx="87625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24" extrusionOk="0">
                      <a:moveTo>
                        <a:pt x="2642" y="1"/>
                      </a:moveTo>
                      <a:cubicBezTo>
                        <a:pt x="2541" y="1"/>
                        <a:pt x="2440" y="26"/>
                        <a:pt x="2348" y="77"/>
                      </a:cubicBezTo>
                      <a:lnTo>
                        <a:pt x="466" y="1165"/>
                      </a:lnTo>
                      <a:lnTo>
                        <a:pt x="0" y="1424"/>
                      </a:lnTo>
                      <a:lnTo>
                        <a:pt x="2796" y="1424"/>
                      </a:lnTo>
                      <a:cubicBezTo>
                        <a:pt x="3228" y="1424"/>
                        <a:pt x="3504" y="940"/>
                        <a:pt x="3297" y="561"/>
                      </a:cubicBezTo>
                      <a:lnTo>
                        <a:pt x="3142" y="284"/>
                      </a:lnTo>
                      <a:cubicBezTo>
                        <a:pt x="3038" y="100"/>
                        <a:pt x="2842" y="1"/>
                        <a:pt x="26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49" name="Google Shape;18649;p19"/>
                <p:cNvSpPr/>
                <p:nvPr/>
              </p:nvSpPr>
              <p:spPr>
                <a:xfrm rot="-5400000">
                  <a:off x="510938" y="3449288"/>
                  <a:ext cx="67775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8" extrusionOk="0">
                      <a:moveTo>
                        <a:pt x="1899" y="0"/>
                      </a:moveTo>
                      <a:cubicBezTo>
                        <a:pt x="1705" y="0"/>
                        <a:pt x="1511" y="100"/>
                        <a:pt x="1399" y="298"/>
                      </a:cubicBezTo>
                      <a:lnTo>
                        <a:pt x="173" y="2404"/>
                      </a:lnTo>
                      <a:lnTo>
                        <a:pt x="1" y="2697"/>
                      </a:lnTo>
                      <a:lnTo>
                        <a:pt x="449" y="2438"/>
                      </a:lnTo>
                      <a:lnTo>
                        <a:pt x="2348" y="1351"/>
                      </a:lnTo>
                      <a:cubicBezTo>
                        <a:pt x="2624" y="1196"/>
                        <a:pt x="2710" y="833"/>
                        <a:pt x="2555" y="557"/>
                      </a:cubicBezTo>
                      <a:lnTo>
                        <a:pt x="2400" y="298"/>
                      </a:lnTo>
                      <a:cubicBezTo>
                        <a:pt x="2287" y="100"/>
                        <a:pt x="2093" y="0"/>
                        <a:pt x="189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50" name="Google Shape;18650;p19"/>
                <p:cNvSpPr/>
                <p:nvPr/>
              </p:nvSpPr>
              <p:spPr>
                <a:xfrm rot="-5400000">
                  <a:off x="522438" y="356436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80" y="1"/>
                      </a:moveTo>
                      <a:cubicBezTo>
                        <a:pt x="680" y="1"/>
                        <a:pt x="484" y="108"/>
                        <a:pt x="381" y="292"/>
                      </a:cubicBezTo>
                      <a:lnTo>
                        <a:pt x="225" y="569"/>
                      </a:lnTo>
                      <a:cubicBezTo>
                        <a:pt x="1" y="948"/>
                        <a:pt x="277" y="1432"/>
                        <a:pt x="726" y="1432"/>
                      </a:cubicBezTo>
                      <a:lnTo>
                        <a:pt x="3505" y="1432"/>
                      </a:lnTo>
                      <a:lnTo>
                        <a:pt x="2089" y="603"/>
                      </a:lnTo>
                      <a:lnTo>
                        <a:pt x="1175" y="85"/>
                      </a:lnTo>
                      <a:cubicBezTo>
                        <a:pt x="1082" y="28"/>
                        <a:pt x="981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51" name="Google Shape;18651;p19"/>
                <p:cNvSpPr/>
                <p:nvPr/>
              </p:nvSpPr>
              <p:spPr>
                <a:xfrm rot="-5400000">
                  <a:off x="545725" y="34961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0" y="1536"/>
                        <a:pt x="898" y="2434"/>
                      </a:cubicBezTo>
                      <a:cubicBezTo>
                        <a:pt x="1190" y="2732"/>
                        <a:pt x="1552" y="2865"/>
                        <a:pt x="1907" y="2865"/>
                      </a:cubicBezTo>
                      <a:cubicBezTo>
                        <a:pt x="2642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52" name="Google Shape;18652;p19"/>
                <p:cNvSpPr/>
                <p:nvPr/>
              </p:nvSpPr>
              <p:spPr>
                <a:xfrm rot="-5400000">
                  <a:off x="510675" y="4106625"/>
                  <a:ext cx="68200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702" extrusionOk="0">
                      <a:moveTo>
                        <a:pt x="823" y="0"/>
                      </a:moveTo>
                      <a:cubicBezTo>
                        <a:pt x="627" y="0"/>
                        <a:pt x="432" y="95"/>
                        <a:pt x="329" y="285"/>
                      </a:cubicBezTo>
                      <a:lnTo>
                        <a:pt x="174" y="561"/>
                      </a:lnTo>
                      <a:cubicBezTo>
                        <a:pt x="1" y="837"/>
                        <a:pt x="105" y="1182"/>
                        <a:pt x="381" y="1338"/>
                      </a:cubicBezTo>
                      <a:lnTo>
                        <a:pt x="1295" y="1873"/>
                      </a:lnTo>
                      <a:lnTo>
                        <a:pt x="2728" y="2701"/>
                      </a:lnTo>
                      <a:lnTo>
                        <a:pt x="2555" y="2408"/>
                      </a:lnTo>
                      <a:lnTo>
                        <a:pt x="1330" y="285"/>
                      </a:lnTo>
                      <a:cubicBezTo>
                        <a:pt x="1218" y="95"/>
                        <a:pt x="1019" y="0"/>
                        <a:pt x="82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53" name="Google Shape;18653;p19"/>
                <p:cNvSpPr/>
                <p:nvPr/>
              </p:nvSpPr>
              <p:spPr>
                <a:xfrm rot="-5400000">
                  <a:off x="620588" y="40797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1605" y="1"/>
                      </a:moveTo>
                      <a:lnTo>
                        <a:pt x="225" y="2417"/>
                      </a:lnTo>
                      <a:cubicBezTo>
                        <a:pt x="0" y="2797"/>
                        <a:pt x="276" y="3280"/>
                        <a:pt x="708" y="3280"/>
                      </a:cubicBezTo>
                      <a:lnTo>
                        <a:pt x="1036" y="3280"/>
                      </a:lnTo>
                      <a:cubicBezTo>
                        <a:pt x="1346" y="3280"/>
                        <a:pt x="1605" y="3021"/>
                        <a:pt x="1605" y="2711"/>
                      </a:cubicBezTo>
                      <a:lnTo>
                        <a:pt x="160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54" name="Google Shape;18654;p19"/>
                <p:cNvSpPr/>
                <p:nvPr/>
              </p:nvSpPr>
              <p:spPr>
                <a:xfrm rot="-5400000">
                  <a:off x="513800" y="40795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725" y="1"/>
                      </a:moveTo>
                      <a:cubicBezTo>
                        <a:pt x="276" y="1"/>
                        <a:pt x="0" y="484"/>
                        <a:pt x="225" y="864"/>
                      </a:cubicBezTo>
                      <a:lnTo>
                        <a:pt x="1450" y="2969"/>
                      </a:lnTo>
                      <a:lnTo>
                        <a:pt x="1623" y="3280"/>
                      </a:lnTo>
                      <a:lnTo>
                        <a:pt x="1623" y="588"/>
                      </a:lnTo>
                      <a:cubicBezTo>
                        <a:pt x="1623" y="260"/>
                        <a:pt x="1346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55" name="Google Shape;18655;p19"/>
                <p:cNvSpPr/>
                <p:nvPr/>
              </p:nvSpPr>
              <p:spPr>
                <a:xfrm rot="-5400000">
                  <a:off x="620638" y="4032763"/>
                  <a:ext cx="400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2" h="3281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42" y="3280"/>
                        <a:pt x="570" y="3280"/>
                      </a:cubicBezTo>
                      <a:lnTo>
                        <a:pt x="881" y="3280"/>
                      </a:lnTo>
                      <a:cubicBezTo>
                        <a:pt x="889" y="3281"/>
                        <a:pt x="896" y="3281"/>
                        <a:pt x="904" y="3281"/>
                      </a:cubicBezTo>
                      <a:cubicBezTo>
                        <a:pt x="1339" y="3281"/>
                        <a:pt x="1602" y="2807"/>
                        <a:pt x="1381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56" name="Google Shape;18656;p19"/>
                <p:cNvSpPr/>
                <p:nvPr/>
              </p:nvSpPr>
              <p:spPr>
                <a:xfrm rot="-5400000">
                  <a:off x="564963" y="4023188"/>
                  <a:ext cx="872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8" h="1437" extrusionOk="0">
                      <a:moveTo>
                        <a:pt x="1" y="0"/>
                      </a:moveTo>
                      <a:lnTo>
                        <a:pt x="2331" y="1364"/>
                      </a:lnTo>
                      <a:cubicBezTo>
                        <a:pt x="2418" y="1413"/>
                        <a:pt x="2515" y="1436"/>
                        <a:pt x="2610" y="1436"/>
                      </a:cubicBezTo>
                      <a:cubicBezTo>
                        <a:pt x="2816" y="1436"/>
                        <a:pt x="3019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487" y="484"/>
                        <a:pt x="3211" y="18"/>
                        <a:pt x="278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57" name="Google Shape;18657;p19"/>
                <p:cNvSpPr/>
                <p:nvPr/>
              </p:nvSpPr>
              <p:spPr>
                <a:xfrm rot="-5400000">
                  <a:off x="596313" y="40207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02" y="2589"/>
                        <a:pt x="1697" y="2684"/>
                        <a:pt x="1893" y="2684"/>
                      </a:cubicBezTo>
                      <a:cubicBezTo>
                        <a:pt x="2089" y="2684"/>
                        <a:pt x="2288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1" y="1864"/>
                        <a:pt x="2607" y="1502"/>
                        <a:pt x="2331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58" name="Google Shape;18658;p19"/>
                <p:cNvSpPr/>
                <p:nvPr/>
              </p:nvSpPr>
              <p:spPr>
                <a:xfrm rot="-5400000">
                  <a:off x="564763" y="4135588"/>
                  <a:ext cx="876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7" extrusionOk="0">
                      <a:moveTo>
                        <a:pt x="725" y="0"/>
                      </a:moveTo>
                      <a:cubicBezTo>
                        <a:pt x="276" y="18"/>
                        <a:pt x="0" y="484"/>
                        <a:pt x="225" y="863"/>
                      </a:cubicBezTo>
                      <a:lnTo>
                        <a:pt x="380" y="1140"/>
                      </a:lnTo>
                      <a:cubicBezTo>
                        <a:pt x="486" y="1328"/>
                        <a:pt x="681" y="1436"/>
                        <a:pt x="887" y="1436"/>
                      </a:cubicBezTo>
                      <a:cubicBezTo>
                        <a:pt x="983" y="1436"/>
                        <a:pt x="1081" y="1413"/>
                        <a:pt x="1174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59" name="Google Shape;18659;p19"/>
                <p:cNvSpPr/>
                <p:nvPr/>
              </p:nvSpPr>
              <p:spPr>
                <a:xfrm rot="-5400000">
                  <a:off x="596263" y="4106688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8" y="0"/>
                      </a:moveTo>
                      <a:lnTo>
                        <a:pt x="381" y="1346"/>
                      </a:lnTo>
                      <a:cubicBezTo>
                        <a:pt x="105" y="1502"/>
                        <a:pt x="1" y="1864"/>
                        <a:pt x="156" y="2140"/>
                      </a:cubicBezTo>
                      <a:lnTo>
                        <a:pt x="312" y="2399"/>
                      </a:lnTo>
                      <a:cubicBezTo>
                        <a:pt x="424" y="2598"/>
                        <a:pt x="622" y="2697"/>
                        <a:pt x="821" y="2697"/>
                      </a:cubicBezTo>
                      <a:cubicBezTo>
                        <a:pt x="1019" y="2697"/>
                        <a:pt x="1218" y="2598"/>
                        <a:pt x="1330" y="2399"/>
                      </a:cubicBez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60" name="Google Shape;18660;p19"/>
                <p:cNvSpPr/>
                <p:nvPr/>
              </p:nvSpPr>
              <p:spPr>
                <a:xfrm rot="-5400000">
                  <a:off x="513800" y="40329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587" y="1"/>
                      </a:moveTo>
                      <a:cubicBezTo>
                        <a:pt x="276" y="1"/>
                        <a:pt x="18" y="260"/>
                        <a:pt x="0" y="588"/>
                      </a:cubicBezTo>
                      <a:lnTo>
                        <a:pt x="0" y="3280"/>
                      </a:lnTo>
                      <a:lnTo>
                        <a:pt x="173" y="2987"/>
                      </a:lnTo>
                      <a:lnTo>
                        <a:pt x="1398" y="864"/>
                      </a:lnTo>
                      <a:cubicBezTo>
                        <a:pt x="1623" y="484"/>
                        <a:pt x="1346" y="1"/>
                        <a:pt x="89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61" name="Google Shape;18661;p19"/>
                <p:cNvSpPr/>
                <p:nvPr/>
              </p:nvSpPr>
              <p:spPr>
                <a:xfrm rot="-5400000">
                  <a:off x="522750" y="4023350"/>
                  <a:ext cx="87200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8" h="1424" extrusionOk="0">
                      <a:moveTo>
                        <a:pt x="2625" y="1"/>
                      </a:moveTo>
                      <a:cubicBezTo>
                        <a:pt x="2525" y="1"/>
                        <a:pt x="2423" y="26"/>
                        <a:pt x="2331" y="77"/>
                      </a:cubicBezTo>
                      <a:lnTo>
                        <a:pt x="450" y="1165"/>
                      </a:lnTo>
                      <a:lnTo>
                        <a:pt x="1" y="1424"/>
                      </a:lnTo>
                      <a:lnTo>
                        <a:pt x="2780" y="1424"/>
                      </a:lnTo>
                      <a:cubicBezTo>
                        <a:pt x="3211" y="1424"/>
                        <a:pt x="3487" y="940"/>
                        <a:pt x="3280" y="561"/>
                      </a:cubicBezTo>
                      <a:lnTo>
                        <a:pt x="3125" y="284"/>
                      </a:lnTo>
                      <a:cubicBezTo>
                        <a:pt x="3021" y="100"/>
                        <a:pt x="2826" y="1"/>
                        <a:pt x="262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62" name="Google Shape;18662;p19"/>
                <p:cNvSpPr/>
                <p:nvPr/>
              </p:nvSpPr>
              <p:spPr>
                <a:xfrm rot="-5400000">
                  <a:off x="510938" y="4020588"/>
                  <a:ext cx="67775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8" extrusionOk="0">
                      <a:moveTo>
                        <a:pt x="1899" y="0"/>
                      </a:moveTo>
                      <a:cubicBezTo>
                        <a:pt x="1705" y="0"/>
                        <a:pt x="1511" y="100"/>
                        <a:pt x="1399" y="298"/>
                      </a:cubicBezTo>
                      <a:lnTo>
                        <a:pt x="173" y="2404"/>
                      </a:lnTo>
                      <a:lnTo>
                        <a:pt x="1" y="2697"/>
                      </a:lnTo>
                      <a:lnTo>
                        <a:pt x="450" y="2438"/>
                      </a:lnTo>
                      <a:lnTo>
                        <a:pt x="2331" y="1351"/>
                      </a:lnTo>
                      <a:cubicBezTo>
                        <a:pt x="2624" y="1196"/>
                        <a:pt x="2711" y="833"/>
                        <a:pt x="2555" y="557"/>
                      </a:cubicBezTo>
                      <a:lnTo>
                        <a:pt x="2400" y="298"/>
                      </a:lnTo>
                      <a:cubicBezTo>
                        <a:pt x="2288" y="100"/>
                        <a:pt x="2094" y="0"/>
                        <a:pt x="189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63" name="Google Shape;18663;p19"/>
                <p:cNvSpPr/>
                <p:nvPr/>
              </p:nvSpPr>
              <p:spPr>
                <a:xfrm rot="-5400000">
                  <a:off x="522450" y="4135650"/>
                  <a:ext cx="87600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2" extrusionOk="0">
                      <a:moveTo>
                        <a:pt x="872" y="1"/>
                      </a:moveTo>
                      <a:cubicBezTo>
                        <a:pt x="671" y="1"/>
                        <a:pt x="483" y="108"/>
                        <a:pt x="380" y="292"/>
                      </a:cubicBezTo>
                      <a:lnTo>
                        <a:pt x="225" y="569"/>
                      </a:lnTo>
                      <a:cubicBezTo>
                        <a:pt x="0" y="948"/>
                        <a:pt x="276" y="1432"/>
                        <a:pt x="725" y="1432"/>
                      </a:cubicBezTo>
                      <a:lnTo>
                        <a:pt x="3504" y="1432"/>
                      </a:lnTo>
                      <a:lnTo>
                        <a:pt x="2089" y="603"/>
                      </a:lnTo>
                      <a:lnTo>
                        <a:pt x="1174" y="85"/>
                      </a:lnTo>
                      <a:cubicBezTo>
                        <a:pt x="1076" y="28"/>
                        <a:pt x="972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64" name="Google Shape;18664;p19"/>
                <p:cNvSpPr/>
                <p:nvPr/>
              </p:nvSpPr>
              <p:spPr>
                <a:xfrm rot="-5400000">
                  <a:off x="545725" y="40674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1" y="1536"/>
                        <a:pt x="898" y="2434"/>
                      </a:cubicBezTo>
                      <a:cubicBezTo>
                        <a:pt x="1190" y="2732"/>
                        <a:pt x="1552" y="2865"/>
                        <a:pt x="1907" y="2865"/>
                      </a:cubicBezTo>
                      <a:cubicBezTo>
                        <a:pt x="2643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18665" name="Google Shape;18665;p19"/>
                <p:cNvGrpSpPr/>
                <p:nvPr/>
              </p:nvGrpSpPr>
              <p:grpSpPr>
                <a:xfrm>
                  <a:off x="493075" y="2283250"/>
                  <a:ext cx="189025" cy="199800"/>
                  <a:chOff x="4401800" y="1244325"/>
                  <a:chExt cx="189025" cy="199800"/>
                </a:xfrm>
              </p:grpSpPr>
              <p:sp>
                <p:nvSpPr>
                  <p:cNvPr id="18666" name="Google Shape;18666;p19"/>
                  <p:cNvSpPr/>
                  <p:nvPr/>
                </p:nvSpPr>
                <p:spPr>
                  <a:xfrm rot="-5400000">
                    <a:off x="4419613" y="1353588"/>
                    <a:ext cx="67775" cy="67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702" extrusionOk="0">
                        <a:moveTo>
                          <a:pt x="820" y="0"/>
                        </a:moveTo>
                        <a:cubicBezTo>
                          <a:pt x="622" y="0"/>
                          <a:pt x="423" y="95"/>
                          <a:pt x="311" y="285"/>
                        </a:cubicBezTo>
                        <a:lnTo>
                          <a:pt x="156" y="561"/>
                        </a:lnTo>
                        <a:cubicBezTo>
                          <a:pt x="0" y="837"/>
                          <a:pt x="104" y="1182"/>
                          <a:pt x="380" y="1338"/>
                        </a:cubicBezTo>
                        <a:lnTo>
                          <a:pt x="1295" y="1873"/>
                        </a:lnTo>
                        <a:lnTo>
                          <a:pt x="2710" y="2701"/>
                        </a:lnTo>
                        <a:lnTo>
                          <a:pt x="2710" y="2701"/>
                        </a:lnTo>
                        <a:lnTo>
                          <a:pt x="2537" y="2408"/>
                        </a:lnTo>
                        <a:lnTo>
                          <a:pt x="1329" y="285"/>
                        </a:lnTo>
                        <a:cubicBezTo>
                          <a:pt x="1217" y="95"/>
                          <a:pt x="1019" y="0"/>
                          <a:pt x="82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667" name="Google Shape;18667;p19"/>
                  <p:cNvSpPr/>
                  <p:nvPr/>
                </p:nvSpPr>
                <p:spPr>
                  <a:xfrm rot="-5400000">
                    <a:off x="4529100" y="1326725"/>
                    <a:ext cx="405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81" extrusionOk="0">
                        <a:moveTo>
                          <a:pt x="1623" y="1"/>
                        </a:moveTo>
                        <a:lnTo>
                          <a:pt x="225" y="2417"/>
                        </a:lnTo>
                        <a:cubicBezTo>
                          <a:pt x="0" y="2797"/>
                          <a:pt x="276" y="3280"/>
                          <a:pt x="725" y="3280"/>
                        </a:cubicBezTo>
                        <a:lnTo>
                          <a:pt x="1036" y="3280"/>
                        </a:lnTo>
                        <a:cubicBezTo>
                          <a:pt x="1346" y="3280"/>
                          <a:pt x="1623" y="3021"/>
                          <a:pt x="1623" y="2693"/>
                        </a:cubicBezTo>
                        <a:lnTo>
                          <a:pt x="1623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668" name="Google Shape;18668;p19"/>
                  <p:cNvSpPr/>
                  <p:nvPr/>
                </p:nvSpPr>
                <p:spPr>
                  <a:xfrm rot="-5400000">
                    <a:off x="4422525" y="1326725"/>
                    <a:ext cx="405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81" extrusionOk="0">
                        <a:moveTo>
                          <a:pt x="725" y="1"/>
                        </a:moveTo>
                        <a:cubicBezTo>
                          <a:pt x="276" y="1"/>
                          <a:pt x="0" y="484"/>
                          <a:pt x="225" y="864"/>
                        </a:cubicBezTo>
                        <a:lnTo>
                          <a:pt x="1450" y="2969"/>
                        </a:lnTo>
                        <a:lnTo>
                          <a:pt x="1623" y="3280"/>
                        </a:lnTo>
                        <a:lnTo>
                          <a:pt x="1623" y="588"/>
                        </a:lnTo>
                        <a:cubicBezTo>
                          <a:pt x="1623" y="260"/>
                          <a:pt x="1346" y="1"/>
                          <a:pt x="10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669" name="Google Shape;18669;p19"/>
                  <p:cNvSpPr/>
                  <p:nvPr/>
                </p:nvSpPr>
                <p:spPr>
                  <a:xfrm rot="-5400000">
                    <a:off x="4529313" y="1279488"/>
                    <a:ext cx="40575" cy="8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98" extrusionOk="0">
                        <a:moveTo>
                          <a:pt x="1" y="1"/>
                        </a:moveTo>
                        <a:lnTo>
                          <a:pt x="1" y="2711"/>
                        </a:lnTo>
                        <a:cubicBezTo>
                          <a:pt x="1" y="3039"/>
                          <a:pt x="259" y="3298"/>
                          <a:pt x="587" y="3298"/>
                        </a:cubicBezTo>
                        <a:lnTo>
                          <a:pt x="898" y="3298"/>
                        </a:lnTo>
                        <a:cubicBezTo>
                          <a:pt x="1330" y="3298"/>
                          <a:pt x="1623" y="2814"/>
                          <a:pt x="1399" y="2417"/>
                        </a:cubicBez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670" name="Google Shape;18670;p19"/>
                  <p:cNvSpPr/>
                  <p:nvPr/>
                </p:nvSpPr>
                <p:spPr>
                  <a:xfrm rot="-5400000">
                    <a:off x="4473475" y="1270175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1" y="0"/>
                        </a:moveTo>
                        <a:lnTo>
                          <a:pt x="2348" y="1364"/>
                        </a:lnTo>
                        <a:cubicBezTo>
                          <a:pt x="2436" y="1413"/>
                          <a:pt x="2530" y="1436"/>
                          <a:pt x="2623" y="1436"/>
                        </a:cubicBezTo>
                        <a:cubicBezTo>
                          <a:pt x="2824" y="1436"/>
                          <a:pt x="3019" y="1328"/>
                          <a:pt x="3125" y="1140"/>
                        </a:cubicBezTo>
                        <a:lnTo>
                          <a:pt x="3280" y="863"/>
                        </a:lnTo>
                        <a:cubicBezTo>
                          <a:pt x="3505" y="484"/>
                          <a:pt x="3229" y="18"/>
                          <a:pt x="278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671" name="Google Shape;18671;p19"/>
                  <p:cNvSpPr/>
                  <p:nvPr/>
                </p:nvSpPr>
                <p:spPr>
                  <a:xfrm rot="-5400000">
                    <a:off x="4505038" y="1267963"/>
                    <a:ext cx="67775" cy="6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84" extrusionOk="0">
                        <a:moveTo>
                          <a:pt x="1" y="0"/>
                        </a:moveTo>
                        <a:lnTo>
                          <a:pt x="1399" y="2399"/>
                        </a:lnTo>
                        <a:cubicBezTo>
                          <a:pt x="1511" y="2589"/>
                          <a:pt x="1705" y="2684"/>
                          <a:pt x="1899" y="2684"/>
                        </a:cubicBezTo>
                        <a:cubicBezTo>
                          <a:pt x="2094" y="2684"/>
                          <a:pt x="2288" y="2589"/>
                          <a:pt x="2400" y="2399"/>
                        </a:cubicBezTo>
                        <a:lnTo>
                          <a:pt x="2555" y="2140"/>
                        </a:lnTo>
                        <a:cubicBezTo>
                          <a:pt x="2711" y="1847"/>
                          <a:pt x="2607" y="1502"/>
                          <a:pt x="2348" y="1346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672" name="Google Shape;18672;p19"/>
                  <p:cNvSpPr/>
                  <p:nvPr/>
                </p:nvSpPr>
                <p:spPr>
                  <a:xfrm rot="-5400000">
                    <a:off x="4473475" y="1382350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708" y="0"/>
                        </a:moveTo>
                        <a:cubicBezTo>
                          <a:pt x="277" y="18"/>
                          <a:pt x="1" y="484"/>
                          <a:pt x="208" y="863"/>
                        </a:cubicBezTo>
                        <a:lnTo>
                          <a:pt x="363" y="1140"/>
                        </a:lnTo>
                        <a:cubicBezTo>
                          <a:pt x="469" y="1328"/>
                          <a:pt x="672" y="1436"/>
                          <a:pt x="878" y="1436"/>
                        </a:cubicBezTo>
                        <a:cubicBezTo>
                          <a:pt x="973" y="1436"/>
                          <a:pt x="1069" y="1413"/>
                          <a:pt x="1157" y="1364"/>
                        </a:cubicBezTo>
                        <a:lnTo>
                          <a:pt x="350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673" name="Google Shape;18673;p19"/>
                  <p:cNvSpPr/>
                  <p:nvPr/>
                </p:nvSpPr>
                <p:spPr>
                  <a:xfrm rot="-5400000">
                    <a:off x="4505200" y="1353650"/>
                    <a:ext cx="67775" cy="6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97" extrusionOk="0">
                        <a:moveTo>
                          <a:pt x="2710" y="0"/>
                        </a:moveTo>
                        <a:lnTo>
                          <a:pt x="380" y="1346"/>
                        </a:lnTo>
                        <a:cubicBezTo>
                          <a:pt x="104" y="1502"/>
                          <a:pt x="0" y="1864"/>
                          <a:pt x="173" y="2140"/>
                        </a:cubicBezTo>
                        <a:lnTo>
                          <a:pt x="311" y="2399"/>
                        </a:lnTo>
                        <a:cubicBezTo>
                          <a:pt x="423" y="2598"/>
                          <a:pt x="622" y="2697"/>
                          <a:pt x="820" y="2697"/>
                        </a:cubicBezTo>
                        <a:cubicBezTo>
                          <a:pt x="1019" y="2697"/>
                          <a:pt x="1217" y="2598"/>
                          <a:pt x="1329" y="2399"/>
                        </a:cubicBezTo>
                        <a:lnTo>
                          <a:pt x="271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674" name="Google Shape;18674;p19"/>
                  <p:cNvSpPr/>
                  <p:nvPr/>
                </p:nvSpPr>
                <p:spPr>
                  <a:xfrm rot="-5400000">
                    <a:off x="4422738" y="1279913"/>
                    <a:ext cx="40150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3281" extrusionOk="0">
                        <a:moveTo>
                          <a:pt x="587" y="1"/>
                        </a:moveTo>
                        <a:cubicBezTo>
                          <a:pt x="259" y="1"/>
                          <a:pt x="1" y="260"/>
                          <a:pt x="1" y="588"/>
                        </a:cubicBezTo>
                        <a:lnTo>
                          <a:pt x="1" y="3280"/>
                        </a:lnTo>
                        <a:lnTo>
                          <a:pt x="173" y="2987"/>
                        </a:lnTo>
                        <a:lnTo>
                          <a:pt x="1399" y="864"/>
                        </a:lnTo>
                        <a:cubicBezTo>
                          <a:pt x="1606" y="484"/>
                          <a:pt x="1330" y="1"/>
                          <a:pt x="89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675" name="Google Shape;18675;p19"/>
                  <p:cNvSpPr/>
                  <p:nvPr/>
                </p:nvSpPr>
                <p:spPr>
                  <a:xfrm rot="-5400000">
                    <a:off x="4431263" y="1270338"/>
                    <a:ext cx="87625" cy="3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24" extrusionOk="0">
                        <a:moveTo>
                          <a:pt x="2633" y="1"/>
                        </a:moveTo>
                        <a:cubicBezTo>
                          <a:pt x="2532" y="1"/>
                          <a:pt x="2429" y="26"/>
                          <a:pt x="2331" y="77"/>
                        </a:cubicBezTo>
                        <a:lnTo>
                          <a:pt x="450" y="1165"/>
                        </a:lnTo>
                        <a:lnTo>
                          <a:pt x="1" y="1424"/>
                        </a:lnTo>
                        <a:lnTo>
                          <a:pt x="2780" y="1424"/>
                        </a:lnTo>
                        <a:cubicBezTo>
                          <a:pt x="3229" y="1424"/>
                          <a:pt x="3505" y="940"/>
                          <a:pt x="3280" y="561"/>
                        </a:cubicBezTo>
                        <a:lnTo>
                          <a:pt x="3125" y="284"/>
                        </a:lnTo>
                        <a:cubicBezTo>
                          <a:pt x="3021" y="100"/>
                          <a:pt x="2833" y="1"/>
                          <a:pt x="263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676" name="Google Shape;18676;p19"/>
                  <p:cNvSpPr/>
                  <p:nvPr/>
                </p:nvSpPr>
                <p:spPr>
                  <a:xfrm rot="-5400000">
                    <a:off x="4419675" y="1267350"/>
                    <a:ext cx="67750" cy="67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0" h="2698" extrusionOk="0">
                        <a:moveTo>
                          <a:pt x="1890" y="0"/>
                        </a:moveTo>
                        <a:cubicBezTo>
                          <a:pt x="1692" y="0"/>
                          <a:pt x="1493" y="100"/>
                          <a:pt x="1381" y="298"/>
                        </a:cubicBezTo>
                        <a:lnTo>
                          <a:pt x="173" y="2404"/>
                        </a:lnTo>
                        <a:lnTo>
                          <a:pt x="0" y="2697"/>
                        </a:lnTo>
                        <a:lnTo>
                          <a:pt x="449" y="2438"/>
                        </a:lnTo>
                        <a:lnTo>
                          <a:pt x="2330" y="1351"/>
                        </a:lnTo>
                        <a:cubicBezTo>
                          <a:pt x="2606" y="1196"/>
                          <a:pt x="2710" y="833"/>
                          <a:pt x="2555" y="557"/>
                        </a:cubicBezTo>
                        <a:lnTo>
                          <a:pt x="2399" y="298"/>
                        </a:lnTo>
                        <a:cubicBezTo>
                          <a:pt x="2287" y="100"/>
                          <a:pt x="2089" y="0"/>
                          <a:pt x="18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677" name="Google Shape;18677;p19"/>
                  <p:cNvSpPr/>
                  <p:nvPr/>
                </p:nvSpPr>
                <p:spPr>
                  <a:xfrm rot="-5400000">
                    <a:off x="4431163" y="1382413"/>
                    <a:ext cx="87625" cy="35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2" extrusionOk="0">
                        <a:moveTo>
                          <a:pt x="863" y="1"/>
                        </a:moveTo>
                        <a:cubicBezTo>
                          <a:pt x="662" y="1"/>
                          <a:pt x="467" y="108"/>
                          <a:pt x="363" y="292"/>
                        </a:cubicBezTo>
                        <a:lnTo>
                          <a:pt x="208" y="569"/>
                        </a:lnTo>
                        <a:cubicBezTo>
                          <a:pt x="1" y="948"/>
                          <a:pt x="277" y="1432"/>
                          <a:pt x="708" y="1432"/>
                        </a:cubicBezTo>
                        <a:lnTo>
                          <a:pt x="3504" y="1432"/>
                        </a:lnTo>
                        <a:lnTo>
                          <a:pt x="2072" y="603"/>
                        </a:lnTo>
                        <a:lnTo>
                          <a:pt x="1157" y="85"/>
                        </a:lnTo>
                        <a:cubicBezTo>
                          <a:pt x="1065" y="28"/>
                          <a:pt x="963" y="1"/>
                          <a:pt x="86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678" name="Google Shape;18678;p19"/>
                  <p:cNvSpPr/>
                  <p:nvPr/>
                </p:nvSpPr>
                <p:spPr>
                  <a:xfrm rot="-5400000">
                    <a:off x="4454450" y="1314675"/>
                    <a:ext cx="83725" cy="7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49" h="2865" extrusionOk="0">
                        <a:moveTo>
                          <a:pt x="1916" y="0"/>
                        </a:moveTo>
                        <a:cubicBezTo>
                          <a:pt x="639" y="0"/>
                          <a:pt x="1" y="1536"/>
                          <a:pt x="898" y="2434"/>
                        </a:cubicBezTo>
                        <a:cubicBezTo>
                          <a:pt x="1196" y="2732"/>
                          <a:pt x="1560" y="2865"/>
                          <a:pt x="1915" y="2865"/>
                        </a:cubicBezTo>
                        <a:cubicBezTo>
                          <a:pt x="2651" y="2865"/>
                          <a:pt x="3349" y="2294"/>
                          <a:pt x="3349" y="1433"/>
                        </a:cubicBezTo>
                        <a:cubicBezTo>
                          <a:pt x="3349" y="639"/>
                          <a:pt x="2710" y="0"/>
                          <a:pt x="191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18679" name="Google Shape;18679;p19"/>
                <p:cNvSpPr/>
                <p:nvPr/>
              </p:nvSpPr>
              <p:spPr>
                <a:xfrm rot="-5400000">
                  <a:off x="631363" y="2800388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2" y="381"/>
                      </a:lnTo>
                      <a:cubicBezTo>
                        <a:pt x="1" y="709"/>
                        <a:pt x="243" y="1244"/>
                        <a:pt x="691" y="1244"/>
                      </a:cubicBezTo>
                      <a:cubicBezTo>
                        <a:pt x="1140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80" name="Google Shape;18680;p19"/>
                <p:cNvSpPr/>
                <p:nvPr/>
              </p:nvSpPr>
              <p:spPr>
                <a:xfrm rot="-5400000">
                  <a:off x="631375" y="337167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0" y="709"/>
                        <a:pt x="242" y="1244"/>
                        <a:pt x="691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81" name="Google Shape;18681;p19"/>
                <p:cNvSpPr/>
                <p:nvPr/>
              </p:nvSpPr>
              <p:spPr>
                <a:xfrm rot="-5400000">
                  <a:off x="631363" y="3942963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74" y="1"/>
                      </a:moveTo>
                      <a:lnTo>
                        <a:pt x="311" y="381"/>
                      </a:lnTo>
                      <a:cubicBezTo>
                        <a:pt x="1" y="709"/>
                        <a:pt x="225" y="1244"/>
                        <a:pt x="674" y="1244"/>
                      </a:cubicBezTo>
                      <a:cubicBezTo>
                        <a:pt x="1123" y="1244"/>
                        <a:pt x="1364" y="709"/>
                        <a:pt x="1053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82" name="Google Shape;18682;p19"/>
                <p:cNvSpPr/>
                <p:nvPr/>
              </p:nvSpPr>
              <p:spPr>
                <a:xfrm rot="-5400000">
                  <a:off x="631575" y="2228875"/>
                  <a:ext cx="337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244" extrusionOk="0">
                      <a:moveTo>
                        <a:pt x="674" y="1"/>
                      </a:moveTo>
                      <a:lnTo>
                        <a:pt x="294" y="381"/>
                      </a:lnTo>
                      <a:cubicBezTo>
                        <a:pt x="1" y="709"/>
                        <a:pt x="225" y="1244"/>
                        <a:pt x="674" y="1244"/>
                      </a:cubicBezTo>
                      <a:cubicBezTo>
                        <a:pt x="1123" y="1244"/>
                        <a:pt x="1347" y="709"/>
                        <a:pt x="1037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83" name="Google Shape;18683;p19"/>
                <p:cNvSpPr/>
                <p:nvPr/>
              </p:nvSpPr>
              <p:spPr>
                <a:xfrm rot="-5400000">
                  <a:off x="631363" y="2506538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1" y="709"/>
                        <a:pt x="242" y="1244"/>
                        <a:pt x="691" y="1244"/>
                      </a:cubicBezTo>
                      <a:cubicBezTo>
                        <a:pt x="1140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84" name="Google Shape;18684;p19"/>
                <p:cNvSpPr/>
                <p:nvPr/>
              </p:nvSpPr>
              <p:spPr>
                <a:xfrm rot="-5400000">
                  <a:off x="631375" y="307782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73" y="1"/>
                      </a:moveTo>
                      <a:lnTo>
                        <a:pt x="311" y="381"/>
                      </a:lnTo>
                      <a:cubicBezTo>
                        <a:pt x="0" y="709"/>
                        <a:pt x="242" y="1244"/>
                        <a:pt x="673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7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85" name="Google Shape;18685;p19"/>
                <p:cNvSpPr/>
                <p:nvPr/>
              </p:nvSpPr>
              <p:spPr>
                <a:xfrm rot="-5400000">
                  <a:off x="631375" y="364912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74" y="1"/>
                      </a:moveTo>
                      <a:lnTo>
                        <a:pt x="311" y="381"/>
                      </a:lnTo>
                      <a:cubicBezTo>
                        <a:pt x="0" y="709"/>
                        <a:pt x="225" y="1244"/>
                        <a:pt x="674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86" name="Google Shape;18686;p19"/>
                <p:cNvSpPr/>
                <p:nvPr/>
              </p:nvSpPr>
              <p:spPr>
                <a:xfrm rot="-5400000">
                  <a:off x="631363" y="4220413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1" y="709"/>
                        <a:pt x="242" y="1244"/>
                        <a:pt x="691" y="1244"/>
                      </a:cubicBezTo>
                      <a:cubicBezTo>
                        <a:pt x="1123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687" name="Google Shape;18687;p19"/>
              <p:cNvGrpSpPr/>
              <p:nvPr/>
            </p:nvGrpSpPr>
            <p:grpSpPr>
              <a:xfrm>
                <a:off x="151925" y="33700"/>
                <a:ext cx="341750" cy="2538050"/>
                <a:chOff x="487050" y="1971275"/>
                <a:chExt cx="341750" cy="2538050"/>
              </a:xfrm>
            </p:grpSpPr>
            <p:sp>
              <p:nvSpPr>
                <p:cNvPr id="18688" name="Google Shape;18688;p19"/>
                <p:cNvSpPr/>
                <p:nvPr/>
              </p:nvSpPr>
              <p:spPr>
                <a:xfrm rot="-5400000">
                  <a:off x="-453825" y="3226700"/>
                  <a:ext cx="2538050" cy="2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522" h="1088" extrusionOk="0">
                      <a:moveTo>
                        <a:pt x="1" y="0"/>
                      </a:moveTo>
                      <a:lnTo>
                        <a:pt x="1" y="1088"/>
                      </a:lnTo>
                      <a:lnTo>
                        <a:pt x="101521" y="1088"/>
                      </a:lnTo>
                      <a:lnTo>
                        <a:pt x="10152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89" name="Google Shape;18689;p19"/>
                <p:cNvSpPr/>
                <p:nvPr/>
              </p:nvSpPr>
              <p:spPr>
                <a:xfrm rot="-5400000">
                  <a:off x="-535587" y="3232963"/>
                  <a:ext cx="2538050" cy="1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522" h="587" extrusionOk="0">
                      <a:moveTo>
                        <a:pt x="1" y="0"/>
                      </a:moveTo>
                      <a:lnTo>
                        <a:pt x="1" y="587"/>
                      </a:lnTo>
                      <a:lnTo>
                        <a:pt x="101521" y="587"/>
                      </a:lnTo>
                      <a:lnTo>
                        <a:pt x="10152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90" name="Google Shape;18690;p19"/>
                <p:cNvSpPr/>
                <p:nvPr/>
              </p:nvSpPr>
              <p:spPr>
                <a:xfrm rot="-5400000">
                  <a:off x="487038" y="2568463"/>
                  <a:ext cx="200675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7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91" name="Google Shape;18691;p19"/>
                <p:cNvSpPr/>
                <p:nvPr/>
              </p:nvSpPr>
              <p:spPr>
                <a:xfrm rot="-5400000">
                  <a:off x="523163" y="2676663"/>
                  <a:ext cx="5700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53" extrusionOk="0">
                      <a:moveTo>
                        <a:pt x="685" y="1"/>
                      </a:moveTo>
                      <a:cubicBezTo>
                        <a:pt x="523" y="1"/>
                        <a:pt x="363" y="78"/>
                        <a:pt x="277" y="234"/>
                      </a:cubicBezTo>
                      <a:lnTo>
                        <a:pt x="139" y="458"/>
                      </a:lnTo>
                      <a:cubicBezTo>
                        <a:pt x="1" y="682"/>
                        <a:pt x="87" y="976"/>
                        <a:pt x="312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279" y="2253"/>
                      </a:lnTo>
                      <a:lnTo>
                        <a:pt x="2124" y="2011"/>
                      </a:lnTo>
                      <a:lnTo>
                        <a:pt x="1106" y="234"/>
                      </a:lnTo>
                      <a:cubicBezTo>
                        <a:pt x="1011" y="78"/>
                        <a:pt x="847" y="1"/>
                        <a:pt x="68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92" name="Google Shape;18692;p19"/>
                <p:cNvSpPr/>
                <p:nvPr/>
              </p:nvSpPr>
              <p:spPr>
                <a:xfrm rot="-5400000">
                  <a:off x="615188" y="2654313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05" y="2745"/>
                      </a:cubicBezTo>
                      <a:lnTo>
                        <a:pt x="864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93" name="Google Shape;18693;p19"/>
                <p:cNvSpPr/>
                <p:nvPr/>
              </p:nvSpPr>
              <p:spPr>
                <a:xfrm rot="-5400000">
                  <a:off x="525875" y="2654325"/>
                  <a:ext cx="3412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5" extrusionOk="0">
                      <a:moveTo>
                        <a:pt x="622" y="0"/>
                      </a:moveTo>
                      <a:cubicBezTo>
                        <a:pt x="242" y="0"/>
                        <a:pt x="1" y="397"/>
                        <a:pt x="190" y="725"/>
                      </a:cubicBezTo>
                      <a:lnTo>
                        <a:pt x="1209" y="2486"/>
                      </a:lnTo>
                      <a:lnTo>
                        <a:pt x="1364" y="2744"/>
                      </a:lnTo>
                      <a:lnTo>
                        <a:pt x="1364" y="483"/>
                      </a:lnTo>
                      <a:cubicBezTo>
                        <a:pt x="1364" y="207"/>
                        <a:pt x="1140" y="0"/>
                        <a:pt x="88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94" name="Google Shape;18694;p19"/>
                <p:cNvSpPr/>
                <p:nvPr/>
              </p:nvSpPr>
              <p:spPr>
                <a:xfrm rot="-5400000">
                  <a:off x="615413" y="26148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08" y="2745"/>
                        <a:pt x="484" y="2745"/>
                      </a:cubicBezTo>
                      <a:lnTo>
                        <a:pt x="743" y="2745"/>
                      </a:lnTo>
                      <a:cubicBezTo>
                        <a:pt x="1105" y="2745"/>
                        <a:pt x="1347" y="2331"/>
                        <a:pt x="1157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95" name="Google Shape;18695;p19"/>
                <p:cNvSpPr/>
                <p:nvPr/>
              </p:nvSpPr>
              <p:spPr>
                <a:xfrm rot="-5400000">
                  <a:off x="568463" y="2607013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68" y="1139"/>
                      </a:lnTo>
                      <a:cubicBezTo>
                        <a:pt x="2041" y="1178"/>
                        <a:pt x="2121" y="1198"/>
                        <a:pt x="2200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5" y="414"/>
                        <a:pt x="2711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96" name="Google Shape;18696;p19"/>
                <p:cNvSpPr/>
                <p:nvPr/>
              </p:nvSpPr>
              <p:spPr>
                <a:xfrm rot="-5400000">
                  <a:off x="594975" y="2604650"/>
                  <a:ext cx="5655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66" extrusionOk="0">
                      <a:moveTo>
                        <a:pt x="0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7" y="2183"/>
                        <a:pt x="2002" y="2019"/>
                      </a:cubicBezTo>
                      <a:lnTo>
                        <a:pt x="2123" y="1812"/>
                      </a:lnTo>
                      <a:cubicBezTo>
                        <a:pt x="2261" y="1571"/>
                        <a:pt x="2192" y="1260"/>
                        <a:pt x="1951" y="11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97" name="Google Shape;18697;p19"/>
                <p:cNvSpPr/>
                <p:nvPr/>
              </p:nvSpPr>
              <p:spPr>
                <a:xfrm rot="-5400000">
                  <a:off x="568350" y="27011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604" y="0"/>
                      </a:moveTo>
                      <a:cubicBezTo>
                        <a:pt x="242" y="0"/>
                        <a:pt x="0" y="414"/>
                        <a:pt x="190" y="725"/>
                      </a:cubicBezTo>
                      <a:lnTo>
                        <a:pt x="311" y="949"/>
                      </a:lnTo>
                      <a:cubicBezTo>
                        <a:pt x="404" y="1100"/>
                        <a:pt x="566" y="1189"/>
                        <a:pt x="737" y="1189"/>
                      </a:cubicBezTo>
                      <a:cubicBezTo>
                        <a:pt x="820" y="1189"/>
                        <a:pt x="905" y="1167"/>
                        <a:pt x="984" y="1122"/>
                      </a:cubicBezTo>
                      <a:lnTo>
                        <a:pt x="293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98" name="Google Shape;18698;p19"/>
                <p:cNvSpPr/>
                <p:nvPr/>
              </p:nvSpPr>
              <p:spPr>
                <a:xfrm rot="-5400000">
                  <a:off x="594588" y="2676663"/>
                  <a:ext cx="5700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53" extrusionOk="0">
                      <a:moveTo>
                        <a:pt x="2279" y="0"/>
                      </a:moveTo>
                      <a:lnTo>
                        <a:pt x="312" y="1139"/>
                      </a:lnTo>
                      <a:cubicBezTo>
                        <a:pt x="87" y="1260"/>
                        <a:pt x="1" y="1571"/>
                        <a:pt x="139" y="1795"/>
                      </a:cubicBezTo>
                      <a:lnTo>
                        <a:pt x="277" y="2019"/>
                      </a:lnTo>
                      <a:cubicBezTo>
                        <a:pt x="363" y="2175"/>
                        <a:pt x="523" y="2252"/>
                        <a:pt x="685" y="2252"/>
                      </a:cubicBezTo>
                      <a:cubicBezTo>
                        <a:pt x="847" y="2252"/>
                        <a:pt x="1011" y="2175"/>
                        <a:pt x="1106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99" name="Google Shape;18699;p19"/>
                <p:cNvSpPr/>
                <p:nvPr/>
              </p:nvSpPr>
              <p:spPr>
                <a:xfrm rot="-5400000">
                  <a:off x="526100" y="261527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38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00" name="Google Shape;18700;p19"/>
                <p:cNvSpPr/>
                <p:nvPr/>
              </p:nvSpPr>
              <p:spPr>
                <a:xfrm rot="-5400000">
                  <a:off x="533038" y="2607138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201" y="0"/>
                      </a:moveTo>
                      <a:cubicBezTo>
                        <a:pt x="2121" y="0"/>
                        <a:pt x="2041" y="21"/>
                        <a:pt x="1968" y="66"/>
                      </a:cubicBezTo>
                      <a:lnTo>
                        <a:pt x="381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711" y="1188"/>
                        <a:pt x="2935" y="791"/>
                        <a:pt x="2745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7" y="0"/>
                        <a:pt x="22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01" name="Google Shape;18701;p19"/>
                <p:cNvSpPr/>
                <p:nvPr/>
              </p:nvSpPr>
              <p:spPr>
                <a:xfrm rot="-5400000">
                  <a:off x="523438" y="2604863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8" y="2007"/>
                      </a:lnTo>
                      <a:lnTo>
                        <a:pt x="0" y="2249"/>
                      </a:lnTo>
                      <a:lnTo>
                        <a:pt x="380" y="2042"/>
                      </a:lnTo>
                      <a:lnTo>
                        <a:pt x="1951" y="1127"/>
                      </a:lnTo>
                      <a:cubicBezTo>
                        <a:pt x="2175" y="989"/>
                        <a:pt x="2261" y="696"/>
                        <a:pt x="2123" y="454"/>
                      </a:cubicBezTo>
                      <a:lnTo>
                        <a:pt x="2002" y="247"/>
                      </a:lnTo>
                      <a:cubicBezTo>
                        <a:pt x="1907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02" name="Google Shape;18702;p19"/>
                <p:cNvSpPr/>
                <p:nvPr/>
              </p:nvSpPr>
              <p:spPr>
                <a:xfrm rot="-5400000">
                  <a:off x="533025" y="27011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737" y="0"/>
                      </a:moveTo>
                      <a:cubicBezTo>
                        <a:pt x="566" y="0"/>
                        <a:pt x="404" y="89"/>
                        <a:pt x="311" y="240"/>
                      </a:cubicBezTo>
                      <a:lnTo>
                        <a:pt x="190" y="464"/>
                      </a:lnTo>
                      <a:cubicBezTo>
                        <a:pt x="0" y="775"/>
                        <a:pt x="242" y="1189"/>
                        <a:pt x="604" y="1189"/>
                      </a:cubicBezTo>
                      <a:lnTo>
                        <a:pt x="2934" y="1189"/>
                      </a:lnTo>
                      <a:lnTo>
                        <a:pt x="1743" y="516"/>
                      </a:lnTo>
                      <a:lnTo>
                        <a:pt x="984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03" name="Google Shape;18703;p19"/>
                <p:cNvSpPr/>
                <p:nvPr/>
              </p:nvSpPr>
              <p:spPr>
                <a:xfrm rot="-5400000">
                  <a:off x="557375" y="26388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192" y="0"/>
                      </a:moveTo>
                      <a:cubicBezTo>
                        <a:pt x="536" y="0"/>
                        <a:pt x="1" y="536"/>
                        <a:pt x="1" y="1209"/>
                      </a:cubicBezTo>
                      <a:cubicBezTo>
                        <a:pt x="1" y="1865"/>
                        <a:pt x="536" y="2400"/>
                        <a:pt x="1192" y="2400"/>
                      </a:cubicBezTo>
                      <a:cubicBezTo>
                        <a:pt x="1865" y="2400"/>
                        <a:pt x="2400" y="1865"/>
                        <a:pt x="2400" y="1209"/>
                      </a:cubicBezTo>
                      <a:cubicBezTo>
                        <a:pt x="2400" y="536"/>
                        <a:pt x="1865" y="0"/>
                        <a:pt x="119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04" name="Google Shape;18704;p19"/>
                <p:cNvSpPr/>
                <p:nvPr/>
              </p:nvSpPr>
              <p:spPr>
                <a:xfrm rot="-5400000">
                  <a:off x="487250" y="3139975"/>
                  <a:ext cx="2002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0" h="8026" extrusionOk="0">
                      <a:moveTo>
                        <a:pt x="7543" y="466"/>
                      </a:moveTo>
                      <a:lnTo>
                        <a:pt x="7543" y="7560"/>
                      </a:lnTo>
                      <a:lnTo>
                        <a:pt x="467" y="7560"/>
                      </a:lnTo>
                      <a:lnTo>
                        <a:pt x="467" y="466"/>
                      </a:lnTo>
                      <a:close/>
                      <a:moveTo>
                        <a:pt x="1" y="0"/>
                      </a:moveTo>
                      <a:lnTo>
                        <a:pt x="1" y="8026"/>
                      </a:lnTo>
                      <a:lnTo>
                        <a:pt x="8009" y="8026"/>
                      </a:lnTo>
                      <a:lnTo>
                        <a:pt x="800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05" name="Google Shape;18705;p19"/>
                <p:cNvSpPr/>
                <p:nvPr/>
              </p:nvSpPr>
              <p:spPr>
                <a:xfrm rot="-5400000">
                  <a:off x="523175" y="3247950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682" y="1"/>
                      </a:moveTo>
                      <a:cubicBezTo>
                        <a:pt x="518" y="1"/>
                        <a:pt x="354" y="78"/>
                        <a:pt x="259" y="234"/>
                      </a:cubicBezTo>
                      <a:lnTo>
                        <a:pt x="138" y="458"/>
                      </a:lnTo>
                      <a:cubicBezTo>
                        <a:pt x="0" y="682"/>
                        <a:pt x="87" y="993"/>
                        <a:pt x="311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279" y="2253"/>
                      </a:lnTo>
                      <a:lnTo>
                        <a:pt x="2123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06" name="Google Shape;18706;p19"/>
                <p:cNvSpPr/>
                <p:nvPr/>
              </p:nvSpPr>
              <p:spPr>
                <a:xfrm rot="-5400000">
                  <a:off x="615188" y="3225613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64" y="1"/>
                      </a:moveTo>
                      <a:lnTo>
                        <a:pt x="191" y="2020"/>
                      </a:lnTo>
                      <a:cubicBezTo>
                        <a:pt x="1" y="2331"/>
                        <a:pt x="243" y="2745"/>
                        <a:pt x="622" y="2745"/>
                      </a:cubicBezTo>
                      <a:lnTo>
                        <a:pt x="864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07" name="Google Shape;18707;p19"/>
                <p:cNvSpPr/>
                <p:nvPr/>
              </p:nvSpPr>
              <p:spPr>
                <a:xfrm rot="-5400000">
                  <a:off x="525875" y="3225625"/>
                  <a:ext cx="3412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5" extrusionOk="0">
                      <a:moveTo>
                        <a:pt x="622" y="0"/>
                      </a:moveTo>
                      <a:cubicBezTo>
                        <a:pt x="243" y="0"/>
                        <a:pt x="1" y="397"/>
                        <a:pt x="191" y="725"/>
                      </a:cubicBezTo>
                      <a:lnTo>
                        <a:pt x="1209" y="2486"/>
                      </a:lnTo>
                      <a:lnTo>
                        <a:pt x="1364" y="2744"/>
                      </a:lnTo>
                      <a:lnTo>
                        <a:pt x="1364" y="483"/>
                      </a:lnTo>
                      <a:cubicBezTo>
                        <a:pt x="1364" y="207"/>
                        <a:pt x="1140" y="0"/>
                        <a:pt x="88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08" name="Google Shape;18708;p19"/>
                <p:cNvSpPr/>
                <p:nvPr/>
              </p:nvSpPr>
              <p:spPr>
                <a:xfrm rot="-5400000">
                  <a:off x="615200" y="318635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" y="1"/>
                      </a:moveTo>
                      <a:lnTo>
                        <a:pt x="1" y="2262"/>
                      </a:lnTo>
                      <a:cubicBezTo>
                        <a:pt x="1" y="2521"/>
                        <a:pt x="225" y="2745"/>
                        <a:pt x="501" y="2745"/>
                      </a:cubicBezTo>
                      <a:lnTo>
                        <a:pt x="743" y="2745"/>
                      </a:lnTo>
                      <a:cubicBezTo>
                        <a:pt x="1122" y="2745"/>
                        <a:pt x="1364" y="2331"/>
                        <a:pt x="1174" y="202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09" name="Google Shape;18709;p19"/>
                <p:cNvSpPr/>
                <p:nvPr/>
              </p:nvSpPr>
              <p:spPr>
                <a:xfrm rot="-5400000">
                  <a:off x="568463" y="3178288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0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2" y="1198"/>
                        <a:pt x="2194" y="1198"/>
                      </a:cubicBezTo>
                      <a:cubicBezTo>
                        <a:pt x="2365" y="1198"/>
                        <a:pt x="2530" y="1113"/>
                        <a:pt x="2624" y="949"/>
                      </a:cubicBezTo>
                      <a:lnTo>
                        <a:pt x="2744" y="742"/>
                      </a:lnTo>
                      <a:cubicBezTo>
                        <a:pt x="2934" y="414"/>
                        <a:pt x="2693" y="17"/>
                        <a:pt x="2330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10" name="Google Shape;18710;p19"/>
                <p:cNvSpPr/>
                <p:nvPr/>
              </p:nvSpPr>
              <p:spPr>
                <a:xfrm rot="-5400000">
                  <a:off x="594975" y="3175950"/>
                  <a:ext cx="5655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66" extrusionOk="0">
                      <a:moveTo>
                        <a:pt x="1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8" y="2183"/>
                        <a:pt x="2003" y="2019"/>
                      </a:cubicBezTo>
                      <a:lnTo>
                        <a:pt x="2124" y="1812"/>
                      </a:lnTo>
                      <a:cubicBezTo>
                        <a:pt x="2262" y="1571"/>
                        <a:pt x="2193" y="1260"/>
                        <a:pt x="1951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11" name="Google Shape;18711;p19"/>
                <p:cNvSpPr/>
                <p:nvPr/>
              </p:nvSpPr>
              <p:spPr>
                <a:xfrm rot="-5400000">
                  <a:off x="568350" y="32724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605" y="0"/>
                      </a:moveTo>
                      <a:cubicBezTo>
                        <a:pt x="242" y="0"/>
                        <a:pt x="1" y="414"/>
                        <a:pt x="190" y="725"/>
                      </a:cubicBezTo>
                      <a:lnTo>
                        <a:pt x="311" y="949"/>
                      </a:lnTo>
                      <a:cubicBezTo>
                        <a:pt x="404" y="1100"/>
                        <a:pt x="567" y="1189"/>
                        <a:pt x="737" y="1189"/>
                      </a:cubicBezTo>
                      <a:cubicBezTo>
                        <a:pt x="820" y="1189"/>
                        <a:pt x="905" y="1167"/>
                        <a:pt x="984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12" name="Google Shape;18712;p19"/>
                <p:cNvSpPr/>
                <p:nvPr/>
              </p:nvSpPr>
              <p:spPr>
                <a:xfrm rot="-5400000">
                  <a:off x="594600" y="3247950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2279" y="0"/>
                      </a:moveTo>
                      <a:lnTo>
                        <a:pt x="311" y="1139"/>
                      </a:lnTo>
                      <a:cubicBezTo>
                        <a:pt x="87" y="1260"/>
                        <a:pt x="0" y="1571"/>
                        <a:pt x="138" y="1795"/>
                      </a:cubicBezTo>
                      <a:lnTo>
                        <a:pt x="259" y="2019"/>
                      </a:lnTo>
                      <a:cubicBezTo>
                        <a:pt x="354" y="2175"/>
                        <a:pt x="518" y="2252"/>
                        <a:pt x="682" y="2252"/>
                      </a:cubicBezTo>
                      <a:cubicBezTo>
                        <a:pt x="846" y="2252"/>
                        <a:pt x="1010" y="2175"/>
                        <a:pt x="1105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13" name="Google Shape;18713;p19"/>
                <p:cNvSpPr/>
                <p:nvPr/>
              </p:nvSpPr>
              <p:spPr>
                <a:xfrm rot="-5400000">
                  <a:off x="525888" y="3186363"/>
                  <a:ext cx="34100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5" extrusionOk="0">
                      <a:moveTo>
                        <a:pt x="501" y="0"/>
                      </a:moveTo>
                      <a:cubicBezTo>
                        <a:pt x="225" y="0"/>
                        <a:pt x="1" y="207"/>
                        <a:pt x="1" y="483"/>
                      </a:cubicBezTo>
                      <a:lnTo>
                        <a:pt x="1" y="2744"/>
                      </a:lnTo>
                      <a:lnTo>
                        <a:pt x="156" y="2486"/>
                      </a:lnTo>
                      <a:lnTo>
                        <a:pt x="1174" y="725"/>
                      </a:lnTo>
                      <a:cubicBezTo>
                        <a:pt x="1364" y="397"/>
                        <a:pt x="1122" y="0"/>
                        <a:pt x="7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14" name="Google Shape;18714;p19"/>
                <p:cNvSpPr/>
                <p:nvPr/>
              </p:nvSpPr>
              <p:spPr>
                <a:xfrm rot="-5400000">
                  <a:off x="533038" y="3178413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195" y="0"/>
                      </a:moveTo>
                      <a:cubicBezTo>
                        <a:pt x="2112" y="0"/>
                        <a:pt x="2029" y="21"/>
                        <a:pt x="1951" y="66"/>
                      </a:cubicBezTo>
                      <a:lnTo>
                        <a:pt x="380" y="981"/>
                      </a:lnTo>
                      <a:lnTo>
                        <a:pt x="0" y="1188"/>
                      </a:lnTo>
                      <a:lnTo>
                        <a:pt x="2330" y="1188"/>
                      </a:lnTo>
                      <a:cubicBezTo>
                        <a:pt x="2693" y="1188"/>
                        <a:pt x="2934" y="791"/>
                        <a:pt x="2744" y="463"/>
                      </a:cubicBezTo>
                      <a:lnTo>
                        <a:pt x="2624" y="256"/>
                      </a:lnTo>
                      <a:cubicBezTo>
                        <a:pt x="2530" y="92"/>
                        <a:pt x="2366" y="0"/>
                        <a:pt x="219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15" name="Google Shape;18715;p19"/>
                <p:cNvSpPr/>
                <p:nvPr/>
              </p:nvSpPr>
              <p:spPr>
                <a:xfrm rot="-5400000">
                  <a:off x="523438" y="3176163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9" y="2007"/>
                      </a:lnTo>
                      <a:lnTo>
                        <a:pt x="1" y="2249"/>
                      </a:lnTo>
                      <a:lnTo>
                        <a:pt x="380" y="2042"/>
                      </a:lnTo>
                      <a:lnTo>
                        <a:pt x="1951" y="1127"/>
                      </a:lnTo>
                      <a:cubicBezTo>
                        <a:pt x="2175" y="989"/>
                        <a:pt x="2262" y="696"/>
                        <a:pt x="2124" y="454"/>
                      </a:cubicBezTo>
                      <a:lnTo>
                        <a:pt x="2003" y="247"/>
                      </a:lnTo>
                      <a:cubicBezTo>
                        <a:pt x="1908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16" name="Google Shape;18716;p19"/>
                <p:cNvSpPr/>
                <p:nvPr/>
              </p:nvSpPr>
              <p:spPr>
                <a:xfrm rot="-5400000">
                  <a:off x="533025" y="32724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1" y="240"/>
                      </a:cubicBezTo>
                      <a:lnTo>
                        <a:pt x="190" y="464"/>
                      </a:lnTo>
                      <a:cubicBezTo>
                        <a:pt x="1" y="775"/>
                        <a:pt x="242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4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17" name="Google Shape;18717;p19"/>
                <p:cNvSpPr/>
                <p:nvPr/>
              </p:nvSpPr>
              <p:spPr>
                <a:xfrm rot="-5400000">
                  <a:off x="552325" y="3215125"/>
                  <a:ext cx="70375" cy="6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5" h="2411" extrusionOk="0">
                      <a:moveTo>
                        <a:pt x="1606" y="0"/>
                      </a:moveTo>
                      <a:cubicBezTo>
                        <a:pt x="536" y="0"/>
                        <a:pt x="1" y="1295"/>
                        <a:pt x="760" y="2054"/>
                      </a:cubicBezTo>
                      <a:cubicBezTo>
                        <a:pt x="1006" y="2301"/>
                        <a:pt x="1309" y="2411"/>
                        <a:pt x="1605" y="2411"/>
                      </a:cubicBezTo>
                      <a:cubicBezTo>
                        <a:pt x="2223" y="2411"/>
                        <a:pt x="2814" y="1932"/>
                        <a:pt x="2814" y="1209"/>
                      </a:cubicBezTo>
                      <a:cubicBezTo>
                        <a:pt x="2814" y="536"/>
                        <a:pt x="2262" y="0"/>
                        <a:pt x="160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18" name="Google Shape;18718;p19"/>
                <p:cNvSpPr/>
                <p:nvPr/>
              </p:nvSpPr>
              <p:spPr>
                <a:xfrm rot="-5400000">
                  <a:off x="487263" y="3711263"/>
                  <a:ext cx="200225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09" h="8026" extrusionOk="0">
                      <a:moveTo>
                        <a:pt x="7542" y="466"/>
                      </a:moveTo>
                      <a:lnTo>
                        <a:pt x="7542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08" y="8026"/>
                      </a:lnTo>
                      <a:lnTo>
                        <a:pt x="800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19" name="Google Shape;18719;p19"/>
                <p:cNvSpPr/>
                <p:nvPr/>
              </p:nvSpPr>
              <p:spPr>
                <a:xfrm rot="-5400000">
                  <a:off x="523388" y="38194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682" y="1"/>
                      </a:moveTo>
                      <a:cubicBezTo>
                        <a:pt x="518" y="1"/>
                        <a:pt x="354" y="78"/>
                        <a:pt x="259" y="234"/>
                      </a:cubicBezTo>
                      <a:lnTo>
                        <a:pt x="139" y="458"/>
                      </a:lnTo>
                      <a:cubicBezTo>
                        <a:pt x="1" y="682"/>
                        <a:pt x="70" y="993"/>
                        <a:pt x="311" y="1114"/>
                      </a:cubicBezTo>
                      <a:lnTo>
                        <a:pt x="1071" y="1563"/>
                      </a:lnTo>
                      <a:lnTo>
                        <a:pt x="2262" y="2253"/>
                      </a:lnTo>
                      <a:lnTo>
                        <a:pt x="2124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20" name="Google Shape;18720;p19"/>
                <p:cNvSpPr/>
                <p:nvPr/>
              </p:nvSpPr>
              <p:spPr>
                <a:xfrm rot="-5400000">
                  <a:off x="615200" y="379690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0" y="2331"/>
                        <a:pt x="242" y="2745"/>
                        <a:pt x="604" y="2745"/>
                      </a:cubicBezTo>
                      <a:lnTo>
                        <a:pt x="863" y="2745"/>
                      </a:lnTo>
                      <a:cubicBezTo>
                        <a:pt x="1139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21" name="Google Shape;18721;p19"/>
                <p:cNvSpPr/>
                <p:nvPr/>
              </p:nvSpPr>
              <p:spPr>
                <a:xfrm rot="-5400000">
                  <a:off x="526100" y="379712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604" y="0"/>
                      </a:moveTo>
                      <a:cubicBezTo>
                        <a:pt x="242" y="0"/>
                        <a:pt x="0" y="397"/>
                        <a:pt x="190" y="725"/>
                      </a:cubicBezTo>
                      <a:lnTo>
                        <a:pt x="1208" y="2486"/>
                      </a:lnTo>
                      <a:lnTo>
                        <a:pt x="1346" y="2744"/>
                      </a:lnTo>
                      <a:lnTo>
                        <a:pt x="1346" y="483"/>
                      </a:lnTo>
                      <a:cubicBezTo>
                        <a:pt x="1346" y="207"/>
                        <a:pt x="1139" y="0"/>
                        <a:pt x="86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22" name="Google Shape;18722;p19"/>
                <p:cNvSpPr/>
                <p:nvPr/>
              </p:nvSpPr>
              <p:spPr>
                <a:xfrm rot="-5400000">
                  <a:off x="615188" y="3757638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" y="1"/>
                      </a:moveTo>
                      <a:lnTo>
                        <a:pt x="1" y="2262"/>
                      </a:lnTo>
                      <a:cubicBezTo>
                        <a:pt x="1" y="2521"/>
                        <a:pt x="225" y="2745"/>
                        <a:pt x="484" y="2745"/>
                      </a:cubicBezTo>
                      <a:lnTo>
                        <a:pt x="743" y="2745"/>
                      </a:lnTo>
                      <a:cubicBezTo>
                        <a:pt x="1123" y="2745"/>
                        <a:pt x="1364" y="2331"/>
                        <a:pt x="1174" y="202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23" name="Google Shape;18723;p19"/>
                <p:cNvSpPr/>
                <p:nvPr/>
              </p:nvSpPr>
              <p:spPr>
                <a:xfrm rot="-5400000">
                  <a:off x="568513" y="3749638"/>
                  <a:ext cx="732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1" h="1198" extrusionOk="0">
                      <a:moveTo>
                        <a:pt x="0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2" y="1198"/>
                        <a:pt x="2194" y="1198"/>
                      </a:cubicBezTo>
                      <a:cubicBezTo>
                        <a:pt x="2366" y="1198"/>
                        <a:pt x="2530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1" y="421"/>
                        <a:pt x="2703" y="17"/>
                        <a:pt x="2336" y="17"/>
                      </a:cubicBezTo>
                      <a:cubicBezTo>
                        <a:pt x="2329" y="17"/>
                        <a:pt x="2321" y="17"/>
                        <a:pt x="2313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24" name="Google Shape;18724;p19"/>
                <p:cNvSpPr/>
                <p:nvPr/>
              </p:nvSpPr>
              <p:spPr>
                <a:xfrm rot="-5400000">
                  <a:off x="594763" y="3747463"/>
                  <a:ext cx="56975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66" extrusionOk="0">
                      <a:moveTo>
                        <a:pt x="1" y="0"/>
                      </a:moveTo>
                      <a:lnTo>
                        <a:pt x="1174" y="2019"/>
                      </a:lnTo>
                      <a:cubicBezTo>
                        <a:pt x="1269" y="2183"/>
                        <a:pt x="1433" y="2265"/>
                        <a:pt x="1595" y="2265"/>
                      </a:cubicBezTo>
                      <a:cubicBezTo>
                        <a:pt x="1757" y="2265"/>
                        <a:pt x="1916" y="2183"/>
                        <a:pt x="2003" y="2019"/>
                      </a:cubicBezTo>
                      <a:lnTo>
                        <a:pt x="2141" y="1812"/>
                      </a:lnTo>
                      <a:cubicBezTo>
                        <a:pt x="2279" y="1571"/>
                        <a:pt x="2210" y="1260"/>
                        <a:pt x="1968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25" name="Google Shape;18725;p19"/>
                <p:cNvSpPr/>
                <p:nvPr/>
              </p:nvSpPr>
              <p:spPr>
                <a:xfrm rot="-5400000">
                  <a:off x="568338" y="3843763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622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5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26" name="Google Shape;18726;p19"/>
                <p:cNvSpPr/>
                <p:nvPr/>
              </p:nvSpPr>
              <p:spPr>
                <a:xfrm rot="-5400000">
                  <a:off x="594813" y="38194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2262" y="0"/>
                      </a:moveTo>
                      <a:lnTo>
                        <a:pt x="311" y="1139"/>
                      </a:lnTo>
                      <a:cubicBezTo>
                        <a:pt x="70" y="1260"/>
                        <a:pt x="1" y="1571"/>
                        <a:pt x="139" y="1795"/>
                      </a:cubicBezTo>
                      <a:lnTo>
                        <a:pt x="259" y="2019"/>
                      </a:lnTo>
                      <a:cubicBezTo>
                        <a:pt x="354" y="2175"/>
                        <a:pt x="518" y="2252"/>
                        <a:pt x="682" y="2252"/>
                      </a:cubicBezTo>
                      <a:cubicBezTo>
                        <a:pt x="846" y="2252"/>
                        <a:pt x="1010" y="2175"/>
                        <a:pt x="1105" y="2019"/>
                      </a:cubicBezTo>
                      <a:lnTo>
                        <a:pt x="226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27" name="Google Shape;18727;p19"/>
                <p:cNvSpPr/>
                <p:nvPr/>
              </p:nvSpPr>
              <p:spPr>
                <a:xfrm rot="-5400000">
                  <a:off x="525913" y="3757688"/>
                  <a:ext cx="340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" h="2746" extrusionOk="0">
                      <a:moveTo>
                        <a:pt x="766" y="1"/>
                      </a:moveTo>
                      <a:cubicBezTo>
                        <a:pt x="758" y="1"/>
                        <a:pt x="751" y="1"/>
                        <a:pt x="743" y="1"/>
                      </a:cubicBezTo>
                      <a:lnTo>
                        <a:pt x="484" y="1"/>
                      </a:lnTo>
                      <a:cubicBezTo>
                        <a:pt x="208" y="1"/>
                        <a:pt x="1" y="225"/>
                        <a:pt x="1" y="484"/>
                      </a:cubicBezTo>
                      <a:lnTo>
                        <a:pt x="1" y="2745"/>
                      </a:lnTo>
                      <a:lnTo>
                        <a:pt x="156" y="2487"/>
                      </a:lnTo>
                      <a:lnTo>
                        <a:pt x="1174" y="726"/>
                      </a:lnTo>
                      <a:cubicBezTo>
                        <a:pt x="1360" y="405"/>
                        <a:pt x="1132" y="1"/>
                        <a:pt x="76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28" name="Google Shape;18728;p19"/>
                <p:cNvSpPr/>
                <p:nvPr/>
              </p:nvSpPr>
              <p:spPr>
                <a:xfrm rot="-5400000">
                  <a:off x="532875" y="3749525"/>
                  <a:ext cx="737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" h="1189" extrusionOk="0">
                      <a:moveTo>
                        <a:pt x="2204" y="0"/>
                      </a:moveTo>
                      <a:cubicBezTo>
                        <a:pt x="2122" y="0"/>
                        <a:pt x="2041" y="21"/>
                        <a:pt x="1968" y="66"/>
                      </a:cubicBezTo>
                      <a:lnTo>
                        <a:pt x="380" y="981"/>
                      </a:lnTo>
                      <a:lnTo>
                        <a:pt x="0" y="1188"/>
                      </a:lnTo>
                      <a:lnTo>
                        <a:pt x="2331" y="1188"/>
                      </a:lnTo>
                      <a:cubicBezTo>
                        <a:pt x="2338" y="1188"/>
                        <a:pt x="2346" y="1188"/>
                        <a:pt x="2353" y="1188"/>
                      </a:cubicBezTo>
                      <a:cubicBezTo>
                        <a:pt x="2720" y="1188"/>
                        <a:pt x="2948" y="784"/>
                        <a:pt x="2762" y="463"/>
                      </a:cubicBezTo>
                      <a:lnTo>
                        <a:pt x="2624" y="256"/>
                      </a:lnTo>
                      <a:cubicBezTo>
                        <a:pt x="2542" y="92"/>
                        <a:pt x="2374" y="0"/>
                        <a:pt x="220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29" name="Google Shape;18729;p19"/>
                <p:cNvSpPr/>
                <p:nvPr/>
              </p:nvSpPr>
              <p:spPr>
                <a:xfrm rot="-5400000">
                  <a:off x="523225" y="3747675"/>
                  <a:ext cx="56975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49" extrusionOk="0">
                      <a:moveTo>
                        <a:pt x="1597" y="1"/>
                      </a:moveTo>
                      <a:cubicBezTo>
                        <a:pt x="1433" y="1"/>
                        <a:pt x="1269" y="83"/>
                        <a:pt x="1174" y="247"/>
                      </a:cubicBezTo>
                      <a:lnTo>
                        <a:pt x="156" y="2007"/>
                      </a:lnTo>
                      <a:lnTo>
                        <a:pt x="1" y="2249"/>
                      </a:lnTo>
                      <a:lnTo>
                        <a:pt x="380" y="2042"/>
                      </a:lnTo>
                      <a:lnTo>
                        <a:pt x="1968" y="1127"/>
                      </a:lnTo>
                      <a:cubicBezTo>
                        <a:pt x="2193" y="989"/>
                        <a:pt x="2279" y="696"/>
                        <a:pt x="2141" y="454"/>
                      </a:cubicBezTo>
                      <a:lnTo>
                        <a:pt x="2020" y="247"/>
                      </a:lnTo>
                      <a:cubicBezTo>
                        <a:pt x="1925" y="83"/>
                        <a:pt x="1761" y="1"/>
                        <a:pt x="159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30" name="Google Shape;18730;p19"/>
                <p:cNvSpPr/>
                <p:nvPr/>
              </p:nvSpPr>
              <p:spPr>
                <a:xfrm rot="-5400000">
                  <a:off x="533013" y="3843763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2" y="240"/>
                      </a:cubicBezTo>
                      <a:lnTo>
                        <a:pt x="191" y="464"/>
                      </a:lnTo>
                      <a:cubicBezTo>
                        <a:pt x="1" y="775"/>
                        <a:pt x="225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5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31" name="Google Shape;18731;p19"/>
                <p:cNvSpPr/>
                <p:nvPr/>
              </p:nvSpPr>
              <p:spPr>
                <a:xfrm rot="-5400000">
                  <a:off x="557375" y="37818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208" y="0"/>
                      </a:moveTo>
                      <a:cubicBezTo>
                        <a:pt x="535" y="0"/>
                        <a:pt x="0" y="536"/>
                        <a:pt x="0" y="1209"/>
                      </a:cubicBezTo>
                      <a:cubicBezTo>
                        <a:pt x="0" y="1865"/>
                        <a:pt x="535" y="2400"/>
                        <a:pt x="1208" y="2400"/>
                      </a:cubicBezTo>
                      <a:cubicBezTo>
                        <a:pt x="1864" y="2400"/>
                        <a:pt x="2399" y="1865"/>
                        <a:pt x="2399" y="1209"/>
                      </a:cubicBezTo>
                      <a:cubicBezTo>
                        <a:pt x="2399" y="536"/>
                        <a:pt x="1864" y="0"/>
                        <a:pt x="120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32" name="Google Shape;18732;p19"/>
                <p:cNvSpPr/>
                <p:nvPr/>
              </p:nvSpPr>
              <p:spPr>
                <a:xfrm rot="-5400000">
                  <a:off x="487050" y="4282775"/>
                  <a:ext cx="2006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6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83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33" name="Google Shape;18733;p19"/>
                <p:cNvSpPr/>
                <p:nvPr/>
              </p:nvSpPr>
              <p:spPr>
                <a:xfrm rot="-5400000">
                  <a:off x="523388" y="43907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683" y="1"/>
                      </a:moveTo>
                      <a:cubicBezTo>
                        <a:pt x="519" y="1"/>
                        <a:pt x="355" y="78"/>
                        <a:pt x="260" y="234"/>
                      </a:cubicBezTo>
                      <a:lnTo>
                        <a:pt x="139" y="458"/>
                      </a:lnTo>
                      <a:cubicBezTo>
                        <a:pt x="1" y="682"/>
                        <a:pt x="70" y="993"/>
                        <a:pt x="312" y="1114"/>
                      </a:cubicBezTo>
                      <a:lnTo>
                        <a:pt x="1071" y="1563"/>
                      </a:lnTo>
                      <a:lnTo>
                        <a:pt x="2262" y="2253"/>
                      </a:lnTo>
                      <a:lnTo>
                        <a:pt x="2124" y="2011"/>
                      </a:lnTo>
                      <a:lnTo>
                        <a:pt x="1106" y="234"/>
                      </a:lnTo>
                      <a:cubicBezTo>
                        <a:pt x="1011" y="78"/>
                        <a:pt x="847" y="1"/>
                        <a:pt x="68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34" name="Google Shape;18734;p19"/>
                <p:cNvSpPr/>
                <p:nvPr/>
              </p:nvSpPr>
              <p:spPr>
                <a:xfrm rot="-5400000">
                  <a:off x="615188" y="4368188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47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22" y="2745"/>
                      </a:cubicBezTo>
                      <a:lnTo>
                        <a:pt x="881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47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35" name="Google Shape;18735;p19"/>
                <p:cNvSpPr/>
                <p:nvPr/>
              </p:nvSpPr>
              <p:spPr>
                <a:xfrm rot="-5400000">
                  <a:off x="526138" y="4368363"/>
                  <a:ext cx="335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3" h="2746" extrusionOk="0">
                      <a:moveTo>
                        <a:pt x="595" y="1"/>
                      </a:moveTo>
                      <a:cubicBezTo>
                        <a:pt x="229" y="1"/>
                        <a:pt x="0" y="405"/>
                        <a:pt x="186" y="726"/>
                      </a:cubicBezTo>
                      <a:lnTo>
                        <a:pt x="1205" y="2487"/>
                      </a:lnTo>
                      <a:lnTo>
                        <a:pt x="1343" y="2745"/>
                      </a:lnTo>
                      <a:lnTo>
                        <a:pt x="1343" y="484"/>
                      </a:lnTo>
                      <a:cubicBezTo>
                        <a:pt x="1343" y="225"/>
                        <a:pt x="1136" y="1"/>
                        <a:pt x="877" y="1"/>
                      </a:cubicBezTo>
                      <a:lnTo>
                        <a:pt x="618" y="1"/>
                      </a:lnTo>
                      <a:cubicBezTo>
                        <a:pt x="610" y="1"/>
                        <a:pt x="603" y="1"/>
                        <a:pt x="59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36" name="Google Shape;18736;p19"/>
                <p:cNvSpPr/>
                <p:nvPr/>
              </p:nvSpPr>
              <p:spPr>
                <a:xfrm rot="-5400000">
                  <a:off x="615413" y="43291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25" y="2745"/>
                        <a:pt x="483" y="2745"/>
                      </a:cubicBezTo>
                      <a:lnTo>
                        <a:pt x="742" y="2745"/>
                      </a:lnTo>
                      <a:cubicBezTo>
                        <a:pt x="1122" y="2745"/>
                        <a:pt x="1346" y="2331"/>
                        <a:pt x="1174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37" name="Google Shape;18737;p19"/>
                <p:cNvSpPr/>
                <p:nvPr/>
              </p:nvSpPr>
              <p:spPr>
                <a:xfrm rot="-5400000">
                  <a:off x="568463" y="4320888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3" y="1198"/>
                        <a:pt x="2194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5" y="414"/>
                        <a:pt x="2693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38" name="Google Shape;18738;p19"/>
                <p:cNvSpPr/>
                <p:nvPr/>
              </p:nvSpPr>
              <p:spPr>
                <a:xfrm rot="-5400000">
                  <a:off x="594763" y="4318738"/>
                  <a:ext cx="56975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66" extrusionOk="0">
                      <a:moveTo>
                        <a:pt x="0" y="0"/>
                      </a:moveTo>
                      <a:lnTo>
                        <a:pt x="1174" y="2019"/>
                      </a:lnTo>
                      <a:cubicBezTo>
                        <a:pt x="1269" y="2183"/>
                        <a:pt x="1433" y="2265"/>
                        <a:pt x="1594" y="2265"/>
                      </a:cubicBezTo>
                      <a:cubicBezTo>
                        <a:pt x="1756" y="2265"/>
                        <a:pt x="1916" y="2183"/>
                        <a:pt x="2002" y="2019"/>
                      </a:cubicBezTo>
                      <a:lnTo>
                        <a:pt x="2140" y="1812"/>
                      </a:lnTo>
                      <a:cubicBezTo>
                        <a:pt x="2278" y="1571"/>
                        <a:pt x="2192" y="1260"/>
                        <a:pt x="1968" y="11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39" name="Google Shape;18739;p19"/>
                <p:cNvSpPr/>
                <p:nvPr/>
              </p:nvSpPr>
              <p:spPr>
                <a:xfrm rot="-5400000">
                  <a:off x="568125" y="4415275"/>
                  <a:ext cx="738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3" h="1189" extrusionOk="0">
                      <a:moveTo>
                        <a:pt x="622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6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5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40" name="Google Shape;18740;p19"/>
                <p:cNvSpPr/>
                <p:nvPr/>
              </p:nvSpPr>
              <p:spPr>
                <a:xfrm rot="-5400000">
                  <a:off x="594813" y="43907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2262" y="0"/>
                      </a:moveTo>
                      <a:lnTo>
                        <a:pt x="312" y="1139"/>
                      </a:lnTo>
                      <a:cubicBezTo>
                        <a:pt x="70" y="1260"/>
                        <a:pt x="1" y="1571"/>
                        <a:pt x="139" y="1795"/>
                      </a:cubicBezTo>
                      <a:lnTo>
                        <a:pt x="260" y="2019"/>
                      </a:lnTo>
                      <a:cubicBezTo>
                        <a:pt x="355" y="2175"/>
                        <a:pt x="519" y="2252"/>
                        <a:pt x="683" y="2252"/>
                      </a:cubicBezTo>
                      <a:cubicBezTo>
                        <a:pt x="847" y="2252"/>
                        <a:pt x="1011" y="2175"/>
                        <a:pt x="1106" y="2019"/>
                      </a:cubicBezTo>
                      <a:lnTo>
                        <a:pt x="226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41" name="Google Shape;18741;p19"/>
                <p:cNvSpPr/>
                <p:nvPr/>
              </p:nvSpPr>
              <p:spPr>
                <a:xfrm rot="-5400000">
                  <a:off x="526100" y="4329150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55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42" name="Google Shape;18742;p19"/>
                <p:cNvSpPr/>
                <p:nvPr/>
              </p:nvSpPr>
              <p:spPr>
                <a:xfrm rot="-5400000">
                  <a:off x="533038" y="4321013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195" y="0"/>
                      </a:moveTo>
                      <a:cubicBezTo>
                        <a:pt x="2113" y="0"/>
                        <a:pt x="2029" y="21"/>
                        <a:pt x="1951" y="66"/>
                      </a:cubicBezTo>
                      <a:lnTo>
                        <a:pt x="381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693" y="1188"/>
                        <a:pt x="2935" y="791"/>
                        <a:pt x="2745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7" y="0"/>
                        <a:pt x="219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43" name="Google Shape;18743;p19"/>
                <p:cNvSpPr/>
                <p:nvPr/>
              </p:nvSpPr>
              <p:spPr>
                <a:xfrm rot="-5400000">
                  <a:off x="523225" y="4318950"/>
                  <a:ext cx="56975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49" extrusionOk="0">
                      <a:moveTo>
                        <a:pt x="1594" y="1"/>
                      </a:moveTo>
                      <a:cubicBezTo>
                        <a:pt x="1433" y="1"/>
                        <a:pt x="1269" y="83"/>
                        <a:pt x="1174" y="247"/>
                      </a:cubicBezTo>
                      <a:lnTo>
                        <a:pt x="155" y="2007"/>
                      </a:lnTo>
                      <a:lnTo>
                        <a:pt x="0" y="2249"/>
                      </a:lnTo>
                      <a:lnTo>
                        <a:pt x="380" y="2042"/>
                      </a:lnTo>
                      <a:lnTo>
                        <a:pt x="1968" y="1127"/>
                      </a:lnTo>
                      <a:cubicBezTo>
                        <a:pt x="2192" y="989"/>
                        <a:pt x="2278" y="696"/>
                        <a:pt x="2140" y="454"/>
                      </a:cubicBezTo>
                      <a:lnTo>
                        <a:pt x="2002" y="247"/>
                      </a:lnTo>
                      <a:cubicBezTo>
                        <a:pt x="1916" y="83"/>
                        <a:pt x="1756" y="1"/>
                        <a:pt x="159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44" name="Google Shape;18744;p19"/>
                <p:cNvSpPr/>
                <p:nvPr/>
              </p:nvSpPr>
              <p:spPr>
                <a:xfrm rot="-5400000">
                  <a:off x="532800" y="4415275"/>
                  <a:ext cx="738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3" h="1189" extrusionOk="0">
                      <a:moveTo>
                        <a:pt x="755" y="0"/>
                      </a:moveTo>
                      <a:cubicBezTo>
                        <a:pt x="584" y="0"/>
                        <a:pt x="422" y="89"/>
                        <a:pt x="329" y="240"/>
                      </a:cubicBezTo>
                      <a:lnTo>
                        <a:pt x="208" y="464"/>
                      </a:lnTo>
                      <a:cubicBezTo>
                        <a:pt x="1" y="775"/>
                        <a:pt x="243" y="1189"/>
                        <a:pt x="622" y="1189"/>
                      </a:cubicBezTo>
                      <a:lnTo>
                        <a:pt x="2952" y="1189"/>
                      </a:lnTo>
                      <a:lnTo>
                        <a:pt x="1761" y="516"/>
                      </a:lnTo>
                      <a:lnTo>
                        <a:pt x="1002" y="67"/>
                      </a:lnTo>
                      <a:cubicBezTo>
                        <a:pt x="923" y="22"/>
                        <a:pt x="838" y="0"/>
                        <a:pt x="75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45" name="Google Shape;18745;p19"/>
                <p:cNvSpPr/>
                <p:nvPr/>
              </p:nvSpPr>
              <p:spPr>
                <a:xfrm rot="-5400000">
                  <a:off x="557375" y="43531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209" y="0"/>
                      </a:moveTo>
                      <a:cubicBezTo>
                        <a:pt x="535" y="0"/>
                        <a:pt x="0" y="536"/>
                        <a:pt x="0" y="1209"/>
                      </a:cubicBezTo>
                      <a:cubicBezTo>
                        <a:pt x="0" y="1865"/>
                        <a:pt x="535" y="2400"/>
                        <a:pt x="1209" y="2400"/>
                      </a:cubicBezTo>
                      <a:cubicBezTo>
                        <a:pt x="1864" y="2400"/>
                        <a:pt x="2399" y="1865"/>
                        <a:pt x="2399" y="1209"/>
                      </a:cubicBezTo>
                      <a:cubicBezTo>
                        <a:pt x="2399" y="536"/>
                        <a:pt x="1864" y="0"/>
                        <a:pt x="120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46" name="Google Shape;18746;p19"/>
                <p:cNvSpPr/>
                <p:nvPr/>
              </p:nvSpPr>
              <p:spPr>
                <a:xfrm rot="-5400000">
                  <a:off x="487050" y="1997175"/>
                  <a:ext cx="2006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6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47" name="Google Shape;18747;p19"/>
                <p:cNvSpPr/>
                <p:nvPr/>
              </p:nvSpPr>
              <p:spPr>
                <a:xfrm rot="-5400000">
                  <a:off x="523175" y="2105375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685" y="1"/>
                      </a:moveTo>
                      <a:cubicBezTo>
                        <a:pt x="523" y="1"/>
                        <a:pt x="363" y="78"/>
                        <a:pt x="277" y="234"/>
                      </a:cubicBezTo>
                      <a:lnTo>
                        <a:pt x="139" y="458"/>
                      </a:lnTo>
                      <a:cubicBezTo>
                        <a:pt x="1" y="682"/>
                        <a:pt x="87" y="976"/>
                        <a:pt x="311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124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48" name="Google Shape;18748;p19"/>
                <p:cNvSpPr/>
                <p:nvPr/>
              </p:nvSpPr>
              <p:spPr>
                <a:xfrm rot="-5400000">
                  <a:off x="615200" y="208260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05" y="2745"/>
                      </a:cubicBezTo>
                      <a:lnTo>
                        <a:pt x="863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49" name="Google Shape;18749;p19"/>
                <p:cNvSpPr/>
                <p:nvPr/>
              </p:nvSpPr>
              <p:spPr>
                <a:xfrm rot="-5400000">
                  <a:off x="526100" y="208282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605" y="0"/>
                      </a:moveTo>
                      <a:cubicBezTo>
                        <a:pt x="225" y="0"/>
                        <a:pt x="1" y="397"/>
                        <a:pt x="173" y="725"/>
                      </a:cubicBezTo>
                      <a:lnTo>
                        <a:pt x="1209" y="2486"/>
                      </a:lnTo>
                      <a:lnTo>
                        <a:pt x="1347" y="2744"/>
                      </a:lnTo>
                      <a:lnTo>
                        <a:pt x="1347" y="483"/>
                      </a:lnTo>
                      <a:cubicBezTo>
                        <a:pt x="1347" y="207"/>
                        <a:pt x="1122" y="0"/>
                        <a:pt x="86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50" name="Google Shape;18750;p19"/>
                <p:cNvSpPr/>
                <p:nvPr/>
              </p:nvSpPr>
              <p:spPr>
                <a:xfrm rot="-5400000">
                  <a:off x="615413" y="20435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07" y="2745"/>
                        <a:pt x="483" y="2745"/>
                      </a:cubicBezTo>
                      <a:lnTo>
                        <a:pt x="742" y="2745"/>
                      </a:lnTo>
                      <a:cubicBezTo>
                        <a:pt x="1105" y="2745"/>
                        <a:pt x="1346" y="2331"/>
                        <a:pt x="1157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51" name="Google Shape;18751;p19"/>
                <p:cNvSpPr/>
                <p:nvPr/>
              </p:nvSpPr>
              <p:spPr>
                <a:xfrm rot="-5400000">
                  <a:off x="568463" y="2035713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68" y="1139"/>
                      </a:lnTo>
                      <a:cubicBezTo>
                        <a:pt x="2041" y="1178"/>
                        <a:pt x="2120" y="1198"/>
                        <a:pt x="2200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62" y="742"/>
                      </a:lnTo>
                      <a:cubicBezTo>
                        <a:pt x="2935" y="414"/>
                        <a:pt x="2710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52" name="Google Shape;18752;p19"/>
                <p:cNvSpPr/>
                <p:nvPr/>
              </p:nvSpPr>
              <p:spPr>
                <a:xfrm rot="-5400000">
                  <a:off x="594750" y="2033150"/>
                  <a:ext cx="5700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66" extrusionOk="0">
                      <a:moveTo>
                        <a:pt x="1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8" y="2183"/>
                        <a:pt x="2003" y="2019"/>
                      </a:cubicBezTo>
                      <a:lnTo>
                        <a:pt x="2141" y="1812"/>
                      </a:lnTo>
                      <a:cubicBezTo>
                        <a:pt x="2279" y="1571"/>
                        <a:pt x="2193" y="1260"/>
                        <a:pt x="1951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53" name="Google Shape;18753;p19"/>
                <p:cNvSpPr/>
                <p:nvPr/>
              </p:nvSpPr>
              <p:spPr>
                <a:xfrm rot="-5400000">
                  <a:off x="568338" y="2129888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605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6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54" name="Google Shape;18754;p19"/>
                <p:cNvSpPr/>
                <p:nvPr/>
              </p:nvSpPr>
              <p:spPr>
                <a:xfrm rot="-5400000">
                  <a:off x="594600" y="2105375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2279" y="0"/>
                      </a:moveTo>
                      <a:lnTo>
                        <a:pt x="329" y="1139"/>
                      </a:lnTo>
                      <a:cubicBezTo>
                        <a:pt x="87" y="1260"/>
                        <a:pt x="1" y="1571"/>
                        <a:pt x="139" y="1795"/>
                      </a:cubicBezTo>
                      <a:lnTo>
                        <a:pt x="277" y="2019"/>
                      </a:lnTo>
                      <a:cubicBezTo>
                        <a:pt x="372" y="2175"/>
                        <a:pt x="536" y="2252"/>
                        <a:pt x="697" y="2252"/>
                      </a:cubicBezTo>
                      <a:cubicBezTo>
                        <a:pt x="859" y="2252"/>
                        <a:pt x="1019" y="2175"/>
                        <a:pt x="1105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55" name="Google Shape;18755;p19"/>
                <p:cNvSpPr/>
                <p:nvPr/>
              </p:nvSpPr>
              <p:spPr>
                <a:xfrm rot="-5400000">
                  <a:off x="526100" y="2043550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38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56" name="Google Shape;18756;p19"/>
                <p:cNvSpPr/>
                <p:nvPr/>
              </p:nvSpPr>
              <p:spPr>
                <a:xfrm rot="-5400000">
                  <a:off x="533038" y="2035838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200" y="0"/>
                      </a:moveTo>
                      <a:cubicBezTo>
                        <a:pt x="2121" y="0"/>
                        <a:pt x="2041" y="21"/>
                        <a:pt x="1968" y="66"/>
                      </a:cubicBezTo>
                      <a:lnTo>
                        <a:pt x="380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710" y="1188"/>
                        <a:pt x="2935" y="791"/>
                        <a:pt x="2762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6" y="0"/>
                        <a:pt x="2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57" name="Google Shape;18757;p19"/>
                <p:cNvSpPr/>
                <p:nvPr/>
              </p:nvSpPr>
              <p:spPr>
                <a:xfrm rot="-5400000">
                  <a:off x="523438" y="2033588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9" y="2007"/>
                      </a:lnTo>
                      <a:lnTo>
                        <a:pt x="1" y="2249"/>
                      </a:lnTo>
                      <a:lnTo>
                        <a:pt x="381" y="2042"/>
                      </a:lnTo>
                      <a:lnTo>
                        <a:pt x="1951" y="1127"/>
                      </a:lnTo>
                      <a:cubicBezTo>
                        <a:pt x="2193" y="989"/>
                        <a:pt x="2262" y="696"/>
                        <a:pt x="2124" y="454"/>
                      </a:cubicBezTo>
                      <a:lnTo>
                        <a:pt x="2003" y="247"/>
                      </a:lnTo>
                      <a:cubicBezTo>
                        <a:pt x="1908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58" name="Google Shape;18758;p19"/>
                <p:cNvSpPr/>
                <p:nvPr/>
              </p:nvSpPr>
              <p:spPr>
                <a:xfrm rot="-5400000">
                  <a:off x="533013" y="2129888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2" y="240"/>
                      </a:cubicBezTo>
                      <a:lnTo>
                        <a:pt x="191" y="464"/>
                      </a:lnTo>
                      <a:cubicBezTo>
                        <a:pt x="1" y="775"/>
                        <a:pt x="225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5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59" name="Google Shape;18759;p19"/>
                <p:cNvSpPr/>
                <p:nvPr/>
              </p:nvSpPr>
              <p:spPr>
                <a:xfrm rot="-5400000">
                  <a:off x="552338" y="2072538"/>
                  <a:ext cx="70350" cy="6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4" h="2411" extrusionOk="0">
                      <a:moveTo>
                        <a:pt x="1605" y="0"/>
                      </a:moveTo>
                      <a:cubicBezTo>
                        <a:pt x="535" y="0"/>
                        <a:pt x="0" y="1295"/>
                        <a:pt x="760" y="2054"/>
                      </a:cubicBezTo>
                      <a:cubicBezTo>
                        <a:pt x="1006" y="2301"/>
                        <a:pt x="1308" y="2411"/>
                        <a:pt x="1604" y="2411"/>
                      </a:cubicBezTo>
                      <a:cubicBezTo>
                        <a:pt x="2222" y="2411"/>
                        <a:pt x="2813" y="1932"/>
                        <a:pt x="2813" y="1209"/>
                      </a:cubicBezTo>
                      <a:cubicBezTo>
                        <a:pt x="2813" y="536"/>
                        <a:pt x="2261" y="0"/>
                        <a:pt x="160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60" name="Google Shape;18760;p19"/>
                <p:cNvSpPr/>
                <p:nvPr/>
              </p:nvSpPr>
              <p:spPr>
                <a:xfrm rot="-5400000">
                  <a:off x="510888" y="2963813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12" y="0"/>
                      </a:moveTo>
                      <a:cubicBezTo>
                        <a:pt x="618" y="0"/>
                        <a:pt x="423" y="95"/>
                        <a:pt x="311" y="285"/>
                      </a:cubicBezTo>
                      <a:lnTo>
                        <a:pt x="156" y="561"/>
                      </a:lnTo>
                      <a:cubicBezTo>
                        <a:pt x="1" y="837"/>
                        <a:pt x="87" y="1182"/>
                        <a:pt x="380" y="1338"/>
                      </a:cubicBezTo>
                      <a:lnTo>
                        <a:pt x="1295" y="1873"/>
                      </a:lnTo>
                      <a:lnTo>
                        <a:pt x="2710" y="2701"/>
                      </a:lnTo>
                      <a:lnTo>
                        <a:pt x="2710" y="2701"/>
                      </a:lnTo>
                      <a:lnTo>
                        <a:pt x="2538" y="2408"/>
                      </a:lnTo>
                      <a:lnTo>
                        <a:pt x="1312" y="285"/>
                      </a:lnTo>
                      <a:cubicBezTo>
                        <a:pt x="1200" y="95"/>
                        <a:pt x="1006" y="0"/>
                        <a:pt x="8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61" name="Google Shape;18761;p19"/>
                <p:cNvSpPr/>
                <p:nvPr/>
              </p:nvSpPr>
              <p:spPr>
                <a:xfrm rot="-5400000">
                  <a:off x="620588" y="29367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1606" y="1"/>
                      </a:moveTo>
                      <a:lnTo>
                        <a:pt x="208" y="2417"/>
                      </a:lnTo>
                      <a:cubicBezTo>
                        <a:pt x="1" y="2797"/>
                        <a:pt x="277" y="3280"/>
                        <a:pt x="726" y="3280"/>
                      </a:cubicBezTo>
                      <a:lnTo>
                        <a:pt x="1019" y="3280"/>
                      </a:lnTo>
                      <a:cubicBezTo>
                        <a:pt x="1347" y="3280"/>
                        <a:pt x="1606" y="3021"/>
                        <a:pt x="1606" y="2711"/>
                      </a:cubicBezTo>
                      <a:lnTo>
                        <a:pt x="1606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62" name="Google Shape;18762;p19"/>
                <p:cNvSpPr/>
                <p:nvPr/>
              </p:nvSpPr>
              <p:spPr>
                <a:xfrm rot="-5400000">
                  <a:off x="514013" y="293716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725" y="1"/>
                      </a:moveTo>
                      <a:cubicBezTo>
                        <a:pt x="277" y="1"/>
                        <a:pt x="1" y="484"/>
                        <a:pt x="225" y="864"/>
                      </a:cubicBezTo>
                      <a:lnTo>
                        <a:pt x="1450" y="2969"/>
                      </a:lnTo>
                      <a:lnTo>
                        <a:pt x="1606" y="3280"/>
                      </a:lnTo>
                      <a:lnTo>
                        <a:pt x="1606" y="588"/>
                      </a:lnTo>
                      <a:cubicBezTo>
                        <a:pt x="1606" y="260"/>
                        <a:pt x="1347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63" name="Google Shape;18763;p19"/>
                <p:cNvSpPr/>
                <p:nvPr/>
              </p:nvSpPr>
              <p:spPr>
                <a:xfrm rot="-5400000">
                  <a:off x="620575" y="2889700"/>
                  <a:ext cx="40600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3298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60" y="3298"/>
                        <a:pt x="570" y="3298"/>
                      </a:cubicBezTo>
                      <a:lnTo>
                        <a:pt x="881" y="3298"/>
                      </a:lnTo>
                      <a:cubicBezTo>
                        <a:pt x="1330" y="3298"/>
                        <a:pt x="1623" y="2814"/>
                        <a:pt x="1399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64" name="Google Shape;18764;p19"/>
                <p:cNvSpPr/>
                <p:nvPr/>
              </p:nvSpPr>
              <p:spPr>
                <a:xfrm rot="-5400000">
                  <a:off x="564763" y="2880388"/>
                  <a:ext cx="876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7" extrusionOk="0">
                      <a:moveTo>
                        <a:pt x="0" y="0"/>
                      </a:moveTo>
                      <a:lnTo>
                        <a:pt x="2330" y="1364"/>
                      </a:lnTo>
                      <a:cubicBezTo>
                        <a:pt x="2418" y="1413"/>
                        <a:pt x="2514" y="1436"/>
                        <a:pt x="2609" y="1436"/>
                      </a:cubicBezTo>
                      <a:cubicBezTo>
                        <a:pt x="2815" y="1436"/>
                        <a:pt x="3018" y="1328"/>
                        <a:pt x="3124" y="1140"/>
                      </a:cubicBezTo>
                      <a:lnTo>
                        <a:pt x="3280" y="863"/>
                      </a:lnTo>
                      <a:cubicBezTo>
                        <a:pt x="3504" y="484"/>
                        <a:pt x="3228" y="18"/>
                        <a:pt x="277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65" name="Google Shape;18765;p19"/>
                <p:cNvSpPr/>
                <p:nvPr/>
              </p:nvSpPr>
              <p:spPr>
                <a:xfrm rot="-5400000">
                  <a:off x="596325" y="2878175"/>
                  <a:ext cx="677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84" extrusionOk="0">
                      <a:moveTo>
                        <a:pt x="0" y="0"/>
                      </a:moveTo>
                      <a:lnTo>
                        <a:pt x="1398" y="2399"/>
                      </a:lnTo>
                      <a:cubicBezTo>
                        <a:pt x="1510" y="2589"/>
                        <a:pt x="1705" y="2684"/>
                        <a:pt x="1899" y="2684"/>
                      </a:cubicBezTo>
                      <a:cubicBezTo>
                        <a:pt x="2093" y="2684"/>
                        <a:pt x="2287" y="2589"/>
                        <a:pt x="2399" y="2399"/>
                      </a:cubicBezTo>
                      <a:lnTo>
                        <a:pt x="2555" y="2140"/>
                      </a:lnTo>
                      <a:cubicBezTo>
                        <a:pt x="2710" y="1864"/>
                        <a:pt x="2624" y="1502"/>
                        <a:pt x="2348" y="134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66" name="Google Shape;18766;p19"/>
                <p:cNvSpPr/>
                <p:nvPr/>
              </p:nvSpPr>
              <p:spPr>
                <a:xfrm rot="-5400000">
                  <a:off x="564750" y="299300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25" y="0"/>
                      </a:moveTo>
                      <a:cubicBezTo>
                        <a:pt x="277" y="18"/>
                        <a:pt x="1" y="484"/>
                        <a:pt x="225" y="863"/>
                      </a:cubicBezTo>
                      <a:lnTo>
                        <a:pt x="380" y="1140"/>
                      </a:lnTo>
                      <a:cubicBezTo>
                        <a:pt x="486" y="1328"/>
                        <a:pt x="689" y="1436"/>
                        <a:pt x="895" y="1436"/>
                      </a:cubicBezTo>
                      <a:cubicBezTo>
                        <a:pt x="991" y="1436"/>
                        <a:pt x="1087" y="1413"/>
                        <a:pt x="1174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67" name="Google Shape;18767;p19"/>
                <p:cNvSpPr/>
                <p:nvPr/>
              </p:nvSpPr>
              <p:spPr>
                <a:xfrm rot="-5400000">
                  <a:off x="596263" y="2964088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7" y="0"/>
                      </a:moveTo>
                      <a:lnTo>
                        <a:pt x="380" y="1346"/>
                      </a:lnTo>
                      <a:cubicBezTo>
                        <a:pt x="104" y="1502"/>
                        <a:pt x="0" y="1864"/>
                        <a:pt x="173" y="2140"/>
                      </a:cubicBezTo>
                      <a:lnTo>
                        <a:pt x="328" y="2399"/>
                      </a:lnTo>
                      <a:cubicBezTo>
                        <a:pt x="432" y="2598"/>
                        <a:pt x="626" y="2697"/>
                        <a:pt x="822" y="2697"/>
                      </a:cubicBezTo>
                      <a:cubicBezTo>
                        <a:pt x="1019" y="2697"/>
                        <a:pt x="1217" y="2598"/>
                        <a:pt x="1329" y="2399"/>
                      </a:cubicBez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68" name="Google Shape;18768;p19"/>
                <p:cNvSpPr/>
                <p:nvPr/>
              </p:nvSpPr>
              <p:spPr>
                <a:xfrm rot="-5400000">
                  <a:off x="514013" y="28901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70" y="1"/>
                      </a:moveTo>
                      <a:cubicBezTo>
                        <a:pt x="260" y="1"/>
                        <a:pt x="1" y="260"/>
                        <a:pt x="1" y="588"/>
                      </a:cubicBezTo>
                      <a:lnTo>
                        <a:pt x="1" y="3280"/>
                      </a:lnTo>
                      <a:lnTo>
                        <a:pt x="173" y="2987"/>
                      </a:lnTo>
                      <a:lnTo>
                        <a:pt x="1399" y="864"/>
                      </a:lnTo>
                      <a:cubicBezTo>
                        <a:pt x="1606" y="484"/>
                        <a:pt x="1330" y="1"/>
                        <a:pt x="8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69" name="Google Shape;18769;p19"/>
                <p:cNvSpPr/>
                <p:nvPr/>
              </p:nvSpPr>
              <p:spPr>
                <a:xfrm rot="-5400000">
                  <a:off x="522550" y="2880550"/>
                  <a:ext cx="87600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24" extrusionOk="0">
                      <a:moveTo>
                        <a:pt x="2642" y="1"/>
                      </a:moveTo>
                      <a:cubicBezTo>
                        <a:pt x="2541" y="1"/>
                        <a:pt x="2440" y="26"/>
                        <a:pt x="2348" y="77"/>
                      </a:cubicBezTo>
                      <a:lnTo>
                        <a:pt x="466" y="1165"/>
                      </a:lnTo>
                      <a:lnTo>
                        <a:pt x="0" y="1424"/>
                      </a:lnTo>
                      <a:lnTo>
                        <a:pt x="2796" y="1424"/>
                      </a:lnTo>
                      <a:cubicBezTo>
                        <a:pt x="3228" y="1424"/>
                        <a:pt x="3504" y="940"/>
                        <a:pt x="3297" y="561"/>
                      </a:cubicBezTo>
                      <a:lnTo>
                        <a:pt x="3142" y="284"/>
                      </a:lnTo>
                      <a:cubicBezTo>
                        <a:pt x="3038" y="100"/>
                        <a:pt x="2842" y="1"/>
                        <a:pt x="26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70" name="Google Shape;18770;p19"/>
                <p:cNvSpPr/>
                <p:nvPr/>
              </p:nvSpPr>
              <p:spPr>
                <a:xfrm rot="-5400000">
                  <a:off x="510950" y="2878000"/>
                  <a:ext cx="67750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98" extrusionOk="0">
                      <a:moveTo>
                        <a:pt x="1890" y="0"/>
                      </a:moveTo>
                      <a:cubicBezTo>
                        <a:pt x="1692" y="0"/>
                        <a:pt x="1493" y="100"/>
                        <a:pt x="1381" y="298"/>
                      </a:cubicBezTo>
                      <a:lnTo>
                        <a:pt x="173" y="2404"/>
                      </a:lnTo>
                      <a:lnTo>
                        <a:pt x="0" y="2697"/>
                      </a:lnTo>
                      <a:lnTo>
                        <a:pt x="449" y="2438"/>
                      </a:lnTo>
                      <a:lnTo>
                        <a:pt x="2330" y="1351"/>
                      </a:lnTo>
                      <a:cubicBezTo>
                        <a:pt x="2606" y="1196"/>
                        <a:pt x="2710" y="833"/>
                        <a:pt x="2555" y="557"/>
                      </a:cubicBezTo>
                      <a:lnTo>
                        <a:pt x="2399" y="298"/>
                      </a:lnTo>
                      <a:cubicBezTo>
                        <a:pt x="2287" y="100"/>
                        <a:pt x="2089" y="0"/>
                        <a:pt x="18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71" name="Google Shape;18771;p19"/>
                <p:cNvSpPr/>
                <p:nvPr/>
              </p:nvSpPr>
              <p:spPr>
                <a:xfrm rot="-5400000">
                  <a:off x="522438" y="299306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80" y="1"/>
                      </a:moveTo>
                      <a:cubicBezTo>
                        <a:pt x="679" y="1"/>
                        <a:pt x="484" y="108"/>
                        <a:pt x="380" y="292"/>
                      </a:cubicBezTo>
                      <a:lnTo>
                        <a:pt x="225" y="569"/>
                      </a:lnTo>
                      <a:cubicBezTo>
                        <a:pt x="1" y="948"/>
                        <a:pt x="277" y="1432"/>
                        <a:pt x="725" y="1432"/>
                      </a:cubicBezTo>
                      <a:lnTo>
                        <a:pt x="3504" y="1432"/>
                      </a:lnTo>
                      <a:lnTo>
                        <a:pt x="2089" y="603"/>
                      </a:lnTo>
                      <a:lnTo>
                        <a:pt x="1174" y="85"/>
                      </a:lnTo>
                      <a:cubicBezTo>
                        <a:pt x="1082" y="28"/>
                        <a:pt x="981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72" name="Google Shape;18772;p19"/>
                <p:cNvSpPr/>
                <p:nvPr/>
              </p:nvSpPr>
              <p:spPr>
                <a:xfrm rot="-5400000">
                  <a:off x="545713" y="2924888"/>
                  <a:ext cx="83750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0" h="2865" extrusionOk="0">
                      <a:moveTo>
                        <a:pt x="1917" y="0"/>
                      </a:moveTo>
                      <a:cubicBezTo>
                        <a:pt x="640" y="0"/>
                        <a:pt x="1" y="1536"/>
                        <a:pt x="898" y="2434"/>
                      </a:cubicBezTo>
                      <a:cubicBezTo>
                        <a:pt x="1196" y="2732"/>
                        <a:pt x="1560" y="2865"/>
                        <a:pt x="1915" y="2865"/>
                      </a:cubicBezTo>
                      <a:cubicBezTo>
                        <a:pt x="2651" y="2865"/>
                        <a:pt x="3349" y="2294"/>
                        <a:pt x="3349" y="1433"/>
                      </a:cubicBezTo>
                      <a:cubicBezTo>
                        <a:pt x="3349" y="639"/>
                        <a:pt x="2711" y="0"/>
                        <a:pt x="191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73" name="Google Shape;18773;p19"/>
                <p:cNvSpPr/>
                <p:nvPr/>
              </p:nvSpPr>
              <p:spPr>
                <a:xfrm rot="-5400000">
                  <a:off x="510888" y="3535113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12" y="0"/>
                      </a:moveTo>
                      <a:cubicBezTo>
                        <a:pt x="618" y="0"/>
                        <a:pt x="424" y="95"/>
                        <a:pt x="312" y="285"/>
                      </a:cubicBezTo>
                      <a:lnTo>
                        <a:pt x="156" y="561"/>
                      </a:lnTo>
                      <a:cubicBezTo>
                        <a:pt x="1" y="837"/>
                        <a:pt x="87" y="1182"/>
                        <a:pt x="381" y="1338"/>
                      </a:cubicBezTo>
                      <a:lnTo>
                        <a:pt x="1295" y="1873"/>
                      </a:lnTo>
                      <a:lnTo>
                        <a:pt x="2711" y="2701"/>
                      </a:lnTo>
                      <a:lnTo>
                        <a:pt x="2711" y="2701"/>
                      </a:lnTo>
                      <a:lnTo>
                        <a:pt x="2538" y="2408"/>
                      </a:lnTo>
                      <a:lnTo>
                        <a:pt x="1313" y="285"/>
                      </a:lnTo>
                      <a:cubicBezTo>
                        <a:pt x="1200" y="95"/>
                        <a:pt x="1006" y="0"/>
                        <a:pt x="8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74" name="Google Shape;18774;p19"/>
                <p:cNvSpPr/>
                <p:nvPr/>
              </p:nvSpPr>
              <p:spPr>
                <a:xfrm rot="-5400000">
                  <a:off x="620575" y="3508450"/>
                  <a:ext cx="401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3281" extrusionOk="0">
                      <a:moveTo>
                        <a:pt x="1606" y="1"/>
                      </a:moveTo>
                      <a:lnTo>
                        <a:pt x="208" y="2417"/>
                      </a:lnTo>
                      <a:cubicBezTo>
                        <a:pt x="1" y="2797"/>
                        <a:pt x="277" y="3280"/>
                        <a:pt x="709" y="3280"/>
                      </a:cubicBezTo>
                      <a:lnTo>
                        <a:pt x="1019" y="3280"/>
                      </a:lnTo>
                      <a:cubicBezTo>
                        <a:pt x="1347" y="3280"/>
                        <a:pt x="1606" y="3021"/>
                        <a:pt x="1606" y="2711"/>
                      </a:cubicBezTo>
                      <a:lnTo>
                        <a:pt x="1606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75" name="Google Shape;18775;p19"/>
                <p:cNvSpPr/>
                <p:nvPr/>
              </p:nvSpPr>
              <p:spPr>
                <a:xfrm rot="-5400000">
                  <a:off x="514000" y="3508450"/>
                  <a:ext cx="401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3281" extrusionOk="0">
                      <a:moveTo>
                        <a:pt x="726" y="1"/>
                      </a:moveTo>
                      <a:cubicBezTo>
                        <a:pt x="277" y="1"/>
                        <a:pt x="1" y="484"/>
                        <a:pt x="225" y="864"/>
                      </a:cubicBezTo>
                      <a:lnTo>
                        <a:pt x="1433" y="2969"/>
                      </a:lnTo>
                      <a:lnTo>
                        <a:pt x="1606" y="3280"/>
                      </a:lnTo>
                      <a:lnTo>
                        <a:pt x="1606" y="588"/>
                      </a:lnTo>
                      <a:cubicBezTo>
                        <a:pt x="1606" y="260"/>
                        <a:pt x="1347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76" name="Google Shape;18776;p19"/>
                <p:cNvSpPr/>
                <p:nvPr/>
              </p:nvSpPr>
              <p:spPr>
                <a:xfrm rot="-5400000">
                  <a:off x="620800" y="3461200"/>
                  <a:ext cx="40150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98" extrusionOk="0">
                      <a:moveTo>
                        <a:pt x="0" y="1"/>
                      </a:moveTo>
                      <a:lnTo>
                        <a:pt x="0" y="2711"/>
                      </a:lnTo>
                      <a:cubicBezTo>
                        <a:pt x="0" y="3039"/>
                        <a:pt x="259" y="3298"/>
                        <a:pt x="570" y="3298"/>
                      </a:cubicBezTo>
                      <a:lnTo>
                        <a:pt x="880" y="3298"/>
                      </a:lnTo>
                      <a:cubicBezTo>
                        <a:pt x="1329" y="3298"/>
                        <a:pt x="1605" y="2814"/>
                        <a:pt x="1381" y="2417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77" name="Google Shape;18777;p19"/>
                <p:cNvSpPr/>
                <p:nvPr/>
              </p:nvSpPr>
              <p:spPr>
                <a:xfrm rot="-5400000">
                  <a:off x="564750" y="3451675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1" y="0"/>
                      </a:moveTo>
                      <a:lnTo>
                        <a:pt x="2331" y="1364"/>
                      </a:lnTo>
                      <a:cubicBezTo>
                        <a:pt x="2418" y="1413"/>
                        <a:pt x="2514" y="1436"/>
                        <a:pt x="2610" y="1436"/>
                      </a:cubicBezTo>
                      <a:cubicBezTo>
                        <a:pt x="2816" y="1436"/>
                        <a:pt x="3018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504" y="484"/>
                        <a:pt x="3228" y="18"/>
                        <a:pt x="277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78" name="Google Shape;18778;p19"/>
                <p:cNvSpPr/>
                <p:nvPr/>
              </p:nvSpPr>
              <p:spPr>
                <a:xfrm rot="-5400000">
                  <a:off x="596313" y="34494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11" y="2589"/>
                        <a:pt x="1705" y="2684"/>
                        <a:pt x="1899" y="2684"/>
                      </a:cubicBezTo>
                      <a:cubicBezTo>
                        <a:pt x="2093" y="2684"/>
                        <a:pt x="2287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0" y="1864"/>
                        <a:pt x="2607" y="1502"/>
                        <a:pt x="2348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79" name="Google Shape;18779;p19"/>
                <p:cNvSpPr/>
                <p:nvPr/>
              </p:nvSpPr>
              <p:spPr>
                <a:xfrm rot="-5400000">
                  <a:off x="564750" y="356430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26" y="0"/>
                      </a:moveTo>
                      <a:cubicBezTo>
                        <a:pt x="277" y="18"/>
                        <a:pt x="1" y="484"/>
                        <a:pt x="225" y="863"/>
                      </a:cubicBezTo>
                      <a:lnTo>
                        <a:pt x="381" y="1140"/>
                      </a:lnTo>
                      <a:cubicBezTo>
                        <a:pt x="487" y="1328"/>
                        <a:pt x="690" y="1436"/>
                        <a:pt x="896" y="1436"/>
                      </a:cubicBezTo>
                      <a:cubicBezTo>
                        <a:pt x="991" y="1436"/>
                        <a:pt x="1087" y="1413"/>
                        <a:pt x="1175" y="1364"/>
                      </a:cubicBezTo>
                      <a:lnTo>
                        <a:pt x="350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80" name="Google Shape;18780;p19"/>
                <p:cNvSpPr/>
                <p:nvPr/>
              </p:nvSpPr>
              <p:spPr>
                <a:xfrm rot="-5400000">
                  <a:off x="596263" y="3534963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8" y="0"/>
                      </a:moveTo>
                      <a:lnTo>
                        <a:pt x="381" y="1346"/>
                      </a:lnTo>
                      <a:cubicBezTo>
                        <a:pt x="104" y="1502"/>
                        <a:pt x="1" y="1864"/>
                        <a:pt x="156" y="2140"/>
                      </a:cubicBezTo>
                      <a:lnTo>
                        <a:pt x="312" y="2399"/>
                      </a:lnTo>
                      <a:cubicBezTo>
                        <a:pt x="424" y="2598"/>
                        <a:pt x="622" y="2697"/>
                        <a:pt x="821" y="2697"/>
                      </a:cubicBezTo>
                      <a:cubicBezTo>
                        <a:pt x="1019" y="2697"/>
                        <a:pt x="1218" y="2598"/>
                        <a:pt x="1330" y="2399"/>
                      </a:cubicBez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81" name="Google Shape;18781;p19"/>
                <p:cNvSpPr/>
                <p:nvPr/>
              </p:nvSpPr>
              <p:spPr>
                <a:xfrm rot="-5400000">
                  <a:off x="514013" y="346141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70" y="1"/>
                      </a:moveTo>
                      <a:cubicBezTo>
                        <a:pt x="259" y="1"/>
                        <a:pt x="0" y="260"/>
                        <a:pt x="0" y="588"/>
                      </a:cubicBezTo>
                      <a:lnTo>
                        <a:pt x="0" y="3280"/>
                      </a:lnTo>
                      <a:lnTo>
                        <a:pt x="173" y="2987"/>
                      </a:lnTo>
                      <a:lnTo>
                        <a:pt x="1381" y="864"/>
                      </a:lnTo>
                      <a:cubicBezTo>
                        <a:pt x="1605" y="484"/>
                        <a:pt x="1329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82" name="Google Shape;18782;p19"/>
                <p:cNvSpPr/>
                <p:nvPr/>
              </p:nvSpPr>
              <p:spPr>
                <a:xfrm rot="-5400000">
                  <a:off x="522538" y="3452263"/>
                  <a:ext cx="87625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24" extrusionOk="0">
                      <a:moveTo>
                        <a:pt x="2642" y="1"/>
                      </a:moveTo>
                      <a:cubicBezTo>
                        <a:pt x="2541" y="1"/>
                        <a:pt x="2440" y="26"/>
                        <a:pt x="2348" y="77"/>
                      </a:cubicBezTo>
                      <a:lnTo>
                        <a:pt x="466" y="1165"/>
                      </a:lnTo>
                      <a:lnTo>
                        <a:pt x="0" y="1424"/>
                      </a:lnTo>
                      <a:lnTo>
                        <a:pt x="2796" y="1424"/>
                      </a:lnTo>
                      <a:cubicBezTo>
                        <a:pt x="3228" y="1424"/>
                        <a:pt x="3504" y="940"/>
                        <a:pt x="3297" y="561"/>
                      </a:cubicBezTo>
                      <a:lnTo>
                        <a:pt x="3142" y="284"/>
                      </a:lnTo>
                      <a:cubicBezTo>
                        <a:pt x="3038" y="100"/>
                        <a:pt x="2842" y="1"/>
                        <a:pt x="26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83" name="Google Shape;18783;p19"/>
                <p:cNvSpPr/>
                <p:nvPr/>
              </p:nvSpPr>
              <p:spPr>
                <a:xfrm rot="-5400000">
                  <a:off x="510938" y="3449288"/>
                  <a:ext cx="67775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8" extrusionOk="0">
                      <a:moveTo>
                        <a:pt x="1899" y="0"/>
                      </a:moveTo>
                      <a:cubicBezTo>
                        <a:pt x="1705" y="0"/>
                        <a:pt x="1511" y="100"/>
                        <a:pt x="1399" y="298"/>
                      </a:cubicBezTo>
                      <a:lnTo>
                        <a:pt x="173" y="2404"/>
                      </a:lnTo>
                      <a:lnTo>
                        <a:pt x="1" y="2697"/>
                      </a:lnTo>
                      <a:lnTo>
                        <a:pt x="449" y="2438"/>
                      </a:lnTo>
                      <a:lnTo>
                        <a:pt x="2348" y="1351"/>
                      </a:lnTo>
                      <a:cubicBezTo>
                        <a:pt x="2624" y="1196"/>
                        <a:pt x="2710" y="833"/>
                        <a:pt x="2555" y="557"/>
                      </a:cubicBezTo>
                      <a:lnTo>
                        <a:pt x="2400" y="298"/>
                      </a:lnTo>
                      <a:cubicBezTo>
                        <a:pt x="2287" y="100"/>
                        <a:pt x="2093" y="0"/>
                        <a:pt x="189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84" name="Google Shape;18784;p19"/>
                <p:cNvSpPr/>
                <p:nvPr/>
              </p:nvSpPr>
              <p:spPr>
                <a:xfrm rot="-5400000">
                  <a:off x="522438" y="356436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80" y="1"/>
                      </a:moveTo>
                      <a:cubicBezTo>
                        <a:pt x="680" y="1"/>
                        <a:pt x="484" y="108"/>
                        <a:pt x="381" y="292"/>
                      </a:cubicBezTo>
                      <a:lnTo>
                        <a:pt x="225" y="569"/>
                      </a:lnTo>
                      <a:cubicBezTo>
                        <a:pt x="1" y="948"/>
                        <a:pt x="277" y="1432"/>
                        <a:pt x="726" y="1432"/>
                      </a:cubicBezTo>
                      <a:lnTo>
                        <a:pt x="3505" y="1432"/>
                      </a:lnTo>
                      <a:lnTo>
                        <a:pt x="2089" y="603"/>
                      </a:lnTo>
                      <a:lnTo>
                        <a:pt x="1175" y="85"/>
                      </a:lnTo>
                      <a:cubicBezTo>
                        <a:pt x="1082" y="28"/>
                        <a:pt x="981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85" name="Google Shape;18785;p19"/>
                <p:cNvSpPr/>
                <p:nvPr/>
              </p:nvSpPr>
              <p:spPr>
                <a:xfrm rot="-5400000">
                  <a:off x="545725" y="34961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0" y="1536"/>
                        <a:pt x="898" y="2434"/>
                      </a:cubicBezTo>
                      <a:cubicBezTo>
                        <a:pt x="1190" y="2732"/>
                        <a:pt x="1552" y="2865"/>
                        <a:pt x="1907" y="2865"/>
                      </a:cubicBezTo>
                      <a:cubicBezTo>
                        <a:pt x="2642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86" name="Google Shape;18786;p19"/>
                <p:cNvSpPr/>
                <p:nvPr/>
              </p:nvSpPr>
              <p:spPr>
                <a:xfrm rot="-5400000">
                  <a:off x="510675" y="4106625"/>
                  <a:ext cx="68200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702" extrusionOk="0">
                      <a:moveTo>
                        <a:pt x="823" y="0"/>
                      </a:moveTo>
                      <a:cubicBezTo>
                        <a:pt x="627" y="0"/>
                        <a:pt x="432" y="95"/>
                        <a:pt x="329" y="285"/>
                      </a:cubicBezTo>
                      <a:lnTo>
                        <a:pt x="174" y="561"/>
                      </a:lnTo>
                      <a:cubicBezTo>
                        <a:pt x="1" y="837"/>
                        <a:pt x="105" y="1182"/>
                        <a:pt x="381" y="1338"/>
                      </a:cubicBezTo>
                      <a:lnTo>
                        <a:pt x="1295" y="1873"/>
                      </a:lnTo>
                      <a:lnTo>
                        <a:pt x="2728" y="2701"/>
                      </a:lnTo>
                      <a:lnTo>
                        <a:pt x="2555" y="2408"/>
                      </a:lnTo>
                      <a:lnTo>
                        <a:pt x="1330" y="285"/>
                      </a:lnTo>
                      <a:cubicBezTo>
                        <a:pt x="1218" y="95"/>
                        <a:pt x="1019" y="0"/>
                        <a:pt x="82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87" name="Google Shape;18787;p19"/>
                <p:cNvSpPr/>
                <p:nvPr/>
              </p:nvSpPr>
              <p:spPr>
                <a:xfrm rot="-5400000">
                  <a:off x="620588" y="40797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1605" y="1"/>
                      </a:moveTo>
                      <a:lnTo>
                        <a:pt x="225" y="2417"/>
                      </a:lnTo>
                      <a:cubicBezTo>
                        <a:pt x="0" y="2797"/>
                        <a:pt x="276" y="3280"/>
                        <a:pt x="708" y="3280"/>
                      </a:cubicBezTo>
                      <a:lnTo>
                        <a:pt x="1036" y="3280"/>
                      </a:lnTo>
                      <a:cubicBezTo>
                        <a:pt x="1346" y="3280"/>
                        <a:pt x="1605" y="3021"/>
                        <a:pt x="1605" y="2711"/>
                      </a:cubicBezTo>
                      <a:lnTo>
                        <a:pt x="160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88" name="Google Shape;18788;p19"/>
                <p:cNvSpPr/>
                <p:nvPr/>
              </p:nvSpPr>
              <p:spPr>
                <a:xfrm rot="-5400000">
                  <a:off x="513800" y="40795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725" y="1"/>
                      </a:moveTo>
                      <a:cubicBezTo>
                        <a:pt x="276" y="1"/>
                        <a:pt x="0" y="484"/>
                        <a:pt x="225" y="864"/>
                      </a:cubicBezTo>
                      <a:lnTo>
                        <a:pt x="1450" y="2969"/>
                      </a:lnTo>
                      <a:lnTo>
                        <a:pt x="1623" y="3280"/>
                      </a:lnTo>
                      <a:lnTo>
                        <a:pt x="1623" y="588"/>
                      </a:lnTo>
                      <a:cubicBezTo>
                        <a:pt x="1623" y="260"/>
                        <a:pt x="1346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89" name="Google Shape;18789;p19"/>
                <p:cNvSpPr/>
                <p:nvPr/>
              </p:nvSpPr>
              <p:spPr>
                <a:xfrm rot="-5400000">
                  <a:off x="620638" y="4032763"/>
                  <a:ext cx="400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2" h="3281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42" y="3280"/>
                        <a:pt x="570" y="3280"/>
                      </a:cubicBezTo>
                      <a:lnTo>
                        <a:pt x="881" y="3280"/>
                      </a:lnTo>
                      <a:cubicBezTo>
                        <a:pt x="889" y="3281"/>
                        <a:pt x="896" y="3281"/>
                        <a:pt x="904" y="3281"/>
                      </a:cubicBezTo>
                      <a:cubicBezTo>
                        <a:pt x="1339" y="3281"/>
                        <a:pt x="1602" y="2807"/>
                        <a:pt x="1381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90" name="Google Shape;18790;p19"/>
                <p:cNvSpPr/>
                <p:nvPr/>
              </p:nvSpPr>
              <p:spPr>
                <a:xfrm rot="-5400000">
                  <a:off x="564963" y="4023188"/>
                  <a:ext cx="872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8" h="1437" extrusionOk="0">
                      <a:moveTo>
                        <a:pt x="1" y="0"/>
                      </a:moveTo>
                      <a:lnTo>
                        <a:pt x="2331" y="1364"/>
                      </a:lnTo>
                      <a:cubicBezTo>
                        <a:pt x="2418" y="1413"/>
                        <a:pt x="2515" y="1436"/>
                        <a:pt x="2610" y="1436"/>
                      </a:cubicBezTo>
                      <a:cubicBezTo>
                        <a:pt x="2816" y="1436"/>
                        <a:pt x="3019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487" y="484"/>
                        <a:pt x="3211" y="18"/>
                        <a:pt x="278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91" name="Google Shape;18791;p19"/>
                <p:cNvSpPr/>
                <p:nvPr/>
              </p:nvSpPr>
              <p:spPr>
                <a:xfrm rot="-5400000">
                  <a:off x="596313" y="40207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02" y="2589"/>
                        <a:pt x="1697" y="2684"/>
                        <a:pt x="1893" y="2684"/>
                      </a:cubicBezTo>
                      <a:cubicBezTo>
                        <a:pt x="2089" y="2684"/>
                        <a:pt x="2288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1" y="1864"/>
                        <a:pt x="2607" y="1502"/>
                        <a:pt x="2331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92" name="Google Shape;18792;p19"/>
                <p:cNvSpPr/>
                <p:nvPr/>
              </p:nvSpPr>
              <p:spPr>
                <a:xfrm rot="-5400000">
                  <a:off x="564763" y="4135588"/>
                  <a:ext cx="876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7" extrusionOk="0">
                      <a:moveTo>
                        <a:pt x="725" y="0"/>
                      </a:moveTo>
                      <a:cubicBezTo>
                        <a:pt x="276" y="18"/>
                        <a:pt x="0" y="484"/>
                        <a:pt x="225" y="863"/>
                      </a:cubicBezTo>
                      <a:lnTo>
                        <a:pt x="380" y="1140"/>
                      </a:lnTo>
                      <a:cubicBezTo>
                        <a:pt x="486" y="1328"/>
                        <a:pt x="681" y="1436"/>
                        <a:pt x="887" y="1436"/>
                      </a:cubicBezTo>
                      <a:cubicBezTo>
                        <a:pt x="983" y="1436"/>
                        <a:pt x="1081" y="1413"/>
                        <a:pt x="1174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93" name="Google Shape;18793;p19"/>
                <p:cNvSpPr/>
                <p:nvPr/>
              </p:nvSpPr>
              <p:spPr>
                <a:xfrm rot="-5400000">
                  <a:off x="596263" y="4106688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8" y="0"/>
                      </a:moveTo>
                      <a:lnTo>
                        <a:pt x="381" y="1346"/>
                      </a:lnTo>
                      <a:cubicBezTo>
                        <a:pt x="105" y="1502"/>
                        <a:pt x="1" y="1864"/>
                        <a:pt x="156" y="2140"/>
                      </a:cubicBezTo>
                      <a:lnTo>
                        <a:pt x="312" y="2399"/>
                      </a:lnTo>
                      <a:cubicBezTo>
                        <a:pt x="424" y="2598"/>
                        <a:pt x="622" y="2697"/>
                        <a:pt x="821" y="2697"/>
                      </a:cubicBezTo>
                      <a:cubicBezTo>
                        <a:pt x="1019" y="2697"/>
                        <a:pt x="1218" y="2598"/>
                        <a:pt x="1330" y="2399"/>
                      </a:cubicBez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94" name="Google Shape;18794;p19"/>
                <p:cNvSpPr/>
                <p:nvPr/>
              </p:nvSpPr>
              <p:spPr>
                <a:xfrm rot="-5400000">
                  <a:off x="513800" y="40329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587" y="1"/>
                      </a:moveTo>
                      <a:cubicBezTo>
                        <a:pt x="276" y="1"/>
                        <a:pt x="18" y="260"/>
                        <a:pt x="0" y="588"/>
                      </a:cubicBezTo>
                      <a:lnTo>
                        <a:pt x="0" y="3280"/>
                      </a:lnTo>
                      <a:lnTo>
                        <a:pt x="173" y="2987"/>
                      </a:lnTo>
                      <a:lnTo>
                        <a:pt x="1398" y="864"/>
                      </a:lnTo>
                      <a:cubicBezTo>
                        <a:pt x="1623" y="484"/>
                        <a:pt x="1346" y="1"/>
                        <a:pt x="89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95" name="Google Shape;18795;p19"/>
                <p:cNvSpPr/>
                <p:nvPr/>
              </p:nvSpPr>
              <p:spPr>
                <a:xfrm rot="-5400000">
                  <a:off x="522750" y="4023350"/>
                  <a:ext cx="87200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8" h="1424" extrusionOk="0">
                      <a:moveTo>
                        <a:pt x="2625" y="1"/>
                      </a:moveTo>
                      <a:cubicBezTo>
                        <a:pt x="2525" y="1"/>
                        <a:pt x="2423" y="26"/>
                        <a:pt x="2331" y="77"/>
                      </a:cubicBezTo>
                      <a:lnTo>
                        <a:pt x="450" y="1165"/>
                      </a:lnTo>
                      <a:lnTo>
                        <a:pt x="1" y="1424"/>
                      </a:lnTo>
                      <a:lnTo>
                        <a:pt x="2780" y="1424"/>
                      </a:lnTo>
                      <a:cubicBezTo>
                        <a:pt x="3211" y="1424"/>
                        <a:pt x="3487" y="940"/>
                        <a:pt x="3280" y="561"/>
                      </a:cubicBezTo>
                      <a:lnTo>
                        <a:pt x="3125" y="284"/>
                      </a:lnTo>
                      <a:cubicBezTo>
                        <a:pt x="3021" y="100"/>
                        <a:pt x="2826" y="1"/>
                        <a:pt x="262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96" name="Google Shape;18796;p19"/>
                <p:cNvSpPr/>
                <p:nvPr/>
              </p:nvSpPr>
              <p:spPr>
                <a:xfrm rot="-5400000">
                  <a:off x="510938" y="4020588"/>
                  <a:ext cx="67775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8" extrusionOk="0">
                      <a:moveTo>
                        <a:pt x="1899" y="0"/>
                      </a:moveTo>
                      <a:cubicBezTo>
                        <a:pt x="1705" y="0"/>
                        <a:pt x="1511" y="100"/>
                        <a:pt x="1399" y="298"/>
                      </a:cubicBezTo>
                      <a:lnTo>
                        <a:pt x="173" y="2404"/>
                      </a:lnTo>
                      <a:lnTo>
                        <a:pt x="1" y="2697"/>
                      </a:lnTo>
                      <a:lnTo>
                        <a:pt x="450" y="2438"/>
                      </a:lnTo>
                      <a:lnTo>
                        <a:pt x="2331" y="1351"/>
                      </a:lnTo>
                      <a:cubicBezTo>
                        <a:pt x="2624" y="1196"/>
                        <a:pt x="2711" y="833"/>
                        <a:pt x="2555" y="557"/>
                      </a:cubicBezTo>
                      <a:lnTo>
                        <a:pt x="2400" y="298"/>
                      </a:lnTo>
                      <a:cubicBezTo>
                        <a:pt x="2288" y="100"/>
                        <a:pt x="2094" y="0"/>
                        <a:pt x="189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97" name="Google Shape;18797;p19"/>
                <p:cNvSpPr/>
                <p:nvPr/>
              </p:nvSpPr>
              <p:spPr>
                <a:xfrm rot="-5400000">
                  <a:off x="522450" y="4135650"/>
                  <a:ext cx="87600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2" extrusionOk="0">
                      <a:moveTo>
                        <a:pt x="872" y="1"/>
                      </a:moveTo>
                      <a:cubicBezTo>
                        <a:pt x="671" y="1"/>
                        <a:pt x="483" y="108"/>
                        <a:pt x="380" y="292"/>
                      </a:cubicBezTo>
                      <a:lnTo>
                        <a:pt x="225" y="569"/>
                      </a:lnTo>
                      <a:cubicBezTo>
                        <a:pt x="0" y="948"/>
                        <a:pt x="276" y="1432"/>
                        <a:pt x="725" y="1432"/>
                      </a:cubicBezTo>
                      <a:lnTo>
                        <a:pt x="3504" y="1432"/>
                      </a:lnTo>
                      <a:lnTo>
                        <a:pt x="2089" y="603"/>
                      </a:lnTo>
                      <a:lnTo>
                        <a:pt x="1174" y="85"/>
                      </a:lnTo>
                      <a:cubicBezTo>
                        <a:pt x="1076" y="28"/>
                        <a:pt x="972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98" name="Google Shape;18798;p19"/>
                <p:cNvSpPr/>
                <p:nvPr/>
              </p:nvSpPr>
              <p:spPr>
                <a:xfrm rot="-5400000">
                  <a:off x="545725" y="40674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1" y="1536"/>
                        <a:pt x="898" y="2434"/>
                      </a:cubicBezTo>
                      <a:cubicBezTo>
                        <a:pt x="1190" y="2732"/>
                        <a:pt x="1552" y="2865"/>
                        <a:pt x="1907" y="2865"/>
                      </a:cubicBezTo>
                      <a:cubicBezTo>
                        <a:pt x="2643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18799" name="Google Shape;18799;p19"/>
                <p:cNvGrpSpPr/>
                <p:nvPr/>
              </p:nvGrpSpPr>
              <p:grpSpPr>
                <a:xfrm>
                  <a:off x="493075" y="2283250"/>
                  <a:ext cx="189025" cy="199800"/>
                  <a:chOff x="4401800" y="1244325"/>
                  <a:chExt cx="189025" cy="199800"/>
                </a:xfrm>
              </p:grpSpPr>
              <p:sp>
                <p:nvSpPr>
                  <p:cNvPr id="18800" name="Google Shape;18800;p19"/>
                  <p:cNvSpPr/>
                  <p:nvPr/>
                </p:nvSpPr>
                <p:spPr>
                  <a:xfrm rot="-5400000">
                    <a:off x="4419613" y="1353588"/>
                    <a:ext cx="67775" cy="67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702" extrusionOk="0">
                        <a:moveTo>
                          <a:pt x="820" y="0"/>
                        </a:moveTo>
                        <a:cubicBezTo>
                          <a:pt x="622" y="0"/>
                          <a:pt x="423" y="95"/>
                          <a:pt x="311" y="285"/>
                        </a:cubicBezTo>
                        <a:lnTo>
                          <a:pt x="156" y="561"/>
                        </a:lnTo>
                        <a:cubicBezTo>
                          <a:pt x="0" y="837"/>
                          <a:pt x="104" y="1182"/>
                          <a:pt x="380" y="1338"/>
                        </a:cubicBezTo>
                        <a:lnTo>
                          <a:pt x="1295" y="1873"/>
                        </a:lnTo>
                        <a:lnTo>
                          <a:pt x="2710" y="2701"/>
                        </a:lnTo>
                        <a:lnTo>
                          <a:pt x="2710" y="2701"/>
                        </a:lnTo>
                        <a:lnTo>
                          <a:pt x="2537" y="2408"/>
                        </a:lnTo>
                        <a:lnTo>
                          <a:pt x="1329" y="285"/>
                        </a:lnTo>
                        <a:cubicBezTo>
                          <a:pt x="1217" y="95"/>
                          <a:pt x="1019" y="0"/>
                          <a:pt x="82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801" name="Google Shape;18801;p19"/>
                  <p:cNvSpPr/>
                  <p:nvPr/>
                </p:nvSpPr>
                <p:spPr>
                  <a:xfrm rot="-5400000">
                    <a:off x="4529100" y="1326725"/>
                    <a:ext cx="405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81" extrusionOk="0">
                        <a:moveTo>
                          <a:pt x="1623" y="1"/>
                        </a:moveTo>
                        <a:lnTo>
                          <a:pt x="225" y="2417"/>
                        </a:lnTo>
                        <a:cubicBezTo>
                          <a:pt x="0" y="2797"/>
                          <a:pt x="276" y="3280"/>
                          <a:pt x="725" y="3280"/>
                        </a:cubicBezTo>
                        <a:lnTo>
                          <a:pt x="1036" y="3280"/>
                        </a:lnTo>
                        <a:cubicBezTo>
                          <a:pt x="1346" y="3280"/>
                          <a:pt x="1623" y="3021"/>
                          <a:pt x="1623" y="2693"/>
                        </a:cubicBezTo>
                        <a:lnTo>
                          <a:pt x="1623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802" name="Google Shape;18802;p19"/>
                  <p:cNvSpPr/>
                  <p:nvPr/>
                </p:nvSpPr>
                <p:spPr>
                  <a:xfrm rot="-5400000">
                    <a:off x="4422525" y="1326725"/>
                    <a:ext cx="405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81" extrusionOk="0">
                        <a:moveTo>
                          <a:pt x="725" y="1"/>
                        </a:moveTo>
                        <a:cubicBezTo>
                          <a:pt x="276" y="1"/>
                          <a:pt x="0" y="484"/>
                          <a:pt x="225" y="864"/>
                        </a:cubicBezTo>
                        <a:lnTo>
                          <a:pt x="1450" y="2969"/>
                        </a:lnTo>
                        <a:lnTo>
                          <a:pt x="1623" y="3280"/>
                        </a:lnTo>
                        <a:lnTo>
                          <a:pt x="1623" y="588"/>
                        </a:lnTo>
                        <a:cubicBezTo>
                          <a:pt x="1623" y="260"/>
                          <a:pt x="1346" y="1"/>
                          <a:pt x="10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803" name="Google Shape;18803;p19"/>
                  <p:cNvSpPr/>
                  <p:nvPr/>
                </p:nvSpPr>
                <p:spPr>
                  <a:xfrm rot="-5400000">
                    <a:off x="4529313" y="1279488"/>
                    <a:ext cx="40575" cy="8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98" extrusionOk="0">
                        <a:moveTo>
                          <a:pt x="1" y="1"/>
                        </a:moveTo>
                        <a:lnTo>
                          <a:pt x="1" y="2711"/>
                        </a:lnTo>
                        <a:cubicBezTo>
                          <a:pt x="1" y="3039"/>
                          <a:pt x="259" y="3298"/>
                          <a:pt x="587" y="3298"/>
                        </a:cubicBezTo>
                        <a:lnTo>
                          <a:pt x="898" y="3298"/>
                        </a:lnTo>
                        <a:cubicBezTo>
                          <a:pt x="1330" y="3298"/>
                          <a:pt x="1623" y="2814"/>
                          <a:pt x="1399" y="2417"/>
                        </a:cubicBez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804" name="Google Shape;18804;p19"/>
                  <p:cNvSpPr/>
                  <p:nvPr/>
                </p:nvSpPr>
                <p:spPr>
                  <a:xfrm rot="-5400000">
                    <a:off x="4473475" y="1270175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1" y="0"/>
                        </a:moveTo>
                        <a:lnTo>
                          <a:pt x="2348" y="1364"/>
                        </a:lnTo>
                        <a:cubicBezTo>
                          <a:pt x="2436" y="1413"/>
                          <a:pt x="2530" y="1436"/>
                          <a:pt x="2623" y="1436"/>
                        </a:cubicBezTo>
                        <a:cubicBezTo>
                          <a:pt x="2824" y="1436"/>
                          <a:pt x="3019" y="1328"/>
                          <a:pt x="3125" y="1140"/>
                        </a:cubicBezTo>
                        <a:lnTo>
                          <a:pt x="3280" y="863"/>
                        </a:lnTo>
                        <a:cubicBezTo>
                          <a:pt x="3505" y="484"/>
                          <a:pt x="3229" y="18"/>
                          <a:pt x="278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805" name="Google Shape;18805;p19"/>
                  <p:cNvSpPr/>
                  <p:nvPr/>
                </p:nvSpPr>
                <p:spPr>
                  <a:xfrm rot="-5400000">
                    <a:off x="4505038" y="1267963"/>
                    <a:ext cx="67775" cy="6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84" extrusionOk="0">
                        <a:moveTo>
                          <a:pt x="1" y="0"/>
                        </a:moveTo>
                        <a:lnTo>
                          <a:pt x="1399" y="2399"/>
                        </a:lnTo>
                        <a:cubicBezTo>
                          <a:pt x="1511" y="2589"/>
                          <a:pt x="1705" y="2684"/>
                          <a:pt x="1899" y="2684"/>
                        </a:cubicBezTo>
                        <a:cubicBezTo>
                          <a:pt x="2094" y="2684"/>
                          <a:pt x="2288" y="2589"/>
                          <a:pt x="2400" y="2399"/>
                        </a:cubicBezTo>
                        <a:lnTo>
                          <a:pt x="2555" y="2140"/>
                        </a:lnTo>
                        <a:cubicBezTo>
                          <a:pt x="2711" y="1847"/>
                          <a:pt x="2607" y="1502"/>
                          <a:pt x="2348" y="1346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806" name="Google Shape;18806;p19"/>
                  <p:cNvSpPr/>
                  <p:nvPr/>
                </p:nvSpPr>
                <p:spPr>
                  <a:xfrm rot="-5400000">
                    <a:off x="4473475" y="1382350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708" y="0"/>
                        </a:moveTo>
                        <a:cubicBezTo>
                          <a:pt x="277" y="18"/>
                          <a:pt x="1" y="484"/>
                          <a:pt x="208" y="863"/>
                        </a:cubicBezTo>
                        <a:lnTo>
                          <a:pt x="363" y="1140"/>
                        </a:lnTo>
                        <a:cubicBezTo>
                          <a:pt x="469" y="1328"/>
                          <a:pt x="672" y="1436"/>
                          <a:pt x="878" y="1436"/>
                        </a:cubicBezTo>
                        <a:cubicBezTo>
                          <a:pt x="973" y="1436"/>
                          <a:pt x="1069" y="1413"/>
                          <a:pt x="1157" y="1364"/>
                        </a:cubicBezTo>
                        <a:lnTo>
                          <a:pt x="350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807" name="Google Shape;18807;p19"/>
                  <p:cNvSpPr/>
                  <p:nvPr/>
                </p:nvSpPr>
                <p:spPr>
                  <a:xfrm rot="-5400000">
                    <a:off x="4505200" y="1353650"/>
                    <a:ext cx="67775" cy="6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97" extrusionOk="0">
                        <a:moveTo>
                          <a:pt x="2710" y="0"/>
                        </a:moveTo>
                        <a:lnTo>
                          <a:pt x="380" y="1346"/>
                        </a:lnTo>
                        <a:cubicBezTo>
                          <a:pt x="104" y="1502"/>
                          <a:pt x="0" y="1864"/>
                          <a:pt x="173" y="2140"/>
                        </a:cubicBezTo>
                        <a:lnTo>
                          <a:pt x="311" y="2399"/>
                        </a:lnTo>
                        <a:cubicBezTo>
                          <a:pt x="423" y="2598"/>
                          <a:pt x="622" y="2697"/>
                          <a:pt x="820" y="2697"/>
                        </a:cubicBezTo>
                        <a:cubicBezTo>
                          <a:pt x="1019" y="2697"/>
                          <a:pt x="1217" y="2598"/>
                          <a:pt x="1329" y="2399"/>
                        </a:cubicBezTo>
                        <a:lnTo>
                          <a:pt x="271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808" name="Google Shape;18808;p19"/>
                  <p:cNvSpPr/>
                  <p:nvPr/>
                </p:nvSpPr>
                <p:spPr>
                  <a:xfrm rot="-5400000">
                    <a:off x="4422738" y="1279913"/>
                    <a:ext cx="40150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3281" extrusionOk="0">
                        <a:moveTo>
                          <a:pt x="587" y="1"/>
                        </a:moveTo>
                        <a:cubicBezTo>
                          <a:pt x="259" y="1"/>
                          <a:pt x="1" y="260"/>
                          <a:pt x="1" y="588"/>
                        </a:cubicBezTo>
                        <a:lnTo>
                          <a:pt x="1" y="3280"/>
                        </a:lnTo>
                        <a:lnTo>
                          <a:pt x="173" y="2987"/>
                        </a:lnTo>
                        <a:lnTo>
                          <a:pt x="1399" y="864"/>
                        </a:lnTo>
                        <a:cubicBezTo>
                          <a:pt x="1606" y="484"/>
                          <a:pt x="1330" y="1"/>
                          <a:pt x="89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809" name="Google Shape;18809;p19"/>
                  <p:cNvSpPr/>
                  <p:nvPr/>
                </p:nvSpPr>
                <p:spPr>
                  <a:xfrm rot="-5400000">
                    <a:off x="4431263" y="1270338"/>
                    <a:ext cx="87625" cy="3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24" extrusionOk="0">
                        <a:moveTo>
                          <a:pt x="2633" y="1"/>
                        </a:moveTo>
                        <a:cubicBezTo>
                          <a:pt x="2532" y="1"/>
                          <a:pt x="2429" y="26"/>
                          <a:pt x="2331" y="77"/>
                        </a:cubicBezTo>
                        <a:lnTo>
                          <a:pt x="450" y="1165"/>
                        </a:lnTo>
                        <a:lnTo>
                          <a:pt x="1" y="1424"/>
                        </a:lnTo>
                        <a:lnTo>
                          <a:pt x="2780" y="1424"/>
                        </a:lnTo>
                        <a:cubicBezTo>
                          <a:pt x="3229" y="1424"/>
                          <a:pt x="3505" y="940"/>
                          <a:pt x="3280" y="561"/>
                        </a:cubicBezTo>
                        <a:lnTo>
                          <a:pt x="3125" y="284"/>
                        </a:lnTo>
                        <a:cubicBezTo>
                          <a:pt x="3021" y="100"/>
                          <a:pt x="2833" y="1"/>
                          <a:pt x="263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810" name="Google Shape;18810;p19"/>
                  <p:cNvSpPr/>
                  <p:nvPr/>
                </p:nvSpPr>
                <p:spPr>
                  <a:xfrm rot="-5400000">
                    <a:off x="4419675" y="1267350"/>
                    <a:ext cx="67750" cy="67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0" h="2698" extrusionOk="0">
                        <a:moveTo>
                          <a:pt x="1890" y="0"/>
                        </a:moveTo>
                        <a:cubicBezTo>
                          <a:pt x="1692" y="0"/>
                          <a:pt x="1493" y="100"/>
                          <a:pt x="1381" y="298"/>
                        </a:cubicBezTo>
                        <a:lnTo>
                          <a:pt x="173" y="2404"/>
                        </a:lnTo>
                        <a:lnTo>
                          <a:pt x="0" y="2697"/>
                        </a:lnTo>
                        <a:lnTo>
                          <a:pt x="449" y="2438"/>
                        </a:lnTo>
                        <a:lnTo>
                          <a:pt x="2330" y="1351"/>
                        </a:lnTo>
                        <a:cubicBezTo>
                          <a:pt x="2606" y="1196"/>
                          <a:pt x="2710" y="833"/>
                          <a:pt x="2555" y="557"/>
                        </a:cubicBezTo>
                        <a:lnTo>
                          <a:pt x="2399" y="298"/>
                        </a:lnTo>
                        <a:cubicBezTo>
                          <a:pt x="2287" y="100"/>
                          <a:pt x="2089" y="0"/>
                          <a:pt x="18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811" name="Google Shape;18811;p19"/>
                  <p:cNvSpPr/>
                  <p:nvPr/>
                </p:nvSpPr>
                <p:spPr>
                  <a:xfrm rot="-5400000">
                    <a:off x="4431163" y="1382413"/>
                    <a:ext cx="87625" cy="35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2" extrusionOk="0">
                        <a:moveTo>
                          <a:pt x="863" y="1"/>
                        </a:moveTo>
                        <a:cubicBezTo>
                          <a:pt x="662" y="1"/>
                          <a:pt x="467" y="108"/>
                          <a:pt x="363" y="292"/>
                        </a:cubicBezTo>
                        <a:lnTo>
                          <a:pt x="208" y="569"/>
                        </a:lnTo>
                        <a:cubicBezTo>
                          <a:pt x="1" y="948"/>
                          <a:pt x="277" y="1432"/>
                          <a:pt x="708" y="1432"/>
                        </a:cubicBezTo>
                        <a:lnTo>
                          <a:pt x="3504" y="1432"/>
                        </a:lnTo>
                        <a:lnTo>
                          <a:pt x="2072" y="603"/>
                        </a:lnTo>
                        <a:lnTo>
                          <a:pt x="1157" y="85"/>
                        </a:lnTo>
                        <a:cubicBezTo>
                          <a:pt x="1065" y="28"/>
                          <a:pt x="963" y="1"/>
                          <a:pt x="86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812" name="Google Shape;18812;p19"/>
                  <p:cNvSpPr/>
                  <p:nvPr/>
                </p:nvSpPr>
                <p:spPr>
                  <a:xfrm rot="-5400000">
                    <a:off x="4454450" y="1314675"/>
                    <a:ext cx="83725" cy="7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49" h="2865" extrusionOk="0">
                        <a:moveTo>
                          <a:pt x="1916" y="0"/>
                        </a:moveTo>
                        <a:cubicBezTo>
                          <a:pt x="639" y="0"/>
                          <a:pt x="1" y="1536"/>
                          <a:pt x="898" y="2434"/>
                        </a:cubicBezTo>
                        <a:cubicBezTo>
                          <a:pt x="1196" y="2732"/>
                          <a:pt x="1560" y="2865"/>
                          <a:pt x="1915" y="2865"/>
                        </a:cubicBezTo>
                        <a:cubicBezTo>
                          <a:pt x="2651" y="2865"/>
                          <a:pt x="3349" y="2294"/>
                          <a:pt x="3349" y="1433"/>
                        </a:cubicBezTo>
                        <a:cubicBezTo>
                          <a:pt x="3349" y="639"/>
                          <a:pt x="2710" y="0"/>
                          <a:pt x="191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18813" name="Google Shape;18813;p19"/>
                <p:cNvSpPr/>
                <p:nvPr/>
              </p:nvSpPr>
              <p:spPr>
                <a:xfrm rot="-5400000">
                  <a:off x="631363" y="2800388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2" y="381"/>
                      </a:lnTo>
                      <a:cubicBezTo>
                        <a:pt x="1" y="709"/>
                        <a:pt x="243" y="1244"/>
                        <a:pt x="691" y="1244"/>
                      </a:cubicBezTo>
                      <a:cubicBezTo>
                        <a:pt x="1140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14" name="Google Shape;18814;p19"/>
                <p:cNvSpPr/>
                <p:nvPr/>
              </p:nvSpPr>
              <p:spPr>
                <a:xfrm rot="-5400000">
                  <a:off x="631375" y="337167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0" y="709"/>
                        <a:pt x="242" y="1244"/>
                        <a:pt x="691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15" name="Google Shape;18815;p19"/>
                <p:cNvSpPr/>
                <p:nvPr/>
              </p:nvSpPr>
              <p:spPr>
                <a:xfrm rot="-5400000">
                  <a:off x="631363" y="3942963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74" y="1"/>
                      </a:moveTo>
                      <a:lnTo>
                        <a:pt x="311" y="381"/>
                      </a:lnTo>
                      <a:cubicBezTo>
                        <a:pt x="1" y="709"/>
                        <a:pt x="225" y="1244"/>
                        <a:pt x="674" y="1244"/>
                      </a:cubicBezTo>
                      <a:cubicBezTo>
                        <a:pt x="1123" y="1244"/>
                        <a:pt x="1364" y="709"/>
                        <a:pt x="1053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16" name="Google Shape;18816;p19"/>
                <p:cNvSpPr/>
                <p:nvPr/>
              </p:nvSpPr>
              <p:spPr>
                <a:xfrm rot="-5400000">
                  <a:off x="631575" y="2228875"/>
                  <a:ext cx="337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244" extrusionOk="0">
                      <a:moveTo>
                        <a:pt x="674" y="1"/>
                      </a:moveTo>
                      <a:lnTo>
                        <a:pt x="294" y="381"/>
                      </a:lnTo>
                      <a:cubicBezTo>
                        <a:pt x="1" y="709"/>
                        <a:pt x="225" y="1244"/>
                        <a:pt x="674" y="1244"/>
                      </a:cubicBezTo>
                      <a:cubicBezTo>
                        <a:pt x="1123" y="1244"/>
                        <a:pt x="1347" y="709"/>
                        <a:pt x="1037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17" name="Google Shape;18817;p19"/>
                <p:cNvSpPr/>
                <p:nvPr/>
              </p:nvSpPr>
              <p:spPr>
                <a:xfrm rot="-5400000">
                  <a:off x="631363" y="2506538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1" y="709"/>
                        <a:pt x="242" y="1244"/>
                        <a:pt x="691" y="1244"/>
                      </a:cubicBezTo>
                      <a:cubicBezTo>
                        <a:pt x="1140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18" name="Google Shape;18818;p19"/>
                <p:cNvSpPr/>
                <p:nvPr/>
              </p:nvSpPr>
              <p:spPr>
                <a:xfrm rot="-5400000">
                  <a:off x="631375" y="307782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73" y="1"/>
                      </a:moveTo>
                      <a:lnTo>
                        <a:pt x="311" y="381"/>
                      </a:lnTo>
                      <a:cubicBezTo>
                        <a:pt x="0" y="709"/>
                        <a:pt x="242" y="1244"/>
                        <a:pt x="673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7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19" name="Google Shape;18819;p19"/>
                <p:cNvSpPr/>
                <p:nvPr/>
              </p:nvSpPr>
              <p:spPr>
                <a:xfrm rot="-5400000">
                  <a:off x="631375" y="364912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74" y="1"/>
                      </a:moveTo>
                      <a:lnTo>
                        <a:pt x="311" y="381"/>
                      </a:lnTo>
                      <a:cubicBezTo>
                        <a:pt x="0" y="709"/>
                        <a:pt x="225" y="1244"/>
                        <a:pt x="674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20" name="Google Shape;18820;p19"/>
                <p:cNvSpPr/>
                <p:nvPr/>
              </p:nvSpPr>
              <p:spPr>
                <a:xfrm rot="-5400000">
                  <a:off x="631363" y="4220413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1" y="709"/>
                        <a:pt x="242" y="1244"/>
                        <a:pt x="691" y="1244"/>
                      </a:cubicBezTo>
                      <a:cubicBezTo>
                        <a:pt x="1123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8821" name="Google Shape;18821;p19"/>
            <p:cNvGrpSpPr/>
            <p:nvPr/>
          </p:nvGrpSpPr>
          <p:grpSpPr>
            <a:xfrm rot="5400000">
              <a:off x="6720850" y="-962275"/>
              <a:ext cx="341750" cy="2538050"/>
              <a:chOff x="487050" y="1971275"/>
              <a:chExt cx="341750" cy="2538050"/>
            </a:xfrm>
          </p:grpSpPr>
          <p:sp>
            <p:nvSpPr>
              <p:cNvPr id="18822" name="Google Shape;18822;p19"/>
              <p:cNvSpPr/>
              <p:nvPr/>
            </p:nvSpPr>
            <p:spPr>
              <a:xfrm rot="-5400000">
                <a:off x="-453825" y="3226700"/>
                <a:ext cx="2538050" cy="27200"/>
              </a:xfrm>
              <a:custGeom>
                <a:avLst/>
                <a:gdLst/>
                <a:ahLst/>
                <a:cxnLst/>
                <a:rect l="l" t="t" r="r" b="b"/>
                <a:pathLst>
                  <a:path w="101522" h="1088" extrusionOk="0">
                    <a:moveTo>
                      <a:pt x="1" y="0"/>
                    </a:moveTo>
                    <a:lnTo>
                      <a:pt x="1" y="1088"/>
                    </a:lnTo>
                    <a:lnTo>
                      <a:pt x="101521" y="1088"/>
                    </a:lnTo>
                    <a:lnTo>
                      <a:pt x="1015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23" name="Google Shape;18823;p19"/>
              <p:cNvSpPr/>
              <p:nvPr/>
            </p:nvSpPr>
            <p:spPr>
              <a:xfrm rot="-5400000">
                <a:off x="-535587" y="3232963"/>
                <a:ext cx="2538050" cy="14675"/>
              </a:xfrm>
              <a:custGeom>
                <a:avLst/>
                <a:gdLst/>
                <a:ahLst/>
                <a:cxnLst/>
                <a:rect l="l" t="t" r="r" b="b"/>
                <a:pathLst>
                  <a:path w="101522" h="587" extrusionOk="0">
                    <a:moveTo>
                      <a:pt x="1" y="0"/>
                    </a:moveTo>
                    <a:lnTo>
                      <a:pt x="1" y="587"/>
                    </a:lnTo>
                    <a:lnTo>
                      <a:pt x="101521" y="587"/>
                    </a:lnTo>
                    <a:lnTo>
                      <a:pt x="1015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24" name="Google Shape;18824;p19"/>
              <p:cNvSpPr/>
              <p:nvPr/>
            </p:nvSpPr>
            <p:spPr>
              <a:xfrm rot="-5400000">
                <a:off x="487038" y="2568463"/>
                <a:ext cx="200675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7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25" name="Google Shape;18825;p19"/>
              <p:cNvSpPr/>
              <p:nvPr/>
            </p:nvSpPr>
            <p:spPr>
              <a:xfrm rot="-5400000">
                <a:off x="523163" y="2676663"/>
                <a:ext cx="5700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53" extrusionOk="0">
                    <a:moveTo>
                      <a:pt x="685" y="1"/>
                    </a:moveTo>
                    <a:cubicBezTo>
                      <a:pt x="523" y="1"/>
                      <a:pt x="363" y="78"/>
                      <a:pt x="277" y="234"/>
                    </a:cubicBezTo>
                    <a:lnTo>
                      <a:pt x="139" y="458"/>
                    </a:lnTo>
                    <a:cubicBezTo>
                      <a:pt x="1" y="682"/>
                      <a:pt x="87" y="976"/>
                      <a:pt x="312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279" y="2253"/>
                    </a:lnTo>
                    <a:lnTo>
                      <a:pt x="2124" y="2011"/>
                    </a:lnTo>
                    <a:lnTo>
                      <a:pt x="1106" y="234"/>
                    </a:lnTo>
                    <a:cubicBezTo>
                      <a:pt x="1011" y="78"/>
                      <a:pt x="847" y="1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26" name="Google Shape;18826;p19"/>
              <p:cNvSpPr/>
              <p:nvPr/>
            </p:nvSpPr>
            <p:spPr>
              <a:xfrm rot="-5400000">
                <a:off x="615188" y="2654313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05" y="2745"/>
                    </a:cubicBezTo>
                    <a:lnTo>
                      <a:pt x="864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27" name="Google Shape;18827;p19"/>
              <p:cNvSpPr/>
              <p:nvPr/>
            </p:nvSpPr>
            <p:spPr>
              <a:xfrm rot="-5400000">
                <a:off x="525875" y="2654325"/>
                <a:ext cx="3412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5" extrusionOk="0">
                    <a:moveTo>
                      <a:pt x="622" y="0"/>
                    </a:moveTo>
                    <a:cubicBezTo>
                      <a:pt x="242" y="0"/>
                      <a:pt x="1" y="397"/>
                      <a:pt x="190" y="725"/>
                    </a:cubicBezTo>
                    <a:lnTo>
                      <a:pt x="1209" y="2486"/>
                    </a:lnTo>
                    <a:lnTo>
                      <a:pt x="1364" y="2744"/>
                    </a:lnTo>
                    <a:lnTo>
                      <a:pt x="1364" y="483"/>
                    </a:lnTo>
                    <a:cubicBezTo>
                      <a:pt x="1364" y="207"/>
                      <a:pt x="1140" y="0"/>
                      <a:pt x="8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28" name="Google Shape;18828;p19"/>
              <p:cNvSpPr/>
              <p:nvPr/>
            </p:nvSpPr>
            <p:spPr>
              <a:xfrm rot="-5400000">
                <a:off x="615413" y="26148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08" y="2745"/>
                      <a:pt x="484" y="2745"/>
                    </a:cubicBezTo>
                    <a:lnTo>
                      <a:pt x="743" y="2745"/>
                    </a:lnTo>
                    <a:cubicBezTo>
                      <a:pt x="1105" y="2745"/>
                      <a:pt x="1347" y="2331"/>
                      <a:pt x="1157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29" name="Google Shape;18829;p19"/>
              <p:cNvSpPr/>
              <p:nvPr/>
            </p:nvSpPr>
            <p:spPr>
              <a:xfrm rot="-5400000">
                <a:off x="568463" y="2607013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68" y="1139"/>
                    </a:lnTo>
                    <a:cubicBezTo>
                      <a:pt x="2041" y="1178"/>
                      <a:pt x="2121" y="1198"/>
                      <a:pt x="2200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45" y="742"/>
                    </a:lnTo>
                    <a:cubicBezTo>
                      <a:pt x="2935" y="414"/>
                      <a:pt x="2711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30" name="Google Shape;18830;p19"/>
              <p:cNvSpPr/>
              <p:nvPr/>
            </p:nvSpPr>
            <p:spPr>
              <a:xfrm rot="-5400000">
                <a:off x="594975" y="2604650"/>
                <a:ext cx="5655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66" extrusionOk="0">
                    <a:moveTo>
                      <a:pt x="0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7" y="2183"/>
                      <a:pt x="2002" y="2019"/>
                    </a:cubicBezTo>
                    <a:lnTo>
                      <a:pt x="2123" y="1812"/>
                    </a:lnTo>
                    <a:cubicBezTo>
                      <a:pt x="2261" y="1571"/>
                      <a:pt x="2192" y="1260"/>
                      <a:pt x="1951" y="113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31" name="Google Shape;18831;p19"/>
              <p:cNvSpPr/>
              <p:nvPr/>
            </p:nvSpPr>
            <p:spPr>
              <a:xfrm rot="-5400000">
                <a:off x="568350" y="27011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604" y="0"/>
                    </a:moveTo>
                    <a:cubicBezTo>
                      <a:pt x="242" y="0"/>
                      <a:pt x="0" y="414"/>
                      <a:pt x="190" y="725"/>
                    </a:cubicBezTo>
                    <a:lnTo>
                      <a:pt x="311" y="949"/>
                    </a:lnTo>
                    <a:cubicBezTo>
                      <a:pt x="404" y="1100"/>
                      <a:pt x="566" y="1189"/>
                      <a:pt x="737" y="1189"/>
                    </a:cubicBezTo>
                    <a:cubicBezTo>
                      <a:pt x="820" y="1189"/>
                      <a:pt x="905" y="1167"/>
                      <a:pt x="984" y="1122"/>
                    </a:cubicBezTo>
                    <a:lnTo>
                      <a:pt x="293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32" name="Google Shape;18832;p19"/>
              <p:cNvSpPr/>
              <p:nvPr/>
            </p:nvSpPr>
            <p:spPr>
              <a:xfrm rot="-5400000">
                <a:off x="594588" y="2676663"/>
                <a:ext cx="5700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53" extrusionOk="0">
                    <a:moveTo>
                      <a:pt x="2279" y="0"/>
                    </a:moveTo>
                    <a:lnTo>
                      <a:pt x="312" y="1139"/>
                    </a:lnTo>
                    <a:cubicBezTo>
                      <a:pt x="87" y="1260"/>
                      <a:pt x="1" y="1571"/>
                      <a:pt x="139" y="1795"/>
                    </a:cubicBezTo>
                    <a:lnTo>
                      <a:pt x="277" y="2019"/>
                    </a:lnTo>
                    <a:cubicBezTo>
                      <a:pt x="363" y="2175"/>
                      <a:pt x="523" y="2252"/>
                      <a:pt x="685" y="2252"/>
                    </a:cubicBezTo>
                    <a:cubicBezTo>
                      <a:pt x="847" y="2252"/>
                      <a:pt x="1011" y="2175"/>
                      <a:pt x="1106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33" name="Google Shape;18833;p19"/>
              <p:cNvSpPr/>
              <p:nvPr/>
            </p:nvSpPr>
            <p:spPr>
              <a:xfrm rot="-5400000">
                <a:off x="526100" y="261527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38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34" name="Google Shape;18834;p19"/>
              <p:cNvSpPr/>
              <p:nvPr/>
            </p:nvSpPr>
            <p:spPr>
              <a:xfrm rot="-5400000">
                <a:off x="533038" y="2607138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201" y="0"/>
                    </a:moveTo>
                    <a:cubicBezTo>
                      <a:pt x="2121" y="0"/>
                      <a:pt x="2041" y="21"/>
                      <a:pt x="1968" y="66"/>
                    </a:cubicBezTo>
                    <a:lnTo>
                      <a:pt x="381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711" y="1188"/>
                      <a:pt x="2935" y="791"/>
                      <a:pt x="2745" y="463"/>
                    </a:cubicBezTo>
                    <a:lnTo>
                      <a:pt x="2624" y="256"/>
                    </a:lnTo>
                    <a:cubicBezTo>
                      <a:pt x="2531" y="92"/>
                      <a:pt x="2367" y="0"/>
                      <a:pt x="22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35" name="Google Shape;18835;p19"/>
              <p:cNvSpPr/>
              <p:nvPr/>
            </p:nvSpPr>
            <p:spPr>
              <a:xfrm rot="-5400000">
                <a:off x="523438" y="2604863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8" y="2007"/>
                    </a:lnTo>
                    <a:lnTo>
                      <a:pt x="0" y="2249"/>
                    </a:lnTo>
                    <a:lnTo>
                      <a:pt x="380" y="2042"/>
                    </a:lnTo>
                    <a:lnTo>
                      <a:pt x="1951" y="1127"/>
                    </a:lnTo>
                    <a:cubicBezTo>
                      <a:pt x="2175" y="989"/>
                      <a:pt x="2261" y="696"/>
                      <a:pt x="2123" y="454"/>
                    </a:cubicBezTo>
                    <a:lnTo>
                      <a:pt x="2002" y="247"/>
                    </a:lnTo>
                    <a:cubicBezTo>
                      <a:pt x="1907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36" name="Google Shape;18836;p19"/>
              <p:cNvSpPr/>
              <p:nvPr/>
            </p:nvSpPr>
            <p:spPr>
              <a:xfrm rot="-5400000">
                <a:off x="533025" y="27011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737" y="0"/>
                    </a:moveTo>
                    <a:cubicBezTo>
                      <a:pt x="566" y="0"/>
                      <a:pt x="404" y="89"/>
                      <a:pt x="311" y="240"/>
                    </a:cubicBezTo>
                    <a:lnTo>
                      <a:pt x="190" y="464"/>
                    </a:lnTo>
                    <a:cubicBezTo>
                      <a:pt x="0" y="775"/>
                      <a:pt x="242" y="1189"/>
                      <a:pt x="604" y="1189"/>
                    </a:cubicBezTo>
                    <a:lnTo>
                      <a:pt x="2934" y="1189"/>
                    </a:lnTo>
                    <a:lnTo>
                      <a:pt x="1743" y="516"/>
                    </a:lnTo>
                    <a:lnTo>
                      <a:pt x="984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37" name="Google Shape;18837;p19"/>
              <p:cNvSpPr/>
              <p:nvPr/>
            </p:nvSpPr>
            <p:spPr>
              <a:xfrm rot="-5400000">
                <a:off x="557375" y="26388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192" y="0"/>
                    </a:moveTo>
                    <a:cubicBezTo>
                      <a:pt x="536" y="0"/>
                      <a:pt x="1" y="536"/>
                      <a:pt x="1" y="1209"/>
                    </a:cubicBezTo>
                    <a:cubicBezTo>
                      <a:pt x="1" y="1865"/>
                      <a:pt x="536" y="2400"/>
                      <a:pt x="1192" y="2400"/>
                    </a:cubicBezTo>
                    <a:cubicBezTo>
                      <a:pt x="1865" y="2400"/>
                      <a:pt x="2400" y="1865"/>
                      <a:pt x="2400" y="1209"/>
                    </a:cubicBezTo>
                    <a:cubicBezTo>
                      <a:pt x="2400" y="536"/>
                      <a:pt x="1865" y="0"/>
                      <a:pt x="119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38" name="Google Shape;18838;p19"/>
              <p:cNvSpPr/>
              <p:nvPr/>
            </p:nvSpPr>
            <p:spPr>
              <a:xfrm rot="-5400000">
                <a:off x="487250" y="3139975"/>
                <a:ext cx="2002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10" h="8026" extrusionOk="0">
                    <a:moveTo>
                      <a:pt x="7543" y="466"/>
                    </a:moveTo>
                    <a:lnTo>
                      <a:pt x="7543" y="7560"/>
                    </a:lnTo>
                    <a:lnTo>
                      <a:pt x="467" y="7560"/>
                    </a:lnTo>
                    <a:lnTo>
                      <a:pt x="467" y="466"/>
                    </a:lnTo>
                    <a:close/>
                    <a:moveTo>
                      <a:pt x="1" y="0"/>
                    </a:moveTo>
                    <a:lnTo>
                      <a:pt x="1" y="8026"/>
                    </a:lnTo>
                    <a:lnTo>
                      <a:pt x="8009" y="8026"/>
                    </a:lnTo>
                    <a:lnTo>
                      <a:pt x="80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39" name="Google Shape;18839;p19"/>
              <p:cNvSpPr/>
              <p:nvPr/>
            </p:nvSpPr>
            <p:spPr>
              <a:xfrm rot="-5400000">
                <a:off x="523175" y="3247950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682" y="1"/>
                    </a:moveTo>
                    <a:cubicBezTo>
                      <a:pt x="518" y="1"/>
                      <a:pt x="354" y="78"/>
                      <a:pt x="259" y="234"/>
                    </a:cubicBezTo>
                    <a:lnTo>
                      <a:pt x="138" y="458"/>
                    </a:lnTo>
                    <a:cubicBezTo>
                      <a:pt x="0" y="682"/>
                      <a:pt x="87" y="993"/>
                      <a:pt x="311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279" y="2253"/>
                    </a:lnTo>
                    <a:lnTo>
                      <a:pt x="2123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40" name="Google Shape;18840;p19"/>
              <p:cNvSpPr/>
              <p:nvPr/>
            </p:nvSpPr>
            <p:spPr>
              <a:xfrm rot="-5400000">
                <a:off x="615188" y="3225613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64" y="1"/>
                    </a:moveTo>
                    <a:lnTo>
                      <a:pt x="191" y="2020"/>
                    </a:lnTo>
                    <a:cubicBezTo>
                      <a:pt x="1" y="2331"/>
                      <a:pt x="243" y="2745"/>
                      <a:pt x="622" y="2745"/>
                    </a:cubicBezTo>
                    <a:lnTo>
                      <a:pt x="864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41" name="Google Shape;18841;p19"/>
              <p:cNvSpPr/>
              <p:nvPr/>
            </p:nvSpPr>
            <p:spPr>
              <a:xfrm rot="-5400000">
                <a:off x="525875" y="3225625"/>
                <a:ext cx="3412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5" extrusionOk="0">
                    <a:moveTo>
                      <a:pt x="622" y="0"/>
                    </a:moveTo>
                    <a:cubicBezTo>
                      <a:pt x="243" y="0"/>
                      <a:pt x="1" y="397"/>
                      <a:pt x="191" y="725"/>
                    </a:cubicBezTo>
                    <a:lnTo>
                      <a:pt x="1209" y="2486"/>
                    </a:lnTo>
                    <a:lnTo>
                      <a:pt x="1364" y="2744"/>
                    </a:lnTo>
                    <a:lnTo>
                      <a:pt x="1364" y="483"/>
                    </a:lnTo>
                    <a:cubicBezTo>
                      <a:pt x="1364" y="207"/>
                      <a:pt x="1140" y="0"/>
                      <a:pt x="8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42" name="Google Shape;18842;p19"/>
              <p:cNvSpPr/>
              <p:nvPr/>
            </p:nvSpPr>
            <p:spPr>
              <a:xfrm rot="-5400000">
                <a:off x="615200" y="318635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" y="1"/>
                    </a:moveTo>
                    <a:lnTo>
                      <a:pt x="1" y="2262"/>
                    </a:lnTo>
                    <a:cubicBezTo>
                      <a:pt x="1" y="2521"/>
                      <a:pt x="225" y="2745"/>
                      <a:pt x="501" y="2745"/>
                    </a:cubicBezTo>
                    <a:lnTo>
                      <a:pt x="743" y="2745"/>
                    </a:lnTo>
                    <a:cubicBezTo>
                      <a:pt x="1122" y="2745"/>
                      <a:pt x="1364" y="2331"/>
                      <a:pt x="1174" y="202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43" name="Google Shape;18843;p19"/>
              <p:cNvSpPr/>
              <p:nvPr/>
            </p:nvSpPr>
            <p:spPr>
              <a:xfrm rot="-5400000">
                <a:off x="568463" y="3178288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0" y="0"/>
                    </a:moveTo>
                    <a:lnTo>
                      <a:pt x="1951" y="1139"/>
                    </a:lnTo>
                    <a:cubicBezTo>
                      <a:pt x="2029" y="1178"/>
                      <a:pt x="2112" y="1198"/>
                      <a:pt x="2194" y="1198"/>
                    </a:cubicBezTo>
                    <a:cubicBezTo>
                      <a:pt x="2365" y="1198"/>
                      <a:pt x="2530" y="1113"/>
                      <a:pt x="2624" y="949"/>
                    </a:cubicBezTo>
                    <a:lnTo>
                      <a:pt x="2744" y="742"/>
                    </a:lnTo>
                    <a:cubicBezTo>
                      <a:pt x="2934" y="414"/>
                      <a:pt x="2693" y="17"/>
                      <a:pt x="2330" y="1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44" name="Google Shape;18844;p19"/>
              <p:cNvSpPr/>
              <p:nvPr/>
            </p:nvSpPr>
            <p:spPr>
              <a:xfrm rot="-5400000">
                <a:off x="594975" y="3175950"/>
                <a:ext cx="5655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66" extrusionOk="0">
                    <a:moveTo>
                      <a:pt x="1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8" y="2183"/>
                      <a:pt x="2003" y="2019"/>
                    </a:cubicBezTo>
                    <a:lnTo>
                      <a:pt x="2124" y="1812"/>
                    </a:lnTo>
                    <a:cubicBezTo>
                      <a:pt x="2262" y="1571"/>
                      <a:pt x="2193" y="1260"/>
                      <a:pt x="1951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45" name="Google Shape;18845;p19"/>
              <p:cNvSpPr/>
              <p:nvPr/>
            </p:nvSpPr>
            <p:spPr>
              <a:xfrm rot="-5400000">
                <a:off x="568350" y="32724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605" y="0"/>
                    </a:moveTo>
                    <a:cubicBezTo>
                      <a:pt x="242" y="0"/>
                      <a:pt x="1" y="414"/>
                      <a:pt x="190" y="725"/>
                    </a:cubicBezTo>
                    <a:lnTo>
                      <a:pt x="311" y="949"/>
                    </a:lnTo>
                    <a:cubicBezTo>
                      <a:pt x="404" y="1100"/>
                      <a:pt x="567" y="1189"/>
                      <a:pt x="737" y="1189"/>
                    </a:cubicBezTo>
                    <a:cubicBezTo>
                      <a:pt x="820" y="1189"/>
                      <a:pt x="905" y="1167"/>
                      <a:pt x="984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46" name="Google Shape;18846;p19"/>
              <p:cNvSpPr/>
              <p:nvPr/>
            </p:nvSpPr>
            <p:spPr>
              <a:xfrm rot="-5400000">
                <a:off x="594600" y="3247950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2279" y="0"/>
                    </a:moveTo>
                    <a:lnTo>
                      <a:pt x="311" y="1139"/>
                    </a:lnTo>
                    <a:cubicBezTo>
                      <a:pt x="87" y="1260"/>
                      <a:pt x="0" y="1571"/>
                      <a:pt x="138" y="1795"/>
                    </a:cubicBezTo>
                    <a:lnTo>
                      <a:pt x="259" y="2019"/>
                    </a:lnTo>
                    <a:cubicBezTo>
                      <a:pt x="354" y="2175"/>
                      <a:pt x="518" y="2252"/>
                      <a:pt x="682" y="2252"/>
                    </a:cubicBezTo>
                    <a:cubicBezTo>
                      <a:pt x="846" y="2252"/>
                      <a:pt x="1010" y="2175"/>
                      <a:pt x="1105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47" name="Google Shape;18847;p19"/>
              <p:cNvSpPr/>
              <p:nvPr/>
            </p:nvSpPr>
            <p:spPr>
              <a:xfrm rot="-5400000">
                <a:off x="525888" y="3186363"/>
                <a:ext cx="34100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5" extrusionOk="0">
                    <a:moveTo>
                      <a:pt x="501" y="0"/>
                    </a:moveTo>
                    <a:cubicBezTo>
                      <a:pt x="225" y="0"/>
                      <a:pt x="1" y="207"/>
                      <a:pt x="1" y="483"/>
                    </a:cubicBezTo>
                    <a:lnTo>
                      <a:pt x="1" y="2744"/>
                    </a:lnTo>
                    <a:lnTo>
                      <a:pt x="156" y="2486"/>
                    </a:lnTo>
                    <a:lnTo>
                      <a:pt x="1174" y="725"/>
                    </a:lnTo>
                    <a:cubicBezTo>
                      <a:pt x="1364" y="397"/>
                      <a:pt x="1122" y="0"/>
                      <a:pt x="7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48" name="Google Shape;18848;p19"/>
              <p:cNvSpPr/>
              <p:nvPr/>
            </p:nvSpPr>
            <p:spPr>
              <a:xfrm rot="-5400000">
                <a:off x="533038" y="3178413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195" y="0"/>
                    </a:moveTo>
                    <a:cubicBezTo>
                      <a:pt x="2112" y="0"/>
                      <a:pt x="2029" y="21"/>
                      <a:pt x="1951" y="66"/>
                    </a:cubicBezTo>
                    <a:lnTo>
                      <a:pt x="380" y="981"/>
                    </a:lnTo>
                    <a:lnTo>
                      <a:pt x="0" y="1188"/>
                    </a:lnTo>
                    <a:lnTo>
                      <a:pt x="2330" y="1188"/>
                    </a:lnTo>
                    <a:cubicBezTo>
                      <a:pt x="2693" y="1188"/>
                      <a:pt x="2934" y="791"/>
                      <a:pt x="2744" y="463"/>
                    </a:cubicBezTo>
                    <a:lnTo>
                      <a:pt x="2624" y="256"/>
                    </a:lnTo>
                    <a:cubicBezTo>
                      <a:pt x="2530" y="92"/>
                      <a:pt x="2366" y="0"/>
                      <a:pt x="21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49" name="Google Shape;18849;p19"/>
              <p:cNvSpPr/>
              <p:nvPr/>
            </p:nvSpPr>
            <p:spPr>
              <a:xfrm rot="-5400000">
                <a:off x="523438" y="3176163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9" y="2007"/>
                    </a:lnTo>
                    <a:lnTo>
                      <a:pt x="1" y="2249"/>
                    </a:lnTo>
                    <a:lnTo>
                      <a:pt x="380" y="2042"/>
                    </a:lnTo>
                    <a:lnTo>
                      <a:pt x="1951" y="1127"/>
                    </a:lnTo>
                    <a:cubicBezTo>
                      <a:pt x="2175" y="989"/>
                      <a:pt x="2262" y="696"/>
                      <a:pt x="2124" y="454"/>
                    </a:cubicBezTo>
                    <a:lnTo>
                      <a:pt x="2003" y="247"/>
                    </a:lnTo>
                    <a:cubicBezTo>
                      <a:pt x="1908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50" name="Google Shape;18850;p19"/>
              <p:cNvSpPr/>
              <p:nvPr/>
            </p:nvSpPr>
            <p:spPr>
              <a:xfrm rot="-5400000">
                <a:off x="533025" y="32724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1" y="240"/>
                    </a:cubicBezTo>
                    <a:lnTo>
                      <a:pt x="190" y="464"/>
                    </a:lnTo>
                    <a:cubicBezTo>
                      <a:pt x="1" y="775"/>
                      <a:pt x="242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4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51" name="Google Shape;18851;p19"/>
              <p:cNvSpPr/>
              <p:nvPr/>
            </p:nvSpPr>
            <p:spPr>
              <a:xfrm rot="-5400000">
                <a:off x="552325" y="3215125"/>
                <a:ext cx="70375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2815" h="2411" extrusionOk="0">
                    <a:moveTo>
                      <a:pt x="1606" y="0"/>
                    </a:moveTo>
                    <a:cubicBezTo>
                      <a:pt x="536" y="0"/>
                      <a:pt x="1" y="1295"/>
                      <a:pt x="760" y="2054"/>
                    </a:cubicBezTo>
                    <a:cubicBezTo>
                      <a:pt x="1006" y="2301"/>
                      <a:pt x="1309" y="2411"/>
                      <a:pt x="1605" y="2411"/>
                    </a:cubicBezTo>
                    <a:cubicBezTo>
                      <a:pt x="2223" y="2411"/>
                      <a:pt x="2814" y="1932"/>
                      <a:pt x="2814" y="1209"/>
                    </a:cubicBezTo>
                    <a:cubicBezTo>
                      <a:pt x="2814" y="536"/>
                      <a:pt x="2262" y="0"/>
                      <a:pt x="16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52" name="Google Shape;18852;p19"/>
              <p:cNvSpPr/>
              <p:nvPr/>
            </p:nvSpPr>
            <p:spPr>
              <a:xfrm rot="-5400000">
                <a:off x="487263" y="3711263"/>
                <a:ext cx="200225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09" h="8026" extrusionOk="0">
                    <a:moveTo>
                      <a:pt x="7542" y="466"/>
                    </a:moveTo>
                    <a:lnTo>
                      <a:pt x="7542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08" y="8026"/>
                    </a:lnTo>
                    <a:lnTo>
                      <a:pt x="800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53" name="Google Shape;18853;p19"/>
              <p:cNvSpPr/>
              <p:nvPr/>
            </p:nvSpPr>
            <p:spPr>
              <a:xfrm rot="-5400000">
                <a:off x="523388" y="38194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682" y="1"/>
                    </a:moveTo>
                    <a:cubicBezTo>
                      <a:pt x="518" y="1"/>
                      <a:pt x="354" y="78"/>
                      <a:pt x="259" y="234"/>
                    </a:cubicBezTo>
                    <a:lnTo>
                      <a:pt x="139" y="458"/>
                    </a:lnTo>
                    <a:cubicBezTo>
                      <a:pt x="1" y="682"/>
                      <a:pt x="70" y="993"/>
                      <a:pt x="311" y="1114"/>
                    </a:cubicBezTo>
                    <a:lnTo>
                      <a:pt x="1071" y="1563"/>
                    </a:lnTo>
                    <a:lnTo>
                      <a:pt x="2262" y="2253"/>
                    </a:lnTo>
                    <a:lnTo>
                      <a:pt x="2124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54" name="Google Shape;18854;p19"/>
              <p:cNvSpPr/>
              <p:nvPr/>
            </p:nvSpPr>
            <p:spPr>
              <a:xfrm rot="-5400000">
                <a:off x="615200" y="379690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0" y="2331"/>
                      <a:pt x="242" y="2745"/>
                      <a:pt x="604" y="2745"/>
                    </a:cubicBezTo>
                    <a:lnTo>
                      <a:pt x="863" y="2745"/>
                    </a:lnTo>
                    <a:cubicBezTo>
                      <a:pt x="1139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55" name="Google Shape;18855;p19"/>
              <p:cNvSpPr/>
              <p:nvPr/>
            </p:nvSpPr>
            <p:spPr>
              <a:xfrm rot="-5400000">
                <a:off x="526100" y="379712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604" y="0"/>
                    </a:moveTo>
                    <a:cubicBezTo>
                      <a:pt x="242" y="0"/>
                      <a:pt x="0" y="397"/>
                      <a:pt x="190" y="725"/>
                    </a:cubicBezTo>
                    <a:lnTo>
                      <a:pt x="1208" y="2486"/>
                    </a:lnTo>
                    <a:lnTo>
                      <a:pt x="1346" y="2744"/>
                    </a:lnTo>
                    <a:lnTo>
                      <a:pt x="1346" y="483"/>
                    </a:lnTo>
                    <a:cubicBezTo>
                      <a:pt x="1346" y="207"/>
                      <a:pt x="1139" y="0"/>
                      <a:pt x="8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56" name="Google Shape;18856;p19"/>
              <p:cNvSpPr/>
              <p:nvPr/>
            </p:nvSpPr>
            <p:spPr>
              <a:xfrm rot="-5400000">
                <a:off x="615188" y="3757638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" y="1"/>
                    </a:moveTo>
                    <a:lnTo>
                      <a:pt x="1" y="2262"/>
                    </a:lnTo>
                    <a:cubicBezTo>
                      <a:pt x="1" y="2521"/>
                      <a:pt x="225" y="2745"/>
                      <a:pt x="484" y="2745"/>
                    </a:cubicBezTo>
                    <a:lnTo>
                      <a:pt x="743" y="2745"/>
                    </a:lnTo>
                    <a:cubicBezTo>
                      <a:pt x="1123" y="2745"/>
                      <a:pt x="1364" y="2331"/>
                      <a:pt x="1174" y="202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57" name="Google Shape;18857;p19"/>
              <p:cNvSpPr/>
              <p:nvPr/>
            </p:nvSpPr>
            <p:spPr>
              <a:xfrm rot="-5400000">
                <a:off x="568513" y="3749638"/>
                <a:ext cx="732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1" h="1198" extrusionOk="0">
                    <a:moveTo>
                      <a:pt x="0" y="0"/>
                    </a:moveTo>
                    <a:lnTo>
                      <a:pt x="1951" y="1139"/>
                    </a:lnTo>
                    <a:cubicBezTo>
                      <a:pt x="2029" y="1178"/>
                      <a:pt x="2112" y="1198"/>
                      <a:pt x="2194" y="1198"/>
                    </a:cubicBezTo>
                    <a:cubicBezTo>
                      <a:pt x="2366" y="1198"/>
                      <a:pt x="2530" y="1113"/>
                      <a:pt x="2624" y="949"/>
                    </a:cubicBezTo>
                    <a:lnTo>
                      <a:pt x="2745" y="742"/>
                    </a:lnTo>
                    <a:cubicBezTo>
                      <a:pt x="2931" y="421"/>
                      <a:pt x="2703" y="17"/>
                      <a:pt x="2336" y="17"/>
                    </a:cubicBezTo>
                    <a:cubicBezTo>
                      <a:pt x="2329" y="17"/>
                      <a:pt x="2321" y="17"/>
                      <a:pt x="2313" y="1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58" name="Google Shape;18858;p19"/>
              <p:cNvSpPr/>
              <p:nvPr/>
            </p:nvSpPr>
            <p:spPr>
              <a:xfrm rot="-5400000">
                <a:off x="594763" y="3747463"/>
                <a:ext cx="569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66" extrusionOk="0">
                    <a:moveTo>
                      <a:pt x="1" y="0"/>
                    </a:moveTo>
                    <a:lnTo>
                      <a:pt x="1174" y="2019"/>
                    </a:lnTo>
                    <a:cubicBezTo>
                      <a:pt x="1269" y="2183"/>
                      <a:pt x="1433" y="2265"/>
                      <a:pt x="1595" y="2265"/>
                    </a:cubicBezTo>
                    <a:cubicBezTo>
                      <a:pt x="1757" y="2265"/>
                      <a:pt x="1916" y="2183"/>
                      <a:pt x="2003" y="2019"/>
                    </a:cubicBezTo>
                    <a:lnTo>
                      <a:pt x="2141" y="1812"/>
                    </a:lnTo>
                    <a:cubicBezTo>
                      <a:pt x="2279" y="1571"/>
                      <a:pt x="2210" y="1260"/>
                      <a:pt x="1968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59" name="Google Shape;18859;p19"/>
              <p:cNvSpPr/>
              <p:nvPr/>
            </p:nvSpPr>
            <p:spPr>
              <a:xfrm rot="-5400000">
                <a:off x="568338" y="3843763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622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5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60" name="Google Shape;18860;p19"/>
              <p:cNvSpPr/>
              <p:nvPr/>
            </p:nvSpPr>
            <p:spPr>
              <a:xfrm rot="-5400000">
                <a:off x="594813" y="38194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2262" y="0"/>
                    </a:moveTo>
                    <a:lnTo>
                      <a:pt x="311" y="1139"/>
                    </a:lnTo>
                    <a:cubicBezTo>
                      <a:pt x="70" y="1260"/>
                      <a:pt x="1" y="1571"/>
                      <a:pt x="139" y="1795"/>
                    </a:cubicBezTo>
                    <a:lnTo>
                      <a:pt x="259" y="2019"/>
                    </a:lnTo>
                    <a:cubicBezTo>
                      <a:pt x="354" y="2175"/>
                      <a:pt x="518" y="2252"/>
                      <a:pt x="682" y="2252"/>
                    </a:cubicBezTo>
                    <a:cubicBezTo>
                      <a:pt x="846" y="2252"/>
                      <a:pt x="1010" y="2175"/>
                      <a:pt x="1105" y="2019"/>
                    </a:cubicBezTo>
                    <a:lnTo>
                      <a:pt x="226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61" name="Google Shape;18861;p19"/>
              <p:cNvSpPr/>
              <p:nvPr/>
            </p:nvSpPr>
            <p:spPr>
              <a:xfrm rot="-5400000">
                <a:off x="525913" y="3757688"/>
                <a:ext cx="340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2746" extrusionOk="0">
                    <a:moveTo>
                      <a:pt x="766" y="1"/>
                    </a:moveTo>
                    <a:cubicBezTo>
                      <a:pt x="758" y="1"/>
                      <a:pt x="751" y="1"/>
                      <a:pt x="743" y="1"/>
                    </a:cubicBezTo>
                    <a:lnTo>
                      <a:pt x="484" y="1"/>
                    </a:lnTo>
                    <a:cubicBezTo>
                      <a:pt x="208" y="1"/>
                      <a:pt x="1" y="225"/>
                      <a:pt x="1" y="484"/>
                    </a:cubicBezTo>
                    <a:lnTo>
                      <a:pt x="1" y="2745"/>
                    </a:lnTo>
                    <a:lnTo>
                      <a:pt x="156" y="2487"/>
                    </a:lnTo>
                    <a:lnTo>
                      <a:pt x="1174" y="726"/>
                    </a:lnTo>
                    <a:cubicBezTo>
                      <a:pt x="1360" y="405"/>
                      <a:pt x="1132" y="1"/>
                      <a:pt x="7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62" name="Google Shape;18862;p19"/>
              <p:cNvSpPr/>
              <p:nvPr/>
            </p:nvSpPr>
            <p:spPr>
              <a:xfrm rot="-5400000">
                <a:off x="532875" y="3749525"/>
                <a:ext cx="737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49" h="1189" extrusionOk="0">
                    <a:moveTo>
                      <a:pt x="2204" y="0"/>
                    </a:moveTo>
                    <a:cubicBezTo>
                      <a:pt x="2122" y="0"/>
                      <a:pt x="2041" y="21"/>
                      <a:pt x="1968" y="66"/>
                    </a:cubicBezTo>
                    <a:lnTo>
                      <a:pt x="380" y="981"/>
                    </a:lnTo>
                    <a:lnTo>
                      <a:pt x="0" y="1188"/>
                    </a:lnTo>
                    <a:lnTo>
                      <a:pt x="2331" y="1188"/>
                    </a:lnTo>
                    <a:cubicBezTo>
                      <a:pt x="2338" y="1188"/>
                      <a:pt x="2346" y="1188"/>
                      <a:pt x="2353" y="1188"/>
                    </a:cubicBezTo>
                    <a:cubicBezTo>
                      <a:pt x="2720" y="1188"/>
                      <a:pt x="2948" y="784"/>
                      <a:pt x="2762" y="463"/>
                    </a:cubicBezTo>
                    <a:lnTo>
                      <a:pt x="2624" y="256"/>
                    </a:lnTo>
                    <a:cubicBezTo>
                      <a:pt x="2542" y="92"/>
                      <a:pt x="2374" y="0"/>
                      <a:pt x="22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63" name="Google Shape;18863;p19"/>
              <p:cNvSpPr/>
              <p:nvPr/>
            </p:nvSpPr>
            <p:spPr>
              <a:xfrm rot="-5400000">
                <a:off x="523225" y="3747675"/>
                <a:ext cx="56975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49" extrusionOk="0">
                    <a:moveTo>
                      <a:pt x="1597" y="1"/>
                    </a:moveTo>
                    <a:cubicBezTo>
                      <a:pt x="1433" y="1"/>
                      <a:pt x="1269" y="83"/>
                      <a:pt x="1174" y="247"/>
                    </a:cubicBezTo>
                    <a:lnTo>
                      <a:pt x="156" y="2007"/>
                    </a:lnTo>
                    <a:lnTo>
                      <a:pt x="1" y="2249"/>
                    </a:lnTo>
                    <a:lnTo>
                      <a:pt x="380" y="2042"/>
                    </a:lnTo>
                    <a:lnTo>
                      <a:pt x="1968" y="1127"/>
                    </a:lnTo>
                    <a:cubicBezTo>
                      <a:pt x="2193" y="989"/>
                      <a:pt x="2279" y="696"/>
                      <a:pt x="2141" y="454"/>
                    </a:cubicBezTo>
                    <a:lnTo>
                      <a:pt x="2020" y="247"/>
                    </a:lnTo>
                    <a:cubicBezTo>
                      <a:pt x="1925" y="83"/>
                      <a:pt x="1761" y="1"/>
                      <a:pt x="1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64" name="Google Shape;18864;p19"/>
              <p:cNvSpPr/>
              <p:nvPr/>
            </p:nvSpPr>
            <p:spPr>
              <a:xfrm rot="-5400000">
                <a:off x="533013" y="3843763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2" y="240"/>
                    </a:cubicBezTo>
                    <a:lnTo>
                      <a:pt x="191" y="464"/>
                    </a:lnTo>
                    <a:cubicBezTo>
                      <a:pt x="1" y="775"/>
                      <a:pt x="225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5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65" name="Google Shape;18865;p19"/>
              <p:cNvSpPr/>
              <p:nvPr/>
            </p:nvSpPr>
            <p:spPr>
              <a:xfrm rot="-5400000">
                <a:off x="557375" y="37818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208" y="0"/>
                    </a:moveTo>
                    <a:cubicBezTo>
                      <a:pt x="535" y="0"/>
                      <a:pt x="0" y="536"/>
                      <a:pt x="0" y="1209"/>
                    </a:cubicBezTo>
                    <a:cubicBezTo>
                      <a:pt x="0" y="1865"/>
                      <a:pt x="535" y="2400"/>
                      <a:pt x="1208" y="2400"/>
                    </a:cubicBezTo>
                    <a:cubicBezTo>
                      <a:pt x="1864" y="2400"/>
                      <a:pt x="2399" y="1865"/>
                      <a:pt x="2399" y="1209"/>
                    </a:cubicBezTo>
                    <a:cubicBezTo>
                      <a:pt x="2399" y="536"/>
                      <a:pt x="1864" y="0"/>
                      <a:pt x="12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66" name="Google Shape;18866;p19"/>
              <p:cNvSpPr/>
              <p:nvPr/>
            </p:nvSpPr>
            <p:spPr>
              <a:xfrm rot="-5400000">
                <a:off x="487050" y="4282775"/>
                <a:ext cx="2006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83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67" name="Google Shape;18867;p19"/>
              <p:cNvSpPr/>
              <p:nvPr/>
            </p:nvSpPr>
            <p:spPr>
              <a:xfrm rot="-5400000">
                <a:off x="523388" y="43907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683" y="1"/>
                    </a:moveTo>
                    <a:cubicBezTo>
                      <a:pt x="519" y="1"/>
                      <a:pt x="355" y="78"/>
                      <a:pt x="260" y="234"/>
                    </a:cubicBezTo>
                    <a:lnTo>
                      <a:pt x="139" y="458"/>
                    </a:lnTo>
                    <a:cubicBezTo>
                      <a:pt x="1" y="682"/>
                      <a:pt x="70" y="993"/>
                      <a:pt x="312" y="1114"/>
                    </a:cubicBezTo>
                    <a:lnTo>
                      <a:pt x="1071" y="1563"/>
                    </a:lnTo>
                    <a:lnTo>
                      <a:pt x="2262" y="2253"/>
                    </a:lnTo>
                    <a:lnTo>
                      <a:pt x="2124" y="2011"/>
                    </a:lnTo>
                    <a:lnTo>
                      <a:pt x="1106" y="234"/>
                    </a:lnTo>
                    <a:cubicBezTo>
                      <a:pt x="1011" y="78"/>
                      <a:pt x="847" y="1"/>
                      <a:pt x="6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68" name="Google Shape;18868;p19"/>
              <p:cNvSpPr/>
              <p:nvPr/>
            </p:nvSpPr>
            <p:spPr>
              <a:xfrm rot="-5400000">
                <a:off x="615188" y="4368188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47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22" y="2745"/>
                    </a:cubicBezTo>
                    <a:lnTo>
                      <a:pt x="881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69" name="Google Shape;18869;p19"/>
              <p:cNvSpPr/>
              <p:nvPr/>
            </p:nvSpPr>
            <p:spPr>
              <a:xfrm rot="-5400000">
                <a:off x="526138" y="4368363"/>
                <a:ext cx="335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2746" extrusionOk="0">
                    <a:moveTo>
                      <a:pt x="595" y="1"/>
                    </a:moveTo>
                    <a:cubicBezTo>
                      <a:pt x="229" y="1"/>
                      <a:pt x="0" y="405"/>
                      <a:pt x="186" y="726"/>
                    </a:cubicBezTo>
                    <a:lnTo>
                      <a:pt x="1205" y="2487"/>
                    </a:lnTo>
                    <a:lnTo>
                      <a:pt x="1343" y="2745"/>
                    </a:lnTo>
                    <a:lnTo>
                      <a:pt x="1343" y="484"/>
                    </a:lnTo>
                    <a:cubicBezTo>
                      <a:pt x="1343" y="225"/>
                      <a:pt x="1136" y="1"/>
                      <a:pt x="877" y="1"/>
                    </a:cubicBezTo>
                    <a:lnTo>
                      <a:pt x="618" y="1"/>
                    </a:lnTo>
                    <a:cubicBezTo>
                      <a:pt x="610" y="1"/>
                      <a:pt x="603" y="1"/>
                      <a:pt x="5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70" name="Google Shape;18870;p19"/>
              <p:cNvSpPr/>
              <p:nvPr/>
            </p:nvSpPr>
            <p:spPr>
              <a:xfrm rot="-5400000">
                <a:off x="615413" y="43291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25" y="2745"/>
                      <a:pt x="483" y="2745"/>
                    </a:cubicBezTo>
                    <a:lnTo>
                      <a:pt x="742" y="2745"/>
                    </a:lnTo>
                    <a:cubicBezTo>
                      <a:pt x="1122" y="2745"/>
                      <a:pt x="1346" y="2331"/>
                      <a:pt x="1174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71" name="Google Shape;18871;p19"/>
              <p:cNvSpPr/>
              <p:nvPr/>
            </p:nvSpPr>
            <p:spPr>
              <a:xfrm rot="-5400000">
                <a:off x="568463" y="4320888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51" y="1139"/>
                    </a:lnTo>
                    <a:cubicBezTo>
                      <a:pt x="2029" y="1178"/>
                      <a:pt x="2113" y="1198"/>
                      <a:pt x="2194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45" y="742"/>
                    </a:lnTo>
                    <a:cubicBezTo>
                      <a:pt x="2935" y="414"/>
                      <a:pt x="2693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72" name="Google Shape;18872;p19"/>
              <p:cNvSpPr/>
              <p:nvPr/>
            </p:nvSpPr>
            <p:spPr>
              <a:xfrm rot="-5400000">
                <a:off x="594763" y="4318738"/>
                <a:ext cx="569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66" extrusionOk="0">
                    <a:moveTo>
                      <a:pt x="0" y="0"/>
                    </a:moveTo>
                    <a:lnTo>
                      <a:pt x="1174" y="2019"/>
                    </a:lnTo>
                    <a:cubicBezTo>
                      <a:pt x="1269" y="2183"/>
                      <a:pt x="1433" y="2265"/>
                      <a:pt x="1594" y="2265"/>
                    </a:cubicBezTo>
                    <a:cubicBezTo>
                      <a:pt x="1756" y="2265"/>
                      <a:pt x="1916" y="2183"/>
                      <a:pt x="2002" y="2019"/>
                    </a:cubicBezTo>
                    <a:lnTo>
                      <a:pt x="2140" y="1812"/>
                    </a:lnTo>
                    <a:cubicBezTo>
                      <a:pt x="2278" y="1571"/>
                      <a:pt x="2192" y="1260"/>
                      <a:pt x="1968" y="113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73" name="Google Shape;18873;p19"/>
              <p:cNvSpPr/>
              <p:nvPr/>
            </p:nvSpPr>
            <p:spPr>
              <a:xfrm rot="-5400000">
                <a:off x="568125" y="4415275"/>
                <a:ext cx="738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53" h="1189" extrusionOk="0">
                    <a:moveTo>
                      <a:pt x="622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6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74" name="Google Shape;18874;p19"/>
              <p:cNvSpPr/>
              <p:nvPr/>
            </p:nvSpPr>
            <p:spPr>
              <a:xfrm rot="-5400000">
                <a:off x="594813" y="43907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2262" y="0"/>
                    </a:moveTo>
                    <a:lnTo>
                      <a:pt x="312" y="1139"/>
                    </a:lnTo>
                    <a:cubicBezTo>
                      <a:pt x="70" y="1260"/>
                      <a:pt x="1" y="1571"/>
                      <a:pt x="139" y="1795"/>
                    </a:cubicBezTo>
                    <a:lnTo>
                      <a:pt x="260" y="2019"/>
                    </a:lnTo>
                    <a:cubicBezTo>
                      <a:pt x="355" y="2175"/>
                      <a:pt x="519" y="2252"/>
                      <a:pt x="683" y="2252"/>
                    </a:cubicBezTo>
                    <a:cubicBezTo>
                      <a:pt x="847" y="2252"/>
                      <a:pt x="1011" y="2175"/>
                      <a:pt x="1106" y="2019"/>
                    </a:cubicBezTo>
                    <a:lnTo>
                      <a:pt x="226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75" name="Google Shape;18875;p19"/>
              <p:cNvSpPr/>
              <p:nvPr/>
            </p:nvSpPr>
            <p:spPr>
              <a:xfrm rot="-5400000">
                <a:off x="526100" y="4329150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55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76" name="Google Shape;18876;p19"/>
              <p:cNvSpPr/>
              <p:nvPr/>
            </p:nvSpPr>
            <p:spPr>
              <a:xfrm rot="-5400000">
                <a:off x="533038" y="4321013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195" y="0"/>
                    </a:moveTo>
                    <a:cubicBezTo>
                      <a:pt x="2113" y="0"/>
                      <a:pt x="2029" y="21"/>
                      <a:pt x="1951" y="66"/>
                    </a:cubicBezTo>
                    <a:lnTo>
                      <a:pt x="381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693" y="1188"/>
                      <a:pt x="2935" y="791"/>
                      <a:pt x="2745" y="463"/>
                    </a:cubicBezTo>
                    <a:lnTo>
                      <a:pt x="2624" y="256"/>
                    </a:lnTo>
                    <a:cubicBezTo>
                      <a:pt x="2531" y="92"/>
                      <a:pt x="2367" y="0"/>
                      <a:pt x="21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77" name="Google Shape;18877;p19"/>
              <p:cNvSpPr/>
              <p:nvPr/>
            </p:nvSpPr>
            <p:spPr>
              <a:xfrm rot="-5400000">
                <a:off x="523225" y="4318950"/>
                <a:ext cx="56975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49" extrusionOk="0">
                    <a:moveTo>
                      <a:pt x="1594" y="1"/>
                    </a:moveTo>
                    <a:cubicBezTo>
                      <a:pt x="1433" y="1"/>
                      <a:pt x="1269" y="83"/>
                      <a:pt x="1174" y="247"/>
                    </a:cubicBezTo>
                    <a:lnTo>
                      <a:pt x="155" y="2007"/>
                    </a:lnTo>
                    <a:lnTo>
                      <a:pt x="0" y="2249"/>
                    </a:lnTo>
                    <a:lnTo>
                      <a:pt x="380" y="2042"/>
                    </a:lnTo>
                    <a:lnTo>
                      <a:pt x="1968" y="1127"/>
                    </a:lnTo>
                    <a:cubicBezTo>
                      <a:pt x="2192" y="989"/>
                      <a:pt x="2278" y="696"/>
                      <a:pt x="2140" y="454"/>
                    </a:cubicBezTo>
                    <a:lnTo>
                      <a:pt x="2002" y="247"/>
                    </a:lnTo>
                    <a:cubicBezTo>
                      <a:pt x="1916" y="83"/>
                      <a:pt x="1756" y="1"/>
                      <a:pt x="15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78" name="Google Shape;18878;p19"/>
              <p:cNvSpPr/>
              <p:nvPr/>
            </p:nvSpPr>
            <p:spPr>
              <a:xfrm rot="-5400000">
                <a:off x="532800" y="4415275"/>
                <a:ext cx="738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53" h="1189" extrusionOk="0">
                    <a:moveTo>
                      <a:pt x="755" y="0"/>
                    </a:moveTo>
                    <a:cubicBezTo>
                      <a:pt x="584" y="0"/>
                      <a:pt x="422" y="89"/>
                      <a:pt x="329" y="240"/>
                    </a:cubicBezTo>
                    <a:lnTo>
                      <a:pt x="208" y="464"/>
                    </a:lnTo>
                    <a:cubicBezTo>
                      <a:pt x="1" y="775"/>
                      <a:pt x="243" y="1189"/>
                      <a:pt x="622" y="1189"/>
                    </a:cubicBezTo>
                    <a:lnTo>
                      <a:pt x="2952" y="1189"/>
                    </a:lnTo>
                    <a:lnTo>
                      <a:pt x="1761" y="516"/>
                    </a:lnTo>
                    <a:lnTo>
                      <a:pt x="1002" y="67"/>
                    </a:lnTo>
                    <a:cubicBezTo>
                      <a:pt x="923" y="22"/>
                      <a:pt x="838" y="0"/>
                      <a:pt x="7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79" name="Google Shape;18879;p19"/>
              <p:cNvSpPr/>
              <p:nvPr/>
            </p:nvSpPr>
            <p:spPr>
              <a:xfrm rot="-5400000">
                <a:off x="557375" y="43531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209" y="0"/>
                    </a:moveTo>
                    <a:cubicBezTo>
                      <a:pt x="535" y="0"/>
                      <a:pt x="0" y="536"/>
                      <a:pt x="0" y="1209"/>
                    </a:cubicBezTo>
                    <a:cubicBezTo>
                      <a:pt x="0" y="1865"/>
                      <a:pt x="535" y="2400"/>
                      <a:pt x="1209" y="2400"/>
                    </a:cubicBezTo>
                    <a:cubicBezTo>
                      <a:pt x="1864" y="2400"/>
                      <a:pt x="2399" y="1865"/>
                      <a:pt x="2399" y="1209"/>
                    </a:cubicBezTo>
                    <a:cubicBezTo>
                      <a:pt x="2399" y="536"/>
                      <a:pt x="1864" y="0"/>
                      <a:pt x="120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80" name="Google Shape;18880;p19"/>
              <p:cNvSpPr/>
              <p:nvPr/>
            </p:nvSpPr>
            <p:spPr>
              <a:xfrm rot="-5400000">
                <a:off x="487050" y="1997175"/>
                <a:ext cx="2006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81" name="Google Shape;18881;p19"/>
              <p:cNvSpPr/>
              <p:nvPr/>
            </p:nvSpPr>
            <p:spPr>
              <a:xfrm rot="-5400000">
                <a:off x="523175" y="2105375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685" y="1"/>
                    </a:moveTo>
                    <a:cubicBezTo>
                      <a:pt x="523" y="1"/>
                      <a:pt x="363" y="78"/>
                      <a:pt x="277" y="234"/>
                    </a:cubicBezTo>
                    <a:lnTo>
                      <a:pt x="139" y="458"/>
                    </a:lnTo>
                    <a:cubicBezTo>
                      <a:pt x="1" y="682"/>
                      <a:pt x="87" y="976"/>
                      <a:pt x="311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124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82" name="Google Shape;18882;p19"/>
              <p:cNvSpPr/>
              <p:nvPr/>
            </p:nvSpPr>
            <p:spPr>
              <a:xfrm rot="-5400000">
                <a:off x="615200" y="208260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05" y="2745"/>
                    </a:cubicBezTo>
                    <a:lnTo>
                      <a:pt x="863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83" name="Google Shape;18883;p19"/>
              <p:cNvSpPr/>
              <p:nvPr/>
            </p:nvSpPr>
            <p:spPr>
              <a:xfrm rot="-5400000">
                <a:off x="526100" y="208282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605" y="0"/>
                    </a:moveTo>
                    <a:cubicBezTo>
                      <a:pt x="225" y="0"/>
                      <a:pt x="1" y="397"/>
                      <a:pt x="173" y="725"/>
                    </a:cubicBezTo>
                    <a:lnTo>
                      <a:pt x="1209" y="2486"/>
                    </a:lnTo>
                    <a:lnTo>
                      <a:pt x="1347" y="2744"/>
                    </a:lnTo>
                    <a:lnTo>
                      <a:pt x="1347" y="483"/>
                    </a:lnTo>
                    <a:cubicBezTo>
                      <a:pt x="1347" y="207"/>
                      <a:pt x="1122" y="0"/>
                      <a:pt x="8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84" name="Google Shape;18884;p19"/>
              <p:cNvSpPr/>
              <p:nvPr/>
            </p:nvSpPr>
            <p:spPr>
              <a:xfrm rot="-5400000">
                <a:off x="615413" y="20435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07" y="2745"/>
                      <a:pt x="483" y="2745"/>
                    </a:cubicBezTo>
                    <a:lnTo>
                      <a:pt x="742" y="2745"/>
                    </a:lnTo>
                    <a:cubicBezTo>
                      <a:pt x="1105" y="2745"/>
                      <a:pt x="1346" y="2331"/>
                      <a:pt x="1157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85" name="Google Shape;18885;p19"/>
              <p:cNvSpPr/>
              <p:nvPr/>
            </p:nvSpPr>
            <p:spPr>
              <a:xfrm rot="-5400000">
                <a:off x="568463" y="2035713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68" y="1139"/>
                    </a:lnTo>
                    <a:cubicBezTo>
                      <a:pt x="2041" y="1178"/>
                      <a:pt x="2120" y="1198"/>
                      <a:pt x="2200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62" y="742"/>
                    </a:lnTo>
                    <a:cubicBezTo>
                      <a:pt x="2935" y="414"/>
                      <a:pt x="2710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86" name="Google Shape;18886;p19"/>
              <p:cNvSpPr/>
              <p:nvPr/>
            </p:nvSpPr>
            <p:spPr>
              <a:xfrm rot="-5400000">
                <a:off x="594750" y="2033150"/>
                <a:ext cx="5700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66" extrusionOk="0">
                    <a:moveTo>
                      <a:pt x="1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8" y="2183"/>
                      <a:pt x="2003" y="2019"/>
                    </a:cubicBezTo>
                    <a:lnTo>
                      <a:pt x="2141" y="1812"/>
                    </a:lnTo>
                    <a:cubicBezTo>
                      <a:pt x="2279" y="1571"/>
                      <a:pt x="2193" y="1260"/>
                      <a:pt x="1951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87" name="Google Shape;18887;p19"/>
              <p:cNvSpPr/>
              <p:nvPr/>
            </p:nvSpPr>
            <p:spPr>
              <a:xfrm rot="-5400000">
                <a:off x="568338" y="2129888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605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6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88" name="Google Shape;18888;p19"/>
              <p:cNvSpPr/>
              <p:nvPr/>
            </p:nvSpPr>
            <p:spPr>
              <a:xfrm rot="-5400000">
                <a:off x="594600" y="2105375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2279" y="0"/>
                    </a:moveTo>
                    <a:lnTo>
                      <a:pt x="329" y="1139"/>
                    </a:lnTo>
                    <a:cubicBezTo>
                      <a:pt x="87" y="1260"/>
                      <a:pt x="1" y="1571"/>
                      <a:pt x="139" y="1795"/>
                    </a:cubicBezTo>
                    <a:lnTo>
                      <a:pt x="277" y="2019"/>
                    </a:lnTo>
                    <a:cubicBezTo>
                      <a:pt x="372" y="2175"/>
                      <a:pt x="536" y="2252"/>
                      <a:pt x="697" y="2252"/>
                    </a:cubicBezTo>
                    <a:cubicBezTo>
                      <a:pt x="859" y="2252"/>
                      <a:pt x="1019" y="2175"/>
                      <a:pt x="1105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89" name="Google Shape;18889;p19"/>
              <p:cNvSpPr/>
              <p:nvPr/>
            </p:nvSpPr>
            <p:spPr>
              <a:xfrm rot="-5400000">
                <a:off x="526100" y="2043550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38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90" name="Google Shape;18890;p19"/>
              <p:cNvSpPr/>
              <p:nvPr/>
            </p:nvSpPr>
            <p:spPr>
              <a:xfrm rot="-5400000">
                <a:off x="533038" y="2035838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200" y="0"/>
                    </a:moveTo>
                    <a:cubicBezTo>
                      <a:pt x="2121" y="0"/>
                      <a:pt x="2041" y="21"/>
                      <a:pt x="1968" y="66"/>
                    </a:cubicBezTo>
                    <a:lnTo>
                      <a:pt x="380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710" y="1188"/>
                      <a:pt x="2935" y="791"/>
                      <a:pt x="2762" y="463"/>
                    </a:cubicBezTo>
                    <a:lnTo>
                      <a:pt x="2624" y="256"/>
                    </a:lnTo>
                    <a:cubicBezTo>
                      <a:pt x="2531" y="92"/>
                      <a:pt x="2366" y="0"/>
                      <a:pt x="2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91" name="Google Shape;18891;p19"/>
              <p:cNvSpPr/>
              <p:nvPr/>
            </p:nvSpPr>
            <p:spPr>
              <a:xfrm rot="-5400000">
                <a:off x="523438" y="2033588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9" y="2007"/>
                    </a:lnTo>
                    <a:lnTo>
                      <a:pt x="1" y="2249"/>
                    </a:lnTo>
                    <a:lnTo>
                      <a:pt x="381" y="2042"/>
                    </a:lnTo>
                    <a:lnTo>
                      <a:pt x="1951" y="1127"/>
                    </a:lnTo>
                    <a:cubicBezTo>
                      <a:pt x="2193" y="989"/>
                      <a:pt x="2262" y="696"/>
                      <a:pt x="2124" y="454"/>
                    </a:cubicBezTo>
                    <a:lnTo>
                      <a:pt x="2003" y="247"/>
                    </a:lnTo>
                    <a:cubicBezTo>
                      <a:pt x="1908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92" name="Google Shape;18892;p19"/>
              <p:cNvSpPr/>
              <p:nvPr/>
            </p:nvSpPr>
            <p:spPr>
              <a:xfrm rot="-5400000">
                <a:off x="533013" y="2129888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2" y="240"/>
                    </a:cubicBezTo>
                    <a:lnTo>
                      <a:pt x="191" y="464"/>
                    </a:lnTo>
                    <a:cubicBezTo>
                      <a:pt x="1" y="775"/>
                      <a:pt x="225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5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93" name="Google Shape;18893;p19"/>
              <p:cNvSpPr/>
              <p:nvPr/>
            </p:nvSpPr>
            <p:spPr>
              <a:xfrm rot="-5400000">
                <a:off x="552338" y="2072538"/>
                <a:ext cx="70350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2814" h="2411" extrusionOk="0">
                    <a:moveTo>
                      <a:pt x="1605" y="0"/>
                    </a:moveTo>
                    <a:cubicBezTo>
                      <a:pt x="535" y="0"/>
                      <a:pt x="0" y="1295"/>
                      <a:pt x="760" y="2054"/>
                    </a:cubicBezTo>
                    <a:cubicBezTo>
                      <a:pt x="1006" y="2301"/>
                      <a:pt x="1308" y="2411"/>
                      <a:pt x="1604" y="2411"/>
                    </a:cubicBezTo>
                    <a:cubicBezTo>
                      <a:pt x="2222" y="2411"/>
                      <a:pt x="2813" y="1932"/>
                      <a:pt x="2813" y="1209"/>
                    </a:cubicBezTo>
                    <a:cubicBezTo>
                      <a:pt x="2813" y="536"/>
                      <a:pt x="2261" y="0"/>
                      <a:pt x="16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94" name="Google Shape;18894;p19"/>
              <p:cNvSpPr/>
              <p:nvPr/>
            </p:nvSpPr>
            <p:spPr>
              <a:xfrm rot="-5400000">
                <a:off x="510888" y="2963813"/>
                <a:ext cx="67775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702" extrusionOk="0">
                    <a:moveTo>
                      <a:pt x="812" y="0"/>
                    </a:moveTo>
                    <a:cubicBezTo>
                      <a:pt x="618" y="0"/>
                      <a:pt x="423" y="95"/>
                      <a:pt x="311" y="285"/>
                    </a:cubicBezTo>
                    <a:lnTo>
                      <a:pt x="156" y="561"/>
                    </a:lnTo>
                    <a:cubicBezTo>
                      <a:pt x="1" y="837"/>
                      <a:pt x="87" y="1182"/>
                      <a:pt x="380" y="1338"/>
                    </a:cubicBezTo>
                    <a:lnTo>
                      <a:pt x="1295" y="1873"/>
                    </a:lnTo>
                    <a:lnTo>
                      <a:pt x="2710" y="2701"/>
                    </a:lnTo>
                    <a:lnTo>
                      <a:pt x="2710" y="2701"/>
                    </a:lnTo>
                    <a:lnTo>
                      <a:pt x="2538" y="2408"/>
                    </a:lnTo>
                    <a:lnTo>
                      <a:pt x="1312" y="285"/>
                    </a:lnTo>
                    <a:cubicBezTo>
                      <a:pt x="1200" y="95"/>
                      <a:pt x="1006" y="0"/>
                      <a:pt x="8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95" name="Google Shape;18895;p19"/>
              <p:cNvSpPr/>
              <p:nvPr/>
            </p:nvSpPr>
            <p:spPr>
              <a:xfrm rot="-5400000">
                <a:off x="620588" y="29367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1606" y="1"/>
                    </a:moveTo>
                    <a:lnTo>
                      <a:pt x="208" y="2417"/>
                    </a:lnTo>
                    <a:cubicBezTo>
                      <a:pt x="1" y="2797"/>
                      <a:pt x="277" y="3280"/>
                      <a:pt x="726" y="3280"/>
                    </a:cubicBezTo>
                    <a:lnTo>
                      <a:pt x="1019" y="3280"/>
                    </a:lnTo>
                    <a:cubicBezTo>
                      <a:pt x="1347" y="3280"/>
                      <a:pt x="1606" y="3021"/>
                      <a:pt x="1606" y="2711"/>
                    </a:cubicBezTo>
                    <a:lnTo>
                      <a:pt x="160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96" name="Google Shape;18896;p19"/>
              <p:cNvSpPr/>
              <p:nvPr/>
            </p:nvSpPr>
            <p:spPr>
              <a:xfrm rot="-5400000">
                <a:off x="514013" y="293716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725" y="1"/>
                    </a:moveTo>
                    <a:cubicBezTo>
                      <a:pt x="277" y="1"/>
                      <a:pt x="1" y="484"/>
                      <a:pt x="225" y="864"/>
                    </a:cubicBezTo>
                    <a:lnTo>
                      <a:pt x="1450" y="2969"/>
                    </a:lnTo>
                    <a:lnTo>
                      <a:pt x="1606" y="3280"/>
                    </a:lnTo>
                    <a:lnTo>
                      <a:pt x="1606" y="588"/>
                    </a:lnTo>
                    <a:cubicBezTo>
                      <a:pt x="1606" y="260"/>
                      <a:pt x="1347" y="1"/>
                      <a:pt x="10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97" name="Google Shape;18897;p19"/>
              <p:cNvSpPr/>
              <p:nvPr/>
            </p:nvSpPr>
            <p:spPr>
              <a:xfrm rot="-5400000">
                <a:off x="620575" y="2889700"/>
                <a:ext cx="40600" cy="8245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3298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60" y="3298"/>
                      <a:pt x="570" y="3298"/>
                    </a:cubicBezTo>
                    <a:lnTo>
                      <a:pt x="881" y="3298"/>
                    </a:lnTo>
                    <a:cubicBezTo>
                      <a:pt x="1330" y="3298"/>
                      <a:pt x="1623" y="2814"/>
                      <a:pt x="1399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98" name="Google Shape;18898;p19"/>
              <p:cNvSpPr/>
              <p:nvPr/>
            </p:nvSpPr>
            <p:spPr>
              <a:xfrm rot="-5400000">
                <a:off x="564763" y="2880388"/>
                <a:ext cx="876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7" extrusionOk="0">
                    <a:moveTo>
                      <a:pt x="0" y="0"/>
                    </a:moveTo>
                    <a:lnTo>
                      <a:pt x="2330" y="1364"/>
                    </a:lnTo>
                    <a:cubicBezTo>
                      <a:pt x="2418" y="1413"/>
                      <a:pt x="2514" y="1436"/>
                      <a:pt x="2609" y="1436"/>
                    </a:cubicBezTo>
                    <a:cubicBezTo>
                      <a:pt x="2815" y="1436"/>
                      <a:pt x="3018" y="1328"/>
                      <a:pt x="3124" y="1140"/>
                    </a:cubicBezTo>
                    <a:lnTo>
                      <a:pt x="3280" y="863"/>
                    </a:lnTo>
                    <a:cubicBezTo>
                      <a:pt x="3504" y="484"/>
                      <a:pt x="3228" y="18"/>
                      <a:pt x="27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99" name="Google Shape;18899;p19"/>
              <p:cNvSpPr/>
              <p:nvPr/>
            </p:nvSpPr>
            <p:spPr>
              <a:xfrm rot="-5400000">
                <a:off x="596325" y="2878175"/>
                <a:ext cx="677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684" extrusionOk="0">
                    <a:moveTo>
                      <a:pt x="0" y="0"/>
                    </a:moveTo>
                    <a:lnTo>
                      <a:pt x="1398" y="2399"/>
                    </a:lnTo>
                    <a:cubicBezTo>
                      <a:pt x="1510" y="2589"/>
                      <a:pt x="1705" y="2684"/>
                      <a:pt x="1899" y="2684"/>
                    </a:cubicBezTo>
                    <a:cubicBezTo>
                      <a:pt x="2093" y="2684"/>
                      <a:pt x="2287" y="2589"/>
                      <a:pt x="2399" y="2399"/>
                    </a:cubicBezTo>
                    <a:lnTo>
                      <a:pt x="2555" y="2140"/>
                    </a:lnTo>
                    <a:cubicBezTo>
                      <a:pt x="2710" y="1864"/>
                      <a:pt x="2624" y="1502"/>
                      <a:pt x="2348" y="134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00" name="Google Shape;18900;p19"/>
              <p:cNvSpPr/>
              <p:nvPr/>
            </p:nvSpPr>
            <p:spPr>
              <a:xfrm rot="-5400000">
                <a:off x="564750" y="2993000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725" y="0"/>
                    </a:moveTo>
                    <a:cubicBezTo>
                      <a:pt x="277" y="18"/>
                      <a:pt x="1" y="484"/>
                      <a:pt x="225" y="863"/>
                    </a:cubicBezTo>
                    <a:lnTo>
                      <a:pt x="380" y="1140"/>
                    </a:lnTo>
                    <a:cubicBezTo>
                      <a:pt x="486" y="1328"/>
                      <a:pt x="689" y="1436"/>
                      <a:pt x="895" y="1436"/>
                    </a:cubicBezTo>
                    <a:cubicBezTo>
                      <a:pt x="991" y="1436"/>
                      <a:pt x="1087" y="1413"/>
                      <a:pt x="1174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01" name="Google Shape;18901;p19"/>
              <p:cNvSpPr/>
              <p:nvPr/>
            </p:nvSpPr>
            <p:spPr>
              <a:xfrm rot="-5400000">
                <a:off x="596263" y="2964088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7" y="0"/>
                    </a:moveTo>
                    <a:lnTo>
                      <a:pt x="380" y="1346"/>
                    </a:lnTo>
                    <a:cubicBezTo>
                      <a:pt x="104" y="1502"/>
                      <a:pt x="0" y="1864"/>
                      <a:pt x="173" y="2140"/>
                    </a:cubicBezTo>
                    <a:lnTo>
                      <a:pt x="328" y="2399"/>
                    </a:lnTo>
                    <a:cubicBezTo>
                      <a:pt x="432" y="2598"/>
                      <a:pt x="626" y="2697"/>
                      <a:pt x="822" y="2697"/>
                    </a:cubicBezTo>
                    <a:cubicBezTo>
                      <a:pt x="1019" y="2697"/>
                      <a:pt x="1217" y="2598"/>
                      <a:pt x="1329" y="2399"/>
                    </a:cubicBez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02" name="Google Shape;18902;p19"/>
              <p:cNvSpPr/>
              <p:nvPr/>
            </p:nvSpPr>
            <p:spPr>
              <a:xfrm rot="-5400000">
                <a:off x="514013" y="28901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570" y="1"/>
                    </a:moveTo>
                    <a:cubicBezTo>
                      <a:pt x="260" y="1"/>
                      <a:pt x="1" y="260"/>
                      <a:pt x="1" y="588"/>
                    </a:cubicBezTo>
                    <a:lnTo>
                      <a:pt x="1" y="3280"/>
                    </a:lnTo>
                    <a:lnTo>
                      <a:pt x="173" y="2987"/>
                    </a:lnTo>
                    <a:lnTo>
                      <a:pt x="1399" y="864"/>
                    </a:lnTo>
                    <a:cubicBezTo>
                      <a:pt x="1606" y="484"/>
                      <a:pt x="1330" y="1"/>
                      <a:pt x="8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03" name="Google Shape;18903;p19"/>
              <p:cNvSpPr/>
              <p:nvPr/>
            </p:nvSpPr>
            <p:spPr>
              <a:xfrm rot="-5400000">
                <a:off x="522550" y="2880550"/>
                <a:ext cx="87600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24" extrusionOk="0">
                    <a:moveTo>
                      <a:pt x="2642" y="1"/>
                    </a:moveTo>
                    <a:cubicBezTo>
                      <a:pt x="2541" y="1"/>
                      <a:pt x="2440" y="26"/>
                      <a:pt x="2348" y="77"/>
                    </a:cubicBezTo>
                    <a:lnTo>
                      <a:pt x="466" y="1165"/>
                    </a:lnTo>
                    <a:lnTo>
                      <a:pt x="0" y="1424"/>
                    </a:lnTo>
                    <a:lnTo>
                      <a:pt x="2796" y="1424"/>
                    </a:lnTo>
                    <a:cubicBezTo>
                      <a:pt x="3228" y="1424"/>
                      <a:pt x="3504" y="940"/>
                      <a:pt x="3297" y="561"/>
                    </a:cubicBezTo>
                    <a:lnTo>
                      <a:pt x="3142" y="284"/>
                    </a:lnTo>
                    <a:cubicBezTo>
                      <a:pt x="3038" y="100"/>
                      <a:pt x="2842" y="1"/>
                      <a:pt x="264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04" name="Google Shape;18904;p19"/>
              <p:cNvSpPr/>
              <p:nvPr/>
            </p:nvSpPr>
            <p:spPr>
              <a:xfrm rot="-5400000">
                <a:off x="510950" y="2878000"/>
                <a:ext cx="67750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698" extrusionOk="0">
                    <a:moveTo>
                      <a:pt x="1890" y="0"/>
                    </a:moveTo>
                    <a:cubicBezTo>
                      <a:pt x="1692" y="0"/>
                      <a:pt x="1493" y="100"/>
                      <a:pt x="1381" y="298"/>
                    </a:cubicBezTo>
                    <a:lnTo>
                      <a:pt x="173" y="2404"/>
                    </a:lnTo>
                    <a:lnTo>
                      <a:pt x="0" y="2697"/>
                    </a:lnTo>
                    <a:lnTo>
                      <a:pt x="449" y="2438"/>
                    </a:lnTo>
                    <a:lnTo>
                      <a:pt x="2330" y="1351"/>
                    </a:lnTo>
                    <a:cubicBezTo>
                      <a:pt x="2606" y="1196"/>
                      <a:pt x="2710" y="833"/>
                      <a:pt x="2555" y="557"/>
                    </a:cubicBezTo>
                    <a:lnTo>
                      <a:pt x="2399" y="298"/>
                    </a:lnTo>
                    <a:cubicBezTo>
                      <a:pt x="2287" y="100"/>
                      <a:pt x="2089" y="0"/>
                      <a:pt x="189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05" name="Google Shape;18905;p19"/>
              <p:cNvSpPr/>
              <p:nvPr/>
            </p:nvSpPr>
            <p:spPr>
              <a:xfrm rot="-5400000">
                <a:off x="522438" y="2993063"/>
                <a:ext cx="87625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2" extrusionOk="0">
                    <a:moveTo>
                      <a:pt x="880" y="1"/>
                    </a:moveTo>
                    <a:cubicBezTo>
                      <a:pt x="679" y="1"/>
                      <a:pt x="484" y="108"/>
                      <a:pt x="380" y="292"/>
                    </a:cubicBezTo>
                    <a:lnTo>
                      <a:pt x="225" y="569"/>
                    </a:lnTo>
                    <a:cubicBezTo>
                      <a:pt x="1" y="948"/>
                      <a:pt x="277" y="1432"/>
                      <a:pt x="725" y="1432"/>
                    </a:cubicBezTo>
                    <a:lnTo>
                      <a:pt x="3504" y="1432"/>
                    </a:lnTo>
                    <a:lnTo>
                      <a:pt x="2089" y="603"/>
                    </a:lnTo>
                    <a:lnTo>
                      <a:pt x="1174" y="85"/>
                    </a:lnTo>
                    <a:cubicBezTo>
                      <a:pt x="1082" y="28"/>
                      <a:pt x="981" y="1"/>
                      <a:pt x="8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06" name="Google Shape;18906;p19"/>
              <p:cNvSpPr/>
              <p:nvPr/>
            </p:nvSpPr>
            <p:spPr>
              <a:xfrm rot="-5400000">
                <a:off x="545713" y="2924888"/>
                <a:ext cx="83750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50" h="2865" extrusionOk="0">
                    <a:moveTo>
                      <a:pt x="1917" y="0"/>
                    </a:moveTo>
                    <a:cubicBezTo>
                      <a:pt x="640" y="0"/>
                      <a:pt x="1" y="1536"/>
                      <a:pt x="898" y="2434"/>
                    </a:cubicBezTo>
                    <a:cubicBezTo>
                      <a:pt x="1196" y="2732"/>
                      <a:pt x="1560" y="2865"/>
                      <a:pt x="1915" y="2865"/>
                    </a:cubicBezTo>
                    <a:cubicBezTo>
                      <a:pt x="2651" y="2865"/>
                      <a:pt x="3349" y="2294"/>
                      <a:pt x="3349" y="1433"/>
                    </a:cubicBezTo>
                    <a:cubicBezTo>
                      <a:pt x="3349" y="639"/>
                      <a:pt x="2711" y="0"/>
                      <a:pt x="19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07" name="Google Shape;18907;p19"/>
              <p:cNvSpPr/>
              <p:nvPr/>
            </p:nvSpPr>
            <p:spPr>
              <a:xfrm rot="-5400000">
                <a:off x="510888" y="3535113"/>
                <a:ext cx="67775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702" extrusionOk="0">
                    <a:moveTo>
                      <a:pt x="812" y="0"/>
                    </a:moveTo>
                    <a:cubicBezTo>
                      <a:pt x="618" y="0"/>
                      <a:pt x="424" y="95"/>
                      <a:pt x="312" y="285"/>
                    </a:cubicBezTo>
                    <a:lnTo>
                      <a:pt x="156" y="561"/>
                    </a:lnTo>
                    <a:cubicBezTo>
                      <a:pt x="1" y="837"/>
                      <a:pt x="87" y="1182"/>
                      <a:pt x="381" y="1338"/>
                    </a:cubicBezTo>
                    <a:lnTo>
                      <a:pt x="1295" y="1873"/>
                    </a:lnTo>
                    <a:lnTo>
                      <a:pt x="2711" y="2701"/>
                    </a:lnTo>
                    <a:lnTo>
                      <a:pt x="2711" y="2701"/>
                    </a:lnTo>
                    <a:lnTo>
                      <a:pt x="2538" y="2408"/>
                    </a:lnTo>
                    <a:lnTo>
                      <a:pt x="1313" y="285"/>
                    </a:lnTo>
                    <a:cubicBezTo>
                      <a:pt x="1200" y="95"/>
                      <a:pt x="1006" y="0"/>
                      <a:pt x="8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08" name="Google Shape;18908;p19"/>
              <p:cNvSpPr/>
              <p:nvPr/>
            </p:nvSpPr>
            <p:spPr>
              <a:xfrm rot="-5400000">
                <a:off x="620575" y="3508450"/>
                <a:ext cx="401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7" h="3281" extrusionOk="0">
                    <a:moveTo>
                      <a:pt x="1606" y="1"/>
                    </a:moveTo>
                    <a:lnTo>
                      <a:pt x="208" y="2417"/>
                    </a:lnTo>
                    <a:cubicBezTo>
                      <a:pt x="1" y="2797"/>
                      <a:pt x="277" y="3280"/>
                      <a:pt x="709" y="3280"/>
                    </a:cubicBezTo>
                    <a:lnTo>
                      <a:pt x="1019" y="3280"/>
                    </a:lnTo>
                    <a:cubicBezTo>
                      <a:pt x="1347" y="3280"/>
                      <a:pt x="1606" y="3021"/>
                      <a:pt x="1606" y="2711"/>
                    </a:cubicBezTo>
                    <a:lnTo>
                      <a:pt x="160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09" name="Google Shape;18909;p19"/>
              <p:cNvSpPr/>
              <p:nvPr/>
            </p:nvSpPr>
            <p:spPr>
              <a:xfrm rot="-5400000">
                <a:off x="514000" y="3508450"/>
                <a:ext cx="401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7" h="3281" extrusionOk="0">
                    <a:moveTo>
                      <a:pt x="726" y="1"/>
                    </a:moveTo>
                    <a:cubicBezTo>
                      <a:pt x="277" y="1"/>
                      <a:pt x="1" y="484"/>
                      <a:pt x="225" y="864"/>
                    </a:cubicBezTo>
                    <a:lnTo>
                      <a:pt x="1433" y="2969"/>
                    </a:lnTo>
                    <a:lnTo>
                      <a:pt x="1606" y="3280"/>
                    </a:lnTo>
                    <a:lnTo>
                      <a:pt x="1606" y="588"/>
                    </a:lnTo>
                    <a:cubicBezTo>
                      <a:pt x="1606" y="260"/>
                      <a:pt x="1347" y="1"/>
                      <a:pt x="10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10" name="Google Shape;18910;p19"/>
              <p:cNvSpPr/>
              <p:nvPr/>
            </p:nvSpPr>
            <p:spPr>
              <a:xfrm rot="-5400000">
                <a:off x="620800" y="3461200"/>
                <a:ext cx="40150" cy="82450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98" extrusionOk="0">
                    <a:moveTo>
                      <a:pt x="0" y="1"/>
                    </a:moveTo>
                    <a:lnTo>
                      <a:pt x="0" y="2711"/>
                    </a:lnTo>
                    <a:cubicBezTo>
                      <a:pt x="0" y="3039"/>
                      <a:pt x="259" y="3298"/>
                      <a:pt x="570" y="3298"/>
                    </a:cubicBezTo>
                    <a:lnTo>
                      <a:pt x="880" y="3298"/>
                    </a:lnTo>
                    <a:cubicBezTo>
                      <a:pt x="1329" y="3298"/>
                      <a:pt x="1605" y="2814"/>
                      <a:pt x="1381" y="241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11" name="Google Shape;18911;p19"/>
              <p:cNvSpPr/>
              <p:nvPr/>
            </p:nvSpPr>
            <p:spPr>
              <a:xfrm rot="-5400000">
                <a:off x="564750" y="3451675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1" y="0"/>
                    </a:moveTo>
                    <a:lnTo>
                      <a:pt x="2331" y="1364"/>
                    </a:lnTo>
                    <a:cubicBezTo>
                      <a:pt x="2418" y="1413"/>
                      <a:pt x="2514" y="1436"/>
                      <a:pt x="2610" y="1436"/>
                    </a:cubicBezTo>
                    <a:cubicBezTo>
                      <a:pt x="2816" y="1436"/>
                      <a:pt x="3018" y="1328"/>
                      <a:pt x="3125" y="1140"/>
                    </a:cubicBezTo>
                    <a:lnTo>
                      <a:pt x="3280" y="863"/>
                    </a:lnTo>
                    <a:cubicBezTo>
                      <a:pt x="3504" y="484"/>
                      <a:pt x="3228" y="18"/>
                      <a:pt x="27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12" name="Google Shape;18912;p19"/>
              <p:cNvSpPr/>
              <p:nvPr/>
            </p:nvSpPr>
            <p:spPr>
              <a:xfrm rot="-5400000">
                <a:off x="596313" y="3449463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11" y="2589"/>
                      <a:pt x="1705" y="2684"/>
                      <a:pt x="1899" y="2684"/>
                    </a:cubicBezTo>
                    <a:cubicBezTo>
                      <a:pt x="2093" y="2684"/>
                      <a:pt x="2287" y="2589"/>
                      <a:pt x="2400" y="2399"/>
                    </a:cubicBezTo>
                    <a:lnTo>
                      <a:pt x="2555" y="2140"/>
                    </a:lnTo>
                    <a:cubicBezTo>
                      <a:pt x="2710" y="1864"/>
                      <a:pt x="2607" y="1502"/>
                      <a:pt x="2348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13" name="Google Shape;18913;p19"/>
              <p:cNvSpPr/>
              <p:nvPr/>
            </p:nvSpPr>
            <p:spPr>
              <a:xfrm rot="-5400000">
                <a:off x="564750" y="3564300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726" y="0"/>
                    </a:moveTo>
                    <a:cubicBezTo>
                      <a:pt x="277" y="18"/>
                      <a:pt x="1" y="484"/>
                      <a:pt x="225" y="863"/>
                    </a:cubicBezTo>
                    <a:lnTo>
                      <a:pt x="381" y="1140"/>
                    </a:lnTo>
                    <a:cubicBezTo>
                      <a:pt x="487" y="1328"/>
                      <a:pt x="690" y="1436"/>
                      <a:pt x="896" y="1436"/>
                    </a:cubicBezTo>
                    <a:cubicBezTo>
                      <a:pt x="991" y="1436"/>
                      <a:pt x="1087" y="1413"/>
                      <a:pt x="1175" y="1364"/>
                    </a:cubicBezTo>
                    <a:lnTo>
                      <a:pt x="350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14" name="Google Shape;18914;p19"/>
              <p:cNvSpPr/>
              <p:nvPr/>
            </p:nvSpPr>
            <p:spPr>
              <a:xfrm rot="-5400000">
                <a:off x="596263" y="3534963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8" y="0"/>
                    </a:moveTo>
                    <a:lnTo>
                      <a:pt x="381" y="1346"/>
                    </a:lnTo>
                    <a:cubicBezTo>
                      <a:pt x="104" y="1502"/>
                      <a:pt x="1" y="1864"/>
                      <a:pt x="156" y="2140"/>
                    </a:cubicBezTo>
                    <a:lnTo>
                      <a:pt x="312" y="2399"/>
                    </a:lnTo>
                    <a:cubicBezTo>
                      <a:pt x="424" y="2598"/>
                      <a:pt x="622" y="2697"/>
                      <a:pt x="821" y="2697"/>
                    </a:cubicBezTo>
                    <a:cubicBezTo>
                      <a:pt x="1019" y="2697"/>
                      <a:pt x="1218" y="2598"/>
                      <a:pt x="1330" y="2399"/>
                    </a:cubicBez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15" name="Google Shape;18915;p19"/>
              <p:cNvSpPr/>
              <p:nvPr/>
            </p:nvSpPr>
            <p:spPr>
              <a:xfrm rot="-5400000">
                <a:off x="514013" y="346141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570" y="1"/>
                    </a:moveTo>
                    <a:cubicBezTo>
                      <a:pt x="259" y="1"/>
                      <a:pt x="0" y="260"/>
                      <a:pt x="0" y="588"/>
                    </a:cubicBezTo>
                    <a:lnTo>
                      <a:pt x="0" y="3280"/>
                    </a:lnTo>
                    <a:lnTo>
                      <a:pt x="173" y="2987"/>
                    </a:lnTo>
                    <a:lnTo>
                      <a:pt x="1381" y="864"/>
                    </a:lnTo>
                    <a:cubicBezTo>
                      <a:pt x="1605" y="484"/>
                      <a:pt x="1329" y="1"/>
                      <a:pt x="8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16" name="Google Shape;18916;p19"/>
              <p:cNvSpPr/>
              <p:nvPr/>
            </p:nvSpPr>
            <p:spPr>
              <a:xfrm rot="-5400000">
                <a:off x="522538" y="3452263"/>
                <a:ext cx="8762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24" extrusionOk="0">
                    <a:moveTo>
                      <a:pt x="2642" y="1"/>
                    </a:moveTo>
                    <a:cubicBezTo>
                      <a:pt x="2541" y="1"/>
                      <a:pt x="2440" y="26"/>
                      <a:pt x="2348" y="77"/>
                    </a:cubicBezTo>
                    <a:lnTo>
                      <a:pt x="466" y="1165"/>
                    </a:lnTo>
                    <a:lnTo>
                      <a:pt x="0" y="1424"/>
                    </a:lnTo>
                    <a:lnTo>
                      <a:pt x="2796" y="1424"/>
                    </a:lnTo>
                    <a:cubicBezTo>
                      <a:pt x="3228" y="1424"/>
                      <a:pt x="3504" y="940"/>
                      <a:pt x="3297" y="561"/>
                    </a:cubicBezTo>
                    <a:lnTo>
                      <a:pt x="3142" y="284"/>
                    </a:lnTo>
                    <a:cubicBezTo>
                      <a:pt x="3038" y="100"/>
                      <a:pt x="2842" y="1"/>
                      <a:pt x="264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17" name="Google Shape;18917;p19"/>
              <p:cNvSpPr/>
              <p:nvPr/>
            </p:nvSpPr>
            <p:spPr>
              <a:xfrm rot="-5400000">
                <a:off x="510938" y="3449288"/>
                <a:ext cx="67775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8" extrusionOk="0">
                    <a:moveTo>
                      <a:pt x="1899" y="0"/>
                    </a:moveTo>
                    <a:cubicBezTo>
                      <a:pt x="1705" y="0"/>
                      <a:pt x="1511" y="100"/>
                      <a:pt x="1399" y="298"/>
                    </a:cubicBezTo>
                    <a:lnTo>
                      <a:pt x="173" y="2404"/>
                    </a:lnTo>
                    <a:lnTo>
                      <a:pt x="1" y="2697"/>
                    </a:lnTo>
                    <a:lnTo>
                      <a:pt x="449" y="2438"/>
                    </a:lnTo>
                    <a:lnTo>
                      <a:pt x="2348" y="1351"/>
                    </a:lnTo>
                    <a:cubicBezTo>
                      <a:pt x="2624" y="1196"/>
                      <a:pt x="2710" y="833"/>
                      <a:pt x="2555" y="557"/>
                    </a:cubicBezTo>
                    <a:lnTo>
                      <a:pt x="2400" y="298"/>
                    </a:lnTo>
                    <a:cubicBezTo>
                      <a:pt x="2287" y="100"/>
                      <a:pt x="2093" y="0"/>
                      <a:pt x="18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18" name="Google Shape;18918;p19"/>
              <p:cNvSpPr/>
              <p:nvPr/>
            </p:nvSpPr>
            <p:spPr>
              <a:xfrm rot="-5400000">
                <a:off x="522438" y="3564363"/>
                <a:ext cx="87625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2" extrusionOk="0">
                    <a:moveTo>
                      <a:pt x="880" y="1"/>
                    </a:moveTo>
                    <a:cubicBezTo>
                      <a:pt x="680" y="1"/>
                      <a:pt x="484" y="108"/>
                      <a:pt x="381" y="292"/>
                    </a:cubicBezTo>
                    <a:lnTo>
                      <a:pt x="225" y="569"/>
                    </a:lnTo>
                    <a:cubicBezTo>
                      <a:pt x="1" y="948"/>
                      <a:pt x="277" y="1432"/>
                      <a:pt x="726" y="1432"/>
                    </a:cubicBezTo>
                    <a:lnTo>
                      <a:pt x="3505" y="1432"/>
                    </a:lnTo>
                    <a:lnTo>
                      <a:pt x="2089" y="603"/>
                    </a:lnTo>
                    <a:lnTo>
                      <a:pt x="1175" y="85"/>
                    </a:lnTo>
                    <a:cubicBezTo>
                      <a:pt x="1082" y="28"/>
                      <a:pt x="981" y="1"/>
                      <a:pt x="8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19" name="Google Shape;18919;p19"/>
              <p:cNvSpPr/>
              <p:nvPr/>
            </p:nvSpPr>
            <p:spPr>
              <a:xfrm rot="-5400000">
                <a:off x="545725" y="3496175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0" y="1536"/>
                      <a:pt x="898" y="2434"/>
                    </a:cubicBezTo>
                    <a:cubicBezTo>
                      <a:pt x="1190" y="2732"/>
                      <a:pt x="1552" y="2865"/>
                      <a:pt x="1907" y="2865"/>
                    </a:cubicBezTo>
                    <a:cubicBezTo>
                      <a:pt x="2642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20" name="Google Shape;18920;p19"/>
              <p:cNvSpPr/>
              <p:nvPr/>
            </p:nvSpPr>
            <p:spPr>
              <a:xfrm rot="-5400000">
                <a:off x="510675" y="4106625"/>
                <a:ext cx="68200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702" extrusionOk="0">
                    <a:moveTo>
                      <a:pt x="823" y="0"/>
                    </a:moveTo>
                    <a:cubicBezTo>
                      <a:pt x="627" y="0"/>
                      <a:pt x="432" y="95"/>
                      <a:pt x="329" y="285"/>
                    </a:cubicBezTo>
                    <a:lnTo>
                      <a:pt x="174" y="561"/>
                    </a:lnTo>
                    <a:cubicBezTo>
                      <a:pt x="1" y="837"/>
                      <a:pt x="105" y="1182"/>
                      <a:pt x="381" y="1338"/>
                    </a:cubicBezTo>
                    <a:lnTo>
                      <a:pt x="1295" y="1873"/>
                    </a:lnTo>
                    <a:lnTo>
                      <a:pt x="2728" y="2701"/>
                    </a:lnTo>
                    <a:lnTo>
                      <a:pt x="2555" y="2408"/>
                    </a:lnTo>
                    <a:lnTo>
                      <a:pt x="1330" y="285"/>
                    </a:lnTo>
                    <a:cubicBezTo>
                      <a:pt x="1218" y="95"/>
                      <a:pt x="1019" y="0"/>
                      <a:pt x="8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21" name="Google Shape;18921;p19"/>
              <p:cNvSpPr/>
              <p:nvPr/>
            </p:nvSpPr>
            <p:spPr>
              <a:xfrm rot="-5400000">
                <a:off x="620588" y="40797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1605" y="1"/>
                    </a:moveTo>
                    <a:lnTo>
                      <a:pt x="225" y="2417"/>
                    </a:lnTo>
                    <a:cubicBezTo>
                      <a:pt x="0" y="2797"/>
                      <a:pt x="276" y="3280"/>
                      <a:pt x="708" y="3280"/>
                    </a:cubicBezTo>
                    <a:lnTo>
                      <a:pt x="1036" y="3280"/>
                    </a:lnTo>
                    <a:cubicBezTo>
                      <a:pt x="1346" y="3280"/>
                      <a:pt x="1605" y="3021"/>
                      <a:pt x="1605" y="2711"/>
                    </a:cubicBezTo>
                    <a:lnTo>
                      <a:pt x="160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22" name="Google Shape;18922;p19"/>
              <p:cNvSpPr/>
              <p:nvPr/>
            </p:nvSpPr>
            <p:spPr>
              <a:xfrm rot="-5400000">
                <a:off x="513800" y="40795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725" y="1"/>
                    </a:moveTo>
                    <a:cubicBezTo>
                      <a:pt x="276" y="1"/>
                      <a:pt x="0" y="484"/>
                      <a:pt x="225" y="864"/>
                    </a:cubicBezTo>
                    <a:lnTo>
                      <a:pt x="1450" y="2969"/>
                    </a:lnTo>
                    <a:lnTo>
                      <a:pt x="1623" y="3280"/>
                    </a:lnTo>
                    <a:lnTo>
                      <a:pt x="1623" y="588"/>
                    </a:lnTo>
                    <a:cubicBezTo>
                      <a:pt x="1623" y="260"/>
                      <a:pt x="1346" y="1"/>
                      <a:pt x="10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23" name="Google Shape;18923;p19"/>
              <p:cNvSpPr/>
              <p:nvPr/>
            </p:nvSpPr>
            <p:spPr>
              <a:xfrm rot="-5400000">
                <a:off x="620638" y="4032763"/>
                <a:ext cx="400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3281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42" y="3280"/>
                      <a:pt x="570" y="3280"/>
                    </a:cubicBezTo>
                    <a:lnTo>
                      <a:pt x="881" y="3280"/>
                    </a:lnTo>
                    <a:cubicBezTo>
                      <a:pt x="889" y="3281"/>
                      <a:pt x="896" y="3281"/>
                      <a:pt x="904" y="3281"/>
                    </a:cubicBezTo>
                    <a:cubicBezTo>
                      <a:pt x="1339" y="3281"/>
                      <a:pt x="1602" y="2807"/>
                      <a:pt x="1381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24" name="Google Shape;18924;p19"/>
              <p:cNvSpPr/>
              <p:nvPr/>
            </p:nvSpPr>
            <p:spPr>
              <a:xfrm rot="-5400000">
                <a:off x="564963" y="4023188"/>
                <a:ext cx="872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1437" extrusionOk="0">
                    <a:moveTo>
                      <a:pt x="1" y="0"/>
                    </a:moveTo>
                    <a:lnTo>
                      <a:pt x="2331" y="1364"/>
                    </a:lnTo>
                    <a:cubicBezTo>
                      <a:pt x="2418" y="1413"/>
                      <a:pt x="2515" y="1436"/>
                      <a:pt x="2610" y="1436"/>
                    </a:cubicBezTo>
                    <a:cubicBezTo>
                      <a:pt x="2816" y="1436"/>
                      <a:pt x="3019" y="1328"/>
                      <a:pt x="3125" y="1140"/>
                    </a:cubicBezTo>
                    <a:lnTo>
                      <a:pt x="3280" y="863"/>
                    </a:lnTo>
                    <a:cubicBezTo>
                      <a:pt x="3487" y="484"/>
                      <a:pt x="3211" y="18"/>
                      <a:pt x="27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25" name="Google Shape;18925;p19"/>
              <p:cNvSpPr/>
              <p:nvPr/>
            </p:nvSpPr>
            <p:spPr>
              <a:xfrm rot="-5400000">
                <a:off x="596313" y="4020763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02" y="2589"/>
                      <a:pt x="1697" y="2684"/>
                      <a:pt x="1893" y="2684"/>
                    </a:cubicBezTo>
                    <a:cubicBezTo>
                      <a:pt x="2089" y="2684"/>
                      <a:pt x="2288" y="2589"/>
                      <a:pt x="2400" y="2399"/>
                    </a:cubicBezTo>
                    <a:lnTo>
                      <a:pt x="2555" y="2140"/>
                    </a:lnTo>
                    <a:cubicBezTo>
                      <a:pt x="2711" y="1864"/>
                      <a:pt x="2607" y="1502"/>
                      <a:pt x="2331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26" name="Google Shape;18926;p19"/>
              <p:cNvSpPr/>
              <p:nvPr/>
            </p:nvSpPr>
            <p:spPr>
              <a:xfrm rot="-5400000">
                <a:off x="564763" y="4135588"/>
                <a:ext cx="876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7" extrusionOk="0">
                    <a:moveTo>
                      <a:pt x="725" y="0"/>
                    </a:moveTo>
                    <a:cubicBezTo>
                      <a:pt x="276" y="18"/>
                      <a:pt x="0" y="484"/>
                      <a:pt x="225" y="863"/>
                    </a:cubicBezTo>
                    <a:lnTo>
                      <a:pt x="380" y="1140"/>
                    </a:lnTo>
                    <a:cubicBezTo>
                      <a:pt x="486" y="1328"/>
                      <a:pt x="681" y="1436"/>
                      <a:pt x="887" y="1436"/>
                    </a:cubicBezTo>
                    <a:cubicBezTo>
                      <a:pt x="983" y="1436"/>
                      <a:pt x="1081" y="1413"/>
                      <a:pt x="1174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27" name="Google Shape;18927;p19"/>
              <p:cNvSpPr/>
              <p:nvPr/>
            </p:nvSpPr>
            <p:spPr>
              <a:xfrm rot="-5400000">
                <a:off x="596263" y="4106688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8" y="0"/>
                    </a:moveTo>
                    <a:lnTo>
                      <a:pt x="381" y="1346"/>
                    </a:lnTo>
                    <a:cubicBezTo>
                      <a:pt x="105" y="1502"/>
                      <a:pt x="1" y="1864"/>
                      <a:pt x="156" y="2140"/>
                    </a:cubicBezTo>
                    <a:lnTo>
                      <a:pt x="312" y="2399"/>
                    </a:lnTo>
                    <a:cubicBezTo>
                      <a:pt x="424" y="2598"/>
                      <a:pt x="622" y="2697"/>
                      <a:pt x="821" y="2697"/>
                    </a:cubicBezTo>
                    <a:cubicBezTo>
                      <a:pt x="1019" y="2697"/>
                      <a:pt x="1218" y="2598"/>
                      <a:pt x="1330" y="2399"/>
                    </a:cubicBez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28" name="Google Shape;18928;p19"/>
              <p:cNvSpPr/>
              <p:nvPr/>
            </p:nvSpPr>
            <p:spPr>
              <a:xfrm rot="-5400000">
                <a:off x="513800" y="40329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587" y="1"/>
                    </a:moveTo>
                    <a:cubicBezTo>
                      <a:pt x="276" y="1"/>
                      <a:pt x="18" y="260"/>
                      <a:pt x="0" y="588"/>
                    </a:cubicBezTo>
                    <a:lnTo>
                      <a:pt x="0" y="3280"/>
                    </a:lnTo>
                    <a:lnTo>
                      <a:pt x="173" y="2987"/>
                    </a:lnTo>
                    <a:lnTo>
                      <a:pt x="1398" y="864"/>
                    </a:lnTo>
                    <a:cubicBezTo>
                      <a:pt x="1623" y="484"/>
                      <a:pt x="1346" y="1"/>
                      <a:pt x="8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29" name="Google Shape;18929;p19"/>
              <p:cNvSpPr/>
              <p:nvPr/>
            </p:nvSpPr>
            <p:spPr>
              <a:xfrm rot="-5400000">
                <a:off x="522750" y="4023350"/>
                <a:ext cx="87200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1424" extrusionOk="0">
                    <a:moveTo>
                      <a:pt x="2625" y="1"/>
                    </a:moveTo>
                    <a:cubicBezTo>
                      <a:pt x="2525" y="1"/>
                      <a:pt x="2423" y="26"/>
                      <a:pt x="2331" y="77"/>
                    </a:cubicBezTo>
                    <a:lnTo>
                      <a:pt x="450" y="1165"/>
                    </a:lnTo>
                    <a:lnTo>
                      <a:pt x="1" y="1424"/>
                    </a:lnTo>
                    <a:lnTo>
                      <a:pt x="2780" y="1424"/>
                    </a:lnTo>
                    <a:cubicBezTo>
                      <a:pt x="3211" y="1424"/>
                      <a:pt x="3487" y="940"/>
                      <a:pt x="3280" y="561"/>
                    </a:cubicBezTo>
                    <a:lnTo>
                      <a:pt x="3125" y="284"/>
                    </a:lnTo>
                    <a:cubicBezTo>
                      <a:pt x="3021" y="100"/>
                      <a:pt x="2826" y="1"/>
                      <a:pt x="26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30" name="Google Shape;18930;p19"/>
              <p:cNvSpPr/>
              <p:nvPr/>
            </p:nvSpPr>
            <p:spPr>
              <a:xfrm rot="-5400000">
                <a:off x="510938" y="4020588"/>
                <a:ext cx="67775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8" extrusionOk="0">
                    <a:moveTo>
                      <a:pt x="1899" y="0"/>
                    </a:moveTo>
                    <a:cubicBezTo>
                      <a:pt x="1705" y="0"/>
                      <a:pt x="1511" y="100"/>
                      <a:pt x="1399" y="298"/>
                    </a:cubicBezTo>
                    <a:lnTo>
                      <a:pt x="173" y="2404"/>
                    </a:lnTo>
                    <a:lnTo>
                      <a:pt x="1" y="2697"/>
                    </a:lnTo>
                    <a:lnTo>
                      <a:pt x="450" y="2438"/>
                    </a:lnTo>
                    <a:lnTo>
                      <a:pt x="2331" y="1351"/>
                    </a:lnTo>
                    <a:cubicBezTo>
                      <a:pt x="2624" y="1196"/>
                      <a:pt x="2711" y="833"/>
                      <a:pt x="2555" y="557"/>
                    </a:cubicBezTo>
                    <a:lnTo>
                      <a:pt x="2400" y="298"/>
                    </a:lnTo>
                    <a:cubicBezTo>
                      <a:pt x="2288" y="100"/>
                      <a:pt x="2094" y="0"/>
                      <a:pt x="18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31" name="Google Shape;18931;p19"/>
              <p:cNvSpPr/>
              <p:nvPr/>
            </p:nvSpPr>
            <p:spPr>
              <a:xfrm rot="-5400000">
                <a:off x="522450" y="4135650"/>
                <a:ext cx="87600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2" extrusionOk="0">
                    <a:moveTo>
                      <a:pt x="872" y="1"/>
                    </a:moveTo>
                    <a:cubicBezTo>
                      <a:pt x="671" y="1"/>
                      <a:pt x="483" y="108"/>
                      <a:pt x="380" y="292"/>
                    </a:cubicBezTo>
                    <a:lnTo>
                      <a:pt x="225" y="569"/>
                    </a:lnTo>
                    <a:cubicBezTo>
                      <a:pt x="0" y="948"/>
                      <a:pt x="276" y="1432"/>
                      <a:pt x="725" y="1432"/>
                    </a:cubicBezTo>
                    <a:lnTo>
                      <a:pt x="3504" y="1432"/>
                    </a:lnTo>
                    <a:lnTo>
                      <a:pt x="2089" y="603"/>
                    </a:lnTo>
                    <a:lnTo>
                      <a:pt x="1174" y="85"/>
                    </a:lnTo>
                    <a:cubicBezTo>
                      <a:pt x="1076" y="28"/>
                      <a:pt x="972" y="1"/>
                      <a:pt x="87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32" name="Google Shape;18932;p19"/>
              <p:cNvSpPr/>
              <p:nvPr/>
            </p:nvSpPr>
            <p:spPr>
              <a:xfrm rot="-5400000">
                <a:off x="545725" y="4067475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1" y="1536"/>
                      <a:pt x="898" y="2434"/>
                    </a:cubicBezTo>
                    <a:cubicBezTo>
                      <a:pt x="1190" y="2732"/>
                      <a:pt x="1552" y="2865"/>
                      <a:pt x="1907" y="2865"/>
                    </a:cubicBezTo>
                    <a:cubicBezTo>
                      <a:pt x="2643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8933" name="Google Shape;18933;p19"/>
              <p:cNvGrpSpPr/>
              <p:nvPr/>
            </p:nvGrpSpPr>
            <p:grpSpPr>
              <a:xfrm>
                <a:off x="493075" y="2283250"/>
                <a:ext cx="189025" cy="199800"/>
                <a:chOff x="4401800" y="1244325"/>
                <a:chExt cx="189025" cy="199800"/>
              </a:xfrm>
            </p:grpSpPr>
            <p:sp>
              <p:nvSpPr>
                <p:cNvPr id="18934" name="Google Shape;18934;p19"/>
                <p:cNvSpPr/>
                <p:nvPr/>
              </p:nvSpPr>
              <p:spPr>
                <a:xfrm rot="-5400000">
                  <a:off x="4419613" y="1353588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20" y="0"/>
                      </a:moveTo>
                      <a:cubicBezTo>
                        <a:pt x="622" y="0"/>
                        <a:pt x="423" y="95"/>
                        <a:pt x="311" y="285"/>
                      </a:cubicBezTo>
                      <a:lnTo>
                        <a:pt x="156" y="561"/>
                      </a:lnTo>
                      <a:cubicBezTo>
                        <a:pt x="0" y="837"/>
                        <a:pt x="104" y="1182"/>
                        <a:pt x="380" y="1338"/>
                      </a:cubicBezTo>
                      <a:lnTo>
                        <a:pt x="1295" y="1873"/>
                      </a:lnTo>
                      <a:lnTo>
                        <a:pt x="2710" y="2701"/>
                      </a:lnTo>
                      <a:lnTo>
                        <a:pt x="2710" y="2701"/>
                      </a:lnTo>
                      <a:lnTo>
                        <a:pt x="2537" y="2408"/>
                      </a:lnTo>
                      <a:lnTo>
                        <a:pt x="1329" y="285"/>
                      </a:lnTo>
                      <a:cubicBezTo>
                        <a:pt x="1217" y="95"/>
                        <a:pt x="1019" y="0"/>
                        <a:pt x="82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35" name="Google Shape;18935;p19"/>
                <p:cNvSpPr/>
                <p:nvPr/>
              </p:nvSpPr>
              <p:spPr>
                <a:xfrm rot="-5400000">
                  <a:off x="4529100" y="13267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1623" y="1"/>
                      </a:moveTo>
                      <a:lnTo>
                        <a:pt x="225" y="2417"/>
                      </a:lnTo>
                      <a:cubicBezTo>
                        <a:pt x="0" y="2797"/>
                        <a:pt x="276" y="3280"/>
                        <a:pt x="725" y="3280"/>
                      </a:cubicBezTo>
                      <a:lnTo>
                        <a:pt x="1036" y="3280"/>
                      </a:lnTo>
                      <a:cubicBezTo>
                        <a:pt x="1346" y="3280"/>
                        <a:pt x="1623" y="3021"/>
                        <a:pt x="1623" y="2693"/>
                      </a:cubicBezTo>
                      <a:lnTo>
                        <a:pt x="162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36" name="Google Shape;18936;p19"/>
                <p:cNvSpPr/>
                <p:nvPr/>
              </p:nvSpPr>
              <p:spPr>
                <a:xfrm rot="-5400000">
                  <a:off x="4422525" y="13267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725" y="1"/>
                      </a:moveTo>
                      <a:cubicBezTo>
                        <a:pt x="276" y="1"/>
                        <a:pt x="0" y="484"/>
                        <a:pt x="225" y="864"/>
                      </a:cubicBezTo>
                      <a:lnTo>
                        <a:pt x="1450" y="2969"/>
                      </a:lnTo>
                      <a:lnTo>
                        <a:pt x="1623" y="3280"/>
                      </a:lnTo>
                      <a:lnTo>
                        <a:pt x="1623" y="588"/>
                      </a:lnTo>
                      <a:cubicBezTo>
                        <a:pt x="1623" y="260"/>
                        <a:pt x="1346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37" name="Google Shape;18937;p19"/>
                <p:cNvSpPr/>
                <p:nvPr/>
              </p:nvSpPr>
              <p:spPr>
                <a:xfrm rot="-5400000">
                  <a:off x="4529313" y="1279488"/>
                  <a:ext cx="40575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98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59" y="3298"/>
                        <a:pt x="587" y="3298"/>
                      </a:cubicBezTo>
                      <a:lnTo>
                        <a:pt x="898" y="3298"/>
                      </a:lnTo>
                      <a:cubicBezTo>
                        <a:pt x="1330" y="3298"/>
                        <a:pt x="1623" y="2814"/>
                        <a:pt x="1399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38" name="Google Shape;18938;p19"/>
                <p:cNvSpPr/>
                <p:nvPr/>
              </p:nvSpPr>
              <p:spPr>
                <a:xfrm rot="-5400000">
                  <a:off x="4473475" y="1270175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1" y="0"/>
                      </a:moveTo>
                      <a:lnTo>
                        <a:pt x="2348" y="1364"/>
                      </a:lnTo>
                      <a:cubicBezTo>
                        <a:pt x="2436" y="1413"/>
                        <a:pt x="2530" y="1436"/>
                        <a:pt x="2623" y="1436"/>
                      </a:cubicBezTo>
                      <a:cubicBezTo>
                        <a:pt x="2824" y="1436"/>
                        <a:pt x="3019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505" y="484"/>
                        <a:pt x="3229" y="18"/>
                        <a:pt x="278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39" name="Google Shape;18939;p19"/>
                <p:cNvSpPr/>
                <p:nvPr/>
              </p:nvSpPr>
              <p:spPr>
                <a:xfrm rot="-5400000">
                  <a:off x="4505038" y="12679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11" y="2589"/>
                        <a:pt x="1705" y="2684"/>
                        <a:pt x="1899" y="2684"/>
                      </a:cubicBezTo>
                      <a:cubicBezTo>
                        <a:pt x="2094" y="2684"/>
                        <a:pt x="2288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1" y="1847"/>
                        <a:pt x="2607" y="1502"/>
                        <a:pt x="2348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40" name="Google Shape;18940;p19"/>
                <p:cNvSpPr/>
                <p:nvPr/>
              </p:nvSpPr>
              <p:spPr>
                <a:xfrm rot="-5400000">
                  <a:off x="4473475" y="138235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08" y="0"/>
                      </a:moveTo>
                      <a:cubicBezTo>
                        <a:pt x="277" y="18"/>
                        <a:pt x="1" y="484"/>
                        <a:pt x="208" y="863"/>
                      </a:cubicBezTo>
                      <a:lnTo>
                        <a:pt x="363" y="1140"/>
                      </a:lnTo>
                      <a:cubicBezTo>
                        <a:pt x="469" y="1328"/>
                        <a:pt x="672" y="1436"/>
                        <a:pt x="878" y="1436"/>
                      </a:cubicBezTo>
                      <a:cubicBezTo>
                        <a:pt x="973" y="1436"/>
                        <a:pt x="1069" y="1413"/>
                        <a:pt x="1157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41" name="Google Shape;18941;p19"/>
                <p:cNvSpPr/>
                <p:nvPr/>
              </p:nvSpPr>
              <p:spPr>
                <a:xfrm rot="-5400000">
                  <a:off x="4505200" y="1353650"/>
                  <a:ext cx="67775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7" extrusionOk="0">
                      <a:moveTo>
                        <a:pt x="2710" y="0"/>
                      </a:moveTo>
                      <a:lnTo>
                        <a:pt x="380" y="1346"/>
                      </a:lnTo>
                      <a:cubicBezTo>
                        <a:pt x="104" y="1502"/>
                        <a:pt x="0" y="1864"/>
                        <a:pt x="173" y="2140"/>
                      </a:cubicBezTo>
                      <a:lnTo>
                        <a:pt x="311" y="2399"/>
                      </a:lnTo>
                      <a:cubicBezTo>
                        <a:pt x="423" y="2598"/>
                        <a:pt x="622" y="2697"/>
                        <a:pt x="820" y="2697"/>
                      </a:cubicBezTo>
                      <a:cubicBezTo>
                        <a:pt x="1019" y="2697"/>
                        <a:pt x="1217" y="2598"/>
                        <a:pt x="1329" y="2399"/>
                      </a:cubicBezTo>
                      <a:lnTo>
                        <a:pt x="271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42" name="Google Shape;18942;p19"/>
                <p:cNvSpPr/>
                <p:nvPr/>
              </p:nvSpPr>
              <p:spPr>
                <a:xfrm rot="-5400000">
                  <a:off x="4422738" y="127991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87" y="1"/>
                      </a:moveTo>
                      <a:cubicBezTo>
                        <a:pt x="259" y="1"/>
                        <a:pt x="1" y="260"/>
                        <a:pt x="1" y="588"/>
                      </a:cubicBezTo>
                      <a:lnTo>
                        <a:pt x="1" y="3280"/>
                      </a:lnTo>
                      <a:lnTo>
                        <a:pt x="173" y="2987"/>
                      </a:lnTo>
                      <a:lnTo>
                        <a:pt x="1399" y="864"/>
                      </a:lnTo>
                      <a:cubicBezTo>
                        <a:pt x="1606" y="484"/>
                        <a:pt x="1330" y="1"/>
                        <a:pt x="89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43" name="Google Shape;18943;p19"/>
                <p:cNvSpPr/>
                <p:nvPr/>
              </p:nvSpPr>
              <p:spPr>
                <a:xfrm rot="-5400000">
                  <a:off x="4431263" y="1270338"/>
                  <a:ext cx="87625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24" extrusionOk="0">
                      <a:moveTo>
                        <a:pt x="2633" y="1"/>
                      </a:moveTo>
                      <a:cubicBezTo>
                        <a:pt x="2532" y="1"/>
                        <a:pt x="2429" y="26"/>
                        <a:pt x="2331" y="77"/>
                      </a:cubicBezTo>
                      <a:lnTo>
                        <a:pt x="450" y="1165"/>
                      </a:lnTo>
                      <a:lnTo>
                        <a:pt x="1" y="1424"/>
                      </a:lnTo>
                      <a:lnTo>
                        <a:pt x="2780" y="1424"/>
                      </a:lnTo>
                      <a:cubicBezTo>
                        <a:pt x="3229" y="1424"/>
                        <a:pt x="3505" y="940"/>
                        <a:pt x="3280" y="561"/>
                      </a:cubicBezTo>
                      <a:lnTo>
                        <a:pt x="3125" y="284"/>
                      </a:lnTo>
                      <a:cubicBezTo>
                        <a:pt x="3021" y="100"/>
                        <a:pt x="2833" y="1"/>
                        <a:pt x="26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44" name="Google Shape;18944;p19"/>
                <p:cNvSpPr/>
                <p:nvPr/>
              </p:nvSpPr>
              <p:spPr>
                <a:xfrm rot="-5400000">
                  <a:off x="4419675" y="1267350"/>
                  <a:ext cx="67750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98" extrusionOk="0">
                      <a:moveTo>
                        <a:pt x="1890" y="0"/>
                      </a:moveTo>
                      <a:cubicBezTo>
                        <a:pt x="1692" y="0"/>
                        <a:pt x="1493" y="100"/>
                        <a:pt x="1381" y="298"/>
                      </a:cubicBezTo>
                      <a:lnTo>
                        <a:pt x="173" y="2404"/>
                      </a:lnTo>
                      <a:lnTo>
                        <a:pt x="0" y="2697"/>
                      </a:lnTo>
                      <a:lnTo>
                        <a:pt x="449" y="2438"/>
                      </a:lnTo>
                      <a:lnTo>
                        <a:pt x="2330" y="1351"/>
                      </a:lnTo>
                      <a:cubicBezTo>
                        <a:pt x="2606" y="1196"/>
                        <a:pt x="2710" y="833"/>
                        <a:pt x="2555" y="557"/>
                      </a:cubicBezTo>
                      <a:lnTo>
                        <a:pt x="2399" y="298"/>
                      </a:lnTo>
                      <a:cubicBezTo>
                        <a:pt x="2287" y="100"/>
                        <a:pt x="2089" y="0"/>
                        <a:pt x="18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45" name="Google Shape;18945;p19"/>
                <p:cNvSpPr/>
                <p:nvPr/>
              </p:nvSpPr>
              <p:spPr>
                <a:xfrm rot="-5400000">
                  <a:off x="4431163" y="138241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63" y="1"/>
                      </a:moveTo>
                      <a:cubicBezTo>
                        <a:pt x="662" y="1"/>
                        <a:pt x="467" y="108"/>
                        <a:pt x="363" y="292"/>
                      </a:cubicBezTo>
                      <a:lnTo>
                        <a:pt x="208" y="569"/>
                      </a:lnTo>
                      <a:cubicBezTo>
                        <a:pt x="1" y="948"/>
                        <a:pt x="277" y="1432"/>
                        <a:pt x="708" y="1432"/>
                      </a:cubicBezTo>
                      <a:lnTo>
                        <a:pt x="3504" y="1432"/>
                      </a:lnTo>
                      <a:lnTo>
                        <a:pt x="2072" y="603"/>
                      </a:lnTo>
                      <a:lnTo>
                        <a:pt x="1157" y="85"/>
                      </a:lnTo>
                      <a:cubicBezTo>
                        <a:pt x="1065" y="28"/>
                        <a:pt x="963" y="1"/>
                        <a:pt x="8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46" name="Google Shape;18946;p19"/>
                <p:cNvSpPr/>
                <p:nvPr/>
              </p:nvSpPr>
              <p:spPr>
                <a:xfrm rot="-5400000">
                  <a:off x="4454450" y="13146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1" y="1536"/>
                        <a:pt x="898" y="2434"/>
                      </a:cubicBezTo>
                      <a:cubicBezTo>
                        <a:pt x="1196" y="2732"/>
                        <a:pt x="1560" y="2865"/>
                        <a:pt x="1915" y="2865"/>
                      </a:cubicBezTo>
                      <a:cubicBezTo>
                        <a:pt x="2651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8947" name="Google Shape;18947;p19"/>
              <p:cNvSpPr/>
              <p:nvPr/>
            </p:nvSpPr>
            <p:spPr>
              <a:xfrm rot="-5400000">
                <a:off x="631363" y="2800388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2" y="381"/>
                    </a:lnTo>
                    <a:cubicBezTo>
                      <a:pt x="1" y="709"/>
                      <a:pt x="243" y="1244"/>
                      <a:pt x="691" y="1244"/>
                    </a:cubicBezTo>
                    <a:cubicBezTo>
                      <a:pt x="1140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48" name="Google Shape;18948;p19"/>
              <p:cNvSpPr/>
              <p:nvPr/>
            </p:nvSpPr>
            <p:spPr>
              <a:xfrm rot="-5400000">
                <a:off x="631375" y="337167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0" y="709"/>
                      <a:pt x="242" y="1244"/>
                      <a:pt x="691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49" name="Google Shape;18949;p19"/>
              <p:cNvSpPr/>
              <p:nvPr/>
            </p:nvSpPr>
            <p:spPr>
              <a:xfrm rot="-5400000">
                <a:off x="631363" y="3942963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74" y="1"/>
                    </a:moveTo>
                    <a:lnTo>
                      <a:pt x="311" y="381"/>
                    </a:lnTo>
                    <a:cubicBezTo>
                      <a:pt x="1" y="709"/>
                      <a:pt x="225" y="1244"/>
                      <a:pt x="674" y="1244"/>
                    </a:cubicBezTo>
                    <a:cubicBezTo>
                      <a:pt x="1123" y="1244"/>
                      <a:pt x="1364" y="709"/>
                      <a:pt x="1053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50" name="Google Shape;18950;p19"/>
              <p:cNvSpPr/>
              <p:nvPr/>
            </p:nvSpPr>
            <p:spPr>
              <a:xfrm rot="-5400000">
                <a:off x="631575" y="2228875"/>
                <a:ext cx="337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244" extrusionOk="0">
                    <a:moveTo>
                      <a:pt x="674" y="1"/>
                    </a:moveTo>
                    <a:lnTo>
                      <a:pt x="294" y="381"/>
                    </a:lnTo>
                    <a:cubicBezTo>
                      <a:pt x="1" y="709"/>
                      <a:pt x="225" y="1244"/>
                      <a:pt x="674" y="1244"/>
                    </a:cubicBezTo>
                    <a:cubicBezTo>
                      <a:pt x="1123" y="1244"/>
                      <a:pt x="1347" y="709"/>
                      <a:pt x="1037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51" name="Google Shape;18951;p19"/>
              <p:cNvSpPr/>
              <p:nvPr/>
            </p:nvSpPr>
            <p:spPr>
              <a:xfrm rot="-5400000">
                <a:off x="631363" y="2506538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1" y="709"/>
                      <a:pt x="242" y="1244"/>
                      <a:pt x="691" y="1244"/>
                    </a:cubicBezTo>
                    <a:cubicBezTo>
                      <a:pt x="1140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52" name="Google Shape;18952;p19"/>
              <p:cNvSpPr/>
              <p:nvPr/>
            </p:nvSpPr>
            <p:spPr>
              <a:xfrm rot="-5400000">
                <a:off x="631375" y="307782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73" y="1"/>
                    </a:moveTo>
                    <a:lnTo>
                      <a:pt x="311" y="381"/>
                    </a:lnTo>
                    <a:cubicBezTo>
                      <a:pt x="0" y="709"/>
                      <a:pt x="242" y="1244"/>
                      <a:pt x="673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7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53" name="Google Shape;18953;p19"/>
              <p:cNvSpPr/>
              <p:nvPr/>
            </p:nvSpPr>
            <p:spPr>
              <a:xfrm rot="-5400000">
                <a:off x="631375" y="364912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74" y="1"/>
                    </a:moveTo>
                    <a:lnTo>
                      <a:pt x="311" y="381"/>
                    </a:lnTo>
                    <a:cubicBezTo>
                      <a:pt x="0" y="709"/>
                      <a:pt x="225" y="1244"/>
                      <a:pt x="674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54" name="Google Shape;18954;p19"/>
              <p:cNvSpPr/>
              <p:nvPr/>
            </p:nvSpPr>
            <p:spPr>
              <a:xfrm rot="-5400000">
                <a:off x="631363" y="4220413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1" y="709"/>
                      <a:pt x="242" y="1244"/>
                      <a:pt x="691" y="1244"/>
                    </a:cubicBezTo>
                    <a:cubicBezTo>
                      <a:pt x="1123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955" name="Google Shape;18955;p19"/>
            <p:cNvSpPr/>
            <p:nvPr/>
          </p:nvSpPr>
          <p:spPr>
            <a:xfrm>
              <a:off x="8160750" y="450425"/>
              <a:ext cx="511671" cy="27200"/>
            </a:xfrm>
            <a:custGeom>
              <a:avLst/>
              <a:gdLst/>
              <a:ahLst/>
              <a:cxnLst/>
              <a:rect l="l" t="t" r="r" b="b"/>
              <a:pathLst>
                <a:path w="101522" h="1088" extrusionOk="0">
                  <a:moveTo>
                    <a:pt x="1" y="0"/>
                  </a:moveTo>
                  <a:lnTo>
                    <a:pt x="1" y="1088"/>
                  </a:lnTo>
                  <a:lnTo>
                    <a:pt x="101521" y="1088"/>
                  </a:lnTo>
                  <a:lnTo>
                    <a:pt x="1015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6" name="Google Shape;18956;p19"/>
            <p:cNvSpPr/>
            <p:nvPr/>
          </p:nvSpPr>
          <p:spPr>
            <a:xfrm>
              <a:off x="8160750" y="374925"/>
              <a:ext cx="511671" cy="14675"/>
            </a:xfrm>
            <a:custGeom>
              <a:avLst/>
              <a:gdLst/>
              <a:ahLst/>
              <a:cxnLst/>
              <a:rect l="l" t="t" r="r" b="b"/>
              <a:pathLst>
                <a:path w="101522" h="587" extrusionOk="0">
                  <a:moveTo>
                    <a:pt x="1" y="0"/>
                  </a:moveTo>
                  <a:lnTo>
                    <a:pt x="1" y="587"/>
                  </a:lnTo>
                  <a:lnTo>
                    <a:pt x="101521" y="587"/>
                  </a:lnTo>
                  <a:lnTo>
                    <a:pt x="1015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7" name="Google Shape;18957;p19"/>
            <p:cNvSpPr/>
            <p:nvPr/>
          </p:nvSpPr>
          <p:spPr>
            <a:xfrm>
              <a:off x="8186650" y="135875"/>
              <a:ext cx="200650" cy="200650"/>
            </a:xfrm>
            <a:custGeom>
              <a:avLst/>
              <a:gdLst/>
              <a:ahLst/>
              <a:cxnLst/>
              <a:rect l="l" t="t" r="r" b="b"/>
              <a:pathLst>
                <a:path w="8026" h="8026" extrusionOk="0">
                  <a:moveTo>
                    <a:pt x="7560" y="466"/>
                  </a:moveTo>
                  <a:lnTo>
                    <a:pt x="7560" y="7560"/>
                  </a:lnTo>
                  <a:lnTo>
                    <a:pt x="483" y="7560"/>
                  </a:lnTo>
                  <a:lnTo>
                    <a:pt x="466" y="466"/>
                  </a:lnTo>
                  <a:close/>
                  <a:moveTo>
                    <a:pt x="0" y="0"/>
                  </a:moveTo>
                  <a:lnTo>
                    <a:pt x="0" y="8026"/>
                  </a:lnTo>
                  <a:lnTo>
                    <a:pt x="8026" y="8026"/>
                  </a:lnTo>
                  <a:lnTo>
                    <a:pt x="80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8" name="Google Shape;18958;p19"/>
            <p:cNvSpPr/>
            <p:nvPr/>
          </p:nvSpPr>
          <p:spPr>
            <a:xfrm>
              <a:off x="8222875" y="172325"/>
              <a:ext cx="56550" cy="56325"/>
            </a:xfrm>
            <a:custGeom>
              <a:avLst/>
              <a:gdLst/>
              <a:ahLst/>
              <a:cxnLst/>
              <a:rect l="l" t="t" r="r" b="b"/>
              <a:pathLst>
                <a:path w="2262" h="2253" extrusionOk="0">
                  <a:moveTo>
                    <a:pt x="683" y="1"/>
                  </a:moveTo>
                  <a:cubicBezTo>
                    <a:pt x="519" y="1"/>
                    <a:pt x="355" y="78"/>
                    <a:pt x="260" y="234"/>
                  </a:cubicBezTo>
                  <a:lnTo>
                    <a:pt x="139" y="458"/>
                  </a:lnTo>
                  <a:cubicBezTo>
                    <a:pt x="1" y="682"/>
                    <a:pt x="70" y="993"/>
                    <a:pt x="312" y="1114"/>
                  </a:cubicBezTo>
                  <a:lnTo>
                    <a:pt x="1071" y="1563"/>
                  </a:lnTo>
                  <a:lnTo>
                    <a:pt x="2262" y="2253"/>
                  </a:lnTo>
                  <a:lnTo>
                    <a:pt x="2124" y="2011"/>
                  </a:lnTo>
                  <a:lnTo>
                    <a:pt x="1106" y="234"/>
                  </a:lnTo>
                  <a:cubicBezTo>
                    <a:pt x="1011" y="78"/>
                    <a:pt x="847" y="1"/>
                    <a:pt x="6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9" name="Google Shape;18959;p19"/>
            <p:cNvSpPr/>
            <p:nvPr/>
          </p:nvSpPr>
          <p:spPr>
            <a:xfrm>
              <a:off x="8250500" y="246750"/>
              <a:ext cx="34125" cy="68650"/>
            </a:xfrm>
            <a:custGeom>
              <a:avLst/>
              <a:gdLst/>
              <a:ahLst/>
              <a:cxnLst/>
              <a:rect l="l" t="t" r="r" b="b"/>
              <a:pathLst>
                <a:path w="1365" h="2746" extrusionOk="0">
                  <a:moveTo>
                    <a:pt x="1347" y="1"/>
                  </a:moveTo>
                  <a:lnTo>
                    <a:pt x="190" y="2020"/>
                  </a:lnTo>
                  <a:cubicBezTo>
                    <a:pt x="1" y="2331"/>
                    <a:pt x="242" y="2745"/>
                    <a:pt x="622" y="2745"/>
                  </a:cubicBezTo>
                  <a:lnTo>
                    <a:pt x="881" y="2745"/>
                  </a:lnTo>
                  <a:cubicBezTo>
                    <a:pt x="1140" y="2745"/>
                    <a:pt x="1364" y="2521"/>
                    <a:pt x="1364" y="2262"/>
                  </a:cubicBezTo>
                  <a:lnTo>
                    <a:pt x="134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0" name="Google Shape;18960;p19"/>
            <p:cNvSpPr/>
            <p:nvPr/>
          </p:nvSpPr>
          <p:spPr>
            <a:xfrm>
              <a:off x="8250600" y="157425"/>
              <a:ext cx="33575" cy="68650"/>
            </a:xfrm>
            <a:custGeom>
              <a:avLst/>
              <a:gdLst/>
              <a:ahLst/>
              <a:cxnLst/>
              <a:rect l="l" t="t" r="r" b="b"/>
              <a:pathLst>
                <a:path w="1343" h="2746" extrusionOk="0">
                  <a:moveTo>
                    <a:pt x="595" y="1"/>
                  </a:moveTo>
                  <a:cubicBezTo>
                    <a:pt x="229" y="1"/>
                    <a:pt x="0" y="405"/>
                    <a:pt x="186" y="726"/>
                  </a:cubicBezTo>
                  <a:lnTo>
                    <a:pt x="1205" y="2487"/>
                  </a:lnTo>
                  <a:lnTo>
                    <a:pt x="1343" y="2745"/>
                  </a:lnTo>
                  <a:lnTo>
                    <a:pt x="1343" y="484"/>
                  </a:lnTo>
                  <a:cubicBezTo>
                    <a:pt x="1343" y="225"/>
                    <a:pt x="1136" y="1"/>
                    <a:pt x="877" y="1"/>
                  </a:cubicBezTo>
                  <a:lnTo>
                    <a:pt x="618" y="1"/>
                  </a:lnTo>
                  <a:cubicBezTo>
                    <a:pt x="610" y="1"/>
                    <a:pt x="603" y="1"/>
                    <a:pt x="5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1" name="Google Shape;18961;p19"/>
            <p:cNvSpPr/>
            <p:nvPr/>
          </p:nvSpPr>
          <p:spPr>
            <a:xfrm>
              <a:off x="8289775" y="246750"/>
              <a:ext cx="33675" cy="68650"/>
            </a:xfrm>
            <a:custGeom>
              <a:avLst/>
              <a:gdLst/>
              <a:ahLst/>
              <a:cxnLst/>
              <a:rect l="l" t="t" r="r" b="b"/>
              <a:pathLst>
                <a:path w="1347" h="2746" extrusionOk="0">
                  <a:moveTo>
                    <a:pt x="0" y="1"/>
                  </a:moveTo>
                  <a:lnTo>
                    <a:pt x="0" y="2262"/>
                  </a:lnTo>
                  <a:cubicBezTo>
                    <a:pt x="0" y="2521"/>
                    <a:pt x="225" y="2745"/>
                    <a:pt x="483" y="2745"/>
                  </a:cubicBezTo>
                  <a:lnTo>
                    <a:pt x="742" y="2745"/>
                  </a:lnTo>
                  <a:cubicBezTo>
                    <a:pt x="1122" y="2745"/>
                    <a:pt x="1346" y="2331"/>
                    <a:pt x="1174" y="202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2" name="Google Shape;18962;p19"/>
            <p:cNvSpPr/>
            <p:nvPr/>
          </p:nvSpPr>
          <p:spPr>
            <a:xfrm>
              <a:off x="8297525" y="239000"/>
              <a:ext cx="73375" cy="29950"/>
            </a:xfrm>
            <a:custGeom>
              <a:avLst/>
              <a:gdLst/>
              <a:ahLst/>
              <a:cxnLst/>
              <a:rect l="l" t="t" r="r" b="b"/>
              <a:pathLst>
                <a:path w="2935" h="1198" extrusionOk="0">
                  <a:moveTo>
                    <a:pt x="1" y="0"/>
                  </a:moveTo>
                  <a:lnTo>
                    <a:pt x="1951" y="1139"/>
                  </a:lnTo>
                  <a:cubicBezTo>
                    <a:pt x="2029" y="1178"/>
                    <a:pt x="2113" y="1198"/>
                    <a:pt x="2194" y="1198"/>
                  </a:cubicBezTo>
                  <a:cubicBezTo>
                    <a:pt x="2366" y="1198"/>
                    <a:pt x="2531" y="1113"/>
                    <a:pt x="2624" y="949"/>
                  </a:cubicBezTo>
                  <a:lnTo>
                    <a:pt x="2745" y="742"/>
                  </a:lnTo>
                  <a:cubicBezTo>
                    <a:pt x="2935" y="414"/>
                    <a:pt x="2693" y="17"/>
                    <a:pt x="2331" y="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3" name="Google Shape;18963;p19"/>
            <p:cNvSpPr/>
            <p:nvPr/>
          </p:nvSpPr>
          <p:spPr>
            <a:xfrm>
              <a:off x="8294525" y="243750"/>
              <a:ext cx="56975" cy="56650"/>
            </a:xfrm>
            <a:custGeom>
              <a:avLst/>
              <a:gdLst/>
              <a:ahLst/>
              <a:cxnLst/>
              <a:rect l="l" t="t" r="r" b="b"/>
              <a:pathLst>
                <a:path w="2279" h="2266" extrusionOk="0">
                  <a:moveTo>
                    <a:pt x="0" y="0"/>
                  </a:moveTo>
                  <a:lnTo>
                    <a:pt x="1174" y="2019"/>
                  </a:lnTo>
                  <a:cubicBezTo>
                    <a:pt x="1269" y="2183"/>
                    <a:pt x="1433" y="2265"/>
                    <a:pt x="1594" y="2265"/>
                  </a:cubicBezTo>
                  <a:cubicBezTo>
                    <a:pt x="1756" y="2265"/>
                    <a:pt x="1916" y="2183"/>
                    <a:pt x="2002" y="2019"/>
                  </a:cubicBezTo>
                  <a:lnTo>
                    <a:pt x="2140" y="1812"/>
                  </a:lnTo>
                  <a:cubicBezTo>
                    <a:pt x="2278" y="1571"/>
                    <a:pt x="2192" y="1260"/>
                    <a:pt x="1968" y="113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4" name="Google Shape;18964;p19"/>
            <p:cNvSpPr/>
            <p:nvPr/>
          </p:nvSpPr>
          <p:spPr>
            <a:xfrm>
              <a:off x="8203025" y="239000"/>
              <a:ext cx="73825" cy="29725"/>
            </a:xfrm>
            <a:custGeom>
              <a:avLst/>
              <a:gdLst/>
              <a:ahLst/>
              <a:cxnLst/>
              <a:rect l="l" t="t" r="r" b="b"/>
              <a:pathLst>
                <a:path w="2953" h="1189" extrusionOk="0">
                  <a:moveTo>
                    <a:pt x="622" y="0"/>
                  </a:moveTo>
                  <a:cubicBezTo>
                    <a:pt x="243" y="0"/>
                    <a:pt x="1" y="414"/>
                    <a:pt x="191" y="725"/>
                  </a:cubicBezTo>
                  <a:lnTo>
                    <a:pt x="329" y="949"/>
                  </a:lnTo>
                  <a:cubicBezTo>
                    <a:pt x="410" y="1100"/>
                    <a:pt x="577" y="1189"/>
                    <a:pt x="746" y="1189"/>
                  </a:cubicBezTo>
                  <a:cubicBezTo>
                    <a:pt x="828" y="1189"/>
                    <a:pt x="911" y="1167"/>
                    <a:pt x="985" y="1122"/>
                  </a:cubicBezTo>
                  <a:lnTo>
                    <a:pt x="29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5" name="Google Shape;18965;p19"/>
            <p:cNvSpPr/>
            <p:nvPr/>
          </p:nvSpPr>
          <p:spPr>
            <a:xfrm>
              <a:off x="8222875" y="243750"/>
              <a:ext cx="56550" cy="56325"/>
            </a:xfrm>
            <a:custGeom>
              <a:avLst/>
              <a:gdLst/>
              <a:ahLst/>
              <a:cxnLst/>
              <a:rect l="l" t="t" r="r" b="b"/>
              <a:pathLst>
                <a:path w="2262" h="2253" extrusionOk="0">
                  <a:moveTo>
                    <a:pt x="2262" y="0"/>
                  </a:moveTo>
                  <a:lnTo>
                    <a:pt x="312" y="1139"/>
                  </a:lnTo>
                  <a:cubicBezTo>
                    <a:pt x="70" y="1260"/>
                    <a:pt x="1" y="1571"/>
                    <a:pt x="139" y="1795"/>
                  </a:cubicBezTo>
                  <a:lnTo>
                    <a:pt x="260" y="2019"/>
                  </a:lnTo>
                  <a:cubicBezTo>
                    <a:pt x="355" y="2175"/>
                    <a:pt x="519" y="2252"/>
                    <a:pt x="683" y="2252"/>
                  </a:cubicBezTo>
                  <a:cubicBezTo>
                    <a:pt x="847" y="2252"/>
                    <a:pt x="1011" y="2175"/>
                    <a:pt x="1106" y="2019"/>
                  </a:cubicBezTo>
                  <a:lnTo>
                    <a:pt x="226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6" name="Google Shape;18966;p19"/>
            <p:cNvSpPr/>
            <p:nvPr/>
          </p:nvSpPr>
          <p:spPr>
            <a:xfrm>
              <a:off x="8289775" y="157450"/>
              <a:ext cx="33675" cy="68625"/>
            </a:xfrm>
            <a:custGeom>
              <a:avLst/>
              <a:gdLst/>
              <a:ahLst/>
              <a:cxnLst/>
              <a:rect l="l" t="t" r="r" b="b"/>
              <a:pathLst>
                <a:path w="1347" h="2745" extrusionOk="0">
                  <a:moveTo>
                    <a:pt x="483" y="0"/>
                  </a:moveTo>
                  <a:cubicBezTo>
                    <a:pt x="225" y="0"/>
                    <a:pt x="0" y="207"/>
                    <a:pt x="0" y="483"/>
                  </a:cubicBezTo>
                  <a:lnTo>
                    <a:pt x="0" y="2744"/>
                  </a:lnTo>
                  <a:lnTo>
                    <a:pt x="155" y="2486"/>
                  </a:lnTo>
                  <a:lnTo>
                    <a:pt x="1174" y="725"/>
                  </a:lnTo>
                  <a:cubicBezTo>
                    <a:pt x="1346" y="397"/>
                    <a:pt x="1122" y="0"/>
                    <a:pt x="7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7" name="Google Shape;18967;p19"/>
            <p:cNvSpPr/>
            <p:nvPr/>
          </p:nvSpPr>
          <p:spPr>
            <a:xfrm>
              <a:off x="8297525" y="203700"/>
              <a:ext cx="73375" cy="29700"/>
            </a:xfrm>
            <a:custGeom>
              <a:avLst/>
              <a:gdLst/>
              <a:ahLst/>
              <a:cxnLst/>
              <a:rect l="l" t="t" r="r" b="b"/>
              <a:pathLst>
                <a:path w="2935" h="1188" extrusionOk="0">
                  <a:moveTo>
                    <a:pt x="2195" y="0"/>
                  </a:moveTo>
                  <a:cubicBezTo>
                    <a:pt x="2113" y="0"/>
                    <a:pt x="2029" y="21"/>
                    <a:pt x="1951" y="66"/>
                  </a:cubicBezTo>
                  <a:lnTo>
                    <a:pt x="381" y="981"/>
                  </a:lnTo>
                  <a:lnTo>
                    <a:pt x="1" y="1188"/>
                  </a:lnTo>
                  <a:lnTo>
                    <a:pt x="2331" y="1188"/>
                  </a:lnTo>
                  <a:cubicBezTo>
                    <a:pt x="2693" y="1188"/>
                    <a:pt x="2935" y="791"/>
                    <a:pt x="2745" y="463"/>
                  </a:cubicBezTo>
                  <a:lnTo>
                    <a:pt x="2624" y="256"/>
                  </a:lnTo>
                  <a:cubicBezTo>
                    <a:pt x="2531" y="92"/>
                    <a:pt x="2367" y="0"/>
                    <a:pt x="2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8" name="Google Shape;18968;p19"/>
            <p:cNvSpPr/>
            <p:nvPr/>
          </p:nvSpPr>
          <p:spPr>
            <a:xfrm>
              <a:off x="8294525" y="172425"/>
              <a:ext cx="56975" cy="56225"/>
            </a:xfrm>
            <a:custGeom>
              <a:avLst/>
              <a:gdLst/>
              <a:ahLst/>
              <a:cxnLst/>
              <a:rect l="l" t="t" r="r" b="b"/>
              <a:pathLst>
                <a:path w="2279" h="2249" extrusionOk="0">
                  <a:moveTo>
                    <a:pt x="1594" y="1"/>
                  </a:moveTo>
                  <a:cubicBezTo>
                    <a:pt x="1433" y="1"/>
                    <a:pt x="1269" y="83"/>
                    <a:pt x="1174" y="247"/>
                  </a:cubicBezTo>
                  <a:lnTo>
                    <a:pt x="155" y="2007"/>
                  </a:lnTo>
                  <a:lnTo>
                    <a:pt x="0" y="2249"/>
                  </a:lnTo>
                  <a:lnTo>
                    <a:pt x="380" y="2042"/>
                  </a:lnTo>
                  <a:lnTo>
                    <a:pt x="1968" y="1127"/>
                  </a:lnTo>
                  <a:cubicBezTo>
                    <a:pt x="2192" y="989"/>
                    <a:pt x="2278" y="696"/>
                    <a:pt x="2140" y="454"/>
                  </a:cubicBezTo>
                  <a:lnTo>
                    <a:pt x="2002" y="247"/>
                  </a:lnTo>
                  <a:cubicBezTo>
                    <a:pt x="1916" y="83"/>
                    <a:pt x="1756" y="1"/>
                    <a:pt x="15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9" name="Google Shape;18969;p19"/>
            <p:cNvSpPr/>
            <p:nvPr/>
          </p:nvSpPr>
          <p:spPr>
            <a:xfrm>
              <a:off x="8203025" y="203675"/>
              <a:ext cx="73825" cy="29725"/>
            </a:xfrm>
            <a:custGeom>
              <a:avLst/>
              <a:gdLst/>
              <a:ahLst/>
              <a:cxnLst/>
              <a:rect l="l" t="t" r="r" b="b"/>
              <a:pathLst>
                <a:path w="2953" h="1189" extrusionOk="0">
                  <a:moveTo>
                    <a:pt x="755" y="0"/>
                  </a:moveTo>
                  <a:cubicBezTo>
                    <a:pt x="584" y="0"/>
                    <a:pt x="422" y="89"/>
                    <a:pt x="329" y="240"/>
                  </a:cubicBezTo>
                  <a:lnTo>
                    <a:pt x="208" y="464"/>
                  </a:lnTo>
                  <a:cubicBezTo>
                    <a:pt x="1" y="775"/>
                    <a:pt x="243" y="1189"/>
                    <a:pt x="622" y="1189"/>
                  </a:cubicBezTo>
                  <a:lnTo>
                    <a:pt x="2952" y="1189"/>
                  </a:lnTo>
                  <a:lnTo>
                    <a:pt x="1761" y="516"/>
                  </a:lnTo>
                  <a:lnTo>
                    <a:pt x="1002" y="67"/>
                  </a:lnTo>
                  <a:cubicBezTo>
                    <a:pt x="923" y="22"/>
                    <a:pt x="838" y="0"/>
                    <a:pt x="7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0" name="Google Shape;18970;p19"/>
            <p:cNvSpPr/>
            <p:nvPr/>
          </p:nvSpPr>
          <p:spPr>
            <a:xfrm>
              <a:off x="8256975" y="206200"/>
              <a:ext cx="60000" cy="60000"/>
            </a:xfrm>
            <a:custGeom>
              <a:avLst/>
              <a:gdLst/>
              <a:ahLst/>
              <a:cxnLst/>
              <a:rect l="l" t="t" r="r" b="b"/>
              <a:pathLst>
                <a:path w="2400" h="2400" extrusionOk="0">
                  <a:moveTo>
                    <a:pt x="1209" y="0"/>
                  </a:moveTo>
                  <a:cubicBezTo>
                    <a:pt x="535" y="0"/>
                    <a:pt x="0" y="536"/>
                    <a:pt x="0" y="1209"/>
                  </a:cubicBezTo>
                  <a:cubicBezTo>
                    <a:pt x="0" y="1865"/>
                    <a:pt x="535" y="2400"/>
                    <a:pt x="1209" y="2400"/>
                  </a:cubicBezTo>
                  <a:cubicBezTo>
                    <a:pt x="1864" y="2400"/>
                    <a:pt x="2399" y="1865"/>
                    <a:pt x="2399" y="1209"/>
                  </a:cubicBezTo>
                  <a:cubicBezTo>
                    <a:pt x="2399" y="536"/>
                    <a:pt x="1864" y="0"/>
                    <a:pt x="12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1" name="Google Shape;18971;p19"/>
            <p:cNvSpPr/>
            <p:nvPr/>
          </p:nvSpPr>
          <p:spPr>
            <a:xfrm>
              <a:off x="8495575" y="159825"/>
              <a:ext cx="68200" cy="67550"/>
            </a:xfrm>
            <a:custGeom>
              <a:avLst/>
              <a:gdLst/>
              <a:ahLst/>
              <a:cxnLst/>
              <a:rect l="l" t="t" r="r" b="b"/>
              <a:pathLst>
                <a:path w="2728" h="2702" extrusionOk="0">
                  <a:moveTo>
                    <a:pt x="823" y="0"/>
                  </a:moveTo>
                  <a:cubicBezTo>
                    <a:pt x="627" y="0"/>
                    <a:pt x="432" y="95"/>
                    <a:pt x="329" y="285"/>
                  </a:cubicBezTo>
                  <a:lnTo>
                    <a:pt x="174" y="561"/>
                  </a:lnTo>
                  <a:cubicBezTo>
                    <a:pt x="1" y="837"/>
                    <a:pt x="105" y="1182"/>
                    <a:pt x="381" y="1338"/>
                  </a:cubicBezTo>
                  <a:lnTo>
                    <a:pt x="1295" y="1873"/>
                  </a:lnTo>
                  <a:lnTo>
                    <a:pt x="2728" y="2701"/>
                  </a:lnTo>
                  <a:lnTo>
                    <a:pt x="2555" y="2408"/>
                  </a:lnTo>
                  <a:lnTo>
                    <a:pt x="1330" y="285"/>
                  </a:lnTo>
                  <a:cubicBezTo>
                    <a:pt x="1218" y="95"/>
                    <a:pt x="1019" y="0"/>
                    <a:pt x="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2" name="Google Shape;18972;p19"/>
            <p:cNvSpPr/>
            <p:nvPr/>
          </p:nvSpPr>
          <p:spPr>
            <a:xfrm>
              <a:off x="8529250" y="248475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1605" y="1"/>
                  </a:moveTo>
                  <a:lnTo>
                    <a:pt x="225" y="2417"/>
                  </a:lnTo>
                  <a:cubicBezTo>
                    <a:pt x="0" y="2797"/>
                    <a:pt x="276" y="3280"/>
                    <a:pt x="708" y="3280"/>
                  </a:cubicBezTo>
                  <a:lnTo>
                    <a:pt x="1036" y="3280"/>
                  </a:lnTo>
                  <a:cubicBezTo>
                    <a:pt x="1346" y="3280"/>
                    <a:pt x="1605" y="3021"/>
                    <a:pt x="1605" y="2711"/>
                  </a:cubicBezTo>
                  <a:lnTo>
                    <a:pt x="160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3" name="Google Shape;18973;p19"/>
            <p:cNvSpPr/>
            <p:nvPr/>
          </p:nvSpPr>
          <p:spPr>
            <a:xfrm>
              <a:off x="8529250" y="141900"/>
              <a:ext cx="40575" cy="82025"/>
            </a:xfrm>
            <a:custGeom>
              <a:avLst/>
              <a:gdLst/>
              <a:ahLst/>
              <a:cxnLst/>
              <a:rect l="l" t="t" r="r" b="b"/>
              <a:pathLst>
                <a:path w="1623" h="3281" extrusionOk="0">
                  <a:moveTo>
                    <a:pt x="725" y="1"/>
                  </a:moveTo>
                  <a:cubicBezTo>
                    <a:pt x="276" y="1"/>
                    <a:pt x="0" y="484"/>
                    <a:pt x="225" y="864"/>
                  </a:cubicBezTo>
                  <a:lnTo>
                    <a:pt x="1450" y="2969"/>
                  </a:lnTo>
                  <a:lnTo>
                    <a:pt x="1623" y="3280"/>
                  </a:lnTo>
                  <a:lnTo>
                    <a:pt x="1623" y="588"/>
                  </a:lnTo>
                  <a:cubicBezTo>
                    <a:pt x="1623" y="260"/>
                    <a:pt x="1346" y="1"/>
                    <a:pt x="10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4" name="Google Shape;18974;p19"/>
            <p:cNvSpPr/>
            <p:nvPr/>
          </p:nvSpPr>
          <p:spPr>
            <a:xfrm>
              <a:off x="8576275" y="248475"/>
              <a:ext cx="40050" cy="82025"/>
            </a:xfrm>
            <a:custGeom>
              <a:avLst/>
              <a:gdLst/>
              <a:ahLst/>
              <a:cxnLst/>
              <a:rect l="l" t="t" r="r" b="b"/>
              <a:pathLst>
                <a:path w="1602" h="3281" extrusionOk="0">
                  <a:moveTo>
                    <a:pt x="1" y="1"/>
                  </a:moveTo>
                  <a:lnTo>
                    <a:pt x="1" y="2711"/>
                  </a:lnTo>
                  <a:cubicBezTo>
                    <a:pt x="1" y="3039"/>
                    <a:pt x="242" y="3280"/>
                    <a:pt x="570" y="3280"/>
                  </a:cubicBezTo>
                  <a:lnTo>
                    <a:pt x="881" y="3280"/>
                  </a:lnTo>
                  <a:cubicBezTo>
                    <a:pt x="889" y="3281"/>
                    <a:pt x="896" y="3281"/>
                    <a:pt x="904" y="3281"/>
                  </a:cubicBezTo>
                  <a:cubicBezTo>
                    <a:pt x="1339" y="3281"/>
                    <a:pt x="1602" y="2807"/>
                    <a:pt x="1381" y="241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5" name="Google Shape;18975;p19"/>
            <p:cNvSpPr/>
            <p:nvPr/>
          </p:nvSpPr>
          <p:spPr>
            <a:xfrm>
              <a:off x="8585325" y="239425"/>
              <a:ext cx="87200" cy="35925"/>
            </a:xfrm>
            <a:custGeom>
              <a:avLst/>
              <a:gdLst/>
              <a:ahLst/>
              <a:cxnLst/>
              <a:rect l="l" t="t" r="r" b="b"/>
              <a:pathLst>
                <a:path w="3488" h="1437" extrusionOk="0">
                  <a:moveTo>
                    <a:pt x="1" y="0"/>
                  </a:moveTo>
                  <a:lnTo>
                    <a:pt x="2331" y="1364"/>
                  </a:lnTo>
                  <a:cubicBezTo>
                    <a:pt x="2418" y="1413"/>
                    <a:pt x="2515" y="1436"/>
                    <a:pt x="2610" y="1436"/>
                  </a:cubicBezTo>
                  <a:cubicBezTo>
                    <a:pt x="2816" y="1436"/>
                    <a:pt x="3019" y="1328"/>
                    <a:pt x="3125" y="1140"/>
                  </a:cubicBezTo>
                  <a:lnTo>
                    <a:pt x="3280" y="863"/>
                  </a:lnTo>
                  <a:cubicBezTo>
                    <a:pt x="3487" y="484"/>
                    <a:pt x="3211" y="18"/>
                    <a:pt x="27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6" name="Google Shape;18976;p19"/>
            <p:cNvSpPr/>
            <p:nvPr/>
          </p:nvSpPr>
          <p:spPr>
            <a:xfrm>
              <a:off x="8581875" y="245475"/>
              <a:ext cx="67775" cy="67100"/>
            </a:xfrm>
            <a:custGeom>
              <a:avLst/>
              <a:gdLst/>
              <a:ahLst/>
              <a:cxnLst/>
              <a:rect l="l" t="t" r="r" b="b"/>
              <a:pathLst>
                <a:path w="2711" h="2684" extrusionOk="0">
                  <a:moveTo>
                    <a:pt x="1" y="0"/>
                  </a:moveTo>
                  <a:lnTo>
                    <a:pt x="1399" y="2399"/>
                  </a:lnTo>
                  <a:cubicBezTo>
                    <a:pt x="1502" y="2589"/>
                    <a:pt x="1697" y="2684"/>
                    <a:pt x="1893" y="2684"/>
                  </a:cubicBezTo>
                  <a:cubicBezTo>
                    <a:pt x="2089" y="2684"/>
                    <a:pt x="2288" y="2589"/>
                    <a:pt x="2400" y="2399"/>
                  </a:cubicBezTo>
                  <a:lnTo>
                    <a:pt x="2555" y="2140"/>
                  </a:lnTo>
                  <a:cubicBezTo>
                    <a:pt x="2711" y="1864"/>
                    <a:pt x="2607" y="1502"/>
                    <a:pt x="2331" y="134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7" name="Google Shape;18977;p19"/>
            <p:cNvSpPr/>
            <p:nvPr/>
          </p:nvSpPr>
          <p:spPr>
            <a:xfrm>
              <a:off x="8472725" y="239425"/>
              <a:ext cx="87600" cy="35925"/>
            </a:xfrm>
            <a:custGeom>
              <a:avLst/>
              <a:gdLst/>
              <a:ahLst/>
              <a:cxnLst/>
              <a:rect l="l" t="t" r="r" b="b"/>
              <a:pathLst>
                <a:path w="3504" h="1437" extrusionOk="0">
                  <a:moveTo>
                    <a:pt x="725" y="0"/>
                  </a:moveTo>
                  <a:cubicBezTo>
                    <a:pt x="276" y="18"/>
                    <a:pt x="0" y="484"/>
                    <a:pt x="225" y="863"/>
                  </a:cubicBezTo>
                  <a:lnTo>
                    <a:pt x="380" y="1140"/>
                  </a:lnTo>
                  <a:cubicBezTo>
                    <a:pt x="486" y="1328"/>
                    <a:pt x="681" y="1436"/>
                    <a:pt x="887" y="1436"/>
                  </a:cubicBezTo>
                  <a:cubicBezTo>
                    <a:pt x="983" y="1436"/>
                    <a:pt x="1081" y="1413"/>
                    <a:pt x="1174" y="1364"/>
                  </a:cubicBezTo>
                  <a:lnTo>
                    <a:pt x="350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8" name="Google Shape;18978;p19"/>
            <p:cNvSpPr/>
            <p:nvPr/>
          </p:nvSpPr>
          <p:spPr>
            <a:xfrm>
              <a:off x="8495575" y="245475"/>
              <a:ext cx="68200" cy="67425"/>
            </a:xfrm>
            <a:custGeom>
              <a:avLst/>
              <a:gdLst/>
              <a:ahLst/>
              <a:cxnLst/>
              <a:rect l="l" t="t" r="r" b="b"/>
              <a:pathLst>
                <a:path w="2728" h="2697" extrusionOk="0">
                  <a:moveTo>
                    <a:pt x="2728" y="0"/>
                  </a:moveTo>
                  <a:lnTo>
                    <a:pt x="381" y="1346"/>
                  </a:lnTo>
                  <a:cubicBezTo>
                    <a:pt x="105" y="1502"/>
                    <a:pt x="1" y="1864"/>
                    <a:pt x="156" y="2140"/>
                  </a:cubicBezTo>
                  <a:lnTo>
                    <a:pt x="312" y="2399"/>
                  </a:lnTo>
                  <a:cubicBezTo>
                    <a:pt x="424" y="2598"/>
                    <a:pt x="622" y="2697"/>
                    <a:pt x="821" y="2697"/>
                  </a:cubicBezTo>
                  <a:cubicBezTo>
                    <a:pt x="1019" y="2697"/>
                    <a:pt x="1218" y="2598"/>
                    <a:pt x="1330" y="2399"/>
                  </a:cubicBezTo>
                  <a:lnTo>
                    <a:pt x="272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9" name="Google Shape;18979;p19"/>
            <p:cNvSpPr/>
            <p:nvPr/>
          </p:nvSpPr>
          <p:spPr>
            <a:xfrm>
              <a:off x="8575850" y="141900"/>
              <a:ext cx="40575" cy="82025"/>
            </a:xfrm>
            <a:custGeom>
              <a:avLst/>
              <a:gdLst/>
              <a:ahLst/>
              <a:cxnLst/>
              <a:rect l="l" t="t" r="r" b="b"/>
              <a:pathLst>
                <a:path w="1623" h="3281" extrusionOk="0">
                  <a:moveTo>
                    <a:pt x="587" y="1"/>
                  </a:moveTo>
                  <a:cubicBezTo>
                    <a:pt x="276" y="1"/>
                    <a:pt x="18" y="260"/>
                    <a:pt x="0" y="588"/>
                  </a:cubicBezTo>
                  <a:lnTo>
                    <a:pt x="0" y="3280"/>
                  </a:lnTo>
                  <a:lnTo>
                    <a:pt x="173" y="2987"/>
                  </a:lnTo>
                  <a:lnTo>
                    <a:pt x="1398" y="864"/>
                  </a:lnTo>
                  <a:cubicBezTo>
                    <a:pt x="1623" y="484"/>
                    <a:pt x="1346" y="1"/>
                    <a:pt x="8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0" name="Google Shape;18980;p19"/>
            <p:cNvSpPr/>
            <p:nvPr/>
          </p:nvSpPr>
          <p:spPr>
            <a:xfrm>
              <a:off x="8585325" y="197375"/>
              <a:ext cx="87200" cy="35600"/>
            </a:xfrm>
            <a:custGeom>
              <a:avLst/>
              <a:gdLst/>
              <a:ahLst/>
              <a:cxnLst/>
              <a:rect l="l" t="t" r="r" b="b"/>
              <a:pathLst>
                <a:path w="3488" h="1424" extrusionOk="0">
                  <a:moveTo>
                    <a:pt x="2625" y="1"/>
                  </a:moveTo>
                  <a:cubicBezTo>
                    <a:pt x="2525" y="1"/>
                    <a:pt x="2423" y="26"/>
                    <a:pt x="2331" y="77"/>
                  </a:cubicBezTo>
                  <a:lnTo>
                    <a:pt x="450" y="1165"/>
                  </a:lnTo>
                  <a:lnTo>
                    <a:pt x="1" y="1424"/>
                  </a:lnTo>
                  <a:lnTo>
                    <a:pt x="2780" y="1424"/>
                  </a:lnTo>
                  <a:cubicBezTo>
                    <a:pt x="3211" y="1424"/>
                    <a:pt x="3487" y="940"/>
                    <a:pt x="3280" y="561"/>
                  </a:cubicBezTo>
                  <a:lnTo>
                    <a:pt x="3125" y="284"/>
                  </a:lnTo>
                  <a:cubicBezTo>
                    <a:pt x="3021" y="100"/>
                    <a:pt x="2826" y="1"/>
                    <a:pt x="26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1" name="Google Shape;18981;p19"/>
            <p:cNvSpPr/>
            <p:nvPr/>
          </p:nvSpPr>
          <p:spPr>
            <a:xfrm>
              <a:off x="8581875" y="159925"/>
              <a:ext cx="67775" cy="67450"/>
            </a:xfrm>
            <a:custGeom>
              <a:avLst/>
              <a:gdLst/>
              <a:ahLst/>
              <a:cxnLst/>
              <a:rect l="l" t="t" r="r" b="b"/>
              <a:pathLst>
                <a:path w="2711" h="2698" extrusionOk="0">
                  <a:moveTo>
                    <a:pt x="1899" y="0"/>
                  </a:moveTo>
                  <a:cubicBezTo>
                    <a:pt x="1705" y="0"/>
                    <a:pt x="1511" y="100"/>
                    <a:pt x="1399" y="298"/>
                  </a:cubicBezTo>
                  <a:lnTo>
                    <a:pt x="173" y="2404"/>
                  </a:lnTo>
                  <a:lnTo>
                    <a:pt x="1" y="2697"/>
                  </a:lnTo>
                  <a:lnTo>
                    <a:pt x="450" y="2438"/>
                  </a:lnTo>
                  <a:lnTo>
                    <a:pt x="2331" y="1351"/>
                  </a:lnTo>
                  <a:cubicBezTo>
                    <a:pt x="2624" y="1196"/>
                    <a:pt x="2711" y="833"/>
                    <a:pt x="2555" y="557"/>
                  </a:cubicBezTo>
                  <a:lnTo>
                    <a:pt x="2400" y="298"/>
                  </a:lnTo>
                  <a:cubicBezTo>
                    <a:pt x="2288" y="100"/>
                    <a:pt x="2094" y="0"/>
                    <a:pt x="18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2" name="Google Shape;18982;p19"/>
            <p:cNvSpPr/>
            <p:nvPr/>
          </p:nvSpPr>
          <p:spPr>
            <a:xfrm>
              <a:off x="8472725" y="197175"/>
              <a:ext cx="87600" cy="35800"/>
            </a:xfrm>
            <a:custGeom>
              <a:avLst/>
              <a:gdLst/>
              <a:ahLst/>
              <a:cxnLst/>
              <a:rect l="l" t="t" r="r" b="b"/>
              <a:pathLst>
                <a:path w="3504" h="1432" extrusionOk="0">
                  <a:moveTo>
                    <a:pt x="872" y="1"/>
                  </a:moveTo>
                  <a:cubicBezTo>
                    <a:pt x="671" y="1"/>
                    <a:pt x="483" y="108"/>
                    <a:pt x="380" y="292"/>
                  </a:cubicBezTo>
                  <a:lnTo>
                    <a:pt x="225" y="569"/>
                  </a:lnTo>
                  <a:cubicBezTo>
                    <a:pt x="0" y="948"/>
                    <a:pt x="276" y="1432"/>
                    <a:pt x="725" y="1432"/>
                  </a:cubicBezTo>
                  <a:lnTo>
                    <a:pt x="3504" y="1432"/>
                  </a:lnTo>
                  <a:lnTo>
                    <a:pt x="2089" y="603"/>
                  </a:lnTo>
                  <a:lnTo>
                    <a:pt x="1174" y="85"/>
                  </a:lnTo>
                  <a:cubicBezTo>
                    <a:pt x="1076" y="28"/>
                    <a:pt x="972" y="1"/>
                    <a:pt x="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3" name="Google Shape;18983;p19"/>
            <p:cNvSpPr/>
            <p:nvPr/>
          </p:nvSpPr>
          <p:spPr>
            <a:xfrm>
              <a:off x="8524925" y="200600"/>
              <a:ext cx="83725" cy="71625"/>
            </a:xfrm>
            <a:custGeom>
              <a:avLst/>
              <a:gdLst/>
              <a:ahLst/>
              <a:cxnLst/>
              <a:rect l="l" t="t" r="r" b="b"/>
              <a:pathLst>
                <a:path w="3349" h="2865" extrusionOk="0">
                  <a:moveTo>
                    <a:pt x="1916" y="0"/>
                  </a:moveTo>
                  <a:cubicBezTo>
                    <a:pt x="639" y="0"/>
                    <a:pt x="1" y="1536"/>
                    <a:pt x="898" y="2434"/>
                  </a:cubicBezTo>
                  <a:cubicBezTo>
                    <a:pt x="1190" y="2732"/>
                    <a:pt x="1552" y="2865"/>
                    <a:pt x="1907" y="2865"/>
                  </a:cubicBezTo>
                  <a:cubicBezTo>
                    <a:pt x="2643" y="2865"/>
                    <a:pt x="3349" y="2294"/>
                    <a:pt x="3349" y="1433"/>
                  </a:cubicBezTo>
                  <a:cubicBezTo>
                    <a:pt x="3349" y="639"/>
                    <a:pt x="2710" y="0"/>
                    <a:pt x="19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4" name="Google Shape;18984;p19"/>
            <p:cNvSpPr/>
            <p:nvPr/>
          </p:nvSpPr>
          <p:spPr>
            <a:xfrm>
              <a:off x="8417050" y="281700"/>
              <a:ext cx="34125" cy="31100"/>
            </a:xfrm>
            <a:custGeom>
              <a:avLst/>
              <a:gdLst/>
              <a:ahLst/>
              <a:cxnLst/>
              <a:rect l="l" t="t" r="r" b="b"/>
              <a:pathLst>
                <a:path w="1365" h="1244" extrusionOk="0">
                  <a:moveTo>
                    <a:pt x="691" y="1"/>
                  </a:moveTo>
                  <a:lnTo>
                    <a:pt x="311" y="381"/>
                  </a:lnTo>
                  <a:cubicBezTo>
                    <a:pt x="1" y="709"/>
                    <a:pt x="242" y="1244"/>
                    <a:pt x="691" y="1244"/>
                  </a:cubicBezTo>
                  <a:cubicBezTo>
                    <a:pt x="1123" y="1244"/>
                    <a:pt x="1364" y="709"/>
                    <a:pt x="1054" y="381"/>
                  </a:cubicBezTo>
                  <a:lnTo>
                    <a:pt x="69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985" name="Google Shape;18985;p19"/>
          <p:cNvGrpSpPr/>
          <p:nvPr/>
        </p:nvGrpSpPr>
        <p:grpSpPr>
          <a:xfrm rot="10800000">
            <a:off x="11583833" y="243134"/>
            <a:ext cx="455667" cy="6352167"/>
            <a:chOff x="151925" y="182350"/>
            <a:chExt cx="341750" cy="4764125"/>
          </a:xfrm>
        </p:grpSpPr>
        <p:sp>
          <p:nvSpPr>
            <p:cNvPr id="18986" name="Google Shape;18986;p19"/>
            <p:cNvSpPr/>
            <p:nvPr/>
          </p:nvSpPr>
          <p:spPr>
            <a:xfrm rot="-5400000">
              <a:off x="-632987" y="3819813"/>
              <a:ext cx="2226124" cy="27200"/>
            </a:xfrm>
            <a:custGeom>
              <a:avLst/>
              <a:gdLst/>
              <a:ahLst/>
              <a:cxnLst/>
              <a:rect l="l" t="t" r="r" b="b"/>
              <a:pathLst>
                <a:path w="101522" h="1088" extrusionOk="0">
                  <a:moveTo>
                    <a:pt x="1" y="0"/>
                  </a:moveTo>
                  <a:lnTo>
                    <a:pt x="1" y="1088"/>
                  </a:lnTo>
                  <a:lnTo>
                    <a:pt x="101521" y="1088"/>
                  </a:lnTo>
                  <a:lnTo>
                    <a:pt x="1015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7" name="Google Shape;18987;p19"/>
            <p:cNvSpPr/>
            <p:nvPr/>
          </p:nvSpPr>
          <p:spPr>
            <a:xfrm rot="-5400000">
              <a:off x="-714749" y="3826076"/>
              <a:ext cx="2226124" cy="14675"/>
            </a:xfrm>
            <a:custGeom>
              <a:avLst/>
              <a:gdLst/>
              <a:ahLst/>
              <a:cxnLst/>
              <a:rect l="l" t="t" r="r" b="b"/>
              <a:pathLst>
                <a:path w="101522" h="587" extrusionOk="0">
                  <a:moveTo>
                    <a:pt x="1" y="0"/>
                  </a:moveTo>
                  <a:lnTo>
                    <a:pt x="1" y="587"/>
                  </a:lnTo>
                  <a:lnTo>
                    <a:pt x="101521" y="587"/>
                  </a:lnTo>
                  <a:lnTo>
                    <a:pt x="1015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8" name="Google Shape;18988;p19"/>
            <p:cNvSpPr/>
            <p:nvPr/>
          </p:nvSpPr>
          <p:spPr>
            <a:xfrm rot="-5400000">
              <a:off x="151913" y="3317588"/>
              <a:ext cx="200675" cy="200650"/>
            </a:xfrm>
            <a:custGeom>
              <a:avLst/>
              <a:gdLst/>
              <a:ahLst/>
              <a:cxnLst/>
              <a:rect l="l" t="t" r="r" b="b"/>
              <a:pathLst>
                <a:path w="8027" h="8026" extrusionOk="0">
                  <a:moveTo>
                    <a:pt x="7560" y="466"/>
                  </a:moveTo>
                  <a:lnTo>
                    <a:pt x="7560" y="7560"/>
                  </a:lnTo>
                  <a:lnTo>
                    <a:pt x="466" y="7560"/>
                  </a:lnTo>
                  <a:lnTo>
                    <a:pt x="466" y="466"/>
                  </a:lnTo>
                  <a:close/>
                  <a:moveTo>
                    <a:pt x="0" y="0"/>
                  </a:moveTo>
                  <a:lnTo>
                    <a:pt x="0" y="8026"/>
                  </a:lnTo>
                  <a:lnTo>
                    <a:pt x="8026" y="8026"/>
                  </a:lnTo>
                  <a:lnTo>
                    <a:pt x="80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9" name="Google Shape;18989;p19"/>
            <p:cNvSpPr/>
            <p:nvPr/>
          </p:nvSpPr>
          <p:spPr>
            <a:xfrm rot="-5400000">
              <a:off x="188038" y="3425788"/>
              <a:ext cx="57000" cy="56325"/>
            </a:xfrm>
            <a:custGeom>
              <a:avLst/>
              <a:gdLst/>
              <a:ahLst/>
              <a:cxnLst/>
              <a:rect l="l" t="t" r="r" b="b"/>
              <a:pathLst>
                <a:path w="2280" h="2253" extrusionOk="0">
                  <a:moveTo>
                    <a:pt x="685" y="1"/>
                  </a:moveTo>
                  <a:cubicBezTo>
                    <a:pt x="523" y="1"/>
                    <a:pt x="363" y="78"/>
                    <a:pt x="277" y="234"/>
                  </a:cubicBezTo>
                  <a:lnTo>
                    <a:pt x="139" y="458"/>
                  </a:lnTo>
                  <a:cubicBezTo>
                    <a:pt x="1" y="682"/>
                    <a:pt x="87" y="976"/>
                    <a:pt x="312" y="1114"/>
                  </a:cubicBezTo>
                  <a:lnTo>
                    <a:pt x="1088" y="1563"/>
                  </a:lnTo>
                  <a:lnTo>
                    <a:pt x="2279" y="2253"/>
                  </a:lnTo>
                  <a:lnTo>
                    <a:pt x="2279" y="2253"/>
                  </a:lnTo>
                  <a:lnTo>
                    <a:pt x="2124" y="2011"/>
                  </a:lnTo>
                  <a:lnTo>
                    <a:pt x="1106" y="234"/>
                  </a:lnTo>
                  <a:cubicBezTo>
                    <a:pt x="1011" y="78"/>
                    <a:pt x="847" y="1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0" name="Google Shape;18990;p19"/>
            <p:cNvSpPr/>
            <p:nvPr/>
          </p:nvSpPr>
          <p:spPr>
            <a:xfrm rot="-5400000">
              <a:off x="280063" y="3403438"/>
              <a:ext cx="34125" cy="68650"/>
            </a:xfrm>
            <a:custGeom>
              <a:avLst/>
              <a:gdLst/>
              <a:ahLst/>
              <a:cxnLst/>
              <a:rect l="l" t="t" r="r" b="b"/>
              <a:pathLst>
                <a:path w="1365" h="2746" extrusionOk="0">
                  <a:moveTo>
                    <a:pt x="1364" y="1"/>
                  </a:moveTo>
                  <a:lnTo>
                    <a:pt x="190" y="2020"/>
                  </a:lnTo>
                  <a:cubicBezTo>
                    <a:pt x="1" y="2331"/>
                    <a:pt x="242" y="2745"/>
                    <a:pt x="605" y="2745"/>
                  </a:cubicBezTo>
                  <a:lnTo>
                    <a:pt x="864" y="2745"/>
                  </a:lnTo>
                  <a:cubicBezTo>
                    <a:pt x="1140" y="2745"/>
                    <a:pt x="1364" y="2521"/>
                    <a:pt x="1364" y="2262"/>
                  </a:cubicBezTo>
                  <a:lnTo>
                    <a:pt x="136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1" name="Google Shape;18991;p19"/>
            <p:cNvSpPr/>
            <p:nvPr/>
          </p:nvSpPr>
          <p:spPr>
            <a:xfrm rot="-5400000">
              <a:off x="190750" y="3403450"/>
              <a:ext cx="34125" cy="68625"/>
            </a:xfrm>
            <a:custGeom>
              <a:avLst/>
              <a:gdLst/>
              <a:ahLst/>
              <a:cxnLst/>
              <a:rect l="l" t="t" r="r" b="b"/>
              <a:pathLst>
                <a:path w="1365" h="2745" extrusionOk="0">
                  <a:moveTo>
                    <a:pt x="622" y="0"/>
                  </a:moveTo>
                  <a:cubicBezTo>
                    <a:pt x="242" y="0"/>
                    <a:pt x="1" y="397"/>
                    <a:pt x="190" y="725"/>
                  </a:cubicBezTo>
                  <a:lnTo>
                    <a:pt x="1209" y="2486"/>
                  </a:lnTo>
                  <a:lnTo>
                    <a:pt x="1364" y="2744"/>
                  </a:lnTo>
                  <a:lnTo>
                    <a:pt x="1364" y="483"/>
                  </a:lnTo>
                  <a:cubicBezTo>
                    <a:pt x="1364" y="207"/>
                    <a:pt x="1140" y="0"/>
                    <a:pt x="8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2" name="Google Shape;18992;p19"/>
            <p:cNvSpPr/>
            <p:nvPr/>
          </p:nvSpPr>
          <p:spPr>
            <a:xfrm rot="-5400000">
              <a:off x="280288" y="3363963"/>
              <a:ext cx="33675" cy="68650"/>
            </a:xfrm>
            <a:custGeom>
              <a:avLst/>
              <a:gdLst/>
              <a:ahLst/>
              <a:cxnLst/>
              <a:rect l="l" t="t" r="r" b="b"/>
              <a:pathLst>
                <a:path w="1347" h="2746" extrusionOk="0">
                  <a:moveTo>
                    <a:pt x="0" y="1"/>
                  </a:moveTo>
                  <a:lnTo>
                    <a:pt x="0" y="2262"/>
                  </a:lnTo>
                  <a:cubicBezTo>
                    <a:pt x="0" y="2521"/>
                    <a:pt x="208" y="2745"/>
                    <a:pt x="484" y="2745"/>
                  </a:cubicBezTo>
                  <a:lnTo>
                    <a:pt x="743" y="2745"/>
                  </a:lnTo>
                  <a:cubicBezTo>
                    <a:pt x="1105" y="2745"/>
                    <a:pt x="1347" y="2331"/>
                    <a:pt x="1157" y="202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3" name="Google Shape;18993;p19"/>
            <p:cNvSpPr/>
            <p:nvPr/>
          </p:nvSpPr>
          <p:spPr>
            <a:xfrm rot="-5400000">
              <a:off x="233338" y="3356138"/>
              <a:ext cx="73375" cy="29950"/>
            </a:xfrm>
            <a:custGeom>
              <a:avLst/>
              <a:gdLst/>
              <a:ahLst/>
              <a:cxnLst/>
              <a:rect l="l" t="t" r="r" b="b"/>
              <a:pathLst>
                <a:path w="2935" h="1198" extrusionOk="0">
                  <a:moveTo>
                    <a:pt x="1" y="0"/>
                  </a:moveTo>
                  <a:lnTo>
                    <a:pt x="1968" y="1139"/>
                  </a:lnTo>
                  <a:cubicBezTo>
                    <a:pt x="2041" y="1178"/>
                    <a:pt x="2121" y="1198"/>
                    <a:pt x="2200" y="1198"/>
                  </a:cubicBezTo>
                  <a:cubicBezTo>
                    <a:pt x="2366" y="1198"/>
                    <a:pt x="2531" y="1113"/>
                    <a:pt x="2624" y="949"/>
                  </a:cubicBezTo>
                  <a:lnTo>
                    <a:pt x="2745" y="742"/>
                  </a:lnTo>
                  <a:cubicBezTo>
                    <a:pt x="2935" y="414"/>
                    <a:pt x="2711" y="17"/>
                    <a:pt x="2331" y="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4" name="Google Shape;18994;p19"/>
            <p:cNvSpPr/>
            <p:nvPr/>
          </p:nvSpPr>
          <p:spPr>
            <a:xfrm rot="-5400000">
              <a:off x="259850" y="3353775"/>
              <a:ext cx="56550" cy="56650"/>
            </a:xfrm>
            <a:custGeom>
              <a:avLst/>
              <a:gdLst/>
              <a:ahLst/>
              <a:cxnLst/>
              <a:rect l="l" t="t" r="r" b="b"/>
              <a:pathLst>
                <a:path w="2262" h="2266" extrusionOk="0">
                  <a:moveTo>
                    <a:pt x="0" y="0"/>
                  </a:moveTo>
                  <a:lnTo>
                    <a:pt x="1157" y="2019"/>
                  </a:lnTo>
                  <a:cubicBezTo>
                    <a:pt x="1252" y="2183"/>
                    <a:pt x="1416" y="2265"/>
                    <a:pt x="1580" y="2265"/>
                  </a:cubicBezTo>
                  <a:cubicBezTo>
                    <a:pt x="1744" y="2265"/>
                    <a:pt x="1907" y="2183"/>
                    <a:pt x="2002" y="2019"/>
                  </a:cubicBezTo>
                  <a:lnTo>
                    <a:pt x="2123" y="1812"/>
                  </a:lnTo>
                  <a:cubicBezTo>
                    <a:pt x="2261" y="1571"/>
                    <a:pt x="2192" y="1260"/>
                    <a:pt x="1951" y="113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5" name="Google Shape;18995;p19"/>
            <p:cNvSpPr/>
            <p:nvPr/>
          </p:nvSpPr>
          <p:spPr>
            <a:xfrm rot="-5400000">
              <a:off x="233225" y="3450300"/>
              <a:ext cx="73375" cy="29725"/>
            </a:xfrm>
            <a:custGeom>
              <a:avLst/>
              <a:gdLst/>
              <a:ahLst/>
              <a:cxnLst/>
              <a:rect l="l" t="t" r="r" b="b"/>
              <a:pathLst>
                <a:path w="2935" h="1189" extrusionOk="0">
                  <a:moveTo>
                    <a:pt x="604" y="0"/>
                  </a:moveTo>
                  <a:cubicBezTo>
                    <a:pt x="242" y="0"/>
                    <a:pt x="0" y="414"/>
                    <a:pt x="190" y="725"/>
                  </a:cubicBezTo>
                  <a:lnTo>
                    <a:pt x="311" y="949"/>
                  </a:lnTo>
                  <a:cubicBezTo>
                    <a:pt x="404" y="1100"/>
                    <a:pt x="566" y="1189"/>
                    <a:pt x="737" y="1189"/>
                  </a:cubicBezTo>
                  <a:cubicBezTo>
                    <a:pt x="820" y="1189"/>
                    <a:pt x="905" y="1167"/>
                    <a:pt x="984" y="1122"/>
                  </a:cubicBezTo>
                  <a:lnTo>
                    <a:pt x="293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6" name="Google Shape;18996;p19"/>
            <p:cNvSpPr/>
            <p:nvPr/>
          </p:nvSpPr>
          <p:spPr>
            <a:xfrm rot="-5400000">
              <a:off x="259463" y="3425788"/>
              <a:ext cx="57000" cy="56325"/>
            </a:xfrm>
            <a:custGeom>
              <a:avLst/>
              <a:gdLst/>
              <a:ahLst/>
              <a:cxnLst/>
              <a:rect l="l" t="t" r="r" b="b"/>
              <a:pathLst>
                <a:path w="2280" h="2253" extrusionOk="0">
                  <a:moveTo>
                    <a:pt x="2279" y="0"/>
                  </a:moveTo>
                  <a:lnTo>
                    <a:pt x="312" y="1139"/>
                  </a:lnTo>
                  <a:cubicBezTo>
                    <a:pt x="87" y="1260"/>
                    <a:pt x="1" y="1571"/>
                    <a:pt x="139" y="1795"/>
                  </a:cubicBezTo>
                  <a:lnTo>
                    <a:pt x="277" y="2019"/>
                  </a:lnTo>
                  <a:cubicBezTo>
                    <a:pt x="363" y="2175"/>
                    <a:pt x="523" y="2252"/>
                    <a:pt x="685" y="2252"/>
                  </a:cubicBezTo>
                  <a:cubicBezTo>
                    <a:pt x="847" y="2252"/>
                    <a:pt x="1011" y="2175"/>
                    <a:pt x="1106" y="2019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7" name="Google Shape;18997;p19"/>
            <p:cNvSpPr/>
            <p:nvPr/>
          </p:nvSpPr>
          <p:spPr>
            <a:xfrm rot="-5400000">
              <a:off x="190975" y="3364400"/>
              <a:ext cx="33675" cy="68625"/>
            </a:xfrm>
            <a:custGeom>
              <a:avLst/>
              <a:gdLst/>
              <a:ahLst/>
              <a:cxnLst/>
              <a:rect l="l" t="t" r="r" b="b"/>
              <a:pathLst>
                <a:path w="1347" h="2745" extrusionOk="0">
                  <a:moveTo>
                    <a:pt x="483" y="0"/>
                  </a:moveTo>
                  <a:cubicBezTo>
                    <a:pt x="225" y="0"/>
                    <a:pt x="0" y="207"/>
                    <a:pt x="0" y="483"/>
                  </a:cubicBezTo>
                  <a:lnTo>
                    <a:pt x="0" y="2744"/>
                  </a:lnTo>
                  <a:lnTo>
                    <a:pt x="138" y="2486"/>
                  </a:lnTo>
                  <a:lnTo>
                    <a:pt x="1174" y="725"/>
                  </a:lnTo>
                  <a:cubicBezTo>
                    <a:pt x="1346" y="397"/>
                    <a:pt x="1122" y="0"/>
                    <a:pt x="7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8" name="Google Shape;18998;p19"/>
            <p:cNvSpPr/>
            <p:nvPr/>
          </p:nvSpPr>
          <p:spPr>
            <a:xfrm rot="-5400000">
              <a:off x="197913" y="3356263"/>
              <a:ext cx="73375" cy="29700"/>
            </a:xfrm>
            <a:custGeom>
              <a:avLst/>
              <a:gdLst/>
              <a:ahLst/>
              <a:cxnLst/>
              <a:rect l="l" t="t" r="r" b="b"/>
              <a:pathLst>
                <a:path w="2935" h="1188" extrusionOk="0">
                  <a:moveTo>
                    <a:pt x="2201" y="0"/>
                  </a:moveTo>
                  <a:cubicBezTo>
                    <a:pt x="2121" y="0"/>
                    <a:pt x="2041" y="21"/>
                    <a:pt x="1968" y="66"/>
                  </a:cubicBezTo>
                  <a:lnTo>
                    <a:pt x="381" y="981"/>
                  </a:lnTo>
                  <a:lnTo>
                    <a:pt x="1" y="1188"/>
                  </a:lnTo>
                  <a:lnTo>
                    <a:pt x="2331" y="1188"/>
                  </a:lnTo>
                  <a:cubicBezTo>
                    <a:pt x="2711" y="1188"/>
                    <a:pt x="2935" y="791"/>
                    <a:pt x="2745" y="463"/>
                  </a:cubicBezTo>
                  <a:lnTo>
                    <a:pt x="2624" y="256"/>
                  </a:lnTo>
                  <a:cubicBezTo>
                    <a:pt x="2531" y="92"/>
                    <a:pt x="2367" y="0"/>
                    <a:pt x="2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9" name="Google Shape;18999;p19"/>
            <p:cNvSpPr/>
            <p:nvPr/>
          </p:nvSpPr>
          <p:spPr>
            <a:xfrm rot="-5400000">
              <a:off x="188313" y="3353988"/>
              <a:ext cx="56550" cy="56225"/>
            </a:xfrm>
            <a:custGeom>
              <a:avLst/>
              <a:gdLst/>
              <a:ahLst/>
              <a:cxnLst/>
              <a:rect l="l" t="t" r="r" b="b"/>
              <a:pathLst>
                <a:path w="2262" h="2249" extrusionOk="0">
                  <a:moveTo>
                    <a:pt x="1580" y="1"/>
                  </a:moveTo>
                  <a:cubicBezTo>
                    <a:pt x="1416" y="1"/>
                    <a:pt x="1252" y="83"/>
                    <a:pt x="1157" y="247"/>
                  </a:cubicBezTo>
                  <a:lnTo>
                    <a:pt x="138" y="2007"/>
                  </a:lnTo>
                  <a:lnTo>
                    <a:pt x="0" y="2249"/>
                  </a:lnTo>
                  <a:lnTo>
                    <a:pt x="380" y="2042"/>
                  </a:lnTo>
                  <a:lnTo>
                    <a:pt x="1951" y="1127"/>
                  </a:lnTo>
                  <a:cubicBezTo>
                    <a:pt x="2175" y="989"/>
                    <a:pt x="2261" y="696"/>
                    <a:pt x="2123" y="454"/>
                  </a:cubicBezTo>
                  <a:lnTo>
                    <a:pt x="2002" y="247"/>
                  </a:lnTo>
                  <a:cubicBezTo>
                    <a:pt x="1907" y="83"/>
                    <a:pt x="1744" y="1"/>
                    <a:pt x="1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0" name="Google Shape;19000;p19"/>
            <p:cNvSpPr/>
            <p:nvPr/>
          </p:nvSpPr>
          <p:spPr>
            <a:xfrm rot="-5400000">
              <a:off x="197900" y="3450300"/>
              <a:ext cx="73375" cy="29725"/>
            </a:xfrm>
            <a:custGeom>
              <a:avLst/>
              <a:gdLst/>
              <a:ahLst/>
              <a:cxnLst/>
              <a:rect l="l" t="t" r="r" b="b"/>
              <a:pathLst>
                <a:path w="2935" h="1189" extrusionOk="0">
                  <a:moveTo>
                    <a:pt x="737" y="0"/>
                  </a:moveTo>
                  <a:cubicBezTo>
                    <a:pt x="566" y="0"/>
                    <a:pt x="404" y="89"/>
                    <a:pt x="311" y="240"/>
                  </a:cubicBezTo>
                  <a:lnTo>
                    <a:pt x="190" y="464"/>
                  </a:lnTo>
                  <a:cubicBezTo>
                    <a:pt x="0" y="775"/>
                    <a:pt x="242" y="1189"/>
                    <a:pt x="604" y="1189"/>
                  </a:cubicBezTo>
                  <a:lnTo>
                    <a:pt x="2934" y="1189"/>
                  </a:lnTo>
                  <a:lnTo>
                    <a:pt x="1743" y="516"/>
                  </a:lnTo>
                  <a:lnTo>
                    <a:pt x="984" y="67"/>
                  </a:lnTo>
                  <a:cubicBezTo>
                    <a:pt x="905" y="22"/>
                    <a:pt x="820" y="0"/>
                    <a:pt x="7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1" name="Google Shape;19001;p19"/>
            <p:cNvSpPr/>
            <p:nvPr/>
          </p:nvSpPr>
          <p:spPr>
            <a:xfrm rot="-5400000">
              <a:off x="222250" y="3387925"/>
              <a:ext cx="60000" cy="60000"/>
            </a:xfrm>
            <a:custGeom>
              <a:avLst/>
              <a:gdLst/>
              <a:ahLst/>
              <a:cxnLst/>
              <a:rect l="l" t="t" r="r" b="b"/>
              <a:pathLst>
                <a:path w="2400" h="2400" extrusionOk="0">
                  <a:moveTo>
                    <a:pt x="1192" y="0"/>
                  </a:moveTo>
                  <a:cubicBezTo>
                    <a:pt x="536" y="0"/>
                    <a:pt x="1" y="536"/>
                    <a:pt x="1" y="1209"/>
                  </a:cubicBezTo>
                  <a:cubicBezTo>
                    <a:pt x="1" y="1865"/>
                    <a:pt x="536" y="2400"/>
                    <a:pt x="1192" y="2400"/>
                  </a:cubicBezTo>
                  <a:cubicBezTo>
                    <a:pt x="1865" y="2400"/>
                    <a:pt x="2400" y="1865"/>
                    <a:pt x="2400" y="1209"/>
                  </a:cubicBezTo>
                  <a:cubicBezTo>
                    <a:pt x="2400" y="536"/>
                    <a:pt x="1865" y="0"/>
                    <a:pt x="11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2" name="Google Shape;19002;p19"/>
            <p:cNvSpPr/>
            <p:nvPr/>
          </p:nvSpPr>
          <p:spPr>
            <a:xfrm rot="-5400000">
              <a:off x="152125" y="3889100"/>
              <a:ext cx="200250" cy="200650"/>
            </a:xfrm>
            <a:custGeom>
              <a:avLst/>
              <a:gdLst/>
              <a:ahLst/>
              <a:cxnLst/>
              <a:rect l="l" t="t" r="r" b="b"/>
              <a:pathLst>
                <a:path w="8010" h="8026" extrusionOk="0">
                  <a:moveTo>
                    <a:pt x="7543" y="466"/>
                  </a:moveTo>
                  <a:lnTo>
                    <a:pt x="7543" y="7560"/>
                  </a:lnTo>
                  <a:lnTo>
                    <a:pt x="467" y="7560"/>
                  </a:lnTo>
                  <a:lnTo>
                    <a:pt x="467" y="466"/>
                  </a:lnTo>
                  <a:close/>
                  <a:moveTo>
                    <a:pt x="1" y="0"/>
                  </a:moveTo>
                  <a:lnTo>
                    <a:pt x="1" y="8026"/>
                  </a:lnTo>
                  <a:lnTo>
                    <a:pt x="8009" y="8026"/>
                  </a:lnTo>
                  <a:lnTo>
                    <a:pt x="800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3" name="Google Shape;19003;p19"/>
            <p:cNvSpPr/>
            <p:nvPr/>
          </p:nvSpPr>
          <p:spPr>
            <a:xfrm rot="-5400000">
              <a:off x="188050" y="3997075"/>
              <a:ext cx="56975" cy="56325"/>
            </a:xfrm>
            <a:custGeom>
              <a:avLst/>
              <a:gdLst/>
              <a:ahLst/>
              <a:cxnLst/>
              <a:rect l="l" t="t" r="r" b="b"/>
              <a:pathLst>
                <a:path w="2279" h="2253" extrusionOk="0">
                  <a:moveTo>
                    <a:pt x="682" y="1"/>
                  </a:moveTo>
                  <a:cubicBezTo>
                    <a:pt x="518" y="1"/>
                    <a:pt x="354" y="78"/>
                    <a:pt x="259" y="234"/>
                  </a:cubicBezTo>
                  <a:lnTo>
                    <a:pt x="138" y="458"/>
                  </a:lnTo>
                  <a:cubicBezTo>
                    <a:pt x="0" y="682"/>
                    <a:pt x="87" y="993"/>
                    <a:pt x="311" y="1114"/>
                  </a:cubicBezTo>
                  <a:lnTo>
                    <a:pt x="1088" y="1563"/>
                  </a:lnTo>
                  <a:lnTo>
                    <a:pt x="2279" y="2253"/>
                  </a:lnTo>
                  <a:lnTo>
                    <a:pt x="2279" y="2253"/>
                  </a:lnTo>
                  <a:lnTo>
                    <a:pt x="2123" y="2011"/>
                  </a:lnTo>
                  <a:lnTo>
                    <a:pt x="1105" y="234"/>
                  </a:lnTo>
                  <a:cubicBezTo>
                    <a:pt x="1010" y="78"/>
                    <a:pt x="846" y="1"/>
                    <a:pt x="6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4" name="Google Shape;19004;p19"/>
            <p:cNvSpPr/>
            <p:nvPr/>
          </p:nvSpPr>
          <p:spPr>
            <a:xfrm rot="-5400000">
              <a:off x="280063" y="3974738"/>
              <a:ext cx="34125" cy="68650"/>
            </a:xfrm>
            <a:custGeom>
              <a:avLst/>
              <a:gdLst/>
              <a:ahLst/>
              <a:cxnLst/>
              <a:rect l="l" t="t" r="r" b="b"/>
              <a:pathLst>
                <a:path w="1365" h="2746" extrusionOk="0">
                  <a:moveTo>
                    <a:pt x="1364" y="1"/>
                  </a:moveTo>
                  <a:lnTo>
                    <a:pt x="191" y="2020"/>
                  </a:lnTo>
                  <a:cubicBezTo>
                    <a:pt x="1" y="2331"/>
                    <a:pt x="243" y="2745"/>
                    <a:pt x="622" y="2745"/>
                  </a:cubicBezTo>
                  <a:lnTo>
                    <a:pt x="864" y="2745"/>
                  </a:lnTo>
                  <a:cubicBezTo>
                    <a:pt x="1140" y="2745"/>
                    <a:pt x="1364" y="2521"/>
                    <a:pt x="1364" y="2262"/>
                  </a:cubicBezTo>
                  <a:lnTo>
                    <a:pt x="136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5" name="Google Shape;19005;p19"/>
            <p:cNvSpPr/>
            <p:nvPr/>
          </p:nvSpPr>
          <p:spPr>
            <a:xfrm rot="-5400000">
              <a:off x="190750" y="3974750"/>
              <a:ext cx="34125" cy="68625"/>
            </a:xfrm>
            <a:custGeom>
              <a:avLst/>
              <a:gdLst/>
              <a:ahLst/>
              <a:cxnLst/>
              <a:rect l="l" t="t" r="r" b="b"/>
              <a:pathLst>
                <a:path w="1365" h="2745" extrusionOk="0">
                  <a:moveTo>
                    <a:pt x="622" y="0"/>
                  </a:moveTo>
                  <a:cubicBezTo>
                    <a:pt x="243" y="0"/>
                    <a:pt x="1" y="397"/>
                    <a:pt x="191" y="725"/>
                  </a:cubicBezTo>
                  <a:lnTo>
                    <a:pt x="1209" y="2486"/>
                  </a:lnTo>
                  <a:lnTo>
                    <a:pt x="1364" y="2744"/>
                  </a:lnTo>
                  <a:lnTo>
                    <a:pt x="1364" y="483"/>
                  </a:lnTo>
                  <a:cubicBezTo>
                    <a:pt x="1364" y="207"/>
                    <a:pt x="1140" y="0"/>
                    <a:pt x="8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6" name="Google Shape;19006;p19"/>
            <p:cNvSpPr/>
            <p:nvPr/>
          </p:nvSpPr>
          <p:spPr>
            <a:xfrm rot="-5400000">
              <a:off x="280075" y="3935475"/>
              <a:ext cx="34100" cy="68650"/>
            </a:xfrm>
            <a:custGeom>
              <a:avLst/>
              <a:gdLst/>
              <a:ahLst/>
              <a:cxnLst/>
              <a:rect l="l" t="t" r="r" b="b"/>
              <a:pathLst>
                <a:path w="1364" h="2746" extrusionOk="0">
                  <a:moveTo>
                    <a:pt x="1" y="1"/>
                  </a:moveTo>
                  <a:lnTo>
                    <a:pt x="1" y="2262"/>
                  </a:lnTo>
                  <a:cubicBezTo>
                    <a:pt x="1" y="2521"/>
                    <a:pt x="225" y="2745"/>
                    <a:pt x="501" y="2745"/>
                  </a:cubicBezTo>
                  <a:lnTo>
                    <a:pt x="743" y="2745"/>
                  </a:lnTo>
                  <a:cubicBezTo>
                    <a:pt x="1122" y="2745"/>
                    <a:pt x="1364" y="2331"/>
                    <a:pt x="1174" y="20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7" name="Google Shape;19007;p19"/>
            <p:cNvSpPr/>
            <p:nvPr/>
          </p:nvSpPr>
          <p:spPr>
            <a:xfrm rot="-5400000">
              <a:off x="233338" y="3927413"/>
              <a:ext cx="73375" cy="29950"/>
            </a:xfrm>
            <a:custGeom>
              <a:avLst/>
              <a:gdLst/>
              <a:ahLst/>
              <a:cxnLst/>
              <a:rect l="l" t="t" r="r" b="b"/>
              <a:pathLst>
                <a:path w="2935" h="1198" extrusionOk="0">
                  <a:moveTo>
                    <a:pt x="0" y="0"/>
                  </a:moveTo>
                  <a:lnTo>
                    <a:pt x="1951" y="1139"/>
                  </a:lnTo>
                  <a:cubicBezTo>
                    <a:pt x="2029" y="1178"/>
                    <a:pt x="2112" y="1198"/>
                    <a:pt x="2194" y="1198"/>
                  </a:cubicBezTo>
                  <a:cubicBezTo>
                    <a:pt x="2365" y="1198"/>
                    <a:pt x="2530" y="1113"/>
                    <a:pt x="2624" y="949"/>
                  </a:cubicBezTo>
                  <a:lnTo>
                    <a:pt x="2744" y="742"/>
                  </a:lnTo>
                  <a:cubicBezTo>
                    <a:pt x="2934" y="414"/>
                    <a:pt x="2693" y="17"/>
                    <a:pt x="2330" y="1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8" name="Google Shape;19008;p19"/>
            <p:cNvSpPr/>
            <p:nvPr/>
          </p:nvSpPr>
          <p:spPr>
            <a:xfrm rot="-5400000">
              <a:off x="259850" y="3925075"/>
              <a:ext cx="56550" cy="56650"/>
            </a:xfrm>
            <a:custGeom>
              <a:avLst/>
              <a:gdLst/>
              <a:ahLst/>
              <a:cxnLst/>
              <a:rect l="l" t="t" r="r" b="b"/>
              <a:pathLst>
                <a:path w="2262" h="2266" extrusionOk="0">
                  <a:moveTo>
                    <a:pt x="1" y="0"/>
                  </a:moveTo>
                  <a:lnTo>
                    <a:pt x="1157" y="2019"/>
                  </a:lnTo>
                  <a:cubicBezTo>
                    <a:pt x="1252" y="2183"/>
                    <a:pt x="1416" y="2265"/>
                    <a:pt x="1580" y="2265"/>
                  </a:cubicBezTo>
                  <a:cubicBezTo>
                    <a:pt x="1744" y="2265"/>
                    <a:pt x="1908" y="2183"/>
                    <a:pt x="2003" y="2019"/>
                  </a:cubicBezTo>
                  <a:lnTo>
                    <a:pt x="2124" y="1812"/>
                  </a:lnTo>
                  <a:cubicBezTo>
                    <a:pt x="2262" y="1571"/>
                    <a:pt x="2193" y="1260"/>
                    <a:pt x="1951" y="113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9" name="Google Shape;19009;p19"/>
            <p:cNvSpPr/>
            <p:nvPr/>
          </p:nvSpPr>
          <p:spPr>
            <a:xfrm rot="-5400000">
              <a:off x="233225" y="4021600"/>
              <a:ext cx="73375" cy="29725"/>
            </a:xfrm>
            <a:custGeom>
              <a:avLst/>
              <a:gdLst/>
              <a:ahLst/>
              <a:cxnLst/>
              <a:rect l="l" t="t" r="r" b="b"/>
              <a:pathLst>
                <a:path w="2935" h="1189" extrusionOk="0">
                  <a:moveTo>
                    <a:pt x="605" y="0"/>
                  </a:moveTo>
                  <a:cubicBezTo>
                    <a:pt x="242" y="0"/>
                    <a:pt x="1" y="414"/>
                    <a:pt x="190" y="725"/>
                  </a:cubicBezTo>
                  <a:lnTo>
                    <a:pt x="311" y="949"/>
                  </a:lnTo>
                  <a:cubicBezTo>
                    <a:pt x="404" y="1100"/>
                    <a:pt x="567" y="1189"/>
                    <a:pt x="737" y="1189"/>
                  </a:cubicBezTo>
                  <a:cubicBezTo>
                    <a:pt x="820" y="1189"/>
                    <a:pt x="905" y="1167"/>
                    <a:pt x="984" y="1122"/>
                  </a:cubicBezTo>
                  <a:lnTo>
                    <a:pt x="293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0" name="Google Shape;19010;p19"/>
            <p:cNvSpPr/>
            <p:nvPr/>
          </p:nvSpPr>
          <p:spPr>
            <a:xfrm rot="-5400000">
              <a:off x="259475" y="3997075"/>
              <a:ext cx="56975" cy="56325"/>
            </a:xfrm>
            <a:custGeom>
              <a:avLst/>
              <a:gdLst/>
              <a:ahLst/>
              <a:cxnLst/>
              <a:rect l="l" t="t" r="r" b="b"/>
              <a:pathLst>
                <a:path w="2279" h="2253" extrusionOk="0">
                  <a:moveTo>
                    <a:pt x="2279" y="0"/>
                  </a:moveTo>
                  <a:lnTo>
                    <a:pt x="311" y="1139"/>
                  </a:lnTo>
                  <a:cubicBezTo>
                    <a:pt x="87" y="1260"/>
                    <a:pt x="0" y="1571"/>
                    <a:pt x="138" y="1795"/>
                  </a:cubicBezTo>
                  <a:lnTo>
                    <a:pt x="259" y="2019"/>
                  </a:lnTo>
                  <a:cubicBezTo>
                    <a:pt x="354" y="2175"/>
                    <a:pt x="518" y="2252"/>
                    <a:pt x="682" y="2252"/>
                  </a:cubicBezTo>
                  <a:cubicBezTo>
                    <a:pt x="846" y="2252"/>
                    <a:pt x="1010" y="2175"/>
                    <a:pt x="1105" y="2019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1" name="Google Shape;19011;p19"/>
            <p:cNvSpPr/>
            <p:nvPr/>
          </p:nvSpPr>
          <p:spPr>
            <a:xfrm rot="-5400000">
              <a:off x="190763" y="3935488"/>
              <a:ext cx="34100" cy="68625"/>
            </a:xfrm>
            <a:custGeom>
              <a:avLst/>
              <a:gdLst/>
              <a:ahLst/>
              <a:cxnLst/>
              <a:rect l="l" t="t" r="r" b="b"/>
              <a:pathLst>
                <a:path w="1364" h="2745" extrusionOk="0">
                  <a:moveTo>
                    <a:pt x="501" y="0"/>
                  </a:moveTo>
                  <a:cubicBezTo>
                    <a:pt x="225" y="0"/>
                    <a:pt x="1" y="207"/>
                    <a:pt x="1" y="483"/>
                  </a:cubicBezTo>
                  <a:lnTo>
                    <a:pt x="1" y="2744"/>
                  </a:lnTo>
                  <a:lnTo>
                    <a:pt x="156" y="2486"/>
                  </a:lnTo>
                  <a:lnTo>
                    <a:pt x="1174" y="725"/>
                  </a:lnTo>
                  <a:cubicBezTo>
                    <a:pt x="1364" y="397"/>
                    <a:pt x="1122" y="0"/>
                    <a:pt x="7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2" name="Google Shape;19012;p19"/>
            <p:cNvSpPr/>
            <p:nvPr/>
          </p:nvSpPr>
          <p:spPr>
            <a:xfrm rot="-5400000">
              <a:off x="197913" y="3927538"/>
              <a:ext cx="73375" cy="29700"/>
            </a:xfrm>
            <a:custGeom>
              <a:avLst/>
              <a:gdLst/>
              <a:ahLst/>
              <a:cxnLst/>
              <a:rect l="l" t="t" r="r" b="b"/>
              <a:pathLst>
                <a:path w="2935" h="1188" extrusionOk="0">
                  <a:moveTo>
                    <a:pt x="2195" y="0"/>
                  </a:moveTo>
                  <a:cubicBezTo>
                    <a:pt x="2112" y="0"/>
                    <a:pt x="2029" y="21"/>
                    <a:pt x="1951" y="66"/>
                  </a:cubicBezTo>
                  <a:lnTo>
                    <a:pt x="380" y="981"/>
                  </a:lnTo>
                  <a:lnTo>
                    <a:pt x="0" y="1188"/>
                  </a:lnTo>
                  <a:lnTo>
                    <a:pt x="2330" y="1188"/>
                  </a:lnTo>
                  <a:cubicBezTo>
                    <a:pt x="2693" y="1188"/>
                    <a:pt x="2934" y="791"/>
                    <a:pt x="2744" y="463"/>
                  </a:cubicBezTo>
                  <a:lnTo>
                    <a:pt x="2624" y="256"/>
                  </a:lnTo>
                  <a:cubicBezTo>
                    <a:pt x="2530" y="92"/>
                    <a:pt x="2366" y="0"/>
                    <a:pt x="2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3" name="Google Shape;19013;p19"/>
            <p:cNvSpPr/>
            <p:nvPr/>
          </p:nvSpPr>
          <p:spPr>
            <a:xfrm rot="-5400000">
              <a:off x="188313" y="3925288"/>
              <a:ext cx="56550" cy="56225"/>
            </a:xfrm>
            <a:custGeom>
              <a:avLst/>
              <a:gdLst/>
              <a:ahLst/>
              <a:cxnLst/>
              <a:rect l="l" t="t" r="r" b="b"/>
              <a:pathLst>
                <a:path w="2262" h="2249" extrusionOk="0">
                  <a:moveTo>
                    <a:pt x="1580" y="1"/>
                  </a:moveTo>
                  <a:cubicBezTo>
                    <a:pt x="1416" y="1"/>
                    <a:pt x="1252" y="83"/>
                    <a:pt x="1157" y="247"/>
                  </a:cubicBezTo>
                  <a:lnTo>
                    <a:pt x="139" y="2007"/>
                  </a:lnTo>
                  <a:lnTo>
                    <a:pt x="1" y="2249"/>
                  </a:lnTo>
                  <a:lnTo>
                    <a:pt x="380" y="2042"/>
                  </a:lnTo>
                  <a:lnTo>
                    <a:pt x="1951" y="1127"/>
                  </a:lnTo>
                  <a:cubicBezTo>
                    <a:pt x="2175" y="989"/>
                    <a:pt x="2262" y="696"/>
                    <a:pt x="2124" y="454"/>
                  </a:cubicBezTo>
                  <a:lnTo>
                    <a:pt x="2003" y="247"/>
                  </a:lnTo>
                  <a:cubicBezTo>
                    <a:pt x="1908" y="83"/>
                    <a:pt x="1744" y="1"/>
                    <a:pt x="1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4" name="Google Shape;19014;p19"/>
            <p:cNvSpPr/>
            <p:nvPr/>
          </p:nvSpPr>
          <p:spPr>
            <a:xfrm rot="-5400000">
              <a:off x="197900" y="4021600"/>
              <a:ext cx="73375" cy="29725"/>
            </a:xfrm>
            <a:custGeom>
              <a:avLst/>
              <a:gdLst/>
              <a:ahLst/>
              <a:cxnLst/>
              <a:rect l="l" t="t" r="r" b="b"/>
              <a:pathLst>
                <a:path w="2935" h="1189" extrusionOk="0">
                  <a:moveTo>
                    <a:pt x="737" y="0"/>
                  </a:moveTo>
                  <a:cubicBezTo>
                    <a:pt x="567" y="0"/>
                    <a:pt x="404" y="89"/>
                    <a:pt x="311" y="240"/>
                  </a:cubicBezTo>
                  <a:lnTo>
                    <a:pt x="190" y="464"/>
                  </a:lnTo>
                  <a:cubicBezTo>
                    <a:pt x="1" y="775"/>
                    <a:pt x="242" y="1189"/>
                    <a:pt x="605" y="1189"/>
                  </a:cubicBezTo>
                  <a:lnTo>
                    <a:pt x="2935" y="1189"/>
                  </a:lnTo>
                  <a:lnTo>
                    <a:pt x="1744" y="516"/>
                  </a:lnTo>
                  <a:lnTo>
                    <a:pt x="984" y="67"/>
                  </a:lnTo>
                  <a:cubicBezTo>
                    <a:pt x="905" y="22"/>
                    <a:pt x="820" y="0"/>
                    <a:pt x="7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5" name="Google Shape;19015;p19"/>
            <p:cNvSpPr/>
            <p:nvPr/>
          </p:nvSpPr>
          <p:spPr>
            <a:xfrm rot="-5400000">
              <a:off x="217200" y="3964250"/>
              <a:ext cx="70375" cy="60275"/>
            </a:xfrm>
            <a:custGeom>
              <a:avLst/>
              <a:gdLst/>
              <a:ahLst/>
              <a:cxnLst/>
              <a:rect l="l" t="t" r="r" b="b"/>
              <a:pathLst>
                <a:path w="2815" h="2411" extrusionOk="0">
                  <a:moveTo>
                    <a:pt x="1606" y="0"/>
                  </a:moveTo>
                  <a:cubicBezTo>
                    <a:pt x="536" y="0"/>
                    <a:pt x="1" y="1295"/>
                    <a:pt x="760" y="2054"/>
                  </a:cubicBezTo>
                  <a:cubicBezTo>
                    <a:pt x="1006" y="2301"/>
                    <a:pt x="1309" y="2411"/>
                    <a:pt x="1605" y="2411"/>
                  </a:cubicBezTo>
                  <a:cubicBezTo>
                    <a:pt x="2223" y="2411"/>
                    <a:pt x="2814" y="1932"/>
                    <a:pt x="2814" y="1209"/>
                  </a:cubicBezTo>
                  <a:cubicBezTo>
                    <a:pt x="2814" y="536"/>
                    <a:pt x="2262" y="0"/>
                    <a:pt x="16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6" name="Google Shape;19016;p19"/>
            <p:cNvSpPr/>
            <p:nvPr/>
          </p:nvSpPr>
          <p:spPr>
            <a:xfrm rot="-5400000">
              <a:off x="152138" y="4460388"/>
              <a:ext cx="200225" cy="200650"/>
            </a:xfrm>
            <a:custGeom>
              <a:avLst/>
              <a:gdLst/>
              <a:ahLst/>
              <a:cxnLst/>
              <a:rect l="l" t="t" r="r" b="b"/>
              <a:pathLst>
                <a:path w="8009" h="8026" extrusionOk="0">
                  <a:moveTo>
                    <a:pt x="7542" y="466"/>
                  </a:moveTo>
                  <a:lnTo>
                    <a:pt x="7542" y="7560"/>
                  </a:lnTo>
                  <a:lnTo>
                    <a:pt x="466" y="7560"/>
                  </a:lnTo>
                  <a:lnTo>
                    <a:pt x="466" y="466"/>
                  </a:lnTo>
                  <a:close/>
                  <a:moveTo>
                    <a:pt x="0" y="0"/>
                  </a:moveTo>
                  <a:lnTo>
                    <a:pt x="0" y="8026"/>
                  </a:lnTo>
                  <a:lnTo>
                    <a:pt x="8008" y="8026"/>
                  </a:lnTo>
                  <a:lnTo>
                    <a:pt x="800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7" name="Google Shape;19017;p19"/>
            <p:cNvSpPr/>
            <p:nvPr/>
          </p:nvSpPr>
          <p:spPr>
            <a:xfrm rot="-5400000">
              <a:off x="188263" y="4568588"/>
              <a:ext cx="56550" cy="56325"/>
            </a:xfrm>
            <a:custGeom>
              <a:avLst/>
              <a:gdLst/>
              <a:ahLst/>
              <a:cxnLst/>
              <a:rect l="l" t="t" r="r" b="b"/>
              <a:pathLst>
                <a:path w="2262" h="2253" extrusionOk="0">
                  <a:moveTo>
                    <a:pt x="682" y="1"/>
                  </a:moveTo>
                  <a:cubicBezTo>
                    <a:pt x="518" y="1"/>
                    <a:pt x="354" y="78"/>
                    <a:pt x="259" y="234"/>
                  </a:cubicBezTo>
                  <a:lnTo>
                    <a:pt x="139" y="458"/>
                  </a:lnTo>
                  <a:cubicBezTo>
                    <a:pt x="1" y="682"/>
                    <a:pt x="70" y="993"/>
                    <a:pt x="311" y="1114"/>
                  </a:cubicBezTo>
                  <a:lnTo>
                    <a:pt x="1071" y="1563"/>
                  </a:lnTo>
                  <a:lnTo>
                    <a:pt x="2262" y="2253"/>
                  </a:lnTo>
                  <a:lnTo>
                    <a:pt x="2124" y="2011"/>
                  </a:lnTo>
                  <a:lnTo>
                    <a:pt x="1105" y="234"/>
                  </a:lnTo>
                  <a:cubicBezTo>
                    <a:pt x="1010" y="78"/>
                    <a:pt x="846" y="1"/>
                    <a:pt x="6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8" name="Google Shape;19018;p19"/>
            <p:cNvSpPr/>
            <p:nvPr/>
          </p:nvSpPr>
          <p:spPr>
            <a:xfrm rot="-5400000">
              <a:off x="280075" y="4546025"/>
              <a:ext cx="34100" cy="68650"/>
            </a:xfrm>
            <a:custGeom>
              <a:avLst/>
              <a:gdLst/>
              <a:ahLst/>
              <a:cxnLst/>
              <a:rect l="l" t="t" r="r" b="b"/>
              <a:pathLst>
                <a:path w="1364" h="2746" extrusionOk="0">
                  <a:moveTo>
                    <a:pt x="1364" y="1"/>
                  </a:moveTo>
                  <a:lnTo>
                    <a:pt x="190" y="2020"/>
                  </a:lnTo>
                  <a:cubicBezTo>
                    <a:pt x="0" y="2331"/>
                    <a:pt x="242" y="2745"/>
                    <a:pt x="604" y="2745"/>
                  </a:cubicBezTo>
                  <a:lnTo>
                    <a:pt x="863" y="2745"/>
                  </a:lnTo>
                  <a:cubicBezTo>
                    <a:pt x="1139" y="2745"/>
                    <a:pt x="1364" y="2521"/>
                    <a:pt x="1364" y="2262"/>
                  </a:cubicBezTo>
                  <a:lnTo>
                    <a:pt x="136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9" name="Google Shape;19019;p19"/>
            <p:cNvSpPr/>
            <p:nvPr/>
          </p:nvSpPr>
          <p:spPr>
            <a:xfrm rot="-5400000">
              <a:off x="190975" y="4546250"/>
              <a:ext cx="33675" cy="68625"/>
            </a:xfrm>
            <a:custGeom>
              <a:avLst/>
              <a:gdLst/>
              <a:ahLst/>
              <a:cxnLst/>
              <a:rect l="l" t="t" r="r" b="b"/>
              <a:pathLst>
                <a:path w="1347" h="2745" extrusionOk="0">
                  <a:moveTo>
                    <a:pt x="604" y="0"/>
                  </a:moveTo>
                  <a:cubicBezTo>
                    <a:pt x="242" y="0"/>
                    <a:pt x="0" y="397"/>
                    <a:pt x="190" y="725"/>
                  </a:cubicBezTo>
                  <a:lnTo>
                    <a:pt x="1208" y="2486"/>
                  </a:lnTo>
                  <a:lnTo>
                    <a:pt x="1346" y="2744"/>
                  </a:lnTo>
                  <a:lnTo>
                    <a:pt x="1346" y="483"/>
                  </a:lnTo>
                  <a:cubicBezTo>
                    <a:pt x="1346" y="207"/>
                    <a:pt x="1139" y="0"/>
                    <a:pt x="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0" name="Google Shape;19020;p19"/>
            <p:cNvSpPr/>
            <p:nvPr/>
          </p:nvSpPr>
          <p:spPr>
            <a:xfrm rot="-5400000">
              <a:off x="280063" y="4506763"/>
              <a:ext cx="34125" cy="68650"/>
            </a:xfrm>
            <a:custGeom>
              <a:avLst/>
              <a:gdLst/>
              <a:ahLst/>
              <a:cxnLst/>
              <a:rect l="l" t="t" r="r" b="b"/>
              <a:pathLst>
                <a:path w="1365" h="2746" extrusionOk="0">
                  <a:moveTo>
                    <a:pt x="1" y="1"/>
                  </a:moveTo>
                  <a:lnTo>
                    <a:pt x="1" y="2262"/>
                  </a:lnTo>
                  <a:cubicBezTo>
                    <a:pt x="1" y="2521"/>
                    <a:pt x="225" y="2745"/>
                    <a:pt x="484" y="2745"/>
                  </a:cubicBezTo>
                  <a:lnTo>
                    <a:pt x="743" y="2745"/>
                  </a:lnTo>
                  <a:cubicBezTo>
                    <a:pt x="1123" y="2745"/>
                    <a:pt x="1364" y="2331"/>
                    <a:pt x="1174" y="20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1" name="Google Shape;19021;p19"/>
            <p:cNvSpPr/>
            <p:nvPr/>
          </p:nvSpPr>
          <p:spPr>
            <a:xfrm rot="-5400000">
              <a:off x="233388" y="4498763"/>
              <a:ext cx="73275" cy="29950"/>
            </a:xfrm>
            <a:custGeom>
              <a:avLst/>
              <a:gdLst/>
              <a:ahLst/>
              <a:cxnLst/>
              <a:rect l="l" t="t" r="r" b="b"/>
              <a:pathLst>
                <a:path w="2931" h="1198" extrusionOk="0">
                  <a:moveTo>
                    <a:pt x="0" y="0"/>
                  </a:moveTo>
                  <a:lnTo>
                    <a:pt x="1951" y="1139"/>
                  </a:lnTo>
                  <a:cubicBezTo>
                    <a:pt x="2029" y="1178"/>
                    <a:pt x="2112" y="1198"/>
                    <a:pt x="2194" y="1198"/>
                  </a:cubicBezTo>
                  <a:cubicBezTo>
                    <a:pt x="2366" y="1198"/>
                    <a:pt x="2530" y="1113"/>
                    <a:pt x="2624" y="949"/>
                  </a:cubicBezTo>
                  <a:lnTo>
                    <a:pt x="2745" y="742"/>
                  </a:lnTo>
                  <a:cubicBezTo>
                    <a:pt x="2931" y="421"/>
                    <a:pt x="2703" y="17"/>
                    <a:pt x="2336" y="17"/>
                  </a:cubicBezTo>
                  <a:cubicBezTo>
                    <a:pt x="2329" y="17"/>
                    <a:pt x="2321" y="17"/>
                    <a:pt x="2313" y="1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2" name="Google Shape;19022;p19"/>
            <p:cNvSpPr/>
            <p:nvPr/>
          </p:nvSpPr>
          <p:spPr>
            <a:xfrm rot="-5400000">
              <a:off x="259638" y="4496588"/>
              <a:ext cx="56975" cy="56650"/>
            </a:xfrm>
            <a:custGeom>
              <a:avLst/>
              <a:gdLst/>
              <a:ahLst/>
              <a:cxnLst/>
              <a:rect l="l" t="t" r="r" b="b"/>
              <a:pathLst>
                <a:path w="2279" h="2266" extrusionOk="0">
                  <a:moveTo>
                    <a:pt x="1" y="0"/>
                  </a:moveTo>
                  <a:lnTo>
                    <a:pt x="1174" y="2019"/>
                  </a:lnTo>
                  <a:cubicBezTo>
                    <a:pt x="1269" y="2183"/>
                    <a:pt x="1433" y="2265"/>
                    <a:pt x="1595" y="2265"/>
                  </a:cubicBezTo>
                  <a:cubicBezTo>
                    <a:pt x="1757" y="2265"/>
                    <a:pt x="1916" y="2183"/>
                    <a:pt x="2003" y="2019"/>
                  </a:cubicBezTo>
                  <a:lnTo>
                    <a:pt x="2141" y="1812"/>
                  </a:lnTo>
                  <a:cubicBezTo>
                    <a:pt x="2279" y="1571"/>
                    <a:pt x="2210" y="1260"/>
                    <a:pt x="1968" y="113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3" name="Google Shape;19023;p19"/>
            <p:cNvSpPr/>
            <p:nvPr/>
          </p:nvSpPr>
          <p:spPr>
            <a:xfrm rot="-5400000">
              <a:off x="233213" y="4592888"/>
              <a:ext cx="73400" cy="29725"/>
            </a:xfrm>
            <a:custGeom>
              <a:avLst/>
              <a:gdLst/>
              <a:ahLst/>
              <a:cxnLst/>
              <a:rect l="l" t="t" r="r" b="b"/>
              <a:pathLst>
                <a:path w="2936" h="1189" extrusionOk="0">
                  <a:moveTo>
                    <a:pt x="622" y="0"/>
                  </a:moveTo>
                  <a:cubicBezTo>
                    <a:pt x="243" y="0"/>
                    <a:pt x="1" y="414"/>
                    <a:pt x="191" y="725"/>
                  </a:cubicBezTo>
                  <a:lnTo>
                    <a:pt x="329" y="949"/>
                  </a:lnTo>
                  <a:cubicBezTo>
                    <a:pt x="410" y="1100"/>
                    <a:pt x="577" y="1189"/>
                    <a:pt x="745" y="1189"/>
                  </a:cubicBezTo>
                  <a:cubicBezTo>
                    <a:pt x="828" y="1189"/>
                    <a:pt x="911" y="1167"/>
                    <a:pt x="985" y="1122"/>
                  </a:cubicBezTo>
                  <a:lnTo>
                    <a:pt x="293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4" name="Google Shape;19024;p19"/>
            <p:cNvSpPr/>
            <p:nvPr/>
          </p:nvSpPr>
          <p:spPr>
            <a:xfrm rot="-5400000">
              <a:off x="259688" y="4568588"/>
              <a:ext cx="56550" cy="56325"/>
            </a:xfrm>
            <a:custGeom>
              <a:avLst/>
              <a:gdLst/>
              <a:ahLst/>
              <a:cxnLst/>
              <a:rect l="l" t="t" r="r" b="b"/>
              <a:pathLst>
                <a:path w="2262" h="2253" extrusionOk="0">
                  <a:moveTo>
                    <a:pt x="2262" y="0"/>
                  </a:moveTo>
                  <a:lnTo>
                    <a:pt x="311" y="1139"/>
                  </a:lnTo>
                  <a:cubicBezTo>
                    <a:pt x="70" y="1260"/>
                    <a:pt x="1" y="1571"/>
                    <a:pt x="139" y="1795"/>
                  </a:cubicBezTo>
                  <a:lnTo>
                    <a:pt x="259" y="2019"/>
                  </a:lnTo>
                  <a:cubicBezTo>
                    <a:pt x="354" y="2175"/>
                    <a:pt x="518" y="2252"/>
                    <a:pt x="682" y="2252"/>
                  </a:cubicBezTo>
                  <a:cubicBezTo>
                    <a:pt x="846" y="2252"/>
                    <a:pt x="1010" y="2175"/>
                    <a:pt x="1105" y="2019"/>
                  </a:cubicBezTo>
                  <a:lnTo>
                    <a:pt x="226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5" name="Google Shape;19025;p19"/>
            <p:cNvSpPr/>
            <p:nvPr/>
          </p:nvSpPr>
          <p:spPr>
            <a:xfrm rot="-5400000">
              <a:off x="190788" y="4506813"/>
              <a:ext cx="34025" cy="68650"/>
            </a:xfrm>
            <a:custGeom>
              <a:avLst/>
              <a:gdLst/>
              <a:ahLst/>
              <a:cxnLst/>
              <a:rect l="l" t="t" r="r" b="b"/>
              <a:pathLst>
                <a:path w="1361" h="2746" extrusionOk="0">
                  <a:moveTo>
                    <a:pt x="766" y="1"/>
                  </a:moveTo>
                  <a:cubicBezTo>
                    <a:pt x="758" y="1"/>
                    <a:pt x="751" y="1"/>
                    <a:pt x="743" y="1"/>
                  </a:cubicBezTo>
                  <a:lnTo>
                    <a:pt x="484" y="1"/>
                  </a:lnTo>
                  <a:cubicBezTo>
                    <a:pt x="208" y="1"/>
                    <a:pt x="1" y="225"/>
                    <a:pt x="1" y="484"/>
                  </a:cubicBezTo>
                  <a:lnTo>
                    <a:pt x="1" y="2745"/>
                  </a:lnTo>
                  <a:lnTo>
                    <a:pt x="156" y="2487"/>
                  </a:lnTo>
                  <a:lnTo>
                    <a:pt x="1174" y="726"/>
                  </a:lnTo>
                  <a:cubicBezTo>
                    <a:pt x="1360" y="405"/>
                    <a:pt x="1132" y="1"/>
                    <a:pt x="7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6" name="Google Shape;19026;p19"/>
            <p:cNvSpPr/>
            <p:nvPr/>
          </p:nvSpPr>
          <p:spPr>
            <a:xfrm rot="-5400000">
              <a:off x="197750" y="4498650"/>
              <a:ext cx="73725" cy="29725"/>
            </a:xfrm>
            <a:custGeom>
              <a:avLst/>
              <a:gdLst/>
              <a:ahLst/>
              <a:cxnLst/>
              <a:rect l="l" t="t" r="r" b="b"/>
              <a:pathLst>
                <a:path w="2949" h="1189" extrusionOk="0">
                  <a:moveTo>
                    <a:pt x="2204" y="0"/>
                  </a:moveTo>
                  <a:cubicBezTo>
                    <a:pt x="2122" y="0"/>
                    <a:pt x="2041" y="21"/>
                    <a:pt x="1968" y="66"/>
                  </a:cubicBezTo>
                  <a:lnTo>
                    <a:pt x="380" y="981"/>
                  </a:lnTo>
                  <a:lnTo>
                    <a:pt x="0" y="1188"/>
                  </a:lnTo>
                  <a:lnTo>
                    <a:pt x="2331" y="1188"/>
                  </a:lnTo>
                  <a:cubicBezTo>
                    <a:pt x="2338" y="1188"/>
                    <a:pt x="2346" y="1188"/>
                    <a:pt x="2353" y="1188"/>
                  </a:cubicBezTo>
                  <a:cubicBezTo>
                    <a:pt x="2720" y="1188"/>
                    <a:pt x="2948" y="784"/>
                    <a:pt x="2762" y="463"/>
                  </a:cubicBezTo>
                  <a:lnTo>
                    <a:pt x="2624" y="256"/>
                  </a:lnTo>
                  <a:cubicBezTo>
                    <a:pt x="2542" y="92"/>
                    <a:pt x="2374" y="0"/>
                    <a:pt x="22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7" name="Google Shape;19027;p19"/>
            <p:cNvSpPr/>
            <p:nvPr/>
          </p:nvSpPr>
          <p:spPr>
            <a:xfrm rot="-5400000">
              <a:off x="188100" y="4496800"/>
              <a:ext cx="56975" cy="56225"/>
            </a:xfrm>
            <a:custGeom>
              <a:avLst/>
              <a:gdLst/>
              <a:ahLst/>
              <a:cxnLst/>
              <a:rect l="l" t="t" r="r" b="b"/>
              <a:pathLst>
                <a:path w="2279" h="2249" extrusionOk="0">
                  <a:moveTo>
                    <a:pt x="1597" y="1"/>
                  </a:moveTo>
                  <a:cubicBezTo>
                    <a:pt x="1433" y="1"/>
                    <a:pt x="1269" y="83"/>
                    <a:pt x="1174" y="247"/>
                  </a:cubicBezTo>
                  <a:lnTo>
                    <a:pt x="156" y="2007"/>
                  </a:lnTo>
                  <a:lnTo>
                    <a:pt x="1" y="2249"/>
                  </a:lnTo>
                  <a:lnTo>
                    <a:pt x="380" y="2042"/>
                  </a:lnTo>
                  <a:lnTo>
                    <a:pt x="1968" y="1127"/>
                  </a:lnTo>
                  <a:cubicBezTo>
                    <a:pt x="2193" y="989"/>
                    <a:pt x="2279" y="696"/>
                    <a:pt x="2141" y="454"/>
                  </a:cubicBezTo>
                  <a:lnTo>
                    <a:pt x="2020" y="247"/>
                  </a:lnTo>
                  <a:cubicBezTo>
                    <a:pt x="1925" y="83"/>
                    <a:pt x="1761" y="1"/>
                    <a:pt x="1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8" name="Google Shape;19028;p19"/>
            <p:cNvSpPr/>
            <p:nvPr/>
          </p:nvSpPr>
          <p:spPr>
            <a:xfrm rot="-5400000">
              <a:off x="197888" y="4592888"/>
              <a:ext cx="73400" cy="29725"/>
            </a:xfrm>
            <a:custGeom>
              <a:avLst/>
              <a:gdLst/>
              <a:ahLst/>
              <a:cxnLst/>
              <a:rect l="l" t="t" r="r" b="b"/>
              <a:pathLst>
                <a:path w="2936" h="1189" extrusionOk="0">
                  <a:moveTo>
                    <a:pt x="737" y="0"/>
                  </a:moveTo>
                  <a:cubicBezTo>
                    <a:pt x="567" y="0"/>
                    <a:pt x="404" y="89"/>
                    <a:pt x="312" y="240"/>
                  </a:cubicBezTo>
                  <a:lnTo>
                    <a:pt x="191" y="464"/>
                  </a:lnTo>
                  <a:cubicBezTo>
                    <a:pt x="1" y="775"/>
                    <a:pt x="225" y="1189"/>
                    <a:pt x="605" y="1189"/>
                  </a:cubicBezTo>
                  <a:lnTo>
                    <a:pt x="2935" y="1189"/>
                  </a:lnTo>
                  <a:lnTo>
                    <a:pt x="1744" y="516"/>
                  </a:lnTo>
                  <a:lnTo>
                    <a:pt x="985" y="67"/>
                  </a:lnTo>
                  <a:cubicBezTo>
                    <a:pt x="905" y="22"/>
                    <a:pt x="820" y="0"/>
                    <a:pt x="7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9" name="Google Shape;19029;p19"/>
            <p:cNvSpPr/>
            <p:nvPr/>
          </p:nvSpPr>
          <p:spPr>
            <a:xfrm rot="-5400000">
              <a:off x="222250" y="4530925"/>
              <a:ext cx="60000" cy="60000"/>
            </a:xfrm>
            <a:custGeom>
              <a:avLst/>
              <a:gdLst/>
              <a:ahLst/>
              <a:cxnLst/>
              <a:rect l="l" t="t" r="r" b="b"/>
              <a:pathLst>
                <a:path w="2400" h="2400" extrusionOk="0">
                  <a:moveTo>
                    <a:pt x="1208" y="0"/>
                  </a:moveTo>
                  <a:cubicBezTo>
                    <a:pt x="535" y="0"/>
                    <a:pt x="0" y="536"/>
                    <a:pt x="0" y="1209"/>
                  </a:cubicBezTo>
                  <a:cubicBezTo>
                    <a:pt x="0" y="1865"/>
                    <a:pt x="535" y="2400"/>
                    <a:pt x="1208" y="2400"/>
                  </a:cubicBezTo>
                  <a:cubicBezTo>
                    <a:pt x="1864" y="2400"/>
                    <a:pt x="2399" y="1865"/>
                    <a:pt x="2399" y="1209"/>
                  </a:cubicBezTo>
                  <a:cubicBezTo>
                    <a:pt x="2399" y="536"/>
                    <a:pt x="1864" y="0"/>
                    <a:pt x="12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0" name="Google Shape;19030;p19"/>
            <p:cNvSpPr/>
            <p:nvPr/>
          </p:nvSpPr>
          <p:spPr>
            <a:xfrm rot="-5400000">
              <a:off x="151925" y="2746300"/>
              <a:ext cx="200650" cy="200650"/>
            </a:xfrm>
            <a:custGeom>
              <a:avLst/>
              <a:gdLst/>
              <a:ahLst/>
              <a:cxnLst/>
              <a:rect l="l" t="t" r="r" b="b"/>
              <a:pathLst>
                <a:path w="8026" h="8026" extrusionOk="0">
                  <a:moveTo>
                    <a:pt x="7560" y="466"/>
                  </a:moveTo>
                  <a:lnTo>
                    <a:pt x="7560" y="7560"/>
                  </a:lnTo>
                  <a:lnTo>
                    <a:pt x="466" y="7560"/>
                  </a:lnTo>
                  <a:lnTo>
                    <a:pt x="466" y="466"/>
                  </a:lnTo>
                  <a:close/>
                  <a:moveTo>
                    <a:pt x="0" y="0"/>
                  </a:moveTo>
                  <a:lnTo>
                    <a:pt x="0" y="8026"/>
                  </a:lnTo>
                  <a:lnTo>
                    <a:pt x="8026" y="8026"/>
                  </a:lnTo>
                  <a:lnTo>
                    <a:pt x="80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1" name="Google Shape;19031;p19"/>
            <p:cNvSpPr/>
            <p:nvPr/>
          </p:nvSpPr>
          <p:spPr>
            <a:xfrm rot="-5400000">
              <a:off x="188050" y="2854500"/>
              <a:ext cx="56975" cy="56325"/>
            </a:xfrm>
            <a:custGeom>
              <a:avLst/>
              <a:gdLst/>
              <a:ahLst/>
              <a:cxnLst/>
              <a:rect l="l" t="t" r="r" b="b"/>
              <a:pathLst>
                <a:path w="2279" h="2253" extrusionOk="0">
                  <a:moveTo>
                    <a:pt x="685" y="1"/>
                  </a:moveTo>
                  <a:cubicBezTo>
                    <a:pt x="523" y="1"/>
                    <a:pt x="363" y="78"/>
                    <a:pt x="277" y="234"/>
                  </a:cubicBezTo>
                  <a:lnTo>
                    <a:pt x="139" y="458"/>
                  </a:lnTo>
                  <a:cubicBezTo>
                    <a:pt x="1" y="682"/>
                    <a:pt x="87" y="976"/>
                    <a:pt x="311" y="1114"/>
                  </a:cubicBezTo>
                  <a:lnTo>
                    <a:pt x="1088" y="1563"/>
                  </a:lnTo>
                  <a:lnTo>
                    <a:pt x="2279" y="2253"/>
                  </a:lnTo>
                  <a:lnTo>
                    <a:pt x="2124" y="2011"/>
                  </a:lnTo>
                  <a:lnTo>
                    <a:pt x="1105" y="234"/>
                  </a:lnTo>
                  <a:cubicBezTo>
                    <a:pt x="1010" y="78"/>
                    <a:pt x="846" y="1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2" name="Google Shape;19032;p19"/>
            <p:cNvSpPr/>
            <p:nvPr/>
          </p:nvSpPr>
          <p:spPr>
            <a:xfrm rot="-5400000">
              <a:off x="280075" y="2831725"/>
              <a:ext cx="34100" cy="68650"/>
            </a:xfrm>
            <a:custGeom>
              <a:avLst/>
              <a:gdLst/>
              <a:ahLst/>
              <a:cxnLst/>
              <a:rect l="l" t="t" r="r" b="b"/>
              <a:pathLst>
                <a:path w="1364" h="2746" extrusionOk="0">
                  <a:moveTo>
                    <a:pt x="1364" y="1"/>
                  </a:moveTo>
                  <a:lnTo>
                    <a:pt x="190" y="2020"/>
                  </a:lnTo>
                  <a:cubicBezTo>
                    <a:pt x="1" y="2331"/>
                    <a:pt x="242" y="2745"/>
                    <a:pt x="605" y="2745"/>
                  </a:cubicBezTo>
                  <a:lnTo>
                    <a:pt x="863" y="2745"/>
                  </a:lnTo>
                  <a:cubicBezTo>
                    <a:pt x="1140" y="2745"/>
                    <a:pt x="1364" y="2521"/>
                    <a:pt x="1364" y="2262"/>
                  </a:cubicBezTo>
                  <a:lnTo>
                    <a:pt x="136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3" name="Google Shape;19033;p19"/>
            <p:cNvSpPr/>
            <p:nvPr/>
          </p:nvSpPr>
          <p:spPr>
            <a:xfrm rot="-5400000">
              <a:off x="190975" y="2831950"/>
              <a:ext cx="33675" cy="68625"/>
            </a:xfrm>
            <a:custGeom>
              <a:avLst/>
              <a:gdLst/>
              <a:ahLst/>
              <a:cxnLst/>
              <a:rect l="l" t="t" r="r" b="b"/>
              <a:pathLst>
                <a:path w="1347" h="2745" extrusionOk="0">
                  <a:moveTo>
                    <a:pt x="605" y="0"/>
                  </a:moveTo>
                  <a:cubicBezTo>
                    <a:pt x="225" y="0"/>
                    <a:pt x="1" y="397"/>
                    <a:pt x="173" y="725"/>
                  </a:cubicBezTo>
                  <a:lnTo>
                    <a:pt x="1209" y="2486"/>
                  </a:lnTo>
                  <a:lnTo>
                    <a:pt x="1347" y="2744"/>
                  </a:lnTo>
                  <a:lnTo>
                    <a:pt x="1347" y="483"/>
                  </a:lnTo>
                  <a:cubicBezTo>
                    <a:pt x="1347" y="207"/>
                    <a:pt x="1122" y="0"/>
                    <a:pt x="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4" name="Google Shape;19034;p19"/>
            <p:cNvSpPr/>
            <p:nvPr/>
          </p:nvSpPr>
          <p:spPr>
            <a:xfrm rot="-5400000">
              <a:off x="280288" y="2792663"/>
              <a:ext cx="33675" cy="68650"/>
            </a:xfrm>
            <a:custGeom>
              <a:avLst/>
              <a:gdLst/>
              <a:ahLst/>
              <a:cxnLst/>
              <a:rect l="l" t="t" r="r" b="b"/>
              <a:pathLst>
                <a:path w="1347" h="2746" extrusionOk="0">
                  <a:moveTo>
                    <a:pt x="0" y="1"/>
                  </a:moveTo>
                  <a:lnTo>
                    <a:pt x="0" y="2262"/>
                  </a:lnTo>
                  <a:cubicBezTo>
                    <a:pt x="0" y="2521"/>
                    <a:pt x="207" y="2745"/>
                    <a:pt x="483" y="2745"/>
                  </a:cubicBezTo>
                  <a:lnTo>
                    <a:pt x="742" y="2745"/>
                  </a:lnTo>
                  <a:cubicBezTo>
                    <a:pt x="1105" y="2745"/>
                    <a:pt x="1346" y="2331"/>
                    <a:pt x="1157" y="202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5" name="Google Shape;19035;p19"/>
            <p:cNvSpPr/>
            <p:nvPr/>
          </p:nvSpPr>
          <p:spPr>
            <a:xfrm rot="-5400000">
              <a:off x="233338" y="2784838"/>
              <a:ext cx="73375" cy="29950"/>
            </a:xfrm>
            <a:custGeom>
              <a:avLst/>
              <a:gdLst/>
              <a:ahLst/>
              <a:cxnLst/>
              <a:rect l="l" t="t" r="r" b="b"/>
              <a:pathLst>
                <a:path w="2935" h="1198" extrusionOk="0">
                  <a:moveTo>
                    <a:pt x="1" y="0"/>
                  </a:moveTo>
                  <a:lnTo>
                    <a:pt x="1968" y="1139"/>
                  </a:lnTo>
                  <a:cubicBezTo>
                    <a:pt x="2041" y="1178"/>
                    <a:pt x="2120" y="1198"/>
                    <a:pt x="2200" y="1198"/>
                  </a:cubicBezTo>
                  <a:cubicBezTo>
                    <a:pt x="2366" y="1198"/>
                    <a:pt x="2531" y="1113"/>
                    <a:pt x="2624" y="949"/>
                  </a:cubicBezTo>
                  <a:lnTo>
                    <a:pt x="2762" y="742"/>
                  </a:lnTo>
                  <a:cubicBezTo>
                    <a:pt x="2935" y="414"/>
                    <a:pt x="2710" y="17"/>
                    <a:pt x="2331" y="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6" name="Google Shape;19036;p19"/>
            <p:cNvSpPr/>
            <p:nvPr/>
          </p:nvSpPr>
          <p:spPr>
            <a:xfrm rot="-5400000">
              <a:off x="259625" y="2782275"/>
              <a:ext cx="57000" cy="56650"/>
            </a:xfrm>
            <a:custGeom>
              <a:avLst/>
              <a:gdLst/>
              <a:ahLst/>
              <a:cxnLst/>
              <a:rect l="l" t="t" r="r" b="b"/>
              <a:pathLst>
                <a:path w="2280" h="2266" extrusionOk="0">
                  <a:moveTo>
                    <a:pt x="1" y="0"/>
                  </a:moveTo>
                  <a:lnTo>
                    <a:pt x="1157" y="2019"/>
                  </a:lnTo>
                  <a:cubicBezTo>
                    <a:pt x="1252" y="2183"/>
                    <a:pt x="1416" y="2265"/>
                    <a:pt x="1580" y="2265"/>
                  </a:cubicBezTo>
                  <a:cubicBezTo>
                    <a:pt x="1744" y="2265"/>
                    <a:pt x="1908" y="2183"/>
                    <a:pt x="2003" y="2019"/>
                  </a:cubicBezTo>
                  <a:lnTo>
                    <a:pt x="2141" y="1812"/>
                  </a:lnTo>
                  <a:cubicBezTo>
                    <a:pt x="2279" y="1571"/>
                    <a:pt x="2193" y="1260"/>
                    <a:pt x="1951" y="113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7" name="Google Shape;19037;p19"/>
            <p:cNvSpPr/>
            <p:nvPr/>
          </p:nvSpPr>
          <p:spPr>
            <a:xfrm rot="-5400000">
              <a:off x="233213" y="2879013"/>
              <a:ext cx="73400" cy="29725"/>
            </a:xfrm>
            <a:custGeom>
              <a:avLst/>
              <a:gdLst/>
              <a:ahLst/>
              <a:cxnLst/>
              <a:rect l="l" t="t" r="r" b="b"/>
              <a:pathLst>
                <a:path w="2936" h="1189" extrusionOk="0">
                  <a:moveTo>
                    <a:pt x="605" y="0"/>
                  </a:moveTo>
                  <a:cubicBezTo>
                    <a:pt x="243" y="0"/>
                    <a:pt x="1" y="414"/>
                    <a:pt x="191" y="725"/>
                  </a:cubicBezTo>
                  <a:lnTo>
                    <a:pt x="329" y="949"/>
                  </a:lnTo>
                  <a:cubicBezTo>
                    <a:pt x="410" y="1100"/>
                    <a:pt x="577" y="1189"/>
                    <a:pt x="746" y="1189"/>
                  </a:cubicBezTo>
                  <a:cubicBezTo>
                    <a:pt x="828" y="1189"/>
                    <a:pt x="911" y="1167"/>
                    <a:pt x="985" y="1122"/>
                  </a:cubicBezTo>
                  <a:lnTo>
                    <a:pt x="293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8" name="Google Shape;19038;p19"/>
            <p:cNvSpPr/>
            <p:nvPr/>
          </p:nvSpPr>
          <p:spPr>
            <a:xfrm rot="-5400000">
              <a:off x="259475" y="2854500"/>
              <a:ext cx="56975" cy="56325"/>
            </a:xfrm>
            <a:custGeom>
              <a:avLst/>
              <a:gdLst/>
              <a:ahLst/>
              <a:cxnLst/>
              <a:rect l="l" t="t" r="r" b="b"/>
              <a:pathLst>
                <a:path w="2279" h="2253" extrusionOk="0">
                  <a:moveTo>
                    <a:pt x="2279" y="0"/>
                  </a:moveTo>
                  <a:lnTo>
                    <a:pt x="329" y="1139"/>
                  </a:lnTo>
                  <a:cubicBezTo>
                    <a:pt x="87" y="1260"/>
                    <a:pt x="1" y="1571"/>
                    <a:pt x="139" y="1795"/>
                  </a:cubicBezTo>
                  <a:lnTo>
                    <a:pt x="277" y="2019"/>
                  </a:lnTo>
                  <a:cubicBezTo>
                    <a:pt x="372" y="2175"/>
                    <a:pt x="536" y="2252"/>
                    <a:pt x="697" y="2252"/>
                  </a:cubicBezTo>
                  <a:cubicBezTo>
                    <a:pt x="859" y="2252"/>
                    <a:pt x="1019" y="2175"/>
                    <a:pt x="1105" y="2019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9" name="Google Shape;19039;p19"/>
            <p:cNvSpPr/>
            <p:nvPr/>
          </p:nvSpPr>
          <p:spPr>
            <a:xfrm rot="-5400000">
              <a:off x="190975" y="2792675"/>
              <a:ext cx="33675" cy="68625"/>
            </a:xfrm>
            <a:custGeom>
              <a:avLst/>
              <a:gdLst/>
              <a:ahLst/>
              <a:cxnLst/>
              <a:rect l="l" t="t" r="r" b="b"/>
              <a:pathLst>
                <a:path w="1347" h="2745" extrusionOk="0">
                  <a:moveTo>
                    <a:pt x="483" y="0"/>
                  </a:moveTo>
                  <a:cubicBezTo>
                    <a:pt x="225" y="0"/>
                    <a:pt x="0" y="207"/>
                    <a:pt x="0" y="483"/>
                  </a:cubicBezTo>
                  <a:lnTo>
                    <a:pt x="0" y="2744"/>
                  </a:lnTo>
                  <a:lnTo>
                    <a:pt x="138" y="2486"/>
                  </a:lnTo>
                  <a:lnTo>
                    <a:pt x="1174" y="725"/>
                  </a:lnTo>
                  <a:cubicBezTo>
                    <a:pt x="1346" y="397"/>
                    <a:pt x="1122" y="0"/>
                    <a:pt x="7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0" name="Google Shape;19040;p19"/>
            <p:cNvSpPr/>
            <p:nvPr/>
          </p:nvSpPr>
          <p:spPr>
            <a:xfrm rot="-5400000">
              <a:off x="197913" y="2784963"/>
              <a:ext cx="73375" cy="29700"/>
            </a:xfrm>
            <a:custGeom>
              <a:avLst/>
              <a:gdLst/>
              <a:ahLst/>
              <a:cxnLst/>
              <a:rect l="l" t="t" r="r" b="b"/>
              <a:pathLst>
                <a:path w="2935" h="1188" extrusionOk="0">
                  <a:moveTo>
                    <a:pt x="2200" y="0"/>
                  </a:moveTo>
                  <a:cubicBezTo>
                    <a:pt x="2121" y="0"/>
                    <a:pt x="2041" y="21"/>
                    <a:pt x="1968" y="66"/>
                  </a:cubicBezTo>
                  <a:lnTo>
                    <a:pt x="380" y="981"/>
                  </a:lnTo>
                  <a:lnTo>
                    <a:pt x="1" y="1188"/>
                  </a:lnTo>
                  <a:lnTo>
                    <a:pt x="2331" y="1188"/>
                  </a:lnTo>
                  <a:cubicBezTo>
                    <a:pt x="2710" y="1188"/>
                    <a:pt x="2935" y="791"/>
                    <a:pt x="2762" y="463"/>
                  </a:cubicBezTo>
                  <a:lnTo>
                    <a:pt x="2624" y="256"/>
                  </a:lnTo>
                  <a:cubicBezTo>
                    <a:pt x="2531" y="92"/>
                    <a:pt x="2366" y="0"/>
                    <a:pt x="22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1" name="Google Shape;19041;p19"/>
            <p:cNvSpPr/>
            <p:nvPr/>
          </p:nvSpPr>
          <p:spPr>
            <a:xfrm rot="-5400000">
              <a:off x="188313" y="2782713"/>
              <a:ext cx="56550" cy="56225"/>
            </a:xfrm>
            <a:custGeom>
              <a:avLst/>
              <a:gdLst/>
              <a:ahLst/>
              <a:cxnLst/>
              <a:rect l="l" t="t" r="r" b="b"/>
              <a:pathLst>
                <a:path w="2262" h="2249" extrusionOk="0">
                  <a:moveTo>
                    <a:pt x="1580" y="1"/>
                  </a:moveTo>
                  <a:cubicBezTo>
                    <a:pt x="1416" y="1"/>
                    <a:pt x="1252" y="83"/>
                    <a:pt x="1157" y="247"/>
                  </a:cubicBezTo>
                  <a:lnTo>
                    <a:pt x="139" y="2007"/>
                  </a:lnTo>
                  <a:lnTo>
                    <a:pt x="1" y="2249"/>
                  </a:lnTo>
                  <a:lnTo>
                    <a:pt x="381" y="2042"/>
                  </a:lnTo>
                  <a:lnTo>
                    <a:pt x="1951" y="1127"/>
                  </a:lnTo>
                  <a:cubicBezTo>
                    <a:pt x="2193" y="989"/>
                    <a:pt x="2262" y="696"/>
                    <a:pt x="2124" y="454"/>
                  </a:cubicBezTo>
                  <a:lnTo>
                    <a:pt x="2003" y="247"/>
                  </a:lnTo>
                  <a:cubicBezTo>
                    <a:pt x="1908" y="83"/>
                    <a:pt x="1744" y="1"/>
                    <a:pt x="1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2" name="Google Shape;19042;p19"/>
            <p:cNvSpPr/>
            <p:nvPr/>
          </p:nvSpPr>
          <p:spPr>
            <a:xfrm rot="-5400000">
              <a:off x="197888" y="2879013"/>
              <a:ext cx="73400" cy="29725"/>
            </a:xfrm>
            <a:custGeom>
              <a:avLst/>
              <a:gdLst/>
              <a:ahLst/>
              <a:cxnLst/>
              <a:rect l="l" t="t" r="r" b="b"/>
              <a:pathLst>
                <a:path w="2936" h="1189" extrusionOk="0">
                  <a:moveTo>
                    <a:pt x="737" y="0"/>
                  </a:moveTo>
                  <a:cubicBezTo>
                    <a:pt x="567" y="0"/>
                    <a:pt x="404" y="89"/>
                    <a:pt x="312" y="240"/>
                  </a:cubicBezTo>
                  <a:lnTo>
                    <a:pt x="191" y="464"/>
                  </a:lnTo>
                  <a:cubicBezTo>
                    <a:pt x="1" y="775"/>
                    <a:pt x="225" y="1189"/>
                    <a:pt x="605" y="1189"/>
                  </a:cubicBezTo>
                  <a:lnTo>
                    <a:pt x="2935" y="1189"/>
                  </a:lnTo>
                  <a:lnTo>
                    <a:pt x="1744" y="516"/>
                  </a:lnTo>
                  <a:lnTo>
                    <a:pt x="985" y="67"/>
                  </a:lnTo>
                  <a:cubicBezTo>
                    <a:pt x="905" y="22"/>
                    <a:pt x="820" y="0"/>
                    <a:pt x="7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3" name="Google Shape;19043;p19"/>
            <p:cNvSpPr/>
            <p:nvPr/>
          </p:nvSpPr>
          <p:spPr>
            <a:xfrm rot="-5400000">
              <a:off x="217213" y="2821663"/>
              <a:ext cx="70350" cy="60275"/>
            </a:xfrm>
            <a:custGeom>
              <a:avLst/>
              <a:gdLst/>
              <a:ahLst/>
              <a:cxnLst/>
              <a:rect l="l" t="t" r="r" b="b"/>
              <a:pathLst>
                <a:path w="2814" h="2411" extrusionOk="0">
                  <a:moveTo>
                    <a:pt x="1605" y="0"/>
                  </a:moveTo>
                  <a:cubicBezTo>
                    <a:pt x="535" y="0"/>
                    <a:pt x="0" y="1295"/>
                    <a:pt x="760" y="2054"/>
                  </a:cubicBezTo>
                  <a:cubicBezTo>
                    <a:pt x="1006" y="2301"/>
                    <a:pt x="1308" y="2411"/>
                    <a:pt x="1604" y="2411"/>
                  </a:cubicBezTo>
                  <a:cubicBezTo>
                    <a:pt x="2222" y="2411"/>
                    <a:pt x="2813" y="1932"/>
                    <a:pt x="2813" y="1209"/>
                  </a:cubicBezTo>
                  <a:cubicBezTo>
                    <a:pt x="2813" y="536"/>
                    <a:pt x="2261" y="0"/>
                    <a:pt x="16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4" name="Google Shape;19044;p19"/>
            <p:cNvSpPr/>
            <p:nvPr/>
          </p:nvSpPr>
          <p:spPr>
            <a:xfrm rot="-5400000">
              <a:off x="175763" y="3712938"/>
              <a:ext cx="67775" cy="67550"/>
            </a:xfrm>
            <a:custGeom>
              <a:avLst/>
              <a:gdLst/>
              <a:ahLst/>
              <a:cxnLst/>
              <a:rect l="l" t="t" r="r" b="b"/>
              <a:pathLst>
                <a:path w="2711" h="2702" extrusionOk="0">
                  <a:moveTo>
                    <a:pt x="812" y="0"/>
                  </a:moveTo>
                  <a:cubicBezTo>
                    <a:pt x="618" y="0"/>
                    <a:pt x="423" y="95"/>
                    <a:pt x="311" y="285"/>
                  </a:cubicBezTo>
                  <a:lnTo>
                    <a:pt x="156" y="561"/>
                  </a:lnTo>
                  <a:cubicBezTo>
                    <a:pt x="1" y="837"/>
                    <a:pt x="87" y="1182"/>
                    <a:pt x="380" y="1338"/>
                  </a:cubicBezTo>
                  <a:lnTo>
                    <a:pt x="1295" y="1873"/>
                  </a:lnTo>
                  <a:lnTo>
                    <a:pt x="2710" y="2701"/>
                  </a:lnTo>
                  <a:lnTo>
                    <a:pt x="2710" y="2701"/>
                  </a:lnTo>
                  <a:lnTo>
                    <a:pt x="2538" y="2408"/>
                  </a:lnTo>
                  <a:lnTo>
                    <a:pt x="1312" y="285"/>
                  </a:lnTo>
                  <a:cubicBezTo>
                    <a:pt x="1200" y="95"/>
                    <a:pt x="1006" y="0"/>
                    <a:pt x="8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5" name="Google Shape;19045;p19"/>
            <p:cNvSpPr/>
            <p:nvPr/>
          </p:nvSpPr>
          <p:spPr>
            <a:xfrm rot="-5400000">
              <a:off x="285463" y="3685863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1606" y="1"/>
                  </a:moveTo>
                  <a:lnTo>
                    <a:pt x="208" y="2417"/>
                  </a:lnTo>
                  <a:cubicBezTo>
                    <a:pt x="1" y="2797"/>
                    <a:pt x="277" y="3280"/>
                    <a:pt x="726" y="3280"/>
                  </a:cubicBezTo>
                  <a:lnTo>
                    <a:pt x="1019" y="3280"/>
                  </a:lnTo>
                  <a:cubicBezTo>
                    <a:pt x="1347" y="3280"/>
                    <a:pt x="1606" y="3021"/>
                    <a:pt x="1606" y="2711"/>
                  </a:cubicBezTo>
                  <a:lnTo>
                    <a:pt x="16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6" name="Google Shape;19046;p19"/>
            <p:cNvSpPr/>
            <p:nvPr/>
          </p:nvSpPr>
          <p:spPr>
            <a:xfrm rot="-5400000">
              <a:off x="178888" y="3686288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725" y="1"/>
                  </a:moveTo>
                  <a:cubicBezTo>
                    <a:pt x="277" y="1"/>
                    <a:pt x="1" y="484"/>
                    <a:pt x="225" y="864"/>
                  </a:cubicBezTo>
                  <a:lnTo>
                    <a:pt x="1450" y="2969"/>
                  </a:lnTo>
                  <a:lnTo>
                    <a:pt x="1606" y="3280"/>
                  </a:lnTo>
                  <a:lnTo>
                    <a:pt x="1606" y="588"/>
                  </a:lnTo>
                  <a:cubicBezTo>
                    <a:pt x="1606" y="260"/>
                    <a:pt x="1347" y="1"/>
                    <a:pt x="10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7" name="Google Shape;19047;p19"/>
            <p:cNvSpPr/>
            <p:nvPr/>
          </p:nvSpPr>
          <p:spPr>
            <a:xfrm rot="-5400000">
              <a:off x="285450" y="3638825"/>
              <a:ext cx="40600" cy="82450"/>
            </a:xfrm>
            <a:custGeom>
              <a:avLst/>
              <a:gdLst/>
              <a:ahLst/>
              <a:cxnLst/>
              <a:rect l="l" t="t" r="r" b="b"/>
              <a:pathLst>
                <a:path w="1624" h="3298" extrusionOk="0">
                  <a:moveTo>
                    <a:pt x="1" y="1"/>
                  </a:moveTo>
                  <a:lnTo>
                    <a:pt x="1" y="2711"/>
                  </a:lnTo>
                  <a:cubicBezTo>
                    <a:pt x="1" y="3039"/>
                    <a:pt x="260" y="3298"/>
                    <a:pt x="570" y="3298"/>
                  </a:cubicBezTo>
                  <a:lnTo>
                    <a:pt x="881" y="3298"/>
                  </a:lnTo>
                  <a:cubicBezTo>
                    <a:pt x="1330" y="3298"/>
                    <a:pt x="1623" y="2814"/>
                    <a:pt x="1399" y="241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8" name="Google Shape;19048;p19"/>
            <p:cNvSpPr/>
            <p:nvPr/>
          </p:nvSpPr>
          <p:spPr>
            <a:xfrm rot="-5400000">
              <a:off x="229638" y="3629513"/>
              <a:ext cx="87600" cy="35925"/>
            </a:xfrm>
            <a:custGeom>
              <a:avLst/>
              <a:gdLst/>
              <a:ahLst/>
              <a:cxnLst/>
              <a:rect l="l" t="t" r="r" b="b"/>
              <a:pathLst>
                <a:path w="3504" h="1437" extrusionOk="0">
                  <a:moveTo>
                    <a:pt x="0" y="0"/>
                  </a:moveTo>
                  <a:lnTo>
                    <a:pt x="2330" y="1364"/>
                  </a:lnTo>
                  <a:cubicBezTo>
                    <a:pt x="2418" y="1413"/>
                    <a:pt x="2514" y="1436"/>
                    <a:pt x="2609" y="1436"/>
                  </a:cubicBezTo>
                  <a:cubicBezTo>
                    <a:pt x="2815" y="1436"/>
                    <a:pt x="3018" y="1328"/>
                    <a:pt x="3124" y="1140"/>
                  </a:cubicBezTo>
                  <a:lnTo>
                    <a:pt x="3280" y="863"/>
                  </a:lnTo>
                  <a:cubicBezTo>
                    <a:pt x="3504" y="484"/>
                    <a:pt x="3228" y="18"/>
                    <a:pt x="27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9" name="Google Shape;19049;p19"/>
            <p:cNvSpPr/>
            <p:nvPr/>
          </p:nvSpPr>
          <p:spPr>
            <a:xfrm rot="-5400000">
              <a:off x="261200" y="3627300"/>
              <a:ext cx="67750" cy="67100"/>
            </a:xfrm>
            <a:custGeom>
              <a:avLst/>
              <a:gdLst/>
              <a:ahLst/>
              <a:cxnLst/>
              <a:rect l="l" t="t" r="r" b="b"/>
              <a:pathLst>
                <a:path w="2710" h="2684" extrusionOk="0">
                  <a:moveTo>
                    <a:pt x="0" y="0"/>
                  </a:moveTo>
                  <a:lnTo>
                    <a:pt x="1398" y="2399"/>
                  </a:lnTo>
                  <a:cubicBezTo>
                    <a:pt x="1510" y="2589"/>
                    <a:pt x="1705" y="2684"/>
                    <a:pt x="1899" y="2684"/>
                  </a:cubicBezTo>
                  <a:cubicBezTo>
                    <a:pt x="2093" y="2684"/>
                    <a:pt x="2287" y="2589"/>
                    <a:pt x="2399" y="2399"/>
                  </a:cubicBezTo>
                  <a:lnTo>
                    <a:pt x="2555" y="2140"/>
                  </a:lnTo>
                  <a:cubicBezTo>
                    <a:pt x="2710" y="1864"/>
                    <a:pt x="2624" y="1502"/>
                    <a:pt x="2348" y="134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0" name="Google Shape;19050;p19"/>
            <p:cNvSpPr/>
            <p:nvPr/>
          </p:nvSpPr>
          <p:spPr>
            <a:xfrm rot="-5400000">
              <a:off x="229625" y="3742125"/>
              <a:ext cx="87625" cy="35925"/>
            </a:xfrm>
            <a:custGeom>
              <a:avLst/>
              <a:gdLst/>
              <a:ahLst/>
              <a:cxnLst/>
              <a:rect l="l" t="t" r="r" b="b"/>
              <a:pathLst>
                <a:path w="3505" h="1437" extrusionOk="0">
                  <a:moveTo>
                    <a:pt x="725" y="0"/>
                  </a:moveTo>
                  <a:cubicBezTo>
                    <a:pt x="277" y="18"/>
                    <a:pt x="1" y="484"/>
                    <a:pt x="225" y="863"/>
                  </a:cubicBezTo>
                  <a:lnTo>
                    <a:pt x="380" y="1140"/>
                  </a:lnTo>
                  <a:cubicBezTo>
                    <a:pt x="486" y="1328"/>
                    <a:pt x="689" y="1436"/>
                    <a:pt x="895" y="1436"/>
                  </a:cubicBezTo>
                  <a:cubicBezTo>
                    <a:pt x="991" y="1436"/>
                    <a:pt x="1087" y="1413"/>
                    <a:pt x="1174" y="1364"/>
                  </a:cubicBezTo>
                  <a:lnTo>
                    <a:pt x="350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1" name="Google Shape;19051;p19"/>
            <p:cNvSpPr/>
            <p:nvPr/>
          </p:nvSpPr>
          <p:spPr>
            <a:xfrm rot="-5400000">
              <a:off x="261138" y="3713213"/>
              <a:ext cx="68200" cy="67425"/>
            </a:xfrm>
            <a:custGeom>
              <a:avLst/>
              <a:gdLst/>
              <a:ahLst/>
              <a:cxnLst/>
              <a:rect l="l" t="t" r="r" b="b"/>
              <a:pathLst>
                <a:path w="2728" h="2697" extrusionOk="0">
                  <a:moveTo>
                    <a:pt x="2727" y="0"/>
                  </a:moveTo>
                  <a:lnTo>
                    <a:pt x="380" y="1346"/>
                  </a:lnTo>
                  <a:cubicBezTo>
                    <a:pt x="104" y="1502"/>
                    <a:pt x="0" y="1864"/>
                    <a:pt x="173" y="2140"/>
                  </a:cubicBezTo>
                  <a:lnTo>
                    <a:pt x="328" y="2399"/>
                  </a:lnTo>
                  <a:cubicBezTo>
                    <a:pt x="432" y="2598"/>
                    <a:pt x="626" y="2697"/>
                    <a:pt x="822" y="2697"/>
                  </a:cubicBezTo>
                  <a:cubicBezTo>
                    <a:pt x="1019" y="2697"/>
                    <a:pt x="1217" y="2598"/>
                    <a:pt x="1329" y="2399"/>
                  </a:cubicBezTo>
                  <a:lnTo>
                    <a:pt x="27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2" name="Google Shape;19052;p19"/>
            <p:cNvSpPr/>
            <p:nvPr/>
          </p:nvSpPr>
          <p:spPr>
            <a:xfrm rot="-5400000">
              <a:off x="178888" y="3639263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570" y="1"/>
                  </a:moveTo>
                  <a:cubicBezTo>
                    <a:pt x="260" y="1"/>
                    <a:pt x="1" y="260"/>
                    <a:pt x="1" y="588"/>
                  </a:cubicBezTo>
                  <a:lnTo>
                    <a:pt x="1" y="3280"/>
                  </a:lnTo>
                  <a:lnTo>
                    <a:pt x="173" y="2987"/>
                  </a:lnTo>
                  <a:lnTo>
                    <a:pt x="1399" y="864"/>
                  </a:lnTo>
                  <a:cubicBezTo>
                    <a:pt x="1606" y="484"/>
                    <a:pt x="133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3" name="Google Shape;19053;p19"/>
            <p:cNvSpPr/>
            <p:nvPr/>
          </p:nvSpPr>
          <p:spPr>
            <a:xfrm rot="-5400000">
              <a:off x="187425" y="3629675"/>
              <a:ext cx="87600" cy="35600"/>
            </a:xfrm>
            <a:custGeom>
              <a:avLst/>
              <a:gdLst/>
              <a:ahLst/>
              <a:cxnLst/>
              <a:rect l="l" t="t" r="r" b="b"/>
              <a:pathLst>
                <a:path w="3504" h="1424" extrusionOk="0">
                  <a:moveTo>
                    <a:pt x="2642" y="1"/>
                  </a:moveTo>
                  <a:cubicBezTo>
                    <a:pt x="2541" y="1"/>
                    <a:pt x="2440" y="26"/>
                    <a:pt x="2348" y="77"/>
                  </a:cubicBezTo>
                  <a:lnTo>
                    <a:pt x="466" y="1165"/>
                  </a:lnTo>
                  <a:lnTo>
                    <a:pt x="0" y="1424"/>
                  </a:lnTo>
                  <a:lnTo>
                    <a:pt x="2796" y="1424"/>
                  </a:lnTo>
                  <a:cubicBezTo>
                    <a:pt x="3228" y="1424"/>
                    <a:pt x="3504" y="940"/>
                    <a:pt x="3297" y="561"/>
                  </a:cubicBezTo>
                  <a:lnTo>
                    <a:pt x="3142" y="284"/>
                  </a:lnTo>
                  <a:cubicBezTo>
                    <a:pt x="3038" y="100"/>
                    <a:pt x="2842" y="1"/>
                    <a:pt x="26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4" name="Google Shape;19054;p19"/>
            <p:cNvSpPr/>
            <p:nvPr/>
          </p:nvSpPr>
          <p:spPr>
            <a:xfrm rot="-5400000">
              <a:off x="175825" y="3627125"/>
              <a:ext cx="67750" cy="67450"/>
            </a:xfrm>
            <a:custGeom>
              <a:avLst/>
              <a:gdLst/>
              <a:ahLst/>
              <a:cxnLst/>
              <a:rect l="l" t="t" r="r" b="b"/>
              <a:pathLst>
                <a:path w="2710" h="2698" extrusionOk="0">
                  <a:moveTo>
                    <a:pt x="1890" y="0"/>
                  </a:moveTo>
                  <a:cubicBezTo>
                    <a:pt x="1692" y="0"/>
                    <a:pt x="1493" y="100"/>
                    <a:pt x="1381" y="298"/>
                  </a:cubicBezTo>
                  <a:lnTo>
                    <a:pt x="173" y="2404"/>
                  </a:lnTo>
                  <a:lnTo>
                    <a:pt x="0" y="2697"/>
                  </a:lnTo>
                  <a:lnTo>
                    <a:pt x="449" y="2438"/>
                  </a:lnTo>
                  <a:lnTo>
                    <a:pt x="2330" y="1351"/>
                  </a:lnTo>
                  <a:cubicBezTo>
                    <a:pt x="2606" y="1196"/>
                    <a:pt x="2710" y="833"/>
                    <a:pt x="2555" y="557"/>
                  </a:cubicBezTo>
                  <a:lnTo>
                    <a:pt x="2399" y="298"/>
                  </a:lnTo>
                  <a:cubicBezTo>
                    <a:pt x="2287" y="100"/>
                    <a:pt x="2089" y="0"/>
                    <a:pt x="1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5" name="Google Shape;19055;p19"/>
            <p:cNvSpPr/>
            <p:nvPr/>
          </p:nvSpPr>
          <p:spPr>
            <a:xfrm rot="-5400000">
              <a:off x="187313" y="3742188"/>
              <a:ext cx="87625" cy="35800"/>
            </a:xfrm>
            <a:custGeom>
              <a:avLst/>
              <a:gdLst/>
              <a:ahLst/>
              <a:cxnLst/>
              <a:rect l="l" t="t" r="r" b="b"/>
              <a:pathLst>
                <a:path w="3505" h="1432" extrusionOk="0">
                  <a:moveTo>
                    <a:pt x="880" y="1"/>
                  </a:moveTo>
                  <a:cubicBezTo>
                    <a:pt x="679" y="1"/>
                    <a:pt x="484" y="108"/>
                    <a:pt x="380" y="292"/>
                  </a:cubicBezTo>
                  <a:lnTo>
                    <a:pt x="225" y="569"/>
                  </a:lnTo>
                  <a:cubicBezTo>
                    <a:pt x="1" y="948"/>
                    <a:pt x="277" y="1432"/>
                    <a:pt x="725" y="1432"/>
                  </a:cubicBezTo>
                  <a:lnTo>
                    <a:pt x="3504" y="1432"/>
                  </a:lnTo>
                  <a:lnTo>
                    <a:pt x="2089" y="603"/>
                  </a:lnTo>
                  <a:lnTo>
                    <a:pt x="1174" y="85"/>
                  </a:lnTo>
                  <a:cubicBezTo>
                    <a:pt x="1082" y="28"/>
                    <a:pt x="981" y="1"/>
                    <a:pt x="8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6" name="Google Shape;19056;p19"/>
            <p:cNvSpPr/>
            <p:nvPr/>
          </p:nvSpPr>
          <p:spPr>
            <a:xfrm rot="-5400000">
              <a:off x="210588" y="3674013"/>
              <a:ext cx="83750" cy="71625"/>
            </a:xfrm>
            <a:custGeom>
              <a:avLst/>
              <a:gdLst/>
              <a:ahLst/>
              <a:cxnLst/>
              <a:rect l="l" t="t" r="r" b="b"/>
              <a:pathLst>
                <a:path w="3350" h="2865" extrusionOk="0">
                  <a:moveTo>
                    <a:pt x="1917" y="0"/>
                  </a:moveTo>
                  <a:cubicBezTo>
                    <a:pt x="640" y="0"/>
                    <a:pt x="1" y="1536"/>
                    <a:pt x="898" y="2434"/>
                  </a:cubicBezTo>
                  <a:cubicBezTo>
                    <a:pt x="1196" y="2732"/>
                    <a:pt x="1560" y="2865"/>
                    <a:pt x="1915" y="2865"/>
                  </a:cubicBezTo>
                  <a:cubicBezTo>
                    <a:pt x="2651" y="2865"/>
                    <a:pt x="3349" y="2294"/>
                    <a:pt x="3349" y="1433"/>
                  </a:cubicBezTo>
                  <a:cubicBezTo>
                    <a:pt x="3349" y="639"/>
                    <a:pt x="2711" y="0"/>
                    <a:pt x="19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7" name="Google Shape;19057;p19"/>
            <p:cNvSpPr/>
            <p:nvPr/>
          </p:nvSpPr>
          <p:spPr>
            <a:xfrm rot="-5400000">
              <a:off x="175763" y="4284238"/>
              <a:ext cx="67775" cy="67550"/>
            </a:xfrm>
            <a:custGeom>
              <a:avLst/>
              <a:gdLst/>
              <a:ahLst/>
              <a:cxnLst/>
              <a:rect l="l" t="t" r="r" b="b"/>
              <a:pathLst>
                <a:path w="2711" h="2702" extrusionOk="0">
                  <a:moveTo>
                    <a:pt x="812" y="0"/>
                  </a:moveTo>
                  <a:cubicBezTo>
                    <a:pt x="618" y="0"/>
                    <a:pt x="424" y="95"/>
                    <a:pt x="312" y="285"/>
                  </a:cubicBezTo>
                  <a:lnTo>
                    <a:pt x="156" y="561"/>
                  </a:lnTo>
                  <a:cubicBezTo>
                    <a:pt x="1" y="837"/>
                    <a:pt x="87" y="1182"/>
                    <a:pt x="381" y="1338"/>
                  </a:cubicBezTo>
                  <a:lnTo>
                    <a:pt x="1295" y="1873"/>
                  </a:lnTo>
                  <a:lnTo>
                    <a:pt x="2711" y="2701"/>
                  </a:lnTo>
                  <a:lnTo>
                    <a:pt x="2711" y="2701"/>
                  </a:lnTo>
                  <a:lnTo>
                    <a:pt x="2538" y="2408"/>
                  </a:lnTo>
                  <a:lnTo>
                    <a:pt x="1313" y="285"/>
                  </a:lnTo>
                  <a:cubicBezTo>
                    <a:pt x="1200" y="95"/>
                    <a:pt x="1006" y="0"/>
                    <a:pt x="8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8" name="Google Shape;19058;p19"/>
            <p:cNvSpPr/>
            <p:nvPr/>
          </p:nvSpPr>
          <p:spPr>
            <a:xfrm rot="-5400000">
              <a:off x="285450" y="4257575"/>
              <a:ext cx="40175" cy="82025"/>
            </a:xfrm>
            <a:custGeom>
              <a:avLst/>
              <a:gdLst/>
              <a:ahLst/>
              <a:cxnLst/>
              <a:rect l="l" t="t" r="r" b="b"/>
              <a:pathLst>
                <a:path w="1607" h="3281" extrusionOk="0">
                  <a:moveTo>
                    <a:pt x="1606" y="1"/>
                  </a:moveTo>
                  <a:lnTo>
                    <a:pt x="208" y="2417"/>
                  </a:lnTo>
                  <a:cubicBezTo>
                    <a:pt x="1" y="2797"/>
                    <a:pt x="277" y="3280"/>
                    <a:pt x="709" y="3280"/>
                  </a:cubicBezTo>
                  <a:lnTo>
                    <a:pt x="1019" y="3280"/>
                  </a:lnTo>
                  <a:cubicBezTo>
                    <a:pt x="1347" y="3280"/>
                    <a:pt x="1606" y="3021"/>
                    <a:pt x="1606" y="2711"/>
                  </a:cubicBezTo>
                  <a:lnTo>
                    <a:pt x="16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9" name="Google Shape;19059;p19"/>
            <p:cNvSpPr/>
            <p:nvPr/>
          </p:nvSpPr>
          <p:spPr>
            <a:xfrm rot="-5400000">
              <a:off x="178875" y="4257575"/>
              <a:ext cx="40175" cy="82025"/>
            </a:xfrm>
            <a:custGeom>
              <a:avLst/>
              <a:gdLst/>
              <a:ahLst/>
              <a:cxnLst/>
              <a:rect l="l" t="t" r="r" b="b"/>
              <a:pathLst>
                <a:path w="1607" h="3281" extrusionOk="0">
                  <a:moveTo>
                    <a:pt x="726" y="1"/>
                  </a:moveTo>
                  <a:cubicBezTo>
                    <a:pt x="277" y="1"/>
                    <a:pt x="1" y="484"/>
                    <a:pt x="225" y="864"/>
                  </a:cubicBezTo>
                  <a:lnTo>
                    <a:pt x="1433" y="2969"/>
                  </a:lnTo>
                  <a:lnTo>
                    <a:pt x="1606" y="3280"/>
                  </a:lnTo>
                  <a:lnTo>
                    <a:pt x="1606" y="588"/>
                  </a:lnTo>
                  <a:cubicBezTo>
                    <a:pt x="1606" y="260"/>
                    <a:pt x="1347" y="1"/>
                    <a:pt x="10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0" name="Google Shape;19060;p19"/>
            <p:cNvSpPr/>
            <p:nvPr/>
          </p:nvSpPr>
          <p:spPr>
            <a:xfrm rot="-5400000">
              <a:off x="285675" y="4210325"/>
              <a:ext cx="40150" cy="82450"/>
            </a:xfrm>
            <a:custGeom>
              <a:avLst/>
              <a:gdLst/>
              <a:ahLst/>
              <a:cxnLst/>
              <a:rect l="l" t="t" r="r" b="b"/>
              <a:pathLst>
                <a:path w="1606" h="3298" extrusionOk="0">
                  <a:moveTo>
                    <a:pt x="0" y="1"/>
                  </a:moveTo>
                  <a:lnTo>
                    <a:pt x="0" y="2711"/>
                  </a:lnTo>
                  <a:cubicBezTo>
                    <a:pt x="0" y="3039"/>
                    <a:pt x="259" y="3298"/>
                    <a:pt x="570" y="3298"/>
                  </a:cubicBezTo>
                  <a:lnTo>
                    <a:pt x="880" y="3298"/>
                  </a:lnTo>
                  <a:cubicBezTo>
                    <a:pt x="1329" y="3298"/>
                    <a:pt x="1605" y="2814"/>
                    <a:pt x="1381" y="241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1" name="Google Shape;19061;p19"/>
            <p:cNvSpPr/>
            <p:nvPr/>
          </p:nvSpPr>
          <p:spPr>
            <a:xfrm rot="-5400000">
              <a:off x="229625" y="4200800"/>
              <a:ext cx="87625" cy="35925"/>
            </a:xfrm>
            <a:custGeom>
              <a:avLst/>
              <a:gdLst/>
              <a:ahLst/>
              <a:cxnLst/>
              <a:rect l="l" t="t" r="r" b="b"/>
              <a:pathLst>
                <a:path w="3505" h="1437" extrusionOk="0">
                  <a:moveTo>
                    <a:pt x="1" y="0"/>
                  </a:moveTo>
                  <a:lnTo>
                    <a:pt x="2331" y="1364"/>
                  </a:lnTo>
                  <a:cubicBezTo>
                    <a:pt x="2418" y="1413"/>
                    <a:pt x="2514" y="1436"/>
                    <a:pt x="2610" y="1436"/>
                  </a:cubicBezTo>
                  <a:cubicBezTo>
                    <a:pt x="2816" y="1436"/>
                    <a:pt x="3018" y="1328"/>
                    <a:pt x="3125" y="1140"/>
                  </a:cubicBezTo>
                  <a:lnTo>
                    <a:pt x="3280" y="863"/>
                  </a:lnTo>
                  <a:cubicBezTo>
                    <a:pt x="3504" y="484"/>
                    <a:pt x="3228" y="18"/>
                    <a:pt x="27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2" name="Google Shape;19062;p19"/>
            <p:cNvSpPr/>
            <p:nvPr/>
          </p:nvSpPr>
          <p:spPr>
            <a:xfrm rot="-5400000">
              <a:off x="261188" y="4198588"/>
              <a:ext cx="67775" cy="67100"/>
            </a:xfrm>
            <a:custGeom>
              <a:avLst/>
              <a:gdLst/>
              <a:ahLst/>
              <a:cxnLst/>
              <a:rect l="l" t="t" r="r" b="b"/>
              <a:pathLst>
                <a:path w="2711" h="2684" extrusionOk="0">
                  <a:moveTo>
                    <a:pt x="1" y="0"/>
                  </a:moveTo>
                  <a:lnTo>
                    <a:pt x="1399" y="2399"/>
                  </a:lnTo>
                  <a:cubicBezTo>
                    <a:pt x="1511" y="2589"/>
                    <a:pt x="1705" y="2684"/>
                    <a:pt x="1899" y="2684"/>
                  </a:cubicBezTo>
                  <a:cubicBezTo>
                    <a:pt x="2093" y="2684"/>
                    <a:pt x="2287" y="2589"/>
                    <a:pt x="2400" y="2399"/>
                  </a:cubicBezTo>
                  <a:lnTo>
                    <a:pt x="2555" y="2140"/>
                  </a:lnTo>
                  <a:cubicBezTo>
                    <a:pt x="2710" y="1864"/>
                    <a:pt x="2607" y="1502"/>
                    <a:pt x="2348" y="134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3" name="Google Shape;19063;p19"/>
            <p:cNvSpPr/>
            <p:nvPr/>
          </p:nvSpPr>
          <p:spPr>
            <a:xfrm rot="-5400000">
              <a:off x="229625" y="4313425"/>
              <a:ext cx="87625" cy="35925"/>
            </a:xfrm>
            <a:custGeom>
              <a:avLst/>
              <a:gdLst/>
              <a:ahLst/>
              <a:cxnLst/>
              <a:rect l="l" t="t" r="r" b="b"/>
              <a:pathLst>
                <a:path w="3505" h="1437" extrusionOk="0">
                  <a:moveTo>
                    <a:pt x="726" y="0"/>
                  </a:moveTo>
                  <a:cubicBezTo>
                    <a:pt x="277" y="18"/>
                    <a:pt x="1" y="484"/>
                    <a:pt x="225" y="863"/>
                  </a:cubicBezTo>
                  <a:lnTo>
                    <a:pt x="381" y="1140"/>
                  </a:lnTo>
                  <a:cubicBezTo>
                    <a:pt x="487" y="1328"/>
                    <a:pt x="690" y="1436"/>
                    <a:pt x="896" y="1436"/>
                  </a:cubicBezTo>
                  <a:cubicBezTo>
                    <a:pt x="991" y="1436"/>
                    <a:pt x="1087" y="1413"/>
                    <a:pt x="1175" y="1364"/>
                  </a:cubicBezTo>
                  <a:lnTo>
                    <a:pt x="35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4" name="Google Shape;19064;p19"/>
            <p:cNvSpPr/>
            <p:nvPr/>
          </p:nvSpPr>
          <p:spPr>
            <a:xfrm rot="-5400000">
              <a:off x="261138" y="4284088"/>
              <a:ext cx="68200" cy="67425"/>
            </a:xfrm>
            <a:custGeom>
              <a:avLst/>
              <a:gdLst/>
              <a:ahLst/>
              <a:cxnLst/>
              <a:rect l="l" t="t" r="r" b="b"/>
              <a:pathLst>
                <a:path w="2728" h="2697" extrusionOk="0">
                  <a:moveTo>
                    <a:pt x="2728" y="0"/>
                  </a:moveTo>
                  <a:lnTo>
                    <a:pt x="381" y="1346"/>
                  </a:lnTo>
                  <a:cubicBezTo>
                    <a:pt x="104" y="1502"/>
                    <a:pt x="1" y="1864"/>
                    <a:pt x="156" y="2140"/>
                  </a:cubicBezTo>
                  <a:lnTo>
                    <a:pt x="312" y="2399"/>
                  </a:lnTo>
                  <a:cubicBezTo>
                    <a:pt x="424" y="2598"/>
                    <a:pt x="622" y="2697"/>
                    <a:pt x="821" y="2697"/>
                  </a:cubicBezTo>
                  <a:cubicBezTo>
                    <a:pt x="1019" y="2697"/>
                    <a:pt x="1218" y="2598"/>
                    <a:pt x="1330" y="2399"/>
                  </a:cubicBezTo>
                  <a:lnTo>
                    <a:pt x="272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5" name="Google Shape;19065;p19"/>
            <p:cNvSpPr/>
            <p:nvPr/>
          </p:nvSpPr>
          <p:spPr>
            <a:xfrm rot="-5400000">
              <a:off x="178888" y="4210538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570" y="1"/>
                  </a:moveTo>
                  <a:cubicBezTo>
                    <a:pt x="259" y="1"/>
                    <a:pt x="0" y="260"/>
                    <a:pt x="0" y="588"/>
                  </a:cubicBezTo>
                  <a:lnTo>
                    <a:pt x="0" y="3280"/>
                  </a:lnTo>
                  <a:lnTo>
                    <a:pt x="173" y="2987"/>
                  </a:lnTo>
                  <a:lnTo>
                    <a:pt x="1381" y="864"/>
                  </a:lnTo>
                  <a:cubicBezTo>
                    <a:pt x="1605" y="484"/>
                    <a:pt x="1329" y="1"/>
                    <a:pt x="8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6" name="Google Shape;19066;p19"/>
            <p:cNvSpPr/>
            <p:nvPr/>
          </p:nvSpPr>
          <p:spPr>
            <a:xfrm rot="-5400000">
              <a:off x="187413" y="4201388"/>
              <a:ext cx="87625" cy="35600"/>
            </a:xfrm>
            <a:custGeom>
              <a:avLst/>
              <a:gdLst/>
              <a:ahLst/>
              <a:cxnLst/>
              <a:rect l="l" t="t" r="r" b="b"/>
              <a:pathLst>
                <a:path w="3505" h="1424" extrusionOk="0">
                  <a:moveTo>
                    <a:pt x="2642" y="1"/>
                  </a:moveTo>
                  <a:cubicBezTo>
                    <a:pt x="2541" y="1"/>
                    <a:pt x="2440" y="26"/>
                    <a:pt x="2348" y="77"/>
                  </a:cubicBezTo>
                  <a:lnTo>
                    <a:pt x="466" y="1165"/>
                  </a:lnTo>
                  <a:lnTo>
                    <a:pt x="0" y="1424"/>
                  </a:lnTo>
                  <a:lnTo>
                    <a:pt x="2796" y="1424"/>
                  </a:lnTo>
                  <a:cubicBezTo>
                    <a:pt x="3228" y="1424"/>
                    <a:pt x="3504" y="940"/>
                    <a:pt x="3297" y="561"/>
                  </a:cubicBezTo>
                  <a:lnTo>
                    <a:pt x="3142" y="284"/>
                  </a:lnTo>
                  <a:cubicBezTo>
                    <a:pt x="3038" y="100"/>
                    <a:pt x="2842" y="1"/>
                    <a:pt x="26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7" name="Google Shape;19067;p19"/>
            <p:cNvSpPr/>
            <p:nvPr/>
          </p:nvSpPr>
          <p:spPr>
            <a:xfrm rot="-5400000">
              <a:off x="175813" y="4198413"/>
              <a:ext cx="67775" cy="67450"/>
            </a:xfrm>
            <a:custGeom>
              <a:avLst/>
              <a:gdLst/>
              <a:ahLst/>
              <a:cxnLst/>
              <a:rect l="l" t="t" r="r" b="b"/>
              <a:pathLst>
                <a:path w="2711" h="2698" extrusionOk="0">
                  <a:moveTo>
                    <a:pt x="1899" y="0"/>
                  </a:moveTo>
                  <a:cubicBezTo>
                    <a:pt x="1705" y="0"/>
                    <a:pt x="1511" y="100"/>
                    <a:pt x="1399" y="298"/>
                  </a:cubicBezTo>
                  <a:lnTo>
                    <a:pt x="173" y="2404"/>
                  </a:lnTo>
                  <a:lnTo>
                    <a:pt x="1" y="2697"/>
                  </a:lnTo>
                  <a:lnTo>
                    <a:pt x="449" y="2438"/>
                  </a:lnTo>
                  <a:lnTo>
                    <a:pt x="2348" y="1351"/>
                  </a:lnTo>
                  <a:cubicBezTo>
                    <a:pt x="2624" y="1196"/>
                    <a:pt x="2710" y="833"/>
                    <a:pt x="2555" y="557"/>
                  </a:cubicBezTo>
                  <a:lnTo>
                    <a:pt x="2400" y="298"/>
                  </a:lnTo>
                  <a:cubicBezTo>
                    <a:pt x="2287" y="100"/>
                    <a:pt x="2093" y="0"/>
                    <a:pt x="18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8" name="Google Shape;19068;p19"/>
            <p:cNvSpPr/>
            <p:nvPr/>
          </p:nvSpPr>
          <p:spPr>
            <a:xfrm rot="-5400000">
              <a:off x="187313" y="4313488"/>
              <a:ext cx="87625" cy="35800"/>
            </a:xfrm>
            <a:custGeom>
              <a:avLst/>
              <a:gdLst/>
              <a:ahLst/>
              <a:cxnLst/>
              <a:rect l="l" t="t" r="r" b="b"/>
              <a:pathLst>
                <a:path w="3505" h="1432" extrusionOk="0">
                  <a:moveTo>
                    <a:pt x="880" y="1"/>
                  </a:moveTo>
                  <a:cubicBezTo>
                    <a:pt x="680" y="1"/>
                    <a:pt x="484" y="108"/>
                    <a:pt x="381" y="292"/>
                  </a:cubicBezTo>
                  <a:lnTo>
                    <a:pt x="225" y="569"/>
                  </a:lnTo>
                  <a:cubicBezTo>
                    <a:pt x="1" y="948"/>
                    <a:pt x="277" y="1432"/>
                    <a:pt x="726" y="1432"/>
                  </a:cubicBezTo>
                  <a:lnTo>
                    <a:pt x="3505" y="1432"/>
                  </a:lnTo>
                  <a:lnTo>
                    <a:pt x="2089" y="603"/>
                  </a:lnTo>
                  <a:lnTo>
                    <a:pt x="1175" y="85"/>
                  </a:lnTo>
                  <a:cubicBezTo>
                    <a:pt x="1082" y="28"/>
                    <a:pt x="981" y="1"/>
                    <a:pt x="8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9" name="Google Shape;19069;p19"/>
            <p:cNvSpPr/>
            <p:nvPr/>
          </p:nvSpPr>
          <p:spPr>
            <a:xfrm rot="-5400000">
              <a:off x="210600" y="4245300"/>
              <a:ext cx="83725" cy="71625"/>
            </a:xfrm>
            <a:custGeom>
              <a:avLst/>
              <a:gdLst/>
              <a:ahLst/>
              <a:cxnLst/>
              <a:rect l="l" t="t" r="r" b="b"/>
              <a:pathLst>
                <a:path w="3349" h="2865" extrusionOk="0">
                  <a:moveTo>
                    <a:pt x="1916" y="0"/>
                  </a:moveTo>
                  <a:cubicBezTo>
                    <a:pt x="639" y="0"/>
                    <a:pt x="0" y="1536"/>
                    <a:pt x="898" y="2434"/>
                  </a:cubicBezTo>
                  <a:cubicBezTo>
                    <a:pt x="1190" y="2732"/>
                    <a:pt x="1552" y="2865"/>
                    <a:pt x="1907" y="2865"/>
                  </a:cubicBezTo>
                  <a:cubicBezTo>
                    <a:pt x="2642" y="2865"/>
                    <a:pt x="3349" y="2294"/>
                    <a:pt x="3349" y="1433"/>
                  </a:cubicBezTo>
                  <a:cubicBezTo>
                    <a:pt x="3349" y="639"/>
                    <a:pt x="2710" y="0"/>
                    <a:pt x="19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0" name="Google Shape;19070;p19"/>
            <p:cNvSpPr/>
            <p:nvPr/>
          </p:nvSpPr>
          <p:spPr>
            <a:xfrm rot="-5400000">
              <a:off x="175550" y="4855750"/>
              <a:ext cx="68200" cy="67550"/>
            </a:xfrm>
            <a:custGeom>
              <a:avLst/>
              <a:gdLst/>
              <a:ahLst/>
              <a:cxnLst/>
              <a:rect l="l" t="t" r="r" b="b"/>
              <a:pathLst>
                <a:path w="2728" h="2702" extrusionOk="0">
                  <a:moveTo>
                    <a:pt x="823" y="0"/>
                  </a:moveTo>
                  <a:cubicBezTo>
                    <a:pt x="627" y="0"/>
                    <a:pt x="432" y="95"/>
                    <a:pt x="329" y="285"/>
                  </a:cubicBezTo>
                  <a:lnTo>
                    <a:pt x="174" y="561"/>
                  </a:lnTo>
                  <a:cubicBezTo>
                    <a:pt x="1" y="837"/>
                    <a:pt x="105" y="1182"/>
                    <a:pt x="381" y="1338"/>
                  </a:cubicBezTo>
                  <a:lnTo>
                    <a:pt x="1295" y="1873"/>
                  </a:lnTo>
                  <a:lnTo>
                    <a:pt x="2728" y="2701"/>
                  </a:lnTo>
                  <a:lnTo>
                    <a:pt x="2555" y="2408"/>
                  </a:lnTo>
                  <a:lnTo>
                    <a:pt x="1330" y="285"/>
                  </a:lnTo>
                  <a:cubicBezTo>
                    <a:pt x="1218" y="95"/>
                    <a:pt x="1019" y="0"/>
                    <a:pt x="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1" name="Google Shape;19071;p19"/>
            <p:cNvSpPr/>
            <p:nvPr/>
          </p:nvSpPr>
          <p:spPr>
            <a:xfrm rot="-5400000">
              <a:off x="285463" y="4828863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1605" y="1"/>
                  </a:moveTo>
                  <a:lnTo>
                    <a:pt x="225" y="2417"/>
                  </a:lnTo>
                  <a:cubicBezTo>
                    <a:pt x="0" y="2797"/>
                    <a:pt x="276" y="3280"/>
                    <a:pt x="708" y="3280"/>
                  </a:cubicBezTo>
                  <a:lnTo>
                    <a:pt x="1036" y="3280"/>
                  </a:lnTo>
                  <a:cubicBezTo>
                    <a:pt x="1346" y="3280"/>
                    <a:pt x="1605" y="3021"/>
                    <a:pt x="1605" y="2711"/>
                  </a:cubicBezTo>
                  <a:lnTo>
                    <a:pt x="160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2" name="Google Shape;19072;p19"/>
            <p:cNvSpPr/>
            <p:nvPr/>
          </p:nvSpPr>
          <p:spPr>
            <a:xfrm rot="-5400000">
              <a:off x="178675" y="4828650"/>
              <a:ext cx="40575" cy="82025"/>
            </a:xfrm>
            <a:custGeom>
              <a:avLst/>
              <a:gdLst/>
              <a:ahLst/>
              <a:cxnLst/>
              <a:rect l="l" t="t" r="r" b="b"/>
              <a:pathLst>
                <a:path w="1623" h="3281" extrusionOk="0">
                  <a:moveTo>
                    <a:pt x="725" y="1"/>
                  </a:moveTo>
                  <a:cubicBezTo>
                    <a:pt x="276" y="1"/>
                    <a:pt x="0" y="484"/>
                    <a:pt x="225" y="864"/>
                  </a:cubicBezTo>
                  <a:lnTo>
                    <a:pt x="1450" y="2969"/>
                  </a:lnTo>
                  <a:lnTo>
                    <a:pt x="1623" y="3280"/>
                  </a:lnTo>
                  <a:lnTo>
                    <a:pt x="1623" y="588"/>
                  </a:lnTo>
                  <a:cubicBezTo>
                    <a:pt x="1623" y="260"/>
                    <a:pt x="1346" y="1"/>
                    <a:pt x="10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3" name="Google Shape;19073;p19"/>
            <p:cNvSpPr/>
            <p:nvPr/>
          </p:nvSpPr>
          <p:spPr>
            <a:xfrm rot="-5400000">
              <a:off x="285513" y="4781888"/>
              <a:ext cx="40050" cy="82025"/>
            </a:xfrm>
            <a:custGeom>
              <a:avLst/>
              <a:gdLst/>
              <a:ahLst/>
              <a:cxnLst/>
              <a:rect l="l" t="t" r="r" b="b"/>
              <a:pathLst>
                <a:path w="1602" h="3281" extrusionOk="0">
                  <a:moveTo>
                    <a:pt x="1" y="1"/>
                  </a:moveTo>
                  <a:lnTo>
                    <a:pt x="1" y="2711"/>
                  </a:lnTo>
                  <a:cubicBezTo>
                    <a:pt x="1" y="3039"/>
                    <a:pt x="242" y="3280"/>
                    <a:pt x="570" y="3280"/>
                  </a:cubicBezTo>
                  <a:lnTo>
                    <a:pt x="881" y="3280"/>
                  </a:lnTo>
                  <a:cubicBezTo>
                    <a:pt x="889" y="3281"/>
                    <a:pt x="896" y="3281"/>
                    <a:pt x="904" y="3281"/>
                  </a:cubicBezTo>
                  <a:cubicBezTo>
                    <a:pt x="1339" y="3281"/>
                    <a:pt x="1602" y="2807"/>
                    <a:pt x="1381" y="241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4" name="Google Shape;19074;p19"/>
            <p:cNvSpPr/>
            <p:nvPr/>
          </p:nvSpPr>
          <p:spPr>
            <a:xfrm rot="-5400000">
              <a:off x="229838" y="4772313"/>
              <a:ext cx="87200" cy="35925"/>
            </a:xfrm>
            <a:custGeom>
              <a:avLst/>
              <a:gdLst/>
              <a:ahLst/>
              <a:cxnLst/>
              <a:rect l="l" t="t" r="r" b="b"/>
              <a:pathLst>
                <a:path w="3488" h="1437" extrusionOk="0">
                  <a:moveTo>
                    <a:pt x="1" y="0"/>
                  </a:moveTo>
                  <a:lnTo>
                    <a:pt x="2331" y="1364"/>
                  </a:lnTo>
                  <a:cubicBezTo>
                    <a:pt x="2418" y="1413"/>
                    <a:pt x="2515" y="1436"/>
                    <a:pt x="2610" y="1436"/>
                  </a:cubicBezTo>
                  <a:cubicBezTo>
                    <a:pt x="2816" y="1436"/>
                    <a:pt x="3019" y="1328"/>
                    <a:pt x="3125" y="1140"/>
                  </a:cubicBezTo>
                  <a:lnTo>
                    <a:pt x="3280" y="863"/>
                  </a:lnTo>
                  <a:cubicBezTo>
                    <a:pt x="3487" y="484"/>
                    <a:pt x="3211" y="18"/>
                    <a:pt x="27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5" name="Google Shape;19075;p19"/>
            <p:cNvSpPr/>
            <p:nvPr/>
          </p:nvSpPr>
          <p:spPr>
            <a:xfrm rot="-5400000">
              <a:off x="261188" y="4769888"/>
              <a:ext cx="67775" cy="67100"/>
            </a:xfrm>
            <a:custGeom>
              <a:avLst/>
              <a:gdLst/>
              <a:ahLst/>
              <a:cxnLst/>
              <a:rect l="l" t="t" r="r" b="b"/>
              <a:pathLst>
                <a:path w="2711" h="2684" extrusionOk="0">
                  <a:moveTo>
                    <a:pt x="1" y="0"/>
                  </a:moveTo>
                  <a:lnTo>
                    <a:pt x="1399" y="2399"/>
                  </a:lnTo>
                  <a:cubicBezTo>
                    <a:pt x="1502" y="2589"/>
                    <a:pt x="1697" y="2684"/>
                    <a:pt x="1893" y="2684"/>
                  </a:cubicBezTo>
                  <a:cubicBezTo>
                    <a:pt x="2089" y="2684"/>
                    <a:pt x="2288" y="2589"/>
                    <a:pt x="2400" y="2399"/>
                  </a:cubicBezTo>
                  <a:lnTo>
                    <a:pt x="2555" y="2140"/>
                  </a:lnTo>
                  <a:cubicBezTo>
                    <a:pt x="2711" y="1864"/>
                    <a:pt x="2607" y="1502"/>
                    <a:pt x="2331" y="134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6" name="Google Shape;19076;p19"/>
            <p:cNvSpPr/>
            <p:nvPr/>
          </p:nvSpPr>
          <p:spPr>
            <a:xfrm rot="-5400000">
              <a:off x="229638" y="4884713"/>
              <a:ext cx="87600" cy="35925"/>
            </a:xfrm>
            <a:custGeom>
              <a:avLst/>
              <a:gdLst/>
              <a:ahLst/>
              <a:cxnLst/>
              <a:rect l="l" t="t" r="r" b="b"/>
              <a:pathLst>
                <a:path w="3504" h="1437" extrusionOk="0">
                  <a:moveTo>
                    <a:pt x="725" y="0"/>
                  </a:moveTo>
                  <a:cubicBezTo>
                    <a:pt x="276" y="18"/>
                    <a:pt x="0" y="484"/>
                    <a:pt x="225" y="863"/>
                  </a:cubicBezTo>
                  <a:lnTo>
                    <a:pt x="380" y="1140"/>
                  </a:lnTo>
                  <a:cubicBezTo>
                    <a:pt x="486" y="1328"/>
                    <a:pt x="681" y="1436"/>
                    <a:pt x="887" y="1436"/>
                  </a:cubicBezTo>
                  <a:cubicBezTo>
                    <a:pt x="983" y="1436"/>
                    <a:pt x="1081" y="1413"/>
                    <a:pt x="1174" y="1364"/>
                  </a:cubicBezTo>
                  <a:lnTo>
                    <a:pt x="350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7" name="Google Shape;19077;p19"/>
            <p:cNvSpPr/>
            <p:nvPr/>
          </p:nvSpPr>
          <p:spPr>
            <a:xfrm rot="-5400000">
              <a:off x="261138" y="4855813"/>
              <a:ext cx="68200" cy="67425"/>
            </a:xfrm>
            <a:custGeom>
              <a:avLst/>
              <a:gdLst/>
              <a:ahLst/>
              <a:cxnLst/>
              <a:rect l="l" t="t" r="r" b="b"/>
              <a:pathLst>
                <a:path w="2728" h="2697" extrusionOk="0">
                  <a:moveTo>
                    <a:pt x="2728" y="0"/>
                  </a:moveTo>
                  <a:lnTo>
                    <a:pt x="381" y="1346"/>
                  </a:lnTo>
                  <a:cubicBezTo>
                    <a:pt x="105" y="1502"/>
                    <a:pt x="1" y="1864"/>
                    <a:pt x="156" y="2140"/>
                  </a:cubicBezTo>
                  <a:lnTo>
                    <a:pt x="312" y="2399"/>
                  </a:lnTo>
                  <a:cubicBezTo>
                    <a:pt x="424" y="2598"/>
                    <a:pt x="622" y="2697"/>
                    <a:pt x="821" y="2697"/>
                  </a:cubicBezTo>
                  <a:cubicBezTo>
                    <a:pt x="1019" y="2697"/>
                    <a:pt x="1218" y="2598"/>
                    <a:pt x="1330" y="2399"/>
                  </a:cubicBezTo>
                  <a:lnTo>
                    <a:pt x="272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8" name="Google Shape;19078;p19"/>
            <p:cNvSpPr/>
            <p:nvPr/>
          </p:nvSpPr>
          <p:spPr>
            <a:xfrm rot="-5400000">
              <a:off x="178675" y="4782050"/>
              <a:ext cx="40575" cy="82025"/>
            </a:xfrm>
            <a:custGeom>
              <a:avLst/>
              <a:gdLst/>
              <a:ahLst/>
              <a:cxnLst/>
              <a:rect l="l" t="t" r="r" b="b"/>
              <a:pathLst>
                <a:path w="1623" h="3281" extrusionOk="0">
                  <a:moveTo>
                    <a:pt x="587" y="1"/>
                  </a:moveTo>
                  <a:cubicBezTo>
                    <a:pt x="276" y="1"/>
                    <a:pt x="18" y="260"/>
                    <a:pt x="0" y="588"/>
                  </a:cubicBezTo>
                  <a:lnTo>
                    <a:pt x="0" y="3280"/>
                  </a:lnTo>
                  <a:lnTo>
                    <a:pt x="173" y="2987"/>
                  </a:lnTo>
                  <a:lnTo>
                    <a:pt x="1398" y="864"/>
                  </a:lnTo>
                  <a:cubicBezTo>
                    <a:pt x="1623" y="484"/>
                    <a:pt x="1346" y="1"/>
                    <a:pt x="8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9" name="Google Shape;19079;p19"/>
            <p:cNvSpPr/>
            <p:nvPr/>
          </p:nvSpPr>
          <p:spPr>
            <a:xfrm rot="-5400000">
              <a:off x="187625" y="4772475"/>
              <a:ext cx="87200" cy="35600"/>
            </a:xfrm>
            <a:custGeom>
              <a:avLst/>
              <a:gdLst/>
              <a:ahLst/>
              <a:cxnLst/>
              <a:rect l="l" t="t" r="r" b="b"/>
              <a:pathLst>
                <a:path w="3488" h="1424" extrusionOk="0">
                  <a:moveTo>
                    <a:pt x="2625" y="1"/>
                  </a:moveTo>
                  <a:cubicBezTo>
                    <a:pt x="2525" y="1"/>
                    <a:pt x="2423" y="26"/>
                    <a:pt x="2331" y="77"/>
                  </a:cubicBezTo>
                  <a:lnTo>
                    <a:pt x="450" y="1165"/>
                  </a:lnTo>
                  <a:lnTo>
                    <a:pt x="1" y="1424"/>
                  </a:lnTo>
                  <a:lnTo>
                    <a:pt x="2780" y="1424"/>
                  </a:lnTo>
                  <a:cubicBezTo>
                    <a:pt x="3211" y="1424"/>
                    <a:pt x="3487" y="940"/>
                    <a:pt x="3280" y="561"/>
                  </a:cubicBezTo>
                  <a:lnTo>
                    <a:pt x="3125" y="284"/>
                  </a:lnTo>
                  <a:cubicBezTo>
                    <a:pt x="3021" y="100"/>
                    <a:pt x="2826" y="1"/>
                    <a:pt x="26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80" name="Google Shape;19080;p19"/>
            <p:cNvSpPr/>
            <p:nvPr/>
          </p:nvSpPr>
          <p:spPr>
            <a:xfrm rot="-5400000">
              <a:off x="175813" y="4769713"/>
              <a:ext cx="67775" cy="67450"/>
            </a:xfrm>
            <a:custGeom>
              <a:avLst/>
              <a:gdLst/>
              <a:ahLst/>
              <a:cxnLst/>
              <a:rect l="l" t="t" r="r" b="b"/>
              <a:pathLst>
                <a:path w="2711" h="2698" extrusionOk="0">
                  <a:moveTo>
                    <a:pt x="1899" y="0"/>
                  </a:moveTo>
                  <a:cubicBezTo>
                    <a:pt x="1705" y="0"/>
                    <a:pt x="1511" y="100"/>
                    <a:pt x="1399" y="298"/>
                  </a:cubicBezTo>
                  <a:lnTo>
                    <a:pt x="173" y="2404"/>
                  </a:lnTo>
                  <a:lnTo>
                    <a:pt x="1" y="2697"/>
                  </a:lnTo>
                  <a:lnTo>
                    <a:pt x="450" y="2438"/>
                  </a:lnTo>
                  <a:lnTo>
                    <a:pt x="2331" y="1351"/>
                  </a:lnTo>
                  <a:cubicBezTo>
                    <a:pt x="2624" y="1196"/>
                    <a:pt x="2711" y="833"/>
                    <a:pt x="2555" y="557"/>
                  </a:cubicBezTo>
                  <a:lnTo>
                    <a:pt x="2400" y="298"/>
                  </a:lnTo>
                  <a:cubicBezTo>
                    <a:pt x="2288" y="100"/>
                    <a:pt x="2094" y="0"/>
                    <a:pt x="18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81" name="Google Shape;19081;p19"/>
            <p:cNvSpPr/>
            <p:nvPr/>
          </p:nvSpPr>
          <p:spPr>
            <a:xfrm rot="-5400000">
              <a:off x="187325" y="4884775"/>
              <a:ext cx="87600" cy="35800"/>
            </a:xfrm>
            <a:custGeom>
              <a:avLst/>
              <a:gdLst/>
              <a:ahLst/>
              <a:cxnLst/>
              <a:rect l="l" t="t" r="r" b="b"/>
              <a:pathLst>
                <a:path w="3504" h="1432" extrusionOk="0">
                  <a:moveTo>
                    <a:pt x="872" y="1"/>
                  </a:moveTo>
                  <a:cubicBezTo>
                    <a:pt x="671" y="1"/>
                    <a:pt x="483" y="108"/>
                    <a:pt x="380" y="292"/>
                  </a:cubicBezTo>
                  <a:lnTo>
                    <a:pt x="225" y="569"/>
                  </a:lnTo>
                  <a:cubicBezTo>
                    <a:pt x="0" y="948"/>
                    <a:pt x="276" y="1432"/>
                    <a:pt x="725" y="1432"/>
                  </a:cubicBezTo>
                  <a:lnTo>
                    <a:pt x="3504" y="1432"/>
                  </a:lnTo>
                  <a:lnTo>
                    <a:pt x="2089" y="603"/>
                  </a:lnTo>
                  <a:lnTo>
                    <a:pt x="1174" y="85"/>
                  </a:lnTo>
                  <a:cubicBezTo>
                    <a:pt x="1076" y="28"/>
                    <a:pt x="972" y="1"/>
                    <a:pt x="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82" name="Google Shape;19082;p19"/>
            <p:cNvSpPr/>
            <p:nvPr/>
          </p:nvSpPr>
          <p:spPr>
            <a:xfrm rot="-5400000">
              <a:off x="210600" y="4816600"/>
              <a:ext cx="83725" cy="71625"/>
            </a:xfrm>
            <a:custGeom>
              <a:avLst/>
              <a:gdLst/>
              <a:ahLst/>
              <a:cxnLst/>
              <a:rect l="l" t="t" r="r" b="b"/>
              <a:pathLst>
                <a:path w="3349" h="2865" extrusionOk="0">
                  <a:moveTo>
                    <a:pt x="1916" y="0"/>
                  </a:moveTo>
                  <a:cubicBezTo>
                    <a:pt x="639" y="0"/>
                    <a:pt x="1" y="1536"/>
                    <a:pt x="898" y="2434"/>
                  </a:cubicBezTo>
                  <a:cubicBezTo>
                    <a:pt x="1190" y="2732"/>
                    <a:pt x="1552" y="2865"/>
                    <a:pt x="1907" y="2865"/>
                  </a:cubicBezTo>
                  <a:cubicBezTo>
                    <a:pt x="2643" y="2865"/>
                    <a:pt x="3349" y="2294"/>
                    <a:pt x="3349" y="1433"/>
                  </a:cubicBezTo>
                  <a:cubicBezTo>
                    <a:pt x="3349" y="639"/>
                    <a:pt x="2710" y="0"/>
                    <a:pt x="19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083" name="Google Shape;19083;p19"/>
            <p:cNvGrpSpPr/>
            <p:nvPr/>
          </p:nvGrpSpPr>
          <p:grpSpPr>
            <a:xfrm>
              <a:off x="157950" y="3032375"/>
              <a:ext cx="189025" cy="199800"/>
              <a:chOff x="4401800" y="1244325"/>
              <a:chExt cx="189025" cy="199800"/>
            </a:xfrm>
          </p:grpSpPr>
          <p:sp>
            <p:nvSpPr>
              <p:cNvPr id="19084" name="Google Shape;19084;p19"/>
              <p:cNvSpPr/>
              <p:nvPr/>
            </p:nvSpPr>
            <p:spPr>
              <a:xfrm rot="-5400000">
                <a:off x="4419613" y="1353588"/>
                <a:ext cx="67775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702" extrusionOk="0">
                    <a:moveTo>
                      <a:pt x="820" y="0"/>
                    </a:moveTo>
                    <a:cubicBezTo>
                      <a:pt x="622" y="0"/>
                      <a:pt x="423" y="95"/>
                      <a:pt x="311" y="285"/>
                    </a:cubicBezTo>
                    <a:lnTo>
                      <a:pt x="156" y="561"/>
                    </a:lnTo>
                    <a:cubicBezTo>
                      <a:pt x="0" y="837"/>
                      <a:pt x="104" y="1182"/>
                      <a:pt x="380" y="1338"/>
                    </a:cubicBezTo>
                    <a:lnTo>
                      <a:pt x="1295" y="1873"/>
                    </a:lnTo>
                    <a:lnTo>
                      <a:pt x="2710" y="2701"/>
                    </a:lnTo>
                    <a:lnTo>
                      <a:pt x="2710" y="2701"/>
                    </a:lnTo>
                    <a:lnTo>
                      <a:pt x="2537" y="2408"/>
                    </a:lnTo>
                    <a:lnTo>
                      <a:pt x="1329" y="285"/>
                    </a:lnTo>
                    <a:cubicBezTo>
                      <a:pt x="1217" y="95"/>
                      <a:pt x="1019" y="0"/>
                      <a:pt x="8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85" name="Google Shape;19085;p19"/>
              <p:cNvSpPr/>
              <p:nvPr/>
            </p:nvSpPr>
            <p:spPr>
              <a:xfrm rot="-5400000">
                <a:off x="4529100" y="13267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1623" y="1"/>
                    </a:moveTo>
                    <a:lnTo>
                      <a:pt x="225" y="2417"/>
                    </a:lnTo>
                    <a:cubicBezTo>
                      <a:pt x="0" y="2797"/>
                      <a:pt x="276" y="3280"/>
                      <a:pt x="725" y="3280"/>
                    </a:cubicBezTo>
                    <a:lnTo>
                      <a:pt x="1036" y="3280"/>
                    </a:lnTo>
                    <a:cubicBezTo>
                      <a:pt x="1346" y="3280"/>
                      <a:pt x="1623" y="3021"/>
                      <a:pt x="1623" y="2693"/>
                    </a:cubicBezTo>
                    <a:lnTo>
                      <a:pt x="162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86" name="Google Shape;19086;p19"/>
              <p:cNvSpPr/>
              <p:nvPr/>
            </p:nvSpPr>
            <p:spPr>
              <a:xfrm rot="-5400000">
                <a:off x="4422525" y="13267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725" y="1"/>
                    </a:moveTo>
                    <a:cubicBezTo>
                      <a:pt x="276" y="1"/>
                      <a:pt x="0" y="484"/>
                      <a:pt x="225" y="864"/>
                    </a:cubicBezTo>
                    <a:lnTo>
                      <a:pt x="1450" y="2969"/>
                    </a:lnTo>
                    <a:lnTo>
                      <a:pt x="1623" y="3280"/>
                    </a:lnTo>
                    <a:lnTo>
                      <a:pt x="1623" y="588"/>
                    </a:lnTo>
                    <a:cubicBezTo>
                      <a:pt x="1623" y="260"/>
                      <a:pt x="1346" y="1"/>
                      <a:pt x="10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87" name="Google Shape;19087;p19"/>
              <p:cNvSpPr/>
              <p:nvPr/>
            </p:nvSpPr>
            <p:spPr>
              <a:xfrm rot="-5400000">
                <a:off x="4529313" y="1279488"/>
                <a:ext cx="40575" cy="8245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98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59" y="3298"/>
                      <a:pt x="587" y="3298"/>
                    </a:cubicBezTo>
                    <a:lnTo>
                      <a:pt x="898" y="3298"/>
                    </a:lnTo>
                    <a:cubicBezTo>
                      <a:pt x="1330" y="3298"/>
                      <a:pt x="1623" y="2814"/>
                      <a:pt x="1399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88" name="Google Shape;19088;p19"/>
              <p:cNvSpPr/>
              <p:nvPr/>
            </p:nvSpPr>
            <p:spPr>
              <a:xfrm rot="-5400000">
                <a:off x="4473475" y="1270175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1" y="0"/>
                    </a:moveTo>
                    <a:lnTo>
                      <a:pt x="2348" y="1364"/>
                    </a:lnTo>
                    <a:cubicBezTo>
                      <a:pt x="2436" y="1413"/>
                      <a:pt x="2530" y="1436"/>
                      <a:pt x="2623" y="1436"/>
                    </a:cubicBezTo>
                    <a:cubicBezTo>
                      <a:pt x="2824" y="1436"/>
                      <a:pt x="3019" y="1328"/>
                      <a:pt x="3125" y="1140"/>
                    </a:cubicBezTo>
                    <a:lnTo>
                      <a:pt x="3280" y="863"/>
                    </a:lnTo>
                    <a:cubicBezTo>
                      <a:pt x="3505" y="484"/>
                      <a:pt x="3229" y="18"/>
                      <a:pt x="27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89" name="Google Shape;19089;p19"/>
              <p:cNvSpPr/>
              <p:nvPr/>
            </p:nvSpPr>
            <p:spPr>
              <a:xfrm rot="-5400000">
                <a:off x="4505038" y="1267963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11" y="2589"/>
                      <a:pt x="1705" y="2684"/>
                      <a:pt x="1899" y="2684"/>
                    </a:cubicBezTo>
                    <a:cubicBezTo>
                      <a:pt x="2094" y="2684"/>
                      <a:pt x="2288" y="2589"/>
                      <a:pt x="2400" y="2399"/>
                    </a:cubicBezTo>
                    <a:lnTo>
                      <a:pt x="2555" y="2140"/>
                    </a:lnTo>
                    <a:cubicBezTo>
                      <a:pt x="2711" y="1847"/>
                      <a:pt x="2607" y="1502"/>
                      <a:pt x="2348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90" name="Google Shape;19090;p19"/>
              <p:cNvSpPr/>
              <p:nvPr/>
            </p:nvSpPr>
            <p:spPr>
              <a:xfrm rot="-5400000">
                <a:off x="4473475" y="1382350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708" y="0"/>
                    </a:moveTo>
                    <a:cubicBezTo>
                      <a:pt x="277" y="18"/>
                      <a:pt x="1" y="484"/>
                      <a:pt x="208" y="863"/>
                    </a:cubicBezTo>
                    <a:lnTo>
                      <a:pt x="363" y="1140"/>
                    </a:lnTo>
                    <a:cubicBezTo>
                      <a:pt x="469" y="1328"/>
                      <a:pt x="672" y="1436"/>
                      <a:pt x="878" y="1436"/>
                    </a:cubicBezTo>
                    <a:cubicBezTo>
                      <a:pt x="973" y="1436"/>
                      <a:pt x="1069" y="1413"/>
                      <a:pt x="1157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91" name="Google Shape;19091;p19"/>
              <p:cNvSpPr/>
              <p:nvPr/>
            </p:nvSpPr>
            <p:spPr>
              <a:xfrm rot="-5400000">
                <a:off x="4505200" y="1353650"/>
                <a:ext cx="67775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7" extrusionOk="0">
                    <a:moveTo>
                      <a:pt x="2710" y="0"/>
                    </a:moveTo>
                    <a:lnTo>
                      <a:pt x="380" y="1346"/>
                    </a:lnTo>
                    <a:cubicBezTo>
                      <a:pt x="104" y="1502"/>
                      <a:pt x="0" y="1864"/>
                      <a:pt x="173" y="2140"/>
                    </a:cubicBezTo>
                    <a:lnTo>
                      <a:pt x="311" y="2399"/>
                    </a:lnTo>
                    <a:cubicBezTo>
                      <a:pt x="423" y="2598"/>
                      <a:pt x="622" y="2697"/>
                      <a:pt x="820" y="2697"/>
                    </a:cubicBezTo>
                    <a:cubicBezTo>
                      <a:pt x="1019" y="2697"/>
                      <a:pt x="1217" y="2598"/>
                      <a:pt x="1329" y="2399"/>
                    </a:cubicBezTo>
                    <a:lnTo>
                      <a:pt x="271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92" name="Google Shape;19092;p19"/>
              <p:cNvSpPr/>
              <p:nvPr/>
            </p:nvSpPr>
            <p:spPr>
              <a:xfrm rot="-5400000">
                <a:off x="4422738" y="127991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587" y="1"/>
                    </a:moveTo>
                    <a:cubicBezTo>
                      <a:pt x="259" y="1"/>
                      <a:pt x="1" y="260"/>
                      <a:pt x="1" y="588"/>
                    </a:cubicBezTo>
                    <a:lnTo>
                      <a:pt x="1" y="3280"/>
                    </a:lnTo>
                    <a:lnTo>
                      <a:pt x="173" y="2987"/>
                    </a:lnTo>
                    <a:lnTo>
                      <a:pt x="1399" y="864"/>
                    </a:lnTo>
                    <a:cubicBezTo>
                      <a:pt x="1606" y="484"/>
                      <a:pt x="1330" y="1"/>
                      <a:pt x="8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93" name="Google Shape;19093;p19"/>
              <p:cNvSpPr/>
              <p:nvPr/>
            </p:nvSpPr>
            <p:spPr>
              <a:xfrm rot="-5400000">
                <a:off x="4431263" y="1270338"/>
                <a:ext cx="8762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24" extrusionOk="0">
                    <a:moveTo>
                      <a:pt x="2633" y="1"/>
                    </a:moveTo>
                    <a:cubicBezTo>
                      <a:pt x="2532" y="1"/>
                      <a:pt x="2429" y="26"/>
                      <a:pt x="2331" y="77"/>
                    </a:cubicBezTo>
                    <a:lnTo>
                      <a:pt x="450" y="1165"/>
                    </a:lnTo>
                    <a:lnTo>
                      <a:pt x="1" y="1424"/>
                    </a:lnTo>
                    <a:lnTo>
                      <a:pt x="2780" y="1424"/>
                    </a:lnTo>
                    <a:cubicBezTo>
                      <a:pt x="3229" y="1424"/>
                      <a:pt x="3505" y="940"/>
                      <a:pt x="3280" y="561"/>
                    </a:cubicBezTo>
                    <a:lnTo>
                      <a:pt x="3125" y="284"/>
                    </a:lnTo>
                    <a:cubicBezTo>
                      <a:pt x="3021" y="100"/>
                      <a:pt x="2833" y="1"/>
                      <a:pt x="26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94" name="Google Shape;19094;p19"/>
              <p:cNvSpPr/>
              <p:nvPr/>
            </p:nvSpPr>
            <p:spPr>
              <a:xfrm rot="-5400000">
                <a:off x="4419675" y="1267350"/>
                <a:ext cx="67750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698" extrusionOk="0">
                    <a:moveTo>
                      <a:pt x="1890" y="0"/>
                    </a:moveTo>
                    <a:cubicBezTo>
                      <a:pt x="1692" y="0"/>
                      <a:pt x="1493" y="100"/>
                      <a:pt x="1381" y="298"/>
                    </a:cubicBezTo>
                    <a:lnTo>
                      <a:pt x="173" y="2404"/>
                    </a:lnTo>
                    <a:lnTo>
                      <a:pt x="0" y="2697"/>
                    </a:lnTo>
                    <a:lnTo>
                      <a:pt x="449" y="2438"/>
                    </a:lnTo>
                    <a:lnTo>
                      <a:pt x="2330" y="1351"/>
                    </a:lnTo>
                    <a:cubicBezTo>
                      <a:pt x="2606" y="1196"/>
                      <a:pt x="2710" y="833"/>
                      <a:pt x="2555" y="557"/>
                    </a:cubicBezTo>
                    <a:lnTo>
                      <a:pt x="2399" y="298"/>
                    </a:lnTo>
                    <a:cubicBezTo>
                      <a:pt x="2287" y="100"/>
                      <a:pt x="2089" y="0"/>
                      <a:pt x="189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95" name="Google Shape;19095;p19"/>
              <p:cNvSpPr/>
              <p:nvPr/>
            </p:nvSpPr>
            <p:spPr>
              <a:xfrm rot="-5400000">
                <a:off x="4431163" y="1382413"/>
                <a:ext cx="87625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2" extrusionOk="0">
                    <a:moveTo>
                      <a:pt x="863" y="1"/>
                    </a:moveTo>
                    <a:cubicBezTo>
                      <a:pt x="662" y="1"/>
                      <a:pt x="467" y="108"/>
                      <a:pt x="363" y="292"/>
                    </a:cubicBezTo>
                    <a:lnTo>
                      <a:pt x="208" y="569"/>
                    </a:lnTo>
                    <a:cubicBezTo>
                      <a:pt x="1" y="948"/>
                      <a:pt x="277" y="1432"/>
                      <a:pt x="708" y="1432"/>
                    </a:cubicBezTo>
                    <a:lnTo>
                      <a:pt x="3504" y="1432"/>
                    </a:lnTo>
                    <a:lnTo>
                      <a:pt x="2072" y="603"/>
                    </a:lnTo>
                    <a:lnTo>
                      <a:pt x="1157" y="85"/>
                    </a:lnTo>
                    <a:cubicBezTo>
                      <a:pt x="1065" y="28"/>
                      <a:pt x="963" y="1"/>
                      <a:pt x="8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96" name="Google Shape;19096;p19"/>
              <p:cNvSpPr/>
              <p:nvPr/>
            </p:nvSpPr>
            <p:spPr>
              <a:xfrm rot="-5400000">
                <a:off x="4454450" y="1314675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1" y="1536"/>
                      <a:pt x="898" y="2434"/>
                    </a:cubicBezTo>
                    <a:cubicBezTo>
                      <a:pt x="1196" y="2732"/>
                      <a:pt x="1560" y="2865"/>
                      <a:pt x="1915" y="2865"/>
                    </a:cubicBezTo>
                    <a:cubicBezTo>
                      <a:pt x="2651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097" name="Google Shape;19097;p19"/>
            <p:cNvSpPr/>
            <p:nvPr/>
          </p:nvSpPr>
          <p:spPr>
            <a:xfrm rot="-5400000">
              <a:off x="296238" y="3549513"/>
              <a:ext cx="34125" cy="31100"/>
            </a:xfrm>
            <a:custGeom>
              <a:avLst/>
              <a:gdLst/>
              <a:ahLst/>
              <a:cxnLst/>
              <a:rect l="l" t="t" r="r" b="b"/>
              <a:pathLst>
                <a:path w="1365" h="1244" extrusionOk="0">
                  <a:moveTo>
                    <a:pt x="691" y="1"/>
                  </a:moveTo>
                  <a:lnTo>
                    <a:pt x="312" y="381"/>
                  </a:lnTo>
                  <a:cubicBezTo>
                    <a:pt x="1" y="709"/>
                    <a:pt x="243" y="1244"/>
                    <a:pt x="691" y="1244"/>
                  </a:cubicBezTo>
                  <a:cubicBezTo>
                    <a:pt x="1140" y="1244"/>
                    <a:pt x="1364" y="709"/>
                    <a:pt x="1054" y="381"/>
                  </a:cubicBezTo>
                  <a:lnTo>
                    <a:pt x="69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98" name="Google Shape;19098;p19"/>
            <p:cNvSpPr/>
            <p:nvPr/>
          </p:nvSpPr>
          <p:spPr>
            <a:xfrm rot="-5400000">
              <a:off x="296250" y="4120800"/>
              <a:ext cx="34100" cy="31100"/>
            </a:xfrm>
            <a:custGeom>
              <a:avLst/>
              <a:gdLst/>
              <a:ahLst/>
              <a:cxnLst/>
              <a:rect l="l" t="t" r="r" b="b"/>
              <a:pathLst>
                <a:path w="1364" h="1244" extrusionOk="0">
                  <a:moveTo>
                    <a:pt x="691" y="1"/>
                  </a:moveTo>
                  <a:lnTo>
                    <a:pt x="311" y="381"/>
                  </a:lnTo>
                  <a:cubicBezTo>
                    <a:pt x="0" y="709"/>
                    <a:pt x="242" y="1244"/>
                    <a:pt x="691" y="1244"/>
                  </a:cubicBezTo>
                  <a:cubicBezTo>
                    <a:pt x="1122" y="1244"/>
                    <a:pt x="1364" y="709"/>
                    <a:pt x="1053" y="381"/>
                  </a:cubicBezTo>
                  <a:lnTo>
                    <a:pt x="69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99" name="Google Shape;19099;p19"/>
            <p:cNvSpPr/>
            <p:nvPr/>
          </p:nvSpPr>
          <p:spPr>
            <a:xfrm rot="-5400000">
              <a:off x="296238" y="4692088"/>
              <a:ext cx="34125" cy="31100"/>
            </a:xfrm>
            <a:custGeom>
              <a:avLst/>
              <a:gdLst/>
              <a:ahLst/>
              <a:cxnLst/>
              <a:rect l="l" t="t" r="r" b="b"/>
              <a:pathLst>
                <a:path w="1365" h="1244" extrusionOk="0">
                  <a:moveTo>
                    <a:pt x="674" y="1"/>
                  </a:moveTo>
                  <a:lnTo>
                    <a:pt x="311" y="381"/>
                  </a:lnTo>
                  <a:cubicBezTo>
                    <a:pt x="1" y="709"/>
                    <a:pt x="225" y="1244"/>
                    <a:pt x="674" y="1244"/>
                  </a:cubicBezTo>
                  <a:cubicBezTo>
                    <a:pt x="1123" y="1244"/>
                    <a:pt x="1364" y="709"/>
                    <a:pt x="1053" y="381"/>
                  </a:cubicBezTo>
                  <a:lnTo>
                    <a:pt x="6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00" name="Google Shape;19100;p19"/>
            <p:cNvSpPr/>
            <p:nvPr/>
          </p:nvSpPr>
          <p:spPr>
            <a:xfrm rot="-5400000">
              <a:off x="296450" y="2978000"/>
              <a:ext cx="33700" cy="31100"/>
            </a:xfrm>
            <a:custGeom>
              <a:avLst/>
              <a:gdLst/>
              <a:ahLst/>
              <a:cxnLst/>
              <a:rect l="l" t="t" r="r" b="b"/>
              <a:pathLst>
                <a:path w="1348" h="1244" extrusionOk="0">
                  <a:moveTo>
                    <a:pt x="674" y="1"/>
                  </a:moveTo>
                  <a:lnTo>
                    <a:pt x="294" y="381"/>
                  </a:lnTo>
                  <a:cubicBezTo>
                    <a:pt x="1" y="709"/>
                    <a:pt x="225" y="1244"/>
                    <a:pt x="674" y="1244"/>
                  </a:cubicBezTo>
                  <a:cubicBezTo>
                    <a:pt x="1123" y="1244"/>
                    <a:pt x="1347" y="709"/>
                    <a:pt x="1037" y="381"/>
                  </a:cubicBezTo>
                  <a:lnTo>
                    <a:pt x="6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01" name="Google Shape;19101;p19"/>
            <p:cNvSpPr/>
            <p:nvPr/>
          </p:nvSpPr>
          <p:spPr>
            <a:xfrm rot="-5400000">
              <a:off x="296238" y="3255663"/>
              <a:ext cx="34125" cy="31100"/>
            </a:xfrm>
            <a:custGeom>
              <a:avLst/>
              <a:gdLst/>
              <a:ahLst/>
              <a:cxnLst/>
              <a:rect l="l" t="t" r="r" b="b"/>
              <a:pathLst>
                <a:path w="1365" h="1244" extrusionOk="0">
                  <a:moveTo>
                    <a:pt x="691" y="1"/>
                  </a:moveTo>
                  <a:lnTo>
                    <a:pt x="311" y="381"/>
                  </a:lnTo>
                  <a:cubicBezTo>
                    <a:pt x="1" y="709"/>
                    <a:pt x="242" y="1244"/>
                    <a:pt x="691" y="1244"/>
                  </a:cubicBezTo>
                  <a:cubicBezTo>
                    <a:pt x="1140" y="1244"/>
                    <a:pt x="1364" y="709"/>
                    <a:pt x="1054" y="381"/>
                  </a:cubicBezTo>
                  <a:lnTo>
                    <a:pt x="69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02" name="Google Shape;19102;p19"/>
            <p:cNvSpPr/>
            <p:nvPr/>
          </p:nvSpPr>
          <p:spPr>
            <a:xfrm rot="-5400000">
              <a:off x="296250" y="3826950"/>
              <a:ext cx="34100" cy="31100"/>
            </a:xfrm>
            <a:custGeom>
              <a:avLst/>
              <a:gdLst/>
              <a:ahLst/>
              <a:cxnLst/>
              <a:rect l="l" t="t" r="r" b="b"/>
              <a:pathLst>
                <a:path w="1364" h="1244" extrusionOk="0">
                  <a:moveTo>
                    <a:pt x="673" y="1"/>
                  </a:moveTo>
                  <a:lnTo>
                    <a:pt x="311" y="381"/>
                  </a:lnTo>
                  <a:cubicBezTo>
                    <a:pt x="0" y="709"/>
                    <a:pt x="242" y="1244"/>
                    <a:pt x="673" y="1244"/>
                  </a:cubicBezTo>
                  <a:cubicBezTo>
                    <a:pt x="1122" y="1244"/>
                    <a:pt x="1364" y="709"/>
                    <a:pt x="1053" y="381"/>
                  </a:cubicBezTo>
                  <a:lnTo>
                    <a:pt x="67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03" name="Google Shape;19103;p19"/>
            <p:cNvSpPr/>
            <p:nvPr/>
          </p:nvSpPr>
          <p:spPr>
            <a:xfrm rot="-5400000">
              <a:off x="296250" y="4351775"/>
              <a:ext cx="34100" cy="31100"/>
            </a:xfrm>
            <a:custGeom>
              <a:avLst/>
              <a:gdLst/>
              <a:ahLst/>
              <a:cxnLst/>
              <a:rect l="l" t="t" r="r" b="b"/>
              <a:pathLst>
                <a:path w="1364" h="1244" extrusionOk="0">
                  <a:moveTo>
                    <a:pt x="674" y="1"/>
                  </a:moveTo>
                  <a:lnTo>
                    <a:pt x="311" y="381"/>
                  </a:lnTo>
                  <a:cubicBezTo>
                    <a:pt x="0" y="709"/>
                    <a:pt x="225" y="1244"/>
                    <a:pt x="674" y="1244"/>
                  </a:cubicBezTo>
                  <a:cubicBezTo>
                    <a:pt x="1122" y="1244"/>
                    <a:pt x="1364" y="709"/>
                    <a:pt x="1053" y="381"/>
                  </a:cubicBezTo>
                  <a:lnTo>
                    <a:pt x="6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104" name="Google Shape;19104;p19"/>
            <p:cNvGrpSpPr/>
            <p:nvPr/>
          </p:nvGrpSpPr>
          <p:grpSpPr>
            <a:xfrm>
              <a:off x="151925" y="182350"/>
              <a:ext cx="341750" cy="2538050"/>
              <a:chOff x="487050" y="1971275"/>
              <a:chExt cx="341750" cy="2538050"/>
            </a:xfrm>
          </p:grpSpPr>
          <p:sp>
            <p:nvSpPr>
              <p:cNvPr id="19105" name="Google Shape;19105;p19"/>
              <p:cNvSpPr/>
              <p:nvPr/>
            </p:nvSpPr>
            <p:spPr>
              <a:xfrm rot="-5400000">
                <a:off x="-453825" y="3226700"/>
                <a:ext cx="2538050" cy="27200"/>
              </a:xfrm>
              <a:custGeom>
                <a:avLst/>
                <a:gdLst/>
                <a:ahLst/>
                <a:cxnLst/>
                <a:rect l="l" t="t" r="r" b="b"/>
                <a:pathLst>
                  <a:path w="101522" h="1088" extrusionOk="0">
                    <a:moveTo>
                      <a:pt x="1" y="0"/>
                    </a:moveTo>
                    <a:lnTo>
                      <a:pt x="1" y="1088"/>
                    </a:lnTo>
                    <a:lnTo>
                      <a:pt x="101521" y="1088"/>
                    </a:lnTo>
                    <a:lnTo>
                      <a:pt x="1015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06" name="Google Shape;19106;p19"/>
              <p:cNvSpPr/>
              <p:nvPr/>
            </p:nvSpPr>
            <p:spPr>
              <a:xfrm rot="-5400000">
                <a:off x="-535587" y="3232963"/>
                <a:ext cx="2538050" cy="14675"/>
              </a:xfrm>
              <a:custGeom>
                <a:avLst/>
                <a:gdLst/>
                <a:ahLst/>
                <a:cxnLst/>
                <a:rect l="l" t="t" r="r" b="b"/>
                <a:pathLst>
                  <a:path w="101522" h="587" extrusionOk="0">
                    <a:moveTo>
                      <a:pt x="1" y="0"/>
                    </a:moveTo>
                    <a:lnTo>
                      <a:pt x="1" y="587"/>
                    </a:lnTo>
                    <a:lnTo>
                      <a:pt x="101521" y="587"/>
                    </a:lnTo>
                    <a:lnTo>
                      <a:pt x="1015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07" name="Google Shape;19107;p19"/>
              <p:cNvSpPr/>
              <p:nvPr/>
            </p:nvSpPr>
            <p:spPr>
              <a:xfrm rot="-5400000">
                <a:off x="487038" y="2568463"/>
                <a:ext cx="200675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7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08" name="Google Shape;19108;p19"/>
              <p:cNvSpPr/>
              <p:nvPr/>
            </p:nvSpPr>
            <p:spPr>
              <a:xfrm rot="-5400000">
                <a:off x="523163" y="2676663"/>
                <a:ext cx="5700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53" extrusionOk="0">
                    <a:moveTo>
                      <a:pt x="685" y="1"/>
                    </a:moveTo>
                    <a:cubicBezTo>
                      <a:pt x="523" y="1"/>
                      <a:pt x="363" y="78"/>
                      <a:pt x="277" y="234"/>
                    </a:cubicBezTo>
                    <a:lnTo>
                      <a:pt x="139" y="458"/>
                    </a:lnTo>
                    <a:cubicBezTo>
                      <a:pt x="1" y="682"/>
                      <a:pt x="87" y="976"/>
                      <a:pt x="312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279" y="2253"/>
                    </a:lnTo>
                    <a:lnTo>
                      <a:pt x="2124" y="2011"/>
                    </a:lnTo>
                    <a:lnTo>
                      <a:pt x="1106" y="234"/>
                    </a:lnTo>
                    <a:cubicBezTo>
                      <a:pt x="1011" y="78"/>
                      <a:pt x="847" y="1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09" name="Google Shape;19109;p19"/>
              <p:cNvSpPr/>
              <p:nvPr/>
            </p:nvSpPr>
            <p:spPr>
              <a:xfrm rot="-5400000">
                <a:off x="615188" y="2654313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05" y="2745"/>
                    </a:cubicBezTo>
                    <a:lnTo>
                      <a:pt x="864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10" name="Google Shape;19110;p19"/>
              <p:cNvSpPr/>
              <p:nvPr/>
            </p:nvSpPr>
            <p:spPr>
              <a:xfrm rot="-5400000">
                <a:off x="525875" y="2654325"/>
                <a:ext cx="3412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5" extrusionOk="0">
                    <a:moveTo>
                      <a:pt x="622" y="0"/>
                    </a:moveTo>
                    <a:cubicBezTo>
                      <a:pt x="242" y="0"/>
                      <a:pt x="1" y="397"/>
                      <a:pt x="190" y="725"/>
                    </a:cubicBezTo>
                    <a:lnTo>
                      <a:pt x="1209" y="2486"/>
                    </a:lnTo>
                    <a:lnTo>
                      <a:pt x="1364" y="2744"/>
                    </a:lnTo>
                    <a:lnTo>
                      <a:pt x="1364" y="483"/>
                    </a:lnTo>
                    <a:cubicBezTo>
                      <a:pt x="1364" y="207"/>
                      <a:pt x="1140" y="0"/>
                      <a:pt x="8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11" name="Google Shape;19111;p19"/>
              <p:cNvSpPr/>
              <p:nvPr/>
            </p:nvSpPr>
            <p:spPr>
              <a:xfrm rot="-5400000">
                <a:off x="615413" y="26148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08" y="2745"/>
                      <a:pt x="484" y="2745"/>
                    </a:cubicBezTo>
                    <a:lnTo>
                      <a:pt x="743" y="2745"/>
                    </a:lnTo>
                    <a:cubicBezTo>
                      <a:pt x="1105" y="2745"/>
                      <a:pt x="1347" y="2331"/>
                      <a:pt x="1157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12" name="Google Shape;19112;p19"/>
              <p:cNvSpPr/>
              <p:nvPr/>
            </p:nvSpPr>
            <p:spPr>
              <a:xfrm rot="-5400000">
                <a:off x="568463" y="2607013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68" y="1139"/>
                    </a:lnTo>
                    <a:cubicBezTo>
                      <a:pt x="2041" y="1178"/>
                      <a:pt x="2121" y="1198"/>
                      <a:pt x="2200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45" y="742"/>
                    </a:lnTo>
                    <a:cubicBezTo>
                      <a:pt x="2935" y="414"/>
                      <a:pt x="2711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13" name="Google Shape;19113;p19"/>
              <p:cNvSpPr/>
              <p:nvPr/>
            </p:nvSpPr>
            <p:spPr>
              <a:xfrm rot="-5400000">
                <a:off x="594975" y="2604650"/>
                <a:ext cx="5655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66" extrusionOk="0">
                    <a:moveTo>
                      <a:pt x="0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7" y="2183"/>
                      <a:pt x="2002" y="2019"/>
                    </a:cubicBezTo>
                    <a:lnTo>
                      <a:pt x="2123" y="1812"/>
                    </a:lnTo>
                    <a:cubicBezTo>
                      <a:pt x="2261" y="1571"/>
                      <a:pt x="2192" y="1260"/>
                      <a:pt x="1951" y="113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14" name="Google Shape;19114;p19"/>
              <p:cNvSpPr/>
              <p:nvPr/>
            </p:nvSpPr>
            <p:spPr>
              <a:xfrm rot="-5400000">
                <a:off x="568350" y="27011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604" y="0"/>
                    </a:moveTo>
                    <a:cubicBezTo>
                      <a:pt x="242" y="0"/>
                      <a:pt x="0" y="414"/>
                      <a:pt x="190" y="725"/>
                    </a:cubicBezTo>
                    <a:lnTo>
                      <a:pt x="311" y="949"/>
                    </a:lnTo>
                    <a:cubicBezTo>
                      <a:pt x="404" y="1100"/>
                      <a:pt x="566" y="1189"/>
                      <a:pt x="737" y="1189"/>
                    </a:cubicBezTo>
                    <a:cubicBezTo>
                      <a:pt x="820" y="1189"/>
                      <a:pt x="905" y="1167"/>
                      <a:pt x="984" y="1122"/>
                    </a:cubicBezTo>
                    <a:lnTo>
                      <a:pt x="293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15" name="Google Shape;19115;p19"/>
              <p:cNvSpPr/>
              <p:nvPr/>
            </p:nvSpPr>
            <p:spPr>
              <a:xfrm rot="-5400000">
                <a:off x="594588" y="2676663"/>
                <a:ext cx="5700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53" extrusionOk="0">
                    <a:moveTo>
                      <a:pt x="2279" y="0"/>
                    </a:moveTo>
                    <a:lnTo>
                      <a:pt x="312" y="1139"/>
                    </a:lnTo>
                    <a:cubicBezTo>
                      <a:pt x="87" y="1260"/>
                      <a:pt x="1" y="1571"/>
                      <a:pt x="139" y="1795"/>
                    </a:cubicBezTo>
                    <a:lnTo>
                      <a:pt x="277" y="2019"/>
                    </a:lnTo>
                    <a:cubicBezTo>
                      <a:pt x="363" y="2175"/>
                      <a:pt x="523" y="2252"/>
                      <a:pt x="685" y="2252"/>
                    </a:cubicBezTo>
                    <a:cubicBezTo>
                      <a:pt x="847" y="2252"/>
                      <a:pt x="1011" y="2175"/>
                      <a:pt x="1106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16" name="Google Shape;19116;p19"/>
              <p:cNvSpPr/>
              <p:nvPr/>
            </p:nvSpPr>
            <p:spPr>
              <a:xfrm rot="-5400000">
                <a:off x="526100" y="261527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38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17" name="Google Shape;19117;p19"/>
              <p:cNvSpPr/>
              <p:nvPr/>
            </p:nvSpPr>
            <p:spPr>
              <a:xfrm rot="-5400000">
                <a:off x="533038" y="2607138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201" y="0"/>
                    </a:moveTo>
                    <a:cubicBezTo>
                      <a:pt x="2121" y="0"/>
                      <a:pt x="2041" y="21"/>
                      <a:pt x="1968" y="66"/>
                    </a:cubicBezTo>
                    <a:lnTo>
                      <a:pt x="381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711" y="1188"/>
                      <a:pt x="2935" y="791"/>
                      <a:pt x="2745" y="463"/>
                    </a:cubicBezTo>
                    <a:lnTo>
                      <a:pt x="2624" y="256"/>
                    </a:lnTo>
                    <a:cubicBezTo>
                      <a:pt x="2531" y="92"/>
                      <a:pt x="2367" y="0"/>
                      <a:pt x="22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18" name="Google Shape;19118;p19"/>
              <p:cNvSpPr/>
              <p:nvPr/>
            </p:nvSpPr>
            <p:spPr>
              <a:xfrm rot="-5400000">
                <a:off x="523438" y="2604863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8" y="2007"/>
                    </a:lnTo>
                    <a:lnTo>
                      <a:pt x="0" y="2249"/>
                    </a:lnTo>
                    <a:lnTo>
                      <a:pt x="380" y="2042"/>
                    </a:lnTo>
                    <a:lnTo>
                      <a:pt x="1951" y="1127"/>
                    </a:lnTo>
                    <a:cubicBezTo>
                      <a:pt x="2175" y="989"/>
                      <a:pt x="2261" y="696"/>
                      <a:pt x="2123" y="454"/>
                    </a:cubicBezTo>
                    <a:lnTo>
                      <a:pt x="2002" y="247"/>
                    </a:lnTo>
                    <a:cubicBezTo>
                      <a:pt x="1907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19" name="Google Shape;19119;p19"/>
              <p:cNvSpPr/>
              <p:nvPr/>
            </p:nvSpPr>
            <p:spPr>
              <a:xfrm rot="-5400000">
                <a:off x="533025" y="27011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737" y="0"/>
                    </a:moveTo>
                    <a:cubicBezTo>
                      <a:pt x="566" y="0"/>
                      <a:pt x="404" y="89"/>
                      <a:pt x="311" y="240"/>
                    </a:cubicBezTo>
                    <a:lnTo>
                      <a:pt x="190" y="464"/>
                    </a:lnTo>
                    <a:cubicBezTo>
                      <a:pt x="0" y="775"/>
                      <a:pt x="242" y="1189"/>
                      <a:pt x="604" y="1189"/>
                    </a:cubicBezTo>
                    <a:lnTo>
                      <a:pt x="2934" y="1189"/>
                    </a:lnTo>
                    <a:lnTo>
                      <a:pt x="1743" y="516"/>
                    </a:lnTo>
                    <a:lnTo>
                      <a:pt x="984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20" name="Google Shape;19120;p19"/>
              <p:cNvSpPr/>
              <p:nvPr/>
            </p:nvSpPr>
            <p:spPr>
              <a:xfrm rot="-5400000">
                <a:off x="557375" y="26388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192" y="0"/>
                    </a:moveTo>
                    <a:cubicBezTo>
                      <a:pt x="536" y="0"/>
                      <a:pt x="1" y="536"/>
                      <a:pt x="1" y="1209"/>
                    </a:cubicBezTo>
                    <a:cubicBezTo>
                      <a:pt x="1" y="1865"/>
                      <a:pt x="536" y="2400"/>
                      <a:pt x="1192" y="2400"/>
                    </a:cubicBezTo>
                    <a:cubicBezTo>
                      <a:pt x="1865" y="2400"/>
                      <a:pt x="2400" y="1865"/>
                      <a:pt x="2400" y="1209"/>
                    </a:cubicBezTo>
                    <a:cubicBezTo>
                      <a:pt x="2400" y="536"/>
                      <a:pt x="1865" y="0"/>
                      <a:pt x="119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21" name="Google Shape;19121;p19"/>
              <p:cNvSpPr/>
              <p:nvPr/>
            </p:nvSpPr>
            <p:spPr>
              <a:xfrm rot="-5400000">
                <a:off x="487250" y="3139975"/>
                <a:ext cx="2002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10" h="8026" extrusionOk="0">
                    <a:moveTo>
                      <a:pt x="7543" y="466"/>
                    </a:moveTo>
                    <a:lnTo>
                      <a:pt x="7543" y="7560"/>
                    </a:lnTo>
                    <a:lnTo>
                      <a:pt x="467" y="7560"/>
                    </a:lnTo>
                    <a:lnTo>
                      <a:pt x="467" y="466"/>
                    </a:lnTo>
                    <a:close/>
                    <a:moveTo>
                      <a:pt x="1" y="0"/>
                    </a:moveTo>
                    <a:lnTo>
                      <a:pt x="1" y="8026"/>
                    </a:lnTo>
                    <a:lnTo>
                      <a:pt x="8009" y="8026"/>
                    </a:lnTo>
                    <a:lnTo>
                      <a:pt x="80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22" name="Google Shape;19122;p19"/>
              <p:cNvSpPr/>
              <p:nvPr/>
            </p:nvSpPr>
            <p:spPr>
              <a:xfrm rot="-5400000">
                <a:off x="523175" y="3247950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682" y="1"/>
                    </a:moveTo>
                    <a:cubicBezTo>
                      <a:pt x="518" y="1"/>
                      <a:pt x="354" y="78"/>
                      <a:pt x="259" y="234"/>
                    </a:cubicBezTo>
                    <a:lnTo>
                      <a:pt x="138" y="458"/>
                    </a:lnTo>
                    <a:cubicBezTo>
                      <a:pt x="0" y="682"/>
                      <a:pt x="87" y="993"/>
                      <a:pt x="311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279" y="2253"/>
                    </a:lnTo>
                    <a:lnTo>
                      <a:pt x="2123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23" name="Google Shape;19123;p19"/>
              <p:cNvSpPr/>
              <p:nvPr/>
            </p:nvSpPr>
            <p:spPr>
              <a:xfrm rot="-5400000">
                <a:off x="615188" y="3225613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64" y="1"/>
                    </a:moveTo>
                    <a:lnTo>
                      <a:pt x="191" y="2020"/>
                    </a:lnTo>
                    <a:cubicBezTo>
                      <a:pt x="1" y="2331"/>
                      <a:pt x="243" y="2745"/>
                      <a:pt x="622" y="2745"/>
                    </a:cubicBezTo>
                    <a:lnTo>
                      <a:pt x="864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24" name="Google Shape;19124;p19"/>
              <p:cNvSpPr/>
              <p:nvPr/>
            </p:nvSpPr>
            <p:spPr>
              <a:xfrm rot="-5400000">
                <a:off x="525875" y="3225625"/>
                <a:ext cx="3412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5" extrusionOk="0">
                    <a:moveTo>
                      <a:pt x="622" y="0"/>
                    </a:moveTo>
                    <a:cubicBezTo>
                      <a:pt x="243" y="0"/>
                      <a:pt x="1" y="397"/>
                      <a:pt x="191" y="725"/>
                    </a:cubicBezTo>
                    <a:lnTo>
                      <a:pt x="1209" y="2486"/>
                    </a:lnTo>
                    <a:lnTo>
                      <a:pt x="1364" y="2744"/>
                    </a:lnTo>
                    <a:lnTo>
                      <a:pt x="1364" y="483"/>
                    </a:lnTo>
                    <a:cubicBezTo>
                      <a:pt x="1364" y="207"/>
                      <a:pt x="1140" y="0"/>
                      <a:pt x="8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25" name="Google Shape;19125;p19"/>
              <p:cNvSpPr/>
              <p:nvPr/>
            </p:nvSpPr>
            <p:spPr>
              <a:xfrm rot="-5400000">
                <a:off x="615200" y="318635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" y="1"/>
                    </a:moveTo>
                    <a:lnTo>
                      <a:pt x="1" y="2262"/>
                    </a:lnTo>
                    <a:cubicBezTo>
                      <a:pt x="1" y="2521"/>
                      <a:pt x="225" y="2745"/>
                      <a:pt x="501" y="2745"/>
                    </a:cubicBezTo>
                    <a:lnTo>
                      <a:pt x="743" y="2745"/>
                    </a:lnTo>
                    <a:cubicBezTo>
                      <a:pt x="1122" y="2745"/>
                      <a:pt x="1364" y="2331"/>
                      <a:pt x="1174" y="202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26" name="Google Shape;19126;p19"/>
              <p:cNvSpPr/>
              <p:nvPr/>
            </p:nvSpPr>
            <p:spPr>
              <a:xfrm rot="-5400000">
                <a:off x="568463" y="3178288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0" y="0"/>
                    </a:moveTo>
                    <a:lnTo>
                      <a:pt x="1951" y="1139"/>
                    </a:lnTo>
                    <a:cubicBezTo>
                      <a:pt x="2029" y="1178"/>
                      <a:pt x="2112" y="1198"/>
                      <a:pt x="2194" y="1198"/>
                    </a:cubicBezTo>
                    <a:cubicBezTo>
                      <a:pt x="2365" y="1198"/>
                      <a:pt x="2530" y="1113"/>
                      <a:pt x="2624" y="949"/>
                    </a:cubicBezTo>
                    <a:lnTo>
                      <a:pt x="2744" y="742"/>
                    </a:lnTo>
                    <a:cubicBezTo>
                      <a:pt x="2934" y="414"/>
                      <a:pt x="2693" y="17"/>
                      <a:pt x="2330" y="1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27" name="Google Shape;19127;p19"/>
              <p:cNvSpPr/>
              <p:nvPr/>
            </p:nvSpPr>
            <p:spPr>
              <a:xfrm rot="-5400000">
                <a:off x="594975" y="3175950"/>
                <a:ext cx="5655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66" extrusionOk="0">
                    <a:moveTo>
                      <a:pt x="1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8" y="2183"/>
                      <a:pt x="2003" y="2019"/>
                    </a:cubicBezTo>
                    <a:lnTo>
                      <a:pt x="2124" y="1812"/>
                    </a:lnTo>
                    <a:cubicBezTo>
                      <a:pt x="2262" y="1571"/>
                      <a:pt x="2193" y="1260"/>
                      <a:pt x="1951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28" name="Google Shape;19128;p19"/>
              <p:cNvSpPr/>
              <p:nvPr/>
            </p:nvSpPr>
            <p:spPr>
              <a:xfrm rot="-5400000">
                <a:off x="568350" y="32724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605" y="0"/>
                    </a:moveTo>
                    <a:cubicBezTo>
                      <a:pt x="242" y="0"/>
                      <a:pt x="1" y="414"/>
                      <a:pt x="190" y="725"/>
                    </a:cubicBezTo>
                    <a:lnTo>
                      <a:pt x="311" y="949"/>
                    </a:lnTo>
                    <a:cubicBezTo>
                      <a:pt x="404" y="1100"/>
                      <a:pt x="567" y="1189"/>
                      <a:pt x="737" y="1189"/>
                    </a:cubicBezTo>
                    <a:cubicBezTo>
                      <a:pt x="820" y="1189"/>
                      <a:pt x="905" y="1167"/>
                      <a:pt x="984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29" name="Google Shape;19129;p19"/>
              <p:cNvSpPr/>
              <p:nvPr/>
            </p:nvSpPr>
            <p:spPr>
              <a:xfrm rot="-5400000">
                <a:off x="594600" y="3247950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2279" y="0"/>
                    </a:moveTo>
                    <a:lnTo>
                      <a:pt x="311" y="1139"/>
                    </a:lnTo>
                    <a:cubicBezTo>
                      <a:pt x="87" y="1260"/>
                      <a:pt x="0" y="1571"/>
                      <a:pt x="138" y="1795"/>
                    </a:cubicBezTo>
                    <a:lnTo>
                      <a:pt x="259" y="2019"/>
                    </a:lnTo>
                    <a:cubicBezTo>
                      <a:pt x="354" y="2175"/>
                      <a:pt x="518" y="2252"/>
                      <a:pt x="682" y="2252"/>
                    </a:cubicBezTo>
                    <a:cubicBezTo>
                      <a:pt x="846" y="2252"/>
                      <a:pt x="1010" y="2175"/>
                      <a:pt x="1105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30" name="Google Shape;19130;p19"/>
              <p:cNvSpPr/>
              <p:nvPr/>
            </p:nvSpPr>
            <p:spPr>
              <a:xfrm rot="-5400000">
                <a:off x="525888" y="3186363"/>
                <a:ext cx="34100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5" extrusionOk="0">
                    <a:moveTo>
                      <a:pt x="501" y="0"/>
                    </a:moveTo>
                    <a:cubicBezTo>
                      <a:pt x="225" y="0"/>
                      <a:pt x="1" y="207"/>
                      <a:pt x="1" y="483"/>
                    </a:cubicBezTo>
                    <a:lnTo>
                      <a:pt x="1" y="2744"/>
                    </a:lnTo>
                    <a:lnTo>
                      <a:pt x="156" y="2486"/>
                    </a:lnTo>
                    <a:lnTo>
                      <a:pt x="1174" y="725"/>
                    </a:lnTo>
                    <a:cubicBezTo>
                      <a:pt x="1364" y="397"/>
                      <a:pt x="1122" y="0"/>
                      <a:pt x="7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31" name="Google Shape;19131;p19"/>
              <p:cNvSpPr/>
              <p:nvPr/>
            </p:nvSpPr>
            <p:spPr>
              <a:xfrm rot="-5400000">
                <a:off x="533038" y="3178413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195" y="0"/>
                    </a:moveTo>
                    <a:cubicBezTo>
                      <a:pt x="2112" y="0"/>
                      <a:pt x="2029" y="21"/>
                      <a:pt x="1951" y="66"/>
                    </a:cubicBezTo>
                    <a:lnTo>
                      <a:pt x="380" y="981"/>
                    </a:lnTo>
                    <a:lnTo>
                      <a:pt x="0" y="1188"/>
                    </a:lnTo>
                    <a:lnTo>
                      <a:pt x="2330" y="1188"/>
                    </a:lnTo>
                    <a:cubicBezTo>
                      <a:pt x="2693" y="1188"/>
                      <a:pt x="2934" y="791"/>
                      <a:pt x="2744" y="463"/>
                    </a:cubicBezTo>
                    <a:lnTo>
                      <a:pt x="2624" y="256"/>
                    </a:lnTo>
                    <a:cubicBezTo>
                      <a:pt x="2530" y="92"/>
                      <a:pt x="2366" y="0"/>
                      <a:pt x="21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32" name="Google Shape;19132;p19"/>
              <p:cNvSpPr/>
              <p:nvPr/>
            </p:nvSpPr>
            <p:spPr>
              <a:xfrm rot="-5400000">
                <a:off x="523438" y="3176163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9" y="2007"/>
                    </a:lnTo>
                    <a:lnTo>
                      <a:pt x="1" y="2249"/>
                    </a:lnTo>
                    <a:lnTo>
                      <a:pt x="380" y="2042"/>
                    </a:lnTo>
                    <a:lnTo>
                      <a:pt x="1951" y="1127"/>
                    </a:lnTo>
                    <a:cubicBezTo>
                      <a:pt x="2175" y="989"/>
                      <a:pt x="2262" y="696"/>
                      <a:pt x="2124" y="454"/>
                    </a:cubicBezTo>
                    <a:lnTo>
                      <a:pt x="2003" y="247"/>
                    </a:lnTo>
                    <a:cubicBezTo>
                      <a:pt x="1908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33" name="Google Shape;19133;p19"/>
              <p:cNvSpPr/>
              <p:nvPr/>
            </p:nvSpPr>
            <p:spPr>
              <a:xfrm rot="-5400000">
                <a:off x="533025" y="32724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1" y="240"/>
                    </a:cubicBezTo>
                    <a:lnTo>
                      <a:pt x="190" y="464"/>
                    </a:lnTo>
                    <a:cubicBezTo>
                      <a:pt x="1" y="775"/>
                      <a:pt x="242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4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34" name="Google Shape;19134;p19"/>
              <p:cNvSpPr/>
              <p:nvPr/>
            </p:nvSpPr>
            <p:spPr>
              <a:xfrm rot="-5400000">
                <a:off x="552325" y="3215125"/>
                <a:ext cx="70375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2815" h="2411" extrusionOk="0">
                    <a:moveTo>
                      <a:pt x="1606" y="0"/>
                    </a:moveTo>
                    <a:cubicBezTo>
                      <a:pt x="536" y="0"/>
                      <a:pt x="1" y="1295"/>
                      <a:pt x="760" y="2054"/>
                    </a:cubicBezTo>
                    <a:cubicBezTo>
                      <a:pt x="1006" y="2301"/>
                      <a:pt x="1309" y="2411"/>
                      <a:pt x="1605" y="2411"/>
                    </a:cubicBezTo>
                    <a:cubicBezTo>
                      <a:pt x="2223" y="2411"/>
                      <a:pt x="2814" y="1932"/>
                      <a:pt x="2814" y="1209"/>
                    </a:cubicBezTo>
                    <a:cubicBezTo>
                      <a:pt x="2814" y="536"/>
                      <a:pt x="2262" y="0"/>
                      <a:pt x="16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35" name="Google Shape;19135;p19"/>
              <p:cNvSpPr/>
              <p:nvPr/>
            </p:nvSpPr>
            <p:spPr>
              <a:xfrm rot="-5400000">
                <a:off x="487263" y="3711263"/>
                <a:ext cx="200225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09" h="8026" extrusionOk="0">
                    <a:moveTo>
                      <a:pt x="7542" y="466"/>
                    </a:moveTo>
                    <a:lnTo>
                      <a:pt x="7542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08" y="8026"/>
                    </a:lnTo>
                    <a:lnTo>
                      <a:pt x="800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36" name="Google Shape;19136;p19"/>
              <p:cNvSpPr/>
              <p:nvPr/>
            </p:nvSpPr>
            <p:spPr>
              <a:xfrm rot="-5400000">
                <a:off x="523388" y="38194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682" y="1"/>
                    </a:moveTo>
                    <a:cubicBezTo>
                      <a:pt x="518" y="1"/>
                      <a:pt x="354" y="78"/>
                      <a:pt x="259" y="234"/>
                    </a:cubicBezTo>
                    <a:lnTo>
                      <a:pt x="139" y="458"/>
                    </a:lnTo>
                    <a:cubicBezTo>
                      <a:pt x="1" y="682"/>
                      <a:pt x="70" y="993"/>
                      <a:pt x="311" y="1114"/>
                    </a:cubicBezTo>
                    <a:lnTo>
                      <a:pt x="1071" y="1563"/>
                    </a:lnTo>
                    <a:lnTo>
                      <a:pt x="2262" y="2253"/>
                    </a:lnTo>
                    <a:lnTo>
                      <a:pt x="2124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37" name="Google Shape;19137;p19"/>
              <p:cNvSpPr/>
              <p:nvPr/>
            </p:nvSpPr>
            <p:spPr>
              <a:xfrm rot="-5400000">
                <a:off x="615200" y="379690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0" y="2331"/>
                      <a:pt x="242" y="2745"/>
                      <a:pt x="604" y="2745"/>
                    </a:cubicBezTo>
                    <a:lnTo>
                      <a:pt x="863" y="2745"/>
                    </a:lnTo>
                    <a:cubicBezTo>
                      <a:pt x="1139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38" name="Google Shape;19138;p19"/>
              <p:cNvSpPr/>
              <p:nvPr/>
            </p:nvSpPr>
            <p:spPr>
              <a:xfrm rot="-5400000">
                <a:off x="526100" y="379712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604" y="0"/>
                    </a:moveTo>
                    <a:cubicBezTo>
                      <a:pt x="242" y="0"/>
                      <a:pt x="0" y="397"/>
                      <a:pt x="190" y="725"/>
                    </a:cubicBezTo>
                    <a:lnTo>
                      <a:pt x="1208" y="2486"/>
                    </a:lnTo>
                    <a:lnTo>
                      <a:pt x="1346" y="2744"/>
                    </a:lnTo>
                    <a:lnTo>
                      <a:pt x="1346" y="483"/>
                    </a:lnTo>
                    <a:cubicBezTo>
                      <a:pt x="1346" y="207"/>
                      <a:pt x="1139" y="0"/>
                      <a:pt x="8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39" name="Google Shape;19139;p19"/>
              <p:cNvSpPr/>
              <p:nvPr/>
            </p:nvSpPr>
            <p:spPr>
              <a:xfrm rot="-5400000">
                <a:off x="615188" y="3757638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" y="1"/>
                    </a:moveTo>
                    <a:lnTo>
                      <a:pt x="1" y="2262"/>
                    </a:lnTo>
                    <a:cubicBezTo>
                      <a:pt x="1" y="2521"/>
                      <a:pt x="225" y="2745"/>
                      <a:pt x="484" y="2745"/>
                    </a:cubicBezTo>
                    <a:lnTo>
                      <a:pt x="743" y="2745"/>
                    </a:lnTo>
                    <a:cubicBezTo>
                      <a:pt x="1123" y="2745"/>
                      <a:pt x="1364" y="2331"/>
                      <a:pt x="1174" y="202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40" name="Google Shape;19140;p19"/>
              <p:cNvSpPr/>
              <p:nvPr/>
            </p:nvSpPr>
            <p:spPr>
              <a:xfrm rot="-5400000">
                <a:off x="568513" y="3749638"/>
                <a:ext cx="732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1" h="1198" extrusionOk="0">
                    <a:moveTo>
                      <a:pt x="0" y="0"/>
                    </a:moveTo>
                    <a:lnTo>
                      <a:pt x="1951" y="1139"/>
                    </a:lnTo>
                    <a:cubicBezTo>
                      <a:pt x="2029" y="1178"/>
                      <a:pt x="2112" y="1198"/>
                      <a:pt x="2194" y="1198"/>
                    </a:cubicBezTo>
                    <a:cubicBezTo>
                      <a:pt x="2366" y="1198"/>
                      <a:pt x="2530" y="1113"/>
                      <a:pt x="2624" y="949"/>
                    </a:cubicBezTo>
                    <a:lnTo>
                      <a:pt x="2745" y="742"/>
                    </a:lnTo>
                    <a:cubicBezTo>
                      <a:pt x="2931" y="421"/>
                      <a:pt x="2703" y="17"/>
                      <a:pt x="2336" y="17"/>
                    </a:cubicBezTo>
                    <a:cubicBezTo>
                      <a:pt x="2329" y="17"/>
                      <a:pt x="2321" y="17"/>
                      <a:pt x="2313" y="1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41" name="Google Shape;19141;p19"/>
              <p:cNvSpPr/>
              <p:nvPr/>
            </p:nvSpPr>
            <p:spPr>
              <a:xfrm rot="-5400000">
                <a:off x="594763" y="3747463"/>
                <a:ext cx="569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66" extrusionOk="0">
                    <a:moveTo>
                      <a:pt x="1" y="0"/>
                    </a:moveTo>
                    <a:lnTo>
                      <a:pt x="1174" y="2019"/>
                    </a:lnTo>
                    <a:cubicBezTo>
                      <a:pt x="1269" y="2183"/>
                      <a:pt x="1433" y="2265"/>
                      <a:pt x="1595" y="2265"/>
                    </a:cubicBezTo>
                    <a:cubicBezTo>
                      <a:pt x="1757" y="2265"/>
                      <a:pt x="1916" y="2183"/>
                      <a:pt x="2003" y="2019"/>
                    </a:cubicBezTo>
                    <a:lnTo>
                      <a:pt x="2141" y="1812"/>
                    </a:lnTo>
                    <a:cubicBezTo>
                      <a:pt x="2279" y="1571"/>
                      <a:pt x="2210" y="1260"/>
                      <a:pt x="1968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42" name="Google Shape;19142;p19"/>
              <p:cNvSpPr/>
              <p:nvPr/>
            </p:nvSpPr>
            <p:spPr>
              <a:xfrm rot="-5400000">
                <a:off x="568338" y="3843763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622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5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43" name="Google Shape;19143;p19"/>
              <p:cNvSpPr/>
              <p:nvPr/>
            </p:nvSpPr>
            <p:spPr>
              <a:xfrm rot="-5400000">
                <a:off x="594813" y="38194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2262" y="0"/>
                    </a:moveTo>
                    <a:lnTo>
                      <a:pt x="311" y="1139"/>
                    </a:lnTo>
                    <a:cubicBezTo>
                      <a:pt x="70" y="1260"/>
                      <a:pt x="1" y="1571"/>
                      <a:pt x="139" y="1795"/>
                    </a:cubicBezTo>
                    <a:lnTo>
                      <a:pt x="259" y="2019"/>
                    </a:lnTo>
                    <a:cubicBezTo>
                      <a:pt x="354" y="2175"/>
                      <a:pt x="518" y="2252"/>
                      <a:pt x="682" y="2252"/>
                    </a:cubicBezTo>
                    <a:cubicBezTo>
                      <a:pt x="846" y="2252"/>
                      <a:pt x="1010" y="2175"/>
                      <a:pt x="1105" y="2019"/>
                    </a:cubicBezTo>
                    <a:lnTo>
                      <a:pt x="226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44" name="Google Shape;19144;p19"/>
              <p:cNvSpPr/>
              <p:nvPr/>
            </p:nvSpPr>
            <p:spPr>
              <a:xfrm rot="-5400000">
                <a:off x="525913" y="3757688"/>
                <a:ext cx="340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2746" extrusionOk="0">
                    <a:moveTo>
                      <a:pt x="766" y="1"/>
                    </a:moveTo>
                    <a:cubicBezTo>
                      <a:pt x="758" y="1"/>
                      <a:pt x="751" y="1"/>
                      <a:pt x="743" y="1"/>
                    </a:cubicBezTo>
                    <a:lnTo>
                      <a:pt x="484" y="1"/>
                    </a:lnTo>
                    <a:cubicBezTo>
                      <a:pt x="208" y="1"/>
                      <a:pt x="1" y="225"/>
                      <a:pt x="1" y="484"/>
                    </a:cubicBezTo>
                    <a:lnTo>
                      <a:pt x="1" y="2745"/>
                    </a:lnTo>
                    <a:lnTo>
                      <a:pt x="156" y="2487"/>
                    </a:lnTo>
                    <a:lnTo>
                      <a:pt x="1174" y="726"/>
                    </a:lnTo>
                    <a:cubicBezTo>
                      <a:pt x="1360" y="405"/>
                      <a:pt x="1132" y="1"/>
                      <a:pt x="7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45" name="Google Shape;19145;p19"/>
              <p:cNvSpPr/>
              <p:nvPr/>
            </p:nvSpPr>
            <p:spPr>
              <a:xfrm rot="-5400000">
                <a:off x="532875" y="3749525"/>
                <a:ext cx="737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49" h="1189" extrusionOk="0">
                    <a:moveTo>
                      <a:pt x="2204" y="0"/>
                    </a:moveTo>
                    <a:cubicBezTo>
                      <a:pt x="2122" y="0"/>
                      <a:pt x="2041" y="21"/>
                      <a:pt x="1968" y="66"/>
                    </a:cubicBezTo>
                    <a:lnTo>
                      <a:pt x="380" y="981"/>
                    </a:lnTo>
                    <a:lnTo>
                      <a:pt x="0" y="1188"/>
                    </a:lnTo>
                    <a:lnTo>
                      <a:pt x="2331" y="1188"/>
                    </a:lnTo>
                    <a:cubicBezTo>
                      <a:pt x="2338" y="1188"/>
                      <a:pt x="2346" y="1188"/>
                      <a:pt x="2353" y="1188"/>
                    </a:cubicBezTo>
                    <a:cubicBezTo>
                      <a:pt x="2720" y="1188"/>
                      <a:pt x="2948" y="784"/>
                      <a:pt x="2762" y="463"/>
                    </a:cubicBezTo>
                    <a:lnTo>
                      <a:pt x="2624" y="256"/>
                    </a:lnTo>
                    <a:cubicBezTo>
                      <a:pt x="2542" y="92"/>
                      <a:pt x="2374" y="0"/>
                      <a:pt x="22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46" name="Google Shape;19146;p19"/>
              <p:cNvSpPr/>
              <p:nvPr/>
            </p:nvSpPr>
            <p:spPr>
              <a:xfrm rot="-5400000">
                <a:off x="523225" y="3747675"/>
                <a:ext cx="56975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49" extrusionOk="0">
                    <a:moveTo>
                      <a:pt x="1597" y="1"/>
                    </a:moveTo>
                    <a:cubicBezTo>
                      <a:pt x="1433" y="1"/>
                      <a:pt x="1269" y="83"/>
                      <a:pt x="1174" y="247"/>
                    </a:cubicBezTo>
                    <a:lnTo>
                      <a:pt x="156" y="2007"/>
                    </a:lnTo>
                    <a:lnTo>
                      <a:pt x="1" y="2249"/>
                    </a:lnTo>
                    <a:lnTo>
                      <a:pt x="380" y="2042"/>
                    </a:lnTo>
                    <a:lnTo>
                      <a:pt x="1968" y="1127"/>
                    </a:lnTo>
                    <a:cubicBezTo>
                      <a:pt x="2193" y="989"/>
                      <a:pt x="2279" y="696"/>
                      <a:pt x="2141" y="454"/>
                    </a:cubicBezTo>
                    <a:lnTo>
                      <a:pt x="2020" y="247"/>
                    </a:lnTo>
                    <a:cubicBezTo>
                      <a:pt x="1925" y="83"/>
                      <a:pt x="1761" y="1"/>
                      <a:pt x="1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47" name="Google Shape;19147;p19"/>
              <p:cNvSpPr/>
              <p:nvPr/>
            </p:nvSpPr>
            <p:spPr>
              <a:xfrm rot="-5400000">
                <a:off x="533013" y="3843763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2" y="240"/>
                    </a:cubicBezTo>
                    <a:lnTo>
                      <a:pt x="191" y="464"/>
                    </a:lnTo>
                    <a:cubicBezTo>
                      <a:pt x="1" y="775"/>
                      <a:pt x="225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5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48" name="Google Shape;19148;p19"/>
              <p:cNvSpPr/>
              <p:nvPr/>
            </p:nvSpPr>
            <p:spPr>
              <a:xfrm rot="-5400000">
                <a:off x="557375" y="37818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208" y="0"/>
                    </a:moveTo>
                    <a:cubicBezTo>
                      <a:pt x="535" y="0"/>
                      <a:pt x="0" y="536"/>
                      <a:pt x="0" y="1209"/>
                    </a:cubicBezTo>
                    <a:cubicBezTo>
                      <a:pt x="0" y="1865"/>
                      <a:pt x="535" y="2400"/>
                      <a:pt x="1208" y="2400"/>
                    </a:cubicBezTo>
                    <a:cubicBezTo>
                      <a:pt x="1864" y="2400"/>
                      <a:pt x="2399" y="1865"/>
                      <a:pt x="2399" y="1209"/>
                    </a:cubicBezTo>
                    <a:cubicBezTo>
                      <a:pt x="2399" y="536"/>
                      <a:pt x="1864" y="0"/>
                      <a:pt x="12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49" name="Google Shape;19149;p19"/>
              <p:cNvSpPr/>
              <p:nvPr/>
            </p:nvSpPr>
            <p:spPr>
              <a:xfrm rot="-5400000">
                <a:off x="487050" y="4282775"/>
                <a:ext cx="2006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83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50" name="Google Shape;19150;p19"/>
              <p:cNvSpPr/>
              <p:nvPr/>
            </p:nvSpPr>
            <p:spPr>
              <a:xfrm rot="-5400000">
                <a:off x="523388" y="43907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683" y="1"/>
                    </a:moveTo>
                    <a:cubicBezTo>
                      <a:pt x="519" y="1"/>
                      <a:pt x="355" y="78"/>
                      <a:pt x="260" y="234"/>
                    </a:cubicBezTo>
                    <a:lnTo>
                      <a:pt x="139" y="458"/>
                    </a:lnTo>
                    <a:cubicBezTo>
                      <a:pt x="1" y="682"/>
                      <a:pt x="70" y="993"/>
                      <a:pt x="312" y="1114"/>
                    </a:cubicBezTo>
                    <a:lnTo>
                      <a:pt x="1071" y="1563"/>
                    </a:lnTo>
                    <a:lnTo>
                      <a:pt x="2262" y="2253"/>
                    </a:lnTo>
                    <a:lnTo>
                      <a:pt x="2124" y="2011"/>
                    </a:lnTo>
                    <a:lnTo>
                      <a:pt x="1106" y="234"/>
                    </a:lnTo>
                    <a:cubicBezTo>
                      <a:pt x="1011" y="78"/>
                      <a:pt x="847" y="1"/>
                      <a:pt x="6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51" name="Google Shape;19151;p19"/>
              <p:cNvSpPr/>
              <p:nvPr/>
            </p:nvSpPr>
            <p:spPr>
              <a:xfrm rot="-5400000">
                <a:off x="615188" y="4368188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47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22" y="2745"/>
                    </a:cubicBezTo>
                    <a:lnTo>
                      <a:pt x="881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52" name="Google Shape;19152;p19"/>
              <p:cNvSpPr/>
              <p:nvPr/>
            </p:nvSpPr>
            <p:spPr>
              <a:xfrm rot="-5400000">
                <a:off x="526138" y="4368363"/>
                <a:ext cx="335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2746" extrusionOk="0">
                    <a:moveTo>
                      <a:pt x="595" y="1"/>
                    </a:moveTo>
                    <a:cubicBezTo>
                      <a:pt x="229" y="1"/>
                      <a:pt x="0" y="405"/>
                      <a:pt x="186" y="726"/>
                    </a:cubicBezTo>
                    <a:lnTo>
                      <a:pt x="1205" y="2487"/>
                    </a:lnTo>
                    <a:lnTo>
                      <a:pt x="1343" y="2745"/>
                    </a:lnTo>
                    <a:lnTo>
                      <a:pt x="1343" y="484"/>
                    </a:lnTo>
                    <a:cubicBezTo>
                      <a:pt x="1343" y="225"/>
                      <a:pt x="1136" y="1"/>
                      <a:pt x="877" y="1"/>
                    </a:cubicBezTo>
                    <a:lnTo>
                      <a:pt x="618" y="1"/>
                    </a:lnTo>
                    <a:cubicBezTo>
                      <a:pt x="610" y="1"/>
                      <a:pt x="603" y="1"/>
                      <a:pt x="5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53" name="Google Shape;19153;p19"/>
              <p:cNvSpPr/>
              <p:nvPr/>
            </p:nvSpPr>
            <p:spPr>
              <a:xfrm rot="-5400000">
                <a:off x="615413" y="43291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25" y="2745"/>
                      <a:pt x="483" y="2745"/>
                    </a:cubicBezTo>
                    <a:lnTo>
                      <a:pt x="742" y="2745"/>
                    </a:lnTo>
                    <a:cubicBezTo>
                      <a:pt x="1122" y="2745"/>
                      <a:pt x="1346" y="2331"/>
                      <a:pt x="1174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54" name="Google Shape;19154;p19"/>
              <p:cNvSpPr/>
              <p:nvPr/>
            </p:nvSpPr>
            <p:spPr>
              <a:xfrm rot="-5400000">
                <a:off x="568463" y="4320888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51" y="1139"/>
                    </a:lnTo>
                    <a:cubicBezTo>
                      <a:pt x="2029" y="1178"/>
                      <a:pt x="2113" y="1198"/>
                      <a:pt x="2194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45" y="742"/>
                    </a:lnTo>
                    <a:cubicBezTo>
                      <a:pt x="2935" y="414"/>
                      <a:pt x="2693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55" name="Google Shape;19155;p19"/>
              <p:cNvSpPr/>
              <p:nvPr/>
            </p:nvSpPr>
            <p:spPr>
              <a:xfrm rot="-5400000">
                <a:off x="594763" y="4318738"/>
                <a:ext cx="569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66" extrusionOk="0">
                    <a:moveTo>
                      <a:pt x="0" y="0"/>
                    </a:moveTo>
                    <a:lnTo>
                      <a:pt x="1174" y="2019"/>
                    </a:lnTo>
                    <a:cubicBezTo>
                      <a:pt x="1269" y="2183"/>
                      <a:pt x="1433" y="2265"/>
                      <a:pt x="1594" y="2265"/>
                    </a:cubicBezTo>
                    <a:cubicBezTo>
                      <a:pt x="1756" y="2265"/>
                      <a:pt x="1916" y="2183"/>
                      <a:pt x="2002" y="2019"/>
                    </a:cubicBezTo>
                    <a:lnTo>
                      <a:pt x="2140" y="1812"/>
                    </a:lnTo>
                    <a:cubicBezTo>
                      <a:pt x="2278" y="1571"/>
                      <a:pt x="2192" y="1260"/>
                      <a:pt x="1968" y="113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56" name="Google Shape;19156;p19"/>
              <p:cNvSpPr/>
              <p:nvPr/>
            </p:nvSpPr>
            <p:spPr>
              <a:xfrm rot="-5400000">
                <a:off x="568125" y="4415275"/>
                <a:ext cx="738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53" h="1189" extrusionOk="0">
                    <a:moveTo>
                      <a:pt x="622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6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57" name="Google Shape;19157;p19"/>
              <p:cNvSpPr/>
              <p:nvPr/>
            </p:nvSpPr>
            <p:spPr>
              <a:xfrm rot="-5400000">
                <a:off x="594813" y="43907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2262" y="0"/>
                    </a:moveTo>
                    <a:lnTo>
                      <a:pt x="312" y="1139"/>
                    </a:lnTo>
                    <a:cubicBezTo>
                      <a:pt x="70" y="1260"/>
                      <a:pt x="1" y="1571"/>
                      <a:pt x="139" y="1795"/>
                    </a:cubicBezTo>
                    <a:lnTo>
                      <a:pt x="260" y="2019"/>
                    </a:lnTo>
                    <a:cubicBezTo>
                      <a:pt x="355" y="2175"/>
                      <a:pt x="519" y="2252"/>
                      <a:pt x="683" y="2252"/>
                    </a:cubicBezTo>
                    <a:cubicBezTo>
                      <a:pt x="847" y="2252"/>
                      <a:pt x="1011" y="2175"/>
                      <a:pt x="1106" y="2019"/>
                    </a:cubicBezTo>
                    <a:lnTo>
                      <a:pt x="226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58" name="Google Shape;19158;p19"/>
              <p:cNvSpPr/>
              <p:nvPr/>
            </p:nvSpPr>
            <p:spPr>
              <a:xfrm rot="-5400000">
                <a:off x="526100" y="4329150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55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59" name="Google Shape;19159;p19"/>
              <p:cNvSpPr/>
              <p:nvPr/>
            </p:nvSpPr>
            <p:spPr>
              <a:xfrm rot="-5400000">
                <a:off x="533038" y="4321013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195" y="0"/>
                    </a:moveTo>
                    <a:cubicBezTo>
                      <a:pt x="2113" y="0"/>
                      <a:pt x="2029" y="21"/>
                      <a:pt x="1951" y="66"/>
                    </a:cubicBezTo>
                    <a:lnTo>
                      <a:pt x="381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693" y="1188"/>
                      <a:pt x="2935" y="791"/>
                      <a:pt x="2745" y="463"/>
                    </a:cubicBezTo>
                    <a:lnTo>
                      <a:pt x="2624" y="256"/>
                    </a:lnTo>
                    <a:cubicBezTo>
                      <a:pt x="2531" y="92"/>
                      <a:pt x="2367" y="0"/>
                      <a:pt x="21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60" name="Google Shape;19160;p19"/>
              <p:cNvSpPr/>
              <p:nvPr/>
            </p:nvSpPr>
            <p:spPr>
              <a:xfrm rot="-5400000">
                <a:off x="523225" y="4318950"/>
                <a:ext cx="56975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49" extrusionOk="0">
                    <a:moveTo>
                      <a:pt x="1594" y="1"/>
                    </a:moveTo>
                    <a:cubicBezTo>
                      <a:pt x="1433" y="1"/>
                      <a:pt x="1269" y="83"/>
                      <a:pt x="1174" y="247"/>
                    </a:cubicBezTo>
                    <a:lnTo>
                      <a:pt x="155" y="2007"/>
                    </a:lnTo>
                    <a:lnTo>
                      <a:pt x="0" y="2249"/>
                    </a:lnTo>
                    <a:lnTo>
                      <a:pt x="380" y="2042"/>
                    </a:lnTo>
                    <a:lnTo>
                      <a:pt x="1968" y="1127"/>
                    </a:lnTo>
                    <a:cubicBezTo>
                      <a:pt x="2192" y="989"/>
                      <a:pt x="2278" y="696"/>
                      <a:pt x="2140" y="454"/>
                    </a:cubicBezTo>
                    <a:lnTo>
                      <a:pt x="2002" y="247"/>
                    </a:lnTo>
                    <a:cubicBezTo>
                      <a:pt x="1916" y="83"/>
                      <a:pt x="1756" y="1"/>
                      <a:pt x="15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61" name="Google Shape;19161;p19"/>
              <p:cNvSpPr/>
              <p:nvPr/>
            </p:nvSpPr>
            <p:spPr>
              <a:xfrm rot="-5400000">
                <a:off x="532800" y="4415275"/>
                <a:ext cx="738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53" h="1189" extrusionOk="0">
                    <a:moveTo>
                      <a:pt x="755" y="0"/>
                    </a:moveTo>
                    <a:cubicBezTo>
                      <a:pt x="584" y="0"/>
                      <a:pt x="422" y="89"/>
                      <a:pt x="329" y="240"/>
                    </a:cubicBezTo>
                    <a:lnTo>
                      <a:pt x="208" y="464"/>
                    </a:lnTo>
                    <a:cubicBezTo>
                      <a:pt x="1" y="775"/>
                      <a:pt x="243" y="1189"/>
                      <a:pt x="622" y="1189"/>
                    </a:cubicBezTo>
                    <a:lnTo>
                      <a:pt x="2952" y="1189"/>
                    </a:lnTo>
                    <a:lnTo>
                      <a:pt x="1761" y="516"/>
                    </a:lnTo>
                    <a:lnTo>
                      <a:pt x="1002" y="67"/>
                    </a:lnTo>
                    <a:cubicBezTo>
                      <a:pt x="923" y="22"/>
                      <a:pt x="838" y="0"/>
                      <a:pt x="7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62" name="Google Shape;19162;p19"/>
              <p:cNvSpPr/>
              <p:nvPr/>
            </p:nvSpPr>
            <p:spPr>
              <a:xfrm rot="-5400000">
                <a:off x="557375" y="43531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209" y="0"/>
                    </a:moveTo>
                    <a:cubicBezTo>
                      <a:pt x="535" y="0"/>
                      <a:pt x="0" y="536"/>
                      <a:pt x="0" y="1209"/>
                    </a:cubicBezTo>
                    <a:cubicBezTo>
                      <a:pt x="0" y="1865"/>
                      <a:pt x="535" y="2400"/>
                      <a:pt x="1209" y="2400"/>
                    </a:cubicBezTo>
                    <a:cubicBezTo>
                      <a:pt x="1864" y="2400"/>
                      <a:pt x="2399" y="1865"/>
                      <a:pt x="2399" y="1209"/>
                    </a:cubicBezTo>
                    <a:cubicBezTo>
                      <a:pt x="2399" y="536"/>
                      <a:pt x="1864" y="0"/>
                      <a:pt x="120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63" name="Google Shape;19163;p19"/>
              <p:cNvSpPr/>
              <p:nvPr/>
            </p:nvSpPr>
            <p:spPr>
              <a:xfrm rot="-5400000">
                <a:off x="487050" y="1997175"/>
                <a:ext cx="2006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64" name="Google Shape;19164;p19"/>
              <p:cNvSpPr/>
              <p:nvPr/>
            </p:nvSpPr>
            <p:spPr>
              <a:xfrm rot="-5400000">
                <a:off x="523175" y="2105375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685" y="1"/>
                    </a:moveTo>
                    <a:cubicBezTo>
                      <a:pt x="523" y="1"/>
                      <a:pt x="363" y="78"/>
                      <a:pt x="277" y="234"/>
                    </a:cubicBezTo>
                    <a:lnTo>
                      <a:pt x="139" y="458"/>
                    </a:lnTo>
                    <a:cubicBezTo>
                      <a:pt x="1" y="682"/>
                      <a:pt x="87" y="976"/>
                      <a:pt x="311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124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65" name="Google Shape;19165;p19"/>
              <p:cNvSpPr/>
              <p:nvPr/>
            </p:nvSpPr>
            <p:spPr>
              <a:xfrm rot="-5400000">
                <a:off x="615200" y="208260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05" y="2745"/>
                    </a:cubicBezTo>
                    <a:lnTo>
                      <a:pt x="863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66" name="Google Shape;19166;p19"/>
              <p:cNvSpPr/>
              <p:nvPr/>
            </p:nvSpPr>
            <p:spPr>
              <a:xfrm rot="-5400000">
                <a:off x="526100" y="208282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605" y="0"/>
                    </a:moveTo>
                    <a:cubicBezTo>
                      <a:pt x="225" y="0"/>
                      <a:pt x="1" y="397"/>
                      <a:pt x="173" y="725"/>
                    </a:cubicBezTo>
                    <a:lnTo>
                      <a:pt x="1209" y="2486"/>
                    </a:lnTo>
                    <a:lnTo>
                      <a:pt x="1347" y="2744"/>
                    </a:lnTo>
                    <a:lnTo>
                      <a:pt x="1347" y="483"/>
                    </a:lnTo>
                    <a:cubicBezTo>
                      <a:pt x="1347" y="207"/>
                      <a:pt x="1122" y="0"/>
                      <a:pt x="8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67" name="Google Shape;19167;p19"/>
              <p:cNvSpPr/>
              <p:nvPr/>
            </p:nvSpPr>
            <p:spPr>
              <a:xfrm rot="-5400000">
                <a:off x="615413" y="20435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07" y="2745"/>
                      <a:pt x="483" y="2745"/>
                    </a:cubicBezTo>
                    <a:lnTo>
                      <a:pt x="742" y="2745"/>
                    </a:lnTo>
                    <a:cubicBezTo>
                      <a:pt x="1105" y="2745"/>
                      <a:pt x="1346" y="2331"/>
                      <a:pt x="1157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68" name="Google Shape;19168;p19"/>
              <p:cNvSpPr/>
              <p:nvPr/>
            </p:nvSpPr>
            <p:spPr>
              <a:xfrm rot="-5400000">
                <a:off x="568463" y="2035713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68" y="1139"/>
                    </a:lnTo>
                    <a:cubicBezTo>
                      <a:pt x="2041" y="1178"/>
                      <a:pt x="2120" y="1198"/>
                      <a:pt x="2200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62" y="742"/>
                    </a:lnTo>
                    <a:cubicBezTo>
                      <a:pt x="2935" y="414"/>
                      <a:pt x="2710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69" name="Google Shape;19169;p19"/>
              <p:cNvSpPr/>
              <p:nvPr/>
            </p:nvSpPr>
            <p:spPr>
              <a:xfrm rot="-5400000">
                <a:off x="594750" y="2033150"/>
                <a:ext cx="5700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66" extrusionOk="0">
                    <a:moveTo>
                      <a:pt x="1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8" y="2183"/>
                      <a:pt x="2003" y="2019"/>
                    </a:cubicBezTo>
                    <a:lnTo>
                      <a:pt x="2141" y="1812"/>
                    </a:lnTo>
                    <a:cubicBezTo>
                      <a:pt x="2279" y="1571"/>
                      <a:pt x="2193" y="1260"/>
                      <a:pt x="1951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70" name="Google Shape;19170;p19"/>
              <p:cNvSpPr/>
              <p:nvPr/>
            </p:nvSpPr>
            <p:spPr>
              <a:xfrm rot="-5400000">
                <a:off x="568338" y="2129888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605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6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71" name="Google Shape;19171;p19"/>
              <p:cNvSpPr/>
              <p:nvPr/>
            </p:nvSpPr>
            <p:spPr>
              <a:xfrm rot="-5400000">
                <a:off x="594600" y="2105375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2279" y="0"/>
                    </a:moveTo>
                    <a:lnTo>
                      <a:pt x="329" y="1139"/>
                    </a:lnTo>
                    <a:cubicBezTo>
                      <a:pt x="87" y="1260"/>
                      <a:pt x="1" y="1571"/>
                      <a:pt x="139" y="1795"/>
                    </a:cubicBezTo>
                    <a:lnTo>
                      <a:pt x="277" y="2019"/>
                    </a:lnTo>
                    <a:cubicBezTo>
                      <a:pt x="372" y="2175"/>
                      <a:pt x="536" y="2252"/>
                      <a:pt x="697" y="2252"/>
                    </a:cubicBezTo>
                    <a:cubicBezTo>
                      <a:pt x="859" y="2252"/>
                      <a:pt x="1019" y="2175"/>
                      <a:pt x="1105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72" name="Google Shape;19172;p19"/>
              <p:cNvSpPr/>
              <p:nvPr/>
            </p:nvSpPr>
            <p:spPr>
              <a:xfrm rot="-5400000">
                <a:off x="526100" y="2043550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38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73" name="Google Shape;19173;p19"/>
              <p:cNvSpPr/>
              <p:nvPr/>
            </p:nvSpPr>
            <p:spPr>
              <a:xfrm rot="-5400000">
                <a:off x="533038" y="2035838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200" y="0"/>
                    </a:moveTo>
                    <a:cubicBezTo>
                      <a:pt x="2121" y="0"/>
                      <a:pt x="2041" y="21"/>
                      <a:pt x="1968" y="66"/>
                    </a:cubicBezTo>
                    <a:lnTo>
                      <a:pt x="380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710" y="1188"/>
                      <a:pt x="2935" y="791"/>
                      <a:pt x="2762" y="463"/>
                    </a:cubicBezTo>
                    <a:lnTo>
                      <a:pt x="2624" y="256"/>
                    </a:lnTo>
                    <a:cubicBezTo>
                      <a:pt x="2531" y="92"/>
                      <a:pt x="2366" y="0"/>
                      <a:pt x="2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74" name="Google Shape;19174;p19"/>
              <p:cNvSpPr/>
              <p:nvPr/>
            </p:nvSpPr>
            <p:spPr>
              <a:xfrm rot="-5400000">
                <a:off x="523438" y="2033588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9" y="2007"/>
                    </a:lnTo>
                    <a:lnTo>
                      <a:pt x="1" y="2249"/>
                    </a:lnTo>
                    <a:lnTo>
                      <a:pt x="381" y="2042"/>
                    </a:lnTo>
                    <a:lnTo>
                      <a:pt x="1951" y="1127"/>
                    </a:lnTo>
                    <a:cubicBezTo>
                      <a:pt x="2193" y="989"/>
                      <a:pt x="2262" y="696"/>
                      <a:pt x="2124" y="454"/>
                    </a:cubicBezTo>
                    <a:lnTo>
                      <a:pt x="2003" y="247"/>
                    </a:lnTo>
                    <a:cubicBezTo>
                      <a:pt x="1908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75" name="Google Shape;19175;p19"/>
              <p:cNvSpPr/>
              <p:nvPr/>
            </p:nvSpPr>
            <p:spPr>
              <a:xfrm rot="-5400000">
                <a:off x="533013" y="2129888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2" y="240"/>
                    </a:cubicBezTo>
                    <a:lnTo>
                      <a:pt x="191" y="464"/>
                    </a:lnTo>
                    <a:cubicBezTo>
                      <a:pt x="1" y="775"/>
                      <a:pt x="225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5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76" name="Google Shape;19176;p19"/>
              <p:cNvSpPr/>
              <p:nvPr/>
            </p:nvSpPr>
            <p:spPr>
              <a:xfrm rot="-5400000">
                <a:off x="552338" y="2072538"/>
                <a:ext cx="70350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2814" h="2411" extrusionOk="0">
                    <a:moveTo>
                      <a:pt x="1605" y="0"/>
                    </a:moveTo>
                    <a:cubicBezTo>
                      <a:pt x="535" y="0"/>
                      <a:pt x="0" y="1295"/>
                      <a:pt x="760" y="2054"/>
                    </a:cubicBezTo>
                    <a:cubicBezTo>
                      <a:pt x="1006" y="2301"/>
                      <a:pt x="1308" y="2411"/>
                      <a:pt x="1604" y="2411"/>
                    </a:cubicBezTo>
                    <a:cubicBezTo>
                      <a:pt x="2222" y="2411"/>
                      <a:pt x="2813" y="1932"/>
                      <a:pt x="2813" y="1209"/>
                    </a:cubicBezTo>
                    <a:cubicBezTo>
                      <a:pt x="2813" y="536"/>
                      <a:pt x="2261" y="0"/>
                      <a:pt x="16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77" name="Google Shape;19177;p19"/>
              <p:cNvSpPr/>
              <p:nvPr/>
            </p:nvSpPr>
            <p:spPr>
              <a:xfrm rot="-5400000">
                <a:off x="510888" y="2963813"/>
                <a:ext cx="67775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702" extrusionOk="0">
                    <a:moveTo>
                      <a:pt x="812" y="0"/>
                    </a:moveTo>
                    <a:cubicBezTo>
                      <a:pt x="618" y="0"/>
                      <a:pt x="423" y="95"/>
                      <a:pt x="311" y="285"/>
                    </a:cubicBezTo>
                    <a:lnTo>
                      <a:pt x="156" y="561"/>
                    </a:lnTo>
                    <a:cubicBezTo>
                      <a:pt x="1" y="837"/>
                      <a:pt x="87" y="1182"/>
                      <a:pt x="380" y="1338"/>
                    </a:cubicBezTo>
                    <a:lnTo>
                      <a:pt x="1295" y="1873"/>
                    </a:lnTo>
                    <a:lnTo>
                      <a:pt x="2710" y="2701"/>
                    </a:lnTo>
                    <a:lnTo>
                      <a:pt x="2710" y="2701"/>
                    </a:lnTo>
                    <a:lnTo>
                      <a:pt x="2538" y="2408"/>
                    </a:lnTo>
                    <a:lnTo>
                      <a:pt x="1312" y="285"/>
                    </a:lnTo>
                    <a:cubicBezTo>
                      <a:pt x="1200" y="95"/>
                      <a:pt x="1006" y="0"/>
                      <a:pt x="8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78" name="Google Shape;19178;p19"/>
              <p:cNvSpPr/>
              <p:nvPr/>
            </p:nvSpPr>
            <p:spPr>
              <a:xfrm rot="-5400000">
                <a:off x="620588" y="29367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1606" y="1"/>
                    </a:moveTo>
                    <a:lnTo>
                      <a:pt x="208" y="2417"/>
                    </a:lnTo>
                    <a:cubicBezTo>
                      <a:pt x="1" y="2797"/>
                      <a:pt x="277" y="3280"/>
                      <a:pt x="726" y="3280"/>
                    </a:cubicBezTo>
                    <a:lnTo>
                      <a:pt x="1019" y="3280"/>
                    </a:lnTo>
                    <a:cubicBezTo>
                      <a:pt x="1347" y="3280"/>
                      <a:pt x="1606" y="3021"/>
                      <a:pt x="1606" y="2711"/>
                    </a:cubicBezTo>
                    <a:lnTo>
                      <a:pt x="160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79" name="Google Shape;19179;p19"/>
              <p:cNvSpPr/>
              <p:nvPr/>
            </p:nvSpPr>
            <p:spPr>
              <a:xfrm rot="-5400000">
                <a:off x="514013" y="293716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725" y="1"/>
                    </a:moveTo>
                    <a:cubicBezTo>
                      <a:pt x="277" y="1"/>
                      <a:pt x="1" y="484"/>
                      <a:pt x="225" y="864"/>
                    </a:cubicBezTo>
                    <a:lnTo>
                      <a:pt x="1450" y="2969"/>
                    </a:lnTo>
                    <a:lnTo>
                      <a:pt x="1606" y="3280"/>
                    </a:lnTo>
                    <a:lnTo>
                      <a:pt x="1606" y="588"/>
                    </a:lnTo>
                    <a:cubicBezTo>
                      <a:pt x="1606" y="260"/>
                      <a:pt x="1347" y="1"/>
                      <a:pt x="10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80" name="Google Shape;19180;p19"/>
              <p:cNvSpPr/>
              <p:nvPr/>
            </p:nvSpPr>
            <p:spPr>
              <a:xfrm rot="-5400000">
                <a:off x="620575" y="2889700"/>
                <a:ext cx="40600" cy="8245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3298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60" y="3298"/>
                      <a:pt x="570" y="3298"/>
                    </a:cubicBezTo>
                    <a:lnTo>
                      <a:pt x="881" y="3298"/>
                    </a:lnTo>
                    <a:cubicBezTo>
                      <a:pt x="1330" y="3298"/>
                      <a:pt x="1623" y="2814"/>
                      <a:pt x="1399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81" name="Google Shape;19181;p19"/>
              <p:cNvSpPr/>
              <p:nvPr/>
            </p:nvSpPr>
            <p:spPr>
              <a:xfrm rot="-5400000">
                <a:off x="564763" y="2880388"/>
                <a:ext cx="876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7" extrusionOk="0">
                    <a:moveTo>
                      <a:pt x="0" y="0"/>
                    </a:moveTo>
                    <a:lnTo>
                      <a:pt x="2330" y="1364"/>
                    </a:lnTo>
                    <a:cubicBezTo>
                      <a:pt x="2418" y="1413"/>
                      <a:pt x="2514" y="1436"/>
                      <a:pt x="2609" y="1436"/>
                    </a:cubicBezTo>
                    <a:cubicBezTo>
                      <a:pt x="2815" y="1436"/>
                      <a:pt x="3018" y="1328"/>
                      <a:pt x="3124" y="1140"/>
                    </a:cubicBezTo>
                    <a:lnTo>
                      <a:pt x="3280" y="863"/>
                    </a:lnTo>
                    <a:cubicBezTo>
                      <a:pt x="3504" y="484"/>
                      <a:pt x="3228" y="18"/>
                      <a:pt x="27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82" name="Google Shape;19182;p19"/>
              <p:cNvSpPr/>
              <p:nvPr/>
            </p:nvSpPr>
            <p:spPr>
              <a:xfrm rot="-5400000">
                <a:off x="596325" y="2878175"/>
                <a:ext cx="677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684" extrusionOk="0">
                    <a:moveTo>
                      <a:pt x="0" y="0"/>
                    </a:moveTo>
                    <a:lnTo>
                      <a:pt x="1398" y="2399"/>
                    </a:lnTo>
                    <a:cubicBezTo>
                      <a:pt x="1510" y="2589"/>
                      <a:pt x="1705" y="2684"/>
                      <a:pt x="1899" y="2684"/>
                    </a:cubicBezTo>
                    <a:cubicBezTo>
                      <a:pt x="2093" y="2684"/>
                      <a:pt x="2287" y="2589"/>
                      <a:pt x="2399" y="2399"/>
                    </a:cubicBezTo>
                    <a:lnTo>
                      <a:pt x="2555" y="2140"/>
                    </a:lnTo>
                    <a:cubicBezTo>
                      <a:pt x="2710" y="1864"/>
                      <a:pt x="2624" y="1502"/>
                      <a:pt x="2348" y="134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83" name="Google Shape;19183;p19"/>
              <p:cNvSpPr/>
              <p:nvPr/>
            </p:nvSpPr>
            <p:spPr>
              <a:xfrm rot="-5400000">
                <a:off x="564750" y="2993000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725" y="0"/>
                    </a:moveTo>
                    <a:cubicBezTo>
                      <a:pt x="277" y="18"/>
                      <a:pt x="1" y="484"/>
                      <a:pt x="225" y="863"/>
                    </a:cubicBezTo>
                    <a:lnTo>
                      <a:pt x="380" y="1140"/>
                    </a:lnTo>
                    <a:cubicBezTo>
                      <a:pt x="486" y="1328"/>
                      <a:pt x="689" y="1436"/>
                      <a:pt x="895" y="1436"/>
                    </a:cubicBezTo>
                    <a:cubicBezTo>
                      <a:pt x="991" y="1436"/>
                      <a:pt x="1087" y="1413"/>
                      <a:pt x="1174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84" name="Google Shape;19184;p19"/>
              <p:cNvSpPr/>
              <p:nvPr/>
            </p:nvSpPr>
            <p:spPr>
              <a:xfrm rot="-5400000">
                <a:off x="596263" y="2964088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7" y="0"/>
                    </a:moveTo>
                    <a:lnTo>
                      <a:pt x="380" y="1346"/>
                    </a:lnTo>
                    <a:cubicBezTo>
                      <a:pt x="104" y="1502"/>
                      <a:pt x="0" y="1864"/>
                      <a:pt x="173" y="2140"/>
                    </a:cubicBezTo>
                    <a:lnTo>
                      <a:pt x="328" y="2399"/>
                    </a:lnTo>
                    <a:cubicBezTo>
                      <a:pt x="432" y="2598"/>
                      <a:pt x="626" y="2697"/>
                      <a:pt x="822" y="2697"/>
                    </a:cubicBezTo>
                    <a:cubicBezTo>
                      <a:pt x="1019" y="2697"/>
                      <a:pt x="1217" y="2598"/>
                      <a:pt x="1329" y="2399"/>
                    </a:cubicBez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85" name="Google Shape;19185;p19"/>
              <p:cNvSpPr/>
              <p:nvPr/>
            </p:nvSpPr>
            <p:spPr>
              <a:xfrm rot="-5400000">
                <a:off x="514013" y="28901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570" y="1"/>
                    </a:moveTo>
                    <a:cubicBezTo>
                      <a:pt x="260" y="1"/>
                      <a:pt x="1" y="260"/>
                      <a:pt x="1" y="588"/>
                    </a:cubicBezTo>
                    <a:lnTo>
                      <a:pt x="1" y="3280"/>
                    </a:lnTo>
                    <a:lnTo>
                      <a:pt x="173" y="2987"/>
                    </a:lnTo>
                    <a:lnTo>
                      <a:pt x="1399" y="864"/>
                    </a:lnTo>
                    <a:cubicBezTo>
                      <a:pt x="1606" y="484"/>
                      <a:pt x="1330" y="1"/>
                      <a:pt x="8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86" name="Google Shape;19186;p19"/>
              <p:cNvSpPr/>
              <p:nvPr/>
            </p:nvSpPr>
            <p:spPr>
              <a:xfrm rot="-5400000">
                <a:off x="522550" y="2880550"/>
                <a:ext cx="87600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24" extrusionOk="0">
                    <a:moveTo>
                      <a:pt x="2642" y="1"/>
                    </a:moveTo>
                    <a:cubicBezTo>
                      <a:pt x="2541" y="1"/>
                      <a:pt x="2440" y="26"/>
                      <a:pt x="2348" y="77"/>
                    </a:cubicBezTo>
                    <a:lnTo>
                      <a:pt x="466" y="1165"/>
                    </a:lnTo>
                    <a:lnTo>
                      <a:pt x="0" y="1424"/>
                    </a:lnTo>
                    <a:lnTo>
                      <a:pt x="2796" y="1424"/>
                    </a:lnTo>
                    <a:cubicBezTo>
                      <a:pt x="3228" y="1424"/>
                      <a:pt x="3504" y="940"/>
                      <a:pt x="3297" y="561"/>
                    </a:cubicBezTo>
                    <a:lnTo>
                      <a:pt x="3142" y="284"/>
                    </a:lnTo>
                    <a:cubicBezTo>
                      <a:pt x="3038" y="100"/>
                      <a:pt x="2842" y="1"/>
                      <a:pt x="264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87" name="Google Shape;19187;p19"/>
              <p:cNvSpPr/>
              <p:nvPr/>
            </p:nvSpPr>
            <p:spPr>
              <a:xfrm rot="-5400000">
                <a:off x="510950" y="2878000"/>
                <a:ext cx="67750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698" extrusionOk="0">
                    <a:moveTo>
                      <a:pt x="1890" y="0"/>
                    </a:moveTo>
                    <a:cubicBezTo>
                      <a:pt x="1692" y="0"/>
                      <a:pt x="1493" y="100"/>
                      <a:pt x="1381" y="298"/>
                    </a:cubicBezTo>
                    <a:lnTo>
                      <a:pt x="173" y="2404"/>
                    </a:lnTo>
                    <a:lnTo>
                      <a:pt x="0" y="2697"/>
                    </a:lnTo>
                    <a:lnTo>
                      <a:pt x="449" y="2438"/>
                    </a:lnTo>
                    <a:lnTo>
                      <a:pt x="2330" y="1351"/>
                    </a:lnTo>
                    <a:cubicBezTo>
                      <a:pt x="2606" y="1196"/>
                      <a:pt x="2710" y="833"/>
                      <a:pt x="2555" y="557"/>
                    </a:cubicBezTo>
                    <a:lnTo>
                      <a:pt x="2399" y="298"/>
                    </a:lnTo>
                    <a:cubicBezTo>
                      <a:pt x="2287" y="100"/>
                      <a:pt x="2089" y="0"/>
                      <a:pt x="189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88" name="Google Shape;19188;p19"/>
              <p:cNvSpPr/>
              <p:nvPr/>
            </p:nvSpPr>
            <p:spPr>
              <a:xfrm rot="-5400000">
                <a:off x="522438" y="2993063"/>
                <a:ext cx="87625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2" extrusionOk="0">
                    <a:moveTo>
                      <a:pt x="880" y="1"/>
                    </a:moveTo>
                    <a:cubicBezTo>
                      <a:pt x="679" y="1"/>
                      <a:pt x="484" y="108"/>
                      <a:pt x="380" y="292"/>
                    </a:cubicBezTo>
                    <a:lnTo>
                      <a:pt x="225" y="569"/>
                    </a:lnTo>
                    <a:cubicBezTo>
                      <a:pt x="1" y="948"/>
                      <a:pt x="277" y="1432"/>
                      <a:pt x="725" y="1432"/>
                    </a:cubicBezTo>
                    <a:lnTo>
                      <a:pt x="3504" y="1432"/>
                    </a:lnTo>
                    <a:lnTo>
                      <a:pt x="2089" y="603"/>
                    </a:lnTo>
                    <a:lnTo>
                      <a:pt x="1174" y="85"/>
                    </a:lnTo>
                    <a:cubicBezTo>
                      <a:pt x="1082" y="28"/>
                      <a:pt x="981" y="1"/>
                      <a:pt x="8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89" name="Google Shape;19189;p19"/>
              <p:cNvSpPr/>
              <p:nvPr/>
            </p:nvSpPr>
            <p:spPr>
              <a:xfrm rot="-5400000">
                <a:off x="545713" y="2924888"/>
                <a:ext cx="83750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50" h="2865" extrusionOk="0">
                    <a:moveTo>
                      <a:pt x="1917" y="0"/>
                    </a:moveTo>
                    <a:cubicBezTo>
                      <a:pt x="640" y="0"/>
                      <a:pt x="1" y="1536"/>
                      <a:pt x="898" y="2434"/>
                    </a:cubicBezTo>
                    <a:cubicBezTo>
                      <a:pt x="1196" y="2732"/>
                      <a:pt x="1560" y="2865"/>
                      <a:pt x="1915" y="2865"/>
                    </a:cubicBezTo>
                    <a:cubicBezTo>
                      <a:pt x="2651" y="2865"/>
                      <a:pt x="3349" y="2294"/>
                      <a:pt x="3349" y="1433"/>
                    </a:cubicBezTo>
                    <a:cubicBezTo>
                      <a:pt x="3349" y="639"/>
                      <a:pt x="2711" y="0"/>
                      <a:pt x="19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90" name="Google Shape;19190;p19"/>
              <p:cNvSpPr/>
              <p:nvPr/>
            </p:nvSpPr>
            <p:spPr>
              <a:xfrm rot="-5400000">
                <a:off x="510888" y="3535113"/>
                <a:ext cx="67775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702" extrusionOk="0">
                    <a:moveTo>
                      <a:pt x="812" y="0"/>
                    </a:moveTo>
                    <a:cubicBezTo>
                      <a:pt x="618" y="0"/>
                      <a:pt x="424" y="95"/>
                      <a:pt x="312" y="285"/>
                    </a:cubicBezTo>
                    <a:lnTo>
                      <a:pt x="156" y="561"/>
                    </a:lnTo>
                    <a:cubicBezTo>
                      <a:pt x="1" y="837"/>
                      <a:pt x="87" y="1182"/>
                      <a:pt x="381" y="1338"/>
                    </a:cubicBezTo>
                    <a:lnTo>
                      <a:pt x="1295" y="1873"/>
                    </a:lnTo>
                    <a:lnTo>
                      <a:pt x="2711" y="2701"/>
                    </a:lnTo>
                    <a:lnTo>
                      <a:pt x="2711" y="2701"/>
                    </a:lnTo>
                    <a:lnTo>
                      <a:pt x="2538" y="2408"/>
                    </a:lnTo>
                    <a:lnTo>
                      <a:pt x="1313" y="285"/>
                    </a:lnTo>
                    <a:cubicBezTo>
                      <a:pt x="1200" y="95"/>
                      <a:pt x="1006" y="0"/>
                      <a:pt x="8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91" name="Google Shape;19191;p19"/>
              <p:cNvSpPr/>
              <p:nvPr/>
            </p:nvSpPr>
            <p:spPr>
              <a:xfrm rot="-5400000">
                <a:off x="620575" y="3508450"/>
                <a:ext cx="401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7" h="3281" extrusionOk="0">
                    <a:moveTo>
                      <a:pt x="1606" y="1"/>
                    </a:moveTo>
                    <a:lnTo>
                      <a:pt x="208" y="2417"/>
                    </a:lnTo>
                    <a:cubicBezTo>
                      <a:pt x="1" y="2797"/>
                      <a:pt x="277" y="3280"/>
                      <a:pt x="709" y="3280"/>
                    </a:cubicBezTo>
                    <a:lnTo>
                      <a:pt x="1019" y="3280"/>
                    </a:lnTo>
                    <a:cubicBezTo>
                      <a:pt x="1347" y="3280"/>
                      <a:pt x="1606" y="3021"/>
                      <a:pt x="1606" y="2711"/>
                    </a:cubicBezTo>
                    <a:lnTo>
                      <a:pt x="160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92" name="Google Shape;19192;p19"/>
              <p:cNvSpPr/>
              <p:nvPr/>
            </p:nvSpPr>
            <p:spPr>
              <a:xfrm rot="-5400000">
                <a:off x="514000" y="3508450"/>
                <a:ext cx="401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7" h="3281" extrusionOk="0">
                    <a:moveTo>
                      <a:pt x="726" y="1"/>
                    </a:moveTo>
                    <a:cubicBezTo>
                      <a:pt x="277" y="1"/>
                      <a:pt x="1" y="484"/>
                      <a:pt x="225" y="864"/>
                    </a:cubicBezTo>
                    <a:lnTo>
                      <a:pt x="1433" y="2969"/>
                    </a:lnTo>
                    <a:lnTo>
                      <a:pt x="1606" y="3280"/>
                    </a:lnTo>
                    <a:lnTo>
                      <a:pt x="1606" y="588"/>
                    </a:lnTo>
                    <a:cubicBezTo>
                      <a:pt x="1606" y="260"/>
                      <a:pt x="1347" y="1"/>
                      <a:pt x="10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93" name="Google Shape;19193;p19"/>
              <p:cNvSpPr/>
              <p:nvPr/>
            </p:nvSpPr>
            <p:spPr>
              <a:xfrm rot="-5400000">
                <a:off x="620800" y="3461200"/>
                <a:ext cx="40150" cy="82450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98" extrusionOk="0">
                    <a:moveTo>
                      <a:pt x="0" y="1"/>
                    </a:moveTo>
                    <a:lnTo>
                      <a:pt x="0" y="2711"/>
                    </a:lnTo>
                    <a:cubicBezTo>
                      <a:pt x="0" y="3039"/>
                      <a:pt x="259" y="3298"/>
                      <a:pt x="570" y="3298"/>
                    </a:cubicBezTo>
                    <a:lnTo>
                      <a:pt x="880" y="3298"/>
                    </a:lnTo>
                    <a:cubicBezTo>
                      <a:pt x="1329" y="3298"/>
                      <a:pt x="1605" y="2814"/>
                      <a:pt x="1381" y="241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94" name="Google Shape;19194;p19"/>
              <p:cNvSpPr/>
              <p:nvPr/>
            </p:nvSpPr>
            <p:spPr>
              <a:xfrm rot="-5400000">
                <a:off x="564750" y="3451675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1" y="0"/>
                    </a:moveTo>
                    <a:lnTo>
                      <a:pt x="2331" y="1364"/>
                    </a:lnTo>
                    <a:cubicBezTo>
                      <a:pt x="2418" y="1413"/>
                      <a:pt x="2514" y="1436"/>
                      <a:pt x="2610" y="1436"/>
                    </a:cubicBezTo>
                    <a:cubicBezTo>
                      <a:pt x="2816" y="1436"/>
                      <a:pt x="3018" y="1328"/>
                      <a:pt x="3125" y="1140"/>
                    </a:cubicBezTo>
                    <a:lnTo>
                      <a:pt x="3280" y="863"/>
                    </a:lnTo>
                    <a:cubicBezTo>
                      <a:pt x="3504" y="484"/>
                      <a:pt x="3228" y="18"/>
                      <a:pt x="27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95" name="Google Shape;19195;p19"/>
              <p:cNvSpPr/>
              <p:nvPr/>
            </p:nvSpPr>
            <p:spPr>
              <a:xfrm rot="-5400000">
                <a:off x="596313" y="3449463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11" y="2589"/>
                      <a:pt x="1705" y="2684"/>
                      <a:pt x="1899" y="2684"/>
                    </a:cubicBezTo>
                    <a:cubicBezTo>
                      <a:pt x="2093" y="2684"/>
                      <a:pt x="2287" y="2589"/>
                      <a:pt x="2400" y="2399"/>
                    </a:cubicBezTo>
                    <a:lnTo>
                      <a:pt x="2555" y="2140"/>
                    </a:lnTo>
                    <a:cubicBezTo>
                      <a:pt x="2710" y="1864"/>
                      <a:pt x="2607" y="1502"/>
                      <a:pt x="2348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96" name="Google Shape;19196;p19"/>
              <p:cNvSpPr/>
              <p:nvPr/>
            </p:nvSpPr>
            <p:spPr>
              <a:xfrm rot="-5400000">
                <a:off x="564750" y="3564300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726" y="0"/>
                    </a:moveTo>
                    <a:cubicBezTo>
                      <a:pt x="277" y="18"/>
                      <a:pt x="1" y="484"/>
                      <a:pt x="225" y="863"/>
                    </a:cubicBezTo>
                    <a:lnTo>
                      <a:pt x="381" y="1140"/>
                    </a:lnTo>
                    <a:cubicBezTo>
                      <a:pt x="487" y="1328"/>
                      <a:pt x="690" y="1436"/>
                      <a:pt x="896" y="1436"/>
                    </a:cubicBezTo>
                    <a:cubicBezTo>
                      <a:pt x="991" y="1436"/>
                      <a:pt x="1087" y="1413"/>
                      <a:pt x="1175" y="1364"/>
                    </a:cubicBezTo>
                    <a:lnTo>
                      <a:pt x="350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97" name="Google Shape;19197;p19"/>
              <p:cNvSpPr/>
              <p:nvPr/>
            </p:nvSpPr>
            <p:spPr>
              <a:xfrm rot="-5400000">
                <a:off x="596263" y="3534963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8" y="0"/>
                    </a:moveTo>
                    <a:lnTo>
                      <a:pt x="381" y="1346"/>
                    </a:lnTo>
                    <a:cubicBezTo>
                      <a:pt x="104" y="1502"/>
                      <a:pt x="1" y="1864"/>
                      <a:pt x="156" y="2140"/>
                    </a:cubicBezTo>
                    <a:lnTo>
                      <a:pt x="312" y="2399"/>
                    </a:lnTo>
                    <a:cubicBezTo>
                      <a:pt x="424" y="2598"/>
                      <a:pt x="622" y="2697"/>
                      <a:pt x="821" y="2697"/>
                    </a:cubicBezTo>
                    <a:cubicBezTo>
                      <a:pt x="1019" y="2697"/>
                      <a:pt x="1218" y="2598"/>
                      <a:pt x="1330" y="2399"/>
                    </a:cubicBez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98" name="Google Shape;19198;p19"/>
              <p:cNvSpPr/>
              <p:nvPr/>
            </p:nvSpPr>
            <p:spPr>
              <a:xfrm rot="-5400000">
                <a:off x="514013" y="346141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570" y="1"/>
                    </a:moveTo>
                    <a:cubicBezTo>
                      <a:pt x="259" y="1"/>
                      <a:pt x="0" y="260"/>
                      <a:pt x="0" y="588"/>
                    </a:cubicBezTo>
                    <a:lnTo>
                      <a:pt x="0" y="3280"/>
                    </a:lnTo>
                    <a:lnTo>
                      <a:pt x="173" y="2987"/>
                    </a:lnTo>
                    <a:lnTo>
                      <a:pt x="1381" y="864"/>
                    </a:lnTo>
                    <a:cubicBezTo>
                      <a:pt x="1605" y="484"/>
                      <a:pt x="1329" y="1"/>
                      <a:pt x="8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99" name="Google Shape;19199;p19"/>
              <p:cNvSpPr/>
              <p:nvPr/>
            </p:nvSpPr>
            <p:spPr>
              <a:xfrm rot="-5400000">
                <a:off x="522538" y="3452263"/>
                <a:ext cx="8762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24" extrusionOk="0">
                    <a:moveTo>
                      <a:pt x="2642" y="1"/>
                    </a:moveTo>
                    <a:cubicBezTo>
                      <a:pt x="2541" y="1"/>
                      <a:pt x="2440" y="26"/>
                      <a:pt x="2348" y="77"/>
                    </a:cubicBezTo>
                    <a:lnTo>
                      <a:pt x="466" y="1165"/>
                    </a:lnTo>
                    <a:lnTo>
                      <a:pt x="0" y="1424"/>
                    </a:lnTo>
                    <a:lnTo>
                      <a:pt x="2796" y="1424"/>
                    </a:lnTo>
                    <a:cubicBezTo>
                      <a:pt x="3228" y="1424"/>
                      <a:pt x="3504" y="940"/>
                      <a:pt x="3297" y="561"/>
                    </a:cubicBezTo>
                    <a:lnTo>
                      <a:pt x="3142" y="284"/>
                    </a:lnTo>
                    <a:cubicBezTo>
                      <a:pt x="3038" y="100"/>
                      <a:pt x="2842" y="1"/>
                      <a:pt x="264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00" name="Google Shape;19200;p19"/>
              <p:cNvSpPr/>
              <p:nvPr/>
            </p:nvSpPr>
            <p:spPr>
              <a:xfrm rot="-5400000">
                <a:off x="510938" y="3449288"/>
                <a:ext cx="67775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8" extrusionOk="0">
                    <a:moveTo>
                      <a:pt x="1899" y="0"/>
                    </a:moveTo>
                    <a:cubicBezTo>
                      <a:pt x="1705" y="0"/>
                      <a:pt x="1511" y="100"/>
                      <a:pt x="1399" y="298"/>
                    </a:cubicBezTo>
                    <a:lnTo>
                      <a:pt x="173" y="2404"/>
                    </a:lnTo>
                    <a:lnTo>
                      <a:pt x="1" y="2697"/>
                    </a:lnTo>
                    <a:lnTo>
                      <a:pt x="449" y="2438"/>
                    </a:lnTo>
                    <a:lnTo>
                      <a:pt x="2348" y="1351"/>
                    </a:lnTo>
                    <a:cubicBezTo>
                      <a:pt x="2624" y="1196"/>
                      <a:pt x="2710" y="833"/>
                      <a:pt x="2555" y="557"/>
                    </a:cubicBezTo>
                    <a:lnTo>
                      <a:pt x="2400" y="298"/>
                    </a:lnTo>
                    <a:cubicBezTo>
                      <a:pt x="2287" y="100"/>
                      <a:pt x="2093" y="0"/>
                      <a:pt x="18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01" name="Google Shape;19201;p19"/>
              <p:cNvSpPr/>
              <p:nvPr/>
            </p:nvSpPr>
            <p:spPr>
              <a:xfrm rot="-5400000">
                <a:off x="522438" y="3564363"/>
                <a:ext cx="87625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2" extrusionOk="0">
                    <a:moveTo>
                      <a:pt x="880" y="1"/>
                    </a:moveTo>
                    <a:cubicBezTo>
                      <a:pt x="680" y="1"/>
                      <a:pt x="484" y="108"/>
                      <a:pt x="381" y="292"/>
                    </a:cubicBezTo>
                    <a:lnTo>
                      <a:pt x="225" y="569"/>
                    </a:lnTo>
                    <a:cubicBezTo>
                      <a:pt x="1" y="948"/>
                      <a:pt x="277" y="1432"/>
                      <a:pt x="726" y="1432"/>
                    </a:cubicBezTo>
                    <a:lnTo>
                      <a:pt x="3505" y="1432"/>
                    </a:lnTo>
                    <a:lnTo>
                      <a:pt x="2089" y="603"/>
                    </a:lnTo>
                    <a:lnTo>
                      <a:pt x="1175" y="85"/>
                    </a:lnTo>
                    <a:cubicBezTo>
                      <a:pt x="1082" y="28"/>
                      <a:pt x="981" y="1"/>
                      <a:pt x="8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02" name="Google Shape;19202;p19"/>
              <p:cNvSpPr/>
              <p:nvPr/>
            </p:nvSpPr>
            <p:spPr>
              <a:xfrm rot="-5400000">
                <a:off x="545725" y="3496175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0" y="1536"/>
                      <a:pt x="898" y="2434"/>
                    </a:cubicBezTo>
                    <a:cubicBezTo>
                      <a:pt x="1190" y="2732"/>
                      <a:pt x="1552" y="2865"/>
                      <a:pt x="1907" y="2865"/>
                    </a:cubicBezTo>
                    <a:cubicBezTo>
                      <a:pt x="2642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03" name="Google Shape;19203;p19"/>
              <p:cNvSpPr/>
              <p:nvPr/>
            </p:nvSpPr>
            <p:spPr>
              <a:xfrm rot="-5400000">
                <a:off x="510675" y="4106625"/>
                <a:ext cx="68200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702" extrusionOk="0">
                    <a:moveTo>
                      <a:pt x="823" y="0"/>
                    </a:moveTo>
                    <a:cubicBezTo>
                      <a:pt x="627" y="0"/>
                      <a:pt x="432" y="95"/>
                      <a:pt x="329" y="285"/>
                    </a:cubicBezTo>
                    <a:lnTo>
                      <a:pt x="174" y="561"/>
                    </a:lnTo>
                    <a:cubicBezTo>
                      <a:pt x="1" y="837"/>
                      <a:pt x="105" y="1182"/>
                      <a:pt x="381" y="1338"/>
                    </a:cubicBezTo>
                    <a:lnTo>
                      <a:pt x="1295" y="1873"/>
                    </a:lnTo>
                    <a:lnTo>
                      <a:pt x="2728" y="2701"/>
                    </a:lnTo>
                    <a:lnTo>
                      <a:pt x="2555" y="2408"/>
                    </a:lnTo>
                    <a:lnTo>
                      <a:pt x="1330" y="285"/>
                    </a:lnTo>
                    <a:cubicBezTo>
                      <a:pt x="1218" y="95"/>
                      <a:pt x="1019" y="0"/>
                      <a:pt x="8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04" name="Google Shape;19204;p19"/>
              <p:cNvSpPr/>
              <p:nvPr/>
            </p:nvSpPr>
            <p:spPr>
              <a:xfrm rot="-5400000">
                <a:off x="620588" y="40797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1605" y="1"/>
                    </a:moveTo>
                    <a:lnTo>
                      <a:pt x="225" y="2417"/>
                    </a:lnTo>
                    <a:cubicBezTo>
                      <a:pt x="0" y="2797"/>
                      <a:pt x="276" y="3280"/>
                      <a:pt x="708" y="3280"/>
                    </a:cubicBezTo>
                    <a:lnTo>
                      <a:pt x="1036" y="3280"/>
                    </a:lnTo>
                    <a:cubicBezTo>
                      <a:pt x="1346" y="3280"/>
                      <a:pt x="1605" y="3021"/>
                      <a:pt x="1605" y="2711"/>
                    </a:cubicBezTo>
                    <a:lnTo>
                      <a:pt x="160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05" name="Google Shape;19205;p19"/>
              <p:cNvSpPr/>
              <p:nvPr/>
            </p:nvSpPr>
            <p:spPr>
              <a:xfrm rot="-5400000">
                <a:off x="513800" y="40795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725" y="1"/>
                    </a:moveTo>
                    <a:cubicBezTo>
                      <a:pt x="276" y="1"/>
                      <a:pt x="0" y="484"/>
                      <a:pt x="225" y="864"/>
                    </a:cubicBezTo>
                    <a:lnTo>
                      <a:pt x="1450" y="2969"/>
                    </a:lnTo>
                    <a:lnTo>
                      <a:pt x="1623" y="3280"/>
                    </a:lnTo>
                    <a:lnTo>
                      <a:pt x="1623" y="588"/>
                    </a:lnTo>
                    <a:cubicBezTo>
                      <a:pt x="1623" y="260"/>
                      <a:pt x="1346" y="1"/>
                      <a:pt x="10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06" name="Google Shape;19206;p19"/>
              <p:cNvSpPr/>
              <p:nvPr/>
            </p:nvSpPr>
            <p:spPr>
              <a:xfrm rot="-5400000">
                <a:off x="620638" y="4032763"/>
                <a:ext cx="400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3281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42" y="3280"/>
                      <a:pt x="570" y="3280"/>
                    </a:cubicBezTo>
                    <a:lnTo>
                      <a:pt x="881" y="3280"/>
                    </a:lnTo>
                    <a:cubicBezTo>
                      <a:pt x="889" y="3281"/>
                      <a:pt x="896" y="3281"/>
                      <a:pt x="904" y="3281"/>
                    </a:cubicBezTo>
                    <a:cubicBezTo>
                      <a:pt x="1339" y="3281"/>
                      <a:pt x="1602" y="2807"/>
                      <a:pt x="1381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07" name="Google Shape;19207;p19"/>
              <p:cNvSpPr/>
              <p:nvPr/>
            </p:nvSpPr>
            <p:spPr>
              <a:xfrm rot="-5400000">
                <a:off x="564963" y="4023188"/>
                <a:ext cx="872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1437" extrusionOk="0">
                    <a:moveTo>
                      <a:pt x="1" y="0"/>
                    </a:moveTo>
                    <a:lnTo>
                      <a:pt x="2331" y="1364"/>
                    </a:lnTo>
                    <a:cubicBezTo>
                      <a:pt x="2418" y="1413"/>
                      <a:pt x="2515" y="1436"/>
                      <a:pt x="2610" y="1436"/>
                    </a:cubicBezTo>
                    <a:cubicBezTo>
                      <a:pt x="2816" y="1436"/>
                      <a:pt x="3019" y="1328"/>
                      <a:pt x="3125" y="1140"/>
                    </a:cubicBezTo>
                    <a:lnTo>
                      <a:pt x="3280" y="863"/>
                    </a:lnTo>
                    <a:cubicBezTo>
                      <a:pt x="3487" y="484"/>
                      <a:pt x="3211" y="18"/>
                      <a:pt x="27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08" name="Google Shape;19208;p19"/>
              <p:cNvSpPr/>
              <p:nvPr/>
            </p:nvSpPr>
            <p:spPr>
              <a:xfrm rot="-5400000">
                <a:off x="596313" y="4020763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02" y="2589"/>
                      <a:pt x="1697" y="2684"/>
                      <a:pt x="1893" y="2684"/>
                    </a:cubicBezTo>
                    <a:cubicBezTo>
                      <a:pt x="2089" y="2684"/>
                      <a:pt x="2288" y="2589"/>
                      <a:pt x="2400" y="2399"/>
                    </a:cubicBezTo>
                    <a:lnTo>
                      <a:pt x="2555" y="2140"/>
                    </a:lnTo>
                    <a:cubicBezTo>
                      <a:pt x="2711" y="1864"/>
                      <a:pt x="2607" y="1502"/>
                      <a:pt x="2331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09" name="Google Shape;19209;p19"/>
              <p:cNvSpPr/>
              <p:nvPr/>
            </p:nvSpPr>
            <p:spPr>
              <a:xfrm rot="-5400000">
                <a:off x="564763" y="4135588"/>
                <a:ext cx="876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7" extrusionOk="0">
                    <a:moveTo>
                      <a:pt x="725" y="0"/>
                    </a:moveTo>
                    <a:cubicBezTo>
                      <a:pt x="276" y="18"/>
                      <a:pt x="0" y="484"/>
                      <a:pt x="225" y="863"/>
                    </a:cubicBezTo>
                    <a:lnTo>
                      <a:pt x="380" y="1140"/>
                    </a:lnTo>
                    <a:cubicBezTo>
                      <a:pt x="486" y="1328"/>
                      <a:pt x="681" y="1436"/>
                      <a:pt x="887" y="1436"/>
                    </a:cubicBezTo>
                    <a:cubicBezTo>
                      <a:pt x="983" y="1436"/>
                      <a:pt x="1081" y="1413"/>
                      <a:pt x="1174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10" name="Google Shape;19210;p19"/>
              <p:cNvSpPr/>
              <p:nvPr/>
            </p:nvSpPr>
            <p:spPr>
              <a:xfrm rot="-5400000">
                <a:off x="596263" y="4106688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8" y="0"/>
                    </a:moveTo>
                    <a:lnTo>
                      <a:pt x="381" y="1346"/>
                    </a:lnTo>
                    <a:cubicBezTo>
                      <a:pt x="105" y="1502"/>
                      <a:pt x="1" y="1864"/>
                      <a:pt x="156" y="2140"/>
                    </a:cubicBezTo>
                    <a:lnTo>
                      <a:pt x="312" y="2399"/>
                    </a:lnTo>
                    <a:cubicBezTo>
                      <a:pt x="424" y="2598"/>
                      <a:pt x="622" y="2697"/>
                      <a:pt x="821" y="2697"/>
                    </a:cubicBezTo>
                    <a:cubicBezTo>
                      <a:pt x="1019" y="2697"/>
                      <a:pt x="1218" y="2598"/>
                      <a:pt x="1330" y="2399"/>
                    </a:cubicBez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11" name="Google Shape;19211;p19"/>
              <p:cNvSpPr/>
              <p:nvPr/>
            </p:nvSpPr>
            <p:spPr>
              <a:xfrm rot="-5400000">
                <a:off x="513800" y="40329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587" y="1"/>
                    </a:moveTo>
                    <a:cubicBezTo>
                      <a:pt x="276" y="1"/>
                      <a:pt x="18" y="260"/>
                      <a:pt x="0" y="588"/>
                    </a:cubicBezTo>
                    <a:lnTo>
                      <a:pt x="0" y="3280"/>
                    </a:lnTo>
                    <a:lnTo>
                      <a:pt x="173" y="2987"/>
                    </a:lnTo>
                    <a:lnTo>
                      <a:pt x="1398" y="864"/>
                    </a:lnTo>
                    <a:cubicBezTo>
                      <a:pt x="1623" y="484"/>
                      <a:pt x="1346" y="1"/>
                      <a:pt x="8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12" name="Google Shape;19212;p19"/>
              <p:cNvSpPr/>
              <p:nvPr/>
            </p:nvSpPr>
            <p:spPr>
              <a:xfrm rot="-5400000">
                <a:off x="522750" y="4023350"/>
                <a:ext cx="87200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1424" extrusionOk="0">
                    <a:moveTo>
                      <a:pt x="2625" y="1"/>
                    </a:moveTo>
                    <a:cubicBezTo>
                      <a:pt x="2525" y="1"/>
                      <a:pt x="2423" y="26"/>
                      <a:pt x="2331" y="77"/>
                    </a:cubicBezTo>
                    <a:lnTo>
                      <a:pt x="450" y="1165"/>
                    </a:lnTo>
                    <a:lnTo>
                      <a:pt x="1" y="1424"/>
                    </a:lnTo>
                    <a:lnTo>
                      <a:pt x="2780" y="1424"/>
                    </a:lnTo>
                    <a:cubicBezTo>
                      <a:pt x="3211" y="1424"/>
                      <a:pt x="3487" y="940"/>
                      <a:pt x="3280" y="561"/>
                    </a:cubicBezTo>
                    <a:lnTo>
                      <a:pt x="3125" y="284"/>
                    </a:lnTo>
                    <a:cubicBezTo>
                      <a:pt x="3021" y="100"/>
                      <a:pt x="2826" y="1"/>
                      <a:pt x="26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13" name="Google Shape;19213;p19"/>
              <p:cNvSpPr/>
              <p:nvPr/>
            </p:nvSpPr>
            <p:spPr>
              <a:xfrm rot="-5400000">
                <a:off x="510938" y="4020588"/>
                <a:ext cx="67775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8" extrusionOk="0">
                    <a:moveTo>
                      <a:pt x="1899" y="0"/>
                    </a:moveTo>
                    <a:cubicBezTo>
                      <a:pt x="1705" y="0"/>
                      <a:pt x="1511" y="100"/>
                      <a:pt x="1399" y="298"/>
                    </a:cubicBezTo>
                    <a:lnTo>
                      <a:pt x="173" y="2404"/>
                    </a:lnTo>
                    <a:lnTo>
                      <a:pt x="1" y="2697"/>
                    </a:lnTo>
                    <a:lnTo>
                      <a:pt x="450" y="2438"/>
                    </a:lnTo>
                    <a:lnTo>
                      <a:pt x="2331" y="1351"/>
                    </a:lnTo>
                    <a:cubicBezTo>
                      <a:pt x="2624" y="1196"/>
                      <a:pt x="2711" y="833"/>
                      <a:pt x="2555" y="557"/>
                    </a:cubicBezTo>
                    <a:lnTo>
                      <a:pt x="2400" y="298"/>
                    </a:lnTo>
                    <a:cubicBezTo>
                      <a:pt x="2288" y="100"/>
                      <a:pt x="2094" y="0"/>
                      <a:pt x="18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14" name="Google Shape;19214;p19"/>
              <p:cNvSpPr/>
              <p:nvPr/>
            </p:nvSpPr>
            <p:spPr>
              <a:xfrm rot="-5400000">
                <a:off x="522450" y="4135650"/>
                <a:ext cx="87600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2" extrusionOk="0">
                    <a:moveTo>
                      <a:pt x="872" y="1"/>
                    </a:moveTo>
                    <a:cubicBezTo>
                      <a:pt x="671" y="1"/>
                      <a:pt x="483" y="108"/>
                      <a:pt x="380" y="292"/>
                    </a:cubicBezTo>
                    <a:lnTo>
                      <a:pt x="225" y="569"/>
                    </a:lnTo>
                    <a:cubicBezTo>
                      <a:pt x="0" y="948"/>
                      <a:pt x="276" y="1432"/>
                      <a:pt x="725" y="1432"/>
                    </a:cubicBezTo>
                    <a:lnTo>
                      <a:pt x="3504" y="1432"/>
                    </a:lnTo>
                    <a:lnTo>
                      <a:pt x="2089" y="603"/>
                    </a:lnTo>
                    <a:lnTo>
                      <a:pt x="1174" y="85"/>
                    </a:lnTo>
                    <a:cubicBezTo>
                      <a:pt x="1076" y="28"/>
                      <a:pt x="972" y="1"/>
                      <a:pt x="87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15" name="Google Shape;19215;p19"/>
              <p:cNvSpPr/>
              <p:nvPr/>
            </p:nvSpPr>
            <p:spPr>
              <a:xfrm rot="-5400000">
                <a:off x="545725" y="4067475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1" y="1536"/>
                      <a:pt x="898" y="2434"/>
                    </a:cubicBezTo>
                    <a:cubicBezTo>
                      <a:pt x="1190" y="2732"/>
                      <a:pt x="1552" y="2865"/>
                      <a:pt x="1907" y="2865"/>
                    </a:cubicBezTo>
                    <a:cubicBezTo>
                      <a:pt x="2643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9216" name="Google Shape;19216;p19"/>
              <p:cNvGrpSpPr/>
              <p:nvPr/>
            </p:nvGrpSpPr>
            <p:grpSpPr>
              <a:xfrm>
                <a:off x="493075" y="2283250"/>
                <a:ext cx="189025" cy="199800"/>
                <a:chOff x="4401800" y="1244325"/>
                <a:chExt cx="189025" cy="199800"/>
              </a:xfrm>
            </p:grpSpPr>
            <p:sp>
              <p:nvSpPr>
                <p:cNvPr id="19217" name="Google Shape;19217;p19"/>
                <p:cNvSpPr/>
                <p:nvPr/>
              </p:nvSpPr>
              <p:spPr>
                <a:xfrm rot="-5400000">
                  <a:off x="4419613" y="1353588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20" y="0"/>
                      </a:moveTo>
                      <a:cubicBezTo>
                        <a:pt x="622" y="0"/>
                        <a:pt x="423" y="95"/>
                        <a:pt x="311" y="285"/>
                      </a:cubicBezTo>
                      <a:lnTo>
                        <a:pt x="156" y="561"/>
                      </a:lnTo>
                      <a:cubicBezTo>
                        <a:pt x="0" y="837"/>
                        <a:pt x="104" y="1182"/>
                        <a:pt x="380" y="1338"/>
                      </a:cubicBezTo>
                      <a:lnTo>
                        <a:pt x="1295" y="1873"/>
                      </a:lnTo>
                      <a:lnTo>
                        <a:pt x="2710" y="2701"/>
                      </a:lnTo>
                      <a:lnTo>
                        <a:pt x="2710" y="2701"/>
                      </a:lnTo>
                      <a:lnTo>
                        <a:pt x="2537" y="2408"/>
                      </a:lnTo>
                      <a:lnTo>
                        <a:pt x="1329" y="285"/>
                      </a:lnTo>
                      <a:cubicBezTo>
                        <a:pt x="1217" y="95"/>
                        <a:pt x="1019" y="0"/>
                        <a:pt x="82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18" name="Google Shape;19218;p19"/>
                <p:cNvSpPr/>
                <p:nvPr/>
              </p:nvSpPr>
              <p:spPr>
                <a:xfrm rot="-5400000">
                  <a:off x="4529100" y="13267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1623" y="1"/>
                      </a:moveTo>
                      <a:lnTo>
                        <a:pt x="225" y="2417"/>
                      </a:lnTo>
                      <a:cubicBezTo>
                        <a:pt x="0" y="2797"/>
                        <a:pt x="276" y="3280"/>
                        <a:pt x="725" y="3280"/>
                      </a:cubicBezTo>
                      <a:lnTo>
                        <a:pt x="1036" y="3280"/>
                      </a:lnTo>
                      <a:cubicBezTo>
                        <a:pt x="1346" y="3280"/>
                        <a:pt x="1623" y="3021"/>
                        <a:pt x="1623" y="2693"/>
                      </a:cubicBezTo>
                      <a:lnTo>
                        <a:pt x="162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19" name="Google Shape;19219;p19"/>
                <p:cNvSpPr/>
                <p:nvPr/>
              </p:nvSpPr>
              <p:spPr>
                <a:xfrm rot="-5400000">
                  <a:off x="4422525" y="13267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725" y="1"/>
                      </a:moveTo>
                      <a:cubicBezTo>
                        <a:pt x="276" y="1"/>
                        <a:pt x="0" y="484"/>
                        <a:pt x="225" y="864"/>
                      </a:cubicBezTo>
                      <a:lnTo>
                        <a:pt x="1450" y="2969"/>
                      </a:lnTo>
                      <a:lnTo>
                        <a:pt x="1623" y="3280"/>
                      </a:lnTo>
                      <a:lnTo>
                        <a:pt x="1623" y="588"/>
                      </a:lnTo>
                      <a:cubicBezTo>
                        <a:pt x="1623" y="260"/>
                        <a:pt x="1346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20" name="Google Shape;19220;p19"/>
                <p:cNvSpPr/>
                <p:nvPr/>
              </p:nvSpPr>
              <p:spPr>
                <a:xfrm rot="-5400000">
                  <a:off x="4529313" y="1279488"/>
                  <a:ext cx="40575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98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59" y="3298"/>
                        <a:pt x="587" y="3298"/>
                      </a:cubicBezTo>
                      <a:lnTo>
                        <a:pt x="898" y="3298"/>
                      </a:lnTo>
                      <a:cubicBezTo>
                        <a:pt x="1330" y="3298"/>
                        <a:pt x="1623" y="2814"/>
                        <a:pt x="1399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21" name="Google Shape;19221;p19"/>
                <p:cNvSpPr/>
                <p:nvPr/>
              </p:nvSpPr>
              <p:spPr>
                <a:xfrm rot="-5400000">
                  <a:off x="4473475" y="1270175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1" y="0"/>
                      </a:moveTo>
                      <a:lnTo>
                        <a:pt x="2348" y="1364"/>
                      </a:lnTo>
                      <a:cubicBezTo>
                        <a:pt x="2436" y="1413"/>
                        <a:pt x="2530" y="1436"/>
                        <a:pt x="2623" y="1436"/>
                      </a:cubicBezTo>
                      <a:cubicBezTo>
                        <a:pt x="2824" y="1436"/>
                        <a:pt x="3019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505" y="484"/>
                        <a:pt x="3229" y="18"/>
                        <a:pt x="278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22" name="Google Shape;19222;p19"/>
                <p:cNvSpPr/>
                <p:nvPr/>
              </p:nvSpPr>
              <p:spPr>
                <a:xfrm rot="-5400000">
                  <a:off x="4505038" y="12679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11" y="2589"/>
                        <a:pt x="1705" y="2684"/>
                        <a:pt x="1899" y="2684"/>
                      </a:cubicBezTo>
                      <a:cubicBezTo>
                        <a:pt x="2094" y="2684"/>
                        <a:pt x="2288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1" y="1847"/>
                        <a:pt x="2607" y="1502"/>
                        <a:pt x="2348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23" name="Google Shape;19223;p19"/>
                <p:cNvSpPr/>
                <p:nvPr/>
              </p:nvSpPr>
              <p:spPr>
                <a:xfrm rot="-5400000">
                  <a:off x="4473475" y="138235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08" y="0"/>
                      </a:moveTo>
                      <a:cubicBezTo>
                        <a:pt x="277" y="18"/>
                        <a:pt x="1" y="484"/>
                        <a:pt x="208" y="863"/>
                      </a:cubicBezTo>
                      <a:lnTo>
                        <a:pt x="363" y="1140"/>
                      </a:lnTo>
                      <a:cubicBezTo>
                        <a:pt x="469" y="1328"/>
                        <a:pt x="672" y="1436"/>
                        <a:pt x="878" y="1436"/>
                      </a:cubicBezTo>
                      <a:cubicBezTo>
                        <a:pt x="973" y="1436"/>
                        <a:pt x="1069" y="1413"/>
                        <a:pt x="1157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24" name="Google Shape;19224;p19"/>
                <p:cNvSpPr/>
                <p:nvPr/>
              </p:nvSpPr>
              <p:spPr>
                <a:xfrm rot="-5400000">
                  <a:off x="4505200" y="1353650"/>
                  <a:ext cx="67775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7" extrusionOk="0">
                      <a:moveTo>
                        <a:pt x="2710" y="0"/>
                      </a:moveTo>
                      <a:lnTo>
                        <a:pt x="380" y="1346"/>
                      </a:lnTo>
                      <a:cubicBezTo>
                        <a:pt x="104" y="1502"/>
                        <a:pt x="0" y="1864"/>
                        <a:pt x="173" y="2140"/>
                      </a:cubicBezTo>
                      <a:lnTo>
                        <a:pt x="311" y="2399"/>
                      </a:lnTo>
                      <a:cubicBezTo>
                        <a:pt x="423" y="2598"/>
                        <a:pt x="622" y="2697"/>
                        <a:pt x="820" y="2697"/>
                      </a:cubicBezTo>
                      <a:cubicBezTo>
                        <a:pt x="1019" y="2697"/>
                        <a:pt x="1217" y="2598"/>
                        <a:pt x="1329" y="2399"/>
                      </a:cubicBezTo>
                      <a:lnTo>
                        <a:pt x="271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25" name="Google Shape;19225;p19"/>
                <p:cNvSpPr/>
                <p:nvPr/>
              </p:nvSpPr>
              <p:spPr>
                <a:xfrm rot="-5400000">
                  <a:off x="4422738" y="127991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87" y="1"/>
                      </a:moveTo>
                      <a:cubicBezTo>
                        <a:pt x="259" y="1"/>
                        <a:pt x="1" y="260"/>
                        <a:pt x="1" y="588"/>
                      </a:cubicBezTo>
                      <a:lnTo>
                        <a:pt x="1" y="3280"/>
                      </a:lnTo>
                      <a:lnTo>
                        <a:pt x="173" y="2987"/>
                      </a:lnTo>
                      <a:lnTo>
                        <a:pt x="1399" y="864"/>
                      </a:lnTo>
                      <a:cubicBezTo>
                        <a:pt x="1606" y="484"/>
                        <a:pt x="1330" y="1"/>
                        <a:pt x="89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26" name="Google Shape;19226;p19"/>
                <p:cNvSpPr/>
                <p:nvPr/>
              </p:nvSpPr>
              <p:spPr>
                <a:xfrm rot="-5400000">
                  <a:off x="4431263" y="1270338"/>
                  <a:ext cx="87625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24" extrusionOk="0">
                      <a:moveTo>
                        <a:pt x="2633" y="1"/>
                      </a:moveTo>
                      <a:cubicBezTo>
                        <a:pt x="2532" y="1"/>
                        <a:pt x="2429" y="26"/>
                        <a:pt x="2331" y="77"/>
                      </a:cubicBezTo>
                      <a:lnTo>
                        <a:pt x="450" y="1165"/>
                      </a:lnTo>
                      <a:lnTo>
                        <a:pt x="1" y="1424"/>
                      </a:lnTo>
                      <a:lnTo>
                        <a:pt x="2780" y="1424"/>
                      </a:lnTo>
                      <a:cubicBezTo>
                        <a:pt x="3229" y="1424"/>
                        <a:pt x="3505" y="940"/>
                        <a:pt x="3280" y="561"/>
                      </a:cubicBezTo>
                      <a:lnTo>
                        <a:pt x="3125" y="284"/>
                      </a:lnTo>
                      <a:cubicBezTo>
                        <a:pt x="3021" y="100"/>
                        <a:pt x="2833" y="1"/>
                        <a:pt x="26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27" name="Google Shape;19227;p19"/>
                <p:cNvSpPr/>
                <p:nvPr/>
              </p:nvSpPr>
              <p:spPr>
                <a:xfrm rot="-5400000">
                  <a:off x="4419675" y="1267350"/>
                  <a:ext cx="67750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98" extrusionOk="0">
                      <a:moveTo>
                        <a:pt x="1890" y="0"/>
                      </a:moveTo>
                      <a:cubicBezTo>
                        <a:pt x="1692" y="0"/>
                        <a:pt x="1493" y="100"/>
                        <a:pt x="1381" y="298"/>
                      </a:cubicBezTo>
                      <a:lnTo>
                        <a:pt x="173" y="2404"/>
                      </a:lnTo>
                      <a:lnTo>
                        <a:pt x="0" y="2697"/>
                      </a:lnTo>
                      <a:lnTo>
                        <a:pt x="449" y="2438"/>
                      </a:lnTo>
                      <a:lnTo>
                        <a:pt x="2330" y="1351"/>
                      </a:lnTo>
                      <a:cubicBezTo>
                        <a:pt x="2606" y="1196"/>
                        <a:pt x="2710" y="833"/>
                        <a:pt x="2555" y="557"/>
                      </a:cubicBezTo>
                      <a:lnTo>
                        <a:pt x="2399" y="298"/>
                      </a:lnTo>
                      <a:cubicBezTo>
                        <a:pt x="2287" y="100"/>
                        <a:pt x="2089" y="0"/>
                        <a:pt x="18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28" name="Google Shape;19228;p19"/>
                <p:cNvSpPr/>
                <p:nvPr/>
              </p:nvSpPr>
              <p:spPr>
                <a:xfrm rot="-5400000">
                  <a:off x="4431163" y="138241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63" y="1"/>
                      </a:moveTo>
                      <a:cubicBezTo>
                        <a:pt x="662" y="1"/>
                        <a:pt x="467" y="108"/>
                        <a:pt x="363" y="292"/>
                      </a:cubicBezTo>
                      <a:lnTo>
                        <a:pt x="208" y="569"/>
                      </a:lnTo>
                      <a:cubicBezTo>
                        <a:pt x="1" y="948"/>
                        <a:pt x="277" y="1432"/>
                        <a:pt x="708" y="1432"/>
                      </a:cubicBezTo>
                      <a:lnTo>
                        <a:pt x="3504" y="1432"/>
                      </a:lnTo>
                      <a:lnTo>
                        <a:pt x="2072" y="603"/>
                      </a:lnTo>
                      <a:lnTo>
                        <a:pt x="1157" y="85"/>
                      </a:lnTo>
                      <a:cubicBezTo>
                        <a:pt x="1065" y="28"/>
                        <a:pt x="963" y="1"/>
                        <a:pt x="8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29" name="Google Shape;19229;p19"/>
                <p:cNvSpPr/>
                <p:nvPr/>
              </p:nvSpPr>
              <p:spPr>
                <a:xfrm rot="-5400000">
                  <a:off x="4454450" y="13146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1" y="1536"/>
                        <a:pt x="898" y="2434"/>
                      </a:cubicBezTo>
                      <a:cubicBezTo>
                        <a:pt x="1196" y="2732"/>
                        <a:pt x="1560" y="2865"/>
                        <a:pt x="1915" y="2865"/>
                      </a:cubicBezTo>
                      <a:cubicBezTo>
                        <a:pt x="2651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9230" name="Google Shape;19230;p19"/>
              <p:cNvSpPr/>
              <p:nvPr/>
            </p:nvSpPr>
            <p:spPr>
              <a:xfrm rot="-5400000">
                <a:off x="631363" y="2800388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2" y="381"/>
                    </a:lnTo>
                    <a:cubicBezTo>
                      <a:pt x="1" y="709"/>
                      <a:pt x="243" y="1244"/>
                      <a:pt x="691" y="1244"/>
                    </a:cubicBezTo>
                    <a:cubicBezTo>
                      <a:pt x="1140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31" name="Google Shape;19231;p19"/>
              <p:cNvSpPr/>
              <p:nvPr/>
            </p:nvSpPr>
            <p:spPr>
              <a:xfrm rot="-5400000">
                <a:off x="631375" y="337167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0" y="709"/>
                      <a:pt x="242" y="1244"/>
                      <a:pt x="691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32" name="Google Shape;19232;p19"/>
              <p:cNvSpPr/>
              <p:nvPr/>
            </p:nvSpPr>
            <p:spPr>
              <a:xfrm rot="-5400000">
                <a:off x="631363" y="3942963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74" y="1"/>
                    </a:moveTo>
                    <a:lnTo>
                      <a:pt x="311" y="381"/>
                    </a:lnTo>
                    <a:cubicBezTo>
                      <a:pt x="1" y="709"/>
                      <a:pt x="225" y="1244"/>
                      <a:pt x="674" y="1244"/>
                    </a:cubicBezTo>
                    <a:cubicBezTo>
                      <a:pt x="1123" y="1244"/>
                      <a:pt x="1364" y="709"/>
                      <a:pt x="1053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33" name="Google Shape;19233;p19"/>
              <p:cNvSpPr/>
              <p:nvPr/>
            </p:nvSpPr>
            <p:spPr>
              <a:xfrm rot="-5400000">
                <a:off x="631575" y="2228875"/>
                <a:ext cx="337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244" extrusionOk="0">
                    <a:moveTo>
                      <a:pt x="674" y="1"/>
                    </a:moveTo>
                    <a:lnTo>
                      <a:pt x="294" y="381"/>
                    </a:lnTo>
                    <a:cubicBezTo>
                      <a:pt x="1" y="709"/>
                      <a:pt x="225" y="1244"/>
                      <a:pt x="674" y="1244"/>
                    </a:cubicBezTo>
                    <a:cubicBezTo>
                      <a:pt x="1123" y="1244"/>
                      <a:pt x="1347" y="709"/>
                      <a:pt x="1037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34" name="Google Shape;19234;p19"/>
              <p:cNvSpPr/>
              <p:nvPr/>
            </p:nvSpPr>
            <p:spPr>
              <a:xfrm rot="-5400000">
                <a:off x="631363" y="2506538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1" y="709"/>
                      <a:pt x="242" y="1244"/>
                      <a:pt x="691" y="1244"/>
                    </a:cubicBezTo>
                    <a:cubicBezTo>
                      <a:pt x="1140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35" name="Google Shape;19235;p19"/>
              <p:cNvSpPr/>
              <p:nvPr/>
            </p:nvSpPr>
            <p:spPr>
              <a:xfrm rot="-5400000">
                <a:off x="631375" y="307782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73" y="1"/>
                    </a:moveTo>
                    <a:lnTo>
                      <a:pt x="311" y="381"/>
                    </a:lnTo>
                    <a:cubicBezTo>
                      <a:pt x="0" y="709"/>
                      <a:pt x="242" y="1244"/>
                      <a:pt x="673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7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36" name="Google Shape;19236;p19"/>
              <p:cNvSpPr/>
              <p:nvPr/>
            </p:nvSpPr>
            <p:spPr>
              <a:xfrm rot="-5400000">
                <a:off x="631375" y="364912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74" y="1"/>
                    </a:moveTo>
                    <a:lnTo>
                      <a:pt x="311" y="381"/>
                    </a:lnTo>
                    <a:cubicBezTo>
                      <a:pt x="0" y="709"/>
                      <a:pt x="225" y="1244"/>
                      <a:pt x="674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37" name="Google Shape;19237;p19"/>
              <p:cNvSpPr/>
              <p:nvPr/>
            </p:nvSpPr>
            <p:spPr>
              <a:xfrm rot="-5400000">
                <a:off x="631363" y="4220413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1" y="709"/>
                      <a:pt x="242" y="1244"/>
                      <a:pt x="691" y="1244"/>
                    </a:cubicBezTo>
                    <a:cubicBezTo>
                      <a:pt x="1123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9238" name="Google Shape;19238;p19"/>
          <p:cNvGrpSpPr/>
          <p:nvPr/>
        </p:nvGrpSpPr>
        <p:grpSpPr>
          <a:xfrm>
            <a:off x="728134" y="593934"/>
            <a:ext cx="123733" cy="5670100"/>
            <a:chOff x="546100" y="445450"/>
            <a:chExt cx="92800" cy="4252575"/>
          </a:xfrm>
        </p:grpSpPr>
        <p:sp>
          <p:nvSpPr>
            <p:cNvPr id="19239" name="Google Shape;19239;p19"/>
            <p:cNvSpPr/>
            <p:nvPr/>
          </p:nvSpPr>
          <p:spPr>
            <a:xfrm rot="-5400000">
              <a:off x="-716012" y="1707563"/>
              <a:ext cx="2538050" cy="13825"/>
            </a:xfrm>
            <a:custGeom>
              <a:avLst/>
              <a:gdLst/>
              <a:ahLst/>
              <a:cxnLst/>
              <a:rect l="l" t="t" r="r" b="b"/>
              <a:pathLst>
                <a:path w="101522" h="553" extrusionOk="0">
                  <a:moveTo>
                    <a:pt x="1" y="0"/>
                  </a:moveTo>
                  <a:lnTo>
                    <a:pt x="1" y="553"/>
                  </a:lnTo>
                  <a:lnTo>
                    <a:pt x="101521" y="553"/>
                  </a:lnTo>
                  <a:lnTo>
                    <a:pt x="10152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0" name="Google Shape;19240;p19"/>
            <p:cNvSpPr/>
            <p:nvPr/>
          </p:nvSpPr>
          <p:spPr>
            <a:xfrm rot="-5400000">
              <a:off x="542650" y="2855325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4057" y="1"/>
                  </a:moveTo>
                  <a:lnTo>
                    <a:pt x="3125" y="743"/>
                  </a:lnTo>
                  <a:lnTo>
                    <a:pt x="1917" y="777"/>
                  </a:lnTo>
                  <a:cubicBezTo>
                    <a:pt x="1140" y="795"/>
                    <a:pt x="484" y="1312"/>
                    <a:pt x="294" y="2072"/>
                  </a:cubicBezTo>
                  <a:lnTo>
                    <a:pt x="1" y="3435"/>
                  </a:lnTo>
                  <a:lnTo>
                    <a:pt x="1" y="3435"/>
                  </a:lnTo>
                  <a:lnTo>
                    <a:pt x="1468" y="3401"/>
                  </a:lnTo>
                  <a:cubicBezTo>
                    <a:pt x="2244" y="3384"/>
                    <a:pt x="2900" y="2848"/>
                    <a:pt x="3090" y="2106"/>
                  </a:cubicBezTo>
                  <a:lnTo>
                    <a:pt x="3332" y="984"/>
                  </a:lnTo>
                  <a:lnTo>
                    <a:pt x="4264" y="242"/>
                  </a:lnTo>
                  <a:lnTo>
                    <a:pt x="405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1" name="Google Shape;19241;p19"/>
            <p:cNvSpPr/>
            <p:nvPr/>
          </p:nvSpPr>
          <p:spPr>
            <a:xfrm rot="-5400000">
              <a:off x="542863" y="2700188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39" y="795"/>
                    <a:pt x="483" y="1312"/>
                    <a:pt x="294" y="2072"/>
                  </a:cubicBezTo>
                  <a:lnTo>
                    <a:pt x="0" y="3435"/>
                  </a:lnTo>
                  <a:lnTo>
                    <a:pt x="1467" y="3401"/>
                  </a:lnTo>
                  <a:cubicBezTo>
                    <a:pt x="2244" y="3384"/>
                    <a:pt x="2900" y="2848"/>
                    <a:pt x="3090" y="2106"/>
                  </a:cubicBezTo>
                  <a:lnTo>
                    <a:pt x="3331" y="984"/>
                  </a:lnTo>
                  <a:lnTo>
                    <a:pt x="4246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2" name="Google Shape;19242;p19"/>
            <p:cNvSpPr/>
            <p:nvPr/>
          </p:nvSpPr>
          <p:spPr>
            <a:xfrm rot="-5400000">
              <a:off x="542863" y="2544863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899" y="777"/>
                  </a:lnTo>
                  <a:cubicBezTo>
                    <a:pt x="1140" y="795"/>
                    <a:pt x="467" y="1312"/>
                    <a:pt x="277" y="2072"/>
                  </a:cubicBezTo>
                  <a:lnTo>
                    <a:pt x="1" y="3435"/>
                  </a:lnTo>
                  <a:lnTo>
                    <a:pt x="1450" y="3401"/>
                  </a:lnTo>
                  <a:cubicBezTo>
                    <a:pt x="2227" y="3384"/>
                    <a:pt x="2900" y="2848"/>
                    <a:pt x="3073" y="2106"/>
                  </a:cubicBezTo>
                  <a:lnTo>
                    <a:pt x="3314" y="984"/>
                  </a:lnTo>
                  <a:lnTo>
                    <a:pt x="4246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3" name="Google Shape;19243;p19"/>
            <p:cNvSpPr/>
            <p:nvPr/>
          </p:nvSpPr>
          <p:spPr>
            <a:xfrm rot="-5400000">
              <a:off x="542650" y="2389750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4040" y="1"/>
                  </a:moveTo>
                  <a:lnTo>
                    <a:pt x="3125" y="743"/>
                  </a:lnTo>
                  <a:lnTo>
                    <a:pt x="1917" y="777"/>
                  </a:lnTo>
                  <a:cubicBezTo>
                    <a:pt x="1140" y="795"/>
                    <a:pt x="484" y="1312"/>
                    <a:pt x="294" y="2072"/>
                  </a:cubicBezTo>
                  <a:lnTo>
                    <a:pt x="1" y="3435"/>
                  </a:lnTo>
                  <a:lnTo>
                    <a:pt x="1" y="3435"/>
                  </a:lnTo>
                  <a:lnTo>
                    <a:pt x="1468" y="3401"/>
                  </a:lnTo>
                  <a:cubicBezTo>
                    <a:pt x="2245" y="3384"/>
                    <a:pt x="2918" y="2848"/>
                    <a:pt x="3090" y="2089"/>
                  </a:cubicBezTo>
                  <a:lnTo>
                    <a:pt x="3332" y="984"/>
                  </a:lnTo>
                  <a:lnTo>
                    <a:pt x="4264" y="242"/>
                  </a:lnTo>
                  <a:lnTo>
                    <a:pt x="404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4" name="Google Shape;19244;p19"/>
            <p:cNvSpPr/>
            <p:nvPr/>
          </p:nvSpPr>
          <p:spPr>
            <a:xfrm rot="-5400000">
              <a:off x="542863" y="2234613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39" y="795"/>
                    <a:pt x="466" y="1312"/>
                    <a:pt x="294" y="2072"/>
                  </a:cubicBezTo>
                  <a:lnTo>
                    <a:pt x="0" y="3435"/>
                  </a:lnTo>
                  <a:lnTo>
                    <a:pt x="1467" y="3401"/>
                  </a:lnTo>
                  <a:cubicBezTo>
                    <a:pt x="2244" y="3384"/>
                    <a:pt x="2900" y="2848"/>
                    <a:pt x="3090" y="2106"/>
                  </a:cubicBezTo>
                  <a:lnTo>
                    <a:pt x="3331" y="984"/>
                  </a:lnTo>
                  <a:lnTo>
                    <a:pt x="4246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5" name="Google Shape;19245;p19"/>
            <p:cNvSpPr/>
            <p:nvPr/>
          </p:nvSpPr>
          <p:spPr>
            <a:xfrm rot="-5400000">
              <a:off x="542650" y="2079500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4039" y="1"/>
                  </a:moveTo>
                  <a:lnTo>
                    <a:pt x="3124" y="743"/>
                  </a:lnTo>
                  <a:lnTo>
                    <a:pt x="1916" y="777"/>
                  </a:lnTo>
                  <a:cubicBezTo>
                    <a:pt x="1157" y="795"/>
                    <a:pt x="484" y="1312"/>
                    <a:pt x="294" y="2072"/>
                  </a:cubicBezTo>
                  <a:lnTo>
                    <a:pt x="0" y="3435"/>
                  </a:lnTo>
                  <a:lnTo>
                    <a:pt x="0" y="3435"/>
                  </a:lnTo>
                  <a:lnTo>
                    <a:pt x="1468" y="3401"/>
                  </a:lnTo>
                  <a:cubicBezTo>
                    <a:pt x="2244" y="3384"/>
                    <a:pt x="2917" y="2848"/>
                    <a:pt x="3090" y="2106"/>
                  </a:cubicBezTo>
                  <a:lnTo>
                    <a:pt x="3332" y="984"/>
                  </a:lnTo>
                  <a:lnTo>
                    <a:pt x="4264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6" name="Google Shape;19246;p19"/>
            <p:cNvSpPr/>
            <p:nvPr/>
          </p:nvSpPr>
          <p:spPr>
            <a:xfrm rot="-5400000">
              <a:off x="542638" y="1924163"/>
              <a:ext cx="106625" cy="85900"/>
            </a:xfrm>
            <a:custGeom>
              <a:avLst/>
              <a:gdLst/>
              <a:ahLst/>
              <a:cxnLst/>
              <a:rect l="l" t="t" r="r" b="b"/>
              <a:pathLst>
                <a:path w="4265" h="3436" extrusionOk="0">
                  <a:moveTo>
                    <a:pt x="4040" y="1"/>
                  </a:moveTo>
                  <a:lnTo>
                    <a:pt x="3108" y="743"/>
                  </a:lnTo>
                  <a:lnTo>
                    <a:pt x="1917" y="777"/>
                  </a:lnTo>
                  <a:cubicBezTo>
                    <a:pt x="1140" y="795"/>
                    <a:pt x="484" y="1312"/>
                    <a:pt x="294" y="2072"/>
                  </a:cubicBezTo>
                  <a:lnTo>
                    <a:pt x="1" y="3435"/>
                  </a:lnTo>
                  <a:lnTo>
                    <a:pt x="1" y="3435"/>
                  </a:lnTo>
                  <a:lnTo>
                    <a:pt x="1468" y="3401"/>
                  </a:lnTo>
                  <a:cubicBezTo>
                    <a:pt x="2245" y="3384"/>
                    <a:pt x="2901" y="2848"/>
                    <a:pt x="3090" y="2106"/>
                  </a:cubicBezTo>
                  <a:lnTo>
                    <a:pt x="3332" y="984"/>
                  </a:lnTo>
                  <a:lnTo>
                    <a:pt x="4264" y="242"/>
                  </a:lnTo>
                  <a:lnTo>
                    <a:pt x="404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7" name="Google Shape;19247;p19"/>
            <p:cNvSpPr/>
            <p:nvPr/>
          </p:nvSpPr>
          <p:spPr>
            <a:xfrm rot="-5400000">
              <a:off x="542863" y="1769038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39" y="795"/>
                    <a:pt x="466" y="1312"/>
                    <a:pt x="294" y="2072"/>
                  </a:cubicBezTo>
                  <a:lnTo>
                    <a:pt x="0" y="3435"/>
                  </a:lnTo>
                  <a:lnTo>
                    <a:pt x="0" y="3435"/>
                  </a:lnTo>
                  <a:lnTo>
                    <a:pt x="1467" y="3401"/>
                  </a:lnTo>
                  <a:cubicBezTo>
                    <a:pt x="2244" y="3384"/>
                    <a:pt x="2900" y="2848"/>
                    <a:pt x="3090" y="2106"/>
                  </a:cubicBezTo>
                  <a:lnTo>
                    <a:pt x="3331" y="984"/>
                  </a:lnTo>
                  <a:lnTo>
                    <a:pt x="4246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8" name="Google Shape;19248;p19"/>
            <p:cNvSpPr/>
            <p:nvPr/>
          </p:nvSpPr>
          <p:spPr>
            <a:xfrm rot="-5400000">
              <a:off x="542863" y="1613713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22" y="1"/>
                  </a:moveTo>
                  <a:lnTo>
                    <a:pt x="3108" y="743"/>
                  </a:lnTo>
                  <a:lnTo>
                    <a:pt x="1899" y="777"/>
                  </a:lnTo>
                  <a:cubicBezTo>
                    <a:pt x="1140" y="795"/>
                    <a:pt x="467" y="1312"/>
                    <a:pt x="294" y="2072"/>
                  </a:cubicBezTo>
                  <a:lnTo>
                    <a:pt x="1" y="3435"/>
                  </a:lnTo>
                  <a:lnTo>
                    <a:pt x="1468" y="3401"/>
                  </a:lnTo>
                  <a:cubicBezTo>
                    <a:pt x="2227" y="3384"/>
                    <a:pt x="2900" y="2848"/>
                    <a:pt x="3090" y="2106"/>
                  </a:cubicBezTo>
                  <a:lnTo>
                    <a:pt x="3315" y="984"/>
                  </a:lnTo>
                  <a:lnTo>
                    <a:pt x="4247" y="242"/>
                  </a:lnTo>
                  <a:lnTo>
                    <a:pt x="402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9" name="Google Shape;19249;p19"/>
            <p:cNvSpPr/>
            <p:nvPr/>
          </p:nvSpPr>
          <p:spPr>
            <a:xfrm rot="-5400000">
              <a:off x="542863" y="1458813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40" y="1"/>
                  </a:moveTo>
                  <a:lnTo>
                    <a:pt x="3108" y="743"/>
                  </a:lnTo>
                  <a:lnTo>
                    <a:pt x="1917" y="777"/>
                  </a:lnTo>
                  <a:cubicBezTo>
                    <a:pt x="1140" y="795"/>
                    <a:pt x="484" y="1312"/>
                    <a:pt x="294" y="2072"/>
                  </a:cubicBezTo>
                  <a:lnTo>
                    <a:pt x="1" y="3435"/>
                  </a:lnTo>
                  <a:lnTo>
                    <a:pt x="1" y="3435"/>
                  </a:lnTo>
                  <a:lnTo>
                    <a:pt x="1468" y="3401"/>
                  </a:lnTo>
                  <a:cubicBezTo>
                    <a:pt x="2245" y="3384"/>
                    <a:pt x="2901" y="2848"/>
                    <a:pt x="3090" y="2106"/>
                  </a:cubicBezTo>
                  <a:lnTo>
                    <a:pt x="3332" y="984"/>
                  </a:lnTo>
                  <a:lnTo>
                    <a:pt x="4247" y="242"/>
                  </a:lnTo>
                  <a:lnTo>
                    <a:pt x="404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50" name="Google Shape;19250;p19"/>
            <p:cNvSpPr/>
            <p:nvPr/>
          </p:nvSpPr>
          <p:spPr>
            <a:xfrm rot="-5400000">
              <a:off x="542863" y="1303463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40" y="795"/>
                    <a:pt x="466" y="1312"/>
                    <a:pt x="294" y="2072"/>
                  </a:cubicBezTo>
                  <a:lnTo>
                    <a:pt x="0" y="3435"/>
                  </a:lnTo>
                  <a:lnTo>
                    <a:pt x="1468" y="3401"/>
                  </a:lnTo>
                  <a:cubicBezTo>
                    <a:pt x="2227" y="3384"/>
                    <a:pt x="2900" y="2848"/>
                    <a:pt x="3090" y="2106"/>
                  </a:cubicBezTo>
                  <a:lnTo>
                    <a:pt x="3314" y="984"/>
                  </a:lnTo>
                  <a:lnTo>
                    <a:pt x="4246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51" name="Google Shape;19251;p19"/>
            <p:cNvSpPr/>
            <p:nvPr/>
          </p:nvSpPr>
          <p:spPr>
            <a:xfrm rot="-5400000">
              <a:off x="542863" y="1148138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22" y="1"/>
                  </a:moveTo>
                  <a:lnTo>
                    <a:pt x="3108" y="743"/>
                  </a:lnTo>
                  <a:lnTo>
                    <a:pt x="1899" y="777"/>
                  </a:lnTo>
                  <a:cubicBezTo>
                    <a:pt x="1140" y="795"/>
                    <a:pt x="467" y="1312"/>
                    <a:pt x="277" y="2072"/>
                  </a:cubicBezTo>
                  <a:lnTo>
                    <a:pt x="1" y="3435"/>
                  </a:lnTo>
                  <a:lnTo>
                    <a:pt x="1451" y="3401"/>
                  </a:lnTo>
                  <a:cubicBezTo>
                    <a:pt x="2227" y="3384"/>
                    <a:pt x="2900" y="2848"/>
                    <a:pt x="3073" y="2106"/>
                  </a:cubicBezTo>
                  <a:lnTo>
                    <a:pt x="3315" y="984"/>
                  </a:lnTo>
                  <a:lnTo>
                    <a:pt x="4247" y="242"/>
                  </a:lnTo>
                  <a:lnTo>
                    <a:pt x="402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52" name="Google Shape;19252;p19"/>
            <p:cNvSpPr/>
            <p:nvPr/>
          </p:nvSpPr>
          <p:spPr>
            <a:xfrm rot="-5400000">
              <a:off x="542650" y="993000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39" y="795"/>
                    <a:pt x="483" y="1312"/>
                    <a:pt x="293" y="2072"/>
                  </a:cubicBezTo>
                  <a:lnTo>
                    <a:pt x="0" y="3435"/>
                  </a:lnTo>
                  <a:lnTo>
                    <a:pt x="0" y="3435"/>
                  </a:lnTo>
                  <a:lnTo>
                    <a:pt x="1467" y="3401"/>
                  </a:lnTo>
                  <a:cubicBezTo>
                    <a:pt x="2244" y="3384"/>
                    <a:pt x="2900" y="2848"/>
                    <a:pt x="3090" y="2106"/>
                  </a:cubicBezTo>
                  <a:lnTo>
                    <a:pt x="3331" y="984"/>
                  </a:lnTo>
                  <a:lnTo>
                    <a:pt x="4263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53" name="Google Shape;19253;p19"/>
            <p:cNvSpPr/>
            <p:nvPr/>
          </p:nvSpPr>
          <p:spPr>
            <a:xfrm rot="-5400000">
              <a:off x="542863" y="837888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40" y="795"/>
                    <a:pt x="467" y="1312"/>
                    <a:pt x="294" y="2072"/>
                  </a:cubicBezTo>
                  <a:lnTo>
                    <a:pt x="1" y="3435"/>
                  </a:lnTo>
                  <a:lnTo>
                    <a:pt x="1468" y="3401"/>
                  </a:lnTo>
                  <a:cubicBezTo>
                    <a:pt x="2227" y="3384"/>
                    <a:pt x="2900" y="2848"/>
                    <a:pt x="3090" y="2106"/>
                  </a:cubicBezTo>
                  <a:lnTo>
                    <a:pt x="3332" y="984"/>
                  </a:lnTo>
                  <a:lnTo>
                    <a:pt x="4246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54" name="Google Shape;19254;p19"/>
            <p:cNvSpPr/>
            <p:nvPr/>
          </p:nvSpPr>
          <p:spPr>
            <a:xfrm rot="-5400000">
              <a:off x="542650" y="682775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4039" y="1"/>
                  </a:moveTo>
                  <a:lnTo>
                    <a:pt x="3125" y="743"/>
                  </a:lnTo>
                  <a:lnTo>
                    <a:pt x="1917" y="777"/>
                  </a:lnTo>
                  <a:cubicBezTo>
                    <a:pt x="1157" y="795"/>
                    <a:pt x="484" y="1312"/>
                    <a:pt x="294" y="2072"/>
                  </a:cubicBezTo>
                  <a:lnTo>
                    <a:pt x="1" y="3435"/>
                  </a:lnTo>
                  <a:lnTo>
                    <a:pt x="1468" y="3401"/>
                  </a:lnTo>
                  <a:cubicBezTo>
                    <a:pt x="2244" y="3384"/>
                    <a:pt x="2918" y="2848"/>
                    <a:pt x="3090" y="2106"/>
                  </a:cubicBezTo>
                  <a:lnTo>
                    <a:pt x="3332" y="984"/>
                  </a:lnTo>
                  <a:lnTo>
                    <a:pt x="4264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55" name="Google Shape;19255;p19"/>
            <p:cNvSpPr/>
            <p:nvPr/>
          </p:nvSpPr>
          <p:spPr>
            <a:xfrm rot="-5400000">
              <a:off x="542863" y="527638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39" y="795"/>
                    <a:pt x="483" y="1312"/>
                    <a:pt x="294" y="2072"/>
                  </a:cubicBezTo>
                  <a:lnTo>
                    <a:pt x="0" y="3435"/>
                  </a:lnTo>
                  <a:lnTo>
                    <a:pt x="1467" y="3401"/>
                  </a:lnTo>
                  <a:cubicBezTo>
                    <a:pt x="2244" y="3384"/>
                    <a:pt x="2900" y="2848"/>
                    <a:pt x="3090" y="2106"/>
                  </a:cubicBezTo>
                  <a:lnTo>
                    <a:pt x="3331" y="984"/>
                  </a:lnTo>
                  <a:lnTo>
                    <a:pt x="4246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56" name="Google Shape;19256;p19"/>
            <p:cNvSpPr/>
            <p:nvPr/>
          </p:nvSpPr>
          <p:spPr>
            <a:xfrm rot="-5400000">
              <a:off x="-332767" y="3805333"/>
              <a:ext cx="1771559" cy="13825"/>
            </a:xfrm>
            <a:custGeom>
              <a:avLst/>
              <a:gdLst/>
              <a:ahLst/>
              <a:cxnLst/>
              <a:rect l="l" t="t" r="r" b="b"/>
              <a:pathLst>
                <a:path w="101522" h="553" extrusionOk="0">
                  <a:moveTo>
                    <a:pt x="1" y="0"/>
                  </a:moveTo>
                  <a:lnTo>
                    <a:pt x="1" y="553"/>
                  </a:lnTo>
                  <a:lnTo>
                    <a:pt x="101521" y="553"/>
                  </a:lnTo>
                  <a:lnTo>
                    <a:pt x="10152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57" name="Google Shape;19257;p19"/>
            <p:cNvSpPr/>
            <p:nvPr/>
          </p:nvSpPr>
          <p:spPr>
            <a:xfrm rot="-5400000">
              <a:off x="542650" y="4560500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4039" y="1"/>
                  </a:moveTo>
                  <a:lnTo>
                    <a:pt x="3124" y="743"/>
                  </a:lnTo>
                  <a:lnTo>
                    <a:pt x="1916" y="777"/>
                  </a:lnTo>
                  <a:cubicBezTo>
                    <a:pt x="1157" y="795"/>
                    <a:pt x="484" y="1312"/>
                    <a:pt x="294" y="2072"/>
                  </a:cubicBezTo>
                  <a:lnTo>
                    <a:pt x="0" y="3435"/>
                  </a:lnTo>
                  <a:lnTo>
                    <a:pt x="0" y="3435"/>
                  </a:lnTo>
                  <a:lnTo>
                    <a:pt x="1468" y="3401"/>
                  </a:lnTo>
                  <a:cubicBezTo>
                    <a:pt x="2244" y="3384"/>
                    <a:pt x="2917" y="2848"/>
                    <a:pt x="3090" y="2106"/>
                  </a:cubicBezTo>
                  <a:lnTo>
                    <a:pt x="3332" y="984"/>
                  </a:lnTo>
                  <a:lnTo>
                    <a:pt x="4264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58" name="Google Shape;19258;p19"/>
            <p:cNvSpPr/>
            <p:nvPr/>
          </p:nvSpPr>
          <p:spPr>
            <a:xfrm rot="-5400000">
              <a:off x="542638" y="4405163"/>
              <a:ext cx="106625" cy="85900"/>
            </a:xfrm>
            <a:custGeom>
              <a:avLst/>
              <a:gdLst/>
              <a:ahLst/>
              <a:cxnLst/>
              <a:rect l="l" t="t" r="r" b="b"/>
              <a:pathLst>
                <a:path w="4265" h="3436" extrusionOk="0">
                  <a:moveTo>
                    <a:pt x="4040" y="1"/>
                  </a:moveTo>
                  <a:lnTo>
                    <a:pt x="3108" y="743"/>
                  </a:lnTo>
                  <a:lnTo>
                    <a:pt x="1917" y="777"/>
                  </a:lnTo>
                  <a:cubicBezTo>
                    <a:pt x="1140" y="795"/>
                    <a:pt x="484" y="1312"/>
                    <a:pt x="294" y="2072"/>
                  </a:cubicBezTo>
                  <a:lnTo>
                    <a:pt x="1" y="3435"/>
                  </a:lnTo>
                  <a:lnTo>
                    <a:pt x="1" y="3435"/>
                  </a:lnTo>
                  <a:lnTo>
                    <a:pt x="1468" y="3401"/>
                  </a:lnTo>
                  <a:cubicBezTo>
                    <a:pt x="2245" y="3384"/>
                    <a:pt x="2901" y="2848"/>
                    <a:pt x="3090" y="2106"/>
                  </a:cubicBezTo>
                  <a:lnTo>
                    <a:pt x="3332" y="984"/>
                  </a:lnTo>
                  <a:lnTo>
                    <a:pt x="4264" y="242"/>
                  </a:lnTo>
                  <a:lnTo>
                    <a:pt x="404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59" name="Google Shape;19259;p19"/>
            <p:cNvSpPr/>
            <p:nvPr/>
          </p:nvSpPr>
          <p:spPr>
            <a:xfrm rot="-5400000">
              <a:off x="542863" y="4250038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39" y="795"/>
                    <a:pt x="466" y="1312"/>
                    <a:pt x="294" y="2072"/>
                  </a:cubicBezTo>
                  <a:lnTo>
                    <a:pt x="0" y="3435"/>
                  </a:lnTo>
                  <a:lnTo>
                    <a:pt x="0" y="3435"/>
                  </a:lnTo>
                  <a:lnTo>
                    <a:pt x="1467" y="3401"/>
                  </a:lnTo>
                  <a:cubicBezTo>
                    <a:pt x="2244" y="3384"/>
                    <a:pt x="2900" y="2848"/>
                    <a:pt x="3090" y="2106"/>
                  </a:cubicBezTo>
                  <a:lnTo>
                    <a:pt x="3331" y="984"/>
                  </a:lnTo>
                  <a:lnTo>
                    <a:pt x="4246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60" name="Google Shape;19260;p19"/>
            <p:cNvSpPr/>
            <p:nvPr/>
          </p:nvSpPr>
          <p:spPr>
            <a:xfrm rot="-5400000">
              <a:off x="542863" y="4094713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22" y="1"/>
                  </a:moveTo>
                  <a:lnTo>
                    <a:pt x="3108" y="743"/>
                  </a:lnTo>
                  <a:lnTo>
                    <a:pt x="1899" y="777"/>
                  </a:lnTo>
                  <a:cubicBezTo>
                    <a:pt x="1140" y="795"/>
                    <a:pt x="467" y="1312"/>
                    <a:pt x="294" y="2072"/>
                  </a:cubicBezTo>
                  <a:lnTo>
                    <a:pt x="1" y="3435"/>
                  </a:lnTo>
                  <a:lnTo>
                    <a:pt x="1468" y="3401"/>
                  </a:lnTo>
                  <a:cubicBezTo>
                    <a:pt x="2227" y="3384"/>
                    <a:pt x="2900" y="2848"/>
                    <a:pt x="3090" y="2106"/>
                  </a:cubicBezTo>
                  <a:lnTo>
                    <a:pt x="3315" y="984"/>
                  </a:lnTo>
                  <a:lnTo>
                    <a:pt x="4247" y="242"/>
                  </a:lnTo>
                  <a:lnTo>
                    <a:pt x="402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61" name="Google Shape;19261;p19"/>
            <p:cNvSpPr/>
            <p:nvPr/>
          </p:nvSpPr>
          <p:spPr>
            <a:xfrm rot="-5400000">
              <a:off x="542863" y="3939813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40" y="1"/>
                  </a:moveTo>
                  <a:lnTo>
                    <a:pt x="3108" y="743"/>
                  </a:lnTo>
                  <a:lnTo>
                    <a:pt x="1917" y="777"/>
                  </a:lnTo>
                  <a:cubicBezTo>
                    <a:pt x="1140" y="795"/>
                    <a:pt x="484" y="1312"/>
                    <a:pt x="294" y="2072"/>
                  </a:cubicBezTo>
                  <a:lnTo>
                    <a:pt x="1" y="3435"/>
                  </a:lnTo>
                  <a:lnTo>
                    <a:pt x="1" y="3435"/>
                  </a:lnTo>
                  <a:lnTo>
                    <a:pt x="1468" y="3401"/>
                  </a:lnTo>
                  <a:cubicBezTo>
                    <a:pt x="2245" y="3384"/>
                    <a:pt x="2901" y="2848"/>
                    <a:pt x="3090" y="2106"/>
                  </a:cubicBezTo>
                  <a:lnTo>
                    <a:pt x="3332" y="984"/>
                  </a:lnTo>
                  <a:lnTo>
                    <a:pt x="4247" y="242"/>
                  </a:lnTo>
                  <a:lnTo>
                    <a:pt x="404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62" name="Google Shape;19262;p19"/>
            <p:cNvSpPr/>
            <p:nvPr/>
          </p:nvSpPr>
          <p:spPr>
            <a:xfrm rot="-5400000">
              <a:off x="542863" y="3784463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40" y="795"/>
                    <a:pt x="466" y="1312"/>
                    <a:pt x="294" y="2072"/>
                  </a:cubicBezTo>
                  <a:lnTo>
                    <a:pt x="0" y="3435"/>
                  </a:lnTo>
                  <a:lnTo>
                    <a:pt x="1468" y="3401"/>
                  </a:lnTo>
                  <a:cubicBezTo>
                    <a:pt x="2227" y="3384"/>
                    <a:pt x="2900" y="2848"/>
                    <a:pt x="3090" y="2106"/>
                  </a:cubicBezTo>
                  <a:lnTo>
                    <a:pt x="3314" y="984"/>
                  </a:lnTo>
                  <a:lnTo>
                    <a:pt x="4246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63" name="Google Shape;19263;p19"/>
            <p:cNvSpPr/>
            <p:nvPr/>
          </p:nvSpPr>
          <p:spPr>
            <a:xfrm rot="-5400000">
              <a:off x="542863" y="3629138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22" y="1"/>
                  </a:moveTo>
                  <a:lnTo>
                    <a:pt x="3108" y="743"/>
                  </a:lnTo>
                  <a:lnTo>
                    <a:pt x="1899" y="777"/>
                  </a:lnTo>
                  <a:cubicBezTo>
                    <a:pt x="1140" y="795"/>
                    <a:pt x="467" y="1312"/>
                    <a:pt x="277" y="2072"/>
                  </a:cubicBezTo>
                  <a:lnTo>
                    <a:pt x="1" y="3435"/>
                  </a:lnTo>
                  <a:lnTo>
                    <a:pt x="1451" y="3401"/>
                  </a:lnTo>
                  <a:cubicBezTo>
                    <a:pt x="2227" y="3384"/>
                    <a:pt x="2900" y="2848"/>
                    <a:pt x="3073" y="2106"/>
                  </a:cubicBezTo>
                  <a:lnTo>
                    <a:pt x="3315" y="984"/>
                  </a:lnTo>
                  <a:lnTo>
                    <a:pt x="4247" y="242"/>
                  </a:lnTo>
                  <a:lnTo>
                    <a:pt x="402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64" name="Google Shape;19264;p19"/>
            <p:cNvSpPr/>
            <p:nvPr/>
          </p:nvSpPr>
          <p:spPr>
            <a:xfrm rot="-5400000">
              <a:off x="542650" y="3474000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39" y="795"/>
                    <a:pt x="483" y="1312"/>
                    <a:pt x="293" y="2072"/>
                  </a:cubicBezTo>
                  <a:lnTo>
                    <a:pt x="0" y="3435"/>
                  </a:lnTo>
                  <a:lnTo>
                    <a:pt x="0" y="3435"/>
                  </a:lnTo>
                  <a:lnTo>
                    <a:pt x="1467" y="3401"/>
                  </a:lnTo>
                  <a:cubicBezTo>
                    <a:pt x="2244" y="3384"/>
                    <a:pt x="2900" y="2848"/>
                    <a:pt x="3090" y="2106"/>
                  </a:cubicBezTo>
                  <a:lnTo>
                    <a:pt x="3331" y="984"/>
                  </a:lnTo>
                  <a:lnTo>
                    <a:pt x="4263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65" name="Google Shape;19265;p19"/>
            <p:cNvSpPr/>
            <p:nvPr/>
          </p:nvSpPr>
          <p:spPr>
            <a:xfrm rot="-5400000">
              <a:off x="542863" y="3318888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40" y="795"/>
                    <a:pt x="467" y="1312"/>
                    <a:pt x="294" y="2072"/>
                  </a:cubicBezTo>
                  <a:lnTo>
                    <a:pt x="1" y="3435"/>
                  </a:lnTo>
                  <a:lnTo>
                    <a:pt x="1468" y="3401"/>
                  </a:lnTo>
                  <a:cubicBezTo>
                    <a:pt x="2227" y="3384"/>
                    <a:pt x="2900" y="2848"/>
                    <a:pt x="3090" y="2106"/>
                  </a:cubicBezTo>
                  <a:lnTo>
                    <a:pt x="3332" y="984"/>
                  </a:lnTo>
                  <a:lnTo>
                    <a:pt x="4246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66" name="Google Shape;19266;p19"/>
            <p:cNvSpPr/>
            <p:nvPr/>
          </p:nvSpPr>
          <p:spPr>
            <a:xfrm rot="-5400000">
              <a:off x="542650" y="3163775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4039" y="1"/>
                  </a:moveTo>
                  <a:lnTo>
                    <a:pt x="3125" y="743"/>
                  </a:lnTo>
                  <a:lnTo>
                    <a:pt x="1917" y="777"/>
                  </a:lnTo>
                  <a:cubicBezTo>
                    <a:pt x="1157" y="795"/>
                    <a:pt x="484" y="1312"/>
                    <a:pt x="294" y="2072"/>
                  </a:cubicBezTo>
                  <a:lnTo>
                    <a:pt x="1" y="3435"/>
                  </a:lnTo>
                  <a:lnTo>
                    <a:pt x="1468" y="3401"/>
                  </a:lnTo>
                  <a:cubicBezTo>
                    <a:pt x="2244" y="3384"/>
                    <a:pt x="2918" y="2848"/>
                    <a:pt x="3090" y="2106"/>
                  </a:cubicBezTo>
                  <a:lnTo>
                    <a:pt x="3332" y="984"/>
                  </a:lnTo>
                  <a:lnTo>
                    <a:pt x="4264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67" name="Google Shape;19267;p19"/>
            <p:cNvSpPr/>
            <p:nvPr/>
          </p:nvSpPr>
          <p:spPr>
            <a:xfrm rot="-5400000">
              <a:off x="542863" y="3008638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39" y="795"/>
                    <a:pt x="483" y="1312"/>
                    <a:pt x="294" y="2072"/>
                  </a:cubicBezTo>
                  <a:lnTo>
                    <a:pt x="0" y="3435"/>
                  </a:lnTo>
                  <a:lnTo>
                    <a:pt x="1467" y="3401"/>
                  </a:lnTo>
                  <a:cubicBezTo>
                    <a:pt x="2244" y="3384"/>
                    <a:pt x="2900" y="2848"/>
                    <a:pt x="3090" y="2106"/>
                  </a:cubicBezTo>
                  <a:lnTo>
                    <a:pt x="3331" y="984"/>
                  </a:lnTo>
                  <a:lnTo>
                    <a:pt x="4246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9268" name="Google Shape;19268;p19"/>
          <p:cNvGrpSpPr/>
          <p:nvPr/>
        </p:nvGrpSpPr>
        <p:grpSpPr>
          <a:xfrm>
            <a:off x="11340134" y="593934"/>
            <a:ext cx="123733" cy="5670100"/>
            <a:chOff x="426075" y="445025"/>
            <a:chExt cx="92800" cy="4252575"/>
          </a:xfrm>
        </p:grpSpPr>
        <p:grpSp>
          <p:nvGrpSpPr>
            <p:cNvPr id="19269" name="Google Shape;19269;p19"/>
            <p:cNvGrpSpPr/>
            <p:nvPr/>
          </p:nvGrpSpPr>
          <p:grpSpPr>
            <a:xfrm>
              <a:off x="426075" y="445025"/>
              <a:ext cx="92800" cy="2538050"/>
              <a:chOff x="4777625" y="932350"/>
              <a:chExt cx="92800" cy="2538050"/>
            </a:xfrm>
          </p:grpSpPr>
          <p:sp>
            <p:nvSpPr>
              <p:cNvPr id="19270" name="Google Shape;19270;p19"/>
              <p:cNvSpPr/>
              <p:nvPr/>
            </p:nvSpPr>
            <p:spPr>
              <a:xfrm rot="-5400000">
                <a:off x="3594488" y="2194463"/>
                <a:ext cx="2538050" cy="13825"/>
              </a:xfrm>
              <a:custGeom>
                <a:avLst/>
                <a:gdLst/>
                <a:ahLst/>
                <a:cxnLst/>
                <a:rect l="l" t="t" r="r" b="b"/>
                <a:pathLst>
                  <a:path w="101522" h="553" extrusionOk="0">
                    <a:moveTo>
                      <a:pt x="1" y="0"/>
                    </a:moveTo>
                    <a:lnTo>
                      <a:pt x="1" y="553"/>
                    </a:lnTo>
                    <a:lnTo>
                      <a:pt x="101521" y="553"/>
                    </a:lnTo>
                    <a:lnTo>
                      <a:pt x="1015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71" name="Google Shape;19271;p19"/>
              <p:cNvSpPr/>
              <p:nvPr/>
            </p:nvSpPr>
            <p:spPr>
              <a:xfrm rot="-5400000">
                <a:off x="4767488" y="3302313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1" y="1"/>
                    </a:moveTo>
                    <a:lnTo>
                      <a:pt x="294" y="1364"/>
                    </a:lnTo>
                    <a:cubicBezTo>
                      <a:pt x="467" y="2124"/>
                      <a:pt x="1140" y="2642"/>
                      <a:pt x="1899" y="2659"/>
                    </a:cubicBezTo>
                    <a:lnTo>
                      <a:pt x="3108" y="2693"/>
                    </a:lnTo>
                    <a:lnTo>
                      <a:pt x="4022" y="3436"/>
                    </a:lnTo>
                    <a:lnTo>
                      <a:pt x="4247" y="3194"/>
                    </a:lnTo>
                    <a:lnTo>
                      <a:pt x="3315" y="2452"/>
                    </a:lnTo>
                    <a:lnTo>
                      <a:pt x="3090" y="1347"/>
                    </a:lnTo>
                    <a:cubicBezTo>
                      <a:pt x="2900" y="588"/>
                      <a:pt x="2245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72" name="Google Shape;19272;p19"/>
              <p:cNvSpPr/>
              <p:nvPr/>
            </p:nvSpPr>
            <p:spPr>
              <a:xfrm rot="-5400000">
                <a:off x="4767275" y="3147175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0" y="1"/>
                    </a:moveTo>
                    <a:lnTo>
                      <a:pt x="293" y="1364"/>
                    </a:lnTo>
                    <a:cubicBezTo>
                      <a:pt x="483" y="2124"/>
                      <a:pt x="1139" y="2642"/>
                      <a:pt x="1916" y="2659"/>
                    </a:cubicBezTo>
                    <a:lnTo>
                      <a:pt x="3124" y="2693"/>
                    </a:lnTo>
                    <a:lnTo>
                      <a:pt x="4039" y="3436"/>
                    </a:lnTo>
                    <a:lnTo>
                      <a:pt x="4263" y="3194"/>
                    </a:lnTo>
                    <a:lnTo>
                      <a:pt x="3331" y="2452"/>
                    </a:lnTo>
                    <a:lnTo>
                      <a:pt x="3090" y="1347"/>
                    </a:lnTo>
                    <a:cubicBezTo>
                      <a:pt x="2917" y="588"/>
                      <a:pt x="2244" y="53"/>
                      <a:pt x="1467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73" name="Google Shape;19273;p19"/>
              <p:cNvSpPr/>
              <p:nvPr/>
            </p:nvSpPr>
            <p:spPr>
              <a:xfrm rot="-5400000">
                <a:off x="4767488" y="2992063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1" y="1"/>
                    </a:moveTo>
                    <a:lnTo>
                      <a:pt x="294" y="1364"/>
                    </a:lnTo>
                    <a:cubicBezTo>
                      <a:pt x="484" y="2124"/>
                      <a:pt x="1140" y="2642"/>
                      <a:pt x="1916" y="2659"/>
                    </a:cubicBezTo>
                    <a:lnTo>
                      <a:pt x="3107" y="2693"/>
                    </a:lnTo>
                    <a:lnTo>
                      <a:pt x="4039" y="3436"/>
                    </a:lnTo>
                    <a:lnTo>
                      <a:pt x="4246" y="3194"/>
                    </a:lnTo>
                    <a:lnTo>
                      <a:pt x="3332" y="2452"/>
                    </a:lnTo>
                    <a:lnTo>
                      <a:pt x="3090" y="1347"/>
                    </a:lnTo>
                    <a:cubicBezTo>
                      <a:pt x="2900" y="588"/>
                      <a:pt x="2244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74" name="Google Shape;19274;p19"/>
              <p:cNvSpPr/>
              <p:nvPr/>
            </p:nvSpPr>
            <p:spPr>
              <a:xfrm rot="-5400000">
                <a:off x="4767488" y="2836738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1" y="1"/>
                    </a:moveTo>
                    <a:lnTo>
                      <a:pt x="294" y="1364"/>
                    </a:lnTo>
                    <a:cubicBezTo>
                      <a:pt x="467" y="2124"/>
                      <a:pt x="1140" y="2642"/>
                      <a:pt x="1917" y="2659"/>
                    </a:cubicBezTo>
                    <a:lnTo>
                      <a:pt x="3108" y="2693"/>
                    </a:lnTo>
                    <a:lnTo>
                      <a:pt x="4040" y="3436"/>
                    </a:lnTo>
                    <a:lnTo>
                      <a:pt x="4247" y="3194"/>
                    </a:lnTo>
                    <a:lnTo>
                      <a:pt x="3315" y="2452"/>
                    </a:lnTo>
                    <a:lnTo>
                      <a:pt x="3090" y="1347"/>
                    </a:lnTo>
                    <a:cubicBezTo>
                      <a:pt x="2901" y="588"/>
                      <a:pt x="2227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75" name="Google Shape;19275;p19"/>
              <p:cNvSpPr/>
              <p:nvPr/>
            </p:nvSpPr>
            <p:spPr>
              <a:xfrm rot="-5400000">
                <a:off x="4767275" y="2681600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0" y="1"/>
                    </a:moveTo>
                    <a:lnTo>
                      <a:pt x="294" y="1364"/>
                    </a:lnTo>
                    <a:cubicBezTo>
                      <a:pt x="483" y="2124"/>
                      <a:pt x="1139" y="2642"/>
                      <a:pt x="1916" y="2659"/>
                    </a:cubicBezTo>
                    <a:lnTo>
                      <a:pt x="3124" y="2693"/>
                    </a:lnTo>
                    <a:lnTo>
                      <a:pt x="4039" y="3436"/>
                    </a:lnTo>
                    <a:lnTo>
                      <a:pt x="4263" y="3194"/>
                    </a:lnTo>
                    <a:lnTo>
                      <a:pt x="3331" y="2452"/>
                    </a:lnTo>
                    <a:lnTo>
                      <a:pt x="3090" y="1347"/>
                    </a:lnTo>
                    <a:cubicBezTo>
                      <a:pt x="2900" y="588"/>
                      <a:pt x="2244" y="53"/>
                      <a:pt x="1467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76" name="Google Shape;19276;p19"/>
              <p:cNvSpPr/>
              <p:nvPr/>
            </p:nvSpPr>
            <p:spPr>
              <a:xfrm rot="-5400000">
                <a:off x="4767488" y="2526488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1" y="1"/>
                    </a:moveTo>
                    <a:lnTo>
                      <a:pt x="294" y="1364"/>
                    </a:lnTo>
                    <a:cubicBezTo>
                      <a:pt x="467" y="2124"/>
                      <a:pt x="1140" y="2642"/>
                      <a:pt x="1916" y="2659"/>
                    </a:cubicBezTo>
                    <a:lnTo>
                      <a:pt x="3107" y="2693"/>
                    </a:lnTo>
                    <a:lnTo>
                      <a:pt x="4039" y="3436"/>
                    </a:lnTo>
                    <a:lnTo>
                      <a:pt x="4246" y="3194"/>
                    </a:lnTo>
                    <a:lnTo>
                      <a:pt x="3332" y="2452"/>
                    </a:lnTo>
                    <a:lnTo>
                      <a:pt x="3090" y="1347"/>
                    </a:lnTo>
                    <a:cubicBezTo>
                      <a:pt x="2900" y="588"/>
                      <a:pt x="2244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77" name="Google Shape;19277;p19"/>
              <p:cNvSpPr/>
              <p:nvPr/>
            </p:nvSpPr>
            <p:spPr>
              <a:xfrm rot="-5400000">
                <a:off x="4767500" y="2371150"/>
                <a:ext cx="10615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6" h="3436" extrusionOk="0">
                    <a:moveTo>
                      <a:pt x="0" y="1"/>
                    </a:moveTo>
                    <a:lnTo>
                      <a:pt x="293" y="1364"/>
                    </a:lnTo>
                    <a:cubicBezTo>
                      <a:pt x="466" y="2124"/>
                      <a:pt x="1139" y="2642"/>
                      <a:pt x="1899" y="2659"/>
                    </a:cubicBezTo>
                    <a:lnTo>
                      <a:pt x="3107" y="2693"/>
                    </a:lnTo>
                    <a:lnTo>
                      <a:pt x="4022" y="3436"/>
                    </a:lnTo>
                    <a:lnTo>
                      <a:pt x="4246" y="3194"/>
                    </a:lnTo>
                    <a:lnTo>
                      <a:pt x="3314" y="2452"/>
                    </a:lnTo>
                    <a:lnTo>
                      <a:pt x="3072" y="1347"/>
                    </a:lnTo>
                    <a:cubicBezTo>
                      <a:pt x="2900" y="588"/>
                      <a:pt x="2227" y="53"/>
                      <a:pt x="1467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78" name="Google Shape;19278;p19"/>
              <p:cNvSpPr/>
              <p:nvPr/>
            </p:nvSpPr>
            <p:spPr>
              <a:xfrm rot="-5400000">
                <a:off x="4767275" y="2216025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0" y="1"/>
                    </a:moveTo>
                    <a:lnTo>
                      <a:pt x="294" y="1364"/>
                    </a:lnTo>
                    <a:cubicBezTo>
                      <a:pt x="484" y="2124"/>
                      <a:pt x="1139" y="2642"/>
                      <a:pt x="1916" y="2659"/>
                    </a:cubicBezTo>
                    <a:lnTo>
                      <a:pt x="3124" y="2693"/>
                    </a:lnTo>
                    <a:lnTo>
                      <a:pt x="4039" y="3436"/>
                    </a:lnTo>
                    <a:lnTo>
                      <a:pt x="4263" y="3194"/>
                    </a:lnTo>
                    <a:lnTo>
                      <a:pt x="3331" y="2452"/>
                    </a:lnTo>
                    <a:lnTo>
                      <a:pt x="3090" y="1347"/>
                    </a:lnTo>
                    <a:cubicBezTo>
                      <a:pt x="2900" y="588"/>
                      <a:pt x="2244" y="53"/>
                      <a:pt x="1467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79" name="Google Shape;19279;p19"/>
              <p:cNvSpPr/>
              <p:nvPr/>
            </p:nvSpPr>
            <p:spPr>
              <a:xfrm rot="-5400000">
                <a:off x="4767488" y="2060913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1" y="1"/>
                    </a:moveTo>
                    <a:lnTo>
                      <a:pt x="294" y="1364"/>
                    </a:lnTo>
                    <a:cubicBezTo>
                      <a:pt x="467" y="2124"/>
                      <a:pt x="1140" y="2642"/>
                      <a:pt x="1916" y="2659"/>
                    </a:cubicBezTo>
                    <a:lnTo>
                      <a:pt x="3107" y="2693"/>
                    </a:lnTo>
                    <a:lnTo>
                      <a:pt x="4039" y="3436"/>
                    </a:lnTo>
                    <a:lnTo>
                      <a:pt x="4247" y="3194"/>
                    </a:lnTo>
                    <a:lnTo>
                      <a:pt x="3332" y="2452"/>
                    </a:lnTo>
                    <a:lnTo>
                      <a:pt x="3090" y="1347"/>
                    </a:lnTo>
                    <a:cubicBezTo>
                      <a:pt x="2900" y="588"/>
                      <a:pt x="2244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80" name="Google Shape;19280;p19"/>
              <p:cNvSpPr/>
              <p:nvPr/>
            </p:nvSpPr>
            <p:spPr>
              <a:xfrm rot="-5400000">
                <a:off x="4767275" y="1905800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1" y="1"/>
                    </a:moveTo>
                    <a:lnTo>
                      <a:pt x="294" y="1364"/>
                    </a:lnTo>
                    <a:cubicBezTo>
                      <a:pt x="484" y="2124"/>
                      <a:pt x="1157" y="2642"/>
                      <a:pt x="1917" y="2659"/>
                    </a:cubicBezTo>
                    <a:lnTo>
                      <a:pt x="3125" y="2693"/>
                    </a:lnTo>
                    <a:lnTo>
                      <a:pt x="4040" y="3436"/>
                    </a:lnTo>
                    <a:lnTo>
                      <a:pt x="4264" y="3194"/>
                    </a:lnTo>
                    <a:lnTo>
                      <a:pt x="3332" y="2452"/>
                    </a:lnTo>
                    <a:lnTo>
                      <a:pt x="3090" y="1347"/>
                    </a:lnTo>
                    <a:cubicBezTo>
                      <a:pt x="2900" y="588"/>
                      <a:pt x="2245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81" name="Google Shape;19281;p19"/>
              <p:cNvSpPr/>
              <p:nvPr/>
            </p:nvSpPr>
            <p:spPr>
              <a:xfrm rot="-5400000">
                <a:off x="4767275" y="1750450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0" y="1"/>
                    </a:moveTo>
                    <a:lnTo>
                      <a:pt x="294" y="1364"/>
                    </a:lnTo>
                    <a:cubicBezTo>
                      <a:pt x="484" y="2124"/>
                      <a:pt x="1139" y="2642"/>
                      <a:pt x="1916" y="2659"/>
                    </a:cubicBezTo>
                    <a:lnTo>
                      <a:pt x="3107" y="2693"/>
                    </a:lnTo>
                    <a:lnTo>
                      <a:pt x="4039" y="3436"/>
                    </a:lnTo>
                    <a:lnTo>
                      <a:pt x="4263" y="3194"/>
                    </a:lnTo>
                    <a:lnTo>
                      <a:pt x="3331" y="2452"/>
                    </a:lnTo>
                    <a:lnTo>
                      <a:pt x="3090" y="1347"/>
                    </a:lnTo>
                    <a:cubicBezTo>
                      <a:pt x="2900" y="588"/>
                      <a:pt x="2244" y="53"/>
                      <a:pt x="1467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82" name="Google Shape;19282;p19"/>
              <p:cNvSpPr/>
              <p:nvPr/>
            </p:nvSpPr>
            <p:spPr>
              <a:xfrm rot="-5400000">
                <a:off x="4767488" y="1595338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1" y="1"/>
                    </a:moveTo>
                    <a:lnTo>
                      <a:pt x="294" y="1364"/>
                    </a:lnTo>
                    <a:cubicBezTo>
                      <a:pt x="467" y="2124"/>
                      <a:pt x="1140" y="2642"/>
                      <a:pt x="1917" y="2659"/>
                    </a:cubicBezTo>
                    <a:lnTo>
                      <a:pt x="3107" y="2693"/>
                    </a:lnTo>
                    <a:lnTo>
                      <a:pt x="4040" y="3436"/>
                    </a:lnTo>
                    <a:lnTo>
                      <a:pt x="4247" y="3194"/>
                    </a:lnTo>
                    <a:lnTo>
                      <a:pt x="3332" y="2452"/>
                    </a:lnTo>
                    <a:lnTo>
                      <a:pt x="3090" y="1347"/>
                    </a:lnTo>
                    <a:cubicBezTo>
                      <a:pt x="2900" y="588"/>
                      <a:pt x="2227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83" name="Google Shape;19283;p19"/>
              <p:cNvSpPr/>
              <p:nvPr/>
            </p:nvSpPr>
            <p:spPr>
              <a:xfrm rot="-5400000">
                <a:off x="4767263" y="1440213"/>
                <a:ext cx="10662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3436" extrusionOk="0">
                    <a:moveTo>
                      <a:pt x="1" y="1"/>
                    </a:moveTo>
                    <a:lnTo>
                      <a:pt x="312" y="1364"/>
                    </a:lnTo>
                    <a:cubicBezTo>
                      <a:pt x="484" y="2124"/>
                      <a:pt x="1157" y="2642"/>
                      <a:pt x="1917" y="2659"/>
                    </a:cubicBezTo>
                    <a:lnTo>
                      <a:pt x="3125" y="2693"/>
                    </a:lnTo>
                    <a:lnTo>
                      <a:pt x="4040" y="3436"/>
                    </a:lnTo>
                    <a:lnTo>
                      <a:pt x="4264" y="3194"/>
                    </a:lnTo>
                    <a:lnTo>
                      <a:pt x="3332" y="2452"/>
                    </a:lnTo>
                    <a:lnTo>
                      <a:pt x="3090" y="1347"/>
                    </a:lnTo>
                    <a:cubicBezTo>
                      <a:pt x="2918" y="588"/>
                      <a:pt x="2245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84" name="Google Shape;19284;p19"/>
              <p:cNvSpPr/>
              <p:nvPr/>
            </p:nvSpPr>
            <p:spPr>
              <a:xfrm rot="-5400000">
                <a:off x="4767275" y="1284875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0" y="1"/>
                    </a:moveTo>
                    <a:lnTo>
                      <a:pt x="294" y="1364"/>
                    </a:lnTo>
                    <a:cubicBezTo>
                      <a:pt x="484" y="2124"/>
                      <a:pt x="1140" y="2642"/>
                      <a:pt x="1916" y="2659"/>
                    </a:cubicBezTo>
                    <a:lnTo>
                      <a:pt x="3107" y="2693"/>
                    </a:lnTo>
                    <a:lnTo>
                      <a:pt x="4039" y="3436"/>
                    </a:lnTo>
                    <a:lnTo>
                      <a:pt x="4264" y="3194"/>
                    </a:lnTo>
                    <a:lnTo>
                      <a:pt x="3332" y="2452"/>
                    </a:lnTo>
                    <a:lnTo>
                      <a:pt x="3090" y="1347"/>
                    </a:lnTo>
                    <a:cubicBezTo>
                      <a:pt x="2900" y="588"/>
                      <a:pt x="2244" y="53"/>
                      <a:pt x="1467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85" name="Google Shape;19285;p19"/>
              <p:cNvSpPr/>
              <p:nvPr/>
            </p:nvSpPr>
            <p:spPr>
              <a:xfrm rot="-5400000">
                <a:off x="4767488" y="1129763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1" y="1"/>
                    </a:moveTo>
                    <a:lnTo>
                      <a:pt x="294" y="1364"/>
                    </a:lnTo>
                    <a:cubicBezTo>
                      <a:pt x="467" y="2124"/>
                      <a:pt x="1140" y="2642"/>
                      <a:pt x="1917" y="2659"/>
                    </a:cubicBezTo>
                    <a:lnTo>
                      <a:pt x="3108" y="2693"/>
                    </a:lnTo>
                    <a:lnTo>
                      <a:pt x="4040" y="3436"/>
                    </a:lnTo>
                    <a:lnTo>
                      <a:pt x="4247" y="3194"/>
                    </a:lnTo>
                    <a:lnTo>
                      <a:pt x="3332" y="2452"/>
                    </a:lnTo>
                    <a:lnTo>
                      <a:pt x="3090" y="1347"/>
                    </a:lnTo>
                    <a:cubicBezTo>
                      <a:pt x="2900" y="588"/>
                      <a:pt x="2227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86" name="Google Shape;19286;p19"/>
              <p:cNvSpPr/>
              <p:nvPr/>
            </p:nvSpPr>
            <p:spPr>
              <a:xfrm rot="-5400000">
                <a:off x="4767500" y="974850"/>
                <a:ext cx="10615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6" h="3436" extrusionOk="0">
                    <a:moveTo>
                      <a:pt x="0" y="1"/>
                    </a:moveTo>
                    <a:lnTo>
                      <a:pt x="293" y="1364"/>
                    </a:lnTo>
                    <a:cubicBezTo>
                      <a:pt x="483" y="2124"/>
                      <a:pt x="1139" y="2642"/>
                      <a:pt x="1916" y="2659"/>
                    </a:cubicBezTo>
                    <a:lnTo>
                      <a:pt x="3107" y="2693"/>
                    </a:lnTo>
                    <a:lnTo>
                      <a:pt x="4039" y="3436"/>
                    </a:lnTo>
                    <a:lnTo>
                      <a:pt x="4246" y="3194"/>
                    </a:lnTo>
                    <a:lnTo>
                      <a:pt x="3331" y="2452"/>
                    </a:lnTo>
                    <a:lnTo>
                      <a:pt x="3090" y="1347"/>
                    </a:lnTo>
                    <a:cubicBezTo>
                      <a:pt x="2900" y="588"/>
                      <a:pt x="2244" y="53"/>
                      <a:pt x="1467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287" name="Google Shape;19287;p19"/>
            <p:cNvSpPr/>
            <p:nvPr/>
          </p:nvSpPr>
          <p:spPr>
            <a:xfrm rot="-5400000">
              <a:off x="-373817" y="3804908"/>
              <a:ext cx="1771559" cy="13825"/>
            </a:xfrm>
            <a:custGeom>
              <a:avLst/>
              <a:gdLst/>
              <a:ahLst/>
              <a:cxnLst/>
              <a:rect l="l" t="t" r="r" b="b"/>
              <a:pathLst>
                <a:path w="101522" h="553" extrusionOk="0">
                  <a:moveTo>
                    <a:pt x="1" y="0"/>
                  </a:moveTo>
                  <a:lnTo>
                    <a:pt x="1" y="553"/>
                  </a:lnTo>
                  <a:lnTo>
                    <a:pt x="101521" y="553"/>
                  </a:lnTo>
                  <a:lnTo>
                    <a:pt x="10152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88" name="Google Shape;19288;p19"/>
            <p:cNvSpPr/>
            <p:nvPr/>
          </p:nvSpPr>
          <p:spPr>
            <a:xfrm rot="-5400000">
              <a:off x="415938" y="4520163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1" y="1"/>
                  </a:moveTo>
                  <a:lnTo>
                    <a:pt x="294" y="1364"/>
                  </a:lnTo>
                  <a:cubicBezTo>
                    <a:pt x="467" y="2124"/>
                    <a:pt x="1140" y="2642"/>
                    <a:pt x="1916" y="2659"/>
                  </a:cubicBezTo>
                  <a:lnTo>
                    <a:pt x="3107" y="2693"/>
                  </a:lnTo>
                  <a:lnTo>
                    <a:pt x="4039" y="3436"/>
                  </a:lnTo>
                  <a:lnTo>
                    <a:pt x="4246" y="3194"/>
                  </a:lnTo>
                  <a:lnTo>
                    <a:pt x="3332" y="2452"/>
                  </a:lnTo>
                  <a:lnTo>
                    <a:pt x="3090" y="1347"/>
                  </a:lnTo>
                  <a:cubicBezTo>
                    <a:pt x="2900" y="588"/>
                    <a:pt x="2244" y="53"/>
                    <a:pt x="1468" y="3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89" name="Google Shape;19289;p19"/>
            <p:cNvSpPr/>
            <p:nvPr/>
          </p:nvSpPr>
          <p:spPr>
            <a:xfrm rot="-5400000">
              <a:off x="415950" y="4364825"/>
              <a:ext cx="106150" cy="85900"/>
            </a:xfrm>
            <a:custGeom>
              <a:avLst/>
              <a:gdLst/>
              <a:ahLst/>
              <a:cxnLst/>
              <a:rect l="l" t="t" r="r" b="b"/>
              <a:pathLst>
                <a:path w="4246" h="3436" extrusionOk="0">
                  <a:moveTo>
                    <a:pt x="0" y="1"/>
                  </a:moveTo>
                  <a:lnTo>
                    <a:pt x="293" y="1364"/>
                  </a:lnTo>
                  <a:cubicBezTo>
                    <a:pt x="466" y="2124"/>
                    <a:pt x="1139" y="2642"/>
                    <a:pt x="1899" y="2659"/>
                  </a:cubicBezTo>
                  <a:lnTo>
                    <a:pt x="3107" y="2693"/>
                  </a:lnTo>
                  <a:lnTo>
                    <a:pt x="4022" y="3436"/>
                  </a:lnTo>
                  <a:lnTo>
                    <a:pt x="4246" y="3194"/>
                  </a:lnTo>
                  <a:lnTo>
                    <a:pt x="3314" y="2452"/>
                  </a:lnTo>
                  <a:lnTo>
                    <a:pt x="3072" y="1347"/>
                  </a:lnTo>
                  <a:cubicBezTo>
                    <a:pt x="2900" y="588"/>
                    <a:pt x="2227" y="53"/>
                    <a:pt x="1467" y="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90" name="Google Shape;19290;p19"/>
            <p:cNvSpPr/>
            <p:nvPr/>
          </p:nvSpPr>
          <p:spPr>
            <a:xfrm rot="-5400000">
              <a:off x="415725" y="4209700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0" y="1"/>
                  </a:moveTo>
                  <a:lnTo>
                    <a:pt x="294" y="1364"/>
                  </a:lnTo>
                  <a:cubicBezTo>
                    <a:pt x="484" y="2124"/>
                    <a:pt x="1139" y="2642"/>
                    <a:pt x="1916" y="2659"/>
                  </a:cubicBezTo>
                  <a:lnTo>
                    <a:pt x="3124" y="2693"/>
                  </a:lnTo>
                  <a:lnTo>
                    <a:pt x="4039" y="3436"/>
                  </a:lnTo>
                  <a:lnTo>
                    <a:pt x="4263" y="3194"/>
                  </a:lnTo>
                  <a:lnTo>
                    <a:pt x="3331" y="2452"/>
                  </a:lnTo>
                  <a:lnTo>
                    <a:pt x="3090" y="1347"/>
                  </a:lnTo>
                  <a:cubicBezTo>
                    <a:pt x="2900" y="588"/>
                    <a:pt x="2244" y="53"/>
                    <a:pt x="1467" y="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91" name="Google Shape;19291;p19"/>
            <p:cNvSpPr/>
            <p:nvPr/>
          </p:nvSpPr>
          <p:spPr>
            <a:xfrm rot="-5400000">
              <a:off x="415938" y="4054588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1" y="1"/>
                  </a:moveTo>
                  <a:lnTo>
                    <a:pt x="294" y="1364"/>
                  </a:lnTo>
                  <a:cubicBezTo>
                    <a:pt x="467" y="2124"/>
                    <a:pt x="1140" y="2642"/>
                    <a:pt x="1916" y="2659"/>
                  </a:cubicBezTo>
                  <a:lnTo>
                    <a:pt x="3107" y="2693"/>
                  </a:lnTo>
                  <a:lnTo>
                    <a:pt x="4039" y="3436"/>
                  </a:lnTo>
                  <a:lnTo>
                    <a:pt x="4247" y="3194"/>
                  </a:lnTo>
                  <a:lnTo>
                    <a:pt x="3332" y="2452"/>
                  </a:lnTo>
                  <a:lnTo>
                    <a:pt x="3090" y="1347"/>
                  </a:lnTo>
                  <a:cubicBezTo>
                    <a:pt x="2900" y="588"/>
                    <a:pt x="2244" y="53"/>
                    <a:pt x="1468" y="3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92" name="Google Shape;19292;p19"/>
            <p:cNvSpPr/>
            <p:nvPr/>
          </p:nvSpPr>
          <p:spPr>
            <a:xfrm rot="-5400000">
              <a:off x="415725" y="3899475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1" y="1"/>
                  </a:moveTo>
                  <a:lnTo>
                    <a:pt x="294" y="1364"/>
                  </a:lnTo>
                  <a:cubicBezTo>
                    <a:pt x="484" y="2124"/>
                    <a:pt x="1157" y="2642"/>
                    <a:pt x="1917" y="2659"/>
                  </a:cubicBezTo>
                  <a:lnTo>
                    <a:pt x="3125" y="2693"/>
                  </a:lnTo>
                  <a:lnTo>
                    <a:pt x="4040" y="3436"/>
                  </a:lnTo>
                  <a:lnTo>
                    <a:pt x="4264" y="3194"/>
                  </a:lnTo>
                  <a:lnTo>
                    <a:pt x="3332" y="2452"/>
                  </a:lnTo>
                  <a:lnTo>
                    <a:pt x="3090" y="1347"/>
                  </a:lnTo>
                  <a:cubicBezTo>
                    <a:pt x="2900" y="588"/>
                    <a:pt x="2245" y="53"/>
                    <a:pt x="1468" y="3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93" name="Google Shape;19293;p19"/>
            <p:cNvSpPr/>
            <p:nvPr/>
          </p:nvSpPr>
          <p:spPr>
            <a:xfrm rot="-5400000">
              <a:off x="415725" y="3744125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0" y="1"/>
                  </a:moveTo>
                  <a:lnTo>
                    <a:pt x="294" y="1364"/>
                  </a:lnTo>
                  <a:cubicBezTo>
                    <a:pt x="484" y="2124"/>
                    <a:pt x="1139" y="2642"/>
                    <a:pt x="1916" y="2659"/>
                  </a:cubicBezTo>
                  <a:lnTo>
                    <a:pt x="3107" y="2693"/>
                  </a:lnTo>
                  <a:lnTo>
                    <a:pt x="4039" y="3436"/>
                  </a:lnTo>
                  <a:lnTo>
                    <a:pt x="4263" y="3194"/>
                  </a:lnTo>
                  <a:lnTo>
                    <a:pt x="3331" y="2452"/>
                  </a:lnTo>
                  <a:lnTo>
                    <a:pt x="3090" y="1347"/>
                  </a:lnTo>
                  <a:cubicBezTo>
                    <a:pt x="2900" y="588"/>
                    <a:pt x="2244" y="53"/>
                    <a:pt x="1467" y="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94" name="Google Shape;19294;p19"/>
            <p:cNvSpPr/>
            <p:nvPr/>
          </p:nvSpPr>
          <p:spPr>
            <a:xfrm rot="-5400000">
              <a:off x="415938" y="3589013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1" y="1"/>
                  </a:moveTo>
                  <a:lnTo>
                    <a:pt x="294" y="1364"/>
                  </a:lnTo>
                  <a:cubicBezTo>
                    <a:pt x="467" y="2124"/>
                    <a:pt x="1140" y="2642"/>
                    <a:pt x="1917" y="2659"/>
                  </a:cubicBezTo>
                  <a:lnTo>
                    <a:pt x="3107" y="2693"/>
                  </a:lnTo>
                  <a:lnTo>
                    <a:pt x="4040" y="3436"/>
                  </a:lnTo>
                  <a:lnTo>
                    <a:pt x="4247" y="3194"/>
                  </a:lnTo>
                  <a:lnTo>
                    <a:pt x="3332" y="2452"/>
                  </a:lnTo>
                  <a:lnTo>
                    <a:pt x="3090" y="1347"/>
                  </a:lnTo>
                  <a:cubicBezTo>
                    <a:pt x="2900" y="588"/>
                    <a:pt x="2227" y="53"/>
                    <a:pt x="1468" y="3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95" name="Google Shape;19295;p19"/>
            <p:cNvSpPr/>
            <p:nvPr/>
          </p:nvSpPr>
          <p:spPr>
            <a:xfrm rot="-5400000">
              <a:off x="415713" y="3433888"/>
              <a:ext cx="106625" cy="85900"/>
            </a:xfrm>
            <a:custGeom>
              <a:avLst/>
              <a:gdLst/>
              <a:ahLst/>
              <a:cxnLst/>
              <a:rect l="l" t="t" r="r" b="b"/>
              <a:pathLst>
                <a:path w="4265" h="3436" extrusionOk="0">
                  <a:moveTo>
                    <a:pt x="1" y="1"/>
                  </a:moveTo>
                  <a:lnTo>
                    <a:pt x="312" y="1364"/>
                  </a:lnTo>
                  <a:cubicBezTo>
                    <a:pt x="484" y="2124"/>
                    <a:pt x="1157" y="2642"/>
                    <a:pt x="1917" y="2659"/>
                  </a:cubicBezTo>
                  <a:lnTo>
                    <a:pt x="3125" y="2693"/>
                  </a:lnTo>
                  <a:lnTo>
                    <a:pt x="4040" y="3436"/>
                  </a:lnTo>
                  <a:lnTo>
                    <a:pt x="4264" y="3194"/>
                  </a:lnTo>
                  <a:lnTo>
                    <a:pt x="3332" y="2452"/>
                  </a:lnTo>
                  <a:lnTo>
                    <a:pt x="3090" y="1347"/>
                  </a:lnTo>
                  <a:cubicBezTo>
                    <a:pt x="2918" y="588"/>
                    <a:pt x="2245" y="53"/>
                    <a:pt x="1468" y="3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96" name="Google Shape;19296;p19"/>
            <p:cNvSpPr/>
            <p:nvPr/>
          </p:nvSpPr>
          <p:spPr>
            <a:xfrm rot="-5400000">
              <a:off x="415725" y="3278550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0" y="1"/>
                  </a:moveTo>
                  <a:lnTo>
                    <a:pt x="294" y="1364"/>
                  </a:lnTo>
                  <a:cubicBezTo>
                    <a:pt x="484" y="2124"/>
                    <a:pt x="1140" y="2642"/>
                    <a:pt x="1916" y="2659"/>
                  </a:cubicBezTo>
                  <a:lnTo>
                    <a:pt x="3107" y="2693"/>
                  </a:lnTo>
                  <a:lnTo>
                    <a:pt x="4039" y="3436"/>
                  </a:lnTo>
                  <a:lnTo>
                    <a:pt x="4264" y="3194"/>
                  </a:lnTo>
                  <a:lnTo>
                    <a:pt x="3332" y="2452"/>
                  </a:lnTo>
                  <a:lnTo>
                    <a:pt x="3090" y="1347"/>
                  </a:lnTo>
                  <a:cubicBezTo>
                    <a:pt x="2900" y="588"/>
                    <a:pt x="2244" y="53"/>
                    <a:pt x="1467" y="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97" name="Google Shape;19297;p19"/>
            <p:cNvSpPr/>
            <p:nvPr/>
          </p:nvSpPr>
          <p:spPr>
            <a:xfrm rot="-5400000">
              <a:off x="415938" y="3123438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1" y="1"/>
                  </a:moveTo>
                  <a:lnTo>
                    <a:pt x="294" y="1364"/>
                  </a:lnTo>
                  <a:cubicBezTo>
                    <a:pt x="467" y="2124"/>
                    <a:pt x="1140" y="2642"/>
                    <a:pt x="1917" y="2659"/>
                  </a:cubicBezTo>
                  <a:lnTo>
                    <a:pt x="3108" y="2693"/>
                  </a:lnTo>
                  <a:lnTo>
                    <a:pt x="4040" y="3436"/>
                  </a:lnTo>
                  <a:lnTo>
                    <a:pt x="4247" y="3194"/>
                  </a:lnTo>
                  <a:lnTo>
                    <a:pt x="3332" y="2452"/>
                  </a:lnTo>
                  <a:lnTo>
                    <a:pt x="3090" y="1347"/>
                  </a:lnTo>
                  <a:cubicBezTo>
                    <a:pt x="2900" y="588"/>
                    <a:pt x="2227" y="53"/>
                    <a:pt x="1468" y="3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98" name="Google Shape;19298;p19"/>
            <p:cNvSpPr/>
            <p:nvPr/>
          </p:nvSpPr>
          <p:spPr>
            <a:xfrm rot="-5400000">
              <a:off x="415950" y="2968525"/>
              <a:ext cx="106150" cy="85900"/>
            </a:xfrm>
            <a:custGeom>
              <a:avLst/>
              <a:gdLst/>
              <a:ahLst/>
              <a:cxnLst/>
              <a:rect l="l" t="t" r="r" b="b"/>
              <a:pathLst>
                <a:path w="4246" h="3436" extrusionOk="0">
                  <a:moveTo>
                    <a:pt x="0" y="1"/>
                  </a:moveTo>
                  <a:lnTo>
                    <a:pt x="293" y="1364"/>
                  </a:lnTo>
                  <a:cubicBezTo>
                    <a:pt x="483" y="2124"/>
                    <a:pt x="1139" y="2642"/>
                    <a:pt x="1916" y="2659"/>
                  </a:cubicBezTo>
                  <a:lnTo>
                    <a:pt x="3107" y="2693"/>
                  </a:lnTo>
                  <a:lnTo>
                    <a:pt x="4039" y="3436"/>
                  </a:lnTo>
                  <a:lnTo>
                    <a:pt x="4246" y="3194"/>
                  </a:lnTo>
                  <a:lnTo>
                    <a:pt x="3331" y="2452"/>
                  </a:lnTo>
                  <a:lnTo>
                    <a:pt x="3090" y="1347"/>
                  </a:lnTo>
                  <a:cubicBezTo>
                    <a:pt x="2900" y="588"/>
                    <a:pt x="2244" y="53"/>
                    <a:pt x="1467" y="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22387153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19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300" name="Google Shape;19300;p20"/>
          <p:cNvPicPr preferRelativeResize="0"/>
          <p:nvPr/>
        </p:nvPicPr>
        <p:blipFill rotWithShape="1">
          <a:blip r:embed="rId2">
            <a:alphaModFix/>
          </a:blip>
          <a:srcRect b="14653"/>
          <a:stretch/>
        </p:blipFill>
        <p:spPr>
          <a:xfrm flipH="1">
            <a:off x="4838" y="-48451"/>
            <a:ext cx="12191996" cy="693533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301" name="Google Shape;19301;p20"/>
          <p:cNvGrpSpPr/>
          <p:nvPr/>
        </p:nvGrpSpPr>
        <p:grpSpPr>
          <a:xfrm>
            <a:off x="176700" y="152534"/>
            <a:ext cx="11838533" cy="6552367"/>
            <a:chOff x="132525" y="114400"/>
            <a:chExt cx="8878900" cy="4914275"/>
          </a:xfrm>
        </p:grpSpPr>
        <p:sp>
          <p:nvSpPr>
            <p:cNvPr id="19302" name="Google Shape;19302;p20"/>
            <p:cNvSpPr/>
            <p:nvPr/>
          </p:nvSpPr>
          <p:spPr>
            <a:xfrm>
              <a:off x="7843500" y="4782200"/>
              <a:ext cx="40150" cy="31075"/>
            </a:xfrm>
            <a:custGeom>
              <a:avLst/>
              <a:gdLst/>
              <a:ahLst/>
              <a:cxnLst/>
              <a:rect l="l" t="t" r="r" b="b"/>
              <a:pathLst>
                <a:path w="1606" h="1243" extrusionOk="0">
                  <a:moveTo>
                    <a:pt x="795" y="0"/>
                  </a:moveTo>
                  <a:cubicBezTo>
                    <a:pt x="1" y="0"/>
                    <a:pt x="1" y="1243"/>
                    <a:pt x="795" y="1243"/>
                  </a:cubicBezTo>
                  <a:cubicBezTo>
                    <a:pt x="1606" y="1243"/>
                    <a:pt x="1606" y="0"/>
                    <a:pt x="7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3" name="Google Shape;19303;p20"/>
            <p:cNvSpPr/>
            <p:nvPr/>
          </p:nvSpPr>
          <p:spPr>
            <a:xfrm>
              <a:off x="8087125" y="4786500"/>
              <a:ext cx="40150" cy="31100"/>
            </a:xfrm>
            <a:custGeom>
              <a:avLst/>
              <a:gdLst/>
              <a:ahLst/>
              <a:cxnLst/>
              <a:rect l="l" t="t" r="r" b="b"/>
              <a:pathLst>
                <a:path w="1606" h="1244" extrusionOk="0">
                  <a:moveTo>
                    <a:pt x="795" y="1"/>
                  </a:moveTo>
                  <a:cubicBezTo>
                    <a:pt x="1" y="1"/>
                    <a:pt x="1" y="1243"/>
                    <a:pt x="795" y="1243"/>
                  </a:cubicBezTo>
                  <a:cubicBezTo>
                    <a:pt x="1606" y="1243"/>
                    <a:pt x="1606" y="1"/>
                    <a:pt x="7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4" name="Google Shape;19304;p20"/>
            <p:cNvSpPr/>
            <p:nvPr/>
          </p:nvSpPr>
          <p:spPr>
            <a:xfrm>
              <a:off x="8281325" y="4788225"/>
              <a:ext cx="51800" cy="52250"/>
            </a:xfrm>
            <a:custGeom>
              <a:avLst/>
              <a:gdLst/>
              <a:ahLst/>
              <a:cxnLst/>
              <a:rect l="l" t="t" r="r" b="b"/>
              <a:pathLst>
                <a:path w="2072" h="2090" extrusionOk="0">
                  <a:moveTo>
                    <a:pt x="1036" y="1"/>
                  </a:moveTo>
                  <a:cubicBezTo>
                    <a:pt x="466" y="1"/>
                    <a:pt x="0" y="467"/>
                    <a:pt x="0" y="1036"/>
                  </a:cubicBezTo>
                  <a:cubicBezTo>
                    <a:pt x="0" y="1623"/>
                    <a:pt x="466" y="2089"/>
                    <a:pt x="1036" y="2089"/>
                  </a:cubicBezTo>
                  <a:cubicBezTo>
                    <a:pt x="1605" y="2089"/>
                    <a:pt x="2071" y="1623"/>
                    <a:pt x="2071" y="1036"/>
                  </a:cubicBezTo>
                  <a:cubicBezTo>
                    <a:pt x="2071" y="467"/>
                    <a:pt x="1605" y="1"/>
                    <a:pt x="10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5" name="Google Shape;19305;p20"/>
            <p:cNvSpPr/>
            <p:nvPr/>
          </p:nvSpPr>
          <p:spPr>
            <a:xfrm>
              <a:off x="8343875" y="4782200"/>
              <a:ext cx="142850" cy="64300"/>
            </a:xfrm>
            <a:custGeom>
              <a:avLst/>
              <a:gdLst/>
              <a:ahLst/>
              <a:cxnLst/>
              <a:rect l="l" t="t" r="r" b="b"/>
              <a:pathLst>
                <a:path w="5714" h="2572" extrusionOk="0">
                  <a:moveTo>
                    <a:pt x="3435" y="0"/>
                  </a:moveTo>
                  <a:cubicBezTo>
                    <a:pt x="1847" y="0"/>
                    <a:pt x="363" y="777"/>
                    <a:pt x="1" y="1277"/>
                  </a:cubicBezTo>
                  <a:cubicBezTo>
                    <a:pt x="363" y="1795"/>
                    <a:pt x="1847" y="2572"/>
                    <a:pt x="3435" y="2572"/>
                  </a:cubicBezTo>
                  <a:cubicBezTo>
                    <a:pt x="5006" y="2572"/>
                    <a:pt x="5714" y="2002"/>
                    <a:pt x="5714" y="1277"/>
                  </a:cubicBezTo>
                  <a:cubicBezTo>
                    <a:pt x="5714" y="570"/>
                    <a:pt x="5006" y="0"/>
                    <a:pt x="34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6" name="Google Shape;19306;p20"/>
            <p:cNvSpPr/>
            <p:nvPr/>
          </p:nvSpPr>
          <p:spPr>
            <a:xfrm>
              <a:off x="8127275" y="4782200"/>
              <a:ext cx="142850" cy="64300"/>
            </a:xfrm>
            <a:custGeom>
              <a:avLst/>
              <a:gdLst/>
              <a:ahLst/>
              <a:cxnLst/>
              <a:rect l="l" t="t" r="r" b="b"/>
              <a:pathLst>
                <a:path w="5714" h="2572" extrusionOk="0">
                  <a:moveTo>
                    <a:pt x="2296" y="0"/>
                  </a:moveTo>
                  <a:cubicBezTo>
                    <a:pt x="725" y="0"/>
                    <a:pt x="0" y="570"/>
                    <a:pt x="0" y="1277"/>
                  </a:cubicBezTo>
                  <a:cubicBezTo>
                    <a:pt x="0" y="2002"/>
                    <a:pt x="708" y="2572"/>
                    <a:pt x="2296" y="2572"/>
                  </a:cubicBezTo>
                  <a:cubicBezTo>
                    <a:pt x="3867" y="2572"/>
                    <a:pt x="5368" y="1795"/>
                    <a:pt x="5713" y="1277"/>
                  </a:cubicBezTo>
                  <a:cubicBezTo>
                    <a:pt x="5368" y="777"/>
                    <a:pt x="3867" y="0"/>
                    <a:pt x="2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7" name="Google Shape;19307;p20"/>
            <p:cNvSpPr/>
            <p:nvPr/>
          </p:nvSpPr>
          <p:spPr>
            <a:xfrm>
              <a:off x="8535625" y="4782200"/>
              <a:ext cx="39725" cy="31075"/>
            </a:xfrm>
            <a:custGeom>
              <a:avLst/>
              <a:gdLst/>
              <a:ahLst/>
              <a:cxnLst/>
              <a:rect l="l" t="t" r="r" b="b"/>
              <a:pathLst>
                <a:path w="1589" h="1243" extrusionOk="0">
                  <a:moveTo>
                    <a:pt x="794" y="0"/>
                  </a:moveTo>
                  <a:cubicBezTo>
                    <a:pt x="0" y="0"/>
                    <a:pt x="0" y="1243"/>
                    <a:pt x="794" y="1243"/>
                  </a:cubicBezTo>
                  <a:cubicBezTo>
                    <a:pt x="1588" y="1243"/>
                    <a:pt x="1588" y="0"/>
                    <a:pt x="7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308" name="Google Shape;19308;p20"/>
            <p:cNvGrpSpPr/>
            <p:nvPr/>
          </p:nvGrpSpPr>
          <p:grpSpPr>
            <a:xfrm>
              <a:off x="132525" y="114400"/>
              <a:ext cx="8878900" cy="4914275"/>
              <a:chOff x="132525" y="114400"/>
              <a:chExt cx="8878900" cy="4914275"/>
            </a:xfrm>
          </p:grpSpPr>
          <p:grpSp>
            <p:nvGrpSpPr>
              <p:cNvPr id="19309" name="Google Shape;19309;p20"/>
              <p:cNvGrpSpPr/>
              <p:nvPr/>
            </p:nvGrpSpPr>
            <p:grpSpPr>
              <a:xfrm rot="10800000">
                <a:off x="300425" y="114400"/>
                <a:ext cx="8711000" cy="4903075"/>
                <a:chOff x="190375" y="125600"/>
                <a:chExt cx="8711000" cy="4903075"/>
              </a:xfrm>
            </p:grpSpPr>
            <p:grpSp>
              <p:nvGrpSpPr>
                <p:cNvPr id="19310" name="Google Shape;19310;p20"/>
                <p:cNvGrpSpPr/>
                <p:nvPr/>
              </p:nvGrpSpPr>
              <p:grpSpPr>
                <a:xfrm>
                  <a:off x="190375" y="125600"/>
                  <a:ext cx="266250" cy="4903075"/>
                  <a:chOff x="250000" y="224300"/>
                  <a:chExt cx="266250" cy="4903075"/>
                </a:xfrm>
              </p:grpSpPr>
              <p:grpSp>
                <p:nvGrpSpPr>
                  <p:cNvPr id="19311" name="Google Shape;19311;p20"/>
                  <p:cNvGrpSpPr/>
                  <p:nvPr/>
                </p:nvGrpSpPr>
                <p:grpSpPr>
                  <a:xfrm rot="10800000">
                    <a:off x="250000" y="224300"/>
                    <a:ext cx="266250" cy="2475975"/>
                    <a:chOff x="701350" y="992275"/>
                    <a:chExt cx="266250" cy="2475975"/>
                  </a:xfrm>
                </p:grpSpPr>
                <p:sp>
                  <p:nvSpPr>
                    <p:cNvPr id="19312" name="Google Shape;19312;p20"/>
                    <p:cNvSpPr/>
                    <p:nvPr/>
                  </p:nvSpPr>
                  <p:spPr>
                    <a:xfrm rot="-5400000">
                      <a:off x="-381513" y="2104962"/>
                      <a:ext cx="2182127" cy="164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6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13" name="Google Shape;19313;p20"/>
                    <p:cNvSpPr/>
                    <p:nvPr/>
                  </p:nvSpPr>
                  <p:spPr>
                    <a:xfrm rot="-5400000">
                      <a:off x="909538" y="32626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84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84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14" name="Google Shape;19314;p20"/>
                    <p:cNvSpPr/>
                    <p:nvPr/>
                  </p:nvSpPr>
                  <p:spPr>
                    <a:xfrm rot="-5400000">
                      <a:off x="795175" y="321687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86"/>
                            <a:pt x="1278" y="5714"/>
                          </a:cubicBezTo>
                          <a:cubicBezTo>
                            <a:pt x="1796" y="5386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2003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15" name="Google Shape;19315;p20"/>
                    <p:cNvSpPr/>
                    <p:nvPr/>
                  </p:nvSpPr>
                  <p:spPr>
                    <a:xfrm rot="-5400000">
                      <a:off x="797200" y="3315550"/>
                      <a:ext cx="116550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2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5" y="1703"/>
                            <a:pt x="1226" y="2825"/>
                          </a:cubicBezTo>
                          <a:cubicBezTo>
                            <a:pt x="2226" y="3824"/>
                            <a:pt x="3636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9" y="995"/>
                          </a:cubicBezTo>
                          <a:cubicBezTo>
                            <a:pt x="2342" y="299"/>
                            <a:pt x="1721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16" name="Google Shape;19316;p20"/>
                    <p:cNvSpPr/>
                    <p:nvPr/>
                  </p:nvSpPr>
                  <p:spPr>
                    <a:xfrm rot="-5400000">
                      <a:off x="864225" y="336487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26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26" y="2555"/>
                            <a:pt x="2296" y="2555"/>
                          </a:cubicBezTo>
                          <a:cubicBezTo>
                            <a:pt x="3867" y="2555"/>
                            <a:pt x="5369" y="1796"/>
                            <a:pt x="5714" y="1278"/>
                          </a:cubicBezTo>
                          <a:cubicBezTo>
                            <a:pt x="5369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17" name="Google Shape;19317;p20"/>
                    <p:cNvSpPr/>
                    <p:nvPr/>
                  </p:nvSpPr>
                  <p:spPr>
                    <a:xfrm rot="-5400000">
                      <a:off x="864438" y="3148038"/>
                      <a:ext cx="142425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7" h="2556" extrusionOk="0">
                          <a:moveTo>
                            <a:pt x="3418" y="1"/>
                          </a:moveTo>
                          <a:cubicBezTo>
                            <a:pt x="1847" y="1"/>
                            <a:pt x="346" y="760"/>
                            <a:pt x="0" y="1278"/>
                          </a:cubicBezTo>
                          <a:cubicBezTo>
                            <a:pt x="346" y="1796"/>
                            <a:pt x="1847" y="2555"/>
                            <a:pt x="3418" y="2555"/>
                          </a:cubicBezTo>
                          <a:cubicBezTo>
                            <a:pt x="4988" y="2555"/>
                            <a:pt x="5696" y="2003"/>
                            <a:pt x="5696" y="1278"/>
                          </a:cubicBezTo>
                          <a:cubicBezTo>
                            <a:pt x="5696" y="553"/>
                            <a:pt x="4988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18" name="Google Shape;19318;p20"/>
                    <p:cNvSpPr/>
                    <p:nvPr/>
                  </p:nvSpPr>
                  <p:spPr>
                    <a:xfrm rot="-5400000">
                      <a:off x="797213" y="3152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7" y="1"/>
                          </a:moveTo>
                          <a:cubicBezTo>
                            <a:pt x="2951" y="1"/>
                            <a:pt x="2332" y="303"/>
                            <a:pt x="1622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8" y="4338"/>
                            <a:pt x="245" y="4343"/>
                            <a:pt x="319" y="4343"/>
                          </a:cubicBezTo>
                          <a:cubicBezTo>
                            <a:pt x="1025" y="4343"/>
                            <a:pt x="2437" y="3824"/>
                            <a:pt x="3452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20" y="1"/>
                            <a:pt x="343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19" name="Google Shape;19319;p20"/>
                    <p:cNvSpPr/>
                    <p:nvPr/>
                  </p:nvSpPr>
                  <p:spPr>
                    <a:xfrm rot="-5400000">
                      <a:off x="751163" y="3341938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20" name="Google Shape;19320;p20"/>
                    <p:cNvSpPr/>
                    <p:nvPr/>
                  </p:nvSpPr>
                  <p:spPr>
                    <a:xfrm rot="-5400000">
                      <a:off x="746000" y="31853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21" name="Google Shape;19321;p20"/>
                    <p:cNvSpPr/>
                    <p:nvPr/>
                  </p:nvSpPr>
                  <p:spPr>
                    <a:xfrm rot="-5400000">
                      <a:off x="752475" y="2920425"/>
                      <a:ext cx="51800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72" h="2090" extrusionOk="0">
                          <a:moveTo>
                            <a:pt x="1036" y="1"/>
                          </a:moveTo>
                          <a:cubicBezTo>
                            <a:pt x="466" y="1"/>
                            <a:pt x="0" y="467"/>
                            <a:pt x="0" y="1036"/>
                          </a:cubicBezTo>
                          <a:cubicBezTo>
                            <a:pt x="0" y="1623"/>
                            <a:pt x="466" y="2089"/>
                            <a:pt x="1036" y="2089"/>
                          </a:cubicBezTo>
                          <a:cubicBezTo>
                            <a:pt x="1605" y="2089"/>
                            <a:pt x="2071" y="1623"/>
                            <a:pt x="2071" y="1036"/>
                          </a:cubicBezTo>
                          <a:cubicBezTo>
                            <a:pt x="2071" y="467"/>
                            <a:pt x="1605" y="1"/>
                            <a:pt x="103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22" name="Google Shape;19322;p20"/>
                    <p:cNvSpPr/>
                    <p:nvPr/>
                  </p:nvSpPr>
                  <p:spPr>
                    <a:xfrm rot="-5400000">
                      <a:off x="854738" y="2875138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0" y="1847"/>
                            <a:pt x="0" y="3418"/>
                          </a:cubicBezTo>
                          <a:cubicBezTo>
                            <a:pt x="0" y="5006"/>
                            <a:pt x="553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5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23" name="Google Shape;19323;p20"/>
                    <p:cNvSpPr/>
                    <p:nvPr/>
                  </p:nvSpPr>
                  <p:spPr>
                    <a:xfrm rot="-5400000">
                      <a:off x="800125" y="2810650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19" y="1"/>
                          </a:moveTo>
                          <a:cubicBezTo>
                            <a:pt x="245" y="1"/>
                            <a:pt x="179" y="7"/>
                            <a:pt x="121" y="18"/>
                          </a:cubicBezTo>
                          <a:cubicBezTo>
                            <a:pt x="1" y="639"/>
                            <a:pt x="518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5" y="4349"/>
                          </a:cubicBezTo>
                          <a:cubicBezTo>
                            <a:pt x="3718" y="4349"/>
                            <a:pt x="3967" y="4244"/>
                            <a:pt x="4160" y="4057"/>
                          </a:cubicBezTo>
                          <a:cubicBezTo>
                            <a:pt x="4661" y="3556"/>
                            <a:pt x="4557" y="2642"/>
                            <a:pt x="3435" y="1537"/>
                          </a:cubicBezTo>
                          <a:cubicBezTo>
                            <a:pt x="2435" y="521"/>
                            <a:pt x="1026" y="1"/>
                            <a:pt x="319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24" name="Google Shape;19324;p20"/>
                    <p:cNvSpPr/>
                    <p:nvPr/>
                  </p:nvSpPr>
                  <p:spPr>
                    <a:xfrm rot="-5400000">
                      <a:off x="706950" y="28063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1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4" y="2002"/>
                            <a:pt x="5714" y="1277"/>
                          </a:cubicBezTo>
                          <a:cubicBezTo>
                            <a:pt x="5714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25" name="Google Shape;19325;p20"/>
                    <p:cNvSpPr/>
                    <p:nvPr/>
                  </p:nvSpPr>
                  <p:spPr>
                    <a:xfrm rot="-5400000">
                      <a:off x="706950" y="30229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25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26" name="Google Shape;19326;p20"/>
                    <p:cNvSpPr/>
                    <p:nvPr/>
                  </p:nvSpPr>
                  <p:spPr>
                    <a:xfrm rot="-5400000">
                      <a:off x="800075" y="29738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42" y="1"/>
                          </a:moveTo>
                          <a:cubicBezTo>
                            <a:pt x="3635" y="1"/>
                            <a:pt x="2224" y="520"/>
                            <a:pt x="1209" y="1520"/>
                          </a:cubicBezTo>
                          <a:cubicBezTo>
                            <a:pt x="104" y="2642"/>
                            <a:pt x="1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2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2" y="7"/>
                            <a:pt x="4416" y="1"/>
                            <a:pt x="4342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27" name="Google Shape;19327;p20"/>
                    <p:cNvSpPr/>
                    <p:nvPr/>
                  </p:nvSpPr>
                  <p:spPr>
                    <a:xfrm rot="-5400000">
                      <a:off x="833813" y="31031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28" name="Google Shape;19328;p20"/>
                    <p:cNvSpPr/>
                    <p:nvPr/>
                  </p:nvSpPr>
                  <p:spPr>
                    <a:xfrm rot="-5400000">
                      <a:off x="833163" y="27603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29" name="Google Shape;19329;p20"/>
                    <p:cNvSpPr/>
                    <p:nvPr/>
                  </p:nvSpPr>
                  <p:spPr>
                    <a:xfrm rot="-5400000">
                      <a:off x="931975" y="28509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30" name="Google Shape;19330;p20"/>
                    <p:cNvSpPr/>
                    <p:nvPr/>
                  </p:nvSpPr>
                  <p:spPr>
                    <a:xfrm rot="-5400000">
                      <a:off x="927875" y="3018600"/>
                      <a:ext cx="40150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605" y="1226"/>
                            <a:pt x="1605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31" name="Google Shape;19331;p20"/>
                    <p:cNvSpPr/>
                    <p:nvPr/>
                  </p:nvSpPr>
                  <p:spPr>
                    <a:xfrm rot="-5400000">
                      <a:off x="909538" y="25705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7" y="0"/>
                            <a:pt x="1" y="466"/>
                            <a:pt x="1" y="1036"/>
                          </a:cubicBezTo>
                          <a:cubicBezTo>
                            <a:pt x="1" y="1606"/>
                            <a:pt x="467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32" name="Google Shape;19332;p20"/>
                    <p:cNvSpPr/>
                    <p:nvPr/>
                  </p:nvSpPr>
                  <p:spPr>
                    <a:xfrm rot="-5400000">
                      <a:off x="795188" y="25247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7" y="1"/>
                          </a:moveTo>
                          <a:cubicBezTo>
                            <a:pt x="553" y="1"/>
                            <a:pt x="0" y="708"/>
                            <a:pt x="0" y="2296"/>
                          </a:cubicBezTo>
                          <a:cubicBezTo>
                            <a:pt x="0" y="3884"/>
                            <a:pt x="760" y="5386"/>
                            <a:pt x="1277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33" name="Google Shape;19333;p20"/>
                    <p:cNvSpPr/>
                    <p:nvPr/>
                  </p:nvSpPr>
                  <p:spPr>
                    <a:xfrm rot="-5400000">
                      <a:off x="797213" y="2623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2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26" y="2825"/>
                          </a:cubicBezTo>
                          <a:cubicBezTo>
                            <a:pt x="2225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2" y="4338"/>
                            <a:pt x="4540" y="4326"/>
                          </a:cubicBezTo>
                          <a:cubicBezTo>
                            <a:pt x="4660" y="3722"/>
                            <a:pt x="4143" y="2117"/>
                            <a:pt x="3038" y="995"/>
                          </a:cubicBezTo>
                          <a:cubicBezTo>
                            <a:pt x="2341" y="299"/>
                            <a:pt x="1720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34" name="Google Shape;19334;p20"/>
                    <p:cNvSpPr/>
                    <p:nvPr/>
                  </p:nvSpPr>
                  <p:spPr>
                    <a:xfrm rot="-5400000">
                      <a:off x="864225" y="26727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0" y="553"/>
                            <a:pt x="0" y="1278"/>
                          </a:cubicBezTo>
                          <a:cubicBezTo>
                            <a:pt x="0" y="2003"/>
                            <a:pt x="708" y="2555"/>
                            <a:pt x="2296" y="2555"/>
                          </a:cubicBezTo>
                          <a:cubicBezTo>
                            <a:pt x="3866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6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35" name="Google Shape;19335;p20"/>
                    <p:cNvSpPr/>
                    <p:nvPr/>
                  </p:nvSpPr>
                  <p:spPr>
                    <a:xfrm rot="-5400000">
                      <a:off x="864225" y="24561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63" y="760"/>
                            <a:pt x="1" y="1278"/>
                          </a:cubicBezTo>
                          <a:cubicBezTo>
                            <a:pt x="363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36" name="Google Shape;19336;p20"/>
                    <p:cNvSpPr/>
                    <p:nvPr/>
                  </p:nvSpPr>
                  <p:spPr>
                    <a:xfrm rot="-5400000">
                      <a:off x="797213" y="2460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9" y="4338"/>
                            <a:pt x="245" y="4343"/>
                            <a:pt x="319" y="4343"/>
                          </a:cubicBezTo>
                          <a:cubicBezTo>
                            <a:pt x="1026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37" name="Google Shape;19337;p20"/>
                    <p:cNvSpPr/>
                    <p:nvPr/>
                  </p:nvSpPr>
                  <p:spPr>
                    <a:xfrm rot="-5400000">
                      <a:off x="741900" y="26609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38" name="Google Shape;19338;p20"/>
                    <p:cNvSpPr/>
                    <p:nvPr/>
                  </p:nvSpPr>
                  <p:spPr>
                    <a:xfrm rot="-5400000">
                      <a:off x="745988" y="24932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39" name="Google Shape;19339;p20"/>
                    <p:cNvSpPr/>
                    <p:nvPr/>
                  </p:nvSpPr>
                  <p:spPr>
                    <a:xfrm rot="-5400000">
                      <a:off x="748000" y="2224275"/>
                      <a:ext cx="60850" cy="52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4" h="2086" extrusionOk="0">
                          <a:moveTo>
                            <a:pt x="1048" y="0"/>
                          </a:moveTo>
                          <a:cubicBezTo>
                            <a:pt x="513" y="0"/>
                            <a:pt x="0" y="414"/>
                            <a:pt x="0" y="1032"/>
                          </a:cubicBezTo>
                          <a:cubicBezTo>
                            <a:pt x="0" y="1619"/>
                            <a:pt x="466" y="2085"/>
                            <a:pt x="1053" y="2085"/>
                          </a:cubicBezTo>
                          <a:cubicBezTo>
                            <a:pt x="1968" y="2085"/>
                            <a:pt x="2434" y="963"/>
                            <a:pt x="1778" y="307"/>
                          </a:cubicBezTo>
                          <a:cubicBezTo>
                            <a:pt x="1566" y="95"/>
                            <a:pt x="1304" y="0"/>
                            <a:pt x="1048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40" name="Google Shape;19340;p20"/>
                    <p:cNvSpPr/>
                    <p:nvPr/>
                  </p:nvSpPr>
                  <p:spPr>
                    <a:xfrm rot="-5400000">
                      <a:off x="854725" y="218302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53" y="5714"/>
                            <a:pt x="1278" y="5714"/>
                          </a:cubicBezTo>
                          <a:cubicBezTo>
                            <a:pt x="1986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79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41" name="Google Shape;19341;p20"/>
                    <p:cNvSpPr/>
                    <p:nvPr/>
                  </p:nvSpPr>
                  <p:spPr>
                    <a:xfrm rot="-5400000">
                      <a:off x="800125" y="21185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5" y="1"/>
                          </a:moveTo>
                          <a:cubicBezTo>
                            <a:pt x="230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18" y="2227"/>
                            <a:pt x="1622" y="3349"/>
                          </a:cubicBezTo>
                          <a:cubicBezTo>
                            <a:pt x="2315" y="4052"/>
                            <a:pt x="2933" y="4349"/>
                            <a:pt x="3420" y="4349"/>
                          </a:cubicBezTo>
                          <a:cubicBezTo>
                            <a:pt x="3711" y="4349"/>
                            <a:pt x="3956" y="4244"/>
                            <a:pt x="4142" y="4057"/>
                          </a:cubicBezTo>
                          <a:cubicBezTo>
                            <a:pt x="4660" y="3556"/>
                            <a:pt x="4557" y="2642"/>
                            <a:pt x="3435" y="1537"/>
                          </a:cubicBezTo>
                          <a:cubicBezTo>
                            <a:pt x="2419" y="521"/>
                            <a:pt x="1022" y="1"/>
                            <a:pt x="30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42" name="Google Shape;19342;p20"/>
                    <p:cNvSpPr/>
                    <p:nvPr/>
                  </p:nvSpPr>
                  <p:spPr>
                    <a:xfrm rot="-5400000">
                      <a:off x="706963" y="2114213"/>
                      <a:ext cx="142825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3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5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5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43" name="Google Shape;19343;p20"/>
                    <p:cNvSpPr/>
                    <p:nvPr/>
                  </p:nvSpPr>
                  <p:spPr>
                    <a:xfrm rot="-5400000">
                      <a:off x="706950" y="23308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1" y="570"/>
                            <a:pt x="1" y="1277"/>
                          </a:cubicBezTo>
                          <a:cubicBezTo>
                            <a:pt x="1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9" y="1795"/>
                            <a:pt x="5714" y="1277"/>
                          </a:cubicBezTo>
                          <a:cubicBezTo>
                            <a:pt x="5369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44" name="Google Shape;19344;p20"/>
                    <p:cNvSpPr/>
                    <p:nvPr/>
                  </p:nvSpPr>
                  <p:spPr>
                    <a:xfrm rot="-5400000">
                      <a:off x="800075" y="22817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9" y="1520"/>
                          </a:cubicBezTo>
                          <a:cubicBezTo>
                            <a:pt x="87" y="2642"/>
                            <a:pt x="1" y="3539"/>
                            <a:pt x="501" y="4057"/>
                          </a:cubicBezTo>
                          <a:cubicBezTo>
                            <a:pt x="693" y="4242"/>
                            <a:pt x="936" y="4344"/>
                            <a:pt x="1222" y="4344"/>
                          </a:cubicBezTo>
                          <a:cubicBezTo>
                            <a:pt x="1711" y="4344"/>
                            <a:pt x="2325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45" name="Google Shape;19345;p20"/>
                    <p:cNvSpPr/>
                    <p:nvPr/>
                  </p:nvSpPr>
                  <p:spPr>
                    <a:xfrm rot="-5400000">
                      <a:off x="833600" y="24112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46" name="Google Shape;19346;p20"/>
                    <p:cNvSpPr/>
                    <p:nvPr/>
                  </p:nvSpPr>
                  <p:spPr>
                    <a:xfrm rot="-5400000">
                      <a:off x="833163" y="20682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47" name="Google Shape;19347;p20"/>
                    <p:cNvSpPr/>
                    <p:nvPr/>
                  </p:nvSpPr>
                  <p:spPr>
                    <a:xfrm rot="-5400000">
                      <a:off x="931975" y="2158850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605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48" name="Google Shape;19348;p20"/>
                    <p:cNvSpPr/>
                    <p:nvPr/>
                  </p:nvSpPr>
                  <p:spPr>
                    <a:xfrm rot="-5400000">
                      <a:off x="928088" y="23267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49" name="Google Shape;19349;p20"/>
                    <p:cNvSpPr/>
                    <p:nvPr/>
                  </p:nvSpPr>
                  <p:spPr>
                    <a:xfrm rot="-5400000">
                      <a:off x="905375" y="1882550"/>
                      <a:ext cx="60875" cy="52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5" h="2085" extrusionOk="0">
                          <a:moveTo>
                            <a:pt x="1399" y="0"/>
                          </a:moveTo>
                          <a:cubicBezTo>
                            <a:pt x="467" y="0"/>
                            <a:pt x="1" y="1122"/>
                            <a:pt x="657" y="1778"/>
                          </a:cubicBezTo>
                          <a:cubicBezTo>
                            <a:pt x="868" y="1990"/>
                            <a:pt x="1129" y="2085"/>
                            <a:pt x="1384" y="2085"/>
                          </a:cubicBezTo>
                          <a:cubicBezTo>
                            <a:pt x="1920" y="2085"/>
                            <a:pt x="2434" y="1667"/>
                            <a:pt x="2434" y="1036"/>
                          </a:cubicBezTo>
                          <a:cubicBezTo>
                            <a:pt x="2434" y="466"/>
                            <a:pt x="1968" y="0"/>
                            <a:pt x="1399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50" name="Google Shape;19350;p20"/>
                    <p:cNvSpPr/>
                    <p:nvPr/>
                  </p:nvSpPr>
                  <p:spPr>
                    <a:xfrm rot="-5400000">
                      <a:off x="795188" y="18326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68"/>
                            <a:pt x="1278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51" name="Google Shape;19351;p20"/>
                    <p:cNvSpPr/>
                    <p:nvPr/>
                  </p:nvSpPr>
                  <p:spPr>
                    <a:xfrm rot="-5400000">
                      <a:off x="797213" y="1931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3" y="0"/>
                          </a:moveTo>
                          <a:cubicBezTo>
                            <a:pt x="936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4" y="1703"/>
                            <a:pt x="1209" y="2825"/>
                          </a:cubicBezTo>
                          <a:cubicBezTo>
                            <a:pt x="2224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8" y="995"/>
                          </a:cubicBezTo>
                          <a:cubicBezTo>
                            <a:pt x="2331" y="299"/>
                            <a:pt x="1713" y="0"/>
                            <a:pt x="122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52" name="Google Shape;19352;p20"/>
                    <p:cNvSpPr/>
                    <p:nvPr/>
                  </p:nvSpPr>
                  <p:spPr>
                    <a:xfrm rot="-5400000">
                      <a:off x="864225" y="19806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8" y="2555"/>
                            <a:pt x="2296" y="2555"/>
                          </a:cubicBezTo>
                          <a:cubicBezTo>
                            <a:pt x="3867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53" name="Google Shape;19353;p20"/>
                    <p:cNvSpPr/>
                    <p:nvPr/>
                  </p:nvSpPr>
                  <p:spPr>
                    <a:xfrm rot="-5400000">
                      <a:off x="864225" y="17640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18" y="1"/>
                          </a:moveTo>
                          <a:cubicBezTo>
                            <a:pt x="1848" y="1"/>
                            <a:pt x="346" y="760"/>
                            <a:pt x="1" y="1278"/>
                          </a:cubicBezTo>
                          <a:cubicBezTo>
                            <a:pt x="346" y="1796"/>
                            <a:pt x="1848" y="2555"/>
                            <a:pt x="3418" y="2555"/>
                          </a:cubicBezTo>
                          <a:cubicBezTo>
                            <a:pt x="5006" y="2555"/>
                            <a:pt x="5714" y="2003"/>
                            <a:pt x="5714" y="1278"/>
                          </a:cubicBezTo>
                          <a:cubicBezTo>
                            <a:pt x="5714" y="553"/>
                            <a:pt x="5006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54" name="Google Shape;19354;p20"/>
                    <p:cNvSpPr/>
                    <p:nvPr/>
                  </p:nvSpPr>
                  <p:spPr>
                    <a:xfrm rot="-5400000">
                      <a:off x="797213" y="17682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01" y="2117"/>
                            <a:pt x="1" y="3722"/>
                            <a:pt x="122" y="4326"/>
                          </a:cubicBezTo>
                          <a:cubicBezTo>
                            <a:pt x="179" y="4338"/>
                            <a:pt x="245" y="4343"/>
                            <a:pt x="320" y="4343"/>
                          </a:cubicBezTo>
                          <a:cubicBezTo>
                            <a:pt x="1026" y="4343"/>
                            <a:pt x="2436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55" name="Google Shape;19355;p20"/>
                    <p:cNvSpPr/>
                    <p:nvPr/>
                  </p:nvSpPr>
                  <p:spPr>
                    <a:xfrm rot="-5400000">
                      <a:off x="741900" y="19688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8" y="1243"/>
                            <a:pt x="1588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56" name="Google Shape;19356;p20"/>
                    <p:cNvSpPr/>
                    <p:nvPr/>
                  </p:nvSpPr>
                  <p:spPr>
                    <a:xfrm rot="-5400000">
                      <a:off x="746213" y="18013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57" name="Google Shape;19357;p20"/>
                    <p:cNvSpPr/>
                    <p:nvPr/>
                  </p:nvSpPr>
                  <p:spPr>
                    <a:xfrm rot="-5400000">
                      <a:off x="752263" y="1536438"/>
                      <a:ext cx="52225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90" extrusionOk="0">
                          <a:moveTo>
                            <a:pt x="1053" y="1"/>
                          </a:moveTo>
                          <a:cubicBezTo>
                            <a:pt x="467" y="1"/>
                            <a:pt x="1" y="467"/>
                            <a:pt x="1" y="1036"/>
                          </a:cubicBezTo>
                          <a:cubicBezTo>
                            <a:pt x="1" y="1623"/>
                            <a:pt x="467" y="2089"/>
                            <a:pt x="1053" y="2089"/>
                          </a:cubicBezTo>
                          <a:cubicBezTo>
                            <a:pt x="1623" y="2089"/>
                            <a:pt x="2089" y="1623"/>
                            <a:pt x="2089" y="1036"/>
                          </a:cubicBezTo>
                          <a:cubicBezTo>
                            <a:pt x="2089" y="467"/>
                            <a:pt x="1623" y="1"/>
                            <a:pt x="10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58" name="Google Shape;19358;p20"/>
                    <p:cNvSpPr/>
                    <p:nvPr/>
                  </p:nvSpPr>
                  <p:spPr>
                    <a:xfrm rot="-5400000">
                      <a:off x="854725" y="1491350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70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6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59" name="Google Shape;19359;p20"/>
                    <p:cNvSpPr/>
                    <p:nvPr/>
                  </p:nvSpPr>
                  <p:spPr>
                    <a:xfrm rot="-5400000">
                      <a:off x="800125" y="14264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6" y="1"/>
                          </a:moveTo>
                          <a:cubicBezTo>
                            <a:pt x="231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01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1" y="4349"/>
                          </a:cubicBezTo>
                          <a:cubicBezTo>
                            <a:pt x="3711" y="4349"/>
                            <a:pt x="3956" y="4244"/>
                            <a:pt x="4143" y="4057"/>
                          </a:cubicBezTo>
                          <a:cubicBezTo>
                            <a:pt x="4660" y="3556"/>
                            <a:pt x="4540" y="2642"/>
                            <a:pt x="3435" y="1537"/>
                          </a:cubicBezTo>
                          <a:cubicBezTo>
                            <a:pt x="2420" y="521"/>
                            <a:pt x="1022" y="1"/>
                            <a:pt x="30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60" name="Google Shape;19360;p20"/>
                    <p:cNvSpPr/>
                    <p:nvPr/>
                  </p:nvSpPr>
                  <p:spPr>
                    <a:xfrm rot="-5400000">
                      <a:off x="706950" y="14221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61" name="Google Shape;19361;p20"/>
                    <p:cNvSpPr/>
                    <p:nvPr/>
                  </p:nvSpPr>
                  <p:spPr>
                    <a:xfrm rot="-5400000">
                      <a:off x="706950" y="16387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6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6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62" name="Google Shape;19362;p20"/>
                    <p:cNvSpPr/>
                    <p:nvPr/>
                  </p:nvSpPr>
                  <p:spPr>
                    <a:xfrm rot="-5400000">
                      <a:off x="800075" y="1589575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8" y="1520"/>
                          </a:cubicBezTo>
                          <a:cubicBezTo>
                            <a:pt x="87" y="2642"/>
                            <a:pt x="0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1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0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63" name="Google Shape;19363;p20"/>
                    <p:cNvSpPr/>
                    <p:nvPr/>
                  </p:nvSpPr>
                  <p:spPr>
                    <a:xfrm rot="-5400000">
                      <a:off x="833600" y="17191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2" y="0"/>
                          </a:moveTo>
                          <a:cubicBezTo>
                            <a:pt x="1" y="0"/>
                            <a:pt x="1" y="1243"/>
                            <a:pt x="812" y="1243"/>
                          </a:cubicBezTo>
                          <a:cubicBezTo>
                            <a:pt x="1606" y="1243"/>
                            <a:pt x="1606" y="0"/>
                            <a:pt x="812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64" name="Google Shape;19364;p20"/>
                    <p:cNvSpPr/>
                    <p:nvPr/>
                  </p:nvSpPr>
                  <p:spPr>
                    <a:xfrm rot="-5400000">
                      <a:off x="833150" y="1376150"/>
                      <a:ext cx="4017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65" name="Google Shape;19365;p20"/>
                    <p:cNvSpPr/>
                    <p:nvPr/>
                  </p:nvSpPr>
                  <p:spPr>
                    <a:xfrm rot="-5400000">
                      <a:off x="909538" y="1186288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6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66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66" name="Google Shape;19366;p20"/>
                    <p:cNvSpPr/>
                    <p:nvPr/>
                  </p:nvSpPr>
                  <p:spPr>
                    <a:xfrm rot="-5400000">
                      <a:off x="794963" y="1140763"/>
                      <a:ext cx="6432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73" h="5714" extrusionOk="0">
                          <a:moveTo>
                            <a:pt x="1295" y="1"/>
                          </a:moveTo>
                          <a:cubicBezTo>
                            <a:pt x="570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77" y="5386"/>
                            <a:pt x="1295" y="5714"/>
                          </a:cubicBezTo>
                          <a:cubicBezTo>
                            <a:pt x="1796" y="5368"/>
                            <a:pt x="2572" y="3867"/>
                            <a:pt x="2572" y="2296"/>
                          </a:cubicBezTo>
                          <a:cubicBezTo>
                            <a:pt x="2572" y="726"/>
                            <a:pt x="2003" y="1"/>
                            <a:pt x="12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67" name="Google Shape;19367;p20"/>
                    <p:cNvSpPr/>
                    <p:nvPr/>
                  </p:nvSpPr>
                  <p:spPr>
                    <a:xfrm rot="-5400000">
                      <a:off x="797438" y="1239438"/>
                      <a:ext cx="11607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43" h="4344" extrusionOk="0">
                          <a:moveTo>
                            <a:pt x="1214" y="0"/>
                          </a:moveTo>
                          <a:cubicBezTo>
                            <a:pt x="927" y="0"/>
                            <a:pt x="685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08" y="2825"/>
                          </a:cubicBezTo>
                          <a:cubicBezTo>
                            <a:pt x="2224" y="3824"/>
                            <a:pt x="3635" y="4343"/>
                            <a:pt x="4341" y="4343"/>
                          </a:cubicBezTo>
                          <a:cubicBezTo>
                            <a:pt x="4416" y="4343"/>
                            <a:pt x="4482" y="4338"/>
                            <a:pt x="4539" y="4326"/>
                          </a:cubicBezTo>
                          <a:cubicBezTo>
                            <a:pt x="4643" y="3722"/>
                            <a:pt x="4142" y="2117"/>
                            <a:pt x="3020" y="995"/>
                          </a:cubicBezTo>
                          <a:cubicBezTo>
                            <a:pt x="2324" y="299"/>
                            <a:pt x="1703" y="0"/>
                            <a:pt x="121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68" name="Google Shape;19368;p20"/>
                    <p:cNvSpPr/>
                    <p:nvPr/>
                  </p:nvSpPr>
                  <p:spPr>
                    <a:xfrm rot="-5400000">
                      <a:off x="864225" y="12885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9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9" y="2555"/>
                            <a:pt x="2296" y="2555"/>
                          </a:cubicBezTo>
                          <a:cubicBezTo>
                            <a:pt x="3867" y="2555"/>
                            <a:pt x="5351" y="1796"/>
                            <a:pt x="5714" y="1278"/>
                          </a:cubicBezTo>
                          <a:cubicBezTo>
                            <a:pt x="5351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69" name="Google Shape;19369;p20"/>
                    <p:cNvSpPr/>
                    <p:nvPr/>
                  </p:nvSpPr>
                  <p:spPr>
                    <a:xfrm rot="-5400000">
                      <a:off x="864225" y="107192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45" y="760"/>
                            <a:pt x="0" y="1278"/>
                          </a:cubicBezTo>
                          <a:cubicBezTo>
                            <a:pt x="345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70" name="Google Shape;19370;p20"/>
                    <p:cNvSpPr/>
                    <p:nvPr/>
                  </p:nvSpPr>
                  <p:spPr>
                    <a:xfrm rot="-5400000">
                      <a:off x="797213" y="1076113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3" y="1"/>
                          </a:moveTo>
                          <a:cubicBezTo>
                            <a:pt x="2943" y="1"/>
                            <a:pt x="2321" y="303"/>
                            <a:pt x="1623" y="1012"/>
                          </a:cubicBezTo>
                          <a:cubicBezTo>
                            <a:pt x="518" y="2134"/>
                            <a:pt x="0" y="3722"/>
                            <a:pt x="104" y="4326"/>
                          </a:cubicBezTo>
                          <a:cubicBezTo>
                            <a:pt x="163" y="4338"/>
                            <a:pt x="231" y="4343"/>
                            <a:pt x="306" y="4343"/>
                          </a:cubicBezTo>
                          <a:cubicBezTo>
                            <a:pt x="1025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18" y="1"/>
                            <a:pt x="343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71" name="Google Shape;19371;p20"/>
                    <p:cNvSpPr/>
                    <p:nvPr/>
                  </p:nvSpPr>
                  <p:spPr>
                    <a:xfrm rot="-5400000">
                      <a:off x="741900" y="12767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72" name="Google Shape;19372;p20"/>
                    <p:cNvSpPr/>
                    <p:nvPr/>
                  </p:nvSpPr>
                  <p:spPr>
                    <a:xfrm rot="-5400000">
                      <a:off x="746213" y="11092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73" name="Google Shape;19373;p20"/>
                    <p:cNvSpPr/>
                    <p:nvPr/>
                  </p:nvSpPr>
                  <p:spPr>
                    <a:xfrm rot="-5400000">
                      <a:off x="758338" y="99681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74" name="Google Shape;19374;p20"/>
                    <p:cNvSpPr/>
                    <p:nvPr/>
                  </p:nvSpPr>
                  <p:spPr>
                    <a:xfrm rot="-5400000">
                      <a:off x="932188" y="14669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75" name="Google Shape;19375;p20"/>
                    <p:cNvSpPr/>
                    <p:nvPr/>
                  </p:nvSpPr>
                  <p:spPr>
                    <a:xfrm rot="-5400000">
                      <a:off x="928088" y="16346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5" y="0"/>
                          </a:moveTo>
                          <a:cubicBezTo>
                            <a:pt x="1" y="0"/>
                            <a:pt x="1" y="1226"/>
                            <a:pt x="795" y="1226"/>
                          </a:cubicBezTo>
                          <a:cubicBezTo>
                            <a:pt x="1589" y="1226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  <p:grpSp>
                <p:nvGrpSpPr>
                  <p:cNvPr id="19376" name="Google Shape;19376;p20"/>
                  <p:cNvGrpSpPr/>
                  <p:nvPr/>
                </p:nvGrpSpPr>
                <p:grpSpPr>
                  <a:xfrm rot="10800000">
                    <a:off x="250000" y="2657925"/>
                    <a:ext cx="266250" cy="2469450"/>
                    <a:chOff x="701350" y="1022525"/>
                    <a:chExt cx="266250" cy="2469450"/>
                  </a:xfrm>
                </p:grpSpPr>
                <p:sp>
                  <p:nvSpPr>
                    <p:cNvPr id="19377" name="Google Shape;19377;p20"/>
                    <p:cNvSpPr/>
                    <p:nvPr/>
                  </p:nvSpPr>
                  <p:spPr>
                    <a:xfrm rot="-5400000">
                      <a:off x="-381513" y="2380187"/>
                      <a:ext cx="2182127" cy="164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6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78" name="Google Shape;19378;p20"/>
                    <p:cNvSpPr/>
                    <p:nvPr/>
                  </p:nvSpPr>
                  <p:spPr>
                    <a:xfrm rot="-5400000">
                      <a:off x="909538" y="32626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84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84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79" name="Google Shape;19379;p20"/>
                    <p:cNvSpPr/>
                    <p:nvPr/>
                  </p:nvSpPr>
                  <p:spPr>
                    <a:xfrm rot="-5400000">
                      <a:off x="795175" y="321687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86"/>
                            <a:pt x="1278" y="5714"/>
                          </a:cubicBezTo>
                          <a:cubicBezTo>
                            <a:pt x="1796" y="5386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2003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80" name="Google Shape;19380;p20"/>
                    <p:cNvSpPr/>
                    <p:nvPr/>
                  </p:nvSpPr>
                  <p:spPr>
                    <a:xfrm rot="-5400000">
                      <a:off x="797200" y="3315550"/>
                      <a:ext cx="116550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2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5" y="1703"/>
                            <a:pt x="1226" y="2825"/>
                          </a:cubicBezTo>
                          <a:cubicBezTo>
                            <a:pt x="2226" y="3824"/>
                            <a:pt x="3636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9" y="995"/>
                          </a:cubicBezTo>
                          <a:cubicBezTo>
                            <a:pt x="2342" y="299"/>
                            <a:pt x="1721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81" name="Google Shape;19381;p20"/>
                    <p:cNvSpPr/>
                    <p:nvPr/>
                  </p:nvSpPr>
                  <p:spPr>
                    <a:xfrm rot="-5400000">
                      <a:off x="864225" y="336487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26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26" y="2555"/>
                            <a:pt x="2296" y="2555"/>
                          </a:cubicBezTo>
                          <a:cubicBezTo>
                            <a:pt x="3867" y="2555"/>
                            <a:pt x="5369" y="1796"/>
                            <a:pt x="5714" y="1278"/>
                          </a:cubicBezTo>
                          <a:cubicBezTo>
                            <a:pt x="5369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82" name="Google Shape;19382;p20"/>
                    <p:cNvSpPr/>
                    <p:nvPr/>
                  </p:nvSpPr>
                  <p:spPr>
                    <a:xfrm rot="-5400000">
                      <a:off x="864438" y="3148038"/>
                      <a:ext cx="142425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7" h="2556" extrusionOk="0">
                          <a:moveTo>
                            <a:pt x="3418" y="1"/>
                          </a:moveTo>
                          <a:cubicBezTo>
                            <a:pt x="1847" y="1"/>
                            <a:pt x="346" y="760"/>
                            <a:pt x="0" y="1278"/>
                          </a:cubicBezTo>
                          <a:cubicBezTo>
                            <a:pt x="346" y="1796"/>
                            <a:pt x="1847" y="2555"/>
                            <a:pt x="3418" y="2555"/>
                          </a:cubicBezTo>
                          <a:cubicBezTo>
                            <a:pt x="4988" y="2555"/>
                            <a:pt x="5696" y="2003"/>
                            <a:pt x="5696" y="1278"/>
                          </a:cubicBezTo>
                          <a:cubicBezTo>
                            <a:pt x="5696" y="553"/>
                            <a:pt x="4988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83" name="Google Shape;19383;p20"/>
                    <p:cNvSpPr/>
                    <p:nvPr/>
                  </p:nvSpPr>
                  <p:spPr>
                    <a:xfrm rot="-5400000">
                      <a:off x="797213" y="3152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7" y="1"/>
                          </a:moveTo>
                          <a:cubicBezTo>
                            <a:pt x="2951" y="1"/>
                            <a:pt x="2332" y="303"/>
                            <a:pt x="1622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8" y="4338"/>
                            <a:pt x="245" y="4343"/>
                            <a:pt x="319" y="4343"/>
                          </a:cubicBezTo>
                          <a:cubicBezTo>
                            <a:pt x="1025" y="4343"/>
                            <a:pt x="2437" y="3824"/>
                            <a:pt x="3452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20" y="1"/>
                            <a:pt x="343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84" name="Google Shape;19384;p20"/>
                    <p:cNvSpPr/>
                    <p:nvPr/>
                  </p:nvSpPr>
                  <p:spPr>
                    <a:xfrm rot="-5400000">
                      <a:off x="849775" y="3456775"/>
                      <a:ext cx="39725" cy="306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7" extrusionOk="0">
                          <a:moveTo>
                            <a:pt x="794" y="1"/>
                          </a:moveTo>
                          <a:cubicBezTo>
                            <a:pt x="0" y="1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85" name="Google Shape;19385;p20"/>
                    <p:cNvSpPr/>
                    <p:nvPr/>
                  </p:nvSpPr>
                  <p:spPr>
                    <a:xfrm rot="-5400000">
                      <a:off x="741688" y="335281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86" name="Google Shape;19386;p20"/>
                    <p:cNvSpPr/>
                    <p:nvPr/>
                  </p:nvSpPr>
                  <p:spPr>
                    <a:xfrm rot="-5400000">
                      <a:off x="746000" y="31853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87" name="Google Shape;19387;p20"/>
                    <p:cNvSpPr/>
                    <p:nvPr/>
                  </p:nvSpPr>
                  <p:spPr>
                    <a:xfrm rot="-5400000">
                      <a:off x="752475" y="2920425"/>
                      <a:ext cx="51800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72" h="2090" extrusionOk="0">
                          <a:moveTo>
                            <a:pt x="1036" y="1"/>
                          </a:moveTo>
                          <a:cubicBezTo>
                            <a:pt x="466" y="1"/>
                            <a:pt x="0" y="467"/>
                            <a:pt x="0" y="1036"/>
                          </a:cubicBezTo>
                          <a:cubicBezTo>
                            <a:pt x="0" y="1623"/>
                            <a:pt x="466" y="2089"/>
                            <a:pt x="1036" y="2089"/>
                          </a:cubicBezTo>
                          <a:cubicBezTo>
                            <a:pt x="1605" y="2089"/>
                            <a:pt x="2071" y="1623"/>
                            <a:pt x="2071" y="1036"/>
                          </a:cubicBezTo>
                          <a:cubicBezTo>
                            <a:pt x="2071" y="467"/>
                            <a:pt x="1605" y="1"/>
                            <a:pt x="103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88" name="Google Shape;19388;p20"/>
                    <p:cNvSpPr/>
                    <p:nvPr/>
                  </p:nvSpPr>
                  <p:spPr>
                    <a:xfrm rot="-5400000">
                      <a:off x="854738" y="2875138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0" y="1847"/>
                            <a:pt x="0" y="3418"/>
                          </a:cubicBezTo>
                          <a:cubicBezTo>
                            <a:pt x="0" y="5006"/>
                            <a:pt x="553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5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89" name="Google Shape;19389;p20"/>
                    <p:cNvSpPr/>
                    <p:nvPr/>
                  </p:nvSpPr>
                  <p:spPr>
                    <a:xfrm rot="-5400000">
                      <a:off x="800125" y="2810650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19" y="1"/>
                          </a:moveTo>
                          <a:cubicBezTo>
                            <a:pt x="245" y="1"/>
                            <a:pt x="179" y="7"/>
                            <a:pt x="121" y="18"/>
                          </a:cubicBezTo>
                          <a:cubicBezTo>
                            <a:pt x="1" y="639"/>
                            <a:pt x="518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5" y="4349"/>
                          </a:cubicBezTo>
                          <a:cubicBezTo>
                            <a:pt x="3718" y="4349"/>
                            <a:pt x="3967" y="4244"/>
                            <a:pt x="4160" y="4057"/>
                          </a:cubicBezTo>
                          <a:cubicBezTo>
                            <a:pt x="4661" y="3556"/>
                            <a:pt x="4557" y="2642"/>
                            <a:pt x="3435" y="1537"/>
                          </a:cubicBezTo>
                          <a:cubicBezTo>
                            <a:pt x="2435" y="521"/>
                            <a:pt x="1026" y="1"/>
                            <a:pt x="319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90" name="Google Shape;19390;p20"/>
                    <p:cNvSpPr/>
                    <p:nvPr/>
                  </p:nvSpPr>
                  <p:spPr>
                    <a:xfrm rot="-5400000">
                      <a:off x="706950" y="28063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1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4" y="2002"/>
                            <a:pt x="5714" y="1277"/>
                          </a:cubicBezTo>
                          <a:cubicBezTo>
                            <a:pt x="5714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91" name="Google Shape;19391;p20"/>
                    <p:cNvSpPr/>
                    <p:nvPr/>
                  </p:nvSpPr>
                  <p:spPr>
                    <a:xfrm rot="-5400000">
                      <a:off x="706950" y="30229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25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92" name="Google Shape;19392;p20"/>
                    <p:cNvSpPr/>
                    <p:nvPr/>
                  </p:nvSpPr>
                  <p:spPr>
                    <a:xfrm rot="-5400000">
                      <a:off x="800075" y="29738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42" y="1"/>
                          </a:moveTo>
                          <a:cubicBezTo>
                            <a:pt x="3635" y="1"/>
                            <a:pt x="2224" y="520"/>
                            <a:pt x="1209" y="1520"/>
                          </a:cubicBezTo>
                          <a:cubicBezTo>
                            <a:pt x="104" y="2642"/>
                            <a:pt x="1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2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2" y="7"/>
                            <a:pt x="4416" y="1"/>
                            <a:pt x="4342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93" name="Google Shape;19393;p20"/>
                    <p:cNvSpPr/>
                    <p:nvPr/>
                  </p:nvSpPr>
                  <p:spPr>
                    <a:xfrm rot="-5400000">
                      <a:off x="833813" y="31031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94" name="Google Shape;19394;p20"/>
                    <p:cNvSpPr/>
                    <p:nvPr/>
                  </p:nvSpPr>
                  <p:spPr>
                    <a:xfrm rot="-5400000">
                      <a:off x="833163" y="27603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95" name="Google Shape;19395;p20"/>
                    <p:cNvSpPr/>
                    <p:nvPr/>
                  </p:nvSpPr>
                  <p:spPr>
                    <a:xfrm rot="-5400000">
                      <a:off x="931975" y="28509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96" name="Google Shape;19396;p20"/>
                    <p:cNvSpPr/>
                    <p:nvPr/>
                  </p:nvSpPr>
                  <p:spPr>
                    <a:xfrm rot="-5400000">
                      <a:off x="927875" y="3018600"/>
                      <a:ext cx="40150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605" y="1226"/>
                            <a:pt x="1605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97" name="Google Shape;19397;p20"/>
                    <p:cNvSpPr/>
                    <p:nvPr/>
                  </p:nvSpPr>
                  <p:spPr>
                    <a:xfrm rot="-5400000">
                      <a:off x="909538" y="25705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7" y="0"/>
                            <a:pt x="1" y="466"/>
                            <a:pt x="1" y="1036"/>
                          </a:cubicBezTo>
                          <a:cubicBezTo>
                            <a:pt x="1" y="1606"/>
                            <a:pt x="467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98" name="Google Shape;19398;p20"/>
                    <p:cNvSpPr/>
                    <p:nvPr/>
                  </p:nvSpPr>
                  <p:spPr>
                    <a:xfrm rot="-5400000">
                      <a:off x="795188" y="25247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7" y="1"/>
                          </a:moveTo>
                          <a:cubicBezTo>
                            <a:pt x="553" y="1"/>
                            <a:pt x="0" y="708"/>
                            <a:pt x="0" y="2296"/>
                          </a:cubicBezTo>
                          <a:cubicBezTo>
                            <a:pt x="0" y="3884"/>
                            <a:pt x="760" y="5386"/>
                            <a:pt x="1277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399" name="Google Shape;19399;p20"/>
                    <p:cNvSpPr/>
                    <p:nvPr/>
                  </p:nvSpPr>
                  <p:spPr>
                    <a:xfrm rot="-5400000">
                      <a:off x="797213" y="2623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2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26" y="2825"/>
                          </a:cubicBezTo>
                          <a:cubicBezTo>
                            <a:pt x="2225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2" y="4338"/>
                            <a:pt x="4540" y="4326"/>
                          </a:cubicBezTo>
                          <a:cubicBezTo>
                            <a:pt x="4660" y="3722"/>
                            <a:pt x="4143" y="2117"/>
                            <a:pt x="3038" y="995"/>
                          </a:cubicBezTo>
                          <a:cubicBezTo>
                            <a:pt x="2341" y="299"/>
                            <a:pt x="1720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00" name="Google Shape;19400;p20"/>
                    <p:cNvSpPr/>
                    <p:nvPr/>
                  </p:nvSpPr>
                  <p:spPr>
                    <a:xfrm rot="-5400000">
                      <a:off x="864225" y="26727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0" y="553"/>
                            <a:pt x="0" y="1278"/>
                          </a:cubicBezTo>
                          <a:cubicBezTo>
                            <a:pt x="0" y="2003"/>
                            <a:pt x="708" y="2555"/>
                            <a:pt x="2296" y="2555"/>
                          </a:cubicBezTo>
                          <a:cubicBezTo>
                            <a:pt x="3866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6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01" name="Google Shape;19401;p20"/>
                    <p:cNvSpPr/>
                    <p:nvPr/>
                  </p:nvSpPr>
                  <p:spPr>
                    <a:xfrm rot="-5400000">
                      <a:off x="864225" y="24561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63" y="760"/>
                            <a:pt x="1" y="1278"/>
                          </a:cubicBezTo>
                          <a:cubicBezTo>
                            <a:pt x="363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02" name="Google Shape;19402;p20"/>
                    <p:cNvSpPr/>
                    <p:nvPr/>
                  </p:nvSpPr>
                  <p:spPr>
                    <a:xfrm rot="-5400000">
                      <a:off x="797213" y="2460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9" y="4338"/>
                            <a:pt x="245" y="4343"/>
                            <a:pt x="319" y="4343"/>
                          </a:cubicBezTo>
                          <a:cubicBezTo>
                            <a:pt x="1026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03" name="Google Shape;19403;p20"/>
                    <p:cNvSpPr/>
                    <p:nvPr/>
                  </p:nvSpPr>
                  <p:spPr>
                    <a:xfrm rot="-5400000">
                      <a:off x="741900" y="26609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04" name="Google Shape;19404;p20"/>
                    <p:cNvSpPr/>
                    <p:nvPr/>
                  </p:nvSpPr>
                  <p:spPr>
                    <a:xfrm rot="-5400000">
                      <a:off x="745988" y="24932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05" name="Google Shape;19405;p20"/>
                    <p:cNvSpPr/>
                    <p:nvPr/>
                  </p:nvSpPr>
                  <p:spPr>
                    <a:xfrm rot="-5400000">
                      <a:off x="748000" y="2224275"/>
                      <a:ext cx="60850" cy="52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4" h="2086" extrusionOk="0">
                          <a:moveTo>
                            <a:pt x="1048" y="0"/>
                          </a:moveTo>
                          <a:cubicBezTo>
                            <a:pt x="513" y="0"/>
                            <a:pt x="0" y="414"/>
                            <a:pt x="0" y="1032"/>
                          </a:cubicBezTo>
                          <a:cubicBezTo>
                            <a:pt x="0" y="1619"/>
                            <a:pt x="466" y="2085"/>
                            <a:pt x="1053" y="2085"/>
                          </a:cubicBezTo>
                          <a:cubicBezTo>
                            <a:pt x="1968" y="2085"/>
                            <a:pt x="2434" y="963"/>
                            <a:pt x="1778" y="307"/>
                          </a:cubicBezTo>
                          <a:cubicBezTo>
                            <a:pt x="1566" y="95"/>
                            <a:pt x="1304" y="0"/>
                            <a:pt x="1048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06" name="Google Shape;19406;p20"/>
                    <p:cNvSpPr/>
                    <p:nvPr/>
                  </p:nvSpPr>
                  <p:spPr>
                    <a:xfrm rot="-5400000">
                      <a:off x="854725" y="218302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53" y="5714"/>
                            <a:pt x="1278" y="5714"/>
                          </a:cubicBezTo>
                          <a:cubicBezTo>
                            <a:pt x="1986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79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07" name="Google Shape;19407;p20"/>
                    <p:cNvSpPr/>
                    <p:nvPr/>
                  </p:nvSpPr>
                  <p:spPr>
                    <a:xfrm rot="-5400000">
                      <a:off x="800125" y="21185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5" y="1"/>
                          </a:moveTo>
                          <a:cubicBezTo>
                            <a:pt x="230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18" y="2227"/>
                            <a:pt x="1622" y="3349"/>
                          </a:cubicBezTo>
                          <a:cubicBezTo>
                            <a:pt x="2315" y="4052"/>
                            <a:pt x="2933" y="4349"/>
                            <a:pt x="3420" y="4349"/>
                          </a:cubicBezTo>
                          <a:cubicBezTo>
                            <a:pt x="3711" y="4349"/>
                            <a:pt x="3956" y="4244"/>
                            <a:pt x="4142" y="4057"/>
                          </a:cubicBezTo>
                          <a:cubicBezTo>
                            <a:pt x="4660" y="3556"/>
                            <a:pt x="4557" y="2642"/>
                            <a:pt x="3435" y="1537"/>
                          </a:cubicBezTo>
                          <a:cubicBezTo>
                            <a:pt x="2419" y="521"/>
                            <a:pt x="1022" y="1"/>
                            <a:pt x="30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08" name="Google Shape;19408;p20"/>
                    <p:cNvSpPr/>
                    <p:nvPr/>
                  </p:nvSpPr>
                  <p:spPr>
                    <a:xfrm rot="-5400000">
                      <a:off x="706963" y="2114213"/>
                      <a:ext cx="142825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3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5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5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09" name="Google Shape;19409;p20"/>
                    <p:cNvSpPr/>
                    <p:nvPr/>
                  </p:nvSpPr>
                  <p:spPr>
                    <a:xfrm rot="-5400000">
                      <a:off x="706950" y="23308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1" y="570"/>
                            <a:pt x="1" y="1277"/>
                          </a:cubicBezTo>
                          <a:cubicBezTo>
                            <a:pt x="1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9" y="1795"/>
                            <a:pt x="5714" y="1277"/>
                          </a:cubicBezTo>
                          <a:cubicBezTo>
                            <a:pt x="5369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10" name="Google Shape;19410;p20"/>
                    <p:cNvSpPr/>
                    <p:nvPr/>
                  </p:nvSpPr>
                  <p:spPr>
                    <a:xfrm rot="-5400000">
                      <a:off x="800075" y="22817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9" y="1520"/>
                          </a:cubicBezTo>
                          <a:cubicBezTo>
                            <a:pt x="87" y="2642"/>
                            <a:pt x="1" y="3539"/>
                            <a:pt x="501" y="4057"/>
                          </a:cubicBezTo>
                          <a:cubicBezTo>
                            <a:pt x="693" y="4242"/>
                            <a:pt x="936" y="4344"/>
                            <a:pt x="1222" y="4344"/>
                          </a:cubicBezTo>
                          <a:cubicBezTo>
                            <a:pt x="1711" y="4344"/>
                            <a:pt x="2325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11" name="Google Shape;19411;p20"/>
                    <p:cNvSpPr/>
                    <p:nvPr/>
                  </p:nvSpPr>
                  <p:spPr>
                    <a:xfrm rot="-5400000">
                      <a:off x="833600" y="24112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12" name="Google Shape;19412;p20"/>
                    <p:cNvSpPr/>
                    <p:nvPr/>
                  </p:nvSpPr>
                  <p:spPr>
                    <a:xfrm rot="-5400000">
                      <a:off x="833163" y="20682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13" name="Google Shape;19413;p20"/>
                    <p:cNvSpPr/>
                    <p:nvPr/>
                  </p:nvSpPr>
                  <p:spPr>
                    <a:xfrm rot="-5400000">
                      <a:off x="931975" y="2158850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605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14" name="Google Shape;19414;p20"/>
                    <p:cNvSpPr/>
                    <p:nvPr/>
                  </p:nvSpPr>
                  <p:spPr>
                    <a:xfrm rot="-5400000">
                      <a:off x="928088" y="23267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15" name="Google Shape;19415;p20"/>
                    <p:cNvSpPr/>
                    <p:nvPr/>
                  </p:nvSpPr>
                  <p:spPr>
                    <a:xfrm rot="-5400000">
                      <a:off x="905375" y="1882550"/>
                      <a:ext cx="60875" cy="52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5" h="2085" extrusionOk="0">
                          <a:moveTo>
                            <a:pt x="1399" y="0"/>
                          </a:moveTo>
                          <a:cubicBezTo>
                            <a:pt x="467" y="0"/>
                            <a:pt x="1" y="1122"/>
                            <a:pt x="657" y="1778"/>
                          </a:cubicBezTo>
                          <a:cubicBezTo>
                            <a:pt x="868" y="1990"/>
                            <a:pt x="1129" y="2085"/>
                            <a:pt x="1384" y="2085"/>
                          </a:cubicBezTo>
                          <a:cubicBezTo>
                            <a:pt x="1920" y="2085"/>
                            <a:pt x="2434" y="1667"/>
                            <a:pt x="2434" y="1036"/>
                          </a:cubicBezTo>
                          <a:cubicBezTo>
                            <a:pt x="2434" y="466"/>
                            <a:pt x="1968" y="0"/>
                            <a:pt x="1399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16" name="Google Shape;19416;p20"/>
                    <p:cNvSpPr/>
                    <p:nvPr/>
                  </p:nvSpPr>
                  <p:spPr>
                    <a:xfrm rot="-5400000">
                      <a:off x="795188" y="18326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68"/>
                            <a:pt x="1278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17" name="Google Shape;19417;p20"/>
                    <p:cNvSpPr/>
                    <p:nvPr/>
                  </p:nvSpPr>
                  <p:spPr>
                    <a:xfrm rot="-5400000">
                      <a:off x="797213" y="1931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3" y="0"/>
                          </a:moveTo>
                          <a:cubicBezTo>
                            <a:pt x="936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4" y="1703"/>
                            <a:pt x="1209" y="2825"/>
                          </a:cubicBezTo>
                          <a:cubicBezTo>
                            <a:pt x="2224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8" y="995"/>
                          </a:cubicBezTo>
                          <a:cubicBezTo>
                            <a:pt x="2331" y="299"/>
                            <a:pt x="1713" y="0"/>
                            <a:pt x="122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18" name="Google Shape;19418;p20"/>
                    <p:cNvSpPr/>
                    <p:nvPr/>
                  </p:nvSpPr>
                  <p:spPr>
                    <a:xfrm rot="-5400000">
                      <a:off x="864225" y="19806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8" y="2555"/>
                            <a:pt x="2296" y="2555"/>
                          </a:cubicBezTo>
                          <a:cubicBezTo>
                            <a:pt x="3867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19" name="Google Shape;19419;p20"/>
                    <p:cNvSpPr/>
                    <p:nvPr/>
                  </p:nvSpPr>
                  <p:spPr>
                    <a:xfrm rot="-5400000">
                      <a:off x="864225" y="17640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18" y="1"/>
                          </a:moveTo>
                          <a:cubicBezTo>
                            <a:pt x="1848" y="1"/>
                            <a:pt x="346" y="760"/>
                            <a:pt x="1" y="1278"/>
                          </a:cubicBezTo>
                          <a:cubicBezTo>
                            <a:pt x="346" y="1796"/>
                            <a:pt x="1848" y="2555"/>
                            <a:pt x="3418" y="2555"/>
                          </a:cubicBezTo>
                          <a:cubicBezTo>
                            <a:pt x="5006" y="2555"/>
                            <a:pt x="5714" y="2003"/>
                            <a:pt x="5714" y="1278"/>
                          </a:cubicBezTo>
                          <a:cubicBezTo>
                            <a:pt x="5714" y="553"/>
                            <a:pt x="5006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20" name="Google Shape;19420;p20"/>
                    <p:cNvSpPr/>
                    <p:nvPr/>
                  </p:nvSpPr>
                  <p:spPr>
                    <a:xfrm rot="-5400000">
                      <a:off x="797213" y="17682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01" y="2117"/>
                            <a:pt x="1" y="3722"/>
                            <a:pt x="122" y="4326"/>
                          </a:cubicBezTo>
                          <a:cubicBezTo>
                            <a:pt x="179" y="4338"/>
                            <a:pt x="245" y="4343"/>
                            <a:pt x="320" y="4343"/>
                          </a:cubicBezTo>
                          <a:cubicBezTo>
                            <a:pt x="1026" y="4343"/>
                            <a:pt x="2436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21" name="Google Shape;19421;p20"/>
                    <p:cNvSpPr/>
                    <p:nvPr/>
                  </p:nvSpPr>
                  <p:spPr>
                    <a:xfrm rot="-5400000">
                      <a:off x="741900" y="19688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8" y="1243"/>
                            <a:pt x="1588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22" name="Google Shape;19422;p20"/>
                    <p:cNvSpPr/>
                    <p:nvPr/>
                  </p:nvSpPr>
                  <p:spPr>
                    <a:xfrm rot="-5400000">
                      <a:off x="746213" y="18013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23" name="Google Shape;19423;p20"/>
                    <p:cNvSpPr/>
                    <p:nvPr/>
                  </p:nvSpPr>
                  <p:spPr>
                    <a:xfrm rot="-5400000">
                      <a:off x="752263" y="1536438"/>
                      <a:ext cx="52225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90" extrusionOk="0">
                          <a:moveTo>
                            <a:pt x="1053" y="1"/>
                          </a:moveTo>
                          <a:cubicBezTo>
                            <a:pt x="467" y="1"/>
                            <a:pt x="1" y="467"/>
                            <a:pt x="1" y="1036"/>
                          </a:cubicBezTo>
                          <a:cubicBezTo>
                            <a:pt x="1" y="1623"/>
                            <a:pt x="467" y="2089"/>
                            <a:pt x="1053" y="2089"/>
                          </a:cubicBezTo>
                          <a:cubicBezTo>
                            <a:pt x="1623" y="2089"/>
                            <a:pt x="2089" y="1623"/>
                            <a:pt x="2089" y="1036"/>
                          </a:cubicBezTo>
                          <a:cubicBezTo>
                            <a:pt x="2089" y="467"/>
                            <a:pt x="1623" y="1"/>
                            <a:pt x="10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24" name="Google Shape;19424;p20"/>
                    <p:cNvSpPr/>
                    <p:nvPr/>
                  </p:nvSpPr>
                  <p:spPr>
                    <a:xfrm rot="-5400000">
                      <a:off x="854725" y="1491350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70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6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25" name="Google Shape;19425;p20"/>
                    <p:cNvSpPr/>
                    <p:nvPr/>
                  </p:nvSpPr>
                  <p:spPr>
                    <a:xfrm rot="-5400000">
                      <a:off x="800125" y="14264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6" y="1"/>
                          </a:moveTo>
                          <a:cubicBezTo>
                            <a:pt x="231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01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1" y="4349"/>
                          </a:cubicBezTo>
                          <a:cubicBezTo>
                            <a:pt x="3711" y="4349"/>
                            <a:pt x="3956" y="4244"/>
                            <a:pt x="4143" y="4057"/>
                          </a:cubicBezTo>
                          <a:cubicBezTo>
                            <a:pt x="4660" y="3556"/>
                            <a:pt x="4540" y="2642"/>
                            <a:pt x="3435" y="1537"/>
                          </a:cubicBezTo>
                          <a:cubicBezTo>
                            <a:pt x="2420" y="521"/>
                            <a:pt x="1022" y="1"/>
                            <a:pt x="30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26" name="Google Shape;19426;p20"/>
                    <p:cNvSpPr/>
                    <p:nvPr/>
                  </p:nvSpPr>
                  <p:spPr>
                    <a:xfrm rot="-5400000">
                      <a:off x="706950" y="14221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27" name="Google Shape;19427;p20"/>
                    <p:cNvSpPr/>
                    <p:nvPr/>
                  </p:nvSpPr>
                  <p:spPr>
                    <a:xfrm rot="-5400000">
                      <a:off x="706950" y="16387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6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6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28" name="Google Shape;19428;p20"/>
                    <p:cNvSpPr/>
                    <p:nvPr/>
                  </p:nvSpPr>
                  <p:spPr>
                    <a:xfrm rot="-5400000">
                      <a:off x="800075" y="1589575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8" y="1520"/>
                          </a:cubicBezTo>
                          <a:cubicBezTo>
                            <a:pt x="87" y="2642"/>
                            <a:pt x="0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1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0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29" name="Google Shape;19429;p20"/>
                    <p:cNvSpPr/>
                    <p:nvPr/>
                  </p:nvSpPr>
                  <p:spPr>
                    <a:xfrm rot="-5400000">
                      <a:off x="833600" y="17191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2" y="0"/>
                          </a:moveTo>
                          <a:cubicBezTo>
                            <a:pt x="1" y="0"/>
                            <a:pt x="1" y="1243"/>
                            <a:pt x="812" y="1243"/>
                          </a:cubicBezTo>
                          <a:cubicBezTo>
                            <a:pt x="1606" y="1243"/>
                            <a:pt x="1606" y="0"/>
                            <a:pt x="812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30" name="Google Shape;19430;p20"/>
                    <p:cNvSpPr/>
                    <p:nvPr/>
                  </p:nvSpPr>
                  <p:spPr>
                    <a:xfrm rot="-5400000">
                      <a:off x="833150" y="1376150"/>
                      <a:ext cx="4017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31" name="Google Shape;19431;p20"/>
                    <p:cNvSpPr/>
                    <p:nvPr/>
                  </p:nvSpPr>
                  <p:spPr>
                    <a:xfrm rot="-5400000">
                      <a:off x="909538" y="1186288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6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66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32" name="Google Shape;19432;p20"/>
                    <p:cNvSpPr/>
                    <p:nvPr/>
                  </p:nvSpPr>
                  <p:spPr>
                    <a:xfrm rot="-5400000">
                      <a:off x="794963" y="1140763"/>
                      <a:ext cx="6432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73" h="5714" extrusionOk="0">
                          <a:moveTo>
                            <a:pt x="1295" y="1"/>
                          </a:moveTo>
                          <a:cubicBezTo>
                            <a:pt x="570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77" y="5386"/>
                            <a:pt x="1295" y="5714"/>
                          </a:cubicBezTo>
                          <a:cubicBezTo>
                            <a:pt x="1796" y="5368"/>
                            <a:pt x="2572" y="3867"/>
                            <a:pt x="2572" y="2296"/>
                          </a:cubicBezTo>
                          <a:cubicBezTo>
                            <a:pt x="2572" y="726"/>
                            <a:pt x="2003" y="1"/>
                            <a:pt x="12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33" name="Google Shape;19433;p20"/>
                    <p:cNvSpPr/>
                    <p:nvPr/>
                  </p:nvSpPr>
                  <p:spPr>
                    <a:xfrm rot="-5400000">
                      <a:off x="797438" y="1239438"/>
                      <a:ext cx="11607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43" h="4344" extrusionOk="0">
                          <a:moveTo>
                            <a:pt x="1214" y="0"/>
                          </a:moveTo>
                          <a:cubicBezTo>
                            <a:pt x="927" y="0"/>
                            <a:pt x="685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08" y="2825"/>
                          </a:cubicBezTo>
                          <a:cubicBezTo>
                            <a:pt x="2224" y="3824"/>
                            <a:pt x="3635" y="4343"/>
                            <a:pt x="4341" y="4343"/>
                          </a:cubicBezTo>
                          <a:cubicBezTo>
                            <a:pt x="4416" y="4343"/>
                            <a:pt x="4482" y="4338"/>
                            <a:pt x="4539" y="4326"/>
                          </a:cubicBezTo>
                          <a:cubicBezTo>
                            <a:pt x="4643" y="3722"/>
                            <a:pt x="4142" y="2117"/>
                            <a:pt x="3020" y="995"/>
                          </a:cubicBezTo>
                          <a:cubicBezTo>
                            <a:pt x="2324" y="299"/>
                            <a:pt x="1703" y="0"/>
                            <a:pt x="121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34" name="Google Shape;19434;p20"/>
                    <p:cNvSpPr/>
                    <p:nvPr/>
                  </p:nvSpPr>
                  <p:spPr>
                    <a:xfrm rot="-5400000">
                      <a:off x="864225" y="12885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9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9" y="2555"/>
                            <a:pt x="2296" y="2555"/>
                          </a:cubicBezTo>
                          <a:cubicBezTo>
                            <a:pt x="3867" y="2555"/>
                            <a:pt x="5351" y="1796"/>
                            <a:pt x="5714" y="1278"/>
                          </a:cubicBezTo>
                          <a:cubicBezTo>
                            <a:pt x="5351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35" name="Google Shape;19435;p20"/>
                    <p:cNvSpPr/>
                    <p:nvPr/>
                  </p:nvSpPr>
                  <p:spPr>
                    <a:xfrm rot="-5400000">
                      <a:off x="864225" y="107192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45" y="760"/>
                            <a:pt x="0" y="1278"/>
                          </a:cubicBezTo>
                          <a:cubicBezTo>
                            <a:pt x="345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36" name="Google Shape;19436;p20"/>
                    <p:cNvSpPr/>
                    <p:nvPr/>
                  </p:nvSpPr>
                  <p:spPr>
                    <a:xfrm rot="-5400000">
                      <a:off x="797213" y="1076113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3" y="1"/>
                          </a:moveTo>
                          <a:cubicBezTo>
                            <a:pt x="2943" y="1"/>
                            <a:pt x="2321" y="303"/>
                            <a:pt x="1623" y="1012"/>
                          </a:cubicBezTo>
                          <a:cubicBezTo>
                            <a:pt x="518" y="2134"/>
                            <a:pt x="0" y="3722"/>
                            <a:pt x="104" y="4326"/>
                          </a:cubicBezTo>
                          <a:cubicBezTo>
                            <a:pt x="163" y="4338"/>
                            <a:pt x="231" y="4343"/>
                            <a:pt x="306" y="4343"/>
                          </a:cubicBezTo>
                          <a:cubicBezTo>
                            <a:pt x="1025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18" y="1"/>
                            <a:pt x="343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37" name="Google Shape;19437;p20"/>
                    <p:cNvSpPr/>
                    <p:nvPr/>
                  </p:nvSpPr>
                  <p:spPr>
                    <a:xfrm rot="-5400000">
                      <a:off x="741900" y="12767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38" name="Google Shape;19438;p20"/>
                    <p:cNvSpPr/>
                    <p:nvPr/>
                  </p:nvSpPr>
                  <p:spPr>
                    <a:xfrm rot="-5400000">
                      <a:off x="746213" y="11092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39" name="Google Shape;19439;p20"/>
                    <p:cNvSpPr/>
                    <p:nvPr/>
                  </p:nvSpPr>
                  <p:spPr>
                    <a:xfrm rot="-5400000">
                      <a:off x="833588" y="10270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40" name="Google Shape;19440;p20"/>
                    <p:cNvSpPr/>
                    <p:nvPr/>
                  </p:nvSpPr>
                  <p:spPr>
                    <a:xfrm rot="-5400000">
                      <a:off x="932188" y="14669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41" name="Google Shape;19441;p20"/>
                    <p:cNvSpPr/>
                    <p:nvPr/>
                  </p:nvSpPr>
                  <p:spPr>
                    <a:xfrm rot="-5400000">
                      <a:off x="928088" y="16346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5" y="0"/>
                          </a:moveTo>
                          <a:cubicBezTo>
                            <a:pt x="1" y="0"/>
                            <a:pt x="1" y="1226"/>
                            <a:pt x="795" y="1226"/>
                          </a:cubicBezTo>
                          <a:cubicBezTo>
                            <a:pt x="1589" y="1226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  <p:grpSp>
              <p:nvGrpSpPr>
                <p:cNvPr id="19442" name="Google Shape;19442;p20"/>
                <p:cNvGrpSpPr/>
                <p:nvPr/>
              </p:nvGrpSpPr>
              <p:grpSpPr>
                <a:xfrm rot="-5400000">
                  <a:off x="2780850" y="2413100"/>
                  <a:ext cx="266250" cy="4914700"/>
                  <a:chOff x="250000" y="213100"/>
                  <a:chExt cx="266250" cy="4914700"/>
                </a:xfrm>
              </p:grpSpPr>
              <p:grpSp>
                <p:nvGrpSpPr>
                  <p:cNvPr id="19443" name="Google Shape;19443;p20"/>
                  <p:cNvGrpSpPr/>
                  <p:nvPr/>
                </p:nvGrpSpPr>
                <p:grpSpPr>
                  <a:xfrm rot="10800000">
                    <a:off x="250000" y="213100"/>
                    <a:ext cx="266250" cy="2487175"/>
                    <a:chOff x="701350" y="992275"/>
                    <a:chExt cx="266250" cy="2487175"/>
                  </a:xfrm>
                </p:grpSpPr>
                <p:sp>
                  <p:nvSpPr>
                    <p:cNvPr id="19444" name="Google Shape;19444;p20"/>
                    <p:cNvSpPr/>
                    <p:nvPr/>
                  </p:nvSpPr>
                  <p:spPr>
                    <a:xfrm rot="-5400000">
                      <a:off x="-519125" y="2242575"/>
                      <a:ext cx="2457350" cy="164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6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45" name="Google Shape;19445;p20"/>
                    <p:cNvSpPr/>
                    <p:nvPr/>
                  </p:nvSpPr>
                  <p:spPr>
                    <a:xfrm rot="-5400000">
                      <a:off x="909538" y="32626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84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84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46" name="Google Shape;19446;p20"/>
                    <p:cNvSpPr/>
                    <p:nvPr/>
                  </p:nvSpPr>
                  <p:spPr>
                    <a:xfrm rot="-5400000">
                      <a:off x="795175" y="321687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86"/>
                            <a:pt x="1278" y="5714"/>
                          </a:cubicBezTo>
                          <a:cubicBezTo>
                            <a:pt x="1796" y="5386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2003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47" name="Google Shape;19447;p20"/>
                    <p:cNvSpPr/>
                    <p:nvPr/>
                  </p:nvSpPr>
                  <p:spPr>
                    <a:xfrm rot="-5400000">
                      <a:off x="797200" y="3315550"/>
                      <a:ext cx="116550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2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5" y="1703"/>
                            <a:pt x="1226" y="2825"/>
                          </a:cubicBezTo>
                          <a:cubicBezTo>
                            <a:pt x="2226" y="3824"/>
                            <a:pt x="3636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9" y="995"/>
                          </a:cubicBezTo>
                          <a:cubicBezTo>
                            <a:pt x="2342" y="299"/>
                            <a:pt x="1721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48" name="Google Shape;19448;p20"/>
                    <p:cNvSpPr/>
                    <p:nvPr/>
                  </p:nvSpPr>
                  <p:spPr>
                    <a:xfrm rot="-5400000">
                      <a:off x="864225" y="336487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26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26" y="2555"/>
                            <a:pt x="2296" y="2555"/>
                          </a:cubicBezTo>
                          <a:cubicBezTo>
                            <a:pt x="3867" y="2555"/>
                            <a:pt x="5369" y="1796"/>
                            <a:pt x="5714" y="1278"/>
                          </a:cubicBezTo>
                          <a:cubicBezTo>
                            <a:pt x="5369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49" name="Google Shape;19449;p20"/>
                    <p:cNvSpPr/>
                    <p:nvPr/>
                  </p:nvSpPr>
                  <p:spPr>
                    <a:xfrm rot="-5400000">
                      <a:off x="864438" y="3148038"/>
                      <a:ext cx="142425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7" h="2556" extrusionOk="0">
                          <a:moveTo>
                            <a:pt x="3418" y="1"/>
                          </a:moveTo>
                          <a:cubicBezTo>
                            <a:pt x="1847" y="1"/>
                            <a:pt x="346" y="760"/>
                            <a:pt x="0" y="1278"/>
                          </a:cubicBezTo>
                          <a:cubicBezTo>
                            <a:pt x="346" y="1796"/>
                            <a:pt x="1847" y="2555"/>
                            <a:pt x="3418" y="2555"/>
                          </a:cubicBezTo>
                          <a:cubicBezTo>
                            <a:pt x="4988" y="2555"/>
                            <a:pt x="5696" y="2003"/>
                            <a:pt x="5696" y="1278"/>
                          </a:cubicBezTo>
                          <a:cubicBezTo>
                            <a:pt x="5696" y="553"/>
                            <a:pt x="4988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50" name="Google Shape;19450;p20"/>
                    <p:cNvSpPr/>
                    <p:nvPr/>
                  </p:nvSpPr>
                  <p:spPr>
                    <a:xfrm rot="-5400000">
                      <a:off x="797213" y="3152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7" y="1"/>
                          </a:moveTo>
                          <a:cubicBezTo>
                            <a:pt x="2951" y="1"/>
                            <a:pt x="2332" y="303"/>
                            <a:pt x="1622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8" y="4338"/>
                            <a:pt x="245" y="4343"/>
                            <a:pt x="319" y="4343"/>
                          </a:cubicBezTo>
                          <a:cubicBezTo>
                            <a:pt x="1025" y="4343"/>
                            <a:pt x="2437" y="3824"/>
                            <a:pt x="3452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20" y="1"/>
                            <a:pt x="343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51" name="Google Shape;19451;p20"/>
                    <p:cNvSpPr/>
                    <p:nvPr/>
                  </p:nvSpPr>
                  <p:spPr>
                    <a:xfrm rot="-5400000">
                      <a:off x="840925" y="3443825"/>
                      <a:ext cx="39725" cy="306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7" extrusionOk="0">
                          <a:moveTo>
                            <a:pt x="794" y="1"/>
                          </a:moveTo>
                          <a:cubicBezTo>
                            <a:pt x="0" y="1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52" name="Google Shape;19452;p20"/>
                    <p:cNvSpPr/>
                    <p:nvPr/>
                  </p:nvSpPr>
                  <p:spPr>
                    <a:xfrm rot="-5400000">
                      <a:off x="741688" y="335281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53" name="Google Shape;19453;p20"/>
                    <p:cNvSpPr/>
                    <p:nvPr/>
                  </p:nvSpPr>
                  <p:spPr>
                    <a:xfrm rot="-5400000">
                      <a:off x="746000" y="31853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54" name="Google Shape;19454;p20"/>
                    <p:cNvSpPr/>
                    <p:nvPr/>
                  </p:nvSpPr>
                  <p:spPr>
                    <a:xfrm rot="-5400000">
                      <a:off x="752475" y="2920425"/>
                      <a:ext cx="51800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72" h="2090" extrusionOk="0">
                          <a:moveTo>
                            <a:pt x="1036" y="1"/>
                          </a:moveTo>
                          <a:cubicBezTo>
                            <a:pt x="466" y="1"/>
                            <a:pt x="0" y="467"/>
                            <a:pt x="0" y="1036"/>
                          </a:cubicBezTo>
                          <a:cubicBezTo>
                            <a:pt x="0" y="1623"/>
                            <a:pt x="466" y="2089"/>
                            <a:pt x="1036" y="2089"/>
                          </a:cubicBezTo>
                          <a:cubicBezTo>
                            <a:pt x="1605" y="2089"/>
                            <a:pt x="2071" y="1623"/>
                            <a:pt x="2071" y="1036"/>
                          </a:cubicBezTo>
                          <a:cubicBezTo>
                            <a:pt x="2071" y="467"/>
                            <a:pt x="1605" y="1"/>
                            <a:pt x="103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55" name="Google Shape;19455;p20"/>
                    <p:cNvSpPr/>
                    <p:nvPr/>
                  </p:nvSpPr>
                  <p:spPr>
                    <a:xfrm rot="-5400000">
                      <a:off x="854738" y="2875138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0" y="1847"/>
                            <a:pt x="0" y="3418"/>
                          </a:cubicBezTo>
                          <a:cubicBezTo>
                            <a:pt x="0" y="5006"/>
                            <a:pt x="553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5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56" name="Google Shape;19456;p20"/>
                    <p:cNvSpPr/>
                    <p:nvPr/>
                  </p:nvSpPr>
                  <p:spPr>
                    <a:xfrm rot="-5400000">
                      <a:off x="800125" y="2810650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19" y="1"/>
                          </a:moveTo>
                          <a:cubicBezTo>
                            <a:pt x="245" y="1"/>
                            <a:pt x="179" y="7"/>
                            <a:pt x="121" y="18"/>
                          </a:cubicBezTo>
                          <a:cubicBezTo>
                            <a:pt x="1" y="639"/>
                            <a:pt x="518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5" y="4349"/>
                          </a:cubicBezTo>
                          <a:cubicBezTo>
                            <a:pt x="3718" y="4349"/>
                            <a:pt x="3967" y="4244"/>
                            <a:pt x="4160" y="4057"/>
                          </a:cubicBezTo>
                          <a:cubicBezTo>
                            <a:pt x="4661" y="3556"/>
                            <a:pt x="4557" y="2642"/>
                            <a:pt x="3435" y="1537"/>
                          </a:cubicBezTo>
                          <a:cubicBezTo>
                            <a:pt x="2435" y="521"/>
                            <a:pt x="1026" y="1"/>
                            <a:pt x="319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57" name="Google Shape;19457;p20"/>
                    <p:cNvSpPr/>
                    <p:nvPr/>
                  </p:nvSpPr>
                  <p:spPr>
                    <a:xfrm rot="-5400000">
                      <a:off x="706950" y="28063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1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4" y="2002"/>
                            <a:pt x="5714" y="1277"/>
                          </a:cubicBezTo>
                          <a:cubicBezTo>
                            <a:pt x="5714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58" name="Google Shape;19458;p20"/>
                    <p:cNvSpPr/>
                    <p:nvPr/>
                  </p:nvSpPr>
                  <p:spPr>
                    <a:xfrm rot="-5400000">
                      <a:off x="706950" y="30229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25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59" name="Google Shape;19459;p20"/>
                    <p:cNvSpPr/>
                    <p:nvPr/>
                  </p:nvSpPr>
                  <p:spPr>
                    <a:xfrm rot="-5400000">
                      <a:off x="800075" y="29738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42" y="1"/>
                          </a:moveTo>
                          <a:cubicBezTo>
                            <a:pt x="3635" y="1"/>
                            <a:pt x="2224" y="520"/>
                            <a:pt x="1209" y="1520"/>
                          </a:cubicBezTo>
                          <a:cubicBezTo>
                            <a:pt x="104" y="2642"/>
                            <a:pt x="1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2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2" y="7"/>
                            <a:pt x="4416" y="1"/>
                            <a:pt x="4342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60" name="Google Shape;19460;p20"/>
                    <p:cNvSpPr/>
                    <p:nvPr/>
                  </p:nvSpPr>
                  <p:spPr>
                    <a:xfrm rot="-5400000">
                      <a:off x="833813" y="31031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61" name="Google Shape;19461;p20"/>
                    <p:cNvSpPr/>
                    <p:nvPr/>
                  </p:nvSpPr>
                  <p:spPr>
                    <a:xfrm rot="-5400000">
                      <a:off x="833163" y="27603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62" name="Google Shape;19462;p20"/>
                    <p:cNvSpPr/>
                    <p:nvPr/>
                  </p:nvSpPr>
                  <p:spPr>
                    <a:xfrm rot="-5400000">
                      <a:off x="931975" y="28509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63" name="Google Shape;19463;p20"/>
                    <p:cNvSpPr/>
                    <p:nvPr/>
                  </p:nvSpPr>
                  <p:spPr>
                    <a:xfrm rot="-5400000">
                      <a:off x="927875" y="3018600"/>
                      <a:ext cx="40150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605" y="1226"/>
                            <a:pt x="1605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64" name="Google Shape;19464;p20"/>
                    <p:cNvSpPr/>
                    <p:nvPr/>
                  </p:nvSpPr>
                  <p:spPr>
                    <a:xfrm rot="-5400000">
                      <a:off x="909538" y="25705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7" y="0"/>
                            <a:pt x="1" y="466"/>
                            <a:pt x="1" y="1036"/>
                          </a:cubicBezTo>
                          <a:cubicBezTo>
                            <a:pt x="1" y="1606"/>
                            <a:pt x="467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65" name="Google Shape;19465;p20"/>
                    <p:cNvSpPr/>
                    <p:nvPr/>
                  </p:nvSpPr>
                  <p:spPr>
                    <a:xfrm rot="-5400000">
                      <a:off x="795188" y="25247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7" y="1"/>
                          </a:moveTo>
                          <a:cubicBezTo>
                            <a:pt x="553" y="1"/>
                            <a:pt x="0" y="708"/>
                            <a:pt x="0" y="2296"/>
                          </a:cubicBezTo>
                          <a:cubicBezTo>
                            <a:pt x="0" y="3884"/>
                            <a:pt x="760" y="5386"/>
                            <a:pt x="1277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66" name="Google Shape;19466;p20"/>
                    <p:cNvSpPr/>
                    <p:nvPr/>
                  </p:nvSpPr>
                  <p:spPr>
                    <a:xfrm rot="-5400000">
                      <a:off x="797213" y="2623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2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26" y="2825"/>
                          </a:cubicBezTo>
                          <a:cubicBezTo>
                            <a:pt x="2225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2" y="4338"/>
                            <a:pt x="4540" y="4326"/>
                          </a:cubicBezTo>
                          <a:cubicBezTo>
                            <a:pt x="4660" y="3722"/>
                            <a:pt x="4143" y="2117"/>
                            <a:pt x="3038" y="995"/>
                          </a:cubicBezTo>
                          <a:cubicBezTo>
                            <a:pt x="2341" y="299"/>
                            <a:pt x="1720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67" name="Google Shape;19467;p20"/>
                    <p:cNvSpPr/>
                    <p:nvPr/>
                  </p:nvSpPr>
                  <p:spPr>
                    <a:xfrm rot="-5400000">
                      <a:off x="864225" y="26727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0" y="553"/>
                            <a:pt x="0" y="1278"/>
                          </a:cubicBezTo>
                          <a:cubicBezTo>
                            <a:pt x="0" y="2003"/>
                            <a:pt x="708" y="2555"/>
                            <a:pt x="2296" y="2555"/>
                          </a:cubicBezTo>
                          <a:cubicBezTo>
                            <a:pt x="3866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6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68" name="Google Shape;19468;p20"/>
                    <p:cNvSpPr/>
                    <p:nvPr/>
                  </p:nvSpPr>
                  <p:spPr>
                    <a:xfrm rot="-5400000">
                      <a:off x="864225" y="24561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63" y="760"/>
                            <a:pt x="1" y="1278"/>
                          </a:cubicBezTo>
                          <a:cubicBezTo>
                            <a:pt x="363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69" name="Google Shape;19469;p20"/>
                    <p:cNvSpPr/>
                    <p:nvPr/>
                  </p:nvSpPr>
                  <p:spPr>
                    <a:xfrm rot="-5400000">
                      <a:off x="797213" y="2460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9" y="4338"/>
                            <a:pt x="245" y="4343"/>
                            <a:pt x="319" y="4343"/>
                          </a:cubicBezTo>
                          <a:cubicBezTo>
                            <a:pt x="1026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70" name="Google Shape;19470;p20"/>
                    <p:cNvSpPr/>
                    <p:nvPr/>
                  </p:nvSpPr>
                  <p:spPr>
                    <a:xfrm rot="-5400000">
                      <a:off x="741900" y="26609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71" name="Google Shape;19471;p20"/>
                    <p:cNvSpPr/>
                    <p:nvPr/>
                  </p:nvSpPr>
                  <p:spPr>
                    <a:xfrm rot="-5400000">
                      <a:off x="745988" y="24932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72" name="Google Shape;19472;p20"/>
                    <p:cNvSpPr/>
                    <p:nvPr/>
                  </p:nvSpPr>
                  <p:spPr>
                    <a:xfrm rot="-5400000">
                      <a:off x="748000" y="2224275"/>
                      <a:ext cx="60850" cy="52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4" h="2086" extrusionOk="0">
                          <a:moveTo>
                            <a:pt x="1048" y="0"/>
                          </a:moveTo>
                          <a:cubicBezTo>
                            <a:pt x="513" y="0"/>
                            <a:pt x="0" y="414"/>
                            <a:pt x="0" y="1032"/>
                          </a:cubicBezTo>
                          <a:cubicBezTo>
                            <a:pt x="0" y="1619"/>
                            <a:pt x="466" y="2085"/>
                            <a:pt x="1053" y="2085"/>
                          </a:cubicBezTo>
                          <a:cubicBezTo>
                            <a:pt x="1968" y="2085"/>
                            <a:pt x="2434" y="963"/>
                            <a:pt x="1778" y="307"/>
                          </a:cubicBezTo>
                          <a:cubicBezTo>
                            <a:pt x="1566" y="95"/>
                            <a:pt x="1304" y="0"/>
                            <a:pt x="1048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73" name="Google Shape;19473;p20"/>
                    <p:cNvSpPr/>
                    <p:nvPr/>
                  </p:nvSpPr>
                  <p:spPr>
                    <a:xfrm rot="-5400000">
                      <a:off x="854725" y="218302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53" y="5714"/>
                            <a:pt x="1278" y="5714"/>
                          </a:cubicBezTo>
                          <a:cubicBezTo>
                            <a:pt x="1986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79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74" name="Google Shape;19474;p20"/>
                    <p:cNvSpPr/>
                    <p:nvPr/>
                  </p:nvSpPr>
                  <p:spPr>
                    <a:xfrm rot="-5400000">
                      <a:off x="800125" y="21185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5" y="1"/>
                          </a:moveTo>
                          <a:cubicBezTo>
                            <a:pt x="230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18" y="2227"/>
                            <a:pt x="1622" y="3349"/>
                          </a:cubicBezTo>
                          <a:cubicBezTo>
                            <a:pt x="2315" y="4052"/>
                            <a:pt x="2933" y="4349"/>
                            <a:pt x="3420" y="4349"/>
                          </a:cubicBezTo>
                          <a:cubicBezTo>
                            <a:pt x="3711" y="4349"/>
                            <a:pt x="3956" y="4244"/>
                            <a:pt x="4142" y="4057"/>
                          </a:cubicBezTo>
                          <a:cubicBezTo>
                            <a:pt x="4660" y="3556"/>
                            <a:pt x="4557" y="2642"/>
                            <a:pt x="3435" y="1537"/>
                          </a:cubicBezTo>
                          <a:cubicBezTo>
                            <a:pt x="2419" y="521"/>
                            <a:pt x="1022" y="1"/>
                            <a:pt x="30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75" name="Google Shape;19475;p20"/>
                    <p:cNvSpPr/>
                    <p:nvPr/>
                  </p:nvSpPr>
                  <p:spPr>
                    <a:xfrm rot="-5400000">
                      <a:off x="706963" y="2114213"/>
                      <a:ext cx="142825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3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5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5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76" name="Google Shape;19476;p20"/>
                    <p:cNvSpPr/>
                    <p:nvPr/>
                  </p:nvSpPr>
                  <p:spPr>
                    <a:xfrm rot="-5400000">
                      <a:off x="706950" y="23308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1" y="570"/>
                            <a:pt x="1" y="1277"/>
                          </a:cubicBezTo>
                          <a:cubicBezTo>
                            <a:pt x="1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9" y="1795"/>
                            <a:pt x="5714" y="1277"/>
                          </a:cubicBezTo>
                          <a:cubicBezTo>
                            <a:pt x="5369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77" name="Google Shape;19477;p20"/>
                    <p:cNvSpPr/>
                    <p:nvPr/>
                  </p:nvSpPr>
                  <p:spPr>
                    <a:xfrm rot="-5400000">
                      <a:off x="800075" y="22817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9" y="1520"/>
                          </a:cubicBezTo>
                          <a:cubicBezTo>
                            <a:pt x="87" y="2642"/>
                            <a:pt x="1" y="3539"/>
                            <a:pt x="501" y="4057"/>
                          </a:cubicBezTo>
                          <a:cubicBezTo>
                            <a:pt x="693" y="4242"/>
                            <a:pt x="936" y="4344"/>
                            <a:pt x="1222" y="4344"/>
                          </a:cubicBezTo>
                          <a:cubicBezTo>
                            <a:pt x="1711" y="4344"/>
                            <a:pt x="2325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78" name="Google Shape;19478;p20"/>
                    <p:cNvSpPr/>
                    <p:nvPr/>
                  </p:nvSpPr>
                  <p:spPr>
                    <a:xfrm rot="-5400000">
                      <a:off x="833600" y="24112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79" name="Google Shape;19479;p20"/>
                    <p:cNvSpPr/>
                    <p:nvPr/>
                  </p:nvSpPr>
                  <p:spPr>
                    <a:xfrm rot="-5400000">
                      <a:off x="833163" y="20682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80" name="Google Shape;19480;p20"/>
                    <p:cNvSpPr/>
                    <p:nvPr/>
                  </p:nvSpPr>
                  <p:spPr>
                    <a:xfrm rot="-5400000">
                      <a:off x="931975" y="2158850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605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81" name="Google Shape;19481;p20"/>
                    <p:cNvSpPr/>
                    <p:nvPr/>
                  </p:nvSpPr>
                  <p:spPr>
                    <a:xfrm rot="-5400000">
                      <a:off x="928088" y="23267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82" name="Google Shape;19482;p20"/>
                    <p:cNvSpPr/>
                    <p:nvPr/>
                  </p:nvSpPr>
                  <p:spPr>
                    <a:xfrm rot="-5400000">
                      <a:off x="905375" y="1882550"/>
                      <a:ext cx="60875" cy="52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5" h="2085" extrusionOk="0">
                          <a:moveTo>
                            <a:pt x="1399" y="0"/>
                          </a:moveTo>
                          <a:cubicBezTo>
                            <a:pt x="467" y="0"/>
                            <a:pt x="1" y="1122"/>
                            <a:pt x="657" y="1778"/>
                          </a:cubicBezTo>
                          <a:cubicBezTo>
                            <a:pt x="868" y="1990"/>
                            <a:pt x="1129" y="2085"/>
                            <a:pt x="1384" y="2085"/>
                          </a:cubicBezTo>
                          <a:cubicBezTo>
                            <a:pt x="1920" y="2085"/>
                            <a:pt x="2434" y="1667"/>
                            <a:pt x="2434" y="1036"/>
                          </a:cubicBezTo>
                          <a:cubicBezTo>
                            <a:pt x="2434" y="466"/>
                            <a:pt x="1968" y="0"/>
                            <a:pt x="1399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83" name="Google Shape;19483;p20"/>
                    <p:cNvSpPr/>
                    <p:nvPr/>
                  </p:nvSpPr>
                  <p:spPr>
                    <a:xfrm rot="-5400000">
                      <a:off x="795188" y="18326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68"/>
                            <a:pt x="1278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84" name="Google Shape;19484;p20"/>
                    <p:cNvSpPr/>
                    <p:nvPr/>
                  </p:nvSpPr>
                  <p:spPr>
                    <a:xfrm rot="-5400000">
                      <a:off x="797213" y="1931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3" y="0"/>
                          </a:moveTo>
                          <a:cubicBezTo>
                            <a:pt x="936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4" y="1703"/>
                            <a:pt x="1209" y="2825"/>
                          </a:cubicBezTo>
                          <a:cubicBezTo>
                            <a:pt x="2224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8" y="995"/>
                          </a:cubicBezTo>
                          <a:cubicBezTo>
                            <a:pt x="2331" y="299"/>
                            <a:pt x="1713" y="0"/>
                            <a:pt x="122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85" name="Google Shape;19485;p20"/>
                    <p:cNvSpPr/>
                    <p:nvPr/>
                  </p:nvSpPr>
                  <p:spPr>
                    <a:xfrm rot="-5400000">
                      <a:off x="864225" y="19806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8" y="2555"/>
                            <a:pt x="2296" y="2555"/>
                          </a:cubicBezTo>
                          <a:cubicBezTo>
                            <a:pt x="3867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86" name="Google Shape;19486;p20"/>
                    <p:cNvSpPr/>
                    <p:nvPr/>
                  </p:nvSpPr>
                  <p:spPr>
                    <a:xfrm rot="-5400000">
                      <a:off x="864225" y="17640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18" y="1"/>
                          </a:moveTo>
                          <a:cubicBezTo>
                            <a:pt x="1848" y="1"/>
                            <a:pt x="346" y="760"/>
                            <a:pt x="1" y="1278"/>
                          </a:cubicBezTo>
                          <a:cubicBezTo>
                            <a:pt x="346" y="1796"/>
                            <a:pt x="1848" y="2555"/>
                            <a:pt x="3418" y="2555"/>
                          </a:cubicBezTo>
                          <a:cubicBezTo>
                            <a:pt x="5006" y="2555"/>
                            <a:pt x="5714" y="2003"/>
                            <a:pt x="5714" y="1278"/>
                          </a:cubicBezTo>
                          <a:cubicBezTo>
                            <a:pt x="5714" y="553"/>
                            <a:pt x="5006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87" name="Google Shape;19487;p20"/>
                    <p:cNvSpPr/>
                    <p:nvPr/>
                  </p:nvSpPr>
                  <p:spPr>
                    <a:xfrm rot="-5400000">
                      <a:off x="797213" y="17682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01" y="2117"/>
                            <a:pt x="1" y="3722"/>
                            <a:pt x="122" y="4326"/>
                          </a:cubicBezTo>
                          <a:cubicBezTo>
                            <a:pt x="179" y="4338"/>
                            <a:pt x="245" y="4343"/>
                            <a:pt x="320" y="4343"/>
                          </a:cubicBezTo>
                          <a:cubicBezTo>
                            <a:pt x="1026" y="4343"/>
                            <a:pt x="2436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88" name="Google Shape;19488;p20"/>
                    <p:cNvSpPr/>
                    <p:nvPr/>
                  </p:nvSpPr>
                  <p:spPr>
                    <a:xfrm rot="-5400000">
                      <a:off x="741900" y="19688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8" y="1243"/>
                            <a:pt x="1588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89" name="Google Shape;19489;p20"/>
                    <p:cNvSpPr/>
                    <p:nvPr/>
                  </p:nvSpPr>
                  <p:spPr>
                    <a:xfrm rot="-5400000">
                      <a:off x="746213" y="18013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90" name="Google Shape;19490;p20"/>
                    <p:cNvSpPr/>
                    <p:nvPr/>
                  </p:nvSpPr>
                  <p:spPr>
                    <a:xfrm rot="-5400000">
                      <a:off x="752263" y="1536438"/>
                      <a:ext cx="52225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90" extrusionOk="0">
                          <a:moveTo>
                            <a:pt x="1053" y="1"/>
                          </a:moveTo>
                          <a:cubicBezTo>
                            <a:pt x="467" y="1"/>
                            <a:pt x="1" y="467"/>
                            <a:pt x="1" y="1036"/>
                          </a:cubicBezTo>
                          <a:cubicBezTo>
                            <a:pt x="1" y="1623"/>
                            <a:pt x="467" y="2089"/>
                            <a:pt x="1053" y="2089"/>
                          </a:cubicBezTo>
                          <a:cubicBezTo>
                            <a:pt x="1623" y="2089"/>
                            <a:pt x="2089" y="1623"/>
                            <a:pt x="2089" y="1036"/>
                          </a:cubicBezTo>
                          <a:cubicBezTo>
                            <a:pt x="2089" y="467"/>
                            <a:pt x="1623" y="1"/>
                            <a:pt x="10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91" name="Google Shape;19491;p20"/>
                    <p:cNvSpPr/>
                    <p:nvPr/>
                  </p:nvSpPr>
                  <p:spPr>
                    <a:xfrm rot="-5400000">
                      <a:off x="854725" y="1491350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70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6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92" name="Google Shape;19492;p20"/>
                    <p:cNvSpPr/>
                    <p:nvPr/>
                  </p:nvSpPr>
                  <p:spPr>
                    <a:xfrm rot="-5400000">
                      <a:off x="800125" y="14264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6" y="1"/>
                          </a:moveTo>
                          <a:cubicBezTo>
                            <a:pt x="231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01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1" y="4349"/>
                          </a:cubicBezTo>
                          <a:cubicBezTo>
                            <a:pt x="3711" y="4349"/>
                            <a:pt x="3956" y="4244"/>
                            <a:pt x="4143" y="4057"/>
                          </a:cubicBezTo>
                          <a:cubicBezTo>
                            <a:pt x="4660" y="3556"/>
                            <a:pt x="4540" y="2642"/>
                            <a:pt x="3435" y="1537"/>
                          </a:cubicBezTo>
                          <a:cubicBezTo>
                            <a:pt x="2420" y="521"/>
                            <a:pt x="1022" y="1"/>
                            <a:pt x="30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93" name="Google Shape;19493;p20"/>
                    <p:cNvSpPr/>
                    <p:nvPr/>
                  </p:nvSpPr>
                  <p:spPr>
                    <a:xfrm rot="-5400000">
                      <a:off x="706950" y="14221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94" name="Google Shape;19494;p20"/>
                    <p:cNvSpPr/>
                    <p:nvPr/>
                  </p:nvSpPr>
                  <p:spPr>
                    <a:xfrm rot="-5400000">
                      <a:off x="706950" y="16387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6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6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95" name="Google Shape;19495;p20"/>
                    <p:cNvSpPr/>
                    <p:nvPr/>
                  </p:nvSpPr>
                  <p:spPr>
                    <a:xfrm rot="-5400000">
                      <a:off x="800075" y="1589575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8" y="1520"/>
                          </a:cubicBezTo>
                          <a:cubicBezTo>
                            <a:pt x="87" y="2642"/>
                            <a:pt x="0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1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0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96" name="Google Shape;19496;p20"/>
                    <p:cNvSpPr/>
                    <p:nvPr/>
                  </p:nvSpPr>
                  <p:spPr>
                    <a:xfrm rot="-5400000">
                      <a:off x="833600" y="17191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2" y="0"/>
                          </a:moveTo>
                          <a:cubicBezTo>
                            <a:pt x="1" y="0"/>
                            <a:pt x="1" y="1243"/>
                            <a:pt x="812" y="1243"/>
                          </a:cubicBezTo>
                          <a:cubicBezTo>
                            <a:pt x="1606" y="1243"/>
                            <a:pt x="1606" y="0"/>
                            <a:pt x="812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97" name="Google Shape;19497;p20"/>
                    <p:cNvSpPr/>
                    <p:nvPr/>
                  </p:nvSpPr>
                  <p:spPr>
                    <a:xfrm rot="-5400000">
                      <a:off x="833150" y="1376150"/>
                      <a:ext cx="4017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98" name="Google Shape;19498;p20"/>
                    <p:cNvSpPr/>
                    <p:nvPr/>
                  </p:nvSpPr>
                  <p:spPr>
                    <a:xfrm rot="-5400000">
                      <a:off x="909538" y="1186288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6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66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499" name="Google Shape;19499;p20"/>
                    <p:cNvSpPr/>
                    <p:nvPr/>
                  </p:nvSpPr>
                  <p:spPr>
                    <a:xfrm rot="-5400000">
                      <a:off x="794963" y="1140763"/>
                      <a:ext cx="6432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73" h="5714" extrusionOk="0">
                          <a:moveTo>
                            <a:pt x="1295" y="1"/>
                          </a:moveTo>
                          <a:cubicBezTo>
                            <a:pt x="570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77" y="5386"/>
                            <a:pt x="1295" y="5714"/>
                          </a:cubicBezTo>
                          <a:cubicBezTo>
                            <a:pt x="1796" y="5368"/>
                            <a:pt x="2572" y="3867"/>
                            <a:pt x="2572" y="2296"/>
                          </a:cubicBezTo>
                          <a:cubicBezTo>
                            <a:pt x="2572" y="726"/>
                            <a:pt x="2003" y="1"/>
                            <a:pt x="12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00" name="Google Shape;19500;p20"/>
                    <p:cNvSpPr/>
                    <p:nvPr/>
                  </p:nvSpPr>
                  <p:spPr>
                    <a:xfrm rot="-5400000">
                      <a:off x="797438" y="1239438"/>
                      <a:ext cx="11607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43" h="4344" extrusionOk="0">
                          <a:moveTo>
                            <a:pt x="1214" y="0"/>
                          </a:moveTo>
                          <a:cubicBezTo>
                            <a:pt x="927" y="0"/>
                            <a:pt x="685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08" y="2825"/>
                          </a:cubicBezTo>
                          <a:cubicBezTo>
                            <a:pt x="2224" y="3824"/>
                            <a:pt x="3635" y="4343"/>
                            <a:pt x="4341" y="4343"/>
                          </a:cubicBezTo>
                          <a:cubicBezTo>
                            <a:pt x="4416" y="4343"/>
                            <a:pt x="4482" y="4338"/>
                            <a:pt x="4539" y="4326"/>
                          </a:cubicBezTo>
                          <a:cubicBezTo>
                            <a:pt x="4643" y="3722"/>
                            <a:pt x="4142" y="2117"/>
                            <a:pt x="3020" y="995"/>
                          </a:cubicBezTo>
                          <a:cubicBezTo>
                            <a:pt x="2324" y="299"/>
                            <a:pt x="1703" y="0"/>
                            <a:pt x="121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01" name="Google Shape;19501;p20"/>
                    <p:cNvSpPr/>
                    <p:nvPr/>
                  </p:nvSpPr>
                  <p:spPr>
                    <a:xfrm rot="-5400000">
                      <a:off x="864225" y="12885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9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9" y="2555"/>
                            <a:pt x="2296" y="2555"/>
                          </a:cubicBezTo>
                          <a:cubicBezTo>
                            <a:pt x="3867" y="2555"/>
                            <a:pt x="5351" y="1796"/>
                            <a:pt x="5714" y="1278"/>
                          </a:cubicBezTo>
                          <a:cubicBezTo>
                            <a:pt x="5351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02" name="Google Shape;19502;p20"/>
                    <p:cNvSpPr/>
                    <p:nvPr/>
                  </p:nvSpPr>
                  <p:spPr>
                    <a:xfrm rot="-5400000">
                      <a:off x="864225" y="107192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45" y="760"/>
                            <a:pt x="0" y="1278"/>
                          </a:cubicBezTo>
                          <a:cubicBezTo>
                            <a:pt x="345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03" name="Google Shape;19503;p20"/>
                    <p:cNvSpPr/>
                    <p:nvPr/>
                  </p:nvSpPr>
                  <p:spPr>
                    <a:xfrm rot="-5400000">
                      <a:off x="797213" y="1076113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3" y="1"/>
                          </a:moveTo>
                          <a:cubicBezTo>
                            <a:pt x="2943" y="1"/>
                            <a:pt x="2321" y="303"/>
                            <a:pt x="1623" y="1012"/>
                          </a:cubicBezTo>
                          <a:cubicBezTo>
                            <a:pt x="518" y="2134"/>
                            <a:pt x="0" y="3722"/>
                            <a:pt x="104" y="4326"/>
                          </a:cubicBezTo>
                          <a:cubicBezTo>
                            <a:pt x="163" y="4338"/>
                            <a:pt x="231" y="4343"/>
                            <a:pt x="306" y="4343"/>
                          </a:cubicBezTo>
                          <a:cubicBezTo>
                            <a:pt x="1025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18" y="1"/>
                            <a:pt x="343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04" name="Google Shape;19504;p20"/>
                    <p:cNvSpPr/>
                    <p:nvPr/>
                  </p:nvSpPr>
                  <p:spPr>
                    <a:xfrm rot="-5400000">
                      <a:off x="741900" y="12767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05" name="Google Shape;19505;p20"/>
                    <p:cNvSpPr/>
                    <p:nvPr/>
                  </p:nvSpPr>
                  <p:spPr>
                    <a:xfrm rot="-5400000">
                      <a:off x="746213" y="11092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06" name="Google Shape;19506;p20"/>
                    <p:cNvSpPr/>
                    <p:nvPr/>
                  </p:nvSpPr>
                  <p:spPr>
                    <a:xfrm rot="-5400000">
                      <a:off x="758338" y="99681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07" name="Google Shape;19507;p20"/>
                    <p:cNvSpPr/>
                    <p:nvPr/>
                  </p:nvSpPr>
                  <p:spPr>
                    <a:xfrm rot="-5400000">
                      <a:off x="932188" y="14669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08" name="Google Shape;19508;p20"/>
                    <p:cNvSpPr/>
                    <p:nvPr/>
                  </p:nvSpPr>
                  <p:spPr>
                    <a:xfrm rot="-5400000">
                      <a:off x="928088" y="16346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5" y="0"/>
                          </a:moveTo>
                          <a:cubicBezTo>
                            <a:pt x="1" y="0"/>
                            <a:pt x="1" y="1226"/>
                            <a:pt x="795" y="1226"/>
                          </a:cubicBezTo>
                          <a:cubicBezTo>
                            <a:pt x="1589" y="1226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  <p:grpSp>
                <p:nvGrpSpPr>
                  <p:cNvPr id="19509" name="Google Shape;19509;p20"/>
                  <p:cNvGrpSpPr/>
                  <p:nvPr/>
                </p:nvGrpSpPr>
                <p:grpSpPr>
                  <a:xfrm rot="10800000">
                    <a:off x="250000" y="2657925"/>
                    <a:ext cx="266250" cy="2469875"/>
                    <a:chOff x="701350" y="1022100"/>
                    <a:chExt cx="266250" cy="2469875"/>
                  </a:xfrm>
                </p:grpSpPr>
                <p:sp>
                  <p:nvSpPr>
                    <p:cNvPr id="19510" name="Google Shape;19510;p20"/>
                    <p:cNvSpPr/>
                    <p:nvPr/>
                  </p:nvSpPr>
                  <p:spPr>
                    <a:xfrm rot="-5400000">
                      <a:off x="-519125" y="2242575"/>
                      <a:ext cx="2457350" cy="164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6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11" name="Google Shape;19511;p20"/>
                    <p:cNvSpPr/>
                    <p:nvPr/>
                  </p:nvSpPr>
                  <p:spPr>
                    <a:xfrm rot="-5400000">
                      <a:off x="909538" y="32626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84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84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12" name="Google Shape;19512;p20"/>
                    <p:cNvSpPr/>
                    <p:nvPr/>
                  </p:nvSpPr>
                  <p:spPr>
                    <a:xfrm rot="-5400000">
                      <a:off x="795175" y="321687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86"/>
                            <a:pt x="1278" y="5714"/>
                          </a:cubicBezTo>
                          <a:cubicBezTo>
                            <a:pt x="1796" y="5386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2003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13" name="Google Shape;19513;p20"/>
                    <p:cNvSpPr/>
                    <p:nvPr/>
                  </p:nvSpPr>
                  <p:spPr>
                    <a:xfrm rot="-5400000">
                      <a:off x="797200" y="3315550"/>
                      <a:ext cx="116550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2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5" y="1703"/>
                            <a:pt x="1226" y="2825"/>
                          </a:cubicBezTo>
                          <a:cubicBezTo>
                            <a:pt x="2226" y="3824"/>
                            <a:pt x="3636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9" y="995"/>
                          </a:cubicBezTo>
                          <a:cubicBezTo>
                            <a:pt x="2342" y="299"/>
                            <a:pt x="1721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14" name="Google Shape;19514;p20"/>
                    <p:cNvSpPr/>
                    <p:nvPr/>
                  </p:nvSpPr>
                  <p:spPr>
                    <a:xfrm rot="-5400000">
                      <a:off x="864225" y="336487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26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26" y="2555"/>
                            <a:pt x="2296" y="2555"/>
                          </a:cubicBezTo>
                          <a:cubicBezTo>
                            <a:pt x="3867" y="2555"/>
                            <a:pt x="5369" y="1796"/>
                            <a:pt x="5714" y="1278"/>
                          </a:cubicBezTo>
                          <a:cubicBezTo>
                            <a:pt x="5369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15" name="Google Shape;19515;p20"/>
                    <p:cNvSpPr/>
                    <p:nvPr/>
                  </p:nvSpPr>
                  <p:spPr>
                    <a:xfrm rot="-5400000">
                      <a:off x="864438" y="3148038"/>
                      <a:ext cx="142425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7" h="2556" extrusionOk="0">
                          <a:moveTo>
                            <a:pt x="3418" y="1"/>
                          </a:moveTo>
                          <a:cubicBezTo>
                            <a:pt x="1847" y="1"/>
                            <a:pt x="346" y="760"/>
                            <a:pt x="0" y="1278"/>
                          </a:cubicBezTo>
                          <a:cubicBezTo>
                            <a:pt x="346" y="1796"/>
                            <a:pt x="1847" y="2555"/>
                            <a:pt x="3418" y="2555"/>
                          </a:cubicBezTo>
                          <a:cubicBezTo>
                            <a:pt x="4988" y="2555"/>
                            <a:pt x="5696" y="2003"/>
                            <a:pt x="5696" y="1278"/>
                          </a:cubicBezTo>
                          <a:cubicBezTo>
                            <a:pt x="5696" y="553"/>
                            <a:pt x="4988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16" name="Google Shape;19516;p20"/>
                    <p:cNvSpPr/>
                    <p:nvPr/>
                  </p:nvSpPr>
                  <p:spPr>
                    <a:xfrm rot="-5400000">
                      <a:off x="797213" y="3152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7" y="1"/>
                          </a:moveTo>
                          <a:cubicBezTo>
                            <a:pt x="2951" y="1"/>
                            <a:pt x="2332" y="303"/>
                            <a:pt x="1622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8" y="4338"/>
                            <a:pt x="245" y="4343"/>
                            <a:pt x="319" y="4343"/>
                          </a:cubicBezTo>
                          <a:cubicBezTo>
                            <a:pt x="1025" y="4343"/>
                            <a:pt x="2437" y="3824"/>
                            <a:pt x="3452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20" y="1"/>
                            <a:pt x="343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17" name="Google Shape;19517;p20"/>
                    <p:cNvSpPr/>
                    <p:nvPr/>
                  </p:nvSpPr>
                  <p:spPr>
                    <a:xfrm rot="-5400000">
                      <a:off x="849775" y="3456775"/>
                      <a:ext cx="39725" cy="306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7" extrusionOk="0">
                          <a:moveTo>
                            <a:pt x="794" y="1"/>
                          </a:moveTo>
                          <a:cubicBezTo>
                            <a:pt x="0" y="1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18" name="Google Shape;19518;p20"/>
                    <p:cNvSpPr/>
                    <p:nvPr/>
                  </p:nvSpPr>
                  <p:spPr>
                    <a:xfrm rot="-5400000">
                      <a:off x="741688" y="335281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19" name="Google Shape;19519;p20"/>
                    <p:cNvSpPr/>
                    <p:nvPr/>
                  </p:nvSpPr>
                  <p:spPr>
                    <a:xfrm rot="-5400000">
                      <a:off x="746000" y="31853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20" name="Google Shape;19520;p20"/>
                    <p:cNvSpPr/>
                    <p:nvPr/>
                  </p:nvSpPr>
                  <p:spPr>
                    <a:xfrm rot="-5400000">
                      <a:off x="752475" y="2920425"/>
                      <a:ext cx="51800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72" h="2090" extrusionOk="0">
                          <a:moveTo>
                            <a:pt x="1036" y="1"/>
                          </a:moveTo>
                          <a:cubicBezTo>
                            <a:pt x="466" y="1"/>
                            <a:pt x="0" y="467"/>
                            <a:pt x="0" y="1036"/>
                          </a:cubicBezTo>
                          <a:cubicBezTo>
                            <a:pt x="0" y="1623"/>
                            <a:pt x="466" y="2089"/>
                            <a:pt x="1036" y="2089"/>
                          </a:cubicBezTo>
                          <a:cubicBezTo>
                            <a:pt x="1605" y="2089"/>
                            <a:pt x="2071" y="1623"/>
                            <a:pt x="2071" y="1036"/>
                          </a:cubicBezTo>
                          <a:cubicBezTo>
                            <a:pt x="2071" y="467"/>
                            <a:pt x="1605" y="1"/>
                            <a:pt x="103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21" name="Google Shape;19521;p20"/>
                    <p:cNvSpPr/>
                    <p:nvPr/>
                  </p:nvSpPr>
                  <p:spPr>
                    <a:xfrm rot="-5400000">
                      <a:off x="854738" y="2875138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0" y="1847"/>
                            <a:pt x="0" y="3418"/>
                          </a:cubicBezTo>
                          <a:cubicBezTo>
                            <a:pt x="0" y="5006"/>
                            <a:pt x="553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5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22" name="Google Shape;19522;p20"/>
                    <p:cNvSpPr/>
                    <p:nvPr/>
                  </p:nvSpPr>
                  <p:spPr>
                    <a:xfrm rot="-5400000">
                      <a:off x="800125" y="2810650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19" y="1"/>
                          </a:moveTo>
                          <a:cubicBezTo>
                            <a:pt x="245" y="1"/>
                            <a:pt x="179" y="7"/>
                            <a:pt x="121" y="18"/>
                          </a:cubicBezTo>
                          <a:cubicBezTo>
                            <a:pt x="1" y="639"/>
                            <a:pt x="518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5" y="4349"/>
                          </a:cubicBezTo>
                          <a:cubicBezTo>
                            <a:pt x="3718" y="4349"/>
                            <a:pt x="3967" y="4244"/>
                            <a:pt x="4160" y="4057"/>
                          </a:cubicBezTo>
                          <a:cubicBezTo>
                            <a:pt x="4661" y="3556"/>
                            <a:pt x="4557" y="2642"/>
                            <a:pt x="3435" y="1537"/>
                          </a:cubicBezTo>
                          <a:cubicBezTo>
                            <a:pt x="2435" y="521"/>
                            <a:pt x="1026" y="1"/>
                            <a:pt x="319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23" name="Google Shape;19523;p20"/>
                    <p:cNvSpPr/>
                    <p:nvPr/>
                  </p:nvSpPr>
                  <p:spPr>
                    <a:xfrm rot="-5400000">
                      <a:off x="706950" y="28063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1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4" y="2002"/>
                            <a:pt x="5714" y="1277"/>
                          </a:cubicBezTo>
                          <a:cubicBezTo>
                            <a:pt x="5714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24" name="Google Shape;19524;p20"/>
                    <p:cNvSpPr/>
                    <p:nvPr/>
                  </p:nvSpPr>
                  <p:spPr>
                    <a:xfrm rot="-5400000">
                      <a:off x="706950" y="30229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25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25" name="Google Shape;19525;p20"/>
                    <p:cNvSpPr/>
                    <p:nvPr/>
                  </p:nvSpPr>
                  <p:spPr>
                    <a:xfrm rot="-5400000">
                      <a:off x="800075" y="29738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42" y="1"/>
                          </a:moveTo>
                          <a:cubicBezTo>
                            <a:pt x="3635" y="1"/>
                            <a:pt x="2224" y="520"/>
                            <a:pt x="1209" y="1520"/>
                          </a:cubicBezTo>
                          <a:cubicBezTo>
                            <a:pt x="104" y="2642"/>
                            <a:pt x="1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2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2" y="7"/>
                            <a:pt x="4416" y="1"/>
                            <a:pt x="4342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26" name="Google Shape;19526;p20"/>
                    <p:cNvSpPr/>
                    <p:nvPr/>
                  </p:nvSpPr>
                  <p:spPr>
                    <a:xfrm rot="-5400000">
                      <a:off x="833813" y="31031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27" name="Google Shape;19527;p20"/>
                    <p:cNvSpPr/>
                    <p:nvPr/>
                  </p:nvSpPr>
                  <p:spPr>
                    <a:xfrm rot="-5400000">
                      <a:off x="833163" y="27603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28" name="Google Shape;19528;p20"/>
                    <p:cNvSpPr/>
                    <p:nvPr/>
                  </p:nvSpPr>
                  <p:spPr>
                    <a:xfrm rot="-5400000">
                      <a:off x="931975" y="28509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29" name="Google Shape;19529;p20"/>
                    <p:cNvSpPr/>
                    <p:nvPr/>
                  </p:nvSpPr>
                  <p:spPr>
                    <a:xfrm rot="-5400000">
                      <a:off x="927875" y="3018600"/>
                      <a:ext cx="40150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605" y="1226"/>
                            <a:pt x="1605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30" name="Google Shape;19530;p20"/>
                    <p:cNvSpPr/>
                    <p:nvPr/>
                  </p:nvSpPr>
                  <p:spPr>
                    <a:xfrm rot="-5400000">
                      <a:off x="909538" y="25705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7" y="0"/>
                            <a:pt x="1" y="466"/>
                            <a:pt x="1" y="1036"/>
                          </a:cubicBezTo>
                          <a:cubicBezTo>
                            <a:pt x="1" y="1606"/>
                            <a:pt x="467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31" name="Google Shape;19531;p20"/>
                    <p:cNvSpPr/>
                    <p:nvPr/>
                  </p:nvSpPr>
                  <p:spPr>
                    <a:xfrm rot="-5400000">
                      <a:off x="795188" y="25247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7" y="1"/>
                          </a:moveTo>
                          <a:cubicBezTo>
                            <a:pt x="553" y="1"/>
                            <a:pt x="0" y="708"/>
                            <a:pt x="0" y="2296"/>
                          </a:cubicBezTo>
                          <a:cubicBezTo>
                            <a:pt x="0" y="3884"/>
                            <a:pt x="760" y="5386"/>
                            <a:pt x="1277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32" name="Google Shape;19532;p20"/>
                    <p:cNvSpPr/>
                    <p:nvPr/>
                  </p:nvSpPr>
                  <p:spPr>
                    <a:xfrm rot="-5400000">
                      <a:off x="797213" y="2623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2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26" y="2825"/>
                          </a:cubicBezTo>
                          <a:cubicBezTo>
                            <a:pt x="2225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2" y="4338"/>
                            <a:pt x="4540" y="4326"/>
                          </a:cubicBezTo>
                          <a:cubicBezTo>
                            <a:pt x="4660" y="3722"/>
                            <a:pt x="4143" y="2117"/>
                            <a:pt x="3038" y="995"/>
                          </a:cubicBezTo>
                          <a:cubicBezTo>
                            <a:pt x="2341" y="299"/>
                            <a:pt x="1720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33" name="Google Shape;19533;p20"/>
                    <p:cNvSpPr/>
                    <p:nvPr/>
                  </p:nvSpPr>
                  <p:spPr>
                    <a:xfrm rot="-5400000">
                      <a:off x="864225" y="26727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0" y="553"/>
                            <a:pt x="0" y="1278"/>
                          </a:cubicBezTo>
                          <a:cubicBezTo>
                            <a:pt x="0" y="2003"/>
                            <a:pt x="708" y="2555"/>
                            <a:pt x="2296" y="2555"/>
                          </a:cubicBezTo>
                          <a:cubicBezTo>
                            <a:pt x="3866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6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34" name="Google Shape;19534;p20"/>
                    <p:cNvSpPr/>
                    <p:nvPr/>
                  </p:nvSpPr>
                  <p:spPr>
                    <a:xfrm rot="-5400000">
                      <a:off x="864225" y="24561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63" y="760"/>
                            <a:pt x="1" y="1278"/>
                          </a:cubicBezTo>
                          <a:cubicBezTo>
                            <a:pt x="363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35" name="Google Shape;19535;p20"/>
                    <p:cNvSpPr/>
                    <p:nvPr/>
                  </p:nvSpPr>
                  <p:spPr>
                    <a:xfrm rot="-5400000">
                      <a:off x="797213" y="2460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9" y="4338"/>
                            <a:pt x="245" y="4343"/>
                            <a:pt x="319" y="4343"/>
                          </a:cubicBezTo>
                          <a:cubicBezTo>
                            <a:pt x="1026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36" name="Google Shape;19536;p20"/>
                    <p:cNvSpPr/>
                    <p:nvPr/>
                  </p:nvSpPr>
                  <p:spPr>
                    <a:xfrm rot="-5400000">
                      <a:off x="741900" y="26609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37" name="Google Shape;19537;p20"/>
                    <p:cNvSpPr/>
                    <p:nvPr/>
                  </p:nvSpPr>
                  <p:spPr>
                    <a:xfrm rot="-5400000">
                      <a:off x="745988" y="24932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38" name="Google Shape;19538;p20"/>
                    <p:cNvSpPr/>
                    <p:nvPr/>
                  </p:nvSpPr>
                  <p:spPr>
                    <a:xfrm rot="-5400000">
                      <a:off x="748000" y="2224275"/>
                      <a:ext cx="60850" cy="52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4" h="2086" extrusionOk="0">
                          <a:moveTo>
                            <a:pt x="1048" y="0"/>
                          </a:moveTo>
                          <a:cubicBezTo>
                            <a:pt x="513" y="0"/>
                            <a:pt x="0" y="414"/>
                            <a:pt x="0" y="1032"/>
                          </a:cubicBezTo>
                          <a:cubicBezTo>
                            <a:pt x="0" y="1619"/>
                            <a:pt x="466" y="2085"/>
                            <a:pt x="1053" y="2085"/>
                          </a:cubicBezTo>
                          <a:cubicBezTo>
                            <a:pt x="1968" y="2085"/>
                            <a:pt x="2434" y="963"/>
                            <a:pt x="1778" y="307"/>
                          </a:cubicBezTo>
                          <a:cubicBezTo>
                            <a:pt x="1566" y="95"/>
                            <a:pt x="1304" y="0"/>
                            <a:pt x="1048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39" name="Google Shape;19539;p20"/>
                    <p:cNvSpPr/>
                    <p:nvPr/>
                  </p:nvSpPr>
                  <p:spPr>
                    <a:xfrm rot="-5400000">
                      <a:off x="854725" y="218302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53" y="5714"/>
                            <a:pt x="1278" y="5714"/>
                          </a:cubicBezTo>
                          <a:cubicBezTo>
                            <a:pt x="1986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79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40" name="Google Shape;19540;p20"/>
                    <p:cNvSpPr/>
                    <p:nvPr/>
                  </p:nvSpPr>
                  <p:spPr>
                    <a:xfrm rot="-5400000">
                      <a:off x="800125" y="21185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5" y="1"/>
                          </a:moveTo>
                          <a:cubicBezTo>
                            <a:pt x="230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18" y="2227"/>
                            <a:pt x="1622" y="3349"/>
                          </a:cubicBezTo>
                          <a:cubicBezTo>
                            <a:pt x="2315" y="4052"/>
                            <a:pt x="2933" y="4349"/>
                            <a:pt x="3420" y="4349"/>
                          </a:cubicBezTo>
                          <a:cubicBezTo>
                            <a:pt x="3711" y="4349"/>
                            <a:pt x="3956" y="4244"/>
                            <a:pt x="4142" y="4057"/>
                          </a:cubicBezTo>
                          <a:cubicBezTo>
                            <a:pt x="4660" y="3556"/>
                            <a:pt x="4557" y="2642"/>
                            <a:pt x="3435" y="1537"/>
                          </a:cubicBezTo>
                          <a:cubicBezTo>
                            <a:pt x="2419" y="521"/>
                            <a:pt x="1022" y="1"/>
                            <a:pt x="30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41" name="Google Shape;19541;p20"/>
                    <p:cNvSpPr/>
                    <p:nvPr/>
                  </p:nvSpPr>
                  <p:spPr>
                    <a:xfrm rot="-5400000">
                      <a:off x="706963" y="2114213"/>
                      <a:ext cx="142825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3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5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5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42" name="Google Shape;19542;p20"/>
                    <p:cNvSpPr/>
                    <p:nvPr/>
                  </p:nvSpPr>
                  <p:spPr>
                    <a:xfrm rot="-5400000">
                      <a:off x="706950" y="23308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1" y="570"/>
                            <a:pt x="1" y="1277"/>
                          </a:cubicBezTo>
                          <a:cubicBezTo>
                            <a:pt x="1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9" y="1795"/>
                            <a:pt x="5714" y="1277"/>
                          </a:cubicBezTo>
                          <a:cubicBezTo>
                            <a:pt x="5369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43" name="Google Shape;19543;p20"/>
                    <p:cNvSpPr/>
                    <p:nvPr/>
                  </p:nvSpPr>
                  <p:spPr>
                    <a:xfrm rot="-5400000">
                      <a:off x="800075" y="22817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9" y="1520"/>
                          </a:cubicBezTo>
                          <a:cubicBezTo>
                            <a:pt x="87" y="2642"/>
                            <a:pt x="1" y="3539"/>
                            <a:pt x="501" y="4057"/>
                          </a:cubicBezTo>
                          <a:cubicBezTo>
                            <a:pt x="693" y="4242"/>
                            <a:pt x="936" y="4344"/>
                            <a:pt x="1222" y="4344"/>
                          </a:cubicBezTo>
                          <a:cubicBezTo>
                            <a:pt x="1711" y="4344"/>
                            <a:pt x="2325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44" name="Google Shape;19544;p20"/>
                    <p:cNvSpPr/>
                    <p:nvPr/>
                  </p:nvSpPr>
                  <p:spPr>
                    <a:xfrm rot="-5400000">
                      <a:off x="833600" y="24112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45" name="Google Shape;19545;p20"/>
                    <p:cNvSpPr/>
                    <p:nvPr/>
                  </p:nvSpPr>
                  <p:spPr>
                    <a:xfrm rot="-5400000">
                      <a:off x="833163" y="20682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46" name="Google Shape;19546;p20"/>
                    <p:cNvSpPr/>
                    <p:nvPr/>
                  </p:nvSpPr>
                  <p:spPr>
                    <a:xfrm rot="-5400000">
                      <a:off x="931975" y="2158850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605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47" name="Google Shape;19547;p20"/>
                    <p:cNvSpPr/>
                    <p:nvPr/>
                  </p:nvSpPr>
                  <p:spPr>
                    <a:xfrm rot="-5400000">
                      <a:off x="928088" y="23267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48" name="Google Shape;19548;p20"/>
                    <p:cNvSpPr/>
                    <p:nvPr/>
                  </p:nvSpPr>
                  <p:spPr>
                    <a:xfrm rot="-5400000">
                      <a:off x="905375" y="1882550"/>
                      <a:ext cx="60875" cy="52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5" h="2085" extrusionOk="0">
                          <a:moveTo>
                            <a:pt x="1399" y="0"/>
                          </a:moveTo>
                          <a:cubicBezTo>
                            <a:pt x="467" y="0"/>
                            <a:pt x="1" y="1122"/>
                            <a:pt x="657" y="1778"/>
                          </a:cubicBezTo>
                          <a:cubicBezTo>
                            <a:pt x="868" y="1990"/>
                            <a:pt x="1129" y="2085"/>
                            <a:pt x="1384" y="2085"/>
                          </a:cubicBezTo>
                          <a:cubicBezTo>
                            <a:pt x="1920" y="2085"/>
                            <a:pt x="2434" y="1667"/>
                            <a:pt x="2434" y="1036"/>
                          </a:cubicBezTo>
                          <a:cubicBezTo>
                            <a:pt x="2434" y="466"/>
                            <a:pt x="1968" y="0"/>
                            <a:pt x="1399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49" name="Google Shape;19549;p20"/>
                    <p:cNvSpPr/>
                    <p:nvPr/>
                  </p:nvSpPr>
                  <p:spPr>
                    <a:xfrm rot="-5400000">
                      <a:off x="795188" y="18326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68"/>
                            <a:pt x="1278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50" name="Google Shape;19550;p20"/>
                    <p:cNvSpPr/>
                    <p:nvPr/>
                  </p:nvSpPr>
                  <p:spPr>
                    <a:xfrm rot="-5400000">
                      <a:off x="797213" y="1931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3" y="0"/>
                          </a:moveTo>
                          <a:cubicBezTo>
                            <a:pt x="936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4" y="1703"/>
                            <a:pt x="1209" y="2825"/>
                          </a:cubicBezTo>
                          <a:cubicBezTo>
                            <a:pt x="2224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8" y="995"/>
                          </a:cubicBezTo>
                          <a:cubicBezTo>
                            <a:pt x="2331" y="299"/>
                            <a:pt x="1713" y="0"/>
                            <a:pt x="122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51" name="Google Shape;19551;p20"/>
                    <p:cNvSpPr/>
                    <p:nvPr/>
                  </p:nvSpPr>
                  <p:spPr>
                    <a:xfrm rot="-5400000">
                      <a:off x="864225" y="19806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8" y="2555"/>
                            <a:pt x="2296" y="2555"/>
                          </a:cubicBezTo>
                          <a:cubicBezTo>
                            <a:pt x="3867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52" name="Google Shape;19552;p20"/>
                    <p:cNvSpPr/>
                    <p:nvPr/>
                  </p:nvSpPr>
                  <p:spPr>
                    <a:xfrm rot="-5400000">
                      <a:off x="864225" y="17640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18" y="1"/>
                          </a:moveTo>
                          <a:cubicBezTo>
                            <a:pt x="1848" y="1"/>
                            <a:pt x="346" y="760"/>
                            <a:pt x="1" y="1278"/>
                          </a:cubicBezTo>
                          <a:cubicBezTo>
                            <a:pt x="346" y="1796"/>
                            <a:pt x="1848" y="2555"/>
                            <a:pt x="3418" y="2555"/>
                          </a:cubicBezTo>
                          <a:cubicBezTo>
                            <a:pt x="5006" y="2555"/>
                            <a:pt x="5714" y="2003"/>
                            <a:pt x="5714" y="1278"/>
                          </a:cubicBezTo>
                          <a:cubicBezTo>
                            <a:pt x="5714" y="553"/>
                            <a:pt x="5006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53" name="Google Shape;19553;p20"/>
                    <p:cNvSpPr/>
                    <p:nvPr/>
                  </p:nvSpPr>
                  <p:spPr>
                    <a:xfrm rot="-5400000">
                      <a:off x="797213" y="17682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01" y="2117"/>
                            <a:pt x="1" y="3722"/>
                            <a:pt x="122" y="4326"/>
                          </a:cubicBezTo>
                          <a:cubicBezTo>
                            <a:pt x="179" y="4338"/>
                            <a:pt x="245" y="4343"/>
                            <a:pt x="320" y="4343"/>
                          </a:cubicBezTo>
                          <a:cubicBezTo>
                            <a:pt x="1026" y="4343"/>
                            <a:pt x="2436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54" name="Google Shape;19554;p20"/>
                    <p:cNvSpPr/>
                    <p:nvPr/>
                  </p:nvSpPr>
                  <p:spPr>
                    <a:xfrm rot="-5400000">
                      <a:off x="741900" y="19688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8" y="1243"/>
                            <a:pt x="1588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55" name="Google Shape;19555;p20"/>
                    <p:cNvSpPr/>
                    <p:nvPr/>
                  </p:nvSpPr>
                  <p:spPr>
                    <a:xfrm rot="-5400000">
                      <a:off x="746213" y="18013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56" name="Google Shape;19556;p20"/>
                    <p:cNvSpPr/>
                    <p:nvPr/>
                  </p:nvSpPr>
                  <p:spPr>
                    <a:xfrm rot="-5400000">
                      <a:off x="752263" y="1536438"/>
                      <a:ext cx="52225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90" extrusionOk="0">
                          <a:moveTo>
                            <a:pt x="1053" y="1"/>
                          </a:moveTo>
                          <a:cubicBezTo>
                            <a:pt x="467" y="1"/>
                            <a:pt x="1" y="467"/>
                            <a:pt x="1" y="1036"/>
                          </a:cubicBezTo>
                          <a:cubicBezTo>
                            <a:pt x="1" y="1623"/>
                            <a:pt x="467" y="2089"/>
                            <a:pt x="1053" y="2089"/>
                          </a:cubicBezTo>
                          <a:cubicBezTo>
                            <a:pt x="1623" y="2089"/>
                            <a:pt x="2089" y="1623"/>
                            <a:pt x="2089" y="1036"/>
                          </a:cubicBezTo>
                          <a:cubicBezTo>
                            <a:pt x="2089" y="467"/>
                            <a:pt x="1623" y="1"/>
                            <a:pt x="10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57" name="Google Shape;19557;p20"/>
                    <p:cNvSpPr/>
                    <p:nvPr/>
                  </p:nvSpPr>
                  <p:spPr>
                    <a:xfrm rot="-5400000">
                      <a:off x="854725" y="1491350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70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6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58" name="Google Shape;19558;p20"/>
                    <p:cNvSpPr/>
                    <p:nvPr/>
                  </p:nvSpPr>
                  <p:spPr>
                    <a:xfrm rot="-5400000">
                      <a:off x="800125" y="14264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6" y="1"/>
                          </a:moveTo>
                          <a:cubicBezTo>
                            <a:pt x="231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01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1" y="4349"/>
                          </a:cubicBezTo>
                          <a:cubicBezTo>
                            <a:pt x="3711" y="4349"/>
                            <a:pt x="3956" y="4244"/>
                            <a:pt x="4143" y="4057"/>
                          </a:cubicBezTo>
                          <a:cubicBezTo>
                            <a:pt x="4660" y="3556"/>
                            <a:pt x="4540" y="2642"/>
                            <a:pt x="3435" y="1537"/>
                          </a:cubicBezTo>
                          <a:cubicBezTo>
                            <a:pt x="2420" y="521"/>
                            <a:pt x="1022" y="1"/>
                            <a:pt x="30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59" name="Google Shape;19559;p20"/>
                    <p:cNvSpPr/>
                    <p:nvPr/>
                  </p:nvSpPr>
                  <p:spPr>
                    <a:xfrm rot="-5400000">
                      <a:off x="706950" y="14221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60" name="Google Shape;19560;p20"/>
                    <p:cNvSpPr/>
                    <p:nvPr/>
                  </p:nvSpPr>
                  <p:spPr>
                    <a:xfrm rot="-5400000">
                      <a:off x="706950" y="16387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6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6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61" name="Google Shape;19561;p20"/>
                    <p:cNvSpPr/>
                    <p:nvPr/>
                  </p:nvSpPr>
                  <p:spPr>
                    <a:xfrm rot="-5400000">
                      <a:off x="800075" y="1589575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8" y="1520"/>
                          </a:cubicBezTo>
                          <a:cubicBezTo>
                            <a:pt x="87" y="2642"/>
                            <a:pt x="0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1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0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62" name="Google Shape;19562;p20"/>
                    <p:cNvSpPr/>
                    <p:nvPr/>
                  </p:nvSpPr>
                  <p:spPr>
                    <a:xfrm rot="-5400000">
                      <a:off x="833600" y="17191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2" y="0"/>
                          </a:moveTo>
                          <a:cubicBezTo>
                            <a:pt x="1" y="0"/>
                            <a:pt x="1" y="1243"/>
                            <a:pt x="812" y="1243"/>
                          </a:cubicBezTo>
                          <a:cubicBezTo>
                            <a:pt x="1606" y="1243"/>
                            <a:pt x="1606" y="0"/>
                            <a:pt x="812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63" name="Google Shape;19563;p20"/>
                    <p:cNvSpPr/>
                    <p:nvPr/>
                  </p:nvSpPr>
                  <p:spPr>
                    <a:xfrm rot="-5400000">
                      <a:off x="833150" y="1376150"/>
                      <a:ext cx="4017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64" name="Google Shape;19564;p20"/>
                    <p:cNvSpPr/>
                    <p:nvPr/>
                  </p:nvSpPr>
                  <p:spPr>
                    <a:xfrm rot="-5400000">
                      <a:off x="909538" y="1186288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6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66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65" name="Google Shape;19565;p20"/>
                    <p:cNvSpPr/>
                    <p:nvPr/>
                  </p:nvSpPr>
                  <p:spPr>
                    <a:xfrm rot="-5400000">
                      <a:off x="794963" y="1140763"/>
                      <a:ext cx="6432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73" h="5714" extrusionOk="0">
                          <a:moveTo>
                            <a:pt x="1295" y="1"/>
                          </a:moveTo>
                          <a:cubicBezTo>
                            <a:pt x="570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77" y="5386"/>
                            <a:pt x="1295" y="5714"/>
                          </a:cubicBezTo>
                          <a:cubicBezTo>
                            <a:pt x="1796" y="5368"/>
                            <a:pt x="2572" y="3867"/>
                            <a:pt x="2572" y="2296"/>
                          </a:cubicBezTo>
                          <a:cubicBezTo>
                            <a:pt x="2572" y="726"/>
                            <a:pt x="2003" y="1"/>
                            <a:pt x="12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66" name="Google Shape;19566;p20"/>
                    <p:cNvSpPr/>
                    <p:nvPr/>
                  </p:nvSpPr>
                  <p:spPr>
                    <a:xfrm rot="-5400000">
                      <a:off x="797438" y="1239438"/>
                      <a:ext cx="11607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43" h="4344" extrusionOk="0">
                          <a:moveTo>
                            <a:pt x="1214" y="0"/>
                          </a:moveTo>
                          <a:cubicBezTo>
                            <a:pt x="927" y="0"/>
                            <a:pt x="685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08" y="2825"/>
                          </a:cubicBezTo>
                          <a:cubicBezTo>
                            <a:pt x="2224" y="3824"/>
                            <a:pt x="3635" y="4343"/>
                            <a:pt x="4341" y="4343"/>
                          </a:cubicBezTo>
                          <a:cubicBezTo>
                            <a:pt x="4416" y="4343"/>
                            <a:pt x="4482" y="4338"/>
                            <a:pt x="4539" y="4326"/>
                          </a:cubicBezTo>
                          <a:cubicBezTo>
                            <a:pt x="4643" y="3722"/>
                            <a:pt x="4142" y="2117"/>
                            <a:pt x="3020" y="995"/>
                          </a:cubicBezTo>
                          <a:cubicBezTo>
                            <a:pt x="2324" y="299"/>
                            <a:pt x="1703" y="0"/>
                            <a:pt x="121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67" name="Google Shape;19567;p20"/>
                    <p:cNvSpPr/>
                    <p:nvPr/>
                  </p:nvSpPr>
                  <p:spPr>
                    <a:xfrm rot="-5400000">
                      <a:off x="864225" y="12885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9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9" y="2555"/>
                            <a:pt x="2296" y="2555"/>
                          </a:cubicBezTo>
                          <a:cubicBezTo>
                            <a:pt x="3867" y="2555"/>
                            <a:pt x="5351" y="1796"/>
                            <a:pt x="5714" y="1278"/>
                          </a:cubicBezTo>
                          <a:cubicBezTo>
                            <a:pt x="5351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68" name="Google Shape;19568;p20"/>
                    <p:cNvSpPr/>
                    <p:nvPr/>
                  </p:nvSpPr>
                  <p:spPr>
                    <a:xfrm rot="-5400000">
                      <a:off x="864225" y="107192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45" y="760"/>
                            <a:pt x="0" y="1278"/>
                          </a:cubicBezTo>
                          <a:cubicBezTo>
                            <a:pt x="345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69" name="Google Shape;19569;p20"/>
                    <p:cNvSpPr/>
                    <p:nvPr/>
                  </p:nvSpPr>
                  <p:spPr>
                    <a:xfrm rot="-5400000">
                      <a:off x="797213" y="1076113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3" y="1"/>
                          </a:moveTo>
                          <a:cubicBezTo>
                            <a:pt x="2943" y="1"/>
                            <a:pt x="2321" y="303"/>
                            <a:pt x="1623" y="1012"/>
                          </a:cubicBezTo>
                          <a:cubicBezTo>
                            <a:pt x="518" y="2134"/>
                            <a:pt x="0" y="3722"/>
                            <a:pt x="104" y="4326"/>
                          </a:cubicBezTo>
                          <a:cubicBezTo>
                            <a:pt x="163" y="4338"/>
                            <a:pt x="231" y="4343"/>
                            <a:pt x="306" y="4343"/>
                          </a:cubicBezTo>
                          <a:cubicBezTo>
                            <a:pt x="1025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18" y="1"/>
                            <a:pt x="343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70" name="Google Shape;19570;p20"/>
                    <p:cNvSpPr/>
                    <p:nvPr/>
                  </p:nvSpPr>
                  <p:spPr>
                    <a:xfrm rot="-5400000">
                      <a:off x="741900" y="12767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71" name="Google Shape;19571;p20"/>
                    <p:cNvSpPr/>
                    <p:nvPr/>
                  </p:nvSpPr>
                  <p:spPr>
                    <a:xfrm rot="-5400000">
                      <a:off x="746213" y="11092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72" name="Google Shape;19572;p20"/>
                    <p:cNvSpPr/>
                    <p:nvPr/>
                  </p:nvSpPr>
                  <p:spPr>
                    <a:xfrm rot="-5400000">
                      <a:off x="757388" y="10270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73" name="Google Shape;19573;p20"/>
                    <p:cNvSpPr/>
                    <p:nvPr/>
                  </p:nvSpPr>
                  <p:spPr>
                    <a:xfrm rot="-5400000">
                      <a:off x="932188" y="14669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574" name="Google Shape;19574;p20"/>
                    <p:cNvSpPr/>
                    <p:nvPr/>
                  </p:nvSpPr>
                  <p:spPr>
                    <a:xfrm rot="-5400000">
                      <a:off x="928088" y="16346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5" y="0"/>
                          </a:moveTo>
                          <a:cubicBezTo>
                            <a:pt x="1" y="0"/>
                            <a:pt x="1" y="1226"/>
                            <a:pt x="795" y="1226"/>
                          </a:cubicBezTo>
                          <a:cubicBezTo>
                            <a:pt x="1589" y="1226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  <p:grpSp>
              <p:nvGrpSpPr>
                <p:cNvPr id="19575" name="Google Shape;19575;p20"/>
                <p:cNvGrpSpPr/>
                <p:nvPr/>
              </p:nvGrpSpPr>
              <p:grpSpPr>
                <a:xfrm rot="5400000">
                  <a:off x="6962522" y="3146128"/>
                  <a:ext cx="266250" cy="3448645"/>
                  <a:chOff x="701350" y="30805"/>
                  <a:chExt cx="266250" cy="3448645"/>
                </a:xfrm>
              </p:grpSpPr>
              <p:sp>
                <p:nvSpPr>
                  <p:cNvPr id="19576" name="Google Shape;19576;p20"/>
                  <p:cNvSpPr/>
                  <p:nvPr/>
                </p:nvSpPr>
                <p:spPr>
                  <a:xfrm rot="-5400000">
                    <a:off x="-1014772" y="1746928"/>
                    <a:ext cx="3448645" cy="16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294" h="656" extrusionOk="0">
                        <a:moveTo>
                          <a:pt x="0" y="0"/>
                        </a:moveTo>
                        <a:lnTo>
                          <a:pt x="0" y="656"/>
                        </a:lnTo>
                        <a:lnTo>
                          <a:pt x="98293" y="656"/>
                        </a:lnTo>
                        <a:lnTo>
                          <a:pt x="98293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577" name="Google Shape;19577;p20"/>
                  <p:cNvSpPr/>
                  <p:nvPr/>
                </p:nvSpPr>
                <p:spPr>
                  <a:xfrm rot="-5400000">
                    <a:off x="909538" y="3262613"/>
                    <a:ext cx="52225" cy="5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" h="2072" extrusionOk="0">
                        <a:moveTo>
                          <a:pt x="1053" y="0"/>
                        </a:moveTo>
                        <a:cubicBezTo>
                          <a:pt x="484" y="0"/>
                          <a:pt x="0" y="466"/>
                          <a:pt x="0" y="1036"/>
                        </a:cubicBezTo>
                        <a:cubicBezTo>
                          <a:pt x="0" y="1606"/>
                          <a:pt x="484" y="2072"/>
                          <a:pt x="1053" y="2072"/>
                        </a:cubicBezTo>
                        <a:cubicBezTo>
                          <a:pt x="1623" y="2072"/>
                          <a:pt x="2089" y="1606"/>
                          <a:pt x="2089" y="1036"/>
                        </a:cubicBezTo>
                        <a:cubicBezTo>
                          <a:pt x="2089" y="466"/>
                          <a:pt x="1623" y="0"/>
                          <a:pt x="105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578" name="Google Shape;19578;p20"/>
                  <p:cNvSpPr/>
                  <p:nvPr/>
                </p:nvSpPr>
                <p:spPr>
                  <a:xfrm rot="-5400000">
                    <a:off x="795175" y="3216875"/>
                    <a:ext cx="63900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6" h="5714" extrusionOk="0">
                        <a:moveTo>
                          <a:pt x="1278" y="1"/>
                        </a:moveTo>
                        <a:cubicBezTo>
                          <a:pt x="553" y="1"/>
                          <a:pt x="1" y="708"/>
                          <a:pt x="1" y="2296"/>
                        </a:cubicBezTo>
                        <a:cubicBezTo>
                          <a:pt x="1" y="3884"/>
                          <a:pt x="760" y="5386"/>
                          <a:pt x="1278" y="5714"/>
                        </a:cubicBezTo>
                        <a:cubicBezTo>
                          <a:pt x="1796" y="5386"/>
                          <a:pt x="2555" y="3867"/>
                          <a:pt x="2555" y="2296"/>
                        </a:cubicBezTo>
                        <a:cubicBezTo>
                          <a:pt x="2555" y="726"/>
                          <a:pt x="2003" y="1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579" name="Google Shape;19579;p20"/>
                  <p:cNvSpPr/>
                  <p:nvPr/>
                </p:nvSpPr>
                <p:spPr>
                  <a:xfrm rot="-5400000">
                    <a:off x="797200" y="3315550"/>
                    <a:ext cx="116550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2" h="4344" extrusionOk="0">
                        <a:moveTo>
                          <a:pt x="1227" y="0"/>
                        </a:moveTo>
                        <a:cubicBezTo>
                          <a:pt x="938" y="0"/>
                          <a:pt x="693" y="102"/>
                          <a:pt x="501" y="287"/>
                        </a:cubicBezTo>
                        <a:cubicBezTo>
                          <a:pt x="1" y="805"/>
                          <a:pt x="105" y="1703"/>
                          <a:pt x="1226" y="2825"/>
                        </a:cubicBezTo>
                        <a:cubicBezTo>
                          <a:pt x="2226" y="3824"/>
                          <a:pt x="3636" y="4343"/>
                          <a:pt x="4342" y="4343"/>
                        </a:cubicBezTo>
                        <a:cubicBezTo>
                          <a:pt x="4416" y="4343"/>
                          <a:pt x="4483" y="4338"/>
                          <a:pt x="4540" y="4326"/>
                        </a:cubicBezTo>
                        <a:cubicBezTo>
                          <a:pt x="4661" y="3722"/>
                          <a:pt x="4143" y="2117"/>
                          <a:pt x="3039" y="995"/>
                        </a:cubicBezTo>
                        <a:cubicBezTo>
                          <a:pt x="2342" y="299"/>
                          <a:pt x="1721" y="0"/>
                          <a:pt x="122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580" name="Google Shape;19580;p20"/>
                  <p:cNvSpPr/>
                  <p:nvPr/>
                </p:nvSpPr>
                <p:spPr>
                  <a:xfrm rot="-5400000">
                    <a:off x="864225" y="3364875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2296" y="1"/>
                        </a:moveTo>
                        <a:cubicBezTo>
                          <a:pt x="726" y="1"/>
                          <a:pt x="1" y="553"/>
                          <a:pt x="1" y="1278"/>
                        </a:cubicBezTo>
                        <a:cubicBezTo>
                          <a:pt x="1" y="2003"/>
                          <a:pt x="726" y="2555"/>
                          <a:pt x="2296" y="2555"/>
                        </a:cubicBezTo>
                        <a:cubicBezTo>
                          <a:pt x="3867" y="2555"/>
                          <a:pt x="5369" y="1796"/>
                          <a:pt x="5714" y="1278"/>
                        </a:cubicBezTo>
                        <a:cubicBezTo>
                          <a:pt x="5369" y="760"/>
                          <a:pt x="3867" y="1"/>
                          <a:pt x="229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581" name="Google Shape;19581;p20"/>
                  <p:cNvSpPr/>
                  <p:nvPr/>
                </p:nvSpPr>
                <p:spPr>
                  <a:xfrm rot="-5400000">
                    <a:off x="864438" y="3148038"/>
                    <a:ext cx="142425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97" h="2556" extrusionOk="0">
                        <a:moveTo>
                          <a:pt x="3418" y="1"/>
                        </a:moveTo>
                        <a:cubicBezTo>
                          <a:pt x="1847" y="1"/>
                          <a:pt x="346" y="760"/>
                          <a:pt x="0" y="1278"/>
                        </a:cubicBezTo>
                        <a:cubicBezTo>
                          <a:pt x="346" y="1796"/>
                          <a:pt x="1847" y="2555"/>
                          <a:pt x="3418" y="2555"/>
                        </a:cubicBezTo>
                        <a:cubicBezTo>
                          <a:pt x="4988" y="2555"/>
                          <a:pt x="5696" y="2003"/>
                          <a:pt x="5696" y="1278"/>
                        </a:cubicBezTo>
                        <a:cubicBezTo>
                          <a:pt x="5696" y="553"/>
                          <a:pt x="4988" y="1"/>
                          <a:pt x="341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582" name="Google Shape;19582;p20"/>
                  <p:cNvSpPr/>
                  <p:nvPr/>
                </p:nvSpPr>
                <p:spPr>
                  <a:xfrm rot="-5400000">
                    <a:off x="797213" y="3152438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3437" y="1"/>
                        </a:moveTo>
                        <a:cubicBezTo>
                          <a:pt x="2951" y="1"/>
                          <a:pt x="2332" y="303"/>
                          <a:pt x="1622" y="1012"/>
                        </a:cubicBezTo>
                        <a:cubicBezTo>
                          <a:pt x="518" y="2117"/>
                          <a:pt x="0" y="3722"/>
                          <a:pt x="121" y="4326"/>
                        </a:cubicBezTo>
                        <a:cubicBezTo>
                          <a:pt x="178" y="4338"/>
                          <a:pt x="245" y="4343"/>
                          <a:pt x="319" y="4343"/>
                        </a:cubicBezTo>
                        <a:cubicBezTo>
                          <a:pt x="1025" y="4343"/>
                          <a:pt x="2437" y="3824"/>
                          <a:pt x="3452" y="2825"/>
                        </a:cubicBezTo>
                        <a:cubicBezTo>
                          <a:pt x="4557" y="1720"/>
                          <a:pt x="4660" y="805"/>
                          <a:pt x="4142" y="287"/>
                        </a:cubicBezTo>
                        <a:cubicBezTo>
                          <a:pt x="3958" y="103"/>
                          <a:pt x="3720" y="1"/>
                          <a:pt x="343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583" name="Google Shape;19583;p20"/>
                  <p:cNvSpPr/>
                  <p:nvPr/>
                </p:nvSpPr>
                <p:spPr>
                  <a:xfrm rot="-5400000">
                    <a:off x="840925" y="3443825"/>
                    <a:ext cx="39725" cy="30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27" extrusionOk="0">
                        <a:moveTo>
                          <a:pt x="794" y="1"/>
                        </a:moveTo>
                        <a:cubicBezTo>
                          <a:pt x="0" y="1"/>
                          <a:pt x="0" y="1226"/>
                          <a:pt x="794" y="1226"/>
                        </a:cubicBezTo>
                        <a:cubicBezTo>
                          <a:pt x="1588" y="1226"/>
                          <a:pt x="1588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584" name="Google Shape;19584;p20"/>
                  <p:cNvSpPr/>
                  <p:nvPr/>
                </p:nvSpPr>
                <p:spPr>
                  <a:xfrm rot="-5400000">
                    <a:off x="741688" y="3352813"/>
                    <a:ext cx="40150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3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606" y="1243"/>
                          <a:pt x="1606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585" name="Google Shape;19585;p20"/>
                  <p:cNvSpPr/>
                  <p:nvPr/>
                </p:nvSpPr>
                <p:spPr>
                  <a:xfrm rot="-5400000">
                    <a:off x="746000" y="3185375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795" y="1"/>
                        </a:moveTo>
                        <a:cubicBezTo>
                          <a:pt x="1" y="1"/>
                          <a:pt x="1" y="1243"/>
                          <a:pt x="795" y="1243"/>
                        </a:cubicBezTo>
                        <a:cubicBezTo>
                          <a:pt x="1606" y="1243"/>
                          <a:pt x="1606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586" name="Google Shape;19586;p20"/>
                  <p:cNvSpPr/>
                  <p:nvPr/>
                </p:nvSpPr>
                <p:spPr>
                  <a:xfrm rot="-5400000">
                    <a:off x="752475" y="2920425"/>
                    <a:ext cx="51800" cy="52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2" h="2090" extrusionOk="0">
                        <a:moveTo>
                          <a:pt x="1036" y="1"/>
                        </a:moveTo>
                        <a:cubicBezTo>
                          <a:pt x="466" y="1"/>
                          <a:pt x="0" y="467"/>
                          <a:pt x="0" y="1036"/>
                        </a:cubicBezTo>
                        <a:cubicBezTo>
                          <a:pt x="0" y="1623"/>
                          <a:pt x="466" y="2089"/>
                          <a:pt x="1036" y="2089"/>
                        </a:cubicBezTo>
                        <a:cubicBezTo>
                          <a:pt x="1605" y="2089"/>
                          <a:pt x="2071" y="1623"/>
                          <a:pt x="2071" y="1036"/>
                        </a:cubicBezTo>
                        <a:cubicBezTo>
                          <a:pt x="2071" y="467"/>
                          <a:pt x="1605" y="1"/>
                          <a:pt x="103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587" name="Google Shape;19587;p20"/>
                  <p:cNvSpPr/>
                  <p:nvPr/>
                </p:nvSpPr>
                <p:spPr>
                  <a:xfrm rot="-5400000">
                    <a:off x="854738" y="2875138"/>
                    <a:ext cx="63875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5" h="5714" extrusionOk="0">
                        <a:moveTo>
                          <a:pt x="1278" y="1"/>
                        </a:moveTo>
                        <a:cubicBezTo>
                          <a:pt x="760" y="363"/>
                          <a:pt x="0" y="1847"/>
                          <a:pt x="0" y="3418"/>
                        </a:cubicBezTo>
                        <a:cubicBezTo>
                          <a:pt x="0" y="5006"/>
                          <a:pt x="553" y="5714"/>
                          <a:pt x="1278" y="5714"/>
                        </a:cubicBezTo>
                        <a:cubicBezTo>
                          <a:pt x="2003" y="5714"/>
                          <a:pt x="2555" y="5006"/>
                          <a:pt x="2555" y="3418"/>
                        </a:cubicBezTo>
                        <a:cubicBezTo>
                          <a:pt x="2555" y="1847"/>
                          <a:pt x="1795" y="363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588" name="Google Shape;19588;p20"/>
                  <p:cNvSpPr/>
                  <p:nvPr/>
                </p:nvSpPr>
                <p:spPr>
                  <a:xfrm rot="-5400000">
                    <a:off x="800125" y="2810650"/>
                    <a:ext cx="116525" cy="108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9" extrusionOk="0">
                        <a:moveTo>
                          <a:pt x="319" y="1"/>
                        </a:moveTo>
                        <a:cubicBezTo>
                          <a:pt x="245" y="1"/>
                          <a:pt x="179" y="7"/>
                          <a:pt x="121" y="18"/>
                        </a:cubicBezTo>
                        <a:cubicBezTo>
                          <a:pt x="1" y="639"/>
                          <a:pt x="518" y="2227"/>
                          <a:pt x="1623" y="3349"/>
                        </a:cubicBezTo>
                        <a:cubicBezTo>
                          <a:pt x="2315" y="4052"/>
                          <a:pt x="2933" y="4349"/>
                          <a:pt x="3425" y="4349"/>
                        </a:cubicBezTo>
                        <a:cubicBezTo>
                          <a:pt x="3718" y="4349"/>
                          <a:pt x="3967" y="4244"/>
                          <a:pt x="4160" y="4057"/>
                        </a:cubicBezTo>
                        <a:cubicBezTo>
                          <a:pt x="4661" y="3556"/>
                          <a:pt x="4557" y="2642"/>
                          <a:pt x="3435" y="1537"/>
                        </a:cubicBezTo>
                        <a:cubicBezTo>
                          <a:pt x="2435" y="521"/>
                          <a:pt x="1026" y="1"/>
                          <a:pt x="31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589" name="Google Shape;19589;p20"/>
                  <p:cNvSpPr/>
                  <p:nvPr/>
                </p:nvSpPr>
                <p:spPr>
                  <a:xfrm rot="-5400000">
                    <a:off x="706950" y="2806325"/>
                    <a:ext cx="142850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72" extrusionOk="0">
                        <a:moveTo>
                          <a:pt x="3435" y="0"/>
                        </a:moveTo>
                        <a:cubicBezTo>
                          <a:pt x="1847" y="0"/>
                          <a:pt x="363" y="777"/>
                          <a:pt x="1" y="1277"/>
                        </a:cubicBezTo>
                        <a:cubicBezTo>
                          <a:pt x="363" y="1795"/>
                          <a:pt x="1847" y="2572"/>
                          <a:pt x="3435" y="2572"/>
                        </a:cubicBezTo>
                        <a:cubicBezTo>
                          <a:pt x="5006" y="2572"/>
                          <a:pt x="5714" y="2002"/>
                          <a:pt x="5714" y="1277"/>
                        </a:cubicBezTo>
                        <a:cubicBezTo>
                          <a:pt x="5714" y="570"/>
                          <a:pt x="5006" y="0"/>
                          <a:pt x="343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590" name="Google Shape;19590;p20"/>
                  <p:cNvSpPr/>
                  <p:nvPr/>
                </p:nvSpPr>
                <p:spPr>
                  <a:xfrm rot="-5400000">
                    <a:off x="706950" y="3022925"/>
                    <a:ext cx="142850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72" extrusionOk="0">
                        <a:moveTo>
                          <a:pt x="2296" y="0"/>
                        </a:moveTo>
                        <a:cubicBezTo>
                          <a:pt x="725" y="0"/>
                          <a:pt x="0" y="570"/>
                          <a:pt x="0" y="1277"/>
                        </a:cubicBezTo>
                        <a:cubicBezTo>
                          <a:pt x="0" y="2002"/>
                          <a:pt x="708" y="2572"/>
                          <a:pt x="2296" y="2572"/>
                        </a:cubicBezTo>
                        <a:cubicBezTo>
                          <a:pt x="3867" y="2572"/>
                          <a:pt x="5368" y="1795"/>
                          <a:pt x="5713" y="1277"/>
                        </a:cubicBezTo>
                        <a:cubicBezTo>
                          <a:pt x="5368" y="777"/>
                          <a:pt x="3867" y="0"/>
                          <a:pt x="229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591" name="Google Shape;19591;p20"/>
                  <p:cNvSpPr/>
                  <p:nvPr/>
                </p:nvSpPr>
                <p:spPr>
                  <a:xfrm rot="-5400000">
                    <a:off x="800075" y="2973800"/>
                    <a:ext cx="116525" cy="10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5" extrusionOk="0">
                        <a:moveTo>
                          <a:pt x="4342" y="1"/>
                        </a:moveTo>
                        <a:cubicBezTo>
                          <a:pt x="3635" y="1"/>
                          <a:pt x="2224" y="520"/>
                          <a:pt x="1209" y="1520"/>
                        </a:cubicBezTo>
                        <a:cubicBezTo>
                          <a:pt x="104" y="2642"/>
                          <a:pt x="1" y="3539"/>
                          <a:pt x="501" y="4057"/>
                        </a:cubicBezTo>
                        <a:cubicBezTo>
                          <a:pt x="692" y="4242"/>
                          <a:pt x="935" y="4344"/>
                          <a:pt x="1222" y="4344"/>
                        </a:cubicBezTo>
                        <a:cubicBezTo>
                          <a:pt x="1710" y="4344"/>
                          <a:pt x="2324" y="4046"/>
                          <a:pt x="3021" y="3349"/>
                        </a:cubicBezTo>
                        <a:cubicBezTo>
                          <a:pt x="4143" y="2227"/>
                          <a:pt x="4661" y="622"/>
                          <a:pt x="4540" y="18"/>
                        </a:cubicBezTo>
                        <a:cubicBezTo>
                          <a:pt x="4482" y="7"/>
                          <a:pt x="4416" y="1"/>
                          <a:pt x="434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592" name="Google Shape;19592;p20"/>
                  <p:cNvSpPr/>
                  <p:nvPr/>
                </p:nvSpPr>
                <p:spPr>
                  <a:xfrm rot="-5400000">
                    <a:off x="833813" y="3103163"/>
                    <a:ext cx="397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4" extrusionOk="0">
                        <a:moveTo>
                          <a:pt x="794" y="0"/>
                        </a:moveTo>
                        <a:cubicBezTo>
                          <a:pt x="0" y="0"/>
                          <a:pt x="0" y="1243"/>
                          <a:pt x="794" y="1243"/>
                        </a:cubicBezTo>
                        <a:cubicBezTo>
                          <a:pt x="1588" y="1243"/>
                          <a:pt x="1588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593" name="Google Shape;19593;p20"/>
                  <p:cNvSpPr/>
                  <p:nvPr/>
                </p:nvSpPr>
                <p:spPr>
                  <a:xfrm rot="-5400000">
                    <a:off x="833163" y="2760363"/>
                    <a:ext cx="40150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3" extrusionOk="0">
                        <a:moveTo>
                          <a:pt x="811" y="0"/>
                        </a:moveTo>
                        <a:cubicBezTo>
                          <a:pt x="0" y="0"/>
                          <a:pt x="0" y="1243"/>
                          <a:pt x="811" y="1243"/>
                        </a:cubicBezTo>
                        <a:cubicBezTo>
                          <a:pt x="1605" y="1243"/>
                          <a:pt x="1605" y="0"/>
                          <a:pt x="811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594" name="Google Shape;19594;p20"/>
                  <p:cNvSpPr/>
                  <p:nvPr/>
                </p:nvSpPr>
                <p:spPr>
                  <a:xfrm rot="-5400000">
                    <a:off x="931975" y="2850975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795" y="1"/>
                        </a:moveTo>
                        <a:cubicBezTo>
                          <a:pt x="1" y="1"/>
                          <a:pt x="1" y="1243"/>
                          <a:pt x="795" y="1243"/>
                        </a:cubicBezTo>
                        <a:cubicBezTo>
                          <a:pt x="1606" y="1243"/>
                          <a:pt x="1606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595" name="Google Shape;19595;p20"/>
                  <p:cNvSpPr/>
                  <p:nvPr/>
                </p:nvSpPr>
                <p:spPr>
                  <a:xfrm rot="-5400000">
                    <a:off x="927875" y="3018600"/>
                    <a:ext cx="40150" cy="3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26" extrusionOk="0">
                        <a:moveTo>
                          <a:pt x="794" y="0"/>
                        </a:moveTo>
                        <a:cubicBezTo>
                          <a:pt x="0" y="0"/>
                          <a:pt x="0" y="1226"/>
                          <a:pt x="794" y="1226"/>
                        </a:cubicBezTo>
                        <a:cubicBezTo>
                          <a:pt x="1605" y="1226"/>
                          <a:pt x="1605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596" name="Google Shape;19596;p20"/>
                  <p:cNvSpPr/>
                  <p:nvPr/>
                </p:nvSpPr>
                <p:spPr>
                  <a:xfrm rot="-5400000">
                    <a:off x="909538" y="2570513"/>
                    <a:ext cx="52225" cy="5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" h="2072" extrusionOk="0">
                        <a:moveTo>
                          <a:pt x="1053" y="0"/>
                        </a:moveTo>
                        <a:cubicBezTo>
                          <a:pt x="467" y="0"/>
                          <a:pt x="1" y="466"/>
                          <a:pt x="1" y="1036"/>
                        </a:cubicBezTo>
                        <a:cubicBezTo>
                          <a:pt x="1" y="1606"/>
                          <a:pt x="467" y="2072"/>
                          <a:pt x="1053" y="2072"/>
                        </a:cubicBezTo>
                        <a:cubicBezTo>
                          <a:pt x="1623" y="2072"/>
                          <a:pt x="2089" y="1606"/>
                          <a:pt x="2089" y="1036"/>
                        </a:cubicBezTo>
                        <a:cubicBezTo>
                          <a:pt x="2089" y="466"/>
                          <a:pt x="1623" y="0"/>
                          <a:pt x="105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597" name="Google Shape;19597;p20"/>
                  <p:cNvSpPr/>
                  <p:nvPr/>
                </p:nvSpPr>
                <p:spPr>
                  <a:xfrm rot="-5400000">
                    <a:off x="795188" y="2524763"/>
                    <a:ext cx="63875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5" h="5714" extrusionOk="0">
                        <a:moveTo>
                          <a:pt x="1277" y="1"/>
                        </a:moveTo>
                        <a:cubicBezTo>
                          <a:pt x="553" y="1"/>
                          <a:pt x="0" y="708"/>
                          <a:pt x="0" y="2296"/>
                        </a:cubicBezTo>
                        <a:cubicBezTo>
                          <a:pt x="0" y="3884"/>
                          <a:pt x="760" y="5386"/>
                          <a:pt x="1277" y="5714"/>
                        </a:cubicBezTo>
                        <a:cubicBezTo>
                          <a:pt x="1778" y="5368"/>
                          <a:pt x="2555" y="3867"/>
                          <a:pt x="2555" y="2296"/>
                        </a:cubicBezTo>
                        <a:cubicBezTo>
                          <a:pt x="2555" y="726"/>
                          <a:pt x="1985" y="1"/>
                          <a:pt x="127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598" name="Google Shape;19598;p20"/>
                  <p:cNvSpPr/>
                  <p:nvPr/>
                </p:nvSpPr>
                <p:spPr>
                  <a:xfrm rot="-5400000">
                    <a:off x="797213" y="2623438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1227" y="0"/>
                        </a:moveTo>
                        <a:cubicBezTo>
                          <a:pt x="938" y="0"/>
                          <a:pt x="692" y="102"/>
                          <a:pt x="501" y="287"/>
                        </a:cubicBezTo>
                        <a:cubicBezTo>
                          <a:pt x="0" y="805"/>
                          <a:pt x="104" y="1703"/>
                          <a:pt x="1226" y="2825"/>
                        </a:cubicBezTo>
                        <a:cubicBezTo>
                          <a:pt x="2225" y="3824"/>
                          <a:pt x="3635" y="4343"/>
                          <a:pt x="4342" y="4343"/>
                        </a:cubicBezTo>
                        <a:cubicBezTo>
                          <a:pt x="4416" y="4343"/>
                          <a:pt x="4482" y="4338"/>
                          <a:pt x="4540" y="4326"/>
                        </a:cubicBezTo>
                        <a:cubicBezTo>
                          <a:pt x="4660" y="3722"/>
                          <a:pt x="4143" y="2117"/>
                          <a:pt x="3038" y="995"/>
                        </a:cubicBezTo>
                        <a:cubicBezTo>
                          <a:pt x="2341" y="299"/>
                          <a:pt x="1720" y="0"/>
                          <a:pt x="122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599" name="Google Shape;19599;p20"/>
                  <p:cNvSpPr/>
                  <p:nvPr/>
                </p:nvSpPr>
                <p:spPr>
                  <a:xfrm rot="-5400000">
                    <a:off x="864225" y="2672750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2296" y="1"/>
                        </a:moveTo>
                        <a:cubicBezTo>
                          <a:pt x="708" y="1"/>
                          <a:pt x="0" y="553"/>
                          <a:pt x="0" y="1278"/>
                        </a:cubicBezTo>
                        <a:cubicBezTo>
                          <a:pt x="0" y="2003"/>
                          <a:pt x="708" y="2555"/>
                          <a:pt x="2296" y="2555"/>
                        </a:cubicBezTo>
                        <a:cubicBezTo>
                          <a:pt x="3866" y="2555"/>
                          <a:pt x="5368" y="1796"/>
                          <a:pt x="5713" y="1278"/>
                        </a:cubicBezTo>
                        <a:cubicBezTo>
                          <a:pt x="5368" y="760"/>
                          <a:pt x="3866" y="1"/>
                          <a:pt x="229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600" name="Google Shape;19600;p20"/>
                  <p:cNvSpPr/>
                  <p:nvPr/>
                </p:nvSpPr>
                <p:spPr>
                  <a:xfrm rot="-5400000">
                    <a:off x="864225" y="2456150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3435" y="1"/>
                        </a:moveTo>
                        <a:cubicBezTo>
                          <a:pt x="1847" y="1"/>
                          <a:pt x="363" y="760"/>
                          <a:pt x="1" y="1278"/>
                        </a:cubicBezTo>
                        <a:cubicBezTo>
                          <a:pt x="363" y="1796"/>
                          <a:pt x="1847" y="2555"/>
                          <a:pt x="3435" y="2555"/>
                        </a:cubicBezTo>
                        <a:cubicBezTo>
                          <a:pt x="5006" y="2555"/>
                          <a:pt x="5713" y="2003"/>
                          <a:pt x="5713" y="1278"/>
                        </a:cubicBezTo>
                        <a:cubicBezTo>
                          <a:pt x="5713" y="553"/>
                          <a:pt x="5006" y="1"/>
                          <a:pt x="343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601" name="Google Shape;19601;p20"/>
                  <p:cNvSpPr/>
                  <p:nvPr/>
                </p:nvSpPr>
                <p:spPr>
                  <a:xfrm rot="-5400000">
                    <a:off x="797213" y="2460338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3438" y="1"/>
                        </a:moveTo>
                        <a:cubicBezTo>
                          <a:pt x="2952" y="1"/>
                          <a:pt x="2332" y="303"/>
                          <a:pt x="1623" y="1012"/>
                        </a:cubicBezTo>
                        <a:cubicBezTo>
                          <a:pt x="518" y="2117"/>
                          <a:pt x="0" y="3722"/>
                          <a:pt x="121" y="4326"/>
                        </a:cubicBezTo>
                        <a:cubicBezTo>
                          <a:pt x="179" y="4338"/>
                          <a:pt x="245" y="4343"/>
                          <a:pt x="319" y="4343"/>
                        </a:cubicBezTo>
                        <a:cubicBezTo>
                          <a:pt x="1026" y="4343"/>
                          <a:pt x="2435" y="3824"/>
                          <a:pt x="3435" y="2825"/>
                        </a:cubicBezTo>
                        <a:cubicBezTo>
                          <a:pt x="4557" y="1720"/>
                          <a:pt x="4661" y="805"/>
                          <a:pt x="4143" y="287"/>
                        </a:cubicBezTo>
                        <a:cubicBezTo>
                          <a:pt x="3959" y="103"/>
                          <a:pt x="3721" y="1"/>
                          <a:pt x="343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602" name="Google Shape;19602;p20"/>
                  <p:cNvSpPr/>
                  <p:nvPr/>
                </p:nvSpPr>
                <p:spPr>
                  <a:xfrm rot="-5400000">
                    <a:off x="741900" y="2660900"/>
                    <a:ext cx="39725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3" extrusionOk="0">
                        <a:moveTo>
                          <a:pt x="794" y="0"/>
                        </a:moveTo>
                        <a:cubicBezTo>
                          <a:pt x="0" y="0"/>
                          <a:pt x="0" y="1243"/>
                          <a:pt x="794" y="1243"/>
                        </a:cubicBezTo>
                        <a:cubicBezTo>
                          <a:pt x="1588" y="1243"/>
                          <a:pt x="1588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603" name="Google Shape;19603;p20"/>
                  <p:cNvSpPr/>
                  <p:nvPr/>
                </p:nvSpPr>
                <p:spPr>
                  <a:xfrm rot="-5400000">
                    <a:off x="745988" y="2493263"/>
                    <a:ext cx="4017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7" h="1244" extrusionOk="0">
                        <a:moveTo>
                          <a:pt x="795" y="1"/>
                        </a:moveTo>
                        <a:cubicBezTo>
                          <a:pt x="1" y="1"/>
                          <a:pt x="1" y="1243"/>
                          <a:pt x="795" y="1243"/>
                        </a:cubicBezTo>
                        <a:cubicBezTo>
                          <a:pt x="1606" y="1243"/>
                          <a:pt x="1606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604" name="Google Shape;19604;p20"/>
                  <p:cNvSpPr/>
                  <p:nvPr/>
                </p:nvSpPr>
                <p:spPr>
                  <a:xfrm rot="-5400000">
                    <a:off x="748000" y="2224275"/>
                    <a:ext cx="60850" cy="52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4" h="2086" extrusionOk="0">
                        <a:moveTo>
                          <a:pt x="1048" y="0"/>
                        </a:moveTo>
                        <a:cubicBezTo>
                          <a:pt x="513" y="0"/>
                          <a:pt x="0" y="414"/>
                          <a:pt x="0" y="1032"/>
                        </a:cubicBezTo>
                        <a:cubicBezTo>
                          <a:pt x="0" y="1619"/>
                          <a:pt x="466" y="2085"/>
                          <a:pt x="1053" y="2085"/>
                        </a:cubicBezTo>
                        <a:cubicBezTo>
                          <a:pt x="1968" y="2085"/>
                          <a:pt x="2434" y="963"/>
                          <a:pt x="1778" y="307"/>
                        </a:cubicBezTo>
                        <a:cubicBezTo>
                          <a:pt x="1566" y="95"/>
                          <a:pt x="1304" y="0"/>
                          <a:pt x="1048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605" name="Google Shape;19605;p20"/>
                  <p:cNvSpPr/>
                  <p:nvPr/>
                </p:nvSpPr>
                <p:spPr>
                  <a:xfrm rot="-5400000">
                    <a:off x="854725" y="2183025"/>
                    <a:ext cx="63900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6" h="5714" extrusionOk="0">
                        <a:moveTo>
                          <a:pt x="1278" y="1"/>
                        </a:moveTo>
                        <a:cubicBezTo>
                          <a:pt x="760" y="363"/>
                          <a:pt x="1" y="1847"/>
                          <a:pt x="1" y="3418"/>
                        </a:cubicBezTo>
                        <a:cubicBezTo>
                          <a:pt x="1" y="5006"/>
                          <a:pt x="553" y="5714"/>
                          <a:pt x="1278" y="5714"/>
                        </a:cubicBezTo>
                        <a:cubicBezTo>
                          <a:pt x="1986" y="5714"/>
                          <a:pt x="2555" y="5006"/>
                          <a:pt x="2555" y="3418"/>
                        </a:cubicBezTo>
                        <a:cubicBezTo>
                          <a:pt x="2555" y="1847"/>
                          <a:pt x="1779" y="363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606" name="Google Shape;19606;p20"/>
                  <p:cNvSpPr/>
                  <p:nvPr/>
                </p:nvSpPr>
                <p:spPr>
                  <a:xfrm rot="-5400000">
                    <a:off x="800125" y="2118525"/>
                    <a:ext cx="116525" cy="108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9" extrusionOk="0">
                        <a:moveTo>
                          <a:pt x="305" y="1"/>
                        </a:moveTo>
                        <a:cubicBezTo>
                          <a:pt x="230" y="1"/>
                          <a:pt x="163" y="7"/>
                          <a:pt x="104" y="18"/>
                        </a:cubicBezTo>
                        <a:cubicBezTo>
                          <a:pt x="0" y="639"/>
                          <a:pt x="518" y="2227"/>
                          <a:pt x="1622" y="3349"/>
                        </a:cubicBezTo>
                        <a:cubicBezTo>
                          <a:pt x="2315" y="4052"/>
                          <a:pt x="2933" y="4349"/>
                          <a:pt x="3420" y="4349"/>
                        </a:cubicBezTo>
                        <a:cubicBezTo>
                          <a:pt x="3711" y="4349"/>
                          <a:pt x="3956" y="4244"/>
                          <a:pt x="4142" y="4057"/>
                        </a:cubicBezTo>
                        <a:cubicBezTo>
                          <a:pt x="4660" y="3556"/>
                          <a:pt x="4557" y="2642"/>
                          <a:pt x="3435" y="1537"/>
                        </a:cubicBezTo>
                        <a:cubicBezTo>
                          <a:pt x="2419" y="521"/>
                          <a:pt x="1022" y="1"/>
                          <a:pt x="30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607" name="Google Shape;19607;p20"/>
                  <p:cNvSpPr/>
                  <p:nvPr/>
                </p:nvSpPr>
                <p:spPr>
                  <a:xfrm rot="-5400000">
                    <a:off x="706963" y="2114213"/>
                    <a:ext cx="142825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3" h="2572" extrusionOk="0">
                        <a:moveTo>
                          <a:pt x="3435" y="0"/>
                        </a:moveTo>
                        <a:cubicBezTo>
                          <a:pt x="1847" y="0"/>
                          <a:pt x="363" y="777"/>
                          <a:pt x="0" y="1277"/>
                        </a:cubicBezTo>
                        <a:cubicBezTo>
                          <a:pt x="363" y="1795"/>
                          <a:pt x="1847" y="2572"/>
                          <a:pt x="3435" y="2572"/>
                        </a:cubicBezTo>
                        <a:cubicBezTo>
                          <a:pt x="5005" y="2572"/>
                          <a:pt x="5713" y="2002"/>
                          <a:pt x="5713" y="1277"/>
                        </a:cubicBezTo>
                        <a:cubicBezTo>
                          <a:pt x="5713" y="570"/>
                          <a:pt x="5005" y="0"/>
                          <a:pt x="343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608" name="Google Shape;19608;p20"/>
                  <p:cNvSpPr/>
                  <p:nvPr/>
                </p:nvSpPr>
                <p:spPr>
                  <a:xfrm rot="-5400000">
                    <a:off x="706950" y="2330825"/>
                    <a:ext cx="142850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72" extrusionOk="0">
                        <a:moveTo>
                          <a:pt x="2296" y="0"/>
                        </a:moveTo>
                        <a:cubicBezTo>
                          <a:pt x="708" y="0"/>
                          <a:pt x="1" y="570"/>
                          <a:pt x="1" y="1277"/>
                        </a:cubicBezTo>
                        <a:cubicBezTo>
                          <a:pt x="1" y="2002"/>
                          <a:pt x="708" y="2572"/>
                          <a:pt x="2296" y="2572"/>
                        </a:cubicBezTo>
                        <a:cubicBezTo>
                          <a:pt x="3867" y="2572"/>
                          <a:pt x="5369" y="1795"/>
                          <a:pt x="5714" y="1277"/>
                        </a:cubicBezTo>
                        <a:cubicBezTo>
                          <a:pt x="5369" y="777"/>
                          <a:pt x="3867" y="0"/>
                          <a:pt x="229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609" name="Google Shape;19609;p20"/>
                  <p:cNvSpPr/>
                  <p:nvPr/>
                </p:nvSpPr>
                <p:spPr>
                  <a:xfrm rot="-5400000">
                    <a:off x="800075" y="2281700"/>
                    <a:ext cx="116525" cy="10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5" extrusionOk="0">
                        <a:moveTo>
                          <a:pt x="4338" y="1"/>
                        </a:moveTo>
                        <a:cubicBezTo>
                          <a:pt x="3621" y="1"/>
                          <a:pt x="2224" y="520"/>
                          <a:pt x="1209" y="1520"/>
                        </a:cubicBezTo>
                        <a:cubicBezTo>
                          <a:pt x="87" y="2642"/>
                          <a:pt x="1" y="3539"/>
                          <a:pt x="501" y="4057"/>
                        </a:cubicBezTo>
                        <a:cubicBezTo>
                          <a:pt x="693" y="4242"/>
                          <a:pt x="936" y="4344"/>
                          <a:pt x="1222" y="4344"/>
                        </a:cubicBezTo>
                        <a:cubicBezTo>
                          <a:pt x="1711" y="4344"/>
                          <a:pt x="2325" y="4046"/>
                          <a:pt x="3021" y="3349"/>
                        </a:cubicBezTo>
                        <a:cubicBezTo>
                          <a:pt x="4143" y="2227"/>
                          <a:pt x="4661" y="622"/>
                          <a:pt x="4540" y="18"/>
                        </a:cubicBezTo>
                        <a:cubicBezTo>
                          <a:pt x="4481" y="7"/>
                          <a:pt x="4413" y="1"/>
                          <a:pt x="433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610" name="Google Shape;19610;p20"/>
                  <p:cNvSpPr/>
                  <p:nvPr/>
                </p:nvSpPr>
                <p:spPr>
                  <a:xfrm rot="-5400000">
                    <a:off x="833600" y="2411275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811" y="0"/>
                        </a:moveTo>
                        <a:cubicBezTo>
                          <a:pt x="0" y="0"/>
                          <a:pt x="0" y="1243"/>
                          <a:pt x="811" y="1243"/>
                        </a:cubicBezTo>
                        <a:cubicBezTo>
                          <a:pt x="1605" y="1243"/>
                          <a:pt x="1605" y="0"/>
                          <a:pt x="811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611" name="Google Shape;19611;p20"/>
                  <p:cNvSpPr/>
                  <p:nvPr/>
                </p:nvSpPr>
                <p:spPr>
                  <a:xfrm rot="-5400000">
                    <a:off x="833163" y="2068263"/>
                    <a:ext cx="40150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3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606" y="1243"/>
                          <a:pt x="1606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612" name="Google Shape;19612;p20"/>
                  <p:cNvSpPr/>
                  <p:nvPr/>
                </p:nvSpPr>
                <p:spPr>
                  <a:xfrm rot="-5400000">
                    <a:off x="931975" y="2158850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794" y="1"/>
                        </a:moveTo>
                        <a:cubicBezTo>
                          <a:pt x="0" y="1"/>
                          <a:pt x="0" y="1243"/>
                          <a:pt x="794" y="1243"/>
                        </a:cubicBezTo>
                        <a:cubicBezTo>
                          <a:pt x="1588" y="1243"/>
                          <a:pt x="1605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613" name="Google Shape;19613;p20"/>
                  <p:cNvSpPr/>
                  <p:nvPr/>
                </p:nvSpPr>
                <p:spPr>
                  <a:xfrm rot="-5400000">
                    <a:off x="928088" y="2326713"/>
                    <a:ext cx="39725" cy="3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26" extrusionOk="0">
                        <a:moveTo>
                          <a:pt x="794" y="0"/>
                        </a:moveTo>
                        <a:cubicBezTo>
                          <a:pt x="0" y="0"/>
                          <a:pt x="0" y="1226"/>
                          <a:pt x="794" y="1226"/>
                        </a:cubicBezTo>
                        <a:cubicBezTo>
                          <a:pt x="1588" y="1226"/>
                          <a:pt x="1588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614" name="Google Shape;19614;p20"/>
                  <p:cNvSpPr/>
                  <p:nvPr/>
                </p:nvSpPr>
                <p:spPr>
                  <a:xfrm rot="-5400000">
                    <a:off x="905375" y="1882550"/>
                    <a:ext cx="60875" cy="52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5" h="2085" extrusionOk="0">
                        <a:moveTo>
                          <a:pt x="1399" y="0"/>
                        </a:moveTo>
                        <a:cubicBezTo>
                          <a:pt x="467" y="0"/>
                          <a:pt x="1" y="1122"/>
                          <a:pt x="657" y="1778"/>
                        </a:cubicBezTo>
                        <a:cubicBezTo>
                          <a:pt x="868" y="1990"/>
                          <a:pt x="1129" y="2085"/>
                          <a:pt x="1384" y="2085"/>
                        </a:cubicBezTo>
                        <a:cubicBezTo>
                          <a:pt x="1920" y="2085"/>
                          <a:pt x="2434" y="1667"/>
                          <a:pt x="2434" y="1036"/>
                        </a:cubicBezTo>
                        <a:cubicBezTo>
                          <a:pt x="2434" y="466"/>
                          <a:pt x="1968" y="0"/>
                          <a:pt x="1399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615" name="Google Shape;19615;p20"/>
                  <p:cNvSpPr/>
                  <p:nvPr/>
                </p:nvSpPr>
                <p:spPr>
                  <a:xfrm rot="-5400000">
                    <a:off x="795188" y="1832663"/>
                    <a:ext cx="63875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5" h="5714" extrusionOk="0">
                        <a:moveTo>
                          <a:pt x="1278" y="1"/>
                        </a:moveTo>
                        <a:cubicBezTo>
                          <a:pt x="553" y="1"/>
                          <a:pt x="1" y="708"/>
                          <a:pt x="1" y="2296"/>
                        </a:cubicBezTo>
                        <a:cubicBezTo>
                          <a:pt x="1" y="3884"/>
                          <a:pt x="760" y="5368"/>
                          <a:pt x="1278" y="5714"/>
                        </a:cubicBezTo>
                        <a:cubicBezTo>
                          <a:pt x="1778" y="5368"/>
                          <a:pt x="2555" y="3867"/>
                          <a:pt x="2555" y="2296"/>
                        </a:cubicBezTo>
                        <a:cubicBezTo>
                          <a:pt x="2555" y="726"/>
                          <a:pt x="1985" y="1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616" name="Google Shape;19616;p20"/>
                  <p:cNvSpPr/>
                  <p:nvPr/>
                </p:nvSpPr>
                <p:spPr>
                  <a:xfrm rot="-5400000">
                    <a:off x="797213" y="1931338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1223" y="0"/>
                        </a:moveTo>
                        <a:cubicBezTo>
                          <a:pt x="936" y="0"/>
                          <a:pt x="693" y="102"/>
                          <a:pt x="501" y="287"/>
                        </a:cubicBezTo>
                        <a:cubicBezTo>
                          <a:pt x="1" y="805"/>
                          <a:pt x="104" y="1703"/>
                          <a:pt x="1209" y="2825"/>
                        </a:cubicBezTo>
                        <a:cubicBezTo>
                          <a:pt x="2224" y="3824"/>
                          <a:pt x="3635" y="4343"/>
                          <a:pt x="4342" y="4343"/>
                        </a:cubicBezTo>
                        <a:cubicBezTo>
                          <a:pt x="4416" y="4343"/>
                          <a:pt x="4483" y="4338"/>
                          <a:pt x="4540" y="4326"/>
                        </a:cubicBezTo>
                        <a:cubicBezTo>
                          <a:pt x="4661" y="3722"/>
                          <a:pt x="4143" y="2117"/>
                          <a:pt x="3038" y="995"/>
                        </a:cubicBezTo>
                        <a:cubicBezTo>
                          <a:pt x="2331" y="299"/>
                          <a:pt x="1713" y="0"/>
                          <a:pt x="122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617" name="Google Shape;19617;p20"/>
                  <p:cNvSpPr/>
                  <p:nvPr/>
                </p:nvSpPr>
                <p:spPr>
                  <a:xfrm rot="-5400000">
                    <a:off x="864225" y="1980650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2296" y="1"/>
                        </a:moveTo>
                        <a:cubicBezTo>
                          <a:pt x="708" y="1"/>
                          <a:pt x="1" y="553"/>
                          <a:pt x="1" y="1278"/>
                        </a:cubicBezTo>
                        <a:cubicBezTo>
                          <a:pt x="1" y="2003"/>
                          <a:pt x="708" y="2555"/>
                          <a:pt x="2296" y="2555"/>
                        </a:cubicBezTo>
                        <a:cubicBezTo>
                          <a:pt x="3867" y="2555"/>
                          <a:pt x="5368" y="1796"/>
                          <a:pt x="5713" y="1278"/>
                        </a:cubicBezTo>
                        <a:cubicBezTo>
                          <a:pt x="5368" y="760"/>
                          <a:pt x="3867" y="1"/>
                          <a:pt x="229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618" name="Google Shape;19618;p20"/>
                  <p:cNvSpPr/>
                  <p:nvPr/>
                </p:nvSpPr>
                <p:spPr>
                  <a:xfrm rot="-5400000">
                    <a:off x="864225" y="1764050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3418" y="1"/>
                        </a:moveTo>
                        <a:cubicBezTo>
                          <a:pt x="1848" y="1"/>
                          <a:pt x="346" y="760"/>
                          <a:pt x="1" y="1278"/>
                        </a:cubicBezTo>
                        <a:cubicBezTo>
                          <a:pt x="346" y="1796"/>
                          <a:pt x="1848" y="2555"/>
                          <a:pt x="3418" y="2555"/>
                        </a:cubicBezTo>
                        <a:cubicBezTo>
                          <a:pt x="5006" y="2555"/>
                          <a:pt x="5714" y="2003"/>
                          <a:pt x="5714" y="1278"/>
                        </a:cubicBezTo>
                        <a:cubicBezTo>
                          <a:pt x="5714" y="553"/>
                          <a:pt x="5006" y="1"/>
                          <a:pt x="341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619" name="Google Shape;19619;p20"/>
                  <p:cNvSpPr/>
                  <p:nvPr/>
                </p:nvSpPr>
                <p:spPr>
                  <a:xfrm rot="-5400000">
                    <a:off x="797213" y="1768238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3438" y="1"/>
                        </a:moveTo>
                        <a:cubicBezTo>
                          <a:pt x="2952" y="1"/>
                          <a:pt x="2332" y="303"/>
                          <a:pt x="1623" y="1012"/>
                        </a:cubicBezTo>
                        <a:cubicBezTo>
                          <a:pt x="501" y="2117"/>
                          <a:pt x="1" y="3722"/>
                          <a:pt x="122" y="4326"/>
                        </a:cubicBezTo>
                        <a:cubicBezTo>
                          <a:pt x="179" y="4338"/>
                          <a:pt x="245" y="4343"/>
                          <a:pt x="320" y="4343"/>
                        </a:cubicBezTo>
                        <a:cubicBezTo>
                          <a:pt x="1026" y="4343"/>
                          <a:pt x="2436" y="3824"/>
                          <a:pt x="3435" y="2825"/>
                        </a:cubicBezTo>
                        <a:cubicBezTo>
                          <a:pt x="4557" y="1720"/>
                          <a:pt x="4661" y="805"/>
                          <a:pt x="4143" y="287"/>
                        </a:cubicBezTo>
                        <a:cubicBezTo>
                          <a:pt x="3959" y="103"/>
                          <a:pt x="3721" y="1"/>
                          <a:pt x="343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620" name="Google Shape;19620;p20"/>
                  <p:cNvSpPr/>
                  <p:nvPr/>
                </p:nvSpPr>
                <p:spPr>
                  <a:xfrm rot="-5400000">
                    <a:off x="741900" y="1968800"/>
                    <a:ext cx="39725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3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588" y="1243"/>
                          <a:pt x="1588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621" name="Google Shape;19621;p20"/>
                  <p:cNvSpPr/>
                  <p:nvPr/>
                </p:nvSpPr>
                <p:spPr>
                  <a:xfrm rot="-5400000">
                    <a:off x="746213" y="1801363"/>
                    <a:ext cx="397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4" extrusionOk="0">
                        <a:moveTo>
                          <a:pt x="794" y="1"/>
                        </a:moveTo>
                        <a:cubicBezTo>
                          <a:pt x="0" y="1"/>
                          <a:pt x="0" y="1243"/>
                          <a:pt x="794" y="1243"/>
                        </a:cubicBezTo>
                        <a:cubicBezTo>
                          <a:pt x="1588" y="1243"/>
                          <a:pt x="1588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622" name="Google Shape;19622;p20"/>
                  <p:cNvSpPr/>
                  <p:nvPr/>
                </p:nvSpPr>
                <p:spPr>
                  <a:xfrm rot="-5400000">
                    <a:off x="752263" y="1536438"/>
                    <a:ext cx="52225" cy="52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" h="2090" extrusionOk="0">
                        <a:moveTo>
                          <a:pt x="1053" y="1"/>
                        </a:moveTo>
                        <a:cubicBezTo>
                          <a:pt x="467" y="1"/>
                          <a:pt x="1" y="467"/>
                          <a:pt x="1" y="1036"/>
                        </a:cubicBezTo>
                        <a:cubicBezTo>
                          <a:pt x="1" y="1623"/>
                          <a:pt x="467" y="2089"/>
                          <a:pt x="1053" y="2089"/>
                        </a:cubicBezTo>
                        <a:cubicBezTo>
                          <a:pt x="1623" y="2089"/>
                          <a:pt x="2089" y="1623"/>
                          <a:pt x="2089" y="1036"/>
                        </a:cubicBezTo>
                        <a:cubicBezTo>
                          <a:pt x="2089" y="467"/>
                          <a:pt x="1623" y="1"/>
                          <a:pt x="10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623" name="Google Shape;19623;p20"/>
                  <p:cNvSpPr/>
                  <p:nvPr/>
                </p:nvSpPr>
                <p:spPr>
                  <a:xfrm rot="-5400000">
                    <a:off x="854725" y="1491350"/>
                    <a:ext cx="63900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6" h="5714" extrusionOk="0">
                        <a:moveTo>
                          <a:pt x="1278" y="1"/>
                        </a:moveTo>
                        <a:cubicBezTo>
                          <a:pt x="760" y="363"/>
                          <a:pt x="1" y="1847"/>
                          <a:pt x="1" y="3418"/>
                        </a:cubicBezTo>
                        <a:cubicBezTo>
                          <a:pt x="1" y="5006"/>
                          <a:pt x="570" y="5714"/>
                          <a:pt x="1278" y="5714"/>
                        </a:cubicBezTo>
                        <a:cubicBezTo>
                          <a:pt x="2003" y="5714"/>
                          <a:pt x="2555" y="5006"/>
                          <a:pt x="2555" y="3418"/>
                        </a:cubicBezTo>
                        <a:cubicBezTo>
                          <a:pt x="2555" y="1847"/>
                          <a:pt x="1796" y="363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624" name="Google Shape;19624;p20"/>
                  <p:cNvSpPr/>
                  <p:nvPr/>
                </p:nvSpPr>
                <p:spPr>
                  <a:xfrm rot="-5400000">
                    <a:off x="800125" y="1426425"/>
                    <a:ext cx="116525" cy="108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9" extrusionOk="0">
                        <a:moveTo>
                          <a:pt x="306" y="1"/>
                        </a:moveTo>
                        <a:cubicBezTo>
                          <a:pt x="231" y="1"/>
                          <a:pt x="163" y="7"/>
                          <a:pt x="104" y="18"/>
                        </a:cubicBezTo>
                        <a:cubicBezTo>
                          <a:pt x="0" y="639"/>
                          <a:pt x="501" y="2227"/>
                          <a:pt x="1623" y="3349"/>
                        </a:cubicBezTo>
                        <a:cubicBezTo>
                          <a:pt x="2315" y="4052"/>
                          <a:pt x="2933" y="4349"/>
                          <a:pt x="3421" y="4349"/>
                        </a:cubicBezTo>
                        <a:cubicBezTo>
                          <a:pt x="3711" y="4349"/>
                          <a:pt x="3956" y="4244"/>
                          <a:pt x="4143" y="4057"/>
                        </a:cubicBezTo>
                        <a:cubicBezTo>
                          <a:pt x="4660" y="3556"/>
                          <a:pt x="4540" y="2642"/>
                          <a:pt x="3435" y="1537"/>
                        </a:cubicBezTo>
                        <a:cubicBezTo>
                          <a:pt x="2420" y="521"/>
                          <a:pt x="1022" y="1"/>
                          <a:pt x="30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625" name="Google Shape;19625;p20"/>
                  <p:cNvSpPr/>
                  <p:nvPr/>
                </p:nvSpPr>
                <p:spPr>
                  <a:xfrm rot="-5400000">
                    <a:off x="706950" y="1422100"/>
                    <a:ext cx="142850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72" extrusionOk="0">
                        <a:moveTo>
                          <a:pt x="3435" y="0"/>
                        </a:moveTo>
                        <a:cubicBezTo>
                          <a:pt x="1847" y="0"/>
                          <a:pt x="363" y="777"/>
                          <a:pt x="0" y="1277"/>
                        </a:cubicBezTo>
                        <a:cubicBezTo>
                          <a:pt x="363" y="1795"/>
                          <a:pt x="1847" y="2572"/>
                          <a:pt x="3435" y="2572"/>
                        </a:cubicBezTo>
                        <a:cubicBezTo>
                          <a:pt x="5006" y="2572"/>
                          <a:pt x="5713" y="2002"/>
                          <a:pt x="5713" y="1277"/>
                        </a:cubicBezTo>
                        <a:cubicBezTo>
                          <a:pt x="5713" y="570"/>
                          <a:pt x="5006" y="0"/>
                          <a:pt x="343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626" name="Google Shape;19626;p20"/>
                  <p:cNvSpPr/>
                  <p:nvPr/>
                </p:nvSpPr>
                <p:spPr>
                  <a:xfrm rot="-5400000">
                    <a:off x="706950" y="1638700"/>
                    <a:ext cx="142850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72" extrusionOk="0">
                        <a:moveTo>
                          <a:pt x="2296" y="0"/>
                        </a:moveTo>
                        <a:cubicBezTo>
                          <a:pt x="708" y="0"/>
                          <a:pt x="0" y="570"/>
                          <a:pt x="0" y="1277"/>
                        </a:cubicBezTo>
                        <a:cubicBezTo>
                          <a:pt x="0" y="2002"/>
                          <a:pt x="708" y="2572"/>
                          <a:pt x="2296" y="2572"/>
                        </a:cubicBezTo>
                        <a:cubicBezTo>
                          <a:pt x="3866" y="2572"/>
                          <a:pt x="5368" y="1795"/>
                          <a:pt x="5713" y="1277"/>
                        </a:cubicBezTo>
                        <a:cubicBezTo>
                          <a:pt x="5368" y="777"/>
                          <a:pt x="3866" y="0"/>
                          <a:pt x="229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627" name="Google Shape;19627;p20"/>
                  <p:cNvSpPr/>
                  <p:nvPr/>
                </p:nvSpPr>
                <p:spPr>
                  <a:xfrm rot="-5400000">
                    <a:off x="800075" y="1589575"/>
                    <a:ext cx="116525" cy="10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5" extrusionOk="0">
                        <a:moveTo>
                          <a:pt x="4338" y="1"/>
                        </a:moveTo>
                        <a:cubicBezTo>
                          <a:pt x="3621" y="1"/>
                          <a:pt x="2224" y="520"/>
                          <a:pt x="1208" y="1520"/>
                        </a:cubicBezTo>
                        <a:cubicBezTo>
                          <a:pt x="87" y="2642"/>
                          <a:pt x="0" y="3539"/>
                          <a:pt x="501" y="4057"/>
                        </a:cubicBezTo>
                        <a:cubicBezTo>
                          <a:pt x="692" y="4242"/>
                          <a:pt x="935" y="4344"/>
                          <a:pt x="1221" y="4344"/>
                        </a:cubicBezTo>
                        <a:cubicBezTo>
                          <a:pt x="1710" y="4344"/>
                          <a:pt x="2324" y="4046"/>
                          <a:pt x="3021" y="3349"/>
                        </a:cubicBezTo>
                        <a:cubicBezTo>
                          <a:pt x="4143" y="2227"/>
                          <a:pt x="4660" y="622"/>
                          <a:pt x="4540" y="18"/>
                        </a:cubicBezTo>
                        <a:cubicBezTo>
                          <a:pt x="4481" y="7"/>
                          <a:pt x="4413" y="1"/>
                          <a:pt x="433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628" name="Google Shape;19628;p20"/>
                  <p:cNvSpPr/>
                  <p:nvPr/>
                </p:nvSpPr>
                <p:spPr>
                  <a:xfrm rot="-5400000">
                    <a:off x="833600" y="1719175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812" y="0"/>
                        </a:moveTo>
                        <a:cubicBezTo>
                          <a:pt x="1" y="0"/>
                          <a:pt x="1" y="1243"/>
                          <a:pt x="812" y="1243"/>
                        </a:cubicBezTo>
                        <a:cubicBezTo>
                          <a:pt x="1606" y="1243"/>
                          <a:pt x="1606" y="0"/>
                          <a:pt x="81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629" name="Google Shape;19629;p20"/>
                  <p:cNvSpPr/>
                  <p:nvPr/>
                </p:nvSpPr>
                <p:spPr>
                  <a:xfrm rot="-5400000">
                    <a:off x="833150" y="1376150"/>
                    <a:ext cx="40175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7" h="1243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606" y="1243"/>
                          <a:pt x="1606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630" name="Google Shape;19630;p20"/>
                  <p:cNvSpPr/>
                  <p:nvPr/>
                </p:nvSpPr>
                <p:spPr>
                  <a:xfrm rot="-5400000">
                    <a:off x="909538" y="1186288"/>
                    <a:ext cx="52225" cy="5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" h="2072" extrusionOk="0">
                        <a:moveTo>
                          <a:pt x="1053" y="0"/>
                        </a:moveTo>
                        <a:cubicBezTo>
                          <a:pt x="466" y="0"/>
                          <a:pt x="0" y="466"/>
                          <a:pt x="0" y="1036"/>
                        </a:cubicBezTo>
                        <a:cubicBezTo>
                          <a:pt x="0" y="1606"/>
                          <a:pt x="466" y="2072"/>
                          <a:pt x="1053" y="2072"/>
                        </a:cubicBezTo>
                        <a:cubicBezTo>
                          <a:pt x="1623" y="2072"/>
                          <a:pt x="2089" y="1606"/>
                          <a:pt x="2089" y="1036"/>
                        </a:cubicBezTo>
                        <a:cubicBezTo>
                          <a:pt x="2089" y="466"/>
                          <a:pt x="1623" y="0"/>
                          <a:pt x="105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631" name="Google Shape;19631;p20"/>
                  <p:cNvSpPr/>
                  <p:nvPr/>
                </p:nvSpPr>
                <p:spPr>
                  <a:xfrm rot="-5400000">
                    <a:off x="794963" y="1140763"/>
                    <a:ext cx="64325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73" h="5714" extrusionOk="0">
                        <a:moveTo>
                          <a:pt x="1295" y="1"/>
                        </a:moveTo>
                        <a:cubicBezTo>
                          <a:pt x="570" y="1"/>
                          <a:pt x="1" y="708"/>
                          <a:pt x="1" y="2296"/>
                        </a:cubicBezTo>
                        <a:cubicBezTo>
                          <a:pt x="1" y="3884"/>
                          <a:pt x="777" y="5386"/>
                          <a:pt x="1295" y="5714"/>
                        </a:cubicBezTo>
                        <a:cubicBezTo>
                          <a:pt x="1796" y="5368"/>
                          <a:pt x="2572" y="3867"/>
                          <a:pt x="2572" y="2296"/>
                        </a:cubicBezTo>
                        <a:cubicBezTo>
                          <a:pt x="2572" y="726"/>
                          <a:pt x="2003" y="1"/>
                          <a:pt x="129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632" name="Google Shape;19632;p20"/>
                  <p:cNvSpPr/>
                  <p:nvPr/>
                </p:nvSpPr>
                <p:spPr>
                  <a:xfrm rot="-5400000">
                    <a:off x="797438" y="1239438"/>
                    <a:ext cx="11607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43" h="4344" extrusionOk="0">
                        <a:moveTo>
                          <a:pt x="1214" y="0"/>
                        </a:moveTo>
                        <a:cubicBezTo>
                          <a:pt x="927" y="0"/>
                          <a:pt x="685" y="102"/>
                          <a:pt x="501" y="287"/>
                        </a:cubicBezTo>
                        <a:cubicBezTo>
                          <a:pt x="0" y="805"/>
                          <a:pt x="104" y="1703"/>
                          <a:pt x="1208" y="2825"/>
                        </a:cubicBezTo>
                        <a:cubicBezTo>
                          <a:pt x="2224" y="3824"/>
                          <a:pt x="3635" y="4343"/>
                          <a:pt x="4341" y="4343"/>
                        </a:cubicBezTo>
                        <a:cubicBezTo>
                          <a:pt x="4416" y="4343"/>
                          <a:pt x="4482" y="4338"/>
                          <a:pt x="4539" y="4326"/>
                        </a:cubicBezTo>
                        <a:cubicBezTo>
                          <a:pt x="4643" y="3722"/>
                          <a:pt x="4142" y="2117"/>
                          <a:pt x="3020" y="995"/>
                        </a:cubicBezTo>
                        <a:cubicBezTo>
                          <a:pt x="2324" y="299"/>
                          <a:pt x="1703" y="0"/>
                          <a:pt x="121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633" name="Google Shape;19633;p20"/>
                  <p:cNvSpPr/>
                  <p:nvPr/>
                </p:nvSpPr>
                <p:spPr>
                  <a:xfrm rot="-5400000">
                    <a:off x="864225" y="1288550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2296" y="1"/>
                        </a:moveTo>
                        <a:cubicBezTo>
                          <a:pt x="709" y="1"/>
                          <a:pt x="1" y="553"/>
                          <a:pt x="1" y="1278"/>
                        </a:cubicBezTo>
                        <a:cubicBezTo>
                          <a:pt x="1" y="2003"/>
                          <a:pt x="709" y="2555"/>
                          <a:pt x="2296" y="2555"/>
                        </a:cubicBezTo>
                        <a:cubicBezTo>
                          <a:pt x="3867" y="2555"/>
                          <a:pt x="5351" y="1796"/>
                          <a:pt x="5714" y="1278"/>
                        </a:cubicBezTo>
                        <a:cubicBezTo>
                          <a:pt x="5351" y="760"/>
                          <a:pt x="3867" y="1"/>
                          <a:pt x="229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634" name="Google Shape;19634;p20"/>
                  <p:cNvSpPr/>
                  <p:nvPr/>
                </p:nvSpPr>
                <p:spPr>
                  <a:xfrm rot="-5400000">
                    <a:off x="864225" y="1071925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3435" y="1"/>
                        </a:moveTo>
                        <a:cubicBezTo>
                          <a:pt x="1847" y="1"/>
                          <a:pt x="345" y="760"/>
                          <a:pt x="0" y="1278"/>
                        </a:cubicBezTo>
                        <a:cubicBezTo>
                          <a:pt x="345" y="1796"/>
                          <a:pt x="1847" y="2555"/>
                          <a:pt x="3435" y="2555"/>
                        </a:cubicBezTo>
                        <a:cubicBezTo>
                          <a:pt x="5006" y="2555"/>
                          <a:pt x="5713" y="2003"/>
                          <a:pt x="5713" y="1278"/>
                        </a:cubicBezTo>
                        <a:cubicBezTo>
                          <a:pt x="5713" y="553"/>
                          <a:pt x="5006" y="1"/>
                          <a:pt x="343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635" name="Google Shape;19635;p20"/>
                  <p:cNvSpPr/>
                  <p:nvPr/>
                </p:nvSpPr>
                <p:spPr>
                  <a:xfrm rot="-5400000">
                    <a:off x="797213" y="1076113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3433" y="1"/>
                        </a:moveTo>
                        <a:cubicBezTo>
                          <a:pt x="2943" y="1"/>
                          <a:pt x="2321" y="303"/>
                          <a:pt x="1623" y="1012"/>
                        </a:cubicBezTo>
                        <a:cubicBezTo>
                          <a:pt x="518" y="2134"/>
                          <a:pt x="0" y="3722"/>
                          <a:pt x="104" y="4326"/>
                        </a:cubicBezTo>
                        <a:cubicBezTo>
                          <a:pt x="163" y="4338"/>
                          <a:pt x="231" y="4343"/>
                          <a:pt x="306" y="4343"/>
                        </a:cubicBezTo>
                        <a:cubicBezTo>
                          <a:pt x="1025" y="4343"/>
                          <a:pt x="2435" y="3824"/>
                          <a:pt x="3435" y="2825"/>
                        </a:cubicBezTo>
                        <a:cubicBezTo>
                          <a:pt x="4557" y="1720"/>
                          <a:pt x="4660" y="805"/>
                          <a:pt x="4142" y="287"/>
                        </a:cubicBezTo>
                        <a:cubicBezTo>
                          <a:pt x="3958" y="103"/>
                          <a:pt x="3718" y="1"/>
                          <a:pt x="343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636" name="Google Shape;19636;p20"/>
                  <p:cNvSpPr/>
                  <p:nvPr/>
                </p:nvSpPr>
                <p:spPr>
                  <a:xfrm rot="-5400000">
                    <a:off x="741900" y="1276700"/>
                    <a:ext cx="39725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3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589" y="1243"/>
                          <a:pt x="1589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637" name="Google Shape;19637;p20"/>
                  <p:cNvSpPr/>
                  <p:nvPr/>
                </p:nvSpPr>
                <p:spPr>
                  <a:xfrm rot="-5400000">
                    <a:off x="746213" y="1109263"/>
                    <a:ext cx="397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4" extrusionOk="0">
                        <a:moveTo>
                          <a:pt x="795" y="1"/>
                        </a:moveTo>
                        <a:cubicBezTo>
                          <a:pt x="1" y="1"/>
                          <a:pt x="1" y="1243"/>
                          <a:pt x="795" y="1243"/>
                        </a:cubicBezTo>
                        <a:cubicBezTo>
                          <a:pt x="1589" y="1243"/>
                          <a:pt x="1589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638" name="Google Shape;19638;p20"/>
                  <p:cNvSpPr/>
                  <p:nvPr/>
                </p:nvSpPr>
                <p:spPr>
                  <a:xfrm rot="-5400000">
                    <a:off x="758338" y="996813"/>
                    <a:ext cx="4017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7" h="1244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606" y="1243"/>
                          <a:pt x="1606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639" name="Google Shape;19639;p20"/>
                  <p:cNvSpPr/>
                  <p:nvPr/>
                </p:nvSpPr>
                <p:spPr>
                  <a:xfrm rot="-5400000">
                    <a:off x="932188" y="1466963"/>
                    <a:ext cx="397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4" extrusionOk="0">
                        <a:moveTo>
                          <a:pt x="794" y="1"/>
                        </a:moveTo>
                        <a:cubicBezTo>
                          <a:pt x="0" y="1"/>
                          <a:pt x="0" y="1243"/>
                          <a:pt x="794" y="1243"/>
                        </a:cubicBezTo>
                        <a:cubicBezTo>
                          <a:pt x="1588" y="1243"/>
                          <a:pt x="1588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640" name="Google Shape;19640;p20"/>
                  <p:cNvSpPr/>
                  <p:nvPr/>
                </p:nvSpPr>
                <p:spPr>
                  <a:xfrm rot="-5400000">
                    <a:off x="928088" y="1634613"/>
                    <a:ext cx="39725" cy="3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26" extrusionOk="0">
                        <a:moveTo>
                          <a:pt x="795" y="0"/>
                        </a:moveTo>
                        <a:cubicBezTo>
                          <a:pt x="1" y="0"/>
                          <a:pt x="1" y="1226"/>
                          <a:pt x="795" y="1226"/>
                        </a:cubicBezTo>
                        <a:cubicBezTo>
                          <a:pt x="1589" y="1226"/>
                          <a:pt x="1589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19641" name="Google Shape;19641;p20"/>
                <p:cNvSpPr/>
                <p:nvPr/>
              </p:nvSpPr>
              <p:spPr>
                <a:xfrm>
                  <a:off x="7993500" y="4945725"/>
                  <a:ext cx="52225" cy="5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9" h="2072" extrusionOk="0">
                      <a:moveTo>
                        <a:pt x="1053" y="0"/>
                      </a:moveTo>
                      <a:cubicBezTo>
                        <a:pt x="484" y="0"/>
                        <a:pt x="0" y="466"/>
                        <a:pt x="0" y="1036"/>
                      </a:cubicBezTo>
                      <a:cubicBezTo>
                        <a:pt x="0" y="1606"/>
                        <a:pt x="484" y="2072"/>
                        <a:pt x="1053" y="2072"/>
                      </a:cubicBezTo>
                      <a:cubicBezTo>
                        <a:pt x="1623" y="2072"/>
                        <a:pt x="2089" y="1606"/>
                        <a:pt x="2089" y="1036"/>
                      </a:cubicBezTo>
                      <a:cubicBezTo>
                        <a:pt x="2089" y="466"/>
                        <a:pt x="1623" y="0"/>
                        <a:pt x="105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642" name="Google Shape;19642;p20"/>
                <p:cNvSpPr/>
                <p:nvPr/>
              </p:nvSpPr>
              <p:spPr>
                <a:xfrm>
                  <a:off x="7987875" y="4791675"/>
                  <a:ext cx="63900" cy="1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6" h="5714" extrusionOk="0">
                      <a:moveTo>
                        <a:pt x="1278" y="1"/>
                      </a:moveTo>
                      <a:cubicBezTo>
                        <a:pt x="553" y="1"/>
                        <a:pt x="1" y="708"/>
                        <a:pt x="1" y="2296"/>
                      </a:cubicBezTo>
                      <a:cubicBezTo>
                        <a:pt x="1" y="3884"/>
                        <a:pt x="760" y="5386"/>
                        <a:pt x="1278" y="5714"/>
                      </a:cubicBezTo>
                      <a:cubicBezTo>
                        <a:pt x="1796" y="5386"/>
                        <a:pt x="2555" y="3867"/>
                        <a:pt x="2555" y="2296"/>
                      </a:cubicBezTo>
                      <a:cubicBezTo>
                        <a:pt x="2555" y="726"/>
                        <a:pt x="2003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643" name="Google Shape;19643;p20"/>
                <p:cNvSpPr/>
                <p:nvPr/>
              </p:nvSpPr>
              <p:spPr>
                <a:xfrm>
                  <a:off x="7880000" y="4837150"/>
                  <a:ext cx="116550" cy="10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2" h="4344" extrusionOk="0">
                      <a:moveTo>
                        <a:pt x="1227" y="0"/>
                      </a:moveTo>
                      <a:cubicBezTo>
                        <a:pt x="938" y="0"/>
                        <a:pt x="693" y="102"/>
                        <a:pt x="501" y="287"/>
                      </a:cubicBezTo>
                      <a:cubicBezTo>
                        <a:pt x="1" y="805"/>
                        <a:pt x="105" y="1703"/>
                        <a:pt x="1226" y="2825"/>
                      </a:cubicBezTo>
                      <a:cubicBezTo>
                        <a:pt x="2226" y="3824"/>
                        <a:pt x="3636" y="4343"/>
                        <a:pt x="4342" y="4343"/>
                      </a:cubicBezTo>
                      <a:cubicBezTo>
                        <a:pt x="4416" y="4343"/>
                        <a:pt x="4483" y="4338"/>
                        <a:pt x="4540" y="4326"/>
                      </a:cubicBezTo>
                      <a:cubicBezTo>
                        <a:pt x="4661" y="3722"/>
                        <a:pt x="4143" y="2117"/>
                        <a:pt x="3039" y="995"/>
                      </a:cubicBezTo>
                      <a:cubicBezTo>
                        <a:pt x="2342" y="299"/>
                        <a:pt x="1721" y="0"/>
                        <a:pt x="122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644" name="Google Shape;19644;p20"/>
                <p:cNvSpPr/>
                <p:nvPr/>
              </p:nvSpPr>
              <p:spPr>
                <a:xfrm>
                  <a:off x="7839875" y="4939675"/>
                  <a:ext cx="142850" cy="6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4" h="2556" extrusionOk="0">
                      <a:moveTo>
                        <a:pt x="2296" y="1"/>
                      </a:moveTo>
                      <a:cubicBezTo>
                        <a:pt x="726" y="1"/>
                        <a:pt x="1" y="553"/>
                        <a:pt x="1" y="1278"/>
                      </a:cubicBezTo>
                      <a:cubicBezTo>
                        <a:pt x="1" y="2003"/>
                        <a:pt x="726" y="2555"/>
                        <a:pt x="2296" y="2555"/>
                      </a:cubicBezTo>
                      <a:cubicBezTo>
                        <a:pt x="3867" y="2555"/>
                        <a:pt x="5369" y="1796"/>
                        <a:pt x="5714" y="1278"/>
                      </a:cubicBezTo>
                      <a:cubicBezTo>
                        <a:pt x="5369" y="760"/>
                        <a:pt x="3867" y="1"/>
                        <a:pt x="229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645" name="Google Shape;19645;p20"/>
                <p:cNvSpPr/>
                <p:nvPr/>
              </p:nvSpPr>
              <p:spPr>
                <a:xfrm>
                  <a:off x="8056925" y="4939675"/>
                  <a:ext cx="142425" cy="6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7" h="2556" extrusionOk="0">
                      <a:moveTo>
                        <a:pt x="3418" y="1"/>
                      </a:moveTo>
                      <a:cubicBezTo>
                        <a:pt x="1847" y="1"/>
                        <a:pt x="346" y="760"/>
                        <a:pt x="0" y="1278"/>
                      </a:cubicBezTo>
                      <a:cubicBezTo>
                        <a:pt x="346" y="1796"/>
                        <a:pt x="1847" y="2555"/>
                        <a:pt x="3418" y="2555"/>
                      </a:cubicBezTo>
                      <a:cubicBezTo>
                        <a:pt x="4988" y="2555"/>
                        <a:pt x="5696" y="2003"/>
                        <a:pt x="5696" y="1278"/>
                      </a:cubicBezTo>
                      <a:cubicBezTo>
                        <a:pt x="5696" y="553"/>
                        <a:pt x="4988" y="1"/>
                        <a:pt x="34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646" name="Google Shape;19646;p20"/>
                <p:cNvSpPr/>
                <p:nvPr/>
              </p:nvSpPr>
              <p:spPr>
                <a:xfrm>
                  <a:off x="8043125" y="4837150"/>
                  <a:ext cx="116525" cy="10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1" h="4344" extrusionOk="0">
                      <a:moveTo>
                        <a:pt x="3437" y="1"/>
                      </a:moveTo>
                      <a:cubicBezTo>
                        <a:pt x="2951" y="1"/>
                        <a:pt x="2332" y="303"/>
                        <a:pt x="1622" y="1012"/>
                      </a:cubicBezTo>
                      <a:cubicBezTo>
                        <a:pt x="518" y="2117"/>
                        <a:pt x="0" y="3722"/>
                        <a:pt x="121" y="4326"/>
                      </a:cubicBezTo>
                      <a:cubicBezTo>
                        <a:pt x="178" y="4338"/>
                        <a:pt x="245" y="4343"/>
                        <a:pt x="319" y="4343"/>
                      </a:cubicBezTo>
                      <a:cubicBezTo>
                        <a:pt x="1025" y="4343"/>
                        <a:pt x="2437" y="3824"/>
                        <a:pt x="3452" y="2825"/>
                      </a:cubicBezTo>
                      <a:cubicBezTo>
                        <a:pt x="4557" y="1720"/>
                        <a:pt x="4660" y="805"/>
                        <a:pt x="4142" y="287"/>
                      </a:cubicBezTo>
                      <a:cubicBezTo>
                        <a:pt x="3958" y="103"/>
                        <a:pt x="3720" y="1"/>
                        <a:pt x="34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647" name="Google Shape;19647;p20"/>
                <p:cNvSpPr/>
                <p:nvPr/>
              </p:nvSpPr>
              <p:spPr>
                <a:xfrm>
                  <a:off x="7816150" y="4890275"/>
                  <a:ext cx="39725" cy="3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1227" extrusionOk="0">
                      <a:moveTo>
                        <a:pt x="794" y="1"/>
                      </a:moveTo>
                      <a:cubicBezTo>
                        <a:pt x="0" y="1"/>
                        <a:pt x="0" y="1226"/>
                        <a:pt x="794" y="1226"/>
                      </a:cubicBezTo>
                      <a:cubicBezTo>
                        <a:pt x="1588" y="1226"/>
                        <a:pt x="1588" y="1"/>
                        <a:pt x="79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648" name="Google Shape;19648;p20"/>
                <p:cNvSpPr/>
                <p:nvPr/>
              </p:nvSpPr>
              <p:spPr>
                <a:xfrm>
                  <a:off x="8329625" y="4851225"/>
                  <a:ext cx="63875" cy="1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5" h="5714" extrusionOk="0">
                      <a:moveTo>
                        <a:pt x="1278" y="1"/>
                      </a:moveTo>
                      <a:cubicBezTo>
                        <a:pt x="760" y="363"/>
                        <a:pt x="0" y="1847"/>
                        <a:pt x="0" y="3418"/>
                      </a:cubicBezTo>
                      <a:cubicBezTo>
                        <a:pt x="0" y="5006"/>
                        <a:pt x="553" y="5714"/>
                        <a:pt x="1278" y="5714"/>
                      </a:cubicBezTo>
                      <a:cubicBezTo>
                        <a:pt x="2003" y="5714"/>
                        <a:pt x="2555" y="5006"/>
                        <a:pt x="2555" y="3418"/>
                      </a:cubicBezTo>
                      <a:cubicBezTo>
                        <a:pt x="2555" y="1847"/>
                        <a:pt x="1795" y="363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649" name="Google Shape;19649;p20"/>
                <p:cNvSpPr/>
                <p:nvPr/>
              </p:nvSpPr>
              <p:spPr>
                <a:xfrm>
                  <a:off x="8384850" y="4840000"/>
                  <a:ext cx="116525" cy="10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1" h="4349" extrusionOk="0">
                      <a:moveTo>
                        <a:pt x="319" y="1"/>
                      </a:moveTo>
                      <a:cubicBezTo>
                        <a:pt x="245" y="1"/>
                        <a:pt x="179" y="7"/>
                        <a:pt x="121" y="18"/>
                      </a:cubicBezTo>
                      <a:cubicBezTo>
                        <a:pt x="1" y="639"/>
                        <a:pt x="518" y="2227"/>
                        <a:pt x="1623" y="3349"/>
                      </a:cubicBezTo>
                      <a:cubicBezTo>
                        <a:pt x="2315" y="4052"/>
                        <a:pt x="2933" y="4349"/>
                        <a:pt x="3425" y="4349"/>
                      </a:cubicBezTo>
                      <a:cubicBezTo>
                        <a:pt x="3718" y="4349"/>
                        <a:pt x="3967" y="4244"/>
                        <a:pt x="4160" y="4057"/>
                      </a:cubicBezTo>
                      <a:cubicBezTo>
                        <a:pt x="4661" y="3556"/>
                        <a:pt x="4557" y="2642"/>
                        <a:pt x="3435" y="1537"/>
                      </a:cubicBezTo>
                      <a:cubicBezTo>
                        <a:pt x="2435" y="521"/>
                        <a:pt x="1026" y="1"/>
                        <a:pt x="3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650" name="Google Shape;19650;p20"/>
                <p:cNvSpPr/>
                <p:nvPr/>
              </p:nvSpPr>
              <p:spPr>
                <a:xfrm>
                  <a:off x="8221750" y="4840000"/>
                  <a:ext cx="116525" cy="10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1" h="4345" extrusionOk="0">
                      <a:moveTo>
                        <a:pt x="4342" y="1"/>
                      </a:moveTo>
                      <a:cubicBezTo>
                        <a:pt x="3635" y="1"/>
                        <a:pt x="2224" y="520"/>
                        <a:pt x="1209" y="1520"/>
                      </a:cubicBezTo>
                      <a:cubicBezTo>
                        <a:pt x="104" y="2642"/>
                        <a:pt x="1" y="3539"/>
                        <a:pt x="501" y="4057"/>
                      </a:cubicBezTo>
                      <a:cubicBezTo>
                        <a:pt x="692" y="4242"/>
                        <a:pt x="935" y="4344"/>
                        <a:pt x="1222" y="4344"/>
                      </a:cubicBezTo>
                      <a:cubicBezTo>
                        <a:pt x="1710" y="4344"/>
                        <a:pt x="2324" y="4046"/>
                        <a:pt x="3021" y="3349"/>
                      </a:cubicBezTo>
                      <a:cubicBezTo>
                        <a:pt x="4143" y="2227"/>
                        <a:pt x="4661" y="622"/>
                        <a:pt x="4540" y="18"/>
                      </a:cubicBezTo>
                      <a:cubicBezTo>
                        <a:pt x="4482" y="7"/>
                        <a:pt x="4416" y="1"/>
                        <a:pt x="434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651" name="Google Shape;19651;p20"/>
                <p:cNvSpPr/>
                <p:nvPr/>
              </p:nvSpPr>
              <p:spPr>
                <a:xfrm>
                  <a:off x="8169550" y="4874100"/>
                  <a:ext cx="397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1244" extrusionOk="0">
                      <a:moveTo>
                        <a:pt x="794" y="0"/>
                      </a:moveTo>
                      <a:cubicBezTo>
                        <a:pt x="0" y="0"/>
                        <a:pt x="0" y="1243"/>
                        <a:pt x="794" y="1243"/>
                      </a:cubicBezTo>
                      <a:cubicBezTo>
                        <a:pt x="1588" y="1243"/>
                        <a:pt x="1588" y="0"/>
                        <a:pt x="79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652" name="Google Shape;19652;p20"/>
                <p:cNvSpPr/>
                <p:nvPr/>
              </p:nvSpPr>
              <p:spPr>
                <a:xfrm>
                  <a:off x="8512150" y="4873675"/>
                  <a:ext cx="40150" cy="3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1243" extrusionOk="0">
                      <a:moveTo>
                        <a:pt x="811" y="0"/>
                      </a:moveTo>
                      <a:cubicBezTo>
                        <a:pt x="0" y="0"/>
                        <a:pt x="0" y="1243"/>
                        <a:pt x="811" y="1243"/>
                      </a:cubicBezTo>
                      <a:cubicBezTo>
                        <a:pt x="1605" y="1243"/>
                        <a:pt x="1605" y="0"/>
                        <a:pt x="81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653" name="Google Shape;19653;p20"/>
                <p:cNvSpPr/>
                <p:nvPr/>
              </p:nvSpPr>
              <p:spPr>
                <a:xfrm>
                  <a:off x="8421525" y="4972475"/>
                  <a:ext cx="4015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1244" extrusionOk="0">
                      <a:moveTo>
                        <a:pt x="795" y="1"/>
                      </a:moveTo>
                      <a:cubicBezTo>
                        <a:pt x="1" y="1"/>
                        <a:pt x="1" y="1243"/>
                        <a:pt x="795" y="1243"/>
                      </a:cubicBezTo>
                      <a:cubicBezTo>
                        <a:pt x="1606" y="1243"/>
                        <a:pt x="1606" y="1"/>
                        <a:pt x="7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654" name="Google Shape;19654;p20"/>
                <p:cNvSpPr/>
                <p:nvPr/>
              </p:nvSpPr>
              <p:spPr>
                <a:xfrm>
                  <a:off x="8254125" y="4968600"/>
                  <a:ext cx="40150" cy="3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1226" extrusionOk="0">
                      <a:moveTo>
                        <a:pt x="794" y="0"/>
                      </a:moveTo>
                      <a:cubicBezTo>
                        <a:pt x="0" y="0"/>
                        <a:pt x="0" y="1226"/>
                        <a:pt x="794" y="1226"/>
                      </a:cubicBezTo>
                      <a:cubicBezTo>
                        <a:pt x="1605" y="1226"/>
                        <a:pt x="1605" y="0"/>
                        <a:pt x="79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655" name="Google Shape;19655;p20"/>
                <p:cNvSpPr/>
                <p:nvPr/>
              </p:nvSpPr>
              <p:spPr>
                <a:xfrm>
                  <a:off x="8685600" y="4945725"/>
                  <a:ext cx="52225" cy="5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9" h="2072" extrusionOk="0">
                      <a:moveTo>
                        <a:pt x="1053" y="0"/>
                      </a:moveTo>
                      <a:cubicBezTo>
                        <a:pt x="467" y="0"/>
                        <a:pt x="1" y="466"/>
                        <a:pt x="1" y="1036"/>
                      </a:cubicBezTo>
                      <a:cubicBezTo>
                        <a:pt x="1" y="1606"/>
                        <a:pt x="467" y="2072"/>
                        <a:pt x="1053" y="2072"/>
                      </a:cubicBezTo>
                      <a:cubicBezTo>
                        <a:pt x="1623" y="2072"/>
                        <a:pt x="2089" y="1606"/>
                        <a:pt x="2089" y="1036"/>
                      </a:cubicBezTo>
                      <a:cubicBezTo>
                        <a:pt x="2089" y="466"/>
                        <a:pt x="1623" y="0"/>
                        <a:pt x="105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656" name="Google Shape;19656;p20"/>
                <p:cNvSpPr/>
                <p:nvPr/>
              </p:nvSpPr>
              <p:spPr>
                <a:xfrm>
                  <a:off x="8680000" y="4791675"/>
                  <a:ext cx="63875" cy="1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5" h="5714" extrusionOk="0">
                      <a:moveTo>
                        <a:pt x="1277" y="1"/>
                      </a:moveTo>
                      <a:cubicBezTo>
                        <a:pt x="553" y="1"/>
                        <a:pt x="0" y="708"/>
                        <a:pt x="0" y="2296"/>
                      </a:cubicBezTo>
                      <a:cubicBezTo>
                        <a:pt x="0" y="3884"/>
                        <a:pt x="760" y="5386"/>
                        <a:pt x="1277" y="5714"/>
                      </a:cubicBezTo>
                      <a:cubicBezTo>
                        <a:pt x="1778" y="5368"/>
                        <a:pt x="2555" y="3867"/>
                        <a:pt x="2555" y="2296"/>
                      </a:cubicBezTo>
                      <a:cubicBezTo>
                        <a:pt x="2555" y="726"/>
                        <a:pt x="1985" y="1"/>
                        <a:pt x="127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657" name="Google Shape;19657;p20"/>
                <p:cNvSpPr/>
                <p:nvPr/>
              </p:nvSpPr>
              <p:spPr>
                <a:xfrm>
                  <a:off x="8572125" y="4837150"/>
                  <a:ext cx="116525" cy="10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1" h="4344" extrusionOk="0">
                      <a:moveTo>
                        <a:pt x="1227" y="0"/>
                      </a:moveTo>
                      <a:cubicBezTo>
                        <a:pt x="938" y="0"/>
                        <a:pt x="692" y="102"/>
                        <a:pt x="501" y="287"/>
                      </a:cubicBezTo>
                      <a:cubicBezTo>
                        <a:pt x="0" y="805"/>
                        <a:pt x="104" y="1703"/>
                        <a:pt x="1226" y="2825"/>
                      </a:cubicBezTo>
                      <a:cubicBezTo>
                        <a:pt x="2225" y="3824"/>
                        <a:pt x="3635" y="4343"/>
                        <a:pt x="4342" y="4343"/>
                      </a:cubicBezTo>
                      <a:cubicBezTo>
                        <a:pt x="4416" y="4343"/>
                        <a:pt x="4482" y="4338"/>
                        <a:pt x="4540" y="4326"/>
                      </a:cubicBezTo>
                      <a:cubicBezTo>
                        <a:pt x="4660" y="3722"/>
                        <a:pt x="4143" y="2117"/>
                        <a:pt x="3038" y="995"/>
                      </a:cubicBezTo>
                      <a:cubicBezTo>
                        <a:pt x="2341" y="299"/>
                        <a:pt x="1720" y="0"/>
                        <a:pt x="122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658" name="Google Shape;19658;p20"/>
                <p:cNvSpPr/>
                <p:nvPr/>
              </p:nvSpPr>
              <p:spPr>
                <a:xfrm>
                  <a:off x="8532000" y="4939675"/>
                  <a:ext cx="142850" cy="6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4" h="2556" extrusionOk="0">
                      <a:moveTo>
                        <a:pt x="2296" y="1"/>
                      </a:moveTo>
                      <a:cubicBezTo>
                        <a:pt x="708" y="1"/>
                        <a:pt x="0" y="553"/>
                        <a:pt x="0" y="1278"/>
                      </a:cubicBezTo>
                      <a:cubicBezTo>
                        <a:pt x="0" y="2003"/>
                        <a:pt x="708" y="2555"/>
                        <a:pt x="2296" y="2555"/>
                      </a:cubicBezTo>
                      <a:cubicBezTo>
                        <a:pt x="3866" y="2555"/>
                        <a:pt x="5368" y="1796"/>
                        <a:pt x="5713" y="1278"/>
                      </a:cubicBezTo>
                      <a:cubicBezTo>
                        <a:pt x="5368" y="760"/>
                        <a:pt x="3866" y="1"/>
                        <a:pt x="229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659" name="Google Shape;19659;p20"/>
                <p:cNvSpPr/>
                <p:nvPr/>
              </p:nvSpPr>
              <p:spPr>
                <a:xfrm>
                  <a:off x="8748600" y="4939675"/>
                  <a:ext cx="142850" cy="6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4" h="2556" extrusionOk="0">
                      <a:moveTo>
                        <a:pt x="3435" y="1"/>
                      </a:moveTo>
                      <a:cubicBezTo>
                        <a:pt x="1847" y="1"/>
                        <a:pt x="363" y="760"/>
                        <a:pt x="1" y="1278"/>
                      </a:cubicBezTo>
                      <a:cubicBezTo>
                        <a:pt x="363" y="1796"/>
                        <a:pt x="1847" y="2555"/>
                        <a:pt x="3435" y="2555"/>
                      </a:cubicBezTo>
                      <a:cubicBezTo>
                        <a:pt x="5006" y="2555"/>
                        <a:pt x="5713" y="2003"/>
                        <a:pt x="5713" y="1278"/>
                      </a:cubicBezTo>
                      <a:cubicBezTo>
                        <a:pt x="5713" y="553"/>
                        <a:pt x="5006" y="1"/>
                        <a:pt x="343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660" name="Google Shape;19660;p20"/>
                <p:cNvSpPr/>
                <p:nvPr/>
              </p:nvSpPr>
              <p:spPr>
                <a:xfrm>
                  <a:off x="8735225" y="4837150"/>
                  <a:ext cx="116525" cy="10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1" h="4344" extrusionOk="0">
                      <a:moveTo>
                        <a:pt x="3438" y="1"/>
                      </a:moveTo>
                      <a:cubicBezTo>
                        <a:pt x="2952" y="1"/>
                        <a:pt x="2332" y="303"/>
                        <a:pt x="1623" y="1012"/>
                      </a:cubicBezTo>
                      <a:cubicBezTo>
                        <a:pt x="518" y="2117"/>
                        <a:pt x="0" y="3722"/>
                        <a:pt x="121" y="4326"/>
                      </a:cubicBezTo>
                      <a:cubicBezTo>
                        <a:pt x="179" y="4338"/>
                        <a:pt x="245" y="4343"/>
                        <a:pt x="319" y="4343"/>
                      </a:cubicBezTo>
                      <a:cubicBezTo>
                        <a:pt x="1026" y="4343"/>
                        <a:pt x="2435" y="3824"/>
                        <a:pt x="3435" y="2825"/>
                      </a:cubicBezTo>
                      <a:cubicBezTo>
                        <a:pt x="4557" y="1720"/>
                        <a:pt x="4661" y="805"/>
                        <a:pt x="4143" y="287"/>
                      </a:cubicBezTo>
                      <a:cubicBezTo>
                        <a:pt x="3959" y="103"/>
                        <a:pt x="3721" y="1"/>
                        <a:pt x="343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661" name="Google Shape;19661;p20"/>
                <p:cNvSpPr/>
                <p:nvPr/>
              </p:nvSpPr>
              <p:spPr>
                <a:xfrm>
                  <a:off x="8861225" y="4874100"/>
                  <a:ext cx="4015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1244" extrusionOk="0">
                      <a:moveTo>
                        <a:pt x="811" y="0"/>
                      </a:moveTo>
                      <a:cubicBezTo>
                        <a:pt x="0" y="0"/>
                        <a:pt x="0" y="1243"/>
                        <a:pt x="811" y="1243"/>
                      </a:cubicBezTo>
                      <a:cubicBezTo>
                        <a:pt x="1605" y="1243"/>
                        <a:pt x="1605" y="0"/>
                        <a:pt x="81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9662" name="Google Shape;19662;p20"/>
              <p:cNvGrpSpPr/>
              <p:nvPr/>
            </p:nvGrpSpPr>
            <p:grpSpPr>
              <a:xfrm>
                <a:off x="132525" y="114825"/>
                <a:ext cx="8796050" cy="4913850"/>
                <a:chOff x="190375" y="114825"/>
                <a:chExt cx="8796050" cy="4913850"/>
              </a:xfrm>
            </p:grpSpPr>
            <p:grpSp>
              <p:nvGrpSpPr>
                <p:cNvPr id="19663" name="Google Shape;19663;p20"/>
                <p:cNvGrpSpPr/>
                <p:nvPr/>
              </p:nvGrpSpPr>
              <p:grpSpPr>
                <a:xfrm rot="-5400000">
                  <a:off x="2780850" y="2413100"/>
                  <a:ext cx="266250" cy="4914700"/>
                  <a:chOff x="250000" y="213100"/>
                  <a:chExt cx="266250" cy="4914700"/>
                </a:xfrm>
              </p:grpSpPr>
              <p:grpSp>
                <p:nvGrpSpPr>
                  <p:cNvPr id="19664" name="Google Shape;19664;p20"/>
                  <p:cNvGrpSpPr/>
                  <p:nvPr/>
                </p:nvGrpSpPr>
                <p:grpSpPr>
                  <a:xfrm rot="10800000">
                    <a:off x="250000" y="213100"/>
                    <a:ext cx="266250" cy="2487175"/>
                    <a:chOff x="701350" y="992275"/>
                    <a:chExt cx="266250" cy="2487175"/>
                  </a:xfrm>
                </p:grpSpPr>
                <p:sp>
                  <p:nvSpPr>
                    <p:cNvPr id="19665" name="Google Shape;19665;p20"/>
                    <p:cNvSpPr/>
                    <p:nvPr/>
                  </p:nvSpPr>
                  <p:spPr>
                    <a:xfrm rot="-5400000">
                      <a:off x="-519125" y="2242575"/>
                      <a:ext cx="2457350" cy="164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6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666" name="Google Shape;19666;p20"/>
                    <p:cNvSpPr/>
                    <p:nvPr/>
                  </p:nvSpPr>
                  <p:spPr>
                    <a:xfrm rot="-5400000">
                      <a:off x="909538" y="32626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84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84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667" name="Google Shape;19667;p20"/>
                    <p:cNvSpPr/>
                    <p:nvPr/>
                  </p:nvSpPr>
                  <p:spPr>
                    <a:xfrm rot="-5400000">
                      <a:off x="795175" y="321687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86"/>
                            <a:pt x="1278" y="5714"/>
                          </a:cubicBezTo>
                          <a:cubicBezTo>
                            <a:pt x="1796" y="5386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2003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668" name="Google Shape;19668;p20"/>
                    <p:cNvSpPr/>
                    <p:nvPr/>
                  </p:nvSpPr>
                  <p:spPr>
                    <a:xfrm rot="-5400000">
                      <a:off x="797200" y="3315550"/>
                      <a:ext cx="116550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2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5" y="1703"/>
                            <a:pt x="1226" y="2825"/>
                          </a:cubicBezTo>
                          <a:cubicBezTo>
                            <a:pt x="2226" y="3824"/>
                            <a:pt x="3636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9" y="995"/>
                          </a:cubicBezTo>
                          <a:cubicBezTo>
                            <a:pt x="2342" y="299"/>
                            <a:pt x="1721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669" name="Google Shape;19669;p20"/>
                    <p:cNvSpPr/>
                    <p:nvPr/>
                  </p:nvSpPr>
                  <p:spPr>
                    <a:xfrm rot="-5400000">
                      <a:off x="864225" y="336487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26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26" y="2555"/>
                            <a:pt x="2296" y="2555"/>
                          </a:cubicBezTo>
                          <a:cubicBezTo>
                            <a:pt x="3867" y="2555"/>
                            <a:pt x="5369" y="1796"/>
                            <a:pt x="5714" y="1278"/>
                          </a:cubicBezTo>
                          <a:cubicBezTo>
                            <a:pt x="5369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670" name="Google Shape;19670;p20"/>
                    <p:cNvSpPr/>
                    <p:nvPr/>
                  </p:nvSpPr>
                  <p:spPr>
                    <a:xfrm rot="-5400000">
                      <a:off x="864438" y="3148038"/>
                      <a:ext cx="142425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7" h="2556" extrusionOk="0">
                          <a:moveTo>
                            <a:pt x="3418" y="1"/>
                          </a:moveTo>
                          <a:cubicBezTo>
                            <a:pt x="1847" y="1"/>
                            <a:pt x="346" y="760"/>
                            <a:pt x="0" y="1278"/>
                          </a:cubicBezTo>
                          <a:cubicBezTo>
                            <a:pt x="346" y="1796"/>
                            <a:pt x="1847" y="2555"/>
                            <a:pt x="3418" y="2555"/>
                          </a:cubicBezTo>
                          <a:cubicBezTo>
                            <a:pt x="4988" y="2555"/>
                            <a:pt x="5696" y="2003"/>
                            <a:pt x="5696" y="1278"/>
                          </a:cubicBezTo>
                          <a:cubicBezTo>
                            <a:pt x="5696" y="553"/>
                            <a:pt x="4988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671" name="Google Shape;19671;p20"/>
                    <p:cNvSpPr/>
                    <p:nvPr/>
                  </p:nvSpPr>
                  <p:spPr>
                    <a:xfrm rot="-5400000">
                      <a:off x="797213" y="3152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7" y="1"/>
                          </a:moveTo>
                          <a:cubicBezTo>
                            <a:pt x="2951" y="1"/>
                            <a:pt x="2332" y="303"/>
                            <a:pt x="1622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8" y="4338"/>
                            <a:pt x="245" y="4343"/>
                            <a:pt x="319" y="4343"/>
                          </a:cubicBezTo>
                          <a:cubicBezTo>
                            <a:pt x="1025" y="4343"/>
                            <a:pt x="2437" y="3824"/>
                            <a:pt x="3452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20" y="1"/>
                            <a:pt x="343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672" name="Google Shape;19672;p20"/>
                    <p:cNvSpPr/>
                    <p:nvPr/>
                  </p:nvSpPr>
                  <p:spPr>
                    <a:xfrm rot="-5400000">
                      <a:off x="840925" y="3443825"/>
                      <a:ext cx="39725" cy="306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7" extrusionOk="0">
                          <a:moveTo>
                            <a:pt x="794" y="1"/>
                          </a:moveTo>
                          <a:cubicBezTo>
                            <a:pt x="0" y="1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673" name="Google Shape;19673;p20"/>
                    <p:cNvSpPr/>
                    <p:nvPr/>
                  </p:nvSpPr>
                  <p:spPr>
                    <a:xfrm rot="-5400000">
                      <a:off x="741688" y="335281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674" name="Google Shape;19674;p20"/>
                    <p:cNvSpPr/>
                    <p:nvPr/>
                  </p:nvSpPr>
                  <p:spPr>
                    <a:xfrm rot="-5400000">
                      <a:off x="746000" y="31853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675" name="Google Shape;19675;p20"/>
                    <p:cNvSpPr/>
                    <p:nvPr/>
                  </p:nvSpPr>
                  <p:spPr>
                    <a:xfrm rot="-5400000">
                      <a:off x="752475" y="2920425"/>
                      <a:ext cx="51800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72" h="2090" extrusionOk="0">
                          <a:moveTo>
                            <a:pt x="1036" y="1"/>
                          </a:moveTo>
                          <a:cubicBezTo>
                            <a:pt x="466" y="1"/>
                            <a:pt x="0" y="467"/>
                            <a:pt x="0" y="1036"/>
                          </a:cubicBezTo>
                          <a:cubicBezTo>
                            <a:pt x="0" y="1623"/>
                            <a:pt x="466" y="2089"/>
                            <a:pt x="1036" y="2089"/>
                          </a:cubicBezTo>
                          <a:cubicBezTo>
                            <a:pt x="1605" y="2089"/>
                            <a:pt x="2071" y="1623"/>
                            <a:pt x="2071" y="1036"/>
                          </a:cubicBezTo>
                          <a:cubicBezTo>
                            <a:pt x="2071" y="467"/>
                            <a:pt x="1605" y="1"/>
                            <a:pt x="103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676" name="Google Shape;19676;p20"/>
                    <p:cNvSpPr/>
                    <p:nvPr/>
                  </p:nvSpPr>
                  <p:spPr>
                    <a:xfrm rot="-5400000">
                      <a:off x="854738" y="2875138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0" y="1847"/>
                            <a:pt x="0" y="3418"/>
                          </a:cubicBezTo>
                          <a:cubicBezTo>
                            <a:pt x="0" y="5006"/>
                            <a:pt x="553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5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677" name="Google Shape;19677;p20"/>
                    <p:cNvSpPr/>
                    <p:nvPr/>
                  </p:nvSpPr>
                  <p:spPr>
                    <a:xfrm rot="-5400000">
                      <a:off x="800125" y="2810650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19" y="1"/>
                          </a:moveTo>
                          <a:cubicBezTo>
                            <a:pt x="245" y="1"/>
                            <a:pt x="179" y="7"/>
                            <a:pt x="121" y="18"/>
                          </a:cubicBezTo>
                          <a:cubicBezTo>
                            <a:pt x="1" y="639"/>
                            <a:pt x="518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5" y="4349"/>
                          </a:cubicBezTo>
                          <a:cubicBezTo>
                            <a:pt x="3718" y="4349"/>
                            <a:pt x="3967" y="4244"/>
                            <a:pt x="4160" y="4057"/>
                          </a:cubicBezTo>
                          <a:cubicBezTo>
                            <a:pt x="4661" y="3556"/>
                            <a:pt x="4557" y="2642"/>
                            <a:pt x="3435" y="1537"/>
                          </a:cubicBezTo>
                          <a:cubicBezTo>
                            <a:pt x="2435" y="521"/>
                            <a:pt x="1026" y="1"/>
                            <a:pt x="319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678" name="Google Shape;19678;p20"/>
                    <p:cNvSpPr/>
                    <p:nvPr/>
                  </p:nvSpPr>
                  <p:spPr>
                    <a:xfrm rot="-5400000">
                      <a:off x="706950" y="28063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1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4" y="2002"/>
                            <a:pt x="5714" y="1277"/>
                          </a:cubicBezTo>
                          <a:cubicBezTo>
                            <a:pt x="5714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679" name="Google Shape;19679;p20"/>
                    <p:cNvSpPr/>
                    <p:nvPr/>
                  </p:nvSpPr>
                  <p:spPr>
                    <a:xfrm rot="-5400000">
                      <a:off x="706950" y="30229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25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680" name="Google Shape;19680;p20"/>
                    <p:cNvSpPr/>
                    <p:nvPr/>
                  </p:nvSpPr>
                  <p:spPr>
                    <a:xfrm rot="-5400000">
                      <a:off x="800075" y="29738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42" y="1"/>
                          </a:moveTo>
                          <a:cubicBezTo>
                            <a:pt x="3635" y="1"/>
                            <a:pt x="2224" y="520"/>
                            <a:pt x="1209" y="1520"/>
                          </a:cubicBezTo>
                          <a:cubicBezTo>
                            <a:pt x="104" y="2642"/>
                            <a:pt x="1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2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2" y="7"/>
                            <a:pt x="4416" y="1"/>
                            <a:pt x="4342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681" name="Google Shape;19681;p20"/>
                    <p:cNvSpPr/>
                    <p:nvPr/>
                  </p:nvSpPr>
                  <p:spPr>
                    <a:xfrm rot="-5400000">
                      <a:off x="833813" y="31031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682" name="Google Shape;19682;p20"/>
                    <p:cNvSpPr/>
                    <p:nvPr/>
                  </p:nvSpPr>
                  <p:spPr>
                    <a:xfrm rot="-5400000">
                      <a:off x="833163" y="27603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683" name="Google Shape;19683;p20"/>
                    <p:cNvSpPr/>
                    <p:nvPr/>
                  </p:nvSpPr>
                  <p:spPr>
                    <a:xfrm rot="-5400000">
                      <a:off x="931975" y="28509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684" name="Google Shape;19684;p20"/>
                    <p:cNvSpPr/>
                    <p:nvPr/>
                  </p:nvSpPr>
                  <p:spPr>
                    <a:xfrm rot="-5400000">
                      <a:off x="927875" y="3018600"/>
                      <a:ext cx="40150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605" y="1226"/>
                            <a:pt x="1605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685" name="Google Shape;19685;p20"/>
                    <p:cNvSpPr/>
                    <p:nvPr/>
                  </p:nvSpPr>
                  <p:spPr>
                    <a:xfrm rot="-5400000">
                      <a:off x="909538" y="25705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7" y="0"/>
                            <a:pt x="1" y="466"/>
                            <a:pt x="1" y="1036"/>
                          </a:cubicBezTo>
                          <a:cubicBezTo>
                            <a:pt x="1" y="1606"/>
                            <a:pt x="467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686" name="Google Shape;19686;p20"/>
                    <p:cNvSpPr/>
                    <p:nvPr/>
                  </p:nvSpPr>
                  <p:spPr>
                    <a:xfrm rot="-5400000">
                      <a:off x="795188" y="25247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7" y="1"/>
                          </a:moveTo>
                          <a:cubicBezTo>
                            <a:pt x="553" y="1"/>
                            <a:pt x="0" y="708"/>
                            <a:pt x="0" y="2296"/>
                          </a:cubicBezTo>
                          <a:cubicBezTo>
                            <a:pt x="0" y="3884"/>
                            <a:pt x="760" y="5386"/>
                            <a:pt x="1277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687" name="Google Shape;19687;p20"/>
                    <p:cNvSpPr/>
                    <p:nvPr/>
                  </p:nvSpPr>
                  <p:spPr>
                    <a:xfrm rot="-5400000">
                      <a:off x="797213" y="2623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2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26" y="2825"/>
                          </a:cubicBezTo>
                          <a:cubicBezTo>
                            <a:pt x="2225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2" y="4338"/>
                            <a:pt x="4540" y="4326"/>
                          </a:cubicBezTo>
                          <a:cubicBezTo>
                            <a:pt x="4660" y="3722"/>
                            <a:pt x="4143" y="2117"/>
                            <a:pt x="3038" y="995"/>
                          </a:cubicBezTo>
                          <a:cubicBezTo>
                            <a:pt x="2341" y="299"/>
                            <a:pt x="1720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688" name="Google Shape;19688;p20"/>
                    <p:cNvSpPr/>
                    <p:nvPr/>
                  </p:nvSpPr>
                  <p:spPr>
                    <a:xfrm rot="-5400000">
                      <a:off x="864225" y="26727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0" y="553"/>
                            <a:pt x="0" y="1278"/>
                          </a:cubicBezTo>
                          <a:cubicBezTo>
                            <a:pt x="0" y="2003"/>
                            <a:pt x="708" y="2555"/>
                            <a:pt x="2296" y="2555"/>
                          </a:cubicBezTo>
                          <a:cubicBezTo>
                            <a:pt x="3866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6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689" name="Google Shape;19689;p20"/>
                    <p:cNvSpPr/>
                    <p:nvPr/>
                  </p:nvSpPr>
                  <p:spPr>
                    <a:xfrm rot="-5400000">
                      <a:off x="864225" y="24561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63" y="760"/>
                            <a:pt x="1" y="1278"/>
                          </a:cubicBezTo>
                          <a:cubicBezTo>
                            <a:pt x="363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690" name="Google Shape;19690;p20"/>
                    <p:cNvSpPr/>
                    <p:nvPr/>
                  </p:nvSpPr>
                  <p:spPr>
                    <a:xfrm rot="-5400000">
                      <a:off x="797213" y="2460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9" y="4338"/>
                            <a:pt x="245" y="4343"/>
                            <a:pt x="319" y="4343"/>
                          </a:cubicBezTo>
                          <a:cubicBezTo>
                            <a:pt x="1026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691" name="Google Shape;19691;p20"/>
                    <p:cNvSpPr/>
                    <p:nvPr/>
                  </p:nvSpPr>
                  <p:spPr>
                    <a:xfrm rot="-5400000">
                      <a:off x="741900" y="26609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692" name="Google Shape;19692;p20"/>
                    <p:cNvSpPr/>
                    <p:nvPr/>
                  </p:nvSpPr>
                  <p:spPr>
                    <a:xfrm rot="-5400000">
                      <a:off x="745988" y="24932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693" name="Google Shape;19693;p20"/>
                    <p:cNvSpPr/>
                    <p:nvPr/>
                  </p:nvSpPr>
                  <p:spPr>
                    <a:xfrm rot="-5400000">
                      <a:off x="748000" y="2224275"/>
                      <a:ext cx="60850" cy="52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4" h="2086" extrusionOk="0">
                          <a:moveTo>
                            <a:pt x="1048" y="0"/>
                          </a:moveTo>
                          <a:cubicBezTo>
                            <a:pt x="513" y="0"/>
                            <a:pt x="0" y="414"/>
                            <a:pt x="0" y="1032"/>
                          </a:cubicBezTo>
                          <a:cubicBezTo>
                            <a:pt x="0" y="1619"/>
                            <a:pt x="466" y="2085"/>
                            <a:pt x="1053" y="2085"/>
                          </a:cubicBezTo>
                          <a:cubicBezTo>
                            <a:pt x="1968" y="2085"/>
                            <a:pt x="2434" y="963"/>
                            <a:pt x="1778" y="307"/>
                          </a:cubicBezTo>
                          <a:cubicBezTo>
                            <a:pt x="1566" y="95"/>
                            <a:pt x="1304" y="0"/>
                            <a:pt x="1048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694" name="Google Shape;19694;p20"/>
                    <p:cNvSpPr/>
                    <p:nvPr/>
                  </p:nvSpPr>
                  <p:spPr>
                    <a:xfrm rot="-5400000">
                      <a:off x="854725" y="218302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53" y="5714"/>
                            <a:pt x="1278" y="5714"/>
                          </a:cubicBezTo>
                          <a:cubicBezTo>
                            <a:pt x="1986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79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695" name="Google Shape;19695;p20"/>
                    <p:cNvSpPr/>
                    <p:nvPr/>
                  </p:nvSpPr>
                  <p:spPr>
                    <a:xfrm rot="-5400000">
                      <a:off x="800125" y="21185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5" y="1"/>
                          </a:moveTo>
                          <a:cubicBezTo>
                            <a:pt x="230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18" y="2227"/>
                            <a:pt x="1622" y="3349"/>
                          </a:cubicBezTo>
                          <a:cubicBezTo>
                            <a:pt x="2315" y="4052"/>
                            <a:pt x="2933" y="4349"/>
                            <a:pt x="3420" y="4349"/>
                          </a:cubicBezTo>
                          <a:cubicBezTo>
                            <a:pt x="3711" y="4349"/>
                            <a:pt x="3956" y="4244"/>
                            <a:pt x="4142" y="4057"/>
                          </a:cubicBezTo>
                          <a:cubicBezTo>
                            <a:pt x="4660" y="3556"/>
                            <a:pt x="4557" y="2642"/>
                            <a:pt x="3435" y="1537"/>
                          </a:cubicBezTo>
                          <a:cubicBezTo>
                            <a:pt x="2419" y="521"/>
                            <a:pt x="1022" y="1"/>
                            <a:pt x="30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696" name="Google Shape;19696;p20"/>
                    <p:cNvSpPr/>
                    <p:nvPr/>
                  </p:nvSpPr>
                  <p:spPr>
                    <a:xfrm rot="-5400000">
                      <a:off x="706963" y="2114213"/>
                      <a:ext cx="142825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3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5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5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697" name="Google Shape;19697;p20"/>
                    <p:cNvSpPr/>
                    <p:nvPr/>
                  </p:nvSpPr>
                  <p:spPr>
                    <a:xfrm rot="-5400000">
                      <a:off x="706950" y="23308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1" y="570"/>
                            <a:pt x="1" y="1277"/>
                          </a:cubicBezTo>
                          <a:cubicBezTo>
                            <a:pt x="1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9" y="1795"/>
                            <a:pt x="5714" y="1277"/>
                          </a:cubicBezTo>
                          <a:cubicBezTo>
                            <a:pt x="5369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698" name="Google Shape;19698;p20"/>
                    <p:cNvSpPr/>
                    <p:nvPr/>
                  </p:nvSpPr>
                  <p:spPr>
                    <a:xfrm rot="-5400000">
                      <a:off x="800075" y="22817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9" y="1520"/>
                          </a:cubicBezTo>
                          <a:cubicBezTo>
                            <a:pt x="87" y="2642"/>
                            <a:pt x="1" y="3539"/>
                            <a:pt x="501" y="4057"/>
                          </a:cubicBezTo>
                          <a:cubicBezTo>
                            <a:pt x="693" y="4242"/>
                            <a:pt x="936" y="4344"/>
                            <a:pt x="1222" y="4344"/>
                          </a:cubicBezTo>
                          <a:cubicBezTo>
                            <a:pt x="1711" y="4344"/>
                            <a:pt x="2325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699" name="Google Shape;19699;p20"/>
                    <p:cNvSpPr/>
                    <p:nvPr/>
                  </p:nvSpPr>
                  <p:spPr>
                    <a:xfrm rot="-5400000">
                      <a:off x="833600" y="24112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00" name="Google Shape;19700;p20"/>
                    <p:cNvSpPr/>
                    <p:nvPr/>
                  </p:nvSpPr>
                  <p:spPr>
                    <a:xfrm rot="-5400000">
                      <a:off x="833163" y="20682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01" name="Google Shape;19701;p20"/>
                    <p:cNvSpPr/>
                    <p:nvPr/>
                  </p:nvSpPr>
                  <p:spPr>
                    <a:xfrm rot="-5400000">
                      <a:off x="931975" y="2158850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605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02" name="Google Shape;19702;p20"/>
                    <p:cNvSpPr/>
                    <p:nvPr/>
                  </p:nvSpPr>
                  <p:spPr>
                    <a:xfrm rot="-5400000">
                      <a:off x="928088" y="23267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03" name="Google Shape;19703;p20"/>
                    <p:cNvSpPr/>
                    <p:nvPr/>
                  </p:nvSpPr>
                  <p:spPr>
                    <a:xfrm rot="-5400000">
                      <a:off x="905375" y="1882550"/>
                      <a:ext cx="60875" cy="52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5" h="2085" extrusionOk="0">
                          <a:moveTo>
                            <a:pt x="1399" y="0"/>
                          </a:moveTo>
                          <a:cubicBezTo>
                            <a:pt x="467" y="0"/>
                            <a:pt x="1" y="1122"/>
                            <a:pt x="657" y="1778"/>
                          </a:cubicBezTo>
                          <a:cubicBezTo>
                            <a:pt x="868" y="1990"/>
                            <a:pt x="1129" y="2085"/>
                            <a:pt x="1384" y="2085"/>
                          </a:cubicBezTo>
                          <a:cubicBezTo>
                            <a:pt x="1920" y="2085"/>
                            <a:pt x="2434" y="1667"/>
                            <a:pt x="2434" y="1036"/>
                          </a:cubicBezTo>
                          <a:cubicBezTo>
                            <a:pt x="2434" y="466"/>
                            <a:pt x="1968" y="0"/>
                            <a:pt x="1399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04" name="Google Shape;19704;p20"/>
                    <p:cNvSpPr/>
                    <p:nvPr/>
                  </p:nvSpPr>
                  <p:spPr>
                    <a:xfrm rot="-5400000">
                      <a:off x="795188" y="18326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68"/>
                            <a:pt x="1278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05" name="Google Shape;19705;p20"/>
                    <p:cNvSpPr/>
                    <p:nvPr/>
                  </p:nvSpPr>
                  <p:spPr>
                    <a:xfrm rot="-5400000">
                      <a:off x="797213" y="1931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3" y="0"/>
                          </a:moveTo>
                          <a:cubicBezTo>
                            <a:pt x="936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4" y="1703"/>
                            <a:pt x="1209" y="2825"/>
                          </a:cubicBezTo>
                          <a:cubicBezTo>
                            <a:pt x="2224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8" y="995"/>
                          </a:cubicBezTo>
                          <a:cubicBezTo>
                            <a:pt x="2331" y="299"/>
                            <a:pt x="1713" y="0"/>
                            <a:pt x="122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06" name="Google Shape;19706;p20"/>
                    <p:cNvSpPr/>
                    <p:nvPr/>
                  </p:nvSpPr>
                  <p:spPr>
                    <a:xfrm rot="-5400000">
                      <a:off x="864225" y="19806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8" y="2555"/>
                            <a:pt x="2296" y="2555"/>
                          </a:cubicBezTo>
                          <a:cubicBezTo>
                            <a:pt x="3867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07" name="Google Shape;19707;p20"/>
                    <p:cNvSpPr/>
                    <p:nvPr/>
                  </p:nvSpPr>
                  <p:spPr>
                    <a:xfrm rot="-5400000">
                      <a:off x="864225" y="17640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18" y="1"/>
                          </a:moveTo>
                          <a:cubicBezTo>
                            <a:pt x="1848" y="1"/>
                            <a:pt x="346" y="760"/>
                            <a:pt x="1" y="1278"/>
                          </a:cubicBezTo>
                          <a:cubicBezTo>
                            <a:pt x="346" y="1796"/>
                            <a:pt x="1848" y="2555"/>
                            <a:pt x="3418" y="2555"/>
                          </a:cubicBezTo>
                          <a:cubicBezTo>
                            <a:pt x="5006" y="2555"/>
                            <a:pt x="5714" y="2003"/>
                            <a:pt x="5714" y="1278"/>
                          </a:cubicBezTo>
                          <a:cubicBezTo>
                            <a:pt x="5714" y="553"/>
                            <a:pt x="5006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08" name="Google Shape;19708;p20"/>
                    <p:cNvSpPr/>
                    <p:nvPr/>
                  </p:nvSpPr>
                  <p:spPr>
                    <a:xfrm rot="-5400000">
                      <a:off x="797213" y="17682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01" y="2117"/>
                            <a:pt x="1" y="3722"/>
                            <a:pt x="122" y="4326"/>
                          </a:cubicBezTo>
                          <a:cubicBezTo>
                            <a:pt x="179" y="4338"/>
                            <a:pt x="245" y="4343"/>
                            <a:pt x="320" y="4343"/>
                          </a:cubicBezTo>
                          <a:cubicBezTo>
                            <a:pt x="1026" y="4343"/>
                            <a:pt x="2436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09" name="Google Shape;19709;p20"/>
                    <p:cNvSpPr/>
                    <p:nvPr/>
                  </p:nvSpPr>
                  <p:spPr>
                    <a:xfrm rot="-5400000">
                      <a:off x="741900" y="19688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8" y="1243"/>
                            <a:pt x="1588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10" name="Google Shape;19710;p20"/>
                    <p:cNvSpPr/>
                    <p:nvPr/>
                  </p:nvSpPr>
                  <p:spPr>
                    <a:xfrm rot="-5400000">
                      <a:off x="746213" y="18013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11" name="Google Shape;19711;p20"/>
                    <p:cNvSpPr/>
                    <p:nvPr/>
                  </p:nvSpPr>
                  <p:spPr>
                    <a:xfrm rot="-5400000">
                      <a:off x="752263" y="1536438"/>
                      <a:ext cx="52225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90" extrusionOk="0">
                          <a:moveTo>
                            <a:pt x="1053" y="1"/>
                          </a:moveTo>
                          <a:cubicBezTo>
                            <a:pt x="467" y="1"/>
                            <a:pt x="1" y="467"/>
                            <a:pt x="1" y="1036"/>
                          </a:cubicBezTo>
                          <a:cubicBezTo>
                            <a:pt x="1" y="1623"/>
                            <a:pt x="467" y="2089"/>
                            <a:pt x="1053" y="2089"/>
                          </a:cubicBezTo>
                          <a:cubicBezTo>
                            <a:pt x="1623" y="2089"/>
                            <a:pt x="2089" y="1623"/>
                            <a:pt x="2089" y="1036"/>
                          </a:cubicBezTo>
                          <a:cubicBezTo>
                            <a:pt x="2089" y="467"/>
                            <a:pt x="1623" y="1"/>
                            <a:pt x="10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12" name="Google Shape;19712;p20"/>
                    <p:cNvSpPr/>
                    <p:nvPr/>
                  </p:nvSpPr>
                  <p:spPr>
                    <a:xfrm rot="-5400000">
                      <a:off x="854725" y="1491350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70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6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13" name="Google Shape;19713;p20"/>
                    <p:cNvSpPr/>
                    <p:nvPr/>
                  </p:nvSpPr>
                  <p:spPr>
                    <a:xfrm rot="-5400000">
                      <a:off x="800125" y="14264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6" y="1"/>
                          </a:moveTo>
                          <a:cubicBezTo>
                            <a:pt x="231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01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1" y="4349"/>
                          </a:cubicBezTo>
                          <a:cubicBezTo>
                            <a:pt x="3711" y="4349"/>
                            <a:pt x="3956" y="4244"/>
                            <a:pt x="4143" y="4057"/>
                          </a:cubicBezTo>
                          <a:cubicBezTo>
                            <a:pt x="4660" y="3556"/>
                            <a:pt x="4540" y="2642"/>
                            <a:pt x="3435" y="1537"/>
                          </a:cubicBezTo>
                          <a:cubicBezTo>
                            <a:pt x="2420" y="521"/>
                            <a:pt x="1022" y="1"/>
                            <a:pt x="30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14" name="Google Shape;19714;p20"/>
                    <p:cNvSpPr/>
                    <p:nvPr/>
                  </p:nvSpPr>
                  <p:spPr>
                    <a:xfrm rot="-5400000">
                      <a:off x="706950" y="14221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15" name="Google Shape;19715;p20"/>
                    <p:cNvSpPr/>
                    <p:nvPr/>
                  </p:nvSpPr>
                  <p:spPr>
                    <a:xfrm rot="-5400000">
                      <a:off x="706950" y="16387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6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6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16" name="Google Shape;19716;p20"/>
                    <p:cNvSpPr/>
                    <p:nvPr/>
                  </p:nvSpPr>
                  <p:spPr>
                    <a:xfrm rot="-5400000">
                      <a:off x="800075" y="1589575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8" y="1520"/>
                          </a:cubicBezTo>
                          <a:cubicBezTo>
                            <a:pt x="87" y="2642"/>
                            <a:pt x="0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1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0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17" name="Google Shape;19717;p20"/>
                    <p:cNvSpPr/>
                    <p:nvPr/>
                  </p:nvSpPr>
                  <p:spPr>
                    <a:xfrm rot="-5400000">
                      <a:off x="833600" y="17191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2" y="0"/>
                          </a:moveTo>
                          <a:cubicBezTo>
                            <a:pt x="1" y="0"/>
                            <a:pt x="1" y="1243"/>
                            <a:pt x="812" y="1243"/>
                          </a:cubicBezTo>
                          <a:cubicBezTo>
                            <a:pt x="1606" y="1243"/>
                            <a:pt x="1606" y="0"/>
                            <a:pt x="812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18" name="Google Shape;19718;p20"/>
                    <p:cNvSpPr/>
                    <p:nvPr/>
                  </p:nvSpPr>
                  <p:spPr>
                    <a:xfrm rot="-5400000">
                      <a:off x="833150" y="1376150"/>
                      <a:ext cx="4017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19" name="Google Shape;19719;p20"/>
                    <p:cNvSpPr/>
                    <p:nvPr/>
                  </p:nvSpPr>
                  <p:spPr>
                    <a:xfrm rot="-5400000">
                      <a:off x="909538" y="1186288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6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66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20" name="Google Shape;19720;p20"/>
                    <p:cNvSpPr/>
                    <p:nvPr/>
                  </p:nvSpPr>
                  <p:spPr>
                    <a:xfrm rot="-5400000">
                      <a:off x="794963" y="1140763"/>
                      <a:ext cx="6432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73" h="5714" extrusionOk="0">
                          <a:moveTo>
                            <a:pt x="1295" y="1"/>
                          </a:moveTo>
                          <a:cubicBezTo>
                            <a:pt x="570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77" y="5386"/>
                            <a:pt x="1295" y="5714"/>
                          </a:cubicBezTo>
                          <a:cubicBezTo>
                            <a:pt x="1796" y="5368"/>
                            <a:pt x="2572" y="3867"/>
                            <a:pt x="2572" y="2296"/>
                          </a:cubicBezTo>
                          <a:cubicBezTo>
                            <a:pt x="2572" y="726"/>
                            <a:pt x="2003" y="1"/>
                            <a:pt x="12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21" name="Google Shape;19721;p20"/>
                    <p:cNvSpPr/>
                    <p:nvPr/>
                  </p:nvSpPr>
                  <p:spPr>
                    <a:xfrm rot="-5400000">
                      <a:off x="797438" y="1239438"/>
                      <a:ext cx="11607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43" h="4344" extrusionOk="0">
                          <a:moveTo>
                            <a:pt x="1214" y="0"/>
                          </a:moveTo>
                          <a:cubicBezTo>
                            <a:pt x="927" y="0"/>
                            <a:pt x="685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08" y="2825"/>
                          </a:cubicBezTo>
                          <a:cubicBezTo>
                            <a:pt x="2224" y="3824"/>
                            <a:pt x="3635" y="4343"/>
                            <a:pt x="4341" y="4343"/>
                          </a:cubicBezTo>
                          <a:cubicBezTo>
                            <a:pt x="4416" y="4343"/>
                            <a:pt x="4482" y="4338"/>
                            <a:pt x="4539" y="4326"/>
                          </a:cubicBezTo>
                          <a:cubicBezTo>
                            <a:pt x="4643" y="3722"/>
                            <a:pt x="4142" y="2117"/>
                            <a:pt x="3020" y="995"/>
                          </a:cubicBezTo>
                          <a:cubicBezTo>
                            <a:pt x="2324" y="299"/>
                            <a:pt x="1703" y="0"/>
                            <a:pt x="121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22" name="Google Shape;19722;p20"/>
                    <p:cNvSpPr/>
                    <p:nvPr/>
                  </p:nvSpPr>
                  <p:spPr>
                    <a:xfrm rot="-5400000">
                      <a:off x="864225" y="12885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9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9" y="2555"/>
                            <a:pt x="2296" y="2555"/>
                          </a:cubicBezTo>
                          <a:cubicBezTo>
                            <a:pt x="3867" y="2555"/>
                            <a:pt x="5351" y="1796"/>
                            <a:pt x="5714" y="1278"/>
                          </a:cubicBezTo>
                          <a:cubicBezTo>
                            <a:pt x="5351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23" name="Google Shape;19723;p20"/>
                    <p:cNvSpPr/>
                    <p:nvPr/>
                  </p:nvSpPr>
                  <p:spPr>
                    <a:xfrm rot="-5400000">
                      <a:off x="864225" y="107192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45" y="760"/>
                            <a:pt x="0" y="1278"/>
                          </a:cubicBezTo>
                          <a:cubicBezTo>
                            <a:pt x="345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24" name="Google Shape;19724;p20"/>
                    <p:cNvSpPr/>
                    <p:nvPr/>
                  </p:nvSpPr>
                  <p:spPr>
                    <a:xfrm rot="-5400000">
                      <a:off x="797213" y="1076113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3" y="1"/>
                          </a:moveTo>
                          <a:cubicBezTo>
                            <a:pt x="2943" y="1"/>
                            <a:pt x="2321" y="303"/>
                            <a:pt x="1623" y="1012"/>
                          </a:cubicBezTo>
                          <a:cubicBezTo>
                            <a:pt x="518" y="2134"/>
                            <a:pt x="0" y="3722"/>
                            <a:pt x="104" y="4326"/>
                          </a:cubicBezTo>
                          <a:cubicBezTo>
                            <a:pt x="163" y="4338"/>
                            <a:pt x="231" y="4343"/>
                            <a:pt x="306" y="4343"/>
                          </a:cubicBezTo>
                          <a:cubicBezTo>
                            <a:pt x="1025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18" y="1"/>
                            <a:pt x="343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25" name="Google Shape;19725;p20"/>
                    <p:cNvSpPr/>
                    <p:nvPr/>
                  </p:nvSpPr>
                  <p:spPr>
                    <a:xfrm rot="-5400000">
                      <a:off x="741900" y="12767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26" name="Google Shape;19726;p20"/>
                    <p:cNvSpPr/>
                    <p:nvPr/>
                  </p:nvSpPr>
                  <p:spPr>
                    <a:xfrm rot="-5400000">
                      <a:off x="746213" y="11092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27" name="Google Shape;19727;p20"/>
                    <p:cNvSpPr/>
                    <p:nvPr/>
                  </p:nvSpPr>
                  <p:spPr>
                    <a:xfrm rot="-5400000">
                      <a:off x="758338" y="99681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28" name="Google Shape;19728;p20"/>
                    <p:cNvSpPr/>
                    <p:nvPr/>
                  </p:nvSpPr>
                  <p:spPr>
                    <a:xfrm rot="-5400000">
                      <a:off x="932188" y="14669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29" name="Google Shape;19729;p20"/>
                    <p:cNvSpPr/>
                    <p:nvPr/>
                  </p:nvSpPr>
                  <p:spPr>
                    <a:xfrm rot="-5400000">
                      <a:off x="928088" y="16346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5" y="0"/>
                          </a:moveTo>
                          <a:cubicBezTo>
                            <a:pt x="1" y="0"/>
                            <a:pt x="1" y="1226"/>
                            <a:pt x="795" y="1226"/>
                          </a:cubicBezTo>
                          <a:cubicBezTo>
                            <a:pt x="1589" y="1226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  <p:grpSp>
                <p:nvGrpSpPr>
                  <p:cNvPr id="19730" name="Google Shape;19730;p20"/>
                  <p:cNvGrpSpPr/>
                  <p:nvPr/>
                </p:nvGrpSpPr>
                <p:grpSpPr>
                  <a:xfrm rot="10800000">
                    <a:off x="250000" y="2657925"/>
                    <a:ext cx="266250" cy="2469875"/>
                    <a:chOff x="701350" y="1022100"/>
                    <a:chExt cx="266250" cy="2469875"/>
                  </a:xfrm>
                </p:grpSpPr>
                <p:sp>
                  <p:nvSpPr>
                    <p:cNvPr id="19731" name="Google Shape;19731;p20"/>
                    <p:cNvSpPr/>
                    <p:nvPr/>
                  </p:nvSpPr>
                  <p:spPr>
                    <a:xfrm rot="-5400000">
                      <a:off x="-519125" y="2242575"/>
                      <a:ext cx="2457350" cy="164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6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32" name="Google Shape;19732;p20"/>
                    <p:cNvSpPr/>
                    <p:nvPr/>
                  </p:nvSpPr>
                  <p:spPr>
                    <a:xfrm rot="-5400000">
                      <a:off x="909538" y="32626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84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84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33" name="Google Shape;19733;p20"/>
                    <p:cNvSpPr/>
                    <p:nvPr/>
                  </p:nvSpPr>
                  <p:spPr>
                    <a:xfrm rot="-5400000">
                      <a:off x="795175" y="321687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86"/>
                            <a:pt x="1278" y="5714"/>
                          </a:cubicBezTo>
                          <a:cubicBezTo>
                            <a:pt x="1796" y="5386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2003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34" name="Google Shape;19734;p20"/>
                    <p:cNvSpPr/>
                    <p:nvPr/>
                  </p:nvSpPr>
                  <p:spPr>
                    <a:xfrm rot="-5400000">
                      <a:off x="797200" y="3315550"/>
                      <a:ext cx="116550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2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5" y="1703"/>
                            <a:pt x="1226" y="2825"/>
                          </a:cubicBezTo>
                          <a:cubicBezTo>
                            <a:pt x="2226" y="3824"/>
                            <a:pt x="3636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9" y="995"/>
                          </a:cubicBezTo>
                          <a:cubicBezTo>
                            <a:pt x="2342" y="299"/>
                            <a:pt x="1721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35" name="Google Shape;19735;p20"/>
                    <p:cNvSpPr/>
                    <p:nvPr/>
                  </p:nvSpPr>
                  <p:spPr>
                    <a:xfrm rot="-5400000">
                      <a:off x="864225" y="336487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26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26" y="2555"/>
                            <a:pt x="2296" y="2555"/>
                          </a:cubicBezTo>
                          <a:cubicBezTo>
                            <a:pt x="3867" y="2555"/>
                            <a:pt x="5369" y="1796"/>
                            <a:pt x="5714" y="1278"/>
                          </a:cubicBezTo>
                          <a:cubicBezTo>
                            <a:pt x="5369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36" name="Google Shape;19736;p20"/>
                    <p:cNvSpPr/>
                    <p:nvPr/>
                  </p:nvSpPr>
                  <p:spPr>
                    <a:xfrm rot="-5400000">
                      <a:off x="864438" y="3148038"/>
                      <a:ext cx="142425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7" h="2556" extrusionOk="0">
                          <a:moveTo>
                            <a:pt x="3418" y="1"/>
                          </a:moveTo>
                          <a:cubicBezTo>
                            <a:pt x="1847" y="1"/>
                            <a:pt x="346" y="760"/>
                            <a:pt x="0" y="1278"/>
                          </a:cubicBezTo>
                          <a:cubicBezTo>
                            <a:pt x="346" y="1796"/>
                            <a:pt x="1847" y="2555"/>
                            <a:pt x="3418" y="2555"/>
                          </a:cubicBezTo>
                          <a:cubicBezTo>
                            <a:pt x="4988" y="2555"/>
                            <a:pt x="5696" y="2003"/>
                            <a:pt x="5696" y="1278"/>
                          </a:cubicBezTo>
                          <a:cubicBezTo>
                            <a:pt x="5696" y="553"/>
                            <a:pt x="4988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37" name="Google Shape;19737;p20"/>
                    <p:cNvSpPr/>
                    <p:nvPr/>
                  </p:nvSpPr>
                  <p:spPr>
                    <a:xfrm rot="-5400000">
                      <a:off x="797213" y="3152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7" y="1"/>
                          </a:moveTo>
                          <a:cubicBezTo>
                            <a:pt x="2951" y="1"/>
                            <a:pt x="2332" y="303"/>
                            <a:pt x="1622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8" y="4338"/>
                            <a:pt x="245" y="4343"/>
                            <a:pt x="319" y="4343"/>
                          </a:cubicBezTo>
                          <a:cubicBezTo>
                            <a:pt x="1025" y="4343"/>
                            <a:pt x="2437" y="3824"/>
                            <a:pt x="3452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20" y="1"/>
                            <a:pt x="343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38" name="Google Shape;19738;p20"/>
                    <p:cNvSpPr/>
                    <p:nvPr/>
                  </p:nvSpPr>
                  <p:spPr>
                    <a:xfrm rot="-5400000">
                      <a:off x="849775" y="3456775"/>
                      <a:ext cx="39725" cy="306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7" extrusionOk="0">
                          <a:moveTo>
                            <a:pt x="794" y="1"/>
                          </a:moveTo>
                          <a:cubicBezTo>
                            <a:pt x="0" y="1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39" name="Google Shape;19739;p20"/>
                    <p:cNvSpPr/>
                    <p:nvPr/>
                  </p:nvSpPr>
                  <p:spPr>
                    <a:xfrm rot="-5400000">
                      <a:off x="741688" y="335281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40" name="Google Shape;19740;p20"/>
                    <p:cNvSpPr/>
                    <p:nvPr/>
                  </p:nvSpPr>
                  <p:spPr>
                    <a:xfrm rot="-5400000">
                      <a:off x="746000" y="31853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41" name="Google Shape;19741;p20"/>
                    <p:cNvSpPr/>
                    <p:nvPr/>
                  </p:nvSpPr>
                  <p:spPr>
                    <a:xfrm rot="-5400000">
                      <a:off x="752475" y="2920425"/>
                      <a:ext cx="51800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72" h="2090" extrusionOk="0">
                          <a:moveTo>
                            <a:pt x="1036" y="1"/>
                          </a:moveTo>
                          <a:cubicBezTo>
                            <a:pt x="466" y="1"/>
                            <a:pt x="0" y="467"/>
                            <a:pt x="0" y="1036"/>
                          </a:cubicBezTo>
                          <a:cubicBezTo>
                            <a:pt x="0" y="1623"/>
                            <a:pt x="466" y="2089"/>
                            <a:pt x="1036" y="2089"/>
                          </a:cubicBezTo>
                          <a:cubicBezTo>
                            <a:pt x="1605" y="2089"/>
                            <a:pt x="2071" y="1623"/>
                            <a:pt x="2071" y="1036"/>
                          </a:cubicBezTo>
                          <a:cubicBezTo>
                            <a:pt x="2071" y="467"/>
                            <a:pt x="1605" y="1"/>
                            <a:pt x="103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42" name="Google Shape;19742;p20"/>
                    <p:cNvSpPr/>
                    <p:nvPr/>
                  </p:nvSpPr>
                  <p:spPr>
                    <a:xfrm rot="-5400000">
                      <a:off x="854738" y="2875138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0" y="1847"/>
                            <a:pt x="0" y="3418"/>
                          </a:cubicBezTo>
                          <a:cubicBezTo>
                            <a:pt x="0" y="5006"/>
                            <a:pt x="553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5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43" name="Google Shape;19743;p20"/>
                    <p:cNvSpPr/>
                    <p:nvPr/>
                  </p:nvSpPr>
                  <p:spPr>
                    <a:xfrm rot="-5400000">
                      <a:off x="800125" y="2810650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19" y="1"/>
                          </a:moveTo>
                          <a:cubicBezTo>
                            <a:pt x="245" y="1"/>
                            <a:pt x="179" y="7"/>
                            <a:pt x="121" y="18"/>
                          </a:cubicBezTo>
                          <a:cubicBezTo>
                            <a:pt x="1" y="639"/>
                            <a:pt x="518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5" y="4349"/>
                          </a:cubicBezTo>
                          <a:cubicBezTo>
                            <a:pt x="3718" y="4349"/>
                            <a:pt x="3967" y="4244"/>
                            <a:pt x="4160" y="4057"/>
                          </a:cubicBezTo>
                          <a:cubicBezTo>
                            <a:pt x="4661" y="3556"/>
                            <a:pt x="4557" y="2642"/>
                            <a:pt x="3435" y="1537"/>
                          </a:cubicBezTo>
                          <a:cubicBezTo>
                            <a:pt x="2435" y="521"/>
                            <a:pt x="1026" y="1"/>
                            <a:pt x="319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44" name="Google Shape;19744;p20"/>
                    <p:cNvSpPr/>
                    <p:nvPr/>
                  </p:nvSpPr>
                  <p:spPr>
                    <a:xfrm rot="-5400000">
                      <a:off x="706950" y="28063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1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4" y="2002"/>
                            <a:pt x="5714" y="1277"/>
                          </a:cubicBezTo>
                          <a:cubicBezTo>
                            <a:pt x="5714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45" name="Google Shape;19745;p20"/>
                    <p:cNvSpPr/>
                    <p:nvPr/>
                  </p:nvSpPr>
                  <p:spPr>
                    <a:xfrm rot="-5400000">
                      <a:off x="706950" y="30229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25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46" name="Google Shape;19746;p20"/>
                    <p:cNvSpPr/>
                    <p:nvPr/>
                  </p:nvSpPr>
                  <p:spPr>
                    <a:xfrm rot="-5400000">
                      <a:off x="800075" y="29738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42" y="1"/>
                          </a:moveTo>
                          <a:cubicBezTo>
                            <a:pt x="3635" y="1"/>
                            <a:pt x="2224" y="520"/>
                            <a:pt x="1209" y="1520"/>
                          </a:cubicBezTo>
                          <a:cubicBezTo>
                            <a:pt x="104" y="2642"/>
                            <a:pt x="1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2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2" y="7"/>
                            <a:pt x="4416" y="1"/>
                            <a:pt x="4342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47" name="Google Shape;19747;p20"/>
                    <p:cNvSpPr/>
                    <p:nvPr/>
                  </p:nvSpPr>
                  <p:spPr>
                    <a:xfrm rot="-5400000">
                      <a:off x="833813" y="31031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48" name="Google Shape;19748;p20"/>
                    <p:cNvSpPr/>
                    <p:nvPr/>
                  </p:nvSpPr>
                  <p:spPr>
                    <a:xfrm rot="-5400000">
                      <a:off x="833163" y="27603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49" name="Google Shape;19749;p20"/>
                    <p:cNvSpPr/>
                    <p:nvPr/>
                  </p:nvSpPr>
                  <p:spPr>
                    <a:xfrm rot="-5400000">
                      <a:off x="931975" y="28509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50" name="Google Shape;19750;p20"/>
                    <p:cNvSpPr/>
                    <p:nvPr/>
                  </p:nvSpPr>
                  <p:spPr>
                    <a:xfrm rot="-5400000">
                      <a:off x="927875" y="3018600"/>
                      <a:ext cx="40150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605" y="1226"/>
                            <a:pt x="1605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51" name="Google Shape;19751;p20"/>
                    <p:cNvSpPr/>
                    <p:nvPr/>
                  </p:nvSpPr>
                  <p:spPr>
                    <a:xfrm rot="-5400000">
                      <a:off x="909538" y="25705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7" y="0"/>
                            <a:pt x="1" y="466"/>
                            <a:pt x="1" y="1036"/>
                          </a:cubicBezTo>
                          <a:cubicBezTo>
                            <a:pt x="1" y="1606"/>
                            <a:pt x="467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52" name="Google Shape;19752;p20"/>
                    <p:cNvSpPr/>
                    <p:nvPr/>
                  </p:nvSpPr>
                  <p:spPr>
                    <a:xfrm rot="-5400000">
                      <a:off x="795188" y="25247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7" y="1"/>
                          </a:moveTo>
                          <a:cubicBezTo>
                            <a:pt x="553" y="1"/>
                            <a:pt x="0" y="708"/>
                            <a:pt x="0" y="2296"/>
                          </a:cubicBezTo>
                          <a:cubicBezTo>
                            <a:pt x="0" y="3884"/>
                            <a:pt x="760" y="5386"/>
                            <a:pt x="1277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53" name="Google Shape;19753;p20"/>
                    <p:cNvSpPr/>
                    <p:nvPr/>
                  </p:nvSpPr>
                  <p:spPr>
                    <a:xfrm rot="-5400000">
                      <a:off x="797213" y="2623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2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26" y="2825"/>
                          </a:cubicBezTo>
                          <a:cubicBezTo>
                            <a:pt x="2225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2" y="4338"/>
                            <a:pt x="4540" y="4326"/>
                          </a:cubicBezTo>
                          <a:cubicBezTo>
                            <a:pt x="4660" y="3722"/>
                            <a:pt x="4143" y="2117"/>
                            <a:pt x="3038" y="995"/>
                          </a:cubicBezTo>
                          <a:cubicBezTo>
                            <a:pt x="2341" y="299"/>
                            <a:pt x="1720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54" name="Google Shape;19754;p20"/>
                    <p:cNvSpPr/>
                    <p:nvPr/>
                  </p:nvSpPr>
                  <p:spPr>
                    <a:xfrm rot="-5400000">
                      <a:off x="864225" y="26727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0" y="553"/>
                            <a:pt x="0" y="1278"/>
                          </a:cubicBezTo>
                          <a:cubicBezTo>
                            <a:pt x="0" y="2003"/>
                            <a:pt x="708" y="2555"/>
                            <a:pt x="2296" y="2555"/>
                          </a:cubicBezTo>
                          <a:cubicBezTo>
                            <a:pt x="3866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6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55" name="Google Shape;19755;p20"/>
                    <p:cNvSpPr/>
                    <p:nvPr/>
                  </p:nvSpPr>
                  <p:spPr>
                    <a:xfrm rot="-5400000">
                      <a:off x="864225" y="24561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63" y="760"/>
                            <a:pt x="1" y="1278"/>
                          </a:cubicBezTo>
                          <a:cubicBezTo>
                            <a:pt x="363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56" name="Google Shape;19756;p20"/>
                    <p:cNvSpPr/>
                    <p:nvPr/>
                  </p:nvSpPr>
                  <p:spPr>
                    <a:xfrm rot="-5400000">
                      <a:off x="797213" y="2460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9" y="4338"/>
                            <a:pt x="245" y="4343"/>
                            <a:pt x="319" y="4343"/>
                          </a:cubicBezTo>
                          <a:cubicBezTo>
                            <a:pt x="1026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57" name="Google Shape;19757;p20"/>
                    <p:cNvSpPr/>
                    <p:nvPr/>
                  </p:nvSpPr>
                  <p:spPr>
                    <a:xfrm rot="-5400000">
                      <a:off x="741900" y="26609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58" name="Google Shape;19758;p20"/>
                    <p:cNvSpPr/>
                    <p:nvPr/>
                  </p:nvSpPr>
                  <p:spPr>
                    <a:xfrm rot="-5400000">
                      <a:off x="745988" y="24932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59" name="Google Shape;19759;p20"/>
                    <p:cNvSpPr/>
                    <p:nvPr/>
                  </p:nvSpPr>
                  <p:spPr>
                    <a:xfrm rot="-5400000">
                      <a:off x="748000" y="2224275"/>
                      <a:ext cx="60850" cy="52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4" h="2086" extrusionOk="0">
                          <a:moveTo>
                            <a:pt x="1048" y="0"/>
                          </a:moveTo>
                          <a:cubicBezTo>
                            <a:pt x="513" y="0"/>
                            <a:pt x="0" y="414"/>
                            <a:pt x="0" y="1032"/>
                          </a:cubicBezTo>
                          <a:cubicBezTo>
                            <a:pt x="0" y="1619"/>
                            <a:pt x="466" y="2085"/>
                            <a:pt x="1053" y="2085"/>
                          </a:cubicBezTo>
                          <a:cubicBezTo>
                            <a:pt x="1968" y="2085"/>
                            <a:pt x="2434" y="963"/>
                            <a:pt x="1778" y="307"/>
                          </a:cubicBezTo>
                          <a:cubicBezTo>
                            <a:pt x="1566" y="95"/>
                            <a:pt x="1304" y="0"/>
                            <a:pt x="1048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60" name="Google Shape;19760;p20"/>
                    <p:cNvSpPr/>
                    <p:nvPr/>
                  </p:nvSpPr>
                  <p:spPr>
                    <a:xfrm rot="-5400000">
                      <a:off x="854725" y="218302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53" y="5714"/>
                            <a:pt x="1278" y="5714"/>
                          </a:cubicBezTo>
                          <a:cubicBezTo>
                            <a:pt x="1986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79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61" name="Google Shape;19761;p20"/>
                    <p:cNvSpPr/>
                    <p:nvPr/>
                  </p:nvSpPr>
                  <p:spPr>
                    <a:xfrm rot="-5400000">
                      <a:off x="800125" y="21185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5" y="1"/>
                          </a:moveTo>
                          <a:cubicBezTo>
                            <a:pt x="230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18" y="2227"/>
                            <a:pt x="1622" y="3349"/>
                          </a:cubicBezTo>
                          <a:cubicBezTo>
                            <a:pt x="2315" y="4052"/>
                            <a:pt x="2933" y="4349"/>
                            <a:pt x="3420" y="4349"/>
                          </a:cubicBezTo>
                          <a:cubicBezTo>
                            <a:pt x="3711" y="4349"/>
                            <a:pt x="3956" y="4244"/>
                            <a:pt x="4142" y="4057"/>
                          </a:cubicBezTo>
                          <a:cubicBezTo>
                            <a:pt x="4660" y="3556"/>
                            <a:pt x="4557" y="2642"/>
                            <a:pt x="3435" y="1537"/>
                          </a:cubicBezTo>
                          <a:cubicBezTo>
                            <a:pt x="2419" y="521"/>
                            <a:pt x="1022" y="1"/>
                            <a:pt x="30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62" name="Google Shape;19762;p20"/>
                    <p:cNvSpPr/>
                    <p:nvPr/>
                  </p:nvSpPr>
                  <p:spPr>
                    <a:xfrm rot="-5400000">
                      <a:off x="706963" y="2114213"/>
                      <a:ext cx="142825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3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5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5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63" name="Google Shape;19763;p20"/>
                    <p:cNvSpPr/>
                    <p:nvPr/>
                  </p:nvSpPr>
                  <p:spPr>
                    <a:xfrm rot="-5400000">
                      <a:off x="706950" y="23308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1" y="570"/>
                            <a:pt x="1" y="1277"/>
                          </a:cubicBezTo>
                          <a:cubicBezTo>
                            <a:pt x="1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9" y="1795"/>
                            <a:pt x="5714" y="1277"/>
                          </a:cubicBezTo>
                          <a:cubicBezTo>
                            <a:pt x="5369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64" name="Google Shape;19764;p20"/>
                    <p:cNvSpPr/>
                    <p:nvPr/>
                  </p:nvSpPr>
                  <p:spPr>
                    <a:xfrm rot="-5400000">
                      <a:off x="800075" y="22817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9" y="1520"/>
                          </a:cubicBezTo>
                          <a:cubicBezTo>
                            <a:pt x="87" y="2642"/>
                            <a:pt x="1" y="3539"/>
                            <a:pt x="501" y="4057"/>
                          </a:cubicBezTo>
                          <a:cubicBezTo>
                            <a:pt x="693" y="4242"/>
                            <a:pt x="936" y="4344"/>
                            <a:pt x="1222" y="4344"/>
                          </a:cubicBezTo>
                          <a:cubicBezTo>
                            <a:pt x="1711" y="4344"/>
                            <a:pt x="2325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65" name="Google Shape;19765;p20"/>
                    <p:cNvSpPr/>
                    <p:nvPr/>
                  </p:nvSpPr>
                  <p:spPr>
                    <a:xfrm rot="-5400000">
                      <a:off x="833600" y="24112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66" name="Google Shape;19766;p20"/>
                    <p:cNvSpPr/>
                    <p:nvPr/>
                  </p:nvSpPr>
                  <p:spPr>
                    <a:xfrm rot="-5400000">
                      <a:off x="833163" y="20682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67" name="Google Shape;19767;p20"/>
                    <p:cNvSpPr/>
                    <p:nvPr/>
                  </p:nvSpPr>
                  <p:spPr>
                    <a:xfrm rot="-5400000">
                      <a:off x="931975" y="2158850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605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68" name="Google Shape;19768;p20"/>
                    <p:cNvSpPr/>
                    <p:nvPr/>
                  </p:nvSpPr>
                  <p:spPr>
                    <a:xfrm rot="-5400000">
                      <a:off x="928088" y="23267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69" name="Google Shape;19769;p20"/>
                    <p:cNvSpPr/>
                    <p:nvPr/>
                  </p:nvSpPr>
                  <p:spPr>
                    <a:xfrm rot="-5400000">
                      <a:off x="905375" y="1882550"/>
                      <a:ext cx="60875" cy="52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5" h="2085" extrusionOk="0">
                          <a:moveTo>
                            <a:pt x="1399" y="0"/>
                          </a:moveTo>
                          <a:cubicBezTo>
                            <a:pt x="467" y="0"/>
                            <a:pt x="1" y="1122"/>
                            <a:pt x="657" y="1778"/>
                          </a:cubicBezTo>
                          <a:cubicBezTo>
                            <a:pt x="868" y="1990"/>
                            <a:pt x="1129" y="2085"/>
                            <a:pt x="1384" y="2085"/>
                          </a:cubicBezTo>
                          <a:cubicBezTo>
                            <a:pt x="1920" y="2085"/>
                            <a:pt x="2434" y="1667"/>
                            <a:pt x="2434" y="1036"/>
                          </a:cubicBezTo>
                          <a:cubicBezTo>
                            <a:pt x="2434" y="466"/>
                            <a:pt x="1968" y="0"/>
                            <a:pt x="1399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70" name="Google Shape;19770;p20"/>
                    <p:cNvSpPr/>
                    <p:nvPr/>
                  </p:nvSpPr>
                  <p:spPr>
                    <a:xfrm rot="-5400000">
                      <a:off x="795188" y="18326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68"/>
                            <a:pt x="1278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71" name="Google Shape;19771;p20"/>
                    <p:cNvSpPr/>
                    <p:nvPr/>
                  </p:nvSpPr>
                  <p:spPr>
                    <a:xfrm rot="-5400000">
                      <a:off x="797213" y="1931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3" y="0"/>
                          </a:moveTo>
                          <a:cubicBezTo>
                            <a:pt x="936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4" y="1703"/>
                            <a:pt x="1209" y="2825"/>
                          </a:cubicBezTo>
                          <a:cubicBezTo>
                            <a:pt x="2224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8" y="995"/>
                          </a:cubicBezTo>
                          <a:cubicBezTo>
                            <a:pt x="2331" y="299"/>
                            <a:pt x="1713" y="0"/>
                            <a:pt x="122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72" name="Google Shape;19772;p20"/>
                    <p:cNvSpPr/>
                    <p:nvPr/>
                  </p:nvSpPr>
                  <p:spPr>
                    <a:xfrm rot="-5400000">
                      <a:off x="864225" y="19806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8" y="2555"/>
                            <a:pt x="2296" y="2555"/>
                          </a:cubicBezTo>
                          <a:cubicBezTo>
                            <a:pt x="3867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73" name="Google Shape;19773;p20"/>
                    <p:cNvSpPr/>
                    <p:nvPr/>
                  </p:nvSpPr>
                  <p:spPr>
                    <a:xfrm rot="-5400000">
                      <a:off x="864225" y="17640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18" y="1"/>
                          </a:moveTo>
                          <a:cubicBezTo>
                            <a:pt x="1848" y="1"/>
                            <a:pt x="346" y="760"/>
                            <a:pt x="1" y="1278"/>
                          </a:cubicBezTo>
                          <a:cubicBezTo>
                            <a:pt x="346" y="1796"/>
                            <a:pt x="1848" y="2555"/>
                            <a:pt x="3418" y="2555"/>
                          </a:cubicBezTo>
                          <a:cubicBezTo>
                            <a:pt x="5006" y="2555"/>
                            <a:pt x="5714" y="2003"/>
                            <a:pt x="5714" y="1278"/>
                          </a:cubicBezTo>
                          <a:cubicBezTo>
                            <a:pt x="5714" y="553"/>
                            <a:pt x="5006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74" name="Google Shape;19774;p20"/>
                    <p:cNvSpPr/>
                    <p:nvPr/>
                  </p:nvSpPr>
                  <p:spPr>
                    <a:xfrm rot="-5400000">
                      <a:off x="797213" y="17682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01" y="2117"/>
                            <a:pt x="1" y="3722"/>
                            <a:pt x="122" y="4326"/>
                          </a:cubicBezTo>
                          <a:cubicBezTo>
                            <a:pt x="179" y="4338"/>
                            <a:pt x="245" y="4343"/>
                            <a:pt x="320" y="4343"/>
                          </a:cubicBezTo>
                          <a:cubicBezTo>
                            <a:pt x="1026" y="4343"/>
                            <a:pt x="2436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75" name="Google Shape;19775;p20"/>
                    <p:cNvSpPr/>
                    <p:nvPr/>
                  </p:nvSpPr>
                  <p:spPr>
                    <a:xfrm rot="-5400000">
                      <a:off x="741900" y="19688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8" y="1243"/>
                            <a:pt x="1588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76" name="Google Shape;19776;p20"/>
                    <p:cNvSpPr/>
                    <p:nvPr/>
                  </p:nvSpPr>
                  <p:spPr>
                    <a:xfrm rot="-5400000">
                      <a:off x="746213" y="18013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77" name="Google Shape;19777;p20"/>
                    <p:cNvSpPr/>
                    <p:nvPr/>
                  </p:nvSpPr>
                  <p:spPr>
                    <a:xfrm rot="-5400000">
                      <a:off x="752263" y="1536438"/>
                      <a:ext cx="52225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90" extrusionOk="0">
                          <a:moveTo>
                            <a:pt x="1053" y="1"/>
                          </a:moveTo>
                          <a:cubicBezTo>
                            <a:pt x="467" y="1"/>
                            <a:pt x="1" y="467"/>
                            <a:pt x="1" y="1036"/>
                          </a:cubicBezTo>
                          <a:cubicBezTo>
                            <a:pt x="1" y="1623"/>
                            <a:pt x="467" y="2089"/>
                            <a:pt x="1053" y="2089"/>
                          </a:cubicBezTo>
                          <a:cubicBezTo>
                            <a:pt x="1623" y="2089"/>
                            <a:pt x="2089" y="1623"/>
                            <a:pt x="2089" y="1036"/>
                          </a:cubicBezTo>
                          <a:cubicBezTo>
                            <a:pt x="2089" y="467"/>
                            <a:pt x="1623" y="1"/>
                            <a:pt x="10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78" name="Google Shape;19778;p20"/>
                    <p:cNvSpPr/>
                    <p:nvPr/>
                  </p:nvSpPr>
                  <p:spPr>
                    <a:xfrm rot="-5400000">
                      <a:off x="854725" y="1491350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70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6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79" name="Google Shape;19779;p20"/>
                    <p:cNvSpPr/>
                    <p:nvPr/>
                  </p:nvSpPr>
                  <p:spPr>
                    <a:xfrm rot="-5400000">
                      <a:off x="800125" y="14264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6" y="1"/>
                          </a:moveTo>
                          <a:cubicBezTo>
                            <a:pt x="231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01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1" y="4349"/>
                          </a:cubicBezTo>
                          <a:cubicBezTo>
                            <a:pt x="3711" y="4349"/>
                            <a:pt x="3956" y="4244"/>
                            <a:pt x="4143" y="4057"/>
                          </a:cubicBezTo>
                          <a:cubicBezTo>
                            <a:pt x="4660" y="3556"/>
                            <a:pt x="4540" y="2642"/>
                            <a:pt x="3435" y="1537"/>
                          </a:cubicBezTo>
                          <a:cubicBezTo>
                            <a:pt x="2420" y="521"/>
                            <a:pt x="1022" y="1"/>
                            <a:pt x="30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80" name="Google Shape;19780;p20"/>
                    <p:cNvSpPr/>
                    <p:nvPr/>
                  </p:nvSpPr>
                  <p:spPr>
                    <a:xfrm rot="-5400000">
                      <a:off x="706950" y="14221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81" name="Google Shape;19781;p20"/>
                    <p:cNvSpPr/>
                    <p:nvPr/>
                  </p:nvSpPr>
                  <p:spPr>
                    <a:xfrm rot="-5400000">
                      <a:off x="706950" y="16387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6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6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82" name="Google Shape;19782;p20"/>
                    <p:cNvSpPr/>
                    <p:nvPr/>
                  </p:nvSpPr>
                  <p:spPr>
                    <a:xfrm rot="-5400000">
                      <a:off x="800075" y="1589575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8" y="1520"/>
                          </a:cubicBezTo>
                          <a:cubicBezTo>
                            <a:pt x="87" y="2642"/>
                            <a:pt x="0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1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0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83" name="Google Shape;19783;p20"/>
                    <p:cNvSpPr/>
                    <p:nvPr/>
                  </p:nvSpPr>
                  <p:spPr>
                    <a:xfrm rot="-5400000">
                      <a:off x="833600" y="17191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2" y="0"/>
                          </a:moveTo>
                          <a:cubicBezTo>
                            <a:pt x="1" y="0"/>
                            <a:pt x="1" y="1243"/>
                            <a:pt x="812" y="1243"/>
                          </a:cubicBezTo>
                          <a:cubicBezTo>
                            <a:pt x="1606" y="1243"/>
                            <a:pt x="1606" y="0"/>
                            <a:pt x="812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84" name="Google Shape;19784;p20"/>
                    <p:cNvSpPr/>
                    <p:nvPr/>
                  </p:nvSpPr>
                  <p:spPr>
                    <a:xfrm rot="-5400000">
                      <a:off x="833150" y="1376150"/>
                      <a:ext cx="4017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85" name="Google Shape;19785;p20"/>
                    <p:cNvSpPr/>
                    <p:nvPr/>
                  </p:nvSpPr>
                  <p:spPr>
                    <a:xfrm rot="-5400000">
                      <a:off x="909538" y="1186288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6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66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86" name="Google Shape;19786;p20"/>
                    <p:cNvSpPr/>
                    <p:nvPr/>
                  </p:nvSpPr>
                  <p:spPr>
                    <a:xfrm rot="-5400000">
                      <a:off x="794963" y="1140763"/>
                      <a:ext cx="6432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73" h="5714" extrusionOk="0">
                          <a:moveTo>
                            <a:pt x="1295" y="1"/>
                          </a:moveTo>
                          <a:cubicBezTo>
                            <a:pt x="570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77" y="5386"/>
                            <a:pt x="1295" y="5714"/>
                          </a:cubicBezTo>
                          <a:cubicBezTo>
                            <a:pt x="1796" y="5368"/>
                            <a:pt x="2572" y="3867"/>
                            <a:pt x="2572" y="2296"/>
                          </a:cubicBezTo>
                          <a:cubicBezTo>
                            <a:pt x="2572" y="726"/>
                            <a:pt x="2003" y="1"/>
                            <a:pt x="12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87" name="Google Shape;19787;p20"/>
                    <p:cNvSpPr/>
                    <p:nvPr/>
                  </p:nvSpPr>
                  <p:spPr>
                    <a:xfrm rot="-5400000">
                      <a:off x="797438" y="1239438"/>
                      <a:ext cx="11607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43" h="4344" extrusionOk="0">
                          <a:moveTo>
                            <a:pt x="1214" y="0"/>
                          </a:moveTo>
                          <a:cubicBezTo>
                            <a:pt x="927" y="0"/>
                            <a:pt x="685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08" y="2825"/>
                          </a:cubicBezTo>
                          <a:cubicBezTo>
                            <a:pt x="2224" y="3824"/>
                            <a:pt x="3635" y="4343"/>
                            <a:pt x="4341" y="4343"/>
                          </a:cubicBezTo>
                          <a:cubicBezTo>
                            <a:pt x="4416" y="4343"/>
                            <a:pt x="4482" y="4338"/>
                            <a:pt x="4539" y="4326"/>
                          </a:cubicBezTo>
                          <a:cubicBezTo>
                            <a:pt x="4643" y="3722"/>
                            <a:pt x="4142" y="2117"/>
                            <a:pt x="3020" y="995"/>
                          </a:cubicBezTo>
                          <a:cubicBezTo>
                            <a:pt x="2324" y="299"/>
                            <a:pt x="1703" y="0"/>
                            <a:pt x="121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88" name="Google Shape;19788;p20"/>
                    <p:cNvSpPr/>
                    <p:nvPr/>
                  </p:nvSpPr>
                  <p:spPr>
                    <a:xfrm rot="-5400000">
                      <a:off x="864225" y="12885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9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9" y="2555"/>
                            <a:pt x="2296" y="2555"/>
                          </a:cubicBezTo>
                          <a:cubicBezTo>
                            <a:pt x="3867" y="2555"/>
                            <a:pt x="5351" y="1796"/>
                            <a:pt x="5714" y="1278"/>
                          </a:cubicBezTo>
                          <a:cubicBezTo>
                            <a:pt x="5351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89" name="Google Shape;19789;p20"/>
                    <p:cNvSpPr/>
                    <p:nvPr/>
                  </p:nvSpPr>
                  <p:spPr>
                    <a:xfrm rot="-5400000">
                      <a:off x="864225" y="107192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45" y="760"/>
                            <a:pt x="0" y="1278"/>
                          </a:cubicBezTo>
                          <a:cubicBezTo>
                            <a:pt x="345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90" name="Google Shape;19790;p20"/>
                    <p:cNvSpPr/>
                    <p:nvPr/>
                  </p:nvSpPr>
                  <p:spPr>
                    <a:xfrm rot="-5400000">
                      <a:off x="797213" y="1076113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3" y="1"/>
                          </a:moveTo>
                          <a:cubicBezTo>
                            <a:pt x="2943" y="1"/>
                            <a:pt x="2321" y="303"/>
                            <a:pt x="1623" y="1012"/>
                          </a:cubicBezTo>
                          <a:cubicBezTo>
                            <a:pt x="518" y="2134"/>
                            <a:pt x="0" y="3722"/>
                            <a:pt x="104" y="4326"/>
                          </a:cubicBezTo>
                          <a:cubicBezTo>
                            <a:pt x="163" y="4338"/>
                            <a:pt x="231" y="4343"/>
                            <a:pt x="306" y="4343"/>
                          </a:cubicBezTo>
                          <a:cubicBezTo>
                            <a:pt x="1025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18" y="1"/>
                            <a:pt x="343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91" name="Google Shape;19791;p20"/>
                    <p:cNvSpPr/>
                    <p:nvPr/>
                  </p:nvSpPr>
                  <p:spPr>
                    <a:xfrm rot="-5400000">
                      <a:off x="741900" y="12767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92" name="Google Shape;19792;p20"/>
                    <p:cNvSpPr/>
                    <p:nvPr/>
                  </p:nvSpPr>
                  <p:spPr>
                    <a:xfrm rot="-5400000">
                      <a:off x="746213" y="11092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93" name="Google Shape;19793;p20"/>
                    <p:cNvSpPr/>
                    <p:nvPr/>
                  </p:nvSpPr>
                  <p:spPr>
                    <a:xfrm rot="-5400000">
                      <a:off x="757388" y="10270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94" name="Google Shape;19794;p20"/>
                    <p:cNvSpPr/>
                    <p:nvPr/>
                  </p:nvSpPr>
                  <p:spPr>
                    <a:xfrm rot="-5400000">
                      <a:off x="932188" y="14669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95" name="Google Shape;19795;p20"/>
                    <p:cNvSpPr/>
                    <p:nvPr/>
                  </p:nvSpPr>
                  <p:spPr>
                    <a:xfrm rot="-5400000">
                      <a:off x="928088" y="16346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5" y="0"/>
                          </a:moveTo>
                          <a:cubicBezTo>
                            <a:pt x="1" y="0"/>
                            <a:pt x="1" y="1226"/>
                            <a:pt x="795" y="1226"/>
                          </a:cubicBezTo>
                          <a:cubicBezTo>
                            <a:pt x="1589" y="1226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  <p:grpSp>
              <p:nvGrpSpPr>
                <p:cNvPr id="19796" name="Google Shape;19796;p20"/>
                <p:cNvGrpSpPr/>
                <p:nvPr/>
              </p:nvGrpSpPr>
              <p:grpSpPr>
                <a:xfrm rot="5400000">
                  <a:off x="6962277" y="3146373"/>
                  <a:ext cx="266250" cy="3448154"/>
                  <a:chOff x="701350" y="31296"/>
                  <a:chExt cx="266250" cy="3448154"/>
                </a:xfrm>
              </p:grpSpPr>
              <p:sp>
                <p:nvSpPr>
                  <p:cNvPr id="19797" name="Google Shape;19797;p20"/>
                  <p:cNvSpPr/>
                  <p:nvPr/>
                </p:nvSpPr>
                <p:spPr>
                  <a:xfrm rot="-5400000">
                    <a:off x="-1014527" y="1747173"/>
                    <a:ext cx="3448154" cy="16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294" h="656" extrusionOk="0">
                        <a:moveTo>
                          <a:pt x="0" y="0"/>
                        </a:moveTo>
                        <a:lnTo>
                          <a:pt x="0" y="656"/>
                        </a:lnTo>
                        <a:lnTo>
                          <a:pt x="98293" y="656"/>
                        </a:lnTo>
                        <a:lnTo>
                          <a:pt x="98293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798" name="Google Shape;19798;p20"/>
                  <p:cNvSpPr/>
                  <p:nvPr/>
                </p:nvSpPr>
                <p:spPr>
                  <a:xfrm rot="-5400000">
                    <a:off x="909538" y="3262613"/>
                    <a:ext cx="52225" cy="5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" h="2072" extrusionOk="0">
                        <a:moveTo>
                          <a:pt x="1053" y="0"/>
                        </a:moveTo>
                        <a:cubicBezTo>
                          <a:pt x="484" y="0"/>
                          <a:pt x="0" y="466"/>
                          <a:pt x="0" y="1036"/>
                        </a:cubicBezTo>
                        <a:cubicBezTo>
                          <a:pt x="0" y="1606"/>
                          <a:pt x="484" y="2072"/>
                          <a:pt x="1053" y="2072"/>
                        </a:cubicBezTo>
                        <a:cubicBezTo>
                          <a:pt x="1623" y="2072"/>
                          <a:pt x="2089" y="1606"/>
                          <a:pt x="2089" y="1036"/>
                        </a:cubicBezTo>
                        <a:cubicBezTo>
                          <a:pt x="2089" y="466"/>
                          <a:pt x="1623" y="0"/>
                          <a:pt x="105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799" name="Google Shape;19799;p20"/>
                  <p:cNvSpPr/>
                  <p:nvPr/>
                </p:nvSpPr>
                <p:spPr>
                  <a:xfrm rot="-5400000">
                    <a:off x="795175" y="3216875"/>
                    <a:ext cx="63900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6" h="5714" extrusionOk="0">
                        <a:moveTo>
                          <a:pt x="1278" y="1"/>
                        </a:moveTo>
                        <a:cubicBezTo>
                          <a:pt x="553" y="1"/>
                          <a:pt x="1" y="708"/>
                          <a:pt x="1" y="2296"/>
                        </a:cubicBezTo>
                        <a:cubicBezTo>
                          <a:pt x="1" y="3884"/>
                          <a:pt x="760" y="5386"/>
                          <a:pt x="1278" y="5714"/>
                        </a:cubicBezTo>
                        <a:cubicBezTo>
                          <a:pt x="1796" y="5386"/>
                          <a:pt x="2555" y="3867"/>
                          <a:pt x="2555" y="2296"/>
                        </a:cubicBezTo>
                        <a:cubicBezTo>
                          <a:pt x="2555" y="726"/>
                          <a:pt x="2003" y="1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00" name="Google Shape;19800;p20"/>
                  <p:cNvSpPr/>
                  <p:nvPr/>
                </p:nvSpPr>
                <p:spPr>
                  <a:xfrm rot="-5400000">
                    <a:off x="797200" y="3315550"/>
                    <a:ext cx="116550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2" h="4344" extrusionOk="0">
                        <a:moveTo>
                          <a:pt x="1227" y="0"/>
                        </a:moveTo>
                        <a:cubicBezTo>
                          <a:pt x="938" y="0"/>
                          <a:pt x="693" y="102"/>
                          <a:pt x="501" y="287"/>
                        </a:cubicBezTo>
                        <a:cubicBezTo>
                          <a:pt x="1" y="805"/>
                          <a:pt x="105" y="1703"/>
                          <a:pt x="1226" y="2825"/>
                        </a:cubicBezTo>
                        <a:cubicBezTo>
                          <a:pt x="2226" y="3824"/>
                          <a:pt x="3636" y="4343"/>
                          <a:pt x="4342" y="4343"/>
                        </a:cubicBezTo>
                        <a:cubicBezTo>
                          <a:pt x="4416" y="4343"/>
                          <a:pt x="4483" y="4338"/>
                          <a:pt x="4540" y="4326"/>
                        </a:cubicBezTo>
                        <a:cubicBezTo>
                          <a:pt x="4661" y="3722"/>
                          <a:pt x="4143" y="2117"/>
                          <a:pt x="3039" y="995"/>
                        </a:cubicBezTo>
                        <a:cubicBezTo>
                          <a:pt x="2342" y="299"/>
                          <a:pt x="1721" y="0"/>
                          <a:pt x="122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01" name="Google Shape;19801;p20"/>
                  <p:cNvSpPr/>
                  <p:nvPr/>
                </p:nvSpPr>
                <p:spPr>
                  <a:xfrm rot="-5400000">
                    <a:off x="864225" y="3364875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2296" y="1"/>
                        </a:moveTo>
                        <a:cubicBezTo>
                          <a:pt x="726" y="1"/>
                          <a:pt x="1" y="553"/>
                          <a:pt x="1" y="1278"/>
                        </a:cubicBezTo>
                        <a:cubicBezTo>
                          <a:pt x="1" y="2003"/>
                          <a:pt x="726" y="2555"/>
                          <a:pt x="2296" y="2555"/>
                        </a:cubicBezTo>
                        <a:cubicBezTo>
                          <a:pt x="3867" y="2555"/>
                          <a:pt x="5369" y="1796"/>
                          <a:pt x="5714" y="1278"/>
                        </a:cubicBezTo>
                        <a:cubicBezTo>
                          <a:pt x="5369" y="760"/>
                          <a:pt x="3867" y="1"/>
                          <a:pt x="229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02" name="Google Shape;19802;p20"/>
                  <p:cNvSpPr/>
                  <p:nvPr/>
                </p:nvSpPr>
                <p:spPr>
                  <a:xfrm rot="-5400000">
                    <a:off x="864438" y="3148038"/>
                    <a:ext cx="142425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97" h="2556" extrusionOk="0">
                        <a:moveTo>
                          <a:pt x="3418" y="1"/>
                        </a:moveTo>
                        <a:cubicBezTo>
                          <a:pt x="1847" y="1"/>
                          <a:pt x="346" y="760"/>
                          <a:pt x="0" y="1278"/>
                        </a:cubicBezTo>
                        <a:cubicBezTo>
                          <a:pt x="346" y="1796"/>
                          <a:pt x="1847" y="2555"/>
                          <a:pt x="3418" y="2555"/>
                        </a:cubicBezTo>
                        <a:cubicBezTo>
                          <a:pt x="4988" y="2555"/>
                          <a:pt x="5696" y="2003"/>
                          <a:pt x="5696" y="1278"/>
                        </a:cubicBezTo>
                        <a:cubicBezTo>
                          <a:pt x="5696" y="553"/>
                          <a:pt x="4988" y="1"/>
                          <a:pt x="341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03" name="Google Shape;19803;p20"/>
                  <p:cNvSpPr/>
                  <p:nvPr/>
                </p:nvSpPr>
                <p:spPr>
                  <a:xfrm rot="-5400000">
                    <a:off x="797213" y="3152438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3437" y="1"/>
                        </a:moveTo>
                        <a:cubicBezTo>
                          <a:pt x="2951" y="1"/>
                          <a:pt x="2332" y="303"/>
                          <a:pt x="1622" y="1012"/>
                        </a:cubicBezTo>
                        <a:cubicBezTo>
                          <a:pt x="518" y="2117"/>
                          <a:pt x="0" y="3722"/>
                          <a:pt x="121" y="4326"/>
                        </a:cubicBezTo>
                        <a:cubicBezTo>
                          <a:pt x="178" y="4338"/>
                          <a:pt x="245" y="4343"/>
                          <a:pt x="319" y="4343"/>
                        </a:cubicBezTo>
                        <a:cubicBezTo>
                          <a:pt x="1025" y="4343"/>
                          <a:pt x="2437" y="3824"/>
                          <a:pt x="3452" y="2825"/>
                        </a:cubicBezTo>
                        <a:cubicBezTo>
                          <a:pt x="4557" y="1720"/>
                          <a:pt x="4660" y="805"/>
                          <a:pt x="4142" y="287"/>
                        </a:cubicBezTo>
                        <a:cubicBezTo>
                          <a:pt x="3958" y="103"/>
                          <a:pt x="3720" y="1"/>
                          <a:pt x="343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04" name="Google Shape;19804;p20"/>
                  <p:cNvSpPr/>
                  <p:nvPr/>
                </p:nvSpPr>
                <p:spPr>
                  <a:xfrm rot="-5400000">
                    <a:off x="840925" y="3443825"/>
                    <a:ext cx="39725" cy="30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27" extrusionOk="0">
                        <a:moveTo>
                          <a:pt x="794" y="1"/>
                        </a:moveTo>
                        <a:cubicBezTo>
                          <a:pt x="0" y="1"/>
                          <a:pt x="0" y="1226"/>
                          <a:pt x="794" y="1226"/>
                        </a:cubicBezTo>
                        <a:cubicBezTo>
                          <a:pt x="1588" y="1226"/>
                          <a:pt x="1588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05" name="Google Shape;19805;p20"/>
                  <p:cNvSpPr/>
                  <p:nvPr/>
                </p:nvSpPr>
                <p:spPr>
                  <a:xfrm rot="-5400000">
                    <a:off x="741688" y="3352813"/>
                    <a:ext cx="40150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3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606" y="1243"/>
                          <a:pt x="1606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06" name="Google Shape;19806;p20"/>
                  <p:cNvSpPr/>
                  <p:nvPr/>
                </p:nvSpPr>
                <p:spPr>
                  <a:xfrm rot="-5400000">
                    <a:off x="746000" y="3185375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795" y="1"/>
                        </a:moveTo>
                        <a:cubicBezTo>
                          <a:pt x="1" y="1"/>
                          <a:pt x="1" y="1243"/>
                          <a:pt x="795" y="1243"/>
                        </a:cubicBezTo>
                        <a:cubicBezTo>
                          <a:pt x="1606" y="1243"/>
                          <a:pt x="1606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07" name="Google Shape;19807;p20"/>
                  <p:cNvSpPr/>
                  <p:nvPr/>
                </p:nvSpPr>
                <p:spPr>
                  <a:xfrm rot="-5400000">
                    <a:off x="752475" y="2920425"/>
                    <a:ext cx="51800" cy="52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2" h="2090" extrusionOk="0">
                        <a:moveTo>
                          <a:pt x="1036" y="1"/>
                        </a:moveTo>
                        <a:cubicBezTo>
                          <a:pt x="466" y="1"/>
                          <a:pt x="0" y="467"/>
                          <a:pt x="0" y="1036"/>
                        </a:cubicBezTo>
                        <a:cubicBezTo>
                          <a:pt x="0" y="1623"/>
                          <a:pt x="466" y="2089"/>
                          <a:pt x="1036" y="2089"/>
                        </a:cubicBezTo>
                        <a:cubicBezTo>
                          <a:pt x="1605" y="2089"/>
                          <a:pt x="2071" y="1623"/>
                          <a:pt x="2071" y="1036"/>
                        </a:cubicBezTo>
                        <a:cubicBezTo>
                          <a:pt x="2071" y="467"/>
                          <a:pt x="1605" y="1"/>
                          <a:pt x="103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08" name="Google Shape;19808;p20"/>
                  <p:cNvSpPr/>
                  <p:nvPr/>
                </p:nvSpPr>
                <p:spPr>
                  <a:xfrm rot="-5400000">
                    <a:off x="854738" y="2875138"/>
                    <a:ext cx="63875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5" h="5714" extrusionOk="0">
                        <a:moveTo>
                          <a:pt x="1278" y="1"/>
                        </a:moveTo>
                        <a:cubicBezTo>
                          <a:pt x="760" y="363"/>
                          <a:pt x="0" y="1847"/>
                          <a:pt x="0" y="3418"/>
                        </a:cubicBezTo>
                        <a:cubicBezTo>
                          <a:pt x="0" y="5006"/>
                          <a:pt x="553" y="5714"/>
                          <a:pt x="1278" y="5714"/>
                        </a:cubicBezTo>
                        <a:cubicBezTo>
                          <a:pt x="2003" y="5714"/>
                          <a:pt x="2555" y="5006"/>
                          <a:pt x="2555" y="3418"/>
                        </a:cubicBezTo>
                        <a:cubicBezTo>
                          <a:pt x="2555" y="1847"/>
                          <a:pt x="1795" y="363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09" name="Google Shape;19809;p20"/>
                  <p:cNvSpPr/>
                  <p:nvPr/>
                </p:nvSpPr>
                <p:spPr>
                  <a:xfrm rot="-5400000">
                    <a:off x="800125" y="2810650"/>
                    <a:ext cx="116525" cy="108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9" extrusionOk="0">
                        <a:moveTo>
                          <a:pt x="319" y="1"/>
                        </a:moveTo>
                        <a:cubicBezTo>
                          <a:pt x="245" y="1"/>
                          <a:pt x="179" y="7"/>
                          <a:pt x="121" y="18"/>
                        </a:cubicBezTo>
                        <a:cubicBezTo>
                          <a:pt x="1" y="639"/>
                          <a:pt x="518" y="2227"/>
                          <a:pt x="1623" y="3349"/>
                        </a:cubicBezTo>
                        <a:cubicBezTo>
                          <a:pt x="2315" y="4052"/>
                          <a:pt x="2933" y="4349"/>
                          <a:pt x="3425" y="4349"/>
                        </a:cubicBezTo>
                        <a:cubicBezTo>
                          <a:pt x="3718" y="4349"/>
                          <a:pt x="3967" y="4244"/>
                          <a:pt x="4160" y="4057"/>
                        </a:cubicBezTo>
                        <a:cubicBezTo>
                          <a:pt x="4661" y="3556"/>
                          <a:pt x="4557" y="2642"/>
                          <a:pt x="3435" y="1537"/>
                        </a:cubicBezTo>
                        <a:cubicBezTo>
                          <a:pt x="2435" y="521"/>
                          <a:pt x="1026" y="1"/>
                          <a:pt x="31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10" name="Google Shape;19810;p20"/>
                  <p:cNvSpPr/>
                  <p:nvPr/>
                </p:nvSpPr>
                <p:spPr>
                  <a:xfrm rot="-5400000">
                    <a:off x="706950" y="2806325"/>
                    <a:ext cx="142850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72" extrusionOk="0">
                        <a:moveTo>
                          <a:pt x="3435" y="0"/>
                        </a:moveTo>
                        <a:cubicBezTo>
                          <a:pt x="1847" y="0"/>
                          <a:pt x="363" y="777"/>
                          <a:pt x="1" y="1277"/>
                        </a:cubicBezTo>
                        <a:cubicBezTo>
                          <a:pt x="363" y="1795"/>
                          <a:pt x="1847" y="2572"/>
                          <a:pt x="3435" y="2572"/>
                        </a:cubicBezTo>
                        <a:cubicBezTo>
                          <a:pt x="5006" y="2572"/>
                          <a:pt x="5714" y="2002"/>
                          <a:pt x="5714" y="1277"/>
                        </a:cubicBezTo>
                        <a:cubicBezTo>
                          <a:pt x="5714" y="570"/>
                          <a:pt x="5006" y="0"/>
                          <a:pt x="343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11" name="Google Shape;19811;p20"/>
                  <p:cNvSpPr/>
                  <p:nvPr/>
                </p:nvSpPr>
                <p:spPr>
                  <a:xfrm rot="-5400000">
                    <a:off x="706950" y="3022925"/>
                    <a:ext cx="142850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72" extrusionOk="0">
                        <a:moveTo>
                          <a:pt x="2296" y="0"/>
                        </a:moveTo>
                        <a:cubicBezTo>
                          <a:pt x="725" y="0"/>
                          <a:pt x="0" y="570"/>
                          <a:pt x="0" y="1277"/>
                        </a:cubicBezTo>
                        <a:cubicBezTo>
                          <a:pt x="0" y="2002"/>
                          <a:pt x="708" y="2572"/>
                          <a:pt x="2296" y="2572"/>
                        </a:cubicBezTo>
                        <a:cubicBezTo>
                          <a:pt x="3867" y="2572"/>
                          <a:pt x="5368" y="1795"/>
                          <a:pt x="5713" y="1277"/>
                        </a:cubicBezTo>
                        <a:cubicBezTo>
                          <a:pt x="5368" y="777"/>
                          <a:pt x="3867" y="0"/>
                          <a:pt x="229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12" name="Google Shape;19812;p20"/>
                  <p:cNvSpPr/>
                  <p:nvPr/>
                </p:nvSpPr>
                <p:spPr>
                  <a:xfrm rot="-5400000">
                    <a:off x="800075" y="2973800"/>
                    <a:ext cx="116525" cy="10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5" extrusionOk="0">
                        <a:moveTo>
                          <a:pt x="4342" y="1"/>
                        </a:moveTo>
                        <a:cubicBezTo>
                          <a:pt x="3635" y="1"/>
                          <a:pt x="2224" y="520"/>
                          <a:pt x="1209" y="1520"/>
                        </a:cubicBezTo>
                        <a:cubicBezTo>
                          <a:pt x="104" y="2642"/>
                          <a:pt x="1" y="3539"/>
                          <a:pt x="501" y="4057"/>
                        </a:cubicBezTo>
                        <a:cubicBezTo>
                          <a:pt x="692" y="4242"/>
                          <a:pt x="935" y="4344"/>
                          <a:pt x="1222" y="4344"/>
                        </a:cubicBezTo>
                        <a:cubicBezTo>
                          <a:pt x="1710" y="4344"/>
                          <a:pt x="2324" y="4046"/>
                          <a:pt x="3021" y="3349"/>
                        </a:cubicBezTo>
                        <a:cubicBezTo>
                          <a:pt x="4143" y="2227"/>
                          <a:pt x="4661" y="622"/>
                          <a:pt x="4540" y="18"/>
                        </a:cubicBezTo>
                        <a:cubicBezTo>
                          <a:pt x="4482" y="7"/>
                          <a:pt x="4416" y="1"/>
                          <a:pt x="434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13" name="Google Shape;19813;p20"/>
                  <p:cNvSpPr/>
                  <p:nvPr/>
                </p:nvSpPr>
                <p:spPr>
                  <a:xfrm rot="-5400000">
                    <a:off x="833813" y="3103163"/>
                    <a:ext cx="397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4" extrusionOk="0">
                        <a:moveTo>
                          <a:pt x="794" y="0"/>
                        </a:moveTo>
                        <a:cubicBezTo>
                          <a:pt x="0" y="0"/>
                          <a:pt x="0" y="1243"/>
                          <a:pt x="794" y="1243"/>
                        </a:cubicBezTo>
                        <a:cubicBezTo>
                          <a:pt x="1588" y="1243"/>
                          <a:pt x="1588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14" name="Google Shape;19814;p20"/>
                  <p:cNvSpPr/>
                  <p:nvPr/>
                </p:nvSpPr>
                <p:spPr>
                  <a:xfrm rot="-5400000">
                    <a:off x="833163" y="2760363"/>
                    <a:ext cx="40150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3" extrusionOk="0">
                        <a:moveTo>
                          <a:pt x="811" y="0"/>
                        </a:moveTo>
                        <a:cubicBezTo>
                          <a:pt x="0" y="0"/>
                          <a:pt x="0" y="1243"/>
                          <a:pt x="811" y="1243"/>
                        </a:cubicBezTo>
                        <a:cubicBezTo>
                          <a:pt x="1605" y="1243"/>
                          <a:pt x="1605" y="0"/>
                          <a:pt x="811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15" name="Google Shape;19815;p20"/>
                  <p:cNvSpPr/>
                  <p:nvPr/>
                </p:nvSpPr>
                <p:spPr>
                  <a:xfrm rot="-5400000">
                    <a:off x="931975" y="2850975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795" y="1"/>
                        </a:moveTo>
                        <a:cubicBezTo>
                          <a:pt x="1" y="1"/>
                          <a:pt x="1" y="1243"/>
                          <a:pt x="795" y="1243"/>
                        </a:cubicBezTo>
                        <a:cubicBezTo>
                          <a:pt x="1606" y="1243"/>
                          <a:pt x="1606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16" name="Google Shape;19816;p20"/>
                  <p:cNvSpPr/>
                  <p:nvPr/>
                </p:nvSpPr>
                <p:spPr>
                  <a:xfrm rot="-5400000">
                    <a:off x="927875" y="3018600"/>
                    <a:ext cx="40150" cy="3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26" extrusionOk="0">
                        <a:moveTo>
                          <a:pt x="794" y="0"/>
                        </a:moveTo>
                        <a:cubicBezTo>
                          <a:pt x="0" y="0"/>
                          <a:pt x="0" y="1226"/>
                          <a:pt x="794" y="1226"/>
                        </a:cubicBezTo>
                        <a:cubicBezTo>
                          <a:pt x="1605" y="1226"/>
                          <a:pt x="1605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17" name="Google Shape;19817;p20"/>
                  <p:cNvSpPr/>
                  <p:nvPr/>
                </p:nvSpPr>
                <p:spPr>
                  <a:xfrm rot="-5400000">
                    <a:off x="909538" y="2570513"/>
                    <a:ext cx="52225" cy="5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" h="2072" extrusionOk="0">
                        <a:moveTo>
                          <a:pt x="1053" y="0"/>
                        </a:moveTo>
                        <a:cubicBezTo>
                          <a:pt x="467" y="0"/>
                          <a:pt x="1" y="466"/>
                          <a:pt x="1" y="1036"/>
                        </a:cubicBezTo>
                        <a:cubicBezTo>
                          <a:pt x="1" y="1606"/>
                          <a:pt x="467" y="2072"/>
                          <a:pt x="1053" y="2072"/>
                        </a:cubicBezTo>
                        <a:cubicBezTo>
                          <a:pt x="1623" y="2072"/>
                          <a:pt x="2089" y="1606"/>
                          <a:pt x="2089" y="1036"/>
                        </a:cubicBezTo>
                        <a:cubicBezTo>
                          <a:pt x="2089" y="466"/>
                          <a:pt x="1623" y="0"/>
                          <a:pt x="105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18" name="Google Shape;19818;p20"/>
                  <p:cNvSpPr/>
                  <p:nvPr/>
                </p:nvSpPr>
                <p:spPr>
                  <a:xfrm rot="-5400000">
                    <a:off x="795188" y="2524763"/>
                    <a:ext cx="63875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5" h="5714" extrusionOk="0">
                        <a:moveTo>
                          <a:pt x="1277" y="1"/>
                        </a:moveTo>
                        <a:cubicBezTo>
                          <a:pt x="553" y="1"/>
                          <a:pt x="0" y="708"/>
                          <a:pt x="0" y="2296"/>
                        </a:cubicBezTo>
                        <a:cubicBezTo>
                          <a:pt x="0" y="3884"/>
                          <a:pt x="760" y="5386"/>
                          <a:pt x="1277" y="5714"/>
                        </a:cubicBezTo>
                        <a:cubicBezTo>
                          <a:pt x="1778" y="5368"/>
                          <a:pt x="2555" y="3867"/>
                          <a:pt x="2555" y="2296"/>
                        </a:cubicBezTo>
                        <a:cubicBezTo>
                          <a:pt x="2555" y="726"/>
                          <a:pt x="1985" y="1"/>
                          <a:pt x="127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19" name="Google Shape;19819;p20"/>
                  <p:cNvSpPr/>
                  <p:nvPr/>
                </p:nvSpPr>
                <p:spPr>
                  <a:xfrm rot="-5400000">
                    <a:off x="797213" y="2623438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1227" y="0"/>
                        </a:moveTo>
                        <a:cubicBezTo>
                          <a:pt x="938" y="0"/>
                          <a:pt x="692" y="102"/>
                          <a:pt x="501" y="287"/>
                        </a:cubicBezTo>
                        <a:cubicBezTo>
                          <a:pt x="0" y="805"/>
                          <a:pt x="104" y="1703"/>
                          <a:pt x="1226" y="2825"/>
                        </a:cubicBezTo>
                        <a:cubicBezTo>
                          <a:pt x="2225" y="3824"/>
                          <a:pt x="3635" y="4343"/>
                          <a:pt x="4342" y="4343"/>
                        </a:cubicBezTo>
                        <a:cubicBezTo>
                          <a:pt x="4416" y="4343"/>
                          <a:pt x="4482" y="4338"/>
                          <a:pt x="4540" y="4326"/>
                        </a:cubicBezTo>
                        <a:cubicBezTo>
                          <a:pt x="4660" y="3722"/>
                          <a:pt x="4143" y="2117"/>
                          <a:pt x="3038" y="995"/>
                        </a:cubicBezTo>
                        <a:cubicBezTo>
                          <a:pt x="2341" y="299"/>
                          <a:pt x="1720" y="0"/>
                          <a:pt x="122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20" name="Google Shape;19820;p20"/>
                  <p:cNvSpPr/>
                  <p:nvPr/>
                </p:nvSpPr>
                <p:spPr>
                  <a:xfrm rot="-5400000">
                    <a:off x="864225" y="2672750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2296" y="1"/>
                        </a:moveTo>
                        <a:cubicBezTo>
                          <a:pt x="708" y="1"/>
                          <a:pt x="0" y="553"/>
                          <a:pt x="0" y="1278"/>
                        </a:cubicBezTo>
                        <a:cubicBezTo>
                          <a:pt x="0" y="2003"/>
                          <a:pt x="708" y="2555"/>
                          <a:pt x="2296" y="2555"/>
                        </a:cubicBezTo>
                        <a:cubicBezTo>
                          <a:pt x="3866" y="2555"/>
                          <a:pt x="5368" y="1796"/>
                          <a:pt x="5713" y="1278"/>
                        </a:cubicBezTo>
                        <a:cubicBezTo>
                          <a:pt x="5368" y="760"/>
                          <a:pt x="3866" y="1"/>
                          <a:pt x="229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21" name="Google Shape;19821;p20"/>
                  <p:cNvSpPr/>
                  <p:nvPr/>
                </p:nvSpPr>
                <p:spPr>
                  <a:xfrm rot="-5400000">
                    <a:off x="864225" y="2456150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3435" y="1"/>
                        </a:moveTo>
                        <a:cubicBezTo>
                          <a:pt x="1847" y="1"/>
                          <a:pt x="363" y="760"/>
                          <a:pt x="1" y="1278"/>
                        </a:cubicBezTo>
                        <a:cubicBezTo>
                          <a:pt x="363" y="1796"/>
                          <a:pt x="1847" y="2555"/>
                          <a:pt x="3435" y="2555"/>
                        </a:cubicBezTo>
                        <a:cubicBezTo>
                          <a:pt x="5006" y="2555"/>
                          <a:pt x="5713" y="2003"/>
                          <a:pt x="5713" y="1278"/>
                        </a:cubicBezTo>
                        <a:cubicBezTo>
                          <a:pt x="5713" y="553"/>
                          <a:pt x="5006" y="1"/>
                          <a:pt x="343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22" name="Google Shape;19822;p20"/>
                  <p:cNvSpPr/>
                  <p:nvPr/>
                </p:nvSpPr>
                <p:spPr>
                  <a:xfrm rot="-5400000">
                    <a:off x="797213" y="2460338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3438" y="1"/>
                        </a:moveTo>
                        <a:cubicBezTo>
                          <a:pt x="2952" y="1"/>
                          <a:pt x="2332" y="303"/>
                          <a:pt x="1623" y="1012"/>
                        </a:cubicBezTo>
                        <a:cubicBezTo>
                          <a:pt x="518" y="2117"/>
                          <a:pt x="0" y="3722"/>
                          <a:pt x="121" y="4326"/>
                        </a:cubicBezTo>
                        <a:cubicBezTo>
                          <a:pt x="179" y="4338"/>
                          <a:pt x="245" y="4343"/>
                          <a:pt x="319" y="4343"/>
                        </a:cubicBezTo>
                        <a:cubicBezTo>
                          <a:pt x="1026" y="4343"/>
                          <a:pt x="2435" y="3824"/>
                          <a:pt x="3435" y="2825"/>
                        </a:cubicBezTo>
                        <a:cubicBezTo>
                          <a:pt x="4557" y="1720"/>
                          <a:pt x="4661" y="805"/>
                          <a:pt x="4143" y="287"/>
                        </a:cubicBezTo>
                        <a:cubicBezTo>
                          <a:pt x="3959" y="103"/>
                          <a:pt x="3721" y="1"/>
                          <a:pt x="343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23" name="Google Shape;19823;p20"/>
                  <p:cNvSpPr/>
                  <p:nvPr/>
                </p:nvSpPr>
                <p:spPr>
                  <a:xfrm rot="-5400000">
                    <a:off x="741900" y="2660900"/>
                    <a:ext cx="39725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3" extrusionOk="0">
                        <a:moveTo>
                          <a:pt x="794" y="0"/>
                        </a:moveTo>
                        <a:cubicBezTo>
                          <a:pt x="0" y="0"/>
                          <a:pt x="0" y="1243"/>
                          <a:pt x="794" y="1243"/>
                        </a:cubicBezTo>
                        <a:cubicBezTo>
                          <a:pt x="1588" y="1243"/>
                          <a:pt x="1588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24" name="Google Shape;19824;p20"/>
                  <p:cNvSpPr/>
                  <p:nvPr/>
                </p:nvSpPr>
                <p:spPr>
                  <a:xfrm rot="-5400000">
                    <a:off x="745988" y="2493263"/>
                    <a:ext cx="4017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7" h="1244" extrusionOk="0">
                        <a:moveTo>
                          <a:pt x="795" y="1"/>
                        </a:moveTo>
                        <a:cubicBezTo>
                          <a:pt x="1" y="1"/>
                          <a:pt x="1" y="1243"/>
                          <a:pt x="795" y="1243"/>
                        </a:cubicBezTo>
                        <a:cubicBezTo>
                          <a:pt x="1606" y="1243"/>
                          <a:pt x="1606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25" name="Google Shape;19825;p20"/>
                  <p:cNvSpPr/>
                  <p:nvPr/>
                </p:nvSpPr>
                <p:spPr>
                  <a:xfrm rot="-5400000">
                    <a:off x="748000" y="2224275"/>
                    <a:ext cx="60850" cy="52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4" h="2086" extrusionOk="0">
                        <a:moveTo>
                          <a:pt x="1048" y="0"/>
                        </a:moveTo>
                        <a:cubicBezTo>
                          <a:pt x="513" y="0"/>
                          <a:pt x="0" y="414"/>
                          <a:pt x="0" y="1032"/>
                        </a:cubicBezTo>
                        <a:cubicBezTo>
                          <a:pt x="0" y="1619"/>
                          <a:pt x="466" y="2085"/>
                          <a:pt x="1053" y="2085"/>
                        </a:cubicBezTo>
                        <a:cubicBezTo>
                          <a:pt x="1968" y="2085"/>
                          <a:pt x="2434" y="963"/>
                          <a:pt x="1778" y="307"/>
                        </a:cubicBezTo>
                        <a:cubicBezTo>
                          <a:pt x="1566" y="95"/>
                          <a:pt x="1304" y="0"/>
                          <a:pt x="1048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26" name="Google Shape;19826;p20"/>
                  <p:cNvSpPr/>
                  <p:nvPr/>
                </p:nvSpPr>
                <p:spPr>
                  <a:xfrm rot="-5400000">
                    <a:off x="854725" y="2183025"/>
                    <a:ext cx="63900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6" h="5714" extrusionOk="0">
                        <a:moveTo>
                          <a:pt x="1278" y="1"/>
                        </a:moveTo>
                        <a:cubicBezTo>
                          <a:pt x="760" y="363"/>
                          <a:pt x="1" y="1847"/>
                          <a:pt x="1" y="3418"/>
                        </a:cubicBezTo>
                        <a:cubicBezTo>
                          <a:pt x="1" y="5006"/>
                          <a:pt x="553" y="5714"/>
                          <a:pt x="1278" y="5714"/>
                        </a:cubicBezTo>
                        <a:cubicBezTo>
                          <a:pt x="1986" y="5714"/>
                          <a:pt x="2555" y="5006"/>
                          <a:pt x="2555" y="3418"/>
                        </a:cubicBezTo>
                        <a:cubicBezTo>
                          <a:pt x="2555" y="1847"/>
                          <a:pt x="1779" y="363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27" name="Google Shape;19827;p20"/>
                  <p:cNvSpPr/>
                  <p:nvPr/>
                </p:nvSpPr>
                <p:spPr>
                  <a:xfrm rot="-5400000">
                    <a:off x="800125" y="2118525"/>
                    <a:ext cx="116525" cy="108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9" extrusionOk="0">
                        <a:moveTo>
                          <a:pt x="305" y="1"/>
                        </a:moveTo>
                        <a:cubicBezTo>
                          <a:pt x="230" y="1"/>
                          <a:pt x="163" y="7"/>
                          <a:pt x="104" y="18"/>
                        </a:cubicBezTo>
                        <a:cubicBezTo>
                          <a:pt x="0" y="639"/>
                          <a:pt x="518" y="2227"/>
                          <a:pt x="1622" y="3349"/>
                        </a:cubicBezTo>
                        <a:cubicBezTo>
                          <a:pt x="2315" y="4052"/>
                          <a:pt x="2933" y="4349"/>
                          <a:pt x="3420" y="4349"/>
                        </a:cubicBezTo>
                        <a:cubicBezTo>
                          <a:pt x="3711" y="4349"/>
                          <a:pt x="3956" y="4244"/>
                          <a:pt x="4142" y="4057"/>
                        </a:cubicBezTo>
                        <a:cubicBezTo>
                          <a:pt x="4660" y="3556"/>
                          <a:pt x="4557" y="2642"/>
                          <a:pt x="3435" y="1537"/>
                        </a:cubicBezTo>
                        <a:cubicBezTo>
                          <a:pt x="2419" y="521"/>
                          <a:pt x="1022" y="1"/>
                          <a:pt x="30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28" name="Google Shape;19828;p20"/>
                  <p:cNvSpPr/>
                  <p:nvPr/>
                </p:nvSpPr>
                <p:spPr>
                  <a:xfrm rot="-5400000">
                    <a:off x="706963" y="2114213"/>
                    <a:ext cx="142825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3" h="2572" extrusionOk="0">
                        <a:moveTo>
                          <a:pt x="3435" y="0"/>
                        </a:moveTo>
                        <a:cubicBezTo>
                          <a:pt x="1847" y="0"/>
                          <a:pt x="363" y="777"/>
                          <a:pt x="0" y="1277"/>
                        </a:cubicBezTo>
                        <a:cubicBezTo>
                          <a:pt x="363" y="1795"/>
                          <a:pt x="1847" y="2572"/>
                          <a:pt x="3435" y="2572"/>
                        </a:cubicBezTo>
                        <a:cubicBezTo>
                          <a:pt x="5005" y="2572"/>
                          <a:pt x="5713" y="2002"/>
                          <a:pt x="5713" y="1277"/>
                        </a:cubicBezTo>
                        <a:cubicBezTo>
                          <a:pt x="5713" y="570"/>
                          <a:pt x="5005" y="0"/>
                          <a:pt x="343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29" name="Google Shape;19829;p20"/>
                  <p:cNvSpPr/>
                  <p:nvPr/>
                </p:nvSpPr>
                <p:spPr>
                  <a:xfrm rot="-5400000">
                    <a:off x="706950" y="2330825"/>
                    <a:ext cx="142850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72" extrusionOk="0">
                        <a:moveTo>
                          <a:pt x="2296" y="0"/>
                        </a:moveTo>
                        <a:cubicBezTo>
                          <a:pt x="708" y="0"/>
                          <a:pt x="1" y="570"/>
                          <a:pt x="1" y="1277"/>
                        </a:cubicBezTo>
                        <a:cubicBezTo>
                          <a:pt x="1" y="2002"/>
                          <a:pt x="708" y="2572"/>
                          <a:pt x="2296" y="2572"/>
                        </a:cubicBezTo>
                        <a:cubicBezTo>
                          <a:pt x="3867" y="2572"/>
                          <a:pt x="5369" y="1795"/>
                          <a:pt x="5714" y="1277"/>
                        </a:cubicBezTo>
                        <a:cubicBezTo>
                          <a:pt x="5369" y="777"/>
                          <a:pt x="3867" y="0"/>
                          <a:pt x="229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30" name="Google Shape;19830;p20"/>
                  <p:cNvSpPr/>
                  <p:nvPr/>
                </p:nvSpPr>
                <p:spPr>
                  <a:xfrm rot="-5400000">
                    <a:off x="800075" y="2281700"/>
                    <a:ext cx="116525" cy="10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5" extrusionOk="0">
                        <a:moveTo>
                          <a:pt x="4338" y="1"/>
                        </a:moveTo>
                        <a:cubicBezTo>
                          <a:pt x="3621" y="1"/>
                          <a:pt x="2224" y="520"/>
                          <a:pt x="1209" y="1520"/>
                        </a:cubicBezTo>
                        <a:cubicBezTo>
                          <a:pt x="87" y="2642"/>
                          <a:pt x="1" y="3539"/>
                          <a:pt x="501" y="4057"/>
                        </a:cubicBezTo>
                        <a:cubicBezTo>
                          <a:pt x="693" y="4242"/>
                          <a:pt x="936" y="4344"/>
                          <a:pt x="1222" y="4344"/>
                        </a:cubicBezTo>
                        <a:cubicBezTo>
                          <a:pt x="1711" y="4344"/>
                          <a:pt x="2325" y="4046"/>
                          <a:pt x="3021" y="3349"/>
                        </a:cubicBezTo>
                        <a:cubicBezTo>
                          <a:pt x="4143" y="2227"/>
                          <a:pt x="4661" y="622"/>
                          <a:pt x="4540" y="18"/>
                        </a:cubicBezTo>
                        <a:cubicBezTo>
                          <a:pt x="4481" y="7"/>
                          <a:pt x="4413" y="1"/>
                          <a:pt x="433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31" name="Google Shape;19831;p20"/>
                  <p:cNvSpPr/>
                  <p:nvPr/>
                </p:nvSpPr>
                <p:spPr>
                  <a:xfrm rot="-5400000">
                    <a:off x="833600" y="2411275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811" y="0"/>
                        </a:moveTo>
                        <a:cubicBezTo>
                          <a:pt x="0" y="0"/>
                          <a:pt x="0" y="1243"/>
                          <a:pt x="811" y="1243"/>
                        </a:cubicBezTo>
                        <a:cubicBezTo>
                          <a:pt x="1605" y="1243"/>
                          <a:pt x="1605" y="0"/>
                          <a:pt x="811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32" name="Google Shape;19832;p20"/>
                  <p:cNvSpPr/>
                  <p:nvPr/>
                </p:nvSpPr>
                <p:spPr>
                  <a:xfrm rot="-5400000">
                    <a:off x="833163" y="2068263"/>
                    <a:ext cx="40150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3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606" y="1243"/>
                          <a:pt x="1606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33" name="Google Shape;19833;p20"/>
                  <p:cNvSpPr/>
                  <p:nvPr/>
                </p:nvSpPr>
                <p:spPr>
                  <a:xfrm rot="-5400000">
                    <a:off x="931975" y="2158850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794" y="1"/>
                        </a:moveTo>
                        <a:cubicBezTo>
                          <a:pt x="0" y="1"/>
                          <a:pt x="0" y="1243"/>
                          <a:pt x="794" y="1243"/>
                        </a:cubicBezTo>
                        <a:cubicBezTo>
                          <a:pt x="1588" y="1243"/>
                          <a:pt x="1605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34" name="Google Shape;19834;p20"/>
                  <p:cNvSpPr/>
                  <p:nvPr/>
                </p:nvSpPr>
                <p:spPr>
                  <a:xfrm rot="-5400000">
                    <a:off x="928088" y="2326713"/>
                    <a:ext cx="39725" cy="3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26" extrusionOk="0">
                        <a:moveTo>
                          <a:pt x="794" y="0"/>
                        </a:moveTo>
                        <a:cubicBezTo>
                          <a:pt x="0" y="0"/>
                          <a:pt x="0" y="1226"/>
                          <a:pt x="794" y="1226"/>
                        </a:cubicBezTo>
                        <a:cubicBezTo>
                          <a:pt x="1588" y="1226"/>
                          <a:pt x="1588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35" name="Google Shape;19835;p20"/>
                  <p:cNvSpPr/>
                  <p:nvPr/>
                </p:nvSpPr>
                <p:spPr>
                  <a:xfrm rot="-5400000">
                    <a:off x="905375" y="1882550"/>
                    <a:ext cx="60875" cy="52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5" h="2085" extrusionOk="0">
                        <a:moveTo>
                          <a:pt x="1399" y="0"/>
                        </a:moveTo>
                        <a:cubicBezTo>
                          <a:pt x="467" y="0"/>
                          <a:pt x="1" y="1122"/>
                          <a:pt x="657" y="1778"/>
                        </a:cubicBezTo>
                        <a:cubicBezTo>
                          <a:pt x="868" y="1990"/>
                          <a:pt x="1129" y="2085"/>
                          <a:pt x="1384" y="2085"/>
                        </a:cubicBezTo>
                        <a:cubicBezTo>
                          <a:pt x="1920" y="2085"/>
                          <a:pt x="2434" y="1667"/>
                          <a:pt x="2434" y="1036"/>
                        </a:cubicBezTo>
                        <a:cubicBezTo>
                          <a:pt x="2434" y="466"/>
                          <a:pt x="1968" y="0"/>
                          <a:pt x="1399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36" name="Google Shape;19836;p20"/>
                  <p:cNvSpPr/>
                  <p:nvPr/>
                </p:nvSpPr>
                <p:spPr>
                  <a:xfrm rot="-5400000">
                    <a:off x="795188" y="1832663"/>
                    <a:ext cx="63875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5" h="5714" extrusionOk="0">
                        <a:moveTo>
                          <a:pt x="1278" y="1"/>
                        </a:moveTo>
                        <a:cubicBezTo>
                          <a:pt x="553" y="1"/>
                          <a:pt x="1" y="708"/>
                          <a:pt x="1" y="2296"/>
                        </a:cubicBezTo>
                        <a:cubicBezTo>
                          <a:pt x="1" y="3884"/>
                          <a:pt x="760" y="5368"/>
                          <a:pt x="1278" y="5714"/>
                        </a:cubicBezTo>
                        <a:cubicBezTo>
                          <a:pt x="1778" y="5368"/>
                          <a:pt x="2555" y="3867"/>
                          <a:pt x="2555" y="2296"/>
                        </a:cubicBezTo>
                        <a:cubicBezTo>
                          <a:pt x="2555" y="726"/>
                          <a:pt x="1985" y="1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37" name="Google Shape;19837;p20"/>
                  <p:cNvSpPr/>
                  <p:nvPr/>
                </p:nvSpPr>
                <p:spPr>
                  <a:xfrm rot="-5400000">
                    <a:off x="797213" y="1931338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1223" y="0"/>
                        </a:moveTo>
                        <a:cubicBezTo>
                          <a:pt x="936" y="0"/>
                          <a:pt x="693" y="102"/>
                          <a:pt x="501" y="287"/>
                        </a:cubicBezTo>
                        <a:cubicBezTo>
                          <a:pt x="1" y="805"/>
                          <a:pt x="104" y="1703"/>
                          <a:pt x="1209" y="2825"/>
                        </a:cubicBezTo>
                        <a:cubicBezTo>
                          <a:pt x="2224" y="3824"/>
                          <a:pt x="3635" y="4343"/>
                          <a:pt x="4342" y="4343"/>
                        </a:cubicBezTo>
                        <a:cubicBezTo>
                          <a:pt x="4416" y="4343"/>
                          <a:pt x="4483" y="4338"/>
                          <a:pt x="4540" y="4326"/>
                        </a:cubicBezTo>
                        <a:cubicBezTo>
                          <a:pt x="4661" y="3722"/>
                          <a:pt x="4143" y="2117"/>
                          <a:pt x="3038" y="995"/>
                        </a:cubicBezTo>
                        <a:cubicBezTo>
                          <a:pt x="2331" y="299"/>
                          <a:pt x="1713" y="0"/>
                          <a:pt x="122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38" name="Google Shape;19838;p20"/>
                  <p:cNvSpPr/>
                  <p:nvPr/>
                </p:nvSpPr>
                <p:spPr>
                  <a:xfrm rot="-5400000">
                    <a:off x="864225" y="1980650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2296" y="1"/>
                        </a:moveTo>
                        <a:cubicBezTo>
                          <a:pt x="708" y="1"/>
                          <a:pt x="1" y="553"/>
                          <a:pt x="1" y="1278"/>
                        </a:cubicBezTo>
                        <a:cubicBezTo>
                          <a:pt x="1" y="2003"/>
                          <a:pt x="708" y="2555"/>
                          <a:pt x="2296" y="2555"/>
                        </a:cubicBezTo>
                        <a:cubicBezTo>
                          <a:pt x="3867" y="2555"/>
                          <a:pt x="5368" y="1796"/>
                          <a:pt x="5713" y="1278"/>
                        </a:cubicBezTo>
                        <a:cubicBezTo>
                          <a:pt x="5368" y="760"/>
                          <a:pt x="3867" y="1"/>
                          <a:pt x="229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39" name="Google Shape;19839;p20"/>
                  <p:cNvSpPr/>
                  <p:nvPr/>
                </p:nvSpPr>
                <p:spPr>
                  <a:xfrm rot="-5400000">
                    <a:off x="864225" y="1764050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3418" y="1"/>
                        </a:moveTo>
                        <a:cubicBezTo>
                          <a:pt x="1848" y="1"/>
                          <a:pt x="346" y="760"/>
                          <a:pt x="1" y="1278"/>
                        </a:cubicBezTo>
                        <a:cubicBezTo>
                          <a:pt x="346" y="1796"/>
                          <a:pt x="1848" y="2555"/>
                          <a:pt x="3418" y="2555"/>
                        </a:cubicBezTo>
                        <a:cubicBezTo>
                          <a:pt x="5006" y="2555"/>
                          <a:pt x="5714" y="2003"/>
                          <a:pt x="5714" y="1278"/>
                        </a:cubicBezTo>
                        <a:cubicBezTo>
                          <a:pt x="5714" y="553"/>
                          <a:pt x="5006" y="1"/>
                          <a:pt x="341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40" name="Google Shape;19840;p20"/>
                  <p:cNvSpPr/>
                  <p:nvPr/>
                </p:nvSpPr>
                <p:spPr>
                  <a:xfrm rot="-5400000">
                    <a:off x="797213" y="1768238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3438" y="1"/>
                        </a:moveTo>
                        <a:cubicBezTo>
                          <a:pt x="2952" y="1"/>
                          <a:pt x="2332" y="303"/>
                          <a:pt x="1623" y="1012"/>
                        </a:cubicBezTo>
                        <a:cubicBezTo>
                          <a:pt x="501" y="2117"/>
                          <a:pt x="1" y="3722"/>
                          <a:pt x="122" y="4326"/>
                        </a:cubicBezTo>
                        <a:cubicBezTo>
                          <a:pt x="179" y="4338"/>
                          <a:pt x="245" y="4343"/>
                          <a:pt x="320" y="4343"/>
                        </a:cubicBezTo>
                        <a:cubicBezTo>
                          <a:pt x="1026" y="4343"/>
                          <a:pt x="2436" y="3824"/>
                          <a:pt x="3435" y="2825"/>
                        </a:cubicBezTo>
                        <a:cubicBezTo>
                          <a:pt x="4557" y="1720"/>
                          <a:pt x="4661" y="805"/>
                          <a:pt x="4143" y="287"/>
                        </a:cubicBezTo>
                        <a:cubicBezTo>
                          <a:pt x="3959" y="103"/>
                          <a:pt x="3721" y="1"/>
                          <a:pt x="343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41" name="Google Shape;19841;p20"/>
                  <p:cNvSpPr/>
                  <p:nvPr/>
                </p:nvSpPr>
                <p:spPr>
                  <a:xfrm rot="-5400000">
                    <a:off x="741900" y="1968800"/>
                    <a:ext cx="39725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3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588" y="1243"/>
                          <a:pt x="1588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42" name="Google Shape;19842;p20"/>
                  <p:cNvSpPr/>
                  <p:nvPr/>
                </p:nvSpPr>
                <p:spPr>
                  <a:xfrm rot="-5400000">
                    <a:off x="746213" y="1801363"/>
                    <a:ext cx="397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4" extrusionOk="0">
                        <a:moveTo>
                          <a:pt x="794" y="1"/>
                        </a:moveTo>
                        <a:cubicBezTo>
                          <a:pt x="0" y="1"/>
                          <a:pt x="0" y="1243"/>
                          <a:pt x="794" y="1243"/>
                        </a:cubicBezTo>
                        <a:cubicBezTo>
                          <a:pt x="1588" y="1243"/>
                          <a:pt x="1588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43" name="Google Shape;19843;p20"/>
                  <p:cNvSpPr/>
                  <p:nvPr/>
                </p:nvSpPr>
                <p:spPr>
                  <a:xfrm rot="-5400000">
                    <a:off x="752263" y="1536438"/>
                    <a:ext cx="52225" cy="52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" h="2090" extrusionOk="0">
                        <a:moveTo>
                          <a:pt x="1053" y="1"/>
                        </a:moveTo>
                        <a:cubicBezTo>
                          <a:pt x="467" y="1"/>
                          <a:pt x="1" y="467"/>
                          <a:pt x="1" y="1036"/>
                        </a:cubicBezTo>
                        <a:cubicBezTo>
                          <a:pt x="1" y="1623"/>
                          <a:pt x="467" y="2089"/>
                          <a:pt x="1053" y="2089"/>
                        </a:cubicBezTo>
                        <a:cubicBezTo>
                          <a:pt x="1623" y="2089"/>
                          <a:pt x="2089" y="1623"/>
                          <a:pt x="2089" y="1036"/>
                        </a:cubicBezTo>
                        <a:cubicBezTo>
                          <a:pt x="2089" y="467"/>
                          <a:pt x="1623" y="1"/>
                          <a:pt x="10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44" name="Google Shape;19844;p20"/>
                  <p:cNvSpPr/>
                  <p:nvPr/>
                </p:nvSpPr>
                <p:spPr>
                  <a:xfrm rot="-5400000">
                    <a:off x="854725" y="1491350"/>
                    <a:ext cx="63900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6" h="5714" extrusionOk="0">
                        <a:moveTo>
                          <a:pt x="1278" y="1"/>
                        </a:moveTo>
                        <a:cubicBezTo>
                          <a:pt x="760" y="363"/>
                          <a:pt x="1" y="1847"/>
                          <a:pt x="1" y="3418"/>
                        </a:cubicBezTo>
                        <a:cubicBezTo>
                          <a:pt x="1" y="5006"/>
                          <a:pt x="570" y="5714"/>
                          <a:pt x="1278" y="5714"/>
                        </a:cubicBezTo>
                        <a:cubicBezTo>
                          <a:pt x="2003" y="5714"/>
                          <a:pt x="2555" y="5006"/>
                          <a:pt x="2555" y="3418"/>
                        </a:cubicBezTo>
                        <a:cubicBezTo>
                          <a:pt x="2555" y="1847"/>
                          <a:pt x="1796" y="363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45" name="Google Shape;19845;p20"/>
                  <p:cNvSpPr/>
                  <p:nvPr/>
                </p:nvSpPr>
                <p:spPr>
                  <a:xfrm rot="-5400000">
                    <a:off x="800125" y="1426425"/>
                    <a:ext cx="116525" cy="108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9" extrusionOk="0">
                        <a:moveTo>
                          <a:pt x="306" y="1"/>
                        </a:moveTo>
                        <a:cubicBezTo>
                          <a:pt x="231" y="1"/>
                          <a:pt x="163" y="7"/>
                          <a:pt x="104" y="18"/>
                        </a:cubicBezTo>
                        <a:cubicBezTo>
                          <a:pt x="0" y="639"/>
                          <a:pt x="501" y="2227"/>
                          <a:pt x="1623" y="3349"/>
                        </a:cubicBezTo>
                        <a:cubicBezTo>
                          <a:pt x="2315" y="4052"/>
                          <a:pt x="2933" y="4349"/>
                          <a:pt x="3421" y="4349"/>
                        </a:cubicBezTo>
                        <a:cubicBezTo>
                          <a:pt x="3711" y="4349"/>
                          <a:pt x="3956" y="4244"/>
                          <a:pt x="4143" y="4057"/>
                        </a:cubicBezTo>
                        <a:cubicBezTo>
                          <a:pt x="4660" y="3556"/>
                          <a:pt x="4540" y="2642"/>
                          <a:pt x="3435" y="1537"/>
                        </a:cubicBezTo>
                        <a:cubicBezTo>
                          <a:pt x="2420" y="521"/>
                          <a:pt x="1022" y="1"/>
                          <a:pt x="30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46" name="Google Shape;19846;p20"/>
                  <p:cNvSpPr/>
                  <p:nvPr/>
                </p:nvSpPr>
                <p:spPr>
                  <a:xfrm rot="-5400000">
                    <a:off x="706950" y="1422100"/>
                    <a:ext cx="142850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72" extrusionOk="0">
                        <a:moveTo>
                          <a:pt x="3435" y="0"/>
                        </a:moveTo>
                        <a:cubicBezTo>
                          <a:pt x="1847" y="0"/>
                          <a:pt x="363" y="777"/>
                          <a:pt x="0" y="1277"/>
                        </a:cubicBezTo>
                        <a:cubicBezTo>
                          <a:pt x="363" y="1795"/>
                          <a:pt x="1847" y="2572"/>
                          <a:pt x="3435" y="2572"/>
                        </a:cubicBezTo>
                        <a:cubicBezTo>
                          <a:pt x="5006" y="2572"/>
                          <a:pt x="5713" y="2002"/>
                          <a:pt x="5713" y="1277"/>
                        </a:cubicBezTo>
                        <a:cubicBezTo>
                          <a:pt x="5713" y="570"/>
                          <a:pt x="5006" y="0"/>
                          <a:pt x="343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47" name="Google Shape;19847;p20"/>
                  <p:cNvSpPr/>
                  <p:nvPr/>
                </p:nvSpPr>
                <p:spPr>
                  <a:xfrm rot="-5400000">
                    <a:off x="706950" y="1638700"/>
                    <a:ext cx="142850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72" extrusionOk="0">
                        <a:moveTo>
                          <a:pt x="2296" y="0"/>
                        </a:moveTo>
                        <a:cubicBezTo>
                          <a:pt x="708" y="0"/>
                          <a:pt x="0" y="570"/>
                          <a:pt x="0" y="1277"/>
                        </a:cubicBezTo>
                        <a:cubicBezTo>
                          <a:pt x="0" y="2002"/>
                          <a:pt x="708" y="2572"/>
                          <a:pt x="2296" y="2572"/>
                        </a:cubicBezTo>
                        <a:cubicBezTo>
                          <a:pt x="3866" y="2572"/>
                          <a:pt x="5368" y="1795"/>
                          <a:pt x="5713" y="1277"/>
                        </a:cubicBezTo>
                        <a:cubicBezTo>
                          <a:pt x="5368" y="777"/>
                          <a:pt x="3866" y="0"/>
                          <a:pt x="229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48" name="Google Shape;19848;p20"/>
                  <p:cNvSpPr/>
                  <p:nvPr/>
                </p:nvSpPr>
                <p:spPr>
                  <a:xfrm rot="-5400000">
                    <a:off x="800075" y="1589575"/>
                    <a:ext cx="116525" cy="10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5" extrusionOk="0">
                        <a:moveTo>
                          <a:pt x="4338" y="1"/>
                        </a:moveTo>
                        <a:cubicBezTo>
                          <a:pt x="3621" y="1"/>
                          <a:pt x="2224" y="520"/>
                          <a:pt x="1208" y="1520"/>
                        </a:cubicBezTo>
                        <a:cubicBezTo>
                          <a:pt x="87" y="2642"/>
                          <a:pt x="0" y="3539"/>
                          <a:pt x="501" y="4057"/>
                        </a:cubicBezTo>
                        <a:cubicBezTo>
                          <a:pt x="692" y="4242"/>
                          <a:pt x="935" y="4344"/>
                          <a:pt x="1221" y="4344"/>
                        </a:cubicBezTo>
                        <a:cubicBezTo>
                          <a:pt x="1710" y="4344"/>
                          <a:pt x="2324" y="4046"/>
                          <a:pt x="3021" y="3349"/>
                        </a:cubicBezTo>
                        <a:cubicBezTo>
                          <a:pt x="4143" y="2227"/>
                          <a:pt x="4660" y="622"/>
                          <a:pt x="4540" y="18"/>
                        </a:cubicBezTo>
                        <a:cubicBezTo>
                          <a:pt x="4481" y="7"/>
                          <a:pt x="4413" y="1"/>
                          <a:pt x="433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49" name="Google Shape;19849;p20"/>
                  <p:cNvSpPr/>
                  <p:nvPr/>
                </p:nvSpPr>
                <p:spPr>
                  <a:xfrm rot="-5400000">
                    <a:off x="833600" y="1719175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812" y="0"/>
                        </a:moveTo>
                        <a:cubicBezTo>
                          <a:pt x="1" y="0"/>
                          <a:pt x="1" y="1243"/>
                          <a:pt x="812" y="1243"/>
                        </a:cubicBezTo>
                        <a:cubicBezTo>
                          <a:pt x="1606" y="1243"/>
                          <a:pt x="1606" y="0"/>
                          <a:pt x="81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50" name="Google Shape;19850;p20"/>
                  <p:cNvSpPr/>
                  <p:nvPr/>
                </p:nvSpPr>
                <p:spPr>
                  <a:xfrm rot="-5400000">
                    <a:off x="833150" y="1376150"/>
                    <a:ext cx="40175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7" h="1243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606" y="1243"/>
                          <a:pt x="1606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51" name="Google Shape;19851;p20"/>
                  <p:cNvSpPr/>
                  <p:nvPr/>
                </p:nvSpPr>
                <p:spPr>
                  <a:xfrm rot="-5400000">
                    <a:off x="909538" y="1186288"/>
                    <a:ext cx="52225" cy="5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" h="2072" extrusionOk="0">
                        <a:moveTo>
                          <a:pt x="1053" y="0"/>
                        </a:moveTo>
                        <a:cubicBezTo>
                          <a:pt x="466" y="0"/>
                          <a:pt x="0" y="466"/>
                          <a:pt x="0" y="1036"/>
                        </a:cubicBezTo>
                        <a:cubicBezTo>
                          <a:pt x="0" y="1606"/>
                          <a:pt x="466" y="2072"/>
                          <a:pt x="1053" y="2072"/>
                        </a:cubicBezTo>
                        <a:cubicBezTo>
                          <a:pt x="1623" y="2072"/>
                          <a:pt x="2089" y="1606"/>
                          <a:pt x="2089" y="1036"/>
                        </a:cubicBezTo>
                        <a:cubicBezTo>
                          <a:pt x="2089" y="466"/>
                          <a:pt x="1623" y="0"/>
                          <a:pt x="105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52" name="Google Shape;19852;p20"/>
                  <p:cNvSpPr/>
                  <p:nvPr/>
                </p:nvSpPr>
                <p:spPr>
                  <a:xfrm rot="-5400000">
                    <a:off x="794963" y="1140763"/>
                    <a:ext cx="64325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73" h="5714" extrusionOk="0">
                        <a:moveTo>
                          <a:pt x="1295" y="1"/>
                        </a:moveTo>
                        <a:cubicBezTo>
                          <a:pt x="570" y="1"/>
                          <a:pt x="1" y="708"/>
                          <a:pt x="1" y="2296"/>
                        </a:cubicBezTo>
                        <a:cubicBezTo>
                          <a:pt x="1" y="3884"/>
                          <a:pt x="777" y="5386"/>
                          <a:pt x="1295" y="5714"/>
                        </a:cubicBezTo>
                        <a:cubicBezTo>
                          <a:pt x="1796" y="5368"/>
                          <a:pt x="2572" y="3867"/>
                          <a:pt x="2572" y="2296"/>
                        </a:cubicBezTo>
                        <a:cubicBezTo>
                          <a:pt x="2572" y="726"/>
                          <a:pt x="2003" y="1"/>
                          <a:pt x="129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53" name="Google Shape;19853;p20"/>
                  <p:cNvSpPr/>
                  <p:nvPr/>
                </p:nvSpPr>
                <p:spPr>
                  <a:xfrm rot="-5400000">
                    <a:off x="797438" y="1239438"/>
                    <a:ext cx="11607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43" h="4344" extrusionOk="0">
                        <a:moveTo>
                          <a:pt x="1214" y="0"/>
                        </a:moveTo>
                        <a:cubicBezTo>
                          <a:pt x="927" y="0"/>
                          <a:pt x="685" y="102"/>
                          <a:pt x="501" y="287"/>
                        </a:cubicBezTo>
                        <a:cubicBezTo>
                          <a:pt x="0" y="805"/>
                          <a:pt x="104" y="1703"/>
                          <a:pt x="1208" y="2825"/>
                        </a:cubicBezTo>
                        <a:cubicBezTo>
                          <a:pt x="2224" y="3824"/>
                          <a:pt x="3635" y="4343"/>
                          <a:pt x="4341" y="4343"/>
                        </a:cubicBezTo>
                        <a:cubicBezTo>
                          <a:pt x="4416" y="4343"/>
                          <a:pt x="4482" y="4338"/>
                          <a:pt x="4539" y="4326"/>
                        </a:cubicBezTo>
                        <a:cubicBezTo>
                          <a:pt x="4643" y="3722"/>
                          <a:pt x="4142" y="2117"/>
                          <a:pt x="3020" y="995"/>
                        </a:cubicBezTo>
                        <a:cubicBezTo>
                          <a:pt x="2324" y="299"/>
                          <a:pt x="1703" y="0"/>
                          <a:pt x="121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54" name="Google Shape;19854;p20"/>
                  <p:cNvSpPr/>
                  <p:nvPr/>
                </p:nvSpPr>
                <p:spPr>
                  <a:xfrm rot="-5400000">
                    <a:off x="864225" y="1288550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2296" y="1"/>
                        </a:moveTo>
                        <a:cubicBezTo>
                          <a:pt x="709" y="1"/>
                          <a:pt x="1" y="553"/>
                          <a:pt x="1" y="1278"/>
                        </a:cubicBezTo>
                        <a:cubicBezTo>
                          <a:pt x="1" y="2003"/>
                          <a:pt x="709" y="2555"/>
                          <a:pt x="2296" y="2555"/>
                        </a:cubicBezTo>
                        <a:cubicBezTo>
                          <a:pt x="3867" y="2555"/>
                          <a:pt x="5351" y="1796"/>
                          <a:pt x="5714" y="1278"/>
                        </a:cubicBezTo>
                        <a:cubicBezTo>
                          <a:pt x="5351" y="760"/>
                          <a:pt x="3867" y="1"/>
                          <a:pt x="229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55" name="Google Shape;19855;p20"/>
                  <p:cNvSpPr/>
                  <p:nvPr/>
                </p:nvSpPr>
                <p:spPr>
                  <a:xfrm rot="-5400000">
                    <a:off x="864225" y="1071925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3435" y="1"/>
                        </a:moveTo>
                        <a:cubicBezTo>
                          <a:pt x="1847" y="1"/>
                          <a:pt x="345" y="760"/>
                          <a:pt x="0" y="1278"/>
                        </a:cubicBezTo>
                        <a:cubicBezTo>
                          <a:pt x="345" y="1796"/>
                          <a:pt x="1847" y="2555"/>
                          <a:pt x="3435" y="2555"/>
                        </a:cubicBezTo>
                        <a:cubicBezTo>
                          <a:pt x="5006" y="2555"/>
                          <a:pt x="5713" y="2003"/>
                          <a:pt x="5713" y="1278"/>
                        </a:cubicBezTo>
                        <a:cubicBezTo>
                          <a:pt x="5713" y="553"/>
                          <a:pt x="5006" y="1"/>
                          <a:pt x="343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56" name="Google Shape;19856;p20"/>
                  <p:cNvSpPr/>
                  <p:nvPr/>
                </p:nvSpPr>
                <p:spPr>
                  <a:xfrm rot="-5400000">
                    <a:off x="797213" y="1076113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3433" y="1"/>
                        </a:moveTo>
                        <a:cubicBezTo>
                          <a:pt x="2943" y="1"/>
                          <a:pt x="2321" y="303"/>
                          <a:pt x="1623" y="1012"/>
                        </a:cubicBezTo>
                        <a:cubicBezTo>
                          <a:pt x="518" y="2134"/>
                          <a:pt x="0" y="3722"/>
                          <a:pt x="104" y="4326"/>
                        </a:cubicBezTo>
                        <a:cubicBezTo>
                          <a:pt x="163" y="4338"/>
                          <a:pt x="231" y="4343"/>
                          <a:pt x="306" y="4343"/>
                        </a:cubicBezTo>
                        <a:cubicBezTo>
                          <a:pt x="1025" y="4343"/>
                          <a:pt x="2435" y="3824"/>
                          <a:pt x="3435" y="2825"/>
                        </a:cubicBezTo>
                        <a:cubicBezTo>
                          <a:pt x="4557" y="1720"/>
                          <a:pt x="4660" y="805"/>
                          <a:pt x="4142" y="287"/>
                        </a:cubicBezTo>
                        <a:cubicBezTo>
                          <a:pt x="3958" y="103"/>
                          <a:pt x="3718" y="1"/>
                          <a:pt x="343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57" name="Google Shape;19857;p20"/>
                  <p:cNvSpPr/>
                  <p:nvPr/>
                </p:nvSpPr>
                <p:spPr>
                  <a:xfrm rot="-5400000">
                    <a:off x="741900" y="1276700"/>
                    <a:ext cx="39725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3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589" y="1243"/>
                          <a:pt x="1589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58" name="Google Shape;19858;p20"/>
                  <p:cNvSpPr/>
                  <p:nvPr/>
                </p:nvSpPr>
                <p:spPr>
                  <a:xfrm rot="-5400000">
                    <a:off x="746213" y="1109263"/>
                    <a:ext cx="397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4" extrusionOk="0">
                        <a:moveTo>
                          <a:pt x="795" y="1"/>
                        </a:moveTo>
                        <a:cubicBezTo>
                          <a:pt x="1" y="1"/>
                          <a:pt x="1" y="1243"/>
                          <a:pt x="795" y="1243"/>
                        </a:cubicBezTo>
                        <a:cubicBezTo>
                          <a:pt x="1589" y="1243"/>
                          <a:pt x="1589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59" name="Google Shape;19859;p20"/>
                  <p:cNvSpPr/>
                  <p:nvPr/>
                </p:nvSpPr>
                <p:spPr>
                  <a:xfrm rot="-5400000">
                    <a:off x="758338" y="996813"/>
                    <a:ext cx="4017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7" h="1244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606" y="1243"/>
                          <a:pt x="1606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60" name="Google Shape;19860;p20"/>
                  <p:cNvSpPr/>
                  <p:nvPr/>
                </p:nvSpPr>
                <p:spPr>
                  <a:xfrm rot="-5400000">
                    <a:off x="932188" y="1466963"/>
                    <a:ext cx="397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4" extrusionOk="0">
                        <a:moveTo>
                          <a:pt x="794" y="1"/>
                        </a:moveTo>
                        <a:cubicBezTo>
                          <a:pt x="0" y="1"/>
                          <a:pt x="0" y="1243"/>
                          <a:pt x="794" y="1243"/>
                        </a:cubicBezTo>
                        <a:cubicBezTo>
                          <a:pt x="1588" y="1243"/>
                          <a:pt x="1588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61" name="Google Shape;19861;p20"/>
                  <p:cNvSpPr/>
                  <p:nvPr/>
                </p:nvSpPr>
                <p:spPr>
                  <a:xfrm rot="-5400000">
                    <a:off x="928088" y="1634613"/>
                    <a:ext cx="39725" cy="3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26" extrusionOk="0">
                        <a:moveTo>
                          <a:pt x="795" y="0"/>
                        </a:moveTo>
                        <a:cubicBezTo>
                          <a:pt x="1" y="0"/>
                          <a:pt x="1" y="1226"/>
                          <a:pt x="795" y="1226"/>
                        </a:cubicBezTo>
                        <a:cubicBezTo>
                          <a:pt x="1589" y="1226"/>
                          <a:pt x="1589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19862" name="Google Shape;19862;p20"/>
                <p:cNvSpPr/>
                <p:nvPr/>
              </p:nvSpPr>
              <p:spPr>
                <a:xfrm>
                  <a:off x="7993500" y="4945725"/>
                  <a:ext cx="52225" cy="5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9" h="2072" extrusionOk="0">
                      <a:moveTo>
                        <a:pt x="1053" y="0"/>
                      </a:moveTo>
                      <a:cubicBezTo>
                        <a:pt x="484" y="0"/>
                        <a:pt x="0" y="466"/>
                        <a:pt x="0" y="1036"/>
                      </a:cubicBezTo>
                      <a:cubicBezTo>
                        <a:pt x="0" y="1606"/>
                        <a:pt x="484" y="2072"/>
                        <a:pt x="1053" y="2072"/>
                      </a:cubicBezTo>
                      <a:cubicBezTo>
                        <a:pt x="1623" y="2072"/>
                        <a:pt x="2089" y="1606"/>
                        <a:pt x="2089" y="1036"/>
                      </a:cubicBezTo>
                      <a:cubicBezTo>
                        <a:pt x="2089" y="466"/>
                        <a:pt x="1623" y="0"/>
                        <a:pt x="105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863" name="Google Shape;19863;p20"/>
                <p:cNvSpPr/>
                <p:nvPr/>
              </p:nvSpPr>
              <p:spPr>
                <a:xfrm>
                  <a:off x="7987875" y="4791675"/>
                  <a:ext cx="63900" cy="1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6" h="5714" extrusionOk="0">
                      <a:moveTo>
                        <a:pt x="1278" y="1"/>
                      </a:moveTo>
                      <a:cubicBezTo>
                        <a:pt x="553" y="1"/>
                        <a:pt x="1" y="708"/>
                        <a:pt x="1" y="2296"/>
                      </a:cubicBezTo>
                      <a:cubicBezTo>
                        <a:pt x="1" y="3884"/>
                        <a:pt x="760" y="5386"/>
                        <a:pt x="1278" y="5714"/>
                      </a:cubicBezTo>
                      <a:cubicBezTo>
                        <a:pt x="1796" y="5386"/>
                        <a:pt x="2555" y="3867"/>
                        <a:pt x="2555" y="2296"/>
                      </a:cubicBezTo>
                      <a:cubicBezTo>
                        <a:pt x="2555" y="726"/>
                        <a:pt x="2003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864" name="Google Shape;19864;p20"/>
                <p:cNvSpPr/>
                <p:nvPr/>
              </p:nvSpPr>
              <p:spPr>
                <a:xfrm>
                  <a:off x="7880000" y="4837150"/>
                  <a:ext cx="116550" cy="10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2" h="4344" extrusionOk="0">
                      <a:moveTo>
                        <a:pt x="1227" y="0"/>
                      </a:moveTo>
                      <a:cubicBezTo>
                        <a:pt x="938" y="0"/>
                        <a:pt x="693" y="102"/>
                        <a:pt x="501" y="287"/>
                      </a:cubicBezTo>
                      <a:cubicBezTo>
                        <a:pt x="1" y="805"/>
                        <a:pt x="105" y="1703"/>
                        <a:pt x="1226" y="2825"/>
                      </a:cubicBezTo>
                      <a:cubicBezTo>
                        <a:pt x="2226" y="3824"/>
                        <a:pt x="3636" y="4343"/>
                        <a:pt x="4342" y="4343"/>
                      </a:cubicBezTo>
                      <a:cubicBezTo>
                        <a:pt x="4416" y="4343"/>
                        <a:pt x="4483" y="4338"/>
                        <a:pt x="4540" y="4326"/>
                      </a:cubicBezTo>
                      <a:cubicBezTo>
                        <a:pt x="4661" y="3722"/>
                        <a:pt x="4143" y="2117"/>
                        <a:pt x="3039" y="995"/>
                      </a:cubicBezTo>
                      <a:cubicBezTo>
                        <a:pt x="2342" y="299"/>
                        <a:pt x="1721" y="0"/>
                        <a:pt x="122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865" name="Google Shape;19865;p20"/>
                <p:cNvSpPr/>
                <p:nvPr/>
              </p:nvSpPr>
              <p:spPr>
                <a:xfrm>
                  <a:off x="7839875" y="4939675"/>
                  <a:ext cx="142850" cy="6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4" h="2556" extrusionOk="0">
                      <a:moveTo>
                        <a:pt x="2296" y="1"/>
                      </a:moveTo>
                      <a:cubicBezTo>
                        <a:pt x="726" y="1"/>
                        <a:pt x="1" y="553"/>
                        <a:pt x="1" y="1278"/>
                      </a:cubicBezTo>
                      <a:cubicBezTo>
                        <a:pt x="1" y="2003"/>
                        <a:pt x="726" y="2555"/>
                        <a:pt x="2296" y="2555"/>
                      </a:cubicBezTo>
                      <a:cubicBezTo>
                        <a:pt x="3867" y="2555"/>
                        <a:pt x="5369" y="1796"/>
                        <a:pt x="5714" y="1278"/>
                      </a:cubicBezTo>
                      <a:cubicBezTo>
                        <a:pt x="5369" y="760"/>
                        <a:pt x="3867" y="1"/>
                        <a:pt x="229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866" name="Google Shape;19866;p20"/>
                <p:cNvSpPr/>
                <p:nvPr/>
              </p:nvSpPr>
              <p:spPr>
                <a:xfrm>
                  <a:off x="8056925" y="4939675"/>
                  <a:ext cx="142425" cy="6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7" h="2556" extrusionOk="0">
                      <a:moveTo>
                        <a:pt x="3418" y="1"/>
                      </a:moveTo>
                      <a:cubicBezTo>
                        <a:pt x="1847" y="1"/>
                        <a:pt x="346" y="760"/>
                        <a:pt x="0" y="1278"/>
                      </a:cubicBezTo>
                      <a:cubicBezTo>
                        <a:pt x="346" y="1796"/>
                        <a:pt x="1847" y="2555"/>
                        <a:pt x="3418" y="2555"/>
                      </a:cubicBezTo>
                      <a:cubicBezTo>
                        <a:pt x="4988" y="2555"/>
                        <a:pt x="5696" y="2003"/>
                        <a:pt x="5696" y="1278"/>
                      </a:cubicBezTo>
                      <a:cubicBezTo>
                        <a:pt x="5696" y="553"/>
                        <a:pt x="4988" y="1"/>
                        <a:pt x="34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867" name="Google Shape;19867;p20"/>
                <p:cNvSpPr/>
                <p:nvPr/>
              </p:nvSpPr>
              <p:spPr>
                <a:xfrm>
                  <a:off x="8043125" y="4837150"/>
                  <a:ext cx="116525" cy="10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1" h="4344" extrusionOk="0">
                      <a:moveTo>
                        <a:pt x="3437" y="1"/>
                      </a:moveTo>
                      <a:cubicBezTo>
                        <a:pt x="2951" y="1"/>
                        <a:pt x="2332" y="303"/>
                        <a:pt x="1622" y="1012"/>
                      </a:cubicBezTo>
                      <a:cubicBezTo>
                        <a:pt x="518" y="2117"/>
                        <a:pt x="0" y="3722"/>
                        <a:pt x="121" y="4326"/>
                      </a:cubicBezTo>
                      <a:cubicBezTo>
                        <a:pt x="178" y="4338"/>
                        <a:pt x="245" y="4343"/>
                        <a:pt x="319" y="4343"/>
                      </a:cubicBezTo>
                      <a:cubicBezTo>
                        <a:pt x="1025" y="4343"/>
                        <a:pt x="2437" y="3824"/>
                        <a:pt x="3452" y="2825"/>
                      </a:cubicBezTo>
                      <a:cubicBezTo>
                        <a:pt x="4557" y="1720"/>
                        <a:pt x="4660" y="805"/>
                        <a:pt x="4142" y="287"/>
                      </a:cubicBezTo>
                      <a:cubicBezTo>
                        <a:pt x="3958" y="103"/>
                        <a:pt x="3720" y="1"/>
                        <a:pt x="34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868" name="Google Shape;19868;p20"/>
                <p:cNvSpPr/>
                <p:nvPr/>
              </p:nvSpPr>
              <p:spPr>
                <a:xfrm>
                  <a:off x="7816150" y="4890275"/>
                  <a:ext cx="39725" cy="3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1227" extrusionOk="0">
                      <a:moveTo>
                        <a:pt x="794" y="1"/>
                      </a:moveTo>
                      <a:cubicBezTo>
                        <a:pt x="0" y="1"/>
                        <a:pt x="0" y="1226"/>
                        <a:pt x="794" y="1226"/>
                      </a:cubicBezTo>
                      <a:cubicBezTo>
                        <a:pt x="1588" y="1226"/>
                        <a:pt x="1588" y="1"/>
                        <a:pt x="79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869" name="Google Shape;19869;p20"/>
                <p:cNvSpPr/>
                <p:nvPr/>
              </p:nvSpPr>
              <p:spPr>
                <a:xfrm>
                  <a:off x="8329625" y="4851225"/>
                  <a:ext cx="63875" cy="1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5" h="5714" extrusionOk="0">
                      <a:moveTo>
                        <a:pt x="1278" y="1"/>
                      </a:moveTo>
                      <a:cubicBezTo>
                        <a:pt x="760" y="363"/>
                        <a:pt x="0" y="1847"/>
                        <a:pt x="0" y="3418"/>
                      </a:cubicBezTo>
                      <a:cubicBezTo>
                        <a:pt x="0" y="5006"/>
                        <a:pt x="553" y="5714"/>
                        <a:pt x="1278" y="5714"/>
                      </a:cubicBezTo>
                      <a:cubicBezTo>
                        <a:pt x="2003" y="5714"/>
                        <a:pt x="2555" y="5006"/>
                        <a:pt x="2555" y="3418"/>
                      </a:cubicBezTo>
                      <a:cubicBezTo>
                        <a:pt x="2555" y="1847"/>
                        <a:pt x="1795" y="363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870" name="Google Shape;19870;p20"/>
                <p:cNvSpPr/>
                <p:nvPr/>
              </p:nvSpPr>
              <p:spPr>
                <a:xfrm>
                  <a:off x="8384850" y="4840000"/>
                  <a:ext cx="116525" cy="10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1" h="4349" extrusionOk="0">
                      <a:moveTo>
                        <a:pt x="319" y="1"/>
                      </a:moveTo>
                      <a:cubicBezTo>
                        <a:pt x="245" y="1"/>
                        <a:pt x="179" y="7"/>
                        <a:pt x="121" y="18"/>
                      </a:cubicBezTo>
                      <a:cubicBezTo>
                        <a:pt x="1" y="639"/>
                        <a:pt x="518" y="2227"/>
                        <a:pt x="1623" y="3349"/>
                      </a:cubicBezTo>
                      <a:cubicBezTo>
                        <a:pt x="2315" y="4052"/>
                        <a:pt x="2933" y="4349"/>
                        <a:pt x="3425" y="4349"/>
                      </a:cubicBezTo>
                      <a:cubicBezTo>
                        <a:pt x="3718" y="4349"/>
                        <a:pt x="3967" y="4244"/>
                        <a:pt x="4160" y="4057"/>
                      </a:cubicBezTo>
                      <a:cubicBezTo>
                        <a:pt x="4661" y="3556"/>
                        <a:pt x="4557" y="2642"/>
                        <a:pt x="3435" y="1537"/>
                      </a:cubicBezTo>
                      <a:cubicBezTo>
                        <a:pt x="2435" y="521"/>
                        <a:pt x="1026" y="1"/>
                        <a:pt x="3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871" name="Google Shape;19871;p20"/>
                <p:cNvSpPr/>
                <p:nvPr/>
              </p:nvSpPr>
              <p:spPr>
                <a:xfrm>
                  <a:off x="8221750" y="4840000"/>
                  <a:ext cx="116525" cy="10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1" h="4345" extrusionOk="0">
                      <a:moveTo>
                        <a:pt x="4342" y="1"/>
                      </a:moveTo>
                      <a:cubicBezTo>
                        <a:pt x="3635" y="1"/>
                        <a:pt x="2224" y="520"/>
                        <a:pt x="1209" y="1520"/>
                      </a:cubicBezTo>
                      <a:cubicBezTo>
                        <a:pt x="104" y="2642"/>
                        <a:pt x="1" y="3539"/>
                        <a:pt x="501" y="4057"/>
                      </a:cubicBezTo>
                      <a:cubicBezTo>
                        <a:pt x="692" y="4242"/>
                        <a:pt x="935" y="4344"/>
                        <a:pt x="1222" y="4344"/>
                      </a:cubicBezTo>
                      <a:cubicBezTo>
                        <a:pt x="1710" y="4344"/>
                        <a:pt x="2324" y="4046"/>
                        <a:pt x="3021" y="3349"/>
                      </a:cubicBezTo>
                      <a:cubicBezTo>
                        <a:pt x="4143" y="2227"/>
                        <a:pt x="4661" y="622"/>
                        <a:pt x="4540" y="18"/>
                      </a:cubicBezTo>
                      <a:cubicBezTo>
                        <a:pt x="4482" y="7"/>
                        <a:pt x="4416" y="1"/>
                        <a:pt x="434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872" name="Google Shape;19872;p20"/>
                <p:cNvSpPr/>
                <p:nvPr/>
              </p:nvSpPr>
              <p:spPr>
                <a:xfrm>
                  <a:off x="8169550" y="4874100"/>
                  <a:ext cx="397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1244" extrusionOk="0">
                      <a:moveTo>
                        <a:pt x="794" y="0"/>
                      </a:moveTo>
                      <a:cubicBezTo>
                        <a:pt x="0" y="0"/>
                        <a:pt x="0" y="1243"/>
                        <a:pt x="794" y="1243"/>
                      </a:cubicBezTo>
                      <a:cubicBezTo>
                        <a:pt x="1588" y="1243"/>
                        <a:pt x="1588" y="0"/>
                        <a:pt x="79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873" name="Google Shape;19873;p20"/>
                <p:cNvSpPr/>
                <p:nvPr/>
              </p:nvSpPr>
              <p:spPr>
                <a:xfrm>
                  <a:off x="8512150" y="4873675"/>
                  <a:ext cx="40150" cy="3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1243" extrusionOk="0">
                      <a:moveTo>
                        <a:pt x="811" y="0"/>
                      </a:moveTo>
                      <a:cubicBezTo>
                        <a:pt x="0" y="0"/>
                        <a:pt x="0" y="1243"/>
                        <a:pt x="811" y="1243"/>
                      </a:cubicBezTo>
                      <a:cubicBezTo>
                        <a:pt x="1605" y="1243"/>
                        <a:pt x="1605" y="0"/>
                        <a:pt x="81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874" name="Google Shape;19874;p20"/>
                <p:cNvSpPr/>
                <p:nvPr/>
              </p:nvSpPr>
              <p:spPr>
                <a:xfrm>
                  <a:off x="8421525" y="4972475"/>
                  <a:ext cx="4015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1244" extrusionOk="0">
                      <a:moveTo>
                        <a:pt x="795" y="1"/>
                      </a:moveTo>
                      <a:cubicBezTo>
                        <a:pt x="1" y="1"/>
                        <a:pt x="1" y="1243"/>
                        <a:pt x="795" y="1243"/>
                      </a:cubicBezTo>
                      <a:cubicBezTo>
                        <a:pt x="1606" y="1243"/>
                        <a:pt x="1606" y="1"/>
                        <a:pt x="7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875" name="Google Shape;19875;p20"/>
                <p:cNvSpPr/>
                <p:nvPr/>
              </p:nvSpPr>
              <p:spPr>
                <a:xfrm>
                  <a:off x="8254125" y="4968600"/>
                  <a:ext cx="40150" cy="3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1226" extrusionOk="0">
                      <a:moveTo>
                        <a:pt x="794" y="0"/>
                      </a:moveTo>
                      <a:cubicBezTo>
                        <a:pt x="0" y="0"/>
                        <a:pt x="0" y="1226"/>
                        <a:pt x="794" y="1226"/>
                      </a:cubicBezTo>
                      <a:cubicBezTo>
                        <a:pt x="1605" y="1226"/>
                        <a:pt x="1605" y="0"/>
                        <a:pt x="79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876" name="Google Shape;19876;p20"/>
                <p:cNvSpPr/>
                <p:nvPr/>
              </p:nvSpPr>
              <p:spPr>
                <a:xfrm>
                  <a:off x="8685600" y="4945725"/>
                  <a:ext cx="52225" cy="5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9" h="2072" extrusionOk="0">
                      <a:moveTo>
                        <a:pt x="1053" y="0"/>
                      </a:moveTo>
                      <a:cubicBezTo>
                        <a:pt x="467" y="0"/>
                        <a:pt x="1" y="466"/>
                        <a:pt x="1" y="1036"/>
                      </a:cubicBezTo>
                      <a:cubicBezTo>
                        <a:pt x="1" y="1606"/>
                        <a:pt x="467" y="2072"/>
                        <a:pt x="1053" y="2072"/>
                      </a:cubicBezTo>
                      <a:cubicBezTo>
                        <a:pt x="1623" y="2072"/>
                        <a:pt x="2089" y="1606"/>
                        <a:pt x="2089" y="1036"/>
                      </a:cubicBezTo>
                      <a:cubicBezTo>
                        <a:pt x="2089" y="466"/>
                        <a:pt x="1623" y="0"/>
                        <a:pt x="105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877" name="Google Shape;19877;p20"/>
                <p:cNvSpPr/>
                <p:nvPr/>
              </p:nvSpPr>
              <p:spPr>
                <a:xfrm>
                  <a:off x="8680000" y="4791675"/>
                  <a:ext cx="63875" cy="1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5" h="5714" extrusionOk="0">
                      <a:moveTo>
                        <a:pt x="1277" y="1"/>
                      </a:moveTo>
                      <a:cubicBezTo>
                        <a:pt x="553" y="1"/>
                        <a:pt x="0" y="708"/>
                        <a:pt x="0" y="2296"/>
                      </a:cubicBezTo>
                      <a:cubicBezTo>
                        <a:pt x="0" y="3884"/>
                        <a:pt x="760" y="5386"/>
                        <a:pt x="1277" y="5714"/>
                      </a:cubicBezTo>
                      <a:cubicBezTo>
                        <a:pt x="1778" y="5368"/>
                        <a:pt x="2555" y="3867"/>
                        <a:pt x="2555" y="2296"/>
                      </a:cubicBezTo>
                      <a:cubicBezTo>
                        <a:pt x="2555" y="726"/>
                        <a:pt x="1985" y="1"/>
                        <a:pt x="127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878" name="Google Shape;19878;p20"/>
                <p:cNvSpPr/>
                <p:nvPr/>
              </p:nvSpPr>
              <p:spPr>
                <a:xfrm>
                  <a:off x="8572125" y="4837150"/>
                  <a:ext cx="116525" cy="10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1" h="4344" extrusionOk="0">
                      <a:moveTo>
                        <a:pt x="1227" y="0"/>
                      </a:moveTo>
                      <a:cubicBezTo>
                        <a:pt x="938" y="0"/>
                        <a:pt x="692" y="102"/>
                        <a:pt x="501" y="287"/>
                      </a:cubicBezTo>
                      <a:cubicBezTo>
                        <a:pt x="0" y="805"/>
                        <a:pt x="104" y="1703"/>
                        <a:pt x="1226" y="2825"/>
                      </a:cubicBezTo>
                      <a:cubicBezTo>
                        <a:pt x="2225" y="3824"/>
                        <a:pt x="3635" y="4343"/>
                        <a:pt x="4342" y="4343"/>
                      </a:cubicBezTo>
                      <a:cubicBezTo>
                        <a:pt x="4416" y="4343"/>
                        <a:pt x="4482" y="4338"/>
                        <a:pt x="4540" y="4326"/>
                      </a:cubicBezTo>
                      <a:cubicBezTo>
                        <a:pt x="4660" y="3722"/>
                        <a:pt x="4143" y="2117"/>
                        <a:pt x="3038" y="995"/>
                      </a:cubicBezTo>
                      <a:cubicBezTo>
                        <a:pt x="2341" y="299"/>
                        <a:pt x="1720" y="0"/>
                        <a:pt x="122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879" name="Google Shape;19879;p20"/>
                <p:cNvSpPr/>
                <p:nvPr/>
              </p:nvSpPr>
              <p:spPr>
                <a:xfrm>
                  <a:off x="8532000" y="4939675"/>
                  <a:ext cx="142850" cy="6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4" h="2556" extrusionOk="0">
                      <a:moveTo>
                        <a:pt x="2296" y="1"/>
                      </a:moveTo>
                      <a:cubicBezTo>
                        <a:pt x="708" y="1"/>
                        <a:pt x="0" y="553"/>
                        <a:pt x="0" y="1278"/>
                      </a:cubicBezTo>
                      <a:cubicBezTo>
                        <a:pt x="0" y="2003"/>
                        <a:pt x="708" y="2555"/>
                        <a:pt x="2296" y="2555"/>
                      </a:cubicBezTo>
                      <a:cubicBezTo>
                        <a:pt x="3866" y="2555"/>
                        <a:pt x="5368" y="1796"/>
                        <a:pt x="5713" y="1278"/>
                      </a:cubicBezTo>
                      <a:cubicBezTo>
                        <a:pt x="5368" y="760"/>
                        <a:pt x="3866" y="1"/>
                        <a:pt x="229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880" name="Google Shape;19880;p20"/>
                <p:cNvSpPr/>
                <p:nvPr/>
              </p:nvSpPr>
              <p:spPr>
                <a:xfrm>
                  <a:off x="8748600" y="4939675"/>
                  <a:ext cx="142850" cy="6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4" h="2556" extrusionOk="0">
                      <a:moveTo>
                        <a:pt x="3435" y="1"/>
                      </a:moveTo>
                      <a:cubicBezTo>
                        <a:pt x="1847" y="1"/>
                        <a:pt x="363" y="760"/>
                        <a:pt x="1" y="1278"/>
                      </a:cubicBezTo>
                      <a:cubicBezTo>
                        <a:pt x="363" y="1796"/>
                        <a:pt x="1847" y="2555"/>
                        <a:pt x="3435" y="2555"/>
                      </a:cubicBezTo>
                      <a:cubicBezTo>
                        <a:pt x="5006" y="2555"/>
                        <a:pt x="5713" y="2003"/>
                        <a:pt x="5713" y="1278"/>
                      </a:cubicBezTo>
                      <a:cubicBezTo>
                        <a:pt x="5713" y="553"/>
                        <a:pt x="5006" y="1"/>
                        <a:pt x="343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881" name="Google Shape;19881;p20"/>
                <p:cNvSpPr/>
                <p:nvPr/>
              </p:nvSpPr>
              <p:spPr>
                <a:xfrm>
                  <a:off x="8735225" y="4837150"/>
                  <a:ext cx="116525" cy="10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1" h="4344" extrusionOk="0">
                      <a:moveTo>
                        <a:pt x="3438" y="1"/>
                      </a:moveTo>
                      <a:cubicBezTo>
                        <a:pt x="2952" y="1"/>
                        <a:pt x="2332" y="303"/>
                        <a:pt x="1623" y="1012"/>
                      </a:cubicBezTo>
                      <a:cubicBezTo>
                        <a:pt x="518" y="2117"/>
                        <a:pt x="0" y="3722"/>
                        <a:pt x="121" y="4326"/>
                      </a:cubicBezTo>
                      <a:cubicBezTo>
                        <a:pt x="179" y="4338"/>
                        <a:pt x="245" y="4343"/>
                        <a:pt x="319" y="4343"/>
                      </a:cubicBezTo>
                      <a:cubicBezTo>
                        <a:pt x="1026" y="4343"/>
                        <a:pt x="2435" y="3824"/>
                        <a:pt x="3435" y="2825"/>
                      </a:cubicBezTo>
                      <a:cubicBezTo>
                        <a:pt x="4557" y="1720"/>
                        <a:pt x="4661" y="805"/>
                        <a:pt x="4143" y="287"/>
                      </a:cubicBezTo>
                      <a:cubicBezTo>
                        <a:pt x="3959" y="103"/>
                        <a:pt x="3721" y="1"/>
                        <a:pt x="343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882" name="Google Shape;19882;p20"/>
                <p:cNvSpPr/>
                <p:nvPr/>
              </p:nvSpPr>
              <p:spPr>
                <a:xfrm>
                  <a:off x="8946700" y="4979050"/>
                  <a:ext cx="39725" cy="3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1226" extrusionOk="0">
                      <a:moveTo>
                        <a:pt x="794" y="0"/>
                      </a:moveTo>
                      <a:cubicBezTo>
                        <a:pt x="0" y="0"/>
                        <a:pt x="0" y="1226"/>
                        <a:pt x="794" y="1226"/>
                      </a:cubicBezTo>
                      <a:cubicBezTo>
                        <a:pt x="1588" y="1226"/>
                        <a:pt x="1588" y="0"/>
                        <a:pt x="79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19883" name="Google Shape;19883;p20"/>
                <p:cNvGrpSpPr/>
                <p:nvPr/>
              </p:nvGrpSpPr>
              <p:grpSpPr>
                <a:xfrm>
                  <a:off x="190375" y="114825"/>
                  <a:ext cx="266250" cy="4913850"/>
                  <a:chOff x="250000" y="213525"/>
                  <a:chExt cx="266250" cy="4913850"/>
                </a:xfrm>
              </p:grpSpPr>
              <p:grpSp>
                <p:nvGrpSpPr>
                  <p:cNvPr id="19884" name="Google Shape;19884;p20"/>
                  <p:cNvGrpSpPr/>
                  <p:nvPr/>
                </p:nvGrpSpPr>
                <p:grpSpPr>
                  <a:xfrm rot="10800000">
                    <a:off x="250000" y="2657925"/>
                    <a:ext cx="266250" cy="2469450"/>
                    <a:chOff x="701350" y="1022525"/>
                    <a:chExt cx="266250" cy="2469450"/>
                  </a:xfrm>
                </p:grpSpPr>
                <p:sp>
                  <p:nvSpPr>
                    <p:cNvPr id="19885" name="Google Shape;19885;p20"/>
                    <p:cNvSpPr/>
                    <p:nvPr/>
                  </p:nvSpPr>
                  <p:spPr>
                    <a:xfrm rot="-5400000">
                      <a:off x="-381513" y="2380187"/>
                      <a:ext cx="2182127" cy="164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6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886" name="Google Shape;19886;p20"/>
                    <p:cNvSpPr/>
                    <p:nvPr/>
                  </p:nvSpPr>
                  <p:spPr>
                    <a:xfrm rot="-5400000">
                      <a:off x="909538" y="32626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84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84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887" name="Google Shape;19887;p20"/>
                    <p:cNvSpPr/>
                    <p:nvPr/>
                  </p:nvSpPr>
                  <p:spPr>
                    <a:xfrm rot="-5400000">
                      <a:off x="795175" y="321687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86"/>
                            <a:pt x="1278" y="5714"/>
                          </a:cubicBezTo>
                          <a:cubicBezTo>
                            <a:pt x="1796" y="5386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2003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888" name="Google Shape;19888;p20"/>
                    <p:cNvSpPr/>
                    <p:nvPr/>
                  </p:nvSpPr>
                  <p:spPr>
                    <a:xfrm rot="-5400000">
                      <a:off x="797200" y="3315550"/>
                      <a:ext cx="116550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2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5" y="1703"/>
                            <a:pt x="1226" y="2825"/>
                          </a:cubicBezTo>
                          <a:cubicBezTo>
                            <a:pt x="2226" y="3824"/>
                            <a:pt x="3636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9" y="995"/>
                          </a:cubicBezTo>
                          <a:cubicBezTo>
                            <a:pt x="2342" y="299"/>
                            <a:pt x="1721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889" name="Google Shape;19889;p20"/>
                    <p:cNvSpPr/>
                    <p:nvPr/>
                  </p:nvSpPr>
                  <p:spPr>
                    <a:xfrm rot="-5400000">
                      <a:off x="864225" y="336487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26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26" y="2555"/>
                            <a:pt x="2296" y="2555"/>
                          </a:cubicBezTo>
                          <a:cubicBezTo>
                            <a:pt x="3867" y="2555"/>
                            <a:pt x="5369" y="1796"/>
                            <a:pt x="5714" y="1278"/>
                          </a:cubicBezTo>
                          <a:cubicBezTo>
                            <a:pt x="5369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890" name="Google Shape;19890;p20"/>
                    <p:cNvSpPr/>
                    <p:nvPr/>
                  </p:nvSpPr>
                  <p:spPr>
                    <a:xfrm rot="-5400000">
                      <a:off x="864438" y="3148038"/>
                      <a:ext cx="142425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7" h="2556" extrusionOk="0">
                          <a:moveTo>
                            <a:pt x="3418" y="1"/>
                          </a:moveTo>
                          <a:cubicBezTo>
                            <a:pt x="1847" y="1"/>
                            <a:pt x="346" y="760"/>
                            <a:pt x="0" y="1278"/>
                          </a:cubicBezTo>
                          <a:cubicBezTo>
                            <a:pt x="346" y="1796"/>
                            <a:pt x="1847" y="2555"/>
                            <a:pt x="3418" y="2555"/>
                          </a:cubicBezTo>
                          <a:cubicBezTo>
                            <a:pt x="4988" y="2555"/>
                            <a:pt x="5696" y="2003"/>
                            <a:pt x="5696" y="1278"/>
                          </a:cubicBezTo>
                          <a:cubicBezTo>
                            <a:pt x="5696" y="553"/>
                            <a:pt x="4988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891" name="Google Shape;19891;p20"/>
                    <p:cNvSpPr/>
                    <p:nvPr/>
                  </p:nvSpPr>
                  <p:spPr>
                    <a:xfrm rot="-5400000">
                      <a:off x="797213" y="3152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7" y="1"/>
                          </a:moveTo>
                          <a:cubicBezTo>
                            <a:pt x="2951" y="1"/>
                            <a:pt x="2332" y="303"/>
                            <a:pt x="1622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8" y="4338"/>
                            <a:pt x="245" y="4343"/>
                            <a:pt x="319" y="4343"/>
                          </a:cubicBezTo>
                          <a:cubicBezTo>
                            <a:pt x="1025" y="4343"/>
                            <a:pt x="2437" y="3824"/>
                            <a:pt x="3452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20" y="1"/>
                            <a:pt x="343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892" name="Google Shape;19892;p20"/>
                    <p:cNvSpPr/>
                    <p:nvPr/>
                  </p:nvSpPr>
                  <p:spPr>
                    <a:xfrm rot="-5400000">
                      <a:off x="849775" y="3456775"/>
                      <a:ext cx="39725" cy="306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7" extrusionOk="0">
                          <a:moveTo>
                            <a:pt x="794" y="1"/>
                          </a:moveTo>
                          <a:cubicBezTo>
                            <a:pt x="0" y="1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893" name="Google Shape;19893;p20"/>
                    <p:cNvSpPr/>
                    <p:nvPr/>
                  </p:nvSpPr>
                  <p:spPr>
                    <a:xfrm rot="-5400000">
                      <a:off x="741688" y="335281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894" name="Google Shape;19894;p20"/>
                    <p:cNvSpPr/>
                    <p:nvPr/>
                  </p:nvSpPr>
                  <p:spPr>
                    <a:xfrm rot="-5400000">
                      <a:off x="746000" y="31853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895" name="Google Shape;19895;p20"/>
                    <p:cNvSpPr/>
                    <p:nvPr/>
                  </p:nvSpPr>
                  <p:spPr>
                    <a:xfrm rot="-5400000">
                      <a:off x="752475" y="2920425"/>
                      <a:ext cx="51800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72" h="2090" extrusionOk="0">
                          <a:moveTo>
                            <a:pt x="1036" y="1"/>
                          </a:moveTo>
                          <a:cubicBezTo>
                            <a:pt x="466" y="1"/>
                            <a:pt x="0" y="467"/>
                            <a:pt x="0" y="1036"/>
                          </a:cubicBezTo>
                          <a:cubicBezTo>
                            <a:pt x="0" y="1623"/>
                            <a:pt x="466" y="2089"/>
                            <a:pt x="1036" y="2089"/>
                          </a:cubicBezTo>
                          <a:cubicBezTo>
                            <a:pt x="1605" y="2089"/>
                            <a:pt x="2071" y="1623"/>
                            <a:pt x="2071" y="1036"/>
                          </a:cubicBezTo>
                          <a:cubicBezTo>
                            <a:pt x="2071" y="467"/>
                            <a:pt x="1605" y="1"/>
                            <a:pt x="103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896" name="Google Shape;19896;p20"/>
                    <p:cNvSpPr/>
                    <p:nvPr/>
                  </p:nvSpPr>
                  <p:spPr>
                    <a:xfrm rot="-5400000">
                      <a:off x="854738" y="2875138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0" y="1847"/>
                            <a:pt x="0" y="3418"/>
                          </a:cubicBezTo>
                          <a:cubicBezTo>
                            <a:pt x="0" y="5006"/>
                            <a:pt x="553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5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897" name="Google Shape;19897;p20"/>
                    <p:cNvSpPr/>
                    <p:nvPr/>
                  </p:nvSpPr>
                  <p:spPr>
                    <a:xfrm rot="-5400000">
                      <a:off x="800125" y="2810650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19" y="1"/>
                          </a:moveTo>
                          <a:cubicBezTo>
                            <a:pt x="245" y="1"/>
                            <a:pt x="179" y="7"/>
                            <a:pt x="121" y="18"/>
                          </a:cubicBezTo>
                          <a:cubicBezTo>
                            <a:pt x="1" y="639"/>
                            <a:pt x="518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5" y="4349"/>
                          </a:cubicBezTo>
                          <a:cubicBezTo>
                            <a:pt x="3718" y="4349"/>
                            <a:pt x="3967" y="4244"/>
                            <a:pt x="4160" y="4057"/>
                          </a:cubicBezTo>
                          <a:cubicBezTo>
                            <a:pt x="4661" y="3556"/>
                            <a:pt x="4557" y="2642"/>
                            <a:pt x="3435" y="1537"/>
                          </a:cubicBezTo>
                          <a:cubicBezTo>
                            <a:pt x="2435" y="521"/>
                            <a:pt x="1026" y="1"/>
                            <a:pt x="319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898" name="Google Shape;19898;p20"/>
                    <p:cNvSpPr/>
                    <p:nvPr/>
                  </p:nvSpPr>
                  <p:spPr>
                    <a:xfrm rot="-5400000">
                      <a:off x="706950" y="28063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1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4" y="2002"/>
                            <a:pt x="5714" y="1277"/>
                          </a:cubicBezTo>
                          <a:cubicBezTo>
                            <a:pt x="5714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899" name="Google Shape;19899;p20"/>
                    <p:cNvSpPr/>
                    <p:nvPr/>
                  </p:nvSpPr>
                  <p:spPr>
                    <a:xfrm rot="-5400000">
                      <a:off x="706950" y="30229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25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00" name="Google Shape;19900;p20"/>
                    <p:cNvSpPr/>
                    <p:nvPr/>
                  </p:nvSpPr>
                  <p:spPr>
                    <a:xfrm rot="-5400000">
                      <a:off x="800075" y="29738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42" y="1"/>
                          </a:moveTo>
                          <a:cubicBezTo>
                            <a:pt x="3635" y="1"/>
                            <a:pt x="2224" y="520"/>
                            <a:pt x="1209" y="1520"/>
                          </a:cubicBezTo>
                          <a:cubicBezTo>
                            <a:pt x="104" y="2642"/>
                            <a:pt x="1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2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2" y="7"/>
                            <a:pt x="4416" y="1"/>
                            <a:pt x="4342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01" name="Google Shape;19901;p20"/>
                    <p:cNvSpPr/>
                    <p:nvPr/>
                  </p:nvSpPr>
                  <p:spPr>
                    <a:xfrm rot="-5400000">
                      <a:off x="833813" y="31031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02" name="Google Shape;19902;p20"/>
                    <p:cNvSpPr/>
                    <p:nvPr/>
                  </p:nvSpPr>
                  <p:spPr>
                    <a:xfrm rot="-5400000">
                      <a:off x="833163" y="27603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03" name="Google Shape;19903;p20"/>
                    <p:cNvSpPr/>
                    <p:nvPr/>
                  </p:nvSpPr>
                  <p:spPr>
                    <a:xfrm rot="-5400000">
                      <a:off x="931975" y="28509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04" name="Google Shape;19904;p20"/>
                    <p:cNvSpPr/>
                    <p:nvPr/>
                  </p:nvSpPr>
                  <p:spPr>
                    <a:xfrm rot="-5400000">
                      <a:off x="927875" y="3018600"/>
                      <a:ext cx="40150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605" y="1226"/>
                            <a:pt x="1605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05" name="Google Shape;19905;p20"/>
                    <p:cNvSpPr/>
                    <p:nvPr/>
                  </p:nvSpPr>
                  <p:spPr>
                    <a:xfrm rot="-5400000">
                      <a:off x="909538" y="25705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7" y="0"/>
                            <a:pt x="1" y="466"/>
                            <a:pt x="1" y="1036"/>
                          </a:cubicBezTo>
                          <a:cubicBezTo>
                            <a:pt x="1" y="1606"/>
                            <a:pt x="467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06" name="Google Shape;19906;p20"/>
                    <p:cNvSpPr/>
                    <p:nvPr/>
                  </p:nvSpPr>
                  <p:spPr>
                    <a:xfrm rot="-5400000">
                      <a:off x="795188" y="25247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7" y="1"/>
                          </a:moveTo>
                          <a:cubicBezTo>
                            <a:pt x="553" y="1"/>
                            <a:pt x="0" y="708"/>
                            <a:pt x="0" y="2296"/>
                          </a:cubicBezTo>
                          <a:cubicBezTo>
                            <a:pt x="0" y="3884"/>
                            <a:pt x="760" y="5386"/>
                            <a:pt x="1277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07" name="Google Shape;19907;p20"/>
                    <p:cNvSpPr/>
                    <p:nvPr/>
                  </p:nvSpPr>
                  <p:spPr>
                    <a:xfrm rot="-5400000">
                      <a:off x="797213" y="2623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2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26" y="2825"/>
                          </a:cubicBezTo>
                          <a:cubicBezTo>
                            <a:pt x="2225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2" y="4338"/>
                            <a:pt x="4540" y="4326"/>
                          </a:cubicBezTo>
                          <a:cubicBezTo>
                            <a:pt x="4660" y="3722"/>
                            <a:pt x="4143" y="2117"/>
                            <a:pt x="3038" y="995"/>
                          </a:cubicBezTo>
                          <a:cubicBezTo>
                            <a:pt x="2341" y="299"/>
                            <a:pt x="1720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08" name="Google Shape;19908;p20"/>
                    <p:cNvSpPr/>
                    <p:nvPr/>
                  </p:nvSpPr>
                  <p:spPr>
                    <a:xfrm rot="-5400000">
                      <a:off x="864225" y="26727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0" y="553"/>
                            <a:pt x="0" y="1278"/>
                          </a:cubicBezTo>
                          <a:cubicBezTo>
                            <a:pt x="0" y="2003"/>
                            <a:pt x="708" y="2555"/>
                            <a:pt x="2296" y="2555"/>
                          </a:cubicBezTo>
                          <a:cubicBezTo>
                            <a:pt x="3866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6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09" name="Google Shape;19909;p20"/>
                    <p:cNvSpPr/>
                    <p:nvPr/>
                  </p:nvSpPr>
                  <p:spPr>
                    <a:xfrm rot="-5400000">
                      <a:off x="864225" y="24561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63" y="760"/>
                            <a:pt x="1" y="1278"/>
                          </a:cubicBezTo>
                          <a:cubicBezTo>
                            <a:pt x="363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10" name="Google Shape;19910;p20"/>
                    <p:cNvSpPr/>
                    <p:nvPr/>
                  </p:nvSpPr>
                  <p:spPr>
                    <a:xfrm rot="-5400000">
                      <a:off x="797213" y="2460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9" y="4338"/>
                            <a:pt x="245" y="4343"/>
                            <a:pt x="319" y="4343"/>
                          </a:cubicBezTo>
                          <a:cubicBezTo>
                            <a:pt x="1026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11" name="Google Shape;19911;p20"/>
                    <p:cNvSpPr/>
                    <p:nvPr/>
                  </p:nvSpPr>
                  <p:spPr>
                    <a:xfrm rot="-5400000">
                      <a:off x="741900" y="26609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12" name="Google Shape;19912;p20"/>
                    <p:cNvSpPr/>
                    <p:nvPr/>
                  </p:nvSpPr>
                  <p:spPr>
                    <a:xfrm rot="-5400000">
                      <a:off x="745988" y="24932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13" name="Google Shape;19913;p20"/>
                    <p:cNvSpPr/>
                    <p:nvPr/>
                  </p:nvSpPr>
                  <p:spPr>
                    <a:xfrm rot="-5400000">
                      <a:off x="748000" y="2224275"/>
                      <a:ext cx="60850" cy="52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4" h="2086" extrusionOk="0">
                          <a:moveTo>
                            <a:pt x="1048" y="0"/>
                          </a:moveTo>
                          <a:cubicBezTo>
                            <a:pt x="513" y="0"/>
                            <a:pt x="0" y="414"/>
                            <a:pt x="0" y="1032"/>
                          </a:cubicBezTo>
                          <a:cubicBezTo>
                            <a:pt x="0" y="1619"/>
                            <a:pt x="466" y="2085"/>
                            <a:pt x="1053" y="2085"/>
                          </a:cubicBezTo>
                          <a:cubicBezTo>
                            <a:pt x="1968" y="2085"/>
                            <a:pt x="2434" y="963"/>
                            <a:pt x="1778" y="307"/>
                          </a:cubicBezTo>
                          <a:cubicBezTo>
                            <a:pt x="1566" y="95"/>
                            <a:pt x="1304" y="0"/>
                            <a:pt x="1048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14" name="Google Shape;19914;p20"/>
                    <p:cNvSpPr/>
                    <p:nvPr/>
                  </p:nvSpPr>
                  <p:spPr>
                    <a:xfrm rot="-5400000">
                      <a:off x="854725" y="218302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53" y="5714"/>
                            <a:pt x="1278" y="5714"/>
                          </a:cubicBezTo>
                          <a:cubicBezTo>
                            <a:pt x="1986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79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15" name="Google Shape;19915;p20"/>
                    <p:cNvSpPr/>
                    <p:nvPr/>
                  </p:nvSpPr>
                  <p:spPr>
                    <a:xfrm rot="-5400000">
                      <a:off x="800125" y="21185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5" y="1"/>
                          </a:moveTo>
                          <a:cubicBezTo>
                            <a:pt x="230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18" y="2227"/>
                            <a:pt x="1622" y="3349"/>
                          </a:cubicBezTo>
                          <a:cubicBezTo>
                            <a:pt x="2315" y="4052"/>
                            <a:pt x="2933" y="4349"/>
                            <a:pt x="3420" y="4349"/>
                          </a:cubicBezTo>
                          <a:cubicBezTo>
                            <a:pt x="3711" y="4349"/>
                            <a:pt x="3956" y="4244"/>
                            <a:pt x="4142" y="4057"/>
                          </a:cubicBezTo>
                          <a:cubicBezTo>
                            <a:pt x="4660" y="3556"/>
                            <a:pt x="4557" y="2642"/>
                            <a:pt x="3435" y="1537"/>
                          </a:cubicBezTo>
                          <a:cubicBezTo>
                            <a:pt x="2419" y="521"/>
                            <a:pt x="1022" y="1"/>
                            <a:pt x="30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16" name="Google Shape;19916;p20"/>
                    <p:cNvSpPr/>
                    <p:nvPr/>
                  </p:nvSpPr>
                  <p:spPr>
                    <a:xfrm rot="-5400000">
                      <a:off x="706963" y="2114213"/>
                      <a:ext cx="142825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3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5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5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17" name="Google Shape;19917;p20"/>
                    <p:cNvSpPr/>
                    <p:nvPr/>
                  </p:nvSpPr>
                  <p:spPr>
                    <a:xfrm rot="-5400000">
                      <a:off x="706950" y="23308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1" y="570"/>
                            <a:pt x="1" y="1277"/>
                          </a:cubicBezTo>
                          <a:cubicBezTo>
                            <a:pt x="1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9" y="1795"/>
                            <a:pt x="5714" y="1277"/>
                          </a:cubicBezTo>
                          <a:cubicBezTo>
                            <a:pt x="5369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18" name="Google Shape;19918;p20"/>
                    <p:cNvSpPr/>
                    <p:nvPr/>
                  </p:nvSpPr>
                  <p:spPr>
                    <a:xfrm rot="-5400000">
                      <a:off x="800075" y="22817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9" y="1520"/>
                          </a:cubicBezTo>
                          <a:cubicBezTo>
                            <a:pt x="87" y="2642"/>
                            <a:pt x="1" y="3539"/>
                            <a:pt x="501" y="4057"/>
                          </a:cubicBezTo>
                          <a:cubicBezTo>
                            <a:pt x="693" y="4242"/>
                            <a:pt x="936" y="4344"/>
                            <a:pt x="1222" y="4344"/>
                          </a:cubicBezTo>
                          <a:cubicBezTo>
                            <a:pt x="1711" y="4344"/>
                            <a:pt x="2325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19" name="Google Shape;19919;p20"/>
                    <p:cNvSpPr/>
                    <p:nvPr/>
                  </p:nvSpPr>
                  <p:spPr>
                    <a:xfrm rot="-5400000">
                      <a:off x="833600" y="24112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20" name="Google Shape;19920;p20"/>
                    <p:cNvSpPr/>
                    <p:nvPr/>
                  </p:nvSpPr>
                  <p:spPr>
                    <a:xfrm rot="-5400000">
                      <a:off x="833163" y="20682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21" name="Google Shape;19921;p20"/>
                    <p:cNvSpPr/>
                    <p:nvPr/>
                  </p:nvSpPr>
                  <p:spPr>
                    <a:xfrm rot="-5400000">
                      <a:off x="931975" y="2158850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605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22" name="Google Shape;19922;p20"/>
                    <p:cNvSpPr/>
                    <p:nvPr/>
                  </p:nvSpPr>
                  <p:spPr>
                    <a:xfrm rot="-5400000">
                      <a:off x="928088" y="23267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23" name="Google Shape;19923;p20"/>
                    <p:cNvSpPr/>
                    <p:nvPr/>
                  </p:nvSpPr>
                  <p:spPr>
                    <a:xfrm rot="-5400000">
                      <a:off x="905375" y="1882550"/>
                      <a:ext cx="60875" cy="52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5" h="2085" extrusionOk="0">
                          <a:moveTo>
                            <a:pt x="1399" y="0"/>
                          </a:moveTo>
                          <a:cubicBezTo>
                            <a:pt x="467" y="0"/>
                            <a:pt x="1" y="1122"/>
                            <a:pt x="657" y="1778"/>
                          </a:cubicBezTo>
                          <a:cubicBezTo>
                            <a:pt x="868" y="1990"/>
                            <a:pt x="1129" y="2085"/>
                            <a:pt x="1384" y="2085"/>
                          </a:cubicBezTo>
                          <a:cubicBezTo>
                            <a:pt x="1920" y="2085"/>
                            <a:pt x="2434" y="1667"/>
                            <a:pt x="2434" y="1036"/>
                          </a:cubicBezTo>
                          <a:cubicBezTo>
                            <a:pt x="2434" y="466"/>
                            <a:pt x="1968" y="0"/>
                            <a:pt x="1399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24" name="Google Shape;19924;p20"/>
                    <p:cNvSpPr/>
                    <p:nvPr/>
                  </p:nvSpPr>
                  <p:spPr>
                    <a:xfrm rot="-5400000">
                      <a:off x="795188" y="18326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68"/>
                            <a:pt x="1278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25" name="Google Shape;19925;p20"/>
                    <p:cNvSpPr/>
                    <p:nvPr/>
                  </p:nvSpPr>
                  <p:spPr>
                    <a:xfrm rot="-5400000">
                      <a:off x="797213" y="1931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3" y="0"/>
                          </a:moveTo>
                          <a:cubicBezTo>
                            <a:pt x="936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4" y="1703"/>
                            <a:pt x="1209" y="2825"/>
                          </a:cubicBezTo>
                          <a:cubicBezTo>
                            <a:pt x="2224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8" y="995"/>
                          </a:cubicBezTo>
                          <a:cubicBezTo>
                            <a:pt x="2331" y="299"/>
                            <a:pt x="1713" y="0"/>
                            <a:pt x="122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26" name="Google Shape;19926;p20"/>
                    <p:cNvSpPr/>
                    <p:nvPr/>
                  </p:nvSpPr>
                  <p:spPr>
                    <a:xfrm rot="-5400000">
                      <a:off x="864225" y="19806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8" y="2555"/>
                            <a:pt x="2296" y="2555"/>
                          </a:cubicBezTo>
                          <a:cubicBezTo>
                            <a:pt x="3867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27" name="Google Shape;19927;p20"/>
                    <p:cNvSpPr/>
                    <p:nvPr/>
                  </p:nvSpPr>
                  <p:spPr>
                    <a:xfrm rot="-5400000">
                      <a:off x="864225" y="17640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18" y="1"/>
                          </a:moveTo>
                          <a:cubicBezTo>
                            <a:pt x="1848" y="1"/>
                            <a:pt x="346" y="760"/>
                            <a:pt x="1" y="1278"/>
                          </a:cubicBezTo>
                          <a:cubicBezTo>
                            <a:pt x="346" y="1796"/>
                            <a:pt x="1848" y="2555"/>
                            <a:pt x="3418" y="2555"/>
                          </a:cubicBezTo>
                          <a:cubicBezTo>
                            <a:pt x="5006" y="2555"/>
                            <a:pt x="5714" y="2003"/>
                            <a:pt x="5714" y="1278"/>
                          </a:cubicBezTo>
                          <a:cubicBezTo>
                            <a:pt x="5714" y="553"/>
                            <a:pt x="5006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28" name="Google Shape;19928;p20"/>
                    <p:cNvSpPr/>
                    <p:nvPr/>
                  </p:nvSpPr>
                  <p:spPr>
                    <a:xfrm rot="-5400000">
                      <a:off x="797213" y="17682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01" y="2117"/>
                            <a:pt x="1" y="3722"/>
                            <a:pt x="122" y="4326"/>
                          </a:cubicBezTo>
                          <a:cubicBezTo>
                            <a:pt x="179" y="4338"/>
                            <a:pt x="245" y="4343"/>
                            <a:pt x="320" y="4343"/>
                          </a:cubicBezTo>
                          <a:cubicBezTo>
                            <a:pt x="1026" y="4343"/>
                            <a:pt x="2436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29" name="Google Shape;19929;p20"/>
                    <p:cNvSpPr/>
                    <p:nvPr/>
                  </p:nvSpPr>
                  <p:spPr>
                    <a:xfrm rot="-5400000">
                      <a:off x="741900" y="19688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8" y="1243"/>
                            <a:pt x="1588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30" name="Google Shape;19930;p20"/>
                    <p:cNvSpPr/>
                    <p:nvPr/>
                  </p:nvSpPr>
                  <p:spPr>
                    <a:xfrm rot="-5400000">
                      <a:off x="746213" y="18013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31" name="Google Shape;19931;p20"/>
                    <p:cNvSpPr/>
                    <p:nvPr/>
                  </p:nvSpPr>
                  <p:spPr>
                    <a:xfrm rot="-5400000">
                      <a:off x="752263" y="1536438"/>
                      <a:ext cx="52225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90" extrusionOk="0">
                          <a:moveTo>
                            <a:pt x="1053" y="1"/>
                          </a:moveTo>
                          <a:cubicBezTo>
                            <a:pt x="467" y="1"/>
                            <a:pt x="1" y="467"/>
                            <a:pt x="1" y="1036"/>
                          </a:cubicBezTo>
                          <a:cubicBezTo>
                            <a:pt x="1" y="1623"/>
                            <a:pt x="467" y="2089"/>
                            <a:pt x="1053" y="2089"/>
                          </a:cubicBezTo>
                          <a:cubicBezTo>
                            <a:pt x="1623" y="2089"/>
                            <a:pt x="2089" y="1623"/>
                            <a:pt x="2089" y="1036"/>
                          </a:cubicBezTo>
                          <a:cubicBezTo>
                            <a:pt x="2089" y="467"/>
                            <a:pt x="1623" y="1"/>
                            <a:pt x="10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32" name="Google Shape;19932;p20"/>
                    <p:cNvSpPr/>
                    <p:nvPr/>
                  </p:nvSpPr>
                  <p:spPr>
                    <a:xfrm rot="-5400000">
                      <a:off x="854725" y="1491350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70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6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33" name="Google Shape;19933;p20"/>
                    <p:cNvSpPr/>
                    <p:nvPr/>
                  </p:nvSpPr>
                  <p:spPr>
                    <a:xfrm rot="-5400000">
                      <a:off x="800125" y="14264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6" y="1"/>
                          </a:moveTo>
                          <a:cubicBezTo>
                            <a:pt x="231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01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1" y="4349"/>
                          </a:cubicBezTo>
                          <a:cubicBezTo>
                            <a:pt x="3711" y="4349"/>
                            <a:pt x="3956" y="4244"/>
                            <a:pt x="4143" y="4057"/>
                          </a:cubicBezTo>
                          <a:cubicBezTo>
                            <a:pt x="4660" y="3556"/>
                            <a:pt x="4540" y="2642"/>
                            <a:pt x="3435" y="1537"/>
                          </a:cubicBezTo>
                          <a:cubicBezTo>
                            <a:pt x="2420" y="521"/>
                            <a:pt x="1022" y="1"/>
                            <a:pt x="30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34" name="Google Shape;19934;p20"/>
                    <p:cNvSpPr/>
                    <p:nvPr/>
                  </p:nvSpPr>
                  <p:spPr>
                    <a:xfrm rot="-5400000">
                      <a:off x="706950" y="14221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35" name="Google Shape;19935;p20"/>
                    <p:cNvSpPr/>
                    <p:nvPr/>
                  </p:nvSpPr>
                  <p:spPr>
                    <a:xfrm rot="-5400000">
                      <a:off x="706950" y="16387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6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6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36" name="Google Shape;19936;p20"/>
                    <p:cNvSpPr/>
                    <p:nvPr/>
                  </p:nvSpPr>
                  <p:spPr>
                    <a:xfrm rot="-5400000">
                      <a:off x="800075" y="1589575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8" y="1520"/>
                          </a:cubicBezTo>
                          <a:cubicBezTo>
                            <a:pt x="87" y="2642"/>
                            <a:pt x="0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1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0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37" name="Google Shape;19937;p20"/>
                    <p:cNvSpPr/>
                    <p:nvPr/>
                  </p:nvSpPr>
                  <p:spPr>
                    <a:xfrm rot="-5400000">
                      <a:off x="833600" y="17191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2" y="0"/>
                          </a:moveTo>
                          <a:cubicBezTo>
                            <a:pt x="1" y="0"/>
                            <a:pt x="1" y="1243"/>
                            <a:pt x="812" y="1243"/>
                          </a:cubicBezTo>
                          <a:cubicBezTo>
                            <a:pt x="1606" y="1243"/>
                            <a:pt x="1606" y="0"/>
                            <a:pt x="812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38" name="Google Shape;19938;p20"/>
                    <p:cNvSpPr/>
                    <p:nvPr/>
                  </p:nvSpPr>
                  <p:spPr>
                    <a:xfrm rot="-5400000">
                      <a:off x="833150" y="1376150"/>
                      <a:ext cx="4017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39" name="Google Shape;19939;p20"/>
                    <p:cNvSpPr/>
                    <p:nvPr/>
                  </p:nvSpPr>
                  <p:spPr>
                    <a:xfrm rot="-5400000">
                      <a:off x="909538" y="1186288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6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66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40" name="Google Shape;19940;p20"/>
                    <p:cNvSpPr/>
                    <p:nvPr/>
                  </p:nvSpPr>
                  <p:spPr>
                    <a:xfrm rot="-5400000">
                      <a:off x="794963" y="1140763"/>
                      <a:ext cx="6432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73" h="5714" extrusionOk="0">
                          <a:moveTo>
                            <a:pt x="1295" y="1"/>
                          </a:moveTo>
                          <a:cubicBezTo>
                            <a:pt x="570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77" y="5386"/>
                            <a:pt x="1295" y="5714"/>
                          </a:cubicBezTo>
                          <a:cubicBezTo>
                            <a:pt x="1796" y="5368"/>
                            <a:pt x="2572" y="3867"/>
                            <a:pt x="2572" y="2296"/>
                          </a:cubicBezTo>
                          <a:cubicBezTo>
                            <a:pt x="2572" y="726"/>
                            <a:pt x="2003" y="1"/>
                            <a:pt x="12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41" name="Google Shape;19941;p20"/>
                    <p:cNvSpPr/>
                    <p:nvPr/>
                  </p:nvSpPr>
                  <p:spPr>
                    <a:xfrm rot="-5400000">
                      <a:off x="797438" y="1239438"/>
                      <a:ext cx="11607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43" h="4344" extrusionOk="0">
                          <a:moveTo>
                            <a:pt x="1214" y="0"/>
                          </a:moveTo>
                          <a:cubicBezTo>
                            <a:pt x="927" y="0"/>
                            <a:pt x="685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08" y="2825"/>
                          </a:cubicBezTo>
                          <a:cubicBezTo>
                            <a:pt x="2224" y="3824"/>
                            <a:pt x="3635" y="4343"/>
                            <a:pt x="4341" y="4343"/>
                          </a:cubicBezTo>
                          <a:cubicBezTo>
                            <a:pt x="4416" y="4343"/>
                            <a:pt x="4482" y="4338"/>
                            <a:pt x="4539" y="4326"/>
                          </a:cubicBezTo>
                          <a:cubicBezTo>
                            <a:pt x="4643" y="3722"/>
                            <a:pt x="4142" y="2117"/>
                            <a:pt x="3020" y="995"/>
                          </a:cubicBezTo>
                          <a:cubicBezTo>
                            <a:pt x="2324" y="299"/>
                            <a:pt x="1703" y="0"/>
                            <a:pt x="121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42" name="Google Shape;19942;p20"/>
                    <p:cNvSpPr/>
                    <p:nvPr/>
                  </p:nvSpPr>
                  <p:spPr>
                    <a:xfrm rot="-5400000">
                      <a:off x="864225" y="12885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9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9" y="2555"/>
                            <a:pt x="2296" y="2555"/>
                          </a:cubicBezTo>
                          <a:cubicBezTo>
                            <a:pt x="3867" y="2555"/>
                            <a:pt x="5351" y="1796"/>
                            <a:pt x="5714" y="1278"/>
                          </a:cubicBezTo>
                          <a:cubicBezTo>
                            <a:pt x="5351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43" name="Google Shape;19943;p20"/>
                    <p:cNvSpPr/>
                    <p:nvPr/>
                  </p:nvSpPr>
                  <p:spPr>
                    <a:xfrm rot="-5400000">
                      <a:off x="864225" y="107192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45" y="760"/>
                            <a:pt x="0" y="1278"/>
                          </a:cubicBezTo>
                          <a:cubicBezTo>
                            <a:pt x="345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44" name="Google Shape;19944;p20"/>
                    <p:cNvSpPr/>
                    <p:nvPr/>
                  </p:nvSpPr>
                  <p:spPr>
                    <a:xfrm rot="-5400000">
                      <a:off x="797213" y="1076113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3" y="1"/>
                          </a:moveTo>
                          <a:cubicBezTo>
                            <a:pt x="2943" y="1"/>
                            <a:pt x="2321" y="303"/>
                            <a:pt x="1623" y="1012"/>
                          </a:cubicBezTo>
                          <a:cubicBezTo>
                            <a:pt x="518" y="2134"/>
                            <a:pt x="0" y="3722"/>
                            <a:pt x="104" y="4326"/>
                          </a:cubicBezTo>
                          <a:cubicBezTo>
                            <a:pt x="163" y="4338"/>
                            <a:pt x="231" y="4343"/>
                            <a:pt x="306" y="4343"/>
                          </a:cubicBezTo>
                          <a:cubicBezTo>
                            <a:pt x="1025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18" y="1"/>
                            <a:pt x="343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45" name="Google Shape;19945;p20"/>
                    <p:cNvSpPr/>
                    <p:nvPr/>
                  </p:nvSpPr>
                  <p:spPr>
                    <a:xfrm rot="-5400000">
                      <a:off x="741900" y="12767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46" name="Google Shape;19946;p20"/>
                    <p:cNvSpPr/>
                    <p:nvPr/>
                  </p:nvSpPr>
                  <p:spPr>
                    <a:xfrm rot="-5400000">
                      <a:off x="746213" y="11092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47" name="Google Shape;19947;p20"/>
                    <p:cNvSpPr/>
                    <p:nvPr/>
                  </p:nvSpPr>
                  <p:spPr>
                    <a:xfrm rot="-5400000">
                      <a:off x="833588" y="10270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48" name="Google Shape;19948;p20"/>
                    <p:cNvSpPr/>
                    <p:nvPr/>
                  </p:nvSpPr>
                  <p:spPr>
                    <a:xfrm rot="-5400000">
                      <a:off x="932188" y="14669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49" name="Google Shape;19949;p20"/>
                    <p:cNvSpPr/>
                    <p:nvPr/>
                  </p:nvSpPr>
                  <p:spPr>
                    <a:xfrm rot="-5400000">
                      <a:off x="928088" y="16346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5" y="0"/>
                          </a:moveTo>
                          <a:cubicBezTo>
                            <a:pt x="1" y="0"/>
                            <a:pt x="1" y="1226"/>
                            <a:pt x="795" y="1226"/>
                          </a:cubicBezTo>
                          <a:cubicBezTo>
                            <a:pt x="1589" y="1226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  <p:grpSp>
                <p:nvGrpSpPr>
                  <p:cNvPr id="19950" name="Google Shape;19950;p20"/>
                  <p:cNvGrpSpPr/>
                  <p:nvPr/>
                </p:nvGrpSpPr>
                <p:grpSpPr>
                  <a:xfrm rot="10800000">
                    <a:off x="250000" y="213525"/>
                    <a:ext cx="266250" cy="2486750"/>
                    <a:chOff x="701350" y="992275"/>
                    <a:chExt cx="266250" cy="2486750"/>
                  </a:xfrm>
                </p:grpSpPr>
                <p:sp>
                  <p:nvSpPr>
                    <p:cNvPr id="19951" name="Google Shape;19951;p20"/>
                    <p:cNvSpPr/>
                    <p:nvPr/>
                  </p:nvSpPr>
                  <p:spPr>
                    <a:xfrm rot="-5400000">
                      <a:off x="909538" y="32626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84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84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52" name="Google Shape;19952;p20"/>
                    <p:cNvSpPr/>
                    <p:nvPr/>
                  </p:nvSpPr>
                  <p:spPr>
                    <a:xfrm rot="-5400000">
                      <a:off x="795175" y="321687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86"/>
                            <a:pt x="1278" y="5714"/>
                          </a:cubicBezTo>
                          <a:cubicBezTo>
                            <a:pt x="1796" y="5386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2003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53" name="Google Shape;19953;p20"/>
                    <p:cNvSpPr/>
                    <p:nvPr/>
                  </p:nvSpPr>
                  <p:spPr>
                    <a:xfrm rot="-5400000">
                      <a:off x="797200" y="3315550"/>
                      <a:ext cx="116550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2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5" y="1703"/>
                            <a:pt x="1226" y="2825"/>
                          </a:cubicBezTo>
                          <a:cubicBezTo>
                            <a:pt x="2226" y="3824"/>
                            <a:pt x="3636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9" y="995"/>
                          </a:cubicBezTo>
                          <a:cubicBezTo>
                            <a:pt x="2342" y="299"/>
                            <a:pt x="1721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54" name="Google Shape;19954;p20"/>
                    <p:cNvSpPr/>
                    <p:nvPr/>
                  </p:nvSpPr>
                  <p:spPr>
                    <a:xfrm rot="-5400000">
                      <a:off x="864225" y="336487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26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26" y="2555"/>
                            <a:pt x="2296" y="2555"/>
                          </a:cubicBezTo>
                          <a:cubicBezTo>
                            <a:pt x="3867" y="2555"/>
                            <a:pt x="5369" y="1796"/>
                            <a:pt x="5714" y="1278"/>
                          </a:cubicBezTo>
                          <a:cubicBezTo>
                            <a:pt x="5369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55" name="Google Shape;19955;p20"/>
                    <p:cNvSpPr/>
                    <p:nvPr/>
                  </p:nvSpPr>
                  <p:spPr>
                    <a:xfrm rot="-5400000">
                      <a:off x="864438" y="3148038"/>
                      <a:ext cx="142425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7" h="2556" extrusionOk="0">
                          <a:moveTo>
                            <a:pt x="3418" y="1"/>
                          </a:moveTo>
                          <a:cubicBezTo>
                            <a:pt x="1847" y="1"/>
                            <a:pt x="346" y="760"/>
                            <a:pt x="0" y="1278"/>
                          </a:cubicBezTo>
                          <a:cubicBezTo>
                            <a:pt x="346" y="1796"/>
                            <a:pt x="1847" y="2555"/>
                            <a:pt x="3418" y="2555"/>
                          </a:cubicBezTo>
                          <a:cubicBezTo>
                            <a:pt x="4988" y="2555"/>
                            <a:pt x="5696" y="2003"/>
                            <a:pt x="5696" y="1278"/>
                          </a:cubicBezTo>
                          <a:cubicBezTo>
                            <a:pt x="5696" y="553"/>
                            <a:pt x="4988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56" name="Google Shape;19956;p20"/>
                    <p:cNvSpPr/>
                    <p:nvPr/>
                  </p:nvSpPr>
                  <p:spPr>
                    <a:xfrm rot="-5400000">
                      <a:off x="797213" y="3152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7" y="1"/>
                          </a:moveTo>
                          <a:cubicBezTo>
                            <a:pt x="2951" y="1"/>
                            <a:pt x="2332" y="303"/>
                            <a:pt x="1622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8" y="4338"/>
                            <a:pt x="245" y="4343"/>
                            <a:pt x="319" y="4343"/>
                          </a:cubicBezTo>
                          <a:cubicBezTo>
                            <a:pt x="1025" y="4343"/>
                            <a:pt x="2437" y="3824"/>
                            <a:pt x="3452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20" y="1"/>
                            <a:pt x="343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57" name="Google Shape;19957;p20"/>
                    <p:cNvSpPr/>
                    <p:nvPr/>
                  </p:nvSpPr>
                  <p:spPr>
                    <a:xfrm rot="-5400000">
                      <a:off x="840925" y="3443825"/>
                      <a:ext cx="39725" cy="306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7" extrusionOk="0">
                          <a:moveTo>
                            <a:pt x="794" y="1"/>
                          </a:moveTo>
                          <a:cubicBezTo>
                            <a:pt x="0" y="1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58" name="Google Shape;19958;p20"/>
                    <p:cNvSpPr/>
                    <p:nvPr/>
                  </p:nvSpPr>
                  <p:spPr>
                    <a:xfrm rot="-5400000">
                      <a:off x="746000" y="31853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59" name="Google Shape;19959;p20"/>
                    <p:cNvSpPr/>
                    <p:nvPr/>
                  </p:nvSpPr>
                  <p:spPr>
                    <a:xfrm rot="-5400000">
                      <a:off x="752475" y="2920425"/>
                      <a:ext cx="51800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72" h="2090" extrusionOk="0">
                          <a:moveTo>
                            <a:pt x="1036" y="1"/>
                          </a:moveTo>
                          <a:cubicBezTo>
                            <a:pt x="466" y="1"/>
                            <a:pt x="0" y="467"/>
                            <a:pt x="0" y="1036"/>
                          </a:cubicBezTo>
                          <a:cubicBezTo>
                            <a:pt x="0" y="1623"/>
                            <a:pt x="466" y="2089"/>
                            <a:pt x="1036" y="2089"/>
                          </a:cubicBezTo>
                          <a:cubicBezTo>
                            <a:pt x="1605" y="2089"/>
                            <a:pt x="2071" y="1623"/>
                            <a:pt x="2071" y="1036"/>
                          </a:cubicBezTo>
                          <a:cubicBezTo>
                            <a:pt x="2071" y="467"/>
                            <a:pt x="1605" y="1"/>
                            <a:pt x="103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60" name="Google Shape;19960;p20"/>
                    <p:cNvSpPr/>
                    <p:nvPr/>
                  </p:nvSpPr>
                  <p:spPr>
                    <a:xfrm rot="-5400000">
                      <a:off x="854738" y="2875138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0" y="1847"/>
                            <a:pt x="0" y="3418"/>
                          </a:cubicBezTo>
                          <a:cubicBezTo>
                            <a:pt x="0" y="5006"/>
                            <a:pt x="553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5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61" name="Google Shape;19961;p20"/>
                    <p:cNvSpPr/>
                    <p:nvPr/>
                  </p:nvSpPr>
                  <p:spPr>
                    <a:xfrm rot="-5400000">
                      <a:off x="800125" y="2810650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19" y="1"/>
                          </a:moveTo>
                          <a:cubicBezTo>
                            <a:pt x="245" y="1"/>
                            <a:pt x="179" y="7"/>
                            <a:pt x="121" y="18"/>
                          </a:cubicBezTo>
                          <a:cubicBezTo>
                            <a:pt x="1" y="639"/>
                            <a:pt x="518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5" y="4349"/>
                          </a:cubicBezTo>
                          <a:cubicBezTo>
                            <a:pt x="3718" y="4349"/>
                            <a:pt x="3967" y="4244"/>
                            <a:pt x="4160" y="4057"/>
                          </a:cubicBezTo>
                          <a:cubicBezTo>
                            <a:pt x="4661" y="3556"/>
                            <a:pt x="4557" y="2642"/>
                            <a:pt x="3435" y="1537"/>
                          </a:cubicBezTo>
                          <a:cubicBezTo>
                            <a:pt x="2435" y="521"/>
                            <a:pt x="1026" y="1"/>
                            <a:pt x="319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62" name="Google Shape;19962;p20"/>
                    <p:cNvSpPr/>
                    <p:nvPr/>
                  </p:nvSpPr>
                  <p:spPr>
                    <a:xfrm rot="-5400000">
                      <a:off x="706950" y="28063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1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4" y="2002"/>
                            <a:pt x="5714" y="1277"/>
                          </a:cubicBezTo>
                          <a:cubicBezTo>
                            <a:pt x="5714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63" name="Google Shape;19963;p20"/>
                    <p:cNvSpPr/>
                    <p:nvPr/>
                  </p:nvSpPr>
                  <p:spPr>
                    <a:xfrm rot="-5400000">
                      <a:off x="706950" y="30229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25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64" name="Google Shape;19964;p20"/>
                    <p:cNvSpPr/>
                    <p:nvPr/>
                  </p:nvSpPr>
                  <p:spPr>
                    <a:xfrm rot="-5400000">
                      <a:off x="800075" y="29738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42" y="1"/>
                          </a:moveTo>
                          <a:cubicBezTo>
                            <a:pt x="3635" y="1"/>
                            <a:pt x="2224" y="520"/>
                            <a:pt x="1209" y="1520"/>
                          </a:cubicBezTo>
                          <a:cubicBezTo>
                            <a:pt x="104" y="2642"/>
                            <a:pt x="1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2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2" y="7"/>
                            <a:pt x="4416" y="1"/>
                            <a:pt x="4342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65" name="Google Shape;19965;p20"/>
                    <p:cNvSpPr/>
                    <p:nvPr/>
                  </p:nvSpPr>
                  <p:spPr>
                    <a:xfrm rot="-5400000">
                      <a:off x="833813" y="31031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66" name="Google Shape;19966;p20"/>
                    <p:cNvSpPr/>
                    <p:nvPr/>
                  </p:nvSpPr>
                  <p:spPr>
                    <a:xfrm rot="-5400000">
                      <a:off x="833163" y="27603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67" name="Google Shape;19967;p20"/>
                    <p:cNvSpPr/>
                    <p:nvPr/>
                  </p:nvSpPr>
                  <p:spPr>
                    <a:xfrm rot="-5400000">
                      <a:off x="931975" y="28509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68" name="Google Shape;19968;p20"/>
                    <p:cNvSpPr/>
                    <p:nvPr/>
                  </p:nvSpPr>
                  <p:spPr>
                    <a:xfrm rot="-5400000">
                      <a:off x="927875" y="3018600"/>
                      <a:ext cx="40150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605" y="1226"/>
                            <a:pt x="1605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69" name="Google Shape;19969;p20"/>
                    <p:cNvSpPr/>
                    <p:nvPr/>
                  </p:nvSpPr>
                  <p:spPr>
                    <a:xfrm rot="-5400000">
                      <a:off x="909538" y="25705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7" y="0"/>
                            <a:pt x="1" y="466"/>
                            <a:pt x="1" y="1036"/>
                          </a:cubicBezTo>
                          <a:cubicBezTo>
                            <a:pt x="1" y="1606"/>
                            <a:pt x="467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70" name="Google Shape;19970;p20"/>
                    <p:cNvSpPr/>
                    <p:nvPr/>
                  </p:nvSpPr>
                  <p:spPr>
                    <a:xfrm rot="-5400000">
                      <a:off x="795188" y="25247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7" y="1"/>
                          </a:moveTo>
                          <a:cubicBezTo>
                            <a:pt x="553" y="1"/>
                            <a:pt x="0" y="708"/>
                            <a:pt x="0" y="2296"/>
                          </a:cubicBezTo>
                          <a:cubicBezTo>
                            <a:pt x="0" y="3884"/>
                            <a:pt x="760" y="5386"/>
                            <a:pt x="1277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71" name="Google Shape;19971;p20"/>
                    <p:cNvSpPr/>
                    <p:nvPr/>
                  </p:nvSpPr>
                  <p:spPr>
                    <a:xfrm rot="-5400000">
                      <a:off x="797213" y="2623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2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26" y="2825"/>
                          </a:cubicBezTo>
                          <a:cubicBezTo>
                            <a:pt x="2225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2" y="4338"/>
                            <a:pt x="4540" y="4326"/>
                          </a:cubicBezTo>
                          <a:cubicBezTo>
                            <a:pt x="4660" y="3722"/>
                            <a:pt x="4143" y="2117"/>
                            <a:pt x="3038" y="995"/>
                          </a:cubicBezTo>
                          <a:cubicBezTo>
                            <a:pt x="2341" y="299"/>
                            <a:pt x="1720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72" name="Google Shape;19972;p20"/>
                    <p:cNvSpPr/>
                    <p:nvPr/>
                  </p:nvSpPr>
                  <p:spPr>
                    <a:xfrm rot="-5400000">
                      <a:off x="864225" y="26727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0" y="553"/>
                            <a:pt x="0" y="1278"/>
                          </a:cubicBezTo>
                          <a:cubicBezTo>
                            <a:pt x="0" y="2003"/>
                            <a:pt x="708" y="2555"/>
                            <a:pt x="2296" y="2555"/>
                          </a:cubicBezTo>
                          <a:cubicBezTo>
                            <a:pt x="3866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6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73" name="Google Shape;19973;p20"/>
                    <p:cNvSpPr/>
                    <p:nvPr/>
                  </p:nvSpPr>
                  <p:spPr>
                    <a:xfrm rot="-5400000">
                      <a:off x="864225" y="24561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63" y="760"/>
                            <a:pt x="1" y="1278"/>
                          </a:cubicBezTo>
                          <a:cubicBezTo>
                            <a:pt x="363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74" name="Google Shape;19974;p20"/>
                    <p:cNvSpPr/>
                    <p:nvPr/>
                  </p:nvSpPr>
                  <p:spPr>
                    <a:xfrm rot="-5400000">
                      <a:off x="797213" y="2460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9" y="4338"/>
                            <a:pt x="245" y="4343"/>
                            <a:pt x="319" y="4343"/>
                          </a:cubicBezTo>
                          <a:cubicBezTo>
                            <a:pt x="1026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75" name="Google Shape;19975;p20"/>
                    <p:cNvSpPr/>
                    <p:nvPr/>
                  </p:nvSpPr>
                  <p:spPr>
                    <a:xfrm rot="-5400000">
                      <a:off x="741900" y="26609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76" name="Google Shape;19976;p20"/>
                    <p:cNvSpPr/>
                    <p:nvPr/>
                  </p:nvSpPr>
                  <p:spPr>
                    <a:xfrm rot="-5400000">
                      <a:off x="745988" y="24932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77" name="Google Shape;19977;p20"/>
                    <p:cNvSpPr/>
                    <p:nvPr/>
                  </p:nvSpPr>
                  <p:spPr>
                    <a:xfrm rot="-5400000">
                      <a:off x="748000" y="2224275"/>
                      <a:ext cx="60850" cy="52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4" h="2086" extrusionOk="0">
                          <a:moveTo>
                            <a:pt x="1048" y="0"/>
                          </a:moveTo>
                          <a:cubicBezTo>
                            <a:pt x="513" y="0"/>
                            <a:pt x="0" y="414"/>
                            <a:pt x="0" y="1032"/>
                          </a:cubicBezTo>
                          <a:cubicBezTo>
                            <a:pt x="0" y="1619"/>
                            <a:pt x="466" y="2085"/>
                            <a:pt x="1053" y="2085"/>
                          </a:cubicBezTo>
                          <a:cubicBezTo>
                            <a:pt x="1968" y="2085"/>
                            <a:pt x="2434" y="963"/>
                            <a:pt x="1778" y="307"/>
                          </a:cubicBezTo>
                          <a:cubicBezTo>
                            <a:pt x="1566" y="95"/>
                            <a:pt x="1304" y="0"/>
                            <a:pt x="1048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78" name="Google Shape;19978;p20"/>
                    <p:cNvSpPr/>
                    <p:nvPr/>
                  </p:nvSpPr>
                  <p:spPr>
                    <a:xfrm rot="-5400000">
                      <a:off x="854725" y="218302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53" y="5714"/>
                            <a:pt x="1278" y="5714"/>
                          </a:cubicBezTo>
                          <a:cubicBezTo>
                            <a:pt x="1986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79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79" name="Google Shape;19979;p20"/>
                    <p:cNvSpPr/>
                    <p:nvPr/>
                  </p:nvSpPr>
                  <p:spPr>
                    <a:xfrm rot="-5400000">
                      <a:off x="800125" y="21185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5" y="1"/>
                          </a:moveTo>
                          <a:cubicBezTo>
                            <a:pt x="230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18" y="2227"/>
                            <a:pt x="1622" y="3349"/>
                          </a:cubicBezTo>
                          <a:cubicBezTo>
                            <a:pt x="2315" y="4052"/>
                            <a:pt x="2933" y="4349"/>
                            <a:pt x="3420" y="4349"/>
                          </a:cubicBezTo>
                          <a:cubicBezTo>
                            <a:pt x="3711" y="4349"/>
                            <a:pt x="3956" y="4244"/>
                            <a:pt x="4142" y="4057"/>
                          </a:cubicBezTo>
                          <a:cubicBezTo>
                            <a:pt x="4660" y="3556"/>
                            <a:pt x="4557" y="2642"/>
                            <a:pt x="3435" y="1537"/>
                          </a:cubicBezTo>
                          <a:cubicBezTo>
                            <a:pt x="2419" y="521"/>
                            <a:pt x="1022" y="1"/>
                            <a:pt x="30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80" name="Google Shape;19980;p20"/>
                    <p:cNvSpPr/>
                    <p:nvPr/>
                  </p:nvSpPr>
                  <p:spPr>
                    <a:xfrm rot="-5400000">
                      <a:off x="706963" y="2114213"/>
                      <a:ext cx="142825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3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5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5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81" name="Google Shape;19981;p20"/>
                    <p:cNvSpPr/>
                    <p:nvPr/>
                  </p:nvSpPr>
                  <p:spPr>
                    <a:xfrm rot="-5400000">
                      <a:off x="706950" y="23308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1" y="570"/>
                            <a:pt x="1" y="1277"/>
                          </a:cubicBezTo>
                          <a:cubicBezTo>
                            <a:pt x="1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9" y="1795"/>
                            <a:pt x="5714" y="1277"/>
                          </a:cubicBezTo>
                          <a:cubicBezTo>
                            <a:pt x="5369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82" name="Google Shape;19982;p20"/>
                    <p:cNvSpPr/>
                    <p:nvPr/>
                  </p:nvSpPr>
                  <p:spPr>
                    <a:xfrm rot="-5400000">
                      <a:off x="800075" y="22817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9" y="1520"/>
                          </a:cubicBezTo>
                          <a:cubicBezTo>
                            <a:pt x="87" y="2642"/>
                            <a:pt x="1" y="3539"/>
                            <a:pt x="501" y="4057"/>
                          </a:cubicBezTo>
                          <a:cubicBezTo>
                            <a:pt x="693" y="4242"/>
                            <a:pt x="936" y="4344"/>
                            <a:pt x="1222" y="4344"/>
                          </a:cubicBezTo>
                          <a:cubicBezTo>
                            <a:pt x="1711" y="4344"/>
                            <a:pt x="2325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83" name="Google Shape;19983;p20"/>
                    <p:cNvSpPr/>
                    <p:nvPr/>
                  </p:nvSpPr>
                  <p:spPr>
                    <a:xfrm rot="-5400000">
                      <a:off x="833600" y="24112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84" name="Google Shape;19984;p20"/>
                    <p:cNvSpPr/>
                    <p:nvPr/>
                  </p:nvSpPr>
                  <p:spPr>
                    <a:xfrm rot="-5400000">
                      <a:off x="833163" y="20682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85" name="Google Shape;19985;p20"/>
                    <p:cNvSpPr/>
                    <p:nvPr/>
                  </p:nvSpPr>
                  <p:spPr>
                    <a:xfrm rot="-5400000">
                      <a:off x="931975" y="2158850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605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86" name="Google Shape;19986;p20"/>
                    <p:cNvSpPr/>
                    <p:nvPr/>
                  </p:nvSpPr>
                  <p:spPr>
                    <a:xfrm rot="-5400000">
                      <a:off x="928088" y="23267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87" name="Google Shape;19987;p20"/>
                    <p:cNvSpPr/>
                    <p:nvPr/>
                  </p:nvSpPr>
                  <p:spPr>
                    <a:xfrm rot="-5400000">
                      <a:off x="905375" y="1882550"/>
                      <a:ext cx="60875" cy="52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5" h="2085" extrusionOk="0">
                          <a:moveTo>
                            <a:pt x="1399" y="0"/>
                          </a:moveTo>
                          <a:cubicBezTo>
                            <a:pt x="467" y="0"/>
                            <a:pt x="1" y="1122"/>
                            <a:pt x="657" y="1778"/>
                          </a:cubicBezTo>
                          <a:cubicBezTo>
                            <a:pt x="868" y="1990"/>
                            <a:pt x="1129" y="2085"/>
                            <a:pt x="1384" y="2085"/>
                          </a:cubicBezTo>
                          <a:cubicBezTo>
                            <a:pt x="1920" y="2085"/>
                            <a:pt x="2434" y="1667"/>
                            <a:pt x="2434" y="1036"/>
                          </a:cubicBezTo>
                          <a:cubicBezTo>
                            <a:pt x="2434" y="466"/>
                            <a:pt x="1968" y="0"/>
                            <a:pt x="1399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88" name="Google Shape;19988;p20"/>
                    <p:cNvSpPr/>
                    <p:nvPr/>
                  </p:nvSpPr>
                  <p:spPr>
                    <a:xfrm rot="-5400000">
                      <a:off x="795188" y="18326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68"/>
                            <a:pt x="1278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89" name="Google Shape;19989;p20"/>
                    <p:cNvSpPr/>
                    <p:nvPr/>
                  </p:nvSpPr>
                  <p:spPr>
                    <a:xfrm rot="-5400000">
                      <a:off x="797213" y="1931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3" y="0"/>
                          </a:moveTo>
                          <a:cubicBezTo>
                            <a:pt x="936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4" y="1703"/>
                            <a:pt x="1209" y="2825"/>
                          </a:cubicBezTo>
                          <a:cubicBezTo>
                            <a:pt x="2224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8" y="995"/>
                          </a:cubicBezTo>
                          <a:cubicBezTo>
                            <a:pt x="2331" y="299"/>
                            <a:pt x="1713" y="0"/>
                            <a:pt x="122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90" name="Google Shape;19990;p20"/>
                    <p:cNvSpPr/>
                    <p:nvPr/>
                  </p:nvSpPr>
                  <p:spPr>
                    <a:xfrm rot="-5400000">
                      <a:off x="864225" y="19806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8" y="2555"/>
                            <a:pt x="2296" y="2555"/>
                          </a:cubicBezTo>
                          <a:cubicBezTo>
                            <a:pt x="3867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91" name="Google Shape;19991;p20"/>
                    <p:cNvSpPr/>
                    <p:nvPr/>
                  </p:nvSpPr>
                  <p:spPr>
                    <a:xfrm rot="-5400000">
                      <a:off x="864225" y="17640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18" y="1"/>
                          </a:moveTo>
                          <a:cubicBezTo>
                            <a:pt x="1848" y="1"/>
                            <a:pt x="346" y="760"/>
                            <a:pt x="1" y="1278"/>
                          </a:cubicBezTo>
                          <a:cubicBezTo>
                            <a:pt x="346" y="1796"/>
                            <a:pt x="1848" y="2555"/>
                            <a:pt x="3418" y="2555"/>
                          </a:cubicBezTo>
                          <a:cubicBezTo>
                            <a:pt x="5006" y="2555"/>
                            <a:pt x="5714" y="2003"/>
                            <a:pt x="5714" y="1278"/>
                          </a:cubicBezTo>
                          <a:cubicBezTo>
                            <a:pt x="5714" y="553"/>
                            <a:pt x="5006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92" name="Google Shape;19992;p20"/>
                    <p:cNvSpPr/>
                    <p:nvPr/>
                  </p:nvSpPr>
                  <p:spPr>
                    <a:xfrm rot="-5400000">
                      <a:off x="797213" y="17682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01" y="2117"/>
                            <a:pt x="1" y="3722"/>
                            <a:pt x="122" y="4326"/>
                          </a:cubicBezTo>
                          <a:cubicBezTo>
                            <a:pt x="179" y="4338"/>
                            <a:pt x="245" y="4343"/>
                            <a:pt x="320" y="4343"/>
                          </a:cubicBezTo>
                          <a:cubicBezTo>
                            <a:pt x="1026" y="4343"/>
                            <a:pt x="2436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93" name="Google Shape;19993;p20"/>
                    <p:cNvSpPr/>
                    <p:nvPr/>
                  </p:nvSpPr>
                  <p:spPr>
                    <a:xfrm rot="-5400000">
                      <a:off x="741900" y="19688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8" y="1243"/>
                            <a:pt x="1588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94" name="Google Shape;19994;p20"/>
                    <p:cNvSpPr/>
                    <p:nvPr/>
                  </p:nvSpPr>
                  <p:spPr>
                    <a:xfrm rot="-5400000">
                      <a:off x="746213" y="18013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95" name="Google Shape;19995;p20"/>
                    <p:cNvSpPr/>
                    <p:nvPr/>
                  </p:nvSpPr>
                  <p:spPr>
                    <a:xfrm rot="-5400000">
                      <a:off x="752263" y="1536438"/>
                      <a:ext cx="52225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90" extrusionOk="0">
                          <a:moveTo>
                            <a:pt x="1053" y="1"/>
                          </a:moveTo>
                          <a:cubicBezTo>
                            <a:pt x="467" y="1"/>
                            <a:pt x="1" y="467"/>
                            <a:pt x="1" y="1036"/>
                          </a:cubicBezTo>
                          <a:cubicBezTo>
                            <a:pt x="1" y="1623"/>
                            <a:pt x="467" y="2089"/>
                            <a:pt x="1053" y="2089"/>
                          </a:cubicBezTo>
                          <a:cubicBezTo>
                            <a:pt x="1623" y="2089"/>
                            <a:pt x="2089" y="1623"/>
                            <a:pt x="2089" y="1036"/>
                          </a:cubicBezTo>
                          <a:cubicBezTo>
                            <a:pt x="2089" y="467"/>
                            <a:pt x="1623" y="1"/>
                            <a:pt x="10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96" name="Google Shape;19996;p20"/>
                    <p:cNvSpPr/>
                    <p:nvPr/>
                  </p:nvSpPr>
                  <p:spPr>
                    <a:xfrm rot="-5400000">
                      <a:off x="854725" y="1491350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70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6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97" name="Google Shape;19997;p20"/>
                    <p:cNvSpPr/>
                    <p:nvPr/>
                  </p:nvSpPr>
                  <p:spPr>
                    <a:xfrm rot="-5400000">
                      <a:off x="800125" y="14264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6" y="1"/>
                          </a:moveTo>
                          <a:cubicBezTo>
                            <a:pt x="231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01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1" y="4349"/>
                          </a:cubicBezTo>
                          <a:cubicBezTo>
                            <a:pt x="3711" y="4349"/>
                            <a:pt x="3956" y="4244"/>
                            <a:pt x="4143" y="4057"/>
                          </a:cubicBezTo>
                          <a:cubicBezTo>
                            <a:pt x="4660" y="3556"/>
                            <a:pt x="4540" y="2642"/>
                            <a:pt x="3435" y="1537"/>
                          </a:cubicBezTo>
                          <a:cubicBezTo>
                            <a:pt x="2420" y="521"/>
                            <a:pt x="1022" y="1"/>
                            <a:pt x="30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98" name="Google Shape;19998;p20"/>
                    <p:cNvSpPr/>
                    <p:nvPr/>
                  </p:nvSpPr>
                  <p:spPr>
                    <a:xfrm rot="-5400000">
                      <a:off x="706950" y="14221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999" name="Google Shape;19999;p20"/>
                    <p:cNvSpPr/>
                    <p:nvPr/>
                  </p:nvSpPr>
                  <p:spPr>
                    <a:xfrm rot="-5400000">
                      <a:off x="706950" y="16387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6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6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0000" name="Google Shape;20000;p20"/>
                    <p:cNvSpPr/>
                    <p:nvPr/>
                  </p:nvSpPr>
                  <p:spPr>
                    <a:xfrm rot="-5400000">
                      <a:off x="800075" y="1589575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8" y="1520"/>
                          </a:cubicBezTo>
                          <a:cubicBezTo>
                            <a:pt x="87" y="2642"/>
                            <a:pt x="0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1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0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0001" name="Google Shape;20001;p20"/>
                    <p:cNvSpPr/>
                    <p:nvPr/>
                  </p:nvSpPr>
                  <p:spPr>
                    <a:xfrm rot="-5400000">
                      <a:off x="833600" y="17191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2" y="0"/>
                          </a:moveTo>
                          <a:cubicBezTo>
                            <a:pt x="1" y="0"/>
                            <a:pt x="1" y="1243"/>
                            <a:pt x="812" y="1243"/>
                          </a:cubicBezTo>
                          <a:cubicBezTo>
                            <a:pt x="1606" y="1243"/>
                            <a:pt x="1606" y="0"/>
                            <a:pt x="812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0002" name="Google Shape;20002;p20"/>
                    <p:cNvSpPr/>
                    <p:nvPr/>
                  </p:nvSpPr>
                  <p:spPr>
                    <a:xfrm rot="-5400000">
                      <a:off x="833150" y="1376150"/>
                      <a:ext cx="4017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0003" name="Google Shape;20003;p20"/>
                    <p:cNvSpPr/>
                    <p:nvPr/>
                  </p:nvSpPr>
                  <p:spPr>
                    <a:xfrm rot="-5400000">
                      <a:off x="909538" y="1186288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6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66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0004" name="Google Shape;20004;p20"/>
                    <p:cNvSpPr/>
                    <p:nvPr/>
                  </p:nvSpPr>
                  <p:spPr>
                    <a:xfrm rot="-5400000">
                      <a:off x="794963" y="1140763"/>
                      <a:ext cx="6432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73" h="5714" extrusionOk="0">
                          <a:moveTo>
                            <a:pt x="1295" y="1"/>
                          </a:moveTo>
                          <a:cubicBezTo>
                            <a:pt x="570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77" y="5386"/>
                            <a:pt x="1295" y="5714"/>
                          </a:cubicBezTo>
                          <a:cubicBezTo>
                            <a:pt x="1796" y="5368"/>
                            <a:pt x="2572" y="3867"/>
                            <a:pt x="2572" y="2296"/>
                          </a:cubicBezTo>
                          <a:cubicBezTo>
                            <a:pt x="2572" y="726"/>
                            <a:pt x="2003" y="1"/>
                            <a:pt x="12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0005" name="Google Shape;20005;p20"/>
                    <p:cNvSpPr/>
                    <p:nvPr/>
                  </p:nvSpPr>
                  <p:spPr>
                    <a:xfrm rot="-5400000">
                      <a:off x="797438" y="1239438"/>
                      <a:ext cx="11607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43" h="4344" extrusionOk="0">
                          <a:moveTo>
                            <a:pt x="1214" y="0"/>
                          </a:moveTo>
                          <a:cubicBezTo>
                            <a:pt x="927" y="0"/>
                            <a:pt x="685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08" y="2825"/>
                          </a:cubicBezTo>
                          <a:cubicBezTo>
                            <a:pt x="2224" y="3824"/>
                            <a:pt x="3635" y="4343"/>
                            <a:pt x="4341" y="4343"/>
                          </a:cubicBezTo>
                          <a:cubicBezTo>
                            <a:pt x="4416" y="4343"/>
                            <a:pt x="4482" y="4338"/>
                            <a:pt x="4539" y="4326"/>
                          </a:cubicBezTo>
                          <a:cubicBezTo>
                            <a:pt x="4643" y="3722"/>
                            <a:pt x="4142" y="2117"/>
                            <a:pt x="3020" y="995"/>
                          </a:cubicBezTo>
                          <a:cubicBezTo>
                            <a:pt x="2324" y="299"/>
                            <a:pt x="1703" y="0"/>
                            <a:pt x="121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0006" name="Google Shape;20006;p20"/>
                    <p:cNvSpPr/>
                    <p:nvPr/>
                  </p:nvSpPr>
                  <p:spPr>
                    <a:xfrm rot="-5400000">
                      <a:off x="864225" y="12885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9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9" y="2555"/>
                            <a:pt x="2296" y="2555"/>
                          </a:cubicBezTo>
                          <a:cubicBezTo>
                            <a:pt x="3867" y="2555"/>
                            <a:pt x="5351" y="1796"/>
                            <a:pt x="5714" y="1278"/>
                          </a:cubicBezTo>
                          <a:cubicBezTo>
                            <a:pt x="5351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0007" name="Google Shape;20007;p20"/>
                    <p:cNvSpPr/>
                    <p:nvPr/>
                  </p:nvSpPr>
                  <p:spPr>
                    <a:xfrm rot="-5400000">
                      <a:off x="864225" y="107192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45" y="760"/>
                            <a:pt x="0" y="1278"/>
                          </a:cubicBezTo>
                          <a:cubicBezTo>
                            <a:pt x="345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0008" name="Google Shape;20008;p20"/>
                    <p:cNvSpPr/>
                    <p:nvPr/>
                  </p:nvSpPr>
                  <p:spPr>
                    <a:xfrm rot="-5400000">
                      <a:off x="797213" y="1076113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3" y="1"/>
                          </a:moveTo>
                          <a:cubicBezTo>
                            <a:pt x="2943" y="1"/>
                            <a:pt x="2321" y="303"/>
                            <a:pt x="1623" y="1012"/>
                          </a:cubicBezTo>
                          <a:cubicBezTo>
                            <a:pt x="518" y="2134"/>
                            <a:pt x="0" y="3722"/>
                            <a:pt x="104" y="4326"/>
                          </a:cubicBezTo>
                          <a:cubicBezTo>
                            <a:pt x="163" y="4338"/>
                            <a:pt x="231" y="4343"/>
                            <a:pt x="306" y="4343"/>
                          </a:cubicBezTo>
                          <a:cubicBezTo>
                            <a:pt x="1025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18" y="1"/>
                            <a:pt x="343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0009" name="Google Shape;20009;p20"/>
                    <p:cNvSpPr/>
                    <p:nvPr/>
                  </p:nvSpPr>
                  <p:spPr>
                    <a:xfrm rot="-5400000">
                      <a:off x="741900" y="12767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0010" name="Google Shape;20010;p20"/>
                    <p:cNvSpPr/>
                    <p:nvPr/>
                  </p:nvSpPr>
                  <p:spPr>
                    <a:xfrm rot="-5400000">
                      <a:off x="746213" y="11092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0011" name="Google Shape;20011;p20"/>
                    <p:cNvSpPr/>
                    <p:nvPr/>
                  </p:nvSpPr>
                  <p:spPr>
                    <a:xfrm rot="-5400000">
                      <a:off x="758338" y="99681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0012" name="Google Shape;20012;p20"/>
                    <p:cNvSpPr/>
                    <p:nvPr/>
                  </p:nvSpPr>
                  <p:spPr>
                    <a:xfrm rot="-5400000">
                      <a:off x="932188" y="14669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0013" name="Google Shape;20013;p20"/>
                    <p:cNvSpPr/>
                    <p:nvPr/>
                  </p:nvSpPr>
                  <p:spPr>
                    <a:xfrm rot="-5400000">
                      <a:off x="928088" y="16346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5" y="0"/>
                          </a:moveTo>
                          <a:cubicBezTo>
                            <a:pt x="1" y="0"/>
                            <a:pt x="1" y="1226"/>
                            <a:pt x="795" y="1226"/>
                          </a:cubicBezTo>
                          <a:cubicBezTo>
                            <a:pt x="1589" y="1226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0014" name="Google Shape;20014;p20"/>
                    <p:cNvSpPr/>
                    <p:nvPr/>
                  </p:nvSpPr>
                  <p:spPr>
                    <a:xfrm rot="-5400000">
                      <a:off x="-382005" y="2105470"/>
                      <a:ext cx="2183110" cy="164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6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</p:grpSp>
        </p:grpSp>
      </p:grpSp>
      <p:grpSp>
        <p:nvGrpSpPr>
          <p:cNvPr id="20015" name="Google Shape;20015;p20"/>
          <p:cNvGrpSpPr/>
          <p:nvPr/>
        </p:nvGrpSpPr>
        <p:grpSpPr>
          <a:xfrm>
            <a:off x="775700" y="801510"/>
            <a:ext cx="177768" cy="5254991"/>
            <a:chOff x="581775" y="601132"/>
            <a:chExt cx="133326" cy="3941243"/>
          </a:xfrm>
        </p:grpSpPr>
        <p:sp>
          <p:nvSpPr>
            <p:cNvPr id="20016" name="Google Shape;20016;p20"/>
            <p:cNvSpPr/>
            <p:nvPr/>
          </p:nvSpPr>
          <p:spPr>
            <a:xfrm rot="-5400000">
              <a:off x="-344027" y="1526934"/>
              <a:ext cx="1984930" cy="133326"/>
            </a:xfrm>
            <a:custGeom>
              <a:avLst/>
              <a:gdLst/>
              <a:ahLst/>
              <a:cxnLst/>
              <a:rect l="l" t="t" r="r" b="b"/>
              <a:pathLst>
                <a:path w="101505" h="6818" extrusionOk="0">
                  <a:moveTo>
                    <a:pt x="2055" y="0"/>
                  </a:moveTo>
                  <a:lnTo>
                    <a:pt x="2055" y="5610"/>
                  </a:lnTo>
                  <a:lnTo>
                    <a:pt x="1" y="5610"/>
                  </a:lnTo>
                  <a:lnTo>
                    <a:pt x="1" y="6818"/>
                  </a:lnTo>
                  <a:lnTo>
                    <a:pt x="3263" y="6818"/>
                  </a:lnTo>
                  <a:lnTo>
                    <a:pt x="3263" y="1208"/>
                  </a:lnTo>
                  <a:lnTo>
                    <a:pt x="7578" y="1208"/>
                  </a:lnTo>
                  <a:lnTo>
                    <a:pt x="7578" y="2555"/>
                  </a:lnTo>
                  <a:lnTo>
                    <a:pt x="4609" y="2555"/>
                  </a:lnTo>
                  <a:lnTo>
                    <a:pt x="4609" y="6818"/>
                  </a:lnTo>
                  <a:lnTo>
                    <a:pt x="11599" y="6818"/>
                  </a:lnTo>
                  <a:lnTo>
                    <a:pt x="11599" y="1208"/>
                  </a:lnTo>
                  <a:lnTo>
                    <a:pt x="15914" y="1208"/>
                  </a:lnTo>
                  <a:lnTo>
                    <a:pt x="15914" y="2555"/>
                  </a:lnTo>
                  <a:lnTo>
                    <a:pt x="12945" y="2555"/>
                  </a:lnTo>
                  <a:lnTo>
                    <a:pt x="12945" y="6818"/>
                  </a:lnTo>
                  <a:lnTo>
                    <a:pt x="19936" y="6818"/>
                  </a:lnTo>
                  <a:lnTo>
                    <a:pt x="19936" y="1208"/>
                  </a:lnTo>
                  <a:lnTo>
                    <a:pt x="24250" y="1208"/>
                  </a:lnTo>
                  <a:lnTo>
                    <a:pt x="24250" y="2555"/>
                  </a:lnTo>
                  <a:lnTo>
                    <a:pt x="21265" y="2555"/>
                  </a:lnTo>
                  <a:lnTo>
                    <a:pt x="21265" y="6818"/>
                  </a:lnTo>
                  <a:lnTo>
                    <a:pt x="28255" y="6818"/>
                  </a:lnTo>
                  <a:lnTo>
                    <a:pt x="28255" y="1208"/>
                  </a:lnTo>
                  <a:lnTo>
                    <a:pt x="32570" y="1208"/>
                  </a:lnTo>
                  <a:lnTo>
                    <a:pt x="32570" y="2555"/>
                  </a:lnTo>
                  <a:lnTo>
                    <a:pt x="29601" y="2555"/>
                  </a:lnTo>
                  <a:lnTo>
                    <a:pt x="29601" y="6818"/>
                  </a:lnTo>
                  <a:lnTo>
                    <a:pt x="36591" y="6818"/>
                  </a:lnTo>
                  <a:lnTo>
                    <a:pt x="36591" y="1208"/>
                  </a:lnTo>
                  <a:lnTo>
                    <a:pt x="40906" y="1208"/>
                  </a:lnTo>
                  <a:lnTo>
                    <a:pt x="40906" y="2555"/>
                  </a:lnTo>
                  <a:lnTo>
                    <a:pt x="37937" y="2555"/>
                  </a:lnTo>
                  <a:lnTo>
                    <a:pt x="37937" y="6818"/>
                  </a:lnTo>
                  <a:lnTo>
                    <a:pt x="44927" y="6818"/>
                  </a:lnTo>
                  <a:lnTo>
                    <a:pt x="44927" y="1208"/>
                  </a:lnTo>
                  <a:lnTo>
                    <a:pt x="49242" y="1208"/>
                  </a:lnTo>
                  <a:lnTo>
                    <a:pt x="49242" y="2555"/>
                  </a:lnTo>
                  <a:lnTo>
                    <a:pt x="46256" y="2555"/>
                  </a:lnTo>
                  <a:lnTo>
                    <a:pt x="46256" y="6818"/>
                  </a:lnTo>
                  <a:lnTo>
                    <a:pt x="53247" y="6818"/>
                  </a:lnTo>
                  <a:lnTo>
                    <a:pt x="53247" y="1208"/>
                  </a:lnTo>
                  <a:lnTo>
                    <a:pt x="57561" y="1208"/>
                  </a:lnTo>
                  <a:lnTo>
                    <a:pt x="57561" y="2555"/>
                  </a:lnTo>
                  <a:lnTo>
                    <a:pt x="54593" y="2555"/>
                  </a:lnTo>
                  <a:lnTo>
                    <a:pt x="54593" y="6818"/>
                  </a:lnTo>
                  <a:lnTo>
                    <a:pt x="61583" y="6818"/>
                  </a:lnTo>
                  <a:lnTo>
                    <a:pt x="61583" y="1208"/>
                  </a:lnTo>
                  <a:lnTo>
                    <a:pt x="65898" y="1208"/>
                  </a:lnTo>
                  <a:lnTo>
                    <a:pt x="65898" y="2555"/>
                  </a:lnTo>
                  <a:lnTo>
                    <a:pt x="62929" y="2555"/>
                  </a:lnTo>
                  <a:lnTo>
                    <a:pt x="62929" y="6818"/>
                  </a:lnTo>
                  <a:lnTo>
                    <a:pt x="69919" y="6818"/>
                  </a:lnTo>
                  <a:lnTo>
                    <a:pt x="69919" y="1208"/>
                  </a:lnTo>
                  <a:lnTo>
                    <a:pt x="74234" y="1208"/>
                  </a:lnTo>
                  <a:lnTo>
                    <a:pt x="74234" y="2555"/>
                  </a:lnTo>
                  <a:lnTo>
                    <a:pt x="71248" y="2555"/>
                  </a:lnTo>
                  <a:lnTo>
                    <a:pt x="71248" y="6818"/>
                  </a:lnTo>
                  <a:lnTo>
                    <a:pt x="78238" y="6818"/>
                  </a:lnTo>
                  <a:lnTo>
                    <a:pt x="78238" y="1208"/>
                  </a:lnTo>
                  <a:lnTo>
                    <a:pt x="82553" y="1208"/>
                  </a:lnTo>
                  <a:lnTo>
                    <a:pt x="82553" y="2555"/>
                  </a:lnTo>
                  <a:lnTo>
                    <a:pt x="79585" y="2555"/>
                  </a:lnTo>
                  <a:lnTo>
                    <a:pt x="79585" y="6818"/>
                  </a:lnTo>
                  <a:lnTo>
                    <a:pt x="86575" y="6818"/>
                  </a:lnTo>
                  <a:lnTo>
                    <a:pt x="86575" y="1208"/>
                  </a:lnTo>
                  <a:lnTo>
                    <a:pt x="90890" y="1208"/>
                  </a:lnTo>
                  <a:lnTo>
                    <a:pt x="90890" y="2555"/>
                  </a:lnTo>
                  <a:lnTo>
                    <a:pt x="87921" y="2555"/>
                  </a:lnTo>
                  <a:lnTo>
                    <a:pt x="87921" y="6818"/>
                  </a:lnTo>
                  <a:lnTo>
                    <a:pt x="94911" y="6818"/>
                  </a:lnTo>
                  <a:lnTo>
                    <a:pt x="94911" y="1208"/>
                  </a:lnTo>
                  <a:lnTo>
                    <a:pt x="99209" y="1208"/>
                  </a:lnTo>
                  <a:lnTo>
                    <a:pt x="99209" y="2555"/>
                  </a:lnTo>
                  <a:lnTo>
                    <a:pt x="96240" y="2555"/>
                  </a:lnTo>
                  <a:lnTo>
                    <a:pt x="96240" y="6818"/>
                  </a:lnTo>
                  <a:lnTo>
                    <a:pt x="101504" y="6818"/>
                  </a:lnTo>
                  <a:lnTo>
                    <a:pt x="101504" y="5610"/>
                  </a:lnTo>
                  <a:lnTo>
                    <a:pt x="97466" y="5610"/>
                  </a:lnTo>
                  <a:lnTo>
                    <a:pt x="97466" y="3763"/>
                  </a:lnTo>
                  <a:lnTo>
                    <a:pt x="100434" y="3763"/>
                  </a:lnTo>
                  <a:lnTo>
                    <a:pt x="100434" y="0"/>
                  </a:lnTo>
                  <a:lnTo>
                    <a:pt x="93686" y="0"/>
                  </a:lnTo>
                  <a:lnTo>
                    <a:pt x="93686" y="5610"/>
                  </a:lnTo>
                  <a:lnTo>
                    <a:pt x="89129" y="5610"/>
                  </a:lnTo>
                  <a:lnTo>
                    <a:pt x="89129" y="3763"/>
                  </a:lnTo>
                  <a:lnTo>
                    <a:pt x="92098" y="3763"/>
                  </a:lnTo>
                  <a:lnTo>
                    <a:pt x="92098" y="0"/>
                  </a:lnTo>
                  <a:lnTo>
                    <a:pt x="85349" y="0"/>
                  </a:lnTo>
                  <a:lnTo>
                    <a:pt x="85349" y="5610"/>
                  </a:lnTo>
                  <a:lnTo>
                    <a:pt x="80810" y="5610"/>
                  </a:lnTo>
                  <a:lnTo>
                    <a:pt x="80810" y="3763"/>
                  </a:lnTo>
                  <a:lnTo>
                    <a:pt x="83779" y="3763"/>
                  </a:lnTo>
                  <a:lnTo>
                    <a:pt x="83779" y="0"/>
                  </a:lnTo>
                  <a:lnTo>
                    <a:pt x="77030" y="0"/>
                  </a:lnTo>
                  <a:lnTo>
                    <a:pt x="77030" y="5610"/>
                  </a:lnTo>
                  <a:lnTo>
                    <a:pt x="72474" y="5610"/>
                  </a:lnTo>
                  <a:lnTo>
                    <a:pt x="72474" y="3763"/>
                  </a:lnTo>
                  <a:lnTo>
                    <a:pt x="75442" y="3763"/>
                  </a:lnTo>
                  <a:lnTo>
                    <a:pt x="75442" y="0"/>
                  </a:lnTo>
                  <a:lnTo>
                    <a:pt x="68694" y="0"/>
                  </a:lnTo>
                  <a:lnTo>
                    <a:pt x="68694" y="5610"/>
                  </a:lnTo>
                  <a:lnTo>
                    <a:pt x="64137" y="5610"/>
                  </a:lnTo>
                  <a:lnTo>
                    <a:pt x="64137" y="3763"/>
                  </a:lnTo>
                  <a:lnTo>
                    <a:pt x="67106" y="3763"/>
                  </a:lnTo>
                  <a:lnTo>
                    <a:pt x="67106" y="0"/>
                  </a:lnTo>
                  <a:lnTo>
                    <a:pt x="60358" y="0"/>
                  </a:lnTo>
                  <a:lnTo>
                    <a:pt x="60358" y="5610"/>
                  </a:lnTo>
                  <a:lnTo>
                    <a:pt x="55818" y="5610"/>
                  </a:lnTo>
                  <a:lnTo>
                    <a:pt x="55818" y="3763"/>
                  </a:lnTo>
                  <a:lnTo>
                    <a:pt x="58787" y="3763"/>
                  </a:lnTo>
                  <a:lnTo>
                    <a:pt x="58787" y="0"/>
                  </a:lnTo>
                  <a:lnTo>
                    <a:pt x="52038" y="0"/>
                  </a:lnTo>
                  <a:lnTo>
                    <a:pt x="52038" y="5610"/>
                  </a:lnTo>
                  <a:lnTo>
                    <a:pt x="47482" y="5610"/>
                  </a:lnTo>
                  <a:lnTo>
                    <a:pt x="47482" y="3763"/>
                  </a:lnTo>
                  <a:lnTo>
                    <a:pt x="50451" y="3763"/>
                  </a:lnTo>
                  <a:lnTo>
                    <a:pt x="50451" y="0"/>
                  </a:lnTo>
                  <a:lnTo>
                    <a:pt x="43702" y="0"/>
                  </a:lnTo>
                  <a:lnTo>
                    <a:pt x="43702" y="5610"/>
                  </a:lnTo>
                  <a:lnTo>
                    <a:pt x="39146" y="5610"/>
                  </a:lnTo>
                  <a:lnTo>
                    <a:pt x="39146" y="3763"/>
                  </a:lnTo>
                  <a:lnTo>
                    <a:pt x="42114" y="3763"/>
                  </a:lnTo>
                  <a:lnTo>
                    <a:pt x="42114" y="0"/>
                  </a:lnTo>
                  <a:lnTo>
                    <a:pt x="35366" y="0"/>
                  </a:lnTo>
                  <a:lnTo>
                    <a:pt x="35366" y="5610"/>
                  </a:lnTo>
                  <a:lnTo>
                    <a:pt x="30826" y="5610"/>
                  </a:lnTo>
                  <a:lnTo>
                    <a:pt x="30826" y="3763"/>
                  </a:lnTo>
                  <a:lnTo>
                    <a:pt x="33795" y="3763"/>
                  </a:lnTo>
                  <a:lnTo>
                    <a:pt x="33795" y="0"/>
                  </a:lnTo>
                  <a:lnTo>
                    <a:pt x="27047" y="0"/>
                  </a:lnTo>
                  <a:lnTo>
                    <a:pt x="27047" y="5610"/>
                  </a:lnTo>
                  <a:lnTo>
                    <a:pt x="22490" y="5610"/>
                  </a:lnTo>
                  <a:lnTo>
                    <a:pt x="22490" y="3763"/>
                  </a:lnTo>
                  <a:lnTo>
                    <a:pt x="25459" y="3763"/>
                  </a:lnTo>
                  <a:lnTo>
                    <a:pt x="25459" y="0"/>
                  </a:lnTo>
                  <a:lnTo>
                    <a:pt x="18710" y="0"/>
                  </a:lnTo>
                  <a:lnTo>
                    <a:pt x="18710" y="5610"/>
                  </a:lnTo>
                  <a:lnTo>
                    <a:pt x="14154" y="5610"/>
                  </a:lnTo>
                  <a:lnTo>
                    <a:pt x="14154" y="3763"/>
                  </a:lnTo>
                  <a:lnTo>
                    <a:pt x="17122" y="3763"/>
                  </a:lnTo>
                  <a:lnTo>
                    <a:pt x="17122" y="0"/>
                  </a:lnTo>
                  <a:lnTo>
                    <a:pt x="10374" y="0"/>
                  </a:lnTo>
                  <a:lnTo>
                    <a:pt x="10374" y="5610"/>
                  </a:lnTo>
                  <a:lnTo>
                    <a:pt x="5835" y="5610"/>
                  </a:lnTo>
                  <a:lnTo>
                    <a:pt x="5835" y="3763"/>
                  </a:lnTo>
                  <a:lnTo>
                    <a:pt x="8803" y="3763"/>
                  </a:lnTo>
                  <a:lnTo>
                    <a:pt x="88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17" name="Google Shape;20017;p20"/>
            <p:cNvSpPr/>
            <p:nvPr/>
          </p:nvSpPr>
          <p:spPr>
            <a:xfrm rot="-5400000">
              <a:off x="-344027" y="3483247"/>
              <a:ext cx="1984930" cy="133326"/>
            </a:xfrm>
            <a:custGeom>
              <a:avLst/>
              <a:gdLst/>
              <a:ahLst/>
              <a:cxnLst/>
              <a:rect l="l" t="t" r="r" b="b"/>
              <a:pathLst>
                <a:path w="101505" h="6818" extrusionOk="0">
                  <a:moveTo>
                    <a:pt x="2055" y="0"/>
                  </a:moveTo>
                  <a:lnTo>
                    <a:pt x="2055" y="5610"/>
                  </a:lnTo>
                  <a:lnTo>
                    <a:pt x="1" y="5610"/>
                  </a:lnTo>
                  <a:lnTo>
                    <a:pt x="1" y="6818"/>
                  </a:lnTo>
                  <a:lnTo>
                    <a:pt x="3263" y="6818"/>
                  </a:lnTo>
                  <a:lnTo>
                    <a:pt x="3263" y="1208"/>
                  </a:lnTo>
                  <a:lnTo>
                    <a:pt x="7578" y="1208"/>
                  </a:lnTo>
                  <a:lnTo>
                    <a:pt x="7578" y="2555"/>
                  </a:lnTo>
                  <a:lnTo>
                    <a:pt x="4609" y="2555"/>
                  </a:lnTo>
                  <a:lnTo>
                    <a:pt x="4609" y="6818"/>
                  </a:lnTo>
                  <a:lnTo>
                    <a:pt x="11599" y="6818"/>
                  </a:lnTo>
                  <a:lnTo>
                    <a:pt x="11599" y="1208"/>
                  </a:lnTo>
                  <a:lnTo>
                    <a:pt x="15914" y="1208"/>
                  </a:lnTo>
                  <a:lnTo>
                    <a:pt x="15914" y="2555"/>
                  </a:lnTo>
                  <a:lnTo>
                    <a:pt x="12945" y="2555"/>
                  </a:lnTo>
                  <a:lnTo>
                    <a:pt x="12945" y="6818"/>
                  </a:lnTo>
                  <a:lnTo>
                    <a:pt x="19936" y="6818"/>
                  </a:lnTo>
                  <a:lnTo>
                    <a:pt x="19936" y="1208"/>
                  </a:lnTo>
                  <a:lnTo>
                    <a:pt x="24250" y="1208"/>
                  </a:lnTo>
                  <a:lnTo>
                    <a:pt x="24250" y="2555"/>
                  </a:lnTo>
                  <a:lnTo>
                    <a:pt x="21265" y="2555"/>
                  </a:lnTo>
                  <a:lnTo>
                    <a:pt x="21265" y="6818"/>
                  </a:lnTo>
                  <a:lnTo>
                    <a:pt x="28255" y="6818"/>
                  </a:lnTo>
                  <a:lnTo>
                    <a:pt x="28255" y="1208"/>
                  </a:lnTo>
                  <a:lnTo>
                    <a:pt x="32570" y="1208"/>
                  </a:lnTo>
                  <a:lnTo>
                    <a:pt x="32570" y="2555"/>
                  </a:lnTo>
                  <a:lnTo>
                    <a:pt x="29601" y="2555"/>
                  </a:lnTo>
                  <a:lnTo>
                    <a:pt x="29601" y="6818"/>
                  </a:lnTo>
                  <a:lnTo>
                    <a:pt x="36591" y="6818"/>
                  </a:lnTo>
                  <a:lnTo>
                    <a:pt x="36591" y="1208"/>
                  </a:lnTo>
                  <a:lnTo>
                    <a:pt x="40906" y="1208"/>
                  </a:lnTo>
                  <a:lnTo>
                    <a:pt x="40906" y="2555"/>
                  </a:lnTo>
                  <a:lnTo>
                    <a:pt x="37937" y="2555"/>
                  </a:lnTo>
                  <a:lnTo>
                    <a:pt x="37937" y="6818"/>
                  </a:lnTo>
                  <a:lnTo>
                    <a:pt x="44927" y="6818"/>
                  </a:lnTo>
                  <a:lnTo>
                    <a:pt x="44927" y="1208"/>
                  </a:lnTo>
                  <a:lnTo>
                    <a:pt x="49242" y="1208"/>
                  </a:lnTo>
                  <a:lnTo>
                    <a:pt x="49242" y="2555"/>
                  </a:lnTo>
                  <a:lnTo>
                    <a:pt x="46256" y="2555"/>
                  </a:lnTo>
                  <a:lnTo>
                    <a:pt x="46256" y="6818"/>
                  </a:lnTo>
                  <a:lnTo>
                    <a:pt x="53247" y="6818"/>
                  </a:lnTo>
                  <a:lnTo>
                    <a:pt x="53247" y="1208"/>
                  </a:lnTo>
                  <a:lnTo>
                    <a:pt x="57561" y="1208"/>
                  </a:lnTo>
                  <a:lnTo>
                    <a:pt x="57561" y="2555"/>
                  </a:lnTo>
                  <a:lnTo>
                    <a:pt x="54593" y="2555"/>
                  </a:lnTo>
                  <a:lnTo>
                    <a:pt x="54593" y="6818"/>
                  </a:lnTo>
                  <a:lnTo>
                    <a:pt x="61583" y="6818"/>
                  </a:lnTo>
                  <a:lnTo>
                    <a:pt x="61583" y="1208"/>
                  </a:lnTo>
                  <a:lnTo>
                    <a:pt x="65898" y="1208"/>
                  </a:lnTo>
                  <a:lnTo>
                    <a:pt x="65898" y="2555"/>
                  </a:lnTo>
                  <a:lnTo>
                    <a:pt x="62929" y="2555"/>
                  </a:lnTo>
                  <a:lnTo>
                    <a:pt x="62929" y="6818"/>
                  </a:lnTo>
                  <a:lnTo>
                    <a:pt x="69919" y="6818"/>
                  </a:lnTo>
                  <a:lnTo>
                    <a:pt x="69919" y="1208"/>
                  </a:lnTo>
                  <a:lnTo>
                    <a:pt x="74234" y="1208"/>
                  </a:lnTo>
                  <a:lnTo>
                    <a:pt x="74234" y="2555"/>
                  </a:lnTo>
                  <a:lnTo>
                    <a:pt x="71248" y="2555"/>
                  </a:lnTo>
                  <a:lnTo>
                    <a:pt x="71248" y="6818"/>
                  </a:lnTo>
                  <a:lnTo>
                    <a:pt x="78238" y="6818"/>
                  </a:lnTo>
                  <a:lnTo>
                    <a:pt x="78238" y="1208"/>
                  </a:lnTo>
                  <a:lnTo>
                    <a:pt x="82553" y="1208"/>
                  </a:lnTo>
                  <a:lnTo>
                    <a:pt x="82553" y="2555"/>
                  </a:lnTo>
                  <a:lnTo>
                    <a:pt x="79585" y="2555"/>
                  </a:lnTo>
                  <a:lnTo>
                    <a:pt x="79585" y="6818"/>
                  </a:lnTo>
                  <a:lnTo>
                    <a:pt x="86575" y="6818"/>
                  </a:lnTo>
                  <a:lnTo>
                    <a:pt x="86575" y="1208"/>
                  </a:lnTo>
                  <a:lnTo>
                    <a:pt x="90890" y="1208"/>
                  </a:lnTo>
                  <a:lnTo>
                    <a:pt x="90890" y="2555"/>
                  </a:lnTo>
                  <a:lnTo>
                    <a:pt x="87921" y="2555"/>
                  </a:lnTo>
                  <a:lnTo>
                    <a:pt x="87921" y="6818"/>
                  </a:lnTo>
                  <a:lnTo>
                    <a:pt x="94911" y="6818"/>
                  </a:lnTo>
                  <a:lnTo>
                    <a:pt x="94911" y="1208"/>
                  </a:lnTo>
                  <a:lnTo>
                    <a:pt x="99209" y="1208"/>
                  </a:lnTo>
                  <a:lnTo>
                    <a:pt x="99209" y="2555"/>
                  </a:lnTo>
                  <a:lnTo>
                    <a:pt x="96240" y="2555"/>
                  </a:lnTo>
                  <a:lnTo>
                    <a:pt x="96240" y="6818"/>
                  </a:lnTo>
                  <a:lnTo>
                    <a:pt x="101504" y="6818"/>
                  </a:lnTo>
                  <a:lnTo>
                    <a:pt x="101504" y="5610"/>
                  </a:lnTo>
                  <a:lnTo>
                    <a:pt x="97466" y="5610"/>
                  </a:lnTo>
                  <a:lnTo>
                    <a:pt x="97466" y="3763"/>
                  </a:lnTo>
                  <a:lnTo>
                    <a:pt x="100434" y="3763"/>
                  </a:lnTo>
                  <a:lnTo>
                    <a:pt x="100434" y="0"/>
                  </a:lnTo>
                  <a:lnTo>
                    <a:pt x="93686" y="0"/>
                  </a:lnTo>
                  <a:lnTo>
                    <a:pt x="93686" y="5610"/>
                  </a:lnTo>
                  <a:lnTo>
                    <a:pt x="89129" y="5610"/>
                  </a:lnTo>
                  <a:lnTo>
                    <a:pt x="89129" y="3763"/>
                  </a:lnTo>
                  <a:lnTo>
                    <a:pt x="92098" y="3763"/>
                  </a:lnTo>
                  <a:lnTo>
                    <a:pt x="92098" y="0"/>
                  </a:lnTo>
                  <a:lnTo>
                    <a:pt x="85349" y="0"/>
                  </a:lnTo>
                  <a:lnTo>
                    <a:pt x="85349" y="5610"/>
                  </a:lnTo>
                  <a:lnTo>
                    <a:pt x="80810" y="5610"/>
                  </a:lnTo>
                  <a:lnTo>
                    <a:pt x="80810" y="3763"/>
                  </a:lnTo>
                  <a:lnTo>
                    <a:pt x="83779" y="3763"/>
                  </a:lnTo>
                  <a:lnTo>
                    <a:pt x="83779" y="0"/>
                  </a:lnTo>
                  <a:lnTo>
                    <a:pt x="77030" y="0"/>
                  </a:lnTo>
                  <a:lnTo>
                    <a:pt x="77030" y="5610"/>
                  </a:lnTo>
                  <a:lnTo>
                    <a:pt x="72474" y="5610"/>
                  </a:lnTo>
                  <a:lnTo>
                    <a:pt x="72474" y="3763"/>
                  </a:lnTo>
                  <a:lnTo>
                    <a:pt x="75442" y="3763"/>
                  </a:lnTo>
                  <a:lnTo>
                    <a:pt x="75442" y="0"/>
                  </a:lnTo>
                  <a:lnTo>
                    <a:pt x="68694" y="0"/>
                  </a:lnTo>
                  <a:lnTo>
                    <a:pt x="68694" y="5610"/>
                  </a:lnTo>
                  <a:lnTo>
                    <a:pt x="64137" y="5610"/>
                  </a:lnTo>
                  <a:lnTo>
                    <a:pt x="64137" y="3763"/>
                  </a:lnTo>
                  <a:lnTo>
                    <a:pt x="67106" y="3763"/>
                  </a:lnTo>
                  <a:lnTo>
                    <a:pt x="67106" y="0"/>
                  </a:lnTo>
                  <a:lnTo>
                    <a:pt x="60358" y="0"/>
                  </a:lnTo>
                  <a:lnTo>
                    <a:pt x="60358" y="5610"/>
                  </a:lnTo>
                  <a:lnTo>
                    <a:pt x="55818" y="5610"/>
                  </a:lnTo>
                  <a:lnTo>
                    <a:pt x="55818" y="3763"/>
                  </a:lnTo>
                  <a:lnTo>
                    <a:pt x="58787" y="3763"/>
                  </a:lnTo>
                  <a:lnTo>
                    <a:pt x="58787" y="0"/>
                  </a:lnTo>
                  <a:lnTo>
                    <a:pt x="52038" y="0"/>
                  </a:lnTo>
                  <a:lnTo>
                    <a:pt x="52038" y="5610"/>
                  </a:lnTo>
                  <a:lnTo>
                    <a:pt x="47482" y="5610"/>
                  </a:lnTo>
                  <a:lnTo>
                    <a:pt x="47482" y="3763"/>
                  </a:lnTo>
                  <a:lnTo>
                    <a:pt x="50451" y="3763"/>
                  </a:lnTo>
                  <a:lnTo>
                    <a:pt x="50451" y="0"/>
                  </a:lnTo>
                  <a:lnTo>
                    <a:pt x="43702" y="0"/>
                  </a:lnTo>
                  <a:lnTo>
                    <a:pt x="43702" y="5610"/>
                  </a:lnTo>
                  <a:lnTo>
                    <a:pt x="39146" y="5610"/>
                  </a:lnTo>
                  <a:lnTo>
                    <a:pt x="39146" y="3763"/>
                  </a:lnTo>
                  <a:lnTo>
                    <a:pt x="42114" y="3763"/>
                  </a:lnTo>
                  <a:lnTo>
                    <a:pt x="42114" y="0"/>
                  </a:lnTo>
                  <a:lnTo>
                    <a:pt x="35366" y="0"/>
                  </a:lnTo>
                  <a:lnTo>
                    <a:pt x="35366" y="5610"/>
                  </a:lnTo>
                  <a:lnTo>
                    <a:pt x="30826" y="5610"/>
                  </a:lnTo>
                  <a:lnTo>
                    <a:pt x="30826" y="3763"/>
                  </a:lnTo>
                  <a:lnTo>
                    <a:pt x="33795" y="3763"/>
                  </a:lnTo>
                  <a:lnTo>
                    <a:pt x="33795" y="0"/>
                  </a:lnTo>
                  <a:lnTo>
                    <a:pt x="27047" y="0"/>
                  </a:lnTo>
                  <a:lnTo>
                    <a:pt x="27047" y="5610"/>
                  </a:lnTo>
                  <a:lnTo>
                    <a:pt x="22490" y="5610"/>
                  </a:lnTo>
                  <a:lnTo>
                    <a:pt x="22490" y="3763"/>
                  </a:lnTo>
                  <a:lnTo>
                    <a:pt x="25459" y="3763"/>
                  </a:lnTo>
                  <a:lnTo>
                    <a:pt x="25459" y="0"/>
                  </a:lnTo>
                  <a:lnTo>
                    <a:pt x="18710" y="0"/>
                  </a:lnTo>
                  <a:lnTo>
                    <a:pt x="18710" y="5610"/>
                  </a:lnTo>
                  <a:lnTo>
                    <a:pt x="14154" y="5610"/>
                  </a:lnTo>
                  <a:lnTo>
                    <a:pt x="14154" y="3763"/>
                  </a:lnTo>
                  <a:lnTo>
                    <a:pt x="17122" y="3763"/>
                  </a:lnTo>
                  <a:lnTo>
                    <a:pt x="17122" y="0"/>
                  </a:lnTo>
                  <a:lnTo>
                    <a:pt x="10374" y="0"/>
                  </a:lnTo>
                  <a:lnTo>
                    <a:pt x="10374" y="5610"/>
                  </a:lnTo>
                  <a:lnTo>
                    <a:pt x="5835" y="5610"/>
                  </a:lnTo>
                  <a:lnTo>
                    <a:pt x="5835" y="3763"/>
                  </a:lnTo>
                  <a:lnTo>
                    <a:pt x="8803" y="3763"/>
                  </a:lnTo>
                  <a:lnTo>
                    <a:pt x="88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018" name="Google Shape;20018;p20"/>
          <p:cNvGrpSpPr/>
          <p:nvPr/>
        </p:nvGrpSpPr>
        <p:grpSpPr>
          <a:xfrm rot="10800000">
            <a:off x="11232000" y="801510"/>
            <a:ext cx="177768" cy="5254991"/>
            <a:chOff x="581775" y="601132"/>
            <a:chExt cx="133326" cy="3941243"/>
          </a:xfrm>
        </p:grpSpPr>
        <p:sp>
          <p:nvSpPr>
            <p:cNvPr id="20019" name="Google Shape;20019;p20"/>
            <p:cNvSpPr/>
            <p:nvPr/>
          </p:nvSpPr>
          <p:spPr>
            <a:xfrm rot="-5400000">
              <a:off x="-344027" y="1526934"/>
              <a:ext cx="1984930" cy="133326"/>
            </a:xfrm>
            <a:custGeom>
              <a:avLst/>
              <a:gdLst/>
              <a:ahLst/>
              <a:cxnLst/>
              <a:rect l="l" t="t" r="r" b="b"/>
              <a:pathLst>
                <a:path w="101505" h="6818" extrusionOk="0">
                  <a:moveTo>
                    <a:pt x="2055" y="0"/>
                  </a:moveTo>
                  <a:lnTo>
                    <a:pt x="2055" y="5610"/>
                  </a:lnTo>
                  <a:lnTo>
                    <a:pt x="1" y="5610"/>
                  </a:lnTo>
                  <a:lnTo>
                    <a:pt x="1" y="6818"/>
                  </a:lnTo>
                  <a:lnTo>
                    <a:pt x="3263" y="6818"/>
                  </a:lnTo>
                  <a:lnTo>
                    <a:pt x="3263" y="1208"/>
                  </a:lnTo>
                  <a:lnTo>
                    <a:pt x="7578" y="1208"/>
                  </a:lnTo>
                  <a:lnTo>
                    <a:pt x="7578" y="2555"/>
                  </a:lnTo>
                  <a:lnTo>
                    <a:pt x="4609" y="2555"/>
                  </a:lnTo>
                  <a:lnTo>
                    <a:pt x="4609" y="6818"/>
                  </a:lnTo>
                  <a:lnTo>
                    <a:pt x="11599" y="6818"/>
                  </a:lnTo>
                  <a:lnTo>
                    <a:pt x="11599" y="1208"/>
                  </a:lnTo>
                  <a:lnTo>
                    <a:pt x="15914" y="1208"/>
                  </a:lnTo>
                  <a:lnTo>
                    <a:pt x="15914" y="2555"/>
                  </a:lnTo>
                  <a:lnTo>
                    <a:pt x="12945" y="2555"/>
                  </a:lnTo>
                  <a:lnTo>
                    <a:pt x="12945" y="6818"/>
                  </a:lnTo>
                  <a:lnTo>
                    <a:pt x="19936" y="6818"/>
                  </a:lnTo>
                  <a:lnTo>
                    <a:pt x="19936" y="1208"/>
                  </a:lnTo>
                  <a:lnTo>
                    <a:pt x="24250" y="1208"/>
                  </a:lnTo>
                  <a:lnTo>
                    <a:pt x="24250" y="2555"/>
                  </a:lnTo>
                  <a:lnTo>
                    <a:pt x="21265" y="2555"/>
                  </a:lnTo>
                  <a:lnTo>
                    <a:pt x="21265" y="6818"/>
                  </a:lnTo>
                  <a:lnTo>
                    <a:pt x="28255" y="6818"/>
                  </a:lnTo>
                  <a:lnTo>
                    <a:pt x="28255" y="1208"/>
                  </a:lnTo>
                  <a:lnTo>
                    <a:pt x="32570" y="1208"/>
                  </a:lnTo>
                  <a:lnTo>
                    <a:pt x="32570" y="2555"/>
                  </a:lnTo>
                  <a:lnTo>
                    <a:pt x="29601" y="2555"/>
                  </a:lnTo>
                  <a:lnTo>
                    <a:pt x="29601" y="6818"/>
                  </a:lnTo>
                  <a:lnTo>
                    <a:pt x="36591" y="6818"/>
                  </a:lnTo>
                  <a:lnTo>
                    <a:pt x="36591" y="1208"/>
                  </a:lnTo>
                  <a:lnTo>
                    <a:pt x="40906" y="1208"/>
                  </a:lnTo>
                  <a:lnTo>
                    <a:pt x="40906" y="2555"/>
                  </a:lnTo>
                  <a:lnTo>
                    <a:pt x="37937" y="2555"/>
                  </a:lnTo>
                  <a:lnTo>
                    <a:pt x="37937" y="6818"/>
                  </a:lnTo>
                  <a:lnTo>
                    <a:pt x="44927" y="6818"/>
                  </a:lnTo>
                  <a:lnTo>
                    <a:pt x="44927" y="1208"/>
                  </a:lnTo>
                  <a:lnTo>
                    <a:pt x="49242" y="1208"/>
                  </a:lnTo>
                  <a:lnTo>
                    <a:pt x="49242" y="2555"/>
                  </a:lnTo>
                  <a:lnTo>
                    <a:pt x="46256" y="2555"/>
                  </a:lnTo>
                  <a:lnTo>
                    <a:pt x="46256" y="6818"/>
                  </a:lnTo>
                  <a:lnTo>
                    <a:pt x="53247" y="6818"/>
                  </a:lnTo>
                  <a:lnTo>
                    <a:pt x="53247" y="1208"/>
                  </a:lnTo>
                  <a:lnTo>
                    <a:pt x="57561" y="1208"/>
                  </a:lnTo>
                  <a:lnTo>
                    <a:pt x="57561" y="2555"/>
                  </a:lnTo>
                  <a:lnTo>
                    <a:pt x="54593" y="2555"/>
                  </a:lnTo>
                  <a:lnTo>
                    <a:pt x="54593" y="6818"/>
                  </a:lnTo>
                  <a:lnTo>
                    <a:pt x="61583" y="6818"/>
                  </a:lnTo>
                  <a:lnTo>
                    <a:pt x="61583" y="1208"/>
                  </a:lnTo>
                  <a:lnTo>
                    <a:pt x="65898" y="1208"/>
                  </a:lnTo>
                  <a:lnTo>
                    <a:pt x="65898" y="2555"/>
                  </a:lnTo>
                  <a:lnTo>
                    <a:pt x="62929" y="2555"/>
                  </a:lnTo>
                  <a:lnTo>
                    <a:pt x="62929" y="6818"/>
                  </a:lnTo>
                  <a:lnTo>
                    <a:pt x="69919" y="6818"/>
                  </a:lnTo>
                  <a:lnTo>
                    <a:pt x="69919" y="1208"/>
                  </a:lnTo>
                  <a:lnTo>
                    <a:pt x="74234" y="1208"/>
                  </a:lnTo>
                  <a:lnTo>
                    <a:pt x="74234" y="2555"/>
                  </a:lnTo>
                  <a:lnTo>
                    <a:pt x="71248" y="2555"/>
                  </a:lnTo>
                  <a:lnTo>
                    <a:pt x="71248" y="6818"/>
                  </a:lnTo>
                  <a:lnTo>
                    <a:pt x="78238" y="6818"/>
                  </a:lnTo>
                  <a:lnTo>
                    <a:pt x="78238" y="1208"/>
                  </a:lnTo>
                  <a:lnTo>
                    <a:pt x="82553" y="1208"/>
                  </a:lnTo>
                  <a:lnTo>
                    <a:pt x="82553" y="2555"/>
                  </a:lnTo>
                  <a:lnTo>
                    <a:pt x="79585" y="2555"/>
                  </a:lnTo>
                  <a:lnTo>
                    <a:pt x="79585" y="6818"/>
                  </a:lnTo>
                  <a:lnTo>
                    <a:pt x="86575" y="6818"/>
                  </a:lnTo>
                  <a:lnTo>
                    <a:pt x="86575" y="1208"/>
                  </a:lnTo>
                  <a:lnTo>
                    <a:pt x="90890" y="1208"/>
                  </a:lnTo>
                  <a:lnTo>
                    <a:pt x="90890" y="2555"/>
                  </a:lnTo>
                  <a:lnTo>
                    <a:pt x="87921" y="2555"/>
                  </a:lnTo>
                  <a:lnTo>
                    <a:pt x="87921" y="6818"/>
                  </a:lnTo>
                  <a:lnTo>
                    <a:pt x="94911" y="6818"/>
                  </a:lnTo>
                  <a:lnTo>
                    <a:pt x="94911" y="1208"/>
                  </a:lnTo>
                  <a:lnTo>
                    <a:pt x="99209" y="1208"/>
                  </a:lnTo>
                  <a:lnTo>
                    <a:pt x="99209" y="2555"/>
                  </a:lnTo>
                  <a:lnTo>
                    <a:pt x="96240" y="2555"/>
                  </a:lnTo>
                  <a:lnTo>
                    <a:pt x="96240" y="6818"/>
                  </a:lnTo>
                  <a:lnTo>
                    <a:pt x="101504" y="6818"/>
                  </a:lnTo>
                  <a:lnTo>
                    <a:pt x="101504" y="5610"/>
                  </a:lnTo>
                  <a:lnTo>
                    <a:pt x="97466" y="5610"/>
                  </a:lnTo>
                  <a:lnTo>
                    <a:pt x="97466" y="3763"/>
                  </a:lnTo>
                  <a:lnTo>
                    <a:pt x="100434" y="3763"/>
                  </a:lnTo>
                  <a:lnTo>
                    <a:pt x="100434" y="0"/>
                  </a:lnTo>
                  <a:lnTo>
                    <a:pt x="93686" y="0"/>
                  </a:lnTo>
                  <a:lnTo>
                    <a:pt x="93686" y="5610"/>
                  </a:lnTo>
                  <a:lnTo>
                    <a:pt x="89129" y="5610"/>
                  </a:lnTo>
                  <a:lnTo>
                    <a:pt x="89129" y="3763"/>
                  </a:lnTo>
                  <a:lnTo>
                    <a:pt x="92098" y="3763"/>
                  </a:lnTo>
                  <a:lnTo>
                    <a:pt x="92098" y="0"/>
                  </a:lnTo>
                  <a:lnTo>
                    <a:pt x="85349" y="0"/>
                  </a:lnTo>
                  <a:lnTo>
                    <a:pt x="85349" y="5610"/>
                  </a:lnTo>
                  <a:lnTo>
                    <a:pt x="80810" y="5610"/>
                  </a:lnTo>
                  <a:lnTo>
                    <a:pt x="80810" y="3763"/>
                  </a:lnTo>
                  <a:lnTo>
                    <a:pt x="83779" y="3763"/>
                  </a:lnTo>
                  <a:lnTo>
                    <a:pt x="83779" y="0"/>
                  </a:lnTo>
                  <a:lnTo>
                    <a:pt x="77030" y="0"/>
                  </a:lnTo>
                  <a:lnTo>
                    <a:pt x="77030" y="5610"/>
                  </a:lnTo>
                  <a:lnTo>
                    <a:pt x="72474" y="5610"/>
                  </a:lnTo>
                  <a:lnTo>
                    <a:pt x="72474" y="3763"/>
                  </a:lnTo>
                  <a:lnTo>
                    <a:pt x="75442" y="3763"/>
                  </a:lnTo>
                  <a:lnTo>
                    <a:pt x="75442" y="0"/>
                  </a:lnTo>
                  <a:lnTo>
                    <a:pt x="68694" y="0"/>
                  </a:lnTo>
                  <a:lnTo>
                    <a:pt x="68694" y="5610"/>
                  </a:lnTo>
                  <a:lnTo>
                    <a:pt x="64137" y="5610"/>
                  </a:lnTo>
                  <a:lnTo>
                    <a:pt x="64137" y="3763"/>
                  </a:lnTo>
                  <a:lnTo>
                    <a:pt x="67106" y="3763"/>
                  </a:lnTo>
                  <a:lnTo>
                    <a:pt x="67106" y="0"/>
                  </a:lnTo>
                  <a:lnTo>
                    <a:pt x="60358" y="0"/>
                  </a:lnTo>
                  <a:lnTo>
                    <a:pt x="60358" y="5610"/>
                  </a:lnTo>
                  <a:lnTo>
                    <a:pt x="55818" y="5610"/>
                  </a:lnTo>
                  <a:lnTo>
                    <a:pt x="55818" y="3763"/>
                  </a:lnTo>
                  <a:lnTo>
                    <a:pt x="58787" y="3763"/>
                  </a:lnTo>
                  <a:lnTo>
                    <a:pt x="58787" y="0"/>
                  </a:lnTo>
                  <a:lnTo>
                    <a:pt x="52038" y="0"/>
                  </a:lnTo>
                  <a:lnTo>
                    <a:pt x="52038" y="5610"/>
                  </a:lnTo>
                  <a:lnTo>
                    <a:pt x="47482" y="5610"/>
                  </a:lnTo>
                  <a:lnTo>
                    <a:pt x="47482" y="3763"/>
                  </a:lnTo>
                  <a:lnTo>
                    <a:pt x="50451" y="3763"/>
                  </a:lnTo>
                  <a:lnTo>
                    <a:pt x="50451" y="0"/>
                  </a:lnTo>
                  <a:lnTo>
                    <a:pt x="43702" y="0"/>
                  </a:lnTo>
                  <a:lnTo>
                    <a:pt x="43702" y="5610"/>
                  </a:lnTo>
                  <a:lnTo>
                    <a:pt x="39146" y="5610"/>
                  </a:lnTo>
                  <a:lnTo>
                    <a:pt x="39146" y="3763"/>
                  </a:lnTo>
                  <a:lnTo>
                    <a:pt x="42114" y="3763"/>
                  </a:lnTo>
                  <a:lnTo>
                    <a:pt x="42114" y="0"/>
                  </a:lnTo>
                  <a:lnTo>
                    <a:pt x="35366" y="0"/>
                  </a:lnTo>
                  <a:lnTo>
                    <a:pt x="35366" y="5610"/>
                  </a:lnTo>
                  <a:lnTo>
                    <a:pt x="30826" y="5610"/>
                  </a:lnTo>
                  <a:lnTo>
                    <a:pt x="30826" y="3763"/>
                  </a:lnTo>
                  <a:lnTo>
                    <a:pt x="33795" y="3763"/>
                  </a:lnTo>
                  <a:lnTo>
                    <a:pt x="33795" y="0"/>
                  </a:lnTo>
                  <a:lnTo>
                    <a:pt x="27047" y="0"/>
                  </a:lnTo>
                  <a:lnTo>
                    <a:pt x="27047" y="5610"/>
                  </a:lnTo>
                  <a:lnTo>
                    <a:pt x="22490" y="5610"/>
                  </a:lnTo>
                  <a:lnTo>
                    <a:pt x="22490" y="3763"/>
                  </a:lnTo>
                  <a:lnTo>
                    <a:pt x="25459" y="3763"/>
                  </a:lnTo>
                  <a:lnTo>
                    <a:pt x="25459" y="0"/>
                  </a:lnTo>
                  <a:lnTo>
                    <a:pt x="18710" y="0"/>
                  </a:lnTo>
                  <a:lnTo>
                    <a:pt x="18710" y="5610"/>
                  </a:lnTo>
                  <a:lnTo>
                    <a:pt x="14154" y="5610"/>
                  </a:lnTo>
                  <a:lnTo>
                    <a:pt x="14154" y="3763"/>
                  </a:lnTo>
                  <a:lnTo>
                    <a:pt x="17122" y="3763"/>
                  </a:lnTo>
                  <a:lnTo>
                    <a:pt x="17122" y="0"/>
                  </a:lnTo>
                  <a:lnTo>
                    <a:pt x="10374" y="0"/>
                  </a:lnTo>
                  <a:lnTo>
                    <a:pt x="10374" y="5610"/>
                  </a:lnTo>
                  <a:lnTo>
                    <a:pt x="5835" y="5610"/>
                  </a:lnTo>
                  <a:lnTo>
                    <a:pt x="5835" y="3763"/>
                  </a:lnTo>
                  <a:lnTo>
                    <a:pt x="8803" y="3763"/>
                  </a:lnTo>
                  <a:lnTo>
                    <a:pt x="88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20" name="Google Shape;20020;p20"/>
            <p:cNvSpPr/>
            <p:nvPr/>
          </p:nvSpPr>
          <p:spPr>
            <a:xfrm rot="-5400000">
              <a:off x="-344027" y="3483247"/>
              <a:ext cx="1984930" cy="133326"/>
            </a:xfrm>
            <a:custGeom>
              <a:avLst/>
              <a:gdLst/>
              <a:ahLst/>
              <a:cxnLst/>
              <a:rect l="l" t="t" r="r" b="b"/>
              <a:pathLst>
                <a:path w="101505" h="6818" extrusionOk="0">
                  <a:moveTo>
                    <a:pt x="2055" y="0"/>
                  </a:moveTo>
                  <a:lnTo>
                    <a:pt x="2055" y="5610"/>
                  </a:lnTo>
                  <a:lnTo>
                    <a:pt x="1" y="5610"/>
                  </a:lnTo>
                  <a:lnTo>
                    <a:pt x="1" y="6818"/>
                  </a:lnTo>
                  <a:lnTo>
                    <a:pt x="3263" y="6818"/>
                  </a:lnTo>
                  <a:lnTo>
                    <a:pt x="3263" y="1208"/>
                  </a:lnTo>
                  <a:lnTo>
                    <a:pt x="7578" y="1208"/>
                  </a:lnTo>
                  <a:lnTo>
                    <a:pt x="7578" y="2555"/>
                  </a:lnTo>
                  <a:lnTo>
                    <a:pt x="4609" y="2555"/>
                  </a:lnTo>
                  <a:lnTo>
                    <a:pt x="4609" y="6818"/>
                  </a:lnTo>
                  <a:lnTo>
                    <a:pt x="11599" y="6818"/>
                  </a:lnTo>
                  <a:lnTo>
                    <a:pt x="11599" y="1208"/>
                  </a:lnTo>
                  <a:lnTo>
                    <a:pt x="15914" y="1208"/>
                  </a:lnTo>
                  <a:lnTo>
                    <a:pt x="15914" y="2555"/>
                  </a:lnTo>
                  <a:lnTo>
                    <a:pt x="12945" y="2555"/>
                  </a:lnTo>
                  <a:lnTo>
                    <a:pt x="12945" y="6818"/>
                  </a:lnTo>
                  <a:lnTo>
                    <a:pt x="19936" y="6818"/>
                  </a:lnTo>
                  <a:lnTo>
                    <a:pt x="19936" y="1208"/>
                  </a:lnTo>
                  <a:lnTo>
                    <a:pt x="24250" y="1208"/>
                  </a:lnTo>
                  <a:lnTo>
                    <a:pt x="24250" y="2555"/>
                  </a:lnTo>
                  <a:lnTo>
                    <a:pt x="21265" y="2555"/>
                  </a:lnTo>
                  <a:lnTo>
                    <a:pt x="21265" y="6818"/>
                  </a:lnTo>
                  <a:lnTo>
                    <a:pt x="28255" y="6818"/>
                  </a:lnTo>
                  <a:lnTo>
                    <a:pt x="28255" y="1208"/>
                  </a:lnTo>
                  <a:lnTo>
                    <a:pt x="32570" y="1208"/>
                  </a:lnTo>
                  <a:lnTo>
                    <a:pt x="32570" y="2555"/>
                  </a:lnTo>
                  <a:lnTo>
                    <a:pt x="29601" y="2555"/>
                  </a:lnTo>
                  <a:lnTo>
                    <a:pt x="29601" y="6818"/>
                  </a:lnTo>
                  <a:lnTo>
                    <a:pt x="36591" y="6818"/>
                  </a:lnTo>
                  <a:lnTo>
                    <a:pt x="36591" y="1208"/>
                  </a:lnTo>
                  <a:lnTo>
                    <a:pt x="40906" y="1208"/>
                  </a:lnTo>
                  <a:lnTo>
                    <a:pt x="40906" y="2555"/>
                  </a:lnTo>
                  <a:lnTo>
                    <a:pt x="37937" y="2555"/>
                  </a:lnTo>
                  <a:lnTo>
                    <a:pt x="37937" y="6818"/>
                  </a:lnTo>
                  <a:lnTo>
                    <a:pt x="44927" y="6818"/>
                  </a:lnTo>
                  <a:lnTo>
                    <a:pt x="44927" y="1208"/>
                  </a:lnTo>
                  <a:lnTo>
                    <a:pt x="49242" y="1208"/>
                  </a:lnTo>
                  <a:lnTo>
                    <a:pt x="49242" y="2555"/>
                  </a:lnTo>
                  <a:lnTo>
                    <a:pt x="46256" y="2555"/>
                  </a:lnTo>
                  <a:lnTo>
                    <a:pt x="46256" y="6818"/>
                  </a:lnTo>
                  <a:lnTo>
                    <a:pt x="53247" y="6818"/>
                  </a:lnTo>
                  <a:lnTo>
                    <a:pt x="53247" y="1208"/>
                  </a:lnTo>
                  <a:lnTo>
                    <a:pt x="57561" y="1208"/>
                  </a:lnTo>
                  <a:lnTo>
                    <a:pt x="57561" y="2555"/>
                  </a:lnTo>
                  <a:lnTo>
                    <a:pt x="54593" y="2555"/>
                  </a:lnTo>
                  <a:lnTo>
                    <a:pt x="54593" y="6818"/>
                  </a:lnTo>
                  <a:lnTo>
                    <a:pt x="61583" y="6818"/>
                  </a:lnTo>
                  <a:lnTo>
                    <a:pt x="61583" y="1208"/>
                  </a:lnTo>
                  <a:lnTo>
                    <a:pt x="65898" y="1208"/>
                  </a:lnTo>
                  <a:lnTo>
                    <a:pt x="65898" y="2555"/>
                  </a:lnTo>
                  <a:lnTo>
                    <a:pt x="62929" y="2555"/>
                  </a:lnTo>
                  <a:lnTo>
                    <a:pt x="62929" y="6818"/>
                  </a:lnTo>
                  <a:lnTo>
                    <a:pt x="69919" y="6818"/>
                  </a:lnTo>
                  <a:lnTo>
                    <a:pt x="69919" y="1208"/>
                  </a:lnTo>
                  <a:lnTo>
                    <a:pt x="74234" y="1208"/>
                  </a:lnTo>
                  <a:lnTo>
                    <a:pt x="74234" y="2555"/>
                  </a:lnTo>
                  <a:lnTo>
                    <a:pt x="71248" y="2555"/>
                  </a:lnTo>
                  <a:lnTo>
                    <a:pt x="71248" y="6818"/>
                  </a:lnTo>
                  <a:lnTo>
                    <a:pt x="78238" y="6818"/>
                  </a:lnTo>
                  <a:lnTo>
                    <a:pt x="78238" y="1208"/>
                  </a:lnTo>
                  <a:lnTo>
                    <a:pt x="82553" y="1208"/>
                  </a:lnTo>
                  <a:lnTo>
                    <a:pt x="82553" y="2555"/>
                  </a:lnTo>
                  <a:lnTo>
                    <a:pt x="79585" y="2555"/>
                  </a:lnTo>
                  <a:lnTo>
                    <a:pt x="79585" y="6818"/>
                  </a:lnTo>
                  <a:lnTo>
                    <a:pt x="86575" y="6818"/>
                  </a:lnTo>
                  <a:lnTo>
                    <a:pt x="86575" y="1208"/>
                  </a:lnTo>
                  <a:lnTo>
                    <a:pt x="90890" y="1208"/>
                  </a:lnTo>
                  <a:lnTo>
                    <a:pt x="90890" y="2555"/>
                  </a:lnTo>
                  <a:lnTo>
                    <a:pt x="87921" y="2555"/>
                  </a:lnTo>
                  <a:lnTo>
                    <a:pt x="87921" y="6818"/>
                  </a:lnTo>
                  <a:lnTo>
                    <a:pt x="94911" y="6818"/>
                  </a:lnTo>
                  <a:lnTo>
                    <a:pt x="94911" y="1208"/>
                  </a:lnTo>
                  <a:lnTo>
                    <a:pt x="99209" y="1208"/>
                  </a:lnTo>
                  <a:lnTo>
                    <a:pt x="99209" y="2555"/>
                  </a:lnTo>
                  <a:lnTo>
                    <a:pt x="96240" y="2555"/>
                  </a:lnTo>
                  <a:lnTo>
                    <a:pt x="96240" y="6818"/>
                  </a:lnTo>
                  <a:lnTo>
                    <a:pt x="101504" y="6818"/>
                  </a:lnTo>
                  <a:lnTo>
                    <a:pt x="101504" y="5610"/>
                  </a:lnTo>
                  <a:lnTo>
                    <a:pt x="97466" y="5610"/>
                  </a:lnTo>
                  <a:lnTo>
                    <a:pt x="97466" y="3763"/>
                  </a:lnTo>
                  <a:lnTo>
                    <a:pt x="100434" y="3763"/>
                  </a:lnTo>
                  <a:lnTo>
                    <a:pt x="100434" y="0"/>
                  </a:lnTo>
                  <a:lnTo>
                    <a:pt x="93686" y="0"/>
                  </a:lnTo>
                  <a:lnTo>
                    <a:pt x="93686" y="5610"/>
                  </a:lnTo>
                  <a:lnTo>
                    <a:pt x="89129" y="5610"/>
                  </a:lnTo>
                  <a:lnTo>
                    <a:pt x="89129" y="3763"/>
                  </a:lnTo>
                  <a:lnTo>
                    <a:pt x="92098" y="3763"/>
                  </a:lnTo>
                  <a:lnTo>
                    <a:pt x="92098" y="0"/>
                  </a:lnTo>
                  <a:lnTo>
                    <a:pt x="85349" y="0"/>
                  </a:lnTo>
                  <a:lnTo>
                    <a:pt x="85349" y="5610"/>
                  </a:lnTo>
                  <a:lnTo>
                    <a:pt x="80810" y="5610"/>
                  </a:lnTo>
                  <a:lnTo>
                    <a:pt x="80810" y="3763"/>
                  </a:lnTo>
                  <a:lnTo>
                    <a:pt x="83779" y="3763"/>
                  </a:lnTo>
                  <a:lnTo>
                    <a:pt x="83779" y="0"/>
                  </a:lnTo>
                  <a:lnTo>
                    <a:pt x="77030" y="0"/>
                  </a:lnTo>
                  <a:lnTo>
                    <a:pt x="77030" y="5610"/>
                  </a:lnTo>
                  <a:lnTo>
                    <a:pt x="72474" y="5610"/>
                  </a:lnTo>
                  <a:lnTo>
                    <a:pt x="72474" y="3763"/>
                  </a:lnTo>
                  <a:lnTo>
                    <a:pt x="75442" y="3763"/>
                  </a:lnTo>
                  <a:lnTo>
                    <a:pt x="75442" y="0"/>
                  </a:lnTo>
                  <a:lnTo>
                    <a:pt x="68694" y="0"/>
                  </a:lnTo>
                  <a:lnTo>
                    <a:pt x="68694" y="5610"/>
                  </a:lnTo>
                  <a:lnTo>
                    <a:pt x="64137" y="5610"/>
                  </a:lnTo>
                  <a:lnTo>
                    <a:pt x="64137" y="3763"/>
                  </a:lnTo>
                  <a:lnTo>
                    <a:pt x="67106" y="3763"/>
                  </a:lnTo>
                  <a:lnTo>
                    <a:pt x="67106" y="0"/>
                  </a:lnTo>
                  <a:lnTo>
                    <a:pt x="60358" y="0"/>
                  </a:lnTo>
                  <a:lnTo>
                    <a:pt x="60358" y="5610"/>
                  </a:lnTo>
                  <a:lnTo>
                    <a:pt x="55818" y="5610"/>
                  </a:lnTo>
                  <a:lnTo>
                    <a:pt x="55818" y="3763"/>
                  </a:lnTo>
                  <a:lnTo>
                    <a:pt x="58787" y="3763"/>
                  </a:lnTo>
                  <a:lnTo>
                    <a:pt x="58787" y="0"/>
                  </a:lnTo>
                  <a:lnTo>
                    <a:pt x="52038" y="0"/>
                  </a:lnTo>
                  <a:lnTo>
                    <a:pt x="52038" y="5610"/>
                  </a:lnTo>
                  <a:lnTo>
                    <a:pt x="47482" y="5610"/>
                  </a:lnTo>
                  <a:lnTo>
                    <a:pt x="47482" y="3763"/>
                  </a:lnTo>
                  <a:lnTo>
                    <a:pt x="50451" y="3763"/>
                  </a:lnTo>
                  <a:lnTo>
                    <a:pt x="50451" y="0"/>
                  </a:lnTo>
                  <a:lnTo>
                    <a:pt x="43702" y="0"/>
                  </a:lnTo>
                  <a:lnTo>
                    <a:pt x="43702" y="5610"/>
                  </a:lnTo>
                  <a:lnTo>
                    <a:pt x="39146" y="5610"/>
                  </a:lnTo>
                  <a:lnTo>
                    <a:pt x="39146" y="3763"/>
                  </a:lnTo>
                  <a:lnTo>
                    <a:pt x="42114" y="3763"/>
                  </a:lnTo>
                  <a:lnTo>
                    <a:pt x="42114" y="0"/>
                  </a:lnTo>
                  <a:lnTo>
                    <a:pt x="35366" y="0"/>
                  </a:lnTo>
                  <a:lnTo>
                    <a:pt x="35366" y="5610"/>
                  </a:lnTo>
                  <a:lnTo>
                    <a:pt x="30826" y="5610"/>
                  </a:lnTo>
                  <a:lnTo>
                    <a:pt x="30826" y="3763"/>
                  </a:lnTo>
                  <a:lnTo>
                    <a:pt x="33795" y="3763"/>
                  </a:lnTo>
                  <a:lnTo>
                    <a:pt x="33795" y="0"/>
                  </a:lnTo>
                  <a:lnTo>
                    <a:pt x="27047" y="0"/>
                  </a:lnTo>
                  <a:lnTo>
                    <a:pt x="27047" y="5610"/>
                  </a:lnTo>
                  <a:lnTo>
                    <a:pt x="22490" y="5610"/>
                  </a:lnTo>
                  <a:lnTo>
                    <a:pt x="22490" y="3763"/>
                  </a:lnTo>
                  <a:lnTo>
                    <a:pt x="25459" y="3763"/>
                  </a:lnTo>
                  <a:lnTo>
                    <a:pt x="25459" y="0"/>
                  </a:lnTo>
                  <a:lnTo>
                    <a:pt x="18710" y="0"/>
                  </a:lnTo>
                  <a:lnTo>
                    <a:pt x="18710" y="5610"/>
                  </a:lnTo>
                  <a:lnTo>
                    <a:pt x="14154" y="5610"/>
                  </a:lnTo>
                  <a:lnTo>
                    <a:pt x="14154" y="3763"/>
                  </a:lnTo>
                  <a:lnTo>
                    <a:pt x="17122" y="3763"/>
                  </a:lnTo>
                  <a:lnTo>
                    <a:pt x="17122" y="0"/>
                  </a:lnTo>
                  <a:lnTo>
                    <a:pt x="10374" y="0"/>
                  </a:lnTo>
                  <a:lnTo>
                    <a:pt x="10374" y="5610"/>
                  </a:lnTo>
                  <a:lnTo>
                    <a:pt x="5835" y="5610"/>
                  </a:lnTo>
                  <a:lnTo>
                    <a:pt x="5835" y="3763"/>
                  </a:lnTo>
                  <a:lnTo>
                    <a:pt x="8803" y="3763"/>
                  </a:lnTo>
                  <a:lnTo>
                    <a:pt x="88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021" name="Google Shape;20021;p20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es-ES"/>
              <a:t>Haga clic para modificar el estilo de título del patrón</a:t>
            </a:r>
            <a:endParaRPr/>
          </a:p>
        </p:txBody>
      </p:sp>
      <p:sp>
        <p:nvSpPr>
          <p:cNvPr id="20022" name="Google Shape;20022;p20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✦"/>
              <a:defRPr sz="1867">
                <a:solidFill>
                  <a:srgbClr val="434343"/>
                </a:solidFill>
              </a:defRPr>
            </a:lvl1pPr>
            <a:lvl2pPr marL="1219170" lvl="1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828754" lvl="2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2438339" lvl="3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3047924" lvl="4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3657509" lvl="5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4267093" lvl="6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4876678" lvl="7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5486263" lvl="8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</p:spTree>
    <p:extLst>
      <p:ext uri="{BB962C8B-B14F-4D97-AF65-F5344CB8AC3E}">
        <p14:creationId xmlns:p14="http://schemas.microsoft.com/office/powerpoint/2010/main" val="225644589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0" name="Google Shape;1330;p3"/>
          <p:cNvPicPr preferRelativeResize="0"/>
          <p:nvPr/>
        </p:nvPicPr>
        <p:blipFill rotWithShape="1">
          <a:blip r:embed="rId2">
            <a:alphaModFix/>
          </a:blip>
          <a:srcRect b="14653"/>
          <a:stretch/>
        </p:blipFill>
        <p:spPr>
          <a:xfrm rot="10800000">
            <a:off x="1" y="-38684"/>
            <a:ext cx="12192004" cy="6935365"/>
          </a:xfrm>
          <a:prstGeom prst="rect">
            <a:avLst/>
          </a:prstGeom>
          <a:noFill/>
          <a:ln>
            <a:noFill/>
          </a:ln>
        </p:spPr>
      </p:pic>
      <p:sp>
        <p:nvSpPr>
          <p:cNvPr id="1331" name="Google Shape;1331;p3"/>
          <p:cNvSpPr txBox="1">
            <a:spLocks noGrp="1"/>
          </p:cNvSpPr>
          <p:nvPr>
            <p:ph type="title"/>
          </p:nvPr>
        </p:nvSpPr>
        <p:spPr>
          <a:xfrm>
            <a:off x="4465836" y="2985867"/>
            <a:ext cx="3243600" cy="11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rPr lang="es-ES"/>
              <a:t>Haga clic para modificar el estilo de título del patrón</a:t>
            </a:r>
            <a:endParaRPr/>
          </a:p>
        </p:txBody>
      </p:sp>
      <p:sp>
        <p:nvSpPr>
          <p:cNvPr id="1332" name="Google Shape;1332;p3"/>
          <p:cNvSpPr txBox="1">
            <a:spLocks noGrp="1"/>
          </p:cNvSpPr>
          <p:nvPr>
            <p:ph type="title" idx="2" hasCustomPrompt="1"/>
          </p:nvPr>
        </p:nvSpPr>
        <p:spPr>
          <a:xfrm>
            <a:off x="4465836" y="1863467"/>
            <a:ext cx="32436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 b="1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333" name="Google Shape;1333;p3"/>
          <p:cNvSpPr txBox="1">
            <a:spLocks noGrp="1"/>
          </p:cNvSpPr>
          <p:nvPr>
            <p:ph type="subTitle" idx="1"/>
          </p:nvPr>
        </p:nvSpPr>
        <p:spPr>
          <a:xfrm>
            <a:off x="4465867" y="4108267"/>
            <a:ext cx="3243600" cy="8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grpSp>
        <p:nvGrpSpPr>
          <p:cNvPr id="1334" name="Google Shape;1334;p3"/>
          <p:cNvGrpSpPr/>
          <p:nvPr/>
        </p:nvGrpSpPr>
        <p:grpSpPr>
          <a:xfrm>
            <a:off x="135300" y="154367"/>
            <a:ext cx="11921400" cy="6549267"/>
            <a:chOff x="128375" y="115775"/>
            <a:chExt cx="8941050" cy="4911950"/>
          </a:xfrm>
        </p:grpSpPr>
        <p:grpSp>
          <p:nvGrpSpPr>
            <p:cNvPr id="1335" name="Google Shape;1335;p3"/>
            <p:cNvGrpSpPr/>
            <p:nvPr/>
          </p:nvGrpSpPr>
          <p:grpSpPr>
            <a:xfrm>
              <a:off x="128375" y="115775"/>
              <a:ext cx="227850" cy="4911950"/>
              <a:chOff x="128375" y="115775"/>
              <a:chExt cx="227850" cy="4911950"/>
            </a:xfrm>
          </p:grpSpPr>
          <p:grpSp>
            <p:nvGrpSpPr>
              <p:cNvPr id="1336" name="Google Shape;1336;p3"/>
              <p:cNvGrpSpPr/>
              <p:nvPr/>
            </p:nvGrpSpPr>
            <p:grpSpPr>
              <a:xfrm>
                <a:off x="128375" y="115775"/>
                <a:ext cx="227850" cy="2443125"/>
                <a:chOff x="2001850" y="1023825"/>
                <a:chExt cx="227850" cy="2443125"/>
              </a:xfrm>
            </p:grpSpPr>
            <p:sp>
              <p:nvSpPr>
                <p:cNvPr id="1337" name="Google Shape;1337;p3"/>
                <p:cNvSpPr/>
                <p:nvPr/>
              </p:nvSpPr>
              <p:spPr>
                <a:xfrm rot="-5400000">
                  <a:off x="1874988" y="3112238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55" y="2572"/>
                      </a:lnTo>
                      <a:lnTo>
                        <a:pt x="2555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40" y="4229"/>
                      </a:lnTo>
                      <a:lnTo>
                        <a:pt x="4540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6" y="656"/>
                      </a:lnTo>
                      <a:lnTo>
                        <a:pt x="18606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35" y="3228"/>
                      </a:lnTo>
                      <a:lnTo>
                        <a:pt x="16035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38" name="Google Shape;1338;p3"/>
                <p:cNvSpPr/>
                <p:nvPr/>
              </p:nvSpPr>
              <p:spPr>
                <a:xfrm rot="-5400000">
                  <a:off x="2022125" y="2764025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47" y="3763"/>
                      </a:lnTo>
                      <a:cubicBezTo>
                        <a:pt x="2676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39" name="Google Shape;1339;p3"/>
                <p:cNvSpPr/>
                <p:nvPr/>
              </p:nvSpPr>
              <p:spPr>
                <a:xfrm rot="-5400000">
                  <a:off x="2022138" y="2858088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40" name="Google Shape;1340;p3"/>
                <p:cNvSpPr/>
                <p:nvPr/>
              </p:nvSpPr>
              <p:spPr>
                <a:xfrm rot="-5400000">
                  <a:off x="2116188" y="2764038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76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41" name="Google Shape;1341;p3"/>
                <p:cNvSpPr/>
                <p:nvPr/>
              </p:nvSpPr>
              <p:spPr>
                <a:xfrm rot="-5400000">
                  <a:off x="2116200" y="2858100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42" name="Google Shape;1342;p3"/>
                <p:cNvSpPr/>
                <p:nvPr/>
              </p:nvSpPr>
              <p:spPr>
                <a:xfrm rot="-5400000">
                  <a:off x="2097638" y="29465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43" name="Google Shape;1343;p3"/>
                <p:cNvSpPr/>
                <p:nvPr/>
              </p:nvSpPr>
              <p:spPr>
                <a:xfrm rot="-5400000">
                  <a:off x="2197300" y="284645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44" name="Google Shape;1344;p3"/>
                <p:cNvSpPr/>
                <p:nvPr/>
              </p:nvSpPr>
              <p:spPr>
                <a:xfrm rot="-5400000">
                  <a:off x="2097638" y="27454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45" name="Google Shape;1345;p3"/>
                <p:cNvSpPr/>
                <p:nvPr/>
              </p:nvSpPr>
              <p:spPr>
                <a:xfrm rot="-5400000">
                  <a:off x="1875000" y="2371375"/>
                  <a:ext cx="481550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2" h="9114" extrusionOk="0">
                      <a:moveTo>
                        <a:pt x="0" y="0"/>
                      </a:moveTo>
                      <a:lnTo>
                        <a:pt x="0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42" y="6542"/>
                      </a:lnTo>
                      <a:lnTo>
                        <a:pt x="6542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7" y="1951"/>
                      </a:lnTo>
                      <a:lnTo>
                        <a:pt x="8457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23" y="656"/>
                      </a:lnTo>
                      <a:lnTo>
                        <a:pt x="18623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099" y="7163"/>
                      </a:lnTo>
                      <a:lnTo>
                        <a:pt x="12099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6" y="5886"/>
                      </a:lnTo>
                      <a:lnTo>
                        <a:pt x="13376" y="4885"/>
                      </a:lnTo>
                      <a:lnTo>
                        <a:pt x="14705" y="4885"/>
                      </a:lnTo>
                      <a:lnTo>
                        <a:pt x="14705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0" y="6542"/>
                      </a:lnTo>
                      <a:lnTo>
                        <a:pt x="16690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68" y="7802"/>
                      </a:lnTo>
                      <a:lnTo>
                        <a:pt x="17968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46" name="Google Shape;1346;p3"/>
                <p:cNvSpPr/>
                <p:nvPr/>
              </p:nvSpPr>
              <p:spPr>
                <a:xfrm rot="-5400000">
                  <a:off x="2022125" y="20231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47" name="Google Shape;1347;p3"/>
                <p:cNvSpPr/>
                <p:nvPr/>
              </p:nvSpPr>
              <p:spPr>
                <a:xfrm rot="-5400000">
                  <a:off x="2022350" y="2117000"/>
                  <a:ext cx="9365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6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70" y="3763"/>
                        <a:pt x="2417" y="3763"/>
                      </a:cubicBezTo>
                      <a:lnTo>
                        <a:pt x="3746" y="3763"/>
                      </a:lnTo>
                      <a:lnTo>
                        <a:pt x="3746" y="2417"/>
                      </a:lnTo>
                      <a:cubicBezTo>
                        <a:pt x="3746" y="1088"/>
                        <a:pt x="2675" y="1"/>
                        <a:pt x="134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48" name="Google Shape;1348;p3"/>
                <p:cNvSpPr/>
                <p:nvPr/>
              </p:nvSpPr>
              <p:spPr>
                <a:xfrm rot="-5400000">
                  <a:off x="2116188" y="20231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9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49" name="Google Shape;1349;p3"/>
                <p:cNvSpPr/>
                <p:nvPr/>
              </p:nvSpPr>
              <p:spPr>
                <a:xfrm rot="-5400000">
                  <a:off x="2115975" y="2117025"/>
                  <a:ext cx="9452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1" h="3763" extrusionOk="0">
                      <a:moveTo>
                        <a:pt x="2435" y="0"/>
                      </a:moveTo>
                      <a:cubicBezTo>
                        <a:pt x="1088" y="0"/>
                        <a:pt x="1" y="1070"/>
                        <a:pt x="18" y="2416"/>
                      </a:cubicBezTo>
                      <a:lnTo>
                        <a:pt x="18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81" y="2675"/>
                        <a:pt x="3781" y="1346"/>
                      </a:cubicBezTo>
                      <a:lnTo>
                        <a:pt x="378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50" name="Google Shape;1350;p3"/>
                <p:cNvSpPr/>
                <p:nvPr/>
              </p:nvSpPr>
              <p:spPr>
                <a:xfrm rot="-5400000">
                  <a:off x="2097638" y="22056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51" name="Google Shape;1351;p3"/>
                <p:cNvSpPr/>
                <p:nvPr/>
              </p:nvSpPr>
              <p:spPr>
                <a:xfrm rot="-5400000">
                  <a:off x="2197525" y="2105375"/>
                  <a:ext cx="3325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30" y="1036"/>
                        <a:pt x="1330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52" name="Google Shape;1352;p3"/>
                <p:cNvSpPr/>
                <p:nvPr/>
              </p:nvSpPr>
              <p:spPr>
                <a:xfrm rot="-5400000">
                  <a:off x="2097638" y="200461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53" name="Google Shape;1353;p3"/>
                <p:cNvSpPr/>
                <p:nvPr/>
              </p:nvSpPr>
              <p:spPr>
                <a:xfrm rot="-5400000">
                  <a:off x="2034438" y="1056413"/>
                  <a:ext cx="162675" cy="1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7" h="6490" extrusionOk="0">
                      <a:moveTo>
                        <a:pt x="0" y="0"/>
                      </a:moveTo>
                      <a:lnTo>
                        <a:pt x="0" y="6490"/>
                      </a:lnTo>
                      <a:lnTo>
                        <a:pt x="6507" y="6490"/>
                      </a:lnTo>
                      <a:lnTo>
                        <a:pt x="6507" y="1260"/>
                      </a:lnTo>
                      <a:lnTo>
                        <a:pt x="4919" y="1260"/>
                      </a:lnTo>
                      <a:lnTo>
                        <a:pt x="4919" y="1916"/>
                      </a:lnTo>
                      <a:lnTo>
                        <a:pt x="5868" y="1916"/>
                      </a:lnTo>
                      <a:lnTo>
                        <a:pt x="5868" y="5851"/>
                      </a:lnTo>
                      <a:lnTo>
                        <a:pt x="656" y="5851"/>
                      </a:lnTo>
                      <a:lnTo>
                        <a:pt x="656" y="639"/>
                      </a:lnTo>
                      <a:lnTo>
                        <a:pt x="6179" y="639"/>
                      </a:lnTo>
                      <a:lnTo>
                        <a:pt x="61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54" name="Google Shape;1354;p3"/>
                <p:cNvSpPr/>
                <p:nvPr/>
              </p:nvSpPr>
              <p:spPr>
                <a:xfrm rot="-5400000">
                  <a:off x="2066150" y="1087700"/>
                  <a:ext cx="99250" cy="9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0" h="3970" extrusionOk="0">
                      <a:moveTo>
                        <a:pt x="0" y="0"/>
                      </a:moveTo>
                      <a:lnTo>
                        <a:pt x="0" y="3970"/>
                      </a:lnTo>
                      <a:lnTo>
                        <a:pt x="3970" y="3970"/>
                      </a:lnTo>
                      <a:lnTo>
                        <a:pt x="3970" y="1657"/>
                      </a:lnTo>
                      <a:lnTo>
                        <a:pt x="1985" y="1657"/>
                      </a:lnTo>
                      <a:lnTo>
                        <a:pt x="1985" y="2313"/>
                      </a:lnTo>
                      <a:lnTo>
                        <a:pt x="3314" y="2313"/>
                      </a:lnTo>
                      <a:lnTo>
                        <a:pt x="3314" y="3314"/>
                      </a:lnTo>
                      <a:lnTo>
                        <a:pt x="639" y="3314"/>
                      </a:lnTo>
                      <a:lnTo>
                        <a:pt x="639" y="656"/>
                      </a:lnTo>
                      <a:lnTo>
                        <a:pt x="3642" y="656"/>
                      </a:lnTo>
                      <a:lnTo>
                        <a:pt x="36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55" name="Google Shape;1355;p3"/>
                <p:cNvSpPr/>
                <p:nvPr/>
              </p:nvSpPr>
              <p:spPr>
                <a:xfrm rot="-5400000">
                  <a:off x="2002063" y="1023613"/>
                  <a:ext cx="22742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97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7474" y="1312"/>
                      </a:lnTo>
                      <a:lnTo>
                        <a:pt x="7474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9045" y="656"/>
                      </a:lnTo>
                      <a:lnTo>
                        <a:pt x="904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56" name="Google Shape;1356;p3"/>
                <p:cNvSpPr/>
                <p:nvPr/>
              </p:nvSpPr>
              <p:spPr>
                <a:xfrm rot="-5400000">
                  <a:off x="1874988" y="1632663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7" y="656"/>
                      </a:lnTo>
                      <a:lnTo>
                        <a:pt x="18607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57" name="Google Shape;1357;p3"/>
                <p:cNvSpPr/>
                <p:nvPr/>
              </p:nvSpPr>
              <p:spPr>
                <a:xfrm rot="-5400000">
                  <a:off x="2022125" y="12844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4" y="2693"/>
                        <a:pt x="3764" y="1364"/>
                      </a:cubicBezTo>
                      <a:lnTo>
                        <a:pt x="37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58" name="Google Shape;1358;p3"/>
                <p:cNvSpPr/>
                <p:nvPr/>
              </p:nvSpPr>
              <p:spPr>
                <a:xfrm rot="-5400000">
                  <a:off x="2022138" y="1378513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59" name="Google Shape;1359;p3"/>
                <p:cNvSpPr/>
                <p:nvPr/>
              </p:nvSpPr>
              <p:spPr>
                <a:xfrm rot="-5400000">
                  <a:off x="2116188" y="12844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4" y="3763"/>
                      </a:lnTo>
                      <a:lnTo>
                        <a:pt x="3764" y="2416"/>
                      </a:lnTo>
                      <a:cubicBezTo>
                        <a:pt x="3764" y="1070"/>
                        <a:pt x="2693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60" name="Google Shape;1360;p3"/>
                <p:cNvSpPr/>
                <p:nvPr/>
              </p:nvSpPr>
              <p:spPr>
                <a:xfrm rot="-5400000">
                  <a:off x="2116200" y="1378525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61" name="Google Shape;1361;p3"/>
                <p:cNvSpPr/>
                <p:nvPr/>
              </p:nvSpPr>
              <p:spPr>
                <a:xfrm rot="-5400000">
                  <a:off x="2097625" y="1466975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62" name="Google Shape;1362;p3"/>
                <p:cNvSpPr/>
                <p:nvPr/>
              </p:nvSpPr>
              <p:spPr>
                <a:xfrm rot="-5400000">
                  <a:off x="2197313" y="13668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3" y="0"/>
                      </a:moveTo>
                      <a:cubicBezTo>
                        <a:pt x="0" y="0"/>
                        <a:pt x="0" y="1036"/>
                        <a:pt x="673" y="1036"/>
                      </a:cubicBezTo>
                      <a:cubicBezTo>
                        <a:pt x="1346" y="1036"/>
                        <a:pt x="1346" y="0"/>
                        <a:pt x="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63" name="Google Shape;1363;p3"/>
                <p:cNvSpPr/>
                <p:nvPr/>
              </p:nvSpPr>
              <p:spPr>
                <a:xfrm rot="-5400000">
                  <a:off x="2097625" y="126590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364" name="Google Shape;1364;p3"/>
              <p:cNvGrpSpPr/>
              <p:nvPr/>
            </p:nvGrpSpPr>
            <p:grpSpPr>
              <a:xfrm>
                <a:off x="128375" y="2584600"/>
                <a:ext cx="227850" cy="2443125"/>
                <a:chOff x="2001850" y="1023825"/>
                <a:chExt cx="227850" cy="2443125"/>
              </a:xfrm>
            </p:grpSpPr>
            <p:sp>
              <p:nvSpPr>
                <p:cNvPr id="1365" name="Google Shape;1365;p3"/>
                <p:cNvSpPr/>
                <p:nvPr/>
              </p:nvSpPr>
              <p:spPr>
                <a:xfrm rot="-5400000">
                  <a:off x="1874988" y="3112238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55" y="2572"/>
                      </a:lnTo>
                      <a:lnTo>
                        <a:pt x="2555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40" y="4229"/>
                      </a:lnTo>
                      <a:lnTo>
                        <a:pt x="4540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6" y="656"/>
                      </a:lnTo>
                      <a:lnTo>
                        <a:pt x="18606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35" y="3228"/>
                      </a:lnTo>
                      <a:lnTo>
                        <a:pt x="16035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66" name="Google Shape;1366;p3"/>
                <p:cNvSpPr/>
                <p:nvPr/>
              </p:nvSpPr>
              <p:spPr>
                <a:xfrm rot="-5400000">
                  <a:off x="2022125" y="2764025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47" y="3763"/>
                      </a:lnTo>
                      <a:cubicBezTo>
                        <a:pt x="2676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67" name="Google Shape;1367;p3"/>
                <p:cNvSpPr/>
                <p:nvPr/>
              </p:nvSpPr>
              <p:spPr>
                <a:xfrm rot="-5400000">
                  <a:off x="2022138" y="2858088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68" name="Google Shape;1368;p3"/>
                <p:cNvSpPr/>
                <p:nvPr/>
              </p:nvSpPr>
              <p:spPr>
                <a:xfrm rot="-5400000">
                  <a:off x="2116188" y="2764038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76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69" name="Google Shape;1369;p3"/>
                <p:cNvSpPr/>
                <p:nvPr/>
              </p:nvSpPr>
              <p:spPr>
                <a:xfrm rot="-5400000">
                  <a:off x="2116200" y="2858100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70" name="Google Shape;1370;p3"/>
                <p:cNvSpPr/>
                <p:nvPr/>
              </p:nvSpPr>
              <p:spPr>
                <a:xfrm rot="-5400000">
                  <a:off x="2097638" y="29465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71" name="Google Shape;1371;p3"/>
                <p:cNvSpPr/>
                <p:nvPr/>
              </p:nvSpPr>
              <p:spPr>
                <a:xfrm rot="-5400000">
                  <a:off x="2197300" y="284645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72" name="Google Shape;1372;p3"/>
                <p:cNvSpPr/>
                <p:nvPr/>
              </p:nvSpPr>
              <p:spPr>
                <a:xfrm rot="-5400000">
                  <a:off x="2097638" y="27454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73" name="Google Shape;1373;p3"/>
                <p:cNvSpPr/>
                <p:nvPr/>
              </p:nvSpPr>
              <p:spPr>
                <a:xfrm rot="-5400000">
                  <a:off x="1875000" y="2371375"/>
                  <a:ext cx="481550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2" h="9114" extrusionOk="0">
                      <a:moveTo>
                        <a:pt x="0" y="0"/>
                      </a:moveTo>
                      <a:lnTo>
                        <a:pt x="0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42" y="6542"/>
                      </a:lnTo>
                      <a:lnTo>
                        <a:pt x="6542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7" y="1951"/>
                      </a:lnTo>
                      <a:lnTo>
                        <a:pt x="8457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23" y="656"/>
                      </a:lnTo>
                      <a:lnTo>
                        <a:pt x="18623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099" y="7163"/>
                      </a:lnTo>
                      <a:lnTo>
                        <a:pt x="12099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6" y="5886"/>
                      </a:lnTo>
                      <a:lnTo>
                        <a:pt x="13376" y="4885"/>
                      </a:lnTo>
                      <a:lnTo>
                        <a:pt x="14705" y="4885"/>
                      </a:lnTo>
                      <a:lnTo>
                        <a:pt x="14705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0" y="6542"/>
                      </a:lnTo>
                      <a:lnTo>
                        <a:pt x="16690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68" y="7802"/>
                      </a:lnTo>
                      <a:lnTo>
                        <a:pt x="17968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74" name="Google Shape;1374;p3"/>
                <p:cNvSpPr/>
                <p:nvPr/>
              </p:nvSpPr>
              <p:spPr>
                <a:xfrm rot="-5400000">
                  <a:off x="2022125" y="20231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75" name="Google Shape;1375;p3"/>
                <p:cNvSpPr/>
                <p:nvPr/>
              </p:nvSpPr>
              <p:spPr>
                <a:xfrm rot="-5400000">
                  <a:off x="2022350" y="2117000"/>
                  <a:ext cx="9365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6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70" y="3763"/>
                        <a:pt x="2417" y="3763"/>
                      </a:cubicBezTo>
                      <a:lnTo>
                        <a:pt x="3746" y="3763"/>
                      </a:lnTo>
                      <a:lnTo>
                        <a:pt x="3746" y="2417"/>
                      </a:lnTo>
                      <a:cubicBezTo>
                        <a:pt x="3746" y="1088"/>
                        <a:pt x="2675" y="1"/>
                        <a:pt x="134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76" name="Google Shape;1376;p3"/>
                <p:cNvSpPr/>
                <p:nvPr/>
              </p:nvSpPr>
              <p:spPr>
                <a:xfrm rot="-5400000">
                  <a:off x="2116188" y="20231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9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77" name="Google Shape;1377;p3"/>
                <p:cNvSpPr/>
                <p:nvPr/>
              </p:nvSpPr>
              <p:spPr>
                <a:xfrm rot="-5400000">
                  <a:off x="2115975" y="2117025"/>
                  <a:ext cx="9452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1" h="3763" extrusionOk="0">
                      <a:moveTo>
                        <a:pt x="2435" y="0"/>
                      </a:moveTo>
                      <a:cubicBezTo>
                        <a:pt x="1088" y="0"/>
                        <a:pt x="1" y="1070"/>
                        <a:pt x="18" y="2416"/>
                      </a:cubicBezTo>
                      <a:lnTo>
                        <a:pt x="18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81" y="2675"/>
                        <a:pt x="3781" y="1346"/>
                      </a:cubicBezTo>
                      <a:lnTo>
                        <a:pt x="378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78" name="Google Shape;1378;p3"/>
                <p:cNvSpPr/>
                <p:nvPr/>
              </p:nvSpPr>
              <p:spPr>
                <a:xfrm rot="-5400000">
                  <a:off x="2097638" y="22056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79" name="Google Shape;1379;p3"/>
                <p:cNvSpPr/>
                <p:nvPr/>
              </p:nvSpPr>
              <p:spPr>
                <a:xfrm rot="-5400000">
                  <a:off x="2197525" y="2105375"/>
                  <a:ext cx="3325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30" y="1036"/>
                        <a:pt x="1330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80" name="Google Shape;1380;p3"/>
                <p:cNvSpPr/>
                <p:nvPr/>
              </p:nvSpPr>
              <p:spPr>
                <a:xfrm rot="-5400000">
                  <a:off x="2097638" y="200461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81" name="Google Shape;1381;p3"/>
                <p:cNvSpPr/>
                <p:nvPr/>
              </p:nvSpPr>
              <p:spPr>
                <a:xfrm rot="-5400000">
                  <a:off x="2034438" y="1056413"/>
                  <a:ext cx="162675" cy="1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7" h="6490" extrusionOk="0">
                      <a:moveTo>
                        <a:pt x="0" y="0"/>
                      </a:moveTo>
                      <a:lnTo>
                        <a:pt x="0" y="6490"/>
                      </a:lnTo>
                      <a:lnTo>
                        <a:pt x="6507" y="6490"/>
                      </a:lnTo>
                      <a:lnTo>
                        <a:pt x="6507" y="1260"/>
                      </a:lnTo>
                      <a:lnTo>
                        <a:pt x="4919" y="1260"/>
                      </a:lnTo>
                      <a:lnTo>
                        <a:pt x="4919" y="1916"/>
                      </a:lnTo>
                      <a:lnTo>
                        <a:pt x="5868" y="1916"/>
                      </a:lnTo>
                      <a:lnTo>
                        <a:pt x="5868" y="5851"/>
                      </a:lnTo>
                      <a:lnTo>
                        <a:pt x="656" y="5851"/>
                      </a:lnTo>
                      <a:lnTo>
                        <a:pt x="656" y="639"/>
                      </a:lnTo>
                      <a:lnTo>
                        <a:pt x="6179" y="639"/>
                      </a:lnTo>
                      <a:lnTo>
                        <a:pt x="61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82" name="Google Shape;1382;p3"/>
                <p:cNvSpPr/>
                <p:nvPr/>
              </p:nvSpPr>
              <p:spPr>
                <a:xfrm rot="-5400000">
                  <a:off x="2066150" y="1087700"/>
                  <a:ext cx="99250" cy="9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0" h="3970" extrusionOk="0">
                      <a:moveTo>
                        <a:pt x="0" y="0"/>
                      </a:moveTo>
                      <a:lnTo>
                        <a:pt x="0" y="3970"/>
                      </a:lnTo>
                      <a:lnTo>
                        <a:pt x="3970" y="3970"/>
                      </a:lnTo>
                      <a:lnTo>
                        <a:pt x="3970" y="1657"/>
                      </a:lnTo>
                      <a:lnTo>
                        <a:pt x="1985" y="1657"/>
                      </a:lnTo>
                      <a:lnTo>
                        <a:pt x="1985" y="2313"/>
                      </a:lnTo>
                      <a:lnTo>
                        <a:pt x="3314" y="2313"/>
                      </a:lnTo>
                      <a:lnTo>
                        <a:pt x="3314" y="3314"/>
                      </a:lnTo>
                      <a:lnTo>
                        <a:pt x="639" y="3314"/>
                      </a:lnTo>
                      <a:lnTo>
                        <a:pt x="639" y="656"/>
                      </a:lnTo>
                      <a:lnTo>
                        <a:pt x="3642" y="656"/>
                      </a:lnTo>
                      <a:lnTo>
                        <a:pt x="36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83" name="Google Shape;1383;p3"/>
                <p:cNvSpPr/>
                <p:nvPr/>
              </p:nvSpPr>
              <p:spPr>
                <a:xfrm rot="-5400000">
                  <a:off x="2002063" y="1023613"/>
                  <a:ext cx="22742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97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7474" y="1312"/>
                      </a:lnTo>
                      <a:lnTo>
                        <a:pt x="7474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9045" y="656"/>
                      </a:lnTo>
                      <a:lnTo>
                        <a:pt x="904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84" name="Google Shape;1384;p3"/>
                <p:cNvSpPr/>
                <p:nvPr/>
              </p:nvSpPr>
              <p:spPr>
                <a:xfrm rot="-5400000">
                  <a:off x="1874988" y="1632663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7" y="656"/>
                      </a:lnTo>
                      <a:lnTo>
                        <a:pt x="18607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85" name="Google Shape;1385;p3"/>
                <p:cNvSpPr/>
                <p:nvPr/>
              </p:nvSpPr>
              <p:spPr>
                <a:xfrm rot="-5400000">
                  <a:off x="2022125" y="12844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4" y="2693"/>
                        <a:pt x="3764" y="1364"/>
                      </a:cubicBezTo>
                      <a:lnTo>
                        <a:pt x="37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86" name="Google Shape;1386;p3"/>
                <p:cNvSpPr/>
                <p:nvPr/>
              </p:nvSpPr>
              <p:spPr>
                <a:xfrm rot="-5400000">
                  <a:off x="2022138" y="1378513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87" name="Google Shape;1387;p3"/>
                <p:cNvSpPr/>
                <p:nvPr/>
              </p:nvSpPr>
              <p:spPr>
                <a:xfrm rot="-5400000">
                  <a:off x="2116188" y="12844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4" y="3763"/>
                      </a:lnTo>
                      <a:lnTo>
                        <a:pt x="3764" y="2416"/>
                      </a:lnTo>
                      <a:cubicBezTo>
                        <a:pt x="3764" y="1070"/>
                        <a:pt x="2693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88" name="Google Shape;1388;p3"/>
                <p:cNvSpPr/>
                <p:nvPr/>
              </p:nvSpPr>
              <p:spPr>
                <a:xfrm rot="-5400000">
                  <a:off x="2116200" y="1378525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89" name="Google Shape;1389;p3"/>
                <p:cNvSpPr/>
                <p:nvPr/>
              </p:nvSpPr>
              <p:spPr>
                <a:xfrm rot="-5400000">
                  <a:off x="2097625" y="1466975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0" name="Google Shape;1390;p3"/>
                <p:cNvSpPr/>
                <p:nvPr/>
              </p:nvSpPr>
              <p:spPr>
                <a:xfrm rot="-5400000">
                  <a:off x="2197313" y="13668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3" y="0"/>
                      </a:moveTo>
                      <a:cubicBezTo>
                        <a:pt x="0" y="0"/>
                        <a:pt x="0" y="1036"/>
                        <a:pt x="673" y="1036"/>
                      </a:cubicBezTo>
                      <a:cubicBezTo>
                        <a:pt x="1346" y="1036"/>
                        <a:pt x="1346" y="0"/>
                        <a:pt x="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1" name="Google Shape;1391;p3"/>
                <p:cNvSpPr/>
                <p:nvPr/>
              </p:nvSpPr>
              <p:spPr>
                <a:xfrm rot="-5400000">
                  <a:off x="2097625" y="126590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392" name="Google Shape;1392;p3"/>
            <p:cNvGrpSpPr/>
            <p:nvPr/>
          </p:nvGrpSpPr>
          <p:grpSpPr>
            <a:xfrm rot="5400000">
              <a:off x="2725125" y="-2226275"/>
              <a:ext cx="227850" cy="4911950"/>
              <a:chOff x="128375" y="115775"/>
              <a:chExt cx="227850" cy="4911950"/>
            </a:xfrm>
          </p:grpSpPr>
          <p:grpSp>
            <p:nvGrpSpPr>
              <p:cNvPr id="1393" name="Google Shape;1393;p3"/>
              <p:cNvGrpSpPr/>
              <p:nvPr/>
            </p:nvGrpSpPr>
            <p:grpSpPr>
              <a:xfrm>
                <a:off x="128375" y="115775"/>
                <a:ext cx="227850" cy="2443125"/>
                <a:chOff x="2001850" y="1023825"/>
                <a:chExt cx="227850" cy="2443125"/>
              </a:xfrm>
            </p:grpSpPr>
            <p:sp>
              <p:nvSpPr>
                <p:cNvPr id="1394" name="Google Shape;1394;p3"/>
                <p:cNvSpPr/>
                <p:nvPr/>
              </p:nvSpPr>
              <p:spPr>
                <a:xfrm rot="-5400000">
                  <a:off x="1874988" y="3112238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55" y="2572"/>
                      </a:lnTo>
                      <a:lnTo>
                        <a:pt x="2555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40" y="4229"/>
                      </a:lnTo>
                      <a:lnTo>
                        <a:pt x="4540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6" y="656"/>
                      </a:lnTo>
                      <a:lnTo>
                        <a:pt x="18606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35" y="3228"/>
                      </a:lnTo>
                      <a:lnTo>
                        <a:pt x="16035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5" name="Google Shape;1395;p3"/>
                <p:cNvSpPr/>
                <p:nvPr/>
              </p:nvSpPr>
              <p:spPr>
                <a:xfrm rot="-5400000">
                  <a:off x="2022125" y="2764025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47" y="3763"/>
                      </a:lnTo>
                      <a:cubicBezTo>
                        <a:pt x="2676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6" name="Google Shape;1396;p3"/>
                <p:cNvSpPr/>
                <p:nvPr/>
              </p:nvSpPr>
              <p:spPr>
                <a:xfrm rot="-5400000">
                  <a:off x="2022138" y="2858088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7" name="Google Shape;1397;p3"/>
                <p:cNvSpPr/>
                <p:nvPr/>
              </p:nvSpPr>
              <p:spPr>
                <a:xfrm rot="-5400000">
                  <a:off x="2116188" y="2764038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76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8" name="Google Shape;1398;p3"/>
                <p:cNvSpPr/>
                <p:nvPr/>
              </p:nvSpPr>
              <p:spPr>
                <a:xfrm rot="-5400000">
                  <a:off x="2116200" y="2858100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9" name="Google Shape;1399;p3"/>
                <p:cNvSpPr/>
                <p:nvPr/>
              </p:nvSpPr>
              <p:spPr>
                <a:xfrm rot="-5400000">
                  <a:off x="2097638" y="29465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00" name="Google Shape;1400;p3"/>
                <p:cNvSpPr/>
                <p:nvPr/>
              </p:nvSpPr>
              <p:spPr>
                <a:xfrm rot="-5400000">
                  <a:off x="2197300" y="284645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01" name="Google Shape;1401;p3"/>
                <p:cNvSpPr/>
                <p:nvPr/>
              </p:nvSpPr>
              <p:spPr>
                <a:xfrm rot="-5400000">
                  <a:off x="2097638" y="27454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02" name="Google Shape;1402;p3"/>
                <p:cNvSpPr/>
                <p:nvPr/>
              </p:nvSpPr>
              <p:spPr>
                <a:xfrm rot="-5400000">
                  <a:off x="1875000" y="2371375"/>
                  <a:ext cx="481550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2" h="9114" extrusionOk="0">
                      <a:moveTo>
                        <a:pt x="0" y="0"/>
                      </a:moveTo>
                      <a:lnTo>
                        <a:pt x="0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42" y="6542"/>
                      </a:lnTo>
                      <a:lnTo>
                        <a:pt x="6542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7" y="1951"/>
                      </a:lnTo>
                      <a:lnTo>
                        <a:pt x="8457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23" y="656"/>
                      </a:lnTo>
                      <a:lnTo>
                        <a:pt x="18623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099" y="7163"/>
                      </a:lnTo>
                      <a:lnTo>
                        <a:pt x="12099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6" y="5886"/>
                      </a:lnTo>
                      <a:lnTo>
                        <a:pt x="13376" y="4885"/>
                      </a:lnTo>
                      <a:lnTo>
                        <a:pt x="14705" y="4885"/>
                      </a:lnTo>
                      <a:lnTo>
                        <a:pt x="14705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0" y="6542"/>
                      </a:lnTo>
                      <a:lnTo>
                        <a:pt x="16690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68" y="7802"/>
                      </a:lnTo>
                      <a:lnTo>
                        <a:pt x="17968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03" name="Google Shape;1403;p3"/>
                <p:cNvSpPr/>
                <p:nvPr/>
              </p:nvSpPr>
              <p:spPr>
                <a:xfrm rot="-5400000">
                  <a:off x="2022125" y="20231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04" name="Google Shape;1404;p3"/>
                <p:cNvSpPr/>
                <p:nvPr/>
              </p:nvSpPr>
              <p:spPr>
                <a:xfrm rot="-5400000">
                  <a:off x="2022350" y="2117000"/>
                  <a:ext cx="9365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6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70" y="3763"/>
                        <a:pt x="2417" y="3763"/>
                      </a:cubicBezTo>
                      <a:lnTo>
                        <a:pt x="3746" y="3763"/>
                      </a:lnTo>
                      <a:lnTo>
                        <a:pt x="3746" y="2417"/>
                      </a:lnTo>
                      <a:cubicBezTo>
                        <a:pt x="3746" y="1088"/>
                        <a:pt x="2675" y="1"/>
                        <a:pt x="134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05" name="Google Shape;1405;p3"/>
                <p:cNvSpPr/>
                <p:nvPr/>
              </p:nvSpPr>
              <p:spPr>
                <a:xfrm rot="-5400000">
                  <a:off x="2116188" y="20231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9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06" name="Google Shape;1406;p3"/>
                <p:cNvSpPr/>
                <p:nvPr/>
              </p:nvSpPr>
              <p:spPr>
                <a:xfrm rot="-5400000">
                  <a:off x="2115975" y="2117025"/>
                  <a:ext cx="9452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1" h="3763" extrusionOk="0">
                      <a:moveTo>
                        <a:pt x="2435" y="0"/>
                      </a:moveTo>
                      <a:cubicBezTo>
                        <a:pt x="1088" y="0"/>
                        <a:pt x="1" y="1070"/>
                        <a:pt x="18" y="2416"/>
                      </a:cubicBezTo>
                      <a:lnTo>
                        <a:pt x="18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81" y="2675"/>
                        <a:pt x="3781" y="1346"/>
                      </a:cubicBezTo>
                      <a:lnTo>
                        <a:pt x="378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07" name="Google Shape;1407;p3"/>
                <p:cNvSpPr/>
                <p:nvPr/>
              </p:nvSpPr>
              <p:spPr>
                <a:xfrm rot="-5400000">
                  <a:off x="2097638" y="22056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08" name="Google Shape;1408;p3"/>
                <p:cNvSpPr/>
                <p:nvPr/>
              </p:nvSpPr>
              <p:spPr>
                <a:xfrm rot="-5400000">
                  <a:off x="2197525" y="2105375"/>
                  <a:ext cx="3325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30" y="1036"/>
                        <a:pt x="1330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09" name="Google Shape;1409;p3"/>
                <p:cNvSpPr/>
                <p:nvPr/>
              </p:nvSpPr>
              <p:spPr>
                <a:xfrm rot="-5400000">
                  <a:off x="2097638" y="200461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10" name="Google Shape;1410;p3"/>
                <p:cNvSpPr/>
                <p:nvPr/>
              </p:nvSpPr>
              <p:spPr>
                <a:xfrm rot="-5400000">
                  <a:off x="2034438" y="1056413"/>
                  <a:ext cx="162675" cy="1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7" h="6490" extrusionOk="0">
                      <a:moveTo>
                        <a:pt x="0" y="0"/>
                      </a:moveTo>
                      <a:lnTo>
                        <a:pt x="0" y="6490"/>
                      </a:lnTo>
                      <a:lnTo>
                        <a:pt x="6507" y="6490"/>
                      </a:lnTo>
                      <a:lnTo>
                        <a:pt x="6507" y="1260"/>
                      </a:lnTo>
                      <a:lnTo>
                        <a:pt x="4919" y="1260"/>
                      </a:lnTo>
                      <a:lnTo>
                        <a:pt x="4919" y="1916"/>
                      </a:lnTo>
                      <a:lnTo>
                        <a:pt x="5868" y="1916"/>
                      </a:lnTo>
                      <a:lnTo>
                        <a:pt x="5868" y="5851"/>
                      </a:lnTo>
                      <a:lnTo>
                        <a:pt x="656" y="5851"/>
                      </a:lnTo>
                      <a:lnTo>
                        <a:pt x="656" y="639"/>
                      </a:lnTo>
                      <a:lnTo>
                        <a:pt x="6179" y="639"/>
                      </a:lnTo>
                      <a:lnTo>
                        <a:pt x="61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11" name="Google Shape;1411;p3"/>
                <p:cNvSpPr/>
                <p:nvPr/>
              </p:nvSpPr>
              <p:spPr>
                <a:xfrm rot="-5400000">
                  <a:off x="2066150" y="1087700"/>
                  <a:ext cx="99250" cy="9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0" h="3970" extrusionOk="0">
                      <a:moveTo>
                        <a:pt x="0" y="0"/>
                      </a:moveTo>
                      <a:lnTo>
                        <a:pt x="0" y="3970"/>
                      </a:lnTo>
                      <a:lnTo>
                        <a:pt x="3970" y="3970"/>
                      </a:lnTo>
                      <a:lnTo>
                        <a:pt x="3970" y="1657"/>
                      </a:lnTo>
                      <a:lnTo>
                        <a:pt x="1985" y="1657"/>
                      </a:lnTo>
                      <a:lnTo>
                        <a:pt x="1985" y="2313"/>
                      </a:lnTo>
                      <a:lnTo>
                        <a:pt x="3314" y="2313"/>
                      </a:lnTo>
                      <a:lnTo>
                        <a:pt x="3314" y="3314"/>
                      </a:lnTo>
                      <a:lnTo>
                        <a:pt x="639" y="3314"/>
                      </a:lnTo>
                      <a:lnTo>
                        <a:pt x="639" y="656"/>
                      </a:lnTo>
                      <a:lnTo>
                        <a:pt x="3642" y="656"/>
                      </a:lnTo>
                      <a:lnTo>
                        <a:pt x="36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12" name="Google Shape;1412;p3"/>
                <p:cNvSpPr/>
                <p:nvPr/>
              </p:nvSpPr>
              <p:spPr>
                <a:xfrm rot="-5400000">
                  <a:off x="2002063" y="1023613"/>
                  <a:ext cx="22742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97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7474" y="1312"/>
                      </a:lnTo>
                      <a:lnTo>
                        <a:pt x="7474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9045" y="656"/>
                      </a:lnTo>
                      <a:lnTo>
                        <a:pt x="904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13" name="Google Shape;1413;p3"/>
                <p:cNvSpPr/>
                <p:nvPr/>
              </p:nvSpPr>
              <p:spPr>
                <a:xfrm rot="-5400000">
                  <a:off x="1874988" y="1632663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7" y="656"/>
                      </a:lnTo>
                      <a:lnTo>
                        <a:pt x="18607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14" name="Google Shape;1414;p3"/>
                <p:cNvSpPr/>
                <p:nvPr/>
              </p:nvSpPr>
              <p:spPr>
                <a:xfrm rot="-5400000">
                  <a:off x="2022125" y="12844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4" y="2693"/>
                        <a:pt x="3764" y="1364"/>
                      </a:cubicBezTo>
                      <a:lnTo>
                        <a:pt x="37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15" name="Google Shape;1415;p3"/>
                <p:cNvSpPr/>
                <p:nvPr/>
              </p:nvSpPr>
              <p:spPr>
                <a:xfrm rot="-5400000">
                  <a:off x="2022138" y="1378513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16" name="Google Shape;1416;p3"/>
                <p:cNvSpPr/>
                <p:nvPr/>
              </p:nvSpPr>
              <p:spPr>
                <a:xfrm rot="-5400000">
                  <a:off x="2116188" y="12844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4" y="3763"/>
                      </a:lnTo>
                      <a:lnTo>
                        <a:pt x="3764" y="2416"/>
                      </a:lnTo>
                      <a:cubicBezTo>
                        <a:pt x="3764" y="1070"/>
                        <a:pt x="2693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17" name="Google Shape;1417;p3"/>
                <p:cNvSpPr/>
                <p:nvPr/>
              </p:nvSpPr>
              <p:spPr>
                <a:xfrm rot="-5400000">
                  <a:off x="2116200" y="1378525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18" name="Google Shape;1418;p3"/>
                <p:cNvSpPr/>
                <p:nvPr/>
              </p:nvSpPr>
              <p:spPr>
                <a:xfrm rot="-5400000">
                  <a:off x="2097625" y="1466975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19" name="Google Shape;1419;p3"/>
                <p:cNvSpPr/>
                <p:nvPr/>
              </p:nvSpPr>
              <p:spPr>
                <a:xfrm rot="-5400000">
                  <a:off x="2197313" y="13668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3" y="0"/>
                      </a:moveTo>
                      <a:cubicBezTo>
                        <a:pt x="0" y="0"/>
                        <a:pt x="0" y="1036"/>
                        <a:pt x="673" y="1036"/>
                      </a:cubicBezTo>
                      <a:cubicBezTo>
                        <a:pt x="1346" y="1036"/>
                        <a:pt x="1346" y="0"/>
                        <a:pt x="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20" name="Google Shape;1420;p3"/>
                <p:cNvSpPr/>
                <p:nvPr/>
              </p:nvSpPr>
              <p:spPr>
                <a:xfrm rot="-5400000">
                  <a:off x="2097625" y="126590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421" name="Google Shape;1421;p3"/>
              <p:cNvGrpSpPr/>
              <p:nvPr/>
            </p:nvGrpSpPr>
            <p:grpSpPr>
              <a:xfrm>
                <a:off x="128375" y="2584600"/>
                <a:ext cx="227850" cy="2443125"/>
                <a:chOff x="2001850" y="1023825"/>
                <a:chExt cx="227850" cy="2443125"/>
              </a:xfrm>
            </p:grpSpPr>
            <p:sp>
              <p:nvSpPr>
                <p:cNvPr id="1422" name="Google Shape;1422;p3"/>
                <p:cNvSpPr/>
                <p:nvPr/>
              </p:nvSpPr>
              <p:spPr>
                <a:xfrm rot="-5400000">
                  <a:off x="1874988" y="3112238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55" y="2572"/>
                      </a:lnTo>
                      <a:lnTo>
                        <a:pt x="2555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40" y="4229"/>
                      </a:lnTo>
                      <a:lnTo>
                        <a:pt x="4540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6" y="656"/>
                      </a:lnTo>
                      <a:lnTo>
                        <a:pt x="18606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35" y="3228"/>
                      </a:lnTo>
                      <a:lnTo>
                        <a:pt x="16035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23" name="Google Shape;1423;p3"/>
                <p:cNvSpPr/>
                <p:nvPr/>
              </p:nvSpPr>
              <p:spPr>
                <a:xfrm rot="-5400000">
                  <a:off x="2022125" y="2764025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47" y="3763"/>
                      </a:lnTo>
                      <a:cubicBezTo>
                        <a:pt x="2676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24" name="Google Shape;1424;p3"/>
                <p:cNvSpPr/>
                <p:nvPr/>
              </p:nvSpPr>
              <p:spPr>
                <a:xfrm rot="-5400000">
                  <a:off x="2022138" y="2858088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25" name="Google Shape;1425;p3"/>
                <p:cNvSpPr/>
                <p:nvPr/>
              </p:nvSpPr>
              <p:spPr>
                <a:xfrm rot="-5400000">
                  <a:off x="2116188" y="2764038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76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26" name="Google Shape;1426;p3"/>
                <p:cNvSpPr/>
                <p:nvPr/>
              </p:nvSpPr>
              <p:spPr>
                <a:xfrm rot="-5400000">
                  <a:off x="2116200" y="2858100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27" name="Google Shape;1427;p3"/>
                <p:cNvSpPr/>
                <p:nvPr/>
              </p:nvSpPr>
              <p:spPr>
                <a:xfrm rot="-5400000">
                  <a:off x="2097638" y="29465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28" name="Google Shape;1428;p3"/>
                <p:cNvSpPr/>
                <p:nvPr/>
              </p:nvSpPr>
              <p:spPr>
                <a:xfrm rot="-5400000">
                  <a:off x="2197300" y="284645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29" name="Google Shape;1429;p3"/>
                <p:cNvSpPr/>
                <p:nvPr/>
              </p:nvSpPr>
              <p:spPr>
                <a:xfrm rot="-5400000">
                  <a:off x="2097638" y="27454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0" name="Google Shape;1430;p3"/>
                <p:cNvSpPr/>
                <p:nvPr/>
              </p:nvSpPr>
              <p:spPr>
                <a:xfrm rot="-5400000">
                  <a:off x="1875000" y="2371375"/>
                  <a:ext cx="481550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2" h="9114" extrusionOk="0">
                      <a:moveTo>
                        <a:pt x="0" y="0"/>
                      </a:moveTo>
                      <a:lnTo>
                        <a:pt x="0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42" y="6542"/>
                      </a:lnTo>
                      <a:lnTo>
                        <a:pt x="6542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7" y="1951"/>
                      </a:lnTo>
                      <a:lnTo>
                        <a:pt x="8457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23" y="656"/>
                      </a:lnTo>
                      <a:lnTo>
                        <a:pt x="18623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099" y="7163"/>
                      </a:lnTo>
                      <a:lnTo>
                        <a:pt x="12099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6" y="5886"/>
                      </a:lnTo>
                      <a:lnTo>
                        <a:pt x="13376" y="4885"/>
                      </a:lnTo>
                      <a:lnTo>
                        <a:pt x="14705" y="4885"/>
                      </a:lnTo>
                      <a:lnTo>
                        <a:pt x="14705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0" y="6542"/>
                      </a:lnTo>
                      <a:lnTo>
                        <a:pt x="16690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68" y="7802"/>
                      </a:lnTo>
                      <a:lnTo>
                        <a:pt x="17968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1" name="Google Shape;1431;p3"/>
                <p:cNvSpPr/>
                <p:nvPr/>
              </p:nvSpPr>
              <p:spPr>
                <a:xfrm rot="-5400000">
                  <a:off x="2022125" y="20231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2" name="Google Shape;1432;p3"/>
                <p:cNvSpPr/>
                <p:nvPr/>
              </p:nvSpPr>
              <p:spPr>
                <a:xfrm rot="-5400000">
                  <a:off x="2022350" y="2117000"/>
                  <a:ext cx="9365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6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70" y="3763"/>
                        <a:pt x="2417" y="3763"/>
                      </a:cubicBezTo>
                      <a:lnTo>
                        <a:pt x="3746" y="3763"/>
                      </a:lnTo>
                      <a:lnTo>
                        <a:pt x="3746" y="2417"/>
                      </a:lnTo>
                      <a:cubicBezTo>
                        <a:pt x="3746" y="1088"/>
                        <a:pt x="2675" y="1"/>
                        <a:pt x="134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3" name="Google Shape;1433;p3"/>
                <p:cNvSpPr/>
                <p:nvPr/>
              </p:nvSpPr>
              <p:spPr>
                <a:xfrm rot="-5400000">
                  <a:off x="2116188" y="20231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9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4" name="Google Shape;1434;p3"/>
                <p:cNvSpPr/>
                <p:nvPr/>
              </p:nvSpPr>
              <p:spPr>
                <a:xfrm rot="-5400000">
                  <a:off x="2115975" y="2117025"/>
                  <a:ext cx="9452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1" h="3763" extrusionOk="0">
                      <a:moveTo>
                        <a:pt x="2435" y="0"/>
                      </a:moveTo>
                      <a:cubicBezTo>
                        <a:pt x="1088" y="0"/>
                        <a:pt x="1" y="1070"/>
                        <a:pt x="18" y="2416"/>
                      </a:cubicBezTo>
                      <a:lnTo>
                        <a:pt x="18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81" y="2675"/>
                        <a:pt x="3781" y="1346"/>
                      </a:cubicBezTo>
                      <a:lnTo>
                        <a:pt x="378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5" name="Google Shape;1435;p3"/>
                <p:cNvSpPr/>
                <p:nvPr/>
              </p:nvSpPr>
              <p:spPr>
                <a:xfrm rot="-5400000">
                  <a:off x="2097638" y="22056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6" name="Google Shape;1436;p3"/>
                <p:cNvSpPr/>
                <p:nvPr/>
              </p:nvSpPr>
              <p:spPr>
                <a:xfrm rot="-5400000">
                  <a:off x="2197525" y="2105375"/>
                  <a:ext cx="3325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30" y="1036"/>
                        <a:pt x="1330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7" name="Google Shape;1437;p3"/>
                <p:cNvSpPr/>
                <p:nvPr/>
              </p:nvSpPr>
              <p:spPr>
                <a:xfrm rot="-5400000">
                  <a:off x="2097638" y="200461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8" name="Google Shape;1438;p3"/>
                <p:cNvSpPr/>
                <p:nvPr/>
              </p:nvSpPr>
              <p:spPr>
                <a:xfrm rot="-5400000">
                  <a:off x="2034438" y="1056413"/>
                  <a:ext cx="162675" cy="1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7" h="6490" extrusionOk="0">
                      <a:moveTo>
                        <a:pt x="0" y="0"/>
                      </a:moveTo>
                      <a:lnTo>
                        <a:pt x="0" y="6490"/>
                      </a:lnTo>
                      <a:lnTo>
                        <a:pt x="6507" y="6490"/>
                      </a:lnTo>
                      <a:lnTo>
                        <a:pt x="6507" y="1260"/>
                      </a:lnTo>
                      <a:lnTo>
                        <a:pt x="4919" y="1260"/>
                      </a:lnTo>
                      <a:lnTo>
                        <a:pt x="4919" y="1916"/>
                      </a:lnTo>
                      <a:lnTo>
                        <a:pt x="5868" y="1916"/>
                      </a:lnTo>
                      <a:lnTo>
                        <a:pt x="5868" y="5851"/>
                      </a:lnTo>
                      <a:lnTo>
                        <a:pt x="656" y="5851"/>
                      </a:lnTo>
                      <a:lnTo>
                        <a:pt x="656" y="639"/>
                      </a:lnTo>
                      <a:lnTo>
                        <a:pt x="6179" y="639"/>
                      </a:lnTo>
                      <a:lnTo>
                        <a:pt x="61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9" name="Google Shape;1439;p3"/>
                <p:cNvSpPr/>
                <p:nvPr/>
              </p:nvSpPr>
              <p:spPr>
                <a:xfrm rot="-5400000">
                  <a:off x="2066150" y="1087700"/>
                  <a:ext cx="99250" cy="9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0" h="3970" extrusionOk="0">
                      <a:moveTo>
                        <a:pt x="0" y="0"/>
                      </a:moveTo>
                      <a:lnTo>
                        <a:pt x="0" y="3970"/>
                      </a:lnTo>
                      <a:lnTo>
                        <a:pt x="3970" y="3970"/>
                      </a:lnTo>
                      <a:lnTo>
                        <a:pt x="3970" y="1657"/>
                      </a:lnTo>
                      <a:lnTo>
                        <a:pt x="1985" y="1657"/>
                      </a:lnTo>
                      <a:lnTo>
                        <a:pt x="1985" y="2313"/>
                      </a:lnTo>
                      <a:lnTo>
                        <a:pt x="3314" y="2313"/>
                      </a:lnTo>
                      <a:lnTo>
                        <a:pt x="3314" y="3314"/>
                      </a:lnTo>
                      <a:lnTo>
                        <a:pt x="639" y="3314"/>
                      </a:lnTo>
                      <a:lnTo>
                        <a:pt x="639" y="656"/>
                      </a:lnTo>
                      <a:lnTo>
                        <a:pt x="3642" y="656"/>
                      </a:lnTo>
                      <a:lnTo>
                        <a:pt x="36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0" name="Google Shape;1440;p3"/>
                <p:cNvSpPr/>
                <p:nvPr/>
              </p:nvSpPr>
              <p:spPr>
                <a:xfrm rot="-5400000">
                  <a:off x="2002063" y="1023613"/>
                  <a:ext cx="22742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97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7474" y="1312"/>
                      </a:lnTo>
                      <a:lnTo>
                        <a:pt x="7474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9045" y="656"/>
                      </a:lnTo>
                      <a:lnTo>
                        <a:pt x="904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1" name="Google Shape;1441;p3"/>
                <p:cNvSpPr/>
                <p:nvPr/>
              </p:nvSpPr>
              <p:spPr>
                <a:xfrm rot="-5400000">
                  <a:off x="1874988" y="1632663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7" y="656"/>
                      </a:lnTo>
                      <a:lnTo>
                        <a:pt x="18607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2" name="Google Shape;1442;p3"/>
                <p:cNvSpPr/>
                <p:nvPr/>
              </p:nvSpPr>
              <p:spPr>
                <a:xfrm rot="-5400000">
                  <a:off x="2022125" y="12844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4" y="2693"/>
                        <a:pt x="3764" y="1364"/>
                      </a:cubicBezTo>
                      <a:lnTo>
                        <a:pt x="37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3" name="Google Shape;1443;p3"/>
                <p:cNvSpPr/>
                <p:nvPr/>
              </p:nvSpPr>
              <p:spPr>
                <a:xfrm rot="-5400000">
                  <a:off x="2022138" y="1378513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4" name="Google Shape;1444;p3"/>
                <p:cNvSpPr/>
                <p:nvPr/>
              </p:nvSpPr>
              <p:spPr>
                <a:xfrm rot="-5400000">
                  <a:off x="2116188" y="12844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4" y="3763"/>
                      </a:lnTo>
                      <a:lnTo>
                        <a:pt x="3764" y="2416"/>
                      </a:lnTo>
                      <a:cubicBezTo>
                        <a:pt x="3764" y="1070"/>
                        <a:pt x="2693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5" name="Google Shape;1445;p3"/>
                <p:cNvSpPr/>
                <p:nvPr/>
              </p:nvSpPr>
              <p:spPr>
                <a:xfrm rot="-5400000">
                  <a:off x="2116200" y="1378525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6" name="Google Shape;1446;p3"/>
                <p:cNvSpPr/>
                <p:nvPr/>
              </p:nvSpPr>
              <p:spPr>
                <a:xfrm rot="-5400000">
                  <a:off x="2097625" y="1466975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7" name="Google Shape;1447;p3"/>
                <p:cNvSpPr/>
                <p:nvPr/>
              </p:nvSpPr>
              <p:spPr>
                <a:xfrm rot="-5400000">
                  <a:off x="2197313" y="13668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3" y="0"/>
                      </a:moveTo>
                      <a:cubicBezTo>
                        <a:pt x="0" y="0"/>
                        <a:pt x="0" y="1036"/>
                        <a:pt x="673" y="1036"/>
                      </a:cubicBezTo>
                      <a:cubicBezTo>
                        <a:pt x="1346" y="1036"/>
                        <a:pt x="1346" y="0"/>
                        <a:pt x="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8" name="Google Shape;1448;p3"/>
                <p:cNvSpPr/>
                <p:nvPr/>
              </p:nvSpPr>
              <p:spPr>
                <a:xfrm rot="-5400000">
                  <a:off x="2097625" y="126590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1449" name="Google Shape;1449;p3"/>
            <p:cNvSpPr/>
            <p:nvPr/>
          </p:nvSpPr>
          <p:spPr>
            <a:xfrm>
              <a:off x="8035366" y="115775"/>
              <a:ext cx="529299" cy="227850"/>
            </a:xfrm>
            <a:custGeom>
              <a:avLst/>
              <a:gdLst/>
              <a:ahLst/>
              <a:cxnLst/>
              <a:rect l="l" t="t" r="r" b="b"/>
              <a:pathLst>
                <a:path w="19263" h="9114" extrusionOk="0">
                  <a:moveTo>
                    <a:pt x="1" y="0"/>
                  </a:moveTo>
                  <a:lnTo>
                    <a:pt x="1" y="9113"/>
                  </a:lnTo>
                  <a:lnTo>
                    <a:pt x="9096" y="9113"/>
                  </a:lnTo>
                  <a:lnTo>
                    <a:pt x="9096" y="1312"/>
                  </a:lnTo>
                  <a:lnTo>
                    <a:pt x="1295" y="1312"/>
                  </a:lnTo>
                  <a:lnTo>
                    <a:pt x="1295" y="7802"/>
                  </a:lnTo>
                  <a:lnTo>
                    <a:pt x="7802" y="7802"/>
                  </a:lnTo>
                  <a:lnTo>
                    <a:pt x="7802" y="2572"/>
                  </a:lnTo>
                  <a:lnTo>
                    <a:pt x="2555" y="2572"/>
                  </a:lnTo>
                  <a:lnTo>
                    <a:pt x="2555" y="6542"/>
                  </a:lnTo>
                  <a:lnTo>
                    <a:pt x="6525" y="6542"/>
                  </a:lnTo>
                  <a:lnTo>
                    <a:pt x="6525" y="4229"/>
                  </a:lnTo>
                  <a:lnTo>
                    <a:pt x="4540" y="4229"/>
                  </a:lnTo>
                  <a:lnTo>
                    <a:pt x="4540" y="4885"/>
                  </a:lnTo>
                  <a:lnTo>
                    <a:pt x="5886" y="4885"/>
                  </a:lnTo>
                  <a:lnTo>
                    <a:pt x="5886" y="5886"/>
                  </a:lnTo>
                  <a:lnTo>
                    <a:pt x="3211" y="5886"/>
                  </a:lnTo>
                  <a:lnTo>
                    <a:pt x="3211" y="3228"/>
                  </a:lnTo>
                  <a:lnTo>
                    <a:pt x="7146" y="3228"/>
                  </a:lnTo>
                  <a:lnTo>
                    <a:pt x="7146" y="7163"/>
                  </a:lnTo>
                  <a:lnTo>
                    <a:pt x="1951" y="7163"/>
                  </a:lnTo>
                  <a:lnTo>
                    <a:pt x="1951" y="1951"/>
                  </a:lnTo>
                  <a:lnTo>
                    <a:pt x="8458" y="1951"/>
                  </a:lnTo>
                  <a:lnTo>
                    <a:pt x="8458" y="8458"/>
                  </a:lnTo>
                  <a:lnTo>
                    <a:pt x="639" y="8458"/>
                  </a:lnTo>
                  <a:lnTo>
                    <a:pt x="639" y="656"/>
                  </a:lnTo>
                  <a:lnTo>
                    <a:pt x="18606" y="656"/>
                  </a:lnTo>
                  <a:lnTo>
                    <a:pt x="18606" y="8458"/>
                  </a:lnTo>
                  <a:lnTo>
                    <a:pt x="10805" y="8458"/>
                  </a:lnTo>
                  <a:lnTo>
                    <a:pt x="10805" y="1951"/>
                  </a:lnTo>
                  <a:lnTo>
                    <a:pt x="17312" y="1951"/>
                  </a:lnTo>
                  <a:lnTo>
                    <a:pt x="17312" y="7163"/>
                  </a:lnTo>
                  <a:lnTo>
                    <a:pt x="12100" y="7163"/>
                  </a:lnTo>
                  <a:lnTo>
                    <a:pt x="12100" y="3228"/>
                  </a:lnTo>
                  <a:lnTo>
                    <a:pt x="16035" y="3228"/>
                  </a:lnTo>
                  <a:lnTo>
                    <a:pt x="16035" y="5886"/>
                  </a:lnTo>
                  <a:lnTo>
                    <a:pt x="13377" y="5886"/>
                  </a:lnTo>
                  <a:lnTo>
                    <a:pt x="13377" y="4885"/>
                  </a:lnTo>
                  <a:lnTo>
                    <a:pt x="14706" y="4885"/>
                  </a:lnTo>
                  <a:lnTo>
                    <a:pt x="14706" y="4229"/>
                  </a:lnTo>
                  <a:lnTo>
                    <a:pt x="12721" y="4229"/>
                  </a:lnTo>
                  <a:lnTo>
                    <a:pt x="12721" y="6542"/>
                  </a:lnTo>
                  <a:lnTo>
                    <a:pt x="16691" y="6542"/>
                  </a:lnTo>
                  <a:lnTo>
                    <a:pt x="16691" y="2572"/>
                  </a:lnTo>
                  <a:lnTo>
                    <a:pt x="11461" y="2572"/>
                  </a:lnTo>
                  <a:lnTo>
                    <a:pt x="11461" y="7802"/>
                  </a:lnTo>
                  <a:lnTo>
                    <a:pt x="17951" y="7802"/>
                  </a:lnTo>
                  <a:lnTo>
                    <a:pt x="17951" y="1312"/>
                  </a:lnTo>
                  <a:lnTo>
                    <a:pt x="10149" y="1312"/>
                  </a:lnTo>
                  <a:lnTo>
                    <a:pt x="10149" y="9113"/>
                  </a:lnTo>
                  <a:lnTo>
                    <a:pt x="19262" y="9113"/>
                  </a:lnTo>
                  <a:lnTo>
                    <a:pt x="192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0" name="Google Shape;1450;p3"/>
            <p:cNvSpPr/>
            <p:nvPr/>
          </p:nvSpPr>
          <p:spPr>
            <a:xfrm>
              <a:off x="8704526" y="136050"/>
              <a:ext cx="103425" cy="94100"/>
            </a:xfrm>
            <a:custGeom>
              <a:avLst/>
              <a:gdLst/>
              <a:ahLst/>
              <a:cxnLst/>
              <a:rect l="l" t="t" r="r" b="b"/>
              <a:pathLst>
                <a:path w="3764" h="3764" extrusionOk="0">
                  <a:moveTo>
                    <a:pt x="2417" y="1"/>
                  </a:moveTo>
                  <a:cubicBezTo>
                    <a:pt x="1088" y="1"/>
                    <a:pt x="1" y="1088"/>
                    <a:pt x="1" y="2417"/>
                  </a:cubicBezTo>
                  <a:lnTo>
                    <a:pt x="1" y="3763"/>
                  </a:lnTo>
                  <a:lnTo>
                    <a:pt x="1347" y="3763"/>
                  </a:lnTo>
                  <a:cubicBezTo>
                    <a:pt x="2676" y="3763"/>
                    <a:pt x="3763" y="2693"/>
                    <a:pt x="3763" y="1364"/>
                  </a:cubicBezTo>
                  <a:lnTo>
                    <a:pt x="37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1" name="Google Shape;1451;p3"/>
            <p:cNvSpPr/>
            <p:nvPr/>
          </p:nvSpPr>
          <p:spPr>
            <a:xfrm>
              <a:off x="8601155" y="136050"/>
              <a:ext cx="103398" cy="94100"/>
            </a:xfrm>
            <a:custGeom>
              <a:avLst/>
              <a:gdLst/>
              <a:ahLst/>
              <a:cxnLst/>
              <a:rect l="l" t="t" r="r" b="b"/>
              <a:pathLst>
                <a:path w="3763" h="3764" extrusionOk="0">
                  <a:moveTo>
                    <a:pt x="0" y="1"/>
                  </a:moveTo>
                  <a:lnTo>
                    <a:pt x="0" y="1347"/>
                  </a:lnTo>
                  <a:cubicBezTo>
                    <a:pt x="0" y="2676"/>
                    <a:pt x="1088" y="3763"/>
                    <a:pt x="2417" y="3763"/>
                  </a:cubicBezTo>
                  <a:lnTo>
                    <a:pt x="3763" y="3763"/>
                  </a:lnTo>
                  <a:lnTo>
                    <a:pt x="3763" y="2417"/>
                  </a:lnTo>
                  <a:cubicBezTo>
                    <a:pt x="3763" y="1088"/>
                    <a:pt x="2693" y="1"/>
                    <a:pt x="13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2" name="Google Shape;1452;p3"/>
            <p:cNvSpPr/>
            <p:nvPr/>
          </p:nvSpPr>
          <p:spPr>
            <a:xfrm>
              <a:off x="8704526" y="230125"/>
              <a:ext cx="103425" cy="94075"/>
            </a:xfrm>
            <a:custGeom>
              <a:avLst/>
              <a:gdLst/>
              <a:ahLst/>
              <a:cxnLst/>
              <a:rect l="l" t="t" r="r" b="b"/>
              <a:pathLst>
                <a:path w="3764" h="3763" extrusionOk="0">
                  <a:moveTo>
                    <a:pt x="1" y="0"/>
                  </a:moveTo>
                  <a:lnTo>
                    <a:pt x="1" y="1346"/>
                  </a:lnTo>
                  <a:cubicBezTo>
                    <a:pt x="1" y="2675"/>
                    <a:pt x="1088" y="3763"/>
                    <a:pt x="2417" y="3763"/>
                  </a:cubicBezTo>
                  <a:lnTo>
                    <a:pt x="3763" y="3763"/>
                  </a:lnTo>
                  <a:lnTo>
                    <a:pt x="3763" y="2416"/>
                  </a:lnTo>
                  <a:cubicBezTo>
                    <a:pt x="3763" y="1070"/>
                    <a:pt x="2676" y="0"/>
                    <a:pt x="13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3" name="Google Shape;1453;p3"/>
            <p:cNvSpPr/>
            <p:nvPr/>
          </p:nvSpPr>
          <p:spPr>
            <a:xfrm>
              <a:off x="8601155" y="230125"/>
              <a:ext cx="103398" cy="94075"/>
            </a:xfrm>
            <a:custGeom>
              <a:avLst/>
              <a:gdLst/>
              <a:ahLst/>
              <a:cxnLst/>
              <a:rect l="l" t="t" r="r" b="b"/>
              <a:pathLst>
                <a:path w="3763" h="3763" extrusionOk="0">
                  <a:moveTo>
                    <a:pt x="2417" y="0"/>
                  </a:moveTo>
                  <a:cubicBezTo>
                    <a:pt x="1088" y="0"/>
                    <a:pt x="0" y="1070"/>
                    <a:pt x="0" y="2416"/>
                  </a:cubicBezTo>
                  <a:lnTo>
                    <a:pt x="0" y="3763"/>
                  </a:lnTo>
                  <a:lnTo>
                    <a:pt x="1364" y="3763"/>
                  </a:lnTo>
                  <a:cubicBezTo>
                    <a:pt x="2693" y="3763"/>
                    <a:pt x="3763" y="2675"/>
                    <a:pt x="3763" y="1346"/>
                  </a:cubicBezTo>
                  <a:lnTo>
                    <a:pt x="37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4" name="Google Shape;1454;p3"/>
            <p:cNvSpPr/>
            <p:nvPr/>
          </p:nvSpPr>
          <p:spPr>
            <a:xfrm>
              <a:off x="8574585" y="215450"/>
              <a:ext cx="37012" cy="25900"/>
            </a:xfrm>
            <a:custGeom>
              <a:avLst/>
              <a:gdLst/>
              <a:ahLst/>
              <a:cxnLst/>
              <a:rect l="l" t="t" r="r" b="b"/>
              <a:pathLst>
                <a:path w="1347" h="1036" extrusionOk="0">
                  <a:moveTo>
                    <a:pt x="674" y="0"/>
                  </a:moveTo>
                  <a:cubicBezTo>
                    <a:pt x="1" y="0"/>
                    <a:pt x="1" y="1036"/>
                    <a:pt x="674" y="1036"/>
                  </a:cubicBezTo>
                  <a:cubicBezTo>
                    <a:pt x="1347" y="1036"/>
                    <a:pt x="1347" y="0"/>
                    <a:pt x="6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5" name="Google Shape;1455;p3"/>
            <p:cNvSpPr/>
            <p:nvPr/>
          </p:nvSpPr>
          <p:spPr>
            <a:xfrm>
              <a:off x="8684604" y="315125"/>
              <a:ext cx="37040" cy="25900"/>
            </a:xfrm>
            <a:custGeom>
              <a:avLst/>
              <a:gdLst/>
              <a:ahLst/>
              <a:cxnLst/>
              <a:rect l="l" t="t" r="r" b="b"/>
              <a:pathLst>
                <a:path w="1348" h="1036" extrusionOk="0">
                  <a:moveTo>
                    <a:pt x="674" y="0"/>
                  </a:moveTo>
                  <a:cubicBezTo>
                    <a:pt x="1" y="0"/>
                    <a:pt x="1" y="1036"/>
                    <a:pt x="674" y="1036"/>
                  </a:cubicBezTo>
                  <a:cubicBezTo>
                    <a:pt x="1347" y="1036"/>
                    <a:pt x="1347" y="0"/>
                    <a:pt x="6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6" name="Google Shape;1456;p3"/>
            <p:cNvSpPr/>
            <p:nvPr/>
          </p:nvSpPr>
          <p:spPr>
            <a:xfrm>
              <a:off x="8795586" y="215450"/>
              <a:ext cx="37012" cy="25900"/>
            </a:xfrm>
            <a:custGeom>
              <a:avLst/>
              <a:gdLst/>
              <a:ahLst/>
              <a:cxnLst/>
              <a:rect l="l" t="t" r="r" b="b"/>
              <a:pathLst>
                <a:path w="1347" h="1036" extrusionOk="0">
                  <a:moveTo>
                    <a:pt x="674" y="0"/>
                  </a:moveTo>
                  <a:cubicBezTo>
                    <a:pt x="1" y="0"/>
                    <a:pt x="1" y="1036"/>
                    <a:pt x="674" y="1036"/>
                  </a:cubicBezTo>
                  <a:cubicBezTo>
                    <a:pt x="1347" y="1036"/>
                    <a:pt x="1347" y="0"/>
                    <a:pt x="6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57" name="Google Shape;1457;p3"/>
            <p:cNvGrpSpPr/>
            <p:nvPr/>
          </p:nvGrpSpPr>
          <p:grpSpPr>
            <a:xfrm rot="5400000">
              <a:off x="6550575" y="-1112919"/>
              <a:ext cx="227850" cy="2685239"/>
              <a:chOff x="2001850" y="1023825"/>
              <a:chExt cx="227850" cy="2443125"/>
            </a:xfrm>
          </p:grpSpPr>
          <p:sp>
            <p:nvSpPr>
              <p:cNvPr id="1458" name="Google Shape;1458;p3"/>
              <p:cNvSpPr/>
              <p:nvPr/>
            </p:nvSpPr>
            <p:spPr>
              <a:xfrm rot="-5400000">
                <a:off x="1874988" y="3112238"/>
                <a:ext cx="481575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19263" h="9114" extrusionOk="0">
                    <a:moveTo>
                      <a:pt x="1" y="0"/>
                    </a:moveTo>
                    <a:lnTo>
                      <a:pt x="1" y="9113"/>
                    </a:lnTo>
                    <a:lnTo>
                      <a:pt x="9096" y="9113"/>
                    </a:lnTo>
                    <a:lnTo>
                      <a:pt x="9096" y="1312"/>
                    </a:lnTo>
                    <a:lnTo>
                      <a:pt x="1295" y="1312"/>
                    </a:lnTo>
                    <a:lnTo>
                      <a:pt x="1295" y="7802"/>
                    </a:lnTo>
                    <a:lnTo>
                      <a:pt x="7802" y="7802"/>
                    </a:lnTo>
                    <a:lnTo>
                      <a:pt x="7802" y="2572"/>
                    </a:lnTo>
                    <a:lnTo>
                      <a:pt x="2555" y="2572"/>
                    </a:lnTo>
                    <a:lnTo>
                      <a:pt x="2555" y="6542"/>
                    </a:lnTo>
                    <a:lnTo>
                      <a:pt x="6525" y="6542"/>
                    </a:lnTo>
                    <a:lnTo>
                      <a:pt x="6525" y="4229"/>
                    </a:lnTo>
                    <a:lnTo>
                      <a:pt x="4540" y="4229"/>
                    </a:lnTo>
                    <a:lnTo>
                      <a:pt x="4540" y="4885"/>
                    </a:lnTo>
                    <a:lnTo>
                      <a:pt x="5886" y="4885"/>
                    </a:lnTo>
                    <a:lnTo>
                      <a:pt x="5886" y="5886"/>
                    </a:lnTo>
                    <a:lnTo>
                      <a:pt x="3211" y="5886"/>
                    </a:lnTo>
                    <a:lnTo>
                      <a:pt x="3211" y="3228"/>
                    </a:lnTo>
                    <a:lnTo>
                      <a:pt x="7146" y="3228"/>
                    </a:lnTo>
                    <a:lnTo>
                      <a:pt x="7146" y="7163"/>
                    </a:lnTo>
                    <a:lnTo>
                      <a:pt x="1951" y="7163"/>
                    </a:lnTo>
                    <a:lnTo>
                      <a:pt x="1951" y="1951"/>
                    </a:lnTo>
                    <a:lnTo>
                      <a:pt x="8458" y="1951"/>
                    </a:lnTo>
                    <a:lnTo>
                      <a:pt x="8458" y="8458"/>
                    </a:lnTo>
                    <a:lnTo>
                      <a:pt x="639" y="8458"/>
                    </a:lnTo>
                    <a:lnTo>
                      <a:pt x="639" y="656"/>
                    </a:lnTo>
                    <a:lnTo>
                      <a:pt x="18606" y="656"/>
                    </a:lnTo>
                    <a:lnTo>
                      <a:pt x="18606" y="8458"/>
                    </a:lnTo>
                    <a:lnTo>
                      <a:pt x="10805" y="8458"/>
                    </a:lnTo>
                    <a:lnTo>
                      <a:pt x="10805" y="1951"/>
                    </a:lnTo>
                    <a:lnTo>
                      <a:pt x="17312" y="1951"/>
                    </a:lnTo>
                    <a:lnTo>
                      <a:pt x="17312" y="7163"/>
                    </a:lnTo>
                    <a:lnTo>
                      <a:pt x="12100" y="7163"/>
                    </a:lnTo>
                    <a:lnTo>
                      <a:pt x="12100" y="3228"/>
                    </a:lnTo>
                    <a:lnTo>
                      <a:pt x="16035" y="3228"/>
                    </a:lnTo>
                    <a:lnTo>
                      <a:pt x="16035" y="5886"/>
                    </a:lnTo>
                    <a:lnTo>
                      <a:pt x="13377" y="5886"/>
                    </a:lnTo>
                    <a:lnTo>
                      <a:pt x="13377" y="4885"/>
                    </a:lnTo>
                    <a:lnTo>
                      <a:pt x="14706" y="4885"/>
                    </a:lnTo>
                    <a:lnTo>
                      <a:pt x="14706" y="4229"/>
                    </a:lnTo>
                    <a:lnTo>
                      <a:pt x="12721" y="4229"/>
                    </a:lnTo>
                    <a:lnTo>
                      <a:pt x="12721" y="6542"/>
                    </a:lnTo>
                    <a:lnTo>
                      <a:pt x="16691" y="6542"/>
                    </a:lnTo>
                    <a:lnTo>
                      <a:pt x="16691" y="2572"/>
                    </a:lnTo>
                    <a:lnTo>
                      <a:pt x="11461" y="2572"/>
                    </a:lnTo>
                    <a:lnTo>
                      <a:pt x="11461" y="7802"/>
                    </a:lnTo>
                    <a:lnTo>
                      <a:pt x="17951" y="7802"/>
                    </a:lnTo>
                    <a:lnTo>
                      <a:pt x="17951" y="1312"/>
                    </a:lnTo>
                    <a:lnTo>
                      <a:pt x="10149" y="1312"/>
                    </a:lnTo>
                    <a:lnTo>
                      <a:pt x="10149" y="9113"/>
                    </a:lnTo>
                    <a:lnTo>
                      <a:pt x="19262" y="9113"/>
                    </a:lnTo>
                    <a:lnTo>
                      <a:pt x="192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9" name="Google Shape;1459;p3"/>
              <p:cNvSpPr/>
              <p:nvPr/>
            </p:nvSpPr>
            <p:spPr>
              <a:xfrm rot="-5400000">
                <a:off x="2022125" y="2764025"/>
                <a:ext cx="941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4" extrusionOk="0">
                    <a:moveTo>
                      <a:pt x="2417" y="1"/>
                    </a:moveTo>
                    <a:cubicBezTo>
                      <a:pt x="1088" y="1"/>
                      <a:pt x="1" y="1088"/>
                      <a:pt x="1" y="2417"/>
                    </a:cubicBezTo>
                    <a:lnTo>
                      <a:pt x="1" y="3763"/>
                    </a:lnTo>
                    <a:lnTo>
                      <a:pt x="1347" y="3763"/>
                    </a:lnTo>
                    <a:cubicBezTo>
                      <a:pt x="2676" y="3763"/>
                      <a:pt x="3763" y="2693"/>
                      <a:pt x="3763" y="1364"/>
                    </a:cubicBezTo>
                    <a:lnTo>
                      <a:pt x="376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0" name="Google Shape;1460;p3"/>
              <p:cNvSpPr/>
              <p:nvPr/>
            </p:nvSpPr>
            <p:spPr>
              <a:xfrm rot="-5400000">
                <a:off x="2022138" y="2858088"/>
                <a:ext cx="94075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3764" extrusionOk="0">
                    <a:moveTo>
                      <a:pt x="0" y="1"/>
                    </a:moveTo>
                    <a:lnTo>
                      <a:pt x="0" y="1347"/>
                    </a:lnTo>
                    <a:cubicBezTo>
                      <a:pt x="0" y="2676"/>
                      <a:pt x="1088" y="3763"/>
                      <a:pt x="2417" y="3763"/>
                    </a:cubicBezTo>
                    <a:lnTo>
                      <a:pt x="3763" y="3763"/>
                    </a:lnTo>
                    <a:lnTo>
                      <a:pt x="3763" y="2417"/>
                    </a:lnTo>
                    <a:cubicBezTo>
                      <a:pt x="3763" y="1088"/>
                      <a:pt x="2693" y="1"/>
                      <a:pt x="13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1" name="Google Shape;1461;p3"/>
              <p:cNvSpPr/>
              <p:nvPr/>
            </p:nvSpPr>
            <p:spPr>
              <a:xfrm rot="-5400000">
                <a:off x="2116188" y="2764038"/>
                <a:ext cx="94100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3" extrusionOk="0">
                    <a:moveTo>
                      <a:pt x="1" y="0"/>
                    </a:moveTo>
                    <a:lnTo>
                      <a:pt x="1" y="1346"/>
                    </a:lnTo>
                    <a:cubicBezTo>
                      <a:pt x="1" y="2675"/>
                      <a:pt x="1088" y="3763"/>
                      <a:pt x="2417" y="3763"/>
                    </a:cubicBezTo>
                    <a:lnTo>
                      <a:pt x="3763" y="3763"/>
                    </a:lnTo>
                    <a:lnTo>
                      <a:pt x="3763" y="2416"/>
                    </a:lnTo>
                    <a:cubicBezTo>
                      <a:pt x="3763" y="1070"/>
                      <a:pt x="2676" y="0"/>
                      <a:pt x="134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2" name="Google Shape;1462;p3"/>
              <p:cNvSpPr/>
              <p:nvPr/>
            </p:nvSpPr>
            <p:spPr>
              <a:xfrm rot="-5400000">
                <a:off x="2116200" y="2858100"/>
                <a:ext cx="94075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3763" extrusionOk="0">
                    <a:moveTo>
                      <a:pt x="2417" y="0"/>
                    </a:moveTo>
                    <a:cubicBezTo>
                      <a:pt x="1088" y="0"/>
                      <a:pt x="0" y="1070"/>
                      <a:pt x="0" y="2416"/>
                    </a:cubicBezTo>
                    <a:lnTo>
                      <a:pt x="0" y="3763"/>
                    </a:lnTo>
                    <a:lnTo>
                      <a:pt x="1364" y="3763"/>
                    </a:lnTo>
                    <a:cubicBezTo>
                      <a:pt x="2693" y="3763"/>
                      <a:pt x="3763" y="2675"/>
                      <a:pt x="3763" y="1346"/>
                    </a:cubicBezTo>
                    <a:lnTo>
                      <a:pt x="376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3" name="Google Shape;1463;p3"/>
              <p:cNvSpPr/>
              <p:nvPr/>
            </p:nvSpPr>
            <p:spPr>
              <a:xfrm rot="-5400000">
                <a:off x="2097638" y="2946563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4" name="Google Shape;1464;p3"/>
              <p:cNvSpPr/>
              <p:nvPr/>
            </p:nvSpPr>
            <p:spPr>
              <a:xfrm rot="-5400000">
                <a:off x="2197300" y="2846450"/>
                <a:ext cx="3370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5" name="Google Shape;1465;p3"/>
              <p:cNvSpPr/>
              <p:nvPr/>
            </p:nvSpPr>
            <p:spPr>
              <a:xfrm rot="-5400000">
                <a:off x="2097638" y="2745488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6" name="Google Shape;1466;p3"/>
              <p:cNvSpPr/>
              <p:nvPr/>
            </p:nvSpPr>
            <p:spPr>
              <a:xfrm rot="-5400000">
                <a:off x="1875000" y="2371375"/>
                <a:ext cx="481550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19262" h="9114" extrusionOk="0">
                    <a:moveTo>
                      <a:pt x="0" y="0"/>
                    </a:moveTo>
                    <a:lnTo>
                      <a:pt x="0" y="9113"/>
                    </a:lnTo>
                    <a:lnTo>
                      <a:pt x="9096" y="9113"/>
                    </a:lnTo>
                    <a:lnTo>
                      <a:pt x="9096" y="1312"/>
                    </a:lnTo>
                    <a:lnTo>
                      <a:pt x="1295" y="1312"/>
                    </a:lnTo>
                    <a:lnTo>
                      <a:pt x="1295" y="7802"/>
                    </a:lnTo>
                    <a:lnTo>
                      <a:pt x="7802" y="7802"/>
                    </a:lnTo>
                    <a:lnTo>
                      <a:pt x="7802" y="2572"/>
                    </a:lnTo>
                    <a:lnTo>
                      <a:pt x="2572" y="2572"/>
                    </a:lnTo>
                    <a:lnTo>
                      <a:pt x="2572" y="6542"/>
                    </a:lnTo>
                    <a:lnTo>
                      <a:pt x="6542" y="6542"/>
                    </a:lnTo>
                    <a:lnTo>
                      <a:pt x="6542" y="4229"/>
                    </a:lnTo>
                    <a:lnTo>
                      <a:pt x="4557" y="4229"/>
                    </a:lnTo>
                    <a:lnTo>
                      <a:pt x="4557" y="4885"/>
                    </a:lnTo>
                    <a:lnTo>
                      <a:pt x="5886" y="4885"/>
                    </a:lnTo>
                    <a:lnTo>
                      <a:pt x="5886" y="5886"/>
                    </a:lnTo>
                    <a:lnTo>
                      <a:pt x="3211" y="5886"/>
                    </a:lnTo>
                    <a:lnTo>
                      <a:pt x="3211" y="3228"/>
                    </a:lnTo>
                    <a:lnTo>
                      <a:pt x="7146" y="3228"/>
                    </a:lnTo>
                    <a:lnTo>
                      <a:pt x="7146" y="7163"/>
                    </a:lnTo>
                    <a:lnTo>
                      <a:pt x="1951" y="7163"/>
                    </a:lnTo>
                    <a:lnTo>
                      <a:pt x="1951" y="1951"/>
                    </a:lnTo>
                    <a:lnTo>
                      <a:pt x="8457" y="1951"/>
                    </a:lnTo>
                    <a:lnTo>
                      <a:pt x="8457" y="8458"/>
                    </a:lnTo>
                    <a:lnTo>
                      <a:pt x="639" y="8458"/>
                    </a:lnTo>
                    <a:lnTo>
                      <a:pt x="639" y="656"/>
                    </a:lnTo>
                    <a:lnTo>
                      <a:pt x="18623" y="656"/>
                    </a:lnTo>
                    <a:lnTo>
                      <a:pt x="18623" y="8458"/>
                    </a:lnTo>
                    <a:lnTo>
                      <a:pt x="10805" y="8458"/>
                    </a:lnTo>
                    <a:lnTo>
                      <a:pt x="10805" y="1951"/>
                    </a:lnTo>
                    <a:lnTo>
                      <a:pt x="17312" y="1951"/>
                    </a:lnTo>
                    <a:lnTo>
                      <a:pt x="17312" y="7163"/>
                    </a:lnTo>
                    <a:lnTo>
                      <a:pt x="12099" y="7163"/>
                    </a:lnTo>
                    <a:lnTo>
                      <a:pt x="12099" y="3228"/>
                    </a:lnTo>
                    <a:lnTo>
                      <a:pt x="16052" y="3228"/>
                    </a:lnTo>
                    <a:lnTo>
                      <a:pt x="16052" y="5886"/>
                    </a:lnTo>
                    <a:lnTo>
                      <a:pt x="13376" y="5886"/>
                    </a:lnTo>
                    <a:lnTo>
                      <a:pt x="13376" y="4885"/>
                    </a:lnTo>
                    <a:lnTo>
                      <a:pt x="14705" y="4885"/>
                    </a:lnTo>
                    <a:lnTo>
                      <a:pt x="14705" y="4229"/>
                    </a:lnTo>
                    <a:lnTo>
                      <a:pt x="12721" y="4229"/>
                    </a:lnTo>
                    <a:lnTo>
                      <a:pt x="12721" y="6542"/>
                    </a:lnTo>
                    <a:lnTo>
                      <a:pt x="16690" y="6542"/>
                    </a:lnTo>
                    <a:lnTo>
                      <a:pt x="16690" y="2572"/>
                    </a:lnTo>
                    <a:lnTo>
                      <a:pt x="11461" y="2572"/>
                    </a:lnTo>
                    <a:lnTo>
                      <a:pt x="11461" y="7802"/>
                    </a:lnTo>
                    <a:lnTo>
                      <a:pt x="17968" y="7802"/>
                    </a:lnTo>
                    <a:lnTo>
                      <a:pt x="17968" y="1312"/>
                    </a:lnTo>
                    <a:lnTo>
                      <a:pt x="10149" y="1312"/>
                    </a:lnTo>
                    <a:lnTo>
                      <a:pt x="10149" y="9113"/>
                    </a:lnTo>
                    <a:lnTo>
                      <a:pt x="19262" y="9113"/>
                    </a:lnTo>
                    <a:lnTo>
                      <a:pt x="192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7" name="Google Shape;1467;p3"/>
              <p:cNvSpPr/>
              <p:nvPr/>
            </p:nvSpPr>
            <p:spPr>
              <a:xfrm rot="-5400000">
                <a:off x="2022125" y="2023150"/>
                <a:ext cx="941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4" extrusionOk="0">
                    <a:moveTo>
                      <a:pt x="2417" y="1"/>
                    </a:moveTo>
                    <a:cubicBezTo>
                      <a:pt x="1088" y="1"/>
                      <a:pt x="1" y="1088"/>
                      <a:pt x="1" y="2417"/>
                    </a:cubicBezTo>
                    <a:lnTo>
                      <a:pt x="1" y="3763"/>
                    </a:lnTo>
                    <a:lnTo>
                      <a:pt x="1364" y="3763"/>
                    </a:lnTo>
                    <a:cubicBezTo>
                      <a:pt x="2693" y="3763"/>
                      <a:pt x="3763" y="2693"/>
                      <a:pt x="3763" y="1364"/>
                    </a:cubicBezTo>
                    <a:lnTo>
                      <a:pt x="376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8" name="Google Shape;1468;p3"/>
              <p:cNvSpPr/>
              <p:nvPr/>
            </p:nvSpPr>
            <p:spPr>
              <a:xfrm rot="-5400000">
                <a:off x="2022350" y="2117000"/>
                <a:ext cx="9365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46" h="3764" extrusionOk="0">
                    <a:moveTo>
                      <a:pt x="0" y="1"/>
                    </a:moveTo>
                    <a:lnTo>
                      <a:pt x="0" y="1347"/>
                    </a:lnTo>
                    <a:cubicBezTo>
                      <a:pt x="0" y="2676"/>
                      <a:pt x="1070" y="3763"/>
                      <a:pt x="2417" y="3763"/>
                    </a:cubicBezTo>
                    <a:lnTo>
                      <a:pt x="3746" y="3763"/>
                    </a:lnTo>
                    <a:lnTo>
                      <a:pt x="3746" y="2417"/>
                    </a:lnTo>
                    <a:cubicBezTo>
                      <a:pt x="3746" y="1088"/>
                      <a:pt x="2675" y="1"/>
                      <a:pt x="134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9" name="Google Shape;1469;p3"/>
              <p:cNvSpPr/>
              <p:nvPr/>
            </p:nvSpPr>
            <p:spPr>
              <a:xfrm rot="-5400000">
                <a:off x="2116188" y="2023163"/>
                <a:ext cx="94100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3" extrusionOk="0">
                    <a:moveTo>
                      <a:pt x="1" y="0"/>
                    </a:moveTo>
                    <a:lnTo>
                      <a:pt x="1" y="1346"/>
                    </a:lnTo>
                    <a:cubicBezTo>
                      <a:pt x="1" y="2675"/>
                      <a:pt x="1088" y="3763"/>
                      <a:pt x="2417" y="3763"/>
                    </a:cubicBezTo>
                    <a:lnTo>
                      <a:pt x="3763" y="3763"/>
                    </a:lnTo>
                    <a:lnTo>
                      <a:pt x="3763" y="2416"/>
                    </a:lnTo>
                    <a:cubicBezTo>
                      <a:pt x="3763" y="1070"/>
                      <a:pt x="2693" y="0"/>
                      <a:pt x="13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0" name="Google Shape;1470;p3"/>
              <p:cNvSpPr/>
              <p:nvPr/>
            </p:nvSpPr>
            <p:spPr>
              <a:xfrm rot="-5400000">
                <a:off x="2115975" y="2117025"/>
                <a:ext cx="94525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81" h="3763" extrusionOk="0">
                    <a:moveTo>
                      <a:pt x="2435" y="0"/>
                    </a:moveTo>
                    <a:cubicBezTo>
                      <a:pt x="1088" y="0"/>
                      <a:pt x="1" y="1070"/>
                      <a:pt x="18" y="2416"/>
                    </a:cubicBezTo>
                    <a:lnTo>
                      <a:pt x="18" y="3763"/>
                    </a:lnTo>
                    <a:lnTo>
                      <a:pt x="1364" y="3763"/>
                    </a:lnTo>
                    <a:cubicBezTo>
                      <a:pt x="2693" y="3763"/>
                      <a:pt x="3781" y="2675"/>
                      <a:pt x="3781" y="1346"/>
                    </a:cubicBezTo>
                    <a:lnTo>
                      <a:pt x="378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1" name="Google Shape;1471;p3"/>
              <p:cNvSpPr/>
              <p:nvPr/>
            </p:nvSpPr>
            <p:spPr>
              <a:xfrm rot="-5400000">
                <a:off x="2097638" y="2205688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4" y="0"/>
                    </a:moveTo>
                    <a:cubicBezTo>
                      <a:pt x="0" y="0"/>
                      <a:pt x="0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2" name="Google Shape;1472;p3"/>
              <p:cNvSpPr/>
              <p:nvPr/>
            </p:nvSpPr>
            <p:spPr>
              <a:xfrm rot="-5400000">
                <a:off x="2197525" y="2105375"/>
                <a:ext cx="3325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30" y="1036"/>
                      <a:pt x="1330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3" name="Google Shape;1473;p3"/>
              <p:cNvSpPr/>
              <p:nvPr/>
            </p:nvSpPr>
            <p:spPr>
              <a:xfrm rot="-5400000">
                <a:off x="2097638" y="2004613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4" y="0"/>
                    </a:moveTo>
                    <a:cubicBezTo>
                      <a:pt x="0" y="0"/>
                      <a:pt x="0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4" name="Google Shape;1474;p3"/>
              <p:cNvSpPr/>
              <p:nvPr/>
            </p:nvSpPr>
            <p:spPr>
              <a:xfrm rot="-5400000">
                <a:off x="2034438" y="1056413"/>
                <a:ext cx="162675" cy="162250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6490" extrusionOk="0">
                    <a:moveTo>
                      <a:pt x="0" y="0"/>
                    </a:moveTo>
                    <a:lnTo>
                      <a:pt x="0" y="6490"/>
                    </a:lnTo>
                    <a:lnTo>
                      <a:pt x="6507" y="6490"/>
                    </a:lnTo>
                    <a:lnTo>
                      <a:pt x="6507" y="1260"/>
                    </a:lnTo>
                    <a:lnTo>
                      <a:pt x="4919" y="1260"/>
                    </a:lnTo>
                    <a:lnTo>
                      <a:pt x="4919" y="1916"/>
                    </a:lnTo>
                    <a:lnTo>
                      <a:pt x="5868" y="1916"/>
                    </a:lnTo>
                    <a:lnTo>
                      <a:pt x="5868" y="5851"/>
                    </a:lnTo>
                    <a:lnTo>
                      <a:pt x="656" y="5851"/>
                    </a:lnTo>
                    <a:lnTo>
                      <a:pt x="656" y="639"/>
                    </a:lnTo>
                    <a:lnTo>
                      <a:pt x="6179" y="639"/>
                    </a:lnTo>
                    <a:lnTo>
                      <a:pt x="617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5" name="Google Shape;1475;p3"/>
              <p:cNvSpPr/>
              <p:nvPr/>
            </p:nvSpPr>
            <p:spPr>
              <a:xfrm rot="-5400000">
                <a:off x="2066150" y="1087700"/>
                <a:ext cx="99250" cy="99250"/>
              </a:xfrm>
              <a:custGeom>
                <a:avLst/>
                <a:gdLst/>
                <a:ahLst/>
                <a:cxnLst/>
                <a:rect l="l" t="t" r="r" b="b"/>
                <a:pathLst>
                  <a:path w="3970" h="3970" extrusionOk="0">
                    <a:moveTo>
                      <a:pt x="0" y="0"/>
                    </a:moveTo>
                    <a:lnTo>
                      <a:pt x="0" y="3970"/>
                    </a:lnTo>
                    <a:lnTo>
                      <a:pt x="3970" y="3970"/>
                    </a:lnTo>
                    <a:lnTo>
                      <a:pt x="3970" y="1657"/>
                    </a:lnTo>
                    <a:lnTo>
                      <a:pt x="1985" y="1657"/>
                    </a:lnTo>
                    <a:lnTo>
                      <a:pt x="1985" y="2313"/>
                    </a:lnTo>
                    <a:lnTo>
                      <a:pt x="3314" y="2313"/>
                    </a:lnTo>
                    <a:lnTo>
                      <a:pt x="3314" y="3314"/>
                    </a:lnTo>
                    <a:lnTo>
                      <a:pt x="639" y="3314"/>
                    </a:lnTo>
                    <a:lnTo>
                      <a:pt x="639" y="656"/>
                    </a:lnTo>
                    <a:lnTo>
                      <a:pt x="3642" y="656"/>
                    </a:lnTo>
                    <a:lnTo>
                      <a:pt x="364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6" name="Google Shape;1476;p3"/>
              <p:cNvSpPr/>
              <p:nvPr/>
            </p:nvSpPr>
            <p:spPr>
              <a:xfrm rot="-5400000">
                <a:off x="2002063" y="1023613"/>
                <a:ext cx="227425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9097" h="9114" extrusionOk="0">
                    <a:moveTo>
                      <a:pt x="1" y="0"/>
                    </a:moveTo>
                    <a:lnTo>
                      <a:pt x="1" y="9113"/>
                    </a:lnTo>
                    <a:lnTo>
                      <a:pt x="9096" y="9113"/>
                    </a:lnTo>
                    <a:lnTo>
                      <a:pt x="9096" y="1312"/>
                    </a:lnTo>
                    <a:lnTo>
                      <a:pt x="7474" y="1312"/>
                    </a:lnTo>
                    <a:lnTo>
                      <a:pt x="7474" y="1951"/>
                    </a:lnTo>
                    <a:lnTo>
                      <a:pt x="8458" y="1951"/>
                    </a:lnTo>
                    <a:lnTo>
                      <a:pt x="8458" y="8458"/>
                    </a:lnTo>
                    <a:lnTo>
                      <a:pt x="639" y="8458"/>
                    </a:lnTo>
                    <a:lnTo>
                      <a:pt x="639" y="656"/>
                    </a:lnTo>
                    <a:lnTo>
                      <a:pt x="9045" y="656"/>
                    </a:lnTo>
                    <a:lnTo>
                      <a:pt x="904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7" name="Google Shape;1477;p3"/>
              <p:cNvSpPr/>
              <p:nvPr/>
            </p:nvSpPr>
            <p:spPr>
              <a:xfrm rot="-5400000">
                <a:off x="1874988" y="1632663"/>
                <a:ext cx="481575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19263" h="9114" extrusionOk="0">
                    <a:moveTo>
                      <a:pt x="1" y="0"/>
                    </a:moveTo>
                    <a:lnTo>
                      <a:pt x="1" y="9113"/>
                    </a:lnTo>
                    <a:lnTo>
                      <a:pt x="9096" y="9113"/>
                    </a:lnTo>
                    <a:lnTo>
                      <a:pt x="9096" y="1312"/>
                    </a:lnTo>
                    <a:lnTo>
                      <a:pt x="1295" y="1312"/>
                    </a:lnTo>
                    <a:lnTo>
                      <a:pt x="1295" y="7802"/>
                    </a:lnTo>
                    <a:lnTo>
                      <a:pt x="7802" y="7802"/>
                    </a:lnTo>
                    <a:lnTo>
                      <a:pt x="7802" y="2572"/>
                    </a:lnTo>
                    <a:lnTo>
                      <a:pt x="2572" y="2572"/>
                    </a:lnTo>
                    <a:lnTo>
                      <a:pt x="2572" y="6542"/>
                    </a:lnTo>
                    <a:lnTo>
                      <a:pt x="6525" y="6542"/>
                    </a:lnTo>
                    <a:lnTo>
                      <a:pt x="6525" y="4229"/>
                    </a:lnTo>
                    <a:lnTo>
                      <a:pt x="4557" y="4229"/>
                    </a:lnTo>
                    <a:lnTo>
                      <a:pt x="4557" y="4885"/>
                    </a:lnTo>
                    <a:lnTo>
                      <a:pt x="5886" y="4885"/>
                    </a:lnTo>
                    <a:lnTo>
                      <a:pt x="5886" y="5886"/>
                    </a:lnTo>
                    <a:lnTo>
                      <a:pt x="3211" y="5886"/>
                    </a:lnTo>
                    <a:lnTo>
                      <a:pt x="3211" y="3228"/>
                    </a:lnTo>
                    <a:lnTo>
                      <a:pt x="7146" y="3228"/>
                    </a:lnTo>
                    <a:lnTo>
                      <a:pt x="7146" y="7163"/>
                    </a:lnTo>
                    <a:lnTo>
                      <a:pt x="1951" y="7163"/>
                    </a:lnTo>
                    <a:lnTo>
                      <a:pt x="1951" y="1951"/>
                    </a:lnTo>
                    <a:lnTo>
                      <a:pt x="8458" y="1951"/>
                    </a:lnTo>
                    <a:lnTo>
                      <a:pt x="8458" y="8458"/>
                    </a:lnTo>
                    <a:lnTo>
                      <a:pt x="639" y="8458"/>
                    </a:lnTo>
                    <a:lnTo>
                      <a:pt x="639" y="656"/>
                    </a:lnTo>
                    <a:lnTo>
                      <a:pt x="18607" y="656"/>
                    </a:lnTo>
                    <a:lnTo>
                      <a:pt x="18607" y="8458"/>
                    </a:lnTo>
                    <a:lnTo>
                      <a:pt x="10805" y="8458"/>
                    </a:lnTo>
                    <a:lnTo>
                      <a:pt x="10805" y="1951"/>
                    </a:lnTo>
                    <a:lnTo>
                      <a:pt x="17312" y="1951"/>
                    </a:lnTo>
                    <a:lnTo>
                      <a:pt x="17312" y="7163"/>
                    </a:lnTo>
                    <a:lnTo>
                      <a:pt x="12100" y="7163"/>
                    </a:lnTo>
                    <a:lnTo>
                      <a:pt x="12100" y="3228"/>
                    </a:lnTo>
                    <a:lnTo>
                      <a:pt x="16052" y="3228"/>
                    </a:lnTo>
                    <a:lnTo>
                      <a:pt x="16052" y="5886"/>
                    </a:lnTo>
                    <a:lnTo>
                      <a:pt x="13377" y="5886"/>
                    </a:lnTo>
                    <a:lnTo>
                      <a:pt x="13377" y="4885"/>
                    </a:lnTo>
                    <a:lnTo>
                      <a:pt x="14706" y="4885"/>
                    </a:lnTo>
                    <a:lnTo>
                      <a:pt x="14706" y="4229"/>
                    </a:lnTo>
                    <a:lnTo>
                      <a:pt x="12721" y="4229"/>
                    </a:lnTo>
                    <a:lnTo>
                      <a:pt x="12721" y="6542"/>
                    </a:lnTo>
                    <a:lnTo>
                      <a:pt x="16691" y="6542"/>
                    </a:lnTo>
                    <a:lnTo>
                      <a:pt x="16691" y="2572"/>
                    </a:lnTo>
                    <a:lnTo>
                      <a:pt x="11461" y="2572"/>
                    </a:lnTo>
                    <a:lnTo>
                      <a:pt x="11461" y="7802"/>
                    </a:lnTo>
                    <a:lnTo>
                      <a:pt x="17951" y="7802"/>
                    </a:lnTo>
                    <a:lnTo>
                      <a:pt x="17951" y="1312"/>
                    </a:lnTo>
                    <a:lnTo>
                      <a:pt x="10149" y="1312"/>
                    </a:lnTo>
                    <a:lnTo>
                      <a:pt x="10149" y="9113"/>
                    </a:lnTo>
                    <a:lnTo>
                      <a:pt x="19262" y="9113"/>
                    </a:lnTo>
                    <a:lnTo>
                      <a:pt x="192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" name="Google Shape;1478;p3"/>
              <p:cNvSpPr/>
              <p:nvPr/>
            </p:nvSpPr>
            <p:spPr>
              <a:xfrm rot="-5400000">
                <a:off x="2022125" y="1284450"/>
                <a:ext cx="941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4" extrusionOk="0">
                    <a:moveTo>
                      <a:pt x="2417" y="1"/>
                    </a:moveTo>
                    <a:cubicBezTo>
                      <a:pt x="1088" y="1"/>
                      <a:pt x="1" y="1088"/>
                      <a:pt x="1" y="2417"/>
                    </a:cubicBezTo>
                    <a:lnTo>
                      <a:pt x="1" y="3763"/>
                    </a:lnTo>
                    <a:lnTo>
                      <a:pt x="1364" y="3763"/>
                    </a:lnTo>
                    <a:cubicBezTo>
                      <a:pt x="2693" y="3763"/>
                      <a:pt x="3764" y="2693"/>
                      <a:pt x="3764" y="1364"/>
                    </a:cubicBezTo>
                    <a:lnTo>
                      <a:pt x="376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9" name="Google Shape;1479;p3"/>
              <p:cNvSpPr/>
              <p:nvPr/>
            </p:nvSpPr>
            <p:spPr>
              <a:xfrm rot="-5400000">
                <a:off x="2022138" y="1378513"/>
                <a:ext cx="94075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3764" extrusionOk="0">
                    <a:moveTo>
                      <a:pt x="0" y="1"/>
                    </a:moveTo>
                    <a:lnTo>
                      <a:pt x="0" y="1347"/>
                    </a:lnTo>
                    <a:cubicBezTo>
                      <a:pt x="0" y="2676"/>
                      <a:pt x="1088" y="3763"/>
                      <a:pt x="2417" y="3763"/>
                    </a:cubicBezTo>
                    <a:lnTo>
                      <a:pt x="3763" y="3763"/>
                    </a:lnTo>
                    <a:lnTo>
                      <a:pt x="3763" y="2417"/>
                    </a:lnTo>
                    <a:cubicBezTo>
                      <a:pt x="3763" y="1088"/>
                      <a:pt x="2693" y="1"/>
                      <a:pt x="13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0" name="Google Shape;1480;p3"/>
              <p:cNvSpPr/>
              <p:nvPr/>
            </p:nvSpPr>
            <p:spPr>
              <a:xfrm rot="-5400000">
                <a:off x="2116188" y="1284463"/>
                <a:ext cx="94100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3" extrusionOk="0">
                    <a:moveTo>
                      <a:pt x="1" y="0"/>
                    </a:moveTo>
                    <a:lnTo>
                      <a:pt x="1" y="1346"/>
                    </a:lnTo>
                    <a:cubicBezTo>
                      <a:pt x="1" y="2675"/>
                      <a:pt x="1088" y="3763"/>
                      <a:pt x="2417" y="3763"/>
                    </a:cubicBezTo>
                    <a:lnTo>
                      <a:pt x="3764" y="3763"/>
                    </a:lnTo>
                    <a:lnTo>
                      <a:pt x="3764" y="2416"/>
                    </a:lnTo>
                    <a:cubicBezTo>
                      <a:pt x="3764" y="1070"/>
                      <a:pt x="2693" y="0"/>
                      <a:pt x="134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1" name="Google Shape;1481;p3"/>
              <p:cNvSpPr/>
              <p:nvPr/>
            </p:nvSpPr>
            <p:spPr>
              <a:xfrm rot="-5400000">
                <a:off x="2116200" y="1378525"/>
                <a:ext cx="94075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3763" extrusionOk="0">
                    <a:moveTo>
                      <a:pt x="2417" y="0"/>
                    </a:moveTo>
                    <a:cubicBezTo>
                      <a:pt x="1088" y="0"/>
                      <a:pt x="0" y="1070"/>
                      <a:pt x="0" y="2416"/>
                    </a:cubicBezTo>
                    <a:lnTo>
                      <a:pt x="0" y="3763"/>
                    </a:lnTo>
                    <a:lnTo>
                      <a:pt x="1364" y="3763"/>
                    </a:lnTo>
                    <a:cubicBezTo>
                      <a:pt x="2693" y="3763"/>
                      <a:pt x="3763" y="2675"/>
                      <a:pt x="3763" y="1346"/>
                    </a:cubicBezTo>
                    <a:lnTo>
                      <a:pt x="376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2" name="Google Shape;1482;p3"/>
              <p:cNvSpPr/>
              <p:nvPr/>
            </p:nvSpPr>
            <p:spPr>
              <a:xfrm rot="-5400000">
                <a:off x="2097625" y="1466975"/>
                <a:ext cx="3370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3" name="Google Shape;1483;p3"/>
              <p:cNvSpPr/>
              <p:nvPr/>
            </p:nvSpPr>
            <p:spPr>
              <a:xfrm rot="-5400000">
                <a:off x="2197313" y="1366863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3" y="0"/>
                    </a:moveTo>
                    <a:cubicBezTo>
                      <a:pt x="0" y="0"/>
                      <a:pt x="0" y="1036"/>
                      <a:pt x="673" y="1036"/>
                    </a:cubicBezTo>
                    <a:cubicBezTo>
                      <a:pt x="1346" y="1036"/>
                      <a:pt x="1346" y="0"/>
                      <a:pt x="6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4" name="Google Shape;1484;p3"/>
              <p:cNvSpPr/>
              <p:nvPr/>
            </p:nvSpPr>
            <p:spPr>
              <a:xfrm rot="-5400000">
                <a:off x="2097625" y="1265900"/>
                <a:ext cx="3370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85" name="Google Shape;1485;p3"/>
            <p:cNvGrpSpPr/>
            <p:nvPr/>
          </p:nvGrpSpPr>
          <p:grpSpPr>
            <a:xfrm>
              <a:off x="8841575" y="115775"/>
              <a:ext cx="227850" cy="4911950"/>
              <a:chOff x="128375" y="115775"/>
              <a:chExt cx="227850" cy="4911950"/>
            </a:xfrm>
          </p:grpSpPr>
          <p:grpSp>
            <p:nvGrpSpPr>
              <p:cNvPr id="1486" name="Google Shape;1486;p3"/>
              <p:cNvGrpSpPr/>
              <p:nvPr/>
            </p:nvGrpSpPr>
            <p:grpSpPr>
              <a:xfrm>
                <a:off x="128375" y="115775"/>
                <a:ext cx="227850" cy="2443125"/>
                <a:chOff x="2001850" y="1023825"/>
                <a:chExt cx="227850" cy="2443125"/>
              </a:xfrm>
            </p:grpSpPr>
            <p:sp>
              <p:nvSpPr>
                <p:cNvPr id="1487" name="Google Shape;1487;p3"/>
                <p:cNvSpPr/>
                <p:nvPr/>
              </p:nvSpPr>
              <p:spPr>
                <a:xfrm rot="-5400000">
                  <a:off x="1874988" y="3112238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55" y="2572"/>
                      </a:lnTo>
                      <a:lnTo>
                        <a:pt x="2555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40" y="4229"/>
                      </a:lnTo>
                      <a:lnTo>
                        <a:pt x="4540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6" y="656"/>
                      </a:lnTo>
                      <a:lnTo>
                        <a:pt x="18606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35" y="3228"/>
                      </a:lnTo>
                      <a:lnTo>
                        <a:pt x="16035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88" name="Google Shape;1488;p3"/>
                <p:cNvSpPr/>
                <p:nvPr/>
              </p:nvSpPr>
              <p:spPr>
                <a:xfrm rot="-5400000">
                  <a:off x="2022125" y="2764025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47" y="3763"/>
                      </a:lnTo>
                      <a:cubicBezTo>
                        <a:pt x="2676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89" name="Google Shape;1489;p3"/>
                <p:cNvSpPr/>
                <p:nvPr/>
              </p:nvSpPr>
              <p:spPr>
                <a:xfrm rot="-5400000">
                  <a:off x="2022138" y="2858088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90" name="Google Shape;1490;p3"/>
                <p:cNvSpPr/>
                <p:nvPr/>
              </p:nvSpPr>
              <p:spPr>
                <a:xfrm rot="-5400000">
                  <a:off x="2116188" y="2764038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76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91" name="Google Shape;1491;p3"/>
                <p:cNvSpPr/>
                <p:nvPr/>
              </p:nvSpPr>
              <p:spPr>
                <a:xfrm rot="-5400000">
                  <a:off x="2116200" y="2858100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92" name="Google Shape;1492;p3"/>
                <p:cNvSpPr/>
                <p:nvPr/>
              </p:nvSpPr>
              <p:spPr>
                <a:xfrm rot="-5400000">
                  <a:off x="2097638" y="29465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93" name="Google Shape;1493;p3"/>
                <p:cNvSpPr/>
                <p:nvPr/>
              </p:nvSpPr>
              <p:spPr>
                <a:xfrm rot="-5400000">
                  <a:off x="2197300" y="284645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94" name="Google Shape;1494;p3"/>
                <p:cNvSpPr/>
                <p:nvPr/>
              </p:nvSpPr>
              <p:spPr>
                <a:xfrm rot="-5400000">
                  <a:off x="2097638" y="27454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95" name="Google Shape;1495;p3"/>
                <p:cNvSpPr/>
                <p:nvPr/>
              </p:nvSpPr>
              <p:spPr>
                <a:xfrm rot="-5400000">
                  <a:off x="1875000" y="2371375"/>
                  <a:ext cx="481550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2" h="9114" extrusionOk="0">
                      <a:moveTo>
                        <a:pt x="0" y="0"/>
                      </a:moveTo>
                      <a:lnTo>
                        <a:pt x="0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42" y="6542"/>
                      </a:lnTo>
                      <a:lnTo>
                        <a:pt x="6542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7" y="1951"/>
                      </a:lnTo>
                      <a:lnTo>
                        <a:pt x="8457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23" y="656"/>
                      </a:lnTo>
                      <a:lnTo>
                        <a:pt x="18623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099" y="7163"/>
                      </a:lnTo>
                      <a:lnTo>
                        <a:pt x="12099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6" y="5886"/>
                      </a:lnTo>
                      <a:lnTo>
                        <a:pt x="13376" y="4885"/>
                      </a:lnTo>
                      <a:lnTo>
                        <a:pt x="14705" y="4885"/>
                      </a:lnTo>
                      <a:lnTo>
                        <a:pt x="14705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0" y="6542"/>
                      </a:lnTo>
                      <a:lnTo>
                        <a:pt x="16690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68" y="7802"/>
                      </a:lnTo>
                      <a:lnTo>
                        <a:pt x="17968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96" name="Google Shape;1496;p3"/>
                <p:cNvSpPr/>
                <p:nvPr/>
              </p:nvSpPr>
              <p:spPr>
                <a:xfrm rot="-5400000">
                  <a:off x="2022125" y="20231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97" name="Google Shape;1497;p3"/>
                <p:cNvSpPr/>
                <p:nvPr/>
              </p:nvSpPr>
              <p:spPr>
                <a:xfrm rot="-5400000">
                  <a:off x="2022350" y="2117000"/>
                  <a:ext cx="9365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6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70" y="3763"/>
                        <a:pt x="2417" y="3763"/>
                      </a:cubicBezTo>
                      <a:lnTo>
                        <a:pt x="3746" y="3763"/>
                      </a:lnTo>
                      <a:lnTo>
                        <a:pt x="3746" y="2417"/>
                      </a:lnTo>
                      <a:cubicBezTo>
                        <a:pt x="3746" y="1088"/>
                        <a:pt x="2675" y="1"/>
                        <a:pt x="134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98" name="Google Shape;1498;p3"/>
                <p:cNvSpPr/>
                <p:nvPr/>
              </p:nvSpPr>
              <p:spPr>
                <a:xfrm rot="-5400000">
                  <a:off x="2116188" y="20231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9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99" name="Google Shape;1499;p3"/>
                <p:cNvSpPr/>
                <p:nvPr/>
              </p:nvSpPr>
              <p:spPr>
                <a:xfrm rot="-5400000">
                  <a:off x="2115975" y="2117025"/>
                  <a:ext cx="9452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1" h="3763" extrusionOk="0">
                      <a:moveTo>
                        <a:pt x="2435" y="0"/>
                      </a:moveTo>
                      <a:cubicBezTo>
                        <a:pt x="1088" y="0"/>
                        <a:pt x="1" y="1070"/>
                        <a:pt x="18" y="2416"/>
                      </a:cubicBezTo>
                      <a:lnTo>
                        <a:pt x="18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81" y="2675"/>
                        <a:pt x="3781" y="1346"/>
                      </a:cubicBezTo>
                      <a:lnTo>
                        <a:pt x="378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0" name="Google Shape;1500;p3"/>
                <p:cNvSpPr/>
                <p:nvPr/>
              </p:nvSpPr>
              <p:spPr>
                <a:xfrm rot="-5400000">
                  <a:off x="2097638" y="22056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1" name="Google Shape;1501;p3"/>
                <p:cNvSpPr/>
                <p:nvPr/>
              </p:nvSpPr>
              <p:spPr>
                <a:xfrm rot="-5400000">
                  <a:off x="2197525" y="2105375"/>
                  <a:ext cx="3325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30" y="1036"/>
                        <a:pt x="1330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2" name="Google Shape;1502;p3"/>
                <p:cNvSpPr/>
                <p:nvPr/>
              </p:nvSpPr>
              <p:spPr>
                <a:xfrm rot="-5400000">
                  <a:off x="2097638" y="200461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3" name="Google Shape;1503;p3"/>
                <p:cNvSpPr/>
                <p:nvPr/>
              </p:nvSpPr>
              <p:spPr>
                <a:xfrm rot="-5400000">
                  <a:off x="2034438" y="1056413"/>
                  <a:ext cx="162675" cy="1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7" h="6490" extrusionOk="0">
                      <a:moveTo>
                        <a:pt x="0" y="0"/>
                      </a:moveTo>
                      <a:lnTo>
                        <a:pt x="0" y="6490"/>
                      </a:lnTo>
                      <a:lnTo>
                        <a:pt x="6507" y="6490"/>
                      </a:lnTo>
                      <a:lnTo>
                        <a:pt x="6507" y="1260"/>
                      </a:lnTo>
                      <a:lnTo>
                        <a:pt x="4919" y="1260"/>
                      </a:lnTo>
                      <a:lnTo>
                        <a:pt x="4919" y="1916"/>
                      </a:lnTo>
                      <a:lnTo>
                        <a:pt x="5868" y="1916"/>
                      </a:lnTo>
                      <a:lnTo>
                        <a:pt x="5868" y="5851"/>
                      </a:lnTo>
                      <a:lnTo>
                        <a:pt x="656" y="5851"/>
                      </a:lnTo>
                      <a:lnTo>
                        <a:pt x="656" y="639"/>
                      </a:lnTo>
                      <a:lnTo>
                        <a:pt x="6179" y="639"/>
                      </a:lnTo>
                      <a:lnTo>
                        <a:pt x="61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4" name="Google Shape;1504;p3"/>
                <p:cNvSpPr/>
                <p:nvPr/>
              </p:nvSpPr>
              <p:spPr>
                <a:xfrm rot="-5400000">
                  <a:off x="2066150" y="1087700"/>
                  <a:ext cx="99250" cy="9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0" h="3970" extrusionOk="0">
                      <a:moveTo>
                        <a:pt x="0" y="0"/>
                      </a:moveTo>
                      <a:lnTo>
                        <a:pt x="0" y="3970"/>
                      </a:lnTo>
                      <a:lnTo>
                        <a:pt x="3970" y="3970"/>
                      </a:lnTo>
                      <a:lnTo>
                        <a:pt x="3970" y="1657"/>
                      </a:lnTo>
                      <a:lnTo>
                        <a:pt x="1985" y="1657"/>
                      </a:lnTo>
                      <a:lnTo>
                        <a:pt x="1985" y="2313"/>
                      </a:lnTo>
                      <a:lnTo>
                        <a:pt x="3314" y="2313"/>
                      </a:lnTo>
                      <a:lnTo>
                        <a:pt x="3314" y="3314"/>
                      </a:lnTo>
                      <a:lnTo>
                        <a:pt x="639" y="3314"/>
                      </a:lnTo>
                      <a:lnTo>
                        <a:pt x="639" y="656"/>
                      </a:lnTo>
                      <a:lnTo>
                        <a:pt x="3642" y="656"/>
                      </a:lnTo>
                      <a:lnTo>
                        <a:pt x="36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5" name="Google Shape;1505;p3"/>
                <p:cNvSpPr/>
                <p:nvPr/>
              </p:nvSpPr>
              <p:spPr>
                <a:xfrm rot="-5400000">
                  <a:off x="2002063" y="1023613"/>
                  <a:ext cx="22742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97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7474" y="1312"/>
                      </a:lnTo>
                      <a:lnTo>
                        <a:pt x="7474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9045" y="656"/>
                      </a:lnTo>
                      <a:lnTo>
                        <a:pt x="904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6" name="Google Shape;1506;p3"/>
                <p:cNvSpPr/>
                <p:nvPr/>
              </p:nvSpPr>
              <p:spPr>
                <a:xfrm rot="-5400000">
                  <a:off x="1874988" y="1632663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7" y="656"/>
                      </a:lnTo>
                      <a:lnTo>
                        <a:pt x="18607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7" name="Google Shape;1507;p3"/>
                <p:cNvSpPr/>
                <p:nvPr/>
              </p:nvSpPr>
              <p:spPr>
                <a:xfrm rot="-5400000">
                  <a:off x="2022125" y="12844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4" y="2693"/>
                        <a:pt x="3764" y="1364"/>
                      </a:cubicBezTo>
                      <a:lnTo>
                        <a:pt x="37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8" name="Google Shape;1508;p3"/>
                <p:cNvSpPr/>
                <p:nvPr/>
              </p:nvSpPr>
              <p:spPr>
                <a:xfrm rot="-5400000">
                  <a:off x="2022138" y="1378513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9" name="Google Shape;1509;p3"/>
                <p:cNvSpPr/>
                <p:nvPr/>
              </p:nvSpPr>
              <p:spPr>
                <a:xfrm rot="-5400000">
                  <a:off x="2116188" y="12844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4" y="3763"/>
                      </a:lnTo>
                      <a:lnTo>
                        <a:pt x="3764" y="2416"/>
                      </a:lnTo>
                      <a:cubicBezTo>
                        <a:pt x="3764" y="1070"/>
                        <a:pt x="2693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0" name="Google Shape;1510;p3"/>
                <p:cNvSpPr/>
                <p:nvPr/>
              </p:nvSpPr>
              <p:spPr>
                <a:xfrm rot="-5400000">
                  <a:off x="2116200" y="1378525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1" name="Google Shape;1511;p3"/>
                <p:cNvSpPr/>
                <p:nvPr/>
              </p:nvSpPr>
              <p:spPr>
                <a:xfrm rot="-5400000">
                  <a:off x="2097625" y="1466975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2" name="Google Shape;1512;p3"/>
                <p:cNvSpPr/>
                <p:nvPr/>
              </p:nvSpPr>
              <p:spPr>
                <a:xfrm rot="-5400000">
                  <a:off x="2197313" y="13668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3" y="0"/>
                      </a:moveTo>
                      <a:cubicBezTo>
                        <a:pt x="0" y="0"/>
                        <a:pt x="0" y="1036"/>
                        <a:pt x="673" y="1036"/>
                      </a:cubicBezTo>
                      <a:cubicBezTo>
                        <a:pt x="1346" y="1036"/>
                        <a:pt x="1346" y="0"/>
                        <a:pt x="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3" name="Google Shape;1513;p3"/>
                <p:cNvSpPr/>
                <p:nvPr/>
              </p:nvSpPr>
              <p:spPr>
                <a:xfrm rot="-5400000">
                  <a:off x="2097625" y="126590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514" name="Google Shape;1514;p3"/>
              <p:cNvGrpSpPr/>
              <p:nvPr/>
            </p:nvGrpSpPr>
            <p:grpSpPr>
              <a:xfrm>
                <a:off x="128375" y="2584600"/>
                <a:ext cx="227850" cy="2443125"/>
                <a:chOff x="2001850" y="1023825"/>
                <a:chExt cx="227850" cy="2443125"/>
              </a:xfrm>
            </p:grpSpPr>
            <p:sp>
              <p:nvSpPr>
                <p:cNvPr id="1515" name="Google Shape;1515;p3"/>
                <p:cNvSpPr/>
                <p:nvPr/>
              </p:nvSpPr>
              <p:spPr>
                <a:xfrm rot="-5400000">
                  <a:off x="1874988" y="3112238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55" y="2572"/>
                      </a:lnTo>
                      <a:lnTo>
                        <a:pt x="2555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40" y="4229"/>
                      </a:lnTo>
                      <a:lnTo>
                        <a:pt x="4540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6" y="656"/>
                      </a:lnTo>
                      <a:lnTo>
                        <a:pt x="18606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35" y="3228"/>
                      </a:lnTo>
                      <a:lnTo>
                        <a:pt x="16035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6" name="Google Shape;1516;p3"/>
                <p:cNvSpPr/>
                <p:nvPr/>
              </p:nvSpPr>
              <p:spPr>
                <a:xfrm rot="-5400000">
                  <a:off x="2022125" y="2764025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47" y="3763"/>
                      </a:lnTo>
                      <a:cubicBezTo>
                        <a:pt x="2676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7" name="Google Shape;1517;p3"/>
                <p:cNvSpPr/>
                <p:nvPr/>
              </p:nvSpPr>
              <p:spPr>
                <a:xfrm rot="-5400000">
                  <a:off x="2022138" y="2858088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8" name="Google Shape;1518;p3"/>
                <p:cNvSpPr/>
                <p:nvPr/>
              </p:nvSpPr>
              <p:spPr>
                <a:xfrm rot="-5400000">
                  <a:off x="2116188" y="2764038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76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9" name="Google Shape;1519;p3"/>
                <p:cNvSpPr/>
                <p:nvPr/>
              </p:nvSpPr>
              <p:spPr>
                <a:xfrm rot="-5400000">
                  <a:off x="2116200" y="2858100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0" name="Google Shape;1520;p3"/>
                <p:cNvSpPr/>
                <p:nvPr/>
              </p:nvSpPr>
              <p:spPr>
                <a:xfrm rot="-5400000">
                  <a:off x="2097638" y="29465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1" name="Google Shape;1521;p3"/>
                <p:cNvSpPr/>
                <p:nvPr/>
              </p:nvSpPr>
              <p:spPr>
                <a:xfrm rot="-5400000">
                  <a:off x="2197300" y="284645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2" name="Google Shape;1522;p3"/>
                <p:cNvSpPr/>
                <p:nvPr/>
              </p:nvSpPr>
              <p:spPr>
                <a:xfrm rot="-5400000">
                  <a:off x="2097638" y="27454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3" name="Google Shape;1523;p3"/>
                <p:cNvSpPr/>
                <p:nvPr/>
              </p:nvSpPr>
              <p:spPr>
                <a:xfrm rot="-5400000">
                  <a:off x="1875000" y="2371375"/>
                  <a:ext cx="481550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2" h="9114" extrusionOk="0">
                      <a:moveTo>
                        <a:pt x="0" y="0"/>
                      </a:moveTo>
                      <a:lnTo>
                        <a:pt x="0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42" y="6542"/>
                      </a:lnTo>
                      <a:lnTo>
                        <a:pt x="6542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7" y="1951"/>
                      </a:lnTo>
                      <a:lnTo>
                        <a:pt x="8457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23" y="656"/>
                      </a:lnTo>
                      <a:lnTo>
                        <a:pt x="18623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099" y="7163"/>
                      </a:lnTo>
                      <a:lnTo>
                        <a:pt x="12099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6" y="5886"/>
                      </a:lnTo>
                      <a:lnTo>
                        <a:pt x="13376" y="4885"/>
                      </a:lnTo>
                      <a:lnTo>
                        <a:pt x="14705" y="4885"/>
                      </a:lnTo>
                      <a:lnTo>
                        <a:pt x="14705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0" y="6542"/>
                      </a:lnTo>
                      <a:lnTo>
                        <a:pt x="16690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68" y="7802"/>
                      </a:lnTo>
                      <a:lnTo>
                        <a:pt x="17968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4" name="Google Shape;1524;p3"/>
                <p:cNvSpPr/>
                <p:nvPr/>
              </p:nvSpPr>
              <p:spPr>
                <a:xfrm rot="-5400000">
                  <a:off x="2022125" y="20231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5" name="Google Shape;1525;p3"/>
                <p:cNvSpPr/>
                <p:nvPr/>
              </p:nvSpPr>
              <p:spPr>
                <a:xfrm rot="-5400000">
                  <a:off x="2022350" y="2117000"/>
                  <a:ext cx="9365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6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70" y="3763"/>
                        <a:pt x="2417" y="3763"/>
                      </a:cubicBezTo>
                      <a:lnTo>
                        <a:pt x="3746" y="3763"/>
                      </a:lnTo>
                      <a:lnTo>
                        <a:pt x="3746" y="2417"/>
                      </a:lnTo>
                      <a:cubicBezTo>
                        <a:pt x="3746" y="1088"/>
                        <a:pt x="2675" y="1"/>
                        <a:pt x="134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6" name="Google Shape;1526;p3"/>
                <p:cNvSpPr/>
                <p:nvPr/>
              </p:nvSpPr>
              <p:spPr>
                <a:xfrm rot="-5400000">
                  <a:off x="2116188" y="20231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9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7" name="Google Shape;1527;p3"/>
                <p:cNvSpPr/>
                <p:nvPr/>
              </p:nvSpPr>
              <p:spPr>
                <a:xfrm rot="-5400000">
                  <a:off x="2115975" y="2117025"/>
                  <a:ext cx="9452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1" h="3763" extrusionOk="0">
                      <a:moveTo>
                        <a:pt x="2435" y="0"/>
                      </a:moveTo>
                      <a:cubicBezTo>
                        <a:pt x="1088" y="0"/>
                        <a:pt x="1" y="1070"/>
                        <a:pt x="18" y="2416"/>
                      </a:cubicBezTo>
                      <a:lnTo>
                        <a:pt x="18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81" y="2675"/>
                        <a:pt x="3781" y="1346"/>
                      </a:cubicBezTo>
                      <a:lnTo>
                        <a:pt x="378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8" name="Google Shape;1528;p3"/>
                <p:cNvSpPr/>
                <p:nvPr/>
              </p:nvSpPr>
              <p:spPr>
                <a:xfrm rot="-5400000">
                  <a:off x="2097638" y="22056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9" name="Google Shape;1529;p3"/>
                <p:cNvSpPr/>
                <p:nvPr/>
              </p:nvSpPr>
              <p:spPr>
                <a:xfrm rot="-5400000">
                  <a:off x="2197525" y="2105375"/>
                  <a:ext cx="3325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30" y="1036"/>
                        <a:pt x="1330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30" name="Google Shape;1530;p3"/>
                <p:cNvSpPr/>
                <p:nvPr/>
              </p:nvSpPr>
              <p:spPr>
                <a:xfrm rot="-5400000">
                  <a:off x="2097638" y="200461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31" name="Google Shape;1531;p3"/>
                <p:cNvSpPr/>
                <p:nvPr/>
              </p:nvSpPr>
              <p:spPr>
                <a:xfrm rot="-5400000">
                  <a:off x="2034438" y="1056413"/>
                  <a:ext cx="162675" cy="1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7" h="6490" extrusionOk="0">
                      <a:moveTo>
                        <a:pt x="0" y="0"/>
                      </a:moveTo>
                      <a:lnTo>
                        <a:pt x="0" y="6490"/>
                      </a:lnTo>
                      <a:lnTo>
                        <a:pt x="6507" y="6490"/>
                      </a:lnTo>
                      <a:lnTo>
                        <a:pt x="6507" y="1260"/>
                      </a:lnTo>
                      <a:lnTo>
                        <a:pt x="4919" y="1260"/>
                      </a:lnTo>
                      <a:lnTo>
                        <a:pt x="4919" y="1916"/>
                      </a:lnTo>
                      <a:lnTo>
                        <a:pt x="5868" y="1916"/>
                      </a:lnTo>
                      <a:lnTo>
                        <a:pt x="5868" y="5851"/>
                      </a:lnTo>
                      <a:lnTo>
                        <a:pt x="656" y="5851"/>
                      </a:lnTo>
                      <a:lnTo>
                        <a:pt x="656" y="639"/>
                      </a:lnTo>
                      <a:lnTo>
                        <a:pt x="6179" y="639"/>
                      </a:lnTo>
                      <a:lnTo>
                        <a:pt x="61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32" name="Google Shape;1532;p3"/>
                <p:cNvSpPr/>
                <p:nvPr/>
              </p:nvSpPr>
              <p:spPr>
                <a:xfrm rot="-5400000">
                  <a:off x="2066150" y="1087700"/>
                  <a:ext cx="99250" cy="9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0" h="3970" extrusionOk="0">
                      <a:moveTo>
                        <a:pt x="0" y="0"/>
                      </a:moveTo>
                      <a:lnTo>
                        <a:pt x="0" y="3970"/>
                      </a:lnTo>
                      <a:lnTo>
                        <a:pt x="3970" y="3970"/>
                      </a:lnTo>
                      <a:lnTo>
                        <a:pt x="3970" y="1657"/>
                      </a:lnTo>
                      <a:lnTo>
                        <a:pt x="1985" y="1657"/>
                      </a:lnTo>
                      <a:lnTo>
                        <a:pt x="1985" y="2313"/>
                      </a:lnTo>
                      <a:lnTo>
                        <a:pt x="3314" y="2313"/>
                      </a:lnTo>
                      <a:lnTo>
                        <a:pt x="3314" y="3314"/>
                      </a:lnTo>
                      <a:lnTo>
                        <a:pt x="639" y="3314"/>
                      </a:lnTo>
                      <a:lnTo>
                        <a:pt x="639" y="656"/>
                      </a:lnTo>
                      <a:lnTo>
                        <a:pt x="3642" y="656"/>
                      </a:lnTo>
                      <a:lnTo>
                        <a:pt x="36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33" name="Google Shape;1533;p3"/>
                <p:cNvSpPr/>
                <p:nvPr/>
              </p:nvSpPr>
              <p:spPr>
                <a:xfrm rot="-5400000">
                  <a:off x="2002063" y="1023613"/>
                  <a:ext cx="22742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97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7474" y="1312"/>
                      </a:lnTo>
                      <a:lnTo>
                        <a:pt x="7474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9045" y="656"/>
                      </a:lnTo>
                      <a:lnTo>
                        <a:pt x="904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34" name="Google Shape;1534;p3"/>
                <p:cNvSpPr/>
                <p:nvPr/>
              </p:nvSpPr>
              <p:spPr>
                <a:xfrm rot="-5400000">
                  <a:off x="1874988" y="1632663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7" y="656"/>
                      </a:lnTo>
                      <a:lnTo>
                        <a:pt x="18607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35" name="Google Shape;1535;p3"/>
                <p:cNvSpPr/>
                <p:nvPr/>
              </p:nvSpPr>
              <p:spPr>
                <a:xfrm rot="-5400000">
                  <a:off x="2022125" y="12844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4" y="2693"/>
                        <a:pt x="3764" y="1364"/>
                      </a:cubicBezTo>
                      <a:lnTo>
                        <a:pt x="37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36" name="Google Shape;1536;p3"/>
                <p:cNvSpPr/>
                <p:nvPr/>
              </p:nvSpPr>
              <p:spPr>
                <a:xfrm rot="-5400000">
                  <a:off x="2022138" y="1378513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37" name="Google Shape;1537;p3"/>
                <p:cNvSpPr/>
                <p:nvPr/>
              </p:nvSpPr>
              <p:spPr>
                <a:xfrm rot="-5400000">
                  <a:off x="2116188" y="12844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4" y="3763"/>
                      </a:lnTo>
                      <a:lnTo>
                        <a:pt x="3764" y="2416"/>
                      </a:lnTo>
                      <a:cubicBezTo>
                        <a:pt x="3764" y="1070"/>
                        <a:pt x="2693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38" name="Google Shape;1538;p3"/>
                <p:cNvSpPr/>
                <p:nvPr/>
              </p:nvSpPr>
              <p:spPr>
                <a:xfrm rot="-5400000">
                  <a:off x="2116200" y="1378525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39" name="Google Shape;1539;p3"/>
                <p:cNvSpPr/>
                <p:nvPr/>
              </p:nvSpPr>
              <p:spPr>
                <a:xfrm rot="-5400000">
                  <a:off x="2097625" y="1466975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40" name="Google Shape;1540;p3"/>
                <p:cNvSpPr/>
                <p:nvPr/>
              </p:nvSpPr>
              <p:spPr>
                <a:xfrm rot="-5400000">
                  <a:off x="2197313" y="13668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3" y="0"/>
                      </a:moveTo>
                      <a:cubicBezTo>
                        <a:pt x="0" y="0"/>
                        <a:pt x="0" y="1036"/>
                        <a:pt x="673" y="1036"/>
                      </a:cubicBezTo>
                      <a:cubicBezTo>
                        <a:pt x="1346" y="1036"/>
                        <a:pt x="1346" y="0"/>
                        <a:pt x="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41" name="Google Shape;1541;p3"/>
                <p:cNvSpPr/>
                <p:nvPr/>
              </p:nvSpPr>
              <p:spPr>
                <a:xfrm rot="-5400000">
                  <a:off x="2097625" y="126590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542" name="Google Shape;1542;p3"/>
            <p:cNvGrpSpPr/>
            <p:nvPr/>
          </p:nvGrpSpPr>
          <p:grpSpPr>
            <a:xfrm rot="5400000">
              <a:off x="2725125" y="2456075"/>
              <a:ext cx="227850" cy="4911950"/>
              <a:chOff x="128375" y="115775"/>
              <a:chExt cx="227850" cy="4911950"/>
            </a:xfrm>
          </p:grpSpPr>
          <p:grpSp>
            <p:nvGrpSpPr>
              <p:cNvPr id="1543" name="Google Shape;1543;p3"/>
              <p:cNvGrpSpPr/>
              <p:nvPr/>
            </p:nvGrpSpPr>
            <p:grpSpPr>
              <a:xfrm>
                <a:off x="128375" y="115775"/>
                <a:ext cx="227850" cy="2443125"/>
                <a:chOff x="2001850" y="1023825"/>
                <a:chExt cx="227850" cy="2443125"/>
              </a:xfrm>
            </p:grpSpPr>
            <p:sp>
              <p:nvSpPr>
                <p:cNvPr id="1544" name="Google Shape;1544;p3"/>
                <p:cNvSpPr/>
                <p:nvPr/>
              </p:nvSpPr>
              <p:spPr>
                <a:xfrm rot="-5400000">
                  <a:off x="1874988" y="3112238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55" y="2572"/>
                      </a:lnTo>
                      <a:lnTo>
                        <a:pt x="2555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40" y="4229"/>
                      </a:lnTo>
                      <a:lnTo>
                        <a:pt x="4540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6" y="656"/>
                      </a:lnTo>
                      <a:lnTo>
                        <a:pt x="18606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35" y="3228"/>
                      </a:lnTo>
                      <a:lnTo>
                        <a:pt x="16035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45" name="Google Shape;1545;p3"/>
                <p:cNvSpPr/>
                <p:nvPr/>
              </p:nvSpPr>
              <p:spPr>
                <a:xfrm rot="-5400000">
                  <a:off x="2022125" y="2764025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47" y="3763"/>
                      </a:lnTo>
                      <a:cubicBezTo>
                        <a:pt x="2676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46" name="Google Shape;1546;p3"/>
                <p:cNvSpPr/>
                <p:nvPr/>
              </p:nvSpPr>
              <p:spPr>
                <a:xfrm rot="-5400000">
                  <a:off x="2022138" y="2858088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47" name="Google Shape;1547;p3"/>
                <p:cNvSpPr/>
                <p:nvPr/>
              </p:nvSpPr>
              <p:spPr>
                <a:xfrm rot="-5400000">
                  <a:off x="2116188" y="2764038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76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48" name="Google Shape;1548;p3"/>
                <p:cNvSpPr/>
                <p:nvPr/>
              </p:nvSpPr>
              <p:spPr>
                <a:xfrm rot="-5400000">
                  <a:off x="2116200" y="2858100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49" name="Google Shape;1549;p3"/>
                <p:cNvSpPr/>
                <p:nvPr/>
              </p:nvSpPr>
              <p:spPr>
                <a:xfrm rot="-5400000">
                  <a:off x="2097638" y="29465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0" name="Google Shape;1550;p3"/>
                <p:cNvSpPr/>
                <p:nvPr/>
              </p:nvSpPr>
              <p:spPr>
                <a:xfrm rot="-5400000">
                  <a:off x="2197300" y="284645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1" name="Google Shape;1551;p3"/>
                <p:cNvSpPr/>
                <p:nvPr/>
              </p:nvSpPr>
              <p:spPr>
                <a:xfrm rot="-5400000">
                  <a:off x="2097638" y="27454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2" name="Google Shape;1552;p3"/>
                <p:cNvSpPr/>
                <p:nvPr/>
              </p:nvSpPr>
              <p:spPr>
                <a:xfrm rot="-5400000">
                  <a:off x="1875000" y="2371375"/>
                  <a:ext cx="481550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2" h="9114" extrusionOk="0">
                      <a:moveTo>
                        <a:pt x="0" y="0"/>
                      </a:moveTo>
                      <a:lnTo>
                        <a:pt x="0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42" y="6542"/>
                      </a:lnTo>
                      <a:lnTo>
                        <a:pt x="6542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7" y="1951"/>
                      </a:lnTo>
                      <a:lnTo>
                        <a:pt x="8457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23" y="656"/>
                      </a:lnTo>
                      <a:lnTo>
                        <a:pt x="18623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099" y="7163"/>
                      </a:lnTo>
                      <a:lnTo>
                        <a:pt x="12099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6" y="5886"/>
                      </a:lnTo>
                      <a:lnTo>
                        <a:pt x="13376" y="4885"/>
                      </a:lnTo>
                      <a:lnTo>
                        <a:pt x="14705" y="4885"/>
                      </a:lnTo>
                      <a:lnTo>
                        <a:pt x="14705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0" y="6542"/>
                      </a:lnTo>
                      <a:lnTo>
                        <a:pt x="16690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68" y="7802"/>
                      </a:lnTo>
                      <a:lnTo>
                        <a:pt x="17968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3" name="Google Shape;1553;p3"/>
                <p:cNvSpPr/>
                <p:nvPr/>
              </p:nvSpPr>
              <p:spPr>
                <a:xfrm rot="-5400000">
                  <a:off x="2022125" y="20231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4" name="Google Shape;1554;p3"/>
                <p:cNvSpPr/>
                <p:nvPr/>
              </p:nvSpPr>
              <p:spPr>
                <a:xfrm rot="-5400000">
                  <a:off x="2022350" y="2117000"/>
                  <a:ext cx="9365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6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70" y="3763"/>
                        <a:pt x="2417" y="3763"/>
                      </a:cubicBezTo>
                      <a:lnTo>
                        <a:pt x="3746" y="3763"/>
                      </a:lnTo>
                      <a:lnTo>
                        <a:pt x="3746" y="2417"/>
                      </a:lnTo>
                      <a:cubicBezTo>
                        <a:pt x="3746" y="1088"/>
                        <a:pt x="2675" y="1"/>
                        <a:pt x="134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5" name="Google Shape;1555;p3"/>
                <p:cNvSpPr/>
                <p:nvPr/>
              </p:nvSpPr>
              <p:spPr>
                <a:xfrm rot="-5400000">
                  <a:off x="2116188" y="20231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9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6" name="Google Shape;1556;p3"/>
                <p:cNvSpPr/>
                <p:nvPr/>
              </p:nvSpPr>
              <p:spPr>
                <a:xfrm rot="-5400000">
                  <a:off x="2115975" y="2117025"/>
                  <a:ext cx="9452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1" h="3763" extrusionOk="0">
                      <a:moveTo>
                        <a:pt x="2435" y="0"/>
                      </a:moveTo>
                      <a:cubicBezTo>
                        <a:pt x="1088" y="0"/>
                        <a:pt x="1" y="1070"/>
                        <a:pt x="18" y="2416"/>
                      </a:cubicBezTo>
                      <a:lnTo>
                        <a:pt x="18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81" y="2675"/>
                        <a:pt x="3781" y="1346"/>
                      </a:cubicBezTo>
                      <a:lnTo>
                        <a:pt x="378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7" name="Google Shape;1557;p3"/>
                <p:cNvSpPr/>
                <p:nvPr/>
              </p:nvSpPr>
              <p:spPr>
                <a:xfrm rot="-5400000">
                  <a:off x="2097638" y="22056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8" name="Google Shape;1558;p3"/>
                <p:cNvSpPr/>
                <p:nvPr/>
              </p:nvSpPr>
              <p:spPr>
                <a:xfrm rot="-5400000">
                  <a:off x="2197525" y="2105375"/>
                  <a:ext cx="3325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30" y="1036"/>
                        <a:pt x="1330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9" name="Google Shape;1559;p3"/>
                <p:cNvSpPr/>
                <p:nvPr/>
              </p:nvSpPr>
              <p:spPr>
                <a:xfrm rot="-5400000">
                  <a:off x="2097638" y="200461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0" name="Google Shape;1560;p3"/>
                <p:cNvSpPr/>
                <p:nvPr/>
              </p:nvSpPr>
              <p:spPr>
                <a:xfrm rot="-5400000">
                  <a:off x="2034438" y="1056413"/>
                  <a:ext cx="162675" cy="1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7" h="6490" extrusionOk="0">
                      <a:moveTo>
                        <a:pt x="0" y="0"/>
                      </a:moveTo>
                      <a:lnTo>
                        <a:pt x="0" y="6490"/>
                      </a:lnTo>
                      <a:lnTo>
                        <a:pt x="6507" y="6490"/>
                      </a:lnTo>
                      <a:lnTo>
                        <a:pt x="6507" y="1260"/>
                      </a:lnTo>
                      <a:lnTo>
                        <a:pt x="4919" y="1260"/>
                      </a:lnTo>
                      <a:lnTo>
                        <a:pt x="4919" y="1916"/>
                      </a:lnTo>
                      <a:lnTo>
                        <a:pt x="5868" y="1916"/>
                      </a:lnTo>
                      <a:lnTo>
                        <a:pt x="5868" y="5851"/>
                      </a:lnTo>
                      <a:lnTo>
                        <a:pt x="656" y="5851"/>
                      </a:lnTo>
                      <a:lnTo>
                        <a:pt x="656" y="639"/>
                      </a:lnTo>
                      <a:lnTo>
                        <a:pt x="6179" y="639"/>
                      </a:lnTo>
                      <a:lnTo>
                        <a:pt x="61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1" name="Google Shape;1561;p3"/>
                <p:cNvSpPr/>
                <p:nvPr/>
              </p:nvSpPr>
              <p:spPr>
                <a:xfrm rot="-5400000">
                  <a:off x="2066150" y="1087700"/>
                  <a:ext cx="99250" cy="9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0" h="3970" extrusionOk="0">
                      <a:moveTo>
                        <a:pt x="0" y="0"/>
                      </a:moveTo>
                      <a:lnTo>
                        <a:pt x="0" y="3970"/>
                      </a:lnTo>
                      <a:lnTo>
                        <a:pt x="3970" y="3970"/>
                      </a:lnTo>
                      <a:lnTo>
                        <a:pt x="3970" y="1657"/>
                      </a:lnTo>
                      <a:lnTo>
                        <a:pt x="1985" y="1657"/>
                      </a:lnTo>
                      <a:lnTo>
                        <a:pt x="1985" y="2313"/>
                      </a:lnTo>
                      <a:lnTo>
                        <a:pt x="3314" y="2313"/>
                      </a:lnTo>
                      <a:lnTo>
                        <a:pt x="3314" y="3314"/>
                      </a:lnTo>
                      <a:lnTo>
                        <a:pt x="639" y="3314"/>
                      </a:lnTo>
                      <a:lnTo>
                        <a:pt x="639" y="656"/>
                      </a:lnTo>
                      <a:lnTo>
                        <a:pt x="3642" y="656"/>
                      </a:lnTo>
                      <a:lnTo>
                        <a:pt x="36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2" name="Google Shape;1562;p3"/>
                <p:cNvSpPr/>
                <p:nvPr/>
              </p:nvSpPr>
              <p:spPr>
                <a:xfrm rot="-5400000">
                  <a:off x="2002063" y="1023613"/>
                  <a:ext cx="22742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97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7474" y="1312"/>
                      </a:lnTo>
                      <a:lnTo>
                        <a:pt x="7474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9045" y="656"/>
                      </a:lnTo>
                      <a:lnTo>
                        <a:pt x="904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3" name="Google Shape;1563;p3"/>
                <p:cNvSpPr/>
                <p:nvPr/>
              </p:nvSpPr>
              <p:spPr>
                <a:xfrm rot="-5400000">
                  <a:off x="1874988" y="1632663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7" y="656"/>
                      </a:lnTo>
                      <a:lnTo>
                        <a:pt x="18607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4" name="Google Shape;1564;p3"/>
                <p:cNvSpPr/>
                <p:nvPr/>
              </p:nvSpPr>
              <p:spPr>
                <a:xfrm rot="-5400000">
                  <a:off x="2022125" y="12844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4" y="2693"/>
                        <a:pt x="3764" y="1364"/>
                      </a:cubicBezTo>
                      <a:lnTo>
                        <a:pt x="37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5" name="Google Shape;1565;p3"/>
                <p:cNvSpPr/>
                <p:nvPr/>
              </p:nvSpPr>
              <p:spPr>
                <a:xfrm rot="-5400000">
                  <a:off x="2022138" y="1378513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6" name="Google Shape;1566;p3"/>
                <p:cNvSpPr/>
                <p:nvPr/>
              </p:nvSpPr>
              <p:spPr>
                <a:xfrm rot="-5400000">
                  <a:off x="2116188" y="12844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4" y="3763"/>
                      </a:lnTo>
                      <a:lnTo>
                        <a:pt x="3764" y="2416"/>
                      </a:lnTo>
                      <a:cubicBezTo>
                        <a:pt x="3764" y="1070"/>
                        <a:pt x="2693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7" name="Google Shape;1567;p3"/>
                <p:cNvSpPr/>
                <p:nvPr/>
              </p:nvSpPr>
              <p:spPr>
                <a:xfrm rot="-5400000">
                  <a:off x="2116200" y="1378525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8" name="Google Shape;1568;p3"/>
                <p:cNvSpPr/>
                <p:nvPr/>
              </p:nvSpPr>
              <p:spPr>
                <a:xfrm rot="-5400000">
                  <a:off x="2097625" y="1466975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9" name="Google Shape;1569;p3"/>
                <p:cNvSpPr/>
                <p:nvPr/>
              </p:nvSpPr>
              <p:spPr>
                <a:xfrm rot="-5400000">
                  <a:off x="2197313" y="13668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3" y="0"/>
                      </a:moveTo>
                      <a:cubicBezTo>
                        <a:pt x="0" y="0"/>
                        <a:pt x="0" y="1036"/>
                        <a:pt x="673" y="1036"/>
                      </a:cubicBezTo>
                      <a:cubicBezTo>
                        <a:pt x="1346" y="1036"/>
                        <a:pt x="1346" y="0"/>
                        <a:pt x="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70" name="Google Shape;1570;p3"/>
                <p:cNvSpPr/>
                <p:nvPr/>
              </p:nvSpPr>
              <p:spPr>
                <a:xfrm rot="-5400000">
                  <a:off x="2097625" y="126590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571" name="Google Shape;1571;p3"/>
              <p:cNvGrpSpPr/>
              <p:nvPr/>
            </p:nvGrpSpPr>
            <p:grpSpPr>
              <a:xfrm>
                <a:off x="128375" y="2584600"/>
                <a:ext cx="227850" cy="2443125"/>
                <a:chOff x="2001850" y="1023825"/>
                <a:chExt cx="227850" cy="2443125"/>
              </a:xfrm>
            </p:grpSpPr>
            <p:sp>
              <p:nvSpPr>
                <p:cNvPr id="1572" name="Google Shape;1572;p3"/>
                <p:cNvSpPr/>
                <p:nvPr/>
              </p:nvSpPr>
              <p:spPr>
                <a:xfrm rot="-5400000">
                  <a:off x="1874988" y="3112238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55" y="2572"/>
                      </a:lnTo>
                      <a:lnTo>
                        <a:pt x="2555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40" y="4229"/>
                      </a:lnTo>
                      <a:lnTo>
                        <a:pt x="4540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6" y="656"/>
                      </a:lnTo>
                      <a:lnTo>
                        <a:pt x="18606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35" y="3228"/>
                      </a:lnTo>
                      <a:lnTo>
                        <a:pt x="16035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73" name="Google Shape;1573;p3"/>
                <p:cNvSpPr/>
                <p:nvPr/>
              </p:nvSpPr>
              <p:spPr>
                <a:xfrm rot="-5400000">
                  <a:off x="2022125" y="2764025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47" y="3763"/>
                      </a:lnTo>
                      <a:cubicBezTo>
                        <a:pt x="2676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74" name="Google Shape;1574;p3"/>
                <p:cNvSpPr/>
                <p:nvPr/>
              </p:nvSpPr>
              <p:spPr>
                <a:xfrm rot="-5400000">
                  <a:off x="2022138" y="2858088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75" name="Google Shape;1575;p3"/>
                <p:cNvSpPr/>
                <p:nvPr/>
              </p:nvSpPr>
              <p:spPr>
                <a:xfrm rot="-5400000">
                  <a:off x="2116188" y="2764038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76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76" name="Google Shape;1576;p3"/>
                <p:cNvSpPr/>
                <p:nvPr/>
              </p:nvSpPr>
              <p:spPr>
                <a:xfrm rot="-5400000">
                  <a:off x="2116200" y="2858100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77" name="Google Shape;1577;p3"/>
                <p:cNvSpPr/>
                <p:nvPr/>
              </p:nvSpPr>
              <p:spPr>
                <a:xfrm rot="-5400000">
                  <a:off x="2097638" y="29465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78" name="Google Shape;1578;p3"/>
                <p:cNvSpPr/>
                <p:nvPr/>
              </p:nvSpPr>
              <p:spPr>
                <a:xfrm rot="-5400000">
                  <a:off x="2197300" y="284645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79" name="Google Shape;1579;p3"/>
                <p:cNvSpPr/>
                <p:nvPr/>
              </p:nvSpPr>
              <p:spPr>
                <a:xfrm rot="-5400000">
                  <a:off x="2097638" y="27454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80" name="Google Shape;1580;p3"/>
                <p:cNvSpPr/>
                <p:nvPr/>
              </p:nvSpPr>
              <p:spPr>
                <a:xfrm rot="-5400000">
                  <a:off x="1875000" y="2371375"/>
                  <a:ext cx="481550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2" h="9114" extrusionOk="0">
                      <a:moveTo>
                        <a:pt x="0" y="0"/>
                      </a:moveTo>
                      <a:lnTo>
                        <a:pt x="0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42" y="6542"/>
                      </a:lnTo>
                      <a:lnTo>
                        <a:pt x="6542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7" y="1951"/>
                      </a:lnTo>
                      <a:lnTo>
                        <a:pt x="8457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23" y="656"/>
                      </a:lnTo>
                      <a:lnTo>
                        <a:pt x="18623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099" y="7163"/>
                      </a:lnTo>
                      <a:lnTo>
                        <a:pt x="12099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6" y="5886"/>
                      </a:lnTo>
                      <a:lnTo>
                        <a:pt x="13376" y="4885"/>
                      </a:lnTo>
                      <a:lnTo>
                        <a:pt x="14705" y="4885"/>
                      </a:lnTo>
                      <a:lnTo>
                        <a:pt x="14705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0" y="6542"/>
                      </a:lnTo>
                      <a:lnTo>
                        <a:pt x="16690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68" y="7802"/>
                      </a:lnTo>
                      <a:lnTo>
                        <a:pt x="17968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81" name="Google Shape;1581;p3"/>
                <p:cNvSpPr/>
                <p:nvPr/>
              </p:nvSpPr>
              <p:spPr>
                <a:xfrm rot="-5400000">
                  <a:off x="2022125" y="20231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82" name="Google Shape;1582;p3"/>
                <p:cNvSpPr/>
                <p:nvPr/>
              </p:nvSpPr>
              <p:spPr>
                <a:xfrm rot="-5400000">
                  <a:off x="2022350" y="2117000"/>
                  <a:ext cx="9365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6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70" y="3763"/>
                        <a:pt x="2417" y="3763"/>
                      </a:cubicBezTo>
                      <a:lnTo>
                        <a:pt x="3746" y="3763"/>
                      </a:lnTo>
                      <a:lnTo>
                        <a:pt x="3746" y="2417"/>
                      </a:lnTo>
                      <a:cubicBezTo>
                        <a:pt x="3746" y="1088"/>
                        <a:pt x="2675" y="1"/>
                        <a:pt x="134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83" name="Google Shape;1583;p3"/>
                <p:cNvSpPr/>
                <p:nvPr/>
              </p:nvSpPr>
              <p:spPr>
                <a:xfrm rot="-5400000">
                  <a:off x="2116188" y="20231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9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84" name="Google Shape;1584;p3"/>
                <p:cNvSpPr/>
                <p:nvPr/>
              </p:nvSpPr>
              <p:spPr>
                <a:xfrm rot="-5400000">
                  <a:off x="2115975" y="2117025"/>
                  <a:ext cx="9452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1" h="3763" extrusionOk="0">
                      <a:moveTo>
                        <a:pt x="2435" y="0"/>
                      </a:moveTo>
                      <a:cubicBezTo>
                        <a:pt x="1088" y="0"/>
                        <a:pt x="1" y="1070"/>
                        <a:pt x="18" y="2416"/>
                      </a:cubicBezTo>
                      <a:lnTo>
                        <a:pt x="18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81" y="2675"/>
                        <a:pt x="3781" y="1346"/>
                      </a:cubicBezTo>
                      <a:lnTo>
                        <a:pt x="378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85" name="Google Shape;1585;p3"/>
                <p:cNvSpPr/>
                <p:nvPr/>
              </p:nvSpPr>
              <p:spPr>
                <a:xfrm rot="-5400000">
                  <a:off x="2097638" y="22056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86" name="Google Shape;1586;p3"/>
                <p:cNvSpPr/>
                <p:nvPr/>
              </p:nvSpPr>
              <p:spPr>
                <a:xfrm rot="-5400000">
                  <a:off x="2197525" y="2105375"/>
                  <a:ext cx="3325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30" y="1036"/>
                        <a:pt x="1330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87" name="Google Shape;1587;p3"/>
                <p:cNvSpPr/>
                <p:nvPr/>
              </p:nvSpPr>
              <p:spPr>
                <a:xfrm rot="-5400000">
                  <a:off x="2097638" y="200461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88" name="Google Shape;1588;p3"/>
                <p:cNvSpPr/>
                <p:nvPr/>
              </p:nvSpPr>
              <p:spPr>
                <a:xfrm rot="-5400000">
                  <a:off x="2034438" y="1056413"/>
                  <a:ext cx="162675" cy="1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7" h="6490" extrusionOk="0">
                      <a:moveTo>
                        <a:pt x="0" y="0"/>
                      </a:moveTo>
                      <a:lnTo>
                        <a:pt x="0" y="6490"/>
                      </a:lnTo>
                      <a:lnTo>
                        <a:pt x="6507" y="6490"/>
                      </a:lnTo>
                      <a:lnTo>
                        <a:pt x="6507" y="1260"/>
                      </a:lnTo>
                      <a:lnTo>
                        <a:pt x="4919" y="1260"/>
                      </a:lnTo>
                      <a:lnTo>
                        <a:pt x="4919" y="1916"/>
                      </a:lnTo>
                      <a:lnTo>
                        <a:pt x="5868" y="1916"/>
                      </a:lnTo>
                      <a:lnTo>
                        <a:pt x="5868" y="5851"/>
                      </a:lnTo>
                      <a:lnTo>
                        <a:pt x="656" y="5851"/>
                      </a:lnTo>
                      <a:lnTo>
                        <a:pt x="656" y="639"/>
                      </a:lnTo>
                      <a:lnTo>
                        <a:pt x="6179" y="639"/>
                      </a:lnTo>
                      <a:lnTo>
                        <a:pt x="61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89" name="Google Shape;1589;p3"/>
                <p:cNvSpPr/>
                <p:nvPr/>
              </p:nvSpPr>
              <p:spPr>
                <a:xfrm rot="-5400000">
                  <a:off x="2066150" y="1087700"/>
                  <a:ext cx="99250" cy="9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0" h="3970" extrusionOk="0">
                      <a:moveTo>
                        <a:pt x="0" y="0"/>
                      </a:moveTo>
                      <a:lnTo>
                        <a:pt x="0" y="3970"/>
                      </a:lnTo>
                      <a:lnTo>
                        <a:pt x="3970" y="3970"/>
                      </a:lnTo>
                      <a:lnTo>
                        <a:pt x="3970" y="1657"/>
                      </a:lnTo>
                      <a:lnTo>
                        <a:pt x="1985" y="1657"/>
                      </a:lnTo>
                      <a:lnTo>
                        <a:pt x="1985" y="2313"/>
                      </a:lnTo>
                      <a:lnTo>
                        <a:pt x="3314" y="2313"/>
                      </a:lnTo>
                      <a:lnTo>
                        <a:pt x="3314" y="3314"/>
                      </a:lnTo>
                      <a:lnTo>
                        <a:pt x="639" y="3314"/>
                      </a:lnTo>
                      <a:lnTo>
                        <a:pt x="639" y="656"/>
                      </a:lnTo>
                      <a:lnTo>
                        <a:pt x="3642" y="656"/>
                      </a:lnTo>
                      <a:lnTo>
                        <a:pt x="36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90" name="Google Shape;1590;p3"/>
                <p:cNvSpPr/>
                <p:nvPr/>
              </p:nvSpPr>
              <p:spPr>
                <a:xfrm rot="-5400000">
                  <a:off x="2002063" y="1023613"/>
                  <a:ext cx="22742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97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7474" y="1312"/>
                      </a:lnTo>
                      <a:lnTo>
                        <a:pt x="7474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9045" y="656"/>
                      </a:lnTo>
                      <a:lnTo>
                        <a:pt x="904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91" name="Google Shape;1591;p3"/>
                <p:cNvSpPr/>
                <p:nvPr/>
              </p:nvSpPr>
              <p:spPr>
                <a:xfrm rot="-5400000">
                  <a:off x="1874988" y="1632663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7" y="656"/>
                      </a:lnTo>
                      <a:lnTo>
                        <a:pt x="18607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92" name="Google Shape;1592;p3"/>
                <p:cNvSpPr/>
                <p:nvPr/>
              </p:nvSpPr>
              <p:spPr>
                <a:xfrm rot="-5400000">
                  <a:off x="2022125" y="12844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4" y="2693"/>
                        <a:pt x="3764" y="1364"/>
                      </a:cubicBezTo>
                      <a:lnTo>
                        <a:pt x="37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93" name="Google Shape;1593;p3"/>
                <p:cNvSpPr/>
                <p:nvPr/>
              </p:nvSpPr>
              <p:spPr>
                <a:xfrm rot="-5400000">
                  <a:off x="2022138" y="1378513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94" name="Google Shape;1594;p3"/>
                <p:cNvSpPr/>
                <p:nvPr/>
              </p:nvSpPr>
              <p:spPr>
                <a:xfrm rot="-5400000">
                  <a:off x="2116188" y="12844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4" y="3763"/>
                      </a:lnTo>
                      <a:lnTo>
                        <a:pt x="3764" y="2416"/>
                      </a:lnTo>
                      <a:cubicBezTo>
                        <a:pt x="3764" y="1070"/>
                        <a:pt x="2693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95" name="Google Shape;1595;p3"/>
                <p:cNvSpPr/>
                <p:nvPr/>
              </p:nvSpPr>
              <p:spPr>
                <a:xfrm rot="-5400000">
                  <a:off x="2116200" y="1378525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96" name="Google Shape;1596;p3"/>
                <p:cNvSpPr/>
                <p:nvPr/>
              </p:nvSpPr>
              <p:spPr>
                <a:xfrm rot="-5400000">
                  <a:off x="2097625" y="1466975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97" name="Google Shape;1597;p3"/>
                <p:cNvSpPr/>
                <p:nvPr/>
              </p:nvSpPr>
              <p:spPr>
                <a:xfrm rot="-5400000">
                  <a:off x="2197313" y="13668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3" y="0"/>
                      </a:moveTo>
                      <a:cubicBezTo>
                        <a:pt x="0" y="0"/>
                        <a:pt x="0" y="1036"/>
                        <a:pt x="673" y="1036"/>
                      </a:cubicBezTo>
                      <a:cubicBezTo>
                        <a:pt x="1346" y="1036"/>
                        <a:pt x="1346" y="0"/>
                        <a:pt x="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98" name="Google Shape;1598;p3"/>
                <p:cNvSpPr/>
                <p:nvPr/>
              </p:nvSpPr>
              <p:spPr>
                <a:xfrm rot="-5400000">
                  <a:off x="2097625" y="126590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1599" name="Google Shape;1599;p3"/>
            <p:cNvSpPr/>
            <p:nvPr/>
          </p:nvSpPr>
          <p:spPr>
            <a:xfrm>
              <a:off x="8035366" y="4798125"/>
              <a:ext cx="529299" cy="227850"/>
            </a:xfrm>
            <a:custGeom>
              <a:avLst/>
              <a:gdLst/>
              <a:ahLst/>
              <a:cxnLst/>
              <a:rect l="l" t="t" r="r" b="b"/>
              <a:pathLst>
                <a:path w="19263" h="9114" extrusionOk="0">
                  <a:moveTo>
                    <a:pt x="1" y="0"/>
                  </a:moveTo>
                  <a:lnTo>
                    <a:pt x="1" y="9113"/>
                  </a:lnTo>
                  <a:lnTo>
                    <a:pt x="9096" y="9113"/>
                  </a:lnTo>
                  <a:lnTo>
                    <a:pt x="9096" y="1312"/>
                  </a:lnTo>
                  <a:lnTo>
                    <a:pt x="1295" y="1312"/>
                  </a:lnTo>
                  <a:lnTo>
                    <a:pt x="1295" y="7802"/>
                  </a:lnTo>
                  <a:lnTo>
                    <a:pt x="7802" y="7802"/>
                  </a:lnTo>
                  <a:lnTo>
                    <a:pt x="7802" y="2572"/>
                  </a:lnTo>
                  <a:lnTo>
                    <a:pt x="2555" y="2572"/>
                  </a:lnTo>
                  <a:lnTo>
                    <a:pt x="2555" y="6542"/>
                  </a:lnTo>
                  <a:lnTo>
                    <a:pt x="6525" y="6542"/>
                  </a:lnTo>
                  <a:lnTo>
                    <a:pt x="6525" y="4229"/>
                  </a:lnTo>
                  <a:lnTo>
                    <a:pt x="4540" y="4229"/>
                  </a:lnTo>
                  <a:lnTo>
                    <a:pt x="4540" y="4885"/>
                  </a:lnTo>
                  <a:lnTo>
                    <a:pt x="5886" y="4885"/>
                  </a:lnTo>
                  <a:lnTo>
                    <a:pt x="5886" y="5886"/>
                  </a:lnTo>
                  <a:lnTo>
                    <a:pt x="3211" y="5886"/>
                  </a:lnTo>
                  <a:lnTo>
                    <a:pt x="3211" y="3228"/>
                  </a:lnTo>
                  <a:lnTo>
                    <a:pt x="7146" y="3228"/>
                  </a:lnTo>
                  <a:lnTo>
                    <a:pt x="7146" y="7163"/>
                  </a:lnTo>
                  <a:lnTo>
                    <a:pt x="1951" y="7163"/>
                  </a:lnTo>
                  <a:lnTo>
                    <a:pt x="1951" y="1951"/>
                  </a:lnTo>
                  <a:lnTo>
                    <a:pt x="8458" y="1951"/>
                  </a:lnTo>
                  <a:lnTo>
                    <a:pt x="8458" y="8458"/>
                  </a:lnTo>
                  <a:lnTo>
                    <a:pt x="639" y="8458"/>
                  </a:lnTo>
                  <a:lnTo>
                    <a:pt x="639" y="656"/>
                  </a:lnTo>
                  <a:lnTo>
                    <a:pt x="18606" y="656"/>
                  </a:lnTo>
                  <a:lnTo>
                    <a:pt x="18606" y="8458"/>
                  </a:lnTo>
                  <a:lnTo>
                    <a:pt x="10805" y="8458"/>
                  </a:lnTo>
                  <a:lnTo>
                    <a:pt x="10805" y="1951"/>
                  </a:lnTo>
                  <a:lnTo>
                    <a:pt x="17312" y="1951"/>
                  </a:lnTo>
                  <a:lnTo>
                    <a:pt x="17312" y="7163"/>
                  </a:lnTo>
                  <a:lnTo>
                    <a:pt x="12100" y="7163"/>
                  </a:lnTo>
                  <a:lnTo>
                    <a:pt x="12100" y="3228"/>
                  </a:lnTo>
                  <a:lnTo>
                    <a:pt x="16035" y="3228"/>
                  </a:lnTo>
                  <a:lnTo>
                    <a:pt x="16035" y="5886"/>
                  </a:lnTo>
                  <a:lnTo>
                    <a:pt x="13377" y="5886"/>
                  </a:lnTo>
                  <a:lnTo>
                    <a:pt x="13377" y="4885"/>
                  </a:lnTo>
                  <a:lnTo>
                    <a:pt x="14706" y="4885"/>
                  </a:lnTo>
                  <a:lnTo>
                    <a:pt x="14706" y="4229"/>
                  </a:lnTo>
                  <a:lnTo>
                    <a:pt x="12721" y="4229"/>
                  </a:lnTo>
                  <a:lnTo>
                    <a:pt x="12721" y="6542"/>
                  </a:lnTo>
                  <a:lnTo>
                    <a:pt x="16691" y="6542"/>
                  </a:lnTo>
                  <a:lnTo>
                    <a:pt x="16691" y="2572"/>
                  </a:lnTo>
                  <a:lnTo>
                    <a:pt x="11461" y="2572"/>
                  </a:lnTo>
                  <a:lnTo>
                    <a:pt x="11461" y="7802"/>
                  </a:lnTo>
                  <a:lnTo>
                    <a:pt x="17951" y="7802"/>
                  </a:lnTo>
                  <a:lnTo>
                    <a:pt x="17951" y="1312"/>
                  </a:lnTo>
                  <a:lnTo>
                    <a:pt x="10149" y="1312"/>
                  </a:lnTo>
                  <a:lnTo>
                    <a:pt x="10149" y="9113"/>
                  </a:lnTo>
                  <a:lnTo>
                    <a:pt x="19262" y="9113"/>
                  </a:lnTo>
                  <a:lnTo>
                    <a:pt x="192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" name="Google Shape;1600;p3"/>
            <p:cNvSpPr/>
            <p:nvPr/>
          </p:nvSpPr>
          <p:spPr>
            <a:xfrm>
              <a:off x="8601155" y="4818400"/>
              <a:ext cx="103398" cy="94100"/>
            </a:xfrm>
            <a:custGeom>
              <a:avLst/>
              <a:gdLst/>
              <a:ahLst/>
              <a:cxnLst/>
              <a:rect l="l" t="t" r="r" b="b"/>
              <a:pathLst>
                <a:path w="3763" h="3764" extrusionOk="0">
                  <a:moveTo>
                    <a:pt x="0" y="1"/>
                  </a:moveTo>
                  <a:lnTo>
                    <a:pt x="0" y="1347"/>
                  </a:lnTo>
                  <a:cubicBezTo>
                    <a:pt x="0" y="2676"/>
                    <a:pt x="1088" y="3763"/>
                    <a:pt x="2417" y="3763"/>
                  </a:cubicBezTo>
                  <a:lnTo>
                    <a:pt x="3763" y="3763"/>
                  </a:lnTo>
                  <a:lnTo>
                    <a:pt x="3763" y="2417"/>
                  </a:lnTo>
                  <a:cubicBezTo>
                    <a:pt x="3763" y="1088"/>
                    <a:pt x="2693" y="1"/>
                    <a:pt x="13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" name="Google Shape;1601;p3"/>
            <p:cNvSpPr/>
            <p:nvPr/>
          </p:nvSpPr>
          <p:spPr>
            <a:xfrm>
              <a:off x="8601155" y="4912475"/>
              <a:ext cx="103398" cy="94075"/>
            </a:xfrm>
            <a:custGeom>
              <a:avLst/>
              <a:gdLst/>
              <a:ahLst/>
              <a:cxnLst/>
              <a:rect l="l" t="t" r="r" b="b"/>
              <a:pathLst>
                <a:path w="3763" h="3763" extrusionOk="0">
                  <a:moveTo>
                    <a:pt x="2417" y="0"/>
                  </a:moveTo>
                  <a:cubicBezTo>
                    <a:pt x="1088" y="0"/>
                    <a:pt x="0" y="1070"/>
                    <a:pt x="0" y="2416"/>
                  </a:cubicBezTo>
                  <a:lnTo>
                    <a:pt x="0" y="3763"/>
                  </a:lnTo>
                  <a:lnTo>
                    <a:pt x="1364" y="3763"/>
                  </a:lnTo>
                  <a:cubicBezTo>
                    <a:pt x="2693" y="3763"/>
                    <a:pt x="3763" y="2675"/>
                    <a:pt x="3763" y="1346"/>
                  </a:cubicBezTo>
                  <a:lnTo>
                    <a:pt x="37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" name="Google Shape;1602;p3"/>
            <p:cNvSpPr/>
            <p:nvPr/>
          </p:nvSpPr>
          <p:spPr>
            <a:xfrm>
              <a:off x="8574585" y="4897800"/>
              <a:ext cx="37012" cy="25900"/>
            </a:xfrm>
            <a:custGeom>
              <a:avLst/>
              <a:gdLst/>
              <a:ahLst/>
              <a:cxnLst/>
              <a:rect l="l" t="t" r="r" b="b"/>
              <a:pathLst>
                <a:path w="1347" h="1036" extrusionOk="0">
                  <a:moveTo>
                    <a:pt x="674" y="0"/>
                  </a:moveTo>
                  <a:cubicBezTo>
                    <a:pt x="1" y="0"/>
                    <a:pt x="1" y="1036"/>
                    <a:pt x="674" y="1036"/>
                  </a:cubicBezTo>
                  <a:cubicBezTo>
                    <a:pt x="1347" y="1036"/>
                    <a:pt x="1347" y="0"/>
                    <a:pt x="6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3" name="Google Shape;1603;p3"/>
            <p:cNvSpPr/>
            <p:nvPr/>
          </p:nvSpPr>
          <p:spPr>
            <a:xfrm>
              <a:off x="8684604" y="4997475"/>
              <a:ext cx="37040" cy="25900"/>
            </a:xfrm>
            <a:custGeom>
              <a:avLst/>
              <a:gdLst/>
              <a:ahLst/>
              <a:cxnLst/>
              <a:rect l="l" t="t" r="r" b="b"/>
              <a:pathLst>
                <a:path w="1348" h="1036" extrusionOk="0">
                  <a:moveTo>
                    <a:pt x="674" y="0"/>
                  </a:moveTo>
                  <a:cubicBezTo>
                    <a:pt x="1" y="0"/>
                    <a:pt x="1" y="1036"/>
                    <a:pt x="674" y="1036"/>
                  </a:cubicBezTo>
                  <a:cubicBezTo>
                    <a:pt x="1347" y="1036"/>
                    <a:pt x="1347" y="0"/>
                    <a:pt x="6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04" name="Google Shape;1604;p3"/>
            <p:cNvGrpSpPr/>
            <p:nvPr/>
          </p:nvGrpSpPr>
          <p:grpSpPr>
            <a:xfrm rot="5400000">
              <a:off x="6550575" y="3569431"/>
              <a:ext cx="227850" cy="2685239"/>
              <a:chOff x="2001850" y="1023825"/>
              <a:chExt cx="227850" cy="2443125"/>
            </a:xfrm>
          </p:grpSpPr>
          <p:sp>
            <p:nvSpPr>
              <p:cNvPr id="1605" name="Google Shape;1605;p3"/>
              <p:cNvSpPr/>
              <p:nvPr/>
            </p:nvSpPr>
            <p:spPr>
              <a:xfrm rot="-5400000">
                <a:off x="1874988" y="3112238"/>
                <a:ext cx="481575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19263" h="9114" extrusionOk="0">
                    <a:moveTo>
                      <a:pt x="1" y="0"/>
                    </a:moveTo>
                    <a:lnTo>
                      <a:pt x="1" y="9113"/>
                    </a:lnTo>
                    <a:lnTo>
                      <a:pt x="9096" y="9113"/>
                    </a:lnTo>
                    <a:lnTo>
                      <a:pt x="9096" y="1312"/>
                    </a:lnTo>
                    <a:lnTo>
                      <a:pt x="1295" y="1312"/>
                    </a:lnTo>
                    <a:lnTo>
                      <a:pt x="1295" y="7802"/>
                    </a:lnTo>
                    <a:lnTo>
                      <a:pt x="7802" y="7802"/>
                    </a:lnTo>
                    <a:lnTo>
                      <a:pt x="7802" y="2572"/>
                    </a:lnTo>
                    <a:lnTo>
                      <a:pt x="2555" y="2572"/>
                    </a:lnTo>
                    <a:lnTo>
                      <a:pt x="2555" y="6542"/>
                    </a:lnTo>
                    <a:lnTo>
                      <a:pt x="6525" y="6542"/>
                    </a:lnTo>
                    <a:lnTo>
                      <a:pt x="6525" y="4229"/>
                    </a:lnTo>
                    <a:lnTo>
                      <a:pt x="4540" y="4229"/>
                    </a:lnTo>
                    <a:lnTo>
                      <a:pt x="4540" y="4885"/>
                    </a:lnTo>
                    <a:lnTo>
                      <a:pt x="5886" y="4885"/>
                    </a:lnTo>
                    <a:lnTo>
                      <a:pt x="5886" y="5886"/>
                    </a:lnTo>
                    <a:lnTo>
                      <a:pt x="3211" y="5886"/>
                    </a:lnTo>
                    <a:lnTo>
                      <a:pt x="3211" y="3228"/>
                    </a:lnTo>
                    <a:lnTo>
                      <a:pt x="7146" y="3228"/>
                    </a:lnTo>
                    <a:lnTo>
                      <a:pt x="7146" y="7163"/>
                    </a:lnTo>
                    <a:lnTo>
                      <a:pt x="1951" y="7163"/>
                    </a:lnTo>
                    <a:lnTo>
                      <a:pt x="1951" y="1951"/>
                    </a:lnTo>
                    <a:lnTo>
                      <a:pt x="8458" y="1951"/>
                    </a:lnTo>
                    <a:lnTo>
                      <a:pt x="8458" y="8458"/>
                    </a:lnTo>
                    <a:lnTo>
                      <a:pt x="639" y="8458"/>
                    </a:lnTo>
                    <a:lnTo>
                      <a:pt x="639" y="656"/>
                    </a:lnTo>
                    <a:lnTo>
                      <a:pt x="18606" y="656"/>
                    </a:lnTo>
                    <a:lnTo>
                      <a:pt x="18606" y="8458"/>
                    </a:lnTo>
                    <a:lnTo>
                      <a:pt x="10805" y="8458"/>
                    </a:lnTo>
                    <a:lnTo>
                      <a:pt x="10805" y="1951"/>
                    </a:lnTo>
                    <a:lnTo>
                      <a:pt x="17312" y="1951"/>
                    </a:lnTo>
                    <a:lnTo>
                      <a:pt x="17312" y="7163"/>
                    </a:lnTo>
                    <a:lnTo>
                      <a:pt x="12100" y="7163"/>
                    </a:lnTo>
                    <a:lnTo>
                      <a:pt x="12100" y="3228"/>
                    </a:lnTo>
                    <a:lnTo>
                      <a:pt x="16035" y="3228"/>
                    </a:lnTo>
                    <a:lnTo>
                      <a:pt x="16035" y="5886"/>
                    </a:lnTo>
                    <a:lnTo>
                      <a:pt x="13377" y="5886"/>
                    </a:lnTo>
                    <a:lnTo>
                      <a:pt x="13377" y="4885"/>
                    </a:lnTo>
                    <a:lnTo>
                      <a:pt x="14706" y="4885"/>
                    </a:lnTo>
                    <a:lnTo>
                      <a:pt x="14706" y="4229"/>
                    </a:lnTo>
                    <a:lnTo>
                      <a:pt x="12721" y="4229"/>
                    </a:lnTo>
                    <a:lnTo>
                      <a:pt x="12721" y="6542"/>
                    </a:lnTo>
                    <a:lnTo>
                      <a:pt x="16691" y="6542"/>
                    </a:lnTo>
                    <a:lnTo>
                      <a:pt x="16691" y="2572"/>
                    </a:lnTo>
                    <a:lnTo>
                      <a:pt x="11461" y="2572"/>
                    </a:lnTo>
                    <a:lnTo>
                      <a:pt x="11461" y="7802"/>
                    </a:lnTo>
                    <a:lnTo>
                      <a:pt x="17951" y="7802"/>
                    </a:lnTo>
                    <a:lnTo>
                      <a:pt x="17951" y="1312"/>
                    </a:lnTo>
                    <a:lnTo>
                      <a:pt x="10149" y="1312"/>
                    </a:lnTo>
                    <a:lnTo>
                      <a:pt x="10149" y="9113"/>
                    </a:lnTo>
                    <a:lnTo>
                      <a:pt x="19262" y="9113"/>
                    </a:lnTo>
                    <a:lnTo>
                      <a:pt x="192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6" name="Google Shape;1606;p3"/>
              <p:cNvSpPr/>
              <p:nvPr/>
            </p:nvSpPr>
            <p:spPr>
              <a:xfrm rot="-5400000">
                <a:off x="2022125" y="2764025"/>
                <a:ext cx="941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4" extrusionOk="0">
                    <a:moveTo>
                      <a:pt x="2417" y="1"/>
                    </a:moveTo>
                    <a:cubicBezTo>
                      <a:pt x="1088" y="1"/>
                      <a:pt x="1" y="1088"/>
                      <a:pt x="1" y="2417"/>
                    </a:cubicBezTo>
                    <a:lnTo>
                      <a:pt x="1" y="3763"/>
                    </a:lnTo>
                    <a:lnTo>
                      <a:pt x="1347" y="3763"/>
                    </a:lnTo>
                    <a:cubicBezTo>
                      <a:pt x="2676" y="3763"/>
                      <a:pt x="3763" y="2693"/>
                      <a:pt x="3763" y="1364"/>
                    </a:cubicBezTo>
                    <a:lnTo>
                      <a:pt x="376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7" name="Google Shape;1607;p3"/>
              <p:cNvSpPr/>
              <p:nvPr/>
            </p:nvSpPr>
            <p:spPr>
              <a:xfrm rot="-5400000">
                <a:off x="2022138" y="2858088"/>
                <a:ext cx="94075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3764" extrusionOk="0">
                    <a:moveTo>
                      <a:pt x="0" y="1"/>
                    </a:moveTo>
                    <a:lnTo>
                      <a:pt x="0" y="1347"/>
                    </a:lnTo>
                    <a:cubicBezTo>
                      <a:pt x="0" y="2676"/>
                      <a:pt x="1088" y="3763"/>
                      <a:pt x="2417" y="3763"/>
                    </a:cubicBezTo>
                    <a:lnTo>
                      <a:pt x="3763" y="3763"/>
                    </a:lnTo>
                    <a:lnTo>
                      <a:pt x="3763" y="2417"/>
                    </a:lnTo>
                    <a:cubicBezTo>
                      <a:pt x="3763" y="1088"/>
                      <a:pt x="2693" y="1"/>
                      <a:pt x="13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8" name="Google Shape;1608;p3"/>
              <p:cNvSpPr/>
              <p:nvPr/>
            </p:nvSpPr>
            <p:spPr>
              <a:xfrm rot="-5400000">
                <a:off x="2116188" y="2764038"/>
                <a:ext cx="94100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3" extrusionOk="0">
                    <a:moveTo>
                      <a:pt x="1" y="0"/>
                    </a:moveTo>
                    <a:lnTo>
                      <a:pt x="1" y="1346"/>
                    </a:lnTo>
                    <a:cubicBezTo>
                      <a:pt x="1" y="2675"/>
                      <a:pt x="1088" y="3763"/>
                      <a:pt x="2417" y="3763"/>
                    </a:cubicBezTo>
                    <a:lnTo>
                      <a:pt x="3763" y="3763"/>
                    </a:lnTo>
                    <a:lnTo>
                      <a:pt x="3763" y="2416"/>
                    </a:lnTo>
                    <a:cubicBezTo>
                      <a:pt x="3763" y="1070"/>
                      <a:pt x="2676" y="0"/>
                      <a:pt x="134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9" name="Google Shape;1609;p3"/>
              <p:cNvSpPr/>
              <p:nvPr/>
            </p:nvSpPr>
            <p:spPr>
              <a:xfrm rot="-5400000">
                <a:off x="2116200" y="2858100"/>
                <a:ext cx="94075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3763" extrusionOk="0">
                    <a:moveTo>
                      <a:pt x="2417" y="0"/>
                    </a:moveTo>
                    <a:cubicBezTo>
                      <a:pt x="1088" y="0"/>
                      <a:pt x="0" y="1070"/>
                      <a:pt x="0" y="2416"/>
                    </a:cubicBezTo>
                    <a:lnTo>
                      <a:pt x="0" y="3763"/>
                    </a:lnTo>
                    <a:lnTo>
                      <a:pt x="1364" y="3763"/>
                    </a:lnTo>
                    <a:cubicBezTo>
                      <a:pt x="2693" y="3763"/>
                      <a:pt x="3763" y="2675"/>
                      <a:pt x="3763" y="1346"/>
                    </a:cubicBezTo>
                    <a:lnTo>
                      <a:pt x="376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0" name="Google Shape;1610;p3"/>
              <p:cNvSpPr/>
              <p:nvPr/>
            </p:nvSpPr>
            <p:spPr>
              <a:xfrm rot="-5400000">
                <a:off x="2097638" y="2946563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1" name="Google Shape;1611;p3"/>
              <p:cNvSpPr/>
              <p:nvPr/>
            </p:nvSpPr>
            <p:spPr>
              <a:xfrm rot="-5400000">
                <a:off x="2197300" y="2846450"/>
                <a:ext cx="3370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2" name="Google Shape;1612;p3"/>
              <p:cNvSpPr/>
              <p:nvPr/>
            </p:nvSpPr>
            <p:spPr>
              <a:xfrm rot="-5400000">
                <a:off x="2097638" y="2745488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3" name="Google Shape;1613;p3"/>
              <p:cNvSpPr/>
              <p:nvPr/>
            </p:nvSpPr>
            <p:spPr>
              <a:xfrm rot="-5400000">
                <a:off x="1875000" y="2371375"/>
                <a:ext cx="481550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19262" h="9114" extrusionOk="0">
                    <a:moveTo>
                      <a:pt x="0" y="0"/>
                    </a:moveTo>
                    <a:lnTo>
                      <a:pt x="0" y="9113"/>
                    </a:lnTo>
                    <a:lnTo>
                      <a:pt x="9096" y="9113"/>
                    </a:lnTo>
                    <a:lnTo>
                      <a:pt x="9096" y="1312"/>
                    </a:lnTo>
                    <a:lnTo>
                      <a:pt x="1295" y="1312"/>
                    </a:lnTo>
                    <a:lnTo>
                      <a:pt x="1295" y="7802"/>
                    </a:lnTo>
                    <a:lnTo>
                      <a:pt x="7802" y="7802"/>
                    </a:lnTo>
                    <a:lnTo>
                      <a:pt x="7802" y="2572"/>
                    </a:lnTo>
                    <a:lnTo>
                      <a:pt x="2572" y="2572"/>
                    </a:lnTo>
                    <a:lnTo>
                      <a:pt x="2572" y="6542"/>
                    </a:lnTo>
                    <a:lnTo>
                      <a:pt x="6542" y="6542"/>
                    </a:lnTo>
                    <a:lnTo>
                      <a:pt x="6542" y="4229"/>
                    </a:lnTo>
                    <a:lnTo>
                      <a:pt x="4557" y="4229"/>
                    </a:lnTo>
                    <a:lnTo>
                      <a:pt x="4557" y="4885"/>
                    </a:lnTo>
                    <a:lnTo>
                      <a:pt x="5886" y="4885"/>
                    </a:lnTo>
                    <a:lnTo>
                      <a:pt x="5886" y="5886"/>
                    </a:lnTo>
                    <a:lnTo>
                      <a:pt x="3211" y="5886"/>
                    </a:lnTo>
                    <a:lnTo>
                      <a:pt x="3211" y="3228"/>
                    </a:lnTo>
                    <a:lnTo>
                      <a:pt x="7146" y="3228"/>
                    </a:lnTo>
                    <a:lnTo>
                      <a:pt x="7146" y="7163"/>
                    </a:lnTo>
                    <a:lnTo>
                      <a:pt x="1951" y="7163"/>
                    </a:lnTo>
                    <a:lnTo>
                      <a:pt x="1951" y="1951"/>
                    </a:lnTo>
                    <a:lnTo>
                      <a:pt x="8457" y="1951"/>
                    </a:lnTo>
                    <a:lnTo>
                      <a:pt x="8457" y="8458"/>
                    </a:lnTo>
                    <a:lnTo>
                      <a:pt x="639" y="8458"/>
                    </a:lnTo>
                    <a:lnTo>
                      <a:pt x="639" y="656"/>
                    </a:lnTo>
                    <a:lnTo>
                      <a:pt x="18623" y="656"/>
                    </a:lnTo>
                    <a:lnTo>
                      <a:pt x="18623" y="8458"/>
                    </a:lnTo>
                    <a:lnTo>
                      <a:pt x="10805" y="8458"/>
                    </a:lnTo>
                    <a:lnTo>
                      <a:pt x="10805" y="1951"/>
                    </a:lnTo>
                    <a:lnTo>
                      <a:pt x="17312" y="1951"/>
                    </a:lnTo>
                    <a:lnTo>
                      <a:pt x="17312" y="7163"/>
                    </a:lnTo>
                    <a:lnTo>
                      <a:pt x="12099" y="7163"/>
                    </a:lnTo>
                    <a:lnTo>
                      <a:pt x="12099" y="3228"/>
                    </a:lnTo>
                    <a:lnTo>
                      <a:pt x="16052" y="3228"/>
                    </a:lnTo>
                    <a:lnTo>
                      <a:pt x="16052" y="5886"/>
                    </a:lnTo>
                    <a:lnTo>
                      <a:pt x="13376" y="5886"/>
                    </a:lnTo>
                    <a:lnTo>
                      <a:pt x="13376" y="4885"/>
                    </a:lnTo>
                    <a:lnTo>
                      <a:pt x="14705" y="4885"/>
                    </a:lnTo>
                    <a:lnTo>
                      <a:pt x="14705" y="4229"/>
                    </a:lnTo>
                    <a:lnTo>
                      <a:pt x="12721" y="4229"/>
                    </a:lnTo>
                    <a:lnTo>
                      <a:pt x="12721" y="6542"/>
                    </a:lnTo>
                    <a:lnTo>
                      <a:pt x="16690" y="6542"/>
                    </a:lnTo>
                    <a:lnTo>
                      <a:pt x="16690" y="2572"/>
                    </a:lnTo>
                    <a:lnTo>
                      <a:pt x="11461" y="2572"/>
                    </a:lnTo>
                    <a:lnTo>
                      <a:pt x="11461" y="7802"/>
                    </a:lnTo>
                    <a:lnTo>
                      <a:pt x="17968" y="7802"/>
                    </a:lnTo>
                    <a:lnTo>
                      <a:pt x="17968" y="1312"/>
                    </a:lnTo>
                    <a:lnTo>
                      <a:pt x="10149" y="1312"/>
                    </a:lnTo>
                    <a:lnTo>
                      <a:pt x="10149" y="9113"/>
                    </a:lnTo>
                    <a:lnTo>
                      <a:pt x="19262" y="9113"/>
                    </a:lnTo>
                    <a:lnTo>
                      <a:pt x="192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4" name="Google Shape;1614;p3"/>
              <p:cNvSpPr/>
              <p:nvPr/>
            </p:nvSpPr>
            <p:spPr>
              <a:xfrm rot="-5400000">
                <a:off x="2022125" y="2023150"/>
                <a:ext cx="941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4" extrusionOk="0">
                    <a:moveTo>
                      <a:pt x="2417" y="1"/>
                    </a:moveTo>
                    <a:cubicBezTo>
                      <a:pt x="1088" y="1"/>
                      <a:pt x="1" y="1088"/>
                      <a:pt x="1" y="2417"/>
                    </a:cubicBezTo>
                    <a:lnTo>
                      <a:pt x="1" y="3763"/>
                    </a:lnTo>
                    <a:lnTo>
                      <a:pt x="1364" y="3763"/>
                    </a:lnTo>
                    <a:cubicBezTo>
                      <a:pt x="2693" y="3763"/>
                      <a:pt x="3763" y="2693"/>
                      <a:pt x="3763" y="1364"/>
                    </a:cubicBezTo>
                    <a:lnTo>
                      <a:pt x="376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5" name="Google Shape;1615;p3"/>
              <p:cNvSpPr/>
              <p:nvPr/>
            </p:nvSpPr>
            <p:spPr>
              <a:xfrm rot="-5400000">
                <a:off x="2022350" y="2117000"/>
                <a:ext cx="9365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46" h="3764" extrusionOk="0">
                    <a:moveTo>
                      <a:pt x="0" y="1"/>
                    </a:moveTo>
                    <a:lnTo>
                      <a:pt x="0" y="1347"/>
                    </a:lnTo>
                    <a:cubicBezTo>
                      <a:pt x="0" y="2676"/>
                      <a:pt x="1070" y="3763"/>
                      <a:pt x="2417" y="3763"/>
                    </a:cubicBezTo>
                    <a:lnTo>
                      <a:pt x="3746" y="3763"/>
                    </a:lnTo>
                    <a:lnTo>
                      <a:pt x="3746" y="2417"/>
                    </a:lnTo>
                    <a:cubicBezTo>
                      <a:pt x="3746" y="1088"/>
                      <a:pt x="2675" y="1"/>
                      <a:pt x="134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6" name="Google Shape;1616;p3"/>
              <p:cNvSpPr/>
              <p:nvPr/>
            </p:nvSpPr>
            <p:spPr>
              <a:xfrm rot="-5400000">
                <a:off x="2116188" y="2023163"/>
                <a:ext cx="94100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3" extrusionOk="0">
                    <a:moveTo>
                      <a:pt x="1" y="0"/>
                    </a:moveTo>
                    <a:lnTo>
                      <a:pt x="1" y="1346"/>
                    </a:lnTo>
                    <a:cubicBezTo>
                      <a:pt x="1" y="2675"/>
                      <a:pt x="1088" y="3763"/>
                      <a:pt x="2417" y="3763"/>
                    </a:cubicBezTo>
                    <a:lnTo>
                      <a:pt x="3763" y="3763"/>
                    </a:lnTo>
                    <a:lnTo>
                      <a:pt x="3763" y="2416"/>
                    </a:lnTo>
                    <a:cubicBezTo>
                      <a:pt x="3763" y="1070"/>
                      <a:pt x="2693" y="0"/>
                      <a:pt x="13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7" name="Google Shape;1617;p3"/>
              <p:cNvSpPr/>
              <p:nvPr/>
            </p:nvSpPr>
            <p:spPr>
              <a:xfrm rot="-5400000">
                <a:off x="2115975" y="2117025"/>
                <a:ext cx="94525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81" h="3763" extrusionOk="0">
                    <a:moveTo>
                      <a:pt x="2435" y="0"/>
                    </a:moveTo>
                    <a:cubicBezTo>
                      <a:pt x="1088" y="0"/>
                      <a:pt x="1" y="1070"/>
                      <a:pt x="18" y="2416"/>
                    </a:cubicBezTo>
                    <a:lnTo>
                      <a:pt x="18" y="3763"/>
                    </a:lnTo>
                    <a:lnTo>
                      <a:pt x="1364" y="3763"/>
                    </a:lnTo>
                    <a:cubicBezTo>
                      <a:pt x="2693" y="3763"/>
                      <a:pt x="3781" y="2675"/>
                      <a:pt x="3781" y="1346"/>
                    </a:cubicBezTo>
                    <a:lnTo>
                      <a:pt x="378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8" name="Google Shape;1618;p3"/>
              <p:cNvSpPr/>
              <p:nvPr/>
            </p:nvSpPr>
            <p:spPr>
              <a:xfrm rot="-5400000">
                <a:off x="2097638" y="2205688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4" y="0"/>
                    </a:moveTo>
                    <a:cubicBezTo>
                      <a:pt x="0" y="0"/>
                      <a:pt x="0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9" name="Google Shape;1619;p3"/>
              <p:cNvSpPr/>
              <p:nvPr/>
            </p:nvSpPr>
            <p:spPr>
              <a:xfrm rot="-5400000">
                <a:off x="2197525" y="2105375"/>
                <a:ext cx="3325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30" y="1036"/>
                      <a:pt x="1330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0" name="Google Shape;1620;p3"/>
              <p:cNvSpPr/>
              <p:nvPr/>
            </p:nvSpPr>
            <p:spPr>
              <a:xfrm rot="-5400000">
                <a:off x="2097638" y="2004613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4" y="0"/>
                    </a:moveTo>
                    <a:cubicBezTo>
                      <a:pt x="0" y="0"/>
                      <a:pt x="0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1" name="Google Shape;1621;p3"/>
              <p:cNvSpPr/>
              <p:nvPr/>
            </p:nvSpPr>
            <p:spPr>
              <a:xfrm rot="-5400000">
                <a:off x="2034438" y="1056413"/>
                <a:ext cx="162675" cy="162250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6490" extrusionOk="0">
                    <a:moveTo>
                      <a:pt x="0" y="0"/>
                    </a:moveTo>
                    <a:lnTo>
                      <a:pt x="0" y="6490"/>
                    </a:lnTo>
                    <a:lnTo>
                      <a:pt x="6507" y="6490"/>
                    </a:lnTo>
                    <a:lnTo>
                      <a:pt x="6507" y="1260"/>
                    </a:lnTo>
                    <a:lnTo>
                      <a:pt x="4919" y="1260"/>
                    </a:lnTo>
                    <a:lnTo>
                      <a:pt x="4919" y="1916"/>
                    </a:lnTo>
                    <a:lnTo>
                      <a:pt x="5868" y="1916"/>
                    </a:lnTo>
                    <a:lnTo>
                      <a:pt x="5868" y="5851"/>
                    </a:lnTo>
                    <a:lnTo>
                      <a:pt x="656" y="5851"/>
                    </a:lnTo>
                    <a:lnTo>
                      <a:pt x="656" y="639"/>
                    </a:lnTo>
                    <a:lnTo>
                      <a:pt x="6179" y="639"/>
                    </a:lnTo>
                    <a:lnTo>
                      <a:pt x="617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2" name="Google Shape;1622;p3"/>
              <p:cNvSpPr/>
              <p:nvPr/>
            </p:nvSpPr>
            <p:spPr>
              <a:xfrm rot="-5400000">
                <a:off x="2066150" y="1087700"/>
                <a:ext cx="99250" cy="99250"/>
              </a:xfrm>
              <a:custGeom>
                <a:avLst/>
                <a:gdLst/>
                <a:ahLst/>
                <a:cxnLst/>
                <a:rect l="l" t="t" r="r" b="b"/>
                <a:pathLst>
                  <a:path w="3970" h="3970" extrusionOk="0">
                    <a:moveTo>
                      <a:pt x="0" y="0"/>
                    </a:moveTo>
                    <a:lnTo>
                      <a:pt x="0" y="3970"/>
                    </a:lnTo>
                    <a:lnTo>
                      <a:pt x="3970" y="3970"/>
                    </a:lnTo>
                    <a:lnTo>
                      <a:pt x="3970" y="1657"/>
                    </a:lnTo>
                    <a:lnTo>
                      <a:pt x="1985" y="1657"/>
                    </a:lnTo>
                    <a:lnTo>
                      <a:pt x="1985" y="2313"/>
                    </a:lnTo>
                    <a:lnTo>
                      <a:pt x="3314" y="2313"/>
                    </a:lnTo>
                    <a:lnTo>
                      <a:pt x="3314" y="3314"/>
                    </a:lnTo>
                    <a:lnTo>
                      <a:pt x="639" y="3314"/>
                    </a:lnTo>
                    <a:lnTo>
                      <a:pt x="639" y="656"/>
                    </a:lnTo>
                    <a:lnTo>
                      <a:pt x="3642" y="656"/>
                    </a:lnTo>
                    <a:lnTo>
                      <a:pt x="364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3" name="Google Shape;1623;p3"/>
              <p:cNvSpPr/>
              <p:nvPr/>
            </p:nvSpPr>
            <p:spPr>
              <a:xfrm rot="-5400000">
                <a:off x="2002063" y="1023613"/>
                <a:ext cx="227425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9097" h="9114" extrusionOk="0">
                    <a:moveTo>
                      <a:pt x="1" y="0"/>
                    </a:moveTo>
                    <a:lnTo>
                      <a:pt x="1" y="9113"/>
                    </a:lnTo>
                    <a:lnTo>
                      <a:pt x="9096" y="9113"/>
                    </a:lnTo>
                    <a:lnTo>
                      <a:pt x="9096" y="1312"/>
                    </a:lnTo>
                    <a:lnTo>
                      <a:pt x="7474" y="1312"/>
                    </a:lnTo>
                    <a:lnTo>
                      <a:pt x="7474" y="1951"/>
                    </a:lnTo>
                    <a:lnTo>
                      <a:pt x="8458" y="1951"/>
                    </a:lnTo>
                    <a:lnTo>
                      <a:pt x="8458" y="8458"/>
                    </a:lnTo>
                    <a:lnTo>
                      <a:pt x="639" y="8458"/>
                    </a:lnTo>
                    <a:lnTo>
                      <a:pt x="639" y="656"/>
                    </a:lnTo>
                    <a:lnTo>
                      <a:pt x="9045" y="656"/>
                    </a:lnTo>
                    <a:lnTo>
                      <a:pt x="904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4" name="Google Shape;1624;p3"/>
              <p:cNvSpPr/>
              <p:nvPr/>
            </p:nvSpPr>
            <p:spPr>
              <a:xfrm rot="-5400000">
                <a:off x="1874988" y="1632663"/>
                <a:ext cx="481575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19263" h="9114" extrusionOk="0">
                    <a:moveTo>
                      <a:pt x="1" y="0"/>
                    </a:moveTo>
                    <a:lnTo>
                      <a:pt x="1" y="9113"/>
                    </a:lnTo>
                    <a:lnTo>
                      <a:pt x="9096" y="9113"/>
                    </a:lnTo>
                    <a:lnTo>
                      <a:pt x="9096" y="1312"/>
                    </a:lnTo>
                    <a:lnTo>
                      <a:pt x="1295" y="1312"/>
                    </a:lnTo>
                    <a:lnTo>
                      <a:pt x="1295" y="7802"/>
                    </a:lnTo>
                    <a:lnTo>
                      <a:pt x="7802" y="7802"/>
                    </a:lnTo>
                    <a:lnTo>
                      <a:pt x="7802" y="2572"/>
                    </a:lnTo>
                    <a:lnTo>
                      <a:pt x="2572" y="2572"/>
                    </a:lnTo>
                    <a:lnTo>
                      <a:pt x="2572" y="6542"/>
                    </a:lnTo>
                    <a:lnTo>
                      <a:pt x="6525" y="6542"/>
                    </a:lnTo>
                    <a:lnTo>
                      <a:pt x="6525" y="4229"/>
                    </a:lnTo>
                    <a:lnTo>
                      <a:pt x="4557" y="4229"/>
                    </a:lnTo>
                    <a:lnTo>
                      <a:pt x="4557" y="4885"/>
                    </a:lnTo>
                    <a:lnTo>
                      <a:pt x="5886" y="4885"/>
                    </a:lnTo>
                    <a:lnTo>
                      <a:pt x="5886" y="5886"/>
                    </a:lnTo>
                    <a:lnTo>
                      <a:pt x="3211" y="5886"/>
                    </a:lnTo>
                    <a:lnTo>
                      <a:pt x="3211" y="3228"/>
                    </a:lnTo>
                    <a:lnTo>
                      <a:pt x="7146" y="3228"/>
                    </a:lnTo>
                    <a:lnTo>
                      <a:pt x="7146" y="7163"/>
                    </a:lnTo>
                    <a:lnTo>
                      <a:pt x="1951" y="7163"/>
                    </a:lnTo>
                    <a:lnTo>
                      <a:pt x="1951" y="1951"/>
                    </a:lnTo>
                    <a:lnTo>
                      <a:pt x="8458" y="1951"/>
                    </a:lnTo>
                    <a:lnTo>
                      <a:pt x="8458" y="8458"/>
                    </a:lnTo>
                    <a:lnTo>
                      <a:pt x="639" y="8458"/>
                    </a:lnTo>
                    <a:lnTo>
                      <a:pt x="639" y="656"/>
                    </a:lnTo>
                    <a:lnTo>
                      <a:pt x="18607" y="656"/>
                    </a:lnTo>
                    <a:lnTo>
                      <a:pt x="18607" y="8458"/>
                    </a:lnTo>
                    <a:lnTo>
                      <a:pt x="10805" y="8458"/>
                    </a:lnTo>
                    <a:lnTo>
                      <a:pt x="10805" y="1951"/>
                    </a:lnTo>
                    <a:lnTo>
                      <a:pt x="17312" y="1951"/>
                    </a:lnTo>
                    <a:lnTo>
                      <a:pt x="17312" y="7163"/>
                    </a:lnTo>
                    <a:lnTo>
                      <a:pt x="12100" y="7163"/>
                    </a:lnTo>
                    <a:lnTo>
                      <a:pt x="12100" y="3228"/>
                    </a:lnTo>
                    <a:lnTo>
                      <a:pt x="16052" y="3228"/>
                    </a:lnTo>
                    <a:lnTo>
                      <a:pt x="16052" y="5886"/>
                    </a:lnTo>
                    <a:lnTo>
                      <a:pt x="13377" y="5886"/>
                    </a:lnTo>
                    <a:lnTo>
                      <a:pt x="13377" y="4885"/>
                    </a:lnTo>
                    <a:lnTo>
                      <a:pt x="14706" y="4885"/>
                    </a:lnTo>
                    <a:lnTo>
                      <a:pt x="14706" y="4229"/>
                    </a:lnTo>
                    <a:lnTo>
                      <a:pt x="12721" y="4229"/>
                    </a:lnTo>
                    <a:lnTo>
                      <a:pt x="12721" y="6542"/>
                    </a:lnTo>
                    <a:lnTo>
                      <a:pt x="16691" y="6542"/>
                    </a:lnTo>
                    <a:lnTo>
                      <a:pt x="16691" y="2572"/>
                    </a:lnTo>
                    <a:lnTo>
                      <a:pt x="11461" y="2572"/>
                    </a:lnTo>
                    <a:lnTo>
                      <a:pt x="11461" y="7802"/>
                    </a:lnTo>
                    <a:lnTo>
                      <a:pt x="17951" y="7802"/>
                    </a:lnTo>
                    <a:lnTo>
                      <a:pt x="17951" y="1312"/>
                    </a:lnTo>
                    <a:lnTo>
                      <a:pt x="10149" y="1312"/>
                    </a:lnTo>
                    <a:lnTo>
                      <a:pt x="10149" y="9113"/>
                    </a:lnTo>
                    <a:lnTo>
                      <a:pt x="19262" y="9113"/>
                    </a:lnTo>
                    <a:lnTo>
                      <a:pt x="192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5" name="Google Shape;1625;p3"/>
              <p:cNvSpPr/>
              <p:nvPr/>
            </p:nvSpPr>
            <p:spPr>
              <a:xfrm rot="-5400000">
                <a:off x="2022125" y="1284450"/>
                <a:ext cx="941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4" extrusionOk="0">
                    <a:moveTo>
                      <a:pt x="2417" y="1"/>
                    </a:moveTo>
                    <a:cubicBezTo>
                      <a:pt x="1088" y="1"/>
                      <a:pt x="1" y="1088"/>
                      <a:pt x="1" y="2417"/>
                    </a:cubicBezTo>
                    <a:lnTo>
                      <a:pt x="1" y="3763"/>
                    </a:lnTo>
                    <a:lnTo>
                      <a:pt x="1364" y="3763"/>
                    </a:lnTo>
                    <a:cubicBezTo>
                      <a:pt x="2693" y="3763"/>
                      <a:pt x="3764" y="2693"/>
                      <a:pt x="3764" y="1364"/>
                    </a:cubicBezTo>
                    <a:lnTo>
                      <a:pt x="376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6" name="Google Shape;1626;p3"/>
              <p:cNvSpPr/>
              <p:nvPr/>
            </p:nvSpPr>
            <p:spPr>
              <a:xfrm rot="-5400000">
                <a:off x="2022138" y="1378513"/>
                <a:ext cx="94075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3764" extrusionOk="0">
                    <a:moveTo>
                      <a:pt x="0" y="1"/>
                    </a:moveTo>
                    <a:lnTo>
                      <a:pt x="0" y="1347"/>
                    </a:lnTo>
                    <a:cubicBezTo>
                      <a:pt x="0" y="2676"/>
                      <a:pt x="1088" y="3763"/>
                      <a:pt x="2417" y="3763"/>
                    </a:cubicBezTo>
                    <a:lnTo>
                      <a:pt x="3763" y="3763"/>
                    </a:lnTo>
                    <a:lnTo>
                      <a:pt x="3763" y="2417"/>
                    </a:lnTo>
                    <a:cubicBezTo>
                      <a:pt x="3763" y="1088"/>
                      <a:pt x="2693" y="1"/>
                      <a:pt x="13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7" name="Google Shape;1627;p3"/>
              <p:cNvSpPr/>
              <p:nvPr/>
            </p:nvSpPr>
            <p:spPr>
              <a:xfrm rot="-5400000">
                <a:off x="2116188" y="1284463"/>
                <a:ext cx="94100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3" extrusionOk="0">
                    <a:moveTo>
                      <a:pt x="1" y="0"/>
                    </a:moveTo>
                    <a:lnTo>
                      <a:pt x="1" y="1346"/>
                    </a:lnTo>
                    <a:cubicBezTo>
                      <a:pt x="1" y="2675"/>
                      <a:pt x="1088" y="3763"/>
                      <a:pt x="2417" y="3763"/>
                    </a:cubicBezTo>
                    <a:lnTo>
                      <a:pt x="3764" y="3763"/>
                    </a:lnTo>
                    <a:lnTo>
                      <a:pt x="3764" y="2416"/>
                    </a:lnTo>
                    <a:cubicBezTo>
                      <a:pt x="3764" y="1070"/>
                      <a:pt x="2693" y="0"/>
                      <a:pt x="134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8" name="Google Shape;1628;p3"/>
              <p:cNvSpPr/>
              <p:nvPr/>
            </p:nvSpPr>
            <p:spPr>
              <a:xfrm rot="-5400000">
                <a:off x="2116200" y="1378525"/>
                <a:ext cx="94075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3763" extrusionOk="0">
                    <a:moveTo>
                      <a:pt x="2417" y="0"/>
                    </a:moveTo>
                    <a:cubicBezTo>
                      <a:pt x="1088" y="0"/>
                      <a:pt x="0" y="1070"/>
                      <a:pt x="0" y="2416"/>
                    </a:cubicBezTo>
                    <a:lnTo>
                      <a:pt x="0" y="3763"/>
                    </a:lnTo>
                    <a:lnTo>
                      <a:pt x="1364" y="3763"/>
                    </a:lnTo>
                    <a:cubicBezTo>
                      <a:pt x="2693" y="3763"/>
                      <a:pt x="3763" y="2675"/>
                      <a:pt x="3763" y="1346"/>
                    </a:cubicBezTo>
                    <a:lnTo>
                      <a:pt x="376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9" name="Google Shape;1629;p3"/>
              <p:cNvSpPr/>
              <p:nvPr/>
            </p:nvSpPr>
            <p:spPr>
              <a:xfrm rot="-5400000">
                <a:off x="2097625" y="1466975"/>
                <a:ext cx="3370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0" name="Google Shape;1630;p3"/>
              <p:cNvSpPr/>
              <p:nvPr/>
            </p:nvSpPr>
            <p:spPr>
              <a:xfrm rot="-5400000">
                <a:off x="2197313" y="1366863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3" y="0"/>
                    </a:moveTo>
                    <a:cubicBezTo>
                      <a:pt x="0" y="0"/>
                      <a:pt x="0" y="1036"/>
                      <a:pt x="673" y="1036"/>
                    </a:cubicBezTo>
                    <a:cubicBezTo>
                      <a:pt x="1346" y="1036"/>
                      <a:pt x="1346" y="0"/>
                      <a:pt x="6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1" name="Google Shape;1631;p3"/>
              <p:cNvSpPr/>
              <p:nvPr/>
            </p:nvSpPr>
            <p:spPr>
              <a:xfrm rot="-5400000">
                <a:off x="2097625" y="1265900"/>
                <a:ext cx="3370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632" name="Google Shape;1632;p3"/>
            <p:cNvSpPr/>
            <p:nvPr/>
          </p:nvSpPr>
          <p:spPr>
            <a:xfrm rot="10800000">
              <a:off x="8704543" y="4912450"/>
              <a:ext cx="103398" cy="94100"/>
            </a:xfrm>
            <a:custGeom>
              <a:avLst/>
              <a:gdLst/>
              <a:ahLst/>
              <a:cxnLst/>
              <a:rect l="l" t="t" r="r" b="b"/>
              <a:pathLst>
                <a:path w="3763" h="3764" extrusionOk="0">
                  <a:moveTo>
                    <a:pt x="0" y="1"/>
                  </a:moveTo>
                  <a:lnTo>
                    <a:pt x="0" y="1347"/>
                  </a:lnTo>
                  <a:cubicBezTo>
                    <a:pt x="0" y="2676"/>
                    <a:pt x="1088" y="3763"/>
                    <a:pt x="2417" y="3763"/>
                  </a:cubicBezTo>
                  <a:lnTo>
                    <a:pt x="3763" y="3763"/>
                  </a:lnTo>
                  <a:lnTo>
                    <a:pt x="3763" y="2417"/>
                  </a:lnTo>
                  <a:cubicBezTo>
                    <a:pt x="3763" y="1088"/>
                    <a:pt x="2693" y="1"/>
                    <a:pt x="13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3" name="Google Shape;1633;p3"/>
            <p:cNvSpPr/>
            <p:nvPr/>
          </p:nvSpPr>
          <p:spPr>
            <a:xfrm rot="10800000">
              <a:off x="8704543" y="4818400"/>
              <a:ext cx="103398" cy="94075"/>
            </a:xfrm>
            <a:custGeom>
              <a:avLst/>
              <a:gdLst/>
              <a:ahLst/>
              <a:cxnLst/>
              <a:rect l="l" t="t" r="r" b="b"/>
              <a:pathLst>
                <a:path w="3763" h="3763" extrusionOk="0">
                  <a:moveTo>
                    <a:pt x="2417" y="0"/>
                  </a:moveTo>
                  <a:cubicBezTo>
                    <a:pt x="1088" y="0"/>
                    <a:pt x="0" y="1070"/>
                    <a:pt x="0" y="2416"/>
                  </a:cubicBezTo>
                  <a:lnTo>
                    <a:pt x="0" y="3763"/>
                  </a:lnTo>
                  <a:lnTo>
                    <a:pt x="1364" y="3763"/>
                  </a:lnTo>
                  <a:cubicBezTo>
                    <a:pt x="2693" y="3763"/>
                    <a:pt x="3763" y="2675"/>
                    <a:pt x="3763" y="1346"/>
                  </a:cubicBezTo>
                  <a:lnTo>
                    <a:pt x="37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4" name="Google Shape;1634;p3"/>
            <p:cNvSpPr/>
            <p:nvPr/>
          </p:nvSpPr>
          <p:spPr>
            <a:xfrm>
              <a:off x="8787260" y="4897800"/>
              <a:ext cx="37012" cy="25900"/>
            </a:xfrm>
            <a:custGeom>
              <a:avLst/>
              <a:gdLst/>
              <a:ahLst/>
              <a:cxnLst/>
              <a:rect l="l" t="t" r="r" b="b"/>
              <a:pathLst>
                <a:path w="1347" h="1036" extrusionOk="0">
                  <a:moveTo>
                    <a:pt x="674" y="0"/>
                  </a:moveTo>
                  <a:cubicBezTo>
                    <a:pt x="1" y="0"/>
                    <a:pt x="1" y="1036"/>
                    <a:pt x="674" y="1036"/>
                  </a:cubicBezTo>
                  <a:cubicBezTo>
                    <a:pt x="1347" y="1036"/>
                    <a:pt x="1347" y="0"/>
                    <a:pt x="6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35" name="Google Shape;1635;p3"/>
          <p:cNvGrpSpPr/>
          <p:nvPr/>
        </p:nvGrpSpPr>
        <p:grpSpPr>
          <a:xfrm>
            <a:off x="585467" y="600266"/>
            <a:ext cx="11019253" cy="5657468"/>
            <a:chOff x="439100" y="450199"/>
            <a:chExt cx="8264440" cy="4243101"/>
          </a:xfrm>
        </p:grpSpPr>
        <p:grpSp>
          <p:nvGrpSpPr>
            <p:cNvPr id="1636" name="Google Shape;1636;p3"/>
            <p:cNvGrpSpPr/>
            <p:nvPr/>
          </p:nvGrpSpPr>
          <p:grpSpPr>
            <a:xfrm>
              <a:off x="439100" y="450199"/>
              <a:ext cx="8264440" cy="4243101"/>
              <a:chOff x="439100" y="450199"/>
              <a:chExt cx="8264440" cy="4243101"/>
            </a:xfrm>
          </p:grpSpPr>
          <p:grpSp>
            <p:nvGrpSpPr>
              <p:cNvPr id="1637" name="Google Shape;1637;p3"/>
              <p:cNvGrpSpPr/>
              <p:nvPr/>
            </p:nvGrpSpPr>
            <p:grpSpPr>
              <a:xfrm>
                <a:off x="439100" y="568355"/>
                <a:ext cx="245975" cy="4053645"/>
                <a:chOff x="447875" y="530180"/>
                <a:chExt cx="245975" cy="4053645"/>
              </a:xfrm>
            </p:grpSpPr>
            <p:sp>
              <p:nvSpPr>
                <p:cNvPr id="1638" name="Google Shape;1638;p3"/>
                <p:cNvSpPr/>
                <p:nvPr/>
              </p:nvSpPr>
              <p:spPr>
                <a:xfrm rot="-5400000">
                  <a:off x="511525" y="4232675"/>
                  <a:ext cx="49625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899" extrusionOk="0">
                      <a:moveTo>
                        <a:pt x="1191" y="1"/>
                      </a:moveTo>
                      <a:cubicBezTo>
                        <a:pt x="639" y="1"/>
                        <a:pt x="104" y="277"/>
                        <a:pt x="0" y="450"/>
                      </a:cubicBezTo>
                      <a:cubicBezTo>
                        <a:pt x="121" y="639"/>
                        <a:pt x="639" y="898"/>
                        <a:pt x="1191" y="898"/>
                      </a:cubicBezTo>
                      <a:cubicBezTo>
                        <a:pt x="1743" y="898"/>
                        <a:pt x="1985" y="708"/>
                        <a:pt x="1985" y="450"/>
                      </a:cubicBezTo>
                      <a:cubicBezTo>
                        <a:pt x="1985" y="208"/>
                        <a:pt x="1743" y="1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39" name="Google Shape;1639;p3"/>
                <p:cNvSpPr/>
                <p:nvPr/>
              </p:nvSpPr>
              <p:spPr>
                <a:xfrm rot="-5400000">
                  <a:off x="488125" y="4234200"/>
                  <a:ext cx="40575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19" extrusionOk="0">
                      <a:moveTo>
                        <a:pt x="1195" y="0"/>
                      </a:moveTo>
                      <a:cubicBezTo>
                        <a:pt x="1023" y="0"/>
                        <a:pt x="810" y="106"/>
                        <a:pt x="570" y="358"/>
                      </a:cubicBezTo>
                      <a:cubicBezTo>
                        <a:pt x="173" y="737"/>
                        <a:pt x="0" y="1307"/>
                        <a:pt x="35" y="1514"/>
                      </a:cubicBezTo>
                      <a:cubicBezTo>
                        <a:pt x="52" y="1517"/>
                        <a:pt x="72" y="1518"/>
                        <a:pt x="94" y="1518"/>
                      </a:cubicBezTo>
                      <a:cubicBezTo>
                        <a:pt x="335" y="1518"/>
                        <a:pt x="843" y="1343"/>
                        <a:pt x="1191" y="979"/>
                      </a:cubicBezTo>
                      <a:cubicBezTo>
                        <a:pt x="1588" y="599"/>
                        <a:pt x="1623" y="289"/>
                        <a:pt x="1450" y="99"/>
                      </a:cubicBezTo>
                      <a:cubicBezTo>
                        <a:pt x="1380" y="36"/>
                        <a:pt x="1295" y="0"/>
                        <a:pt x="119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1640" name="Google Shape;1640;p3"/>
                <p:cNvGrpSpPr/>
                <p:nvPr/>
              </p:nvGrpSpPr>
              <p:grpSpPr>
                <a:xfrm>
                  <a:off x="447875" y="530180"/>
                  <a:ext cx="245975" cy="4053645"/>
                  <a:chOff x="469125" y="530180"/>
                  <a:chExt cx="245975" cy="4053645"/>
                </a:xfrm>
              </p:grpSpPr>
              <p:sp>
                <p:nvSpPr>
                  <p:cNvPr id="1641" name="Google Shape;1641;p3"/>
                  <p:cNvSpPr/>
                  <p:nvPr/>
                </p:nvSpPr>
                <p:spPr>
                  <a:xfrm rot="-5400000">
                    <a:off x="-1432347" y="2549003"/>
                    <a:ext cx="4053645" cy="1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294" h="640" extrusionOk="0">
                        <a:moveTo>
                          <a:pt x="0" y="1"/>
                        </a:moveTo>
                        <a:lnTo>
                          <a:pt x="0" y="640"/>
                        </a:lnTo>
                        <a:lnTo>
                          <a:pt x="98293" y="640"/>
                        </a:lnTo>
                        <a:lnTo>
                          <a:pt x="98293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42" name="Google Shape;1642;p3"/>
                  <p:cNvSpPr/>
                  <p:nvPr/>
                </p:nvSpPr>
                <p:spPr>
                  <a:xfrm rot="-5400000">
                    <a:off x="554775" y="2868075"/>
                    <a:ext cx="164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6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43" name="Google Shape;1643;p3"/>
                  <p:cNvSpPr/>
                  <p:nvPr/>
                </p:nvSpPr>
                <p:spPr>
                  <a:xfrm rot="-5400000">
                    <a:off x="613238" y="2719863"/>
                    <a:ext cx="1597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9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44" name="Google Shape;1644;p3"/>
                  <p:cNvSpPr/>
                  <p:nvPr/>
                </p:nvSpPr>
                <p:spPr>
                  <a:xfrm rot="-5400000">
                    <a:off x="548513" y="2741888"/>
                    <a:ext cx="1815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6" h="725" extrusionOk="0">
                        <a:moveTo>
                          <a:pt x="363" y="0"/>
                        </a:moveTo>
                        <a:cubicBezTo>
                          <a:pt x="156" y="0"/>
                          <a:pt x="1" y="155"/>
                          <a:pt x="1" y="363"/>
                        </a:cubicBezTo>
                        <a:cubicBezTo>
                          <a:pt x="1" y="570"/>
                          <a:pt x="156" y="725"/>
                          <a:pt x="363" y="725"/>
                        </a:cubicBezTo>
                        <a:cubicBezTo>
                          <a:pt x="553" y="725"/>
                          <a:pt x="726" y="570"/>
                          <a:pt x="726" y="363"/>
                        </a:cubicBezTo>
                        <a:cubicBezTo>
                          <a:pt x="726" y="155"/>
                          <a:pt x="553" y="0"/>
                          <a:pt x="36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45" name="Google Shape;1645;p3"/>
                  <p:cNvSpPr/>
                  <p:nvPr/>
                </p:nvSpPr>
                <p:spPr>
                  <a:xfrm rot="-5400000">
                    <a:off x="508600" y="2726125"/>
                    <a:ext cx="22450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8" h="1986" extrusionOk="0">
                        <a:moveTo>
                          <a:pt x="449" y="1"/>
                        </a:moveTo>
                        <a:cubicBezTo>
                          <a:pt x="190" y="1"/>
                          <a:pt x="1" y="242"/>
                          <a:pt x="1" y="795"/>
                        </a:cubicBezTo>
                        <a:cubicBezTo>
                          <a:pt x="1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708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46" name="Google Shape;1646;p3"/>
                  <p:cNvSpPr/>
                  <p:nvPr/>
                </p:nvSpPr>
                <p:spPr>
                  <a:xfrm rot="-5400000">
                    <a:off x="509363" y="2760438"/>
                    <a:ext cx="406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19" extrusionOk="0">
                        <a:moveTo>
                          <a:pt x="416" y="0"/>
                        </a:moveTo>
                        <a:cubicBezTo>
                          <a:pt x="319" y="0"/>
                          <a:pt x="237" y="36"/>
                          <a:pt x="174" y="99"/>
                        </a:cubicBezTo>
                        <a:cubicBezTo>
                          <a:pt x="1" y="289"/>
                          <a:pt x="35" y="599"/>
                          <a:pt x="415" y="979"/>
                        </a:cubicBezTo>
                        <a:cubicBezTo>
                          <a:pt x="779" y="1343"/>
                          <a:pt x="1274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9" y="1514"/>
                        </a:cubicBezTo>
                        <a:cubicBezTo>
                          <a:pt x="1623" y="1290"/>
                          <a:pt x="1451" y="737"/>
                          <a:pt x="1054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47" name="Google Shape;1647;p3"/>
                  <p:cNvSpPr/>
                  <p:nvPr/>
                </p:nvSpPr>
                <p:spPr>
                  <a:xfrm rot="-5400000">
                    <a:off x="532550" y="2777675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812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59" y="898"/>
                          <a:pt x="812" y="898"/>
                        </a:cubicBezTo>
                        <a:cubicBezTo>
                          <a:pt x="1364" y="898"/>
                          <a:pt x="1882" y="639"/>
                          <a:pt x="2002" y="450"/>
                        </a:cubicBezTo>
                        <a:cubicBezTo>
                          <a:pt x="1882" y="277"/>
                          <a:pt x="1347" y="1"/>
                          <a:pt x="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48" name="Google Shape;1648;p3"/>
                  <p:cNvSpPr/>
                  <p:nvPr/>
                </p:nvSpPr>
                <p:spPr>
                  <a:xfrm rot="-5400000">
                    <a:off x="532775" y="2701950"/>
                    <a:ext cx="4962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5" h="899" extrusionOk="0">
                        <a:moveTo>
                          <a:pt x="1191" y="1"/>
                        </a:moveTo>
                        <a:cubicBezTo>
                          <a:pt x="639" y="1"/>
                          <a:pt x="121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3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49" name="Google Shape;1649;p3"/>
                  <p:cNvSpPr/>
                  <p:nvPr/>
                </p:nvSpPr>
                <p:spPr>
                  <a:xfrm rot="-5400000">
                    <a:off x="509375" y="2703475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1195" y="0"/>
                        </a:moveTo>
                        <a:cubicBezTo>
                          <a:pt x="1023" y="0"/>
                          <a:pt x="810" y="106"/>
                          <a:pt x="570" y="358"/>
                        </a:cubicBezTo>
                        <a:cubicBezTo>
                          <a:pt x="173" y="737"/>
                          <a:pt x="0" y="1307"/>
                          <a:pt x="35" y="1514"/>
                        </a:cubicBezTo>
                        <a:cubicBezTo>
                          <a:pt x="52" y="1517"/>
                          <a:pt x="72" y="1518"/>
                          <a:pt x="93" y="1518"/>
                        </a:cubicBezTo>
                        <a:cubicBezTo>
                          <a:pt x="335" y="1518"/>
                          <a:pt x="843" y="1343"/>
                          <a:pt x="1191" y="979"/>
                        </a:cubicBezTo>
                        <a:cubicBezTo>
                          <a:pt x="1588" y="599"/>
                          <a:pt x="1623" y="289"/>
                          <a:pt x="1450" y="99"/>
                        </a:cubicBezTo>
                        <a:cubicBezTo>
                          <a:pt x="1380" y="36"/>
                          <a:pt x="1295" y="0"/>
                          <a:pt x="1195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0" name="Google Shape;1650;p3"/>
                  <p:cNvSpPr/>
                  <p:nvPr/>
                </p:nvSpPr>
                <p:spPr>
                  <a:xfrm rot="-5400000">
                    <a:off x="612775" y="2888550"/>
                    <a:ext cx="21600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4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73" y="728"/>
                          <a:pt x="363" y="728"/>
                        </a:cubicBezTo>
                        <a:cubicBezTo>
                          <a:pt x="691" y="728"/>
                          <a:pt x="863" y="348"/>
                          <a:pt x="622" y="106"/>
                        </a:cubicBezTo>
                        <a:cubicBezTo>
                          <a:pt x="549" y="34"/>
                          <a:pt x="458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1" name="Google Shape;1651;p3"/>
                  <p:cNvSpPr/>
                  <p:nvPr/>
                </p:nvSpPr>
                <p:spPr>
                  <a:xfrm rot="-5400000">
                    <a:off x="650363" y="2874338"/>
                    <a:ext cx="22450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8" h="2003" extrusionOk="0">
                        <a:moveTo>
                          <a:pt x="449" y="0"/>
                        </a:moveTo>
                        <a:cubicBezTo>
                          <a:pt x="276" y="121"/>
                          <a:pt x="0" y="639"/>
                          <a:pt x="0" y="1191"/>
                        </a:cubicBezTo>
                        <a:cubicBezTo>
                          <a:pt x="0" y="1743"/>
                          <a:pt x="207" y="2002"/>
                          <a:pt x="449" y="2002"/>
                        </a:cubicBezTo>
                        <a:cubicBezTo>
                          <a:pt x="708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22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2" name="Google Shape;1652;p3"/>
                  <p:cNvSpPr/>
                  <p:nvPr/>
                </p:nvSpPr>
                <p:spPr>
                  <a:xfrm rot="-5400000">
                    <a:off x="631250" y="285190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93" y="1"/>
                        </a:moveTo>
                        <a:cubicBezTo>
                          <a:pt x="72" y="1"/>
                          <a:pt x="53" y="2"/>
                          <a:pt x="35" y="5"/>
                        </a:cubicBezTo>
                        <a:cubicBezTo>
                          <a:pt x="1" y="229"/>
                          <a:pt x="173" y="781"/>
                          <a:pt x="570" y="1178"/>
                        </a:cubicBezTo>
                        <a:cubicBezTo>
                          <a:pt x="809" y="1417"/>
                          <a:pt x="1028" y="1520"/>
                          <a:pt x="1200" y="1520"/>
                        </a:cubicBezTo>
                        <a:cubicBezTo>
                          <a:pt x="1301" y="1520"/>
                          <a:pt x="1387" y="1484"/>
                          <a:pt x="1451" y="1420"/>
                        </a:cubicBezTo>
                        <a:cubicBezTo>
                          <a:pt x="1623" y="1247"/>
                          <a:pt x="1589" y="937"/>
                          <a:pt x="1209" y="540"/>
                        </a:cubicBezTo>
                        <a:cubicBezTo>
                          <a:pt x="843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3" name="Google Shape;1653;p3"/>
                  <p:cNvSpPr/>
                  <p:nvPr/>
                </p:nvSpPr>
                <p:spPr>
                  <a:xfrm rot="-5400000">
                    <a:off x="598788" y="2849963"/>
                    <a:ext cx="4962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5" h="898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49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3" y="898"/>
                          <a:pt x="1985" y="708"/>
                          <a:pt x="1985" y="449"/>
                        </a:cubicBezTo>
                        <a:cubicBezTo>
                          <a:pt x="1985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4" name="Google Shape;1654;p3"/>
                  <p:cNvSpPr/>
                  <p:nvPr/>
                </p:nvSpPr>
                <p:spPr>
                  <a:xfrm rot="-5400000">
                    <a:off x="598775" y="2925900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4" y="1"/>
                        </a:moveTo>
                        <a:cubicBezTo>
                          <a:pt x="242" y="1"/>
                          <a:pt x="0" y="208"/>
                          <a:pt x="0" y="449"/>
                        </a:cubicBezTo>
                        <a:cubicBezTo>
                          <a:pt x="0" y="708"/>
                          <a:pt x="242" y="898"/>
                          <a:pt x="794" y="898"/>
                        </a:cubicBezTo>
                        <a:cubicBezTo>
                          <a:pt x="1347" y="898"/>
                          <a:pt x="1882" y="639"/>
                          <a:pt x="1985" y="449"/>
                        </a:cubicBezTo>
                        <a:cubicBezTo>
                          <a:pt x="1864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5" name="Google Shape;1655;p3"/>
                  <p:cNvSpPr/>
                  <p:nvPr/>
                </p:nvSpPr>
                <p:spPr>
                  <a:xfrm rot="-5400000">
                    <a:off x="631250" y="290885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30" y="0"/>
                        </a:moveTo>
                        <a:cubicBezTo>
                          <a:pt x="1288" y="0"/>
                          <a:pt x="780" y="176"/>
                          <a:pt x="432" y="540"/>
                        </a:cubicBezTo>
                        <a:cubicBezTo>
                          <a:pt x="35" y="937"/>
                          <a:pt x="1" y="1247"/>
                          <a:pt x="173" y="1420"/>
                        </a:cubicBezTo>
                        <a:cubicBezTo>
                          <a:pt x="244" y="1484"/>
                          <a:pt x="331" y="1520"/>
                          <a:pt x="432" y="1520"/>
                        </a:cubicBezTo>
                        <a:cubicBezTo>
                          <a:pt x="603" y="1520"/>
                          <a:pt x="815" y="1417"/>
                          <a:pt x="1053" y="1178"/>
                        </a:cubicBezTo>
                        <a:cubicBezTo>
                          <a:pt x="1450" y="781"/>
                          <a:pt x="1623" y="229"/>
                          <a:pt x="1589" y="5"/>
                        </a:cubicBezTo>
                        <a:cubicBezTo>
                          <a:pt x="1571" y="2"/>
                          <a:pt x="1552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6" name="Google Shape;1656;p3"/>
                  <p:cNvSpPr/>
                  <p:nvPr/>
                </p:nvSpPr>
                <p:spPr>
                  <a:xfrm rot="-5400000">
                    <a:off x="471488" y="2820188"/>
                    <a:ext cx="2807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864" extrusionOk="0">
                        <a:moveTo>
                          <a:pt x="570" y="1"/>
                        </a:moveTo>
                        <a:cubicBezTo>
                          <a:pt x="1" y="1"/>
                          <a:pt x="1" y="864"/>
                          <a:pt x="570" y="864"/>
                        </a:cubicBezTo>
                        <a:cubicBezTo>
                          <a:pt x="1123" y="864"/>
                          <a:pt x="1105" y="1"/>
                          <a:pt x="570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7" name="Google Shape;1657;p3"/>
                  <p:cNvSpPr/>
                  <p:nvPr/>
                </p:nvSpPr>
                <p:spPr>
                  <a:xfrm rot="-5400000">
                    <a:off x="468913" y="2951788"/>
                    <a:ext cx="2807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864" extrusionOk="0">
                        <a:moveTo>
                          <a:pt x="553" y="0"/>
                        </a:moveTo>
                        <a:cubicBezTo>
                          <a:pt x="0" y="0"/>
                          <a:pt x="0" y="863"/>
                          <a:pt x="553" y="863"/>
                        </a:cubicBezTo>
                        <a:cubicBezTo>
                          <a:pt x="1122" y="863"/>
                          <a:pt x="1122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8" name="Google Shape;1658;p3"/>
                  <p:cNvSpPr/>
                  <p:nvPr/>
                </p:nvSpPr>
                <p:spPr>
                  <a:xfrm rot="-5400000">
                    <a:off x="554763" y="2559988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59" name="Google Shape;1659;p3"/>
                  <p:cNvSpPr/>
                  <p:nvPr/>
                </p:nvSpPr>
                <p:spPr>
                  <a:xfrm rot="-5400000">
                    <a:off x="613013" y="2411563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57" y="2504"/>
                        </a:lnTo>
                        <a:lnTo>
                          <a:pt x="657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60" name="Google Shape;1660;p3"/>
                  <p:cNvSpPr/>
                  <p:nvPr/>
                </p:nvSpPr>
                <p:spPr>
                  <a:xfrm rot="-5400000">
                    <a:off x="548513" y="2433788"/>
                    <a:ext cx="1815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6" h="725" extrusionOk="0">
                        <a:moveTo>
                          <a:pt x="363" y="0"/>
                        </a:moveTo>
                        <a:cubicBezTo>
                          <a:pt x="155" y="0"/>
                          <a:pt x="0" y="155"/>
                          <a:pt x="0" y="363"/>
                        </a:cubicBezTo>
                        <a:cubicBezTo>
                          <a:pt x="0" y="570"/>
                          <a:pt x="155" y="725"/>
                          <a:pt x="363" y="725"/>
                        </a:cubicBezTo>
                        <a:cubicBezTo>
                          <a:pt x="552" y="725"/>
                          <a:pt x="725" y="570"/>
                          <a:pt x="725" y="363"/>
                        </a:cubicBezTo>
                        <a:cubicBezTo>
                          <a:pt x="725" y="155"/>
                          <a:pt x="552" y="0"/>
                          <a:pt x="36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61" name="Google Shape;1661;p3"/>
                  <p:cNvSpPr/>
                  <p:nvPr/>
                </p:nvSpPr>
                <p:spPr>
                  <a:xfrm rot="-5400000">
                    <a:off x="508588" y="2418038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50" y="1"/>
                        </a:moveTo>
                        <a:cubicBezTo>
                          <a:pt x="191" y="1"/>
                          <a:pt x="1" y="242"/>
                          <a:pt x="1" y="795"/>
                        </a:cubicBezTo>
                        <a:cubicBezTo>
                          <a:pt x="1" y="1347"/>
                          <a:pt x="260" y="1882"/>
                          <a:pt x="450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50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62" name="Google Shape;1662;p3"/>
                  <p:cNvSpPr/>
                  <p:nvPr/>
                </p:nvSpPr>
                <p:spPr>
                  <a:xfrm rot="-5400000">
                    <a:off x="509375" y="2452350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416" y="0"/>
                        </a:moveTo>
                        <a:cubicBezTo>
                          <a:pt x="318" y="0"/>
                          <a:pt x="236" y="36"/>
                          <a:pt x="173" y="99"/>
                        </a:cubicBezTo>
                        <a:cubicBezTo>
                          <a:pt x="0" y="289"/>
                          <a:pt x="35" y="599"/>
                          <a:pt x="414" y="979"/>
                        </a:cubicBezTo>
                        <a:cubicBezTo>
                          <a:pt x="778" y="1343"/>
                          <a:pt x="1273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8" y="1514"/>
                        </a:cubicBezTo>
                        <a:cubicBezTo>
                          <a:pt x="1623" y="1290"/>
                          <a:pt x="1433" y="737"/>
                          <a:pt x="1053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63" name="Google Shape;1663;p3"/>
                  <p:cNvSpPr/>
                  <p:nvPr/>
                </p:nvSpPr>
                <p:spPr>
                  <a:xfrm rot="-5400000">
                    <a:off x="532550" y="246960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812" y="1"/>
                        </a:moveTo>
                        <a:cubicBezTo>
                          <a:pt x="260" y="1"/>
                          <a:pt x="1" y="208"/>
                          <a:pt x="1" y="450"/>
                        </a:cubicBezTo>
                        <a:cubicBezTo>
                          <a:pt x="1" y="708"/>
                          <a:pt x="260" y="898"/>
                          <a:pt x="812" y="898"/>
                        </a:cubicBezTo>
                        <a:cubicBezTo>
                          <a:pt x="1364" y="898"/>
                          <a:pt x="1882" y="639"/>
                          <a:pt x="2003" y="450"/>
                        </a:cubicBezTo>
                        <a:cubicBezTo>
                          <a:pt x="1882" y="277"/>
                          <a:pt x="1347" y="1"/>
                          <a:pt x="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64" name="Google Shape;1664;p3"/>
                  <p:cNvSpPr/>
                  <p:nvPr/>
                </p:nvSpPr>
                <p:spPr>
                  <a:xfrm rot="-5400000">
                    <a:off x="532763" y="2393863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4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4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65" name="Google Shape;1665;p3"/>
                  <p:cNvSpPr/>
                  <p:nvPr/>
                </p:nvSpPr>
                <p:spPr>
                  <a:xfrm rot="-5400000">
                    <a:off x="509375" y="2395400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1196" y="0"/>
                        </a:moveTo>
                        <a:cubicBezTo>
                          <a:pt x="1024" y="0"/>
                          <a:pt x="811" y="106"/>
                          <a:pt x="570" y="358"/>
                        </a:cubicBezTo>
                        <a:cubicBezTo>
                          <a:pt x="173" y="737"/>
                          <a:pt x="1" y="1307"/>
                          <a:pt x="35" y="1514"/>
                        </a:cubicBezTo>
                        <a:cubicBezTo>
                          <a:pt x="52" y="1517"/>
                          <a:pt x="72" y="1518"/>
                          <a:pt x="94" y="1518"/>
                        </a:cubicBezTo>
                        <a:cubicBezTo>
                          <a:pt x="335" y="1518"/>
                          <a:pt x="843" y="1343"/>
                          <a:pt x="1191" y="979"/>
                        </a:cubicBezTo>
                        <a:cubicBezTo>
                          <a:pt x="1588" y="599"/>
                          <a:pt x="1623" y="289"/>
                          <a:pt x="1450" y="99"/>
                        </a:cubicBezTo>
                        <a:cubicBezTo>
                          <a:pt x="1381" y="36"/>
                          <a:pt x="1295" y="0"/>
                          <a:pt x="11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66" name="Google Shape;1666;p3"/>
                  <p:cNvSpPr/>
                  <p:nvPr/>
                </p:nvSpPr>
                <p:spPr>
                  <a:xfrm rot="-5400000">
                    <a:off x="612775" y="2580475"/>
                    <a:ext cx="21600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4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73" y="728"/>
                          <a:pt x="363" y="728"/>
                        </a:cubicBezTo>
                        <a:cubicBezTo>
                          <a:pt x="691" y="728"/>
                          <a:pt x="864" y="348"/>
                          <a:pt x="622" y="106"/>
                        </a:cubicBezTo>
                        <a:cubicBezTo>
                          <a:pt x="549" y="34"/>
                          <a:pt x="459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67" name="Google Shape;1667;p3"/>
                  <p:cNvSpPr/>
                  <p:nvPr/>
                </p:nvSpPr>
                <p:spPr>
                  <a:xfrm rot="-5400000">
                    <a:off x="650350" y="2566250"/>
                    <a:ext cx="2247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2003" extrusionOk="0">
                        <a:moveTo>
                          <a:pt x="449" y="0"/>
                        </a:moveTo>
                        <a:cubicBezTo>
                          <a:pt x="277" y="121"/>
                          <a:pt x="1" y="639"/>
                          <a:pt x="1" y="1191"/>
                        </a:cubicBezTo>
                        <a:cubicBezTo>
                          <a:pt x="1" y="1743"/>
                          <a:pt x="208" y="2002"/>
                          <a:pt x="449" y="2002"/>
                        </a:cubicBezTo>
                        <a:cubicBezTo>
                          <a:pt x="708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39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68" name="Google Shape;1668;p3"/>
                  <p:cNvSpPr/>
                  <p:nvPr/>
                </p:nvSpPr>
                <p:spPr>
                  <a:xfrm rot="-5400000">
                    <a:off x="631263" y="2543813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93" y="1"/>
                        </a:moveTo>
                        <a:cubicBezTo>
                          <a:pt x="71" y="1"/>
                          <a:pt x="52" y="2"/>
                          <a:pt x="35" y="5"/>
                        </a:cubicBezTo>
                        <a:cubicBezTo>
                          <a:pt x="0" y="229"/>
                          <a:pt x="173" y="781"/>
                          <a:pt x="570" y="1178"/>
                        </a:cubicBezTo>
                        <a:cubicBezTo>
                          <a:pt x="820" y="1417"/>
                          <a:pt x="1035" y="1520"/>
                          <a:pt x="1204" y="1520"/>
                        </a:cubicBezTo>
                        <a:cubicBezTo>
                          <a:pt x="1303" y="1520"/>
                          <a:pt x="1386" y="1484"/>
                          <a:pt x="1450" y="1420"/>
                        </a:cubicBezTo>
                        <a:cubicBezTo>
                          <a:pt x="1623" y="1247"/>
                          <a:pt x="1588" y="937"/>
                          <a:pt x="1208" y="540"/>
                        </a:cubicBezTo>
                        <a:cubicBezTo>
                          <a:pt x="842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69" name="Google Shape;1669;p3"/>
                  <p:cNvSpPr/>
                  <p:nvPr/>
                </p:nvSpPr>
                <p:spPr>
                  <a:xfrm rot="-5400000">
                    <a:off x="598563" y="2542088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1" y="1"/>
                        </a:moveTo>
                        <a:cubicBezTo>
                          <a:pt x="656" y="1"/>
                          <a:pt x="121" y="277"/>
                          <a:pt x="0" y="449"/>
                        </a:cubicBezTo>
                        <a:cubicBezTo>
                          <a:pt x="121" y="639"/>
                          <a:pt x="656" y="898"/>
                          <a:pt x="1191" y="898"/>
                        </a:cubicBezTo>
                        <a:cubicBezTo>
                          <a:pt x="1743" y="898"/>
                          <a:pt x="2002" y="708"/>
                          <a:pt x="2002" y="449"/>
                        </a:cubicBezTo>
                        <a:cubicBezTo>
                          <a:pt x="2002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70" name="Google Shape;1670;p3"/>
                  <p:cNvSpPr/>
                  <p:nvPr/>
                </p:nvSpPr>
                <p:spPr>
                  <a:xfrm rot="-5400000">
                    <a:off x="598775" y="2617825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5" y="1"/>
                        </a:moveTo>
                        <a:cubicBezTo>
                          <a:pt x="242" y="1"/>
                          <a:pt x="1" y="208"/>
                          <a:pt x="1" y="449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82" y="639"/>
                          <a:pt x="1986" y="449"/>
                        </a:cubicBezTo>
                        <a:cubicBezTo>
                          <a:pt x="1865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71" name="Google Shape;1671;p3"/>
                  <p:cNvSpPr/>
                  <p:nvPr/>
                </p:nvSpPr>
                <p:spPr>
                  <a:xfrm rot="-5400000">
                    <a:off x="631250" y="2600775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30" y="0"/>
                        </a:moveTo>
                        <a:cubicBezTo>
                          <a:pt x="1288" y="0"/>
                          <a:pt x="781" y="176"/>
                          <a:pt x="432" y="540"/>
                        </a:cubicBezTo>
                        <a:cubicBezTo>
                          <a:pt x="35" y="937"/>
                          <a:pt x="1" y="1247"/>
                          <a:pt x="174" y="1420"/>
                        </a:cubicBezTo>
                        <a:cubicBezTo>
                          <a:pt x="244" y="1484"/>
                          <a:pt x="331" y="1520"/>
                          <a:pt x="432" y="1520"/>
                        </a:cubicBezTo>
                        <a:cubicBezTo>
                          <a:pt x="603" y="1520"/>
                          <a:pt x="815" y="1417"/>
                          <a:pt x="1054" y="1178"/>
                        </a:cubicBezTo>
                        <a:cubicBezTo>
                          <a:pt x="1451" y="781"/>
                          <a:pt x="1623" y="229"/>
                          <a:pt x="1589" y="5"/>
                        </a:cubicBezTo>
                        <a:cubicBezTo>
                          <a:pt x="1572" y="2"/>
                          <a:pt x="1552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72" name="Google Shape;1672;p3"/>
                  <p:cNvSpPr/>
                  <p:nvPr/>
                </p:nvSpPr>
                <p:spPr>
                  <a:xfrm rot="-5400000">
                    <a:off x="471713" y="2512313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2" y="1"/>
                        </a:moveTo>
                        <a:cubicBezTo>
                          <a:pt x="0" y="1"/>
                          <a:pt x="0" y="864"/>
                          <a:pt x="552" y="864"/>
                        </a:cubicBezTo>
                        <a:cubicBezTo>
                          <a:pt x="1105" y="864"/>
                          <a:pt x="1105" y="1"/>
                          <a:pt x="55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73" name="Google Shape;1673;p3"/>
                  <p:cNvSpPr/>
                  <p:nvPr/>
                </p:nvSpPr>
                <p:spPr>
                  <a:xfrm rot="-5400000">
                    <a:off x="468913" y="2643713"/>
                    <a:ext cx="2807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23" y="863"/>
                          <a:pt x="1123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74" name="Google Shape;1674;p3"/>
                  <p:cNvSpPr/>
                  <p:nvPr/>
                </p:nvSpPr>
                <p:spPr>
                  <a:xfrm rot="-5400000">
                    <a:off x="554763" y="2251913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57" y="2504"/>
                        </a:lnTo>
                        <a:lnTo>
                          <a:pt x="657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75" name="Google Shape;1675;p3"/>
                  <p:cNvSpPr/>
                  <p:nvPr/>
                </p:nvSpPr>
                <p:spPr>
                  <a:xfrm rot="-5400000">
                    <a:off x="613225" y="2103700"/>
                    <a:ext cx="160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40" y="2504"/>
                        </a:lnTo>
                        <a:lnTo>
                          <a:pt x="640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76" name="Google Shape;1676;p3"/>
                  <p:cNvSpPr/>
                  <p:nvPr/>
                </p:nvSpPr>
                <p:spPr>
                  <a:xfrm rot="-5400000">
                    <a:off x="548513" y="2125713"/>
                    <a:ext cx="1815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6" h="725" extrusionOk="0">
                        <a:moveTo>
                          <a:pt x="363" y="0"/>
                        </a:moveTo>
                        <a:cubicBezTo>
                          <a:pt x="156" y="0"/>
                          <a:pt x="0" y="155"/>
                          <a:pt x="0" y="363"/>
                        </a:cubicBezTo>
                        <a:cubicBezTo>
                          <a:pt x="0" y="570"/>
                          <a:pt x="156" y="725"/>
                          <a:pt x="363" y="725"/>
                        </a:cubicBezTo>
                        <a:cubicBezTo>
                          <a:pt x="553" y="725"/>
                          <a:pt x="725" y="570"/>
                          <a:pt x="725" y="363"/>
                        </a:cubicBezTo>
                        <a:cubicBezTo>
                          <a:pt x="725" y="155"/>
                          <a:pt x="553" y="0"/>
                          <a:pt x="36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77" name="Google Shape;1677;p3"/>
                  <p:cNvSpPr/>
                  <p:nvPr/>
                </p:nvSpPr>
                <p:spPr>
                  <a:xfrm rot="-5400000">
                    <a:off x="508600" y="2109950"/>
                    <a:ext cx="22450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8" h="1986" extrusionOk="0">
                        <a:moveTo>
                          <a:pt x="449" y="1"/>
                        </a:moveTo>
                        <a:cubicBezTo>
                          <a:pt x="190" y="1"/>
                          <a:pt x="0" y="242"/>
                          <a:pt x="0" y="795"/>
                        </a:cubicBezTo>
                        <a:cubicBezTo>
                          <a:pt x="0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78" name="Google Shape;1678;p3"/>
                  <p:cNvSpPr/>
                  <p:nvPr/>
                </p:nvSpPr>
                <p:spPr>
                  <a:xfrm rot="-5400000">
                    <a:off x="509375" y="2144275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416" y="0"/>
                        </a:moveTo>
                        <a:cubicBezTo>
                          <a:pt x="318" y="0"/>
                          <a:pt x="236" y="36"/>
                          <a:pt x="173" y="99"/>
                        </a:cubicBezTo>
                        <a:cubicBezTo>
                          <a:pt x="1" y="289"/>
                          <a:pt x="35" y="599"/>
                          <a:pt x="415" y="979"/>
                        </a:cubicBezTo>
                        <a:cubicBezTo>
                          <a:pt x="779" y="1343"/>
                          <a:pt x="1273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8" y="1514"/>
                        </a:cubicBezTo>
                        <a:cubicBezTo>
                          <a:pt x="1623" y="1290"/>
                          <a:pt x="1450" y="737"/>
                          <a:pt x="1053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79" name="Google Shape;1679;p3"/>
                  <p:cNvSpPr/>
                  <p:nvPr/>
                </p:nvSpPr>
                <p:spPr>
                  <a:xfrm rot="-5400000">
                    <a:off x="532550" y="216150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4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59" y="898"/>
                          <a:pt x="794" y="898"/>
                        </a:cubicBezTo>
                        <a:cubicBezTo>
                          <a:pt x="1346" y="898"/>
                          <a:pt x="1881" y="639"/>
                          <a:pt x="2002" y="450"/>
                        </a:cubicBezTo>
                        <a:cubicBezTo>
                          <a:pt x="1881" y="277"/>
                          <a:pt x="1346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80" name="Google Shape;1680;p3"/>
                  <p:cNvSpPr/>
                  <p:nvPr/>
                </p:nvSpPr>
                <p:spPr>
                  <a:xfrm rot="-5400000">
                    <a:off x="532763" y="2085788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2" y="1"/>
                        </a:moveTo>
                        <a:cubicBezTo>
                          <a:pt x="639" y="1"/>
                          <a:pt x="104" y="277"/>
                          <a:pt x="1" y="450"/>
                        </a:cubicBezTo>
                        <a:cubicBezTo>
                          <a:pt x="122" y="639"/>
                          <a:pt x="639" y="898"/>
                          <a:pt x="1192" y="898"/>
                        </a:cubicBezTo>
                        <a:cubicBezTo>
                          <a:pt x="1744" y="898"/>
                          <a:pt x="1986" y="708"/>
                          <a:pt x="1986" y="450"/>
                        </a:cubicBezTo>
                        <a:cubicBezTo>
                          <a:pt x="1986" y="208"/>
                          <a:pt x="1744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81" name="Google Shape;1681;p3"/>
                  <p:cNvSpPr/>
                  <p:nvPr/>
                </p:nvSpPr>
                <p:spPr>
                  <a:xfrm rot="-5400000">
                    <a:off x="509363" y="2087313"/>
                    <a:ext cx="406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19" extrusionOk="0">
                        <a:moveTo>
                          <a:pt x="1195" y="0"/>
                        </a:moveTo>
                        <a:cubicBezTo>
                          <a:pt x="1022" y="0"/>
                          <a:pt x="805" y="106"/>
                          <a:pt x="553" y="358"/>
                        </a:cubicBezTo>
                        <a:cubicBezTo>
                          <a:pt x="173" y="737"/>
                          <a:pt x="1" y="1307"/>
                          <a:pt x="35" y="1514"/>
                        </a:cubicBezTo>
                        <a:cubicBezTo>
                          <a:pt x="53" y="1517"/>
                          <a:pt x="72" y="1518"/>
                          <a:pt x="94" y="1518"/>
                        </a:cubicBezTo>
                        <a:cubicBezTo>
                          <a:pt x="336" y="1518"/>
                          <a:pt x="844" y="1343"/>
                          <a:pt x="1192" y="979"/>
                        </a:cubicBezTo>
                        <a:cubicBezTo>
                          <a:pt x="1589" y="599"/>
                          <a:pt x="1623" y="289"/>
                          <a:pt x="1451" y="99"/>
                        </a:cubicBezTo>
                        <a:cubicBezTo>
                          <a:pt x="1381" y="36"/>
                          <a:pt x="1295" y="0"/>
                          <a:pt x="1195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82" name="Google Shape;1682;p3"/>
                  <p:cNvSpPr/>
                  <p:nvPr/>
                </p:nvSpPr>
                <p:spPr>
                  <a:xfrm rot="-5400000">
                    <a:off x="613000" y="2272600"/>
                    <a:ext cx="21150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6" h="728" extrusionOk="0">
                        <a:moveTo>
                          <a:pt x="368" y="1"/>
                        </a:moveTo>
                        <a:cubicBezTo>
                          <a:pt x="182" y="1"/>
                          <a:pt x="0" y="144"/>
                          <a:pt x="0" y="365"/>
                        </a:cubicBezTo>
                        <a:cubicBezTo>
                          <a:pt x="0" y="572"/>
                          <a:pt x="156" y="728"/>
                          <a:pt x="363" y="728"/>
                        </a:cubicBezTo>
                        <a:cubicBezTo>
                          <a:pt x="691" y="728"/>
                          <a:pt x="846" y="331"/>
                          <a:pt x="622" y="106"/>
                        </a:cubicBezTo>
                        <a:cubicBezTo>
                          <a:pt x="549" y="34"/>
                          <a:pt x="458" y="1"/>
                          <a:pt x="36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83" name="Google Shape;1683;p3"/>
                  <p:cNvSpPr/>
                  <p:nvPr/>
                </p:nvSpPr>
                <p:spPr>
                  <a:xfrm rot="-5400000">
                    <a:off x="650350" y="2258175"/>
                    <a:ext cx="2247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2003" extrusionOk="0">
                        <a:moveTo>
                          <a:pt x="450" y="0"/>
                        </a:moveTo>
                        <a:cubicBezTo>
                          <a:pt x="277" y="121"/>
                          <a:pt x="1" y="639"/>
                          <a:pt x="1" y="1191"/>
                        </a:cubicBezTo>
                        <a:cubicBezTo>
                          <a:pt x="1" y="1743"/>
                          <a:pt x="208" y="2002"/>
                          <a:pt x="450" y="2002"/>
                        </a:cubicBezTo>
                        <a:cubicBezTo>
                          <a:pt x="709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22" y="121"/>
                          <a:pt x="45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84" name="Google Shape;1684;p3"/>
                  <p:cNvSpPr/>
                  <p:nvPr/>
                </p:nvSpPr>
                <p:spPr>
                  <a:xfrm rot="-5400000">
                    <a:off x="631263" y="2235738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93" y="1"/>
                        </a:moveTo>
                        <a:cubicBezTo>
                          <a:pt x="72" y="1"/>
                          <a:pt x="52" y="2"/>
                          <a:pt x="35" y="5"/>
                        </a:cubicBezTo>
                        <a:cubicBezTo>
                          <a:pt x="1" y="229"/>
                          <a:pt x="173" y="781"/>
                          <a:pt x="570" y="1178"/>
                        </a:cubicBezTo>
                        <a:cubicBezTo>
                          <a:pt x="820" y="1417"/>
                          <a:pt x="1035" y="1520"/>
                          <a:pt x="1204" y="1520"/>
                        </a:cubicBezTo>
                        <a:cubicBezTo>
                          <a:pt x="1303" y="1520"/>
                          <a:pt x="1386" y="1484"/>
                          <a:pt x="1450" y="1420"/>
                        </a:cubicBezTo>
                        <a:cubicBezTo>
                          <a:pt x="1623" y="1247"/>
                          <a:pt x="1588" y="937"/>
                          <a:pt x="1209" y="540"/>
                        </a:cubicBezTo>
                        <a:cubicBezTo>
                          <a:pt x="842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85" name="Google Shape;1685;p3"/>
                  <p:cNvSpPr/>
                  <p:nvPr/>
                </p:nvSpPr>
                <p:spPr>
                  <a:xfrm rot="-5400000">
                    <a:off x="598563" y="2234013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1" y="1"/>
                        </a:moveTo>
                        <a:cubicBezTo>
                          <a:pt x="639" y="1"/>
                          <a:pt x="121" y="277"/>
                          <a:pt x="0" y="449"/>
                        </a:cubicBezTo>
                        <a:cubicBezTo>
                          <a:pt x="121" y="639"/>
                          <a:pt x="656" y="898"/>
                          <a:pt x="1191" y="898"/>
                        </a:cubicBezTo>
                        <a:cubicBezTo>
                          <a:pt x="1744" y="898"/>
                          <a:pt x="2003" y="708"/>
                          <a:pt x="2003" y="449"/>
                        </a:cubicBezTo>
                        <a:cubicBezTo>
                          <a:pt x="2003" y="208"/>
                          <a:pt x="1744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86" name="Google Shape;1686;p3"/>
                  <p:cNvSpPr/>
                  <p:nvPr/>
                </p:nvSpPr>
                <p:spPr>
                  <a:xfrm rot="-5400000">
                    <a:off x="598775" y="2309750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5" y="1"/>
                        </a:moveTo>
                        <a:cubicBezTo>
                          <a:pt x="243" y="1"/>
                          <a:pt x="1" y="208"/>
                          <a:pt x="1" y="449"/>
                        </a:cubicBezTo>
                        <a:cubicBezTo>
                          <a:pt x="1" y="708"/>
                          <a:pt x="243" y="898"/>
                          <a:pt x="795" y="898"/>
                        </a:cubicBezTo>
                        <a:cubicBezTo>
                          <a:pt x="1347" y="898"/>
                          <a:pt x="1882" y="639"/>
                          <a:pt x="1986" y="449"/>
                        </a:cubicBezTo>
                        <a:cubicBezTo>
                          <a:pt x="1865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87" name="Google Shape;1687;p3"/>
                  <p:cNvSpPr/>
                  <p:nvPr/>
                </p:nvSpPr>
                <p:spPr>
                  <a:xfrm rot="-5400000">
                    <a:off x="631263" y="2292688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1529" y="0"/>
                        </a:moveTo>
                        <a:cubicBezTo>
                          <a:pt x="1288" y="0"/>
                          <a:pt x="780" y="176"/>
                          <a:pt x="432" y="540"/>
                        </a:cubicBezTo>
                        <a:cubicBezTo>
                          <a:pt x="35" y="937"/>
                          <a:pt x="0" y="1247"/>
                          <a:pt x="173" y="1420"/>
                        </a:cubicBezTo>
                        <a:cubicBezTo>
                          <a:pt x="243" y="1484"/>
                          <a:pt x="330" y="1520"/>
                          <a:pt x="431" y="1520"/>
                        </a:cubicBezTo>
                        <a:cubicBezTo>
                          <a:pt x="603" y="1520"/>
                          <a:pt x="814" y="1417"/>
                          <a:pt x="1053" y="1178"/>
                        </a:cubicBezTo>
                        <a:cubicBezTo>
                          <a:pt x="1450" y="781"/>
                          <a:pt x="1623" y="229"/>
                          <a:pt x="1588" y="5"/>
                        </a:cubicBezTo>
                        <a:cubicBezTo>
                          <a:pt x="1571" y="2"/>
                          <a:pt x="1551" y="0"/>
                          <a:pt x="152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88" name="Google Shape;1688;p3"/>
                  <p:cNvSpPr/>
                  <p:nvPr/>
                </p:nvSpPr>
                <p:spPr>
                  <a:xfrm rot="-5400000">
                    <a:off x="471713" y="2204238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3" y="1"/>
                        </a:moveTo>
                        <a:cubicBezTo>
                          <a:pt x="0" y="1"/>
                          <a:pt x="0" y="864"/>
                          <a:pt x="553" y="864"/>
                        </a:cubicBezTo>
                        <a:cubicBezTo>
                          <a:pt x="1105" y="864"/>
                          <a:pt x="1105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89" name="Google Shape;1689;p3"/>
                  <p:cNvSpPr/>
                  <p:nvPr/>
                </p:nvSpPr>
                <p:spPr>
                  <a:xfrm rot="-5400000">
                    <a:off x="468913" y="2335613"/>
                    <a:ext cx="2807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864" extrusionOk="0">
                        <a:moveTo>
                          <a:pt x="552" y="0"/>
                        </a:moveTo>
                        <a:cubicBezTo>
                          <a:pt x="0" y="0"/>
                          <a:pt x="0" y="863"/>
                          <a:pt x="552" y="863"/>
                        </a:cubicBezTo>
                        <a:cubicBezTo>
                          <a:pt x="1122" y="863"/>
                          <a:pt x="1122" y="0"/>
                          <a:pt x="552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90" name="Google Shape;1690;p3"/>
                  <p:cNvSpPr/>
                  <p:nvPr/>
                </p:nvSpPr>
                <p:spPr>
                  <a:xfrm rot="-5400000">
                    <a:off x="554775" y="1943825"/>
                    <a:ext cx="164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6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91" name="Google Shape;1691;p3"/>
                  <p:cNvSpPr/>
                  <p:nvPr/>
                </p:nvSpPr>
                <p:spPr>
                  <a:xfrm rot="-5400000">
                    <a:off x="613238" y="1795613"/>
                    <a:ext cx="1597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9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92" name="Google Shape;1692;p3"/>
                  <p:cNvSpPr/>
                  <p:nvPr/>
                </p:nvSpPr>
                <p:spPr>
                  <a:xfrm rot="-5400000">
                    <a:off x="548300" y="1817850"/>
                    <a:ext cx="18575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3" h="725" extrusionOk="0">
                        <a:moveTo>
                          <a:pt x="380" y="0"/>
                        </a:moveTo>
                        <a:cubicBezTo>
                          <a:pt x="173" y="0"/>
                          <a:pt x="1" y="155"/>
                          <a:pt x="1" y="363"/>
                        </a:cubicBezTo>
                        <a:cubicBezTo>
                          <a:pt x="1" y="570"/>
                          <a:pt x="173" y="725"/>
                          <a:pt x="380" y="725"/>
                        </a:cubicBezTo>
                        <a:cubicBezTo>
                          <a:pt x="570" y="725"/>
                          <a:pt x="743" y="570"/>
                          <a:pt x="743" y="363"/>
                        </a:cubicBezTo>
                        <a:cubicBezTo>
                          <a:pt x="743" y="155"/>
                          <a:pt x="570" y="0"/>
                          <a:pt x="38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93" name="Google Shape;1693;p3"/>
                  <p:cNvSpPr/>
                  <p:nvPr/>
                </p:nvSpPr>
                <p:spPr>
                  <a:xfrm rot="-5400000">
                    <a:off x="508588" y="1801863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49" y="1"/>
                        </a:moveTo>
                        <a:cubicBezTo>
                          <a:pt x="190" y="1"/>
                          <a:pt x="1" y="242"/>
                          <a:pt x="1" y="795"/>
                        </a:cubicBezTo>
                        <a:cubicBezTo>
                          <a:pt x="1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94" name="Google Shape;1694;p3"/>
                  <p:cNvSpPr/>
                  <p:nvPr/>
                </p:nvSpPr>
                <p:spPr>
                  <a:xfrm rot="-5400000">
                    <a:off x="509150" y="1835975"/>
                    <a:ext cx="4102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1" h="1519" extrusionOk="0">
                        <a:moveTo>
                          <a:pt x="426" y="0"/>
                        </a:moveTo>
                        <a:cubicBezTo>
                          <a:pt x="328" y="0"/>
                          <a:pt x="248" y="36"/>
                          <a:pt x="191" y="99"/>
                        </a:cubicBezTo>
                        <a:cubicBezTo>
                          <a:pt x="1" y="289"/>
                          <a:pt x="35" y="599"/>
                          <a:pt x="432" y="979"/>
                        </a:cubicBezTo>
                        <a:cubicBezTo>
                          <a:pt x="796" y="1343"/>
                          <a:pt x="1291" y="1518"/>
                          <a:pt x="1530" y="1518"/>
                        </a:cubicBezTo>
                        <a:cubicBezTo>
                          <a:pt x="1552" y="1518"/>
                          <a:pt x="1572" y="1517"/>
                          <a:pt x="1589" y="1514"/>
                        </a:cubicBezTo>
                        <a:cubicBezTo>
                          <a:pt x="1641" y="1290"/>
                          <a:pt x="1451" y="737"/>
                          <a:pt x="1071" y="358"/>
                        </a:cubicBezTo>
                        <a:cubicBezTo>
                          <a:pt x="819" y="106"/>
                          <a:pt x="596" y="0"/>
                          <a:pt x="42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95" name="Google Shape;1695;p3"/>
                  <p:cNvSpPr/>
                  <p:nvPr/>
                </p:nvSpPr>
                <p:spPr>
                  <a:xfrm rot="-5400000">
                    <a:off x="532550" y="1853425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4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59" y="898"/>
                          <a:pt x="794" y="898"/>
                        </a:cubicBezTo>
                        <a:cubicBezTo>
                          <a:pt x="1347" y="898"/>
                          <a:pt x="1882" y="639"/>
                          <a:pt x="2002" y="450"/>
                        </a:cubicBezTo>
                        <a:cubicBezTo>
                          <a:pt x="1882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96" name="Google Shape;1696;p3"/>
                  <p:cNvSpPr/>
                  <p:nvPr/>
                </p:nvSpPr>
                <p:spPr>
                  <a:xfrm rot="-5400000">
                    <a:off x="532775" y="1777700"/>
                    <a:ext cx="4962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5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3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97" name="Google Shape;1697;p3"/>
                  <p:cNvSpPr/>
                  <p:nvPr/>
                </p:nvSpPr>
                <p:spPr>
                  <a:xfrm rot="-5400000">
                    <a:off x="509375" y="1779225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1195" y="0"/>
                        </a:moveTo>
                        <a:cubicBezTo>
                          <a:pt x="1023" y="0"/>
                          <a:pt x="810" y="106"/>
                          <a:pt x="570" y="358"/>
                        </a:cubicBezTo>
                        <a:cubicBezTo>
                          <a:pt x="173" y="737"/>
                          <a:pt x="0" y="1307"/>
                          <a:pt x="35" y="1514"/>
                        </a:cubicBezTo>
                        <a:cubicBezTo>
                          <a:pt x="52" y="1517"/>
                          <a:pt x="72" y="1518"/>
                          <a:pt x="94" y="1518"/>
                        </a:cubicBezTo>
                        <a:cubicBezTo>
                          <a:pt x="335" y="1518"/>
                          <a:pt x="843" y="1343"/>
                          <a:pt x="1191" y="979"/>
                        </a:cubicBezTo>
                        <a:cubicBezTo>
                          <a:pt x="1588" y="599"/>
                          <a:pt x="1623" y="289"/>
                          <a:pt x="1450" y="99"/>
                        </a:cubicBezTo>
                        <a:cubicBezTo>
                          <a:pt x="1380" y="36"/>
                          <a:pt x="1295" y="0"/>
                          <a:pt x="1195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98" name="Google Shape;1698;p3"/>
                  <p:cNvSpPr/>
                  <p:nvPr/>
                </p:nvSpPr>
                <p:spPr>
                  <a:xfrm rot="-5400000">
                    <a:off x="612988" y="1964513"/>
                    <a:ext cx="21175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7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56" y="728"/>
                          <a:pt x="363" y="728"/>
                        </a:cubicBezTo>
                        <a:cubicBezTo>
                          <a:pt x="691" y="728"/>
                          <a:pt x="846" y="331"/>
                          <a:pt x="622" y="106"/>
                        </a:cubicBezTo>
                        <a:cubicBezTo>
                          <a:pt x="549" y="34"/>
                          <a:pt x="458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699" name="Google Shape;1699;p3"/>
                  <p:cNvSpPr/>
                  <p:nvPr/>
                </p:nvSpPr>
                <p:spPr>
                  <a:xfrm rot="-5400000">
                    <a:off x="650363" y="1950088"/>
                    <a:ext cx="22450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8" h="2003" extrusionOk="0">
                        <a:moveTo>
                          <a:pt x="449" y="0"/>
                        </a:moveTo>
                        <a:cubicBezTo>
                          <a:pt x="276" y="121"/>
                          <a:pt x="0" y="639"/>
                          <a:pt x="0" y="1191"/>
                        </a:cubicBezTo>
                        <a:cubicBezTo>
                          <a:pt x="0" y="1743"/>
                          <a:pt x="207" y="2002"/>
                          <a:pt x="449" y="2002"/>
                        </a:cubicBezTo>
                        <a:cubicBezTo>
                          <a:pt x="708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39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00" name="Google Shape;1700;p3"/>
                  <p:cNvSpPr/>
                  <p:nvPr/>
                </p:nvSpPr>
                <p:spPr>
                  <a:xfrm rot="-5400000">
                    <a:off x="631250" y="192765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93" y="1"/>
                        </a:moveTo>
                        <a:cubicBezTo>
                          <a:pt x="72" y="1"/>
                          <a:pt x="53" y="2"/>
                          <a:pt x="35" y="5"/>
                        </a:cubicBezTo>
                        <a:cubicBezTo>
                          <a:pt x="1" y="229"/>
                          <a:pt x="174" y="781"/>
                          <a:pt x="570" y="1178"/>
                        </a:cubicBezTo>
                        <a:cubicBezTo>
                          <a:pt x="809" y="1417"/>
                          <a:pt x="1028" y="1520"/>
                          <a:pt x="1200" y="1520"/>
                        </a:cubicBezTo>
                        <a:cubicBezTo>
                          <a:pt x="1301" y="1520"/>
                          <a:pt x="1387" y="1484"/>
                          <a:pt x="1451" y="1420"/>
                        </a:cubicBezTo>
                        <a:cubicBezTo>
                          <a:pt x="1623" y="1247"/>
                          <a:pt x="1589" y="937"/>
                          <a:pt x="1209" y="540"/>
                        </a:cubicBezTo>
                        <a:cubicBezTo>
                          <a:pt x="843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01" name="Google Shape;1701;p3"/>
                  <p:cNvSpPr/>
                  <p:nvPr/>
                </p:nvSpPr>
                <p:spPr>
                  <a:xfrm rot="-5400000">
                    <a:off x="598563" y="1925938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2" y="1"/>
                        </a:moveTo>
                        <a:cubicBezTo>
                          <a:pt x="639" y="1"/>
                          <a:pt x="122" y="277"/>
                          <a:pt x="1" y="449"/>
                        </a:cubicBezTo>
                        <a:cubicBezTo>
                          <a:pt x="122" y="639"/>
                          <a:pt x="657" y="898"/>
                          <a:pt x="1192" y="898"/>
                        </a:cubicBezTo>
                        <a:cubicBezTo>
                          <a:pt x="1744" y="898"/>
                          <a:pt x="2003" y="708"/>
                          <a:pt x="2003" y="449"/>
                        </a:cubicBezTo>
                        <a:cubicBezTo>
                          <a:pt x="2003" y="208"/>
                          <a:pt x="1744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02" name="Google Shape;1702;p3"/>
                  <p:cNvSpPr/>
                  <p:nvPr/>
                </p:nvSpPr>
                <p:spPr>
                  <a:xfrm rot="-5400000">
                    <a:off x="598775" y="2001650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4" y="1"/>
                        </a:moveTo>
                        <a:cubicBezTo>
                          <a:pt x="242" y="1"/>
                          <a:pt x="0" y="208"/>
                          <a:pt x="0" y="449"/>
                        </a:cubicBezTo>
                        <a:cubicBezTo>
                          <a:pt x="0" y="708"/>
                          <a:pt x="242" y="898"/>
                          <a:pt x="794" y="898"/>
                        </a:cubicBezTo>
                        <a:cubicBezTo>
                          <a:pt x="1347" y="898"/>
                          <a:pt x="1864" y="639"/>
                          <a:pt x="1985" y="449"/>
                        </a:cubicBezTo>
                        <a:cubicBezTo>
                          <a:pt x="1864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03" name="Google Shape;1703;p3"/>
                  <p:cNvSpPr/>
                  <p:nvPr/>
                </p:nvSpPr>
                <p:spPr>
                  <a:xfrm rot="-5400000">
                    <a:off x="631250" y="198460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30" y="0"/>
                        </a:moveTo>
                        <a:cubicBezTo>
                          <a:pt x="1288" y="0"/>
                          <a:pt x="780" y="176"/>
                          <a:pt x="432" y="540"/>
                        </a:cubicBezTo>
                        <a:cubicBezTo>
                          <a:pt x="35" y="937"/>
                          <a:pt x="1" y="1247"/>
                          <a:pt x="173" y="1420"/>
                        </a:cubicBezTo>
                        <a:cubicBezTo>
                          <a:pt x="244" y="1484"/>
                          <a:pt x="331" y="1520"/>
                          <a:pt x="432" y="1520"/>
                        </a:cubicBezTo>
                        <a:cubicBezTo>
                          <a:pt x="603" y="1520"/>
                          <a:pt x="815" y="1417"/>
                          <a:pt x="1053" y="1178"/>
                        </a:cubicBezTo>
                        <a:cubicBezTo>
                          <a:pt x="1450" y="781"/>
                          <a:pt x="1623" y="229"/>
                          <a:pt x="1589" y="5"/>
                        </a:cubicBezTo>
                        <a:cubicBezTo>
                          <a:pt x="1571" y="2"/>
                          <a:pt x="1552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04" name="Google Shape;1704;p3"/>
                  <p:cNvSpPr/>
                  <p:nvPr/>
                </p:nvSpPr>
                <p:spPr>
                  <a:xfrm rot="-5400000">
                    <a:off x="471700" y="1896150"/>
                    <a:ext cx="27650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864" extrusionOk="0">
                        <a:moveTo>
                          <a:pt x="553" y="1"/>
                        </a:moveTo>
                        <a:cubicBezTo>
                          <a:pt x="1" y="1"/>
                          <a:pt x="1" y="864"/>
                          <a:pt x="553" y="864"/>
                        </a:cubicBezTo>
                        <a:cubicBezTo>
                          <a:pt x="1105" y="864"/>
                          <a:pt x="1105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05" name="Google Shape;1705;p3"/>
                  <p:cNvSpPr/>
                  <p:nvPr/>
                </p:nvSpPr>
                <p:spPr>
                  <a:xfrm rot="-5400000">
                    <a:off x="468913" y="2027538"/>
                    <a:ext cx="2807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22" y="863"/>
                          <a:pt x="1122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06" name="Google Shape;1706;p3"/>
                  <p:cNvSpPr/>
                  <p:nvPr/>
                </p:nvSpPr>
                <p:spPr>
                  <a:xfrm rot="-5400000">
                    <a:off x="554763" y="1635738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07" name="Google Shape;1707;p3"/>
                  <p:cNvSpPr/>
                  <p:nvPr/>
                </p:nvSpPr>
                <p:spPr>
                  <a:xfrm rot="-5400000">
                    <a:off x="613225" y="1487525"/>
                    <a:ext cx="160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08" name="Google Shape;1708;p3"/>
                  <p:cNvSpPr/>
                  <p:nvPr/>
                </p:nvSpPr>
                <p:spPr>
                  <a:xfrm rot="-5400000">
                    <a:off x="548513" y="1509538"/>
                    <a:ext cx="1815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6" h="725" extrusionOk="0">
                        <a:moveTo>
                          <a:pt x="363" y="0"/>
                        </a:moveTo>
                        <a:cubicBezTo>
                          <a:pt x="155" y="0"/>
                          <a:pt x="0" y="155"/>
                          <a:pt x="0" y="363"/>
                        </a:cubicBezTo>
                        <a:cubicBezTo>
                          <a:pt x="0" y="570"/>
                          <a:pt x="155" y="725"/>
                          <a:pt x="363" y="725"/>
                        </a:cubicBezTo>
                        <a:cubicBezTo>
                          <a:pt x="552" y="725"/>
                          <a:pt x="725" y="570"/>
                          <a:pt x="725" y="363"/>
                        </a:cubicBezTo>
                        <a:cubicBezTo>
                          <a:pt x="725" y="155"/>
                          <a:pt x="552" y="0"/>
                          <a:pt x="36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09" name="Google Shape;1709;p3"/>
                  <p:cNvSpPr/>
                  <p:nvPr/>
                </p:nvSpPr>
                <p:spPr>
                  <a:xfrm rot="-5400000">
                    <a:off x="508588" y="1493788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50" y="1"/>
                        </a:moveTo>
                        <a:cubicBezTo>
                          <a:pt x="191" y="1"/>
                          <a:pt x="1" y="242"/>
                          <a:pt x="1" y="795"/>
                        </a:cubicBezTo>
                        <a:cubicBezTo>
                          <a:pt x="1" y="1347"/>
                          <a:pt x="260" y="1882"/>
                          <a:pt x="450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50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10" name="Google Shape;1710;p3"/>
                  <p:cNvSpPr/>
                  <p:nvPr/>
                </p:nvSpPr>
                <p:spPr>
                  <a:xfrm rot="-5400000">
                    <a:off x="509375" y="1528100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416" y="0"/>
                        </a:moveTo>
                        <a:cubicBezTo>
                          <a:pt x="318" y="0"/>
                          <a:pt x="236" y="36"/>
                          <a:pt x="173" y="99"/>
                        </a:cubicBezTo>
                        <a:cubicBezTo>
                          <a:pt x="0" y="289"/>
                          <a:pt x="35" y="599"/>
                          <a:pt x="415" y="979"/>
                        </a:cubicBezTo>
                        <a:cubicBezTo>
                          <a:pt x="779" y="1343"/>
                          <a:pt x="1273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8" y="1514"/>
                        </a:cubicBezTo>
                        <a:cubicBezTo>
                          <a:pt x="1623" y="1290"/>
                          <a:pt x="1433" y="737"/>
                          <a:pt x="1053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11" name="Google Shape;1711;p3"/>
                  <p:cNvSpPr/>
                  <p:nvPr/>
                </p:nvSpPr>
                <p:spPr>
                  <a:xfrm rot="-5400000">
                    <a:off x="532550" y="154535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5" y="1"/>
                        </a:moveTo>
                        <a:cubicBezTo>
                          <a:pt x="260" y="1"/>
                          <a:pt x="1" y="208"/>
                          <a:pt x="1" y="450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82" y="639"/>
                          <a:pt x="2003" y="450"/>
                        </a:cubicBezTo>
                        <a:cubicBezTo>
                          <a:pt x="1882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12" name="Google Shape;1712;p3"/>
                  <p:cNvSpPr/>
                  <p:nvPr/>
                </p:nvSpPr>
                <p:spPr>
                  <a:xfrm rot="-5400000">
                    <a:off x="532763" y="1469613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4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4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13" name="Google Shape;1713;p3"/>
                  <p:cNvSpPr/>
                  <p:nvPr/>
                </p:nvSpPr>
                <p:spPr>
                  <a:xfrm rot="-5400000">
                    <a:off x="509375" y="1471150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1196" y="0"/>
                        </a:moveTo>
                        <a:cubicBezTo>
                          <a:pt x="1024" y="0"/>
                          <a:pt x="811" y="106"/>
                          <a:pt x="570" y="358"/>
                        </a:cubicBezTo>
                        <a:cubicBezTo>
                          <a:pt x="173" y="737"/>
                          <a:pt x="1" y="1307"/>
                          <a:pt x="35" y="1514"/>
                        </a:cubicBezTo>
                        <a:cubicBezTo>
                          <a:pt x="52" y="1517"/>
                          <a:pt x="72" y="1518"/>
                          <a:pt x="94" y="1518"/>
                        </a:cubicBezTo>
                        <a:cubicBezTo>
                          <a:pt x="335" y="1518"/>
                          <a:pt x="843" y="1343"/>
                          <a:pt x="1191" y="979"/>
                        </a:cubicBezTo>
                        <a:cubicBezTo>
                          <a:pt x="1588" y="599"/>
                          <a:pt x="1623" y="289"/>
                          <a:pt x="1450" y="99"/>
                        </a:cubicBezTo>
                        <a:cubicBezTo>
                          <a:pt x="1381" y="36"/>
                          <a:pt x="1295" y="0"/>
                          <a:pt x="11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14" name="Google Shape;1714;p3"/>
                  <p:cNvSpPr/>
                  <p:nvPr/>
                </p:nvSpPr>
                <p:spPr>
                  <a:xfrm rot="-5400000">
                    <a:off x="612988" y="1656438"/>
                    <a:ext cx="21175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7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56" y="728"/>
                          <a:pt x="363" y="728"/>
                        </a:cubicBezTo>
                        <a:cubicBezTo>
                          <a:pt x="691" y="728"/>
                          <a:pt x="847" y="348"/>
                          <a:pt x="622" y="106"/>
                        </a:cubicBezTo>
                        <a:cubicBezTo>
                          <a:pt x="549" y="34"/>
                          <a:pt x="459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15" name="Google Shape;1715;p3"/>
                  <p:cNvSpPr/>
                  <p:nvPr/>
                </p:nvSpPr>
                <p:spPr>
                  <a:xfrm rot="-5400000">
                    <a:off x="650350" y="1642000"/>
                    <a:ext cx="2247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2003" extrusionOk="0">
                        <a:moveTo>
                          <a:pt x="449" y="0"/>
                        </a:moveTo>
                        <a:cubicBezTo>
                          <a:pt x="277" y="121"/>
                          <a:pt x="1" y="639"/>
                          <a:pt x="1" y="1191"/>
                        </a:cubicBezTo>
                        <a:cubicBezTo>
                          <a:pt x="1" y="1743"/>
                          <a:pt x="208" y="2002"/>
                          <a:pt x="449" y="2002"/>
                        </a:cubicBezTo>
                        <a:cubicBezTo>
                          <a:pt x="708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22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16" name="Google Shape;1716;p3"/>
                  <p:cNvSpPr/>
                  <p:nvPr/>
                </p:nvSpPr>
                <p:spPr>
                  <a:xfrm rot="-5400000">
                    <a:off x="631263" y="1619563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89" y="1"/>
                        </a:moveTo>
                        <a:cubicBezTo>
                          <a:pt x="69" y="1"/>
                          <a:pt x="51" y="2"/>
                          <a:pt x="35" y="5"/>
                        </a:cubicBezTo>
                        <a:cubicBezTo>
                          <a:pt x="0" y="229"/>
                          <a:pt x="173" y="781"/>
                          <a:pt x="570" y="1178"/>
                        </a:cubicBezTo>
                        <a:cubicBezTo>
                          <a:pt x="809" y="1417"/>
                          <a:pt x="1027" y="1520"/>
                          <a:pt x="1199" y="1520"/>
                        </a:cubicBezTo>
                        <a:cubicBezTo>
                          <a:pt x="1301" y="1520"/>
                          <a:pt x="1386" y="1484"/>
                          <a:pt x="1450" y="1420"/>
                        </a:cubicBezTo>
                        <a:cubicBezTo>
                          <a:pt x="1623" y="1247"/>
                          <a:pt x="1588" y="937"/>
                          <a:pt x="1191" y="540"/>
                        </a:cubicBezTo>
                        <a:cubicBezTo>
                          <a:pt x="841" y="189"/>
                          <a:pt x="329" y="1"/>
                          <a:pt x="8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17" name="Google Shape;1717;p3"/>
                  <p:cNvSpPr/>
                  <p:nvPr/>
                </p:nvSpPr>
                <p:spPr>
                  <a:xfrm rot="-5400000">
                    <a:off x="598563" y="1617838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1" y="1"/>
                        </a:moveTo>
                        <a:cubicBezTo>
                          <a:pt x="639" y="1"/>
                          <a:pt x="121" y="277"/>
                          <a:pt x="0" y="449"/>
                        </a:cubicBezTo>
                        <a:cubicBezTo>
                          <a:pt x="121" y="639"/>
                          <a:pt x="656" y="898"/>
                          <a:pt x="1191" y="898"/>
                        </a:cubicBezTo>
                        <a:cubicBezTo>
                          <a:pt x="1743" y="898"/>
                          <a:pt x="2002" y="708"/>
                          <a:pt x="2002" y="449"/>
                        </a:cubicBezTo>
                        <a:cubicBezTo>
                          <a:pt x="2002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18" name="Google Shape;1718;p3"/>
                  <p:cNvSpPr/>
                  <p:nvPr/>
                </p:nvSpPr>
                <p:spPr>
                  <a:xfrm rot="-5400000">
                    <a:off x="598775" y="1693575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5" y="1"/>
                        </a:moveTo>
                        <a:cubicBezTo>
                          <a:pt x="242" y="1"/>
                          <a:pt x="1" y="208"/>
                          <a:pt x="1" y="449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65" y="639"/>
                          <a:pt x="1986" y="449"/>
                        </a:cubicBezTo>
                        <a:cubicBezTo>
                          <a:pt x="1865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19" name="Google Shape;1719;p3"/>
                  <p:cNvSpPr/>
                  <p:nvPr/>
                </p:nvSpPr>
                <p:spPr>
                  <a:xfrm rot="-5400000">
                    <a:off x="631250" y="1676525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26" y="0"/>
                        </a:moveTo>
                        <a:cubicBezTo>
                          <a:pt x="1274" y="0"/>
                          <a:pt x="781" y="176"/>
                          <a:pt x="432" y="540"/>
                        </a:cubicBezTo>
                        <a:cubicBezTo>
                          <a:pt x="35" y="937"/>
                          <a:pt x="1" y="1247"/>
                          <a:pt x="174" y="1420"/>
                        </a:cubicBezTo>
                        <a:cubicBezTo>
                          <a:pt x="244" y="1484"/>
                          <a:pt x="331" y="1520"/>
                          <a:pt x="432" y="1520"/>
                        </a:cubicBezTo>
                        <a:cubicBezTo>
                          <a:pt x="603" y="1520"/>
                          <a:pt x="815" y="1417"/>
                          <a:pt x="1054" y="1178"/>
                        </a:cubicBezTo>
                        <a:cubicBezTo>
                          <a:pt x="1451" y="781"/>
                          <a:pt x="1623" y="229"/>
                          <a:pt x="1589" y="5"/>
                        </a:cubicBezTo>
                        <a:cubicBezTo>
                          <a:pt x="1570" y="2"/>
                          <a:pt x="1549" y="0"/>
                          <a:pt x="152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20" name="Google Shape;1720;p3"/>
                  <p:cNvSpPr/>
                  <p:nvPr/>
                </p:nvSpPr>
                <p:spPr>
                  <a:xfrm rot="-5400000">
                    <a:off x="471713" y="1588063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2" y="1"/>
                        </a:moveTo>
                        <a:cubicBezTo>
                          <a:pt x="0" y="1"/>
                          <a:pt x="0" y="864"/>
                          <a:pt x="552" y="864"/>
                        </a:cubicBezTo>
                        <a:cubicBezTo>
                          <a:pt x="1105" y="864"/>
                          <a:pt x="1105" y="1"/>
                          <a:pt x="55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21" name="Google Shape;1721;p3"/>
                  <p:cNvSpPr/>
                  <p:nvPr/>
                </p:nvSpPr>
                <p:spPr>
                  <a:xfrm rot="-5400000">
                    <a:off x="469125" y="1719675"/>
                    <a:ext cx="27650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05" y="863"/>
                          <a:pt x="1105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22" name="Google Shape;1722;p3"/>
                  <p:cNvSpPr/>
                  <p:nvPr/>
                </p:nvSpPr>
                <p:spPr>
                  <a:xfrm rot="-5400000">
                    <a:off x="554763" y="1327663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57" y="2504"/>
                        </a:lnTo>
                        <a:lnTo>
                          <a:pt x="657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23" name="Google Shape;1723;p3"/>
                  <p:cNvSpPr/>
                  <p:nvPr/>
                </p:nvSpPr>
                <p:spPr>
                  <a:xfrm rot="-5400000">
                    <a:off x="613238" y="1179438"/>
                    <a:ext cx="1597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9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24" name="Google Shape;1724;p3"/>
                  <p:cNvSpPr/>
                  <p:nvPr/>
                </p:nvSpPr>
                <p:spPr>
                  <a:xfrm rot="-5400000">
                    <a:off x="548513" y="1201463"/>
                    <a:ext cx="1815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6" h="725" extrusionOk="0">
                        <a:moveTo>
                          <a:pt x="363" y="0"/>
                        </a:moveTo>
                        <a:cubicBezTo>
                          <a:pt x="156" y="0"/>
                          <a:pt x="0" y="155"/>
                          <a:pt x="0" y="363"/>
                        </a:cubicBezTo>
                        <a:cubicBezTo>
                          <a:pt x="0" y="570"/>
                          <a:pt x="156" y="725"/>
                          <a:pt x="363" y="725"/>
                        </a:cubicBezTo>
                        <a:cubicBezTo>
                          <a:pt x="553" y="725"/>
                          <a:pt x="725" y="570"/>
                          <a:pt x="725" y="363"/>
                        </a:cubicBezTo>
                        <a:cubicBezTo>
                          <a:pt x="725" y="155"/>
                          <a:pt x="553" y="0"/>
                          <a:pt x="36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25" name="Google Shape;1725;p3"/>
                  <p:cNvSpPr/>
                  <p:nvPr/>
                </p:nvSpPr>
                <p:spPr>
                  <a:xfrm rot="-5400000">
                    <a:off x="508600" y="1185700"/>
                    <a:ext cx="22450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8" h="1986" extrusionOk="0">
                        <a:moveTo>
                          <a:pt x="449" y="1"/>
                        </a:moveTo>
                        <a:cubicBezTo>
                          <a:pt x="190" y="1"/>
                          <a:pt x="0" y="242"/>
                          <a:pt x="0" y="795"/>
                        </a:cubicBezTo>
                        <a:cubicBezTo>
                          <a:pt x="0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26" name="Google Shape;1726;p3"/>
                  <p:cNvSpPr/>
                  <p:nvPr/>
                </p:nvSpPr>
                <p:spPr>
                  <a:xfrm rot="-5400000">
                    <a:off x="509375" y="1220025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416" y="0"/>
                        </a:moveTo>
                        <a:cubicBezTo>
                          <a:pt x="318" y="0"/>
                          <a:pt x="236" y="36"/>
                          <a:pt x="173" y="99"/>
                        </a:cubicBezTo>
                        <a:cubicBezTo>
                          <a:pt x="1" y="289"/>
                          <a:pt x="35" y="599"/>
                          <a:pt x="415" y="979"/>
                        </a:cubicBezTo>
                        <a:cubicBezTo>
                          <a:pt x="779" y="1343"/>
                          <a:pt x="1273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8" y="1514"/>
                        </a:cubicBezTo>
                        <a:cubicBezTo>
                          <a:pt x="1623" y="1290"/>
                          <a:pt x="1433" y="737"/>
                          <a:pt x="1053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27" name="Google Shape;1727;p3"/>
                  <p:cNvSpPr/>
                  <p:nvPr/>
                </p:nvSpPr>
                <p:spPr>
                  <a:xfrm rot="-5400000">
                    <a:off x="532550" y="123725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4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42" y="898"/>
                          <a:pt x="794" y="898"/>
                        </a:cubicBezTo>
                        <a:cubicBezTo>
                          <a:pt x="1346" y="898"/>
                          <a:pt x="1881" y="639"/>
                          <a:pt x="2002" y="450"/>
                        </a:cubicBezTo>
                        <a:cubicBezTo>
                          <a:pt x="1881" y="277"/>
                          <a:pt x="1346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28" name="Google Shape;1728;p3"/>
                  <p:cNvSpPr/>
                  <p:nvPr/>
                </p:nvSpPr>
                <p:spPr>
                  <a:xfrm rot="-5400000">
                    <a:off x="532763" y="1161538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2" y="1"/>
                        </a:moveTo>
                        <a:cubicBezTo>
                          <a:pt x="639" y="1"/>
                          <a:pt x="104" y="277"/>
                          <a:pt x="1" y="450"/>
                        </a:cubicBezTo>
                        <a:cubicBezTo>
                          <a:pt x="122" y="639"/>
                          <a:pt x="639" y="898"/>
                          <a:pt x="1192" y="898"/>
                        </a:cubicBezTo>
                        <a:cubicBezTo>
                          <a:pt x="1744" y="898"/>
                          <a:pt x="1986" y="708"/>
                          <a:pt x="1986" y="450"/>
                        </a:cubicBezTo>
                        <a:cubicBezTo>
                          <a:pt x="1986" y="208"/>
                          <a:pt x="1744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29" name="Google Shape;1729;p3"/>
                  <p:cNvSpPr/>
                  <p:nvPr/>
                </p:nvSpPr>
                <p:spPr>
                  <a:xfrm rot="-5400000">
                    <a:off x="509363" y="1163063"/>
                    <a:ext cx="406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19" extrusionOk="0">
                        <a:moveTo>
                          <a:pt x="1196" y="0"/>
                        </a:moveTo>
                        <a:cubicBezTo>
                          <a:pt x="1024" y="0"/>
                          <a:pt x="811" y="106"/>
                          <a:pt x="570" y="358"/>
                        </a:cubicBezTo>
                        <a:cubicBezTo>
                          <a:pt x="173" y="737"/>
                          <a:pt x="1" y="1307"/>
                          <a:pt x="35" y="1514"/>
                        </a:cubicBezTo>
                        <a:cubicBezTo>
                          <a:pt x="53" y="1517"/>
                          <a:pt x="72" y="1518"/>
                          <a:pt x="94" y="1518"/>
                        </a:cubicBezTo>
                        <a:cubicBezTo>
                          <a:pt x="336" y="1518"/>
                          <a:pt x="844" y="1343"/>
                          <a:pt x="1192" y="979"/>
                        </a:cubicBezTo>
                        <a:cubicBezTo>
                          <a:pt x="1589" y="599"/>
                          <a:pt x="1623" y="289"/>
                          <a:pt x="1451" y="99"/>
                        </a:cubicBezTo>
                        <a:cubicBezTo>
                          <a:pt x="1381" y="36"/>
                          <a:pt x="1295" y="0"/>
                          <a:pt x="11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0" name="Google Shape;1730;p3"/>
                  <p:cNvSpPr/>
                  <p:nvPr/>
                </p:nvSpPr>
                <p:spPr>
                  <a:xfrm rot="-5400000">
                    <a:off x="613000" y="1348350"/>
                    <a:ext cx="21150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6" h="728" extrusionOk="0">
                        <a:moveTo>
                          <a:pt x="368" y="1"/>
                        </a:moveTo>
                        <a:cubicBezTo>
                          <a:pt x="182" y="1"/>
                          <a:pt x="0" y="144"/>
                          <a:pt x="0" y="365"/>
                        </a:cubicBezTo>
                        <a:cubicBezTo>
                          <a:pt x="0" y="572"/>
                          <a:pt x="156" y="728"/>
                          <a:pt x="363" y="728"/>
                        </a:cubicBezTo>
                        <a:cubicBezTo>
                          <a:pt x="691" y="728"/>
                          <a:pt x="846" y="331"/>
                          <a:pt x="622" y="106"/>
                        </a:cubicBezTo>
                        <a:cubicBezTo>
                          <a:pt x="549" y="34"/>
                          <a:pt x="458" y="1"/>
                          <a:pt x="36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1" name="Google Shape;1731;p3"/>
                  <p:cNvSpPr/>
                  <p:nvPr/>
                </p:nvSpPr>
                <p:spPr>
                  <a:xfrm rot="-5400000">
                    <a:off x="650350" y="1333925"/>
                    <a:ext cx="2247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2003" extrusionOk="0">
                        <a:moveTo>
                          <a:pt x="450" y="0"/>
                        </a:moveTo>
                        <a:cubicBezTo>
                          <a:pt x="277" y="121"/>
                          <a:pt x="1" y="639"/>
                          <a:pt x="1" y="1191"/>
                        </a:cubicBezTo>
                        <a:cubicBezTo>
                          <a:pt x="1" y="1743"/>
                          <a:pt x="208" y="2002"/>
                          <a:pt x="450" y="2002"/>
                        </a:cubicBezTo>
                        <a:cubicBezTo>
                          <a:pt x="709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22" y="121"/>
                          <a:pt x="45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2" name="Google Shape;1732;p3"/>
                  <p:cNvSpPr/>
                  <p:nvPr/>
                </p:nvSpPr>
                <p:spPr>
                  <a:xfrm rot="-5400000">
                    <a:off x="631263" y="1311488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93" y="1"/>
                        </a:moveTo>
                        <a:cubicBezTo>
                          <a:pt x="72" y="1"/>
                          <a:pt x="52" y="2"/>
                          <a:pt x="35" y="5"/>
                        </a:cubicBezTo>
                        <a:cubicBezTo>
                          <a:pt x="1" y="229"/>
                          <a:pt x="173" y="781"/>
                          <a:pt x="570" y="1178"/>
                        </a:cubicBezTo>
                        <a:cubicBezTo>
                          <a:pt x="820" y="1417"/>
                          <a:pt x="1036" y="1520"/>
                          <a:pt x="1204" y="1520"/>
                        </a:cubicBezTo>
                        <a:cubicBezTo>
                          <a:pt x="1303" y="1520"/>
                          <a:pt x="1386" y="1484"/>
                          <a:pt x="1450" y="1420"/>
                        </a:cubicBezTo>
                        <a:cubicBezTo>
                          <a:pt x="1623" y="1247"/>
                          <a:pt x="1588" y="937"/>
                          <a:pt x="1209" y="540"/>
                        </a:cubicBezTo>
                        <a:cubicBezTo>
                          <a:pt x="843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3" name="Google Shape;1733;p3"/>
                  <p:cNvSpPr/>
                  <p:nvPr/>
                </p:nvSpPr>
                <p:spPr>
                  <a:xfrm rot="-5400000">
                    <a:off x="598563" y="1309763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1" y="1"/>
                        </a:moveTo>
                        <a:cubicBezTo>
                          <a:pt x="639" y="1"/>
                          <a:pt x="121" y="277"/>
                          <a:pt x="0" y="449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4" y="898"/>
                          <a:pt x="2003" y="708"/>
                          <a:pt x="2003" y="449"/>
                        </a:cubicBezTo>
                        <a:cubicBezTo>
                          <a:pt x="2003" y="208"/>
                          <a:pt x="1744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4" name="Google Shape;1734;p3"/>
                  <p:cNvSpPr/>
                  <p:nvPr/>
                </p:nvSpPr>
                <p:spPr>
                  <a:xfrm rot="-5400000">
                    <a:off x="598563" y="1385713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812" y="1"/>
                        </a:moveTo>
                        <a:cubicBezTo>
                          <a:pt x="260" y="1"/>
                          <a:pt x="1" y="208"/>
                          <a:pt x="1" y="449"/>
                        </a:cubicBezTo>
                        <a:cubicBezTo>
                          <a:pt x="1" y="708"/>
                          <a:pt x="260" y="898"/>
                          <a:pt x="812" y="898"/>
                        </a:cubicBezTo>
                        <a:cubicBezTo>
                          <a:pt x="1364" y="898"/>
                          <a:pt x="1882" y="639"/>
                          <a:pt x="2003" y="449"/>
                        </a:cubicBezTo>
                        <a:cubicBezTo>
                          <a:pt x="1882" y="277"/>
                          <a:pt x="1364" y="1"/>
                          <a:pt x="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5" name="Google Shape;1735;p3"/>
                  <p:cNvSpPr/>
                  <p:nvPr/>
                </p:nvSpPr>
                <p:spPr>
                  <a:xfrm rot="-5400000">
                    <a:off x="631263" y="1368438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1526" y="0"/>
                        </a:moveTo>
                        <a:cubicBezTo>
                          <a:pt x="1273" y="0"/>
                          <a:pt x="780" y="176"/>
                          <a:pt x="432" y="540"/>
                        </a:cubicBezTo>
                        <a:cubicBezTo>
                          <a:pt x="35" y="937"/>
                          <a:pt x="0" y="1247"/>
                          <a:pt x="173" y="1420"/>
                        </a:cubicBezTo>
                        <a:cubicBezTo>
                          <a:pt x="243" y="1484"/>
                          <a:pt x="330" y="1520"/>
                          <a:pt x="431" y="1520"/>
                        </a:cubicBezTo>
                        <a:cubicBezTo>
                          <a:pt x="603" y="1520"/>
                          <a:pt x="814" y="1417"/>
                          <a:pt x="1053" y="1178"/>
                        </a:cubicBezTo>
                        <a:cubicBezTo>
                          <a:pt x="1450" y="781"/>
                          <a:pt x="1623" y="229"/>
                          <a:pt x="1588" y="5"/>
                        </a:cubicBezTo>
                        <a:cubicBezTo>
                          <a:pt x="1570" y="2"/>
                          <a:pt x="1549" y="0"/>
                          <a:pt x="152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6" name="Google Shape;1736;p3"/>
                  <p:cNvSpPr/>
                  <p:nvPr/>
                </p:nvSpPr>
                <p:spPr>
                  <a:xfrm rot="-5400000">
                    <a:off x="471713" y="1279988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3" y="1"/>
                        </a:moveTo>
                        <a:cubicBezTo>
                          <a:pt x="0" y="1"/>
                          <a:pt x="0" y="864"/>
                          <a:pt x="553" y="864"/>
                        </a:cubicBezTo>
                        <a:cubicBezTo>
                          <a:pt x="1105" y="864"/>
                          <a:pt x="1105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7" name="Google Shape;1737;p3"/>
                  <p:cNvSpPr/>
                  <p:nvPr/>
                </p:nvSpPr>
                <p:spPr>
                  <a:xfrm rot="-5400000">
                    <a:off x="469138" y="1411588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2" y="0"/>
                        </a:moveTo>
                        <a:cubicBezTo>
                          <a:pt x="0" y="0"/>
                          <a:pt x="0" y="863"/>
                          <a:pt x="552" y="863"/>
                        </a:cubicBezTo>
                        <a:cubicBezTo>
                          <a:pt x="1105" y="863"/>
                          <a:pt x="1105" y="0"/>
                          <a:pt x="552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8" name="Google Shape;1738;p3"/>
                  <p:cNvSpPr/>
                  <p:nvPr/>
                </p:nvSpPr>
                <p:spPr>
                  <a:xfrm rot="-5400000">
                    <a:off x="554775" y="1019575"/>
                    <a:ext cx="164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6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9" name="Google Shape;1739;p3"/>
                  <p:cNvSpPr/>
                  <p:nvPr/>
                </p:nvSpPr>
                <p:spPr>
                  <a:xfrm rot="-5400000">
                    <a:off x="613238" y="871363"/>
                    <a:ext cx="1597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9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0" name="Google Shape;1740;p3"/>
                  <p:cNvSpPr/>
                  <p:nvPr/>
                </p:nvSpPr>
                <p:spPr>
                  <a:xfrm rot="-5400000">
                    <a:off x="548300" y="893600"/>
                    <a:ext cx="18575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3" h="725" extrusionOk="0">
                        <a:moveTo>
                          <a:pt x="380" y="0"/>
                        </a:moveTo>
                        <a:cubicBezTo>
                          <a:pt x="173" y="0"/>
                          <a:pt x="1" y="155"/>
                          <a:pt x="1" y="363"/>
                        </a:cubicBezTo>
                        <a:cubicBezTo>
                          <a:pt x="1" y="570"/>
                          <a:pt x="173" y="725"/>
                          <a:pt x="380" y="725"/>
                        </a:cubicBezTo>
                        <a:cubicBezTo>
                          <a:pt x="570" y="725"/>
                          <a:pt x="743" y="570"/>
                          <a:pt x="743" y="363"/>
                        </a:cubicBezTo>
                        <a:cubicBezTo>
                          <a:pt x="743" y="155"/>
                          <a:pt x="570" y="0"/>
                          <a:pt x="38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1" name="Google Shape;1741;p3"/>
                  <p:cNvSpPr/>
                  <p:nvPr/>
                </p:nvSpPr>
                <p:spPr>
                  <a:xfrm rot="-5400000">
                    <a:off x="508588" y="877613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49" y="1"/>
                        </a:moveTo>
                        <a:cubicBezTo>
                          <a:pt x="190" y="1"/>
                          <a:pt x="1" y="242"/>
                          <a:pt x="1" y="795"/>
                        </a:cubicBezTo>
                        <a:cubicBezTo>
                          <a:pt x="1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2" name="Google Shape;1742;p3"/>
                  <p:cNvSpPr/>
                  <p:nvPr/>
                </p:nvSpPr>
                <p:spPr>
                  <a:xfrm rot="-5400000">
                    <a:off x="509363" y="911938"/>
                    <a:ext cx="406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19" extrusionOk="0">
                        <a:moveTo>
                          <a:pt x="416" y="0"/>
                        </a:moveTo>
                        <a:cubicBezTo>
                          <a:pt x="319" y="0"/>
                          <a:pt x="237" y="36"/>
                          <a:pt x="174" y="99"/>
                        </a:cubicBezTo>
                        <a:cubicBezTo>
                          <a:pt x="1" y="289"/>
                          <a:pt x="35" y="599"/>
                          <a:pt x="415" y="979"/>
                        </a:cubicBezTo>
                        <a:cubicBezTo>
                          <a:pt x="779" y="1343"/>
                          <a:pt x="1274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9" y="1514"/>
                        </a:cubicBezTo>
                        <a:cubicBezTo>
                          <a:pt x="1623" y="1290"/>
                          <a:pt x="1433" y="737"/>
                          <a:pt x="1054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3" name="Google Shape;1743;p3"/>
                  <p:cNvSpPr/>
                  <p:nvPr/>
                </p:nvSpPr>
                <p:spPr>
                  <a:xfrm rot="-5400000">
                    <a:off x="532550" y="929175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4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59" y="898"/>
                          <a:pt x="794" y="898"/>
                        </a:cubicBezTo>
                        <a:cubicBezTo>
                          <a:pt x="1347" y="898"/>
                          <a:pt x="1882" y="639"/>
                          <a:pt x="2002" y="450"/>
                        </a:cubicBezTo>
                        <a:cubicBezTo>
                          <a:pt x="1882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4" name="Google Shape;1744;p3"/>
                  <p:cNvSpPr/>
                  <p:nvPr/>
                </p:nvSpPr>
                <p:spPr>
                  <a:xfrm rot="-5400000">
                    <a:off x="532775" y="853450"/>
                    <a:ext cx="4962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5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3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5" name="Google Shape;1745;p3"/>
                  <p:cNvSpPr/>
                  <p:nvPr/>
                </p:nvSpPr>
                <p:spPr>
                  <a:xfrm rot="-5400000">
                    <a:off x="509375" y="854975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1194" y="0"/>
                        </a:moveTo>
                        <a:cubicBezTo>
                          <a:pt x="1021" y="0"/>
                          <a:pt x="804" y="106"/>
                          <a:pt x="553" y="358"/>
                        </a:cubicBezTo>
                        <a:cubicBezTo>
                          <a:pt x="173" y="737"/>
                          <a:pt x="0" y="1307"/>
                          <a:pt x="35" y="1514"/>
                        </a:cubicBezTo>
                        <a:cubicBezTo>
                          <a:pt x="52" y="1517"/>
                          <a:pt x="72" y="1518"/>
                          <a:pt x="94" y="1518"/>
                        </a:cubicBezTo>
                        <a:cubicBezTo>
                          <a:pt x="335" y="1518"/>
                          <a:pt x="843" y="1343"/>
                          <a:pt x="1191" y="979"/>
                        </a:cubicBezTo>
                        <a:cubicBezTo>
                          <a:pt x="1588" y="599"/>
                          <a:pt x="1623" y="289"/>
                          <a:pt x="1450" y="99"/>
                        </a:cubicBezTo>
                        <a:cubicBezTo>
                          <a:pt x="1380" y="36"/>
                          <a:pt x="1295" y="0"/>
                          <a:pt x="1194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6" name="Google Shape;1746;p3"/>
                  <p:cNvSpPr/>
                  <p:nvPr/>
                </p:nvSpPr>
                <p:spPr>
                  <a:xfrm rot="-5400000">
                    <a:off x="612988" y="1040263"/>
                    <a:ext cx="21175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7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56" y="728"/>
                          <a:pt x="363" y="728"/>
                        </a:cubicBezTo>
                        <a:cubicBezTo>
                          <a:pt x="691" y="728"/>
                          <a:pt x="846" y="331"/>
                          <a:pt x="622" y="106"/>
                        </a:cubicBezTo>
                        <a:cubicBezTo>
                          <a:pt x="549" y="34"/>
                          <a:pt x="458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7" name="Google Shape;1747;p3"/>
                  <p:cNvSpPr/>
                  <p:nvPr/>
                </p:nvSpPr>
                <p:spPr>
                  <a:xfrm rot="-5400000">
                    <a:off x="650575" y="1026050"/>
                    <a:ext cx="2202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1" h="2003" extrusionOk="0">
                        <a:moveTo>
                          <a:pt x="449" y="0"/>
                        </a:moveTo>
                        <a:cubicBezTo>
                          <a:pt x="259" y="121"/>
                          <a:pt x="0" y="639"/>
                          <a:pt x="0" y="1191"/>
                        </a:cubicBezTo>
                        <a:cubicBezTo>
                          <a:pt x="0" y="1743"/>
                          <a:pt x="207" y="2002"/>
                          <a:pt x="449" y="2002"/>
                        </a:cubicBezTo>
                        <a:cubicBezTo>
                          <a:pt x="691" y="2002"/>
                          <a:pt x="880" y="1743"/>
                          <a:pt x="880" y="1191"/>
                        </a:cubicBezTo>
                        <a:cubicBezTo>
                          <a:pt x="880" y="639"/>
                          <a:pt x="622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8" name="Google Shape;1748;p3"/>
                  <p:cNvSpPr/>
                  <p:nvPr/>
                </p:nvSpPr>
                <p:spPr>
                  <a:xfrm rot="-5400000">
                    <a:off x="631250" y="100340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93" y="1"/>
                        </a:moveTo>
                        <a:cubicBezTo>
                          <a:pt x="72" y="1"/>
                          <a:pt x="53" y="2"/>
                          <a:pt x="35" y="5"/>
                        </a:cubicBezTo>
                        <a:cubicBezTo>
                          <a:pt x="1" y="229"/>
                          <a:pt x="174" y="781"/>
                          <a:pt x="570" y="1178"/>
                        </a:cubicBezTo>
                        <a:cubicBezTo>
                          <a:pt x="809" y="1417"/>
                          <a:pt x="1028" y="1520"/>
                          <a:pt x="1200" y="1520"/>
                        </a:cubicBezTo>
                        <a:cubicBezTo>
                          <a:pt x="1301" y="1520"/>
                          <a:pt x="1387" y="1484"/>
                          <a:pt x="1451" y="1420"/>
                        </a:cubicBezTo>
                        <a:cubicBezTo>
                          <a:pt x="1623" y="1247"/>
                          <a:pt x="1589" y="937"/>
                          <a:pt x="1192" y="540"/>
                        </a:cubicBezTo>
                        <a:cubicBezTo>
                          <a:pt x="842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9" name="Google Shape;1749;p3"/>
                  <p:cNvSpPr/>
                  <p:nvPr/>
                </p:nvSpPr>
                <p:spPr>
                  <a:xfrm rot="-5400000">
                    <a:off x="598563" y="1001688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2" y="1"/>
                        </a:moveTo>
                        <a:cubicBezTo>
                          <a:pt x="639" y="1"/>
                          <a:pt x="122" y="277"/>
                          <a:pt x="1" y="449"/>
                        </a:cubicBezTo>
                        <a:cubicBezTo>
                          <a:pt x="122" y="639"/>
                          <a:pt x="639" y="898"/>
                          <a:pt x="1192" y="898"/>
                        </a:cubicBezTo>
                        <a:cubicBezTo>
                          <a:pt x="1744" y="898"/>
                          <a:pt x="2003" y="708"/>
                          <a:pt x="2003" y="449"/>
                        </a:cubicBezTo>
                        <a:cubicBezTo>
                          <a:pt x="2003" y="208"/>
                          <a:pt x="1744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0" name="Google Shape;1750;p3"/>
                  <p:cNvSpPr/>
                  <p:nvPr/>
                </p:nvSpPr>
                <p:spPr>
                  <a:xfrm rot="-5400000">
                    <a:off x="598775" y="1077400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4" y="1"/>
                        </a:moveTo>
                        <a:cubicBezTo>
                          <a:pt x="242" y="1"/>
                          <a:pt x="0" y="208"/>
                          <a:pt x="0" y="449"/>
                        </a:cubicBezTo>
                        <a:cubicBezTo>
                          <a:pt x="0" y="708"/>
                          <a:pt x="242" y="898"/>
                          <a:pt x="794" y="898"/>
                        </a:cubicBezTo>
                        <a:cubicBezTo>
                          <a:pt x="1347" y="898"/>
                          <a:pt x="1864" y="639"/>
                          <a:pt x="1985" y="449"/>
                        </a:cubicBezTo>
                        <a:cubicBezTo>
                          <a:pt x="1864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1" name="Google Shape;1751;p3"/>
                  <p:cNvSpPr/>
                  <p:nvPr/>
                </p:nvSpPr>
                <p:spPr>
                  <a:xfrm rot="-5400000">
                    <a:off x="631250" y="106035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26" y="0"/>
                        </a:moveTo>
                        <a:cubicBezTo>
                          <a:pt x="1274" y="0"/>
                          <a:pt x="780" y="176"/>
                          <a:pt x="432" y="540"/>
                        </a:cubicBezTo>
                        <a:cubicBezTo>
                          <a:pt x="35" y="937"/>
                          <a:pt x="1" y="1247"/>
                          <a:pt x="173" y="1420"/>
                        </a:cubicBezTo>
                        <a:cubicBezTo>
                          <a:pt x="237" y="1484"/>
                          <a:pt x="323" y="1520"/>
                          <a:pt x="424" y="1520"/>
                        </a:cubicBezTo>
                        <a:cubicBezTo>
                          <a:pt x="596" y="1520"/>
                          <a:pt x="815" y="1417"/>
                          <a:pt x="1053" y="1178"/>
                        </a:cubicBezTo>
                        <a:cubicBezTo>
                          <a:pt x="1450" y="781"/>
                          <a:pt x="1623" y="229"/>
                          <a:pt x="1589" y="5"/>
                        </a:cubicBezTo>
                        <a:cubicBezTo>
                          <a:pt x="1570" y="2"/>
                          <a:pt x="1549" y="0"/>
                          <a:pt x="152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2" name="Google Shape;1752;p3"/>
                  <p:cNvSpPr/>
                  <p:nvPr/>
                </p:nvSpPr>
                <p:spPr>
                  <a:xfrm rot="-5400000">
                    <a:off x="471700" y="971900"/>
                    <a:ext cx="27650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864" extrusionOk="0">
                        <a:moveTo>
                          <a:pt x="553" y="1"/>
                        </a:moveTo>
                        <a:cubicBezTo>
                          <a:pt x="1" y="1"/>
                          <a:pt x="1" y="864"/>
                          <a:pt x="553" y="864"/>
                        </a:cubicBezTo>
                        <a:cubicBezTo>
                          <a:pt x="1105" y="864"/>
                          <a:pt x="1105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3" name="Google Shape;1753;p3"/>
                  <p:cNvSpPr/>
                  <p:nvPr/>
                </p:nvSpPr>
                <p:spPr>
                  <a:xfrm rot="-5400000">
                    <a:off x="469125" y="1103500"/>
                    <a:ext cx="27650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05" y="863"/>
                          <a:pt x="1105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4" name="Google Shape;1754;p3"/>
                  <p:cNvSpPr/>
                  <p:nvPr/>
                </p:nvSpPr>
                <p:spPr>
                  <a:xfrm rot="-5400000">
                    <a:off x="554763" y="711488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5" name="Google Shape;1755;p3"/>
                  <p:cNvSpPr/>
                  <p:nvPr/>
                </p:nvSpPr>
                <p:spPr>
                  <a:xfrm rot="-5400000">
                    <a:off x="613225" y="563275"/>
                    <a:ext cx="160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6" name="Google Shape;1756;p3"/>
                  <p:cNvSpPr/>
                  <p:nvPr/>
                </p:nvSpPr>
                <p:spPr>
                  <a:xfrm rot="-5400000">
                    <a:off x="548288" y="585513"/>
                    <a:ext cx="1860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4" h="725" extrusionOk="0">
                        <a:moveTo>
                          <a:pt x="381" y="0"/>
                        </a:moveTo>
                        <a:cubicBezTo>
                          <a:pt x="174" y="0"/>
                          <a:pt x="1" y="155"/>
                          <a:pt x="1" y="363"/>
                        </a:cubicBezTo>
                        <a:cubicBezTo>
                          <a:pt x="1" y="570"/>
                          <a:pt x="174" y="725"/>
                          <a:pt x="381" y="725"/>
                        </a:cubicBezTo>
                        <a:cubicBezTo>
                          <a:pt x="570" y="725"/>
                          <a:pt x="743" y="570"/>
                          <a:pt x="743" y="363"/>
                        </a:cubicBezTo>
                        <a:cubicBezTo>
                          <a:pt x="743" y="155"/>
                          <a:pt x="570" y="0"/>
                          <a:pt x="38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7" name="Google Shape;1757;p3"/>
                  <p:cNvSpPr/>
                  <p:nvPr/>
                </p:nvSpPr>
                <p:spPr>
                  <a:xfrm rot="-5400000">
                    <a:off x="508588" y="569538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50" y="1"/>
                        </a:moveTo>
                        <a:cubicBezTo>
                          <a:pt x="191" y="1"/>
                          <a:pt x="1" y="242"/>
                          <a:pt x="1" y="795"/>
                        </a:cubicBezTo>
                        <a:cubicBezTo>
                          <a:pt x="1" y="1347"/>
                          <a:pt x="260" y="1882"/>
                          <a:pt x="450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50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8" name="Google Shape;1758;p3"/>
                  <p:cNvSpPr/>
                  <p:nvPr/>
                </p:nvSpPr>
                <p:spPr>
                  <a:xfrm rot="-5400000">
                    <a:off x="509163" y="604063"/>
                    <a:ext cx="410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0" h="1519" extrusionOk="0">
                        <a:moveTo>
                          <a:pt x="433" y="0"/>
                        </a:moveTo>
                        <a:cubicBezTo>
                          <a:pt x="335" y="0"/>
                          <a:pt x="253" y="36"/>
                          <a:pt x="190" y="99"/>
                        </a:cubicBezTo>
                        <a:cubicBezTo>
                          <a:pt x="0" y="289"/>
                          <a:pt x="52" y="599"/>
                          <a:pt x="432" y="979"/>
                        </a:cubicBezTo>
                        <a:cubicBezTo>
                          <a:pt x="796" y="1343"/>
                          <a:pt x="1290" y="1518"/>
                          <a:pt x="1529" y="1518"/>
                        </a:cubicBezTo>
                        <a:cubicBezTo>
                          <a:pt x="1551" y="1518"/>
                          <a:pt x="1571" y="1517"/>
                          <a:pt x="1588" y="1514"/>
                        </a:cubicBezTo>
                        <a:cubicBezTo>
                          <a:pt x="1640" y="1290"/>
                          <a:pt x="1450" y="737"/>
                          <a:pt x="1070" y="358"/>
                        </a:cubicBezTo>
                        <a:cubicBezTo>
                          <a:pt x="819" y="106"/>
                          <a:pt x="602" y="0"/>
                          <a:pt x="43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9" name="Google Shape;1759;p3"/>
                  <p:cNvSpPr/>
                  <p:nvPr/>
                </p:nvSpPr>
                <p:spPr>
                  <a:xfrm rot="-5400000">
                    <a:off x="532550" y="62110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5" y="1"/>
                        </a:moveTo>
                        <a:cubicBezTo>
                          <a:pt x="260" y="1"/>
                          <a:pt x="1" y="208"/>
                          <a:pt x="1" y="450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82" y="639"/>
                          <a:pt x="2003" y="450"/>
                        </a:cubicBezTo>
                        <a:cubicBezTo>
                          <a:pt x="1865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0" name="Google Shape;1760;p3"/>
                  <p:cNvSpPr/>
                  <p:nvPr/>
                </p:nvSpPr>
                <p:spPr>
                  <a:xfrm rot="-5400000">
                    <a:off x="532763" y="545363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4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4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1" name="Google Shape;1761;p3"/>
                  <p:cNvSpPr/>
                  <p:nvPr/>
                </p:nvSpPr>
                <p:spPr>
                  <a:xfrm rot="-5400000">
                    <a:off x="509163" y="547113"/>
                    <a:ext cx="410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0" h="1519" extrusionOk="0">
                        <a:moveTo>
                          <a:pt x="1207" y="0"/>
                        </a:moveTo>
                        <a:cubicBezTo>
                          <a:pt x="1038" y="0"/>
                          <a:pt x="821" y="106"/>
                          <a:pt x="570" y="358"/>
                        </a:cubicBezTo>
                        <a:cubicBezTo>
                          <a:pt x="190" y="737"/>
                          <a:pt x="0" y="1307"/>
                          <a:pt x="52" y="1514"/>
                        </a:cubicBezTo>
                        <a:cubicBezTo>
                          <a:pt x="69" y="1517"/>
                          <a:pt x="89" y="1518"/>
                          <a:pt x="111" y="1518"/>
                        </a:cubicBezTo>
                        <a:cubicBezTo>
                          <a:pt x="350" y="1518"/>
                          <a:pt x="844" y="1343"/>
                          <a:pt x="1208" y="979"/>
                        </a:cubicBezTo>
                        <a:cubicBezTo>
                          <a:pt x="1605" y="599"/>
                          <a:pt x="1640" y="289"/>
                          <a:pt x="1450" y="99"/>
                        </a:cubicBezTo>
                        <a:cubicBezTo>
                          <a:pt x="1387" y="36"/>
                          <a:pt x="1305" y="0"/>
                          <a:pt x="120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2" name="Google Shape;1762;p3"/>
                  <p:cNvSpPr/>
                  <p:nvPr/>
                </p:nvSpPr>
                <p:spPr>
                  <a:xfrm rot="-5400000">
                    <a:off x="612988" y="732188"/>
                    <a:ext cx="21175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7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56" y="728"/>
                          <a:pt x="363" y="728"/>
                        </a:cubicBezTo>
                        <a:cubicBezTo>
                          <a:pt x="691" y="728"/>
                          <a:pt x="847" y="331"/>
                          <a:pt x="622" y="106"/>
                        </a:cubicBezTo>
                        <a:cubicBezTo>
                          <a:pt x="549" y="34"/>
                          <a:pt x="459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3" name="Google Shape;1763;p3"/>
                  <p:cNvSpPr/>
                  <p:nvPr/>
                </p:nvSpPr>
                <p:spPr>
                  <a:xfrm rot="-5400000">
                    <a:off x="650350" y="717750"/>
                    <a:ext cx="2247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2003" extrusionOk="0">
                        <a:moveTo>
                          <a:pt x="449" y="0"/>
                        </a:moveTo>
                        <a:cubicBezTo>
                          <a:pt x="277" y="121"/>
                          <a:pt x="1" y="639"/>
                          <a:pt x="1" y="1191"/>
                        </a:cubicBezTo>
                        <a:cubicBezTo>
                          <a:pt x="1" y="1743"/>
                          <a:pt x="208" y="2002"/>
                          <a:pt x="449" y="2002"/>
                        </a:cubicBezTo>
                        <a:cubicBezTo>
                          <a:pt x="708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22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4" name="Google Shape;1764;p3"/>
                  <p:cNvSpPr/>
                  <p:nvPr/>
                </p:nvSpPr>
                <p:spPr>
                  <a:xfrm rot="-5400000">
                    <a:off x="631263" y="695313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93" y="1"/>
                        </a:moveTo>
                        <a:cubicBezTo>
                          <a:pt x="71" y="1"/>
                          <a:pt x="52" y="2"/>
                          <a:pt x="35" y="5"/>
                        </a:cubicBezTo>
                        <a:cubicBezTo>
                          <a:pt x="0" y="229"/>
                          <a:pt x="173" y="781"/>
                          <a:pt x="570" y="1178"/>
                        </a:cubicBezTo>
                        <a:cubicBezTo>
                          <a:pt x="809" y="1417"/>
                          <a:pt x="1027" y="1520"/>
                          <a:pt x="1199" y="1520"/>
                        </a:cubicBezTo>
                        <a:cubicBezTo>
                          <a:pt x="1301" y="1520"/>
                          <a:pt x="1386" y="1484"/>
                          <a:pt x="1450" y="1420"/>
                        </a:cubicBezTo>
                        <a:cubicBezTo>
                          <a:pt x="1623" y="1247"/>
                          <a:pt x="1588" y="937"/>
                          <a:pt x="1191" y="540"/>
                        </a:cubicBezTo>
                        <a:cubicBezTo>
                          <a:pt x="841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5" name="Google Shape;1765;p3"/>
                  <p:cNvSpPr/>
                  <p:nvPr/>
                </p:nvSpPr>
                <p:spPr>
                  <a:xfrm rot="-5400000">
                    <a:off x="598788" y="693813"/>
                    <a:ext cx="4962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5" h="898" extrusionOk="0">
                        <a:moveTo>
                          <a:pt x="1191" y="1"/>
                        </a:moveTo>
                        <a:cubicBezTo>
                          <a:pt x="639" y="1"/>
                          <a:pt x="121" y="277"/>
                          <a:pt x="0" y="449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3" y="898"/>
                          <a:pt x="1985" y="708"/>
                          <a:pt x="1985" y="449"/>
                        </a:cubicBezTo>
                        <a:cubicBezTo>
                          <a:pt x="1985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6" name="Google Shape;1766;p3"/>
                  <p:cNvSpPr/>
                  <p:nvPr/>
                </p:nvSpPr>
                <p:spPr>
                  <a:xfrm rot="-5400000">
                    <a:off x="598775" y="769325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5" y="1"/>
                        </a:moveTo>
                        <a:cubicBezTo>
                          <a:pt x="242" y="1"/>
                          <a:pt x="1" y="208"/>
                          <a:pt x="1" y="449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65" y="639"/>
                          <a:pt x="1986" y="449"/>
                        </a:cubicBezTo>
                        <a:cubicBezTo>
                          <a:pt x="1865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7" name="Google Shape;1767;p3"/>
                  <p:cNvSpPr/>
                  <p:nvPr/>
                </p:nvSpPr>
                <p:spPr>
                  <a:xfrm rot="-5400000">
                    <a:off x="631250" y="752275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26" y="0"/>
                        </a:moveTo>
                        <a:cubicBezTo>
                          <a:pt x="1274" y="0"/>
                          <a:pt x="781" y="176"/>
                          <a:pt x="432" y="540"/>
                        </a:cubicBezTo>
                        <a:cubicBezTo>
                          <a:pt x="36" y="937"/>
                          <a:pt x="1" y="1247"/>
                          <a:pt x="174" y="1420"/>
                        </a:cubicBezTo>
                        <a:cubicBezTo>
                          <a:pt x="238" y="1484"/>
                          <a:pt x="323" y="1520"/>
                          <a:pt x="424" y="1520"/>
                        </a:cubicBezTo>
                        <a:cubicBezTo>
                          <a:pt x="597" y="1520"/>
                          <a:pt x="815" y="1417"/>
                          <a:pt x="1054" y="1178"/>
                        </a:cubicBezTo>
                        <a:cubicBezTo>
                          <a:pt x="1451" y="781"/>
                          <a:pt x="1623" y="229"/>
                          <a:pt x="1589" y="5"/>
                        </a:cubicBezTo>
                        <a:cubicBezTo>
                          <a:pt x="1570" y="2"/>
                          <a:pt x="1549" y="0"/>
                          <a:pt x="152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8" name="Google Shape;1768;p3"/>
                  <p:cNvSpPr/>
                  <p:nvPr/>
                </p:nvSpPr>
                <p:spPr>
                  <a:xfrm rot="-5400000">
                    <a:off x="471713" y="663813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2" y="1"/>
                        </a:moveTo>
                        <a:cubicBezTo>
                          <a:pt x="0" y="1"/>
                          <a:pt x="0" y="864"/>
                          <a:pt x="552" y="864"/>
                        </a:cubicBezTo>
                        <a:cubicBezTo>
                          <a:pt x="1105" y="864"/>
                          <a:pt x="1105" y="1"/>
                          <a:pt x="55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9" name="Google Shape;1769;p3"/>
                  <p:cNvSpPr/>
                  <p:nvPr/>
                </p:nvSpPr>
                <p:spPr>
                  <a:xfrm rot="-5400000">
                    <a:off x="468913" y="795213"/>
                    <a:ext cx="2807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05" y="863"/>
                          <a:pt x="1123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0" name="Google Shape;1770;p3"/>
                  <p:cNvSpPr/>
                  <p:nvPr/>
                </p:nvSpPr>
                <p:spPr>
                  <a:xfrm rot="-5400000">
                    <a:off x="462225" y="2854925"/>
                    <a:ext cx="103150" cy="89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26" h="3574" extrusionOk="0">
                        <a:moveTo>
                          <a:pt x="2089" y="0"/>
                        </a:moveTo>
                        <a:lnTo>
                          <a:pt x="363" y="1778"/>
                        </a:lnTo>
                        <a:cubicBezTo>
                          <a:pt x="156" y="1968"/>
                          <a:pt x="35" y="2227"/>
                          <a:pt x="35" y="2503"/>
                        </a:cubicBezTo>
                        <a:cubicBezTo>
                          <a:pt x="1" y="3090"/>
                          <a:pt x="467" y="3573"/>
                          <a:pt x="1054" y="3573"/>
                        </a:cubicBezTo>
                        <a:cubicBezTo>
                          <a:pt x="1620" y="3573"/>
                          <a:pt x="2074" y="3123"/>
                          <a:pt x="2074" y="2564"/>
                        </a:cubicBezTo>
                        <a:lnTo>
                          <a:pt x="2074" y="2564"/>
                        </a:lnTo>
                        <a:cubicBezTo>
                          <a:pt x="2106" y="3106"/>
                          <a:pt x="2558" y="3539"/>
                          <a:pt x="3090" y="3539"/>
                        </a:cubicBezTo>
                        <a:cubicBezTo>
                          <a:pt x="3660" y="3539"/>
                          <a:pt x="4126" y="3073"/>
                          <a:pt x="4126" y="2503"/>
                        </a:cubicBezTo>
                        <a:cubicBezTo>
                          <a:pt x="4126" y="2227"/>
                          <a:pt x="4005" y="1968"/>
                          <a:pt x="3815" y="1778"/>
                        </a:cubicBezTo>
                        <a:lnTo>
                          <a:pt x="2089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1" name="Google Shape;1771;p3"/>
                  <p:cNvSpPr/>
                  <p:nvPr/>
                </p:nvSpPr>
                <p:spPr>
                  <a:xfrm rot="-5400000">
                    <a:off x="617150" y="2709525"/>
                    <a:ext cx="107450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8" extrusionOk="0">
                        <a:moveTo>
                          <a:pt x="1240" y="0"/>
                        </a:moveTo>
                        <a:cubicBezTo>
                          <a:pt x="1105" y="0"/>
                          <a:pt x="966" y="27"/>
                          <a:pt x="829" y="85"/>
                        </a:cubicBezTo>
                        <a:cubicBezTo>
                          <a:pt x="156" y="379"/>
                          <a:pt x="0" y="1259"/>
                          <a:pt x="535" y="1777"/>
                        </a:cubicBezTo>
                        <a:lnTo>
                          <a:pt x="2261" y="3537"/>
                        </a:lnTo>
                        <a:lnTo>
                          <a:pt x="3987" y="1777"/>
                        </a:lnTo>
                        <a:cubicBezTo>
                          <a:pt x="4177" y="1570"/>
                          <a:pt x="4298" y="1311"/>
                          <a:pt x="4298" y="1035"/>
                        </a:cubicBezTo>
                        <a:cubicBezTo>
                          <a:pt x="4298" y="353"/>
                          <a:pt x="3789" y="12"/>
                          <a:pt x="3280" y="12"/>
                        </a:cubicBezTo>
                        <a:cubicBezTo>
                          <a:pt x="2770" y="12"/>
                          <a:pt x="2261" y="353"/>
                          <a:pt x="2261" y="1035"/>
                        </a:cubicBezTo>
                        <a:cubicBezTo>
                          <a:pt x="2261" y="440"/>
                          <a:pt x="1784" y="0"/>
                          <a:pt x="124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2" name="Google Shape;1772;p3"/>
                  <p:cNvSpPr/>
                  <p:nvPr/>
                </p:nvSpPr>
                <p:spPr>
                  <a:xfrm rot="-5400000">
                    <a:off x="459625" y="2544250"/>
                    <a:ext cx="107475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9" extrusionOk="0">
                        <a:moveTo>
                          <a:pt x="2055" y="0"/>
                        </a:moveTo>
                        <a:lnTo>
                          <a:pt x="329" y="1778"/>
                        </a:lnTo>
                        <a:cubicBezTo>
                          <a:pt x="121" y="1968"/>
                          <a:pt x="1" y="2227"/>
                          <a:pt x="1" y="2503"/>
                        </a:cubicBezTo>
                        <a:cubicBezTo>
                          <a:pt x="1" y="3073"/>
                          <a:pt x="467" y="3539"/>
                          <a:pt x="1019" y="3539"/>
                        </a:cubicBezTo>
                        <a:cubicBezTo>
                          <a:pt x="1580" y="3539"/>
                          <a:pt x="2041" y="3086"/>
                          <a:pt x="2054" y="2527"/>
                        </a:cubicBezTo>
                        <a:lnTo>
                          <a:pt x="2054" y="2527"/>
                        </a:lnTo>
                        <a:cubicBezTo>
                          <a:pt x="2054" y="3110"/>
                          <a:pt x="2533" y="3537"/>
                          <a:pt x="3066" y="3537"/>
                        </a:cubicBezTo>
                        <a:cubicBezTo>
                          <a:pt x="3199" y="3537"/>
                          <a:pt x="3336" y="3510"/>
                          <a:pt x="3470" y="3452"/>
                        </a:cubicBezTo>
                        <a:cubicBezTo>
                          <a:pt x="4143" y="3176"/>
                          <a:pt x="4298" y="2279"/>
                          <a:pt x="3781" y="1778"/>
                        </a:cubicBezTo>
                        <a:lnTo>
                          <a:pt x="205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3" name="Google Shape;1773;p3"/>
                  <p:cNvSpPr/>
                  <p:nvPr/>
                </p:nvSpPr>
                <p:spPr>
                  <a:xfrm rot="-5400000">
                    <a:off x="617138" y="2401438"/>
                    <a:ext cx="107475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8" extrusionOk="0">
                        <a:moveTo>
                          <a:pt x="1240" y="0"/>
                        </a:moveTo>
                        <a:cubicBezTo>
                          <a:pt x="1105" y="0"/>
                          <a:pt x="966" y="27"/>
                          <a:pt x="829" y="85"/>
                        </a:cubicBezTo>
                        <a:cubicBezTo>
                          <a:pt x="156" y="379"/>
                          <a:pt x="1" y="1259"/>
                          <a:pt x="536" y="1777"/>
                        </a:cubicBezTo>
                        <a:lnTo>
                          <a:pt x="2262" y="3537"/>
                        </a:lnTo>
                        <a:lnTo>
                          <a:pt x="3988" y="1777"/>
                        </a:lnTo>
                        <a:cubicBezTo>
                          <a:pt x="4177" y="1570"/>
                          <a:pt x="4298" y="1311"/>
                          <a:pt x="4298" y="1035"/>
                        </a:cubicBezTo>
                        <a:cubicBezTo>
                          <a:pt x="4298" y="353"/>
                          <a:pt x="3789" y="12"/>
                          <a:pt x="3280" y="12"/>
                        </a:cubicBezTo>
                        <a:cubicBezTo>
                          <a:pt x="2771" y="12"/>
                          <a:pt x="2262" y="353"/>
                          <a:pt x="2262" y="1035"/>
                        </a:cubicBezTo>
                        <a:cubicBezTo>
                          <a:pt x="2262" y="440"/>
                          <a:pt x="1785" y="0"/>
                          <a:pt x="124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4" name="Google Shape;1774;p3"/>
                  <p:cNvSpPr/>
                  <p:nvPr/>
                </p:nvSpPr>
                <p:spPr>
                  <a:xfrm rot="-5400000">
                    <a:off x="459638" y="2236163"/>
                    <a:ext cx="107450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0" y="2227"/>
                          <a:pt x="0" y="2503"/>
                        </a:cubicBezTo>
                        <a:cubicBezTo>
                          <a:pt x="0" y="3073"/>
                          <a:pt x="449" y="3539"/>
                          <a:pt x="1018" y="3539"/>
                        </a:cubicBezTo>
                        <a:cubicBezTo>
                          <a:pt x="1588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3" y="3537"/>
                          <a:pt x="3058" y="3537"/>
                        </a:cubicBezTo>
                        <a:cubicBezTo>
                          <a:pt x="3193" y="3537"/>
                          <a:pt x="3332" y="3510"/>
                          <a:pt x="3469" y="3452"/>
                        </a:cubicBezTo>
                        <a:cubicBezTo>
                          <a:pt x="4142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5" name="Google Shape;1775;p3"/>
                  <p:cNvSpPr/>
                  <p:nvPr/>
                </p:nvSpPr>
                <p:spPr>
                  <a:xfrm rot="-5400000">
                    <a:off x="617138" y="2093363"/>
                    <a:ext cx="107475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8" extrusionOk="0">
                        <a:moveTo>
                          <a:pt x="1240" y="0"/>
                        </a:moveTo>
                        <a:cubicBezTo>
                          <a:pt x="1105" y="0"/>
                          <a:pt x="966" y="27"/>
                          <a:pt x="829" y="85"/>
                        </a:cubicBezTo>
                        <a:cubicBezTo>
                          <a:pt x="156" y="379"/>
                          <a:pt x="1" y="1259"/>
                          <a:pt x="536" y="1777"/>
                        </a:cubicBezTo>
                        <a:lnTo>
                          <a:pt x="2262" y="3537"/>
                        </a:lnTo>
                        <a:lnTo>
                          <a:pt x="3988" y="1777"/>
                        </a:lnTo>
                        <a:cubicBezTo>
                          <a:pt x="4195" y="1570"/>
                          <a:pt x="4299" y="1311"/>
                          <a:pt x="4299" y="1035"/>
                        </a:cubicBezTo>
                        <a:cubicBezTo>
                          <a:pt x="4299" y="353"/>
                          <a:pt x="3789" y="12"/>
                          <a:pt x="3280" y="12"/>
                        </a:cubicBezTo>
                        <a:cubicBezTo>
                          <a:pt x="2771" y="12"/>
                          <a:pt x="2262" y="353"/>
                          <a:pt x="2262" y="1035"/>
                        </a:cubicBezTo>
                        <a:cubicBezTo>
                          <a:pt x="2262" y="440"/>
                          <a:pt x="1785" y="0"/>
                          <a:pt x="124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6" name="Google Shape;1776;p3"/>
                  <p:cNvSpPr/>
                  <p:nvPr/>
                </p:nvSpPr>
                <p:spPr>
                  <a:xfrm rot="-5400000">
                    <a:off x="459638" y="1928088"/>
                    <a:ext cx="107450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0" y="2227"/>
                          <a:pt x="0" y="2503"/>
                        </a:cubicBezTo>
                        <a:cubicBezTo>
                          <a:pt x="0" y="3073"/>
                          <a:pt x="449" y="3539"/>
                          <a:pt x="1019" y="3539"/>
                        </a:cubicBezTo>
                        <a:cubicBezTo>
                          <a:pt x="1588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4" y="3537"/>
                          <a:pt x="3059" y="3537"/>
                        </a:cubicBezTo>
                        <a:cubicBezTo>
                          <a:pt x="3193" y="3537"/>
                          <a:pt x="3332" y="3510"/>
                          <a:pt x="3470" y="3452"/>
                        </a:cubicBezTo>
                        <a:cubicBezTo>
                          <a:pt x="4143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7" name="Google Shape;1777;p3"/>
                  <p:cNvSpPr/>
                  <p:nvPr/>
                </p:nvSpPr>
                <p:spPr>
                  <a:xfrm rot="-5400000">
                    <a:off x="617150" y="1785275"/>
                    <a:ext cx="107450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8" extrusionOk="0">
                        <a:moveTo>
                          <a:pt x="1233" y="0"/>
                        </a:moveTo>
                        <a:cubicBezTo>
                          <a:pt x="1099" y="0"/>
                          <a:pt x="962" y="27"/>
                          <a:pt x="829" y="85"/>
                        </a:cubicBezTo>
                        <a:cubicBezTo>
                          <a:pt x="156" y="379"/>
                          <a:pt x="0" y="1259"/>
                          <a:pt x="535" y="1777"/>
                        </a:cubicBezTo>
                        <a:lnTo>
                          <a:pt x="2261" y="3537"/>
                        </a:lnTo>
                        <a:lnTo>
                          <a:pt x="3987" y="1777"/>
                        </a:lnTo>
                        <a:cubicBezTo>
                          <a:pt x="4177" y="1570"/>
                          <a:pt x="4298" y="1311"/>
                          <a:pt x="4298" y="1035"/>
                        </a:cubicBezTo>
                        <a:cubicBezTo>
                          <a:pt x="4298" y="353"/>
                          <a:pt x="3789" y="12"/>
                          <a:pt x="3280" y="12"/>
                        </a:cubicBezTo>
                        <a:cubicBezTo>
                          <a:pt x="2770" y="12"/>
                          <a:pt x="2261" y="353"/>
                          <a:pt x="2261" y="1035"/>
                        </a:cubicBezTo>
                        <a:cubicBezTo>
                          <a:pt x="2261" y="440"/>
                          <a:pt x="1773" y="0"/>
                          <a:pt x="123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8" name="Google Shape;1778;p3"/>
                  <p:cNvSpPr/>
                  <p:nvPr/>
                </p:nvSpPr>
                <p:spPr>
                  <a:xfrm rot="-5400000">
                    <a:off x="462225" y="1622575"/>
                    <a:ext cx="103150" cy="89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26" h="3574" extrusionOk="0">
                        <a:moveTo>
                          <a:pt x="2071" y="0"/>
                        </a:moveTo>
                        <a:lnTo>
                          <a:pt x="345" y="1778"/>
                        </a:lnTo>
                        <a:cubicBezTo>
                          <a:pt x="155" y="1968"/>
                          <a:pt x="35" y="2227"/>
                          <a:pt x="35" y="2503"/>
                        </a:cubicBezTo>
                        <a:cubicBezTo>
                          <a:pt x="0" y="3090"/>
                          <a:pt x="466" y="3573"/>
                          <a:pt x="1053" y="3573"/>
                        </a:cubicBezTo>
                        <a:cubicBezTo>
                          <a:pt x="1619" y="3573"/>
                          <a:pt x="2073" y="3123"/>
                          <a:pt x="2073" y="2564"/>
                        </a:cubicBezTo>
                        <a:lnTo>
                          <a:pt x="2073" y="2564"/>
                        </a:lnTo>
                        <a:cubicBezTo>
                          <a:pt x="2105" y="3106"/>
                          <a:pt x="2557" y="3539"/>
                          <a:pt x="3090" y="3539"/>
                        </a:cubicBezTo>
                        <a:cubicBezTo>
                          <a:pt x="3659" y="3539"/>
                          <a:pt x="4125" y="3073"/>
                          <a:pt x="4125" y="2503"/>
                        </a:cubicBezTo>
                        <a:cubicBezTo>
                          <a:pt x="4125" y="2227"/>
                          <a:pt x="4004" y="1968"/>
                          <a:pt x="3797" y="1778"/>
                        </a:cubicBezTo>
                        <a:lnTo>
                          <a:pt x="207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9" name="Google Shape;1779;p3"/>
                  <p:cNvSpPr/>
                  <p:nvPr/>
                </p:nvSpPr>
                <p:spPr>
                  <a:xfrm rot="-5400000">
                    <a:off x="617138" y="1477188"/>
                    <a:ext cx="107475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8" extrusionOk="0">
                        <a:moveTo>
                          <a:pt x="1233" y="0"/>
                        </a:moveTo>
                        <a:cubicBezTo>
                          <a:pt x="1100" y="0"/>
                          <a:pt x="963" y="27"/>
                          <a:pt x="829" y="85"/>
                        </a:cubicBezTo>
                        <a:cubicBezTo>
                          <a:pt x="156" y="379"/>
                          <a:pt x="1" y="1259"/>
                          <a:pt x="536" y="1777"/>
                        </a:cubicBezTo>
                        <a:lnTo>
                          <a:pt x="2262" y="3537"/>
                        </a:lnTo>
                        <a:lnTo>
                          <a:pt x="3988" y="1777"/>
                        </a:lnTo>
                        <a:cubicBezTo>
                          <a:pt x="4177" y="1570"/>
                          <a:pt x="4298" y="1311"/>
                          <a:pt x="4298" y="1035"/>
                        </a:cubicBezTo>
                        <a:cubicBezTo>
                          <a:pt x="4298" y="353"/>
                          <a:pt x="3789" y="12"/>
                          <a:pt x="3280" y="12"/>
                        </a:cubicBezTo>
                        <a:cubicBezTo>
                          <a:pt x="2771" y="12"/>
                          <a:pt x="2262" y="353"/>
                          <a:pt x="2262" y="1035"/>
                        </a:cubicBezTo>
                        <a:cubicBezTo>
                          <a:pt x="2262" y="440"/>
                          <a:pt x="1774" y="0"/>
                          <a:pt x="123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0" name="Google Shape;1780;p3"/>
                  <p:cNvSpPr/>
                  <p:nvPr/>
                </p:nvSpPr>
                <p:spPr>
                  <a:xfrm rot="-5400000">
                    <a:off x="459638" y="1311913"/>
                    <a:ext cx="107450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0" y="2227"/>
                          <a:pt x="0" y="2503"/>
                        </a:cubicBezTo>
                        <a:cubicBezTo>
                          <a:pt x="0" y="3073"/>
                          <a:pt x="449" y="3539"/>
                          <a:pt x="1018" y="3539"/>
                        </a:cubicBezTo>
                        <a:cubicBezTo>
                          <a:pt x="1571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3" y="3537"/>
                          <a:pt x="3049" y="3537"/>
                        </a:cubicBezTo>
                        <a:cubicBezTo>
                          <a:pt x="3182" y="3537"/>
                          <a:pt x="3318" y="3510"/>
                          <a:pt x="3452" y="3452"/>
                        </a:cubicBezTo>
                        <a:cubicBezTo>
                          <a:pt x="4142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1" name="Google Shape;1781;p3"/>
                  <p:cNvSpPr/>
                  <p:nvPr/>
                </p:nvSpPr>
                <p:spPr>
                  <a:xfrm rot="-5400000">
                    <a:off x="617138" y="1169113"/>
                    <a:ext cx="107475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8" extrusionOk="0">
                        <a:moveTo>
                          <a:pt x="1234" y="0"/>
                        </a:moveTo>
                        <a:cubicBezTo>
                          <a:pt x="1100" y="0"/>
                          <a:pt x="963" y="27"/>
                          <a:pt x="829" y="85"/>
                        </a:cubicBezTo>
                        <a:cubicBezTo>
                          <a:pt x="156" y="379"/>
                          <a:pt x="1" y="1259"/>
                          <a:pt x="536" y="1777"/>
                        </a:cubicBezTo>
                        <a:lnTo>
                          <a:pt x="2262" y="3537"/>
                        </a:lnTo>
                        <a:lnTo>
                          <a:pt x="3988" y="1777"/>
                        </a:lnTo>
                        <a:cubicBezTo>
                          <a:pt x="4178" y="1570"/>
                          <a:pt x="4299" y="1311"/>
                          <a:pt x="4299" y="1035"/>
                        </a:cubicBezTo>
                        <a:cubicBezTo>
                          <a:pt x="4299" y="353"/>
                          <a:pt x="3789" y="12"/>
                          <a:pt x="3280" y="12"/>
                        </a:cubicBezTo>
                        <a:cubicBezTo>
                          <a:pt x="2771" y="12"/>
                          <a:pt x="2262" y="353"/>
                          <a:pt x="2262" y="1035"/>
                        </a:cubicBezTo>
                        <a:cubicBezTo>
                          <a:pt x="2262" y="440"/>
                          <a:pt x="1774" y="0"/>
                          <a:pt x="1234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2" name="Google Shape;1782;p3"/>
                  <p:cNvSpPr/>
                  <p:nvPr/>
                </p:nvSpPr>
                <p:spPr>
                  <a:xfrm rot="-5400000">
                    <a:off x="459638" y="1003838"/>
                    <a:ext cx="107450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0" y="2227"/>
                          <a:pt x="0" y="2503"/>
                        </a:cubicBezTo>
                        <a:cubicBezTo>
                          <a:pt x="0" y="3073"/>
                          <a:pt x="449" y="3539"/>
                          <a:pt x="1019" y="3539"/>
                        </a:cubicBezTo>
                        <a:cubicBezTo>
                          <a:pt x="1571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4" y="3537"/>
                          <a:pt x="3050" y="3537"/>
                        </a:cubicBezTo>
                        <a:cubicBezTo>
                          <a:pt x="3182" y="3537"/>
                          <a:pt x="3319" y="3510"/>
                          <a:pt x="3452" y="3452"/>
                        </a:cubicBezTo>
                        <a:cubicBezTo>
                          <a:pt x="4143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3" name="Google Shape;1783;p3"/>
                  <p:cNvSpPr/>
                  <p:nvPr/>
                </p:nvSpPr>
                <p:spPr>
                  <a:xfrm rot="-5400000">
                    <a:off x="616263" y="860138"/>
                    <a:ext cx="108325" cy="89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3" h="3574" extrusionOk="0">
                        <a:moveTo>
                          <a:pt x="3280" y="1"/>
                        </a:moveTo>
                        <a:cubicBezTo>
                          <a:pt x="2714" y="1"/>
                          <a:pt x="2260" y="450"/>
                          <a:pt x="2259" y="1008"/>
                        </a:cubicBezTo>
                        <a:lnTo>
                          <a:pt x="2259" y="1008"/>
                        </a:lnTo>
                        <a:cubicBezTo>
                          <a:pt x="2227" y="445"/>
                          <a:pt x="1754" y="36"/>
                          <a:pt x="1233" y="36"/>
                        </a:cubicBezTo>
                        <a:cubicBezTo>
                          <a:pt x="1099" y="36"/>
                          <a:pt x="962" y="63"/>
                          <a:pt x="829" y="121"/>
                        </a:cubicBezTo>
                        <a:cubicBezTo>
                          <a:pt x="156" y="415"/>
                          <a:pt x="0" y="1295"/>
                          <a:pt x="535" y="1813"/>
                        </a:cubicBezTo>
                        <a:lnTo>
                          <a:pt x="2261" y="3573"/>
                        </a:lnTo>
                        <a:lnTo>
                          <a:pt x="3987" y="1813"/>
                        </a:lnTo>
                        <a:cubicBezTo>
                          <a:pt x="4177" y="1606"/>
                          <a:pt x="4298" y="1347"/>
                          <a:pt x="4298" y="1071"/>
                        </a:cubicBezTo>
                        <a:cubicBezTo>
                          <a:pt x="4332" y="484"/>
                          <a:pt x="3866" y="1"/>
                          <a:pt x="3280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4" name="Google Shape;1784;p3"/>
                  <p:cNvSpPr/>
                  <p:nvPr/>
                </p:nvSpPr>
                <p:spPr>
                  <a:xfrm rot="-5400000">
                    <a:off x="459625" y="695750"/>
                    <a:ext cx="107475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1" y="2227"/>
                          <a:pt x="1" y="2503"/>
                        </a:cubicBezTo>
                        <a:cubicBezTo>
                          <a:pt x="1" y="3073"/>
                          <a:pt x="449" y="3539"/>
                          <a:pt x="1019" y="3539"/>
                        </a:cubicBezTo>
                        <a:cubicBezTo>
                          <a:pt x="1571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4" y="3537"/>
                          <a:pt x="3050" y="3537"/>
                        </a:cubicBezTo>
                        <a:cubicBezTo>
                          <a:pt x="3183" y="3537"/>
                          <a:pt x="3319" y="3510"/>
                          <a:pt x="3453" y="3452"/>
                        </a:cubicBezTo>
                        <a:cubicBezTo>
                          <a:pt x="4143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5" name="Google Shape;1785;p3"/>
                  <p:cNvSpPr/>
                  <p:nvPr/>
                </p:nvSpPr>
                <p:spPr>
                  <a:xfrm rot="-5400000">
                    <a:off x="554775" y="4401175"/>
                    <a:ext cx="164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6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6" name="Google Shape;1786;p3"/>
                  <p:cNvSpPr/>
                  <p:nvPr/>
                </p:nvSpPr>
                <p:spPr>
                  <a:xfrm rot="-5400000">
                    <a:off x="613238" y="4252963"/>
                    <a:ext cx="1597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9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7" name="Google Shape;1787;p3"/>
                  <p:cNvSpPr/>
                  <p:nvPr/>
                </p:nvSpPr>
                <p:spPr>
                  <a:xfrm rot="-5400000">
                    <a:off x="548300" y="4275200"/>
                    <a:ext cx="18575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3" h="725" extrusionOk="0">
                        <a:moveTo>
                          <a:pt x="380" y="0"/>
                        </a:moveTo>
                        <a:cubicBezTo>
                          <a:pt x="173" y="0"/>
                          <a:pt x="1" y="155"/>
                          <a:pt x="1" y="363"/>
                        </a:cubicBezTo>
                        <a:cubicBezTo>
                          <a:pt x="1" y="570"/>
                          <a:pt x="173" y="725"/>
                          <a:pt x="380" y="725"/>
                        </a:cubicBezTo>
                        <a:cubicBezTo>
                          <a:pt x="570" y="725"/>
                          <a:pt x="743" y="570"/>
                          <a:pt x="743" y="363"/>
                        </a:cubicBezTo>
                        <a:cubicBezTo>
                          <a:pt x="743" y="155"/>
                          <a:pt x="570" y="0"/>
                          <a:pt x="38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8" name="Google Shape;1788;p3"/>
                  <p:cNvSpPr/>
                  <p:nvPr/>
                </p:nvSpPr>
                <p:spPr>
                  <a:xfrm rot="-5400000">
                    <a:off x="508588" y="4259213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49" y="1"/>
                        </a:moveTo>
                        <a:cubicBezTo>
                          <a:pt x="190" y="1"/>
                          <a:pt x="1" y="242"/>
                          <a:pt x="1" y="795"/>
                        </a:cubicBezTo>
                        <a:cubicBezTo>
                          <a:pt x="1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9" name="Google Shape;1789;p3"/>
                  <p:cNvSpPr/>
                  <p:nvPr/>
                </p:nvSpPr>
                <p:spPr>
                  <a:xfrm rot="-5400000">
                    <a:off x="509150" y="4293325"/>
                    <a:ext cx="4102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1" h="1519" extrusionOk="0">
                        <a:moveTo>
                          <a:pt x="426" y="0"/>
                        </a:moveTo>
                        <a:cubicBezTo>
                          <a:pt x="328" y="0"/>
                          <a:pt x="248" y="36"/>
                          <a:pt x="191" y="99"/>
                        </a:cubicBezTo>
                        <a:cubicBezTo>
                          <a:pt x="1" y="289"/>
                          <a:pt x="35" y="599"/>
                          <a:pt x="432" y="979"/>
                        </a:cubicBezTo>
                        <a:cubicBezTo>
                          <a:pt x="796" y="1343"/>
                          <a:pt x="1291" y="1518"/>
                          <a:pt x="1530" y="1518"/>
                        </a:cubicBezTo>
                        <a:cubicBezTo>
                          <a:pt x="1552" y="1518"/>
                          <a:pt x="1572" y="1517"/>
                          <a:pt x="1589" y="1514"/>
                        </a:cubicBezTo>
                        <a:cubicBezTo>
                          <a:pt x="1641" y="1290"/>
                          <a:pt x="1451" y="737"/>
                          <a:pt x="1071" y="358"/>
                        </a:cubicBezTo>
                        <a:cubicBezTo>
                          <a:pt x="819" y="106"/>
                          <a:pt x="596" y="0"/>
                          <a:pt x="42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0" name="Google Shape;1790;p3"/>
                  <p:cNvSpPr/>
                  <p:nvPr/>
                </p:nvSpPr>
                <p:spPr>
                  <a:xfrm rot="-5400000">
                    <a:off x="532550" y="4310775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4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59" y="898"/>
                          <a:pt x="794" y="898"/>
                        </a:cubicBezTo>
                        <a:cubicBezTo>
                          <a:pt x="1347" y="898"/>
                          <a:pt x="1882" y="639"/>
                          <a:pt x="2002" y="450"/>
                        </a:cubicBezTo>
                        <a:cubicBezTo>
                          <a:pt x="1882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1" name="Google Shape;1791;p3"/>
                  <p:cNvSpPr/>
                  <p:nvPr/>
                </p:nvSpPr>
                <p:spPr>
                  <a:xfrm rot="-5400000">
                    <a:off x="612988" y="4421863"/>
                    <a:ext cx="21175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7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56" y="728"/>
                          <a:pt x="363" y="728"/>
                        </a:cubicBezTo>
                        <a:cubicBezTo>
                          <a:pt x="691" y="728"/>
                          <a:pt x="846" y="331"/>
                          <a:pt x="622" y="106"/>
                        </a:cubicBezTo>
                        <a:cubicBezTo>
                          <a:pt x="549" y="34"/>
                          <a:pt x="458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2" name="Google Shape;1792;p3"/>
                  <p:cNvSpPr/>
                  <p:nvPr/>
                </p:nvSpPr>
                <p:spPr>
                  <a:xfrm rot="-5400000">
                    <a:off x="650363" y="4407438"/>
                    <a:ext cx="22450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8" h="2003" extrusionOk="0">
                        <a:moveTo>
                          <a:pt x="449" y="0"/>
                        </a:moveTo>
                        <a:cubicBezTo>
                          <a:pt x="276" y="121"/>
                          <a:pt x="0" y="639"/>
                          <a:pt x="0" y="1191"/>
                        </a:cubicBezTo>
                        <a:cubicBezTo>
                          <a:pt x="0" y="1743"/>
                          <a:pt x="207" y="2002"/>
                          <a:pt x="449" y="2002"/>
                        </a:cubicBezTo>
                        <a:cubicBezTo>
                          <a:pt x="708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39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3" name="Google Shape;1793;p3"/>
                  <p:cNvSpPr/>
                  <p:nvPr/>
                </p:nvSpPr>
                <p:spPr>
                  <a:xfrm rot="-5400000">
                    <a:off x="631250" y="438500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93" y="1"/>
                        </a:moveTo>
                        <a:cubicBezTo>
                          <a:pt x="72" y="1"/>
                          <a:pt x="53" y="2"/>
                          <a:pt x="35" y="5"/>
                        </a:cubicBezTo>
                        <a:cubicBezTo>
                          <a:pt x="1" y="229"/>
                          <a:pt x="174" y="781"/>
                          <a:pt x="570" y="1178"/>
                        </a:cubicBezTo>
                        <a:cubicBezTo>
                          <a:pt x="809" y="1417"/>
                          <a:pt x="1028" y="1520"/>
                          <a:pt x="1200" y="1520"/>
                        </a:cubicBezTo>
                        <a:cubicBezTo>
                          <a:pt x="1301" y="1520"/>
                          <a:pt x="1387" y="1484"/>
                          <a:pt x="1451" y="1420"/>
                        </a:cubicBezTo>
                        <a:cubicBezTo>
                          <a:pt x="1623" y="1247"/>
                          <a:pt x="1589" y="937"/>
                          <a:pt x="1209" y="540"/>
                        </a:cubicBezTo>
                        <a:cubicBezTo>
                          <a:pt x="843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4" name="Google Shape;1794;p3"/>
                  <p:cNvSpPr/>
                  <p:nvPr/>
                </p:nvSpPr>
                <p:spPr>
                  <a:xfrm rot="-5400000">
                    <a:off x="598563" y="4383288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2" y="1"/>
                        </a:moveTo>
                        <a:cubicBezTo>
                          <a:pt x="639" y="1"/>
                          <a:pt x="122" y="277"/>
                          <a:pt x="1" y="449"/>
                        </a:cubicBezTo>
                        <a:cubicBezTo>
                          <a:pt x="122" y="639"/>
                          <a:pt x="657" y="898"/>
                          <a:pt x="1192" y="898"/>
                        </a:cubicBezTo>
                        <a:cubicBezTo>
                          <a:pt x="1744" y="898"/>
                          <a:pt x="2003" y="708"/>
                          <a:pt x="2003" y="449"/>
                        </a:cubicBezTo>
                        <a:cubicBezTo>
                          <a:pt x="2003" y="208"/>
                          <a:pt x="1744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5" name="Google Shape;1795;p3"/>
                  <p:cNvSpPr/>
                  <p:nvPr/>
                </p:nvSpPr>
                <p:spPr>
                  <a:xfrm rot="-5400000">
                    <a:off x="598775" y="4459000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4" y="1"/>
                        </a:moveTo>
                        <a:cubicBezTo>
                          <a:pt x="242" y="1"/>
                          <a:pt x="0" y="208"/>
                          <a:pt x="0" y="449"/>
                        </a:cubicBezTo>
                        <a:cubicBezTo>
                          <a:pt x="0" y="708"/>
                          <a:pt x="242" y="898"/>
                          <a:pt x="794" y="898"/>
                        </a:cubicBezTo>
                        <a:cubicBezTo>
                          <a:pt x="1347" y="898"/>
                          <a:pt x="1864" y="639"/>
                          <a:pt x="1985" y="449"/>
                        </a:cubicBezTo>
                        <a:cubicBezTo>
                          <a:pt x="1864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6" name="Google Shape;1796;p3"/>
                  <p:cNvSpPr/>
                  <p:nvPr/>
                </p:nvSpPr>
                <p:spPr>
                  <a:xfrm rot="-5400000">
                    <a:off x="631250" y="444195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30" y="0"/>
                        </a:moveTo>
                        <a:cubicBezTo>
                          <a:pt x="1288" y="0"/>
                          <a:pt x="780" y="176"/>
                          <a:pt x="432" y="540"/>
                        </a:cubicBezTo>
                        <a:cubicBezTo>
                          <a:pt x="35" y="937"/>
                          <a:pt x="1" y="1247"/>
                          <a:pt x="173" y="1420"/>
                        </a:cubicBezTo>
                        <a:cubicBezTo>
                          <a:pt x="244" y="1484"/>
                          <a:pt x="331" y="1520"/>
                          <a:pt x="432" y="1520"/>
                        </a:cubicBezTo>
                        <a:cubicBezTo>
                          <a:pt x="603" y="1520"/>
                          <a:pt x="815" y="1417"/>
                          <a:pt x="1053" y="1178"/>
                        </a:cubicBezTo>
                        <a:cubicBezTo>
                          <a:pt x="1450" y="781"/>
                          <a:pt x="1623" y="229"/>
                          <a:pt x="1589" y="5"/>
                        </a:cubicBezTo>
                        <a:cubicBezTo>
                          <a:pt x="1571" y="2"/>
                          <a:pt x="1552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7" name="Google Shape;1797;p3"/>
                  <p:cNvSpPr/>
                  <p:nvPr/>
                </p:nvSpPr>
                <p:spPr>
                  <a:xfrm rot="-5400000">
                    <a:off x="471700" y="4353500"/>
                    <a:ext cx="27650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864" extrusionOk="0">
                        <a:moveTo>
                          <a:pt x="553" y="1"/>
                        </a:moveTo>
                        <a:cubicBezTo>
                          <a:pt x="1" y="1"/>
                          <a:pt x="1" y="864"/>
                          <a:pt x="553" y="864"/>
                        </a:cubicBezTo>
                        <a:cubicBezTo>
                          <a:pt x="1105" y="864"/>
                          <a:pt x="1105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8" name="Google Shape;1798;p3"/>
                  <p:cNvSpPr/>
                  <p:nvPr/>
                </p:nvSpPr>
                <p:spPr>
                  <a:xfrm rot="-5400000">
                    <a:off x="468913" y="4484888"/>
                    <a:ext cx="2807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22" y="863"/>
                          <a:pt x="1122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9" name="Google Shape;1799;p3"/>
                  <p:cNvSpPr/>
                  <p:nvPr/>
                </p:nvSpPr>
                <p:spPr>
                  <a:xfrm rot="-5400000">
                    <a:off x="554763" y="4093088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0" name="Google Shape;1800;p3"/>
                  <p:cNvSpPr/>
                  <p:nvPr/>
                </p:nvSpPr>
                <p:spPr>
                  <a:xfrm rot="-5400000">
                    <a:off x="613225" y="3944875"/>
                    <a:ext cx="160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1" name="Google Shape;1801;p3"/>
                  <p:cNvSpPr/>
                  <p:nvPr/>
                </p:nvSpPr>
                <p:spPr>
                  <a:xfrm rot="-5400000">
                    <a:off x="548513" y="3966888"/>
                    <a:ext cx="1815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6" h="725" extrusionOk="0">
                        <a:moveTo>
                          <a:pt x="363" y="0"/>
                        </a:moveTo>
                        <a:cubicBezTo>
                          <a:pt x="155" y="0"/>
                          <a:pt x="0" y="155"/>
                          <a:pt x="0" y="363"/>
                        </a:cubicBezTo>
                        <a:cubicBezTo>
                          <a:pt x="0" y="570"/>
                          <a:pt x="155" y="725"/>
                          <a:pt x="363" y="725"/>
                        </a:cubicBezTo>
                        <a:cubicBezTo>
                          <a:pt x="552" y="725"/>
                          <a:pt x="725" y="570"/>
                          <a:pt x="725" y="363"/>
                        </a:cubicBezTo>
                        <a:cubicBezTo>
                          <a:pt x="725" y="155"/>
                          <a:pt x="552" y="0"/>
                          <a:pt x="36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2" name="Google Shape;1802;p3"/>
                  <p:cNvSpPr/>
                  <p:nvPr/>
                </p:nvSpPr>
                <p:spPr>
                  <a:xfrm rot="-5400000">
                    <a:off x="508588" y="3951138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50" y="1"/>
                        </a:moveTo>
                        <a:cubicBezTo>
                          <a:pt x="191" y="1"/>
                          <a:pt x="1" y="242"/>
                          <a:pt x="1" y="795"/>
                        </a:cubicBezTo>
                        <a:cubicBezTo>
                          <a:pt x="1" y="1347"/>
                          <a:pt x="260" y="1882"/>
                          <a:pt x="450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50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3" name="Google Shape;1803;p3"/>
                  <p:cNvSpPr/>
                  <p:nvPr/>
                </p:nvSpPr>
                <p:spPr>
                  <a:xfrm rot="-5400000">
                    <a:off x="509375" y="3985450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416" y="0"/>
                        </a:moveTo>
                        <a:cubicBezTo>
                          <a:pt x="318" y="0"/>
                          <a:pt x="236" y="36"/>
                          <a:pt x="173" y="99"/>
                        </a:cubicBezTo>
                        <a:cubicBezTo>
                          <a:pt x="0" y="289"/>
                          <a:pt x="35" y="599"/>
                          <a:pt x="415" y="979"/>
                        </a:cubicBezTo>
                        <a:cubicBezTo>
                          <a:pt x="779" y="1343"/>
                          <a:pt x="1273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8" y="1514"/>
                        </a:cubicBezTo>
                        <a:cubicBezTo>
                          <a:pt x="1623" y="1290"/>
                          <a:pt x="1433" y="737"/>
                          <a:pt x="1053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4" name="Google Shape;1804;p3"/>
                  <p:cNvSpPr/>
                  <p:nvPr/>
                </p:nvSpPr>
                <p:spPr>
                  <a:xfrm rot="-5400000">
                    <a:off x="532550" y="400270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5" y="1"/>
                        </a:moveTo>
                        <a:cubicBezTo>
                          <a:pt x="260" y="1"/>
                          <a:pt x="1" y="208"/>
                          <a:pt x="1" y="450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82" y="639"/>
                          <a:pt x="2003" y="450"/>
                        </a:cubicBezTo>
                        <a:cubicBezTo>
                          <a:pt x="1882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5" name="Google Shape;1805;p3"/>
                  <p:cNvSpPr/>
                  <p:nvPr/>
                </p:nvSpPr>
                <p:spPr>
                  <a:xfrm rot="-5400000">
                    <a:off x="532763" y="3926963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4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4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6" name="Google Shape;1806;p3"/>
                  <p:cNvSpPr/>
                  <p:nvPr/>
                </p:nvSpPr>
                <p:spPr>
                  <a:xfrm rot="-5400000">
                    <a:off x="509375" y="3928500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1196" y="0"/>
                        </a:moveTo>
                        <a:cubicBezTo>
                          <a:pt x="1024" y="0"/>
                          <a:pt x="811" y="106"/>
                          <a:pt x="570" y="358"/>
                        </a:cubicBezTo>
                        <a:cubicBezTo>
                          <a:pt x="173" y="737"/>
                          <a:pt x="1" y="1307"/>
                          <a:pt x="35" y="1514"/>
                        </a:cubicBezTo>
                        <a:cubicBezTo>
                          <a:pt x="52" y="1517"/>
                          <a:pt x="72" y="1518"/>
                          <a:pt x="94" y="1518"/>
                        </a:cubicBezTo>
                        <a:cubicBezTo>
                          <a:pt x="335" y="1518"/>
                          <a:pt x="843" y="1343"/>
                          <a:pt x="1191" y="979"/>
                        </a:cubicBezTo>
                        <a:cubicBezTo>
                          <a:pt x="1588" y="599"/>
                          <a:pt x="1623" y="289"/>
                          <a:pt x="1450" y="99"/>
                        </a:cubicBezTo>
                        <a:cubicBezTo>
                          <a:pt x="1381" y="36"/>
                          <a:pt x="1295" y="0"/>
                          <a:pt x="11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7" name="Google Shape;1807;p3"/>
                  <p:cNvSpPr/>
                  <p:nvPr/>
                </p:nvSpPr>
                <p:spPr>
                  <a:xfrm rot="-5400000">
                    <a:off x="612988" y="4113788"/>
                    <a:ext cx="21175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7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56" y="728"/>
                          <a:pt x="363" y="728"/>
                        </a:cubicBezTo>
                        <a:cubicBezTo>
                          <a:pt x="691" y="728"/>
                          <a:pt x="847" y="348"/>
                          <a:pt x="622" y="106"/>
                        </a:cubicBezTo>
                        <a:cubicBezTo>
                          <a:pt x="549" y="34"/>
                          <a:pt x="459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8" name="Google Shape;1808;p3"/>
                  <p:cNvSpPr/>
                  <p:nvPr/>
                </p:nvSpPr>
                <p:spPr>
                  <a:xfrm rot="-5400000">
                    <a:off x="650350" y="4099350"/>
                    <a:ext cx="2247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2003" extrusionOk="0">
                        <a:moveTo>
                          <a:pt x="449" y="0"/>
                        </a:moveTo>
                        <a:cubicBezTo>
                          <a:pt x="277" y="121"/>
                          <a:pt x="1" y="639"/>
                          <a:pt x="1" y="1191"/>
                        </a:cubicBezTo>
                        <a:cubicBezTo>
                          <a:pt x="1" y="1743"/>
                          <a:pt x="208" y="2002"/>
                          <a:pt x="449" y="2002"/>
                        </a:cubicBezTo>
                        <a:cubicBezTo>
                          <a:pt x="708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22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9" name="Google Shape;1809;p3"/>
                  <p:cNvSpPr/>
                  <p:nvPr/>
                </p:nvSpPr>
                <p:spPr>
                  <a:xfrm rot="-5400000">
                    <a:off x="631263" y="4076913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89" y="1"/>
                        </a:moveTo>
                        <a:cubicBezTo>
                          <a:pt x="69" y="1"/>
                          <a:pt x="51" y="2"/>
                          <a:pt x="35" y="5"/>
                        </a:cubicBezTo>
                        <a:cubicBezTo>
                          <a:pt x="0" y="229"/>
                          <a:pt x="173" y="781"/>
                          <a:pt x="570" y="1178"/>
                        </a:cubicBezTo>
                        <a:cubicBezTo>
                          <a:pt x="809" y="1417"/>
                          <a:pt x="1027" y="1520"/>
                          <a:pt x="1199" y="1520"/>
                        </a:cubicBezTo>
                        <a:cubicBezTo>
                          <a:pt x="1301" y="1520"/>
                          <a:pt x="1386" y="1484"/>
                          <a:pt x="1450" y="1420"/>
                        </a:cubicBezTo>
                        <a:cubicBezTo>
                          <a:pt x="1623" y="1247"/>
                          <a:pt x="1588" y="937"/>
                          <a:pt x="1191" y="540"/>
                        </a:cubicBezTo>
                        <a:cubicBezTo>
                          <a:pt x="841" y="189"/>
                          <a:pt x="329" y="1"/>
                          <a:pt x="8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0" name="Google Shape;1810;p3"/>
                  <p:cNvSpPr/>
                  <p:nvPr/>
                </p:nvSpPr>
                <p:spPr>
                  <a:xfrm rot="-5400000">
                    <a:off x="598563" y="4075188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1" y="1"/>
                        </a:moveTo>
                        <a:cubicBezTo>
                          <a:pt x="639" y="1"/>
                          <a:pt x="121" y="277"/>
                          <a:pt x="0" y="449"/>
                        </a:cubicBezTo>
                        <a:cubicBezTo>
                          <a:pt x="121" y="639"/>
                          <a:pt x="656" y="898"/>
                          <a:pt x="1191" y="898"/>
                        </a:cubicBezTo>
                        <a:cubicBezTo>
                          <a:pt x="1743" y="898"/>
                          <a:pt x="2002" y="708"/>
                          <a:pt x="2002" y="449"/>
                        </a:cubicBezTo>
                        <a:cubicBezTo>
                          <a:pt x="2002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1" name="Google Shape;1811;p3"/>
                  <p:cNvSpPr/>
                  <p:nvPr/>
                </p:nvSpPr>
                <p:spPr>
                  <a:xfrm rot="-5400000">
                    <a:off x="598775" y="4150925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5" y="1"/>
                        </a:moveTo>
                        <a:cubicBezTo>
                          <a:pt x="242" y="1"/>
                          <a:pt x="1" y="208"/>
                          <a:pt x="1" y="449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65" y="639"/>
                          <a:pt x="1986" y="449"/>
                        </a:cubicBezTo>
                        <a:cubicBezTo>
                          <a:pt x="1865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2" name="Google Shape;1812;p3"/>
                  <p:cNvSpPr/>
                  <p:nvPr/>
                </p:nvSpPr>
                <p:spPr>
                  <a:xfrm rot="-5400000">
                    <a:off x="631250" y="4133875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26" y="0"/>
                        </a:moveTo>
                        <a:cubicBezTo>
                          <a:pt x="1274" y="0"/>
                          <a:pt x="781" y="176"/>
                          <a:pt x="432" y="540"/>
                        </a:cubicBezTo>
                        <a:cubicBezTo>
                          <a:pt x="35" y="937"/>
                          <a:pt x="1" y="1247"/>
                          <a:pt x="174" y="1420"/>
                        </a:cubicBezTo>
                        <a:cubicBezTo>
                          <a:pt x="244" y="1484"/>
                          <a:pt x="331" y="1520"/>
                          <a:pt x="432" y="1520"/>
                        </a:cubicBezTo>
                        <a:cubicBezTo>
                          <a:pt x="603" y="1520"/>
                          <a:pt x="815" y="1417"/>
                          <a:pt x="1054" y="1178"/>
                        </a:cubicBezTo>
                        <a:cubicBezTo>
                          <a:pt x="1451" y="781"/>
                          <a:pt x="1623" y="229"/>
                          <a:pt x="1589" y="5"/>
                        </a:cubicBezTo>
                        <a:cubicBezTo>
                          <a:pt x="1570" y="2"/>
                          <a:pt x="1549" y="0"/>
                          <a:pt x="152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3" name="Google Shape;1813;p3"/>
                  <p:cNvSpPr/>
                  <p:nvPr/>
                </p:nvSpPr>
                <p:spPr>
                  <a:xfrm rot="-5400000">
                    <a:off x="471713" y="4045413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2" y="1"/>
                        </a:moveTo>
                        <a:cubicBezTo>
                          <a:pt x="0" y="1"/>
                          <a:pt x="0" y="864"/>
                          <a:pt x="552" y="864"/>
                        </a:cubicBezTo>
                        <a:cubicBezTo>
                          <a:pt x="1105" y="864"/>
                          <a:pt x="1105" y="1"/>
                          <a:pt x="55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4" name="Google Shape;1814;p3"/>
                  <p:cNvSpPr/>
                  <p:nvPr/>
                </p:nvSpPr>
                <p:spPr>
                  <a:xfrm rot="-5400000">
                    <a:off x="469125" y="4177025"/>
                    <a:ext cx="27650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05" y="863"/>
                          <a:pt x="1105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5" name="Google Shape;1815;p3"/>
                  <p:cNvSpPr/>
                  <p:nvPr/>
                </p:nvSpPr>
                <p:spPr>
                  <a:xfrm rot="-5400000">
                    <a:off x="554763" y="3785013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57" y="2504"/>
                        </a:lnTo>
                        <a:lnTo>
                          <a:pt x="657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6" name="Google Shape;1816;p3"/>
                  <p:cNvSpPr/>
                  <p:nvPr/>
                </p:nvSpPr>
                <p:spPr>
                  <a:xfrm rot="-5400000">
                    <a:off x="613238" y="3636788"/>
                    <a:ext cx="1597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9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7" name="Google Shape;1817;p3"/>
                  <p:cNvSpPr/>
                  <p:nvPr/>
                </p:nvSpPr>
                <p:spPr>
                  <a:xfrm rot="-5400000">
                    <a:off x="548513" y="3658813"/>
                    <a:ext cx="1815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6" h="725" extrusionOk="0">
                        <a:moveTo>
                          <a:pt x="363" y="0"/>
                        </a:moveTo>
                        <a:cubicBezTo>
                          <a:pt x="156" y="0"/>
                          <a:pt x="0" y="155"/>
                          <a:pt x="0" y="363"/>
                        </a:cubicBezTo>
                        <a:cubicBezTo>
                          <a:pt x="0" y="570"/>
                          <a:pt x="156" y="725"/>
                          <a:pt x="363" y="725"/>
                        </a:cubicBezTo>
                        <a:cubicBezTo>
                          <a:pt x="553" y="725"/>
                          <a:pt x="725" y="570"/>
                          <a:pt x="725" y="363"/>
                        </a:cubicBezTo>
                        <a:cubicBezTo>
                          <a:pt x="725" y="155"/>
                          <a:pt x="553" y="0"/>
                          <a:pt x="36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8" name="Google Shape;1818;p3"/>
                  <p:cNvSpPr/>
                  <p:nvPr/>
                </p:nvSpPr>
                <p:spPr>
                  <a:xfrm rot="-5400000">
                    <a:off x="508600" y="3643050"/>
                    <a:ext cx="22450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8" h="1986" extrusionOk="0">
                        <a:moveTo>
                          <a:pt x="449" y="1"/>
                        </a:moveTo>
                        <a:cubicBezTo>
                          <a:pt x="190" y="1"/>
                          <a:pt x="0" y="242"/>
                          <a:pt x="0" y="795"/>
                        </a:cubicBezTo>
                        <a:cubicBezTo>
                          <a:pt x="0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9" name="Google Shape;1819;p3"/>
                  <p:cNvSpPr/>
                  <p:nvPr/>
                </p:nvSpPr>
                <p:spPr>
                  <a:xfrm rot="-5400000">
                    <a:off x="509375" y="3677375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416" y="0"/>
                        </a:moveTo>
                        <a:cubicBezTo>
                          <a:pt x="318" y="0"/>
                          <a:pt x="236" y="36"/>
                          <a:pt x="173" y="99"/>
                        </a:cubicBezTo>
                        <a:cubicBezTo>
                          <a:pt x="1" y="289"/>
                          <a:pt x="35" y="599"/>
                          <a:pt x="415" y="979"/>
                        </a:cubicBezTo>
                        <a:cubicBezTo>
                          <a:pt x="779" y="1343"/>
                          <a:pt x="1273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8" y="1514"/>
                        </a:cubicBezTo>
                        <a:cubicBezTo>
                          <a:pt x="1623" y="1290"/>
                          <a:pt x="1433" y="737"/>
                          <a:pt x="1053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20" name="Google Shape;1820;p3"/>
                  <p:cNvSpPr/>
                  <p:nvPr/>
                </p:nvSpPr>
                <p:spPr>
                  <a:xfrm rot="-5400000">
                    <a:off x="532550" y="369460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4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42" y="898"/>
                          <a:pt x="794" y="898"/>
                        </a:cubicBezTo>
                        <a:cubicBezTo>
                          <a:pt x="1346" y="898"/>
                          <a:pt x="1881" y="639"/>
                          <a:pt x="2002" y="450"/>
                        </a:cubicBezTo>
                        <a:cubicBezTo>
                          <a:pt x="1881" y="277"/>
                          <a:pt x="1346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21" name="Google Shape;1821;p3"/>
                  <p:cNvSpPr/>
                  <p:nvPr/>
                </p:nvSpPr>
                <p:spPr>
                  <a:xfrm rot="-5400000">
                    <a:off x="532763" y="3618888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2" y="1"/>
                        </a:moveTo>
                        <a:cubicBezTo>
                          <a:pt x="639" y="1"/>
                          <a:pt x="104" y="277"/>
                          <a:pt x="1" y="450"/>
                        </a:cubicBezTo>
                        <a:cubicBezTo>
                          <a:pt x="122" y="639"/>
                          <a:pt x="639" y="898"/>
                          <a:pt x="1192" y="898"/>
                        </a:cubicBezTo>
                        <a:cubicBezTo>
                          <a:pt x="1744" y="898"/>
                          <a:pt x="1986" y="708"/>
                          <a:pt x="1986" y="450"/>
                        </a:cubicBezTo>
                        <a:cubicBezTo>
                          <a:pt x="1986" y="208"/>
                          <a:pt x="1744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22" name="Google Shape;1822;p3"/>
                  <p:cNvSpPr/>
                  <p:nvPr/>
                </p:nvSpPr>
                <p:spPr>
                  <a:xfrm rot="-5400000">
                    <a:off x="509363" y="3620413"/>
                    <a:ext cx="406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19" extrusionOk="0">
                        <a:moveTo>
                          <a:pt x="1196" y="0"/>
                        </a:moveTo>
                        <a:cubicBezTo>
                          <a:pt x="1024" y="0"/>
                          <a:pt x="811" y="106"/>
                          <a:pt x="570" y="358"/>
                        </a:cubicBezTo>
                        <a:cubicBezTo>
                          <a:pt x="173" y="737"/>
                          <a:pt x="1" y="1307"/>
                          <a:pt x="35" y="1514"/>
                        </a:cubicBezTo>
                        <a:cubicBezTo>
                          <a:pt x="53" y="1517"/>
                          <a:pt x="72" y="1518"/>
                          <a:pt x="94" y="1518"/>
                        </a:cubicBezTo>
                        <a:cubicBezTo>
                          <a:pt x="336" y="1518"/>
                          <a:pt x="844" y="1343"/>
                          <a:pt x="1192" y="979"/>
                        </a:cubicBezTo>
                        <a:cubicBezTo>
                          <a:pt x="1589" y="599"/>
                          <a:pt x="1623" y="289"/>
                          <a:pt x="1451" y="99"/>
                        </a:cubicBezTo>
                        <a:cubicBezTo>
                          <a:pt x="1381" y="36"/>
                          <a:pt x="1295" y="0"/>
                          <a:pt x="11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23" name="Google Shape;1823;p3"/>
                  <p:cNvSpPr/>
                  <p:nvPr/>
                </p:nvSpPr>
                <p:spPr>
                  <a:xfrm rot="-5400000">
                    <a:off x="613000" y="3805700"/>
                    <a:ext cx="21150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6" h="728" extrusionOk="0">
                        <a:moveTo>
                          <a:pt x="368" y="1"/>
                        </a:moveTo>
                        <a:cubicBezTo>
                          <a:pt x="182" y="1"/>
                          <a:pt x="0" y="144"/>
                          <a:pt x="0" y="365"/>
                        </a:cubicBezTo>
                        <a:cubicBezTo>
                          <a:pt x="0" y="572"/>
                          <a:pt x="156" y="728"/>
                          <a:pt x="363" y="728"/>
                        </a:cubicBezTo>
                        <a:cubicBezTo>
                          <a:pt x="691" y="728"/>
                          <a:pt x="846" y="331"/>
                          <a:pt x="622" y="106"/>
                        </a:cubicBezTo>
                        <a:cubicBezTo>
                          <a:pt x="549" y="34"/>
                          <a:pt x="458" y="1"/>
                          <a:pt x="36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24" name="Google Shape;1824;p3"/>
                  <p:cNvSpPr/>
                  <p:nvPr/>
                </p:nvSpPr>
                <p:spPr>
                  <a:xfrm rot="-5400000">
                    <a:off x="650350" y="3791275"/>
                    <a:ext cx="2247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2003" extrusionOk="0">
                        <a:moveTo>
                          <a:pt x="450" y="0"/>
                        </a:moveTo>
                        <a:cubicBezTo>
                          <a:pt x="277" y="121"/>
                          <a:pt x="1" y="639"/>
                          <a:pt x="1" y="1191"/>
                        </a:cubicBezTo>
                        <a:cubicBezTo>
                          <a:pt x="1" y="1743"/>
                          <a:pt x="208" y="2002"/>
                          <a:pt x="450" y="2002"/>
                        </a:cubicBezTo>
                        <a:cubicBezTo>
                          <a:pt x="709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22" y="121"/>
                          <a:pt x="45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25" name="Google Shape;1825;p3"/>
                  <p:cNvSpPr/>
                  <p:nvPr/>
                </p:nvSpPr>
                <p:spPr>
                  <a:xfrm rot="-5400000">
                    <a:off x="631263" y="3768838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93" y="1"/>
                        </a:moveTo>
                        <a:cubicBezTo>
                          <a:pt x="72" y="1"/>
                          <a:pt x="52" y="2"/>
                          <a:pt x="35" y="5"/>
                        </a:cubicBezTo>
                        <a:cubicBezTo>
                          <a:pt x="1" y="229"/>
                          <a:pt x="173" y="781"/>
                          <a:pt x="570" y="1178"/>
                        </a:cubicBezTo>
                        <a:cubicBezTo>
                          <a:pt x="820" y="1417"/>
                          <a:pt x="1036" y="1520"/>
                          <a:pt x="1204" y="1520"/>
                        </a:cubicBezTo>
                        <a:cubicBezTo>
                          <a:pt x="1303" y="1520"/>
                          <a:pt x="1386" y="1484"/>
                          <a:pt x="1450" y="1420"/>
                        </a:cubicBezTo>
                        <a:cubicBezTo>
                          <a:pt x="1623" y="1247"/>
                          <a:pt x="1588" y="937"/>
                          <a:pt x="1209" y="540"/>
                        </a:cubicBezTo>
                        <a:cubicBezTo>
                          <a:pt x="843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26" name="Google Shape;1826;p3"/>
                  <p:cNvSpPr/>
                  <p:nvPr/>
                </p:nvSpPr>
                <p:spPr>
                  <a:xfrm rot="-5400000">
                    <a:off x="598563" y="3767113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1" y="1"/>
                        </a:moveTo>
                        <a:cubicBezTo>
                          <a:pt x="639" y="1"/>
                          <a:pt x="121" y="277"/>
                          <a:pt x="0" y="449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4" y="898"/>
                          <a:pt x="2003" y="708"/>
                          <a:pt x="2003" y="449"/>
                        </a:cubicBezTo>
                        <a:cubicBezTo>
                          <a:pt x="2003" y="208"/>
                          <a:pt x="1744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27" name="Google Shape;1827;p3"/>
                  <p:cNvSpPr/>
                  <p:nvPr/>
                </p:nvSpPr>
                <p:spPr>
                  <a:xfrm rot="-5400000">
                    <a:off x="598563" y="3843063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812" y="1"/>
                        </a:moveTo>
                        <a:cubicBezTo>
                          <a:pt x="260" y="1"/>
                          <a:pt x="1" y="208"/>
                          <a:pt x="1" y="449"/>
                        </a:cubicBezTo>
                        <a:cubicBezTo>
                          <a:pt x="1" y="708"/>
                          <a:pt x="260" y="898"/>
                          <a:pt x="812" y="898"/>
                        </a:cubicBezTo>
                        <a:cubicBezTo>
                          <a:pt x="1364" y="898"/>
                          <a:pt x="1882" y="639"/>
                          <a:pt x="2003" y="449"/>
                        </a:cubicBezTo>
                        <a:cubicBezTo>
                          <a:pt x="1882" y="277"/>
                          <a:pt x="1364" y="1"/>
                          <a:pt x="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28" name="Google Shape;1828;p3"/>
                  <p:cNvSpPr/>
                  <p:nvPr/>
                </p:nvSpPr>
                <p:spPr>
                  <a:xfrm rot="-5400000">
                    <a:off x="631263" y="3825788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1526" y="0"/>
                        </a:moveTo>
                        <a:cubicBezTo>
                          <a:pt x="1273" y="0"/>
                          <a:pt x="780" y="176"/>
                          <a:pt x="432" y="540"/>
                        </a:cubicBezTo>
                        <a:cubicBezTo>
                          <a:pt x="35" y="937"/>
                          <a:pt x="0" y="1247"/>
                          <a:pt x="173" y="1420"/>
                        </a:cubicBezTo>
                        <a:cubicBezTo>
                          <a:pt x="243" y="1484"/>
                          <a:pt x="330" y="1520"/>
                          <a:pt x="431" y="1520"/>
                        </a:cubicBezTo>
                        <a:cubicBezTo>
                          <a:pt x="603" y="1520"/>
                          <a:pt x="814" y="1417"/>
                          <a:pt x="1053" y="1178"/>
                        </a:cubicBezTo>
                        <a:cubicBezTo>
                          <a:pt x="1450" y="781"/>
                          <a:pt x="1623" y="229"/>
                          <a:pt x="1588" y="5"/>
                        </a:cubicBezTo>
                        <a:cubicBezTo>
                          <a:pt x="1570" y="2"/>
                          <a:pt x="1549" y="0"/>
                          <a:pt x="152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29" name="Google Shape;1829;p3"/>
                  <p:cNvSpPr/>
                  <p:nvPr/>
                </p:nvSpPr>
                <p:spPr>
                  <a:xfrm rot="-5400000">
                    <a:off x="471713" y="3737338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3" y="1"/>
                        </a:moveTo>
                        <a:cubicBezTo>
                          <a:pt x="0" y="1"/>
                          <a:pt x="0" y="864"/>
                          <a:pt x="553" y="864"/>
                        </a:cubicBezTo>
                        <a:cubicBezTo>
                          <a:pt x="1105" y="864"/>
                          <a:pt x="1105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30" name="Google Shape;1830;p3"/>
                  <p:cNvSpPr/>
                  <p:nvPr/>
                </p:nvSpPr>
                <p:spPr>
                  <a:xfrm rot="-5400000">
                    <a:off x="469138" y="3868938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2" y="0"/>
                        </a:moveTo>
                        <a:cubicBezTo>
                          <a:pt x="0" y="0"/>
                          <a:pt x="0" y="863"/>
                          <a:pt x="552" y="863"/>
                        </a:cubicBezTo>
                        <a:cubicBezTo>
                          <a:pt x="1105" y="863"/>
                          <a:pt x="1105" y="0"/>
                          <a:pt x="552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31" name="Google Shape;1831;p3"/>
                  <p:cNvSpPr/>
                  <p:nvPr/>
                </p:nvSpPr>
                <p:spPr>
                  <a:xfrm rot="-5400000">
                    <a:off x="554775" y="3476925"/>
                    <a:ext cx="164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6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32" name="Google Shape;1832;p3"/>
                  <p:cNvSpPr/>
                  <p:nvPr/>
                </p:nvSpPr>
                <p:spPr>
                  <a:xfrm rot="-5400000">
                    <a:off x="613238" y="3328713"/>
                    <a:ext cx="1597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9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33" name="Google Shape;1833;p3"/>
                  <p:cNvSpPr/>
                  <p:nvPr/>
                </p:nvSpPr>
                <p:spPr>
                  <a:xfrm rot="-5400000">
                    <a:off x="548300" y="3350950"/>
                    <a:ext cx="18575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3" h="725" extrusionOk="0">
                        <a:moveTo>
                          <a:pt x="380" y="0"/>
                        </a:moveTo>
                        <a:cubicBezTo>
                          <a:pt x="173" y="0"/>
                          <a:pt x="1" y="155"/>
                          <a:pt x="1" y="363"/>
                        </a:cubicBezTo>
                        <a:cubicBezTo>
                          <a:pt x="1" y="570"/>
                          <a:pt x="173" y="725"/>
                          <a:pt x="380" y="725"/>
                        </a:cubicBezTo>
                        <a:cubicBezTo>
                          <a:pt x="570" y="725"/>
                          <a:pt x="743" y="570"/>
                          <a:pt x="743" y="363"/>
                        </a:cubicBezTo>
                        <a:cubicBezTo>
                          <a:pt x="743" y="155"/>
                          <a:pt x="570" y="0"/>
                          <a:pt x="38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34" name="Google Shape;1834;p3"/>
                  <p:cNvSpPr/>
                  <p:nvPr/>
                </p:nvSpPr>
                <p:spPr>
                  <a:xfrm rot="-5400000">
                    <a:off x="508588" y="3334963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49" y="1"/>
                        </a:moveTo>
                        <a:cubicBezTo>
                          <a:pt x="190" y="1"/>
                          <a:pt x="1" y="242"/>
                          <a:pt x="1" y="795"/>
                        </a:cubicBezTo>
                        <a:cubicBezTo>
                          <a:pt x="1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35" name="Google Shape;1835;p3"/>
                  <p:cNvSpPr/>
                  <p:nvPr/>
                </p:nvSpPr>
                <p:spPr>
                  <a:xfrm rot="-5400000">
                    <a:off x="509363" y="3369288"/>
                    <a:ext cx="406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19" extrusionOk="0">
                        <a:moveTo>
                          <a:pt x="416" y="0"/>
                        </a:moveTo>
                        <a:cubicBezTo>
                          <a:pt x="319" y="0"/>
                          <a:pt x="237" y="36"/>
                          <a:pt x="174" y="99"/>
                        </a:cubicBezTo>
                        <a:cubicBezTo>
                          <a:pt x="1" y="289"/>
                          <a:pt x="35" y="599"/>
                          <a:pt x="415" y="979"/>
                        </a:cubicBezTo>
                        <a:cubicBezTo>
                          <a:pt x="779" y="1343"/>
                          <a:pt x="1274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9" y="1514"/>
                        </a:cubicBezTo>
                        <a:cubicBezTo>
                          <a:pt x="1623" y="1290"/>
                          <a:pt x="1433" y="737"/>
                          <a:pt x="1054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36" name="Google Shape;1836;p3"/>
                  <p:cNvSpPr/>
                  <p:nvPr/>
                </p:nvSpPr>
                <p:spPr>
                  <a:xfrm rot="-5400000">
                    <a:off x="532550" y="3386525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4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59" y="898"/>
                          <a:pt x="794" y="898"/>
                        </a:cubicBezTo>
                        <a:cubicBezTo>
                          <a:pt x="1347" y="898"/>
                          <a:pt x="1882" y="639"/>
                          <a:pt x="2002" y="450"/>
                        </a:cubicBezTo>
                        <a:cubicBezTo>
                          <a:pt x="1882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37" name="Google Shape;1837;p3"/>
                  <p:cNvSpPr/>
                  <p:nvPr/>
                </p:nvSpPr>
                <p:spPr>
                  <a:xfrm rot="-5400000">
                    <a:off x="532775" y="3310800"/>
                    <a:ext cx="4962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5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3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38" name="Google Shape;1838;p3"/>
                  <p:cNvSpPr/>
                  <p:nvPr/>
                </p:nvSpPr>
                <p:spPr>
                  <a:xfrm rot="-5400000">
                    <a:off x="509375" y="3312325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1194" y="0"/>
                        </a:moveTo>
                        <a:cubicBezTo>
                          <a:pt x="1021" y="0"/>
                          <a:pt x="804" y="106"/>
                          <a:pt x="553" y="358"/>
                        </a:cubicBezTo>
                        <a:cubicBezTo>
                          <a:pt x="173" y="737"/>
                          <a:pt x="0" y="1307"/>
                          <a:pt x="35" y="1514"/>
                        </a:cubicBezTo>
                        <a:cubicBezTo>
                          <a:pt x="52" y="1517"/>
                          <a:pt x="72" y="1518"/>
                          <a:pt x="94" y="1518"/>
                        </a:cubicBezTo>
                        <a:cubicBezTo>
                          <a:pt x="335" y="1518"/>
                          <a:pt x="843" y="1343"/>
                          <a:pt x="1191" y="979"/>
                        </a:cubicBezTo>
                        <a:cubicBezTo>
                          <a:pt x="1588" y="599"/>
                          <a:pt x="1623" y="289"/>
                          <a:pt x="1450" y="99"/>
                        </a:cubicBezTo>
                        <a:cubicBezTo>
                          <a:pt x="1380" y="36"/>
                          <a:pt x="1295" y="0"/>
                          <a:pt x="1194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39" name="Google Shape;1839;p3"/>
                  <p:cNvSpPr/>
                  <p:nvPr/>
                </p:nvSpPr>
                <p:spPr>
                  <a:xfrm rot="-5400000">
                    <a:off x="612988" y="3497613"/>
                    <a:ext cx="21175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7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56" y="728"/>
                          <a:pt x="363" y="728"/>
                        </a:cubicBezTo>
                        <a:cubicBezTo>
                          <a:pt x="691" y="728"/>
                          <a:pt x="846" y="331"/>
                          <a:pt x="622" y="106"/>
                        </a:cubicBezTo>
                        <a:cubicBezTo>
                          <a:pt x="549" y="34"/>
                          <a:pt x="458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40" name="Google Shape;1840;p3"/>
                  <p:cNvSpPr/>
                  <p:nvPr/>
                </p:nvSpPr>
                <p:spPr>
                  <a:xfrm rot="-5400000">
                    <a:off x="650575" y="3483400"/>
                    <a:ext cx="2202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1" h="2003" extrusionOk="0">
                        <a:moveTo>
                          <a:pt x="449" y="0"/>
                        </a:moveTo>
                        <a:cubicBezTo>
                          <a:pt x="259" y="121"/>
                          <a:pt x="0" y="639"/>
                          <a:pt x="0" y="1191"/>
                        </a:cubicBezTo>
                        <a:cubicBezTo>
                          <a:pt x="0" y="1743"/>
                          <a:pt x="207" y="2002"/>
                          <a:pt x="449" y="2002"/>
                        </a:cubicBezTo>
                        <a:cubicBezTo>
                          <a:pt x="691" y="2002"/>
                          <a:pt x="880" y="1743"/>
                          <a:pt x="880" y="1191"/>
                        </a:cubicBezTo>
                        <a:cubicBezTo>
                          <a:pt x="880" y="639"/>
                          <a:pt x="622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41" name="Google Shape;1841;p3"/>
                  <p:cNvSpPr/>
                  <p:nvPr/>
                </p:nvSpPr>
                <p:spPr>
                  <a:xfrm rot="-5400000">
                    <a:off x="631250" y="346075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93" y="1"/>
                        </a:moveTo>
                        <a:cubicBezTo>
                          <a:pt x="72" y="1"/>
                          <a:pt x="53" y="2"/>
                          <a:pt x="35" y="5"/>
                        </a:cubicBezTo>
                        <a:cubicBezTo>
                          <a:pt x="1" y="229"/>
                          <a:pt x="174" y="781"/>
                          <a:pt x="570" y="1178"/>
                        </a:cubicBezTo>
                        <a:cubicBezTo>
                          <a:pt x="809" y="1417"/>
                          <a:pt x="1028" y="1520"/>
                          <a:pt x="1200" y="1520"/>
                        </a:cubicBezTo>
                        <a:cubicBezTo>
                          <a:pt x="1301" y="1520"/>
                          <a:pt x="1387" y="1484"/>
                          <a:pt x="1451" y="1420"/>
                        </a:cubicBezTo>
                        <a:cubicBezTo>
                          <a:pt x="1623" y="1247"/>
                          <a:pt x="1589" y="937"/>
                          <a:pt x="1192" y="540"/>
                        </a:cubicBezTo>
                        <a:cubicBezTo>
                          <a:pt x="842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42" name="Google Shape;1842;p3"/>
                  <p:cNvSpPr/>
                  <p:nvPr/>
                </p:nvSpPr>
                <p:spPr>
                  <a:xfrm rot="-5400000">
                    <a:off x="598563" y="3459038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2" y="1"/>
                        </a:moveTo>
                        <a:cubicBezTo>
                          <a:pt x="639" y="1"/>
                          <a:pt x="122" y="277"/>
                          <a:pt x="1" y="449"/>
                        </a:cubicBezTo>
                        <a:cubicBezTo>
                          <a:pt x="122" y="639"/>
                          <a:pt x="639" y="898"/>
                          <a:pt x="1192" y="898"/>
                        </a:cubicBezTo>
                        <a:cubicBezTo>
                          <a:pt x="1744" y="898"/>
                          <a:pt x="2003" y="708"/>
                          <a:pt x="2003" y="449"/>
                        </a:cubicBezTo>
                        <a:cubicBezTo>
                          <a:pt x="2003" y="208"/>
                          <a:pt x="1744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43" name="Google Shape;1843;p3"/>
                  <p:cNvSpPr/>
                  <p:nvPr/>
                </p:nvSpPr>
                <p:spPr>
                  <a:xfrm rot="-5400000">
                    <a:off x="598775" y="3534750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4" y="1"/>
                        </a:moveTo>
                        <a:cubicBezTo>
                          <a:pt x="242" y="1"/>
                          <a:pt x="0" y="208"/>
                          <a:pt x="0" y="449"/>
                        </a:cubicBezTo>
                        <a:cubicBezTo>
                          <a:pt x="0" y="708"/>
                          <a:pt x="242" y="898"/>
                          <a:pt x="794" y="898"/>
                        </a:cubicBezTo>
                        <a:cubicBezTo>
                          <a:pt x="1347" y="898"/>
                          <a:pt x="1864" y="639"/>
                          <a:pt x="1985" y="449"/>
                        </a:cubicBezTo>
                        <a:cubicBezTo>
                          <a:pt x="1864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44" name="Google Shape;1844;p3"/>
                  <p:cNvSpPr/>
                  <p:nvPr/>
                </p:nvSpPr>
                <p:spPr>
                  <a:xfrm rot="-5400000">
                    <a:off x="631250" y="351770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26" y="0"/>
                        </a:moveTo>
                        <a:cubicBezTo>
                          <a:pt x="1274" y="0"/>
                          <a:pt x="780" y="176"/>
                          <a:pt x="432" y="540"/>
                        </a:cubicBezTo>
                        <a:cubicBezTo>
                          <a:pt x="35" y="937"/>
                          <a:pt x="1" y="1247"/>
                          <a:pt x="173" y="1420"/>
                        </a:cubicBezTo>
                        <a:cubicBezTo>
                          <a:pt x="237" y="1484"/>
                          <a:pt x="323" y="1520"/>
                          <a:pt x="424" y="1520"/>
                        </a:cubicBezTo>
                        <a:cubicBezTo>
                          <a:pt x="596" y="1520"/>
                          <a:pt x="815" y="1417"/>
                          <a:pt x="1053" y="1178"/>
                        </a:cubicBezTo>
                        <a:cubicBezTo>
                          <a:pt x="1450" y="781"/>
                          <a:pt x="1623" y="229"/>
                          <a:pt x="1589" y="5"/>
                        </a:cubicBezTo>
                        <a:cubicBezTo>
                          <a:pt x="1570" y="2"/>
                          <a:pt x="1549" y="0"/>
                          <a:pt x="152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45" name="Google Shape;1845;p3"/>
                  <p:cNvSpPr/>
                  <p:nvPr/>
                </p:nvSpPr>
                <p:spPr>
                  <a:xfrm rot="-5400000">
                    <a:off x="471700" y="3429250"/>
                    <a:ext cx="27650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864" extrusionOk="0">
                        <a:moveTo>
                          <a:pt x="553" y="1"/>
                        </a:moveTo>
                        <a:cubicBezTo>
                          <a:pt x="1" y="1"/>
                          <a:pt x="1" y="864"/>
                          <a:pt x="553" y="864"/>
                        </a:cubicBezTo>
                        <a:cubicBezTo>
                          <a:pt x="1105" y="864"/>
                          <a:pt x="1105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46" name="Google Shape;1846;p3"/>
                  <p:cNvSpPr/>
                  <p:nvPr/>
                </p:nvSpPr>
                <p:spPr>
                  <a:xfrm rot="-5400000">
                    <a:off x="469125" y="3560850"/>
                    <a:ext cx="27650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05" y="863"/>
                          <a:pt x="1105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47" name="Google Shape;1847;p3"/>
                  <p:cNvSpPr/>
                  <p:nvPr/>
                </p:nvSpPr>
                <p:spPr>
                  <a:xfrm rot="-5400000">
                    <a:off x="554763" y="3168838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48" name="Google Shape;1848;p3"/>
                  <p:cNvSpPr/>
                  <p:nvPr/>
                </p:nvSpPr>
                <p:spPr>
                  <a:xfrm rot="-5400000">
                    <a:off x="613225" y="3020625"/>
                    <a:ext cx="160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49" name="Google Shape;1849;p3"/>
                  <p:cNvSpPr/>
                  <p:nvPr/>
                </p:nvSpPr>
                <p:spPr>
                  <a:xfrm rot="-5400000">
                    <a:off x="548288" y="3042863"/>
                    <a:ext cx="1860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4" h="725" extrusionOk="0">
                        <a:moveTo>
                          <a:pt x="381" y="0"/>
                        </a:moveTo>
                        <a:cubicBezTo>
                          <a:pt x="174" y="0"/>
                          <a:pt x="1" y="155"/>
                          <a:pt x="1" y="363"/>
                        </a:cubicBezTo>
                        <a:cubicBezTo>
                          <a:pt x="1" y="570"/>
                          <a:pt x="174" y="725"/>
                          <a:pt x="381" y="725"/>
                        </a:cubicBezTo>
                        <a:cubicBezTo>
                          <a:pt x="570" y="725"/>
                          <a:pt x="743" y="570"/>
                          <a:pt x="743" y="363"/>
                        </a:cubicBezTo>
                        <a:cubicBezTo>
                          <a:pt x="743" y="155"/>
                          <a:pt x="570" y="0"/>
                          <a:pt x="38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50" name="Google Shape;1850;p3"/>
                  <p:cNvSpPr/>
                  <p:nvPr/>
                </p:nvSpPr>
                <p:spPr>
                  <a:xfrm rot="-5400000">
                    <a:off x="508588" y="3026888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50" y="1"/>
                        </a:moveTo>
                        <a:cubicBezTo>
                          <a:pt x="191" y="1"/>
                          <a:pt x="1" y="242"/>
                          <a:pt x="1" y="795"/>
                        </a:cubicBezTo>
                        <a:cubicBezTo>
                          <a:pt x="1" y="1347"/>
                          <a:pt x="260" y="1882"/>
                          <a:pt x="450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50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51" name="Google Shape;1851;p3"/>
                  <p:cNvSpPr/>
                  <p:nvPr/>
                </p:nvSpPr>
                <p:spPr>
                  <a:xfrm rot="-5400000">
                    <a:off x="509163" y="3061413"/>
                    <a:ext cx="410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0" h="1519" extrusionOk="0">
                        <a:moveTo>
                          <a:pt x="433" y="0"/>
                        </a:moveTo>
                        <a:cubicBezTo>
                          <a:pt x="335" y="0"/>
                          <a:pt x="253" y="36"/>
                          <a:pt x="190" y="99"/>
                        </a:cubicBezTo>
                        <a:cubicBezTo>
                          <a:pt x="0" y="289"/>
                          <a:pt x="52" y="599"/>
                          <a:pt x="432" y="979"/>
                        </a:cubicBezTo>
                        <a:cubicBezTo>
                          <a:pt x="796" y="1343"/>
                          <a:pt x="1290" y="1518"/>
                          <a:pt x="1529" y="1518"/>
                        </a:cubicBezTo>
                        <a:cubicBezTo>
                          <a:pt x="1551" y="1518"/>
                          <a:pt x="1571" y="1517"/>
                          <a:pt x="1588" y="1514"/>
                        </a:cubicBezTo>
                        <a:cubicBezTo>
                          <a:pt x="1640" y="1290"/>
                          <a:pt x="1450" y="737"/>
                          <a:pt x="1070" y="358"/>
                        </a:cubicBezTo>
                        <a:cubicBezTo>
                          <a:pt x="819" y="106"/>
                          <a:pt x="602" y="0"/>
                          <a:pt x="43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52" name="Google Shape;1852;p3"/>
                  <p:cNvSpPr/>
                  <p:nvPr/>
                </p:nvSpPr>
                <p:spPr>
                  <a:xfrm rot="-5400000">
                    <a:off x="532550" y="307845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5" y="1"/>
                        </a:moveTo>
                        <a:cubicBezTo>
                          <a:pt x="260" y="1"/>
                          <a:pt x="1" y="208"/>
                          <a:pt x="1" y="450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82" y="639"/>
                          <a:pt x="2003" y="450"/>
                        </a:cubicBezTo>
                        <a:cubicBezTo>
                          <a:pt x="1865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53" name="Google Shape;1853;p3"/>
                  <p:cNvSpPr/>
                  <p:nvPr/>
                </p:nvSpPr>
                <p:spPr>
                  <a:xfrm rot="-5400000">
                    <a:off x="532763" y="3002713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4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4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54" name="Google Shape;1854;p3"/>
                  <p:cNvSpPr/>
                  <p:nvPr/>
                </p:nvSpPr>
                <p:spPr>
                  <a:xfrm rot="-5400000">
                    <a:off x="509163" y="3004463"/>
                    <a:ext cx="410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0" h="1519" extrusionOk="0">
                        <a:moveTo>
                          <a:pt x="1207" y="0"/>
                        </a:moveTo>
                        <a:cubicBezTo>
                          <a:pt x="1038" y="0"/>
                          <a:pt x="821" y="106"/>
                          <a:pt x="570" y="358"/>
                        </a:cubicBezTo>
                        <a:cubicBezTo>
                          <a:pt x="190" y="737"/>
                          <a:pt x="0" y="1307"/>
                          <a:pt x="52" y="1514"/>
                        </a:cubicBezTo>
                        <a:cubicBezTo>
                          <a:pt x="69" y="1517"/>
                          <a:pt x="89" y="1518"/>
                          <a:pt x="111" y="1518"/>
                        </a:cubicBezTo>
                        <a:cubicBezTo>
                          <a:pt x="350" y="1518"/>
                          <a:pt x="844" y="1343"/>
                          <a:pt x="1208" y="979"/>
                        </a:cubicBezTo>
                        <a:cubicBezTo>
                          <a:pt x="1605" y="599"/>
                          <a:pt x="1640" y="289"/>
                          <a:pt x="1450" y="99"/>
                        </a:cubicBezTo>
                        <a:cubicBezTo>
                          <a:pt x="1387" y="36"/>
                          <a:pt x="1305" y="0"/>
                          <a:pt x="120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55" name="Google Shape;1855;p3"/>
                  <p:cNvSpPr/>
                  <p:nvPr/>
                </p:nvSpPr>
                <p:spPr>
                  <a:xfrm rot="-5400000">
                    <a:off x="612988" y="3189538"/>
                    <a:ext cx="21175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7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56" y="728"/>
                          <a:pt x="363" y="728"/>
                        </a:cubicBezTo>
                        <a:cubicBezTo>
                          <a:pt x="691" y="728"/>
                          <a:pt x="847" y="331"/>
                          <a:pt x="622" y="106"/>
                        </a:cubicBezTo>
                        <a:cubicBezTo>
                          <a:pt x="549" y="34"/>
                          <a:pt x="459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56" name="Google Shape;1856;p3"/>
                  <p:cNvSpPr/>
                  <p:nvPr/>
                </p:nvSpPr>
                <p:spPr>
                  <a:xfrm rot="-5400000">
                    <a:off x="650350" y="3175100"/>
                    <a:ext cx="2247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2003" extrusionOk="0">
                        <a:moveTo>
                          <a:pt x="449" y="0"/>
                        </a:moveTo>
                        <a:cubicBezTo>
                          <a:pt x="277" y="121"/>
                          <a:pt x="1" y="639"/>
                          <a:pt x="1" y="1191"/>
                        </a:cubicBezTo>
                        <a:cubicBezTo>
                          <a:pt x="1" y="1743"/>
                          <a:pt x="208" y="2002"/>
                          <a:pt x="449" y="2002"/>
                        </a:cubicBezTo>
                        <a:cubicBezTo>
                          <a:pt x="708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22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57" name="Google Shape;1857;p3"/>
                  <p:cNvSpPr/>
                  <p:nvPr/>
                </p:nvSpPr>
                <p:spPr>
                  <a:xfrm rot="-5400000">
                    <a:off x="631263" y="3152663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93" y="1"/>
                        </a:moveTo>
                        <a:cubicBezTo>
                          <a:pt x="71" y="1"/>
                          <a:pt x="52" y="2"/>
                          <a:pt x="35" y="5"/>
                        </a:cubicBezTo>
                        <a:cubicBezTo>
                          <a:pt x="0" y="229"/>
                          <a:pt x="173" y="781"/>
                          <a:pt x="570" y="1178"/>
                        </a:cubicBezTo>
                        <a:cubicBezTo>
                          <a:pt x="809" y="1417"/>
                          <a:pt x="1027" y="1520"/>
                          <a:pt x="1199" y="1520"/>
                        </a:cubicBezTo>
                        <a:cubicBezTo>
                          <a:pt x="1301" y="1520"/>
                          <a:pt x="1386" y="1484"/>
                          <a:pt x="1450" y="1420"/>
                        </a:cubicBezTo>
                        <a:cubicBezTo>
                          <a:pt x="1623" y="1247"/>
                          <a:pt x="1588" y="937"/>
                          <a:pt x="1191" y="540"/>
                        </a:cubicBezTo>
                        <a:cubicBezTo>
                          <a:pt x="841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58" name="Google Shape;1858;p3"/>
                  <p:cNvSpPr/>
                  <p:nvPr/>
                </p:nvSpPr>
                <p:spPr>
                  <a:xfrm rot="-5400000">
                    <a:off x="598788" y="3151163"/>
                    <a:ext cx="4962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5" h="898" extrusionOk="0">
                        <a:moveTo>
                          <a:pt x="1191" y="1"/>
                        </a:moveTo>
                        <a:cubicBezTo>
                          <a:pt x="639" y="1"/>
                          <a:pt x="121" y="277"/>
                          <a:pt x="0" y="449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3" y="898"/>
                          <a:pt x="1985" y="708"/>
                          <a:pt x="1985" y="449"/>
                        </a:cubicBezTo>
                        <a:cubicBezTo>
                          <a:pt x="1985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59" name="Google Shape;1859;p3"/>
                  <p:cNvSpPr/>
                  <p:nvPr/>
                </p:nvSpPr>
                <p:spPr>
                  <a:xfrm rot="-5400000">
                    <a:off x="598775" y="3226675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5" y="1"/>
                        </a:moveTo>
                        <a:cubicBezTo>
                          <a:pt x="242" y="1"/>
                          <a:pt x="1" y="208"/>
                          <a:pt x="1" y="449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65" y="639"/>
                          <a:pt x="1986" y="449"/>
                        </a:cubicBezTo>
                        <a:cubicBezTo>
                          <a:pt x="1865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60" name="Google Shape;1860;p3"/>
                  <p:cNvSpPr/>
                  <p:nvPr/>
                </p:nvSpPr>
                <p:spPr>
                  <a:xfrm rot="-5400000">
                    <a:off x="631250" y="3209625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26" y="0"/>
                        </a:moveTo>
                        <a:cubicBezTo>
                          <a:pt x="1274" y="0"/>
                          <a:pt x="781" y="176"/>
                          <a:pt x="432" y="540"/>
                        </a:cubicBezTo>
                        <a:cubicBezTo>
                          <a:pt x="36" y="937"/>
                          <a:pt x="1" y="1247"/>
                          <a:pt x="174" y="1420"/>
                        </a:cubicBezTo>
                        <a:cubicBezTo>
                          <a:pt x="238" y="1484"/>
                          <a:pt x="323" y="1520"/>
                          <a:pt x="424" y="1520"/>
                        </a:cubicBezTo>
                        <a:cubicBezTo>
                          <a:pt x="597" y="1520"/>
                          <a:pt x="815" y="1417"/>
                          <a:pt x="1054" y="1178"/>
                        </a:cubicBezTo>
                        <a:cubicBezTo>
                          <a:pt x="1451" y="781"/>
                          <a:pt x="1623" y="229"/>
                          <a:pt x="1589" y="5"/>
                        </a:cubicBezTo>
                        <a:cubicBezTo>
                          <a:pt x="1570" y="2"/>
                          <a:pt x="1549" y="0"/>
                          <a:pt x="152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61" name="Google Shape;1861;p3"/>
                  <p:cNvSpPr/>
                  <p:nvPr/>
                </p:nvSpPr>
                <p:spPr>
                  <a:xfrm rot="-5400000">
                    <a:off x="471713" y="3121163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2" y="1"/>
                        </a:moveTo>
                        <a:cubicBezTo>
                          <a:pt x="0" y="1"/>
                          <a:pt x="0" y="864"/>
                          <a:pt x="552" y="864"/>
                        </a:cubicBezTo>
                        <a:cubicBezTo>
                          <a:pt x="1105" y="864"/>
                          <a:pt x="1105" y="1"/>
                          <a:pt x="55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62" name="Google Shape;1862;p3"/>
                  <p:cNvSpPr/>
                  <p:nvPr/>
                </p:nvSpPr>
                <p:spPr>
                  <a:xfrm rot="-5400000">
                    <a:off x="468913" y="3252563"/>
                    <a:ext cx="2807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05" y="863"/>
                          <a:pt x="1123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63" name="Google Shape;1863;p3"/>
                  <p:cNvSpPr/>
                  <p:nvPr/>
                </p:nvSpPr>
                <p:spPr>
                  <a:xfrm rot="-5400000">
                    <a:off x="459638" y="4385438"/>
                    <a:ext cx="107450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0" y="2227"/>
                          <a:pt x="0" y="2503"/>
                        </a:cubicBezTo>
                        <a:cubicBezTo>
                          <a:pt x="0" y="3073"/>
                          <a:pt x="449" y="3539"/>
                          <a:pt x="1019" y="3539"/>
                        </a:cubicBezTo>
                        <a:cubicBezTo>
                          <a:pt x="1588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4" y="3537"/>
                          <a:pt x="3059" y="3537"/>
                        </a:cubicBezTo>
                        <a:cubicBezTo>
                          <a:pt x="3193" y="3537"/>
                          <a:pt x="3332" y="3510"/>
                          <a:pt x="3470" y="3452"/>
                        </a:cubicBezTo>
                        <a:cubicBezTo>
                          <a:pt x="4143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64" name="Google Shape;1864;p3"/>
                  <p:cNvSpPr/>
                  <p:nvPr/>
                </p:nvSpPr>
                <p:spPr>
                  <a:xfrm rot="-5400000">
                    <a:off x="617150" y="4242625"/>
                    <a:ext cx="107450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8" extrusionOk="0">
                        <a:moveTo>
                          <a:pt x="1233" y="0"/>
                        </a:moveTo>
                        <a:cubicBezTo>
                          <a:pt x="1099" y="0"/>
                          <a:pt x="962" y="27"/>
                          <a:pt x="829" y="85"/>
                        </a:cubicBezTo>
                        <a:cubicBezTo>
                          <a:pt x="156" y="379"/>
                          <a:pt x="0" y="1259"/>
                          <a:pt x="535" y="1777"/>
                        </a:cubicBezTo>
                        <a:lnTo>
                          <a:pt x="2261" y="3537"/>
                        </a:lnTo>
                        <a:lnTo>
                          <a:pt x="3987" y="1777"/>
                        </a:lnTo>
                        <a:cubicBezTo>
                          <a:pt x="4177" y="1570"/>
                          <a:pt x="4298" y="1311"/>
                          <a:pt x="4298" y="1035"/>
                        </a:cubicBezTo>
                        <a:cubicBezTo>
                          <a:pt x="4298" y="353"/>
                          <a:pt x="3789" y="12"/>
                          <a:pt x="3280" y="12"/>
                        </a:cubicBezTo>
                        <a:cubicBezTo>
                          <a:pt x="2770" y="12"/>
                          <a:pt x="2261" y="353"/>
                          <a:pt x="2261" y="1035"/>
                        </a:cubicBezTo>
                        <a:cubicBezTo>
                          <a:pt x="2261" y="440"/>
                          <a:pt x="1773" y="0"/>
                          <a:pt x="123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65" name="Google Shape;1865;p3"/>
                  <p:cNvSpPr/>
                  <p:nvPr/>
                </p:nvSpPr>
                <p:spPr>
                  <a:xfrm rot="-5400000">
                    <a:off x="462225" y="4079925"/>
                    <a:ext cx="103150" cy="89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26" h="3574" extrusionOk="0">
                        <a:moveTo>
                          <a:pt x="2071" y="0"/>
                        </a:moveTo>
                        <a:lnTo>
                          <a:pt x="345" y="1778"/>
                        </a:lnTo>
                        <a:cubicBezTo>
                          <a:pt x="155" y="1968"/>
                          <a:pt x="35" y="2227"/>
                          <a:pt x="35" y="2503"/>
                        </a:cubicBezTo>
                        <a:cubicBezTo>
                          <a:pt x="0" y="3090"/>
                          <a:pt x="466" y="3573"/>
                          <a:pt x="1053" y="3573"/>
                        </a:cubicBezTo>
                        <a:cubicBezTo>
                          <a:pt x="1619" y="3573"/>
                          <a:pt x="2073" y="3123"/>
                          <a:pt x="2073" y="2564"/>
                        </a:cubicBezTo>
                        <a:lnTo>
                          <a:pt x="2073" y="2564"/>
                        </a:lnTo>
                        <a:cubicBezTo>
                          <a:pt x="2105" y="3106"/>
                          <a:pt x="2557" y="3539"/>
                          <a:pt x="3090" y="3539"/>
                        </a:cubicBezTo>
                        <a:cubicBezTo>
                          <a:pt x="3659" y="3539"/>
                          <a:pt x="4125" y="3073"/>
                          <a:pt x="4125" y="2503"/>
                        </a:cubicBezTo>
                        <a:cubicBezTo>
                          <a:pt x="4125" y="2227"/>
                          <a:pt x="4004" y="1968"/>
                          <a:pt x="3797" y="1778"/>
                        </a:cubicBezTo>
                        <a:lnTo>
                          <a:pt x="207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66" name="Google Shape;1866;p3"/>
                  <p:cNvSpPr/>
                  <p:nvPr/>
                </p:nvSpPr>
                <p:spPr>
                  <a:xfrm rot="-5400000">
                    <a:off x="617138" y="3934538"/>
                    <a:ext cx="107475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8" extrusionOk="0">
                        <a:moveTo>
                          <a:pt x="1233" y="0"/>
                        </a:moveTo>
                        <a:cubicBezTo>
                          <a:pt x="1100" y="0"/>
                          <a:pt x="963" y="27"/>
                          <a:pt x="829" y="85"/>
                        </a:cubicBezTo>
                        <a:cubicBezTo>
                          <a:pt x="156" y="379"/>
                          <a:pt x="1" y="1259"/>
                          <a:pt x="536" y="1777"/>
                        </a:cubicBezTo>
                        <a:lnTo>
                          <a:pt x="2262" y="3537"/>
                        </a:lnTo>
                        <a:lnTo>
                          <a:pt x="3988" y="1777"/>
                        </a:lnTo>
                        <a:cubicBezTo>
                          <a:pt x="4177" y="1570"/>
                          <a:pt x="4298" y="1311"/>
                          <a:pt x="4298" y="1035"/>
                        </a:cubicBezTo>
                        <a:cubicBezTo>
                          <a:pt x="4298" y="353"/>
                          <a:pt x="3789" y="12"/>
                          <a:pt x="3280" y="12"/>
                        </a:cubicBezTo>
                        <a:cubicBezTo>
                          <a:pt x="2771" y="12"/>
                          <a:pt x="2262" y="353"/>
                          <a:pt x="2262" y="1035"/>
                        </a:cubicBezTo>
                        <a:cubicBezTo>
                          <a:pt x="2262" y="440"/>
                          <a:pt x="1774" y="0"/>
                          <a:pt x="123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67" name="Google Shape;1867;p3"/>
                  <p:cNvSpPr/>
                  <p:nvPr/>
                </p:nvSpPr>
                <p:spPr>
                  <a:xfrm rot="-5400000">
                    <a:off x="459638" y="3769263"/>
                    <a:ext cx="107450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0" y="2227"/>
                          <a:pt x="0" y="2503"/>
                        </a:cubicBezTo>
                        <a:cubicBezTo>
                          <a:pt x="0" y="3073"/>
                          <a:pt x="449" y="3539"/>
                          <a:pt x="1018" y="3539"/>
                        </a:cubicBezTo>
                        <a:cubicBezTo>
                          <a:pt x="1571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3" y="3537"/>
                          <a:pt x="3049" y="3537"/>
                        </a:cubicBezTo>
                        <a:cubicBezTo>
                          <a:pt x="3182" y="3537"/>
                          <a:pt x="3318" y="3510"/>
                          <a:pt x="3452" y="3452"/>
                        </a:cubicBezTo>
                        <a:cubicBezTo>
                          <a:pt x="4142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68" name="Google Shape;1868;p3"/>
                  <p:cNvSpPr/>
                  <p:nvPr/>
                </p:nvSpPr>
                <p:spPr>
                  <a:xfrm rot="-5400000">
                    <a:off x="617138" y="3626463"/>
                    <a:ext cx="107475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8" extrusionOk="0">
                        <a:moveTo>
                          <a:pt x="1234" y="0"/>
                        </a:moveTo>
                        <a:cubicBezTo>
                          <a:pt x="1100" y="0"/>
                          <a:pt x="963" y="27"/>
                          <a:pt x="829" y="85"/>
                        </a:cubicBezTo>
                        <a:cubicBezTo>
                          <a:pt x="156" y="379"/>
                          <a:pt x="1" y="1259"/>
                          <a:pt x="536" y="1777"/>
                        </a:cubicBezTo>
                        <a:lnTo>
                          <a:pt x="2262" y="3537"/>
                        </a:lnTo>
                        <a:lnTo>
                          <a:pt x="3988" y="1777"/>
                        </a:lnTo>
                        <a:cubicBezTo>
                          <a:pt x="4178" y="1570"/>
                          <a:pt x="4299" y="1311"/>
                          <a:pt x="4299" y="1035"/>
                        </a:cubicBezTo>
                        <a:cubicBezTo>
                          <a:pt x="4299" y="353"/>
                          <a:pt x="3789" y="12"/>
                          <a:pt x="3280" y="12"/>
                        </a:cubicBezTo>
                        <a:cubicBezTo>
                          <a:pt x="2771" y="12"/>
                          <a:pt x="2262" y="353"/>
                          <a:pt x="2262" y="1035"/>
                        </a:cubicBezTo>
                        <a:cubicBezTo>
                          <a:pt x="2262" y="440"/>
                          <a:pt x="1774" y="0"/>
                          <a:pt x="1234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69" name="Google Shape;1869;p3"/>
                  <p:cNvSpPr/>
                  <p:nvPr/>
                </p:nvSpPr>
                <p:spPr>
                  <a:xfrm rot="-5400000">
                    <a:off x="459638" y="3461188"/>
                    <a:ext cx="107450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0" y="2227"/>
                          <a:pt x="0" y="2503"/>
                        </a:cubicBezTo>
                        <a:cubicBezTo>
                          <a:pt x="0" y="3073"/>
                          <a:pt x="449" y="3539"/>
                          <a:pt x="1019" y="3539"/>
                        </a:cubicBezTo>
                        <a:cubicBezTo>
                          <a:pt x="1571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4" y="3537"/>
                          <a:pt x="3050" y="3537"/>
                        </a:cubicBezTo>
                        <a:cubicBezTo>
                          <a:pt x="3182" y="3537"/>
                          <a:pt x="3319" y="3510"/>
                          <a:pt x="3452" y="3452"/>
                        </a:cubicBezTo>
                        <a:cubicBezTo>
                          <a:pt x="4143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70" name="Google Shape;1870;p3"/>
                  <p:cNvSpPr/>
                  <p:nvPr/>
                </p:nvSpPr>
                <p:spPr>
                  <a:xfrm rot="-5400000">
                    <a:off x="616263" y="3317488"/>
                    <a:ext cx="108325" cy="89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3" h="3574" extrusionOk="0">
                        <a:moveTo>
                          <a:pt x="3280" y="1"/>
                        </a:moveTo>
                        <a:cubicBezTo>
                          <a:pt x="2714" y="1"/>
                          <a:pt x="2260" y="450"/>
                          <a:pt x="2259" y="1008"/>
                        </a:cubicBezTo>
                        <a:lnTo>
                          <a:pt x="2259" y="1008"/>
                        </a:lnTo>
                        <a:cubicBezTo>
                          <a:pt x="2227" y="445"/>
                          <a:pt x="1754" y="36"/>
                          <a:pt x="1233" y="36"/>
                        </a:cubicBezTo>
                        <a:cubicBezTo>
                          <a:pt x="1099" y="36"/>
                          <a:pt x="962" y="63"/>
                          <a:pt x="829" y="121"/>
                        </a:cubicBezTo>
                        <a:cubicBezTo>
                          <a:pt x="156" y="415"/>
                          <a:pt x="0" y="1295"/>
                          <a:pt x="535" y="1813"/>
                        </a:cubicBezTo>
                        <a:lnTo>
                          <a:pt x="2261" y="3573"/>
                        </a:lnTo>
                        <a:lnTo>
                          <a:pt x="3987" y="1813"/>
                        </a:lnTo>
                        <a:cubicBezTo>
                          <a:pt x="4177" y="1606"/>
                          <a:pt x="4298" y="1347"/>
                          <a:pt x="4298" y="1071"/>
                        </a:cubicBezTo>
                        <a:cubicBezTo>
                          <a:pt x="4332" y="484"/>
                          <a:pt x="3866" y="1"/>
                          <a:pt x="3280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71" name="Google Shape;1871;p3"/>
                  <p:cNvSpPr/>
                  <p:nvPr/>
                </p:nvSpPr>
                <p:spPr>
                  <a:xfrm rot="-5400000">
                    <a:off x="459625" y="3153100"/>
                    <a:ext cx="107475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1" y="2227"/>
                          <a:pt x="1" y="2503"/>
                        </a:cubicBezTo>
                        <a:cubicBezTo>
                          <a:pt x="1" y="3073"/>
                          <a:pt x="449" y="3539"/>
                          <a:pt x="1019" y="3539"/>
                        </a:cubicBezTo>
                        <a:cubicBezTo>
                          <a:pt x="1571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4" y="3537"/>
                          <a:pt x="3050" y="3537"/>
                        </a:cubicBezTo>
                        <a:cubicBezTo>
                          <a:pt x="3183" y="3537"/>
                          <a:pt x="3319" y="3510"/>
                          <a:pt x="3453" y="3452"/>
                        </a:cubicBezTo>
                        <a:cubicBezTo>
                          <a:pt x="4143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72" name="Google Shape;1872;p3"/>
                  <p:cNvSpPr/>
                  <p:nvPr/>
                </p:nvSpPr>
                <p:spPr>
                  <a:xfrm rot="-5400000">
                    <a:off x="617138" y="3010288"/>
                    <a:ext cx="107475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8" extrusionOk="0">
                        <a:moveTo>
                          <a:pt x="1233" y="0"/>
                        </a:moveTo>
                        <a:cubicBezTo>
                          <a:pt x="1100" y="0"/>
                          <a:pt x="963" y="27"/>
                          <a:pt x="829" y="85"/>
                        </a:cubicBezTo>
                        <a:cubicBezTo>
                          <a:pt x="156" y="379"/>
                          <a:pt x="1" y="1259"/>
                          <a:pt x="536" y="1777"/>
                        </a:cubicBezTo>
                        <a:lnTo>
                          <a:pt x="2262" y="3537"/>
                        </a:lnTo>
                        <a:lnTo>
                          <a:pt x="3988" y="1777"/>
                        </a:lnTo>
                        <a:cubicBezTo>
                          <a:pt x="4177" y="1570"/>
                          <a:pt x="4298" y="1311"/>
                          <a:pt x="4298" y="1035"/>
                        </a:cubicBezTo>
                        <a:cubicBezTo>
                          <a:pt x="4298" y="353"/>
                          <a:pt x="3789" y="12"/>
                          <a:pt x="3280" y="12"/>
                        </a:cubicBezTo>
                        <a:cubicBezTo>
                          <a:pt x="2771" y="12"/>
                          <a:pt x="2262" y="353"/>
                          <a:pt x="2262" y="1035"/>
                        </a:cubicBezTo>
                        <a:cubicBezTo>
                          <a:pt x="2262" y="440"/>
                          <a:pt x="1774" y="0"/>
                          <a:pt x="123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1873" name="Google Shape;1873;p3"/>
              <p:cNvGrpSpPr/>
              <p:nvPr/>
            </p:nvGrpSpPr>
            <p:grpSpPr>
              <a:xfrm rot="5400000">
                <a:off x="2439050" y="-1489265"/>
                <a:ext cx="245975" cy="4124905"/>
                <a:chOff x="447875" y="530220"/>
                <a:chExt cx="245975" cy="4124905"/>
              </a:xfrm>
            </p:grpSpPr>
            <p:sp>
              <p:nvSpPr>
                <p:cNvPr id="1874" name="Google Shape;1874;p3"/>
                <p:cNvSpPr/>
                <p:nvPr/>
              </p:nvSpPr>
              <p:spPr>
                <a:xfrm rot="-5400000">
                  <a:off x="511525" y="4232675"/>
                  <a:ext cx="49625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899" extrusionOk="0">
                      <a:moveTo>
                        <a:pt x="1191" y="1"/>
                      </a:moveTo>
                      <a:cubicBezTo>
                        <a:pt x="639" y="1"/>
                        <a:pt x="104" y="277"/>
                        <a:pt x="0" y="450"/>
                      </a:cubicBezTo>
                      <a:cubicBezTo>
                        <a:pt x="121" y="639"/>
                        <a:pt x="639" y="898"/>
                        <a:pt x="1191" y="898"/>
                      </a:cubicBezTo>
                      <a:cubicBezTo>
                        <a:pt x="1743" y="898"/>
                        <a:pt x="1985" y="708"/>
                        <a:pt x="1985" y="450"/>
                      </a:cubicBezTo>
                      <a:cubicBezTo>
                        <a:pt x="1985" y="208"/>
                        <a:pt x="1743" y="1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5" name="Google Shape;1875;p3"/>
                <p:cNvSpPr/>
                <p:nvPr/>
              </p:nvSpPr>
              <p:spPr>
                <a:xfrm rot="-5400000">
                  <a:off x="488125" y="4234200"/>
                  <a:ext cx="40575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19" extrusionOk="0">
                      <a:moveTo>
                        <a:pt x="1195" y="0"/>
                      </a:moveTo>
                      <a:cubicBezTo>
                        <a:pt x="1023" y="0"/>
                        <a:pt x="810" y="106"/>
                        <a:pt x="570" y="358"/>
                      </a:cubicBezTo>
                      <a:cubicBezTo>
                        <a:pt x="173" y="737"/>
                        <a:pt x="0" y="1307"/>
                        <a:pt x="35" y="1514"/>
                      </a:cubicBezTo>
                      <a:cubicBezTo>
                        <a:pt x="52" y="1517"/>
                        <a:pt x="72" y="1518"/>
                        <a:pt x="94" y="1518"/>
                      </a:cubicBezTo>
                      <a:cubicBezTo>
                        <a:pt x="335" y="1518"/>
                        <a:pt x="843" y="1343"/>
                        <a:pt x="1191" y="979"/>
                      </a:cubicBezTo>
                      <a:cubicBezTo>
                        <a:pt x="1588" y="599"/>
                        <a:pt x="1623" y="289"/>
                        <a:pt x="1450" y="99"/>
                      </a:cubicBezTo>
                      <a:cubicBezTo>
                        <a:pt x="1380" y="36"/>
                        <a:pt x="1295" y="0"/>
                        <a:pt x="119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1876" name="Google Shape;1876;p3"/>
                <p:cNvGrpSpPr/>
                <p:nvPr/>
              </p:nvGrpSpPr>
              <p:grpSpPr>
                <a:xfrm>
                  <a:off x="447875" y="530220"/>
                  <a:ext cx="245975" cy="4124905"/>
                  <a:chOff x="469125" y="530220"/>
                  <a:chExt cx="245975" cy="4124905"/>
                </a:xfrm>
              </p:grpSpPr>
              <p:sp>
                <p:nvSpPr>
                  <p:cNvPr id="1877" name="Google Shape;1877;p3"/>
                  <p:cNvSpPr/>
                  <p:nvPr/>
                </p:nvSpPr>
                <p:spPr>
                  <a:xfrm rot="-5400000">
                    <a:off x="-1440702" y="2557398"/>
                    <a:ext cx="4070355" cy="1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294" h="640" extrusionOk="0">
                        <a:moveTo>
                          <a:pt x="0" y="1"/>
                        </a:moveTo>
                        <a:lnTo>
                          <a:pt x="0" y="640"/>
                        </a:lnTo>
                        <a:lnTo>
                          <a:pt x="98293" y="640"/>
                        </a:lnTo>
                        <a:lnTo>
                          <a:pt x="98293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78" name="Google Shape;1878;p3"/>
                  <p:cNvSpPr/>
                  <p:nvPr/>
                </p:nvSpPr>
                <p:spPr>
                  <a:xfrm rot="-5400000">
                    <a:off x="554775" y="2868075"/>
                    <a:ext cx="164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6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79" name="Google Shape;1879;p3"/>
                  <p:cNvSpPr/>
                  <p:nvPr/>
                </p:nvSpPr>
                <p:spPr>
                  <a:xfrm rot="-5400000">
                    <a:off x="613238" y="2719863"/>
                    <a:ext cx="1597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9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80" name="Google Shape;1880;p3"/>
                  <p:cNvSpPr/>
                  <p:nvPr/>
                </p:nvSpPr>
                <p:spPr>
                  <a:xfrm rot="-5400000">
                    <a:off x="548513" y="2741888"/>
                    <a:ext cx="1815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6" h="725" extrusionOk="0">
                        <a:moveTo>
                          <a:pt x="363" y="0"/>
                        </a:moveTo>
                        <a:cubicBezTo>
                          <a:pt x="156" y="0"/>
                          <a:pt x="1" y="155"/>
                          <a:pt x="1" y="363"/>
                        </a:cubicBezTo>
                        <a:cubicBezTo>
                          <a:pt x="1" y="570"/>
                          <a:pt x="156" y="725"/>
                          <a:pt x="363" y="725"/>
                        </a:cubicBezTo>
                        <a:cubicBezTo>
                          <a:pt x="553" y="725"/>
                          <a:pt x="726" y="570"/>
                          <a:pt x="726" y="363"/>
                        </a:cubicBezTo>
                        <a:cubicBezTo>
                          <a:pt x="726" y="155"/>
                          <a:pt x="553" y="0"/>
                          <a:pt x="36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81" name="Google Shape;1881;p3"/>
                  <p:cNvSpPr/>
                  <p:nvPr/>
                </p:nvSpPr>
                <p:spPr>
                  <a:xfrm rot="-5400000">
                    <a:off x="508600" y="2726125"/>
                    <a:ext cx="22450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8" h="1986" extrusionOk="0">
                        <a:moveTo>
                          <a:pt x="449" y="1"/>
                        </a:moveTo>
                        <a:cubicBezTo>
                          <a:pt x="190" y="1"/>
                          <a:pt x="1" y="242"/>
                          <a:pt x="1" y="795"/>
                        </a:cubicBezTo>
                        <a:cubicBezTo>
                          <a:pt x="1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708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82" name="Google Shape;1882;p3"/>
                  <p:cNvSpPr/>
                  <p:nvPr/>
                </p:nvSpPr>
                <p:spPr>
                  <a:xfrm rot="-5400000">
                    <a:off x="509363" y="2760438"/>
                    <a:ext cx="406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19" extrusionOk="0">
                        <a:moveTo>
                          <a:pt x="416" y="0"/>
                        </a:moveTo>
                        <a:cubicBezTo>
                          <a:pt x="319" y="0"/>
                          <a:pt x="237" y="36"/>
                          <a:pt x="174" y="99"/>
                        </a:cubicBezTo>
                        <a:cubicBezTo>
                          <a:pt x="1" y="289"/>
                          <a:pt x="35" y="599"/>
                          <a:pt x="415" y="979"/>
                        </a:cubicBezTo>
                        <a:cubicBezTo>
                          <a:pt x="779" y="1343"/>
                          <a:pt x="1274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9" y="1514"/>
                        </a:cubicBezTo>
                        <a:cubicBezTo>
                          <a:pt x="1623" y="1290"/>
                          <a:pt x="1451" y="737"/>
                          <a:pt x="1054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83" name="Google Shape;1883;p3"/>
                  <p:cNvSpPr/>
                  <p:nvPr/>
                </p:nvSpPr>
                <p:spPr>
                  <a:xfrm rot="-5400000">
                    <a:off x="532550" y="2777675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812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59" y="898"/>
                          <a:pt x="812" y="898"/>
                        </a:cubicBezTo>
                        <a:cubicBezTo>
                          <a:pt x="1364" y="898"/>
                          <a:pt x="1882" y="639"/>
                          <a:pt x="2002" y="450"/>
                        </a:cubicBezTo>
                        <a:cubicBezTo>
                          <a:pt x="1882" y="277"/>
                          <a:pt x="1347" y="1"/>
                          <a:pt x="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84" name="Google Shape;1884;p3"/>
                  <p:cNvSpPr/>
                  <p:nvPr/>
                </p:nvSpPr>
                <p:spPr>
                  <a:xfrm rot="-5400000">
                    <a:off x="532775" y="2701950"/>
                    <a:ext cx="4962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5" h="899" extrusionOk="0">
                        <a:moveTo>
                          <a:pt x="1191" y="1"/>
                        </a:moveTo>
                        <a:cubicBezTo>
                          <a:pt x="639" y="1"/>
                          <a:pt x="121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3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85" name="Google Shape;1885;p3"/>
                  <p:cNvSpPr/>
                  <p:nvPr/>
                </p:nvSpPr>
                <p:spPr>
                  <a:xfrm rot="-5400000">
                    <a:off x="509375" y="2703475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1195" y="0"/>
                        </a:moveTo>
                        <a:cubicBezTo>
                          <a:pt x="1023" y="0"/>
                          <a:pt x="810" y="106"/>
                          <a:pt x="570" y="358"/>
                        </a:cubicBezTo>
                        <a:cubicBezTo>
                          <a:pt x="173" y="737"/>
                          <a:pt x="0" y="1307"/>
                          <a:pt x="35" y="1514"/>
                        </a:cubicBezTo>
                        <a:cubicBezTo>
                          <a:pt x="52" y="1517"/>
                          <a:pt x="72" y="1518"/>
                          <a:pt x="93" y="1518"/>
                        </a:cubicBezTo>
                        <a:cubicBezTo>
                          <a:pt x="335" y="1518"/>
                          <a:pt x="843" y="1343"/>
                          <a:pt x="1191" y="979"/>
                        </a:cubicBezTo>
                        <a:cubicBezTo>
                          <a:pt x="1588" y="599"/>
                          <a:pt x="1623" y="289"/>
                          <a:pt x="1450" y="99"/>
                        </a:cubicBezTo>
                        <a:cubicBezTo>
                          <a:pt x="1380" y="36"/>
                          <a:pt x="1295" y="0"/>
                          <a:pt x="1195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86" name="Google Shape;1886;p3"/>
                  <p:cNvSpPr/>
                  <p:nvPr/>
                </p:nvSpPr>
                <p:spPr>
                  <a:xfrm rot="-5400000">
                    <a:off x="612775" y="2888550"/>
                    <a:ext cx="21600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4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73" y="728"/>
                          <a:pt x="363" y="728"/>
                        </a:cubicBezTo>
                        <a:cubicBezTo>
                          <a:pt x="691" y="728"/>
                          <a:pt x="863" y="348"/>
                          <a:pt x="622" y="106"/>
                        </a:cubicBezTo>
                        <a:cubicBezTo>
                          <a:pt x="549" y="34"/>
                          <a:pt x="458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87" name="Google Shape;1887;p3"/>
                  <p:cNvSpPr/>
                  <p:nvPr/>
                </p:nvSpPr>
                <p:spPr>
                  <a:xfrm rot="-5400000">
                    <a:off x="650363" y="2874338"/>
                    <a:ext cx="22450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8" h="2003" extrusionOk="0">
                        <a:moveTo>
                          <a:pt x="449" y="0"/>
                        </a:moveTo>
                        <a:cubicBezTo>
                          <a:pt x="276" y="121"/>
                          <a:pt x="0" y="639"/>
                          <a:pt x="0" y="1191"/>
                        </a:cubicBezTo>
                        <a:cubicBezTo>
                          <a:pt x="0" y="1743"/>
                          <a:pt x="207" y="2002"/>
                          <a:pt x="449" y="2002"/>
                        </a:cubicBezTo>
                        <a:cubicBezTo>
                          <a:pt x="708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22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88" name="Google Shape;1888;p3"/>
                  <p:cNvSpPr/>
                  <p:nvPr/>
                </p:nvSpPr>
                <p:spPr>
                  <a:xfrm rot="-5400000">
                    <a:off x="631250" y="285190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93" y="1"/>
                        </a:moveTo>
                        <a:cubicBezTo>
                          <a:pt x="72" y="1"/>
                          <a:pt x="53" y="2"/>
                          <a:pt x="35" y="5"/>
                        </a:cubicBezTo>
                        <a:cubicBezTo>
                          <a:pt x="1" y="229"/>
                          <a:pt x="173" y="781"/>
                          <a:pt x="570" y="1178"/>
                        </a:cubicBezTo>
                        <a:cubicBezTo>
                          <a:pt x="809" y="1417"/>
                          <a:pt x="1028" y="1520"/>
                          <a:pt x="1200" y="1520"/>
                        </a:cubicBezTo>
                        <a:cubicBezTo>
                          <a:pt x="1301" y="1520"/>
                          <a:pt x="1387" y="1484"/>
                          <a:pt x="1451" y="1420"/>
                        </a:cubicBezTo>
                        <a:cubicBezTo>
                          <a:pt x="1623" y="1247"/>
                          <a:pt x="1589" y="937"/>
                          <a:pt x="1209" y="540"/>
                        </a:cubicBezTo>
                        <a:cubicBezTo>
                          <a:pt x="843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89" name="Google Shape;1889;p3"/>
                  <p:cNvSpPr/>
                  <p:nvPr/>
                </p:nvSpPr>
                <p:spPr>
                  <a:xfrm rot="-5400000">
                    <a:off x="598788" y="2849963"/>
                    <a:ext cx="4962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5" h="898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49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3" y="898"/>
                          <a:pt x="1985" y="708"/>
                          <a:pt x="1985" y="449"/>
                        </a:cubicBezTo>
                        <a:cubicBezTo>
                          <a:pt x="1985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90" name="Google Shape;1890;p3"/>
                  <p:cNvSpPr/>
                  <p:nvPr/>
                </p:nvSpPr>
                <p:spPr>
                  <a:xfrm rot="-5400000">
                    <a:off x="598775" y="2925900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4" y="1"/>
                        </a:moveTo>
                        <a:cubicBezTo>
                          <a:pt x="242" y="1"/>
                          <a:pt x="0" y="208"/>
                          <a:pt x="0" y="449"/>
                        </a:cubicBezTo>
                        <a:cubicBezTo>
                          <a:pt x="0" y="708"/>
                          <a:pt x="242" y="898"/>
                          <a:pt x="794" y="898"/>
                        </a:cubicBezTo>
                        <a:cubicBezTo>
                          <a:pt x="1347" y="898"/>
                          <a:pt x="1882" y="639"/>
                          <a:pt x="1985" y="449"/>
                        </a:cubicBezTo>
                        <a:cubicBezTo>
                          <a:pt x="1864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91" name="Google Shape;1891;p3"/>
                  <p:cNvSpPr/>
                  <p:nvPr/>
                </p:nvSpPr>
                <p:spPr>
                  <a:xfrm rot="-5400000">
                    <a:off x="631250" y="290885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30" y="0"/>
                        </a:moveTo>
                        <a:cubicBezTo>
                          <a:pt x="1288" y="0"/>
                          <a:pt x="780" y="176"/>
                          <a:pt x="432" y="540"/>
                        </a:cubicBezTo>
                        <a:cubicBezTo>
                          <a:pt x="35" y="937"/>
                          <a:pt x="1" y="1247"/>
                          <a:pt x="173" y="1420"/>
                        </a:cubicBezTo>
                        <a:cubicBezTo>
                          <a:pt x="244" y="1484"/>
                          <a:pt x="331" y="1520"/>
                          <a:pt x="432" y="1520"/>
                        </a:cubicBezTo>
                        <a:cubicBezTo>
                          <a:pt x="603" y="1520"/>
                          <a:pt x="815" y="1417"/>
                          <a:pt x="1053" y="1178"/>
                        </a:cubicBezTo>
                        <a:cubicBezTo>
                          <a:pt x="1450" y="781"/>
                          <a:pt x="1623" y="229"/>
                          <a:pt x="1589" y="5"/>
                        </a:cubicBezTo>
                        <a:cubicBezTo>
                          <a:pt x="1571" y="2"/>
                          <a:pt x="1552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92" name="Google Shape;1892;p3"/>
                  <p:cNvSpPr/>
                  <p:nvPr/>
                </p:nvSpPr>
                <p:spPr>
                  <a:xfrm rot="-5400000">
                    <a:off x="471488" y="2820188"/>
                    <a:ext cx="2807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864" extrusionOk="0">
                        <a:moveTo>
                          <a:pt x="570" y="1"/>
                        </a:moveTo>
                        <a:cubicBezTo>
                          <a:pt x="1" y="1"/>
                          <a:pt x="1" y="864"/>
                          <a:pt x="570" y="864"/>
                        </a:cubicBezTo>
                        <a:cubicBezTo>
                          <a:pt x="1123" y="864"/>
                          <a:pt x="1105" y="1"/>
                          <a:pt x="570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93" name="Google Shape;1893;p3"/>
                  <p:cNvSpPr/>
                  <p:nvPr/>
                </p:nvSpPr>
                <p:spPr>
                  <a:xfrm rot="-5400000">
                    <a:off x="468913" y="2951788"/>
                    <a:ext cx="2807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864" extrusionOk="0">
                        <a:moveTo>
                          <a:pt x="553" y="0"/>
                        </a:moveTo>
                        <a:cubicBezTo>
                          <a:pt x="0" y="0"/>
                          <a:pt x="0" y="863"/>
                          <a:pt x="553" y="863"/>
                        </a:cubicBezTo>
                        <a:cubicBezTo>
                          <a:pt x="1122" y="863"/>
                          <a:pt x="1122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94" name="Google Shape;1894;p3"/>
                  <p:cNvSpPr/>
                  <p:nvPr/>
                </p:nvSpPr>
                <p:spPr>
                  <a:xfrm rot="-5400000">
                    <a:off x="554763" y="2559988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95" name="Google Shape;1895;p3"/>
                  <p:cNvSpPr/>
                  <p:nvPr/>
                </p:nvSpPr>
                <p:spPr>
                  <a:xfrm rot="-5400000">
                    <a:off x="613013" y="2411563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57" y="2504"/>
                        </a:lnTo>
                        <a:lnTo>
                          <a:pt x="657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96" name="Google Shape;1896;p3"/>
                  <p:cNvSpPr/>
                  <p:nvPr/>
                </p:nvSpPr>
                <p:spPr>
                  <a:xfrm rot="-5400000">
                    <a:off x="548513" y="2433788"/>
                    <a:ext cx="1815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6" h="725" extrusionOk="0">
                        <a:moveTo>
                          <a:pt x="363" y="0"/>
                        </a:moveTo>
                        <a:cubicBezTo>
                          <a:pt x="155" y="0"/>
                          <a:pt x="0" y="155"/>
                          <a:pt x="0" y="363"/>
                        </a:cubicBezTo>
                        <a:cubicBezTo>
                          <a:pt x="0" y="570"/>
                          <a:pt x="155" y="725"/>
                          <a:pt x="363" y="725"/>
                        </a:cubicBezTo>
                        <a:cubicBezTo>
                          <a:pt x="552" y="725"/>
                          <a:pt x="725" y="570"/>
                          <a:pt x="725" y="363"/>
                        </a:cubicBezTo>
                        <a:cubicBezTo>
                          <a:pt x="725" y="155"/>
                          <a:pt x="552" y="0"/>
                          <a:pt x="36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97" name="Google Shape;1897;p3"/>
                  <p:cNvSpPr/>
                  <p:nvPr/>
                </p:nvSpPr>
                <p:spPr>
                  <a:xfrm rot="-5400000">
                    <a:off x="508588" y="2418038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50" y="1"/>
                        </a:moveTo>
                        <a:cubicBezTo>
                          <a:pt x="191" y="1"/>
                          <a:pt x="1" y="242"/>
                          <a:pt x="1" y="795"/>
                        </a:cubicBezTo>
                        <a:cubicBezTo>
                          <a:pt x="1" y="1347"/>
                          <a:pt x="260" y="1882"/>
                          <a:pt x="450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50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98" name="Google Shape;1898;p3"/>
                  <p:cNvSpPr/>
                  <p:nvPr/>
                </p:nvSpPr>
                <p:spPr>
                  <a:xfrm rot="-5400000">
                    <a:off x="509375" y="2452350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416" y="0"/>
                        </a:moveTo>
                        <a:cubicBezTo>
                          <a:pt x="318" y="0"/>
                          <a:pt x="236" y="36"/>
                          <a:pt x="173" y="99"/>
                        </a:cubicBezTo>
                        <a:cubicBezTo>
                          <a:pt x="0" y="289"/>
                          <a:pt x="35" y="599"/>
                          <a:pt x="414" y="979"/>
                        </a:cubicBezTo>
                        <a:cubicBezTo>
                          <a:pt x="778" y="1343"/>
                          <a:pt x="1273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8" y="1514"/>
                        </a:cubicBezTo>
                        <a:cubicBezTo>
                          <a:pt x="1623" y="1290"/>
                          <a:pt x="1433" y="737"/>
                          <a:pt x="1053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99" name="Google Shape;1899;p3"/>
                  <p:cNvSpPr/>
                  <p:nvPr/>
                </p:nvSpPr>
                <p:spPr>
                  <a:xfrm rot="-5400000">
                    <a:off x="532550" y="246960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812" y="1"/>
                        </a:moveTo>
                        <a:cubicBezTo>
                          <a:pt x="260" y="1"/>
                          <a:pt x="1" y="208"/>
                          <a:pt x="1" y="450"/>
                        </a:cubicBezTo>
                        <a:cubicBezTo>
                          <a:pt x="1" y="708"/>
                          <a:pt x="260" y="898"/>
                          <a:pt x="812" y="898"/>
                        </a:cubicBezTo>
                        <a:cubicBezTo>
                          <a:pt x="1364" y="898"/>
                          <a:pt x="1882" y="639"/>
                          <a:pt x="2003" y="450"/>
                        </a:cubicBezTo>
                        <a:cubicBezTo>
                          <a:pt x="1882" y="277"/>
                          <a:pt x="1347" y="1"/>
                          <a:pt x="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00" name="Google Shape;1900;p3"/>
                  <p:cNvSpPr/>
                  <p:nvPr/>
                </p:nvSpPr>
                <p:spPr>
                  <a:xfrm rot="-5400000">
                    <a:off x="532763" y="2393863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4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4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01" name="Google Shape;1901;p3"/>
                  <p:cNvSpPr/>
                  <p:nvPr/>
                </p:nvSpPr>
                <p:spPr>
                  <a:xfrm rot="-5400000">
                    <a:off x="509375" y="2395400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1196" y="0"/>
                        </a:moveTo>
                        <a:cubicBezTo>
                          <a:pt x="1024" y="0"/>
                          <a:pt x="811" y="106"/>
                          <a:pt x="570" y="358"/>
                        </a:cubicBezTo>
                        <a:cubicBezTo>
                          <a:pt x="173" y="737"/>
                          <a:pt x="1" y="1307"/>
                          <a:pt x="35" y="1514"/>
                        </a:cubicBezTo>
                        <a:cubicBezTo>
                          <a:pt x="52" y="1517"/>
                          <a:pt x="72" y="1518"/>
                          <a:pt x="94" y="1518"/>
                        </a:cubicBezTo>
                        <a:cubicBezTo>
                          <a:pt x="335" y="1518"/>
                          <a:pt x="843" y="1343"/>
                          <a:pt x="1191" y="979"/>
                        </a:cubicBezTo>
                        <a:cubicBezTo>
                          <a:pt x="1588" y="599"/>
                          <a:pt x="1623" y="289"/>
                          <a:pt x="1450" y="99"/>
                        </a:cubicBezTo>
                        <a:cubicBezTo>
                          <a:pt x="1381" y="36"/>
                          <a:pt x="1295" y="0"/>
                          <a:pt x="11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02" name="Google Shape;1902;p3"/>
                  <p:cNvSpPr/>
                  <p:nvPr/>
                </p:nvSpPr>
                <p:spPr>
                  <a:xfrm rot="-5400000">
                    <a:off x="612775" y="2580475"/>
                    <a:ext cx="21600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4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73" y="728"/>
                          <a:pt x="363" y="728"/>
                        </a:cubicBezTo>
                        <a:cubicBezTo>
                          <a:pt x="691" y="728"/>
                          <a:pt x="864" y="348"/>
                          <a:pt x="622" y="106"/>
                        </a:cubicBezTo>
                        <a:cubicBezTo>
                          <a:pt x="549" y="34"/>
                          <a:pt x="459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03" name="Google Shape;1903;p3"/>
                  <p:cNvSpPr/>
                  <p:nvPr/>
                </p:nvSpPr>
                <p:spPr>
                  <a:xfrm rot="-5400000">
                    <a:off x="650350" y="2566250"/>
                    <a:ext cx="2247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2003" extrusionOk="0">
                        <a:moveTo>
                          <a:pt x="449" y="0"/>
                        </a:moveTo>
                        <a:cubicBezTo>
                          <a:pt x="277" y="121"/>
                          <a:pt x="1" y="639"/>
                          <a:pt x="1" y="1191"/>
                        </a:cubicBezTo>
                        <a:cubicBezTo>
                          <a:pt x="1" y="1743"/>
                          <a:pt x="208" y="2002"/>
                          <a:pt x="449" y="2002"/>
                        </a:cubicBezTo>
                        <a:cubicBezTo>
                          <a:pt x="708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39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04" name="Google Shape;1904;p3"/>
                  <p:cNvSpPr/>
                  <p:nvPr/>
                </p:nvSpPr>
                <p:spPr>
                  <a:xfrm rot="-5400000">
                    <a:off x="631263" y="2543813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93" y="1"/>
                        </a:moveTo>
                        <a:cubicBezTo>
                          <a:pt x="71" y="1"/>
                          <a:pt x="52" y="2"/>
                          <a:pt x="35" y="5"/>
                        </a:cubicBezTo>
                        <a:cubicBezTo>
                          <a:pt x="0" y="229"/>
                          <a:pt x="173" y="781"/>
                          <a:pt x="570" y="1178"/>
                        </a:cubicBezTo>
                        <a:cubicBezTo>
                          <a:pt x="820" y="1417"/>
                          <a:pt x="1035" y="1520"/>
                          <a:pt x="1204" y="1520"/>
                        </a:cubicBezTo>
                        <a:cubicBezTo>
                          <a:pt x="1303" y="1520"/>
                          <a:pt x="1386" y="1484"/>
                          <a:pt x="1450" y="1420"/>
                        </a:cubicBezTo>
                        <a:cubicBezTo>
                          <a:pt x="1623" y="1247"/>
                          <a:pt x="1588" y="937"/>
                          <a:pt x="1208" y="540"/>
                        </a:cubicBezTo>
                        <a:cubicBezTo>
                          <a:pt x="842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05" name="Google Shape;1905;p3"/>
                  <p:cNvSpPr/>
                  <p:nvPr/>
                </p:nvSpPr>
                <p:spPr>
                  <a:xfrm rot="-5400000">
                    <a:off x="598563" y="2542088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1" y="1"/>
                        </a:moveTo>
                        <a:cubicBezTo>
                          <a:pt x="656" y="1"/>
                          <a:pt x="121" y="277"/>
                          <a:pt x="0" y="449"/>
                        </a:cubicBezTo>
                        <a:cubicBezTo>
                          <a:pt x="121" y="639"/>
                          <a:pt x="656" y="898"/>
                          <a:pt x="1191" y="898"/>
                        </a:cubicBezTo>
                        <a:cubicBezTo>
                          <a:pt x="1743" y="898"/>
                          <a:pt x="2002" y="708"/>
                          <a:pt x="2002" y="449"/>
                        </a:cubicBezTo>
                        <a:cubicBezTo>
                          <a:pt x="2002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06" name="Google Shape;1906;p3"/>
                  <p:cNvSpPr/>
                  <p:nvPr/>
                </p:nvSpPr>
                <p:spPr>
                  <a:xfrm rot="-5400000">
                    <a:off x="598775" y="2617825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5" y="1"/>
                        </a:moveTo>
                        <a:cubicBezTo>
                          <a:pt x="242" y="1"/>
                          <a:pt x="1" y="208"/>
                          <a:pt x="1" y="449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82" y="639"/>
                          <a:pt x="1986" y="449"/>
                        </a:cubicBezTo>
                        <a:cubicBezTo>
                          <a:pt x="1865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07" name="Google Shape;1907;p3"/>
                  <p:cNvSpPr/>
                  <p:nvPr/>
                </p:nvSpPr>
                <p:spPr>
                  <a:xfrm rot="-5400000">
                    <a:off x="631250" y="2600775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30" y="0"/>
                        </a:moveTo>
                        <a:cubicBezTo>
                          <a:pt x="1288" y="0"/>
                          <a:pt x="781" y="176"/>
                          <a:pt x="432" y="540"/>
                        </a:cubicBezTo>
                        <a:cubicBezTo>
                          <a:pt x="35" y="937"/>
                          <a:pt x="1" y="1247"/>
                          <a:pt x="174" y="1420"/>
                        </a:cubicBezTo>
                        <a:cubicBezTo>
                          <a:pt x="244" y="1484"/>
                          <a:pt x="331" y="1520"/>
                          <a:pt x="432" y="1520"/>
                        </a:cubicBezTo>
                        <a:cubicBezTo>
                          <a:pt x="603" y="1520"/>
                          <a:pt x="815" y="1417"/>
                          <a:pt x="1054" y="1178"/>
                        </a:cubicBezTo>
                        <a:cubicBezTo>
                          <a:pt x="1451" y="781"/>
                          <a:pt x="1623" y="229"/>
                          <a:pt x="1589" y="5"/>
                        </a:cubicBezTo>
                        <a:cubicBezTo>
                          <a:pt x="1572" y="2"/>
                          <a:pt x="1552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08" name="Google Shape;1908;p3"/>
                  <p:cNvSpPr/>
                  <p:nvPr/>
                </p:nvSpPr>
                <p:spPr>
                  <a:xfrm rot="-5400000">
                    <a:off x="471713" y="2512313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2" y="1"/>
                        </a:moveTo>
                        <a:cubicBezTo>
                          <a:pt x="0" y="1"/>
                          <a:pt x="0" y="864"/>
                          <a:pt x="552" y="864"/>
                        </a:cubicBezTo>
                        <a:cubicBezTo>
                          <a:pt x="1105" y="864"/>
                          <a:pt x="1105" y="1"/>
                          <a:pt x="55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09" name="Google Shape;1909;p3"/>
                  <p:cNvSpPr/>
                  <p:nvPr/>
                </p:nvSpPr>
                <p:spPr>
                  <a:xfrm rot="-5400000">
                    <a:off x="468913" y="2643713"/>
                    <a:ext cx="2807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23" y="863"/>
                          <a:pt x="1123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10" name="Google Shape;1910;p3"/>
                  <p:cNvSpPr/>
                  <p:nvPr/>
                </p:nvSpPr>
                <p:spPr>
                  <a:xfrm rot="-5400000">
                    <a:off x="554763" y="2251913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57" y="2504"/>
                        </a:lnTo>
                        <a:lnTo>
                          <a:pt x="657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11" name="Google Shape;1911;p3"/>
                  <p:cNvSpPr/>
                  <p:nvPr/>
                </p:nvSpPr>
                <p:spPr>
                  <a:xfrm rot="-5400000">
                    <a:off x="613225" y="2103700"/>
                    <a:ext cx="160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40" y="2504"/>
                        </a:lnTo>
                        <a:lnTo>
                          <a:pt x="640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12" name="Google Shape;1912;p3"/>
                  <p:cNvSpPr/>
                  <p:nvPr/>
                </p:nvSpPr>
                <p:spPr>
                  <a:xfrm rot="-5400000">
                    <a:off x="548513" y="2125713"/>
                    <a:ext cx="1815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6" h="725" extrusionOk="0">
                        <a:moveTo>
                          <a:pt x="363" y="0"/>
                        </a:moveTo>
                        <a:cubicBezTo>
                          <a:pt x="156" y="0"/>
                          <a:pt x="0" y="155"/>
                          <a:pt x="0" y="363"/>
                        </a:cubicBezTo>
                        <a:cubicBezTo>
                          <a:pt x="0" y="570"/>
                          <a:pt x="156" y="725"/>
                          <a:pt x="363" y="725"/>
                        </a:cubicBezTo>
                        <a:cubicBezTo>
                          <a:pt x="553" y="725"/>
                          <a:pt x="725" y="570"/>
                          <a:pt x="725" y="363"/>
                        </a:cubicBezTo>
                        <a:cubicBezTo>
                          <a:pt x="725" y="155"/>
                          <a:pt x="553" y="0"/>
                          <a:pt x="36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13" name="Google Shape;1913;p3"/>
                  <p:cNvSpPr/>
                  <p:nvPr/>
                </p:nvSpPr>
                <p:spPr>
                  <a:xfrm rot="-5400000">
                    <a:off x="508600" y="2109950"/>
                    <a:ext cx="22450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8" h="1986" extrusionOk="0">
                        <a:moveTo>
                          <a:pt x="449" y="1"/>
                        </a:moveTo>
                        <a:cubicBezTo>
                          <a:pt x="190" y="1"/>
                          <a:pt x="0" y="242"/>
                          <a:pt x="0" y="795"/>
                        </a:cubicBezTo>
                        <a:cubicBezTo>
                          <a:pt x="0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14" name="Google Shape;1914;p3"/>
                  <p:cNvSpPr/>
                  <p:nvPr/>
                </p:nvSpPr>
                <p:spPr>
                  <a:xfrm rot="-5400000">
                    <a:off x="509375" y="2144275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416" y="0"/>
                        </a:moveTo>
                        <a:cubicBezTo>
                          <a:pt x="318" y="0"/>
                          <a:pt x="236" y="36"/>
                          <a:pt x="173" y="99"/>
                        </a:cubicBezTo>
                        <a:cubicBezTo>
                          <a:pt x="1" y="289"/>
                          <a:pt x="35" y="599"/>
                          <a:pt x="415" y="979"/>
                        </a:cubicBezTo>
                        <a:cubicBezTo>
                          <a:pt x="779" y="1343"/>
                          <a:pt x="1273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8" y="1514"/>
                        </a:cubicBezTo>
                        <a:cubicBezTo>
                          <a:pt x="1623" y="1290"/>
                          <a:pt x="1450" y="737"/>
                          <a:pt x="1053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15" name="Google Shape;1915;p3"/>
                  <p:cNvSpPr/>
                  <p:nvPr/>
                </p:nvSpPr>
                <p:spPr>
                  <a:xfrm rot="-5400000">
                    <a:off x="532550" y="216150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4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59" y="898"/>
                          <a:pt x="794" y="898"/>
                        </a:cubicBezTo>
                        <a:cubicBezTo>
                          <a:pt x="1346" y="898"/>
                          <a:pt x="1881" y="639"/>
                          <a:pt x="2002" y="450"/>
                        </a:cubicBezTo>
                        <a:cubicBezTo>
                          <a:pt x="1881" y="277"/>
                          <a:pt x="1346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16" name="Google Shape;1916;p3"/>
                  <p:cNvSpPr/>
                  <p:nvPr/>
                </p:nvSpPr>
                <p:spPr>
                  <a:xfrm rot="-5400000">
                    <a:off x="532763" y="2085788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2" y="1"/>
                        </a:moveTo>
                        <a:cubicBezTo>
                          <a:pt x="639" y="1"/>
                          <a:pt x="104" y="277"/>
                          <a:pt x="1" y="450"/>
                        </a:cubicBezTo>
                        <a:cubicBezTo>
                          <a:pt x="122" y="639"/>
                          <a:pt x="639" y="898"/>
                          <a:pt x="1192" y="898"/>
                        </a:cubicBezTo>
                        <a:cubicBezTo>
                          <a:pt x="1744" y="898"/>
                          <a:pt x="1986" y="708"/>
                          <a:pt x="1986" y="450"/>
                        </a:cubicBezTo>
                        <a:cubicBezTo>
                          <a:pt x="1986" y="208"/>
                          <a:pt x="1744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17" name="Google Shape;1917;p3"/>
                  <p:cNvSpPr/>
                  <p:nvPr/>
                </p:nvSpPr>
                <p:spPr>
                  <a:xfrm rot="-5400000">
                    <a:off x="509363" y="2087313"/>
                    <a:ext cx="406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19" extrusionOk="0">
                        <a:moveTo>
                          <a:pt x="1195" y="0"/>
                        </a:moveTo>
                        <a:cubicBezTo>
                          <a:pt x="1022" y="0"/>
                          <a:pt x="805" y="106"/>
                          <a:pt x="553" y="358"/>
                        </a:cubicBezTo>
                        <a:cubicBezTo>
                          <a:pt x="173" y="737"/>
                          <a:pt x="1" y="1307"/>
                          <a:pt x="35" y="1514"/>
                        </a:cubicBezTo>
                        <a:cubicBezTo>
                          <a:pt x="53" y="1517"/>
                          <a:pt x="72" y="1518"/>
                          <a:pt x="94" y="1518"/>
                        </a:cubicBezTo>
                        <a:cubicBezTo>
                          <a:pt x="336" y="1518"/>
                          <a:pt x="844" y="1343"/>
                          <a:pt x="1192" y="979"/>
                        </a:cubicBezTo>
                        <a:cubicBezTo>
                          <a:pt x="1589" y="599"/>
                          <a:pt x="1623" y="289"/>
                          <a:pt x="1451" y="99"/>
                        </a:cubicBezTo>
                        <a:cubicBezTo>
                          <a:pt x="1381" y="36"/>
                          <a:pt x="1295" y="0"/>
                          <a:pt x="1195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18" name="Google Shape;1918;p3"/>
                  <p:cNvSpPr/>
                  <p:nvPr/>
                </p:nvSpPr>
                <p:spPr>
                  <a:xfrm rot="-5400000">
                    <a:off x="613000" y="2272600"/>
                    <a:ext cx="21150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6" h="728" extrusionOk="0">
                        <a:moveTo>
                          <a:pt x="368" y="1"/>
                        </a:moveTo>
                        <a:cubicBezTo>
                          <a:pt x="182" y="1"/>
                          <a:pt x="0" y="144"/>
                          <a:pt x="0" y="365"/>
                        </a:cubicBezTo>
                        <a:cubicBezTo>
                          <a:pt x="0" y="572"/>
                          <a:pt x="156" y="728"/>
                          <a:pt x="363" y="728"/>
                        </a:cubicBezTo>
                        <a:cubicBezTo>
                          <a:pt x="691" y="728"/>
                          <a:pt x="846" y="331"/>
                          <a:pt x="622" y="106"/>
                        </a:cubicBezTo>
                        <a:cubicBezTo>
                          <a:pt x="549" y="34"/>
                          <a:pt x="458" y="1"/>
                          <a:pt x="36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19" name="Google Shape;1919;p3"/>
                  <p:cNvSpPr/>
                  <p:nvPr/>
                </p:nvSpPr>
                <p:spPr>
                  <a:xfrm rot="-5400000">
                    <a:off x="650350" y="2258175"/>
                    <a:ext cx="2247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2003" extrusionOk="0">
                        <a:moveTo>
                          <a:pt x="450" y="0"/>
                        </a:moveTo>
                        <a:cubicBezTo>
                          <a:pt x="277" y="121"/>
                          <a:pt x="1" y="639"/>
                          <a:pt x="1" y="1191"/>
                        </a:cubicBezTo>
                        <a:cubicBezTo>
                          <a:pt x="1" y="1743"/>
                          <a:pt x="208" y="2002"/>
                          <a:pt x="450" y="2002"/>
                        </a:cubicBezTo>
                        <a:cubicBezTo>
                          <a:pt x="709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22" y="121"/>
                          <a:pt x="45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20" name="Google Shape;1920;p3"/>
                  <p:cNvSpPr/>
                  <p:nvPr/>
                </p:nvSpPr>
                <p:spPr>
                  <a:xfrm rot="-5400000">
                    <a:off x="631263" y="2235738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93" y="1"/>
                        </a:moveTo>
                        <a:cubicBezTo>
                          <a:pt x="72" y="1"/>
                          <a:pt x="52" y="2"/>
                          <a:pt x="35" y="5"/>
                        </a:cubicBezTo>
                        <a:cubicBezTo>
                          <a:pt x="1" y="229"/>
                          <a:pt x="173" y="781"/>
                          <a:pt x="570" y="1178"/>
                        </a:cubicBezTo>
                        <a:cubicBezTo>
                          <a:pt x="820" y="1417"/>
                          <a:pt x="1035" y="1520"/>
                          <a:pt x="1204" y="1520"/>
                        </a:cubicBezTo>
                        <a:cubicBezTo>
                          <a:pt x="1303" y="1520"/>
                          <a:pt x="1386" y="1484"/>
                          <a:pt x="1450" y="1420"/>
                        </a:cubicBezTo>
                        <a:cubicBezTo>
                          <a:pt x="1623" y="1247"/>
                          <a:pt x="1588" y="937"/>
                          <a:pt x="1209" y="540"/>
                        </a:cubicBezTo>
                        <a:cubicBezTo>
                          <a:pt x="842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21" name="Google Shape;1921;p3"/>
                  <p:cNvSpPr/>
                  <p:nvPr/>
                </p:nvSpPr>
                <p:spPr>
                  <a:xfrm rot="-5400000">
                    <a:off x="598563" y="2234013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1" y="1"/>
                        </a:moveTo>
                        <a:cubicBezTo>
                          <a:pt x="639" y="1"/>
                          <a:pt x="121" y="277"/>
                          <a:pt x="0" y="449"/>
                        </a:cubicBezTo>
                        <a:cubicBezTo>
                          <a:pt x="121" y="639"/>
                          <a:pt x="656" y="898"/>
                          <a:pt x="1191" y="898"/>
                        </a:cubicBezTo>
                        <a:cubicBezTo>
                          <a:pt x="1744" y="898"/>
                          <a:pt x="2003" y="708"/>
                          <a:pt x="2003" y="449"/>
                        </a:cubicBezTo>
                        <a:cubicBezTo>
                          <a:pt x="2003" y="208"/>
                          <a:pt x="1744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22" name="Google Shape;1922;p3"/>
                  <p:cNvSpPr/>
                  <p:nvPr/>
                </p:nvSpPr>
                <p:spPr>
                  <a:xfrm rot="-5400000">
                    <a:off x="598775" y="2309750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5" y="1"/>
                        </a:moveTo>
                        <a:cubicBezTo>
                          <a:pt x="243" y="1"/>
                          <a:pt x="1" y="208"/>
                          <a:pt x="1" y="449"/>
                        </a:cubicBezTo>
                        <a:cubicBezTo>
                          <a:pt x="1" y="708"/>
                          <a:pt x="243" y="898"/>
                          <a:pt x="795" y="898"/>
                        </a:cubicBezTo>
                        <a:cubicBezTo>
                          <a:pt x="1347" y="898"/>
                          <a:pt x="1882" y="639"/>
                          <a:pt x="1986" y="449"/>
                        </a:cubicBezTo>
                        <a:cubicBezTo>
                          <a:pt x="1865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23" name="Google Shape;1923;p3"/>
                  <p:cNvSpPr/>
                  <p:nvPr/>
                </p:nvSpPr>
                <p:spPr>
                  <a:xfrm rot="-5400000">
                    <a:off x="631263" y="2292688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1529" y="0"/>
                        </a:moveTo>
                        <a:cubicBezTo>
                          <a:pt x="1288" y="0"/>
                          <a:pt x="780" y="176"/>
                          <a:pt x="432" y="540"/>
                        </a:cubicBezTo>
                        <a:cubicBezTo>
                          <a:pt x="35" y="937"/>
                          <a:pt x="0" y="1247"/>
                          <a:pt x="173" y="1420"/>
                        </a:cubicBezTo>
                        <a:cubicBezTo>
                          <a:pt x="243" y="1484"/>
                          <a:pt x="330" y="1520"/>
                          <a:pt x="431" y="1520"/>
                        </a:cubicBezTo>
                        <a:cubicBezTo>
                          <a:pt x="603" y="1520"/>
                          <a:pt x="814" y="1417"/>
                          <a:pt x="1053" y="1178"/>
                        </a:cubicBezTo>
                        <a:cubicBezTo>
                          <a:pt x="1450" y="781"/>
                          <a:pt x="1623" y="229"/>
                          <a:pt x="1588" y="5"/>
                        </a:cubicBezTo>
                        <a:cubicBezTo>
                          <a:pt x="1571" y="2"/>
                          <a:pt x="1551" y="0"/>
                          <a:pt x="152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24" name="Google Shape;1924;p3"/>
                  <p:cNvSpPr/>
                  <p:nvPr/>
                </p:nvSpPr>
                <p:spPr>
                  <a:xfrm rot="-5400000">
                    <a:off x="471713" y="2204238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3" y="1"/>
                        </a:moveTo>
                        <a:cubicBezTo>
                          <a:pt x="0" y="1"/>
                          <a:pt x="0" y="864"/>
                          <a:pt x="553" y="864"/>
                        </a:cubicBezTo>
                        <a:cubicBezTo>
                          <a:pt x="1105" y="864"/>
                          <a:pt x="1105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25" name="Google Shape;1925;p3"/>
                  <p:cNvSpPr/>
                  <p:nvPr/>
                </p:nvSpPr>
                <p:spPr>
                  <a:xfrm rot="-5400000">
                    <a:off x="468913" y="2335613"/>
                    <a:ext cx="2807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864" extrusionOk="0">
                        <a:moveTo>
                          <a:pt x="552" y="0"/>
                        </a:moveTo>
                        <a:cubicBezTo>
                          <a:pt x="0" y="0"/>
                          <a:pt x="0" y="863"/>
                          <a:pt x="552" y="863"/>
                        </a:cubicBezTo>
                        <a:cubicBezTo>
                          <a:pt x="1122" y="863"/>
                          <a:pt x="1122" y="0"/>
                          <a:pt x="552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26" name="Google Shape;1926;p3"/>
                  <p:cNvSpPr/>
                  <p:nvPr/>
                </p:nvSpPr>
                <p:spPr>
                  <a:xfrm rot="-5400000">
                    <a:off x="554775" y="1943825"/>
                    <a:ext cx="164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6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27" name="Google Shape;1927;p3"/>
                  <p:cNvSpPr/>
                  <p:nvPr/>
                </p:nvSpPr>
                <p:spPr>
                  <a:xfrm rot="-5400000">
                    <a:off x="613238" y="1795613"/>
                    <a:ext cx="1597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9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28" name="Google Shape;1928;p3"/>
                  <p:cNvSpPr/>
                  <p:nvPr/>
                </p:nvSpPr>
                <p:spPr>
                  <a:xfrm rot="-5400000">
                    <a:off x="548300" y="1817850"/>
                    <a:ext cx="18575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3" h="725" extrusionOk="0">
                        <a:moveTo>
                          <a:pt x="380" y="0"/>
                        </a:moveTo>
                        <a:cubicBezTo>
                          <a:pt x="173" y="0"/>
                          <a:pt x="1" y="155"/>
                          <a:pt x="1" y="363"/>
                        </a:cubicBezTo>
                        <a:cubicBezTo>
                          <a:pt x="1" y="570"/>
                          <a:pt x="173" y="725"/>
                          <a:pt x="380" y="725"/>
                        </a:cubicBezTo>
                        <a:cubicBezTo>
                          <a:pt x="570" y="725"/>
                          <a:pt x="743" y="570"/>
                          <a:pt x="743" y="363"/>
                        </a:cubicBezTo>
                        <a:cubicBezTo>
                          <a:pt x="743" y="155"/>
                          <a:pt x="570" y="0"/>
                          <a:pt x="38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29" name="Google Shape;1929;p3"/>
                  <p:cNvSpPr/>
                  <p:nvPr/>
                </p:nvSpPr>
                <p:spPr>
                  <a:xfrm rot="-5400000">
                    <a:off x="508588" y="1801863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49" y="1"/>
                        </a:moveTo>
                        <a:cubicBezTo>
                          <a:pt x="190" y="1"/>
                          <a:pt x="1" y="242"/>
                          <a:pt x="1" y="795"/>
                        </a:cubicBezTo>
                        <a:cubicBezTo>
                          <a:pt x="1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30" name="Google Shape;1930;p3"/>
                  <p:cNvSpPr/>
                  <p:nvPr/>
                </p:nvSpPr>
                <p:spPr>
                  <a:xfrm rot="-5400000">
                    <a:off x="509150" y="1835975"/>
                    <a:ext cx="4102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1" h="1519" extrusionOk="0">
                        <a:moveTo>
                          <a:pt x="426" y="0"/>
                        </a:moveTo>
                        <a:cubicBezTo>
                          <a:pt x="328" y="0"/>
                          <a:pt x="248" y="36"/>
                          <a:pt x="191" y="99"/>
                        </a:cubicBezTo>
                        <a:cubicBezTo>
                          <a:pt x="1" y="289"/>
                          <a:pt x="35" y="599"/>
                          <a:pt x="432" y="979"/>
                        </a:cubicBezTo>
                        <a:cubicBezTo>
                          <a:pt x="796" y="1343"/>
                          <a:pt x="1291" y="1518"/>
                          <a:pt x="1530" y="1518"/>
                        </a:cubicBezTo>
                        <a:cubicBezTo>
                          <a:pt x="1552" y="1518"/>
                          <a:pt x="1572" y="1517"/>
                          <a:pt x="1589" y="1514"/>
                        </a:cubicBezTo>
                        <a:cubicBezTo>
                          <a:pt x="1641" y="1290"/>
                          <a:pt x="1451" y="737"/>
                          <a:pt x="1071" y="358"/>
                        </a:cubicBezTo>
                        <a:cubicBezTo>
                          <a:pt x="819" y="106"/>
                          <a:pt x="596" y="0"/>
                          <a:pt x="42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31" name="Google Shape;1931;p3"/>
                  <p:cNvSpPr/>
                  <p:nvPr/>
                </p:nvSpPr>
                <p:spPr>
                  <a:xfrm rot="-5400000">
                    <a:off x="532550" y="1853425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4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59" y="898"/>
                          <a:pt x="794" y="898"/>
                        </a:cubicBezTo>
                        <a:cubicBezTo>
                          <a:pt x="1347" y="898"/>
                          <a:pt x="1882" y="639"/>
                          <a:pt x="2002" y="450"/>
                        </a:cubicBezTo>
                        <a:cubicBezTo>
                          <a:pt x="1882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32" name="Google Shape;1932;p3"/>
                  <p:cNvSpPr/>
                  <p:nvPr/>
                </p:nvSpPr>
                <p:spPr>
                  <a:xfrm rot="-5400000">
                    <a:off x="532775" y="1777700"/>
                    <a:ext cx="4962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5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3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33" name="Google Shape;1933;p3"/>
                  <p:cNvSpPr/>
                  <p:nvPr/>
                </p:nvSpPr>
                <p:spPr>
                  <a:xfrm rot="-5400000">
                    <a:off x="509375" y="1779225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1195" y="0"/>
                        </a:moveTo>
                        <a:cubicBezTo>
                          <a:pt x="1023" y="0"/>
                          <a:pt x="810" y="106"/>
                          <a:pt x="570" y="358"/>
                        </a:cubicBezTo>
                        <a:cubicBezTo>
                          <a:pt x="173" y="737"/>
                          <a:pt x="0" y="1307"/>
                          <a:pt x="35" y="1514"/>
                        </a:cubicBezTo>
                        <a:cubicBezTo>
                          <a:pt x="52" y="1517"/>
                          <a:pt x="72" y="1518"/>
                          <a:pt x="94" y="1518"/>
                        </a:cubicBezTo>
                        <a:cubicBezTo>
                          <a:pt x="335" y="1518"/>
                          <a:pt x="843" y="1343"/>
                          <a:pt x="1191" y="979"/>
                        </a:cubicBezTo>
                        <a:cubicBezTo>
                          <a:pt x="1588" y="599"/>
                          <a:pt x="1623" y="289"/>
                          <a:pt x="1450" y="99"/>
                        </a:cubicBezTo>
                        <a:cubicBezTo>
                          <a:pt x="1380" y="36"/>
                          <a:pt x="1295" y="0"/>
                          <a:pt x="1195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34" name="Google Shape;1934;p3"/>
                  <p:cNvSpPr/>
                  <p:nvPr/>
                </p:nvSpPr>
                <p:spPr>
                  <a:xfrm rot="-5400000">
                    <a:off x="612988" y="1964513"/>
                    <a:ext cx="21175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7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56" y="728"/>
                          <a:pt x="363" y="728"/>
                        </a:cubicBezTo>
                        <a:cubicBezTo>
                          <a:pt x="691" y="728"/>
                          <a:pt x="846" y="331"/>
                          <a:pt x="622" y="106"/>
                        </a:cubicBezTo>
                        <a:cubicBezTo>
                          <a:pt x="549" y="34"/>
                          <a:pt x="458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35" name="Google Shape;1935;p3"/>
                  <p:cNvSpPr/>
                  <p:nvPr/>
                </p:nvSpPr>
                <p:spPr>
                  <a:xfrm rot="-5400000">
                    <a:off x="650363" y="1950088"/>
                    <a:ext cx="22450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8" h="2003" extrusionOk="0">
                        <a:moveTo>
                          <a:pt x="449" y="0"/>
                        </a:moveTo>
                        <a:cubicBezTo>
                          <a:pt x="276" y="121"/>
                          <a:pt x="0" y="639"/>
                          <a:pt x="0" y="1191"/>
                        </a:cubicBezTo>
                        <a:cubicBezTo>
                          <a:pt x="0" y="1743"/>
                          <a:pt x="207" y="2002"/>
                          <a:pt x="449" y="2002"/>
                        </a:cubicBezTo>
                        <a:cubicBezTo>
                          <a:pt x="708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39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36" name="Google Shape;1936;p3"/>
                  <p:cNvSpPr/>
                  <p:nvPr/>
                </p:nvSpPr>
                <p:spPr>
                  <a:xfrm rot="-5400000">
                    <a:off x="631250" y="192765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93" y="1"/>
                        </a:moveTo>
                        <a:cubicBezTo>
                          <a:pt x="72" y="1"/>
                          <a:pt x="53" y="2"/>
                          <a:pt x="35" y="5"/>
                        </a:cubicBezTo>
                        <a:cubicBezTo>
                          <a:pt x="1" y="229"/>
                          <a:pt x="174" y="781"/>
                          <a:pt x="570" y="1178"/>
                        </a:cubicBezTo>
                        <a:cubicBezTo>
                          <a:pt x="809" y="1417"/>
                          <a:pt x="1028" y="1520"/>
                          <a:pt x="1200" y="1520"/>
                        </a:cubicBezTo>
                        <a:cubicBezTo>
                          <a:pt x="1301" y="1520"/>
                          <a:pt x="1387" y="1484"/>
                          <a:pt x="1451" y="1420"/>
                        </a:cubicBezTo>
                        <a:cubicBezTo>
                          <a:pt x="1623" y="1247"/>
                          <a:pt x="1589" y="937"/>
                          <a:pt x="1209" y="540"/>
                        </a:cubicBezTo>
                        <a:cubicBezTo>
                          <a:pt x="843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37" name="Google Shape;1937;p3"/>
                  <p:cNvSpPr/>
                  <p:nvPr/>
                </p:nvSpPr>
                <p:spPr>
                  <a:xfrm rot="-5400000">
                    <a:off x="598563" y="1925938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2" y="1"/>
                        </a:moveTo>
                        <a:cubicBezTo>
                          <a:pt x="639" y="1"/>
                          <a:pt x="122" y="277"/>
                          <a:pt x="1" y="449"/>
                        </a:cubicBezTo>
                        <a:cubicBezTo>
                          <a:pt x="122" y="639"/>
                          <a:pt x="657" y="898"/>
                          <a:pt x="1192" y="898"/>
                        </a:cubicBezTo>
                        <a:cubicBezTo>
                          <a:pt x="1744" y="898"/>
                          <a:pt x="2003" y="708"/>
                          <a:pt x="2003" y="449"/>
                        </a:cubicBezTo>
                        <a:cubicBezTo>
                          <a:pt x="2003" y="208"/>
                          <a:pt x="1744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38" name="Google Shape;1938;p3"/>
                  <p:cNvSpPr/>
                  <p:nvPr/>
                </p:nvSpPr>
                <p:spPr>
                  <a:xfrm rot="-5400000">
                    <a:off x="598775" y="2001650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4" y="1"/>
                        </a:moveTo>
                        <a:cubicBezTo>
                          <a:pt x="242" y="1"/>
                          <a:pt x="0" y="208"/>
                          <a:pt x="0" y="449"/>
                        </a:cubicBezTo>
                        <a:cubicBezTo>
                          <a:pt x="0" y="708"/>
                          <a:pt x="242" y="898"/>
                          <a:pt x="794" y="898"/>
                        </a:cubicBezTo>
                        <a:cubicBezTo>
                          <a:pt x="1347" y="898"/>
                          <a:pt x="1864" y="639"/>
                          <a:pt x="1985" y="449"/>
                        </a:cubicBezTo>
                        <a:cubicBezTo>
                          <a:pt x="1864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39" name="Google Shape;1939;p3"/>
                  <p:cNvSpPr/>
                  <p:nvPr/>
                </p:nvSpPr>
                <p:spPr>
                  <a:xfrm rot="-5400000">
                    <a:off x="631250" y="198460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30" y="0"/>
                        </a:moveTo>
                        <a:cubicBezTo>
                          <a:pt x="1288" y="0"/>
                          <a:pt x="780" y="176"/>
                          <a:pt x="432" y="540"/>
                        </a:cubicBezTo>
                        <a:cubicBezTo>
                          <a:pt x="35" y="937"/>
                          <a:pt x="1" y="1247"/>
                          <a:pt x="173" y="1420"/>
                        </a:cubicBezTo>
                        <a:cubicBezTo>
                          <a:pt x="244" y="1484"/>
                          <a:pt x="331" y="1520"/>
                          <a:pt x="432" y="1520"/>
                        </a:cubicBezTo>
                        <a:cubicBezTo>
                          <a:pt x="603" y="1520"/>
                          <a:pt x="815" y="1417"/>
                          <a:pt x="1053" y="1178"/>
                        </a:cubicBezTo>
                        <a:cubicBezTo>
                          <a:pt x="1450" y="781"/>
                          <a:pt x="1623" y="229"/>
                          <a:pt x="1589" y="5"/>
                        </a:cubicBezTo>
                        <a:cubicBezTo>
                          <a:pt x="1571" y="2"/>
                          <a:pt x="1552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40" name="Google Shape;1940;p3"/>
                  <p:cNvSpPr/>
                  <p:nvPr/>
                </p:nvSpPr>
                <p:spPr>
                  <a:xfrm rot="-5400000">
                    <a:off x="471700" y="1896150"/>
                    <a:ext cx="27650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864" extrusionOk="0">
                        <a:moveTo>
                          <a:pt x="553" y="1"/>
                        </a:moveTo>
                        <a:cubicBezTo>
                          <a:pt x="1" y="1"/>
                          <a:pt x="1" y="864"/>
                          <a:pt x="553" y="864"/>
                        </a:cubicBezTo>
                        <a:cubicBezTo>
                          <a:pt x="1105" y="864"/>
                          <a:pt x="1105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41" name="Google Shape;1941;p3"/>
                  <p:cNvSpPr/>
                  <p:nvPr/>
                </p:nvSpPr>
                <p:spPr>
                  <a:xfrm rot="-5400000">
                    <a:off x="468913" y="2027538"/>
                    <a:ext cx="2807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22" y="863"/>
                          <a:pt x="1122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42" name="Google Shape;1942;p3"/>
                  <p:cNvSpPr/>
                  <p:nvPr/>
                </p:nvSpPr>
                <p:spPr>
                  <a:xfrm rot="-5400000">
                    <a:off x="554763" y="1635738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43" name="Google Shape;1943;p3"/>
                  <p:cNvSpPr/>
                  <p:nvPr/>
                </p:nvSpPr>
                <p:spPr>
                  <a:xfrm rot="-5400000">
                    <a:off x="613225" y="1487525"/>
                    <a:ext cx="160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44" name="Google Shape;1944;p3"/>
                  <p:cNvSpPr/>
                  <p:nvPr/>
                </p:nvSpPr>
                <p:spPr>
                  <a:xfrm rot="-5400000">
                    <a:off x="548513" y="1509538"/>
                    <a:ext cx="1815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6" h="725" extrusionOk="0">
                        <a:moveTo>
                          <a:pt x="363" y="0"/>
                        </a:moveTo>
                        <a:cubicBezTo>
                          <a:pt x="155" y="0"/>
                          <a:pt x="0" y="155"/>
                          <a:pt x="0" y="363"/>
                        </a:cubicBezTo>
                        <a:cubicBezTo>
                          <a:pt x="0" y="570"/>
                          <a:pt x="155" y="725"/>
                          <a:pt x="363" y="725"/>
                        </a:cubicBezTo>
                        <a:cubicBezTo>
                          <a:pt x="552" y="725"/>
                          <a:pt x="725" y="570"/>
                          <a:pt x="725" y="363"/>
                        </a:cubicBezTo>
                        <a:cubicBezTo>
                          <a:pt x="725" y="155"/>
                          <a:pt x="552" y="0"/>
                          <a:pt x="36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45" name="Google Shape;1945;p3"/>
                  <p:cNvSpPr/>
                  <p:nvPr/>
                </p:nvSpPr>
                <p:spPr>
                  <a:xfrm rot="-5400000">
                    <a:off x="508588" y="1493788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50" y="1"/>
                        </a:moveTo>
                        <a:cubicBezTo>
                          <a:pt x="191" y="1"/>
                          <a:pt x="1" y="242"/>
                          <a:pt x="1" y="795"/>
                        </a:cubicBezTo>
                        <a:cubicBezTo>
                          <a:pt x="1" y="1347"/>
                          <a:pt x="260" y="1882"/>
                          <a:pt x="450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50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46" name="Google Shape;1946;p3"/>
                  <p:cNvSpPr/>
                  <p:nvPr/>
                </p:nvSpPr>
                <p:spPr>
                  <a:xfrm rot="-5400000">
                    <a:off x="509375" y="1528100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416" y="0"/>
                        </a:moveTo>
                        <a:cubicBezTo>
                          <a:pt x="318" y="0"/>
                          <a:pt x="236" y="36"/>
                          <a:pt x="173" y="99"/>
                        </a:cubicBezTo>
                        <a:cubicBezTo>
                          <a:pt x="0" y="289"/>
                          <a:pt x="35" y="599"/>
                          <a:pt x="415" y="979"/>
                        </a:cubicBezTo>
                        <a:cubicBezTo>
                          <a:pt x="779" y="1343"/>
                          <a:pt x="1273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8" y="1514"/>
                        </a:cubicBezTo>
                        <a:cubicBezTo>
                          <a:pt x="1623" y="1290"/>
                          <a:pt x="1433" y="737"/>
                          <a:pt x="1053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47" name="Google Shape;1947;p3"/>
                  <p:cNvSpPr/>
                  <p:nvPr/>
                </p:nvSpPr>
                <p:spPr>
                  <a:xfrm rot="-5400000">
                    <a:off x="532550" y="154535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5" y="1"/>
                        </a:moveTo>
                        <a:cubicBezTo>
                          <a:pt x="260" y="1"/>
                          <a:pt x="1" y="208"/>
                          <a:pt x="1" y="450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82" y="639"/>
                          <a:pt x="2003" y="450"/>
                        </a:cubicBezTo>
                        <a:cubicBezTo>
                          <a:pt x="1882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48" name="Google Shape;1948;p3"/>
                  <p:cNvSpPr/>
                  <p:nvPr/>
                </p:nvSpPr>
                <p:spPr>
                  <a:xfrm rot="-5400000">
                    <a:off x="532763" y="1469613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4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4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49" name="Google Shape;1949;p3"/>
                  <p:cNvSpPr/>
                  <p:nvPr/>
                </p:nvSpPr>
                <p:spPr>
                  <a:xfrm rot="-5400000">
                    <a:off x="509375" y="1471150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1196" y="0"/>
                        </a:moveTo>
                        <a:cubicBezTo>
                          <a:pt x="1024" y="0"/>
                          <a:pt x="811" y="106"/>
                          <a:pt x="570" y="358"/>
                        </a:cubicBezTo>
                        <a:cubicBezTo>
                          <a:pt x="173" y="737"/>
                          <a:pt x="1" y="1307"/>
                          <a:pt x="35" y="1514"/>
                        </a:cubicBezTo>
                        <a:cubicBezTo>
                          <a:pt x="52" y="1517"/>
                          <a:pt x="72" y="1518"/>
                          <a:pt x="94" y="1518"/>
                        </a:cubicBezTo>
                        <a:cubicBezTo>
                          <a:pt x="335" y="1518"/>
                          <a:pt x="843" y="1343"/>
                          <a:pt x="1191" y="979"/>
                        </a:cubicBezTo>
                        <a:cubicBezTo>
                          <a:pt x="1588" y="599"/>
                          <a:pt x="1623" y="289"/>
                          <a:pt x="1450" y="99"/>
                        </a:cubicBezTo>
                        <a:cubicBezTo>
                          <a:pt x="1381" y="36"/>
                          <a:pt x="1295" y="0"/>
                          <a:pt x="11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50" name="Google Shape;1950;p3"/>
                  <p:cNvSpPr/>
                  <p:nvPr/>
                </p:nvSpPr>
                <p:spPr>
                  <a:xfrm rot="-5400000">
                    <a:off x="612988" y="1656438"/>
                    <a:ext cx="21175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7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56" y="728"/>
                          <a:pt x="363" y="728"/>
                        </a:cubicBezTo>
                        <a:cubicBezTo>
                          <a:pt x="691" y="728"/>
                          <a:pt x="847" y="348"/>
                          <a:pt x="622" y="106"/>
                        </a:cubicBezTo>
                        <a:cubicBezTo>
                          <a:pt x="549" y="34"/>
                          <a:pt x="459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51" name="Google Shape;1951;p3"/>
                  <p:cNvSpPr/>
                  <p:nvPr/>
                </p:nvSpPr>
                <p:spPr>
                  <a:xfrm rot="-5400000">
                    <a:off x="650350" y="1642000"/>
                    <a:ext cx="2247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2003" extrusionOk="0">
                        <a:moveTo>
                          <a:pt x="449" y="0"/>
                        </a:moveTo>
                        <a:cubicBezTo>
                          <a:pt x="277" y="121"/>
                          <a:pt x="1" y="639"/>
                          <a:pt x="1" y="1191"/>
                        </a:cubicBezTo>
                        <a:cubicBezTo>
                          <a:pt x="1" y="1743"/>
                          <a:pt x="208" y="2002"/>
                          <a:pt x="449" y="2002"/>
                        </a:cubicBezTo>
                        <a:cubicBezTo>
                          <a:pt x="708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22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52" name="Google Shape;1952;p3"/>
                  <p:cNvSpPr/>
                  <p:nvPr/>
                </p:nvSpPr>
                <p:spPr>
                  <a:xfrm rot="-5400000">
                    <a:off x="631263" y="1619563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89" y="1"/>
                        </a:moveTo>
                        <a:cubicBezTo>
                          <a:pt x="69" y="1"/>
                          <a:pt x="51" y="2"/>
                          <a:pt x="35" y="5"/>
                        </a:cubicBezTo>
                        <a:cubicBezTo>
                          <a:pt x="0" y="229"/>
                          <a:pt x="173" y="781"/>
                          <a:pt x="570" y="1178"/>
                        </a:cubicBezTo>
                        <a:cubicBezTo>
                          <a:pt x="809" y="1417"/>
                          <a:pt x="1027" y="1520"/>
                          <a:pt x="1199" y="1520"/>
                        </a:cubicBezTo>
                        <a:cubicBezTo>
                          <a:pt x="1301" y="1520"/>
                          <a:pt x="1386" y="1484"/>
                          <a:pt x="1450" y="1420"/>
                        </a:cubicBezTo>
                        <a:cubicBezTo>
                          <a:pt x="1623" y="1247"/>
                          <a:pt x="1588" y="937"/>
                          <a:pt x="1191" y="540"/>
                        </a:cubicBezTo>
                        <a:cubicBezTo>
                          <a:pt x="841" y="189"/>
                          <a:pt x="329" y="1"/>
                          <a:pt x="8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53" name="Google Shape;1953;p3"/>
                  <p:cNvSpPr/>
                  <p:nvPr/>
                </p:nvSpPr>
                <p:spPr>
                  <a:xfrm rot="-5400000">
                    <a:off x="598563" y="1617838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1" y="1"/>
                        </a:moveTo>
                        <a:cubicBezTo>
                          <a:pt x="639" y="1"/>
                          <a:pt x="121" y="277"/>
                          <a:pt x="0" y="449"/>
                        </a:cubicBezTo>
                        <a:cubicBezTo>
                          <a:pt x="121" y="639"/>
                          <a:pt x="656" y="898"/>
                          <a:pt x="1191" y="898"/>
                        </a:cubicBezTo>
                        <a:cubicBezTo>
                          <a:pt x="1743" y="898"/>
                          <a:pt x="2002" y="708"/>
                          <a:pt x="2002" y="449"/>
                        </a:cubicBezTo>
                        <a:cubicBezTo>
                          <a:pt x="2002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54" name="Google Shape;1954;p3"/>
                  <p:cNvSpPr/>
                  <p:nvPr/>
                </p:nvSpPr>
                <p:spPr>
                  <a:xfrm rot="-5400000">
                    <a:off x="598775" y="1693575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5" y="1"/>
                        </a:moveTo>
                        <a:cubicBezTo>
                          <a:pt x="242" y="1"/>
                          <a:pt x="1" y="208"/>
                          <a:pt x="1" y="449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65" y="639"/>
                          <a:pt x="1986" y="449"/>
                        </a:cubicBezTo>
                        <a:cubicBezTo>
                          <a:pt x="1865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55" name="Google Shape;1955;p3"/>
                  <p:cNvSpPr/>
                  <p:nvPr/>
                </p:nvSpPr>
                <p:spPr>
                  <a:xfrm rot="-5400000">
                    <a:off x="631250" y="1676525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26" y="0"/>
                        </a:moveTo>
                        <a:cubicBezTo>
                          <a:pt x="1274" y="0"/>
                          <a:pt x="781" y="176"/>
                          <a:pt x="432" y="540"/>
                        </a:cubicBezTo>
                        <a:cubicBezTo>
                          <a:pt x="35" y="937"/>
                          <a:pt x="1" y="1247"/>
                          <a:pt x="174" y="1420"/>
                        </a:cubicBezTo>
                        <a:cubicBezTo>
                          <a:pt x="244" y="1484"/>
                          <a:pt x="331" y="1520"/>
                          <a:pt x="432" y="1520"/>
                        </a:cubicBezTo>
                        <a:cubicBezTo>
                          <a:pt x="603" y="1520"/>
                          <a:pt x="815" y="1417"/>
                          <a:pt x="1054" y="1178"/>
                        </a:cubicBezTo>
                        <a:cubicBezTo>
                          <a:pt x="1451" y="781"/>
                          <a:pt x="1623" y="229"/>
                          <a:pt x="1589" y="5"/>
                        </a:cubicBezTo>
                        <a:cubicBezTo>
                          <a:pt x="1570" y="2"/>
                          <a:pt x="1549" y="0"/>
                          <a:pt x="152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56" name="Google Shape;1956;p3"/>
                  <p:cNvSpPr/>
                  <p:nvPr/>
                </p:nvSpPr>
                <p:spPr>
                  <a:xfrm rot="-5400000">
                    <a:off x="471713" y="1588063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2" y="1"/>
                        </a:moveTo>
                        <a:cubicBezTo>
                          <a:pt x="0" y="1"/>
                          <a:pt x="0" y="864"/>
                          <a:pt x="552" y="864"/>
                        </a:cubicBezTo>
                        <a:cubicBezTo>
                          <a:pt x="1105" y="864"/>
                          <a:pt x="1105" y="1"/>
                          <a:pt x="55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57" name="Google Shape;1957;p3"/>
                  <p:cNvSpPr/>
                  <p:nvPr/>
                </p:nvSpPr>
                <p:spPr>
                  <a:xfrm rot="-5400000">
                    <a:off x="469125" y="1719675"/>
                    <a:ext cx="27650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05" y="863"/>
                          <a:pt x="1105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58" name="Google Shape;1958;p3"/>
                  <p:cNvSpPr/>
                  <p:nvPr/>
                </p:nvSpPr>
                <p:spPr>
                  <a:xfrm rot="-5400000">
                    <a:off x="554763" y="1327663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57" y="2504"/>
                        </a:lnTo>
                        <a:lnTo>
                          <a:pt x="657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59" name="Google Shape;1959;p3"/>
                  <p:cNvSpPr/>
                  <p:nvPr/>
                </p:nvSpPr>
                <p:spPr>
                  <a:xfrm rot="-5400000">
                    <a:off x="613238" y="1179438"/>
                    <a:ext cx="1597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9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60" name="Google Shape;1960;p3"/>
                  <p:cNvSpPr/>
                  <p:nvPr/>
                </p:nvSpPr>
                <p:spPr>
                  <a:xfrm rot="-5400000">
                    <a:off x="548513" y="1201463"/>
                    <a:ext cx="1815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6" h="725" extrusionOk="0">
                        <a:moveTo>
                          <a:pt x="363" y="0"/>
                        </a:moveTo>
                        <a:cubicBezTo>
                          <a:pt x="156" y="0"/>
                          <a:pt x="0" y="155"/>
                          <a:pt x="0" y="363"/>
                        </a:cubicBezTo>
                        <a:cubicBezTo>
                          <a:pt x="0" y="570"/>
                          <a:pt x="156" y="725"/>
                          <a:pt x="363" y="725"/>
                        </a:cubicBezTo>
                        <a:cubicBezTo>
                          <a:pt x="553" y="725"/>
                          <a:pt x="725" y="570"/>
                          <a:pt x="725" y="363"/>
                        </a:cubicBezTo>
                        <a:cubicBezTo>
                          <a:pt x="725" y="155"/>
                          <a:pt x="553" y="0"/>
                          <a:pt x="36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61" name="Google Shape;1961;p3"/>
                  <p:cNvSpPr/>
                  <p:nvPr/>
                </p:nvSpPr>
                <p:spPr>
                  <a:xfrm rot="-5400000">
                    <a:off x="508600" y="1185700"/>
                    <a:ext cx="22450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8" h="1986" extrusionOk="0">
                        <a:moveTo>
                          <a:pt x="449" y="1"/>
                        </a:moveTo>
                        <a:cubicBezTo>
                          <a:pt x="190" y="1"/>
                          <a:pt x="0" y="242"/>
                          <a:pt x="0" y="795"/>
                        </a:cubicBezTo>
                        <a:cubicBezTo>
                          <a:pt x="0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62" name="Google Shape;1962;p3"/>
                  <p:cNvSpPr/>
                  <p:nvPr/>
                </p:nvSpPr>
                <p:spPr>
                  <a:xfrm rot="-5400000">
                    <a:off x="509375" y="1220025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416" y="0"/>
                        </a:moveTo>
                        <a:cubicBezTo>
                          <a:pt x="318" y="0"/>
                          <a:pt x="236" y="36"/>
                          <a:pt x="173" y="99"/>
                        </a:cubicBezTo>
                        <a:cubicBezTo>
                          <a:pt x="1" y="289"/>
                          <a:pt x="35" y="599"/>
                          <a:pt x="415" y="979"/>
                        </a:cubicBezTo>
                        <a:cubicBezTo>
                          <a:pt x="779" y="1343"/>
                          <a:pt x="1273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8" y="1514"/>
                        </a:cubicBezTo>
                        <a:cubicBezTo>
                          <a:pt x="1623" y="1290"/>
                          <a:pt x="1433" y="737"/>
                          <a:pt x="1053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63" name="Google Shape;1963;p3"/>
                  <p:cNvSpPr/>
                  <p:nvPr/>
                </p:nvSpPr>
                <p:spPr>
                  <a:xfrm rot="-5400000">
                    <a:off x="532550" y="123725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4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42" y="898"/>
                          <a:pt x="794" y="898"/>
                        </a:cubicBezTo>
                        <a:cubicBezTo>
                          <a:pt x="1346" y="898"/>
                          <a:pt x="1881" y="639"/>
                          <a:pt x="2002" y="450"/>
                        </a:cubicBezTo>
                        <a:cubicBezTo>
                          <a:pt x="1881" y="277"/>
                          <a:pt x="1346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64" name="Google Shape;1964;p3"/>
                  <p:cNvSpPr/>
                  <p:nvPr/>
                </p:nvSpPr>
                <p:spPr>
                  <a:xfrm rot="-5400000">
                    <a:off x="532763" y="1161538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2" y="1"/>
                        </a:moveTo>
                        <a:cubicBezTo>
                          <a:pt x="639" y="1"/>
                          <a:pt x="104" y="277"/>
                          <a:pt x="1" y="450"/>
                        </a:cubicBezTo>
                        <a:cubicBezTo>
                          <a:pt x="122" y="639"/>
                          <a:pt x="639" y="898"/>
                          <a:pt x="1192" y="898"/>
                        </a:cubicBezTo>
                        <a:cubicBezTo>
                          <a:pt x="1744" y="898"/>
                          <a:pt x="1986" y="708"/>
                          <a:pt x="1986" y="450"/>
                        </a:cubicBezTo>
                        <a:cubicBezTo>
                          <a:pt x="1986" y="208"/>
                          <a:pt x="1744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65" name="Google Shape;1965;p3"/>
                  <p:cNvSpPr/>
                  <p:nvPr/>
                </p:nvSpPr>
                <p:spPr>
                  <a:xfrm rot="-5400000">
                    <a:off x="509363" y="1163063"/>
                    <a:ext cx="406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19" extrusionOk="0">
                        <a:moveTo>
                          <a:pt x="1196" y="0"/>
                        </a:moveTo>
                        <a:cubicBezTo>
                          <a:pt x="1024" y="0"/>
                          <a:pt x="811" y="106"/>
                          <a:pt x="570" y="358"/>
                        </a:cubicBezTo>
                        <a:cubicBezTo>
                          <a:pt x="173" y="737"/>
                          <a:pt x="1" y="1307"/>
                          <a:pt x="35" y="1514"/>
                        </a:cubicBezTo>
                        <a:cubicBezTo>
                          <a:pt x="53" y="1517"/>
                          <a:pt x="72" y="1518"/>
                          <a:pt x="94" y="1518"/>
                        </a:cubicBezTo>
                        <a:cubicBezTo>
                          <a:pt x="336" y="1518"/>
                          <a:pt x="844" y="1343"/>
                          <a:pt x="1192" y="979"/>
                        </a:cubicBezTo>
                        <a:cubicBezTo>
                          <a:pt x="1589" y="599"/>
                          <a:pt x="1623" y="289"/>
                          <a:pt x="1451" y="99"/>
                        </a:cubicBezTo>
                        <a:cubicBezTo>
                          <a:pt x="1381" y="36"/>
                          <a:pt x="1295" y="0"/>
                          <a:pt x="11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66" name="Google Shape;1966;p3"/>
                  <p:cNvSpPr/>
                  <p:nvPr/>
                </p:nvSpPr>
                <p:spPr>
                  <a:xfrm rot="-5400000">
                    <a:off x="613000" y="1348350"/>
                    <a:ext cx="21150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6" h="728" extrusionOk="0">
                        <a:moveTo>
                          <a:pt x="368" y="1"/>
                        </a:moveTo>
                        <a:cubicBezTo>
                          <a:pt x="182" y="1"/>
                          <a:pt x="0" y="144"/>
                          <a:pt x="0" y="365"/>
                        </a:cubicBezTo>
                        <a:cubicBezTo>
                          <a:pt x="0" y="572"/>
                          <a:pt x="156" y="728"/>
                          <a:pt x="363" y="728"/>
                        </a:cubicBezTo>
                        <a:cubicBezTo>
                          <a:pt x="691" y="728"/>
                          <a:pt x="846" y="331"/>
                          <a:pt x="622" y="106"/>
                        </a:cubicBezTo>
                        <a:cubicBezTo>
                          <a:pt x="549" y="34"/>
                          <a:pt x="458" y="1"/>
                          <a:pt x="36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67" name="Google Shape;1967;p3"/>
                  <p:cNvSpPr/>
                  <p:nvPr/>
                </p:nvSpPr>
                <p:spPr>
                  <a:xfrm rot="-5400000">
                    <a:off x="650350" y="1333925"/>
                    <a:ext cx="2247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2003" extrusionOk="0">
                        <a:moveTo>
                          <a:pt x="450" y="0"/>
                        </a:moveTo>
                        <a:cubicBezTo>
                          <a:pt x="277" y="121"/>
                          <a:pt x="1" y="639"/>
                          <a:pt x="1" y="1191"/>
                        </a:cubicBezTo>
                        <a:cubicBezTo>
                          <a:pt x="1" y="1743"/>
                          <a:pt x="208" y="2002"/>
                          <a:pt x="450" y="2002"/>
                        </a:cubicBezTo>
                        <a:cubicBezTo>
                          <a:pt x="709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22" y="121"/>
                          <a:pt x="45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68" name="Google Shape;1968;p3"/>
                  <p:cNvSpPr/>
                  <p:nvPr/>
                </p:nvSpPr>
                <p:spPr>
                  <a:xfrm rot="-5400000">
                    <a:off x="631263" y="1311488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93" y="1"/>
                        </a:moveTo>
                        <a:cubicBezTo>
                          <a:pt x="72" y="1"/>
                          <a:pt x="52" y="2"/>
                          <a:pt x="35" y="5"/>
                        </a:cubicBezTo>
                        <a:cubicBezTo>
                          <a:pt x="1" y="229"/>
                          <a:pt x="173" y="781"/>
                          <a:pt x="570" y="1178"/>
                        </a:cubicBezTo>
                        <a:cubicBezTo>
                          <a:pt x="820" y="1417"/>
                          <a:pt x="1036" y="1520"/>
                          <a:pt x="1204" y="1520"/>
                        </a:cubicBezTo>
                        <a:cubicBezTo>
                          <a:pt x="1303" y="1520"/>
                          <a:pt x="1386" y="1484"/>
                          <a:pt x="1450" y="1420"/>
                        </a:cubicBezTo>
                        <a:cubicBezTo>
                          <a:pt x="1623" y="1247"/>
                          <a:pt x="1588" y="937"/>
                          <a:pt x="1209" y="540"/>
                        </a:cubicBezTo>
                        <a:cubicBezTo>
                          <a:pt x="843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69" name="Google Shape;1969;p3"/>
                  <p:cNvSpPr/>
                  <p:nvPr/>
                </p:nvSpPr>
                <p:spPr>
                  <a:xfrm rot="-5400000">
                    <a:off x="598563" y="1309763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1" y="1"/>
                        </a:moveTo>
                        <a:cubicBezTo>
                          <a:pt x="639" y="1"/>
                          <a:pt x="121" y="277"/>
                          <a:pt x="0" y="449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4" y="898"/>
                          <a:pt x="2003" y="708"/>
                          <a:pt x="2003" y="449"/>
                        </a:cubicBezTo>
                        <a:cubicBezTo>
                          <a:pt x="2003" y="208"/>
                          <a:pt x="1744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70" name="Google Shape;1970;p3"/>
                  <p:cNvSpPr/>
                  <p:nvPr/>
                </p:nvSpPr>
                <p:spPr>
                  <a:xfrm rot="-5400000">
                    <a:off x="598563" y="1385713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812" y="1"/>
                        </a:moveTo>
                        <a:cubicBezTo>
                          <a:pt x="260" y="1"/>
                          <a:pt x="1" y="208"/>
                          <a:pt x="1" y="449"/>
                        </a:cubicBezTo>
                        <a:cubicBezTo>
                          <a:pt x="1" y="708"/>
                          <a:pt x="260" y="898"/>
                          <a:pt x="812" y="898"/>
                        </a:cubicBezTo>
                        <a:cubicBezTo>
                          <a:pt x="1364" y="898"/>
                          <a:pt x="1882" y="639"/>
                          <a:pt x="2003" y="449"/>
                        </a:cubicBezTo>
                        <a:cubicBezTo>
                          <a:pt x="1882" y="277"/>
                          <a:pt x="1364" y="1"/>
                          <a:pt x="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71" name="Google Shape;1971;p3"/>
                  <p:cNvSpPr/>
                  <p:nvPr/>
                </p:nvSpPr>
                <p:spPr>
                  <a:xfrm rot="-5400000">
                    <a:off x="631263" y="1368438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1526" y="0"/>
                        </a:moveTo>
                        <a:cubicBezTo>
                          <a:pt x="1273" y="0"/>
                          <a:pt x="780" y="176"/>
                          <a:pt x="432" y="540"/>
                        </a:cubicBezTo>
                        <a:cubicBezTo>
                          <a:pt x="35" y="937"/>
                          <a:pt x="0" y="1247"/>
                          <a:pt x="173" y="1420"/>
                        </a:cubicBezTo>
                        <a:cubicBezTo>
                          <a:pt x="243" y="1484"/>
                          <a:pt x="330" y="1520"/>
                          <a:pt x="431" y="1520"/>
                        </a:cubicBezTo>
                        <a:cubicBezTo>
                          <a:pt x="603" y="1520"/>
                          <a:pt x="814" y="1417"/>
                          <a:pt x="1053" y="1178"/>
                        </a:cubicBezTo>
                        <a:cubicBezTo>
                          <a:pt x="1450" y="781"/>
                          <a:pt x="1623" y="229"/>
                          <a:pt x="1588" y="5"/>
                        </a:cubicBezTo>
                        <a:cubicBezTo>
                          <a:pt x="1570" y="2"/>
                          <a:pt x="1549" y="0"/>
                          <a:pt x="152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72" name="Google Shape;1972;p3"/>
                  <p:cNvSpPr/>
                  <p:nvPr/>
                </p:nvSpPr>
                <p:spPr>
                  <a:xfrm rot="-5400000">
                    <a:off x="471713" y="1279988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3" y="1"/>
                        </a:moveTo>
                        <a:cubicBezTo>
                          <a:pt x="0" y="1"/>
                          <a:pt x="0" y="864"/>
                          <a:pt x="553" y="864"/>
                        </a:cubicBezTo>
                        <a:cubicBezTo>
                          <a:pt x="1105" y="864"/>
                          <a:pt x="1105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73" name="Google Shape;1973;p3"/>
                  <p:cNvSpPr/>
                  <p:nvPr/>
                </p:nvSpPr>
                <p:spPr>
                  <a:xfrm rot="-5400000">
                    <a:off x="469138" y="1411588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2" y="0"/>
                        </a:moveTo>
                        <a:cubicBezTo>
                          <a:pt x="0" y="0"/>
                          <a:pt x="0" y="863"/>
                          <a:pt x="552" y="863"/>
                        </a:cubicBezTo>
                        <a:cubicBezTo>
                          <a:pt x="1105" y="863"/>
                          <a:pt x="1105" y="0"/>
                          <a:pt x="552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74" name="Google Shape;1974;p3"/>
                  <p:cNvSpPr/>
                  <p:nvPr/>
                </p:nvSpPr>
                <p:spPr>
                  <a:xfrm rot="-5400000">
                    <a:off x="554775" y="1019575"/>
                    <a:ext cx="164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6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75" name="Google Shape;1975;p3"/>
                  <p:cNvSpPr/>
                  <p:nvPr/>
                </p:nvSpPr>
                <p:spPr>
                  <a:xfrm rot="-5400000">
                    <a:off x="613238" y="871363"/>
                    <a:ext cx="1597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9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76" name="Google Shape;1976;p3"/>
                  <p:cNvSpPr/>
                  <p:nvPr/>
                </p:nvSpPr>
                <p:spPr>
                  <a:xfrm rot="-5400000">
                    <a:off x="548300" y="893600"/>
                    <a:ext cx="18575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3" h="725" extrusionOk="0">
                        <a:moveTo>
                          <a:pt x="380" y="0"/>
                        </a:moveTo>
                        <a:cubicBezTo>
                          <a:pt x="173" y="0"/>
                          <a:pt x="1" y="155"/>
                          <a:pt x="1" y="363"/>
                        </a:cubicBezTo>
                        <a:cubicBezTo>
                          <a:pt x="1" y="570"/>
                          <a:pt x="173" y="725"/>
                          <a:pt x="380" y="725"/>
                        </a:cubicBezTo>
                        <a:cubicBezTo>
                          <a:pt x="570" y="725"/>
                          <a:pt x="743" y="570"/>
                          <a:pt x="743" y="363"/>
                        </a:cubicBezTo>
                        <a:cubicBezTo>
                          <a:pt x="743" y="155"/>
                          <a:pt x="570" y="0"/>
                          <a:pt x="38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77" name="Google Shape;1977;p3"/>
                  <p:cNvSpPr/>
                  <p:nvPr/>
                </p:nvSpPr>
                <p:spPr>
                  <a:xfrm rot="-5400000">
                    <a:off x="508588" y="877613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49" y="1"/>
                        </a:moveTo>
                        <a:cubicBezTo>
                          <a:pt x="190" y="1"/>
                          <a:pt x="1" y="242"/>
                          <a:pt x="1" y="795"/>
                        </a:cubicBezTo>
                        <a:cubicBezTo>
                          <a:pt x="1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78" name="Google Shape;1978;p3"/>
                  <p:cNvSpPr/>
                  <p:nvPr/>
                </p:nvSpPr>
                <p:spPr>
                  <a:xfrm rot="-5400000">
                    <a:off x="509363" y="911938"/>
                    <a:ext cx="406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19" extrusionOk="0">
                        <a:moveTo>
                          <a:pt x="416" y="0"/>
                        </a:moveTo>
                        <a:cubicBezTo>
                          <a:pt x="319" y="0"/>
                          <a:pt x="237" y="36"/>
                          <a:pt x="174" y="99"/>
                        </a:cubicBezTo>
                        <a:cubicBezTo>
                          <a:pt x="1" y="289"/>
                          <a:pt x="35" y="599"/>
                          <a:pt x="415" y="979"/>
                        </a:cubicBezTo>
                        <a:cubicBezTo>
                          <a:pt x="779" y="1343"/>
                          <a:pt x="1274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9" y="1514"/>
                        </a:cubicBezTo>
                        <a:cubicBezTo>
                          <a:pt x="1623" y="1290"/>
                          <a:pt x="1433" y="737"/>
                          <a:pt x="1054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79" name="Google Shape;1979;p3"/>
                  <p:cNvSpPr/>
                  <p:nvPr/>
                </p:nvSpPr>
                <p:spPr>
                  <a:xfrm rot="-5400000">
                    <a:off x="532550" y="929175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4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59" y="898"/>
                          <a:pt x="794" y="898"/>
                        </a:cubicBezTo>
                        <a:cubicBezTo>
                          <a:pt x="1347" y="898"/>
                          <a:pt x="1882" y="639"/>
                          <a:pt x="2002" y="450"/>
                        </a:cubicBezTo>
                        <a:cubicBezTo>
                          <a:pt x="1882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0" name="Google Shape;1980;p3"/>
                  <p:cNvSpPr/>
                  <p:nvPr/>
                </p:nvSpPr>
                <p:spPr>
                  <a:xfrm rot="-5400000">
                    <a:off x="532775" y="853450"/>
                    <a:ext cx="4962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5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3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1" name="Google Shape;1981;p3"/>
                  <p:cNvSpPr/>
                  <p:nvPr/>
                </p:nvSpPr>
                <p:spPr>
                  <a:xfrm rot="-5400000">
                    <a:off x="509375" y="854975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1194" y="0"/>
                        </a:moveTo>
                        <a:cubicBezTo>
                          <a:pt x="1021" y="0"/>
                          <a:pt x="804" y="106"/>
                          <a:pt x="553" y="358"/>
                        </a:cubicBezTo>
                        <a:cubicBezTo>
                          <a:pt x="173" y="737"/>
                          <a:pt x="0" y="1307"/>
                          <a:pt x="35" y="1514"/>
                        </a:cubicBezTo>
                        <a:cubicBezTo>
                          <a:pt x="52" y="1517"/>
                          <a:pt x="72" y="1518"/>
                          <a:pt x="94" y="1518"/>
                        </a:cubicBezTo>
                        <a:cubicBezTo>
                          <a:pt x="335" y="1518"/>
                          <a:pt x="843" y="1343"/>
                          <a:pt x="1191" y="979"/>
                        </a:cubicBezTo>
                        <a:cubicBezTo>
                          <a:pt x="1588" y="599"/>
                          <a:pt x="1623" y="289"/>
                          <a:pt x="1450" y="99"/>
                        </a:cubicBezTo>
                        <a:cubicBezTo>
                          <a:pt x="1380" y="36"/>
                          <a:pt x="1295" y="0"/>
                          <a:pt x="1194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2" name="Google Shape;1982;p3"/>
                  <p:cNvSpPr/>
                  <p:nvPr/>
                </p:nvSpPr>
                <p:spPr>
                  <a:xfrm rot="-5400000">
                    <a:off x="612988" y="1040263"/>
                    <a:ext cx="21175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7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56" y="728"/>
                          <a:pt x="363" y="728"/>
                        </a:cubicBezTo>
                        <a:cubicBezTo>
                          <a:pt x="691" y="728"/>
                          <a:pt x="846" y="331"/>
                          <a:pt x="622" y="106"/>
                        </a:cubicBezTo>
                        <a:cubicBezTo>
                          <a:pt x="549" y="34"/>
                          <a:pt x="458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3" name="Google Shape;1983;p3"/>
                  <p:cNvSpPr/>
                  <p:nvPr/>
                </p:nvSpPr>
                <p:spPr>
                  <a:xfrm rot="-5400000">
                    <a:off x="650575" y="1026050"/>
                    <a:ext cx="2202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1" h="2003" extrusionOk="0">
                        <a:moveTo>
                          <a:pt x="449" y="0"/>
                        </a:moveTo>
                        <a:cubicBezTo>
                          <a:pt x="259" y="121"/>
                          <a:pt x="0" y="639"/>
                          <a:pt x="0" y="1191"/>
                        </a:cubicBezTo>
                        <a:cubicBezTo>
                          <a:pt x="0" y="1743"/>
                          <a:pt x="207" y="2002"/>
                          <a:pt x="449" y="2002"/>
                        </a:cubicBezTo>
                        <a:cubicBezTo>
                          <a:pt x="691" y="2002"/>
                          <a:pt x="880" y="1743"/>
                          <a:pt x="880" y="1191"/>
                        </a:cubicBezTo>
                        <a:cubicBezTo>
                          <a:pt x="880" y="639"/>
                          <a:pt x="622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4" name="Google Shape;1984;p3"/>
                  <p:cNvSpPr/>
                  <p:nvPr/>
                </p:nvSpPr>
                <p:spPr>
                  <a:xfrm rot="-5400000">
                    <a:off x="631250" y="100340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93" y="1"/>
                        </a:moveTo>
                        <a:cubicBezTo>
                          <a:pt x="72" y="1"/>
                          <a:pt x="53" y="2"/>
                          <a:pt x="35" y="5"/>
                        </a:cubicBezTo>
                        <a:cubicBezTo>
                          <a:pt x="1" y="229"/>
                          <a:pt x="174" y="781"/>
                          <a:pt x="570" y="1178"/>
                        </a:cubicBezTo>
                        <a:cubicBezTo>
                          <a:pt x="809" y="1417"/>
                          <a:pt x="1028" y="1520"/>
                          <a:pt x="1200" y="1520"/>
                        </a:cubicBezTo>
                        <a:cubicBezTo>
                          <a:pt x="1301" y="1520"/>
                          <a:pt x="1387" y="1484"/>
                          <a:pt x="1451" y="1420"/>
                        </a:cubicBezTo>
                        <a:cubicBezTo>
                          <a:pt x="1623" y="1247"/>
                          <a:pt x="1589" y="937"/>
                          <a:pt x="1192" y="540"/>
                        </a:cubicBezTo>
                        <a:cubicBezTo>
                          <a:pt x="842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5" name="Google Shape;1985;p3"/>
                  <p:cNvSpPr/>
                  <p:nvPr/>
                </p:nvSpPr>
                <p:spPr>
                  <a:xfrm rot="-5400000">
                    <a:off x="598563" y="1001688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2" y="1"/>
                        </a:moveTo>
                        <a:cubicBezTo>
                          <a:pt x="639" y="1"/>
                          <a:pt x="122" y="277"/>
                          <a:pt x="1" y="449"/>
                        </a:cubicBezTo>
                        <a:cubicBezTo>
                          <a:pt x="122" y="639"/>
                          <a:pt x="639" y="898"/>
                          <a:pt x="1192" y="898"/>
                        </a:cubicBezTo>
                        <a:cubicBezTo>
                          <a:pt x="1744" y="898"/>
                          <a:pt x="2003" y="708"/>
                          <a:pt x="2003" y="449"/>
                        </a:cubicBezTo>
                        <a:cubicBezTo>
                          <a:pt x="2003" y="208"/>
                          <a:pt x="1744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6" name="Google Shape;1986;p3"/>
                  <p:cNvSpPr/>
                  <p:nvPr/>
                </p:nvSpPr>
                <p:spPr>
                  <a:xfrm rot="-5400000">
                    <a:off x="598775" y="1077400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4" y="1"/>
                        </a:moveTo>
                        <a:cubicBezTo>
                          <a:pt x="242" y="1"/>
                          <a:pt x="0" y="208"/>
                          <a:pt x="0" y="449"/>
                        </a:cubicBezTo>
                        <a:cubicBezTo>
                          <a:pt x="0" y="708"/>
                          <a:pt x="242" y="898"/>
                          <a:pt x="794" y="898"/>
                        </a:cubicBezTo>
                        <a:cubicBezTo>
                          <a:pt x="1347" y="898"/>
                          <a:pt x="1864" y="639"/>
                          <a:pt x="1985" y="449"/>
                        </a:cubicBezTo>
                        <a:cubicBezTo>
                          <a:pt x="1864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7" name="Google Shape;1987;p3"/>
                  <p:cNvSpPr/>
                  <p:nvPr/>
                </p:nvSpPr>
                <p:spPr>
                  <a:xfrm rot="-5400000">
                    <a:off x="631250" y="106035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26" y="0"/>
                        </a:moveTo>
                        <a:cubicBezTo>
                          <a:pt x="1274" y="0"/>
                          <a:pt x="780" y="176"/>
                          <a:pt x="432" y="540"/>
                        </a:cubicBezTo>
                        <a:cubicBezTo>
                          <a:pt x="35" y="937"/>
                          <a:pt x="1" y="1247"/>
                          <a:pt x="173" y="1420"/>
                        </a:cubicBezTo>
                        <a:cubicBezTo>
                          <a:pt x="237" y="1484"/>
                          <a:pt x="323" y="1520"/>
                          <a:pt x="424" y="1520"/>
                        </a:cubicBezTo>
                        <a:cubicBezTo>
                          <a:pt x="596" y="1520"/>
                          <a:pt x="815" y="1417"/>
                          <a:pt x="1053" y="1178"/>
                        </a:cubicBezTo>
                        <a:cubicBezTo>
                          <a:pt x="1450" y="781"/>
                          <a:pt x="1623" y="229"/>
                          <a:pt x="1589" y="5"/>
                        </a:cubicBezTo>
                        <a:cubicBezTo>
                          <a:pt x="1570" y="2"/>
                          <a:pt x="1549" y="0"/>
                          <a:pt x="152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8" name="Google Shape;1988;p3"/>
                  <p:cNvSpPr/>
                  <p:nvPr/>
                </p:nvSpPr>
                <p:spPr>
                  <a:xfrm rot="-5400000">
                    <a:off x="471700" y="971900"/>
                    <a:ext cx="27650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864" extrusionOk="0">
                        <a:moveTo>
                          <a:pt x="553" y="1"/>
                        </a:moveTo>
                        <a:cubicBezTo>
                          <a:pt x="1" y="1"/>
                          <a:pt x="1" y="864"/>
                          <a:pt x="553" y="864"/>
                        </a:cubicBezTo>
                        <a:cubicBezTo>
                          <a:pt x="1105" y="864"/>
                          <a:pt x="1105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9" name="Google Shape;1989;p3"/>
                  <p:cNvSpPr/>
                  <p:nvPr/>
                </p:nvSpPr>
                <p:spPr>
                  <a:xfrm rot="-5400000">
                    <a:off x="469125" y="1103500"/>
                    <a:ext cx="27650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05" y="863"/>
                          <a:pt x="1105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90" name="Google Shape;1990;p3"/>
                  <p:cNvSpPr/>
                  <p:nvPr/>
                </p:nvSpPr>
                <p:spPr>
                  <a:xfrm rot="-5400000">
                    <a:off x="554763" y="711488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91" name="Google Shape;1991;p3"/>
                  <p:cNvSpPr/>
                  <p:nvPr/>
                </p:nvSpPr>
                <p:spPr>
                  <a:xfrm rot="-5400000">
                    <a:off x="613225" y="563275"/>
                    <a:ext cx="160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92" name="Google Shape;1992;p3"/>
                  <p:cNvSpPr/>
                  <p:nvPr/>
                </p:nvSpPr>
                <p:spPr>
                  <a:xfrm rot="-5400000">
                    <a:off x="548288" y="585513"/>
                    <a:ext cx="1860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4" h="725" extrusionOk="0">
                        <a:moveTo>
                          <a:pt x="381" y="0"/>
                        </a:moveTo>
                        <a:cubicBezTo>
                          <a:pt x="174" y="0"/>
                          <a:pt x="1" y="155"/>
                          <a:pt x="1" y="363"/>
                        </a:cubicBezTo>
                        <a:cubicBezTo>
                          <a:pt x="1" y="570"/>
                          <a:pt x="174" y="725"/>
                          <a:pt x="381" y="725"/>
                        </a:cubicBezTo>
                        <a:cubicBezTo>
                          <a:pt x="570" y="725"/>
                          <a:pt x="743" y="570"/>
                          <a:pt x="743" y="363"/>
                        </a:cubicBezTo>
                        <a:cubicBezTo>
                          <a:pt x="743" y="155"/>
                          <a:pt x="570" y="0"/>
                          <a:pt x="38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93" name="Google Shape;1993;p3"/>
                  <p:cNvSpPr/>
                  <p:nvPr/>
                </p:nvSpPr>
                <p:spPr>
                  <a:xfrm rot="-5400000">
                    <a:off x="508588" y="569538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50" y="1"/>
                        </a:moveTo>
                        <a:cubicBezTo>
                          <a:pt x="191" y="1"/>
                          <a:pt x="1" y="242"/>
                          <a:pt x="1" y="795"/>
                        </a:cubicBezTo>
                        <a:cubicBezTo>
                          <a:pt x="1" y="1347"/>
                          <a:pt x="260" y="1882"/>
                          <a:pt x="450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50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94" name="Google Shape;1994;p3"/>
                  <p:cNvSpPr/>
                  <p:nvPr/>
                </p:nvSpPr>
                <p:spPr>
                  <a:xfrm rot="-5400000">
                    <a:off x="509163" y="604063"/>
                    <a:ext cx="410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0" h="1519" extrusionOk="0">
                        <a:moveTo>
                          <a:pt x="433" y="0"/>
                        </a:moveTo>
                        <a:cubicBezTo>
                          <a:pt x="335" y="0"/>
                          <a:pt x="253" y="36"/>
                          <a:pt x="190" y="99"/>
                        </a:cubicBezTo>
                        <a:cubicBezTo>
                          <a:pt x="0" y="289"/>
                          <a:pt x="52" y="599"/>
                          <a:pt x="432" y="979"/>
                        </a:cubicBezTo>
                        <a:cubicBezTo>
                          <a:pt x="796" y="1343"/>
                          <a:pt x="1290" y="1518"/>
                          <a:pt x="1529" y="1518"/>
                        </a:cubicBezTo>
                        <a:cubicBezTo>
                          <a:pt x="1551" y="1518"/>
                          <a:pt x="1571" y="1517"/>
                          <a:pt x="1588" y="1514"/>
                        </a:cubicBezTo>
                        <a:cubicBezTo>
                          <a:pt x="1640" y="1290"/>
                          <a:pt x="1450" y="737"/>
                          <a:pt x="1070" y="358"/>
                        </a:cubicBezTo>
                        <a:cubicBezTo>
                          <a:pt x="819" y="106"/>
                          <a:pt x="602" y="0"/>
                          <a:pt x="43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95" name="Google Shape;1995;p3"/>
                  <p:cNvSpPr/>
                  <p:nvPr/>
                </p:nvSpPr>
                <p:spPr>
                  <a:xfrm rot="-5400000">
                    <a:off x="532550" y="62110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5" y="1"/>
                        </a:moveTo>
                        <a:cubicBezTo>
                          <a:pt x="260" y="1"/>
                          <a:pt x="1" y="208"/>
                          <a:pt x="1" y="450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82" y="639"/>
                          <a:pt x="2003" y="450"/>
                        </a:cubicBezTo>
                        <a:cubicBezTo>
                          <a:pt x="1865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96" name="Google Shape;1996;p3"/>
                  <p:cNvSpPr/>
                  <p:nvPr/>
                </p:nvSpPr>
                <p:spPr>
                  <a:xfrm rot="-5400000">
                    <a:off x="532763" y="545363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4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4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97" name="Google Shape;1997;p3"/>
                  <p:cNvSpPr/>
                  <p:nvPr/>
                </p:nvSpPr>
                <p:spPr>
                  <a:xfrm rot="-5400000">
                    <a:off x="509163" y="547113"/>
                    <a:ext cx="410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0" h="1519" extrusionOk="0">
                        <a:moveTo>
                          <a:pt x="1207" y="0"/>
                        </a:moveTo>
                        <a:cubicBezTo>
                          <a:pt x="1038" y="0"/>
                          <a:pt x="821" y="106"/>
                          <a:pt x="570" y="358"/>
                        </a:cubicBezTo>
                        <a:cubicBezTo>
                          <a:pt x="190" y="737"/>
                          <a:pt x="0" y="1307"/>
                          <a:pt x="52" y="1514"/>
                        </a:cubicBezTo>
                        <a:cubicBezTo>
                          <a:pt x="69" y="1517"/>
                          <a:pt x="89" y="1518"/>
                          <a:pt x="111" y="1518"/>
                        </a:cubicBezTo>
                        <a:cubicBezTo>
                          <a:pt x="350" y="1518"/>
                          <a:pt x="844" y="1343"/>
                          <a:pt x="1208" y="979"/>
                        </a:cubicBezTo>
                        <a:cubicBezTo>
                          <a:pt x="1605" y="599"/>
                          <a:pt x="1640" y="289"/>
                          <a:pt x="1450" y="99"/>
                        </a:cubicBezTo>
                        <a:cubicBezTo>
                          <a:pt x="1387" y="36"/>
                          <a:pt x="1305" y="0"/>
                          <a:pt x="120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98" name="Google Shape;1998;p3"/>
                  <p:cNvSpPr/>
                  <p:nvPr/>
                </p:nvSpPr>
                <p:spPr>
                  <a:xfrm rot="-5400000">
                    <a:off x="612988" y="732188"/>
                    <a:ext cx="21175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7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56" y="728"/>
                          <a:pt x="363" y="728"/>
                        </a:cubicBezTo>
                        <a:cubicBezTo>
                          <a:pt x="691" y="728"/>
                          <a:pt x="847" y="331"/>
                          <a:pt x="622" y="106"/>
                        </a:cubicBezTo>
                        <a:cubicBezTo>
                          <a:pt x="549" y="34"/>
                          <a:pt x="459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99" name="Google Shape;1999;p3"/>
                  <p:cNvSpPr/>
                  <p:nvPr/>
                </p:nvSpPr>
                <p:spPr>
                  <a:xfrm rot="-5400000">
                    <a:off x="650350" y="717750"/>
                    <a:ext cx="2247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2003" extrusionOk="0">
                        <a:moveTo>
                          <a:pt x="449" y="0"/>
                        </a:moveTo>
                        <a:cubicBezTo>
                          <a:pt x="277" y="121"/>
                          <a:pt x="1" y="639"/>
                          <a:pt x="1" y="1191"/>
                        </a:cubicBezTo>
                        <a:cubicBezTo>
                          <a:pt x="1" y="1743"/>
                          <a:pt x="208" y="2002"/>
                          <a:pt x="449" y="2002"/>
                        </a:cubicBezTo>
                        <a:cubicBezTo>
                          <a:pt x="708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22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00" name="Google Shape;2000;p3"/>
                  <p:cNvSpPr/>
                  <p:nvPr/>
                </p:nvSpPr>
                <p:spPr>
                  <a:xfrm rot="-5400000">
                    <a:off x="631263" y="695313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93" y="1"/>
                        </a:moveTo>
                        <a:cubicBezTo>
                          <a:pt x="71" y="1"/>
                          <a:pt x="52" y="2"/>
                          <a:pt x="35" y="5"/>
                        </a:cubicBezTo>
                        <a:cubicBezTo>
                          <a:pt x="0" y="229"/>
                          <a:pt x="173" y="781"/>
                          <a:pt x="570" y="1178"/>
                        </a:cubicBezTo>
                        <a:cubicBezTo>
                          <a:pt x="809" y="1417"/>
                          <a:pt x="1027" y="1520"/>
                          <a:pt x="1199" y="1520"/>
                        </a:cubicBezTo>
                        <a:cubicBezTo>
                          <a:pt x="1301" y="1520"/>
                          <a:pt x="1386" y="1484"/>
                          <a:pt x="1450" y="1420"/>
                        </a:cubicBezTo>
                        <a:cubicBezTo>
                          <a:pt x="1623" y="1247"/>
                          <a:pt x="1588" y="937"/>
                          <a:pt x="1191" y="540"/>
                        </a:cubicBezTo>
                        <a:cubicBezTo>
                          <a:pt x="841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01" name="Google Shape;2001;p3"/>
                  <p:cNvSpPr/>
                  <p:nvPr/>
                </p:nvSpPr>
                <p:spPr>
                  <a:xfrm rot="-5400000">
                    <a:off x="598788" y="693813"/>
                    <a:ext cx="4962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5" h="898" extrusionOk="0">
                        <a:moveTo>
                          <a:pt x="1191" y="1"/>
                        </a:moveTo>
                        <a:cubicBezTo>
                          <a:pt x="639" y="1"/>
                          <a:pt x="121" y="277"/>
                          <a:pt x="0" y="449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3" y="898"/>
                          <a:pt x="1985" y="708"/>
                          <a:pt x="1985" y="449"/>
                        </a:cubicBezTo>
                        <a:cubicBezTo>
                          <a:pt x="1985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02" name="Google Shape;2002;p3"/>
                  <p:cNvSpPr/>
                  <p:nvPr/>
                </p:nvSpPr>
                <p:spPr>
                  <a:xfrm rot="-5400000">
                    <a:off x="598775" y="769325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5" y="1"/>
                        </a:moveTo>
                        <a:cubicBezTo>
                          <a:pt x="242" y="1"/>
                          <a:pt x="1" y="208"/>
                          <a:pt x="1" y="449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65" y="639"/>
                          <a:pt x="1986" y="449"/>
                        </a:cubicBezTo>
                        <a:cubicBezTo>
                          <a:pt x="1865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03" name="Google Shape;2003;p3"/>
                  <p:cNvSpPr/>
                  <p:nvPr/>
                </p:nvSpPr>
                <p:spPr>
                  <a:xfrm rot="-5400000">
                    <a:off x="631250" y="752275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26" y="0"/>
                        </a:moveTo>
                        <a:cubicBezTo>
                          <a:pt x="1274" y="0"/>
                          <a:pt x="781" y="176"/>
                          <a:pt x="432" y="540"/>
                        </a:cubicBezTo>
                        <a:cubicBezTo>
                          <a:pt x="36" y="937"/>
                          <a:pt x="1" y="1247"/>
                          <a:pt x="174" y="1420"/>
                        </a:cubicBezTo>
                        <a:cubicBezTo>
                          <a:pt x="238" y="1484"/>
                          <a:pt x="323" y="1520"/>
                          <a:pt x="424" y="1520"/>
                        </a:cubicBezTo>
                        <a:cubicBezTo>
                          <a:pt x="597" y="1520"/>
                          <a:pt x="815" y="1417"/>
                          <a:pt x="1054" y="1178"/>
                        </a:cubicBezTo>
                        <a:cubicBezTo>
                          <a:pt x="1451" y="781"/>
                          <a:pt x="1623" y="229"/>
                          <a:pt x="1589" y="5"/>
                        </a:cubicBezTo>
                        <a:cubicBezTo>
                          <a:pt x="1570" y="2"/>
                          <a:pt x="1549" y="0"/>
                          <a:pt x="152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04" name="Google Shape;2004;p3"/>
                  <p:cNvSpPr/>
                  <p:nvPr/>
                </p:nvSpPr>
                <p:spPr>
                  <a:xfrm rot="-5400000">
                    <a:off x="471713" y="663813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2" y="1"/>
                        </a:moveTo>
                        <a:cubicBezTo>
                          <a:pt x="0" y="1"/>
                          <a:pt x="0" y="864"/>
                          <a:pt x="552" y="864"/>
                        </a:cubicBezTo>
                        <a:cubicBezTo>
                          <a:pt x="1105" y="864"/>
                          <a:pt x="1105" y="1"/>
                          <a:pt x="55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05" name="Google Shape;2005;p3"/>
                  <p:cNvSpPr/>
                  <p:nvPr/>
                </p:nvSpPr>
                <p:spPr>
                  <a:xfrm rot="-5400000">
                    <a:off x="468913" y="795213"/>
                    <a:ext cx="2807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05" y="863"/>
                          <a:pt x="1123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06" name="Google Shape;2006;p3"/>
                  <p:cNvSpPr/>
                  <p:nvPr/>
                </p:nvSpPr>
                <p:spPr>
                  <a:xfrm rot="-5400000">
                    <a:off x="462225" y="2854925"/>
                    <a:ext cx="103150" cy="89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26" h="3574" extrusionOk="0">
                        <a:moveTo>
                          <a:pt x="2089" y="0"/>
                        </a:moveTo>
                        <a:lnTo>
                          <a:pt x="363" y="1778"/>
                        </a:lnTo>
                        <a:cubicBezTo>
                          <a:pt x="156" y="1968"/>
                          <a:pt x="35" y="2227"/>
                          <a:pt x="35" y="2503"/>
                        </a:cubicBezTo>
                        <a:cubicBezTo>
                          <a:pt x="1" y="3090"/>
                          <a:pt x="467" y="3573"/>
                          <a:pt x="1054" y="3573"/>
                        </a:cubicBezTo>
                        <a:cubicBezTo>
                          <a:pt x="1620" y="3573"/>
                          <a:pt x="2074" y="3123"/>
                          <a:pt x="2074" y="2564"/>
                        </a:cubicBezTo>
                        <a:lnTo>
                          <a:pt x="2074" y="2564"/>
                        </a:lnTo>
                        <a:cubicBezTo>
                          <a:pt x="2106" y="3106"/>
                          <a:pt x="2558" y="3539"/>
                          <a:pt x="3090" y="3539"/>
                        </a:cubicBezTo>
                        <a:cubicBezTo>
                          <a:pt x="3660" y="3539"/>
                          <a:pt x="4126" y="3073"/>
                          <a:pt x="4126" y="2503"/>
                        </a:cubicBezTo>
                        <a:cubicBezTo>
                          <a:pt x="4126" y="2227"/>
                          <a:pt x="4005" y="1968"/>
                          <a:pt x="3815" y="1778"/>
                        </a:cubicBezTo>
                        <a:lnTo>
                          <a:pt x="2089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07" name="Google Shape;2007;p3"/>
                  <p:cNvSpPr/>
                  <p:nvPr/>
                </p:nvSpPr>
                <p:spPr>
                  <a:xfrm rot="-5400000">
                    <a:off x="617150" y="2709525"/>
                    <a:ext cx="107450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8" extrusionOk="0">
                        <a:moveTo>
                          <a:pt x="1240" y="0"/>
                        </a:moveTo>
                        <a:cubicBezTo>
                          <a:pt x="1105" y="0"/>
                          <a:pt x="966" y="27"/>
                          <a:pt x="829" y="85"/>
                        </a:cubicBezTo>
                        <a:cubicBezTo>
                          <a:pt x="156" y="379"/>
                          <a:pt x="0" y="1259"/>
                          <a:pt x="535" y="1777"/>
                        </a:cubicBezTo>
                        <a:lnTo>
                          <a:pt x="2261" y="3537"/>
                        </a:lnTo>
                        <a:lnTo>
                          <a:pt x="3987" y="1777"/>
                        </a:lnTo>
                        <a:cubicBezTo>
                          <a:pt x="4177" y="1570"/>
                          <a:pt x="4298" y="1311"/>
                          <a:pt x="4298" y="1035"/>
                        </a:cubicBezTo>
                        <a:cubicBezTo>
                          <a:pt x="4298" y="353"/>
                          <a:pt x="3789" y="12"/>
                          <a:pt x="3280" y="12"/>
                        </a:cubicBezTo>
                        <a:cubicBezTo>
                          <a:pt x="2770" y="12"/>
                          <a:pt x="2261" y="353"/>
                          <a:pt x="2261" y="1035"/>
                        </a:cubicBezTo>
                        <a:cubicBezTo>
                          <a:pt x="2261" y="440"/>
                          <a:pt x="1784" y="0"/>
                          <a:pt x="124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08" name="Google Shape;2008;p3"/>
                  <p:cNvSpPr/>
                  <p:nvPr/>
                </p:nvSpPr>
                <p:spPr>
                  <a:xfrm rot="-5400000">
                    <a:off x="459625" y="2544250"/>
                    <a:ext cx="107475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9" extrusionOk="0">
                        <a:moveTo>
                          <a:pt x="2055" y="0"/>
                        </a:moveTo>
                        <a:lnTo>
                          <a:pt x="329" y="1778"/>
                        </a:lnTo>
                        <a:cubicBezTo>
                          <a:pt x="121" y="1968"/>
                          <a:pt x="1" y="2227"/>
                          <a:pt x="1" y="2503"/>
                        </a:cubicBezTo>
                        <a:cubicBezTo>
                          <a:pt x="1" y="3073"/>
                          <a:pt x="467" y="3539"/>
                          <a:pt x="1019" y="3539"/>
                        </a:cubicBezTo>
                        <a:cubicBezTo>
                          <a:pt x="1580" y="3539"/>
                          <a:pt x="2041" y="3086"/>
                          <a:pt x="2054" y="2527"/>
                        </a:cubicBezTo>
                        <a:lnTo>
                          <a:pt x="2054" y="2527"/>
                        </a:lnTo>
                        <a:cubicBezTo>
                          <a:pt x="2054" y="3110"/>
                          <a:pt x="2533" y="3537"/>
                          <a:pt x="3066" y="3537"/>
                        </a:cubicBezTo>
                        <a:cubicBezTo>
                          <a:pt x="3199" y="3537"/>
                          <a:pt x="3336" y="3510"/>
                          <a:pt x="3470" y="3452"/>
                        </a:cubicBezTo>
                        <a:cubicBezTo>
                          <a:pt x="4143" y="3176"/>
                          <a:pt x="4298" y="2279"/>
                          <a:pt x="3781" y="1778"/>
                        </a:cubicBezTo>
                        <a:lnTo>
                          <a:pt x="205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09" name="Google Shape;2009;p3"/>
                  <p:cNvSpPr/>
                  <p:nvPr/>
                </p:nvSpPr>
                <p:spPr>
                  <a:xfrm rot="-5400000">
                    <a:off x="617138" y="2401438"/>
                    <a:ext cx="107475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8" extrusionOk="0">
                        <a:moveTo>
                          <a:pt x="1240" y="0"/>
                        </a:moveTo>
                        <a:cubicBezTo>
                          <a:pt x="1105" y="0"/>
                          <a:pt x="966" y="27"/>
                          <a:pt x="829" y="85"/>
                        </a:cubicBezTo>
                        <a:cubicBezTo>
                          <a:pt x="156" y="379"/>
                          <a:pt x="1" y="1259"/>
                          <a:pt x="536" y="1777"/>
                        </a:cubicBezTo>
                        <a:lnTo>
                          <a:pt x="2262" y="3537"/>
                        </a:lnTo>
                        <a:lnTo>
                          <a:pt x="3988" y="1777"/>
                        </a:lnTo>
                        <a:cubicBezTo>
                          <a:pt x="4177" y="1570"/>
                          <a:pt x="4298" y="1311"/>
                          <a:pt x="4298" y="1035"/>
                        </a:cubicBezTo>
                        <a:cubicBezTo>
                          <a:pt x="4298" y="353"/>
                          <a:pt x="3789" y="12"/>
                          <a:pt x="3280" y="12"/>
                        </a:cubicBezTo>
                        <a:cubicBezTo>
                          <a:pt x="2771" y="12"/>
                          <a:pt x="2262" y="353"/>
                          <a:pt x="2262" y="1035"/>
                        </a:cubicBezTo>
                        <a:cubicBezTo>
                          <a:pt x="2262" y="440"/>
                          <a:pt x="1785" y="0"/>
                          <a:pt x="124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10" name="Google Shape;2010;p3"/>
                  <p:cNvSpPr/>
                  <p:nvPr/>
                </p:nvSpPr>
                <p:spPr>
                  <a:xfrm rot="-5400000">
                    <a:off x="459638" y="2236163"/>
                    <a:ext cx="107450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0" y="2227"/>
                          <a:pt x="0" y="2503"/>
                        </a:cubicBezTo>
                        <a:cubicBezTo>
                          <a:pt x="0" y="3073"/>
                          <a:pt x="449" y="3539"/>
                          <a:pt x="1018" y="3539"/>
                        </a:cubicBezTo>
                        <a:cubicBezTo>
                          <a:pt x="1588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3" y="3537"/>
                          <a:pt x="3058" y="3537"/>
                        </a:cubicBezTo>
                        <a:cubicBezTo>
                          <a:pt x="3193" y="3537"/>
                          <a:pt x="3332" y="3510"/>
                          <a:pt x="3469" y="3452"/>
                        </a:cubicBezTo>
                        <a:cubicBezTo>
                          <a:pt x="4142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11" name="Google Shape;2011;p3"/>
                  <p:cNvSpPr/>
                  <p:nvPr/>
                </p:nvSpPr>
                <p:spPr>
                  <a:xfrm rot="-5400000">
                    <a:off x="617138" y="2093363"/>
                    <a:ext cx="107475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8" extrusionOk="0">
                        <a:moveTo>
                          <a:pt x="1240" y="0"/>
                        </a:moveTo>
                        <a:cubicBezTo>
                          <a:pt x="1105" y="0"/>
                          <a:pt x="966" y="27"/>
                          <a:pt x="829" y="85"/>
                        </a:cubicBezTo>
                        <a:cubicBezTo>
                          <a:pt x="156" y="379"/>
                          <a:pt x="1" y="1259"/>
                          <a:pt x="536" y="1777"/>
                        </a:cubicBezTo>
                        <a:lnTo>
                          <a:pt x="2262" y="3537"/>
                        </a:lnTo>
                        <a:lnTo>
                          <a:pt x="3988" y="1777"/>
                        </a:lnTo>
                        <a:cubicBezTo>
                          <a:pt x="4195" y="1570"/>
                          <a:pt x="4299" y="1311"/>
                          <a:pt x="4299" y="1035"/>
                        </a:cubicBezTo>
                        <a:cubicBezTo>
                          <a:pt x="4299" y="353"/>
                          <a:pt x="3789" y="12"/>
                          <a:pt x="3280" y="12"/>
                        </a:cubicBezTo>
                        <a:cubicBezTo>
                          <a:pt x="2771" y="12"/>
                          <a:pt x="2262" y="353"/>
                          <a:pt x="2262" y="1035"/>
                        </a:cubicBezTo>
                        <a:cubicBezTo>
                          <a:pt x="2262" y="440"/>
                          <a:pt x="1785" y="0"/>
                          <a:pt x="124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12" name="Google Shape;2012;p3"/>
                  <p:cNvSpPr/>
                  <p:nvPr/>
                </p:nvSpPr>
                <p:spPr>
                  <a:xfrm rot="-5400000">
                    <a:off x="459638" y="1928088"/>
                    <a:ext cx="107450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0" y="2227"/>
                          <a:pt x="0" y="2503"/>
                        </a:cubicBezTo>
                        <a:cubicBezTo>
                          <a:pt x="0" y="3073"/>
                          <a:pt x="449" y="3539"/>
                          <a:pt x="1019" y="3539"/>
                        </a:cubicBezTo>
                        <a:cubicBezTo>
                          <a:pt x="1588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4" y="3537"/>
                          <a:pt x="3059" y="3537"/>
                        </a:cubicBezTo>
                        <a:cubicBezTo>
                          <a:pt x="3193" y="3537"/>
                          <a:pt x="3332" y="3510"/>
                          <a:pt x="3470" y="3452"/>
                        </a:cubicBezTo>
                        <a:cubicBezTo>
                          <a:pt x="4143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13" name="Google Shape;2013;p3"/>
                  <p:cNvSpPr/>
                  <p:nvPr/>
                </p:nvSpPr>
                <p:spPr>
                  <a:xfrm rot="-5400000">
                    <a:off x="617150" y="1785275"/>
                    <a:ext cx="107450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8" extrusionOk="0">
                        <a:moveTo>
                          <a:pt x="1233" y="0"/>
                        </a:moveTo>
                        <a:cubicBezTo>
                          <a:pt x="1099" y="0"/>
                          <a:pt x="962" y="27"/>
                          <a:pt x="829" y="85"/>
                        </a:cubicBezTo>
                        <a:cubicBezTo>
                          <a:pt x="156" y="379"/>
                          <a:pt x="0" y="1259"/>
                          <a:pt x="535" y="1777"/>
                        </a:cubicBezTo>
                        <a:lnTo>
                          <a:pt x="2261" y="3537"/>
                        </a:lnTo>
                        <a:lnTo>
                          <a:pt x="3987" y="1777"/>
                        </a:lnTo>
                        <a:cubicBezTo>
                          <a:pt x="4177" y="1570"/>
                          <a:pt x="4298" y="1311"/>
                          <a:pt x="4298" y="1035"/>
                        </a:cubicBezTo>
                        <a:cubicBezTo>
                          <a:pt x="4298" y="353"/>
                          <a:pt x="3789" y="12"/>
                          <a:pt x="3280" y="12"/>
                        </a:cubicBezTo>
                        <a:cubicBezTo>
                          <a:pt x="2770" y="12"/>
                          <a:pt x="2261" y="353"/>
                          <a:pt x="2261" y="1035"/>
                        </a:cubicBezTo>
                        <a:cubicBezTo>
                          <a:pt x="2261" y="440"/>
                          <a:pt x="1773" y="0"/>
                          <a:pt x="123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14" name="Google Shape;2014;p3"/>
                  <p:cNvSpPr/>
                  <p:nvPr/>
                </p:nvSpPr>
                <p:spPr>
                  <a:xfrm rot="-5400000">
                    <a:off x="462225" y="1622575"/>
                    <a:ext cx="103150" cy="89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26" h="3574" extrusionOk="0">
                        <a:moveTo>
                          <a:pt x="2071" y="0"/>
                        </a:moveTo>
                        <a:lnTo>
                          <a:pt x="345" y="1778"/>
                        </a:lnTo>
                        <a:cubicBezTo>
                          <a:pt x="155" y="1968"/>
                          <a:pt x="35" y="2227"/>
                          <a:pt x="35" y="2503"/>
                        </a:cubicBezTo>
                        <a:cubicBezTo>
                          <a:pt x="0" y="3090"/>
                          <a:pt x="466" y="3573"/>
                          <a:pt x="1053" y="3573"/>
                        </a:cubicBezTo>
                        <a:cubicBezTo>
                          <a:pt x="1619" y="3573"/>
                          <a:pt x="2073" y="3123"/>
                          <a:pt x="2073" y="2564"/>
                        </a:cubicBezTo>
                        <a:lnTo>
                          <a:pt x="2073" y="2564"/>
                        </a:lnTo>
                        <a:cubicBezTo>
                          <a:pt x="2105" y="3106"/>
                          <a:pt x="2557" y="3539"/>
                          <a:pt x="3090" y="3539"/>
                        </a:cubicBezTo>
                        <a:cubicBezTo>
                          <a:pt x="3659" y="3539"/>
                          <a:pt x="4125" y="3073"/>
                          <a:pt x="4125" y="2503"/>
                        </a:cubicBezTo>
                        <a:cubicBezTo>
                          <a:pt x="4125" y="2227"/>
                          <a:pt x="4004" y="1968"/>
                          <a:pt x="3797" y="1778"/>
                        </a:cubicBezTo>
                        <a:lnTo>
                          <a:pt x="207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15" name="Google Shape;2015;p3"/>
                  <p:cNvSpPr/>
                  <p:nvPr/>
                </p:nvSpPr>
                <p:spPr>
                  <a:xfrm rot="-5400000">
                    <a:off x="617138" y="1477188"/>
                    <a:ext cx="107475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8" extrusionOk="0">
                        <a:moveTo>
                          <a:pt x="1233" y="0"/>
                        </a:moveTo>
                        <a:cubicBezTo>
                          <a:pt x="1100" y="0"/>
                          <a:pt x="963" y="27"/>
                          <a:pt x="829" y="85"/>
                        </a:cubicBezTo>
                        <a:cubicBezTo>
                          <a:pt x="156" y="379"/>
                          <a:pt x="1" y="1259"/>
                          <a:pt x="536" y="1777"/>
                        </a:cubicBezTo>
                        <a:lnTo>
                          <a:pt x="2262" y="3537"/>
                        </a:lnTo>
                        <a:lnTo>
                          <a:pt x="3988" y="1777"/>
                        </a:lnTo>
                        <a:cubicBezTo>
                          <a:pt x="4177" y="1570"/>
                          <a:pt x="4298" y="1311"/>
                          <a:pt x="4298" y="1035"/>
                        </a:cubicBezTo>
                        <a:cubicBezTo>
                          <a:pt x="4298" y="353"/>
                          <a:pt x="3789" y="12"/>
                          <a:pt x="3280" y="12"/>
                        </a:cubicBezTo>
                        <a:cubicBezTo>
                          <a:pt x="2771" y="12"/>
                          <a:pt x="2262" y="353"/>
                          <a:pt x="2262" y="1035"/>
                        </a:cubicBezTo>
                        <a:cubicBezTo>
                          <a:pt x="2262" y="440"/>
                          <a:pt x="1774" y="0"/>
                          <a:pt x="123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16" name="Google Shape;2016;p3"/>
                  <p:cNvSpPr/>
                  <p:nvPr/>
                </p:nvSpPr>
                <p:spPr>
                  <a:xfrm rot="-5400000">
                    <a:off x="459638" y="1311913"/>
                    <a:ext cx="107450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0" y="2227"/>
                          <a:pt x="0" y="2503"/>
                        </a:cubicBezTo>
                        <a:cubicBezTo>
                          <a:pt x="0" y="3073"/>
                          <a:pt x="449" y="3539"/>
                          <a:pt x="1018" y="3539"/>
                        </a:cubicBezTo>
                        <a:cubicBezTo>
                          <a:pt x="1571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3" y="3537"/>
                          <a:pt x="3049" y="3537"/>
                        </a:cubicBezTo>
                        <a:cubicBezTo>
                          <a:pt x="3182" y="3537"/>
                          <a:pt x="3318" y="3510"/>
                          <a:pt x="3452" y="3452"/>
                        </a:cubicBezTo>
                        <a:cubicBezTo>
                          <a:pt x="4142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17" name="Google Shape;2017;p3"/>
                  <p:cNvSpPr/>
                  <p:nvPr/>
                </p:nvSpPr>
                <p:spPr>
                  <a:xfrm rot="-5400000">
                    <a:off x="617138" y="1169113"/>
                    <a:ext cx="107475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8" extrusionOk="0">
                        <a:moveTo>
                          <a:pt x="1234" y="0"/>
                        </a:moveTo>
                        <a:cubicBezTo>
                          <a:pt x="1100" y="0"/>
                          <a:pt x="963" y="27"/>
                          <a:pt x="829" y="85"/>
                        </a:cubicBezTo>
                        <a:cubicBezTo>
                          <a:pt x="156" y="379"/>
                          <a:pt x="1" y="1259"/>
                          <a:pt x="536" y="1777"/>
                        </a:cubicBezTo>
                        <a:lnTo>
                          <a:pt x="2262" y="3537"/>
                        </a:lnTo>
                        <a:lnTo>
                          <a:pt x="3988" y="1777"/>
                        </a:lnTo>
                        <a:cubicBezTo>
                          <a:pt x="4178" y="1570"/>
                          <a:pt x="4299" y="1311"/>
                          <a:pt x="4299" y="1035"/>
                        </a:cubicBezTo>
                        <a:cubicBezTo>
                          <a:pt x="4299" y="353"/>
                          <a:pt x="3789" y="12"/>
                          <a:pt x="3280" y="12"/>
                        </a:cubicBezTo>
                        <a:cubicBezTo>
                          <a:pt x="2771" y="12"/>
                          <a:pt x="2262" y="353"/>
                          <a:pt x="2262" y="1035"/>
                        </a:cubicBezTo>
                        <a:cubicBezTo>
                          <a:pt x="2262" y="440"/>
                          <a:pt x="1774" y="0"/>
                          <a:pt x="1234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18" name="Google Shape;2018;p3"/>
                  <p:cNvSpPr/>
                  <p:nvPr/>
                </p:nvSpPr>
                <p:spPr>
                  <a:xfrm rot="-5400000">
                    <a:off x="459638" y="1003838"/>
                    <a:ext cx="107450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0" y="2227"/>
                          <a:pt x="0" y="2503"/>
                        </a:cubicBezTo>
                        <a:cubicBezTo>
                          <a:pt x="0" y="3073"/>
                          <a:pt x="449" y="3539"/>
                          <a:pt x="1019" y="3539"/>
                        </a:cubicBezTo>
                        <a:cubicBezTo>
                          <a:pt x="1571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4" y="3537"/>
                          <a:pt x="3050" y="3537"/>
                        </a:cubicBezTo>
                        <a:cubicBezTo>
                          <a:pt x="3182" y="3537"/>
                          <a:pt x="3319" y="3510"/>
                          <a:pt x="3452" y="3452"/>
                        </a:cubicBezTo>
                        <a:cubicBezTo>
                          <a:pt x="4143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19" name="Google Shape;2019;p3"/>
                  <p:cNvSpPr/>
                  <p:nvPr/>
                </p:nvSpPr>
                <p:spPr>
                  <a:xfrm rot="-5400000">
                    <a:off x="616263" y="860138"/>
                    <a:ext cx="108325" cy="89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3" h="3574" extrusionOk="0">
                        <a:moveTo>
                          <a:pt x="3280" y="1"/>
                        </a:moveTo>
                        <a:cubicBezTo>
                          <a:pt x="2714" y="1"/>
                          <a:pt x="2260" y="450"/>
                          <a:pt x="2259" y="1008"/>
                        </a:cubicBezTo>
                        <a:lnTo>
                          <a:pt x="2259" y="1008"/>
                        </a:lnTo>
                        <a:cubicBezTo>
                          <a:pt x="2227" y="445"/>
                          <a:pt x="1754" y="36"/>
                          <a:pt x="1233" y="36"/>
                        </a:cubicBezTo>
                        <a:cubicBezTo>
                          <a:pt x="1099" y="36"/>
                          <a:pt x="962" y="63"/>
                          <a:pt x="829" y="121"/>
                        </a:cubicBezTo>
                        <a:cubicBezTo>
                          <a:pt x="156" y="415"/>
                          <a:pt x="0" y="1295"/>
                          <a:pt x="535" y="1813"/>
                        </a:cubicBezTo>
                        <a:lnTo>
                          <a:pt x="2261" y="3573"/>
                        </a:lnTo>
                        <a:lnTo>
                          <a:pt x="3987" y="1813"/>
                        </a:lnTo>
                        <a:cubicBezTo>
                          <a:pt x="4177" y="1606"/>
                          <a:pt x="4298" y="1347"/>
                          <a:pt x="4298" y="1071"/>
                        </a:cubicBezTo>
                        <a:cubicBezTo>
                          <a:pt x="4332" y="484"/>
                          <a:pt x="3866" y="1"/>
                          <a:pt x="3280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20" name="Google Shape;2020;p3"/>
                  <p:cNvSpPr/>
                  <p:nvPr/>
                </p:nvSpPr>
                <p:spPr>
                  <a:xfrm rot="-5400000">
                    <a:off x="459625" y="695750"/>
                    <a:ext cx="107475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1" y="2227"/>
                          <a:pt x="1" y="2503"/>
                        </a:cubicBezTo>
                        <a:cubicBezTo>
                          <a:pt x="1" y="3073"/>
                          <a:pt x="449" y="3539"/>
                          <a:pt x="1019" y="3539"/>
                        </a:cubicBezTo>
                        <a:cubicBezTo>
                          <a:pt x="1571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4" y="3537"/>
                          <a:pt x="3050" y="3537"/>
                        </a:cubicBezTo>
                        <a:cubicBezTo>
                          <a:pt x="3183" y="3537"/>
                          <a:pt x="3319" y="3510"/>
                          <a:pt x="3453" y="3452"/>
                        </a:cubicBezTo>
                        <a:cubicBezTo>
                          <a:pt x="4143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21" name="Google Shape;2021;p3"/>
                  <p:cNvSpPr/>
                  <p:nvPr/>
                </p:nvSpPr>
                <p:spPr>
                  <a:xfrm rot="-5400000">
                    <a:off x="617138" y="552938"/>
                    <a:ext cx="107475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8" extrusionOk="0">
                        <a:moveTo>
                          <a:pt x="1233" y="0"/>
                        </a:moveTo>
                        <a:cubicBezTo>
                          <a:pt x="1100" y="0"/>
                          <a:pt x="963" y="27"/>
                          <a:pt x="829" y="85"/>
                        </a:cubicBezTo>
                        <a:cubicBezTo>
                          <a:pt x="156" y="379"/>
                          <a:pt x="1" y="1259"/>
                          <a:pt x="536" y="1777"/>
                        </a:cubicBezTo>
                        <a:lnTo>
                          <a:pt x="2262" y="3537"/>
                        </a:lnTo>
                        <a:lnTo>
                          <a:pt x="3988" y="1777"/>
                        </a:lnTo>
                        <a:cubicBezTo>
                          <a:pt x="4177" y="1570"/>
                          <a:pt x="4298" y="1311"/>
                          <a:pt x="4298" y="1035"/>
                        </a:cubicBezTo>
                        <a:cubicBezTo>
                          <a:pt x="4298" y="353"/>
                          <a:pt x="3789" y="12"/>
                          <a:pt x="3280" y="12"/>
                        </a:cubicBezTo>
                        <a:cubicBezTo>
                          <a:pt x="2771" y="12"/>
                          <a:pt x="2262" y="353"/>
                          <a:pt x="2262" y="1035"/>
                        </a:cubicBezTo>
                        <a:cubicBezTo>
                          <a:pt x="2262" y="440"/>
                          <a:pt x="1774" y="0"/>
                          <a:pt x="123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22" name="Google Shape;2022;p3"/>
                  <p:cNvSpPr/>
                  <p:nvPr/>
                </p:nvSpPr>
                <p:spPr>
                  <a:xfrm rot="-5400000">
                    <a:off x="613225" y="4561050"/>
                    <a:ext cx="160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40" y="2504"/>
                        </a:lnTo>
                        <a:lnTo>
                          <a:pt x="640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23" name="Google Shape;2023;p3"/>
                  <p:cNvSpPr/>
                  <p:nvPr/>
                </p:nvSpPr>
                <p:spPr>
                  <a:xfrm rot="-5400000">
                    <a:off x="548513" y="4583063"/>
                    <a:ext cx="1815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6" h="725" extrusionOk="0">
                        <a:moveTo>
                          <a:pt x="363" y="0"/>
                        </a:moveTo>
                        <a:cubicBezTo>
                          <a:pt x="156" y="0"/>
                          <a:pt x="0" y="155"/>
                          <a:pt x="0" y="363"/>
                        </a:cubicBezTo>
                        <a:cubicBezTo>
                          <a:pt x="0" y="570"/>
                          <a:pt x="156" y="725"/>
                          <a:pt x="363" y="725"/>
                        </a:cubicBezTo>
                        <a:cubicBezTo>
                          <a:pt x="553" y="725"/>
                          <a:pt x="725" y="570"/>
                          <a:pt x="725" y="363"/>
                        </a:cubicBezTo>
                        <a:cubicBezTo>
                          <a:pt x="725" y="155"/>
                          <a:pt x="553" y="0"/>
                          <a:pt x="36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24" name="Google Shape;2024;p3"/>
                  <p:cNvSpPr/>
                  <p:nvPr/>
                </p:nvSpPr>
                <p:spPr>
                  <a:xfrm rot="-5400000">
                    <a:off x="508600" y="4567300"/>
                    <a:ext cx="22450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8" h="1986" extrusionOk="0">
                        <a:moveTo>
                          <a:pt x="449" y="1"/>
                        </a:moveTo>
                        <a:cubicBezTo>
                          <a:pt x="190" y="1"/>
                          <a:pt x="0" y="242"/>
                          <a:pt x="0" y="795"/>
                        </a:cubicBezTo>
                        <a:cubicBezTo>
                          <a:pt x="0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25" name="Google Shape;2025;p3"/>
                  <p:cNvSpPr/>
                  <p:nvPr/>
                </p:nvSpPr>
                <p:spPr>
                  <a:xfrm rot="-5400000">
                    <a:off x="509375" y="4601625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416" y="0"/>
                        </a:moveTo>
                        <a:cubicBezTo>
                          <a:pt x="318" y="0"/>
                          <a:pt x="236" y="36"/>
                          <a:pt x="173" y="99"/>
                        </a:cubicBezTo>
                        <a:cubicBezTo>
                          <a:pt x="1" y="289"/>
                          <a:pt x="35" y="599"/>
                          <a:pt x="415" y="979"/>
                        </a:cubicBezTo>
                        <a:cubicBezTo>
                          <a:pt x="779" y="1343"/>
                          <a:pt x="1273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8" y="1514"/>
                        </a:cubicBezTo>
                        <a:cubicBezTo>
                          <a:pt x="1623" y="1290"/>
                          <a:pt x="1450" y="737"/>
                          <a:pt x="1053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26" name="Google Shape;2026;p3"/>
                  <p:cNvSpPr/>
                  <p:nvPr/>
                </p:nvSpPr>
                <p:spPr>
                  <a:xfrm rot="-5400000">
                    <a:off x="532550" y="461885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4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59" y="898"/>
                          <a:pt x="794" y="898"/>
                        </a:cubicBezTo>
                        <a:cubicBezTo>
                          <a:pt x="1346" y="898"/>
                          <a:pt x="1881" y="639"/>
                          <a:pt x="2002" y="450"/>
                        </a:cubicBezTo>
                        <a:cubicBezTo>
                          <a:pt x="1881" y="277"/>
                          <a:pt x="1346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27" name="Google Shape;2027;p3"/>
                  <p:cNvSpPr/>
                  <p:nvPr/>
                </p:nvSpPr>
                <p:spPr>
                  <a:xfrm rot="-5400000">
                    <a:off x="532763" y="4543138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2" y="1"/>
                        </a:moveTo>
                        <a:cubicBezTo>
                          <a:pt x="639" y="1"/>
                          <a:pt x="104" y="277"/>
                          <a:pt x="1" y="450"/>
                        </a:cubicBezTo>
                        <a:cubicBezTo>
                          <a:pt x="122" y="639"/>
                          <a:pt x="639" y="898"/>
                          <a:pt x="1192" y="898"/>
                        </a:cubicBezTo>
                        <a:cubicBezTo>
                          <a:pt x="1744" y="898"/>
                          <a:pt x="1986" y="708"/>
                          <a:pt x="1986" y="450"/>
                        </a:cubicBezTo>
                        <a:cubicBezTo>
                          <a:pt x="1986" y="208"/>
                          <a:pt x="1744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28" name="Google Shape;2028;p3"/>
                  <p:cNvSpPr/>
                  <p:nvPr/>
                </p:nvSpPr>
                <p:spPr>
                  <a:xfrm rot="-5400000">
                    <a:off x="509363" y="4544663"/>
                    <a:ext cx="406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19" extrusionOk="0">
                        <a:moveTo>
                          <a:pt x="1195" y="0"/>
                        </a:moveTo>
                        <a:cubicBezTo>
                          <a:pt x="1022" y="0"/>
                          <a:pt x="805" y="106"/>
                          <a:pt x="553" y="358"/>
                        </a:cubicBezTo>
                        <a:cubicBezTo>
                          <a:pt x="173" y="737"/>
                          <a:pt x="1" y="1307"/>
                          <a:pt x="35" y="1514"/>
                        </a:cubicBezTo>
                        <a:cubicBezTo>
                          <a:pt x="53" y="1517"/>
                          <a:pt x="72" y="1518"/>
                          <a:pt x="94" y="1518"/>
                        </a:cubicBezTo>
                        <a:cubicBezTo>
                          <a:pt x="336" y="1518"/>
                          <a:pt x="844" y="1343"/>
                          <a:pt x="1192" y="979"/>
                        </a:cubicBezTo>
                        <a:cubicBezTo>
                          <a:pt x="1589" y="599"/>
                          <a:pt x="1623" y="289"/>
                          <a:pt x="1451" y="99"/>
                        </a:cubicBezTo>
                        <a:cubicBezTo>
                          <a:pt x="1381" y="36"/>
                          <a:pt x="1295" y="0"/>
                          <a:pt x="1195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29" name="Google Shape;2029;p3"/>
                  <p:cNvSpPr/>
                  <p:nvPr/>
                </p:nvSpPr>
                <p:spPr>
                  <a:xfrm rot="-5400000">
                    <a:off x="554775" y="4401175"/>
                    <a:ext cx="164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6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30" name="Google Shape;2030;p3"/>
                  <p:cNvSpPr/>
                  <p:nvPr/>
                </p:nvSpPr>
                <p:spPr>
                  <a:xfrm rot="-5400000">
                    <a:off x="613238" y="4252963"/>
                    <a:ext cx="1597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9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31" name="Google Shape;2031;p3"/>
                  <p:cNvSpPr/>
                  <p:nvPr/>
                </p:nvSpPr>
                <p:spPr>
                  <a:xfrm rot="-5400000">
                    <a:off x="548300" y="4275200"/>
                    <a:ext cx="18575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3" h="725" extrusionOk="0">
                        <a:moveTo>
                          <a:pt x="380" y="0"/>
                        </a:moveTo>
                        <a:cubicBezTo>
                          <a:pt x="173" y="0"/>
                          <a:pt x="1" y="155"/>
                          <a:pt x="1" y="363"/>
                        </a:cubicBezTo>
                        <a:cubicBezTo>
                          <a:pt x="1" y="570"/>
                          <a:pt x="173" y="725"/>
                          <a:pt x="380" y="725"/>
                        </a:cubicBezTo>
                        <a:cubicBezTo>
                          <a:pt x="570" y="725"/>
                          <a:pt x="743" y="570"/>
                          <a:pt x="743" y="363"/>
                        </a:cubicBezTo>
                        <a:cubicBezTo>
                          <a:pt x="743" y="155"/>
                          <a:pt x="570" y="0"/>
                          <a:pt x="38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32" name="Google Shape;2032;p3"/>
                  <p:cNvSpPr/>
                  <p:nvPr/>
                </p:nvSpPr>
                <p:spPr>
                  <a:xfrm rot="-5400000">
                    <a:off x="508588" y="4259213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49" y="1"/>
                        </a:moveTo>
                        <a:cubicBezTo>
                          <a:pt x="190" y="1"/>
                          <a:pt x="1" y="242"/>
                          <a:pt x="1" y="795"/>
                        </a:cubicBezTo>
                        <a:cubicBezTo>
                          <a:pt x="1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33" name="Google Shape;2033;p3"/>
                  <p:cNvSpPr/>
                  <p:nvPr/>
                </p:nvSpPr>
                <p:spPr>
                  <a:xfrm rot="-5400000">
                    <a:off x="509150" y="4293325"/>
                    <a:ext cx="4102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1" h="1519" extrusionOk="0">
                        <a:moveTo>
                          <a:pt x="426" y="0"/>
                        </a:moveTo>
                        <a:cubicBezTo>
                          <a:pt x="328" y="0"/>
                          <a:pt x="248" y="36"/>
                          <a:pt x="191" y="99"/>
                        </a:cubicBezTo>
                        <a:cubicBezTo>
                          <a:pt x="1" y="289"/>
                          <a:pt x="35" y="599"/>
                          <a:pt x="432" y="979"/>
                        </a:cubicBezTo>
                        <a:cubicBezTo>
                          <a:pt x="796" y="1343"/>
                          <a:pt x="1291" y="1518"/>
                          <a:pt x="1530" y="1518"/>
                        </a:cubicBezTo>
                        <a:cubicBezTo>
                          <a:pt x="1552" y="1518"/>
                          <a:pt x="1572" y="1517"/>
                          <a:pt x="1589" y="1514"/>
                        </a:cubicBezTo>
                        <a:cubicBezTo>
                          <a:pt x="1641" y="1290"/>
                          <a:pt x="1451" y="737"/>
                          <a:pt x="1071" y="358"/>
                        </a:cubicBezTo>
                        <a:cubicBezTo>
                          <a:pt x="819" y="106"/>
                          <a:pt x="596" y="0"/>
                          <a:pt x="42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34" name="Google Shape;2034;p3"/>
                  <p:cNvSpPr/>
                  <p:nvPr/>
                </p:nvSpPr>
                <p:spPr>
                  <a:xfrm rot="-5400000">
                    <a:off x="532550" y="4310775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4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59" y="898"/>
                          <a:pt x="794" y="898"/>
                        </a:cubicBezTo>
                        <a:cubicBezTo>
                          <a:pt x="1347" y="898"/>
                          <a:pt x="1882" y="639"/>
                          <a:pt x="2002" y="450"/>
                        </a:cubicBezTo>
                        <a:cubicBezTo>
                          <a:pt x="1882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35" name="Google Shape;2035;p3"/>
                  <p:cNvSpPr/>
                  <p:nvPr/>
                </p:nvSpPr>
                <p:spPr>
                  <a:xfrm rot="-5400000">
                    <a:off x="612988" y="4421863"/>
                    <a:ext cx="21175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7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56" y="728"/>
                          <a:pt x="363" y="728"/>
                        </a:cubicBezTo>
                        <a:cubicBezTo>
                          <a:pt x="691" y="728"/>
                          <a:pt x="846" y="331"/>
                          <a:pt x="622" y="106"/>
                        </a:cubicBezTo>
                        <a:cubicBezTo>
                          <a:pt x="549" y="34"/>
                          <a:pt x="458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36" name="Google Shape;2036;p3"/>
                  <p:cNvSpPr/>
                  <p:nvPr/>
                </p:nvSpPr>
                <p:spPr>
                  <a:xfrm rot="-5400000">
                    <a:off x="650363" y="4407438"/>
                    <a:ext cx="22450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8" h="2003" extrusionOk="0">
                        <a:moveTo>
                          <a:pt x="449" y="0"/>
                        </a:moveTo>
                        <a:cubicBezTo>
                          <a:pt x="276" y="121"/>
                          <a:pt x="0" y="639"/>
                          <a:pt x="0" y="1191"/>
                        </a:cubicBezTo>
                        <a:cubicBezTo>
                          <a:pt x="0" y="1743"/>
                          <a:pt x="207" y="2002"/>
                          <a:pt x="449" y="2002"/>
                        </a:cubicBezTo>
                        <a:cubicBezTo>
                          <a:pt x="708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39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37" name="Google Shape;2037;p3"/>
                  <p:cNvSpPr/>
                  <p:nvPr/>
                </p:nvSpPr>
                <p:spPr>
                  <a:xfrm rot="-5400000">
                    <a:off x="631250" y="438500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93" y="1"/>
                        </a:moveTo>
                        <a:cubicBezTo>
                          <a:pt x="72" y="1"/>
                          <a:pt x="53" y="2"/>
                          <a:pt x="35" y="5"/>
                        </a:cubicBezTo>
                        <a:cubicBezTo>
                          <a:pt x="1" y="229"/>
                          <a:pt x="174" y="781"/>
                          <a:pt x="570" y="1178"/>
                        </a:cubicBezTo>
                        <a:cubicBezTo>
                          <a:pt x="809" y="1417"/>
                          <a:pt x="1028" y="1520"/>
                          <a:pt x="1200" y="1520"/>
                        </a:cubicBezTo>
                        <a:cubicBezTo>
                          <a:pt x="1301" y="1520"/>
                          <a:pt x="1387" y="1484"/>
                          <a:pt x="1451" y="1420"/>
                        </a:cubicBezTo>
                        <a:cubicBezTo>
                          <a:pt x="1623" y="1247"/>
                          <a:pt x="1589" y="937"/>
                          <a:pt x="1209" y="540"/>
                        </a:cubicBezTo>
                        <a:cubicBezTo>
                          <a:pt x="843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38" name="Google Shape;2038;p3"/>
                  <p:cNvSpPr/>
                  <p:nvPr/>
                </p:nvSpPr>
                <p:spPr>
                  <a:xfrm rot="-5400000">
                    <a:off x="598563" y="4383288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2" y="1"/>
                        </a:moveTo>
                        <a:cubicBezTo>
                          <a:pt x="639" y="1"/>
                          <a:pt x="122" y="277"/>
                          <a:pt x="1" y="449"/>
                        </a:cubicBezTo>
                        <a:cubicBezTo>
                          <a:pt x="122" y="639"/>
                          <a:pt x="657" y="898"/>
                          <a:pt x="1192" y="898"/>
                        </a:cubicBezTo>
                        <a:cubicBezTo>
                          <a:pt x="1744" y="898"/>
                          <a:pt x="2003" y="708"/>
                          <a:pt x="2003" y="449"/>
                        </a:cubicBezTo>
                        <a:cubicBezTo>
                          <a:pt x="2003" y="208"/>
                          <a:pt x="1744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39" name="Google Shape;2039;p3"/>
                  <p:cNvSpPr/>
                  <p:nvPr/>
                </p:nvSpPr>
                <p:spPr>
                  <a:xfrm rot="-5400000">
                    <a:off x="598775" y="4459000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4" y="1"/>
                        </a:moveTo>
                        <a:cubicBezTo>
                          <a:pt x="242" y="1"/>
                          <a:pt x="0" y="208"/>
                          <a:pt x="0" y="449"/>
                        </a:cubicBezTo>
                        <a:cubicBezTo>
                          <a:pt x="0" y="708"/>
                          <a:pt x="242" y="898"/>
                          <a:pt x="794" y="898"/>
                        </a:cubicBezTo>
                        <a:cubicBezTo>
                          <a:pt x="1347" y="898"/>
                          <a:pt x="1864" y="639"/>
                          <a:pt x="1985" y="449"/>
                        </a:cubicBezTo>
                        <a:cubicBezTo>
                          <a:pt x="1864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40" name="Google Shape;2040;p3"/>
                  <p:cNvSpPr/>
                  <p:nvPr/>
                </p:nvSpPr>
                <p:spPr>
                  <a:xfrm rot="-5400000">
                    <a:off x="631250" y="444195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30" y="0"/>
                        </a:moveTo>
                        <a:cubicBezTo>
                          <a:pt x="1288" y="0"/>
                          <a:pt x="780" y="176"/>
                          <a:pt x="432" y="540"/>
                        </a:cubicBezTo>
                        <a:cubicBezTo>
                          <a:pt x="35" y="937"/>
                          <a:pt x="1" y="1247"/>
                          <a:pt x="173" y="1420"/>
                        </a:cubicBezTo>
                        <a:cubicBezTo>
                          <a:pt x="244" y="1484"/>
                          <a:pt x="331" y="1520"/>
                          <a:pt x="432" y="1520"/>
                        </a:cubicBezTo>
                        <a:cubicBezTo>
                          <a:pt x="603" y="1520"/>
                          <a:pt x="815" y="1417"/>
                          <a:pt x="1053" y="1178"/>
                        </a:cubicBezTo>
                        <a:cubicBezTo>
                          <a:pt x="1450" y="781"/>
                          <a:pt x="1623" y="229"/>
                          <a:pt x="1589" y="5"/>
                        </a:cubicBezTo>
                        <a:cubicBezTo>
                          <a:pt x="1571" y="2"/>
                          <a:pt x="1552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41" name="Google Shape;2041;p3"/>
                  <p:cNvSpPr/>
                  <p:nvPr/>
                </p:nvSpPr>
                <p:spPr>
                  <a:xfrm rot="-5400000">
                    <a:off x="471700" y="4353500"/>
                    <a:ext cx="27650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864" extrusionOk="0">
                        <a:moveTo>
                          <a:pt x="553" y="1"/>
                        </a:moveTo>
                        <a:cubicBezTo>
                          <a:pt x="1" y="1"/>
                          <a:pt x="1" y="864"/>
                          <a:pt x="553" y="864"/>
                        </a:cubicBezTo>
                        <a:cubicBezTo>
                          <a:pt x="1105" y="864"/>
                          <a:pt x="1105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42" name="Google Shape;2042;p3"/>
                  <p:cNvSpPr/>
                  <p:nvPr/>
                </p:nvSpPr>
                <p:spPr>
                  <a:xfrm rot="-5400000">
                    <a:off x="468913" y="4484888"/>
                    <a:ext cx="2807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22" y="863"/>
                          <a:pt x="1122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43" name="Google Shape;2043;p3"/>
                  <p:cNvSpPr/>
                  <p:nvPr/>
                </p:nvSpPr>
                <p:spPr>
                  <a:xfrm rot="-5400000">
                    <a:off x="554763" y="4093088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44" name="Google Shape;2044;p3"/>
                  <p:cNvSpPr/>
                  <p:nvPr/>
                </p:nvSpPr>
                <p:spPr>
                  <a:xfrm rot="-5400000">
                    <a:off x="613225" y="3944875"/>
                    <a:ext cx="160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45" name="Google Shape;2045;p3"/>
                  <p:cNvSpPr/>
                  <p:nvPr/>
                </p:nvSpPr>
                <p:spPr>
                  <a:xfrm rot="-5400000">
                    <a:off x="548513" y="3966888"/>
                    <a:ext cx="1815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6" h="725" extrusionOk="0">
                        <a:moveTo>
                          <a:pt x="363" y="0"/>
                        </a:moveTo>
                        <a:cubicBezTo>
                          <a:pt x="155" y="0"/>
                          <a:pt x="0" y="155"/>
                          <a:pt x="0" y="363"/>
                        </a:cubicBezTo>
                        <a:cubicBezTo>
                          <a:pt x="0" y="570"/>
                          <a:pt x="155" y="725"/>
                          <a:pt x="363" y="725"/>
                        </a:cubicBezTo>
                        <a:cubicBezTo>
                          <a:pt x="552" y="725"/>
                          <a:pt x="725" y="570"/>
                          <a:pt x="725" y="363"/>
                        </a:cubicBezTo>
                        <a:cubicBezTo>
                          <a:pt x="725" y="155"/>
                          <a:pt x="552" y="0"/>
                          <a:pt x="36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46" name="Google Shape;2046;p3"/>
                  <p:cNvSpPr/>
                  <p:nvPr/>
                </p:nvSpPr>
                <p:spPr>
                  <a:xfrm rot="-5400000">
                    <a:off x="508588" y="3951138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50" y="1"/>
                        </a:moveTo>
                        <a:cubicBezTo>
                          <a:pt x="191" y="1"/>
                          <a:pt x="1" y="242"/>
                          <a:pt x="1" y="795"/>
                        </a:cubicBezTo>
                        <a:cubicBezTo>
                          <a:pt x="1" y="1347"/>
                          <a:pt x="260" y="1882"/>
                          <a:pt x="450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50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47" name="Google Shape;2047;p3"/>
                  <p:cNvSpPr/>
                  <p:nvPr/>
                </p:nvSpPr>
                <p:spPr>
                  <a:xfrm rot="-5400000">
                    <a:off x="509375" y="3985450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416" y="0"/>
                        </a:moveTo>
                        <a:cubicBezTo>
                          <a:pt x="318" y="0"/>
                          <a:pt x="236" y="36"/>
                          <a:pt x="173" y="99"/>
                        </a:cubicBezTo>
                        <a:cubicBezTo>
                          <a:pt x="0" y="289"/>
                          <a:pt x="35" y="599"/>
                          <a:pt x="415" y="979"/>
                        </a:cubicBezTo>
                        <a:cubicBezTo>
                          <a:pt x="779" y="1343"/>
                          <a:pt x="1273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8" y="1514"/>
                        </a:cubicBezTo>
                        <a:cubicBezTo>
                          <a:pt x="1623" y="1290"/>
                          <a:pt x="1433" y="737"/>
                          <a:pt x="1053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48" name="Google Shape;2048;p3"/>
                  <p:cNvSpPr/>
                  <p:nvPr/>
                </p:nvSpPr>
                <p:spPr>
                  <a:xfrm rot="-5400000">
                    <a:off x="532550" y="400270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5" y="1"/>
                        </a:moveTo>
                        <a:cubicBezTo>
                          <a:pt x="260" y="1"/>
                          <a:pt x="1" y="208"/>
                          <a:pt x="1" y="450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82" y="639"/>
                          <a:pt x="2003" y="450"/>
                        </a:cubicBezTo>
                        <a:cubicBezTo>
                          <a:pt x="1882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49" name="Google Shape;2049;p3"/>
                  <p:cNvSpPr/>
                  <p:nvPr/>
                </p:nvSpPr>
                <p:spPr>
                  <a:xfrm rot="-5400000">
                    <a:off x="532763" y="3926963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4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4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50" name="Google Shape;2050;p3"/>
                  <p:cNvSpPr/>
                  <p:nvPr/>
                </p:nvSpPr>
                <p:spPr>
                  <a:xfrm rot="-5400000">
                    <a:off x="509375" y="3928500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1196" y="0"/>
                        </a:moveTo>
                        <a:cubicBezTo>
                          <a:pt x="1024" y="0"/>
                          <a:pt x="811" y="106"/>
                          <a:pt x="570" y="358"/>
                        </a:cubicBezTo>
                        <a:cubicBezTo>
                          <a:pt x="173" y="737"/>
                          <a:pt x="1" y="1307"/>
                          <a:pt x="35" y="1514"/>
                        </a:cubicBezTo>
                        <a:cubicBezTo>
                          <a:pt x="52" y="1517"/>
                          <a:pt x="72" y="1518"/>
                          <a:pt x="94" y="1518"/>
                        </a:cubicBezTo>
                        <a:cubicBezTo>
                          <a:pt x="335" y="1518"/>
                          <a:pt x="843" y="1343"/>
                          <a:pt x="1191" y="979"/>
                        </a:cubicBezTo>
                        <a:cubicBezTo>
                          <a:pt x="1588" y="599"/>
                          <a:pt x="1623" y="289"/>
                          <a:pt x="1450" y="99"/>
                        </a:cubicBezTo>
                        <a:cubicBezTo>
                          <a:pt x="1381" y="36"/>
                          <a:pt x="1295" y="0"/>
                          <a:pt x="11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51" name="Google Shape;2051;p3"/>
                  <p:cNvSpPr/>
                  <p:nvPr/>
                </p:nvSpPr>
                <p:spPr>
                  <a:xfrm rot="-5400000">
                    <a:off x="612988" y="4113788"/>
                    <a:ext cx="21175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7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56" y="728"/>
                          <a:pt x="363" y="728"/>
                        </a:cubicBezTo>
                        <a:cubicBezTo>
                          <a:pt x="691" y="728"/>
                          <a:pt x="847" y="348"/>
                          <a:pt x="622" y="106"/>
                        </a:cubicBezTo>
                        <a:cubicBezTo>
                          <a:pt x="549" y="34"/>
                          <a:pt x="459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52" name="Google Shape;2052;p3"/>
                  <p:cNvSpPr/>
                  <p:nvPr/>
                </p:nvSpPr>
                <p:spPr>
                  <a:xfrm rot="-5400000">
                    <a:off x="650350" y="4099350"/>
                    <a:ext cx="2247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2003" extrusionOk="0">
                        <a:moveTo>
                          <a:pt x="449" y="0"/>
                        </a:moveTo>
                        <a:cubicBezTo>
                          <a:pt x="277" y="121"/>
                          <a:pt x="1" y="639"/>
                          <a:pt x="1" y="1191"/>
                        </a:cubicBezTo>
                        <a:cubicBezTo>
                          <a:pt x="1" y="1743"/>
                          <a:pt x="208" y="2002"/>
                          <a:pt x="449" y="2002"/>
                        </a:cubicBezTo>
                        <a:cubicBezTo>
                          <a:pt x="708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22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53" name="Google Shape;2053;p3"/>
                  <p:cNvSpPr/>
                  <p:nvPr/>
                </p:nvSpPr>
                <p:spPr>
                  <a:xfrm rot="-5400000">
                    <a:off x="631263" y="4076913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89" y="1"/>
                        </a:moveTo>
                        <a:cubicBezTo>
                          <a:pt x="69" y="1"/>
                          <a:pt x="51" y="2"/>
                          <a:pt x="35" y="5"/>
                        </a:cubicBezTo>
                        <a:cubicBezTo>
                          <a:pt x="0" y="229"/>
                          <a:pt x="173" y="781"/>
                          <a:pt x="570" y="1178"/>
                        </a:cubicBezTo>
                        <a:cubicBezTo>
                          <a:pt x="809" y="1417"/>
                          <a:pt x="1027" y="1520"/>
                          <a:pt x="1199" y="1520"/>
                        </a:cubicBezTo>
                        <a:cubicBezTo>
                          <a:pt x="1301" y="1520"/>
                          <a:pt x="1386" y="1484"/>
                          <a:pt x="1450" y="1420"/>
                        </a:cubicBezTo>
                        <a:cubicBezTo>
                          <a:pt x="1623" y="1247"/>
                          <a:pt x="1588" y="937"/>
                          <a:pt x="1191" y="540"/>
                        </a:cubicBezTo>
                        <a:cubicBezTo>
                          <a:pt x="841" y="189"/>
                          <a:pt x="329" y="1"/>
                          <a:pt x="8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54" name="Google Shape;2054;p3"/>
                  <p:cNvSpPr/>
                  <p:nvPr/>
                </p:nvSpPr>
                <p:spPr>
                  <a:xfrm rot="-5400000">
                    <a:off x="598563" y="4075188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1" y="1"/>
                        </a:moveTo>
                        <a:cubicBezTo>
                          <a:pt x="639" y="1"/>
                          <a:pt x="121" y="277"/>
                          <a:pt x="0" y="449"/>
                        </a:cubicBezTo>
                        <a:cubicBezTo>
                          <a:pt x="121" y="639"/>
                          <a:pt x="656" y="898"/>
                          <a:pt x="1191" y="898"/>
                        </a:cubicBezTo>
                        <a:cubicBezTo>
                          <a:pt x="1743" y="898"/>
                          <a:pt x="2002" y="708"/>
                          <a:pt x="2002" y="449"/>
                        </a:cubicBezTo>
                        <a:cubicBezTo>
                          <a:pt x="2002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55" name="Google Shape;2055;p3"/>
                  <p:cNvSpPr/>
                  <p:nvPr/>
                </p:nvSpPr>
                <p:spPr>
                  <a:xfrm rot="-5400000">
                    <a:off x="598775" y="4150925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5" y="1"/>
                        </a:moveTo>
                        <a:cubicBezTo>
                          <a:pt x="242" y="1"/>
                          <a:pt x="1" y="208"/>
                          <a:pt x="1" y="449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65" y="639"/>
                          <a:pt x="1986" y="449"/>
                        </a:cubicBezTo>
                        <a:cubicBezTo>
                          <a:pt x="1865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56" name="Google Shape;2056;p3"/>
                  <p:cNvSpPr/>
                  <p:nvPr/>
                </p:nvSpPr>
                <p:spPr>
                  <a:xfrm rot="-5400000">
                    <a:off x="631250" y="4133875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26" y="0"/>
                        </a:moveTo>
                        <a:cubicBezTo>
                          <a:pt x="1274" y="0"/>
                          <a:pt x="781" y="176"/>
                          <a:pt x="432" y="540"/>
                        </a:cubicBezTo>
                        <a:cubicBezTo>
                          <a:pt x="35" y="937"/>
                          <a:pt x="1" y="1247"/>
                          <a:pt x="174" y="1420"/>
                        </a:cubicBezTo>
                        <a:cubicBezTo>
                          <a:pt x="244" y="1484"/>
                          <a:pt x="331" y="1520"/>
                          <a:pt x="432" y="1520"/>
                        </a:cubicBezTo>
                        <a:cubicBezTo>
                          <a:pt x="603" y="1520"/>
                          <a:pt x="815" y="1417"/>
                          <a:pt x="1054" y="1178"/>
                        </a:cubicBezTo>
                        <a:cubicBezTo>
                          <a:pt x="1451" y="781"/>
                          <a:pt x="1623" y="229"/>
                          <a:pt x="1589" y="5"/>
                        </a:cubicBezTo>
                        <a:cubicBezTo>
                          <a:pt x="1570" y="2"/>
                          <a:pt x="1549" y="0"/>
                          <a:pt x="152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57" name="Google Shape;2057;p3"/>
                  <p:cNvSpPr/>
                  <p:nvPr/>
                </p:nvSpPr>
                <p:spPr>
                  <a:xfrm rot="-5400000">
                    <a:off x="471713" y="4045413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2" y="1"/>
                        </a:moveTo>
                        <a:cubicBezTo>
                          <a:pt x="0" y="1"/>
                          <a:pt x="0" y="864"/>
                          <a:pt x="552" y="864"/>
                        </a:cubicBezTo>
                        <a:cubicBezTo>
                          <a:pt x="1105" y="864"/>
                          <a:pt x="1105" y="1"/>
                          <a:pt x="55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58" name="Google Shape;2058;p3"/>
                  <p:cNvSpPr/>
                  <p:nvPr/>
                </p:nvSpPr>
                <p:spPr>
                  <a:xfrm rot="-5400000">
                    <a:off x="469125" y="4177025"/>
                    <a:ext cx="27650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05" y="863"/>
                          <a:pt x="1105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59" name="Google Shape;2059;p3"/>
                  <p:cNvSpPr/>
                  <p:nvPr/>
                </p:nvSpPr>
                <p:spPr>
                  <a:xfrm rot="-5400000">
                    <a:off x="554763" y="3785013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57" y="2504"/>
                        </a:lnTo>
                        <a:lnTo>
                          <a:pt x="657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60" name="Google Shape;2060;p3"/>
                  <p:cNvSpPr/>
                  <p:nvPr/>
                </p:nvSpPr>
                <p:spPr>
                  <a:xfrm rot="-5400000">
                    <a:off x="613238" y="3636788"/>
                    <a:ext cx="1597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9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61" name="Google Shape;2061;p3"/>
                  <p:cNvSpPr/>
                  <p:nvPr/>
                </p:nvSpPr>
                <p:spPr>
                  <a:xfrm rot="-5400000">
                    <a:off x="548513" y="3658813"/>
                    <a:ext cx="1815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6" h="725" extrusionOk="0">
                        <a:moveTo>
                          <a:pt x="363" y="0"/>
                        </a:moveTo>
                        <a:cubicBezTo>
                          <a:pt x="156" y="0"/>
                          <a:pt x="0" y="155"/>
                          <a:pt x="0" y="363"/>
                        </a:cubicBezTo>
                        <a:cubicBezTo>
                          <a:pt x="0" y="570"/>
                          <a:pt x="156" y="725"/>
                          <a:pt x="363" y="725"/>
                        </a:cubicBezTo>
                        <a:cubicBezTo>
                          <a:pt x="553" y="725"/>
                          <a:pt x="725" y="570"/>
                          <a:pt x="725" y="363"/>
                        </a:cubicBezTo>
                        <a:cubicBezTo>
                          <a:pt x="725" y="155"/>
                          <a:pt x="553" y="0"/>
                          <a:pt x="36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62" name="Google Shape;2062;p3"/>
                  <p:cNvSpPr/>
                  <p:nvPr/>
                </p:nvSpPr>
                <p:spPr>
                  <a:xfrm rot="-5400000">
                    <a:off x="508600" y="3643050"/>
                    <a:ext cx="22450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8" h="1986" extrusionOk="0">
                        <a:moveTo>
                          <a:pt x="449" y="1"/>
                        </a:moveTo>
                        <a:cubicBezTo>
                          <a:pt x="190" y="1"/>
                          <a:pt x="0" y="242"/>
                          <a:pt x="0" y="795"/>
                        </a:cubicBezTo>
                        <a:cubicBezTo>
                          <a:pt x="0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63" name="Google Shape;2063;p3"/>
                  <p:cNvSpPr/>
                  <p:nvPr/>
                </p:nvSpPr>
                <p:spPr>
                  <a:xfrm rot="-5400000">
                    <a:off x="509375" y="3677375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416" y="0"/>
                        </a:moveTo>
                        <a:cubicBezTo>
                          <a:pt x="318" y="0"/>
                          <a:pt x="236" y="36"/>
                          <a:pt x="173" y="99"/>
                        </a:cubicBezTo>
                        <a:cubicBezTo>
                          <a:pt x="1" y="289"/>
                          <a:pt x="35" y="599"/>
                          <a:pt x="415" y="979"/>
                        </a:cubicBezTo>
                        <a:cubicBezTo>
                          <a:pt x="779" y="1343"/>
                          <a:pt x="1273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8" y="1514"/>
                        </a:cubicBezTo>
                        <a:cubicBezTo>
                          <a:pt x="1623" y="1290"/>
                          <a:pt x="1433" y="737"/>
                          <a:pt x="1053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64" name="Google Shape;2064;p3"/>
                  <p:cNvSpPr/>
                  <p:nvPr/>
                </p:nvSpPr>
                <p:spPr>
                  <a:xfrm rot="-5400000">
                    <a:off x="532550" y="369460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4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42" y="898"/>
                          <a:pt x="794" y="898"/>
                        </a:cubicBezTo>
                        <a:cubicBezTo>
                          <a:pt x="1346" y="898"/>
                          <a:pt x="1881" y="639"/>
                          <a:pt x="2002" y="450"/>
                        </a:cubicBezTo>
                        <a:cubicBezTo>
                          <a:pt x="1881" y="277"/>
                          <a:pt x="1346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65" name="Google Shape;2065;p3"/>
                  <p:cNvSpPr/>
                  <p:nvPr/>
                </p:nvSpPr>
                <p:spPr>
                  <a:xfrm rot="-5400000">
                    <a:off x="532763" y="3618888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2" y="1"/>
                        </a:moveTo>
                        <a:cubicBezTo>
                          <a:pt x="639" y="1"/>
                          <a:pt x="104" y="277"/>
                          <a:pt x="1" y="450"/>
                        </a:cubicBezTo>
                        <a:cubicBezTo>
                          <a:pt x="122" y="639"/>
                          <a:pt x="639" y="898"/>
                          <a:pt x="1192" y="898"/>
                        </a:cubicBezTo>
                        <a:cubicBezTo>
                          <a:pt x="1744" y="898"/>
                          <a:pt x="1986" y="708"/>
                          <a:pt x="1986" y="450"/>
                        </a:cubicBezTo>
                        <a:cubicBezTo>
                          <a:pt x="1986" y="208"/>
                          <a:pt x="1744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66" name="Google Shape;2066;p3"/>
                  <p:cNvSpPr/>
                  <p:nvPr/>
                </p:nvSpPr>
                <p:spPr>
                  <a:xfrm rot="-5400000">
                    <a:off x="509363" y="3620413"/>
                    <a:ext cx="406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19" extrusionOk="0">
                        <a:moveTo>
                          <a:pt x="1196" y="0"/>
                        </a:moveTo>
                        <a:cubicBezTo>
                          <a:pt x="1024" y="0"/>
                          <a:pt x="811" y="106"/>
                          <a:pt x="570" y="358"/>
                        </a:cubicBezTo>
                        <a:cubicBezTo>
                          <a:pt x="173" y="737"/>
                          <a:pt x="1" y="1307"/>
                          <a:pt x="35" y="1514"/>
                        </a:cubicBezTo>
                        <a:cubicBezTo>
                          <a:pt x="53" y="1517"/>
                          <a:pt x="72" y="1518"/>
                          <a:pt x="94" y="1518"/>
                        </a:cubicBezTo>
                        <a:cubicBezTo>
                          <a:pt x="336" y="1518"/>
                          <a:pt x="844" y="1343"/>
                          <a:pt x="1192" y="979"/>
                        </a:cubicBezTo>
                        <a:cubicBezTo>
                          <a:pt x="1589" y="599"/>
                          <a:pt x="1623" y="289"/>
                          <a:pt x="1451" y="99"/>
                        </a:cubicBezTo>
                        <a:cubicBezTo>
                          <a:pt x="1381" y="36"/>
                          <a:pt x="1295" y="0"/>
                          <a:pt x="11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67" name="Google Shape;2067;p3"/>
                  <p:cNvSpPr/>
                  <p:nvPr/>
                </p:nvSpPr>
                <p:spPr>
                  <a:xfrm rot="-5400000">
                    <a:off x="613000" y="3805700"/>
                    <a:ext cx="21150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6" h="728" extrusionOk="0">
                        <a:moveTo>
                          <a:pt x="368" y="1"/>
                        </a:moveTo>
                        <a:cubicBezTo>
                          <a:pt x="182" y="1"/>
                          <a:pt x="0" y="144"/>
                          <a:pt x="0" y="365"/>
                        </a:cubicBezTo>
                        <a:cubicBezTo>
                          <a:pt x="0" y="572"/>
                          <a:pt x="156" y="728"/>
                          <a:pt x="363" y="728"/>
                        </a:cubicBezTo>
                        <a:cubicBezTo>
                          <a:pt x="691" y="728"/>
                          <a:pt x="846" y="331"/>
                          <a:pt x="622" y="106"/>
                        </a:cubicBezTo>
                        <a:cubicBezTo>
                          <a:pt x="549" y="34"/>
                          <a:pt x="458" y="1"/>
                          <a:pt x="36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68" name="Google Shape;2068;p3"/>
                  <p:cNvSpPr/>
                  <p:nvPr/>
                </p:nvSpPr>
                <p:spPr>
                  <a:xfrm rot="-5400000">
                    <a:off x="650350" y="3791275"/>
                    <a:ext cx="2247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2003" extrusionOk="0">
                        <a:moveTo>
                          <a:pt x="450" y="0"/>
                        </a:moveTo>
                        <a:cubicBezTo>
                          <a:pt x="277" y="121"/>
                          <a:pt x="1" y="639"/>
                          <a:pt x="1" y="1191"/>
                        </a:cubicBezTo>
                        <a:cubicBezTo>
                          <a:pt x="1" y="1743"/>
                          <a:pt x="208" y="2002"/>
                          <a:pt x="450" y="2002"/>
                        </a:cubicBezTo>
                        <a:cubicBezTo>
                          <a:pt x="709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22" y="121"/>
                          <a:pt x="45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69" name="Google Shape;2069;p3"/>
                  <p:cNvSpPr/>
                  <p:nvPr/>
                </p:nvSpPr>
                <p:spPr>
                  <a:xfrm rot="-5400000">
                    <a:off x="631263" y="3768838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93" y="1"/>
                        </a:moveTo>
                        <a:cubicBezTo>
                          <a:pt x="72" y="1"/>
                          <a:pt x="52" y="2"/>
                          <a:pt x="35" y="5"/>
                        </a:cubicBezTo>
                        <a:cubicBezTo>
                          <a:pt x="1" y="229"/>
                          <a:pt x="173" y="781"/>
                          <a:pt x="570" y="1178"/>
                        </a:cubicBezTo>
                        <a:cubicBezTo>
                          <a:pt x="820" y="1417"/>
                          <a:pt x="1036" y="1520"/>
                          <a:pt x="1204" y="1520"/>
                        </a:cubicBezTo>
                        <a:cubicBezTo>
                          <a:pt x="1303" y="1520"/>
                          <a:pt x="1386" y="1484"/>
                          <a:pt x="1450" y="1420"/>
                        </a:cubicBezTo>
                        <a:cubicBezTo>
                          <a:pt x="1623" y="1247"/>
                          <a:pt x="1588" y="937"/>
                          <a:pt x="1209" y="540"/>
                        </a:cubicBezTo>
                        <a:cubicBezTo>
                          <a:pt x="843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70" name="Google Shape;2070;p3"/>
                  <p:cNvSpPr/>
                  <p:nvPr/>
                </p:nvSpPr>
                <p:spPr>
                  <a:xfrm rot="-5400000">
                    <a:off x="598563" y="3767113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1" y="1"/>
                        </a:moveTo>
                        <a:cubicBezTo>
                          <a:pt x="639" y="1"/>
                          <a:pt x="121" y="277"/>
                          <a:pt x="0" y="449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4" y="898"/>
                          <a:pt x="2003" y="708"/>
                          <a:pt x="2003" y="449"/>
                        </a:cubicBezTo>
                        <a:cubicBezTo>
                          <a:pt x="2003" y="208"/>
                          <a:pt x="1744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71" name="Google Shape;2071;p3"/>
                  <p:cNvSpPr/>
                  <p:nvPr/>
                </p:nvSpPr>
                <p:spPr>
                  <a:xfrm rot="-5400000">
                    <a:off x="598563" y="3843063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812" y="1"/>
                        </a:moveTo>
                        <a:cubicBezTo>
                          <a:pt x="260" y="1"/>
                          <a:pt x="1" y="208"/>
                          <a:pt x="1" y="449"/>
                        </a:cubicBezTo>
                        <a:cubicBezTo>
                          <a:pt x="1" y="708"/>
                          <a:pt x="260" y="898"/>
                          <a:pt x="812" y="898"/>
                        </a:cubicBezTo>
                        <a:cubicBezTo>
                          <a:pt x="1364" y="898"/>
                          <a:pt x="1882" y="639"/>
                          <a:pt x="2003" y="449"/>
                        </a:cubicBezTo>
                        <a:cubicBezTo>
                          <a:pt x="1882" y="277"/>
                          <a:pt x="1364" y="1"/>
                          <a:pt x="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72" name="Google Shape;2072;p3"/>
                  <p:cNvSpPr/>
                  <p:nvPr/>
                </p:nvSpPr>
                <p:spPr>
                  <a:xfrm rot="-5400000">
                    <a:off x="631263" y="3825788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1526" y="0"/>
                        </a:moveTo>
                        <a:cubicBezTo>
                          <a:pt x="1273" y="0"/>
                          <a:pt x="780" y="176"/>
                          <a:pt x="432" y="540"/>
                        </a:cubicBezTo>
                        <a:cubicBezTo>
                          <a:pt x="35" y="937"/>
                          <a:pt x="0" y="1247"/>
                          <a:pt x="173" y="1420"/>
                        </a:cubicBezTo>
                        <a:cubicBezTo>
                          <a:pt x="243" y="1484"/>
                          <a:pt x="330" y="1520"/>
                          <a:pt x="431" y="1520"/>
                        </a:cubicBezTo>
                        <a:cubicBezTo>
                          <a:pt x="603" y="1520"/>
                          <a:pt x="814" y="1417"/>
                          <a:pt x="1053" y="1178"/>
                        </a:cubicBezTo>
                        <a:cubicBezTo>
                          <a:pt x="1450" y="781"/>
                          <a:pt x="1623" y="229"/>
                          <a:pt x="1588" y="5"/>
                        </a:cubicBezTo>
                        <a:cubicBezTo>
                          <a:pt x="1570" y="2"/>
                          <a:pt x="1549" y="0"/>
                          <a:pt x="152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73" name="Google Shape;2073;p3"/>
                  <p:cNvSpPr/>
                  <p:nvPr/>
                </p:nvSpPr>
                <p:spPr>
                  <a:xfrm rot="-5400000">
                    <a:off x="471713" y="3737338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3" y="1"/>
                        </a:moveTo>
                        <a:cubicBezTo>
                          <a:pt x="0" y="1"/>
                          <a:pt x="0" y="864"/>
                          <a:pt x="553" y="864"/>
                        </a:cubicBezTo>
                        <a:cubicBezTo>
                          <a:pt x="1105" y="864"/>
                          <a:pt x="1105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74" name="Google Shape;2074;p3"/>
                  <p:cNvSpPr/>
                  <p:nvPr/>
                </p:nvSpPr>
                <p:spPr>
                  <a:xfrm rot="-5400000">
                    <a:off x="469138" y="3868938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2" y="0"/>
                        </a:moveTo>
                        <a:cubicBezTo>
                          <a:pt x="0" y="0"/>
                          <a:pt x="0" y="863"/>
                          <a:pt x="552" y="863"/>
                        </a:cubicBezTo>
                        <a:cubicBezTo>
                          <a:pt x="1105" y="863"/>
                          <a:pt x="1105" y="0"/>
                          <a:pt x="552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75" name="Google Shape;2075;p3"/>
                  <p:cNvSpPr/>
                  <p:nvPr/>
                </p:nvSpPr>
                <p:spPr>
                  <a:xfrm rot="-5400000">
                    <a:off x="554775" y="3476925"/>
                    <a:ext cx="164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6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76" name="Google Shape;2076;p3"/>
                  <p:cNvSpPr/>
                  <p:nvPr/>
                </p:nvSpPr>
                <p:spPr>
                  <a:xfrm rot="-5400000">
                    <a:off x="613238" y="3328713"/>
                    <a:ext cx="1597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9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77" name="Google Shape;2077;p3"/>
                  <p:cNvSpPr/>
                  <p:nvPr/>
                </p:nvSpPr>
                <p:spPr>
                  <a:xfrm rot="-5400000">
                    <a:off x="548300" y="3350950"/>
                    <a:ext cx="18575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3" h="725" extrusionOk="0">
                        <a:moveTo>
                          <a:pt x="380" y="0"/>
                        </a:moveTo>
                        <a:cubicBezTo>
                          <a:pt x="173" y="0"/>
                          <a:pt x="1" y="155"/>
                          <a:pt x="1" y="363"/>
                        </a:cubicBezTo>
                        <a:cubicBezTo>
                          <a:pt x="1" y="570"/>
                          <a:pt x="173" y="725"/>
                          <a:pt x="380" y="725"/>
                        </a:cubicBezTo>
                        <a:cubicBezTo>
                          <a:pt x="570" y="725"/>
                          <a:pt x="743" y="570"/>
                          <a:pt x="743" y="363"/>
                        </a:cubicBezTo>
                        <a:cubicBezTo>
                          <a:pt x="743" y="155"/>
                          <a:pt x="570" y="0"/>
                          <a:pt x="38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78" name="Google Shape;2078;p3"/>
                  <p:cNvSpPr/>
                  <p:nvPr/>
                </p:nvSpPr>
                <p:spPr>
                  <a:xfrm rot="-5400000">
                    <a:off x="508588" y="3334963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49" y="1"/>
                        </a:moveTo>
                        <a:cubicBezTo>
                          <a:pt x="190" y="1"/>
                          <a:pt x="1" y="242"/>
                          <a:pt x="1" y="795"/>
                        </a:cubicBezTo>
                        <a:cubicBezTo>
                          <a:pt x="1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79" name="Google Shape;2079;p3"/>
                  <p:cNvSpPr/>
                  <p:nvPr/>
                </p:nvSpPr>
                <p:spPr>
                  <a:xfrm rot="-5400000">
                    <a:off x="509363" y="3369288"/>
                    <a:ext cx="406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19" extrusionOk="0">
                        <a:moveTo>
                          <a:pt x="416" y="0"/>
                        </a:moveTo>
                        <a:cubicBezTo>
                          <a:pt x="319" y="0"/>
                          <a:pt x="237" y="36"/>
                          <a:pt x="174" y="99"/>
                        </a:cubicBezTo>
                        <a:cubicBezTo>
                          <a:pt x="1" y="289"/>
                          <a:pt x="35" y="599"/>
                          <a:pt x="415" y="979"/>
                        </a:cubicBezTo>
                        <a:cubicBezTo>
                          <a:pt x="779" y="1343"/>
                          <a:pt x="1274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9" y="1514"/>
                        </a:cubicBezTo>
                        <a:cubicBezTo>
                          <a:pt x="1623" y="1290"/>
                          <a:pt x="1433" y="737"/>
                          <a:pt x="1054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80" name="Google Shape;2080;p3"/>
                  <p:cNvSpPr/>
                  <p:nvPr/>
                </p:nvSpPr>
                <p:spPr>
                  <a:xfrm rot="-5400000">
                    <a:off x="532550" y="3386525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4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59" y="898"/>
                          <a:pt x="794" y="898"/>
                        </a:cubicBezTo>
                        <a:cubicBezTo>
                          <a:pt x="1347" y="898"/>
                          <a:pt x="1882" y="639"/>
                          <a:pt x="2002" y="450"/>
                        </a:cubicBezTo>
                        <a:cubicBezTo>
                          <a:pt x="1882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81" name="Google Shape;2081;p3"/>
                  <p:cNvSpPr/>
                  <p:nvPr/>
                </p:nvSpPr>
                <p:spPr>
                  <a:xfrm rot="-5400000">
                    <a:off x="532775" y="3310800"/>
                    <a:ext cx="4962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5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3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82" name="Google Shape;2082;p3"/>
                  <p:cNvSpPr/>
                  <p:nvPr/>
                </p:nvSpPr>
                <p:spPr>
                  <a:xfrm rot="-5400000">
                    <a:off x="509375" y="3312325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1194" y="0"/>
                        </a:moveTo>
                        <a:cubicBezTo>
                          <a:pt x="1021" y="0"/>
                          <a:pt x="804" y="106"/>
                          <a:pt x="553" y="358"/>
                        </a:cubicBezTo>
                        <a:cubicBezTo>
                          <a:pt x="173" y="737"/>
                          <a:pt x="0" y="1307"/>
                          <a:pt x="35" y="1514"/>
                        </a:cubicBezTo>
                        <a:cubicBezTo>
                          <a:pt x="52" y="1517"/>
                          <a:pt x="72" y="1518"/>
                          <a:pt x="94" y="1518"/>
                        </a:cubicBezTo>
                        <a:cubicBezTo>
                          <a:pt x="335" y="1518"/>
                          <a:pt x="843" y="1343"/>
                          <a:pt x="1191" y="979"/>
                        </a:cubicBezTo>
                        <a:cubicBezTo>
                          <a:pt x="1588" y="599"/>
                          <a:pt x="1623" y="289"/>
                          <a:pt x="1450" y="99"/>
                        </a:cubicBezTo>
                        <a:cubicBezTo>
                          <a:pt x="1380" y="36"/>
                          <a:pt x="1295" y="0"/>
                          <a:pt x="1194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83" name="Google Shape;2083;p3"/>
                  <p:cNvSpPr/>
                  <p:nvPr/>
                </p:nvSpPr>
                <p:spPr>
                  <a:xfrm rot="-5400000">
                    <a:off x="612988" y="3497613"/>
                    <a:ext cx="21175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7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56" y="728"/>
                          <a:pt x="363" y="728"/>
                        </a:cubicBezTo>
                        <a:cubicBezTo>
                          <a:pt x="691" y="728"/>
                          <a:pt x="846" y="331"/>
                          <a:pt x="622" y="106"/>
                        </a:cubicBezTo>
                        <a:cubicBezTo>
                          <a:pt x="549" y="34"/>
                          <a:pt x="458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84" name="Google Shape;2084;p3"/>
                  <p:cNvSpPr/>
                  <p:nvPr/>
                </p:nvSpPr>
                <p:spPr>
                  <a:xfrm rot="-5400000">
                    <a:off x="650575" y="3483400"/>
                    <a:ext cx="2202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1" h="2003" extrusionOk="0">
                        <a:moveTo>
                          <a:pt x="449" y="0"/>
                        </a:moveTo>
                        <a:cubicBezTo>
                          <a:pt x="259" y="121"/>
                          <a:pt x="0" y="639"/>
                          <a:pt x="0" y="1191"/>
                        </a:cubicBezTo>
                        <a:cubicBezTo>
                          <a:pt x="0" y="1743"/>
                          <a:pt x="207" y="2002"/>
                          <a:pt x="449" y="2002"/>
                        </a:cubicBezTo>
                        <a:cubicBezTo>
                          <a:pt x="691" y="2002"/>
                          <a:pt x="880" y="1743"/>
                          <a:pt x="880" y="1191"/>
                        </a:cubicBezTo>
                        <a:cubicBezTo>
                          <a:pt x="880" y="639"/>
                          <a:pt x="622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85" name="Google Shape;2085;p3"/>
                  <p:cNvSpPr/>
                  <p:nvPr/>
                </p:nvSpPr>
                <p:spPr>
                  <a:xfrm rot="-5400000">
                    <a:off x="631250" y="346075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93" y="1"/>
                        </a:moveTo>
                        <a:cubicBezTo>
                          <a:pt x="72" y="1"/>
                          <a:pt x="53" y="2"/>
                          <a:pt x="35" y="5"/>
                        </a:cubicBezTo>
                        <a:cubicBezTo>
                          <a:pt x="1" y="229"/>
                          <a:pt x="174" y="781"/>
                          <a:pt x="570" y="1178"/>
                        </a:cubicBezTo>
                        <a:cubicBezTo>
                          <a:pt x="809" y="1417"/>
                          <a:pt x="1028" y="1520"/>
                          <a:pt x="1200" y="1520"/>
                        </a:cubicBezTo>
                        <a:cubicBezTo>
                          <a:pt x="1301" y="1520"/>
                          <a:pt x="1387" y="1484"/>
                          <a:pt x="1451" y="1420"/>
                        </a:cubicBezTo>
                        <a:cubicBezTo>
                          <a:pt x="1623" y="1247"/>
                          <a:pt x="1589" y="937"/>
                          <a:pt x="1192" y="540"/>
                        </a:cubicBezTo>
                        <a:cubicBezTo>
                          <a:pt x="842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86" name="Google Shape;2086;p3"/>
                  <p:cNvSpPr/>
                  <p:nvPr/>
                </p:nvSpPr>
                <p:spPr>
                  <a:xfrm rot="-5400000">
                    <a:off x="598563" y="3459038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2" y="1"/>
                        </a:moveTo>
                        <a:cubicBezTo>
                          <a:pt x="639" y="1"/>
                          <a:pt x="122" y="277"/>
                          <a:pt x="1" y="449"/>
                        </a:cubicBezTo>
                        <a:cubicBezTo>
                          <a:pt x="122" y="639"/>
                          <a:pt x="639" y="898"/>
                          <a:pt x="1192" y="898"/>
                        </a:cubicBezTo>
                        <a:cubicBezTo>
                          <a:pt x="1744" y="898"/>
                          <a:pt x="2003" y="708"/>
                          <a:pt x="2003" y="449"/>
                        </a:cubicBezTo>
                        <a:cubicBezTo>
                          <a:pt x="2003" y="208"/>
                          <a:pt x="1744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87" name="Google Shape;2087;p3"/>
                  <p:cNvSpPr/>
                  <p:nvPr/>
                </p:nvSpPr>
                <p:spPr>
                  <a:xfrm rot="-5400000">
                    <a:off x="598775" y="3534750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4" y="1"/>
                        </a:moveTo>
                        <a:cubicBezTo>
                          <a:pt x="242" y="1"/>
                          <a:pt x="0" y="208"/>
                          <a:pt x="0" y="449"/>
                        </a:cubicBezTo>
                        <a:cubicBezTo>
                          <a:pt x="0" y="708"/>
                          <a:pt x="242" y="898"/>
                          <a:pt x="794" y="898"/>
                        </a:cubicBezTo>
                        <a:cubicBezTo>
                          <a:pt x="1347" y="898"/>
                          <a:pt x="1864" y="639"/>
                          <a:pt x="1985" y="449"/>
                        </a:cubicBezTo>
                        <a:cubicBezTo>
                          <a:pt x="1864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88" name="Google Shape;2088;p3"/>
                  <p:cNvSpPr/>
                  <p:nvPr/>
                </p:nvSpPr>
                <p:spPr>
                  <a:xfrm rot="-5400000">
                    <a:off x="631250" y="351770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26" y="0"/>
                        </a:moveTo>
                        <a:cubicBezTo>
                          <a:pt x="1274" y="0"/>
                          <a:pt x="780" y="176"/>
                          <a:pt x="432" y="540"/>
                        </a:cubicBezTo>
                        <a:cubicBezTo>
                          <a:pt x="35" y="937"/>
                          <a:pt x="1" y="1247"/>
                          <a:pt x="173" y="1420"/>
                        </a:cubicBezTo>
                        <a:cubicBezTo>
                          <a:pt x="237" y="1484"/>
                          <a:pt x="323" y="1520"/>
                          <a:pt x="424" y="1520"/>
                        </a:cubicBezTo>
                        <a:cubicBezTo>
                          <a:pt x="596" y="1520"/>
                          <a:pt x="815" y="1417"/>
                          <a:pt x="1053" y="1178"/>
                        </a:cubicBezTo>
                        <a:cubicBezTo>
                          <a:pt x="1450" y="781"/>
                          <a:pt x="1623" y="229"/>
                          <a:pt x="1589" y="5"/>
                        </a:cubicBezTo>
                        <a:cubicBezTo>
                          <a:pt x="1570" y="2"/>
                          <a:pt x="1549" y="0"/>
                          <a:pt x="152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89" name="Google Shape;2089;p3"/>
                  <p:cNvSpPr/>
                  <p:nvPr/>
                </p:nvSpPr>
                <p:spPr>
                  <a:xfrm rot="-5400000">
                    <a:off x="471700" y="3429250"/>
                    <a:ext cx="27650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864" extrusionOk="0">
                        <a:moveTo>
                          <a:pt x="553" y="1"/>
                        </a:moveTo>
                        <a:cubicBezTo>
                          <a:pt x="1" y="1"/>
                          <a:pt x="1" y="864"/>
                          <a:pt x="553" y="864"/>
                        </a:cubicBezTo>
                        <a:cubicBezTo>
                          <a:pt x="1105" y="864"/>
                          <a:pt x="1105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90" name="Google Shape;2090;p3"/>
                  <p:cNvSpPr/>
                  <p:nvPr/>
                </p:nvSpPr>
                <p:spPr>
                  <a:xfrm rot="-5400000">
                    <a:off x="469125" y="3560850"/>
                    <a:ext cx="27650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05" y="863"/>
                          <a:pt x="1105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91" name="Google Shape;2091;p3"/>
                  <p:cNvSpPr/>
                  <p:nvPr/>
                </p:nvSpPr>
                <p:spPr>
                  <a:xfrm rot="-5400000">
                    <a:off x="554763" y="3168838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92" name="Google Shape;2092;p3"/>
                  <p:cNvSpPr/>
                  <p:nvPr/>
                </p:nvSpPr>
                <p:spPr>
                  <a:xfrm rot="-5400000">
                    <a:off x="613225" y="3020625"/>
                    <a:ext cx="160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93" name="Google Shape;2093;p3"/>
                  <p:cNvSpPr/>
                  <p:nvPr/>
                </p:nvSpPr>
                <p:spPr>
                  <a:xfrm rot="-5400000">
                    <a:off x="548288" y="3042863"/>
                    <a:ext cx="1860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4" h="725" extrusionOk="0">
                        <a:moveTo>
                          <a:pt x="381" y="0"/>
                        </a:moveTo>
                        <a:cubicBezTo>
                          <a:pt x="174" y="0"/>
                          <a:pt x="1" y="155"/>
                          <a:pt x="1" y="363"/>
                        </a:cubicBezTo>
                        <a:cubicBezTo>
                          <a:pt x="1" y="570"/>
                          <a:pt x="174" y="725"/>
                          <a:pt x="381" y="725"/>
                        </a:cubicBezTo>
                        <a:cubicBezTo>
                          <a:pt x="570" y="725"/>
                          <a:pt x="743" y="570"/>
                          <a:pt x="743" y="363"/>
                        </a:cubicBezTo>
                        <a:cubicBezTo>
                          <a:pt x="743" y="155"/>
                          <a:pt x="570" y="0"/>
                          <a:pt x="38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94" name="Google Shape;2094;p3"/>
                  <p:cNvSpPr/>
                  <p:nvPr/>
                </p:nvSpPr>
                <p:spPr>
                  <a:xfrm rot="-5400000">
                    <a:off x="508588" y="3026888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50" y="1"/>
                        </a:moveTo>
                        <a:cubicBezTo>
                          <a:pt x="191" y="1"/>
                          <a:pt x="1" y="242"/>
                          <a:pt x="1" y="795"/>
                        </a:cubicBezTo>
                        <a:cubicBezTo>
                          <a:pt x="1" y="1347"/>
                          <a:pt x="260" y="1882"/>
                          <a:pt x="450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50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95" name="Google Shape;2095;p3"/>
                  <p:cNvSpPr/>
                  <p:nvPr/>
                </p:nvSpPr>
                <p:spPr>
                  <a:xfrm rot="-5400000">
                    <a:off x="509163" y="3061413"/>
                    <a:ext cx="410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0" h="1519" extrusionOk="0">
                        <a:moveTo>
                          <a:pt x="433" y="0"/>
                        </a:moveTo>
                        <a:cubicBezTo>
                          <a:pt x="335" y="0"/>
                          <a:pt x="253" y="36"/>
                          <a:pt x="190" y="99"/>
                        </a:cubicBezTo>
                        <a:cubicBezTo>
                          <a:pt x="0" y="289"/>
                          <a:pt x="52" y="599"/>
                          <a:pt x="432" y="979"/>
                        </a:cubicBezTo>
                        <a:cubicBezTo>
                          <a:pt x="796" y="1343"/>
                          <a:pt x="1290" y="1518"/>
                          <a:pt x="1529" y="1518"/>
                        </a:cubicBezTo>
                        <a:cubicBezTo>
                          <a:pt x="1551" y="1518"/>
                          <a:pt x="1571" y="1517"/>
                          <a:pt x="1588" y="1514"/>
                        </a:cubicBezTo>
                        <a:cubicBezTo>
                          <a:pt x="1640" y="1290"/>
                          <a:pt x="1450" y="737"/>
                          <a:pt x="1070" y="358"/>
                        </a:cubicBezTo>
                        <a:cubicBezTo>
                          <a:pt x="819" y="106"/>
                          <a:pt x="602" y="0"/>
                          <a:pt x="43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96" name="Google Shape;2096;p3"/>
                  <p:cNvSpPr/>
                  <p:nvPr/>
                </p:nvSpPr>
                <p:spPr>
                  <a:xfrm rot="-5400000">
                    <a:off x="532550" y="307845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5" y="1"/>
                        </a:moveTo>
                        <a:cubicBezTo>
                          <a:pt x="260" y="1"/>
                          <a:pt x="1" y="208"/>
                          <a:pt x="1" y="450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82" y="639"/>
                          <a:pt x="2003" y="450"/>
                        </a:cubicBezTo>
                        <a:cubicBezTo>
                          <a:pt x="1865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97" name="Google Shape;2097;p3"/>
                  <p:cNvSpPr/>
                  <p:nvPr/>
                </p:nvSpPr>
                <p:spPr>
                  <a:xfrm rot="-5400000">
                    <a:off x="532763" y="3002713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4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4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98" name="Google Shape;2098;p3"/>
                  <p:cNvSpPr/>
                  <p:nvPr/>
                </p:nvSpPr>
                <p:spPr>
                  <a:xfrm rot="-5400000">
                    <a:off x="509163" y="3004463"/>
                    <a:ext cx="410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0" h="1519" extrusionOk="0">
                        <a:moveTo>
                          <a:pt x="1207" y="0"/>
                        </a:moveTo>
                        <a:cubicBezTo>
                          <a:pt x="1038" y="0"/>
                          <a:pt x="821" y="106"/>
                          <a:pt x="570" y="358"/>
                        </a:cubicBezTo>
                        <a:cubicBezTo>
                          <a:pt x="190" y="737"/>
                          <a:pt x="0" y="1307"/>
                          <a:pt x="52" y="1514"/>
                        </a:cubicBezTo>
                        <a:cubicBezTo>
                          <a:pt x="69" y="1517"/>
                          <a:pt x="89" y="1518"/>
                          <a:pt x="111" y="1518"/>
                        </a:cubicBezTo>
                        <a:cubicBezTo>
                          <a:pt x="350" y="1518"/>
                          <a:pt x="844" y="1343"/>
                          <a:pt x="1208" y="979"/>
                        </a:cubicBezTo>
                        <a:cubicBezTo>
                          <a:pt x="1605" y="599"/>
                          <a:pt x="1640" y="289"/>
                          <a:pt x="1450" y="99"/>
                        </a:cubicBezTo>
                        <a:cubicBezTo>
                          <a:pt x="1387" y="36"/>
                          <a:pt x="1305" y="0"/>
                          <a:pt x="120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99" name="Google Shape;2099;p3"/>
                  <p:cNvSpPr/>
                  <p:nvPr/>
                </p:nvSpPr>
                <p:spPr>
                  <a:xfrm rot="-5400000">
                    <a:off x="612988" y="3189538"/>
                    <a:ext cx="21175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7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56" y="728"/>
                          <a:pt x="363" y="728"/>
                        </a:cubicBezTo>
                        <a:cubicBezTo>
                          <a:pt x="691" y="728"/>
                          <a:pt x="847" y="331"/>
                          <a:pt x="622" y="106"/>
                        </a:cubicBezTo>
                        <a:cubicBezTo>
                          <a:pt x="549" y="34"/>
                          <a:pt x="459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00" name="Google Shape;2100;p3"/>
                  <p:cNvSpPr/>
                  <p:nvPr/>
                </p:nvSpPr>
                <p:spPr>
                  <a:xfrm rot="-5400000">
                    <a:off x="650350" y="3175100"/>
                    <a:ext cx="2247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2003" extrusionOk="0">
                        <a:moveTo>
                          <a:pt x="449" y="0"/>
                        </a:moveTo>
                        <a:cubicBezTo>
                          <a:pt x="277" y="121"/>
                          <a:pt x="1" y="639"/>
                          <a:pt x="1" y="1191"/>
                        </a:cubicBezTo>
                        <a:cubicBezTo>
                          <a:pt x="1" y="1743"/>
                          <a:pt x="208" y="2002"/>
                          <a:pt x="449" y="2002"/>
                        </a:cubicBezTo>
                        <a:cubicBezTo>
                          <a:pt x="708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22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01" name="Google Shape;2101;p3"/>
                  <p:cNvSpPr/>
                  <p:nvPr/>
                </p:nvSpPr>
                <p:spPr>
                  <a:xfrm rot="-5400000">
                    <a:off x="631263" y="3152663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93" y="1"/>
                        </a:moveTo>
                        <a:cubicBezTo>
                          <a:pt x="71" y="1"/>
                          <a:pt x="52" y="2"/>
                          <a:pt x="35" y="5"/>
                        </a:cubicBezTo>
                        <a:cubicBezTo>
                          <a:pt x="0" y="229"/>
                          <a:pt x="173" y="781"/>
                          <a:pt x="570" y="1178"/>
                        </a:cubicBezTo>
                        <a:cubicBezTo>
                          <a:pt x="809" y="1417"/>
                          <a:pt x="1027" y="1520"/>
                          <a:pt x="1199" y="1520"/>
                        </a:cubicBezTo>
                        <a:cubicBezTo>
                          <a:pt x="1301" y="1520"/>
                          <a:pt x="1386" y="1484"/>
                          <a:pt x="1450" y="1420"/>
                        </a:cubicBezTo>
                        <a:cubicBezTo>
                          <a:pt x="1623" y="1247"/>
                          <a:pt x="1588" y="937"/>
                          <a:pt x="1191" y="540"/>
                        </a:cubicBezTo>
                        <a:cubicBezTo>
                          <a:pt x="841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02" name="Google Shape;2102;p3"/>
                  <p:cNvSpPr/>
                  <p:nvPr/>
                </p:nvSpPr>
                <p:spPr>
                  <a:xfrm rot="-5400000">
                    <a:off x="598788" y="3151163"/>
                    <a:ext cx="4962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5" h="898" extrusionOk="0">
                        <a:moveTo>
                          <a:pt x="1191" y="1"/>
                        </a:moveTo>
                        <a:cubicBezTo>
                          <a:pt x="639" y="1"/>
                          <a:pt x="121" y="277"/>
                          <a:pt x="0" y="449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3" y="898"/>
                          <a:pt x="1985" y="708"/>
                          <a:pt x="1985" y="449"/>
                        </a:cubicBezTo>
                        <a:cubicBezTo>
                          <a:pt x="1985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03" name="Google Shape;2103;p3"/>
                  <p:cNvSpPr/>
                  <p:nvPr/>
                </p:nvSpPr>
                <p:spPr>
                  <a:xfrm rot="-5400000">
                    <a:off x="598775" y="3226675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5" y="1"/>
                        </a:moveTo>
                        <a:cubicBezTo>
                          <a:pt x="242" y="1"/>
                          <a:pt x="1" y="208"/>
                          <a:pt x="1" y="449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65" y="639"/>
                          <a:pt x="1986" y="449"/>
                        </a:cubicBezTo>
                        <a:cubicBezTo>
                          <a:pt x="1865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04" name="Google Shape;2104;p3"/>
                  <p:cNvSpPr/>
                  <p:nvPr/>
                </p:nvSpPr>
                <p:spPr>
                  <a:xfrm rot="-5400000">
                    <a:off x="631250" y="3209625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26" y="0"/>
                        </a:moveTo>
                        <a:cubicBezTo>
                          <a:pt x="1274" y="0"/>
                          <a:pt x="781" y="176"/>
                          <a:pt x="432" y="540"/>
                        </a:cubicBezTo>
                        <a:cubicBezTo>
                          <a:pt x="36" y="937"/>
                          <a:pt x="1" y="1247"/>
                          <a:pt x="174" y="1420"/>
                        </a:cubicBezTo>
                        <a:cubicBezTo>
                          <a:pt x="238" y="1484"/>
                          <a:pt x="323" y="1520"/>
                          <a:pt x="424" y="1520"/>
                        </a:cubicBezTo>
                        <a:cubicBezTo>
                          <a:pt x="597" y="1520"/>
                          <a:pt x="815" y="1417"/>
                          <a:pt x="1054" y="1178"/>
                        </a:cubicBezTo>
                        <a:cubicBezTo>
                          <a:pt x="1451" y="781"/>
                          <a:pt x="1623" y="229"/>
                          <a:pt x="1589" y="5"/>
                        </a:cubicBezTo>
                        <a:cubicBezTo>
                          <a:pt x="1570" y="2"/>
                          <a:pt x="1549" y="0"/>
                          <a:pt x="152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05" name="Google Shape;2105;p3"/>
                  <p:cNvSpPr/>
                  <p:nvPr/>
                </p:nvSpPr>
                <p:spPr>
                  <a:xfrm rot="-5400000">
                    <a:off x="471713" y="3121163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2" y="1"/>
                        </a:moveTo>
                        <a:cubicBezTo>
                          <a:pt x="0" y="1"/>
                          <a:pt x="0" y="864"/>
                          <a:pt x="552" y="864"/>
                        </a:cubicBezTo>
                        <a:cubicBezTo>
                          <a:pt x="1105" y="864"/>
                          <a:pt x="1105" y="1"/>
                          <a:pt x="55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06" name="Google Shape;2106;p3"/>
                  <p:cNvSpPr/>
                  <p:nvPr/>
                </p:nvSpPr>
                <p:spPr>
                  <a:xfrm rot="-5400000">
                    <a:off x="468913" y="3252563"/>
                    <a:ext cx="2807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05" y="863"/>
                          <a:pt x="1123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07" name="Google Shape;2107;p3"/>
                  <p:cNvSpPr/>
                  <p:nvPr/>
                </p:nvSpPr>
                <p:spPr>
                  <a:xfrm rot="-5400000">
                    <a:off x="459638" y="4385438"/>
                    <a:ext cx="107450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0" y="2227"/>
                          <a:pt x="0" y="2503"/>
                        </a:cubicBezTo>
                        <a:cubicBezTo>
                          <a:pt x="0" y="3073"/>
                          <a:pt x="449" y="3539"/>
                          <a:pt x="1019" y="3539"/>
                        </a:cubicBezTo>
                        <a:cubicBezTo>
                          <a:pt x="1588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4" y="3537"/>
                          <a:pt x="3059" y="3537"/>
                        </a:cubicBezTo>
                        <a:cubicBezTo>
                          <a:pt x="3193" y="3537"/>
                          <a:pt x="3332" y="3510"/>
                          <a:pt x="3470" y="3452"/>
                        </a:cubicBezTo>
                        <a:cubicBezTo>
                          <a:pt x="4143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08" name="Google Shape;2108;p3"/>
                  <p:cNvSpPr/>
                  <p:nvPr/>
                </p:nvSpPr>
                <p:spPr>
                  <a:xfrm rot="-5400000">
                    <a:off x="617150" y="4242625"/>
                    <a:ext cx="107450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8" extrusionOk="0">
                        <a:moveTo>
                          <a:pt x="1233" y="0"/>
                        </a:moveTo>
                        <a:cubicBezTo>
                          <a:pt x="1099" y="0"/>
                          <a:pt x="962" y="27"/>
                          <a:pt x="829" y="85"/>
                        </a:cubicBezTo>
                        <a:cubicBezTo>
                          <a:pt x="156" y="379"/>
                          <a:pt x="0" y="1259"/>
                          <a:pt x="535" y="1777"/>
                        </a:cubicBezTo>
                        <a:lnTo>
                          <a:pt x="2261" y="3537"/>
                        </a:lnTo>
                        <a:lnTo>
                          <a:pt x="3987" y="1777"/>
                        </a:lnTo>
                        <a:cubicBezTo>
                          <a:pt x="4177" y="1570"/>
                          <a:pt x="4298" y="1311"/>
                          <a:pt x="4298" y="1035"/>
                        </a:cubicBezTo>
                        <a:cubicBezTo>
                          <a:pt x="4298" y="353"/>
                          <a:pt x="3789" y="12"/>
                          <a:pt x="3280" y="12"/>
                        </a:cubicBezTo>
                        <a:cubicBezTo>
                          <a:pt x="2770" y="12"/>
                          <a:pt x="2261" y="353"/>
                          <a:pt x="2261" y="1035"/>
                        </a:cubicBezTo>
                        <a:cubicBezTo>
                          <a:pt x="2261" y="440"/>
                          <a:pt x="1773" y="0"/>
                          <a:pt x="123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09" name="Google Shape;2109;p3"/>
                  <p:cNvSpPr/>
                  <p:nvPr/>
                </p:nvSpPr>
                <p:spPr>
                  <a:xfrm rot="-5400000">
                    <a:off x="462225" y="4079925"/>
                    <a:ext cx="103150" cy="89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26" h="3574" extrusionOk="0">
                        <a:moveTo>
                          <a:pt x="2071" y="0"/>
                        </a:moveTo>
                        <a:lnTo>
                          <a:pt x="345" y="1778"/>
                        </a:lnTo>
                        <a:cubicBezTo>
                          <a:pt x="155" y="1968"/>
                          <a:pt x="35" y="2227"/>
                          <a:pt x="35" y="2503"/>
                        </a:cubicBezTo>
                        <a:cubicBezTo>
                          <a:pt x="0" y="3090"/>
                          <a:pt x="466" y="3573"/>
                          <a:pt x="1053" y="3573"/>
                        </a:cubicBezTo>
                        <a:cubicBezTo>
                          <a:pt x="1619" y="3573"/>
                          <a:pt x="2073" y="3123"/>
                          <a:pt x="2073" y="2564"/>
                        </a:cubicBezTo>
                        <a:lnTo>
                          <a:pt x="2073" y="2564"/>
                        </a:lnTo>
                        <a:cubicBezTo>
                          <a:pt x="2105" y="3106"/>
                          <a:pt x="2557" y="3539"/>
                          <a:pt x="3090" y="3539"/>
                        </a:cubicBezTo>
                        <a:cubicBezTo>
                          <a:pt x="3659" y="3539"/>
                          <a:pt x="4125" y="3073"/>
                          <a:pt x="4125" y="2503"/>
                        </a:cubicBezTo>
                        <a:cubicBezTo>
                          <a:pt x="4125" y="2227"/>
                          <a:pt x="4004" y="1968"/>
                          <a:pt x="3797" y="1778"/>
                        </a:cubicBezTo>
                        <a:lnTo>
                          <a:pt x="207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10" name="Google Shape;2110;p3"/>
                  <p:cNvSpPr/>
                  <p:nvPr/>
                </p:nvSpPr>
                <p:spPr>
                  <a:xfrm rot="-5400000">
                    <a:off x="617138" y="3934538"/>
                    <a:ext cx="107475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8" extrusionOk="0">
                        <a:moveTo>
                          <a:pt x="1233" y="0"/>
                        </a:moveTo>
                        <a:cubicBezTo>
                          <a:pt x="1100" y="0"/>
                          <a:pt x="963" y="27"/>
                          <a:pt x="829" y="85"/>
                        </a:cubicBezTo>
                        <a:cubicBezTo>
                          <a:pt x="156" y="379"/>
                          <a:pt x="1" y="1259"/>
                          <a:pt x="536" y="1777"/>
                        </a:cubicBezTo>
                        <a:lnTo>
                          <a:pt x="2262" y="3537"/>
                        </a:lnTo>
                        <a:lnTo>
                          <a:pt x="3988" y="1777"/>
                        </a:lnTo>
                        <a:cubicBezTo>
                          <a:pt x="4177" y="1570"/>
                          <a:pt x="4298" y="1311"/>
                          <a:pt x="4298" y="1035"/>
                        </a:cubicBezTo>
                        <a:cubicBezTo>
                          <a:pt x="4298" y="353"/>
                          <a:pt x="3789" y="12"/>
                          <a:pt x="3280" y="12"/>
                        </a:cubicBezTo>
                        <a:cubicBezTo>
                          <a:pt x="2771" y="12"/>
                          <a:pt x="2262" y="353"/>
                          <a:pt x="2262" y="1035"/>
                        </a:cubicBezTo>
                        <a:cubicBezTo>
                          <a:pt x="2262" y="440"/>
                          <a:pt x="1774" y="0"/>
                          <a:pt x="123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11" name="Google Shape;2111;p3"/>
                  <p:cNvSpPr/>
                  <p:nvPr/>
                </p:nvSpPr>
                <p:spPr>
                  <a:xfrm rot="-5400000">
                    <a:off x="459638" y="3769263"/>
                    <a:ext cx="107450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0" y="2227"/>
                          <a:pt x="0" y="2503"/>
                        </a:cubicBezTo>
                        <a:cubicBezTo>
                          <a:pt x="0" y="3073"/>
                          <a:pt x="449" y="3539"/>
                          <a:pt x="1018" y="3539"/>
                        </a:cubicBezTo>
                        <a:cubicBezTo>
                          <a:pt x="1571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3" y="3537"/>
                          <a:pt x="3049" y="3537"/>
                        </a:cubicBezTo>
                        <a:cubicBezTo>
                          <a:pt x="3182" y="3537"/>
                          <a:pt x="3318" y="3510"/>
                          <a:pt x="3452" y="3452"/>
                        </a:cubicBezTo>
                        <a:cubicBezTo>
                          <a:pt x="4142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12" name="Google Shape;2112;p3"/>
                  <p:cNvSpPr/>
                  <p:nvPr/>
                </p:nvSpPr>
                <p:spPr>
                  <a:xfrm rot="-5400000">
                    <a:off x="617138" y="3626463"/>
                    <a:ext cx="107475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8" extrusionOk="0">
                        <a:moveTo>
                          <a:pt x="1234" y="0"/>
                        </a:moveTo>
                        <a:cubicBezTo>
                          <a:pt x="1100" y="0"/>
                          <a:pt x="963" y="27"/>
                          <a:pt x="829" y="85"/>
                        </a:cubicBezTo>
                        <a:cubicBezTo>
                          <a:pt x="156" y="379"/>
                          <a:pt x="1" y="1259"/>
                          <a:pt x="536" y="1777"/>
                        </a:cubicBezTo>
                        <a:lnTo>
                          <a:pt x="2262" y="3537"/>
                        </a:lnTo>
                        <a:lnTo>
                          <a:pt x="3988" y="1777"/>
                        </a:lnTo>
                        <a:cubicBezTo>
                          <a:pt x="4178" y="1570"/>
                          <a:pt x="4299" y="1311"/>
                          <a:pt x="4299" y="1035"/>
                        </a:cubicBezTo>
                        <a:cubicBezTo>
                          <a:pt x="4299" y="353"/>
                          <a:pt x="3789" y="12"/>
                          <a:pt x="3280" y="12"/>
                        </a:cubicBezTo>
                        <a:cubicBezTo>
                          <a:pt x="2771" y="12"/>
                          <a:pt x="2262" y="353"/>
                          <a:pt x="2262" y="1035"/>
                        </a:cubicBezTo>
                        <a:cubicBezTo>
                          <a:pt x="2262" y="440"/>
                          <a:pt x="1774" y="0"/>
                          <a:pt x="1234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13" name="Google Shape;2113;p3"/>
                  <p:cNvSpPr/>
                  <p:nvPr/>
                </p:nvSpPr>
                <p:spPr>
                  <a:xfrm rot="-5400000">
                    <a:off x="459638" y="3461188"/>
                    <a:ext cx="107450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0" y="2227"/>
                          <a:pt x="0" y="2503"/>
                        </a:cubicBezTo>
                        <a:cubicBezTo>
                          <a:pt x="0" y="3073"/>
                          <a:pt x="449" y="3539"/>
                          <a:pt x="1019" y="3539"/>
                        </a:cubicBezTo>
                        <a:cubicBezTo>
                          <a:pt x="1571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4" y="3537"/>
                          <a:pt x="3050" y="3537"/>
                        </a:cubicBezTo>
                        <a:cubicBezTo>
                          <a:pt x="3182" y="3537"/>
                          <a:pt x="3319" y="3510"/>
                          <a:pt x="3452" y="3452"/>
                        </a:cubicBezTo>
                        <a:cubicBezTo>
                          <a:pt x="4143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14" name="Google Shape;2114;p3"/>
                  <p:cNvSpPr/>
                  <p:nvPr/>
                </p:nvSpPr>
                <p:spPr>
                  <a:xfrm rot="-5400000">
                    <a:off x="616263" y="3317488"/>
                    <a:ext cx="108325" cy="89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3" h="3574" extrusionOk="0">
                        <a:moveTo>
                          <a:pt x="3280" y="1"/>
                        </a:moveTo>
                        <a:cubicBezTo>
                          <a:pt x="2714" y="1"/>
                          <a:pt x="2260" y="450"/>
                          <a:pt x="2259" y="1008"/>
                        </a:cubicBezTo>
                        <a:lnTo>
                          <a:pt x="2259" y="1008"/>
                        </a:lnTo>
                        <a:cubicBezTo>
                          <a:pt x="2227" y="445"/>
                          <a:pt x="1754" y="36"/>
                          <a:pt x="1233" y="36"/>
                        </a:cubicBezTo>
                        <a:cubicBezTo>
                          <a:pt x="1099" y="36"/>
                          <a:pt x="962" y="63"/>
                          <a:pt x="829" y="121"/>
                        </a:cubicBezTo>
                        <a:cubicBezTo>
                          <a:pt x="156" y="415"/>
                          <a:pt x="0" y="1295"/>
                          <a:pt x="535" y="1813"/>
                        </a:cubicBezTo>
                        <a:lnTo>
                          <a:pt x="2261" y="3573"/>
                        </a:lnTo>
                        <a:lnTo>
                          <a:pt x="3987" y="1813"/>
                        </a:lnTo>
                        <a:cubicBezTo>
                          <a:pt x="4177" y="1606"/>
                          <a:pt x="4298" y="1347"/>
                          <a:pt x="4298" y="1071"/>
                        </a:cubicBezTo>
                        <a:cubicBezTo>
                          <a:pt x="4332" y="484"/>
                          <a:pt x="3866" y="1"/>
                          <a:pt x="3280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15" name="Google Shape;2115;p3"/>
                  <p:cNvSpPr/>
                  <p:nvPr/>
                </p:nvSpPr>
                <p:spPr>
                  <a:xfrm rot="-5400000">
                    <a:off x="459625" y="3153100"/>
                    <a:ext cx="107475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1" y="2227"/>
                          <a:pt x="1" y="2503"/>
                        </a:cubicBezTo>
                        <a:cubicBezTo>
                          <a:pt x="1" y="3073"/>
                          <a:pt x="449" y="3539"/>
                          <a:pt x="1019" y="3539"/>
                        </a:cubicBezTo>
                        <a:cubicBezTo>
                          <a:pt x="1571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4" y="3537"/>
                          <a:pt x="3050" y="3537"/>
                        </a:cubicBezTo>
                        <a:cubicBezTo>
                          <a:pt x="3183" y="3537"/>
                          <a:pt x="3319" y="3510"/>
                          <a:pt x="3453" y="3452"/>
                        </a:cubicBezTo>
                        <a:cubicBezTo>
                          <a:pt x="4143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16" name="Google Shape;2116;p3"/>
                  <p:cNvSpPr/>
                  <p:nvPr/>
                </p:nvSpPr>
                <p:spPr>
                  <a:xfrm rot="-5400000">
                    <a:off x="617138" y="3010288"/>
                    <a:ext cx="107475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8" extrusionOk="0">
                        <a:moveTo>
                          <a:pt x="1233" y="0"/>
                        </a:moveTo>
                        <a:cubicBezTo>
                          <a:pt x="1100" y="0"/>
                          <a:pt x="963" y="27"/>
                          <a:pt x="829" y="85"/>
                        </a:cubicBezTo>
                        <a:cubicBezTo>
                          <a:pt x="156" y="379"/>
                          <a:pt x="1" y="1259"/>
                          <a:pt x="536" y="1777"/>
                        </a:cubicBezTo>
                        <a:lnTo>
                          <a:pt x="2262" y="3537"/>
                        </a:lnTo>
                        <a:lnTo>
                          <a:pt x="3988" y="1777"/>
                        </a:lnTo>
                        <a:cubicBezTo>
                          <a:pt x="4177" y="1570"/>
                          <a:pt x="4298" y="1311"/>
                          <a:pt x="4298" y="1035"/>
                        </a:cubicBezTo>
                        <a:cubicBezTo>
                          <a:pt x="4298" y="353"/>
                          <a:pt x="3789" y="12"/>
                          <a:pt x="3280" y="12"/>
                        </a:cubicBezTo>
                        <a:cubicBezTo>
                          <a:pt x="2771" y="12"/>
                          <a:pt x="2262" y="353"/>
                          <a:pt x="2262" y="1035"/>
                        </a:cubicBezTo>
                        <a:cubicBezTo>
                          <a:pt x="2262" y="440"/>
                          <a:pt x="1774" y="0"/>
                          <a:pt x="123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2117" name="Google Shape;2117;p3"/>
              <p:cNvGrpSpPr/>
              <p:nvPr/>
            </p:nvGrpSpPr>
            <p:grpSpPr>
              <a:xfrm rot="10800000">
                <a:off x="4518256" y="476074"/>
                <a:ext cx="4185284" cy="4217226"/>
                <a:chOff x="481675" y="412024"/>
                <a:chExt cx="4185284" cy="4217226"/>
              </a:xfrm>
            </p:grpSpPr>
            <p:grpSp>
              <p:nvGrpSpPr>
                <p:cNvPr id="2118" name="Google Shape;2118;p3"/>
                <p:cNvGrpSpPr/>
                <p:nvPr/>
              </p:nvGrpSpPr>
              <p:grpSpPr>
                <a:xfrm>
                  <a:off x="481675" y="530336"/>
                  <a:ext cx="245975" cy="4098914"/>
                  <a:chOff x="447875" y="530336"/>
                  <a:chExt cx="245975" cy="4098914"/>
                </a:xfrm>
              </p:grpSpPr>
              <p:sp>
                <p:nvSpPr>
                  <p:cNvPr id="2119" name="Google Shape;2119;p3"/>
                  <p:cNvSpPr/>
                  <p:nvPr/>
                </p:nvSpPr>
                <p:spPr>
                  <a:xfrm rot="-5400000">
                    <a:off x="511525" y="4232675"/>
                    <a:ext cx="4962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5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3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20" name="Google Shape;2120;p3"/>
                  <p:cNvSpPr/>
                  <p:nvPr/>
                </p:nvSpPr>
                <p:spPr>
                  <a:xfrm rot="-5400000">
                    <a:off x="488125" y="4234200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1195" y="0"/>
                        </a:moveTo>
                        <a:cubicBezTo>
                          <a:pt x="1023" y="0"/>
                          <a:pt x="810" y="106"/>
                          <a:pt x="570" y="358"/>
                        </a:cubicBezTo>
                        <a:cubicBezTo>
                          <a:pt x="173" y="737"/>
                          <a:pt x="0" y="1307"/>
                          <a:pt x="35" y="1514"/>
                        </a:cubicBezTo>
                        <a:cubicBezTo>
                          <a:pt x="52" y="1517"/>
                          <a:pt x="72" y="1518"/>
                          <a:pt x="94" y="1518"/>
                        </a:cubicBezTo>
                        <a:cubicBezTo>
                          <a:pt x="335" y="1518"/>
                          <a:pt x="843" y="1343"/>
                          <a:pt x="1191" y="979"/>
                        </a:cubicBezTo>
                        <a:cubicBezTo>
                          <a:pt x="1588" y="599"/>
                          <a:pt x="1623" y="289"/>
                          <a:pt x="1450" y="99"/>
                        </a:cubicBezTo>
                        <a:cubicBezTo>
                          <a:pt x="1380" y="36"/>
                          <a:pt x="1295" y="0"/>
                          <a:pt x="1195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grpSp>
                <p:nvGrpSpPr>
                  <p:cNvPr id="2121" name="Google Shape;2121;p3"/>
                  <p:cNvGrpSpPr/>
                  <p:nvPr/>
                </p:nvGrpSpPr>
                <p:grpSpPr>
                  <a:xfrm>
                    <a:off x="447875" y="530336"/>
                    <a:ext cx="245975" cy="4098914"/>
                    <a:chOff x="469125" y="530336"/>
                    <a:chExt cx="245975" cy="4098914"/>
                  </a:xfrm>
                </p:grpSpPr>
                <p:sp>
                  <p:nvSpPr>
                    <p:cNvPr id="2122" name="Google Shape;2122;p3"/>
                    <p:cNvSpPr/>
                    <p:nvPr/>
                  </p:nvSpPr>
                  <p:spPr>
                    <a:xfrm rot="-5400000">
                      <a:off x="-1408767" y="2525568"/>
                      <a:ext cx="4006463" cy="1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40" extrusionOk="0">
                          <a:moveTo>
                            <a:pt x="0" y="1"/>
                          </a:moveTo>
                          <a:lnTo>
                            <a:pt x="0" y="640"/>
                          </a:lnTo>
                          <a:lnTo>
                            <a:pt x="98293" y="640"/>
                          </a:lnTo>
                          <a:lnTo>
                            <a:pt x="98293" y="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23" name="Google Shape;2123;p3"/>
                    <p:cNvSpPr/>
                    <p:nvPr/>
                  </p:nvSpPr>
                  <p:spPr>
                    <a:xfrm rot="-5400000">
                      <a:off x="554775" y="2868075"/>
                      <a:ext cx="16400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56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56" y="2504"/>
                          </a:lnTo>
                          <a:lnTo>
                            <a:pt x="656" y="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24" name="Google Shape;2124;p3"/>
                    <p:cNvSpPr/>
                    <p:nvPr/>
                  </p:nvSpPr>
                  <p:spPr>
                    <a:xfrm rot="-5400000">
                      <a:off x="613238" y="2719863"/>
                      <a:ext cx="15975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39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39" y="2504"/>
                          </a:lnTo>
                          <a:lnTo>
                            <a:pt x="639" y="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25" name="Google Shape;2125;p3"/>
                    <p:cNvSpPr/>
                    <p:nvPr/>
                  </p:nvSpPr>
                  <p:spPr>
                    <a:xfrm rot="-5400000">
                      <a:off x="548513" y="2741888"/>
                      <a:ext cx="18150" cy="18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726" h="725" extrusionOk="0">
                          <a:moveTo>
                            <a:pt x="363" y="0"/>
                          </a:moveTo>
                          <a:cubicBezTo>
                            <a:pt x="156" y="0"/>
                            <a:pt x="1" y="155"/>
                            <a:pt x="1" y="363"/>
                          </a:cubicBezTo>
                          <a:cubicBezTo>
                            <a:pt x="1" y="570"/>
                            <a:pt x="156" y="725"/>
                            <a:pt x="363" y="725"/>
                          </a:cubicBezTo>
                          <a:cubicBezTo>
                            <a:pt x="553" y="725"/>
                            <a:pt x="726" y="570"/>
                            <a:pt x="726" y="363"/>
                          </a:cubicBezTo>
                          <a:cubicBezTo>
                            <a:pt x="726" y="155"/>
                            <a:pt x="553" y="0"/>
                            <a:pt x="36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26" name="Google Shape;2126;p3"/>
                    <p:cNvSpPr/>
                    <p:nvPr/>
                  </p:nvSpPr>
                  <p:spPr>
                    <a:xfrm rot="-5400000">
                      <a:off x="508600" y="2726125"/>
                      <a:ext cx="22450" cy="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8" h="1986" extrusionOk="0">
                          <a:moveTo>
                            <a:pt x="449" y="1"/>
                          </a:moveTo>
                          <a:cubicBezTo>
                            <a:pt x="190" y="1"/>
                            <a:pt x="1" y="242"/>
                            <a:pt x="1" y="795"/>
                          </a:cubicBezTo>
                          <a:cubicBezTo>
                            <a:pt x="1" y="1347"/>
                            <a:pt x="259" y="1882"/>
                            <a:pt x="449" y="1986"/>
                          </a:cubicBezTo>
                          <a:cubicBezTo>
                            <a:pt x="622" y="1865"/>
                            <a:pt x="898" y="1347"/>
                            <a:pt x="898" y="795"/>
                          </a:cubicBezTo>
                          <a:cubicBezTo>
                            <a:pt x="898" y="242"/>
                            <a:pt x="708" y="1"/>
                            <a:pt x="44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27" name="Google Shape;2127;p3"/>
                    <p:cNvSpPr/>
                    <p:nvPr/>
                  </p:nvSpPr>
                  <p:spPr>
                    <a:xfrm rot="-5400000">
                      <a:off x="509363" y="2760438"/>
                      <a:ext cx="40600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19" extrusionOk="0">
                          <a:moveTo>
                            <a:pt x="416" y="0"/>
                          </a:moveTo>
                          <a:cubicBezTo>
                            <a:pt x="319" y="0"/>
                            <a:pt x="237" y="36"/>
                            <a:pt x="174" y="99"/>
                          </a:cubicBezTo>
                          <a:cubicBezTo>
                            <a:pt x="1" y="289"/>
                            <a:pt x="35" y="599"/>
                            <a:pt x="415" y="979"/>
                          </a:cubicBezTo>
                          <a:cubicBezTo>
                            <a:pt x="779" y="1343"/>
                            <a:pt x="1274" y="1518"/>
                            <a:pt x="1526" y="1518"/>
                          </a:cubicBezTo>
                          <a:cubicBezTo>
                            <a:pt x="1549" y="1518"/>
                            <a:pt x="1570" y="1517"/>
                            <a:pt x="1589" y="1514"/>
                          </a:cubicBezTo>
                          <a:cubicBezTo>
                            <a:pt x="1623" y="1290"/>
                            <a:pt x="1451" y="737"/>
                            <a:pt x="1054" y="358"/>
                          </a:cubicBezTo>
                          <a:cubicBezTo>
                            <a:pt x="802" y="106"/>
                            <a:pt x="585" y="0"/>
                            <a:pt x="416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28" name="Google Shape;2128;p3"/>
                    <p:cNvSpPr/>
                    <p:nvPr/>
                  </p:nvSpPr>
                  <p:spPr>
                    <a:xfrm rot="-5400000">
                      <a:off x="532550" y="2777675"/>
                      <a:ext cx="5007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9" extrusionOk="0">
                          <a:moveTo>
                            <a:pt x="812" y="1"/>
                          </a:moveTo>
                          <a:cubicBezTo>
                            <a:pt x="259" y="1"/>
                            <a:pt x="0" y="208"/>
                            <a:pt x="0" y="450"/>
                          </a:cubicBezTo>
                          <a:cubicBezTo>
                            <a:pt x="0" y="708"/>
                            <a:pt x="259" y="898"/>
                            <a:pt x="812" y="898"/>
                          </a:cubicBezTo>
                          <a:cubicBezTo>
                            <a:pt x="1364" y="898"/>
                            <a:pt x="1882" y="639"/>
                            <a:pt x="2002" y="450"/>
                          </a:cubicBezTo>
                          <a:cubicBezTo>
                            <a:pt x="1882" y="277"/>
                            <a:pt x="1347" y="1"/>
                            <a:pt x="812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29" name="Google Shape;2129;p3"/>
                    <p:cNvSpPr/>
                    <p:nvPr/>
                  </p:nvSpPr>
                  <p:spPr>
                    <a:xfrm rot="-5400000">
                      <a:off x="532775" y="2701950"/>
                      <a:ext cx="4962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5" h="899" extrusionOk="0">
                          <a:moveTo>
                            <a:pt x="1191" y="1"/>
                          </a:moveTo>
                          <a:cubicBezTo>
                            <a:pt x="639" y="1"/>
                            <a:pt x="121" y="277"/>
                            <a:pt x="0" y="450"/>
                          </a:cubicBezTo>
                          <a:cubicBezTo>
                            <a:pt x="121" y="639"/>
                            <a:pt x="639" y="898"/>
                            <a:pt x="1191" y="898"/>
                          </a:cubicBezTo>
                          <a:cubicBezTo>
                            <a:pt x="1743" y="898"/>
                            <a:pt x="1985" y="708"/>
                            <a:pt x="1985" y="450"/>
                          </a:cubicBezTo>
                          <a:cubicBezTo>
                            <a:pt x="1985" y="208"/>
                            <a:pt x="1743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30" name="Google Shape;2130;p3"/>
                    <p:cNvSpPr/>
                    <p:nvPr/>
                  </p:nvSpPr>
                  <p:spPr>
                    <a:xfrm rot="-5400000">
                      <a:off x="509375" y="2703475"/>
                      <a:ext cx="40575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19" extrusionOk="0">
                          <a:moveTo>
                            <a:pt x="1195" y="0"/>
                          </a:moveTo>
                          <a:cubicBezTo>
                            <a:pt x="1023" y="0"/>
                            <a:pt x="810" y="106"/>
                            <a:pt x="570" y="358"/>
                          </a:cubicBezTo>
                          <a:cubicBezTo>
                            <a:pt x="173" y="737"/>
                            <a:pt x="0" y="1307"/>
                            <a:pt x="35" y="1514"/>
                          </a:cubicBezTo>
                          <a:cubicBezTo>
                            <a:pt x="52" y="1517"/>
                            <a:pt x="72" y="1518"/>
                            <a:pt x="93" y="1518"/>
                          </a:cubicBezTo>
                          <a:cubicBezTo>
                            <a:pt x="335" y="1518"/>
                            <a:pt x="843" y="1343"/>
                            <a:pt x="1191" y="979"/>
                          </a:cubicBezTo>
                          <a:cubicBezTo>
                            <a:pt x="1588" y="599"/>
                            <a:pt x="1623" y="289"/>
                            <a:pt x="1450" y="99"/>
                          </a:cubicBezTo>
                          <a:cubicBezTo>
                            <a:pt x="1380" y="36"/>
                            <a:pt x="1295" y="0"/>
                            <a:pt x="1195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31" name="Google Shape;2131;p3"/>
                    <p:cNvSpPr/>
                    <p:nvPr/>
                  </p:nvSpPr>
                  <p:spPr>
                    <a:xfrm rot="-5400000">
                      <a:off x="612775" y="2888550"/>
                      <a:ext cx="21600" cy="18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64" h="728" extrusionOk="0">
                          <a:moveTo>
                            <a:pt x="369" y="1"/>
                          </a:moveTo>
                          <a:cubicBezTo>
                            <a:pt x="182" y="1"/>
                            <a:pt x="1" y="144"/>
                            <a:pt x="1" y="365"/>
                          </a:cubicBezTo>
                          <a:cubicBezTo>
                            <a:pt x="1" y="572"/>
                            <a:pt x="173" y="728"/>
                            <a:pt x="363" y="728"/>
                          </a:cubicBezTo>
                          <a:cubicBezTo>
                            <a:pt x="691" y="728"/>
                            <a:pt x="863" y="348"/>
                            <a:pt x="622" y="106"/>
                          </a:cubicBezTo>
                          <a:cubicBezTo>
                            <a:pt x="549" y="34"/>
                            <a:pt x="458" y="1"/>
                            <a:pt x="36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32" name="Google Shape;2132;p3"/>
                    <p:cNvSpPr/>
                    <p:nvPr/>
                  </p:nvSpPr>
                  <p:spPr>
                    <a:xfrm rot="-5400000">
                      <a:off x="650363" y="2874338"/>
                      <a:ext cx="22450" cy="50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8" h="2003" extrusionOk="0">
                          <a:moveTo>
                            <a:pt x="449" y="0"/>
                          </a:moveTo>
                          <a:cubicBezTo>
                            <a:pt x="276" y="121"/>
                            <a:pt x="0" y="639"/>
                            <a:pt x="0" y="1191"/>
                          </a:cubicBezTo>
                          <a:cubicBezTo>
                            <a:pt x="0" y="1743"/>
                            <a:pt x="207" y="2002"/>
                            <a:pt x="449" y="2002"/>
                          </a:cubicBezTo>
                          <a:cubicBezTo>
                            <a:pt x="708" y="2002"/>
                            <a:pt x="898" y="1743"/>
                            <a:pt x="898" y="1191"/>
                          </a:cubicBezTo>
                          <a:cubicBezTo>
                            <a:pt x="898" y="639"/>
                            <a:pt x="622" y="121"/>
                            <a:pt x="449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33" name="Google Shape;2133;p3"/>
                    <p:cNvSpPr/>
                    <p:nvPr/>
                  </p:nvSpPr>
                  <p:spPr>
                    <a:xfrm rot="-5400000">
                      <a:off x="631250" y="2851900"/>
                      <a:ext cx="40600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20" extrusionOk="0">
                          <a:moveTo>
                            <a:pt x="93" y="1"/>
                          </a:moveTo>
                          <a:cubicBezTo>
                            <a:pt x="72" y="1"/>
                            <a:pt x="53" y="2"/>
                            <a:pt x="35" y="5"/>
                          </a:cubicBezTo>
                          <a:cubicBezTo>
                            <a:pt x="1" y="229"/>
                            <a:pt x="173" y="781"/>
                            <a:pt x="570" y="1178"/>
                          </a:cubicBezTo>
                          <a:cubicBezTo>
                            <a:pt x="809" y="1417"/>
                            <a:pt x="1028" y="1520"/>
                            <a:pt x="1200" y="1520"/>
                          </a:cubicBezTo>
                          <a:cubicBezTo>
                            <a:pt x="1301" y="1520"/>
                            <a:pt x="1387" y="1484"/>
                            <a:pt x="1451" y="1420"/>
                          </a:cubicBezTo>
                          <a:cubicBezTo>
                            <a:pt x="1623" y="1247"/>
                            <a:pt x="1589" y="937"/>
                            <a:pt x="1209" y="540"/>
                          </a:cubicBezTo>
                          <a:cubicBezTo>
                            <a:pt x="843" y="189"/>
                            <a:pt x="344" y="1"/>
                            <a:pt x="9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34" name="Google Shape;2134;p3"/>
                    <p:cNvSpPr/>
                    <p:nvPr/>
                  </p:nvSpPr>
                  <p:spPr>
                    <a:xfrm rot="-5400000">
                      <a:off x="598788" y="2849963"/>
                      <a:ext cx="49625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5" h="898" extrusionOk="0">
                          <a:moveTo>
                            <a:pt x="1191" y="1"/>
                          </a:moveTo>
                          <a:cubicBezTo>
                            <a:pt x="639" y="1"/>
                            <a:pt x="104" y="277"/>
                            <a:pt x="0" y="449"/>
                          </a:cubicBezTo>
                          <a:cubicBezTo>
                            <a:pt x="121" y="639"/>
                            <a:pt x="639" y="898"/>
                            <a:pt x="1191" y="898"/>
                          </a:cubicBezTo>
                          <a:cubicBezTo>
                            <a:pt x="1743" y="898"/>
                            <a:pt x="1985" y="708"/>
                            <a:pt x="1985" y="449"/>
                          </a:cubicBezTo>
                          <a:cubicBezTo>
                            <a:pt x="1985" y="208"/>
                            <a:pt x="1743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35" name="Google Shape;2135;p3"/>
                    <p:cNvSpPr/>
                    <p:nvPr/>
                  </p:nvSpPr>
                  <p:spPr>
                    <a:xfrm rot="-5400000">
                      <a:off x="598775" y="2925900"/>
                      <a:ext cx="49650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8" extrusionOk="0">
                          <a:moveTo>
                            <a:pt x="794" y="1"/>
                          </a:moveTo>
                          <a:cubicBezTo>
                            <a:pt x="242" y="1"/>
                            <a:pt x="0" y="208"/>
                            <a:pt x="0" y="449"/>
                          </a:cubicBezTo>
                          <a:cubicBezTo>
                            <a:pt x="0" y="708"/>
                            <a:pt x="242" y="898"/>
                            <a:pt x="794" y="898"/>
                          </a:cubicBezTo>
                          <a:cubicBezTo>
                            <a:pt x="1347" y="898"/>
                            <a:pt x="1882" y="639"/>
                            <a:pt x="1985" y="449"/>
                          </a:cubicBezTo>
                          <a:cubicBezTo>
                            <a:pt x="1864" y="277"/>
                            <a:pt x="1347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36" name="Google Shape;2136;p3"/>
                    <p:cNvSpPr/>
                    <p:nvPr/>
                  </p:nvSpPr>
                  <p:spPr>
                    <a:xfrm rot="-5400000">
                      <a:off x="631250" y="2908850"/>
                      <a:ext cx="40600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20" extrusionOk="0">
                          <a:moveTo>
                            <a:pt x="1530" y="0"/>
                          </a:moveTo>
                          <a:cubicBezTo>
                            <a:pt x="1288" y="0"/>
                            <a:pt x="780" y="176"/>
                            <a:pt x="432" y="540"/>
                          </a:cubicBezTo>
                          <a:cubicBezTo>
                            <a:pt x="35" y="937"/>
                            <a:pt x="1" y="1247"/>
                            <a:pt x="173" y="1420"/>
                          </a:cubicBezTo>
                          <a:cubicBezTo>
                            <a:pt x="244" y="1484"/>
                            <a:pt x="331" y="1520"/>
                            <a:pt x="432" y="1520"/>
                          </a:cubicBezTo>
                          <a:cubicBezTo>
                            <a:pt x="603" y="1520"/>
                            <a:pt x="815" y="1417"/>
                            <a:pt x="1053" y="1178"/>
                          </a:cubicBezTo>
                          <a:cubicBezTo>
                            <a:pt x="1450" y="781"/>
                            <a:pt x="1623" y="229"/>
                            <a:pt x="1589" y="5"/>
                          </a:cubicBezTo>
                          <a:cubicBezTo>
                            <a:pt x="1571" y="2"/>
                            <a:pt x="1552" y="0"/>
                            <a:pt x="1530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37" name="Google Shape;2137;p3"/>
                    <p:cNvSpPr/>
                    <p:nvPr/>
                  </p:nvSpPr>
                  <p:spPr>
                    <a:xfrm rot="-5400000">
                      <a:off x="471488" y="2820188"/>
                      <a:ext cx="2807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864" extrusionOk="0">
                          <a:moveTo>
                            <a:pt x="570" y="1"/>
                          </a:moveTo>
                          <a:cubicBezTo>
                            <a:pt x="1" y="1"/>
                            <a:pt x="1" y="864"/>
                            <a:pt x="570" y="864"/>
                          </a:cubicBezTo>
                          <a:cubicBezTo>
                            <a:pt x="1123" y="864"/>
                            <a:pt x="1105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38" name="Google Shape;2138;p3"/>
                    <p:cNvSpPr/>
                    <p:nvPr/>
                  </p:nvSpPr>
                  <p:spPr>
                    <a:xfrm rot="-5400000">
                      <a:off x="468913" y="2951788"/>
                      <a:ext cx="2807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864" extrusionOk="0">
                          <a:moveTo>
                            <a:pt x="553" y="0"/>
                          </a:moveTo>
                          <a:cubicBezTo>
                            <a:pt x="0" y="0"/>
                            <a:pt x="0" y="863"/>
                            <a:pt x="553" y="863"/>
                          </a:cubicBezTo>
                          <a:cubicBezTo>
                            <a:pt x="1122" y="863"/>
                            <a:pt x="1122" y="0"/>
                            <a:pt x="55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39" name="Google Shape;2139;p3"/>
                    <p:cNvSpPr/>
                    <p:nvPr/>
                  </p:nvSpPr>
                  <p:spPr>
                    <a:xfrm rot="-5400000">
                      <a:off x="554763" y="2559988"/>
                      <a:ext cx="16425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57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56" y="2504"/>
                          </a:lnTo>
                          <a:lnTo>
                            <a:pt x="656" y="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40" name="Google Shape;2140;p3"/>
                    <p:cNvSpPr/>
                    <p:nvPr/>
                  </p:nvSpPr>
                  <p:spPr>
                    <a:xfrm rot="-5400000">
                      <a:off x="613013" y="2411563"/>
                      <a:ext cx="16425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57" h="2504" extrusionOk="0">
                          <a:moveTo>
                            <a:pt x="1" y="1"/>
                          </a:moveTo>
                          <a:lnTo>
                            <a:pt x="1" y="2504"/>
                          </a:lnTo>
                          <a:lnTo>
                            <a:pt x="657" y="2504"/>
                          </a:lnTo>
                          <a:lnTo>
                            <a:pt x="657" y="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41" name="Google Shape;2141;p3"/>
                    <p:cNvSpPr/>
                    <p:nvPr/>
                  </p:nvSpPr>
                  <p:spPr>
                    <a:xfrm rot="-5400000">
                      <a:off x="548513" y="2433788"/>
                      <a:ext cx="18150" cy="18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726" h="725" extrusionOk="0">
                          <a:moveTo>
                            <a:pt x="363" y="0"/>
                          </a:moveTo>
                          <a:cubicBezTo>
                            <a:pt x="155" y="0"/>
                            <a:pt x="0" y="155"/>
                            <a:pt x="0" y="363"/>
                          </a:cubicBezTo>
                          <a:cubicBezTo>
                            <a:pt x="0" y="570"/>
                            <a:pt x="155" y="725"/>
                            <a:pt x="363" y="725"/>
                          </a:cubicBezTo>
                          <a:cubicBezTo>
                            <a:pt x="552" y="725"/>
                            <a:pt x="725" y="570"/>
                            <a:pt x="725" y="363"/>
                          </a:cubicBezTo>
                          <a:cubicBezTo>
                            <a:pt x="725" y="155"/>
                            <a:pt x="552" y="0"/>
                            <a:pt x="36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42" name="Google Shape;2142;p3"/>
                    <p:cNvSpPr/>
                    <p:nvPr/>
                  </p:nvSpPr>
                  <p:spPr>
                    <a:xfrm rot="-5400000">
                      <a:off x="508588" y="2418038"/>
                      <a:ext cx="22475" cy="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1986" extrusionOk="0">
                          <a:moveTo>
                            <a:pt x="450" y="1"/>
                          </a:moveTo>
                          <a:cubicBezTo>
                            <a:pt x="191" y="1"/>
                            <a:pt x="1" y="242"/>
                            <a:pt x="1" y="795"/>
                          </a:cubicBezTo>
                          <a:cubicBezTo>
                            <a:pt x="1" y="1347"/>
                            <a:pt x="260" y="1882"/>
                            <a:pt x="450" y="1986"/>
                          </a:cubicBezTo>
                          <a:cubicBezTo>
                            <a:pt x="622" y="1865"/>
                            <a:pt x="898" y="1347"/>
                            <a:pt x="898" y="795"/>
                          </a:cubicBezTo>
                          <a:cubicBezTo>
                            <a:pt x="898" y="242"/>
                            <a:pt x="691" y="1"/>
                            <a:pt x="450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43" name="Google Shape;2143;p3"/>
                    <p:cNvSpPr/>
                    <p:nvPr/>
                  </p:nvSpPr>
                  <p:spPr>
                    <a:xfrm rot="-5400000">
                      <a:off x="509375" y="2452350"/>
                      <a:ext cx="40575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19" extrusionOk="0">
                          <a:moveTo>
                            <a:pt x="416" y="0"/>
                          </a:moveTo>
                          <a:cubicBezTo>
                            <a:pt x="318" y="0"/>
                            <a:pt x="236" y="36"/>
                            <a:pt x="173" y="99"/>
                          </a:cubicBezTo>
                          <a:cubicBezTo>
                            <a:pt x="0" y="289"/>
                            <a:pt x="35" y="599"/>
                            <a:pt x="414" y="979"/>
                          </a:cubicBezTo>
                          <a:cubicBezTo>
                            <a:pt x="778" y="1343"/>
                            <a:pt x="1273" y="1518"/>
                            <a:pt x="1526" y="1518"/>
                          </a:cubicBezTo>
                          <a:cubicBezTo>
                            <a:pt x="1549" y="1518"/>
                            <a:pt x="1570" y="1517"/>
                            <a:pt x="1588" y="1514"/>
                          </a:cubicBezTo>
                          <a:cubicBezTo>
                            <a:pt x="1623" y="1290"/>
                            <a:pt x="1433" y="737"/>
                            <a:pt x="1053" y="358"/>
                          </a:cubicBezTo>
                          <a:cubicBezTo>
                            <a:pt x="802" y="106"/>
                            <a:pt x="585" y="0"/>
                            <a:pt x="416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44" name="Google Shape;2144;p3"/>
                    <p:cNvSpPr/>
                    <p:nvPr/>
                  </p:nvSpPr>
                  <p:spPr>
                    <a:xfrm rot="-5400000">
                      <a:off x="532550" y="2469600"/>
                      <a:ext cx="5007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9" extrusionOk="0">
                          <a:moveTo>
                            <a:pt x="812" y="1"/>
                          </a:moveTo>
                          <a:cubicBezTo>
                            <a:pt x="260" y="1"/>
                            <a:pt x="1" y="208"/>
                            <a:pt x="1" y="450"/>
                          </a:cubicBezTo>
                          <a:cubicBezTo>
                            <a:pt x="1" y="708"/>
                            <a:pt x="260" y="898"/>
                            <a:pt x="812" y="898"/>
                          </a:cubicBezTo>
                          <a:cubicBezTo>
                            <a:pt x="1364" y="898"/>
                            <a:pt x="1882" y="639"/>
                            <a:pt x="2003" y="450"/>
                          </a:cubicBezTo>
                          <a:cubicBezTo>
                            <a:pt x="1882" y="277"/>
                            <a:pt x="1347" y="1"/>
                            <a:pt x="812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45" name="Google Shape;2145;p3"/>
                    <p:cNvSpPr/>
                    <p:nvPr/>
                  </p:nvSpPr>
                  <p:spPr>
                    <a:xfrm rot="-5400000">
                      <a:off x="532763" y="2393863"/>
                      <a:ext cx="49650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9" extrusionOk="0">
                          <a:moveTo>
                            <a:pt x="1191" y="1"/>
                          </a:moveTo>
                          <a:cubicBezTo>
                            <a:pt x="639" y="1"/>
                            <a:pt x="104" y="277"/>
                            <a:pt x="0" y="450"/>
                          </a:cubicBezTo>
                          <a:cubicBezTo>
                            <a:pt x="121" y="639"/>
                            <a:pt x="639" y="898"/>
                            <a:pt x="1191" y="898"/>
                          </a:cubicBezTo>
                          <a:cubicBezTo>
                            <a:pt x="1744" y="898"/>
                            <a:pt x="1985" y="708"/>
                            <a:pt x="1985" y="450"/>
                          </a:cubicBezTo>
                          <a:cubicBezTo>
                            <a:pt x="1985" y="208"/>
                            <a:pt x="1744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46" name="Google Shape;2146;p3"/>
                    <p:cNvSpPr/>
                    <p:nvPr/>
                  </p:nvSpPr>
                  <p:spPr>
                    <a:xfrm rot="-5400000">
                      <a:off x="509375" y="2395400"/>
                      <a:ext cx="40575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19" extrusionOk="0">
                          <a:moveTo>
                            <a:pt x="1196" y="0"/>
                          </a:moveTo>
                          <a:cubicBezTo>
                            <a:pt x="1024" y="0"/>
                            <a:pt x="811" y="106"/>
                            <a:pt x="570" y="358"/>
                          </a:cubicBezTo>
                          <a:cubicBezTo>
                            <a:pt x="173" y="737"/>
                            <a:pt x="1" y="1307"/>
                            <a:pt x="35" y="1514"/>
                          </a:cubicBezTo>
                          <a:cubicBezTo>
                            <a:pt x="52" y="1517"/>
                            <a:pt x="72" y="1518"/>
                            <a:pt x="94" y="1518"/>
                          </a:cubicBezTo>
                          <a:cubicBezTo>
                            <a:pt x="335" y="1518"/>
                            <a:pt x="843" y="1343"/>
                            <a:pt x="1191" y="979"/>
                          </a:cubicBezTo>
                          <a:cubicBezTo>
                            <a:pt x="1588" y="599"/>
                            <a:pt x="1623" y="289"/>
                            <a:pt x="1450" y="99"/>
                          </a:cubicBezTo>
                          <a:cubicBezTo>
                            <a:pt x="1381" y="36"/>
                            <a:pt x="1295" y="0"/>
                            <a:pt x="1196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47" name="Google Shape;2147;p3"/>
                    <p:cNvSpPr/>
                    <p:nvPr/>
                  </p:nvSpPr>
                  <p:spPr>
                    <a:xfrm rot="-5400000">
                      <a:off x="612775" y="2580475"/>
                      <a:ext cx="21600" cy="18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64" h="728" extrusionOk="0">
                          <a:moveTo>
                            <a:pt x="369" y="1"/>
                          </a:moveTo>
                          <a:cubicBezTo>
                            <a:pt x="182" y="1"/>
                            <a:pt x="1" y="144"/>
                            <a:pt x="1" y="365"/>
                          </a:cubicBezTo>
                          <a:cubicBezTo>
                            <a:pt x="1" y="572"/>
                            <a:pt x="173" y="728"/>
                            <a:pt x="363" y="728"/>
                          </a:cubicBezTo>
                          <a:cubicBezTo>
                            <a:pt x="691" y="728"/>
                            <a:pt x="864" y="348"/>
                            <a:pt x="622" y="106"/>
                          </a:cubicBezTo>
                          <a:cubicBezTo>
                            <a:pt x="549" y="34"/>
                            <a:pt x="459" y="1"/>
                            <a:pt x="36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48" name="Google Shape;2148;p3"/>
                    <p:cNvSpPr/>
                    <p:nvPr/>
                  </p:nvSpPr>
                  <p:spPr>
                    <a:xfrm rot="-5400000">
                      <a:off x="650350" y="2566250"/>
                      <a:ext cx="22475" cy="50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2003" extrusionOk="0">
                          <a:moveTo>
                            <a:pt x="449" y="0"/>
                          </a:moveTo>
                          <a:cubicBezTo>
                            <a:pt x="277" y="121"/>
                            <a:pt x="1" y="639"/>
                            <a:pt x="1" y="1191"/>
                          </a:cubicBezTo>
                          <a:cubicBezTo>
                            <a:pt x="1" y="1743"/>
                            <a:pt x="208" y="2002"/>
                            <a:pt x="449" y="2002"/>
                          </a:cubicBezTo>
                          <a:cubicBezTo>
                            <a:pt x="708" y="2002"/>
                            <a:pt x="898" y="1743"/>
                            <a:pt x="898" y="1191"/>
                          </a:cubicBezTo>
                          <a:cubicBezTo>
                            <a:pt x="898" y="639"/>
                            <a:pt x="639" y="121"/>
                            <a:pt x="449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49" name="Google Shape;2149;p3"/>
                    <p:cNvSpPr/>
                    <p:nvPr/>
                  </p:nvSpPr>
                  <p:spPr>
                    <a:xfrm rot="-5400000">
                      <a:off x="631263" y="2543813"/>
                      <a:ext cx="40575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20" extrusionOk="0">
                          <a:moveTo>
                            <a:pt x="93" y="1"/>
                          </a:moveTo>
                          <a:cubicBezTo>
                            <a:pt x="71" y="1"/>
                            <a:pt x="52" y="2"/>
                            <a:pt x="35" y="5"/>
                          </a:cubicBezTo>
                          <a:cubicBezTo>
                            <a:pt x="0" y="229"/>
                            <a:pt x="173" y="781"/>
                            <a:pt x="570" y="1178"/>
                          </a:cubicBezTo>
                          <a:cubicBezTo>
                            <a:pt x="820" y="1417"/>
                            <a:pt x="1035" y="1520"/>
                            <a:pt x="1204" y="1520"/>
                          </a:cubicBezTo>
                          <a:cubicBezTo>
                            <a:pt x="1303" y="1520"/>
                            <a:pt x="1386" y="1484"/>
                            <a:pt x="1450" y="1420"/>
                          </a:cubicBezTo>
                          <a:cubicBezTo>
                            <a:pt x="1623" y="1247"/>
                            <a:pt x="1588" y="937"/>
                            <a:pt x="1208" y="540"/>
                          </a:cubicBezTo>
                          <a:cubicBezTo>
                            <a:pt x="842" y="189"/>
                            <a:pt x="344" y="1"/>
                            <a:pt x="9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50" name="Google Shape;2150;p3"/>
                    <p:cNvSpPr/>
                    <p:nvPr/>
                  </p:nvSpPr>
                  <p:spPr>
                    <a:xfrm rot="-5400000">
                      <a:off x="598563" y="2542088"/>
                      <a:ext cx="50075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8" extrusionOk="0">
                          <a:moveTo>
                            <a:pt x="1191" y="1"/>
                          </a:moveTo>
                          <a:cubicBezTo>
                            <a:pt x="656" y="1"/>
                            <a:pt x="121" y="277"/>
                            <a:pt x="0" y="449"/>
                          </a:cubicBezTo>
                          <a:cubicBezTo>
                            <a:pt x="121" y="639"/>
                            <a:pt x="656" y="898"/>
                            <a:pt x="1191" y="898"/>
                          </a:cubicBezTo>
                          <a:cubicBezTo>
                            <a:pt x="1743" y="898"/>
                            <a:pt x="2002" y="708"/>
                            <a:pt x="2002" y="449"/>
                          </a:cubicBezTo>
                          <a:cubicBezTo>
                            <a:pt x="2002" y="208"/>
                            <a:pt x="1743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51" name="Google Shape;2151;p3"/>
                    <p:cNvSpPr/>
                    <p:nvPr/>
                  </p:nvSpPr>
                  <p:spPr>
                    <a:xfrm rot="-5400000">
                      <a:off x="598775" y="2617825"/>
                      <a:ext cx="49650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8" extrusionOk="0">
                          <a:moveTo>
                            <a:pt x="795" y="1"/>
                          </a:moveTo>
                          <a:cubicBezTo>
                            <a:pt x="242" y="1"/>
                            <a:pt x="1" y="208"/>
                            <a:pt x="1" y="449"/>
                          </a:cubicBezTo>
                          <a:cubicBezTo>
                            <a:pt x="1" y="708"/>
                            <a:pt x="242" y="898"/>
                            <a:pt x="795" y="898"/>
                          </a:cubicBezTo>
                          <a:cubicBezTo>
                            <a:pt x="1347" y="898"/>
                            <a:pt x="1882" y="639"/>
                            <a:pt x="1986" y="449"/>
                          </a:cubicBezTo>
                          <a:cubicBezTo>
                            <a:pt x="1865" y="277"/>
                            <a:pt x="1347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52" name="Google Shape;2152;p3"/>
                    <p:cNvSpPr/>
                    <p:nvPr/>
                  </p:nvSpPr>
                  <p:spPr>
                    <a:xfrm rot="-5400000">
                      <a:off x="631250" y="2600775"/>
                      <a:ext cx="40600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20" extrusionOk="0">
                          <a:moveTo>
                            <a:pt x="1530" y="0"/>
                          </a:moveTo>
                          <a:cubicBezTo>
                            <a:pt x="1288" y="0"/>
                            <a:pt x="781" y="176"/>
                            <a:pt x="432" y="540"/>
                          </a:cubicBezTo>
                          <a:cubicBezTo>
                            <a:pt x="35" y="937"/>
                            <a:pt x="1" y="1247"/>
                            <a:pt x="174" y="1420"/>
                          </a:cubicBezTo>
                          <a:cubicBezTo>
                            <a:pt x="244" y="1484"/>
                            <a:pt x="331" y="1520"/>
                            <a:pt x="432" y="1520"/>
                          </a:cubicBezTo>
                          <a:cubicBezTo>
                            <a:pt x="603" y="1520"/>
                            <a:pt x="815" y="1417"/>
                            <a:pt x="1054" y="1178"/>
                          </a:cubicBezTo>
                          <a:cubicBezTo>
                            <a:pt x="1451" y="781"/>
                            <a:pt x="1623" y="229"/>
                            <a:pt x="1589" y="5"/>
                          </a:cubicBezTo>
                          <a:cubicBezTo>
                            <a:pt x="1572" y="2"/>
                            <a:pt x="1552" y="0"/>
                            <a:pt x="1530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53" name="Google Shape;2153;p3"/>
                    <p:cNvSpPr/>
                    <p:nvPr/>
                  </p:nvSpPr>
                  <p:spPr>
                    <a:xfrm rot="-5400000">
                      <a:off x="471713" y="2512313"/>
                      <a:ext cx="2762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864" extrusionOk="0">
                          <a:moveTo>
                            <a:pt x="552" y="1"/>
                          </a:moveTo>
                          <a:cubicBezTo>
                            <a:pt x="0" y="1"/>
                            <a:pt x="0" y="864"/>
                            <a:pt x="552" y="864"/>
                          </a:cubicBezTo>
                          <a:cubicBezTo>
                            <a:pt x="1105" y="864"/>
                            <a:pt x="1105" y="1"/>
                            <a:pt x="552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54" name="Google Shape;2154;p3"/>
                    <p:cNvSpPr/>
                    <p:nvPr/>
                  </p:nvSpPr>
                  <p:spPr>
                    <a:xfrm rot="-5400000">
                      <a:off x="468913" y="2643713"/>
                      <a:ext cx="2807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864" extrusionOk="0">
                          <a:moveTo>
                            <a:pt x="553" y="0"/>
                          </a:moveTo>
                          <a:cubicBezTo>
                            <a:pt x="1" y="0"/>
                            <a:pt x="1" y="863"/>
                            <a:pt x="553" y="863"/>
                          </a:cubicBezTo>
                          <a:cubicBezTo>
                            <a:pt x="1123" y="863"/>
                            <a:pt x="1123" y="0"/>
                            <a:pt x="55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55" name="Google Shape;2155;p3"/>
                    <p:cNvSpPr/>
                    <p:nvPr/>
                  </p:nvSpPr>
                  <p:spPr>
                    <a:xfrm rot="-5400000">
                      <a:off x="554763" y="2251913"/>
                      <a:ext cx="16425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57" h="2504" extrusionOk="0">
                          <a:moveTo>
                            <a:pt x="1" y="1"/>
                          </a:moveTo>
                          <a:lnTo>
                            <a:pt x="1" y="2504"/>
                          </a:lnTo>
                          <a:lnTo>
                            <a:pt x="657" y="2504"/>
                          </a:lnTo>
                          <a:lnTo>
                            <a:pt x="657" y="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56" name="Google Shape;2156;p3"/>
                    <p:cNvSpPr/>
                    <p:nvPr/>
                  </p:nvSpPr>
                  <p:spPr>
                    <a:xfrm rot="-5400000">
                      <a:off x="613225" y="2103700"/>
                      <a:ext cx="16000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0" h="2504" extrusionOk="0">
                          <a:moveTo>
                            <a:pt x="1" y="1"/>
                          </a:moveTo>
                          <a:lnTo>
                            <a:pt x="1" y="2504"/>
                          </a:lnTo>
                          <a:lnTo>
                            <a:pt x="640" y="2504"/>
                          </a:lnTo>
                          <a:lnTo>
                            <a:pt x="640" y="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57" name="Google Shape;2157;p3"/>
                    <p:cNvSpPr/>
                    <p:nvPr/>
                  </p:nvSpPr>
                  <p:spPr>
                    <a:xfrm rot="-5400000">
                      <a:off x="548513" y="2125713"/>
                      <a:ext cx="18150" cy="18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726" h="725" extrusionOk="0">
                          <a:moveTo>
                            <a:pt x="363" y="0"/>
                          </a:moveTo>
                          <a:cubicBezTo>
                            <a:pt x="156" y="0"/>
                            <a:pt x="0" y="155"/>
                            <a:pt x="0" y="363"/>
                          </a:cubicBezTo>
                          <a:cubicBezTo>
                            <a:pt x="0" y="570"/>
                            <a:pt x="156" y="725"/>
                            <a:pt x="363" y="725"/>
                          </a:cubicBezTo>
                          <a:cubicBezTo>
                            <a:pt x="553" y="725"/>
                            <a:pt x="725" y="570"/>
                            <a:pt x="725" y="363"/>
                          </a:cubicBezTo>
                          <a:cubicBezTo>
                            <a:pt x="725" y="155"/>
                            <a:pt x="553" y="0"/>
                            <a:pt x="36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58" name="Google Shape;2158;p3"/>
                    <p:cNvSpPr/>
                    <p:nvPr/>
                  </p:nvSpPr>
                  <p:spPr>
                    <a:xfrm rot="-5400000">
                      <a:off x="508600" y="2109950"/>
                      <a:ext cx="22450" cy="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8" h="1986" extrusionOk="0">
                          <a:moveTo>
                            <a:pt x="449" y="1"/>
                          </a:moveTo>
                          <a:cubicBezTo>
                            <a:pt x="190" y="1"/>
                            <a:pt x="0" y="242"/>
                            <a:pt x="0" y="795"/>
                          </a:cubicBezTo>
                          <a:cubicBezTo>
                            <a:pt x="0" y="1347"/>
                            <a:pt x="259" y="1882"/>
                            <a:pt x="449" y="1986"/>
                          </a:cubicBezTo>
                          <a:cubicBezTo>
                            <a:pt x="622" y="1865"/>
                            <a:pt x="898" y="1347"/>
                            <a:pt x="898" y="795"/>
                          </a:cubicBezTo>
                          <a:cubicBezTo>
                            <a:pt x="898" y="242"/>
                            <a:pt x="691" y="1"/>
                            <a:pt x="44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59" name="Google Shape;2159;p3"/>
                    <p:cNvSpPr/>
                    <p:nvPr/>
                  </p:nvSpPr>
                  <p:spPr>
                    <a:xfrm rot="-5400000">
                      <a:off x="509375" y="2144275"/>
                      <a:ext cx="40575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19" extrusionOk="0">
                          <a:moveTo>
                            <a:pt x="416" y="0"/>
                          </a:moveTo>
                          <a:cubicBezTo>
                            <a:pt x="318" y="0"/>
                            <a:pt x="236" y="36"/>
                            <a:pt x="173" y="99"/>
                          </a:cubicBezTo>
                          <a:cubicBezTo>
                            <a:pt x="1" y="289"/>
                            <a:pt x="35" y="599"/>
                            <a:pt x="415" y="979"/>
                          </a:cubicBezTo>
                          <a:cubicBezTo>
                            <a:pt x="779" y="1343"/>
                            <a:pt x="1273" y="1518"/>
                            <a:pt x="1526" y="1518"/>
                          </a:cubicBezTo>
                          <a:cubicBezTo>
                            <a:pt x="1549" y="1518"/>
                            <a:pt x="1570" y="1517"/>
                            <a:pt x="1588" y="1514"/>
                          </a:cubicBezTo>
                          <a:cubicBezTo>
                            <a:pt x="1623" y="1290"/>
                            <a:pt x="1450" y="737"/>
                            <a:pt x="1053" y="358"/>
                          </a:cubicBezTo>
                          <a:cubicBezTo>
                            <a:pt x="802" y="106"/>
                            <a:pt x="585" y="0"/>
                            <a:pt x="416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60" name="Google Shape;2160;p3"/>
                    <p:cNvSpPr/>
                    <p:nvPr/>
                  </p:nvSpPr>
                  <p:spPr>
                    <a:xfrm rot="-5400000">
                      <a:off x="532550" y="2161500"/>
                      <a:ext cx="5007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9" extrusionOk="0">
                          <a:moveTo>
                            <a:pt x="794" y="1"/>
                          </a:moveTo>
                          <a:cubicBezTo>
                            <a:pt x="259" y="1"/>
                            <a:pt x="0" y="208"/>
                            <a:pt x="0" y="450"/>
                          </a:cubicBezTo>
                          <a:cubicBezTo>
                            <a:pt x="0" y="708"/>
                            <a:pt x="259" y="898"/>
                            <a:pt x="794" y="898"/>
                          </a:cubicBezTo>
                          <a:cubicBezTo>
                            <a:pt x="1346" y="898"/>
                            <a:pt x="1881" y="639"/>
                            <a:pt x="2002" y="450"/>
                          </a:cubicBezTo>
                          <a:cubicBezTo>
                            <a:pt x="1881" y="277"/>
                            <a:pt x="1346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61" name="Google Shape;2161;p3"/>
                    <p:cNvSpPr/>
                    <p:nvPr/>
                  </p:nvSpPr>
                  <p:spPr>
                    <a:xfrm rot="-5400000">
                      <a:off x="532763" y="2085788"/>
                      <a:ext cx="49650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9" extrusionOk="0">
                          <a:moveTo>
                            <a:pt x="1192" y="1"/>
                          </a:moveTo>
                          <a:cubicBezTo>
                            <a:pt x="639" y="1"/>
                            <a:pt x="104" y="277"/>
                            <a:pt x="1" y="450"/>
                          </a:cubicBezTo>
                          <a:cubicBezTo>
                            <a:pt x="122" y="639"/>
                            <a:pt x="639" y="898"/>
                            <a:pt x="1192" y="898"/>
                          </a:cubicBezTo>
                          <a:cubicBezTo>
                            <a:pt x="1744" y="898"/>
                            <a:pt x="1986" y="708"/>
                            <a:pt x="1986" y="450"/>
                          </a:cubicBezTo>
                          <a:cubicBezTo>
                            <a:pt x="1986" y="208"/>
                            <a:pt x="1744" y="1"/>
                            <a:pt x="1192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62" name="Google Shape;2162;p3"/>
                    <p:cNvSpPr/>
                    <p:nvPr/>
                  </p:nvSpPr>
                  <p:spPr>
                    <a:xfrm rot="-5400000">
                      <a:off x="509363" y="2087313"/>
                      <a:ext cx="40600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19" extrusionOk="0">
                          <a:moveTo>
                            <a:pt x="1195" y="0"/>
                          </a:moveTo>
                          <a:cubicBezTo>
                            <a:pt x="1022" y="0"/>
                            <a:pt x="805" y="106"/>
                            <a:pt x="553" y="358"/>
                          </a:cubicBezTo>
                          <a:cubicBezTo>
                            <a:pt x="173" y="737"/>
                            <a:pt x="1" y="1307"/>
                            <a:pt x="35" y="1514"/>
                          </a:cubicBezTo>
                          <a:cubicBezTo>
                            <a:pt x="53" y="1517"/>
                            <a:pt x="72" y="1518"/>
                            <a:pt x="94" y="1518"/>
                          </a:cubicBezTo>
                          <a:cubicBezTo>
                            <a:pt x="336" y="1518"/>
                            <a:pt x="844" y="1343"/>
                            <a:pt x="1192" y="979"/>
                          </a:cubicBezTo>
                          <a:cubicBezTo>
                            <a:pt x="1589" y="599"/>
                            <a:pt x="1623" y="289"/>
                            <a:pt x="1451" y="99"/>
                          </a:cubicBezTo>
                          <a:cubicBezTo>
                            <a:pt x="1381" y="36"/>
                            <a:pt x="1295" y="0"/>
                            <a:pt x="1195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63" name="Google Shape;2163;p3"/>
                    <p:cNvSpPr/>
                    <p:nvPr/>
                  </p:nvSpPr>
                  <p:spPr>
                    <a:xfrm rot="-5400000">
                      <a:off x="613000" y="2272600"/>
                      <a:ext cx="21150" cy="18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46" h="728" extrusionOk="0">
                          <a:moveTo>
                            <a:pt x="368" y="1"/>
                          </a:moveTo>
                          <a:cubicBezTo>
                            <a:pt x="182" y="1"/>
                            <a:pt x="0" y="144"/>
                            <a:pt x="0" y="365"/>
                          </a:cubicBezTo>
                          <a:cubicBezTo>
                            <a:pt x="0" y="572"/>
                            <a:pt x="156" y="728"/>
                            <a:pt x="363" y="728"/>
                          </a:cubicBezTo>
                          <a:cubicBezTo>
                            <a:pt x="691" y="728"/>
                            <a:pt x="846" y="331"/>
                            <a:pt x="622" y="106"/>
                          </a:cubicBezTo>
                          <a:cubicBezTo>
                            <a:pt x="549" y="34"/>
                            <a:pt x="458" y="1"/>
                            <a:pt x="368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64" name="Google Shape;2164;p3"/>
                    <p:cNvSpPr/>
                    <p:nvPr/>
                  </p:nvSpPr>
                  <p:spPr>
                    <a:xfrm rot="-5400000">
                      <a:off x="650350" y="2258175"/>
                      <a:ext cx="22475" cy="50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2003" extrusionOk="0">
                          <a:moveTo>
                            <a:pt x="450" y="0"/>
                          </a:moveTo>
                          <a:cubicBezTo>
                            <a:pt x="277" y="121"/>
                            <a:pt x="1" y="639"/>
                            <a:pt x="1" y="1191"/>
                          </a:cubicBezTo>
                          <a:cubicBezTo>
                            <a:pt x="1" y="1743"/>
                            <a:pt x="208" y="2002"/>
                            <a:pt x="450" y="2002"/>
                          </a:cubicBezTo>
                          <a:cubicBezTo>
                            <a:pt x="709" y="2002"/>
                            <a:pt x="898" y="1743"/>
                            <a:pt x="898" y="1191"/>
                          </a:cubicBezTo>
                          <a:cubicBezTo>
                            <a:pt x="898" y="639"/>
                            <a:pt x="622" y="121"/>
                            <a:pt x="450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65" name="Google Shape;2165;p3"/>
                    <p:cNvSpPr/>
                    <p:nvPr/>
                  </p:nvSpPr>
                  <p:spPr>
                    <a:xfrm rot="-5400000">
                      <a:off x="631263" y="2235738"/>
                      <a:ext cx="40575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20" extrusionOk="0">
                          <a:moveTo>
                            <a:pt x="93" y="1"/>
                          </a:moveTo>
                          <a:cubicBezTo>
                            <a:pt x="72" y="1"/>
                            <a:pt x="52" y="2"/>
                            <a:pt x="35" y="5"/>
                          </a:cubicBezTo>
                          <a:cubicBezTo>
                            <a:pt x="1" y="229"/>
                            <a:pt x="173" y="781"/>
                            <a:pt x="570" y="1178"/>
                          </a:cubicBezTo>
                          <a:cubicBezTo>
                            <a:pt x="820" y="1417"/>
                            <a:pt x="1035" y="1520"/>
                            <a:pt x="1204" y="1520"/>
                          </a:cubicBezTo>
                          <a:cubicBezTo>
                            <a:pt x="1303" y="1520"/>
                            <a:pt x="1386" y="1484"/>
                            <a:pt x="1450" y="1420"/>
                          </a:cubicBezTo>
                          <a:cubicBezTo>
                            <a:pt x="1623" y="1247"/>
                            <a:pt x="1588" y="937"/>
                            <a:pt x="1209" y="540"/>
                          </a:cubicBezTo>
                          <a:cubicBezTo>
                            <a:pt x="842" y="189"/>
                            <a:pt x="344" y="1"/>
                            <a:pt x="9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66" name="Google Shape;2166;p3"/>
                    <p:cNvSpPr/>
                    <p:nvPr/>
                  </p:nvSpPr>
                  <p:spPr>
                    <a:xfrm rot="-5400000">
                      <a:off x="598563" y="2234013"/>
                      <a:ext cx="50075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8" extrusionOk="0">
                          <a:moveTo>
                            <a:pt x="1191" y="1"/>
                          </a:moveTo>
                          <a:cubicBezTo>
                            <a:pt x="639" y="1"/>
                            <a:pt x="121" y="277"/>
                            <a:pt x="0" y="449"/>
                          </a:cubicBezTo>
                          <a:cubicBezTo>
                            <a:pt x="121" y="639"/>
                            <a:pt x="656" y="898"/>
                            <a:pt x="1191" y="898"/>
                          </a:cubicBezTo>
                          <a:cubicBezTo>
                            <a:pt x="1744" y="898"/>
                            <a:pt x="2003" y="708"/>
                            <a:pt x="2003" y="449"/>
                          </a:cubicBezTo>
                          <a:cubicBezTo>
                            <a:pt x="2003" y="208"/>
                            <a:pt x="1744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67" name="Google Shape;2167;p3"/>
                    <p:cNvSpPr/>
                    <p:nvPr/>
                  </p:nvSpPr>
                  <p:spPr>
                    <a:xfrm rot="-5400000">
                      <a:off x="598775" y="2309750"/>
                      <a:ext cx="49650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8" extrusionOk="0">
                          <a:moveTo>
                            <a:pt x="795" y="1"/>
                          </a:moveTo>
                          <a:cubicBezTo>
                            <a:pt x="243" y="1"/>
                            <a:pt x="1" y="208"/>
                            <a:pt x="1" y="449"/>
                          </a:cubicBezTo>
                          <a:cubicBezTo>
                            <a:pt x="1" y="708"/>
                            <a:pt x="243" y="898"/>
                            <a:pt x="795" y="898"/>
                          </a:cubicBezTo>
                          <a:cubicBezTo>
                            <a:pt x="1347" y="898"/>
                            <a:pt x="1882" y="639"/>
                            <a:pt x="1986" y="449"/>
                          </a:cubicBezTo>
                          <a:cubicBezTo>
                            <a:pt x="1865" y="277"/>
                            <a:pt x="1347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68" name="Google Shape;2168;p3"/>
                    <p:cNvSpPr/>
                    <p:nvPr/>
                  </p:nvSpPr>
                  <p:spPr>
                    <a:xfrm rot="-5400000">
                      <a:off x="631263" y="2292688"/>
                      <a:ext cx="40575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20" extrusionOk="0">
                          <a:moveTo>
                            <a:pt x="1529" y="0"/>
                          </a:moveTo>
                          <a:cubicBezTo>
                            <a:pt x="1288" y="0"/>
                            <a:pt x="780" y="176"/>
                            <a:pt x="432" y="540"/>
                          </a:cubicBezTo>
                          <a:cubicBezTo>
                            <a:pt x="35" y="937"/>
                            <a:pt x="0" y="1247"/>
                            <a:pt x="173" y="1420"/>
                          </a:cubicBezTo>
                          <a:cubicBezTo>
                            <a:pt x="243" y="1484"/>
                            <a:pt x="330" y="1520"/>
                            <a:pt x="431" y="1520"/>
                          </a:cubicBezTo>
                          <a:cubicBezTo>
                            <a:pt x="603" y="1520"/>
                            <a:pt x="814" y="1417"/>
                            <a:pt x="1053" y="1178"/>
                          </a:cubicBezTo>
                          <a:cubicBezTo>
                            <a:pt x="1450" y="781"/>
                            <a:pt x="1623" y="229"/>
                            <a:pt x="1588" y="5"/>
                          </a:cubicBezTo>
                          <a:cubicBezTo>
                            <a:pt x="1571" y="2"/>
                            <a:pt x="1551" y="0"/>
                            <a:pt x="1529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69" name="Google Shape;2169;p3"/>
                    <p:cNvSpPr/>
                    <p:nvPr/>
                  </p:nvSpPr>
                  <p:spPr>
                    <a:xfrm rot="-5400000">
                      <a:off x="471713" y="2204238"/>
                      <a:ext cx="2762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864" extrusionOk="0">
                          <a:moveTo>
                            <a:pt x="553" y="1"/>
                          </a:moveTo>
                          <a:cubicBezTo>
                            <a:pt x="0" y="1"/>
                            <a:pt x="0" y="864"/>
                            <a:pt x="553" y="864"/>
                          </a:cubicBezTo>
                          <a:cubicBezTo>
                            <a:pt x="1105" y="864"/>
                            <a:pt x="1105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70" name="Google Shape;2170;p3"/>
                    <p:cNvSpPr/>
                    <p:nvPr/>
                  </p:nvSpPr>
                  <p:spPr>
                    <a:xfrm rot="-5400000">
                      <a:off x="468913" y="2335613"/>
                      <a:ext cx="2807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864" extrusionOk="0">
                          <a:moveTo>
                            <a:pt x="552" y="0"/>
                          </a:moveTo>
                          <a:cubicBezTo>
                            <a:pt x="0" y="0"/>
                            <a:pt x="0" y="863"/>
                            <a:pt x="552" y="863"/>
                          </a:cubicBezTo>
                          <a:cubicBezTo>
                            <a:pt x="1122" y="863"/>
                            <a:pt x="1122" y="0"/>
                            <a:pt x="552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71" name="Google Shape;2171;p3"/>
                    <p:cNvSpPr/>
                    <p:nvPr/>
                  </p:nvSpPr>
                  <p:spPr>
                    <a:xfrm rot="-5400000">
                      <a:off x="554775" y="1943825"/>
                      <a:ext cx="16400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56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56" y="2504"/>
                          </a:lnTo>
                          <a:lnTo>
                            <a:pt x="656" y="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72" name="Google Shape;2172;p3"/>
                    <p:cNvSpPr/>
                    <p:nvPr/>
                  </p:nvSpPr>
                  <p:spPr>
                    <a:xfrm rot="-5400000">
                      <a:off x="613238" y="1795613"/>
                      <a:ext cx="15975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39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39" y="2504"/>
                          </a:lnTo>
                          <a:lnTo>
                            <a:pt x="639" y="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73" name="Google Shape;2173;p3"/>
                    <p:cNvSpPr/>
                    <p:nvPr/>
                  </p:nvSpPr>
                  <p:spPr>
                    <a:xfrm rot="-5400000">
                      <a:off x="548300" y="1817850"/>
                      <a:ext cx="18575" cy="18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743" h="725" extrusionOk="0">
                          <a:moveTo>
                            <a:pt x="380" y="0"/>
                          </a:moveTo>
                          <a:cubicBezTo>
                            <a:pt x="173" y="0"/>
                            <a:pt x="1" y="155"/>
                            <a:pt x="1" y="363"/>
                          </a:cubicBezTo>
                          <a:cubicBezTo>
                            <a:pt x="1" y="570"/>
                            <a:pt x="173" y="725"/>
                            <a:pt x="380" y="725"/>
                          </a:cubicBezTo>
                          <a:cubicBezTo>
                            <a:pt x="570" y="725"/>
                            <a:pt x="743" y="570"/>
                            <a:pt x="743" y="363"/>
                          </a:cubicBezTo>
                          <a:cubicBezTo>
                            <a:pt x="743" y="155"/>
                            <a:pt x="570" y="0"/>
                            <a:pt x="380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74" name="Google Shape;2174;p3"/>
                    <p:cNvSpPr/>
                    <p:nvPr/>
                  </p:nvSpPr>
                  <p:spPr>
                    <a:xfrm rot="-5400000">
                      <a:off x="508588" y="1801863"/>
                      <a:ext cx="22475" cy="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1986" extrusionOk="0">
                          <a:moveTo>
                            <a:pt x="449" y="1"/>
                          </a:moveTo>
                          <a:cubicBezTo>
                            <a:pt x="190" y="1"/>
                            <a:pt x="1" y="242"/>
                            <a:pt x="1" y="795"/>
                          </a:cubicBezTo>
                          <a:cubicBezTo>
                            <a:pt x="1" y="1347"/>
                            <a:pt x="259" y="1882"/>
                            <a:pt x="449" y="1986"/>
                          </a:cubicBezTo>
                          <a:cubicBezTo>
                            <a:pt x="622" y="1865"/>
                            <a:pt x="898" y="1347"/>
                            <a:pt x="898" y="795"/>
                          </a:cubicBezTo>
                          <a:cubicBezTo>
                            <a:pt x="898" y="242"/>
                            <a:pt x="691" y="1"/>
                            <a:pt x="44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75" name="Google Shape;2175;p3"/>
                    <p:cNvSpPr/>
                    <p:nvPr/>
                  </p:nvSpPr>
                  <p:spPr>
                    <a:xfrm rot="-5400000">
                      <a:off x="509150" y="1835975"/>
                      <a:ext cx="41025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41" h="1519" extrusionOk="0">
                          <a:moveTo>
                            <a:pt x="426" y="0"/>
                          </a:moveTo>
                          <a:cubicBezTo>
                            <a:pt x="328" y="0"/>
                            <a:pt x="248" y="36"/>
                            <a:pt x="191" y="99"/>
                          </a:cubicBezTo>
                          <a:cubicBezTo>
                            <a:pt x="1" y="289"/>
                            <a:pt x="35" y="599"/>
                            <a:pt x="432" y="979"/>
                          </a:cubicBezTo>
                          <a:cubicBezTo>
                            <a:pt x="796" y="1343"/>
                            <a:pt x="1291" y="1518"/>
                            <a:pt x="1530" y="1518"/>
                          </a:cubicBezTo>
                          <a:cubicBezTo>
                            <a:pt x="1552" y="1518"/>
                            <a:pt x="1572" y="1517"/>
                            <a:pt x="1589" y="1514"/>
                          </a:cubicBezTo>
                          <a:cubicBezTo>
                            <a:pt x="1641" y="1290"/>
                            <a:pt x="1451" y="737"/>
                            <a:pt x="1071" y="358"/>
                          </a:cubicBezTo>
                          <a:cubicBezTo>
                            <a:pt x="819" y="106"/>
                            <a:pt x="596" y="0"/>
                            <a:pt x="426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76" name="Google Shape;2176;p3"/>
                    <p:cNvSpPr/>
                    <p:nvPr/>
                  </p:nvSpPr>
                  <p:spPr>
                    <a:xfrm rot="-5400000">
                      <a:off x="532550" y="1853425"/>
                      <a:ext cx="5007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9" extrusionOk="0">
                          <a:moveTo>
                            <a:pt x="794" y="1"/>
                          </a:moveTo>
                          <a:cubicBezTo>
                            <a:pt x="259" y="1"/>
                            <a:pt x="0" y="208"/>
                            <a:pt x="0" y="450"/>
                          </a:cubicBezTo>
                          <a:cubicBezTo>
                            <a:pt x="0" y="708"/>
                            <a:pt x="259" y="898"/>
                            <a:pt x="794" y="898"/>
                          </a:cubicBezTo>
                          <a:cubicBezTo>
                            <a:pt x="1347" y="898"/>
                            <a:pt x="1882" y="639"/>
                            <a:pt x="2002" y="450"/>
                          </a:cubicBezTo>
                          <a:cubicBezTo>
                            <a:pt x="1882" y="277"/>
                            <a:pt x="1347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77" name="Google Shape;2177;p3"/>
                    <p:cNvSpPr/>
                    <p:nvPr/>
                  </p:nvSpPr>
                  <p:spPr>
                    <a:xfrm rot="-5400000">
                      <a:off x="532775" y="1777700"/>
                      <a:ext cx="4962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5" h="899" extrusionOk="0">
                          <a:moveTo>
                            <a:pt x="1191" y="1"/>
                          </a:moveTo>
                          <a:cubicBezTo>
                            <a:pt x="639" y="1"/>
                            <a:pt x="104" y="277"/>
                            <a:pt x="0" y="450"/>
                          </a:cubicBezTo>
                          <a:cubicBezTo>
                            <a:pt x="121" y="639"/>
                            <a:pt x="639" y="898"/>
                            <a:pt x="1191" y="898"/>
                          </a:cubicBezTo>
                          <a:cubicBezTo>
                            <a:pt x="1743" y="898"/>
                            <a:pt x="1985" y="708"/>
                            <a:pt x="1985" y="450"/>
                          </a:cubicBezTo>
                          <a:cubicBezTo>
                            <a:pt x="1985" y="208"/>
                            <a:pt x="1743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78" name="Google Shape;2178;p3"/>
                    <p:cNvSpPr/>
                    <p:nvPr/>
                  </p:nvSpPr>
                  <p:spPr>
                    <a:xfrm rot="-5400000">
                      <a:off x="509375" y="1779225"/>
                      <a:ext cx="40575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19" extrusionOk="0">
                          <a:moveTo>
                            <a:pt x="1195" y="0"/>
                          </a:moveTo>
                          <a:cubicBezTo>
                            <a:pt x="1023" y="0"/>
                            <a:pt x="810" y="106"/>
                            <a:pt x="570" y="358"/>
                          </a:cubicBezTo>
                          <a:cubicBezTo>
                            <a:pt x="173" y="737"/>
                            <a:pt x="0" y="1307"/>
                            <a:pt x="35" y="1514"/>
                          </a:cubicBezTo>
                          <a:cubicBezTo>
                            <a:pt x="52" y="1517"/>
                            <a:pt x="72" y="1518"/>
                            <a:pt x="94" y="1518"/>
                          </a:cubicBezTo>
                          <a:cubicBezTo>
                            <a:pt x="335" y="1518"/>
                            <a:pt x="843" y="1343"/>
                            <a:pt x="1191" y="979"/>
                          </a:cubicBezTo>
                          <a:cubicBezTo>
                            <a:pt x="1588" y="599"/>
                            <a:pt x="1623" y="289"/>
                            <a:pt x="1450" y="99"/>
                          </a:cubicBezTo>
                          <a:cubicBezTo>
                            <a:pt x="1380" y="36"/>
                            <a:pt x="1295" y="0"/>
                            <a:pt x="1195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79" name="Google Shape;2179;p3"/>
                    <p:cNvSpPr/>
                    <p:nvPr/>
                  </p:nvSpPr>
                  <p:spPr>
                    <a:xfrm rot="-5400000">
                      <a:off x="612988" y="1964513"/>
                      <a:ext cx="21175" cy="18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47" h="728" extrusionOk="0">
                          <a:moveTo>
                            <a:pt x="369" y="1"/>
                          </a:moveTo>
                          <a:cubicBezTo>
                            <a:pt x="182" y="1"/>
                            <a:pt x="1" y="144"/>
                            <a:pt x="1" y="365"/>
                          </a:cubicBezTo>
                          <a:cubicBezTo>
                            <a:pt x="1" y="572"/>
                            <a:pt x="156" y="728"/>
                            <a:pt x="363" y="728"/>
                          </a:cubicBezTo>
                          <a:cubicBezTo>
                            <a:pt x="691" y="728"/>
                            <a:pt x="846" y="331"/>
                            <a:pt x="622" y="106"/>
                          </a:cubicBezTo>
                          <a:cubicBezTo>
                            <a:pt x="549" y="34"/>
                            <a:pt x="458" y="1"/>
                            <a:pt x="36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80" name="Google Shape;2180;p3"/>
                    <p:cNvSpPr/>
                    <p:nvPr/>
                  </p:nvSpPr>
                  <p:spPr>
                    <a:xfrm rot="-5400000">
                      <a:off x="650363" y="1950088"/>
                      <a:ext cx="22450" cy="50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8" h="2003" extrusionOk="0">
                          <a:moveTo>
                            <a:pt x="449" y="0"/>
                          </a:moveTo>
                          <a:cubicBezTo>
                            <a:pt x="276" y="121"/>
                            <a:pt x="0" y="639"/>
                            <a:pt x="0" y="1191"/>
                          </a:cubicBezTo>
                          <a:cubicBezTo>
                            <a:pt x="0" y="1743"/>
                            <a:pt x="207" y="2002"/>
                            <a:pt x="449" y="2002"/>
                          </a:cubicBezTo>
                          <a:cubicBezTo>
                            <a:pt x="708" y="2002"/>
                            <a:pt x="898" y="1743"/>
                            <a:pt x="898" y="1191"/>
                          </a:cubicBezTo>
                          <a:cubicBezTo>
                            <a:pt x="898" y="639"/>
                            <a:pt x="639" y="121"/>
                            <a:pt x="449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81" name="Google Shape;2181;p3"/>
                    <p:cNvSpPr/>
                    <p:nvPr/>
                  </p:nvSpPr>
                  <p:spPr>
                    <a:xfrm rot="-5400000">
                      <a:off x="631250" y="1927650"/>
                      <a:ext cx="40600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20" extrusionOk="0">
                          <a:moveTo>
                            <a:pt x="93" y="1"/>
                          </a:moveTo>
                          <a:cubicBezTo>
                            <a:pt x="72" y="1"/>
                            <a:pt x="53" y="2"/>
                            <a:pt x="35" y="5"/>
                          </a:cubicBezTo>
                          <a:cubicBezTo>
                            <a:pt x="1" y="229"/>
                            <a:pt x="174" y="781"/>
                            <a:pt x="570" y="1178"/>
                          </a:cubicBezTo>
                          <a:cubicBezTo>
                            <a:pt x="809" y="1417"/>
                            <a:pt x="1028" y="1520"/>
                            <a:pt x="1200" y="1520"/>
                          </a:cubicBezTo>
                          <a:cubicBezTo>
                            <a:pt x="1301" y="1520"/>
                            <a:pt x="1387" y="1484"/>
                            <a:pt x="1451" y="1420"/>
                          </a:cubicBezTo>
                          <a:cubicBezTo>
                            <a:pt x="1623" y="1247"/>
                            <a:pt x="1589" y="937"/>
                            <a:pt x="1209" y="540"/>
                          </a:cubicBezTo>
                          <a:cubicBezTo>
                            <a:pt x="843" y="189"/>
                            <a:pt x="344" y="1"/>
                            <a:pt x="9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82" name="Google Shape;2182;p3"/>
                    <p:cNvSpPr/>
                    <p:nvPr/>
                  </p:nvSpPr>
                  <p:spPr>
                    <a:xfrm rot="-5400000">
                      <a:off x="598563" y="1925938"/>
                      <a:ext cx="50075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8" extrusionOk="0">
                          <a:moveTo>
                            <a:pt x="1192" y="1"/>
                          </a:moveTo>
                          <a:cubicBezTo>
                            <a:pt x="639" y="1"/>
                            <a:pt x="122" y="277"/>
                            <a:pt x="1" y="449"/>
                          </a:cubicBezTo>
                          <a:cubicBezTo>
                            <a:pt x="122" y="639"/>
                            <a:pt x="657" y="898"/>
                            <a:pt x="1192" y="898"/>
                          </a:cubicBezTo>
                          <a:cubicBezTo>
                            <a:pt x="1744" y="898"/>
                            <a:pt x="2003" y="708"/>
                            <a:pt x="2003" y="449"/>
                          </a:cubicBezTo>
                          <a:cubicBezTo>
                            <a:pt x="2003" y="208"/>
                            <a:pt x="1744" y="1"/>
                            <a:pt x="1192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83" name="Google Shape;2183;p3"/>
                    <p:cNvSpPr/>
                    <p:nvPr/>
                  </p:nvSpPr>
                  <p:spPr>
                    <a:xfrm rot="-5400000">
                      <a:off x="598775" y="2001650"/>
                      <a:ext cx="49650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8" extrusionOk="0">
                          <a:moveTo>
                            <a:pt x="794" y="1"/>
                          </a:moveTo>
                          <a:cubicBezTo>
                            <a:pt x="242" y="1"/>
                            <a:pt x="0" y="208"/>
                            <a:pt x="0" y="449"/>
                          </a:cubicBezTo>
                          <a:cubicBezTo>
                            <a:pt x="0" y="708"/>
                            <a:pt x="242" y="898"/>
                            <a:pt x="794" y="898"/>
                          </a:cubicBezTo>
                          <a:cubicBezTo>
                            <a:pt x="1347" y="898"/>
                            <a:pt x="1864" y="639"/>
                            <a:pt x="1985" y="449"/>
                          </a:cubicBezTo>
                          <a:cubicBezTo>
                            <a:pt x="1864" y="277"/>
                            <a:pt x="1347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84" name="Google Shape;2184;p3"/>
                    <p:cNvSpPr/>
                    <p:nvPr/>
                  </p:nvSpPr>
                  <p:spPr>
                    <a:xfrm rot="-5400000">
                      <a:off x="631250" y="1984600"/>
                      <a:ext cx="40600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20" extrusionOk="0">
                          <a:moveTo>
                            <a:pt x="1530" y="0"/>
                          </a:moveTo>
                          <a:cubicBezTo>
                            <a:pt x="1288" y="0"/>
                            <a:pt x="780" y="176"/>
                            <a:pt x="432" y="540"/>
                          </a:cubicBezTo>
                          <a:cubicBezTo>
                            <a:pt x="35" y="937"/>
                            <a:pt x="1" y="1247"/>
                            <a:pt x="173" y="1420"/>
                          </a:cubicBezTo>
                          <a:cubicBezTo>
                            <a:pt x="244" y="1484"/>
                            <a:pt x="331" y="1520"/>
                            <a:pt x="432" y="1520"/>
                          </a:cubicBezTo>
                          <a:cubicBezTo>
                            <a:pt x="603" y="1520"/>
                            <a:pt x="815" y="1417"/>
                            <a:pt x="1053" y="1178"/>
                          </a:cubicBezTo>
                          <a:cubicBezTo>
                            <a:pt x="1450" y="781"/>
                            <a:pt x="1623" y="229"/>
                            <a:pt x="1589" y="5"/>
                          </a:cubicBezTo>
                          <a:cubicBezTo>
                            <a:pt x="1571" y="2"/>
                            <a:pt x="1552" y="0"/>
                            <a:pt x="1530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85" name="Google Shape;2185;p3"/>
                    <p:cNvSpPr/>
                    <p:nvPr/>
                  </p:nvSpPr>
                  <p:spPr>
                    <a:xfrm rot="-5400000">
                      <a:off x="471700" y="1896150"/>
                      <a:ext cx="27650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864" extrusionOk="0">
                          <a:moveTo>
                            <a:pt x="553" y="1"/>
                          </a:moveTo>
                          <a:cubicBezTo>
                            <a:pt x="1" y="1"/>
                            <a:pt x="1" y="864"/>
                            <a:pt x="553" y="864"/>
                          </a:cubicBezTo>
                          <a:cubicBezTo>
                            <a:pt x="1105" y="864"/>
                            <a:pt x="1105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86" name="Google Shape;2186;p3"/>
                    <p:cNvSpPr/>
                    <p:nvPr/>
                  </p:nvSpPr>
                  <p:spPr>
                    <a:xfrm rot="-5400000">
                      <a:off x="468913" y="2027538"/>
                      <a:ext cx="2807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864" extrusionOk="0">
                          <a:moveTo>
                            <a:pt x="553" y="0"/>
                          </a:moveTo>
                          <a:cubicBezTo>
                            <a:pt x="1" y="0"/>
                            <a:pt x="1" y="863"/>
                            <a:pt x="553" y="863"/>
                          </a:cubicBezTo>
                          <a:cubicBezTo>
                            <a:pt x="1122" y="863"/>
                            <a:pt x="1122" y="0"/>
                            <a:pt x="55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87" name="Google Shape;2187;p3"/>
                    <p:cNvSpPr/>
                    <p:nvPr/>
                  </p:nvSpPr>
                  <p:spPr>
                    <a:xfrm rot="-5400000">
                      <a:off x="554763" y="1635738"/>
                      <a:ext cx="16425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57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56" y="2504"/>
                          </a:lnTo>
                          <a:lnTo>
                            <a:pt x="656" y="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88" name="Google Shape;2188;p3"/>
                    <p:cNvSpPr/>
                    <p:nvPr/>
                  </p:nvSpPr>
                  <p:spPr>
                    <a:xfrm rot="-5400000">
                      <a:off x="613225" y="1487525"/>
                      <a:ext cx="16000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0" h="2504" extrusionOk="0">
                          <a:moveTo>
                            <a:pt x="1" y="1"/>
                          </a:moveTo>
                          <a:lnTo>
                            <a:pt x="1" y="2504"/>
                          </a:lnTo>
                          <a:lnTo>
                            <a:pt x="639" y="2504"/>
                          </a:lnTo>
                          <a:lnTo>
                            <a:pt x="639" y="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89" name="Google Shape;2189;p3"/>
                    <p:cNvSpPr/>
                    <p:nvPr/>
                  </p:nvSpPr>
                  <p:spPr>
                    <a:xfrm rot="-5400000">
                      <a:off x="548513" y="1509538"/>
                      <a:ext cx="18150" cy="18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726" h="725" extrusionOk="0">
                          <a:moveTo>
                            <a:pt x="363" y="0"/>
                          </a:moveTo>
                          <a:cubicBezTo>
                            <a:pt x="155" y="0"/>
                            <a:pt x="0" y="155"/>
                            <a:pt x="0" y="363"/>
                          </a:cubicBezTo>
                          <a:cubicBezTo>
                            <a:pt x="0" y="570"/>
                            <a:pt x="155" y="725"/>
                            <a:pt x="363" y="725"/>
                          </a:cubicBezTo>
                          <a:cubicBezTo>
                            <a:pt x="552" y="725"/>
                            <a:pt x="725" y="570"/>
                            <a:pt x="725" y="363"/>
                          </a:cubicBezTo>
                          <a:cubicBezTo>
                            <a:pt x="725" y="155"/>
                            <a:pt x="552" y="0"/>
                            <a:pt x="36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90" name="Google Shape;2190;p3"/>
                    <p:cNvSpPr/>
                    <p:nvPr/>
                  </p:nvSpPr>
                  <p:spPr>
                    <a:xfrm rot="-5400000">
                      <a:off x="508588" y="1493788"/>
                      <a:ext cx="22475" cy="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1986" extrusionOk="0">
                          <a:moveTo>
                            <a:pt x="450" y="1"/>
                          </a:moveTo>
                          <a:cubicBezTo>
                            <a:pt x="191" y="1"/>
                            <a:pt x="1" y="242"/>
                            <a:pt x="1" y="795"/>
                          </a:cubicBezTo>
                          <a:cubicBezTo>
                            <a:pt x="1" y="1347"/>
                            <a:pt x="260" y="1882"/>
                            <a:pt x="450" y="1986"/>
                          </a:cubicBezTo>
                          <a:cubicBezTo>
                            <a:pt x="622" y="1865"/>
                            <a:pt x="898" y="1347"/>
                            <a:pt x="898" y="795"/>
                          </a:cubicBezTo>
                          <a:cubicBezTo>
                            <a:pt x="898" y="242"/>
                            <a:pt x="691" y="1"/>
                            <a:pt x="450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91" name="Google Shape;2191;p3"/>
                    <p:cNvSpPr/>
                    <p:nvPr/>
                  </p:nvSpPr>
                  <p:spPr>
                    <a:xfrm rot="-5400000">
                      <a:off x="509375" y="1528100"/>
                      <a:ext cx="40575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19" extrusionOk="0">
                          <a:moveTo>
                            <a:pt x="416" y="0"/>
                          </a:moveTo>
                          <a:cubicBezTo>
                            <a:pt x="318" y="0"/>
                            <a:pt x="236" y="36"/>
                            <a:pt x="173" y="99"/>
                          </a:cubicBezTo>
                          <a:cubicBezTo>
                            <a:pt x="0" y="289"/>
                            <a:pt x="35" y="599"/>
                            <a:pt x="415" y="979"/>
                          </a:cubicBezTo>
                          <a:cubicBezTo>
                            <a:pt x="779" y="1343"/>
                            <a:pt x="1273" y="1518"/>
                            <a:pt x="1526" y="1518"/>
                          </a:cubicBezTo>
                          <a:cubicBezTo>
                            <a:pt x="1549" y="1518"/>
                            <a:pt x="1570" y="1517"/>
                            <a:pt x="1588" y="1514"/>
                          </a:cubicBezTo>
                          <a:cubicBezTo>
                            <a:pt x="1623" y="1290"/>
                            <a:pt x="1433" y="737"/>
                            <a:pt x="1053" y="358"/>
                          </a:cubicBezTo>
                          <a:cubicBezTo>
                            <a:pt x="802" y="106"/>
                            <a:pt x="585" y="0"/>
                            <a:pt x="416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92" name="Google Shape;2192;p3"/>
                    <p:cNvSpPr/>
                    <p:nvPr/>
                  </p:nvSpPr>
                  <p:spPr>
                    <a:xfrm rot="-5400000">
                      <a:off x="532550" y="1545350"/>
                      <a:ext cx="5007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9" extrusionOk="0">
                          <a:moveTo>
                            <a:pt x="795" y="1"/>
                          </a:moveTo>
                          <a:cubicBezTo>
                            <a:pt x="260" y="1"/>
                            <a:pt x="1" y="208"/>
                            <a:pt x="1" y="450"/>
                          </a:cubicBezTo>
                          <a:cubicBezTo>
                            <a:pt x="1" y="708"/>
                            <a:pt x="242" y="898"/>
                            <a:pt x="795" y="898"/>
                          </a:cubicBezTo>
                          <a:cubicBezTo>
                            <a:pt x="1347" y="898"/>
                            <a:pt x="1882" y="639"/>
                            <a:pt x="2003" y="450"/>
                          </a:cubicBezTo>
                          <a:cubicBezTo>
                            <a:pt x="1882" y="277"/>
                            <a:pt x="1347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93" name="Google Shape;2193;p3"/>
                    <p:cNvSpPr/>
                    <p:nvPr/>
                  </p:nvSpPr>
                  <p:spPr>
                    <a:xfrm rot="-5400000">
                      <a:off x="532763" y="1469613"/>
                      <a:ext cx="49650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9" extrusionOk="0">
                          <a:moveTo>
                            <a:pt x="1191" y="1"/>
                          </a:moveTo>
                          <a:cubicBezTo>
                            <a:pt x="639" y="1"/>
                            <a:pt x="104" y="277"/>
                            <a:pt x="0" y="450"/>
                          </a:cubicBezTo>
                          <a:cubicBezTo>
                            <a:pt x="121" y="639"/>
                            <a:pt x="639" y="898"/>
                            <a:pt x="1191" y="898"/>
                          </a:cubicBezTo>
                          <a:cubicBezTo>
                            <a:pt x="1744" y="898"/>
                            <a:pt x="1985" y="708"/>
                            <a:pt x="1985" y="450"/>
                          </a:cubicBezTo>
                          <a:cubicBezTo>
                            <a:pt x="1985" y="208"/>
                            <a:pt x="1744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94" name="Google Shape;2194;p3"/>
                    <p:cNvSpPr/>
                    <p:nvPr/>
                  </p:nvSpPr>
                  <p:spPr>
                    <a:xfrm rot="-5400000">
                      <a:off x="509375" y="1471150"/>
                      <a:ext cx="40575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19" extrusionOk="0">
                          <a:moveTo>
                            <a:pt x="1196" y="0"/>
                          </a:moveTo>
                          <a:cubicBezTo>
                            <a:pt x="1024" y="0"/>
                            <a:pt x="811" y="106"/>
                            <a:pt x="570" y="358"/>
                          </a:cubicBezTo>
                          <a:cubicBezTo>
                            <a:pt x="173" y="737"/>
                            <a:pt x="1" y="1307"/>
                            <a:pt x="35" y="1514"/>
                          </a:cubicBezTo>
                          <a:cubicBezTo>
                            <a:pt x="52" y="1517"/>
                            <a:pt x="72" y="1518"/>
                            <a:pt x="94" y="1518"/>
                          </a:cubicBezTo>
                          <a:cubicBezTo>
                            <a:pt x="335" y="1518"/>
                            <a:pt x="843" y="1343"/>
                            <a:pt x="1191" y="979"/>
                          </a:cubicBezTo>
                          <a:cubicBezTo>
                            <a:pt x="1588" y="599"/>
                            <a:pt x="1623" y="289"/>
                            <a:pt x="1450" y="99"/>
                          </a:cubicBezTo>
                          <a:cubicBezTo>
                            <a:pt x="1381" y="36"/>
                            <a:pt x="1295" y="0"/>
                            <a:pt x="1196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95" name="Google Shape;2195;p3"/>
                    <p:cNvSpPr/>
                    <p:nvPr/>
                  </p:nvSpPr>
                  <p:spPr>
                    <a:xfrm rot="-5400000">
                      <a:off x="612988" y="1656438"/>
                      <a:ext cx="21175" cy="18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47" h="728" extrusionOk="0">
                          <a:moveTo>
                            <a:pt x="369" y="1"/>
                          </a:moveTo>
                          <a:cubicBezTo>
                            <a:pt x="182" y="1"/>
                            <a:pt x="1" y="144"/>
                            <a:pt x="1" y="365"/>
                          </a:cubicBezTo>
                          <a:cubicBezTo>
                            <a:pt x="1" y="572"/>
                            <a:pt x="156" y="728"/>
                            <a:pt x="363" y="728"/>
                          </a:cubicBezTo>
                          <a:cubicBezTo>
                            <a:pt x="691" y="728"/>
                            <a:pt x="847" y="348"/>
                            <a:pt x="622" y="106"/>
                          </a:cubicBezTo>
                          <a:cubicBezTo>
                            <a:pt x="549" y="34"/>
                            <a:pt x="459" y="1"/>
                            <a:pt x="36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96" name="Google Shape;2196;p3"/>
                    <p:cNvSpPr/>
                    <p:nvPr/>
                  </p:nvSpPr>
                  <p:spPr>
                    <a:xfrm rot="-5400000">
                      <a:off x="650350" y="1642000"/>
                      <a:ext cx="22475" cy="50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2003" extrusionOk="0">
                          <a:moveTo>
                            <a:pt x="449" y="0"/>
                          </a:moveTo>
                          <a:cubicBezTo>
                            <a:pt x="277" y="121"/>
                            <a:pt x="1" y="639"/>
                            <a:pt x="1" y="1191"/>
                          </a:cubicBezTo>
                          <a:cubicBezTo>
                            <a:pt x="1" y="1743"/>
                            <a:pt x="208" y="2002"/>
                            <a:pt x="449" y="2002"/>
                          </a:cubicBezTo>
                          <a:cubicBezTo>
                            <a:pt x="708" y="2002"/>
                            <a:pt x="898" y="1743"/>
                            <a:pt x="898" y="1191"/>
                          </a:cubicBezTo>
                          <a:cubicBezTo>
                            <a:pt x="898" y="639"/>
                            <a:pt x="622" y="121"/>
                            <a:pt x="449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97" name="Google Shape;2197;p3"/>
                    <p:cNvSpPr/>
                    <p:nvPr/>
                  </p:nvSpPr>
                  <p:spPr>
                    <a:xfrm rot="-5400000">
                      <a:off x="631263" y="1619563"/>
                      <a:ext cx="40575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20" extrusionOk="0">
                          <a:moveTo>
                            <a:pt x="89" y="1"/>
                          </a:moveTo>
                          <a:cubicBezTo>
                            <a:pt x="69" y="1"/>
                            <a:pt x="51" y="2"/>
                            <a:pt x="35" y="5"/>
                          </a:cubicBezTo>
                          <a:cubicBezTo>
                            <a:pt x="0" y="229"/>
                            <a:pt x="173" y="781"/>
                            <a:pt x="570" y="1178"/>
                          </a:cubicBezTo>
                          <a:cubicBezTo>
                            <a:pt x="809" y="1417"/>
                            <a:pt x="1027" y="1520"/>
                            <a:pt x="1199" y="1520"/>
                          </a:cubicBezTo>
                          <a:cubicBezTo>
                            <a:pt x="1301" y="1520"/>
                            <a:pt x="1386" y="1484"/>
                            <a:pt x="1450" y="1420"/>
                          </a:cubicBezTo>
                          <a:cubicBezTo>
                            <a:pt x="1623" y="1247"/>
                            <a:pt x="1588" y="937"/>
                            <a:pt x="1191" y="540"/>
                          </a:cubicBezTo>
                          <a:cubicBezTo>
                            <a:pt x="841" y="189"/>
                            <a:pt x="329" y="1"/>
                            <a:pt x="8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98" name="Google Shape;2198;p3"/>
                    <p:cNvSpPr/>
                    <p:nvPr/>
                  </p:nvSpPr>
                  <p:spPr>
                    <a:xfrm rot="-5400000">
                      <a:off x="598563" y="1617838"/>
                      <a:ext cx="50075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8" extrusionOk="0">
                          <a:moveTo>
                            <a:pt x="1191" y="1"/>
                          </a:moveTo>
                          <a:cubicBezTo>
                            <a:pt x="639" y="1"/>
                            <a:pt x="121" y="277"/>
                            <a:pt x="0" y="449"/>
                          </a:cubicBezTo>
                          <a:cubicBezTo>
                            <a:pt x="121" y="639"/>
                            <a:pt x="656" y="898"/>
                            <a:pt x="1191" y="898"/>
                          </a:cubicBezTo>
                          <a:cubicBezTo>
                            <a:pt x="1743" y="898"/>
                            <a:pt x="2002" y="708"/>
                            <a:pt x="2002" y="449"/>
                          </a:cubicBezTo>
                          <a:cubicBezTo>
                            <a:pt x="2002" y="208"/>
                            <a:pt x="1743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199" name="Google Shape;2199;p3"/>
                    <p:cNvSpPr/>
                    <p:nvPr/>
                  </p:nvSpPr>
                  <p:spPr>
                    <a:xfrm rot="-5400000">
                      <a:off x="598775" y="1693575"/>
                      <a:ext cx="49650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8" extrusionOk="0">
                          <a:moveTo>
                            <a:pt x="795" y="1"/>
                          </a:moveTo>
                          <a:cubicBezTo>
                            <a:pt x="242" y="1"/>
                            <a:pt x="1" y="208"/>
                            <a:pt x="1" y="449"/>
                          </a:cubicBezTo>
                          <a:cubicBezTo>
                            <a:pt x="1" y="708"/>
                            <a:pt x="242" y="898"/>
                            <a:pt x="795" y="898"/>
                          </a:cubicBezTo>
                          <a:cubicBezTo>
                            <a:pt x="1347" y="898"/>
                            <a:pt x="1865" y="639"/>
                            <a:pt x="1986" y="449"/>
                          </a:cubicBezTo>
                          <a:cubicBezTo>
                            <a:pt x="1865" y="277"/>
                            <a:pt x="1347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00" name="Google Shape;2200;p3"/>
                    <p:cNvSpPr/>
                    <p:nvPr/>
                  </p:nvSpPr>
                  <p:spPr>
                    <a:xfrm rot="-5400000">
                      <a:off x="631250" y="1676525"/>
                      <a:ext cx="40600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20" extrusionOk="0">
                          <a:moveTo>
                            <a:pt x="1526" y="0"/>
                          </a:moveTo>
                          <a:cubicBezTo>
                            <a:pt x="1274" y="0"/>
                            <a:pt x="781" y="176"/>
                            <a:pt x="432" y="540"/>
                          </a:cubicBezTo>
                          <a:cubicBezTo>
                            <a:pt x="35" y="937"/>
                            <a:pt x="1" y="1247"/>
                            <a:pt x="174" y="1420"/>
                          </a:cubicBezTo>
                          <a:cubicBezTo>
                            <a:pt x="244" y="1484"/>
                            <a:pt x="331" y="1520"/>
                            <a:pt x="432" y="1520"/>
                          </a:cubicBezTo>
                          <a:cubicBezTo>
                            <a:pt x="603" y="1520"/>
                            <a:pt x="815" y="1417"/>
                            <a:pt x="1054" y="1178"/>
                          </a:cubicBezTo>
                          <a:cubicBezTo>
                            <a:pt x="1451" y="781"/>
                            <a:pt x="1623" y="229"/>
                            <a:pt x="1589" y="5"/>
                          </a:cubicBezTo>
                          <a:cubicBezTo>
                            <a:pt x="1570" y="2"/>
                            <a:pt x="1549" y="0"/>
                            <a:pt x="1526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01" name="Google Shape;2201;p3"/>
                    <p:cNvSpPr/>
                    <p:nvPr/>
                  </p:nvSpPr>
                  <p:spPr>
                    <a:xfrm rot="-5400000">
                      <a:off x="471713" y="1588063"/>
                      <a:ext cx="2762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864" extrusionOk="0">
                          <a:moveTo>
                            <a:pt x="552" y="1"/>
                          </a:moveTo>
                          <a:cubicBezTo>
                            <a:pt x="0" y="1"/>
                            <a:pt x="0" y="864"/>
                            <a:pt x="552" y="864"/>
                          </a:cubicBezTo>
                          <a:cubicBezTo>
                            <a:pt x="1105" y="864"/>
                            <a:pt x="1105" y="1"/>
                            <a:pt x="552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02" name="Google Shape;2202;p3"/>
                    <p:cNvSpPr/>
                    <p:nvPr/>
                  </p:nvSpPr>
                  <p:spPr>
                    <a:xfrm rot="-5400000">
                      <a:off x="469125" y="1719675"/>
                      <a:ext cx="27650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864" extrusionOk="0">
                          <a:moveTo>
                            <a:pt x="553" y="0"/>
                          </a:moveTo>
                          <a:cubicBezTo>
                            <a:pt x="1" y="0"/>
                            <a:pt x="1" y="863"/>
                            <a:pt x="553" y="863"/>
                          </a:cubicBezTo>
                          <a:cubicBezTo>
                            <a:pt x="1105" y="863"/>
                            <a:pt x="1105" y="0"/>
                            <a:pt x="55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03" name="Google Shape;2203;p3"/>
                    <p:cNvSpPr/>
                    <p:nvPr/>
                  </p:nvSpPr>
                  <p:spPr>
                    <a:xfrm rot="-5400000">
                      <a:off x="554763" y="1327663"/>
                      <a:ext cx="16425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57" h="2504" extrusionOk="0">
                          <a:moveTo>
                            <a:pt x="1" y="1"/>
                          </a:moveTo>
                          <a:lnTo>
                            <a:pt x="1" y="2504"/>
                          </a:lnTo>
                          <a:lnTo>
                            <a:pt x="657" y="2504"/>
                          </a:lnTo>
                          <a:lnTo>
                            <a:pt x="657" y="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04" name="Google Shape;2204;p3"/>
                    <p:cNvSpPr/>
                    <p:nvPr/>
                  </p:nvSpPr>
                  <p:spPr>
                    <a:xfrm rot="-5400000">
                      <a:off x="613238" y="1179438"/>
                      <a:ext cx="15975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39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39" y="2504"/>
                          </a:lnTo>
                          <a:lnTo>
                            <a:pt x="639" y="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05" name="Google Shape;2205;p3"/>
                    <p:cNvSpPr/>
                    <p:nvPr/>
                  </p:nvSpPr>
                  <p:spPr>
                    <a:xfrm rot="-5400000">
                      <a:off x="548513" y="1201463"/>
                      <a:ext cx="18150" cy="18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726" h="725" extrusionOk="0">
                          <a:moveTo>
                            <a:pt x="363" y="0"/>
                          </a:moveTo>
                          <a:cubicBezTo>
                            <a:pt x="156" y="0"/>
                            <a:pt x="0" y="155"/>
                            <a:pt x="0" y="363"/>
                          </a:cubicBezTo>
                          <a:cubicBezTo>
                            <a:pt x="0" y="570"/>
                            <a:pt x="156" y="725"/>
                            <a:pt x="363" y="725"/>
                          </a:cubicBezTo>
                          <a:cubicBezTo>
                            <a:pt x="553" y="725"/>
                            <a:pt x="725" y="570"/>
                            <a:pt x="725" y="363"/>
                          </a:cubicBezTo>
                          <a:cubicBezTo>
                            <a:pt x="725" y="155"/>
                            <a:pt x="553" y="0"/>
                            <a:pt x="36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06" name="Google Shape;2206;p3"/>
                    <p:cNvSpPr/>
                    <p:nvPr/>
                  </p:nvSpPr>
                  <p:spPr>
                    <a:xfrm rot="-5400000">
                      <a:off x="508600" y="1185700"/>
                      <a:ext cx="22450" cy="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8" h="1986" extrusionOk="0">
                          <a:moveTo>
                            <a:pt x="449" y="1"/>
                          </a:moveTo>
                          <a:cubicBezTo>
                            <a:pt x="190" y="1"/>
                            <a:pt x="0" y="242"/>
                            <a:pt x="0" y="795"/>
                          </a:cubicBezTo>
                          <a:cubicBezTo>
                            <a:pt x="0" y="1347"/>
                            <a:pt x="259" y="1882"/>
                            <a:pt x="449" y="1986"/>
                          </a:cubicBezTo>
                          <a:cubicBezTo>
                            <a:pt x="622" y="1865"/>
                            <a:pt x="898" y="1347"/>
                            <a:pt x="898" y="795"/>
                          </a:cubicBezTo>
                          <a:cubicBezTo>
                            <a:pt x="898" y="242"/>
                            <a:pt x="691" y="1"/>
                            <a:pt x="44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07" name="Google Shape;2207;p3"/>
                    <p:cNvSpPr/>
                    <p:nvPr/>
                  </p:nvSpPr>
                  <p:spPr>
                    <a:xfrm rot="-5400000">
                      <a:off x="509375" y="1220025"/>
                      <a:ext cx="40575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19" extrusionOk="0">
                          <a:moveTo>
                            <a:pt x="416" y="0"/>
                          </a:moveTo>
                          <a:cubicBezTo>
                            <a:pt x="318" y="0"/>
                            <a:pt x="236" y="36"/>
                            <a:pt x="173" y="99"/>
                          </a:cubicBezTo>
                          <a:cubicBezTo>
                            <a:pt x="1" y="289"/>
                            <a:pt x="35" y="599"/>
                            <a:pt x="415" y="979"/>
                          </a:cubicBezTo>
                          <a:cubicBezTo>
                            <a:pt x="779" y="1343"/>
                            <a:pt x="1273" y="1518"/>
                            <a:pt x="1526" y="1518"/>
                          </a:cubicBezTo>
                          <a:cubicBezTo>
                            <a:pt x="1549" y="1518"/>
                            <a:pt x="1570" y="1517"/>
                            <a:pt x="1588" y="1514"/>
                          </a:cubicBezTo>
                          <a:cubicBezTo>
                            <a:pt x="1623" y="1290"/>
                            <a:pt x="1433" y="737"/>
                            <a:pt x="1053" y="358"/>
                          </a:cubicBezTo>
                          <a:cubicBezTo>
                            <a:pt x="802" y="106"/>
                            <a:pt x="585" y="0"/>
                            <a:pt x="416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08" name="Google Shape;2208;p3"/>
                    <p:cNvSpPr/>
                    <p:nvPr/>
                  </p:nvSpPr>
                  <p:spPr>
                    <a:xfrm rot="-5400000">
                      <a:off x="532550" y="1237250"/>
                      <a:ext cx="5007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9" extrusionOk="0">
                          <a:moveTo>
                            <a:pt x="794" y="1"/>
                          </a:moveTo>
                          <a:cubicBezTo>
                            <a:pt x="259" y="1"/>
                            <a:pt x="0" y="208"/>
                            <a:pt x="0" y="450"/>
                          </a:cubicBezTo>
                          <a:cubicBezTo>
                            <a:pt x="0" y="708"/>
                            <a:pt x="242" y="898"/>
                            <a:pt x="794" y="898"/>
                          </a:cubicBezTo>
                          <a:cubicBezTo>
                            <a:pt x="1346" y="898"/>
                            <a:pt x="1881" y="639"/>
                            <a:pt x="2002" y="450"/>
                          </a:cubicBezTo>
                          <a:cubicBezTo>
                            <a:pt x="1881" y="277"/>
                            <a:pt x="1346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09" name="Google Shape;2209;p3"/>
                    <p:cNvSpPr/>
                    <p:nvPr/>
                  </p:nvSpPr>
                  <p:spPr>
                    <a:xfrm rot="-5400000">
                      <a:off x="532763" y="1161538"/>
                      <a:ext cx="49650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9" extrusionOk="0">
                          <a:moveTo>
                            <a:pt x="1192" y="1"/>
                          </a:moveTo>
                          <a:cubicBezTo>
                            <a:pt x="639" y="1"/>
                            <a:pt x="104" y="277"/>
                            <a:pt x="1" y="450"/>
                          </a:cubicBezTo>
                          <a:cubicBezTo>
                            <a:pt x="122" y="639"/>
                            <a:pt x="639" y="898"/>
                            <a:pt x="1192" y="898"/>
                          </a:cubicBezTo>
                          <a:cubicBezTo>
                            <a:pt x="1744" y="898"/>
                            <a:pt x="1986" y="708"/>
                            <a:pt x="1986" y="450"/>
                          </a:cubicBezTo>
                          <a:cubicBezTo>
                            <a:pt x="1986" y="208"/>
                            <a:pt x="1744" y="1"/>
                            <a:pt x="1192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10" name="Google Shape;2210;p3"/>
                    <p:cNvSpPr/>
                    <p:nvPr/>
                  </p:nvSpPr>
                  <p:spPr>
                    <a:xfrm rot="-5400000">
                      <a:off x="509363" y="1163063"/>
                      <a:ext cx="40600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19" extrusionOk="0">
                          <a:moveTo>
                            <a:pt x="1196" y="0"/>
                          </a:moveTo>
                          <a:cubicBezTo>
                            <a:pt x="1024" y="0"/>
                            <a:pt x="811" y="106"/>
                            <a:pt x="570" y="358"/>
                          </a:cubicBezTo>
                          <a:cubicBezTo>
                            <a:pt x="173" y="737"/>
                            <a:pt x="1" y="1307"/>
                            <a:pt x="35" y="1514"/>
                          </a:cubicBezTo>
                          <a:cubicBezTo>
                            <a:pt x="53" y="1517"/>
                            <a:pt x="72" y="1518"/>
                            <a:pt x="94" y="1518"/>
                          </a:cubicBezTo>
                          <a:cubicBezTo>
                            <a:pt x="336" y="1518"/>
                            <a:pt x="844" y="1343"/>
                            <a:pt x="1192" y="979"/>
                          </a:cubicBezTo>
                          <a:cubicBezTo>
                            <a:pt x="1589" y="599"/>
                            <a:pt x="1623" y="289"/>
                            <a:pt x="1451" y="99"/>
                          </a:cubicBezTo>
                          <a:cubicBezTo>
                            <a:pt x="1381" y="36"/>
                            <a:pt x="1295" y="0"/>
                            <a:pt x="1196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11" name="Google Shape;2211;p3"/>
                    <p:cNvSpPr/>
                    <p:nvPr/>
                  </p:nvSpPr>
                  <p:spPr>
                    <a:xfrm rot="-5400000">
                      <a:off x="613000" y="1348350"/>
                      <a:ext cx="21150" cy="18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46" h="728" extrusionOk="0">
                          <a:moveTo>
                            <a:pt x="368" y="1"/>
                          </a:moveTo>
                          <a:cubicBezTo>
                            <a:pt x="182" y="1"/>
                            <a:pt x="0" y="144"/>
                            <a:pt x="0" y="365"/>
                          </a:cubicBezTo>
                          <a:cubicBezTo>
                            <a:pt x="0" y="572"/>
                            <a:pt x="156" y="728"/>
                            <a:pt x="363" y="728"/>
                          </a:cubicBezTo>
                          <a:cubicBezTo>
                            <a:pt x="691" y="728"/>
                            <a:pt x="846" y="331"/>
                            <a:pt x="622" y="106"/>
                          </a:cubicBezTo>
                          <a:cubicBezTo>
                            <a:pt x="549" y="34"/>
                            <a:pt x="458" y="1"/>
                            <a:pt x="368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12" name="Google Shape;2212;p3"/>
                    <p:cNvSpPr/>
                    <p:nvPr/>
                  </p:nvSpPr>
                  <p:spPr>
                    <a:xfrm rot="-5400000">
                      <a:off x="650350" y="1333925"/>
                      <a:ext cx="22475" cy="50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2003" extrusionOk="0">
                          <a:moveTo>
                            <a:pt x="450" y="0"/>
                          </a:moveTo>
                          <a:cubicBezTo>
                            <a:pt x="277" y="121"/>
                            <a:pt x="1" y="639"/>
                            <a:pt x="1" y="1191"/>
                          </a:cubicBezTo>
                          <a:cubicBezTo>
                            <a:pt x="1" y="1743"/>
                            <a:pt x="208" y="2002"/>
                            <a:pt x="450" y="2002"/>
                          </a:cubicBezTo>
                          <a:cubicBezTo>
                            <a:pt x="709" y="2002"/>
                            <a:pt x="898" y="1743"/>
                            <a:pt x="898" y="1191"/>
                          </a:cubicBezTo>
                          <a:cubicBezTo>
                            <a:pt x="898" y="639"/>
                            <a:pt x="622" y="121"/>
                            <a:pt x="450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13" name="Google Shape;2213;p3"/>
                    <p:cNvSpPr/>
                    <p:nvPr/>
                  </p:nvSpPr>
                  <p:spPr>
                    <a:xfrm rot="-5400000">
                      <a:off x="631263" y="1311488"/>
                      <a:ext cx="40575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20" extrusionOk="0">
                          <a:moveTo>
                            <a:pt x="93" y="1"/>
                          </a:moveTo>
                          <a:cubicBezTo>
                            <a:pt x="72" y="1"/>
                            <a:pt x="52" y="2"/>
                            <a:pt x="35" y="5"/>
                          </a:cubicBezTo>
                          <a:cubicBezTo>
                            <a:pt x="1" y="229"/>
                            <a:pt x="173" y="781"/>
                            <a:pt x="570" y="1178"/>
                          </a:cubicBezTo>
                          <a:cubicBezTo>
                            <a:pt x="820" y="1417"/>
                            <a:pt x="1036" y="1520"/>
                            <a:pt x="1204" y="1520"/>
                          </a:cubicBezTo>
                          <a:cubicBezTo>
                            <a:pt x="1303" y="1520"/>
                            <a:pt x="1386" y="1484"/>
                            <a:pt x="1450" y="1420"/>
                          </a:cubicBezTo>
                          <a:cubicBezTo>
                            <a:pt x="1623" y="1247"/>
                            <a:pt x="1588" y="937"/>
                            <a:pt x="1209" y="540"/>
                          </a:cubicBezTo>
                          <a:cubicBezTo>
                            <a:pt x="843" y="189"/>
                            <a:pt x="344" y="1"/>
                            <a:pt x="9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14" name="Google Shape;2214;p3"/>
                    <p:cNvSpPr/>
                    <p:nvPr/>
                  </p:nvSpPr>
                  <p:spPr>
                    <a:xfrm rot="-5400000">
                      <a:off x="598563" y="1309763"/>
                      <a:ext cx="50075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8" extrusionOk="0">
                          <a:moveTo>
                            <a:pt x="1191" y="1"/>
                          </a:moveTo>
                          <a:cubicBezTo>
                            <a:pt x="639" y="1"/>
                            <a:pt x="121" y="277"/>
                            <a:pt x="0" y="449"/>
                          </a:cubicBezTo>
                          <a:cubicBezTo>
                            <a:pt x="121" y="639"/>
                            <a:pt x="639" y="898"/>
                            <a:pt x="1191" y="898"/>
                          </a:cubicBezTo>
                          <a:cubicBezTo>
                            <a:pt x="1744" y="898"/>
                            <a:pt x="2003" y="708"/>
                            <a:pt x="2003" y="449"/>
                          </a:cubicBezTo>
                          <a:cubicBezTo>
                            <a:pt x="2003" y="208"/>
                            <a:pt x="1744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15" name="Google Shape;2215;p3"/>
                    <p:cNvSpPr/>
                    <p:nvPr/>
                  </p:nvSpPr>
                  <p:spPr>
                    <a:xfrm rot="-5400000">
                      <a:off x="598563" y="1385713"/>
                      <a:ext cx="50075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8" extrusionOk="0">
                          <a:moveTo>
                            <a:pt x="812" y="1"/>
                          </a:moveTo>
                          <a:cubicBezTo>
                            <a:pt x="260" y="1"/>
                            <a:pt x="1" y="208"/>
                            <a:pt x="1" y="449"/>
                          </a:cubicBezTo>
                          <a:cubicBezTo>
                            <a:pt x="1" y="708"/>
                            <a:pt x="260" y="898"/>
                            <a:pt x="812" y="898"/>
                          </a:cubicBezTo>
                          <a:cubicBezTo>
                            <a:pt x="1364" y="898"/>
                            <a:pt x="1882" y="639"/>
                            <a:pt x="2003" y="449"/>
                          </a:cubicBezTo>
                          <a:cubicBezTo>
                            <a:pt x="1882" y="277"/>
                            <a:pt x="1364" y="1"/>
                            <a:pt x="812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16" name="Google Shape;2216;p3"/>
                    <p:cNvSpPr/>
                    <p:nvPr/>
                  </p:nvSpPr>
                  <p:spPr>
                    <a:xfrm rot="-5400000">
                      <a:off x="631263" y="1368438"/>
                      <a:ext cx="40575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20" extrusionOk="0">
                          <a:moveTo>
                            <a:pt x="1526" y="0"/>
                          </a:moveTo>
                          <a:cubicBezTo>
                            <a:pt x="1273" y="0"/>
                            <a:pt x="780" y="176"/>
                            <a:pt x="432" y="540"/>
                          </a:cubicBezTo>
                          <a:cubicBezTo>
                            <a:pt x="35" y="937"/>
                            <a:pt x="0" y="1247"/>
                            <a:pt x="173" y="1420"/>
                          </a:cubicBezTo>
                          <a:cubicBezTo>
                            <a:pt x="243" y="1484"/>
                            <a:pt x="330" y="1520"/>
                            <a:pt x="431" y="1520"/>
                          </a:cubicBezTo>
                          <a:cubicBezTo>
                            <a:pt x="603" y="1520"/>
                            <a:pt x="814" y="1417"/>
                            <a:pt x="1053" y="1178"/>
                          </a:cubicBezTo>
                          <a:cubicBezTo>
                            <a:pt x="1450" y="781"/>
                            <a:pt x="1623" y="229"/>
                            <a:pt x="1588" y="5"/>
                          </a:cubicBezTo>
                          <a:cubicBezTo>
                            <a:pt x="1570" y="2"/>
                            <a:pt x="1549" y="0"/>
                            <a:pt x="1526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17" name="Google Shape;2217;p3"/>
                    <p:cNvSpPr/>
                    <p:nvPr/>
                  </p:nvSpPr>
                  <p:spPr>
                    <a:xfrm rot="-5400000">
                      <a:off x="471713" y="1279988"/>
                      <a:ext cx="2762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864" extrusionOk="0">
                          <a:moveTo>
                            <a:pt x="553" y="1"/>
                          </a:moveTo>
                          <a:cubicBezTo>
                            <a:pt x="0" y="1"/>
                            <a:pt x="0" y="864"/>
                            <a:pt x="553" y="864"/>
                          </a:cubicBezTo>
                          <a:cubicBezTo>
                            <a:pt x="1105" y="864"/>
                            <a:pt x="1105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18" name="Google Shape;2218;p3"/>
                    <p:cNvSpPr/>
                    <p:nvPr/>
                  </p:nvSpPr>
                  <p:spPr>
                    <a:xfrm rot="-5400000">
                      <a:off x="469138" y="1411588"/>
                      <a:ext cx="2762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864" extrusionOk="0">
                          <a:moveTo>
                            <a:pt x="552" y="0"/>
                          </a:moveTo>
                          <a:cubicBezTo>
                            <a:pt x="0" y="0"/>
                            <a:pt x="0" y="863"/>
                            <a:pt x="552" y="863"/>
                          </a:cubicBezTo>
                          <a:cubicBezTo>
                            <a:pt x="1105" y="863"/>
                            <a:pt x="1105" y="0"/>
                            <a:pt x="552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19" name="Google Shape;2219;p3"/>
                    <p:cNvSpPr/>
                    <p:nvPr/>
                  </p:nvSpPr>
                  <p:spPr>
                    <a:xfrm rot="-5400000">
                      <a:off x="554775" y="1019575"/>
                      <a:ext cx="16400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56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56" y="2504"/>
                          </a:lnTo>
                          <a:lnTo>
                            <a:pt x="656" y="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20" name="Google Shape;2220;p3"/>
                    <p:cNvSpPr/>
                    <p:nvPr/>
                  </p:nvSpPr>
                  <p:spPr>
                    <a:xfrm rot="-5400000">
                      <a:off x="613238" y="871363"/>
                      <a:ext cx="15975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39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39" y="2504"/>
                          </a:lnTo>
                          <a:lnTo>
                            <a:pt x="639" y="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21" name="Google Shape;2221;p3"/>
                    <p:cNvSpPr/>
                    <p:nvPr/>
                  </p:nvSpPr>
                  <p:spPr>
                    <a:xfrm rot="-5400000">
                      <a:off x="548300" y="893600"/>
                      <a:ext cx="18575" cy="18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743" h="725" extrusionOk="0">
                          <a:moveTo>
                            <a:pt x="380" y="0"/>
                          </a:moveTo>
                          <a:cubicBezTo>
                            <a:pt x="173" y="0"/>
                            <a:pt x="1" y="155"/>
                            <a:pt x="1" y="363"/>
                          </a:cubicBezTo>
                          <a:cubicBezTo>
                            <a:pt x="1" y="570"/>
                            <a:pt x="173" y="725"/>
                            <a:pt x="380" y="725"/>
                          </a:cubicBezTo>
                          <a:cubicBezTo>
                            <a:pt x="570" y="725"/>
                            <a:pt x="743" y="570"/>
                            <a:pt x="743" y="363"/>
                          </a:cubicBezTo>
                          <a:cubicBezTo>
                            <a:pt x="743" y="155"/>
                            <a:pt x="570" y="0"/>
                            <a:pt x="380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22" name="Google Shape;2222;p3"/>
                    <p:cNvSpPr/>
                    <p:nvPr/>
                  </p:nvSpPr>
                  <p:spPr>
                    <a:xfrm rot="-5400000">
                      <a:off x="508588" y="877613"/>
                      <a:ext cx="22475" cy="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1986" extrusionOk="0">
                          <a:moveTo>
                            <a:pt x="449" y="1"/>
                          </a:moveTo>
                          <a:cubicBezTo>
                            <a:pt x="190" y="1"/>
                            <a:pt x="1" y="242"/>
                            <a:pt x="1" y="795"/>
                          </a:cubicBezTo>
                          <a:cubicBezTo>
                            <a:pt x="1" y="1347"/>
                            <a:pt x="259" y="1882"/>
                            <a:pt x="449" y="1986"/>
                          </a:cubicBezTo>
                          <a:cubicBezTo>
                            <a:pt x="622" y="1865"/>
                            <a:pt x="898" y="1347"/>
                            <a:pt x="898" y="795"/>
                          </a:cubicBezTo>
                          <a:cubicBezTo>
                            <a:pt x="898" y="242"/>
                            <a:pt x="691" y="1"/>
                            <a:pt x="44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23" name="Google Shape;2223;p3"/>
                    <p:cNvSpPr/>
                    <p:nvPr/>
                  </p:nvSpPr>
                  <p:spPr>
                    <a:xfrm rot="-5400000">
                      <a:off x="509363" y="911938"/>
                      <a:ext cx="40600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19" extrusionOk="0">
                          <a:moveTo>
                            <a:pt x="416" y="0"/>
                          </a:moveTo>
                          <a:cubicBezTo>
                            <a:pt x="319" y="0"/>
                            <a:pt x="237" y="36"/>
                            <a:pt x="174" y="99"/>
                          </a:cubicBezTo>
                          <a:cubicBezTo>
                            <a:pt x="1" y="289"/>
                            <a:pt x="35" y="599"/>
                            <a:pt x="415" y="979"/>
                          </a:cubicBezTo>
                          <a:cubicBezTo>
                            <a:pt x="779" y="1343"/>
                            <a:pt x="1274" y="1518"/>
                            <a:pt x="1526" y="1518"/>
                          </a:cubicBezTo>
                          <a:cubicBezTo>
                            <a:pt x="1549" y="1518"/>
                            <a:pt x="1570" y="1517"/>
                            <a:pt x="1589" y="1514"/>
                          </a:cubicBezTo>
                          <a:cubicBezTo>
                            <a:pt x="1623" y="1290"/>
                            <a:pt x="1433" y="737"/>
                            <a:pt x="1054" y="358"/>
                          </a:cubicBezTo>
                          <a:cubicBezTo>
                            <a:pt x="802" y="106"/>
                            <a:pt x="585" y="0"/>
                            <a:pt x="416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24" name="Google Shape;2224;p3"/>
                    <p:cNvSpPr/>
                    <p:nvPr/>
                  </p:nvSpPr>
                  <p:spPr>
                    <a:xfrm rot="-5400000">
                      <a:off x="532550" y="929175"/>
                      <a:ext cx="5007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9" extrusionOk="0">
                          <a:moveTo>
                            <a:pt x="794" y="1"/>
                          </a:moveTo>
                          <a:cubicBezTo>
                            <a:pt x="259" y="1"/>
                            <a:pt x="0" y="208"/>
                            <a:pt x="0" y="450"/>
                          </a:cubicBezTo>
                          <a:cubicBezTo>
                            <a:pt x="0" y="708"/>
                            <a:pt x="259" y="898"/>
                            <a:pt x="794" y="898"/>
                          </a:cubicBezTo>
                          <a:cubicBezTo>
                            <a:pt x="1347" y="898"/>
                            <a:pt x="1882" y="639"/>
                            <a:pt x="2002" y="450"/>
                          </a:cubicBezTo>
                          <a:cubicBezTo>
                            <a:pt x="1882" y="277"/>
                            <a:pt x="1347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25" name="Google Shape;2225;p3"/>
                    <p:cNvSpPr/>
                    <p:nvPr/>
                  </p:nvSpPr>
                  <p:spPr>
                    <a:xfrm rot="-5400000">
                      <a:off x="532775" y="853450"/>
                      <a:ext cx="4962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5" h="899" extrusionOk="0">
                          <a:moveTo>
                            <a:pt x="1191" y="1"/>
                          </a:moveTo>
                          <a:cubicBezTo>
                            <a:pt x="639" y="1"/>
                            <a:pt x="104" y="277"/>
                            <a:pt x="0" y="450"/>
                          </a:cubicBezTo>
                          <a:cubicBezTo>
                            <a:pt x="121" y="639"/>
                            <a:pt x="639" y="898"/>
                            <a:pt x="1191" y="898"/>
                          </a:cubicBezTo>
                          <a:cubicBezTo>
                            <a:pt x="1743" y="898"/>
                            <a:pt x="1985" y="708"/>
                            <a:pt x="1985" y="450"/>
                          </a:cubicBezTo>
                          <a:cubicBezTo>
                            <a:pt x="1985" y="208"/>
                            <a:pt x="1743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26" name="Google Shape;2226;p3"/>
                    <p:cNvSpPr/>
                    <p:nvPr/>
                  </p:nvSpPr>
                  <p:spPr>
                    <a:xfrm rot="-5400000">
                      <a:off x="509375" y="854975"/>
                      <a:ext cx="40575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19" extrusionOk="0">
                          <a:moveTo>
                            <a:pt x="1194" y="0"/>
                          </a:moveTo>
                          <a:cubicBezTo>
                            <a:pt x="1021" y="0"/>
                            <a:pt x="804" y="106"/>
                            <a:pt x="553" y="358"/>
                          </a:cubicBezTo>
                          <a:cubicBezTo>
                            <a:pt x="173" y="737"/>
                            <a:pt x="0" y="1307"/>
                            <a:pt x="35" y="1514"/>
                          </a:cubicBezTo>
                          <a:cubicBezTo>
                            <a:pt x="52" y="1517"/>
                            <a:pt x="72" y="1518"/>
                            <a:pt x="94" y="1518"/>
                          </a:cubicBezTo>
                          <a:cubicBezTo>
                            <a:pt x="335" y="1518"/>
                            <a:pt x="843" y="1343"/>
                            <a:pt x="1191" y="979"/>
                          </a:cubicBezTo>
                          <a:cubicBezTo>
                            <a:pt x="1588" y="599"/>
                            <a:pt x="1623" y="289"/>
                            <a:pt x="1450" y="99"/>
                          </a:cubicBezTo>
                          <a:cubicBezTo>
                            <a:pt x="1380" y="36"/>
                            <a:pt x="1295" y="0"/>
                            <a:pt x="1194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27" name="Google Shape;2227;p3"/>
                    <p:cNvSpPr/>
                    <p:nvPr/>
                  </p:nvSpPr>
                  <p:spPr>
                    <a:xfrm rot="-5400000">
                      <a:off x="612988" y="1040263"/>
                      <a:ext cx="21175" cy="18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47" h="728" extrusionOk="0">
                          <a:moveTo>
                            <a:pt x="369" y="1"/>
                          </a:moveTo>
                          <a:cubicBezTo>
                            <a:pt x="182" y="1"/>
                            <a:pt x="1" y="144"/>
                            <a:pt x="1" y="365"/>
                          </a:cubicBezTo>
                          <a:cubicBezTo>
                            <a:pt x="1" y="572"/>
                            <a:pt x="156" y="728"/>
                            <a:pt x="363" y="728"/>
                          </a:cubicBezTo>
                          <a:cubicBezTo>
                            <a:pt x="691" y="728"/>
                            <a:pt x="846" y="331"/>
                            <a:pt x="622" y="106"/>
                          </a:cubicBezTo>
                          <a:cubicBezTo>
                            <a:pt x="549" y="34"/>
                            <a:pt x="458" y="1"/>
                            <a:pt x="36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28" name="Google Shape;2228;p3"/>
                    <p:cNvSpPr/>
                    <p:nvPr/>
                  </p:nvSpPr>
                  <p:spPr>
                    <a:xfrm rot="-5400000">
                      <a:off x="650575" y="1026050"/>
                      <a:ext cx="22025" cy="50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81" h="2003" extrusionOk="0">
                          <a:moveTo>
                            <a:pt x="449" y="0"/>
                          </a:moveTo>
                          <a:cubicBezTo>
                            <a:pt x="259" y="121"/>
                            <a:pt x="0" y="639"/>
                            <a:pt x="0" y="1191"/>
                          </a:cubicBezTo>
                          <a:cubicBezTo>
                            <a:pt x="0" y="1743"/>
                            <a:pt x="207" y="2002"/>
                            <a:pt x="449" y="2002"/>
                          </a:cubicBezTo>
                          <a:cubicBezTo>
                            <a:pt x="691" y="2002"/>
                            <a:pt x="880" y="1743"/>
                            <a:pt x="880" y="1191"/>
                          </a:cubicBezTo>
                          <a:cubicBezTo>
                            <a:pt x="880" y="639"/>
                            <a:pt x="622" y="121"/>
                            <a:pt x="449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29" name="Google Shape;2229;p3"/>
                    <p:cNvSpPr/>
                    <p:nvPr/>
                  </p:nvSpPr>
                  <p:spPr>
                    <a:xfrm rot="-5400000">
                      <a:off x="631250" y="1003400"/>
                      <a:ext cx="40600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20" extrusionOk="0">
                          <a:moveTo>
                            <a:pt x="93" y="1"/>
                          </a:moveTo>
                          <a:cubicBezTo>
                            <a:pt x="72" y="1"/>
                            <a:pt x="53" y="2"/>
                            <a:pt x="35" y="5"/>
                          </a:cubicBezTo>
                          <a:cubicBezTo>
                            <a:pt x="1" y="229"/>
                            <a:pt x="174" y="781"/>
                            <a:pt x="570" y="1178"/>
                          </a:cubicBezTo>
                          <a:cubicBezTo>
                            <a:pt x="809" y="1417"/>
                            <a:pt x="1028" y="1520"/>
                            <a:pt x="1200" y="1520"/>
                          </a:cubicBezTo>
                          <a:cubicBezTo>
                            <a:pt x="1301" y="1520"/>
                            <a:pt x="1387" y="1484"/>
                            <a:pt x="1451" y="1420"/>
                          </a:cubicBezTo>
                          <a:cubicBezTo>
                            <a:pt x="1623" y="1247"/>
                            <a:pt x="1589" y="937"/>
                            <a:pt x="1192" y="540"/>
                          </a:cubicBezTo>
                          <a:cubicBezTo>
                            <a:pt x="842" y="189"/>
                            <a:pt x="344" y="1"/>
                            <a:pt x="9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30" name="Google Shape;2230;p3"/>
                    <p:cNvSpPr/>
                    <p:nvPr/>
                  </p:nvSpPr>
                  <p:spPr>
                    <a:xfrm rot="-5400000">
                      <a:off x="598563" y="1001688"/>
                      <a:ext cx="50075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8" extrusionOk="0">
                          <a:moveTo>
                            <a:pt x="1192" y="1"/>
                          </a:moveTo>
                          <a:cubicBezTo>
                            <a:pt x="639" y="1"/>
                            <a:pt x="122" y="277"/>
                            <a:pt x="1" y="449"/>
                          </a:cubicBezTo>
                          <a:cubicBezTo>
                            <a:pt x="122" y="639"/>
                            <a:pt x="639" y="898"/>
                            <a:pt x="1192" y="898"/>
                          </a:cubicBezTo>
                          <a:cubicBezTo>
                            <a:pt x="1744" y="898"/>
                            <a:pt x="2003" y="708"/>
                            <a:pt x="2003" y="449"/>
                          </a:cubicBezTo>
                          <a:cubicBezTo>
                            <a:pt x="2003" y="208"/>
                            <a:pt x="1744" y="1"/>
                            <a:pt x="1192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31" name="Google Shape;2231;p3"/>
                    <p:cNvSpPr/>
                    <p:nvPr/>
                  </p:nvSpPr>
                  <p:spPr>
                    <a:xfrm rot="-5400000">
                      <a:off x="598775" y="1077400"/>
                      <a:ext cx="49650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8" extrusionOk="0">
                          <a:moveTo>
                            <a:pt x="794" y="1"/>
                          </a:moveTo>
                          <a:cubicBezTo>
                            <a:pt x="242" y="1"/>
                            <a:pt x="0" y="208"/>
                            <a:pt x="0" y="449"/>
                          </a:cubicBezTo>
                          <a:cubicBezTo>
                            <a:pt x="0" y="708"/>
                            <a:pt x="242" y="898"/>
                            <a:pt x="794" y="898"/>
                          </a:cubicBezTo>
                          <a:cubicBezTo>
                            <a:pt x="1347" y="898"/>
                            <a:pt x="1864" y="639"/>
                            <a:pt x="1985" y="449"/>
                          </a:cubicBezTo>
                          <a:cubicBezTo>
                            <a:pt x="1864" y="277"/>
                            <a:pt x="1347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32" name="Google Shape;2232;p3"/>
                    <p:cNvSpPr/>
                    <p:nvPr/>
                  </p:nvSpPr>
                  <p:spPr>
                    <a:xfrm rot="-5400000">
                      <a:off x="631250" y="1060350"/>
                      <a:ext cx="40600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20" extrusionOk="0">
                          <a:moveTo>
                            <a:pt x="1526" y="0"/>
                          </a:moveTo>
                          <a:cubicBezTo>
                            <a:pt x="1274" y="0"/>
                            <a:pt x="780" y="176"/>
                            <a:pt x="432" y="540"/>
                          </a:cubicBezTo>
                          <a:cubicBezTo>
                            <a:pt x="35" y="937"/>
                            <a:pt x="1" y="1247"/>
                            <a:pt x="173" y="1420"/>
                          </a:cubicBezTo>
                          <a:cubicBezTo>
                            <a:pt x="237" y="1484"/>
                            <a:pt x="323" y="1520"/>
                            <a:pt x="424" y="1520"/>
                          </a:cubicBezTo>
                          <a:cubicBezTo>
                            <a:pt x="596" y="1520"/>
                            <a:pt x="815" y="1417"/>
                            <a:pt x="1053" y="1178"/>
                          </a:cubicBezTo>
                          <a:cubicBezTo>
                            <a:pt x="1450" y="781"/>
                            <a:pt x="1623" y="229"/>
                            <a:pt x="1589" y="5"/>
                          </a:cubicBezTo>
                          <a:cubicBezTo>
                            <a:pt x="1570" y="2"/>
                            <a:pt x="1549" y="0"/>
                            <a:pt x="1526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33" name="Google Shape;2233;p3"/>
                    <p:cNvSpPr/>
                    <p:nvPr/>
                  </p:nvSpPr>
                  <p:spPr>
                    <a:xfrm rot="-5400000">
                      <a:off x="471700" y="971900"/>
                      <a:ext cx="27650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864" extrusionOk="0">
                          <a:moveTo>
                            <a:pt x="553" y="1"/>
                          </a:moveTo>
                          <a:cubicBezTo>
                            <a:pt x="1" y="1"/>
                            <a:pt x="1" y="864"/>
                            <a:pt x="553" y="864"/>
                          </a:cubicBezTo>
                          <a:cubicBezTo>
                            <a:pt x="1105" y="864"/>
                            <a:pt x="1105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34" name="Google Shape;2234;p3"/>
                    <p:cNvSpPr/>
                    <p:nvPr/>
                  </p:nvSpPr>
                  <p:spPr>
                    <a:xfrm rot="-5400000">
                      <a:off x="469125" y="1103500"/>
                      <a:ext cx="27650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864" extrusionOk="0">
                          <a:moveTo>
                            <a:pt x="553" y="0"/>
                          </a:moveTo>
                          <a:cubicBezTo>
                            <a:pt x="1" y="0"/>
                            <a:pt x="1" y="863"/>
                            <a:pt x="553" y="863"/>
                          </a:cubicBezTo>
                          <a:cubicBezTo>
                            <a:pt x="1105" y="863"/>
                            <a:pt x="1105" y="0"/>
                            <a:pt x="55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35" name="Google Shape;2235;p3"/>
                    <p:cNvSpPr/>
                    <p:nvPr/>
                  </p:nvSpPr>
                  <p:spPr>
                    <a:xfrm rot="-5400000">
                      <a:off x="554763" y="711488"/>
                      <a:ext cx="16425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57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56" y="2504"/>
                          </a:lnTo>
                          <a:lnTo>
                            <a:pt x="656" y="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36" name="Google Shape;2236;p3"/>
                    <p:cNvSpPr/>
                    <p:nvPr/>
                  </p:nvSpPr>
                  <p:spPr>
                    <a:xfrm rot="-5400000">
                      <a:off x="613225" y="563275"/>
                      <a:ext cx="16000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0" h="2504" extrusionOk="0">
                          <a:moveTo>
                            <a:pt x="1" y="1"/>
                          </a:moveTo>
                          <a:lnTo>
                            <a:pt x="1" y="2504"/>
                          </a:lnTo>
                          <a:lnTo>
                            <a:pt x="639" y="2504"/>
                          </a:lnTo>
                          <a:lnTo>
                            <a:pt x="639" y="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37" name="Google Shape;2237;p3"/>
                    <p:cNvSpPr/>
                    <p:nvPr/>
                  </p:nvSpPr>
                  <p:spPr>
                    <a:xfrm rot="-5400000">
                      <a:off x="548288" y="585513"/>
                      <a:ext cx="18600" cy="18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744" h="725" extrusionOk="0">
                          <a:moveTo>
                            <a:pt x="381" y="0"/>
                          </a:moveTo>
                          <a:cubicBezTo>
                            <a:pt x="174" y="0"/>
                            <a:pt x="1" y="155"/>
                            <a:pt x="1" y="363"/>
                          </a:cubicBezTo>
                          <a:cubicBezTo>
                            <a:pt x="1" y="570"/>
                            <a:pt x="174" y="725"/>
                            <a:pt x="381" y="725"/>
                          </a:cubicBezTo>
                          <a:cubicBezTo>
                            <a:pt x="570" y="725"/>
                            <a:pt x="743" y="570"/>
                            <a:pt x="743" y="363"/>
                          </a:cubicBezTo>
                          <a:cubicBezTo>
                            <a:pt x="743" y="155"/>
                            <a:pt x="570" y="0"/>
                            <a:pt x="381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38" name="Google Shape;2238;p3"/>
                    <p:cNvSpPr/>
                    <p:nvPr/>
                  </p:nvSpPr>
                  <p:spPr>
                    <a:xfrm rot="-5400000">
                      <a:off x="508588" y="569538"/>
                      <a:ext cx="22475" cy="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1986" extrusionOk="0">
                          <a:moveTo>
                            <a:pt x="450" y="1"/>
                          </a:moveTo>
                          <a:cubicBezTo>
                            <a:pt x="191" y="1"/>
                            <a:pt x="1" y="242"/>
                            <a:pt x="1" y="795"/>
                          </a:cubicBezTo>
                          <a:cubicBezTo>
                            <a:pt x="1" y="1347"/>
                            <a:pt x="260" y="1882"/>
                            <a:pt x="450" y="1986"/>
                          </a:cubicBezTo>
                          <a:cubicBezTo>
                            <a:pt x="622" y="1865"/>
                            <a:pt x="898" y="1347"/>
                            <a:pt x="898" y="795"/>
                          </a:cubicBezTo>
                          <a:cubicBezTo>
                            <a:pt x="898" y="242"/>
                            <a:pt x="691" y="1"/>
                            <a:pt x="450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39" name="Google Shape;2239;p3"/>
                    <p:cNvSpPr/>
                    <p:nvPr/>
                  </p:nvSpPr>
                  <p:spPr>
                    <a:xfrm rot="-5400000">
                      <a:off x="509163" y="604063"/>
                      <a:ext cx="41000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40" h="1519" extrusionOk="0">
                          <a:moveTo>
                            <a:pt x="433" y="0"/>
                          </a:moveTo>
                          <a:cubicBezTo>
                            <a:pt x="335" y="0"/>
                            <a:pt x="253" y="36"/>
                            <a:pt x="190" y="99"/>
                          </a:cubicBezTo>
                          <a:cubicBezTo>
                            <a:pt x="0" y="289"/>
                            <a:pt x="52" y="599"/>
                            <a:pt x="432" y="979"/>
                          </a:cubicBezTo>
                          <a:cubicBezTo>
                            <a:pt x="796" y="1343"/>
                            <a:pt x="1290" y="1518"/>
                            <a:pt x="1529" y="1518"/>
                          </a:cubicBezTo>
                          <a:cubicBezTo>
                            <a:pt x="1551" y="1518"/>
                            <a:pt x="1571" y="1517"/>
                            <a:pt x="1588" y="1514"/>
                          </a:cubicBezTo>
                          <a:cubicBezTo>
                            <a:pt x="1640" y="1290"/>
                            <a:pt x="1450" y="737"/>
                            <a:pt x="1070" y="358"/>
                          </a:cubicBezTo>
                          <a:cubicBezTo>
                            <a:pt x="819" y="106"/>
                            <a:pt x="602" y="0"/>
                            <a:pt x="43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40" name="Google Shape;2240;p3"/>
                    <p:cNvSpPr/>
                    <p:nvPr/>
                  </p:nvSpPr>
                  <p:spPr>
                    <a:xfrm rot="-5400000">
                      <a:off x="532550" y="621100"/>
                      <a:ext cx="5007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9" extrusionOk="0">
                          <a:moveTo>
                            <a:pt x="795" y="1"/>
                          </a:moveTo>
                          <a:cubicBezTo>
                            <a:pt x="260" y="1"/>
                            <a:pt x="1" y="208"/>
                            <a:pt x="1" y="450"/>
                          </a:cubicBezTo>
                          <a:cubicBezTo>
                            <a:pt x="1" y="708"/>
                            <a:pt x="242" y="898"/>
                            <a:pt x="795" y="898"/>
                          </a:cubicBezTo>
                          <a:cubicBezTo>
                            <a:pt x="1347" y="898"/>
                            <a:pt x="1882" y="639"/>
                            <a:pt x="2003" y="450"/>
                          </a:cubicBezTo>
                          <a:cubicBezTo>
                            <a:pt x="1865" y="277"/>
                            <a:pt x="1347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41" name="Google Shape;2241;p3"/>
                    <p:cNvSpPr/>
                    <p:nvPr/>
                  </p:nvSpPr>
                  <p:spPr>
                    <a:xfrm rot="-5400000">
                      <a:off x="532763" y="545363"/>
                      <a:ext cx="49650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9" extrusionOk="0">
                          <a:moveTo>
                            <a:pt x="1191" y="1"/>
                          </a:moveTo>
                          <a:cubicBezTo>
                            <a:pt x="639" y="1"/>
                            <a:pt x="104" y="277"/>
                            <a:pt x="0" y="450"/>
                          </a:cubicBezTo>
                          <a:cubicBezTo>
                            <a:pt x="121" y="639"/>
                            <a:pt x="639" y="898"/>
                            <a:pt x="1191" y="898"/>
                          </a:cubicBezTo>
                          <a:cubicBezTo>
                            <a:pt x="1744" y="898"/>
                            <a:pt x="1985" y="708"/>
                            <a:pt x="1985" y="450"/>
                          </a:cubicBezTo>
                          <a:cubicBezTo>
                            <a:pt x="1985" y="208"/>
                            <a:pt x="1744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42" name="Google Shape;2242;p3"/>
                    <p:cNvSpPr/>
                    <p:nvPr/>
                  </p:nvSpPr>
                  <p:spPr>
                    <a:xfrm rot="-5400000">
                      <a:off x="509163" y="547113"/>
                      <a:ext cx="41000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40" h="1519" extrusionOk="0">
                          <a:moveTo>
                            <a:pt x="1207" y="0"/>
                          </a:moveTo>
                          <a:cubicBezTo>
                            <a:pt x="1038" y="0"/>
                            <a:pt x="821" y="106"/>
                            <a:pt x="570" y="358"/>
                          </a:cubicBezTo>
                          <a:cubicBezTo>
                            <a:pt x="190" y="737"/>
                            <a:pt x="0" y="1307"/>
                            <a:pt x="52" y="1514"/>
                          </a:cubicBezTo>
                          <a:cubicBezTo>
                            <a:pt x="69" y="1517"/>
                            <a:pt x="89" y="1518"/>
                            <a:pt x="111" y="1518"/>
                          </a:cubicBezTo>
                          <a:cubicBezTo>
                            <a:pt x="350" y="1518"/>
                            <a:pt x="844" y="1343"/>
                            <a:pt x="1208" y="979"/>
                          </a:cubicBezTo>
                          <a:cubicBezTo>
                            <a:pt x="1605" y="599"/>
                            <a:pt x="1640" y="289"/>
                            <a:pt x="1450" y="99"/>
                          </a:cubicBezTo>
                          <a:cubicBezTo>
                            <a:pt x="1387" y="36"/>
                            <a:pt x="1305" y="0"/>
                            <a:pt x="1207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43" name="Google Shape;2243;p3"/>
                    <p:cNvSpPr/>
                    <p:nvPr/>
                  </p:nvSpPr>
                  <p:spPr>
                    <a:xfrm rot="-5400000">
                      <a:off x="612988" y="732188"/>
                      <a:ext cx="21175" cy="18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47" h="728" extrusionOk="0">
                          <a:moveTo>
                            <a:pt x="369" y="1"/>
                          </a:moveTo>
                          <a:cubicBezTo>
                            <a:pt x="182" y="1"/>
                            <a:pt x="1" y="144"/>
                            <a:pt x="1" y="365"/>
                          </a:cubicBezTo>
                          <a:cubicBezTo>
                            <a:pt x="1" y="572"/>
                            <a:pt x="156" y="728"/>
                            <a:pt x="363" y="728"/>
                          </a:cubicBezTo>
                          <a:cubicBezTo>
                            <a:pt x="691" y="728"/>
                            <a:pt x="847" y="331"/>
                            <a:pt x="622" y="106"/>
                          </a:cubicBezTo>
                          <a:cubicBezTo>
                            <a:pt x="549" y="34"/>
                            <a:pt x="459" y="1"/>
                            <a:pt x="36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44" name="Google Shape;2244;p3"/>
                    <p:cNvSpPr/>
                    <p:nvPr/>
                  </p:nvSpPr>
                  <p:spPr>
                    <a:xfrm rot="-5400000">
                      <a:off x="650350" y="717750"/>
                      <a:ext cx="22475" cy="50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2003" extrusionOk="0">
                          <a:moveTo>
                            <a:pt x="449" y="0"/>
                          </a:moveTo>
                          <a:cubicBezTo>
                            <a:pt x="277" y="121"/>
                            <a:pt x="1" y="639"/>
                            <a:pt x="1" y="1191"/>
                          </a:cubicBezTo>
                          <a:cubicBezTo>
                            <a:pt x="1" y="1743"/>
                            <a:pt x="208" y="2002"/>
                            <a:pt x="449" y="2002"/>
                          </a:cubicBezTo>
                          <a:cubicBezTo>
                            <a:pt x="708" y="2002"/>
                            <a:pt x="898" y="1743"/>
                            <a:pt x="898" y="1191"/>
                          </a:cubicBezTo>
                          <a:cubicBezTo>
                            <a:pt x="898" y="639"/>
                            <a:pt x="622" y="121"/>
                            <a:pt x="449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45" name="Google Shape;2245;p3"/>
                    <p:cNvSpPr/>
                    <p:nvPr/>
                  </p:nvSpPr>
                  <p:spPr>
                    <a:xfrm rot="-5400000">
                      <a:off x="631263" y="695313"/>
                      <a:ext cx="40575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20" extrusionOk="0">
                          <a:moveTo>
                            <a:pt x="93" y="1"/>
                          </a:moveTo>
                          <a:cubicBezTo>
                            <a:pt x="71" y="1"/>
                            <a:pt x="52" y="2"/>
                            <a:pt x="35" y="5"/>
                          </a:cubicBezTo>
                          <a:cubicBezTo>
                            <a:pt x="0" y="229"/>
                            <a:pt x="173" y="781"/>
                            <a:pt x="570" y="1178"/>
                          </a:cubicBezTo>
                          <a:cubicBezTo>
                            <a:pt x="809" y="1417"/>
                            <a:pt x="1027" y="1520"/>
                            <a:pt x="1199" y="1520"/>
                          </a:cubicBezTo>
                          <a:cubicBezTo>
                            <a:pt x="1301" y="1520"/>
                            <a:pt x="1386" y="1484"/>
                            <a:pt x="1450" y="1420"/>
                          </a:cubicBezTo>
                          <a:cubicBezTo>
                            <a:pt x="1623" y="1247"/>
                            <a:pt x="1588" y="937"/>
                            <a:pt x="1191" y="540"/>
                          </a:cubicBezTo>
                          <a:cubicBezTo>
                            <a:pt x="841" y="189"/>
                            <a:pt x="344" y="1"/>
                            <a:pt x="9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46" name="Google Shape;2246;p3"/>
                    <p:cNvSpPr/>
                    <p:nvPr/>
                  </p:nvSpPr>
                  <p:spPr>
                    <a:xfrm rot="-5400000">
                      <a:off x="598788" y="693813"/>
                      <a:ext cx="49625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5" h="898" extrusionOk="0">
                          <a:moveTo>
                            <a:pt x="1191" y="1"/>
                          </a:moveTo>
                          <a:cubicBezTo>
                            <a:pt x="639" y="1"/>
                            <a:pt x="121" y="277"/>
                            <a:pt x="0" y="449"/>
                          </a:cubicBezTo>
                          <a:cubicBezTo>
                            <a:pt x="121" y="639"/>
                            <a:pt x="639" y="898"/>
                            <a:pt x="1191" y="898"/>
                          </a:cubicBezTo>
                          <a:cubicBezTo>
                            <a:pt x="1743" y="898"/>
                            <a:pt x="1985" y="708"/>
                            <a:pt x="1985" y="449"/>
                          </a:cubicBezTo>
                          <a:cubicBezTo>
                            <a:pt x="1985" y="208"/>
                            <a:pt x="1743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47" name="Google Shape;2247;p3"/>
                    <p:cNvSpPr/>
                    <p:nvPr/>
                  </p:nvSpPr>
                  <p:spPr>
                    <a:xfrm rot="-5400000">
                      <a:off x="598775" y="769325"/>
                      <a:ext cx="49650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8" extrusionOk="0">
                          <a:moveTo>
                            <a:pt x="795" y="1"/>
                          </a:moveTo>
                          <a:cubicBezTo>
                            <a:pt x="242" y="1"/>
                            <a:pt x="1" y="208"/>
                            <a:pt x="1" y="449"/>
                          </a:cubicBezTo>
                          <a:cubicBezTo>
                            <a:pt x="1" y="708"/>
                            <a:pt x="242" y="898"/>
                            <a:pt x="795" y="898"/>
                          </a:cubicBezTo>
                          <a:cubicBezTo>
                            <a:pt x="1347" y="898"/>
                            <a:pt x="1865" y="639"/>
                            <a:pt x="1986" y="449"/>
                          </a:cubicBezTo>
                          <a:cubicBezTo>
                            <a:pt x="1865" y="277"/>
                            <a:pt x="1347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48" name="Google Shape;2248;p3"/>
                    <p:cNvSpPr/>
                    <p:nvPr/>
                  </p:nvSpPr>
                  <p:spPr>
                    <a:xfrm rot="-5400000">
                      <a:off x="631250" y="752275"/>
                      <a:ext cx="40600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20" extrusionOk="0">
                          <a:moveTo>
                            <a:pt x="1526" y="0"/>
                          </a:moveTo>
                          <a:cubicBezTo>
                            <a:pt x="1274" y="0"/>
                            <a:pt x="781" y="176"/>
                            <a:pt x="432" y="540"/>
                          </a:cubicBezTo>
                          <a:cubicBezTo>
                            <a:pt x="36" y="937"/>
                            <a:pt x="1" y="1247"/>
                            <a:pt x="174" y="1420"/>
                          </a:cubicBezTo>
                          <a:cubicBezTo>
                            <a:pt x="238" y="1484"/>
                            <a:pt x="323" y="1520"/>
                            <a:pt x="424" y="1520"/>
                          </a:cubicBezTo>
                          <a:cubicBezTo>
                            <a:pt x="597" y="1520"/>
                            <a:pt x="815" y="1417"/>
                            <a:pt x="1054" y="1178"/>
                          </a:cubicBezTo>
                          <a:cubicBezTo>
                            <a:pt x="1451" y="781"/>
                            <a:pt x="1623" y="229"/>
                            <a:pt x="1589" y="5"/>
                          </a:cubicBezTo>
                          <a:cubicBezTo>
                            <a:pt x="1570" y="2"/>
                            <a:pt x="1549" y="0"/>
                            <a:pt x="1526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49" name="Google Shape;2249;p3"/>
                    <p:cNvSpPr/>
                    <p:nvPr/>
                  </p:nvSpPr>
                  <p:spPr>
                    <a:xfrm rot="-5400000">
                      <a:off x="471713" y="663813"/>
                      <a:ext cx="2762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864" extrusionOk="0">
                          <a:moveTo>
                            <a:pt x="552" y="1"/>
                          </a:moveTo>
                          <a:cubicBezTo>
                            <a:pt x="0" y="1"/>
                            <a:pt x="0" y="864"/>
                            <a:pt x="552" y="864"/>
                          </a:cubicBezTo>
                          <a:cubicBezTo>
                            <a:pt x="1105" y="864"/>
                            <a:pt x="1105" y="1"/>
                            <a:pt x="552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50" name="Google Shape;2250;p3"/>
                    <p:cNvSpPr/>
                    <p:nvPr/>
                  </p:nvSpPr>
                  <p:spPr>
                    <a:xfrm rot="-5400000">
                      <a:off x="468913" y="795213"/>
                      <a:ext cx="2807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864" extrusionOk="0">
                          <a:moveTo>
                            <a:pt x="553" y="0"/>
                          </a:moveTo>
                          <a:cubicBezTo>
                            <a:pt x="1" y="0"/>
                            <a:pt x="1" y="863"/>
                            <a:pt x="553" y="863"/>
                          </a:cubicBezTo>
                          <a:cubicBezTo>
                            <a:pt x="1105" y="863"/>
                            <a:pt x="1123" y="0"/>
                            <a:pt x="55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51" name="Google Shape;2251;p3"/>
                    <p:cNvSpPr/>
                    <p:nvPr/>
                  </p:nvSpPr>
                  <p:spPr>
                    <a:xfrm rot="-5400000">
                      <a:off x="462225" y="2854925"/>
                      <a:ext cx="103150" cy="893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26" h="3574" extrusionOk="0">
                          <a:moveTo>
                            <a:pt x="2089" y="0"/>
                          </a:moveTo>
                          <a:lnTo>
                            <a:pt x="363" y="1778"/>
                          </a:lnTo>
                          <a:cubicBezTo>
                            <a:pt x="156" y="1968"/>
                            <a:pt x="35" y="2227"/>
                            <a:pt x="35" y="2503"/>
                          </a:cubicBezTo>
                          <a:cubicBezTo>
                            <a:pt x="1" y="3090"/>
                            <a:pt x="467" y="3573"/>
                            <a:pt x="1054" y="3573"/>
                          </a:cubicBezTo>
                          <a:cubicBezTo>
                            <a:pt x="1620" y="3573"/>
                            <a:pt x="2074" y="3123"/>
                            <a:pt x="2074" y="2564"/>
                          </a:cubicBezTo>
                          <a:lnTo>
                            <a:pt x="2074" y="2564"/>
                          </a:lnTo>
                          <a:cubicBezTo>
                            <a:pt x="2106" y="3106"/>
                            <a:pt x="2558" y="3539"/>
                            <a:pt x="3090" y="3539"/>
                          </a:cubicBezTo>
                          <a:cubicBezTo>
                            <a:pt x="3660" y="3539"/>
                            <a:pt x="4126" y="3073"/>
                            <a:pt x="4126" y="2503"/>
                          </a:cubicBezTo>
                          <a:cubicBezTo>
                            <a:pt x="4126" y="2227"/>
                            <a:pt x="4005" y="1968"/>
                            <a:pt x="3815" y="1778"/>
                          </a:cubicBezTo>
                          <a:lnTo>
                            <a:pt x="2089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52" name="Google Shape;2252;p3"/>
                    <p:cNvSpPr/>
                    <p:nvPr/>
                  </p:nvSpPr>
                  <p:spPr>
                    <a:xfrm rot="-5400000">
                      <a:off x="617150" y="2709525"/>
                      <a:ext cx="107450" cy="88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8" h="3538" extrusionOk="0">
                          <a:moveTo>
                            <a:pt x="1240" y="0"/>
                          </a:moveTo>
                          <a:cubicBezTo>
                            <a:pt x="1105" y="0"/>
                            <a:pt x="966" y="27"/>
                            <a:pt x="829" y="85"/>
                          </a:cubicBezTo>
                          <a:cubicBezTo>
                            <a:pt x="156" y="379"/>
                            <a:pt x="0" y="1259"/>
                            <a:pt x="535" y="1777"/>
                          </a:cubicBezTo>
                          <a:lnTo>
                            <a:pt x="2261" y="3537"/>
                          </a:lnTo>
                          <a:lnTo>
                            <a:pt x="3987" y="1777"/>
                          </a:lnTo>
                          <a:cubicBezTo>
                            <a:pt x="4177" y="1570"/>
                            <a:pt x="4298" y="1311"/>
                            <a:pt x="4298" y="1035"/>
                          </a:cubicBezTo>
                          <a:cubicBezTo>
                            <a:pt x="4298" y="353"/>
                            <a:pt x="3789" y="12"/>
                            <a:pt x="3280" y="12"/>
                          </a:cubicBezTo>
                          <a:cubicBezTo>
                            <a:pt x="2770" y="12"/>
                            <a:pt x="2261" y="353"/>
                            <a:pt x="2261" y="1035"/>
                          </a:cubicBezTo>
                          <a:cubicBezTo>
                            <a:pt x="2261" y="440"/>
                            <a:pt x="1784" y="0"/>
                            <a:pt x="1240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53" name="Google Shape;2253;p3"/>
                    <p:cNvSpPr/>
                    <p:nvPr/>
                  </p:nvSpPr>
                  <p:spPr>
                    <a:xfrm rot="-5400000">
                      <a:off x="459625" y="2544250"/>
                      <a:ext cx="107475" cy="88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9" h="3539" extrusionOk="0">
                          <a:moveTo>
                            <a:pt x="2055" y="0"/>
                          </a:moveTo>
                          <a:lnTo>
                            <a:pt x="329" y="1778"/>
                          </a:lnTo>
                          <a:cubicBezTo>
                            <a:pt x="121" y="1968"/>
                            <a:pt x="1" y="2227"/>
                            <a:pt x="1" y="2503"/>
                          </a:cubicBezTo>
                          <a:cubicBezTo>
                            <a:pt x="1" y="3073"/>
                            <a:pt x="467" y="3539"/>
                            <a:pt x="1019" y="3539"/>
                          </a:cubicBezTo>
                          <a:cubicBezTo>
                            <a:pt x="1580" y="3539"/>
                            <a:pt x="2041" y="3086"/>
                            <a:pt x="2054" y="2527"/>
                          </a:cubicBezTo>
                          <a:lnTo>
                            <a:pt x="2054" y="2527"/>
                          </a:lnTo>
                          <a:cubicBezTo>
                            <a:pt x="2054" y="3110"/>
                            <a:pt x="2533" y="3537"/>
                            <a:pt x="3066" y="3537"/>
                          </a:cubicBezTo>
                          <a:cubicBezTo>
                            <a:pt x="3199" y="3537"/>
                            <a:pt x="3336" y="3510"/>
                            <a:pt x="3470" y="3452"/>
                          </a:cubicBezTo>
                          <a:cubicBezTo>
                            <a:pt x="4143" y="3176"/>
                            <a:pt x="4298" y="2279"/>
                            <a:pt x="3781" y="1778"/>
                          </a:cubicBezTo>
                          <a:lnTo>
                            <a:pt x="205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54" name="Google Shape;2254;p3"/>
                    <p:cNvSpPr/>
                    <p:nvPr/>
                  </p:nvSpPr>
                  <p:spPr>
                    <a:xfrm rot="-5400000">
                      <a:off x="617138" y="2401438"/>
                      <a:ext cx="107475" cy="88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9" h="3538" extrusionOk="0">
                          <a:moveTo>
                            <a:pt x="1240" y="0"/>
                          </a:moveTo>
                          <a:cubicBezTo>
                            <a:pt x="1105" y="0"/>
                            <a:pt x="966" y="27"/>
                            <a:pt x="829" y="85"/>
                          </a:cubicBezTo>
                          <a:cubicBezTo>
                            <a:pt x="156" y="379"/>
                            <a:pt x="1" y="1259"/>
                            <a:pt x="536" y="1777"/>
                          </a:cubicBezTo>
                          <a:lnTo>
                            <a:pt x="2262" y="3537"/>
                          </a:lnTo>
                          <a:lnTo>
                            <a:pt x="3988" y="1777"/>
                          </a:lnTo>
                          <a:cubicBezTo>
                            <a:pt x="4177" y="1570"/>
                            <a:pt x="4298" y="1311"/>
                            <a:pt x="4298" y="1035"/>
                          </a:cubicBezTo>
                          <a:cubicBezTo>
                            <a:pt x="4298" y="353"/>
                            <a:pt x="3789" y="12"/>
                            <a:pt x="3280" y="12"/>
                          </a:cubicBezTo>
                          <a:cubicBezTo>
                            <a:pt x="2771" y="12"/>
                            <a:pt x="2262" y="353"/>
                            <a:pt x="2262" y="1035"/>
                          </a:cubicBezTo>
                          <a:cubicBezTo>
                            <a:pt x="2262" y="440"/>
                            <a:pt x="1785" y="0"/>
                            <a:pt x="1240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55" name="Google Shape;2255;p3"/>
                    <p:cNvSpPr/>
                    <p:nvPr/>
                  </p:nvSpPr>
                  <p:spPr>
                    <a:xfrm rot="-5400000">
                      <a:off x="459638" y="2236163"/>
                      <a:ext cx="107450" cy="88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8" h="3539" extrusionOk="0">
                          <a:moveTo>
                            <a:pt x="2037" y="0"/>
                          </a:moveTo>
                          <a:lnTo>
                            <a:pt x="311" y="1778"/>
                          </a:lnTo>
                          <a:cubicBezTo>
                            <a:pt x="104" y="1968"/>
                            <a:pt x="0" y="2227"/>
                            <a:pt x="0" y="2503"/>
                          </a:cubicBezTo>
                          <a:cubicBezTo>
                            <a:pt x="0" y="3073"/>
                            <a:pt x="449" y="3539"/>
                            <a:pt x="1018" y="3539"/>
                          </a:cubicBezTo>
                          <a:cubicBezTo>
                            <a:pt x="1588" y="3539"/>
                            <a:pt x="2037" y="3073"/>
                            <a:pt x="2037" y="2503"/>
                          </a:cubicBezTo>
                          <a:cubicBezTo>
                            <a:pt x="2037" y="3098"/>
                            <a:pt x="2513" y="3537"/>
                            <a:pt x="3058" y="3537"/>
                          </a:cubicBezTo>
                          <a:cubicBezTo>
                            <a:pt x="3193" y="3537"/>
                            <a:pt x="3332" y="3510"/>
                            <a:pt x="3469" y="3452"/>
                          </a:cubicBezTo>
                          <a:cubicBezTo>
                            <a:pt x="4142" y="3176"/>
                            <a:pt x="4298" y="2279"/>
                            <a:pt x="3763" y="1778"/>
                          </a:cubicBezTo>
                          <a:lnTo>
                            <a:pt x="2037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56" name="Google Shape;2256;p3"/>
                    <p:cNvSpPr/>
                    <p:nvPr/>
                  </p:nvSpPr>
                  <p:spPr>
                    <a:xfrm rot="-5400000">
                      <a:off x="617138" y="2093363"/>
                      <a:ext cx="107475" cy="88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9" h="3538" extrusionOk="0">
                          <a:moveTo>
                            <a:pt x="1240" y="0"/>
                          </a:moveTo>
                          <a:cubicBezTo>
                            <a:pt x="1105" y="0"/>
                            <a:pt x="966" y="27"/>
                            <a:pt x="829" y="85"/>
                          </a:cubicBezTo>
                          <a:cubicBezTo>
                            <a:pt x="156" y="379"/>
                            <a:pt x="1" y="1259"/>
                            <a:pt x="536" y="1777"/>
                          </a:cubicBezTo>
                          <a:lnTo>
                            <a:pt x="2262" y="3537"/>
                          </a:lnTo>
                          <a:lnTo>
                            <a:pt x="3988" y="1777"/>
                          </a:lnTo>
                          <a:cubicBezTo>
                            <a:pt x="4195" y="1570"/>
                            <a:pt x="4299" y="1311"/>
                            <a:pt x="4299" y="1035"/>
                          </a:cubicBezTo>
                          <a:cubicBezTo>
                            <a:pt x="4299" y="353"/>
                            <a:pt x="3789" y="12"/>
                            <a:pt x="3280" y="12"/>
                          </a:cubicBezTo>
                          <a:cubicBezTo>
                            <a:pt x="2771" y="12"/>
                            <a:pt x="2262" y="353"/>
                            <a:pt x="2262" y="1035"/>
                          </a:cubicBezTo>
                          <a:cubicBezTo>
                            <a:pt x="2262" y="440"/>
                            <a:pt x="1785" y="0"/>
                            <a:pt x="1240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57" name="Google Shape;2257;p3"/>
                    <p:cNvSpPr/>
                    <p:nvPr/>
                  </p:nvSpPr>
                  <p:spPr>
                    <a:xfrm rot="-5400000">
                      <a:off x="459638" y="1928088"/>
                      <a:ext cx="107450" cy="88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8" h="3539" extrusionOk="0">
                          <a:moveTo>
                            <a:pt x="2037" y="0"/>
                          </a:moveTo>
                          <a:lnTo>
                            <a:pt x="311" y="1778"/>
                          </a:lnTo>
                          <a:cubicBezTo>
                            <a:pt x="104" y="1968"/>
                            <a:pt x="0" y="2227"/>
                            <a:pt x="0" y="2503"/>
                          </a:cubicBezTo>
                          <a:cubicBezTo>
                            <a:pt x="0" y="3073"/>
                            <a:pt x="449" y="3539"/>
                            <a:pt x="1019" y="3539"/>
                          </a:cubicBezTo>
                          <a:cubicBezTo>
                            <a:pt x="1588" y="3539"/>
                            <a:pt x="2037" y="3073"/>
                            <a:pt x="2037" y="2503"/>
                          </a:cubicBezTo>
                          <a:cubicBezTo>
                            <a:pt x="2037" y="3098"/>
                            <a:pt x="2514" y="3537"/>
                            <a:pt x="3059" y="3537"/>
                          </a:cubicBezTo>
                          <a:cubicBezTo>
                            <a:pt x="3193" y="3537"/>
                            <a:pt x="3332" y="3510"/>
                            <a:pt x="3470" y="3452"/>
                          </a:cubicBezTo>
                          <a:cubicBezTo>
                            <a:pt x="4143" y="3176"/>
                            <a:pt x="4298" y="2279"/>
                            <a:pt x="3763" y="1778"/>
                          </a:cubicBezTo>
                          <a:lnTo>
                            <a:pt x="2037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58" name="Google Shape;2258;p3"/>
                    <p:cNvSpPr/>
                    <p:nvPr/>
                  </p:nvSpPr>
                  <p:spPr>
                    <a:xfrm rot="-5400000">
                      <a:off x="617150" y="1785275"/>
                      <a:ext cx="107450" cy="88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8" h="3538" extrusionOk="0">
                          <a:moveTo>
                            <a:pt x="1233" y="0"/>
                          </a:moveTo>
                          <a:cubicBezTo>
                            <a:pt x="1099" y="0"/>
                            <a:pt x="962" y="27"/>
                            <a:pt x="829" y="85"/>
                          </a:cubicBezTo>
                          <a:cubicBezTo>
                            <a:pt x="156" y="379"/>
                            <a:pt x="0" y="1259"/>
                            <a:pt x="535" y="1777"/>
                          </a:cubicBezTo>
                          <a:lnTo>
                            <a:pt x="2261" y="3537"/>
                          </a:lnTo>
                          <a:lnTo>
                            <a:pt x="3987" y="1777"/>
                          </a:lnTo>
                          <a:cubicBezTo>
                            <a:pt x="4177" y="1570"/>
                            <a:pt x="4298" y="1311"/>
                            <a:pt x="4298" y="1035"/>
                          </a:cubicBezTo>
                          <a:cubicBezTo>
                            <a:pt x="4298" y="353"/>
                            <a:pt x="3789" y="12"/>
                            <a:pt x="3280" y="12"/>
                          </a:cubicBezTo>
                          <a:cubicBezTo>
                            <a:pt x="2770" y="12"/>
                            <a:pt x="2261" y="353"/>
                            <a:pt x="2261" y="1035"/>
                          </a:cubicBezTo>
                          <a:cubicBezTo>
                            <a:pt x="2261" y="440"/>
                            <a:pt x="1773" y="0"/>
                            <a:pt x="123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59" name="Google Shape;2259;p3"/>
                    <p:cNvSpPr/>
                    <p:nvPr/>
                  </p:nvSpPr>
                  <p:spPr>
                    <a:xfrm rot="-5400000">
                      <a:off x="462225" y="1622575"/>
                      <a:ext cx="103150" cy="893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26" h="3574" extrusionOk="0">
                          <a:moveTo>
                            <a:pt x="2071" y="0"/>
                          </a:moveTo>
                          <a:lnTo>
                            <a:pt x="345" y="1778"/>
                          </a:lnTo>
                          <a:cubicBezTo>
                            <a:pt x="155" y="1968"/>
                            <a:pt x="35" y="2227"/>
                            <a:pt x="35" y="2503"/>
                          </a:cubicBezTo>
                          <a:cubicBezTo>
                            <a:pt x="0" y="3090"/>
                            <a:pt x="466" y="3573"/>
                            <a:pt x="1053" y="3573"/>
                          </a:cubicBezTo>
                          <a:cubicBezTo>
                            <a:pt x="1619" y="3573"/>
                            <a:pt x="2073" y="3123"/>
                            <a:pt x="2073" y="2564"/>
                          </a:cubicBezTo>
                          <a:lnTo>
                            <a:pt x="2073" y="2564"/>
                          </a:lnTo>
                          <a:cubicBezTo>
                            <a:pt x="2105" y="3106"/>
                            <a:pt x="2557" y="3539"/>
                            <a:pt x="3090" y="3539"/>
                          </a:cubicBezTo>
                          <a:cubicBezTo>
                            <a:pt x="3659" y="3539"/>
                            <a:pt x="4125" y="3073"/>
                            <a:pt x="4125" y="2503"/>
                          </a:cubicBezTo>
                          <a:cubicBezTo>
                            <a:pt x="4125" y="2227"/>
                            <a:pt x="4004" y="1968"/>
                            <a:pt x="3797" y="1778"/>
                          </a:cubicBezTo>
                          <a:lnTo>
                            <a:pt x="207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60" name="Google Shape;2260;p3"/>
                    <p:cNvSpPr/>
                    <p:nvPr/>
                  </p:nvSpPr>
                  <p:spPr>
                    <a:xfrm rot="-5400000">
                      <a:off x="617138" y="1477188"/>
                      <a:ext cx="107475" cy="88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9" h="3538" extrusionOk="0">
                          <a:moveTo>
                            <a:pt x="1233" y="0"/>
                          </a:moveTo>
                          <a:cubicBezTo>
                            <a:pt x="1100" y="0"/>
                            <a:pt x="963" y="27"/>
                            <a:pt x="829" y="85"/>
                          </a:cubicBezTo>
                          <a:cubicBezTo>
                            <a:pt x="156" y="379"/>
                            <a:pt x="1" y="1259"/>
                            <a:pt x="536" y="1777"/>
                          </a:cubicBezTo>
                          <a:lnTo>
                            <a:pt x="2262" y="3537"/>
                          </a:lnTo>
                          <a:lnTo>
                            <a:pt x="3988" y="1777"/>
                          </a:lnTo>
                          <a:cubicBezTo>
                            <a:pt x="4177" y="1570"/>
                            <a:pt x="4298" y="1311"/>
                            <a:pt x="4298" y="1035"/>
                          </a:cubicBezTo>
                          <a:cubicBezTo>
                            <a:pt x="4298" y="353"/>
                            <a:pt x="3789" y="12"/>
                            <a:pt x="3280" y="12"/>
                          </a:cubicBezTo>
                          <a:cubicBezTo>
                            <a:pt x="2771" y="12"/>
                            <a:pt x="2262" y="353"/>
                            <a:pt x="2262" y="1035"/>
                          </a:cubicBezTo>
                          <a:cubicBezTo>
                            <a:pt x="2262" y="440"/>
                            <a:pt x="1774" y="0"/>
                            <a:pt x="123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61" name="Google Shape;2261;p3"/>
                    <p:cNvSpPr/>
                    <p:nvPr/>
                  </p:nvSpPr>
                  <p:spPr>
                    <a:xfrm rot="-5400000">
                      <a:off x="459638" y="1311913"/>
                      <a:ext cx="107450" cy="88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8" h="3539" extrusionOk="0">
                          <a:moveTo>
                            <a:pt x="2037" y="0"/>
                          </a:moveTo>
                          <a:lnTo>
                            <a:pt x="311" y="1778"/>
                          </a:lnTo>
                          <a:cubicBezTo>
                            <a:pt x="104" y="1968"/>
                            <a:pt x="0" y="2227"/>
                            <a:pt x="0" y="2503"/>
                          </a:cubicBezTo>
                          <a:cubicBezTo>
                            <a:pt x="0" y="3073"/>
                            <a:pt x="449" y="3539"/>
                            <a:pt x="1018" y="3539"/>
                          </a:cubicBezTo>
                          <a:cubicBezTo>
                            <a:pt x="1571" y="3539"/>
                            <a:pt x="2037" y="3073"/>
                            <a:pt x="2037" y="2503"/>
                          </a:cubicBezTo>
                          <a:cubicBezTo>
                            <a:pt x="2037" y="3098"/>
                            <a:pt x="2513" y="3537"/>
                            <a:pt x="3049" y="3537"/>
                          </a:cubicBezTo>
                          <a:cubicBezTo>
                            <a:pt x="3182" y="3537"/>
                            <a:pt x="3318" y="3510"/>
                            <a:pt x="3452" y="3452"/>
                          </a:cubicBezTo>
                          <a:cubicBezTo>
                            <a:pt x="4142" y="3176"/>
                            <a:pt x="4298" y="2279"/>
                            <a:pt x="3763" y="1778"/>
                          </a:cubicBezTo>
                          <a:lnTo>
                            <a:pt x="2037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62" name="Google Shape;2262;p3"/>
                    <p:cNvSpPr/>
                    <p:nvPr/>
                  </p:nvSpPr>
                  <p:spPr>
                    <a:xfrm rot="-5400000">
                      <a:off x="617138" y="1169113"/>
                      <a:ext cx="107475" cy="88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9" h="3538" extrusionOk="0">
                          <a:moveTo>
                            <a:pt x="1234" y="0"/>
                          </a:moveTo>
                          <a:cubicBezTo>
                            <a:pt x="1100" y="0"/>
                            <a:pt x="963" y="27"/>
                            <a:pt x="829" y="85"/>
                          </a:cubicBezTo>
                          <a:cubicBezTo>
                            <a:pt x="156" y="379"/>
                            <a:pt x="1" y="1259"/>
                            <a:pt x="536" y="1777"/>
                          </a:cubicBezTo>
                          <a:lnTo>
                            <a:pt x="2262" y="3537"/>
                          </a:lnTo>
                          <a:lnTo>
                            <a:pt x="3988" y="1777"/>
                          </a:lnTo>
                          <a:cubicBezTo>
                            <a:pt x="4178" y="1570"/>
                            <a:pt x="4299" y="1311"/>
                            <a:pt x="4299" y="1035"/>
                          </a:cubicBezTo>
                          <a:cubicBezTo>
                            <a:pt x="4299" y="353"/>
                            <a:pt x="3789" y="12"/>
                            <a:pt x="3280" y="12"/>
                          </a:cubicBezTo>
                          <a:cubicBezTo>
                            <a:pt x="2771" y="12"/>
                            <a:pt x="2262" y="353"/>
                            <a:pt x="2262" y="1035"/>
                          </a:cubicBezTo>
                          <a:cubicBezTo>
                            <a:pt x="2262" y="440"/>
                            <a:pt x="1774" y="0"/>
                            <a:pt x="1234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63" name="Google Shape;2263;p3"/>
                    <p:cNvSpPr/>
                    <p:nvPr/>
                  </p:nvSpPr>
                  <p:spPr>
                    <a:xfrm rot="-5400000">
                      <a:off x="459638" y="1003838"/>
                      <a:ext cx="107450" cy="88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8" h="3539" extrusionOk="0">
                          <a:moveTo>
                            <a:pt x="2037" y="0"/>
                          </a:moveTo>
                          <a:lnTo>
                            <a:pt x="311" y="1778"/>
                          </a:lnTo>
                          <a:cubicBezTo>
                            <a:pt x="104" y="1968"/>
                            <a:pt x="0" y="2227"/>
                            <a:pt x="0" y="2503"/>
                          </a:cubicBezTo>
                          <a:cubicBezTo>
                            <a:pt x="0" y="3073"/>
                            <a:pt x="449" y="3539"/>
                            <a:pt x="1019" y="3539"/>
                          </a:cubicBezTo>
                          <a:cubicBezTo>
                            <a:pt x="1571" y="3539"/>
                            <a:pt x="2037" y="3073"/>
                            <a:pt x="2037" y="2503"/>
                          </a:cubicBezTo>
                          <a:cubicBezTo>
                            <a:pt x="2037" y="3098"/>
                            <a:pt x="2514" y="3537"/>
                            <a:pt x="3050" y="3537"/>
                          </a:cubicBezTo>
                          <a:cubicBezTo>
                            <a:pt x="3182" y="3537"/>
                            <a:pt x="3319" y="3510"/>
                            <a:pt x="3452" y="3452"/>
                          </a:cubicBezTo>
                          <a:cubicBezTo>
                            <a:pt x="4143" y="3176"/>
                            <a:pt x="4298" y="2279"/>
                            <a:pt x="3763" y="1778"/>
                          </a:cubicBezTo>
                          <a:lnTo>
                            <a:pt x="2037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64" name="Google Shape;2264;p3"/>
                    <p:cNvSpPr/>
                    <p:nvPr/>
                  </p:nvSpPr>
                  <p:spPr>
                    <a:xfrm rot="-5400000">
                      <a:off x="616263" y="860138"/>
                      <a:ext cx="108325" cy="893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3" h="3574" extrusionOk="0">
                          <a:moveTo>
                            <a:pt x="3280" y="1"/>
                          </a:moveTo>
                          <a:cubicBezTo>
                            <a:pt x="2714" y="1"/>
                            <a:pt x="2260" y="450"/>
                            <a:pt x="2259" y="1008"/>
                          </a:cubicBezTo>
                          <a:lnTo>
                            <a:pt x="2259" y="1008"/>
                          </a:lnTo>
                          <a:cubicBezTo>
                            <a:pt x="2227" y="445"/>
                            <a:pt x="1754" y="36"/>
                            <a:pt x="1233" y="36"/>
                          </a:cubicBezTo>
                          <a:cubicBezTo>
                            <a:pt x="1099" y="36"/>
                            <a:pt x="962" y="63"/>
                            <a:pt x="829" y="121"/>
                          </a:cubicBezTo>
                          <a:cubicBezTo>
                            <a:pt x="156" y="415"/>
                            <a:pt x="0" y="1295"/>
                            <a:pt x="535" y="1813"/>
                          </a:cubicBezTo>
                          <a:lnTo>
                            <a:pt x="2261" y="3573"/>
                          </a:lnTo>
                          <a:lnTo>
                            <a:pt x="3987" y="1813"/>
                          </a:lnTo>
                          <a:cubicBezTo>
                            <a:pt x="4177" y="1606"/>
                            <a:pt x="4298" y="1347"/>
                            <a:pt x="4298" y="1071"/>
                          </a:cubicBezTo>
                          <a:cubicBezTo>
                            <a:pt x="4332" y="484"/>
                            <a:pt x="3866" y="1"/>
                            <a:pt x="3280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65" name="Google Shape;2265;p3"/>
                    <p:cNvSpPr/>
                    <p:nvPr/>
                  </p:nvSpPr>
                  <p:spPr>
                    <a:xfrm rot="-5400000">
                      <a:off x="459625" y="695750"/>
                      <a:ext cx="107475" cy="88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9" h="3539" extrusionOk="0">
                          <a:moveTo>
                            <a:pt x="2037" y="0"/>
                          </a:moveTo>
                          <a:lnTo>
                            <a:pt x="311" y="1778"/>
                          </a:lnTo>
                          <a:cubicBezTo>
                            <a:pt x="104" y="1968"/>
                            <a:pt x="1" y="2227"/>
                            <a:pt x="1" y="2503"/>
                          </a:cubicBezTo>
                          <a:cubicBezTo>
                            <a:pt x="1" y="3073"/>
                            <a:pt x="449" y="3539"/>
                            <a:pt x="1019" y="3539"/>
                          </a:cubicBezTo>
                          <a:cubicBezTo>
                            <a:pt x="1571" y="3539"/>
                            <a:pt x="2037" y="3073"/>
                            <a:pt x="2037" y="2503"/>
                          </a:cubicBezTo>
                          <a:cubicBezTo>
                            <a:pt x="2037" y="3098"/>
                            <a:pt x="2514" y="3537"/>
                            <a:pt x="3050" y="3537"/>
                          </a:cubicBezTo>
                          <a:cubicBezTo>
                            <a:pt x="3183" y="3537"/>
                            <a:pt x="3319" y="3510"/>
                            <a:pt x="3453" y="3452"/>
                          </a:cubicBezTo>
                          <a:cubicBezTo>
                            <a:pt x="4143" y="3176"/>
                            <a:pt x="4298" y="2279"/>
                            <a:pt x="3763" y="1778"/>
                          </a:cubicBezTo>
                          <a:lnTo>
                            <a:pt x="2037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66" name="Google Shape;2266;p3"/>
                    <p:cNvSpPr/>
                    <p:nvPr/>
                  </p:nvSpPr>
                  <p:spPr>
                    <a:xfrm rot="10800000">
                      <a:off x="585188" y="4557600"/>
                      <a:ext cx="18150" cy="18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726" h="725" extrusionOk="0">
                          <a:moveTo>
                            <a:pt x="363" y="0"/>
                          </a:moveTo>
                          <a:cubicBezTo>
                            <a:pt x="156" y="0"/>
                            <a:pt x="0" y="155"/>
                            <a:pt x="0" y="363"/>
                          </a:cubicBezTo>
                          <a:cubicBezTo>
                            <a:pt x="0" y="570"/>
                            <a:pt x="156" y="725"/>
                            <a:pt x="363" y="725"/>
                          </a:cubicBezTo>
                          <a:cubicBezTo>
                            <a:pt x="553" y="725"/>
                            <a:pt x="725" y="570"/>
                            <a:pt x="725" y="363"/>
                          </a:cubicBezTo>
                          <a:cubicBezTo>
                            <a:pt x="725" y="155"/>
                            <a:pt x="553" y="0"/>
                            <a:pt x="36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67" name="Google Shape;2267;p3"/>
                    <p:cNvSpPr/>
                    <p:nvPr/>
                  </p:nvSpPr>
                  <p:spPr>
                    <a:xfrm rot="10800000">
                      <a:off x="583038" y="4579600"/>
                      <a:ext cx="22450" cy="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8" h="1986" extrusionOk="0">
                          <a:moveTo>
                            <a:pt x="449" y="1"/>
                          </a:moveTo>
                          <a:cubicBezTo>
                            <a:pt x="190" y="1"/>
                            <a:pt x="0" y="242"/>
                            <a:pt x="0" y="795"/>
                          </a:cubicBezTo>
                          <a:cubicBezTo>
                            <a:pt x="0" y="1347"/>
                            <a:pt x="259" y="1882"/>
                            <a:pt x="449" y="1986"/>
                          </a:cubicBezTo>
                          <a:cubicBezTo>
                            <a:pt x="622" y="1865"/>
                            <a:pt x="898" y="1347"/>
                            <a:pt x="898" y="795"/>
                          </a:cubicBezTo>
                          <a:cubicBezTo>
                            <a:pt x="898" y="242"/>
                            <a:pt x="691" y="1"/>
                            <a:pt x="44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68" name="Google Shape;2268;p3"/>
                    <p:cNvSpPr/>
                    <p:nvPr/>
                  </p:nvSpPr>
                  <p:spPr>
                    <a:xfrm rot="10800000">
                      <a:off x="602463" y="4575600"/>
                      <a:ext cx="40575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19" extrusionOk="0">
                          <a:moveTo>
                            <a:pt x="416" y="0"/>
                          </a:moveTo>
                          <a:cubicBezTo>
                            <a:pt x="318" y="0"/>
                            <a:pt x="236" y="36"/>
                            <a:pt x="173" y="99"/>
                          </a:cubicBezTo>
                          <a:cubicBezTo>
                            <a:pt x="1" y="289"/>
                            <a:pt x="35" y="599"/>
                            <a:pt x="415" y="979"/>
                          </a:cubicBezTo>
                          <a:cubicBezTo>
                            <a:pt x="779" y="1343"/>
                            <a:pt x="1273" y="1518"/>
                            <a:pt x="1526" y="1518"/>
                          </a:cubicBezTo>
                          <a:cubicBezTo>
                            <a:pt x="1549" y="1518"/>
                            <a:pt x="1570" y="1517"/>
                            <a:pt x="1588" y="1514"/>
                          </a:cubicBezTo>
                          <a:cubicBezTo>
                            <a:pt x="1623" y="1290"/>
                            <a:pt x="1450" y="737"/>
                            <a:pt x="1053" y="358"/>
                          </a:cubicBezTo>
                          <a:cubicBezTo>
                            <a:pt x="802" y="106"/>
                            <a:pt x="585" y="0"/>
                            <a:pt x="416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69" name="Google Shape;2269;p3"/>
                    <p:cNvSpPr/>
                    <p:nvPr/>
                  </p:nvSpPr>
                  <p:spPr>
                    <a:xfrm rot="10800000">
                      <a:off x="607188" y="4555425"/>
                      <a:ext cx="5007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9" extrusionOk="0">
                          <a:moveTo>
                            <a:pt x="794" y="1"/>
                          </a:moveTo>
                          <a:cubicBezTo>
                            <a:pt x="259" y="1"/>
                            <a:pt x="0" y="208"/>
                            <a:pt x="0" y="450"/>
                          </a:cubicBezTo>
                          <a:cubicBezTo>
                            <a:pt x="0" y="708"/>
                            <a:pt x="259" y="898"/>
                            <a:pt x="794" y="898"/>
                          </a:cubicBezTo>
                          <a:cubicBezTo>
                            <a:pt x="1346" y="898"/>
                            <a:pt x="1881" y="639"/>
                            <a:pt x="2002" y="450"/>
                          </a:cubicBezTo>
                          <a:cubicBezTo>
                            <a:pt x="1881" y="277"/>
                            <a:pt x="1346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70" name="Google Shape;2270;p3"/>
                    <p:cNvSpPr/>
                    <p:nvPr/>
                  </p:nvSpPr>
                  <p:spPr>
                    <a:xfrm rot="10800000">
                      <a:off x="531688" y="4555425"/>
                      <a:ext cx="49650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9" extrusionOk="0">
                          <a:moveTo>
                            <a:pt x="1192" y="1"/>
                          </a:moveTo>
                          <a:cubicBezTo>
                            <a:pt x="639" y="1"/>
                            <a:pt x="104" y="277"/>
                            <a:pt x="1" y="450"/>
                          </a:cubicBezTo>
                          <a:cubicBezTo>
                            <a:pt x="122" y="639"/>
                            <a:pt x="639" y="898"/>
                            <a:pt x="1192" y="898"/>
                          </a:cubicBezTo>
                          <a:cubicBezTo>
                            <a:pt x="1744" y="898"/>
                            <a:pt x="1986" y="708"/>
                            <a:pt x="1986" y="450"/>
                          </a:cubicBezTo>
                          <a:cubicBezTo>
                            <a:pt x="1986" y="208"/>
                            <a:pt x="1744" y="1"/>
                            <a:pt x="1192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71" name="Google Shape;2271;p3"/>
                    <p:cNvSpPr/>
                    <p:nvPr/>
                  </p:nvSpPr>
                  <p:spPr>
                    <a:xfrm rot="10800000">
                      <a:off x="545488" y="4575600"/>
                      <a:ext cx="40600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19" extrusionOk="0">
                          <a:moveTo>
                            <a:pt x="1195" y="0"/>
                          </a:moveTo>
                          <a:cubicBezTo>
                            <a:pt x="1022" y="0"/>
                            <a:pt x="805" y="106"/>
                            <a:pt x="553" y="358"/>
                          </a:cubicBezTo>
                          <a:cubicBezTo>
                            <a:pt x="173" y="737"/>
                            <a:pt x="1" y="1307"/>
                            <a:pt x="35" y="1514"/>
                          </a:cubicBezTo>
                          <a:cubicBezTo>
                            <a:pt x="53" y="1517"/>
                            <a:pt x="72" y="1518"/>
                            <a:pt x="94" y="1518"/>
                          </a:cubicBezTo>
                          <a:cubicBezTo>
                            <a:pt x="336" y="1518"/>
                            <a:pt x="844" y="1343"/>
                            <a:pt x="1192" y="979"/>
                          </a:cubicBezTo>
                          <a:cubicBezTo>
                            <a:pt x="1589" y="599"/>
                            <a:pt x="1623" y="289"/>
                            <a:pt x="1451" y="99"/>
                          </a:cubicBezTo>
                          <a:cubicBezTo>
                            <a:pt x="1381" y="36"/>
                            <a:pt x="1295" y="0"/>
                            <a:pt x="1195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72" name="Google Shape;2272;p3"/>
                    <p:cNvSpPr/>
                    <p:nvPr/>
                  </p:nvSpPr>
                  <p:spPr>
                    <a:xfrm rot="-5400000">
                      <a:off x="554775" y="4401175"/>
                      <a:ext cx="16400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56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56" y="2504"/>
                          </a:lnTo>
                          <a:lnTo>
                            <a:pt x="656" y="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73" name="Google Shape;2273;p3"/>
                    <p:cNvSpPr/>
                    <p:nvPr/>
                  </p:nvSpPr>
                  <p:spPr>
                    <a:xfrm rot="-5400000">
                      <a:off x="613238" y="4252963"/>
                      <a:ext cx="15975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39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39" y="2504"/>
                          </a:lnTo>
                          <a:lnTo>
                            <a:pt x="639" y="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74" name="Google Shape;2274;p3"/>
                    <p:cNvSpPr/>
                    <p:nvPr/>
                  </p:nvSpPr>
                  <p:spPr>
                    <a:xfrm rot="-5400000">
                      <a:off x="548300" y="4275200"/>
                      <a:ext cx="18575" cy="18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743" h="725" extrusionOk="0">
                          <a:moveTo>
                            <a:pt x="380" y="0"/>
                          </a:moveTo>
                          <a:cubicBezTo>
                            <a:pt x="173" y="0"/>
                            <a:pt x="1" y="155"/>
                            <a:pt x="1" y="363"/>
                          </a:cubicBezTo>
                          <a:cubicBezTo>
                            <a:pt x="1" y="570"/>
                            <a:pt x="173" y="725"/>
                            <a:pt x="380" y="725"/>
                          </a:cubicBezTo>
                          <a:cubicBezTo>
                            <a:pt x="570" y="725"/>
                            <a:pt x="743" y="570"/>
                            <a:pt x="743" y="363"/>
                          </a:cubicBezTo>
                          <a:cubicBezTo>
                            <a:pt x="743" y="155"/>
                            <a:pt x="570" y="0"/>
                            <a:pt x="380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75" name="Google Shape;2275;p3"/>
                    <p:cNvSpPr/>
                    <p:nvPr/>
                  </p:nvSpPr>
                  <p:spPr>
                    <a:xfrm rot="-5400000">
                      <a:off x="508588" y="4259213"/>
                      <a:ext cx="22475" cy="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1986" extrusionOk="0">
                          <a:moveTo>
                            <a:pt x="449" y="1"/>
                          </a:moveTo>
                          <a:cubicBezTo>
                            <a:pt x="190" y="1"/>
                            <a:pt x="1" y="242"/>
                            <a:pt x="1" y="795"/>
                          </a:cubicBezTo>
                          <a:cubicBezTo>
                            <a:pt x="1" y="1347"/>
                            <a:pt x="259" y="1882"/>
                            <a:pt x="449" y="1986"/>
                          </a:cubicBezTo>
                          <a:cubicBezTo>
                            <a:pt x="622" y="1865"/>
                            <a:pt x="898" y="1347"/>
                            <a:pt x="898" y="795"/>
                          </a:cubicBezTo>
                          <a:cubicBezTo>
                            <a:pt x="898" y="242"/>
                            <a:pt x="691" y="1"/>
                            <a:pt x="44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76" name="Google Shape;2276;p3"/>
                    <p:cNvSpPr/>
                    <p:nvPr/>
                  </p:nvSpPr>
                  <p:spPr>
                    <a:xfrm rot="-5400000">
                      <a:off x="509150" y="4293325"/>
                      <a:ext cx="41025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41" h="1519" extrusionOk="0">
                          <a:moveTo>
                            <a:pt x="426" y="0"/>
                          </a:moveTo>
                          <a:cubicBezTo>
                            <a:pt x="328" y="0"/>
                            <a:pt x="248" y="36"/>
                            <a:pt x="191" y="99"/>
                          </a:cubicBezTo>
                          <a:cubicBezTo>
                            <a:pt x="1" y="289"/>
                            <a:pt x="35" y="599"/>
                            <a:pt x="432" y="979"/>
                          </a:cubicBezTo>
                          <a:cubicBezTo>
                            <a:pt x="796" y="1343"/>
                            <a:pt x="1291" y="1518"/>
                            <a:pt x="1530" y="1518"/>
                          </a:cubicBezTo>
                          <a:cubicBezTo>
                            <a:pt x="1552" y="1518"/>
                            <a:pt x="1572" y="1517"/>
                            <a:pt x="1589" y="1514"/>
                          </a:cubicBezTo>
                          <a:cubicBezTo>
                            <a:pt x="1641" y="1290"/>
                            <a:pt x="1451" y="737"/>
                            <a:pt x="1071" y="358"/>
                          </a:cubicBezTo>
                          <a:cubicBezTo>
                            <a:pt x="819" y="106"/>
                            <a:pt x="596" y="0"/>
                            <a:pt x="426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77" name="Google Shape;2277;p3"/>
                    <p:cNvSpPr/>
                    <p:nvPr/>
                  </p:nvSpPr>
                  <p:spPr>
                    <a:xfrm rot="-5400000">
                      <a:off x="532550" y="4310775"/>
                      <a:ext cx="5007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9" extrusionOk="0">
                          <a:moveTo>
                            <a:pt x="794" y="1"/>
                          </a:moveTo>
                          <a:cubicBezTo>
                            <a:pt x="259" y="1"/>
                            <a:pt x="0" y="208"/>
                            <a:pt x="0" y="450"/>
                          </a:cubicBezTo>
                          <a:cubicBezTo>
                            <a:pt x="0" y="708"/>
                            <a:pt x="259" y="898"/>
                            <a:pt x="794" y="898"/>
                          </a:cubicBezTo>
                          <a:cubicBezTo>
                            <a:pt x="1347" y="898"/>
                            <a:pt x="1882" y="639"/>
                            <a:pt x="2002" y="450"/>
                          </a:cubicBezTo>
                          <a:cubicBezTo>
                            <a:pt x="1882" y="277"/>
                            <a:pt x="1347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78" name="Google Shape;2278;p3"/>
                    <p:cNvSpPr/>
                    <p:nvPr/>
                  </p:nvSpPr>
                  <p:spPr>
                    <a:xfrm rot="-5400000">
                      <a:off x="612988" y="4421863"/>
                      <a:ext cx="21175" cy="18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47" h="728" extrusionOk="0">
                          <a:moveTo>
                            <a:pt x="369" y="1"/>
                          </a:moveTo>
                          <a:cubicBezTo>
                            <a:pt x="182" y="1"/>
                            <a:pt x="1" y="144"/>
                            <a:pt x="1" y="365"/>
                          </a:cubicBezTo>
                          <a:cubicBezTo>
                            <a:pt x="1" y="572"/>
                            <a:pt x="156" y="728"/>
                            <a:pt x="363" y="728"/>
                          </a:cubicBezTo>
                          <a:cubicBezTo>
                            <a:pt x="691" y="728"/>
                            <a:pt x="846" y="331"/>
                            <a:pt x="622" y="106"/>
                          </a:cubicBezTo>
                          <a:cubicBezTo>
                            <a:pt x="549" y="34"/>
                            <a:pt x="458" y="1"/>
                            <a:pt x="36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79" name="Google Shape;2279;p3"/>
                    <p:cNvSpPr/>
                    <p:nvPr/>
                  </p:nvSpPr>
                  <p:spPr>
                    <a:xfrm rot="-5400000">
                      <a:off x="650363" y="4407438"/>
                      <a:ext cx="22450" cy="50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8" h="2003" extrusionOk="0">
                          <a:moveTo>
                            <a:pt x="449" y="0"/>
                          </a:moveTo>
                          <a:cubicBezTo>
                            <a:pt x="276" y="121"/>
                            <a:pt x="0" y="639"/>
                            <a:pt x="0" y="1191"/>
                          </a:cubicBezTo>
                          <a:cubicBezTo>
                            <a:pt x="0" y="1743"/>
                            <a:pt x="207" y="2002"/>
                            <a:pt x="449" y="2002"/>
                          </a:cubicBezTo>
                          <a:cubicBezTo>
                            <a:pt x="708" y="2002"/>
                            <a:pt x="898" y="1743"/>
                            <a:pt x="898" y="1191"/>
                          </a:cubicBezTo>
                          <a:cubicBezTo>
                            <a:pt x="898" y="639"/>
                            <a:pt x="639" y="121"/>
                            <a:pt x="449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80" name="Google Shape;2280;p3"/>
                    <p:cNvSpPr/>
                    <p:nvPr/>
                  </p:nvSpPr>
                  <p:spPr>
                    <a:xfrm rot="-5400000">
                      <a:off x="631250" y="4385000"/>
                      <a:ext cx="40600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20" extrusionOk="0">
                          <a:moveTo>
                            <a:pt x="93" y="1"/>
                          </a:moveTo>
                          <a:cubicBezTo>
                            <a:pt x="72" y="1"/>
                            <a:pt x="53" y="2"/>
                            <a:pt x="35" y="5"/>
                          </a:cubicBezTo>
                          <a:cubicBezTo>
                            <a:pt x="1" y="229"/>
                            <a:pt x="174" y="781"/>
                            <a:pt x="570" y="1178"/>
                          </a:cubicBezTo>
                          <a:cubicBezTo>
                            <a:pt x="809" y="1417"/>
                            <a:pt x="1028" y="1520"/>
                            <a:pt x="1200" y="1520"/>
                          </a:cubicBezTo>
                          <a:cubicBezTo>
                            <a:pt x="1301" y="1520"/>
                            <a:pt x="1387" y="1484"/>
                            <a:pt x="1451" y="1420"/>
                          </a:cubicBezTo>
                          <a:cubicBezTo>
                            <a:pt x="1623" y="1247"/>
                            <a:pt x="1589" y="937"/>
                            <a:pt x="1209" y="540"/>
                          </a:cubicBezTo>
                          <a:cubicBezTo>
                            <a:pt x="843" y="189"/>
                            <a:pt x="344" y="1"/>
                            <a:pt x="9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81" name="Google Shape;2281;p3"/>
                    <p:cNvSpPr/>
                    <p:nvPr/>
                  </p:nvSpPr>
                  <p:spPr>
                    <a:xfrm rot="-5400000">
                      <a:off x="598563" y="4383288"/>
                      <a:ext cx="50075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8" extrusionOk="0">
                          <a:moveTo>
                            <a:pt x="1192" y="1"/>
                          </a:moveTo>
                          <a:cubicBezTo>
                            <a:pt x="639" y="1"/>
                            <a:pt x="122" y="277"/>
                            <a:pt x="1" y="449"/>
                          </a:cubicBezTo>
                          <a:cubicBezTo>
                            <a:pt x="122" y="639"/>
                            <a:pt x="657" y="898"/>
                            <a:pt x="1192" y="898"/>
                          </a:cubicBezTo>
                          <a:cubicBezTo>
                            <a:pt x="1744" y="898"/>
                            <a:pt x="2003" y="708"/>
                            <a:pt x="2003" y="449"/>
                          </a:cubicBezTo>
                          <a:cubicBezTo>
                            <a:pt x="2003" y="208"/>
                            <a:pt x="1744" y="1"/>
                            <a:pt x="1192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82" name="Google Shape;2282;p3"/>
                    <p:cNvSpPr/>
                    <p:nvPr/>
                  </p:nvSpPr>
                  <p:spPr>
                    <a:xfrm rot="-5400000">
                      <a:off x="598775" y="4459000"/>
                      <a:ext cx="49650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8" extrusionOk="0">
                          <a:moveTo>
                            <a:pt x="794" y="1"/>
                          </a:moveTo>
                          <a:cubicBezTo>
                            <a:pt x="242" y="1"/>
                            <a:pt x="0" y="208"/>
                            <a:pt x="0" y="449"/>
                          </a:cubicBezTo>
                          <a:cubicBezTo>
                            <a:pt x="0" y="708"/>
                            <a:pt x="242" y="898"/>
                            <a:pt x="794" y="898"/>
                          </a:cubicBezTo>
                          <a:cubicBezTo>
                            <a:pt x="1347" y="898"/>
                            <a:pt x="1864" y="639"/>
                            <a:pt x="1985" y="449"/>
                          </a:cubicBezTo>
                          <a:cubicBezTo>
                            <a:pt x="1864" y="277"/>
                            <a:pt x="1347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83" name="Google Shape;2283;p3"/>
                    <p:cNvSpPr/>
                    <p:nvPr/>
                  </p:nvSpPr>
                  <p:spPr>
                    <a:xfrm rot="-5400000">
                      <a:off x="631250" y="4441950"/>
                      <a:ext cx="40600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20" extrusionOk="0">
                          <a:moveTo>
                            <a:pt x="1530" y="0"/>
                          </a:moveTo>
                          <a:cubicBezTo>
                            <a:pt x="1288" y="0"/>
                            <a:pt x="780" y="176"/>
                            <a:pt x="432" y="540"/>
                          </a:cubicBezTo>
                          <a:cubicBezTo>
                            <a:pt x="35" y="937"/>
                            <a:pt x="1" y="1247"/>
                            <a:pt x="173" y="1420"/>
                          </a:cubicBezTo>
                          <a:cubicBezTo>
                            <a:pt x="244" y="1484"/>
                            <a:pt x="331" y="1520"/>
                            <a:pt x="432" y="1520"/>
                          </a:cubicBezTo>
                          <a:cubicBezTo>
                            <a:pt x="603" y="1520"/>
                            <a:pt x="815" y="1417"/>
                            <a:pt x="1053" y="1178"/>
                          </a:cubicBezTo>
                          <a:cubicBezTo>
                            <a:pt x="1450" y="781"/>
                            <a:pt x="1623" y="229"/>
                            <a:pt x="1589" y="5"/>
                          </a:cubicBezTo>
                          <a:cubicBezTo>
                            <a:pt x="1571" y="2"/>
                            <a:pt x="1552" y="0"/>
                            <a:pt x="1530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84" name="Google Shape;2284;p3"/>
                    <p:cNvSpPr/>
                    <p:nvPr/>
                  </p:nvSpPr>
                  <p:spPr>
                    <a:xfrm rot="-5400000">
                      <a:off x="471700" y="4353500"/>
                      <a:ext cx="27650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864" extrusionOk="0">
                          <a:moveTo>
                            <a:pt x="553" y="1"/>
                          </a:moveTo>
                          <a:cubicBezTo>
                            <a:pt x="1" y="1"/>
                            <a:pt x="1" y="864"/>
                            <a:pt x="553" y="864"/>
                          </a:cubicBezTo>
                          <a:cubicBezTo>
                            <a:pt x="1105" y="864"/>
                            <a:pt x="1105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85" name="Google Shape;2285;p3"/>
                    <p:cNvSpPr/>
                    <p:nvPr/>
                  </p:nvSpPr>
                  <p:spPr>
                    <a:xfrm rot="-5400000">
                      <a:off x="468913" y="4484888"/>
                      <a:ext cx="2807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864" extrusionOk="0">
                          <a:moveTo>
                            <a:pt x="553" y="0"/>
                          </a:moveTo>
                          <a:cubicBezTo>
                            <a:pt x="1" y="0"/>
                            <a:pt x="1" y="863"/>
                            <a:pt x="553" y="863"/>
                          </a:cubicBezTo>
                          <a:cubicBezTo>
                            <a:pt x="1122" y="863"/>
                            <a:pt x="1122" y="0"/>
                            <a:pt x="55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86" name="Google Shape;2286;p3"/>
                    <p:cNvSpPr/>
                    <p:nvPr/>
                  </p:nvSpPr>
                  <p:spPr>
                    <a:xfrm rot="-5400000">
                      <a:off x="554763" y="4093088"/>
                      <a:ext cx="16425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57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56" y="2504"/>
                          </a:lnTo>
                          <a:lnTo>
                            <a:pt x="656" y="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87" name="Google Shape;2287;p3"/>
                    <p:cNvSpPr/>
                    <p:nvPr/>
                  </p:nvSpPr>
                  <p:spPr>
                    <a:xfrm rot="-5400000">
                      <a:off x="613225" y="3944875"/>
                      <a:ext cx="16000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0" h="2504" extrusionOk="0">
                          <a:moveTo>
                            <a:pt x="1" y="1"/>
                          </a:moveTo>
                          <a:lnTo>
                            <a:pt x="1" y="2504"/>
                          </a:lnTo>
                          <a:lnTo>
                            <a:pt x="639" y="2504"/>
                          </a:lnTo>
                          <a:lnTo>
                            <a:pt x="639" y="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88" name="Google Shape;2288;p3"/>
                    <p:cNvSpPr/>
                    <p:nvPr/>
                  </p:nvSpPr>
                  <p:spPr>
                    <a:xfrm rot="-5400000">
                      <a:off x="548513" y="3966888"/>
                      <a:ext cx="18150" cy="18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726" h="725" extrusionOk="0">
                          <a:moveTo>
                            <a:pt x="363" y="0"/>
                          </a:moveTo>
                          <a:cubicBezTo>
                            <a:pt x="155" y="0"/>
                            <a:pt x="0" y="155"/>
                            <a:pt x="0" y="363"/>
                          </a:cubicBezTo>
                          <a:cubicBezTo>
                            <a:pt x="0" y="570"/>
                            <a:pt x="155" y="725"/>
                            <a:pt x="363" y="725"/>
                          </a:cubicBezTo>
                          <a:cubicBezTo>
                            <a:pt x="552" y="725"/>
                            <a:pt x="725" y="570"/>
                            <a:pt x="725" y="363"/>
                          </a:cubicBezTo>
                          <a:cubicBezTo>
                            <a:pt x="725" y="155"/>
                            <a:pt x="552" y="0"/>
                            <a:pt x="36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89" name="Google Shape;2289;p3"/>
                    <p:cNvSpPr/>
                    <p:nvPr/>
                  </p:nvSpPr>
                  <p:spPr>
                    <a:xfrm rot="-5400000">
                      <a:off x="508588" y="3951138"/>
                      <a:ext cx="22475" cy="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1986" extrusionOk="0">
                          <a:moveTo>
                            <a:pt x="450" y="1"/>
                          </a:moveTo>
                          <a:cubicBezTo>
                            <a:pt x="191" y="1"/>
                            <a:pt x="1" y="242"/>
                            <a:pt x="1" y="795"/>
                          </a:cubicBezTo>
                          <a:cubicBezTo>
                            <a:pt x="1" y="1347"/>
                            <a:pt x="260" y="1882"/>
                            <a:pt x="450" y="1986"/>
                          </a:cubicBezTo>
                          <a:cubicBezTo>
                            <a:pt x="622" y="1865"/>
                            <a:pt x="898" y="1347"/>
                            <a:pt x="898" y="795"/>
                          </a:cubicBezTo>
                          <a:cubicBezTo>
                            <a:pt x="898" y="242"/>
                            <a:pt x="691" y="1"/>
                            <a:pt x="450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90" name="Google Shape;2290;p3"/>
                    <p:cNvSpPr/>
                    <p:nvPr/>
                  </p:nvSpPr>
                  <p:spPr>
                    <a:xfrm rot="-5400000">
                      <a:off x="509375" y="3985450"/>
                      <a:ext cx="40575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19" extrusionOk="0">
                          <a:moveTo>
                            <a:pt x="416" y="0"/>
                          </a:moveTo>
                          <a:cubicBezTo>
                            <a:pt x="318" y="0"/>
                            <a:pt x="236" y="36"/>
                            <a:pt x="173" y="99"/>
                          </a:cubicBezTo>
                          <a:cubicBezTo>
                            <a:pt x="0" y="289"/>
                            <a:pt x="35" y="599"/>
                            <a:pt x="415" y="979"/>
                          </a:cubicBezTo>
                          <a:cubicBezTo>
                            <a:pt x="779" y="1343"/>
                            <a:pt x="1273" y="1518"/>
                            <a:pt x="1526" y="1518"/>
                          </a:cubicBezTo>
                          <a:cubicBezTo>
                            <a:pt x="1549" y="1518"/>
                            <a:pt x="1570" y="1517"/>
                            <a:pt x="1588" y="1514"/>
                          </a:cubicBezTo>
                          <a:cubicBezTo>
                            <a:pt x="1623" y="1290"/>
                            <a:pt x="1433" y="737"/>
                            <a:pt x="1053" y="358"/>
                          </a:cubicBezTo>
                          <a:cubicBezTo>
                            <a:pt x="802" y="106"/>
                            <a:pt x="585" y="0"/>
                            <a:pt x="416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91" name="Google Shape;2291;p3"/>
                    <p:cNvSpPr/>
                    <p:nvPr/>
                  </p:nvSpPr>
                  <p:spPr>
                    <a:xfrm rot="-5400000">
                      <a:off x="532550" y="4002700"/>
                      <a:ext cx="5007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9" extrusionOk="0">
                          <a:moveTo>
                            <a:pt x="795" y="1"/>
                          </a:moveTo>
                          <a:cubicBezTo>
                            <a:pt x="260" y="1"/>
                            <a:pt x="1" y="208"/>
                            <a:pt x="1" y="450"/>
                          </a:cubicBezTo>
                          <a:cubicBezTo>
                            <a:pt x="1" y="708"/>
                            <a:pt x="242" y="898"/>
                            <a:pt x="795" y="898"/>
                          </a:cubicBezTo>
                          <a:cubicBezTo>
                            <a:pt x="1347" y="898"/>
                            <a:pt x="1882" y="639"/>
                            <a:pt x="2003" y="450"/>
                          </a:cubicBezTo>
                          <a:cubicBezTo>
                            <a:pt x="1882" y="277"/>
                            <a:pt x="1347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92" name="Google Shape;2292;p3"/>
                    <p:cNvSpPr/>
                    <p:nvPr/>
                  </p:nvSpPr>
                  <p:spPr>
                    <a:xfrm rot="-5400000">
                      <a:off x="532763" y="3926963"/>
                      <a:ext cx="49650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9" extrusionOk="0">
                          <a:moveTo>
                            <a:pt x="1191" y="1"/>
                          </a:moveTo>
                          <a:cubicBezTo>
                            <a:pt x="639" y="1"/>
                            <a:pt x="104" y="277"/>
                            <a:pt x="0" y="450"/>
                          </a:cubicBezTo>
                          <a:cubicBezTo>
                            <a:pt x="121" y="639"/>
                            <a:pt x="639" y="898"/>
                            <a:pt x="1191" y="898"/>
                          </a:cubicBezTo>
                          <a:cubicBezTo>
                            <a:pt x="1744" y="898"/>
                            <a:pt x="1985" y="708"/>
                            <a:pt x="1985" y="450"/>
                          </a:cubicBezTo>
                          <a:cubicBezTo>
                            <a:pt x="1985" y="208"/>
                            <a:pt x="1744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93" name="Google Shape;2293;p3"/>
                    <p:cNvSpPr/>
                    <p:nvPr/>
                  </p:nvSpPr>
                  <p:spPr>
                    <a:xfrm rot="-5400000">
                      <a:off x="509375" y="3928500"/>
                      <a:ext cx="40575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19" extrusionOk="0">
                          <a:moveTo>
                            <a:pt x="1196" y="0"/>
                          </a:moveTo>
                          <a:cubicBezTo>
                            <a:pt x="1024" y="0"/>
                            <a:pt x="811" y="106"/>
                            <a:pt x="570" y="358"/>
                          </a:cubicBezTo>
                          <a:cubicBezTo>
                            <a:pt x="173" y="737"/>
                            <a:pt x="1" y="1307"/>
                            <a:pt x="35" y="1514"/>
                          </a:cubicBezTo>
                          <a:cubicBezTo>
                            <a:pt x="52" y="1517"/>
                            <a:pt x="72" y="1518"/>
                            <a:pt x="94" y="1518"/>
                          </a:cubicBezTo>
                          <a:cubicBezTo>
                            <a:pt x="335" y="1518"/>
                            <a:pt x="843" y="1343"/>
                            <a:pt x="1191" y="979"/>
                          </a:cubicBezTo>
                          <a:cubicBezTo>
                            <a:pt x="1588" y="599"/>
                            <a:pt x="1623" y="289"/>
                            <a:pt x="1450" y="99"/>
                          </a:cubicBezTo>
                          <a:cubicBezTo>
                            <a:pt x="1381" y="36"/>
                            <a:pt x="1295" y="0"/>
                            <a:pt x="1196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94" name="Google Shape;2294;p3"/>
                    <p:cNvSpPr/>
                    <p:nvPr/>
                  </p:nvSpPr>
                  <p:spPr>
                    <a:xfrm rot="-5400000">
                      <a:off x="612988" y="4113788"/>
                      <a:ext cx="21175" cy="18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47" h="728" extrusionOk="0">
                          <a:moveTo>
                            <a:pt x="369" y="1"/>
                          </a:moveTo>
                          <a:cubicBezTo>
                            <a:pt x="182" y="1"/>
                            <a:pt x="1" y="144"/>
                            <a:pt x="1" y="365"/>
                          </a:cubicBezTo>
                          <a:cubicBezTo>
                            <a:pt x="1" y="572"/>
                            <a:pt x="156" y="728"/>
                            <a:pt x="363" y="728"/>
                          </a:cubicBezTo>
                          <a:cubicBezTo>
                            <a:pt x="691" y="728"/>
                            <a:pt x="847" y="348"/>
                            <a:pt x="622" y="106"/>
                          </a:cubicBezTo>
                          <a:cubicBezTo>
                            <a:pt x="549" y="34"/>
                            <a:pt x="459" y="1"/>
                            <a:pt x="36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95" name="Google Shape;2295;p3"/>
                    <p:cNvSpPr/>
                    <p:nvPr/>
                  </p:nvSpPr>
                  <p:spPr>
                    <a:xfrm rot="-5400000">
                      <a:off x="650350" y="4099350"/>
                      <a:ext cx="22475" cy="50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2003" extrusionOk="0">
                          <a:moveTo>
                            <a:pt x="449" y="0"/>
                          </a:moveTo>
                          <a:cubicBezTo>
                            <a:pt x="277" y="121"/>
                            <a:pt x="1" y="639"/>
                            <a:pt x="1" y="1191"/>
                          </a:cubicBezTo>
                          <a:cubicBezTo>
                            <a:pt x="1" y="1743"/>
                            <a:pt x="208" y="2002"/>
                            <a:pt x="449" y="2002"/>
                          </a:cubicBezTo>
                          <a:cubicBezTo>
                            <a:pt x="708" y="2002"/>
                            <a:pt x="898" y="1743"/>
                            <a:pt x="898" y="1191"/>
                          </a:cubicBezTo>
                          <a:cubicBezTo>
                            <a:pt x="898" y="639"/>
                            <a:pt x="622" y="121"/>
                            <a:pt x="449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96" name="Google Shape;2296;p3"/>
                    <p:cNvSpPr/>
                    <p:nvPr/>
                  </p:nvSpPr>
                  <p:spPr>
                    <a:xfrm rot="-5400000">
                      <a:off x="631263" y="4076913"/>
                      <a:ext cx="40575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20" extrusionOk="0">
                          <a:moveTo>
                            <a:pt x="89" y="1"/>
                          </a:moveTo>
                          <a:cubicBezTo>
                            <a:pt x="69" y="1"/>
                            <a:pt x="51" y="2"/>
                            <a:pt x="35" y="5"/>
                          </a:cubicBezTo>
                          <a:cubicBezTo>
                            <a:pt x="0" y="229"/>
                            <a:pt x="173" y="781"/>
                            <a:pt x="570" y="1178"/>
                          </a:cubicBezTo>
                          <a:cubicBezTo>
                            <a:pt x="809" y="1417"/>
                            <a:pt x="1027" y="1520"/>
                            <a:pt x="1199" y="1520"/>
                          </a:cubicBezTo>
                          <a:cubicBezTo>
                            <a:pt x="1301" y="1520"/>
                            <a:pt x="1386" y="1484"/>
                            <a:pt x="1450" y="1420"/>
                          </a:cubicBezTo>
                          <a:cubicBezTo>
                            <a:pt x="1623" y="1247"/>
                            <a:pt x="1588" y="937"/>
                            <a:pt x="1191" y="540"/>
                          </a:cubicBezTo>
                          <a:cubicBezTo>
                            <a:pt x="841" y="189"/>
                            <a:pt x="329" y="1"/>
                            <a:pt x="8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97" name="Google Shape;2297;p3"/>
                    <p:cNvSpPr/>
                    <p:nvPr/>
                  </p:nvSpPr>
                  <p:spPr>
                    <a:xfrm rot="-5400000">
                      <a:off x="598563" y="4075188"/>
                      <a:ext cx="50075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8" extrusionOk="0">
                          <a:moveTo>
                            <a:pt x="1191" y="1"/>
                          </a:moveTo>
                          <a:cubicBezTo>
                            <a:pt x="639" y="1"/>
                            <a:pt x="121" y="277"/>
                            <a:pt x="0" y="449"/>
                          </a:cubicBezTo>
                          <a:cubicBezTo>
                            <a:pt x="121" y="639"/>
                            <a:pt x="656" y="898"/>
                            <a:pt x="1191" y="898"/>
                          </a:cubicBezTo>
                          <a:cubicBezTo>
                            <a:pt x="1743" y="898"/>
                            <a:pt x="2002" y="708"/>
                            <a:pt x="2002" y="449"/>
                          </a:cubicBezTo>
                          <a:cubicBezTo>
                            <a:pt x="2002" y="208"/>
                            <a:pt x="1743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98" name="Google Shape;2298;p3"/>
                    <p:cNvSpPr/>
                    <p:nvPr/>
                  </p:nvSpPr>
                  <p:spPr>
                    <a:xfrm rot="-5400000">
                      <a:off x="598775" y="4150925"/>
                      <a:ext cx="49650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8" extrusionOk="0">
                          <a:moveTo>
                            <a:pt x="795" y="1"/>
                          </a:moveTo>
                          <a:cubicBezTo>
                            <a:pt x="242" y="1"/>
                            <a:pt x="1" y="208"/>
                            <a:pt x="1" y="449"/>
                          </a:cubicBezTo>
                          <a:cubicBezTo>
                            <a:pt x="1" y="708"/>
                            <a:pt x="242" y="898"/>
                            <a:pt x="795" y="898"/>
                          </a:cubicBezTo>
                          <a:cubicBezTo>
                            <a:pt x="1347" y="898"/>
                            <a:pt x="1865" y="639"/>
                            <a:pt x="1986" y="449"/>
                          </a:cubicBezTo>
                          <a:cubicBezTo>
                            <a:pt x="1865" y="277"/>
                            <a:pt x="1347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299" name="Google Shape;2299;p3"/>
                    <p:cNvSpPr/>
                    <p:nvPr/>
                  </p:nvSpPr>
                  <p:spPr>
                    <a:xfrm rot="-5400000">
                      <a:off x="631250" y="4133875"/>
                      <a:ext cx="40600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20" extrusionOk="0">
                          <a:moveTo>
                            <a:pt x="1526" y="0"/>
                          </a:moveTo>
                          <a:cubicBezTo>
                            <a:pt x="1274" y="0"/>
                            <a:pt x="781" y="176"/>
                            <a:pt x="432" y="540"/>
                          </a:cubicBezTo>
                          <a:cubicBezTo>
                            <a:pt x="35" y="937"/>
                            <a:pt x="1" y="1247"/>
                            <a:pt x="174" y="1420"/>
                          </a:cubicBezTo>
                          <a:cubicBezTo>
                            <a:pt x="244" y="1484"/>
                            <a:pt x="331" y="1520"/>
                            <a:pt x="432" y="1520"/>
                          </a:cubicBezTo>
                          <a:cubicBezTo>
                            <a:pt x="603" y="1520"/>
                            <a:pt x="815" y="1417"/>
                            <a:pt x="1054" y="1178"/>
                          </a:cubicBezTo>
                          <a:cubicBezTo>
                            <a:pt x="1451" y="781"/>
                            <a:pt x="1623" y="229"/>
                            <a:pt x="1589" y="5"/>
                          </a:cubicBezTo>
                          <a:cubicBezTo>
                            <a:pt x="1570" y="2"/>
                            <a:pt x="1549" y="0"/>
                            <a:pt x="1526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00" name="Google Shape;2300;p3"/>
                    <p:cNvSpPr/>
                    <p:nvPr/>
                  </p:nvSpPr>
                  <p:spPr>
                    <a:xfrm rot="-5400000">
                      <a:off x="471713" y="4045413"/>
                      <a:ext cx="2762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864" extrusionOk="0">
                          <a:moveTo>
                            <a:pt x="552" y="1"/>
                          </a:moveTo>
                          <a:cubicBezTo>
                            <a:pt x="0" y="1"/>
                            <a:pt x="0" y="864"/>
                            <a:pt x="552" y="864"/>
                          </a:cubicBezTo>
                          <a:cubicBezTo>
                            <a:pt x="1105" y="864"/>
                            <a:pt x="1105" y="1"/>
                            <a:pt x="552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01" name="Google Shape;2301;p3"/>
                    <p:cNvSpPr/>
                    <p:nvPr/>
                  </p:nvSpPr>
                  <p:spPr>
                    <a:xfrm rot="-5400000">
                      <a:off x="469125" y="4177025"/>
                      <a:ext cx="27650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864" extrusionOk="0">
                          <a:moveTo>
                            <a:pt x="553" y="0"/>
                          </a:moveTo>
                          <a:cubicBezTo>
                            <a:pt x="1" y="0"/>
                            <a:pt x="1" y="863"/>
                            <a:pt x="553" y="863"/>
                          </a:cubicBezTo>
                          <a:cubicBezTo>
                            <a:pt x="1105" y="863"/>
                            <a:pt x="1105" y="0"/>
                            <a:pt x="55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02" name="Google Shape;2302;p3"/>
                    <p:cNvSpPr/>
                    <p:nvPr/>
                  </p:nvSpPr>
                  <p:spPr>
                    <a:xfrm rot="-5400000">
                      <a:off x="554763" y="3785013"/>
                      <a:ext cx="16425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57" h="2504" extrusionOk="0">
                          <a:moveTo>
                            <a:pt x="1" y="1"/>
                          </a:moveTo>
                          <a:lnTo>
                            <a:pt x="1" y="2504"/>
                          </a:lnTo>
                          <a:lnTo>
                            <a:pt x="657" y="2504"/>
                          </a:lnTo>
                          <a:lnTo>
                            <a:pt x="657" y="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03" name="Google Shape;2303;p3"/>
                    <p:cNvSpPr/>
                    <p:nvPr/>
                  </p:nvSpPr>
                  <p:spPr>
                    <a:xfrm rot="-5400000">
                      <a:off x="613238" y="3636788"/>
                      <a:ext cx="15975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39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39" y="2504"/>
                          </a:lnTo>
                          <a:lnTo>
                            <a:pt x="639" y="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04" name="Google Shape;2304;p3"/>
                    <p:cNvSpPr/>
                    <p:nvPr/>
                  </p:nvSpPr>
                  <p:spPr>
                    <a:xfrm rot="-5400000">
                      <a:off x="548513" y="3658813"/>
                      <a:ext cx="18150" cy="18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726" h="725" extrusionOk="0">
                          <a:moveTo>
                            <a:pt x="363" y="0"/>
                          </a:moveTo>
                          <a:cubicBezTo>
                            <a:pt x="156" y="0"/>
                            <a:pt x="0" y="155"/>
                            <a:pt x="0" y="363"/>
                          </a:cubicBezTo>
                          <a:cubicBezTo>
                            <a:pt x="0" y="570"/>
                            <a:pt x="156" y="725"/>
                            <a:pt x="363" y="725"/>
                          </a:cubicBezTo>
                          <a:cubicBezTo>
                            <a:pt x="553" y="725"/>
                            <a:pt x="725" y="570"/>
                            <a:pt x="725" y="363"/>
                          </a:cubicBezTo>
                          <a:cubicBezTo>
                            <a:pt x="725" y="155"/>
                            <a:pt x="553" y="0"/>
                            <a:pt x="36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05" name="Google Shape;2305;p3"/>
                    <p:cNvSpPr/>
                    <p:nvPr/>
                  </p:nvSpPr>
                  <p:spPr>
                    <a:xfrm rot="-5400000">
                      <a:off x="508600" y="3643050"/>
                      <a:ext cx="22450" cy="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8" h="1986" extrusionOk="0">
                          <a:moveTo>
                            <a:pt x="449" y="1"/>
                          </a:moveTo>
                          <a:cubicBezTo>
                            <a:pt x="190" y="1"/>
                            <a:pt x="0" y="242"/>
                            <a:pt x="0" y="795"/>
                          </a:cubicBezTo>
                          <a:cubicBezTo>
                            <a:pt x="0" y="1347"/>
                            <a:pt x="259" y="1882"/>
                            <a:pt x="449" y="1986"/>
                          </a:cubicBezTo>
                          <a:cubicBezTo>
                            <a:pt x="622" y="1865"/>
                            <a:pt x="898" y="1347"/>
                            <a:pt x="898" y="795"/>
                          </a:cubicBezTo>
                          <a:cubicBezTo>
                            <a:pt x="898" y="242"/>
                            <a:pt x="691" y="1"/>
                            <a:pt x="44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06" name="Google Shape;2306;p3"/>
                    <p:cNvSpPr/>
                    <p:nvPr/>
                  </p:nvSpPr>
                  <p:spPr>
                    <a:xfrm rot="-5400000">
                      <a:off x="509375" y="3677375"/>
                      <a:ext cx="40575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19" extrusionOk="0">
                          <a:moveTo>
                            <a:pt x="416" y="0"/>
                          </a:moveTo>
                          <a:cubicBezTo>
                            <a:pt x="318" y="0"/>
                            <a:pt x="236" y="36"/>
                            <a:pt x="173" y="99"/>
                          </a:cubicBezTo>
                          <a:cubicBezTo>
                            <a:pt x="1" y="289"/>
                            <a:pt x="35" y="599"/>
                            <a:pt x="415" y="979"/>
                          </a:cubicBezTo>
                          <a:cubicBezTo>
                            <a:pt x="779" y="1343"/>
                            <a:pt x="1273" y="1518"/>
                            <a:pt x="1526" y="1518"/>
                          </a:cubicBezTo>
                          <a:cubicBezTo>
                            <a:pt x="1549" y="1518"/>
                            <a:pt x="1570" y="1517"/>
                            <a:pt x="1588" y="1514"/>
                          </a:cubicBezTo>
                          <a:cubicBezTo>
                            <a:pt x="1623" y="1290"/>
                            <a:pt x="1433" y="737"/>
                            <a:pt x="1053" y="358"/>
                          </a:cubicBezTo>
                          <a:cubicBezTo>
                            <a:pt x="802" y="106"/>
                            <a:pt x="585" y="0"/>
                            <a:pt x="416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07" name="Google Shape;2307;p3"/>
                    <p:cNvSpPr/>
                    <p:nvPr/>
                  </p:nvSpPr>
                  <p:spPr>
                    <a:xfrm rot="-5400000">
                      <a:off x="532550" y="3694600"/>
                      <a:ext cx="5007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9" extrusionOk="0">
                          <a:moveTo>
                            <a:pt x="794" y="1"/>
                          </a:moveTo>
                          <a:cubicBezTo>
                            <a:pt x="259" y="1"/>
                            <a:pt x="0" y="208"/>
                            <a:pt x="0" y="450"/>
                          </a:cubicBezTo>
                          <a:cubicBezTo>
                            <a:pt x="0" y="708"/>
                            <a:pt x="242" y="898"/>
                            <a:pt x="794" y="898"/>
                          </a:cubicBezTo>
                          <a:cubicBezTo>
                            <a:pt x="1346" y="898"/>
                            <a:pt x="1881" y="639"/>
                            <a:pt x="2002" y="450"/>
                          </a:cubicBezTo>
                          <a:cubicBezTo>
                            <a:pt x="1881" y="277"/>
                            <a:pt x="1346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08" name="Google Shape;2308;p3"/>
                    <p:cNvSpPr/>
                    <p:nvPr/>
                  </p:nvSpPr>
                  <p:spPr>
                    <a:xfrm rot="-5400000">
                      <a:off x="532763" y="3618888"/>
                      <a:ext cx="49650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9" extrusionOk="0">
                          <a:moveTo>
                            <a:pt x="1192" y="1"/>
                          </a:moveTo>
                          <a:cubicBezTo>
                            <a:pt x="639" y="1"/>
                            <a:pt x="104" y="277"/>
                            <a:pt x="1" y="450"/>
                          </a:cubicBezTo>
                          <a:cubicBezTo>
                            <a:pt x="122" y="639"/>
                            <a:pt x="639" y="898"/>
                            <a:pt x="1192" y="898"/>
                          </a:cubicBezTo>
                          <a:cubicBezTo>
                            <a:pt x="1744" y="898"/>
                            <a:pt x="1986" y="708"/>
                            <a:pt x="1986" y="450"/>
                          </a:cubicBezTo>
                          <a:cubicBezTo>
                            <a:pt x="1986" y="208"/>
                            <a:pt x="1744" y="1"/>
                            <a:pt x="1192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09" name="Google Shape;2309;p3"/>
                    <p:cNvSpPr/>
                    <p:nvPr/>
                  </p:nvSpPr>
                  <p:spPr>
                    <a:xfrm rot="-5400000">
                      <a:off x="509363" y="3620413"/>
                      <a:ext cx="40600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19" extrusionOk="0">
                          <a:moveTo>
                            <a:pt x="1196" y="0"/>
                          </a:moveTo>
                          <a:cubicBezTo>
                            <a:pt x="1024" y="0"/>
                            <a:pt x="811" y="106"/>
                            <a:pt x="570" y="358"/>
                          </a:cubicBezTo>
                          <a:cubicBezTo>
                            <a:pt x="173" y="737"/>
                            <a:pt x="1" y="1307"/>
                            <a:pt x="35" y="1514"/>
                          </a:cubicBezTo>
                          <a:cubicBezTo>
                            <a:pt x="53" y="1517"/>
                            <a:pt x="72" y="1518"/>
                            <a:pt x="94" y="1518"/>
                          </a:cubicBezTo>
                          <a:cubicBezTo>
                            <a:pt x="336" y="1518"/>
                            <a:pt x="844" y="1343"/>
                            <a:pt x="1192" y="979"/>
                          </a:cubicBezTo>
                          <a:cubicBezTo>
                            <a:pt x="1589" y="599"/>
                            <a:pt x="1623" y="289"/>
                            <a:pt x="1451" y="99"/>
                          </a:cubicBezTo>
                          <a:cubicBezTo>
                            <a:pt x="1381" y="36"/>
                            <a:pt x="1295" y="0"/>
                            <a:pt x="1196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10" name="Google Shape;2310;p3"/>
                    <p:cNvSpPr/>
                    <p:nvPr/>
                  </p:nvSpPr>
                  <p:spPr>
                    <a:xfrm rot="-5400000">
                      <a:off x="613000" y="3805700"/>
                      <a:ext cx="21150" cy="18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46" h="728" extrusionOk="0">
                          <a:moveTo>
                            <a:pt x="368" y="1"/>
                          </a:moveTo>
                          <a:cubicBezTo>
                            <a:pt x="182" y="1"/>
                            <a:pt x="0" y="144"/>
                            <a:pt x="0" y="365"/>
                          </a:cubicBezTo>
                          <a:cubicBezTo>
                            <a:pt x="0" y="572"/>
                            <a:pt x="156" y="728"/>
                            <a:pt x="363" y="728"/>
                          </a:cubicBezTo>
                          <a:cubicBezTo>
                            <a:pt x="691" y="728"/>
                            <a:pt x="846" y="331"/>
                            <a:pt x="622" y="106"/>
                          </a:cubicBezTo>
                          <a:cubicBezTo>
                            <a:pt x="549" y="34"/>
                            <a:pt x="458" y="1"/>
                            <a:pt x="368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11" name="Google Shape;2311;p3"/>
                    <p:cNvSpPr/>
                    <p:nvPr/>
                  </p:nvSpPr>
                  <p:spPr>
                    <a:xfrm rot="-5400000">
                      <a:off x="650350" y="3791275"/>
                      <a:ext cx="22475" cy="50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2003" extrusionOk="0">
                          <a:moveTo>
                            <a:pt x="450" y="0"/>
                          </a:moveTo>
                          <a:cubicBezTo>
                            <a:pt x="277" y="121"/>
                            <a:pt x="1" y="639"/>
                            <a:pt x="1" y="1191"/>
                          </a:cubicBezTo>
                          <a:cubicBezTo>
                            <a:pt x="1" y="1743"/>
                            <a:pt x="208" y="2002"/>
                            <a:pt x="450" y="2002"/>
                          </a:cubicBezTo>
                          <a:cubicBezTo>
                            <a:pt x="709" y="2002"/>
                            <a:pt x="898" y="1743"/>
                            <a:pt x="898" y="1191"/>
                          </a:cubicBezTo>
                          <a:cubicBezTo>
                            <a:pt x="898" y="639"/>
                            <a:pt x="622" y="121"/>
                            <a:pt x="450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12" name="Google Shape;2312;p3"/>
                    <p:cNvSpPr/>
                    <p:nvPr/>
                  </p:nvSpPr>
                  <p:spPr>
                    <a:xfrm rot="-5400000">
                      <a:off x="631263" y="3768838"/>
                      <a:ext cx="40575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20" extrusionOk="0">
                          <a:moveTo>
                            <a:pt x="93" y="1"/>
                          </a:moveTo>
                          <a:cubicBezTo>
                            <a:pt x="72" y="1"/>
                            <a:pt x="52" y="2"/>
                            <a:pt x="35" y="5"/>
                          </a:cubicBezTo>
                          <a:cubicBezTo>
                            <a:pt x="1" y="229"/>
                            <a:pt x="173" y="781"/>
                            <a:pt x="570" y="1178"/>
                          </a:cubicBezTo>
                          <a:cubicBezTo>
                            <a:pt x="820" y="1417"/>
                            <a:pt x="1036" y="1520"/>
                            <a:pt x="1204" y="1520"/>
                          </a:cubicBezTo>
                          <a:cubicBezTo>
                            <a:pt x="1303" y="1520"/>
                            <a:pt x="1386" y="1484"/>
                            <a:pt x="1450" y="1420"/>
                          </a:cubicBezTo>
                          <a:cubicBezTo>
                            <a:pt x="1623" y="1247"/>
                            <a:pt x="1588" y="937"/>
                            <a:pt x="1209" y="540"/>
                          </a:cubicBezTo>
                          <a:cubicBezTo>
                            <a:pt x="843" y="189"/>
                            <a:pt x="344" y="1"/>
                            <a:pt x="9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13" name="Google Shape;2313;p3"/>
                    <p:cNvSpPr/>
                    <p:nvPr/>
                  </p:nvSpPr>
                  <p:spPr>
                    <a:xfrm rot="-5400000">
                      <a:off x="598563" y="3767113"/>
                      <a:ext cx="50075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8" extrusionOk="0">
                          <a:moveTo>
                            <a:pt x="1191" y="1"/>
                          </a:moveTo>
                          <a:cubicBezTo>
                            <a:pt x="639" y="1"/>
                            <a:pt x="121" y="277"/>
                            <a:pt x="0" y="449"/>
                          </a:cubicBezTo>
                          <a:cubicBezTo>
                            <a:pt x="121" y="639"/>
                            <a:pt x="639" y="898"/>
                            <a:pt x="1191" y="898"/>
                          </a:cubicBezTo>
                          <a:cubicBezTo>
                            <a:pt x="1744" y="898"/>
                            <a:pt x="2003" y="708"/>
                            <a:pt x="2003" y="449"/>
                          </a:cubicBezTo>
                          <a:cubicBezTo>
                            <a:pt x="2003" y="208"/>
                            <a:pt x="1744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14" name="Google Shape;2314;p3"/>
                    <p:cNvSpPr/>
                    <p:nvPr/>
                  </p:nvSpPr>
                  <p:spPr>
                    <a:xfrm rot="-5400000">
                      <a:off x="598563" y="3843063"/>
                      <a:ext cx="50075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8" extrusionOk="0">
                          <a:moveTo>
                            <a:pt x="812" y="1"/>
                          </a:moveTo>
                          <a:cubicBezTo>
                            <a:pt x="260" y="1"/>
                            <a:pt x="1" y="208"/>
                            <a:pt x="1" y="449"/>
                          </a:cubicBezTo>
                          <a:cubicBezTo>
                            <a:pt x="1" y="708"/>
                            <a:pt x="260" y="898"/>
                            <a:pt x="812" y="898"/>
                          </a:cubicBezTo>
                          <a:cubicBezTo>
                            <a:pt x="1364" y="898"/>
                            <a:pt x="1882" y="639"/>
                            <a:pt x="2003" y="449"/>
                          </a:cubicBezTo>
                          <a:cubicBezTo>
                            <a:pt x="1882" y="277"/>
                            <a:pt x="1364" y="1"/>
                            <a:pt x="812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15" name="Google Shape;2315;p3"/>
                    <p:cNvSpPr/>
                    <p:nvPr/>
                  </p:nvSpPr>
                  <p:spPr>
                    <a:xfrm rot="-5400000">
                      <a:off x="631263" y="3825788"/>
                      <a:ext cx="40575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20" extrusionOk="0">
                          <a:moveTo>
                            <a:pt x="1526" y="0"/>
                          </a:moveTo>
                          <a:cubicBezTo>
                            <a:pt x="1273" y="0"/>
                            <a:pt x="780" y="176"/>
                            <a:pt x="432" y="540"/>
                          </a:cubicBezTo>
                          <a:cubicBezTo>
                            <a:pt x="35" y="937"/>
                            <a:pt x="0" y="1247"/>
                            <a:pt x="173" y="1420"/>
                          </a:cubicBezTo>
                          <a:cubicBezTo>
                            <a:pt x="243" y="1484"/>
                            <a:pt x="330" y="1520"/>
                            <a:pt x="431" y="1520"/>
                          </a:cubicBezTo>
                          <a:cubicBezTo>
                            <a:pt x="603" y="1520"/>
                            <a:pt x="814" y="1417"/>
                            <a:pt x="1053" y="1178"/>
                          </a:cubicBezTo>
                          <a:cubicBezTo>
                            <a:pt x="1450" y="781"/>
                            <a:pt x="1623" y="229"/>
                            <a:pt x="1588" y="5"/>
                          </a:cubicBezTo>
                          <a:cubicBezTo>
                            <a:pt x="1570" y="2"/>
                            <a:pt x="1549" y="0"/>
                            <a:pt x="1526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16" name="Google Shape;2316;p3"/>
                    <p:cNvSpPr/>
                    <p:nvPr/>
                  </p:nvSpPr>
                  <p:spPr>
                    <a:xfrm rot="-5400000">
                      <a:off x="471713" y="3737338"/>
                      <a:ext cx="2762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864" extrusionOk="0">
                          <a:moveTo>
                            <a:pt x="553" y="1"/>
                          </a:moveTo>
                          <a:cubicBezTo>
                            <a:pt x="0" y="1"/>
                            <a:pt x="0" y="864"/>
                            <a:pt x="553" y="864"/>
                          </a:cubicBezTo>
                          <a:cubicBezTo>
                            <a:pt x="1105" y="864"/>
                            <a:pt x="1105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17" name="Google Shape;2317;p3"/>
                    <p:cNvSpPr/>
                    <p:nvPr/>
                  </p:nvSpPr>
                  <p:spPr>
                    <a:xfrm rot="-5400000">
                      <a:off x="469138" y="3868938"/>
                      <a:ext cx="2762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864" extrusionOk="0">
                          <a:moveTo>
                            <a:pt x="552" y="0"/>
                          </a:moveTo>
                          <a:cubicBezTo>
                            <a:pt x="0" y="0"/>
                            <a:pt x="0" y="863"/>
                            <a:pt x="552" y="863"/>
                          </a:cubicBezTo>
                          <a:cubicBezTo>
                            <a:pt x="1105" y="863"/>
                            <a:pt x="1105" y="0"/>
                            <a:pt x="552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18" name="Google Shape;2318;p3"/>
                    <p:cNvSpPr/>
                    <p:nvPr/>
                  </p:nvSpPr>
                  <p:spPr>
                    <a:xfrm rot="-5400000">
                      <a:off x="554775" y="3476925"/>
                      <a:ext cx="16400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56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56" y="2504"/>
                          </a:lnTo>
                          <a:lnTo>
                            <a:pt x="656" y="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19" name="Google Shape;2319;p3"/>
                    <p:cNvSpPr/>
                    <p:nvPr/>
                  </p:nvSpPr>
                  <p:spPr>
                    <a:xfrm rot="-5400000">
                      <a:off x="613238" y="3328713"/>
                      <a:ext cx="15975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39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39" y="2504"/>
                          </a:lnTo>
                          <a:lnTo>
                            <a:pt x="639" y="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20" name="Google Shape;2320;p3"/>
                    <p:cNvSpPr/>
                    <p:nvPr/>
                  </p:nvSpPr>
                  <p:spPr>
                    <a:xfrm rot="-5400000">
                      <a:off x="548300" y="3350950"/>
                      <a:ext cx="18575" cy="18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743" h="725" extrusionOk="0">
                          <a:moveTo>
                            <a:pt x="380" y="0"/>
                          </a:moveTo>
                          <a:cubicBezTo>
                            <a:pt x="173" y="0"/>
                            <a:pt x="1" y="155"/>
                            <a:pt x="1" y="363"/>
                          </a:cubicBezTo>
                          <a:cubicBezTo>
                            <a:pt x="1" y="570"/>
                            <a:pt x="173" y="725"/>
                            <a:pt x="380" y="725"/>
                          </a:cubicBezTo>
                          <a:cubicBezTo>
                            <a:pt x="570" y="725"/>
                            <a:pt x="743" y="570"/>
                            <a:pt x="743" y="363"/>
                          </a:cubicBezTo>
                          <a:cubicBezTo>
                            <a:pt x="743" y="155"/>
                            <a:pt x="570" y="0"/>
                            <a:pt x="380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21" name="Google Shape;2321;p3"/>
                    <p:cNvSpPr/>
                    <p:nvPr/>
                  </p:nvSpPr>
                  <p:spPr>
                    <a:xfrm rot="-5400000">
                      <a:off x="508588" y="3334963"/>
                      <a:ext cx="22475" cy="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1986" extrusionOk="0">
                          <a:moveTo>
                            <a:pt x="449" y="1"/>
                          </a:moveTo>
                          <a:cubicBezTo>
                            <a:pt x="190" y="1"/>
                            <a:pt x="1" y="242"/>
                            <a:pt x="1" y="795"/>
                          </a:cubicBezTo>
                          <a:cubicBezTo>
                            <a:pt x="1" y="1347"/>
                            <a:pt x="259" y="1882"/>
                            <a:pt x="449" y="1986"/>
                          </a:cubicBezTo>
                          <a:cubicBezTo>
                            <a:pt x="622" y="1865"/>
                            <a:pt x="898" y="1347"/>
                            <a:pt x="898" y="795"/>
                          </a:cubicBezTo>
                          <a:cubicBezTo>
                            <a:pt x="898" y="242"/>
                            <a:pt x="691" y="1"/>
                            <a:pt x="44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22" name="Google Shape;2322;p3"/>
                    <p:cNvSpPr/>
                    <p:nvPr/>
                  </p:nvSpPr>
                  <p:spPr>
                    <a:xfrm rot="-5400000">
                      <a:off x="509363" y="3369288"/>
                      <a:ext cx="40600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19" extrusionOk="0">
                          <a:moveTo>
                            <a:pt x="416" y="0"/>
                          </a:moveTo>
                          <a:cubicBezTo>
                            <a:pt x="319" y="0"/>
                            <a:pt x="237" y="36"/>
                            <a:pt x="174" y="99"/>
                          </a:cubicBezTo>
                          <a:cubicBezTo>
                            <a:pt x="1" y="289"/>
                            <a:pt x="35" y="599"/>
                            <a:pt x="415" y="979"/>
                          </a:cubicBezTo>
                          <a:cubicBezTo>
                            <a:pt x="779" y="1343"/>
                            <a:pt x="1274" y="1518"/>
                            <a:pt x="1526" y="1518"/>
                          </a:cubicBezTo>
                          <a:cubicBezTo>
                            <a:pt x="1549" y="1518"/>
                            <a:pt x="1570" y="1517"/>
                            <a:pt x="1589" y="1514"/>
                          </a:cubicBezTo>
                          <a:cubicBezTo>
                            <a:pt x="1623" y="1290"/>
                            <a:pt x="1433" y="737"/>
                            <a:pt x="1054" y="358"/>
                          </a:cubicBezTo>
                          <a:cubicBezTo>
                            <a:pt x="802" y="106"/>
                            <a:pt x="585" y="0"/>
                            <a:pt x="416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23" name="Google Shape;2323;p3"/>
                    <p:cNvSpPr/>
                    <p:nvPr/>
                  </p:nvSpPr>
                  <p:spPr>
                    <a:xfrm rot="-5400000">
                      <a:off x="532550" y="3386525"/>
                      <a:ext cx="5007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9" extrusionOk="0">
                          <a:moveTo>
                            <a:pt x="794" y="1"/>
                          </a:moveTo>
                          <a:cubicBezTo>
                            <a:pt x="259" y="1"/>
                            <a:pt x="0" y="208"/>
                            <a:pt x="0" y="450"/>
                          </a:cubicBezTo>
                          <a:cubicBezTo>
                            <a:pt x="0" y="708"/>
                            <a:pt x="259" y="898"/>
                            <a:pt x="794" y="898"/>
                          </a:cubicBezTo>
                          <a:cubicBezTo>
                            <a:pt x="1347" y="898"/>
                            <a:pt x="1882" y="639"/>
                            <a:pt x="2002" y="450"/>
                          </a:cubicBezTo>
                          <a:cubicBezTo>
                            <a:pt x="1882" y="277"/>
                            <a:pt x="1347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24" name="Google Shape;2324;p3"/>
                    <p:cNvSpPr/>
                    <p:nvPr/>
                  </p:nvSpPr>
                  <p:spPr>
                    <a:xfrm rot="-5400000">
                      <a:off x="532775" y="3310800"/>
                      <a:ext cx="4962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5" h="899" extrusionOk="0">
                          <a:moveTo>
                            <a:pt x="1191" y="1"/>
                          </a:moveTo>
                          <a:cubicBezTo>
                            <a:pt x="639" y="1"/>
                            <a:pt x="104" y="277"/>
                            <a:pt x="0" y="450"/>
                          </a:cubicBezTo>
                          <a:cubicBezTo>
                            <a:pt x="121" y="639"/>
                            <a:pt x="639" y="898"/>
                            <a:pt x="1191" y="898"/>
                          </a:cubicBezTo>
                          <a:cubicBezTo>
                            <a:pt x="1743" y="898"/>
                            <a:pt x="1985" y="708"/>
                            <a:pt x="1985" y="450"/>
                          </a:cubicBezTo>
                          <a:cubicBezTo>
                            <a:pt x="1985" y="208"/>
                            <a:pt x="1743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25" name="Google Shape;2325;p3"/>
                    <p:cNvSpPr/>
                    <p:nvPr/>
                  </p:nvSpPr>
                  <p:spPr>
                    <a:xfrm rot="-5400000">
                      <a:off x="509375" y="3312325"/>
                      <a:ext cx="40575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19" extrusionOk="0">
                          <a:moveTo>
                            <a:pt x="1194" y="0"/>
                          </a:moveTo>
                          <a:cubicBezTo>
                            <a:pt x="1021" y="0"/>
                            <a:pt x="804" y="106"/>
                            <a:pt x="553" y="358"/>
                          </a:cubicBezTo>
                          <a:cubicBezTo>
                            <a:pt x="173" y="737"/>
                            <a:pt x="0" y="1307"/>
                            <a:pt x="35" y="1514"/>
                          </a:cubicBezTo>
                          <a:cubicBezTo>
                            <a:pt x="52" y="1517"/>
                            <a:pt x="72" y="1518"/>
                            <a:pt x="94" y="1518"/>
                          </a:cubicBezTo>
                          <a:cubicBezTo>
                            <a:pt x="335" y="1518"/>
                            <a:pt x="843" y="1343"/>
                            <a:pt x="1191" y="979"/>
                          </a:cubicBezTo>
                          <a:cubicBezTo>
                            <a:pt x="1588" y="599"/>
                            <a:pt x="1623" y="289"/>
                            <a:pt x="1450" y="99"/>
                          </a:cubicBezTo>
                          <a:cubicBezTo>
                            <a:pt x="1380" y="36"/>
                            <a:pt x="1295" y="0"/>
                            <a:pt x="1194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26" name="Google Shape;2326;p3"/>
                    <p:cNvSpPr/>
                    <p:nvPr/>
                  </p:nvSpPr>
                  <p:spPr>
                    <a:xfrm rot="-5400000">
                      <a:off x="612988" y="3497613"/>
                      <a:ext cx="21175" cy="18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47" h="728" extrusionOk="0">
                          <a:moveTo>
                            <a:pt x="369" y="1"/>
                          </a:moveTo>
                          <a:cubicBezTo>
                            <a:pt x="182" y="1"/>
                            <a:pt x="1" y="144"/>
                            <a:pt x="1" y="365"/>
                          </a:cubicBezTo>
                          <a:cubicBezTo>
                            <a:pt x="1" y="572"/>
                            <a:pt x="156" y="728"/>
                            <a:pt x="363" y="728"/>
                          </a:cubicBezTo>
                          <a:cubicBezTo>
                            <a:pt x="691" y="728"/>
                            <a:pt x="846" y="331"/>
                            <a:pt x="622" y="106"/>
                          </a:cubicBezTo>
                          <a:cubicBezTo>
                            <a:pt x="549" y="34"/>
                            <a:pt x="458" y="1"/>
                            <a:pt x="36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27" name="Google Shape;2327;p3"/>
                    <p:cNvSpPr/>
                    <p:nvPr/>
                  </p:nvSpPr>
                  <p:spPr>
                    <a:xfrm rot="-5400000">
                      <a:off x="650575" y="3483400"/>
                      <a:ext cx="22025" cy="50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81" h="2003" extrusionOk="0">
                          <a:moveTo>
                            <a:pt x="449" y="0"/>
                          </a:moveTo>
                          <a:cubicBezTo>
                            <a:pt x="259" y="121"/>
                            <a:pt x="0" y="639"/>
                            <a:pt x="0" y="1191"/>
                          </a:cubicBezTo>
                          <a:cubicBezTo>
                            <a:pt x="0" y="1743"/>
                            <a:pt x="207" y="2002"/>
                            <a:pt x="449" y="2002"/>
                          </a:cubicBezTo>
                          <a:cubicBezTo>
                            <a:pt x="691" y="2002"/>
                            <a:pt x="880" y="1743"/>
                            <a:pt x="880" y="1191"/>
                          </a:cubicBezTo>
                          <a:cubicBezTo>
                            <a:pt x="880" y="639"/>
                            <a:pt x="622" y="121"/>
                            <a:pt x="449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28" name="Google Shape;2328;p3"/>
                    <p:cNvSpPr/>
                    <p:nvPr/>
                  </p:nvSpPr>
                  <p:spPr>
                    <a:xfrm rot="-5400000">
                      <a:off x="631250" y="3460750"/>
                      <a:ext cx="40600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20" extrusionOk="0">
                          <a:moveTo>
                            <a:pt x="93" y="1"/>
                          </a:moveTo>
                          <a:cubicBezTo>
                            <a:pt x="72" y="1"/>
                            <a:pt x="53" y="2"/>
                            <a:pt x="35" y="5"/>
                          </a:cubicBezTo>
                          <a:cubicBezTo>
                            <a:pt x="1" y="229"/>
                            <a:pt x="174" y="781"/>
                            <a:pt x="570" y="1178"/>
                          </a:cubicBezTo>
                          <a:cubicBezTo>
                            <a:pt x="809" y="1417"/>
                            <a:pt x="1028" y="1520"/>
                            <a:pt x="1200" y="1520"/>
                          </a:cubicBezTo>
                          <a:cubicBezTo>
                            <a:pt x="1301" y="1520"/>
                            <a:pt x="1387" y="1484"/>
                            <a:pt x="1451" y="1420"/>
                          </a:cubicBezTo>
                          <a:cubicBezTo>
                            <a:pt x="1623" y="1247"/>
                            <a:pt x="1589" y="937"/>
                            <a:pt x="1192" y="540"/>
                          </a:cubicBezTo>
                          <a:cubicBezTo>
                            <a:pt x="842" y="189"/>
                            <a:pt x="344" y="1"/>
                            <a:pt x="9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29" name="Google Shape;2329;p3"/>
                    <p:cNvSpPr/>
                    <p:nvPr/>
                  </p:nvSpPr>
                  <p:spPr>
                    <a:xfrm rot="-5400000">
                      <a:off x="598563" y="3459038"/>
                      <a:ext cx="50075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8" extrusionOk="0">
                          <a:moveTo>
                            <a:pt x="1192" y="1"/>
                          </a:moveTo>
                          <a:cubicBezTo>
                            <a:pt x="639" y="1"/>
                            <a:pt x="122" y="277"/>
                            <a:pt x="1" y="449"/>
                          </a:cubicBezTo>
                          <a:cubicBezTo>
                            <a:pt x="122" y="639"/>
                            <a:pt x="639" y="898"/>
                            <a:pt x="1192" y="898"/>
                          </a:cubicBezTo>
                          <a:cubicBezTo>
                            <a:pt x="1744" y="898"/>
                            <a:pt x="2003" y="708"/>
                            <a:pt x="2003" y="449"/>
                          </a:cubicBezTo>
                          <a:cubicBezTo>
                            <a:pt x="2003" y="208"/>
                            <a:pt x="1744" y="1"/>
                            <a:pt x="1192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30" name="Google Shape;2330;p3"/>
                    <p:cNvSpPr/>
                    <p:nvPr/>
                  </p:nvSpPr>
                  <p:spPr>
                    <a:xfrm rot="-5400000">
                      <a:off x="598775" y="3534750"/>
                      <a:ext cx="49650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8" extrusionOk="0">
                          <a:moveTo>
                            <a:pt x="794" y="1"/>
                          </a:moveTo>
                          <a:cubicBezTo>
                            <a:pt x="242" y="1"/>
                            <a:pt x="0" y="208"/>
                            <a:pt x="0" y="449"/>
                          </a:cubicBezTo>
                          <a:cubicBezTo>
                            <a:pt x="0" y="708"/>
                            <a:pt x="242" y="898"/>
                            <a:pt x="794" y="898"/>
                          </a:cubicBezTo>
                          <a:cubicBezTo>
                            <a:pt x="1347" y="898"/>
                            <a:pt x="1864" y="639"/>
                            <a:pt x="1985" y="449"/>
                          </a:cubicBezTo>
                          <a:cubicBezTo>
                            <a:pt x="1864" y="277"/>
                            <a:pt x="1347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31" name="Google Shape;2331;p3"/>
                    <p:cNvSpPr/>
                    <p:nvPr/>
                  </p:nvSpPr>
                  <p:spPr>
                    <a:xfrm rot="-5400000">
                      <a:off x="631250" y="3517700"/>
                      <a:ext cx="40600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20" extrusionOk="0">
                          <a:moveTo>
                            <a:pt x="1526" y="0"/>
                          </a:moveTo>
                          <a:cubicBezTo>
                            <a:pt x="1274" y="0"/>
                            <a:pt x="780" y="176"/>
                            <a:pt x="432" y="540"/>
                          </a:cubicBezTo>
                          <a:cubicBezTo>
                            <a:pt x="35" y="937"/>
                            <a:pt x="1" y="1247"/>
                            <a:pt x="173" y="1420"/>
                          </a:cubicBezTo>
                          <a:cubicBezTo>
                            <a:pt x="237" y="1484"/>
                            <a:pt x="323" y="1520"/>
                            <a:pt x="424" y="1520"/>
                          </a:cubicBezTo>
                          <a:cubicBezTo>
                            <a:pt x="596" y="1520"/>
                            <a:pt x="815" y="1417"/>
                            <a:pt x="1053" y="1178"/>
                          </a:cubicBezTo>
                          <a:cubicBezTo>
                            <a:pt x="1450" y="781"/>
                            <a:pt x="1623" y="229"/>
                            <a:pt x="1589" y="5"/>
                          </a:cubicBezTo>
                          <a:cubicBezTo>
                            <a:pt x="1570" y="2"/>
                            <a:pt x="1549" y="0"/>
                            <a:pt x="1526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32" name="Google Shape;2332;p3"/>
                    <p:cNvSpPr/>
                    <p:nvPr/>
                  </p:nvSpPr>
                  <p:spPr>
                    <a:xfrm rot="-5400000">
                      <a:off x="471700" y="3429250"/>
                      <a:ext cx="27650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864" extrusionOk="0">
                          <a:moveTo>
                            <a:pt x="553" y="1"/>
                          </a:moveTo>
                          <a:cubicBezTo>
                            <a:pt x="1" y="1"/>
                            <a:pt x="1" y="864"/>
                            <a:pt x="553" y="864"/>
                          </a:cubicBezTo>
                          <a:cubicBezTo>
                            <a:pt x="1105" y="864"/>
                            <a:pt x="1105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33" name="Google Shape;2333;p3"/>
                    <p:cNvSpPr/>
                    <p:nvPr/>
                  </p:nvSpPr>
                  <p:spPr>
                    <a:xfrm rot="-5400000">
                      <a:off x="469125" y="3560850"/>
                      <a:ext cx="27650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864" extrusionOk="0">
                          <a:moveTo>
                            <a:pt x="553" y="0"/>
                          </a:moveTo>
                          <a:cubicBezTo>
                            <a:pt x="1" y="0"/>
                            <a:pt x="1" y="863"/>
                            <a:pt x="553" y="863"/>
                          </a:cubicBezTo>
                          <a:cubicBezTo>
                            <a:pt x="1105" y="863"/>
                            <a:pt x="1105" y="0"/>
                            <a:pt x="55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34" name="Google Shape;2334;p3"/>
                    <p:cNvSpPr/>
                    <p:nvPr/>
                  </p:nvSpPr>
                  <p:spPr>
                    <a:xfrm rot="-5400000">
                      <a:off x="554763" y="3168838"/>
                      <a:ext cx="16425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57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56" y="2504"/>
                          </a:lnTo>
                          <a:lnTo>
                            <a:pt x="656" y="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35" name="Google Shape;2335;p3"/>
                    <p:cNvSpPr/>
                    <p:nvPr/>
                  </p:nvSpPr>
                  <p:spPr>
                    <a:xfrm rot="-5400000">
                      <a:off x="613225" y="3020625"/>
                      <a:ext cx="16000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0" h="2504" extrusionOk="0">
                          <a:moveTo>
                            <a:pt x="1" y="1"/>
                          </a:moveTo>
                          <a:lnTo>
                            <a:pt x="1" y="2504"/>
                          </a:lnTo>
                          <a:lnTo>
                            <a:pt x="639" y="2504"/>
                          </a:lnTo>
                          <a:lnTo>
                            <a:pt x="639" y="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36" name="Google Shape;2336;p3"/>
                    <p:cNvSpPr/>
                    <p:nvPr/>
                  </p:nvSpPr>
                  <p:spPr>
                    <a:xfrm rot="-5400000">
                      <a:off x="548288" y="3042863"/>
                      <a:ext cx="18600" cy="18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744" h="725" extrusionOk="0">
                          <a:moveTo>
                            <a:pt x="381" y="0"/>
                          </a:moveTo>
                          <a:cubicBezTo>
                            <a:pt x="174" y="0"/>
                            <a:pt x="1" y="155"/>
                            <a:pt x="1" y="363"/>
                          </a:cubicBezTo>
                          <a:cubicBezTo>
                            <a:pt x="1" y="570"/>
                            <a:pt x="174" y="725"/>
                            <a:pt x="381" y="725"/>
                          </a:cubicBezTo>
                          <a:cubicBezTo>
                            <a:pt x="570" y="725"/>
                            <a:pt x="743" y="570"/>
                            <a:pt x="743" y="363"/>
                          </a:cubicBezTo>
                          <a:cubicBezTo>
                            <a:pt x="743" y="155"/>
                            <a:pt x="570" y="0"/>
                            <a:pt x="381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37" name="Google Shape;2337;p3"/>
                    <p:cNvSpPr/>
                    <p:nvPr/>
                  </p:nvSpPr>
                  <p:spPr>
                    <a:xfrm rot="-5400000">
                      <a:off x="508588" y="3026888"/>
                      <a:ext cx="22475" cy="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1986" extrusionOk="0">
                          <a:moveTo>
                            <a:pt x="450" y="1"/>
                          </a:moveTo>
                          <a:cubicBezTo>
                            <a:pt x="191" y="1"/>
                            <a:pt x="1" y="242"/>
                            <a:pt x="1" y="795"/>
                          </a:cubicBezTo>
                          <a:cubicBezTo>
                            <a:pt x="1" y="1347"/>
                            <a:pt x="260" y="1882"/>
                            <a:pt x="450" y="1986"/>
                          </a:cubicBezTo>
                          <a:cubicBezTo>
                            <a:pt x="622" y="1865"/>
                            <a:pt x="898" y="1347"/>
                            <a:pt x="898" y="795"/>
                          </a:cubicBezTo>
                          <a:cubicBezTo>
                            <a:pt x="898" y="242"/>
                            <a:pt x="691" y="1"/>
                            <a:pt x="450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38" name="Google Shape;2338;p3"/>
                    <p:cNvSpPr/>
                    <p:nvPr/>
                  </p:nvSpPr>
                  <p:spPr>
                    <a:xfrm rot="-5400000">
                      <a:off x="509163" y="3061413"/>
                      <a:ext cx="41000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40" h="1519" extrusionOk="0">
                          <a:moveTo>
                            <a:pt x="433" y="0"/>
                          </a:moveTo>
                          <a:cubicBezTo>
                            <a:pt x="335" y="0"/>
                            <a:pt x="253" y="36"/>
                            <a:pt x="190" y="99"/>
                          </a:cubicBezTo>
                          <a:cubicBezTo>
                            <a:pt x="0" y="289"/>
                            <a:pt x="52" y="599"/>
                            <a:pt x="432" y="979"/>
                          </a:cubicBezTo>
                          <a:cubicBezTo>
                            <a:pt x="796" y="1343"/>
                            <a:pt x="1290" y="1518"/>
                            <a:pt x="1529" y="1518"/>
                          </a:cubicBezTo>
                          <a:cubicBezTo>
                            <a:pt x="1551" y="1518"/>
                            <a:pt x="1571" y="1517"/>
                            <a:pt x="1588" y="1514"/>
                          </a:cubicBezTo>
                          <a:cubicBezTo>
                            <a:pt x="1640" y="1290"/>
                            <a:pt x="1450" y="737"/>
                            <a:pt x="1070" y="358"/>
                          </a:cubicBezTo>
                          <a:cubicBezTo>
                            <a:pt x="819" y="106"/>
                            <a:pt x="602" y="0"/>
                            <a:pt x="43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39" name="Google Shape;2339;p3"/>
                    <p:cNvSpPr/>
                    <p:nvPr/>
                  </p:nvSpPr>
                  <p:spPr>
                    <a:xfrm rot="-5400000">
                      <a:off x="532550" y="3078450"/>
                      <a:ext cx="5007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9" extrusionOk="0">
                          <a:moveTo>
                            <a:pt x="795" y="1"/>
                          </a:moveTo>
                          <a:cubicBezTo>
                            <a:pt x="260" y="1"/>
                            <a:pt x="1" y="208"/>
                            <a:pt x="1" y="450"/>
                          </a:cubicBezTo>
                          <a:cubicBezTo>
                            <a:pt x="1" y="708"/>
                            <a:pt x="242" y="898"/>
                            <a:pt x="795" y="898"/>
                          </a:cubicBezTo>
                          <a:cubicBezTo>
                            <a:pt x="1347" y="898"/>
                            <a:pt x="1882" y="639"/>
                            <a:pt x="2003" y="450"/>
                          </a:cubicBezTo>
                          <a:cubicBezTo>
                            <a:pt x="1865" y="277"/>
                            <a:pt x="1347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40" name="Google Shape;2340;p3"/>
                    <p:cNvSpPr/>
                    <p:nvPr/>
                  </p:nvSpPr>
                  <p:spPr>
                    <a:xfrm rot="-5400000">
                      <a:off x="532763" y="3002713"/>
                      <a:ext cx="49650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9" extrusionOk="0">
                          <a:moveTo>
                            <a:pt x="1191" y="1"/>
                          </a:moveTo>
                          <a:cubicBezTo>
                            <a:pt x="639" y="1"/>
                            <a:pt x="104" y="277"/>
                            <a:pt x="0" y="450"/>
                          </a:cubicBezTo>
                          <a:cubicBezTo>
                            <a:pt x="121" y="639"/>
                            <a:pt x="639" y="898"/>
                            <a:pt x="1191" y="898"/>
                          </a:cubicBezTo>
                          <a:cubicBezTo>
                            <a:pt x="1744" y="898"/>
                            <a:pt x="1985" y="708"/>
                            <a:pt x="1985" y="450"/>
                          </a:cubicBezTo>
                          <a:cubicBezTo>
                            <a:pt x="1985" y="208"/>
                            <a:pt x="1744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41" name="Google Shape;2341;p3"/>
                    <p:cNvSpPr/>
                    <p:nvPr/>
                  </p:nvSpPr>
                  <p:spPr>
                    <a:xfrm rot="-5400000">
                      <a:off x="509163" y="3004463"/>
                      <a:ext cx="41000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40" h="1519" extrusionOk="0">
                          <a:moveTo>
                            <a:pt x="1207" y="0"/>
                          </a:moveTo>
                          <a:cubicBezTo>
                            <a:pt x="1038" y="0"/>
                            <a:pt x="821" y="106"/>
                            <a:pt x="570" y="358"/>
                          </a:cubicBezTo>
                          <a:cubicBezTo>
                            <a:pt x="190" y="737"/>
                            <a:pt x="0" y="1307"/>
                            <a:pt x="52" y="1514"/>
                          </a:cubicBezTo>
                          <a:cubicBezTo>
                            <a:pt x="69" y="1517"/>
                            <a:pt x="89" y="1518"/>
                            <a:pt x="111" y="1518"/>
                          </a:cubicBezTo>
                          <a:cubicBezTo>
                            <a:pt x="350" y="1518"/>
                            <a:pt x="844" y="1343"/>
                            <a:pt x="1208" y="979"/>
                          </a:cubicBezTo>
                          <a:cubicBezTo>
                            <a:pt x="1605" y="599"/>
                            <a:pt x="1640" y="289"/>
                            <a:pt x="1450" y="99"/>
                          </a:cubicBezTo>
                          <a:cubicBezTo>
                            <a:pt x="1387" y="36"/>
                            <a:pt x="1305" y="0"/>
                            <a:pt x="1207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42" name="Google Shape;2342;p3"/>
                    <p:cNvSpPr/>
                    <p:nvPr/>
                  </p:nvSpPr>
                  <p:spPr>
                    <a:xfrm rot="-5400000">
                      <a:off x="612988" y="3189538"/>
                      <a:ext cx="21175" cy="18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47" h="728" extrusionOk="0">
                          <a:moveTo>
                            <a:pt x="369" y="1"/>
                          </a:moveTo>
                          <a:cubicBezTo>
                            <a:pt x="182" y="1"/>
                            <a:pt x="1" y="144"/>
                            <a:pt x="1" y="365"/>
                          </a:cubicBezTo>
                          <a:cubicBezTo>
                            <a:pt x="1" y="572"/>
                            <a:pt x="156" y="728"/>
                            <a:pt x="363" y="728"/>
                          </a:cubicBezTo>
                          <a:cubicBezTo>
                            <a:pt x="691" y="728"/>
                            <a:pt x="847" y="331"/>
                            <a:pt x="622" y="106"/>
                          </a:cubicBezTo>
                          <a:cubicBezTo>
                            <a:pt x="549" y="34"/>
                            <a:pt x="459" y="1"/>
                            <a:pt x="36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43" name="Google Shape;2343;p3"/>
                    <p:cNvSpPr/>
                    <p:nvPr/>
                  </p:nvSpPr>
                  <p:spPr>
                    <a:xfrm rot="-5400000">
                      <a:off x="650350" y="3175100"/>
                      <a:ext cx="22475" cy="50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2003" extrusionOk="0">
                          <a:moveTo>
                            <a:pt x="449" y="0"/>
                          </a:moveTo>
                          <a:cubicBezTo>
                            <a:pt x="277" y="121"/>
                            <a:pt x="1" y="639"/>
                            <a:pt x="1" y="1191"/>
                          </a:cubicBezTo>
                          <a:cubicBezTo>
                            <a:pt x="1" y="1743"/>
                            <a:pt x="208" y="2002"/>
                            <a:pt x="449" y="2002"/>
                          </a:cubicBezTo>
                          <a:cubicBezTo>
                            <a:pt x="708" y="2002"/>
                            <a:pt x="898" y="1743"/>
                            <a:pt x="898" y="1191"/>
                          </a:cubicBezTo>
                          <a:cubicBezTo>
                            <a:pt x="898" y="639"/>
                            <a:pt x="622" y="121"/>
                            <a:pt x="449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44" name="Google Shape;2344;p3"/>
                    <p:cNvSpPr/>
                    <p:nvPr/>
                  </p:nvSpPr>
                  <p:spPr>
                    <a:xfrm rot="-5400000">
                      <a:off x="631263" y="3152663"/>
                      <a:ext cx="40575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20" extrusionOk="0">
                          <a:moveTo>
                            <a:pt x="93" y="1"/>
                          </a:moveTo>
                          <a:cubicBezTo>
                            <a:pt x="71" y="1"/>
                            <a:pt x="52" y="2"/>
                            <a:pt x="35" y="5"/>
                          </a:cubicBezTo>
                          <a:cubicBezTo>
                            <a:pt x="0" y="229"/>
                            <a:pt x="173" y="781"/>
                            <a:pt x="570" y="1178"/>
                          </a:cubicBezTo>
                          <a:cubicBezTo>
                            <a:pt x="809" y="1417"/>
                            <a:pt x="1027" y="1520"/>
                            <a:pt x="1199" y="1520"/>
                          </a:cubicBezTo>
                          <a:cubicBezTo>
                            <a:pt x="1301" y="1520"/>
                            <a:pt x="1386" y="1484"/>
                            <a:pt x="1450" y="1420"/>
                          </a:cubicBezTo>
                          <a:cubicBezTo>
                            <a:pt x="1623" y="1247"/>
                            <a:pt x="1588" y="937"/>
                            <a:pt x="1191" y="540"/>
                          </a:cubicBezTo>
                          <a:cubicBezTo>
                            <a:pt x="841" y="189"/>
                            <a:pt x="344" y="1"/>
                            <a:pt x="9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45" name="Google Shape;2345;p3"/>
                    <p:cNvSpPr/>
                    <p:nvPr/>
                  </p:nvSpPr>
                  <p:spPr>
                    <a:xfrm rot="-5400000">
                      <a:off x="598788" y="3151163"/>
                      <a:ext cx="49625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5" h="898" extrusionOk="0">
                          <a:moveTo>
                            <a:pt x="1191" y="1"/>
                          </a:moveTo>
                          <a:cubicBezTo>
                            <a:pt x="639" y="1"/>
                            <a:pt x="121" y="277"/>
                            <a:pt x="0" y="449"/>
                          </a:cubicBezTo>
                          <a:cubicBezTo>
                            <a:pt x="121" y="639"/>
                            <a:pt x="639" y="898"/>
                            <a:pt x="1191" y="898"/>
                          </a:cubicBezTo>
                          <a:cubicBezTo>
                            <a:pt x="1743" y="898"/>
                            <a:pt x="1985" y="708"/>
                            <a:pt x="1985" y="449"/>
                          </a:cubicBezTo>
                          <a:cubicBezTo>
                            <a:pt x="1985" y="208"/>
                            <a:pt x="1743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46" name="Google Shape;2346;p3"/>
                    <p:cNvSpPr/>
                    <p:nvPr/>
                  </p:nvSpPr>
                  <p:spPr>
                    <a:xfrm rot="-5400000">
                      <a:off x="598775" y="3226675"/>
                      <a:ext cx="49650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8" extrusionOk="0">
                          <a:moveTo>
                            <a:pt x="795" y="1"/>
                          </a:moveTo>
                          <a:cubicBezTo>
                            <a:pt x="242" y="1"/>
                            <a:pt x="1" y="208"/>
                            <a:pt x="1" y="449"/>
                          </a:cubicBezTo>
                          <a:cubicBezTo>
                            <a:pt x="1" y="708"/>
                            <a:pt x="242" y="898"/>
                            <a:pt x="795" y="898"/>
                          </a:cubicBezTo>
                          <a:cubicBezTo>
                            <a:pt x="1347" y="898"/>
                            <a:pt x="1865" y="639"/>
                            <a:pt x="1986" y="449"/>
                          </a:cubicBezTo>
                          <a:cubicBezTo>
                            <a:pt x="1865" y="277"/>
                            <a:pt x="1347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47" name="Google Shape;2347;p3"/>
                    <p:cNvSpPr/>
                    <p:nvPr/>
                  </p:nvSpPr>
                  <p:spPr>
                    <a:xfrm rot="-5400000">
                      <a:off x="631250" y="3209625"/>
                      <a:ext cx="40600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20" extrusionOk="0">
                          <a:moveTo>
                            <a:pt x="1526" y="0"/>
                          </a:moveTo>
                          <a:cubicBezTo>
                            <a:pt x="1274" y="0"/>
                            <a:pt x="781" y="176"/>
                            <a:pt x="432" y="540"/>
                          </a:cubicBezTo>
                          <a:cubicBezTo>
                            <a:pt x="36" y="937"/>
                            <a:pt x="1" y="1247"/>
                            <a:pt x="174" y="1420"/>
                          </a:cubicBezTo>
                          <a:cubicBezTo>
                            <a:pt x="238" y="1484"/>
                            <a:pt x="323" y="1520"/>
                            <a:pt x="424" y="1520"/>
                          </a:cubicBezTo>
                          <a:cubicBezTo>
                            <a:pt x="597" y="1520"/>
                            <a:pt x="815" y="1417"/>
                            <a:pt x="1054" y="1178"/>
                          </a:cubicBezTo>
                          <a:cubicBezTo>
                            <a:pt x="1451" y="781"/>
                            <a:pt x="1623" y="229"/>
                            <a:pt x="1589" y="5"/>
                          </a:cubicBezTo>
                          <a:cubicBezTo>
                            <a:pt x="1570" y="2"/>
                            <a:pt x="1549" y="0"/>
                            <a:pt x="1526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48" name="Google Shape;2348;p3"/>
                    <p:cNvSpPr/>
                    <p:nvPr/>
                  </p:nvSpPr>
                  <p:spPr>
                    <a:xfrm rot="-5400000">
                      <a:off x="471713" y="3121163"/>
                      <a:ext cx="2762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864" extrusionOk="0">
                          <a:moveTo>
                            <a:pt x="552" y="1"/>
                          </a:moveTo>
                          <a:cubicBezTo>
                            <a:pt x="0" y="1"/>
                            <a:pt x="0" y="864"/>
                            <a:pt x="552" y="864"/>
                          </a:cubicBezTo>
                          <a:cubicBezTo>
                            <a:pt x="1105" y="864"/>
                            <a:pt x="1105" y="1"/>
                            <a:pt x="552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49" name="Google Shape;2349;p3"/>
                    <p:cNvSpPr/>
                    <p:nvPr/>
                  </p:nvSpPr>
                  <p:spPr>
                    <a:xfrm rot="-5400000">
                      <a:off x="468913" y="3252563"/>
                      <a:ext cx="2807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864" extrusionOk="0">
                          <a:moveTo>
                            <a:pt x="553" y="0"/>
                          </a:moveTo>
                          <a:cubicBezTo>
                            <a:pt x="1" y="0"/>
                            <a:pt x="1" y="863"/>
                            <a:pt x="553" y="863"/>
                          </a:cubicBezTo>
                          <a:cubicBezTo>
                            <a:pt x="1105" y="863"/>
                            <a:pt x="1123" y="0"/>
                            <a:pt x="55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50" name="Google Shape;2350;p3"/>
                    <p:cNvSpPr/>
                    <p:nvPr/>
                  </p:nvSpPr>
                  <p:spPr>
                    <a:xfrm rot="-5400000">
                      <a:off x="459638" y="4385438"/>
                      <a:ext cx="107450" cy="88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8" h="3539" extrusionOk="0">
                          <a:moveTo>
                            <a:pt x="2037" y="0"/>
                          </a:moveTo>
                          <a:lnTo>
                            <a:pt x="311" y="1778"/>
                          </a:lnTo>
                          <a:cubicBezTo>
                            <a:pt x="104" y="1968"/>
                            <a:pt x="0" y="2227"/>
                            <a:pt x="0" y="2503"/>
                          </a:cubicBezTo>
                          <a:cubicBezTo>
                            <a:pt x="0" y="3073"/>
                            <a:pt x="449" y="3539"/>
                            <a:pt x="1019" y="3539"/>
                          </a:cubicBezTo>
                          <a:cubicBezTo>
                            <a:pt x="1588" y="3539"/>
                            <a:pt x="2037" y="3073"/>
                            <a:pt x="2037" y="2503"/>
                          </a:cubicBezTo>
                          <a:cubicBezTo>
                            <a:pt x="2037" y="3098"/>
                            <a:pt x="2514" y="3537"/>
                            <a:pt x="3059" y="3537"/>
                          </a:cubicBezTo>
                          <a:cubicBezTo>
                            <a:pt x="3193" y="3537"/>
                            <a:pt x="3332" y="3510"/>
                            <a:pt x="3470" y="3452"/>
                          </a:cubicBezTo>
                          <a:cubicBezTo>
                            <a:pt x="4143" y="3176"/>
                            <a:pt x="4298" y="2279"/>
                            <a:pt x="3763" y="1778"/>
                          </a:cubicBezTo>
                          <a:lnTo>
                            <a:pt x="2037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51" name="Google Shape;2351;p3"/>
                    <p:cNvSpPr/>
                    <p:nvPr/>
                  </p:nvSpPr>
                  <p:spPr>
                    <a:xfrm rot="-5400000">
                      <a:off x="617150" y="4242625"/>
                      <a:ext cx="107450" cy="88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8" h="3538" extrusionOk="0">
                          <a:moveTo>
                            <a:pt x="1233" y="0"/>
                          </a:moveTo>
                          <a:cubicBezTo>
                            <a:pt x="1099" y="0"/>
                            <a:pt x="962" y="27"/>
                            <a:pt x="829" y="85"/>
                          </a:cubicBezTo>
                          <a:cubicBezTo>
                            <a:pt x="156" y="379"/>
                            <a:pt x="0" y="1259"/>
                            <a:pt x="535" y="1777"/>
                          </a:cubicBezTo>
                          <a:lnTo>
                            <a:pt x="2261" y="3537"/>
                          </a:lnTo>
                          <a:lnTo>
                            <a:pt x="3987" y="1777"/>
                          </a:lnTo>
                          <a:cubicBezTo>
                            <a:pt x="4177" y="1570"/>
                            <a:pt x="4298" y="1311"/>
                            <a:pt x="4298" y="1035"/>
                          </a:cubicBezTo>
                          <a:cubicBezTo>
                            <a:pt x="4298" y="353"/>
                            <a:pt x="3789" y="12"/>
                            <a:pt x="3280" y="12"/>
                          </a:cubicBezTo>
                          <a:cubicBezTo>
                            <a:pt x="2770" y="12"/>
                            <a:pt x="2261" y="353"/>
                            <a:pt x="2261" y="1035"/>
                          </a:cubicBezTo>
                          <a:cubicBezTo>
                            <a:pt x="2261" y="440"/>
                            <a:pt x="1773" y="0"/>
                            <a:pt x="123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52" name="Google Shape;2352;p3"/>
                    <p:cNvSpPr/>
                    <p:nvPr/>
                  </p:nvSpPr>
                  <p:spPr>
                    <a:xfrm rot="-5400000">
                      <a:off x="462225" y="4079925"/>
                      <a:ext cx="103150" cy="893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26" h="3574" extrusionOk="0">
                          <a:moveTo>
                            <a:pt x="2071" y="0"/>
                          </a:moveTo>
                          <a:lnTo>
                            <a:pt x="345" y="1778"/>
                          </a:lnTo>
                          <a:cubicBezTo>
                            <a:pt x="155" y="1968"/>
                            <a:pt x="35" y="2227"/>
                            <a:pt x="35" y="2503"/>
                          </a:cubicBezTo>
                          <a:cubicBezTo>
                            <a:pt x="0" y="3090"/>
                            <a:pt x="466" y="3573"/>
                            <a:pt x="1053" y="3573"/>
                          </a:cubicBezTo>
                          <a:cubicBezTo>
                            <a:pt x="1619" y="3573"/>
                            <a:pt x="2073" y="3123"/>
                            <a:pt x="2073" y="2564"/>
                          </a:cubicBezTo>
                          <a:lnTo>
                            <a:pt x="2073" y="2564"/>
                          </a:lnTo>
                          <a:cubicBezTo>
                            <a:pt x="2105" y="3106"/>
                            <a:pt x="2557" y="3539"/>
                            <a:pt x="3090" y="3539"/>
                          </a:cubicBezTo>
                          <a:cubicBezTo>
                            <a:pt x="3659" y="3539"/>
                            <a:pt x="4125" y="3073"/>
                            <a:pt x="4125" y="2503"/>
                          </a:cubicBezTo>
                          <a:cubicBezTo>
                            <a:pt x="4125" y="2227"/>
                            <a:pt x="4004" y="1968"/>
                            <a:pt x="3797" y="1778"/>
                          </a:cubicBezTo>
                          <a:lnTo>
                            <a:pt x="207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53" name="Google Shape;2353;p3"/>
                    <p:cNvSpPr/>
                    <p:nvPr/>
                  </p:nvSpPr>
                  <p:spPr>
                    <a:xfrm rot="-5400000">
                      <a:off x="617138" y="3934538"/>
                      <a:ext cx="107475" cy="88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9" h="3538" extrusionOk="0">
                          <a:moveTo>
                            <a:pt x="1233" y="0"/>
                          </a:moveTo>
                          <a:cubicBezTo>
                            <a:pt x="1100" y="0"/>
                            <a:pt x="963" y="27"/>
                            <a:pt x="829" y="85"/>
                          </a:cubicBezTo>
                          <a:cubicBezTo>
                            <a:pt x="156" y="379"/>
                            <a:pt x="1" y="1259"/>
                            <a:pt x="536" y="1777"/>
                          </a:cubicBezTo>
                          <a:lnTo>
                            <a:pt x="2262" y="3537"/>
                          </a:lnTo>
                          <a:lnTo>
                            <a:pt x="3988" y="1777"/>
                          </a:lnTo>
                          <a:cubicBezTo>
                            <a:pt x="4177" y="1570"/>
                            <a:pt x="4298" y="1311"/>
                            <a:pt x="4298" y="1035"/>
                          </a:cubicBezTo>
                          <a:cubicBezTo>
                            <a:pt x="4298" y="353"/>
                            <a:pt x="3789" y="12"/>
                            <a:pt x="3280" y="12"/>
                          </a:cubicBezTo>
                          <a:cubicBezTo>
                            <a:pt x="2771" y="12"/>
                            <a:pt x="2262" y="353"/>
                            <a:pt x="2262" y="1035"/>
                          </a:cubicBezTo>
                          <a:cubicBezTo>
                            <a:pt x="2262" y="440"/>
                            <a:pt x="1774" y="0"/>
                            <a:pt x="123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54" name="Google Shape;2354;p3"/>
                    <p:cNvSpPr/>
                    <p:nvPr/>
                  </p:nvSpPr>
                  <p:spPr>
                    <a:xfrm rot="-5400000">
                      <a:off x="459638" y="3769263"/>
                      <a:ext cx="107450" cy="88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8" h="3539" extrusionOk="0">
                          <a:moveTo>
                            <a:pt x="2037" y="0"/>
                          </a:moveTo>
                          <a:lnTo>
                            <a:pt x="311" y="1778"/>
                          </a:lnTo>
                          <a:cubicBezTo>
                            <a:pt x="104" y="1968"/>
                            <a:pt x="0" y="2227"/>
                            <a:pt x="0" y="2503"/>
                          </a:cubicBezTo>
                          <a:cubicBezTo>
                            <a:pt x="0" y="3073"/>
                            <a:pt x="449" y="3539"/>
                            <a:pt x="1018" y="3539"/>
                          </a:cubicBezTo>
                          <a:cubicBezTo>
                            <a:pt x="1571" y="3539"/>
                            <a:pt x="2037" y="3073"/>
                            <a:pt x="2037" y="2503"/>
                          </a:cubicBezTo>
                          <a:cubicBezTo>
                            <a:pt x="2037" y="3098"/>
                            <a:pt x="2513" y="3537"/>
                            <a:pt x="3049" y="3537"/>
                          </a:cubicBezTo>
                          <a:cubicBezTo>
                            <a:pt x="3182" y="3537"/>
                            <a:pt x="3318" y="3510"/>
                            <a:pt x="3452" y="3452"/>
                          </a:cubicBezTo>
                          <a:cubicBezTo>
                            <a:pt x="4142" y="3176"/>
                            <a:pt x="4298" y="2279"/>
                            <a:pt x="3763" y="1778"/>
                          </a:cubicBezTo>
                          <a:lnTo>
                            <a:pt x="2037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55" name="Google Shape;2355;p3"/>
                    <p:cNvSpPr/>
                    <p:nvPr/>
                  </p:nvSpPr>
                  <p:spPr>
                    <a:xfrm rot="-5400000">
                      <a:off x="617138" y="3626463"/>
                      <a:ext cx="107475" cy="88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9" h="3538" extrusionOk="0">
                          <a:moveTo>
                            <a:pt x="1234" y="0"/>
                          </a:moveTo>
                          <a:cubicBezTo>
                            <a:pt x="1100" y="0"/>
                            <a:pt x="963" y="27"/>
                            <a:pt x="829" y="85"/>
                          </a:cubicBezTo>
                          <a:cubicBezTo>
                            <a:pt x="156" y="379"/>
                            <a:pt x="1" y="1259"/>
                            <a:pt x="536" y="1777"/>
                          </a:cubicBezTo>
                          <a:lnTo>
                            <a:pt x="2262" y="3537"/>
                          </a:lnTo>
                          <a:lnTo>
                            <a:pt x="3988" y="1777"/>
                          </a:lnTo>
                          <a:cubicBezTo>
                            <a:pt x="4178" y="1570"/>
                            <a:pt x="4299" y="1311"/>
                            <a:pt x="4299" y="1035"/>
                          </a:cubicBezTo>
                          <a:cubicBezTo>
                            <a:pt x="4299" y="353"/>
                            <a:pt x="3789" y="12"/>
                            <a:pt x="3280" y="12"/>
                          </a:cubicBezTo>
                          <a:cubicBezTo>
                            <a:pt x="2771" y="12"/>
                            <a:pt x="2262" y="353"/>
                            <a:pt x="2262" y="1035"/>
                          </a:cubicBezTo>
                          <a:cubicBezTo>
                            <a:pt x="2262" y="440"/>
                            <a:pt x="1774" y="0"/>
                            <a:pt x="1234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56" name="Google Shape;2356;p3"/>
                    <p:cNvSpPr/>
                    <p:nvPr/>
                  </p:nvSpPr>
                  <p:spPr>
                    <a:xfrm rot="-5400000">
                      <a:off x="459638" y="3461188"/>
                      <a:ext cx="107450" cy="88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8" h="3539" extrusionOk="0">
                          <a:moveTo>
                            <a:pt x="2037" y="0"/>
                          </a:moveTo>
                          <a:lnTo>
                            <a:pt x="311" y="1778"/>
                          </a:lnTo>
                          <a:cubicBezTo>
                            <a:pt x="104" y="1968"/>
                            <a:pt x="0" y="2227"/>
                            <a:pt x="0" y="2503"/>
                          </a:cubicBezTo>
                          <a:cubicBezTo>
                            <a:pt x="0" y="3073"/>
                            <a:pt x="449" y="3539"/>
                            <a:pt x="1019" y="3539"/>
                          </a:cubicBezTo>
                          <a:cubicBezTo>
                            <a:pt x="1571" y="3539"/>
                            <a:pt x="2037" y="3073"/>
                            <a:pt x="2037" y="2503"/>
                          </a:cubicBezTo>
                          <a:cubicBezTo>
                            <a:pt x="2037" y="3098"/>
                            <a:pt x="2514" y="3537"/>
                            <a:pt x="3050" y="3537"/>
                          </a:cubicBezTo>
                          <a:cubicBezTo>
                            <a:pt x="3182" y="3537"/>
                            <a:pt x="3319" y="3510"/>
                            <a:pt x="3452" y="3452"/>
                          </a:cubicBezTo>
                          <a:cubicBezTo>
                            <a:pt x="4143" y="3176"/>
                            <a:pt x="4298" y="2279"/>
                            <a:pt x="3763" y="1778"/>
                          </a:cubicBezTo>
                          <a:lnTo>
                            <a:pt x="2037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57" name="Google Shape;2357;p3"/>
                    <p:cNvSpPr/>
                    <p:nvPr/>
                  </p:nvSpPr>
                  <p:spPr>
                    <a:xfrm rot="-5400000">
                      <a:off x="616263" y="3317488"/>
                      <a:ext cx="108325" cy="893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3" h="3574" extrusionOk="0">
                          <a:moveTo>
                            <a:pt x="3280" y="1"/>
                          </a:moveTo>
                          <a:cubicBezTo>
                            <a:pt x="2714" y="1"/>
                            <a:pt x="2260" y="450"/>
                            <a:pt x="2259" y="1008"/>
                          </a:cubicBezTo>
                          <a:lnTo>
                            <a:pt x="2259" y="1008"/>
                          </a:lnTo>
                          <a:cubicBezTo>
                            <a:pt x="2227" y="445"/>
                            <a:pt x="1754" y="36"/>
                            <a:pt x="1233" y="36"/>
                          </a:cubicBezTo>
                          <a:cubicBezTo>
                            <a:pt x="1099" y="36"/>
                            <a:pt x="962" y="63"/>
                            <a:pt x="829" y="121"/>
                          </a:cubicBezTo>
                          <a:cubicBezTo>
                            <a:pt x="156" y="415"/>
                            <a:pt x="0" y="1295"/>
                            <a:pt x="535" y="1813"/>
                          </a:cubicBezTo>
                          <a:lnTo>
                            <a:pt x="2261" y="3573"/>
                          </a:lnTo>
                          <a:lnTo>
                            <a:pt x="3987" y="1813"/>
                          </a:lnTo>
                          <a:cubicBezTo>
                            <a:pt x="4177" y="1606"/>
                            <a:pt x="4298" y="1347"/>
                            <a:pt x="4298" y="1071"/>
                          </a:cubicBezTo>
                          <a:cubicBezTo>
                            <a:pt x="4332" y="484"/>
                            <a:pt x="3866" y="1"/>
                            <a:pt x="3280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58" name="Google Shape;2358;p3"/>
                    <p:cNvSpPr/>
                    <p:nvPr/>
                  </p:nvSpPr>
                  <p:spPr>
                    <a:xfrm rot="-5400000">
                      <a:off x="459625" y="3153100"/>
                      <a:ext cx="107475" cy="88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9" h="3539" extrusionOk="0">
                          <a:moveTo>
                            <a:pt x="2037" y="0"/>
                          </a:moveTo>
                          <a:lnTo>
                            <a:pt x="311" y="1778"/>
                          </a:lnTo>
                          <a:cubicBezTo>
                            <a:pt x="104" y="1968"/>
                            <a:pt x="1" y="2227"/>
                            <a:pt x="1" y="2503"/>
                          </a:cubicBezTo>
                          <a:cubicBezTo>
                            <a:pt x="1" y="3073"/>
                            <a:pt x="449" y="3539"/>
                            <a:pt x="1019" y="3539"/>
                          </a:cubicBezTo>
                          <a:cubicBezTo>
                            <a:pt x="1571" y="3539"/>
                            <a:pt x="2037" y="3073"/>
                            <a:pt x="2037" y="2503"/>
                          </a:cubicBezTo>
                          <a:cubicBezTo>
                            <a:pt x="2037" y="3098"/>
                            <a:pt x="2514" y="3537"/>
                            <a:pt x="3050" y="3537"/>
                          </a:cubicBezTo>
                          <a:cubicBezTo>
                            <a:pt x="3183" y="3537"/>
                            <a:pt x="3319" y="3510"/>
                            <a:pt x="3453" y="3452"/>
                          </a:cubicBezTo>
                          <a:cubicBezTo>
                            <a:pt x="4143" y="3176"/>
                            <a:pt x="4298" y="2279"/>
                            <a:pt x="3763" y="1778"/>
                          </a:cubicBezTo>
                          <a:lnTo>
                            <a:pt x="2037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59" name="Google Shape;2359;p3"/>
                    <p:cNvSpPr/>
                    <p:nvPr/>
                  </p:nvSpPr>
                  <p:spPr>
                    <a:xfrm rot="-5400000">
                      <a:off x="617138" y="3010288"/>
                      <a:ext cx="107475" cy="88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9" h="3538" extrusionOk="0">
                          <a:moveTo>
                            <a:pt x="1233" y="0"/>
                          </a:moveTo>
                          <a:cubicBezTo>
                            <a:pt x="1100" y="0"/>
                            <a:pt x="963" y="27"/>
                            <a:pt x="829" y="85"/>
                          </a:cubicBezTo>
                          <a:cubicBezTo>
                            <a:pt x="156" y="379"/>
                            <a:pt x="1" y="1259"/>
                            <a:pt x="536" y="1777"/>
                          </a:cubicBezTo>
                          <a:lnTo>
                            <a:pt x="2262" y="3537"/>
                          </a:lnTo>
                          <a:lnTo>
                            <a:pt x="3988" y="1777"/>
                          </a:lnTo>
                          <a:cubicBezTo>
                            <a:pt x="4177" y="1570"/>
                            <a:pt x="4298" y="1311"/>
                            <a:pt x="4298" y="1035"/>
                          </a:cubicBezTo>
                          <a:cubicBezTo>
                            <a:pt x="4298" y="353"/>
                            <a:pt x="3789" y="12"/>
                            <a:pt x="3280" y="12"/>
                          </a:cubicBezTo>
                          <a:cubicBezTo>
                            <a:pt x="2771" y="12"/>
                            <a:pt x="2262" y="353"/>
                            <a:pt x="2262" y="1035"/>
                          </a:cubicBezTo>
                          <a:cubicBezTo>
                            <a:pt x="2262" y="440"/>
                            <a:pt x="1774" y="0"/>
                            <a:pt x="123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  <p:grpSp>
              <p:nvGrpSpPr>
                <p:cNvPr id="2360" name="Google Shape;2360;p3"/>
                <p:cNvGrpSpPr/>
                <p:nvPr/>
              </p:nvGrpSpPr>
              <p:grpSpPr>
                <a:xfrm rot="5400000">
                  <a:off x="2481572" y="-1527387"/>
                  <a:ext cx="245975" cy="4124798"/>
                  <a:chOff x="447875" y="530327"/>
                  <a:chExt cx="245975" cy="4124798"/>
                </a:xfrm>
              </p:grpSpPr>
              <p:sp>
                <p:nvSpPr>
                  <p:cNvPr id="2361" name="Google Shape;2361;p3"/>
                  <p:cNvSpPr/>
                  <p:nvPr/>
                </p:nvSpPr>
                <p:spPr>
                  <a:xfrm rot="-5400000">
                    <a:off x="511525" y="4232675"/>
                    <a:ext cx="4962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5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3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62" name="Google Shape;2362;p3"/>
                  <p:cNvSpPr/>
                  <p:nvPr/>
                </p:nvSpPr>
                <p:spPr>
                  <a:xfrm rot="-5400000">
                    <a:off x="488125" y="4234200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1195" y="0"/>
                        </a:moveTo>
                        <a:cubicBezTo>
                          <a:pt x="1023" y="0"/>
                          <a:pt x="810" y="106"/>
                          <a:pt x="570" y="358"/>
                        </a:cubicBezTo>
                        <a:cubicBezTo>
                          <a:pt x="173" y="737"/>
                          <a:pt x="0" y="1307"/>
                          <a:pt x="35" y="1514"/>
                        </a:cubicBezTo>
                        <a:cubicBezTo>
                          <a:pt x="52" y="1517"/>
                          <a:pt x="72" y="1518"/>
                          <a:pt x="94" y="1518"/>
                        </a:cubicBezTo>
                        <a:cubicBezTo>
                          <a:pt x="335" y="1518"/>
                          <a:pt x="843" y="1343"/>
                          <a:pt x="1191" y="979"/>
                        </a:cubicBezTo>
                        <a:cubicBezTo>
                          <a:pt x="1588" y="599"/>
                          <a:pt x="1623" y="289"/>
                          <a:pt x="1450" y="99"/>
                        </a:cubicBezTo>
                        <a:cubicBezTo>
                          <a:pt x="1380" y="36"/>
                          <a:pt x="1295" y="0"/>
                          <a:pt x="1195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grpSp>
                <p:nvGrpSpPr>
                  <p:cNvPr id="2363" name="Google Shape;2363;p3"/>
                  <p:cNvGrpSpPr/>
                  <p:nvPr/>
                </p:nvGrpSpPr>
                <p:grpSpPr>
                  <a:xfrm>
                    <a:off x="447875" y="530327"/>
                    <a:ext cx="245975" cy="4124798"/>
                    <a:chOff x="469125" y="530327"/>
                    <a:chExt cx="245975" cy="4124798"/>
                  </a:xfrm>
                </p:grpSpPr>
                <p:sp>
                  <p:nvSpPr>
                    <p:cNvPr id="2364" name="Google Shape;2364;p3"/>
                    <p:cNvSpPr/>
                    <p:nvPr/>
                  </p:nvSpPr>
                  <p:spPr>
                    <a:xfrm rot="-5400000">
                      <a:off x="-1438859" y="2555661"/>
                      <a:ext cx="4066669" cy="1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40" extrusionOk="0">
                          <a:moveTo>
                            <a:pt x="0" y="1"/>
                          </a:moveTo>
                          <a:lnTo>
                            <a:pt x="0" y="640"/>
                          </a:lnTo>
                          <a:lnTo>
                            <a:pt x="98293" y="640"/>
                          </a:lnTo>
                          <a:lnTo>
                            <a:pt x="98293" y="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65" name="Google Shape;2365;p3"/>
                    <p:cNvSpPr/>
                    <p:nvPr/>
                  </p:nvSpPr>
                  <p:spPr>
                    <a:xfrm rot="-5400000">
                      <a:off x="554775" y="2868075"/>
                      <a:ext cx="16400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56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56" y="2504"/>
                          </a:lnTo>
                          <a:lnTo>
                            <a:pt x="656" y="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66" name="Google Shape;2366;p3"/>
                    <p:cNvSpPr/>
                    <p:nvPr/>
                  </p:nvSpPr>
                  <p:spPr>
                    <a:xfrm rot="-5400000">
                      <a:off x="613238" y="2719863"/>
                      <a:ext cx="15975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39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39" y="2504"/>
                          </a:lnTo>
                          <a:lnTo>
                            <a:pt x="639" y="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67" name="Google Shape;2367;p3"/>
                    <p:cNvSpPr/>
                    <p:nvPr/>
                  </p:nvSpPr>
                  <p:spPr>
                    <a:xfrm rot="-5400000">
                      <a:off x="548513" y="2741888"/>
                      <a:ext cx="18150" cy="18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726" h="725" extrusionOk="0">
                          <a:moveTo>
                            <a:pt x="363" y="0"/>
                          </a:moveTo>
                          <a:cubicBezTo>
                            <a:pt x="156" y="0"/>
                            <a:pt x="1" y="155"/>
                            <a:pt x="1" y="363"/>
                          </a:cubicBezTo>
                          <a:cubicBezTo>
                            <a:pt x="1" y="570"/>
                            <a:pt x="156" y="725"/>
                            <a:pt x="363" y="725"/>
                          </a:cubicBezTo>
                          <a:cubicBezTo>
                            <a:pt x="553" y="725"/>
                            <a:pt x="726" y="570"/>
                            <a:pt x="726" y="363"/>
                          </a:cubicBezTo>
                          <a:cubicBezTo>
                            <a:pt x="726" y="155"/>
                            <a:pt x="553" y="0"/>
                            <a:pt x="36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68" name="Google Shape;2368;p3"/>
                    <p:cNvSpPr/>
                    <p:nvPr/>
                  </p:nvSpPr>
                  <p:spPr>
                    <a:xfrm rot="-5400000">
                      <a:off x="508600" y="2726125"/>
                      <a:ext cx="22450" cy="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8" h="1986" extrusionOk="0">
                          <a:moveTo>
                            <a:pt x="449" y="1"/>
                          </a:moveTo>
                          <a:cubicBezTo>
                            <a:pt x="190" y="1"/>
                            <a:pt x="1" y="242"/>
                            <a:pt x="1" y="795"/>
                          </a:cubicBezTo>
                          <a:cubicBezTo>
                            <a:pt x="1" y="1347"/>
                            <a:pt x="259" y="1882"/>
                            <a:pt x="449" y="1986"/>
                          </a:cubicBezTo>
                          <a:cubicBezTo>
                            <a:pt x="622" y="1865"/>
                            <a:pt x="898" y="1347"/>
                            <a:pt x="898" y="795"/>
                          </a:cubicBezTo>
                          <a:cubicBezTo>
                            <a:pt x="898" y="242"/>
                            <a:pt x="708" y="1"/>
                            <a:pt x="44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69" name="Google Shape;2369;p3"/>
                    <p:cNvSpPr/>
                    <p:nvPr/>
                  </p:nvSpPr>
                  <p:spPr>
                    <a:xfrm rot="-5400000">
                      <a:off x="509363" y="2760438"/>
                      <a:ext cx="40600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19" extrusionOk="0">
                          <a:moveTo>
                            <a:pt x="416" y="0"/>
                          </a:moveTo>
                          <a:cubicBezTo>
                            <a:pt x="319" y="0"/>
                            <a:pt x="237" y="36"/>
                            <a:pt x="174" y="99"/>
                          </a:cubicBezTo>
                          <a:cubicBezTo>
                            <a:pt x="1" y="289"/>
                            <a:pt x="35" y="599"/>
                            <a:pt x="415" y="979"/>
                          </a:cubicBezTo>
                          <a:cubicBezTo>
                            <a:pt x="779" y="1343"/>
                            <a:pt x="1274" y="1518"/>
                            <a:pt x="1526" y="1518"/>
                          </a:cubicBezTo>
                          <a:cubicBezTo>
                            <a:pt x="1549" y="1518"/>
                            <a:pt x="1570" y="1517"/>
                            <a:pt x="1589" y="1514"/>
                          </a:cubicBezTo>
                          <a:cubicBezTo>
                            <a:pt x="1623" y="1290"/>
                            <a:pt x="1451" y="737"/>
                            <a:pt x="1054" y="358"/>
                          </a:cubicBezTo>
                          <a:cubicBezTo>
                            <a:pt x="802" y="106"/>
                            <a:pt x="585" y="0"/>
                            <a:pt x="416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70" name="Google Shape;2370;p3"/>
                    <p:cNvSpPr/>
                    <p:nvPr/>
                  </p:nvSpPr>
                  <p:spPr>
                    <a:xfrm rot="-5400000">
                      <a:off x="532550" y="2777675"/>
                      <a:ext cx="5007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9" extrusionOk="0">
                          <a:moveTo>
                            <a:pt x="812" y="1"/>
                          </a:moveTo>
                          <a:cubicBezTo>
                            <a:pt x="259" y="1"/>
                            <a:pt x="0" y="208"/>
                            <a:pt x="0" y="450"/>
                          </a:cubicBezTo>
                          <a:cubicBezTo>
                            <a:pt x="0" y="708"/>
                            <a:pt x="259" y="898"/>
                            <a:pt x="812" y="898"/>
                          </a:cubicBezTo>
                          <a:cubicBezTo>
                            <a:pt x="1364" y="898"/>
                            <a:pt x="1882" y="639"/>
                            <a:pt x="2002" y="450"/>
                          </a:cubicBezTo>
                          <a:cubicBezTo>
                            <a:pt x="1882" y="277"/>
                            <a:pt x="1347" y="1"/>
                            <a:pt x="812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71" name="Google Shape;2371;p3"/>
                    <p:cNvSpPr/>
                    <p:nvPr/>
                  </p:nvSpPr>
                  <p:spPr>
                    <a:xfrm rot="-5400000">
                      <a:off x="532775" y="2701950"/>
                      <a:ext cx="4962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5" h="899" extrusionOk="0">
                          <a:moveTo>
                            <a:pt x="1191" y="1"/>
                          </a:moveTo>
                          <a:cubicBezTo>
                            <a:pt x="639" y="1"/>
                            <a:pt x="121" y="277"/>
                            <a:pt x="0" y="450"/>
                          </a:cubicBezTo>
                          <a:cubicBezTo>
                            <a:pt x="121" y="639"/>
                            <a:pt x="639" y="898"/>
                            <a:pt x="1191" y="898"/>
                          </a:cubicBezTo>
                          <a:cubicBezTo>
                            <a:pt x="1743" y="898"/>
                            <a:pt x="1985" y="708"/>
                            <a:pt x="1985" y="450"/>
                          </a:cubicBezTo>
                          <a:cubicBezTo>
                            <a:pt x="1985" y="208"/>
                            <a:pt x="1743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72" name="Google Shape;2372;p3"/>
                    <p:cNvSpPr/>
                    <p:nvPr/>
                  </p:nvSpPr>
                  <p:spPr>
                    <a:xfrm rot="-5400000">
                      <a:off x="509375" y="2703475"/>
                      <a:ext cx="40575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19" extrusionOk="0">
                          <a:moveTo>
                            <a:pt x="1195" y="0"/>
                          </a:moveTo>
                          <a:cubicBezTo>
                            <a:pt x="1023" y="0"/>
                            <a:pt x="810" y="106"/>
                            <a:pt x="570" y="358"/>
                          </a:cubicBezTo>
                          <a:cubicBezTo>
                            <a:pt x="173" y="737"/>
                            <a:pt x="0" y="1307"/>
                            <a:pt x="35" y="1514"/>
                          </a:cubicBezTo>
                          <a:cubicBezTo>
                            <a:pt x="52" y="1517"/>
                            <a:pt x="72" y="1518"/>
                            <a:pt x="93" y="1518"/>
                          </a:cubicBezTo>
                          <a:cubicBezTo>
                            <a:pt x="335" y="1518"/>
                            <a:pt x="843" y="1343"/>
                            <a:pt x="1191" y="979"/>
                          </a:cubicBezTo>
                          <a:cubicBezTo>
                            <a:pt x="1588" y="599"/>
                            <a:pt x="1623" y="289"/>
                            <a:pt x="1450" y="99"/>
                          </a:cubicBezTo>
                          <a:cubicBezTo>
                            <a:pt x="1380" y="36"/>
                            <a:pt x="1295" y="0"/>
                            <a:pt x="1195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73" name="Google Shape;2373;p3"/>
                    <p:cNvSpPr/>
                    <p:nvPr/>
                  </p:nvSpPr>
                  <p:spPr>
                    <a:xfrm rot="-5400000">
                      <a:off x="612775" y="2888550"/>
                      <a:ext cx="21600" cy="18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64" h="728" extrusionOk="0">
                          <a:moveTo>
                            <a:pt x="369" y="1"/>
                          </a:moveTo>
                          <a:cubicBezTo>
                            <a:pt x="182" y="1"/>
                            <a:pt x="1" y="144"/>
                            <a:pt x="1" y="365"/>
                          </a:cubicBezTo>
                          <a:cubicBezTo>
                            <a:pt x="1" y="572"/>
                            <a:pt x="173" y="728"/>
                            <a:pt x="363" y="728"/>
                          </a:cubicBezTo>
                          <a:cubicBezTo>
                            <a:pt x="691" y="728"/>
                            <a:pt x="863" y="348"/>
                            <a:pt x="622" y="106"/>
                          </a:cubicBezTo>
                          <a:cubicBezTo>
                            <a:pt x="549" y="34"/>
                            <a:pt x="458" y="1"/>
                            <a:pt x="36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74" name="Google Shape;2374;p3"/>
                    <p:cNvSpPr/>
                    <p:nvPr/>
                  </p:nvSpPr>
                  <p:spPr>
                    <a:xfrm rot="-5400000">
                      <a:off x="650363" y="2874338"/>
                      <a:ext cx="22450" cy="50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8" h="2003" extrusionOk="0">
                          <a:moveTo>
                            <a:pt x="449" y="0"/>
                          </a:moveTo>
                          <a:cubicBezTo>
                            <a:pt x="276" y="121"/>
                            <a:pt x="0" y="639"/>
                            <a:pt x="0" y="1191"/>
                          </a:cubicBezTo>
                          <a:cubicBezTo>
                            <a:pt x="0" y="1743"/>
                            <a:pt x="207" y="2002"/>
                            <a:pt x="449" y="2002"/>
                          </a:cubicBezTo>
                          <a:cubicBezTo>
                            <a:pt x="708" y="2002"/>
                            <a:pt x="898" y="1743"/>
                            <a:pt x="898" y="1191"/>
                          </a:cubicBezTo>
                          <a:cubicBezTo>
                            <a:pt x="898" y="639"/>
                            <a:pt x="622" y="121"/>
                            <a:pt x="449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75" name="Google Shape;2375;p3"/>
                    <p:cNvSpPr/>
                    <p:nvPr/>
                  </p:nvSpPr>
                  <p:spPr>
                    <a:xfrm rot="-5400000">
                      <a:off x="631250" y="2851900"/>
                      <a:ext cx="40600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20" extrusionOk="0">
                          <a:moveTo>
                            <a:pt x="93" y="1"/>
                          </a:moveTo>
                          <a:cubicBezTo>
                            <a:pt x="72" y="1"/>
                            <a:pt x="53" y="2"/>
                            <a:pt x="35" y="5"/>
                          </a:cubicBezTo>
                          <a:cubicBezTo>
                            <a:pt x="1" y="229"/>
                            <a:pt x="173" y="781"/>
                            <a:pt x="570" y="1178"/>
                          </a:cubicBezTo>
                          <a:cubicBezTo>
                            <a:pt x="809" y="1417"/>
                            <a:pt x="1028" y="1520"/>
                            <a:pt x="1200" y="1520"/>
                          </a:cubicBezTo>
                          <a:cubicBezTo>
                            <a:pt x="1301" y="1520"/>
                            <a:pt x="1387" y="1484"/>
                            <a:pt x="1451" y="1420"/>
                          </a:cubicBezTo>
                          <a:cubicBezTo>
                            <a:pt x="1623" y="1247"/>
                            <a:pt x="1589" y="937"/>
                            <a:pt x="1209" y="540"/>
                          </a:cubicBezTo>
                          <a:cubicBezTo>
                            <a:pt x="843" y="189"/>
                            <a:pt x="344" y="1"/>
                            <a:pt x="9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76" name="Google Shape;2376;p3"/>
                    <p:cNvSpPr/>
                    <p:nvPr/>
                  </p:nvSpPr>
                  <p:spPr>
                    <a:xfrm rot="-5400000">
                      <a:off x="598788" y="2849963"/>
                      <a:ext cx="49625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5" h="898" extrusionOk="0">
                          <a:moveTo>
                            <a:pt x="1191" y="1"/>
                          </a:moveTo>
                          <a:cubicBezTo>
                            <a:pt x="639" y="1"/>
                            <a:pt x="104" y="277"/>
                            <a:pt x="0" y="449"/>
                          </a:cubicBezTo>
                          <a:cubicBezTo>
                            <a:pt x="121" y="639"/>
                            <a:pt x="639" y="898"/>
                            <a:pt x="1191" y="898"/>
                          </a:cubicBezTo>
                          <a:cubicBezTo>
                            <a:pt x="1743" y="898"/>
                            <a:pt x="1985" y="708"/>
                            <a:pt x="1985" y="449"/>
                          </a:cubicBezTo>
                          <a:cubicBezTo>
                            <a:pt x="1985" y="208"/>
                            <a:pt x="1743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77" name="Google Shape;2377;p3"/>
                    <p:cNvSpPr/>
                    <p:nvPr/>
                  </p:nvSpPr>
                  <p:spPr>
                    <a:xfrm rot="-5400000">
                      <a:off x="598775" y="2925900"/>
                      <a:ext cx="49650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8" extrusionOk="0">
                          <a:moveTo>
                            <a:pt x="794" y="1"/>
                          </a:moveTo>
                          <a:cubicBezTo>
                            <a:pt x="242" y="1"/>
                            <a:pt x="0" y="208"/>
                            <a:pt x="0" y="449"/>
                          </a:cubicBezTo>
                          <a:cubicBezTo>
                            <a:pt x="0" y="708"/>
                            <a:pt x="242" y="898"/>
                            <a:pt x="794" y="898"/>
                          </a:cubicBezTo>
                          <a:cubicBezTo>
                            <a:pt x="1347" y="898"/>
                            <a:pt x="1882" y="639"/>
                            <a:pt x="1985" y="449"/>
                          </a:cubicBezTo>
                          <a:cubicBezTo>
                            <a:pt x="1864" y="277"/>
                            <a:pt x="1347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78" name="Google Shape;2378;p3"/>
                    <p:cNvSpPr/>
                    <p:nvPr/>
                  </p:nvSpPr>
                  <p:spPr>
                    <a:xfrm rot="-5400000">
                      <a:off x="631250" y="2908850"/>
                      <a:ext cx="40600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20" extrusionOk="0">
                          <a:moveTo>
                            <a:pt x="1530" y="0"/>
                          </a:moveTo>
                          <a:cubicBezTo>
                            <a:pt x="1288" y="0"/>
                            <a:pt x="780" y="176"/>
                            <a:pt x="432" y="540"/>
                          </a:cubicBezTo>
                          <a:cubicBezTo>
                            <a:pt x="35" y="937"/>
                            <a:pt x="1" y="1247"/>
                            <a:pt x="173" y="1420"/>
                          </a:cubicBezTo>
                          <a:cubicBezTo>
                            <a:pt x="244" y="1484"/>
                            <a:pt x="331" y="1520"/>
                            <a:pt x="432" y="1520"/>
                          </a:cubicBezTo>
                          <a:cubicBezTo>
                            <a:pt x="603" y="1520"/>
                            <a:pt x="815" y="1417"/>
                            <a:pt x="1053" y="1178"/>
                          </a:cubicBezTo>
                          <a:cubicBezTo>
                            <a:pt x="1450" y="781"/>
                            <a:pt x="1623" y="229"/>
                            <a:pt x="1589" y="5"/>
                          </a:cubicBezTo>
                          <a:cubicBezTo>
                            <a:pt x="1571" y="2"/>
                            <a:pt x="1552" y="0"/>
                            <a:pt x="1530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79" name="Google Shape;2379;p3"/>
                    <p:cNvSpPr/>
                    <p:nvPr/>
                  </p:nvSpPr>
                  <p:spPr>
                    <a:xfrm rot="-5400000">
                      <a:off x="471488" y="2820188"/>
                      <a:ext cx="2807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864" extrusionOk="0">
                          <a:moveTo>
                            <a:pt x="570" y="1"/>
                          </a:moveTo>
                          <a:cubicBezTo>
                            <a:pt x="1" y="1"/>
                            <a:pt x="1" y="864"/>
                            <a:pt x="570" y="864"/>
                          </a:cubicBezTo>
                          <a:cubicBezTo>
                            <a:pt x="1123" y="864"/>
                            <a:pt x="1105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80" name="Google Shape;2380;p3"/>
                    <p:cNvSpPr/>
                    <p:nvPr/>
                  </p:nvSpPr>
                  <p:spPr>
                    <a:xfrm rot="-5400000">
                      <a:off x="468913" y="2951788"/>
                      <a:ext cx="2807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864" extrusionOk="0">
                          <a:moveTo>
                            <a:pt x="553" y="0"/>
                          </a:moveTo>
                          <a:cubicBezTo>
                            <a:pt x="0" y="0"/>
                            <a:pt x="0" y="863"/>
                            <a:pt x="553" y="863"/>
                          </a:cubicBezTo>
                          <a:cubicBezTo>
                            <a:pt x="1122" y="863"/>
                            <a:pt x="1122" y="0"/>
                            <a:pt x="55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81" name="Google Shape;2381;p3"/>
                    <p:cNvSpPr/>
                    <p:nvPr/>
                  </p:nvSpPr>
                  <p:spPr>
                    <a:xfrm rot="-5400000">
                      <a:off x="554763" y="2559988"/>
                      <a:ext cx="16425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57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56" y="2504"/>
                          </a:lnTo>
                          <a:lnTo>
                            <a:pt x="656" y="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82" name="Google Shape;2382;p3"/>
                    <p:cNvSpPr/>
                    <p:nvPr/>
                  </p:nvSpPr>
                  <p:spPr>
                    <a:xfrm rot="-5400000">
                      <a:off x="613013" y="2411563"/>
                      <a:ext cx="16425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57" h="2504" extrusionOk="0">
                          <a:moveTo>
                            <a:pt x="1" y="1"/>
                          </a:moveTo>
                          <a:lnTo>
                            <a:pt x="1" y="2504"/>
                          </a:lnTo>
                          <a:lnTo>
                            <a:pt x="657" y="2504"/>
                          </a:lnTo>
                          <a:lnTo>
                            <a:pt x="657" y="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83" name="Google Shape;2383;p3"/>
                    <p:cNvSpPr/>
                    <p:nvPr/>
                  </p:nvSpPr>
                  <p:spPr>
                    <a:xfrm rot="-5400000">
                      <a:off x="548513" y="2433788"/>
                      <a:ext cx="18150" cy="18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726" h="725" extrusionOk="0">
                          <a:moveTo>
                            <a:pt x="363" y="0"/>
                          </a:moveTo>
                          <a:cubicBezTo>
                            <a:pt x="155" y="0"/>
                            <a:pt x="0" y="155"/>
                            <a:pt x="0" y="363"/>
                          </a:cubicBezTo>
                          <a:cubicBezTo>
                            <a:pt x="0" y="570"/>
                            <a:pt x="155" y="725"/>
                            <a:pt x="363" y="725"/>
                          </a:cubicBezTo>
                          <a:cubicBezTo>
                            <a:pt x="552" y="725"/>
                            <a:pt x="725" y="570"/>
                            <a:pt x="725" y="363"/>
                          </a:cubicBezTo>
                          <a:cubicBezTo>
                            <a:pt x="725" y="155"/>
                            <a:pt x="552" y="0"/>
                            <a:pt x="36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84" name="Google Shape;2384;p3"/>
                    <p:cNvSpPr/>
                    <p:nvPr/>
                  </p:nvSpPr>
                  <p:spPr>
                    <a:xfrm rot="-5400000">
                      <a:off x="508588" y="2418038"/>
                      <a:ext cx="22475" cy="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1986" extrusionOk="0">
                          <a:moveTo>
                            <a:pt x="450" y="1"/>
                          </a:moveTo>
                          <a:cubicBezTo>
                            <a:pt x="191" y="1"/>
                            <a:pt x="1" y="242"/>
                            <a:pt x="1" y="795"/>
                          </a:cubicBezTo>
                          <a:cubicBezTo>
                            <a:pt x="1" y="1347"/>
                            <a:pt x="260" y="1882"/>
                            <a:pt x="450" y="1986"/>
                          </a:cubicBezTo>
                          <a:cubicBezTo>
                            <a:pt x="622" y="1865"/>
                            <a:pt x="898" y="1347"/>
                            <a:pt x="898" y="795"/>
                          </a:cubicBezTo>
                          <a:cubicBezTo>
                            <a:pt x="898" y="242"/>
                            <a:pt x="691" y="1"/>
                            <a:pt x="450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85" name="Google Shape;2385;p3"/>
                    <p:cNvSpPr/>
                    <p:nvPr/>
                  </p:nvSpPr>
                  <p:spPr>
                    <a:xfrm rot="-5400000">
                      <a:off x="509375" y="2452350"/>
                      <a:ext cx="40575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19" extrusionOk="0">
                          <a:moveTo>
                            <a:pt x="416" y="0"/>
                          </a:moveTo>
                          <a:cubicBezTo>
                            <a:pt x="318" y="0"/>
                            <a:pt x="236" y="36"/>
                            <a:pt x="173" y="99"/>
                          </a:cubicBezTo>
                          <a:cubicBezTo>
                            <a:pt x="0" y="289"/>
                            <a:pt x="35" y="599"/>
                            <a:pt x="414" y="979"/>
                          </a:cubicBezTo>
                          <a:cubicBezTo>
                            <a:pt x="778" y="1343"/>
                            <a:pt x="1273" y="1518"/>
                            <a:pt x="1526" y="1518"/>
                          </a:cubicBezTo>
                          <a:cubicBezTo>
                            <a:pt x="1549" y="1518"/>
                            <a:pt x="1570" y="1517"/>
                            <a:pt x="1588" y="1514"/>
                          </a:cubicBezTo>
                          <a:cubicBezTo>
                            <a:pt x="1623" y="1290"/>
                            <a:pt x="1433" y="737"/>
                            <a:pt x="1053" y="358"/>
                          </a:cubicBezTo>
                          <a:cubicBezTo>
                            <a:pt x="802" y="106"/>
                            <a:pt x="585" y="0"/>
                            <a:pt x="416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86" name="Google Shape;2386;p3"/>
                    <p:cNvSpPr/>
                    <p:nvPr/>
                  </p:nvSpPr>
                  <p:spPr>
                    <a:xfrm rot="-5400000">
                      <a:off x="532550" y="2469600"/>
                      <a:ext cx="5007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9" extrusionOk="0">
                          <a:moveTo>
                            <a:pt x="812" y="1"/>
                          </a:moveTo>
                          <a:cubicBezTo>
                            <a:pt x="260" y="1"/>
                            <a:pt x="1" y="208"/>
                            <a:pt x="1" y="450"/>
                          </a:cubicBezTo>
                          <a:cubicBezTo>
                            <a:pt x="1" y="708"/>
                            <a:pt x="260" y="898"/>
                            <a:pt x="812" y="898"/>
                          </a:cubicBezTo>
                          <a:cubicBezTo>
                            <a:pt x="1364" y="898"/>
                            <a:pt x="1882" y="639"/>
                            <a:pt x="2003" y="450"/>
                          </a:cubicBezTo>
                          <a:cubicBezTo>
                            <a:pt x="1882" y="277"/>
                            <a:pt x="1347" y="1"/>
                            <a:pt x="812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87" name="Google Shape;2387;p3"/>
                    <p:cNvSpPr/>
                    <p:nvPr/>
                  </p:nvSpPr>
                  <p:spPr>
                    <a:xfrm rot="-5400000">
                      <a:off x="532763" y="2393863"/>
                      <a:ext cx="49650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9" extrusionOk="0">
                          <a:moveTo>
                            <a:pt x="1191" y="1"/>
                          </a:moveTo>
                          <a:cubicBezTo>
                            <a:pt x="639" y="1"/>
                            <a:pt x="104" y="277"/>
                            <a:pt x="0" y="450"/>
                          </a:cubicBezTo>
                          <a:cubicBezTo>
                            <a:pt x="121" y="639"/>
                            <a:pt x="639" y="898"/>
                            <a:pt x="1191" y="898"/>
                          </a:cubicBezTo>
                          <a:cubicBezTo>
                            <a:pt x="1744" y="898"/>
                            <a:pt x="1985" y="708"/>
                            <a:pt x="1985" y="450"/>
                          </a:cubicBezTo>
                          <a:cubicBezTo>
                            <a:pt x="1985" y="208"/>
                            <a:pt x="1744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88" name="Google Shape;2388;p3"/>
                    <p:cNvSpPr/>
                    <p:nvPr/>
                  </p:nvSpPr>
                  <p:spPr>
                    <a:xfrm rot="-5400000">
                      <a:off x="509375" y="2395400"/>
                      <a:ext cx="40575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19" extrusionOk="0">
                          <a:moveTo>
                            <a:pt x="1196" y="0"/>
                          </a:moveTo>
                          <a:cubicBezTo>
                            <a:pt x="1024" y="0"/>
                            <a:pt x="811" y="106"/>
                            <a:pt x="570" y="358"/>
                          </a:cubicBezTo>
                          <a:cubicBezTo>
                            <a:pt x="173" y="737"/>
                            <a:pt x="1" y="1307"/>
                            <a:pt x="35" y="1514"/>
                          </a:cubicBezTo>
                          <a:cubicBezTo>
                            <a:pt x="52" y="1517"/>
                            <a:pt x="72" y="1518"/>
                            <a:pt x="94" y="1518"/>
                          </a:cubicBezTo>
                          <a:cubicBezTo>
                            <a:pt x="335" y="1518"/>
                            <a:pt x="843" y="1343"/>
                            <a:pt x="1191" y="979"/>
                          </a:cubicBezTo>
                          <a:cubicBezTo>
                            <a:pt x="1588" y="599"/>
                            <a:pt x="1623" y="289"/>
                            <a:pt x="1450" y="99"/>
                          </a:cubicBezTo>
                          <a:cubicBezTo>
                            <a:pt x="1381" y="36"/>
                            <a:pt x="1295" y="0"/>
                            <a:pt x="1196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89" name="Google Shape;2389;p3"/>
                    <p:cNvSpPr/>
                    <p:nvPr/>
                  </p:nvSpPr>
                  <p:spPr>
                    <a:xfrm rot="-5400000">
                      <a:off x="612775" y="2580475"/>
                      <a:ext cx="21600" cy="18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64" h="728" extrusionOk="0">
                          <a:moveTo>
                            <a:pt x="369" y="1"/>
                          </a:moveTo>
                          <a:cubicBezTo>
                            <a:pt x="182" y="1"/>
                            <a:pt x="1" y="144"/>
                            <a:pt x="1" y="365"/>
                          </a:cubicBezTo>
                          <a:cubicBezTo>
                            <a:pt x="1" y="572"/>
                            <a:pt x="173" y="728"/>
                            <a:pt x="363" y="728"/>
                          </a:cubicBezTo>
                          <a:cubicBezTo>
                            <a:pt x="691" y="728"/>
                            <a:pt x="864" y="348"/>
                            <a:pt x="622" y="106"/>
                          </a:cubicBezTo>
                          <a:cubicBezTo>
                            <a:pt x="549" y="34"/>
                            <a:pt x="459" y="1"/>
                            <a:pt x="36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90" name="Google Shape;2390;p3"/>
                    <p:cNvSpPr/>
                    <p:nvPr/>
                  </p:nvSpPr>
                  <p:spPr>
                    <a:xfrm rot="-5400000">
                      <a:off x="650350" y="2566250"/>
                      <a:ext cx="22475" cy="50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2003" extrusionOk="0">
                          <a:moveTo>
                            <a:pt x="449" y="0"/>
                          </a:moveTo>
                          <a:cubicBezTo>
                            <a:pt x="277" y="121"/>
                            <a:pt x="1" y="639"/>
                            <a:pt x="1" y="1191"/>
                          </a:cubicBezTo>
                          <a:cubicBezTo>
                            <a:pt x="1" y="1743"/>
                            <a:pt x="208" y="2002"/>
                            <a:pt x="449" y="2002"/>
                          </a:cubicBezTo>
                          <a:cubicBezTo>
                            <a:pt x="708" y="2002"/>
                            <a:pt x="898" y="1743"/>
                            <a:pt x="898" y="1191"/>
                          </a:cubicBezTo>
                          <a:cubicBezTo>
                            <a:pt x="898" y="639"/>
                            <a:pt x="639" y="121"/>
                            <a:pt x="449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91" name="Google Shape;2391;p3"/>
                    <p:cNvSpPr/>
                    <p:nvPr/>
                  </p:nvSpPr>
                  <p:spPr>
                    <a:xfrm rot="-5400000">
                      <a:off x="631263" y="2543813"/>
                      <a:ext cx="40575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20" extrusionOk="0">
                          <a:moveTo>
                            <a:pt x="93" y="1"/>
                          </a:moveTo>
                          <a:cubicBezTo>
                            <a:pt x="71" y="1"/>
                            <a:pt x="52" y="2"/>
                            <a:pt x="35" y="5"/>
                          </a:cubicBezTo>
                          <a:cubicBezTo>
                            <a:pt x="0" y="229"/>
                            <a:pt x="173" y="781"/>
                            <a:pt x="570" y="1178"/>
                          </a:cubicBezTo>
                          <a:cubicBezTo>
                            <a:pt x="820" y="1417"/>
                            <a:pt x="1035" y="1520"/>
                            <a:pt x="1204" y="1520"/>
                          </a:cubicBezTo>
                          <a:cubicBezTo>
                            <a:pt x="1303" y="1520"/>
                            <a:pt x="1386" y="1484"/>
                            <a:pt x="1450" y="1420"/>
                          </a:cubicBezTo>
                          <a:cubicBezTo>
                            <a:pt x="1623" y="1247"/>
                            <a:pt x="1588" y="937"/>
                            <a:pt x="1208" y="540"/>
                          </a:cubicBezTo>
                          <a:cubicBezTo>
                            <a:pt x="842" y="189"/>
                            <a:pt x="344" y="1"/>
                            <a:pt x="9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92" name="Google Shape;2392;p3"/>
                    <p:cNvSpPr/>
                    <p:nvPr/>
                  </p:nvSpPr>
                  <p:spPr>
                    <a:xfrm rot="-5400000">
                      <a:off x="598563" y="2542088"/>
                      <a:ext cx="50075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8" extrusionOk="0">
                          <a:moveTo>
                            <a:pt x="1191" y="1"/>
                          </a:moveTo>
                          <a:cubicBezTo>
                            <a:pt x="656" y="1"/>
                            <a:pt x="121" y="277"/>
                            <a:pt x="0" y="449"/>
                          </a:cubicBezTo>
                          <a:cubicBezTo>
                            <a:pt x="121" y="639"/>
                            <a:pt x="656" y="898"/>
                            <a:pt x="1191" y="898"/>
                          </a:cubicBezTo>
                          <a:cubicBezTo>
                            <a:pt x="1743" y="898"/>
                            <a:pt x="2002" y="708"/>
                            <a:pt x="2002" y="449"/>
                          </a:cubicBezTo>
                          <a:cubicBezTo>
                            <a:pt x="2002" y="208"/>
                            <a:pt x="1743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93" name="Google Shape;2393;p3"/>
                    <p:cNvSpPr/>
                    <p:nvPr/>
                  </p:nvSpPr>
                  <p:spPr>
                    <a:xfrm rot="-5400000">
                      <a:off x="598775" y="2617825"/>
                      <a:ext cx="49650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8" extrusionOk="0">
                          <a:moveTo>
                            <a:pt x="795" y="1"/>
                          </a:moveTo>
                          <a:cubicBezTo>
                            <a:pt x="242" y="1"/>
                            <a:pt x="1" y="208"/>
                            <a:pt x="1" y="449"/>
                          </a:cubicBezTo>
                          <a:cubicBezTo>
                            <a:pt x="1" y="708"/>
                            <a:pt x="242" y="898"/>
                            <a:pt x="795" y="898"/>
                          </a:cubicBezTo>
                          <a:cubicBezTo>
                            <a:pt x="1347" y="898"/>
                            <a:pt x="1882" y="639"/>
                            <a:pt x="1986" y="449"/>
                          </a:cubicBezTo>
                          <a:cubicBezTo>
                            <a:pt x="1865" y="277"/>
                            <a:pt x="1347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94" name="Google Shape;2394;p3"/>
                    <p:cNvSpPr/>
                    <p:nvPr/>
                  </p:nvSpPr>
                  <p:spPr>
                    <a:xfrm rot="-5400000">
                      <a:off x="631250" y="2600775"/>
                      <a:ext cx="40600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20" extrusionOk="0">
                          <a:moveTo>
                            <a:pt x="1530" y="0"/>
                          </a:moveTo>
                          <a:cubicBezTo>
                            <a:pt x="1288" y="0"/>
                            <a:pt x="781" y="176"/>
                            <a:pt x="432" y="540"/>
                          </a:cubicBezTo>
                          <a:cubicBezTo>
                            <a:pt x="35" y="937"/>
                            <a:pt x="1" y="1247"/>
                            <a:pt x="174" y="1420"/>
                          </a:cubicBezTo>
                          <a:cubicBezTo>
                            <a:pt x="244" y="1484"/>
                            <a:pt x="331" y="1520"/>
                            <a:pt x="432" y="1520"/>
                          </a:cubicBezTo>
                          <a:cubicBezTo>
                            <a:pt x="603" y="1520"/>
                            <a:pt x="815" y="1417"/>
                            <a:pt x="1054" y="1178"/>
                          </a:cubicBezTo>
                          <a:cubicBezTo>
                            <a:pt x="1451" y="781"/>
                            <a:pt x="1623" y="229"/>
                            <a:pt x="1589" y="5"/>
                          </a:cubicBezTo>
                          <a:cubicBezTo>
                            <a:pt x="1572" y="2"/>
                            <a:pt x="1552" y="0"/>
                            <a:pt x="1530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95" name="Google Shape;2395;p3"/>
                    <p:cNvSpPr/>
                    <p:nvPr/>
                  </p:nvSpPr>
                  <p:spPr>
                    <a:xfrm rot="-5400000">
                      <a:off x="471713" y="2512313"/>
                      <a:ext cx="2762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864" extrusionOk="0">
                          <a:moveTo>
                            <a:pt x="552" y="1"/>
                          </a:moveTo>
                          <a:cubicBezTo>
                            <a:pt x="0" y="1"/>
                            <a:pt x="0" y="864"/>
                            <a:pt x="552" y="864"/>
                          </a:cubicBezTo>
                          <a:cubicBezTo>
                            <a:pt x="1105" y="864"/>
                            <a:pt x="1105" y="1"/>
                            <a:pt x="552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96" name="Google Shape;2396;p3"/>
                    <p:cNvSpPr/>
                    <p:nvPr/>
                  </p:nvSpPr>
                  <p:spPr>
                    <a:xfrm rot="-5400000">
                      <a:off x="468913" y="2643713"/>
                      <a:ext cx="2807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864" extrusionOk="0">
                          <a:moveTo>
                            <a:pt x="553" y="0"/>
                          </a:moveTo>
                          <a:cubicBezTo>
                            <a:pt x="1" y="0"/>
                            <a:pt x="1" y="863"/>
                            <a:pt x="553" y="863"/>
                          </a:cubicBezTo>
                          <a:cubicBezTo>
                            <a:pt x="1123" y="863"/>
                            <a:pt x="1123" y="0"/>
                            <a:pt x="55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97" name="Google Shape;2397;p3"/>
                    <p:cNvSpPr/>
                    <p:nvPr/>
                  </p:nvSpPr>
                  <p:spPr>
                    <a:xfrm rot="-5400000">
                      <a:off x="554763" y="2251913"/>
                      <a:ext cx="16425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57" h="2504" extrusionOk="0">
                          <a:moveTo>
                            <a:pt x="1" y="1"/>
                          </a:moveTo>
                          <a:lnTo>
                            <a:pt x="1" y="2504"/>
                          </a:lnTo>
                          <a:lnTo>
                            <a:pt x="657" y="2504"/>
                          </a:lnTo>
                          <a:lnTo>
                            <a:pt x="657" y="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98" name="Google Shape;2398;p3"/>
                    <p:cNvSpPr/>
                    <p:nvPr/>
                  </p:nvSpPr>
                  <p:spPr>
                    <a:xfrm rot="-5400000">
                      <a:off x="613225" y="2103700"/>
                      <a:ext cx="16000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0" h="2504" extrusionOk="0">
                          <a:moveTo>
                            <a:pt x="1" y="1"/>
                          </a:moveTo>
                          <a:lnTo>
                            <a:pt x="1" y="2504"/>
                          </a:lnTo>
                          <a:lnTo>
                            <a:pt x="640" y="2504"/>
                          </a:lnTo>
                          <a:lnTo>
                            <a:pt x="640" y="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99" name="Google Shape;2399;p3"/>
                    <p:cNvSpPr/>
                    <p:nvPr/>
                  </p:nvSpPr>
                  <p:spPr>
                    <a:xfrm rot="-5400000">
                      <a:off x="548513" y="2125713"/>
                      <a:ext cx="18150" cy="18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726" h="725" extrusionOk="0">
                          <a:moveTo>
                            <a:pt x="363" y="0"/>
                          </a:moveTo>
                          <a:cubicBezTo>
                            <a:pt x="156" y="0"/>
                            <a:pt x="0" y="155"/>
                            <a:pt x="0" y="363"/>
                          </a:cubicBezTo>
                          <a:cubicBezTo>
                            <a:pt x="0" y="570"/>
                            <a:pt x="156" y="725"/>
                            <a:pt x="363" y="725"/>
                          </a:cubicBezTo>
                          <a:cubicBezTo>
                            <a:pt x="553" y="725"/>
                            <a:pt x="725" y="570"/>
                            <a:pt x="725" y="363"/>
                          </a:cubicBezTo>
                          <a:cubicBezTo>
                            <a:pt x="725" y="155"/>
                            <a:pt x="553" y="0"/>
                            <a:pt x="36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00" name="Google Shape;2400;p3"/>
                    <p:cNvSpPr/>
                    <p:nvPr/>
                  </p:nvSpPr>
                  <p:spPr>
                    <a:xfrm rot="-5400000">
                      <a:off x="508600" y="2109950"/>
                      <a:ext cx="22450" cy="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8" h="1986" extrusionOk="0">
                          <a:moveTo>
                            <a:pt x="449" y="1"/>
                          </a:moveTo>
                          <a:cubicBezTo>
                            <a:pt x="190" y="1"/>
                            <a:pt x="0" y="242"/>
                            <a:pt x="0" y="795"/>
                          </a:cubicBezTo>
                          <a:cubicBezTo>
                            <a:pt x="0" y="1347"/>
                            <a:pt x="259" y="1882"/>
                            <a:pt x="449" y="1986"/>
                          </a:cubicBezTo>
                          <a:cubicBezTo>
                            <a:pt x="622" y="1865"/>
                            <a:pt x="898" y="1347"/>
                            <a:pt x="898" y="795"/>
                          </a:cubicBezTo>
                          <a:cubicBezTo>
                            <a:pt x="898" y="242"/>
                            <a:pt x="691" y="1"/>
                            <a:pt x="44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01" name="Google Shape;2401;p3"/>
                    <p:cNvSpPr/>
                    <p:nvPr/>
                  </p:nvSpPr>
                  <p:spPr>
                    <a:xfrm rot="-5400000">
                      <a:off x="509375" y="2144275"/>
                      <a:ext cx="40575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19" extrusionOk="0">
                          <a:moveTo>
                            <a:pt x="416" y="0"/>
                          </a:moveTo>
                          <a:cubicBezTo>
                            <a:pt x="318" y="0"/>
                            <a:pt x="236" y="36"/>
                            <a:pt x="173" y="99"/>
                          </a:cubicBezTo>
                          <a:cubicBezTo>
                            <a:pt x="1" y="289"/>
                            <a:pt x="35" y="599"/>
                            <a:pt x="415" y="979"/>
                          </a:cubicBezTo>
                          <a:cubicBezTo>
                            <a:pt x="779" y="1343"/>
                            <a:pt x="1273" y="1518"/>
                            <a:pt x="1526" y="1518"/>
                          </a:cubicBezTo>
                          <a:cubicBezTo>
                            <a:pt x="1549" y="1518"/>
                            <a:pt x="1570" y="1517"/>
                            <a:pt x="1588" y="1514"/>
                          </a:cubicBezTo>
                          <a:cubicBezTo>
                            <a:pt x="1623" y="1290"/>
                            <a:pt x="1450" y="737"/>
                            <a:pt x="1053" y="358"/>
                          </a:cubicBezTo>
                          <a:cubicBezTo>
                            <a:pt x="802" y="106"/>
                            <a:pt x="585" y="0"/>
                            <a:pt x="416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02" name="Google Shape;2402;p3"/>
                    <p:cNvSpPr/>
                    <p:nvPr/>
                  </p:nvSpPr>
                  <p:spPr>
                    <a:xfrm rot="-5400000">
                      <a:off x="532550" y="2161500"/>
                      <a:ext cx="5007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9" extrusionOk="0">
                          <a:moveTo>
                            <a:pt x="794" y="1"/>
                          </a:moveTo>
                          <a:cubicBezTo>
                            <a:pt x="259" y="1"/>
                            <a:pt x="0" y="208"/>
                            <a:pt x="0" y="450"/>
                          </a:cubicBezTo>
                          <a:cubicBezTo>
                            <a:pt x="0" y="708"/>
                            <a:pt x="259" y="898"/>
                            <a:pt x="794" y="898"/>
                          </a:cubicBezTo>
                          <a:cubicBezTo>
                            <a:pt x="1346" y="898"/>
                            <a:pt x="1881" y="639"/>
                            <a:pt x="2002" y="450"/>
                          </a:cubicBezTo>
                          <a:cubicBezTo>
                            <a:pt x="1881" y="277"/>
                            <a:pt x="1346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03" name="Google Shape;2403;p3"/>
                    <p:cNvSpPr/>
                    <p:nvPr/>
                  </p:nvSpPr>
                  <p:spPr>
                    <a:xfrm rot="-5400000">
                      <a:off x="532763" y="2085788"/>
                      <a:ext cx="49650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9" extrusionOk="0">
                          <a:moveTo>
                            <a:pt x="1192" y="1"/>
                          </a:moveTo>
                          <a:cubicBezTo>
                            <a:pt x="639" y="1"/>
                            <a:pt x="104" y="277"/>
                            <a:pt x="1" y="450"/>
                          </a:cubicBezTo>
                          <a:cubicBezTo>
                            <a:pt x="122" y="639"/>
                            <a:pt x="639" y="898"/>
                            <a:pt x="1192" y="898"/>
                          </a:cubicBezTo>
                          <a:cubicBezTo>
                            <a:pt x="1744" y="898"/>
                            <a:pt x="1986" y="708"/>
                            <a:pt x="1986" y="450"/>
                          </a:cubicBezTo>
                          <a:cubicBezTo>
                            <a:pt x="1986" y="208"/>
                            <a:pt x="1744" y="1"/>
                            <a:pt x="1192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04" name="Google Shape;2404;p3"/>
                    <p:cNvSpPr/>
                    <p:nvPr/>
                  </p:nvSpPr>
                  <p:spPr>
                    <a:xfrm rot="-5400000">
                      <a:off x="509363" y="2087313"/>
                      <a:ext cx="40600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19" extrusionOk="0">
                          <a:moveTo>
                            <a:pt x="1195" y="0"/>
                          </a:moveTo>
                          <a:cubicBezTo>
                            <a:pt x="1022" y="0"/>
                            <a:pt x="805" y="106"/>
                            <a:pt x="553" y="358"/>
                          </a:cubicBezTo>
                          <a:cubicBezTo>
                            <a:pt x="173" y="737"/>
                            <a:pt x="1" y="1307"/>
                            <a:pt x="35" y="1514"/>
                          </a:cubicBezTo>
                          <a:cubicBezTo>
                            <a:pt x="53" y="1517"/>
                            <a:pt x="72" y="1518"/>
                            <a:pt x="94" y="1518"/>
                          </a:cubicBezTo>
                          <a:cubicBezTo>
                            <a:pt x="336" y="1518"/>
                            <a:pt x="844" y="1343"/>
                            <a:pt x="1192" y="979"/>
                          </a:cubicBezTo>
                          <a:cubicBezTo>
                            <a:pt x="1589" y="599"/>
                            <a:pt x="1623" y="289"/>
                            <a:pt x="1451" y="99"/>
                          </a:cubicBezTo>
                          <a:cubicBezTo>
                            <a:pt x="1381" y="36"/>
                            <a:pt x="1295" y="0"/>
                            <a:pt x="1195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05" name="Google Shape;2405;p3"/>
                    <p:cNvSpPr/>
                    <p:nvPr/>
                  </p:nvSpPr>
                  <p:spPr>
                    <a:xfrm rot="-5400000">
                      <a:off x="613000" y="2272600"/>
                      <a:ext cx="21150" cy="18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46" h="728" extrusionOk="0">
                          <a:moveTo>
                            <a:pt x="368" y="1"/>
                          </a:moveTo>
                          <a:cubicBezTo>
                            <a:pt x="182" y="1"/>
                            <a:pt x="0" y="144"/>
                            <a:pt x="0" y="365"/>
                          </a:cubicBezTo>
                          <a:cubicBezTo>
                            <a:pt x="0" y="572"/>
                            <a:pt x="156" y="728"/>
                            <a:pt x="363" y="728"/>
                          </a:cubicBezTo>
                          <a:cubicBezTo>
                            <a:pt x="691" y="728"/>
                            <a:pt x="846" y="331"/>
                            <a:pt x="622" y="106"/>
                          </a:cubicBezTo>
                          <a:cubicBezTo>
                            <a:pt x="549" y="34"/>
                            <a:pt x="458" y="1"/>
                            <a:pt x="368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06" name="Google Shape;2406;p3"/>
                    <p:cNvSpPr/>
                    <p:nvPr/>
                  </p:nvSpPr>
                  <p:spPr>
                    <a:xfrm rot="-5400000">
                      <a:off x="650350" y="2258175"/>
                      <a:ext cx="22475" cy="50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2003" extrusionOk="0">
                          <a:moveTo>
                            <a:pt x="450" y="0"/>
                          </a:moveTo>
                          <a:cubicBezTo>
                            <a:pt x="277" y="121"/>
                            <a:pt x="1" y="639"/>
                            <a:pt x="1" y="1191"/>
                          </a:cubicBezTo>
                          <a:cubicBezTo>
                            <a:pt x="1" y="1743"/>
                            <a:pt x="208" y="2002"/>
                            <a:pt x="450" y="2002"/>
                          </a:cubicBezTo>
                          <a:cubicBezTo>
                            <a:pt x="709" y="2002"/>
                            <a:pt x="898" y="1743"/>
                            <a:pt x="898" y="1191"/>
                          </a:cubicBezTo>
                          <a:cubicBezTo>
                            <a:pt x="898" y="639"/>
                            <a:pt x="622" y="121"/>
                            <a:pt x="450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07" name="Google Shape;2407;p3"/>
                    <p:cNvSpPr/>
                    <p:nvPr/>
                  </p:nvSpPr>
                  <p:spPr>
                    <a:xfrm rot="-5400000">
                      <a:off x="631263" y="2235738"/>
                      <a:ext cx="40575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20" extrusionOk="0">
                          <a:moveTo>
                            <a:pt x="93" y="1"/>
                          </a:moveTo>
                          <a:cubicBezTo>
                            <a:pt x="72" y="1"/>
                            <a:pt x="52" y="2"/>
                            <a:pt x="35" y="5"/>
                          </a:cubicBezTo>
                          <a:cubicBezTo>
                            <a:pt x="1" y="229"/>
                            <a:pt x="173" y="781"/>
                            <a:pt x="570" y="1178"/>
                          </a:cubicBezTo>
                          <a:cubicBezTo>
                            <a:pt x="820" y="1417"/>
                            <a:pt x="1035" y="1520"/>
                            <a:pt x="1204" y="1520"/>
                          </a:cubicBezTo>
                          <a:cubicBezTo>
                            <a:pt x="1303" y="1520"/>
                            <a:pt x="1386" y="1484"/>
                            <a:pt x="1450" y="1420"/>
                          </a:cubicBezTo>
                          <a:cubicBezTo>
                            <a:pt x="1623" y="1247"/>
                            <a:pt x="1588" y="937"/>
                            <a:pt x="1209" y="540"/>
                          </a:cubicBezTo>
                          <a:cubicBezTo>
                            <a:pt x="842" y="189"/>
                            <a:pt x="344" y="1"/>
                            <a:pt x="9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08" name="Google Shape;2408;p3"/>
                    <p:cNvSpPr/>
                    <p:nvPr/>
                  </p:nvSpPr>
                  <p:spPr>
                    <a:xfrm rot="-5400000">
                      <a:off x="598563" y="2234013"/>
                      <a:ext cx="50075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8" extrusionOk="0">
                          <a:moveTo>
                            <a:pt x="1191" y="1"/>
                          </a:moveTo>
                          <a:cubicBezTo>
                            <a:pt x="639" y="1"/>
                            <a:pt x="121" y="277"/>
                            <a:pt x="0" y="449"/>
                          </a:cubicBezTo>
                          <a:cubicBezTo>
                            <a:pt x="121" y="639"/>
                            <a:pt x="656" y="898"/>
                            <a:pt x="1191" y="898"/>
                          </a:cubicBezTo>
                          <a:cubicBezTo>
                            <a:pt x="1744" y="898"/>
                            <a:pt x="2003" y="708"/>
                            <a:pt x="2003" y="449"/>
                          </a:cubicBezTo>
                          <a:cubicBezTo>
                            <a:pt x="2003" y="208"/>
                            <a:pt x="1744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09" name="Google Shape;2409;p3"/>
                    <p:cNvSpPr/>
                    <p:nvPr/>
                  </p:nvSpPr>
                  <p:spPr>
                    <a:xfrm rot="-5400000">
                      <a:off x="598775" y="2309750"/>
                      <a:ext cx="49650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8" extrusionOk="0">
                          <a:moveTo>
                            <a:pt x="795" y="1"/>
                          </a:moveTo>
                          <a:cubicBezTo>
                            <a:pt x="243" y="1"/>
                            <a:pt x="1" y="208"/>
                            <a:pt x="1" y="449"/>
                          </a:cubicBezTo>
                          <a:cubicBezTo>
                            <a:pt x="1" y="708"/>
                            <a:pt x="243" y="898"/>
                            <a:pt x="795" y="898"/>
                          </a:cubicBezTo>
                          <a:cubicBezTo>
                            <a:pt x="1347" y="898"/>
                            <a:pt x="1882" y="639"/>
                            <a:pt x="1986" y="449"/>
                          </a:cubicBezTo>
                          <a:cubicBezTo>
                            <a:pt x="1865" y="277"/>
                            <a:pt x="1347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10" name="Google Shape;2410;p3"/>
                    <p:cNvSpPr/>
                    <p:nvPr/>
                  </p:nvSpPr>
                  <p:spPr>
                    <a:xfrm rot="-5400000">
                      <a:off x="631263" y="2292688"/>
                      <a:ext cx="40575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20" extrusionOk="0">
                          <a:moveTo>
                            <a:pt x="1529" y="0"/>
                          </a:moveTo>
                          <a:cubicBezTo>
                            <a:pt x="1288" y="0"/>
                            <a:pt x="780" y="176"/>
                            <a:pt x="432" y="540"/>
                          </a:cubicBezTo>
                          <a:cubicBezTo>
                            <a:pt x="35" y="937"/>
                            <a:pt x="0" y="1247"/>
                            <a:pt x="173" y="1420"/>
                          </a:cubicBezTo>
                          <a:cubicBezTo>
                            <a:pt x="243" y="1484"/>
                            <a:pt x="330" y="1520"/>
                            <a:pt x="431" y="1520"/>
                          </a:cubicBezTo>
                          <a:cubicBezTo>
                            <a:pt x="603" y="1520"/>
                            <a:pt x="814" y="1417"/>
                            <a:pt x="1053" y="1178"/>
                          </a:cubicBezTo>
                          <a:cubicBezTo>
                            <a:pt x="1450" y="781"/>
                            <a:pt x="1623" y="229"/>
                            <a:pt x="1588" y="5"/>
                          </a:cubicBezTo>
                          <a:cubicBezTo>
                            <a:pt x="1571" y="2"/>
                            <a:pt x="1551" y="0"/>
                            <a:pt x="1529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11" name="Google Shape;2411;p3"/>
                    <p:cNvSpPr/>
                    <p:nvPr/>
                  </p:nvSpPr>
                  <p:spPr>
                    <a:xfrm rot="-5400000">
                      <a:off x="471713" y="2204238"/>
                      <a:ext cx="2762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864" extrusionOk="0">
                          <a:moveTo>
                            <a:pt x="553" y="1"/>
                          </a:moveTo>
                          <a:cubicBezTo>
                            <a:pt x="0" y="1"/>
                            <a:pt x="0" y="864"/>
                            <a:pt x="553" y="864"/>
                          </a:cubicBezTo>
                          <a:cubicBezTo>
                            <a:pt x="1105" y="864"/>
                            <a:pt x="1105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12" name="Google Shape;2412;p3"/>
                    <p:cNvSpPr/>
                    <p:nvPr/>
                  </p:nvSpPr>
                  <p:spPr>
                    <a:xfrm rot="-5400000">
                      <a:off x="468913" y="2335613"/>
                      <a:ext cx="2807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864" extrusionOk="0">
                          <a:moveTo>
                            <a:pt x="552" y="0"/>
                          </a:moveTo>
                          <a:cubicBezTo>
                            <a:pt x="0" y="0"/>
                            <a:pt x="0" y="863"/>
                            <a:pt x="552" y="863"/>
                          </a:cubicBezTo>
                          <a:cubicBezTo>
                            <a:pt x="1122" y="863"/>
                            <a:pt x="1122" y="0"/>
                            <a:pt x="552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13" name="Google Shape;2413;p3"/>
                    <p:cNvSpPr/>
                    <p:nvPr/>
                  </p:nvSpPr>
                  <p:spPr>
                    <a:xfrm rot="-5400000">
                      <a:off x="554775" y="1943825"/>
                      <a:ext cx="16400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56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56" y="2504"/>
                          </a:lnTo>
                          <a:lnTo>
                            <a:pt x="656" y="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14" name="Google Shape;2414;p3"/>
                    <p:cNvSpPr/>
                    <p:nvPr/>
                  </p:nvSpPr>
                  <p:spPr>
                    <a:xfrm rot="-5400000">
                      <a:off x="613238" y="1795613"/>
                      <a:ext cx="15975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39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39" y="2504"/>
                          </a:lnTo>
                          <a:lnTo>
                            <a:pt x="639" y="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15" name="Google Shape;2415;p3"/>
                    <p:cNvSpPr/>
                    <p:nvPr/>
                  </p:nvSpPr>
                  <p:spPr>
                    <a:xfrm rot="-5400000">
                      <a:off x="548300" y="1817850"/>
                      <a:ext cx="18575" cy="18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743" h="725" extrusionOk="0">
                          <a:moveTo>
                            <a:pt x="380" y="0"/>
                          </a:moveTo>
                          <a:cubicBezTo>
                            <a:pt x="173" y="0"/>
                            <a:pt x="1" y="155"/>
                            <a:pt x="1" y="363"/>
                          </a:cubicBezTo>
                          <a:cubicBezTo>
                            <a:pt x="1" y="570"/>
                            <a:pt x="173" y="725"/>
                            <a:pt x="380" y="725"/>
                          </a:cubicBezTo>
                          <a:cubicBezTo>
                            <a:pt x="570" y="725"/>
                            <a:pt x="743" y="570"/>
                            <a:pt x="743" y="363"/>
                          </a:cubicBezTo>
                          <a:cubicBezTo>
                            <a:pt x="743" y="155"/>
                            <a:pt x="570" y="0"/>
                            <a:pt x="380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16" name="Google Shape;2416;p3"/>
                    <p:cNvSpPr/>
                    <p:nvPr/>
                  </p:nvSpPr>
                  <p:spPr>
                    <a:xfrm rot="-5400000">
                      <a:off x="508588" y="1801863"/>
                      <a:ext cx="22475" cy="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1986" extrusionOk="0">
                          <a:moveTo>
                            <a:pt x="449" y="1"/>
                          </a:moveTo>
                          <a:cubicBezTo>
                            <a:pt x="190" y="1"/>
                            <a:pt x="1" y="242"/>
                            <a:pt x="1" y="795"/>
                          </a:cubicBezTo>
                          <a:cubicBezTo>
                            <a:pt x="1" y="1347"/>
                            <a:pt x="259" y="1882"/>
                            <a:pt x="449" y="1986"/>
                          </a:cubicBezTo>
                          <a:cubicBezTo>
                            <a:pt x="622" y="1865"/>
                            <a:pt x="898" y="1347"/>
                            <a:pt x="898" y="795"/>
                          </a:cubicBezTo>
                          <a:cubicBezTo>
                            <a:pt x="898" y="242"/>
                            <a:pt x="691" y="1"/>
                            <a:pt x="44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17" name="Google Shape;2417;p3"/>
                    <p:cNvSpPr/>
                    <p:nvPr/>
                  </p:nvSpPr>
                  <p:spPr>
                    <a:xfrm rot="-5400000">
                      <a:off x="509150" y="1835975"/>
                      <a:ext cx="41025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41" h="1519" extrusionOk="0">
                          <a:moveTo>
                            <a:pt x="426" y="0"/>
                          </a:moveTo>
                          <a:cubicBezTo>
                            <a:pt x="328" y="0"/>
                            <a:pt x="248" y="36"/>
                            <a:pt x="191" y="99"/>
                          </a:cubicBezTo>
                          <a:cubicBezTo>
                            <a:pt x="1" y="289"/>
                            <a:pt x="35" y="599"/>
                            <a:pt x="432" y="979"/>
                          </a:cubicBezTo>
                          <a:cubicBezTo>
                            <a:pt x="796" y="1343"/>
                            <a:pt x="1291" y="1518"/>
                            <a:pt x="1530" y="1518"/>
                          </a:cubicBezTo>
                          <a:cubicBezTo>
                            <a:pt x="1552" y="1518"/>
                            <a:pt x="1572" y="1517"/>
                            <a:pt x="1589" y="1514"/>
                          </a:cubicBezTo>
                          <a:cubicBezTo>
                            <a:pt x="1641" y="1290"/>
                            <a:pt x="1451" y="737"/>
                            <a:pt x="1071" y="358"/>
                          </a:cubicBezTo>
                          <a:cubicBezTo>
                            <a:pt x="819" y="106"/>
                            <a:pt x="596" y="0"/>
                            <a:pt x="426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18" name="Google Shape;2418;p3"/>
                    <p:cNvSpPr/>
                    <p:nvPr/>
                  </p:nvSpPr>
                  <p:spPr>
                    <a:xfrm rot="-5400000">
                      <a:off x="532550" y="1853425"/>
                      <a:ext cx="5007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9" extrusionOk="0">
                          <a:moveTo>
                            <a:pt x="794" y="1"/>
                          </a:moveTo>
                          <a:cubicBezTo>
                            <a:pt x="259" y="1"/>
                            <a:pt x="0" y="208"/>
                            <a:pt x="0" y="450"/>
                          </a:cubicBezTo>
                          <a:cubicBezTo>
                            <a:pt x="0" y="708"/>
                            <a:pt x="259" y="898"/>
                            <a:pt x="794" y="898"/>
                          </a:cubicBezTo>
                          <a:cubicBezTo>
                            <a:pt x="1347" y="898"/>
                            <a:pt x="1882" y="639"/>
                            <a:pt x="2002" y="450"/>
                          </a:cubicBezTo>
                          <a:cubicBezTo>
                            <a:pt x="1882" y="277"/>
                            <a:pt x="1347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19" name="Google Shape;2419;p3"/>
                    <p:cNvSpPr/>
                    <p:nvPr/>
                  </p:nvSpPr>
                  <p:spPr>
                    <a:xfrm rot="-5400000">
                      <a:off x="532775" y="1777700"/>
                      <a:ext cx="4962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5" h="899" extrusionOk="0">
                          <a:moveTo>
                            <a:pt x="1191" y="1"/>
                          </a:moveTo>
                          <a:cubicBezTo>
                            <a:pt x="639" y="1"/>
                            <a:pt x="104" y="277"/>
                            <a:pt x="0" y="450"/>
                          </a:cubicBezTo>
                          <a:cubicBezTo>
                            <a:pt x="121" y="639"/>
                            <a:pt x="639" y="898"/>
                            <a:pt x="1191" y="898"/>
                          </a:cubicBezTo>
                          <a:cubicBezTo>
                            <a:pt x="1743" y="898"/>
                            <a:pt x="1985" y="708"/>
                            <a:pt x="1985" y="450"/>
                          </a:cubicBezTo>
                          <a:cubicBezTo>
                            <a:pt x="1985" y="208"/>
                            <a:pt x="1743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20" name="Google Shape;2420;p3"/>
                    <p:cNvSpPr/>
                    <p:nvPr/>
                  </p:nvSpPr>
                  <p:spPr>
                    <a:xfrm rot="-5400000">
                      <a:off x="509375" y="1779225"/>
                      <a:ext cx="40575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19" extrusionOk="0">
                          <a:moveTo>
                            <a:pt x="1195" y="0"/>
                          </a:moveTo>
                          <a:cubicBezTo>
                            <a:pt x="1023" y="0"/>
                            <a:pt x="810" y="106"/>
                            <a:pt x="570" y="358"/>
                          </a:cubicBezTo>
                          <a:cubicBezTo>
                            <a:pt x="173" y="737"/>
                            <a:pt x="0" y="1307"/>
                            <a:pt x="35" y="1514"/>
                          </a:cubicBezTo>
                          <a:cubicBezTo>
                            <a:pt x="52" y="1517"/>
                            <a:pt x="72" y="1518"/>
                            <a:pt x="94" y="1518"/>
                          </a:cubicBezTo>
                          <a:cubicBezTo>
                            <a:pt x="335" y="1518"/>
                            <a:pt x="843" y="1343"/>
                            <a:pt x="1191" y="979"/>
                          </a:cubicBezTo>
                          <a:cubicBezTo>
                            <a:pt x="1588" y="599"/>
                            <a:pt x="1623" y="289"/>
                            <a:pt x="1450" y="99"/>
                          </a:cubicBezTo>
                          <a:cubicBezTo>
                            <a:pt x="1380" y="36"/>
                            <a:pt x="1295" y="0"/>
                            <a:pt x="1195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21" name="Google Shape;2421;p3"/>
                    <p:cNvSpPr/>
                    <p:nvPr/>
                  </p:nvSpPr>
                  <p:spPr>
                    <a:xfrm rot="-5400000">
                      <a:off x="612988" y="1964513"/>
                      <a:ext cx="21175" cy="18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47" h="728" extrusionOk="0">
                          <a:moveTo>
                            <a:pt x="369" y="1"/>
                          </a:moveTo>
                          <a:cubicBezTo>
                            <a:pt x="182" y="1"/>
                            <a:pt x="1" y="144"/>
                            <a:pt x="1" y="365"/>
                          </a:cubicBezTo>
                          <a:cubicBezTo>
                            <a:pt x="1" y="572"/>
                            <a:pt x="156" y="728"/>
                            <a:pt x="363" y="728"/>
                          </a:cubicBezTo>
                          <a:cubicBezTo>
                            <a:pt x="691" y="728"/>
                            <a:pt x="846" y="331"/>
                            <a:pt x="622" y="106"/>
                          </a:cubicBezTo>
                          <a:cubicBezTo>
                            <a:pt x="549" y="34"/>
                            <a:pt x="458" y="1"/>
                            <a:pt x="36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22" name="Google Shape;2422;p3"/>
                    <p:cNvSpPr/>
                    <p:nvPr/>
                  </p:nvSpPr>
                  <p:spPr>
                    <a:xfrm rot="-5400000">
                      <a:off x="650363" y="1950088"/>
                      <a:ext cx="22450" cy="50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8" h="2003" extrusionOk="0">
                          <a:moveTo>
                            <a:pt x="449" y="0"/>
                          </a:moveTo>
                          <a:cubicBezTo>
                            <a:pt x="276" y="121"/>
                            <a:pt x="0" y="639"/>
                            <a:pt x="0" y="1191"/>
                          </a:cubicBezTo>
                          <a:cubicBezTo>
                            <a:pt x="0" y="1743"/>
                            <a:pt x="207" y="2002"/>
                            <a:pt x="449" y="2002"/>
                          </a:cubicBezTo>
                          <a:cubicBezTo>
                            <a:pt x="708" y="2002"/>
                            <a:pt x="898" y="1743"/>
                            <a:pt x="898" y="1191"/>
                          </a:cubicBezTo>
                          <a:cubicBezTo>
                            <a:pt x="898" y="639"/>
                            <a:pt x="639" y="121"/>
                            <a:pt x="449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23" name="Google Shape;2423;p3"/>
                    <p:cNvSpPr/>
                    <p:nvPr/>
                  </p:nvSpPr>
                  <p:spPr>
                    <a:xfrm rot="-5400000">
                      <a:off x="631250" y="1927650"/>
                      <a:ext cx="40600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20" extrusionOk="0">
                          <a:moveTo>
                            <a:pt x="93" y="1"/>
                          </a:moveTo>
                          <a:cubicBezTo>
                            <a:pt x="72" y="1"/>
                            <a:pt x="53" y="2"/>
                            <a:pt x="35" y="5"/>
                          </a:cubicBezTo>
                          <a:cubicBezTo>
                            <a:pt x="1" y="229"/>
                            <a:pt x="174" y="781"/>
                            <a:pt x="570" y="1178"/>
                          </a:cubicBezTo>
                          <a:cubicBezTo>
                            <a:pt x="809" y="1417"/>
                            <a:pt x="1028" y="1520"/>
                            <a:pt x="1200" y="1520"/>
                          </a:cubicBezTo>
                          <a:cubicBezTo>
                            <a:pt x="1301" y="1520"/>
                            <a:pt x="1387" y="1484"/>
                            <a:pt x="1451" y="1420"/>
                          </a:cubicBezTo>
                          <a:cubicBezTo>
                            <a:pt x="1623" y="1247"/>
                            <a:pt x="1589" y="937"/>
                            <a:pt x="1209" y="540"/>
                          </a:cubicBezTo>
                          <a:cubicBezTo>
                            <a:pt x="843" y="189"/>
                            <a:pt x="344" y="1"/>
                            <a:pt x="9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24" name="Google Shape;2424;p3"/>
                    <p:cNvSpPr/>
                    <p:nvPr/>
                  </p:nvSpPr>
                  <p:spPr>
                    <a:xfrm rot="-5400000">
                      <a:off x="598563" y="1925938"/>
                      <a:ext cx="50075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8" extrusionOk="0">
                          <a:moveTo>
                            <a:pt x="1192" y="1"/>
                          </a:moveTo>
                          <a:cubicBezTo>
                            <a:pt x="639" y="1"/>
                            <a:pt x="122" y="277"/>
                            <a:pt x="1" y="449"/>
                          </a:cubicBezTo>
                          <a:cubicBezTo>
                            <a:pt x="122" y="639"/>
                            <a:pt x="657" y="898"/>
                            <a:pt x="1192" y="898"/>
                          </a:cubicBezTo>
                          <a:cubicBezTo>
                            <a:pt x="1744" y="898"/>
                            <a:pt x="2003" y="708"/>
                            <a:pt x="2003" y="449"/>
                          </a:cubicBezTo>
                          <a:cubicBezTo>
                            <a:pt x="2003" y="208"/>
                            <a:pt x="1744" y="1"/>
                            <a:pt x="1192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25" name="Google Shape;2425;p3"/>
                    <p:cNvSpPr/>
                    <p:nvPr/>
                  </p:nvSpPr>
                  <p:spPr>
                    <a:xfrm rot="-5400000">
                      <a:off x="598775" y="2001650"/>
                      <a:ext cx="49650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8" extrusionOk="0">
                          <a:moveTo>
                            <a:pt x="794" y="1"/>
                          </a:moveTo>
                          <a:cubicBezTo>
                            <a:pt x="242" y="1"/>
                            <a:pt x="0" y="208"/>
                            <a:pt x="0" y="449"/>
                          </a:cubicBezTo>
                          <a:cubicBezTo>
                            <a:pt x="0" y="708"/>
                            <a:pt x="242" y="898"/>
                            <a:pt x="794" y="898"/>
                          </a:cubicBezTo>
                          <a:cubicBezTo>
                            <a:pt x="1347" y="898"/>
                            <a:pt x="1864" y="639"/>
                            <a:pt x="1985" y="449"/>
                          </a:cubicBezTo>
                          <a:cubicBezTo>
                            <a:pt x="1864" y="277"/>
                            <a:pt x="1347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26" name="Google Shape;2426;p3"/>
                    <p:cNvSpPr/>
                    <p:nvPr/>
                  </p:nvSpPr>
                  <p:spPr>
                    <a:xfrm rot="-5400000">
                      <a:off x="631250" y="1984600"/>
                      <a:ext cx="40600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20" extrusionOk="0">
                          <a:moveTo>
                            <a:pt x="1530" y="0"/>
                          </a:moveTo>
                          <a:cubicBezTo>
                            <a:pt x="1288" y="0"/>
                            <a:pt x="780" y="176"/>
                            <a:pt x="432" y="540"/>
                          </a:cubicBezTo>
                          <a:cubicBezTo>
                            <a:pt x="35" y="937"/>
                            <a:pt x="1" y="1247"/>
                            <a:pt x="173" y="1420"/>
                          </a:cubicBezTo>
                          <a:cubicBezTo>
                            <a:pt x="244" y="1484"/>
                            <a:pt x="331" y="1520"/>
                            <a:pt x="432" y="1520"/>
                          </a:cubicBezTo>
                          <a:cubicBezTo>
                            <a:pt x="603" y="1520"/>
                            <a:pt x="815" y="1417"/>
                            <a:pt x="1053" y="1178"/>
                          </a:cubicBezTo>
                          <a:cubicBezTo>
                            <a:pt x="1450" y="781"/>
                            <a:pt x="1623" y="229"/>
                            <a:pt x="1589" y="5"/>
                          </a:cubicBezTo>
                          <a:cubicBezTo>
                            <a:pt x="1571" y="2"/>
                            <a:pt x="1552" y="0"/>
                            <a:pt x="1530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27" name="Google Shape;2427;p3"/>
                    <p:cNvSpPr/>
                    <p:nvPr/>
                  </p:nvSpPr>
                  <p:spPr>
                    <a:xfrm rot="-5400000">
                      <a:off x="471700" y="1896150"/>
                      <a:ext cx="27650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864" extrusionOk="0">
                          <a:moveTo>
                            <a:pt x="553" y="1"/>
                          </a:moveTo>
                          <a:cubicBezTo>
                            <a:pt x="1" y="1"/>
                            <a:pt x="1" y="864"/>
                            <a:pt x="553" y="864"/>
                          </a:cubicBezTo>
                          <a:cubicBezTo>
                            <a:pt x="1105" y="864"/>
                            <a:pt x="1105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28" name="Google Shape;2428;p3"/>
                    <p:cNvSpPr/>
                    <p:nvPr/>
                  </p:nvSpPr>
                  <p:spPr>
                    <a:xfrm rot="-5400000">
                      <a:off x="468913" y="2027538"/>
                      <a:ext cx="2807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864" extrusionOk="0">
                          <a:moveTo>
                            <a:pt x="553" y="0"/>
                          </a:moveTo>
                          <a:cubicBezTo>
                            <a:pt x="1" y="0"/>
                            <a:pt x="1" y="863"/>
                            <a:pt x="553" y="863"/>
                          </a:cubicBezTo>
                          <a:cubicBezTo>
                            <a:pt x="1122" y="863"/>
                            <a:pt x="1122" y="0"/>
                            <a:pt x="55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29" name="Google Shape;2429;p3"/>
                    <p:cNvSpPr/>
                    <p:nvPr/>
                  </p:nvSpPr>
                  <p:spPr>
                    <a:xfrm rot="-5400000">
                      <a:off x="554763" y="1635738"/>
                      <a:ext cx="16425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57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56" y="2504"/>
                          </a:lnTo>
                          <a:lnTo>
                            <a:pt x="656" y="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30" name="Google Shape;2430;p3"/>
                    <p:cNvSpPr/>
                    <p:nvPr/>
                  </p:nvSpPr>
                  <p:spPr>
                    <a:xfrm rot="-5400000">
                      <a:off x="613225" y="1487525"/>
                      <a:ext cx="16000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0" h="2504" extrusionOk="0">
                          <a:moveTo>
                            <a:pt x="1" y="1"/>
                          </a:moveTo>
                          <a:lnTo>
                            <a:pt x="1" y="2504"/>
                          </a:lnTo>
                          <a:lnTo>
                            <a:pt x="639" y="2504"/>
                          </a:lnTo>
                          <a:lnTo>
                            <a:pt x="639" y="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31" name="Google Shape;2431;p3"/>
                    <p:cNvSpPr/>
                    <p:nvPr/>
                  </p:nvSpPr>
                  <p:spPr>
                    <a:xfrm rot="-5400000">
                      <a:off x="548513" y="1509538"/>
                      <a:ext cx="18150" cy="18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726" h="725" extrusionOk="0">
                          <a:moveTo>
                            <a:pt x="363" y="0"/>
                          </a:moveTo>
                          <a:cubicBezTo>
                            <a:pt x="155" y="0"/>
                            <a:pt x="0" y="155"/>
                            <a:pt x="0" y="363"/>
                          </a:cubicBezTo>
                          <a:cubicBezTo>
                            <a:pt x="0" y="570"/>
                            <a:pt x="155" y="725"/>
                            <a:pt x="363" y="725"/>
                          </a:cubicBezTo>
                          <a:cubicBezTo>
                            <a:pt x="552" y="725"/>
                            <a:pt x="725" y="570"/>
                            <a:pt x="725" y="363"/>
                          </a:cubicBezTo>
                          <a:cubicBezTo>
                            <a:pt x="725" y="155"/>
                            <a:pt x="552" y="0"/>
                            <a:pt x="36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32" name="Google Shape;2432;p3"/>
                    <p:cNvSpPr/>
                    <p:nvPr/>
                  </p:nvSpPr>
                  <p:spPr>
                    <a:xfrm rot="-5400000">
                      <a:off x="508588" y="1493788"/>
                      <a:ext cx="22475" cy="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1986" extrusionOk="0">
                          <a:moveTo>
                            <a:pt x="450" y="1"/>
                          </a:moveTo>
                          <a:cubicBezTo>
                            <a:pt x="191" y="1"/>
                            <a:pt x="1" y="242"/>
                            <a:pt x="1" y="795"/>
                          </a:cubicBezTo>
                          <a:cubicBezTo>
                            <a:pt x="1" y="1347"/>
                            <a:pt x="260" y="1882"/>
                            <a:pt x="450" y="1986"/>
                          </a:cubicBezTo>
                          <a:cubicBezTo>
                            <a:pt x="622" y="1865"/>
                            <a:pt x="898" y="1347"/>
                            <a:pt x="898" y="795"/>
                          </a:cubicBezTo>
                          <a:cubicBezTo>
                            <a:pt x="898" y="242"/>
                            <a:pt x="691" y="1"/>
                            <a:pt x="450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33" name="Google Shape;2433;p3"/>
                    <p:cNvSpPr/>
                    <p:nvPr/>
                  </p:nvSpPr>
                  <p:spPr>
                    <a:xfrm rot="-5400000">
                      <a:off x="509375" y="1528100"/>
                      <a:ext cx="40575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19" extrusionOk="0">
                          <a:moveTo>
                            <a:pt x="416" y="0"/>
                          </a:moveTo>
                          <a:cubicBezTo>
                            <a:pt x="318" y="0"/>
                            <a:pt x="236" y="36"/>
                            <a:pt x="173" y="99"/>
                          </a:cubicBezTo>
                          <a:cubicBezTo>
                            <a:pt x="0" y="289"/>
                            <a:pt x="35" y="599"/>
                            <a:pt x="415" y="979"/>
                          </a:cubicBezTo>
                          <a:cubicBezTo>
                            <a:pt x="779" y="1343"/>
                            <a:pt x="1273" y="1518"/>
                            <a:pt x="1526" y="1518"/>
                          </a:cubicBezTo>
                          <a:cubicBezTo>
                            <a:pt x="1549" y="1518"/>
                            <a:pt x="1570" y="1517"/>
                            <a:pt x="1588" y="1514"/>
                          </a:cubicBezTo>
                          <a:cubicBezTo>
                            <a:pt x="1623" y="1290"/>
                            <a:pt x="1433" y="737"/>
                            <a:pt x="1053" y="358"/>
                          </a:cubicBezTo>
                          <a:cubicBezTo>
                            <a:pt x="802" y="106"/>
                            <a:pt x="585" y="0"/>
                            <a:pt x="416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34" name="Google Shape;2434;p3"/>
                    <p:cNvSpPr/>
                    <p:nvPr/>
                  </p:nvSpPr>
                  <p:spPr>
                    <a:xfrm rot="-5400000">
                      <a:off x="532550" y="1545350"/>
                      <a:ext cx="5007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9" extrusionOk="0">
                          <a:moveTo>
                            <a:pt x="795" y="1"/>
                          </a:moveTo>
                          <a:cubicBezTo>
                            <a:pt x="260" y="1"/>
                            <a:pt x="1" y="208"/>
                            <a:pt x="1" y="450"/>
                          </a:cubicBezTo>
                          <a:cubicBezTo>
                            <a:pt x="1" y="708"/>
                            <a:pt x="242" y="898"/>
                            <a:pt x="795" y="898"/>
                          </a:cubicBezTo>
                          <a:cubicBezTo>
                            <a:pt x="1347" y="898"/>
                            <a:pt x="1882" y="639"/>
                            <a:pt x="2003" y="450"/>
                          </a:cubicBezTo>
                          <a:cubicBezTo>
                            <a:pt x="1882" y="277"/>
                            <a:pt x="1347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35" name="Google Shape;2435;p3"/>
                    <p:cNvSpPr/>
                    <p:nvPr/>
                  </p:nvSpPr>
                  <p:spPr>
                    <a:xfrm rot="-5400000">
                      <a:off x="532763" y="1469613"/>
                      <a:ext cx="49650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9" extrusionOk="0">
                          <a:moveTo>
                            <a:pt x="1191" y="1"/>
                          </a:moveTo>
                          <a:cubicBezTo>
                            <a:pt x="639" y="1"/>
                            <a:pt x="104" y="277"/>
                            <a:pt x="0" y="450"/>
                          </a:cubicBezTo>
                          <a:cubicBezTo>
                            <a:pt x="121" y="639"/>
                            <a:pt x="639" y="898"/>
                            <a:pt x="1191" y="898"/>
                          </a:cubicBezTo>
                          <a:cubicBezTo>
                            <a:pt x="1744" y="898"/>
                            <a:pt x="1985" y="708"/>
                            <a:pt x="1985" y="450"/>
                          </a:cubicBezTo>
                          <a:cubicBezTo>
                            <a:pt x="1985" y="208"/>
                            <a:pt x="1744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36" name="Google Shape;2436;p3"/>
                    <p:cNvSpPr/>
                    <p:nvPr/>
                  </p:nvSpPr>
                  <p:spPr>
                    <a:xfrm rot="-5400000">
                      <a:off x="509375" y="1471150"/>
                      <a:ext cx="40575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19" extrusionOk="0">
                          <a:moveTo>
                            <a:pt x="1196" y="0"/>
                          </a:moveTo>
                          <a:cubicBezTo>
                            <a:pt x="1024" y="0"/>
                            <a:pt x="811" y="106"/>
                            <a:pt x="570" y="358"/>
                          </a:cubicBezTo>
                          <a:cubicBezTo>
                            <a:pt x="173" y="737"/>
                            <a:pt x="1" y="1307"/>
                            <a:pt x="35" y="1514"/>
                          </a:cubicBezTo>
                          <a:cubicBezTo>
                            <a:pt x="52" y="1517"/>
                            <a:pt x="72" y="1518"/>
                            <a:pt x="94" y="1518"/>
                          </a:cubicBezTo>
                          <a:cubicBezTo>
                            <a:pt x="335" y="1518"/>
                            <a:pt x="843" y="1343"/>
                            <a:pt x="1191" y="979"/>
                          </a:cubicBezTo>
                          <a:cubicBezTo>
                            <a:pt x="1588" y="599"/>
                            <a:pt x="1623" y="289"/>
                            <a:pt x="1450" y="99"/>
                          </a:cubicBezTo>
                          <a:cubicBezTo>
                            <a:pt x="1381" y="36"/>
                            <a:pt x="1295" y="0"/>
                            <a:pt x="1196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37" name="Google Shape;2437;p3"/>
                    <p:cNvSpPr/>
                    <p:nvPr/>
                  </p:nvSpPr>
                  <p:spPr>
                    <a:xfrm rot="-5400000">
                      <a:off x="612988" y="1656438"/>
                      <a:ext cx="21175" cy="18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47" h="728" extrusionOk="0">
                          <a:moveTo>
                            <a:pt x="369" y="1"/>
                          </a:moveTo>
                          <a:cubicBezTo>
                            <a:pt x="182" y="1"/>
                            <a:pt x="1" y="144"/>
                            <a:pt x="1" y="365"/>
                          </a:cubicBezTo>
                          <a:cubicBezTo>
                            <a:pt x="1" y="572"/>
                            <a:pt x="156" y="728"/>
                            <a:pt x="363" y="728"/>
                          </a:cubicBezTo>
                          <a:cubicBezTo>
                            <a:pt x="691" y="728"/>
                            <a:pt x="847" y="348"/>
                            <a:pt x="622" y="106"/>
                          </a:cubicBezTo>
                          <a:cubicBezTo>
                            <a:pt x="549" y="34"/>
                            <a:pt x="459" y="1"/>
                            <a:pt x="36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38" name="Google Shape;2438;p3"/>
                    <p:cNvSpPr/>
                    <p:nvPr/>
                  </p:nvSpPr>
                  <p:spPr>
                    <a:xfrm rot="-5400000">
                      <a:off x="650350" y="1642000"/>
                      <a:ext cx="22475" cy="50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2003" extrusionOk="0">
                          <a:moveTo>
                            <a:pt x="449" y="0"/>
                          </a:moveTo>
                          <a:cubicBezTo>
                            <a:pt x="277" y="121"/>
                            <a:pt x="1" y="639"/>
                            <a:pt x="1" y="1191"/>
                          </a:cubicBezTo>
                          <a:cubicBezTo>
                            <a:pt x="1" y="1743"/>
                            <a:pt x="208" y="2002"/>
                            <a:pt x="449" y="2002"/>
                          </a:cubicBezTo>
                          <a:cubicBezTo>
                            <a:pt x="708" y="2002"/>
                            <a:pt x="898" y="1743"/>
                            <a:pt x="898" y="1191"/>
                          </a:cubicBezTo>
                          <a:cubicBezTo>
                            <a:pt x="898" y="639"/>
                            <a:pt x="622" y="121"/>
                            <a:pt x="449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39" name="Google Shape;2439;p3"/>
                    <p:cNvSpPr/>
                    <p:nvPr/>
                  </p:nvSpPr>
                  <p:spPr>
                    <a:xfrm rot="-5400000">
                      <a:off x="631263" y="1619563"/>
                      <a:ext cx="40575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20" extrusionOk="0">
                          <a:moveTo>
                            <a:pt x="89" y="1"/>
                          </a:moveTo>
                          <a:cubicBezTo>
                            <a:pt x="69" y="1"/>
                            <a:pt x="51" y="2"/>
                            <a:pt x="35" y="5"/>
                          </a:cubicBezTo>
                          <a:cubicBezTo>
                            <a:pt x="0" y="229"/>
                            <a:pt x="173" y="781"/>
                            <a:pt x="570" y="1178"/>
                          </a:cubicBezTo>
                          <a:cubicBezTo>
                            <a:pt x="809" y="1417"/>
                            <a:pt x="1027" y="1520"/>
                            <a:pt x="1199" y="1520"/>
                          </a:cubicBezTo>
                          <a:cubicBezTo>
                            <a:pt x="1301" y="1520"/>
                            <a:pt x="1386" y="1484"/>
                            <a:pt x="1450" y="1420"/>
                          </a:cubicBezTo>
                          <a:cubicBezTo>
                            <a:pt x="1623" y="1247"/>
                            <a:pt x="1588" y="937"/>
                            <a:pt x="1191" y="540"/>
                          </a:cubicBezTo>
                          <a:cubicBezTo>
                            <a:pt x="841" y="189"/>
                            <a:pt x="329" y="1"/>
                            <a:pt x="8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40" name="Google Shape;2440;p3"/>
                    <p:cNvSpPr/>
                    <p:nvPr/>
                  </p:nvSpPr>
                  <p:spPr>
                    <a:xfrm rot="-5400000">
                      <a:off x="598563" y="1617838"/>
                      <a:ext cx="50075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8" extrusionOk="0">
                          <a:moveTo>
                            <a:pt x="1191" y="1"/>
                          </a:moveTo>
                          <a:cubicBezTo>
                            <a:pt x="639" y="1"/>
                            <a:pt x="121" y="277"/>
                            <a:pt x="0" y="449"/>
                          </a:cubicBezTo>
                          <a:cubicBezTo>
                            <a:pt x="121" y="639"/>
                            <a:pt x="656" y="898"/>
                            <a:pt x="1191" y="898"/>
                          </a:cubicBezTo>
                          <a:cubicBezTo>
                            <a:pt x="1743" y="898"/>
                            <a:pt x="2002" y="708"/>
                            <a:pt x="2002" y="449"/>
                          </a:cubicBezTo>
                          <a:cubicBezTo>
                            <a:pt x="2002" y="208"/>
                            <a:pt x="1743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41" name="Google Shape;2441;p3"/>
                    <p:cNvSpPr/>
                    <p:nvPr/>
                  </p:nvSpPr>
                  <p:spPr>
                    <a:xfrm rot="-5400000">
                      <a:off x="598775" y="1693575"/>
                      <a:ext cx="49650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8" extrusionOk="0">
                          <a:moveTo>
                            <a:pt x="795" y="1"/>
                          </a:moveTo>
                          <a:cubicBezTo>
                            <a:pt x="242" y="1"/>
                            <a:pt x="1" y="208"/>
                            <a:pt x="1" y="449"/>
                          </a:cubicBezTo>
                          <a:cubicBezTo>
                            <a:pt x="1" y="708"/>
                            <a:pt x="242" y="898"/>
                            <a:pt x="795" y="898"/>
                          </a:cubicBezTo>
                          <a:cubicBezTo>
                            <a:pt x="1347" y="898"/>
                            <a:pt x="1865" y="639"/>
                            <a:pt x="1986" y="449"/>
                          </a:cubicBezTo>
                          <a:cubicBezTo>
                            <a:pt x="1865" y="277"/>
                            <a:pt x="1347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42" name="Google Shape;2442;p3"/>
                    <p:cNvSpPr/>
                    <p:nvPr/>
                  </p:nvSpPr>
                  <p:spPr>
                    <a:xfrm rot="-5400000">
                      <a:off x="631250" y="1676525"/>
                      <a:ext cx="40600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20" extrusionOk="0">
                          <a:moveTo>
                            <a:pt x="1526" y="0"/>
                          </a:moveTo>
                          <a:cubicBezTo>
                            <a:pt x="1274" y="0"/>
                            <a:pt x="781" y="176"/>
                            <a:pt x="432" y="540"/>
                          </a:cubicBezTo>
                          <a:cubicBezTo>
                            <a:pt x="35" y="937"/>
                            <a:pt x="1" y="1247"/>
                            <a:pt x="174" y="1420"/>
                          </a:cubicBezTo>
                          <a:cubicBezTo>
                            <a:pt x="244" y="1484"/>
                            <a:pt x="331" y="1520"/>
                            <a:pt x="432" y="1520"/>
                          </a:cubicBezTo>
                          <a:cubicBezTo>
                            <a:pt x="603" y="1520"/>
                            <a:pt x="815" y="1417"/>
                            <a:pt x="1054" y="1178"/>
                          </a:cubicBezTo>
                          <a:cubicBezTo>
                            <a:pt x="1451" y="781"/>
                            <a:pt x="1623" y="229"/>
                            <a:pt x="1589" y="5"/>
                          </a:cubicBezTo>
                          <a:cubicBezTo>
                            <a:pt x="1570" y="2"/>
                            <a:pt x="1549" y="0"/>
                            <a:pt x="1526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43" name="Google Shape;2443;p3"/>
                    <p:cNvSpPr/>
                    <p:nvPr/>
                  </p:nvSpPr>
                  <p:spPr>
                    <a:xfrm rot="-5400000">
                      <a:off x="471713" y="1588063"/>
                      <a:ext cx="2762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864" extrusionOk="0">
                          <a:moveTo>
                            <a:pt x="552" y="1"/>
                          </a:moveTo>
                          <a:cubicBezTo>
                            <a:pt x="0" y="1"/>
                            <a:pt x="0" y="864"/>
                            <a:pt x="552" y="864"/>
                          </a:cubicBezTo>
                          <a:cubicBezTo>
                            <a:pt x="1105" y="864"/>
                            <a:pt x="1105" y="1"/>
                            <a:pt x="552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44" name="Google Shape;2444;p3"/>
                    <p:cNvSpPr/>
                    <p:nvPr/>
                  </p:nvSpPr>
                  <p:spPr>
                    <a:xfrm rot="-5400000">
                      <a:off x="469125" y="1719675"/>
                      <a:ext cx="27650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864" extrusionOk="0">
                          <a:moveTo>
                            <a:pt x="553" y="0"/>
                          </a:moveTo>
                          <a:cubicBezTo>
                            <a:pt x="1" y="0"/>
                            <a:pt x="1" y="863"/>
                            <a:pt x="553" y="863"/>
                          </a:cubicBezTo>
                          <a:cubicBezTo>
                            <a:pt x="1105" y="863"/>
                            <a:pt x="1105" y="0"/>
                            <a:pt x="55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45" name="Google Shape;2445;p3"/>
                    <p:cNvSpPr/>
                    <p:nvPr/>
                  </p:nvSpPr>
                  <p:spPr>
                    <a:xfrm rot="-5400000">
                      <a:off x="554763" y="1327663"/>
                      <a:ext cx="16425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57" h="2504" extrusionOk="0">
                          <a:moveTo>
                            <a:pt x="1" y="1"/>
                          </a:moveTo>
                          <a:lnTo>
                            <a:pt x="1" y="2504"/>
                          </a:lnTo>
                          <a:lnTo>
                            <a:pt x="657" y="2504"/>
                          </a:lnTo>
                          <a:lnTo>
                            <a:pt x="657" y="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46" name="Google Shape;2446;p3"/>
                    <p:cNvSpPr/>
                    <p:nvPr/>
                  </p:nvSpPr>
                  <p:spPr>
                    <a:xfrm rot="-5400000">
                      <a:off x="613238" y="1179438"/>
                      <a:ext cx="15975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39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39" y="2504"/>
                          </a:lnTo>
                          <a:lnTo>
                            <a:pt x="639" y="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47" name="Google Shape;2447;p3"/>
                    <p:cNvSpPr/>
                    <p:nvPr/>
                  </p:nvSpPr>
                  <p:spPr>
                    <a:xfrm rot="-5400000">
                      <a:off x="548513" y="1201463"/>
                      <a:ext cx="18150" cy="18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726" h="725" extrusionOk="0">
                          <a:moveTo>
                            <a:pt x="363" y="0"/>
                          </a:moveTo>
                          <a:cubicBezTo>
                            <a:pt x="156" y="0"/>
                            <a:pt x="0" y="155"/>
                            <a:pt x="0" y="363"/>
                          </a:cubicBezTo>
                          <a:cubicBezTo>
                            <a:pt x="0" y="570"/>
                            <a:pt x="156" y="725"/>
                            <a:pt x="363" y="725"/>
                          </a:cubicBezTo>
                          <a:cubicBezTo>
                            <a:pt x="553" y="725"/>
                            <a:pt x="725" y="570"/>
                            <a:pt x="725" y="363"/>
                          </a:cubicBezTo>
                          <a:cubicBezTo>
                            <a:pt x="725" y="155"/>
                            <a:pt x="553" y="0"/>
                            <a:pt x="36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48" name="Google Shape;2448;p3"/>
                    <p:cNvSpPr/>
                    <p:nvPr/>
                  </p:nvSpPr>
                  <p:spPr>
                    <a:xfrm rot="-5400000">
                      <a:off x="508600" y="1185700"/>
                      <a:ext cx="22450" cy="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8" h="1986" extrusionOk="0">
                          <a:moveTo>
                            <a:pt x="449" y="1"/>
                          </a:moveTo>
                          <a:cubicBezTo>
                            <a:pt x="190" y="1"/>
                            <a:pt x="0" y="242"/>
                            <a:pt x="0" y="795"/>
                          </a:cubicBezTo>
                          <a:cubicBezTo>
                            <a:pt x="0" y="1347"/>
                            <a:pt x="259" y="1882"/>
                            <a:pt x="449" y="1986"/>
                          </a:cubicBezTo>
                          <a:cubicBezTo>
                            <a:pt x="622" y="1865"/>
                            <a:pt x="898" y="1347"/>
                            <a:pt x="898" y="795"/>
                          </a:cubicBezTo>
                          <a:cubicBezTo>
                            <a:pt x="898" y="242"/>
                            <a:pt x="691" y="1"/>
                            <a:pt x="44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49" name="Google Shape;2449;p3"/>
                    <p:cNvSpPr/>
                    <p:nvPr/>
                  </p:nvSpPr>
                  <p:spPr>
                    <a:xfrm rot="-5400000">
                      <a:off x="509375" y="1220025"/>
                      <a:ext cx="40575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19" extrusionOk="0">
                          <a:moveTo>
                            <a:pt x="416" y="0"/>
                          </a:moveTo>
                          <a:cubicBezTo>
                            <a:pt x="318" y="0"/>
                            <a:pt x="236" y="36"/>
                            <a:pt x="173" y="99"/>
                          </a:cubicBezTo>
                          <a:cubicBezTo>
                            <a:pt x="1" y="289"/>
                            <a:pt x="35" y="599"/>
                            <a:pt x="415" y="979"/>
                          </a:cubicBezTo>
                          <a:cubicBezTo>
                            <a:pt x="779" y="1343"/>
                            <a:pt x="1273" y="1518"/>
                            <a:pt x="1526" y="1518"/>
                          </a:cubicBezTo>
                          <a:cubicBezTo>
                            <a:pt x="1549" y="1518"/>
                            <a:pt x="1570" y="1517"/>
                            <a:pt x="1588" y="1514"/>
                          </a:cubicBezTo>
                          <a:cubicBezTo>
                            <a:pt x="1623" y="1290"/>
                            <a:pt x="1433" y="737"/>
                            <a:pt x="1053" y="358"/>
                          </a:cubicBezTo>
                          <a:cubicBezTo>
                            <a:pt x="802" y="106"/>
                            <a:pt x="585" y="0"/>
                            <a:pt x="416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50" name="Google Shape;2450;p3"/>
                    <p:cNvSpPr/>
                    <p:nvPr/>
                  </p:nvSpPr>
                  <p:spPr>
                    <a:xfrm rot="-5400000">
                      <a:off x="532550" y="1237250"/>
                      <a:ext cx="5007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9" extrusionOk="0">
                          <a:moveTo>
                            <a:pt x="794" y="1"/>
                          </a:moveTo>
                          <a:cubicBezTo>
                            <a:pt x="259" y="1"/>
                            <a:pt x="0" y="208"/>
                            <a:pt x="0" y="450"/>
                          </a:cubicBezTo>
                          <a:cubicBezTo>
                            <a:pt x="0" y="708"/>
                            <a:pt x="242" y="898"/>
                            <a:pt x="794" y="898"/>
                          </a:cubicBezTo>
                          <a:cubicBezTo>
                            <a:pt x="1346" y="898"/>
                            <a:pt x="1881" y="639"/>
                            <a:pt x="2002" y="450"/>
                          </a:cubicBezTo>
                          <a:cubicBezTo>
                            <a:pt x="1881" y="277"/>
                            <a:pt x="1346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51" name="Google Shape;2451;p3"/>
                    <p:cNvSpPr/>
                    <p:nvPr/>
                  </p:nvSpPr>
                  <p:spPr>
                    <a:xfrm rot="-5400000">
                      <a:off x="532763" y="1161538"/>
                      <a:ext cx="49650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9" extrusionOk="0">
                          <a:moveTo>
                            <a:pt x="1192" y="1"/>
                          </a:moveTo>
                          <a:cubicBezTo>
                            <a:pt x="639" y="1"/>
                            <a:pt x="104" y="277"/>
                            <a:pt x="1" y="450"/>
                          </a:cubicBezTo>
                          <a:cubicBezTo>
                            <a:pt x="122" y="639"/>
                            <a:pt x="639" y="898"/>
                            <a:pt x="1192" y="898"/>
                          </a:cubicBezTo>
                          <a:cubicBezTo>
                            <a:pt x="1744" y="898"/>
                            <a:pt x="1986" y="708"/>
                            <a:pt x="1986" y="450"/>
                          </a:cubicBezTo>
                          <a:cubicBezTo>
                            <a:pt x="1986" y="208"/>
                            <a:pt x="1744" y="1"/>
                            <a:pt x="1192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52" name="Google Shape;2452;p3"/>
                    <p:cNvSpPr/>
                    <p:nvPr/>
                  </p:nvSpPr>
                  <p:spPr>
                    <a:xfrm rot="-5400000">
                      <a:off x="509363" y="1163063"/>
                      <a:ext cx="40600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19" extrusionOk="0">
                          <a:moveTo>
                            <a:pt x="1196" y="0"/>
                          </a:moveTo>
                          <a:cubicBezTo>
                            <a:pt x="1024" y="0"/>
                            <a:pt x="811" y="106"/>
                            <a:pt x="570" y="358"/>
                          </a:cubicBezTo>
                          <a:cubicBezTo>
                            <a:pt x="173" y="737"/>
                            <a:pt x="1" y="1307"/>
                            <a:pt x="35" y="1514"/>
                          </a:cubicBezTo>
                          <a:cubicBezTo>
                            <a:pt x="53" y="1517"/>
                            <a:pt x="72" y="1518"/>
                            <a:pt x="94" y="1518"/>
                          </a:cubicBezTo>
                          <a:cubicBezTo>
                            <a:pt x="336" y="1518"/>
                            <a:pt x="844" y="1343"/>
                            <a:pt x="1192" y="979"/>
                          </a:cubicBezTo>
                          <a:cubicBezTo>
                            <a:pt x="1589" y="599"/>
                            <a:pt x="1623" y="289"/>
                            <a:pt x="1451" y="99"/>
                          </a:cubicBezTo>
                          <a:cubicBezTo>
                            <a:pt x="1381" y="36"/>
                            <a:pt x="1295" y="0"/>
                            <a:pt x="1196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53" name="Google Shape;2453;p3"/>
                    <p:cNvSpPr/>
                    <p:nvPr/>
                  </p:nvSpPr>
                  <p:spPr>
                    <a:xfrm rot="-5400000">
                      <a:off x="613000" y="1348350"/>
                      <a:ext cx="21150" cy="18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46" h="728" extrusionOk="0">
                          <a:moveTo>
                            <a:pt x="368" y="1"/>
                          </a:moveTo>
                          <a:cubicBezTo>
                            <a:pt x="182" y="1"/>
                            <a:pt x="0" y="144"/>
                            <a:pt x="0" y="365"/>
                          </a:cubicBezTo>
                          <a:cubicBezTo>
                            <a:pt x="0" y="572"/>
                            <a:pt x="156" y="728"/>
                            <a:pt x="363" y="728"/>
                          </a:cubicBezTo>
                          <a:cubicBezTo>
                            <a:pt x="691" y="728"/>
                            <a:pt x="846" y="331"/>
                            <a:pt x="622" y="106"/>
                          </a:cubicBezTo>
                          <a:cubicBezTo>
                            <a:pt x="549" y="34"/>
                            <a:pt x="458" y="1"/>
                            <a:pt x="368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54" name="Google Shape;2454;p3"/>
                    <p:cNvSpPr/>
                    <p:nvPr/>
                  </p:nvSpPr>
                  <p:spPr>
                    <a:xfrm rot="-5400000">
                      <a:off x="650350" y="1333925"/>
                      <a:ext cx="22475" cy="50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2003" extrusionOk="0">
                          <a:moveTo>
                            <a:pt x="450" y="0"/>
                          </a:moveTo>
                          <a:cubicBezTo>
                            <a:pt x="277" y="121"/>
                            <a:pt x="1" y="639"/>
                            <a:pt x="1" y="1191"/>
                          </a:cubicBezTo>
                          <a:cubicBezTo>
                            <a:pt x="1" y="1743"/>
                            <a:pt x="208" y="2002"/>
                            <a:pt x="450" y="2002"/>
                          </a:cubicBezTo>
                          <a:cubicBezTo>
                            <a:pt x="709" y="2002"/>
                            <a:pt x="898" y="1743"/>
                            <a:pt x="898" y="1191"/>
                          </a:cubicBezTo>
                          <a:cubicBezTo>
                            <a:pt x="898" y="639"/>
                            <a:pt x="622" y="121"/>
                            <a:pt x="450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55" name="Google Shape;2455;p3"/>
                    <p:cNvSpPr/>
                    <p:nvPr/>
                  </p:nvSpPr>
                  <p:spPr>
                    <a:xfrm rot="-5400000">
                      <a:off x="631263" y="1311488"/>
                      <a:ext cx="40575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20" extrusionOk="0">
                          <a:moveTo>
                            <a:pt x="93" y="1"/>
                          </a:moveTo>
                          <a:cubicBezTo>
                            <a:pt x="72" y="1"/>
                            <a:pt x="52" y="2"/>
                            <a:pt x="35" y="5"/>
                          </a:cubicBezTo>
                          <a:cubicBezTo>
                            <a:pt x="1" y="229"/>
                            <a:pt x="173" y="781"/>
                            <a:pt x="570" y="1178"/>
                          </a:cubicBezTo>
                          <a:cubicBezTo>
                            <a:pt x="820" y="1417"/>
                            <a:pt x="1036" y="1520"/>
                            <a:pt x="1204" y="1520"/>
                          </a:cubicBezTo>
                          <a:cubicBezTo>
                            <a:pt x="1303" y="1520"/>
                            <a:pt x="1386" y="1484"/>
                            <a:pt x="1450" y="1420"/>
                          </a:cubicBezTo>
                          <a:cubicBezTo>
                            <a:pt x="1623" y="1247"/>
                            <a:pt x="1588" y="937"/>
                            <a:pt x="1209" y="540"/>
                          </a:cubicBezTo>
                          <a:cubicBezTo>
                            <a:pt x="843" y="189"/>
                            <a:pt x="344" y="1"/>
                            <a:pt x="9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56" name="Google Shape;2456;p3"/>
                    <p:cNvSpPr/>
                    <p:nvPr/>
                  </p:nvSpPr>
                  <p:spPr>
                    <a:xfrm rot="-5400000">
                      <a:off x="598563" y="1309763"/>
                      <a:ext cx="50075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8" extrusionOk="0">
                          <a:moveTo>
                            <a:pt x="1191" y="1"/>
                          </a:moveTo>
                          <a:cubicBezTo>
                            <a:pt x="639" y="1"/>
                            <a:pt x="121" y="277"/>
                            <a:pt x="0" y="449"/>
                          </a:cubicBezTo>
                          <a:cubicBezTo>
                            <a:pt x="121" y="639"/>
                            <a:pt x="639" y="898"/>
                            <a:pt x="1191" y="898"/>
                          </a:cubicBezTo>
                          <a:cubicBezTo>
                            <a:pt x="1744" y="898"/>
                            <a:pt x="2003" y="708"/>
                            <a:pt x="2003" y="449"/>
                          </a:cubicBezTo>
                          <a:cubicBezTo>
                            <a:pt x="2003" y="208"/>
                            <a:pt x="1744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57" name="Google Shape;2457;p3"/>
                    <p:cNvSpPr/>
                    <p:nvPr/>
                  </p:nvSpPr>
                  <p:spPr>
                    <a:xfrm rot="-5400000">
                      <a:off x="598563" y="1385713"/>
                      <a:ext cx="50075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8" extrusionOk="0">
                          <a:moveTo>
                            <a:pt x="812" y="1"/>
                          </a:moveTo>
                          <a:cubicBezTo>
                            <a:pt x="260" y="1"/>
                            <a:pt x="1" y="208"/>
                            <a:pt x="1" y="449"/>
                          </a:cubicBezTo>
                          <a:cubicBezTo>
                            <a:pt x="1" y="708"/>
                            <a:pt x="260" y="898"/>
                            <a:pt x="812" y="898"/>
                          </a:cubicBezTo>
                          <a:cubicBezTo>
                            <a:pt x="1364" y="898"/>
                            <a:pt x="1882" y="639"/>
                            <a:pt x="2003" y="449"/>
                          </a:cubicBezTo>
                          <a:cubicBezTo>
                            <a:pt x="1882" y="277"/>
                            <a:pt x="1364" y="1"/>
                            <a:pt x="812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58" name="Google Shape;2458;p3"/>
                    <p:cNvSpPr/>
                    <p:nvPr/>
                  </p:nvSpPr>
                  <p:spPr>
                    <a:xfrm rot="-5400000">
                      <a:off x="631263" y="1368438"/>
                      <a:ext cx="40575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20" extrusionOk="0">
                          <a:moveTo>
                            <a:pt x="1526" y="0"/>
                          </a:moveTo>
                          <a:cubicBezTo>
                            <a:pt x="1273" y="0"/>
                            <a:pt x="780" y="176"/>
                            <a:pt x="432" y="540"/>
                          </a:cubicBezTo>
                          <a:cubicBezTo>
                            <a:pt x="35" y="937"/>
                            <a:pt x="0" y="1247"/>
                            <a:pt x="173" y="1420"/>
                          </a:cubicBezTo>
                          <a:cubicBezTo>
                            <a:pt x="243" y="1484"/>
                            <a:pt x="330" y="1520"/>
                            <a:pt x="431" y="1520"/>
                          </a:cubicBezTo>
                          <a:cubicBezTo>
                            <a:pt x="603" y="1520"/>
                            <a:pt x="814" y="1417"/>
                            <a:pt x="1053" y="1178"/>
                          </a:cubicBezTo>
                          <a:cubicBezTo>
                            <a:pt x="1450" y="781"/>
                            <a:pt x="1623" y="229"/>
                            <a:pt x="1588" y="5"/>
                          </a:cubicBezTo>
                          <a:cubicBezTo>
                            <a:pt x="1570" y="2"/>
                            <a:pt x="1549" y="0"/>
                            <a:pt x="1526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59" name="Google Shape;2459;p3"/>
                    <p:cNvSpPr/>
                    <p:nvPr/>
                  </p:nvSpPr>
                  <p:spPr>
                    <a:xfrm rot="-5400000">
                      <a:off x="471713" y="1279988"/>
                      <a:ext cx="2762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864" extrusionOk="0">
                          <a:moveTo>
                            <a:pt x="553" y="1"/>
                          </a:moveTo>
                          <a:cubicBezTo>
                            <a:pt x="0" y="1"/>
                            <a:pt x="0" y="864"/>
                            <a:pt x="553" y="864"/>
                          </a:cubicBezTo>
                          <a:cubicBezTo>
                            <a:pt x="1105" y="864"/>
                            <a:pt x="1105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60" name="Google Shape;2460;p3"/>
                    <p:cNvSpPr/>
                    <p:nvPr/>
                  </p:nvSpPr>
                  <p:spPr>
                    <a:xfrm rot="-5400000">
                      <a:off x="469138" y="1411588"/>
                      <a:ext cx="2762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864" extrusionOk="0">
                          <a:moveTo>
                            <a:pt x="552" y="0"/>
                          </a:moveTo>
                          <a:cubicBezTo>
                            <a:pt x="0" y="0"/>
                            <a:pt x="0" y="863"/>
                            <a:pt x="552" y="863"/>
                          </a:cubicBezTo>
                          <a:cubicBezTo>
                            <a:pt x="1105" y="863"/>
                            <a:pt x="1105" y="0"/>
                            <a:pt x="552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61" name="Google Shape;2461;p3"/>
                    <p:cNvSpPr/>
                    <p:nvPr/>
                  </p:nvSpPr>
                  <p:spPr>
                    <a:xfrm rot="-5400000">
                      <a:off x="554775" y="1019575"/>
                      <a:ext cx="16400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56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56" y="2504"/>
                          </a:lnTo>
                          <a:lnTo>
                            <a:pt x="656" y="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62" name="Google Shape;2462;p3"/>
                    <p:cNvSpPr/>
                    <p:nvPr/>
                  </p:nvSpPr>
                  <p:spPr>
                    <a:xfrm rot="-5400000">
                      <a:off x="613238" y="871363"/>
                      <a:ext cx="15975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39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39" y="2504"/>
                          </a:lnTo>
                          <a:lnTo>
                            <a:pt x="639" y="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63" name="Google Shape;2463;p3"/>
                    <p:cNvSpPr/>
                    <p:nvPr/>
                  </p:nvSpPr>
                  <p:spPr>
                    <a:xfrm rot="-5400000">
                      <a:off x="548300" y="893600"/>
                      <a:ext cx="18575" cy="18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743" h="725" extrusionOk="0">
                          <a:moveTo>
                            <a:pt x="380" y="0"/>
                          </a:moveTo>
                          <a:cubicBezTo>
                            <a:pt x="173" y="0"/>
                            <a:pt x="1" y="155"/>
                            <a:pt x="1" y="363"/>
                          </a:cubicBezTo>
                          <a:cubicBezTo>
                            <a:pt x="1" y="570"/>
                            <a:pt x="173" y="725"/>
                            <a:pt x="380" y="725"/>
                          </a:cubicBezTo>
                          <a:cubicBezTo>
                            <a:pt x="570" y="725"/>
                            <a:pt x="743" y="570"/>
                            <a:pt x="743" y="363"/>
                          </a:cubicBezTo>
                          <a:cubicBezTo>
                            <a:pt x="743" y="155"/>
                            <a:pt x="570" y="0"/>
                            <a:pt x="380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64" name="Google Shape;2464;p3"/>
                    <p:cNvSpPr/>
                    <p:nvPr/>
                  </p:nvSpPr>
                  <p:spPr>
                    <a:xfrm rot="-5400000">
                      <a:off x="508588" y="877613"/>
                      <a:ext cx="22475" cy="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1986" extrusionOk="0">
                          <a:moveTo>
                            <a:pt x="449" y="1"/>
                          </a:moveTo>
                          <a:cubicBezTo>
                            <a:pt x="190" y="1"/>
                            <a:pt x="1" y="242"/>
                            <a:pt x="1" y="795"/>
                          </a:cubicBezTo>
                          <a:cubicBezTo>
                            <a:pt x="1" y="1347"/>
                            <a:pt x="259" y="1882"/>
                            <a:pt x="449" y="1986"/>
                          </a:cubicBezTo>
                          <a:cubicBezTo>
                            <a:pt x="622" y="1865"/>
                            <a:pt x="898" y="1347"/>
                            <a:pt x="898" y="795"/>
                          </a:cubicBezTo>
                          <a:cubicBezTo>
                            <a:pt x="898" y="242"/>
                            <a:pt x="691" y="1"/>
                            <a:pt x="44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65" name="Google Shape;2465;p3"/>
                    <p:cNvSpPr/>
                    <p:nvPr/>
                  </p:nvSpPr>
                  <p:spPr>
                    <a:xfrm rot="-5400000">
                      <a:off x="509363" y="911938"/>
                      <a:ext cx="40600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19" extrusionOk="0">
                          <a:moveTo>
                            <a:pt x="416" y="0"/>
                          </a:moveTo>
                          <a:cubicBezTo>
                            <a:pt x="319" y="0"/>
                            <a:pt x="237" y="36"/>
                            <a:pt x="174" y="99"/>
                          </a:cubicBezTo>
                          <a:cubicBezTo>
                            <a:pt x="1" y="289"/>
                            <a:pt x="35" y="599"/>
                            <a:pt x="415" y="979"/>
                          </a:cubicBezTo>
                          <a:cubicBezTo>
                            <a:pt x="779" y="1343"/>
                            <a:pt x="1274" y="1518"/>
                            <a:pt x="1526" y="1518"/>
                          </a:cubicBezTo>
                          <a:cubicBezTo>
                            <a:pt x="1549" y="1518"/>
                            <a:pt x="1570" y="1517"/>
                            <a:pt x="1589" y="1514"/>
                          </a:cubicBezTo>
                          <a:cubicBezTo>
                            <a:pt x="1623" y="1290"/>
                            <a:pt x="1433" y="737"/>
                            <a:pt x="1054" y="358"/>
                          </a:cubicBezTo>
                          <a:cubicBezTo>
                            <a:pt x="802" y="106"/>
                            <a:pt x="585" y="0"/>
                            <a:pt x="416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66" name="Google Shape;2466;p3"/>
                    <p:cNvSpPr/>
                    <p:nvPr/>
                  </p:nvSpPr>
                  <p:spPr>
                    <a:xfrm rot="-5400000">
                      <a:off x="532550" y="929175"/>
                      <a:ext cx="5007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9" extrusionOk="0">
                          <a:moveTo>
                            <a:pt x="794" y="1"/>
                          </a:moveTo>
                          <a:cubicBezTo>
                            <a:pt x="259" y="1"/>
                            <a:pt x="0" y="208"/>
                            <a:pt x="0" y="450"/>
                          </a:cubicBezTo>
                          <a:cubicBezTo>
                            <a:pt x="0" y="708"/>
                            <a:pt x="259" y="898"/>
                            <a:pt x="794" y="898"/>
                          </a:cubicBezTo>
                          <a:cubicBezTo>
                            <a:pt x="1347" y="898"/>
                            <a:pt x="1882" y="639"/>
                            <a:pt x="2002" y="450"/>
                          </a:cubicBezTo>
                          <a:cubicBezTo>
                            <a:pt x="1882" y="277"/>
                            <a:pt x="1347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67" name="Google Shape;2467;p3"/>
                    <p:cNvSpPr/>
                    <p:nvPr/>
                  </p:nvSpPr>
                  <p:spPr>
                    <a:xfrm rot="-5400000">
                      <a:off x="532775" y="853450"/>
                      <a:ext cx="4962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5" h="899" extrusionOk="0">
                          <a:moveTo>
                            <a:pt x="1191" y="1"/>
                          </a:moveTo>
                          <a:cubicBezTo>
                            <a:pt x="639" y="1"/>
                            <a:pt x="104" y="277"/>
                            <a:pt x="0" y="450"/>
                          </a:cubicBezTo>
                          <a:cubicBezTo>
                            <a:pt x="121" y="639"/>
                            <a:pt x="639" y="898"/>
                            <a:pt x="1191" y="898"/>
                          </a:cubicBezTo>
                          <a:cubicBezTo>
                            <a:pt x="1743" y="898"/>
                            <a:pt x="1985" y="708"/>
                            <a:pt x="1985" y="450"/>
                          </a:cubicBezTo>
                          <a:cubicBezTo>
                            <a:pt x="1985" y="208"/>
                            <a:pt x="1743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68" name="Google Shape;2468;p3"/>
                    <p:cNvSpPr/>
                    <p:nvPr/>
                  </p:nvSpPr>
                  <p:spPr>
                    <a:xfrm rot="-5400000">
                      <a:off x="509375" y="854975"/>
                      <a:ext cx="40575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19" extrusionOk="0">
                          <a:moveTo>
                            <a:pt x="1194" y="0"/>
                          </a:moveTo>
                          <a:cubicBezTo>
                            <a:pt x="1021" y="0"/>
                            <a:pt x="804" y="106"/>
                            <a:pt x="553" y="358"/>
                          </a:cubicBezTo>
                          <a:cubicBezTo>
                            <a:pt x="173" y="737"/>
                            <a:pt x="0" y="1307"/>
                            <a:pt x="35" y="1514"/>
                          </a:cubicBezTo>
                          <a:cubicBezTo>
                            <a:pt x="52" y="1517"/>
                            <a:pt x="72" y="1518"/>
                            <a:pt x="94" y="1518"/>
                          </a:cubicBezTo>
                          <a:cubicBezTo>
                            <a:pt x="335" y="1518"/>
                            <a:pt x="843" y="1343"/>
                            <a:pt x="1191" y="979"/>
                          </a:cubicBezTo>
                          <a:cubicBezTo>
                            <a:pt x="1588" y="599"/>
                            <a:pt x="1623" y="289"/>
                            <a:pt x="1450" y="99"/>
                          </a:cubicBezTo>
                          <a:cubicBezTo>
                            <a:pt x="1380" y="36"/>
                            <a:pt x="1295" y="0"/>
                            <a:pt x="1194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69" name="Google Shape;2469;p3"/>
                    <p:cNvSpPr/>
                    <p:nvPr/>
                  </p:nvSpPr>
                  <p:spPr>
                    <a:xfrm rot="-5400000">
                      <a:off x="612988" y="1040263"/>
                      <a:ext cx="21175" cy="18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47" h="728" extrusionOk="0">
                          <a:moveTo>
                            <a:pt x="369" y="1"/>
                          </a:moveTo>
                          <a:cubicBezTo>
                            <a:pt x="182" y="1"/>
                            <a:pt x="1" y="144"/>
                            <a:pt x="1" y="365"/>
                          </a:cubicBezTo>
                          <a:cubicBezTo>
                            <a:pt x="1" y="572"/>
                            <a:pt x="156" y="728"/>
                            <a:pt x="363" y="728"/>
                          </a:cubicBezTo>
                          <a:cubicBezTo>
                            <a:pt x="691" y="728"/>
                            <a:pt x="846" y="331"/>
                            <a:pt x="622" y="106"/>
                          </a:cubicBezTo>
                          <a:cubicBezTo>
                            <a:pt x="549" y="34"/>
                            <a:pt x="458" y="1"/>
                            <a:pt x="36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70" name="Google Shape;2470;p3"/>
                    <p:cNvSpPr/>
                    <p:nvPr/>
                  </p:nvSpPr>
                  <p:spPr>
                    <a:xfrm rot="-5400000">
                      <a:off x="650575" y="1026050"/>
                      <a:ext cx="22025" cy="50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81" h="2003" extrusionOk="0">
                          <a:moveTo>
                            <a:pt x="449" y="0"/>
                          </a:moveTo>
                          <a:cubicBezTo>
                            <a:pt x="259" y="121"/>
                            <a:pt x="0" y="639"/>
                            <a:pt x="0" y="1191"/>
                          </a:cubicBezTo>
                          <a:cubicBezTo>
                            <a:pt x="0" y="1743"/>
                            <a:pt x="207" y="2002"/>
                            <a:pt x="449" y="2002"/>
                          </a:cubicBezTo>
                          <a:cubicBezTo>
                            <a:pt x="691" y="2002"/>
                            <a:pt x="880" y="1743"/>
                            <a:pt x="880" y="1191"/>
                          </a:cubicBezTo>
                          <a:cubicBezTo>
                            <a:pt x="880" y="639"/>
                            <a:pt x="622" y="121"/>
                            <a:pt x="449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71" name="Google Shape;2471;p3"/>
                    <p:cNvSpPr/>
                    <p:nvPr/>
                  </p:nvSpPr>
                  <p:spPr>
                    <a:xfrm rot="-5400000">
                      <a:off x="631250" y="1003400"/>
                      <a:ext cx="40600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20" extrusionOk="0">
                          <a:moveTo>
                            <a:pt x="93" y="1"/>
                          </a:moveTo>
                          <a:cubicBezTo>
                            <a:pt x="72" y="1"/>
                            <a:pt x="53" y="2"/>
                            <a:pt x="35" y="5"/>
                          </a:cubicBezTo>
                          <a:cubicBezTo>
                            <a:pt x="1" y="229"/>
                            <a:pt x="174" y="781"/>
                            <a:pt x="570" y="1178"/>
                          </a:cubicBezTo>
                          <a:cubicBezTo>
                            <a:pt x="809" y="1417"/>
                            <a:pt x="1028" y="1520"/>
                            <a:pt x="1200" y="1520"/>
                          </a:cubicBezTo>
                          <a:cubicBezTo>
                            <a:pt x="1301" y="1520"/>
                            <a:pt x="1387" y="1484"/>
                            <a:pt x="1451" y="1420"/>
                          </a:cubicBezTo>
                          <a:cubicBezTo>
                            <a:pt x="1623" y="1247"/>
                            <a:pt x="1589" y="937"/>
                            <a:pt x="1192" y="540"/>
                          </a:cubicBezTo>
                          <a:cubicBezTo>
                            <a:pt x="842" y="189"/>
                            <a:pt x="344" y="1"/>
                            <a:pt x="9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72" name="Google Shape;2472;p3"/>
                    <p:cNvSpPr/>
                    <p:nvPr/>
                  </p:nvSpPr>
                  <p:spPr>
                    <a:xfrm rot="-5400000">
                      <a:off x="598563" y="1001688"/>
                      <a:ext cx="50075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8" extrusionOk="0">
                          <a:moveTo>
                            <a:pt x="1192" y="1"/>
                          </a:moveTo>
                          <a:cubicBezTo>
                            <a:pt x="639" y="1"/>
                            <a:pt x="122" y="277"/>
                            <a:pt x="1" y="449"/>
                          </a:cubicBezTo>
                          <a:cubicBezTo>
                            <a:pt x="122" y="639"/>
                            <a:pt x="639" y="898"/>
                            <a:pt x="1192" y="898"/>
                          </a:cubicBezTo>
                          <a:cubicBezTo>
                            <a:pt x="1744" y="898"/>
                            <a:pt x="2003" y="708"/>
                            <a:pt x="2003" y="449"/>
                          </a:cubicBezTo>
                          <a:cubicBezTo>
                            <a:pt x="2003" y="208"/>
                            <a:pt x="1744" y="1"/>
                            <a:pt x="1192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73" name="Google Shape;2473;p3"/>
                    <p:cNvSpPr/>
                    <p:nvPr/>
                  </p:nvSpPr>
                  <p:spPr>
                    <a:xfrm rot="-5400000">
                      <a:off x="598775" y="1077400"/>
                      <a:ext cx="49650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8" extrusionOk="0">
                          <a:moveTo>
                            <a:pt x="794" y="1"/>
                          </a:moveTo>
                          <a:cubicBezTo>
                            <a:pt x="242" y="1"/>
                            <a:pt x="0" y="208"/>
                            <a:pt x="0" y="449"/>
                          </a:cubicBezTo>
                          <a:cubicBezTo>
                            <a:pt x="0" y="708"/>
                            <a:pt x="242" y="898"/>
                            <a:pt x="794" y="898"/>
                          </a:cubicBezTo>
                          <a:cubicBezTo>
                            <a:pt x="1347" y="898"/>
                            <a:pt x="1864" y="639"/>
                            <a:pt x="1985" y="449"/>
                          </a:cubicBezTo>
                          <a:cubicBezTo>
                            <a:pt x="1864" y="277"/>
                            <a:pt x="1347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74" name="Google Shape;2474;p3"/>
                    <p:cNvSpPr/>
                    <p:nvPr/>
                  </p:nvSpPr>
                  <p:spPr>
                    <a:xfrm rot="-5400000">
                      <a:off x="631250" y="1060350"/>
                      <a:ext cx="40600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20" extrusionOk="0">
                          <a:moveTo>
                            <a:pt x="1526" y="0"/>
                          </a:moveTo>
                          <a:cubicBezTo>
                            <a:pt x="1274" y="0"/>
                            <a:pt x="780" y="176"/>
                            <a:pt x="432" y="540"/>
                          </a:cubicBezTo>
                          <a:cubicBezTo>
                            <a:pt x="35" y="937"/>
                            <a:pt x="1" y="1247"/>
                            <a:pt x="173" y="1420"/>
                          </a:cubicBezTo>
                          <a:cubicBezTo>
                            <a:pt x="237" y="1484"/>
                            <a:pt x="323" y="1520"/>
                            <a:pt x="424" y="1520"/>
                          </a:cubicBezTo>
                          <a:cubicBezTo>
                            <a:pt x="596" y="1520"/>
                            <a:pt x="815" y="1417"/>
                            <a:pt x="1053" y="1178"/>
                          </a:cubicBezTo>
                          <a:cubicBezTo>
                            <a:pt x="1450" y="781"/>
                            <a:pt x="1623" y="229"/>
                            <a:pt x="1589" y="5"/>
                          </a:cubicBezTo>
                          <a:cubicBezTo>
                            <a:pt x="1570" y="2"/>
                            <a:pt x="1549" y="0"/>
                            <a:pt x="1526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75" name="Google Shape;2475;p3"/>
                    <p:cNvSpPr/>
                    <p:nvPr/>
                  </p:nvSpPr>
                  <p:spPr>
                    <a:xfrm rot="-5400000">
                      <a:off x="471700" y="971900"/>
                      <a:ext cx="27650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864" extrusionOk="0">
                          <a:moveTo>
                            <a:pt x="553" y="1"/>
                          </a:moveTo>
                          <a:cubicBezTo>
                            <a:pt x="1" y="1"/>
                            <a:pt x="1" y="864"/>
                            <a:pt x="553" y="864"/>
                          </a:cubicBezTo>
                          <a:cubicBezTo>
                            <a:pt x="1105" y="864"/>
                            <a:pt x="1105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76" name="Google Shape;2476;p3"/>
                    <p:cNvSpPr/>
                    <p:nvPr/>
                  </p:nvSpPr>
                  <p:spPr>
                    <a:xfrm rot="-5400000">
                      <a:off x="469125" y="1103500"/>
                      <a:ext cx="27650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864" extrusionOk="0">
                          <a:moveTo>
                            <a:pt x="553" y="0"/>
                          </a:moveTo>
                          <a:cubicBezTo>
                            <a:pt x="1" y="0"/>
                            <a:pt x="1" y="863"/>
                            <a:pt x="553" y="863"/>
                          </a:cubicBezTo>
                          <a:cubicBezTo>
                            <a:pt x="1105" y="863"/>
                            <a:pt x="1105" y="0"/>
                            <a:pt x="55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77" name="Google Shape;2477;p3"/>
                    <p:cNvSpPr/>
                    <p:nvPr/>
                  </p:nvSpPr>
                  <p:spPr>
                    <a:xfrm rot="-5400000">
                      <a:off x="554763" y="711488"/>
                      <a:ext cx="16425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57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56" y="2504"/>
                          </a:lnTo>
                          <a:lnTo>
                            <a:pt x="656" y="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78" name="Google Shape;2478;p3"/>
                    <p:cNvSpPr/>
                    <p:nvPr/>
                  </p:nvSpPr>
                  <p:spPr>
                    <a:xfrm rot="-5400000">
                      <a:off x="548288" y="585513"/>
                      <a:ext cx="18600" cy="18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744" h="725" extrusionOk="0">
                          <a:moveTo>
                            <a:pt x="381" y="0"/>
                          </a:moveTo>
                          <a:cubicBezTo>
                            <a:pt x="174" y="0"/>
                            <a:pt x="1" y="155"/>
                            <a:pt x="1" y="363"/>
                          </a:cubicBezTo>
                          <a:cubicBezTo>
                            <a:pt x="1" y="570"/>
                            <a:pt x="174" y="725"/>
                            <a:pt x="381" y="725"/>
                          </a:cubicBezTo>
                          <a:cubicBezTo>
                            <a:pt x="570" y="725"/>
                            <a:pt x="743" y="570"/>
                            <a:pt x="743" y="363"/>
                          </a:cubicBezTo>
                          <a:cubicBezTo>
                            <a:pt x="743" y="155"/>
                            <a:pt x="570" y="0"/>
                            <a:pt x="381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79" name="Google Shape;2479;p3"/>
                    <p:cNvSpPr/>
                    <p:nvPr/>
                  </p:nvSpPr>
                  <p:spPr>
                    <a:xfrm rot="-5400000">
                      <a:off x="508588" y="569538"/>
                      <a:ext cx="22475" cy="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1986" extrusionOk="0">
                          <a:moveTo>
                            <a:pt x="450" y="1"/>
                          </a:moveTo>
                          <a:cubicBezTo>
                            <a:pt x="191" y="1"/>
                            <a:pt x="1" y="242"/>
                            <a:pt x="1" y="795"/>
                          </a:cubicBezTo>
                          <a:cubicBezTo>
                            <a:pt x="1" y="1347"/>
                            <a:pt x="260" y="1882"/>
                            <a:pt x="450" y="1986"/>
                          </a:cubicBezTo>
                          <a:cubicBezTo>
                            <a:pt x="622" y="1865"/>
                            <a:pt x="898" y="1347"/>
                            <a:pt x="898" y="795"/>
                          </a:cubicBezTo>
                          <a:cubicBezTo>
                            <a:pt x="898" y="242"/>
                            <a:pt x="691" y="1"/>
                            <a:pt x="450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80" name="Google Shape;2480;p3"/>
                    <p:cNvSpPr/>
                    <p:nvPr/>
                  </p:nvSpPr>
                  <p:spPr>
                    <a:xfrm rot="-5400000">
                      <a:off x="509163" y="604063"/>
                      <a:ext cx="41000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40" h="1519" extrusionOk="0">
                          <a:moveTo>
                            <a:pt x="433" y="0"/>
                          </a:moveTo>
                          <a:cubicBezTo>
                            <a:pt x="335" y="0"/>
                            <a:pt x="253" y="36"/>
                            <a:pt x="190" y="99"/>
                          </a:cubicBezTo>
                          <a:cubicBezTo>
                            <a:pt x="0" y="289"/>
                            <a:pt x="52" y="599"/>
                            <a:pt x="432" y="979"/>
                          </a:cubicBezTo>
                          <a:cubicBezTo>
                            <a:pt x="796" y="1343"/>
                            <a:pt x="1290" y="1518"/>
                            <a:pt x="1529" y="1518"/>
                          </a:cubicBezTo>
                          <a:cubicBezTo>
                            <a:pt x="1551" y="1518"/>
                            <a:pt x="1571" y="1517"/>
                            <a:pt x="1588" y="1514"/>
                          </a:cubicBezTo>
                          <a:cubicBezTo>
                            <a:pt x="1640" y="1290"/>
                            <a:pt x="1450" y="737"/>
                            <a:pt x="1070" y="358"/>
                          </a:cubicBezTo>
                          <a:cubicBezTo>
                            <a:pt x="819" y="106"/>
                            <a:pt x="602" y="0"/>
                            <a:pt x="43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81" name="Google Shape;2481;p3"/>
                    <p:cNvSpPr/>
                    <p:nvPr/>
                  </p:nvSpPr>
                  <p:spPr>
                    <a:xfrm rot="-5400000">
                      <a:off x="532550" y="621100"/>
                      <a:ext cx="5007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9" extrusionOk="0">
                          <a:moveTo>
                            <a:pt x="795" y="1"/>
                          </a:moveTo>
                          <a:cubicBezTo>
                            <a:pt x="260" y="1"/>
                            <a:pt x="1" y="208"/>
                            <a:pt x="1" y="450"/>
                          </a:cubicBezTo>
                          <a:cubicBezTo>
                            <a:pt x="1" y="708"/>
                            <a:pt x="242" y="898"/>
                            <a:pt x="795" y="898"/>
                          </a:cubicBezTo>
                          <a:cubicBezTo>
                            <a:pt x="1347" y="898"/>
                            <a:pt x="1882" y="639"/>
                            <a:pt x="2003" y="450"/>
                          </a:cubicBezTo>
                          <a:cubicBezTo>
                            <a:pt x="1865" y="277"/>
                            <a:pt x="1347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82" name="Google Shape;2482;p3"/>
                    <p:cNvSpPr/>
                    <p:nvPr/>
                  </p:nvSpPr>
                  <p:spPr>
                    <a:xfrm rot="-5400000">
                      <a:off x="532763" y="545363"/>
                      <a:ext cx="49650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9" extrusionOk="0">
                          <a:moveTo>
                            <a:pt x="1191" y="1"/>
                          </a:moveTo>
                          <a:cubicBezTo>
                            <a:pt x="639" y="1"/>
                            <a:pt x="104" y="277"/>
                            <a:pt x="0" y="450"/>
                          </a:cubicBezTo>
                          <a:cubicBezTo>
                            <a:pt x="121" y="639"/>
                            <a:pt x="639" y="898"/>
                            <a:pt x="1191" y="898"/>
                          </a:cubicBezTo>
                          <a:cubicBezTo>
                            <a:pt x="1744" y="898"/>
                            <a:pt x="1985" y="708"/>
                            <a:pt x="1985" y="450"/>
                          </a:cubicBezTo>
                          <a:cubicBezTo>
                            <a:pt x="1985" y="208"/>
                            <a:pt x="1744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83" name="Google Shape;2483;p3"/>
                    <p:cNvSpPr/>
                    <p:nvPr/>
                  </p:nvSpPr>
                  <p:spPr>
                    <a:xfrm rot="-5400000">
                      <a:off x="509163" y="547113"/>
                      <a:ext cx="41000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40" h="1519" extrusionOk="0">
                          <a:moveTo>
                            <a:pt x="1207" y="0"/>
                          </a:moveTo>
                          <a:cubicBezTo>
                            <a:pt x="1038" y="0"/>
                            <a:pt x="821" y="106"/>
                            <a:pt x="570" y="358"/>
                          </a:cubicBezTo>
                          <a:cubicBezTo>
                            <a:pt x="190" y="737"/>
                            <a:pt x="0" y="1307"/>
                            <a:pt x="52" y="1514"/>
                          </a:cubicBezTo>
                          <a:cubicBezTo>
                            <a:pt x="69" y="1517"/>
                            <a:pt x="89" y="1518"/>
                            <a:pt x="111" y="1518"/>
                          </a:cubicBezTo>
                          <a:cubicBezTo>
                            <a:pt x="350" y="1518"/>
                            <a:pt x="844" y="1343"/>
                            <a:pt x="1208" y="979"/>
                          </a:cubicBezTo>
                          <a:cubicBezTo>
                            <a:pt x="1605" y="599"/>
                            <a:pt x="1640" y="289"/>
                            <a:pt x="1450" y="99"/>
                          </a:cubicBezTo>
                          <a:cubicBezTo>
                            <a:pt x="1387" y="36"/>
                            <a:pt x="1305" y="0"/>
                            <a:pt x="1207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84" name="Google Shape;2484;p3"/>
                    <p:cNvSpPr/>
                    <p:nvPr/>
                  </p:nvSpPr>
                  <p:spPr>
                    <a:xfrm rot="-5400000">
                      <a:off x="612988" y="732188"/>
                      <a:ext cx="21175" cy="18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47" h="728" extrusionOk="0">
                          <a:moveTo>
                            <a:pt x="369" y="1"/>
                          </a:moveTo>
                          <a:cubicBezTo>
                            <a:pt x="182" y="1"/>
                            <a:pt x="1" y="144"/>
                            <a:pt x="1" y="365"/>
                          </a:cubicBezTo>
                          <a:cubicBezTo>
                            <a:pt x="1" y="572"/>
                            <a:pt x="156" y="728"/>
                            <a:pt x="363" y="728"/>
                          </a:cubicBezTo>
                          <a:cubicBezTo>
                            <a:pt x="691" y="728"/>
                            <a:pt x="847" y="331"/>
                            <a:pt x="622" y="106"/>
                          </a:cubicBezTo>
                          <a:cubicBezTo>
                            <a:pt x="549" y="34"/>
                            <a:pt x="459" y="1"/>
                            <a:pt x="36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85" name="Google Shape;2485;p3"/>
                    <p:cNvSpPr/>
                    <p:nvPr/>
                  </p:nvSpPr>
                  <p:spPr>
                    <a:xfrm rot="-5400000">
                      <a:off x="650350" y="717750"/>
                      <a:ext cx="22475" cy="50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2003" extrusionOk="0">
                          <a:moveTo>
                            <a:pt x="449" y="0"/>
                          </a:moveTo>
                          <a:cubicBezTo>
                            <a:pt x="277" y="121"/>
                            <a:pt x="1" y="639"/>
                            <a:pt x="1" y="1191"/>
                          </a:cubicBezTo>
                          <a:cubicBezTo>
                            <a:pt x="1" y="1743"/>
                            <a:pt x="208" y="2002"/>
                            <a:pt x="449" y="2002"/>
                          </a:cubicBezTo>
                          <a:cubicBezTo>
                            <a:pt x="708" y="2002"/>
                            <a:pt x="898" y="1743"/>
                            <a:pt x="898" y="1191"/>
                          </a:cubicBezTo>
                          <a:cubicBezTo>
                            <a:pt x="898" y="639"/>
                            <a:pt x="622" y="121"/>
                            <a:pt x="449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86" name="Google Shape;2486;p3"/>
                    <p:cNvSpPr/>
                    <p:nvPr/>
                  </p:nvSpPr>
                  <p:spPr>
                    <a:xfrm rot="-5400000">
                      <a:off x="631263" y="695313"/>
                      <a:ext cx="40575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20" extrusionOk="0">
                          <a:moveTo>
                            <a:pt x="93" y="1"/>
                          </a:moveTo>
                          <a:cubicBezTo>
                            <a:pt x="71" y="1"/>
                            <a:pt x="52" y="2"/>
                            <a:pt x="35" y="5"/>
                          </a:cubicBezTo>
                          <a:cubicBezTo>
                            <a:pt x="0" y="229"/>
                            <a:pt x="173" y="781"/>
                            <a:pt x="570" y="1178"/>
                          </a:cubicBezTo>
                          <a:cubicBezTo>
                            <a:pt x="809" y="1417"/>
                            <a:pt x="1027" y="1520"/>
                            <a:pt x="1199" y="1520"/>
                          </a:cubicBezTo>
                          <a:cubicBezTo>
                            <a:pt x="1301" y="1520"/>
                            <a:pt x="1386" y="1484"/>
                            <a:pt x="1450" y="1420"/>
                          </a:cubicBezTo>
                          <a:cubicBezTo>
                            <a:pt x="1623" y="1247"/>
                            <a:pt x="1588" y="937"/>
                            <a:pt x="1191" y="540"/>
                          </a:cubicBezTo>
                          <a:cubicBezTo>
                            <a:pt x="841" y="189"/>
                            <a:pt x="344" y="1"/>
                            <a:pt x="9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87" name="Google Shape;2487;p3"/>
                    <p:cNvSpPr/>
                    <p:nvPr/>
                  </p:nvSpPr>
                  <p:spPr>
                    <a:xfrm rot="-5400000">
                      <a:off x="598788" y="693813"/>
                      <a:ext cx="49625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5" h="898" extrusionOk="0">
                          <a:moveTo>
                            <a:pt x="1191" y="1"/>
                          </a:moveTo>
                          <a:cubicBezTo>
                            <a:pt x="639" y="1"/>
                            <a:pt x="121" y="277"/>
                            <a:pt x="0" y="449"/>
                          </a:cubicBezTo>
                          <a:cubicBezTo>
                            <a:pt x="121" y="639"/>
                            <a:pt x="639" y="898"/>
                            <a:pt x="1191" y="898"/>
                          </a:cubicBezTo>
                          <a:cubicBezTo>
                            <a:pt x="1743" y="898"/>
                            <a:pt x="1985" y="708"/>
                            <a:pt x="1985" y="449"/>
                          </a:cubicBezTo>
                          <a:cubicBezTo>
                            <a:pt x="1985" y="208"/>
                            <a:pt x="1743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88" name="Google Shape;2488;p3"/>
                    <p:cNvSpPr/>
                    <p:nvPr/>
                  </p:nvSpPr>
                  <p:spPr>
                    <a:xfrm rot="-5400000">
                      <a:off x="598775" y="769325"/>
                      <a:ext cx="49650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8" extrusionOk="0">
                          <a:moveTo>
                            <a:pt x="795" y="1"/>
                          </a:moveTo>
                          <a:cubicBezTo>
                            <a:pt x="242" y="1"/>
                            <a:pt x="1" y="208"/>
                            <a:pt x="1" y="449"/>
                          </a:cubicBezTo>
                          <a:cubicBezTo>
                            <a:pt x="1" y="708"/>
                            <a:pt x="242" y="898"/>
                            <a:pt x="795" y="898"/>
                          </a:cubicBezTo>
                          <a:cubicBezTo>
                            <a:pt x="1347" y="898"/>
                            <a:pt x="1865" y="639"/>
                            <a:pt x="1986" y="449"/>
                          </a:cubicBezTo>
                          <a:cubicBezTo>
                            <a:pt x="1865" y="277"/>
                            <a:pt x="1347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89" name="Google Shape;2489;p3"/>
                    <p:cNvSpPr/>
                    <p:nvPr/>
                  </p:nvSpPr>
                  <p:spPr>
                    <a:xfrm rot="-5400000">
                      <a:off x="631250" y="752275"/>
                      <a:ext cx="40600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20" extrusionOk="0">
                          <a:moveTo>
                            <a:pt x="1526" y="0"/>
                          </a:moveTo>
                          <a:cubicBezTo>
                            <a:pt x="1274" y="0"/>
                            <a:pt x="781" y="176"/>
                            <a:pt x="432" y="540"/>
                          </a:cubicBezTo>
                          <a:cubicBezTo>
                            <a:pt x="36" y="937"/>
                            <a:pt x="1" y="1247"/>
                            <a:pt x="174" y="1420"/>
                          </a:cubicBezTo>
                          <a:cubicBezTo>
                            <a:pt x="238" y="1484"/>
                            <a:pt x="323" y="1520"/>
                            <a:pt x="424" y="1520"/>
                          </a:cubicBezTo>
                          <a:cubicBezTo>
                            <a:pt x="597" y="1520"/>
                            <a:pt x="815" y="1417"/>
                            <a:pt x="1054" y="1178"/>
                          </a:cubicBezTo>
                          <a:cubicBezTo>
                            <a:pt x="1451" y="781"/>
                            <a:pt x="1623" y="229"/>
                            <a:pt x="1589" y="5"/>
                          </a:cubicBezTo>
                          <a:cubicBezTo>
                            <a:pt x="1570" y="2"/>
                            <a:pt x="1549" y="0"/>
                            <a:pt x="1526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90" name="Google Shape;2490;p3"/>
                    <p:cNvSpPr/>
                    <p:nvPr/>
                  </p:nvSpPr>
                  <p:spPr>
                    <a:xfrm rot="-5400000">
                      <a:off x="471713" y="663813"/>
                      <a:ext cx="2762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864" extrusionOk="0">
                          <a:moveTo>
                            <a:pt x="552" y="1"/>
                          </a:moveTo>
                          <a:cubicBezTo>
                            <a:pt x="0" y="1"/>
                            <a:pt x="0" y="864"/>
                            <a:pt x="552" y="864"/>
                          </a:cubicBezTo>
                          <a:cubicBezTo>
                            <a:pt x="1105" y="864"/>
                            <a:pt x="1105" y="1"/>
                            <a:pt x="552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91" name="Google Shape;2491;p3"/>
                    <p:cNvSpPr/>
                    <p:nvPr/>
                  </p:nvSpPr>
                  <p:spPr>
                    <a:xfrm rot="-5400000">
                      <a:off x="468913" y="795213"/>
                      <a:ext cx="2807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864" extrusionOk="0">
                          <a:moveTo>
                            <a:pt x="553" y="0"/>
                          </a:moveTo>
                          <a:cubicBezTo>
                            <a:pt x="1" y="0"/>
                            <a:pt x="1" y="863"/>
                            <a:pt x="553" y="863"/>
                          </a:cubicBezTo>
                          <a:cubicBezTo>
                            <a:pt x="1105" y="863"/>
                            <a:pt x="1123" y="0"/>
                            <a:pt x="55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92" name="Google Shape;2492;p3"/>
                    <p:cNvSpPr/>
                    <p:nvPr/>
                  </p:nvSpPr>
                  <p:spPr>
                    <a:xfrm rot="-5400000">
                      <a:off x="462225" y="2854925"/>
                      <a:ext cx="103150" cy="893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26" h="3574" extrusionOk="0">
                          <a:moveTo>
                            <a:pt x="2089" y="0"/>
                          </a:moveTo>
                          <a:lnTo>
                            <a:pt x="363" y="1778"/>
                          </a:lnTo>
                          <a:cubicBezTo>
                            <a:pt x="156" y="1968"/>
                            <a:pt x="35" y="2227"/>
                            <a:pt x="35" y="2503"/>
                          </a:cubicBezTo>
                          <a:cubicBezTo>
                            <a:pt x="1" y="3090"/>
                            <a:pt x="467" y="3573"/>
                            <a:pt x="1054" y="3573"/>
                          </a:cubicBezTo>
                          <a:cubicBezTo>
                            <a:pt x="1620" y="3573"/>
                            <a:pt x="2074" y="3123"/>
                            <a:pt x="2074" y="2564"/>
                          </a:cubicBezTo>
                          <a:lnTo>
                            <a:pt x="2074" y="2564"/>
                          </a:lnTo>
                          <a:cubicBezTo>
                            <a:pt x="2106" y="3106"/>
                            <a:pt x="2558" y="3539"/>
                            <a:pt x="3090" y="3539"/>
                          </a:cubicBezTo>
                          <a:cubicBezTo>
                            <a:pt x="3660" y="3539"/>
                            <a:pt x="4126" y="3073"/>
                            <a:pt x="4126" y="2503"/>
                          </a:cubicBezTo>
                          <a:cubicBezTo>
                            <a:pt x="4126" y="2227"/>
                            <a:pt x="4005" y="1968"/>
                            <a:pt x="3815" y="1778"/>
                          </a:cubicBezTo>
                          <a:lnTo>
                            <a:pt x="2089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93" name="Google Shape;2493;p3"/>
                    <p:cNvSpPr/>
                    <p:nvPr/>
                  </p:nvSpPr>
                  <p:spPr>
                    <a:xfrm rot="-5400000">
                      <a:off x="617150" y="2709525"/>
                      <a:ext cx="107450" cy="88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8" h="3538" extrusionOk="0">
                          <a:moveTo>
                            <a:pt x="1240" y="0"/>
                          </a:moveTo>
                          <a:cubicBezTo>
                            <a:pt x="1105" y="0"/>
                            <a:pt x="966" y="27"/>
                            <a:pt x="829" y="85"/>
                          </a:cubicBezTo>
                          <a:cubicBezTo>
                            <a:pt x="156" y="379"/>
                            <a:pt x="0" y="1259"/>
                            <a:pt x="535" y="1777"/>
                          </a:cubicBezTo>
                          <a:lnTo>
                            <a:pt x="2261" y="3537"/>
                          </a:lnTo>
                          <a:lnTo>
                            <a:pt x="3987" y="1777"/>
                          </a:lnTo>
                          <a:cubicBezTo>
                            <a:pt x="4177" y="1570"/>
                            <a:pt x="4298" y="1311"/>
                            <a:pt x="4298" y="1035"/>
                          </a:cubicBezTo>
                          <a:cubicBezTo>
                            <a:pt x="4298" y="353"/>
                            <a:pt x="3789" y="12"/>
                            <a:pt x="3280" y="12"/>
                          </a:cubicBezTo>
                          <a:cubicBezTo>
                            <a:pt x="2770" y="12"/>
                            <a:pt x="2261" y="353"/>
                            <a:pt x="2261" y="1035"/>
                          </a:cubicBezTo>
                          <a:cubicBezTo>
                            <a:pt x="2261" y="440"/>
                            <a:pt x="1784" y="0"/>
                            <a:pt x="1240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94" name="Google Shape;2494;p3"/>
                    <p:cNvSpPr/>
                    <p:nvPr/>
                  </p:nvSpPr>
                  <p:spPr>
                    <a:xfrm rot="-5400000">
                      <a:off x="459625" y="2544250"/>
                      <a:ext cx="107475" cy="88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9" h="3539" extrusionOk="0">
                          <a:moveTo>
                            <a:pt x="2055" y="0"/>
                          </a:moveTo>
                          <a:lnTo>
                            <a:pt x="329" y="1778"/>
                          </a:lnTo>
                          <a:cubicBezTo>
                            <a:pt x="121" y="1968"/>
                            <a:pt x="1" y="2227"/>
                            <a:pt x="1" y="2503"/>
                          </a:cubicBezTo>
                          <a:cubicBezTo>
                            <a:pt x="1" y="3073"/>
                            <a:pt x="467" y="3539"/>
                            <a:pt x="1019" y="3539"/>
                          </a:cubicBezTo>
                          <a:cubicBezTo>
                            <a:pt x="1580" y="3539"/>
                            <a:pt x="2041" y="3086"/>
                            <a:pt x="2054" y="2527"/>
                          </a:cubicBezTo>
                          <a:lnTo>
                            <a:pt x="2054" y="2527"/>
                          </a:lnTo>
                          <a:cubicBezTo>
                            <a:pt x="2054" y="3110"/>
                            <a:pt x="2533" y="3537"/>
                            <a:pt x="3066" y="3537"/>
                          </a:cubicBezTo>
                          <a:cubicBezTo>
                            <a:pt x="3199" y="3537"/>
                            <a:pt x="3336" y="3510"/>
                            <a:pt x="3470" y="3452"/>
                          </a:cubicBezTo>
                          <a:cubicBezTo>
                            <a:pt x="4143" y="3176"/>
                            <a:pt x="4298" y="2279"/>
                            <a:pt x="3781" y="1778"/>
                          </a:cubicBezTo>
                          <a:lnTo>
                            <a:pt x="205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95" name="Google Shape;2495;p3"/>
                    <p:cNvSpPr/>
                    <p:nvPr/>
                  </p:nvSpPr>
                  <p:spPr>
                    <a:xfrm rot="-5400000">
                      <a:off x="617138" y="2401438"/>
                      <a:ext cx="107475" cy="88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9" h="3538" extrusionOk="0">
                          <a:moveTo>
                            <a:pt x="1240" y="0"/>
                          </a:moveTo>
                          <a:cubicBezTo>
                            <a:pt x="1105" y="0"/>
                            <a:pt x="966" y="27"/>
                            <a:pt x="829" y="85"/>
                          </a:cubicBezTo>
                          <a:cubicBezTo>
                            <a:pt x="156" y="379"/>
                            <a:pt x="1" y="1259"/>
                            <a:pt x="536" y="1777"/>
                          </a:cubicBezTo>
                          <a:lnTo>
                            <a:pt x="2262" y="3537"/>
                          </a:lnTo>
                          <a:lnTo>
                            <a:pt x="3988" y="1777"/>
                          </a:lnTo>
                          <a:cubicBezTo>
                            <a:pt x="4177" y="1570"/>
                            <a:pt x="4298" y="1311"/>
                            <a:pt x="4298" y="1035"/>
                          </a:cubicBezTo>
                          <a:cubicBezTo>
                            <a:pt x="4298" y="353"/>
                            <a:pt x="3789" y="12"/>
                            <a:pt x="3280" y="12"/>
                          </a:cubicBezTo>
                          <a:cubicBezTo>
                            <a:pt x="2771" y="12"/>
                            <a:pt x="2262" y="353"/>
                            <a:pt x="2262" y="1035"/>
                          </a:cubicBezTo>
                          <a:cubicBezTo>
                            <a:pt x="2262" y="440"/>
                            <a:pt x="1785" y="0"/>
                            <a:pt x="1240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96" name="Google Shape;2496;p3"/>
                    <p:cNvSpPr/>
                    <p:nvPr/>
                  </p:nvSpPr>
                  <p:spPr>
                    <a:xfrm rot="-5400000">
                      <a:off x="459638" y="2236163"/>
                      <a:ext cx="107450" cy="88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8" h="3539" extrusionOk="0">
                          <a:moveTo>
                            <a:pt x="2037" y="0"/>
                          </a:moveTo>
                          <a:lnTo>
                            <a:pt x="311" y="1778"/>
                          </a:lnTo>
                          <a:cubicBezTo>
                            <a:pt x="104" y="1968"/>
                            <a:pt x="0" y="2227"/>
                            <a:pt x="0" y="2503"/>
                          </a:cubicBezTo>
                          <a:cubicBezTo>
                            <a:pt x="0" y="3073"/>
                            <a:pt x="449" y="3539"/>
                            <a:pt x="1018" y="3539"/>
                          </a:cubicBezTo>
                          <a:cubicBezTo>
                            <a:pt x="1588" y="3539"/>
                            <a:pt x="2037" y="3073"/>
                            <a:pt x="2037" y="2503"/>
                          </a:cubicBezTo>
                          <a:cubicBezTo>
                            <a:pt x="2037" y="3098"/>
                            <a:pt x="2513" y="3537"/>
                            <a:pt x="3058" y="3537"/>
                          </a:cubicBezTo>
                          <a:cubicBezTo>
                            <a:pt x="3193" y="3537"/>
                            <a:pt x="3332" y="3510"/>
                            <a:pt x="3469" y="3452"/>
                          </a:cubicBezTo>
                          <a:cubicBezTo>
                            <a:pt x="4142" y="3176"/>
                            <a:pt x="4298" y="2279"/>
                            <a:pt x="3763" y="1778"/>
                          </a:cubicBezTo>
                          <a:lnTo>
                            <a:pt x="2037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97" name="Google Shape;2497;p3"/>
                    <p:cNvSpPr/>
                    <p:nvPr/>
                  </p:nvSpPr>
                  <p:spPr>
                    <a:xfrm rot="-5400000">
                      <a:off x="617138" y="2093363"/>
                      <a:ext cx="107475" cy="88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9" h="3538" extrusionOk="0">
                          <a:moveTo>
                            <a:pt x="1240" y="0"/>
                          </a:moveTo>
                          <a:cubicBezTo>
                            <a:pt x="1105" y="0"/>
                            <a:pt x="966" y="27"/>
                            <a:pt x="829" y="85"/>
                          </a:cubicBezTo>
                          <a:cubicBezTo>
                            <a:pt x="156" y="379"/>
                            <a:pt x="1" y="1259"/>
                            <a:pt x="536" y="1777"/>
                          </a:cubicBezTo>
                          <a:lnTo>
                            <a:pt x="2262" y="3537"/>
                          </a:lnTo>
                          <a:lnTo>
                            <a:pt x="3988" y="1777"/>
                          </a:lnTo>
                          <a:cubicBezTo>
                            <a:pt x="4195" y="1570"/>
                            <a:pt x="4299" y="1311"/>
                            <a:pt x="4299" y="1035"/>
                          </a:cubicBezTo>
                          <a:cubicBezTo>
                            <a:pt x="4299" y="353"/>
                            <a:pt x="3789" y="12"/>
                            <a:pt x="3280" y="12"/>
                          </a:cubicBezTo>
                          <a:cubicBezTo>
                            <a:pt x="2771" y="12"/>
                            <a:pt x="2262" y="353"/>
                            <a:pt x="2262" y="1035"/>
                          </a:cubicBezTo>
                          <a:cubicBezTo>
                            <a:pt x="2262" y="440"/>
                            <a:pt x="1785" y="0"/>
                            <a:pt x="1240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98" name="Google Shape;2498;p3"/>
                    <p:cNvSpPr/>
                    <p:nvPr/>
                  </p:nvSpPr>
                  <p:spPr>
                    <a:xfrm rot="-5400000">
                      <a:off x="459638" y="1928088"/>
                      <a:ext cx="107450" cy="88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8" h="3539" extrusionOk="0">
                          <a:moveTo>
                            <a:pt x="2037" y="0"/>
                          </a:moveTo>
                          <a:lnTo>
                            <a:pt x="311" y="1778"/>
                          </a:lnTo>
                          <a:cubicBezTo>
                            <a:pt x="104" y="1968"/>
                            <a:pt x="0" y="2227"/>
                            <a:pt x="0" y="2503"/>
                          </a:cubicBezTo>
                          <a:cubicBezTo>
                            <a:pt x="0" y="3073"/>
                            <a:pt x="449" y="3539"/>
                            <a:pt x="1019" y="3539"/>
                          </a:cubicBezTo>
                          <a:cubicBezTo>
                            <a:pt x="1588" y="3539"/>
                            <a:pt x="2037" y="3073"/>
                            <a:pt x="2037" y="2503"/>
                          </a:cubicBezTo>
                          <a:cubicBezTo>
                            <a:pt x="2037" y="3098"/>
                            <a:pt x="2514" y="3537"/>
                            <a:pt x="3059" y="3537"/>
                          </a:cubicBezTo>
                          <a:cubicBezTo>
                            <a:pt x="3193" y="3537"/>
                            <a:pt x="3332" y="3510"/>
                            <a:pt x="3470" y="3452"/>
                          </a:cubicBezTo>
                          <a:cubicBezTo>
                            <a:pt x="4143" y="3176"/>
                            <a:pt x="4298" y="2279"/>
                            <a:pt x="3763" y="1778"/>
                          </a:cubicBezTo>
                          <a:lnTo>
                            <a:pt x="2037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99" name="Google Shape;2499;p3"/>
                    <p:cNvSpPr/>
                    <p:nvPr/>
                  </p:nvSpPr>
                  <p:spPr>
                    <a:xfrm rot="-5400000">
                      <a:off x="617150" y="1785275"/>
                      <a:ext cx="107450" cy="88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8" h="3538" extrusionOk="0">
                          <a:moveTo>
                            <a:pt x="1233" y="0"/>
                          </a:moveTo>
                          <a:cubicBezTo>
                            <a:pt x="1099" y="0"/>
                            <a:pt x="962" y="27"/>
                            <a:pt x="829" y="85"/>
                          </a:cubicBezTo>
                          <a:cubicBezTo>
                            <a:pt x="156" y="379"/>
                            <a:pt x="0" y="1259"/>
                            <a:pt x="535" y="1777"/>
                          </a:cubicBezTo>
                          <a:lnTo>
                            <a:pt x="2261" y="3537"/>
                          </a:lnTo>
                          <a:lnTo>
                            <a:pt x="3987" y="1777"/>
                          </a:lnTo>
                          <a:cubicBezTo>
                            <a:pt x="4177" y="1570"/>
                            <a:pt x="4298" y="1311"/>
                            <a:pt x="4298" y="1035"/>
                          </a:cubicBezTo>
                          <a:cubicBezTo>
                            <a:pt x="4298" y="353"/>
                            <a:pt x="3789" y="12"/>
                            <a:pt x="3280" y="12"/>
                          </a:cubicBezTo>
                          <a:cubicBezTo>
                            <a:pt x="2770" y="12"/>
                            <a:pt x="2261" y="353"/>
                            <a:pt x="2261" y="1035"/>
                          </a:cubicBezTo>
                          <a:cubicBezTo>
                            <a:pt x="2261" y="440"/>
                            <a:pt x="1773" y="0"/>
                            <a:pt x="123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00" name="Google Shape;2500;p3"/>
                    <p:cNvSpPr/>
                    <p:nvPr/>
                  </p:nvSpPr>
                  <p:spPr>
                    <a:xfrm rot="-5400000">
                      <a:off x="462225" y="1622575"/>
                      <a:ext cx="103150" cy="893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26" h="3574" extrusionOk="0">
                          <a:moveTo>
                            <a:pt x="2071" y="0"/>
                          </a:moveTo>
                          <a:lnTo>
                            <a:pt x="345" y="1778"/>
                          </a:lnTo>
                          <a:cubicBezTo>
                            <a:pt x="155" y="1968"/>
                            <a:pt x="35" y="2227"/>
                            <a:pt x="35" y="2503"/>
                          </a:cubicBezTo>
                          <a:cubicBezTo>
                            <a:pt x="0" y="3090"/>
                            <a:pt x="466" y="3573"/>
                            <a:pt x="1053" y="3573"/>
                          </a:cubicBezTo>
                          <a:cubicBezTo>
                            <a:pt x="1619" y="3573"/>
                            <a:pt x="2073" y="3123"/>
                            <a:pt x="2073" y="2564"/>
                          </a:cubicBezTo>
                          <a:lnTo>
                            <a:pt x="2073" y="2564"/>
                          </a:lnTo>
                          <a:cubicBezTo>
                            <a:pt x="2105" y="3106"/>
                            <a:pt x="2557" y="3539"/>
                            <a:pt x="3090" y="3539"/>
                          </a:cubicBezTo>
                          <a:cubicBezTo>
                            <a:pt x="3659" y="3539"/>
                            <a:pt x="4125" y="3073"/>
                            <a:pt x="4125" y="2503"/>
                          </a:cubicBezTo>
                          <a:cubicBezTo>
                            <a:pt x="4125" y="2227"/>
                            <a:pt x="4004" y="1968"/>
                            <a:pt x="3797" y="1778"/>
                          </a:cubicBezTo>
                          <a:lnTo>
                            <a:pt x="207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01" name="Google Shape;2501;p3"/>
                    <p:cNvSpPr/>
                    <p:nvPr/>
                  </p:nvSpPr>
                  <p:spPr>
                    <a:xfrm rot="-5400000">
                      <a:off x="617138" y="1477188"/>
                      <a:ext cx="107475" cy="88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9" h="3538" extrusionOk="0">
                          <a:moveTo>
                            <a:pt x="1233" y="0"/>
                          </a:moveTo>
                          <a:cubicBezTo>
                            <a:pt x="1100" y="0"/>
                            <a:pt x="963" y="27"/>
                            <a:pt x="829" y="85"/>
                          </a:cubicBezTo>
                          <a:cubicBezTo>
                            <a:pt x="156" y="379"/>
                            <a:pt x="1" y="1259"/>
                            <a:pt x="536" y="1777"/>
                          </a:cubicBezTo>
                          <a:lnTo>
                            <a:pt x="2262" y="3537"/>
                          </a:lnTo>
                          <a:lnTo>
                            <a:pt x="3988" y="1777"/>
                          </a:lnTo>
                          <a:cubicBezTo>
                            <a:pt x="4177" y="1570"/>
                            <a:pt x="4298" y="1311"/>
                            <a:pt x="4298" y="1035"/>
                          </a:cubicBezTo>
                          <a:cubicBezTo>
                            <a:pt x="4298" y="353"/>
                            <a:pt x="3789" y="12"/>
                            <a:pt x="3280" y="12"/>
                          </a:cubicBezTo>
                          <a:cubicBezTo>
                            <a:pt x="2771" y="12"/>
                            <a:pt x="2262" y="353"/>
                            <a:pt x="2262" y="1035"/>
                          </a:cubicBezTo>
                          <a:cubicBezTo>
                            <a:pt x="2262" y="440"/>
                            <a:pt x="1774" y="0"/>
                            <a:pt x="123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02" name="Google Shape;2502;p3"/>
                    <p:cNvSpPr/>
                    <p:nvPr/>
                  </p:nvSpPr>
                  <p:spPr>
                    <a:xfrm rot="-5400000">
                      <a:off x="459638" y="1311913"/>
                      <a:ext cx="107450" cy="88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8" h="3539" extrusionOk="0">
                          <a:moveTo>
                            <a:pt x="2037" y="0"/>
                          </a:moveTo>
                          <a:lnTo>
                            <a:pt x="311" y="1778"/>
                          </a:lnTo>
                          <a:cubicBezTo>
                            <a:pt x="104" y="1968"/>
                            <a:pt x="0" y="2227"/>
                            <a:pt x="0" y="2503"/>
                          </a:cubicBezTo>
                          <a:cubicBezTo>
                            <a:pt x="0" y="3073"/>
                            <a:pt x="449" y="3539"/>
                            <a:pt x="1018" y="3539"/>
                          </a:cubicBezTo>
                          <a:cubicBezTo>
                            <a:pt x="1571" y="3539"/>
                            <a:pt x="2037" y="3073"/>
                            <a:pt x="2037" y="2503"/>
                          </a:cubicBezTo>
                          <a:cubicBezTo>
                            <a:pt x="2037" y="3098"/>
                            <a:pt x="2513" y="3537"/>
                            <a:pt x="3049" y="3537"/>
                          </a:cubicBezTo>
                          <a:cubicBezTo>
                            <a:pt x="3182" y="3537"/>
                            <a:pt x="3318" y="3510"/>
                            <a:pt x="3452" y="3452"/>
                          </a:cubicBezTo>
                          <a:cubicBezTo>
                            <a:pt x="4142" y="3176"/>
                            <a:pt x="4298" y="2279"/>
                            <a:pt x="3763" y="1778"/>
                          </a:cubicBezTo>
                          <a:lnTo>
                            <a:pt x="2037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03" name="Google Shape;2503;p3"/>
                    <p:cNvSpPr/>
                    <p:nvPr/>
                  </p:nvSpPr>
                  <p:spPr>
                    <a:xfrm rot="-5400000">
                      <a:off x="617138" y="1169113"/>
                      <a:ext cx="107475" cy="88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9" h="3538" extrusionOk="0">
                          <a:moveTo>
                            <a:pt x="1234" y="0"/>
                          </a:moveTo>
                          <a:cubicBezTo>
                            <a:pt x="1100" y="0"/>
                            <a:pt x="963" y="27"/>
                            <a:pt x="829" y="85"/>
                          </a:cubicBezTo>
                          <a:cubicBezTo>
                            <a:pt x="156" y="379"/>
                            <a:pt x="1" y="1259"/>
                            <a:pt x="536" y="1777"/>
                          </a:cubicBezTo>
                          <a:lnTo>
                            <a:pt x="2262" y="3537"/>
                          </a:lnTo>
                          <a:lnTo>
                            <a:pt x="3988" y="1777"/>
                          </a:lnTo>
                          <a:cubicBezTo>
                            <a:pt x="4178" y="1570"/>
                            <a:pt x="4299" y="1311"/>
                            <a:pt x="4299" y="1035"/>
                          </a:cubicBezTo>
                          <a:cubicBezTo>
                            <a:pt x="4299" y="353"/>
                            <a:pt x="3789" y="12"/>
                            <a:pt x="3280" y="12"/>
                          </a:cubicBezTo>
                          <a:cubicBezTo>
                            <a:pt x="2771" y="12"/>
                            <a:pt x="2262" y="353"/>
                            <a:pt x="2262" y="1035"/>
                          </a:cubicBezTo>
                          <a:cubicBezTo>
                            <a:pt x="2262" y="440"/>
                            <a:pt x="1774" y="0"/>
                            <a:pt x="1234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04" name="Google Shape;2504;p3"/>
                    <p:cNvSpPr/>
                    <p:nvPr/>
                  </p:nvSpPr>
                  <p:spPr>
                    <a:xfrm rot="-5400000">
                      <a:off x="459638" y="1003838"/>
                      <a:ext cx="107450" cy="88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8" h="3539" extrusionOk="0">
                          <a:moveTo>
                            <a:pt x="2037" y="0"/>
                          </a:moveTo>
                          <a:lnTo>
                            <a:pt x="311" y="1778"/>
                          </a:lnTo>
                          <a:cubicBezTo>
                            <a:pt x="104" y="1968"/>
                            <a:pt x="0" y="2227"/>
                            <a:pt x="0" y="2503"/>
                          </a:cubicBezTo>
                          <a:cubicBezTo>
                            <a:pt x="0" y="3073"/>
                            <a:pt x="449" y="3539"/>
                            <a:pt x="1019" y="3539"/>
                          </a:cubicBezTo>
                          <a:cubicBezTo>
                            <a:pt x="1571" y="3539"/>
                            <a:pt x="2037" y="3073"/>
                            <a:pt x="2037" y="2503"/>
                          </a:cubicBezTo>
                          <a:cubicBezTo>
                            <a:pt x="2037" y="3098"/>
                            <a:pt x="2514" y="3537"/>
                            <a:pt x="3050" y="3537"/>
                          </a:cubicBezTo>
                          <a:cubicBezTo>
                            <a:pt x="3182" y="3537"/>
                            <a:pt x="3319" y="3510"/>
                            <a:pt x="3452" y="3452"/>
                          </a:cubicBezTo>
                          <a:cubicBezTo>
                            <a:pt x="4143" y="3176"/>
                            <a:pt x="4298" y="2279"/>
                            <a:pt x="3763" y="1778"/>
                          </a:cubicBezTo>
                          <a:lnTo>
                            <a:pt x="2037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05" name="Google Shape;2505;p3"/>
                    <p:cNvSpPr/>
                    <p:nvPr/>
                  </p:nvSpPr>
                  <p:spPr>
                    <a:xfrm rot="-5400000">
                      <a:off x="616263" y="860138"/>
                      <a:ext cx="108325" cy="893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3" h="3574" extrusionOk="0">
                          <a:moveTo>
                            <a:pt x="3280" y="1"/>
                          </a:moveTo>
                          <a:cubicBezTo>
                            <a:pt x="2714" y="1"/>
                            <a:pt x="2260" y="450"/>
                            <a:pt x="2259" y="1008"/>
                          </a:cubicBezTo>
                          <a:lnTo>
                            <a:pt x="2259" y="1008"/>
                          </a:lnTo>
                          <a:cubicBezTo>
                            <a:pt x="2227" y="445"/>
                            <a:pt x="1754" y="36"/>
                            <a:pt x="1233" y="36"/>
                          </a:cubicBezTo>
                          <a:cubicBezTo>
                            <a:pt x="1099" y="36"/>
                            <a:pt x="962" y="63"/>
                            <a:pt x="829" y="121"/>
                          </a:cubicBezTo>
                          <a:cubicBezTo>
                            <a:pt x="156" y="415"/>
                            <a:pt x="0" y="1295"/>
                            <a:pt x="535" y="1813"/>
                          </a:cubicBezTo>
                          <a:lnTo>
                            <a:pt x="2261" y="3573"/>
                          </a:lnTo>
                          <a:lnTo>
                            <a:pt x="3987" y="1813"/>
                          </a:lnTo>
                          <a:cubicBezTo>
                            <a:pt x="4177" y="1606"/>
                            <a:pt x="4298" y="1347"/>
                            <a:pt x="4298" y="1071"/>
                          </a:cubicBezTo>
                          <a:cubicBezTo>
                            <a:pt x="4332" y="484"/>
                            <a:pt x="3866" y="1"/>
                            <a:pt x="3280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06" name="Google Shape;2506;p3"/>
                    <p:cNvSpPr/>
                    <p:nvPr/>
                  </p:nvSpPr>
                  <p:spPr>
                    <a:xfrm rot="-5400000">
                      <a:off x="459625" y="695750"/>
                      <a:ext cx="107475" cy="88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9" h="3539" extrusionOk="0">
                          <a:moveTo>
                            <a:pt x="2037" y="0"/>
                          </a:moveTo>
                          <a:lnTo>
                            <a:pt x="311" y="1778"/>
                          </a:lnTo>
                          <a:cubicBezTo>
                            <a:pt x="104" y="1968"/>
                            <a:pt x="1" y="2227"/>
                            <a:pt x="1" y="2503"/>
                          </a:cubicBezTo>
                          <a:cubicBezTo>
                            <a:pt x="1" y="3073"/>
                            <a:pt x="449" y="3539"/>
                            <a:pt x="1019" y="3539"/>
                          </a:cubicBezTo>
                          <a:cubicBezTo>
                            <a:pt x="1571" y="3539"/>
                            <a:pt x="2037" y="3073"/>
                            <a:pt x="2037" y="2503"/>
                          </a:cubicBezTo>
                          <a:cubicBezTo>
                            <a:pt x="2037" y="3098"/>
                            <a:pt x="2514" y="3537"/>
                            <a:pt x="3050" y="3537"/>
                          </a:cubicBezTo>
                          <a:cubicBezTo>
                            <a:pt x="3183" y="3537"/>
                            <a:pt x="3319" y="3510"/>
                            <a:pt x="3453" y="3452"/>
                          </a:cubicBezTo>
                          <a:cubicBezTo>
                            <a:pt x="4143" y="3176"/>
                            <a:pt x="4298" y="2279"/>
                            <a:pt x="3763" y="1778"/>
                          </a:cubicBezTo>
                          <a:lnTo>
                            <a:pt x="2037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07" name="Google Shape;2507;p3"/>
                    <p:cNvSpPr/>
                    <p:nvPr/>
                  </p:nvSpPr>
                  <p:spPr>
                    <a:xfrm rot="-5400000">
                      <a:off x="548513" y="4583063"/>
                      <a:ext cx="18150" cy="18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726" h="725" extrusionOk="0">
                          <a:moveTo>
                            <a:pt x="363" y="0"/>
                          </a:moveTo>
                          <a:cubicBezTo>
                            <a:pt x="156" y="0"/>
                            <a:pt x="0" y="155"/>
                            <a:pt x="0" y="363"/>
                          </a:cubicBezTo>
                          <a:cubicBezTo>
                            <a:pt x="0" y="570"/>
                            <a:pt x="156" y="725"/>
                            <a:pt x="363" y="725"/>
                          </a:cubicBezTo>
                          <a:cubicBezTo>
                            <a:pt x="553" y="725"/>
                            <a:pt x="725" y="570"/>
                            <a:pt x="725" y="363"/>
                          </a:cubicBezTo>
                          <a:cubicBezTo>
                            <a:pt x="725" y="155"/>
                            <a:pt x="553" y="0"/>
                            <a:pt x="36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08" name="Google Shape;2508;p3"/>
                    <p:cNvSpPr/>
                    <p:nvPr/>
                  </p:nvSpPr>
                  <p:spPr>
                    <a:xfrm rot="-5400000">
                      <a:off x="508600" y="4567300"/>
                      <a:ext cx="22450" cy="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8" h="1986" extrusionOk="0">
                          <a:moveTo>
                            <a:pt x="449" y="1"/>
                          </a:moveTo>
                          <a:cubicBezTo>
                            <a:pt x="190" y="1"/>
                            <a:pt x="0" y="242"/>
                            <a:pt x="0" y="795"/>
                          </a:cubicBezTo>
                          <a:cubicBezTo>
                            <a:pt x="0" y="1347"/>
                            <a:pt x="259" y="1882"/>
                            <a:pt x="449" y="1986"/>
                          </a:cubicBezTo>
                          <a:cubicBezTo>
                            <a:pt x="622" y="1865"/>
                            <a:pt x="898" y="1347"/>
                            <a:pt x="898" y="795"/>
                          </a:cubicBezTo>
                          <a:cubicBezTo>
                            <a:pt x="898" y="242"/>
                            <a:pt x="691" y="1"/>
                            <a:pt x="44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09" name="Google Shape;2509;p3"/>
                    <p:cNvSpPr/>
                    <p:nvPr/>
                  </p:nvSpPr>
                  <p:spPr>
                    <a:xfrm rot="-5400000">
                      <a:off x="509375" y="4601625"/>
                      <a:ext cx="40575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19" extrusionOk="0">
                          <a:moveTo>
                            <a:pt x="416" y="0"/>
                          </a:moveTo>
                          <a:cubicBezTo>
                            <a:pt x="318" y="0"/>
                            <a:pt x="236" y="36"/>
                            <a:pt x="173" y="99"/>
                          </a:cubicBezTo>
                          <a:cubicBezTo>
                            <a:pt x="1" y="289"/>
                            <a:pt x="35" y="599"/>
                            <a:pt x="415" y="979"/>
                          </a:cubicBezTo>
                          <a:cubicBezTo>
                            <a:pt x="779" y="1343"/>
                            <a:pt x="1273" y="1518"/>
                            <a:pt x="1526" y="1518"/>
                          </a:cubicBezTo>
                          <a:cubicBezTo>
                            <a:pt x="1549" y="1518"/>
                            <a:pt x="1570" y="1517"/>
                            <a:pt x="1588" y="1514"/>
                          </a:cubicBezTo>
                          <a:cubicBezTo>
                            <a:pt x="1623" y="1290"/>
                            <a:pt x="1450" y="737"/>
                            <a:pt x="1053" y="358"/>
                          </a:cubicBezTo>
                          <a:cubicBezTo>
                            <a:pt x="802" y="106"/>
                            <a:pt x="585" y="0"/>
                            <a:pt x="416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10" name="Google Shape;2510;p3"/>
                    <p:cNvSpPr/>
                    <p:nvPr/>
                  </p:nvSpPr>
                  <p:spPr>
                    <a:xfrm rot="-5400000">
                      <a:off x="532550" y="4618850"/>
                      <a:ext cx="5007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9" extrusionOk="0">
                          <a:moveTo>
                            <a:pt x="794" y="1"/>
                          </a:moveTo>
                          <a:cubicBezTo>
                            <a:pt x="259" y="1"/>
                            <a:pt x="0" y="208"/>
                            <a:pt x="0" y="450"/>
                          </a:cubicBezTo>
                          <a:cubicBezTo>
                            <a:pt x="0" y="708"/>
                            <a:pt x="259" y="898"/>
                            <a:pt x="794" y="898"/>
                          </a:cubicBezTo>
                          <a:cubicBezTo>
                            <a:pt x="1346" y="898"/>
                            <a:pt x="1881" y="639"/>
                            <a:pt x="2002" y="450"/>
                          </a:cubicBezTo>
                          <a:cubicBezTo>
                            <a:pt x="1881" y="277"/>
                            <a:pt x="1346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11" name="Google Shape;2511;p3"/>
                    <p:cNvSpPr/>
                    <p:nvPr/>
                  </p:nvSpPr>
                  <p:spPr>
                    <a:xfrm rot="-5400000">
                      <a:off x="532763" y="4543138"/>
                      <a:ext cx="49650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9" extrusionOk="0">
                          <a:moveTo>
                            <a:pt x="1192" y="1"/>
                          </a:moveTo>
                          <a:cubicBezTo>
                            <a:pt x="639" y="1"/>
                            <a:pt x="104" y="277"/>
                            <a:pt x="1" y="450"/>
                          </a:cubicBezTo>
                          <a:cubicBezTo>
                            <a:pt x="122" y="639"/>
                            <a:pt x="639" y="898"/>
                            <a:pt x="1192" y="898"/>
                          </a:cubicBezTo>
                          <a:cubicBezTo>
                            <a:pt x="1744" y="898"/>
                            <a:pt x="1986" y="708"/>
                            <a:pt x="1986" y="450"/>
                          </a:cubicBezTo>
                          <a:cubicBezTo>
                            <a:pt x="1986" y="208"/>
                            <a:pt x="1744" y="1"/>
                            <a:pt x="1192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12" name="Google Shape;2512;p3"/>
                    <p:cNvSpPr/>
                    <p:nvPr/>
                  </p:nvSpPr>
                  <p:spPr>
                    <a:xfrm rot="-5400000">
                      <a:off x="509363" y="4544663"/>
                      <a:ext cx="40600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19" extrusionOk="0">
                          <a:moveTo>
                            <a:pt x="1195" y="0"/>
                          </a:moveTo>
                          <a:cubicBezTo>
                            <a:pt x="1022" y="0"/>
                            <a:pt x="805" y="106"/>
                            <a:pt x="553" y="358"/>
                          </a:cubicBezTo>
                          <a:cubicBezTo>
                            <a:pt x="173" y="737"/>
                            <a:pt x="1" y="1307"/>
                            <a:pt x="35" y="1514"/>
                          </a:cubicBezTo>
                          <a:cubicBezTo>
                            <a:pt x="53" y="1517"/>
                            <a:pt x="72" y="1518"/>
                            <a:pt x="94" y="1518"/>
                          </a:cubicBezTo>
                          <a:cubicBezTo>
                            <a:pt x="336" y="1518"/>
                            <a:pt x="844" y="1343"/>
                            <a:pt x="1192" y="979"/>
                          </a:cubicBezTo>
                          <a:cubicBezTo>
                            <a:pt x="1589" y="599"/>
                            <a:pt x="1623" y="289"/>
                            <a:pt x="1451" y="99"/>
                          </a:cubicBezTo>
                          <a:cubicBezTo>
                            <a:pt x="1381" y="36"/>
                            <a:pt x="1295" y="0"/>
                            <a:pt x="1195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13" name="Google Shape;2513;p3"/>
                    <p:cNvSpPr/>
                    <p:nvPr/>
                  </p:nvSpPr>
                  <p:spPr>
                    <a:xfrm rot="-5400000">
                      <a:off x="554775" y="4401175"/>
                      <a:ext cx="16400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56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56" y="2504"/>
                          </a:lnTo>
                          <a:lnTo>
                            <a:pt x="656" y="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14" name="Google Shape;2514;p3"/>
                    <p:cNvSpPr/>
                    <p:nvPr/>
                  </p:nvSpPr>
                  <p:spPr>
                    <a:xfrm rot="-5400000">
                      <a:off x="613238" y="4252963"/>
                      <a:ext cx="15975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39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39" y="2504"/>
                          </a:lnTo>
                          <a:lnTo>
                            <a:pt x="639" y="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15" name="Google Shape;2515;p3"/>
                    <p:cNvSpPr/>
                    <p:nvPr/>
                  </p:nvSpPr>
                  <p:spPr>
                    <a:xfrm rot="-5400000">
                      <a:off x="548300" y="4275200"/>
                      <a:ext cx="18575" cy="18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743" h="725" extrusionOk="0">
                          <a:moveTo>
                            <a:pt x="380" y="0"/>
                          </a:moveTo>
                          <a:cubicBezTo>
                            <a:pt x="173" y="0"/>
                            <a:pt x="1" y="155"/>
                            <a:pt x="1" y="363"/>
                          </a:cubicBezTo>
                          <a:cubicBezTo>
                            <a:pt x="1" y="570"/>
                            <a:pt x="173" y="725"/>
                            <a:pt x="380" y="725"/>
                          </a:cubicBezTo>
                          <a:cubicBezTo>
                            <a:pt x="570" y="725"/>
                            <a:pt x="743" y="570"/>
                            <a:pt x="743" y="363"/>
                          </a:cubicBezTo>
                          <a:cubicBezTo>
                            <a:pt x="743" y="155"/>
                            <a:pt x="570" y="0"/>
                            <a:pt x="380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16" name="Google Shape;2516;p3"/>
                    <p:cNvSpPr/>
                    <p:nvPr/>
                  </p:nvSpPr>
                  <p:spPr>
                    <a:xfrm rot="-5400000">
                      <a:off x="508588" y="4259213"/>
                      <a:ext cx="22475" cy="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1986" extrusionOk="0">
                          <a:moveTo>
                            <a:pt x="449" y="1"/>
                          </a:moveTo>
                          <a:cubicBezTo>
                            <a:pt x="190" y="1"/>
                            <a:pt x="1" y="242"/>
                            <a:pt x="1" y="795"/>
                          </a:cubicBezTo>
                          <a:cubicBezTo>
                            <a:pt x="1" y="1347"/>
                            <a:pt x="259" y="1882"/>
                            <a:pt x="449" y="1986"/>
                          </a:cubicBezTo>
                          <a:cubicBezTo>
                            <a:pt x="622" y="1865"/>
                            <a:pt x="898" y="1347"/>
                            <a:pt x="898" y="795"/>
                          </a:cubicBezTo>
                          <a:cubicBezTo>
                            <a:pt x="898" y="242"/>
                            <a:pt x="691" y="1"/>
                            <a:pt x="44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17" name="Google Shape;2517;p3"/>
                    <p:cNvSpPr/>
                    <p:nvPr/>
                  </p:nvSpPr>
                  <p:spPr>
                    <a:xfrm rot="-5400000">
                      <a:off x="509150" y="4293325"/>
                      <a:ext cx="41025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41" h="1519" extrusionOk="0">
                          <a:moveTo>
                            <a:pt x="426" y="0"/>
                          </a:moveTo>
                          <a:cubicBezTo>
                            <a:pt x="328" y="0"/>
                            <a:pt x="248" y="36"/>
                            <a:pt x="191" y="99"/>
                          </a:cubicBezTo>
                          <a:cubicBezTo>
                            <a:pt x="1" y="289"/>
                            <a:pt x="35" y="599"/>
                            <a:pt x="432" y="979"/>
                          </a:cubicBezTo>
                          <a:cubicBezTo>
                            <a:pt x="796" y="1343"/>
                            <a:pt x="1291" y="1518"/>
                            <a:pt x="1530" y="1518"/>
                          </a:cubicBezTo>
                          <a:cubicBezTo>
                            <a:pt x="1552" y="1518"/>
                            <a:pt x="1572" y="1517"/>
                            <a:pt x="1589" y="1514"/>
                          </a:cubicBezTo>
                          <a:cubicBezTo>
                            <a:pt x="1641" y="1290"/>
                            <a:pt x="1451" y="737"/>
                            <a:pt x="1071" y="358"/>
                          </a:cubicBezTo>
                          <a:cubicBezTo>
                            <a:pt x="819" y="106"/>
                            <a:pt x="596" y="0"/>
                            <a:pt x="426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18" name="Google Shape;2518;p3"/>
                    <p:cNvSpPr/>
                    <p:nvPr/>
                  </p:nvSpPr>
                  <p:spPr>
                    <a:xfrm rot="-5400000">
                      <a:off x="532550" y="4310775"/>
                      <a:ext cx="5007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9" extrusionOk="0">
                          <a:moveTo>
                            <a:pt x="794" y="1"/>
                          </a:moveTo>
                          <a:cubicBezTo>
                            <a:pt x="259" y="1"/>
                            <a:pt x="0" y="208"/>
                            <a:pt x="0" y="450"/>
                          </a:cubicBezTo>
                          <a:cubicBezTo>
                            <a:pt x="0" y="708"/>
                            <a:pt x="259" y="898"/>
                            <a:pt x="794" y="898"/>
                          </a:cubicBezTo>
                          <a:cubicBezTo>
                            <a:pt x="1347" y="898"/>
                            <a:pt x="1882" y="639"/>
                            <a:pt x="2002" y="450"/>
                          </a:cubicBezTo>
                          <a:cubicBezTo>
                            <a:pt x="1882" y="277"/>
                            <a:pt x="1347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19" name="Google Shape;2519;p3"/>
                    <p:cNvSpPr/>
                    <p:nvPr/>
                  </p:nvSpPr>
                  <p:spPr>
                    <a:xfrm rot="-5400000">
                      <a:off x="612988" y="4421863"/>
                      <a:ext cx="21175" cy="18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47" h="728" extrusionOk="0">
                          <a:moveTo>
                            <a:pt x="369" y="1"/>
                          </a:moveTo>
                          <a:cubicBezTo>
                            <a:pt x="182" y="1"/>
                            <a:pt x="1" y="144"/>
                            <a:pt x="1" y="365"/>
                          </a:cubicBezTo>
                          <a:cubicBezTo>
                            <a:pt x="1" y="572"/>
                            <a:pt x="156" y="728"/>
                            <a:pt x="363" y="728"/>
                          </a:cubicBezTo>
                          <a:cubicBezTo>
                            <a:pt x="691" y="728"/>
                            <a:pt x="846" y="331"/>
                            <a:pt x="622" y="106"/>
                          </a:cubicBezTo>
                          <a:cubicBezTo>
                            <a:pt x="549" y="34"/>
                            <a:pt x="458" y="1"/>
                            <a:pt x="36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20" name="Google Shape;2520;p3"/>
                    <p:cNvSpPr/>
                    <p:nvPr/>
                  </p:nvSpPr>
                  <p:spPr>
                    <a:xfrm rot="-5400000">
                      <a:off x="650363" y="4407438"/>
                      <a:ext cx="22450" cy="50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8" h="2003" extrusionOk="0">
                          <a:moveTo>
                            <a:pt x="449" y="0"/>
                          </a:moveTo>
                          <a:cubicBezTo>
                            <a:pt x="276" y="121"/>
                            <a:pt x="0" y="639"/>
                            <a:pt x="0" y="1191"/>
                          </a:cubicBezTo>
                          <a:cubicBezTo>
                            <a:pt x="0" y="1743"/>
                            <a:pt x="207" y="2002"/>
                            <a:pt x="449" y="2002"/>
                          </a:cubicBezTo>
                          <a:cubicBezTo>
                            <a:pt x="708" y="2002"/>
                            <a:pt x="898" y="1743"/>
                            <a:pt x="898" y="1191"/>
                          </a:cubicBezTo>
                          <a:cubicBezTo>
                            <a:pt x="898" y="639"/>
                            <a:pt x="639" y="121"/>
                            <a:pt x="449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21" name="Google Shape;2521;p3"/>
                    <p:cNvSpPr/>
                    <p:nvPr/>
                  </p:nvSpPr>
                  <p:spPr>
                    <a:xfrm rot="-5400000">
                      <a:off x="631250" y="4385000"/>
                      <a:ext cx="40600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20" extrusionOk="0">
                          <a:moveTo>
                            <a:pt x="93" y="1"/>
                          </a:moveTo>
                          <a:cubicBezTo>
                            <a:pt x="72" y="1"/>
                            <a:pt x="53" y="2"/>
                            <a:pt x="35" y="5"/>
                          </a:cubicBezTo>
                          <a:cubicBezTo>
                            <a:pt x="1" y="229"/>
                            <a:pt x="174" y="781"/>
                            <a:pt x="570" y="1178"/>
                          </a:cubicBezTo>
                          <a:cubicBezTo>
                            <a:pt x="809" y="1417"/>
                            <a:pt x="1028" y="1520"/>
                            <a:pt x="1200" y="1520"/>
                          </a:cubicBezTo>
                          <a:cubicBezTo>
                            <a:pt x="1301" y="1520"/>
                            <a:pt x="1387" y="1484"/>
                            <a:pt x="1451" y="1420"/>
                          </a:cubicBezTo>
                          <a:cubicBezTo>
                            <a:pt x="1623" y="1247"/>
                            <a:pt x="1589" y="937"/>
                            <a:pt x="1209" y="540"/>
                          </a:cubicBezTo>
                          <a:cubicBezTo>
                            <a:pt x="843" y="189"/>
                            <a:pt x="344" y="1"/>
                            <a:pt x="9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22" name="Google Shape;2522;p3"/>
                    <p:cNvSpPr/>
                    <p:nvPr/>
                  </p:nvSpPr>
                  <p:spPr>
                    <a:xfrm rot="-5400000">
                      <a:off x="598563" y="4383288"/>
                      <a:ext cx="50075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8" extrusionOk="0">
                          <a:moveTo>
                            <a:pt x="1192" y="1"/>
                          </a:moveTo>
                          <a:cubicBezTo>
                            <a:pt x="639" y="1"/>
                            <a:pt x="122" y="277"/>
                            <a:pt x="1" y="449"/>
                          </a:cubicBezTo>
                          <a:cubicBezTo>
                            <a:pt x="122" y="639"/>
                            <a:pt x="657" y="898"/>
                            <a:pt x="1192" y="898"/>
                          </a:cubicBezTo>
                          <a:cubicBezTo>
                            <a:pt x="1744" y="898"/>
                            <a:pt x="2003" y="708"/>
                            <a:pt x="2003" y="449"/>
                          </a:cubicBezTo>
                          <a:cubicBezTo>
                            <a:pt x="2003" y="208"/>
                            <a:pt x="1744" y="1"/>
                            <a:pt x="1192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23" name="Google Shape;2523;p3"/>
                    <p:cNvSpPr/>
                    <p:nvPr/>
                  </p:nvSpPr>
                  <p:spPr>
                    <a:xfrm rot="-5400000">
                      <a:off x="598775" y="4459000"/>
                      <a:ext cx="49650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8" extrusionOk="0">
                          <a:moveTo>
                            <a:pt x="794" y="1"/>
                          </a:moveTo>
                          <a:cubicBezTo>
                            <a:pt x="242" y="1"/>
                            <a:pt x="0" y="208"/>
                            <a:pt x="0" y="449"/>
                          </a:cubicBezTo>
                          <a:cubicBezTo>
                            <a:pt x="0" y="708"/>
                            <a:pt x="242" y="898"/>
                            <a:pt x="794" y="898"/>
                          </a:cubicBezTo>
                          <a:cubicBezTo>
                            <a:pt x="1347" y="898"/>
                            <a:pt x="1864" y="639"/>
                            <a:pt x="1985" y="449"/>
                          </a:cubicBezTo>
                          <a:cubicBezTo>
                            <a:pt x="1864" y="277"/>
                            <a:pt x="1347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24" name="Google Shape;2524;p3"/>
                    <p:cNvSpPr/>
                    <p:nvPr/>
                  </p:nvSpPr>
                  <p:spPr>
                    <a:xfrm rot="-5400000">
                      <a:off x="631250" y="4441950"/>
                      <a:ext cx="40600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20" extrusionOk="0">
                          <a:moveTo>
                            <a:pt x="1530" y="0"/>
                          </a:moveTo>
                          <a:cubicBezTo>
                            <a:pt x="1288" y="0"/>
                            <a:pt x="780" y="176"/>
                            <a:pt x="432" y="540"/>
                          </a:cubicBezTo>
                          <a:cubicBezTo>
                            <a:pt x="35" y="937"/>
                            <a:pt x="1" y="1247"/>
                            <a:pt x="173" y="1420"/>
                          </a:cubicBezTo>
                          <a:cubicBezTo>
                            <a:pt x="244" y="1484"/>
                            <a:pt x="331" y="1520"/>
                            <a:pt x="432" y="1520"/>
                          </a:cubicBezTo>
                          <a:cubicBezTo>
                            <a:pt x="603" y="1520"/>
                            <a:pt x="815" y="1417"/>
                            <a:pt x="1053" y="1178"/>
                          </a:cubicBezTo>
                          <a:cubicBezTo>
                            <a:pt x="1450" y="781"/>
                            <a:pt x="1623" y="229"/>
                            <a:pt x="1589" y="5"/>
                          </a:cubicBezTo>
                          <a:cubicBezTo>
                            <a:pt x="1571" y="2"/>
                            <a:pt x="1552" y="0"/>
                            <a:pt x="1530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25" name="Google Shape;2525;p3"/>
                    <p:cNvSpPr/>
                    <p:nvPr/>
                  </p:nvSpPr>
                  <p:spPr>
                    <a:xfrm rot="-5400000">
                      <a:off x="471700" y="4353500"/>
                      <a:ext cx="27650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864" extrusionOk="0">
                          <a:moveTo>
                            <a:pt x="553" y="1"/>
                          </a:moveTo>
                          <a:cubicBezTo>
                            <a:pt x="1" y="1"/>
                            <a:pt x="1" y="864"/>
                            <a:pt x="553" y="864"/>
                          </a:cubicBezTo>
                          <a:cubicBezTo>
                            <a:pt x="1105" y="864"/>
                            <a:pt x="1105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26" name="Google Shape;2526;p3"/>
                    <p:cNvSpPr/>
                    <p:nvPr/>
                  </p:nvSpPr>
                  <p:spPr>
                    <a:xfrm rot="-5400000">
                      <a:off x="468913" y="4484888"/>
                      <a:ext cx="2807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864" extrusionOk="0">
                          <a:moveTo>
                            <a:pt x="553" y="0"/>
                          </a:moveTo>
                          <a:cubicBezTo>
                            <a:pt x="1" y="0"/>
                            <a:pt x="1" y="863"/>
                            <a:pt x="553" y="863"/>
                          </a:cubicBezTo>
                          <a:cubicBezTo>
                            <a:pt x="1122" y="863"/>
                            <a:pt x="1122" y="0"/>
                            <a:pt x="55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27" name="Google Shape;2527;p3"/>
                    <p:cNvSpPr/>
                    <p:nvPr/>
                  </p:nvSpPr>
                  <p:spPr>
                    <a:xfrm rot="-5400000">
                      <a:off x="554763" y="4093088"/>
                      <a:ext cx="16425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57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56" y="2504"/>
                          </a:lnTo>
                          <a:lnTo>
                            <a:pt x="656" y="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28" name="Google Shape;2528;p3"/>
                    <p:cNvSpPr/>
                    <p:nvPr/>
                  </p:nvSpPr>
                  <p:spPr>
                    <a:xfrm rot="-5400000">
                      <a:off x="613225" y="3944875"/>
                      <a:ext cx="16000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0" h="2504" extrusionOk="0">
                          <a:moveTo>
                            <a:pt x="1" y="1"/>
                          </a:moveTo>
                          <a:lnTo>
                            <a:pt x="1" y="2504"/>
                          </a:lnTo>
                          <a:lnTo>
                            <a:pt x="639" y="2504"/>
                          </a:lnTo>
                          <a:lnTo>
                            <a:pt x="639" y="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29" name="Google Shape;2529;p3"/>
                    <p:cNvSpPr/>
                    <p:nvPr/>
                  </p:nvSpPr>
                  <p:spPr>
                    <a:xfrm rot="-5400000">
                      <a:off x="548513" y="3966888"/>
                      <a:ext cx="18150" cy="18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726" h="725" extrusionOk="0">
                          <a:moveTo>
                            <a:pt x="363" y="0"/>
                          </a:moveTo>
                          <a:cubicBezTo>
                            <a:pt x="155" y="0"/>
                            <a:pt x="0" y="155"/>
                            <a:pt x="0" y="363"/>
                          </a:cubicBezTo>
                          <a:cubicBezTo>
                            <a:pt x="0" y="570"/>
                            <a:pt x="155" y="725"/>
                            <a:pt x="363" y="725"/>
                          </a:cubicBezTo>
                          <a:cubicBezTo>
                            <a:pt x="552" y="725"/>
                            <a:pt x="725" y="570"/>
                            <a:pt x="725" y="363"/>
                          </a:cubicBezTo>
                          <a:cubicBezTo>
                            <a:pt x="725" y="155"/>
                            <a:pt x="552" y="0"/>
                            <a:pt x="36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30" name="Google Shape;2530;p3"/>
                    <p:cNvSpPr/>
                    <p:nvPr/>
                  </p:nvSpPr>
                  <p:spPr>
                    <a:xfrm rot="-5400000">
                      <a:off x="508588" y="3951138"/>
                      <a:ext cx="22475" cy="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1986" extrusionOk="0">
                          <a:moveTo>
                            <a:pt x="450" y="1"/>
                          </a:moveTo>
                          <a:cubicBezTo>
                            <a:pt x="191" y="1"/>
                            <a:pt x="1" y="242"/>
                            <a:pt x="1" y="795"/>
                          </a:cubicBezTo>
                          <a:cubicBezTo>
                            <a:pt x="1" y="1347"/>
                            <a:pt x="260" y="1882"/>
                            <a:pt x="450" y="1986"/>
                          </a:cubicBezTo>
                          <a:cubicBezTo>
                            <a:pt x="622" y="1865"/>
                            <a:pt x="898" y="1347"/>
                            <a:pt x="898" y="795"/>
                          </a:cubicBezTo>
                          <a:cubicBezTo>
                            <a:pt x="898" y="242"/>
                            <a:pt x="691" y="1"/>
                            <a:pt x="450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31" name="Google Shape;2531;p3"/>
                    <p:cNvSpPr/>
                    <p:nvPr/>
                  </p:nvSpPr>
                  <p:spPr>
                    <a:xfrm rot="-5400000">
                      <a:off x="509375" y="3985450"/>
                      <a:ext cx="40575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19" extrusionOk="0">
                          <a:moveTo>
                            <a:pt x="416" y="0"/>
                          </a:moveTo>
                          <a:cubicBezTo>
                            <a:pt x="318" y="0"/>
                            <a:pt x="236" y="36"/>
                            <a:pt x="173" y="99"/>
                          </a:cubicBezTo>
                          <a:cubicBezTo>
                            <a:pt x="0" y="289"/>
                            <a:pt x="35" y="599"/>
                            <a:pt x="415" y="979"/>
                          </a:cubicBezTo>
                          <a:cubicBezTo>
                            <a:pt x="779" y="1343"/>
                            <a:pt x="1273" y="1518"/>
                            <a:pt x="1526" y="1518"/>
                          </a:cubicBezTo>
                          <a:cubicBezTo>
                            <a:pt x="1549" y="1518"/>
                            <a:pt x="1570" y="1517"/>
                            <a:pt x="1588" y="1514"/>
                          </a:cubicBezTo>
                          <a:cubicBezTo>
                            <a:pt x="1623" y="1290"/>
                            <a:pt x="1433" y="737"/>
                            <a:pt x="1053" y="358"/>
                          </a:cubicBezTo>
                          <a:cubicBezTo>
                            <a:pt x="802" y="106"/>
                            <a:pt x="585" y="0"/>
                            <a:pt x="416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32" name="Google Shape;2532;p3"/>
                    <p:cNvSpPr/>
                    <p:nvPr/>
                  </p:nvSpPr>
                  <p:spPr>
                    <a:xfrm rot="-5400000">
                      <a:off x="532550" y="4002700"/>
                      <a:ext cx="5007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9" extrusionOk="0">
                          <a:moveTo>
                            <a:pt x="795" y="1"/>
                          </a:moveTo>
                          <a:cubicBezTo>
                            <a:pt x="260" y="1"/>
                            <a:pt x="1" y="208"/>
                            <a:pt x="1" y="450"/>
                          </a:cubicBezTo>
                          <a:cubicBezTo>
                            <a:pt x="1" y="708"/>
                            <a:pt x="242" y="898"/>
                            <a:pt x="795" y="898"/>
                          </a:cubicBezTo>
                          <a:cubicBezTo>
                            <a:pt x="1347" y="898"/>
                            <a:pt x="1882" y="639"/>
                            <a:pt x="2003" y="450"/>
                          </a:cubicBezTo>
                          <a:cubicBezTo>
                            <a:pt x="1882" y="277"/>
                            <a:pt x="1347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33" name="Google Shape;2533;p3"/>
                    <p:cNvSpPr/>
                    <p:nvPr/>
                  </p:nvSpPr>
                  <p:spPr>
                    <a:xfrm rot="-5400000">
                      <a:off x="532763" y="3926963"/>
                      <a:ext cx="49650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9" extrusionOk="0">
                          <a:moveTo>
                            <a:pt x="1191" y="1"/>
                          </a:moveTo>
                          <a:cubicBezTo>
                            <a:pt x="639" y="1"/>
                            <a:pt x="104" y="277"/>
                            <a:pt x="0" y="450"/>
                          </a:cubicBezTo>
                          <a:cubicBezTo>
                            <a:pt x="121" y="639"/>
                            <a:pt x="639" y="898"/>
                            <a:pt x="1191" y="898"/>
                          </a:cubicBezTo>
                          <a:cubicBezTo>
                            <a:pt x="1744" y="898"/>
                            <a:pt x="1985" y="708"/>
                            <a:pt x="1985" y="450"/>
                          </a:cubicBezTo>
                          <a:cubicBezTo>
                            <a:pt x="1985" y="208"/>
                            <a:pt x="1744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34" name="Google Shape;2534;p3"/>
                    <p:cNvSpPr/>
                    <p:nvPr/>
                  </p:nvSpPr>
                  <p:spPr>
                    <a:xfrm rot="-5400000">
                      <a:off x="509375" y="3928500"/>
                      <a:ext cx="40575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19" extrusionOk="0">
                          <a:moveTo>
                            <a:pt x="1196" y="0"/>
                          </a:moveTo>
                          <a:cubicBezTo>
                            <a:pt x="1024" y="0"/>
                            <a:pt x="811" y="106"/>
                            <a:pt x="570" y="358"/>
                          </a:cubicBezTo>
                          <a:cubicBezTo>
                            <a:pt x="173" y="737"/>
                            <a:pt x="1" y="1307"/>
                            <a:pt x="35" y="1514"/>
                          </a:cubicBezTo>
                          <a:cubicBezTo>
                            <a:pt x="52" y="1517"/>
                            <a:pt x="72" y="1518"/>
                            <a:pt x="94" y="1518"/>
                          </a:cubicBezTo>
                          <a:cubicBezTo>
                            <a:pt x="335" y="1518"/>
                            <a:pt x="843" y="1343"/>
                            <a:pt x="1191" y="979"/>
                          </a:cubicBezTo>
                          <a:cubicBezTo>
                            <a:pt x="1588" y="599"/>
                            <a:pt x="1623" y="289"/>
                            <a:pt x="1450" y="99"/>
                          </a:cubicBezTo>
                          <a:cubicBezTo>
                            <a:pt x="1381" y="36"/>
                            <a:pt x="1295" y="0"/>
                            <a:pt x="1196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35" name="Google Shape;2535;p3"/>
                    <p:cNvSpPr/>
                    <p:nvPr/>
                  </p:nvSpPr>
                  <p:spPr>
                    <a:xfrm rot="-5400000">
                      <a:off x="612988" y="4113788"/>
                      <a:ext cx="21175" cy="18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47" h="728" extrusionOk="0">
                          <a:moveTo>
                            <a:pt x="369" y="1"/>
                          </a:moveTo>
                          <a:cubicBezTo>
                            <a:pt x="182" y="1"/>
                            <a:pt x="1" y="144"/>
                            <a:pt x="1" y="365"/>
                          </a:cubicBezTo>
                          <a:cubicBezTo>
                            <a:pt x="1" y="572"/>
                            <a:pt x="156" y="728"/>
                            <a:pt x="363" y="728"/>
                          </a:cubicBezTo>
                          <a:cubicBezTo>
                            <a:pt x="691" y="728"/>
                            <a:pt x="847" y="348"/>
                            <a:pt x="622" y="106"/>
                          </a:cubicBezTo>
                          <a:cubicBezTo>
                            <a:pt x="549" y="34"/>
                            <a:pt x="459" y="1"/>
                            <a:pt x="36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36" name="Google Shape;2536;p3"/>
                    <p:cNvSpPr/>
                    <p:nvPr/>
                  </p:nvSpPr>
                  <p:spPr>
                    <a:xfrm rot="-5400000">
                      <a:off x="650350" y="4099350"/>
                      <a:ext cx="22475" cy="50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2003" extrusionOk="0">
                          <a:moveTo>
                            <a:pt x="449" y="0"/>
                          </a:moveTo>
                          <a:cubicBezTo>
                            <a:pt x="277" y="121"/>
                            <a:pt x="1" y="639"/>
                            <a:pt x="1" y="1191"/>
                          </a:cubicBezTo>
                          <a:cubicBezTo>
                            <a:pt x="1" y="1743"/>
                            <a:pt x="208" y="2002"/>
                            <a:pt x="449" y="2002"/>
                          </a:cubicBezTo>
                          <a:cubicBezTo>
                            <a:pt x="708" y="2002"/>
                            <a:pt x="898" y="1743"/>
                            <a:pt x="898" y="1191"/>
                          </a:cubicBezTo>
                          <a:cubicBezTo>
                            <a:pt x="898" y="639"/>
                            <a:pt x="622" y="121"/>
                            <a:pt x="449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37" name="Google Shape;2537;p3"/>
                    <p:cNvSpPr/>
                    <p:nvPr/>
                  </p:nvSpPr>
                  <p:spPr>
                    <a:xfrm rot="-5400000">
                      <a:off x="631263" y="4076913"/>
                      <a:ext cx="40575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20" extrusionOk="0">
                          <a:moveTo>
                            <a:pt x="89" y="1"/>
                          </a:moveTo>
                          <a:cubicBezTo>
                            <a:pt x="69" y="1"/>
                            <a:pt x="51" y="2"/>
                            <a:pt x="35" y="5"/>
                          </a:cubicBezTo>
                          <a:cubicBezTo>
                            <a:pt x="0" y="229"/>
                            <a:pt x="173" y="781"/>
                            <a:pt x="570" y="1178"/>
                          </a:cubicBezTo>
                          <a:cubicBezTo>
                            <a:pt x="809" y="1417"/>
                            <a:pt x="1027" y="1520"/>
                            <a:pt x="1199" y="1520"/>
                          </a:cubicBezTo>
                          <a:cubicBezTo>
                            <a:pt x="1301" y="1520"/>
                            <a:pt x="1386" y="1484"/>
                            <a:pt x="1450" y="1420"/>
                          </a:cubicBezTo>
                          <a:cubicBezTo>
                            <a:pt x="1623" y="1247"/>
                            <a:pt x="1588" y="937"/>
                            <a:pt x="1191" y="540"/>
                          </a:cubicBezTo>
                          <a:cubicBezTo>
                            <a:pt x="841" y="189"/>
                            <a:pt x="329" y="1"/>
                            <a:pt x="8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38" name="Google Shape;2538;p3"/>
                    <p:cNvSpPr/>
                    <p:nvPr/>
                  </p:nvSpPr>
                  <p:spPr>
                    <a:xfrm rot="-5400000">
                      <a:off x="598563" y="4075188"/>
                      <a:ext cx="50075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8" extrusionOk="0">
                          <a:moveTo>
                            <a:pt x="1191" y="1"/>
                          </a:moveTo>
                          <a:cubicBezTo>
                            <a:pt x="639" y="1"/>
                            <a:pt x="121" y="277"/>
                            <a:pt x="0" y="449"/>
                          </a:cubicBezTo>
                          <a:cubicBezTo>
                            <a:pt x="121" y="639"/>
                            <a:pt x="656" y="898"/>
                            <a:pt x="1191" y="898"/>
                          </a:cubicBezTo>
                          <a:cubicBezTo>
                            <a:pt x="1743" y="898"/>
                            <a:pt x="2002" y="708"/>
                            <a:pt x="2002" y="449"/>
                          </a:cubicBezTo>
                          <a:cubicBezTo>
                            <a:pt x="2002" y="208"/>
                            <a:pt x="1743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39" name="Google Shape;2539;p3"/>
                    <p:cNvSpPr/>
                    <p:nvPr/>
                  </p:nvSpPr>
                  <p:spPr>
                    <a:xfrm rot="-5400000">
                      <a:off x="598775" y="4150925"/>
                      <a:ext cx="49650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8" extrusionOk="0">
                          <a:moveTo>
                            <a:pt x="795" y="1"/>
                          </a:moveTo>
                          <a:cubicBezTo>
                            <a:pt x="242" y="1"/>
                            <a:pt x="1" y="208"/>
                            <a:pt x="1" y="449"/>
                          </a:cubicBezTo>
                          <a:cubicBezTo>
                            <a:pt x="1" y="708"/>
                            <a:pt x="242" y="898"/>
                            <a:pt x="795" y="898"/>
                          </a:cubicBezTo>
                          <a:cubicBezTo>
                            <a:pt x="1347" y="898"/>
                            <a:pt x="1865" y="639"/>
                            <a:pt x="1986" y="449"/>
                          </a:cubicBezTo>
                          <a:cubicBezTo>
                            <a:pt x="1865" y="277"/>
                            <a:pt x="1347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40" name="Google Shape;2540;p3"/>
                    <p:cNvSpPr/>
                    <p:nvPr/>
                  </p:nvSpPr>
                  <p:spPr>
                    <a:xfrm rot="-5400000">
                      <a:off x="631250" y="4133875"/>
                      <a:ext cx="40600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20" extrusionOk="0">
                          <a:moveTo>
                            <a:pt x="1526" y="0"/>
                          </a:moveTo>
                          <a:cubicBezTo>
                            <a:pt x="1274" y="0"/>
                            <a:pt x="781" y="176"/>
                            <a:pt x="432" y="540"/>
                          </a:cubicBezTo>
                          <a:cubicBezTo>
                            <a:pt x="35" y="937"/>
                            <a:pt x="1" y="1247"/>
                            <a:pt x="174" y="1420"/>
                          </a:cubicBezTo>
                          <a:cubicBezTo>
                            <a:pt x="244" y="1484"/>
                            <a:pt x="331" y="1520"/>
                            <a:pt x="432" y="1520"/>
                          </a:cubicBezTo>
                          <a:cubicBezTo>
                            <a:pt x="603" y="1520"/>
                            <a:pt x="815" y="1417"/>
                            <a:pt x="1054" y="1178"/>
                          </a:cubicBezTo>
                          <a:cubicBezTo>
                            <a:pt x="1451" y="781"/>
                            <a:pt x="1623" y="229"/>
                            <a:pt x="1589" y="5"/>
                          </a:cubicBezTo>
                          <a:cubicBezTo>
                            <a:pt x="1570" y="2"/>
                            <a:pt x="1549" y="0"/>
                            <a:pt x="1526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41" name="Google Shape;2541;p3"/>
                    <p:cNvSpPr/>
                    <p:nvPr/>
                  </p:nvSpPr>
                  <p:spPr>
                    <a:xfrm rot="-5400000">
                      <a:off x="471713" y="4045413"/>
                      <a:ext cx="2762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864" extrusionOk="0">
                          <a:moveTo>
                            <a:pt x="552" y="1"/>
                          </a:moveTo>
                          <a:cubicBezTo>
                            <a:pt x="0" y="1"/>
                            <a:pt x="0" y="864"/>
                            <a:pt x="552" y="864"/>
                          </a:cubicBezTo>
                          <a:cubicBezTo>
                            <a:pt x="1105" y="864"/>
                            <a:pt x="1105" y="1"/>
                            <a:pt x="552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42" name="Google Shape;2542;p3"/>
                    <p:cNvSpPr/>
                    <p:nvPr/>
                  </p:nvSpPr>
                  <p:spPr>
                    <a:xfrm rot="-5400000">
                      <a:off x="469125" y="4177025"/>
                      <a:ext cx="27650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864" extrusionOk="0">
                          <a:moveTo>
                            <a:pt x="553" y="0"/>
                          </a:moveTo>
                          <a:cubicBezTo>
                            <a:pt x="1" y="0"/>
                            <a:pt x="1" y="863"/>
                            <a:pt x="553" y="863"/>
                          </a:cubicBezTo>
                          <a:cubicBezTo>
                            <a:pt x="1105" y="863"/>
                            <a:pt x="1105" y="0"/>
                            <a:pt x="55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43" name="Google Shape;2543;p3"/>
                    <p:cNvSpPr/>
                    <p:nvPr/>
                  </p:nvSpPr>
                  <p:spPr>
                    <a:xfrm rot="-5400000">
                      <a:off x="554763" y="3785013"/>
                      <a:ext cx="16425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57" h="2504" extrusionOk="0">
                          <a:moveTo>
                            <a:pt x="1" y="1"/>
                          </a:moveTo>
                          <a:lnTo>
                            <a:pt x="1" y="2504"/>
                          </a:lnTo>
                          <a:lnTo>
                            <a:pt x="657" y="2504"/>
                          </a:lnTo>
                          <a:lnTo>
                            <a:pt x="657" y="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44" name="Google Shape;2544;p3"/>
                    <p:cNvSpPr/>
                    <p:nvPr/>
                  </p:nvSpPr>
                  <p:spPr>
                    <a:xfrm rot="-5400000">
                      <a:off x="613238" y="3636788"/>
                      <a:ext cx="15975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39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39" y="2504"/>
                          </a:lnTo>
                          <a:lnTo>
                            <a:pt x="639" y="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45" name="Google Shape;2545;p3"/>
                    <p:cNvSpPr/>
                    <p:nvPr/>
                  </p:nvSpPr>
                  <p:spPr>
                    <a:xfrm rot="-5400000">
                      <a:off x="548513" y="3658813"/>
                      <a:ext cx="18150" cy="18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726" h="725" extrusionOk="0">
                          <a:moveTo>
                            <a:pt x="363" y="0"/>
                          </a:moveTo>
                          <a:cubicBezTo>
                            <a:pt x="156" y="0"/>
                            <a:pt x="0" y="155"/>
                            <a:pt x="0" y="363"/>
                          </a:cubicBezTo>
                          <a:cubicBezTo>
                            <a:pt x="0" y="570"/>
                            <a:pt x="156" y="725"/>
                            <a:pt x="363" y="725"/>
                          </a:cubicBezTo>
                          <a:cubicBezTo>
                            <a:pt x="553" y="725"/>
                            <a:pt x="725" y="570"/>
                            <a:pt x="725" y="363"/>
                          </a:cubicBezTo>
                          <a:cubicBezTo>
                            <a:pt x="725" y="155"/>
                            <a:pt x="553" y="0"/>
                            <a:pt x="36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46" name="Google Shape;2546;p3"/>
                    <p:cNvSpPr/>
                    <p:nvPr/>
                  </p:nvSpPr>
                  <p:spPr>
                    <a:xfrm rot="-5400000">
                      <a:off x="508600" y="3643050"/>
                      <a:ext cx="22450" cy="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8" h="1986" extrusionOk="0">
                          <a:moveTo>
                            <a:pt x="449" y="1"/>
                          </a:moveTo>
                          <a:cubicBezTo>
                            <a:pt x="190" y="1"/>
                            <a:pt x="0" y="242"/>
                            <a:pt x="0" y="795"/>
                          </a:cubicBezTo>
                          <a:cubicBezTo>
                            <a:pt x="0" y="1347"/>
                            <a:pt x="259" y="1882"/>
                            <a:pt x="449" y="1986"/>
                          </a:cubicBezTo>
                          <a:cubicBezTo>
                            <a:pt x="622" y="1865"/>
                            <a:pt x="898" y="1347"/>
                            <a:pt x="898" y="795"/>
                          </a:cubicBezTo>
                          <a:cubicBezTo>
                            <a:pt x="898" y="242"/>
                            <a:pt x="691" y="1"/>
                            <a:pt x="44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47" name="Google Shape;2547;p3"/>
                    <p:cNvSpPr/>
                    <p:nvPr/>
                  </p:nvSpPr>
                  <p:spPr>
                    <a:xfrm rot="-5400000">
                      <a:off x="509375" y="3677375"/>
                      <a:ext cx="40575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19" extrusionOk="0">
                          <a:moveTo>
                            <a:pt x="416" y="0"/>
                          </a:moveTo>
                          <a:cubicBezTo>
                            <a:pt x="318" y="0"/>
                            <a:pt x="236" y="36"/>
                            <a:pt x="173" y="99"/>
                          </a:cubicBezTo>
                          <a:cubicBezTo>
                            <a:pt x="1" y="289"/>
                            <a:pt x="35" y="599"/>
                            <a:pt x="415" y="979"/>
                          </a:cubicBezTo>
                          <a:cubicBezTo>
                            <a:pt x="779" y="1343"/>
                            <a:pt x="1273" y="1518"/>
                            <a:pt x="1526" y="1518"/>
                          </a:cubicBezTo>
                          <a:cubicBezTo>
                            <a:pt x="1549" y="1518"/>
                            <a:pt x="1570" y="1517"/>
                            <a:pt x="1588" y="1514"/>
                          </a:cubicBezTo>
                          <a:cubicBezTo>
                            <a:pt x="1623" y="1290"/>
                            <a:pt x="1433" y="737"/>
                            <a:pt x="1053" y="358"/>
                          </a:cubicBezTo>
                          <a:cubicBezTo>
                            <a:pt x="802" y="106"/>
                            <a:pt x="585" y="0"/>
                            <a:pt x="416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48" name="Google Shape;2548;p3"/>
                    <p:cNvSpPr/>
                    <p:nvPr/>
                  </p:nvSpPr>
                  <p:spPr>
                    <a:xfrm rot="-5400000">
                      <a:off x="532550" y="3694600"/>
                      <a:ext cx="5007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9" extrusionOk="0">
                          <a:moveTo>
                            <a:pt x="794" y="1"/>
                          </a:moveTo>
                          <a:cubicBezTo>
                            <a:pt x="259" y="1"/>
                            <a:pt x="0" y="208"/>
                            <a:pt x="0" y="450"/>
                          </a:cubicBezTo>
                          <a:cubicBezTo>
                            <a:pt x="0" y="708"/>
                            <a:pt x="242" y="898"/>
                            <a:pt x="794" y="898"/>
                          </a:cubicBezTo>
                          <a:cubicBezTo>
                            <a:pt x="1346" y="898"/>
                            <a:pt x="1881" y="639"/>
                            <a:pt x="2002" y="450"/>
                          </a:cubicBezTo>
                          <a:cubicBezTo>
                            <a:pt x="1881" y="277"/>
                            <a:pt x="1346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49" name="Google Shape;2549;p3"/>
                    <p:cNvSpPr/>
                    <p:nvPr/>
                  </p:nvSpPr>
                  <p:spPr>
                    <a:xfrm rot="-5400000">
                      <a:off x="532763" y="3618888"/>
                      <a:ext cx="49650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9" extrusionOk="0">
                          <a:moveTo>
                            <a:pt x="1192" y="1"/>
                          </a:moveTo>
                          <a:cubicBezTo>
                            <a:pt x="639" y="1"/>
                            <a:pt x="104" y="277"/>
                            <a:pt x="1" y="450"/>
                          </a:cubicBezTo>
                          <a:cubicBezTo>
                            <a:pt x="122" y="639"/>
                            <a:pt x="639" y="898"/>
                            <a:pt x="1192" y="898"/>
                          </a:cubicBezTo>
                          <a:cubicBezTo>
                            <a:pt x="1744" y="898"/>
                            <a:pt x="1986" y="708"/>
                            <a:pt x="1986" y="450"/>
                          </a:cubicBezTo>
                          <a:cubicBezTo>
                            <a:pt x="1986" y="208"/>
                            <a:pt x="1744" y="1"/>
                            <a:pt x="1192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50" name="Google Shape;2550;p3"/>
                    <p:cNvSpPr/>
                    <p:nvPr/>
                  </p:nvSpPr>
                  <p:spPr>
                    <a:xfrm rot="-5400000">
                      <a:off x="509363" y="3620413"/>
                      <a:ext cx="40600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19" extrusionOk="0">
                          <a:moveTo>
                            <a:pt x="1196" y="0"/>
                          </a:moveTo>
                          <a:cubicBezTo>
                            <a:pt x="1024" y="0"/>
                            <a:pt x="811" y="106"/>
                            <a:pt x="570" y="358"/>
                          </a:cubicBezTo>
                          <a:cubicBezTo>
                            <a:pt x="173" y="737"/>
                            <a:pt x="1" y="1307"/>
                            <a:pt x="35" y="1514"/>
                          </a:cubicBezTo>
                          <a:cubicBezTo>
                            <a:pt x="53" y="1517"/>
                            <a:pt x="72" y="1518"/>
                            <a:pt x="94" y="1518"/>
                          </a:cubicBezTo>
                          <a:cubicBezTo>
                            <a:pt x="336" y="1518"/>
                            <a:pt x="844" y="1343"/>
                            <a:pt x="1192" y="979"/>
                          </a:cubicBezTo>
                          <a:cubicBezTo>
                            <a:pt x="1589" y="599"/>
                            <a:pt x="1623" y="289"/>
                            <a:pt x="1451" y="99"/>
                          </a:cubicBezTo>
                          <a:cubicBezTo>
                            <a:pt x="1381" y="36"/>
                            <a:pt x="1295" y="0"/>
                            <a:pt x="1196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51" name="Google Shape;2551;p3"/>
                    <p:cNvSpPr/>
                    <p:nvPr/>
                  </p:nvSpPr>
                  <p:spPr>
                    <a:xfrm rot="-5400000">
                      <a:off x="613000" y="3805700"/>
                      <a:ext cx="21150" cy="18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46" h="728" extrusionOk="0">
                          <a:moveTo>
                            <a:pt x="368" y="1"/>
                          </a:moveTo>
                          <a:cubicBezTo>
                            <a:pt x="182" y="1"/>
                            <a:pt x="0" y="144"/>
                            <a:pt x="0" y="365"/>
                          </a:cubicBezTo>
                          <a:cubicBezTo>
                            <a:pt x="0" y="572"/>
                            <a:pt x="156" y="728"/>
                            <a:pt x="363" y="728"/>
                          </a:cubicBezTo>
                          <a:cubicBezTo>
                            <a:pt x="691" y="728"/>
                            <a:pt x="846" y="331"/>
                            <a:pt x="622" y="106"/>
                          </a:cubicBezTo>
                          <a:cubicBezTo>
                            <a:pt x="549" y="34"/>
                            <a:pt x="458" y="1"/>
                            <a:pt x="368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52" name="Google Shape;2552;p3"/>
                    <p:cNvSpPr/>
                    <p:nvPr/>
                  </p:nvSpPr>
                  <p:spPr>
                    <a:xfrm rot="-5400000">
                      <a:off x="650350" y="3791275"/>
                      <a:ext cx="22475" cy="50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2003" extrusionOk="0">
                          <a:moveTo>
                            <a:pt x="450" y="0"/>
                          </a:moveTo>
                          <a:cubicBezTo>
                            <a:pt x="277" y="121"/>
                            <a:pt x="1" y="639"/>
                            <a:pt x="1" y="1191"/>
                          </a:cubicBezTo>
                          <a:cubicBezTo>
                            <a:pt x="1" y="1743"/>
                            <a:pt x="208" y="2002"/>
                            <a:pt x="450" y="2002"/>
                          </a:cubicBezTo>
                          <a:cubicBezTo>
                            <a:pt x="709" y="2002"/>
                            <a:pt x="898" y="1743"/>
                            <a:pt x="898" y="1191"/>
                          </a:cubicBezTo>
                          <a:cubicBezTo>
                            <a:pt x="898" y="639"/>
                            <a:pt x="622" y="121"/>
                            <a:pt x="450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53" name="Google Shape;2553;p3"/>
                    <p:cNvSpPr/>
                    <p:nvPr/>
                  </p:nvSpPr>
                  <p:spPr>
                    <a:xfrm rot="-5400000">
                      <a:off x="631263" y="3768838"/>
                      <a:ext cx="40575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20" extrusionOk="0">
                          <a:moveTo>
                            <a:pt x="93" y="1"/>
                          </a:moveTo>
                          <a:cubicBezTo>
                            <a:pt x="72" y="1"/>
                            <a:pt x="52" y="2"/>
                            <a:pt x="35" y="5"/>
                          </a:cubicBezTo>
                          <a:cubicBezTo>
                            <a:pt x="1" y="229"/>
                            <a:pt x="173" y="781"/>
                            <a:pt x="570" y="1178"/>
                          </a:cubicBezTo>
                          <a:cubicBezTo>
                            <a:pt x="820" y="1417"/>
                            <a:pt x="1036" y="1520"/>
                            <a:pt x="1204" y="1520"/>
                          </a:cubicBezTo>
                          <a:cubicBezTo>
                            <a:pt x="1303" y="1520"/>
                            <a:pt x="1386" y="1484"/>
                            <a:pt x="1450" y="1420"/>
                          </a:cubicBezTo>
                          <a:cubicBezTo>
                            <a:pt x="1623" y="1247"/>
                            <a:pt x="1588" y="937"/>
                            <a:pt x="1209" y="540"/>
                          </a:cubicBezTo>
                          <a:cubicBezTo>
                            <a:pt x="843" y="189"/>
                            <a:pt x="344" y="1"/>
                            <a:pt x="9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54" name="Google Shape;2554;p3"/>
                    <p:cNvSpPr/>
                    <p:nvPr/>
                  </p:nvSpPr>
                  <p:spPr>
                    <a:xfrm rot="-5400000">
                      <a:off x="598563" y="3767113"/>
                      <a:ext cx="50075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8" extrusionOk="0">
                          <a:moveTo>
                            <a:pt x="1191" y="1"/>
                          </a:moveTo>
                          <a:cubicBezTo>
                            <a:pt x="639" y="1"/>
                            <a:pt x="121" y="277"/>
                            <a:pt x="0" y="449"/>
                          </a:cubicBezTo>
                          <a:cubicBezTo>
                            <a:pt x="121" y="639"/>
                            <a:pt x="639" y="898"/>
                            <a:pt x="1191" y="898"/>
                          </a:cubicBezTo>
                          <a:cubicBezTo>
                            <a:pt x="1744" y="898"/>
                            <a:pt x="2003" y="708"/>
                            <a:pt x="2003" y="449"/>
                          </a:cubicBezTo>
                          <a:cubicBezTo>
                            <a:pt x="2003" y="208"/>
                            <a:pt x="1744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55" name="Google Shape;2555;p3"/>
                    <p:cNvSpPr/>
                    <p:nvPr/>
                  </p:nvSpPr>
                  <p:spPr>
                    <a:xfrm rot="-5400000">
                      <a:off x="598563" y="3843063"/>
                      <a:ext cx="50075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8" extrusionOk="0">
                          <a:moveTo>
                            <a:pt x="812" y="1"/>
                          </a:moveTo>
                          <a:cubicBezTo>
                            <a:pt x="260" y="1"/>
                            <a:pt x="1" y="208"/>
                            <a:pt x="1" y="449"/>
                          </a:cubicBezTo>
                          <a:cubicBezTo>
                            <a:pt x="1" y="708"/>
                            <a:pt x="260" y="898"/>
                            <a:pt x="812" y="898"/>
                          </a:cubicBezTo>
                          <a:cubicBezTo>
                            <a:pt x="1364" y="898"/>
                            <a:pt x="1882" y="639"/>
                            <a:pt x="2003" y="449"/>
                          </a:cubicBezTo>
                          <a:cubicBezTo>
                            <a:pt x="1882" y="277"/>
                            <a:pt x="1364" y="1"/>
                            <a:pt x="812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56" name="Google Shape;2556;p3"/>
                    <p:cNvSpPr/>
                    <p:nvPr/>
                  </p:nvSpPr>
                  <p:spPr>
                    <a:xfrm rot="-5400000">
                      <a:off x="631263" y="3825788"/>
                      <a:ext cx="40575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20" extrusionOk="0">
                          <a:moveTo>
                            <a:pt x="1526" y="0"/>
                          </a:moveTo>
                          <a:cubicBezTo>
                            <a:pt x="1273" y="0"/>
                            <a:pt x="780" y="176"/>
                            <a:pt x="432" y="540"/>
                          </a:cubicBezTo>
                          <a:cubicBezTo>
                            <a:pt x="35" y="937"/>
                            <a:pt x="0" y="1247"/>
                            <a:pt x="173" y="1420"/>
                          </a:cubicBezTo>
                          <a:cubicBezTo>
                            <a:pt x="243" y="1484"/>
                            <a:pt x="330" y="1520"/>
                            <a:pt x="431" y="1520"/>
                          </a:cubicBezTo>
                          <a:cubicBezTo>
                            <a:pt x="603" y="1520"/>
                            <a:pt x="814" y="1417"/>
                            <a:pt x="1053" y="1178"/>
                          </a:cubicBezTo>
                          <a:cubicBezTo>
                            <a:pt x="1450" y="781"/>
                            <a:pt x="1623" y="229"/>
                            <a:pt x="1588" y="5"/>
                          </a:cubicBezTo>
                          <a:cubicBezTo>
                            <a:pt x="1570" y="2"/>
                            <a:pt x="1549" y="0"/>
                            <a:pt x="1526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57" name="Google Shape;2557;p3"/>
                    <p:cNvSpPr/>
                    <p:nvPr/>
                  </p:nvSpPr>
                  <p:spPr>
                    <a:xfrm rot="-5400000">
                      <a:off x="471713" y="3737338"/>
                      <a:ext cx="2762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864" extrusionOk="0">
                          <a:moveTo>
                            <a:pt x="553" y="1"/>
                          </a:moveTo>
                          <a:cubicBezTo>
                            <a:pt x="0" y="1"/>
                            <a:pt x="0" y="864"/>
                            <a:pt x="553" y="864"/>
                          </a:cubicBezTo>
                          <a:cubicBezTo>
                            <a:pt x="1105" y="864"/>
                            <a:pt x="1105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58" name="Google Shape;2558;p3"/>
                    <p:cNvSpPr/>
                    <p:nvPr/>
                  </p:nvSpPr>
                  <p:spPr>
                    <a:xfrm rot="-5400000">
                      <a:off x="469138" y="3868938"/>
                      <a:ext cx="2762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864" extrusionOk="0">
                          <a:moveTo>
                            <a:pt x="552" y="0"/>
                          </a:moveTo>
                          <a:cubicBezTo>
                            <a:pt x="0" y="0"/>
                            <a:pt x="0" y="863"/>
                            <a:pt x="552" y="863"/>
                          </a:cubicBezTo>
                          <a:cubicBezTo>
                            <a:pt x="1105" y="863"/>
                            <a:pt x="1105" y="0"/>
                            <a:pt x="552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59" name="Google Shape;2559;p3"/>
                    <p:cNvSpPr/>
                    <p:nvPr/>
                  </p:nvSpPr>
                  <p:spPr>
                    <a:xfrm rot="-5400000">
                      <a:off x="554775" y="3476925"/>
                      <a:ext cx="16400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56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56" y="2504"/>
                          </a:lnTo>
                          <a:lnTo>
                            <a:pt x="656" y="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60" name="Google Shape;2560;p3"/>
                    <p:cNvSpPr/>
                    <p:nvPr/>
                  </p:nvSpPr>
                  <p:spPr>
                    <a:xfrm rot="-5400000">
                      <a:off x="613238" y="3328713"/>
                      <a:ext cx="15975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39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39" y="2504"/>
                          </a:lnTo>
                          <a:lnTo>
                            <a:pt x="639" y="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61" name="Google Shape;2561;p3"/>
                    <p:cNvSpPr/>
                    <p:nvPr/>
                  </p:nvSpPr>
                  <p:spPr>
                    <a:xfrm rot="-5400000">
                      <a:off x="548300" y="3350950"/>
                      <a:ext cx="18575" cy="18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743" h="725" extrusionOk="0">
                          <a:moveTo>
                            <a:pt x="380" y="0"/>
                          </a:moveTo>
                          <a:cubicBezTo>
                            <a:pt x="173" y="0"/>
                            <a:pt x="1" y="155"/>
                            <a:pt x="1" y="363"/>
                          </a:cubicBezTo>
                          <a:cubicBezTo>
                            <a:pt x="1" y="570"/>
                            <a:pt x="173" y="725"/>
                            <a:pt x="380" y="725"/>
                          </a:cubicBezTo>
                          <a:cubicBezTo>
                            <a:pt x="570" y="725"/>
                            <a:pt x="743" y="570"/>
                            <a:pt x="743" y="363"/>
                          </a:cubicBezTo>
                          <a:cubicBezTo>
                            <a:pt x="743" y="155"/>
                            <a:pt x="570" y="0"/>
                            <a:pt x="380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62" name="Google Shape;2562;p3"/>
                    <p:cNvSpPr/>
                    <p:nvPr/>
                  </p:nvSpPr>
                  <p:spPr>
                    <a:xfrm rot="-5400000">
                      <a:off x="508588" y="3334963"/>
                      <a:ext cx="22475" cy="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1986" extrusionOk="0">
                          <a:moveTo>
                            <a:pt x="449" y="1"/>
                          </a:moveTo>
                          <a:cubicBezTo>
                            <a:pt x="190" y="1"/>
                            <a:pt x="1" y="242"/>
                            <a:pt x="1" y="795"/>
                          </a:cubicBezTo>
                          <a:cubicBezTo>
                            <a:pt x="1" y="1347"/>
                            <a:pt x="259" y="1882"/>
                            <a:pt x="449" y="1986"/>
                          </a:cubicBezTo>
                          <a:cubicBezTo>
                            <a:pt x="622" y="1865"/>
                            <a:pt x="898" y="1347"/>
                            <a:pt x="898" y="795"/>
                          </a:cubicBezTo>
                          <a:cubicBezTo>
                            <a:pt x="898" y="242"/>
                            <a:pt x="691" y="1"/>
                            <a:pt x="44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63" name="Google Shape;2563;p3"/>
                    <p:cNvSpPr/>
                    <p:nvPr/>
                  </p:nvSpPr>
                  <p:spPr>
                    <a:xfrm rot="-5400000">
                      <a:off x="509363" y="3369288"/>
                      <a:ext cx="40600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19" extrusionOk="0">
                          <a:moveTo>
                            <a:pt x="416" y="0"/>
                          </a:moveTo>
                          <a:cubicBezTo>
                            <a:pt x="319" y="0"/>
                            <a:pt x="237" y="36"/>
                            <a:pt x="174" y="99"/>
                          </a:cubicBezTo>
                          <a:cubicBezTo>
                            <a:pt x="1" y="289"/>
                            <a:pt x="35" y="599"/>
                            <a:pt x="415" y="979"/>
                          </a:cubicBezTo>
                          <a:cubicBezTo>
                            <a:pt x="779" y="1343"/>
                            <a:pt x="1274" y="1518"/>
                            <a:pt x="1526" y="1518"/>
                          </a:cubicBezTo>
                          <a:cubicBezTo>
                            <a:pt x="1549" y="1518"/>
                            <a:pt x="1570" y="1517"/>
                            <a:pt x="1589" y="1514"/>
                          </a:cubicBezTo>
                          <a:cubicBezTo>
                            <a:pt x="1623" y="1290"/>
                            <a:pt x="1433" y="737"/>
                            <a:pt x="1054" y="358"/>
                          </a:cubicBezTo>
                          <a:cubicBezTo>
                            <a:pt x="802" y="106"/>
                            <a:pt x="585" y="0"/>
                            <a:pt x="416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64" name="Google Shape;2564;p3"/>
                    <p:cNvSpPr/>
                    <p:nvPr/>
                  </p:nvSpPr>
                  <p:spPr>
                    <a:xfrm rot="-5400000">
                      <a:off x="532550" y="3386525"/>
                      <a:ext cx="5007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9" extrusionOk="0">
                          <a:moveTo>
                            <a:pt x="794" y="1"/>
                          </a:moveTo>
                          <a:cubicBezTo>
                            <a:pt x="259" y="1"/>
                            <a:pt x="0" y="208"/>
                            <a:pt x="0" y="450"/>
                          </a:cubicBezTo>
                          <a:cubicBezTo>
                            <a:pt x="0" y="708"/>
                            <a:pt x="259" y="898"/>
                            <a:pt x="794" y="898"/>
                          </a:cubicBezTo>
                          <a:cubicBezTo>
                            <a:pt x="1347" y="898"/>
                            <a:pt x="1882" y="639"/>
                            <a:pt x="2002" y="450"/>
                          </a:cubicBezTo>
                          <a:cubicBezTo>
                            <a:pt x="1882" y="277"/>
                            <a:pt x="1347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65" name="Google Shape;2565;p3"/>
                    <p:cNvSpPr/>
                    <p:nvPr/>
                  </p:nvSpPr>
                  <p:spPr>
                    <a:xfrm rot="-5400000">
                      <a:off x="532775" y="3310800"/>
                      <a:ext cx="4962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5" h="899" extrusionOk="0">
                          <a:moveTo>
                            <a:pt x="1191" y="1"/>
                          </a:moveTo>
                          <a:cubicBezTo>
                            <a:pt x="639" y="1"/>
                            <a:pt x="104" y="277"/>
                            <a:pt x="0" y="450"/>
                          </a:cubicBezTo>
                          <a:cubicBezTo>
                            <a:pt x="121" y="639"/>
                            <a:pt x="639" y="898"/>
                            <a:pt x="1191" y="898"/>
                          </a:cubicBezTo>
                          <a:cubicBezTo>
                            <a:pt x="1743" y="898"/>
                            <a:pt x="1985" y="708"/>
                            <a:pt x="1985" y="450"/>
                          </a:cubicBezTo>
                          <a:cubicBezTo>
                            <a:pt x="1985" y="208"/>
                            <a:pt x="1743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66" name="Google Shape;2566;p3"/>
                    <p:cNvSpPr/>
                    <p:nvPr/>
                  </p:nvSpPr>
                  <p:spPr>
                    <a:xfrm rot="-5400000">
                      <a:off x="509375" y="3312325"/>
                      <a:ext cx="40575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19" extrusionOk="0">
                          <a:moveTo>
                            <a:pt x="1194" y="0"/>
                          </a:moveTo>
                          <a:cubicBezTo>
                            <a:pt x="1021" y="0"/>
                            <a:pt x="804" y="106"/>
                            <a:pt x="553" y="358"/>
                          </a:cubicBezTo>
                          <a:cubicBezTo>
                            <a:pt x="173" y="737"/>
                            <a:pt x="0" y="1307"/>
                            <a:pt x="35" y="1514"/>
                          </a:cubicBezTo>
                          <a:cubicBezTo>
                            <a:pt x="52" y="1517"/>
                            <a:pt x="72" y="1518"/>
                            <a:pt x="94" y="1518"/>
                          </a:cubicBezTo>
                          <a:cubicBezTo>
                            <a:pt x="335" y="1518"/>
                            <a:pt x="843" y="1343"/>
                            <a:pt x="1191" y="979"/>
                          </a:cubicBezTo>
                          <a:cubicBezTo>
                            <a:pt x="1588" y="599"/>
                            <a:pt x="1623" y="289"/>
                            <a:pt x="1450" y="99"/>
                          </a:cubicBezTo>
                          <a:cubicBezTo>
                            <a:pt x="1380" y="36"/>
                            <a:pt x="1295" y="0"/>
                            <a:pt x="1194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67" name="Google Shape;2567;p3"/>
                    <p:cNvSpPr/>
                    <p:nvPr/>
                  </p:nvSpPr>
                  <p:spPr>
                    <a:xfrm rot="-5400000">
                      <a:off x="612988" y="3497613"/>
                      <a:ext cx="21175" cy="18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47" h="728" extrusionOk="0">
                          <a:moveTo>
                            <a:pt x="369" y="1"/>
                          </a:moveTo>
                          <a:cubicBezTo>
                            <a:pt x="182" y="1"/>
                            <a:pt x="1" y="144"/>
                            <a:pt x="1" y="365"/>
                          </a:cubicBezTo>
                          <a:cubicBezTo>
                            <a:pt x="1" y="572"/>
                            <a:pt x="156" y="728"/>
                            <a:pt x="363" y="728"/>
                          </a:cubicBezTo>
                          <a:cubicBezTo>
                            <a:pt x="691" y="728"/>
                            <a:pt x="846" y="331"/>
                            <a:pt x="622" y="106"/>
                          </a:cubicBezTo>
                          <a:cubicBezTo>
                            <a:pt x="549" y="34"/>
                            <a:pt x="458" y="1"/>
                            <a:pt x="36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68" name="Google Shape;2568;p3"/>
                    <p:cNvSpPr/>
                    <p:nvPr/>
                  </p:nvSpPr>
                  <p:spPr>
                    <a:xfrm rot="-5400000">
                      <a:off x="650575" y="3483400"/>
                      <a:ext cx="22025" cy="50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81" h="2003" extrusionOk="0">
                          <a:moveTo>
                            <a:pt x="449" y="0"/>
                          </a:moveTo>
                          <a:cubicBezTo>
                            <a:pt x="259" y="121"/>
                            <a:pt x="0" y="639"/>
                            <a:pt x="0" y="1191"/>
                          </a:cubicBezTo>
                          <a:cubicBezTo>
                            <a:pt x="0" y="1743"/>
                            <a:pt x="207" y="2002"/>
                            <a:pt x="449" y="2002"/>
                          </a:cubicBezTo>
                          <a:cubicBezTo>
                            <a:pt x="691" y="2002"/>
                            <a:pt x="880" y="1743"/>
                            <a:pt x="880" y="1191"/>
                          </a:cubicBezTo>
                          <a:cubicBezTo>
                            <a:pt x="880" y="639"/>
                            <a:pt x="622" y="121"/>
                            <a:pt x="449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69" name="Google Shape;2569;p3"/>
                    <p:cNvSpPr/>
                    <p:nvPr/>
                  </p:nvSpPr>
                  <p:spPr>
                    <a:xfrm rot="-5400000">
                      <a:off x="631250" y="3460750"/>
                      <a:ext cx="40600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20" extrusionOk="0">
                          <a:moveTo>
                            <a:pt x="93" y="1"/>
                          </a:moveTo>
                          <a:cubicBezTo>
                            <a:pt x="72" y="1"/>
                            <a:pt x="53" y="2"/>
                            <a:pt x="35" y="5"/>
                          </a:cubicBezTo>
                          <a:cubicBezTo>
                            <a:pt x="1" y="229"/>
                            <a:pt x="174" y="781"/>
                            <a:pt x="570" y="1178"/>
                          </a:cubicBezTo>
                          <a:cubicBezTo>
                            <a:pt x="809" y="1417"/>
                            <a:pt x="1028" y="1520"/>
                            <a:pt x="1200" y="1520"/>
                          </a:cubicBezTo>
                          <a:cubicBezTo>
                            <a:pt x="1301" y="1520"/>
                            <a:pt x="1387" y="1484"/>
                            <a:pt x="1451" y="1420"/>
                          </a:cubicBezTo>
                          <a:cubicBezTo>
                            <a:pt x="1623" y="1247"/>
                            <a:pt x="1589" y="937"/>
                            <a:pt x="1192" y="540"/>
                          </a:cubicBezTo>
                          <a:cubicBezTo>
                            <a:pt x="842" y="189"/>
                            <a:pt x="344" y="1"/>
                            <a:pt x="9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70" name="Google Shape;2570;p3"/>
                    <p:cNvSpPr/>
                    <p:nvPr/>
                  </p:nvSpPr>
                  <p:spPr>
                    <a:xfrm rot="-5400000">
                      <a:off x="598563" y="3459038"/>
                      <a:ext cx="50075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8" extrusionOk="0">
                          <a:moveTo>
                            <a:pt x="1192" y="1"/>
                          </a:moveTo>
                          <a:cubicBezTo>
                            <a:pt x="639" y="1"/>
                            <a:pt x="122" y="277"/>
                            <a:pt x="1" y="449"/>
                          </a:cubicBezTo>
                          <a:cubicBezTo>
                            <a:pt x="122" y="639"/>
                            <a:pt x="639" y="898"/>
                            <a:pt x="1192" y="898"/>
                          </a:cubicBezTo>
                          <a:cubicBezTo>
                            <a:pt x="1744" y="898"/>
                            <a:pt x="2003" y="708"/>
                            <a:pt x="2003" y="449"/>
                          </a:cubicBezTo>
                          <a:cubicBezTo>
                            <a:pt x="2003" y="208"/>
                            <a:pt x="1744" y="1"/>
                            <a:pt x="1192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71" name="Google Shape;2571;p3"/>
                    <p:cNvSpPr/>
                    <p:nvPr/>
                  </p:nvSpPr>
                  <p:spPr>
                    <a:xfrm rot="-5400000">
                      <a:off x="598775" y="3534750"/>
                      <a:ext cx="49650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8" extrusionOk="0">
                          <a:moveTo>
                            <a:pt x="794" y="1"/>
                          </a:moveTo>
                          <a:cubicBezTo>
                            <a:pt x="242" y="1"/>
                            <a:pt x="0" y="208"/>
                            <a:pt x="0" y="449"/>
                          </a:cubicBezTo>
                          <a:cubicBezTo>
                            <a:pt x="0" y="708"/>
                            <a:pt x="242" y="898"/>
                            <a:pt x="794" y="898"/>
                          </a:cubicBezTo>
                          <a:cubicBezTo>
                            <a:pt x="1347" y="898"/>
                            <a:pt x="1864" y="639"/>
                            <a:pt x="1985" y="449"/>
                          </a:cubicBezTo>
                          <a:cubicBezTo>
                            <a:pt x="1864" y="277"/>
                            <a:pt x="1347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72" name="Google Shape;2572;p3"/>
                    <p:cNvSpPr/>
                    <p:nvPr/>
                  </p:nvSpPr>
                  <p:spPr>
                    <a:xfrm rot="-5400000">
                      <a:off x="631250" y="3517700"/>
                      <a:ext cx="40600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20" extrusionOk="0">
                          <a:moveTo>
                            <a:pt x="1526" y="0"/>
                          </a:moveTo>
                          <a:cubicBezTo>
                            <a:pt x="1274" y="0"/>
                            <a:pt x="780" y="176"/>
                            <a:pt x="432" y="540"/>
                          </a:cubicBezTo>
                          <a:cubicBezTo>
                            <a:pt x="35" y="937"/>
                            <a:pt x="1" y="1247"/>
                            <a:pt x="173" y="1420"/>
                          </a:cubicBezTo>
                          <a:cubicBezTo>
                            <a:pt x="237" y="1484"/>
                            <a:pt x="323" y="1520"/>
                            <a:pt x="424" y="1520"/>
                          </a:cubicBezTo>
                          <a:cubicBezTo>
                            <a:pt x="596" y="1520"/>
                            <a:pt x="815" y="1417"/>
                            <a:pt x="1053" y="1178"/>
                          </a:cubicBezTo>
                          <a:cubicBezTo>
                            <a:pt x="1450" y="781"/>
                            <a:pt x="1623" y="229"/>
                            <a:pt x="1589" y="5"/>
                          </a:cubicBezTo>
                          <a:cubicBezTo>
                            <a:pt x="1570" y="2"/>
                            <a:pt x="1549" y="0"/>
                            <a:pt x="1526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73" name="Google Shape;2573;p3"/>
                    <p:cNvSpPr/>
                    <p:nvPr/>
                  </p:nvSpPr>
                  <p:spPr>
                    <a:xfrm rot="-5400000">
                      <a:off x="471700" y="3429250"/>
                      <a:ext cx="27650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864" extrusionOk="0">
                          <a:moveTo>
                            <a:pt x="553" y="1"/>
                          </a:moveTo>
                          <a:cubicBezTo>
                            <a:pt x="1" y="1"/>
                            <a:pt x="1" y="864"/>
                            <a:pt x="553" y="864"/>
                          </a:cubicBezTo>
                          <a:cubicBezTo>
                            <a:pt x="1105" y="864"/>
                            <a:pt x="1105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74" name="Google Shape;2574;p3"/>
                    <p:cNvSpPr/>
                    <p:nvPr/>
                  </p:nvSpPr>
                  <p:spPr>
                    <a:xfrm rot="-5400000">
                      <a:off x="469125" y="3560850"/>
                      <a:ext cx="27650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864" extrusionOk="0">
                          <a:moveTo>
                            <a:pt x="553" y="0"/>
                          </a:moveTo>
                          <a:cubicBezTo>
                            <a:pt x="1" y="0"/>
                            <a:pt x="1" y="863"/>
                            <a:pt x="553" y="863"/>
                          </a:cubicBezTo>
                          <a:cubicBezTo>
                            <a:pt x="1105" y="863"/>
                            <a:pt x="1105" y="0"/>
                            <a:pt x="55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75" name="Google Shape;2575;p3"/>
                    <p:cNvSpPr/>
                    <p:nvPr/>
                  </p:nvSpPr>
                  <p:spPr>
                    <a:xfrm rot="-5400000">
                      <a:off x="554763" y="3168838"/>
                      <a:ext cx="16425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57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56" y="2504"/>
                          </a:lnTo>
                          <a:lnTo>
                            <a:pt x="656" y="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76" name="Google Shape;2576;p3"/>
                    <p:cNvSpPr/>
                    <p:nvPr/>
                  </p:nvSpPr>
                  <p:spPr>
                    <a:xfrm rot="-5400000">
                      <a:off x="613225" y="3020625"/>
                      <a:ext cx="16000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0" h="2504" extrusionOk="0">
                          <a:moveTo>
                            <a:pt x="1" y="1"/>
                          </a:moveTo>
                          <a:lnTo>
                            <a:pt x="1" y="2504"/>
                          </a:lnTo>
                          <a:lnTo>
                            <a:pt x="639" y="2504"/>
                          </a:lnTo>
                          <a:lnTo>
                            <a:pt x="639" y="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77" name="Google Shape;2577;p3"/>
                    <p:cNvSpPr/>
                    <p:nvPr/>
                  </p:nvSpPr>
                  <p:spPr>
                    <a:xfrm rot="-5400000">
                      <a:off x="548288" y="3042863"/>
                      <a:ext cx="18600" cy="18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744" h="725" extrusionOk="0">
                          <a:moveTo>
                            <a:pt x="381" y="0"/>
                          </a:moveTo>
                          <a:cubicBezTo>
                            <a:pt x="174" y="0"/>
                            <a:pt x="1" y="155"/>
                            <a:pt x="1" y="363"/>
                          </a:cubicBezTo>
                          <a:cubicBezTo>
                            <a:pt x="1" y="570"/>
                            <a:pt x="174" y="725"/>
                            <a:pt x="381" y="725"/>
                          </a:cubicBezTo>
                          <a:cubicBezTo>
                            <a:pt x="570" y="725"/>
                            <a:pt x="743" y="570"/>
                            <a:pt x="743" y="363"/>
                          </a:cubicBezTo>
                          <a:cubicBezTo>
                            <a:pt x="743" y="155"/>
                            <a:pt x="570" y="0"/>
                            <a:pt x="381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78" name="Google Shape;2578;p3"/>
                    <p:cNvSpPr/>
                    <p:nvPr/>
                  </p:nvSpPr>
                  <p:spPr>
                    <a:xfrm rot="-5400000">
                      <a:off x="508588" y="3026888"/>
                      <a:ext cx="22475" cy="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1986" extrusionOk="0">
                          <a:moveTo>
                            <a:pt x="450" y="1"/>
                          </a:moveTo>
                          <a:cubicBezTo>
                            <a:pt x="191" y="1"/>
                            <a:pt x="1" y="242"/>
                            <a:pt x="1" y="795"/>
                          </a:cubicBezTo>
                          <a:cubicBezTo>
                            <a:pt x="1" y="1347"/>
                            <a:pt x="260" y="1882"/>
                            <a:pt x="450" y="1986"/>
                          </a:cubicBezTo>
                          <a:cubicBezTo>
                            <a:pt x="622" y="1865"/>
                            <a:pt x="898" y="1347"/>
                            <a:pt x="898" y="795"/>
                          </a:cubicBezTo>
                          <a:cubicBezTo>
                            <a:pt x="898" y="242"/>
                            <a:pt x="691" y="1"/>
                            <a:pt x="450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79" name="Google Shape;2579;p3"/>
                    <p:cNvSpPr/>
                    <p:nvPr/>
                  </p:nvSpPr>
                  <p:spPr>
                    <a:xfrm rot="-5400000">
                      <a:off x="509163" y="3061413"/>
                      <a:ext cx="41000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40" h="1519" extrusionOk="0">
                          <a:moveTo>
                            <a:pt x="433" y="0"/>
                          </a:moveTo>
                          <a:cubicBezTo>
                            <a:pt x="335" y="0"/>
                            <a:pt x="253" y="36"/>
                            <a:pt x="190" y="99"/>
                          </a:cubicBezTo>
                          <a:cubicBezTo>
                            <a:pt x="0" y="289"/>
                            <a:pt x="52" y="599"/>
                            <a:pt x="432" y="979"/>
                          </a:cubicBezTo>
                          <a:cubicBezTo>
                            <a:pt x="796" y="1343"/>
                            <a:pt x="1290" y="1518"/>
                            <a:pt x="1529" y="1518"/>
                          </a:cubicBezTo>
                          <a:cubicBezTo>
                            <a:pt x="1551" y="1518"/>
                            <a:pt x="1571" y="1517"/>
                            <a:pt x="1588" y="1514"/>
                          </a:cubicBezTo>
                          <a:cubicBezTo>
                            <a:pt x="1640" y="1290"/>
                            <a:pt x="1450" y="737"/>
                            <a:pt x="1070" y="358"/>
                          </a:cubicBezTo>
                          <a:cubicBezTo>
                            <a:pt x="819" y="106"/>
                            <a:pt x="602" y="0"/>
                            <a:pt x="43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80" name="Google Shape;2580;p3"/>
                    <p:cNvSpPr/>
                    <p:nvPr/>
                  </p:nvSpPr>
                  <p:spPr>
                    <a:xfrm rot="-5400000">
                      <a:off x="532550" y="3078450"/>
                      <a:ext cx="5007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9" extrusionOk="0">
                          <a:moveTo>
                            <a:pt x="795" y="1"/>
                          </a:moveTo>
                          <a:cubicBezTo>
                            <a:pt x="260" y="1"/>
                            <a:pt x="1" y="208"/>
                            <a:pt x="1" y="450"/>
                          </a:cubicBezTo>
                          <a:cubicBezTo>
                            <a:pt x="1" y="708"/>
                            <a:pt x="242" y="898"/>
                            <a:pt x="795" y="898"/>
                          </a:cubicBezTo>
                          <a:cubicBezTo>
                            <a:pt x="1347" y="898"/>
                            <a:pt x="1882" y="639"/>
                            <a:pt x="2003" y="450"/>
                          </a:cubicBezTo>
                          <a:cubicBezTo>
                            <a:pt x="1865" y="277"/>
                            <a:pt x="1347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81" name="Google Shape;2581;p3"/>
                    <p:cNvSpPr/>
                    <p:nvPr/>
                  </p:nvSpPr>
                  <p:spPr>
                    <a:xfrm rot="-5400000">
                      <a:off x="532763" y="3002713"/>
                      <a:ext cx="49650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9" extrusionOk="0">
                          <a:moveTo>
                            <a:pt x="1191" y="1"/>
                          </a:moveTo>
                          <a:cubicBezTo>
                            <a:pt x="639" y="1"/>
                            <a:pt x="104" y="277"/>
                            <a:pt x="0" y="450"/>
                          </a:cubicBezTo>
                          <a:cubicBezTo>
                            <a:pt x="121" y="639"/>
                            <a:pt x="639" y="898"/>
                            <a:pt x="1191" y="898"/>
                          </a:cubicBezTo>
                          <a:cubicBezTo>
                            <a:pt x="1744" y="898"/>
                            <a:pt x="1985" y="708"/>
                            <a:pt x="1985" y="450"/>
                          </a:cubicBezTo>
                          <a:cubicBezTo>
                            <a:pt x="1985" y="208"/>
                            <a:pt x="1744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82" name="Google Shape;2582;p3"/>
                    <p:cNvSpPr/>
                    <p:nvPr/>
                  </p:nvSpPr>
                  <p:spPr>
                    <a:xfrm rot="-5400000">
                      <a:off x="509163" y="3004463"/>
                      <a:ext cx="41000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40" h="1519" extrusionOk="0">
                          <a:moveTo>
                            <a:pt x="1207" y="0"/>
                          </a:moveTo>
                          <a:cubicBezTo>
                            <a:pt x="1038" y="0"/>
                            <a:pt x="821" y="106"/>
                            <a:pt x="570" y="358"/>
                          </a:cubicBezTo>
                          <a:cubicBezTo>
                            <a:pt x="190" y="737"/>
                            <a:pt x="0" y="1307"/>
                            <a:pt x="52" y="1514"/>
                          </a:cubicBezTo>
                          <a:cubicBezTo>
                            <a:pt x="69" y="1517"/>
                            <a:pt x="89" y="1518"/>
                            <a:pt x="111" y="1518"/>
                          </a:cubicBezTo>
                          <a:cubicBezTo>
                            <a:pt x="350" y="1518"/>
                            <a:pt x="844" y="1343"/>
                            <a:pt x="1208" y="979"/>
                          </a:cubicBezTo>
                          <a:cubicBezTo>
                            <a:pt x="1605" y="599"/>
                            <a:pt x="1640" y="289"/>
                            <a:pt x="1450" y="99"/>
                          </a:cubicBezTo>
                          <a:cubicBezTo>
                            <a:pt x="1387" y="36"/>
                            <a:pt x="1305" y="0"/>
                            <a:pt x="1207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83" name="Google Shape;2583;p3"/>
                    <p:cNvSpPr/>
                    <p:nvPr/>
                  </p:nvSpPr>
                  <p:spPr>
                    <a:xfrm rot="-5400000">
                      <a:off x="612988" y="3189538"/>
                      <a:ext cx="21175" cy="18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47" h="728" extrusionOk="0">
                          <a:moveTo>
                            <a:pt x="369" y="1"/>
                          </a:moveTo>
                          <a:cubicBezTo>
                            <a:pt x="182" y="1"/>
                            <a:pt x="1" y="144"/>
                            <a:pt x="1" y="365"/>
                          </a:cubicBezTo>
                          <a:cubicBezTo>
                            <a:pt x="1" y="572"/>
                            <a:pt x="156" y="728"/>
                            <a:pt x="363" y="728"/>
                          </a:cubicBezTo>
                          <a:cubicBezTo>
                            <a:pt x="691" y="728"/>
                            <a:pt x="847" y="331"/>
                            <a:pt x="622" y="106"/>
                          </a:cubicBezTo>
                          <a:cubicBezTo>
                            <a:pt x="549" y="34"/>
                            <a:pt x="459" y="1"/>
                            <a:pt x="36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84" name="Google Shape;2584;p3"/>
                    <p:cNvSpPr/>
                    <p:nvPr/>
                  </p:nvSpPr>
                  <p:spPr>
                    <a:xfrm rot="-5400000">
                      <a:off x="650350" y="3175100"/>
                      <a:ext cx="22475" cy="50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2003" extrusionOk="0">
                          <a:moveTo>
                            <a:pt x="449" y="0"/>
                          </a:moveTo>
                          <a:cubicBezTo>
                            <a:pt x="277" y="121"/>
                            <a:pt x="1" y="639"/>
                            <a:pt x="1" y="1191"/>
                          </a:cubicBezTo>
                          <a:cubicBezTo>
                            <a:pt x="1" y="1743"/>
                            <a:pt x="208" y="2002"/>
                            <a:pt x="449" y="2002"/>
                          </a:cubicBezTo>
                          <a:cubicBezTo>
                            <a:pt x="708" y="2002"/>
                            <a:pt x="898" y="1743"/>
                            <a:pt x="898" y="1191"/>
                          </a:cubicBezTo>
                          <a:cubicBezTo>
                            <a:pt x="898" y="639"/>
                            <a:pt x="622" y="121"/>
                            <a:pt x="449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85" name="Google Shape;2585;p3"/>
                    <p:cNvSpPr/>
                    <p:nvPr/>
                  </p:nvSpPr>
                  <p:spPr>
                    <a:xfrm rot="-5400000">
                      <a:off x="631263" y="3152663"/>
                      <a:ext cx="40575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20" extrusionOk="0">
                          <a:moveTo>
                            <a:pt x="93" y="1"/>
                          </a:moveTo>
                          <a:cubicBezTo>
                            <a:pt x="71" y="1"/>
                            <a:pt x="52" y="2"/>
                            <a:pt x="35" y="5"/>
                          </a:cubicBezTo>
                          <a:cubicBezTo>
                            <a:pt x="0" y="229"/>
                            <a:pt x="173" y="781"/>
                            <a:pt x="570" y="1178"/>
                          </a:cubicBezTo>
                          <a:cubicBezTo>
                            <a:pt x="809" y="1417"/>
                            <a:pt x="1027" y="1520"/>
                            <a:pt x="1199" y="1520"/>
                          </a:cubicBezTo>
                          <a:cubicBezTo>
                            <a:pt x="1301" y="1520"/>
                            <a:pt x="1386" y="1484"/>
                            <a:pt x="1450" y="1420"/>
                          </a:cubicBezTo>
                          <a:cubicBezTo>
                            <a:pt x="1623" y="1247"/>
                            <a:pt x="1588" y="937"/>
                            <a:pt x="1191" y="540"/>
                          </a:cubicBezTo>
                          <a:cubicBezTo>
                            <a:pt x="841" y="189"/>
                            <a:pt x="344" y="1"/>
                            <a:pt x="9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86" name="Google Shape;2586;p3"/>
                    <p:cNvSpPr/>
                    <p:nvPr/>
                  </p:nvSpPr>
                  <p:spPr>
                    <a:xfrm rot="-5400000">
                      <a:off x="598788" y="3151163"/>
                      <a:ext cx="49625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5" h="898" extrusionOk="0">
                          <a:moveTo>
                            <a:pt x="1191" y="1"/>
                          </a:moveTo>
                          <a:cubicBezTo>
                            <a:pt x="639" y="1"/>
                            <a:pt x="121" y="277"/>
                            <a:pt x="0" y="449"/>
                          </a:cubicBezTo>
                          <a:cubicBezTo>
                            <a:pt x="121" y="639"/>
                            <a:pt x="639" y="898"/>
                            <a:pt x="1191" y="898"/>
                          </a:cubicBezTo>
                          <a:cubicBezTo>
                            <a:pt x="1743" y="898"/>
                            <a:pt x="1985" y="708"/>
                            <a:pt x="1985" y="449"/>
                          </a:cubicBezTo>
                          <a:cubicBezTo>
                            <a:pt x="1985" y="208"/>
                            <a:pt x="1743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87" name="Google Shape;2587;p3"/>
                    <p:cNvSpPr/>
                    <p:nvPr/>
                  </p:nvSpPr>
                  <p:spPr>
                    <a:xfrm rot="-5400000">
                      <a:off x="598775" y="3226675"/>
                      <a:ext cx="49650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8" extrusionOk="0">
                          <a:moveTo>
                            <a:pt x="795" y="1"/>
                          </a:moveTo>
                          <a:cubicBezTo>
                            <a:pt x="242" y="1"/>
                            <a:pt x="1" y="208"/>
                            <a:pt x="1" y="449"/>
                          </a:cubicBezTo>
                          <a:cubicBezTo>
                            <a:pt x="1" y="708"/>
                            <a:pt x="242" y="898"/>
                            <a:pt x="795" y="898"/>
                          </a:cubicBezTo>
                          <a:cubicBezTo>
                            <a:pt x="1347" y="898"/>
                            <a:pt x="1865" y="639"/>
                            <a:pt x="1986" y="449"/>
                          </a:cubicBezTo>
                          <a:cubicBezTo>
                            <a:pt x="1865" y="277"/>
                            <a:pt x="1347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88" name="Google Shape;2588;p3"/>
                    <p:cNvSpPr/>
                    <p:nvPr/>
                  </p:nvSpPr>
                  <p:spPr>
                    <a:xfrm rot="-5400000">
                      <a:off x="631250" y="3209625"/>
                      <a:ext cx="40600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20" extrusionOk="0">
                          <a:moveTo>
                            <a:pt x="1526" y="0"/>
                          </a:moveTo>
                          <a:cubicBezTo>
                            <a:pt x="1274" y="0"/>
                            <a:pt x="781" y="176"/>
                            <a:pt x="432" y="540"/>
                          </a:cubicBezTo>
                          <a:cubicBezTo>
                            <a:pt x="36" y="937"/>
                            <a:pt x="1" y="1247"/>
                            <a:pt x="174" y="1420"/>
                          </a:cubicBezTo>
                          <a:cubicBezTo>
                            <a:pt x="238" y="1484"/>
                            <a:pt x="323" y="1520"/>
                            <a:pt x="424" y="1520"/>
                          </a:cubicBezTo>
                          <a:cubicBezTo>
                            <a:pt x="597" y="1520"/>
                            <a:pt x="815" y="1417"/>
                            <a:pt x="1054" y="1178"/>
                          </a:cubicBezTo>
                          <a:cubicBezTo>
                            <a:pt x="1451" y="781"/>
                            <a:pt x="1623" y="229"/>
                            <a:pt x="1589" y="5"/>
                          </a:cubicBezTo>
                          <a:cubicBezTo>
                            <a:pt x="1570" y="2"/>
                            <a:pt x="1549" y="0"/>
                            <a:pt x="1526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89" name="Google Shape;2589;p3"/>
                    <p:cNvSpPr/>
                    <p:nvPr/>
                  </p:nvSpPr>
                  <p:spPr>
                    <a:xfrm rot="-5400000">
                      <a:off x="471713" y="3121163"/>
                      <a:ext cx="2762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864" extrusionOk="0">
                          <a:moveTo>
                            <a:pt x="552" y="1"/>
                          </a:moveTo>
                          <a:cubicBezTo>
                            <a:pt x="0" y="1"/>
                            <a:pt x="0" y="864"/>
                            <a:pt x="552" y="864"/>
                          </a:cubicBezTo>
                          <a:cubicBezTo>
                            <a:pt x="1105" y="864"/>
                            <a:pt x="1105" y="1"/>
                            <a:pt x="552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90" name="Google Shape;2590;p3"/>
                    <p:cNvSpPr/>
                    <p:nvPr/>
                  </p:nvSpPr>
                  <p:spPr>
                    <a:xfrm rot="-5400000">
                      <a:off x="468913" y="3252563"/>
                      <a:ext cx="2807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864" extrusionOk="0">
                          <a:moveTo>
                            <a:pt x="553" y="0"/>
                          </a:moveTo>
                          <a:cubicBezTo>
                            <a:pt x="1" y="0"/>
                            <a:pt x="1" y="863"/>
                            <a:pt x="553" y="863"/>
                          </a:cubicBezTo>
                          <a:cubicBezTo>
                            <a:pt x="1105" y="863"/>
                            <a:pt x="1123" y="0"/>
                            <a:pt x="55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91" name="Google Shape;2591;p3"/>
                    <p:cNvSpPr/>
                    <p:nvPr/>
                  </p:nvSpPr>
                  <p:spPr>
                    <a:xfrm rot="-5400000">
                      <a:off x="459638" y="4385438"/>
                      <a:ext cx="107450" cy="88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8" h="3539" extrusionOk="0">
                          <a:moveTo>
                            <a:pt x="2037" y="0"/>
                          </a:moveTo>
                          <a:lnTo>
                            <a:pt x="311" y="1778"/>
                          </a:lnTo>
                          <a:cubicBezTo>
                            <a:pt x="104" y="1968"/>
                            <a:pt x="0" y="2227"/>
                            <a:pt x="0" y="2503"/>
                          </a:cubicBezTo>
                          <a:cubicBezTo>
                            <a:pt x="0" y="3073"/>
                            <a:pt x="449" y="3539"/>
                            <a:pt x="1019" y="3539"/>
                          </a:cubicBezTo>
                          <a:cubicBezTo>
                            <a:pt x="1588" y="3539"/>
                            <a:pt x="2037" y="3073"/>
                            <a:pt x="2037" y="2503"/>
                          </a:cubicBezTo>
                          <a:cubicBezTo>
                            <a:pt x="2037" y="3098"/>
                            <a:pt x="2514" y="3537"/>
                            <a:pt x="3059" y="3537"/>
                          </a:cubicBezTo>
                          <a:cubicBezTo>
                            <a:pt x="3193" y="3537"/>
                            <a:pt x="3332" y="3510"/>
                            <a:pt x="3470" y="3452"/>
                          </a:cubicBezTo>
                          <a:cubicBezTo>
                            <a:pt x="4143" y="3176"/>
                            <a:pt x="4298" y="2279"/>
                            <a:pt x="3763" y="1778"/>
                          </a:cubicBezTo>
                          <a:lnTo>
                            <a:pt x="2037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92" name="Google Shape;2592;p3"/>
                    <p:cNvSpPr/>
                    <p:nvPr/>
                  </p:nvSpPr>
                  <p:spPr>
                    <a:xfrm rot="-5400000">
                      <a:off x="617150" y="4242625"/>
                      <a:ext cx="107450" cy="88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8" h="3538" extrusionOk="0">
                          <a:moveTo>
                            <a:pt x="1233" y="0"/>
                          </a:moveTo>
                          <a:cubicBezTo>
                            <a:pt x="1099" y="0"/>
                            <a:pt x="962" y="27"/>
                            <a:pt x="829" y="85"/>
                          </a:cubicBezTo>
                          <a:cubicBezTo>
                            <a:pt x="156" y="379"/>
                            <a:pt x="0" y="1259"/>
                            <a:pt x="535" y="1777"/>
                          </a:cubicBezTo>
                          <a:lnTo>
                            <a:pt x="2261" y="3537"/>
                          </a:lnTo>
                          <a:lnTo>
                            <a:pt x="3987" y="1777"/>
                          </a:lnTo>
                          <a:cubicBezTo>
                            <a:pt x="4177" y="1570"/>
                            <a:pt x="4298" y="1311"/>
                            <a:pt x="4298" y="1035"/>
                          </a:cubicBezTo>
                          <a:cubicBezTo>
                            <a:pt x="4298" y="353"/>
                            <a:pt x="3789" y="12"/>
                            <a:pt x="3280" y="12"/>
                          </a:cubicBezTo>
                          <a:cubicBezTo>
                            <a:pt x="2770" y="12"/>
                            <a:pt x="2261" y="353"/>
                            <a:pt x="2261" y="1035"/>
                          </a:cubicBezTo>
                          <a:cubicBezTo>
                            <a:pt x="2261" y="440"/>
                            <a:pt x="1773" y="0"/>
                            <a:pt x="123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93" name="Google Shape;2593;p3"/>
                    <p:cNvSpPr/>
                    <p:nvPr/>
                  </p:nvSpPr>
                  <p:spPr>
                    <a:xfrm rot="-5400000">
                      <a:off x="462225" y="4079925"/>
                      <a:ext cx="103150" cy="893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26" h="3574" extrusionOk="0">
                          <a:moveTo>
                            <a:pt x="2071" y="0"/>
                          </a:moveTo>
                          <a:lnTo>
                            <a:pt x="345" y="1778"/>
                          </a:lnTo>
                          <a:cubicBezTo>
                            <a:pt x="155" y="1968"/>
                            <a:pt x="35" y="2227"/>
                            <a:pt x="35" y="2503"/>
                          </a:cubicBezTo>
                          <a:cubicBezTo>
                            <a:pt x="0" y="3090"/>
                            <a:pt x="466" y="3573"/>
                            <a:pt x="1053" y="3573"/>
                          </a:cubicBezTo>
                          <a:cubicBezTo>
                            <a:pt x="1619" y="3573"/>
                            <a:pt x="2073" y="3123"/>
                            <a:pt x="2073" y="2564"/>
                          </a:cubicBezTo>
                          <a:lnTo>
                            <a:pt x="2073" y="2564"/>
                          </a:lnTo>
                          <a:cubicBezTo>
                            <a:pt x="2105" y="3106"/>
                            <a:pt x="2557" y="3539"/>
                            <a:pt x="3090" y="3539"/>
                          </a:cubicBezTo>
                          <a:cubicBezTo>
                            <a:pt x="3659" y="3539"/>
                            <a:pt x="4125" y="3073"/>
                            <a:pt x="4125" y="2503"/>
                          </a:cubicBezTo>
                          <a:cubicBezTo>
                            <a:pt x="4125" y="2227"/>
                            <a:pt x="4004" y="1968"/>
                            <a:pt x="3797" y="1778"/>
                          </a:cubicBezTo>
                          <a:lnTo>
                            <a:pt x="207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94" name="Google Shape;2594;p3"/>
                    <p:cNvSpPr/>
                    <p:nvPr/>
                  </p:nvSpPr>
                  <p:spPr>
                    <a:xfrm rot="-5400000">
                      <a:off x="617138" y="3934538"/>
                      <a:ext cx="107475" cy="88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9" h="3538" extrusionOk="0">
                          <a:moveTo>
                            <a:pt x="1233" y="0"/>
                          </a:moveTo>
                          <a:cubicBezTo>
                            <a:pt x="1100" y="0"/>
                            <a:pt x="963" y="27"/>
                            <a:pt x="829" y="85"/>
                          </a:cubicBezTo>
                          <a:cubicBezTo>
                            <a:pt x="156" y="379"/>
                            <a:pt x="1" y="1259"/>
                            <a:pt x="536" y="1777"/>
                          </a:cubicBezTo>
                          <a:lnTo>
                            <a:pt x="2262" y="3537"/>
                          </a:lnTo>
                          <a:lnTo>
                            <a:pt x="3988" y="1777"/>
                          </a:lnTo>
                          <a:cubicBezTo>
                            <a:pt x="4177" y="1570"/>
                            <a:pt x="4298" y="1311"/>
                            <a:pt x="4298" y="1035"/>
                          </a:cubicBezTo>
                          <a:cubicBezTo>
                            <a:pt x="4298" y="353"/>
                            <a:pt x="3789" y="12"/>
                            <a:pt x="3280" y="12"/>
                          </a:cubicBezTo>
                          <a:cubicBezTo>
                            <a:pt x="2771" y="12"/>
                            <a:pt x="2262" y="353"/>
                            <a:pt x="2262" y="1035"/>
                          </a:cubicBezTo>
                          <a:cubicBezTo>
                            <a:pt x="2262" y="440"/>
                            <a:pt x="1774" y="0"/>
                            <a:pt x="123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95" name="Google Shape;2595;p3"/>
                    <p:cNvSpPr/>
                    <p:nvPr/>
                  </p:nvSpPr>
                  <p:spPr>
                    <a:xfrm rot="-5400000">
                      <a:off x="459638" y="3769263"/>
                      <a:ext cx="107450" cy="88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8" h="3539" extrusionOk="0">
                          <a:moveTo>
                            <a:pt x="2037" y="0"/>
                          </a:moveTo>
                          <a:lnTo>
                            <a:pt x="311" y="1778"/>
                          </a:lnTo>
                          <a:cubicBezTo>
                            <a:pt x="104" y="1968"/>
                            <a:pt x="0" y="2227"/>
                            <a:pt x="0" y="2503"/>
                          </a:cubicBezTo>
                          <a:cubicBezTo>
                            <a:pt x="0" y="3073"/>
                            <a:pt x="449" y="3539"/>
                            <a:pt x="1018" y="3539"/>
                          </a:cubicBezTo>
                          <a:cubicBezTo>
                            <a:pt x="1571" y="3539"/>
                            <a:pt x="2037" y="3073"/>
                            <a:pt x="2037" y="2503"/>
                          </a:cubicBezTo>
                          <a:cubicBezTo>
                            <a:pt x="2037" y="3098"/>
                            <a:pt x="2513" y="3537"/>
                            <a:pt x="3049" y="3537"/>
                          </a:cubicBezTo>
                          <a:cubicBezTo>
                            <a:pt x="3182" y="3537"/>
                            <a:pt x="3318" y="3510"/>
                            <a:pt x="3452" y="3452"/>
                          </a:cubicBezTo>
                          <a:cubicBezTo>
                            <a:pt x="4142" y="3176"/>
                            <a:pt x="4298" y="2279"/>
                            <a:pt x="3763" y="1778"/>
                          </a:cubicBezTo>
                          <a:lnTo>
                            <a:pt x="2037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96" name="Google Shape;2596;p3"/>
                    <p:cNvSpPr/>
                    <p:nvPr/>
                  </p:nvSpPr>
                  <p:spPr>
                    <a:xfrm rot="-5400000">
                      <a:off x="617138" y="3626463"/>
                      <a:ext cx="107475" cy="88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9" h="3538" extrusionOk="0">
                          <a:moveTo>
                            <a:pt x="1234" y="0"/>
                          </a:moveTo>
                          <a:cubicBezTo>
                            <a:pt x="1100" y="0"/>
                            <a:pt x="963" y="27"/>
                            <a:pt x="829" y="85"/>
                          </a:cubicBezTo>
                          <a:cubicBezTo>
                            <a:pt x="156" y="379"/>
                            <a:pt x="1" y="1259"/>
                            <a:pt x="536" y="1777"/>
                          </a:cubicBezTo>
                          <a:lnTo>
                            <a:pt x="2262" y="3537"/>
                          </a:lnTo>
                          <a:lnTo>
                            <a:pt x="3988" y="1777"/>
                          </a:lnTo>
                          <a:cubicBezTo>
                            <a:pt x="4178" y="1570"/>
                            <a:pt x="4299" y="1311"/>
                            <a:pt x="4299" y="1035"/>
                          </a:cubicBezTo>
                          <a:cubicBezTo>
                            <a:pt x="4299" y="353"/>
                            <a:pt x="3789" y="12"/>
                            <a:pt x="3280" y="12"/>
                          </a:cubicBezTo>
                          <a:cubicBezTo>
                            <a:pt x="2771" y="12"/>
                            <a:pt x="2262" y="353"/>
                            <a:pt x="2262" y="1035"/>
                          </a:cubicBezTo>
                          <a:cubicBezTo>
                            <a:pt x="2262" y="440"/>
                            <a:pt x="1774" y="0"/>
                            <a:pt x="1234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97" name="Google Shape;2597;p3"/>
                    <p:cNvSpPr/>
                    <p:nvPr/>
                  </p:nvSpPr>
                  <p:spPr>
                    <a:xfrm rot="-5400000">
                      <a:off x="459638" y="3461188"/>
                      <a:ext cx="107450" cy="88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8" h="3539" extrusionOk="0">
                          <a:moveTo>
                            <a:pt x="2037" y="0"/>
                          </a:moveTo>
                          <a:lnTo>
                            <a:pt x="311" y="1778"/>
                          </a:lnTo>
                          <a:cubicBezTo>
                            <a:pt x="104" y="1968"/>
                            <a:pt x="0" y="2227"/>
                            <a:pt x="0" y="2503"/>
                          </a:cubicBezTo>
                          <a:cubicBezTo>
                            <a:pt x="0" y="3073"/>
                            <a:pt x="449" y="3539"/>
                            <a:pt x="1019" y="3539"/>
                          </a:cubicBezTo>
                          <a:cubicBezTo>
                            <a:pt x="1571" y="3539"/>
                            <a:pt x="2037" y="3073"/>
                            <a:pt x="2037" y="2503"/>
                          </a:cubicBezTo>
                          <a:cubicBezTo>
                            <a:pt x="2037" y="3098"/>
                            <a:pt x="2514" y="3537"/>
                            <a:pt x="3050" y="3537"/>
                          </a:cubicBezTo>
                          <a:cubicBezTo>
                            <a:pt x="3182" y="3537"/>
                            <a:pt x="3319" y="3510"/>
                            <a:pt x="3452" y="3452"/>
                          </a:cubicBezTo>
                          <a:cubicBezTo>
                            <a:pt x="4143" y="3176"/>
                            <a:pt x="4298" y="2279"/>
                            <a:pt x="3763" y="1778"/>
                          </a:cubicBezTo>
                          <a:lnTo>
                            <a:pt x="2037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98" name="Google Shape;2598;p3"/>
                    <p:cNvSpPr/>
                    <p:nvPr/>
                  </p:nvSpPr>
                  <p:spPr>
                    <a:xfrm rot="-5400000">
                      <a:off x="616263" y="3317488"/>
                      <a:ext cx="108325" cy="893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3" h="3574" extrusionOk="0">
                          <a:moveTo>
                            <a:pt x="3280" y="1"/>
                          </a:moveTo>
                          <a:cubicBezTo>
                            <a:pt x="2714" y="1"/>
                            <a:pt x="2260" y="450"/>
                            <a:pt x="2259" y="1008"/>
                          </a:cubicBezTo>
                          <a:lnTo>
                            <a:pt x="2259" y="1008"/>
                          </a:lnTo>
                          <a:cubicBezTo>
                            <a:pt x="2227" y="445"/>
                            <a:pt x="1754" y="36"/>
                            <a:pt x="1233" y="36"/>
                          </a:cubicBezTo>
                          <a:cubicBezTo>
                            <a:pt x="1099" y="36"/>
                            <a:pt x="962" y="63"/>
                            <a:pt x="829" y="121"/>
                          </a:cubicBezTo>
                          <a:cubicBezTo>
                            <a:pt x="156" y="415"/>
                            <a:pt x="0" y="1295"/>
                            <a:pt x="535" y="1813"/>
                          </a:cubicBezTo>
                          <a:lnTo>
                            <a:pt x="2261" y="3573"/>
                          </a:lnTo>
                          <a:lnTo>
                            <a:pt x="3987" y="1813"/>
                          </a:lnTo>
                          <a:cubicBezTo>
                            <a:pt x="4177" y="1606"/>
                            <a:pt x="4298" y="1347"/>
                            <a:pt x="4298" y="1071"/>
                          </a:cubicBezTo>
                          <a:cubicBezTo>
                            <a:pt x="4332" y="484"/>
                            <a:pt x="3866" y="1"/>
                            <a:pt x="3280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99" name="Google Shape;2599;p3"/>
                    <p:cNvSpPr/>
                    <p:nvPr/>
                  </p:nvSpPr>
                  <p:spPr>
                    <a:xfrm rot="-5400000">
                      <a:off x="459625" y="3153100"/>
                      <a:ext cx="107475" cy="88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9" h="3539" extrusionOk="0">
                          <a:moveTo>
                            <a:pt x="2037" y="0"/>
                          </a:moveTo>
                          <a:lnTo>
                            <a:pt x="311" y="1778"/>
                          </a:lnTo>
                          <a:cubicBezTo>
                            <a:pt x="104" y="1968"/>
                            <a:pt x="1" y="2227"/>
                            <a:pt x="1" y="2503"/>
                          </a:cubicBezTo>
                          <a:cubicBezTo>
                            <a:pt x="1" y="3073"/>
                            <a:pt x="449" y="3539"/>
                            <a:pt x="1019" y="3539"/>
                          </a:cubicBezTo>
                          <a:cubicBezTo>
                            <a:pt x="1571" y="3539"/>
                            <a:pt x="2037" y="3073"/>
                            <a:pt x="2037" y="2503"/>
                          </a:cubicBezTo>
                          <a:cubicBezTo>
                            <a:pt x="2037" y="3098"/>
                            <a:pt x="2514" y="3537"/>
                            <a:pt x="3050" y="3537"/>
                          </a:cubicBezTo>
                          <a:cubicBezTo>
                            <a:pt x="3183" y="3537"/>
                            <a:pt x="3319" y="3510"/>
                            <a:pt x="3453" y="3452"/>
                          </a:cubicBezTo>
                          <a:cubicBezTo>
                            <a:pt x="4143" y="3176"/>
                            <a:pt x="4298" y="2279"/>
                            <a:pt x="3763" y="1778"/>
                          </a:cubicBezTo>
                          <a:lnTo>
                            <a:pt x="2037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00" name="Google Shape;2600;p3"/>
                    <p:cNvSpPr/>
                    <p:nvPr/>
                  </p:nvSpPr>
                  <p:spPr>
                    <a:xfrm rot="-5400000">
                      <a:off x="617138" y="3010288"/>
                      <a:ext cx="107475" cy="88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9" h="3538" extrusionOk="0">
                          <a:moveTo>
                            <a:pt x="1233" y="0"/>
                          </a:moveTo>
                          <a:cubicBezTo>
                            <a:pt x="1100" y="0"/>
                            <a:pt x="963" y="27"/>
                            <a:pt x="829" y="85"/>
                          </a:cubicBezTo>
                          <a:cubicBezTo>
                            <a:pt x="156" y="379"/>
                            <a:pt x="1" y="1259"/>
                            <a:pt x="536" y="1777"/>
                          </a:cubicBezTo>
                          <a:lnTo>
                            <a:pt x="2262" y="3537"/>
                          </a:lnTo>
                          <a:lnTo>
                            <a:pt x="3988" y="1777"/>
                          </a:lnTo>
                          <a:cubicBezTo>
                            <a:pt x="4177" y="1570"/>
                            <a:pt x="4298" y="1311"/>
                            <a:pt x="4298" y="1035"/>
                          </a:cubicBezTo>
                          <a:cubicBezTo>
                            <a:pt x="4298" y="353"/>
                            <a:pt x="3789" y="12"/>
                            <a:pt x="3280" y="12"/>
                          </a:cubicBezTo>
                          <a:cubicBezTo>
                            <a:pt x="2771" y="12"/>
                            <a:pt x="2262" y="353"/>
                            <a:pt x="2262" y="1035"/>
                          </a:cubicBezTo>
                          <a:cubicBezTo>
                            <a:pt x="2262" y="440"/>
                            <a:pt x="1774" y="0"/>
                            <a:pt x="123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</p:grpSp>
          <p:grpSp>
            <p:nvGrpSpPr>
              <p:cNvPr id="2601" name="Google Shape;2601;p3"/>
              <p:cNvGrpSpPr/>
              <p:nvPr/>
            </p:nvGrpSpPr>
            <p:grpSpPr>
              <a:xfrm rot="5400000">
                <a:off x="6420344" y="-1470222"/>
                <a:ext cx="245975" cy="4086818"/>
                <a:chOff x="447875" y="568307"/>
                <a:chExt cx="245975" cy="4086818"/>
              </a:xfrm>
            </p:grpSpPr>
            <p:sp>
              <p:nvSpPr>
                <p:cNvPr id="2602" name="Google Shape;2602;p3"/>
                <p:cNvSpPr/>
                <p:nvPr/>
              </p:nvSpPr>
              <p:spPr>
                <a:xfrm rot="-5400000">
                  <a:off x="511525" y="4232675"/>
                  <a:ext cx="49625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899" extrusionOk="0">
                      <a:moveTo>
                        <a:pt x="1191" y="1"/>
                      </a:moveTo>
                      <a:cubicBezTo>
                        <a:pt x="639" y="1"/>
                        <a:pt x="104" y="277"/>
                        <a:pt x="0" y="450"/>
                      </a:cubicBezTo>
                      <a:cubicBezTo>
                        <a:pt x="121" y="639"/>
                        <a:pt x="639" y="898"/>
                        <a:pt x="1191" y="898"/>
                      </a:cubicBezTo>
                      <a:cubicBezTo>
                        <a:pt x="1743" y="898"/>
                        <a:pt x="1985" y="708"/>
                        <a:pt x="1985" y="450"/>
                      </a:cubicBezTo>
                      <a:cubicBezTo>
                        <a:pt x="1985" y="208"/>
                        <a:pt x="1743" y="1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3" name="Google Shape;2603;p3"/>
                <p:cNvSpPr/>
                <p:nvPr/>
              </p:nvSpPr>
              <p:spPr>
                <a:xfrm rot="-5400000">
                  <a:off x="488125" y="4234200"/>
                  <a:ext cx="40575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19" extrusionOk="0">
                      <a:moveTo>
                        <a:pt x="1195" y="0"/>
                      </a:moveTo>
                      <a:cubicBezTo>
                        <a:pt x="1023" y="0"/>
                        <a:pt x="810" y="106"/>
                        <a:pt x="570" y="358"/>
                      </a:cubicBezTo>
                      <a:cubicBezTo>
                        <a:pt x="173" y="737"/>
                        <a:pt x="0" y="1307"/>
                        <a:pt x="35" y="1514"/>
                      </a:cubicBezTo>
                      <a:cubicBezTo>
                        <a:pt x="52" y="1517"/>
                        <a:pt x="72" y="1518"/>
                        <a:pt x="94" y="1518"/>
                      </a:cubicBezTo>
                      <a:cubicBezTo>
                        <a:pt x="335" y="1518"/>
                        <a:pt x="843" y="1343"/>
                        <a:pt x="1191" y="979"/>
                      </a:cubicBezTo>
                      <a:cubicBezTo>
                        <a:pt x="1588" y="599"/>
                        <a:pt x="1623" y="289"/>
                        <a:pt x="1450" y="99"/>
                      </a:cubicBezTo>
                      <a:cubicBezTo>
                        <a:pt x="1380" y="36"/>
                        <a:pt x="1295" y="0"/>
                        <a:pt x="119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2604" name="Google Shape;2604;p3"/>
                <p:cNvGrpSpPr/>
                <p:nvPr/>
              </p:nvGrpSpPr>
              <p:grpSpPr>
                <a:xfrm>
                  <a:off x="447875" y="568307"/>
                  <a:ext cx="245975" cy="4086818"/>
                  <a:chOff x="469125" y="568307"/>
                  <a:chExt cx="245975" cy="4086818"/>
                </a:xfrm>
              </p:grpSpPr>
              <p:sp>
                <p:nvSpPr>
                  <p:cNvPr id="2605" name="Google Shape;2605;p3"/>
                  <p:cNvSpPr/>
                  <p:nvPr/>
                </p:nvSpPr>
                <p:spPr>
                  <a:xfrm rot="-5400000">
                    <a:off x="-1421657" y="2576440"/>
                    <a:ext cx="4032266" cy="1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294" h="640" extrusionOk="0">
                        <a:moveTo>
                          <a:pt x="0" y="1"/>
                        </a:moveTo>
                        <a:lnTo>
                          <a:pt x="0" y="640"/>
                        </a:lnTo>
                        <a:lnTo>
                          <a:pt x="98293" y="640"/>
                        </a:lnTo>
                        <a:lnTo>
                          <a:pt x="98293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06" name="Google Shape;2606;p3"/>
                  <p:cNvSpPr/>
                  <p:nvPr/>
                </p:nvSpPr>
                <p:spPr>
                  <a:xfrm rot="-5400000">
                    <a:off x="554775" y="2868075"/>
                    <a:ext cx="164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6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07" name="Google Shape;2607;p3"/>
                  <p:cNvSpPr/>
                  <p:nvPr/>
                </p:nvSpPr>
                <p:spPr>
                  <a:xfrm rot="-5400000">
                    <a:off x="613238" y="2719863"/>
                    <a:ext cx="1597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9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08" name="Google Shape;2608;p3"/>
                  <p:cNvSpPr/>
                  <p:nvPr/>
                </p:nvSpPr>
                <p:spPr>
                  <a:xfrm rot="-5400000">
                    <a:off x="548513" y="2741888"/>
                    <a:ext cx="1815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6" h="725" extrusionOk="0">
                        <a:moveTo>
                          <a:pt x="363" y="0"/>
                        </a:moveTo>
                        <a:cubicBezTo>
                          <a:pt x="156" y="0"/>
                          <a:pt x="1" y="155"/>
                          <a:pt x="1" y="363"/>
                        </a:cubicBezTo>
                        <a:cubicBezTo>
                          <a:pt x="1" y="570"/>
                          <a:pt x="156" y="725"/>
                          <a:pt x="363" y="725"/>
                        </a:cubicBezTo>
                        <a:cubicBezTo>
                          <a:pt x="553" y="725"/>
                          <a:pt x="726" y="570"/>
                          <a:pt x="726" y="363"/>
                        </a:cubicBezTo>
                        <a:cubicBezTo>
                          <a:pt x="726" y="155"/>
                          <a:pt x="553" y="0"/>
                          <a:pt x="36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09" name="Google Shape;2609;p3"/>
                  <p:cNvSpPr/>
                  <p:nvPr/>
                </p:nvSpPr>
                <p:spPr>
                  <a:xfrm rot="-5400000">
                    <a:off x="508600" y="2726125"/>
                    <a:ext cx="22450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8" h="1986" extrusionOk="0">
                        <a:moveTo>
                          <a:pt x="449" y="1"/>
                        </a:moveTo>
                        <a:cubicBezTo>
                          <a:pt x="190" y="1"/>
                          <a:pt x="1" y="242"/>
                          <a:pt x="1" y="795"/>
                        </a:cubicBezTo>
                        <a:cubicBezTo>
                          <a:pt x="1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708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10" name="Google Shape;2610;p3"/>
                  <p:cNvSpPr/>
                  <p:nvPr/>
                </p:nvSpPr>
                <p:spPr>
                  <a:xfrm rot="-5400000">
                    <a:off x="509363" y="2760438"/>
                    <a:ext cx="406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19" extrusionOk="0">
                        <a:moveTo>
                          <a:pt x="416" y="0"/>
                        </a:moveTo>
                        <a:cubicBezTo>
                          <a:pt x="319" y="0"/>
                          <a:pt x="237" y="36"/>
                          <a:pt x="174" y="99"/>
                        </a:cubicBezTo>
                        <a:cubicBezTo>
                          <a:pt x="1" y="289"/>
                          <a:pt x="35" y="599"/>
                          <a:pt x="415" y="979"/>
                        </a:cubicBezTo>
                        <a:cubicBezTo>
                          <a:pt x="779" y="1343"/>
                          <a:pt x="1274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9" y="1514"/>
                        </a:cubicBezTo>
                        <a:cubicBezTo>
                          <a:pt x="1623" y="1290"/>
                          <a:pt x="1451" y="737"/>
                          <a:pt x="1054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11" name="Google Shape;2611;p3"/>
                  <p:cNvSpPr/>
                  <p:nvPr/>
                </p:nvSpPr>
                <p:spPr>
                  <a:xfrm rot="-5400000">
                    <a:off x="532550" y="2777675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812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59" y="898"/>
                          <a:pt x="812" y="898"/>
                        </a:cubicBezTo>
                        <a:cubicBezTo>
                          <a:pt x="1364" y="898"/>
                          <a:pt x="1882" y="639"/>
                          <a:pt x="2002" y="450"/>
                        </a:cubicBezTo>
                        <a:cubicBezTo>
                          <a:pt x="1882" y="277"/>
                          <a:pt x="1347" y="1"/>
                          <a:pt x="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12" name="Google Shape;2612;p3"/>
                  <p:cNvSpPr/>
                  <p:nvPr/>
                </p:nvSpPr>
                <p:spPr>
                  <a:xfrm rot="-5400000">
                    <a:off x="532775" y="2701950"/>
                    <a:ext cx="4962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5" h="899" extrusionOk="0">
                        <a:moveTo>
                          <a:pt x="1191" y="1"/>
                        </a:moveTo>
                        <a:cubicBezTo>
                          <a:pt x="639" y="1"/>
                          <a:pt x="121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3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13" name="Google Shape;2613;p3"/>
                  <p:cNvSpPr/>
                  <p:nvPr/>
                </p:nvSpPr>
                <p:spPr>
                  <a:xfrm rot="-5400000">
                    <a:off x="509375" y="2703475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1195" y="0"/>
                        </a:moveTo>
                        <a:cubicBezTo>
                          <a:pt x="1023" y="0"/>
                          <a:pt x="810" y="106"/>
                          <a:pt x="570" y="358"/>
                        </a:cubicBezTo>
                        <a:cubicBezTo>
                          <a:pt x="173" y="737"/>
                          <a:pt x="0" y="1307"/>
                          <a:pt x="35" y="1514"/>
                        </a:cubicBezTo>
                        <a:cubicBezTo>
                          <a:pt x="52" y="1517"/>
                          <a:pt x="72" y="1518"/>
                          <a:pt x="93" y="1518"/>
                        </a:cubicBezTo>
                        <a:cubicBezTo>
                          <a:pt x="335" y="1518"/>
                          <a:pt x="843" y="1343"/>
                          <a:pt x="1191" y="979"/>
                        </a:cubicBezTo>
                        <a:cubicBezTo>
                          <a:pt x="1588" y="599"/>
                          <a:pt x="1623" y="289"/>
                          <a:pt x="1450" y="99"/>
                        </a:cubicBezTo>
                        <a:cubicBezTo>
                          <a:pt x="1380" y="36"/>
                          <a:pt x="1295" y="0"/>
                          <a:pt x="1195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14" name="Google Shape;2614;p3"/>
                  <p:cNvSpPr/>
                  <p:nvPr/>
                </p:nvSpPr>
                <p:spPr>
                  <a:xfrm rot="-5400000">
                    <a:off x="612775" y="2888550"/>
                    <a:ext cx="21600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4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73" y="728"/>
                          <a:pt x="363" y="728"/>
                        </a:cubicBezTo>
                        <a:cubicBezTo>
                          <a:pt x="691" y="728"/>
                          <a:pt x="863" y="348"/>
                          <a:pt x="622" y="106"/>
                        </a:cubicBezTo>
                        <a:cubicBezTo>
                          <a:pt x="549" y="34"/>
                          <a:pt x="458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15" name="Google Shape;2615;p3"/>
                  <p:cNvSpPr/>
                  <p:nvPr/>
                </p:nvSpPr>
                <p:spPr>
                  <a:xfrm rot="-5400000">
                    <a:off x="650363" y="2874338"/>
                    <a:ext cx="22450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8" h="2003" extrusionOk="0">
                        <a:moveTo>
                          <a:pt x="449" y="0"/>
                        </a:moveTo>
                        <a:cubicBezTo>
                          <a:pt x="276" y="121"/>
                          <a:pt x="0" y="639"/>
                          <a:pt x="0" y="1191"/>
                        </a:cubicBezTo>
                        <a:cubicBezTo>
                          <a:pt x="0" y="1743"/>
                          <a:pt x="207" y="2002"/>
                          <a:pt x="449" y="2002"/>
                        </a:cubicBezTo>
                        <a:cubicBezTo>
                          <a:pt x="708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22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16" name="Google Shape;2616;p3"/>
                  <p:cNvSpPr/>
                  <p:nvPr/>
                </p:nvSpPr>
                <p:spPr>
                  <a:xfrm rot="-5400000">
                    <a:off x="631250" y="285190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93" y="1"/>
                        </a:moveTo>
                        <a:cubicBezTo>
                          <a:pt x="72" y="1"/>
                          <a:pt x="53" y="2"/>
                          <a:pt x="35" y="5"/>
                        </a:cubicBezTo>
                        <a:cubicBezTo>
                          <a:pt x="1" y="229"/>
                          <a:pt x="173" y="781"/>
                          <a:pt x="570" y="1178"/>
                        </a:cubicBezTo>
                        <a:cubicBezTo>
                          <a:pt x="809" y="1417"/>
                          <a:pt x="1028" y="1520"/>
                          <a:pt x="1200" y="1520"/>
                        </a:cubicBezTo>
                        <a:cubicBezTo>
                          <a:pt x="1301" y="1520"/>
                          <a:pt x="1387" y="1484"/>
                          <a:pt x="1451" y="1420"/>
                        </a:cubicBezTo>
                        <a:cubicBezTo>
                          <a:pt x="1623" y="1247"/>
                          <a:pt x="1589" y="937"/>
                          <a:pt x="1209" y="540"/>
                        </a:cubicBezTo>
                        <a:cubicBezTo>
                          <a:pt x="843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17" name="Google Shape;2617;p3"/>
                  <p:cNvSpPr/>
                  <p:nvPr/>
                </p:nvSpPr>
                <p:spPr>
                  <a:xfrm rot="-5400000">
                    <a:off x="598788" y="2849963"/>
                    <a:ext cx="4962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5" h="898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49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3" y="898"/>
                          <a:pt x="1985" y="708"/>
                          <a:pt x="1985" y="449"/>
                        </a:cubicBezTo>
                        <a:cubicBezTo>
                          <a:pt x="1985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18" name="Google Shape;2618;p3"/>
                  <p:cNvSpPr/>
                  <p:nvPr/>
                </p:nvSpPr>
                <p:spPr>
                  <a:xfrm rot="-5400000">
                    <a:off x="598775" y="2925900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4" y="1"/>
                        </a:moveTo>
                        <a:cubicBezTo>
                          <a:pt x="242" y="1"/>
                          <a:pt x="0" y="208"/>
                          <a:pt x="0" y="449"/>
                        </a:cubicBezTo>
                        <a:cubicBezTo>
                          <a:pt x="0" y="708"/>
                          <a:pt x="242" y="898"/>
                          <a:pt x="794" y="898"/>
                        </a:cubicBezTo>
                        <a:cubicBezTo>
                          <a:pt x="1347" y="898"/>
                          <a:pt x="1882" y="639"/>
                          <a:pt x="1985" y="449"/>
                        </a:cubicBezTo>
                        <a:cubicBezTo>
                          <a:pt x="1864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19" name="Google Shape;2619;p3"/>
                  <p:cNvSpPr/>
                  <p:nvPr/>
                </p:nvSpPr>
                <p:spPr>
                  <a:xfrm rot="-5400000">
                    <a:off x="631250" y="290885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30" y="0"/>
                        </a:moveTo>
                        <a:cubicBezTo>
                          <a:pt x="1288" y="0"/>
                          <a:pt x="780" y="176"/>
                          <a:pt x="432" y="540"/>
                        </a:cubicBezTo>
                        <a:cubicBezTo>
                          <a:pt x="35" y="937"/>
                          <a:pt x="1" y="1247"/>
                          <a:pt x="173" y="1420"/>
                        </a:cubicBezTo>
                        <a:cubicBezTo>
                          <a:pt x="244" y="1484"/>
                          <a:pt x="331" y="1520"/>
                          <a:pt x="432" y="1520"/>
                        </a:cubicBezTo>
                        <a:cubicBezTo>
                          <a:pt x="603" y="1520"/>
                          <a:pt x="815" y="1417"/>
                          <a:pt x="1053" y="1178"/>
                        </a:cubicBezTo>
                        <a:cubicBezTo>
                          <a:pt x="1450" y="781"/>
                          <a:pt x="1623" y="229"/>
                          <a:pt x="1589" y="5"/>
                        </a:cubicBezTo>
                        <a:cubicBezTo>
                          <a:pt x="1571" y="2"/>
                          <a:pt x="1552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0" name="Google Shape;2620;p3"/>
                  <p:cNvSpPr/>
                  <p:nvPr/>
                </p:nvSpPr>
                <p:spPr>
                  <a:xfrm rot="-5400000">
                    <a:off x="471488" y="2820188"/>
                    <a:ext cx="2807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864" extrusionOk="0">
                        <a:moveTo>
                          <a:pt x="570" y="1"/>
                        </a:moveTo>
                        <a:cubicBezTo>
                          <a:pt x="1" y="1"/>
                          <a:pt x="1" y="864"/>
                          <a:pt x="570" y="864"/>
                        </a:cubicBezTo>
                        <a:cubicBezTo>
                          <a:pt x="1123" y="864"/>
                          <a:pt x="1105" y="1"/>
                          <a:pt x="570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1" name="Google Shape;2621;p3"/>
                  <p:cNvSpPr/>
                  <p:nvPr/>
                </p:nvSpPr>
                <p:spPr>
                  <a:xfrm rot="-5400000">
                    <a:off x="468913" y="2951788"/>
                    <a:ext cx="2807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864" extrusionOk="0">
                        <a:moveTo>
                          <a:pt x="553" y="0"/>
                        </a:moveTo>
                        <a:cubicBezTo>
                          <a:pt x="0" y="0"/>
                          <a:pt x="0" y="863"/>
                          <a:pt x="553" y="863"/>
                        </a:cubicBezTo>
                        <a:cubicBezTo>
                          <a:pt x="1122" y="863"/>
                          <a:pt x="1122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2" name="Google Shape;2622;p3"/>
                  <p:cNvSpPr/>
                  <p:nvPr/>
                </p:nvSpPr>
                <p:spPr>
                  <a:xfrm rot="-5400000">
                    <a:off x="554763" y="2559988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3" name="Google Shape;2623;p3"/>
                  <p:cNvSpPr/>
                  <p:nvPr/>
                </p:nvSpPr>
                <p:spPr>
                  <a:xfrm rot="-5400000">
                    <a:off x="613013" y="2411563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57" y="2504"/>
                        </a:lnTo>
                        <a:lnTo>
                          <a:pt x="657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4" name="Google Shape;2624;p3"/>
                  <p:cNvSpPr/>
                  <p:nvPr/>
                </p:nvSpPr>
                <p:spPr>
                  <a:xfrm rot="-5400000">
                    <a:off x="548513" y="2433788"/>
                    <a:ext cx="1815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6" h="725" extrusionOk="0">
                        <a:moveTo>
                          <a:pt x="363" y="0"/>
                        </a:moveTo>
                        <a:cubicBezTo>
                          <a:pt x="155" y="0"/>
                          <a:pt x="0" y="155"/>
                          <a:pt x="0" y="363"/>
                        </a:cubicBezTo>
                        <a:cubicBezTo>
                          <a:pt x="0" y="570"/>
                          <a:pt x="155" y="725"/>
                          <a:pt x="363" y="725"/>
                        </a:cubicBezTo>
                        <a:cubicBezTo>
                          <a:pt x="552" y="725"/>
                          <a:pt x="725" y="570"/>
                          <a:pt x="725" y="363"/>
                        </a:cubicBezTo>
                        <a:cubicBezTo>
                          <a:pt x="725" y="155"/>
                          <a:pt x="552" y="0"/>
                          <a:pt x="36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5" name="Google Shape;2625;p3"/>
                  <p:cNvSpPr/>
                  <p:nvPr/>
                </p:nvSpPr>
                <p:spPr>
                  <a:xfrm rot="-5400000">
                    <a:off x="508588" y="2418038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50" y="1"/>
                        </a:moveTo>
                        <a:cubicBezTo>
                          <a:pt x="191" y="1"/>
                          <a:pt x="1" y="242"/>
                          <a:pt x="1" y="795"/>
                        </a:cubicBezTo>
                        <a:cubicBezTo>
                          <a:pt x="1" y="1347"/>
                          <a:pt x="260" y="1882"/>
                          <a:pt x="450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50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6" name="Google Shape;2626;p3"/>
                  <p:cNvSpPr/>
                  <p:nvPr/>
                </p:nvSpPr>
                <p:spPr>
                  <a:xfrm rot="-5400000">
                    <a:off x="509375" y="2452350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416" y="0"/>
                        </a:moveTo>
                        <a:cubicBezTo>
                          <a:pt x="318" y="0"/>
                          <a:pt x="236" y="36"/>
                          <a:pt x="173" y="99"/>
                        </a:cubicBezTo>
                        <a:cubicBezTo>
                          <a:pt x="0" y="289"/>
                          <a:pt x="35" y="599"/>
                          <a:pt x="414" y="979"/>
                        </a:cubicBezTo>
                        <a:cubicBezTo>
                          <a:pt x="778" y="1343"/>
                          <a:pt x="1273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8" y="1514"/>
                        </a:cubicBezTo>
                        <a:cubicBezTo>
                          <a:pt x="1623" y="1290"/>
                          <a:pt x="1433" y="737"/>
                          <a:pt x="1053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7" name="Google Shape;2627;p3"/>
                  <p:cNvSpPr/>
                  <p:nvPr/>
                </p:nvSpPr>
                <p:spPr>
                  <a:xfrm rot="-5400000">
                    <a:off x="532550" y="246960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812" y="1"/>
                        </a:moveTo>
                        <a:cubicBezTo>
                          <a:pt x="260" y="1"/>
                          <a:pt x="1" y="208"/>
                          <a:pt x="1" y="450"/>
                        </a:cubicBezTo>
                        <a:cubicBezTo>
                          <a:pt x="1" y="708"/>
                          <a:pt x="260" y="898"/>
                          <a:pt x="812" y="898"/>
                        </a:cubicBezTo>
                        <a:cubicBezTo>
                          <a:pt x="1364" y="898"/>
                          <a:pt x="1882" y="639"/>
                          <a:pt x="2003" y="450"/>
                        </a:cubicBezTo>
                        <a:cubicBezTo>
                          <a:pt x="1882" y="277"/>
                          <a:pt x="1347" y="1"/>
                          <a:pt x="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8" name="Google Shape;2628;p3"/>
                  <p:cNvSpPr/>
                  <p:nvPr/>
                </p:nvSpPr>
                <p:spPr>
                  <a:xfrm rot="-5400000">
                    <a:off x="532763" y="2393863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4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4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9" name="Google Shape;2629;p3"/>
                  <p:cNvSpPr/>
                  <p:nvPr/>
                </p:nvSpPr>
                <p:spPr>
                  <a:xfrm rot="-5400000">
                    <a:off x="509375" y="2395400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1196" y="0"/>
                        </a:moveTo>
                        <a:cubicBezTo>
                          <a:pt x="1024" y="0"/>
                          <a:pt x="811" y="106"/>
                          <a:pt x="570" y="358"/>
                        </a:cubicBezTo>
                        <a:cubicBezTo>
                          <a:pt x="173" y="737"/>
                          <a:pt x="1" y="1307"/>
                          <a:pt x="35" y="1514"/>
                        </a:cubicBezTo>
                        <a:cubicBezTo>
                          <a:pt x="52" y="1517"/>
                          <a:pt x="72" y="1518"/>
                          <a:pt x="94" y="1518"/>
                        </a:cubicBezTo>
                        <a:cubicBezTo>
                          <a:pt x="335" y="1518"/>
                          <a:pt x="843" y="1343"/>
                          <a:pt x="1191" y="979"/>
                        </a:cubicBezTo>
                        <a:cubicBezTo>
                          <a:pt x="1588" y="599"/>
                          <a:pt x="1623" y="289"/>
                          <a:pt x="1450" y="99"/>
                        </a:cubicBezTo>
                        <a:cubicBezTo>
                          <a:pt x="1381" y="36"/>
                          <a:pt x="1295" y="0"/>
                          <a:pt x="11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0" name="Google Shape;2630;p3"/>
                  <p:cNvSpPr/>
                  <p:nvPr/>
                </p:nvSpPr>
                <p:spPr>
                  <a:xfrm rot="-5400000">
                    <a:off x="612775" y="2580475"/>
                    <a:ext cx="21600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4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73" y="728"/>
                          <a:pt x="363" y="728"/>
                        </a:cubicBezTo>
                        <a:cubicBezTo>
                          <a:pt x="691" y="728"/>
                          <a:pt x="864" y="348"/>
                          <a:pt x="622" y="106"/>
                        </a:cubicBezTo>
                        <a:cubicBezTo>
                          <a:pt x="549" y="34"/>
                          <a:pt x="459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1" name="Google Shape;2631;p3"/>
                  <p:cNvSpPr/>
                  <p:nvPr/>
                </p:nvSpPr>
                <p:spPr>
                  <a:xfrm rot="-5400000">
                    <a:off x="650350" y="2566250"/>
                    <a:ext cx="2247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2003" extrusionOk="0">
                        <a:moveTo>
                          <a:pt x="449" y="0"/>
                        </a:moveTo>
                        <a:cubicBezTo>
                          <a:pt x="277" y="121"/>
                          <a:pt x="1" y="639"/>
                          <a:pt x="1" y="1191"/>
                        </a:cubicBezTo>
                        <a:cubicBezTo>
                          <a:pt x="1" y="1743"/>
                          <a:pt x="208" y="2002"/>
                          <a:pt x="449" y="2002"/>
                        </a:cubicBezTo>
                        <a:cubicBezTo>
                          <a:pt x="708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39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2" name="Google Shape;2632;p3"/>
                  <p:cNvSpPr/>
                  <p:nvPr/>
                </p:nvSpPr>
                <p:spPr>
                  <a:xfrm rot="-5400000">
                    <a:off x="631263" y="2543813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93" y="1"/>
                        </a:moveTo>
                        <a:cubicBezTo>
                          <a:pt x="71" y="1"/>
                          <a:pt x="52" y="2"/>
                          <a:pt x="35" y="5"/>
                        </a:cubicBezTo>
                        <a:cubicBezTo>
                          <a:pt x="0" y="229"/>
                          <a:pt x="173" y="781"/>
                          <a:pt x="570" y="1178"/>
                        </a:cubicBezTo>
                        <a:cubicBezTo>
                          <a:pt x="820" y="1417"/>
                          <a:pt x="1035" y="1520"/>
                          <a:pt x="1204" y="1520"/>
                        </a:cubicBezTo>
                        <a:cubicBezTo>
                          <a:pt x="1303" y="1520"/>
                          <a:pt x="1386" y="1484"/>
                          <a:pt x="1450" y="1420"/>
                        </a:cubicBezTo>
                        <a:cubicBezTo>
                          <a:pt x="1623" y="1247"/>
                          <a:pt x="1588" y="937"/>
                          <a:pt x="1208" y="540"/>
                        </a:cubicBezTo>
                        <a:cubicBezTo>
                          <a:pt x="842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3" name="Google Shape;2633;p3"/>
                  <p:cNvSpPr/>
                  <p:nvPr/>
                </p:nvSpPr>
                <p:spPr>
                  <a:xfrm rot="-5400000">
                    <a:off x="598563" y="2542088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1" y="1"/>
                        </a:moveTo>
                        <a:cubicBezTo>
                          <a:pt x="656" y="1"/>
                          <a:pt x="121" y="277"/>
                          <a:pt x="0" y="449"/>
                        </a:cubicBezTo>
                        <a:cubicBezTo>
                          <a:pt x="121" y="639"/>
                          <a:pt x="656" y="898"/>
                          <a:pt x="1191" y="898"/>
                        </a:cubicBezTo>
                        <a:cubicBezTo>
                          <a:pt x="1743" y="898"/>
                          <a:pt x="2002" y="708"/>
                          <a:pt x="2002" y="449"/>
                        </a:cubicBezTo>
                        <a:cubicBezTo>
                          <a:pt x="2002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4" name="Google Shape;2634;p3"/>
                  <p:cNvSpPr/>
                  <p:nvPr/>
                </p:nvSpPr>
                <p:spPr>
                  <a:xfrm rot="-5400000">
                    <a:off x="598775" y="2617825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5" y="1"/>
                        </a:moveTo>
                        <a:cubicBezTo>
                          <a:pt x="242" y="1"/>
                          <a:pt x="1" y="208"/>
                          <a:pt x="1" y="449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82" y="639"/>
                          <a:pt x="1986" y="449"/>
                        </a:cubicBezTo>
                        <a:cubicBezTo>
                          <a:pt x="1865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5" name="Google Shape;2635;p3"/>
                  <p:cNvSpPr/>
                  <p:nvPr/>
                </p:nvSpPr>
                <p:spPr>
                  <a:xfrm rot="-5400000">
                    <a:off x="631250" y="2600775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30" y="0"/>
                        </a:moveTo>
                        <a:cubicBezTo>
                          <a:pt x="1288" y="0"/>
                          <a:pt x="781" y="176"/>
                          <a:pt x="432" y="540"/>
                        </a:cubicBezTo>
                        <a:cubicBezTo>
                          <a:pt x="35" y="937"/>
                          <a:pt x="1" y="1247"/>
                          <a:pt x="174" y="1420"/>
                        </a:cubicBezTo>
                        <a:cubicBezTo>
                          <a:pt x="244" y="1484"/>
                          <a:pt x="331" y="1520"/>
                          <a:pt x="432" y="1520"/>
                        </a:cubicBezTo>
                        <a:cubicBezTo>
                          <a:pt x="603" y="1520"/>
                          <a:pt x="815" y="1417"/>
                          <a:pt x="1054" y="1178"/>
                        </a:cubicBezTo>
                        <a:cubicBezTo>
                          <a:pt x="1451" y="781"/>
                          <a:pt x="1623" y="229"/>
                          <a:pt x="1589" y="5"/>
                        </a:cubicBezTo>
                        <a:cubicBezTo>
                          <a:pt x="1572" y="2"/>
                          <a:pt x="1552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6" name="Google Shape;2636;p3"/>
                  <p:cNvSpPr/>
                  <p:nvPr/>
                </p:nvSpPr>
                <p:spPr>
                  <a:xfrm rot="-5400000">
                    <a:off x="471713" y="2512313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2" y="1"/>
                        </a:moveTo>
                        <a:cubicBezTo>
                          <a:pt x="0" y="1"/>
                          <a:pt x="0" y="864"/>
                          <a:pt x="552" y="864"/>
                        </a:cubicBezTo>
                        <a:cubicBezTo>
                          <a:pt x="1105" y="864"/>
                          <a:pt x="1105" y="1"/>
                          <a:pt x="55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7" name="Google Shape;2637;p3"/>
                  <p:cNvSpPr/>
                  <p:nvPr/>
                </p:nvSpPr>
                <p:spPr>
                  <a:xfrm rot="-5400000">
                    <a:off x="468913" y="2643713"/>
                    <a:ext cx="2807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23" y="863"/>
                          <a:pt x="1123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8" name="Google Shape;2638;p3"/>
                  <p:cNvSpPr/>
                  <p:nvPr/>
                </p:nvSpPr>
                <p:spPr>
                  <a:xfrm rot="-5400000">
                    <a:off x="554763" y="2251913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57" y="2504"/>
                        </a:lnTo>
                        <a:lnTo>
                          <a:pt x="657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9" name="Google Shape;2639;p3"/>
                  <p:cNvSpPr/>
                  <p:nvPr/>
                </p:nvSpPr>
                <p:spPr>
                  <a:xfrm rot="-5400000">
                    <a:off x="613225" y="2103700"/>
                    <a:ext cx="160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40" y="2504"/>
                        </a:lnTo>
                        <a:lnTo>
                          <a:pt x="640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40" name="Google Shape;2640;p3"/>
                  <p:cNvSpPr/>
                  <p:nvPr/>
                </p:nvSpPr>
                <p:spPr>
                  <a:xfrm rot="-5400000">
                    <a:off x="548513" y="2125713"/>
                    <a:ext cx="1815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6" h="725" extrusionOk="0">
                        <a:moveTo>
                          <a:pt x="363" y="0"/>
                        </a:moveTo>
                        <a:cubicBezTo>
                          <a:pt x="156" y="0"/>
                          <a:pt x="0" y="155"/>
                          <a:pt x="0" y="363"/>
                        </a:cubicBezTo>
                        <a:cubicBezTo>
                          <a:pt x="0" y="570"/>
                          <a:pt x="156" y="725"/>
                          <a:pt x="363" y="725"/>
                        </a:cubicBezTo>
                        <a:cubicBezTo>
                          <a:pt x="553" y="725"/>
                          <a:pt x="725" y="570"/>
                          <a:pt x="725" y="363"/>
                        </a:cubicBezTo>
                        <a:cubicBezTo>
                          <a:pt x="725" y="155"/>
                          <a:pt x="553" y="0"/>
                          <a:pt x="36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41" name="Google Shape;2641;p3"/>
                  <p:cNvSpPr/>
                  <p:nvPr/>
                </p:nvSpPr>
                <p:spPr>
                  <a:xfrm rot="-5400000">
                    <a:off x="508600" y="2109950"/>
                    <a:ext cx="22450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8" h="1986" extrusionOk="0">
                        <a:moveTo>
                          <a:pt x="449" y="1"/>
                        </a:moveTo>
                        <a:cubicBezTo>
                          <a:pt x="190" y="1"/>
                          <a:pt x="0" y="242"/>
                          <a:pt x="0" y="795"/>
                        </a:cubicBezTo>
                        <a:cubicBezTo>
                          <a:pt x="0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42" name="Google Shape;2642;p3"/>
                  <p:cNvSpPr/>
                  <p:nvPr/>
                </p:nvSpPr>
                <p:spPr>
                  <a:xfrm rot="-5400000">
                    <a:off x="509375" y="2144275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416" y="0"/>
                        </a:moveTo>
                        <a:cubicBezTo>
                          <a:pt x="318" y="0"/>
                          <a:pt x="236" y="36"/>
                          <a:pt x="173" y="99"/>
                        </a:cubicBezTo>
                        <a:cubicBezTo>
                          <a:pt x="1" y="289"/>
                          <a:pt x="35" y="599"/>
                          <a:pt x="415" y="979"/>
                        </a:cubicBezTo>
                        <a:cubicBezTo>
                          <a:pt x="779" y="1343"/>
                          <a:pt x="1273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8" y="1514"/>
                        </a:cubicBezTo>
                        <a:cubicBezTo>
                          <a:pt x="1623" y="1290"/>
                          <a:pt x="1450" y="737"/>
                          <a:pt x="1053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43" name="Google Shape;2643;p3"/>
                  <p:cNvSpPr/>
                  <p:nvPr/>
                </p:nvSpPr>
                <p:spPr>
                  <a:xfrm rot="-5400000">
                    <a:off x="532550" y="216150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4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59" y="898"/>
                          <a:pt x="794" y="898"/>
                        </a:cubicBezTo>
                        <a:cubicBezTo>
                          <a:pt x="1346" y="898"/>
                          <a:pt x="1881" y="639"/>
                          <a:pt x="2002" y="450"/>
                        </a:cubicBezTo>
                        <a:cubicBezTo>
                          <a:pt x="1881" y="277"/>
                          <a:pt x="1346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44" name="Google Shape;2644;p3"/>
                  <p:cNvSpPr/>
                  <p:nvPr/>
                </p:nvSpPr>
                <p:spPr>
                  <a:xfrm rot="-5400000">
                    <a:off x="532763" y="2085788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2" y="1"/>
                        </a:moveTo>
                        <a:cubicBezTo>
                          <a:pt x="639" y="1"/>
                          <a:pt x="104" y="277"/>
                          <a:pt x="1" y="450"/>
                        </a:cubicBezTo>
                        <a:cubicBezTo>
                          <a:pt x="122" y="639"/>
                          <a:pt x="639" y="898"/>
                          <a:pt x="1192" y="898"/>
                        </a:cubicBezTo>
                        <a:cubicBezTo>
                          <a:pt x="1744" y="898"/>
                          <a:pt x="1986" y="708"/>
                          <a:pt x="1986" y="450"/>
                        </a:cubicBezTo>
                        <a:cubicBezTo>
                          <a:pt x="1986" y="208"/>
                          <a:pt x="1744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45" name="Google Shape;2645;p3"/>
                  <p:cNvSpPr/>
                  <p:nvPr/>
                </p:nvSpPr>
                <p:spPr>
                  <a:xfrm rot="-5400000">
                    <a:off x="509363" y="2087313"/>
                    <a:ext cx="406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19" extrusionOk="0">
                        <a:moveTo>
                          <a:pt x="1195" y="0"/>
                        </a:moveTo>
                        <a:cubicBezTo>
                          <a:pt x="1022" y="0"/>
                          <a:pt x="805" y="106"/>
                          <a:pt x="553" y="358"/>
                        </a:cubicBezTo>
                        <a:cubicBezTo>
                          <a:pt x="173" y="737"/>
                          <a:pt x="1" y="1307"/>
                          <a:pt x="35" y="1514"/>
                        </a:cubicBezTo>
                        <a:cubicBezTo>
                          <a:pt x="53" y="1517"/>
                          <a:pt x="72" y="1518"/>
                          <a:pt x="94" y="1518"/>
                        </a:cubicBezTo>
                        <a:cubicBezTo>
                          <a:pt x="336" y="1518"/>
                          <a:pt x="844" y="1343"/>
                          <a:pt x="1192" y="979"/>
                        </a:cubicBezTo>
                        <a:cubicBezTo>
                          <a:pt x="1589" y="599"/>
                          <a:pt x="1623" y="289"/>
                          <a:pt x="1451" y="99"/>
                        </a:cubicBezTo>
                        <a:cubicBezTo>
                          <a:pt x="1381" y="36"/>
                          <a:pt x="1295" y="0"/>
                          <a:pt x="1195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46" name="Google Shape;2646;p3"/>
                  <p:cNvSpPr/>
                  <p:nvPr/>
                </p:nvSpPr>
                <p:spPr>
                  <a:xfrm rot="-5400000">
                    <a:off x="613000" y="2272600"/>
                    <a:ext cx="21150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6" h="728" extrusionOk="0">
                        <a:moveTo>
                          <a:pt x="368" y="1"/>
                        </a:moveTo>
                        <a:cubicBezTo>
                          <a:pt x="182" y="1"/>
                          <a:pt x="0" y="144"/>
                          <a:pt x="0" y="365"/>
                        </a:cubicBezTo>
                        <a:cubicBezTo>
                          <a:pt x="0" y="572"/>
                          <a:pt x="156" y="728"/>
                          <a:pt x="363" y="728"/>
                        </a:cubicBezTo>
                        <a:cubicBezTo>
                          <a:pt x="691" y="728"/>
                          <a:pt x="846" y="331"/>
                          <a:pt x="622" y="106"/>
                        </a:cubicBezTo>
                        <a:cubicBezTo>
                          <a:pt x="549" y="34"/>
                          <a:pt x="458" y="1"/>
                          <a:pt x="36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47" name="Google Shape;2647;p3"/>
                  <p:cNvSpPr/>
                  <p:nvPr/>
                </p:nvSpPr>
                <p:spPr>
                  <a:xfrm rot="-5400000">
                    <a:off x="650350" y="2258175"/>
                    <a:ext cx="2247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2003" extrusionOk="0">
                        <a:moveTo>
                          <a:pt x="450" y="0"/>
                        </a:moveTo>
                        <a:cubicBezTo>
                          <a:pt x="277" y="121"/>
                          <a:pt x="1" y="639"/>
                          <a:pt x="1" y="1191"/>
                        </a:cubicBezTo>
                        <a:cubicBezTo>
                          <a:pt x="1" y="1743"/>
                          <a:pt x="208" y="2002"/>
                          <a:pt x="450" y="2002"/>
                        </a:cubicBezTo>
                        <a:cubicBezTo>
                          <a:pt x="709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22" y="121"/>
                          <a:pt x="45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48" name="Google Shape;2648;p3"/>
                  <p:cNvSpPr/>
                  <p:nvPr/>
                </p:nvSpPr>
                <p:spPr>
                  <a:xfrm rot="-5400000">
                    <a:off x="631263" y="2235738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93" y="1"/>
                        </a:moveTo>
                        <a:cubicBezTo>
                          <a:pt x="72" y="1"/>
                          <a:pt x="52" y="2"/>
                          <a:pt x="35" y="5"/>
                        </a:cubicBezTo>
                        <a:cubicBezTo>
                          <a:pt x="1" y="229"/>
                          <a:pt x="173" y="781"/>
                          <a:pt x="570" y="1178"/>
                        </a:cubicBezTo>
                        <a:cubicBezTo>
                          <a:pt x="820" y="1417"/>
                          <a:pt x="1035" y="1520"/>
                          <a:pt x="1204" y="1520"/>
                        </a:cubicBezTo>
                        <a:cubicBezTo>
                          <a:pt x="1303" y="1520"/>
                          <a:pt x="1386" y="1484"/>
                          <a:pt x="1450" y="1420"/>
                        </a:cubicBezTo>
                        <a:cubicBezTo>
                          <a:pt x="1623" y="1247"/>
                          <a:pt x="1588" y="937"/>
                          <a:pt x="1209" y="540"/>
                        </a:cubicBezTo>
                        <a:cubicBezTo>
                          <a:pt x="842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49" name="Google Shape;2649;p3"/>
                  <p:cNvSpPr/>
                  <p:nvPr/>
                </p:nvSpPr>
                <p:spPr>
                  <a:xfrm rot="-5400000">
                    <a:off x="598563" y="2234013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1" y="1"/>
                        </a:moveTo>
                        <a:cubicBezTo>
                          <a:pt x="639" y="1"/>
                          <a:pt x="121" y="277"/>
                          <a:pt x="0" y="449"/>
                        </a:cubicBezTo>
                        <a:cubicBezTo>
                          <a:pt x="121" y="639"/>
                          <a:pt x="656" y="898"/>
                          <a:pt x="1191" y="898"/>
                        </a:cubicBezTo>
                        <a:cubicBezTo>
                          <a:pt x="1744" y="898"/>
                          <a:pt x="2003" y="708"/>
                          <a:pt x="2003" y="449"/>
                        </a:cubicBezTo>
                        <a:cubicBezTo>
                          <a:pt x="2003" y="208"/>
                          <a:pt x="1744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50" name="Google Shape;2650;p3"/>
                  <p:cNvSpPr/>
                  <p:nvPr/>
                </p:nvSpPr>
                <p:spPr>
                  <a:xfrm rot="-5400000">
                    <a:off x="598775" y="2309750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5" y="1"/>
                        </a:moveTo>
                        <a:cubicBezTo>
                          <a:pt x="243" y="1"/>
                          <a:pt x="1" y="208"/>
                          <a:pt x="1" y="449"/>
                        </a:cubicBezTo>
                        <a:cubicBezTo>
                          <a:pt x="1" y="708"/>
                          <a:pt x="243" y="898"/>
                          <a:pt x="795" y="898"/>
                        </a:cubicBezTo>
                        <a:cubicBezTo>
                          <a:pt x="1347" y="898"/>
                          <a:pt x="1882" y="639"/>
                          <a:pt x="1986" y="449"/>
                        </a:cubicBezTo>
                        <a:cubicBezTo>
                          <a:pt x="1865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51" name="Google Shape;2651;p3"/>
                  <p:cNvSpPr/>
                  <p:nvPr/>
                </p:nvSpPr>
                <p:spPr>
                  <a:xfrm rot="-5400000">
                    <a:off x="631263" y="2292688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1529" y="0"/>
                        </a:moveTo>
                        <a:cubicBezTo>
                          <a:pt x="1288" y="0"/>
                          <a:pt x="780" y="176"/>
                          <a:pt x="432" y="540"/>
                        </a:cubicBezTo>
                        <a:cubicBezTo>
                          <a:pt x="35" y="937"/>
                          <a:pt x="0" y="1247"/>
                          <a:pt x="173" y="1420"/>
                        </a:cubicBezTo>
                        <a:cubicBezTo>
                          <a:pt x="243" y="1484"/>
                          <a:pt x="330" y="1520"/>
                          <a:pt x="431" y="1520"/>
                        </a:cubicBezTo>
                        <a:cubicBezTo>
                          <a:pt x="603" y="1520"/>
                          <a:pt x="814" y="1417"/>
                          <a:pt x="1053" y="1178"/>
                        </a:cubicBezTo>
                        <a:cubicBezTo>
                          <a:pt x="1450" y="781"/>
                          <a:pt x="1623" y="229"/>
                          <a:pt x="1588" y="5"/>
                        </a:cubicBezTo>
                        <a:cubicBezTo>
                          <a:pt x="1571" y="2"/>
                          <a:pt x="1551" y="0"/>
                          <a:pt x="152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52" name="Google Shape;2652;p3"/>
                  <p:cNvSpPr/>
                  <p:nvPr/>
                </p:nvSpPr>
                <p:spPr>
                  <a:xfrm rot="-5400000">
                    <a:off x="471713" y="2204238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3" y="1"/>
                        </a:moveTo>
                        <a:cubicBezTo>
                          <a:pt x="0" y="1"/>
                          <a:pt x="0" y="864"/>
                          <a:pt x="553" y="864"/>
                        </a:cubicBezTo>
                        <a:cubicBezTo>
                          <a:pt x="1105" y="864"/>
                          <a:pt x="1105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53" name="Google Shape;2653;p3"/>
                  <p:cNvSpPr/>
                  <p:nvPr/>
                </p:nvSpPr>
                <p:spPr>
                  <a:xfrm rot="-5400000">
                    <a:off x="468913" y="2335613"/>
                    <a:ext cx="2807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864" extrusionOk="0">
                        <a:moveTo>
                          <a:pt x="552" y="0"/>
                        </a:moveTo>
                        <a:cubicBezTo>
                          <a:pt x="0" y="0"/>
                          <a:pt x="0" y="863"/>
                          <a:pt x="552" y="863"/>
                        </a:cubicBezTo>
                        <a:cubicBezTo>
                          <a:pt x="1122" y="863"/>
                          <a:pt x="1122" y="0"/>
                          <a:pt x="552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54" name="Google Shape;2654;p3"/>
                  <p:cNvSpPr/>
                  <p:nvPr/>
                </p:nvSpPr>
                <p:spPr>
                  <a:xfrm rot="-5400000">
                    <a:off x="554775" y="1943825"/>
                    <a:ext cx="164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6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55" name="Google Shape;2655;p3"/>
                  <p:cNvSpPr/>
                  <p:nvPr/>
                </p:nvSpPr>
                <p:spPr>
                  <a:xfrm rot="-5400000">
                    <a:off x="613238" y="1795613"/>
                    <a:ext cx="1597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9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56" name="Google Shape;2656;p3"/>
                  <p:cNvSpPr/>
                  <p:nvPr/>
                </p:nvSpPr>
                <p:spPr>
                  <a:xfrm rot="-5400000">
                    <a:off x="548300" y="1817850"/>
                    <a:ext cx="18575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3" h="725" extrusionOk="0">
                        <a:moveTo>
                          <a:pt x="380" y="0"/>
                        </a:moveTo>
                        <a:cubicBezTo>
                          <a:pt x="173" y="0"/>
                          <a:pt x="1" y="155"/>
                          <a:pt x="1" y="363"/>
                        </a:cubicBezTo>
                        <a:cubicBezTo>
                          <a:pt x="1" y="570"/>
                          <a:pt x="173" y="725"/>
                          <a:pt x="380" y="725"/>
                        </a:cubicBezTo>
                        <a:cubicBezTo>
                          <a:pt x="570" y="725"/>
                          <a:pt x="743" y="570"/>
                          <a:pt x="743" y="363"/>
                        </a:cubicBezTo>
                        <a:cubicBezTo>
                          <a:pt x="743" y="155"/>
                          <a:pt x="570" y="0"/>
                          <a:pt x="38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57" name="Google Shape;2657;p3"/>
                  <p:cNvSpPr/>
                  <p:nvPr/>
                </p:nvSpPr>
                <p:spPr>
                  <a:xfrm rot="-5400000">
                    <a:off x="508588" y="1801863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49" y="1"/>
                        </a:moveTo>
                        <a:cubicBezTo>
                          <a:pt x="190" y="1"/>
                          <a:pt x="1" y="242"/>
                          <a:pt x="1" y="795"/>
                        </a:cubicBezTo>
                        <a:cubicBezTo>
                          <a:pt x="1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58" name="Google Shape;2658;p3"/>
                  <p:cNvSpPr/>
                  <p:nvPr/>
                </p:nvSpPr>
                <p:spPr>
                  <a:xfrm rot="-5400000">
                    <a:off x="509150" y="1835975"/>
                    <a:ext cx="4102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1" h="1519" extrusionOk="0">
                        <a:moveTo>
                          <a:pt x="426" y="0"/>
                        </a:moveTo>
                        <a:cubicBezTo>
                          <a:pt x="328" y="0"/>
                          <a:pt x="248" y="36"/>
                          <a:pt x="191" y="99"/>
                        </a:cubicBezTo>
                        <a:cubicBezTo>
                          <a:pt x="1" y="289"/>
                          <a:pt x="35" y="599"/>
                          <a:pt x="432" y="979"/>
                        </a:cubicBezTo>
                        <a:cubicBezTo>
                          <a:pt x="796" y="1343"/>
                          <a:pt x="1291" y="1518"/>
                          <a:pt x="1530" y="1518"/>
                        </a:cubicBezTo>
                        <a:cubicBezTo>
                          <a:pt x="1552" y="1518"/>
                          <a:pt x="1572" y="1517"/>
                          <a:pt x="1589" y="1514"/>
                        </a:cubicBezTo>
                        <a:cubicBezTo>
                          <a:pt x="1641" y="1290"/>
                          <a:pt x="1451" y="737"/>
                          <a:pt x="1071" y="358"/>
                        </a:cubicBezTo>
                        <a:cubicBezTo>
                          <a:pt x="819" y="106"/>
                          <a:pt x="596" y="0"/>
                          <a:pt x="42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59" name="Google Shape;2659;p3"/>
                  <p:cNvSpPr/>
                  <p:nvPr/>
                </p:nvSpPr>
                <p:spPr>
                  <a:xfrm rot="-5400000">
                    <a:off x="532550" y="1853425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4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59" y="898"/>
                          <a:pt x="794" y="898"/>
                        </a:cubicBezTo>
                        <a:cubicBezTo>
                          <a:pt x="1347" y="898"/>
                          <a:pt x="1882" y="639"/>
                          <a:pt x="2002" y="450"/>
                        </a:cubicBezTo>
                        <a:cubicBezTo>
                          <a:pt x="1882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60" name="Google Shape;2660;p3"/>
                  <p:cNvSpPr/>
                  <p:nvPr/>
                </p:nvSpPr>
                <p:spPr>
                  <a:xfrm rot="-5400000">
                    <a:off x="532775" y="1777700"/>
                    <a:ext cx="4962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5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3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61" name="Google Shape;2661;p3"/>
                  <p:cNvSpPr/>
                  <p:nvPr/>
                </p:nvSpPr>
                <p:spPr>
                  <a:xfrm rot="-5400000">
                    <a:off x="509375" y="1779225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1195" y="0"/>
                        </a:moveTo>
                        <a:cubicBezTo>
                          <a:pt x="1023" y="0"/>
                          <a:pt x="810" y="106"/>
                          <a:pt x="570" y="358"/>
                        </a:cubicBezTo>
                        <a:cubicBezTo>
                          <a:pt x="173" y="737"/>
                          <a:pt x="0" y="1307"/>
                          <a:pt x="35" y="1514"/>
                        </a:cubicBezTo>
                        <a:cubicBezTo>
                          <a:pt x="52" y="1517"/>
                          <a:pt x="72" y="1518"/>
                          <a:pt x="94" y="1518"/>
                        </a:cubicBezTo>
                        <a:cubicBezTo>
                          <a:pt x="335" y="1518"/>
                          <a:pt x="843" y="1343"/>
                          <a:pt x="1191" y="979"/>
                        </a:cubicBezTo>
                        <a:cubicBezTo>
                          <a:pt x="1588" y="599"/>
                          <a:pt x="1623" y="289"/>
                          <a:pt x="1450" y="99"/>
                        </a:cubicBezTo>
                        <a:cubicBezTo>
                          <a:pt x="1380" y="36"/>
                          <a:pt x="1295" y="0"/>
                          <a:pt x="1195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62" name="Google Shape;2662;p3"/>
                  <p:cNvSpPr/>
                  <p:nvPr/>
                </p:nvSpPr>
                <p:spPr>
                  <a:xfrm rot="-5400000">
                    <a:off x="612988" y="1964513"/>
                    <a:ext cx="21175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7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56" y="728"/>
                          <a:pt x="363" y="728"/>
                        </a:cubicBezTo>
                        <a:cubicBezTo>
                          <a:pt x="691" y="728"/>
                          <a:pt x="846" y="331"/>
                          <a:pt x="622" y="106"/>
                        </a:cubicBezTo>
                        <a:cubicBezTo>
                          <a:pt x="549" y="34"/>
                          <a:pt x="458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63" name="Google Shape;2663;p3"/>
                  <p:cNvSpPr/>
                  <p:nvPr/>
                </p:nvSpPr>
                <p:spPr>
                  <a:xfrm rot="-5400000">
                    <a:off x="650363" y="1950088"/>
                    <a:ext cx="22450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8" h="2003" extrusionOk="0">
                        <a:moveTo>
                          <a:pt x="449" y="0"/>
                        </a:moveTo>
                        <a:cubicBezTo>
                          <a:pt x="276" y="121"/>
                          <a:pt x="0" y="639"/>
                          <a:pt x="0" y="1191"/>
                        </a:cubicBezTo>
                        <a:cubicBezTo>
                          <a:pt x="0" y="1743"/>
                          <a:pt x="207" y="2002"/>
                          <a:pt x="449" y="2002"/>
                        </a:cubicBezTo>
                        <a:cubicBezTo>
                          <a:pt x="708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39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64" name="Google Shape;2664;p3"/>
                  <p:cNvSpPr/>
                  <p:nvPr/>
                </p:nvSpPr>
                <p:spPr>
                  <a:xfrm rot="-5400000">
                    <a:off x="631250" y="192765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93" y="1"/>
                        </a:moveTo>
                        <a:cubicBezTo>
                          <a:pt x="72" y="1"/>
                          <a:pt x="53" y="2"/>
                          <a:pt x="35" y="5"/>
                        </a:cubicBezTo>
                        <a:cubicBezTo>
                          <a:pt x="1" y="229"/>
                          <a:pt x="174" y="781"/>
                          <a:pt x="570" y="1178"/>
                        </a:cubicBezTo>
                        <a:cubicBezTo>
                          <a:pt x="809" y="1417"/>
                          <a:pt x="1028" y="1520"/>
                          <a:pt x="1200" y="1520"/>
                        </a:cubicBezTo>
                        <a:cubicBezTo>
                          <a:pt x="1301" y="1520"/>
                          <a:pt x="1387" y="1484"/>
                          <a:pt x="1451" y="1420"/>
                        </a:cubicBezTo>
                        <a:cubicBezTo>
                          <a:pt x="1623" y="1247"/>
                          <a:pt x="1589" y="937"/>
                          <a:pt x="1209" y="540"/>
                        </a:cubicBezTo>
                        <a:cubicBezTo>
                          <a:pt x="843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65" name="Google Shape;2665;p3"/>
                  <p:cNvSpPr/>
                  <p:nvPr/>
                </p:nvSpPr>
                <p:spPr>
                  <a:xfrm rot="-5400000">
                    <a:off x="598563" y="1925938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2" y="1"/>
                        </a:moveTo>
                        <a:cubicBezTo>
                          <a:pt x="639" y="1"/>
                          <a:pt x="122" y="277"/>
                          <a:pt x="1" y="449"/>
                        </a:cubicBezTo>
                        <a:cubicBezTo>
                          <a:pt x="122" y="639"/>
                          <a:pt x="657" y="898"/>
                          <a:pt x="1192" y="898"/>
                        </a:cubicBezTo>
                        <a:cubicBezTo>
                          <a:pt x="1744" y="898"/>
                          <a:pt x="2003" y="708"/>
                          <a:pt x="2003" y="449"/>
                        </a:cubicBezTo>
                        <a:cubicBezTo>
                          <a:pt x="2003" y="208"/>
                          <a:pt x="1744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66" name="Google Shape;2666;p3"/>
                  <p:cNvSpPr/>
                  <p:nvPr/>
                </p:nvSpPr>
                <p:spPr>
                  <a:xfrm rot="-5400000">
                    <a:off x="598775" y="2001650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4" y="1"/>
                        </a:moveTo>
                        <a:cubicBezTo>
                          <a:pt x="242" y="1"/>
                          <a:pt x="0" y="208"/>
                          <a:pt x="0" y="449"/>
                        </a:cubicBezTo>
                        <a:cubicBezTo>
                          <a:pt x="0" y="708"/>
                          <a:pt x="242" y="898"/>
                          <a:pt x="794" y="898"/>
                        </a:cubicBezTo>
                        <a:cubicBezTo>
                          <a:pt x="1347" y="898"/>
                          <a:pt x="1864" y="639"/>
                          <a:pt x="1985" y="449"/>
                        </a:cubicBezTo>
                        <a:cubicBezTo>
                          <a:pt x="1864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67" name="Google Shape;2667;p3"/>
                  <p:cNvSpPr/>
                  <p:nvPr/>
                </p:nvSpPr>
                <p:spPr>
                  <a:xfrm rot="-5400000">
                    <a:off x="631250" y="198460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30" y="0"/>
                        </a:moveTo>
                        <a:cubicBezTo>
                          <a:pt x="1288" y="0"/>
                          <a:pt x="780" y="176"/>
                          <a:pt x="432" y="540"/>
                        </a:cubicBezTo>
                        <a:cubicBezTo>
                          <a:pt x="35" y="937"/>
                          <a:pt x="1" y="1247"/>
                          <a:pt x="173" y="1420"/>
                        </a:cubicBezTo>
                        <a:cubicBezTo>
                          <a:pt x="244" y="1484"/>
                          <a:pt x="331" y="1520"/>
                          <a:pt x="432" y="1520"/>
                        </a:cubicBezTo>
                        <a:cubicBezTo>
                          <a:pt x="603" y="1520"/>
                          <a:pt x="815" y="1417"/>
                          <a:pt x="1053" y="1178"/>
                        </a:cubicBezTo>
                        <a:cubicBezTo>
                          <a:pt x="1450" y="781"/>
                          <a:pt x="1623" y="229"/>
                          <a:pt x="1589" y="5"/>
                        </a:cubicBezTo>
                        <a:cubicBezTo>
                          <a:pt x="1571" y="2"/>
                          <a:pt x="1552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68" name="Google Shape;2668;p3"/>
                  <p:cNvSpPr/>
                  <p:nvPr/>
                </p:nvSpPr>
                <p:spPr>
                  <a:xfrm rot="-5400000">
                    <a:off x="471700" y="1896150"/>
                    <a:ext cx="27650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864" extrusionOk="0">
                        <a:moveTo>
                          <a:pt x="553" y="1"/>
                        </a:moveTo>
                        <a:cubicBezTo>
                          <a:pt x="1" y="1"/>
                          <a:pt x="1" y="864"/>
                          <a:pt x="553" y="864"/>
                        </a:cubicBezTo>
                        <a:cubicBezTo>
                          <a:pt x="1105" y="864"/>
                          <a:pt x="1105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69" name="Google Shape;2669;p3"/>
                  <p:cNvSpPr/>
                  <p:nvPr/>
                </p:nvSpPr>
                <p:spPr>
                  <a:xfrm rot="-5400000">
                    <a:off x="468913" y="2027538"/>
                    <a:ext cx="2807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22" y="863"/>
                          <a:pt x="1122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70" name="Google Shape;2670;p3"/>
                  <p:cNvSpPr/>
                  <p:nvPr/>
                </p:nvSpPr>
                <p:spPr>
                  <a:xfrm rot="-5400000">
                    <a:off x="554763" y="1635738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71" name="Google Shape;2671;p3"/>
                  <p:cNvSpPr/>
                  <p:nvPr/>
                </p:nvSpPr>
                <p:spPr>
                  <a:xfrm rot="-5400000">
                    <a:off x="613225" y="1487525"/>
                    <a:ext cx="160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72" name="Google Shape;2672;p3"/>
                  <p:cNvSpPr/>
                  <p:nvPr/>
                </p:nvSpPr>
                <p:spPr>
                  <a:xfrm rot="-5400000">
                    <a:off x="548513" y="1509538"/>
                    <a:ext cx="1815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6" h="725" extrusionOk="0">
                        <a:moveTo>
                          <a:pt x="363" y="0"/>
                        </a:moveTo>
                        <a:cubicBezTo>
                          <a:pt x="155" y="0"/>
                          <a:pt x="0" y="155"/>
                          <a:pt x="0" y="363"/>
                        </a:cubicBezTo>
                        <a:cubicBezTo>
                          <a:pt x="0" y="570"/>
                          <a:pt x="155" y="725"/>
                          <a:pt x="363" y="725"/>
                        </a:cubicBezTo>
                        <a:cubicBezTo>
                          <a:pt x="552" y="725"/>
                          <a:pt x="725" y="570"/>
                          <a:pt x="725" y="363"/>
                        </a:cubicBezTo>
                        <a:cubicBezTo>
                          <a:pt x="725" y="155"/>
                          <a:pt x="552" y="0"/>
                          <a:pt x="36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73" name="Google Shape;2673;p3"/>
                  <p:cNvSpPr/>
                  <p:nvPr/>
                </p:nvSpPr>
                <p:spPr>
                  <a:xfrm rot="-5400000">
                    <a:off x="508588" y="1493788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50" y="1"/>
                        </a:moveTo>
                        <a:cubicBezTo>
                          <a:pt x="191" y="1"/>
                          <a:pt x="1" y="242"/>
                          <a:pt x="1" y="795"/>
                        </a:cubicBezTo>
                        <a:cubicBezTo>
                          <a:pt x="1" y="1347"/>
                          <a:pt x="260" y="1882"/>
                          <a:pt x="450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50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74" name="Google Shape;2674;p3"/>
                  <p:cNvSpPr/>
                  <p:nvPr/>
                </p:nvSpPr>
                <p:spPr>
                  <a:xfrm rot="-5400000">
                    <a:off x="509375" y="1528100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416" y="0"/>
                        </a:moveTo>
                        <a:cubicBezTo>
                          <a:pt x="318" y="0"/>
                          <a:pt x="236" y="36"/>
                          <a:pt x="173" y="99"/>
                        </a:cubicBezTo>
                        <a:cubicBezTo>
                          <a:pt x="0" y="289"/>
                          <a:pt x="35" y="599"/>
                          <a:pt x="415" y="979"/>
                        </a:cubicBezTo>
                        <a:cubicBezTo>
                          <a:pt x="779" y="1343"/>
                          <a:pt x="1273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8" y="1514"/>
                        </a:cubicBezTo>
                        <a:cubicBezTo>
                          <a:pt x="1623" y="1290"/>
                          <a:pt x="1433" y="737"/>
                          <a:pt x="1053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75" name="Google Shape;2675;p3"/>
                  <p:cNvSpPr/>
                  <p:nvPr/>
                </p:nvSpPr>
                <p:spPr>
                  <a:xfrm rot="-5400000">
                    <a:off x="532550" y="154535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5" y="1"/>
                        </a:moveTo>
                        <a:cubicBezTo>
                          <a:pt x="260" y="1"/>
                          <a:pt x="1" y="208"/>
                          <a:pt x="1" y="450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82" y="639"/>
                          <a:pt x="2003" y="450"/>
                        </a:cubicBezTo>
                        <a:cubicBezTo>
                          <a:pt x="1882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76" name="Google Shape;2676;p3"/>
                  <p:cNvSpPr/>
                  <p:nvPr/>
                </p:nvSpPr>
                <p:spPr>
                  <a:xfrm rot="-5400000">
                    <a:off x="532763" y="1469613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4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4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77" name="Google Shape;2677;p3"/>
                  <p:cNvSpPr/>
                  <p:nvPr/>
                </p:nvSpPr>
                <p:spPr>
                  <a:xfrm rot="-5400000">
                    <a:off x="509375" y="1471150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1196" y="0"/>
                        </a:moveTo>
                        <a:cubicBezTo>
                          <a:pt x="1024" y="0"/>
                          <a:pt x="811" y="106"/>
                          <a:pt x="570" y="358"/>
                        </a:cubicBezTo>
                        <a:cubicBezTo>
                          <a:pt x="173" y="737"/>
                          <a:pt x="1" y="1307"/>
                          <a:pt x="35" y="1514"/>
                        </a:cubicBezTo>
                        <a:cubicBezTo>
                          <a:pt x="52" y="1517"/>
                          <a:pt x="72" y="1518"/>
                          <a:pt x="94" y="1518"/>
                        </a:cubicBezTo>
                        <a:cubicBezTo>
                          <a:pt x="335" y="1518"/>
                          <a:pt x="843" y="1343"/>
                          <a:pt x="1191" y="979"/>
                        </a:cubicBezTo>
                        <a:cubicBezTo>
                          <a:pt x="1588" y="599"/>
                          <a:pt x="1623" y="289"/>
                          <a:pt x="1450" y="99"/>
                        </a:cubicBezTo>
                        <a:cubicBezTo>
                          <a:pt x="1381" y="36"/>
                          <a:pt x="1295" y="0"/>
                          <a:pt x="11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78" name="Google Shape;2678;p3"/>
                  <p:cNvSpPr/>
                  <p:nvPr/>
                </p:nvSpPr>
                <p:spPr>
                  <a:xfrm rot="-5400000">
                    <a:off x="612988" y="1656438"/>
                    <a:ext cx="21175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7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56" y="728"/>
                          <a:pt x="363" y="728"/>
                        </a:cubicBezTo>
                        <a:cubicBezTo>
                          <a:pt x="691" y="728"/>
                          <a:pt x="847" y="348"/>
                          <a:pt x="622" y="106"/>
                        </a:cubicBezTo>
                        <a:cubicBezTo>
                          <a:pt x="549" y="34"/>
                          <a:pt x="459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79" name="Google Shape;2679;p3"/>
                  <p:cNvSpPr/>
                  <p:nvPr/>
                </p:nvSpPr>
                <p:spPr>
                  <a:xfrm rot="-5400000">
                    <a:off x="650350" y="1642000"/>
                    <a:ext cx="2247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2003" extrusionOk="0">
                        <a:moveTo>
                          <a:pt x="449" y="0"/>
                        </a:moveTo>
                        <a:cubicBezTo>
                          <a:pt x="277" y="121"/>
                          <a:pt x="1" y="639"/>
                          <a:pt x="1" y="1191"/>
                        </a:cubicBezTo>
                        <a:cubicBezTo>
                          <a:pt x="1" y="1743"/>
                          <a:pt x="208" y="2002"/>
                          <a:pt x="449" y="2002"/>
                        </a:cubicBezTo>
                        <a:cubicBezTo>
                          <a:pt x="708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22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80" name="Google Shape;2680;p3"/>
                  <p:cNvSpPr/>
                  <p:nvPr/>
                </p:nvSpPr>
                <p:spPr>
                  <a:xfrm rot="-5400000">
                    <a:off x="631263" y="1619563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89" y="1"/>
                        </a:moveTo>
                        <a:cubicBezTo>
                          <a:pt x="69" y="1"/>
                          <a:pt x="51" y="2"/>
                          <a:pt x="35" y="5"/>
                        </a:cubicBezTo>
                        <a:cubicBezTo>
                          <a:pt x="0" y="229"/>
                          <a:pt x="173" y="781"/>
                          <a:pt x="570" y="1178"/>
                        </a:cubicBezTo>
                        <a:cubicBezTo>
                          <a:pt x="809" y="1417"/>
                          <a:pt x="1027" y="1520"/>
                          <a:pt x="1199" y="1520"/>
                        </a:cubicBezTo>
                        <a:cubicBezTo>
                          <a:pt x="1301" y="1520"/>
                          <a:pt x="1386" y="1484"/>
                          <a:pt x="1450" y="1420"/>
                        </a:cubicBezTo>
                        <a:cubicBezTo>
                          <a:pt x="1623" y="1247"/>
                          <a:pt x="1588" y="937"/>
                          <a:pt x="1191" y="540"/>
                        </a:cubicBezTo>
                        <a:cubicBezTo>
                          <a:pt x="841" y="189"/>
                          <a:pt x="329" y="1"/>
                          <a:pt x="8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81" name="Google Shape;2681;p3"/>
                  <p:cNvSpPr/>
                  <p:nvPr/>
                </p:nvSpPr>
                <p:spPr>
                  <a:xfrm rot="-5400000">
                    <a:off x="598563" y="1617838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1" y="1"/>
                        </a:moveTo>
                        <a:cubicBezTo>
                          <a:pt x="639" y="1"/>
                          <a:pt x="121" y="277"/>
                          <a:pt x="0" y="449"/>
                        </a:cubicBezTo>
                        <a:cubicBezTo>
                          <a:pt x="121" y="639"/>
                          <a:pt x="656" y="898"/>
                          <a:pt x="1191" y="898"/>
                        </a:cubicBezTo>
                        <a:cubicBezTo>
                          <a:pt x="1743" y="898"/>
                          <a:pt x="2002" y="708"/>
                          <a:pt x="2002" y="449"/>
                        </a:cubicBezTo>
                        <a:cubicBezTo>
                          <a:pt x="2002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82" name="Google Shape;2682;p3"/>
                  <p:cNvSpPr/>
                  <p:nvPr/>
                </p:nvSpPr>
                <p:spPr>
                  <a:xfrm rot="-5400000">
                    <a:off x="598775" y="1693575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5" y="1"/>
                        </a:moveTo>
                        <a:cubicBezTo>
                          <a:pt x="242" y="1"/>
                          <a:pt x="1" y="208"/>
                          <a:pt x="1" y="449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65" y="639"/>
                          <a:pt x="1986" y="449"/>
                        </a:cubicBezTo>
                        <a:cubicBezTo>
                          <a:pt x="1865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83" name="Google Shape;2683;p3"/>
                  <p:cNvSpPr/>
                  <p:nvPr/>
                </p:nvSpPr>
                <p:spPr>
                  <a:xfrm rot="-5400000">
                    <a:off x="631250" y="1676525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26" y="0"/>
                        </a:moveTo>
                        <a:cubicBezTo>
                          <a:pt x="1274" y="0"/>
                          <a:pt x="781" y="176"/>
                          <a:pt x="432" y="540"/>
                        </a:cubicBezTo>
                        <a:cubicBezTo>
                          <a:pt x="35" y="937"/>
                          <a:pt x="1" y="1247"/>
                          <a:pt x="174" y="1420"/>
                        </a:cubicBezTo>
                        <a:cubicBezTo>
                          <a:pt x="244" y="1484"/>
                          <a:pt x="331" y="1520"/>
                          <a:pt x="432" y="1520"/>
                        </a:cubicBezTo>
                        <a:cubicBezTo>
                          <a:pt x="603" y="1520"/>
                          <a:pt x="815" y="1417"/>
                          <a:pt x="1054" y="1178"/>
                        </a:cubicBezTo>
                        <a:cubicBezTo>
                          <a:pt x="1451" y="781"/>
                          <a:pt x="1623" y="229"/>
                          <a:pt x="1589" y="5"/>
                        </a:cubicBezTo>
                        <a:cubicBezTo>
                          <a:pt x="1570" y="2"/>
                          <a:pt x="1549" y="0"/>
                          <a:pt x="152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84" name="Google Shape;2684;p3"/>
                  <p:cNvSpPr/>
                  <p:nvPr/>
                </p:nvSpPr>
                <p:spPr>
                  <a:xfrm rot="-5400000">
                    <a:off x="471713" y="1588063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2" y="1"/>
                        </a:moveTo>
                        <a:cubicBezTo>
                          <a:pt x="0" y="1"/>
                          <a:pt x="0" y="864"/>
                          <a:pt x="552" y="864"/>
                        </a:cubicBezTo>
                        <a:cubicBezTo>
                          <a:pt x="1105" y="864"/>
                          <a:pt x="1105" y="1"/>
                          <a:pt x="55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85" name="Google Shape;2685;p3"/>
                  <p:cNvSpPr/>
                  <p:nvPr/>
                </p:nvSpPr>
                <p:spPr>
                  <a:xfrm rot="-5400000">
                    <a:off x="469125" y="1719675"/>
                    <a:ext cx="27650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05" y="863"/>
                          <a:pt x="1105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86" name="Google Shape;2686;p3"/>
                  <p:cNvSpPr/>
                  <p:nvPr/>
                </p:nvSpPr>
                <p:spPr>
                  <a:xfrm rot="-5400000">
                    <a:off x="554763" y="1327663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57" y="2504"/>
                        </a:lnTo>
                        <a:lnTo>
                          <a:pt x="657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87" name="Google Shape;2687;p3"/>
                  <p:cNvSpPr/>
                  <p:nvPr/>
                </p:nvSpPr>
                <p:spPr>
                  <a:xfrm rot="-5400000">
                    <a:off x="613238" y="1179438"/>
                    <a:ext cx="1597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9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88" name="Google Shape;2688;p3"/>
                  <p:cNvSpPr/>
                  <p:nvPr/>
                </p:nvSpPr>
                <p:spPr>
                  <a:xfrm rot="-5400000">
                    <a:off x="548513" y="1201463"/>
                    <a:ext cx="1815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6" h="725" extrusionOk="0">
                        <a:moveTo>
                          <a:pt x="363" y="0"/>
                        </a:moveTo>
                        <a:cubicBezTo>
                          <a:pt x="156" y="0"/>
                          <a:pt x="0" y="155"/>
                          <a:pt x="0" y="363"/>
                        </a:cubicBezTo>
                        <a:cubicBezTo>
                          <a:pt x="0" y="570"/>
                          <a:pt x="156" y="725"/>
                          <a:pt x="363" y="725"/>
                        </a:cubicBezTo>
                        <a:cubicBezTo>
                          <a:pt x="553" y="725"/>
                          <a:pt x="725" y="570"/>
                          <a:pt x="725" y="363"/>
                        </a:cubicBezTo>
                        <a:cubicBezTo>
                          <a:pt x="725" y="155"/>
                          <a:pt x="553" y="0"/>
                          <a:pt x="36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89" name="Google Shape;2689;p3"/>
                  <p:cNvSpPr/>
                  <p:nvPr/>
                </p:nvSpPr>
                <p:spPr>
                  <a:xfrm rot="-5400000">
                    <a:off x="508600" y="1185700"/>
                    <a:ext cx="22450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8" h="1986" extrusionOk="0">
                        <a:moveTo>
                          <a:pt x="449" y="1"/>
                        </a:moveTo>
                        <a:cubicBezTo>
                          <a:pt x="190" y="1"/>
                          <a:pt x="0" y="242"/>
                          <a:pt x="0" y="795"/>
                        </a:cubicBezTo>
                        <a:cubicBezTo>
                          <a:pt x="0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90" name="Google Shape;2690;p3"/>
                  <p:cNvSpPr/>
                  <p:nvPr/>
                </p:nvSpPr>
                <p:spPr>
                  <a:xfrm rot="-5400000">
                    <a:off x="509375" y="1220025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416" y="0"/>
                        </a:moveTo>
                        <a:cubicBezTo>
                          <a:pt x="318" y="0"/>
                          <a:pt x="236" y="36"/>
                          <a:pt x="173" y="99"/>
                        </a:cubicBezTo>
                        <a:cubicBezTo>
                          <a:pt x="1" y="289"/>
                          <a:pt x="35" y="599"/>
                          <a:pt x="415" y="979"/>
                        </a:cubicBezTo>
                        <a:cubicBezTo>
                          <a:pt x="779" y="1343"/>
                          <a:pt x="1273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8" y="1514"/>
                        </a:cubicBezTo>
                        <a:cubicBezTo>
                          <a:pt x="1623" y="1290"/>
                          <a:pt x="1433" y="737"/>
                          <a:pt x="1053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91" name="Google Shape;2691;p3"/>
                  <p:cNvSpPr/>
                  <p:nvPr/>
                </p:nvSpPr>
                <p:spPr>
                  <a:xfrm rot="-5400000">
                    <a:off x="532550" y="123725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4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42" y="898"/>
                          <a:pt x="794" y="898"/>
                        </a:cubicBezTo>
                        <a:cubicBezTo>
                          <a:pt x="1346" y="898"/>
                          <a:pt x="1881" y="639"/>
                          <a:pt x="2002" y="450"/>
                        </a:cubicBezTo>
                        <a:cubicBezTo>
                          <a:pt x="1881" y="277"/>
                          <a:pt x="1346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92" name="Google Shape;2692;p3"/>
                  <p:cNvSpPr/>
                  <p:nvPr/>
                </p:nvSpPr>
                <p:spPr>
                  <a:xfrm rot="-5400000">
                    <a:off x="532763" y="1161538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2" y="1"/>
                        </a:moveTo>
                        <a:cubicBezTo>
                          <a:pt x="639" y="1"/>
                          <a:pt x="104" y="277"/>
                          <a:pt x="1" y="450"/>
                        </a:cubicBezTo>
                        <a:cubicBezTo>
                          <a:pt x="122" y="639"/>
                          <a:pt x="639" y="898"/>
                          <a:pt x="1192" y="898"/>
                        </a:cubicBezTo>
                        <a:cubicBezTo>
                          <a:pt x="1744" y="898"/>
                          <a:pt x="1986" y="708"/>
                          <a:pt x="1986" y="450"/>
                        </a:cubicBezTo>
                        <a:cubicBezTo>
                          <a:pt x="1986" y="208"/>
                          <a:pt x="1744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93" name="Google Shape;2693;p3"/>
                  <p:cNvSpPr/>
                  <p:nvPr/>
                </p:nvSpPr>
                <p:spPr>
                  <a:xfrm rot="-5400000">
                    <a:off x="509363" y="1163063"/>
                    <a:ext cx="406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19" extrusionOk="0">
                        <a:moveTo>
                          <a:pt x="1196" y="0"/>
                        </a:moveTo>
                        <a:cubicBezTo>
                          <a:pt x="1024" y="0"/>
                          <a:pt x="811" y="106"/>
                          <a:pt x="570" y="358"/>
                        </a:cubicBezTo>
                        <a:cubicBezTo>
                          <a:pt x="173" y="737"/>
                          <a:pt x="1" y="1307"/>
                          <a:pt x="35" y="1514"/>
                        </a:cubicBezTo>
                        <a:cubicBezTo>
                          <a:pt x="53" y="1517"/>
                          <a:pt x="72" y="1518"/>
                          <a:pt x="94" y="1518"/>
                        </a:cubicBezTo>
                        <a:cubicBezTo>
                          <a:pt x="336" y="1518"/>
                          <a:pt x="844" y="1343"/>
                          <a:pt x="1192" y="979"/>
                        </a:cubicBezTo>
                        <a:cubicBezTo>
                          <a:pt x="1589" y="599"/>
                          <a:pt x="1623" y="289"/>
                          <a:pt x="1451" y="99"/>
                        </a:cubicBezTo>
                        <a:cubicBezTo>
                          <a:pt x="1381" y="36"/>
                          <a:pt x="1295" y="0"/>
                          <a:pt x="11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94" name="Google Shape;2694;p3"/>
                  <p:cNvSpPr/>
                  <p:nvPr/>
                </p:nvSpPr>
                <p:spPr>
                  <a:xfrm rot="-5400000">
                    <a:off x="613000" y="1348350"/>
                    <a:ext cx="21150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6" h="728" extrusionOk="0">
                        <a:moveTo>
                          <a:pt x="368" y="1"/>
                        </a:moveTo>
                        <a:cubicBezTo>
                          <a:pt x="182" y="1"/>
                          <a:pt x="0" y="144"/>
                          <a:pt x="0" y="365"/>
                        </a:cubicBezTo>
                        <a:cubicBezTo>
                          <a:pt x="0" y="572"/>
                          <a:pt x="156" y="728"/>
                          <a:pt x="363" y="728"/>
                        </a:cubicBezTo>
                        <a:cubicBezTo>
                          <a:pt x="691" y="728"/>
                          <a:pt x="846" y="331"/>
                          <a:pt x="622" y="106"/>
                        </a:cubicBezTo>
                        <a:cubicBezTo>
                          <a:pt x="549" y="34"/>
                          <a:pt x="458" y="1"/>
                          <a:pt x="36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95" name="Google Shape;2695;p3"/>
                  <p:cNvSpPr/>
                  <p:nvPr/>
                </p:nvSpPr>
                <p:spPr>
                  <a:xfrm rot="-5400000">
                    <a:off x="650350" y="1333925"/>
                    <a:ext cx="2247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2003" extrusionOk="0">
                        <a:moveTo>
                          <a:pt x="450" y="0"/>
                        </a:moveTo>
                        <a:cubicBezTo>
                          <a:pt x="277" y="121"/>
                          <a:pt x="1" y="639"/>
                          <a:pt x="1" y="1191"/>
                        </a:cubicBezTo>
                        <a:cubicBezTo>
                          <a:pt x="1" y="1743"/>
                          <a:pt x="208" y="2002"/>
                          <a:pt x="450" y="2002"/>
                        </a:cubicBezTo>
                        <a:cubicBezTo>
                          <a:pt x="709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22" y="121"/>
                          <a:pt x="45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96" name="Google Shape;2696;p3"/>
                  <p:cNvSpPr/>
                  <p:nvPr/>
                </p:nvSpPr>
                <p:spPr>
                  <a:xfrm rot="-5400000">
                    <a:off x="631263" y="1311488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93" y="1"/>
                        </a:moveTo>
                        <a:cubicBezTo>
                          <a:pt x="72" y="1"/>
                          <a:pt x="52" y="2"/>
                          <a:pt x="35" y="5"/>
                        </a:cubicBezTo>
                        <a:cubicBezTo>
                          <a:pt x="1" y="229"/>
                          <a:pt x="173" y="781"/>
                          <a:pt x="570" y="1178"/>
                        </a:cubicBezTo>
                        <a:cubicBezTo>
                          <a:pt x="820" y="1417"/>
                          <a:pt x="1036" y="1520"/>
                          <a:pt x="1204" y="1520"/>
                        </a:cubicBezTo>
                        <a:cubicBezTo>
                          <a:pt x="1303" y="1520"/>
                          <a:pt x="1386" y="1484"/>
                          <a:pt x="1450" y="1420"/>
                        </a:cubicBezTo>
                        <a:cubicBezTo>
                          <a:pt x="1623" y="1247"/>
                          <a:pt x="1588" y="937"/>
                          <a:pt x="1209" y="540"/>
                        </a:cubicBezTo>
                        <a:cubicBezTo>
                          <a:pt x="843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97" name="Google Shape;2697;p3"/>
                  <p:cNvSpPr/>
                  <p:nvPr/>
                </p:nvSpPr>
                <p:spPr>
                  <a:xfrm rot="-5400000">
                    <a:off x="598563" y="1309763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1" y="1"/>
                        </a:moveTo>
                        <a:cubicBezTo>
                          <a:pt x="639" y="1"/>
                          <a:pt x="121" y="277"/>
                          <a:pt x="0" y="449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4" y="898"/>
                          <a:pt x="2003" y="708"/>
                          <a:pt x="2003" y="449"/>
                        </a:cubicBezTo>
                        <a:cubicBezTo>
                          <a:pt x="2003" y="208"/>
                          <a:pt x="1744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98" name="Google Shape;2698;p3"/>
                  <p:cNvSpPr/>
                  <p:nvPr/>
                </p:nvSpPr>
                <p:spPr>
                  <a:xfrm rot="-5400000">
                    <a:off x="598563" y="1385713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812" y="1"/>
                        </a:moveTo>
                        <a:cubicBezTo>
                          <a:pt x="260" y="1"/>
                          <a:pt x="1" y="208"/>
                          <a:pt x="1" y="449"/>
                        </a:cubicBezTo>
                        <a:cubicBezTo>
                          <a:pt x="1" y="708"/>
                          <a:pt x="260" y="898"/>
                          <a:pt x="812" y="898"/>
                        </a:cubicBezTo>
                        <a:cubicBezTo>
                          <a:pt x="1364" y="898"/>
                          <a:pt x="1882" y="639"/>
                          <a:pt x="2003" y="449"/>
                        </a:cubicBezTo>
                        <a:cubicBezTo>
                          <a:pt x="1882" y="277"/>
                          <a:pt x="1364" y="1"/>
                          <a:pt x="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99" name="Google Shape;2699;p3"/>
                  <p:cNvSpPr/>
                  <p:nvPr/>
                </p:nvSpPr>
                <p:spPr>
                  <a:xfrm rot="-5400000">
                    <a:off x="631263" y="1368438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1526" y="0"/>
                        </a:moveTo>
                        <a:cubicBezTo>
                          <a:pt x="1273" y="0"/>
                          <a:pt x="780" y="176"/>
                          <a:pt x="432" y="540"/>
                        </a:cubicBezTo>
                        <a:cubicBezTo>
                          <a:pt x="35" y="937"/>
                          <a:pt x="0" y="1247"/>
                          <a:pt x="173" y="1420"/>
                        </a:cubicBezTo>
                        <a:cubicBezTo>
                          <a:pt x="243" y="1484"/>
                          <a:pt x="330" y="1520"/>
                          <a:pt x="431" y="1520"/>
                        </a:cubicBezTo>
                        <a:cubicBezTo>
                          <a:pt x="603" y="1520"/>
                          <a:pt x="814" y="1417"/>
                          <a:pt x="1053" y="1178"/>
                        </a:cubicBezTo>
                        <a:cubicBezTo>
                          <a:pt x="1450" y="781"/>
                          <a:pt x="1623" y="229"/>
                          <a:pt x="1588" y="5"/>
                        </a:cubicBezTo>
                        <a:cubicBezTo>
                          <a:pt x="1570" y="2"/>
                          <a:pt x="1549" y="0"/>
                          <a:pt x="152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00" name="Google Shape;2700;p3"/>
                  <p:cNvSpPr/>
                  <p:nvPr/>
                </p:nvSpPr>
                <p:spPr>
                  <a:xfrm rot="-5400000">
                    <a:off x="471713" y="1279988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3" y="1"/>
                        </a:moveTo>
                        <a:cubicBezTo>
                          <a:pt x="0" y="1"/>
                          <a:pt x="0" y="864"/>
                          <a:pt x="553" y="864"/>
                        </a:cubicBezTo>
                        <a:cubicBezTo>
                          <a:pt x="1105" y="864"/>
                          <a:pt x="1105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01" name="Google Shape;2701;p3"/>
                  <p:cNvSpPr/>
                  <p:nvPr/>
                </p:nvSpPr>
                <p:spPr>
                  <a:xfrm rot="-5400000">
                    <a:off x="469138" y="1411588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2" y="0"/>
                        </a:moveTo>
                        <a:cubicBezTo>
                          <a:pt x="0" y="0"/>
                          <a:pt x="0" y="863"/>
                          <a:pt x="552" y="863"/>
                        </a:cubicBezTo>
                        <a:cubicBezTo>
                          <a:pt x="1105" y="863"/>
                          <a:pt x="1105" y="0"/>
                          <a:pt x="552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02" name="Google Shape;2702;p3"/>
                  <p:cNvSpPr/>
                  <p:nvPr/>
                </p:nvSpPr>
                <p:spPr>
                  <a:xfrm rot="-5400000">
                    <a:off x="554775" y="1019575"/>
                    <a:ext cx="164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6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03" name="Google Shape;2703;p3"/>
                  <p:cNvSpPr/>
                  <p:nvPr/>
                </p:nvSpPr>
                <p:spPr>
                  <a:xfrm rot="-5400000">
                    <a:off x="613238" y="871363"/>
                    <a:ext cx="1597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9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04" name="Google Shape;2704;p3"/>
                  <p:cNvSpPr/>
                  <p:nvPr/>
                </p:nvSpPr>
                <p:spPr>
                  <a:xfrm rot="-5400000">
                    <a:off x="548300" y="893600"/>
                    <a:ext cx="18575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3" h="725" extrusionOk="0">
                        <a:moveTo>
                          <a:pt x="380" y="0"/>
                        </a:moveTo>
                        <a:cubicBezTo>
                          <a:pt x="173" y="0"/>
                          <a:pt x="1" y="155"/>
                          <a:pt x="1" y="363"/>
                        </a:cubicBezTo>
                        <a:cubicBezTo>
                          <a:pt x="1" y="570"/>
                          <a:pt x="173" y="725"/>
                          <a:pt x="380" y="725"/>
                        </a:cubicBezTo>
                        <a:cubicBezTo>
                          <a:pt x="570" y="725"/>
                          <a:pt x="743" y="570"/>
                          <a:pt x="743" y="363"/>
                        </a:cubicBezTo>
                        <a:cubicBezTo>
                          <a:pt x="743" y="155"/>
                          <a:pt x="570" y="0"/>
                          <a:pt x="38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05" name="Google Shape;2705;p3"/>
                  <p:cNvSpPr/>
                  <p:nvPr/>
                </p:nvSpPr>
                <p:spPr>
                  <a:xfrm rot="-5400000">
                    <a:off x="508588" y="877613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49" y="1"/>
                        </a:moveTo>
                        <a:cubicBezTo>
                          <a:pt x="190" y="1"/>
                          <a:pt x="1" y="242"/>
                          <a:pt x="1" y="795"/>
                        </a:cubicBezTo>
                        <a:cubicBezTo>
                          <a:pt x="1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06" name="Google Shape;2706;p3"/>
                  <p:cNvSpPr/>
                  <p:nvPr/>
                </p:nvSpPr>
                <p:spPr>
                  <a:xfrm rot="-5400000">
                    <a:off x="509363" y="911938"/>
                    <a:ext cx="406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19" extrusionOk="0">
                        <a:moveTo>
                          <a:pt x="416" y="0"/>
                        </a:moveTo>
                        <a:cubicBezTo>
                          <a:pt x="319" y="0"/>
                          <a:pt x="237" y="36"/>
                          <a:pt x="174" y="99"/>
                        </a:cubicBezTo>
                        <a:cubicBezTo>
                          <a:pt x="1" y="289"/>
                          <a:pt x="35" y="599"/>
                          <a:pt x="415" y="979"/>
                        </a:cubicBezTo>
                        <a:cubicBezTo>
                          <a:pt x="779" y="1343"/>
                          <a:pt x="1274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9" y="1514"/>
                        </a:cubicBezTo>
                        <a:cubicBezTo>
                          <a:pt x="1623" y="1290"/>
                          <a:pt x="1433" y="737"/>
                          <a:pt x="1054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07" name="Google Shape;2707;p3"/>
                  <p:cNvSpPr/>
                  <p:nvPr/>
                </p:nvSpPr>
                <p:spPr>
                  <a:xfrm rot="-5400000">
                    <a:off x="532550" y="929175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4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59" y="898"/>
                          <a:pt x="794" y="898"/>
                        </a:cubicBezTo>
                        <a:cubicBezTo>
                          <a:pt x="1347" y="898"/>
                          <a:pt x="1882" y="639"/>
                          <a:pt x="2002" y="450"/>
                        </a:cubicBezTo>
                        <a:cubicBezTo>
                          <a:pt x="1882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08" name="Google Shape;2708;p3"/>
                  <p:cNvSpPr/>
                  <p:nvPr/>
                </p:nvSpPr>
                <p:spPr>
                  <a:xfrm rot="-5400000">
                    <a:off x="532775" y="853450"/>
                    <a:ext cx="4962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5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3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09" name="Google Shape;2709;p3"/>
                  <p:cNvSpPr/>
                  <p:nvPr/>
                </p:nvSpPr>
                <p:spPr>
                  <a:xfrm rot="-5400000">
                    <a:off x="509375" y="854975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1194" y="0"/>
                        </a:moveTo>
                        <a:cubicBezTo>
                          <a:pt x="1021" y="0"/>
                          <a:pt x="804" y="106"/>
                          <a:pt x="553" y="358"/>
                        </a:cubicBezTo>
                        <a:cubicBezTo>
                          <a:pt x="173" y="737"/>
                          <a:pt x="0" y="1307"/>
                          <a:pt x="35" y="1514"/>
                        </a:cubicBezTo>
                        <a:cubicBezTo>
                          <a:pt x="52" y="1517"/>
                          <a:pt x="72" y="1518"/>
                          <a:pt x="94" y="1518"/>
                        </a:cubicBezTo>
                        <a:cubicBezTo>
                          <a:pt x="335" y="1518"/>
                          <a:pt x="843" y="1343"/>
                          <a:pt x="1191" y="979"/>
                        </a:cubicBezTo>
                        <a:cubicBezTo>
                          <a:pt x="1588" y="599"/>
                          <a:pt x="1623" y="289"/>
                          <a:pt x="1450" y="99"/>
                        </a:cubicBezTo>
                        <a:cubicBezTo>
                          <a:pt x="1380" y="36"/>
                          <a:pt x="1295" y="0"/>
                          <a:pt x="1194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10" name="Google Shape;2710;p3"/>
                  <p:cNvSpPr/>
                  <p:nvPr/>
                </p:nvSpPr>
                <p:spPr>
                  <a:xfrm rot="-5400000">
                    <a:off x="612988" y="1040263"/>
                    <a:ext cx="21175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7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56" y="728"/>
                          <a:pt x="363" y="728"/>
                        </a:cubicBezTo>
                        <a:cubicBezTo>
                          <a:pt x="691" y="728"/>
                          <a:pt x="846" y="331"/>
                          <a:pt x="622" y="106"/>
                        </a:cubicBezTo>
                        <a:cubicBezTo>
                          <a:pt x="549" y="34"/>
                          <a:pt x="458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11" name="Google Shape;2711;p3"/>
                  <p:cNvSpPr/>
                  <p:nvPr/>
                </p:nvSpPr>
                <p:spPr>
                  <a:xfrm rot="-5400000">
                    <a:off x="650575" y="1026050"/>
                    <a:ext cx="2202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1" h="2003" extrusionOk="0">
                        <a:moveTo>
                          <a:pt x="449" y="0"/>
                        </a:moveTo>
                        <a:cubicBezTo>
                          <a:pt x="259" y="121"/>
                          <a:pt x="0" y="639"/>
                          <a:pt x="0" y="1191"/>
                        </a:cubicBezTo>
                        <a:cubicBezTo>
                          <a:pt x="0" y="1743"/>
                          <a:pt x="207" y="2002"/>
                          <a:pt x="449" y="2002"/>
                        </a:cubicBezTo>
                        <a:cubicBezTo>
                          <a:pt x="691" y="2002"/>
                          <a:pt x="880" y="1743"/>
                          <a:pt x="880" y="1191"/>
                        </a:cubicBezTo>
                        <a:cubicBezTo>
                          <a:pt x="880" y="639"/>
                          <a:pt x="622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12" name="Google Shape;2712;p3"/>
                  <p:cNvSpPr/>
                  <p:nvPr/>
                </p:nvSpPr>
                <p:spPr>
                  <a:xfrm rot="-5400000">
                    <a:off x="631250" y="100340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93" y="1"/>
                        </a:moveTo>
                        <a:cubicBezTo>
                          <a:pt x="72" y="1"/>
                          <a:pt x="53" y="2"/>
                          <a:pt x="35" y="5"/>
                        </a:cubicBezTo>
                        <a:cubicBezTo>
                          <a:pt x="1" y="229"/>
                          <a:pt x="174" y="781"/>
                          <a:pt x="570" y="1178"/>
                        </a:cubicBezTo>
                        <a:cubicBezTo>
                          <a:pt x="809" y="1417"/>
                          <a:pt x="1028" y="1520"/>
                          <a:pt x="1200" y="1520"/>
                        </a:cubicBezTo>
                        <a:cubicBezTo>
                          <a:pt x="1301" y="1520"/>
                          <a:pt x="1387" y="1484"/>
                          <a:pt x="1451" y="1420"/>
                        </a:cubicBezTo>
                        <a:cubicBezTo>
                          <a:pt x="1623" y="1247"/>
                          <a:pt x="1589" y="937"/>
                          <a:pt x="1192" y="540"/>
                        </a:cubicBezTo>
                        <a:cubicBezTo>
                          <a:pt x="842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13" name="Google Shape;2713;p3"/>
                  <p:cNvSpPr/>
                  <p:nvPr/>
                </p:nvSpPr>
                <p:spPr>
                  <a:xfrm rot="-5400000">
                    <a:off x="598563" y="1001688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2" y="1"/>
                        </a:moveTo>
                        <a:cubicBezTo>
                          <a:pt x="639" y="1"/>
                          <a:pt x="122" y="277"/>
                          <a:pt x="1" y="449"/>
                        </a:cubicBezTo>
                        <a:cubicBezTo>
                          <a:pt x="122" y="639"/>
                          <a:pt x="639" y="898"/>
                          <a:pt x="1192" y="898"/>
                        </a:cubicBezTo>
                        <a:cubicBezTo>
                          <a:pt x="1744" y="898"/>
                          <a:pt x="2003" y="708"/>
                          <a:pt x="2003" y="449"/>
                        </a:cubicBezTo>
                        <a:cubicBezTo>
                          <a:pt x="2003" y="208"/>
                          <a:pt x="1744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14" name="Google Shape;2714;p3"/>
                  <p:cNvSpPr/>
                  <p:nvPr/>
                </p:nvSpPr>
                <p:spPr>
                  <a:xfrm rot="-5400000">
                    <a:off x="598775" y="1077400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4" y="1"/>
                        </a:moveTo>
                        <a:cubicBezTo>
                          <a:pt x="242" y="1"/>
                          <a:pt x="0" y="208"/>
                          <a:pt x="0" y="449"/>
                        </a:cubicBezTo>
                        <a:cubicBezTo>
                          <a:pt x="0" y="708"/>
                          <a:pt x="242" y="898"/>
                          <a:pt x="794" y="898"/>
                        </a:cubicBezTo>
                        <a:cubicBezTo>
                          <a:pt x="1347" y="898"/>
                          <a:pt x="1864" y="639"/>
                          <a:pt x="1985" y="449"/>
                        </a:cubicBezTo>
                        <a:cubicBezTo>
                          <a:pt x="1864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15" name="Google Shape;2715;p3"/>
                  <p:cNvSpPr/>
                  <p:nvPr/>
                </p:nvSpPr>
                <p:spPr>
                  <a:xfrm rot="-5400000">
                    <a:off x="631250" y="106035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26" y="0"/>
                        </a:moveTo>
                        <a:cubicBezTo>
                          <a:pt x="1274" y="0"/>
                          <a:pt x="780" y="176"/>
                          <a:pt x="432" y="540"/>
                        </a:cubicBezTo>
                        <a:cubicBezTo>
                          <a:pt x="35" y="937"/>
                          <a:pt x="1" y="1247"/>
                          <a:pt x="173" y="1420"/>
                        </a:cubicBezTo>
                        <a:cubicBezTo>
                          <a:pt x="237" y="1484"/>
                          <a:pt x="323" y="1520"/>
                          <a:pt x="424" y="1520"/>
                        </a:cubicBezTo>
                        <a:cubicBezTo>
                          <a:pt x="596" y="1520"/>
                          <a:pt x="815" y="1417"/>
                          <a:pt x="1053" y="1178"/>
                        </a:cubicBezTo>
                        <a:cubicBezTo>
                          <a:pt x="1450" y="781"/>
                          <a:pt x="1623" y="229"/>
                          <a:pt x="1589" y="5"/>
                        </a:cubicBezTo>
                        <a:cubicBezTo>
                          <a:pt x="1570" y="2"/>
                          <a:pt x="1549" y="0"/>
                          <a:pt x="152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16" name="Google Shape;2716;p3"/>
                  <p:cNvSpPr/>
                  <p:nvPr/>
                </p:nvSpPr>
                <p:spPr>
                  <a:xfrm rot="-5400000">
                    <a:off x="471700" y="971900"/>
                    <a:ext cx="27650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864" extrusionOk="0">
                        <a:moveTo>
                          <a:pt x="553" y="1"/>
                        </a:moveTo>
                        <a:cubicBezTo>
                          <a:pt x="1" y="1"/>
                          <a:pt x="1" y="864"/>
                          <a:pt x="553" y="864"/>
                        </a:cubicBezTo>
                        <a:cubicBezTo>
                          <a:pt x="1105" y="864"/>
                          <a:pt x="1105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17" name="Google Shape;2717;p3"/>
                  <p:cNvSpPr/>
                  <p:nvPr/>
                </p:nvSpPr>
                <p:spPr>
                  <a:xfrm rot="-5400000">
                    <a:off x="469125" y="1103500"/>
                    <a:ext cx="27650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05" y="863"/>
                          <a:pt x="1105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18" name="Google Shape;2718;p3"/>
                  <p:cNvSpPr/>
                  <p:nvPr/>
                </p:nvSpPr>
                <p:spPr>
                  <a:xfrm rot="-5400000">
                    <a:off x="554763" y="711488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19" name="Google Shape;2719;p3"/>
                  <p:cNvSpPr/>
                  <p:nvPr/>
                </p:nvSpPr>
                <p:spPr>
                  <a:xfrm rot="-5400000">
                    <a:off x="612988" y="732188"/>
                    <a:ext cx="21175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7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56" y="728"/>
                          <a:pt x="363" y="728"/>
                        </a:cubicBezTo>
                        <a:cubicBezTo>
                          <a:pt x="691" y="728"/>
                          <a:pt x="847" y="331"/>
                          <a:pt x="622" y="106"/>
                        </a:cubicBezTo>
                        <a:cubicBezTo>
                          <a:pt x="549" y="34"/>
                          <a:pt x="459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20" name="Google Shape;2720;p3"/>
                  <p:cNvSpPr/>
                  <p:nvPr/>
                </p:nvSpPr>
                <p:spPr>
                  <a:xfrm rot="-5400000">
                    <a:off x="650350" y="717750"/>
                    <a:ext cx="2247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2003" extrusionOk="0">
                        <a:moveTo>
                          <a:pt x="449" y="0"/>
                        </a:moveTo>
                        <a:cubicBezTo>
                          <a:pt x="277" y="121"/>
                          <a:pt x="1" y="639"/>
                          <a:pt x="1" y="1191"/>
                        </a:cubicBezTo>
                        <a:cubicBezTo>
                          <a:pt x="1" y="1743"/>
                          <a:pt x="208" y="2002"/>
                          <a:pt x="449" y="2002"/>
                        </a:cubicBezTo>
                        <a:cubicBezTo>
                          <a:pt x="708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22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21" name="Google Shape;2721;p3"/>
                  <p:cNvSpPr/>
                  <p:nvPr/>
                </p:nvSpPr>
                <p:spPr>
                  <a:xfrm rot="-5400000">
                    <a:off x="631263" y="695313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93" y="1"/>
                        </a:moveTo>
                        <a:cubicBezTo>
                          <a:pt x="71" y="1"/>
                          <a:pt x="52" y="2"/>
                          <a:pt x="35" y="5"/>
                        </a:cubicBezTo>
                        <a:cubicBezTo>
                          <a:pt x="0" y="229"/>
                          <a:pt x="173" y="781"/>
                          <a:pt x="570" y="1178"/>
                        </a:cubicBezTo>
                        <a:cubicBezTo>
                          <a:pt x="809" y="1417"/>
                          <a:pt x="1027" y="1520"/>
                          <a:pt x="1199" y="1520"/>
                        </a:cubicBezTo>
                        <a:cubicBezTo>
                          <a:pt x="1301" y="1520"/>
                          <a:pt x="1386" y="1484"/>
                          <a:pt x="1450" y="1420"/>
                        </a:cubicBezTo>
                        <a:cubicBezTo>
                          <a:pt x="1623" y="1247"/>
                          <a:pt x="1588" y="937"/>
                          <a:pt x="1191" y="540"/>
                        </a:cubicBezTo>
                        <a:cubicBezTo>
                          <a:pt x="841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22" name="Google Shape;2722;p3"/>
                  <p:cNvSpPr/>
                  <p:nvPr/>
                </p:nvSpPr>
                <p:spPr>
                  <a:xfrm rot="-5400000">
                    <a:off x="598788" y="693813"/>
                    <a:ext cx="4962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5" h="898" extrusionOk="0">
                        <a:moveTo>
                          <a:pt x="1191" y="1"/>
                        </a:moveTo>
                        <a:cubicBezTo>
                          <a:pt x="639" y="1"/>
                          <a:pt x="121" y="277"/>
                          <a:pt x="0" y="449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3" y="898"/>
                          <a:pt x="1985" y="708"/>
                          <a:pt x="1985" y="449"/>
                        </a:cubicBezTo>
                        <a:cubicBezTo>
                          <a:pt x="1985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23" name="Google Shape;2723;p3"/>
                  <p:cNvSpPr/>
                  <p:nvPr/>
                </p:nvSpPr>
                <p:spPr>
                  <a:xfrm rot="-5400000">
                    <a:off x="598775" y="769325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5" y="1"/>
                        </a:moveTo>
                        <a:cubicBezTo>
                          <a:pt x="242" y="1"/>
                          <a:pt x="1" y="208"/>
                          <a:pt x="1" y="449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65" y="639"/>
                          <a:pt x="1986" y="449"/>
                        </a:cubicBezTo>
                        <a:cubicBezTo>
                          <a:pt x="1865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24" name="Google Shape;2724;p3"/>
                  <p:cNvSpPr/>
                  <p:nvPr/>
                </p:nvSpPr>
                <p:spPr>
                  <a:xfrm rot="-5400000">
                    <a:off x="631250" y="752275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26" y="0"/>
                        </a:moveTo>
                        <a:cubicBezTo>
                          <a:pt x="1274" y="0"/>
                          <a:pt x="781" y="176"/>
                          <a:pt x="432" y="540"/>
                        </a:cubicBezTo>
                        <a:cubicBezTo>
                          <a:pt x="36" y="937"/>
                          <a:pt x="1" y="1247"/>
                          <a:pt x="174" y="1420"/>
                        </a:cubicBezTo>
                        <a:cubicBezTo>
                          <a:pt x="238" y="1484"/>
                          <a:pt x="323" y="1520"/>
                          <a:pt x="424" y="1520"/>
                        </a:cubicBezTo>
                        <a:cubicBezTo>
                          <a:pt x="597" y="1520"/>
                          <a:pt x="815" y="1417"/>
                          <a:pt x="1054" y="1178"/>
                        </a:cubicBezTo>
                        <a:cubicBezTo>
                          <a:pt x="1451" y="781"/>
                          <a:pt x="1623" y="229"/>
                          <a:pt x="1589" y="5"/>
                        </a:cubicBezTo>
                        <a:cubicBezTo>
                          <a:pt x="1570" y="2"/>
                          <a:pt x="1549" y="0"/>
                          <a:pt x="152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25" name="Google Shape;2725;p3"/>
                  <p:cNvSpPr/>
                  <p:nvPr/>
                </p:nvSpPr>
                <p:spPr>
                  <a:xfrm rot="-5400000">
                    <a:off x="471713" y="663813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2" y="1"/>
                        </a:moveTo>
                        <a:cubicBezTo>
                          <a:pt x="0" y="1"/>
                          <a:pt x="0" y="864"/>
                          <a:pt x="552" y="864"/>
                        </a:cubicBezTo>
                        <a:cubicBezTo>
                          <a:pt x="1105" y="864"/>
                          <a:pt x="1105" y="1"/>
                          <a:pt x="55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26" name="Google Shape;2726;p3"/>
                  <p:cNvSpPr/>
                  <p:nvPr/>
                </p:nvSpPr>
                <p:spPr>
                  <a:xfrm rot="-5400000">
                    <a:off x="468913" y="795213"/>
                    <a:ext cx="2807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05" y="863"/>
                          <a:pt x="1123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27" name="Google Shape;2727;p3"/>
                  <p:cNvSpPr/>
                  <p:nvPr/>
                </p:nvSpPr>
                <p:spPr>
                  <a:xfrm rot="-5400000">
                    <a:off x="462225" y="2854925"/>
                    <a:ext cx="103150" cy="89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26" h="3574" extrusionOk="0">
                        <a:moveTo>
                          <a:pt x="2089" y="0"/>
                        </a:moveTo>
                        <a:lnTo>
                          <a:pt x="363" y="1778"/>
                        </a:lnTo>
                        <a:cubicBezTo>
                          <a:pt x="156" y="1968"/>
                          <a:pt x="35" y="2227"/>
                          <a:pt x="35" y="2503"/>
                        </a:cubicBezTo>
                        <a:cubicBezTo>
                          <a:pt x="1" y="3090"/>
                          <a:pt x="467" y="3573"/>
                          <a:pt x="1054" y="3573"/>
                        </a:cubicBezTo>
                        <a:cubicBezTo>
                          <a:pt x="1620" y="3573"/>
                          <a:pt x="2074" y="3123"/>
                          <a:pt x="2074" y="2564"/>
                        </a:cubicBezTo>
                        <a:lnTo>
                          <a:pt x="2074" y="2564"/>
                        </a:lnTo>
                        <a:cubicBezTo>
                          <a:pt x="2106" y="3106"/>
                          <a:pt x="2558" y="3539"/>
                          <a:pt x="3090" y="3539"/>
                        </a:cubicBezTo>
                        <a:cubicBezTo>
                          <a:pt x="3660" y="3539"/>
                          <a:pt x="4126" y="3073"/>
                          <a:pt x="4126" y="2503"/>
                        </a:cubicBezTo>
                        <a:cubicBezTo>
                          <a:pt x="4126" y="2227"/>
                          <a:pt x="4005" y="1968"/>
                          <a:pt x="3815" y="1778"/>
                        </a:cubicBezTo>
                        <a:lnTo>
                          <a:pt x="2089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28" name="Google Shape;2728;p3"/>
                  <p:cNvSpPr/>
                  <p:nvPr/>
                </p:nvSpPr>
                <p:spPr>
                  <a:xfrm rot="-5400000">
                    <a:off x="617150" y="2709525"/>
                    <a:ext cx="107450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8" extrusionOk="0">
                        <a:moveTo>
                          <a:pt x="1240" y="0"/>
                        </a:moveTo>
                        <a:cubicBezTo>
                          <a:pt x="1105" y="0"/>
                          <a:pt x="966" y="27"/>
                          <a:pt x="829" y="85"/>
                        </a:cubicBezTo>
                        <a:cubicBezTo>
                          <a:pt x="156" y="379"/>
                          <a:pt x="0" y="1259"/>
                          <a:pt x="535" y="1777"/>
                        </a:cubicBezTo>
                        <a:lnTo>
                          <a:pt x="2261" y="3537"/>
                        </a:lnTo>
                        <a:lnTo>
                          <a:pt x="3987" y="1777"/>
                        </a:lnTo>
                        <a:cubicBezTo>
                          <a:pt x="4177" y="1570"/>
                          <a:pt x="4298" y="1311"/>
                          <a:pt x="4298" y="1035"/>
                        </a:cubicBezTo>
                        <a:cubicBezTo>
                          <a:pt x="4298" y="353"/>
                          <a:pt x="3789" y="12"/>
                          <a:pt x="3280" y="12"/>
                        </a:cubicBezTo>
                        <a:cubicBezTo>
                          <a:pt x="2770" y="12"/>
                          <a:pt x="2261" y="353"/>
                          <a:pt x="2261" y="1035"/>
                        </a:cubicBezTo>
                        <a:cubicBezTo>
                          <a:pt x="2261" y="440"/>
                          <a:pt x="1784" y="0"/>
                          <a:pt x="124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29" name="Google Shape;2729;p3"/>
                  <p:cNvSpPr/>
                  <p:nvPr/>
                </p:nvSpPr>
                <p:spPr>
                  <a:xfrm rot="-5400000">
                    <a:off x="459625" y="2544250"/>
                    <a:ext cx="107475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9" extrusionOk="0">
                        <a:moveTo>
                          <a:pt x="2055" y="0"/>
                        </a:moveTo>
                        <a:lnTo>
                          <a:pt x="329" y="1778"/>
                        </a:lnTo>
                        <a:cubicBezTo>
                          <a:pt x="121" y="1968"/>
                          <a:pt x="1" y="2227"/>
                          <a:pt x="1" y="2503"/>
                        </a:cubicBezTo>
                        <a:cubicBezTo>
                          <a:pt x="1" y="3073"/>
                          <a:pt x="467" y="3539"/>
                          <a:pt x="1019" y="3539"/>
                        </a:cubicBezTo>
                        <a:cubicBezTo>
                          <a:pt x="1580" y="3539"/>
                          <a:pt x="2041" y="3086"/>
                          <a:pt x="2054" y="2527"/>
                        </a:cubicBezTo>
                        <a:lnTo>
                          <a:pt x="2054" y="2527"/>
                        </a:lnTo>
                        <a:cubicBezTo>
                          <a:pt x="2054" y="3110"/>
                          <a:pt x="2533" y="3537"/>
                          <a:pt x="3066" y="3537"/>
                        </a:cubicBezTo>
                        <a:cubicBezTo>
                          <a:pt x="3199" y="3537"/>
                          <a:pt x="3336" y="3510"/>
                          <a:pt x="3470" y="3452"/>
                        </a:cubicBezTo>
                        <a:cubicBezTo>
                          <a:pt x="4143" y="3176"/>
                          <a:pt x="4298" y="2279"/>
                          <a:pt x="3781" y="1778"/>
                        </a:cubicBezTo>
                        <a:lnTo>
                          <a:pt x="205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30" name="Google Shape;2730;p3"/>
                  <p:cNvSpPr/>
                  <p:nvPr/>
                </p:nvSpPr>
                <p:spPr>
                  <a:xfrm rot="-5400000">
                    <a:off x="617138" y="2401438"/>
                    <a:ext cx="107475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8" extrusionOk="0">
                        <a:moveTo>
                          <a:pt x="1240" y="0"/>
                        </a:moveTo>
                        <a:cubicBezTo>
                          <a:pt x="1105" y="0"/>
                          <a:pt x="966" y="27"/>
                          <a:pt x="829" y="85"/>
                        </a:cubicBezTo>
                        <a:cubicBezTo>
                          <a:pt x="156" y="379"/>
                          <a:pt x="1" y="1259"/>
                          <a:pt x="536" y="1777"/>
                        </a:cubicBezTo>
                        <a:lnTo>
                          <a:pt x="2262" y="3537"/>
                        </a:lnTo>
                        <a:lnTo>
                          <a:pt x="3988" y="1777"/>
                        </a:lnTo>
                        <a:cubicBezTo>
                          <a:pt x="4177" y="1570"/>
                          <a:pt x="4298" y="1311"/>
                          <a:pt x="4298" y="1035"/>
                        </a:cubicBezTo>
                        <a:cubicBezTo>
                          <a:pt x="4298" y="353"/>
                          <a:pt x="3789" y="12"/>
                          <a:pt x="3280" y="12"/>
                        </a:cubicBezTo>
                        <a:cubicBezTo>
                          <a:pt x="2771" y="12"/>
                          <a:pt x="2262" y="353"/>
                          <a:pt x="2262" y="1035"/>
                        </a:cubicBezTo>
                        <a:cubicBezTo>
                          <a:pt x="2262" y="440"/>
                          <a:pt x="1785" y="0"/>
                          <a:pt x="124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31" name="Google Shape;2731;p3"/>
                  <p:cNvSpPr/>
                  <p:nvPr/>
                </p:nvSpPr>
                <p:spPr>
                  <a:xfrm rot="-5400000">
                    <a:off x="459638" y="2236163"/>
                    <a:ext cx="107450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0" y="2227"/>
                          <a:pt x="0" y="2503"/>
                        </a:cubicBezTo>
                        <a:cubicBezTo>
                          <a:pt x="0" y="3073"/>
                          <a:pt x="449" y="3539"/>
                          <a:pt x="1018" y="3539"/>
                        </a:cubicBezTo>
                        <a:cubicBezTo>
                          <a:pt x="1588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3" y="3537"/>
                          <a:pt x="3058" y="3537"/>
                        </a:cubicBezTo>
                        <a:cubicBezTo>
                          <a:pt x="3193" y="3537"/>
                          <a:pt x="3332" y="3510"/>
                          <a:pt x="3469" y="3452"/>
                        </a:cubicBezTo>
                        <a:cubicBezTo>
                          <a:pt x="4142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32" name="Google Shape;2732;p3"/>
                  <p:cNvSpPr/>
                  <p:nvPr/>
                </p:nvSpPr>
                <p:spPr>
                  <a:xfrm rot="-5400000">
                    <a:off x="617138" y="2093363"/>
                    <a:ext cx="107475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8" extrusionOk="0">
                        <a:moveTo>
                          <a:pt x="1240" y="0"/>
                        </a:moveTo>
                        <a:cubicBezTo>
                          <a:pt x="1105" y="0"/>
                          <a:pt x="966" y="27"/>
                          <a:pt x="829" y="85"/>
                        </a:cubicBezTo>
                        <a:cubicBezTo>
                          <a:pt x="156" y="379"/>
                          <a:pt x="1" y="1259"/>
                          <a:pt x="536" y="1777"/>
                        </a:cubicBezTo>
                        <a:lnTo>
                          <a:pt x="2262" y="3537"/>
                        </a:lnTo>
                        <a:lnTo>
                          <a:pt x="3988" y="1777"/>
                        </a:lnTo>
                        <a:cubicBezTo>
                          <a:pt x="4195" y="1570"/>
                          <a:pt x="4299" y="1311"/>
                          <a:pt x="4299" y="1035"/>
                        </a:cubicBezTo>
                        <a:cubicBezTo>
                          <a:pt x="4299" y="353"/>
                          <a:pt x="3789" y="12"/>
                          <a:pt x="3280" y="12"/>
                        </a:cubicBezTo>
                        <a:cubicBezTo>
                          <a:pt x="2771" y="12"/>
                          <a:pt x="2262" y="353"/>
                          <a:pt x="2262" y="1035"/>
                        </a:cubicBezTo>
                        <a:cubicBezTo>
                          <a:pt x="2262" y="440"/>
                          <a:pt x="1785" y="0"/>
                          <a:pt x="124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33" name="Google Shape;2733;p3"/>
                  <p:cNvSpPr/>
                  <p:nvPr/>
                </p:nvSpPr>
                <p:spPr>
                  <a:xfrm rot="-5400000">
                    <a:off x="459638" y="1928088"/>
                    <a:ext cx="107450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0" y="2227"/>
                          <a:pt x="0" y="2503"/>
                        </a:cubicBezTo>
                        <a:cubicBezTo>
                          <a:pt x="0" y="3073"/>
                          <a:pt x="449" y="3539"/>
                          <a:pt x="1019" y="3539"/>
                        </a:cubicBezTo>
                        <a:cubicBezTo>
                          <a:pt x="1588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4" y="3537"/>
                          <a:pt x="3059" y="3537"/>
                        </a:cubicBezTo>
                        <a:cubicBezTo>
                          <a:pt x="3193" y="3537"/>
                          <a:pt x="3332" y="3510"/>
                          <a:pt x="3470" y="3452"/>
                        </a:cubicBezTo>
                        <a:cubicBezTo>
                          <a:pt x="4143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34" name="Google Shape;2734;p3"/>
                  <p:cNvSpPr/>
                  <p:nvPr/>
                </p:nvSpPr>
                <p:spPr>
                  <a:xfrm rot="-5400000">
                    <a:off x="617150" y="1785275"/>
                    <a:ext cx="107450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8" extrusionOk="0">
                        <a:moveTo>
                          <a:pt x="1233" y="0"/>
                        </a:moveTo>
                        <a:cubicBezTo>
                          <a:pt x="1099" y="0"/>
                          <a:pt x="962" y="27"/>
                          <a:pt x="829" y="85"/>
                        </a:cubicBezTo>
                        <a:cubicBezTo>
                          <a:pt x="156" y="379"/>
                          <a:pt x="0" y="1259"/>
                          <a:pt x="535" y="1777"/>
                        </a:cubicBezTo>
                        <a:lnTo>
                          <a:pt x="2261" y="3537"/>
                        </a:lnTo>
                        <a:lnTo>
                          <a:pt x="3987" y="1777"/>
                        </a:lnTo>
                        <a:cubicBezTo>
                          <a:pt x="4177" y="1570"/>
                          <a:pt x="4298" y="1311"/>
                          <a:pt x="4298" y="1035"/>
                        </a:cubicBezTo>
                        <a:cubicBezTo>
                          <a:pt x="4298" y="353"/>
                          <a:pt x="3789" y="12"/>
                          <a:pt x="3280" y="12"/>
                        </a:cubicBezTo>
                        <a:cubicBezTo>
                          <a:pt x="2770" y="12"/>
                          <a:pt x="2261" y="353"/>
                          <a:pt x="2261" y="1035"/>
                        </a:cubicBezTo>
                        <a:cubicBezTo>
                          <a:pt x="2261" y="440"/>
                          <a:pt x="1773" y="0"/>
                          <a:pt x="123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35" name="Google Shape;2735;p3"/>
                  <p:cNvSpPr/>
                  <p:nvPr/>
                </p:nvSpPr>
                <p:spPr>
                  <a:xfrm rot="-5400000">
                    <a:off x="462225" y="1622575"/>
                    <a:ext cx="103150" cy="89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26" h="3574" extrusionOk="0">
                        <a:moveTo>
                          <a:pt x="2071" y="0"/>
                        </a:moveTo>
                        <a:lnTo>
                          <a:pt x="345" y="1778"/>
                        </a:lnTo>
                        <a:cubicBezTo>
                          <a:pt x="155" y="1968"/>
                          <a:pt x="35" y="2227"/>
                          <a:pt x="35" y="2503"/>
                        </a:cubicBezTo>
                        <a:cubicBezTo>
                          <a:pt x="0" y="3090"/>
                          <a:pt x="466" y="3573"/>
                          <a:pt x="1053" y="3573"/>
                        </a:cubicBezTo>
                        <a:cubicBezTo>
                          <a:pt x="1619" y="3573"/>
                          <a:pt x="2073" y="3123"/>
                          <a:pt x="2073" y="2564"/>
                        </a:cubicBezTo>
                        <a:lnTo>
                          <a:pt x="2073" y="2564"/>
                        </a:lnTo>
                        <a:cubicBezTo>
                          <a:pt x="2105" y="3106"/>
                          <a:pt x="2557" y="3539"/>
                          <a:pt x="3090" y="3539"/>
                        </a:cubicBezTo>
                        <a:cubicBezTo>
                          <a:pt x="3659" y="3539"/>
                          <a:pt x="4125" y="3073"/>
                          <a:pt x="4125" y="2503"/>
                        </a:cubicBezTo>
                        <a:cubicBezTo>
                          <a:pt x="4125" y="2227"/>
                          <a:pt x="4004" y="1968"/>
                          <a:pt x="3797" y="1778"/>
                        </a:cubicBezTo>
                        <a:lnTo>
                          <a:pt x="207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36" name="Google Shape;2736;p3"/>
                  <p:cNvSpPr/>
                  <p:nvPr/>
                </p:nvSpPr>
                <p:spPr>
                  <a:xfrm rot="-5400000">
                    <a:off x="617138" y="1477188"/>
                    <a:ext cx="107475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8" extrusionOk="0">
                        <a:moveTo>
                          <a:pt x="1233" y="0"/>
                        </a:moveTo>
                        <a:cubicBezTo>
                          <a:pt x="1100" y="0"/>
                          <a:pt x="963" y="27"/>
                          <a:pt x="829" y="85"/>
                        </a:cubicBezTo>
                        <a:cubicBezTo>
                          <a:pt x="156" y="379"/>
                          <a:pt x="1" y="1259"/>
                          <a:pt x="536" y="1777"/>
                        </a:cubicBezTo>
                        <a:lnTo>
                          <a:pt x="2262" y="3537"/>
                        </a:lnTo>
                        <a:lnTo>
                          <a:pt x="3988" y="1777"/>
                        </a:lnTo>
                        <a:cubicBezTo>
                          <a:pt x="4177" y="1570"/>
                          <a:pt x="4298" y="1311"/>
                          <a:pt x="4298" y="1035"/>
                        </a:cubicBezTo>
                        <a:cubicBezTo>
                          <a:pt x="4298" y="353"/>
                          <a:pt x="3789" y="12"/>
                          <a:pt x="3280" y="12"/>
                        </a:cubicBezTo>
                        <a:cubicBezTo>
                          <a:pt x="2771" y="12"/>
                          <a:pt x="2262" y="353"/>
                          <a:pt x="2262" y="1035"/>
                        </a:cubicBezTo>
                        <a:cubicBezTo>
                          <a:pt x="2262" y="440"/>
                          <a:pt x="1774" y="0"/>
                          <a:pt x="123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37" name="Google Shape;2737;p3"/>
                  <p:cNvSpPr/>
                  <p:nvPr/>
                </p:nvSpPr>
                <p:spPr>
                  <a:xfrm rot="-5400000">
                    <a:off x="459638" y="1311913"/>
                    <a:ext cx="107450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0" y="2227"/>
                          <a:pt x="0" y="2503"/>
                        </a:cubicBezTo>
                        <a:cubicBezTo>
                          <a:pt x="0" y="3073"/>
                          <a:pt x="449" y="3539"/>
                          <a:pt x="1018" y="3539"/>
                        </a:cubicBezTo>
                        <a:cubicBezTo>
                          <a:pt x="1571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3" y="3537"/>
                          <a:pt x="3049" y="3537"/>
                        </a:cubicBezTo>
                        <a:cubicBezTo>
                          <a:pt x="3182" y="3537"/>
                          <a:pt x="3318" y="3510"/>
                          <a:pt x="3452" y="3452"/>
                        </a:cubicBezTo>
                        <a:cubicBezTo>
                          <a:pt x="4142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38" name="Google Shape;2738;p3"/>
                  <p:cNvSpPr/>
                  <p:nvPr/>
                </p:nvSpPr>
                <p:spPr>
                  <a:xfrm rot="-5400000">
                    <a:off x="617138" y="1169113"/>
                    <a:ext cx="107475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8" extrusionOk="0">
                        <a:moveTo>
                          <a:pt x="1234" y="0"/>
                        </a:moveTo>
                        <a:cubicBezTo>
                          <a:pt x="1100" y="0"/>
                          <a:pt x="963" y="27"/>
                          <a:pt x="829" y="85"/>
                        </a:cubicBezTo>
                        <a:cubicBezTo>
                          <a:pt x="156" y="379"/>
                          <a:pt x="1" y="1259"/>
                          <a:pt x="536" y="1777"/>
                        </a:cubicBezTo>
                        <a:lnTo>
                          <a:pt x="2262" y="3537"/>
                        </a:lnTo>
                        <a:lnTo>
                          <a:pt x="3988" y="1777"/>
                        </a:lnTo>
                        <a:cubicBezTo>
                          <a:pt x="4178" y="1570"/>
                          <a:pt x="4299" y="1311"/>
                          <a:pt x="4299" y="1035"/>
                        </a:cubicBezTo>
                        <a:cubicBezTo>
                          <a:pt x="4299" y="353"/>
                          <a:pt x="3789" y="12"/>
                          <a:pt x="3280" y="12"/>
                        </a:cubicBezTo>
                        <a:cubicBezTo>
                          <a:pt x="2771" y="12"/>
                          <a:pt x="2262" y="353"/>
                          <a:pt x="2262" y="1035"/>
                        </a:cubicBezTo>
                        <a:cubicBezTo>
                          <a:pt x="2262" y="440"/>
                          <a:pt x="1774" y="0"/>
                          <a:pt x="1234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39" name="Google Shape;2739;p3"/>
                  <p:cNvSpPr/>
                  <p:nvPr/>
                </p:nvSpPr>
                <p:spPr>
                  <a:xfrm rot="-5400000">
                    <a:off x="459638" y="1003838"/>
                    <a:ext cx="107450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0" y="2227"/>
                          <a:pt x="0" y="2503"/>
                        </a:cubicBezTo>
                        <a:cubicBezTo>
                          <a:pt x="0" y="3073"/>
                          <a:pt x="449" y="3539"/>
                          <a:pt x="1019" y="3539"/>
                        </a:cubicBezTo>
                        <a:cubicBezTo>
                          <a:pt x="1571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4" y="3537"/>
                          <a:pt x="3050" y="3537"/>
                        </a:cubicBezTo>
                        <a:cubicBezTo>
                          <a:pt x="3182" y="3537"/>
                          <a:pt x="3319" y="3510"/>
                          <a:pt x="3452" y="3452"/>
                        </a:cubicBezTo>
                        <a:cubicBezTo>
                          <a:pt x="4143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40" name="Google Shape;2740;p3"/>
                  <p:cNvSpPr/>
                  <p:nvPr/>
                </p:nvSpPr>
                <p:spPr>
                  <a:xfrm rot="-5400000">
                    <a:off x="616263" y="860138"/>
                    <a:ext cx="108325" cy="89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3" h="3574" extrusionOk="0">
                        <a:moveTo>
                          <a:pt x="3280" y="1"/>
                        </a:moveTo>
                        <a:cubicBezTo>
                          <a:pt x="2714" y="1"/>
                          <a:pt x="2260" y="450"/>
                          <a:pt x="2259" y="1008"/>
                        </a:cubicBezTo>
                        <a:lnTo>
                          <a:pt x="2259" y="1008"/>
                        </a:lnTo>
                        <a:cubicBezTo>
                          <a:pt x="2227" y="445"/>
                          <a:pt x="1754" y="36"/>
                          <a:pt x="1233" y="36"/>
                        </a:cubicBezTo>
                        <a:cubicBezTo>
                          <a:pt x="1099" y="36"/>
                          <a:pt x="962" y="63"/>
                          <a:pt x="829" y="121"/>
                        </a:cubicBezTo>
                        <a:cubicBezTo>
                          <a:pt x="156" y="415"/>
                          <a:pt x="0" y="1295"/>
                          <a:pt x="535" y="1813"/>
                        </a:cubicBezTo>
                        <a:lnTo>
                          <a:pt x="2261" y="3573"/>
                        </a:lnTo>
                        <a:lnTo>
                          <a:pt x="3987" y="1813"/>
                        </a:lnTo>
                        <a:cubicBezTo>
                          <a:pt x="4177" y="1606"/>
                          <a:pt x="4298" y="1347"/>
                          <a:pt x="4298" y="1071"/>
                        </a:cubicBezTo>
                        <a:cubicBezTo>
                          <a:pt x="4332" y="484"/>
                          <a:pt x="3866" y="1"/>
                          <a:pt x="3280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41" name="Google Shape;2741;p3"/>
                  <p:cNvSpPr/>
                  <p:nvPr/>
                </p:nvSpPr>
                <p:spPr>
                  <a:xfrm rot="-5400000">
                    <a:off x="459625" y="695750"/>
                    <a:ext cx="107475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1" y="2227"/>
                          <a:pt x="1" y="2503"/>
                        </a:cubicBezTo>
                        <a:cubicBezTo>
                          <a:pt x="1" y="3073"/>
                          <a:pt x="449" y="3539"/>
                          <a:pt x="1019" y="3539"/>
                        </a:cubicBezTo>
                        <a:cubicBezTo>
                          <a:pt x="1571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4" y="3537"/>
                          <a:pt x="3050" y="3537"/>
                        </a:cubicBezTo>
                        <a:cubicBezTo>
                          <a:pt x="3183" y="3537"/>
                          <a:pt x="3319" y="3510"/>
                          <a:pt x="3453" y="3452"/>
                        </a:cubicBezTo>
                        <a:cubicBezTo>
                          <a:pt x="4143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42" name="Google Shape;2742;p3"/>
                  <p:cNvSpPr/>
                  <p:nvPr/>
                </p:nvSpPr>
                <p:spPr>
                  <a:xfrm rot="-5400000">
                    <a:off x="613225" y="4561050"/>
                    <a:ext cx="160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40" y="2504"/>
                        </a:lnTo>
                        <a:lnTo>
                          <a:pt x="640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43" name="Google Shape;2743;p3"/>
                  <p:cNvSpPr/>
                  <p:nvPr/>
                </p:nvSpPr>
                <p:spPr>
                  <a:xfrm rot="-5400000">
                    <a:off x="548513" y="4583063"/>
                    <a:ext cx="1815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6" h="725" extrusionOk="0">
                        <a:moveTo>
                          <a:pt x="363" y="0"/>
                        </a:moveTo>
                        <a:cubicBezTo>
                          <a:pt x="156" y="0"/>
                          <a:pt x="0" y="155"/>
                          <a:pt x="0" y="363"/>
                        </a:cubicBezTo>
                        <a:cubicBezTo>
                          <a:pt x="0" y="570"/>
                          <a:pt x="156" y="725"/>
                          <a:pt x="363" y="725"/>
                        </a:cubicBezTo>
                        <a:cubicBezTo>
                          <a:pt x="553" y="725"/>
                          <a:pt x="725" y="570"/>
                          <a:pt x="725" y="363"/>
                        </a:cubicBezTo>
                        <a:cubicBezTo>
                          <a:pt x="725" y="155"/>
                          <a:pt x="553" y="0"/>
                          <a:pt x="36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44" name="Google Shape;2744;p3"/>
                  <p:cNvSpPr/>
                  <p:nvPr/>
                </p:nvSpPr>
                <p:spPr>
                  <a:xfrm rot="-5400000">
                    <a:off x="508600" y="4567300"/>
                    <a:ext cx="22450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8" h="1986" extrusionOk="0">
                        <a:moveTo>
                          <a:pt x="449" y="1"/>
                        </a:moveTo>
                        <a:cubicBezTo>
                          <a:pt x="190" y="1"/>
                          <a:pt x="0" y="242"/>
                          <a:pt x="0" y="795"/>
                        </a:cubicBezTo>
                        <a:cubicBezTo>
                          <a:pt x="0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45" name="Google Shape;2745;p3"/>
                  <p:cNvSpPr/>
                  <p:nvPr/>
                </p:nvSpPr>
                <p:spPr>
                  <a:xfrm rot="-5400000">
                    <a:off x="509375" y="4601625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416" y="0"/>
                        </a:moveTo>
                        <a:cubicBezTo>
                          <a:pt x="318" y="0"/>
                          <a:pt x="236" y="36"/>
                          <a:pt x="173" y="99"/>
                        </a:cubicBezTo>
                        <a:cubicBezTo>
                          <a:pt x="1" y="289"/>
                          <a:pt x="35" y="599"/>
                          <a:pt x="415" y="979"/>
                        </a:cubicBezTo>
                        <a:cubicBezTo>
                          <a:pt x="779" y="1343"/>
                          <a:pt x="1273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8" y="1514"/>
                        </a:cubicBezTo>
                        <a:cubicBezTo>
                          <a:pt x="1623" y="1290"/>
                          <a:pt x="1450" y="737"/>
                          <a:pt x="1053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46" name="Google Shape;2746;p3"/>
                  <p:cNvSpPr/>
                  <p:nvPr/>
                </p:nvSpPr>
                <p:spPr>
                  <a:xfrm rot="-5400000">
                    <a:off x="532550" y="461885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4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59" y="898"/>
                          <a:pt x="794" y="898"/>
                        </a:cubicBezTo>
                        <a:cubicBezTo>
                          <a:pt x="1346" y="898"/>
                          <a:pt x="1881" y="639"/>
                          <a:pt x="2002" y="450"/>
                        </a:cubicBezTo>
                        <a:cubicBezTo>
                          <a:pt x="1881" y="277"/>
                          <a:pt x="1346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47" name="Google Shape;2747;p3"/>
                  <p:cNvSpPr/>
                  <p:nvPr/>
                </p:nvSpPr>
                <p:spPr>
                  <a:xfrm rot="-5400000">
                    <a:off x="532763" y="4543138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2" y="1"/>
                        </a:moveTo>
                        <a:cubicBezTo>
                          <a:pt x="639" y="1"/>
                          <a:pt x="104" y="277"/>
                          <a:pt x="1" y="450"/>
                        </a:cubicBezTo>
                        <a:cubicBezTo>
                          <a:pt x="122" y="639"/>
                          <a:pt x="639" y="898"/>
                          <a:pt x="1192" y="898"/>
                        </a:cubicBezTo>
                        <a:cubicBezTo>
                          <a:pt x="1744" y="898"/>
                          <a:pt x="1986" y="708"/>
                          <a:pt x="1986" y="450"/>
                        </a:cubicBezTo>
                        <a:cubicBezTo>
                          <a:pt x="1986" y="208"/>
                          <a:pt x="1744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48" name="Google Shape;2748;p3"/>
                  <p:cNvSpPr/>
                  <p:nvPr/>
                </p:nvSpPr>
                <p:spPr>
                  <a:xfrm rot="-5400000">
                    <a:off x="509363" y="4544663"/>
                    <a:ext cx="406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19" extrusionOk="0">
                        <a:moveTo>
                          <a:pt x="1195" y="0"/>
                        </a:moveTo>
                        <a:cubicBezTo>
                          <a:pt x="1022" y="0"/>
                          <a:pt x="805" y="106"/>
                          <a:pt x="553" y="358"/>
                        </a:cubicBezTo>
                        <a:cubicBezTo>
                          <a:pt x="173" y="737"/>
                          <a:pt x="1" y="1307"/>
                          <a:pt x="35" y="1514"/>
                        </a:cubicBezTo>
                        <a:cubicBezTo>
                          <a:pt x="53" y="1517"/>
                          <a:pt x="72" y="1518"/>
                          <a:pt x="94" y="1518"/>
                        </a:cubicBezTo>
                        <a:cubicBezTo>
                          <a:pt x="336" y="1518"/>
                          <a:pt x="844" y="1343"/>
                          <a:pt x="1192" y="979"/>
                        </a:cubicBezTo>
                        <a:cubicBezTo>
                          <a:pt x="1589" y="599"/>
                          <a:pt x="1623" y="289"/>
                          <a:pt x="1451" y="99"/>
                        </a:cubicBezTo>
                        <a:cubicBezTo>
                          <a:pt x="1381" y="36"/>
                          <a:pt x="1295" y="0"/>
                          <a:pt x="1195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49" name="Google Shape;2749;p3"/>
                  <p:cNvSpPr/>
                  <p:nvPr/>
                </p:nvSpPr>
                <p:spPr>
                  <a:xfrm rot="-5400000">
                    <a:off x="554775" y="4401175"/>
                    <a:ext cx="164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6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50" name="Google Shape;2750;p3"/>
                  <p:cNvSpPr/>
                  <p:nvPr/>
                </p:nvSpPr>
                <p:spPr>
                  <a:xfrm rot="-5400000">
                    <a:off x="613238" y="4252963"/>
                    <a:ext cx="1597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9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51" name="Google Shape;2751;p3"/>
                  <p:cNvSpPr/>
                  <p:nvPr/>
                </p:nvSpPr>
                <p:spPr>
                  <a:xfrm rot="-5400000">
                    <a:off x="548300" y="4275200"/>
                    <a:ext cx="18575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3" h="725" extrusionOk="0">
                        <a:moveTo>
                          <a:pt x="380" y="0"/>
                        </a:moveTo>
                        <a:cubicBezTo>
                          <a:pt x="173" y="0"/>
                          <a:pt x="1" y="155"/>
                          <a:pt x="1" y="363"/>
                        </a:cubicBezTo>
                        <a:cubicBezTo>
                          <a:pt x="1" y="570"/>
                          <a:pt x="173" y="725"/>
                          <a:pt x="380" y="725"/>
                        </a:cubicBezTo>
                        <a:cubicBezTo>
                          <a:pt x="570" y="725"/>
                          <a:pt x="743" y="570"/>
                          <a:pt x="743" y="363"/>
                        </a:cubicBezTo>
                        <a:cubicBezTo>
                          <a:pt x="743" y="155"/>
                          <a:pt x="570" y="0"/>
                          <a:pt x="38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52" name="Google Shape;2752;p3"/>
                  <p:cNvSpPr/>
                  <p:nvPr/>
                </p:nvSpPr>
                <p:spPr>
                  <a:xfrm rot="-5400000">
                    <a:off x="508588" y="4259213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49" y="1"/>
                        </a:moveTo>
                        <a:cubicBezTo>
                          <a:pt x="190" y="1"/>
                          <a:pt x="1" y="242"/>
                          <a:pt x="1" y="795"/>
                        </a:cubicBezTo>
                        <a:cubicBezTo>
                          <a:pt x="1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53" name="Google Shape;2753;p3"/>
                  <p:cNvSpPr/>
                  <p:nvPr/>
                </p:nvSpPr>
                <p:spPr>
                  <a:xfrm rot="-5400000">
                    <a:off x="509150" y="4293325"/>
                    <a:ext cx="4102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1" h="1519" extrusionOk="0">
                        <a:moveTo>
                          <a:pt x="426" y="0"/>
                        </a:moveTo>
                        <a:cubicBezTo>
                          <a:pt x="328" y="0"/>
                          <a:pt x="248" y="36"/>
                          <a:pt x="191" y="99"/>
                        </a:cubicBezTo>
                        <a:cubicBezTo>
                          <a:pt x="1" y="289"/>
                          <a:pt x="35" y="599"/>
                          <a:pt x="432" y="979"/>
                        </a:cubicBezTo>
                        <a:cubicBezTo>
                          <a:pt x="796" y="1343"/>
                          <a:pt x="1291" y="1518"/>
                          <a:pt x="1530" y="1518"/>
                        </a:cubicBezTo>
                        <a:cubicBezTo>
                          <a:pt x="1552" y="1518"/>
                          <a:pt x="1572" y="1517"/>
                          <a:pt x="1589" y="1514"/>
                        </a:cubicBezTo>
                        <a:cubicBezTo>
                          <a:pt x="1641" y="1290"/>
                          <a:pt x="1451" y="737"/>
                          <a:pt x="1071" y="358"/>
                        </a:cubicBezTo>
                        <a:cubicBezTo>
                          <a:pt x="819" y="106"/>
                          <a:pt x="596" y="0"/>
                          <a:pt x="42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54" name="Google Shape;2754;p3"/>
                  <p:cNvSpPr/>
                  <p:nvPr/>
                </p:nvSpPr>
                <p:spPr>
                  <a:xfrm rot="-5400000">
                    <a:off x="532550" y="4310775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4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59" y="898"/>
                          <a:pt x="794" y="898"/>
                        </a:cubicBezTo>
                        <a:cubicBezTo>
                          <a:pt x="1347" y="898"/>
                          <a:pt x="1882" y="639"/>
                          <a:pt x="2002" y="450"/>
                        </a:cubicBezTo>
                        <a:cubicBezTo>
                          <a:pt x="1882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55" name="Google Shape;2755;p3"/>
                  <p:cNvSpPr/>
                  <p:nvPr/>
                </p:nvSpPr>
                <p:spPr>
                  <a:xfrm rot="-5400000">
                    <a:off x="612988" y="4421863"/>
                    <a:ext cx="21175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7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56" y="728"/>
                          <a:pt x="363" y="728"/>
                        </a:cubicBezTo>
                        <a:cubicBezTo>
                          <a:pt x="691" y="728"/>
                          <a:pt x="846" y="331"/>
                          <a:pt x="622" y="106"/>
                        </a:cubicBezTo>
                        <a:cubicBezTo>
                          <a:pt x="549" y="34"/>
                          <a:pt x="458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56" name="Google Shape;2756;p3"/>
                  <p:cNvSpPr/>
                  <p:nvPr/>
                </p:nvSpPr>
                <p:spPr>
                  <a:xfrm rot="-5400000">
                    <a:off x="650363" y="4407438"/>
                    <a:ext cx="22450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8" h="2003" extrusionOk="0">
                        <a:moveTo>
                          <a:pt x="449" y="0"/>
                        </a:moveTo>
                        <a:cubicBezTo>
                          <a:pt x="276" y="121"/>
                          <a:pt x="0" y="639"/>
                          <a:pt x="0" y="1191"/>
                        </a:cubicBezTo>
                        <a:cubicBezTo>
                          <a:pt x="0" y="1743"/>
                          <a:pt x="207" y="2002"/>
                          <a:pt x="449" y="2002"/>
                        </a:cubicBezTo>
                        <a:cubicBezTo>
                          <a:pt x="708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39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57" name="Google Shape;2757;p3"/>
                  <p:cNvSpPr/>
                  <p:nvPr/>
                </p:nvSpPr>
                <p:spPr>
                  <a:xfrm rot="-5400000">
                    <a:off x="631250" y="438500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93" y="1"/>
                        </a:moveTo>
                        <a:cubicBezTo>
                          <a:pt x="72" y="1"/>
                          <a:pt x="53" y="2"/>
                          <a:pt x="35" y="5"/>
                        </a:cubicBezTo>
                        <a:cubicBezTo>
                          <a:pt x="1" y="229"/>
                          <a:pt x="174" y="781"/>
                          <a:pt x="570" y="1178"/>
                        </a:cubicBezTo>
                        <a:cubicBezTo>
                          <a:pt x="809" y="1417"/>
                          <a:pt x="1028" y="1520"/>
                          <a:pt x="1200" y="1520"/>
                        </a:cubicBezTo>
                        <a:cubicBezTo>
                          <a:pt x="1301" y="1520"/>
                          <a:pt x="1387" y="1484"/>
                          <a:pt x="1451" y="1420"/>
                        </a:cubicBezTo>
                        <a:cubicBezTo>
                          <a:pt x="1623" y="1247"/>
                          <a:pt x="1589" y="937"/>
                          <a:pt x="1209" y="540"/>
                        </a:cubicBezTo>
                        <a:cubicBezTo>
                          <a:pt x="843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58" name="Google Shape;2758;p3"/>
                  <p:cNvSpPr/>
                  <p:nvPr/>
                </p:nvSpPr>
                <p:spPr>
                  <a:xfrm rot="-5400000">
                    <a:off x="598563" y="4383288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2" y="1"/>
                        </a:moveTo>
                        <a:cubicBezTo>
                          <a:pt x="639" y="1"/>
                          <a:pt x="122" y="277"/>
                          <a:pt x="1" y="449"/>
                        </a:cubicBezTo>
                        <a:cubicBezTo>
                          <a:pt x="122" y="639"/>
                          <a:pt x="657" y="898"/>
                          <a:pt x="1192" y="898"/>
                        </a:cubicBezTo>
                        <a:cubicBezTo>
                          <a:pt x="1744" y="898"/>
                          <a:pt x="2003" y="708"/>
                          <a:pt x="2003" y="449"/>
                        </a:cubicBezTo>
                        <a:cubicBezTo>
                          <a:pt x="2003" y="208"/>
                          <a:pt x="1744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59" name="Google Shape;2759;p3"/>
                  <p:cNvSpPr/>
                  <p:nvPr/>
                </p:nvSpPr>
                <p:spPr>
                  <a:xfrm rot="-5400000">
                    <a:off x="598775" y="4459000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4" y="1"/>
                        </a:moveTo>
                        <a:cubicBezTo>
                          <a:pt x="242" y="1"/>
                          <a:pt x="0" y="208"/>
                          <a:pt x="0" y="449"/>
                        </a:cubicBezTo>
                        <a:cubicBezTo>
                          <a:pt x="0" y="708"/>
                          <a:pt x="242" y="898"/>
                          <a:pt x="794" y="898"/>
                        </a:cubicBezTo>
                        <a:cubicBezTo>
                          <a:pt x="1347" y="898"/>
                          <a:pt x="1864" y="639"/>
                          <a:pt x="1985" y="449"/>
                        </a:cubicBezTo>
                        <a:cubicBezTo>
                          <a:pt x="1864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60" name="Google Shape;2760;p3"/>
                  <p:cNvSpPr/>
                  <p:nvPr/>
                </p:nvSpPr>
                <p:spPr>
                  <a:xfrm rot="-5400000">
                    <a:off x="631250" y="444195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30" y="0"/>
                        </a:moveTo>
                        <a:cubicBezTo>
                          <a:pt x="1288" y="0"/>
                          <a:pt x="780" y="176"/>
                          <a:pt x="432" y="540"/>
                        </a:cubicBezTo>
                        <a:cubicBezTo>
                          <a:pt x="35" y="937"/>
                          <a:pt x="1" y="1247"/>
                          <a:pt x="173" y="1420"/>
                        </a:cubicBezTo>
                        <a:cubicBezTo>
                          <a:pt x="244" y="1484"/>
                          <a:pt x="331" y="1520"/>
                          <a:pt x="432" y="1520"/>
                        </a:cubicBezTo>
                        <a:cubicBezTo>
                          <a:pt x="603" y="1520"/>
                          <a:pt x="815" y="1417"/>
                          <a:pt x="1053" y="1178"/>
                        </a:cubicBezTo>
                        <a:cubicBezTo>
                          <a:pt x="1450" y="781"/>
                          <a:pt x="1623" y="229"/>
                          <a:pt x="1589" y="5"/>
                        </a:cubicBezTo>
                        <a:cubicBezTo>
                          <a:pt x="1571" y="2"/>
                          <a:pt x="1552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61" name="Google Shape;2761;p3"/>
                  <p:cNvSpPr/>
                  <p:nvPr/>
                </p:nvSpPr>
                <p:spPr>
                  <a:xfrm rot="-5400000">
                    <a:off x="471700" y="4353500"/>
                    <a:ext cx="27650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864" extrusionOk="0">
                        <a:moveTo>
                          <a:pt x="553" y="1"/>
                        </a:moveTo>
                        <a:cubicBezTo>
                          <a:pt x="1" y="1"/>
                          <a:pt x="1" y="864"/>
                          <a:pt x="553" y="864"/>
                        </a:cubicBezTo>
                        <a:cubicBezTo>
                          <a:pt x="1105" y="864"/>
                          <a:pt x="1105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62" name="Google Shape;2762;p3"/>
                  <p:cNvSpPr/>
                  <p:nvPr/>
                </p:nvSpPr>
                <p:spPr>
                  <a:xfrm rot="-5400000">
                    <a:off x="468913" y="4484888"/>
                    <a:ext cx="2807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22" y="863"/>
                          <a:pt x="1122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63" name="Google Shape;2763;p3"/>
                  <p:cNvSpPr/>
                  <p:nvPr/>
                </p:nvSpPr>
                <p:spPr>
                  <a:xfrm rot="-5400000">
                    <a:off x="554763" y="4093088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64" name="Google Shape;2764;p3"/>
                  <p:cNvSpPr/>
                  <p:nvPr/>
                </p:nvSpPr>
                <p:spPr>
                  <a:xfrm rot="-5400000">
                    <a:off x="613225" y="3944875"/>
                    <a:ext cx="160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65" name="Google Shape;2765;p3"/>
                  <p:cNvSpPr/>
                  <p:nvPr/>
                </p:nvSpPr>
                <p:spPr>
                  <a:xfrm rot="-5400000">
                    <a:off x="548513" y="3966888"/>
                    <a:ext cx="1815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6" h="725" extrusionOk="0">
                        <a:moveTo>
                          <a:pt x="363" y="0"/>
                        </a:moveTo>
                        <a:cubicBezTo>
                          <a:pt x="155" y="0"/>
                          <a:pt x="0" y="155"/>
                          <a:pt x="0" y="363"/>
                        </a:cubicBezTo>
                        <a:cubicBezTo>
                          <a:pt x="0" y="570"/>
                          <a:pt x="155" y="725"/>
                          <a:pt x="363" y="725"/>
                        </a:cubicBezTo>
                        <a:cubicBezTo>
                          <a:pt x="552" y="725"/>
                          <a:pt x="725" y="570"/>
                          <a:pt x="725" y="363"/>
                        </a:cubicBezTo>
                        <a:cubicBezTo>
                          <a:pt x="725" y="155"/>
                          <a:pt x="552" y="0"/>
                          <a:pt x="36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66" name="Google Shape;2766;p3"/>
                  <p:cNvSpPr/>
                  <p:nvPr/>
                </p:nvSpPr>
                <p:spPr>
                  <a:xfrm rot="-5400000">
                    <a:off x="508588" y="3951138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50" y="1"/>
                        </a:moveTo>
                        <a:cubicBezTo>
                          <a:pt x="191" y="1"/>
                          <a:pt x="1" y="242"/>
                          <a:pt x="1" y="795"/>
                        </a:cubicBezTo>
                        <a:cubicBezTo>
                          <a:pt x="1" y="1347"/>
                          <a:pt x="260" y="1882"/>
                          <a:pt x="450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50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67" name="Google Shape;2767;p3"/>
                  <p:cNvSpPr/>
                  <p:nvPr/>
                </p:nvSpPr>
                <p:spPr>
                  <a:xfrm rot="-5400000">
                    <a:off x="509375" y="3985450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416" y="0"/>
                        </a:moveTo>
                        <a:cubicBezTo>
                          <a:pt x="318" y="0"/>
                          <a:pt x="236" y="36"/>
                          <a:pt x="173" y="99"/>
                        </a:cubicBezTo>
                        <a:cubicBezTo>
                          <a:pt x="0" y="289"/>
                          <a:pt x="35" y="599"/>
                          <a:pt x="415" y="979"/>
                        </a:cubicBezTo>
                        <a:cubicBezTo>
                          <a:pt x="779" y="1343"/>
                          <a:pt x="1273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8" y="1514"/>
                        </a:cubicBezTo>
                        <a:cubicBezTo>
                          <a:pt x="1623" y="1290"/>
                          <a:pt x="1433" y="737"/>
                          <a:pt x="1053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68" name="Google Shape;2768;p3"/>
                  <p:cNvSpPr/>
                  <p:nvPr/>
                </p:nvSpPr>
                <p:spPr>
                  <a:xfrm rot="-5400000">
                    <a:off x="532550" y="400270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5" y="1"/>
                        </a:moveTo>
                        <a:cubicBezTo>
                          <a:pt x="260" y="1"/>
                          <a:pt x="1" y="208"/>
                          <a:pt x="1" y="450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82" y="639"/>
                          <a:pt x="2003" y="450"/>
                        </a:cubicBezTo>
                        <a:cubicBezTo>
                          <a:pt x="1882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69" name="Google Shape;2769;p3"/>
                  <p:cNvSpPr/>
                  <p:nvPr/>
                </p:nvSpPr>
                <p:spPr>
                  <a:xfrm rot="-5400000">
                    <a:off x="532763" y="3926963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4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4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70" name="Google Shape;2770;p3"/>
                  <p:cNvSpPr/>
                  <p:nvPr/>
                </p:nvSpPr>
                <p:spPr>
                  <a:xfrm rot="-5400000">
                    <a:off x="509375" y="3928500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1196" y="0"/>
                        </a:moveTo>
                        <a:cubicBezTo>
                          <a:pt x="1024" y="0"/>
                          <a:pt x="811" y="106"/>
                          <a:pt x="570" y="358"/>
                        </a:cubicBezTo>
                        <a:cubicBezTo>
                          <a:pt x="173" y="737"/>
                          <a:pt x="1" y="1307"/>
                          <a:pt x="35" y="1514"/>
                        </a:cubicBezTo>
                        <a:cubicBezTo>
                          <a:pt x="52" y="1517"/>
                          <a:pt x="72" y="1518"/>
                          <a:pt x="94" y="1518"/>
                        </a:cubicBezTo>
                        <a:cubicBezTo>
                          <a:pt x="335" y="1518"/>
                          <a:pt x="843" y="1343"/>
                          <a:pt x="1191" y="979"/>
                        </a:cubicBezTo>
                        <a:cubicBezTo>
                          <a:pt x="1588" y="599"/>
                          <a:pt x="1623" y="289"/>
                          <a:pt x="1450" y="99"/>
                        </a:cubicBezTo>
                        <a:cubicBezTo>
                          <a:pt x="1381" y="36"/>
                          <a:pt x="1295" y="0"/>
                          <a:pt x="11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71" name="Google Shape;2771;p3"/>
                  <p:cNvSpPr/>
                  <p:nvPr/>
                </p:nvSpPr>
                <p:spPr>
                  <a:xfrm rot="-5400000">
                    <a:off x="612988" y="4113788"/>
                    <a:ext cx="21175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7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56" y="728"/>
                          <a:pt x="363" y="728"/>
                        </a:cubicBezTo>
                        <a:cubicBezTo>
                          <a:pt x="691" y="728"/>
                          <a:pt x="847" y="348"/>
                          <a:pt x="622" y="106"/>
                        </a:cubicBezTo>
                        <a:cubicBezTo>
                          <a:pt x="549" y="34"/>
                          <a:pt x="459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72" name="Google Shape;2772;p3"/>
                  <p:cNvSpPr/>
                  <p:nvPr/>
                </p:nvSpPr>
                <p:spPr>
                  <a:xfrm rot="-5400000">
                    <a:off x="650350" y="4099350"/>
                    <a:ext cx="2247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2003" extrusionOk="0">
                        <a:moveTo>
                          <a:pt x="449" y="0"/>
                        </a:moveTo>
                        <a:cubicBezTo>
                          <a:pt x="277" y="121"/>
                          <a:pt x="1" y="639"/>
                          <a:pt x="1" y="1191"/>
                        </a:cubicBezTo>
                        <a:cubicBezTo>
                          <a:pt x="1" y="1743"/>
                          <a:pt x="208" y="2002"/>
                          <a:pt x="449" y="2002"/>
                        </a:cubicBezTo>
                        <a:cubicBezTo>
                          <a:pt x="708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22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73" name="Google Shape;2773;p3"/>
                  <p:cNvSpPr/>
                  <p:nvPr/>
                </p:nvSpPr>
                <p:spPr>
                  <a:xfrm rot="-5400000">
                    <a:off x="631263" y="4076913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89" y="1"/>
                        </a:moveTo>
                        <a:cubicBezTo>
                          <a:pt x="69" y="1"/>
                          <a:pt x="51" y="2"/>
                          <a:pt x="35" y="5"/>
                        </a:cubicBezTo>
                        <a:cubicBezTo>
                          <a:pt x="0" y="229"/>
                          <a:pt x="173" y="781"/>
                          <a:pt x="570" y="1178"/>
                        </a:cubicBezTo>
                        <a:cubicBezTo>
                          <a:pt x="809" y="1417"/>
                          <a:pt x="1027" y="1520"/>
                          <a:pt x="1199" y="1520"/>
                        </a:cubicBezTo>
                        <a:cubicBezTo>
                          <a:pt x="1301" y="1520"/>
                          <a:pt x="1386" y="1484"/>
                          <a:pt x="1450" y="1420"/>
                        </a:cubicBezTo>
                        <a:cubicBezTo>
                          <a:pt x="1623" y="1247"/>
                          <a:pt x="1588" y="937"/>
                          <a:pt x="1191" y="540"/>
                        </a:cubicBezTo>
                        <a:cubicBezTo>
                          <a:pt x="841" y="189"/>
                          <a:pt x="329" y="1"/>
                          <a:pt x="8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74" name="Google Shape;2774;p3"/>
                  <p:cNvSpPr/>
                  <p:nvPr/>
                </p:nvSpPr>
                <p:spPr>
                  <a:xfrm rot="-5400000">
                    <a:off x="598563" y="4075188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1" y="1"/>
                        </a:moveTo>
                        <a:cubicBezTo>
                          <a:pt x="639" y="1"/>
                          <a:pt x="121" y="277"/>
                          <a:pt x="0" y="449"/>
                        </a:cubicBezTo>
                        <a:cubicBezTo>
                          <a:pt x="121" y="639"/>
                          <a:pt x="656" y="898"/>
                          <a:pt x="1191" y="898"/>
                        </a:cubicBezTo>
                        <a:cubicBezTo>
                          <a:pt x="1743" y="898"/>
                          <a:pt x="2002" y="708"/>
                          <a:pt x="2002" y="449"/>
                        </a:cubicBezTo>
                        <a:cubicBezTo>
                          <a:pt x="2002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75" name="Google Shape;2775;p3"/>
                  <p:cNvSpPr/>
                  <p:nvPr/>
                </p:nvSpPr>
                <p:spPr>
                  <a:xfrm rot="-5400000">
                    <a:off x="598775" y="4150925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5" y="1"/>
                        </a:moveTo>
                        <a:cubicBezTo>
                          <a:pt x="242" y="1"/>
                          <a:pt x="1" y="208"/>
                          <a:pt x="1" y="449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65" y="639"/>
                          <a:pt x="1986" y="449"/>
                        </a:cubicBezTo>
                        <a:cubicBezTo>
                          <a:pt x="1865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76" name="Google Shape;2776;p3"/>
                  <p:cNvSpPr/>
                  <p:nvPr/>
                </p:nvSpPr>
                <p:spPr>
                  <a:xfrm rot="-5400000">
                    <a:off x="631250" y="4133875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26" y="0"/>
                        </a:moveTo>
                        <a:cubicBezTo>
                          <a:pt x="1274" y="0"/>
                          <a:pt x="781" y="176"/>
                          <a:pt x="432" y="540"/>
                        </a:cubicBezTo>
                        <a:cubicBezTo>
                          <a:pt x="35" y="937"/>
                          <a:pt x="1" y="1247"/>
                          <a:pt x="174" y="1420"/>
                        </a:cubicBezTo>
                        <a:cubicBezTo>
                          <a:pt x="244" y="1484"/>
                          <a:pt x="331" y="1520"/>
                          <a:pt x="432" y="1520"/>
                        </a:cubicBezTo>
                        <a:cubicBezTo>
                          <a:pt x="603" y="1520"/>
                          <a:pt x="815" y="1417"/>
                          <a:pt x="1054" y="1178"/>
                        </a:cubicBezTo>
                        <a:cubicBezTo>
                          <a:pt x="1451" y="781"/>
                          <a:pt x="1623" y="229"/>
                          <a:pt x="1589" y="5"/>
                        </a:cubicBezTo>
                        <a:cubicBezTo>
                          <a:pt x="1570" y="2"/>
                          <a:pt x="1549" y="0"/>
                          <a:pt x="152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77" name="Google Shape;2777;p3"/>
                  <p:cNvSpPr/>
                  <p:nvPr/>
                </p:nvSpPr>
                <p:spPr>
                  <a:xfrm rot="-5400000">
                    <a:off x="471713" y="4045413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2" y="1"/>
                        </a:moveTo>
                        <a:cubicBezTo>
                          <a:pt x="0" y="1"/>
                          <a:pt x="0" y="864"/>
                          <a:pt x="552" y="864"/>
                        </a:cubicBezTo>
                        <a:cubicBezTo>
                          <a:pt x="1105" y="864"/>
                          <a:pt x="1105" y="1"/>
                          <a:pt x="55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78" name="Google Shape;2778;p3"/>
                  <p:cNvSpPr/>
                  <p:nvPr/>
                </p:nvSpPr>
                <p:spPr>
                  <a:xfrm rot="-5400000">
                    <a:off x="469125" y="4177025"/>
                    <a:ext cx="27650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05" y="863"/>
                          <a:pt x="1105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79" name="Google Shape;2779;p3"/>
                  <p:cNvSpPr/>
                  <p:nvPr/>
                </p:nvSpPr>
                <p:spPr>
                  <a:xfrm rot="-5400000">
                    <a:off x="554763" y="3785013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57" y="2504"/>
                        </a:lnTo>
                        <a:lnTo>
                          <a:pt x="657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80" name="Google Shape;2780;p3"/>
                  <p:cNvSpPr/>
                  <p:nvPr/>
                </p:nvSpPr>
                <p:spPr>
                  <a:xfrm rot="-5400000">
                    <a:off x="613238" y="3636788"/>
                    <a:ext cx="1597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9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81" name="Google Shape;2781;p3"/>
                  <p:cNvSpPr/>
                  <p:nvPr/>
                </p:nvSpPr>
                <p:spPr>
                  <a:xfrm rot="-5400000">
                    <a:off x="548513" y="3658813"/>
                    <a:ext cx="1815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6" h="725" extrusionOk="0">
                        <a:moveTo>
                          <a:pt x="363" y="0"/>
                        </a:moveTo>
                        <a:cubicBezTo>
                          <a:pt x="156" y="0"/>
                          <a:pt x="0" y="155"/>
                          <a:pt x="0" y="363"/>
                        </a:cubicBezTo>
                        <a:cubicBezTo>
                          <a:pt x="0" y="570"/>
                          <a:pt x="156" y="725"/>
                          <a:pt x="363" y="725"/>
                        </a:cubicBezTo>
                        <a:cubicBezTo>
                          <a:pt x="553" y="725"/>
                          <a:pt x="725" y="570"/>
                          <a:pt x="725" y="363"/>
                        </a:cubicBezTo>
                        <a:cubicBezTo>
                          <a:pt x="725" y="155"/>
                          <a:pt x="553" y="0"/>
                          <a:pt x="36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82" name="Google Shape;2782;p3"/>
                  <p:cNvSpPr/>
                  <p:nvPr/>
                </p:nvSpPr>
                <p:spPr>
                  <a:xfrm rot="-5400000">
                    <a:off x="508600" y="3643050"/>
                    <a:ext cx="22450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8" h="1986" extrusionOk="0">
                        <a:moveTo>
                          <a:pt x="449" y="1"/>
                        </a:moveTo>
                        <a:cubicBezTo>
                          <a:pt x="190" y="1"/>
                          <a:pt x="0" y="242"/>
                          <a:pt x="0" y="795"/>
                        </a:cubicBezTo>
                        <a:cubicBezTo>
                          <a:pt x="0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83" name="Google Shape;2783;p3"/>
                  <p:cNvSpPr/>
                  <p:nvPr/>
                </p:nvSpPr>
                <p:spPr>
                  <a:xfrm rot="-5400000">
                    <a:off x="509375" y="3677375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416" y="0"/>
                        </a:moveTo>
                        <a:cubicBezTo>
                          <a:pt x="318" y="0"/>
                          <a:pt x="236" y="36"/>
                          <a:pt x="173" y="99"/>
                        </a:cubicBezTo>
                        <a:cubicBezTo>
                          <a:pt x="1" y="289"/>
                          <a:pt x="35" y="599"/>
                          <a:pt x="415" y="979"/>
                        </a:cubicBezTo>
                        <a:cubicBezTo>
                          <a:pt x="779" y="1343"/>
                          <a:pt x="1273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8" y="1514"/>
                        </a:cubicBezTo>
                        <a:cubicBezTo>
                          <a:pt x="1623" y="1290"/>
                          <a:pt x="1433" y="737"/>
                          <a:pt x="1053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84" name="Google Shape;2784;p3"/>
                  <p:cNvSpPr/>
                  <p:nvPr/>
                </p:nvSpPr>
                <p:spPr>
                  <a:xfrm rot="-5400000">
                    <a:off x="532550" y="369460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4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42" y="898"/>
                          <a:pt x="794" y="898"/>
                        </a:cubicBezTo>
                        <a:cubicBezTo>
                          <a:pt x="1346" y="898"/>
                          <a:pt x="1881" y="639"/>
                          <a:pt x="2002" y="450"/>
                        </a:cubicBezTo>
                        <a:cubicBezTo>
                          <a:pt x="1881" y="277"/>
                          <a:pt x="1346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85" name="Google Shape;2785;p3"/>
                  <p:cNvSpPr/>
                  <p:nvPr/>
                </p:nvSpPr>
                <p:spPr>
                  <a:xfrm rot="-5400000">
                    <a:off x="532763" y="3618888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2" y="1"/>
                        </a:moveTo>
                        <a:cubicBezTo>
                          <a:pt x="639" y="1"/>
                          <a:pt x="104" y="277"/>
                          <a:pt x="1" y="450"/>
                        </a:cubicBezTo>
                        <a:cubicBezTo>
                          <a:pt x="122" y="639"/>
                          <a:pt x="639" y="898"/>
                          <a:pt x="1192" y="898"/>
                        </a:cubicBezTo>
                        <a:cubicBezTo>
                          <a:pt x="1744" y="898"/>
                          <a:pt x="1986" y="708"/>
                          <a:pt x="1986" y="450"/>
                        </a:cubicBezTo>
                        <a:cubicBezTo>
                          <a:pt x="1986" y="208"/>
                          <a:pt x="1744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86" name="Google Shape;2786;p3"/>
                  <p:cNvSpPr/>
                  <p:nvPr/>
                </p:nvSpPr>
                <p:spPr>
                  <a:xfrm rot="-5400000">
                    <a:off x="509363" y="3620413"/>
                    <a:ext cx="406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19" extrusionOk="0">
                        <a:moveTo>
                          <a:pt x="1196" y="0"/>
                        </a:moveTo>
                        <a:cubicBezTo>
                          <a:pt x="1024" y="0"/>
                          <a:pt x="811" y="106"/>
                          <a:pt x="570" y="358"/>
                        </a:cubicBezTo>
                        <a:cubicBezTo>
                          <a:pt x="173" y="737"/>
                          <a:pt x="1" y="1307"/>
                          <a:pt x="35" y="1514"/>
                        </a:cubicBezTo>
                        <a:cubicBezTo>
                          <a:pt x="53" y="1517"/>
                          <a:pt x="72" y="1518"/>
                          <a:pt x="94" y="1518"/>
                        </a:cubicBezTo>
                        <a:cubicBezTo>
                          <a:pt x="336" y="1518"/>
                          <a:pt x="844" y="1343"/>
                          <a:pt x="1192" y="979"/>
                        </a:cubicBezTo>
                        <a:cubicBezTo>
                          <a:pt x="1589" y="599"/>
                          <a:pt x="1623" y="289"/>
                          <a:pt x="1451" y="99"/>
                        </a:cubicBezTo>
                        <a:cubicBezTo>
                          <a:pt x="1381" y="36"/>
                          <a:pt x="1295" y="0"/>
                          <a:pt x="11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87" name="Google Shape;2787;p3"/>
                  <p:cNvSpPr/>
                  <p:nvPr/>
                </p:nvSpPr>
                <p:spPr>
                  <a:xfrm rot="-5400000">
                    <a:off x="613000" y="3805700"/>
                    <a:ext cx="21150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6" h="728" extrusionOk="0">
                        <a:moveTo>
                          <a:pt x="368" y="1"/>
                        </a:moveTo>
                        <a:cubicBezTo>
                          <a:pt x="182" y="1"/>
                          <a:pt x="0" y="144"/>
                          <a:pt x="0" y="365"/>
                        </a:cubicBezTo>
                        <a:cubicBezTo>
                          <a:pt x="0" y="572"/>
                          <a:pt x="156" y="728"/>
                          <a:pt x="363" y="728"/>
                        </a:cubicBezTo>
                        <a:cubicBezTo>
                          <a:pt x="691" y="728"/>
                          <a:pt x="846" y="331"/>
                          <a:pt x="622" y="106"/>
                        </a:cubicBezTo>
                        <a:cubicBezTo>
                          <a:pt x="549" y="34"/>
                          <a:pt x="458" y="1"/>
                          <a:pt x="36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88" name="Google Shape;2788;p3"/>
                  <p:cNvSpPr/>
                  <p:nvPr/>
                </p:nvSpPr>
                <p:spPr>
                  <a:xfrm rot="-5400000">
                    <a:off x="650350" y="3791275"/>
                    <a:ext cx="2247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2003" extrusionOk="0">
                        <a:moveTo>
                          <a:pt x="450" y="0"/>
                        </a:moveTo>
                        <a:cubicBezTo>
                          <a:pt x="277" y="121"/>
                          <a:pt x="1" y="639"/>
                          <a:pt x="1" y="1191"/>
                        </a:cubicBezTo>
                        <a:cubicBezTo>
                          <a:pt x="1" y="1743"/>
                          <a:pt x="208" y="2002"/>
                          <a:pt x="450" y="2002"/>
                        </a:cubicBezTo>
                        <a:cubicBezTo>
                          <a:pt x="709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22" y="121"/>
                          <a:pt x="45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89" name="Google Shape;2789;p3"/>
                  <p:cNvSpPr/>
                  <p:nvPr/>
                </p:nvSpPr>
                <p:spPr>
                  <a:xfrm rot="-5400000">
                    <a:off x="631263" y="3768838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93" y="1"/>
                        </a:moveTo>
                        <a:cubicBezTo>
                          <a:pt x="72" y="1"/>
                          <a:pt x="52" y="2"/>
                          <a:pt x="35" y="5"/>
                        </a:cubicBezTo>
                        <a:cubicBezTo>
                          <a:pt x="1" y="229"/>
                          <a:pt x="173" y="781"/>
                          <a:pt x="570" y="1178"/>
                        </a:cubicBezTo>
                        <a:cubicBezTo>
                          <a:pt x="820" y="1417"/>
                          <a:pt x="1036" y="1520"/>
                          <a:pt x="1204" y="1520"/>
                        </a:cubicBezTo>
                        <a:cubicBezTo>
                          <a:pt x="1303" y="1520"/>
                          <a:pt x="1386" y="1484"/>
                          <a:pt x="1450" y="1420"/>
                        </a:cubicBezTo>
                        <a:cubicBezTo>
                          <a:pt x="1623" y="1247"/>
                          <a:pt x="1588" y="937"/>
                          <a:pt x="1209" y="540"/>
                        </a:cubicBezTo>
                        <a:cubicBezTo>
                          <a:pt x="843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90" name="Google Shape;2790;p3"/>
                  <p:cNvSpPr/>
                  <p:nvPr/>
                </p:nvSpPr>
                <p:spPr>
                  <a:xfrm rot="-5400000">
                    <a:off x="598563" y="3767113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1" y="1"/>
                        </a:moveTo>
                        <a:cubicBezTo>
                          <a:pt x="639" y="1"/>
                          <a:pt x="121" y="277"/>
                          <a:pt x="0" y="449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4" y="898"/>
                          <a:pt x="2003" y="708"/>
                          <a:pt x="2003" y="449"/>
                        </a:cubicBezTo>
                        <a:cubicBezTo>
                          <a:pt x="2003" y="208"/>
                          <a:pt x="1744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91" name="Google Shape;2791;p3"/>
                  <p:cNvSpPr/>
                  <p:nvPr/>
                </p:nvSpPr>
                <p:spPr>
                  <a:xfrm rot="-5400000">
                    <a:off x="598563" y="3843063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812" y="1"/>
                        </a:moveTo>
                        <a:cubicBezTo>
                          <a:pt x="260" y="1"/>
                          <a:pt x="1" y="208"/>
                          <a:pt x="1" y="449"/>
                        </a:cubicBezTo>
                        <a:cubicBezTo>
                          <a:pt x="1" y="708"/>
                          <a:pt x="260" y="898"/>
                          <a:pt x="812" y="898"/>
                        </a:cubicBezTo>
                        <a:cubicBezTo>
                          <a:pt x="1364" y="898"/>
                          <a:pt x="1882" y="639"/>
                          <a:pt x="2003" y="449"/>
                        </a:cubicBezTo>
                        <a:cubicBezTo>
                          <a:pt x="1882" y="277"/>
                          <a:pt x="1364" y="1"/>
                          <a:pt x="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92" name="Google Shape;2792;p3"/>
                  <p:cNvSpPr/>
                  <p:nvPr/>
                </p:nvSpPr>
                <p:spPr>
                  <a:xfrm rot="-5400000">
                    <a:off x="631263" y="3825788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1526" y="0"/>
                        </a:moveTo>
                        <a:cubicBezTo>
                          <a:pt x="1273" y="0"/>
                          <a:pt x="780" y="176"/>
                          <a:pt x="432" y="540"/>
                        </a:cubicBezTo>
                        <a:cubicBezTo>
                          <a:pt x="35" y="937"/>
                          <a:pt x="0" y="1247"/>
                          <a:pt x="173" y="1420"/>
                        </a:cubicBezTo>
                        <a:cubicBezTo>
                          <a:pt x="243" y="1484"/>
                          <a:pt x="330" y="1520"/>
                          <a:pt x="431" y="1520"/>
                        </a:cubicBezTo>
                        <a:cubicBezTo>
                          <a:pt x="603" y="1520"/>
                          <a:pt x="814" y="1417"/>
                          <a:pt x="1053" y="1178"/>
                        </a:cubicBezTo>
                        <a:cubicBezTo>
                          <a:pt x="1450" y="781"/>
                          <a:pt x="1623" y="229"/>
                          <a:pt x="1588" y="5"/>
                        </a:cubicBezTo>
                        <a:cubicBezTo>
                          <a:pt x="1570" y="2"/>
                          <a:pt x="1549" y="0"/>
                          <a:pt x="152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93" name="Google Shape;2793;p3"/>
                  <p:cNvSpPr/>
                  <p:nvPr/>
                </p:nvSpPr>
                <p:spPr>
                  <a:xfrm rot="-5400000">
                    <a:off x="471713" y="3737338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3" y="1"/>
                        </a:moveTo>
                        <a:cubicBezTo>
                          <a:pt x="0" y="1"/>
                          <a:pt x="0" y="864"/>
                          <a:pt x="553" y="864"/>
                        </a:cubicBezTo>
                        <a:cubicBezTo>
                          <a:pt x="1105" y="864"/>
                          <a:pt x="1105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94" name="Google Shape;2794;p3"/>
                  <p:cNvSpPr/>
                  <p:nvPr/>
                </p:nvSpPr>
                <p:spPr>
                  <a:xfrm rot="-5400000">
                    <a:off x="469138" y="3868938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2" y="0"/>
                        </a:moveTo>
                        <a:cubicBezTo>
                          <a:pt x="0" y="0"/>
                          <a:pt x="0" y="863"/>
                          <a:pt x="552" y="863"/>
                        </a:cubicBezTo>
                        <a:cubicBezTo>
                          <a:pt x="1105" y="863"/>
                          <a:pt x="1105" y="0"/>
                          <a:pt x="552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95" name="Google Shape;2795;p3"/>
                  <p:cNvSpPr/>
                  <p:nvPr/>
                </p:nvSpPr>
                <p:spPr>
                  <a:xfrm rot="-5400000">
                    <a:off x="554775" y="3476925"/>
                    <a:ext cx="164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6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96" name="Google Shape;2796;p3"/>
                  <p:cNvSpPr/>
                  <p:nvPr/>
                </p:nvSpPr>
                <p:spPr>
                  <a:xfrm rot="-5400000">
                    <a:off x="613238" y="3328713"/>
                    <a:ext cx="1597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9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97" name="Google Shape;2797;p3"/>
                  <p:cNvSpPr/>
                  <p:nvPr/>
                </p:nvSpPr>
                <p:spPr>
                  <a:xfrm rot="-5400000">
                    <a:off x="548300" y="3350950"/>
                    <a:ext cx="18575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3" h="725" extrusionOk="0">
                        <a:moveTo>
                          <a:pt x="380" y="0"/>
                        </a:moveTo>
                        <a:cubicBezTo>
                          <a:pt x="173" y="0"/>
                          <a:pt x="1" y="155"/>
                          <a:pt x="1" y="363"/>
                        </a:cubicBezTo>
                        <a:cubicBezTo>
                          <a:pt x="1" y="570"/>
                          <a:pt x="173" y="725"/>
                          <a:pt x="380" y="725"/>
                        </a:cubicBezTo>
                        <a:cubicBezTo>
                          <a:pt x="570" y="725"/>
                          <a:pt x="743" y="570"/>
                          <a:pt x="743" y="363"/>
                        </a:cubicBezTo>
                        <a:cubicBezTo>
                          <a:pt x="743" y="155"/>
                          <a:pt x="570" y="0"/>
                          <a:pt x="38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98" name="Google Shape;2798;p3"/>
                  <p:cNvSpPr/>
                  <p:nvPr/>
                </p:nvSpPr>
                <p:spPr>
                  <a:xfrm rot="-5400000">
                    <a:off x="508588" y="3334963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49" y="1"/>
                        </a:moveTo>
                        <a:cubicBezTo>
                          <a:pt x="190" y="1"/>
                          <a:pt x="1" y="242"/>
                          <a:pt x="1" y="795"/>
                        </a:cubicBezTo>
                        <a:cubicBezTo>
                          <a:pt x="1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99" name="Google Shape;2799;p3"/>
                  <p:cNvSpPr/>
                  <p:nvPr/>
                </p:nvSpPr>
                <p:spPr>
                  <a:xfrm rot="-5400000">
                    <a:off x="509363" y="3369288"/>
                    <a:ext cx="406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19" extrusionOk="0">
                        <a:moveTo>
                          <a:pt x="416" y="0"/>
                        </a:moveTo>
                        <a:cubicBezTo>
                          <a:pt x="319" y="0"/>
                          <a:pt x="237" y="36"/>
                          <a:pt x="174" y="99"/>
                        </a:cubicBezTo>
                        <a:cubicBezTo>
                          <a:pt x="1" y="289"/>
                          <a:pt x="35" y="599"/>
                          <a:pt x="415" y="979"/>
                        </a:cubicBezTo>
                        <a:cubicBezTo>
                          <a:pt x="779" y="1343"/>
                          <a:pt x="1274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9" y="1514"/>
                        </a:cubicBezTo>
                        <a:cubicBezTo>
                          <a:pt x="1623" y="1290"/>
                          <a:pt x="1433" y="737"/>
                          <a:pt x="1054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00" name="Google Shape;2800;p3"/>
                  <p:cNvSpPr/>
                  <p:nvPr/>
                </p:nvSpPr>
                <p:spPr>
                  <a:xfrm rot="-5400000">
                    <a:off x="532550" y="3386525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4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59" y="898"/>
                          <a:pt x="794" y="898"/>
                        </a:cubicBezTo>
                        <a:cubicBezTo>
                          <a:pt x="1347" y="898"/>
                          <a:pt x="1882" y="639"/>
                          <a:pt x="2002" y="450"/>
                        </a:cubicBezTo>
                        <a:cubicBezTo>
                          <a:pt x="1882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01" name="Google Shape;2801;p3"/>
                  <p:cNvSpPr/>
                  <p:nvPr/>
                </p:nvSpPr>
                <p:spPr>
                  <a:xfrm rot="-5400000">
                    <a:off x="532775" y="3310800"/>
                    <a:ext cx="4962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5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3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02" name="Google Shape;2802;p3"/>
                  <p:cNvSpPr/>
                  <p:nvPr/>
                </p:nvSpPr>
                <p:spPr>
                  <a:xfrm rot="-5400000">
                    <a:off x="509375" y="3312325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1194" y="0"/>
                        </a:moveTo>
                        <a:cubicBezTo>
                          <a:pt x="1021" y="0"/>
                          <a:pt x="804" y="106"/>
                          <a:pt x="553" y="358"/>
                        </a:cubicBezTo>
                        <a:cubicBezTo>
                          <a:pt x="173" y="737"/>
                          <a:pt x="0" y="1307"/>
                          <a:pt x="35" y="1514"/>
                        </a:cubicBezTo>
                        <a:cubicBezTo>
                          <a:pt x="52" y="1517"/>
                          <a:pt x="72" y="1518"/>
                          <a:pt x="94" y="1518"/>
                        </a:cubicBezTo>
                        <a:cubicBezTo>
                          <a:pt x="335" y="1518"/>
                          <a:pt x="843" y="1343"/>
                          <a:pt x="1191" y="979"/>
                        </a:cubicBezTo>
                        <a:cubicBezTo>
                          <a:pt x="1588" y="599"/>
                          <a:pt x="1623" y="289"/>
                          <a:pt x="1450" y="99"/>
                        </a:cubicBezTo>
                        <a:cubicBezTo>
                          <a:pt x="1380" y="36"/>
                          <a:pt x="1295" y="0"/>
                          <a:pt x="1194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03" name="Google Shape;2803;p3"/>
                  <p:cNvSpPr/>
                  <p:nvPr/>
                </p:nvSpPr>
                <p:spPr>
                  <a:xfrm rot="-5400000">
                    <a:off x="612988" y="3497613"/>
                    <a:ext cx="21175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7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56" y="728"/>
                          <a:pt x="363" y="728"/>
                        </a:cubicBezTo>
                        <a:cubicBezTo>
                          <a:pt x="691" y="728"/>
                          <a:pt x="846" y="331"/>
                          <a:pt x="622" y="106"/>
                        </a:cubicBezTo>
                        <a:cubicBezTo>
                          <a:pt x="549" y="34"/>
                          <a:pt x="458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04" name="Google Shape;2804;p3"/>
                  <p:cNvSpPr/>
                  <p:nvPr/>
                </p:nvSpPr>
                <p:spPr>
                  <a:xfrm rot="-5400000">
                    <a:off x="650575" y="3483400"/>
                    <a:ext cx="2202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1" h="2003" extrusionOk="0">
                        <a:moveTo>
                          <a:pt x="449" y="0"/>
                        </a:moveTo>
                        <a:cubicBezTo>
                          <a:pt x="259" y="121"/>
                          <a:pt x="0" y="639"/>
                          <a:pt x="0" y="1191"/>
                        </a:cubicBezTo>
                        <a:cubicBezTo>
                          <a:pt x="0" y="1743"/>
                          <a:pt x="207" y="2002"/>
                          <a:pt x="449" y="2002"/>
                        </a:cubicBezTo>
                        <a:cubicBezTo>
                          <a:pt x="691" y="2002"/>
                          <a:pt x="880" y="1743"/>
                          <a:pt x="880" y="1191"/>
                        </a:cubicBezTo>
                        <a:cubicBezTo>
                          <a:pt x="880" y="639"/>
                          <a:pt x="622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05" name="Google Shape;2805;p3"/>
                  <p:cNvSpPr/>
                  <p:nvPr/>
                </p:nvSpPr>
                <p:spPr>
                  <a:xfrm rot="-5400000">
                    <a:off x="631250" y="346075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93" y="1"/>
                        </a:moveTo>
                        <a:cubicBezTo>
                          <a:pt x="72" y="1"/>
                          <a:pt x="53" y="2"/>
                          <a:pt x="35" y="5"/>
                        </a:cubicBezTo>
                        <a:cubicBezTo>
                          <a:pt x="1" y="229"/>
                          <a:pt x="174" y="781"/>
                          <a:pt x="570" y="1178"/>
                        </a:cubicBezTo>
                        <a:cubicBezTo>
                          <a:pt x="809" y="1417"/>
                          <a:pt x="1028" y="1520"/>
                          <a:pt x="1200" y="1520"/>
                        </a:cubicBezTo>
                        <a:cubicBezTo>
                          <a:pt x="1301" y="1520"/>
                          <a:pt x="1387" y="1484"/>
                          <a:pt x="1451" y="1420"/>
                        </a:cubicBezTo>
                        <a:cubicBezTo>
                          <a:pt x="1623" y="1247"/>
                          <a:pt x="1589" y="937"/>
                          <a:pt x="1192" y="540"/>
                        </a:cubicBezTo>
                        <a:cubicBezTo>
                          <a:pt x="842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06" name="Google Shape;2806;p3"/>
                  <p:cNvSpPr/>
                  <p:nvPr/>
                </p:nvSpPr>
                <p:spPr>
                  <a:xfrm rot="-5400000">
                    <a:off x="598563" y="3459038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2" y="1"/>
                        </a:moveTo>
                        <a:cubicBezTo>
                          <a:pt x="639" y="1"/>
                          <a:pt x="122" y="277"/>
                          <a:pt x="1" y="449"/>
                        </a:cubicBezTo>
                        <a:cubicBezTo>
                          <a:pt x="122" y="639"/>
                          <a:pt x="639" y="898"/>
                          <a:pt x="1192" y="898"/>
                        </a:cubicBezTo>
                        <a:cubicBezTo>
                          <a:pt x="1744" y="898"/>
                          <a:pt x="2003" y="708"/>
                          <a:pt x="2003" y="449"/>
                        </a:cubicBezTo>
                        <a:cubicBezTo>
                          <a:pt x="2003" y="208"/>
                          <a:pt x="1744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07" name="Google Shape;2807;p3"/>
                  <p:cNvSpPr/>
                  <p:nvPr/>
                </p:nvSpPr>
                <p:spPr>
                  <a:xfrm rot="-5400000">
                    <a:off x="598775" y="3534750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4" y="1"/>
                        </a:moveTo>
                        <a:cubicBezTo>
                          <a:pt x="242" y="1"/>
                          <a:pt x="0" y="208"/>
                          <a:pt x="0" y="449"/>
                        </a:cubicBezTo>
                        <a:cubicBezTo>
                          <a:pt x="0" y="708"/>
                          <a:pt x="242" y="898"/>
                          <a:pt x="794" y="898"/>
                        </a:cubicBezTo>
                        <a:cubicBezTo>
                          <a:pt x="1347" y="898"/>
                          <a:pt x="1864" y="639"/>
                          <a:pt x="1985" y="449"/>
                        </a:cubicBezTo>
                        <a:cubicBezTo>
                          <a:pt x="1864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08" name="Google Shape;2808;p3"/>
                  <p:cNvSpPr/>
                  <p:nvPr/>
                </p:nvSpPr>
                <p:spPr>
                  <a:xfrm rot="-5400000">
                    <a:off x="631250" y="351770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26" y="0"/>
                        </a:moveTo>
                        <a:cubicBezTo>
                          <a:pt x="1274" y="0"/>
                          <a:pt x="780" y="176"/>
                          <a:pt x="432" y="540"/>
                        </a:cubicBezTo>
                        <a:cubicBezTo>
                          <a:pt x="35" y="937"/>
                          <a:pt x="1" y="1247"/>
                          <a:pt x="173" y="1420"/>
                        </a:cubicBezTo>
                        <a:cubicBezTo>
                          <a:pt x="237" y="1484"/>
                          <a:pt x="323" y="1520"/>
                          <a:pt x="424" y="1520"/>
                        </a:cubicBezTo>
                        <a:cubicBezTo>
                          <a:pt x="596" y="1520"/>
                          <a:pt x="815" y="1417"/>
                          <a:pt x="1053" y="1178"/>
                        </a:cubicBezTo>
                        <a:cubicBezTo>
                          <a:pt x="1450" y="781"/>
                          <a:pt x="1623" y="229"/>
                          <a:pt x="1589" y="5"/>
                        </a:cubicBezTo>
                        <a:cubicBezTo>
                          <a:pt x="1570" y="2"/>
                          <a:pt x="1549" y="0"/>
                          <a:pt x="152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09" name="Google Shape;2809;p3"/>
                  <p:cNvSpPr/>
                  <p:nvPr/>
                </p:nvSpPr>
                <p:spPr>
                  <a:xfrm rot="-5400000">
                    <a:off x="471700" y="3429250"/>
                    <a:ext cx="27650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864" extrusionOk="0">
                        <a:moveTo>
                          <a:pt x="553" y="1"/>
                        </a:moveTo>
                        <a:cubicBezTo>
                          <a:pt x="1" y="1"/>
                          <a:pt x="1" y="864"/>
                          <a:pt x="553" y="864"/>
                        </a:cubicBezTo>
                        <a:cubicBezTo>
                          <a:pt x="1105" y="864"/>
                          <a:pt x="1105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10" name="Google Shape;2810;p3"/>
                  <p:cNvSpPr/>
                  <p:nvPr/>
                </p:nvSpPr>
                <p:spPr>
                  <a:xfrm rot="-5400000">
                    <a:off x="469125" y="3560850"/>
                    <a:ext cx="27650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05" y="863"/>
                          <a:pt x="1105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11" name="Google Shape;2811;p3"/>
                  <p:cNvSpPr/>
                  <p:nvPr/>
                </p:nvSpPr>
                <p:spPr>
                  <a:xfrm rot="-5400000">
                    <a:off x="554763" y="3168838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12" name="Google Shape;2812;p3"/>
                  <p:cNvSpPr/>
                  <p:nvPr/>
                </p:nvSpPr>
                <p:spPr>
                  <a:xfrm rot="-5400000">
                    <a:off x="613225" y="3020625"/>
                    <a:ext cx="160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13" name="Google Shape;2813;p3"/>
                  <p:cNvSpPr/>
                  <p:nvPr/>
                </p:nvSpPr>
                <p:spPr>
                  <a:xfrm rot="-5400000">
                    <a:off x="548288" y="3042863"/>
                    <a:ext cx="1860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4" h="725" extrusionOk="0">
                        <a:moveTo>
                          <a:pt x="381" y="0"/>
                        </a:moveTo>
                        <a:cubicBezTo>
                          <a:pt x="174" y="0"/>
                          <a:pt x="1" y="155"/>
                          <a:pt x="1" y="363"/>
                        </a:cubicBezTo>
                        <a:cubicBezTo>
                          <a:pt x="1" y="570"/>
                          <a:pt x="174" y="725"/>
                          <a:pt x="381" y="725"/>
                        </a:cubicBezTo>
                        <a:cubicBezTo>
                          <a:pt x="570" y="725"/>
                          <a:pt x="743" y="570"/>
                          <a:pt x="743" y="363"/>
                        </a:cubicBezTo>
                        <a:cubicBezTo>
                          <a:pt x="743" y="155"/>
                          <a:pt x="570" y="0"/>
                          <a:pt x="38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14" name="Google Shape;2814;p3"/>
                  <p:cNvSpPr/>
                  <p:nvPr/>
                </p:nvSpPr>
                <p:spPr>
                  <a:xfrm rot="-5400000">
                    <a:off x="508588" y="3026888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50" y="1"/>
                        </a:moveTo>
                        <a:cubicBezTo>
                          <a:pt x="191" y="1"/>
                          <a:pt x="1" y="242"/>
                          <a:pt x="1" y="795"/>
                        </a:cubicBezTo>
                        <a:cubicBezTo>
                          <a:pt x="1" y="1347"/>
                          <a:pt x="260" y="1882"/>
                          <a:pt x="450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50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15" name="Google Shape;2815;p3"/>
                  <p:cNvSpPr/>
                  <p:nvPr/>
                </p:nvSpPr>
                <p:spPr>
                  <a:xfrm rot="-5400000">
                    <a:off x="509163" y="3061413"/>
                    <a:ext cx="410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0" h="1519" extrusionOk="0">
                        <a:moveTo>
                          <a:pt x="433" y="0"/>
                        </a:moveTo>
                        <a:cubicBezTo>
                          <a:pt x="335" y="0"/>
                          <a:pt x="253" y="36"/>
                          <a:pt x="190" y="99"/>
                        </a:cubicBezTo>
                        <a:cubicBezTo>
                          <a:pt x="0" y="289"/>
                          <a:pt x="52" y="599"/>
                          <a:pt x="432" y="979"/>
                        </a:cubicBezTo>
                        <a:cubicBezTo>
                          <a:pt x="796" y="1343"/>
                          <a:pt x="1290" y="1518"/>
                          <a:pt x="1529" y="1518"/>
                        </a:cubicBezTo>
                        <a:cubicBezTo>
                          <a:pt x="1551" y="1518"/>
                          <a:pt x="1571" y="1517"/>
                          <a:pt x="1588" y="1514"/>
                        </a:cubicBezTo>
                        <a:cubicBezTo>
                          <a:pt x="1640" y="1290"/>
                          <a:pt x="1450" y="737"/>
                          <a:pt x="1070" y="358"/>
                        </a:cubicBezTo>
                        <a:cubicBezTo>
                          <a:pt x="819" y="106"/>
                          <a:pt x="602" y="0"/>
                          <a:pt x="43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16" name="Google Shape;2816;p3"/>
                  <p:cNvSpPr/>
                  <p:nvPr/>
                </p:nvSpPr>
                <p:spPr>
                  <a:xfrm rot="-5400000">
                    <a:off x="532550" y="307845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5" y="1"/>
                        </a:moveTo>
                        <a:cubicBezTo>
                          <a:pt x="260" y="1"/>
                          <a:pt x="1" y="208"/>
                          <a:pt x="1" y="450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82" y="639"/>
                          <a:pt x="2003" y="450"/>
                        </a:cubicBezTo>
                        <a:cubicBezTo>
                          <a:pt x="1865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17" name="Google Shape;2817;p3"/>
                  <p:cNvSpPr/>
                  <p:nvPr/>
                </p:nvSpPr>
                <p:spPr>
                  <a:xfrm rot="-5400000">
                    <a:off x="532763" y="3002713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4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4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18" name="Google Shape;2818;p3"/>
                  <p:cNvSpPr/>
                  <p:nvPr/>
                </p:nvSpPr>
                <p:spPr>
                  <a:xfrm rot="-5400000">
                    <a:off x="509163" y="3004463"/>
                    <a:ext cx="410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0" h="1519" extrusionOk="0">
                        <a:moveTo>
                          <a:pt x="1207" y="0"/>
                        </a:moveTo>
                        <a:cubicBezTo>
                          <a:pt x="1038" y="0"/>
                          <a:pt x="821" y="106"/>
                          <a:pt x="570" y="358"/>
                        </a:cubicBezTo>
                        <a:cubicBezTo>
                          <a:pt x="190" y="737"/>
                          <a:pt x="0" y="1307"/>
                          <a:pt x="52" y="1514"/>
                        </a:cubicBezTo>
                        <a:cubicBezTo>
                          <a:pt x="69" y="1517"/>
                          <a:pt x="89" y="1518"/>
                          <a:pt x="111" y="1518"/>
                        </a:cubicBezTo>
                        <a:cubicBezTo>
                          <a:pt x="350" y="1518"/>
                          <a:pt x="844" y="1343"/>
                          <a:pt x="1208" y="979"/>
                        </a:cubicBezTo>
                        <a:cubicBezTo>
                          <a:pt x="1605" y="599"/>
                          <a:pt x="1640" y="289"/>
                          <a:pt x="1450" y="99"/>
                        </a:cubicBezTo>
                        <a:cubicBezTo>
                          <a:pt x="1387" y="36"/>
                          <a:pt x="1305" y="0"/>
                          <a:pt x="120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19" name="Google Shape;2819;p3"/>
                  <p:cNvSpPr/>
                  <p:nvPr/>
                </p:nvSpPr>
                <p:spPr>
                  <a:xfrm rot="-5400000">
                    <a:off x="612988" y="3189538"/>
                    <a:ext cx="21175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7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56" y="728"/>
                          <a:pt x="363" y="728"/>
                        </a:cubicBezTo>
                        <a:cubicBezTo>
                          <a:pt x="691" y="728"/>
                          <a:pt x="847" y="331"/>
                          <a:pt x="622" y="106"/>
                        </a:cubicBezTo>
                        <a:cubicBezTo>
                          <a:pt x="549" y="34"/>
                          <a:pt x="459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20" name="Google Shape;2820;p3"/>
                  <p:cNvSpPr/>
                  <p:nvPr/>
                </p:nvSpPr>
                <p:spPr>
                  <a:xfrm rot="-5400000">
                    <a:off x="650350" y="3175100"/>
                    <a:ext cx="2247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2003" extrusionOk="0">
                        <a:moveTo>
                          <a:pt x="449" y="0"/>
                        </a:moveTo>
                        <a:cubicBezTo>
                          <a:pt x="277" y="121"/>
                          <a:pt x="1" y="639"/>
                          <a:pt x="1" y="1191"/>
                        </a:cubicBezTo>
                        <a:cubicBezTo>
                          <a:pt x="1" y="1743"/>
                          <a:pt x="208" y="2002"/>
                          <a:pt x="449" y="2002"/>
                        </a:cubicBezTo>
                        <a:cubicBezTo>
                          <a:pt x="708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22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21" name="Google Shape;2821;p3"/>
                  <p:cNvSpPr/>
                  <p:nvPr/>
                </p:nvSpPr>
                <p:spPr>
                  <a:xfrm rot="-5400000">
                    <a:off x="631263" y="3152663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93" y="1"/>
                        </a:moveTo>
                        <a:cubicBezTo>
                          <a:pt x="71" y="1"/>
                          <a:pt x="52" y="2"/>
                          <a:pt x="35" y="5"/>
                        </a:cubicBezTo>
                        <a:cubicBezTo>
                          <a:pt x="0" y="229"/>
                          <a:pt x="173" y="781"/>
                          <a:pt x="570" y="1178"/>
                        </a:cubicBezTo>
                        <a:cubicBezTo>
                          <a:pt x="809" y="1417"/>
                          <a:pt x="1027" y="1520"/>
                          <a:pt x="1199" y="1520"/>
                        </a:cubicBezTo>
                        <a:cubicBezTo>
                          <a:pt x="1301" y="1520"/>
                          <a:pt x="1386" y="1484"/>
                          <a:pt x="1450" y="1420"/>
                        </a:cubicBezTo>
                        <a:cubicBezTo>
                          <a:pt x="1623" y="1247"/>
                          <a:pt x="1588" y="937"/>
                          <a:pt x="1191" y="540"/>
                        </a:cubicBezTo>
                        <a:cubicBezTo>
                          <a:pt x="841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22" name="Google Shape;2822;p3"/>
                  <p:cNvSpPr/>
                  <p:nvPr/>
                </p:nvSpPr>
                <p:spPr>
                  <a:xfrm rot="-5400000">
                    <a:off x="598788" y="3151163"/>
                    <a:ext cx="4962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5" h="898" extrusionOk="0">
                        <a:moveTo>
                          <a:pt x="1191" y="1"/>
                        </a:moveTo>
                        <a:cubicBezTo>
                          <a:pt x="639" y="1"/>
                          <a:pt x="121" y="277"/>
                          <a:pt x="0" y="449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3" y="898"/>
                          <a:pt x="1985" y="708"/>
                          <a:pt x="1985" y="449"/>
                        </a:cubicBezTo>
                        <a:cubicBezTo>
                          <a:pt x="1985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23" name="Google Shape;2823;p3"/>
                  <p:cNvSpPr/>
                  <p:nvPr/>
                </p:nvSpPr>
                <p:spPr>
                  <a:xfrm rot="-5400000">
                    <a:off x="598775" y="3226675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5" y="1"/>
                        </a:moveTo>
                        <a:cubicBezTo>
                          <a:pt x="242" y="1"/>
                          <a:pt x="1" y="208"/>
                          <a:pt x="1" y="449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65" y="639"/>
                          <a:pt x="1986" y="449"/>
                        </a:cubicBezTo>
                        <a:cubicBezTo>
                          <a:pt x="1865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24" name="Google Shape;2824;p3"/>
                  <p:cNvSpPr/>
                  <p:nvPr/>
                </p:nvSpPr>
                <p:spPr>
                  <a:xfrm rot="-5400000">
                    <a:off x="631250" y="3209625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26" y="0"/>
                        </a:moveTo>
                        <a:cubicBezTo>
                          <a:pt x="1274" y="0"/>
                          <a:pt x="781" y="176"/>
                          <a:pt x="432" y="540"/>
                        </a:cubicBezTo>
                        <a:cubicBezTo>
                          <a:pt x="36" y="937"/>
                          <a:pt x="1" y="1247"/>
                          <a:pt x="174" y="1420"/>
                        </a:cubicBezTo>
                        <a:cubicBezTo>
                          <a:pt x="238" y="1484"/>
                          <a:pt x="323" y="1520"/>
                          <a:pt x="424" y="1520"/>
                        </a:cubicBezTo>
                        <a:cubicBezTo>
                          <a:pt x="597" y="1520"/>
                          <a:pt x="815" y="1417"/>
                          <a:pt x="1054" y="1178"/>
                        </a:cubicBezTo>
                        <a:cubicBezTo>
                          <a:pt x="1451" y="781"/>
                          <a:pt x="1623" y="229"/>
                          <a:pt x="1589" y="5"/>
                        </a:cubicBezTo>
                        <a:cubicBezTo>
                          <a:pt x="1570" y="2"/>
                          <a:pt x="1549" y="0"/>
                          <a:pt x="152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25" name="Google Shape;2825;p3"/>
                  <p:cNvSpPr/>
                  <p:nvPr/>
                </p:nvSpPr>
                <p:spPr>
                  <a:xfrm rot="-5400000">
                    <a:off x="471713" y="3121163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2" y="1"/>
                        </a:moveTo>
                        <a:cubicBezTo>
                          <a:pt x="0" y="1"/>
                          <a:pt x="0" y="864"/>
                          <a:pt x="552" y="864"/>
                        </a:cubicBezTo>
                        <a:cubicBezTo>
                          <a:pt x="1105" y="864"/>
                          <a:pt x="1105" y="1"/>
                          <a:pt x="55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26" name="Google Shape;2826;p3"/>
                  <p:cNvSpPr/>
                  <p:nvPr/>
                </p:nvSpPr>
                <p:spPr>
                  <a:xfrm rot="-5400000">
                    <a:off x="468913" y="3252563"/>
                    <a:ext cx="2807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05" y="863"/>
                          <a:pt x="1123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27" name="Google Shape;2827;p3"/>
                  <p:cNvSpPr/>
                  <p:nvPr/>
                </p:nvSpPr>
                <p:spPr>
                  <a:xfrm rot="-5400000">
                    <a:off x="459638" y="4385438"/>
                    <a:ext cx="107450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0" y="2227"/>
                          <a:pt x="0" y="2503"/>
                        </a:cubicBezTo>
                        <a:cubicBezTo>
                          <a:pt x="0" y="3073"/>
                          <a:pt x="449" y="3539"/>
                          <a:pt x="1019" y="3539"/>
                        </a:cubicBezTo>
                        <a:cubicBezTo>
                          <a:pt x="1588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4" y="3537"/>
                          <a:pt x="3059" y="3537"/>
                        </a:cubicBezTo>
                        <a:cubicBezTo>
                          <a:pt x="3193" y="3537"/>
                          <a:pt x="3332" y="3510"/>
                          <a:pt x="3470" y="3452"/>
                        </a:cubicBezTo>
                        <a:cubicBezTo>
                          <a:pt x="4143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28" name="Google Shape;2828;p3"/>
                  <p:cNvSpPr/>
                  <p:nvPr/>
                </p:nvSpPr>
                <p:spPr>
                  <a:xfrm rot="-5400000">
                    <a:off x="617150" y="4242625"/>
                    <a:ext cx="107450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8" extrusionOk="0">
                        <a:moveTo>
                          <a:pt x="1233" y="0"/>
                        </a:moveTo>
                        <a:cubicBezTo>
                          <a:pt x="1099" y="0"/>
                          <a:pt x="962" y="27"/>
                          <a:pt x="829" y="85"/>
                        </a:cubicBezTo>
                        <a:cubicBezTo>
                          <a:pt x="156" y="379"/>
                          <a:pt x="0" y="1259"/>
                          <a:pt x="535" y="1777"/>
                        </a:cubicBezTo>
                        <a:lnTo>
                          <a:pt x="2261" y="3537"/>
                        </a:lnTo>
                        <a:lnTo>
                          <a:pt x="3987" y="1777"/>
                        </a:lnTo>
                        <a:cubicBezTo>
                          <a:pt x="4177" y="1570"/>
                          <a:pt x="4298" y="1311"/>
                          <a:pt x="4298" y="1035"/>
                        </a:cubicBezTo>
                        <a:cubicBezTo>
                          <a:pt x="4298" y="353"/>
                          <a:pt x="3789" y="12"/>
                          <a:pt x="3280" y="12"/>
                        </a:cubicBezTo>
                        <a:cubicBezTo>
                          <a:pt x="2770" y="12"/>
                          <a:pt x="2261" y="353"/>
                          <a:pt x="2261" y="1035"/>
                        </a:cubicBezTo>
                        <a:cubicBezTo>
                          <a:pt x="2261" y="440"/>
                          <a:pt x="1773" y="0"/>
                          <a:pt x="123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29" name="Google Shape;2829;p3"/>
                  <p:cNvSpPr/>
                  <p:nvPr/>
                </p:nvSpPr>
                <p:spPr>
                  <a:xfrm rot="-5400000">
                    <a:off x="462225" y="4079925"/>
                    <a:ext cx="103150" cy="89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26" h="3574" extrusionOk="0">
                        <a:moveTo>
                          <a:pt x="2071" y="0"/>
                        </a:moveTo>
                        <a:lnTo>
                          <a:pt x="345" y="1778"/>
                        </a:lnTo>
                        <a:cubicBezTo>
                          <a:pt x="155" y="1968"/>
                          <a:pt x="35" y="2227"/>
                          <a:pt x="35" y="2503"/>
                        </a:cubicBezTo>
                        <a:cubicBezTo>
                          <a:pt x="0" y="3090"/>
                          <a:pt x="466" y="3573"/>
                          <a:pt x="1053" y="3573"/>
                        </a:cubicBezTo>
                        <a:cubicBezTo>
                          <a:pt x="1619" y="3573"/>
                          <a:pt x="2073" y="3123"/>
                          <a:pt x="2073" y="2564"/>
                        </a:cubicBezTo>
                        <a:lnTo>
                          <a:pt x="2073" y="2564"/>
                        </a:lnTo>
                        <a:cubicBezTo>
                          <a:pt x="2105" y="3106"/>
                          <a:pt x="2557" y="3539"/>
                          <a:pt x="3090" y="3539"/>
                        </a:cubicBezTo>
                        <a:cubicBezTo>
                          <a:pt x="3659" y="3539"/>
                          <a:pt x="4125" y="3073"/>
                          <a:pt x="4125" y="2503"/>
                        </a:cubicBezTo>
                        <a:cubicBezTo>
                          <a:pt x="4125" y="2227"/>
                          <a:pt x="4004" y="1968"/>
                          <a:pt x="3797" y="1778"/>
                        </a:cubicBezTo>
                        <a:lnTo>
                          <a:pt x="207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30" name="Google Shape;2830;p3"/>
                  <p:cNvSpPr/>
                  <p:nvPr/>
                </p:nvSpPr>
                <p:spPr>
                  <a:xfrm rot="-5400000">
                    <a:off x="617138" y="3934538"/>
                    <a:ext cx="107475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8" extrusionOk="0">
                        <a:moveTo>
                          <a:pt x="1233" y="0"/>
                        </a:moveTo>
                        <a:cubicBezTo>
                          <a:pt x="1100" y="0"/>
                          <a:pt x="963" y="27"/>
                          <a:pt x="829" y="85"/>
                        </a:cubicBezTo>
                        <a:cubicBezTo>
                          <a:pt x="156" y="379"/>
                          <a:pt x="1" y="1259"/>
                          <a:pt x="536" y="1777"/>
                        </a:cubicBezTo>
                        <a:lnTo>
                          <a:pt x="2262" y="3537"/>
                        </a:lnTo>
                        <a:lnTo>
                          <a:pt x="3988" y="1777"/>
                        </a:lnTo>
                        <a:cubicBezTo>
                          <a:pt x="4177" y="1570"/>
                          <a:pt x="4298" y="1311"/>
                          <a:pt x="4298" y="1035"/>
                        </a:cubicBezTo>
                        <a:cubicBezTo>
                          <a:pt x="4298" y="353"/>
                          <a:pt x="3789" y="12"/>
                          <a:pt x="3280" y="12"/>
                        </a:cubicBezTo>
                        <a:cubicBezTo>
                          <a:pt x="2771" y="12"/>
                          <a:pt x="2262" y="353"/>
                          <a:pt x="2262" y="1035"/>
                        </a:cubicBezTo>
                        <a:cubicBezTo>
                          <a:pt x="2262" y="440"/>
                          <a:pt x="1774" y="0"/>
                          <a:pt x="123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31" name="Google Shape;2831;p3"/>
                  <p:cNvSpPr/>
                  <p:nvPr/>
                </p:nvSpPr>
                <p:spPr>
                  <a:xfrm rot="-5400000">
                    <a:off x="459638" y="3769263"/>
                    <a:ext cx="107450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0" y="2227"/>
                          <a:pt x="0" y="2503"/>
                        </a:cubicBezTo>
                        <a:cubicBezTo>
                          <a:pt x="0" y="3073"/>
                          <a:pt x="449" y="3539"/>
                          <a:pt x="1018" y="3539"/>
                        </a:cubicBezTo>
                        <a:cubicBezTo>
                          <a:pt x="1571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3" y="3537"/>
                          <a:pt x="3049" y="3537"/>
                        </a:cubicBezTo>
                        <a:cubicBezTo>
                          <a:pt x="3182" y="3537"/>
                          <a:pt x="3318" y="3510"/>
                          <a:pt x="3452" y="3452"/>
                        </a:cubicBezTo>
                        <a:cubicBezTo>
                          <a:pt x="4142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32" name="Google Shape;2832;p3"/>
                  <p:cNvSpPr/>
                  <p:nvPr/>
                </p:nvSpPr>
                <p:spPr>
                  <a:xfrm rot="-5400000">
                    <a:off x="617138" y="3626463"/>
                    <a:ext cx="107475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8" extrusionOk="0">
                        <a:moveTo>
                          <a:pt x="1234" y="0"/>
                        </a:moveTo>
                        <a:cubicBezTo>
                          <a:pt x="1100" y="0"/>
                          <a:pt x="963" y="27"/>
                          <a:pt x="829" y="85"/>
                        </a:cubicBezTo>
                        <a:cubicBezTo>
                          <a:pt x="156" y="379"/>
                          <a:pt x="1" y="1259"/>
                          <a:pt x="536" y="1777"/>
                        </a:cubicBezTo>
                        <a:lnTo>
                          <a:pt x="2262" y="3537"/>
                        </a:lnTo>
                        <a:lnTo>
                          <a:pt x="3988" y="1777"/>
                        </a:lnTo>
                        <a:cubicBezTo>
                          <a:pt x="4178" y="1570"/>
                          <a:pt x="4299" y="1311"/>
                          <a:pt x="4299" y="1035"/>
                        </a:cubicBezTo>
                        <a:cubicBezTo>
                          <a:pt x="4299" y="353"/>
                          <a:pt x="3789" y="12"/>
                          <a:pt x="3280" y="12"/>
                        </a:cubicBezTo>
                        <a:cubicBezTo>
                          <a:pt x="2771" y="12"/>
                          <a:pt x="2262" y="353"/>
                          <a:pt x="2262" y="1035"/>
                        </a:cubicBezTo>
                        <a:cubicBezTo>
                          <a:pt x="2262" y="440"/>
                          <a:pt x="1774" y="0"/>
                          <a:pt x="1234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33" name="Google Shape;2833;p3"/>
                  <p:cNvSpPr/>
                  <p:nvPr/>
                </p:nvSpPr>
                <p:spPr>
                  <a:xfrm rot="-5400000">
                    <a:off x="459638" y="3461188"/>
                    <a:ext cx="107450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0" y="2227"/>
                          <a:pt x="0" y="2503"/>
                        </a:cubicBezTo>
                        <a:cubicBezTo>
                          <a:pt x="0" y="3073"/>
                          <a:pt x="449" y="3539"/>
                          <a:pt x="1019" y="3539"/>
                        </a:cubicBezTo>
                        <a:cubicBezTo>
                          <a:pt x="1571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4" y="3537"/>
                          <a:pt x="3050" y="3537"/>
                        </a:cubicBezTo>
                        <a:cubicBezTo>
                          <a:pt x="3182" y="3537"/>
                          <a:pt x="3319" y="3510"/>
                          <a:pt x="3452" y="3452"/>
                        </a:cubicBezTo>
                        <a:cubicBezTo>
                          <a:pt x="4143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34" name="Google Shape;2834;p3"/>
                  <p:cNvSpPr/>
                  <p:nvPr/>
                </p:nvSpPr>
                <p:spPr>
                  <a:xfrm rot="-5400000">
                    <a:off x="616263" y="3317488"/>
                    <a:ext cx="108325" cy="89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3" h="3574" extrusionOk="0">
                        <a:moveTo>
                          <a:pt x="3280" y="1"/>
                        </a:moveTo>
                        <a:cubicBezTo>
                          <a:pt x="2714" y="1"/>
                          <a:pt x="2260" y="450"/>
                          <a:pt x="2259" y="1008"/>
                        </a:cubicBezTo>
                        <a:lnTo>
                          <a:pt x="2259" y="1008"/>
                        </a:lnTo>
                        <a:cubicBezTo>
                          <a:pt x="2227" y="445"/>
                          <a:pt x="1754" y="36"/>
                          <a:pt x="1233" y="36"/>
                        </a:cubicBezTo>
                        <a:cubicBezTo>
                          <a:pt x="1099" y="36"/>
                          <a:pt x="962" y="63"/>
                          <a:pt x="829" y="121"/>
                        </a:cubicBezTo>
                        <a:cubicBezTo>
                          <a:pt x="156" y="415"/>
                          <a:pt x="0" y="1295"/>
                          <a:pt x="535" y="1813"/>
                        </a:cubicBezTo>
                        <a:lnTo>
                          <a:pt x="2261" y="3573"/>
                        </a:lnTo>
                        <a:lnTo>
                          <a:pt x="3987" y="1813"/>
                        </a:lnTo>
                        <a:cubicBezTo>
                          <a:pt x="4177" y="1606"/>
                          <a:pt x="4298" y="1347"/>
                          <a:pt x="4298" y="1071"/>
                        </a:cubicBezTo>
                        <a:cubicBezTo>
                          <a:pt x="4332" y="484"/>
                          <a:pt x="3866" y="1"/>
                          <a:pt x="3280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35" name="Google Shape;2835;p3"/>
                  <p:cNvSpPr/>
                  <p:nvPr/>
                </p:nvSpPr>
                <p:spPr>
                  <a:xfrm rot="-5400000">
                    <a:off x="459625" y="3153100"/>
                    <a:ext cx="107475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1" y="2227"/>
                          <a:pt x="1" y="2503"/>
                        </a:cubicBezTo>
                        <a:cubicBezTo>
                          <a:pt x="1" y="3073"/>
                          <a:pt x="449" y="3539"/>
                          <a:pt x="1019" y="3539"/>
                        </a:cubicBezTo>
                        <a:cubicBezTo>
                          <a:pt x="1571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4" y="3537"/>
                          <a:pt x="3050" y="3537"/>
                        </a:cubicBezTo>
                        <a:cubicBezTo>
                          <a:pt x="3183" y="3537"/>
                          <a:pt x="3319" y="3510"/>
                          <a:pt x="3453" y="3452"/>
                        </a:cubicBezTo>
                        <a:cubicBezTo>
                          <a:pt x="4143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36" name="Google Shape;2836;p3"/>
                  <p:cNvSpPr/>
                  <p:nvPr/>
                </p:nvSpPr>
                <p:spPr>
                  <a:xfrm rot="-5400000">
                    <a:off x="617138" y="3010288"/>
                    <a:ext cx="107475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8" extrusionOk="0">
                        <a:moveTo>
                          <a:pt x="1233" y="0"/>
                        </a:moveTo>
                        <a:cubicBezTo>
                          <a:pt x="1100" y="0"/>
                          <a:pt x="963" y="27"/>
                          <a:pt x="829" y="85"/>
                        </a:cubicBezTo>
                        <a:cubicBezTo>
                          <a:pt x="156" y="379"/>
                          <a:pt x="1" y="1259"/>
                          <a:pt x="536" y="1777"/>
                        </a:cubicBezTo>
                        <a:lnTo>
                          <a:pt x="2262" y="3537"/>
                        </a:lnTo>
                        <a:lnTo>
                          <a:pt x="3988" y="1777"/>
                        </a:lnTo>
                        <a:cubicBezTo>
                          <a:pt x="4177" y="1570"/>
                          <a:pt x="4298" y="1311"/>
                          <a:pt x="4298" y="1035"/>
                        </a:cubicBezTo>
                        <a:cubicBezTo>
                          <a:pt x="4298" y="353"/>
                          <a:pt x="3789" y="12"/>
                          <a:pt x="3280" y="12"/>
                        </a:cubicBezTo>
                        <a:cubicBezTo>
                          <a:pt x="2771" y="12"/>
                          <a:pt x="2262" y="353"/>
                          <a:pt x="2262" y="1035"/>
                        </a:cubicBezTo>
                        <a:cubicBezTo>
                          <a:pt x="2262" y="440"/>
                          <a:pt x="1774" y="0"/>
                          <a:pt x="123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2837" name="Google Shape;2837;p3"/>
              <p:cNvGrpSpPr/>
              <p:nvPr/>
            </p:nvGrpSpPr>
            <p:grpSpPr>
              <a:xfrm rot="5400000">
                <a:off x="2453480" y="2517907"/>
                <a:ext cx="274650" cy="4067160"/>
                <a:chOff x="419200" y="530326"/>
                <a:chExt cx="274650" cy="4067160"/>
              </a:xfrm>
            </p:grpSpPr>
            <p:sp>
              <p:nvSpPr>
                <p:cNvPr id="2838" name="Google Shape;2838;p3"/>
                <p:cNvSpPr/>
                <p:nvPr/>
              </p:nvSpPr>
              <p:spPr>
                <a:xfrm rot="-5400000">
                  <a:off x="511525" y="4232675"/>
                  <a:ext cx="49625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899" extrusionOk="0">
                      <a:moveTo>
                        <a:pt x="1191" y="1"/>
                      </a:moveTo>
                      <a:cubicBezTo>
                        <a:pt x="639" y="1"/>
                        <a:pt x="104" y="277"/>
                        <a:pt x="0" y="450"/>
                      </a:cubicBezTo>
                      <a:cubicBezTo>
                        <a:pt x="121" y="639"/>
                        <a:pt x="639" y="898"/>
                        <a:pt x="1191" y="898"/>
                      </a:cubicBezTo>
                      <a:cubicBezTo>
                        <a:pt x="1743" y="898"/>
                        <a:pt x="1985" y="708"/>
                        <a:pt x="1985" y="450"/>
                      </a:cubicBezTo>
                      <a:cubicBezTo>
                        <a:pt x="1985" y="208"/>
                        <a:pt x="1743" y="1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9" name="Google Shape;2839;p3"/>
                <p:cNvSpPr/>
                <p:nvPr/>
              </p:nvSpPr>
              <p:spPr>
                <a:xfrm rot="-5400000">
                  <a:off x="488125" y="4234200"/>
                  <a:ext cx="40575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19" extrusionOk="0">
                      <a:moveTo>
                        <a:pt x="1195" y="0"/>
                      </a:moveTo>
                      <a:cubicBezTo>
                        <a:pt x="1023" y="0"/>
                        <a:pt x="810" y="106"/>
                        <a:pt x="570" y="358"/>
                      </a:cubicBezTo>
                      <a:cubicBezTo>
                        <a:pt x="173" y="737"/>
                        <a:pt x="0" y="1307"/>
                        <a:pt x="35" y="1514"/>
                      </a:cubicBezTo>
                      <a:cubicBezTo>
                        <a:pt x="52" y="1517"/>
                        <a:pt x="72" y="1518"/>
                        <a:pt x="94" y="1518"/>
                      </a:cubicBezTo>
                      <a:cubicBezTo>
                        <a:pt x="335" y="1518"/>
                        <a:pt x="843" y="1343"/>
                        <a:pt x="1191" y="979"/>
                      </a:cubicBezTo>
                      <a:cubicBezTo>
                        <a:pt x="1588" y="599"/>
                        <a:pt x="1623" y="289"/>
                        <a:pt x="1450" y="99"/>
                      </a:cubicBezTo>
                      <a:cubicBezTo>
                        <a:pt x="1380" y="36"/>
                        <a:pt x="1295" y="0"/>
                        <a:pt x="119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2840" name="Google Shape;2840;p3"/>
                <p:cNvGrpSpPr/>
                <p:nvPr/>
              </p:nvGrpSpPr>
              <p:grpSpPr>
                <a:xfrm>
                  <a:off x="419200" y="530326"/>
                  <a:ext cx="274650" cy="4067160"/>
                  <a:chOff x="440450" y="530326"/>
                  <a:chExt cx="274650" cy="4067160"/>
                </a:xfrm>
              </p:grpSpPr>
              <p:sp>
                <p:nvSpPr>
                  <p:cNvPr id="2841" name="Google Shape;2841;p3"/>
                  <p:cNvSpPr/>
                  <p:nvPr/>
                </p:nvSpPr>
                <p:spPr>
                  <a:xfrm rot="-5400000">
                    <a:off x="-1439117" y="2555906"/>
                    <a:ext cx="4067160" cy="1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294" h="640" extrusionOk="0">
                        <a:moveTo>
                          <a:pt x="0" y="1"/>
                        </a:moveTo>
                        <a:lnTo>
                          <a:pt x="0" y="640"/>
                        </a:lnTo>
                        <a:lnTo>
                          <a:pt x="98293" y="640"/>
                        </a:lnTo>
                        <a:lnTo>
                          <a:pt x="98293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42" name="Google Shape;2842;p3"/>
                  <p:cNvSpPr/>
                  <p:nvPr/>
                </p:nvSpPr>
                <p:spPr>
                  <a:xfrm rot="-5400000">
                    <a:off x="554775" y="2868075"/>
                    <a:ext cx="164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6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43" name="Google Shape;2843;p3"/>
                  <p:cNvSpPr/>
                  <p:nvPr/>
                </p:nvSpPr>
                <p:spPr>
                  <a:xfrm rot="-5400000">
                    <a:off x="613238" y="2719863"/>
                    <a:ext cx="1597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9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44" name="Google Shape;2844;p3"/>
                  <p:cNvSpPr/>
                  <p:nvPr/>
                </p:nvSpPr>
                <p:spPr>
                  <a:xfrm rot="-5400000">
                    <a:off x="548513" y="2741888"/>
                    <a:ext cx="1815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6" h="725" extrusionOk="0">
                        <a:moveTo>
                          <a:pt x="363" y="0"/>
                        </a:moveTo>
                        <a:cubicBezTo>
                          <a:pt x="156" y="0"/>
                          <a:pt x="1" y="155"/>
                          <a:pt x="1" y="363"/>
                        </a:cubicBezTo>
                        <a:cubicBezTo>
                          <a:pt x="1" y="570"/>
                          <a:pt x="156" y="725"/>
                          <a:pt x="363" y="725"/>
                        </a:cubicBezTo>
                        <a:cubicBezTo>
                          <a:pt x="553" y="725"/>
                          <a:pt x="726" y="570"/>
                          <a:pt x="726" y="363"/>
                        </a:cubicBezTo>
                        <a:cubicBezTo>
                          <a:pt x="726" y="155"/>
                          <a:pt x="553" y="0"/>
                          <a:pt x="36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45" name="Google Shape;2845;p3"/>
                  <p:cNvSpPr/>
                  <p:nvPr/>
                </p:nvSpPr>
                <p:spPr>
                  <a:xfrm rot="-5400000">
                    <a:off x="508600" y="2726125"/>
                    <a:ext cx="22450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8" h="1986" extrusionOk="0">
                        <a:moveTo>
                          <a:pt x="449" y="1"/>
                        </a:moveTo>
                        <a:cubicBezTo>
                          <a:pt x="190" y="1"/>
                          <a:pt x="1" y="242"/>
                          <a:pt x="1" y="795"/>
                        </a:cubicBezTo>
                        <a:cubicBezTo>
                          <a:pt x="1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708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46" name="Google Shape;2846;p3"/>
                  <p:cNvSpPr/>
                  <p:nvPr/>
                </p:nvSpPr>
                <p:spPr>
                  <a:xfrm rot="-5400000">
                    <a:off x="509363" y="2760438"/>
                    <a:ext cx="406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19" extrusionOk="0">
                        <a:moveTo>
                          <a:pt x="416" y="0"/>
                        </a:moveTo>
                        <a:cubicBezTo>
                          <a:pt x="319" y="0"/>
                          <a:pt x="237" y="36"/>
                          <a:pt x="174" y="99"/>
                        </a:cubicBezTo>
                        <a:cubicBezTo>
                          <a:pt x="1" y="289"/>
                          <a:pt x="35" y="599"/>
                          <a:pt x="415" y="979"/>
                        </a:cubicBezTo>
                        <a:cubicBezTo>
                          <a:pt x="779" y="1343"/>
                          <a:pt x="1274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9" y="1514"/>
                        </a:cubicBezTo>
                        <a:cubicBezTo>
                          <a:pt x="1623" y="1290"/>
                          <a:pt x="1451" y="737"/>
                          <a:pt x="1054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47" name="Google Shape;2847;p3"/>
                  <p:cNvSpPr/>
                  <p:nvPr/>
                </p:nvSpPr>
                <p:spPr>
                  <a:xfrm rot="-5400000">
                    <a:off x="532550" y="2777675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812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59" y="898"/>
                          <a:pt x="812" y="898"/>
                        </a:cubicBezTo>
                        <a:cubicBezTo>
                          <a:pt x="1364" y="898"/>
                          <a:pt x="1882" y="639"/>
                          <a:pt x="2002" y="450"/>
                        </a:cubicBezTo>
                        <a:cubicBezTo>
                          <a:pt x="1882" y="277"/>
                          <a:pt x="1347" y="1"/>
                          <a:pt x="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48" name="Google Shape;2848;p3"/>
                  <p:cNvSpPr/>
                  <p:nvPr/>
                </p:nvSpPr>
                <p:spPr>
                  <a:xfrm rot="-5400000">
                    <a:off x="532775" y="2701950"/>
                    <a:ext cx="4962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5" h="899" extrusionOk="0">
                        <a:moveTo>
                          <a:pt x="1191" y="1"/>
                        </a:moveTo>
                        <a:cubicBezTo>
                          <a:pt x="639" y="1"/>
                          <a:pt x="121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3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49" name="Google Shape;2849;p3"/>
                  <p:cNvSpPr/>
                  <p:nvPr/>
                </p:nvSpPr>
                <p:spPr>
                  <a:xfrm rot="-5400000">
                    <a:off x="509375" y="2703475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1195" y="0"/>
                        </a:moveTo>
                        <a:cubicBezTo>
                          <a:pt x="1023" y="0"/>
                          <a:pt x="810" y="106"/>
                          <a:pt x="570" y="358"/>
                        </a:cubicBezTo>
                        <a:cubicBezTo>
                          <a:pt x="173" y="737"/>
                          <a:pt x="0" y="1307"/>
                          <a:pt x="35" y="1514"/>
                        </a:cubicBezTo>
                        <a:cubicBezTo>
                          <a:pt x="52" y="1517"/>
                          <a:pt x="72" y="1518"/>
                          <a:pt x="93" y="1518"/>
                        </a:cubicBezTo>
                        <a:cubicBezTo>
                          <a:pt x="335" y="1518"/>
                          <a:pt x="843" y="1343"/>
                          <a:pt x="1191" y="979"/>
                        </a:cubicBezTo>
                        <a:cubicBezTo>
                          <a:pt x="1588" y="599"/>
                          <a:pt x="1623" y="289"/>
                          <a:pt x="1450" y="99"/>
                        </a:cubicBezTo>
                        <a:cubicBezTo>
                          <a:pt x="1380" y="36"/>
                          <a:pt x="1295" y="0"/>
                          <a:pt x="1195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50" name="Google Shape;2850;p3"/>
                  <p:cNvSpPr/>
                  <p:nvPr/>
                </p:nvSpPr>
                <p:spPr>
                  <a:xfrm rot="-5400000">
                    <a:off x="612775" y="2888550"/>
                    <a:ext cx="21600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4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73" y="728"/>
                          <a:pt x="363" y="728"/>
                        </a:cubicBezTo>
                        <a:cubicBezTo>
                          <a:pt x="691" y="728"/>
                          <a:pt x="863" y="348"/>
                          <a:pt x="622" y="106"/>
                        </a:cubicBezTo>
                        <a:cubicBezTo>
                          <a:pt x="549" y="34"/>
                          <a:pt x="458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51" name="Google Shape;2851;p3"/>
                  <p:cNvSpPr/>
                  <p:nvPr/>
                </p:nvSpPr>
                <p:spPr>
                  <a:xfrm rot="-5400000">
                    <a:off x="650363" y="2874338"/>
                    <a:ext cx="22450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8" h="2003" extrusionOk="0">
                        <a:moveTo>
                          <a:pt x="449" y="0"/>
                        </a:moveTo>
                        <a:cubicBezTo>
                          <a:pt x="276" y="121"/>
                          <a:pt x="0" y="639"/>
                          <a:pt x="0" y="1191"/>
                        </a:cubicBezTo>
                        <a:cubicBezTo>
                          <a:pt x="0" y="1743"/>
                          <a:pt x="207" y="2002"/>
                          <a:pt x="449" y="2002"/>
                        </a:cubicBezTo>
                        <a:cubicBezTo>
                          <a:pt x="708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22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52" name="Google Shape;2852;p3"/>
                  <p:cNvSpPr/>
                  <p:nvPr/>
                </p:nvSpPr>
                <p:spPr>
                  <a:xfrm rot="-5400000">
                    <a:off x="631250" y="285190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93" y="1"/>
                        </a:moveTo>
                        <a:cubicBezTo>
                          <a:pt x="72" y="1"/>
                          <a:pt x="53" y="2"/>
                          <a:pt x="35" y="5"/>
                        </a:cubicBezTo>
                        <a:cubicBezTo>
                          <a:pt x="1" y="229"/>
                          <a:pt x="173" y="781"/>
                          <a:pt x="570" y="1178"/>
                        </a:cubicBezTo>
                        <a:cubicBezTo>
                          <a:pt x="809" y="1417"/>
                          <a:pt x="1028" y="1520"/>
                          <a:pt x="1200" y="1520"/>
                        </a:cubicBezTo>
                        <a:cubicBezTo>
                          <a:pt x="1301" y="1520"/>
                          <a:pt x="1387" y="1484"/>
                          <a:pt x="1451" y="1420"/>
                        </a:cubicBezTo>
                        <a:cubicBezTo>
                          <a:pt x="1623" y="1247"/>
                          <a:pt x="1589" y="937"/>
                          <a:pt x="1209" y="540"/>
                        </a:cubicBezTo>
                        <a:cubicBezTo>
                          <a:pt x="843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53" name="Google Shape;2853;p3"/>
                  <p:cNvSpPr/>
                  <p:nvPr/>
                </p:nvSpPr>
                <p:spPr>
                  <a:xfrm rot="-5400000">
                    <a:off x="598788" y="2849963"/>
                    <a:ext cx="4962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5" h="898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49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3" y="898"/>
                          <a:pt x="1985" y="708"/>
                          <a:pt x="1985" y="449"/>
                        </a:cubicBezTo>
                        <a:cubicBezTo>
                          <a:pt x="1985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54" name="Google Shape;2854;p3"/>
                  <p:cNvSpPr/>
                  <p:nvPr/>
                </p:nvSpPr>
                <p:spPr>
                  <a:xfrm rot="-5400000">
                    <a:off x="598775" y="2925900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4" y="1"/>
                        </a:moveTo>
                        <a:cubicBezTo>
                          <a:pt x="242" y="1"/>
                          <a:pt x="0" y="208"/>
                          <a:pt x="0" y="449"/>
                        </a:cubicBezTo>
                        <a:cubicBezTo>
                          <a:pt x="0" y="708"/>
                          <a:pt x="242" y="898"/>
                          <a:pt x="794" y="898"/>
                        </a:cubicBezTo>
                        <a:cubicBezTo>
                          <a:pt x="1347" y="898"/>
                          <a:pt x="1882" y="639"/>
                          <a:pt x="1985" y="449"/>
                        </a:cubicBezTo>
                        <a:cubicBezTo>
                          <a:pt x="1864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55" name="Google Shape;2855;p3"/>
                  <p:cNvSpPr/>
                  <p:nvPr/>
                </p:nvSpPr>
                <p:spPr>
                  <a:xfrm rot="-5400000">
                    <a:off x="631250" y="290885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30" y="0"/>
                        </a:moveTo>
                        <a:cubicBezTo>
                          <a:pt x="1288" y="0"/>
                          <a:pt x="780" y="176"/>
                          <a:pt x="432" y="540"/>
                        </a:cubicBezTo>
                        <a:cubicBezTo>
                          <a:pt x="35" y="937"/>
                          <a:pt x="1" y="1247"/>
                          <a:pt x="173" y="1420"/>
                        </a:cubicBezTo>
                        <a:cubicBezTo>
                          <a:pt x="244" y="1484"/>
                          <a:pt x="331" y="1520"/>
                          <a:pt x="432" y="1520"/>
                        </a:cubicBezTo>
                        <a:cubicBezTo>
                          <a:pt x="603" y="1520"/>
                          <a:pt x="815" y="1417"/>
                          <a:pt x="1053" y="1178"/>
                        </a:cubicBezTo>
                        <a:cubicBezTo>
                          <a:pt x="1450" y="781"/>
                          <a:pt x="1623" y="229"/>
                          <a:pt x="1589" y="5"/>
                        </a:cubicBezTo>
                        <a:cubicBezTo>
                          <a:pt x="1571" y="2"/>
                          <a:pt x="1552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56" name="Google Shape;2856;p3"/>
                  <p:cNvSpPr/>
                  <p:nvPr/>
                </p:nvSpPr>
                <p:spPr>
                  <a:xfrm rot="-5400000">
                    <a:off x="471488" y="2820188"/>
                    <a:ext cx="2807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864" extrusionOk="0">
                        <a:moveTo>
                          <a:pt x="570" y="1"/>
                        </a:moveTo>
                        <a:cubicBezTo>
                          <a:pt x="1" y="1"/>
                          <a:pt x="1" y="864"/>
                          <a:pt x="570" y="864"/>
                        </a:cubicBezTo>
                        <a:cubicBezTo>
                          <a:pt x="1123" y="864"/>
                          <a:pt x="1105" y="1"/>
                          <a:pt x="570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57" name="Google Shape;2857;p3"/>
                  <p:cNvSpPr/>
                  <p:nvPr/>
                </p:nvSpPr>
                <p:spPr>
                  <a:xfrm rot="-5400000">
                    <a:off x="468913" y="2951788"/>
                    <a:ext cx="2807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864" extrusionOk="0">
                        <a:moveTo>
                          <a:pt x="553" y="0"/>
                        </a:moveTo>
                        <a:cubicBezTo>
                          <a:pt x="0" y="0"/>
                          <a:pt x="0" y="863"/>
                          <a:pt x="553" y="863"/>
                        </a:cubicBezTo>
                        <a:cubicBezTo>
                          <a:pt x="1122" y="863"/>
                          <a:pt x="1122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58" name="Google Shape;2858;p3"/>
                  <p:cNvSpPr/>
                  <p:nvPr/>
                </p:nvSpPr>
                <p:spPr>
                  <a:xfrm rot="-5400000">
                    <a:off x="554763" y="2559988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59" name="Google Shape;2859;p3"/>
                  <p:cNvSpPr/>
                  <p:nvPr/>
                </p:nvSpPr>
                <p:spPr>
                  <a:xfrm rot="-5400000">
                    <a:off x="613013" y="2411563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57" y="2504"/>
                        </a:lnTo>
                        <a:lnTo>
                          <a:pt x="657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60" name="Google Shape;2860;p3"/>
                  <p:cNvSpPr/>
                  <p:nvPr/>
                </p:nvSpPr>
                <p:spPr>
                  <a:xfrm rot="-5400000">
                    <a:off x="548513" y="2433788"/>
                    <a:ext cx="1815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6" h="725" extrusionOk="0">
                        <a:moveTo>
                          <a:pt x="363" y="0"/>
                        </a:moveTo>
                        <a:cubicBezTo>
                          <a:pt x="155" y="0"/>
                          <a:pt x="0" y="155"/>
                          <a:pt x="0" y="363"/>
                        </a:cubicBezTo>
                        <a:cubicBezTo>
                          <a:pt x="0" y="570"/>
                          <a:pt x="155" y="725"/>
                          <a:pt x="363" y="725"/>
                        </a:cubicBezTo>
                        <a:cubicBezTo>
                          <a:pt x="552" y="725"/>
                          <a:pt x="725" y="570"/>
                          <a:pt x="725" y="363"/>
                        </a:cubicBezTo>
                        <a:cubicBezTo>
                          <a:pt x="725" y="155"/>
                          <a:pt x="552" y="0"/>
                          <a:pt x="36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61" name="Google Shape;2861;p3"/>
                  <p:cNvSpPr/>
                  <p:nvPr/>
                </p:nvSpPr>
                <p:spPr>
                  <a:xfrm rot="-5400000">
                    <a:off x="508588" y="2418038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50" y="1"/>
                        </a:moveTo>
                        <a:cubicBezTo>
                          <a:pt x="191" y="1"/>
                          <a:pt x="1" y="242"/>
                          <a:pt x="1" y="795"/>
                        </a:cubicBezTo>
                        <a:cubicBezTo>
                          <a:pt x="1" y="1347"/>
                          <a:pt x="260" y="1882"/>
                          <a:pt x="450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50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62" name="Google Shape;2862;p3"/>
                  <p:cNvSpPr/>
                  <p:nvPr/>
                </p:nvSpPr>
                <p:spPr>
                  <a:xfrm rot="-5400000">
                    <a:off x="509375" y="2452350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416" y="0"/>
                        </a:moveTo>
                        <a:cubicBezTo>
                          <a:pt x="318" y="0"/>
                          <a:pt x="236" y="36"/>
                          <a:pt x="173" y="99"/>
                        </a:cubicBezTo>
                        <a:cubicBezTo>
                          <a:pt x="0" y="289"/>
                          <a:pt x="35" y="599"/>
                          <a:pt x="414" y="979"/>
                        </a:cubicBezTo>
                        <a:cubicBezTo>
                          <a:pt x="778" y="1343"/>
                          <a:pt x="1273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8" y="1514"/>
                        </a:cubicBezTo>
                        <a:cubicBezTo>
                          <a:pt x="1623" y="1290"/>
                          <a:pt x="1433" y="737"/>
                          <a:pt x="1053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63" name="Google Shape;2863;p3"/>
                  <p:cNvSpPr/>
                  <p:nvPr/>
                </p:nvSpPr>
                <p:spPr>
                  <a:xfrm rot="-5400000">
                    <a:off x="532550" y="246960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812" y="1"/>
                        </a:moveTo>
                        <a:cubicBezTo>
                          <a:pt x="260" y="1"/>
                          <a:pt x="1" y="208"/>
                          <a:pt x="1" y="450"/>
                        </a:cubicBezTo>
                        <a:cubicBezTo>
                          <a:pt x="1" y="708"/>
                          <a:pt x="260" y="898"/>
                          <a:pt x="812" y="898"/>
                        </a:cubicBezTo>
                        <a:cubicBezTo>
                          <a:pt x="1364" y="898"/>
                          <a:pt x="1882" y="639"/>
                          <a:pt x="2003" y="450"/>
                        </a:cubicBezTo>
                        <a:cubicBezTo>
                          <a:pt x="1882" y="277"/>
                          <a:pt x="1347" y="1"/>
                          <a:pt x="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64" name="Google Shape;2864;p3"/>
                  <p:cNvSpPr/>
                  <p:nvPr/>
                </p:nvSpPr>
                <p:spPr>
                  <a:xfrm rot="-5400000">
                    <a:off x="532763" y="2393863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4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4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65" name="Google Shape;2865;p3"/>
                  <p:cNvSpPr/>
                  <p:nvPr/>
                </p:nvSpPr>
                <p:spPr>
                  <a:xfrm rot="-5400000">
                    <a:off x="509375" y="2395400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1196" y="0"/>
                        </a:moveTo>
                        <a:cubicBezTo>
                          <a:pt x="1024" y="0"/>
                          <a:pt x="811" y="106"/>
                          <a:pt x="570" y="358"/>
                        </a:cubicBezTo>
                        <a:cubicBezTo>
                          <a:pt x="173" y="737"/>
                          <a:pt x="1" y="1307"/>
                          <a:pt x="35" y="1514"/>
                        </a:cubicBezTo>
                        <a:cubicBezTo>
                          <a:pt x="52" y="1517"/>
                          <a:pt x="72" y="1518"/>
                          <a:pt x="94" y="1518"/>
                        </a:cubicBezTo>
                        <a:cubicBezTo>
                          <a:pt x="335" y="1518"/>
                          <a:pt x="843" y="1343"/>
                          <a:pt x="1191" y="979"/>
                        </a:cubicBezTo>
                        <a:cubicBezTo>
                          <a:pt x="1588" y="599"/>
                          <a:pt x="1623" y="289"/>
                          <a:pt x="1450" y="99"/>
                        </a:cubicBezTo>
                        <a:cubicBezTo>
                          <a:pt x="1381" y="36"/>
                          <a:pt x="1295" y="0"/>
                          <a:pt x="11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66" name="Google Shape;2866;p3"/>
                  <p:cNvSpPr/>
                  <p:nvPr/>
                </p:nvSpPr>
                <p:spPr>
                  <a:xfrm rot="-5400000">
                    <a:off x="612775" y="2580475"/>
                    <a:ext cx="21600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4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73" y="728"/>
                          <a:pt x="363" y="728"/>
                        </a:cubicBezTo>
                        <a:cubicBezTo>
                          <a:pt x="691" y="728"/>
                          <a:pt x="864" y="348"/>
                          <a:pt x="622" y="106"/>
                        </a:cubicBezTo>
                        <a:cubicBezTo>
                          <a:pt x="549" y="34"/>
                          <a:pt x="459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67" name="Google Shape;2867;p3"/>
                  <p:cNvSpPr/>
                  <p:nvPr/>
                </p:nvSpPr>
                <p:spPr>
                  <a:xfrm rot="-5400000">
                    <a:off x="650350" y="2566250"/>
                    <a:ext cx="2247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2003" extrusionOk="0">
                        <a:moveTo>
                          <a:pt x="449" y="0"/>
                        </a:moveTo>
                        <a:cubicBezTo>
                          <a:pt x="277" y="121"/>
                          <a:pt x="1" y="639"/>
                          <a:pt x="1" y="1191"/>
                        </a:cubicBezTo>
                        <a:cubicBezTo>
                          <a:pt x="1" y="1743"/>
                          <a:pt x="208" y="2002"/>
                          <a:pt x="449" y="2002"/>
                        </a:cubicBezTo>
                        <a:cubicBezTo>
                          <a:pt x="708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39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68" name="Google Shape;2868;p3"/>
                  <p:cNvSpPr/>
                  <p:nvPr/>
                </p:nvSpPr>
                <p:spPr>
                  <a:xfrm rot="-5400000">
                    <a:off x="631263" y="2543813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93" y="1"/>
                        </a:moveTo>
                        <a:cubicBezTo>
                          <a:pt x="71" y="1"/>
                          <a:pt x="52" y="2"/>
                          <a:pt x="35" y="5"/>
                        </a:cubicBezTo>
                        <a:cubicBezTo>
                          <a:pt x="0" y="229"/>
                          <a:pt x="173" y="781"/>
                          <a:pt x="570" y="1178"/>
                        </a:cubicBezTo>
                        <a:cubicBezTo>
                          <a:pt x="820" y="1417"/>
                          <a:pt x="1035" y="1520"/>
                          <a:pt x="1204" y="1520"/>
                        </a:cubicBezTo>
                        <a:cubicBezTo>
                          <a:pt x="1303" y="1520"/>
                          <a:pt x="1386" y="1484"/>
                          <a:pt x="1450" y="1420"/>
                        </a:cubicBezTo>
                        <a:cubicBezTo>
                          <a:pt x="1623" y="1247"/>
                          <a:pt x="1588" y="937"/>
                          <a:pt x="1208" y="540"/>
                        </a:cubicBezTo>
                        <a:cubicBezTo>
                          <a:pt x="842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69" name="Google Shape;2869;p3"/>
                  <p:cNvSpPr/>
                  <p:nvPr/>
                </p:nvSpPr>
                <p:spPr>
                  <a:xfrm rot="-5400000">
                    <a:off x="598563" y="2542088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1" y="1"/>
                        </a:moveTo>
                        <a:cubicBezTo>
                          <a:pt x="656" y="1"/>
                          <a:pt x="121" y="277"/>
                          <a:pt x="0" y="449"/>
                        </a:cubicBezTo>
                        <a:cubicBezTo>
                          <a:pt x="121" y="639"/>
                          <a:pt x="656" y="898"/>
                          <a:pt x="1191" y="898"/>
                        </a:cubicBezTo>
                        <a:cubicBezTo>
                          <a:pt x="1743" y="898"/>
                          <a:pt x="2002" y="708"/>
                          <a:pt x="2002" y="449"/>
                        </a:cubicBezTo>
                        <a:cubicBezTo>
                          <a:pt x="2002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70" name="Google Shape;2870;p3"/>
                  <p:cNvSpPr/>
                  <p:nvPr/>
                </p:nvSpPr>
                <p:spPr>
                  <a:xfrm rot="-5400000">
                    <a:off x="598775" y="2617825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5" y="1"/>
                        </a:moveTo>
                        <a:cubicBezTo>
                          <a:pt x="242" y="1"/>
                          <a:pt x="1" y="208"/>
                          <a:pt x="1" y="449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82" y="639"/>
                          <a:pt x="1986" y="449"/>
                        </a:cubicBezTo>
                        <a:cubicBezTo>
                          <a:pt x="1865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71" name="Google Shape;2871;p3"/>
                  <p:cNvSpPr/>
                  <p:nvPr/>
                </p:nvSpPr>
                <p:spPr>
                  <a:xfrm rot="-5400000">
                    <a:off x="631250" y="2600775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30" y="0"/>
                        </a:moveTo>
                        <a:cubicBezTo>
                          <a:pt x="1288" y="0"/>
                          <a:pt x="781" y="176"/>
                          <a:pt x="432" y="540"/>
                        </a:cubicBezTo>
                        <a:cubicBezTo>
                          <a:pt x="35" y="937"/>
                          <a:pt x="1" y="1247"/>
                          <a:pt x="174" y="1420"/>
                        </a:cubicBezTo>
                        <a:cubicBezTo>
                          <a:pt x="244" y="1484"/>
                          <a:pt x="331" y="1520"/>
                          <a:pt x="432" y="1520"/>
                        </a:cubicBezTo>
                        <a:cubicBezTo>
                          <a:pt x="603" y="1520"/>
                          <a:pt x="815" y="1417"/>
                          <a:pt x="1054" y="1178"/>
                        </a:cubicBezTo>
                        <a:cubicBezTo>
                          <a:pt x="1451" y="781"/>
                          <a:pt x="1623" y="229"/>
                          <a:pt x="1589" y="5"/>
                        </a:cubicBezTo>
                        <a:cubicBezTo>
                          <a:pt x="1572" y="2"/>
                          <a:pt x="1552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72" name="Google Shape;2872;p3"/>
                  <p:cNvSpPr/>
                  <p:nvPr/>
                </p:nvSpPr>
                <p:spPr>
                  <a:xfrm rot="-5400000">
                    <a:off x="471713" y="2512313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2" y="1"/>
                        </a:moveTo>
                        <a:cubicBezTo>
                          <a:pt x="0" y="1"/>
                          <a:pt x="0" y="864"/>
                          <a:pt x="552" y="864"/>
                        </a:cubicBezTo>
                        <a:cubicBezTo>
                          <a:pt x="1105" y="864"/>
                          <a:pt x="1105" y="1"/>
                          <a:pt x="55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73" name="Google Shape;2873;p3"/>
                  <p:cNvSpPr/>
                  <p:nvPr/>
                </p:nvSpPr>
                <p:spPr>
                  <a:xfrm rot="-5400000">
                    <a:off x="468913" y="2643713"/>
                    <a:ext cx="2807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23" y="863"/>
                          <a:pt x="1123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74" name="Google Shape;2874;p3"/>
                  <p:cNvSpPr/>
                  <p:nvPr/>
                </p:nvSpPr>
                <p:spPr>
                  <a:xfrm rot="-5400000">
                    <a:off x="554763" y="2251913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57" y="2504"/>
                        </a:lnTo>
                        <a:lnTo>
                          <a:pt x="657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75" name="Google Shape;2875;p3"/>
                  <p:cNvSpPr/>
                  <p:nvPr/>
                </p:nvSpPr>
                <p:spPr>
                  <a:xfrm rot="-5400000">
                    <a:off x="613225" y="2103700"/>
                    <a:ext cx="160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40" y="2504"/>
                        </a:lnTo>
                        <a:lnTo>
                          <a:pt x="640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76" name="Google Shape;2876;p3"/>
                  <p:cNvSpPr/>
                  <p:nvPr/>
                </p:nvSpPr>
                <p:spPr>
                  <a:xfrm rot="-5400000">
                    <a:off x="548513" y="2125713"/>
                    <a:ext cx="1815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6" h="725" extrusionOk="0">
                        <a:moveTo>
                          <a:pt x="363" y="0"/>
                        </a:moveTo>
                        <a:cubicBezTo>
                          <a:pt x="156" y="0"/>
                          <a:pt x="0" y="155"/>
                          <a:pt x="0" y="363"/>
                        </a:cubicBezTo>
                        <a:cubicBezTo>
                          <a:pt x="0" y="570"/>
                          <a:pt x="156" y="725"/>
                          <a:pt x="363" y="725"/>
                        </a:cubicBezTo>
                        <a:cubicBezTo>
                          <a:pt x="553" y="725"/>
                          <a:pt x="725" y="570"/>
                          <a:pt x="725" y="363"/>
                        </a:cubicBezTo>
                        <a:cubicBezTo>
                          <a:pt x="725" y="155"/>
                          <a:pt x="553" y="0"/>
                          <a:pt x="36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77" name="Google Shape;2877;p3"/>
                  <p:cNvSpPr/>
                  <p:nvPr/>
                </p:nvSpPr>
                <p:spPr>
                  <a:xfrm rot="-5400000">
                    <a:off x="508600" y="2109950"/>
                    <a:ext cx="22450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8" h="1986" extrusionOk="0">
                        <a:moveTo>
                          <a:pt x="449" y="1"/>
                        </a:moveTo>
                        <a:cubicBezTo>
                          <a:pt x="190" y="1"/>
                          <a:pt x="0" y="242"/>
                          <a:pt x="0" y="795"/>
                        </a:cubicBezTo>
                        <a:cubicBezTo>
                          <a:pt x="0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78" name="Google Shape;2878;p3"/>
                  <p:cNvSpPr/>
                  <p:nvPr/>
                </p:nvSpPr>
                <p:spPr>
                  <a:xfrm rot="-5400000">
                    <a:off x="509375" y="2144275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416" y="0"/>
                        </a:moveTo>
                        <a:cubicBezTo>
                          <a:pt x="318" y="0"/>
                          <a:pt x="236" y="36"/>
                          <a:pt x="173" y="99"/>
                        </a:cubicBezTo>
                        <a:cubicBezTo>
                          <a:pt x="1" y="289"/>
                          <a:pt x="35" y="599"/>
                          <a:pt x="415" y="979"/>
                        </a:cubicBezTo>
                        <a:cubicBezTo>
                          <a:pt x="779" y="1343"/>
                          <a:pt x="1273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8" y="1514"/>
                        </a:cubicBezTo>
                        <a:cubicBezTo>
                          <a:pt x="1623" y="1290"/>
                          <a:pt x="1450" y="737"/>
                          <a:pt x="1053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79" name="Google Shape;2879;p3"/>
                  <p:cNvSpPr/>
                  <p:nvPr/>
                </p:nvSpPr>
                <p:spPr>
                  <a:xfrm rot="-5400000">
                    <a:off x="532550" y="216150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4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59" y="898"/>
                          <a:pt x="794" y="898"/>
                        </a:cubicBezTo>
                        <a:cubicBezTo>
                          <a:pt x="1346" y="898"/>
                          <a:pt x="1881" y="639"/>
                          <a:pt x="2002" y="450"/>
                        </a:cubicBezTo>
                        <a:cubicBezTo>
                          <a:pt x="1881" y="277"/>
                          <a:pt x="1346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80" name="Google Shape;2880;p3"/>
                  <p:cNvSpPr/>
                  <p:nvPr/>
                </p:nvSpPr>
                <p:spPr>
                  <a:xfrm rot="-5400000">
                    <a:off x="532763" y="2085788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2" y="1"/>
                        </a:moveTo>
                        <a:cubicBezTo>
                          <a:pt x="639" y="1"/>
                          <a:pt x="104" y="277"/>
                          <a:pt x="1" y="450"/>
                        </a:cubicBezTo>
                        <a:cubicBezTo>
                          <a:pt x="122" y="639"/>
                          <a:pt x="639" y="898"/>
                          <a:pt x="1192" y="898"/>
                        </a:cubicBezTo>
                        <a:cubicBezTo>
                          <a:pt x="1744" y="898"/>
                          <a:pt x="1986" y="708"/>
                          <a:pt x="1986" y="450"/>
                        </a:cubicBezTo>
                        <a:cubicBezTo>
                          <a:pt x="1986" y="208"/>
                          <a:pt x="1744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81" name="Google Shape;2881;p3"/>
                  <p:cNvSpPr/>
                  <p:nvPr/>
                </p:nvSpPr>
                <p:spPr>
                  <a:xfrm rot="-5400000">
                    <a:off x="509363" y="2087313"/>
                    <a:ext cx="406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19" extrusionOk="0">
                        <a:moveTo>
                          <a:pt x="1195" y="0"/>
                        </a:moveTo>
                        <a:cubicBezTo>
                          <a:pt x="1022" y="0"/>
                          <a:pt x="805" y="106"/>
                          <a:pt x="553" y="358"/>
                        </a:cubicBezTo>
                        <a:cubicBezTo>
                          <a:pt x="173" y="737"/>
                          <a:pt x="1" y="1307"/>
                          <a:pt x="35" y="1514"/>
                        </a:cubicBezTo>
                        <a:cubicBezTo>
                          <a:pt x="53" y="1517"/>
                          <a:pt x="72" y="1518"/>
                          <a:pt x="94" y="1518"/>
                        </a:cubicBezTo>
                        <a:cubicBezTo>
                          <a:pt x="336" y="1518"/>
                          <a:pt x="844" y="1343"/>
                          <a:pt x="1192" y="979"/>
                        </a:cubicBezTo>
                        <a:cubicBezTo>
                          <a:pt x="1589" y="599"/>
                          <a:pt x="1623" y="289"/>
                          <a:pt x="1451" y="99"/>
                        </a:cubicBezTo>
                        <a:cubicBezTo>
                          <a:pt x="1381" y="36"/>
                          <a:pt x="1295" y="0"/>
                          <a:pt x="1195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82" name="Google Shape;2882;p3"/>
                  <p:cNvSpPr/>
                  <p:nvPr/>
                </p:nvSpPr>
                <p:spPr>
                  <a:xfrm rot="-5400000">
                    <a:off x="613000" y="2272600"/>
                    <a:ext cx="21150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6" h="728" extrusionOk="0">
                        <a:moveTo>
                          <a:pt x="368" y="1"/>
                        </a:moveTo>
                        <a:cubicBezTo>
                          <a:pt x="182" y="1"/>
                          <a:pt x="0" y="144"/>
                          <a:pt x="0" y="365"/>
                        </a:cubicBezTo>
                        <a:cubicBezTo>
                          <a:pt x="0" y="572"/>
                          <a:pt x="156" y="728"/>
                          <a:pt x="363" y="728"/>
                        </a:cubicBezTo>
                        <a:cubicBezTo>
                          <a:pt x="691" y="728"/>
                          <a:pt x="846" y="331"/>
                          <a:pt x="622" y="106"/>
                        </a:cubicBezTo>
                        <a:cubicBezTo>
                          <a:pt x="549" y="34"/>
                          <a:pt x="458" y="1"/>
                          <a:pt x="36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83" name="Google Shape;2883;p3"/>
                  <p:cNvSpPr/>
                  <p:nvPr/>
                </p:nvSpPr>
                <p:spPr>
                  <a:xfrm rot="-5400000">
                    <a:off x="650350" y="2258175"/>
                    <a:ext cx="2247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2003" extrusionOk="0">
                        <a:moveTo>
                          <a:pt x="450" y="0"/>
                        </a:moveTo>
                        <a:cubicBezTo>
                          <a:pt x="277" y="121"/>
                          <a:pt x="1" y="639"/>
                          <a:pt x="1" y="1191"/>
                        </a:cubicBezTo>
                        <a:cubicBezTo>
                          <a:pt x="1" y="1743"/>
                          <a:pt x="208" y="2002"/>
                          <a:pt x="450" y="2002"/>
                        </a:cubicBezTo>
                        <a:cubicBezTo>
                          <a:pt x="709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22" y="121"/>
                          <a:pt x="45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84" name="Google Shape;2884;p3"/>
                  <p:cNvSpPr/>
                  <p:nvPr/>
                </p:nvSpPr>
                <p:spPr>
                  <a:xfrm rot="-5400000">
                    <a:off x="631263" y="2235738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93" y="1"/>
                        </a:moveTo>
                        <a:cubicBezTo>
                          <a:pt x="72" y="1"/>
                          <a:pt x="52" y="2"/>
                          <a:pt x="35" y="5"/>
                        </a:cubicBezTo>
                        <a:cubicBezTo>
                          <a:pt x="1" y="229"/>
                          <a:pt x="173" y="781"/>
                          <a:pt x="570" y="1178"/>
                        </a:cubicBezTo>
                        <a:cubicBezTo>
                          <a:pt x="820" y="1417"/>
                          <a:pt x="1035" y="1520"/>
                          <a:pt x="1204" y="1520"/>
                        </a:cubicBezTo>
                        <a:cubicBezTo>
                          <a:pt x="1303" y="1520"/>
                          <a:pt x="1386" y="1484"/>
                          <a:pt x="1450" y="1420"/>
                        </a:cubicBezTo>
                        <a:cubicBezTo>
                          <a:pt x="1623" y="1247"/>
                          <a:pt x="1588" y="937"/>
                          <a:pt x="1209" y="540"/>
                        </a:cubicBezTo>
                        <a:cubicBezTo>
                          <a:pt x="842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85" name="Google Shape;2885;p3"/>
                  <p:cNvSpPr/>
                  <p:nvPr/>
                </p:nvSpPr>
                <p:spPr>
                  <a:xfrm rot="-5400000">
                    <a:off x="598563" y="2234013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1" y="1"/>
                        </a:moveTo>
                        <a:cubicBezTo>
                          <a:pt x="639" y="1"/>
                          <a:pt x="121" y="277"/>
                          <a:pt x="0" y="449"/>
                        </a:cubicBezTo>
                        <a:cubicBezTo>
                          <a:pt x="121" y="639"/>
                          <a:pt x="656" y="898"/>
                          <a:pt x="1191" y="898"/>
                        </a:cubicBezTo>
                        <a:cubicBezTo>
                          <a:pt x="1744" y="898"/>
                          <a:pt x="2003" y="708"/>
                          <a:pt x="2003" y="449"/>
                        </a:cubicBezTo>
                        <a:cubicBezTo>
                          <a:pt x="2003" y="208"/>
                          <a:pt x="1744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86" name="Google Shape;2886;p3"/>
                  <p:cNvSpPr/>
                  <p:nvPr/>
                </p:nvSpPr>
                <p:spPr>
                  <a:xfrm rot="-5400000">
                    <a:off x="598775" y="2309750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5" y="1"/>
                        </a:moveTo>
                        <a:cubicBezTo>
                          <a:pt x="243" y="1"/>
                          <a:pt x="1" y="208"/>
                          <a:pt x="1" y="449"/>
                        </a:cubicBezTo>
                        <a:cubicBezTo>
                          <a:pt x="1" y="708"/>
                          <a:pt x="243" y="898"/>
                          <a:pt x="795" y="898"/>
                        </a:cubicBezTo>
                        <a:cubicBezTo>
                          <a:pt x="1347" y="898"/>
                          <a:pt x="1882" y="639"/>
                          <a:pt x="1986" y="449"/>
                        </a:cubicBezTo>
                        <a:cubicBezTo>
                          <a:pt x="1865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87" name="Google Shape;2887;p3"/>
                  <p:cNvSpPr/>
                  <p:nvPr/>
                </p:nvSpPr>
                <p:spPr>
                  <a:xfrm rot="-5400000">
                    <a:off x="631263" y="2292688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1529" y="0"/>
                        </a:moveTo>
                        <a:cubicBezTo>
                          <a:pt x="1288" y="0"/>
                          <a:pt x="780" y="176"/>
                          <a:pt x="432" y="540"/>
                        </a:cubicBezTo>
                        <a:cubicBezTo>
                          <a:pt x="35" y="937"/>
                          <a:pt x="0" y="1247"/>
                          <a:pt x="173" y="1420"/>
                        </a:cubicBezTo>
                        <a:cubicBezTo>
                          <a:pt x="243" y="1484"/>
                          <a:pt x="330" y="1520"/>
                          <a:pt x="431" y="1520"/>
                        </a:cubicBezTo>
                        <a:cubicBezTo>
                          <a:pt x="603" y="1520"/>
                          <a:pt x="814" y="1417"/>
                          <a:pt x="1053" y="1178"/>
                        </a:cubicBezTo>
                        <a:cubicBezTo>
                          <a:pt x="1450" y="781"/>
                          <a:pt x="1623" y="229"/>
                          <a:pt x="1588" y="5"/>
                        </a:cubicBezTo>
                        <a:cubicBezTo>
                          <a:pt x="1571" y="2"/>
                          <a:pt x="1551" y="0"/>
                          <a:pt x="152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88" name="Google Shape;2888;p3"/>
                  <p:cNvSpPr/>
                  <p:nvPr/>
                </p:nvSpPr>
                <p:spPr>
                  <a:xfrm rot="-5400000">
                    <a:off x="471713" y="2204238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3" y="1"/>
                        </a:moveTo>
                        <a:cubicBezTo>
                          <a:pt x="0" y="1"/>
                          <a:pt x="0" y="864"/>
                          <a:pt x="553" y="864"/>
                        </a:cubicBezTo>
                        <a:cubicBezTo>
                          <a:pt x="1105" y="864"/>
                          <a:pt x="1105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89" name="Google Shape;2889;p3"/>
                  <p:cNvSpPr/>
                  <p:nvPr/>
                </p:nvSpPr>
                <p:spPr>
                  <a:xfrm rot="-5400000">
                    <a:off x="468913" y="2335613"/>
                    <a:ext cx="2807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864" extrusionOk="0">
                        <a:moveTo>
                          <a:pt x="552" y="0"/>
                        </a:moveTo>
                        <a:cubicBezTo>
                          <a:pt x="0" y="0"/>
                          <a:pt x="0" y="863"/>
                          <a:pt x="552" y="863"/>
                        </a:cubicBezTo>
                        <a:cubicBezTo>
                          <a:pt x="1122" y="863"/>
                          <a:pt x="1122" y="0"/>
                          <a:pt x="552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90" name="Google Shape;2890;p3"/>
                  <p:cNvSpPr/>
                  <p:nvPr/>
                </p:nvSpPr>
                <p:spPr>
                  <a:xfrm rot="-5400000">
                    <a:off x="554775" y="1943825"/>
                    <a:ext cx="164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6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91" name="Google Shape;2891;p3"/>
                  <p:cNvSpPr/>
                  <p:nvPr/>
                </p:nvSpPr>
                <p:spPr>
                  <a:xfrm rot="-5400000">
                    <a:off x="613238" y="1795613"/>
                    <a:ext cx="1597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9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92" name="Google Shape;2892;p3"/>
                  <p:cNvSpPr/>
                  <p:nvPr/>
                </p:nvSpPr>
                <p:spPr>
                  <a:xfrm rot="-5400000">
                    <a:off x="548300" y="1817850"/>
                    <a:ext cx="18575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3" h="725" extrusionOk="0">
                        <a:moveTo>
                          <a:pt x="380" y="0"/>
                        </a:moveTo>
                        <a:cubicBezTo>
                          <a:pt x="173" y="0"/>
                          <a:pt x="1" y="155"/>
                          <a:pt x="1" y="363"/>
                        </a:cubicBezTo>
                        <a:cubicBezTo>
                          <a:pt x="1" y="570"/>
                          <a:pt x="173" y="725"/>
                          <a:pt x="380" y="725"/>
                        </a:cubicBezTo>
                        <a:cubicBezTo>
                          <a:pt x="570" y="725"/>
                          <a:pt x="743" y="570"/>
                          <a:pt x="743" y="363"/>
                        </a:cubicBezTo>
                        <a:cubicBezTo>
                          <a:pt x="743" y="155"/>
                          <a:pt x="570" y="0"/>
                          <a:pt x="38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93" name="Google Shape;2893;p3"/>
                  <p:cNvSpPr/>
                  <p:nvPr/>
                </p:nvSpPr>
                <p:spPr>
                  <a:xfrm rot="-5400000">
                    <a:off x="508588" y="1801863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49" y="1"/>
                        </a:moveTo>
                        <a:cubicBezTo>
                          <a:pt x="190" y="1"/>
                          <a:pt x="1" y="242"/>
                          <a:pt x="1" y="795"/>
                        </a:cubicBezTo>
                        <a:cubicBezTo>
                          <a:pt x="1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94" name="Google Shape;2894;p3"/>
                  <p:cNvSpPr/>
                  <p:nvPr/>
                </p:nvSpPr>
                <p:spPr>
                  <a:xfrm rot="-5400000">
                    <a:off x="509150" y="1835975"/>
                    <a:ext cx="4102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1" h="1519" extrusionOk="0">
                        <a:moveTo>
                          <a:pt x="426" y="0"/>
                        </a:moveTo>
                        <a:cubicBezTo>
                          <a:pt x="328" y="0"/>
                          <a:pt x="248" y="36"/>
                          <a:pt x="191" y="99"/>
                        </a:cubicBezTo>
                        <a:cubicBezTo>
                          <a:pt x="1" y="289"/>
                          <a:pt x="35" y="599"/>
                          <a:pt x="432" y="979"/>
                        </a:cubicBezTo>
                        <a:cubicBezTo>
                          <a:pt x="796" y="1343"/>
                          <a:pt x="1291" y="1518"/>
                          <a:pt x="1530" y="1518"/>
                        </a:cubicBezTo>
                        <a:cubicBezTo>
                          <a:pt x="1552" y="1518"/>
                          <a:pt x="1572" y="1517"/>
                          <a:pt x="1589" y="1514"/>
                        </a:cubicBezTo>
                        <a:cubicBezTo>
                          <a:pt x="1641" y="1290"/>
                          <a:pt x="1451" y="737"/>
                          <a:pt x="1071" y="358"/>
                        </a:cubicBezTo>
                        <a:cubicBezTo>
                          <a:pt x="819" y="106"/>
                          <a:pt x="596" y="0"/>
                          <a:pt x="42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95" name="Google Shape;2895;p3"/>
                  <p:cNvSpPr/>
                  <p:nvPr/>
                </p:nvSpPr>
                <p:spPr>
                  <a:xfrm rot="-5400000">
                    <a:off x="532550" y="1853425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4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59" y="898"/>
                          <a:pt x="794" y="898"/>
                        </a:cubicBezTo>
                        <a:cubicBezTo>
                          <a:pt x="1347" y="898"/>
                          <a:pt x="1882" y="639"/>
                          <a:pt x="2002" y="450"/>
                        </a:cubicBezTo>
                        <a:cubicBezTo>
                          <a:pt x="1882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96" name="Google Shape;2896;p3"/>
                  <p:cNvSpPr/>
                  <p:nvPr/>
                </p:nvSpPr>
                <p:spPr>
                  <a:xfrm rot="-5400000">
                    <a:off x="532775" y="1777700"/>
                    <a:ext cx="4962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5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3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97" name="Google Shape;2897;p3"/>
                  <p:cNvSpPr/>
                  <p:nvPr/>
                </p:nvSpPr>
                <p:spPr>
                  <a:xfrm rot="-5400000">
                    <a:off x="509375" y="1779225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1195" y="0"/>
                        </a:moveTo>
                        <a:cubicBezTo>
                          <a:pt x="1023" y="0"/>
                          <a:pt x="810" y="106"/>
                          <a:pt x="570" y="358"/>
                        </a:cubicBezTo>
                        <a:cubicBezTo>
                          <a:pt x="173" y="737"/>
                          <a:pt x="0" y="1307"/>
                          <a:pt x="35" y="1514"/>
                        </a:cubicBezTo>
                        <a:cubicBezTo>
                          <a:pt x="52" y="1517"/>
                          <a:pt x="72" y="1518"/>
                          <a:pt x="94" y="1518"/>
                        </a:cubicBezTo>
                        <a:cubicBezTo>
                          <a:pt x="335" y="1518"/>
                          <a:pt x="843" y="1343"/>
                          <a:pt x="1191" y="979"/>
                        </a:cubicBezTo>
                        <a:cubicBezTo>
                          <a:pt x="1588" y="599"/>
                          <a:pt x="1623" y="289"/>
                          <a:pt x="1450" y="99"/>
                        </a:cubicBezTo>
                        <a:cubicBezTo>
                          <a:pt x="1380" y="36"/>
                          <a:pt x="1295" y="0"/>
                          <a:pt x="1195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98" name="Google Shape;2898;p3"/>
                  <p:cNvSpPr/>
                  <p:nvPr/>
                </p:nvSpPr>
                <p:spPr>
                  <a:xfrm rot="-5400000">
                    <a:off x="612988" y="1964513"/>
                    <a:ext cx="21175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7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56" y="728"/>
                          <a:pt x="363" y="728"/>
                        </a:cubicBezTo>
                        <a:cubicBezTo>
                          <a:pt x="691" y="728"/>
                          <a:pt x="846" y="331"/>
                          <a:pt x="622" y="106"/>
                        </a:cubicBezTo>
                        <a:cubicBezTo>
                          <a:pt x="549" y="34"/>
                          <a:pt x="458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99" name="Google Shape;2899;p3"/>
                  <p:cNvSpPr/>
                  <p:nvPr/>
                </p:nvSpPr>
                <p:spPr>
                  <a:xfrm rot="-5400000">
                    <a:off x="650363" y="1950088"/>
                    <a:ext cx="22450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8" h="2003" extrusionOk="0">
                        <a:moveTo>
                          <a:pt x="449" y="0"/>
                        </a:moveTo>
                        <a:cubicBezTo>
                          <a:pt x="276" y="121"/>
                          <a:pt x="0" y="639"/>
                          <a:pt x="0" y="1191"/>
                        </a:cubicBezTo>
                        <a:cubicBezTo>
                          <a:pt x="0" y="1743"/>
                          <a:pt x="207" y="2002"/>
                          <a:pt x="449" y="2002"/>
                        </a:cubicBezTo>
                        <a:cubicBezTo>
                          <a:pt x="708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39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00" name="Google Shape;2900;p3"/>
                  <p:cNvSpPr/>
                  <p:nvPr/>
                </p:nvSpPr>
                <p:spPr>
                  <a:xfrm rot="-5400000">
                    <a:off x="631250" y="192765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93" y="1"/>
                        </a:moveTo>
                        <a:cubicBezTo>
                          <a:pt x="72" y="1"/>
                          <a:pt x="53" y="2"/>
                          <a:pt x="35" y="5"/>
                        </a:cubicBezTo>
                        <a:cubicBezTo>
                          <a:pt x="1" y="229"/>
                          <a:pt x="174" y="781"/>
                          <a:pt x="570" y="1178"/>
                        </a:cubicBezTo>
                        <a:cubicBezTo>
                          <a:pt x="809" y="1417"/>
                          <a:pt x="1028" y="1520"/>
                          <a:pt x="1200" y="1520"/>
                        </a:cubicBezTo>
                        <a:cubicBezTo>
                          <a:pt x="1301" y="1520"/>
                          <a:pt x="1387" y="1484"/>
                          <a:pt x="1451" y="1420"/>
                        </a:cubicBezTo>
                        <a:cubicBezTo>
                          <a:pt x="1623" y="1247"/>
                          <a:pt x="1589" y="937"/>
                          <a:pt x="1209" y="540"/>
                        </a:cubicBezTo>
                        <a:cubicBezTo>
                          <a:pt x="843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01" name="Google Shape;2901;p3"/>
                  <p:cNvSpPr/>
                  <p:nvPr/>
                </p:nvSpPr>
                <p:spPr>
                  <a:xfrm rot="-5400000">
                    <a:off x="598563" y="1925938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2" y="1"/>
                        </a:moveTo>
                        <a:cubicBezTo>
                          <a:pt x="639" y="1"/>
                          <a:pt x="122" y="277"/>
                          <a:pt x="1" y="449"/>
                        </a:cubicBezTo>
                        <a:cubicBezTo>
                          <a:pt x="122" y="639"/>
                          <a:pt x="657" y="898"/>
                          <a:pt x="1192" y="898"/>
                        </a:cubicBezTo>
                        <a:cubicBezTo>
                          <a:pt x="1744" y="898"/>
                          <a:pt x="2003" y="708"/>
                          <a:pt x="2003" y="449"/>
                        </a:cubicBezTo>
                        <a:cubicBezTo>
                          <a:pt x="2003" y="208"/>
                          <a:pt x="1744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02" name="Google Shape;2902;p3"/>
                  <p:cNvSpPr/>
                  <p:nvPr/>
                </p:nvSpPr>
                <p:spPr>
                  <a:xfrm rot="-5400000">
                    <a:off x="598775" y="2001650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4" y="1"/>
                        </a:moveTo>
                        <a:cubicBezTo>
                          <a:pt x="242" y="1"/>
                          <a:pt x="0" y="208"/>
                          <a:pt x="0" y="449"/>
                        </a:cubicBezTo>
                        <a:cubicBezTo>
                          <a:pt x="0" y="708"/>
                          <a:pt x="242" y="898"/>
                          <a:pt x="794" y="898"/>
                        </a:cubicBezTo>
                        <a:cubicBezTo>
                          <a:pt x="1347" y="898"/>
                          <a:pt x="1864" y="639"/>
                          <a:pt x="1985" y="449"/>
                        </a:cubicBezTo>
                        <a:cubicBezTo>
                          <a:pt x="1864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03" name="Google Shape;2903;p3"/>
                  <p:cNvSpPr/>
                  <p:nvPr/>
                </p:nvSpPr>
                <p:spPr>
                  <a:xfrm rot="-5400000">
                    <a:off x="631250" y="198460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30" y="0"/>
                        </a:moveTo>
                        <a:cubicBezTo>
                          <a:pt x="1288" y="0"/>
                          <a:pt x="780" y="176"/>
                          <a:pt x="432" y="540"/>
                        </a:cubicBezTo>
                        <a:cubicBezTo>
                          <a:pt x="35" y="937"/>
                          <a:pt x="1" y="1247"/>
                          <a:pt x="173" y="1420"/>
                        </a:cubicBezTo>
                        <a:cubicBezTo>
                          <a:pt x="244" y="1484"/>
                          <a:pt x="331" y="1520"/>
                          <a:pt x="432" y="1520"/>
                        </a:cubicBezTo>
                        <a:cubicBezTo>
                          <a:pt x="603" y="1520"/>
                          <a:pt x="815" y="1417"/>
                          <a:pt x="1053" y="1178"/>
                        </a:cubicBezTo>
                        <a:cubicBezTo>
                          <a:pt x="1450" y="781"/>
                          <a:pt x="1623" y="229"/>
                          <a:pt x="1589" y="5"/>
                        </a:cubicBezTo>
                        <a:cubicBezTo>
                          <a:pt x="1571" y="2"/>
                          <a:pt x="1552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04" name="Google Shape;2904;p3"/>
                  <p:cNvSpPr/>
                  <p:nvPr/>
                </p:nvSpPr>
                <p:spPr>
                  <a:xfrm rot="-5400000">
                    <a:off x="471700" y="1896150"/>
                    <a:ext cx="27650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864" extrusionOk="0">
                        <a:moveTo>
                          <a:pt x="553" y="1"/>
                        </a:moveTo>
                        <a:cubicBezTo>
                          <a:pt x="1" y="1"/>
                          <a:pt x="1" y="864"/>
                          <a:pt x="553" y="864"/>
                        </a:cubicBezTo>
                        <a:cubicBezTo>
                          <a:pt x="1105" y="864"/>
                          <a:pt x="1105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05" name="Google Shape;2905;p3"/>
                  <p:cNvSpPr/>
                  <p:nvPr/>
                </p:nvSpPr>
                <p:spPr>
                  <a:xfrm rot="-5400000">
                    <a:off x="468913" y="2027538"/>
                    <a:ext cx="2807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22" y="863"/>
                          <a:pt x="1122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06" name="Google Shape;2906;p3"/>
                  <p:cNvSpPr/>
                  <p:nvPr/>
                </p:nvSpPr>
                <p:spPr>
                  <a:xfrm rot="-5400000">
                    <a:off x="554763" y="1635738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07" name="Google Shape;2907;p3"/>
                  <p:cNvSpPr/>
                  <p:nvPr/>
                </p:nvSpPr>
                <p:spPr>
                  <a:xfrm rot="-5400000">
                    <a:off x="613225" y="1487525"/>
                    <a:ext cx="160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08" name="Google Shape;2908;p3"/>
                  <p:cNvSpPr/>
                  <p:nvPr/>
                </p:nvSpPr>
                <p:spPr>
                  <a:xfrm rot="-5400000">
                    <a:off x="548513" y="1509538"/>
                    <a:ext cx="1815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6" h="725" extrusionOk="0">
                        <a:moveTo>
                          <a:pt x="363" y="0"/>
                        </a:moveTo>
                        <a:cubicBezTo>
                          <a:pt x="155" y="0"/>
                          <a:pt x="0" y="155"/>
                          <a:pt x="0" y="363"/>
                        </a:cubicBezTo>
                        <a:cubicBezTo>
                          <a:pt x="0" y="570"/>
                          <a:pt x="155" y="725"/>
                          <a:pt x="363" y="725"/>
                        </a:cubicBezTo>
                        <a:cubicBezTo>
                          <a:pt x="552" y="725"/>
                          <a:pt x="725" y="570"/>
                          <a:pt x="725" y="363"/>
                        </a:cubicBezTo>
                        <a:cubicBezTo>
                          <a:pt x="725" y="155"/>
                          <a:pt x="552" y="0"/>
                          <a:pt x="36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09" name="Google Shape;2909;p3"/>
                  <p:cNvSpPr/>
                  <p:nvPr/>
                </p:nvSpPr>
                <p:spPr>
                  <a:xfrm rot="-5400000">
                    <a:off x="508588" y="1493788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50" y="1"/>
                        </a:moveTo>
                        <a:cubicBezTo>
                          <a:pt x="191" y="1"/>
                          <a:pt x="1" y="242"/>
                          <a:pt x="1" y="795"/>
                        </a:cubicBezTo>
                        <a:cubicBezTo>
                          <a:pt x="1" y="1347"/>
                          <a:pt x="260" y="1882"/>
                          <a:pt x="450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50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10" name="Google Shape;2910;p3"/>
                  <p:cNvSpPr/>
                  <p:nvPr/>
                </p:nvSpPr>
                <p:spPr>
                  <a:xfrm rot="-5400000">
                    <a:off x="509375" y="1528100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416" y="0"/>
                        </a:moveTo>
                        <a:cubicBezTo>
                          <a:pt x="318" y="0"/>
                          <a:pt x="236" y="36"/>
                          <a:pt x="173" y="99"/>
                        </a:cubicBezTo>
                        <a:cubicBezTo>
                          <a:pt x="0" y="289"/>
                          <a:pt x="35" y="599"/>
                          <a:pt x="415" y="979"/>
                        </a:cubicBezTo>
                        <a:cubicBezTo>
                          <a:pt x="779" y="1343"/>
                          <a:pt x="1273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8" y="1514"/>
                        </a:cubicBezTo>
                        <a:cubicBezTo>
                          <a:pt x="1623" y="1290"/>
                          <a:pt x="1433" y="737"/>
                          <a:pt x="1053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11" name="Google Shape;2911;p3"/>
                  <p:cNvSpPr/>
                  <p:nvPr/>
                </p:nvSpPr>
                <p:spPr>
                  <a:xfrm rot="-5400000">
                    <a:off x="532550" y="154535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5" y="1"/>
                        </a:moveTo>
                        <a:cubicBezTo>
                          <a:pt x="260" y="1"/>
                          <a:pt x="1" y="208"/>
                          <a:pt x="1" y="450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82" y="639"/>
                          <a:pt x="2003" y="450"/>
                        </a:cubicBezTo>
                        <a:cubicBezTo>
                          <a:pt x="1882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12" name="Google Shape;2912;p3"/>
                  <p:cNvSpPr/>
                  <p:nvPr/>
                </p:nvSpPr>
                <p:spPr>
                  <a:xfrm rot="-5400000">
                    <a:off x="532763" y="1469613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4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4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13" name="Google Shape;2913;p3"/>
                  <p:cNvSpPr/>
                  <p:nvPr/>
                </p:nvSpPr>
                <p:spPr>
                  <a:xfrm rot="-5400000">
                    <a:off x="509375" y="1471150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1196" y="0"/>
                        </a:moveTo>
                        <a:cubicBezTo>
                          <a:pt x="1024" y="0"/>
                          <a:pt x="811" y="106"/>
                          <a:pt x="570" y="358"/>
                        </a:cubicBezTo>
                        <a:cubicBezTo>
                          <a:pt x="173" y="737"/>
                          <a:pt x="1" y="1307"/>
                          <a:pt x="35" y="1514"/>
                        </a:cubicBezTo>
                        <a:cubicBezTo>
                          <a:pt x="52" y="1517"/>
                          <a:pt x="72" y="1518"/>
                          <a:pt x="94" y="1518"/>
                        </a:cubicBezTo>
                        <a:cubicBezTo>
                          <a:pt x="335" y="1518"/>
                          <a:pt x="843" y="1343"/>
                          <a:pt x="1191" y="979"/>
                        </a:cubicBezTo>
                        <a:cubicBezTo>
                          <a:pt x="1588" y="599"/>
                          <a:pt x="1623" y="289"/>
                          <a:pt x="1450" y="99"/>
                        </a:cubicBezTo>
                        <a:cubicBezTo>
                          <a:pt x="1381" y="36"/>
                          <a:pt x="1295" y="0"/>
                          <a:pt x="11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14" name="Google Shape;2914;p3"/>
                  <p:cNvSpPr/>
                  <p:nvPr/>
                </p:nvSpPr>
                <p:spPr>
                  <a:xfrm rot="-5400000">
                    <a:off x="612988" y="1656438"/>
                    <a:ext cx="21175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7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56" y="728"/>
                          <a:pt x="363" y="728"/>
                        </a:cubicBezTo>
                        <a:cubicBezTo>
                          <a:pt x="691" y="728"/>
                          <a:pt x="847" y="348"/>
                          <a:pt x="622" y="106"/>
                        </a:cubicBezTo>
                        <a:cubicBezTo>
                          <a:pt x="549" y="34"/>
                          <a:pt x="459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15" name="Google Shape;2915;p3"/>
                  <p:cNvSpPr/>
                  <p:nvPr/>
                </p:nvSpPr>
                <p:spPr>
                  <a:xfrm rot="-5400000">
                    <a:off x="650350" y="1642000"/>
                    <a:ext cx="2247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2003" extrusionOk="0">
                        <a:moveTo>
                          <a:pt x="449" y="0"/>
                        </a:moveTo>
                        <a:cubicBezTo>
                          <a:pt x="277" y="121"/>
                          <a:pt x="1" y="639"/>
                          <a:pt x="1" y="1191"/>
                        </a:cubicBezTo>
                        <a:cubicBezTo>
                          <a:pt x="1" y="1743"/>
                          <a:pt x="208" y="2002"/>
                          <a:pt x="449" y="2002"/>
                        </a:cubicBezTo>
                        <a:cubicBezTo>
                          <a:pt x="708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22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16" name="Google Shape;2916;p3"/>
                  <p:cNvSpPr/>
                  <p:nvPr/>
                </p:nvSpPr>
                <p:spPr>
                  <a:xfrm rot="-5400000">
                    <a:off x="631263" y="1619563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89" y="1"/>
                        </a:moveTo>
                        <a:cubicBezTo>
                          <a:pt x="69" y="1"/>
                          <a:pt x="51" y="2"/>
                          <a:pt x="35" y="5"/>
                        </a:cubicBezTo>
                        <a:cubicBezTo>
                          <a:pt x="0" y="229"/>
                          <a:pt x="173" y="781"/>
                          <a:pt x="570" y="1178"/>
                        </a:cubicBezTo>
                        <a:cubicBezTo>
                          <a:pt x="809" y="1417"/>
                          <a:pt x="1027" y="1520"/>
                          <a:pt x="1199" y="1520"/>
                        </a:cubicBezTo>
                        <a:cubicBezTo>
                          <a:pt x="1301" y="1520"/>
                          <a:pt x="1386" y="1484"/>
                          <a:pt x="1450" y="1420"/>
                        </a:cubicBezTo>
                        <a:cubicBezTo>
                          <a:pt x="1623" y="1247"/>
                          <a:pt x="1588" y="937"/>
                          <a:pt x="1191" y="540"/>
                        </a:cubicBezTo>
                        <a:cubicBezTo>
                          <a:pt x="841" y="189"/>
                          <a:pt x="329" y="1"/>
                          <a:pt x="8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17" name="Google Shape;2917;p3"/>
                  <p:cNvSpPr/>
                  <p:nvPr/>
                </p:nvSpPr>
                <p:spPr>
                  <a:xfrm rot="-5400000">
                    <a:off x="598563" y="1617838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1" y="1"/>
                        </a:moveTo>
                        <a:cubicBezTo>
                          <a:pt x="639" y="1"/>
                          <a:pt x="121" y="277"/>
                          <a:pt x="0" y="449"/>
                        </a:cubicBezTo>
                        <a:cubicBezTo>
                          <a:pt x="121" y="639"/>
                          <a:pt x="656" y="898"/>
                          <a:pt x="1191" y="898"/>
                        </a:cubicBezTo>
                        <a:cubicBezTo>
                          <a:pt x="1743" y="898"/>
                          <a:pt x="2002" y="708"/>
                          <a:pt x="2002" y="449"/>
                        </a:cubicBezTo>
                        <a:cubicBezTo>
                          <a:pt x="2002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18" name="Google Shape;2918;p3"/>
                  <p:cNvSpPr/>
                  <p:nvPr/>
                </p:nvSpPr>
                <p:spPr>
                  <a:xfrm rot="-5400000">
                    <a:off x="598775" y="1693575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5" y="1"/>
                        </a:moveTo>
                        <a:cubicBezTo>
                          <a:pt x="242" y="1"/>
                          <a:pt x="1" y="208"/>
                          <a:pt x="1" y="449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65" y="639"/>
                          <a:pt x="1986" y="449"/>
                        </a:cubicBezTo>
                        <a:cubicBezTo>
                          <a:pt x="1865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19" name="Google Shape;2919;p3"/>
                  <p:cNvSpPr/>
                  <p:nvPr/>
                </p:nvSpPr>
                <p:spPr>
                  <a:xfrm rot="-5400000">
                    <a:off x="631250" y="1676525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26" y="0"/>
                        </a:moveTo>
                        <a:cubicBezTo>
                          <a:pt x="1274" y="0"/>
                          <a:pt x="781" y="176"/>
                          <a:pt x="432" y="540"/>
                        </a:cubicBezTo>
                        <a:cubicBezTo>
                          <a:pt x="35" y="937"/>
                          <a:pt x="1" y="1247"/>
                          <a:pt x="174" y="1420"/>
                        </a:cubicBezTo>
                        <a:cubicBezTo>
                          <a:pt x="244" y="1484"/>
                          <a:pt x="331" y="1520"/>
                          <a:pt x="432" y="1520"/>
                        </a:cubicBezTo>
                        <a:cubicBezTo>
                          <a:pt x="603" y="1520"/>
                          <a:pt x="815" y="1417"/>
                          <a:pt x="1054" y="1178"/>
                        </a:cubicBezTo>
                        <a:cubicBezTo>
                          <a:pt x="1451" y="781"/>
                          <a:pt x="1623" y="229"/>
                          <a:pt x="1589" y="5"/>
                        </a:cubicBezTo>
                        <a:cubicBezTo>
                          <a:pt x="1570" y="2"/>
                          <a:pt x="1549" y="0"/>
                          <a:pt x="152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20" name="Google Shape;2920;p3"/>
                  <p:cNvSpPr/>
                  <p:nvPr/>
                </p:nvSpPr>
                <p:spPr>
                  <a:xfrm rot="-5400000">
                    <a:off x="471713" y="1588063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2" y="1"/>
                        </a:moveTo>
                        <a:cubicBezTo>
                          <a:pt x="0" y="1"/>
                          <a:pt x="0" y="864"/>
                          <a:pt x="552" y="864"/>
                        </a:cubicBezTo>
                        <a:cubicBezTo>
                          <a:pt x="1105" y="864"/>
                          <a:pt x="1105" y="1"/>
                          <a:pt x="55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21" name="Google Shape;2921;p3"/>
                  <p:cNvSpPr/>
                  <p:nvPr/>
                </p:nvSpPr>
                <p:spPr>
                  <a:xfrm rot="-5400000">
                    <a:off x="469125" y="1719675"/>
                    <a:ext cx="27650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05" y="863"/>
                          <a:pt x="1105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22" name="Google Shape;2922;p3"/>
                  <p:cNvSpPr/>
                  <p:nvPr/>
                </p:nvSpPr>
                <p:spPr>
                  <a:xfrm rot="-5400000">
                    <a:off x="554763" y="1327663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57" y="2504"/>
                        </a:lnTo>
                        <a:lnTo>
                          <a:pt x="657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23" name="Google Shape;2923;p3"/>
                  <p:cNvSpPr/>
                  <p:nvPr/>
                </p:nvSpPr>
                <p:spPr>
                  <a:xfrm rot="-5400000">
                    <a:off x="613238" y="1179438"/>
                    <a:ext cx="1597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9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24" name="Google Shape;2924;p3"/>
                  <p:cNvSpPr/>
                  <p:nvPr/>
                </p:nvSpPr>
                <p:spPr>
                  <a:xfrm rot="-5400000">
                    <a:off x="548513" y="1201463"/>
                    <a:ext cx="1815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6" h="725" extrusionOk="0">
                        <a:moveTo>
                          <a:pt x="363" y="0"/>
                        </a:moveTo>
                        <a:cubicBezTo>
                          <a:pt x="156" y="0"/>
                          <a:pt x="0" y="155"/>
                          <a:pt x="0" y="363"/>
                        </a:cubicBezTo>
                        <a:cubicBezTo>
                          <a:pt x="0" y="570"/>
                          <a:pt x="156" y="725"/>
                          <a:pt x="363" y="725"/>
                        </a:cubicBezTo>
                        <a:cubicBezTo>
                          <a:pt x="553" y="725"/>
                          <a:pt x="725" y="570"/>
                          <a:pt x="725" y="363"/>
                        </a:cubicBezTo>
                        <a:cubicBezTo>
                          <a:pt x="725" y="155"/>
                          <a:pt x="553" y="0"/>
                          <a:pt x="36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25" name="Google Shape;2925;p3"/>
                  <p:cNvSpPr/>
                  <p:nvPr/>
                </p:nvSpPr>
                <p:spPr>
                  <a:xfrm rot="-5400000">
                    <a:off x="508600" y="1185700"/>
                    <a:ext cx="22450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8" h="1986" extrusionOk="0">
                        <a:moveTo>
                          <a:pt x="449" y="1"/>
                        </a:moveTo>
                        <a:cubicBezTo>
                          <a:pt x="190" y="1"/>
                          <a:pt x="0" y="242"/>
                          <a:pt x="0" y="795"/>
                        </a:cubicBezTo>
                        <a:cubicBezTo>
                          <a:pt x="0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26" name="Google Shape;2926;p3"/>
                  <p:cNvSpPr/>
                  <p:nvPr/>
                </p:nvSpPr>
                <p:spPr>
                  <a:xfrm rot="-5400000">
                    <a:off x="509375" y="1220025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416" y="0"/>
                        </a:moveTo>
                        <a:cubicBezTo>
                          <a:pt x="318" y="0"/>
                          <a:pt x="236" y="36"/>
                          <a:pt x="173" y="99"/>
                        </a:cubicBezTo>
                        <a:cubicBezTo>
                          <a:pt x="1" y="289"/>
                          <a:pt x="35" y="599"/>
                          <a:pt x="415" y="979"/>
                        </a:cubicBezTo>
                        <a:cubicBezTo>
                          <a:pt x="779" y="1343"/>
                          <a:pt x="1273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8" y="1514"/>
                        </a:cubicBezTo>
                        <a:cubicBezTo>
                          <a:pt x="1623" y="1290"/>
                          <a:pt x="1433" y="737"/>
                          <a:pt x="1053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27" name="Google Shape;2927;p3"/>
                  <p:cNvSpPr/>
                  <p:nvPr/>
                </p:nvSpPr>
                <p:spPr>
                  <a:xfrm rot="-5400000">
                    <a:off x="532550" y="123725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4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42" y="898"/>
                          <a:pt x="794" y="898"/>
                        </a:cubicBezTo>
                        <a:cubicBezTo>
                          <a:pt x="1346" y="898"/>
                          <a:pt x="1881" y="639"/>
                          <a:pt x="2002" y="450"/>
                        </a:cubicBezTo>
                        <a:cubicBezTo>
                          <a:pt x="1881" y="277"/>
                          <a:pt x="1346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28" name="Google Shape;2928;p3"/>
                  <p:cNvSpPr/>
                  <p:nvPr/>
                </p:nvSpPr>
                <p:spPr>
                  <a:xfrm rot="-5400000">
                    <a:off x="532763" y="1161538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2" y="1"/>
                        </a:moveTo>
                        <a:cubicBezTo>
                          <a:pt x="639" y="1"/>
                          <a:pt x="104" y="277"/>
                          <a:pt x="1" y="450"/>
                        </a:cubicBezTo>
                        <a:cubicBezTo>
                          <a:pt x="122" y="639"/>
                          <a:pt x="639" y="898"/>
                          <a:pt x="1192" y="898"/>
                        </a:cubicBezTo>
                        <a:cubicBezTo>
                          <a:pt x="1744" y="898"/>
                          <a:pt x="1986" y="708"/>
                          <a:pt x="1986" y="450"/>
                        </a:cubicBezTo>
                        <a:cubicBezTo>
                          <a:pt x="1986" y="208"/>
                          <a:pt x="1744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29" name="Google Shape;2929;p3"/>
                  <p:cNvSpPr/>
                  <p:nvPr/>
                </p:nvSpPr>
                <p:spPr>
                  <a:xfrm rot="-5400000">
                    <a:off x="509363" y="1163063"/>
                    <a:ext cx="406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19" extrusionOk="0">
                        <a:moveTo>
                          <a:pt x="1196" y="0"/>
                        </a:moveTo>
                        <a:cubicBezTo>
                          <a:pt x="1024" y="0"/>
                          <a:pt x="811" y="106"/>
                          <a:pt x="570" y="358"/>
                        </a:cubicBezTo>
                        <a:cubicBezTo>
                          <a:pt x="173" y="737"/>
                          <a:pt x="1" y="1307"/>
                          <a:pt x="35" y="1514"/>
                        </a:cubicBezTo>
                        <a:cubicBezTo>
                          <a:pt x="53" y="1517"/>
                          <a:pt x="72" y="1518"/>
                          <a:pt x="94" y="1518"/>
                        </a:cubicBezTo>
                        <a:cubicBezTo>
                          <a:pt x="336" y="1518"/>
                          <a:pt x="844" y="1343"/>
                          <a:pt x="1192" y="979"/>
                        </a:cubicBezTo>
                        <a:cubicBezTo>
                          <a:pt x="1589" y="599"/>
                          <a:pt x="1623" y="289"/>
                          <a:pt x="1451" y="99"/>
                        </a:cubicBezTo>
                        <a:cubicBezTo>
                          <a:pt x="1381" y="36"/>
                          <a:pt x="1295" y="0"/>
                          <a:pt x="11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0" name="Google Shape;2930;p3"/>
                  <p:cNvSpPr/>
                  <p:nvPr/>
                </p:nvSpPr>
                <p:spPr>
                  <a:xfrm rot="-5400000">
                    <a:off x="613000" y="1348350"/>
                    <a:ext cx="21150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6" h="728" extrusionOk="0">
                        <a:moveTo>
                          <a:pt x="368" y="1"/>
                        </a:moveTo>
                        <a:cubicBezTo>
                          <a:pt x="182" y="1"/>
                          <a:pt x="0" y="144"/>
                          <a:pt x="0" y="365"/>
                        </a:cubicBezTo>
                        <a:cubicBezTo>
                          <a:pt x="0" y="572"/>
                          <a:pt x="156" y="728"/>
                          <a:pt x="363" y="728"/>
                        </a:cubicBezTo>
                        <a:cubicBezTo>
                          <a:pt x="691" y="728"/>
                          <a:pt x="846" y="331"/>
                          <a:pt x="622" y="106"/>
                        </a:cubicBezTo>
                        <a:cubicBezTo>
                          <a:pt x="549" y="34"/>
                          <a:pt x="458" y="1"/>
                          <a:pt x="36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1" name="Google Shape;2931;p3"/>
                  <p:cNvSpPr/>
                  <p:nvPr/>
                </p:nvSpPr>
                <p:spPr>
                  <a:xfrm rot="-5400000">
                    <a:off x="650350" y="1333925"/>
                    <a:ext cx="2247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2003" extrusionOk="0">
                        <a:moveTo>
                          <a:pt x="450" y="0"/>
                        </a:moveTo>
                        <a:cubicBezTo>
                          <a:pt x="277" y="121"/>
                          <a:pt x="1" y="639"/>
                          <a:pt x="1" y="1191"/>
                        </a:cubicBezTo>
                        <a:cubicBezTo>
                          <a:pt x="1" y="1743"/>
                          <a:pt x="208" y="2002"/>
                          <a:pt x="450" y="2002"/>
                        </a:cubicBezTo>
                        <a:cubicBezTo>
                          <a:pt x="709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22" y="121"/>
                          <a:pt x="45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2" name="Google Shape;2932;p3"/>
                  <p:cNvSpPr/>
                  <p:nvPr/>
                </p:nvSpPr>
                <p:spPr>
                  <a:xfrm rot="-5400000">
                    <a:off x="631263" y="1311488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93" y="1"/>
                        </a:moveTo>
                        <a:cubicBezTo>
                          <a:pt x="72" y="1"/>
                          <a:pt x="52" y="2"/>
                          <a:pt x="35" y="5"/>
                        </a:cubicBezTo>
                        <a:cubicBezTo>
                          <a:pt x="1" y="229"/>
                          <a:pt x="173" y="781"/>
                          <a:pt x="570" y="1178"/>
                        </a:cubicBezTo>
                        <a:cubicBezTo>
                          <a:pt x="820" y="1417"/>
                          <a:pt x="1036" y="1520"/>
                          <a:pt x="1204" y="1520"/>
                        </a:cubicBezTo>
                        <a:cubicBezTo>
                          <a:pt x="1303" y="1520"/>
                          <a:pt x="1386" y="1484"/>
                          <a:pt x="1450" y="1420"/>
                        </a:cubicBezTo>
                        <a:cubicBezTo>
                          <a:pt x="1623" y="1247"/>
                          <a:pt x="1588" y="937"/>
                          <a:pt x="1209" y="540"/>
                        </a:cubicBezTo>
                        <a:cubicBezTo>
                          <a:pt x="843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3" name="Google Shape;2933;p3"/>
                  <p:cNvSpPr/>
                  <p:nvPr/>
                </p:nvSpPr>
                <p:spPr>
                  <a:xfrm rot="-5400000">
                    <a:off x="598563" y="1309763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1" y="1"/>
                        </a:moveTo>
                        <a:cubicBezTo>
                          <a:pt x="639" y="1"/>
                          <a:pt x="121" y="277"/>
                          <a:pt x="0" y="449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4" y="898"/>
                          <a:pt x="2003" y="708"/>
                          <a:pt x="2003" y="449"/>
                        </a:cubicBezTo>
                        <a:cubicBezTo>
                          <a:pt x="2003" y="208"/>
                          <a:pt x="1744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4" name="Google Shape;2934;p3"/>
                  <p:cNvSpPr/>
                  <p:nvPr/>
                </p:nvSpPr>
                <p:spPr>
                  <a:xfrm rot="-5400000">
                    <a:off x="598563" y="1385713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812" y="1"/>
                        </a:moveTo>
                        <a:cubicBezTo>
                          <a:pt x="260" y="1"/>
                          <a:pt x="1" y="208"/>
                          <a:pt x="1" y="449"/>
                        </a:cubicBezTo>
                        <a:cubicBezTo>
                          <a:pt x="1" y="708"/>
                          <a:pt x="260" y="898"/>
                          <a:pt x="812" y="898"/>
                        </a:cubicBezTo>
                        <a:cubicBezTo>
                          <a:pt x="1364" y="898"/>
                          <a:pt x="1882" y="639"/>
                          <a:pt x="2003" y="449"/>
                        </a:cubicBezTo>
                        <a:cubicBezTo>
                          <a:pt x="1882" y="277"/>
                          <a:pt x="1364" y="1"/>
                          <a:pt x="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5" name="Google Shape;2935;p3"/>
                  <p:cNvSpPr/>
                  <p:nvPr/>
                </p:nvSpPr>
                <p:spPr>
                  <a:xfrm rot="-5400000">
                    <a:off x="631263" y="1368438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1526" y="0"/>
                        </a:moveTo>
                        <a:cubicBezTo>
                          <a:pt x="1273" y="0"/>
                          <a:pt x="780" y="176"/>
                          <a:pt x="432" y="540"/>
                        </a:cubicBezTo>
                        <a:cubicBezTo>
                          <a:pt x="35" y="937"/>
                          <a:pt x="0" y="1247"/>
                          <a:pt x="173" y="1420"/>
                        </a:cubicBezTo>
                        <a:cubicBezTo>
                          <a:pt x="243" y="1484"/>
                          <a:pt x="330" y="1520"/>
                          <a:pt x="431" y="1520"/>
                        </a:cubicBezTo>
                        <a:cubicBezTo>
                          <a:pt x="603" y="1520"/>
                          <a:pt x="814" y="1417"/>
                          <a:pt x="1053" y="1178"/>
                        </a:cubicBezTo>
                        <a:cubicBezTo>
                          <a:pt x="1450" y="781"/>
                          <a:pt x="1623" y="229"/>
                          <a:pt x="1588" y="5"/>
                        </a:cubicBezTo>
                        <a:cubicBezTo>
                          <a:pt x="1570" y="2"/>
                          <a:pt x="1549" y="0"/>
                          <a:pt x="152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6" name="Google Shape;2936;p3"/>
                  <p:cNvSpPr/>
                  <p:nvPr/>
                </p:nvSpPr>
                <p:spPr>
                  <a:xfrm rot="-5400000">
                    <a:off x="471713" y="1279988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3" y="1"/>
                        </a:moveTo>
                        <a:cubicBezTo>
                          <a:pt x="0" y="1"/>
                          <a:pt x="0" y="864"/>
                          <a:pt x="553" y="864"/>
                        </a:cubicBezTo>
                        <a:cubicBezTo>
                          <a:pt x="1105" y="864"/>
                          <a:pt x="1105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7" name="Google Shape;2937;p3"/>
                  <p:cNvSpPr/>
                  <p:nvPr/>
                </p:nvSpPr>
                <p:spPr>
                  <a:xfrm rot="-5400000">
                    <a:off x="469138" y="1411588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2" y="0"/>
                        </a:moveTo>
                        <a:cubicBezTo>
                          <a:pt x="0" y="0"/>
                          <a:pt x="0" y="863"/>
                          <a:pt x="552" y="863"/>
                        </a:cubicBezTo>
                        <a:cubicBezTo>
                          <a:pt x="1105" y="863"/>
                          <a:pt x="1105" y="0"/>
                          <a:pt x="552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8" name="Google Shape;2938;p3"/>
                  <p:cNvSpPr/>
                  <p:nvPr/>
                </p:nvSpPr>
                <p:spPr>
                  <a:xfrm rot="-5400000">
                    <a:off x="554775" y="1019575"/>
                    <a:ext cx="164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6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9" name="Google Shape;2939;p3"/>
                  <p:cNvSpPr/>
                  <p:nvPr/>
                </p:nvSpPr>
                <p:spPr>
                  <a:xfrm rot="-5400000">
                    <a:off x="613238" y="871363"/>
                    <a:ext cx="1597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9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0" name="Google Shape;2940;p3"/>
                  <p:cNvSpPr/>
                  <p:nvPr/>
                </p:nvSpPr>
                <p:spPr>
                  <a:xfrm rot="-5400000">
                    <a:off x="548300" y="893600"/>
                    <a:ext cx="18575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3" h="725" extrusionOk="0">
                        <a:moveTo>
                          <a:pt x="380" y="0"/>
                        </a:moveTo>
                        <a:cubicBezTo>
                          <a:pt x="173" y="0"/>
                          <a:pt x="1" y="155"/>
                          <a:pt x="1" y="363"/>
                        </a:cubicBezTo>
                        <a:cubicBezTo>
                          <a:pt x="1" y="570"/>
                          <a:pt x="173" y="725"/>
                          <a:pt x="380" y="725"/>
                        </a:cubicBezTo>
                        <a:cubicBezTo>
                          <a:pt x="570" y="725"/>
                          <a:pt x="743" y="570"/>
                          <a:pt x="743" y="363"/>
                        </a:cubicBezTo>
                        <a:cubicBezTo>
                          <a:pt x="743" y="155"/>
                          <a:pt x="570" y="0"/>
                          <a:pt x="38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1" name="Google Shape;2941;p3"/>
                  <p:cNvSpPr/>
                  <p:nvPr/>
                </p:nvSpPr>
                <p:spPr>
                  <a:xfrm rot="-5400000">
                    <a:off x="508588" y="877613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49" y="1"/>
                        </a:moveTo>
                        <a:cubicBezTo>
                          <a:pt x="190" y="1"/>
                          <a:pt x="1" y="242"/>
                          <a:pt x="1" y="795"/>
                        </a:cubicBezTo>
                        <a:cubicBezTo>
                          <a:pt x="1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2" name="Google Shape;2942;p3"/>
                  <p:cNvSpPr/>
                  <p:nvPr/>
                </p:nvSpPr>
                <p:spPr>
                  <a:xfrm rot="-5400000">
                    <a:off x="509363" y="911938"/>
                    <a:ext cx="406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19" extrusionOk="0">
                        <a:moveTo>
                          <a:pt x="416" y="0"/>
                        </a:moveTo>
                        <a:cubicBezTo>
                          <a:pt x="319" y="0"/>
                          <a:pt x="237" y="36"/>
                          <a:pt x="174" y="99"/>
                        </a:cubicBezTo>
                        <a:cubicBezTo>
                          <a:pt x="1" y="289"/>
                          <a:pt x="35" y="599"/>
                          <a:pt x="415" y="979"/>
                        </a:cubicBezTo>
                        <a:cubicBezTo>
                          <a:pt x="779" y="1343"/>
                          <a:pt x="1274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9" y="1514"/>
                        </a:cubicBezTo>
                        <a:cubicBezTo>
                          <a:pt x="1623" y="1290"/>
                          <a:pt x="1433" y="737"/>
                          <a:pt x="1054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3" name="Google Shape;2943;p3"/>
                  <p:cNvSpPr/>
                  <p:nvPr/>
                </p:nvSpPr>
                <p:spPr>
                  <a:xfrm rot="-5400000">
                    <a:off x="532550" y="929175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4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59" y="898"/>
                          <a:pt x="794" y="898"/>
                        </a:cubicBezTo>
                        <a:cubicBezTo>
                          <a:pt x="1347" y="898"/>
                          <a:pt x="1882" y="639"/>
                          <a:pt x="2002" y="450"/>
                        </a:cubicBezTo>
                        <a:cubicBezTo>
                          <a:pt x="1882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4" name="Google Shape;2944;p3"/>
                  <p:cNvSpPr/>
                  <p:nvPr/>
                </p:nvSpPr>
                <p:spPr>
                  <a:xfrm rot="-5400000">
                    <a:off x="532775" y="853450"/>
                    <a:ext cx="4962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5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3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5" name="Google Shape;2945;p3"/>
                  <p:cNvSpPr/>
                  <p:nvPr/>
                </p:nvSpPr>
                <p:spPr>
                  <a:xfrm rot="-5400000">
                    <a:off x="509375" y="854975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1194" y="0"/>
                        </a:moveTo>
                        <a:cubicBezTo>
                          <a:pt x="1021" y="0"/>
                          <a:pt x="804" y="106"/>
                          <a:pt x="553" y="358"/>
                        </a:cubicBezTo>
                        <a:cubicBezTo>
                          <a:pt x="173" y="737"/>
                          <a:pt x="0" y="1307"/>
                          <a:pt x="35" y="1514"/>
                        </a:cubicBezTo>
                        <a:cubicBezTo>
                          <a:pt x="52" y="1517"/>
                          <a:pt x="72" y="1518"/>
                          <a:pt x="94" y="1518"/>
                        </a:cubicBezTo>
                        <a:cubicBezTo>
                          <a:pt x="335" y="1518"/>
                          <a:pt x="843" y="1343"/>
                          <a:pt x="1191" y="979"/>
                        </a:cubicBezTo>
                        <a:cubicBezTo>
                          <a:pt x="1588" y="599"/>
                          <a:pt x="1623" y="289"/>
                          <a:pt x="1450" y="99"/>
                        </a:cubicBezTo>
                        <a:cubicBezTo>
                          <a:pt x="1380" y="36"/>
                          <a:pt x="1295" y="0"/>
                          <a:pt x="1194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6" name="Google Shape;2946;p3"/>
                  <p:cNvSpPr/>
                  <p:nvPr/>
                </p:nvSpPr>
                <p:spPr>
                  <a:xfrm rot="-5400000">
                    <a:off x="612988" y="1040263"/>
                    <a:ext cx="21175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7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56" y="728"/>
                          <a:pt x="363" y="728"/>
                        </a:cubicBezTo>
                        <a:cubicBezTo>
                          <a:pt x="691" y="728"/>
                          <a:pt x="846" y="331"/>
                          <a:pt x="622" y="106"/>
                        </a:cubicBezTo>
                        <a:cubicBezTo>
                          <a:pt x="549" y="34"/>
                          <a:pt x="458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7" name="Google Shape;2947;p3"/>
                  <p:cNvSpPr/>
                  <p:nvPr/>
                </p:nvSpPr>
                <p:spPr>
                  <a:xfrm rot="-5400000">
                    <a:off x="650575" y="1026050"/>
                    <a:ext cx="2202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1" h="2003" extrusionOk="0">
                        <a:moveTo>
                          <a:pt x="449" y="0"/>
                        </a:moveTo>
                        <a:cubicBezTo>
                          <a:pt x="259" y="121"/>
                          <a:pt x="0" y="639"/>
                          <a:pt x="0" y="1191"/>
                        </a:cubicBezTo>
                        <a:cubicBezTo>
                          <a:pt x="0" y="1743"/>
                          <a:pt x="207" y="2002"/>
                          <a:pt x="449" y="2002"/>
                        </a:cubicBezTo>
                        <a:cubicBezTo>
                          <a:pt x="691" y="2002"/>
                          <a:pt x="880" y="1743"/>
                          <a:pt x="880" y="1191"/>
                        </a:cubicBezTo>
                        <a:cubicBezTo>
                          <a:pt x="880" y="639"/>
                          <a:pt x="622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8" name="Google Shape;2948;p3"/>
                  <p:cNvSpPr/>
                  <p:nvPr/>
                </p:nvSpPr>
                <p:spPr>
                  <a:xfrm rot="-5400000">
                    <a:off x="631250" y="100340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93" y="1"/>
                        </a:moveTo>
                        <a:cubicBezTo>
                          <a:pt x="72" y="1"/>
                          <a:pt x="53" y="2"/>
                          <a:pt x="35" y="5"/>
                        </a:cubicBezTo>
                        <a:cubicBezTo>
                          <a:pt x="1" y="229"/>
                          <a:pt x="174" y="781"/>
                          <a:pt x="570" y="1178"/>
                        </a:cubicBezTo>
                        <a:cubicBezTo>
                          <a:pt x="809" y="1417"/>
                          <a:pt x="1028" y="1520"/>
                          <a:pt x="1200" y="1520"/>
                        </a:cubicBezTo>
                        <a:cubicBezTo>
                          <a:pt x="1301" y="1520"/>
                          <a:pt x="1387" y="1484"/>
                          <a:pt x="1451" y="1420"/>
                        </a:cubicBezTo>
                        <a:cubicBezTo>
                          <a:pt x="1623" y="1247"/>
                          <a:pt x="1589" y="937"/>
                          <a:pt x="1192" y="540"/>
                        </a:cubicBezTo>
                        <a:cubicBezTo>
                          <a:pt x="842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9" name="Google Shape;2949;p3"/>
                  <p:cNvSpPr/>
                  <p:nvPr/>
                </p:nvSpPr>
                <p:spPr>
                  <a:xfrm rot="-5400000">
                    <a:off x="598563" y="1001688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2" y="1"/>
                        </a:moveTo>
                        <a:cubicBezTo>
                          <a:pt x="639" y="1"/>
                          <a:pt x="122" y="277"/>
                          <a:pt x="1" y="449"/>
                        </a:cubicBezTo>
                        <a:cubicBezTo>
                          <a:pt x="122" y="639"/>
                          <a:pt x="639" y="898"/>
                          <a:pt x="1192" y="898"/>
                        </a:cubicBezTo>
                        <a:cubicBezTo>
                          <a:pt x="1744" y="898"/>
                          <a:pt x="2003" y="708"/>
                          <a:pt x="2003" y="449"/>
                        </a:cubicBezTo>
                        <a:cubicBezTo>
                          <a:pt x="2003" y="208"/>
                          <a:pt x="1744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50" name="Google Shape;2950;p3"/>
                  <p:cNvSpPr/>
                  <p:nvPr/>
                </p:nvSpPr>
                <p:spPr>
                  <a:xfrm rot="-5400000">
                    <a:off x="598775" y="1077400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4" y="1"/>
                        </a:moveTo>
                        <a:cubicBezTo>
                          <a:pt x="242" y="1"/>
                          <a:pt x="0" y="208"/>
                          <a:pt x="0" y="449"/>
                        </a:cubicBezTo>
                        <a:cubicBezTo>
                          <a:pt x="0" y="708"/>
                          <a:pt x="242" y="898"/>
                          <a:pt x="794" y="898"/>
                        </a:cubicBezTo>
                        <a:cubicBezTo>
                          <a:pt x="1347" y="898"/>
                          <a:pt x="1864" y="639"/>
                          <a:pt x="1985" y="449"/>
                        </a:cubicBezTo>
                        <a:cubicBezTo>
                          <a:pt x="1864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51" name="Google Shape;2951;p3"/>
                  <p:cNvSpPr/>
                  <p:nvPr/>
                </p:nvSpPr>
                <p:spPr>
                  <a:xfrm rot="-5400000">
                    <a:off x="631250" y="106035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26" y="0"/>
                        </a:moveTo>
                        <a:cubicBezTo>
                          <a:pt x="1274" y="0"/>
                          <a:pt x="780" y="176"/>
                          <a:pt x="432" y="540"/>
                        </a:cubicBezTo>
                        <a:cubicBezTo>
                          <a:pt x="35" y="937"/>
                          <a:pt x="1" y="1247"/>
                          <a:pt x="173" y="1420"/>
                        </a:cubicBezTo>
                        <a:cubicBezTo>
                          <a:pt x="237" y="1484"/>
                          <a:pt x="323" y="1520"/>
                          <a:pt x="424" y="1520"/>
                        </a:cubicBezTo>
                        <a:cubicBezTo>
                          <a:pt x="596" y="1520"/>
                          <a:pt x="815" y="1417"/>
                          <a:pt x="1053" y="1178"/>
                        </a:cubicBezTo>
                        <a:cubicBezTo>
                          <a:pt x="1450" y="781"/>
                          <a:pt x="1623" y="229"/>
                          <a:pt x="1589" y="5"/>
                        </a:cubicBezTo>
                        <a:cubicBezTo>
                          <a:pt x="1570" y="2"/>
                          <a:pt x="1549" y="0"/>
                          <a:pt x="152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52" name="Google Shape;2952;p3"/>
                  <p:cNvSpPr/>
                  <p:nvPr/>
                </p:nvSpPr>
                <p:spPr>
                  <a:xfrm rot="-5400000">
                    <a:off x="471700" y="971900"/>
                    <a:ext cx="27650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864" extrusionOk="0">
                        <a:moveTo>
                          <a:pt x="553" y="1"/>
                        </a:moveTo>
                        <a:cubicBezTo>
                          <a:pt x="1" y="1"/>
                          <a:pt x="1" y="864"/>
                          <a:pt x="553" y="864"/>
                        </a:cubicBezTo>
                        <a:cubicBezTo>
                          <a:pt x="1105" y="864"/>
                          <a:pt x="1105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53" name="Google Shape;2953;p3"/>
                  <p:cNvSpPr/>
                  <p:nvPr/>
                </p:nvSpPr>
                <p:spPr>
                  <a:xfrm rot="-5400000">
                    <a:off x="469125" y="1103500"/>
                    <a:ext cx="27650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05" y="863"/>
                          <a:pt x="1105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54" name="Google Shape;2954;p3"/>
                  <p:cNvSpPr/>
                  <p:nvPr/>
                </p:nvSpPr>
                <p:spPr>
                  <a:xfrm rot="-5400000">
                    <a:off x="554763" y="711488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55" name="Google Shape;2955;p3"/>
                  <p:cNvSpPr/>
                  <p:nvPr/>
                </p:nvSpPr>
                <p:spPr>
                  <a:xfrm rot="-5400000">
                    <a:off x="548288" y="585513"/>
                    <a:ext cx="1860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4" h="725" extrusionOk="0">
                        <a:moveTo>
                          <a:pt x="381" y="0"/>
                        </a:moveTo>
                        <a:cubicBezTo>
                          <a:pt x="174" y="0"/>
                          <a:pt x="1" y="155"/>
                          <a:pt x="1" y="363"/>
                        </a:cubicBezTo>
                        <a:cubicBezTo>
                          <a:pt x="1" y="570"/>
                          <a:pt x="174" y="725"/>
                          <a:pt x="381" y="725"/>
                        </a:cubicBezTo>
                        <a:cubicBezTo>
                          <a:pt x="570" y="725"/>
                          <a:pt x="743" y="570"/>
                          <a:pt x="743" y="363"/>
                        </a:cubicBezTo>
                        <a:cubicBezTo>
                          <a:pt x="743" y="155"/>
                          <a:pt x="570" y="0"/>
                          <a:pt x="38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56" name="Google Shape;2956;p3"/>
                  <p:cNvSpPr/>
                  <p:nvPr/>
                </p:nvSpPr>
                <p:spPr>
                  <a:xfrm rot="-5400000">
                    <a:off x="508588" y="569538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50" y="1"/>
                        </a:moveTo>
                        <a:cubicBezTo>
                          <a:pt x="191" y="1"/>
                          <a:pt x="1" y="242"/>
                          <a:pt x="1" y="795"/>
                        </a:cubicBezTo>
                        <a:cubicBezTo>
                          <a:pt x="1" y="1347"/>
                          <a:pt x="260" y="1882"/>
                          <a:pt x="450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50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57" name="Google Shape;2957;p3"/>
                  <p:cNvSpPr/>
                  <p:nvPr/>
                </p:nvSpPr>
                <p:spPr>
                  <a:xfrm rot="-5400000">
                    <a:off x="509163" y="604063"/>
                    <a:ext cx="410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0" h="1519" extrusionOk="0">
                        <a:moveTo>
                          <a:pt x="433" y="0"/>
                        </a:moveTo>
                        <a:cubicBezTo>
                          <a:pt x="335" y="0"/>
                          <a:pt x="253" y="36"/>
                          <a:pt x="190" y="99"/>
                        </a:cubicBezTo>
                        <a:cubicBezTo>
                          <a:pt x="0" y="289"/>
                          <a:pt x="52" y="599"/>
                          <a:pt x="432" y="979"/>
                        </a:cubicBezTo>
                        <a:cubicBezTo>
                          <a:pt x="796" y="1343"/>
                          <a:pt x="1290" y="1518"/>
                          <a:pt x="1529" y="1518"/>
                        </a:cubicBezTo>
                        <a:cubicBezTo>
                          <a:pt x="1551" y="1518"/>
                          <a:pt x="1571" y="1517"/>
                          <a:pt x="1588" y="1514"/>
                        </a:cubicBezTo>
                        <a:cubicBezTo>
                          <a:pt x="1640" y="1290"/>
                          <a:pt x="1450" y="737"/>
                          <a:pt x="1070" y="358"/>
                        </a:cubicBezTo>
                        <a:cubicBezTo>
                          <a:pt x="819" y="106"/>
                          <a:pt x="602" y="0"/>
                          <a:pt x="43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58" name="Google Shape;2958;p3"/>
                  <p:cNvSpPr/>
                  <p:nvPr/>
                </p:nvSpPr>
                <p:spPr>
                  <a:xfrm rot="-5400000">
                    <a:off x="532550" y="62110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5" y="1"/>
                        </a:moveTo>
                        <a:cubicBezTo>
                          <a:pt x="260" y="1"/>
                          <a:pt x="1" y="208"/>
                          <a:pt x="1" y="450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82" y="639"/>
                          <a:pt x="2003" y="450"/>
                        </a:cubicBezTo>
                        <a:cubicBezTo>
                          <a:pt x="1865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59" name="Google Shape;2959;p3"/>
                  <p:cNvSpPr/>
                  <p:nvPr/>
                </p:nvSpPr>
                <p:spPr>
                  <a:xfrm rot="-5400000">
                    <a:off x="532763" y="545363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4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4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60" name="Google Shape;2960;p3"/>
                  <p:cNvSpPr/>
                  <p:nvPr/>
                </p:nvSpPr>
                <p:spPr>
                  <a:xfrm rot="-5400000">
                    <a:off x="509163" y="547113"/>
                    <a:ext cx="410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0" h="1519" extrusionOk="0">
                        <a:moveTo>
                          <a:pt x="1207" y="0"/>
                        </a:moveTo>
                        <a:cubicBezTo>
                          <a:pt x="1038" y="0"/>
                          <a:pt x="821" y="106"/>
                          <a:pt x="570" y="358"/>
                        </a:cubicBezTo>
                        <a:cubicBezTo>
                          <a:pt x="190" y="737"/>
                          <a:pt x="0" y="1307"/>
                          <a:pt x="52" y="1514"/>
                        </a:cubicBezTo>
                        <a:cubicBezTo>
                          <a:pt x="69" y="1517"/>
                          <a:pt x="89" y="1518"/>
                          <a:pt x="111" y="1518"/>
                        </a:cubicBezTo>
                        <a:cubicBezTo>
                          <a:pt x="350" y="1518"/>
                          <a:pt x="844" y="1343"/>
                          <a:pt x="1208" y="979"/>
                        </a:cubicBezTo>
                        <a:cubicBezTo>
                          <a:pt x="1605" y="599"/>
                          <a:pt x="1640" y="289"/>
                          <a:pt x="1450" y="99"/>
                        </a:cubicBezTo>
                        <a:cubicBezTo>
                          <a:pt x="1387" y="36"/>
                          <a:pt x="1305" y="0"/>
                          <a:pt x="120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61" name="Google Shape;2961;p3"/>
                  <p:cNvSpPr/>
                  <p:nvPr/>
                </p:nvSpPr>
                <p:spPr>
                  <a:xfrm rot="-5400000">
                    <a:off x="612988" y="732188"/>
                    <a:ext cx="21175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7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56" y="728"/>
                          <a:pt x="363" y="728"/>
                        </a:cubicBezTo>
                        <a:cubicBezTo>
                          <a:pt x="691" y="728"/>
                          <a:pt x="847" y="331"/>
                          <a:pt x="622" y="106"/>
                        </a:cubicBezTo>
                        <a:cubicBezTo>
                          <a:pt x="549" y="34"/>
                          <a:pt x="459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62" name="Google Shape;2962;p3"/>
                  <p:cNvSpPr/>
                  <p:nvPr/>
                </p:nvSpPr>
                <p:spPr>
                  <a:xfrm rot="-5400000">
                    <a:off x="650350" y="717750"/>
                    <a:ext cx="2247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2003" extrusionOk="0">
                        <a:moveTo>
                          <a:pt x="449" y="0"/>
                        </a:moveTo>
                        <a:cubicBezTo>
                          <a:pt x="277" y="121"/>
                          <a:pt x="1" y="639"/>
                          <a:pt x="1" y="1191"/>
                        </a:cubicBezTo>
                        <a:cubicBezTo>
                          <a:pt x="1" y="1743"/>
                          <a:pt x="208" y="2002"/>
                          <a:pt x="449" y="2002"/>
                        </a:cubicBezTo>
                        <a:cubicBezTo>
                          <a:pt x="708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22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63" name="Google Shape;2963;p3"/>
                  <p:cNvSpPr/>
                  <p:nvPr/>
                </p:nvSpPr>
                <p:spPr>
                  <a:xfrm rot="-5400000">
                    <a:off x="631263" y="695313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93" y="1"/>
                        </a:moveTo>
                        <a:cubicBezTo>
                          <a:pt x="71" y="1"/>
                          <a:pt x="52" y="2"/>
                          <a:pt x="35" y="5"/>
                        </a:cubicBezTo>
                        <a:cubicBezTo>
                          <a:pt x="0" y="229"/>
                          <a:pt x="173" y="781"/>
                          <a:pt x="570" y="1178"/>
                        </a:cubicBezTo>
                        <a:cubicBezTo>
                          <a:pt x="809" y="1417"/>
                          <a:pt x="1027" y="1520"/>
                          <a:pt x="1199" y="1520"/>
                        </a:cubicBezTo>
                        <a:cubicBezTo>
                          <a:pt x="1301" y="1520"/>
                          <a:pt x="1386" y="1484"/>
                          <a:pt x="1450" y="1420"/>
                        </a:cubicBezTo>
                        <a:cubicBezTo>
                          <a:pt x="1623" y="1247"/>
                          <a:pt x="1588" y="937"/>
                          <a:pt x="1191" y="540"/>
                        </a:cubicBezTo>
                        <a:cubicBezTo>
                          <a:pt x="841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64" name="Google Shape;2964;p3"/>
                  <p:cNvSpPr/>
                  <p:nvPr/>
                </p:nvSpPr>
                <p:spPr>
                  <a:xfrm rot="-5400000">
                    <a:off x="598788" y="693813"/>
                    <a:ext cx="4962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5" h="898" extrusionOk="0">
                        <a:moveTo>
                          <a:pt x="1191" y="1"/>
                        </a:moveTo>
                        <a:cubicBezTo>
                          <a:pt x="639" y="1"/>
                          <a:pt x="121" y="277"/>
                          <a:pt x="0" y="449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3" y="898"/>
                          <a:pt x="1985" y="708"/>
                          <a:pt x="1985" y="449"/>
                        </a:cubicBezTo>
                        <a:cubicBezTo>
                          <a:pt x="1985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65" name="Google Shape;2965;p3"/>
                  <p:cNvSpPr/>
                  <p:nvPr/>
                </p:nvSpPr>
                <p:spPr>
                  <a:xfrm rot="-5400000">
                    <a:off x="598775" y="769325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5" y="1"/>
                        </a:moveTo>
                        <a:cubicBezTo>
                          <a:pt x="242" y="1"/>
                          <a:pt x="1" y="208"/>
                          <a:pt x="1" y="449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65" y="639"/>
                          <a:pt x="1986" y="449"/>
                        </a:cubicBezTo>
                        <a:cubicBezTo>
                          <a:pt x="1865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66" name="Google Shape;2966;p3"/>
                  <p:cNvSpPr/>
                  <p:nvPr/>
                </p:nvSpPr>
                <p:spPr>
                  <a:xfrm rot="-5400000">
                    <a:off x="631250" y="752275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26" y="0"/>
                        </a:moveTo>
                        <a:cubicBezTo>
                          <a:pt x="1274" y="0"/>
                          <a:pt x="781" y="176"/>
                          <a:pt x="432" y="540"/>
                        </a:cubicBezTo>
                        <a:cubicBezTo>
                          <a:pt x="36" y="937"/>
                          <a:pt x="1" y="1247"/>
                          <a:pt x="174" y="1420"/>
                        </a:cubicBezTo>
                        <a:cubicBezTo>
                          <a:pt x="238" y="1484"/>
                          <a:pt x="323" y="1520"/>
                          <a:pt x="424" y="1520"/>
                        </a:cubicBezTo>
                        <a:cubicBezTo>
                          <a:pt x="597" y="1520"/>
                          <a:pt x="815" y="1417"/>
                          <a:pt x="1054" y="1178"/>
                        </a:cubicBezTo>
                        <a:cubicBezTo>
                          <a:pt x="1451" y="781"/>
                          <a:pt x="1623" y="229"/>
                          <a:pt x="1589" y="5"/>
                        </a:cubicBezTo>
                        <a:cubicBezTo>
                          <a:pt x="1570" y="2"/>
                          <a:pt x="1549" y="0"/>
                          <a:pt x="152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67" name="Google Shape;2967;p3"/>
                  <p:cNvSpPr/>
                  <p:nvPr/>
                </p:nvSpPr>
                <p:spPr>
                  <a:xfrm rot="-5400000">
                    <a:off x="471713" y="663813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2" y="1"/>
                        </a:moveTo>
                        <a:cubicBezTo>
                          <a:pt x="0" y="1"/>
                          <a:pt x="0" y="864"/>
                          <a:pt x="552" y="864"/>
                        </a:cubicBezTo>
                        <a:cubicBezTo>
                          <a:pt x="1105" y="864"/>
                          <a:pt x="1105" y="1"/>
                          <a:pt x="55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68" name="Google Shape;2968;p3"/>
                  <p:cNvSpPr/>
                  <p:nvPr/>
                </p:nvSpPr>
                <p:spPr>
                  <a:xfrm rot="-5400000">
                    <a:off x="468913" y="795213"/>
                    <a:ext cx="2807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05" y="863"/>
                          <a:pt x="1123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69" name="Google Shape;2969;p3"/>
                  <p:cNvSpPr/>
                  <p:nvPr/>
                </p:nvSpPr>
                <p:spPr>
                  <a:xfrm rot="-5400000">
                    <a:off x="462225" y="2854925"/>
                    <a:ext cx="103150" cy="89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26" h="3574" extrusionOk="0">
                        <a:moveTo>
                          <a:pt x="2089" y="0"/>
                        </a:moveTo>
                        <a:lnTo>
                          <a:pt x="363" y="1778"/>
                        </a:lnTo>
                        <a:cubicBezTo>
                          <a:pt x="156" y="1968"/>
                          <a:pt x="35" y="2227"/>
                          <a:pt x="35" y="2503"/>
                        </a:cubicBezTo>
                        <a:cubicBezTo>
                          <a:pt x="1" y="3090"/>
                          <a:pt x="467" y="3573"/>
                          <a:pt x="1054" y="3573"/>
                        </a:cubicBezTo>
                        <a:cubicBezTo>
                          <a:pt x="1620" y="3573"/>
                          <a:pt x="2074" y="3123"/>
                          <a:pt x="2074" y="2564"/>
                        </a:cubicBezTo>
                        <a:lnTo>
                          <a:pt x="2074" y="2564"/>
                        </a:lnTo>
                        <a:cubicBezTo>
                          <a:pt x="2106" y="3106"/>
                          <a:pt x="2558" y="3539"/>
                          <a:pt x="3090" y="3539"/>
                        </a:cubicBezTo>
                        <a:cubicBezTo>
                          <a:pt x="3660" y="3539"/>
                          <a:pt x="4126" y="3073"/>
                          <a:pt x="4126" y="2503"/>
                        </a:cubicBezTo>
                        <a:cubicBezTo>
                          <a:pt x="4126" y="2227"/>
                          <a:pt x="4005" y="1968"/>
                          <a:pt x="3815" y="1778"/>
                        </a:cubicBezTo>
                        <a:lnTo>
                          <a:pt x="2089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70" name="Google Shape;2970;p3"/>
                  <p:cNvSpPr/>
                  <p:nvPr/>
                </p:nvSpPr>
                <p:spPr>
                  <a:xfrm rot="-5400000">
                    <a:off x="617150" y="2709525"/>
                    <a:ext cx="107450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8" extrusionOk="0">
                        <a:moveTo>
                          <a:pt x="1240" y="0"/>
                        </a:moveTo>
                        <a:cubicBezTo>
                          <a:pt x="1105" y="0"/>
                          <a:pt x="966" y="27"/>
                          <a:pt x="829" y="85"/>
                        </a:cubicBezTo>
                        <a:cubicBezTo>
                          <a:pt x="156" y="379"/>
                          <a:pt x="0" y="1259"/>
                          <a:pt x="535" y="1777"/>
                        </a:cubicBezTo>
                        <a:lnTo>
                          <a:pt x="2261" y="3537"/>
                        </a:lnTo>
                        <a:lnTo>
                          <a:pt x="3987" y="1777"/>
                        </a:lnTo>
                        <a:cubicBezTo>
                          <a:pt x="4177" y="1570"/>
                          <a:pt x="4298" y="1311"/>
                          <a:pt x="4298" y="1035"/>
                        </a:cubicBezTo>
                        <a:cubicBezTo>
                          <a:pt x="4298" y="353"/>
                          <a:pt x="3789" y="12"/>
                          <a:pt x="3280" y="12"/>
                        </a:cubicBezTo>
                        <a:cubicBezTo>
                          <a:pt x="2770" y="12"/>
                          <a:pt x="2261" y="353"/>
                          <a:pt x="2261" y="1035"/>
                        </a:cubicBezTo>
                        <a:cubicBezTo>
                          <a:pt x="2261" y="440"/>
                          <a:pt x="1784" y="0"/>
                          <a:pt x="124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71" name="Google Shape;2971;p3"/>
                  <p:cNvSpPr/>
                  <p:nvPr/>
                </p:nvSpPr>
                <p:spPr>
                  <a:xfrm rot="-5400000">
                    <a:off x="459625" y="2544250"/>
                    <a:ext cx="107475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9" extrusionOk="0">
                        <a:moveTo>
                          <a:pt x="2055" y="0"/>
                        </a:moveTo>
                        <a:lnTo>
                          <a:pt x="329" y="1778"/>
                        </a:lnTo>
                        <a:cubicBezTo>
                          <a:pt x="121" y="1968"/>
                          <a:pt x="1" y="2227"/>
                          <a:pt x="1" y="2503"/>
                        </a:cubicBezTo>
                        <a:cubicBezTo>
                          <a:pt x="1" y="3073"/>
                          <a:pt x="467" y="3539"/>
                          <a:pt x="1019" y="3539"/>
                        </a:cubicBezTo>
                        <a:cubicBezTo>
                          <a:pt x="1580" y="3539"/>
                          <a:pt x="2041" y="3086"/>
                          <a:pt x="2054" y="2527"/>
                        </a:cubicBezTo>
                        <a:lnTo>
                          <a:pt x="2054" y="2527"/>
                        </a:lnTo>
                        <a:cubicBezTo>
                          <a:pt x="2054" y="3110"/>
                          <a:pt x="2533" y="3537"/>
                          <a:pt x="3066" y="3537"/>
                        </a:cubicBezTo>
                        <a:cubicBezTo>
                          <a:pt x="3199" y="3537"/>
                          <a:pt x="3336" y="3510"/>
                          <a:pt x="3470" y="3452"/>
                        </a:cubicBezTo>
                        <a:cubicBezTo>
                          <a:pt x="4143" y="3176"/>
                          <a:pt x="4298" y="2279"/>
                          <a:pt x="3781" y="1778"/>
                        </a:cubicBezTo>
                        <a:lnTo>
                          <a:pt x="205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72" name="Google Shape;2972;p3"/>
                  <p:cNvSpPr/>
                  <p:nvPr/>
                </p:nvSpPr>
                <p:spPr>
                  <a:xfrm rot="-5400000">
                    <a:off x="617138" y="2401438"/>
                    <a:ext cx="107475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8" extrusionOk="0">
                        <a:moveTo>
                          <a:pt x="1240" y="0"/>
                        </a:moveTo>
                        <a:cubicBezTo>
                          <a:pt x="1105" y="0"/>
                          <a:pt x="966" y="27"/>
                          <a:pt x="829" y="85"/>
                        </a:cubicBezTo>
                        <a:cubicBezTo>
                          <a:pt x="156" y="379"/>
                          <a:pt x="1" y="1259"/>
                          <a:pt x="536" y="1777"/>
                        </a:cubicBezTo>
                        <a:lnTo>
                          <a:pt x="2262" y="3537"/>
                        </a:lnTo>
                        <a:lnTo>
                          <a:pt x="3988" y="1777"/>
                        </a:lnTo>
                        <a:cubicBezTo>
                          <a:pt x="4177" y="1570"/>
                          <a:pt x="4298" y="1311"/>
                          <a:pt x="4298" y="1035"/>
                        </a:cubicBezTo>
                        <a:cubicBezTo>
                          <a:pt x="4298" y="353"/>
                          <a:pt x="3789" y="12"/>
                          <a:pt x="3280" y="12"/>
                        </a:cubicBezTo>
                        <a:cubicBezTo>
                          <a:pt x="2771" y="12"/>
                          <a:pt x="2262" y="353"/>
                          <a:pt x="2262" y="1035"/>
                        </a:cubicBezTo>
                        <a:cubicBezTo>
                          <a:pt x="2262" y="440"/>
                          <a:pt x="1785" y="0"/>
                          <a:pt x="124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73" name="Google Shape;2973;p3"/>
                  <p:cNvSpPr/>
                  <p:nvPr/>
                </p:nvSpPr>
                <p:spPr>
                  <a:xfrm rot="-5400000">
                    <a:off x="459638" y="2236163"/>
                    <a:ext cx="107450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0" y="2227"/>
                          <a:pt x="0" y="2503"/>
                        </a:cubicBezTo>
                        <a:cubicBezTo>
                          <a:pt x="0" y="3073"/>
                          <a:pt x="449" y="3539"/>
                          <a:pt x="1018" y="3539"/>
                        </a:cubicBezTo>
                        <a:cubicBezTo>
                          <a:pt x="1588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3" y="3537"/>
                          <a:pt x="3058" y="3537"/>
                        </a:cubicBezTo>
                        <a:cubicBezTo>
                          <a:pt x="3193" y="3537"/>
                          <a:pt x="3332" y="3510"/>
                          <a:pt x="3469" y="3452"/>
                        </a:cubicBezTo>
                        <a:cubicBezTo>
                          <a:pt x="4142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74" name="Google Shape;2974;p3"/>
                  <p:cNvSpPr/>
                  <p:nvPr/>
                </p:nvSpPr>
                <p:spPr>
                  <a:xfrm rot="-5400000">
                    <a:off x="617138" y="2093363"/>
                    <a:ext cx="107475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8" extrusionOk="0">
                        <a:moveTo>
                          <a:pt x="1240" y="0"/>
                        </a:moveTo>
                        <a:cubicBezTo>
                          <a:pt x="1105" y="0"/>
                          <a:pt x="966" y="27"/>
                          <a:pt x="829" y="85"/>
                        </a:cubicBezTo>
                        <a:cubicBezTo>
                          <a:pt x="156" y="379"/>
                          <a:pt x="1" y="1259"/>
                          <a:pt x="536" y="1777"/>
                        </a:cubicBezTo>
                        <a:lnTo>
                          <a:pt x="2262" y="3537"/>
                        </a:lnTo>
                        <a:lnTo>
                          <a:pt x="3988" y="1777"/>
                        </a:lnTo>
                        <a:cubicBezTo>
                          <a:pt x="4195" y="1570"/>
                          <a:pt x="4299" y="1311"/>
                          <a:pt x="4299" y="1035"/>
                        </a:cubicBezTo>
                        <a:cubicBezTo>
                          <a:pt x="4299" y="353"/>
                          <a:pt x="3789" y="12"/>
                          <a:pt x="3280" y="12"/>
                        </a:cubicBezTo>
                        <a:cubicBezTo>
                          <a:pt x="2771" y="12"/>
                          <a:pt x="2262" y="353"/>
                          <a:pt x="2262" y="1035"/>
                        </a:cubicBezTo>
                        <a:cubicBezTo>
                          <a:pt x="2262" y="440"/>
                          <a:pt x="1785" y="0"/>
                          <a:pt x="124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75" name="Google Shape;2975;p3"/>
                  <p:cNvSpPr/>
                  <p:nvPr/>
                </p:nvSpPr>
                <p:spPr>
                  <a:xfrm rot="-5400000">
                    <a:off x="459638" y="1928088"/>
                    <a:ext cx="107450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0" y="2227"/>
                          <a:pt x="0" y="2503"/>
                        </a:cubicBezTo>
                        <a:cubicBezTo>
                          <a:pt x="0" y="3073"/>
                          <a:pt x="449" y="3539"/>
                          <a:pt x="1019" y="3539"/>
                        </a:cubicBezTo>
                        <a:cubicBezTo>
                          <a:pt x="1588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4" y="3537"/>
                          <a:pt x="3059" y="3537"/>
                        </a:cubicBezTo>
                        <a:cubicBezTo>
                          <a:pt x="3193" y="3537"/>
                          <a:pt x="3332" y="3510"/>
                          <a:pt x="3470" y="3452"/>
                        </a:cubicBezTo>
                        <a:cubicBezTo>
                          <a:pt x="4143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76" name="Google Shape;2976;p3"/>
                  <p:cNvSpPr/>
                  <p:nvPr/>
                </p:nvSpPr>
                <p:spPr>
                  <a:xfrm rot="-5400000">
                    <a:off x="617150" y="1785275"/>
                    <a:ext cx="107450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8" extrusionOk="0">
                        <a:moveTo>
                          <a:pt x="1233" y="0"/>
                        </a:moveTo>
                        <a:cubicBezTo>
                          <a:pt x="1099" y="0"/>
                          <a:pt x="962" y="27"/>
                          <a:pt x="829" y="85"/>
                        </a:cubicBezTo>
                        <a:cubicBezTo>
                          <a:pt x="156" y="379"/>
                          <a:pt x="0" y="1259"/>
                          <a:pt x="535" y="1777"/>
                        </a:cubicBezTo>
                        <a:lnTo>
                          <a:pt x="2261" y="3537"/>
                        </a:lnTo>
                        <a:lnTo>
                          <a:pt x="3987" y="1777"/>
                        </a:lnTo>
                        <a:cubicBezTo>
                          <a:pt x="4177" y="1570"/>
                          <a:pt x="4298" y="1311"/>
                          <a:pt x="4298" y="1035"/>
                        </a:cubicBezTo>
                        <a:cubicBezTo>
                          <a:pt x="4298" y="353"/>
                          <a:pt x="3789" y="12"/>
                          <a:pt x="3280" y="12"/>
                        </a:cubicBezTo>
                        <a:cubicBezTo>
                          <a:pt x="2770" y="12"/>
                          <a:pt x="2261" y="353"/>
                          <a:pt x="2261" y="1035"/>
                        </a:cubicBezTo>
                        <a:cubicBezTo>
                          <a:pt x="2261" y="440"/>
                          <a:pt x="1773" y="0"/>
                          <a:pt x="123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77" name="Google Shape;2977;p3"/>
                  <p:cNvSpPr/>
                  <p:nvPr/>
                </p:nvSpPr>
                <p:spPr>
                  <a:xfrm rot="-5400000">
                    <a:off x="462225" y="1622575"/>
                    <a:ext cx="103150" cy="89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26" h="3574" extrusionOk="0">
                        <a:moveTo>
                          <a:pt x="2071" y="0"/>
                        </a:moveTo>
                        <a:lnTo>
                          <a:pt x="345" y="1778"/>
                        </a:lnTo>
                        <a:cubicBezTo>
                          <a:pt x="155" y="1968"/>
                          <a:pt x="35" y="2227"/>
                          <a:pt x="35" y="2503"/>
                        </a:cubicBezTo>
                        <a:cubicBezTo>
                          <a:pt x="0" y="3090"/>
                          <a:pt x="466" y="3573"/>
                          <a:pt x="1053" y="3573"/>
                        </a:cubicBezTo>
                        <a:cubicBezTo>
                          <a:pt x="1619" y="3573"/>
                          <a:pt x="2073" y="3123"/>
                          <a:pt x="2073" y="2564"/>
                        </a:cubicBezTo>
                        <a:lnTo>
                          <a:pt x="2073" y="2564"/>
                        </a:lnTo>
                        <a:cubicBezTo>
                          <a:pt x="2105" y="3106"/>
                          <a:pt x="2557" y="3539"/>
                          <a:pt x="3090" y="3539"/>
                        </a:cubicBezTo>
                        <a:cubicBezTo>
                          <a:pt x="3659" y="3539"/>
                          <a:pt x="4125" y="3073"/>
                          <a:pt x="4125" y="2503"/>
                        </a:cubicBezTo>
                        <a:cubicBezTo>
                          <a:pt x="4125" y="2227"/>
                          <a:pt x="4004" y="1968"/>
                          <a:pt x="3797" y="1778"/>
                        </a:cubicBezTo>
                        <a:lnTo>
                          <a:pt x="207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78" name="Google Shape;2978;p3"/>
                  <p:cNvSpPr/>
                  <p:nvPr/>
                </p:nvSpPr>
                <p:spPr>
                  <a:xfrm rot="-5400000">
                    <a:off x="617138" y="1477188"/>
                    <a:ext cx="107475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8" extrusionOk="0">
                        <a:moveTo>
                          <a:pt x="1233" y="0"/>
                        </a:moveTo>
                        <a:cubicBezTo>
                          <a:pt x="1100" y="0"/>
                          <a:pt x="963" y="27"/>
                          <a:pt x="829" y="85"/>
                        </a:cubicBezTo>
                        <a:cubicBezTo>
                          <a:pt x="156" y="379"/>
                          <a:pt x="1" y="1259"/>
                          <a:pt x="536" y="1777"/>
                        </a:cubicBezTo>
                        <a:lnTo>
                          <a:pt x="2262" y="3537"/>
                        </a:lnTo>
                        <a:lnTo>
                          <a:pt x="3988" y="1777"/>
                        </a:lnTo>
                        <a:cubicBezTo>
                          <a:pt x="4177" y="1570"/>
                          <a:pt x="4298" y="1311"/>
                          <a:pt x="4298" y="1035"/>
                        </a:cubicBezTo>
                        <a:cubicBezTo>
                          <a:pt x="4298" y="353"/>
                          <a:pt x="3789" y="12"/>
                          <a:pt x="3280" y="12"/>
                        </a:cubicBezTo>
                        <a:cubicBezTo>
                          <a:pt x="2771" y="12"/>
                          <a:pt x="2262" y="353"/>
                          <a:pt x="2262" y="1035"/>
                        </a:cubicBezTo>
                        <a:cubicBezTo>
                          <a:pt x="2262" y="440"/>
                          <a:pt x="1774" y="0"/>
                          <a:pt x="123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79" name="Google Shape;2979;p3"/>
                  <p:cNvSpPr/>
                  <p:nvPr/>
                </p:nvSpPr>
                <p:spPr>
                  <a:xfrm rot="-5400000">
                    <a:off x="459638" y="1311913"/>
                    <a:ext cx="107450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0" y="2227"/>
                          <a:pt x="0" y="2503"/>
                        </a:cubicBezTo>
                        <a:cubicBezTo>
                          <a:pt x="0" y="3073"/>
                          <a:pt x="449" y="3539"/>
                          <a:pt x="1018" y="3539"/>
                        </a:cubicBezTo>
                        <a:cubicBezTo>
                          <a:pt x="1571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3" y="3537"/>
                          <a:pt x="3049" y="3537"/>
                        </a:cubicBezTo>
                        <a:cubicBezTo>
                          <a:pt x="3182" y="3537"/>
                          <a:pt x="3318" y="3510"/>
                          <a:pt x="3452" y="3452"/>
                        </a:cubicBezTo>
                        <a:cubicBezTo>
                          <a:pt x="4142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80" name="Google Shape;2980;p3"/>
                  <p:cNvSpPr/>
                  <p:nvPr/>
                </p:nvSpPr>
                <p:spPr>
                  <a:xfrm rot="-5400000">
                    <a:off x="617138" y="1169113"/>
                    <a:ext cx="107475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8" extrusionOk="0">
                        <a:moveTo>
                          <a:pt x="1234" y="0"/>
                        </a:moveTo>
                        <a:cubicBezTo>
                          <a:pt x="1100" y="0"/>
                          <a:pt x="963" y="27"/>
                          <a:pt x="829" y="85"/>
                        </a:cubicBezTo>
                        <a:cubicBezTo>
                          <a:pt x="156" y="379"/>
                          <a:pt x="1" y="1259"/>
                          <a:pt x="536" y="1777"/>
                        </a:cubicBezTo>
                        <a:lnTo>
                          <a:pt x="2262" y="3537"/>
                        </a:lnTo>
                        <a:lnTo>
                          <a:pt x="3988" y="1777"/>
                        </a:lnTo>
                        <a:cubicBezTo>
                          <a:pt x="4178" y="1570"/>
                          <a:pt x="4299" y="1311"/>
                          <a:pt x="4299" y="1035"/>
                        </a:cubicBezTo>
                        <a:cubicBezTo>
                          <a:pt x="4299" y="353"/>
                          <a:pt x="3789" y="12"/>
                          <a:pt x="3280" y="12"/>
                        </a:cubicBezTo>
                        <a:cubicBezTo>
                          <a:pt x="2771" y="12"/>
                          <a:pt x="2262" y="353"/>
                          <a:pt x="2262" y="1035"/>
                        </a:cubicBezTo>
                        <a:cubicBezTo>
                          <a:pt x="2262" y="440"/>
                          <a:pt x="1774" y="0"/>
                          <a:pt x="1234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81" name="Google Shape;2981;p3"/>
                  <p:cNvSpPr/>
                  <p:nvPr/>
                </p:nvSpPr>
                <p:spPr>
                  <a:xfrm rot="-5400000">
                    <a:off x="459638" y="1003838"/>
                    <a:ext cx="107450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0" y="2227"/>
                          <a:pt x="0" y="2503"/>
                        </a:cubicBezTo>
                        <a:cubicBezTo>
                          <a:pt x="0" y="3073"/>
                          <a:pt x="449" y="3539"/>
                          <a:pt x="1019" y="3539"/>
                        </a:cubicBezTo>
                        <a:cubicBezTo>
                          <a:pt x="1571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4" y="3537"/>
                          <a:pt x="3050" y="3537"/>
                        </a:cubicBezTo>
                        <a:cubicBezTo>
                          <a:pt x="3182" y="3537"/>
                          <a:pt x="3319" y="3510"/>
                          <a:pt x="3452" y="3452"/>
                        </a:cubicBezTo>
                        <a:cubicBezTo>
                          <a:pt x="4143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82" name="Google Shape;2982;p3"/>
                  <p:cNvSpPr/>
                  <p:nvPr/>
                </p:nvSpPr>
                <p:spPr>
                  <a:xfrm rot="-5400000">
                    <a:off x="616263" y="860138"/>
                    <a:ext cx="108325" cy="89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3" h="3574" extrusionOk="0">
                        <a:moveTo>
                          <a:pt x="3280" y="1"/>
                        </a:moveTo>
                        <a:cubicBezTo>
                          <a:pt x="2714" y="1"/>
                          <a:pt x="2260" y="450"/>
                          <a:pt x="2259" y="1008"/>
                        </a:cubicBezTo>
                        <a:lnTo>
                          <a:pt x="2259" y="1008"/>
                        </a:lnTo>
                        <a:cubicBezTo>
                          <a:pt x="2227" y="445"/>
                          <a:pt x="1754" y="36"/>
                          <a:pt x="1233" y="36"/>
                        </a:cubicBezTo>
                        <a:cubicBezTo>
                          <a:pt x="1099" y="36"/>
                          <a:pt x="962" y="63"/>
                          <a:pt x="829" y="121"/>
                        </a:cubicBezTo>
                        <a:cubicBezTo>
                          <a:pt x="156" y="415"/>
                          <a:pt x="0" y="1295"/>
                          <a:pt x="535" y="1813"/>
                        </a:cubicBezTo>
                        <a:lnTo>
                          <a:pt x="2261" y="3573"/>
                        </a:lnTo>
                        <a:lnTo>
                          <a:pt x="3987" y="1813"/>
                        </a:lnTo>
                        <a:cubicBezTo>
                          <a:pt x="4177" y="1606"/>
                          <a:pt x="4298" y="1347"/>
                          <a:pt x="4298" y="1071"/>
                        </a:cubicBezTo>
                        <a:cubicBezTo>
                          <a:pt x="4332" y="484"/>
                          <a:pt x="3866" y="1"/>
                          <a:pt x="3280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83" name="Google Shape;2983;p3"/>
                  <p:cNvSpPr/>
                  <p:nvPr/>
                </p:nvSpPr>
                <p:spPr>
                  <a:xfrm rot="-5400000">
                    <a:off x="459625" y="695750"/>
                    <a:ext cx="107475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1" y="2227"/>
                          <a:pt x="1" y="2503"/>
                        </a:cubicBezTo>
                        <a:cubicBezTo>
                          <a:pt x="1" y="3073"/>
                          <a:pt x="449" y="3539"/>
                          <a:pt x="1019" y="3539"/>
                        </a:cubicBezTo>
                        <a:cubicBezTo>
                          <a:pt x="1571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4" y="3537"/>
                          <a:pt x="3050" y="3537"/>
                        </a:cubicBezTo>
                        <a:cubicBezTo>
                          <a:pt x="3183" y="3537"/>
                          <a:pt x="3319" y="3510"/>
                          <a:pt x="3453" y="3452"/>
                        </a:cubicBezTo>
                        <a:cubicBezTo>
                          <a:pt x="4143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84" name="Google Shape;2984;p3"/>
                  <p:cNvSpPr/>
                  <p:nvPr/>
                </p:nvSpPr>
                <p:spPr>
                  <a:xfrm rot="-5400000">
                    <a:off x="554775" y="4401175"/>
                    <a:ext cx="164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6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85" name="Google Shape;2985;p3"/>
                  <p:cNvSpPr/>
                  <p:nvPr/>
                </p:nvSpPr>
                <p:spPr>
                  <a:xfrm rot="-5400000">
                    <a:off x="613238" y="4252963"/>
                    <a:ext cx="1597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9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86" name="Google Shape;2986;p3"/>
                  <p:cNvSpPr/>
                  <p:nvPr/>
                </p:nvSpPr>
                <p:spPr>
                  <a:xfrm rot="-5400000">
                    <a:off x="548300" y="4275200"/>
                    <a:ext cx="18575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3" h="725" extrusionOk="0">
                        <a:moveTo>
                          <a:pt x="380" y="0"/>
                        </a:moveTo>
                        <a:cubicBezTo>
                          <a:pt x="173" y="0"/>
                          <a:pt x="1" y="155"/>
                          <a:pt x="1" y="363"/>
                        </a:cubicBezTo>
                        <a:cubicBezTo>
                          <a:pt x="1" y="570"/>
                          <a:pt x="173" y="725"/>
                          <a:pt x="380" y="725"/>
                        </a:cubicBezTo>
                        <a:cubicBezTo>
                          <a:pt x="570" y="725"/>
                          <a:pt x="743" y="570"/>
                          <a:pt x="743" y="363"/>
                        </a:cubicBezTo>
                        <a:cubicBezTo>
                          <a:pt x="743" y="155"/>
                          <a:pt x="570" y="0"/>
                          <a:pt x="38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87" name="Google Shape;2987;p3"/>
                  <p:cNvSpPr/>
                  <p:nvPr/>
                </p:nvSpPr>
                <p:spPr>
                  <a:xfrm rot="-5400000">
                    <a:off x="508588" y="4259213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49" y="1"/>
                        </a:moveTo>
                        <a:cubicBezTo>
                          <a:pt x="190" y="1"/>
                          <a:pt x="1" y="242"/>
                          <a:pt x="1" y="795"/>
                        </a:cubicBezTo>
                        <a:cubicBezTo>
                          <a:pt x="1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88" name="Google Shape;2988;p3"/>
                  <p:cNvSpPr/>
                  <p:nvPr/>
                </p:nvSpPr>
                <p:spPr>
                  <a:xfrm rot="-5400000">
                    <a:off x="509150" y="4293325"/>
                    <a:ext cx="4102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1" h="1519" extrusionOk="0">
                        <a:moveTo>
                          <a:pt x="426" y="0"/>
                        </a:moveTo>
                        <a:cubicBezTo>
                          <a:pt x="328" y="0"/>
                          <a:pt x="248" y="36"/>
                          <a:pt x="191" y="99"/>
                        </a:cubicBezTo>
                        <a:cubicBezTo>
                          <a:pt x="1" y="289"/>
                          <a:pt x="35" y="599"/>
                          <a:pt x="432" y="979"/>
                        </a:cubicBezTo>
                        <a:cubicBezTo>
                          <a:pt x="796" y="1343"/>
                          <a:pt x="1291" y="1518"/>
                          <a:pt x="1530" y="1518"/>
                        </a:cubicBezTo>
                        <a:cubicBezTo>
                          <a:pt x="1552" y="1518"/>
                          <a:pt x="1572" y="1517"/>
                          <a:pt x="1589" y="1514"/>
                        </a:cubicBezTo>
                        <a:cubicBezTo>
                          <a:pt x="1641" y="1290"/>
                          <a:pt x="1451" y="737"/>
                          <a:pt x="1071" y="358"/>
                        </a:cubicBezTo>
                        <a:cubicBezTo>
                          <a:pt x="819" y="106"/>
                          <a:pt x="596" y="0"/>
                          <a:pt x="42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89" name="Google Shape;2989;p3"/>
                  <p:cNvSpPr/>
                  <p:nvPr/>
                </p:nvSpPr>
                <p:spPr>
                  <a:xfrm rot="-5400000">
                    <a:off x="532550" y="4310775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4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59" y="898"/>
                          <a:pt x="794" y="898"/>
                        </a:cubicBezTo>
                        <a:cubicBezTo>
                          <a:pt x="1347" y="898"/>
                          <a:pt x="1882" y="639"/>
                          <a:pt x="2002" y="450"/>
                        </a:cubicBezTo>
                        <a:cubicBezTo>
                          <a:pt x="1882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90" name="Google Shape;2990;p3"/>
                  <p:cNvSpPr/>
                  <p:nvPr/>
                </p:nvSpPr>
                <p:spPr>
                  <a:xfrm rot="-5400000">
                    <a:off x="612988" y="4421863"/>
                    <a:ext cx="21175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7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56" y="728"/>
                          <a:pt x="363" y="728"/>
                        </a:cubicBezTo>
                        <a:cubicBezTo>
                          <a:pt x="691" y="728"/>
                          <a:pt x="846" y="331"/>
                          <a:pt x="622" y="106"/>
                        </a:cubicBezTo>
                        <a:cubicBezTo>
                          <a:pt x="549" y="34"/>
                          <a:pt x="458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91" name="Google Shape;2991;p3"/>
                  <p:cNvSpPr/>
                  <p:nvPr/>
                </p:nvSpPr>
                <p:spPr>
                  <a:xfrm rot="-5400000">
                    <a:off x="650363" y="4407438"/>
                    <a:ext cx="22450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8" h="2003" extrusionOk="0">
                        <a:moveTo>
                          <a:pt x="449" y="0"/>
                        </a:moveTo>
                        <a:cubicBezTo>
                          <a:pt x="276" y="121"/>
                          <a:pt x="0" y="639"/>
                          <a:pt x="0" y="1191"/>
                        </a:cubicBezTo>
                        <a:cubicBezTo>
                          <a:pt x="0" y="1743"/>
                          <a:pt x="207" y="2002"/>
                          <a:pt x="449" y="2002"/>
                        </a:cubicBezTo>
                        <a:cubicBezTo>
                          <a:pt x="708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39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92" name="Google Shape;2992;p3"/>
                  <p:cNvSpPr/>
                  <p:nvPr/>
                </p:nvSpPr>
                <p:spPr>
                  <a:xfrm rot="-5400000">
                    <a:off x="631250" y="438500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93" y="1"/>
                        </a:moveTo>
                        <a:cubicBezTo>
                          <a:pt x="72" y="1"/>
                          <a:pt x="53" y="2"/>
                          <a:pt x="35" y="5"/>
                        </a:cubicBezTo>
                        <a:cubicBezTo>
                          <a:pt x="1" y="229"/>
                          <a:pt x="174" y="781"/>
                          <a:pt x="570" y="1178"/>
                        </a:cubicBezTo>
                        <a:cubicBezTo>
                          <a:pt x="809" y="1417"/>
                          <a:pt x="1028" y="1520"/>
                          <a:pt x="1200" y="1520"/>
                        </a:cubicBezTo>
                        <a:cubicBezTo>
                          <a:pt x="1301" y="1520"/>
                          <a:pt x="1387" y="1484"/>
                          <a:pt x="1451" y="1420"/>
                        </a:cubicBezTo>
                        <a:cubicBezTo>
                          <a:pt x="1623" y="1247"/>
                          <a:pt x="1589" y="937"/>
                          <a:pt x="1209" y="540"/>
                        </a:cubicBezTo>
                        <a:cubicBezTo>
                          <a:pt x="843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93" name="Google Shape;2993;p3"/>
                  <p:cNvSpPr/>
                  <p:nvPr/>
                </p:nvSpPr>
                <p:spPr>
                  <a:xfrm rot="-5400000">
                    <a:off x="598563" y="4383288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2" y="1"/>
                        </a:moveTo>
                        <a:cubicBezTo>
                          <a:pt x="639" y="1"/>
                          <a:pt x="122" y="277"/>
                          <a:pt x="1" y="449"/>
                        </a:cubicBezTo>
                        <a:cubicBezTo>
                          <a:pt x="122" y="639"/>
                          <a:pt x="657" y="898"/>
                          <a:pt x="1192" y="898"/>
                        </a:cubicBezTo>
                        <a:cubicBezTo>
                          <a:pt x="1744" y="898"/>
                          <a:pt x="2003" y="708"/>
                          <a:pt x="2003" y="449"/>
                        </a:cubicBezTo>
                        <a:cubicBezTo>
                          <a:pt x="2003" y="208"/>
                          <a:pt x="1744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94" name="Google Shape;2994;p3"/>
                  <p:cNvSpPr/>
                  <p:nvPr/>
                </p:nvSpPr>
                <p:spPr>
                  <a:xfrm rot="-5400000">
                    <a:off x="598775" y="4459000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4" y="1"/>
                        </a:moveTo>
                        <a:cubicBezTo>
                          <a:pt x="242" y="1"/>
                          <a:pt x="0" y="208"/>
                          <a:pt x="0" y="449"/>
                        </a:cubicBezTo>
                        <a:cubicBezTo>
                          <a:pt x="0" y="708"/>
                          <a:pt x="242" y="898"/>
                          <a:pt x="794" y="898"/>
                        </a:cubicBezTo>
                        <a:cubicBezTo>
                          <a:pt x="1347" y="898"/>
                          <a:pt x="1864" y="639"/>
                          <a:pt x="1985" y="449"/>
                        </a:cubicBezTo>
                        <a:cubicBezTo>
                          <a:pt x="1864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95" name="Google Shape;2995;p3"/>
                  <p:cNvSpPr/>
                  <p:nvPr/>
                </p:nvSpPr>
                <p:spPr>
                  <a:xfrm rot="-5400000">
                    <a:off x="631250" y="444195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30" y="0"/>
                        </a:moveTo>
                        <a:cubicBezTo>
                          <a:pt x="1288" y="0"/>
                          <a:pt x="780" y="176"/>
                          <a:pt x="432" y="540"/>
                        </a:cubicBezTo>
                        <a:cubicBezTo>
                          <a:pt x="35" y="937"/>
                          <a:pt x="1" y="1247"/>
                          <a:pt x="173" y="1420"/>
                        </a:cubicBezTo>
                        <a:cubicBezTo>
                          <a:pt x="244" y="1484"/>
                          <a:pt x="331" y="1520"/>
                          <a:pt x="432" y="1520"/>
                        </a:cubicBezTo>
                        <a:cubicBezTo>
                          <a:pt x="603" y="1520"/>
                          <a:pt x="815" y="1417"/>
                          <a:pt x="1053" y="1178"/>
                        </a:cubicBezTo>
                        <a:cubicBezTo>
                          <a:pt x="1450" y="781"/>
                          <a:pt x="1623" y="229"/>
                          <a:pt x="1589" y="5"/>
                        </a:cubicBezTo>
                        <a:cubicBezTo>
                          <a:pt x="1571" y="2"/>
                          <a:pt x="1552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96" name="Google Shape;2996;p3"/>
                  <p:cNvSpPr/>
                  <p:nvPr/>
                </p:nvSpPr>
                <p:spPr>
                  <a:xfrm rot="-5400000">
                    <a:off x="471700" y="4353500"/>
                    <a:ext cx="27650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864" extrusionOk="0">
                        <a:moveTo>
                          <a:pt x="553" y="1"/>
                        </a:moveTo>
                        <a:cubicBezTo>
                          <a:pt x="1" y="1"/>
                          <a:pt x="1" y="864"/>
                          <a:pt x="553" y="864"/>
                        </a:cubicBezTo>
                        <a:cubicBezTo>
                          <a:pt x="1105" y="864"/>
                          <a:pt x="1105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97" name="Google Shape;2997;p3"/>
                  <p:cNvSpPr/>
                  <p:nvPr/>
                </p:nvSpPr>
                <p:spPr>
                  <a:xfrm rot="-5400000">
                    <a:off x="437213" y="4470213"/>
                    <a:ext cx="2807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22" y="863"/>
                          <a:pt x="1122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98" name="Google Shape;2998;p3"/>
                  <p:cNvSpPr/>
                  <p:nvPr/>
                </p:nvSpPr>
                <p:spPr>
                  <a:xfrm rot="-5400000">
                    <a:off x="554763" y="4093088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99" name="Google Shape;2999;p3"/>
                  <p:cNvSpPr/>
                  <p:nvPr/>
                </p:nvSpPr>
                <p:spPr>
                  <a:xfrm rot="-5400000">
                    <a:off x="613225" y="3944875"/>
                    <a:ext cx="160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00" name="Google Shape;3000;p3"/>
                  <p:cNvSpPr/>
                  <p:nvPr/>
                </p:nvSpPr>
                <p:spPr>
                  <a:xfrm rot="-5400000">
                    <a:off x="548513" y="3966888"/>
                    <a:ext cx="1815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6" h="725" extrusionOk="0">
                        <a:moveTo>
                          <a:pt x="363" y="0"/>
                        </a:moveTo>
                        <a:cubicBezTo>
                          <a:pt x="155" y="0"/>
                          <a:pt x="0" y="155"/>
                          <a:pt x="0" y="363"/>
                        </a:cubicBezTo>
                        <a:cubicBezTo>
                          <a:pt x="0" y="570"/>
                          <a:pt x="155" y="725"/>
                          <a:pt x="363" y="725"/>
                        </a:cubicBezTo>
                        <a:cubicBezTo>
                          <a:pt x="552" y="725"/>
                          <a:pt x="725" y="570"/>
                          <a:pt x="725" y="363"/>
                        </a:cubicBezTo>
                        <a:cubicBezTo>
                          <a:pt x="725" y="155"/>
                          <a:pt x="552" y="0"/>
                          <a:pt x="36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01" name="Google Shape;3001;p3"/>
                  <p:cNvSpPr/>
                  <p:nvPr/>
                </p:nvSpPr>
                <p:spPr>
                  <a:xfrm rot="-5400000">
                    <a:off x="508588" y="3951138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50" y="1"/>
                        </a:moveTo>
                        <a:cubicBezTo>
                          <a:pt x="191" y="1"/>
                          <a:pt x="1" y="242"/>
                          <a:pt x="1" y="795"/>
                        </a:cubicBezTo>
                        <a:cubicBezTo>
                          <a:pt x="1" y="1347"/>
                          <a:pt x="260" y="1882"/>
                          <a:pt x="450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50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02" name="Google Shape;3002;p3"/>
                  <p:cNvSpPr/>
                  <p:nvPr/>
                </p:nvSpPr>
                <p:spPr>
                  <a:xfrm rot="-5400000">
                    <a:off x="509375" y="3985450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416" y="0"/>
                        </a:moveTo>
                        <a:cubicBezTo>
                          <a:pt x="318" y="0"/>
                          <a:pt x="236" y="36"/>
                          <a:pt x="173" y="99"/>
                        </a:cubicBezTo>
                        <a:cubicBezTo>
                          <a:pt x="0" y="289"/>
                          <a:pt x="35" y="599"/>
                          <a:pt x="415" y="979"/>
                        </a:cubicBezTo>
                        <a:cubicBezTo>
                          <a:pt x="779" y="1343"/>
                          <a:pt x="1273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8" y="1514"/>
                        </a:cubicBezTo>
                        <a:cubicBezTo>
                          <a:pt x="1623" y="1290"/>
                          <a:pt x="1433" y="737"/>
                          <a:pt x="1053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03" name="Google Shape;3003;p3"/>
                  <p:cNvSpPr/>
                  <p:nvPr/>
                </p:nvSpPr>
                <p:spPr>
                  <a:xfrm rot="-5400000">
                    <a:off x="532550" y="400270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5" y="1"/>
                        </a:moveTo>
                        <a:cubicBezTo>
                          <a:pt x="260" y="1"/>
                          <a:pt x="1" y="208"/>
                          <a:pt x="1" y="450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82" y="639"/>
                          <a:pt x="2003" y="450"/>
                        </a:cubicBezTo>
                        <a:cubicBezTo>
                          <a:pt x="1882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04" name="Google Shape;3004;p3"/>
                  <p:cNvSpPr/>
                  <p:nvPr/>
                </p:nvSpPr>
                <p:spPr>
                  <a:xfrm rot="-5400000">
                    <a:off x="532763" y="3926963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4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4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05" name="Google Shape;3005;p3"/>
                  <p:cNvSpPr/>
                  <p:nvPr/>
                </p:nvSpPr>
                <p:spPr>
                  <a:xfrm rot="-5400000">
                    <a:off x="509375" y="3928500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1196" y="0"/>
                        </a:moveTo>
                        <a:cubicBezTo>
                          <a:pt x="1024" y="0"/>
                          <a:pt x="811" y="106"/>
                          <a:pt x="570" y="358"/>
                        </a:cubicBezTo>
                        <a:cubicBezTo>
                          <a:pt x="173" y="737"/>
                          <a:pt x="1" y="1307"/>
                          <a:pt x="35" y="1514"/>
                        </a:cubicBezTo>
                        <a:cubicBezTo>
                          <a:pt x="52" y="1517"/>
                          <a:pt x="72" y="1518"/>
                          <a:pt x="94" y="1518"/>
                        </a:cubicBezTo>
                        <a:cubicBezTo>
                          <a:pt x="335" y="1518"/>
                          <a:pt x="843" y="1343"/>
                          <a:pt x="1191" y="979"/>
                        </a:cubicBezTo>
                        <a:cubicBezTo>
                          <a:pt x="1588" y="599"/>
                          <a:pt x="1623" y="289"/>
                          <a:pt x="1450" y="99"/>
                        </a:cubicBezTo>
                        <a:cubicBezTo>
                          <a:pt x="1381" y="36"/>
                          <a:pt x="1295" y="0"/>
                          <a:pt x="11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06" name="Google Shape;3006;p3"/>
                  <p:cNvSpPr/>
                  <p:nvPr/>
                </p:nvSpPr>
                <p:spPr>
                  <a:xfrm rot="-5400000">
                    <a:off x="612988" y="4113788"/>
                    <a:ext cx="21175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7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56" y="728"/>
                          <a:pt x="363" y="728"/>
                        </a:cubicBezTo>
                        <a:cubicBezTo>
                          <a:pt x="691" y="728"/>
                          <a:pt x="847" y="348"/>
                          <a:pt x="622" y="106"/>
                        </a:cubicBezTo>
                        <a:cubicBezTo>
                          <a:pt x="549" y="34"/>
                          <a:pt x="459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07" name="Google Shape;3007;p3"/>
                  <p:cNvSpPr/>
                  <p:nvPr/>
                </p:nvSpPr>
                <p:spPr>
                  <a:xfrm rot="-5400000">
                    <a:off x="650350" y="4099350"/>
                    <a:ext cx="2247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2003" extrusionOk="0">
                        <a:moveTo>
                          <a:pt x="449" y="0"/>
                        </a:moveTo>
                        <a:cubicBezTo>
                          <a:pt x="277" y="121"/>
                          <a:pt x="1" y="639"/>
                          <a:pt x="1" y="1191"/>
                        </a:cubicBezTo>
                        <a:cubicBezTo>
                          <a:pt x="1" y="1743"/>
                          <a:pt x="208" y="2002"/>
                          <a:pt x="449" y="2002"/>
                        </a:cubicBezTo>
                        <a:cubicBezTo>
                          <a:pt x="708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22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08" name="Google Shape;3008;p3"/>
                  <p:cNvSpPr/>
                  <p:nvPr/>
                </p:nvSpPr>
                <p:spPr>
                  <a:xfrm rot="-5400000">
                    <a:off x="631263" y="4076913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89" y="1"/>
                        </a:moveTo>
                        <a:cubicBezTo>
                          <a:pt x="69" y="1"/>
                          <a:pt x="51" y="2"/>
                          <a:pt x="35" y="5"/>
                        </a:cubicBezTo>
                        <a:cubicBezTo>
                          <a:pt x="0" y="229"/>
                          <a:pt x="173" y="781"/>
                          <a:pt x="570" y="1178"/>
                        </a:cubicBezTo>
                        <a:cubicBezTo>
                          <a:pt x="809" y="1417"/>
                          <a:pt x="1027" y="1520"/>
                          <a:pt x="1199" y="1520"/>
                        </a:cubicBezTo>
                        <a:cubicBezTo>
                          <a:pt x="1301" y="1520"/>
                          <a:pt x="1386" y="1484"/>
                          <a:pt x="1450" y="1420"/>
                        </a:cubicBezTo>
                        <a:cubicBezTo>
                          <a:pt x="1623" y="1247"/>
                          <a:pt x="1588" y="937"/>
                          <a:pt x="1191" y="540"/>
                        </a:cubicBezTo>
                        <a:cubicBezTo>
                          <a:pt x="841" y="189"/>
                          <a:pt x="329" y="1"/>
                          <a:pt x="8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09" name="Google Shape;3009;p3"/>
                  <p:cNvSpPr/>
                  <p:nvPr/>
                </p:nvSpPr>
                <p:spPr>
                  <a:xfrm rot="-5400000">
                    <a:off x="598563" y="4075188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1" y="1"/>
                        </a:moveTo>
                        <a:cubicBezTo>
                          <a:pt x="639" y="1"/>
                          <a:pt x="121" y="277"/>
                          <a:pt x="0" y="449"/>
                        </a:cubicBezTo>
                        <a:cubicBezTo>
                          <a:pt x="121" y="639"/>
                          <a:pt x="656" y="898"/>
                          <a:pt x="1191" y="898"/>
                        </a:cubicBezTo>
                        <a:cubicBezTo>
                          <a:pt x="1743" y="898"/>
                          <a:pt x="2002" y="708"/>
                          <a:pt x="2002" y="449"/>
                        </a:cubicBezTo>
                        <a:cubicBezTo>
                          <a:pt x="2002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10" name="Google Shape;3010;p3"/>
                  <p:cNvSpPr/>
                  <p:nvPr/>
                </p:nvSpPr>
                <p:spPr>
                  <a:xfrm rot="-5400000">
                    <a:off x="598775" y="4150925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5" y="1"/>
                        </a:moveTo>
                        <a:cubicBezTo>
                          <a:pt x="242" y="1"/>
                          <a:pt x="1" y="208"/>
                          <a:pt x="1" y="449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65" y="639"/>
                          <a:pt x="1986" y="449"/>
                        </a:cubicBezTo>
                        <a:cubicBezTo>
                          <a:pt x="1865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11" name="Google Shape;3011;p3"/>
                  <p:cNvSpPr/>
                  <p:nvPr/>
                </p:nvSpPr>
                <p:spPr>
                  <a:xfrm rot="-5400000">
                    <a:off x="631250" y="4133875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26" y="0"/>
                        </a:moveTo>
                        <a:cubicBezTo>
                          <a:pt x="1274" y="0"/>
                          <a:pt x="781" y="176"/>
                          <a:pt x="432" y="540"/>
                        </a:cubicBezTo>
                        <a:cubicBezTo>
                          <a:pt x="35" y="937"/>
                          <a:pt x="1" y="1247"/>
                          <a:pt x="174" y="1420"/>
                        </a:cubicBezTo>
                        <a:cubicBezTo>
                          <a:pt x="244" y="1484"/>
                          <a:pt x="331" y="1520"/>
                          <a:pt x="432" y="1520"/>
                        </a:cubicBezTo>
                        <a:cubicBezTo>
                          <a:pt x="603" y="1520"/>
                          <a:pt x="815" y="1417"/>
                          <a:pt x="1054" y="1178"/>
                        </a:cubicBezTo>
                        <a:cubicBezTo>
                          <a:pt x="1451" y="781"/>
                          <a:pt x="1623" y="229"/>
                          <a:pt x="1589" y="5"/>
                        </a:cubicBezTo>
                        <a:cubicBezTo>
                          <a:pt x="1570" y="2"/>
                          <a:pt x="1549" y="0"/>
                          <a:pt x="152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12" name="Google Shape;3012;p3"/>
                  <p:cNvSpPr/>
                  <p:nvPr/>
                </p:nvSpPr>
                <p:spPr>
                  <a:xfrm rot="-5400000">
                    <a:off x="471713" y="4045413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2" y="1"/>
                        </a:moveTo>
                        <a:cubicBezTo>
                          <a:pt x="0" y="1"/>
                          <a:pt x="0" y="864"/>
                          <a:pt x="552" y="864"/>
                        </a:cubicBezTo>
                        <a:cubicBezTo>
                          <a:pt x="1105" y="864"/>
                          <a:pt x="1105" y="1"/>
                          <a:pt x="55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13" name="Google Shape;3013;p3"/>
                  <p:cNvSpPr/>
                  <p:nvPr/>
                </p:nvSpPr>
                <p:spPr>
                  <a:xfrm rot="-5400000">
                    <a:off x="469125" y="4177025"/>
                    <a:ext cx="27650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05" y="863"/>
                          <a:pt x="1105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14" name="Google Shape;3014;p3"/>
                  <p:cNvSpPr/>
                  <p:nvPr/>
                </p:nvSpPr>
                <p:spPr>
                  <a:xfrm rot="-5400000">
                    <a:off x="554763" y="3785013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57" y="2504"/>
                        </a:lnTo>
                        <a:lnTo>
                          <a:pt x="657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15" name="Google Shape;3015;p3"/>
                  <p:cNvSpPr/>
                  <p:nvPr/>
                </p:nvSpPr>
                <p:spPr>
                  <a:xfrm rot="-5400000">
                    <a:off x="613238" y="3636788"/>
                    <a:ext cx="1597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9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16" name="Google Shape;3016;p3"/>
                  <p:cNvSpPr/>
                  <p:nvPr/>
                </p:nvSpPr>
                <p:spPr>
                  <a:xfrm rot="-5400000">
                    <a:off x="548513" y="3658813"/>
                    <a:ext cx="1815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6" h="725" extrusionOk="0">
                        <a:moveTo>
                          <a:pt x="363" y="0"/>
                        </a:moveTo>
                        <a:cubicBezTo>
                          <a:pt x="156" y="0"/>
                          <a:pt x="0" y="155"/>
                          <a:pt x="0" y="363"/>
                        </a:cubicBezTo>
                        <a:cubicBezTo>
                          <a:pt x="0" y="570"/>
                          <a:pt x="156" y="725"/>
                          <a:pt x="363" y="725"/>
                        </a:cubicBezTo>
                        <a:cubicBezTo>
                          <a:pt x="553" y="725"/>
                          <a:pt x="725" y="570"/>
                          <a:pt x="725" y="363"/>
                        </a:cubicBezTo>
                        <a:cubicBezTo>
                          <a:pt x="725" y="155"/>
                          <a:pt x="553" y="0"/>
                          <a:pt x="36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17" name="Google Shape;3017;p3"/>
                  <p:cNvSpPr/>
                  <p:nvPr/>
                </p:nvSpPr>
                <p:spPr>
                  <a:xfrm rot="-5400000">
                    <a:off x="508600" y="3643050"/>
                    <a:ext cx="22450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8" h="1986" extrusionOk="0">
                        <a:moveTo>
                          <a:pt x="449" y="1"/>
                        </a:moveTo>
                        <a:cubicBezTo>
                          <a:pt x="190" y="1"/>
                          <a:pt x="0" y="242"/>
                          <a:pt x="0" y="795"/>
                        </a:cubicBezTo>
                        <a:cubicBezTo>
                          <a:pt x="0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18" name="Google Shape;3018;p3"/>
                  <p:cNvSpPr/>
                  <p:nvPr/>
                </p:nvSpPr>
                <p:spPr>
                  <a:xfrm rot="-5400000">
                    <a:off x="509375" y="3677375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416" y="0"/>
                        </a:moveTo>
                        <a:cubicBezTo>
                          <a:pt x="318" y="0"/>
                          <a:pt x="236" y="36"/>
                          <a:pt x="173" y="99"/>
                        </a:cubicBezTo>
                        <a:cubicBezTo>
                          <a:pt x="1" y="289"/>
                          <a:pt x="35" y="599"/>
                          <a:pt x="415" y="979"/>
                        </a:cubicBezTo>
                        <a:cubicBezTo>
                          <a:pt x="779" y="1343"/>
                          <a:pt x="1273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8" y="1514"/>
                        </a:cubicBezTo>
                        <a:cubicBezTo>
                          <a:pt x="1623" y="1290"/>
                          <a:pt x="1433" y="737"/>
                          <a:pt x="1053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19" name="Google Shape;3019;p3"/>
                  <p:cNvSpPr/>
                  <p:nvPr/>
                </p:nvSpPr>
                <p:spPr>
                  <a:xfrm rot="-5400000">
                    <a:off x="532550" y="369460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4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42" y="898"/>
                          <a:pt x="794" y="898"/>
                        </a:cubicBezTo>
                        <a:cubicBezTo>
                          <a:pt x="1346" y="898"/>
                          <a:pt x="1881" y="639"/>
                          <a:pt x="2002" y="450"/>
                        </a:cubicBezTo>
                        <a:cubicBezTo>
                          <a:pt x="1881" y="277"/>
                          <a:pt x="1346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20" name="Google Shape;3020;p3"/>
                  <p:cNvSpPr/>
                  <p:nvPr/>
                </p:nvSpPr>
                <p:spPr>
                  <a:xfrm rot="-5400000">
                    <a:off x="532763" y="3618888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2" y="1"/>
                        </a:moveTo>
                        <a:cubicBezTo>
                          <a:pt x="639" y="1"/>
                          <a:pt x="104" y="277"/>
                          <a:pt x="1" y="450"/>
                        </a:cubicBezTo>
                        <a:cubicBezTo>
                          <a:pt x="122" y="639"/>
                          <a:pt x="639" y="898"/>
                          <a:pt x="1192" y="898"/>
                        </a:cubicBezTo>
                        <a:cubicBezTo>
                          <a:pt x="1744" y="898"/>
                          <a:pt x="1986" y="708"/>
                          <a:pt x="1986" y="450"/>
                        </a:cubicBezTo>
                        <a:cubicBezTo>
                          <a:pt x="1986" y="208"/>
                          <a:pt x="1744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21" name="Google Shape;3021;p3"/>
                  <p:cNvSpPr/>
                  <p:nvPr/>
                </p:nvSpPr>
                <p:spPr>
                  <a:xfrm rot="-5400000">
                    <a:off x="509363" y="3620413"/>
                    <a:ext cx="406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19" extrusionOk="0">
                        <a:moveTo>
                          <a:pt x="1196" y="0"/>
                        </a:moveTo>
                        <a:cubicBezTo>
                          <a:pt x="1024" y="0"/>
                          <a:pt x="811" y="106"/>
                          <a:pt x="570" y="358"/>
                        </a:cubicBezTo>
                        <a:cubicBezTo>
                          <a:pt x="173" y="737"/>
                          <a:pt x="1" y="1307"/>
                          <a:pt x="35" y="1514"/>
                        </a:cubicBezTo>
                        <a:cubicBezTo>
                          <a:pt x="53" y="1517"/>
                          <a:pt x="72" y="1518"/>
                          <a:pt x="94" y="1518"/>
                        </a:cubicBezTo>
                        <a:cubicBezTo>
                          <a:pt x="336" y="1518"/>
                          <a:pt x="844" y="1343"/>
                          <a:pt x="1192" y="979"/>
                        </a:cubicBezTo>
                        <a:cubicBezTo>
                          <a:pt x="1589" y="599"/>
                          <a:pt x="1623" y="289"/>
                          <a:pt x="1451" y="99"/>
                        </a:cubicBezTo>
                        <a:cubicBezTo>
                          <a:pt x="1381" y="36"/>
                          <a:pt x="1295" y="0"/>
                          <a:pt x="11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22" name="Google Shape;3022;p3"/>
                  <p:cNvSpPr/>
                  <p:nvPr/>
                </p:nvSpPr>
                <p:spPr>
                  <a:xfrm rot="-5400000">
                    <a:off x="613000" y="3805700"/>
                    <a:ext cx="21150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6" h="728" extrusionOk="0">
                        <a:moveTo>
                          <a:pt x="368" y="1"/>
                        </a:moveTo>
                        <a:cubicBezTo>
                          <a:pt x="182" y="1"/>
                          <a:pt x="0" y="144"/>
                          <a:pt x="0" y="365"/>
                        </a:cubicBezTo>
                        <a:cubicBezTo>
                          <a:pt x="0" y="572"/>
                          <a:pt x="156" y="728"/>
                          <a:pt x="363" y="728"/>
                        </a:cubicBezTo>
                        <a:cubicBezTo>
                          <a:pt x="691" y="728"/>
                          <a:pt x="846" y="331"/>
                          <a:pt x="622" y="106"/>
                        </a:cubicBezTo>
                        <a:cubicBezTo>
                          <a:pt x="549" y="34"/>
                          <a:pt x="458" y="1"/>
                          <a:pt x="36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23" name="Google Shape;3023;p3"/>
                  <p:cNvSpPr/>
                  <p:nvPr/>
                </p:nvSpPr>
                <p:spPr>
                  <a:xfrm rot="-5400000">
                    <a:off x="650350" y="3791275"/>
                    <a:ext cx="2247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2003" extrusionOk="0">
                        <a:moveTo>
                          <a:pt x="450" y="0"/>
                        </a:moveTo>
                        <a:cubicBezTo>
                          <a:pt x="277" y="121"/>
                          <a:pt x="1" y="639"/>
                          <a:pt x="1" y="1191"/>
                        </a:cubicBezTo>
                        <a:cubicBezTo>
                          <a:pt x="1" y="1743"/>
                          <a:pt x="208" y="2002"/>
                          <a:pt x="450" y="2002"/>
                        </a:cubicBezTo>
                        <a:cubicBezTo>
                          <a:pt x="709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22" y="121"/>
                          <a:pt x="45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24" name="Google Shape;3024;p3"/>
                  <p:cNvSpPr/>
                  <p:nvPr/>
                </p:nvSpPr>
                <p:spPr>
                  <a:xfrm rot="-5400000">
                    <a:off x="631263" y="3768838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93" y="1"/>
                        </a:moveTo>
                        <a:cubicBezTo>
                          <a:pt x="72" y="1"/>
                          <a:pt x="52" y="2"/>
                          <a:pt x="35" y="5"/>
                        </a:cubicBezTo>
                        <a:cubicBezTo>
                          <a:pt x="1" y="229"/>
                          <a:pt x="173" y="781"/>
                          <a:pt x="570" y="1178"/>
                        </a:cubicBezTo>
                        <a:cubicBezTo>
                          <a:pt x="820" y="1417"/>
                          <a:pt x="1036" y="1520"/>
                          <a:pt x="1204" y="1520"/>
                        </a:cubicBezTo>
                        <a:cubicBezTo>
                          <a:pt x="1303" y="1520"/>
                          <a:pt x="1386" y="1484"/>
                          <a:pt x="1450" y="1420"/>
                        </a:cubicBezTo>
                        <a:cubicBezTo>
                          <a:pt x="1623" y="1247"/>
                          <a:pt x="1588" y="937"/>
                          <a:pt x="1209" y="540"/>
                        </a:cubicBezTo>
                        <a:cubicBezTo>
                          <a:pt x="843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25" name="Google Shape;3025;p3"/>
                  <p:cNvSpPr/>
                  <p:nvPr/>
                </p:nvSpPr>
                <p:spPr>
                  <a:xfrm rot="-5400000">
                    <a:off x="598563" y="3767113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1" y="1"/>
                        </a:moveTo>
                        <a:cubicBezTo>
                          <a:pt x="639" y="1"/>
                          <a:pt x="121" y="277"/>
                          <a:pt x="0" y="449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4" y="898"/>
                          <a:pt x="2003" y="708"/>
                          <a:pt x="2003" y="449"/>
                        </a:cubicBezTo>
                        <a:cubicBezTo>
                          <a:pt x="2003" y="208"/>
                          <a:pt x="1744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26" name="Google Shape;3026;p3"/>
                  <p:cNvSpPr/>
                  <p:nvPr/>
                </p:nvSpPr>
                <p:spPr>
                  <a:xfrm rot="-5400000">
                    <a:off x="598563" y="3843063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812" y="1"/>
                        </a:moveTo>
                        <a:cubicBezTo>
                          <a:pt x="260" y="1"/>
                          <a:pt x="1" y="208"/>
                          <a:pt x="1" y="449"/>
                        </a:cubicBezTo>
                        <a:cubicBezTo>
                          <a:pt x="1" y="708"/>
                          <a:pt x="260" y="898"/>
                          <a:pt x="812" y="898"/>
                        </a:cubicBezTo>
                        <a:cubicBezTo>
                          <a:pt x="1364" y="898"/>
                          <a:pt x="1882" y="639"/>
                          <a:pt x="2003" y="449"/>
                        </a:cubicBezTo>
                        <a:cubicBezTo>
                          <a:pt x="1882" y="277"/>
                          <a:pt x="1364" y="1"/>
                          <a:pt x="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27" name="Google Shape;3027;p3"/>
                  <p:cNvSpPr/>
                  <p:nvPr/>
                </p:nvSpPr>
                <p:spPr>
                  <a:xfrm rot="-5400000">
                    <a:off x="631263" y="3825788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1526" y="0"/>
                        </a:moveTo>
                        <a:cubicBezTo>
                          <a:pt x="1273" y="0"/>
                          <a:pt x="780" y="176"/>
                          <a:pt x="432" y="540"/>
                        </a:cubicBezTo>
                        <a:cubicBezTo>
                          <a:pt x="35" y="937"/>
                          <a:pt x="0" y="1247"/>
                          <a:pt x="173" y="1420"/>
                        </a:cubicBezTo>
                        <a:cubicBezTo>
                          <a:pt x="243" y="1484"/>
                          <a:pt x="330" y="1520"/>
                          <a:pt x="431" y="1520"/>
                        </a:cubicBezTo>
                        <a:cubicBezTo>
                          <a:pt x="603" y="1520"/>
                          <a:pt x="814" y="1417"/>
                          <a:pt x="1053" y="1178"/>
                        </a:cubicBezTo>
                        <a:cubicBezTo>
                          <a:pt x="1450" y="781"/>
                          <a:pt x="1623" y="229"/>
                          <a:pt x="1588" y="5"/>
                        </a:cubicBezTo>
                        <a:cubicBezTo>
                          <a:pt x="1570" y="2"/>
                          <a:pt x="1549" y="0"/>
                          <a:pt x="152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28" name="Google Shape;3028;p3"/>
                  <p:cNvSpPr/>
                  <p:nvPr/>
                </p:nvSpPr>
                <p:spPr>
                  <a:xfrm rot="-5400000">
                    <a:off x="471713" y="3737338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3" y="1"/>
                        </a:moveTo>
                        <a:cubicBezTo>
                          <a:pt x="0" y="1"/>
                          <a:pt x="0" y="864"/>
                          <a:pt x="553" y="864"/>
                        </a:cubicBezTo>
                        <a:cubicBezTo>
                          <a:pt x="1105" y="864"/>
                          <a:pt x="1105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29" name="Google Shape;3029;p3"/>
                  <p:cNvSpPr/>
                  <p:nvPr/>
                </p:nvSpPr>
                <p:spPr>
                  <a:xfrm rot="-5400000">
                    <a:off x="469138" y="3868938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2" y="0"/>
                        </a:moveTo>
                        <a:cubicBezTo>
                          <a:pt x="0" y="0"/>
                          <a:pt x="0" y="863"/>
                          <a:pt x="552" y="863"/>
                        </a:cubicBezTo>
                        <a:cubicBezTo>
                          <a:pt x="1105" y="863"/>
                          <a:pt x="1105" y="0"/>
                          <a:pt x="552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30" name="Google Shape;3030;p3"/>
                  <p:cNvSpPr/>
                  <p:nvPr/>
                </p:nvSpPr>
                <p:spPr>
                  <a:xfrm rot="-5400000">
                    <a:off x="554775" y="3476925"/>
                    <a:ext cx="164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6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31" name="Google Shape;3031;p3"/>
                  <p:cNvSpPr/>
                  <p:nvPr/>
                </p:nvSpPr>
                <p:spPr>
                  <a:xfrm rot="-5400000">
                    <a:off x="613238" y="3328713"/>
                    <a:ext cx="1597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9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32" name="Google Shape;3032;p3"/>
                  <p:cNvSpPr/>
                  <p:nvPr/>
                </p:nvSpPr>
                <p:spPr>
                  <a:xfrm rot="-5400000">
                    <a:off x="548300" y="3350950"/>
                    <a:ext cx="18575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3" h="725" extrusionOk="0">
                        <a:moveTo>
                          <a:pt x="380" y="0"/>
                        </a:moveTo>
                        <a:cubicBezTo>
                          <a:pt x="173" y="0"/>
                          <a:pt x="1" y="155"/>
                          <a:pt x="1" y="363"/>
                        </a:cubicBezTo>
                        <a:cubicBezTo>
                          <a:pt x="1" y="570"/>
                          <a:pt x="173" y="725"/>
                          <a:pt x="380" y="725"/>
                        </a:cubicBezTo>
                        <a:cubicBezTo>
                          <a:pt x="570" y="725"/>
                          <a:pt x="743" y="570"/>
                          <a:pt x="743" y="363"/>
                        </a:cubicBezTo>
                        <a:cubicBezTo>
                          <a:pt x="743" y="155"/>
                          <a:pt x="570" y="0"/>
                          <a:pt x="38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33" name="Google Shape;3033;p3"/>
                  <p:cNvSpPr/>
                  <p:nvPr/>
                </p:nvSpPr>
                <p:spPr>
                  <a:xfrm rot="-5400000">
                    <a:off x="508588" y="3334963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49" y="1"/>
                        </a:moveTo>
                        <a:cubicBezTo>
                          <a:pt x="190" y="1"/>
                          <a:pt x="1" y="242"/>
                          <a:pt x="1" y="795"/>
                        </a:cubicBezTo>
                        <a:cubicBezTo>
                          <a:pt x="1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34" name="Google Shape;3034;p3"/>
                  <p:cNvSpPr/>
                  <p:nvPr/>
                </p:nvSpPr>
                <p:spPr>
                  <a:xfrm rot="-5400000">
                    <a:off x="509363" y="3369288"/>
                    <a:ext cx="406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19" extrusionOk="0">
                        <a:moveTo>
                          <a:pt x="416" y="0"/>
                        </a:moveTo>
                        <a:cubicBezTo>
                          <a:pt x="319" y="0"/>
                          <a:pt x="237" y="36"/>
                          <a:pt x="174" y="99"/>
                        </a:cubicBezTo>
                        <a:cubicBezTo>
                          <a:pt x="1" y="289"/>
                          <a:pt x="35" y="599"/>
                          <a:pt x="415" y="979"/>
                        </a:cubicBezTo>
                        <a:cubicBezTo>
                          <a:pt x="779" y="1343"/>
                          <a:pt x="1274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9" y="1514"/>
                        </a:cubicBezTo>
                        <a:cubicBezTo>
                          <a:pt x="1623" y="1290"/>
                          <a:pt x="1433" y="737"/>
                          <a:pt x="1054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35" name="Google Shape;3035;p3"/>
                  <p:cNvSpPr/>
                  <p:nvPr/>
                </p:nvSpPr>
                <p:spPr>
                  <a:xfrm rot="-5400000">
                    <a:off x="532550" y="3386525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4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59" y="898"/>
                          <a:pt x="794" y="898"/>
                        </a:cubicBezTo>
                        <a:cubicBezTo>
                          <a:pt x="1347" y="898"/>
                          <a:pt x="1882" y="639"/>
                          <a:pt x="2002" y="450"/>
                        </a:cubicBezTo>
                        <a:cubicBezTo>
                          <a:pt x="1882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36" name="Google Shape;3036;p3"/>
                  <p:cNvSpPr/>
                  <p:nvPr/>
                </p:nvSpPr>
                <p:spPr>
                  <a:xfrm rot="-5400000">
                    <a:off x="532775" y="3310800"/>
                    <a:ext cx="4962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5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3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37" name="Google Shape;3037;p3"/>
                  <p:cNvSpPr/>
                  <p:nvPr/>
                </p:nvSpPr>
                <p:spPr>
                  <a:xfrm rot="-5400000">
                    <a:off x="509375" y="3312325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1194" y="0"/>
                        </a:moveTo>
                        <a:cubicBezTo>
                          <a:pt x="1021" y="0"/>
                          <a:pt x="804" y="106"/>
                          <a:pt x="553" y="358"/>
                        </a:cubicBezTo>
                        <a:cubicBezTo>
                          <a:pt x="173" y="737"/>
                          <a:pt x="0" y="1307"/>
                          <a:pt x="35" y="1514"/>
                        </a:cubicBezTo>
                        <a:cubicBezTo>
                          <a:pt x="52" y="1517"/>
                          <a:pt x="72" y="1518"/>
                          <a:pt x="94" y="1518"/>
                        </a:cubicBezTo>
                        <a:cubicBezTo>
                          <a:pt x="335" y="1518"/>
                          <a:pt x="843" y="1343"/>
                          <a:pt x="1191" y="979"/>
                        </a:cubicBezTo>
                        <a:cubicBezTo>
                          <a:pt x="1588" y="599"/>
                          <a:pt x="1623" y="289"/>
                          <a:pt x="1450" y="99"/>
                        </a:cubicBezTo>
                        <a:cubicBezTo>
                          <a:pt x="1380" y="36"/>
                          <a:pt x="1295" y="0"/>
                          <a:pt x="1194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38" name="Google Shape;3038;p3"/>
                  <p:cNvSpPr/>
                  <p:nvPr/>
                </p:nvSpPr>
                <p:spPr>
                  <a:xfrm rot="-5400000">
                    <a:off x="612988" y="3497613"/>
                    <a:ext cx="21175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7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56" y="728"/>
                          <a:pt x="363" y="728"/>
                        </a:cubicBezTo>
                        <a:cubicBezTo>
                          <a:pt x="691" y="728"/>
                          <a:pt x="846" y="331"/>
                          <a:pt x="622" y="106"/>
                        </a:cubicBezTo>
                        <a:cubicBezTo>
                          <a:pt x="549" y="34"/>
                          <a:pt x="458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39" name="Google Shape;3039;p3"/>
                  <p:cNvSpPr/>
                  <p:nvPr/>
                </p:nvSpPr>
                <p:spPr>
                  <a:xfrm rot="-5400000">
                    <a:off x="650575" y="3483400"/>
                    <a:ext cx="2202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1" h="2003" extrusionOk="0">
                        <a:moveTo>
                          <a:pt x="449" y="0"/>
                        </a:moveTo>
                        <a:cubicBezTo>
                          <a:pt x="259" y="121"/>
                          <a:pt x="0" y="639"/>
                          <a:pt x="0" y="1191"/>
                        </a:cubicBezTo>
                        <a:cubicBezTo>
                          <a:pt x="0" y="1743"/>
                          <a:pt x="207" y="2002"/>
                          <a:pt x="449" y="2002"/>
                        </a:cubicBezTo>
                        <a:cubicBezTo>
                          <a:pt x="691" y="2002"/>
                          <a:pt x="880" y="1743"/>
                          <a:pt x="880" y="1191"/>
                        </a:cubicBezTo>
                        <a:cubicBezTo>
                          <a:pt x="880" y="639"/>
                          <a:pt x="622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40" name="Google Shape;3040;p3"/>
                  <p:cNvSpPr/>
                  <p:nvPr/>
                </p:nvSpPr>
                <p:spPr>
                  <a:xfrm rot="-5400000">
                    <a:off x="631250" y="346075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93" y="1"/>
                        </a:moveTo>
                        <a:cubicBezTo>
                          <a:pt x="72" y="1"/>
                          <a:pt x="53" y="2"/>
                          <a:pt x="35" y="5"/>
                        </a:cubicBezTo>
                        <a:cubicBezTo>
                          <a:pt x="1" y="229"/>
                          <a:pt x="174" y="781"/>
                          <a:pt x="570" y="1178"/>
                        </a:cubicBezTo>
                        <a:cubicBezTo>
                          <a:pt x="809" y="1417"/>
                          <a:pt x="1028" y="1520"/>
                          <a:pt x="1200" y="1520"/>
                        </a:cubicBezTo>
                        <a:cubicBezTo>
                          <a:pt x="1301" y="1520"/>
                          <a:pt x="1387" y="1484"/>
                          <a:pt x="1451" y="1420"/>
                        </a:cubicBezTo>
                        <a:cubicBezTo>
                          <a:pt x="1623" y="1247"/>
                          <a:pt x="1589" y="937"/>
                          <a:pt x="1192" y="540"/>
                        </a:cubicBezTo>
                        <a:cubicBezTo>
                          <a:pt x="842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41" name="Google Shape;3041;p3"/>
                  <p:cNvSpPr/>
                  <p:nvPr/>
                </p:nvSpPr>
                <p:spPr>
                  <a:xfrm rot="-5400000">
                    <a:off x="598563" y="3459038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2" y="1"/>
                        </a:moveTo>
                        <a:cubicBezTo>
                          <a:pt x="639" y="1"/>
                          <a:pt x="122" y="277"/>
                          <a:pt x="1" y="449"/>
                        </a:cubicBezTo>
                        <a:cubicBezTo>
                          <a:pt x="122" y="639"/>
                          <a:pt x="639" y="898"/>
                          <a:pt x="1192" y="898"/>
                        </a:cubicBezTo>
                        <a:cubicBezTo>
                          <a:pt x="1744" y="898"/>
                          <a:pt x="2003" y="708"/>
                          <a:pt x="2003" y="449"/>
                        </a:cubicBezTo>
                        <a:cubicBezTo>
                          <a:pt x="2003" y="208"/>
                          <a:pt x="1744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42" name="Google Shape;3042;p3"/>
                  <p:cNvSpPr/>
                  <p:nvPr/>
                </p:nvSpPr>
                <p:spPr>
                  <a:xfrm rot="-5400000">
                    <a:off x="598775" y="3534750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4" y="1"/>
                        </a:moveTo>
                        <a:cubicBezTo>
                          <a:pt x="242" y="1"/>
                          <a:pt x="0" y="208"/>
                          <a:pt x="0" y="449"/>
                        </a:cubicBezTo>
                        <a:cubicBezTo>
                          <a:pt x="0" y="708"/>
                          <a:pt x="242" y="898"/>
                          <a:pt x="794" y="898"/>
                        </a:cubicBezTo>
                        <a:cubicBezTo>
                          <a:pt x="1347" y="898"/>
                          <a:pt x="1864" y="639"/>
                          <a:pt x="1985" y="449"/>
                        </a:cubicBezTo>
                        <a:cubicBezTo>
                          <a:pt x="1864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43" name="Google Shape;3043;p3"/>
                  <p:cNvSpPr/>
                  <p:nvPr/>
                </p:nvSpPr>
                <p:spPr>
                  <a:xfrm rot="-5400000">
                    <a:off x="631250" y="351770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26" y="0"/>
                        </a:moveTo>
                        <a:cubicBezTo>
                          <a:pt x="1274" y="0"/>
                          <a:pt x="780" y="176"/>
                          <a:pt x="432" y="540"/>
                        </a:cubicBezTo>
                        <a:cubicBezTo>
                          <a:pt x="35" y="937"/>
                          <a:pt x="1" y="1247"/>
                          <a:pt x="173" y="1420"/>
                        </a:cubicBezTo>
                        <a:cubicBezTo>
                          <a:pt x="237" y="1484"/>
                          <a:pt x="323" y="1520"/>
                          <a:pt x="424" y="1520"/>
                        </a:cubicBezTo>
                        <a:cubicBezTo>
                          <a:pt x="596" y="1520"/>
                          <a:pt x="815" y="1417"/>
                          <a:pt x="1053" y="1178"/>
                        </a:cubicBezTo>
                        <a:cubicBezTo>
                          <a:pt x="1450" y="781"/>
                          <a:pt x="1623" y="229"/>
                          <a:pt x="1589" y="5"/>
                        </a:cubicBezTo>
                        <a:cubicBezTo>
                          <a:pt x="1570" y="2"/>
                          <a:pt x="1549" y="0"/>
                          <a:pt x="152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44" name="Google Shape;3044;p3"/>
                  <p:cNvSpPr/>
                  <p:nvPr/>
                </p:nvSpPr>
                <p:spPr>
                  <a:xfrm rot="-5400000">
                    <a:off x="471700" y="3429250"/>
                    <a:ext cx="27650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864" extrusionOk="0">
                        <a:moveTo>
                          <a:pt x="553" y="1"/>
                        </a:moveTo>
                        <a:cubicBezTo>
                          <a:pt x="1" y="1"/>
                          <a:pt x="1" y="864"/>
                          <a:pt x="553" y="864"/>
                        </a:cubicBezTo>
                        <a:cubicBezTo>
                          <a:pt x="1105" y="864"/>
                          <a:pt x="1105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45" name="Google Shape;3045;p3"/>
                  <p:cNvSpPr/>
                  <p:nvPr/>
                </p:nvSpPr>
                <p:spPr>
                  <a:xfrm rot="-5400000">
                    <a:off x="469125" y="3560850"/>
                    <a:ext cx="27650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05" y="863"/>
                          <a:pt x="1105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46" name="Google Shape;3046;p3"/>
                  <p:cNvSpPr/>
                  <p:nvPr/>
                </p:nvSpPr>
                <p:spPr>
                  <a:xfrm rot="-5400000">
                    <a:off x="554763" y="3168838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47" name="Google Shape;3047;p3"/>
                  <p:cNvSpPr/>
                  <p:nvPr/>
                </p:nvSpPr>
                <p:spPr>
                  <a:xfrm rot="-5400000">
                    <a:off x="613225" y="3020625"/>
                    <a:ext cx="160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48" name="Google Shape;3048;p3"/>
                  <p:cNvSpPr/>
                  <p:nvPr/>
                </p:nvSpPr>
                <p:spPr>
                  <a:xfrm rot="-5400000">
                    <a:off x="548288" y="3042863"/>
                    <a:ext cx="1860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4" h="725" extrusionOk="0">
                        <a:moveTo>
                          <a:pt x="381" y="0"/>
                        </a:moveTo>
                        <a:cubicBezTo>
                          <a:pt x="174" y="0"/>
                          <a:pt x="1" y="155"/>
                          <a:pt x="1" y="363"/>
                        </a:cubicBezTo>
                        <a:cubicBezTo>
                          <a:pt x="1" y="570"/>
                          <a:pt x="174" y="725"/>
                          <a:pt x="381" y="725"/>
                        </a:cubicBezTo>
                        <a:cubicBezTo>
                          <a:pt x="570" y="725"/>
                          <a:pt x="743" y="570"/>
                          <a:pt x="743" y="363"/>
                        </a:cubicBezTo>
                        <a:cubicBezTo>
                          <a:pt x="743" y="155"/>
                          <a:pt x="570" y="0"/>
                          <a:pt x="38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49" name="Google Shape;3049;p3"/>
                  <p:cNvSpPr/>
                  <p:nvPr/>
                </p:nvSpPr>
                <p:spPr>
                  <a:xfrm rot="-5400000">
                    <a:off x="508588" y="3026888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50" y="1"/>
                        </a:moveTo>
                        <a:cubicBezTo>
                          <a:pt x="191" y="1"/>
                          <a:pt x="1" y="242"/>
                          <a:pt x="1" y="795"/>
                        </a:cubicBezTo>
                        <a:cubicBezTo>
                          <a:pt x="1" y="1347"/>
                          <a:pt x="260" y="1882"/>
                          <a:pt x="450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50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50" name="Google Shape;3050;p3"/>
                  <p:cNvSpPr/>
                  <p:nvPr/>
                </p:nvSpPr>
                <p:spPr>
                  <a:xfrm rot="-5400000">
                    <a:off x="509163" y="3061413"/>
                    <a:ext cx="410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0" h="1519" extrusionOk="0">
                        <a:moveTo>
                          <a:pt x="433" y="0"/>
                        </a:moveTo>
                        <a:cubicBezTo>
                          <a:pt x="335" y="0"/>
                          <a:pt x="253" y="36"/>
                          <a:pt x="190" y="99"/>
                        </a:cubicBezTo>
                        <a:cubicBezTo>
                          <a:pt x="0" y="289"/>
                          <a:pt x="52" y="599"/>
                          <a:pt x="432" y="979"/>
                        </a:cubicBezTo>
                        <a:cubicBezTo>
                          <a:pt x="796" y="1343"/>
                          <a:pt x="1290" y="1518"/>
                          <a:pt x="1529" y="1518"/>
                        </a:cubicBezTo>
                        <a:cubicBezTo>
                          <a:pt x="1551" y="1518"/>
                          <a:pt x="1571" y="1517"/>
                          <a:pt x="1588" y="1514"/>
                        </a:cubicBezTo>
                        <a:cubicBezTo>
                          <a:pt x="1640" y="1290"/>
                          <a:pt x="1450" y="737"/>
                          <a:pt x="1070" y="358"/>
                        </a:cubicBezTo>
                        <a:cubicBezTo>
                          <a:pt x="819" y="106"/>
                          <a:pt x="602" y="0"/>
                          <a:pt x="43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51" name="Google Shape;3051;p3"/>
                  <p:cNvSpPr/>
                  <p:nvPr/>
                </p:nvSpPr>
                <p:spPr>
                  <a:xfrm rot="-5400000">
                    <a:off x="532550" y="307845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5" y="1"/>
                        </a:moveTo>
                        <a:cubicBezTo>
                          <a:pt x="260" y="1"/>
                          <a:pt x="1" y="208"/>
                          <a:pt x="1" y="450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82" y="639"/>
                          <a:pt x="2003" y="450"/>
                        </a:cubicBezTo>
                        <a:cubicBezTo>
                          <a:pt x="1865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52" name="Google Shape;3052;p3"/>
                  <p:cNvSpPr/>
                  <p:nvPr/>
                </p:nvSpPr>
                <p:spPr>
                  <a:xfrm rot="-5400000">
                    <a:off x="532763" y="3002713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4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4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53" name="Google Shape;3053;p3"/>
                  <p:cNvSpPr/>
                  <p:nvPr/>
                </p:nvSpPr>
                <p:spPr>
                  <a:xfrm rot="-5400000">
                    <a:off x="509163" y="3004463"/>
                    <a:ext cx="410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0" h="1519" extrusionOk="0">
                        <a:moveTo>
                          <a:pt x="1207" y="0"/>
                        </a:moveTo>
                        <a:cubicBezTo>
                          <a:pt x="1038" y="0"/>
                          <a:pt x="821" y="106"/>
                          <a:pt x="570" y="358"/>
                        </a:cubicBezTo>
                        <a:cubicBezTo>
                          <a:pt x="190" y="737"/>
                          <a:pt x="0" y="1307"/>
                          <a:pt x="52" y="1514"/>
                        </a:cubicBezTo>
                        <a:cubicBezTo>
                          <a:pt x="69" y="1517"/>
                          <a:pt x="89" y="1518"/>
                          <a:pt x="111" y="1518"/>
                        </a:cubicBezTo>
                        <a:cubicBezTo>
                          <a:pt x="350" y="1518"/>
                          <a:pt x="844" y="1343"/>
                          <a:pt x="1208" y="979"/>
                        </a:cubicBezTo>
                        <a:cubicBezTo>
                          <a:pt x="1605" y="599"/>
                          <a:pt x="1640" y="289"/>
                          <a:pt x="1450" y="99"/>
                        </a:cubicBezTo>
                        <a:cubicBezTo>
                          <a:pt x="1387" y="36"/>
                          <a:pt x="1305" y="0"/>
                          <a:pt x="120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54" name="Google Shape;3054;p3"/>
                  <p:cNvSpPr/>
                  <p:nvPr/>
                </p:nvSpPr>
                <p:spPr>
                  <a:xfrm rot="-5400000">
                    <a:off x="612988" y="3189538"/>
                    <a:ext cx="21175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7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56" y="728"/>
                          <a:pt x="363" y="728"/>
                        </a:cubicBezTo>
                        <a:cubicBezTo>
                          <a:pt x="691" y="728"/>
                          <a:pt x="847" y="331"/>
                          <a:pt x="622" y="106"/>
                        </a:cubicBezTo>
                        <a:cubicBezTo>
                          <a:pt x="549" y="34"/>
                          <a:pt x="459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55" name="Google Shape;3055;p3"/>
                  <p:cNvSpPr/>
                  <p:nvPr/>
                </p:nvSpPr>
                <p:spPr>
                  <a:xfrm rot="-5400000">
                    <a:off x="650350" y="3175100"/>
                    <a:ext cx="2247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2003" extrusionOk="0">
                        <a:moveTo>
                          <a:pt x="449" y="0"/>
                        </a:moveTo>
                        <a:cubicBezTo>
                          <a:pt x="277" y="121"/>
                          <a:pt x="1" y="639"/>
                          <a:pt x="1" y="1191"/>
                        </a:cubicBezTo>
                        <a:cubicBezTo>
                          <a:pt x="1" y="1743"/>
                          <a:pt x="208" y="2002"/>
                          <a:pt x="449" y="2002"/>
                        </a:cubicBezTo>
                        <a:cubicBezTo>
                          <a:pt x="708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22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56" name="Google Shape;3056;p3"/>
                  <p:cNvSpPr/>
                  <p:nvPr/>
                </p:nvSpPr>
                <p:spPr>
                  <a:xfrm rot="-5400000">
                    <a:off x="631263" y="3152663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93" y="1"/>
                        </a:moveTo>
                        <a:cubicBezTo>
                          <a:pt x="71" y="1"/>
                          <a:pt x="52" y="2"/>
                          <a:pt x="35" y="5"/>
                        </a:cubicBezTo>
                        <a:cubicBezTo>
                          <a:pt x="0" y="229"/>
                          <a:pt x="173" y="781"/>
                          <a:pt x="570" y="1178"/>
                        </a:cubicBezTo>
                        <a:cubicBezTo>
                          <a:pt x="809" y="1417"/>
                          <a:pt x="1027" y="1520"/>
                          <a:pt x="1199" y="1520"/>
                        </a:cubicBezTo>
                        <a:cubicBezTo>
                          <a:pt x="1301" y="1520"/>
                          <a:pt x="1386" y="1484"/>
                          <a:pt x="1450" y="1420"/>
                        </a:cubicBezTo>
                        <a:cubicBezTo>
                          <a:pt x="1623" y="1247"/>
                          <a:pt x="1588" y="937"/>
                          <a:pt x="1191" y="540"/>
                        </a:cubicBezTo>
                        <a:cubicBezTo>
                          <a:pt x="841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57" name="Google Shape;3057;p3"/>
                  <p:cNvSpPr/>
                  <p:nvPr/>
                </p:nvSpPr>
                <p:spPr>
                  <a:xfrm rot="-5400000">
                    <a:off x="598788" y="3151163"/>
                    <a:ext cx="4962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5" h="898" extrusionOk="0">
                        <a:moveTo>
                          <a:pt x="1191" y="1"/>
                        </a:moveTo>
                        <a:cubicBezTo>
                          <a:pt x="639" y="1"/>
                          <a:pt x="121" y="277"/>
                          <a:pt x="0" y="449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3" y="898"/>
                          <a:pt x="1985" y="708"/>
                          <a:pt x="1985" y="449"/>
                        </a:cubicBezTo>
                        <a:cubicBezTo>
                          <a:pt x="1985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58" name="Google Shape;3058;p3"/>
                  <p:cNvSpPr/>
                  <p:nvPr/>
                </p:nvSpPr>
                <p:spPr>
                  <a:xfrm rot="-5400000">
                    <a:off x="598775" y="3226675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5" y="1"/>
                        </a:moveTo>
                        <a:cubicBezTo>
                          <a:pt x="242" y="1"/>
                          <a:pt x="1" y="208"/>
                          <a:pt x="1" y="449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65" y="639"/>
                          <a:pt x="1986" y="449"/>
                        </a:cubicBezTo>
                        <a:cubicBezTo>
                          <a:pt x="1865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59" name="Google Shape;3059;p3"/>
                  <p:cNvSpPr/>
                  <p:nvPr/>
                </p:nvSpPr>
                <p:spPr>
                  <a:xfrm rot="-5400000">
                    <a:off x="631250" y="3209625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26" y="0"/>
                        </a:moveTo>
                        <a:cubicBezTo>
                          <a:pt x="1274" y="0"/>
                          <a:pt x="781" y="176"/>
                          <a:pt x="432" y="540"/>
                        </a:cubicBezTo>
                        <a:cubicBezTo>
                          <a:pt x="36" y="937"/>
                          <a:pt x="1" y="1247"/>
                          <a:pt x="174" y="1420"/>
                        </a:cubicBezTo>
                        <a:cubicBezTo>
                          <a:pt x="238" y="1484"/>
                          <a:pt x="323" y="1520"/>
                          <a:pt x="424" y="1520"/>
                        </a:cubicBezTo>
                        <a:cubicBezTo>
                          <a:pt x="597" y="1520"/>
                          <a:pt x="815" y="1417"/>
                          <a:pt x="1054" y="1178"/>
                        </a:cubicBezTo>
                        <a:cubicBezTo>
                          <a:pt x="1451" y="781"/>
                          <a:pt x="1623" y="229"/>
                          <a:pt x="1589" y="5"/>
                        </a:cubicBezTo>
                        <a:cubicBezTo>
                          <a:pt x="1570" y="2"/>
                          <a:pt x="1549" y="0"/>
                          <a:pt x="152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60" name="Google Shape;3060;p3"/>
                  <p:cNvSpPr/>
                  <p:nvPr/>
                </p:nvSpPr>
                <p:spPr>
                  <a:xfrm rot="-5400000">
                    <a:off x="471713" y="3121163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2" y="1"/>
                        </a:moveTo>
                        <a:cubicBezTo>
                          <a:pt x="0" y="1"/>
                          <a:pt x="0" y="864"/>
                          <a:pt x="552" y="864"/>
                        </a:cubicBezTo>
                        <a:cubicBezTo>
                          <a:pt x="1105" y="864"/>
                          <a:pt x="1105" y="1"/>
                          <a:pt x="55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61" name="Google Shape;3061;p3"/>
                  <p:cNvSpPr/>
                  <p:nvPr/>
                </p:nvSpPr>
                <p:spPr>
                  <a:xfrm rot="-5400000">
                    <a:off x="468913" y="3252563"/>
                    <a:ext cx="2807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05" y="863"/>
                          <a:pt x="1123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62" name="Google Shape;3062;p3"/>
                  <p:cNvSpPr/>
                  <p:nvPr/>
                </p:nvSpPr>
                <p:spPr>
                  <a:xfrm rot="-5400000">
                    <a:off x="459638" y="4385438"/>
                    <a:ext cx="107450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0" y="2227"/>
                          <a:pt x="0" y="2503"/>
                        </a:cubicBezTo>
                        <a:cubicBezTo>
                          <a:pt x="0" y="3073"/>
                          <a:pt x="449" y="3539"/>
                          <a:pt x="1019" y="3539"/>
                        </a:cubicBezTo>
                        <a:cubicBezTo>
                          <a:pt x="1588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4" y="3537"/>
                          <a:pt x="3059" y="3537"/>
                        </a:cubicBezTo>
                        <a:cubicBezTo>
                          <a:pt x="3193" y="3537"/>
                          <a:pt x="3332" y="3510"/>
                          <a:pt x="3470" y="3452"/>
                        </a:cubicBezTo>
                        <a:cubicBezTo>
                          <a:pt x="4143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63" name="Google Shape;3063;p3"/>
                  <p:cNvSpPr/>
                  <p:nvPr/>
                </p:nvSpPr>
                <p:spPr>
                  <a:xfrm rot="-5400000">
                    <a:off x="617150" y="4242625"/>
                    <a:ext cx="107450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8" extrusionOk="0">
                        <a:moveTo>
                          <a:pt x="1233" y="0"/>
                        </a:moveTo>
                        <a:cubicBezTo>
                          <a:pt x="1099" y="0"/>
                          <a:pt x="962" y="27"/>
                          <a:pt x="829" y="85"/>
                        </a:cubicBezTo>
                        <a:cubicBezTo>
                          <a:pt x="156" y="379"/>
                          <a:pt x="0" y="1259"/>
                          <a:pt x="535" y="1777"/>
                        </a:cubicBezTo>
                        <a:lnTo>
                          <a:pt x="2261" y="3537"/>
                        </a:lnTo>
                        <a:lnTo>
                          <a:pt x="3987" y="1777"/>
                        </a:lnTo>
                        <a:cubicBezTo>
                          <a:pt x="4177" y="1570"/>
                          <a:pt x="4298" y="1311"/>
                          <a:pt x="4298" y="1035"/>
                        </a:cubicBezTo>
                        <a:cubicBezTo>
                          <a:pt x="4298" y="353"/>
                          <a:pt x="3789" y="12"/>
                          <a:pt x="3280" y="12"/>
                        </a:cubicBezTo>
                        <a:cubicBezTo>
                          <a:pt x="2770" y="12"/>
                          <a:pt x="2261" y="353"/>
                          <a:pt x="2261" y="1035"/>
                        </a:cubicBezTo>
                        <a:cubicBezTo>
                          <a:pt x="2261" y="440"/>
                          <a:pt x="1773" y="0"/>
                          <a:pt x="123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64" name="Google Shape;3064;p3"/>
                  <p:cNvSpPr/>
                  <p:nvPr/>
                </p:nvSpPr>
                <p:spPr>
                  <a:xfrm rot="-5400000">
                    <a:off x="462225" y="4079925"/>
                    <a:ext cx="103150" cy="89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26" h="3574" extrusionOk="0">
                        <a:moveTo>
                          <a:pt x="2071" y="0"/>
                        </a:moveTo>
                        <a:lnTo>
                          <a:pt x="345" y="1778"/>
                        </a:lnTo>
                        <a:cubicBezTo>
                          <a:pt x="155" y="1968"/>
                          <a:pt x="35" y="2227"/>
                          <a:pt x="35" y="2503"/>
                        </a:cubicBezTo>
                        <a:cubicBezTo>
                          <a:pt x="0" y="3090"/>
                          <a:pt x="466" y="3573"/>
                          <a:pt x="1053" y="3573"/>
                        </a:cubicBezTo>
                        <a:cubicBezTo>
                          <a:pt x="1619" y="3573"/>
                          <a:pt x="2073" y="3123"/>
                          <a:pt x="2073" y="2564"/>
                        </a:cubicBezTo>
                        <a:lnTo>
                          <a:pt x="2073" y="2564"/>
                        </a:lnTo>
                        <a:cubicBezTo>
                          <a:pt x="2105" y="3106"/>
                          <a:pt x="2557" y="3539"/>
                          <a:pt x="3090" y="3539"/>
                        </a:cubicBezTo>
                        <a:cubicBezTo>
                          <a:pt x="3659" y="3539"/>
                          <a:pt x="4125" y="3073"/>
                          <a:pt x="4125" y="2503"/>
                        </a:cubicBezTo>
                        <a:cubicBezTo>
                          <a:pt x="4125" y="2227"/>
                          <a:pt x="4004" y="1968"/>
                          <a:pt x="3797" y="1778"/>
                        </a:cubicBezTo>
                        <a:lnTo>
                          <a:pt x="207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65" name="Google Shape;3065;p3"/>
                  <p:cNvSpPr/>
                  <p:nvPr/>
                </p:nvSpPr>
                <p:spPr>
                  <a:xfrm rot="-5400000">
                    <a:off x="617138" y="3934538"/>
                    <a:ext cx="107475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8" extrusionOk="0">
                        <a:moveTo>
                          <a:pt x="1233" y="0"/>
                        </a:moveTo>
                        <a:cubicBezTo>
                          <a:pt x="1100" y="0"/>
                          <a:pt x="963" y="27"/>
                          <a:pt x="829" y="85"/>
                        </a:cubicBezTo>
                        <a:cubicBezTo>
                          <a:pt x="156" y="379"/>
                          <a:pt x="1" y="1259"/>
                          <a:pt x="536" y="1777"/>
                        </a:cubicBezTo>
                        <a:lnTo>
                          <a:pt x="2262" y="3537"/>
                        </a:lnTo>
                        <a:lnTo>
                          <a:pt x="3988" y="1777"/>
                        </a:lnTo>
                        <a:cubicBezTo>
                          <a:pt x="4177" y="1570"/>
                          <a:pt x="4298" y="1311"/>
                          <a:pt x="4298" y="1035"/>
                        </a:cubicBezTo>
                        <a:cubicBezTo>
                          <a:pt x="4298" y="353"/>
                          <a:pt x="3789" y="12"/>
                          <a:pt x="3280" y="12"/>
                        </a:cubicBezTo>
                        <a:cubicBezTo>
                          <a:pt x="2771" y="12"/>
                          <a:pt x="2262" y="353"/>
                          <a:pt x="2262" y="1035"/>
                        </a:cubicBezTo>
                        <a:cubicBezTo>
                          <a:pt x="2262" y="440"/>
                          <a:pt x="1774" y="0"/>
                          <a:pt x="123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66" name="Google Shape;3066;p3"/>
                  <p:cNvSpPr/>
                  <p:nvPr/>
                </p:nvSpPr>
                <p:spPr>
                  <a:xfrm rot="-5400000">
                    <a:off x="459638" y="3769263"/>
                    <a:ext cx="107450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0" y="2227"/>
                          <a:pt x="0" y="2503"/>
                        </a:cubicBezTo>
                        <a:cubicBezTo>
                          <a:pt x="0" y="3073"/>
                          <a:pt x="449" y="3539"/>
                          <a:pt x="1018" y="3539"/>
                        </a:cubicBezTo>
                        <a:cubicBezTo>
                          <a:pt x="1571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3" y="3537"/>
                          <a:pt x="3049" y="3537"/>
                        </a:cubicBezTo>
                        <a:cubicBezTo>
                          <a:pt x="3182" y="3537"/>
                          <a:pt x="3318" y="3510"/>
                          <a:pt x="3452" y="3452"/>
                        </a:cubicBezTo>
                        <a:cubicBezTo>
                          <a:pt x="4142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67" name="Google Shape;3067;p3"/>
                  <p:cNvSpPr/>
                  <p:nvPr/>
                </p:nvSpPr>
                <p:spPr>
                  <a:xfrm rot="-5400000">
                    <a:off x="617138" y="3626463"/>
                    <a:ext cx="107475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8" extrusionOk="0">
                        <a:moveTo>
                          <a:pt x="1234" y="0"/>
                        </a:moveTo>
                        <a:cubicBezTo>
                          <a:pt x="1100" y="0"/>
                          <a:pt x="963" y="27"/>
                          <a:pt x="829" y="85"/>
                        </a:cubicBezTo>
                        <a:cubicBezTo>
                          <a:pt x="156" y="379"/>
                          <a:pt x="1" y="1259"/>
                          <a:pt x="536" y="1777"/>
                        </a:cubicBezTo>
                        <a:lnTo>
                          <a:pt x="2262" y="3537"/>
                        </a:lnTo>
                        <a:lnTo>
                          <a:pt x="3988" y="1777"/>
                        </a:lnTo>
                        <a:cubicBezTo>
                          <a:pt x="4178" y="1570"/>
                          <a:pt x="4299" y="1311"/>
                          <a:pt x="4299" y="1035"/>
                        </a:cubicBezTo>
                        <a:cubicBezTo>
                          <a:pt x="4299" y="353"/>
                          <a:pt x="3789" y="12"/>
                          <a:pt x="3280" y="12"/>
                        </a:cubicBezTo>
                        <a:cubicBezTo>
                          <a:pt x="2771" y="12"/>
                          <a:pt x="2262" y="353"/>
                          <a:pt x="2262" y="1035"/>
                        </a:cubicBezTo>
                        <a:cubicBezTo>
                          <a:pt x="2262" y="440"/>
                          <a:pt x="1774" y="0"/>
                          <a:pt x="1234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68" name="Google Shape;3068;p3"/>
                  <p:cNvSpPr/>
                  <p:nvPr/>
                </p:nvSpPr>
                <p:spPr>
                  <a:xfrm rot="-5400000">
                    <a:off x="459638" y="3461188"/>
                    <a:ext cx="107450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0" y="2227"/>
                          <a:pt x="0" y="2503"/>
                        </a:cubicBezTo>
                        <a:cubicBezTo>
                          <a:pt x="0" y="3073"/>
                          <a:pt x="449" y="3539"/>
                          <a:pt x="1019" y="3539"/>
                        </a:cubicBezTo>
                        <a:cubicBezTo>
                          <a:pt x="1571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4" y="3537"/>
                          <a:pt x="3050" y="3537"/>
                        </a:cubicBezTo>
                        <a:cubicBezTo>
                          <a:pt x="3182" y="3537"/>
                          <a:pt x="3319" y="3510"/>
                          <a:pt x="3452" y="3452"/>
                        </a:cubicBezTo>
                        <a:cubicBezTo>
                          <a:pt x="4143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69" name="Google Shape;3069;p3"/>
                  <p:cNvSpPr/>
                  <p:nvPr/>
                </p:nvSpPr>
                <p:spPr>
                  <a:xfrm rot="-5400000">
                    <a:off x="616263" y="3317488"/>
                    <a:ext cx="108325" cy="89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3" h="3574" extrusionOk="0">
                        <a:moveTo>
                          <a:pt x="3280" y="1"/>
                        </a:moveTo>
                        <a:cubicBezTo>
                          <a:pt x="2714" y="1"/>
                          <a:pt x="2260" y="450"/>
                          <a:pt x="2259" y="1008"/>
                        </a:cubicBezTo>
                        <a:lnTo>
                          <a:pt x="2259" y="1008"/>
                        </a:lnTo>
                        <a:cubicBezTo>
                          <a:pt x="2227" y="445"/>
                          <a:pt x="1754" y="36"/>
                          <a:pt x="1233" y="36"/>
                        </a:cubicBezTo>
                        <a:cubicBezTo>
                          <a:pt x="1099" y="36"/>
                          <a:pt x="962" y="63"/>
                          <a:pt x="829" y="121"/>
                        </a:cubicBezTo>
                        <a:cubicBezTo>
                          <a:pt x="156" y="415"/>
                          <a:pt x="0" y="1295"/>
                          <a:pt x="535" y="1813"/>
                        </a:cubicBezTo>
                        <a:lnTo>
                          <a:pt x="2261" y="3573"/>
                        </a:lnTo>
                        <a:lnTo>
                          <a:pt x="3987" y="1813"/>
                        </a:lnTo>
                        <a:cubicBezTo>
                          <a:pt x="4177" y="1606"/>
                          <a:pt x="4298" y="1347"/>
                          <a:pt x="4298" y="1071"/>
                        </a:cubicBezTo>
                        <a:cubicBezTo>
                          <a:pt x="4332" y="484"/>
                          <a:pt x="3866" y="1"/>
                          <a:pt x="3280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70" name="Google Shape;3070;p3"/>
                  <p:cNvSpPr/>
                  <p:nvPr/>
                </p:nvSpPr>
                <p:spPr>
                  <a:xfrm rot="-5400000">
                    <a:off x="459625" y="3153100"/>
                    <a:ext cx="107475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1" y="2227"/>
                          <a:pt x="1" y="2503"/>
                        </a:cubicBezTo>
                        <a:cubicBezTo>
                          <a:pt x="1" y="3073"/>
                          <a:pt x="449" y="3539"/>
                          <a:pt x="1019" y="3539"/>
                        </a:cubicBezTo>
                        <a:cubicBezTo>
                          <a:pt x="1571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4" y="3537"/>
                          <a:pt x="3050" y="3537"/>
                        </a:cubicBezTo>
                        <a:cubicBezTo>
                          <a:pt x="3183" y="3537"/>
                          <a:pt x="3319" y="3510"/>
                          <a:pt x="3453" y="3452"/>
                        </a:cubicBezTo>
                        <a:cubicBezTo>
                          <a:pt x="4143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71" name="Google Shape;3071;p3"/>
                  <p:cNvSpPr/>
                  <p:nvPr/>
                </p:nvSpPr>
                <p:spPr>
                  <a:xfrm rot="-5400000">
                    <a:off x="617138" y="3010288"/>
                    <a:ext cx="107475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8" extrusionOk="0">
                        <a:moveTo>
                          <a:pt x="1233" y="0"/>
                        </a:moveTo>
                        <a:cubicBezTo>
                          <a:pt x="1100" y="0"/>
                          <a:pt x="963" y="27"/>
                          <a:pt x="829" y="85"/>
                        </a:cubicBezTo>
                        <a:cubicBezTo>
                          <a:pt x="156" y="379"/>
                          <a:pt x="1" y="1259"/>
                          <a:pt x="536" y="1777"/>
                        </a:cubicBezTo>
                        <a:lnTo>
                          <a:pt x="2262" y="3537"/>
                        </a:lnTo>
                        <a:lnTo>
                          <a:pt x="3988" y="1777"/>
                        </a:lnTo>
                        <a:cubicBezTo>
                          <a:pt x="4177" y="1570"/>
                          <a:pt x="4298" y="1311"/>
                          <a:pt x="4298" y="1035"/>
                        </a:cubicBezTo>
                        <a:cubicBezTo>
                          <a:pt x="4298" y="353"/>
                          <a:pt x="3789" y="12"/>
                          <a:pt x="3280" y="12"/>
                        </a:cubicBezTo>
                        <a:cubicBezTo>
                          <a:pt x="2771" y="12"/>
                          <a:pt x="2262" y="353"/>
                          <a:pt x="2262" y="1035"/>
                        </a:cubicBezTo>
                        <a:cubicBezTo>
                          <a:pt x="2262" y="440"/>
                          <a:pt x="1774" y="0"/>
                          <a:pt x="123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</p:grpSp>
        <p:sp>
          <p:nvSpPr>
            <p:cNvPr id="3072" name="Google Shape;3072;p3"/>
            <p:cNvSpPr/>
            <p:nvPr/>
          </p:nvSpPr>
          <p:spPr>
            <a:xfrm>
              <a:off x="508373" y="4600362"/>
              <a:ext cx="107450" cy="88450"/>
            </a:xfrm>
            <a:custGeom>
              <a:avLst/>
              <a:gdLst/>
              <a:ahLst/>
              <a:cxnLst/>
              <a:rect l="l" t="t" r="r" b="b"/>
              <a:pathLst>
                <a:path w="4298" h="3538" extrusionOk="0">
                  <a:moveTo>
                    <a:pt x="1233" y="0"/>
                  </a:moveTo>
                  <a:cubicBezTo>
                    <a:pt x="1099" y="0"/>
                    <a:pt x="962" y="27"/>
                    <a:pt x="829" y="85"/>
                  </a:cubicBezTo>
                  <a:cubicBezTo>
                    <a:pt x="156" y="379"/>
                    <a:pt x="0" y="1259"/>
                    <a:pt x="535" y="1777"/>
                  </a:cubicBezTo>
                  <a:lnTo>
                    <a:pt x="2261" y="3537"/>
                  </a:lnTo>
                  <a:lnTo>
                    <a:pt x="3987" y="1777"/>
                  </a:lnTo>
                  <a:cubicBezTo>
                    <a:pt x="4177" y="1570"/>
                    <a:pt x="4298" y="1311"/>
                    <a:pt x="4298" y="1035"/>
                  </a:cubicBezTo>
                  <a:cubicBezTo>
                    <a:pt x="4298" y="353"/>
                    <a:pt x="3789" y="12"/>
                    <a:pt x="3280" y="12"/>
                  </a:cubicBezTo>
                  <a:cubicBezTo>
                    <a:pt x="2770" y="12"/>
                    <a:pt x="2261" y="353"/>
                    <a:pt x="2261" y="1035"/>
                  </a:cubicBezTo>
                  <a:cubicBezTo>
                    <a:pt x="2261" y="440"/>
                    <a:pt x="1773" y="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18926940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200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024" name="Google Shape;20024;p21"/>
          <p:cNvPicPr preferRelativeResize="0"/>
          <p:nvPr/>
        </p:nvPicPr>
        <p:blipFill rotWithShape="1">
          <a:blip r:embed="rId2">
            <a:alphaModFix/>
          </a:blip>
          <a:srcRect b="14653"/>
          <a:stretch/>
        </p:blipFill>
        <p:spPr>
          <a:xfrm rot="10800000" flipH="1">
            <a:off x="4838" y="-48451"/>
            <a:ext cx="12191996" cy="6935333"/>
          </a:xfrm>
          <a:prstGeom prst="rect">
            <a:avLst/>
          </a:prstGeom>
          <a:noFill/>
          <a:ln>
            <a:noFill/>
          </a:ln>
        </p:spPr>
      </p:pic>
      <p:sp>
        <p:nvSpPr>
          <p:cNvPr id="20025" name="Google Shape;20025;p21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es-ES"/>
              <a:t>Haga clic para modificar el estilo de título del patrón</a:t>
            </a:r>
            <a:endParaRPr/>
          </a:p>
        </p:txBody>
      </p:sp>
      <p:sp>
        <p:nvSpPr>
          <p:cNvPr id="20026" name="Google Shape;20026;p2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15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✦"/>
              <a:defRPr sz="1867">
                <a:solidFill>
                  <a:srgbClr val="434343"/>
                </a:solidFill>
              </a:defRPr>
            </a:lvl1pPr>
            <a:lvl2pPr marL="1219170" lvl="1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828754" lvl="2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2438339" lvl="3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3047924" lvl="4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3657509" lvl="5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4267093" lvl="6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4876678" lvl="7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5486263" lvl="8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grpSp>
        <p:nvGrpSpPr>
          <p:cNvPr id="20027" name="Google Shape;20027;p21"/>
          <p:cNvGrpSpPr/>
          <p:nvPr/>
        </p:nvGrpSpPr>
        <p:grpSpPr>
          <a:xfrm>
            <a:off x="135300" y="154367"/>
            <a:ext cx="11921400" cy="6549267"/>
            <a:chOff x="128375" y="115775"/>
            <a:chExt cx="8941050" cy="4911950"/>
          </a:xfrm>
        </p:grpSpPr>
        <p:grpSp>
          <p:nvGrpSpPr>
            <p:cNvPr id="20028" name="Google Shape;20028;p21"/>
            <p:cNvGrpSpPr/>
            <p:nvPr/>
          </p:nvGrpSpPr>
          <p:grpSpPr>
            <a:xfrm>
              <a:off x="128375" y="115775"/>
              <a:ext cx="227850" cy="4911950"/>
              <a:chOff x="128375" y="115775"/>
              <a:chExt cx="227850" cy="4911950"/>
            </a:xfrm>
          </p:grpSpPr>
          <p:grpSp>
            <p:nvGrpSpPr>
              <p:cNvPr id="20029" name="Google Shape;20029;p21"/>
              <p:cNvGrpSpPr/>
              <p:nvPr/>
            </p:nvGrpSpPr>
            <p:grpSpPr>
              <a:xfrm>
                <a:off x="128375" y="115775"/>
                <a:ext cx="227850" cy="2443125"/>
                <a:chOff x="2001850" y="1023825"/>
                <a:chExt cx="227850" cy="2443125"/>
              </a:xfrm>
            </p:grpSpPr>
            <p:sp>
              <p:nvSpPr>
                <p:cNvPr id="20030" name="Google Shape;20030;p21"/>
                <p:cNvSpPr/>
                <p:nvPr/>
              </p:nvSpPr>
              <p:spPr>
                <a:xfrm rot="-5400000">
                  <a:off x="1874988" y="3112238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55" y="2572"/>
                      </a:lnTo>
                      <a:lnTo>
                        <a:pt x="2555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40" y="4229"/>
                      </a:lnTo>
                      <a:lnTo>
                        <a:pt x="4540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6" y="656"/>
                      </a:lnTo>
                      <a:lnTo>
                        <a:pt x="18606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35" y="3228"/>
                      </a:lnTo>
                      <a:lnTo>
                        <a:pt x="16035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031" name="Google Shape;20031;p21"/>
                <p:cNvSpPr/>
                <p:nvPr/>
              </p:nvSpPr>
              <p:spPr>
                <a:xfrm rot="-5400000">
                  <a:off x="2022125" y="2764025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47" y="3763"/>
                      </a:lnTo>
                      <a:cubicBezTo>
                        <a:pt x="2676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032" name="Google Shape;20032;p21"/>
                <p:cNvSpPr/>
                <p:nvPr/>
              </p:nvSpPr>
              <p:spPr>
                <a:xfrm rot="-5400000">
                  <a:off x="2022138" y="2858088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033" name="Google Shape;20033;p21"/>
                <p:cNvSpPr/>
                <p:nvPr/>
              </p:nvSpPr>
              <p:spPr>
                <a:xfrm rot="-5400000">
                  <a:off x="2116188" y="2764038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76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034" name="Google Shape;20034;p21"/>
                <p:cNvSpPr/>
                <p:nvPr/>
              </p:nvSpPr>
              <p:spPr>
                <a:xfrm rot="-5400000">
                  <a:off x="2116200" y="2858100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035" name="Google Shape;20035;p21"/>
                <p:cNvSpPr/>
                <p:nvPr/>
              </p:nvSpPr>
              <p:spPr>
                <a:xfrm rot="-5400000">
                  <a:off x="2097638" y="29465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036" name="Google Shape;20036;p21"/>
                <p:cNvSpPr/>
                <p:nvPr/>
              </p:nvSpPr>
              <p:spPr>
                <a:xfrm rot="-5400000">
                  <a:off x="2197300" y="284645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037" name="Google Shape;20037;p21"/>
                <p:cNvSpPr/>
                <p:nvPr/>
              </p:nvSpPr>
              <p:spPr>
                <a:xfrm rot="-5400000">
                  <a:off x="2097638" y="27454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038" name="Google Shape;20038;p21"/>
                <p:cNvSpPr/>
                <p:nvPr/>
              </p:nvSpPr>
              <p:spPr>
                <a:xfrm rot="-5400000">
                  <a:off x="1875000" y="2371375"/>
                  <a:ext cx="481550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2" h="9114" extrusionOk="0">
                      <a:moveTo>
                        <a:pt x="0" y="0"/>
                      </a:moveTo>
                      <a:lnTo>
                        <a:pt x="0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42" y="6542"/>
                      </a:lnTo>
                      <a:lnTo>
                        <a:pt x="6542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7" y="1951"/>
                      </a:lnTo>
                      <a:lnTo>
                        <a:pt x="8457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23" y="656"/>
                      </a:lnTo>
                      <a:lnTo>
                        <a:pt x="18623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099" y="7163"/>
                      </a:lnTo>
                      <a:lnTo>
                        <a:pt x="12099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6" y="5886"/>
                      </a:lnTo>
                      <a:lnTo>
                        <a:pt x="13376" y="4885"/>
                      </a:lnTo>
                      <a:lnTo>
                        <a:pt x="14705" y="4885"/>
                      </a:lnTo>
                      <a:lnTo>
                        <a:pt x="14705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0" y="6542"/>
                      </a:lnTo>
                      <a:lnTo>
                        <a:pt x="16690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68" y="7802"/>
                      </a:lnTo>
                      <a:lnTo>
                        <a:pt x="17968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039" name="Google Shape;20039;p21"/>
                <p:cNvSpPr/>
                <p:nvPr/>
              </p:nvSpPr>
              <p:spPr>
                <a:xfrm rot="-5400000">
                  <a:off x="2022125" y="20231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040" name="Google Shape;20040;p21"/>
                <p:cNvSpPr/>
                <p:nvPr/>
              </p:nvSpPr>
              <p:spPr>
                <a:xfrm rot="-5400000">
                  <a:off x="2022350" y="2117000"/>
                  <a:ext cx="9365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6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70" y="3763"/>
                        <a:pt x="2417" y="3763"/>
                      </a:cubicBezTo>
                      <a:lnTo>
                        <a:pt x="3746" y="3763"/>
                      </a:lnTo>
                      <a:lnTo>
                        <a:pt x="3746" y="2417"/>
                      </a:lnTo>
                      <a:cubicBezTo>
                        <a:pt x="3746" y="1088"/>
                        <a:pt x="2675" y="1"/>
                        <a:pt x="134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041" name="Google Shape;20041;p21"/>
                <p:cNvSpPr/>
                <p:nvPr/>
              </p:nvSpPr>
              <p:spPr>
                <a:xfrm rot="-5400000">
                  <a:off x="2116188" y="20231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9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042" name="Google Shape;20042;p21"/>
                <p:cNvSpPr/>
                <p:nvPr/>
              </p:nvSpPr>
              <p:spPr>
                <a:xfrm rot="-5400000">
                  <a:off x="2115975" y="2117025"/>
                  <a:ext cx="9452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1" h="3763" extrusionOk="0">
                      <a:moveTo>
                        <a:pt x="2435" y="0"/>
                      </a:moveTo>
                      <a:cubicBezTo>
                        <a:pt x="1088" y="0"/>
                        <a:pt x="1" y="1070"/>
                        <a:pt x="18" y="2416"/>
                      </a:cubicBezTo>
                      <a:lnTo>
                        <a:pt x="18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81" y="2675"/>
                        <a:pt x="3781" y="1346"/>
                      </a:cubicBezTo>
                      <a:lnTo>
                        <a:pt x="378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043" name="Google Shape;20043;p21"/>
                <p:cNvSpPr/>
                <p:nvPr/>
              </p:nvSpPr>
              <p:spPr>
                <a:xfrm rot="-5400000">
                  <a:off x="2097638" y="22056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044" name="Google Shape;20044;p21"/>
                <p:cNvSpPr/>
                <p:nvPr/>
              </p:nvSpPr>
              <p:spPr>
                <a:xfrm rot="-5400000">
                  <a:off x="2197525" y="2105375"/>
                  <a:ext cx="3325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30" y="1036"/>
                        <a:pt x="1330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045" name="Google Shape;20045;p21"/>
                <p:cNvSpPr/>
                <p:nvPr/>
              </p:nvSpPr>
              <p:spPr>
                <a:xfrm rot="-5400000">
                  <a:off x="2097638" y="200461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046" name="Google Shape;20046;p21"/>
                <p:cNvSpPr/>
                <p:nvPr/>
              </p:nvSpPr>
              <p:spPr>
                <a:xfrm rot="-5400000">
                  <a:off x="2034438" y="1056413"/>
                  <a:ext cx="162675" cy="1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7" h="6490" extrusionOk="0">
                      <a:moveTo>
                        <a:pt x="0" y="0"/>
                      </a:moveTo>
                      <a:lnTo>
                        <a:pt x="0" y="6490"/>
                      </a:lnTo>
                      <a:lnTo>
                        <a:pt x="6507" y="6490"/>
                      </a:lnTo>
                      <a:lnTo>
                        <a:pt x="6507" y="1260"/>
                      </a:lnTo>
                      <a:lnTo>
                        <a:pt x="4919" y="1260"/>
                      </a:lnTo>
                      <a:lnTo>
                        <a:pt x="4919" y="1916"/>
                      </a:lnTo>
                      <a:lnTo>
                        <a:pt x="5868" y="1916"/>
                      </a:lnTo>
                      <a:lnTo>
                        <a:pt x="5868" y="5851"/>
                      </a:lnTo>
                      <a:lnTo>
                        <a:pt x="656" y="5851"/>
                      </a:lnTo>
                      <a:lnTo>
                        <a:pt x="656" y="639"/>
                      </a:lnTo>
                      <a:lnTo>
                        <a:pt x="6179" y="639"/>
                      </a:lnTo>
                      <a:lnTo>
                        <a:pt x="61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047" name="Google Shape;20047;p21"/>
                <p:cNvSpPr/>
                <p:nvPr/>
              </p:nvSpPr>
              <p:spPr>
                <a:xfrm rot="-5400000">
                  <a:off x="2066150" y="1087700"/>
                  <a:ext cx="99250" cy="9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0" h="3970" extrusionOk="0">
                      <a:moveTo>
                        <a:pt x="0" y="0"/>
                      </a:moveTo>
                      <a:lnTo>
                        <a:pt x="0" y="3970"/>
                      </a:lnTo>
                      <a:lnTo>
                        <a:pt x="3970" y="3970"/>
                      </a:lnTo>
                      <a:lnTo>
                        <a:pt x="3970" y="1657"/>
                      </a:lnTo>
                      <a:lnTo>
                        <a:pt x="1985" y="1657"/>
                      </a:lnTo>
                      <a:lnTo>
                        <a:pt x="1985" y="2313"/>
                      </a:lnTo>
                      <a:lnTo>
                        <a:pt x="3314" y="2313"/>
                      </a:lnTo>
                      <a:lnTo>
                        <a:pt x="3314" y="3314"/>
                      </a:lnTo>
                      <a:lnTo>
                        <a:pt x="639" y="3314"/>
                      </a:lnTo>
                      <a:lnTo>
                        <a:pt x="639" y="656"/>
                      </a:lnTo>
                      <a:lnTo>
                        <a:pt x="3642" y="656"/>
                      </a:lnTo>
                      <a:lnTo>
                        <a:pt x="36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048" name="Google Shape;20048;p21"/>
                <p:cNvSpPr/>
                <p:nvPr/>
              </p:nvSpPr>
              <p:spPr>
                <a:xfrm rot="-5400000">
                  <a:off x="2002063" y="1023613"/>
                  <a:ext cx="22742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97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7474" y="1312"/>
                      </a:lnTo>
                      <a:lnTo>
                        <a:pt x="7474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9045" y="656"/>
                      </a:lnTo>
                      <a:lnTo>
                        <a:pt x="904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049" name="Google Shape;20049;p21"/>
                <p:cNvSpPr/>
                <p:nvPr/>
              </p:nvSpPr>
              <p:spPr>
                <a:xfrm rot="-5400000">
                  <a:off x="1874988" y="1632663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7" y="656"/>
                      </a:lnTo>
                      <a:lnTo>
                        <a:pt x="18607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050" name="Google Shape;20050;p21"/>
                <p:cNvSpPr/>
                <p:nvPr/>
              </p:nvSpPr>
              <p:spPr>
                <a:xfrm rot="-5400000">
                  <a:off x="2022125" y="12844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4" y="2693"/>
                        <a:pt x="3764" y="1364"/>
                      </a:cubicBezTo>
                      <a:lnTo>
                        <a:pt x="37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051" name="Google Shape;20051;p21"/>
                <p:cNvSpPr/>
                <p:nvPr/>
              </p:nvSpPr>
              <p:spPr>
                <a:xfrm rot="-5400000">
                  <a:off x="2022138" y="1378513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052" name="Google Shape;20052;p21"/>
                <p:cNvSpPr/>
                <p:nvPr/>
              </p:nvSpPr>
              <p:spPr>
                <a:xfrm rot="-5400000">
                  <a:off x="2116188" y="12844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4" y="3763"/>
                      </a:lnTo>
                      <a:lnTo>
                        <a:pt x="3764" y="2416"/>
                      </a:lnTo>
                      <a:cubicBezTo>
                        <a:pt x="3764" y="1070"/>
                        <a:pt x="2693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053" name="Google Shape;20053;p21"/>
                <p:cNvSpPr/>
                <p:nvPr/>
              </p:nvSpPr>
              <p:spPr>
                <a:xfrm rot="-5400000">
                  <a:off x="2116200" y="1378525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054" name="Google Shape;20054;p21"/>
                <p:cNvSpPr/>
                <p:nvPr/>
              </p:nvSpPr>
              <p:spPr>
                <a:xfrm rot="-5400000">
                  <a:off x="2097625" y="1466975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055" name="Google Shape;20055;p21"/>
                <p:cNvSpPr/>
                <p:nvPr/>
              </p:nvSpPr>
              <p:spPr>
                <a:xfrm rot="-5400000">
                  <a:off x="2197313" y="13668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3" y="0"/>
                      </a:moveTo>
                      <a:cubicBezTo>
                        <a:pt x="0" y="0"/>
                        <a:pt x="0" y="1036"/>
                        <a:pt x="673" y="1036"/>
                      </a:cubicBezTo>
                      <a:cubicBezTo>
                        <a:pt x="1346" y="1036"/>
                        <a:pt x="1346" y="0"/>
                        <a:pt x="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056" name="Google Shape;20056;p21"/>
                <p:cNvSpPr/>
                <p:nvPr/>
              </p:nvSpPr>
              <p:spPr>
                <a:xfrm rot="-5400000">
                  <a:off x="2097625" y="126590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0057" name="Google Shape;20057;p21"/>
              <p:cNvGrpSpPr/>
              <p:nvPr/>
            </p:nvGrpSpPr>
            <p:grpSpPr>
              <a:xfrm>
                <a:off x="128375" y="2584600"/>
                <a:ext cx="227850" cy="2443125"/>
                <a:chOff x="2001850" y="1023825"/>
                <a:chExt cx="227850" cy="2443125"/>
              </a:xfrm>
            </p:grpSpPr>
            <p:sp>
              <p:nvSpPr>
                <p:cNvPr id="20058" name="Google Shape;20058;p21"/>
                <p:cNvSpPr/>
                <p:nvPr/>
              </p:nvSpPr>
              <p:spPr>
                <a:xfrm rot="-5400000">
                  <a:off x="1874988" y="3112238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55" y="2572"/>
                      </a:lnTo>
                      <a:lnTo>
                        <a:pt x="2555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40" y="4229"/>
                      </a:lnTo>
                      <a:lnTo>
                        <a:pt x="4540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6" y="656"/>
                      </a:lnTo>
                      <a:lnTo>
                        <a:pt x="18606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35" y="3228"/>
                      </a:lnTo>
                      <a:lnTo>
                        <a:pt x="16035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059" name="Google Shape;20059;p21"/>
                <p:cNvSpPr/>
                <p:nvPr/>
              </p:nvSpPr>
              <p:spPr>
                <a:xfrm rot="-5400000">
                  <a:off x="2022125" y="2764025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47" y="3763"/>
                      </a:lnTo>
                      <a:cubicBezTo>
                        <a:pt x="2676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060" name="Google Shape;20060;p21"/>
                <p:cNvSpPr/>
                <p:nvPr/>
              </p:nvSpPr>
              <p:spPr>
                <a:xfrm rot="-5400000">
                  <a:off x="2022138" y="2858088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061" name="Google Shape;20061;p21"/>
                <p:cNvSpPr/>
                <p:nvPr/>
              </p:nvSpPr>
              <p:spPr>
                <a:xfrm rot="-5400000">
                  <a:off x="2116188" y="2764038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76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062" name="Google Shape;20062;p21"/>
                <p:cNvSpPr/>
                <p:nvPr/>
              </p:nvSpPr>
              <p:spPr>
                <a:xfrm rot="-5400000">
                  <a:off x="2116200" y="2858100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063" name="Google Shape;20063;p21"/>
                <p:cNvSpPr/>
                <p:nvPr/>
              </p:nvSpPr>
              <p:spPr>
                <a:xfrm rot="-5400000">
                  <a:off x="2097638" y="29465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064" name="Google Shape;20064;p21"/>
                <p:cNvSpPr/>
                <p:nvPr/>
              </p:nvSpPr>
              <p:spPr>
                <a:xfrm rot="-5400000">
                  <a:off x="2197300" y="284645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065" name="Google Shape;20065;p21"/>
                <p:cNvSpPr/>
                <p:nvPr/>
              </p:nvSpPr>
              <p:spPr>
                <a:xfrm rot="-5400000">
                  <a:off x="2097638" y="27454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066" name="Google Shape;20066;p21"/>
                <p:cNvSpPr/>
                <p:nvPr/>
              </p:nvSpPr>
              <p:spPr>
                <a:xfrm rot="-5400000">
                  <a:off x="1875000" y="2371375"/>
                  <a:ext cx="481550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2" h="9114" extrusionOk="0">
                      <a:moveTo>
                        <a:pt x="0" y="0"/>
                      </a:moveTo>
                      <a:lnTo>
                        <a:pt x="0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42" y="6542"/>
                      </a:lnTo>
                      <a:lnTo>
                        <a:pt x="6542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7" y="1951"/>
                      </a:lnTo>
                      <a:lnTo>
                        <a:pt x="8457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23" y="656"/>
                      </a:lnTo>
                      <a:lnTo>
                        <a:pt x="18623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099" y="7163"/>
                      </a:lnTo>
                      <a:lnTo>
                        <a:pt x="12099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6" y="5886"/>
                      </a:lnTo>
                      <a:lnTo>
                        <a:pt x="13376" y="4885"/>
                      </a:lnTo>
                      <a:lnTo>
                        <a:pt x="14705" y="4885"/>
                      </a:lnTo>
                      <a:lnTo>
                        <a:pt x="14705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0" y="6542"/>
                      </a:lnTo>
                      <a:lnTo>
                        <a:pt x="16690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68" y="7802"/>
                      </a:lnTo>
                      <a:lnTo>
                        <a:pt x="17968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067" name="Google Shape;20067;p21"/>
                <p:cNvSpPr/>
                <p:nvPr/>
              </p:nvSpPr>
              <p:spPr>
                <a:xfrm rot="-5400000">
                  <a:off x="2022125" y="20231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068" name="Google Shape;20068;p21"/>
                <p:cNvSpPr/>
                <p:nvPr/>
              </p:nvSpPr>
              <p:spPr>
                <a:xfrm rot="-5400000">
                  <a:off x="2022350" y="2117000"/>
                  <a:ext cx="9365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6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70" y="3763"/>
                        <a:pt x="2417" y="3763"/>
                      </a:cubicBezTo>
                      <a:lnTo>
                        <a:pt x="3746" y="3763"/>
                      </a:lnTo>
                      <a:lnTo>
                        <a:pt x="3746" y="2417"/>
                      </a:lnTo>
                      <a:cubicBezTo>
                        <a:pt x="3746" y="1088"/>
                        <a:pt x="2675" y="1"/>
                        <a:pt x="134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069" name="Google Shape;20069;p21"/>
                <p:cNvSpPr/>
                <p:nvPr/>
              </p:nvSpPr>
              <p:spPr>
                <a:xfrm rot="-5400000">
                  <a:off x="2116188" y="20231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9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070" name="Google Shape;20070;p21"/>
                <p:cNvSpPr/>
                <p:nvPr/>
              </p:nvSpPr>
              <p:spPr>
                <a:xfrm rot="-5400000">
                  <a:off x="2115975" y="2117025"/>
                  <a:ext cx="9452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1" h="3763" extrusionOk="0">
                      <a:moveTo>
                        <a:pt x="2435" y="0"/>
                      </a:moveTo>
                      <a:cubicBezTo>
                        <a:pt x="1088" y="0"/>
                        <a:pt x="1" y="1070"/>
                        <a:pt x="18" y="2416"/>
                      </a:cubicBezTo>
                      <a:lnTo>
                        <a:pt x="18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81" y="2675"/>
                        <a:pt x="3781" y="1346"/>
                      </a:cubicBezTo>
                      <a:lnTo>
                        <a:pt x="378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071" name="Google Shape;20071;p21"/>
                <p:cNvSpPr/>
                <p:nvPr/>
              </p:nvSpPr>
              <p:spPr>
                <a:xfrm rot="-5400000">
                  <a:off x="2097638" y="22056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072" name="Google Shape;20072;p21"/>
                <p:cNvSpPr/>
                <p:nvPr/>
              </p:nvSpPr>
              <p:spPr>
                <a:xfrm rot="-5400000">
                  <a:off x="2197525" y="2105375"/>
                  <a:ext cx="3325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30" y="1036"/>
                        <a:pt x="1330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073" name="Google Shape;20073;p21"/>
                <p:cNvSpPr/>
                <p:nvPr/>
              </p:nvSpPr>
              <p:spPr>
                <a:xfrm rot="-5400000">
                  <a:off x="2097638" y="200461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074" name="Google Shape;20074;p21"/>
                <p:cNvSpPr/>
                <p:nvPr/>
              </p:nvSpPr>
              <p:spPr>
                <a:xfrm rot="-5400000">
                  <a:off x="2034438" y="1056413"/>
                  <a:ext cx="162675" cy="1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7" h="6490" extrusionOk="0">
                      <a:moveTo>
                        <a:pt x="0" y="0"/>
                      </a:moveTo>
                      <a:lnTo>
                        <a:pt x="0" y="6490"/>
                      </a:lnTo>
                      <a:lnTo>
                        <a:pt x="6507" y="6490"/>
                      </a:lnTo>
                      <a:lnTo>
                        <a:pt x="6507" y="1260"/>
                      </a:lnTo>
                      <a:lnTo>
                        <a:pt x="4919" y="1260"/>
                      </a:lnTo>
                      <a:lnTo>
                        <a:pt x="4919" y="1916"/>
                      </a:lnTo>
                      <a:lnTo>
                        <a:pt x="5868" y="1916"/>
                      </a:lnTo>
                      <a:lnTo>
                        <a:pt x="5868" y="5851"/>
                      </a:lnTo>
                      <a:lnTo>
                        <a:pt x="656" y="5851"/>
                      </a:lnTo>
                      <a:lnTo>
                        <a:pt x="656" y="639"/>
                      </a:lnTo>
                      <a:lnTo>
                        <a:pt x="6179" y="639"/>
                      </a:lnTo>
                      <a:lnTo>
                        <a:pt x="61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075" name="Google Shape;20075;p21"/>
                <p:cNvSpPr/>
                <p:nvPr/>
              </p:nvSpPr>
              <p:spPr>
                <a:xfrm rot="-5400000">
                  <a:off x="2066150" y="1087700"/>
                  <a:ext cx="99250" cy="9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0" h="3970" extrusionOk="0">
                      <a:moveTo>
                        <a:pt x="0" y="0"/>
                      </a:moveTo>
                      <a:lnTo>
                        <a:pt x="0" y="3970"/>
                      </a:lnTo>
                      <a:lnTo>
                        <a:pt x="3970" y="3970"/>
                      </a:lnTo>
                      <a:lnTo>
                        <a:pt x="3970" y="1657"/>
                      </a:lnTo>
                      <a:lnTo>
                        <a:pt x="1985" y="1657"/>
                      </a:lnTo>
                      <a:lnTo>
                        <a:pt x="1985" y="2313"/>
                      </a:lnTo>
                      <a:lnTo>
                        <a:pt x="3314" y="2313"/>
                      </a:lnTo>
                      <a:lnTo>
                        <a:pt x="3314" y="3314"/>
                      </a:lnTo>
                      <a:lnTo>
                        <a:pt x="639" y="3314"/>
                      </a:lnTo>
                      <a:lnTo>
                        <a:pt x="639" y="656"/>
                      </a:lnTo>
                      <a:lnTo>
                        <a:pt x="3642" y="656"/>
                      </a:lnTo>
                      <a:lnTo>
                        <a:pt x="36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076" name="Google Shape;20076;p21"/>
                <p:cNvSpPr/>
                <p:nvPr/>
              </p:nvSpPr>
              <p:spPr>
                <a:xfrm rot="-5400000">
                  <a:off x="2002063" y="1023613"/>
                  <a:ext cx="22742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97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7474" y="1312"/>
                      </a:lnTo>
                      <a:lnTo>
                        <a:pt x="7474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9045" y="656"/>
                      </a:lnTo>
                      <a:lnTo>
                        <a:pt x="904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077" name="Google Shape;20077;p21"/>
                <p:cNvSpPr/>
                <p:nvPr/>
              </p:nvSpPr>
              <p:spPr>
                <a:xfrm rot="-5400000">
                  <a:off x="1874988" y="1632663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7" y="656"/>
                      </a:lnTo>
                      <a:lnTo>
                        <a:pt x="18607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078" name="Google Shape;20078;p21"/>
                <p:cNvSpPr/>
                <p:nvPr/>
              </p:nvSpPr>
              <p:spPr>
                <a:xfrm rot="-5400000">
                  <a:off x="2022125" y="12844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4" y="2693"/>
                        <a:pt x="3764" y="1364"/>
                      </a:cubicBezTo>
                      <a:lnTo>
                        <a:pt x="37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079" name="Google Shape;20079;p21"/>
                <p:cNvSpPr/>
                <p:nvPr/>
              </p:nvSpPr>
              <p:spPr>
                <a:xfrm rot="-5400000">
                  <a:off x="2022138" y="1378513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080" name="Google Shape;20080;p21"/>
                <p:cNvSpPr/>
                <p:nvPr/>
              </p:nvSpPr>
              <p:spPr>
                <a:xfrm rot="-5400000">
                  <a:off x="2116188" y="12844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4" y="3763"/>
                      </a:lnTo>
                      <a:lnTo>
                        <a:pt x="3764" y="2416"/>
                      </a:lnTo>
                      <a:cubicBezTo>
                        <a:pt x="3764" y="1070"/>
                        <a:pt x="2693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081" name="Google Shape;20081;p21"/>
                <p:cNvSpPr/>
                <p:nvPr/>
              </p:nvSpPr>
              <p:spPr>
                <a:xfrm rot="-5400000">
                  <a:off x="2116200" y="1378525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082" name="Google Shape;20082;p21"/>
                <p:cNvSpPr/>
                <p:nvPr/>
              </p:nvSpPr>
              <p:spPr>
                <a:xfrm rot="-5400000">
                  <a:off x="2097625" y="1466975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083" name="Google Shape;20083;p21"/>
                <p:cNvSpPr/>
                <p:nvPr/>
              </p:nvSpPr>
              <p:spPr>
                <a:xfrm rot="-5400000">
                  <a:off x="2197313" y="13668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3" y="0"/>
                      </a:moveTo>
                      <a:cubicBezTo>
                        <a:pt x="0" y="0"/>
                        <a:pt x="0" y="1036"/>
                        <a:pt x="673" y="1036"/>
                      </a:cubicBezTo>
                      <a:cubicBezTo>
                        <a:pt x="1346" y="1036"/>
                        <a:pt x="1346" y="0"/>
                        <a:pt x="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084" name="Google Shape;20084;p21"/>
                <p:cNvSpPr/>
                <p:nvPr/>
              </p:nvSpPr>
              <p:spPr>
                <a:xfrm rot="-5400000">
                  <a:off x="2097625" y="126590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0085" name="Google Shape;20085;p21"/>
            <p:cNvGrpSpPr/>
            <p:nvPr/>
          </p:nvGrpSpPr>
          <p:grpSpPr>
            <a:xfrm rot="5400000">
              <a:off x="2725125" y="-2226275"/>
              <a:ext cx="227850" cy="4911950"/>
              <a:chOff x="128375" y="115775"/>
              <a:chExt cx="227850" cy="4911950"/>
            </a:xfrm>
          </p:grpSpPr>
          <p:grpSp>
            <p:nvGrpSpPr>
              <p:cNvPr id="20086" name="Google Shape;20086;p21"/>
              <p:cNvGrpSpPr/>
              <p:nvPr/>
            </p:nvGrpSpPr>
            <p:grpSpPr>
              <a:xfrm>
                <a:off x="128375" y="115775"/>
                <a:ext cx="227850" cy="2443125"/>
                <a:chOff x="2001850" y="1023825"/>
                <a:chExt cx="227850" cy="2443125"/>
              </a:xfrm>
            </p:grpSpPr>
            <p:sp>
              <p:nvSpPr>
                <p:cNvPr id="20087" name="Google Shape;20087;p21"/>
                <p:cNvSpPr/>
                <p:nvPr/>
              </p:nvSpPr>
              <p:spPr>
                <a:xfrm rot="-5400000">
                  <a:off x="1874988" y="3112238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55" y="2572"/>
                      </a:lnTo>
                      <a:lnTo>
                        <a:pt x="2555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40" y="4229"/>
                      </a:lnTo>
                      <a:lnTo>
                        <a:pt x="4540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6" y="656"/>
                      </a:lnTo>
                      <a:lnTo>
                        <a:pt x="18606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35" y="3228"/>
                      </a:lnTo>
                      <a:lnTo>
                        <a:pt x="16035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088" name="Google Shape;20088;p21"/>
                <p:cNvSpPr/>
                <p:nvPr/>
              </p:nvSpPr>
              <p:spPr>
                <a:xfrm rot="-5400000">
                  <a:off x="2022125" y="2764025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47" y="3763"/>
                      </a:lnTo>
                      <a:cubicBezTo>
                        <a:pt x="2676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089" name="Google Shape;20089;p21"/>
                <p:cNvSpPr/>
                <p:nvPr/>
              </p:nvSpPr>
              <p:spPr>
                <a:xfrm rot="-5400000">
                  <a:off x="2022138" y="2858088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090" name="Google Shape;20090;p21"/>
                <p:cNvSpPr/>
                <p:nvPr/>
              </p:nvSpPr>
              <p:spPr>
                <a:xfrm rot="-5400000">
                  <a:off x="2116188" y="2764038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76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091" name="Google Shape;20091;p21"/>
                <p:cNvSpPr/>
                <p:nvPr/>
              </p:nvSpPr>
              <p:spPr>
                <a:xfrm rot="-5400000">
                  <a:off x="2116200" y="2858100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092" name="Google Shape;20092;p21"/>
                <p:cNvSpPr/>
                <p:nvPr/>
              </p:nvSpPr>
              <p:spPr>
                <a:xfrm rot="-5400000">
                  <a:off x="2097638" y="29465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093" name="Google Shape;20093;p21"/>
                <p:cNvSpPr/>
                <p:nvPr/>
              </p:nvSpPr>
              <p:spPr>
                <a:xfrm rot="-5400000">
                  <a:off x="2197300" y="284645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094" name="Google Shape;20094;p21"/>
                <p:cNvSpPr/>
                <p:nvPr/>
              </p:nvSpPr>
              <p:spPr>
                <a:xfrm rot="-5400000">
                  <a:off x="2097638" y="27454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095" name="Google Shape;20095;p21"/>
                <p:cNvSpPr/>
                <p:nvPr/>
              </p:nvSpPr>
              <p:spPr>
                <a:xfrm rot="-5400000">
                  <a:off x="1875000" y="2371375"/>
                  <a:ext cx="481550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2" h="9114" extrusionOk="0">
                      <a:moveTo>
                        <a:pt x="0" y="0"/>
                      </a:moveTo>
                      <a:lnTo>
                        <a:pt x="0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42" y="6542"/>
                      </a:lnTo>
                      <a:lnTo>
                        <a:pt x="6542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7" y="1951"/>
                      </a:lnTo>
                      <a:lnTo>
                        <a:pt x="8457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23" y="656"/>
                      </a:lnTo>
                      <a:lnTo>
                        <a:pt x="18623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099" y="7163"/>
                      </a:lnTo>
                      <a:lnTo>
                        <a:pt x="12099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6" y="5886"/>
                      </a:lnTo>
                      <a:lnTo>
                        <a:pt x="13376" y="4885"/>
                      </a:lnTo>
                      <a:lnTo>
                        <a:pt x="14705" y="4885"/>
                      </a:lnTo>
                      <a:lnTo>
                        <a:pt x="14705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0" y="6542"/>
                      </a:lnTo>
                      <a:lnTo>
                        <a:pt x="16690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68" y="7802"/>
                      </a:lnTo>
                      <a:lnTo>
                        <a:pt x="17968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096" name="Google Shape;20096;p21"/>
                <p:cNvSpPr/>
                <p:nvPr/>
              </p:nvSpPr>
              <p:spPr>
                <a:xfrm rot="-5400000">
                  <a:off x="2022125" y="20231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097" name="Google Shape;20097;p21"/>
                <p:cNvSpPr/>
                <p:nvPr/>
              </p:nvSpPr>
              <p:spPr>
                <a:xfrm rot="-5400000">
                  <a:off x="2022350" y="2117000"/>
                  <a:ext cx="9365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6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70" y="3763"/>
                        <a:pt x="2417" y="3763"/>
                      </a:cubicBezTo>
                      <a:lnTo>
                        <a:pt x="3746" y="3763"/>
                      </a:lnTo>
                      <a:lnTo>
                        <a:pt x="3746" y="2417"/>
                      </a:lnTo>
                      <a:cubicBezTo>
                        <a:pt x="3746" y="1088"/>
                        <a:pt x="2675" y="1"/>
                        <a:pt x="134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098" name="Google Shape;20098;p21"/>
                <p:cNvSpPr/>
                <p:nvPr/>
              </p:nvSpPr>
              <p:spPr>
                <a:xfrm rot="-5400000">
                  <a:off x="2116188" y="20231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9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099" name="Google Shape;20099;p21"/>
                <p:cNvSpPr/>
                <p:nvPr/>
              </p:nvSpPr>
              <p:spPr>
                <a:xfrm rot="-5400000">
                  <a:off x="2115975" y="2117025"/>
                  <a:ext cx="9452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1" h="3763" extrusionOk="0">
                      <a:moveTo>
                        <a:pt x="2435" y="0"/>
                      </a:moveTo>
                      <a:cubicBezTo>
                        <a:pt x="1088" y="0"/>
                        <a:pt x="1" y="1070"/>
                        <a:pt x="18" y="2416"/>
                      </a:cubicBezTo>
                      <a:lnTo>
                        <a:pt x="18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81" y="2675"/>
                        <a:pt x="3781" y="1346"/>
                      </a:cubicBezTo>
                      <a:lnTo>
                        <a:pt x="378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100" name="Google Shape;20100;p21"/>
                <p:cNvSpPr/>
                <p:nvPr/>
              </p:nvSpPr>
              <p:spPr>
                <a:xfrm rot="-5400000">
                  <a:off x="2097638" y="22056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101" name="Google Shape;20101;p21"/>
                <p:cNvSpPr/>
                <p:nvPr/>
              </p:nvSpPr>
              <p:spPr>
                <a:xfrm rot="-5400000">
                  <a:off x="2197525" y="2105375"/>
                  <a:ext cx="3325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30" y="1036"/>
                        <a:pt x="1330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102" name="Google Shape;20102;p21"/>
                <p:cNvSpPr/>
                <p:nvPr/>
              </p:nvSpPr>
              <p:spPr>
                <a:xfrm rot="-5400000">
                  <a:off x="2097638" y="200461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103" name="Google Shape;20103;p21"/>
                <p:cNvSpPr/>
                <p:nvPr/>
              </p:nvSpPr>
              <p:spPr>
                <a:xfrm rot="-5400000">
                  <a:off x="2034438" y="1056413"/>
                  <a:ext cx="162675" cy="1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7" h="6490" extrusionOk="0">
                      <a:moveTo>
                        <a:pt x="0" y="0"/>
                      </a:moveTo>
                      <a:lnTo>
                        <a:pt x="0" y="6490"/>
                      </a:lnTo>
                      <a:lnTo>
                        <a:pt x="6507" y="6490"/>
                      </a:lnTo>
                      <a:lnTo>
                        <a:pt x="6507" y="1260"/>
                      </a:lnTo>
                      <a:lnTo>
                        <a:pt x="4919" y="1260"/>
                      </a:lnTo>
                      <a:lnTo>
                        <a:pt x="4919" y="1916"/>
                      </a:lnTo>
                      <a:lnTo>
                        <a:pt x="5868" y="1916"/>
                      </a:lnTo>
                      <a:lnTo>
                        <a:pt x="5868" y="5851"/>
                      </a:lnTo>
                      <a:lnTo>
                        <a:pt x="656" y="5851"/>
                      </a:lnTo>
                      <a:lnTo>
                        <a:pt x="656" y="639"/>
                      </a:lnTo>
                      <a:lnTo>
                        <a:pt x="6179" y="639"/>
                      </a:lnTo>
                      <a:lnTo>
                        <a:pt x="61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104" name="Google Shape;20104;p21"/>
                <p:cNvSpPr/>
                <p:nvPr/>
              </p:nvSpPr>
              <p:spPr>
                <a:xfrm rot="-5400000">
                  <a:off x="2066150" y="1087700"/>
                  <a:ext cx="99250" cy="9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0" h="3970" extrusionOk="0">
                      <a:moveTo>
                        <a:pt x="0" y="0"/>
                      </a:moveTo>
                      <a:lnTo>
                        <a:pt x="0" y="3970"/>
                      </a:lnTo>
                      <a:lnTo>
                        <a:pt x="3970" y="3970"/>
                      </a:lnTo>
                      <a:lnTo>
                        <a:pt x="3970" y="1657"/>
                      </a:lnTo>
                      <a:lnTo>
                        <a:pt x="1985" y="1657"/>
                      </a:lnTo>
                      <a:lnTo>
                        <a:pt x="1985" y="2313"/>
                      </a:lnTo>
                      <a:lnTo>
                        <a:pt x="3314" y="2313"/>
                      </a:lnTo>
                      <a:lnTo>
                        <a:pt x="3314" y="3314"/>
                      </a:lnTo>
                      <a:lnTo>
                        <a:pt x="639" y="3314"/>
                      </a:lnTo>
                      <a:lnTo>
                        <a:pt x="639" y="656"/>
                      </a:lnTo>
                      <a:lnTo>
                        <a:pt x="3642" y="656"/>
                      </a:lnTo>
                      <a:lnTo>
                        <a:pt x="36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105" name="Google Shape;20105;p21"/>
                <p:cNvSpPr/>
                <p:nvPr/>
              </p:nvSpPr>
              <p:spPr>
                <a:xfrm rot="-5400000">
                  <a:off x="2002063" y="1023613"/>
                  <a:ext cx="22742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97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7474" y="1312"/>
                      </a:lnTo>
                      <a:lnTo>
                        <a:pt x="7474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9045" y="656"/>
                      </a:lnTo>
                      <a:lnTo>
                        <a:pt x="904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106" name="Google Shape;20106;p21"/>
                <p:cNvSpPr/>
                <p:nvPr/>
              </p:nvSpPr>
              <p:spPr>
                <a:xfrm rot="-5400000">
                  <a:off x="1874988" y="1632663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7" y="656"/>
                      </a:lnTo>
                      <a:lnTo>
                        <a:pt x="18607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107" name="Google Shape;20107;p21"/>
                <p:cNvSpPr/>
                <p:nvPr/>
              </p:nvSpPr>
              <p:spPr>
                <a:xfrm rot="-5400000">
                  <a:off x="2022125" y="12844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4" y="2693"/>
                        <a:pt x="3764" y="1364"/>
                      </a:cubicBezTo>
                      <a:lnTo>
                        <a:pt x="37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108" name="Google Shape;20108;p21"/>
                <p:cNvSpPr/>
                <p:nvPr/>
              </p:nvSpPr>
              <p:spPr>
                <a:xfrm rot="-5400000">
                  <a:off x="2022138" y="1378513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109" name="Google Shape;20109;p21"/>
                <p:cNvSpPr/>
                <p:nvPr/>
              </p:nvSpPr>
              <p:spPr>
                <a:xfrm rot="-5400000">
                  <a:off x="2116188" y="12844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4" y="3763"/>
                      </a:lnTo>
                      <a:lnTo>
                        <a:pt x="3764" y="2416"/>
                      </a:lnTo>
                      <a:cubicBezTo>
                        <a:pt x="3764" y="1070"/>
                        <a:pt x="2693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110" name="Google Shape;20110;p21"/>
                <p:cNvSpPr/>
                <p:nvPr/>
              </p:nvSpPr>
              <p:spPr>
                <a:xfrm rot="-5400000">
                  <a:off x="2116200" y="1378525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111" name="Google Shape;20111;p21"/>
                <p:cNvSpPr/>
                <p:nvPr/>
              </p:nvSpPr>
              <p:spPr>
                <a:xfrm rot="-5400000">
                  <a:off x="2097625" y="1466975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112" name="Google Shape;20112;p21"/>
                <p:cNvSpPr/>
                <p:nvPr/>
              </p:nvSpPr>
              <p:spPr>
                <a:xfrm rot="-5400000">
                  <a:off x="2197313" y="13668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3" y="0"/>
                      </a:moveTo>
                      <a:cubicBezTo>
                        <a:pt x="0" y="0"/>
                        <a:pt x="0" y="1036"/>
                        <a:pt x="673" y="1036"/>
                      </a:cubicBezTo>
                      <a:cubicBezTo>
                        <a:pt x="1346" y="1036"/>
                        <a:pt x="1346" y="0"/>
                        <a:pt x="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113" name="Google Shape;20113;p21"/>
                <p:cNvSpPr/>
                <p:nvPr/>
              </p:nvSpPr>
              <p:spPr>
                <a:xfrm rot="-5400000">
                  <a:off x="2097625" y="126590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0114" name="Google Shape;20114;p21"/>
              <p:cNvGrpSpPr/>
              <p:nvPr/>
            </p:nvGrpSpPr>
            <p:grpSpPr>
              <a:xfrm>
                <a:off x="128375" y="2584600"/>
                <a:ext cx="227850" cy="2443125"/>
                <a:chOff x="2001850" y="1023825"/>
                <a:chExt cx="227850" cy="2443125"/>
              </a:xfrm>
            </p:grpSpPr>
            <p:sp>
              <p:nvSpPr>
                <p:cNvPr id="20115" name="Google Shape;20115;p21"/>
                <p:cNvSpPr/>
                <p:nvPr/>
              </p:nvSpPr>
              <p:spPr>
                <a:xfrm rot="-5400000">
                  <a:off x="1874988" y="3112238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55" y="2572"/>
                      </a:lnTo>
                      <a:lnTo>
                        <a:pt x="2555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40" y="4229"/>
                      </a:lnTo>
                      <a:lnTo>
                        <a:pt x="4540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6" y="656"/>
                      </a:lnTo>
                      <a:lnTo>
                        <a:pt x="18606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35" y="3228"/>
                      </a:lnTo>
                      <a:lnTo>
                        <a:pt x="16035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116" name="Google Shape;20116;p21"/>
                <p:cNvSpPr/>
                <p:nvPr/>
              </p:nvSpPr>
              <p:spPr>
                <a:xfrm rot="-5400000">
                  <a:off x="2022125" y="2764025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47" y="3763"/>
                      </a:lnTo>
                      <a:cubicBezTo>
                        <a:pt x="2676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117" name="Google Shape;20117;p21"/>
                <p:cNvSpPr/>
                <p:nvPr/>
              </p:nvSpPr>
              <p:spPr>
                <a:xfrm rot="-5400000">
                  <a:off x="2022138" y="2858088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118" name="Google Shape;20118;p21"/>
                <p:cNvSpPr/>
                <p:nvPr/>
              </p:nvSpPr>
              <p:spPr>
                <a:xfrm rot="-5400000">
                  <a:off x="2116188" y="2764038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76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119" name="Google Shape;20119;p21"/>
                <p:cNvSpPr/>
                <p:nvPr/>
              </p:nvSpPr>
              <p:spPr>
                <a:xfrm rot="-5400000">
                  <a:off x="2116200" y="2858100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120" name="Google Shape;20120;p21"/>
                <p:cNvSpPr/>
                <p:nvPr/>
              </p:nvSpPr>
              <p:spPr>
                <a:xfrm rot="-5400000">
                  <a:off x="2097638" y="29465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121" name="Google Shape;20121;p21"/>
                <p:cNvSpPr/>
                <p:nvPr/>
              </p:nvSpPr>
              <p:spPr>
                <a:xfrm rot="-5400000">
                  <a:off x="2197300" y="284645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122" name="Google Shape;20122;p21"/>
                <p:cNvSpPr/>
                <p:nvPr/>
              </p:nvSpPr>
              <p:spPr>
                <a:xfrm rot="-5400000">
                  <a:off x="2097638" y="27454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123" name="Google Shape;20123;p21"/>
                <p:cNvSpPr/>
                <p:nvPr/>
              </p:nvSpPr>
              <p:spPr>
                <a:xfrm rot="-5400000">
                  <a:off x="1875000" y="2371375"/>
                  <a:ext cx="481550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2" h="9114" extrusionOk="0">
                      <a:moveTo>
                        <a:pt x="0" y="0"/>
                      </a:moveTo>
                      <a:lnTo>
                        <a:pt x="0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42" y="6542"/>
                      </a:lnTo>
                      <a:lnTo>
                        <a:pt x="6542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7" y="1951"/>
                      </a:lnTo>
                      <a:lnTo>
                        <a:pt x="8457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23" y="656"/>
                      </a:lnTo>
                      <a:lnTo>
                        <a:pt x="18623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099" y="7163"/>
                      </a:lnTo>
                      <a:lnTo>
                        <a:pt x="12099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6" y="5886"/>
                      </a:lnTo>
                      <a:lnTo>
                        <a:pt x="13376" y="4885"/>
                      </a:lnTo>
                      <a:lnTo>
                        <a:pt x="14705" y="4885"/>
                      </a:lnTo>
                      <a:lnTo>
                        <a:pt x="14705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0" y="6542"/>
                      </a:lnTo>
                      <a:lnTo>
                        <a:pt x="16690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68" y="7802"/>
                      </a:lnTo>
                      <a:lnTo>
                        <a:pt x="17968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124" name="Google Shape;20124;p21"/>
                <p:cNvSpPr/>
                <p:nvPr/>
              </p:nvSpPr>
              <p:spPr>
                <a:xfrm rot="-5400000">
                  <a:off x="2022125" y="20231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125" name="Google Shape;20125;p21"/>
                <p:cNvSpPr/>
                <p:nvPr/>
              </p:nvSpPr>
              <p:spPr>
                <a:xfrm rot="-5400000">
                  <a:off x="2022350" y="2117000"/>
                  <a:ext cx="9365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6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70" y="3763"/>
                        <a:pt x="2417" y="3763"/>
                      </a:cubicBezTo>
                      <a:lnTo>
                        <a:pt x="3746" y="3763"/>
                      </a:lnTo>
                      <a:lnTo>
                        <a:pt x="3746" y="2417"/>
                      </a:lnTo>
                      <a:cubicBezTo>
                        <a:pt x="3746" y="1088"/>
                        <a:pt x="2675" y="1"/>
                        <a:pt x="134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126" name="Google Shape;20126;p21"/>
                <p:cNvSpPr/>
                <p:nvPr/>
              </p:nvSpPr>
              <p:spPr>
                <a:xfrm rot="-5400000">
                  <a:off x="2116188" y="20231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9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127" name="Google Shape;20127;p21"/>
                <p:cNvSpPr/>
                <p:nvPr/>
              </p:nvSpPr>
              <p:spPr>
                <a:xfrm rot="-5400000">
                  <a:off x="2115975" y="2117025"/>
                  <a:ext cx="9452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1" h="3763" extrusionOk="0">
                      <a:moveTo>
                        <a:pt x="2435" y="0"/>
                      </a:moveTo>
                      <a:cubicBezTo>
                        <a:pt x="1088" y="0"/>
                        <a:pt x="1" y="1070"/>
                        <a:pt x="18" y="2416"/>
                      </a:cubicBezTo>
                      <a:lnTo>
                        <a:pt x="18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81" y="2675"/>
                        <a:pt x="3781" y="1346"/>
                      </a:cubicBezTo>
                      <a:lnTo>
                        <a:pt x="378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128" name="Google Shape;20128;p21"/>
                <p:cNvSpPr/>
                <p:nvPr/>
              </p:nvSpPr>
              <p:spPr>
                <a:xfrm rot="-5400000">
                  <a:off x="2097638" y="22056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129" name="Google Shape;20129;p21"/>
                <p:cNvSpPr/>
                <p:nvPr/>
              </p:nvSpPr>
              <p:spPr>
                <a:xfrm rot="-5400000">
                  <a:off x="2197525" y="2105375"/>
                  <a:ext cx="3325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30" y="1036"/>
                        <a:pt x="1330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130" name="Google Shape;20130;p21"/>
                <p:cNvSpPr/>
                <p:nvPr/>
              </p:nvSpPr>
              <p:spPr>
                <a:xfrm rot="-5400000">
                  <a:off x="2097638" y="200461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131" name="Google Shape;20131;p21"/>
                <p:cNvSpPr/>
                <p:nvPr/>
              </p:nvSpPr>
              <p:spPr>
                <a:xfrm rot="-5400000">
                  <a:off x="2034438" y="1056413"/>
                  <a:ext cx="162675" cy="1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7" h="6490" extrusionOk="0">
                      <a:moveTo>
                        <a:pt x="0" y="0"/>
                      </a:moveTo>
                      <a:lnTo>
                        <a:pt x="0" y="6490"/>
                      </a:lnTo>
                      <a:lnTo>
                        <a:pt x="6507" y="6490"/>
                      </a:lnTo>
                      <a:lnTo>
                        <a:pt x="6507" y="1260"/>
                      </a:lnTo>
                      <a:lnTo>
                        <a:pt x="4919" y="1260"/>
                      </a:lnTo>
                      <a:lnTo>
                        <a:pt x="4919" y="1916"/>
                      </a:lnTo>
                      <a:lnTo>
                        <a:pt x="5868" y="1916"/>
                      </a:lnTo>
                      <a:lnTo>
                        <a:pt x="5868" y="5851"/>
                      </a:lnTo>
                      <a:lnTo>
                        <a:pt x="656" y="5851"/>
                      </a:lnTo>
                      <a:lnTo>
                        <a:pt x="656" y="639"/>
                      </a:lnTo>
                      <a:lnTo>
                        <a:pt x="6179" y="639"/>
                      </a:lnTo>
                      <a:lnTo>
                        <a:pt x="61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132" name="Google Shape;20132;p21"/>
                <p:cNvSpPr/>
                <p:nvPr/>
              </p:nvSpPr>
              <p:spPr>
                <a:xfrm rot="-5400000">
                  <a:off x="2066150" y="1087700"/>
                  <a:ext cx="99250" cy="9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0" h="3970" extrusionOk="0">
                      <a:moveTo>
                        <a:pt x="0" y="0"/>
                      </a:moveTo>
                      <a:lnTo>
                        <a:pt x="0" y="3970"/>
                      </a:lnTo>
                      <a:lnTo>
                        <a:pt x="3970" y="3970"/>
                      </a:lnTo>
                      <a:lnTo>
                        <a:pt x="3970" y="1657"/>
                      </a:lnTo>
                      <a:lnTo>
                        <a:pt x="1985" y="1657"/>
                      </a:lnTo>
                      <a:lnTo>
                        <a:pt x="1985" y="2313"/>
                      </a:lnTo>
                      <a:lnTo>
                        <a:pt x="3314" y="2313"/>
                      </a:lnTo>
                      <a:lnTo>
                        <a:pt x="3314" y="3314"/>
                      </a:lnTo>
                      <a:lnTo>
                        <a:pt x="639" y="3314"/>
                      </a:lnTo>
                      <a:lnTo>
                        <a:pt x="639" y="656"/>
                      </a:lnTo>
                      <a:lnTo>
                        <a:pt x="3642" y="656"/>
                      </a:lnTo>
                      <a:lnTo>
                        <a:pt x="36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133" name="Google Shape;20133;p21"/>
                <p:cNvSpPr/>
                <p:nvPr/>
              </p:nvSpPr>
              <p:spPr>
                <a:xfrm rot="-5400000">
                  <a:off x="2002063" y="1023613"/>
                  <a:ext cx="22742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97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7474" y="1312"/>
                      </a:lnTo>
                      <a:lnTo>
                        <a:pt x="7474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9045" y="656"/>
                      </a:lnTo>
                      <a:lnTo>
                        <a:pt x="904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134" name="Google Shape;20134;p21"/>
                <p:cNvSpPr/>
                <p:nvPr/>
              </p:nvSpPr>
              <p:spPr>
                <a:xfrm rot="-5400000">
                  <a:off x="1874988" y="1632663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7" y="656"/>
                      </a:lnTo>
                      <a:lnTo>
                        <a:pt x="18607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135" name="Google Shape;20135;p21"/>
                <p:cNvSpPr/>
                <p:nvPr/>
              </p:nvSpPr>
              <p:spPr>
                <a:xfrm rot="-5400000">
                  <a:off x="2022125" y="12844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4" y="2693"/>
                        <a:pt x="3764" y="1364"/>
                      </a:cubicBezTo>
                      <a:lnTo>
                        <a:pt x="37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136" name="Google Shape;20136;p21"/>
                <p:cNvSpPr/>
                <p:nvPr/>
              </p:nvSpPr>
              <p:spPr>
                <a:xfrm rot="-5400000">
                  <a:off x="2022138" y="1378513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137" name="Google Shape;20137;p21"/>
                <p:cNvSpPr/>
                <p:nvPr/>
              </p:nvSpPr>
              <p:spPr>
                <a:xfrm rot="-5400000">
                  <a:off x="2116188" y="12844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4" y="3763"/>
                      </a:lnTo>
                      <a:lnTo>
                        <a:pt x="3764" y="2416"/>
                      </a:lnTo>
                      <a:cubicBezTo>
                        <a:pt x="3764" y="1070"/>
                        <a:pt x="2693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138" name="Google Shape;20138;p21"/>
                <p:cNvSpPr/>
                <p:nvPr/>
              </p:nvSpPr>
              <p:spPr>
                <a:xfrm rot="-5400000">
                  <a:off x="2116200" y="1378525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139" name="Google Shape;20139;p21"/>
                <p:cNvSpPr/>
                <p:nvPr/>
              </p:nvSpPr>
              <p:spPr>
                <a:xfrm rot="-5400000">
                  <a:off x="2097625" y="1466975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140" name="Google Shape;20140;p21"/>
                <p:cNvSpPr/>
                <p:nvPr/>
              </p:nvSpPr>
              <p:spPr>
                <a:xfrm rot="-5400000">
                  <a:off x="2197313" y="13668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3" y="0"/>
                      </a:moveTo>
                      <a:cubicBezTo>
                        <a:pt x="0" y="0"/>
                        <a:pt x="0" y="1036"/>
                        <a:pt x="673" y="1036"/>
                      </a:cubicBezTo>
                      <a:cubicBezTo>
                        <a:pt x="1346" y="1036"/>
                        <a:pt x="1346" y="0"/>
                        <a:pt x="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141" name="Google Shape;20141;p21"/>
                <p:cNvSpPr/>
                <p:nvPr/>
              </p:nvSpPr>
              <p:spPr>
                <a:xfrm rot="-5400000">
                  <a:off x="2097625" y="126590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20142" name="Google Shape;20142;p21"/>
            <p:cNvSpPr/>
            <p:nvPr/>
          </p:nvSpPr>
          <p:spPr>
            <a:xfrm>
              <a:off x="8035366" y="115775"/>
              <a:ext cx="529299" cy="227850"/>
            </a:xfrm>
            <a:custGeom>
              <a:avLst/>
              <a:gdLst/>
              <a:ahLst/>
              <a:cxnLst/>
              <a:rect l="l" t="t" r="r" b="b"/>
              <a:pathLst>
                <a:path w="19263" h="9114" extrusionOk="0">
                  <a:moveTo>
                    <a:pt x="1" y="0"/>
                  </a:moveTo>
                  <a:lnTo>
                    <a:pt x="1" y="9113"/>
                  </a:lnTo>
                  <a:lnTo>
                    <a:pt x="9096" y="9113"/>
                  </a:lnTo>
                  <a:lnTo>
                    <a:pt x="9096" y="1312"/>
                  </a:lnTo>
                  <a:lnTo>
                    <a:pt x="1295" y="1312"/>
                  </a:lnTo>
                  <a:lnTo>
                    <a:pt x="1295" y="7802"/>
                  </a:lnTo>
                  <a:lnTo>
                    <a:pt x="7802" y="7802"/>
                  </a:lnTo>
                  <a:lnTo>
                    <a:pt x="7802" y="2572"/>
                  </a:lnTo>
                  <a:lnTo>
                    <a:pt x="2555" y="2572"/>
                  </a:lnTo>
                  <a:lnTo>
                    <a:pt x="2555" y="6542"/>
                  </a:lnTo>
                  <a:lnTo>
                    <a:pt x="6525" y="6542"/>
                  </a:lnTo>
                  <a:lnTo>
                    <a:pt x="6525" y="4229"/>
                  </a:lnTo>
                  <a:lnTo>
                    <a:pt x="4540" y="4229"/>
                  </a:lnTo>
                  <a:lnTo>
                    <a:pt x="4540" y="4885"/>
                  </a:lnTo>
                  <a:lnTo>
                    <a:pt x="5886" y="4885"/>
                  </a:lnTo>
                  <a:lnTo>
                    <a:pt x="5886" y="5886"/>
                  </a:lnTo>
                  <a:lnTo>
                    <a:pt x="3211" y="5886"/>
                  </a:lnTo>
                  <a:lnTo>
                    <a:pt x="3211" y="3228"/>
                  </a:lnTo>
                  <a:lnTo>
                    <a:pt x="7146" y="3228"/>
                  </a:lnTo>
                  <a:lnTo>
                    <a:pt x="7146" y="7163"/>
                  </a:lnTo>
                  <a:lnTo>
                    <a:pt x="1951" y="7163"/>
                  </a:lnTo>
                  <a:lnTo>
                    <a:pt x="1951" y="1951"/>
                  </a:lnTo>
                  <a:lnTo>
                    <a:pt x="8458" y="1951"/>
                  </a:lnTo>
                  <a:lnTo>
                    <a:pt x="8458" y="8458"/>
                  </a:lnTo>
                  <a:lnTo>
                    <a:pt x="639" y="8458"/>
                  </a:lnTo>
                  <a:lnTo>
                    <a:pt x="639" y="656"/>
                  </a:lnTo>
                  <a:lnTo>
                    <a:pt x="18606" y="656"/>
                  </a:lnTo>
                  <a:lnTo>
                    <a:pt x="18606" y="8458"/>
                  </a:lnTo>
                  <a:lnTo>
                    <a:pt x="10805" y="8458"/>
                  </a:lnTo>
                  <a:lnTo>
                    <a:pt x="10805" y="1951"/>
                  </a:lnTo>
                  <a:lnTo>
                    <a:pt x="17312" y="1951"/>
                  </a:lnTo>
                  <a:lnTo>
                    <a:pt x="17312" y="7163"/>
                  </a:lnTo>
                  <a:lnTo>
                    <a:pt x="12100" y="7163"/>
                  </a:lnTo>
                  <a:lnTo>
                    <a:pt x="12100" y="3228"/>
                  </a:lnTo>
                  <a:lnTo>
                    <a:pt x="16035" y="3228"/>
                  </a:lnTo>
                  <a:lnTo>
                    <a:pt x="16035" y="5886"/>
                  </a:lnTo>
                  <a:lnTo>
                    <a:pt x="13377" y="5886"/>
                  </a:lnTo>
                  <a:lnTo>
                    <a:pt x="13377" y="4885"/>
                  </a:lnTo>
                  <a:lnTo>
                    <a:pt x="14706" y="4885"/>
                  </a:lnTo>
                  <a:lnTo>
                    <a:pt x="14706" y="4229"/>
                  </a:lnTo>
                  <a:lnTo>
                    <a:pt x="12721" y="4229"/>
                  </a:lnTo>
                  <a:lnTo>
                    <a:pt x="12721" y="6542"/>
                  </a:lnTo>
                  <a:lnTo>
                    <a:pt x="16691" y="6542"/>
                  </a:lnTo>
                  <a:lnTo>
                    <a:pt x="16691" y="2572"/>
                  </a:lnTo>
                  <a:lnTo>
                    <a:pt x="11461" y="2572"/>
                  </a:lnTo>
                  <a:lnTo>
                    <a:pt x="11461" y="7802"/>
                  </a:lnTo>
                  <a:lnTo>
                    <a:pt x="17951" y="7802"/>
                  </a:lnTo>
                  <a:lnTo>
                    <a:pt x="17951" y="1312"/>
                  </a:lnTo>
                  <a:lnTo>
                    <a:pt x="10149" y="1312"/>
                  </a:lnTo>
                  <a:lnTo>
                    <a:pt x="10149" y="9113"/>
                  </a:lnTo>
                  <a:lnTo>
                    <a:pt x="19262" y="9113"/>
                  </a:lnTo>
                  <a:lnTo>
                    <a:pt x="192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43" name="Google Shape;20143;p21"/>
            <p:cNvSpPr/>
            <p:nvPr/>
          </p:nvSpPr>
          <p:spPr>
            <a:xfrm>
              <a:off x="8704526" y="136050"/>
              <a:ext cx="103425" cy="94100"/>
            </a:xfrm>
            <a:custGeom>
              <a:avLst/>
              <a:gdLst/>
              <a:ahLst/>
              <a:cxnLst/>
              <a:rect l="l" t="t" r="r" b="b"/>
              <a:pathLst>
                <a:path w="3764" h="3764" extrusionOk="0">
                  <a:moveTo>
                    <a:pt x="2417" y="1"/>
                  </a:moveTo>
                  <a:cubicBezTo>
                    <a:pt x="1088" y="1"/>
                    <a:pt x="1" y="1088"/>
                    <a:pt x="1" y="2417"/>
                  </a:cubicBezTo>
                  <a:lnTo>
                    <a:pt x="1" y="3763"/>
                  </a:lnTo>
                  <a:lnTo>
                    <a:pt x="1347" y="3763"/>
                  </a:lnTo>
                  <a:cubicBezTo>
                    <a:pt x="2676" y="3763"/>
                    <a:pt x="3763" y="2693"/>
                    <a:pt x="3763" y="1364"/>
                  </a:cubicBezTo>
                  <a:lnTo>
                    <a:pt x="37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44" name="Google Shape;20144;p21"/>
            <p:cNvSpPr/>
            <p:nvPr/>
          </p:nvSpPr>
          <p:spPr>
            <a:xfrm>
              <a:off x="8601155" y="136050"/>
              <a:ext cx="103398" cy="94100"/>
            </a:xfrm>
            <a:custGeom>
              <a:avLst/>
              <a:gdLst/>
              <a:ahLst/>
              <a:cxnLst/>
              <a:rect l="l" t="t" r="r" b="b"/>
              <a:pathLst>
                <a:path w="3763" h="3764" extrusionOk="0">
                  <a:moveTo>
                    <a:pt x="0" y="1"/>
                  </a:moveTo>
                  <a:lnTo>
                    <a:pt x="0" y="1347"/>
                  </a:lnTo>
                  <a:cubicBezTo>
                    <a:pt x="0" y="2676"/>
                    <a:pt x="1088" y="3763"/>
                    <a:pt x="2417" y="3763"/>
                  </a:cubicBezTo>
                  <a:lnTo>
                    <a:pt x="3763" y="3763"/>
                  </a:lnTo>
                  <a:lnTo>
                    <a:pt x="3763" y="2417"/>
                  </a:lnTo>
                  <a:cubicBezTo>
                    <a:pt x="3763" y="1088"/>
                    <a:pt x="2693" y="1"/>
                    <a:pt x="13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45" name="Google Shape;20145;p21"/>
            <p:cNvSpPr/>
            <p:nvPr/>
          </p:nvSpPr>
          <p:spPr>
            <a:xfrm>
              <a:off x="8704526" y="230125"/>
              <a:ext cx="103425" cy="94075"/>
            </a:xfrm>
            <a:custGeom>
              <a:avLst/>
              <a:gdLst/>
              <a:ahLst/>
              <a:cxnLst/>
              <a:rect l="l" t="t" r="r" b="b"/>
              <a:pathLst>
                <a:path w="3764" h="3763" extrusionOk="0">
                  <a:moveTo>
                    <a:pt x="1" y="0"/>
                  </a:moveTo>
                  <a:lnTo>
                    <a:pt x="1" y="1346"/>
                  </a:lnTo>
                  <a:cubicBezTo>
                    <a:pt x="1" y="2675"/>
                    <a:pt x="1088" y="3763"/>
                    <a:pt x="2417" y="3763"/>
                  </a:cubicBezTo>
                  <a:lnTo>
                    <a:pt x="3763" y="3763"/>
                  </a:lnTo>
                  <a:lnTo>
                    <a:pt x="3763" y="2416"/>
                  </a:lnTo>
                  <a:cubicBezTo>
                    <a:pt x="3763" y="1070"/>
                    <a:pt x="2676" y="0"/>
                    <a:pt x="13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46" name="Google Shape;20146;p21"/>
            <p:cNvSpPr/>
            <p:nvPr/>
          </p:nvSpPr>
          <p:spPr>
            <a:xfrm>
              <a:off x="8601155" y="230125"/>
              <a:ext cx="103398" cy="94075"/>
            </a:xfrm>
            <a:custGeom>
              <a:avLst/>
              <a:gdLst/>
              <a:ahLst/>
              <a:cxnLst/>
              <a:rect l="l" t="t" r="r" b="b"/>
              <a:pathLst>
                <a:path w="3763" h="3763" extrusionOk="0">
                  <a:moveTo>
                    <a:pt x="2417" y="0"/>
                  </a:moveTo>
                  <a:cubicBezTo>
                    <a:pt x="1088" y="0"/>
                    <a:pt x="0" y="1070"/>
                    <a:pt x="0" y="2416"/>
                  </a:cubicBezTo>
                  <a:lnTo>
                    <a:pt x="0" y="3763"/>
                  </a:lnTo>
                  <a:lnTo>
                    <a:pt x="1364" y="3763"/>
                  </a:lnTo>
                  <a:cubicBezTo>
                    <a:pt x="2693" y="3763"/>
                    <a:pt x="3763" y="2675"/>
                    <a:pt x="3763" y="1346"/>
                  </a:cubicBezTo>
                  <a:lnTo>
                    <a:pt x="37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47" name="Google Shape;20147;p21"/>
            <p:cNvSpPr/>
            <p:nvPr/>
          </p:nvSpPr>
          <p:spPr>
            <a:xfrm>
              <a:off x="8574585" y="215450"/>
              <a:ext cx="37012" cy="25900"/>
            </a:xfrm>
            <a:custGeom>
              <a:avLst/>
              <a:gdLst/>
              <a:ahLst/>
              <a:cxnLst/>
              <a:rect l="l" t="t" r="r" b="b"/>
              <a:pathLst>
                <a:path w="1347" h="1036" extrusionOk="0">
                  <a:moveTo>
                    <a:pt x="674" y="0"/>
                  </a:moveTo>
                  <a:cubicBezTo>
                    <a:pt x="1" y="0"/>
                    <a:pt x="1" y="1036"/>
                    <a:pt x="674" y="1036"/>
                  </a:cubicBezTo>
                  <a:cubicBezTo>
                    <a:pt x="1347" y="1036"/>
                    <a:pt x="1347" y="0"/>
                    <a:pt x="6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48" name="Google Shape;20148;p21"/>
            <p:cNvSpPr/>
            <p:nvPr/>
          </p:nvSpPr>
          <p:spPr>
            <a:xfrm>
              <a:off x="8684604" y="315125"/>
              <a:ext cx="37040" cy="25900"/>
            </a:xfrm>
            <a:custGeom>
              <a:avLst/>
              <a:gdLst/>
              <a:ahLst/>
              <a:cxnLst/>
              <a:rect l="l" t="t" r="r" b="b"/>
              <a:pathLst>
                <a:path w="1348" h="1036" extrusionOk="0">
                  <a:moveTo>
                    <a:pt x="674" y="0"/>
                  </a:moveTo>
                  <a:cubicBezTo>
                    <a:pt x="1" y="0"/>
                    <a:pt x="1" y="1036"/>
                    <a:pt x="674" y="1036"/>
                  </a:cubicBezTo>
                  <a:cubicBezTo>
                    <a:pt x="1347" y="1036"/>
                    <a:pt x="1347" y="0"/>
                    <a:pt x="6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49" name="Google Shape;20149;p21"/>
            <p:cNvSpPr/>
            <p:nvPr/>
          </p:nvSpPr>
          <p:spPr>
            <a:xfrm>
              <a:off x="8795586" y="215450"/>
              <a:ext cx="37012" cy="25900"/>
            </a:xfrm>
            <a:custGeom>
              <a:avLst/>
              <a:gdLst/>
              <a:ahLst/>
              <a:cxnLst/>
              <a:rect l="l" t="t" r="r" b="b"/>
              <a:pathLst>
                <a:path w="1347" h="1036" extrusionOk="0">
                  <a:moveTo>
                    <a:pt x="674" y="0"/>
                  </a:moveTo>
                  <a:cubicBezTo>
                    <a:pt x="1" y="0"/>
                    <a:pt x="1" y="1036"/>
                    <a:pt x="674" y="1036"/>
                  </a:cubicBezTo>
                  <a:cubicBezTo>
                    <a:pt x="1347" y="1036"/>
                    <a:pt x="1347" y="0"/>
                    <a:pt x="6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0150" name="Google Shape;20150;p21"/>
            <p:cNvGrpSpPr/>
            <p:nvPr/>
          </p:nvGrpSpPr>
          <p:grpSpPr>
            <a:xfrm rot="5400000">
              <a:off x="6550575" y="-1112919"/>
              <a:ext cx="227850" cy="2685239"/>
              <a:chOff x="2001850" y="1023825"/>
              <a:chExt cx="227850" cy="2443125"/>
            </a:xfrm>
          </p:grpSpPr>
          <p:sp>
            <p:nvSpPr>
              <p:cNvPr id="20151" name="Google Shape;20151;p21"/>
              <p:cNvSpPr/>
              <p:nvPr/>
            </p:nvSpPr>
            <p:spPr>
              <a:xfrm rot="-5400000">
                <a:off x="1874988" y="3112238"/>
                <a:ext cx="481575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19263" h="9114" extrusionOk="0">
                    <a:moveTo>
                      <a:pt x="1" y="0"/>
                    </a:moveTo>
                    <a:lnTo>
                      <a:pt x="1" y="9113"/>
                    </a:lnTo>
                    <a:lnTo>
                      <a:pt x="9096" y="9113"/>
                    </a:lnTo>
                    <a:lnTo>
                      <a:pt x="9096" y="1312"/>
                    </a:lnTo>
                    <a:lnTo>
                      <a:pt x="1295" y="1312"/>
                    </a:lnTo>
                    <a:lnTo>
                      <a:pt x="1295" y="7802"/>
                    </a:lnTo>
                    <a:lnTo>
                      <a:pt x="7802" y="7802"/>
                    </a:lnTo>
                    <a:lnTo>
                      <a:pt x="7802" y="2572"/>
                    </a:lnTo>
                    <a:lnTo>
                      <a:pt x="2555" y="2572"/>
                    </a:lnTo>
                    <a:lnTo>
                      <a:pt x="2555" y="6542"/>
                    </a:lnTo>
                    <a:lnTo>
                      <a:pt x="6525" y="6542"/>
                    </a:lnTo>
                    <a:lnTo>
                      <a:pt x="6525" y="4229"/>
                    </a:lnTo>
                    <a:lnTo>
                      <a:pt x="4540" y="4229"/>
                    </a:lnTo>
                    <a:lnTo>
                      <a:pt x="4540" y="4885"/>
                    </a:lnTo>
                    <a:lnTo>
                      <a:pt x="5886" y="4885"/>
                    </a:lnTo>
                    <a:lnTo>
                      <a:pt x="5886" y="5886"/>
                    </a:lnTo>
                    <a:lnTo>
                      <a:pt x="3211" y="5886"/>
                    </a:lnTo>
                    <a:lnTo>
                      <a:pt x="3211" y="3228"/>
                    </a:lnTo>
                    <a:lnTo>
                      <a:pt x="7146" y="3228"/>
                    </a:lnTo>
                    <a:lnTo>
                      <a:pt x="7146" y="7163"/>
                    </a:lnTo>
                    <a:lnTo>
                      <a:pt x="1951" y="7163"/>
                    </a:lnTo>
                    <a:lnTo>
                      <a:pt x="1951" y="1951"/>
                    </a:lnTo>
                    <a:lnTo>
                      <a:pt x="8458" y="1951"/>
                    </a:lnTo>
                    <a:lnTo>
                      <a:pt x="8458" y="8458"/>
                    </a:lnTo>
                    <a:lnTo>
                      <a:pt x="639" y="8458"/>
                    </a:lnTo>
                    <a:lnTo>
                      <a:pt x="639" y="656"/>
                    </a:lnTo>
                    <a:lnTo>
                      <a:pt x="18606" y="656"/>
                    </a:lnTo>
                    <a:lnTo>
                      <a:pt x="18606" y="8458"/>
                    </a:lnTo>
                    <a:lnTo>
                      <a:pt x="10805" y="8458"/>
                    </a:lnTo>
                    <a:lnTo>
                      <a:pt x="10805" y="1951"/>
                    </a:lnTo>
                    <a:lnTo>
                      <a:pt x="17312" y="1951"/>
                    </a:lnTo>
                    <a:lnTo>
                      <a:pt x="17312" y="7163"/>
                    </a:lnTo>
                    <a:lnTo>
                      <a:pt x="12100" y="7163"/>
                    </a:lnTo>
                    <a:lnTo>
                      <a:pt x="12100" y="3228"/>
                    </a:lnTo>
                    <a:lnTo>
                      <a:pt x="16035" y="3228"/>
                    </a:lnTo>
                    <a:lnTo>
                      <a:pt x="16035" y="5886"/>
                    </a:lnTo>
                    <a:lnTo>
                      <a:pt x="13377" y="5886"/>
                    </a:lnTo>
                    <a:lnTo>
                      <a:pt x="13377" y="4885"/>
                    </a:lnTo>
                    <a:lnTo>
                      <a:pt x="14706" y="4885"/>
                    </a:lnTo>
                    <a:lnTo>
                      <a:pt x="14706" y="4229"/>
                    </a:lnTo>
                    <a:lnTo>
                      <a:pt x="12721" y="4229"/>
                    </a:lnTo>
                    <a:lnTo>
                      <a:pt x="12721" y="6542"/>
                    </a:lnTo>
                    <a:lnTo>
                      <a:pt x="16691" y="6542"/>
                    </a:lnTo>
                    <a:lnTo>
                      <a:pt x="16691" y="2572"/>
                    </a:lnTo>
                    <a:lnTo>
                      <a:pt x="11461" y="2572"/>
                    </a:lnTo>
                    <a:lnTo>
                      <a:pt x="11461" y="7802"/>
                    </a:lnTo>
                    <a:lnTo>
                      <a:pt x="17951" y="7802"/>
                    </a:lnTo>
                    <a:lnTo>
                      <a:pt x="17951" y="1312"/>
                    </a:lnTo>
                    <a:lnTo>
                      <a:pt x="10149" y="1312"/>
                    </a:lnTo>
                    <a:lnTo>
                      <a:pt x="10149" y="9113"/>
                    </a:lnTo>
                    <a:lnTo>
                      <a:pt x="19262" y="9113"/>
                    </a:lnTo>
                    <a:lnTo>
                      <a:pt x="192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52" name="Google Shape;20152;p21"/>
              <p:cNvSpPr/>
              <p:nvPr/>
            </p:nvSpPr>
            <p:spPr>
              <a:xfrm rot="-5400000">
                <a:off x="2022125" y="2764025"/>
                <a:ext cx="941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4" extrusionOk="0">
                    <a:moveTo>
                      <a:pt x="2417" y="1"/>
                    </a:moveTo>
                    <a:cubicBezTo>
                      <a:pt x="1088" y="1"/>
                      <a:pt x="1" y="1088"/>
                      <a:pt x="1" y="2417"/>
                    </a:cubicBezTo>
                    <a:lnTo>
                      <a:pt x="1" y="3763"/>
                    </a:lnTo>
                    <a:lnTo>
                      <a:pt x="1347" y="3763"/>
                    </a:lnTo>
                    <a:cubicBezTo>
                      <a:pt x="2676" y="3763"/>
                      <a:pt x="3763" y="2693"/>
                      <a:pt x="3763" y="1364"/>
                    </a:cubicBezTo>
                    <a:lnTo>
                      <a:pt x="376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53" name="Google Shape;20153;p21"/>
              <p:cNvSpPr/>
              <p:nvPr/>
            </p:nvSpPr>
            <p:spPr>
              <a:xfrm rot="-5400000">
                <a:off x="2022138" y="2858088"/>
                <a:ext cx="94075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3764" extrusionOk="0">
                    <a:moveTo>
                      <a:pt x="0" y="1"/>
                    </a:moveTo>
                    <a:lnTo>
                      <a:pt x="0" y="1347"/>
                    </a:lnTo>
                    <a:cubicBezTo>
                      <a:pt x="0" y="2676"/>
                      <a:pt x="1088" y="3763"/>
                      <a:pt x="2417" y="3763"/>
                    </a:cubicBezTo>
                    <a:lnTo>
                      <a:pt x="3763" y="3763"/>
                    </a:lnTo>
                    <a:lnTo>
                      <a:pt x="3763" y="2417"/>
                    </a:lnTo>
                    <a:cubicBezTo>
                      <a:pt x="3763" y="1088"/>
                      <a:pt x="2693" y="1"/>
                      <a:pt x="13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54" name="Google Shape;20154;p21"/>
              <p:cNvSpPr/>
              <p:nvPr/>
            </p:nvSpPr>
            <p:spPr>
              <a:xfrm rot="-5400000">
                <a:off x="2116188" y="2764038"/>
                <a:ext cx="94100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3" extrusionOk="0">
                    <a:moveTo>
                      <a:pt x="1" y="0"/>
                    </a:moveTo>
                    <a:lnTo>
                      <a:pt x="1" y="1346"/>
                    </a:lnTo>
                    <a:cubicBezTo>
                      <a:pt x="1" y="2675"/>
                      <a:pt x="1088" y="3763"/>
                      <a:pt x="2417" y="3763"/>
                    </a:cubicBezTo>
                    <a:lnTo>
                      <a:pt x="3763" y="3763"/>
                    </a:lnTo>
                    <a:lnTo>
                      <a:pt x="3763" y="2416"/>
                    </a:lnTo>
                    <a:cubicBezTo>
                      <a:pt x="3763" y="1070"/>
                      <a:pt x="2676" y="0"/>
                      <a:pt x="134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55" name="Google Shape;20155;p21"/>
              <p:cNvSpPr/>
              <p:nvPr/>
            </p:nvSpPr>
            <p:spPr>
              <a:xfrm rot="-5400000">
                <a:off x="2116200" y="2858100"/>
                <a:ext cx="94075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3763" extrusionOk="0">
                    <a:moveTo>
                      <a:pt x="2417" y="0"/>
                    </a:moveTo>
                    <a:cubicBezTo>
                      <a:pt x="1088" y="0"/>
                      <a:pt x="0" y="1070"/>
                      <a:pt x="0" y="2416"/>
                    </a:cubicBezTo>
                    <a:lnTo>
                      <a:pt x="0" y="3763"/>
                    </a:lnTo>
                    <a:lnTo>
                      <a:pt x="1364" y="3763"/>
                    </a:lnTo>
                    <a:cubicBezTo>
                      <a:pt x="2693" y="3763"/>
                      <a:pt x="3763" y="2675"/>
                      <a:pt x="3763" y="1346"/>
                    </a:cubicBezTo>
                    <a:lnTo>
                      <a:pt x="376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56" name="Google Shape;20156;p21"/>
              <p:cNvSpPr/>
              <p:nvPr/>
            </p:nvSpPr>
            <p:spPr>
              <a:xfrm rot="-5400000">
                <a:off x="2097638" y="2946563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57" name="Google Shape;20157;p21"/>
              <p:cNvSpPr/>
              <p:nvPr/>
            </p:nvSpPr>
            <p:spPr>
              <a:xfrm rot="-5400000">
                <a:off x="2197300" y="2846450"/>
                <a:ext cx="3370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58" name="Google Shape;20158;p21"/>
              <p:cNvSpPr/>
              <p:nvPr/>
            </p:nvSpPr>
            <p:spPr>
              <a:xfrm rot="-5400000">
                <a:off x="2097638" y="2745488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59" name="Google Shape;20159;p21"/>
              <p:cNvSpPr/>
              <p:nvPr/>
            </p:nvSpPr>
            <p:spPr>
              <a:xfrm rot="-5400000">
                <a:off x="1875000" y="2371375"/>
                <a:ext cx="481550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19262" h="9114" extrusionOk="0">
                    <a:moveTo>
                      <a:pt x="0" y="0"/>
                    </a:moveTo>
                    <a:lnTo>
                      <a:pt x="0" y="9113"/>
                    </a:lnTo>
                    <a:lnTo>
                      <a:pt x="9096" y="9113"/>
                    </a:lnTo>
                    <a:lnTo>
                      <a:pt x="9096" y="1312"/>
                    </a:lnTo>
                    <a:lnTo>
                      <a:pt x="1295" y="1312"/>
                    </a:lnTo>
                    <a:lnTo>
                      <a:pt x="1295" y="7802"/>
                    </a:lnTo>
                    <a:lnTo>
                      <a:pt x="7802" y="7802"/>
                    </a:lnTo>
                    <a:lnTo>
                      <a:pt x="7802" y="2572"/>
                    </a:lnTo>
                    <a:lnTo>
                      <a:pt x="2572" y="2572"/>
                    </a:lnTo>
                    <a:lnTo>
                      <a:pt x="2572" y="6542"/>
                    </a:lnTo>
                    <a:lnTo>
                      <a:pt x="6542" y="6542"/>
                    </a:lnTo>
                    <a:lnTo>
                      <a:pt x="6542" y="4229"/>
                    </a:lnTo>
                    <a:lnTo>
                      <a:pt x="4557" y="4229"/>
                    </a:lnTo>
                    <a:lnTo>
                      <a:pt x="4557" y="4885"/>
                    </a:lnTo>
                    <a:lnTo>
                      <a:pt x="5886" y="4885"/>
                    </a:lnTo>
                    <a:lnTo>
                      <a:pt x="5886" y="5886"/>
                    </a:lnTo>
                    <a:lnTo>
                      <a:pt x="3211" y="5886"/>
                    </a:lnTo>
                    <a:lnTo>
                      <a:pt x="3211" y="3228"/>
                    </a:lnTo>
                    <a:lnTo>
                      <a:pt x="7146" y="3228"/>
                    </a:lnTo>
                    <a:lnTo>
                      <a:pt x="7146" y="7163"/>
                    </a:lnTo>
                    <a:lnTo>
                      <a:pt x="1951" y="7163"/>
                    </a:lnTo>
                    <a:lnTo>
                      <a:pt x="1951" y="1951"/>
                    </a:lnTo>
                    <a:lnTo>
                      <a:pt x="8457" y="1951"/>
                    </a:lnTo>
                    <a:lnTo>
                      <a:pt x="8457" y="8458"/>
                    </a:lnTo>
                    <a:lnTo>
                      <a:pt x="639" y="8458"/>
                    </a:lnTo>
                    <a:lnTo>
                      <a:pt x="639" y="656"/>
                    </a:lnTo>
                    <a:lnTo>
                      <a:pt x="18623" y="656"/>
                    </a:lnTo>
                    <a:lnTo>
                      <a:pt x="18623" y="8458"/>
                    </a:lnTo>
                    <a:lnTo>
                      <a:pt x="10805" y="8458"/>
                    </a:lnTo>
                    <a:lnTo>
                      <a:pt x="10805" y="1951"/>
                    </a:lnTo>
                    <a:lnTo>
                      <a:pt x="17312" y="1951"/>
                    </a:lnTo>
                    <a:lnTo>
                      <a:pt x="17312" y="7163"/>
                    </a:lnTo>
                    <a:lnTo>
                      <a:pt x="12099" y="7163"/>
                    </a:lnTo>
                    <a:lnTo>
                      <a:pt x="12099" y="3228"/>
                    </a:lnTo>
                    <a:lnTo>
                      <a:pt x="16052" y="3228"/>
                    </a:lnTo>
                    <a:lnTo>
                      <a:pt x="16052" y="5886"/>
                    </a:lnTo>
                    <a:lnTo>
                      <a:pt x="13376" y="5886"/>
                    </a:lnTo>
                    <a:lnTo>
                      <a:pt x="13376" y="4885"/>
                    </a:lnTo>
                    <a:lnTo>
                      <a:pt x="14705" y="4885"/>
                    </a:lnTo>
                    <a:lnTo>
                      <a:pt x="14705" y="4229"/>
                    </a:lnTo>
                    <a:lnTo>
                      <a:pt x="12721" y="4229"/>
                    </a:lnTo>
                    <a:lnTo>
                      <a:pt x="12721" y="6542"/>
                    </a:lnTo>
                    <a:lnTo>
                      <a:pt x="16690" y="6542"/>
                    </a:lnTo>
                    <a:lnTo>
                      <a:pt x="16690" y="2572"/>
                    </a:lnTo>
                    <a:lnTo>
                      <a:pt x="11461" y="2572"/>
                    </a:lnTo>
                    <a:lnTo>
                      <a:pt x="11461" y="7802"/>
                    </a:lnTo>
                    <a:lnTo>
                      <a:pt x="17968" y="7802"/>
                    </a:lnTo>
                    <a:lnTo>
                      <a:pt x="17968" y="1312"/>
                    </a:lnTo>
                    <a:lnTo>
                      <a:pt x="10149" y="1312"/>
                    </a:lnTo>
                    <a:lnTo>
                      <a:pt x="10149" y="9113"/>
                    </a:lnTo>
                    <a:lnTo>
                      <a:pt x="19262" y="9113"/>
                    </a:lnTo>
                    <a:lnTo>
                      <a:pt x="192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60" name="Google Shape;20160;p21"/>
              <p:cNvSpPr/>
              <p:nvPr/>
            </p:nvSpPr>
            <p:spPr>
              <a:xfrm rot="-5400000">
                <a:off x="2022125" y="2023150"/>
                <a:ext cx="941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4" extrusionOk="0">
                    <a:moveTo>
                      <a:pt x="2417" y="1"/>
                    </a:moveTo>
                    <a:cubicBezTo>
                      <a:pt x="1088" y="1"/>
                      <a:pt x="1" y="1088"/>
                      <a:pt x="1" y="2417"/>
                    </a:cubicBezTo>
                    <a:lnTo>
                      <a:pt x="1" y="3763"/>
                    </a:lnTo>
                    <a:lnTo>
                      <a:pt x="1364" y="3763"/>
                    </a:lnTo>
                    <a:cubicBezTo>
                      <a:pt x="2693" y="3763"/>
                      <a:pt x="3763" y="2693"/>
                      <a:pt x="3763" y="1364"/>
                    </a:cubicBezTo>
                    <a:lnTo>
                      <a:pt x="376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61" name="Google Shape;20161;p21"/>
              <p:cNvSpPr/>
              <p:nvPr/>
            </p:nvSpPr>
            <p:spPr>
              <a:xfrm rot="-5400000">
                <a:off x="2022350" y="2117000"/>
                <a:ext cx="9365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46" h="3764" extrusionOk="0">
                    <a:moveTo>
                      <a:pt x="0" y="1"/>
                    </a:moveTo>
                    <a:lnTo>
                      <a:pt x="0" y="1347"/>
                    </a:lnTo>
                    <a:cubicBezTo>
                      <a:pt x="0" y="2676"/>
                      <a:pt x="1070" y="3763"/>
                      <a:pt x="2417" y="3763"/>
                    </a:cubicBezTo>
                    <a:lnTo>
                      <a:pt x="3746" y="3763"/>
                    </a:lnTo>
                    <a:lnTo>
                      <a:pt x="3746" y="2417"/>
                    </a:lnTo>
                    <a:cubicBezTo>
                      <a:pt x="3746" y="1088"/>
                      <a:pt x="2675" y="1"/>
                      <a:pt x="134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62" name="Google Shape;20162;p21"/>
              <p:cNvSpPr/>
              <p:nvPr/>
            </p:nvSpPr>
            <p:spPr>
              <a:xfrm rot="-5400000">
                <a:off x="2116188" y="2023163"/>
                <a:ext cx="94100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3" extrusionOk="0">
                    <a:moveTo>
                      <a:pt x="1" y="0"/>
                    </a:moveTo>
                    <a:lnTo>
                      <a:pt x="1" y="1346"/>
                    </a:lnTo>
                    <a:cubicBezTo>
                      <a:pt x="1" y="2675"/>
                      <a:pt x="1088" y="3763"/>
                      <a:pt x="2417" y="3763"/>
                    </a:cubicBezTo>
                    <a:lnTo>
                      <a:pt x="3763" y="3763"/>
                    </a:lnTo>
                    <a:lnTo>
                      <a:pt x="3763" y="2416"/>
                    </a:lnTo>
                    <a:cubicBezTo>
                      <a:pt x="3763" y="1070"/>
                      <a:pt x="2693" y="0"/>
                      <a:pt x="13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63" name="Google Shape;20163;p21"/>
              <p:cNvSpPr/>
              <p:nvPr/>
            </p:nvSpPr>
            <p:spPr>
              <a:xfrm rot="-5400000">
                <a:off x="2115975" y="2117025"/>
                <a:ext cx="94525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81" h="3763" extrusionOk="0">
                    <a:moveTo>
                      <a:pt x="2435" y="0"/>
                    </a:moveTo>
                    <a:cubicBezTo>
                      <a:pt x="1088" y="0"/>
                      <a:pt x="1" y="1070"/>
                      <a:pt x="18" y="2416"/>
                    </a:cubicBezTo>
                    <a:lnTo>
                      <a:pt x="18" y="3763"/>
                    </a:lnTo>
                    <a:lnTo>
                      <a:pt x="1364" y="3763"/>
                    </a:lnTo>
                    <a:cubicBezTo>
                      <a:pt x="2693" y="3763"/>
                      <a:pt x="3781" y="2675"/>
                      <a:pt x="3781" y="1346"/>
                    </a:cubicBezTo>
                    <a:lnTo>
                      <a:pt x="378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64" name="Google Shape;20164;p21"/>
              <p:cNvSpPr/>
              <p:nvPr/>
            </p:nvSpPr>
            <p:spPr>
              <a:xfrm rot="-5400000">
                <a:off x="2097638" y="2205688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4" y="0"/>
                    </a:moveTo>
                    <a:cubicBezTo>
                      <a:pt x="0" y="0"/>
                      <a:pt x="0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65" name="Google Shape;20165;p21"/>
              <p:cNvSpPr/>
              <p:nvPr/>
            </p:nvSpPr>
            <p:spPr>
              <a:xfrm rot="-5400000">
                <a:off x="2197525" y="2105375"/>
                <a:ext cx="3325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30" y="1036"/>
                      <a:pt x="1330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66" name="Google Shape;20166;p21"/>
              <p:cNvSpPr/>
              <p:nvPr/>
            </p:nvSpPr>
            <p:spPr>
              <a:xfrm rot="-5400000">
                <a:off x="2097638" y="2004613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4" y="0"/>
                    </a:moveTo>
                    <a:cubicBezTo>
                      <a:pt x="0" y="0"/>
                      <a:pt x="0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67" name="Google Shape;20167;p21"/>
              <p:cNvSpPr/>
              <p:nvPr/>
            </p:nvSpPr>
            <p:spPr>
              <a:xfrm rot="-5400000">
                <a:off x="2034438" y="1056413"/>
                <a:ext cx="162675" cy="162250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6490" extrusionOk="0">
                    <a:moveTo>
                      <a:pt x="0" y="0"/>
                    </a:moveTo>
                    <a:lnTo>
                      <a:pt x="0" y="6490"/>
                    </a:lnTo>
                    <a:lnTo>
                      <a:pt x="6507" y="6490"/>
                    </a:lnTo>
                    <a:lnTo>
                      <a:pt x="6507" y="1260"/>
                    </a:lnTo>
                    <a:lnTo>
                      <a:pt x="4919" y="1260"/>
                    </a:lnTo>
                    <a:lnTo>
                      <a:pt x="4919" y="1916"/>
                    </a:lnTo>
                    <a:lnTo>
                      <a:pt x="5868" y="1916"/>
                    </a:lnTo>
                    <a:lnTo>
                      <a:pt x="5868" y="5851"/>
                    </a:lnTo>
                    <a:lnTo>
                      <a:pt x="656" y="5851"/>
                    </a:lnTo>
                    <a:lnTo>
                      <a:pt x="656" y="639"/>
                    </a:lnTo>
                    <a:lnTo>
                      <a:pt x="6179" y="639"/>
                    </a:lnTo>
                    <a:lnTo>
                      <a:pt x="617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68" name="Google Shape;20168;p21"/>
              <p:cNvSpPr/>
              <p:nvPr/>
            </p:nvSpPr>
            <p:spPr>
              <a:xfrm rot="-5400000">
                <a:off x="2066150" y="1087700"/>
                <a:ext cx="99250" cy="99250"/>
              </a:xfrm>
              <a:custGeom>
                <a:avLst/>
                <a:gdLst/>
                <a:ahLst/>
                <a:cxnLst/>
                <a:rect l="l" t="t" r="r" b="b"/>
                <a:pathLst>
                  <a:path w="3970" h="3970" extrusionOk="0">
                    <a:moveTo>
                      <a:pt x="0" y="0"/>
                    </a:moveTo>
                    <a:lnTo>
                      <a:pt x="0" y="3970"/>
                    </a:lnTo>
                    <a:lnTo>
                      <a:pt x="3970" y="3970"/>
                    </a:lnTo>
                    <a:lnTo>
                      <a:pt x="3970" y="1657"/>
                    </a:lnTo>
                    <a:lnTo>
                      <a:pt x="1985" y="1657"/>
                    </a:lnTo>
                    <a:lnTo>
                      <a:pt x="1985" y="2313"/>
                    </a:lnTo>
                    <a:lnTo>
                      <a:pt x="3314" y="2313"/>
                    </a:lnTo>
                    <a:lnTo>
                      <a:pt x="3314" y="3314"/>
                    </a:lnTo>
                    <a:lnTo>
                      <a:pt x="639" y="3314"/>
                    </a:lnTo>
                    <a:lnTo>
                      <a:pt x="639" y="656"/>
                    </a:lnTo>
                    <a:lnTo>
                      <a:pt x="3642" y="656"/>
                    </a:lnTo>
                    <a:lnTo>
                      <a:pt x="364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69" name="Google Shape;20169;p21"/>
              <p:cNvSpPr/>
              <p:nvPr/>
            </p:nvSpPr>
            <p:spPr>
              <a:xfrm rot="-5400000">
                <a:off x="2002063" y="1023613"/>
                <a:ext cx="227425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9097" h="9114" extrusionOk="0">
                    <a:moveTo>
                      <a:pt x="1" y="0"/>
                    </a:moveTo>
                    <a:lnTo>
                      <a:pt x="1" y="9113"/>
                    </a:lnTo>
                    <a:lnTo>
                      <a:pt x="9096" y="9113"/>
                    </a:lnTo>
                    <a:lnTo>
                      <a:pt x="9096" y="1312"/>
                    </a:lnTo>
                    <a:lnTo>
                      <a:pt x="7474" y="1312"/>
                    </a:lnTo>
                    <a:lnTo>
                      <a:pt x="7474" y="1951"/>
                    </a:lnTo>
                    <a:lnTo>
                      <a:pt x="8458" y="1951"/>
                    </a:lnTo>
                    <a:lnTo>
                      <a:pt x="8458" y="8458"/>
                    </a:lnTo>
                    <a:lnTo>
                      <a:pt x="639" y="8458"/>
                    </a:lnTo>
                    <a:lnTo>
                      <a:pt x="639" y="656"/>
                    </a:lnTo>
                    <a:lnTo>
                      <a:pt x="9045" y="656"/>
                    </a:lnTo>
                    <a:lnTo>
                      <a:pt x="904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70" name="Google Shape;20170;p21"/>
              <p:cNvSpPr/>
              <p:nvPr/>
            </p:nvSpPr>
            <p:spPr>
              <a:xfrm rot="-5400000">
                <a:off x="1874988" y="1632663"/>
                <a:ext cx="481575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19263" h="9114" extrusionOk="0">
                    <a:moveTo>
                      <a:pt x="1" y="0"/>
                    </a:moveTo>
                    <a:lnTo>
                      <a:pt x="1" y="9113"/>
                    </a:lnTo>
                    <a:lnTo>
                      <a:pt x="9096" y="9113"/>
                    </a:lnTo>
                    <a:lnTo>
                      <a:pt x="9096" y="1312"/>
                    </a:lnTo>
                    <a:lnTo>
                      <a:pt x="1295" y="1312"/>
                    </a:lnTo>
                    <a:lnTo>
                      <a:pt x="1295" y="7802"/>
                    </a:lnTo>
                    <a:lnTo>
                      <a:pt x="7802" y="7802"/>
                    </a:lnTo>
                    <a:lnTo>
                      <a:pt x="7802" y="2572"/>
                    </a:lnTo>
                    <a:lnTo>
                      <a:pt x="2572" y="2572"/>
                    </a:lnTo>
                    <a:lnTo>
                      <a:pt x="2572" y="6542"/>
                    </a:lnTo>
                    <a:lnTo>
                      <a:pt x="6525" y="6542"/>
                    </a:lnTo>
                    <a:lnTo>
                      <a:pt x="6525" y="4229"/>
                    </a:lnTo>
                    <a:lnTo>
                      <a:pt x="4557" y="4229"/>
                    </a:lnTo>
                    <a:lnTo>
                      <a:pt x="4557" y="4885"/>
                    </a:lnTo>
                    <a:lnTo>
                      <a:pt x="5886" y="4885"/>
                    </a:lnTo>
                    <a:lnTo>
                      <a:pt x="5886" y="5886"/>
                    </a:lnTo>
                    <a:lnTo>
                      <a:pt x="3211" y="5886"/>
                    </a:lnTo>
                    <a:lnTo>
                      <a:pt x="3211" y="3228"/>
                    </a:lnTo>
                    <a:lnTo>
                      <a:pt x="7146" y="3228"/>
                    </a:lnTo>
                    <a:lnTo>
                      <a:pt x="7146" y="7163"/>
                    </a:lnTo>
                    <a:lnTo>
                      <a:pt x="1951" y="7163"/>
                    </a:lnTo>
                    <a:lnTo>
                      <a:pt x="1951" y="1951"/>
                    </a:lnTo>
                    <a:lnTo>
                      <a:pt x="8458" y="1951"/>
                    </a:lnTo>
                    <a:lnTo>
                      <a:pt x="8458" y="8458"/>
                    </a:lnTo>
                    <a:lnTo>
                      <a:pt x="639" y="8458"/>
                    </a:lnTo>
                    <a:lnTo>
                      <a:pt x="639" y="656"/>
                    </a:lnTo>
                    <a:lnTo>
                      <a:pt x="18607" y="656"/>
                    </a:lnTo>
                    <a:lnTo>
                      <a:pt x="18607" y="8458"/>
                    </a:lnTo>
                    <a:lnTo>
                      <a:pt x="10805" y="8458"/>
                    </a:lnTo>
                    <a:lnTo>
                      <a:pt x="10805" y="1951"/>
                    </a:lnTo>
                    <a:lnTo>
                      <a:pt x="17312" y="1951"/>
                    </a:lnTo>
                    <a:lnTo>
                      <a:pt x="17312" y="7163"/>
                    </a:lnTo>
                    <a:lnTo>
                      <a:pt x="12100" y="7163"/>
                    </a:lnTo>
                    <a:lnTo>
                      <a:pt x="12100" y="3228"/>
                    </a:lnTo>
                    <a:lnTo>
                      <a:pt x="16052" y="3228"/>
                    </a:lnTo>
                    <a:lnTo>
                      <a:pt x="16052" y="5886"/>
                    </a:lnTo>
                    <a:lnTo>
                      <a:pt x="13377" y="5886"/>
                    </a:lnTo>
                    <a:lnTo>
                      <a:pt x="13377" y="4885"/>
                    </a:lnTo>
                    <a:lnTo>
                      <a:pt x="14706" y="4885"/>
                    </a:lnTo>
                    <a:lnTo>
                      <a:pt x="14706" y="4229"/>
                    </a:lnTo>
                    <a:lnTo>
                      <a:pt x="12721" y="4229"/>
                    </a:lnTo>
                    <a:lnTo>
                      <a:pt x="12721" y="6542"/>
                    </a:lnTo>
                    <a:lnTo>
                      <a:pt x="16691" y="6542"/>
                    </a:lnTo>
                    <a:lnTo>
                      <a:pt x="16691" y="2572"/>
                    </a:lnTo>
                    <a:lnTo>
                      <a:pt x="11461" y="2572"/>
                    </a:lnTo>
                    <a:lnTo>
                      <a:pt x="11461" y="7802"/>
                    </a:lnTo>
                    <a:lnTo>
                      <a:pt x="17951" y="7802"/>
                    </a:lnTo>
                    <a:lnTo>
                      <a:pt x="17951" y="1312"/>
                    </a:lnTo>
                    <a:lnTo>
                      <a:pt x="10149" y="1312"/>
                    </a:lnTo>
                    <a:lnTo>
                      <a:pt x="10149" y="9113"/>
                    </a:lnTo>
                    <a:lnTo>
                      <a:pt x="19262" y="9113"/>
                    </a:lnTo>
                    <a:lnTo>
                      <a:pt x="192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71" name="Google Shape;20171;p21"/>
              <p:cNvSpPr/>
              <p:nvPr/>
            </p:nvSpPr>
            <p:spPr>
              <a:xfrm rot="-5400000">
                <a:off x="2022125" y="1284450"/>
                <a:ext cx="941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4" extrusionOk="0">
                    <a:moveTo>
                      <a:pt x="2417" y="1"/>
                    </a:moveTo>
                    <a:cubicBezTo>
                      <a:pt x="1088" y="1"/>
                      <a:pt x="1" y="1088"/>
                      <a:pt x="1" y="2417"/>
                    </a:cubicBezTo>
                    <a:lnTo>
                      <a:pt x="1" y="3763"/>
                    </a:lnTo>
                    <a:lnTo>
                      <a:pt x="1364" y="3763"/>
                    </a:lnTo>
                    <a:cubicBezTo>
                      <a:pt x="2693" y="3763"/>
                      <a:pt x="3764" y="2693"/>
                      <a:pt x="3764" y="1364"/>
                    </a:cubicBezTo>
                    <a:lnTo>
                      <a:pt x="376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72" name="Google Shape;20172;p21"/>
              <p:cNvSpPr/>
              <p:nvPr/>
            </p:nvSpPr>
            <p:spPr>
              <a:xfrm rot="-5400000">
                <a:off x="2022138" y="1378513"/>
                <a:ext cx="94075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3764" extrusionOk="0">
                    <a:moveTo>
                      <a:pt x="0" y="1"/>
                    </a:moveTo>
                    <a:lnTo>
                      <a:pt x="0" y="1347"/>
                    </a:lnTo>
                    <a:cubicBezTo>
                      <a:pt x="0" y="2676"/>
                      <a:pt x="1088" y="3763"/>
                      <a:pt x="2417" y="3763"/>
                    </a:cubicBezTo>
                    <a:lnTo>
                      <a:pt x="3763" y="3763"/>
                    </a:lnTo>
                    <a:lnTo>
                      <a:pt x="3763" y="2417"/>
                    </a:lnTo>
                    <a:cubicBezTo>
                      <a:pt x="3763" y="1088"/>
                      <a:pt x="2693" y="1"/>
                      <a:pt x="13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73" name="Google Shape;20173;p21"/>
              <p:cNvSpPr/>
              <p:nvPr/>
            </p:nvSpPr>
            <p:spPr>
              <a:xfrm rot="-5400000">
                <a:off x="2116188" y="1284463"/>
                <a:ext cx="94100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3" extrusionOk="0">
                    <a:moveTo>
                      <a:pt x="1" y="0"/>
                    </a:moveTo>
                    <a:lnTo>
                      <a:pt x="1" y="1346"/>
                    </a:lnTo>
                    <a:cubicBezTo>
                      <a:pt x="1" y="2675"/>
                      <a:pt x="1088" y="3763"/>
                      <a:pt x="2417" y="3763"/>
                    </a:cubicBezTo>
                    <a:lnTo>
                      <a:pt x="3764" y="3763"/>
                    </a:lnTo>
                    <a:lnTo>
                      <a:pt x="3764" y="2416"/>
                    </a:lnTo>
                    <a:cubicBezTo>
                      <a:pt x="3764" y="1070"/>
                      <a:pt x="2693" y="0"/>
                      <a:pt x="134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74" name="Google Shape;20174;p21"/>
              <p:cNvSpPr/>
              <p:nvPr/>
            </p:nvSpPr>
            <p:spPr>
              <a:xfrm rot="-5400000">
                <a:off x="2116200" y="1378525"/>
                <a:ext cx="94075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3763" extrusionOk="0">
                    <a:moveTo>
                      <a:pt x="2417" y="0"/>
                    </a:moveTo>
                    <a:cubicBezTo>
                      <a:pt x="1088" y="0"/>
                      <a:pt x="0" y="1070"/>
                      <a:pt x="0" y="2416"/>
                    </a:cubicBezTo>
                    <a:lnTo>
                      <a:pt x="0" y="3763"/>
                    </a:lnTo>
                    <a:lnTo>
                      <a:pt x="1364" y="3763"/>
                    </a:lnTo>
                    <a:cubicBezTo>
                      <a:pt x="2693" y="3763"/>
                      <a:pt x="3763" y="2675"/>
                      <a:pt x="3763" y="1346"/>
                    </a:cubicBezTo>
                    <a:lnTo>
                      <a:pt x="376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75" name="Google Shape;20175;p21"/>
              <p:cNvSpPr/>
              <p:nvPr/>
            </p:nvSpPr>
            <p:spPr>
              <a:xfrm rot="-5400000">
                <a:off x="2097625" y="1466975"/>
                <a:ext cx="3370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76" name="Google Shape;20176;p21"/>
              <p:cNvSpPr/>
              <p:nvPr/>
            </p:nvSpPr>
            <p:spPr>
              <a:xfrm rot="-5400000">
                <a:off x="2197313" y="1366863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3" y="0"/>
                    </a:moveTo>
                    <a:cubicBezTo>
                      <a:pt x="0" y="0"/>
                      <a:pt x="0" y="1036"/>
                      <a:pt x="673" y="1036"/>
                    </a:cubicBezTo>
                    <a:cubicBezTo>
                      <a:pt x="1346" y="1036"/>
                      <a:pt x="1346" y="0"/>
                      <a:pt x="6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77" name="Google Shape;20177;p21"/>
              <p:cNvSpPr/>
              <p:nvPr/>
            </p:nvSpPr>
            <p:spPr>
              <a:xfrm rot="-5400000">
                <a:off x="2097625" y="1265900"/>
                <a:ext cx="3370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78" name="Google Shape;20178;p21"/>
            <p:cNvGrpSpPr/>
            <p:nvPr/>
          </p:nvGrpSpPr>
          <p:grpSpPr>
            <a:xfrm>
              <a:off x="8841575" y="115775"/>
              <a:ext cx="227850" cy="4911950"/>
              <a:chOff x="128375" y="115775"/>
              <a:chExt cx="227850" cy="4911950"/>
            </a:xfrm>
          </p:grpSpPr>
          <p:grpSp>
            <p:nvGrpSpPr>
              <p:cNvPr id="20179" name="Google Shape;20179;p21"/>
              <p:cNvGrpSpPr/>
              <p:nvPr/>
            </p:nvGrpSpPr>
            <p:grpSpPr>
              <a:xfrm>
                <a:off x="128375" y="115775"/>
                <a:ext cx="227850" cy="2443125"/>
                <a:chOff x="2001850" y="1023825"/>
                <a:chExt cx="227850" cy="2443125"/>
              </a:xfrm>
            </p:grpSpPr>
            <p:sp>
              <p:nvSpPr>
                <p:cNvPr id="20180" name="Google Shape;20180;p21"/>
                <p:cNvSpPr/>
                <p:nvPr/>
              </p:nvSpPr>
              <p:spPr>
                <a:xfrm rot="-5400000">
                  <a:off x="1874988" y="3112238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55" y="2572"/>
                      </a:lnTo>
                      <a:lnTo>
                        <a:pt x="2555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40" y="4229"/>
                      </a:lnTo>
                      <a:lnTo>
                        <a:pt x="4540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6" y="656"/>
                      </a:lnTo>
                      <a:lnTo>
                        <a:pt x="18606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35" y="3228"/>
                      </a:lnTo>
                      <a:lnTo>
                        <a:pt x="16035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181" name="Google Shape;20181;p21"/>
                <p:cNvSpPr/>
                <p:nvPr/>
              </p:nvSpPr>
              <p:spPr>
                <a:xfrm rot="-5400000">
                  <a:off x="2022125" y="2764025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47" y="3763"/>
                      </a:lnTo>
                      <a:cubicBezTo>
                        <a:pt x="2676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182" name="Google Shape;20182;p21"/>
                <p:cNvSpPr/>
                <p:nvPr/>
              </p:nvSpPr>
              <p:spPr>
                <a:xfrm rot="-5400000">
                  <a:off x="2022138" y="2858088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183" name="Google Shape;20183;p21"/>
                <p:cNvSpPr/>
                <p:nvPr/>
              </p:nvSpPr>
              <p:spPr>
                <a:xfrm rot="-5400000">
                  <a:off x="2116188" y="2764038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76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184" name="Google Shape;20184;p21"/>
                <p:cNvSpPr/>
                <p:nvPr/>
              </p:nvSpPr>
              <p:spPr>
                <a:xfrm rot="-5400000">
                  <a:off x="2116200" y="2858100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185" name="Google Shape;20185;p21"/>
                <p:cNvSpPr/>
                <p:nvPr/>
              </p:nvSpPr>
              <p:spPr>
                <a:xfrm rot="-5400000">
                  <a:off x="2097638" y="29465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186" name="Google Shape;20186;p21"/>
                <p:cNvSpPr/>
                <p:nvPr/>
              </p:nvSpPr>
              <p:spPr>
                <a:xfrm rot="-5400000">
                  <a:off x="2197300" y="284645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187" name="Google Shape;20187;p21"/>
                <p:cNvSpPr/>
                <p:nvPr/>
              </p:nvSpPr>
              <p:spPr>
                <a:xfrm rot="-5400000">
                  <a:off x="2097638" y="27454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188" name="Google Shape;20188;p21"/>
                <p:cNvSpPr/>
                <p:nvPr/>
              </p:nvSpPr>
              <p:spPr>
                <a:xfrm rot="-5400000">
                  <a:off x="1875000" y="2371375"/>
                  <a:ext cx="481550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2" h="9114" extrusionOk="0">
                      <a:moveTo>
                        <a:pt x="0" y="0"/>
                      </a:moveTo>
                      <a:lnTo>
                        <a:pt x="0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42" y="6542"/>
                      </a:lnTo>
                      <a:lnTo>
                        <a:pt x="6542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7" y="1951"/>
                      </a:lnTo>
                      <a:lnTo>
                        <a:pt x="8457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23" y="656"/>
                      </a:lnTo>
                      <a:lnTo>
                        <a:pt x="18623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099" y="7163"/>
                      </a:lnTo>
                      <a:lnTo>
                        <a:pt x="12099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6" y="5886"/>
                      </a:lnTo>
                      <a:lnTo>
                        <a:pt x="13376" y="4885"/>
                      </a:lnTo>
                      <a:lnTo>
                        <a:pt x="14705" y="4885"/>
                      </a:lnTo>
                      <a:lnTo>
                        <a:pt x="14705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0" y="6542"/>
                      </a:lnTo>
                      <a:lnTo>
                        <a:pt x="16690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68" y="7802"/>
                      </a:lnTo>
                      <a:lnTo>
                        <a:pt x="17968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189" name="Google Shape;20189;p21"/>
                <p:cNvSpPr/>
                <p:nvPr/>
              </p:nvSpPr>
              <p:spPr>
                <a:xfrm rot="-5400000">
                  <a:off x="2022125" y="20231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190" name="Google Shape;20190;p21"/>
                <p:cNvSpPr/>
                <p:nvPr/>
              </p:nvSpPr>
              <p:spPr>
                <a:xfrm rot="-5400000">
                  <a:off x="2022350" y="2117000"/>
                  <a:ext cx="9365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6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70" y="3763"/>
                        <a:pt x="2417" y="3763"/>
                      </a:cubicBezTo>
                      <a:lnTo>
                        <a:pt x="3746" y="3763"/>
                      </a:lnTo>
                      <a:lnTo>
                        <a:pt x="3746" y="2417"/>
                      </a:lnTo>
                      <a:cubicBezTo>
                        <a:pt x="3746" y="1088"/>
                        <a:pt x="2675" y="1"/>
                        <a:pt x="134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191" name="Google Shape;20191;p21"/>
                <p:cNvSpPr/>
                <p:nvPr/>
              </p:nvSpPr>
              <p:spPr>
                <a:xfrm rot="-5400000">
                  <a:off x="2116188" y="20231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9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192" name="Google Shape;20192;p21"/>
                <p:cNvSpPr/>
                <p:nvPr/>
              </p:nvSpPr>
              <p:spPr>
                <a:xfrm rot="-5400000">
                  <a:off x="2115975" y="2117025"/>
                  <a:ext cx="9452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1" h="3763" extrusionOk="0">
                      <a:moveTo>
                        <a:pt x="2435" y="0"/>
                      </a:moveTo>
                      <a:cubicBezTo>
                        <a:pt x="1088" y="0"/>
                        <a:pt x="1" y="1070"/>
                        <a:pt x="18" y="2416"/>
                      </a:cubicBezTo>
                      <a:lnTo>
                        <a:pt x="18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81" y="2675"/>
                        <a:pt x="3781" y="1346"/>
                      </a:cubicBezTo>
                      <a:lnTo>
                        <a:pt x="378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193" name="Google Shape;20193;p21"/>
                <p:cNvSpPr/>
                <p:nvPr/>
              </p:nvSpPr>
              <p:spPr>
                <a:xfrm rot="-5400000">
                  <a:off x="2097638" y="22056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194" name="Google Shape;20194;p21"/>
                <p:cNvSpPr/>
                <p:nvPr/>
              </p:nvSpPr>
              <p:spPr>
                <a:xfrm rot="-5400000">
                  <a:off x="2197525" y="2105375"/>
                  <a:ext cx="3325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30" y="1036"/>
                        <a:pt x="1330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195" name="Google Shape;20195;p21"/>
                <p:cNvSpPr/>
                <p:nvPr/>
              </p:nvSpPr>
              <p:spPr>
                <a:xfrm rot="-5400000">
                  <a:off x="2097638" y="200461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196" name="Google Shape;20196;p21"/>
                <p:cNvSpPr/>
                <p:nvPr/>
              </p:nvSpPr>
              <p:spPr>
                <a:xfrm rot="-5400000">
                  <a:off x="2034438" y="1056413"/>
                  <a:ext cx="162675" cy="1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7" h="6490" extrusionOk="0">
                      <a:moveTo>
                        <a:pt x="0" y="0"/>
                      </a:moveTo>
                      <a:lnTo>
                        <a:pt x="0" y="6490"/>
                      </a:lnTo>
                      <a:lnTo>
                        <a:pt x="6507" y="6490"/>
                      </a:lnTo>
                      <a:lnTo>
                        <a:pt x="6507" y="1260"/>
                      </a:lnTo>
                      <a:lnTo>
                        <a:pt x="4919" y="1260"/>
                      </a:lnTo>
                      <a:lnTo>
                        <a:pt x="4919" y="1916"/>
                      </a:lnTo>
                      <a:lnTo>
                        <a:pt x="5868" y="1916"/>
                      </a:lnTo>
                      <a:lnTo>
                        <a:pt x="5868" y="5851"/>
                      </a:lnTo>
                      <a:lnTo>
                        <a:pt x="656" y="5851"/>
                      </a:lnTo>
                      <a:lnTo>
                        <a:pt x="656" y="639"/>
                      </a:lnTo>
                      <a:lnTo>
                        <a:pt x="6179" y="639"/>
                      </a:lnTo>
                      <a:lnTo>
                        <a:pt x="61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197" name="Google Shape;20197;p21"/>
                <p:cNvSpPr/>
                <p:nvPr/>
              </p:nvSpPr>
              <p:spPr>
                <a:xfrm rot="-5400000">
                  <a:off x="2066150" y="1087700"/>
                  <a:ext cx="99250" cy="9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0" h="3970" extrusionOk="0">
                      <a:moveTo>
                        <a:pt x="0" y="0"/>
                      </a:moveTo>
                      <a:lnTo>
                        <a:pt x="0" y="3970"/>
                      </a:lnTo>
                      <a:lnTo>
                        <a:pt x="3970" y="3970"/>
                      </a:lnTo>
                      <a:lnTo>
                        <a:pt x="3970" y="1657"/>
                      </a:lnTo>
                      <a:lnTo>
                        <a:pt x="1985" y="1657"/>
                      </a:lnTo>
                      <a:lnTo>
                        <a:pt x="1985" y="2313"/>
                      </a:lnTo>
                      <a:lnTo>
                        <a:pt x="3314" y="2313"/>
                      </a:lnTo>
                      <a:lnTo>
                        <a:pt x="3314" y="3314"/>
                      </a:lnTo>
                      <a:lnTo>
                        <a:pt x="639" y="3314"/>
                      </a:lnTo>
                      <a:lnTo>
                        <a:pt x="639" y="656"/>
                      </a:lnTo>
                      <a:lnTo>
                        <a:pt x="3642" y="656"/>
                      </a:lnTo>
                      <a:lnTo>
                        <a:pt x="36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198" name="Google Shape;20198;p21"/>
                <p:cNvSpPr/>
                <p:nvPr/>
              </p:nvSpPr>
              <p:spPr>
                <a:xfrm rot="-5400000">
                  <a:off x="2002063" y="1023613"/>
                  <a:ext cx="22742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97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7474" y="1312"/>
                      </a:lnTo>
                      <a:lnTo>
                        <a:pt x="7474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9045" y="656"/>
                      </a:lnTo>
                      <a:lnTo>
                        <a:pt x="904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199" name="Google Shape;20199;p21"/>
                <p:cNvSpPr/>
                <p:nvPr/>
              </p:nvSpPr>
              <p:spPr>
                <a:xfrm rot="-5400000">
                  <a:off x="1874988" y="1632663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7" y="656"/>
                      </a:lnTo>
                      <a:lnTo>
                        <a:pt x="18607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00" name="Google Shape;20200;p21"/>
                <p:cNvSpPr/>
                <p:nvPr/>
              </p:nvSpPr>
              <p:spPr>
                <a:xfrm rot="-5400000">
                  <a:off x="2022125" y="12844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4" y="2693"/>
                        <a:pt x="3764" y="1364"/>
                      </a:cubicBezTo>
                      <a:lnTo>
                        <a:pt x="37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01" name="Google Shape;20201;p21"/>
                <p:cNvSpPr/>
                <p:nvPr/>
              </p:nvSpPr>
              <p:spPr>
                <a:xfrm rot="-5400000">
                  <a:off x="2022138" y="1378513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02" name="Google Shape;20202;p21"/>
                <p:cNvSpPr/>
                <p:nvPr/>
              </p:nvSpPr>
              <p:spPr>
                <a:xfrm rot="-5400000">
                  <a:off x="2116188" y="12844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4" y="3763"/>
                      </a:lnTo>
                      <a:lnTo>
                        <a:pt x="3764" y="2416"/>
                      </a:lnTo>
                      <a:cubicBezTo>
                        <a:pt x="3764" y="1070"/>
                        <a:pt x="2693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03" name="Google Shape;20203;p21"/>
                <p:cNvSpPr/>
                <p:nvPr/>
              </p:nvSpPr>
              <p:spPr>
                <a:xfrm rot="-5400000">
                  <a:off x="2116200" y="1378525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04" name="Google Shape;20204;p21"/>
                <p:cNvSpPr/>
                <p:nvPr/>
              </p:nvSpPr>
              <p:spPr>
                <a:xfrm rot="-5400000">
                  <a:off x="2097625" y="1466975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05" name="Google Shape;20205;p21"/>
                <p:cNvSpPr/>
                <p:nvPr/>
              </p:nvSpPr>
              <p:spPr>
                <a:xfrm rot="-5400000">
                  <a:off x="2197313" y="13668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3" y="0"/>
                      </a:moveTo>
                      <a:cubicBezTo>
                        <a:pt x="0" y="0"/>
                        <a:pt x="0" y="1036"/>
                        <a:pt x="673" y="1036"/>
                      </a:cubicBezTo>
                      <a:cubicBezTo>
                        <a:pt x="1346" y="1036"/>
                        <a:pt x="1346" y="0"/>
                        <a:pt x="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06" name="Google Shape;20206;p21"/>
                <p:cNvSpPr/>
                <p:nvPr/>
              </p:nvSpPr>
              <p:spPr>
                <a:xfrm rot="-5400000">
                  <a:off x="2097625" y="126590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0207" name="Google Shape;20207;p21"/>
              <p:cNvGrpSpPr/>
              <p:nvPr/>
            </p:nvGrpSpPr>
            <p:grpSpPr>
              <a:xfrm>
                <a:off x="128375" y="2584600"/>
                <a:ext cx="227850" cy="2443125"/>
                <a:chOff x="2001850" y="1023825"/>
                <a:chExt cx="227850" cy="2443125"/>
              </a:xfrm>
            </p:grpSpPr>
            <p:sp>
              <p:nvSpPr>
                <p:cNvPr id="20208" name="Google Shape;20208;p21"/>
                <p:cNvSpPr/>
                <p:nvPr/>
              </p:nvSpPr>
              <p:spPr>
                <a:xfrm rot="-5400000">
                  <a:off x="1874988" y="3112238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55" y="2572"/>
                      </a:lnTo>
                      <a:lnTo>
                        <a:pt x="2555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40" y="4229"/>
                      </a:lnTo>
                      <a:lnTo>
                        <a:pt x="4540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6" y="656"/>
                      </a:lnTo>
                      <a:lnTo>
                        <a:pt x="18606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35" y="3228"/>
                      </a:lnTo>
                      <a:lnTo>
                        <a:pt x="16035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09" name="Google Shape;20209;p21"/>
                <p:cNvSpPr/>
                <p:nvPr/>
              </p:nvSpPr>
              <p:spPr>
                <a:xfrm rot="-5400000">
                  <a:off x="2022125" y="2764025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47" y="3763"/>
                      </a:lnTo>
                      <a:cubicBezTo>
                        <a:pt x="2676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10" name="Google Shape;20210;p21"/>
                <p:cNvSpPr/>
                <p:nvPr/>
              </p:nvSpPr>
              <p:spPr>
                <a:xfrm rot="-5400000">
                  <a:off x="2022138" y="2858088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11" name="Google Shape;20211;p21"/>
                <p:cNvSpPr/>
                <p:nvPr/>
              </p:nvSpPr>
              <p:spPr>
                <a:xfrm rot="-5400000">
                  <a:off x="2116188" y="2764038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76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12" name="Google Shape;20212;p21"/>
                <p:cNvSpPr/>
                <p:nvPr/>
              </p:nvSpPr>
              <p:spPr>
                <a:xfrm rot="-5400000">
                  <a:off x="2116200" y="2858100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13" name="Google Shape;20213;p21"/>
                <p:cNvSpPr/>
                <p:nvPr/>
              </p:nvSpPr>
              <p:spPr>
                <a:xfrm rot="-5400000">
                  <a:off x="2097638" y="29465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14" name="Google Shape;20214;p21"/>
                <p:cNvSpPr/>
                <p:nvPr/>
              </p:nvSpPr>
              <p:spPr>
                <a:xfrm rot="-5400000">
                  <a:off x="2197300" y="284645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15" name="Google Shape;20215;p21"/>
                <p:cNvSpPr/>
                <p:nvPr/>
              </p:nvSpPr>
              <p:spPr>
                <a:xfrm rot="-5400000">
                  <a:off x="2097638" y="27454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16" name="Google Shape;20216;p21"/>
                <p:cNvSpPr/>
                <p:nvPr/>
              </p:nvSpPr>
              <p:spPr>
                <a:xfrm rot="-5400000">
                  <a:off x="1875000" y="2371375"/>
                  <a:ext cx="481550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2" h="9114" extrusionOk="0">
                      <a:moveTo>
                        <a:pt x="0" y="0"/>
                      </a:moveTo>
                      <a:lnTo>
                        <a:pt x="0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42" y="6542"/>
                      </a:lnTo>
                      <a:lnTo>
                        <a:pt x="6542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7" y="1951"/>
                      </a:lnTo>
                      <a:lnTo>
                        <a:pt x="8457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23" y="656"/>
                      </a:lnTo>
                      <a:lnTo>
                        <a:pt x="18623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099" y="7163"/>
                      </a:lnTo>
                      <a:lnTo>
                        <a:pt x="12099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6" y="5886"/>
                      </a:lnTo>
                      <a:lnTo>
                        <a:pt x="13376" y="4885"/>
                      </a:lnTo>
                      <a:lnTo>
                        <a:pt x="14705" y="4885"/>
                      </a:lnTo>
                      <a:lnTo>
                        <a:pt x="14705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0" y="6542"/>
                      </a:lnTo>
                      <a:lnTo>
                        <a:pt x="16690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68" y="7802"/>
                      </a:lnTo>
                      <a:lnTo>
                        <a:pt x="17968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17" name="Google Shape;20217;p21"/>
                <p:cNvSpPr/>
                <p:nvPr/>
              </p:nvSpPr>
              <p:spPr>
                <a:xfrm rot="-5400000">
                  <a:off x="2022125" y="20231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18" name="Google Shape;20218;p21"/>
                <p:cNvSpPr/>
                <p:nvPr/>
              </p:nvSpPr>
              <p:spPr>
                <a:xfrm rot="-5400000">
                  <a:off x="2022350" y="2117000"/>
                  <a:ext cx="9365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6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70" y="3763"/>
                        <a:pt x="2417" y="3763"/>
                      </a:cubicBezTo>
                      <a:lnTo>
                        <a:pt x="3746" y="3763"/>
                      </a:lnTo>
                      <a:lnTo>
                        <a:pt x="3746" y="2417"/>
                      </a:lnTo>
                      <a:cubicBezTo>
                        <a:pt x="3746" y="1088"/>
                        <a:pt x="2675" y="1"/>
                        <a:pt x="134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19" name="Google Shape;20219;p21"/>
                <p:cNvSpPr/>
                <p:nvPr/>
              </p:nvSpPr>
              <p:spPr>
                <a:xfrm rot="-5400000">
                  <a:off x="2116188" y="20231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9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20" name="Google Shape;20220;p21"/>
                <p:cNvSpPr/>
                <p:nvPr/>
              </p:nvSpPr>
              <p:spPr>
                <a:xfrm rot="-5400000">
                  <a:off x="2115975" y="2117025"/>
                  <a:ext cx="9452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1" h="3763" extrusionOk="0">
                      <a:moveTo>
                        <a:pt x="2435" y="0"/>
                      </a:moveTo>
                      <a:cubicBezTo>
                        <a:pt x="1088" y="0"/>
                        <a:pt x="1" y="1070"/>
                        <a:pt x="18" y="2416"/>
                      </a:cubicBezTo>
                      <a:lnTo>
                        <a:pt x="18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81" y="2675"/>
                        <a:pt x="3781" y="1346"/>
                      </a:cubicBezTo>
                      <a:lnTo>
                        <a:pt x="378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21" name="Google Shape;20221;p21"/>
                <p:cNvSpPr/>
                <p:nvPr/>
              </p:nvSpPr>
              <p:spPr>
                <a:xfrm rot="-5400000">
                  <a:off x="2097638" y="22056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22" name="Google Shape;20222;p21"/>
                <p:cNvSpPr/>
                <p:nvPr/>
              </p:nvSpPr>
              <p:spPr>
                <a:xfrm rot="-5400000">
                  <a:off x="2197525" y="2105375"/>
                  <a:ext cx="3325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30" y="1036"/>
                        <a:pt x="1330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23" name="Google Shape;20223;p21"/>
                <p:cNvSpPr/>
                <p:nvPr/>
              </p:nvSpPr>
              <p:spPr>
                <a:xfrm rot="-5400000">
                  <a:off x="2097638" y="200461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24" name="Google Shape;20224;p21"/>
                <p:cNvSpPr/>
                <p:nvPr/>
              </p:nvSpPr>
              <p:spPr>
                <a:xfrm rot="-5400000">
                  <a:off x="2034438" y="1056413"/>
                  <a:ext cx="162675" cy="1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7" h="6490" extrusionOk="0">
                      <a:moveTo>
                        <a:pt x="0" y="0"/>
                      </a:moveTo>
                      <a:lnTo>
                        <a:pt x="0" y="6490"/>
                      </a:lnTo>
                      <a:lnTo>
                        <a:pt x="6507" y="6490"/>
                      </a:lnTo>
                      <a:lnTo>
                        <a:pt x="6507" y="1260"/>
                      </a:lnTo>
                      <a:lnTo>
                        <a:pt x="4919" y="1260"/>
                      </a:lnTo>
                      <a:lnTo>
                        <a:pt x="4919" y="1916"/>
                      </a:lnTo>
                      <a:lnTo>
                        <a:pt x="5868" y="1916"/>
                      </a:lnTo>
                      <a:lnTo>
                        <a:pt x="5868" y="5851"/>
                      </a:lnTo>
                      <a:lnTo>
                        <a:pt x="656" y="5851"/>
                      </a:lnTo>
                      <a:lnTo>
                        <a:pt x="656" y="639"/>
                      </a:lnTo>
                      <a:lnTo>
                        <a:pt x="6179" y="639"/>
                      </a:lnTo>
                      <a:lnTo>
                        <a:pt x="61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25" name="Google Shape;20225;p21"/>
                <p:cNvSpPr/>
                <p:nvPr/>
              </p:nvSpPr>
              <p:spPr>
                <a:xfrm rot="-5400000">
                  <a:off x="2066150" y="1087700"/>
                  <a:ext cx="99250" cy="9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0" h="3970" extrusionOk="0">
                      <a:moveTo>
                        <a:pt x="0" y="0"/>
                      </a:moveTo>
                      <a:lnTo>
                        <a:pt x="0" y="3970"/>
                      </a:lnTo>
                      <a:lnTo>
                        <a:pt x="3970" y="3970"/>
                      </a:lnTo>
                      <a:lnTo>
                        <a:pt x="3970" y="1657"/>
                      </a:lnTo>
                      <a:lnTo>
                        <a:pt x="1985" y="1657"/>
                      </a:lnTo>
                      <a:lnTo>
                        <a:pt x="1985" y="2313"/>
                      </a:lnTo>
                      <a:lnTo>
                        <a:pt x="3314" y="2313"/>
                      </a:lnTo>
                      <a:lnTo>
                        <a:pt x="3314" y="3314"/>
                      </a:lnTo>
                      <a:lnTo>
                        <a:pt x="639" y="3314"/>
                      </a:lnTo>
                      <a:lnTo>
                        <a:pt x="639" y="656"/>
                      </a:lnTo>
                      <a:lnTo>
                        <a:pt x="3642" y="656"/>
                      </a:lnTo>
                      <a:lnTo>
                        <a:pt x="36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26" name="Google Shape;20226;p21"/>
                <p:cNvSpPr/>
                <p:nvPr/>
              </p:nvSpPr>
              <p:spPr>
                <a:xfrm rot="-5400000">
                  <a:off x="2002063" y="1023613"/>
                  <a:ext cx="22742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97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7474" y="1312"/>
                      </a:lnTo>
                      <a:lnTo>
                        <a:pt x="7474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9045" y="656"/>
                      </a:lnTo>
                      <a:lnTo>
                        <a:pt x="904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27" name="Google Shape;20227;p21"/>
                <p:cNvSpPr/>
                <p:nvPr/>
              </p:nvSpPr>
              <p:spPr>
                <a:xfrm rot="-5400000">
                  <a:off x="1874988" y="1632663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7" y="656"/>
                      </a:lnTo>
                      <a:lnTo>
                        <a:pt x="18607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28" name="Google Shape;20228;p21"/>
                <p:cNvSpPr/>
                <p:nvPr/>
              </p:nvSpPr>
              <p:spPr>
                <a:xfrm rot="-5400000">
                  <a:off x="2022125" y="12844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4" y="2693"/>
                        <a:pt x="3764" y="1364"/>
                      </a:cubicBezTo>
                      <a:lnTo>
                        <a:pt x="37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29" name="Google Shape;20229;p21"/>
                <p:cNvSpPr/>
                <p:nvPr/>
              </p:nvSpPr>
              <p:spPr>
                <a:xfrm rot="-5400000">
                  <a:off x="2022138" y="1378513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30" name="Google Shape;20230;p21"/>
                <p:cNvSpPr/>
                <p:nvPr/>
              </p:nvSpPr>
              <p:spPr>
                <a:xfrm rot="-5400000">
                  <a:off x="2116188" y="12844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4" y="3763"/>
                      </a:lnTo>
                      <a:lnTo>
                        <a:pt x="3764" y="2416"/>
                      </a:lnTo>
                      <a:cubicBezTo>
                        <a:pt x="3764" y="1070"/>
                        <a:pt x="2693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31" name="Google Shape;20231;p21"/>
                <p:cNvSpPr/>
                <p:nvPr/>
              </p:nvSpPr>
              <p:spPr>
                <a:xfrm rot="-5400000">
                  <a:off x="2116200" y="1378525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32" name="Google Shape;20232;p21"/>
                <p:cNvSpPr/>
                <p:nvPr/>
              </p:nvSpPr>
              <p:spPr>
                <a:xfrm rot="-5400000">
                  <a:off x="2097625" y="1466975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33" name="Google Shape;20233;p21"/>
                <p:cNvSpPr/>
                <p:nvPr/>
              </p:nvSpPr>
              <p:spPr>
                <a:xfrm rot="-5400000">
                  <a:off x="2197313" y="13668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3" y="0"/>
                      </a:moveTo>
                      <a:cubicBezTo>
                        <a:pt x="0" y="0"/>
                        <a:pt x="0" y="1036"/>
                        <a:pt x="673" y="1036"/>
                      </a:cubicBezTo>
                      <a:cubicBezTo>
                        <a:pt x="1346" y="1036"/>
                        <a:pt x="1346" y="0"/>
                        <a:pt x="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34" name="Google Shape;20234;p21"/>
                <p:cNvSpPr/>
                <p:nvPr/>
              </p:nvSpPr>
              <p:spPr>
                <a:xfrm rot="-5400000">
                  <a:off x="2097625" y="126590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0235" name="Google Shape;20235;p21"/>
            <p:cNvGrpSpPr/>
            <p:nvPr/>
          </p:nvGrpSpPr>
          <p:grpSpPr>
            <a:xfrm rot="5400000">
              <a:off x="2725125" y="2456075"/>
              <a:ext cx="227850" cy="4911950"/>
              <a:chOff x="128375" y="115775"/>
              <a:chExt cx="227850" cy="4911950"/>
            </a:xfrm>
          </p:grpSpPr>
          <p:grpSp>
            <p:nvGrpSpPr>
              <p:cNvPr id="20236" name="Google Shape;20236;p21"/>
              <p:cNvGrpSpPr/>
              <p:nvPr/>
            </p:nvGrpSpPr>
            <p:grpSpPr>
              <a:xfrm>
                <a:off x="128375" y="115775"/>
                <a:ext cx="227850" cy="2443125"/>
                <a:chOff x="2001850" y="1023825"/>
                <a:chExt cx="227850" cy="2443125"/>
              </a:xfrm>
            </p:grpSpPr>
            <p:sp>
              <p:nvSpPr>
                <p:cNvPr id="20237" name="Google Shape;20237;p21"/>
                <p:cNvSpPr/>
                <p:nvPr/>
              </p:nvSpPr>
              <p:spPr>
                <a:xfrm rot="-5400000">
                  <a:off x="1874988" y="3112238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55" y="2572"/>
                      </a:lnTo>
                      <a:lnTo>
                        <a:pt x="2555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40" y="4229"/>
                      </a:lnTo>
                      <a:lnTo>
                        <a:pt x="4540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6" y="656"/>
                      </a:lnTo>
                      <a:lnTo>
                        <a:pt x="18606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35" y="3228"/>
                      </a:lnTo>
                      <a:lnTo>
                        <a:pt x="16035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38" name="Google Shape;20238;p21"/>
                <p:cNvSpPr/>
                <p:nvPr/>
              </p:nvSpPr>
              <p:spPr>
                <a:xfrm rot="-5400000">
                  <a:off x="2022125" y="2764025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47" y="3763"/>
                      </a:lnTo>
                      <a:cubicBezTo>
                        <a:pt x="2676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39" name="Google Shape;20239;p21"/>
                <p:cNvSpPr/>
                <p:nvPr/>
              </p:nvSpPr>
              <p:spPr>
                <a:xfrm rot="-5400000">
                  <a:off x="2022138" y="2858088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40" name="Google Shape;20240;p21"/>
                <p:cNvSpPr/>
                <p:nvPr/>
              </p:nvSpPr>
              <p:spPr>
                <a:xfrm rot="-5400000">
                  <a:off x="2116188" y="2764038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76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41" name="Google Shape;20241;p21"/>
                <p:cNvSpPr/>
                <p:nvPr/>
              </p:nvSpPr>
              <p:spPr>
                <a:xfrm rot="-5400000">
                  <a:off x="2116200" y="2858100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42" name="Google Shape;20242;p21"/>
                <p:cNvSpPr/>
                <p:nvPr/>
              </p:nvSpPr>
              <p:spPr>
                <a:xfrm rot="-5400000">
                  <a:off x="2097638" y="29465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43" name="Google Shape;20243;p21"/>
                <p:cNvSpPr/>
                <p:nvPr/>
              </p:nvSpPr>
              <p:spPr>
                <a:xfrm rot="-5400000">
                  <a:off x="2197300" y="284645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44" name="Google Shape;20244;p21"/>
                <p:cNvSpPr/>
                <p:nvPr/>
              </p:nvSpPr>
              <p:spPr>
                <a:xfrm rot="-5400000">
                  <a:off x="2097638" y="27454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45" name="Google Shape;20245;p21"/>
                <p:cNvSpPr/>
                <p:nvPr/>
              </p:nvSpPr>
              <p:spPr>
                <a:xfrm rot="-5400000">
                  <a:off x="1875000" y="2371375"/>
                  <a:ext cx="481550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2" h="9114" extrusionOk="0">
                      <a:moveTo>
                        <a:pt x="0" y="0"/>
                      </a:moveTo>
                      <a:lnTo>
                        <a:pt x="0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42" y="6542"/>
                      </a:lnTo>
                      <a:lnTo>
                        <a:pt x="6542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7" y="1951"/>
                      </a:lnTo>
                      <a:lnTo>
                        <a:pt x="8457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23" y="656"/>
                      </a:lnTo>
                      <a:lnTo>
                        <a:pt x="18623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099" y="7163"/>
                      </a:lnTo>
                      <a:lnTo>
                        <a:pt x="12099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6" y="5886"/>
                      </a:lnTo>
                      <a:lnTo>
                        <a:pt x="13376" y="4885"/>
                      </a:lnTo>
                      <a:lnTo>
                        <a:pt x="14705" y="4885"/>
                      </a:lnTo>
                      <a:lnTo>
                        <a:pt x="14705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0" y="6542"/>
                      </a:lnTo>
                      <a:lnTo>
                        <a:pt x="16690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68" y="7802"/>
                      </a:lnTo>
                      <a:lnTo>
                        <a:pt x="17968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46" name="Google Shape;20246;p21"/>
                <p:cNvSpPr/>
                <p:nvPr/>
              </p:nvSpPr>
              <p:spPr>
                <a:xfrm rot="-5400000">
                  <a:off x="2022125" y="20231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47" name="Google Shape;20247;p21"/>
                <p:cNvSpPr/>
                <p:nvPr/>
              </p:nvSpPr>
              <p:spPr>
                <a:xfrm rot="-5400000">
                  <a:off x="2022350" y="2117000"/>
                  <a:ext cx="9365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6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70" y="3763"/>
                        <a:pt x="2417" y="3763"/>
                      </a:cubicBezTo>
                      <a:lnTo>
                        <a:pt x="3746" y="3763"/>
                      </a:lnTo>
                      <a:lnTo>
                        <a:pt x="3746" y="2417"/>
                      </a:lnTo>
                      <a:cubicBezTo>
                        <a:pt x="3746" y="1088"/>
                        <a:pt x="2675" y="1"/>
                        <a:pt x="134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48" name="Google Shape;20248;p21"/>
                <p:cNvSpPr/>
                <p:nvPr/>
              </p:nvSpPr>
              <p:spPr>
                <a:xfrm rot="-5400000">
                  <a:off x="2116188" y="20231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9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49" name="Google Shape;20249;p21"/>
                <p:cNvSpPr/>
                <p:nvPr/>
              </p:nvSpPr>
              <p:spPr>
                <a:xfrm rot="-5400000">
                  <a:off x="2115975" y="2117025"/>
                  <a:ext cx="9452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1" h="3763" extrusionOk="0">
                      <a:moveTo>
                        <a:pt x="2435" y="0"/>
                      </a:moveTo>
                      <a:cubicBezTo>
                        <a:pt x="1088" y="0"/>
                        <a:pt x="1" y="1070"/>
                        <a:pt x="18" y="2416"/>
                      </a:cubicBezTo>
                      <a:lnTo>
                        <a:pt x="18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81" y="2675"/>
                        <a:pt x="3781" y="1346"/>
                      </a:cubicBezTo>
                      <a:lnTo>
                        <a:pt x="378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50" name="Google Shape;20250;p21"/>
                <p:cNvSpPr/>
                <p:nvPr/>
              </p:nvSpPr>
              <p:spPr>
                <a:xfrm rot="-5400000">
                  <a:off x="2097638" y="22056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51" name="Google Shape;20251;p21"/>
                <p:cNvSpPr/>
                <p:nvPr/>
              </p:nvSpPr>
              <p:spPr>
                <a:xfrm rot="-5400000">
                  <a:off x="2197525" y="2105375"/>
                  <a:ext cx="3325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30" y="1036"/>
                        <a:pt x="1330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52" name="Google Shape;20252;p21"/>
                <p:cNvSpPr/>
                <p:nvPr/>
              </p:nvSpPr>
              <p:spPr>
                <a:xfrm rot="-5400000">
                  <a:off x="2097638" y="200461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53" name="Google Shape;20253;p21"/>
                <p:cNvSpPr/>
                <p:nvPr/>
              </p:nvSpPr>
              <p:spPr>
                <a:xfrm rot="-5400000">
                  <a:off x="2034438" y="1056413"/>
                  <a:ext cx="162675" cy="1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7" h="6490" extrusionOk="0">
                      <a:moveTo>
                        <a:pt x="0" y="0"/>
                      </a:moveTo>
                      <a:lnTo>
                        <a:pt x="0" y="6490"/>
                      </a:lnTo>
                      <a:lnTo>
                        <a:pt x="6507" y="6490"/>
                      </a:lnTo>
                      <a:lnTo>
                        <a:pt x="6507" y="1260"/>
                      </a:lnTo>
                      <a:lnTo>
                        <a:pt x="4919" y="1260"/>
                      </a:lnTo>
                      <a:lnTo>
                        <a:pt x="4919" y="1916"/>
                      </a:lnTo>
                      <a:lnTo>
                        <a:pt x="5868" y="1916"/>
                      </a:lnTo>
                      <a:lnTo>
                        <a:pt x="5868" y="5851"/>
                      </a:lnTo>
                      <a:lnTo>
                        <a:pt x="656" y="5851"/>
                      </a:lnTo>
                      <a:lnTo>
                        <a:pt x="656" y="639"/>
                      </a:lnTo>
                      <a:lnTo>
                        <a:pt x="6179" y="639"/>
                      </a:lnTo>
                      <a:lnTo>
                        <a:pt x="61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54" name="Google Shape;20254;p21"/>
                <p:cNvSpPr/>
                <p:nvPr/>
              </p:nvSpPr>
              <p:spPr>
                <a:xfrm rot="-5400000">
                  <a:off x="2066150" y="1087700"/>
                  <a:ext cx="99250" cy="9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0" h="3970" extrusionOk="0">
                      <a:moveTo>
                        <a:pt x="0" y="0"/>
                      </a:moveTo>
                      <a:lnTo>
                        <a:pt x="0" y="3970"/>
                      </a:lnTo>
                      <a:lnTo>
                        <a:pt x="3970" y="3970"/>
                      </a:lnTo>
                      <a:lnTo>
                        <a:pt x="3970" y="1657"/>
                      </a:lnTo>
                      <a:lnTo>
                        <a:pt x="1985" y="1657"/>
                      </a:lnTo>
                      <a:lnTo>
                        <a:pt x="1985" y="2313"/>
                      </a:lnTo>
                      <a:lnTo>
                        <a:pt x="3314" y="2313"/>
                      </a:lnTo>
                      <a:lnTo>
                        <a:pt x="3314" y="3314"/>
                      </a:lnTo>
                      <a:lnTo>
                        <a:pt x="639" y="3314"/>
                      </a:lnTo>
                      <a:lnTo>
                        <a:pt x="639" y="656"/>
                      </a:lnTo>
                      <a:lnTo>
                        <a:pt x="3642" y="656"/>
                      </a:lnTo>
                      <a:lnTo>
                        <a:pt x="36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55" name="Google Shape;20255;p21"/>
                <p:cNvSpPr/>
                <p:nvPr/>
              </p:nvSpPr>
              <p:spPr>
                <a:xfrm rot="-5400000">
                  <a:off x="2002063" y="1023613"/>
                  <a:ext cx="22742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97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7474" y="1312"/>
                      </a:lnTo>
                      <a:lnTo>
                        <a:pt x="7474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9045" y="656"/>
                      </a:lnTo>
                      <a:lnTo>
                        <a:pt x="904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56" name="Google Shape;20256;p21"/>
                <p:cNvSpPr/>
                <p:nvPr/>
              </p:nvSpPr>
              <p:spPr>
                <a:xfrm rot="-5400000">
                  <a:off x="1874988" y="1632663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7" y="656"/>
                      </a:lnTo>
                      <a:lnTo>
                        <a:pt x="18607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57" name="Google Shape;20257;p21"/>
                <p:cNvSpPr/>
                <p:nvPr/>
              </p:nvSpPr>
              <p:spPr>
                <a:xfrm rot="-5400000">
                  <a:off x="2022125" y="12844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4" y="2693"/>
                        <a:pt x="3764" y="1364"/>
                      </a:cubicBezTo>
                      <a:lnTo>
                        <a:pt x="37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58" name="Google Shape;20258;p21"/>
                <p:cNvSpPr/>
                <p:nvPr/>
              </p:nvSpPr>
              <p:spPr>
                <a:xfrm rot="-5400000">
                  <a:off x="2022138" y="1378513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59" name="Google Shape;20259;p21"/>
                <p:cNvSpPr/>
                <p:nvPr/>
              </p:nvSpPr>
              <p:spPr>
                <a:xfrm rot="-5400000">
                  <a:off x="2116188" y="12844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4" y="3763"/>
                      </a:lnTo>
                      <a:lnTo>
                        <a:pt x="3764" y="2416"/>
                      </a:lnTo>
                      <a:cubicBezTo>
                        <a:pt x="3764" y="1070"/>
                        <a:pt x="2693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60" name="Google Shape;20260;p21"/>
                <p:cNvSpPr/>
                <p:nvPr/>
              </p:nvSpPr>
              <p:spPr>
                <a:xfrm rot="-5400000">
                  <a:off x="2116200" y="1378525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61" name="Google Shape;20261;p21"/>
                <p:cNvSpPr/>
                <p:nvPr/>
              </p:nvSpPr>
              <p:spPr>
                <a:xfrm rot="-5400000">
                  <a:off x="2097625" y="1466975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62" name="Google Shape;20262;p21"/>
                <p:cNvSpPr/>
                <p:nvPr/>
              </p:nvSpPr>
              <p:spPr>
                <a:xfrm rot="-5400000">
                  <a:off x="2197313" y="13668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3" y="0"/>
                      </a:moveTo>
                      <a:cubicBezTo>
                        <a:pt x="0" y="0"/>
                        <a:pt x="0" y="1036"/>
                        <a:pt x="673" y="1036"/>
                      </a:cubicBezTo>
                      <a:cubicBezTo>
                        <a:pt x="1346" y="1036"/>
                        <a:pt x="1346" y="0"/>
                        <a:pt x="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63" name="Google Shape;20263;p21"/>
                <p:cNvSpPr/>
                <p:nvPr/>
              </p:nvSpPr>
              <p:spPr>
                <a:xfrm rot="-5400000">
                  <a:off x="2097625" y="126590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0264" name="Google Shape;20264;p21"/>
              <p:cNvGrpSpPr/>
              <p:nvPr/>
            </p:nvGrpSpPr>
            <p:grpSpPr>
              <a:xfrm>
                <a:off x="128375" y="2584600"/>
                <a:ext cx="227850" cy="2443125"/>
                <a:chOff x="2001850" y="1023825"/>
                <a:chExt cx="227850" cy="2443125"/>
              </a:xfrm>
            </p:grpSpPr>
            <p:sp>
              <p:nvSpPr>
                <p:cNvPr id="20265" name="Google Shape;20265;p21"/>
                <p:cNvSpPr/>
                <p:nvPr/>
              </p:nvSpPr>
              <p:spPr>
                <a:xfrm rot="-5400000">
                  <a:off x="1874988" y="3112238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55" y="2572"/>
                      </a:lnTo>
                      <a:lnTo>
                        <a:pt x="2555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40" y="4229"/>
                      </a:lnTo>
                      <a:lnTo>
                        <a:pt x="4540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6" y="656"/>
                      </a:lnTo>
                      <a:lnTo>
                        <a:pt x="18606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35" y="3228"/>
                      </a:lnTo>
                      <a:lnTo>
                        <a:pt x="16035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66" name="Google Shape;20266;p21"/>
                <p:cNvSpPr/>
                <p:nvPr/>
              </p:nvSpPr>
              <p:spPr>
                <a:xfrm rot="-5400000">
                  <a:off x="2022125" y="2764025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47" y="3763"/>
                      </a:lnTo>
                      <a:cubicBezTo>
                        <a:pt x="2676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67" name="Google Shape;20267;p21"/>
                <p:cNvSpPr/>
                <p:nvPr/>
              </p:nvSpPr>
              <p:spPr>
                <a:xfrm rot="-5400000">
                  <a:off x="2022138" y="2858088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68" name="Google Shape;20268;p21"/>
                <p:cNvSpPr/>
                <p:nvPr/>
              </p:nvSpPr>
              <p:spPr>
                <a:xfrm rot="-5400000">
                  <a:off x="2116188" y="2764038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76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69" name="Google Shape;20269;p21"/>
                <p:cNvSpPr/>
                <p:nvPr/>
              </p:nvSpPr>
              <p:spPr>
                <a:xfrm rot="-5400000">
                  <a:off x="2116200" y="2858100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70" name="Google Shape;20270;p21"/>
                <p:cNvSpPr/>
                <p:nvPr/>
              </p:nvSpPr>
              <p:spPr>
                <a:xfrm rot="-5400000">
                  <a:off x="2097638" y="29465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71" name="Google Shape;20271;p21"/>
                <p:cNvSpPr/>
                <p:nvPr/>
              </p:nvSpPr>
              <p:spPr>
                <a:xfrm rot="-5400000">
                  <a:off x="2197300" y="284645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72" name="Google Shape;20272;p21"/>
                <p:cNvSpPr/>
                <p:nvPr/>
              </p:nvSpPr>
              <p:spPr>
                <a:xfrm rot="-5400000">
                  <a:off x="2097638" y="27454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73" name="Google Shape;20273;p21"/>
                <p:cNvSpPr/>
                <p:nvPr/>
              </p:nvSpPr>
              <p:spPr>
                <a:xfrm rot="-5400000">
                  <a:off x="1875000" y="2371375"/>
                  <a:ext cx="481550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2" h="9114" extrusionOk="0">
                      <a:moveTo>
                        <a:pt x="0" y="0"/>
                      </a:moveTo>
                      <a:lnTo>
                        <a:pt x="0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42" y="6542"/>
                      </a:lnTo>
                      <a:lnTo>
                        <a:pt x="6542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7" y="1951"/>
                      </a:lnTo>
                      <a:lnTo>
                        <a:pt x="8457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23" y="656"/>
                      </a:lnTo>
                      <a:lnTo>
                        <a:pt x="18623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099" y="7163"/>
                      </a:lnTo>
                      <a:lnTo>
                        <a:pt x="12099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6" y="5886"/>
                      </a:lnTo>
                      <a:lnTo>
                        <a:pt x="13376" y="4885"/>
                      </a:lnTo>
                      <a:lnTo>
                        <a:pt x="14705" y="4885"/>
                      </a:lnTo>
                      <a:lnTo>
                        <a:pt x="14705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0" y="6542"/>
                      </a:lnTo>
                      <a:lnTo>
                        <a:pt x="16690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68" y="7802"/>
                      </a:lnTo>
                      <a:lnTo>
                        <a:pt x="17968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74" name="Google Shape;20274;p21"/>
                <p:cNvSpPr/>
                <p:nvPr/>
              </p:nvSpPr>
              <p:spPr>
                <a:xfrm rot="-5400000">
                  <a:off x="2022125" y="20231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75" name="Google Shape;20275;p21"/>
                <p:cNvSpPr/>
                <p:nvPr/>
              </p:nvSpPr>
              <p:spPr>
                <a:xfrm rot="-5400000">
                  <a:off x="2022350" y="2117000"/>
                  <a:ext cx="9365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6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70" y="3763"/>
                        <a:pt x="2417" y="3763"/>
                      </a:cubicBezTo>
                      <a:lnTo>
                        <a:pt x="3746" y="3763"/>
                      </a:lnTo>
                      <a:lnTo>
                        <a:pt x="3746" y="2417"/>
                      </a:lnTo>
                      <a:cubicBezTo>
                        <a:pt x="3746" y="1088"/>
                        <a:pt x="2675" y="1"/>
                        <a:pt x="134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76" name="Google Shape;20276;p21"/>
                <p:cNvSpPr/>
                <p:nvPr/>
              </p:nvSpPr>
              <p:spPr>
                <a:xfrm rot="-5400000">
                  <a:off x="2116188" y="20231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9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77" name="Google Shape;20277;p21"/>
                <p:cNvSpPr/>
                <p:nvPr/>
              </p:nvSpPr>
              <p:spPr>
                <a:xfrm rot="-5400000">
                  <a:off x="2115975" y="2117025"/>
                  <a:ext cx="9452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1" h="3763" extrusionOk="0">
                      <a:moveTo>
                        <a:pt x="2435" y="0"/>
                      </a:moveTo>
                      <a:cubicBezTo>
                        <a:pt x="1088" y="0"/>
                        <a:pt x="1" y="1070"/>
                        <a:pt x="18" y="2416"/>
                      </a:cubicBezTo>
                      <a:lnTo>
                        <a:pt x="18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81" y="2675"/>
                        <a:pt x="3781" y="1346"/>
                      </a:cubicBezTo>
                      <a:lnTo>
                        <a:pt x="378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78" name="Google Shape;20278;p21"/>
                <p:cNvSpPr/>
                <p:nvPr/>
              </p:nvSpPr>
              <p:spPr>
                <a:xfrm rot="-5400000">
                  <a:off x="2097638" y="22056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79" name="Google Shape;20279;p21"/>
                <p:cNvSpPr/>
                <p:nvPr/>
              </p:nvSpPr>
              <p:spPr>
                <a:xfrm rot="-5400000">
                  <a:off x="2197525" y="2105375"/>
                  <a:ext cx="3325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30" y="1036"/>
                        <a:pt x="1330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80" name="Google Shape;20280;p21"/>
                <p:cNvSpPr/>
                <p:nvPr/>
              </p:nvSpPr>
              <p:spPr>
                <a:xfrm rot="-5400000">
                  <a:off x="2097638" y="200461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81" name="Google Shape;20281;p21"/>
                <p:cNvSpPr/>
                <p:nvPr/>
              </p:nvSpPr>
              <p:spPr>
                <a:xfrm rot="-5400000">
                  <a:off x="2034438" y="1056413"/>
                  <a:ext cx="162675" cy="1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7" h="6490" extrusionOk="0">
                      <a:moveTo>
                        <a:pt x="0" y="0"/>
                      </a:moveTo>
                      <a:lnTo>
                        <a:pt x="0" y="6490"/>
                      </a:lnTo>
                      <a:lnTo>
                        <a:pt x="6507" y="6490"/>
                      </a:lnTo>
                      <a:lnTo>
                        <a:pt x="6507" y="1260"/>
                      </a:lnTo>
                      <a:lnTo>
                        <a:pt x="4919" y="1260"/>
                      </a:lnTo>
                      <a:lnTo>
                        <a:pt x="4919" y="1916"/>
                      </a:lnTo>
                      <a:lnTo>
                        <a:pt x="5868" y="1916"/>
                      </a:lnTo>
                      <a:lnTo>
                        <a:pt x="5868" y="5851"/>
                      </a:lnTo>
                      <a:lnTo>
                        <a:pt x="656" y="5851"/>
                      </a:lnTo>
                      <a:lnTo>
                        <a:pt x="656" y="639"/>
                      </a:lnTo>
                      <a:lnTo>
                        <a:pt x="6179" y="639"/>
                      </a:lnTo>
                      <a:lnTo>
                        <a:pt x="61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82" name="Google Shape;20282;p21"/>
                <p:cNvSpPr/>
                <p:nvPr/>
              </p:nvSpPr>
              <p:spPr>
                <a:xfrm rot="-5400000">
                  <a:off x="2066150" y="1087700"/>
                  <a:ext cx="99250" cy="9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0" h="3970" extrusionOk="0">
                      <a:moveTo>
                        <a:pt x="0" y="0"/>
                      </a:moveTo>
                      <a:lnTo>
                        <a:pt x="0" y="3970"/>
                      </a:lnTo>
                      <a:lnTo>
                        <a:pt x="3970" y="3970"/>
                      </a:lnTo>
                      <a:lnTo>
                        <a:pt x="3970" y="1657"/>
                      </a:lnTo>
                      <a:lnTo>
                        <a:pt x="1985" y="1657"/>
                      </a:lnTo>
                      <a:lnTo>
                        <a:pt x="1985" y="2313"/>
                      </a:lnTo>
                      <a:lnTo>
                        <a:pt x="3314" y="2313"/>
                      </a:lnTo>
                      <a:lnTo>
                        <a:pt x="3314" y="3314"/>
                      </a:lnTo>
                      <a:lnTo>
                        <a:pt x="639" y="3314"/>
                      </a:lnTo>
                      <a:lnTo>
                        <a:pt x="639" y="656"/>
                      </a:lnTo>
                      <a:lnTo>
                        <a:pt x="3642" y="656"/>
                      </a:lnTo>
                      <a:lnTo>
                        <a:pt x="36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83" name="Google Shape;20283;p21"/>
                <p:cNvSpPr/>
                <p:nvPr/>
              </p:nvSpPr>
              <p:spPr>
                <a:xfrm rot="-5400000">
                  <a:off x="2002063" y="1023613"/>
                  <a:ext cx="22742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97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7474" y="1312"/>
                      </a:lnTo>
                      <a:lnTo>
                        <a:pt x="7474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9045" y="656"/>
                      </a:lnTo>
                      <a:lnTo>
                        <a:pt x="904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84" name="Google Shape;20284;p21"/>
                <p:cNvSpPr/>
                <p:nvPr/>
              </p:nvSpPr>
              <p:spPr>
                <a:xfrm rot="-5400000">
                  <a:off x="1874988" y="1632663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7" y="656"/>
                      </a:lnTo>
                      <a:lnTo>
                        <a:pt x="18607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85" name="Google Shape;20285;p21"/>
                <p:cNvSpPr/>
                <p:nvPr/>
              </p:nvSpPr>
              <p:spPr>
                <a:xfrm rot="-5400000">
                  <a:off x="2022125" y="12844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4" y="2693"/>
                        <a:pt x="3764" y="1364"/>
                      </a:cubicBezTo>
                      <a:lnTo>
                        <a:pt x="37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86" name="Google Shape;20286;p21"/>
                <p:cNvSpPr/>
                <p:nvPr/>
              </p:nvSpPr>
              <p:spPr>
                <a:xfrm rot="-5400000">
                  <a:off x="2022138" y="1378513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87" name="Google Shape;20287;p21"/>
                <p:cNvSpPr/>
                <p:nvPr/>
              </p:nvSpPr>
              <p:spPr>
                <a:xfrm rot="-5400000">
                  <a:off x="2116188" y="12844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4" y="3763"/>
                      </a:lnTo>
                      <a:lnTo>
                        <a:pt x="3764" y="2416"/>
                      </a:lnTo>
                      <a:cubicBezTo>
                        <a:pt x="3764" y="1070"/>
                        <a:pt x="2693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88" name="Google Shape;20288;p21"/>
                <p:cNvSpPr/>
                <p:nvPr/>
              </p:nvSpPr>
              <p:spPr>
                <a:xfrm rot="-5400000">
                  <a:off x="2116200" y="1378525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89" name="Google Shape;20289;p21"/>
                <p:cNvSpPr/>
                <p:nvPr/>
              </p:nvSpPr>
              <p:spPr>
                <a:xfrm rot="-5400000">
                  <a:off x="2097625" y="1466975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90" name="Google Shape;20290;p21"/>
                <p:cNvSpPr/>
                <p:nvPr/>
              </p:nvSpPr>
              <p:spPr>
                <a:xfrm rot="-5400000">
                  <a:off x="2197313" y="13668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3" y="0"/>
                      </a:moveTo>
                      <a:cubicBezTo>
                        <a:pt x="0" y="0"/>
                        <a:pt x="0" y="1036"/>
                        <a:pt x="673" y="1036"/>
                      </a:cubicBezTo>
                      <a:cubicBezTo>
                        <a:pt x="1346" y="1036"/>
                        <a:pt x="1346" y="0"/>
                        <a:pt x="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91" name="Google Shape;20291;p21"/>
                <p:cNvSpPr/>
                <p:nvPr/>
              </p:nvSpPr>
              <p:spPr>
                <a:xfrm rot="-5400000">
                  <a:off x="2097625" y="126590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20292" name="Google Shape;20292;p21"/>
            <p:cNvSpPr/>
            <p:nvPr/>
          </p:nvSpPr>
          <p:spPr>
            <a:xfrm>
              <a:off x="8035366" y="4798125"/>
              <a:ext cx="529299" cy="227850"/>
            </a:xfrm>
            <a:custGeom>
              <a:avLst/>
              <a:gdLst/>
              <a:ahLst/>
              <a:cxnLst/>
              <a:rect l="l" t="t" r="r" b="b"/>
              <a:pathLst>
                <a:path w="19263" h="9114" extrusionOk="0">
                  <a:moveTo>
                    <a:pt x="1" y="0"/>
                  </a:moveTo>
                  <a:lnTo>
                    <a:pt x="1" y="9113"/>
                  </a:lnTo>
                  <a:lnTo>
                    <a:pt x="9096" y="9113"/>
                  </a:lnTo>
                  <a:lnTo>
                    <a:pt x="9096" y="1312"/>
                  </a:lnTo>
                  <a:lnTo>
                    <a:pt x="1295" y="1312"/>
                  </a:lnTo>
                  <a:lnTo>
                    <a:pt x="1295" y="7802"/>
                  </a:lnTo>
                  <a:lnTo>
                    <a:pt x="7802" y="7802"/>
                  </a:lnTo>
                  <a:lnTo>
                    <a:pt x="7802" y="2572"/>
                  </a:lnTo>
                  <a:lnTo>
                    <a:pt x="2555" y="2572"/>
                  </a:lnTo>
                  <a:lnTo>
                    <a:pt x="2555" y="6542"/>
                  </a:lnTo>
                  <a:lnTo>
                    <a:pt x="6525" y="6542"/>
                  </a:lnTo>
                  <a:lnTo>
                    <a:pt x="6525" y="4229"/>
                  </a:lnTo>
                  <a:lnTo>
                    <a:pt x="4540" y="4229"/>
                  </a:lnTo>
                  <a:lnTo>
                    <a:pt x="4540" y="4885"/>
                  </a:lnTo>
                  <a:lnTo>
                    <a:pt x="5886" y="4885"/>
                  </a:lnTo>
                  <a:lnTo>
                    <a:pt x="5886" y="5886"/>
                  </a:lnTo>
                  <a:lnTo>
                    <a:pt x="3211" y="5886"/>
                  </a:lnTo>
                  <a:lnTo>
                    <a:pt x="3211" y="3228"/>
                  </a:lnTo>
                  <a:lnTo>
                    <a:pt x="7146" y="3228"/>
                  </a:lnTo>
                  <a:lnTo>
                    <a:pt x="7146" y="7163"/>
                  </a:lnTo>
                  <a:lnTo>
                    <a:pt x="1951" y="7163"/>
                  </a:lnTo>
                  <a:lnTo>
                    <a:pt x="1951" y="1951"/>
                  </a:lnTo>
                  <a:lnTo>
                    <a:pt x="8458" y="1951"/>
                  </a:lnTo>
                  <a:lnTo>
                    <a:pt x="8458" y="8458"/>
                  </a:lnTo>
                  <a:lnTo>
                    <a:pt x="639" y="8458"/>
                  </a:lnTo>
                  <a:lnTo>
                    <a:pt x="639" y="656"/>
                  </a:lnTo>
                  <a:lnTo>
                    <a:pt x="18606" y="656"/>
                  </a:lnTo>
                  <a:lnTo>
                    <a:pt x="18606" y="8458"/>
                  </a:lnTo>
                  <a:lnTo>
                    <a:pt x="10805" y="8458"/>
                  </a:lnTo>
                  <a:lnTo>
                    <a:pt x="10805" y="1951"/>
                  </a:lnTo>
                  <a:lnTo>
                    <a:pt x="17312" y="1951"/>
                  </a:lnTo>
                  <a:lnTo>
                    <a:pt x="17312" y="7163"/>
                  </a:lnTo>
                  <a:lnTo>
                    <a:pt x="12100" y="7163"/>
                  </a:lnTo>
                  <a:lnTo>
                    <a:pt x="12100" y="3228"/>
                  </a:lnTo>
                  <a:lnTo>
                    <a:pt x="16035" y="3228"/>
                  </a:lnTo>
                  <a:lnTo>
                    <a:pt x="16035" y="5886"/>
                  </a:lnTo>
                  <a:lnTo>
                    <a:pt x="13377" y="5886"/>
                  </a:lnTo>
                  <a:lnTo>
                    <a:pt x="13377" y="4885"/>
                  </a:lnTo>
                  <a:lnTo>
                    <a:pt x="14706" y="4885"/>
                  </a:lnTo>
                  <a:lnTo>
                    <a:pt x="14706" y="4229"/>
                  </a:lnTo>
                  <a:lnTo>
                    <a:pt x="12721" y="4229"/>
                  </a:lnTo>
                  <a:lnTo>
                    <a:pt x="12721" y="6542"/>
                  </a:lnTo>
                  <a:lnTo>
                    <a:pt x="16691" y="6542"/>
                  </a:lnTo>
                  <a:lnTo>
                    <a:pt x="16691" y="2572"/>
                  </a:lnTo>
                  <a:lnTo>
                    <a:pt x="11461" y="2572"/>
                  </a:lnTo>
                  <a:lnTo>
                    <a:pt x="11461" y="7802"/>
                  </a:lnTo>
                  <a:lnTo>
                    <a:pt x="17951" y="7802"/>
                  </a:lnTo>
                  <a:lnTo>
                    <a:pt x="17951" y="1312"/>
                  </a:lnTo>
                  <a:lnTo>
                    <a:pt x="10149" y="1312"/>
                  </a:lnTo>
                  <a:lnTo>
                    <a:pt x="10149" y="9113"/>
                  </a:lnTo>
                  <a:lnTo>
                    <a:pt x="19262" y="9113"/>
                  </a:lnTo>
                  <a:lnTo>
                    <a:pt x="192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93" name="Google Shape;20293;p21"/>
            <p:cNvSpPr/>
            <p:nvPr/>
          </p:nvSpPr>
          <p:spPr>
            <a:xfrm>
              <a:off x="8601155" y="4818400"/>
              <a:ext cx="103398" cy="94100"/>
            </a:xfrm>
            <a:custGeom>
              <a:avLst/>
              <a:gdLst/>
              <a:ahLst/>
              <a:cxnLst/>
              <a:rect l="l" t="t" r="r" b="b"/>
              <a:pathLst>
                <a:path w="3763" h="3764" extrusionOk="0">
                  <a:moveTo>
                    <a:pt x="0" y="1"/>
                  </a:moveTo>
                  <a:lnTo>
                    <a:pt x="0" y="1347"/>
                  </a:lnTo>
                  <a:cubicBezTo>
                    <a:pt x="0" y="2676"/>
                    <a:pt x="1088" y="3763"/>
                    <a:pt x="2417" y="3763"/>
                  </a:cubicBezTo>
                  <a:lnTo>
                    <a:pt x="3763" y="3763"/>
                  </a:lnTo>
                  <a:lnTo>
                    <a:pt x="3763" y="2417"/>
                  </a:lnTo>
                  <a:cubicBezTo>
                    <a:pt x="3763" y="1088"/>
                    <a:pt x="2693" y="1"/>
                    <a:pt x="13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94" name="Google Shape;20294;p21"/>
            <p:cNvSpPr/>
            <p:nvPr/>
          </p:nvSpPr>
          <p:spPr>
            <a:xfrm>
              <a:off x="8601155" y="4912475"/>
              <a:ext cx="103398" cy="94075"/>
            </a:xfrm>
            <a:custGeom>
              <a:avLst/>
              <a:gdLst/>
              <a:ahLst/>
              <a:cxnLst/>
              <a:rect l="l" t="t" r="r" b="b"/>
              <a:pathLst>
                <a:path w="3763" h="3763" extrusionOk="0">
                  <a:moveTo>
                    <a:pt x="2417" y="0"/>
                  </a:moveTo>
                  <a:cubicBezTo>
                    <a:pt x="1088" y="0"/>
                    <a:pt x="0" y="1070"/>
                    <a:pt x="0" y="2416"/>
                  </a:cubicBezTo>
                  <a:lnTo>
                    <a:pt x="0" y="3763"/>
                  </a:lnTo>
                  <a:lnTo>
                    <a:pt x="1364" y="3763"/>
                  </a:lnTo>
                  <a:cubicBezTo>
                    <a:pt x="2693" y="3763"/>
                    <a:pt x="3763" y="2675"/>
                    <a:pt x="3763" y="1346"/>
                  </a:cubicBezTo>
                  <a:lnTo>
                    <a:pt x="37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95" name="Google Shape;20295;p21"/>
            <p:cNvSpPr/>
            <p:nvPr/>
          </p:nvSpPr>
          <p:spPr>
            <a:xfrm>
              <a:off x="8574585" y="4897800"/>
              <a:ext cx="37012" cy="25900"/>
            </a:xfrm>
            <a:custGeom>
              <a:avLst/>
              <a:gdLst/>
              <a:ahLst/>
              <a:cxnLst/>
              <a:rect l="l" t="t" r="r" b="b"/>
              <a:pathLst>
                <a:path w="1347" h="1036" extrusionOk="0">
                  <a:moveTo>
                    <a:pt x="674" y="0"/>
                  </a:moveTo>
                  <a:cubicBezTo>
                    <a:pt x="1" y="0"/>
                    <a:pt x="1" y="1036"/>
                    <a:pt x="674" y="1036"/>
                  </a:cubicBezTo>
                  <a:cubicBezTo>
                    <a:pt x="1347" y="1036"/>
                    <a:pt x="1347" y="0"/>
                    <a:pt x="6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96" name="Google Shape;20296;p21"/>
            <p:cNvSpPr/>
            <p:nvPr/>
          </p:nvSpPr>
          <p:spPr>
            <a:xfrm>
              <a:off x="8684604" y="4997475"/>
              <a:ext cx="37040" cy="25900"/>
            </a:xfrm>
            <a:custGeom>
              <a:avLst/>
              <a:gdLst/>
              <a:ahLst/>
              <a:cxnLst/>
              <a:rect l="l" t="t" r="r" b="b"/>
              <a:pathLst>
                <a:path w="1348" h="1036" extrusionOk="0">
                  <a:moveTo>
                    <a:pt x="674" y="0"/>
                  </a:moveTo>
                  <a:cubicBezTo>
                    <a:pt x="1" y="0"/>
                    <a:pt x="1" y="1036"/>
                    <a:pt x="674" y="1036"/>
                  </a:cubicBezTo>
                  <a:cubicBezTo>
                    <a:pt x="1347" y="1036"/>
                    <a:pt x="1347" y="0"/>
                    <a:pt x="6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0297" name="Google Shape;20297;p21"/>
            <p:cNvGrpSpPr/>
            <p:nvPr/>
          </p:nvGrpSpPr>
          <p:grpSpPr>
            <a:xfrm rot="5400000">
              <a:off x="6550575" y="3569431"/>
              <a:ext cx="227850" cy="2685239"/>
              <a:chOff x="2001850" y="1023825"/>
              <a:chExt cx="227850" cy="2443125"/>
            </a:xfrm>
          </p:grpSpPr>
          <p:sp>
            <p:nvSpPr>
              <p:cNvPr id="20298" name="Google Shape;20298;p21"/>
              <p:cNvSpPr/>
              <p:nvPr/>
            </p:nvSpPr>
            <p:spPr>
              <a:xfrm rot="-5400000">
                <a:off x="1874988" y="3112238"/>
                <a:ext cx="481575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19263" h="9114" extrusionOk="0">
                    <a:moveTo>
                      <a:pt x="1" y="0"/>
                    </a:moveTo>
                    <a:lnTo>
                      <a:pt x="1" y="9113"/>
                    </a:lnTo>
                    <a:lnTo>
                      <a:pt x="9096" y="9113"/>
                    </a:lnTo>
                    <a:lnTo>
                      <a:pt x="9096" y="1312"/>
                    </a:lnTo>
                    <a:lnTo>
                      <a:pt x="1295" y="1312"/>
                    </a:lnTo>
                    <a:lnTo>
                      <a:pt x="1295" y="7802"/>
                    </a:lnTo>
                    <a:lnTo>
                      <a:pt x="7802" y="7802"/>
                    </a:lnTo>
                    <a:lnTo>
                      <a:pt x="7802" y="2572"/>
                    </a:lnTo>
                    <a:lnTo>
                      <a:pt x="2555" y="2572"/>
                    </a:lnTo>
                    <a:lnTo>
                      <a:pt x="2555" y="6542"/>
                    </a:lnTo>
                    <a:lnTo>
                      <a:pt x="6525" y="6542"/>
                    </a:lnTo>
                    <a:lnTo>
                      <a:pt x="6525" y="4229"/>
                    </a:lnTo>
                    <a:lnTo>
                      <a:pt x="4540" y="4229"/>
                    </a:lnTo>
                    <a:lnTo>
                      <a:pt x="4540" y="4885"/>
                    </a:lnTo>
                    <a:lnTo>
                      <a:pt x="5886" y="4885"/>
                    </a:lnTo>
                    <a:lnTo>
                      <a:pt x="5886" y="5886"/>
                    </a:lnTo>
                    <a:lnTo>
                      <a:pt x="3211" y="5886"/>
                    </a:lnTo>
                    <a:lnTo>
                      <a:pt x="3211" y="3228"/>
                    </a:lnTo>
                    <a:lnTo>
                      <a:pt x="7146" y="3228"/>
                    </a:lnTo>
                    <a:lnTo>
                      <a:pt x="7146" y="7163"/>
                    </a:lnTo>
                    <a:lnTo>
                      <a:pt x="1951" y="7163"/>
                    </a:lnTo>
                    <a:lnTo>
                      <a:pt x="1951" y="1951"/>
                    </a:lnTo>
                    <a:lnTo>
                      <a:pt x="8458" y="1951"/>
                    </a:lnTo>
                    <a:lnTo>
                      <a:pt x="8458" y="8458"/>
                    </a:lnTo>
                    <a:lnTo>
                      <a:pt x="639" y="8458"/>
                    </a:lnTo>
                    <a:lnTo>
                      <a:pt x="639" y="656"/>
                    </a:lnTo>
                    <a:lnTo>
                      <a:pt x="18606" y="656"/>
                    </a:lnTo>
                    <a:lnTo>
                      <a:pt x="18606" y="8458"/>
                    </a:lnTo>
                    <a:lnTo>
                      <a:pt x="10805" y="8458"/>
                    </a:lnTo>
                    <a:lnTo>
                      <a:pt x="10805" y="1951"/>
                    </a:lnTo>
                    <a:lnTo>
                      <a:pt x="17312" y="1951"/>
                    </a:lnTo>
                    <a:lnTo>
                      <a:pt x="17312" y="7163"/>
                    </a:lnTo>
                    <a:lnTo>
                      <a:pt x="12100" y="7163"/>
                    </a:lnTo>
                    <a:lnTo>
                      <a:pt x="12100" y="3228"/>
                    </a:lnTo>
                    <a:lnTo>
                      <a:pt x="16035" y="3228"/>
                    </a:lnTo>
                    <a:lnTo>
                      <a:pt x="16035" y="5886"/>
                    </a:lnTo>
                    <a:lnTo>
                      <a:pt x="13377" y="5886"/>
                    </a:lnTo>
                    <a:lnTo>
                      <a:pt x="13377" y="4885"/>
                    </a:lnTo>
                    <a:lnTo>
                      <a:pt x="14706" y="4885"/>
                    </a:lnTo>
                    <a:lnTo>
                      <a:pt x="14706" y="4229"/>
                    </a:lnTo>
                    <a:lnTo>
                      <a:pt x="12721" y="4229"/>
                    </a:lnTo>
                    <a:lnTo>
                      <a:pt x="12721" y="6542"/>
                    </a:lnTo>
                    <a:lnTo>
                      <a:pt x="16691" y="6542"/>
                    </a:lnTo>
                    <a:lnTo>
                      <a:pt x="16691" y="2572"/>
                    </a:lnTo>
                    <a:lnTo>
                      <a:pt x="11461" y="2572"/>
                    </a:lnTo>
                    <a:lnTo>
                      <a:pt x="11461" y="7802"/>
                    </a:lnTo>
                    <a:lnTo>
                      <a:pt x="17951" y="7802"/>
                    </a:lnTo>
                    <a:lnTo>
                      <a:pt x="17951" y="1312"/>
                    </a:lnTo>
                    <a:lnTo>
                      <a:pt x="10149" y="1312"/>
                    </a:lnTo>
                    <a:lnTo>
                      <a:pt x="10149" y="9113"/>
                    </a:lnTo>
                    <a:lnTo>
                      <a:pt x="19262" y="9113"/>
                    </a:lnTo>
                    <a:lnTo>
                      <a:pt x="192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99" name="Google Shape;20299;p21"/>
              <p:cNvSpPr/>
              <p:nvPr/>
            </p:nvSpPr>
            <p:spPr>
              <a:xfrm rot="-5400000">
                <a:off x="2022125" y="2764025"/>
                <a:ext cx="941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4" extrusionOk="0">
                    <a:moveTo>
                      <a:pt x="2417" y="1"/>
                    </a:moveTo>
                    <a:cubicBezTo>
                      <a:pt x="1088" y="1"/>
                      <a:pt x="1" y="1088"/>
                      <a:pt x="1" y="2417"/>
                    </a:cubicBezTo>
                    <a:lnTo>
                      <a:pt x="1" y="3763"/>
                    </a:lnTo>
                    <a:lnTo>
                      <a:pt x="1347" y="3763"/>
                    </a:lnTo>
                    <a:cubicBezTo>
                      <a:pt x="2676" y="3763"/>
                      <a:pt x="3763" y="2693"/>
                      <a:pt x="3763" y="1364"/>
                    </a:cubicBezTo>
                    <a:lnTo>
                      <a:pt x="376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00" name="Google Shape;20300;p21"/>
              <p:cNvSpPr/>
              <p:nvPr/>
            </p:nvSpPr>
            <p:spPr>
              <a:xfrm rot="-5400000">
                <a:off x="2022138" y="2858088"/>
                <a:ext cx="94075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3764" extrusionOk="0">
                    <a:moveTo>
                      <a:pt x="0" y="1"/>
                    </a:moveTo>
                    <a:lnTo>
                      <a:pt x="0" y="1347"/>
                    </a:lnTo>
                    <a:cubicBezTo>
                      <a:pt x="0" y="2676"/>
                      <a:pt x="1088" y="3763"/>
                      <a:pt x="2417" y="3763"/>
                    </a:cubicBezTo>
                    <a:lnTo>
                      <a:pt x="3763" y="3763"/>
                    </a:lnTo>
                    <a:lnTo>
                      <a:pt x="3763" y="2417"/>
                    </a:lnTo>
                    <a:cubicBezTo>
                      <a:pt x="3763" y="1088"/>
                      <a:pt x="2693" y="1"/>
                      <a:pt x="13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01" name="Google Shape;20301;p21"/>
              <p:cNvSpPr/>
              <p:nvPr/>
            </p:nvSpPr>
            <p:spPr>
              <a:xfrm rot="-5400000">
                <a:off x="2116188" y="2764038"/>
                <a:ext cx="94100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3" extrusionOk="0">
                    <a:moveTo>
                      <a:pt x="1" y="0"/>
                    </a:moveTo>
                    <a:lnTo>
                      <a:pt x="1" y="1346"/>
                    </a:lnTo>
                    <a:cubicBezTo>
                      <a:pt x="1" y="2675"/>
                      <a:pt x="1088" y="3763"/>
                      <a:pt x="2417" y="3763"/>
                    </a:cubicBezTo>
                    <a:lnTo>
                      <a:pt x="3763" y="3763"/>
                    </a:lnTo>
                    <a:lnTo>
                      <a:pt x="3763" y="2416"/>
                    </a:lnTo>
                    <a:cubicBezTo>
                      <a:pt x="3763" y="1070"/>
                      <a:pt x="2676" y="0"/>
                      <a:pt x="134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02" name="Google Shape;20302;p21"/>
              <p:cNvSpPr/>
              <p:nvPr/>
            </p:nvSpPr>
            <p:spPr>
              <a:xfrm rot="-5400000">
                <a:off x="2116200" y="2858100"/>
                <a:ext cx="94075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3763" extrusionOk="0">
                    <a:moveTo>
                      <a:pt x="2417" y="0"/>
                    </a:moveTo>
                    <a:cubicBezTo>
                      <a:pt x="1088" y="0"/>
                      <a:pt x="0" y="1070"/>
                      <a:pt x="0" y="2416"/>
                    </a:cubicBezTo>
                    <a:lnTo>
                      <a:pt x="0" y="3763"/>
                    </a:lnTo>
                    <a:lnTo>
                      <a:pt x="1364" y="3763"/>
                    </a:lnTo>
                    <a:cubicBezTo>
                      <a:pt x="2693" y="3763"/>
                      <a:pt x="3763" y="2675"/>
                      <a:pt x="3763" y="1346"/>
                    </a:cubicBezTo>
                    <a:lnTo>
                      <a:pt x="376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03" name="Google Shape;20303;p21"/>
              <p:cNvSpPr/>
              <p:nvPr/>
            </p:nvSpPr>
            <p:spPr>
              <a:xfrm rot="-5400000">
                <a:off x="2097638" y="2946563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04" name="Google Shape;20304;p21"/>
              <p:cNvSpPr/>
              <p:nvPr/>
            </p:nvSpPr>
            <p:spPr>
              <a:xfrm rot="-5400000">
                <a:off x="2197300" y="2846450"/>
                <a:ext cx="3370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05" name="Google Shape;20305;p21"/>
              <p:cNvSpPr/>
              <p:nvPr/>
            </p:nvSpPr>
            <p:spPr>
              <a:xfrm rot="-5400000">
                <a:off x="2097638" y="2745488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06" name="Google Shape;20306;p21"/>
              <p:cNvSpPr/>
              <p:nvPr/>
            </p:nvSpPr>
            <p:spPr>
              <a:xfrm rot="-5400000">
                <a:off x="1875000" y="2371375"/>
                <a:ext cx="481550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19262" h="9114" extrusionOk="0">
                    <a:moveTo>
                      <a:pt x="0" y="0"/>
                    </a:moveTo>
                    <a:lnTo>
                      <a:pt x="0" y="9113"/>
                    </a:lnTo>
                    <a:lnTo>
                      <a:pt x="9096" y="9113"/>
                    </a:lnTo>
                    <a:lnTo>
                      <a:pt x="9096" y="1312"/>
                    </a:lnTo>
                    <a:lnTo>
                      <a:pt x="1295" y="1312"/>
                    </a:lnTo>
                    <a:lnTo>
                      <a:pt x="1295" y="7802"/>
                    </a:lnTo>
                    <a:lnTo>
                      <a:pt x="7802" y="7802"/>
                    </a:lnTo>
                    <a:lnTo>
                      <a:pt x="7802" y="2572"/>
                    </a:lnTo>
                    <a:lnTo>
                      <a:pt x="2572" y="2572"/>
                    </a:lnTo>
                    <a:lnTo>
                      <a:pt x="2572" y="6542"/>
                    </a:lnTo>
                    <a:lnTo>
                      <a:pt x="6542" y="6542"/>
                    </a:lnTo>
                    <a:lnTo>
                      <a:pt x="6542" y="4229"/>
                    </a:lnTo>
                    <a:lnTo>
                      <a:pt x="4557" y="4229"/>
                    </a:lnTo>
                    <a:lnTo>
                      <a:pt x="4557" y="4885"/>
                    </a:lnTo>
                    <a:lnTo>
                      <a:pt x="5886" y="4885"/>
                    </a:lnTo>
                    <a:lnTo>
                      <a:pt x="5886" y="5886"/>
                    </a:lnTo>
                    <a:lnTo>
                      <a:pt x="3211" y="5886"/>
                    </a:lnTo>
                    <a:lnTo>
                      <a:pt x="3211" y="3228"/>
                    </a:lnTo>
                    <a:lnTo>
                      <a:pt x="7146" y="3228"/>
                    </a:lnTo>
                    <a:lnTo>
                      <a:pt x="7146" y="7163"/>
                    </a:lnTo>
                    <a:lnTo>
                      <a:pt x="1951" y="7163"/>
                    </a:lnTo>
                    <a:lnTo>
                      <a:pt x="1951" y="1951"/>
                    </a:lnTo>
                    <a:lnTo>
                      <a:pt x="8457" y="1951"/>
                    </a:lnTo>
                    <a:lnTo>
                      <a:pt x="8457" y="8458"/>
                    </a:lnTo>
                    <a:lnTo>
                      <a:pt x="639" y="8458"/>
                    </a:lnTo>
                    <a:lnTo>
                      <a:pt x="639" y="656"/>
                    </a:lnTo>
                    <a:lnTo>
                      <a:pt x="18623" y="656"/>
                    </a:lnTo>
                    <a:lnTo>
                      <a:pt x="18623" y="8458"/>
                    </a:lnTo>
                    <a:lnTo>
                      <a:pt x="10805" y="8458"/>
                    </a:lnTo>
                    <a:lnTo>
                      <a:pt x="10805" y="1951"/>
                    </a:lnTo>
                    <a:lnTo>
                      <a:pt x="17312" y="1951"/>
                    </a:lnTo>
                    <a:lnTo>
                      <a:pt x="17312" y="7163"/>
                    </a:lnTo>
                    <a:lnTo>
                      <a:pt x="12099" y="7163"/>
                    </a:lnTo>
                    <a:lnTo>
                      <a:pt x="12099" y="3228"/>
                    </a:lnTo>
                    <a:lnTo>
                      <a:pt x="16052" y="3228"/>
                    </a:lnTo>
                    <a:lnTo>
                      <a:pt x="16052" y="5886"/>
                    </a:lnTo>
                    <a:lnTo>
                      <a:pt x="13376" y="5886"/>
                    </a:lnTo>
                    <a:lnTo>
                      <a:pt x="13376" y="4885"/>
                    </a:lnTo>
                    <a:lnTo>
                      <a:pt x="14705" y="4885"/>
                    </a:lnTo>
                    <a:lnTo>
                      <a:pt x="14705" y="4229"/>
                    </a:lnTo>
                    <a:lnTo>
                      <a:pt x="12721" y="4229"/>
                    </a:lnTo>
                    <a:lnTo>
                      <a:pt x="12721" y="6542"/>
                    </a:lnTo>
                    <a:lnTo>
                      <a:pt x="16690" y="6542"/>
                    </a:lnTo>
                    <a:lnTo>
                      <a:pt x="16690" y="2572"/>
                    </a:lnTo>
                    <a:lnTo>
                      <a:pt x="11461" y="2572"/>
                    </a:lnTo>
                    <a:lnTo>
                      <a:pt x="11461" y="7802"/>
                    </a:lnTo>
                    <a:lnTo>
                      <a:pt x="17968" y="7802"/>
                    </a:lnTo>
                    <a:lnTo>
                      <a:pt x="17968" y="1312"/>
                    </a:lnTo>
                    <a:lnTo>
                      <a:pt x="10149" y="1312"/>
                    </a:lnTo>
                    <a:lnTo>
                      <a:pt x="10149" y="9113"/>
                    </a:lnTo>
                    <a:lnTo>
                      <a:pt x="19262" y="9113"/>
                    </a:lnTo>
                    <a:lnTo>
                      <a:pt x="192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07" name="Google Shape;20307;p21"/>
              <p:cNvSpPr/>
              <p:nvPr/>
            </p:nvSpPr>
            <p:spPr>
              <a:xfrm rot="-5400000">
                <a:off x="2022125" y="2023150"/>
                <a:ext cx="941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4" extrusionOk="0">
                    <a:moveTo>
                      <a:pt x="2417" y="1"/>
                    </a:moveTo>
                    <a:cubicBezTo>
                      <a:pt x="1088" y="1"/>
                      <a:pt x="1" y="1088"/>
                      <a:pt x="1" y="2417"/>
                    </a:cubicBezTo>
                    <a:lnTo>
                      <a:pt x="1" y="3763"/>
                    </a:lnTo>
                    <a:lnTo>
                      <a:pt x="1364" y="3763"/>
                    </a:lnTo>
                    <a:cubicBezTo>
                      <a:pt x="2693" y="3763"/>
                      <a:pt x="3763" y="2693"/>
                      <a:pt x="3763" y="1364"/>
                    </a:cubicBezTo>
                    <a:lnTo>
                      <a:pt x="376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08" name="Google Shape;20308;p21"/>
              <p:cNvSpPr/>
              <p:nvPr/>
            </p:nvSpPr>
            <p:spPr>
              <a:xfrm rot="-5400000">
                <a:off x="2022350" y="2117000"/>
                <a:ext cx="9365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46" h="3764" extrusionOk="0">
                    <a:moveTo>
                      <a:pt x="0" y="1"/>
                    </a:moveTo>
                    <a:lnTo>
                      <a:pt x="0" y="1347"/>
                    </a:lnTo>
                    <a:cubicBezTo>
                      <a:pt x="0" y="2676"/>
                      <a:pt x="1070" y="3763"/>
                      <a:pt x="2417" y="3763"/>
                    </a:cubicBezTo>
                    <a:lnTo>
                      <a:pt x="3746" y="3763"/>
                    </a:lnTo>
                    <a:lnTo>
                      <a:pt x="3746" y="2417"/>
                    </a:lnTo>
                    <a:cubicBezTo>
                      <a:pt x="3746" y="1088"/>
                      <a:pt x="2675" y="1"/>
                      <a:pt x="134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09" name="Google Shape;20309;p21"/>
              <p:cNvSpPr/>
              <p:nvPr/>
            </p:nvSpPr>
            <p:spPr>
              <a:xfrm rot="-5400000">
                <a:off x="2116188" y="2023163"/>
                <a:ext cx="94100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3" extrusionOk="0">
                    <a:moveTo>
                      <a:pt x="1" y="0"/>
                    </a:moveTo>
                    <a:lnTo>
                      <a:pt x="1" y="1346"/>
                    </a:lnTo>
                    <a:cubicBezTo>
                      <a:pt x="1" y="2675"/>
                      <a:pt x="1088" y="3763"/>
                      <a:pt x="2417" y="3763"/>
                    </a:cubicBezTo>
                    <a:lnTo>
                      <a:pt x="3763" y="3763"/>
                    </a:lnTo>
                    <a:lnTo>
                      <a:pt x="3763" y="2416"/>
                    </a:lnTo>
                    <a:cubicBezTo>
                      <a:pt x="3763" y="1070"/>
                      <a:pt x="2693" y="0"/>
                      <a:pt x="13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10" name="Google Shape;20310;p21"/>
              <p:cNvSpPr/>
              <p:nvPr/>
            </p:nvSpPr>
            <p:spPr>
              <a:xfrm rot="-5400000">
                <a:off x="2115975" y="2117025"/>
                <a:ext cx="94525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81" h="3763" extrusionOk="0">
                    <a:moveTo>
                      <a:pt x="2435" y="0"/>
                    </a:moveTo>
                    <a:cubicBezTo>
                      <a:pt x="1088" y="0"/>
                      <a:pt x="1" y="1070"/>
                      <a:pt x="18" y="2416"/>
                    </a:cubicBezTo>
                    <a:lnTo>
                      <a:pt x="18" y="3763"/>
                    </a:lnTo>
                    <a:lnTo>
                      <a:pt x="1364" y="3763"/>
                    </a:lnTo>
                    <a:cubicBezTo>
                      <a:pt x="2693" y="3763"/>
                      <a:pt x="3781" y="2675"/>
                      <a:pt x="3781" y="1346"/>
                    </a:cubicBezTo>
                    <a:lnTo>
                      <a:pt x="378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11" name="Google Shape;20311;p21"/>
              <p:cNvSpPr/>
              <p:nvPr/>
            </p:nvSpPr>
            <p:spPr>
              <a:xfrm rot="-5400000">
                <a:off x="2097638" y="2205688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4" y="0"/>
                    </a:moveTo>
                    <a:cubicBezTo>
                      <a:pt x="0" y="0"/>
                      <a:pt x="0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12" name="Google Shape;20312;p21"/>
              <p:cNvSpPr/>
              <p:nvPr/>
            </p:nvSpPr>
            <p:spPr>
              <a:xfrm rot="-5400000">
                <a:off x="2197525" y="2105375"/>
                <a:ext cx="3325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30" y="1036"/>
                      <a:pt x="1330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13" name="Google Shape;20313;p21"/>
              <p:cNvSpPr/>
              <p:nvPr/>
            </p:nvSpPr>
            <p:spPr>
              <a:xfrm rot="-5400000">
                <a:off x="2097638" y="2004613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4" y="0"/>
                    </a:moveTo>
                    <a:cubicBezTo>
                      <a:pt x="0" y="0"/>
                      <a:pt x="0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14" name="Google Shape;20314;p21"/>
              <p:cNvSpPr/>
              <p:nvPr/>
            </p:nvSpPr>
            <p:spPr>
              <a:xfrm rot="-5400000">
                <a:off x="2034438" y="1056413"/>
                <a:ext cx="162675" cy="162250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6490" extrusionOk="0">
                    <a:moveTo>
                      <a:pt x="0" y="0"/>
                    </a:moveTo>
                    <a:lnTo>
                      <a:pt x="0" y="6490"/>
                    </a:lnTo>
                    <a:lnTo>
                      <a:pt x="6507" y="6490"/>
                    </a:lnTo>
                    <a:lnTo>
                      <a:pt x="6507" y="1260"/>
                    </a:lnTo>
                    <a:lnTo>
                      <a:pt x="4919" y="1260"/>
                    </a:lnTo>
                    <a:lnTo>
                      <a:pt x="4919" y="1916"/>
                    </a:lnTo>
                    <a:lnTo>
                      <a:pt x="5868" y="1916"/>
                    </a:lnTo>
                    <a:lnTo>
                      <a:pt x="5868" y="5851"/>
                    </a:lnTo>
                    <a:lnTo>
                      <a:pt x="656" y="5851"/>
                    </a:lnTo>
                    <a:lnTo>
                      <a:pt x="656" y="639"/>
                    </a:lnTo>
                    <a:lnTo>
                      <a:pt x="6179" y="639"/>
                    </a:lnTo>
                    <a:lnTo>
                      <a:pt x="617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15" name="Google Shape;20315;p21"/>
              <p:cNvSpPr/>
              <p:nvPr/>
            </p:nvSpPr>
            <p:spPr>
              <a:xfrm rot="-5400000">
                <a:off x="2066150" y="1087700"/>
                <a:ext cx="99250" cy="99250"/>
              </a:xfrm>
              <a:custGeom>
                <a:avLst/>
                <a:gdLst/>
                <a:ahLst/>
                <a:cxnLst/>
                <a:rect l="l" t="t" r="r" b="b"/>
                <a:pathLst>
                  <a:path w="3970" h="3970" extrusionOk="0">
                    <a:moveTo>
                      <a:pt x="0" y="0"/>
                    </a:moveTo>
                    <a:lnTo>
                      <a:pt x="0" y="3970"/>
                    </a:lnTo>
                    <a:lnTo>
                      <a:pt x="3970" y="3970"/>
                    </a:lnTo>
                    <a:lnTo>
                      <a:pt x="3970" y="1657"/>
                    </a:lnTo>
                    <a:lnTo>
                      <a:pt x="1985" y="1657"/>
                    </a:lnTo>
                    <a:lnTo>
                      <a:pt x="1985" y="2313"/>
                    </a:lnTo>
                    <a:lnTo>
                      <a:pt x="3314" y="2313"/>
                    </a:lnTo>
                    <a:lnTo>
                      <a:pt x="3314" y="3314"/>
                    </a:lnTo>
                    <a:lnTo>
                      <a:pt x="639" y="3314"/>
                    </a:lnTo>
                    <a:lnTo>
                      <a:pt x="639" y="656"/>
                    </a:lnTo>
                    <a:lnTo>
                      <a:pt x="3642" y="656"/>
                    </a:lnTo>
                    <a:lnTo>
                      <a:pt x="364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16" name="Google Shape;20316;p21"/>
              <p:cNvSpPr/>
              <p:nvPr/>
            </p:nvSpPr>
            <p:spPr>
              <a:xfrm rot="-5400000">
                <a:off x="2002063" y="1023613"/>
                <a:ext cx="227425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9097" h="9114" extrusionOk="0">
                    <a:moveTo>
                      <a:pt x="1" y="0"/>
                    </a:moveTo>
                    <a:lnTo>
                      <a:pt x="1" y="9113"/>
                    </a:lnTo>
                    <a:lnTo>
                      <a:pt x="9096" y="9113"/>
                    </a:lnTo>
                    <a:lnTo>
                      <a:pt x="9096" y="1312"/>
                    </a:lnTo>
                    <a:lnTo>
                      <a:pt x="7474" y="1312"/>
                    </a:lnTo>
                    <a:lnTo>
                      <a:pt x="7474" y="1951"/>
                    </a:lnTo>
                    <a:lnTo>
                      <a:pt x="8458" y="1951"/>
                    </a:lnTo>
                    <a:lnTo>
                      <a:pt x="8458" y="8458"/>
                    </a:lnTo>
                    <a:lnTo>
                      <a:pt x="639" y="8458"/>
                    </a:lnTo>
                    <a:lnTo>
                      <a:pt x="639" y="656"/>
                    </a:lnTo>
                    <a:lnTo>
                      <a:pt x="9045" y="656"/>
                    </a:lnTo>
                    <a:lnTo>
                      <a:pt x="904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17" name="Google Shape;20317;p21"/>
              <p:cNvSpPr/>
              <p:nvPr/>
            </p:nvSpPr>
            <p:spPr>
              <a:xfrm rot="-5400000">
                <a:off x="1874988" y="1632663"/>
                <a:ext cx="481575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19263" h="9114" extrusionOk="0">
                    <a:moveTo>
                      <a:pt x="1" y="0"/>
                    </a:moveTo>
                    <a:lnTo>
                      <a:pt x="1" y="9113"/>
                    </a:lnTo>
                    <a:lnTo>
                      <a:pt x="9096" y="9113"/>
                    </a:lnTo>
                    <a:lnTo>
                      <a:pt x="9096" y="1312"/>
                    </a:lnTo>
                    <a:lnTo>
                      <a:pt x="1295" y="1312"/>
                    </a:lnTo>
                    <a:lnTo>
                      <a:pt x="1295" y="7802"/>
                    </a:lnTo>
                    <a:lnTo>
                      <a:pt x="7802" y="7802"/>
                    </a:lnTo>
                    <a:lnTo>
                      <a:pt x="7802" y="2572"/>
                    </a:lnTo>
                    <a:lnTo>
                      <a:pt x="2572" y="2572"/>
                    </a:lnTo>
                    <a:lnTo>
                      <a:pt x="2572" y="6542"/>
                    </a:lnTo>
                    <a:lnTo>
                      <a:pt x="6525" y="6542"/>
                    </a:lnTo>
                    <a:lnTo>
                      <a:pt x="6525" y="4229"/>
                    </a:lnTo>
                    <a:lnTo>
                      <a:pt x="4557" y="4229"/>
                    </a:lnTo>
                    <a:lnTo>
                      <a:pt x="4557" y="4885"/>
                    </a:lnTo>
                    <a:lnTo>
                      <a:pt x="5886" y="4885"/>
                    </a:lnTo>
                    <a:lnTo>
                      <a:pt x="5886" y="5886"/>
                    </a:lnTo>
                    <a:lnTo>
                      <a:pt x="3211" y="5886"/>
                    </a:lnTo>
                    <a:lnTo>
                      <a:pt x="3211" y="3228"/>
                    </a:lnTo>
                    <a:lnTo>
                      <a:pt x="7146" y="3228"/>
                    </a:lnTo>
                    <a:lnTo>
                      <a:pt x="7146" y="7163"/>
                    </a:lnTo>
                    <a:lnTo>
                      <a:pt x="1951" y="7163"/>
                    </a:lnTo>
                    <a:lnTo>
                      <a:pt x="1951" y="1951"/>
                    </a:lnTo>
                    <a:lnTo>
                      <a:pt x="8458" y="1951"/>
                    </a:lnTo>
                    <a:lnTo>
                      <a:pt x="8458" y="8458"/>
                    </a:lnTo>
                    <a:lnTo>
                      <a:pt x="639" y="8458"/>
                    </a:lnTo>
                    <a:lnTo>
                      <a:pt x="639" y="656"/>
                    </a:lnTo>
                    <a:lnTo>
                      <a:pt x="18607" y="656"/>
                    </a:lnTo>
                    <a:lnTo>
                      <a:pt x="18607" y="8458"/>
                    </a:lnTo>
                    <a:lnTo>
                      <a:pt x="10805" y="8458"/>
                    </a:lnTo>
                    <a:lnTo>
                      <a:pt x="10805" y="1951"/>
                    </a:lnTo>
                    <a:lnTo>
                      <a:pt x="17312" y="1951"/>
                    </a:lnTo>
                    <a:lnTo>
                      <a:pt x="17312" y="7163"/>
                    </a:lnTo>
                    <a:lnTo>
                      <a:pt x="12100" y="7163"/>
                    </a:lnTo>
                    <a:lnTo>
                      <a:pt x="12100" y="3228"/>
                    </a:lnTo>
                    <a:lnTo>
                      <a:pt x="16052" y="3228"/>
                    </a:lnTo>
                    <a:lnTo>
                      <a:pt x="16052" y="5886"/>
                    </a:lnTo>
                    <a:lnTo>
                      <a:pt x="13377" y="5886"/>
                    </a:lnTo>
                    <a:lnTo>
                      <a:pt x="13377" y="4885"/>
                    </a:lnTo>
                    <a:lnTo>
                      <a:pt x="14706" y="4885"/>
                    </a:lnTo>
                    <a:lnTo>
                      <a:pt x="14706" y="4229"/>
                    </a:lnTo>
                    <a:lnTo>
                      <a:pt x="12721" y="4229"/>
                    </a:lnTo>
                    <a:lnTo>
                      <a:pt x="12721" y="6542"/>
                    </a:lnTo>
                    <a:lnTo>
                      <a:pt x="16691" y="6542"/>
                    </a:lnTo>
                    <a:lnTo>
                      <a:pt x="16691" y="2572"/>
                    </a:lnTo>
                    <a:lnTo>
                      <a:pt x="11461" y="2572"/>
                    </a:lnTo>
                    <a:lnTo>
                      <a:pt x="11461" y="7802"/>
                    </a:lnTo>
                    <a:lnTo>
                      <a:pt x="17951" y="7802"/>
                    </a:lnTo>
                    <a:lnTo>
                      <a:pt x="17951" y="1312"/>
                    </a:lnTo>
                    <a:lnTo>
                      <a:pt x="10149" y="1312"/>
                    </a:lnTo>
                    <a:lnTo>
                      <a:pt x="10149" y="9113"/>
                    </a:lnTo>
                    <a:lnTo>
                      <a:pt x="19262" y="9113"/>
                    </a:lnTo>
                    <a:lnTo>
                      <a:pt x="192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18" name="Google Shape;20318;p21"/>
              <p:cNvSpPr/>
              <p:nvPr/>
            </p:nvSpPr>
            <p:spPr>
              <a:xfrm rot="-5400000">
                <a:off x="2022125" y="1284450"/>
                <a:ext cx="941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4" extrusionOk="0">
                    <a:moveTo>
                      <a:pt x="2417" y="1"/>
                    </a:moveTo>
                    <a:cubicBezTo>
                      <a:pt x="1088" y="1"/>
                      <a:pt x="1" y="1088"/>
                      <a:pt x="1" y="2417"/>
                    </a:cubicBezTo>
                    <a:lnTo>
                      <a:pt x="1" y="3763"/>
                    </a:lnTo>
                    <a:lnTo>
                      <a:pt x="1364" y="3763"/>
                    </a:lnTo>
                    <a:cubicBezTo>
                      <a:pt x="2693" y="3763"/>
                      <a:pt x="3764" y="2693"/>
                      <a:pt x="3764" y="1364"/>
                    </a:cubicBezTo>
                    <a:lnTo>
                      <a:pt x="376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19" name="Google Shape;20319;p21"/>
              <p:cNvSpPr/>
              <p:nvPr/>
            </p:nvSpPr>
            <p:spPr>
              <a:xfrm rot="-5400000">
                <a:off x="2022138" y="1378513"/>
                <a:ext cx="94075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3764" extrusionOk="0">
                    <a:moveTo>
                      <a:pt x="0" y="1"/>
                    </a:moveTo>
                    <a:lnTo>
                      <a:pt x="0" y="1347"/>
                    </a:lnTo>
                    <a:cubicBezTo>
                      <a:pt x="0" y="2676"/>
                      <a:pt x="1088" y="3763"/>
                      <a:pt x="2417" y="3763"/>
                    </a:cubicBezTo>
                    <a:lnTo>
                      <a:pt x="3763" y="3763"/>
                    </a:lnTo>
                    <a:lnTo>
                      <a:pt x="3763" y="2417"/>
                    </a:lnTo>
                    <a:cubicBezTo>
                      <a:pt x="3763" y="1088"/>
                      <a:pt x="2693" y="1"/>
                      <a:pt x="13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20" name="Google Shape;20320;p21"/>
              <p:cNvSpPr/>
              <p:nvPr/>
            </p:nvSpPr>
            <p:spPr>
              <a:xfrm rot="-5400000">
                <a:off x="2116188" y="1284463"/>
                <a:ext cx="94100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3" extrusionOk="0">
                    <a:moveTo>
                      <a:pt x="1" y="0"/>
                    </a:moveTo>
                    <a:lnTo>
                      <a:pt x="1" y="1346"/>
                    </a:lnTo>
                    <a:cubicBezTo>
                      <a:pt x="1" y="2675"/>
                      <a:pt x="1088" y="3763"/>
                      <a:pt x="2417" y="3763"/>
                    </a:cubicBezTo>
                    <a:lnTo>
                      <a:pt x="3764" y="3763"/>
                    </a:lnTo>
                    <a:lnTo>
                      <a:pt x="3764" y="2416"/>
                    </a:lnTo>
                    <a:cubicBezTo>
                      <a:pt x="3764" y="1070"/>
                      <a:pt x="2693" y="0"/>
                      <a:pt x="134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21" name="Google Shape;20321;p21"/>
              <p:cNvSpPr/>
              <p:nvPr/>
            </p:nvSpPr>
            <p:spPr>
              <a:xfrm rot="-5400000">
                <a:off x="2116200" y="1378525"/>
                <a:ext cx="94075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3763" extrusionOk="0">
                    <a:moveTo>
                      <a:pt x="2417" y="0"/>
                    </a:moveTo>
                    <a:cubicBezTo>
                      <a:pt x="1088" y="0"/>
                      <a:pt x="0" y="1070"/>
                      <a:pt x="0" y="2416"/>
                    </a:cubicBezTo>
                    <a:lnTo>
                      <a:pt x="0" y="3763"/>
                    </a:lnTo>
                    <a:lnTo>
                      <a:pt x="1364" y="3763"/>
                    </a:lnTo>
                    <a:cubicBezTo>
                      <a:pt x="2693" y="3763"/>
                      <a:pt x="3763" y="2675"/>
                      <a:pt x="3763" y="1346"/>
                    </a:cubicBezTo>
                    <a:lnTo>
                      <a:pt x="376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22" name="Google Shape;20322;p21"/>
              <p:cNvSpPr/>
              <p:nvPr/>
            </p:nvSpPr>
            <p:spPr>
              <a:xfrm rot="-5400000">
                <a:off x="2097625" y="1466975"/>
                <a:ext cx="3370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23" name="Google Shape;20323;p21"/>
              <p:cNvSpPr/>
              <p:nvPr/>
            </p:nvSpPr>
            <p:spPr>
              <a:xfrm rot="-5400000">
                <a:off x="2197313" y="1366863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3" y="0"/>
                    </a:moveTo>
                    <a:cubicBezTo>
                      <a:pt x="0" y="0"/>
                      <a:pt x="0" y="1036"/>
                      <a:pt x="673" y="1036"/>
                    </a:cubicBezTo>
                    <a:cubicBezTo>
                      <a:pt x="1346" y="1036"/>
                      <a:pt x="1346" y="0"/>
                      <a:pt x="6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24" name="Google Shape;20324;p21"/>
              <p:cNvSpPr/>
              <p:nvPr/>
            </p:nvSpPr>
            <p:spPr>
              <a:xfrm rot="-5400000">
                <a:off x="2097625" y="1265900"/>
                <a:ext cx="3370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0325" name="Google Shape;20325;p21"/>
            <p:cNvSpPr/>
            <p:nvPr/>
          </p:nvSpPr>
          <p:spPr>
            <a:xfrm rot="10800000">
              <a:off x="8704543" y="4912450"/>
              <a:ext cx="103398" cy="94100"/>
            </a:xfrm>
            <a:custGeom>
              <a:avLst/>
              <a:gdLst/>
              <a:ahLst/>
              <a:cxnLst/>
              <a:rect l="l" t="t" r="r" b="b"/>
              <a:pathLst>
                <a:path w="3763" h="3764" extrusionOk="0">
                  <a:moveTo>
                    <a:pt x="0" y="1"/>
                  </a:moveTo>
                  <a:lnTo>
                    <a:pt x="0" y="1347"/>
                  </a:lnTo>
                  <a:cubicBezTo>
                    <a:pt x="0" y="2676"/>
                    <a:pt x="1088" y="3763"/>
                    <a:pt x="2417" y="3763"/>
                  </a:cubicBezTo>
                  <a:lnTo>
                    <a:pt x="3763" y="3763"/>
                  </a:lnTo>
                  <a:lnTo>
                    <a:pt x="3763" y="2417"/>
                  </a:lnTo>
                  <a:cubicBezTo>
                    <a:pt x="3763" y="1088"/>
                    <a:pt x="2693" y="1"/>
                    <a:pt x="13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6" name="Google Shape;20326;p21"/>
            <p:cNvSpPr/>
            <p:nvPr/>
          </p:nvSpPr>
          <p:spPr>
            <a:xfrm rot="10800000">
              <a:off x="8704543" y="4818400"/>
              <a:ext cx="103398" cy="94075"/>
            </a:xfrm>
            <a:custGeom>
              <a:avLst/>
              <a:gdLst/>
              <a:ahLst/>
              <a:cxnLst/>
              <a:rect l="l" t="t" r="r" b="b"/>
              <a:pathLst>
                <a:path w="3763" h="3763" extrusionOk="0">
                  <a:moveTo>
                    <a:pt x="2417" y="0"/>
                  </a:moveTo>
                  <a:cubicBezTo>
                    <a:pt x="1088" y="0"/>
                    <a:pt x="0" y="1070"/>
                    <a:pt x="0" y="2416"/>
                  </a:cubicBezTo>
                  <a:lnTo>
                    <a:pt x="0" y="3763"/>
                  </a:lnTo>
                  <a:lnTo>
                    <a:pt x="1364" y="3763"/>
                  </a:lnTo>
                  <a:cubicBezTo>
                    <a:pt x="2693" y="3763"/>
                    <a:pt x="3763" y="2675"/>
                    <a:pt x="3763" y="1346"/>
                  </a:cubicBezTo>
                  <a:lnTo>
                    <a:pt x="37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7" name="Google Shape;20327;p21"/>
            <p:cNvSpPr/>
            <p:nvPr/>
          </p:nvSpPr>
          <p:spPr>
            <a:xfrm>
              <a:off x="8787260" y="4897800"/>
              <a:ext cx="37012" cy="25900"/>
            </a:xfrm>
            <a:custGeom>
              <a:avLst/>
              <a:gdLst/>
              <a:ahLst/>
              <a:cxnLst/>
              <a:rect l="l" t="t" r="r" b="b"/>
              <a:pathLst>
                <a:path w="1347" h="1036" extrusionOk="0">
                  <a:moveTo>
                    <a:pt x="674" y="0"/>
                  </a:moveTo>
                  <a:cubicBezTo>
                    <a:pt x="1" y="0"/>
                    <a:pt x="1" y="1036"/>
                    <a:pt x="674" y="1036"/>
                  </a:cubicBezTo>
                  <a:cubicBezTo>
                    <a:pt x="1347" y="1036"/>
                    <a:pt x="1347" y="0"/>
                    <a:pt x="6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328" name="Google Shape;20328;p21"/>
          <p:cNvGrpSpPr/>
          <p:nvPr/>
        </p:nvGrpSpPr>
        <p:grpSpPr>
          <a:xfrm>
            <a:off x="566421" y="640443"/>
            <a:ext cx="279132" cy="5577101"/>
            <a:chOff x="390765" y="480344"/>
            <a:chExt cx="209349" cy="4182826"/>
          </a:xfrm>
        </p:grpSpPr>
        <p:grpSp>
          <p:nvGrpSpPr>
            <p:cNvPr id="20329" name="Google Shape;20329;p21"/>
            <p:cNvGrpSpPr/>
            <p:nvPr/>
          </p:nvGrpSpPr>
          <p:grpSpPr>
            <a:xfrm>
              <a:off x="390765" y="480344"/>
              <a:ext cx="209349" cy="2091451"/>
              <a:chOff x="3490500" y="1025550"/>
              <a:chExt cx="245975" cy="2457350"/>
            </a:xfrm>
          </p:grpSpPr>
          <p:sp>
            <p:nvSpPr>
              <p:cNvPr id="20330" name="Google Shape;20330;p21"/>
              <p:cNvSpPr/>
              <p:nvPr/>
            </p:nvSpPr>
            <p:spPr>
              <a:xfrm rot="-5400000">
                <a:off x="2387175" y="2246225"/>
                <a:ext cx="2457350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98294" h="640" extrusionOk="0">
                    <a:moveTo>
                      <a:pt x="0" y="1"/>
                    </a:moveTo>
                    <a:lnTo>
                      <a:pt x="0" y="640"/>
                    </a:lnTo>
                    <a:lnTo>
                      <a:pt x="98293" y="640"/>
                    </a:lnTo>
                    <a:lnTo>
                      <a:pt x="9829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31" name="Google Shape;20331;p21"/>
              <p:cNvSpPr/>
              <p:nvPr/>
            </p:nvSpPr>
            <p:spPr>
              <a:xfrm rot="-5400000">
                <a:off x="3576150" y="336357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32" name="Google Shape;20332;p21"/>
              <p:cNvSpPr/>
              <p:nvPr/>
            </p:nvSpPr>
            <p:spPr>
              <a:xfrm rot="-5400000">
                <a:off x="3634613" y="321536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33" name="Google Shape;20333;p21"/>
              <p:cNvSpPr/>
              <p:nvPr/>
            </p:nvSpPr>
            <p:spPr>
              <a:xfrm rot="-5400000">
                <a:off x="3569888" y="323738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1" y="155"/>
                      <a:pt x="1" y="363"/>
                    </a:cubicBezTo>
                    <a:cubicBezTo>
                      <a:pt x="1" y="570"/>
                      <a:pt x="156" y="725"/>
                      <a:pt x="363" y="725"/>
                    </a:cubicBezTo>
                    <a:cubicBezTo>
                      <a:pt x="553" y="725"/>
                      <a:pt x="726" y="570"/>
                      <a:pt x="726" y="363"/>
                    </a:cubicBezTo>
                    <a:cubicBezTo>
                      <a:pt x="726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34" name="Google Shape;20334;p21"/>
              <p:cNvSpPr/>
              <p:nvPr/>
            </p:nvSpPr>
            <p:spPr>
              <a:xfrm rot="-5400000">
                <a:off x="3529975" y="3221625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708" y="1"/>
                      <a:pt x="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35" name="Google Shape;20335;p21"/>
              <p:cNvSpPr/>
              <p:nvPr/>
            </p:nvSpPr>
            <p:spPr>
              <a:xfrm rot="-5400000">
                <a:off x="3530738" y="3255938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416" y="0"/>
                    </a:moveTo>
                    <a:cubicBezTo>
                      <a:pt x="319" y="0"/>
                      <a:pt x="237" y="36"/>
                      <a:pt x="174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4" y="1518"/>
                      <a:pt x="1526" y="1518"/>
                    </a:cubicBezTo>
                    <a:cubicBezTo>
                      <a:pt x="1549" y="1518"/>
                      <a:pt x="1570" y="1517"/>
                      <a:pt x="1589" y="1514"/>
                    </a:cubicBezTo>
                    <a:cubicBezTo>
                      <a:pt x="1623" y="1290"/>
                      <a:pt x="1451" y="737"/>
                      <a:pt x="1054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36" name="Google Shape;20336;p21"/>
              <p:cNvSpPr/>
              <p:nvPr/>
            </p:nvSpPr>
            <p:spPr>
              <a:xfrm rot="-5400000">
                <a:off x="3553925" y="327317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812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812" y="898"/>
                    </a:cubicBezTo>
                    <a:cubicBezTo>
                      <a:pt x="1364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8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37" name="Google Shape;20337;p21"/>
              <p:cNvSpPr/>
              <p:nvPr/>
            </p:nvSpPr>
            <p:spPr>
              <a:xfrm rot="-5400000">
                <a:off x="3554150" y="319745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38" name="Google Shape;20338;p21"/>
              <p:cNvSpPr/>
              <p:nvPr/>
            </p:nvSpPr>
            <p:spPr>
              <a:xfrm rot="-5400000">
                <a:off x="3530750" y="31989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5" y="0"/>
                    </a:moveTo>
                    <a:cubicBezTo>
                      <a:pt x="1023" y="0"/>
                      <a:pt x="810" y="106"/>
                      <a:pt x="570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3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39" name="Google Shape;20339;p21"/>
              <p:cNvSpPr/>
              <p:nvPr/>
            </p:nvSpPr>
            <p:spPr>
              <a:xfrm rot="-5400000">
                <a:off x="3634150" y="3384050"/>
                <a:ext cx="216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73" y="728"/>
                      <a:pt x="363" y="728"/>
                    </a:cubicBezTo>
                    <a:cubicBezTo>
                      <a:pt x="691" y="728"/>
                      <a:pt x="863" y="348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40" name="Google Shape;20340;p21"/>
              <p:cNvSpPr/>
              <p:nvPr/>
            </p:nvSpPr>
            <p:spPr>
              <a:xfrm rot="-5400000">
                <a:off x="3671738" y="3369838"/>
                <a:ext cx="2245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003" extrusionOk="0">
                    <a:moveTo>
                      <a:pt x="449" y="0"/>
                    </a:moveTo>
                    <a:cubicBezTo>
                      <a:pt x="276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41" name="Google Shape;20341;p21"/>
              <p:cNvSpPr/>
              <p:nvPr/>
            </p:nvSpPr>
            <p:spPr>
              <a:xfrm rot="-5400000">
                <a:off x="3652625" y="33474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42" name="Google Shape;20342;p21"/>
              <p:cNvSpPr/>
              <p:nvPr/>
            </p:nvSpPr>
            <p:spPr>
              <a:xfrm rot="-5400000">
                <a:off x="3620163" y="3345463"/>
                <a:ext cx="496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8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49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43" name="Google Shape;20343;p21"/>
              <p:cNvSpPr/>
              <p:nvPr/>
            </p:nvSpPr>
            <p:spPr>
              <a:xfrm rot="-5400000">
                <a:off x="3620150" y="342140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82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44" name="Google Shape;20344;p21"/>
              <p:cNvSpPr/>
              <p:nvPr/>
            </p:nvSpPr>
            <p:spPr>
              <a:xfrm rot="-5400000">
                <a:off x="3652625" y="34043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1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45" name="Google Shape;20345;p21"/>
              <p:cNvSpPr/>
              <p:nvPr/>
            </p:nvSpPr>
            <p:spPr>
              <a:xfrm rot="-5400000">
                <a:off x="3492863" y="331568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70" y="1"/>
                    </a:moveTo>
                    <a:cubicBezTo>
                      <a:pt x="1" y="1"/>
                      <a:pt x="1" y="864"/>
                      <a:pt x="570" y="864"/>
                    </a:cubicBezTo>
                    <a:cubicBezTo>
                      <a:pt x="1123" y="864"/>
                      <a:pt x="1105" y="1"/>
                      <a:pt x="57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46" name="Google Shape;20346;p21"/>
              <p:cNvSpPr/>
              <p:nvPr/>
            </p:nvSpPr>
            <p:spPr>
              <a:xfrm rot="-5400000">
                <a:off x="3490288" y="344728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0" y="0"/>
                      <a:pt x="0" y="863"/>
                      <a:pt x="553" y="863"/>
                    </a:cubicBezTo>
                    <a:cubicBezTo>
                      <a:pt x="1122" y="863"/>
                      <a:pt x="1122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47" name="Google Shape;20347;p21"/>
              <p:cNvSpPr/>
              <p:nvPr/>
            </p:nvSpPr>
            <p:spPr>
              <a:xfrm rot="-5400000">
                <a:off x="3576138" y="305548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48" name="Google Shape;20348;p21"/>
              <p:cNvSpPr/>
              <p:nvPr/>
            </p:nvSpPr>
            <p:spPr>
              <a:xfrm rot="-5400000">
                <a:off x="3634388" y="290706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49" name="Google Shape;20349;p21"/>
              <p:cNvSpPr/>
              <p:nvPr/>
            </p:nvSpPr>
            <p:spPr>
              <a:xfrm rot="-5400000">
                <a:off x="3569888" y="292928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5" y="0"/>
                      <a:pt x="0" y="155"/>
                      <a:pt x="0" y="363"/>
                    </a:cubicBezTo>
                    <a:cubicBezTo>
                      <a:pt x="0" y="570"/>
                      <a:pt x="155" y="725"/>
                      <a:pt x="363" y="725"/>
                    </a:cubicBezTo>
                    <a:cubicBezTo>
                      <a:pt x="552" y="725"/>
                      <a:pt x="725" y="570"/>
                      <a:pt x="725" y="363"/>
                    </a:cubicBezTo>
                    <a:cubicBezTo>
                      <a:pt x="725" y="155"/>
                      <a:pt x="552" y="0"/>
                      <a:pt x="3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50" name="Google Shape;20350;p21"/>
              <p:cNvSpPr/>
              <p:nvPr/>
            </p:nvSpPr>
            <p:spPr>
              <a:xfrm rot="-5400000">
                <a:off x="3529963" y="291353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51" name="Google Shape;20351;p21"/>
              <p:cNvSpPr/>
              <p:nvPr/>
            </p:nvSpPr>
            <p:spPr>
              <a:xfrm rot="-5400000">
                <a:off x="3530750" y="294785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0" y="289"/>
                      <a:pt x="35" y="599"/>
                      <a:pt x="414" y="979"/>
                    </a:cubicBezTo>
                    <a:cubicBezTo>
                      <a:pt x="778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52" name="Google Shape;20352;p21"/>
              <p:cNvSpPr/>
              <p:nvPr/>
            </p:nvSpPr>
            <p:spPr>
              <a:xfrm rot="-5400000">
                <a:off x="3553925" y="29651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812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60" y="898"/>
                      <a:pt x="812" y="898"/>
                    </a:cubicBezTo>
                    <a:cubicBezTo>
                      <a:pt x="1364" y="898"/>
                      <a:pt x="1882" y="639"/>
                      <a:pt x="2003" y="450"/>
                    </a:cubicBezTo>
                    <a:cubicBezTo>
                      <a:pt x="1882" y="277"/>
                      <a:pt x="1347" y="1"/>
                      <a:pt x="8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53" name="Google Shape;20353;p21"/>
              <p:cNvSpPr/>
              <p:nvPr/>
            </p:nvSpPr>
            <p:spPr>
              <a:xfrm rot="-5400000">
                <a:off x="3554138" y="288936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54" name="Google Shape;20354;p21"/>
              <p:cNvSpPr/>
              <p:nvPr/>
            </p:nvSpPr>
            <p:spPr>
              <a:xfrm rot="-5400000">
                <a:off x="3530750" y="28909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55" name="Google Shape;20355;p21"/>
              <p:cNvSpPr/>
              <p:nvPr/>
            </p:nvSpPr>
            <p:spPr>
              <a:xfrm rot="-5400000">
                <a:off x="3634150" y="3075975"/>
                <a:ext cx="216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73" y="728"/>
                      <a:pt x="363" y="728"/>
                    </a:cubicBezTo>
                    <a:cubicBezTo>
                      <a:pt x="691" y="728"/>
                      <a:pt x="864" y="348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56" name="Google Shape;20356;p21"/>
              <p:cNvSpPr/>
              <p:nvPr/>
            </p:nvSpPr>
            <p:spPr>
              <a:xfrm rot="-5400000">
                <a:off x="3671725" y="306175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39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57" name="Google Shape;20357;p21"/>
              <p:cNvSpPr/>
              <p:nvPr/>
            </p:nvSpPr>
            <p:spPr>
              <a:xfrm rot="-5400000">
                <a:off x="3652638" y="303931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1" y="1"/>
                      <a:pt x="52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20" y="1417"/>
                      <a:pt x="1035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8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58" name="Google Shape;20358;p21"/>
              <p:cNvSpPr/>
              <p:nvPr/>
            </p:nvSpPr>
            <p:spPr>
              <a:xfrm rot="-5400000">
                <a:off x="3619938" y="30375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56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3" y="898"/>
                      <a:pt x="2002" y="708"/>
                      <a:pt x="2002" y="449"/>
                    </a:cubicBezTo>
                    <a:cubicBezTo>
                      <a:pt x="2002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59" name="Google Shape;20359;p21"/>
              <p:cNvSpPr/>
              <p:nvPr/>
            </p:nvSpPr>
            <p:spPr>
              <a:xfrm rot="-5400000">
                <a:off x="3620150" y="311332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60" name="Google Shape;20360;p21"/>
              <p:cNvSpPr/>
              <p:nvPr/>
            </p:nvSpPr>
            <p:spPr>
              <a:xfrm rot="-5400000">
                <a:off x="3652625" y="309627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1" y="176"/>
                      <a:pt x="432" y="540"/>
                    </a:cubicBezTo>
                    <a:cubicBezTo>
                      <a:pt x="35" y="937"/>
                      <a:pt x="1" y="1247"/>
                      <a:pt x="174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2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61" name="Google Shape;20361;p21"/>
              <p:cNvSpPr/>
              <p:nvPr/>
            </p:nvSpPr>
            <p:spPr>
              <a:xfrm rot="-5400000">
                <a:off x="3493088" y="300781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62" name="Google Shape;20362;p21"/>
              <p:cNvSpPr/>
              <p:nvPr/>
            </p:nvSpPr>
            <p:spPr>
              <a:xfrm rot="-5400000">
                <a:off x="3490288" y="31392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23" y="863"/>
                      <a:pt x="1123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63" name="Google Shape;20363;p21"/>
              <p:cNvSpPr/>
              <p:nvPr/>
            </p:nvSpPr>
            <p:spPr>
              <a:xfrm rot="-5400000">
                <a:off x="3576138" y="274741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64" name="Google Shape;20364;p21"/>
              <p:cNvSpPr/>
              <p:nvPr/>
            </p:nvSpPr>
            <p:spPr>
              <a:xfrm rot="-5400000">
                <a:off x="3634600" y="2599200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40" y="2504"/>
                    </a:lnTo>
                    <a:lnTo>
                      <a:pt x="64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65" name="Google Shape;20365;p21"/>
              <p:cNvSpPr/>
              <p:nvPr/>
            </p:nvSpPr>
            <p:spPr>
              <a:xfrm rot="-5400000">
                <a:off x="3569888" y="262121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66" name="Google Shape;20366;p21"/>
              <p:cNvSpPr/>
              <p:nvPr/>
            </p:nvSpPr>
            <p:spPr>
              <a:xfrm rot="-5400000">
                <a:off x="3529975" y="260545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67" name="Google Shape;20367;p21"/>
              <p:cNvSpPr/>
              <p:nvPr/>
            </p:nvSpPr>
            <p:spPr>
              <a:xfrm rot="-5400000">
                <a:off x="3530750" y="26397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50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68" name="Google Shape;20368;p21"/>
              <p:cNvSpPr/>
              <p:nvPr/>
            </p:nvSpPr>
            <p:spPr>
              <a:xfrm rot="-5400000">
                <a:off x="3553925" y="26570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69" name="Google Shape;20369;p21"/>
              <p:cNvSpPr/>
              <p:nvPr/>
            </p:nvSpPr>
            <p:spPr>
              <a:xfrm rot="-5400000">
                <a:off x="3554138" y="258128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70" name="Google Shape;20370;p21"/>
              <p:cNvSpPr/>
              <p:nvPr/>
            </p:nvSpPr>
            <p:spPr>
              <a:xfrm rot="-5400000">
                <a:off x="3530738" y="258281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5" y="0"/>
                    </a:moveTo>
                    <a:cubicBezTo>
                      <a:pt x="1022" y="0"/>
                      <a:pt x="805" y="106"/>
                      <a:pt x="553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71" name="Google Shape;20371;p21"/>
              <p:cNvSpPr/>
              <p:nvPr/>
            </p:nvSpPr>
            <p:spPr>
              <a:xfrm rot="-5400000">
                <a:off x="3634375" y="2768100"/>
                <a:ext cx="211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728" extrusionOk="0">
                    <a:moveTo>
                      <a:pt x="368" y="1"/>
                    </a:moveTo>
                    <a:cubicBezTo>
                      <a:pt x="182" y="1"/>
                      <a:pt x="0" y="144"/>
                      <a:pt x="0" y="365"/>
                    </a:cubicBezTo>
                    <a:cubicBezTo>
                      <a:pt x="0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72" name="Google Shape;20372;p21"/>
              <p:cNvSpPr/>
              <p:nvPr/>
            </p:nvSpPr>
            <p:spPr>
              <a:xfrm rot="-5400000">
                <a:off x="3671725" y="2753675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50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50" y="2002"/>
                    </a:cubicBezTo>
                    <a:cubicBezTo>
                      <a:pt x="709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73" name="Google Shape;20373;p21"/>
              <p:cNvSpPr/>
              <p:nvPr/>
            </p:nvSpPr>
            <p:spPr>
              <a:xfrm rot="-5400000">
                <a:off x="3652638" y="273123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2" y="1"/>
                      <a:pt x="52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20" y="1417"/>
                      <a:pt x="1035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9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74" name="Google Shape;20374;p21"/>
              <p:cNvSpPr/>
              <p:nvPr/>
            </p:nvSpPr>
            <p:spPr>
              <a:xfrm rot="-5400000">
                <a:off x="3619938" y="272951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75" name="Google Shape;20375;p21"/>
              <p:cNvSpPr/>
              <p:nvPr/>
            </p:nvSpPr>
            <p:spPr>
              <a:xfrm rot="-5400000">
                <a:off x="3620150" y="280525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3" y="1"/>
                      <a:pt x="1" y="208"/>
                      <a:pt x="1" y="449"/>
                    </a:cubicBezTo>
                    <a:cubicBezTo>
                      <a:pt x="1" y="708"/>
                      <a:pt x="243" y="898"/>
                      <a:pt x="795" y="898"/>
                    </a:cubicBezTo>
                    <a:cubicBezTo>
                      <a:pt x="1347" y="898"/>
                      <a:pt x="1882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76" name="Google Shape;20376;p21"/>
              <p:cNvSpPr/>
              <p:nvPr/>
            </p:nvSpPr>
            <p:spPr>
              <a:xfrm rot="-5400000">
                <a:off x="3652638" y="278818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1529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0" y="1247"/>
                      <a:pt x="173" y="1420"/>
                    </a:cubicBezTo>
                    <a:cubicBezTo>
                      <a:pt x="243" y="1484"/>
                      <a:pt x="330" y="1520"/>
                      <a:pt x="431" y="1520"/>
                    </a:cubicBezTo>
                    <a:cubicBezTo>
                      <a:pt x="603" y="1520"/>
                      <a:pt x="814" y="1417"/>
                      <a:pt x="1053" y="1178"/>
                    </a:cubicBezTo>
                    <a:cubicBezTo>
                      <a:pt x="1450" y="781"/>
                      <a:pt x="1623" y="229"/>
                      <a:pt x="1588" y="5"/>
                    </a:cubicBezTo>
                    <a:cubicBezTo>
                      <a:pt x="1571" y="2"/>
                      <a:pt x="1551" y="0"/>
                      <a:pt x="152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77" name="Google Shape;20377;p21"/>
              <p:cNvSpPr/>
              <p:nvPr/>
            </p:nvSpPr>
            <p:spPr>
              <a:xfrm rot="-5400000">
                <a:off x="3493088" y="269973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3" y="1"/>
                    </a:moveTo>
                    <a:cubicBezTo>
                      <a:pt x="0" y="1"/>
                      <a:pt x="0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78" name="Google Shape;20378;p21"/>
              <p:cNvSpPr/>
              <p:nvPr/>
            </p:nvSpPr>
            <p:spPr>
              <a:xfrm rot="-5400000">
                <a:off x="3490288" y="28311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2" y="0"/>
                    </a:moveTo>
                    <a:cubicBezTo>
                      <a:pt x="0" y="0"/>
                      <a:pt x="0" y="863"/>
                      <a:pt x="552" y="863"/>
                    </a:cubicBezTo>
                    <a:cubicBezTo>
                      <a:pt x="1122" y="863"/>
                      <a:pt x="1122" y="0"/>
                      <a:pt x="5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79" name="Google Shape;20379;p21"/>
              <p:cNvSpPr/>
              <p:nvPr/>
            </p:nvSpPr>
            <p:spPr>
              <a:xfrm rot="-5400000">
                <a:off x="3576150" y="243932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80" name="Google Shape;20380;p21"/>
              <p:cNvSpPr/>
              <p:nvPr/>
            </p:nvSpPr>
            <p:spPr>
              <a:xfrm rot="-5400000">
                <a:off x="3634613" y="229111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81" name="Google Shape;20381;p21"/>
              <p:cNvSpPr/>
              <p:nvPr/>
            </p:nvSpPr>
            <p:spPr>
              <a:xfrm rot="-5400000">
                <a:off x="3569675" y="231335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82" name="Google Shape;20382;p21"/>
              <p:cNvSpPr/>
              <p:nvPr/>
            </p:nvSpPr>
            <p:spPr>
              <a:xfrm rot="-5400000">
                <a:off x="3529963" y="229736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83" name="Google Shape;20383;p21"/>
              <p:cNvSpPr/>
              <p:nvPr/>
            </p:nvSpPr>
            <p:spPr>
              <a:xfrm rot="-5400000">
                <a:off x="3530525" y="2331475"/>
                <a:ext cx="4102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519" extrusionOk="0">
                    <a:moveTo>
                      <a:pt x="426" y="0"/>
                    </a:moveTo>
                    <a:cubicBezTo>
                      <a:pt x="328" y="0"/>
                      <a:pt x="248" y="36"/>
                      <a:pt x="191" y="99"/>
                    </a:cubicBezTo>
                    <a:cubicBezTo>
                      <a:pt x="1" y="289"/>
                      <a:pt x="35" y="599"/>
                      <a:pt x="432" y="979"/>
                    </a:cubicBezTo>
                    <a:cubicBezTo>
                      <a:pt x="796" y="1343"/>
                      <a:pt x="1291" y="1518"/>
                      <a:pt x="1530" y="1518"/>
                    </a:cubicBezTo>
                    <a:cubicBezTo>
                      <a:pt x="1552" y="1518"/>
                      <a:pt x="1572" y="1517"/>
                      <a:pt x="1589" y="1514"/>
                    </a:cubicBezTo>
                    <a:cubicBezTo>
                      <a:pt x="1641" y="1290"/>
                      <a:pt x="1451" y="737"/>
                      <a:pt x="1071" y="358"/>
                    </a:cubicBezTo>
                    <a:cubicBezTo>
                      <a:pt x="819" y="106"/>
                      <a:pt x="596" y="0"/>
                      <a:pt x="4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84" name="Google Shape;20384;p21"/>
              <p:cNvSpPr/>
              <p:nvPr/>
            </p:nvSpPr>
            <p:spPr>
              <a:xfrm rot="-5400000">
                <a:off x="3553925" y="234892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85" name="Google Shape;20385;p21"/>
              <p:cNvSpPr/>
              <p:nvPr/>
            </p:nvSpPr>
            <p:spPr>
              <a:xfrm rot="-5400000">
                <a:off x="3554150" y="227320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86" name="Google Shape;20386;p21"/>
              <p:cNvSpPr/>
              <p:nvPr/>
            </p:nvSpPr>
            <p:spPr>
              <a:xfrm rot="-5400000">
                <a:off x="3530750" y="22747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5" y="0"/>
                    </a:moveTo>
                    <a:cubicBezTo>
                      <a:pt x="1023" y="0"/>
                      <a:pt x="810" y="106"/>
                      <a:pt x="570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87" name="Google Shape;20387;p21"/>
              <p:cNvSpPr/>
              <p:nvPr/>
            </p:nvSpPr>
            <p:spPr>
              <a:xfrm rot="-5400000">
                <a:off x="3634363" y="246001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88" name="Google Shape;20388;p21"/>
              <p:cNvSpPr/>
              <p:nvPr/>
            </p:nvSpPr>
            <p:spPr>
              <a:xfrm rot="-5400000">
                <a:off x="3671738" y="2445588"/>
                <a:ext cx="2245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003" extrusionOk="0">
                    <a:moveTo>
                      <a:pt x="449" y="0"/>
                    </a:moveTo>
                    <a:cubicBezTo>
                      <a:pt x="276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39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89" name="Google Shape;20389;p21"/>
              <p:cNvSpPr/>
              <p:nvPr/>
            </p:nvSpPr>
            <p:spPr>
              <a:xfrm rot="-5400000">
                <a:off x="3652625" y="24231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90" name="Google Shape;20390;p21"/>
              <p:cNvSpPr/>
              <p:nvPr/>
            </p:nvSpPr>
            <p:spPr>
              <a:xfrm rot="-5400000">
                <a:off x="3619938" y="242143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57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91" name="Google Shape;20391;p21"/>
              <p:cNvSpPr/>
              <p:nvPr/>
            </p:nvSpPr>
            <p:spPr>
              <a:xfrm rot="-5400000">
                <a:off x="3620150" y="249715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92" name="Google Shape;20392;p21"/>
              <p:cNvSpPr/>
              <p:nvPr/>
            </p:nvSpPr>
            <p:spPr>
              <a:xfrm rot="-5400000">
                <a:off x="3652625" y="24801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1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93" name="Google Shape;20393;p21"/>
              <p:cNvSpPr/>
              <p:nvPr/>
            </p:nvSpPr>
            <p:spPr>
              <a:xfrm rot="-5400000">
                <a:off x="3493075" y="239165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94" name="Google Shape;20394;p21"/>
              <p:cNvSpPr/>
              <p:nvPr/>
            </p:nvSpPr>
            <p:spPr>
              <a:xfrm rot="-5400000">
                <a:off x="3490288" y="252303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22" y="863"/>
                      <a:pt x="1122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95" name="Google Shape;20395;p21"/>
              <p:cNvSpPr/>
              <p:nvPr/>
            </p:nvSpPr>
            <p:spPr>
              <a:xfrm rot="-5400000">
                <a:off x="3576138" y="213123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96" name="Google Shape;20396;p21"/>
              <p:cNvSpPr/>
              <p:nvPr/>
            </p:nvSpPr>
            <p:spPr>
              <a:xfrm rot="-5400000">
                <a:off x="3634600" y="198302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97" name="Google Shape;20397;p21"/>
              <p:cNvSpPr/>
              <p:nvPr/>
            </p:nvSpPr>
            <p:spPr>
              <a:xfrm rot="-5400000">
                <a:off x="3569888" y="200503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5" y="0"/>
                      <a:pt x="0" y="155"/>
                      <a:pt x="0" y="363"/>
                    </a:cubicBezTo>
                    <a:cubicBezTo>
                      <a:pt x="0" y="570"/>
                      <a:pt x="155" y="725"/>
                      <a:pt x="363" y="725"/>
                    </a:cubicBezTo>
                    <a:cubicBezTo>
                      <a:pt x="552" y="725"/>
                      <a:pt x="725" y="570"/>
                      <a:pt x="725" y="363"/>
                    </a:cubicBezTo>
                    <a:cubicBezTo>
                      <a:pt x="725" y="155"/>
                      <a:pt x="552" y="0"/>
                      <a:pt x="3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98" name="Google Shape;20398;p21"/>
              <p:cNvSpPr/>
              <p:nvPr/>
            </p:nvSpPr>
            <p:spPr>
              <a:xfrm rot="-5400000">
                <a:off x="3529963" y="198928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99" name="Google Shape;20399;p21"/>
              <p:cNvSpPr/>
              <p:nvPr/>
            </p:nvSpPr>
            <p:spPr>
              <a:xfrm rot="-5400000">
                <a:off x="3530750" y="20236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0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00" name="Google Shape;20400;p21"/>
              <p:cNvSpPr/>
              <p:nvPr/>
            </p:nvSpPr>
            <p:spPr>
              <a:xfrm rot="-5400000">
                <a:off x="3553925" y="20408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82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01" name="Google Shape;20401;p21"/>
              <p:cNvSpPr/>
              <p:nvPr/>
            </p:nvSpPr>
            <p:spPr>
              <a:xfrm rot="-5400000">
                <a:off x="3554138" y="196511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02" name="Google Shape;20402;p21"/>
              <p:cNvSpPr/>
              <p:nvPr/>
            </p:nvSpPr>
            <p:spPr>
              <a:xfrm rot="-5400000">
                <a:off x="3530750" y="196665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03" name="Google Shape;20403;p21"/>
              <p:cNvSpPr/>
              <p:nvPr/>
            </p:nvSpPr>
            <p:spPr>
              <a:xfrm rot="-5400000">
                <a:off x="3634363" y="215193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48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04" name="Google Shape;20404;p21"/>
              <p:cNvSpPr/>
              <p:nvPr/>
            </p:nvSpPr>
            <p:spPr>
              <a:xfrm rot="-5400000">
                <a:off x="3671725" y="213750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05" name="Google Shape;20405;p21"/>
              <p:cNvSpPr/>
              <p:nvPr/>
            </p:nvSpPr>
            <p:spPr>
              <a:xfrm rot="-5400000">
                <a:off x="3652638" y="211506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89" y="1"/>
                    </a:moveTo>
                    <a:cubicBezTo>
                      <a:pt x="69" y="1"/>
                      <a:pt x="51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29" y="1"/>
                      <a:pt x="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06" name="Google Shape;20406;p21"/>
              <p:cNvSpPr/>
              <p:nvPr/>
            </p:nvSpPr>
            <p:spPr>
              <a:xfrm rot="-5400000">
                <a:off x="3619938" y="211333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3" y="898"/>
                      <a:pt x="2002" y="708"/>
                      <a:pt x="2002" y="449"/>
                    </a:cubicBezTo>
                    <a:cubicBezTo>
                      <a:pt x="2002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07" name="Google Shape;20407;p21"/>
              <p:cNvSpPr/>
              <p:nvPr/>
            </p:nvSpPr>
            <p:spPr>
              <a:xfrm rot="-5400000">
                <a:off x="3620150" y="218907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08" name="Google Shape;20408;p21"/>
              <p:cNvSpPr/>
              <p:nvPr/>
            </p:nvSpPr>
            <p:spPr>
              <a:xfrm rot="-5400000">
                <a:off x="3652625" y="217202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5" y="937"/>
                      <a:pt x="1" y="1247"/>
                      <a:pt x="174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09" name="Google Shape;20409;p21"/>
              <p:cNvSpPr/>
              <p:nvPr/>
            </p:nvSpPr>
            <p:spPr>
              <a:xfrm rot="-5400000">
                <a:off x="3493088" y="208356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10" name="Google Shape;20410;p21"/>
              <p:cNvSpPr/>
              <p:nvPr/>
            </p:nvSpPr>
            <p:spPr>
              <a:xfrm rot="-5400000">
                <a:off x="3490500" y="2215175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11" name="Google Shape;20411;p21"/>
              <p:cNvSpPr/>
              <p:nvPr/>
            </p:nvSpPr>
            <p:spPr>
              <a:xfrm rot="-5400000">
                <a:off x="3576138" y="182316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12" name="Google Shape;20412;p21"/>
              <p:cNvSpPr/>
              <p:nvPr/>
            </p:nvSpPr>
            <p:spPr>
              <a:xfrm rot="-5400000">
                <a:off x="3634613" y="1674938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13" name="Google Shape;20413;p21"/>
              <p:cNvSpPr/>
              <p:nvPr/>
            </p:nvSpPr>
            <p:spPr>
              <a:xfrm rot="-5400000">
                <a:off x="3569888" y="169696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14" name="Google Shape;20414;p21"/>
              <p:cNvSpPr/>
              <p:nvPr/>
            </p:nvSpPr>
            <p:spPr>
              <a:xfrm rot="-5400000">
                <a:off x="3529975" y="168120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15" name="Google Shape;20415;p21"/>
              <p:cNvSpPr/>
              <p:nvPr/>
            </p:nvSpPr>
            <p:spPr>
              <a:xfrm rot="-5400000">
                <a:off x="3530750" y="17155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16" name="Google Shape;20416;p21"/>
              <p:cNvSpPr/>
              <p:nvPr/>
            </p:nvSpPr>
            <p:spPr>
              <a:xfrm rot="-5400000">
                <a:off x="3553925" y="17327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17" name="Google Shape;20417;p21"/>
              <p:cNvSpPr/>
              <p:nvPr/>
            </p:nvSpPr>
            <p:spPr>
              <a:xfrm rot="-5400000">
                <a:off x="3554138" y="165703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18" name="Google Shape;20418;p21"/>
              <p:cNvSpPr/>
              <p:nvPr/>
            </p:nvSpPr>
            <p:spPr>
              <a:xfrm rot="-5400000">
                <a:off x="3530738" y="165856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19" name="Google Shape;20419;p21"/>
              <p:cNvSpPr/>
              <p:nvPr/>
            </p:nvSpPr>
            <p:spPr>
              <a:xfrm rot="-5400000">
                <a:off x="3634375" y="1843850"/>
                <a:ext cx="211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728" extrusionOk="0">
                    <a:moveTo>
                      <a:pt x="368" y="1"/>
                    </a:moveTo>
                    <a:cubicBezTo>
                      <a:pt x="182" y="1"/>
                      <a:pt x="0" y="144"/>
                      <a:pt x="0" y="365"/>
                    </a:cubicBezTo>
                    <a:cubicBezTo>
                      <a:pt x="0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20" name="Google Shape;20420;p21"/>
              <p:cNvSpPr/>
              <p:nvPr/>
            </p:nvSpPr>
            <p:spPr>
              <a:xfrm rot="-5400000">
                <a:off x="3671725" y="1829425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50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50" y="2002"/>
                    </a:cubicBezTo>
                    <a:cubicBezTo>
                      <a:pt x="709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21" name="Google Shape;20421;p21"/>
              <p:cNvSpPr/>
              <p:nvPr/>
            </p:nvSpPr>
            <p:spPr>
              <a:xfrm rot="-5400000">
                <a:off x="3652638" y="180698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2" y="1"/>
                      <a:pt x="52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20" y="1417"/>
                      <a:pt x="1036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22" name="Google Shape;20422;p21"/>
              <p:cNvSpPr/>
              <p:nvPr/>
            </p:nvSpPr>
            <p:spPr>
              <a:xfrm rot="-5400000">
                <a:off x="3619938" y="180526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23" name="Google Shape;20423;p21"/>
              <p:cNvSpPr/>
              <p:nvPr/>
            </p:nvSpPr>
            <p:spPr>
              <a:xfrm rot="-5400000">
                <a:off x="3619938" y="188121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812" y="1"/>
                    </a:moveTo>
                    <a:cubicBezTo>
                      <a:pt x="260" y="1"/>
                      <a:pt x="1" y="208"/>
                      <a:pt x="1" y="449"/>
                    </a:cubicBezTo>
                    <a:cubicBezTo>
                      <a:pt x="1" y="708"/>
                      <a:pt x="260" y="898"/>
                      <a:pt x="812" y="898"/>
                    </a:cubicBezTo>
                    <a:cubicBezTo>
                      <a:pt x="1364" y="898"/>
                      <a:pt x="1882" y="639"/>
                      <a:pt x="2003" y="449"/>
                    </a:cubicBezTo>
                    <a:cubicBezTo>
                      <a:pt x="1882" y="277"/>
                      <a:pt x="1364" y="1"/>
                      <a:pt x="8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24" name="Google Shape;20424;p21"/>
              <p:cNvSpPr/>
              <p:nvPr/>
            </p:nvSpPr>
            <p:spPr>
              <a:xfrm rot="-5400000">
                <a:off x="3652638" y="186393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1526" y="0"/>
                    </a:moveTo>
                    <a:cubicBezTo>
                      <a:pt x="1273" y="0"/>
                      <a:pt x="780" y="176"/>
                      <a:pt x="432" y="540"/>
                    </a:cubicBezTo>
                    <a:cubicBezTo>
                      <a:pt x="35" y="937"/>
                      <a:pt x="0" y="1247"/>
                      <a:pt x="173" y="1420"/>
                    </a:cubicBezTo>
                    <a:cubicBezTo>
                      <a:pt x="243" y="1484"/>
                      <a:pt x="330" y="1520"/>
                      <a:pt x="431" y="1520"/>
                    </a:cubicBezTo>
                    <a:cubicBezTo>
                      <a:pt x="603" y="1520"/>
                      <a:pt x="814" y="1417"/>
                      <a:pt x="1053" y="1178"/>
                    </a:cubicBezTo>
                    <a:cubicBezTo>
                      <a:pt x="1450" y="781"/>
                      <a:pt x="1623" y="229"/>
                      <a:pt x="1588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25" name="Google Shape;20425;p21"/>
              <p:cNvSpPr/>
              <p:nvPr/>
            </p:nvSpPr>
            <p:spPr>
              <a:xfrm rot="-5400000">
                <a:off x="3493088" y="177548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3" y="1"/>
                    </a:moveTo>
                    <a:cubicBezTo>
                      <a:pt x="0" y="1"/>
                      <a:pt x="0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26" name="Google Shape;20426;p21"/>
              <p:cNvSpPr/>
              <p:nvPr/>
            </p:nvSpPr>
            <p:spPr>
              <a:xfrm rot="-5400000">
                <a:off x="3490513" y="190708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0"/>
                    </a:moveTo>
                    <a:cubicBezTo>
                      <a:pt x="0" y="0"/>
                      <a:pt x="0" y="863"/>
                      <a:pt x="552" y="863"/>
                    </a:cubicBezTo>
                    <a:cubicBezTo>
                      <a:pt x="1105" y="863"/>
                      <a:pt x="1105" y="0"/>
                      <a:pt x="5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27" name="Google Shape;20427;p21"/>
              <p:cNvSpPr/>
              <p:nvPr/>
            </p:nvSpPr>
            <p:spPr>
              <a:xfrm rot="-5400000">
                <a:off x="3576150" y="151507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28" name="Google Shape;20428;p21"/>
              <p:cNvSpPr/>
              <p:nvPr/>
            </p:nvSpPr>
            <p:spPr>
              <a:xfrm rot="-5400000">
                <a:off x="3634613" y="136686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29" name="Google Shape;20429;p21"/>
              <p:cNvSpPr/>
              <p:nvPr/>
            </p:nvSpPr>
            <p:spPr>
              <a:xfrm rot="-5400000">
                <a:off x="3569675" y="138910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30" name="Google Shape;20430;p21"/>
              <p:cNvSpPr/>
              <p:nvPr/>
            </p:nvSpPr>
            <p:spPr>
              <a:xfrm rot="-5400000">
                <a:off x="3529963" y="137311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31" name="Google Shape;20431;p21"/>
              <p:cNvSpPr/>
              <p:nvPr/>
            </p:nvSpPr>
            <p:spPr>
              <a:xfrm rot="-5400000">
                <a:off x="3530738" y="1407438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416" y="0"/>
                    </a:moveTo>
                    <a:cubicBezTo>
                      <a:pt x="319" y="0"/>
                      <a:pt x="237" y="36"/>
                      <a:pt x="174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4" y="1518"/>
                      <a:pt x="1526" y="1518"/>
                    </a:cubicBezTo>
                    <a:cubicBezTo>
                      <a:pt x="1549" y="1518"/>
                      <a:pt x="1570" y="1517"/>
                      <a:pt x="1589" y="1514"/>
                    </a:cubicBezTo>
                    <a:cubicBezTo>
                      <a:pt x="1623" y="1290"/>
                      <a:pt x="1433" y="737"/>
                      <a:pt x="1054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32" name="Google Shape;20432;p21"/>
              <p:cNvSpPr/>
              <p:nvPr/>
            </p:nvSpPr>
            <p:spPr>
              <a:xfrm rot="-5400000">
                <a:off x="3553925" y="142467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33" name="Google Shape;20433;p21"/>
              <p:cNvSpPr/>
              <p:nvPr/>
            </p:nvSpPr>
            <p:spPr>
              <a:xfrm rot="-5400000">
                <a:off x="3554150" y="134895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34" name="Google Shape;20434;p21"/>
              <p:cNvSpPr/>
              <p:nvPr/>
            </p:nvSpPr>
            <p:spPr>
              <a:xfrm rot="-5400000">
                <a:off x="3530750" y="13504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4" y="0"/>
                    </a:moveTo>
                    <a:cubicBezTo>
                      <a:pt x="1021" y="0"/>
                      <a:pt x="804" y="106"/>
                      <a:pt x="553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35" name="Google Shape;20435;p21"/>
              <p:cNvSpPr/>
              <p:nvPr/>
            </p:nvSpPr>
            <p:spPr>
              <a:xfrm rot="-5400000">
                <a:off x="3634363" y="153576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36" name="Google Shape;20436;p21"/>
              <p:cNvSpPr/>
              <p:nvPr/>
            </p:nvSpPr>
            <p:spPr>
              <a:xfrm rot="-5400000">
                <a:off x="3671950" y="1521550"/>
                <a:ext cx="2202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003" extrusionOk="0">
                    <a:moveTo>
                      <a:pt x="449" y="0"/>
                    </a:moveTo>
                    <a:cubicBezTo>
                      <a:pt x="259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691" y="2002"/>
                      <a:pt x="880" y="1743"/>
                      <a:pt x="880" y="1191"/>
                    </a:cubicBezTo>
                    <a:cubicBezTo>
                      <a:pt x="880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37" name="Google Shape;20437;p21"/>
              <p:cNvSpPr/>
              <p:nvPr/>
            </p:nvSpPr>
            <p:spPr>
              <a:xfrm rot="-5400000">
                <a:off x="3652625" y="14989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192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38" name="Google Shape;20438;p21"/>
              <p:cNvSpPr/>
              <p:nvPr/>
            </p:nvSpPr>
            <p:spPr>
              <a:xfrm rot="-5400000">
                <a:off x="3619938" y="14971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39" name="Google Shape;20439;p21"/>
              <p:cNvSpPr/>
              <p:nvPr/>
            </p:nvSpPr>
            <p:spPr>
              <a:xfrm rot="-5400000">
                <a:off x="3620150" y="157290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40" name="Google Shape;20440;p21"/>
              <p:cNvSpPr/>
              <p:nvPr/>
            </p:nvSpPr>
            <p:spPr>
              <a:xfrm rot="-5400000">
                <a:off x="3652625" y="15558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37" y="1484"/>
                      <a:pt x="323" y="1520"/>
                      <a:pt x="424" y="1520"/>
                    </a:cubicBezTo>
                    <a:cubicBezTo>
                      <a:pt x="596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41" name="Google Shape;20441;p21"/>
              <p:cNvSpPr/>
              <p:nvPr/>
            </p:nvSpPr>
            <p:spPr>
              <a:xfrm rot="-5400000">
                <a:off x="3493075" y="146740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42" name="Google Shape;20442;p21"/>
              <p:cNvSpPr/>
              <p:nvPr/>
            </p:nvSpPr>
            <p:spPr>
              <a:xfrm rot="-5400000">
                <a:off x="3490500" y="159900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43" name="Google Shape;20443;p21"/>
              <p:cNvSpPr/>
              <p:nvPr/>
            </p:nvSpPr>
            <p:spPr>
              <a:xfrm rot="-5400000">
                <a:off x="3576138" y="120698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44" name="Google Shape;20444;p21"/>
              <p:cNvSpPr/>
              <p:nvPr/>
            </p:nvSpPr>
            <p:spPr>
              <a:xfrm rot="-5400000">
                <a:off x="3634600" y="105877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45" name="Google Shape;20445;p21"/>
              <p:cNvSpPr/>
              <p:nvPr/>
            </p:nvSpPr>
            <p:spPr>
              <a:xfrm rot="-5400000">
                <a:off x="3569663" y="1081013"/>
                <a:ext cx="1860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4" h="725" extrusionOk="0">
                    <a:moveTo>
                      <a:pt x="381" y="0"/>
                    </a:moveTo>
                    <a:cubicBezTo>
                      <a:pt x="174" y="0"/>
                      <a:pt x="1" y="155"/>
                      <a:pt x="1" y="363"/>
                    </a:cubicBezTo>
                    <a:cubicBezTo>
                      <a:pt x="1" y="570"/>
                      <a:pt x="174" y="725"/>
                      <a:pt x="381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46" name="Google Shape;20446;p21"/>
              <p:cNvSpPr/>
              <p:nvPr/>
            </p:nvSpPr>
            <p:spPr>
              <a:xfrm rot="-5400000">
                <a:off x="3529963" y="106503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47" name="Google Shape;20447;p21"/>
              <p:cNvSpPr/>
              <p:nvPr/>
            </p:nvSpPr>
            <p:spPr>
              <a:xfrm rot="-5400000">
                <a:off x="3530538" y="109956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433" y="0"/>
                    </a:moveTo>
                    <a:cubicBezTo>
                      <a:pt x="335" y="0"/>
                      <a:pt x="253" y="36"/>
                      <a:pt x="190" y="99"/>
                    </a:cubicBezTo>
                    <a:cubicBezTo>
                      <a:pt x="0" y="289"/>
                      <a:pt x="52" y="599"/>
                      <a:pt x="432" y="979"/>
                    </a:cubicBezTo>
                    <a:cubicBezTo>
                      <a:pt x="796" y="1343"/>
                      <a:pt x="1290" y="1518"/>
                      <a:pt x="1529" y="1518"/>
                    </a:cubicBezTo>
                    <a:cubicBezTo>
                      <a:pt x="1551" y="1518"/>
                      <a:pt x="1571" y="1517"/>
                      <a:pt x="1588" y="1514"/>
                    </a:cubicBezTo>
                    <a:cubicBezTo>
                      <a:pt x="1640" y="1290"/>
                      <a:pt x="1450" y="737"/>
                      <a:pt x="1070" y="358"/>
                    </a:cubicBezTo>
                    <a:cubicBezTo>
                      <a:pt x="819" y="106"/>
                      <a:pt x="602" y="0"/>
                      <a:pt x="43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48" name="Google Shape;20448;p21"/>
              <p:cNvSpPr/>
              <p:nvPr/>
            </p:nvSpPr>
            <p:spPr>
              <a:xfrm rot="-5400000">
                <a:off x="3553925" y="11166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49" name="Google Shape;20449;p21"/>
              <p:cNvSpPr/>
              <p:nvPr/>
            </p:nvSpPr>
            <p:spPr>
              <a:xfrm rot="-5400000">
                <a:off x="3554138" y="104086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0" name="Google Shape;20450;p21"/>
              <p:cNvSpPr/>
              <p:nvPr/>
            </p:nvSpPr>
            <p:spPr>
              <a:xfrm rot="-5400000">
                <a:off x="3530538" y="104261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1207" y="0"/>
                    </a:moveTo>
                    <a:cubicBezTo>
                      <a:pt x="1038" y="0"/>
                      <a:pt x="821" y="106"/>
                      <a:pt x="570" y="358"/>
                    </a:cubicBezTo>
                    <a:cubicBezTo>
                      <a:pt x="190" y="737"/>
                      <a:pt x="0" y="1307"/>
                      <a:pt x="52" y="1514"/>
                    </a:cubicBezTo>
                    <a:cubicBezTo>
                      <a:pt x="69" y="1517"/>
                      <a:pt x="89" y="1518"/>
                      <a:pt x="111" y="1518"/>
                    </a:cubicBezTo>
                    <a:cubicBezTo>
                      <a:pt x="350" y="1518"/>
                      <a:pt x="844" y="1343"/>
                      <a:pt x="1208" y="979"/>
                    </a:cubicBezTo>
                    <a:cubicBezTo>
                      <a:pt x="1605" y="599"/>
                      <a:pt x="1640" y="289"/>
                      <a:pt x="1450" y="99"/>
                    </a:cubicBezTo>
                    <a:cubicBezTo>
                      <a:pt x="1387" y="36"/>
                      <a:pt x="1305" y="0"/>
                      <a:pt x="120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1" name="Google Shape;20451;p21"/>
              <p:cNvSpPr/>
              <p:nvPr/>
            </p:nvSpPr>
            <p:spPr>
              <a:xfrm rot="-5400000">
                <a:off x="3634363" y="122768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31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2" name="Google Shape;20452;p21"/>
              <p:cNvSpPr/>
              <p:nvPr/>
            </p:nvSpPr>
            <p:spPr>
              <a:xfrm rot="-5400000">
                <a:off x="3671725" y="121325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3" name="Google Shape;20453;p21"/>
              <p:cNvSpPr/>
              <p:nvPr/>
            </p:nvSpPr>
            <p:spPr>
              <a:xfrm rot="-5400000">
                <a:off x="3652638" y="119081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1" y="1"/>
                      <a:pt x="52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4" name="Google Shape;20454;p21"/>
              <p:cNvSpPr/>
              <p:nvPr/>
            </p:nvSpPr>
            <p:spPr>
              <a:xfrm rot="-5400000">
                <a:off x="3620163" y="1189313"/>
                <a:ext cx="496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49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5" name="Google Shape;20455;p21"/>
              <p:cNvSpPr/>
              <p:nvPr/>
            </p:nvSpPr>
            <p:spPr>
              <a:xfrm rot="-5400000">
                <a:off x="3620150" y="126482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6" name="Google Shape;20456;p21"/>
              <p:cNvSpPr/>
              <p:nvPr/>
            </p:nvSpPr>
            <p:spPr>
              <a:xfrm rot="-5400000">
                <a:off x="3652625" y="124777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6" y="937"/>
                      <a:pt x="1" y="1247"/>
                      <a:pt x="174" y="1420"/>
                    </a:cubicBezTo>
                    <a:cubicBezTo>
                      <a:pt x="238" y="1484"/>
                      <a:pt x="323" y="1520"/>
                      <a:pt x="424" y="1520"/>
                    </a:cubicBezTo>
                    <a:cubicBezTo>
                      <a:pt x="597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7" name="Google Shape;20457;p21"/>
              <p:cNvSpPr/>
              <p:nvPr/>
            </p:nvSpPr>
            <p:spPr>
              <a:xfrm rot="-5400000">
                <a:off x="3493088" y="115931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8" name="Google Shape;20458;p21"/>
              <p:cNvSpPr/>
              <p:nvPr/>
            </p:nvSpPr>
            <p:spPr>
              <a:xfrm rot="-5400000">
                <a:off x="3490288" y="12907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23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9" name="Google Shape;20459;p21"/>
              <p:cNvSpPr/>
              <p:nvPr/>
            </p:nvSpPr>
            <p:spPr>
              <a:xfrm rot="-5400000">
                <a:off x="3483600" y="3350425"/>
                <a:ext cx="103150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574" extrusionOk="0">
                    <a:moveTo>
                      <a:pt x="2089" y="0"/>
                    </a:moveTo>
                    <a:lnTo>
                      <a:pt x="363" y="1778"/>
                    </a:lnTo>
                    <a:cubicBezTo>
                      <a:pt x="156" y="1968"/>
                      <a:pt x="35" y="2227"/>
                      <a:pt x="35" y="2503"/>
                    </a:cubicBezTo>
                    <a:cubicBezTo>
                      <a:pt x="1" y="3090"/>
                      <a:pt x="467" y="3573"/>
                      <a:pt x="1054" y="3573"/>
                    </a:cubicBezTo>
                    <a:cubicBezTo>
                      <a:pt x="1620" y="3573"/>
                      <a:pt x="2074" y="3123"/>
                      <a:pt x="2074" y="2564"/>
                    </a:cubicBezTo>
                    <a:lnTo>
                      <a:pt x="2074" y="2564"/>
                    </a:lnTo>
                    <a:cubicBezTo>
                      <a:pt x="2106" y="3106"/>
                      <a:pt x="2558" y="3539"/>
                      <a:pt x="3090" y="3539"/>
                    </a:cubicBezTo>
                    <a:cubicBezTo>
                      <a:pt x="3660" y="3539"/>
                      <a:pt x="4126" y="3073"/>
                      <a:pt x="4126" y="2503"/>
                    </a:cubicBezTo>
                    <a:cubicBezTo>
                      <a:pt x="4126" y="2227"/>
                      <a:pt x="4005" y="1968"/>
                      <a:pt x="3815" y="1778"/>
                    </a:cubicBezTo>
                    <a:lnTo>
                      <a:pt x="208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60" name="Google Shape;20460;p21"/>
              <p:cNvSpPr/>
              <p:nvPr/>
            </p:nvSpPr>
            <p:spPr>
              <a:xfrm rot="-5400000">
                <a:off x="3638525" y="3205025"/>
                <a:ext cx="1074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0" y="1259"/>
                      <a:pt x="535" y="1777"/>
                    </a:cubicBezTo>
                    <a:lnTo>
                      <a:pt x="2261" y="3537"/>
                    </a:lnTo>
                    <a:lnTo>
                      <a:pt x="3987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0" y="12"/>
                      <a:pt x="2261" y="353"/>
                      <a:pt x="2261" y="1035"/>
                    </a:cubicBezTo>
                    <a:cubicBezTo>
                      <a:pt x="2261" y="440"/>
                      <a:pt x="1784" y="0"/>
                      <a:pt x="12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61" name="Google Shape;20461;p21"/>
              <p:cNvSpPr/>
              <p:nvPr/>
            </p:nvSpPr>
            <p:spPr>
              <a:xfrm rot="-5400000">
                <a:off x="3481000" y="3039750"/>
                <a:ext cx="107475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9" extrusionOk="0">
                    <a:moveTo>
                      <a:pt x="2055" y="0"/>
                    </a:moveTo>
                    <a:lnTo>
                      <a:pt x="329" y="1778"/>
                    </a:lnTo>
                    <a:cubicBezTo>
                      <a:pt x="121" y="1968"/>
                      <a:pt x="1" y="2227"/>
                      <a:pt x="1" y="2503"/>
                    </a:cubicBezTo>
                    <a:cubicBezTo>
                      <a:pt x="1" y="3073"/>
                      <a:pt x="467" y="3539"/>
                      <a:pt x="1019" y="3539"/>
                    </a:cubicBezTo>
                    <a:cubicBezTo>
                      <a:pt x="1580" y="3539"/>
                      <a:pt x="2041" y="3086"/>
                      <a:pt x="2054" y="2527"/>
                    </a:cubicBezTo>
                    <a:lnTo>
                      <a:pt x="2054" y="2527"/>
                    </a:lnTo>
                    <a:cubicBezTo>
                      <a:pt x="2054" y="3110"/>
                      <a:pt x="2533" y="3537"/>
                      <a:pt x="3066" y="3537"/>
                    </a:cubicBezTo>
                    <a:cubicBezTo>
                      <a:pt x="3199" y="3537"/>
                      <a:pt x="3336" y="3510"/>
                      <a:pt x="3470" y="3452"/>
                    </a:cubicBezTo>
                    <a:cubicBezTo>
                      <a:pt x="4143" y="3176"/>
                      <a:pt x="4298" y="2279"/>
                      <a:pt x="3781" y="1778"/>
                    </a:cubicBezTo>
                    <a:lnTo>
                      <a:pt x="205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62" name="Google Shape;20462;p21"/>
              <p:cNvSpPr/>
              <p:nvPr/>
            </p:nvSpPr>
            <p:spPr>
              <a:xfrm rot="-5400000">
                <a:off x="3638513" y="289693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85" y="0"/>
                      <a:pt x="12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63" name="Google Shape;20463;p21"/>
              <p:cNvSpPr/>
              <p:nvPr/>
            </p:nvSpPr>
            <p:spPr>
              <a:xfrm rot="-5400000">
                <a:off x="3481013" y="2731663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8" y="3539"/>
                    </a:cubicBezTo>
                    <a:cubicBezTo>
                      <a:pt x="1588" y="3539"/>
                      <a:pt x="2037" y="3073"/>
                      <a:pt x="2037" y="2503"/>
                    </a:cubicBezTo>
                    <a:cubicBezTo>
                      <a:pt x="2037" y="3098"/>
                      <a:pt x="2513" y="3537"/>
                      <a:pt x="3058" y="3537"/>
                    </a:cubicBezTo>
                    <a:cubicBezTo>
                      <a:pt x="3193" y="3537"/>
                      <a:pt x="3332" y="3510"/>
                      <a:pt x="3469" y="3452"/>
                    </a:cubicBezTo>
                    <a:cubicBezTo>
                      <a:pt x="4142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64" name="Google Shape;20464;p21"/>
              <p:cNvSpPr/>
              <p:nvPr/>
            </p:nvSpPr>
            <p:spPr>
              <a:xfrm rot="-5400000">
                <a:off x="3638513" y="2588863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95" y="1570"/>
                      <a:pt x="4299" y="1311"/>
                      <a:pt x="4299" y="1035"/>
                    </a:cubicBezTo>
                    <a:cubicBezTo>
                      <a:pt x="4299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85" y="0"/>
                      <a:pt x="12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65" name="Google Shape;20465;p21"/>
              <p:cNvSpPr/>
              <p:nvPr/>
            </p:nvSpPr>
            <p:spPr>
              <a:xfrm rot="-5400000">
                <a:off x="3481013" y="242358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88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9" y="3537"/>
                    </a:cubicBezTo>
                    <a:cubicBezTo>
                      <a:pt x="3193" y="3537"/>
                      <a:pt x="3332" y="3510"/>
                      <a:pt x="3470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66" name="Google Shape;20466;p21"/>
              <p:cNvSpPr/>
              <p:nvPr/>
            </p:nvSpPr>
            <p:spPr>
              <a:xfrm rot="-5400000">
                <a:off x="3638525" y="2280775"/>
                <a:ext cx="1074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8" extrusionOk="0">
                    <a:moveTo>
                      <a:pt x="1233" y="0"/>
                    </a:moveTo>
                    <a:cubicBezTo>
                      <a:pt x="1099" y="0"/>
                      <a:pt x="962" y="27"/>
                      <a:pt x="829" y="85"/>
                    </a:cubicBezTo>
                    <a:cubicBezTo>
                      <a:pt x="156" y="379"/>
                      <a:pt x="0" y="1259"/>
                      <a:pt x="535" y="1777"/>
                    </a:cubicBezTo>
                    <a:lnTo>
                      <a:pt x="2261" y="3537"/>
                    </a:lnTo>
                    <a:lnTo>
                      <a:pt x="3987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0" y="12"/>
                      <a:pt x="2261" y="353"/>
                      <a:pt x="2261" y="1035"/>
                    </a:cubicBezTo>
                    <a:cubicBezTo>
                      <a:pt x="2261" y="440"/>
                      <a:pt x="1773" y="0"/>
                      <a:pt x="123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67" name="Google Shape;20467;p21"/>
              <p:cNvSpPr/>
              <p:nvPr/>
            </p:nvSpPr>
            <p:spPr>
              <a:xfrm rot="-5400000">
                <a:off x="3483600" y="2118075"/>
                <a:ext cx="103150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574" extrusionOk="0">
                    <a:moveTo>
                      <a:pt x="2071" y="0"/>
                    </a:moveTo>
                    <a:lnTo>
                      <a:pt x="345" y="1778"/>
                    </a:lnTo>
                    <a:cubicBezTo>
                      <a:pt x="155" y="1968"/>
                      <a:pt x="35" y="2227"/>
                      <a:pt x="35" y="2503"/>
                    </a:cubicBezTo>
                    <a:cubicBezTo>
                      <a:pt x="0" y="3090"/>
                      <a:pt x="466" y="3573"/>
                      <a:pt x="1053" y="3573"/>
                    </a:cubicBezTo>
                    <a:cubicBezTo>
                      <a:pt x="1619" y="3573"/>
                      <a:pt x="2073" y="3123"/>
                      <a:pt x="2073" y="2564"/>
                    </a:cubicBezTo>
                    <a:lnTo>
                      <a:pt x="2073" y="2564"/>
                    </a:lnTo>
                    <a:cubicBezTo>
                      <a:pt x="2105" y="3106"/>
                      <a:pt x="2557" y="3539"/>
                      <a:pt x="3090" y="3539"/>
                    </a:cubicBezTo>
                    <a:cubicBezTo>
                      <a:pt x="3659" y="3539"/>
                      <a:pt x="4125" y="3073"/>
                      <a:pt x="4125" y="2503"/>
                    </a:cubicBezTo>
                    <a:cubicBezTo>
                      <a:pt x="4125" y="2227"/>
                      <a:pt x="4004" y="1968"/>
                      <a:pt x="3797" y="1778"/>
                    </a:cubicBezTo>
                    <a:lnTo>
                      <a:pt x="207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68" name="Google Shape;20468;p21"/>
              <p:cNvSpPr/>
              <p:nvPr/>
            </p:nvSpPr>
            <p:spPr>
              <a:xfrm rot="-5400000">
                <a:off x="3638513" y="197268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3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69" name="Google Shape;20469;p21"/>
              <p:cNvSpPr/>
              <p:nvPr/>
            </p:nvSpPr>
            <p:spPr>
              <a:xfrm rot="-5400000">
                <a:off x="3481013" y="1807413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8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3" y="3537"/>
                      <a:pt x="3049" y="3537"/>
                    </a:cubicBezTo>
                    <a:cubicBezTo>
                      <a:pt x="3182" y="3537"/>
                      <a:pt x="3318" y="3510"/>
                      <a:pt x="3452" y="3452"/>
                    </a:cubicBezTo>
                    <a:cubicBezTo>
                      <a:pt x="4142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70" name="Google Shape;20470;p21"/>
              <p:cNvSpPr/>
              <p:nvPr/>
            </p:nvSpPr>
            <p:spPr>
              <a:xfrm rot="-5400000">
                <a:off x="3638513" y="1664613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4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8" y="1570"/>
                      <a:pt x="4299" y="1311"/>
                      <a:pt x="4299" y="1035"/>
                    </a:cubicBezTo>
                    <a:cubicBezTo>
                      <a:pt x="4299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71" name="Google Shape;20471;p21"/>
              <p:cNvSpPr/>
              <p:nvPr/>
            </p:nvSpPr>
            <p:spPr>
              <a:xfrm rot="-5400000">
                <a:off x="3481013" y="149933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2" y="3537"/>
                      <a:pt x="3319" y="3510"/>
                      <a:pt x="3452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72" name="Google Shape;20472;p21"/>
              <p:cNvSpPr/>
              <p:nvPr/>
            </p:nvSpPr>
            <p:spPr>
              <a:xfrm rot="-5400000">
                <a:off x="3637638" y="1355638"/>
                <a:ext cx="108325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333" h="3574" extrusionOk="0">
                    <a:moveTo>
                      <a:pt x="3280" y="1"/>
                    </a:moveTo>
                    <a:cubicBezTo>
                      <a:pt x="2714" y="1"/>
                      <a:pt x="2260" y="450"/>
                      <a:pt x="2259" y="1008"/>
                    </a:cubicBezTo>
                    <a:lnTo>
                      <a:pt x="2259" y="1008"/>
                    </a:lnTo>
                    <a:cubicBezTo>
                      <a:pt x="2227" y="445"/>
                      <a:pt x="1754" y="36"/>
                      <a:pt x="1233" y="36"/>
                    </a:cubicBezTo>
                    <a:cubicBezTo>
                      <a:pt x="1099" y="36"/>
                      <a:pt x="962" y="63"/>
                      <a:pt x="829" y="121"/>
                    </a:cubicBezTo>
                    <a:cubicBezTo>
                      <a:pt x="156" y="415"/>
                      <a:pt x="0" y="1295"/>
                      <a:pt x="535" y="1813"/>
                    </a:cubicBezTo>
                    <a:lnTo>
                      <a:pt x="2261" y="3573"/>
                    </a:lnTo>
                    <a:lnTo>
                      <a:pt x="3987" y="1813"/>
                    </a:lnTo>
                    <a:cubicBezTo>
                      <a:pt x="4177" y="1606"/>
                      <a:pt x="4298" y="1347"/>
                      <a:pt x="4298" y="1071"/>
                    </a:cubicBezTo>
                    <a:cubicBezTo>
                      <a:pt x="4332" y="484"/>
                      <a:pt x="3866" y="1"/>
                      <a:pt x="32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73" name="Google Shape;20473;p21"/>
              <p:cNvSpPr/>
              <p:nvPr/>
            </p:nvSpPr>
            <p:spPr>
              <a:xfrm rot="-5400000">
                <a:off x="3481000" y="1191250"/>
                <a:ext cx="107475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1" y="2227"/>
                      <a:pt x="1" y="2503"/>
                    </a:cubicBezTo>
                    <a:cubicBezTo>
                      <a:pt x="1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3" y="3537"/>
                      <a:pt x="3319" y="3510"/>
                      <a:pt x="3453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74" name="Google Shape;20474;p21"/>
              <p:cNvSpPr/>
              <p:nvPr/>
            </p:nvSpPr>
            <p:spPr>
              <a:xfrm rot="-5400000">
                <a:off x="3638513" y="104843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3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475" name="Google Shape;20475;p21"/>
            <p:cNvGrpSpPr/>
            <p:nvPr/>
          </p:nvGrpSpPr>
          <p:grpSpPr>
            <a:xfrm>
              <a:off x="390765" y="2571719"/>
              <a:ext cx="209349" cy="2091451"/>
              <a:chOff x="3490500" y="1025550"/>
              <a:chExt cx="245975" cy="2457350"/>
            </a:xfrm>
          </p:grpSpPr>
          <p:sp>
            <p:nvSpPr>
              <p:cNvPr id="20476" name="Google Shape;20476;p21"/>
              <p:cNvSpPr/>
              <p:nvPr/>
            </p:nvSpPr>
            <p:spPr>
              <a:xfrm rot="-5400000">
                <a:off x="2387175" y="2246225"/>
                <a:ext cx="2457350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98294" h="640" extrusionOk="0">
                    <a:moveTo>
                      <a:pt x="0" y="1"/>
                    </a:moveTo>
                    <a:lnTo>
                      <a:pt x="0" y="640"/>
                    </a:lnTo>
                    <a:lnTo>
                      <a:pt x="98293" y="640"/>
                    </a:lnTo>
                    <a:lnTo>
                      <a:pt x="9829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77" name="Google Shape;20477;p21"/>
              <p:cNvSpPr/>
              <p:nvPr/>
            </p:nvSpPr>
            <p:spPr>
              <a:xfrm rot="-5400000">
                <a:off x="3576150" y="336357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78" name="Google Shape;20478;p21"/>
              <p:cNvSpPr/>
              <p:nvPr/>
            </p:nvSpPr>
            <p:spPr>
              <a:xfrm rot="-5400000">
                <a:off x="3634613" y="321536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79" name="Google Shape;20479;p21"/>
              <p:cNvSpPr/>
              <p:nvPr/>
            </p:nvSpPr>
            <p:spPr>
              <a:xfrm rot="-5400000">
                <a:off x="3569888" y="323738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1" y="155"/>
                      <a:pt x="1" y="363"/>
                    </a:cubicBezTo>
                    <a:cubicBezTo>
                      <a:pt x="1" y="570"/>
                      <a:pt x="156" y="725"/>
                      <a:pt x="363" y="725"/>
                    </a:cubicBezTo>
                    <a:cubicBezTo>
                      <a:pt x="553" y="725"/>
                      <a:pt x="726" y="570"/>
                      <a:pt x="726" y="363"/>
                    </a:cubicBezTo>
                    <a:cubicBezTo>
                      <a:pt x="726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80" name="Google Shape;20480;p21"/>
              <p:cNvSpPr/>
              <p:nvPr/>
            </p:nvSpPr>
            <p:spPr>
              <a:xfrm rot="-5400000">
                <a:off x="3529975" y="3221625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708" y="1"/>
                      <a:pt x="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81" name="Google Shape;20481;p21"/>
              <p:cNvSpPr/>
              <p:nvPr/>
            </p:nvSpPr>
            <p:spPr>
              <a:xfrm rot="-5400000">
                <a:off x="3530738" y="3255938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416" y="0"/>
                    </a:moveTo>
                    <a:cubicBezTo>
                      <a:pt x="319" y="0"/>
                      <a:pt x="237" y="36"/>
                      <a:pt x="174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4" y="1518"/>
                      <a:pt x="1526" y="1518"/>
                    </a:cubicBezTo>
                    <a:cubicBezTo>
                      <a:pt x="1549" y="1518"/>
                      <a:pt x="1570" y="1517"/>
                      <a:pt x="1589" y="1514"/>
                    </a:cubicBezTo>
                    <a:cubicBezTo>
                      <a:pt x="1623" y="1290"/>
                      <a:pt x="1451" y="737"/>
                      <a:pt x="1054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82" name="Google Shape;20482;p21"/>
              <p:cNvSpPr/>
              <p:nvPr/>
            </p:nvSpPr>
            <p:spPr>
              <a:xfrm rot="-5400000">
                <a:off x="3553925" y="327317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812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812" y="898"/>
                    </a:cubicBezTo>
                    <a:cubicBezTo>
                      <a:pt x="1364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8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83" name="Google Shape;20483;p21"/>
              <p:cNvSpPr/>
              <p:nvPr/>
            </p:nvSpPr>
            <p:spPr>
              <a:xfrm rot="-5400000">
                <a:off x="3554150" y="319745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84" name="Google Shape;20484;p21"/>
              <p:cNvSpPr/>
              <p:nvPr/>
            </p:nvSpPr>
            <p:spPr>
              <a:xfrm rot="-5400000">
                <a:off x="3530750" y="31989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5" y="0"/>
                    </a:moveTo>
                    <a:cubicBezTo>
                      <a:pt x="1023" y="0"/>
                      <a:pt x="810" y="106"/>
                      <a:pt x="570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3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85" name="Google Shape;20485;p21"/>
              <p:cNvSpPr/>
              <p:nvPr/>
            </p:nvSpPr>
            <p:spPr>
              <a:xfrm rot="-5400000">
                <a:off x="3634150" y="3384050"/>
                <a:ext cx="216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73" y="728"/>
                      <a:pt x="363" y="728"/>
                    </a:cubicBezTo>
                    <a:cubicBezTo>
                      <a:pt x="691" y="728"/>
                      <a:pt x="863" y="348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86" name="Google Shape;20486;p21"/>
              <p:cNvSpPr/>
              <p:nvPr/>
            </p:nvSpPr>
            <p:spPr>
              <a:xfrm rot="-5400000">
                <a:off x="3671738" y="3369838"/>
                <a:ext cx="2245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003" extrusionOk="0">
                    <a:moveTo>
                      <a:pt x="449" y="0"/>
                    </a:moveTo>
                    <a:cubicBezTo>
                      <a:pt x="276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87" name="Google Shape;20487;p21"/>
              <p:cNvSpPr/>
              <p:nvPr/>
            </p:nvSpPr>
            <p:spPr>
              <a:xfrm rot="-5400000">
                <a:off x="3652625" y="33474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88" name="Google Shape;20488;p21"/>
              <p:cNvSpPr/>
              <p:nvPr/>
            </p:nvSpPr>
            <p:spPr>
              <a:xfrm rot="-5400000">
                <a:off x="3620163" y="3345463"/>
                <a:ext cx="496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8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49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89" name="Google Shape;20489;p21"/>
              <p:cNvSpPr/>
              <p:nvPr/>
            </p:nvSpPr>
            <p:spPr>
              <a:xfrm rot="-5400000">
                <a:off x="3620150" y="342140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82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0" name="Google Shape;20490;p21"/>
              <p:cNvSpPr/>
              <p:nvPr/>
            </p:nvSpPr>
            <p:spPr>
              <a:xfrm rot="-5400000">
                <a:off x="3652625" y="34043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1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1" name="Google Shape;20491;p21"/>
              <p:cNvSpPr/>
              <p:nvPr/>
            </p:nvSpPr>
            <p:spPr>
              <a:xfrm rot="-5400000">
                <a:off x="3492863" y="331568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70" y="1"/>
                    </a:moveTo>
                    <a:cubicBezTo>
                      <a:pt x="1" y="1"/>
                      <a:pt x="1" y="864"/>
                      <a:pt x="570" y="864"/>
                    </a:cubicBezTo>
                    <a:cubicBezTo>
                      <a:pt x="1123" y="864"/>
                      <a:pt x="1105" y="1"/>
                      <a:pt x="57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2" name="Google Shape;20492;p21"/>
              <p:cNvSpPr/>
              <p:nvPr/>
            </p:nvSpPr>
            <p:spPr>
              <a:xfrm rot="-5400000">
                <a:off x="3490288" y="344728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0" y="0"/>
                      <a:pt x="0" y="863"/>
                      <a:pt x="553" y="863"/>
                    </a:cubicBezTo>
                    <a:cubicBezTo>
                      <a:pt x="1122" y="863"/>
                      <a:pt x="1122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3" name="Google Shape;20493;p21"/>
              <p:cNvSpPr/>
              <p:nvPr/>
            </p:nvSpPr>
            <p:spPr>
              <a:xfrm rot="-5400000">
                <a:off x="3576138" y="305548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4" name="Google Shape;20494;p21"/>
              <p:cNvSpPr/>
              <p:nvPr/>
            </p:nvSpPr>
            <p:spPr>
              <a:xfrm rot="-5400000">
                <a:off x="3634388" y="290706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5" name="Google Shape;20495;p21"/>
              <p:cNvSpPr/>
              <p:nvPr/>
            </p:nvSpPr>
            <p:spPr>
              <a:xfrm rot="-5400000">
                <a:off x="3569888" y="292928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5" y="0"/>
                      <a:pt x="0" y="155"/>
                      <a:pt x="0" y="363"/>
                    </a:cubicBezTo>
                    <a:cubicBezTo>
                      <a:pt x="0" y="570"/>
                      <a:pt x="155" y="725"/>
                      <a:pt x="363" y="725"/>
                    </a:cubicBezTo>
                    <a:cubicBezTo>
                      <a:pt x="552" y="725"/>
                      <a:pt x="725" y="570"/>
                      <a:pt x="725" y="363"/>
                    </a:cubicBezTo>
                    <a:cubicBezTo>
                      <a:pt x="725" y="155"/>
                      <a:pt x="552" y="0"/>
                      <a:pt x="3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6" name="Google Shape;20496;p21"/>
              <p:cNvSpPr/>
              <p:nvPr/>
            </p:nvSpPr>
            <p:spPr>
              <a:xfrm rot="-5400000">
                <a:off x="3529963" y="291353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7" name="Google Shape;20497;p21"/>
              <p:cNvSpPr/>
              <p:nvPr/>
            </p:nvSpPr>
            <p:spPr>
              <a:xfrm rot="-5400000">
                <a:off x="3530750" y="294785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0" y="289"/>
                      <a:pt x="35" y="599"/>
                      <a:pt x="414" y="979"/>
                    </a:cubicBezTo>
                    <a:cubicBezTo>
                      <a:pt x="778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8" name="Google Shape;20498;p21"/>
              <p:cNvSpPr/>
              <p:nvPr/>
            </p:nvSpPr>
            <p:spPr>
              <a:xfrm rot="-5400000">
                <a:off x="3553925" y="29651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812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60" y="898"/>
                      <a:pt x="812" y="898"/>
                    </a:cubicBezTo>
                    <a:cubicBezTo>
                      <a:pt x="1364" y="898"/>
                      <a:pt x="1882" y="639"/>
                      <a:pt x="2003" y="450"/>
                    </a:cubicBezTo>
                    <a:cubicBezTo>
                      <a:pt x="1882" y="277"/>
                      <a:pt x="1347" y="1"/>
                      <a:pt x="8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9" name="Google Shape;20499;p21"/>
              <p:cNvSpPr/>
              <p:nvPr/>
            </p:nvSpPr>
            <p:spPr>
              <a:xfrm rot="-5400000">
                <a:off x="3554138" y="288936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00" name="Google Shape;20500;p21"/>
              <p:cNvSpPr/>
              <p:nvPr/>
            </p:nvSpPr>
            <p:spPr>
              <a:xfrm rot="-5400000">
                <a:off x="3530750" y="28909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01" name="Google Shape;20501;p21"/>
              <p:cNvSpPr/>
              <p:nvPr/>
            </p:nvSpPr>
            <p:spPr>
              <a:xfrm rot="-5400000">
                <a:off x="3634150" y="3075975"/>
                <a:ext cx="216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73" y="728"/>
                      <a:pt x="363" y="728"/>
                    </a:cubicBezTo>
                    <a:cubicBezTo>
                      <a:pt x="691" y="728"/>
                      <a:pt x="864" y="348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02" name="Google Shape;20502;p21"/>
              <p:cNvSpPr/>
              <p:nvPr/>
            </p:nvSpPr>
            <p:spPr>
              <a:xfrm rot="-5400000">
                <a:off x="3671725" y="306175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39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03" name="Google Shape;20503;p21"/>
              <p:cNvSpPr/>
              <p:nvPr/>
            </p:nvSpPr>
            <p:spPr>
              <a:xfrm rot="-5400000">
                <a:off x="3652638" y="303931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1" y="1"/>
                      <a:pt x="52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20" y="1417"/>
                      <a:pt x="1035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8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04" name="Google Shape;20504;p21"/>
              <p:cNvSpPr/>
              <p:nvPr/>
            </p:nvSpPr>
            <p:spPr>
              <a:xfrm rot="-5400000">
                <a:off x="3619938" y="30375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56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3" y="898"/>
                      <a:pt x="2002" y="708"/>
                      <a:pt x="2002" y="449"/>
                    </a:cubicBezTo>
                    <a:cubicBezTo>
                      <a:pt x="2002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05" name="Google Shape;20505;p21"/>
              <p:cNvSpPr/>
              <p:nvPr/>
            </p:nvSpPr>
            <p:spPr>
              <a:xfrm rot="-5400000">
                <a:off x="3620150" y="311332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06" name="Google Shape;20506;p21"/>
              <p:cNvSpPr/>
              <p:nvPr/>
            </p:nvSpPr>
            <p:spPr>
              <a:xfrm rot="-5400000">
                <a:off x="3652625" y="309627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1" y="176"/>
                      <a:pt x="432" y="540"/>
                    </a:cubicBezTo>
                    <a:cubicBezTo>
                      <a:pt x="35" y="937"/>
                      <a:pt x="1" y="1247"/>
                      <a:pt x="174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2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07" name="Google Shape;20507;p21"/>
              <p:cNvSpPr/>
              <p:nvPr/>
            </p:nvSpPr>
            <p:spPr>
              <a:xfrm rot="-5400000">
                <a:off x="3493088" y="300781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08" name="Google Shape;20508;p21"/>
              <p:cNvSpPr/>
              <p:nvPr/>
            </p:nvSpPr>
            <p:spPr>
              <a:xfrm rot="-5400000">
                <a:off x="3490288" y="31392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23" y="863"/>
                      <a:pt x="1123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09" name="Google Shape;20509;p21"/>
              <p:cNvSpPr/>
              <p:nvPr/>
            </p:nvSpPr>
            <p:spPr>
              <a:xfrm rot="-5400000">
                <a:off x="3576138" y="274741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10" name="Google Shape;20510;p21"/>
              <p:cNvSpPr/>
              <p:nvPr/>
            </p:nvSpPr>
            <p:spPr>
              <a:xfrm rot="-5400000">
                <a:off x="3634600" y="2599200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40" y="2504"/>
                    </a:lnTo>
                    <a:lnTo>
                      <a:pt x="64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11" name="Google Shape;20511;p21"/>
              <p:cNvSpPr/>
              <p:nvPr/>
            </p:nvSpPr>
            <p:spPr>
              <a:xfrm rot="-5400000">
                <a:off x="3569888" y="262121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12" name="Google Shape;20512;p21"/>
              <p:cNvSpPr/>
              <p:nvPr/>
            </p:nvSpPr>
            <p:spPr>
              <a:xfrm rot="-5400000">
                <a:off x="3529975" y="260545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13" name="Google Shape;20513;p21"/>
              <p:cNvSpPr/>
              <p:nvPr/>
            </p:nvSpPr>
            <p:spPr>
              <a:xfrm rot="-5400000">
                <a:off x="3530750" y="26397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50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14" name="Google Shape;20514;p21"/>
              <p:cNvSpPr/>
              <p:nvPr/>
            </p:nvSpPr>
            <p:spPr>
              <a:xfrm rot="-5400000">
                <a:off x="3553925" y="26570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15" name="Google Shape;20515;p21"/>
              <p:cNvSpPr/>
              <p:nvPr/>
            </p:nvSpPr>
            <p:spPr>
              <a:xfrm rot="-5400000">
                <a:off x="3554138" y="258128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16" name="Google Shape;20516;p21"/>
              <p:cNvSpPr/>
              <p:nvPr/>
            </p:nvSpPr>
            <p:spPr>
              <a:xfrm rot="-5400000">
                <a:off x="3530738" y="258281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5" y="0"/>
                    </a:moveTo>
                    <a:cubicBezTo>
                      <a:pt x="1022" y="0"/>
                      <a:pt x="805" y="106"/>
                      <a:pt x="553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17" name="Google Shape;20517;p21"/>
              <p:cNvSpPr/>
              <p:nvPr/>
            </p:nvSpPr>
            <p:spPr>
              <a:xfrm rot="-5400000">
                <a:off x="3634375" y="2768100"/>
                <a:ext cx="211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728" extrusionOk="0">
                    <a:moveTo>
                      <a:pt x="368" y="1"/>
                    </a:moveTo>
                    <a:cubicBezTo>
                      <a:pt x="182" y="1"/>
                      <a:pt x="0" y="144"/>
                      <a:pt x="0" y="365"/>
                    </a:cubicBezTo>
                    <a:cubicBezTo>
                      <a:pt x="0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18" name="Google Shape;20518;p21"/>
              <p:cNvSpPr/>
              <p:nvPr/>
            </p:nvSpPr>
            <p:spPr>
              <a:xfrm rot="-5400000">
                <a:off x="3671725" y="2753675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50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50" y="2002"/>
                    </a:cubicBezTo>
                    <a:cubicBezTo>
                      <a:pt x="709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19" name="Google Shape;20519;p21"/>
              <p:cNvSpPr/>
              <p:nvPr/>
            </p:nvSpPr>
            <p:spPr>
              <a:xfrm rot="-5400000">
                <a:off x="3652638" y="273123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2" y="1"/>
                      <a:pt x="52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20" y="1417"/>
                      <a:pt x="1035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9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20" name="Google Shape;20520;p21"/>
              <p:cNvSpPr/>
              <p:nvPr/>
            </p:nvSpPr>
            <p:spPr>
              <a:xfrm rot="-5400000">
                <a:off x="3619938" y="272951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21" name="Google Shape;20521;p21"/>
              <p:cNvSpPr/>
              <p:nvPr/>
            </p:nvSpPr>
            <p:spPr>
              <a:xfrm rot="-5400000">
                <a:off x="3620150" y="280525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3" y="1"/>
                      <a:pt x="1" y="208"/>
                      <a:pt x="1" y="449"/>
                    </a:cubicBezTo>
                    <a:cubicBezTo>
                      <a:pt x="1" y="708"/>
                      <a:pt x="243" y="898"/>
                      <a:pt x="795" y="898"/>
                    </a:cubicBezTo>
                    <a:cubicBezTo>
                      <a:pt x="1347" y="898"/>
                      <a:pt x="1882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22" name="Google Shape;20522;p21"/>
              <p:cNvSpPr/>
              <p:nvPr/>
            </p:nvSpPr>
            <p:spPr>
              <a:xfrm rot="-5400000">
                <a:off x="3652638" y="278818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1529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0" y="1247"/>
                      <a:pt x="173" y="1420"/>
                    </a:cubicBezTo>
                    <a:cubicBezTo>
                      <a:pt x="243" y="1484"/>
                      <a:pt x="330" y="1520"/>
                      <a:pt x="431" y="1520"/>
                    </a:cubicBezTo>
                    <a:cubicBezTo>
                      <a:pt x="603" y="1520"/>
                      <a:pt x="814" y="1417"/>
                      <a:pt x="1053" y="1178"/>
                    </a:cubicBezTo>
                    <a:cubicBezTo>
                      <a:pt x="1450" y="781"/>
                      <a:pt x="1623" y="229"/>
                      <a:pt x="1588" y="5"/>
                    </a:cubicBezTo>
                    <a:cubicBezTo>
                      <a:pt x="1571" y="2"/>
                      <a:pt x="1551" y="0"/>
                      <a:pt x="152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23" name="Google Shape;20523;p21"/>
              <p:cNvSpPr/>
              <p:nvPr/>
            </p:nvSpPr>
            <p:spPr>
              <a:xfrm rot="-5400000">
                <a:off x="3493088" y="269973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3" y="1"/>
                    </a:moveTo>
                    <a:cubicBezTo>
                      <a:pt x="0" y="1"/>
                      <a:pt x="0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24" name="Google Shape;20524;p21"/>
              <p:cNvSpPr/>
              <p:nvPr/>
            </p:nvSpPr>
            <p:spPr>
              <a:xfrm rot="-5400000">
                <a:off x="3490288" y="28311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2" y="0"/>
                    </a:moveTo>
                    <a:cubicBezTo>
                      <a:pt x="0" y="0"/>
                      <a:pt x="0" y="863"/>
                      <a:pt x="552" y="863"/>
                    </a:cubicBezTo>
                    <a:cubicBezTo>
                      <a:pt x="1122" y="863"/>
                      <a:pt x="1122" y="0"/>
                      <a:pt x="5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25" name="Google Shape;20525;p21"/>
              <p:cNvSpPr/>
              <p:nvPr/>
            </p:nvSpPr>
            <p:spPr>
              <a:xfrm rot="-5400000">
                <a:off x="3576150" y="243932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26" name="Google Shape;20526;p21"/>
              <p:cNvSpPr/>
              <p:nvPr/>
            </p:nvSpPr>
            <p:spPr>
              <a:xfrm rot="-5400000">
                <a:off x="3634613" y="229111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27" name="Google Shape;20527;p21"/>
              <p:cNvSpPr/>
              <p:nvPr/>
            </p:nvSpPr>
            <p:spPr>
              <a:xfrm rot="-5400000">
                <a:off x="3569675" y="231335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28" name="Google Shape;20528;p21"/>
              <p:cNvSpPr/>
              <p:nvPr/>
            </p:nvSpPr>
            <p:spPr>
              <a:xfrm rot="-5400000">
                <a:off x="3529963" y="229736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29" name="Google Shape;20529;p21"/>
              <p:cNvSpPr/>
              <p:nvPr/>
            </p:nvSpPr>
            <p:spPr>
              <a:xfrm rot="-5400000">
                <a:off x="3530525" y="2331475"/>
                <a:ext cx="4102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519" extrusionOk="0">
                    <a:moveTo>
                      <a:pt x="426" y="0"/>
                    </a:moveTo>
                    <a:cubicBezTo>
                      <a:pt x="328" y="0"/>
                      <a:pt x="248" y="36"/>
                      <a:pt x="191" y="99"/>
                    </a:cubicBezTo>
                    <a:cubicBezTo>
                      <a:pt x="1" y="289"/>
                      <a:pt x="35" y="599"/>
                      <a:pt x="432" y="979"/>
                    </a:cubicBezTo>
                    <a:cubicBezTo>
                      <a:pt x="796" y="1343"/>
                      <a:pt x="1291" y="1518"/>
                      <a:pt x="1530" y="1518"/>
                    </a:cubicBezTo>
                    <a:cubicBezTo>
                      <a:pt x="1552" y="1518"/>
                      <a:pt x="1572" y="1517"/>
                      <a:pt x="1589" y="1514"/>
                    </a:cubicBezTo>
                    <a:cubicBezTo>
                      <a:pt x="1641" y="1290"/>
                      <a:pt x="1451" y="737"/>
                      <a:pt x="1071" y="358"/>
                    </a:cubicBezTo>
                    <a:cubicBezTo>
                      <a:pt x="819" y="106"/>
                      <a:pt x="596" y="0"/>
                      <a:pt x="4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0" name="Google Shape;20530;p21"/>
              <p:cNvSpPr/>
              <p:nvPr/>
            </p:nvSpPr>
            <p:spPr>
              <a:xfrm rot="-5400000">
                <a:off x="3553925" y="234892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1" name="Google Shape;20531;p21"/>
              <p:cNvSpPr/>
              <p:nvPr/>
            </p:nvSpPr>
            <p:spPr>
              <a:xfrm rot="-5400000">
                <a:off x="3554150" y="227320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2" name="Google Shape;20532;p21"/>
              <p:cNvSpPr/>
              <p:nvPr/>
            </p:nvSpPr>
            <p:spPr>
              <a:xfrm rot="-5400000">
                <a:off x="3530750" y="22747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5" y="0"/>
                    </a:moveTo>
                    <a:cubicBezTo>
                      <a:pt x="1023" y="0"/>
                      <a:pt x="810" y="106"/>
                      <a:pt x="570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3" name="Google Shape;20533;p21"/>
              <p:cNvSpPr/>
              <p:nvPr/>
            </p:nvSpPr>
            <p:spPr>
              <a:xfrm rot="-5400000">
                <a:off x="3634363" y="246001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4" name="Google Shape;20534;p21"/>
              <p:cNvSpPr/>
              <p:nvPr/>
            </p:nvSpPr>
            <p:spPr>
              <a:xfrm rot="-5400000">
                <a:off x="3671738" y="2445588"/>
                <a:ext cx="2245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003" extrusionOk="0">
                    <a:moveTo>
                      <a:pt x="449" y="0"/>
                    </a:moveTo>
                    <a:cubicBezTo>
                      <a:pt x="276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39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5" name="Google Shape;20535;p21"/>
              <p:cNvSpPr/>
              <p:nvPr/>
            </p:nvSpPr>
            <p:spPr>
              <a:xfrm rot="-5400000">
                <a:off x="3652625" y="24231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6" name="Google Shape;20536;p21"/>
              <p:cNvSpPr/>
              <p:nvPr/>
            </p:nvSpPr>
            <p:spPr>
              <a:xfrm rot="-5400000">
                <a:off x="3619938" y="242143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57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7" name="Google Shape;20537;p21"/>
              <p:cNvSpPr/>
              <p:nvPr/>
            </p:nvSpPr>
            <p:spPr>
              <a:xfrm rot="-5400000">
                <a:off x="3620150" y="249715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8" name="Google Shape;20538;p21"/>
              <p:cNvSpPr/>
              <p:nvPr/>
            </p:nvSpPr>
            <p:spPr>
              <a:xfrm rot="-5400000">
                <a:off x="3652625" y="24801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1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9" name="Google Shape;20539;p21"/>
              <p:cNvSpPr/>
              <p:nvPr/>
            </p:nvSpPr>
            <p:spPr>
              <a:xfrm rot="-5400000">
                <a:off x="3493075" y="239165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40" name="Google Shape;20540;p21"/>
              <p:cNvSpPr/>
              <p:nvPr/>
            </p:nvSpPr>
            <p:spPr>
              <a:xfrm rot="-5400000">
                <a:off x="3490288" y="252303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22" y="863"/>
                      <a:pt x="1122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41" name="Google Shape;20541;p21"/>
              <p:cNvSpPr/>
              <p:nvPr/>
            </p:nvSpPr>
            <p:spPr>
              <a:xfrm rot="-5400000">
                <a:off x="3576138" y="213123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42" name="Google Shape;20542;p21"/>
              <p:cNvSpPr/>
              <p:nvPr/>
            </p:nvSpPr>
            <p:spPr>
              <a:xfrm rot="-5400000">
                <a:off x="3634600" y="198302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43" name="Google Shape;20543;p21"/>
              <p:cNvSpPr/>
              <p:nvPr/>
            </p:nvSpPr>
            <p:spPr>
              <a:xfrm rot="-5400000">
                <a:off x="3569888" y="200503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5" y="0"/>
                      <a:pt x="0" y="155"/>
                      <a:pt x="0" y="363"/>
                    </a:cubicBezTo>
                    <a:cubicBezTo>
                      <a:pt x="0" y="570"/>
                      <a:pt x="155" y="725"/>
                      <a:pt x="363" y="725"/>
                    </a:cubicBezTo>
                    <a:cubicBezTo>
                      <a:pt x="552" y="725"/>
                      <a:pt x="725" y="570"/>
                      <a:pt x="725" y="363"/>
                    </a:cubicBezTo>
                    <a:cubicBezTo>
                      <a:pt x="725" y="155"/>
                      <a:pt x="552" y="0"/>
                      <a:pt x="3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44" name="Google Shape;20544;p21"/>
              <p:cNvSpPr/>
              <p:nvPr/>
            </p:nvSpPr>
            <p:spPr>
              <a:xfrm rot="-5400000">
                <a:off x="3529963" y="198928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45" name="Google Shape;20545;p21"/>
              <p:cNvSpPr/>
              <p:nvPr/>
            </p:nvSpPr>
            <p:spPr>
              <a:xfrm rot="-5400000">
                <a:off x="3530750" y="20236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0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46" name="Google Shape;20546;p21"/>
              <p:cNvSpPr/>
              <p:nvPr/>
            </p:nvSpPr>
            <p:spPr>
              <a:xfrm rot="-5400000">
                <a:off x="3553925" y="20408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82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47" name="Google Shape;20547;p21"/>
              <p:cNvSpPr/>
              <p:nvPr/>
            </p:nvSpPr>
            <p:spPr>
              <a:xfrm rot="-5400000">
                <a:off x="3554138" y="196511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48" name="Google Shape;20548;p21"/>
              <p:cNvSpPr/>
              <p:nvPr/>
            </p:nvSpPr>
            <p:spPr>
              <a:xfrm rot="-5400000">
                <a:off x="3530750" y="196665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49" name="Google Shape;20549;p21"/>
              <p:cNvSpPr/>
              <p:nvPr/>
            </p:nvSpPr>
            <p:spPr>
              <a:xfrm rot="-5400000">
                <a:off x="3634363" y="215193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48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50" name="Google Shape;20550;p21"/>
              <p:cNvSpPr/>
              <p:nvPr/>
            </p:nvSpPr>
            <p:spPr>
              <a:xfrm rot="-5400000">
                <a:off x="3671725" y="213750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51" name="Google Shape;20551;p21"/>
              <p:cNvSpPr/>
              <p:nvPr/>
            </p:nvSpPr>
            <p:spPr>
              <a:xfrm rot="-5400000">
                <a:off x="3652638" y="211506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89" y="1"/>
                    </a:moveTo>
                    <a:cubicBezTo>
                      <a:pt x="69" y="1"/>
                      <a:pt x="51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29" y="1"/>
                      <a:pt x="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52" name="Google Shape;20552;p21"/>
              <p:cNvSpPr/>
              <p:nvPr/>
            </p:nvSpPr>
            <p:spPr>
              <a:xfrm rot="-5400000">
                <a:off x="3619938" y="211333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3" y="898"/>
                      <a:pt x="2002" y="708"/>
                      <a:pt x="2002" y="449"/>
                    </a:cubicBezTo>
                    <a:cubicBezTo>
                      <a:pt x="2002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53" name="Google Shape;20553;p21"/>
              <p:cNvSpPr/>
              <p:nvPr/>
            </p:nvSpPr>
            <p:spPr>
              <a:xfrm rot="-5400000">
                <a:off x="3620150" y="218907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54" name="Google Shape;20554;p21"/>
              <p:cNvSpPr/>
              <p:nvPr/>
            </p:nvSpPr>
            <p:spPr>
              <a:xfrm rot="-5400000">
                <a:off x="3652625" y="217202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5" y="937"/>
                      <a:pt x="1" y="1247"/>
                      <a:pt x="174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55" name="Google Shape;20555;p21"/>
              <p:cNvSpPr/>
              <p:nvPr/>
            </p:nvSpPr>
            <p:spPr>
              <a:xfrm rot="-5400000">
                <a:off x="3493088" y="208356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56" name="Google Shape;20556;p21"/>
              <p:cNvSpPr/>
              <p:nvPr/>
            </p:nvSpPr>
            <p:spPr>
              <a:xfrm rot="-5400000">
                <a:off x="3490500" y="2215175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57" name="Google Shape;20557;p21"/>
              <p:cNvSpPr/>
              <p:nvPr/>
            </p:nvSpPr>
            <p:spPr>
              <a:xfrm rot="-5400000">
                <a:off x="3576138" y="182316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58" name="Google Shape;20558;p21"/>
              <p:cNvSpPr/>
              <p:nvPr/>
            </p:nvSpPr>
            <p:spPr>
              <a:xfrm rot="-5400000">
                <a:off x="3634613" y="1674938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59" name="Google Shape;20559;p21"/>
              <p:cNvSpPr/>
              <p:nvPr/>
            </p:nvSpPr>
            <p:spPr>
              <a:xfrm rot="-5400000">
                <a:off x="3569888" y="169696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60" name="Google Shape;20560;p21"/>
              <p:cNvSpPr/>
              <p:nvPr/>
            </p:nvSpPr>
            <p:spPr>
              <a:xfrm rot="-5400000">
                <a:off x="3529975" y="168120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61" name="Google Shape;20561;p21"/>
              <p:cNvSpPr/>
              <p:nvPr/>
            </p:nvSpPr>
            <p:spPr>
              <a:xfrm rot="-5400000">
                <a:off x="3530750" y="17155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62" name="Google Shape;20562;p21"/>
              <p:cNvSpPr/>
              <p:nvPr/>
            </p:nvSpPr>
            <p:spPr>
              <a:xfrm rot="-5400000">
                <a:off x="3553925" y="17327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63" name="Google Shape;20563;p21"/>
              <p:cNvSpPr/>
              <p:nvPr/>
            </p:nvSpPr>
            <p:spPr>
              <a:xfrm rot="-5400000">
                <a:off x="3554138" y="165703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64" name="Google Shape;20564;p21"/>
              <p:cNvSpPr/>
              <p:nvPr/>
            </p:nvSpPr>
            <p:spPr>
              <a:xfrm rot="-5400000">
                <a:off x="3530738" y="165856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65" name="Google Shape;20565;p21"/>
              <p:cNvSpPr/>
              <p:nvPr/>
            </p:nvSpPr>
            <p:spPr>
              <a:xfrm rot="-5400000">
                <a:off x="3634375" y="1843850"/>
                <a:ext cx="211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728" extrusionOk="0">
                    <a:moveTo>
                      <a:pt x="368" y="1"/>
                    </a:moveTo>
                    <a:cubicBezTo>
                      <a:pt x="182" y="1"/>
                      <a:pt x="0" y="144"/>
                      <a:pt x="0" y="365"/>
                    </a:cubicBezTo>
                    <a:cubicBezTo>
                      <a:pt x="0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66" name="Google Shape;20566;p21"/>
              <p:cNvSpPr/>
              <p:nvPr/>
            </p:nvSpPr>
            <p:spPr>
              <a:xfrm rot="-5400000">
                <a:off x="3671725" y="1829425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50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50" y="2002"/>
                    </a:cubicBezTo>
                    <a:cubicBezTo>
                      <a:pt x="709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67" name="Google Shape;20567;p21"/>
              <p:cNvSpPr/>
              <p:nvPr/>
            </p:nvSpPr>
            <p:spPr>
              <a:xfrm rot="-5400000">
                <a:off x="3652638" y="180698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2" y="1"/>
                      <a:pt x="52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20" y="1417"/>
                      <a:pt x="1036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68" name="Google Shape;20568;p21"/>
              <p:cNvSpPr/>
              <p:nvPr/>
            </p:nvSpPr>
            <p:spPr>
              <a:xfrm rot="-5400000">
                <a:off x="3619938" y="180526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69" name="Google Shape;20569;p21"/>
              <p:cNvSpPr/>
              <p:nvPr/>
            </p:nvSpPr>
            <p:spPr>
              <a:xfrm rot="-5400000">
                <a:off x="3619938" y="188121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812" y="1"/>
                    </a:moveTo>
                    <a:cubicBezTo>
                      <a:pt x="260" y="1"/>
                      <a:pt x="1" y="208"/>
                      <a:pt x="1" y="449"/>
                    </a:cubicBezTo>
                    <a:cubicBezTo>
                      <a:pt x="1" y="708"/>
                      <a:pt x="260" y="898"/>
                      <a:pt x="812" y="898"/>
                    </a:cubicBezTo>
                    <a:cubicBezTo>
                      <a:pt x="1364" y="898"/>
                      <a:pt x="1882" y="639"/>
                      <a:pt x="2003" y="449"/>
                    </a:cubicBezTo>
                    <a:cubicBezTo>
                      <a:pt x="1882" y="277"/>
                      <a:pt x="1364" y="1"/>
                      <a:pt x="8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0" name="Google Shape;20570;p21"/>
              <p:cNvSpPr/>
              <p:nvPr/>
            </p:nvSpPr>
            <p:spPr>
              <a:xfrm rot="-5400000">
                <a:off x="3652638" y="186393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1526" y="0"/>
                    </a:moveTo>
                    <a:cubicBezTo>
                      <a:pt x="1273" y="0"/>
                      <a:pt x="780" y="176"/>
                      <a:pt x="432" y="540"/>
                    </a:cubicBezTo>
                    <a:cubicBezTo>
                      <a:pt x="35" y="937"/>
                      <a:pt x="0" y="1247"/>
                      <a:pt x="173" y="1420"/>
                    </a:cubicBezTo>
                    <a:cubicBezTo>
                      <a:pt x="243" y="1484"/>
                      <a:pt x="330" y="1520"/>
                      <a:pt x="431" y="1520"/>
                    </a:cubicBezTo>
                    <a:cubicBezTo>
                      <a:pt x="603" y="1520"/>
                      <a:pt x="814" y="1417"/>
                      <a:pt x="1053" y="1178"/>
                    </a:cubicBezTo>
                    <a:cubicBezTo>
                      <a:pt x="1450" y="781"/>
                      <a:pt x="1623" y="229"/>
                      <a:pt x="1588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1" name="Google Shape;20571;p21"/>
              <p:cNvSpPr/>
              <p:nvPr/>
            </p:nvSpPr>
            <p:spPr>
              <a:xfrm rot="-5400000">
                <a:off x="3493088" y="177548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3" y="1"/>
                    </a:moveTo>
                    <a:cubicBezTo>
                      <a:pt x="0" y="1"/>
                      <a:pt x="0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2" name="Google Shape;20572;p21"/>
              <p:cNvSpPr/>
              <p:nvPr/>
            </p:nvSpPr>
            <p:spPr>
              <a:xfrm rot="-5400000">
                <a:off x="3490513" y="190708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0"/>
                    </a:moveTo>
                    <a:cubicBezTo>
                      <a:pt x="0" y="0"/>
                      <a:pt x="0" y="863"/>
                      <a:pt x="552" y="863"/>
                    </a:cubicBezTo>
                    <a:cubicBezTo>
                      <a:pt x="1105" y="863"/>
                      <a:pt x="1105" y="0"/>
                      <a:pt x="5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3" name="Google Shape;20573;p21"/>
              <p:cNvSpPr/>
              <p:nvPr/>
            </p:nvSpPr>
            <p:spPr>
              <a:xfrm rot="-5400000">
                <a:off x="3576150" y="151507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4" name="Google Shape;20574;p21"/>
              <p:cNvSpPr/>
              <p:nvPr/>
            </p:nvSpPr>
            <p:spPr>
              <a:xfrm rot="-5400000">
                <a:off x="3634613" y="136686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5" name="Google Shape;20575;p21"/>
              <p:cNvSpPr/>
              <p:nvPr/>
            </p:nvSpPr>
            <p:spPr>
              <a:xfrm rot="-5400000">
                <a:off x="3569675" y="138910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6" name="Google Shape;20576;p21"/>
              <p:cNvSpPr/>
              <p:nvPr/>
            </p:nvSpPr>
            <p:spPr>
              <a:xfrm rot="-5400000">
                <a:off x="3529963" y="137311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7" name="Google Shape;20577;p21"/>
              <p:cNvSpPr/>
              <p:nvPr/>
            </p:nvSpPr>
            <p:spPr>
              <a:xfrm rot="-5400000">
                <a:off x="3530738" y="1407438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416" y="0"/>
                    </a:moveTo>
                    <a:cubicBezTo>
                      <a:pt x="319" y="0"/>
                      <a:pt x="237" y="36"/>
                      <a:pt x="174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4" y="1518"/>
                      <a:pt x="1526" y="1518"/>
                    </a:cubicBezTo>
                    <a:cubicBezTo>
                      <a:pt x="1549" y="1518"/>
                      <a:pt x="1570" y="1517"/>
                      <a:pt x="1589" y="1514"/>
                    </a:cubicBezTo>
                    <a:cubicBezTo>
                      <a:pt x="1623" y="1290"/>
                      <a:pt x="1433" y="737"/>
                      <a:pt x="1054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8" name="Google Shape;20578;p21"/>
              <p:cNvSpPr/>
              <p:nvPr/>
            </p:nvSpPr>
            <p:spPr>
              <a:xfrm rot="-5400000">
                <a:off x="3553925" y="142467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9" name="Google Shape;20579;p21"/>
              <p:cNvSpPr/>
              <p:nvPr/>
            </p:nvSpPr>
            <p:spPr>
              <a:xfrm rot="-5400000">
                <a:off x="3554150" y="134895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80" name="Google Shape;20580;p21"/>
              <p:cNvSpPr/>
              <p:nvPr/>
            </p:nvSpPr>
            <p:spPr>
              <a:xfrm rot="-5400000">
                <a:off x="3530750" y="13504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4" y="0"/>
                    </a:moveTo>
                    <a:cubicBezTo>
                      <a:pt x="1021" y="0"/>
                      <a:pt x="804" y="106"/>
                      <a:pt x="553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81" name="Google Shape;20581;p21"/>
              <p:cNvSpPr/>
              <p:nvPr/>
            </p:nvSpPr>
            <p:spPr>
              <a:xfrm rot="-5400000">
                <a:off x="3634363" y="153576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82" name="Google Shape;20582;p21"/>
              <p:cNvSpPr/>
              <p:nvPr/>
            </p:nvSpPr>
            <p:spPr>
              <a:xfrm rot="-5400000">
                <a:off x="3671950" y="1521550"/>
                <a:ext cx="2202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003" extrusionOk="0">
                    <a:moveTo>
                      <a:pt x="449" y="0"/>
                    </a:moveTo>
                    <a:cubicBezTo>
                      <a:pt x="259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691" y="2002"/>
                      <a:pt x="880" y="1743"/>
                      <a:pt x="880" y="1191"/>
                    </a:cubicBezTo>
                    <a:cubicBezTo>
                      <a:pt x="880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83" name="Google Shape;20583;p21"/>
              <p:cNvSpPr/>
              <p:nvPr/>
            </p:nvSpPr>
            <p:spPr>
              <a:xfrm rot="-5400000">
                <a:off x="3652625" y="14989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192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84" name="Google Shape;20584;p21"/>
              <p:cNvSpPr/>
              <p:nvPr/>
            </p:nvSpPr>
            <p:spPr>
              <a:xfrm rot="-5400000">
                <a:off x="3619938" y="14971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85" name="Google Shape;20585;p21"/>
              <p:cNvSpPr/>
              <p:nvPr/>
            </p:nvSpPr>
            <p:spPr>
              <a:xfrm rot="-5400000">
                <a:off x="3620150" y="157290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86" name="Google Shape;20586;p21"/>
              <p:cNvSpPr/>
              <p:nvPr/>
            </p:nvSpPr>
            <p:spPr>
              <a:xfrm rot="-5400000">
                <a:off x="3652625" y="15558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37" y="1484"/>
                      <a:pt x="323" y="1520"/>
                      <a:pt x="424" y="1520"/>
                    </a:cubicBezTo>
                    <a:cubicBezTo>
                      <a:pt x="596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87" name="Google Shape;20587;p21"/>
              <p:cNvSpPr/>
              <p:nvPr/>
            </p:nvSpPr>
            <p:spPr>
              <a:xfrm rot="-5400000">
                <a:off x="3493075" y="146740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88" name="Google Shape;20588;p21"/>
              <p:cNvSpPr/>
              <p:nvPr/>
            </p:nvSpPr>
            <p:spPr>
              <a:xfrm rot="-5400000">
                <a:off x="3490500" y="159900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89" name="Google Shape;20589;p21"/>
              <p:cNvSpPr/>
              <p:nvPr/>
            </p:nvSpPr>
            <p:spPr>
              <a:xfrm rot="-5400000">
                <a:off x="3576138" y="120698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90" name="Google Shape;20590;p21"/>
              <p:cNvSpPr/>
              <p:nvPr/>
            </p:nvSpPr>
            <p:spPr>
              <a:xfrm rot="-5400000">
                <a:off x="3634600" y="105877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91" name="Google Shape;20591;p21"/>
              <p:cNvSpPr/>
              <p:nvPr/>
            </p:nvSpPr>
            <p:spPr>
              <a:xfrm rot="-5400000">
                <a:off x="3569663" y="1081013"/>
                <a:ext cx="1860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4" h="725" extrusionOk="0">
                    <a:moveTo>
                      <a:pt x="381" y="0"/>
                    </a:moveTo>
                    <a:cubicBezTo>
                      <a:pt x="174" y="0"/>
                      <a:pt x="1" y="155"/>
                      <a:pt x="1" y="363"/>
                    </a:cubicBezTo>
                    <a:cubicBezTo>
                      <a:pt x="1" y="570"/>
                      <a:pt x="174" y="725"/>
                      <a:pt x="381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92" name="Google Shape;20592;p21"/>
              <p:cNvSpPr/>
              <p:nvPr/>
            </p:nvSpPr>
            <p:spPr>
              <a:xfrm rot="-5400000">
                <a:off x="3529963" y="106503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93" name="Google Shape;20593;p21"/>
              <p:cNvSpPr/>
              <p:nvPr/>
            </p:nvSpPr>
            <p:spPr>
              <a:xfrm rot="-5400000">
                <a:off x="3530538" y="109956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433" y="0"/>
                    </a:moveTo>
                    <a:cubicBezTo>
                      <a:pt x="335" y="0"/>
                      <a:pt x="253" y="36"/>
                      <a:pt x="190" y="99"/>
                    </a:cubicBezTo>
                    <a:cubicBezTo>
                      <a:pt x="0" y="289"/>
                      <a:pt x="52" y="599"/>
                      <a:pt x="432" y="979"/>
                    </a:cubicBezTo>
                    <a:cubicBezTo>
                      <a:pt x="796" y="1343"/>
                      <a:pt x="1290" y="1518"/>
                      <a:pt x="1529" y="1518"/>
                    </a:cubicBezTo>
                    <a:cubicBezTo>
                      <a:pt x="1551" y="1518"/>
                      <a:pt x="1571" y="1517"/>
                      <a:pt x="1588" y="1514"/>
                    </a:cubicBezTo>
                    <a:cubicBezTo>
                      <a:pt x="1640" y="1290"/>
                      <a:pt x="1450" y="737"/>
                      <a:pt x="1070" y="358"/>
                    </a:cubicBezTo>
                    <a:cubicBezTo>
                      <a:pt x="819" y="106"/>
                      <a:pt x="602" y="0"/>
                      <a:pt x="43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94" name="Google Shape;20594;p21"/>
              <p:cNvSpPr/>
              <p:nvPr/>
            </p:nvSpPr>
            <p:spPr>
              <a:xfrm rot="-5400000">
                <a:off x="3553925" y="11166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95" name="Google Shape;20595;p21"/>
              <p:cNvSpPr/>
              <p:nvPr/>
            </p:nvSpPr>
            <p:spPr>
              <a:xfrm rot="-5400000">
                <a:off x="3554138" y="104086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96" name="Google Shape;20596;p21"/>
              <p:cNvSpPr/>
              <p:nvPr/>
            </p:nvSpPr>
            <p:spPr>
              <a:xfrm rot="-5400000">
                <a:off x="3530538" y="104261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1207" y="0"/>
                    </a:moveTo>
                    <a:cubicBezTo>
                      <a:pt x="1038" y="0"/>
                      <a:pt x="821" y="106"/>
                      <a:pt x="570" y="358"/>
                    </a:cubicBezTo>
                    <a:cubicBezTo>
                      <a:pt x="190" y="737"/>
                      <a:pt x="0" y="1307"/>
                      <a:pt x="52" y="1514"/>
                    </a:cubicBezTo>
                    <a:cubicBezTo>
                      <a:pt x="69" y="1517"/>
                      <a:pt x="89" y="1518"/>
                      <a:pt x="111" y="1518"/>
                    </a:cubicBezTo>
                    <a:cubicBezTo>
                      <a:pt x="350" y="1518"/>
                      <a:pt x="844" y="1343"/>
                      <a:pt x="1208" y="979"/>
                    </a:cubicBezTo>
                    <a:cubicBezTo>
                      <a:pt x="1605" y="599"/>
                      <a:pt x="1640" y="289"/>
                      <a:pt x="1450" y="99"/>
                    </a:cubicBezTo>
                    <a:cubicBezTo>
                      <a:pt x="1387" y="36"/>
                      <a:pt x="1305" y="0"/>
                      <a:pt x="120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97" name="Google Shape;20597;p21"/>
              <p:cNvSpPr/>
              <p:nvPr/>
            </p:nvSpPr>
            <p:spPr>
              <a:xfrm rot="-5400000">
                <a:off x="3634363" y="122768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31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98" name="Google Shape;20598;p21"/>
              <p:cNvSpPr/>
              <p:nvPr/>
            </p:nvSpPr>
            <p:spPr>
              <a:xfrm rot="-5400000">
                <a:off x="3671725" y="121325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99" name="Google Shape;20599;p21"/>
              <p:cNvSpPr/>
              <p:nvPr/>
            </p:nvSpPr>
            <p:spPr>
              <a:xfrm rot="-5400000">
                <a:off x="3652638" y="119081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1" y="1"/>
                      <a:pt x="52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00" name="Google Shape;20600;p21"/>
              <p:cNvSpPr/>
              <p:nvPr/>
            </p:nvSpPr>
            <p:spPr>
              <a:xfrm rot="-5400000">
                <a:off x="3620163" y="1189313"/>
                <a:ext cx="496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49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01" name="Google Shape;20601;p21"/>
              <p:cNvSpPr/>
              <p:nvPr/>
            </p:nvSpPr>
            <p:spPr>
              <a:xfrm rot="-5400000">
                <a:off x="3620150" y="126482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02" name="Google Shape;20602;p21"/>
              <p:cNvSpPr/>
              <p:nvPr/>
            </p:nvSpPr>
            <p:spPr>
              <a:xfrm rot="-5400000">
                <a:off x="3652625" y="124777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6" y="937"/>
                      <a:pt x="1" y="1247"/>
                      <a:pt x="174" y="1420"/>
                    </a:cubicBezTo>
                    <a:cubicBezTo>
                      <a:pt x="238" y="1484"/>
                      <a:pt x="323" y="1520"/>
                      <a:pt x="424" y="1520"/>
                    </a:cubicBezTo>
                    <a:cubicBezTo>
                      <a:pt x="597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03" name="Google Shape;20603;p21"/>
              <p:cNvSpPr/>
              <p:nvPr/>
            </p:nvSpPr>
            <p:spPr>
              <a:xfrm rot="-5400000">
                <a:off x="3493088" y="115931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04" name="Google Shape;20604;p21"/>
              <p:cNvSpPr/>
              <p:nvPr/>
            </p:nvSpPr>
            <p:spPr>
              <a:xfrm rot="-5400000">
                <a:off x="3490288" y="12907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23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05" name="Google Shape;20605;p21"/>
              <p:cNvSpPr/>
              <p:nvPr/>
            </p:nvSpPr>
            <p:spPr>
              <a:xfrm rot="-5400000">
                <a:off x="3483600" y="3350425"/>
                <a:ext cx="103150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574" extrusionOk="0">
                    <a:moveTo>
                      <a:pt x="2089" y="0"/>
                    </a:moveTo>
                    <a:lnTo>
                      <a:pt x="363" y="1778"/>
                    </a:lnTo>
                    <a:cubicBezTo>
                      <a:pt x="156" y="1968"/>
                      <a:pt x="35" y="2227"/>
                      <a:pt x="35" y="2503"/>
                    </a:cubicBezTo>
                    <a:cubicBezTo>
                      <a:pt x="1" y="3090"/>
                      <a:pt x="467" y="3573"/>
                      <a:pt x="1054" y="3573"/>
                    </a:cubicBezTo>
                    <a:cubicBezTo>
                      <a:pt x="1620" y="3573"/>
                      <a:pt x="2074" y="3123"/>
                      <a:pt x="2074" y="2564"/>
                    </a:cubicBezTo>
                    <a:lnTo>
                      <a:pt x="2074" y="2564"/>
                    </a:lnTo>
                    <a:cubicBezTo>
                      <a:pt x="2106" y="3106"/>
                      <a:pt x="2558" y="3539"/>
                      <a:pt x="3090" y="3539"/>
                    </a:cubicBezTo>
                    <a:cubicBezTo>
                      <a:pt x="3660" y="3539"/>
                      <a:pt x="4126" y="3073"/>
                      <a:pt x="4126" y="2503"/>
                    </a:cubicBezTo>
                    <a:cubicBezTo>
                      <a:pt x="4126" y="2227"/>
                      <a:pt x="4005" y="1968"/>
                      <a:pt x="3815" y="1778"/>
                    </a:cubicBezTo>
                    <a:lnTo>
                      <a:pt x="208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06" name="Google Shape;20606;p21"/>
              <p:cNvSpPr/>
              <p:nvPr/>
            </p:nvSpPr>
            <p:spPr>
              <a:xfrm rot="-5400000">
                <a:off x="3638525" y="3205025"/>
                <a:ext cx="1074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0" y="1259"/>
                      <a:pt x="535" y="1777"/>
                    </a:cubicBezTo>
                    <a:lnTo>
                      <a:pt x="2261" y="3537"/>
                    </a:lnTo>
                    <a:lnTo>
                      <a:pt x="3987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0" y="12"/>
                      <a:pt x="2261" y="353"/>
                      <a:pt x="2261" y="1035"/>
                    </a:cubicBezTo>
                    <a:cubicBezTo>
                      <a:pt x="2261" y="440"/>
                      <a:pt x="1784" y="0"/>
                      <a:pt x="12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07" name="Google Shape;20607;p21"/>
              <p:cNvSpPr/>
              <p:nvPr/>
            </p:nvSpPr>
            <p:spPr>
              <a:xfrm rot="-5400000">
                <a:off x="3481000" y="3039750"/>
                <a:ext cx="107475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9" extrusionOk="0">
                    <a:moveTo>
                      <a:pt x="2055" y="0"/>
                    </a:moveTo>
                    <a:lnTo>
                      <a:pt x="329" y="1778"/>
                    </a:lnTo>
                    <a:cubicBezTo>
                      <a:pt x="121" y="1968"/>
                      <a:pt x="1" y="2227"/>
                      <a:pt x="1" y="2503"/>
                    </a:cubicBezTo>
                    <a:cubicBezTo>
                      <a:pt x="1" y="3073"/>
                      <a:pt x="467" y="3539"/>
                      <a:pt x="1019" y="3539"/>
                    </a:cubicBezTo>
                    <a:cubicBezTo>
                      <a:pt x="1580" y="3539"/>
                      <a:pt x="2041" y="3086"/>
                      <a:pt x="2054" y="2527"/>
                    </a:cubicBezTo>
                    <a:lnTo>
                      <a:pt x="2054" y="2527"/>
                    </a:lnTo>
                    <a:cubicBezTo>
                      <a:pt x="2054" y="3110"/>
                      <a:pt x="2533" y="3537"/>
                      <a:pt x="3066" y="3537"/>
                    </a:cubicBezTo>
                    <a:cubicBezTo>
                      <a:pt x="3199" y="3537"/>
                      <a:pt x="3336" y="3510"/>
                      <a:pt x="3470" y="3452"/>
                    </a:cubicBezTo>
                    <a:cubicBezTo>
                      <a:pt x="4143" y="3176"/>
                      <a:pt x="4298" y="2279"/>
                      <a:pt x="3781" y="1778"/>
                    </a:cubicBezTo>
                    <a:lnTo>
                      <a:pt x="205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08" name="Google Shape;20608;p21"/>
              <p:cNvSpPr/>
              <p:nvPr/>
            </p:nvSpPr>
            <p:spPr>
              <a:xfrm rot="-5400000">
                <a:off x="3638513" y="289693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85" y="0"/>
                      <a:pt x="12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09" name="Google Shape;20609;p21"/>
              <p:cNvSpPr/>
              <p:nvPr/>
            </p:nvSpPr>
            <p:spPr>
              <a:xfrm rot="-5400000">
                <a:off x="3481013" y="2731663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8" y="3539"/>
                    </a:cubicBezTo>
                    <a:cubicBezTo>
                      <a:pt x="1588" y="3539"/>
                      <a:pt x="2037" y="3073"/>
                      <a:pt x="2037" y="2503"/>
                    </a:cubicBezTo>
                    <a:cubicBezTo>
                      <a:pt x="2037" y="3098"/>
                      <a:pt x="2513" y="3537"/>
                      <a:pt x="3058" y="3537"/>
                    </a:cubicBezTo>
                    <a:cubicBezTo>
                      <a:pt x="3193" y="3537"/>
                      <a:pt x="3332" y="3510"/>
                      <a:pt x="3469" y="3452"/>
                    </a:cubicBezTo>
                    <a:cubicBezTo>
                      <a:pt x="4142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0" name="Google Shape;20610;p21"/>
              <p:cNvSpPr/>
              <p:nvPr/>
            </p:nvSpPr>
            <p:spPr>
              <a:xfrm rot="-5400000">
                <a:off x="3638513" y="2588863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95" y="1570"/>
                      <a:pt x="4299" y="1311"/>
                      <a:pt x="4299" y="1035"/>
                    </a:cubicBezTo>
                    <a:cubicBezTo>
                      <a:pt x="4299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85" y="0"/>
                      <a:pt x="12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1" name="Google Shape;20611;p21"/>
              <p:cNvSpPr/>
              <p:nvPr/>
            </p:nvSpPr>
            <p:spPr>
              <a:xfrm rot="-5400000">
                <a:off x="3481013" y="242358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88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9" y="3537"/>
                    </a:cubicBezTo>
                    <a:cubicBezTo>
                      <a:pt x="3193" y="3537"/>
                      <a:pt x="3332" y="3510"/>
                      <a:pt x="3470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2" name="Google Shape;20612;p21"/>
              <p:cNvSpPr/>
              <p:nvPr/>
            </p:nvSpPr>
            <p:spPr>
              <a:xfrm rot="-5400000">
                <a:off x="3638525" y="2280775"/>
                <a:ext cx="1074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8" extrusionOk="0">
                    <a:moveTo>
                      <a:pt x="1233" y="0"/>
                    </a:moveTo>
                    <a:cubicBezTo>
                      <a:pt x="1099" y="0"/>
                      <a:pt x="962" y="27"/>
                      <a:pt x="829" y="85"/>
                    </a:cubicBezTo>
                    <a:cubicBezTo>
                      <a:pt x="156" y="379"/>
                      <a:pt x="0" y="1259"/>
                      <a:pt x="535" y="1777"/>
                    </a:cubicBezTo>
                    <a:lnTo>
                      <a:pt x="2261" y="3537"/>
                    </a:lnTo>
                    <a:lnTo>
                      <a:pt x="3987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0" y="12"/>
                      <a:pt x="2261" y="353"/>
                      <a:pt x="2261" y="1035"/>
                    </a:cubicBezTo>
                    <a:cubicBezTo>
                      <a:pt x="2261" y="440"/>
                      <a:pt x="1773" y="0"/>
                      <a:pt x="123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3" name="Google Shape;20613;p21"/>
              <p:cNvSpPr/>
              <p:nvPr/>
            </p:nvSpPr>
            <p:spPr>
              <a:xfrm rot="-5400000">
                <a:off x="3483600" y="2118075"/>
                <a:ext cx="103150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574" extrusionOk="0">
                    <a:moveTo>
                      <a:pt x="2071" y="0"/>
                    </a:moveTo>
                    <a:lnTo>
                      <a:pt x="345" y="1778"/>
                    </a:lnTo>
                    <a:cubicBezTo>
                      <a:pt x="155" y="1968"/>
                      <a:pt x="35" y="2227"/>
                      <a:pt x="35" y="2503"/>
                    </a:cubicBezTo>
                    <a:cubicBezTo>
                      <a:pt x="0" y="3090"/>
                      <a:pt x="466" y="3573"/>
                      <a:pt x="1053" y="3573"/>
                    </a:cubicBezTo>
                    <a:cubicBezTo>
                      <a:pt x="1619" y="3573"/>
                      <a:pt x="2073" y="3123"/>
                      <a:pt x="2073" y="2564"/>
                    </a:cubicBezTo>
                    <a:lnTo>
                      <a:pt x="2073" y="2564"/>
                    </a:lnTo>
                    <a:cubicBezTo>
                      <a:pt x="2105" y="3106"/>
                      <a:pt x="2557" y="3539"/>
                      <a:pt x="3090" y="3539"/>
                    </a:cubicBezTo>
                    <a:cubicBezTo>
                      <a:pt x="3659" y="3539"/>
                      <a:pt x="4125" y="3073"/>
                      <a:pt x="4125" y="2503"/>
                    </a:cubicBezTo>
                    <a:cubicBezTo>
                      <a:pt x="4125" y="2227"/>
                      <a:pt x="4004" y="1968"/>
                      <a:pt x="3797" y="1778"/>
                    </a:cubicBezTo>
                    <a:lnTo>
                      <a:pt x="207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4" name="Google Shape;20614;p21"/>
              <p:cNvSpPr/>
              <p:nvPr/>
            </p:nvSpPr>
            <p:spPr>
              <a:xfrm rot="-5400000">
                <a:off x="3638513" y="197268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3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5" name="Google Shape;20615;p21"/>
              <p:cNvSpPr/>
              <p:nvPr/>
            </p:nvSpPr>
            <p:spPr>
              <a:xfrm rot="-5400000">
                <a:off x="3481013" y="1807413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8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3" y="3537"/>
                      <a:pt x="3049" y="3537"/>
                    </a:cubicBezTo>
                    <a:cubicBezTo>
                      <a:pt x="3182" y="3537"/>
                      <a:pt x="3318" y="3510"/>
                      <a:pt x="3452" y="3452"/>
                    </a:cubicBezTo>
                    <a:cubicBezTo>
                      <a:pt x="4142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6" name="Google Shape;20616;p21"/>
              <p:cNvSpPr/>
              <p:nvPr/>
            </p:nvSpPr>
            <p:spPr>
              <a:xfrm rot="-5400000">
                <a:off x="3638513" y="1664613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4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8" y="1570"/>
                      <a:pt x="4299" y="1311"/>
                      <a:pt x="4299" y="1035"/>
                    </a:cubicBezTo>
                    <a:cubicBezTo>
                      <a:pt x="4299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7" name="Google Shape;20617;p21"/>
              <p:cNvSpPr/>
              <p:nvPr/>
            </p:nvSpPr>
            <p:spPr>
              <a:xfrm rot="-5400000">
                <a:off x="3481013" y="149933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2" y="3537"/>
                      <a:pt x="3319" y="3510"/>
                      <a:pt x="3452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8" name="Google Shape;20618;p21"/>
              <p:cNvSpPr/>
              <p:nvPr/>
            </p:nvSpPr>
            <p:spPr>
              <a:xfrm rot="-5400000">
                <a:off x="3637638" y="1355638"/>
                <a:ext cx="108325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333" h="3574" extrusionOk="0">
                    <a:moveTo>
                      <a:pt x="3280" y="1"/>
                    </a:moveTo>
                    <a:cubicBezTo>
                      <a:pt x="2714" y="1"/>
                      <a:pt x="2260" y="450"/>
                      <a:pt x="2259" y="1008"/>
                    </a:cubicBezTo>
                    <a:lnTo>
                      <a:pt x="2259" y="1008"/>
                    </a:lnTo>
                    <a:cubicBezTo>
                      <a:pt x="2227" y="445"/>
                      <a:pt x="1754" y="36"/>
                      <a:pt x="1233" y="36"/>
                    </a:cubicBezTo>
                    <a:cubicBezTo>
                      <a:pt x="1099" y="36"/>
                      <a:pt x="962" y="63"/>
                      <a:pt x="829" y="121"/>
                    </a:cubicBezTo>
                    <a:cubicBezTo>
                      <a:pt x="156" y="415"/>
                      <a:pt x="0" y="1295"/>
                      <a:pt x="535" y="1813"/>
                    </a:cubicBezTo>
                    <a:lnTo>
                      <a:pt x="2261" y="3573"/>
                    </a:lnTo>
                    <a:lnTo>
                      <a:pt x="3987" y="1813"/>
                    </a:lnTo>
                    <a:cubicBezTo>
                      <a:pt x="4177" y="1606"/>
                      <a:pt x="4298" y="1347"/>
                      <a:pt x="4298" y="1071"/>
                    </a:cubicBezTo>
                    <a:cubicBezTo>
                      <a:pt x="4332" y="484"/>
                      <a:pt x="3866" y="1"/>
                      <a:pt x="32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9" name="Google Shape;20619;p21"/>
              <p:cNvSpPr/>
              <p:nvPr/>
            </p:nvSpPr>
            <p:spPr>
              <a:xfrm rot="-5400000">
                <a:off x="3481000" y="1191250"/>
                <a:ext cx="107475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1" y="2227"/>
                      <a:pt x="1" y="2503"/>
                    </a:cubicBezTo>
                    <a:cubicBezTo>
                      <a:pt x="1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3" y="3537"/>
                      <a:pt x="3319" y="3510"/>
                      <a:pt x="3453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20" name="Google Shape;20620;p21"/>
              <p:cNvSpPr/>
              <p:nvPr/>
            </p:nvSpPr>
            <p:spPr>
              <a:xfrm rot="-5400000">
                <a:off x="3638513" y="104843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3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0621" name="Google Shape;20621;p21"/>
          <p:cNvGrpSpPr/>
          <p:nvPr/>
        </p:nvGrpSpPr>
        <p:grpSpPr>
          <a:xfrm>
            <a:off x="11346421" y="640443"/>
            <a:ext cx="279132" cy="5577101"/>
            <a:chOff x="390765" y="480344"/>
            <a:chExt cx="209349" cy="4182826"/>
          </a:xfrm>
        </p:grpSpPr>
        <p:grpSp>
          <p:nvGrpSpPr>
            <p:cNvPr id="20622" name="Google Shape;20622;p21"/>
            <p:cNvGrpSpPr/>
            <p:nvPr/>
          </p:nvGrpSpPr>
          <p:grpSpPr>
            <a:xfrm>
              <a:off x="390765" y="480344"/>
              <a:ext cx="209349" cy="2091451"/>
              <a:chOff x="3490500" y="1025550"/>
              <a:chExt cx="245975" cy="2457350"/>
            </a:xfrm>
          </p:grpSpPr>
          <p:sp>
            <p:nvSpPr>
              <p:cNvPr id="20623" name="Google Shape;20623;p21"/>
              <p:cNvSpPr/>
              <p:nvPr/>
            </p:nvSpPr>
            <p:spPr>
              <a:xfrm rot="-5400000">
                <a:off x="2387175" y="2246225"/>
                <a:ext cx="2457350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98294" h="640" extrusionOk="0">
                    <a:moveTo>
                      <a:pt x="0" y="1"/>
                    </a:moveTo>
                    <a:lnTo>
                      <a:pt x="0" y="640"/>
                    </a:lnTo>
                    <a:lnTo>
                      <a:pt x="98293" y="640"/>
                    </a:lnTo>
                    <a:lnTo>
                      <a:pt x="9829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24" name="Google Shape;20624;p21"/>
              <p:cNvSpPr/>
              <p:nvPr/>
            </p:nvSpPr>
            <p:spPr>
              <a:xfrm rot="-5400000">
                <a:off x="3576150" y="336357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25" name="Google Shape;20625;p21"/>
              <p:cNvSpPr/>
              <p:nvPr/>
            </p:nvSpPr>
            <p:spPr>
              <a:xfrm rot="-5400000">
                <a:off x="3634613" y="321536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26" name="Google Shape;20626;p21"/>
              <p:cNvSpPr/>
              <p:nvPr/>
            </p:nvSpPr>
            <p:spPr>
              <a:xfrm rot="-5400000">
                <a:off x="3569888" y="323738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1" y="155"/>
                      <a:pt x="1" y="363"/>
                    </a:cubicBezTo>
                    <a:cubicBezTo>
                      <a:pt x="1" y="570"/>
                      <a:pt x="156" y="725"/>
                      <a:pt x="363" y="725"/>
                    </a:cubicBezTo>
                    <a:cubicBezTo>
                      <a:pt x="553" y="725"/>
                      <a:pt x="726" y="570"/>
                      <a:pt x="726" y="363"/>
                    </a:cubicBezTo>
                    <a:cubicBezTo>
                      <a:pt x="726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27" name="Google Shape;20627;p21"/>
              <p:cNvSpPr/>
              <p:nvPr/>
            </p:nvSpPr>
            <p:spPr>
              <a:xfrm rot="-5400000">
                <a:off x="3529975" y="3221625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708" y="1"/>
                      <a:pt x="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28" name="Google Shape;20628;p21"/>
              <p:cNvSpPr/>
              <p:nvPr/>
            </p:nvSpPr>
            <p:spPr>
              <a:xfrm rot="-5400000">
                <a:off x="3530738" y="3255938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416" y="0"/>
                    </a:moveTo>
                    <a:cubicBezTo>
                      <a:pt x="319" y="0"/>
                      <a:pt x="237" y="36"/>
                      <a:pt x="174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4" y="1518"/>
                      <a:pt x="1526" y="1518"/>
                    </a:cubicBezTo>
                    <a:cubicBezTo>
                      <a:pt x="1549" y="1518"/>
                      <a:pt x="1570" y="1517"/>
                      <a:pt x="1589" y="1514"/>
                    </a:cubicBezTo>
                    <a:cubicBezTo>
                      <a:pt x="1623" y="1290"/>
                      <a:pt x="1451" y="737"/>
                      <a:pt x="1054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29" name="Google Shape;20629;p21"/>
              <p:cNvSpPr/>
              <p:nvPr/>
            </p:nvSpPr>
            <p:spPr>
              <a:xfrm rot="-5400000">
                <a:off x="3553925" y="327317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812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812" y="898"/>
                    </a:cubicBezTo>
                    <a:cubicBezTo>
                      <a:pt x="1364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8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30" name="Google Shape;20630;p21"/>
              <p:cNvSpPr/>
              <p:nvPr/>
            </p:nvSpPr>
            <p:spPr>
              <a:xfrm rot="-5400000">
                <a:off x="3554150" y="319745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31" name="Google Shape;20631;p21"/>
              <p:cNvSpPr/>
              <p:nvPr/>
            </p:nvSpPr>
            <p:spPr>
              <a:xfrm rot="-5400000">
                <a:off x="3530750" y="31989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5" y="0"/>
                    </a:moveTo>
                    <a:cubicBezTo>
                      <a:pt x="1023" y="0"/>
                      <a:pt x="810" y="106"/>
                      <a:pt x="570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3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32" name="Google Shape;20632;p21"/>
              <p:cNvSpPr/>
              <p:nvPr/>
            </p:nvSpPr>
            <p:spPr>
              <a:xfrm rot="-5400000">
                <a:off x="3634150" y="3384050"/>
                <a:ext cx="216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73" y="728"/>
                      <a:pt x="363" y="728"/>
                    </a:cubicBezTo>
                    <a:cubicBezTo>
                      <a:pt x="691" y="728"/>
                      <a:pt x="863" y="348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33" name="Google Shape;20633;p21"/>
              <p:cNvSpPr/>
              <p:nvPr/>
            </p:nvSpPr>
            <p:spPr>
              <a:xfrm rot="-5400000">
                <a:off x="3671738" y="3369838"/>
                <a:ext cx="2245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003" extrusionOk="0">
                    <a:moveTo>
                      <a:pt x="449" y="0"/>
                    </a:moveTo>
                    <a:cubicBezTo>
                      <a:pt x="276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34" name="Google Shape;20634;p21"/>
              <p:cNvSpPr/>
              <p:nvPr/>
            </p:nvSpPr>
            <p:spPr>
              <a:xfrm rot="-5400000">
                <a:off x="3652625" y="33474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35" name="Google Shape;20635;p21"/>
              <p:cNvSpPr/>
              <p:nvPr/>
            </p:nvSpPr>
            <p:spPr>
              <a:xfrm rot="-5400000">
                <a:off x="3620163" y="3345463"/>
                <a:ext cx="496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8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49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36" name="Google Shape;20636;p21"/>
              <p:cNvSpPr/>
              <p:nvPr/>
            </p:nvSpPr>
            <p:spPr>
              <a:xfrm rot="-5400000">
                <a:off x="3620150" y="342140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82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37" name="Google Shape;20637;p21"/>
              <p:cNvSpPr/>
              <p:nvPr/>
            </p:nvSpPr>
            <p:spPr>
              <a:xfrm rot="-5400000">
                <a:off x="3652625" y="34043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1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38" name="Google Shape;20638;p21"/>
              <p:cNvSpPr/>
              <p:nvPr/>
            </p:nvSpPr>
            <p:spPr>
              <a:xfrm rot="-5400000">
                <a:off x="3492863" y="331568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70" y="1"/>
                    </a:moveTo>
                    <a:cubicBezTo>
                      <a:pt x="1" y="1"/>
                      <a:pt x="1" y="864"/>
                      <a:pt x="570" y="864"/>
                    </a:cubicBezTo>
                    <a:cubicBezTo>
                      <a:pt x="1123" y="864"/>
                      <a:pt x="1105" y="1"/>
                      <a:pt x="57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39" name="Google Shape;20639;p21"/>
              <p:cNvSpPr/>
              <p:nvPr/>
            </p:nvSpPr>
            <p:spPr>
              <a:xfrm rot="-5400000">
                <a:off x="3490288" y="344728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0" y="0"/>
                      <a:pt x="0" y="863"/>
                      <a:pt x="553" y="863"/>
                    </a:cubicBezTo>
                    <a:cubicBezTo>
                      <a:pt x="1122" y="863"/>
                      <a:pt x="1122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0" name="Google Shape;20640;p21"/>
              <p:cNvSpPr/>
              <p:nvPr/>
            </p:nvSpPr>
            <p:spPr>
              <a:xfrm rot="-5400000">
                <a:off x="3576138" y="305548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1" name="Google Shape;20641;p21"/>
              <p:cNvSpPr/>
              <p:nvPr/>
            </p:nvSpPr>
            <p:spPr>
              <a:xfrm rot="-5400000">
                <a:off x="3634388" y="290706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2" name="Google Shape;20642;p21"/>
              <p:cNvSpPr/>
              <p:nvPr/>
            </p:nvSpPr>
            <p:spPr>
              <a:xfrm rot="-5400000">
                <a:off x="3569888" y="292928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5" y="0"/>
                      <a:pt x="0" y="155"/>
                      <a:pt x="0" y="363"/>
                    </a:cubicBezTo>
                    <a:cubicBezTo>
                      <a:pt x="0" y="570"/>
                      <a:pt x="155" y="725"/>
                      <a:pt x="363" y="725"/>
                    </a:cubicBezTo>
                    <a:cubicBezTo>
                      <a:pt x="552" y="725"/>
                      <a:pt x="725" y="570"/>
                      <a:pt x="725" y="363"/>
                    </a:cubicBezTo>
                    <a:cubicBezTo>
                      <a:pt x="725" y="155"/>
                      <a:pt x="552" y="0"/>
                      <a:pt x="3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3" name="Google Shape;20643;p21"/>
              <p:cNvSpPr/>
              <p:nvPr/>
            </p:nvSpPr>
            <p:spPr>
              <a:xfrm rot="-5400000">
                <a:off x="3529963" y="291353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4" name="Google Shape;20644;p21"/>
              <p:cNvSpPr/>
              <p:nvPr/>
            </p:nvSpPr>
            <p:spPr>
              <a:xfrm rot="-5400000">
                <a:off x="3530750" y="294785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0" y="289"/>
                      <a:pt x="35" y="599"/>
                      <a:pt x="414" y="979"/>
                    </a:cubicBezTo>
                    <a:cubicBezTo>
                      <a:pt x="778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5" name="Google Shape;20645;p21"/>
              <p:cNvSpPr/>
              <p:nvPr/>
            </p:nvSpPr>
            <p:spPr>
              <a:xfrm rot="-5400000">
                <a:off x="3553925" y="29651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812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60" y="898"/>
                      <a:pt x="812" y="898"/>
                    </a:cubicBezTo>
                    <a:cubicBezTo>
                      <a:pt x="1364" y="898"/>
                      <a:pt x="1882" y="639"/>
                      <a:pt x="2003" y="450"/>
                    </a:cubicBezTo>
                    <a:cubicBezTo>
                      <a:pt x="1882" y="277"/>
                      <a:pt x="1347" y="1"/>
                      <a:pt x="8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6" name="Google Shape;20646;p21"/>
              <p:cNvSpPr/>
              <p:nvPr/>
            </p:nvSpPr>
            <p:spPr>
              <a:xfrm rot="-5400000">
                <a:off x="3554138" y="288936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7" name="Google Shape;20647;p21"/>
              <p:cNvSpPr/>
              <p:nvPr/>
            </p:nvSpPr>
            <p:spPr>
              <a:xfrm rot="-5400000">
                <a:off x="3530750" y="28909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8" name="Google Shape;20648;p21"/>
              <p:cNvSpPr/>
              <p:nvPr/>
            </p:nvSpPr>
            <p:spPr>
              <a:xfrm rot="-5400000">
                <a:off x="3634150" y="3075975"/>
                <a:ext cx="216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73" y="728"/>
                      <a:pt x="363" y="728"/>
                    </a:cubicBezTo>
                    <a:cubicBezTo>
                      <a:pt x="691" y="728"/>
                      <a:pt x="864" y="348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9" name="Google Shape;20649;p21"/>
              <p:cNvSpPr/>
              <p:nvPr/>
            </p:nvSpPr>
            <p:spPr>
              <a:xfrm rot="-5400000">
                <a:off x="3671725" y="306175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39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50" name="Google Shape;20650;p21"/>
              <p:cNvSpPr/>
              <p:nvPr/>
            </p:nvSpPr>
            <p:spPr>
              <a:xfrm rot="-5400000">
                <a:off x="3652638" y="303931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1" y="1"/>
                      <a:pt x="52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20" y="1417"/>
                      <a:pt x="1035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8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51" name="Google Shape;20651;p21"/>
              <p:cNvSpPr/>
              <p:nvPr/>
            </p:nvSpPr>
            <p:spPr>
              <a:xfrm rot="-5400000">
                <a:off x="3619938" y="30375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56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3" y="898"/>
                      <a:pt x="2002" y="708"/>
                      <a:pt x="2002" y="449"/>
                    </a:cubicBezTo>
                    <a:cubicBezTo>
                      <a:pt x="2002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52" name="Google Shape;20652;p21"/>
              <p:cNvSpPr/>
              <p:nvPr/>
            </p:nvSpPr>
            <p:spPr>
              <a:xfrm rot="-5400000">
                <a:off x="3620150" y="311332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53" name="Google Shape;20653;p21"/>
              <p:cNvSpPr/>
              <p:nvPr/>
            </p:nvSpPr>
            <p:spPr>
              <a:xfrm rot="-5400000">
                <a:off x="3652625" y="309627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1" y="176"/>
                      <a:pt x="432" y="540"/>
                    </a:cubicBezTo>
                    <a:cubicBezTo>
                      <a:pt x="35" y="937"/>
                      <a:pt x="1" y="1247"/>
                      <a:pt x="174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2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54" name="Google Shape;20654;p21"/>
              <p:cNvSpPr/>
              <p:nvPr/>
            </p:nvSpPr>
            <p:spPr>
              <a:xfrm rot="-5400000">
                <a:off x="3493088" y="300781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55" name="Google Shape;20655;p21"/>
              <p:cNvSpPr/>
              <p:nvPr/>
            </p:nvSpPr>
            <p:spPr>
              <a:xfrm rot="-5400000">
                <a:off x="3490288" y="31392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23" y="863"/>
                      <a:pt x="1123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56" name="Google Shape;20656;p21"/>
              <p:cNvSpPr/>
              <p:nvPr/>
            </p:nvSpPr>
            <p:spPr>
              <a:xfrm rot="-5400000">
                <a:off x="3576138" y="274741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57" name="Google Shape;20657;p21"/>
              <p:cNvSpPr/>
              <p:nvPr/>
            </p:nvSpPr>
            <p:spPr>
              <a:xfrm rot="-5400000">
                <a:off x="3634600" y="2599200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40" y="2504"/>
                    </a:lnTo>
                    <a:lnTo>
                      <a:pt x="64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58" name="Google Shape;20658;p21"/>
              <p:cNvSpPr/>
              <p:nvPr/>
            </p:nvSpPr>
            <p:spPr>
              <a:xfrm rot="-5400000">
                <a:off x="3569888" y="262121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59" name="Google Shape;20659;p21"/>
              <p:cNvSpPr/>
              <p:nvPr/>
            </p:nvSpPr>
            <p:spPr>
              <a:xfrm rot="-5400000">
                <a:off x="3529975" y="260545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60" name="Google Shape;20660;p21"/>
              <p:cNvSpPr/>
              <p:nvPr/>
            </p:nvSpPr>
            <p:spPr>
              <a:xfrm rot="-5400000">
                <a:off x="3530750" y="26397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50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61" name="Google Shape;20661;p21"/>
              <p:cNvSpPr/>
              <p:nvPr/>
            </p:nvSpPr>
            <p:spPr>
              <a:xfrm rot="-5400000">
                <a:off x="3553925" y="26570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62" name="Google Shape;20662;p21"/>
              <p:cNvSpPr/>
              <p:nvPr/>
            </p:nvSpPr>
            <p:spPr>
              <a:xfrm rot="-5400000">
                <a:off x="3554138" y="258128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63" name="Google Shape;20663;p21"/>
              <p:cNvSpPr/>
              <p:nvPr/>
            </p:nvSpPr>
            <p:spPr>
              <a:xfrm rot="-5400000">
                <a:off x="3530738" y="258281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5" y="0"/>
                    </a:moveTo>
                    <a:cubicBezTo>
                      <a:pt x="1022" y="0"/>
                      <a:pt x="805" y="106"/>
                      <a:pt x="553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64" name="Google Shape;20664;p21"/>
              <p:cNvSpPr/>
              <p:nvPr/>
            </p:nvSpPr>
            <p:spPr>
              <a:xfrm rot="-5400000">
                <a:off x="3634375" y="2768100"/>
                <a:ext cx="211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728" extrusionOk="0">
                    <a:moveTo>
                      <a:pt x="368" y="1"/>
                    </a:moveTo>
                    <a:cubicBezTo>
                      <a:pt x="182" y="1"/>
                      <a:pt x="0" y="144"/>
                      <a:pt x="0" y="365"/>
                    </a:cubicBezTo>
                    <a:cubicBezTo>
                      <a:pt x="0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65" name="Google Shape;20665;p21"/>
              <p:cNvSpPr/>
              <p:nvPr/>
            </p:nvSpPr>
            <p:spPr>
              <a:xfrm rot="-5400000">
                <a:off x="3671725" y="2753675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50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50" y="2002"/>
                    </a:cubicBezTo>
                    <a:cubicBezTo>
                      <a:pt x="709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66" name="Google Shape;20666;p21"/>
              <p:cNvSpPr/>
              <p:nvPr/>
            </p:nvSpPr>
            <p:spPr>
              <a:xfrm rot="-5400000">
                <a:off x="3652638" y="273123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2" y="1"/>
                      <a:pt x="52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20" y="1417"/>
                      <a:pt x="1035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9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67" name="Google Shape;20667;p21"/>
              <p:cNvSpPr/>
              <p:nvPr/>
            </p:nvSpPr>
            <p:spPr>
              <a:xfrm rot="-5400000">
                <a:off x="3619938" y="272951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68" name="Google Shape;20668;p21"/>
              <p:cNvSpPr/>
              <p:nvPr/>
            </p:nvSpPr>
            <p:spPr>
              <a:xfrm rot="-5400000">
                <a:off x="3620150" y="280525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3" y="1"/>
                      <a:pt x="1" y="208"/>
                      <a:pt x="1" y="449"/>
                    </a:cubicBezTo>
                    <a:cubicBezTo>
                      <a:pt x="1" y="708"/>
                      <a:pt x="243" y="898"/>
                      <a:pt x="795" y="898"/>
                    </a:cubicBezTo>
                    <a:cubicBezTo>
                      <a:pt x="1347" y="898"/>
                      <a:pt x="1882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69" name="Google Shape;20669;p21"/>
              <p:cNvSpPr/>
              <p:nvPr/>
            </p:nvSpPr>
            <p:spPr>
              <a:xfrm rot="-5400000">
                <a:off x="3652638" y="278818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1529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0" y="1247"/>
                      <a:pt x="173" y="1420"/>
                    </a:cubicBezTo>
                    <a:cubicBezTo>
                      <a:pt x="243" y="1484"/>
                      <a:pt x="330" y="1520"/>
                      <a:pt x="431" y="1520"/>
                    </a:cubicBezTo>
                    <a:cubicBezTo>
                      <a:pt x="603" y="1520"/>
                      <a:pt x="814" y="1417"/>
                      <a:pt x="1053" y="1178"/>
                    </a:cubicBezTo>
                    <a:cubicBezTo>
                      <a:pt x="1450" y="781"/>
                      <a:pt x="1623" y="229"/>
                      <a:pt x="1588" y="5"/>
                    </a:cubicBezTo>
                    <a:cubicBezTo>
                      <a:pt x="1571" y="2"/>
                      <a:pt x="1551" y="0"/>
                      <a:pt x="152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70" name="Google Shape;20670;p21"/>
              <p:cNvSpPr/>
              <p:nvPr/>
            </p:nvSpPr>
            <p:spPr>
              <a:xfrm rot="-5400000">
                <a:off x="3493088" y="269973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3" y="1"/>
                    </a:moveTo>
                    <a:cubicBezTo>
                      <a:pt x="0" y="1"/>
                      <a:pt x="0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71" name="Google Shape;20671;p21"/>
              <p:cNvSpPr/>
              <p:nvPr/>
            </p:nvSpPr>
            <p:spPr>
              <a:xfrm rot="-5400000">
                <a:off x="3490288" y="28311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2" y="0"/>
                    </a:moveTo>
                    <a:cubicBezTo>
                      <a:pt x="0" y="0"/>
                      <a:pt x="0" y="863"/>
                      <a:pt x="552" y="863"/>
                    </a:cubicBezTo>
                    <a:cubicBezTo>
                      <a:pt x="1122" y="863"/>
                      <a:pt x="1122" y="0"/>
                      <a:pt x="5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72" name="Google Shape;20672;p21"/>
              <p:cNvSpPr/>
              <p:nvPr/>
            </p:nvSpPr>
            <p:spPr>
              <a:xfrm rot="-5400000">
                <a:off x="3576150" y="243932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73" name="Google Shape;20673;p21"/>
              <p:cNvSpPr/>
              <p:nvPr/>
            </p:nvSpPr>
            <p:spPr>
              <a:xfrm rot="-5400000">
                <a:off x="3634613" y="229111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74" name="Google Shape;20674;p21"/>
              <p:cNvSpPr/>
              <p:nvPr/>
            </p:nvSpPr>
            <p:spPr>
              <a:xfrm rot="-5400000">
                <a:off x="3569675" y="231335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75" name="Google Shape;20675;p21"/>
              <p:cNvSpPr/>
              <p:nvPr/>
            </p:nvSpPr>
            <p:spPr>
              <a:xfrm rot="-5400000">
                <a:off x="3529963" y="229736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76" name="Google Shape;20676;p21"/>
              <p:cNvSpPr/>
              <p:nvPr/>
            </p:nvSpPr>
            <p:spPr>
              <a:xfrm rot="-5400000">
                <a:off x="3530525" y="2331475"/>
                <a:ext cx="4102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519" extrusionOk="0">
                    <a:moveTo>
                      <a:pt x="426" y="0"/>
                    </a:moveTo>
                    <a:cubicBezTo>
                      <a:pt x="328" y="0"/>
                      <a:pt x="248" y="36"/>
                      <a:pt x="191" y="99"/>
                    </a:cubicBezTo>
                    <a:cubicBezTo>
                      <a:pt x="1" y="289"/>
                      <a:pt x="35" y="599"/>
                      <a:pt x="432" y="979"/>
                    </a:cubicBezTo>
                    <a:cubicBezTo>
                      <a:pt x="796" y="1343"/>
                      <a:pt x="1291" y="1518"/>
                      <a:pt x="1530" y="1518"/>
                    </a:cubicBezTo>
                    <a:cubicBezTo>
                      <a:pt x="1552" y="1518"/>
                      <a:pt x="1572" y="1517"/>
                      <a:pt x="1589" y="1514"/>
                    </a:cubicBezTo>
                    <a:cubicBezTo>
                      <a:pt x="1641" y="1290"/>
                      <a:pt x="1451" y="737"/>
                      <a:pt x="1071" y="358"/>
                    </a:cubicBezTo>
                    <a:cubicBezTo>
                      <a:pt x="819" y="106"/>
                      <a:pt x="596" y="0"/>
                      <a:pt x="4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77" name="Google Shape;20677;p21"/>
              <p:cNvSpPr/>
              <p:nvPr/>
            </p:nvSpPr>
            <p:spPr>
              <a:xfrm rot="-5400000">
                <a:off x="3553925" y="234892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78" name="Google Shape;20678;p21"/>
              <p:cNvSpPr/>
              <p:nvPr/>
            </p:nvSpPr>
            <p:spPr>
              <a:xfrm rot="-5400000">
                <a:off x="3554150" y="227320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79" name="Google Shape;20679;p21"/>
              <p:cNvSpPr/>
              <p:nvPr/>
            </p:nvSpPr>
            <p:spPr>
              <a:xfrm rot="-5400000">
                <a:off x="3530750" y="22747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5" y="0"/>
                    </a:moveTo>
                    <a:cubicBezTo>
                      <a:pt x="1023" y="0"/>
                      <a:pt x="810" y="106"/>
                      <a:pt x="570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80" name="Google Shape;20680;p21"/>
              <p:cNvSpPr/>
              <p:nvPr/>
            </p:nvSpPr>
            <p:spPr>
              <a:xfrm rot="-5400000">
                <a:off x="3634363" y="246001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81" name="Google Shape;20681;p21"/>
              <p:cNvSpPr/>
              <p:nvPr/>
            </p:nvSpPr>
            <p:spPr>
              <a:xfrm rot="-5400000">
                <a:off x="3671738" y="2445588"/>
                <a:ext cx="2245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003" extrusionOk="0">
                    <a:moveTo>
                      <a:pt x="449" y="0"/>
                    </a:moveTo>
                    <a:cubicBezTo>
                      <a:pt x="276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39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82" name="Google Shape;20682;p21"/>
              <p:cNvSpPr/>
              <p:nvPr/>
            </p:nvSpPr>
            <p:spPr>
              <a:xfrm rot="-5400000">
                <a:off x="3652625" y="24231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83" name="Google Shape;20683;p21"/>
              <p:cNvSpPr/>
              <p:nvPr/>
            </p:nvSpPr>
            <p:spPr>
              <a:xfrm rot="-5400000">
                <a:off x="3619938" y="242143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57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84" name="Google Shape;20684;p21"/>
              <p:cNvSpPr/>
              <p:nvPr/>
            </p:nvSpPr>
            <p:spPr>
              <a:xfrm rot="-5400000">
                <a:off x="3620150" y="249715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85" name="Google Shape;20685;p21"/>
              <p:cNvSpPr/>
              <p:nvPr/>
            </p:nvSpPr>
            <p:spPr>
              <a:xfrm rot="-5400000">
                <a:off x="3652625" y="24801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1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86" name="Google Shape;20686;p21"/>
              <p:cNvSpPr/>
              <p:nvPr/>
            </p:nvSpPr>
            <p:spPr>
              <a:xfrm rot="-5400000">
                <a:off x="3493075" y="239165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87" name="Google Shape;20687;p21"/>
              <p:cNvSpPr/>
              <p:nvPr/>
            </p:nvSpPr>
            <p:spPr>
              <a:xfrm rot="-5400000">
                <a:off x="3490288" y="252303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22" y="863"/>
                      <a:pt x="1122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88" name="Google Shape;20688;p21"/>
              <p:cNvSpPr/>
              <p:nvPr/>
            </p:nvSpPr>
            <p:spPr>
              <a:xfrm rot="-5400000">
                <a:off x="3576138" y="213123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89" name="Google Shape;20689;p21"/>
              <p:cNvSpPr/>
              <p:nvPr/>
            </p:nvSpPr>
            <p:spPr>
              <a:xfrm rot="-5400000">
                <a:off x="3634600" y="198302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90" name="Google Shape;20690;p21"/>
              <p:cNvSpPr/>
              <p:nvPr/>
            </p:nvSpPr>
            <p:spPr>
              <a:xfrm rot="-5400000">
                <a:off x="3569888" y="200503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5" y="0"/>
                      <a:pt x="0" y="155"/>
                      <a:pt x="0" y="363"/>
                    </a:cubicBezTo>
                    <a:cubicBezTo>
                      <a:pt x="0" y="570"/>
                      <a:pt x="155" y="725"/>
                      <a:pt x="363" y="725"/>
                    </a:cubicBezTo>
                    <a:cubicBezTo>
                      <a:pt x="552" y="725"/>
                      <a:pt x="725" y="570"/>
                      <a:pt x="725" y="363"/>
                    </a:cubicBezTo>
                    <a:cubicBezTo>
                      <a:pt x="725" y="155"/>
                      <a:pt x="552" y="0"/>
                      <a:pt x="3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91" name="Google Shape;20691;p21"/>
              <p:cNvSpPr/>
              <p:nvPr/>
            </p:nvSpPr>
            <p:spPr>
              <a:xfrm rot="-5400000">
                <a:off x="3529963" y="198928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92" name="Google Shape;20692;p21"/>
              <p:cNvSpPr/>
              <p:nvPr/>
            </p:nvSpPr>
            <p:spPr>
              <a:xfrm rot="-5400000">
                <a:off x="3530750" y="20236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0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93" name="Google Shape;20693;p21"/>
              <p:cNvSpPr/>
              <p:nvPr/>
            </p:nvSpPr>
            <p:spPr>
              <a:xfrm rot="-5400000">
                <a:off x="3553925" y="20408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82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94" name="Google Shape;20694;p21"/>
              <p:cNvSpPr/>
              <p:nvPr/>
            </p:nvSpPr>
            <p:spPr>
              <a:xfrm rot="-5400000">
                <a:off x="3554138" y="196511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95" name="Google Shape;20695;p21"/>
              <p:cNvSpPr/>
              <p:nvPr/>
            </p:nvSpPr>
            <p:spPr>
              <a:xfrm rot="-5400000">
                <a:off x="3530750" y="196665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96" name="Google Shape;20696;p21"/>
              <p:cNvSpPr/>
              <p:nvPr/>
            </p:nvSpPr>
            <p:spPr>
              <a:xfrm rot="-5400000">
                <a:off x="3634363" y="215193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48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97" name="Google Shape;20697;p21"/>
              <p:cNvSpPr/>
              <p:nvPr/>
            </p:nvSpPr>
            <p:spPr>
              <a:xfrm rot="-5400000">
                <a:off x="3671725" y="213750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98" name="Google Shape;20698;p21"/>
              <p:cNvSpPr/>
              <p:nvPr/>
            </p:nvSpPr>
            <p:spPr>
              <a:xfrm rot="-5400000">
                <a:off x="3652638" y="211506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89" y="1"/>
                    </a:moveTo>
                    <a:cubicBezTo>
                      <a:pt x="69" y="1"/>
                      <a:pt x="51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29" y="1"/>
                      <a:pt x="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99" name="Google Shape;20699;p21"/>
              <p:cNvSpPr/>
              <p:nvPr/>
            </p:nvSpPr>
            <p:spPr>
              <a:xfrm rot="-5400000">
                <a:off x="3619938" y="211333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3" y="898"/>
                      <a:pt x="2002" y="708"/>
                      <a:pt x="2002" y="449"/>
                    </a:cubicBezTo>
                    <a:cubicBezTo>
                      <a:pt x="2002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00" name="Google Shape;20700;p21"/>
              <p:cNvSpPr/>
              <p:nvPr/>
            </p:nvSpPr>
            <p:spPr>
              <a:xfrm rot="-5400000">
                <a:off x="3620150" y="218907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01" name="Google Shape;20701;p21"/>
              <p:cNvSpPr/>
              <p:nvPr/>
            </p:nvSpPr>
            <p:spPr>
              <a:xfrm rot="-5400000">
                <a:off x="3652625" y="217202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5" y="937"/>
                      <a:pt x="1" y="1247"/>
                      <a:pt x="174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02" name="Google Shape;20702;p21"/>
              <p:cNvSpPr/>
              <p:nvPr/>
            </p:nvSpPr>
            <p:spPr>
              <a:xfrm rot="-5400000">
                <a:off x="3493088" y="208356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03" name="Google Shape;20703;p21"/>
              <p:cNvSpPr/>
              <p:nvPr/>
            </p:nvSpPr>
            <p:spPr>
              <a:xfrm rot="-5400000">
                <a:off x="3490500" y="2215175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04" name="Google Shape;20704;p21"/>
              <p:cNvSpPr/>
              <p:nvPr/>
            </p:nvSpPr>
            <p:spPr>
              <a:xfrm rot="-5400000">
                <a:off x="3576138" y="182316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05" name="Google Shape;20705;p21"/>
              <p:cNvSpPr/>
              <p:nvPr/>
            </p:nvSpPr>
            <p:spPr>
              <a:xfrm rot="-5400000">
                <a:off x="3634613" y="1674938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06" name="Google Shape;20706;p21"/>
              <p:cNvSpPr/>
              <p:nvPr/>
            </p:nvSpPr>
            <p:spPr>
              <a:xfrm rot="-5400000">
                <a:off x="3569888" y="169696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07" name="Google Shape;20707;p21"/>
              <p:cNvSpPr/>
              <p:nvPr/>
            </p:nvSpPr>
            <p:spPr>
              <a:xfrm rot="-5400000">
                <a:off x="3529975" y="168120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08" name="Google Shape;20708;p21"/>
              <p:cNvSpPr/>
              <p:nvPr/>
            </p:nvSpPr>
            <p:spPr>
              <a:xfrm rot="-5400000">
                <a:off x="3530750" y="17155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09" name="Google Shape;20709;p21"/>
              <p:cNvSpPr/>
              <p:nvPr/>
            </p:nvSpPr>
            <p:spPr>
              <a:xfrm rot="-5400000">
                <a:off x="3553925" y="17327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10" name="Google Shape;20710;p21"/>
              <p:cNvSpPr/>
              <p:nvPr/>
            </p:nvSpPr>
            <p:spPr>
              <a:xfrm rot="-5400000">
                <a:off x="3554138" y="165703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11" name="Google Shape;20711;p21"/>
              <p:cNvSpPr/>
              <p:nvPr/>
            </p:nvSpPr>
            <p:spPr>
              <a:xfrm rot="-5400000">
                <a:off x="3530738" y="165856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12" name="Google Shape;20712;p21"/>
              <p:cNvSpPr/>
              <p:nvPr/>
            </p:nvSpPr>
            <p:spPr>
              <a:xfrm rot="-5400000">
                <a:off x="3634375" y="1843850"/>
                <a:ext cx="211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728" extrusionOk="0">
                    <a:moveTo>
                      <a:pt x="368" y="1"/>
                    </a:moveTo>
                    <a:cubicBezTo>
                      <a:pt x="182" y="1"/>
                      <a:pt x="0" y="144"/>
                      <a:pt x="0" y="365"/>
                    </a:cubicBezTo>
                    <a:cubicBezTo>
                      <a:pt x="0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13" name="Google Shape;20713;p21"/>
              <p:cNvSpPr/>
              <p:nvPr/>
            </p:nvSpPr>
            <p:spPr>
              <a:xfrm rot="-5400000">
                <a:off x="3671725" y="1829425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50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50" y="2002"/>
                    </a:cubicBezTo>
                    <a:cubicBezTo>
                      <a:pt x="709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14" name="Google Shape;20714;p21"/>
              <p:cNvSpPr/>
              <p:nvPr/>
            </p:nvSpPr>
            <p:spPr>
              <a:xfrm rot="-5400000">
                <a:off x="3652638" y="180698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2" y="1"/>
                      <a:pt x="52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20" y="1417"/>
                      <a:pt x="1036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15" name="Google Shape;20715;p21"/>
              <p:cNvSpPr/>
              <p:nvPr/>
            </p:nvSpPr>
            <p:spPr>
              <a:xfrm rot="-5400000">
                <a:off x="3619938" y="180526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16" name="Google Shape;20716;p21"/>
              <p:cNvSpPr/>
              <p:nvPr/>
            </p:nvSpPr>
            <p:spPr>
              <a:xfrm rot="-5400000">
                <a:off x="3619938" y="188121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812" y="1"/>
                    </a:moveTo>
                    <a:cubicBezTo>
                      <a:pt x="260" y="1"/>
                      <a:pt x="1" y="208"/>
                      <a:pt x="1" y="449"/>
                    </a:cubicBezTo>
                    <a:cubicBezTo>
                      <a:pt x="1" y="708"/>
                      <a:pt x="260" y="898"/>
                      <a:pt x="812" y="898"/>
                    </a:cubicBezTo>
                    <a:cubicBezTo>
                      <a:pt x="1364" y="898"/>
                      <a:pt x="1882" y="639"/>
                      <a:pt x="2003" y="449"/>
                    </a:cubicBezTo>
                    <a:cubicBezTo>
                      <a:pt x="1882" y="277"/>
                      <a:pt x="1364" y="1"/>
                      <a:pt x="8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17" name="Google Shape;20717;p21"/>
              <p:cNvSpPr/>
              <p:nvPr/>
            </p:nvSpPr>
            <p:spPr>
              <a:xfrm rot="-5400000">
                <a:off x="3652638" y="186393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1526" y="0"/>
                    </a:moveTo>
                    <a:cubicBezTo>
                      <a:pt x="1273" y="0"/>
                      <a:pt x="780" y="176"/>
                      <a:pt x="432" y="540"/>
                    </a:cubicBezTo>
                    <a:cubicBezTo>
                      <a:pt x="35" y="937"/>
                      <a:pt x="0" y="1247"/>
                      <a:pt x="173" y="1420"/>
                    </a:cubicBezTo>
                    <a:cubicBezTo>
                      <a:pt x="243" y="1484"/>
                      <a:pt x="330" y="1520"/>
                      <a:pt x="431" y="1520"/>
                    </a:cubicBezTo>
                    <a:cubicBezTo>
                      <a:pt x="603" y="1520"/>
                      <a:pt x="814" y="1417"/>
                      <a:pt x="1053" y="1178"/>
                    </a:cubicBezTo>
                    <a:cubicBezTo>
                      <a:pt x="1450" y="781"/>
                      <a:pt x="1623" y="229"/>
                      <a:pt x="1588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18" name="Google Shape;20718;p21"/>
              <p:cNvSpPr/>
              <p:nvPr/>
            </p:nvSpPr>
            <p:spPr>
              <a:xfrm rot="-5400000">
                <a:off x="3493088" y="177548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3" y="1"/>
                    </a:moveTo>
                    <a:cubicBezTo>
                      <a:pt x="0" y="1"/>
                      <a:pt x="0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19" name="Google Shape;20719;p21"/>
              <p:cNvSpPr/>
              <p:nvPr/>
            </p:nvSpPr>
            <p:spPr>
              <a:xfrm rot="-5400000">
                <a:off x="3490513" y="190708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0"/>
                    </a:moveTo>
                    <a:cubicBezTo>
                      <a:pt x="0" y="0"/>
                      <a:pt x="0" y="863"/>
                      <a:pt x="552" y="863"/>
                    </a:cubicBezTo>
                    <a:cubicBezTo>
                      <a:pt x="1105" y="863"/>
                      <a:pt x="1105" y="0"/>
                      <a:pt x="5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20" name="Google Shape;20720;p21"/>
              <p:cNvSpPr/>
              <p:nvPr/>
            </p:nvSpPr>
            <p:spPr>
              <a:xfrm rot="-5400000">
                <a:off x="3576150" y="151507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21" name="Google Shape;20721;p21"/>
              <p:cNvSpPr/>
              <p:nvPr/>
            </p:nvSpPr>
            <p:spPr>
              <a:xfrm rot="-5400000">
                <a:off x="3634613" y="136686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22" name="Google Shape;20722;p21"/>
              <p:cNvSpPr/>
              <p:nvPr/>
            </p:nvSpPr>
            <p:spPr>
              <a:xfrm rot="-5400000">
                <a:off x="3569675" y="138910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23" name="Google Shape;20723;p21"/>
              <p:cNvSpPr/>
              <p:nvPr/>
            </p:nvSpPr>
            <p:spPr>
              <a:xfrm rot="-5400000">
                <a:off x="3529963" y="137311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24" name="Google Shape;20724;p21"/>
              <p:cNvSpPr/>
              <p:nvPr/>
            </p:nvSpPr>
            <p:spPr>
              <a:xfrm rot="-5400000">
                <a:off x="3530738" y="1407438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416" y="0"/>
                    </a:moveTo>
                    <a:cubicBezTo>
                      <a:pt x="319" y="0"/>
                      <a:pt x="237" y="36"/>
                      <a:pt x="174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4" y="1518"/>
                      <a:pt x="1526" y="1518"/>
                    </a:cubicBezTo>
                    <a:cubicBezTo>
                      <a:pt x="1549" y="1518"/>
                      <a:pt x="1570" y="1517"/>
                      <a:pt x="1589" y="1514"/>
                    </a:cubicBezTo>
                    <a:cubicBezTo>
                      <a:pt x="1623" y="1290"/>
                      <a:pt x="1433" y="737"/>
                      <a:pt x="1054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25" name="Google Shape;20725;p21"/>
              <p:cNvSpPr/>
              <p:nvPr/>
            </p:nvSpPr>
            <p:spPr>
              <a:xfrm rot="-5400000">
                <a:off x="3553925" y="142467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26" name="Google Shape;20726;p21"/>
              <p:cNvSpPr/>
              <p:nvPr/>
            </p:nvSpPr>
            <p:spPr>
              <a:xfrm rot="-5400000">
                <a:off x="3554150" y="134895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27" name="Google Shape;20727;p21"/>
              <p:cNvSpPr/>
              <p:nvPr/>
            </p:nvSpPr>
            <p:spPr>
              <a:xfrm rot="-5400000">
                <a:off x="3530750" y="13504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4" y="0"/>
                    </a:moveTo>
                    <a:cubicBezTo>
                      <a:pt x="1021" y="0"/>
                      <a:pt x="804" y="106"/>
                      <a:pt x="553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28" name="Google Shape;20728;p21"/>
              <p:cNvSpPr/>
              <p:nvPr/>
            </p:nvSpPr>
            <p:spPr>
              <a:xfrm rot="-5400000">
                <a:off x="3634363" y="153576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29" name="Google Shape;20729;p21"/>
              <p:cNvSpPr/>
              <p:nvPr/>
            </p:nvSpPr>
            <p:spPr>
              <a:xfrm rot="-5400000">
                <a:off x="3671950" y="1521550"/>
                <a:ext cx="2202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003" extrusionOk="0">
                    <a:moveTo>
                      <a:pt x="449" y="0"/>
                    </a:moveTo>
                    <a:cubicBezTo>
                      <a:pt x="259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691" y="2002"/>
                      <a:pt x="880" y="1743"/>
                      <a:pt x="880" y="1191"/>
                    </a:cubicBezTo>
                    <a:cubicBezTo>
                      <a:pt x="880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30" name="Google Shape;20730;p21"/>
              <p:cNvSpPr/>
              <p:nvPr/>
            </p:nvSpPr>
            <p:spPr>
              <a:xfrm rot="-5400000">
                <a:off x="3652625" y="14989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192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31" name="Google Shape;20731;p21"/>
              <p:cNvSpPr/>
              <p:nvPr/>
            </p:nvSpPr>
            <p:spPr>
              <a:xfrm rot="-5400000">
                <a:off x="3619938" y="14971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32" name="Google Shape;20732;p21"/>
              <p:cNvSpPr/>
              <p:nvPr/>
            </p:nvSpPr>
            <p:spPr>
              <a:xfrm rot="-5400000">
                <a:off x="3620150" y="157290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33" name="Google Shape;20733;p21"/>
              <p:cNvSpPr/>
              <p:nvPr/>
            </p:nvSpPr>
            <p:spPr>
              <a:xfrm rot="-5400000">
                <a:off x="3652625" y="15558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37" y="1484"/>
                      <a:pt x="323" y="1520"/>
                      <a:pt x="424" y="1520"/>
                    </a:cubicBezTo>
                    <a:cubicBezTo>
                      <a:pt x="596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34" name="Google Shape;20734;p21"/>
              <p:cNvSpPr/>
              <p:nvPr/>
            </p:nvSpPr>
            <p:spPr>
              <a:xfrm rot="-5400000">
                <a:off x="3493075" y="146740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35" name="Google Shape;20735;p21"/>
              <p:cNvSpPr/>
              <p:nvPr/>
            </p:nvSpPr>
            <p:spPr>
              <a:xfrm rot="-5400000">
                <a:off x="3490500" y="159900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36" name="Google Shape;20736;p21"/>
              <p:cNvSpPr/>
              <p:nvPr/>
            </p:nvSpPr>
            <p:spPr>
              <a:xfrm rot="-5400000">
                <a:off x="3576138" y="120698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37" name="Google Shape;20737;p21"/>
              <p:cNvSpPr/>
              <p:nvPr/>
            </p:nvSpPr>
            <p:spPr>
              <a:xfrm rot="-5400000">
                <a:off x="3634600" y="105877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38" name="Google Shape;20738;p21"/>
              <p:cNvSpPr/>
              <p:nvPr/>
            </p:nvSpPr>
            <p:spPr>
              <a:xfrm rot="-5400000">
                <a:off x="3569663" y="1081013"/>
                <a:ext cx="1860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4" h="725" extrusionOk="0">
                    <a:moveTo>
                      <a:pt x="381" y="0"/>
                    </a:moveTo>
                    <a:cubicBezTo>
                      <a:pt x="174" y="0"/>
                      <a:pt x="1" y="155"/>
                      <a:pt x="1" y="363"/>
                    </a:cubicBezTo>
                    <a:cubicBezTo>
                      <a:pt x="1" y="570"/>
                      <a:pt x="174" y="725"/>
                      <a:pt x="381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39" name="Google Shape;20739;p21"/>
              <p:cNvSpPr/>
              <p:nvPr/>
            </p:nvSpPr>
            <p:spPr>
              <a:xfrm rot="-5400000">
                <a:off x="3529963" y="106503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40" name="Google Shape;20740;p21"/>
              <p:cNvSpPr/>
              <p:nvPr/>
            </p:nvSpPr>
            <p:spPr>
              <a:xfrm rot="-5400000">
                <a:off x="3530538" y="109956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433" y="0"/>
                    </a:moveTo>
                    <a:cubicBezTo>
                      <a:pt x="335" y="0"/>
                      <a:pt x="253" y="36"/>
                      <a:pt x="190" y="99"/>
                    </a:cubicBezTo>
                    <a:cubicBezTo>
                      <a:pt x="0" y="289"/>
                      <a:pt x="52" y="599"/>
                      <a:pt x="432" y="979"/>
                    </a:cubicBezTo>
                    <a:cubicBezTo>
                      <a:pt x="796" y="1343"/>
                      <a:pt x="1290" y="1518"/>
                      <a:pt x="1529" y="1518"/>
                    </a:cubicBezTo>
                    <a:cubicBezTo>
                      <a:pt x="1551" y="1518"/>
                      <a:pt x="1571" y="1517"/>
                      <a:pt x="1588" y="1514"/>
                    </a:cubicBezTo>
                    <a:cubicBezTo>
                      <a:pt x="1640" y="1290"/>
                      <a:pt x="1450" y="737"/>
                      <a:pt x="1070" y="358"/>
                    </a:cubicBezTo>
                    <a:cubicBezTo>
                      <a:pt x="819" y="106"/>
                      <a:pt x="602" y="0"/>
                      <a:pt x="43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41" name="Google Shape;20741;p21"/>
              <p:cNvSpPr/>
              <p:nvPr/>
            </p:nvSpPr>
            <p:spPr>
              <a:xfrm rot="-5400000">
                <a:off x="3553925" y="11166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42" name="Google Shape;20742;p21"/>
              <p:cNvSpPr/>
              <p:nvPr/>
            </p:nvSpPr>
            <p:spPr>
              <a:xfrm rot="-5400000">
                <a:off x="3554138" y="104086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43" name="Google Shape;20743;p21"/>
              <p:cNvSpPr/>
              <p:nvPr/>
            </p:nvSpPr>
            <p:spPr>
              <a:xfrm rot="-5400000">
                <a:off x="3530538" y="104261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1207" y="0"/>
                    </a:moveTo>
                    <a:cubicBezTo>
                      <a:pt x="1038" y="0"/>
                      <a:pt x="821" y="106"/>
                      <a:pt x="570" y="358"/>
                    </a:cubicBezTo>
                    <a:cubicBezTo>
                      <a:pt x="190" y="737"/>
                      <a:pt x="0" y="1307"/>
                      <a:pt x="52" y="1514"/>
                    </a:cubicBezTo>
                    <a:cubicBezTo>
                      <a:pt x="69" y="1517"/>
                      <a:pt x="89" y="1518"/>
                      <a:pt x="111" y="1518"/>
                    </a:cubicBezTo>
                    <a:cubicBezTo>
                      <a:pt x="350" y="1518"/>
                      <a:pt x="844" y="1343"/>
                      <a:pt x="1208" y="979"/>
                    </a:cubicBezTo>
                    <a:cubicBezTo>
                      <a:pt x="1605" y="599"/>
                      <a:pt x="1640" y="289"/>
                      <a:pt x="1450" y="99"/>
                    </a:cubicBezTo>
                    <a:cubicBezTo>
                      <a:pt x="1387" y="36"/>
                      <a:pt x="1305" y="0"/>
                      <a:pt x="120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44" name="Google Shape;20744;p21"/>
              <p:cNvSpPr/>
              <p:nvPr/>
            </p:nvSpPr>
            <p:spPr>
              <a:xfrm rot="-5400000">
                <a:off x="3634363" y="122768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31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45" name="Google Shape;20745;p21"/>
              <p:cNvSpPr/>
              <p:nvPr/>
            </p:nvSpPr>
            <p:spPr>
              <a:xfrm rot="-5400000">
                <a:off x="3671725" y="121325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46" name="Google Shape;20746;p21"/>
              <p:cNvSpPr/>
              <p:nvPr/>
            </p:nvSpPr>
            <p:spPr>
              <a:xfrm rot="-5400000">
                <a:off x="3652638" y="119081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1" y="1"/>
                      <a:pt x="52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47" name="Google Shape;20747;p21"/>
              <p:cNvSpPr/>
              <p:nvPr/>
            </p:nvSpPr>
            <p:spPr>
              <a:xfrm rot="-5400000">
                <a:off x="3620163" y="1189313"/>
                <a:ext cx="496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49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48" name="Google Shape;20748;p21"/>
              <p:cNvSpPr/>
              <p:nvPr/>
            </p:nvSpPr>
            <p:spPr>
              <a:xfrm rot="-5400000">
                <a:off x="3620150" y="126482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49" name="Google Shape;20749;p21"/>
              <p:cNvSpPr/>
              <p:nvPr/>
            </p:nvSpPr>
            <p:spPr>
              <a:xfrm rot="-5400000">
                <a:off x="3652625" y="124777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6" y="937"/>
                      <a:pt x="1" y="1247"/>
                      <a:pt x="174" y="1420"/>
                    </a:cubicBezTo>
                    <a:cubicBezTo>
                      <a:pt x="238" y="1484"/>
                      <a:pt x="323" y="1520"/>
                      <a:pt x="424" y="1520"/>
                    </a:cubicBezTo>
                    <a:cubicBezTo>
                      <a:pt x="597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50" name="Google Shape;20750;p21"/>
              <p:cNvSpPr/>
              <p:nvPr/>
            </p:nvSpPr>
            <p:spPr>
              <a:xfrm rot="-5400000">
                <a:off x="3493088" y="115931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51" name="Google Shape;20751;p21"/>
              <p:cNvSpPr/>
              <p:nvPr/>
            </p:nvSpPr>
            <p:spPr>
              <a:xfrm rot="-5400000">
                <a:off x="3490288" y="12907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23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52" name="Google Shape;20752;p21"/>
              <p:cNvSpPr/>
              <p:nvPr/>
            </p:nvSpPr>
            <p:spPr>
              <a:xfrm rot="-5400000">
                <a:off x="3483600" y="3350425"/>
                <a:ext cx="103150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574" extrusionOk="0">
                    <a:moveTo>
                      <a:pt x="2089" y="0"/>
                    </a:moveTo>
                    <a:lnTo>
                      <a:pt x="363" y="1778"/>
                    </a:lnTo>
                    <a:cubicBezTo>
                      <a:pt x="156" y="1968"/>
                      <a:pt x="35" y="2227"/>
                      <a:pt x="35" y="2503"/>
                    </a:cubicBezTo>
                    <a:cubicBezTo>
                      <a:pt x="1" y="3090"/>
                      <a:pt x="467" y="3573"/>
                      <a:pt x="1054" y="3573"/>
                    </a:cubicBezTo>
                    <a:cubicBezTo>
                      <a:pt x="1620" y="3573"/>
                      <a:pt x="2074" y="3123"/>
                      <a:pt x="2074" y="2564"/>
                    </a:cubicBezTo>
                    <a:lnTo>
                      <a:pt x="2074" y="2564"/>
                    </a:lnTo>
                    <a:cubicBezTo>
                      <a:pt x="2106" y="3106"/>
                      <a:pt x="2558" y="3539"/>
                      <a:pt x="3090" y="3539"/>
                    </a:cubicBezTo>
                    <a:cubicBezTo>
                      <a:pt x="3660" y="3539"/>
                      <a:pt x="4126" y="3073"/>
                      <a:pt x="4126" y="2503"/>
                    </a:cubicBezTo>
                    <a:cubicBezTo>
                      <a:pt x="4126" y="2227"/>
                      <a:pt x="4005" y="1968"/>
                      <a:pt x="3815" y="1778"/>
                    </a:cubicBezTo>
                    <a:lnTo>
                      <a:pt x="208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53" name="Google Shape;20753;p21"/>
              <p:cNvSpPr/>
              <p:nvPr/>
            </p:nvSpPr>
            <p:spPr>
              <a:xfrm rot="-5400000">
                <a:off x="3638525" y="3205025"/>
                <a:ext cx="1074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0" y="1259"/>
                      <a:pt x="535" y="1777"/>
                    </a:cubicBezTo>
                    <a:lnTo>
                      <a:pt x="2261" y="3537"/>
                    </a:lnTo>
                    <a:lnTo>
                      <a:pt x="3987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0" y="12"/>
                      <a:pt x="2261" y="353"/>
                      <a:pt x="2261" y="1035"/>
                    </a:cubicBezTo>
                    <a:cubicBezTo>
                      <a:pt x="2261" y="440"/>
                      <a:pt x="1784" y="0"/>
                      <a:pt x="12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54" name="Google Shape;20754;p21"/>
              <p:cNvSpPr/>
              <p:nvPr/>
            </p:nvSpPr>
            <p:spPr>
              <a:xfrm rot="-5400000">
                <a:off x="3481000" y="3039750"/>
                <a:ext cx="107475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9" extrusionOk="0">
                    <a:moveTo>
                      <a:pt x="2055" y="0"/>
                    </a:moveTo>
                    <a:lnTo>
                      <a:pt x="329" y="1778"/>
                    </a:lnTo>
                    <a:cubicBezTo>
                      <a:pt x="121" y="1968"/>
                      <a:pt x="1" y="2227"/>
                      <a:pt x="1" y="2503"/>
                    </a:cubicBezTo>
                    <a:cubicBezTo>
                      <a:pt x="1" y="3073"/>
                      <a:pt x="467" y="3539"/>
                      <a:pt x="1019" y="3539"/>
                    </a:cubicBezTo>
                    <a:cubicBezTo>
                      <a:pt x="1580" y="3539"/>
                      <a:pt x="2041" y="3086"/>
                      <a:pt x="2054" y="2527"/>
                    </a:cubicBezTo>
                    <a:lnTo>
                      <a:pt x="2054" y="2527"/>
                    </a:lnTo>
                    <a:cubicBezTo>
                      <a:pt x="2054" y="3110"/>
                      <a:pt x="2533" y="3537"/>
                      <a:pt x="3066" y="3537"/>
                    </a:cubicBezTo>
                    <a:cubicBezTo>
                      <a:pt x="3199" y="3537"/>
                      <a:pt x="3336" y="3510"/>
                      <a:pt x="3470" y="3452"/>
                    </a:cubicBezTo>
                    <a:cubicBezTo>
                      <a:pt x="4143" y="3176"/>
                      <a:pt x="4298" y="2279"/>
                      <a:pt x="3781" y="1778"/>
                    </a:cubicBezTo>
                    <a:lnTo>
                      <a:pt x="205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55" name="Google Shape;20755;p21"/>
              <p:cNvSpPr/>
              <p:nvPr/>
            </p:nvSpPr>
            <p:spPr>
              <a:xfrm rot="-5400000">
                <a:off x="3638513" y="289693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85" y="0"/>
                      <a:pt x="12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56" name="Google Shape;20756;p21"/>
              <p:cNvSpPr/>
              <p:nvPr/>
            </p:nvSpPr>
            <p:spPr>
              <a:xfrm rot="-5400000">
                <a:off x="3481013" y="2731663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8" y="3539"/>
                    </a:cubicBezTo>
                    <a:cubicBezTo>
                      <a:pt x="1588" y="3539"/>
                      <a:pt x="2037" y="3073"/>
                      <a:pt x="2037" y="2503"/>
                    </a:cubicBezTo>
                    <a:cubicBezTo>
                      <a:pt x="2037" y="3098"/>
                      <a:pt x="2513" y="3537"/>
                      <a:pt x="3058" y="3537"/>
                    </a:cubicBezTo>
                    <a:cubicBezTo>
                      <a:pt x="3193" y="3537"/>
                      <a:pt x="3332" y="3510"/>
                      <a:pt x="3469" y="3452"/>
                    </a:cubicBezTo>
                    <a:cubicBezTo>
                      <a:pt x="4142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57" name="Google Shape;20757;p21"/>
              <p:cNvSpPr/>
              <p:nvPr/>
            </p:nvSpPr>
            <p:spPr>
              <a:xfrm rot="-5400000">
                <a:off x="3638513" y="2588863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95" y="1570"/>
                      <a:pt x="4299" y="1311"/>
                      <a:pt x="4299" y="1035"/>
                    </a:cubicBezTo>
                    <a:cubicBezTo>
                      <a:pt x="4299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85" y="0"/>
                      <a:pt x="12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58" name="Google Shape;20758;p21"/>
              <p:cNvSpPr/>
              <p:nvPr/>
            </p:nvSpPr>
            <p:spPr>
              <a:xfrm rot="-5400000">
                <a:off x="3481013" y="242358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88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9" y="3537"/>
                    </a:cubicBezTo>
                    <a:cubicBezTo>
                      <a:pt x="3193" y="3537"/>
                      <a:pt x="3332" y="3510"/>
                      <a:pt x="3470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59" name="Google Shape;20759;p21"/>
              <p:cNvSpPr/>
              <p:nvPr/>
            </p:nvSpPr>
            <p:spPr>
              <a:xfrm rot="-5400000">
                <a:off x="3638525" y="2280775"/>
                <a:ext cx="1074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8" extrusionOk="0">
                    <a:moveTo>
                      <a:pt x="1233" y="0"/>
                    </a:moveTo>
                    <a:cubicBezTo>
                      <a:pt x="1099" y="0"/>
                      <a:pt x="962" y="27"/>
                      <a:pt x="829" y="85"/>
                    </a:cubicBezTo>
                    <a:cubicBezTo>
                      <a:pt x="156" y="379"/>
                      <a:pt x="0" y="1259"/>
                      <a:pt x="535" y="1777"/>
                    </a:cubicBezTo>
                    <a:lnTo>
                      <a:pt x="2261" y="3537"/>
                    </a:lnTo>
                    <a:lnTo>
                      <a:pt x="3987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0" y="12"/>
                      <a:pt x="2261" y="353"/>
                      <a:pt x="2261" y="1035"/>
                    </a:cubicBezTo>
                    <a:cubicBezTo>
                      <a:pt x="2261" y="440"/>
                      <a:pt x="1773" y="0"/>
                      <a:pt x="123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60" name="Google Shape;20760;p21"/>
              <p:cNvSpPr/>
              <p:nvPr/>
            </p:nvSpPr>
            <p:spPr>
              <a:xfrm rot="-5400000">
                <a:off x="3483600" y="2118075"/>
                <a:ext cx="103150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574" extrusionOk="0">
                    <a:moveTo>
                      <a:pt x="2071" y="0"/>
                    </a:moveTo>
                    <a:lnTo>
                      <a:pt x="345" y="1778"/>
                    </a:lnTo>
                    <a:cubicBezTo>
                      <a:pt x="155" y="1968"/>
                      <a:pt x="35" y="2227"/>
                      <a:pt x="35" y="2503"/>
                    </a:cubicBezTo>
                    <a:cubicBezTo>
                      <a:pt x="0" y="3090"/>
                      <a:pt x="466" y="3573"/>
                      <a:pt x="1053" y="3573"/>
                    </a:cubicBezTo>
                    <a:cubicBezTo>
                      <a:pt x="1619" y="3573"/>
                      <a:pt x="2073" y="3123"/>
                      <a:pt x="2073" y="2564"/>
                    </a:cubicBezTo>
                    <a:lnTo>
                      <a:pt x="2073" y="2564"/>
                    </a:lnTo>
                    <a:cubicBezTo>
                      <a:pt x="2105" y="3106"/>
                      <a:pt x="2557" y="3539"/>
                      <a:pt x="3090" y="3539"/>
                    </a:cubicBezTo>
                    <a:cubicBezTo>
                      <a:pt x="3659" y="3539"/>
                      <a:pt x="4125" y="3073"/>
                      <a:pt x="4125" y="2503"/>
                    </a:cubicBezTo>
                    <a:cubicBezTo>
                      <a:pt x="4125" y="2227"/>
                      <a:pt x="4004" y="1968"/>
                      <a:pt x="3797" y="1778"/>
                    </a:cubicBezTo>
                    <a:lnTo>
                      <a:pt x="207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61" name="Google Shape;20761;p21"/>
              <p:cNvSpPr/>
              <p:nvPr/>
            </p:nvSpPr>
            <p:spPr>
              <a:xfrm rot="-5400000">
                <a:off x="3638513" y="197268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3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62" name="Google Shape;20762;p21"/>
              <p:cNvSpPr/>
              <p:nvPr/>
            </p:nvSpPr>
            <p:spPr>
              <a:xfrm rot="-5400000">
                <a:off x="3481013" y="1807413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8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3" y="3537"/>
                      <a:pt x="3049" y="3537"/>
                    </a:cubicBezTo>
                    <a:cubicBezTo>
                      <a:pt x="3182" y="3537"/>
                      <a:pt x="3318" y="3510"/>
                      <a:pt x="3452" y="3452"/>
                    </a:cubicBezTo>
                    <a:cubicBezTo>
                      <a:pt x="4142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63" name="Google Shape;20763;p21"/>
              <p:cNvSpPr/>
              <p:nvPr/>
            </p:nvSpPr>
            <p:spPr>
              <a:xfrm rot="-5400000">
                <a:off x="3638513" y="1664613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4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8" y="1570"/>
                      <a:pt x="4299" y="1311"/>
                      <a:pt x="4299" y="1035"/>
                    </a:cubicBezTo>
                    <a:cubicBezTo>
                      <a:pt x="4299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64" name="Google Shape;20764;p21"/>
              <p:cNvSpPr/>
              <p:nvPr/>
            </p:nvSpPr>
            <p:spPr>
              <a:xfrm rot="-5400000">
                <a:off x="3481013" y="149933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2" y="3537"/>
                      <a:pt x="3319" y="3510"/>
                      <a:pt x="3452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65" name="Google Shape;20765;p21"/>
              <p:cNvSpPr/>
              <p:nvPr/>
            </p:nvSpPr>
            <p:spPr>
              <a:xfrm rot="-5400000">
                <a:off x="3637638" y="1355638"/>
                <a:ext cx="108325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333" h="3574" extrusionOk="0">
                    <a:moveTo>
                      <a:pt x="3280" y="1"/>
                    </a:moveTo>
                    <a:cubicBezTo>
                      <a:pt x="2714" y="1"/>
                      <a:pt x="2260" y="450"/>
                      <a:pt x="2259" y="1008"/>
                    </a:cubicBezTo>
                    <a:lnTo>
                      <a:pt x="2259" y="1008"/>
                    </a:lnTo>
                    <a:cubicBezTo>
                      <a:pt x="2227" y="445"/>
                      <a:pt x="1754" y="36"/>
                      <a:pt x="1233" y="36"/>
                    </a:cubicBezTo>
                    <a:cubicBezTo>
                      <a:pt x="1099" y="36"/>
                      <a:pt x="962" y="63"/>
                      <a:pt x="829" y="121"/>
                    </a:cubicBezTo>
                    <a:cubicBezTo>
                      <a:pt x="156" y="415"/>
                      <a:pt x="0" y="1295"/>
                      <a:pt x="535" y="1813"/>
                    </a:cubicBezTo>
                    <a:lnTo>
                      <a:pt x="2261" y="3573"/>
                    </a:lnTo>
                    <a:lnTo>
                      <a:pt x="3987" y="1813"/>
                    </a:lnTo>
                    <a:cubicBezTo>
                      <a:pt x="4177" y="1606"/>
                      <a:pt x="4298" y="1347"/>
                      <a:pt x="4298" y="1071"/>
                    </a:cubicBezTo>
                    <a:cubicBezTo>
                      <a:pt x="4332" y="484"/>
                      <a:pt x="3866" y="1"/>
                      <a:pt x="32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66" name="Google Shape;20766;p21"/>
              <p:cNvSpPr/>
              <p:nvPr/>
            </p:nvSpPr>
            <p:spPr>
              <a:xfrm rot="-5400000">
                <a:off x="3481000" y="1191250"/>
                <a:ext cx="107475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1" y="2227"/>
                      <a:pt x="1" y="2503"/>
                    </a:cubicBezTo>
                    <a:cubicBezTo>
                      <a:pt x="1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3" y="3537"/>
                      <a:pt x="3319" y="3510"/>
                      <a:pt x="3453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67" name="Google Shape;20767;p21"/>
              <p:cNvSpPr/>
              <p:nvPr/>
            </p:nvSpPr>
            <p:spPr>
              <a:xfrm rot="-5400000">
                <a:off x="3638513" y="104843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3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768" name="Google Shape;20768;p21"/>
            <p:cNvGrpSpPr/>
            <p:nvPr/>
          </p:nvGrpSpPr>
          <p:grpSpPr>
            <a:xfrm>
              <a:off x="390765" y="2571719"/>
              <a:ext cx="209349" cy="2091451"/>
              <a:chOff x="3490500" y="1025550"/>
              <a:chExt cx="245975" cy="2457350"/>
            </a:xfrm>
          </p:grpSpPr>
          <p:sp>
            <p:nvSpPr>
              <p:cNvPr id="20769" name="Google Shape;20769;p21"/>
              <p:cNvSpPr/>
              <p:nvPr/>
            </p:nvSpPr>
            <p:spPr>
              <a:xfrm rot="-5400000">
                <a:off x="2387175" y="2246225"/>
                <a:ext cx="2457350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98294" h="640" extrusionOk="0">
                    <a:moveTo>
                      <a:pt x="0" y="1"/>
                    </a:moveTo>
                    <a:lnTo>
                      <a:pt x="0" y="640"/>
                    </a:lnTo>
                    <a:lnTo>
                      <a:pt x="98293" y="640"/>
                    </a:lnTo>
                    <a:lnTo>
                      <a:pt x="9829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70" name="Google Shape;20770;p21"/>
              <p:cNvSpPr/>
              <p:nvPr/>
            </p:nvSpPr>
            <p:spPr>
              <a:xfrm rot="-5400000">
                <a:off x="3576150" y="336357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71" name="Google Shape;20771;p21"/>
              <p:cNvSpPr/>
              <p:nvPr/>
            </p:nvSpPr>
            <p:spPr>
              <a:xfrm rot="-5400000">
                <a:off x="3634613" y="321536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72" name="Google Shape;20772;p21"/>
              <p:cNvSpPr/>
              <p:nvPr/>
            </p:nvSpPr>
            <p:spPr>
              <a:xfrm rot="-5400000">
                <a:off x="3569888" y="323738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1" y="155"/>
                      <a:pt x="1" y="363"/>
                    </a:cubicBezTo>
                    <a:cubicBezTo>
                      <a:pt x="1" y="570"/>
                      <a:pt x="156" y="725"/>
                      <a:pt x="363" y="725"/>
                    </a:cubicBezTo>
                    <a:cubicBezTo>
                      <a:pt x="553" y="725"/>
                      <a:pt x="726" y="570"/>
                      <a:pt x="726" y="363"/>
                    </a:cubicBezTo>
                    <a:cubicBezTo>
                      <a:pt x="726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73" name="Google Shape;20773;p21"/>
              <p:cNvSpPr/>
              <p:nvPr/>
            </p:nvSpPr>
            <p:spPr>
              <a:xfrm rot="-5400000">
                <a:off x="3529975" y="3221625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708" y="1"/>
                      <a:pt x="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74" name="Google Shape;20774;p21"/>
              <p:cNvSpPr/>
              <p:nvPr/>
            </p:nvSpPr>
            <p:spPr>
              <a:xfrm rot="-5400000">
                <a:off x="3530738" y="3255938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416" y="0"/>
                    </a:moveTo>
                    <a:cubicBezTo>
                      <a:pt x="319" y="0"/>
                      <a:pt x="237" y="36"/>
                      <a:pt x="174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4" y="1518"/>
                      <a:pt x="1526" y="1518"/>
                    </a:cubicBezTo>
                    <a:cubicBezTo>
                      <a:pt x="1549" y="1518"/>
                      <a:pt x="1570" y="1517"/>
                      <a:pt x="1589" y="1514"/>
                    </a:cubicBezTo>
                    <a:cubicBezTo>
                      <a:pt x="1623" y="1290"/>
                      <a:pt x="1451" y="737"/>
                      <a:pt x="1054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75" name="Google Shape;20775;p21"/>
              <p:cNvSpPr/>
              <p:nvPr/>
            </p:nvSpPr>
            <p:spPr>
              <a:xfrm rot="-5400000">
                <a:off x="3553925" y="327317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812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812" y="898"/>
                    </a:cubicBezTo>
                    <a:cubicBezTo>
                      <a:pt x="1364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8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76" name="Google Shape;20776;p21"/>
              <p:cNvSpPr/>
              <p:nvPr/>
            </p:nvSpPr>
            <p:spPr>
              <a:xfrm rot="-5400000">
                <a:off x="3554150" y="319745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77" name="Google Shape;20777;p21"/>
              <p:cNvSpPr/>
              <p:nvPr/>
            </p:nvSpPr>
            <p:spPr>
              <a:xfrm rot="-5400000">
                <a:off x="3530750" y="31989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5" y="0"/>
                    </a:moveTo>
                    <a:cubicBezTo>
                      <a:pt x="1023" y="0"/>
                      <a:pt x="810" y="106"/>
                      <a:pt x="570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3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78" name="Google Shape;20778;p21"/>
              <p:cNvSpPr/>
              <p:nvPr/>
            </p:nvSpPr>
            <p:spPr>
              <a:xfrm rot="-5400000">
                <a:off x="3634150" y="3384050"/>
                <a:ext cx="216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73" y="728"/>
                      <a:pt x="363" y="728"/>
                    </a:cubicBezTo>
                    <a:cubicBezTo>
                      <a:pt x="691" y="728"/>
                      <a:pt x="863" y="348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79" name="Google Shape;20779;p21"/>
              <p:cNvSpPr/>
              <p:nvPr/>
            </p:nvSpPr>
            <p:spPr>
              <a:xfrm rot="-5400000">
                <a:off x="3671738" y="3369838"/>
                <a:ext cx="2245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003" extrusionOk="0">
                    <a:moveTo>
                      <a:pt x="449" y="0"/>
                    </a:moveTo>
                    <a:cubicBezTo>
                      <a:pt x="276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0" name="Google Shape;20780;p21"/>
              <p:cNvSpPr/>
              <p:nvPr/>
            </p:nvSpPr>
            <p:spPr>
              <a:xfrm rot="-5400000">
                <a:off x="3652625" y="33474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1" name="Google Shape;20781;p21"/>
              <p:cNvSpPr/>
              <p:nvPr/>
            </p:nvSpPr>
            <p:spPr>
              <a:xfrm rot="-5400000">
                <a:off x="3620163" y="3345463"/>
                <a:ext cx="496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8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49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2" name="Google Shape;20782;p21"/>
              <p:cNvSpPr/>
              <p:nvPr/>
            </p:nvSpPr>
            <p:spPr>
              <a:xfrm rot="-5400000">
                <a:off x="3620150" y="342140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82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3" name="Google Shape;20783;p21"/>
              <p:cNvSpPr/>
              <p:nvPr/>
            </p:nvSpPr>
            <p:spPr>
              <a:xfrm rot="-5400000">
                <a:off x="3652625" y="34043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1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4" name="Google Shape;20784;p21"/>
              <p:cNvSpPr/>
              <p:nvPr/>
            </p:nvSpPr>
            <p:spPr>
              <a:xfrm rot="-5400000">
                <a:off x="3492863" y="331568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70" y="1"/>
                    </a:moveTo>
                    <a:cubicBezTo>
                      <a:pt x="1" y="1"/>
                      <a:pt x="1" y="864"/>
                      <a:pt x="570" y="864"/>
                    </a:cubicBezTo>
                    <a:cubicBezTo>
                      <a:pt x="1123" y="864"/>
                      <a:pt x="1105" y="1"/>
                      <a:pt x="57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5" name="Google Shape;20785;p21"/>
              <p:cNvSpPr/>
              <p:nvPr/>
            </p:nvSpPr>
            <p:spPr>
              <a:xfrm rot="-5400000">
                <a:off x="3490288" y="344728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0" y="0"/>
                      <a:pt x="0" y="863"/>
                      <a:pt x="553" y="863"/>
                    </a:cubicBezTo>
                    <a:cubicBezTo>
                      <a:pt x="1122" y="863"/>
                      <a:pt x="1122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6" name="Google Shape;20786;p21"/>
              <p:cNvSpPr/>
              <p:nvPr/>
            </p:nvSpPr>
            <p:spPr>
              <a:xfrm rot="-5400000">
                <a:off x="3576138" y="305548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7" name="Google Shape;20787;p21"/>
              <p:cNvSpPr/>
              <p:nvPr/>
            </p:nvSpPr>
            <p:spPr>
              <a:xfrm rot="-5400000">
                <a:off x="3634388" y="290706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8" name="Google Shape;20788;p21"/>
              <p:cNvSpPr/>
              <p:nvPr/>
            </p:nvSpPr>
            <p:spPr>
              <a:xfrm rot="-5400000">
                <a:off x="3569888" y="292928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5" y="0"/>
                      <a:pt x="0" y="155"/>
                      <a:pt x="0" y="363"/>
                    </a:cubicBezTo>
                    <a:cubicBezTo>
                      <a:pt x="0" y="570"/>
                      <a:pt x="155" y="725"/>
                      <a:pt x="363" y="725"/>
                    </a:cubicBezTo>
                    <a:cubicBezTo>
                      <a:pt x="552" y="725"/>
                      <a:pt x="725" y="570"/>
                      <a:pt x="725" y="363"/>
                    </a:cubicBezTo>
                    <a:cubicBezTo>
                      <a:pt x="725" y="155"/>
                      <a:pt x="552" y="0"/>
                      <a:pt x="3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9" name="Google Shape;20789;p21"/>
              <p:cNvSpPr/>
              <p:nvPr/>
            </p:nvSpPr>
            <p:spPr>
              <a:xfrm rot="-5400000">
                <a:off x="3529963" y="291353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0" name="Google Shape;20790;p21"/>
              <p:cNvSpPr/>
              <p:nvPr/>
            </p:nvSpPr>
            <p:spPr>
              <a:xfrm rot="-5400000">
                <a:off x="3530750" y="294785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0" y="289"/>
                      <a:pt x="35" y="599"/>
                      <a:pt x="414" y="979"/>
                    </a:cubicBezTo>
                    <a:cubicBezTo>
                      <a:pt x="778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1" name="Google Shape;20791;p21"/>
              <p:cNvSpPr/>
              <p:nvPr/>
            </p:nvSpPr>
            <p:spPr>
              <a:xfrm rot="-5400000">
                <a:off x="3553925" y="29651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812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60" y="898"/>
                      <a:pt x="812" y="898"/>
                    </a:cubicBezTo>
                    <a:cubicBezTo>
                      <a:pt x="1364" y="898"/>
                      <a:pt x="1882" y="639"/>
                      <a:pt x="2003" y="450"/>
                    </a:cubicBezTo>
                    <a:cubicBezTo>
                      <a:pt x="1882" y="277"/>
                      <a:pt x="1347" y="1"/>
                      <a:pt x="8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2" name="Google Shape;20792;p21"/>
              <p:cNvSpPr/>
              <p:nvPr/>
            </p:nvSpPr>
            <p:spPr>
              <a:xfrm rot="-5400000">
                <a:off x="3554138" y="288936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3" name="Google Shape;20793;p21"/>
              <p:cNvSpPr/>
              <p:nvPr/>
            </p:nvSpPr>
            <p:spPr>
              <a:xfrm rot="-5400000">
                <a:off x="3530750" y="28909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4" name="Google Shape;20794;p21"/>
              <p:cNvSpPr/>
              <p:nvPr/>
            </p:nvSpPr>
            <p:spPr>
              <a:xfrm rot="-5400000">
                <a:off x="3634150" y="3075975"/>
                <a:ext cx="216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73" y="728"/>
                      <a:pt x="363" y="728"/>
                    </a:cubicBezTo>
                    <a:cubicBezTo>
                      <a:pt x="691" y="728"/>
                      <a:pt x="864" y="348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5" name="Google Shape;20795;p21"/>
              <p:cNvSpPr/>
              <p:nvPr/>
            </p:nvSpPr>
            <p:spPr>
              <a:xfrm rot="-5400000">
                <a:off x="3671725" y="306175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39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6" name="Google Shape;20796;p21"/>
              <p:cNvSpPr/>
              <p:nvPr/>
            </p:nvSpPr>
            <p:spPr>
              <a:xfrm rot="-5400000">
                <a:off x="3652638" y="303931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1" y="1"/>
                      <a:pt x="52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20" y="1417"/>
                      <a:pt x="1035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8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7" name="Google Shape;20797;p21"/>
              <p:cNvSpPr/>
              <p:nvPr/>
            </p:nvSpPr>
            <p:spPr>
              <a:xfrm rot="-5400000">
                <a:off x="3619938" y="30375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56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3" y="898"/>
                      <a:pt x="2002" y="708"/>
                      <a:pt x="2002" y="449"/>
                    </a:cubicBezTo>
                    <a:cubicBezTo>
                      <a:pt x="2002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8" name="Google Shape;20798;p21"/>
              <p:cNvSpPr/>
              <p:nvPr/>
            </p:nvSpPr>
            <p:spPr>
              <a:xfrm rot="-5400000">
                <a:off x="3620150" y="311332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9" name="Google Shape;20799;p21"/>
              <p:cNvSpPr/>
              <p:nvPr/>
            </p:nvSpPr>
            <p:spPr>
              <a:xfrm rot="-5400000">
                <a:off x="3652625" y="309627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1" y="176"/>
                      <a:pt x="432" y="540"/>
                    </a:cubicBezTo>
                    <a:cubicBezTo>
                      <a:pt x="35" y="937"/>
                      <a:pt x="1" y="1247"/>
                      <a:pt x="174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2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00" name="Google Shape;20800;p21"/>
              <p:cNvSpPr/>
              <p:nvPr/>
            </p:nvSpPr>
            <p:spPr>
              <a:xfrm rot="-5400000">
                <a:off x="3493088" y="300781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01" name="Google Shape;20801;p21"/>
              <p:cNvSpPr/>
              <p:nvPr/>
            </p:nvSpPr>
            <p:spPr>
              <a:xfrm rot="-5400000">
                <a:off x="3490288" y="31392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23" y="863"/>
                      <a:pt x="1123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02" name="Google Shape;20802;p21"/>
              <p:cNvSpPr/>
              <p:nvPr/>
            </p:nvSpPr>
            <p:spPr>
              <a:xfrm rot="-5400000">
                <a:off x="3576138" y="274741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03" name="Google Shape;20803;p21"/>
              <p:cNvSpPr/>
              <p:nvPr/>
            </p:nvSpPr>
            <p:spPr>
              <a:xfrm rot="-5400000">
                <a:off x="3634600" y="2599200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40" y="2504"/>
                    </a:lnTo>
                    <a:lnTo>
                      <a:pt x="64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04" name="Google Shape;20804;p21"/>
              <p:cNvSpPr/>
              <p:nvPr/>
            </p:nvSpPr>
            <p:spPr>
              <a:xfrm rot="-5400000">
                <a:off x="3569888" y="262121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05" name="Google Shape;20805;p21"/>
              <p:cNvSpPr/>
              <p:nvPr/>
            </p:nvSpPr>
            <p:spPr>
              <a:xfrm rot="-5400000">
                <a:off x="3529975" y="260545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06" name="Google Shape;20806;p21"/>
              <p:cNvSpPr/>
              <p:nvPr/>
            </p:nvSpPr>
            <p:spPr>
              <a:xfrm rot="-5400000">
                <a:off x="3530750" y="26397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50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07" name="Google Shape;20807;p21"/>
              <p:cNvSpPr/>
              <p:nvPr/>
            </p:nvSpPr>
            <p:spPr>
              <a:xfrm rot="-5400000">
                <a:off x="3553925" y="26570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08" name="Google Shape;20808;p21"/>
              <p:cNvSpPr/>
              <p:nvPr/>
            </p:nvSpPr>
            <p:spPr>
              <a:xfrm rot="-5400000">
                <a:off x="3554138" y="258128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09" name="Google Shape;20809;p21"/>
              <p:cNvSpPr/>
              <p:nvPr/>
            </p:nvSpPr>
            <p:spPr>
              <a:xfrm rot="-5400000">
                <a:off x="3530738" y="258281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5" y="0"/>
                    </a:moveTo>
                    <a:cubicBezTo>
                      <a:pt x="1022" y="0"/>
                      <a:pt x="805" y="106"/>
                      <a:pt x="553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10" name="Google Shape;20810;p21"/>
              <p:cNvSpPr/>
              <p:nvPr/>
            </p:nvSpPr>
            <p:spPr>
              <a:xfrm rot="-5400000">
                <a:off x="3634375" y="2768100"/>
                <a:ext cx="211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728" extrusionOk="0">
                    <a:moveTo>
                      <a:pt x="368" y="1"/>
                    </a:moveTo>
                    <a:cubicBezTo>
                      <a:pt x="182" y="1"/>
                      <a:pt x="0" y="144"/>
                      <a:pt x="0" y="365"/>
                    </a:cubicBezTo>
                    <a:cubicBezTo>
                      <a:pt x="0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11" name="Google Shape;20811;p21"/>
              <p:cNvSpPr/>
              <p:nvPr/>
            </p:nvSpPr>
            <p:spPr>
              <a:xfrm rot="-5400000">
                <a:off x="3671725" y="2753675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50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50" y="2002"/>
                    </a:cubicBezTo>
                    <a:cubicBezTo>
                      <a:pt x="709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12" name="Google Shape;20812;p21"/>
              <p:cNvSpPr/>
              <p:nvPr/>
            </p:nvSpPr>
            <p:spPr>
              <a:xfrm rot="-5400000">
                <a:off x="3652638" y="273123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2" y="1"/>
                      <a:pt x="52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20" y="1417"/>
                      <a:pt x="1035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9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13" name="Google Shape;20813;p21"/>
              <p:cNvSpPr/>
              <p:nvPr/>
            </p:nvSpPr>
            <p:spPr>
              <a:xfrm rot="-5400000">
                <a:off x="3619938" y="272951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14" name="Google Shape;20814;p21"/>
              <p:cNvSpPr/>
              <p:nvPr/>
            </p:nvSpPr>
            <p:spPr>
              <a:xfrm rot="-5400000">
                <a:off x="3620150" y="280525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3" y="1"/>
                      <a:pt x="1" y="208"/>
                      <a:pt x="1" y="449"/>
                    </a:cubicBezTo>
                    <a:cubicBezTo>
                      <a:pt x="1" y="708"/>
                      <a:pt x="243" y="898"/>
                      <a:pt x="795" y="898"/>
                    </a:cubicBezTo>
                    <a:cubicBezTo>
                      <a:pt x="1347" y="898"/>
                      <a:pt x="1882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15" name="Google Shape;20815;p21"/>
              <p:cNvSpPr/>
              <p:nvPr/>
            </p:nvSpPr>
            <p:spPr>
              <a:xfrm rot="-5400000">
                <a:off x="3652638" y="278818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1529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0" y="1247"/>
                      <a:pt x="173" y="1420"/>
                    </a:cubicBezTo>
                    <a:cubicBezTo>
                      <a:pt x="243" y="1484"/>
                      <a:pt x="330" y="1520"/>
                      <a:pt x="431" y="1520"/>
                    </a:cubicBezTo>
                    <a:cubicBezTo>
                      <a:pt x="603" y="1520"/>
                      <a:pt x="814" y="1417"/>
                      <a:pt x="1053" y="1178"/>
                    </a:cubicBezTo>
                    <a:cubicBezTo>
                      <a:pt x="1450" y="781"/>
                      <a:pt x="1623" y="229"/>
                      <a:pt x="1588" y="5"/>
                    </a:cubicBezTo>
                    <a:cubicBezTo>
                      <a:pt x="1571" y="2"/>
                      <a:pt x="1551" y="0"/>
                      <a:pt x="152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16" name="Google Shape;20816;p21"/>
              <p:cNvSpPr/>
              <p:nvPr/>
            </p:nvSpPr>
            <p:spPr>
              <a:xfrm rot="-5400000">
                <a:off x="3493088" y="269973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3" y="1"/>
                    </a:moveTo>
                    <a:cubicBezTo>
                      <a:pt x="0" y="1"/>
                      <a:pt x="0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17" name="Google Shape;20817;p21"/>
              <p:cNvSpPr/>
              <p:nvPr/>
            </p:nvSpPr>
            <p:spPr>
              <a:xfrm rot="-5400000">
                <a:off x="3490288" y="28311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2" y="0"/>
                    </a:moveTo>
                    <a:cubicBezTo>
                      <a:pt x="0" y="0"/>
                      <a:pt x="0" y="863"/>
                      <a:pt x="552" y="863"/>
                    </a:cubicBezTo>
                    <a:cubicBezTo>
                      <a:pt x="1122" y="863"/>
                      <a:pt x="1122" y="0"/>
                      <a:pt x="5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18" name="Google Shape;20818;p21"/>
              <p:cNvSpPr/>
              <p:nvPr/>
            </p:nvSpPr>
            <p:spPr>
              <a:xfrm rot="-5400000">
                <a:off x="3576150" y="243932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19" name="Google Shape;20819;p21"/>
              <p:cNvSpPr/>
              <p:nvPr/>
            </p:nvSpPr>
            <p:spPr>
              <a:xfrm rot="-5400000">
                <a:off x="3634613" y="229111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0" name="Google Shape;20820;p21"/>
              <p:cNvSpPr/>
              <p:nvPr/>
            </p:nvSpPr>
            <p:spPr>
              <a:xfrm rot="-5400000">
                <a:off x="3569675" y="231335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1" name="Google Shape;20821;p21"/>
              <p:cNvSpPr/>
              <p:nvPr/>
            </p:nvSpPr>
            <p:spPr>
              <a:xfrm rot="-5400000">
                <a:off x="3529963" y="229736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2" name="Google Shape;20822;p21"/>
              <p:cNvSpPr/>
              <p:nvPr/>
            </p:nvSpPr>
            <p:spPr>
              <a:xfrm rot="-5400000">
                <a:off x="3530525" y="2331475"/>
                <a:ext cx="4102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519" extrusionOk="0">
                    <a:moveTo>
                      <a:pt x="426" y="0"/>
                    </a:moveTo>
                    <a:cubicBezTo>
                      <a:pt x="328" y="0"/>
                      <a:pt x="248" y="36"/>
                      <a:pt x="191" y="99"/>
                    </a:cubicBezTo>
                    <a:cubicBezTo>
                      <a:pt x="1" y="289"/>
                      <a:pt x="35" y="599"/>
                      <a:pt x="432" y="979"/>
                    </a:cubicBezTo>
                    <a:cubicBezTo>
                      <a:pt x="796" y="1343"/>
                      <a:pt x="1291" y="1518"/>
                      <a:pt x="1530" y="1518"/>
                    </a:cubicBezTo>
                    <a:cubicBezTo>
                      <a:pt x="1552" y="1518"/>
                      <a:pt x="1572" y="1517"/>
                      <a:pt x="1589" y="1514"/>
                    </a:cubicBezTo>
                    <a:cubicBezTo>
                      <a:pt x="1641" y="1290"/>
                      <a:pt x="1451" y="737"/>
                      <a:pt x="1071" y="358"/>
                    </a:cubicBezTo>
                    <a:cubicBezTo>
                      <a:pt x="819" y="106"/>
                      <a:pt x="596" y="0"/>
                      <a:pt x="4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3" name="Google Shape;20823;p21"/>
              <p:cNvSpPr/>
              <p:nvPr/>
            </p:nvSpPr>
            <p:spPr>
              <a:xfrm rot="-5400000">
                <a:off x="3553925" y="234892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4" name="Google Shape;20824;p21"/>
              <p:cNvSpPr/>
              <p:nvPr/>
            </p:nvSpPr>
            <p:spPr>
              <a:xfrm rot="-5400000">
                <a:off x="3554150" y="227320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5" name="Google Shape;20825;p21"/>
              <p:cNvSpPr/>
              <p:nvPr/>
            </p:nvSpPr>
            <p:spPr>
              <a:xfrm rot="-5400000">
                <a:off x="3530750" y="22747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5" y="0"/>
                    </a:moveTo>
                    <a:cubicBezTo>
                      <a:pt x="1023" y="0"/>
                      <a:pt x="810" y="106"/>
                      <a:pt x="570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6" name="Google Shape;20826;p21"/>
              <p:cNvSpPr/>
              <p:nvPr/>
            </p:nvSpPr>
            <p:spPr>
              <a:xfrm rot="-5400000">
                <a:off x="3634363" y="246001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7" name="Google Shape;20827;p21"/>
              <p:cNvSpPr/>
              <p:nvPr/>
            </p:nvSpPr>
            <p:spPr>
              <a:xfrm rot="-5400000">
                <a:off x="3671738" y="2445588"/>
                <a:ext cx="2245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003" extrusionOk="0">
                    <a:moveTo>
                      <a:pt x="449" y="0"/>
                    </a:moveTo>
                    <a:cubicBezTo>
                      <a:pt x="276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39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8" name="Google Shape;20828;p21"/>
              <p:cNvSpPr/>
              <p:nvPr/>
            </p:nvSpPr>
            <p:spPr>
              <a:xfrm rot="-5400000">
                <a:off x="3652625" y="24231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9" name="Google Shape;20829;p21"/>
              <p:cNvSpPr/>
              <p:nvPr/>
            </p:nvSpPr>
            <p:spPr>
              <a:xfrm rot="-5400000">
                <a:off x="3619938" y="242143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57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30" name="Google Shape;20830;p21"/>
              <p:cNvSpPr/>
              <p:nvPr/>
            </p:nvSpPr>
            <p:spPr>
              <a:xfrm rot="-5400000">
                <a:off x="3620150" y="249715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31" name="Google Shape;20831;p21"/>
              <p:cNvSpPr/>
              <p:nvPr/>
            </p:nvSpPr>
            <p:spPr>
              <a:xfrm rot="-5400000">
                <a:off x="3652625" y="24801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1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32" name="Google Shape;20832;p21"/>
              <p:cNvSpPr/>
              <p:nvPr/>
            </p:nvSpPr>
            <p:spPr>
              <a:xfrm rot="-5400000">
                <a:off x="3493075" y="239165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33" name="Google Shape;20833;p21"/>
              <p:cNvSpPr/>
              <p:nvPr/>
            </p:nvSpPr>
            <p:spPr>
              <a:xfrm rot="-5400000">
                <a:off x="3490288" y="252303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22" y="863"/>
                      <a:pt x="1122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34" name="Google Shape;20834;p21"/>
              <p:cNvSpPr/>
              <p:nvPr/>
            </p:nvSpPr>
            <p:spPr>
              <a:xfrm rot="-5400000">
                <a:off x="3576138" y="213123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35" name="Google Shape;20835;p21"/>
              <p:cNvSpPr/>
              <p:nvPr/>
            </p:nvSpPr>
            <p:spPr>
              <a:xfrm rot="-5400000">
                <a:off x="3634600" y="198302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36" name="Google Shape;20836;p21"/>
              <p:cNvSpPr/>
              <p:nvPr/>
            </p:nvSpPr>
            <p:spPr>
              <a:xfrm rot="-5400000">
                <a:off x="3569888" y="200503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5" y="0"/>
                      <a:pt x="0" y="155"/>
                      <a:pt x="0" y="363"/>
                    </a:cubicBezTo>
                    <a:cubicBezTo>
                      <a:pt x="0" y="570"/>
                      <a:pt x="155" y="725"/>
                      <a:pt x="363" y="725"/>
                    </a:cubicBezTo>
                    <a:cubicBezTo>
                      <a:pt x="552" y="725"/>
                      <a:pt x="725" y="570"/>
                      <a:pt x="725" y="363"/>
                    </a:cubicBezTo>
                    <a:cubicBezTo>
                      <a:pt x="725" y="155"/>
                      <a:pt x="552" y="0"/>
                      <a:pt x="3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37" name="Google Shape;20837;p21"/>
              <p:cNvSpPr/>
              <p:nvPr/>
            </p:nvSpPr>
            <p:spPr>
              <a:xfrm rot="-5400000">
                <a:off x="3529963" y="198928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38" name="Google Shape;20838;p21"/>
              <p:cNvSpPr/>
              <p:nvPr/>
            </p:nvSpPr>
            <p:spPr>
              <a:xfrm rot="-5400000">
                <a:off x="3530750" y="20236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0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39" name="Google Shape;20839;p21"/>
              <p:cNvSpPr/>
              <p:nvPr/>
            </p:nvSpPr>
            <p:spPr>
              <a:xfrm rot="-5400000">
                <a:off x="3553925" y="20408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82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40" name="Google Shape;20840;p21"/>
              <p:cNvSpPr/>
              <p:nvPr/>
            </p:nvSpPr>
            <p:spPr>
              <a:xfrm rot="-5400000">
                <a:off x="3554138" y="196511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41" name="Google Shape;20841;p21"/>
              <p:cNvSpPr/>
              <p:nvPr/>
            </p:nvSpPr>
            <p:spPr>
              <a:xfrm rot="-5400000">
                <a:off x="3530750" y="196665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42" name="Google Shape;20842;p21"/>
              <p:cNvSpPr/>
              <p:nvPr/>
            </p:nvSpPr>
            <p:spPr>
              <a:xfrm rot="-5400000">
                <a:off x="3634363" y="215193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48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43" name="Google Shape;20843;p21"/>
              <p:cNvSpPr/>
              <p:nvPr/>
            </p:nvSpPr>
            <p:spPr>
              <a:xfrm rot="-5400000">
                <a:off x="3671725" y="213750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44" name="Google Shape;20844;p21"/>
              <p:cNvSpPr/>
              <p:nvPr/>
            </p:nvSpPr>
            <p:spPr>
              <a:xfrm rot="-5400000">
                <a:off x="3652638" y="211506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89" y="1"/>
                    </a:moveTo>
                    <a:cubicBezTo>
                      <a:pt x="69" y="1"/>
                      <a:pt x="51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29" y="1"/>
                      <a:pt x="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45" name="Google Shape;20845;p21"/>
              <p:cNvSpPr/>
              <p:nvPr/>
            </p:nvSpPr>
            <p:spPr>
              <a:xfrm rot="-5400000">
                <a:off x="3619938" y="211333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3" y="898"/>
                      <a:pt x="2002" y="708"/>
                      <a:pt x="2002" y="449"/>
                    </a:cubicBezTo>
                    <a:cubicBezTo>
                      <a:pt x="2002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46" name="Google Shape;20846;p21"/>
              <p:cNvSpPr/>
              <p:nvPr/>
            </p:nvSpPr>
            <p:spPr>
              <a:xfrm rot="-5400000">
                <a:off x="3620150" y="218907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47" name="Google Shape;20847;p21"/>
              <p:cNvSpPr/>
              <p:nvPr/>
            </p:nvSpPr>
            <p:spPr>
              <a:xfrm rot="-5400000">
                <a:off x="3652625" y="217202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5" y="937"/>
                      <a:pt x="1" y="1247"/>
                      <a:pt x="174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48" name="Google Shape;20848;p21"/>
              <p:cNvSpPr/>
              <p:nvPr/>
            </p:nvSpPr>
            <p:spPr>
              <a:xfrm rot="-5400000">
                <a:off x="3493088" y="208356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49" name="Google Shape;20849;p21"/>
              <p:cNvSpPr/>
              <p:nvPr/>
            </p:nvSpPr>
            <p:spPr>
              <a:xfrm rot="-5400000">
                <a:off x="3490500" y="2215175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50" name="Google Shape;20850;p21"/>
              <p:cNvSpPr/>
              <p:nvPr/>
            </p:nvSpPr>
            <p:spPr>
              <a:xfrm rot="-5400000">
                <a:off x="3576138" y="182316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51" name="Google Shape;20851;p21"/>
              <p:cNvSpPr/>
              <p:nvPr/>
            </p:nvSpPr>
            <p:spPr>
              <a:xfrm rot="-5400000">
                <a:off x="3634613" y="1674938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52" name="Google Shape;20852;p21"/>
              <p:cNvSpPr/>
              <p:nvPr/>
            </p:nvSpPr>
            <p:spPr>
              <a:xfrm rot="-5400000">
                <a:off x="3569888" y="169696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53" name="Google Shape;20853;p21"/>
              <p:cNvSpPr/>
              <p:nvPr/>
            </p:nvSpPr>
            <p:spPr>
              <a:xfrm rot="-5400000">
                <a:off x="3529975" y="168120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54" name="Google Shape;20854;p21"/>
              <p:cNvSpPr/>
              <p:nvPr/>
            </p:nvSpPr>
            <p:spPr>
              <a:xfrm rot="-5400000">
                <a:off x="3530750" y="17155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55" name="Google Shape;20855;p21"/>
              <p:cNvSpPr/>
              <p:nvPr/>
            </p:nvSpPr>
            <p:spPr>
              <a:xfrm rot="-5400000">
                <a:off x="3553925" y="17327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56" name="Google Shape;20856;p21"/>
              <p:cNvSpPr/>
              <p:nvPr/>
            </p:nvSpPr>
            <p:spPr>
              <a:xfrm rot="-5400000">
                <a:off x="3554138" y="165703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57" name="Google Shape;20857;p21"/>
              <p:cNvSpPr/>
              <p:nvPr/>
            </p:nvSpPr>
            <p:spPr>
              <a:xfrm rot="-5400000">
                <a:off x="3530738" y="165856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58" name="Google Shape;20858;p21"/>
              <p:cNvSpPr/>
              <p:nvPr/>
            </p:nvSpPr>
            <p:spPr>
              <a:xfrm rot="-5400000">
                <a:off x="3634375" y="1843850"/>
                <a:ext cx="211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728" extrusionOk="0">
                    <a:moveTo>
                      <a:pt x="368" y="1"/>
                    </a:moveTo>
                    <a:cubicBezTo>
                      <a:pt x="182" y="1"/>
                      <a:pt x="0" y="144"/>
                      <a:pt x="0" y="365"/>
                    </a:cubicBezTo>
                    <a:cubicBezTo>
                      <a:pt x="0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59" name="Google Shape;20859;p21"/>
              <p:cNvSpPr/>
              <p:nvPr/>
            </p:nvSpPr>
            <p:spPr>
              <a:xfrm rot="-5400000">
                <a:off x="3671725" y="1829425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50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50" y="2002"/>
                    </a:cubicBezTo>
                    <a:cubicBezTo>
                      <a:pt x="709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60" name="Google Shape;20860;p21"/>
              <p:cNvSpPr/>
              <p:nvPr/>
            </p:nvSpPr>
            <p:spPr>
              <a:xfrm rot="-5400000">
                <a:off x="3652638" y="180698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2" y="1"/>
                      <a:pt x="52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20" y="1417"/>
                      <a:pt x="1036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61" name="Google Shape;20861;p21"/>
              <p:cNvSpPr/>
              <p:nvPr/>
            </p:nvSpPr>
            <p:spPr>
              <a:xfrm rot="-5400000">
                <a:off x="3619938" y="180526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62" name="Google Shape;20862;p21"/>
              <p:cNvSpPr/>
              <p:nvPr/>
            </p:nvSpPr>
            <p:spPr>
              <a:xfrm rot="-5400000">
                <a:off x="3619938" y="188121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812" y="1"/>
                    </a:moveTo>
                    <a:cubicBezTo>
                      <a:pt x="260" y="1"/>
                      <a:pt x="1" y="208"/>
                      <a:pt x="1" y="449"/>
                    </a:cubicBezTo>
                    <a:cubicBezTo>
                      <a:pt x="1" y="708"/>
                      <a:pt x="260" y="898"/>
                      <a:pt x="812" y="898"/>
                    </a:cubicBezTo>
                    <a:cubicBezTo>
                      <a:pt x="1364" y="898"/>
                      <a:pt x="1882" y="639"/>
                      <a:pt x="2003" y="449"/>
                    </a:cubicBezTo>
                    <a:cubicBezTo>
                      <a:pt x="1882" y="277"/>
                      <a:pt x="1364" y="1"/>
                      <a:pt x="8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63" name="Google Shape;20863;p21"/>
              <p:cNvSpPr/>
              <p:nvPr/>
            </p:nvSpPr>
            <p:spPr>
              <a:xfrm rot="-5400000">
                <a:off x="3652638" y="186393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1526" y="0"/>
                    </a:moveTo>
                    <a:cubicBezTo>
                      <a:pt x="1273" y="0"/>
                      <a:pt x="780" y="176"/>
                      <a:pt x="432" y="540"/>
                    </a:cubicBezTo>
                    <a:cubicBezTo>
                      <a:pt x="35" y="937"/>
                      <a:pt x="0" y="1247"/>
                      <a:pt x="173" y="1420"/>
                    </a:cubicBezTo>
                    <a:cubicBezTo>
                      <a:pt x="243" y="1484"/>
                      <a:pt x="330" y="1520"/>
                      <a:pt x="431" y="1520"/>
                    </a:cubicBezTo>
                    <a:cubicBezTo>
                      <a:pt x="603" y="1520"/>
                      <a:pt x="814" y="1417"/>
                      <a:pt x="1053" y="1178"/>
                    </a:cubicBezTo>
                    <a:cubicBezTo>
                      <a:pt x="1450" y="781"/>
                      <a:pt x="1623" y="229"/>
                      <a:pt x="1588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64" name="Google Shape;20864;p21"/>
              <p:cNvSpPr/>
              <p:nvPr/>
            </p:nvSpPr>
            <p:spPr>
              <a:xfrm rot="-5400000">
                <a:off x="3493088" y="177548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3" y="1"/>
                    </a:moveTo>
                    <a:cubicBezTo>
                      <a:pt x="0" y="1"/>
                      <a:pt x="0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65" name="Google Shape;20865;p21"/>
              <p:cNvSpPr/>
              <p:nvPr/>
            </p:nvSpPr>
            <p:spPr>
              <a:xfrm rot="-5400000">
                <a:off x="3490513" y="190708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0"/>
                    </a:moveTo>
                    <a:cubicBezTo>
                      <a:pt x="0" y="0"/>
                      <a:pt x="0" y="863"/>
                      <a:pt x="552" y="863"/>
                    </a:cubicBezTo>
                    <a:cubicBezTo>
                      <a:pt x="1105" y="863"/>
                      <a:pt x="1105" y="0"/>
                      <a:pt x="5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66" name="Google Shape;20866;p21"/>
              <p:cNvSpPr/>
              <p:nvPr/>
            </p:nvSpPr>
            <p:spPr>
              <a:xfrm rot="-5400000">
                <a:off x="3576150" y="151507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67" name="Google Shape;20867;p21"/>
              <p:cNvSpPr/>
              <p:nvPr/>
            </p:nvSpPr>
            <p:spPr>
              <a:xfrm rot="-5400000">
                <a:off x="3634613" y="136686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68" name="Google Shape;20868;p21"/>
              <p:cNvSpPr/>
              <p:nvPr/>
            </p:nvSpPr>
            <p:spPr>
              <a:xfrm rot="-5400000">
                <a:off x="3569675" y="138910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69" name="Google Shape;20869;p21"/>
              <p:cNvSpPr/>
              <p:nvPr/>
            </p:nvSpPr>
            <p:spPr>
              <a:xfrm rot="-5400000">
                <a:off x="3529963" y="137311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70" name="Google Shape;20870;p21"/>
              <p:cNvSpPr/>
              <p:nvPr/>
            </p:nvSpPr>
            <p:spPr>
              <a:xfrm rot="-5400000">
                <a:off x="3530738" y="1407438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416" y="0"/>
                    </a:moveTo>
                    <a:cubicBezTo>
                      <a:pt x="319" y="0"/>
                      <a:pt x="237" y="36"/>
                      <a:pt x="174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4" y="1518"/>
                      <a:pt x="1526" y="1518"/>
                    </a:cubicBezTo>
                    <a:cubicBezTo>
                      <a:pt x="1549" y="1518"/>
                      <a:pt x="1570" y="1517"/>
                      <a:pt x="1589" y="1514"/>
                    </a:cubicBezTo>
                    <a:cubicBezTo>
                      <a:pt x="1623" y="1290"/>
                      <a:pt x="1433" y="737"/>
                      <a:pt x="1054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71" name="Google Shape;20871;p21"/>
              <p:cNvSpPr/>
              <p:nvPr/>
            </p:nvSpPr>
            <p:spPr>
              <a:xfrm rot="-5400000">
                <a:off x="3553925" y="142467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72" name="Google Shape;20872;p21"/>
              <p:cNvSpPr/>
              <p:nvPr/>
            </p:nvSpPr>
            <p:spPr>
              <a:xfrm rot="-5400000">
                <a:off x="3554150" y="134895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73" name="Google Shape;20873;p21"/>
              <p:cNvSpPr/>
              <p:nvPr/>
            </p:nvSpPr>
            <p:spPr>
              <a:xfrm rot="-5400000">
                <a:off x="3530750" y="13504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4" y="0"/>
                    </a:moveTo>
                    <a:cubicBezTo>
                      <a:pt x="1021" y="0"/>
                      <a:pt x="804" y="106"/>
                      <a:pt x="553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74" name="Google Shape;20874;p21"/>
              <p:cNvSpPr/>
              <p:nvPr/>
            </p:nvSpPr>
            <p:spPr>
              <a:xfrm rot="-5400000">
                <a:off x="3634363" y="153576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75" name="Google Shape;20875;p21"/>
              <p:cNvSpPr/>
              <p:nvPr/>
            </p:nvSpPr>
            <p:spPr>
              <a:xfrm rot="-5400000">
                <a:off x="3671950" y="1521550"/>
                <a:ext cx="2202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003" extrusionOk="0">
                    <a:moveTo>
                      <a:pt x="449" y="0"/>
                    </a:moveTo>
                    <a:cubicBezTo>
                      <a:pt x="259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691" y="2002"/>
                      <a:pt x="880" y="1743"/>
                      <a:pt x="880" y="1191"/>
                    </a:cubicBezTo>
                    <a:cubicBezTo>
                      <a:pt x="880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76" name="Google Shape;20876;p21"/>
              <p:cNvSpPr/>
              <p:nvPr/>
            </p:nvSpPr>
            <p:spPr>
              <a:xfrm rot="-5400000">
                <a:off x="3652625" y="14989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192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77" name="Google Shape;20877;p21"/>
              <p:cNvSpPr/>
              <p:nvPr/>
            </p:nvSpPr>
            <p:spPr>
              <a:xfrm rot="-5400000">
                <a:off x="3619938" y="14971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78" name="Google Shape;20878;p21"/>
              <p:cNvSpPr/>
              <p:nvPr/>
            </p:nvSpPr>
            <p:spPr>
              <a:xfrm rot="-5400000">
                <a:off x="3620150" y="157290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79" name="Google Shape;20879;p21"/>
              <p:cNvSpPr/>
              <p:nvPr/>
            </p:nvSpPr>
            <p:spPr>
              <a:xfrm rot="-5400000">
                <a:off x="3652625" y="15558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37" y="1484"/>
                      <a:pt x="323" y="1520"/>
                      <a:pt x="424" y="1520"/>
                    </a:cubicBezTo>
                    <a:cubicBezTo>
                      <a:pt x="596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80" name="Google Shape;20880;p21"/>
              <p:cNvSpPr/>
              <p:nvPr/>
            </p:nvSpPr>
            <p:spPr>
              <a:xfrm rot="-5400000">
                <a:off x="3493075" y="146740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81" name="Google Shape;20881;p21"/>
              <p:cNvSpPr/>
              <p:nvPr/>
            </p:nvSpPr>
            <p:spPr>
              <a:xfrm rot="-5400000">
                <a:off x="3490500" y="159900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82" name="Google Shape;20882;p21"/>
              <p:cNvSpPr/>
              <p:nvPr/>
            </p:nvSpPr>
            <p:spPr>
              <a:xfrm rot="-5400000">
                <a:off x="3576138" y="120698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83" name="Google Shape;20883;p21"/>
              <p:cNvSpPr/>
              <p:nvPr/>
            </p:nvSpPr>
            <p:spPr>
              <a:xfrm rot="-5400000">
                <a:off x="3634600" y="105877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84" name="Google Shape;20884;p21"/>
              <p:cNvSpPr/>
              <p:nvPr/>
            </p:nvSpPr>
            <p:spPr>
              <a:xfrm rot="-5400000">
                <a:off x="3569663" y="1081013"/>
                <a:ext cx="1860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4" h="725" extrusionOk="0">
                    <a:moveTo>
                      <a:pt x="381" y="0"/>
                    </a:moveTo>
                    <a:cubicBezTo>
                      <a:pt x="174" y="0"/>
                      <a:pt x="1" y="155"/>
                      <a:pt x="1" y="363"/>
                    </a:cubicBezTo>
                    <a:cubicBezTo>
                      <a:pt x="1" y="570"/>
                      <a:pt x="174" y="725"/>
                      <a:pt x="381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85" name="Google Shape;20885;p21"/>
              <p:cNvSpPr/>
              <p:nvPr/>
            </p:nvSpPr>
            <p:spPr>
              <a:xfrm rot="-5400000">
                <a:off x="3529963" y="106503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86" name="Google Shape;20886;p21"/>
              <p:cNvSpPr/>
              <p:nvPr/>
            </p:nvSpPr>
            <p:spPr>
              <a:xfrm rot="-5400000">
                <a:off x="3530538" y="109956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433" y="0"/>
                    </a:moveTo>
                    <a:cubicBezTo>
                      <a:pt x="335" y="0"/>
                      <a:pt x="253" y="36"/>
                      <a:pt x="190" y="99"/>
                    </a:cubicBezTo>
                    <a:cubicBezTo>
                      <a:pt x="0" y="289"/>
                      <a:pt x="52" y="599"/>
                      <a:pt x="432" y="979"/>
                    </a:cubicBezTo>
                    <a:cubicBezTo>
                      <a:pt x="796" y="1343"/>
                      <a:pt x="1290" y="1518"/>
                      <a:pt x="1529" y="1518"/>
                    </a:cubicBezTo>
                    <a:cubicBezTo>
                      <a:pt x="1551" y="1518"/>
                      <a:pt x="1571" y="1517"/>
                      <a:pt x="1588" y="1514"/>
                    </a:cubicBezTo>
                    <a:cubicBezTo>
                      <a:pt x="1640" y="1290"/>
                      <a:pt x="1450" y="737"/>
                      <a:pt x="1070" y="358"/>
                    </a:cubicBezTo>
                    <a:cubicBezTo>
                      <a:pt x="819" y="106"/>
                      <a:pt x="602" y="0"/>
                      <a:pt x="43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87" name="Google Shape;20887;p21"/>
              <p:cNvSpPr/>
              <p:nvPr/>
            </p:nvSpPr>
            <p:spPr>
              <a:xfrm rot="-5400000">
                <a:off x="3553925" y="11166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88" name="Google Shape;20888;p21"/>
              <p:cNvSpPr/>
              <p:nvPr/>
            </p:nvSpPr>
            <p:spPr>
              <a:xfrm rot="-5400000">
                <a:off x="3554138" y="104086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89" name="Google Shape;20889;p21"/>
              <p:cNvSpPr/>
              <p:nvPr/>
            </p:nvSpPr>
            <p:spPr>
              <a:xfrm rot="-5400000">
                <a:off x="3530538" y="104261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1207" y="0"/>
                    </a:moveTo>
                    <a:cubicBezTo>
                      <a:pt x="1038" y="0"/>
                      <a:pt x="821" y="106"/>
                      <a:pt x="570" y="358"/>
                    </a:cubicBezTo>
                    <a:cubicBezTo>
                      <a:pt x="190" y="737"/>
                      <a:pt x="0" y="1307"/>
                      <a:pt x="52" y="1514"/>
                    </a:cubicBezTo>
                    <a:cubicBezTo>
                      <a:pt x="69" y="1517"/>
                      <a:pt x="89" y="1518"/>
                      <a:pt x="111" y="1518"/>
                    </a:cubicBezTo>
                    <a:cubicBezTo>
                      <a:pt x="350" y="1518"/>
                      <a:pt x="844" y="1343"/>
                      <a:pt x="1208" y="979"/>
                    </a:cubicBezTo>
                    <a:cubicBezTo>
                      <a:pt x="1605" y="599"/>
                      <a:pt x="1640" y="289"/>
                      <a:pt x="1450" y="99"/>
                    </a:cubicBezTo>
                    <a:cubicBezTo>
                      <a:pt x="1387" y="36"/>
                      <a:pt x="1305" y="0"/>
                      <a:pt x="120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90" name="Google Shape;20890;p21"/>
              <p:cNvSpPr/>
              <p:nvPr/>
            </p:nvSpPr>
            <p:spPr>
              <a:xfrm rot="-5400000">
                <a:off x="3634363" y="122768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31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91" name="Google Shape;20891;p21"/>
              <p:cNvSpPr/>
              <p:nvPr/>
            </p:nvSpPr>
            <p:spPr>
              <a:xfrm rot="-5400000">
                <a:off x="3671725" y="121325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92" name="Google Shape;20892;p21"/>
              <p:cNvSpPr/>
              <p:nvPr/>
            </p:nvSpPr>
            <p:spPr>
              <a:xfrm rot="-5400000">
                <a:off x="3652638" y="119081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1" y="1"/>
                      <a:pt x="52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93" name="Google Shape;20893;p21"/>
              <p:cNvSpPr/>
              <p:nvPr/>
            </p:nvSpPr>
            <p:spPr>
              <a:xfrm rot="-5400000">
                <a:off x="3620163" y="1189313"/>
                <a:ext cx="496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49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94" name="Google Shape;20894;p21"/>
              <p:cNvSpPr/>
              <p:nvPr/>
            </p:nvSpPr>
            <p:spPr>
              <a:xfrm rot="-5400000">
                <a:off x="3620150" y="126482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95" name="Google Shape;20895;p21"/>
              <p:cNvSpPr/>
              <p:nvPr/>
            </p:nvSpPr>
            <p:spPr>
              <a:xfrm rot="-5400000">
                <a:off x="3652625" y="124777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6" y="937"/>
                      <a:pt x="1" y="1247"/>
                      <a:pt x="174" y="1420"/>
                    </a:cubicBezTo>
                    <a:cubicBezTo>
                      <a:pt x="238" y="1484"/>
                      <a:pt x="323" y="1520"/>
                      <a:pt x="424" y="1520"/>
                    </a:cubicBezTo>
                    <a:cubicBezTo>
                      <a:pt x="597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96" name="Google Shape;20896;p21"/>
              <p:cNvSpPr/>
              <p:nvPr/>
            </p:nvSpPr>
            <p:spPr>
              <a:xfrm rot="-5400000">
                <a:off x="3493088" y="115931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97" name="Google Shape;20897;p21"/>
              <p:cNvSpPr/>
              <p:nvPr/>
            </p:nvSpPr>
            <p:spPr>
              <a:xfrm rot="-5400000">
                <a:off x="3490288" y="12907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23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98" name="Google Shape;20898;p21"/>
              <p:cNvSpPr/>
              <p:nvPr/>
            </p:nvSpPr>
            <p:spPr>
              <a:xfrm rot="-5400000">
                <a:off x="3483600" y="3350425"/>
                <a:ext cx="103150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574" extrusionOk="0">
                    <a:moveTo>
                      <a:pt x="2089" y="0"/>
                    </a:moveTo>
                    <a:lnTo>
                      <a:pt x="363" y="1778"/>
                    </a:lnTo>
                    <a:cubicBezTo>
                      <a:pt x="156" y="1968"/>
                      <a:pt x="35" y="2227"/>
                      <a:pt x="35" y="2503"/>
                    </a:cubicBezTo>
                    <a:cubicBezTo>
                      <a:pt x="1" y="3090"/>
                      <a:pt x="467" y="3573"/>
                      <a:pt x="1054" y="3573"/>
                    </a:cubicBezTo>
                    <a:cubicBezTo>
                      <a:pt x="1620" y="3573"/>
                      <a:pt x="2074" y="3123"/>
                      <a:pt x="2074" y="2564"/>
                    </a:cubicBezTo>
                    <a:lnTo>
                      <a:pt x="2074" y="2564"/>
                    </a:lnTo>
                    <a:cubicBezTo>
                      <a:pt x="2106" y="3106"/>
                      <a:pt x="2558" y="3539"/>
                      <a:pt x="3090" y="3539"/>
                    </a:cubicBezTo>
                    <a:cubicBezTo>
                      <a:pt x="3660" y="3539"/>
                      <a:pt x="4126" y="3073"/>
                      <a:pt x="4126" y="2503"/>
                    </a:cubicBezTo>
                    <a:cubicBezTo>
                      <a:pt x="4126" y="2227"/>
                      <a:pt x="4005" y="1968"/>
                      <a:pt x="3815" y="1778"/>
                    </a:cubicBezTo>
                    <a:lnTo>
                      <a:pt x="208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99" name="Google Shape;20899;p21"/>
              <p:cNvSpPr/>
              <p:nvPr/>
            </p:nvSpPr>
            <p:spPr>
              <a:xfrm rot="-5400000">
                <a:off x="3638525" y="3205025"/>
                <a:ext cx="1074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0" y="1259"/>
                      <a:pt x="535" y="1777"/>
                    </a:cubicBezTo>
                    <a:lnTo>
                      <a:pt x="2261" y="3537"/>
                    </a:lnTo>
                    <a:lnTo>
                      <a:pt x="3987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0" y="12"/>
                      <a:pt x="2261" y="353"/>
                      <a:pt x="2261" y="1035"/>
                    </a:cubicBezTo>
                    <a:cubicBezTo>
                      <a:pt x="2261" y="440"/>
                      <a:pt x="1784" y="0"/>
                      <a:pt x="12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00" name="Google Shape;20900;p21"/>
              <p:cNvSpPr/>
              <p:nvPr/>
            </p:nvSpPr>
            <p:spPr>
              <a:xfrm rot="-5400000">
                <a:off x="3481000" y="3039750"/>
                <a:ext cx="107475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9" extrusionOk="0">
                    <a:moveTo>
                      <a:pt x="2055" y="0"/>
                    </a:moveTo>
                    <a:lnTo>
                      <a:pt x="329" y="1778"/>
                    </a:lnTo>
                    <a:cubicBezTo>
                      <a:pt x="121" y="1968"/>
                      <a:pt x="1" y="2227"/>
                      <a:pt x="1" y="2503"/>
                    </a:cubicBezTo>
                    <a:cubicBezTo>
                      <a:pt x="1" y="3073"/>
                      <a:pt x="467" y="3539"/>
                      <a:pt x="1019" y="3539"/>
                    </a:cubicBezTo>
                    <a:cubicBezTo>
                      <a:pt x="1580" y="3539"/>
                      <a:pt x="2041" y="3086"/>
                      <a:pt x="2054" y="2527"/>
                    </a:cubicBezTo>
                    <a:lnTo>
                      <a:pt x="2054" y="2527"/>
                    </a:lnTo>
                    <a:cubicBezTo>
                      <a:pt x="2054" y="3110"/>
                      <a:pt x="2533" y="3537"/>
                      <a:pt x="3066" y="3537"/>
                    </a:cubicBezTo>
                    <a:cubicBezTo>
                      <a:pt x="3199" y="3537"/>
                      <a:pt x="3336" y="3510"/>
                      <a:pt x="3470" y="3452"/>
                    </a:cubicBezTo>
                    <a:cubicBezTo>
                      <a:pt x="4143" y="3176"/>
                      <a:pt x="4298" y="2279"/>
                      <a:pt x="3781" y="1778"/>
                    </a:cubicBezTo>
                    <a:lnTo>
                      <a:pt x="205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01" name="Google Shape;20901;p21"/>
              <p:cNvSpPr/>
              <p:nvPr/>
            </p:nvSpPr>
            <p:spPr>
              <a:xfrm rot="-5400000">
                <a:off x="3638513" y="289693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85" y="0"/>
                      <a:pt x="12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02" name="Google Shape;20902;p21"/>
              <p:cNvSpPr/>
              <p:nvPr/>
            </p:nvSpPr>
            <p:spPr>
              <a:xfrm rot="-5400000">
                <a:off x="3481013" y="2731663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8" y="3539"/>
                    </a:cubicBezTo>
                    <a:cubicBezTo>
                      <a:pt x="1588" y="3539"/>
                      <a:pt x="2037" y="3073"/>
                      <a:pt x="2037" y="2503"/>
                    </a:cubicBezTo>
                    <a:cubicBezTo>
                      <a:pt x="2037" y="3098"/>
                      <a:pt x="2513" y="3537"/>
                      <a:pt x="3058" y="3537"/>
                    </a:cubicBezTo>
                    <a:cubicBezTo>
                      <a:pt x="3193" y="3537"/>
                      <a:pt x="3332" y="3510"/>
                      <a:pt x="3469" y="3452"/>
                    </a:cubicBezTo>
                    <a:cubicBezTo>
                      <a:pt x="4142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03" name="Google Shape;20903;p21"/>
              <p:cNvSpPr/>
              <p:nvPr/>
            </p:nvSpPr>
            <p:spPr>
              <a:xfrm rot="-5400000">
                <a:off x="3638513" y="2588863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95" y="1570"/>
                      <a:pt x="4299" y="1311"/>
                      <a:pt x="4299" y="1035"/>
                    </a:cubicBezTo>
                    <a:cubicBezTo>
                      <a:pt x="4299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85" y="0"/>
                      <a:pt x="12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04" name="Google Shape;20904;p21"/>
              <p:cNvSpPr/>
              <p:nvPr/>
            </p:nvSpPr>
            <p:spPr>
              <a:xfrm rot="-5400000">
                <a:off x="3481013" y="242358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88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9" y="3537"/>
                    </a:cubicBezTo>
                    <a:cubicBezTo>
                      <a:pt x="3193" y="3537"/>
                      <a:pt x="3332" y="3510"/>
                      <a:pt x="3470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05" name="Google Shape;20905;p21"/>
              <p:cNvSpPr/>
              <p:nvPr/>
            </p:nvSpPr>
            <p:spPr>
              <a:xfrm rot="-5400000">
                <a:off x="3638525" y="2280775"/>
                <a:ext cx="1074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8" extrusionOk="0">
                    <a:moveTo>
                      <a:pt x="1233" y="0"/>
                    </a:moveTo>
                    <a:cubicBezTo>
                      <a:pt x="1099" y="0"/>
                      <a:pt x="962" y="27"/>
                      <a:pt x="829" y="85"/>
                    </a:cubicBezTo>
                    <a:cubicBezTo>
                      <a:pt x="156" y="379"/>
                      <a:pt x="0" y="1259"/>
                      <a:pt x="535" y="1777"/>
                    </a:cubicBezTo>
                    <a:lnTo>
                      <a:pt x="2261" y="3537"/>
                    </a:lnTo>
                    <a:lnTo>
                      <a:pt x="3987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0" y="12"/>
                      <a:pt x="2261" y="353"/>
                      <a:pt x="2261" y="1035"/>
                    </a:cubicBezTo>
                    <a:cubicBezTo>
                      <a:pt x="2261" y="440"/>
                      <a:pt x="1773" y="0"/>
                      <a:pt x="123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06" name="Google Shape;20906;p21"/>
              <p:cNvSpPr/>
              <p:nvPr/>
            </p:nvSpPr>
            <p:spPr>
              <a:xfrm rot="-5400000">
                <a:off x="3483600" y="2118075"/>
                <a:ext cx="103150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574" extrusionOk="0">
                    <a:moveTo>
                      <a:pt x="2071" y="0"/>
                    </a:moveTo>
                    <a:lnTo>
                      <a:pt x="345" y="1778"/>
                    </a:lnTo>
                    <a:cubicBezTo>
                      <a:pt x="155" y="1968"/>
                      <a:pt x="35" y="2227"/>
                      <a:pt x="35" y="2503"/>
                    </a:cubicBezTo>
                    <a:cubicBezTo>
                      <a:pt x="0" y="3090"/>
                      <a:pt x="466" y="3573"/>
                      <a:pt x="1053" y="3573"/>
                    </a:cubicBezTo>
                    <a:cubicBezTo>
                      <a:pt x="1619" y="3573"/>
                      <a:pt x="2073" y="3123"/>
                      <a:pt x="2073" y="2564"/>
                    </a:cubicBezTo>
                    <a:lnTo>
                      <a:pt x="2073" y="2564"/>
                    </a:lnTo>
                    <a:cubicBezTo>
                      <a:pt x="2105" y="3106"/>
                      <a:pt x="2557" y="3539"/>
                      <a:pt x="3090" y="3539"/>
                    </a:cubicBezTo>
                    <a:cubicBezTo>
                      <a:pt x="3659" y="3539"/>
                      <a:pt x="4125" y="3073"/>
                      <a:pt x="4125" y="2503"/>
                    </a:cubicBezTo>
                    <a:cubicBezTo>
                      <a:pt x="4125" y="2227"/>
                      <a:pt x="4004" y="1968"/>
                      <a:pt x="3797" y="1778"/>
                    </a:cubicBezTo>
                    <a:lnTo>
                      <a:pt x="207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07" name="Google Shape;20907;p21"/>
              <p:cNvSpPr/>
              <p:nvPr/>
            </p:nvSpPr>
            <p:spPr>
              <a:xfrm rot="-5400000">
                <a:off x="3638513" y="197268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3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08" name="Google Shape;20908;p21"/>
              <p:cNvSpPr/>
              <p:nvPr/>
            </p:nvSpPr>
            <p:spPr>
              <a:xfrm rot="-5400000">
                <a:off x="3481013" y="1807413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8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3" y="3537"/>
                      <a:pt x="3049" y="3537"/>
                    </a:cubicBezTo>
                    <a:cubicBezTo>
                      <a:pt x="3182" y="3537"/>
                      <a:pt x="3318" y="3510"/>
                      <a:pt x="3452" y="3452"/>
                    </a:cubicBezTo>
                    <a:cubicBezTo>
                      <a:pt x="4142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09" name="Google Shape;20909;p21"/>
              <p:cNvSpPr/>
              <p:nvPr/>
            </p:nvSpPr>
            <p:spPr>
              <a:xfrm rot="-5400000">
                <a:off x="3638513" y="1664613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4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8" y="1570"/>
                      <a:pt x="4299" y="1311"/>
                      <a:pt x="4299" y="1035"/>
                    </a:cubicBezTo>
                    <a:cubicBezTo>
                      <a:pt x="4299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10" name="Google Shape;20910;p21"/>
              <p:cNvSpPr/>
              <p:nvPr/>
            </p:nvSpPr>
            <p:spPr>
              <a:xfrm rot="-5400000">
                <a:off x="3481013" y="149933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2" y="3537"/>
                      <a:pt x="3319" y="3510"/>
                      <a:pt x="3452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11" name="Google Shape;20911;p21"/>
              <p:cNvSpPr/>
              <p:nvPr/>
            </p:nvSpPr>
            <p:spPr>
              <a:xfrm rot="-5400000">
                <a:off x="3637638" y="1355638"/>
                <a:ext cx="108325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333" h="3574" extrusionOk="0">
                    <a:moveTo>
                      <a:pt x="3280" y="1"/>
                    </a:moveTo>
                    <a:cubicBezTo>
                      <a:pt x="2714" y="1"/>
                      <a:pt x="2260" y="450"/>
                      <a:pt x="2259" y="1008"/>
                    </a:cubicBezTo>
                    <a:lnTo>
                      <a:pt x="2259" y="1008"/>
                    </a:lnTo>
                    <a:cubicBezTo>
                      <a:pt x="2227" y="445"/>
                      <a:pt x="1754" y="36"/>
                      <a:pt x="1233" y="36"/>
                    </a:cubicBezTo>
                    <a:cubicBezTo>
                      <a:pt x="1099" y="36"/>
                      <a:pt x="962" y="63"/>
                      <a:pt x="829" y="121"/>
                    </a:cubicBezTo>
                    <a:cubicBezTo>
                      <a:pt x="156" y="415"/>
                      <a:pt x="0" y="1295"/>
                      <a:pt x="535" y="1813"/>
                    </a:cubicBezTo>
                    <a:lnTo>
                      <a:pt x="2261" y="3573"/>
                    </a:lnTo>
                    <a:lnTo>
                      <a:pt x="3987" y="1813"/>
                    </a:lnTo>
                    <a:cubicBezTo>
                      <a:pt x="4177" y="1606"/>
                      <a:pt x="4298" y="1347"/>
                      <a:pt x="4298" y="1071"/>
                    </a:cubicBezTo>
                    <a:cubicBezTo>
                      <a:pt x="4332" y="484"/>
                      <a:pt x="3866" y="1"/>
                      <a:pt x="32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12" name="Google Shape;20912;p21"/>
              <p:cNvSpPr/>
              <p:nvPr/>
            </p:nvSpPr>
            <p:spPr>
              <a:xfrm rot="-5400000">
                <a:off x="3481000" y="1191250"/>
                <a:ext cx="107475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1" y="2227"/>
                      <a:pt x="1" y="2503"/>
                    </a:cubicBezTo>
                    <a:cubicBezTo>
                      <a:pt x="1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3" y="3537"/>
                      <a:pt x="3319" y="3510"/>
                      <a:pt x="3453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13" name="Google Shape;20913;p21"/>
              <p:cNvSpPr/>
              <p:nvPr/>
            </p:nvSpPr>
            <p:spPr>
              <a:xfrm rot="-5400000">
                <a:off x="3638513" y="104843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3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1699596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09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915" name="Google Shape;20915;p22"/>
          <p:cNvPicPr preferRelativeResize="0"/>
          <p:nvPr/>
        </p:nvPicPr>
        <p:blipFill rotWithShape="1">
          <a:blip r:embed="rId2">
            <a:alphaModFix/>
          </a:blip>
          <a:srcRect b="14653"/>
          <a:stretch/>
        </p:blipFill>
        <p:spPr>
          <a:xfrm rot="10800000">
            <a:off x="1" y="-38684"/>
            <a:ext cx="12192004" cy="6935365"/>
          </a:xfrm>
          <a:prstGeom prst="rect">
            <a:avLst/>
          </a:prstGeom>
          <a:noFill/>
          <a:ln>
            <a:noFill/>
          </a:ln>
        </p:spPr>
      </p:pic>
      <p:sp>
        <p:nvSpPr>
          <p:cNvPr id="20916" name="Google Shape;20916;p22"/>
          <p:cNvSpPr txBox="1">
            <a:spLocks noGrp="1"/>
          </p:cNvSpPr>
          <p:nvPr>
            <p:ph type="subTitle" idx="1"/>
          </p:nvPr>
        </p:nvSpPr>
        <p:spPr>
          <a:xfrm>
            <a:off x="1610767" y="1916567"/>
            <a:ext cx="5302800" cy="58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sp>
        <p:nvSpPr>
          <p:cNvPr id="20917" name="Google Shape;20917;p22"/>
          <p:cNvSpPr txBox="1">
            <a:spLocks noGrp="1"/>
          </p:cNvSpPr>
          <p:nvPr>
            <p:ph type="subTitle" idx="2"/>
          </p:nvPr>
        </p:nvSpPr>
        <p:spPr>
          <a:xfrm>
            <a:off x="1610767" y="4158033"/>
            <a:ext cx="5302800" cy="58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sp>
        <p:nvSpPr>
          <p:cNvPr id="20918" name="Google Shape;20918;p22"/>
          <p:cNvSpPr txBox="1">
            <a:spLocks noGrp="1"/>
          </p:cNvSpPr>
          <p:nvPr>
            <p:ph type="subTitle" idx="3"/>
          </p:nvPr>
        </p:nvSpPr>
        <p:spPr>
          <a:xfrm>
            <a:off x="1610767" y="2372567"/>
            <a:ext cx="5302800" cy="10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sp>
        <p:nvSpPr>
          <p:cNvPr id="20919" name="Google Shape;20919;p22"/>
          <p:cNvSpPr txBox="1">
            <a:spLocks noGrp="1"/>
          </p:cNvSpPr>
          <p:nvPr>
            <p:ph type="subTitle" idx="4"/>
          </p:nvPr>
        </p:nvSpPr>
        <p:spPr>
          <a:xfrm>
            <a:off x="1610767" y="4614033"/>
            <a:ext cx="5302800" cy="10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sp>
        <p:nvSpPr>
          <p:cNvPr id="20920" name="Google Shape;20920;p22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es-ES"/>
              <a:t>Haga clic para modificar el estilo de título del patrón</a:t>
            </a:r>
            <a:endParaRPr/>
          </a:p>
        </p:txBody>
      </p:sp>
      <p:sp>
        <p:nvSpPr>
          <p:cNvPr id="20921" name="Google Shape;20921;p22"/>
          <p:cNvSpPr/>
          <p:nvPr/>
        </p:nvSpPr>
        <p:spPr>
          <a:xfrm>
            <a:off x="915117" y="6168106"/>
            <a:ext cx="69767" cy="31597"/>
          </a:xfrm>
          <a:custGeom>
            <a:avLst/>
            <a:gdLst/>
            <a:ahLst/>
            <a:cxnLst/>
            <a:rect l="l" t="t" r="r" b="b"/>
            <a:pathLst>
              <a:path w="1985" h="899" extrusionOk="0">
                <a:moveTo>
                  <a:pt x="1191" y="1"/>
                </a:moveTo>
                <a:cubicBezTo>
                  <a:pt x="639" y="1"/>
                  <a:pt x="104" y="277"/>
                  <a:pt x="0" y="450"/>
                </a:cubicBezTo>
                <a:cubicBezTo>
                  <a:pt x="121" y="639"/>
                  <a:pt x="639" y="898"/>
                  <a:pt x="1191" y="898"/>
                </a:cubicBezTo>
                <a:cubicBezTo>
                  <a:pt x="1743" y="898"/>
                  <a:pt x="1985" y="708"/>
                  <a:pt x="1985" y="450"/>
                </a:cubicBezTo>
                <a:cubicBezTo>
                  <a:pt x="1985" y="208"/>
                  <a:pt x="1743" y="1"/>
                  <a:pt x="119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922" name="Google Shape;20922;p22"/>
          <p:cNvSpPr/>
          <p:nvPr/>
        </p:nvSpPr>
        <p:spPr>
          <a:xfrm>
            <a:off x="908439" y="6117951"/>
            <a:ext cx="57043" cy="53388"/>
          </a:xfrm>
          <a:custGeom>
            <a:avLst/>
            <a:gdLst/>
            <a:ahLst/>
            <a:cxnLst/>
            <a:rect l="l" t="t" r="r" b="b"/>
            <a:pathLst>
              <a:path w="1623" h="1519" extrusionOk="0">
                <a:moveTo>
                  <a:pt x="1195" y="0"/>
                </a:moveTo>
                <a:cubicBezTo>
                  <a:pt x="1023" y="0"/>
                  <a:pt x="810" y="106"/>
                  <a:pt x="570" y="358"/>
                </a:cubicBezTo>
                <a:cubicBezTo>
                  <a:pt x="173" y="737"/>
                  <a:pt x="0" y="1307"/>
                  <a:pt x="35" y="1514"/>
                </a:cubicBezTo>
                <a:cubicBezTo>
                  <a:pt x="52" y="1517"/>
                  <a:pt x="72" y="1518"/>
                  <a:pt x="94" y="1518"/>
                </a:cubicBezTo>
                <a:cubicBezTo>
                  <a:pt x="335" y="1518"/>
                  <a:pt x="843" y="1343"/>
                  <a:pt x="1191" y="979"/>
                </a:cubicBezTo>
                <a:cubicBezTo>
                  <a:pt x="1588" y="599"/>
                  <a:pt x="1623" y="289"/>
                  <a:pt x="1450" y="99"/>
                </a:cubicBezTo>
                <a:cubicBezTo>
                  <a:pt x="1380" y="36"/>
                  <a:pt x="1295" y="0"/>
                  <a:pt x="119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923" name="Google Shape;20923;p22"/>
          <p:cNvGrpSpPr/>
          <p:nvPr/>
        </p:nvGrpSpPr>
        <p:grpSpPr>
          <a:xfrm>
            <a:off x="185255" y="579566"/>
            <a:ext cx="345808" cy="5698884"/>
            <a:chOff x="447875" y="530180"/>
            <a:chExt cx="245975" cy="4053645"/>
          </a:xfrm>
        </p:grpSpPr>
        <p:sp>
          <p:nvSpPr>
            <p:cNvPr id="20924" name="Google Shape;20924;p22"/>
            <p:cNvSpPr/>
            <p:nvPr/>
          </p:nvSpPr>
          <p:spPr>
            <a:xfrm rot="-5400000">
              <a:off x="511525" y="4232675"/>
              <a:ext cx="49625" cy="22475"/>
            </a:xfrm>
            <a:custGeom>
              <a:avLst/>
              <a:gdLst/>
              <a:ahLst/>
              <a:cxnLst/>
              <a:rect l="l" t="t" r="r" b="b"/>
              <a:pathLst>
                <a:path w="1985" h="899" extrusionOk="0">
                  <a:moveTo>
                    <a:pt x="1191" y="1"/>
                  </a:moveTo>
                  <a:cubicBezTo>
                    <a:pt x="639" y="1"/>
                    <a:pt x="104" y="277"/>
                    <a:pt x="0" y="450"/>
                  </a:cubicBezTo>
                  <a:cubicBezTo>
                    <a:pt x="121" y="639"/>
                    <a:pt x="639" y="898"/>
                    <a:pt x="1191" y="898"/>
                  </a:cubicBezTo>
                  <a:cubicBezTo>
                    <a:pt x="1743" y="898"/>
                    <a:pt x="1985" y="708"/>
                    <a:pt x="1985" y="450"/>
                  </a:cubicBezTo>
                  <a:cubicBezTo>
                    <a:pt x="1985" y="208"/>
                    <a:pt x="1743" y="1"/>
                    <a:pt x="1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5" name="Google Shape;20925;p22"/>
            <p:cNvSpPr/>
            <p:nvPr/>
          </p:nvSpPr>
          <p:spPr>
            <a:xfrm rot="-5400000">
              <a:off x="488125" y="4234200"/>
              <a:ext cx="40575" cy="37975"/>
            </a:xfrm>
            <a:custGeom>
              <a:avLst/>
              <a:gdLst/>
              <a:ahLst/>
              <a:cxnLst/>
              <a:rect l="l" t="t" r="r" b="b"/>
              <a:pathLst>
                <a:path w="1623" h="1519" extrusionOk="0">
                  <a:moveTo>
                    <a:pt x="1195" y="0"/>
                  </a:moveTo>
                  <a:cubicBezTo>
                    <a:pt x="1023" y="0"/>
                    <a:pt x="810" y="106"/>
                    <a:pt x="570" y="358"/>
                  </a:cubicBezTo>
                  <a:cubicBezTo>
                    <a:pt x="173" y="737"/>
                    <a:pt x="0" y="1307"/>
                    <a:pt x="35" y="1514"/>
                  </a:cubicBezTo>
                  <a:cubicBezTo>
                    <a:pt x="52" y="1517"/>
                    <a:pt x="72" y="1518"/>
                    <a:pt x="94" y="1518"/>
                  </a:cubicBezTo>
                  <a:cubicBezTo>
                    <a:pt x="335" y="1518"/>
                    <a:pt x="843" y="1343"/>
                    <a:pt x="1191" y="979"/>
                  </a:cubicBezTo>
                  <a:cubicBezTo>
                    <a:pt x="1588" y="599"/>
                    <a:pt x="1623" y="289"/>
                    <a:pt x="1450" y="99"/>
                  </a:cubicBezTo>
                  <a:cubicBezTo>
                    <a:pt x="1380" y="36"/>
                    <a:pt x="1295" y="0"/>
                    <a:pt x="1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0926" name="Google Shape;20926;p22"/>
            <p:cNvGrpSpPr/>
            <p:nvPr/>
          </p:nvGrpSpPr>
          <p:grpSpPr>
            <a:xfrm>
              <a:off x="447875" y="530180"/>
              <a:ext cx="245975" cy="4053645"/>
              <a:chOff x="469125" y="530180"/>
              <a:chExt cx="245975" cy="4053645"/>
            </a:xfrm>
          </p:grpSpPr>
          <p:sp>
            <p:nvSpPr>
              <p:cNvPr id="20927" name="Google Shape;20927;p22"/>
              <p:cNvSpPr/>
              <p:nvPr/>
            </p:nvSpPr>
            <p:spPr>
              <a:xfrm rot="-5400000">
                <a:off x="-1432347" y="2549003"/>
                <a:ext cx="405364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98294" h="640" extrusionOk="0">
                    <a:moveTo>
                      <a:pt x="0" y="1"/>
                    </a:moveTo>
                    <a:lnTo>
                      <a:pt x="0" y="640"/>
                    </a:lnTo>
                    <a:lnTo>
                      <a:pt x="98293" y="640"/>
                    </a:lnTo>
                    <a:lnTo>
                      <a:pt x="9829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28" name="Google Shape;20928;p22"/>
              <p:cNvSpPr/>
              <p:nvPr/>
            </p:nvSpPr>
            <p:spPr>
              <a:xfrm rot="-5400000">
                <a:off x="554775" y="286807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29" name="Google Shape;20929;p22"/>
              <p:cNvSpPr/>
              <p:nvPr/>
            </p:nvSpPr>
            <p:spPr>
              <a:xfrm rot="-5400000">
                <a:off x="613238" y="271986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30" name="Google Shape;20930;p22"/>
              <p:cNvSpPr/>
              <p:nvPr/>
            </p:nvSpPr>
            <p:spPr>
              <a:xfrm rot="-5400000">
                <a:off x="548513" y="274188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1" y="155"/>
                      <a:pt x="1" y="363"/>
                    </a:cubicBezTo>
                    <a:cubicBezTo>
                      <a:pt x="1" y="570"/>
                      <a:pt x="156" y="725"/>
                      <a:pt x="363" y="725"/>
                    </a:cubicBezTo>
                    <a:cubicBezTo>
                      <a:pt x="553" y="725"/>
                      <a:pt x="726" y="570"/>
                      <a:pt x="726" y="363"/>
                    </a:cubicBezTo>
                    <a:cubicBezTo>
                      <a:pt x="726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31" name="Google Shape;20931;p22"/>
              <p:cNvSpPr/>
              <p:nvPr/>
            </p:nvSpPr>
            <p:spPr>
              <a:xfrm rot="-5400000">
                <a:off x="508600" y="2726125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708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32" name="Google Shape;20932;p22"/>
              <p:cNvSpPr/>
              <p:nvPr/>
            </p:nvSpPr>
            <p:spPr>
              <a:xfrm rot="-5400000">
                <a:off x="509363" y="2760438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416" y="0"/>
                    </a:moveTo>
                    <a:cubicBezTo>
                      <a:pt x="319" y="0"/>
                      <a:pt x="237" y="36"/>
                      <a:pt x="174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4" y="1518"/>
                      <a:pt x="1526" y="1518"/>
                    </a:cubicBezTo>
                    <a:cubicBezTo>
                      <a:pt x="1549" y="1518"/>
                      <a:pt x="1570" y="1517"/>
                      <a:pt x="1589" y="1514"/>
                    </a:cubicBezTo>
                    <a:cubicBezTo>
                      <a:pt x="1623" y="1290"/>
                      <a:pt x="1451" y="737"/>
                      <a:pt x="1054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33" name="Google Shape;20933;p22"/>
              <p:cNvSpPr/>
              <p:nvPr/>
            </p:nvSpPr>
            <p:spPr>
              <a:xfrm rot="-5400000">
                <a:off x="532550" y="277767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812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812" y="898"/>
                    </a:cubicBezTo>
                    <a:cubicBezTo>
                      <a:pt x="1364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8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34" name="Google Shape;20934;p22"/>
              <p:cNvSpPr/>
              <p:nvPr/>
            </p:nvSpPr>
            <p:spPr>
              <a:xfrm rot="-5400000">
                <a:off x="532775" y="270195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35" name="Google Shape;20935;p22"/>
              <p:cNvSpPr/>
              <p:nvPr/>
            </p:nvSpPr>
            <p:spPr>
              <a:xfrm rot="-5400000">
                <a:off x="509375" y="27034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5" y="0"/>
                    </a:moveTo>
                    <a:cubicBezTo>
                      <a:pt x="1023" y="0"/>
                      <a:pt x="810" y="106"/>
                      <a:pt x="570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3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36" name="Google Shape;20936;p22"/>
              <p:cNvSpPr/>
              <p:nvPr/>
            </p:nvSpPr>
            <p:spPr>
              <a:xfrm rot="-5400000">
                <a:off x="612775" y="2888550"/>
                <a:ext cx="216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73" y="728"/>
                      <a:pt x="363" y="728"/>
                    </a:cubicBezTo>
                    <a:cubicBezTo>
                      <a:pt x="691" y="728"/>
                      <a:pt x="863" y="348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37" name="Google Shape;20937;p22"/>
              <p:cNvSpPr/>
              <p:nvPr/>
            </p:nvSpPr>
            <p:spPr>
              <a:xfrm rot="-5400000">
                <a:off x="650363" y="2874338"/>
                <a:ext cx="2245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003" extrusionOk="0">
                    <a:moveTo>
                      <a:pt x="449" y="0"/>
                    </a:moveTo>
                    <a:cubicBezTo>
                      <a:pt x="276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38" name="Google Shape;20938;p22"/>
              <p:cNvSpPr/>
              <p:nvPr/>
            </p:nvSpPr>
            <p:spPr>
              <a:xfrm rot="-5400000">
                <a:off x="631250" y="28519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39" name="Google Shape;20939;p22"/>
              <p:cNvSpPr/>
              <p:nvPr/>
            </p:nvSpPr>
            <p:spPr>
              <a:xfrm rot="-5400000">
                <a:off x="598788" y="2849963"/>
                <a:ext cx="496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8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49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0" name="Google Shape;20940;p22"/>
              <p:cNvSpPr/>
              <p:nvPr/>
            </p:nvSpPr>
            <p:spPr>
              <a:xfrm rot="-5400000">
                <a:off x="598775" y="292590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82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1" name="Google Shape;20941;p22"/>
              <p:cNvSpPr/>
              <p:nvPr/>
            </p:nvSpPr>
            <p:spPr>
              <a:xfrm rot="-5400000">
                <a:off x="631250" y="29088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1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2" name="Google Shape;20942;p22"/>
              <p:cNvSpPr/>
              <p:nvPr/>
            </p:nvSpPr>
            <p:spPr>
              <a:xfrm rot="-5400000">
                <a:off x="471488" y="282018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70" y="1"/>
                    </a:moveTo>
                    <a:cubicBezTo>
                      <a:pt x="1" y="1"/>
                      <a:pt x="1" y="864"/>
                      <a:pt x="570" y="864"/>
                    </a:cubicBezTo>
                    <a:cubicBezTo>
                      <a:pt x="1123" y="864"/>
                      <a:pt x="1105" y="1"/>
                      <a:pt x="57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3" name="Google Shape;20943;p22"/>
              <p:cNvSpPr/>
              <p:nvPr/>
            </p:nvSpPr>
            <p:spPr>
              <a:xfrm rot="-5400000">
                <a:off x="468913" y="295178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0" y="0"/>
                      <a:pt x="0" y="863"/>
                      <a:pt x="553" y="863"/>
                    </a:cubicBezTo>
                    <a:cubicBezTo>
                      <a:pt x="1122" y="863"/>
                      <a:pt x="1122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4" name="Google Shape;20944;p22"/>
              <p:cNvSpPr/>
              <p:nvPr/>
            </p:nvSpPr>
            <p:spPr>
              <a:xfrm rot="-5400000">
                <a:off x="554763" y="255998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5" name="Google Shape;20945;p22"/>
              <p:cNvSpPr/>
              <p:nvPr/>
            </p:nvSpPr>
            <p:spPr>
              <a:xfrm rot="-5400000">
                <a:off x="613013" y="241156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6" name="Google Shape;20946;p22"/>
              <p:cNvSpPr/>
              <p:nvPr/>
            </p:nvSpPr>
            <p:spPr>
              <a:xfrm rot="-5400000">
                <a:off x="548513" y="243378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5" y="0"/>
                      <a:pt x="0" y="155"/>
                      <a:pt x="0" y="363"/>
                    </a:cubicBezTo>
                    <a:cubicBezTo>
                      <a:pt x="0" y="570"/>
                      <a:pt x="155" y="725"/>
                      <a:pt x="363" y="725"/>
                    </a:cubicBezTo>
                    <a:cubicBezTo>
                      <a:pt x="552" y="725"/>
                      <a:pt x="725" y="570"/>
                      <a:pt x="725" y="363"/>
                    </a:cubicBezTo>
                    <a:cubicBezTo>
                      <a:pt x="725" y="155"/>
                      <a:pt x="552" y="0"/>
                      <a:pt x="3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7" name="Google Shape;20947;p22"/>
              <p:cNvSpPr/>
              <p:nvPr/>
            </p:nvSpPr>
            <p:spPr>
              <a:xfrm rot="-5400000">
                <a:off x="508588" y="241803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8" name="Google Shape;20948;p22"/>
              <p:cNvSpPr/>
              <p:nvPr/>
            </p:nvSpPr>
            <p:spPr>
              <a:xfrm rot="-5400000">
                <a:off x="509375" y="245235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0" y="289"/>
                      <a:pt x="35" y="599"/>
                      <a:pt x="414" y="979"/>
                    </a:cubicBezTo>
                    <a:cubicBezTo>
                      <a:pt x="778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9" name="Google Shape;20949;p22"/>
              <p:cNvSpPr/>
              <p:nvPr/>
            </p:nvSpPr>
            <p:spPr>
              <a:xfrm rot="-5400000">
                <a:off x="532550" y="24696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812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60" y="898"/>
                      <a:pt x="812" y="898"/>
                    </a:cubicBezTo>
                    <a:cubicBezTo>
                      <a:pt x="1364" y="898"/>
                      <a:pt x="1882" y="639"/>
                      <a:pt x="2003" y="450"/>
                    </a:cubicBezTo>
                    <a:cubicBezTo>
                      <a:pt x="1882" y="277"/>
                      <a:pt x="1347" y="1"/>
                      <a:pt x="8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0" name="Google Shape;20950;p22"/>
              <p:cNvSpPr/>
              <p:nvPr/>
            </p:nvSpPr>
            <p:spPr>
              <a:xfrm rot="-5400000">
                <a:off x="532763" y="239386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1" name="Google Shape;20951;p22"/>
              <p:cNvSpPr/>
              <p:nvPr/>
            </p:nvSpPr>
            <p:spPr>
              <a:xfrm rot="-5400000">
                <a:off x="509375" y="23954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2" name="Google Shape;20952;p22"/>
              <p:cNvSpPr/>
              <p:nvPr/>
            </p:nvSpPr>
            <p:spPr>
              <a:xfrm rot="-5400000">
                <a:off x="612775" y="2580475"/>
                <a:ext cx="216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73" y="728"/>
                      <a:pt x="363" y="728"/>
                    </a:cubicBezTo>
                    <a:cubicBezTo>
                      <a:pt x="691" y="728"/>
                      <a:pt x="864" y="348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3" name="Google Shape;20953;p22"/>
              <p:cNvSpPr/>
              <p:nvPr/>
            </p:nvSpPr>
            <p:spPr>
              <a:xfrm rot="-5400000">
                <a:off x="650350" y="256625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39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4" name="Google Shape;20954;p22"/>
              <p:cNvSpPr/>
              <p:nvPr/>
            </p:nvSpPr>
            <p:spPr>
              <a:xfrm rot="-5400000">
                <a:off x="631263" y="254381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1" y="1"/>
                      <a:pt x="52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20" y="1417"/>
                      <a:pt x="1035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8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5" name="Google Shape;20955;p22"/>
              <p:cNvSpPr/>
              <p:nvPr/>
            </p:nvSpPr>
            <p:spPr>
              <a:xfrm rot="-5400000">
                <a:off x="598563" y="25420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56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3" y="898"/>
                      <a:pt x="2002" y="708"/>
                      <a:pt x="2002" y="449"/>
                    </a:cubicBezTo>
                    <a:cubicBezTo>
                      <a:pt x="2002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6" name="Google Shape;20956;p22"/>
              <p:cNvSpPr/>
              <p:nvPr/>
            </p:nvSpPr>
            <p:spPr>
              <a:xfrm rot="-5400000">
                <a:off x="598775" y="261782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7" name="Google Shape;20957;p22"/>
              <p:cNvSpPr/>
              <p:nvPr/>
            </p:nvSpPr>
            <p:spPr>
              <a:xfrm rot="-5400000">
                <a:off x="631250" y="260077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1" y="176"/>
                      <a:pt x="432" y="540"/>
                    </a:cubicBezTo>
                    <a:cubicBezTo>
                      <a:pt x="35" y="937"/>
                      <a:pt x="1" y="1247"/>
                      <a:pt x="174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2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8" name="Google Shape;20958;p22"/>
              <p:cNvSpPr/>
              <p:nvPr/>
            </p:nvSpPr>
            <p:spPr>
              <a:xfrm rot="-5400000">
                <a:off x="471713" y="251231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9" name="Google Shape;20959;p22"/>
              <p:cNvSpPr/>
              <p:nvPr/>
            </p:nvSpPr>
            <p:spPr>
              <a:xfrm rot="-5400000">
                <a:off x="468913" y="26437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23" y="863"/>
                      <a:pt x="1123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60" name="Google Shape;20960;p22"/>
              <p:cNvSpPr/>
              <p:nvPr/>
            </p:nvSpPr>
            <p:spPr>
              <a:xfrm rot="-5400000">
                <a:off x="554763" y="225191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61" name="Google Shape;20961;p22"/>
              <p:cNvSpPr/>
              <p:nvPr/>
            </p:nvSpPr>
            <p:spPr>
              <a:xfrm rot="-5400000">
                <a:off x="613225" y="2103700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40" y="2504"/>
                    </a:lnTo>
                    <a:lnTo>
                      <a:pt x="64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62" name="Google Shape;20962;p22"/>
              <p:cNvSpPr/>
              <p:nvPr/>
            </p:nvSpPr>
            <p:spPr>
              <a:xfrm rot="-5400000">
                <a:off x="548513" y="212571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63" name="Google Shape;20963;p22"/>
              <p:cNvSpPr/>
              <p:nvPr/>
            </p:nvSpPr>
            <p:spPr>
              <a:xfrm rot="-5400000">
                <a:off x="508600" y="210995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64" name="Google Shape;20964;p22"/>
              <p:cNvSpPr/>
              <p:nvPr/>
            </p:nvSpPr>
            <p:spPr>
              <a:xfrm rot="-5400000">
                <a:off x="509375" y="21442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50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65" name="Google Shape;20965;p22"/>
              <p:cNvSpPr/>
              <p:nvPr/>
            </p:nvSpPr>
            <p:spPr>
              <a:xfrm rot="-5400000">
                <a:off x="532550" y="21615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66" name="Google Shape;20966;p22"/>
              <p:cNvSpPr/>
              <p:nvPr/>
            </p:nvSpPr>
            <p:spPr>
              <a:xfrm rot="-5400000">
                <a:off x="532763" y="208578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67" name="Google Shape;20967;p22"/>
              <p:cNvSpPr/>
              <p:nvPr/>
            </p:nvSpPr>
            <p:spPr>
              <a:xfrm rot="-5400000">
                <a:off x="509363" y="208731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5" y="0"/>
                    </a:moveTo>
                    <a:cubicBezTo>
                      <a:pt x="1022" y="0"/>
                      <a:pt x="805" y="106"/>
                      <a:pt x="553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68" name="Google Shape;20968;p22"/>
              <p:cNvSpPr/>
              <p:nvPr/>
            </p:nvSpPr>
            <p:spPr>
              <a:xfrm rot="-5400000">
                <a:off x="613000" y="2272600"/>
                <a:ext cx="211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728" extrusionOk="0">
                    <a:moveTo>
                      <a:pt x="368" y="1"/>
                    </a:moveTo>
                    <a:cubicBezTo>
                      <a:pt x="182" y="1"/>
                      <a:pt x="0" y="144"/>
                      <a:pt x="0" y="365"/>
                    </a:cubicBezTo>
                    <a:cubicBezTo>
                      <a:pt x="0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69" name="Google Shape;20969;p22"/>
              <p:cNvSpPr/>
              <p:nvPr/>
            </p:nvSpPr>
            <p:spPr>
              <a:xfrm rot="-5400000">
                <a:off x="650350" y="2258175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50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50" y="2002"/>
                    </a:cubicBezTo>
                    <a:cubicBezTo>
                      <a:pt x="709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5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70" name="Google Shape;20970;p22"/>
              <p:cNvSpPr/>
              <p:nvPr/>
            </p:nvSpPr>
            <p:spPr>
              <a:xfrm rot="-5400000">
                <a:off x="631263" y="223573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2" y="1"/>
                      <a:pt x="52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20" y="1417"/>
                      <a:pt x="1035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9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71" name="Google Shape;20971;p22"/>
              <p:cNvSpPr/>
              <p:nvPr/>
            </p:nvSpPr>
            <p:spPr>
              <a:xfrm rot="-5400000">
                <a:off x="598563" y="223401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72" name="Google Shape;20972;p22"/>
              <p:cNvSpPr/>
              <p:nvPr/>
            </p:nvSpPr>
            <p:spPr>
              <a:xfrm rot="-5400000">
                <a:off x="598775" y="230975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3" y="1"/>
                      <a:pt x="1" y="208"/>
                      <a:pt x="1" y="449"/>
                    </a:cubicBezTo>
                    <a:cubicBezTo>
                      <a:pt x="1" y="708"/>
                      <a:pt x="243" y="898"/>
                      <a:pt x="795" y="898"/>
                    </a:cubicBezTo>
                    <a:cubicBezTo>
                      <a:pt x="1347" y="898"/>
                      <a:pt x="1882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73" name="Google Shape;20973;p22"/>
              <p:cNvSpPr/>
              <p:nvPr/>
            </p:nvSpPr>
            <p:spPr>
              <a:xfrm rot="-5400000">
                <a:off x="631263" y="229268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1529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0" y="1247"/>
                      <a:pt x="173" y="1420"/>
                    </a:cubicBezTo>
                    <a:cubicBezTo>
                      <a:pt x="243" y="1484"/>
                      <a:pt x="330" y="1520"/>
                      <a:pt x="431" y="1520"/>
                    </a:cubicBezTo>
                    <a:cubicBezTo>
                      <a:pt x="603" y="1520"/>
                      <a:pt x="814" y="1417"/>
                      <a:pt x="1053" y="1178"/>
                    </a:cubicBezTo>
                    <a:cubicBezTo>
                      <a:pt x="1450" y="781"/>
                      <a:pt x="1623" y="229"/>
                      <a:pt x="1588" y="5"/>
                    </a:cubicBezTo>
                    <a:cubicBezTo>
                      <a:pt x="1571" y="2"/>
                      <a:pt x="1551" y="0"/>
                      <a:pt x="152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74" name="Google Shape;20974;p22"/>
              <p:cNvSpPr/>
              <p:nvPr/>
            </p:nvSpPr>
            <p:spPr>
              <a:xfrm rot="-5400000">
                <a:off x="471713" y="220423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3" y="1"/>
                    </a:moveTo>
                    <a:cubicBezTo>
                      <a:pt x="0" y="1"/>
                      <a:pt x="0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75" name="Google Shape;20975;p22"/>
              <p:cNvSpPr/>
              <p:nvPr/>
            </p:nvSpPr>
            <p:spPr>
              <a:xfrm rot="-5400000">
                <a:off x="468913" y="23356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2" y="0"/>
                    </a:moveTo>
                    <a:cubicBezTo>
                      <a:pt x="0" y="0"/>
                      <a:pt x="0" y="863"/>
                      <a:pt x="552" y="863"/>
                    </a:cubicBezTo>
                    <a:cubicBezTo>
                      <a:pt x="1122" y="863"/>
                      <a:pt x="1122" y="0"/>
                      <a:pt x="5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76" name="Google Shape;20976;p22"/>
              <p:cNvSpPr/>
              <p:nvPr/>
            </p:nvSpPr>
            <p:spPr>
              <a:xfrm rot="-5400000">
                <a:off x="554775" y="194382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77" name="Google Shape;20977;p22"/>
              <p:cNvSpPr/>
              <p:nvPr/>
            </p:nvSpPr>
            <p:spPr>
              <a:xfrm rot="-5400000">
                <a:off x="613238" y="179561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78" name="Google Shape;20978;p22"/>
              <p:cNvSpPr/>
              <p:nvPr/>
            </p:nvSpPr>
            <p:spPr>
              <a:xfrm rot="-5400000">
                <a:off x="548300" y="181785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79" name="Google Shape;20979;p22"/>
              <p:cNvSpPr/>
              <p:nvPr/>
            </p:nvSpPr>
            <p:spPr>
              <a:xfrm rot="-5400000">
                <a:off x="508588" y="180186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80" name="Google Shape;20980;p22"/>
              <p:cNvSpPr/>
              <p:nvPr/>
            </p:nvSpPr>
            <p:spPr>
              <a:xfrm rot="-5400000">
                <a:off x="509150" y="1835975"/>
                <a:ext cx="4102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519" extrusionOk="0">
                    <a:moveTo>
                      <a:pt x="426" y="0"/>
                    </a:moveTo>
                    <a:cubicBezTo>
                      <a:pt x="328" y="0"/>
                      <a:pt x="248" y="36"/>
                      <a:pt x="191" y="99"/>
                    </a:cubicBezTo>
                    <a:cubicBezTo>
                      <a:pt x="1" y="289"/>
                      <a:pt x="35" y="599"/>
                      <a:pt x="432" y="979"/>
                    </a:cubicBezTo>
                    <a:cubicBezTo>
                      <a:pt x="796" y="1343"/>
                      <a:pt x="1291" y="1518"/>
                      <a:pt x="1530" y="1518"/>
                    </a:cubicBezTo>
                    <a:cubicBezTo>
                      <a:pt x="1552" y="1518"/>
                      <a:pt x="1572" y="1517"/>
                      <a:pt x="1589" y="1514"/>
                    </a:cubicBezTo>
                    <a:cubicBezTo>
                      <a:pt x="1641" y="1290"/>
                      <a:pt x="1451" y="737"/>
                      <a:pt x="1071" y="358"/>
                    </a:cubicBezTo>
                    <a:cubicBezTo>
                      <a:pt x="819" y="106"/>
                      <a:pt x="596" y="0"/>
                      <a:pt x="4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81" name="Google Shape;20981;p22"/>
              <p:cNvSpPr/>
              <p:nvPr/>
            </p:nvSpPr>
            <p:spPr>
              <a:xfrm rot="-5400000">
                <a:off x="532550" y="185342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82" name="Google Shape;20982;p22"/>
              <p:cNvSpPr/>
              <p:nvPr/>
            </p:nvSpPr>
            <p:spPr>
              <a:xfrm rot="-5400000">
                <a:off x="532775" y="177770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83" name="Google Shape;20983;p22"/>
              <p:cNvSpPr/>
              <p:nvPr/>
            </p:nvSpPr>
            <p:spPr>
              <a:xfrm rot="-5400000">
                <a:off x="509375" y="17792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5" y="0"/>
                    </a:moveTo>
                    <a:cubicBezTo>
                      <a:pt x="1023" y="0"/>
                      <a:pt x="810" y="106"/>
                      <a:pt x="570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84" name="Google Shape;20984;p22"/>
              <p:cNvSpPr/>
              <p:nvPr/>
            </p:nvSpPr>
            <p:spPr>
              <a:xfrm rot="-5400000">
                <a:off x="612988" y="196451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85" name="Google Shape;20985;p22"/>
              <p:cNvSpPr/>
              <p:nvPr/>
            </p:nvSpPr>
            <p:spPr>
              <a:xfrm rot="-5400000">
                <a:off x="650363" y="1950088"/>
                <a:ext cx="2245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003" extrusionOk="0">
                    <a:moveTo>
                      <a:pt x="449" y="0"/>
                    </a:moveTo>
                    <a:cubicBezTo>
                      <a:pt x="276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39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86" name="Google Shape;20986;p22"/>
              <p:cNvSpPr/>
              <p:nvPr/>
            </p:nvSpPr>
            <p:spPr>
              <a:xfrm rot="-5400000">
                <a:off x="631250" y="19276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87" name="Google Shape;20987;p22"/>
              <p:cNvSpPr/>
              <p:nvPr/>
            </p:nvSpPr>
            <p:spPr>
              <a:xfrm rot="-5400000">
                <a:off x="598563" y="192593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57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88" name="Google Shape;20988;p22"/>
              <p:cNvSpPr/>
              <p:nvPr/>
            </p:nvSpPr>
            <p:spPr>
              <a:xfrm rot="-5400000">
                <a:off x="598775" y="200165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89" name="Google Shape;20989;p22"/>
              <p:cNvSpPr/>
              <p:nvPr/>
            </p:nvSpPr>
            <p:spPr>
              <a:xfrm rot="-5400000">
                <a:off x="631250" y="19846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1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0" name="Google Shape;20990;p22"/>
              <p:cNvSpPr/>
              <p:nvPr/>
            </p:nvSpPr>
            <p:spPr>
              <a:xfrm rot="-5400000">
                <a:off x="471700" y="189615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1" name="Google Shape;20991;p22"/>
              <p:cNvSpPr/>
              <p:nvPr/>
            </p:nvSpPr>
            <p:spPr>
              <a:xfrm rot="-5400000">
                <a:off x="468913" y="202753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22" y="863"/>
                      <a:pt x="1122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2" name="Google Shape;20992;p22"/>
              <p:cNvSpPr/>
              <p:nvPr/>
            </p:nvSpPr>
            <p:spPr>
              <a:xfrm rot="-5400000">
                <a:off x="554763" y="163573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3" name="Google Shape;20993;p22"/>
              <p:cNvSpPr/>
              <p:nvPr/>
            </p:nvSpPr>
            <p:spPr>
              <a:xfrm rot="-5400000">
                <a:off x="613225" y="148752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4" name="Google Shape;20994;p22"/>
              <p:cNvSpPr/>
              <p:nvPr/>
            </p:nvSpPr>
            <p:spPr>
              <a:xfrm rot="-5400000">
                <a:off x="548513" y="150953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5" y="0"/>
                      <a:pt x="0" y="155"/>
                      <a:pt x="0" y="363"/>
                    </a:cubicBezTo>
                    <a:cubicBezTo>
                      <a:pt x="0" y="570"/>
                      <a:pt x="155" y="725"/>
                      <a:pt x="363" y="725"/>
                    </a:cubicBezTo>
                    <a:cubicBezTo>
                      <a:pt x="552" y="725"/>
                      <a:pt x="725" y="570"/>
                      <a:pt x="725" y="363"/>
                    </a:cubicBezTo>
                    <a:cubicBezTo>
                      <a:pt x="725" y="155"/>
                      <a:pt x="552" y="0"/>
                      <a:pt x="3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5" name="Google Shape;20995;p22"/>
              <p:cNvSpPr/>
              <p:nvPr/>
            </p:nvSpPr>
            <p:spPr>
              <a:xfrm rot="-5400000">
                <a:off x="508588" y="149378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6" name="Google Shape;20996;p22"/>
              <p:cNvSpPr/>
              <p:nvPr/>
            </p:nvSpPr>
            <p:spPr>
              <a:xfrm rot="-5400000">
                <a:off x="509375" y="15281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0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7" name="Google Shape;20997;p22"/>
              <p:cNvSpPr/>
              <p:nvPr/>
            </p:nvSpPr>
            <p:spPr>
              <a:xfrm rot="-5400000">
                <a:off x="532550" y="15453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82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8" name="Google Shape;20998;p22"/>
              <p:cNvSpPr/>
              <p:nvPr/>
            </p:nvSpPr>
            <p:spPr>
              <a:xfrm rot="-5400000">
                <a:off x="532763" y="146961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9" name="Google Shape;20999;p22"/>
              <p:cNvSpPr/>
              <p:nvPr/>
            </p:nvSpPr>
            <p:spPr>
              <a:xfrm rot="-5400000">
                <a:off x="509375" y="147115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0" name="Google Shape;21000;p22"/>
              <p:cNvSpPr/>
              <p:nvPr/>
            </p:nvSpPr>
            <p:spPr>
              <a:xfrm rot="-5400000">
                <a:off x="612988" y="165643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48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1" name="Google Shape;21001;p22"/>
              <p:cNvSpPr/>
              <p:nvPr/>
            </p:nvSpPr>
            <p:spPr>
              <a:xfrm rot="-5400000">
                <a:off x="650350" y="164200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2" name="Google Shape;21002;p22"/>
              <p:cNvSpPr/>
              <p:nvPr/>
            </p:nvSpPr>
            <p:spPr>
              <a:xfrm rot="-5400000">
                <a:off x="631263" y="161956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89" y="1"/>
                    </a:moveTo>
                    <a:cubicBezTo>
                      <a:pt x="69" y="1"/>
                      <a:pt x="51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29" y="1"/>
                      <a:pt x="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3" name="Google Shape;21003;p22"/>
              <p:cNvSpPr/>
              <p:nvPr/>
            </p:nvSpPr>
            <p:spPr>
              <a:xfrm rot="-5400000">
                <a:off x="598563" y="161783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3" y="898"/>
                      <a:pt x="2002" y="708"/>
                      <a:pt x="2002" y="449"/>
                    </a:cubicBezTo>
                    <a:cubicBezTo>
                      <a:pt x="2002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4" name="Google Shape;21004;p22"/>
              <p:cNvSpPr/>
              <p:nvPr/>
            </p:nvSpPr>
            <p:spPr>
              <a:xfrm rot="-5400000">
                <a:off x="598775" y="169357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5" name="Google Shape;21005;p22"/>
              <p:cNvSpPr/>
              <p:nvPr/>
            </p:nvSpPr>
            <p:spPr>
              <a:xfrm rot="-5400000">
                <a:off x="631250" y="167652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5" y="937"/>
                      <a:pt x="1" y="1247"/>
                      <a:pt x="174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6" name="Google Shape;21006;p22"/>
              <p:cNvSpPr/>
              <p:nvPr/>
            </p:nvSpPr>
            <p:spPr>
              <a:xfrm rot="-5400000">
                <a:off x="471713" y="158806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7" name="Google Shape;21007;p22"/>
              <p:cNvSpPr/>
              <p:nvPr/>
            </p:nvSpPr>
            <p:spPr>
              <a:xfrm rot="-5400000">
                <a:off x="469125" y="1719675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8" name="Google Shape;21008;p22"/>
              <p:cNvSpPr/>
              <p:nvPr/>
            </p:nvSpPr>
            <p:spPr>
              <a:xfrm rot="-5400000">
                <a:off x="554763" y="132766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9" name="Google Shape;21009;p22"/>
              <p:cNvSpPr/>
              <p:nvPr/>
            </p:nvSpPr>
            <p:spPr>
              <a:xfrm rot="-5400000">
                <a:off x="613238" y="1179438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10" name="Google Shape;21010;p22"/>
              <p:cNvSpPr/>
              <p:nvPr/>
            </p:nvSpPr>
            <p:spPr>
              <a:xfrm rot="-5400000">
                <a:off x="548513" y="120146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11" name="Google Shape;21011;p22"/>
              <p:cNvSpPr/>
              <p:nvPr/>
            </p:nvSpPr>
            <p:spPr>
              <a:xfrm rot="-5400000">
                <a:off x="508600" y="118570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12" name="Google Shape;21012;p22"/>
              <p:cNvSpPr/>
              <p:nvPr/>
            </p:nvSpPr>
            <p:spPr>
              <a:xfrm rot="-5400000">
                <a:off x="509375" y="12200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13" name="Google Shape;21013;p22"/>
              <p:cNvSpPr/>
              <p:nvPr/>
            </p:nvSpPr>
            <p:spPr>
              <a:xfrm rot="-5400000">
                <a:off x="532550" y="12372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14" name="Google Shape;21014;p22"/>
              <p:cNvSpPr/>
              <p:nvPr/>
            </p:nvSpPr>
            <p:spPr>
              <a:xfrm rot="-5400000">
                <a:off x="532763" y="116153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15" name="Google Shape;21015;p22"/>
              <p:cNvSpPr/>
              <p:nvPr/>
            </p:nvSpPr>
            <p:spPr>
              <a:xfrm rot="-5400000">
                <a:off x="509363" y="116306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16" name="Google Shape;21016;p22"/>
              <p:cNvSpPr/>
              <p:nvPr/>
            </p:nvSpPr>
            <p:spPr>
              <a:xfrm rot="-5400000">
                <a:off x="613000" y="1348350"/>
                <a:ext cx="211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728" extrusionOk="0">
                    <a:moveTo>
                      <a:pt x="368" y="1"/>
                    </a:moveTo>
                    <a:cubicBezTo>
                      <a:pt x="182" y="1"/>
                      <a:pt x="0" y="144"/>
                      <a:pt x="0" y="365"/>
                    </a:cubicBezTo>
                    <a:cubicBezTo>
                      <a:pt x="0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17" name="Google Shape;21017;p22"/>
              <p:cNvSpPr/>
              <p:nvPr/>
            </p:nvSpPr>
            <p:spPr>
              <a:xfrm rot="-5400000">
                <a:off x="650350" y="1333925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50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50" y="2002"/>
                    </a:cubicBezTo>
                    <a:cubicBezTo>
                      <a:pt x="709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5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18" name="Google Shape;21018;p22"/>
              <p:cNvSpPr/>
              <p:nvPr/>
            </p:nvSpPr>
            <p:spPr>
              <a:xfrm rot="-5400000">
                <a:off x="631263" y="131148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2" y="1"/>
                      <a:pt x="52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20" y="1417"/>
                      <a:pt x="1036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19" name="Google Shape;21019;p22"/>
              <p:cNvSpPr/>
              <p:nvPr/>
            </p:nvSpPr>
            <p:spPr>
              <a:xfrm rot="-5400000">
                <a:off x="598563" y="130976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20" name="Google Shape;21020;p22"/>
              <p:cNvSpPr/>
              <p:nvPr/>
            </p:nvSpPr>
            <p:spPr>
              <a:xfrm rot="-5400000">
                <a:off x="598563" y="138571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812" y="1"/>
                    </a:moveTo>
                    <a:cubicBezTo>
                      <a:pt x="260" y="1"/>
                      <a:pt x="1" y="208"/>
                      <a:pt x="1" y="449"/>
                    </a:cubicBezTo>
                    <a:cubicBezTo>
                      <a:pt x="1" y="708"/>
                      <a:pt x="260" y="898"/>
                      <a:pt x="812" y="898"/>
                    </a:cubicBezTo>
                    <a:cubicBezTo>
                      <a:pt x="1364" y="898"/>
                      <a:pt x="1882" y="639"/>
                      <a:pt x="2003" y="449"/>
                    </a:cubicBezTo>
                    <a:cubicBezTo>
                      <a:pt x="1882" y="277"/>
                      <a:pt x="1364" y="1"/>
                      <a:pt x="8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21" name="Google Shape;21021;p22"/>
              <p:cNvSpPr/>
              <p:nvPr/>
            </p:nvSpPr>
            <p:spPr>
              <a:xfrm rot="-5400000">
                <a:off x="631263" y="136843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1526" y="0"/>
                    </a:moveTo>
                    <a:cubicBezTo>
                      <a:pt x="1273" y="0"/>
                      <a:pt x="780" y="176"/>
                      <a:pt x="432" y="540"/>
                    </a:cubicBezTo>
                    <a:cubicBezTo>
                      <a:pt x="35" y="937"/>
                      <a:pt x="0" y="1247"/>
                      <a:pt x="173" y="1420"/>
                    </a:cubicBezTo>
                    <a:cubicBezTo>
                      <a:pt x="243" y="1484"/>
                      <a:pt x="330" y="1520"/>
                      <a:pt x="431" y="1520"/>
                    </a:cubicBezTo>
                    <a:cubicBezTo>
                      <a:pt x="603" y="1520"/>
                      <a:pt x="814" y="1417"/>
                      <a:pt x="1053" y="1178"/>
                    </a:cubicBezTo>
                    <a:cubicBezTo>
                      <a:pt x="1450" y="781"/>
                      <a:pt x="1623" y="229"/>
                      <a:pt x="1588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22" name="Google Shape;21022;p22"/>
              <p:cNvSpPr/>
              <p:nvPr/>
            </p:nvSpPr>
            <p:spPr>
              <a:xfrm rot="-5400000">
                <a:off x="471713" y="127998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3" y="1"/>
                    </a:moveTo>
                    <a:cubicBezTo>
                      <a:pt x="0" y="1"/>
                      <a:pt x="0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23" name="Google Shape;21023;p22"/>
              <p:cNvSpPr/>
              <p:nvPr/>
            </p:nvSpPr>
            <p:spPr>
              <a:xfrm rot="-5400000">
                <a:off x="469138" y="141158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0"/>
                    </a:moveTo>
                    <a:cubicBezTo>
                      <a:pt x="0" y="0"/>
                      <a:pt x="0" y="863"/>
                      <a:pt x="552" y="863"/>
                    </a:cubicBezTo>
                    <a:cubicBezTo>
                      <a:pt x="1105" y="863"/>
                      <a:pt x="1105" y="0"/>
                      <a:pt x="5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24" name="Google Shape;21024;p22"/>
              <p:cNvSpPr/>
              <p:nvPr/>
            </p:nvSpPr>
            <p:spPr>
              <a:xfrm rot="-5400000">
                <a:off x="554775" y="101957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25" name="Google Shape;21025;p22"/>
              <p:cNvSpPr/>
              <p:nvPr/>
            </p:nvSpPr>
            <p:spPr>
              <a:xfrm rot="-5400000">
                <a:off x="613238" y="87136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26" name="Google Shape;21026;p22"/>
              <p:cNvSpPr/>
              <p:nvPr/>
            </p:nvSpPr>
            <p:spPr>
              <a:xfrm rot="-5400000">
                <a:off x="548300" y="89360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27" name="Google Shape;21027;p22"/>
              <p:cNvSpPr/>
              <p:nvPr/>
            </p:nvSpPr>
            <p:spPr>
              <a:xfrm rot="-5400000">
                <a:off x="508588" y="87761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28" name="Google Shape;21028;p22"/>
              <p:cNvSpPr/>
              <p:nvPr/>
            </p:nvSpPr>
            <p:spPr>
              <a:xfrm rot="-5400000">
                <a:off x="509363" y="911938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416" y="0"/>
                    </a:moveTo>
                    <a:cubicBezTo>
                      <a:pt x="319" y="0"/>
                      <a:pt x="237" y="36"/>
                      <a:pt x="174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4" y="1518"/>
                      <a:pt x="1526" y="1518"/>
                    </a:cubicBezTo>
                    <a:cubicBezTo>
                      <a:pt x="1549" y="1518"/>
                      <a:pt x="1570" y="1517"/>
                      <a:pt x="1589" y="1514"/>
                    </a:cubicBezTo>
                    <a:cubicBezTo>
                      <a:pt x="1623" y="1290"/>
                      <a:pt x="1433" y="737"/>
                      <a:pt x="1054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29" name="Google Shape;21029;p22"/>
              <p:cNvSpPr/>
              <p:nvPr/>
            </p:nvSpPr>
            <p:spPr>
              <a:xfrm rot="-5400000">
                <a:off x="532550" y="92917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0" name="Google Shape;21030;p22"/>
              <p:cNvSpPr/>
              <p:nvPr/>
            </p:nvSpPr>
            <p:spPr>
              <a:xfrm rot="-5400000">
                <a:off x="532775" y="85345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1" name="Google Shape;21031;p22"/>
              <p:cNvSpPr/>
              <p:nvPr/>
            </p:nvSpPr>
            <p:spPr>
              <a:xfrm rot="-5400000">
                <a:off x="509375" y="8549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4" y="0"/>
                    </a:moveTo>
                    <a:cubicBezTo>
                      <a:pt x="1021" y="0"/>
                      <a:pt x="804" y="106"/>
                      <a:pt x="553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2" name="Google Shape;21032;p22"/>
              <p:cNvSpPr/>
              <p:nvPr/>
            </p:nvSpPr>
            <p:spPr>
              <a:xfrm rot="-5400000">
                <a:off x="612988" y="104026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3" name="Google Shape;21033;p22"/>
              <p:cNvSpPr/>
              <p:nvPr/>
            </p:nvSpPr>
            <p:spPr>
              <a:xfrm rot="-5400000">
                <a:off x="650575" y="1026050"/>
                <a:ext cx="2202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003" extrusionOk="0">
                    <a:moveTo>
                      <a:pt x="449" y="0"/>
                    </a:moveTo>
                    <a:cubicBezTo>
                      <a:pt x="259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691" y="2002"/>
                      <a:pt x="880" y="1743"/>
                      <a:pt x="880" y="1191"/>
                    </a:cubicBezTo>
                    <a:cubicBezTo>
                      <a:pt x="880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4" name="Google Shape;21034;p22"/>
              <p:cNvSpPr/>
              <p:nvPr/>
            </p:nvSpPr>
            <p:spPr>
              <a:xfrm rot="-5400000">
                <a:off x="631250" y="10034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192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5" name="Google Shape;21035;p22"/>
              <p:cNvSpPr/>
              <p:nvPr/>
            </p:nvSpPr>
            <p:spPr>
              <a:xfrm rot="-5400000">
                <a:off x="598563" y="10016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6" name="Google Shape;21036;p22"/>
              <p:cNvSpPr/>
              <p:nvPr/>
            </p:nvSpPr>
            <p:spPr>
              <a:xfrm rot="-5400000">
                <a:off x="598775" y="107740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7" name="Google Shape;21037;p22"/>
              <p:cNvSpPr/>
              <p:nvPr/>
            </p:nvSpPr>
            <p:spPr>
              <a:xfrm rot="-5400000">
                <a:off x="631250" y="10603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37" y="1484"/>
                      <a:pt x="323" y="1520"/>
                      <a:pt x="424" y="1520"/>
                    </a:cubicBezTo>
                    <a:cubicBezTo>
                      <a:pt x="596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8" name="Google Shape;21038;p22"/>
              <p:cNvSpPr/>
              <p:nvPr/>
            </p:nvSpPr>
            <p:spPr>
              <a:xfrm rot="-5400000">
                <a:off x="471700" y="97190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9" name="Google Shape;21039;p22"/>
              <p:cNvSpPr/>
              <p:nvPr/>
            </p:nvSpPr>
            <p:spPr>
              <a:xfrm rot="-5400000">
                <a:off x="469125" y="110350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40" name="Google Shape;21040;p22"/>
              <p:cNvSpPr/>
              <p:nvPr/>
            </p:nvSpPr>
            <p:spPr>
              <a:xfrm rot="-5400000">
                <a:off x="554763" y="71148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41" name="Google Shape;21041;p22"/>
              <p:cNvSpPr/>
              <p:nvPr/>
            </p:nvSpPr>
            <p:spPr>
              <a:xfrm rot="-5400000">
                <a:off x="613225" y="56327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42" name="Google Shape;21042;p22"/>
              <p:cNvSpPr/>
              <p:nvPr/>
            </p:nvSpPr>
            <p:spPr>
              <a:xfrm rot="-5400000">
                <a:off x="548288" y="585513"/>
                <a:ext cx="1860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4" h="725" extrusionOk="0">
                    <a:moveTo>
                      <a:pt x="381" y="0"/>
                    </a:moveTo>
                    <a:cubicBezTo>
                      <a:pt x="174" y="0"/>
                      <a:pt x="1" y="155"/>
                      <a:pt x="1" y="363"/>
                    </a:cubicBezTo>
                    <a:cubicBezTo>
                      <a:pt x="1" y="570"/>
                      <a:pt x="174" y="725"/>
                      <a:pt x="381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43" name="Google Shape;21043;p22"/>
              <p:cNvSpPr/>
              <p:nvPr/>
            </p:nvSpPr>
            <p:spPr>
              <a:xfrm rot="-5400000">
                <a:off x="508588" y="56953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44" name="Google Shape;21044;p22"/>
              <p:cNvSpPr/>
              <p:nvPr/>
            </p:nvSpPr>
            <p:spPr>
              <a:xfrm rot="-5400000">
                <a:off x="509163" y="60406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433" y="0"/>
                    </a:moveTo>
                    <a:cubicBezTo>
                      <a:pt x="335" y="0"/>
                      <a:pt x="253" y="36"/>
                      <a:pt x="190" y="99"/>
                    </a:cubicBezTo>
                    <a:cubicBezTo>
                      <a:pt x="0" y="289"/>
                      <a:pt x="52" y="599"/>
                      <a:pt x="432" y="979"/>
                    </a:cubicBezTo>
                    <a:cubicBezTo>
                      <a:pt x="796" y="1343"/>
                      <a:pt x="1290" y="1518"/>
                      <a:pt x="1529" y="1518"/>
                    </a:cubicBezTo>
                    <a:cubicBezTo>
                      <a:pt x="1551" y="1518"/>
                      <a:pt x="1571" y="1517"/>
                      <a:pt x="1588" y="1514"/>
                    </a:cubicBezTo>
                    <a:cubicBezTo>
                      <a:pt x="1640" y="1290"/>
                      <a:pt x="1450" y="737"/>
                      <a:pt x="1070" y="358"/>
                    </a:cubicBezTo>
                    <a:cubicBezTo>
                      <a:pt x="819" y="106"/>
                      <a:pt x="602" y="0"/>
                      <a:pt x="4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45" name="Google Shape;21045;p22"/>
              <p:cNvSpPr/>
              <p:nvPr/>
            </p:nvSpPr>
            <p:spPr>
              <a:xfrm rot="-5400000">
                <a:off x="532550" y="6211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46" name="Google Shape;21046;p22"/>
              <p:cNvSpPr/>
              <p:nvPr/>
            </p:nvSpPr>
            <p:spPr>
              <a:xfrm rot="-5400000">
                <a:off x="532763" y="54536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47" name="Google Shape;21047;p22"/>
              <p:cNvSpPr/>
              <p:nvPr/>
            </p:nvSpPr>
            <p:spPr>
              <a:xfrm rot="-5400000">
                <a:off x="509163" y="54711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1207" y="0"/>
                    </a:moveTo>
                    <a:cubicBezTo>
                      <a:pt x="1038" y="0"/>
                      <a:pt x="821" y="106"/>
                      <a:pt x="570" y="358"/>
                    </a:cubicBezTo>
                    <a:cubicBezTo>
                      <a:pt x="190" y="737"/>
                      <a:pt x="0" y="1307"/>
                      <a:pt x="52" y="1514"/>
                    </a:cubicBezTo>
                    <a:cubicBezTo>
                      <a:pt x="69" y="1517"/>
                      <a:pt x="89" y="1518"/>
                      <a:pt x="111" y="1518"/>
                    </a:cubicBezTo>
                    <a:cubicBezTo>
                      <a:pt x="350" y="1518"/>
                      <a:pt x="844" y="1343"/>
                      <a:pt x="1208" y="979"/>
                    </a:cubicBezTo>
                    <a:cubicBezTo>
                      <a:pt x="1605" y="599"/>
                      <a:pt x="1640" y="289"/>
                      <a:pt x="1450" y="99"/>
                    </a:cubicBezTo>
                    <a:cubicBezTo>
                      <a:pt x="1387" y="36"/>
                      <a:pt x="1305" y="0"/>
                      <a:pt x="12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48" name="Google Shape;21048;p22"/>
              <p:cNvSpPr/>
              <p:nvPr/>
            </p:nvSpPr>
            <p:spPr>
              <a:xfrm rot="-5400000">
                <a:off x="612988" y="73218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31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49" name="Google Shape;21049;p22"/>
              <p:cNvSpPr/>
              <p:nvPr/>
            </p:nvSpPr>
            <p:spPr>
              <a:xfrm rot="-5400000">
                <a:off x="650350" y="71775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50" name="Google Shape;21050;p22"/>
              <p:cNvSpPr/>
              <p:nvPr/>
            </p:nvSpPr>
            <p:spPr>
              <a:xfrm rot="-5400000">
                <a:off x="631263" y="69531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1" y="1"/>
                      <a:pt x="52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51" name="Google Shape;21051;p22"/>
              <p:cNvSpPr/>
              <p:nvPr/>
            </p:nvSpPr>
            <p:spPr>
              <a:xfrm rot="-5400000">
                <a:off x="598788" y="693813"/>
                <a:ext cx="496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49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52" name="Google Shape;21052;p22"/>
              <p:cNvSpPr/>
              <p:nvPr/>
            </p:nvSpPr>
            <p:spPr>
              <a:xfrm rot="-5400000">
                <a:off x="598775" y="76932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53" name="Google Shape;21053;p22"/>
              <p:cNvSpPr/>
              <p:nvPr/>
            </p:nvSpPr>
            <p:spPr>
              <a:xfrm rot="-5400000">
                <a:off x="631250" y="75227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6" y="937"/>
                      <a:pt x="1" y="1247"/>
                      <a:pt x="174" y="1420"/>
                    </a:cubicBezTo>
                    <a:cubicBezTo>
                      <a:pt x="238" y="1484"/>
                      <a:pt x="323" y="1520"/>
                      <a:pt x="424" y="1520"/>
                    </a:cubicBezTo>
                    <a:cubicBezTo>
                      <a:pt x="597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54" name="Google Shape;21054;p22"/>
              <p:cNvSpPr/>
              <p:nvPr/>
            </p:nvSpPr>
            <p:spPr>
              <a:xfrm rot="-5400000">
                <a:off x="471713" y="66381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55" name="Google Shape;21055;p22"/>
              <p:cNvSpPr/>
              <p:nvPr/>
            </p:nvSpPr>
            <p:spPr>
              <a:xfrm rot="-5400000">
                <a:off x="468913" y="7952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23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56" name="Google Shape;21056;p22"/>
              <p:cNvSpPr/>
              <p:nvPr/>
            </p:nvSpPr>
            <p:spPr>
              <a:xfrm rot="-5400000">
                <a:off x="462225" y="2854925"/>
                <a:ext cx="103150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574" extrusionOk="0">
                    <a:moveTo>
                      <a:pt x="2089" y="0"/>
                    </a:moveTo>
                    <a:lnTo>
                      <a:pt x="363" y="1778"/>
                    </a:lnTo>
                    <a:cubicBezTo>
                      <a:pt x="156" y="1968"/>
                      <a:pt x="35" y="2227"/>
                      <a:pt x="35" y="2503"/>
                    </a:cubicBezTo>
                    <a:cubicBezTo>
                      <a:pt x="1" y="3090"/>
                      <a:pt x="467" y="3573"/>
                      <a:pt x="1054" y="3573"/>
                    </a:cubicBezTo>
                    <a:cubicBezTo>
                      <a:pt x="1620" y="3573"/>
                      <a:pt x="2074" y="3123"/>
                      <a:pt x="2074" y="2564"/>
                    </a:cubicBezTo>
                    <a:lnTo>
                      <a:pt x="2074" y="2564"/>
                    </a:lnTo>
                    <a:cubicBezTo>
                      <a:pt x="2106" y="3106"/>
                      <a:pt x="2558" y="3539"/>
                      <a:pt x="3090" y="3539"/>
                    </a:cubicBezTo>
                    <a:cubicBezTo>
                      <a:pt x="3660" y="3539"/>
                      <a:pt x="4126" y="3073"/>
                      <a:pt x="4126" y="2503"/>
                    </a:cubicBezTo>
                    <a:cubicBezTo>
                      <a:pt x="4126" y="2227"/>
                      <a:pt x="4005" y="1968"/>
                      <a:pt x="3815" y="1778"/>
                    </a:cubicBezTo>
                    <a:lnTo>
                      <a:pt x="20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57" name="Google Shape;21057;p22"/>
              <p:cNvSpPr/>
              <p:nvPr/>
            </p:nvSpPr>
            <p:spPr>
              <a:xfrm rot="-5400000">
                <a:off x="617150" y="2709525"/>
                <a:ext cx="1074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0" y="1259"/>
                      <a:pt x="535" y="1777"/>
                    </a:cubicBezTo>
                    <a:lnTo>
                      <a:pt x="2261" y="3537"/>
                    </a:lnTo>
                    <a:lnTo>
                      <a:pt x="3987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0" y="12"/>
                      <a:pt x="2261" y="353"/>
                      <a:pt x="2261" y="1035"/>
                    </a:cubicBezTo>
                    <a:cubicBezTo>
                      <a:pt x="2261" y="440"/>
                      <a:pt x="1784" y="0"/>
                      <a:pt x="1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58" name="Google Shape;21058;p22"/>
              <p:cNvSpPr/>
              <p:nvPr/>
            </p:nvSpPr>
            <p:spPr>
              <a:xfrm rot="-5400000">
                <a:off x="459625" y="2544250"/>
                <a:ext cx="107475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9" extrusionOk="0">
                    <a:moveTo>
                      <a:pt x="2055" y="0"/>
                    </a:moveTo>
                    <a:lnTo>
                      <a:pt x="329" y="1778"/>
                    </a:lnTo>
                    <a:cubicBezTo>
                      <a:pt x="121" y="1968"/>
                      <a:pt x="1" y="2227"/>
                      <a:pt x="1" y="2503"/>
                    </a:cubicBezTo>
                    <a:cubicBezTo>
                      <a:pt x="1" y="3073"/>
                      <a:pt x="467" y="3539"/>
                      <a:pt x="1019" y="3539"/>
                    </a:cubicBezTo>
                    <a:cubicBezTo>
                      <a:pt x="1580" y="3539"/>
                      <a:pt x="2041" y="3086"/>
                      <a:pt x="2054" y="2527"/>
                    </a:cubicBezTo>
                    <a:lnTo>
                      <a:pt x="2054" y="2527"/>
                    </a:lnTo>
                    <a:cubicBezTo>
                      <a:pt x="2054" y="3110"/>
                      <a:pt x="2533" y="3537"/>
                      <a:pt x="3066" y="3537"/>
                    </a:cubicBezTo>
                    <a:cubicBezTo>
                      <a:pt x="3199" y="3537"/>
                      <a:pt x="3336" y="3510"/>
                      <a:pt x="3470" y="3452"/>
                    </a:cubicBezTo>
                    <a:cubicBezTo>
                      <a:pt x="4143" y="3176"/>
                      <a:pt x="4298" y="2279"/>
                      <a:pt x="3781" y="1778"/>
                    </a:cubicBezTo>
                    <a:lnTo>
                      <a:pt x="205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59" name="Google Shape;21059;p22"/>
              <p:cNvSpPr/>
              <p:nvPr/>
            </p:nvSpPr>
            <p:spPr>
              <a:xfrm rot="-5400000">
                <a:off x="617138" y="240143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85" y="0"/>
                      <a:pt x="1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60" name="Google Shape;21060;p22"/>
              <p:cNvSpPr/>
              <p:nvPr/>
            </p:nvSpPr>
            <p:spPr>
              <a:xfrm rot="-5400000">
                <a:off x="459638" y="2236163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8" y="3539"/>
                    </a:cubicBezTo>
                    <a:cubicBezTo>
                      <a:pt x="1588" y="3539"/>
                      <a:pt x="2037" y="3073"/>
                      <a:pt x="2037" y="2503"/>
                    </a:cubicBezTo>
                    <a:cubicBezTo>
                      <a:pt x="2037" y="3098"/>
                      <a:pt x="2513" y="3537"/>
                      <a:pt x="3058" y="3537"/>
                    </a:cubicBezTo>
                    <a:cubicBezTo>
                      <a:pt x="3193" y="3537"/>
                      <a:pt x="3332" y="3510"/>
                      <a:pt x="3469" y="3452"/>
                    </a:cubicBezTo>
                    <a:cubicBezTo>
                      <a:pt x="4142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61" name="Google Shape;21061;p22"/>
              <p:cNvSpPr/>
              <p:nvPr/>
            </p:nvSpPr>
            <p:spPr>
              <a:xfrm rot="-5400000">
                <a:off x="617138" y="2093363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95" y="1570"/>
                      <a:pt x="4299" y="1311"/>
                      <a:pt x="4299" y="1035"/>
                    </a:cubicBezTo>
                    <a:cubicBezTo>
                      <a:pt x="4299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85" y="0"/>
                      <a:pt x="1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62" name="Google Shape;21062;p22"/>
              <p:cNvSpPr/>
              <p:nvPr/>
            </p:nvSpPr>
            <p:spPr>
              <a:xfrm rot="-5400000">
                <a:off x="459638" y="192808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88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9" y="3537"/>
                    </a:cubicBezTo>
                    <a:cubicBezTo>
                      <a:pt x="3193" y="3537"/>
                      <a:pt x="3332" y="3510"/>
                      <a:pt x="3470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63" name="Google Shape;21063;p22"/>
              <p:cNvSpPr/>
              <p:nvPr/>
            </p:nvSpPr>
            <p:spPr>
              <a:xfrm rot="-5400000">
                <a:off x="617150" y="1785275"/>
                <a:ext cx="1074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8" extrusionOk="0">
                    <a:moveTo>
                      <a:pt x="1233" y="0"/>
                    </a:moveTo>
                    <a:cubicBezTo>
                      <a:pt x="1099" y="0"/>
                      <a:pt x="962" y="27"/>
                      <a:pt x="829" y="85"/>
                    </a:cubicBezTo>
                    <a:cubicBezTo>
                      <a:pt x="156" y="379"/>
                      <a:pt x="0" y="1259"/>
                      <a:pt x="535" y="1777"/>
                    </a:cubicBezTo>
                    <a:lnTo>
                      <a:pt x="2261" y="3537"/>
                    </a:lnTo>
                    <a:lnTo>
                      <a:pt x="3987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0" y="12"/>
                      <a:pt x="2261" y="353"/>
                      <a:pt x="2261" y="1035"/>
                    </a:cubicBezTo>
                    <a:cubicBezTo>
                      <a:pt x="2261" y="440"/>
                      <a:pt x="1773" y="0"/>
                      <a:pt x="12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64" name="Google Shape;21064;p22"/>
              <p:cNvSpPr/>
              <p:nvPr/>
            </p:nvSpPr>
            <p:spPr>
              <a:xfrm rot="-5400000">
                <a:off x="462225" y="1622575"/>
                <a:ext cx="103150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574" extrusionOk="0">
                    <a:moveTo>
                      <a:pt x="2071" y="0"/>
                    </a:moveTo>
                    <a:lnTo>
                      <a:pt x="345" y="1778"/>
                    </a:lnTo>
                    <a:cubicBezTo>
                      <a:pt x="155" y="1968"/>
                      <a:pt x="35" y="2227"/>
                      <a:pt x="35" y="2503"/>
                    </a:cubicBezTo>
                    <a:cubicBezTo>
                      <a:pt x="0" y="3090"/>
                      <a:pt x="466" y="3573"/>
                      <a:pt x="1053" y="3573"/>
                    </a:cubicBezTo>
                    <a:cubicBezTo>
                      <a:pt x="1619" y="3573"/>
                      <a:pt x="2073" y="3123"/>
                      <a:pt x="2073" y="2564"/>
                    </a:cubicBezTo>
                    <a:lnTo>
                      <a:pt x="2073" y="2564"/>
                    </a:lnTo>
                    <a:cubicBezTo>
                      <a:pt x="2105" y="3106"/>
                      <a:pt x="2557" y="3539"/>
                      <a:pt x="3090" y="3539"/>
                    </a:cubicBezTo>
                    <a:cubicBezTo>
                      <a:pt x="3659" y="3539"/>
                      <a:pt x="4125" y="3073"/>
                      <a:pt x="4125" y="2503"/>
                    </a:cubicBezTo>
                    <a:cubicBezTo>
                      <a:pt x="4125" y="2227"/>
                      <a:pt x="4004" y="1968"/>
                      <a:pt x="3797" y="1778"/>
                    </a:cubicBezTo>
                    <a:lnTo>
                      <a:pt x="207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65" name="Google Shape;21065;p22"/>
              <p:cNvSpPr/>
              <p:nvPr/>
            </p:nvSpPr>
            <p:spPr>
              <a:xfrm rot="-5400000">
                <a:off x="617138" y="147718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3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66" name="Google Shape;21066;p22"/>
              <p:cNvSpPr/>
              <p:nvPr/>
            </p:nvSpPr>
            <p:spPr>
              <a:xfrm rot="-5400000">
                <a:off x="459638" y="1311913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8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3" y="3537"/>
                      <a:pt x="3049" y="3537"/>
                    </a:cubicBezTo>
                    <a:cubicBezTo>
                      <a:pt x="3182" y="3537"/>
                      <a:pt x="3318" y="3510"/>
                      <a:pt x="3452" y="3452"/>
                    </a:cubicBezTo>
                    <a:cubicBezTo>
                      <a:pt x="4142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67" name="Google Shape;21067;p22"/>
              <p:cNvSpPr/>
              <p:nvPr/>
            </p:nvSpPr>
            <p:spPr>
              <a:xfrm rot="-5400000">
                <a:off x="617138" y="1169113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4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8" y="1570"/>
                      <a:pt x="4299" y="1311"/>
                      <a:pt x="4299" y="1035"/>
                    </a:cubicBezTo>
                    <a:cubicBezTo>
                      <a:pt x="4299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68" name="Google Shape;21068;p22"/>
              <p:cNvSpPr/>
              <p:nvPr/>
            </p:nvSpPr>
            <p:spPr>
              <a:xfrm rot="-5400000">
                <a:off x="459638" y="100383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2" y="3537"/>
                      <a:pt x="3319" y="3510"/>
                      <a:pt x="3452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69" name="Google Shape;21069;p22"/>
              <p:cNvSpPr/>
              <p:nvPr/>
            </p:nvSpPr>
            <p:spPr>
              <a:xfrm rot="-5400000">
                <a:off x="616263" y="860138"/>
                <a:ext cx="108325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333" h="3574" extrusionOk="0">
                    <a:moveTo>
                      <a:pt x="3280" y="1"/>
                    </a:moveTo>
                    <a:cubicBezTo>
                      <a:pt x="2714" y="1"/>
                      <a:pt x="2260" y="450"/>
                      <a:pt x="2259" y="1008"/>
                    </a:cubicBezTo>
                    <a:lnTo>
                      <a:pt x="2259" y="1008"/>
                    </a:lnTo>
                    <a:cubicBezTo>
                      <a:pt x="2227" y="445"/>
                      <a:pt x="1754" y="36"/>
                      <a:pt x="1233" y="36"/>
                    </a:cubicBezTo>
                    <a:cubicBezTo>
                      <a:pt x="1099" y="36"/>
                      <a:pt x="962" y="63"/>
                      <a:pt x="829" y="121"/>
                    </a:cubicBezTo>
                    <a:cubicBezTo>
                      <a:pt x="156" y="415"/>
                      <a:pt x="0" y="1295"/>
                      <a:pt x="535" y="1813"/>
                    </a:cubicBezTo>
                    <a:lnTo>
                      <a:pt x="2261" y="3573"/>
                    </a:lnTo>
                    <a:lnTo>
                      <a:pt x="3987" y="1813"/>
                    </a:lnTo>
                    <a:cubicBezTo>
                      <a:pt x="4177" y="1606"/>
                      <a:pt x="4298" y="1347"/>
                      <a:pt x="4298" y="1071"/>
                    </a:cubicBezTo>
                    <a:cubicBezTo>
                      <a:pt x="4332" y="484"/>
                      <a:pt x="3866" y="1"/>
                      <a:pt x="32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70" name="Google Shape;21070;p22"/>
              <p:cNvSpPr/>
              <p:nvPr/>
            </p:nvSpPr>
            <p:spPr>
              <a:xfrm rot="-5400000">
                <a:off x="459625" y="695750"/>
                <a:ext cx="107475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1" y="2227"/>
                      <a:pt x="1" y="2503"/>
                    </a:cubicBezTo>
                    <a:cubicBezTo>
                      <a:pt x="1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3" y="3537"/>
                      <a:pt x="3319" y="3510"/>
                      <a:pt x="3453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71" name="Google Shape;21071;p22"/>
              <p:cNvSpPr/>
              <p:nvPr/>
            </p:nvSpPr>
            <p:spPr>
              <a:xfrm rot="-5400000">
                <a:off x="554775" y="440117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72" name="Google Shape;21072;p22"/>
              <p:cNvSpPr/>
              <p:nvPr/>
            </p:nvSpPr>
            <p:spPr>
              <a:xfrm rot="-5400000">
                <a:off x="613238" y="425296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73" name="Google Shape;21073;p22"/>
              <p:cNvSpPr/>
              <p:nvPr/>
            </p:nvSpPr>
            <p:spPr>
              <a:xfrm rot="-5400000">
                <a:off x="548300" y="427520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74" name="Google Shape;21074;p22"/>
              <p:cNvSpPr/>
              <p:nvPr/>
            </p:nvSpPr>
            <p:spPr>
              <a:xfrm rot="-5400000">
                <a:off x="508588" y="425921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75" name="Google Shape;21075;p22"/>
              <p:cNvSpPr/>
              <p:nvPr/>
            </p:nvSpPr>
            <p:spPr>
              <a:xfrm rot="-5400000">
                <a:off x="509150" y="4293325"/>
                <a:ext cx="4102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519" extrusionOk="0">
                    <a:moveTo>
                      <a:pt x="426" y="0"/>
                    </a:moveTo>
                    <a:cubicBezTo>
                      <a:pt x="328" y="0"/>
                      <a:pt x="248" y="36"/>
                      <a:pt x="191" y="99"/>
                    </a:cubicBezTo>
                    <a:cubicBezTo>
                      <a:pt x="1" y="289"/>
                      <a:pt x="35" y="599"/>
                      <a:pt x="432" y="979"/>
                    </a:cubicBezTo>
                    <a:cubicBezTo>
                      <a:pt x="796" y="1343"/>
                      <a:pt x="1291" y="1518"/>
                      <a:pt x="1530" y="1518"/>
                    </a:cubicBezTo>
                    <a:cubicBezTo>
                      <a:pt x="1552" y="1518"/>
                      <a:pt x="1572" y="1517"/>
                      <a:pt x="1589" y="1514"/>
                    </a:cubicBezTo>
                    <a:cubicBezTo>
                      <a:pt x="1641" y="1290"/>
                      <a:pt x="1451" y="737"/>
                      <a:pt x="1071" y="358"/>
                    </a:cubicBezTo>
                    <a:cubicBezTo>
                      <a:pt x="819" y="106"/>
                      <a:pt x="596" y="0"/>
                      <a:pt x="4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76" name="Google Shape;21076;p22"/>
              <p:cNvSpPr/>
              <p:nvPr/>
            </p:nvSpPr>
            <p:spPr>
              <a:xfrm rot="-5400000">
                <a:off x="532550" y="431077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77" name="Google Shape;21077;p22"/>
              <p:cNvSpPr/>
              <p:nvPr/>
            </p:nvSpPr>
            <p:spPr>
              <a:xfrm rot="-5400000">
                <a:off x="612988" y="442186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78" name="Google Shape;21078;p22"/>
              <p:cNvSpPr/>
              <p:nvPr/>
            </p:nvSpPr>
            <p:spPr>
              <a:xfrm rot="-5400000">
                <a:off x="650363" y="4407438"/>
                <a:ext cx="2245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003" extrusionOk="0">
                    <a:moveTo>
                      <a:pt x="449" y="0"/>
                    </a:moveTo>
                    <a:cubicBezTo>
                      <a:pt x="276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39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79" name="Google Shape;21079;p22"/>
              <p:cNvSpPr/>
              <p:nvPr/>
            </p:nvSpPr>
            <p:spPr>
              <a:xfrm rot="-5400000">
                <a:off x="631250" y="43850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80" name="Google Shape;21080;p22"/>
              <p:cNvSpPr/>
              <p:nvPr/>
            </p:nvSpPr>
            <p:spPr>
              <a:xfrm rot="-5400000">
                <a:off x="598563" y="43832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57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81" name="Google Shape;21081;p22"/>
              <p:cNvSpPr/>
              <p:nvPr/>
            </p:nvSpPr>
            <p:spPr>
              <a:xfrm rot="-5400000">
                <a:off x="598775" y="445900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82" name="Google Shape;21082;p22"/>
              <p:cNvSpPr/>
              <p:nvPr/>
            </p:nvSpPr>
            <p:spPr>
              <a:xfrm rot="-5400000">
                <a:off x="631250" y="44419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1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83" name="Google Shape;21083;p22"/>
              <p:cNvSpPr/>
              <p:nvPr/>
            </p:nvSpPr>
            <p:spPr>
              <a:xfrm rot="-5400000">
                <a:off x="471700" y="435350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84" name="Google Shape;21084;p22"/>
              <p:cNvSpPr/>
              <p:nvPr/>
            </p:nvSpPr>
            <p:spPr>
              <a:xfrm rot="-5400000">
                <a:off x="468913" y="448488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22" y="863"/>
                      <a:pt x="1122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85" name="Google Shape;21085;p22"/>
              <p:cNvSpPr/>
              <p:nvPr/>
            </p:nvSpPr>
            <p:spPr>
              <a:xfrm rot="-5400000">
                <a:off x="554763" y="409308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86" name="Google Shape;21086;p22"/>
              <p:cNvSpPr/>
              <p:nvPr/>
            </p:nvSpPr>
            <p:spPr>
              <a:xfrm rot="-5400000">
                <a:off x="613225" y="394487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87" name="Google Shape;21087;p22"/>
              <p:cNvSpPr/>
              <p:nvPr/>
            </p:nvSpPr>
            <p:spPr>
              <a:xfrm rot="-5400000">
                <a:off x="548513" y="396688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5" y="0"/>
                      <a:pt x="0" y="155"/>
                      <a:pt x="0" y="363"/>
                    </a:cubicBezTo>
                    <a:cubicBezTo>
                      <a:pt x="0" y="570"/>
                      <a:pt x="155" y="725"/>
                      <a:pt x="363" y="725"/>
                    </a:cubicBezTo>
                    <a:cubicBezTo>
                      <a:pt x="552" y="725"/>
                      <a:pt x="725" y="570"/>
                      <a:pt x="725" y="363"/>
                    </a:cubicBezTo>
                    <a:cubicBezTo>
                      <a:pt x="725" y="155"/>
                      <a:pt x="552" y="0"/>
                      <a:pt x="3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88" name="Google Shape;21088;p22"/>
              <p:cNvSpPr/>
              <p:nvPr/>
            </p:nvSpPr>
            <p:spPr>
              <a:xfrm rot="-5400000">
                <a:off x="508588" y="395113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89" name="Google Shape;21089;p22"/>
              <p:cNvSpPr/>
              <p:nvPr/>
            </p:nvSpPr>
            <p:spPr>
              <a:xfrm rot="-5400000">
                <a:off x="509375" y="398545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0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90" name="Google Shape;21090;p22"/>
              <p:cNvSpPr/>
              <p:nvPr/>
            </p:nvSpPr>
            <p:spPr>
              <a:xfrm rot="-5400000">
                <a:off x="532550" y="40027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82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91" name="Google Shape;21091;p22"/>
              <p:cNvSpPr/>
              <p:nvPr/>
            </p:nvSpPr>
            <p:spPr>
              <a:xfrm rot="-5400000">
                <a:off x="532763" y="392696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92" name="Google Shape;21092;p22"/>
              <p:cNvSpPr/>
              <p:nvPr/>
            </p:nvSpPr>
            <p:spPr>
              <a:xfrm rot="-5400000">
                <a:off x="509375" y="39285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93" name="Google Shape;21093;p22"/>
              <p:cNvSpPr/>
              <p:nvPr/>
            </p:nvSpPr>
            <p:spPr>
              <a:xfrm rot="-5400000">
                <a:off x="612988" y="411378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48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94" name="Google Shape;21094;p22"/>
              <p:cNvSpPr/>
              <p:nvPr/>
            </p:nvSpPr>
            <p:spPr>
              <a:xfrm rot="-5400000">
                <a:off x="650350" y="409935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95" name="Google Shape;21095;p22"/>
              <p:cNvSpPr/>
              <p:nvPr/>
            </p:nvSpPr>
            <p:spPr>
              <a:xfrm rot="-5400000">
                <a:off x="631263" y="407691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89" y="1"/>
                    </a:moveTo>
                    <a:cubicBezTo>
                      <a:pt x="69" y="1"/>
                      <a:pt x="51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29" y="1"/>
                      <a:pt x="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96" name="Google Shape;21096;p22"/>
              <p:cNvSpPr/>
              <p:nvPr/>
            </p:nvSpPr>
            <p:spPr>
              <a:xfrm rot="-5400000">
                <a:off x="598563" y="40751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3" y="898"/>
                      <a:pt x="2002" y="708"/>
                      <a:pt x="2002" y="449"/>
                    </a:cubicBezTo>
                    <a:cubicBezTo>
                      <a:pt x="2002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97" name="Google Shape;21097;p22"/>
              <p:cNvSpPr/>
              <p:nvPr/>
            </p:nvSpPr>
            <p:spPr>
              <a:xfrm rot="-5400000">
                <a:off x="598775" y="415092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98" name="Google Shape;21098;p22"/>
              <p:cNvSpPr/>
              <p:nvPr/>
            </p:nvSpPr>
            <p:spPr>
              <a:xfrm rot="-5400000">
                <a:off x="631250" y="413387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5" y="937"/>
                      <a:pt x="1" y="1247"/>
                      <a:pt x="174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99" name="Google Shape;21099;p22"/>
              <p:cNvSpPr/>
              <p:nvPr/>
            </p:nvSpPr>
            <p:spPr>
              <a:xfrm rot="-5400000">
                <a:off x="471713" y="404541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00" name="Google Shape;21100;p22"/>
              <p:cNvSpPr/>
              <p:nvPr/>
            </p:nvSpPr>
            <p:spPr>
              <a:xfrm rot="-5400000">
                <a:off x="469125" y="4177025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01" name="Google Shape;21101;p22"/>
              <p:cNvSpPr/>
              <p:nvPr/>
            </p:nvSpPr>
            <p:spPr>
              <a:xfrm rot="-5400000">
                <a:off x="554763" y="378501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02" name="Google Shape;21102;p22"/>
              <p:cNvSpPr/>
              <p:nvPr/>
            </p:nvSpPr>
            <p:spPr>
              <a:xfrm rot="-5400000">
                <a:off x="613238" y="3636788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03" name="Google Shape;21103;p22"/>
              <p:cNvSpPr/>
              <p:nvPr/>
            </p:nvSpPr>
            <p:spPr>
              <a:xfrm rot="-5400000">
                <a:off x="548513" y="365881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04" name="Google Shape;21104;p22"/>
              <p:cNvSpPr/>
              <p:nvPr/>
            </p:nvSpPr>
            <p:spPr>
              <a:xfrm rot="-5400000">
                <a:off x="508600" y="364305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05" name="Google Shape;21105;p22"/>
              <p:cNvSpPr/>
              <p:nvPr/>
            </p:nvSpPr>
            <p:spPr>
              <a:xfrm rot="-5400000">
                <a:off x="509375" y="36773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06" name="Google Shape;21106;p22"/>
              <p:cNvSpPr/>
              <p:nvPr/>
            </p:nvSpPr>
            <p:spPr>
              <a:xfrm rot="-5400000">
                <a:off x="532550" y="36946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07" name="Google Shape;21107;p22"/>
              <p:cNvSpPr/>
              <p:nvPr/>
            </p:nvSpPr>
            <p:spPr>
              <a:xfrm rot="-5400000">
                <a:off x="532763" y="361888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08" name="Google Shape;21108;p22"/>
              <p:cNvSpPr/>
              <p:nvPr/>
            </p:nvSpPr>
            <p:spPr>
              <a:xfrm rot="-5400000">
                <a:off x="509363" y="362041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09" name="Google Shape;21109;p22"/>
              <p:cNvSpPr/>
              <p:nvPr/>
            </p:nvSpPr>
            <p:spPr>
              <a:xfrm rot="-5400000">
                <a:off x="613000" y="3805700"/>
                <a:ext cx="211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728" extrusionOk="0">
                    <a:moveTo>
                      <a:pt x="368" y="1"/>
                    </a:moveTo>
                    <a:cubicBezTo>
                      <a:pt x="182" y="1"/>
                      <a:pt x="0" y="144"/>
                      <a:pt x="0" y="365"/>
                    </a:cubicBezTo>
                    <a:cubicBezTo>
                      <a:pt x="0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10" name="Google Shape;21110;p22"/>
              <p:cNvSpPr/>
              <p:nvPr/>
            </p:nvSpPr>
            <p:spPr>
              <a:xfrm rot="-5400000">
                <a:off x="650350" y="3791275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50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50" y="2002"/>
                    </a:cubicBezTo>
                    <a:cubicBezTo>
                      <a:pt x="709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5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11" name="Google Shape;21111;p22"/>
              <p:cNvSpPr/>
              <p:nvPr/>
            </p:nvSpPr>
            <p:spPr>
              <a:xfrm rot="-5400000">
                <a:off x="631263" y="376883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2" y="1"/>
                      <a:pt x="52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20" y="1417"/>
                      <a:pt x="1036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12" name="Google Shape;21112;p22"/>
              <p:cNvSpPr/>
              <p:nvPr/>
            </p:nvSpPr>
            <p:spPr>
              <a:xfrm rot="-5400000">
                <a:off x="598563" y="376711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13" name="Google Shape;21113;p22"/>
              <p:cNvSpPr/>
              <p:nvPr/>
            </p:nvSpPr>
            <p:spPr>
              <a:xfrm rot="-5400000">
                <a:off x="598563" y="384306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812" y="1"/>
                    </a:moveTo>
                    <a:cubicBezTo>
                      <a:pt x="260" y="1"/>
                      <a:pt x="1" y="208"/>
                      <a:pt x="1" y="449"/>
                    </a:cubicBezTo>
                    <a:cubicBezTo>
                      <a:pt x="1" y="708"/>
                      <a:pt x="260" y="898"/>
                      <a:pt x="812" y="898"/>
                    </a:cubicBezTo>
                    <a:cubicBezTo>
                      <a:pt x="1364" y="898"/>
                      <a:pt x="1882" y="639"/>
                      <a:pt x="2003" y="449"/>
                    </a:cubicBezTo>
                    <a:cubicBezTo>
                      <a:pt x="1882" y="277"/>
                      <a:pt x="1364" y="1"/>
                      <a:pt x="8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14" name="Google Shape;21114;p22"/>
              <p:cNvSpPr/>
              <p:nvPr/>
            </p:nvSpPr>
            <p:spPr>
              <a:xfrm rot="-5400000">
                <a:off x="631263" y="382578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1526" y="0"/>
                    </a:moveTo>
                    <a:cubicBezTo>
                      <a:pt x="1273" y="0"/>
                      <a:pt x="780" y="176"/>
                      <a:pt x="432" y="540"/>
                    </a:cubicBezTo>
                    <a:cubicBezTo>
                      <a:pt x="35" y="937"/>
                      <a:pt x="0" y="1247"/>
                      <a:pt x="173" y="1420"/>
                    </a:cubicBezTo>
                    <a:cubicBezTo>
                      <a:pt x="243" y="1484"/>
                      <a:pt x="330" y="1520"/>
                      <a:pt x="431" y="1520"/>
                    </a:cubicBezTo>
                    <a:cubicBezTo>
                      <a:pt x="603" y="1520"/>
                      <a:pt x="814" y="1417"/>
                      <a:pt x="1053" y="1178"/>
                    </a:cubicBezTo>
                    <a:cubicBezTo>
                      <a:pt x="1450" y="781"/>
                      <a:pt x="1623" y="229"/>
                      <a:pt x="1588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15" name="Google Shape;21115;p22"/>
              <p:cNvSpPr/>
              <p:nvPr/>
            </p:nvSpPr>
            <p:spPr>
              <a:xfrm rot="-5400000">
                <a:off x="471713" y="373733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3" y="1"/>
                    </a:moveTo>
                    <a:cubicBezTo>
                      <a:pt x="0" y="1"/>
                      <a:pt x="0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16" name="Google Shape;21116;p22"/>
              <p:cNvSpPr/>
              <p:nvPr/>
            </p:nvSpPr>
            <p:spPr>
              <a:xfrm rot="-5400000">
                <a:off x="469138" y="386893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0"/>
                    </a:moveTo>
                    <a:cubicBezTo>
                      <a:pt x="0" y="0"/>
                      <a:pt x="0" y="863"/>
                      <a:pt x="552" y="863"/>
                    </a:cubicBezTo>
                    <a:cubicBezTo>
                      <a:pt x="1105" y="863"/>
                      <a:pt x="1105" y="0"/>
                      <a:pt x="5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17" name="Google Shape;21117;p22"/>
              <p:cNvSpPr/>
              <p:nvPr/>
            </p:nvSpPr>
            <p:spPr>
              <a:xfrm rot="-5400000">
                <a:off x="554775" y="347692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18" name="Google Shape;21118;p22"/>
              <p:cNvSpPr/>
              <p:nvPr/>
            </p:nvSpPr>
            <p:spPr>
              <a:xfrm rot="-5400000">
                <a:off x="613238" y="332871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19" name="Google Shape;21119;p22"/>
              <p:cNvSpPr/>
              <p:nvPr/>
            </p:nvSpPr>
            <p:spPr>
              <a:xfrm rot="-5400000">
                <a:off x="548300" y="335095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20" name="Google Shape;21120;p22"/>
              <p:cNvSpPr/>
              <p:nvPr/>
            </p:nvSpPr>
            <p:spPr>
              <a:xfrm rot="-5400000">
                <a:off x="508588" y="333496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21" name="Google Shape;21121;p22"/>
              <p:cNvSpPr/>
              <p:nvPr/>
            </p:nvSpPr>
            <p:spPr>
              <a:xfrm rot="-5400000">
                <a:off x="509363" y="3369288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416" y="0"/>
                    </a:moveTo>
                    <a:cubicBezTo>
                      <a:pt x="319" y="0"/>
                      <a:pt x="237" y="36"/>
                      <a:pt x="174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4" y="1518"/>
                      <a:pt x="1526" y="1518"/>
                    </a:cubicBezTo>
                    <a:cubicBezTo>
                      <a:pt x="1549" y="1518"/>
                      <a:pt x="1570" y="1517"/>
                      <a:pt x="1589" y="1514"/>
                    </a:cubicBezTo>
                    <a:cubicBezTo>
                      <a:pt x="1623" y="1290"/>
                      <a:pt x="1433" y="737"/>
                      <a:pt x="1054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22" name="Google Shape;21122;p22"/>
              <p:cNvSpPr/>
              <p:nvPr/>
            </p:nvSpPr>
            <p:spPr>
              <a:xfrm rot="-5400000">
                <a:off x="532550" y="338652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23" name="Google Shape;21123;p22"/>
              <p:cNvSpPr/>
              <p:nvPr/>
            </p:nvSpPr>
            <p:spPr>
              <a:xfrm rot="-5400000">
                <a:off x="532775" y="331080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24" name="Google Shape;21124;p22"/>
              <p:cNvSpPr/>
              <p:nvPr/>
            </p:nvSpPr>
            <p:spPr>
              <a:xfrm rot="-5400000">
                <a:off x="509375" y="33123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4" y="0"/>
                    </a:moveTo>
                    <a:cubicBezTo>
                      <a:pt x="1021" y="0"/>
                      <a:pt x="804" y="106"/>
                      <a:pt x="553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25" name="Google Shape;21125;p22"/>
              <p:cNvSpPr/>
              <p:nvPr/>
            </p:nvSpPr>
            <p:spPr>
              <a:xfrm rot="-5400000">
                <a:off x="612988" y="349761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26" name="Google Shape;21126;p22"/>
              <p:cNvSpPr/>
              <p:nvPr/>
            </p:nvSpPr>
            <p:spPr>
              <a:xfrm rot="-5400000">
                <a:off x="650575" y="3483400"/>
                <a:ext cx="2202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003" extrusionOk="0">
                    <a:moveTo>
                      <a:pt x="449" y="0"/>
                    </a:moveTo>
                    <a:cubicBezTo>
                      <a:pt x="259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691" y="2002"/>
                      <a:pt x="880" y="1743"/>
                      <a:pt x="880" y="1191"/>
                    </a:cubicBezTo>
                    <a:cubicBezTo>
                      <a:pt x="880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27" name="Google Shape;21127;p22"/>
              <p:cNvSpPr/>
              <p:nvPr/>
            </p:nvSpPr>
            <p:spPr>
              <a:xfrm rot="-5400000">
                <a:off x="631250" y="34607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192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28" name="Google Shape;21128;p22"/>
              <p:cNvSpPr/>
              <p:nvPr/>
            </p:nvSpPr>
            <p:spPr>
              <a:xfrm rot="-5400000">
                <a:off x="598563" y="345903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29" name="Google Shape;21129;p22"/>
              <p:cNvSpPr/>
              <p:nvPr/>
            </p:nvSpPr>
            <p:spPr>
              <a:xfrm rot="-5400000">
                <a:off x="598775" y="353475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30" name="Google Shape;21130;p22"/>
              <p:cNvSpPr/>
              <p:nvPr/>
            </p:nvSpPr>
            <p:spPr>
              <a:xfrm rot="-5400000">
                <a:off x="631250" y="35177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37" y="1484"/>
                      <a:pt x="323" y="1520"/>
                      <a:pt x="424" y="1520"/>
                    </a:cubicBezTo>
                    <a:cubicBezTo>
                      <a:pt x="596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31" name="Google Shape;21131;p22"/>
              <p:cNvSpPr/>
              <p:nvPr/>
            </p:nvSpPr>
            <p:spPr>
              <a:xfrm rot="-5400000">
                <a:off x="471700" y="342925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32" name="Google Shape;21132;p22"/>
              <p:cNvSpPr/>
              <p:nvPr/>
            </p:nvSpPr>
            <p:spPr>
              <a:xfrm rot="-5400000">
                <a:off x="469125" y="356085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33" name="Google Shape;21133;p22"/>
              <p:cNvSpPr/>
              <p:nvPr/>
            </p:nvSpPr>
            <p:spPr>
              <a:xfrm rot="-5400000">
                <a:off x="554763" y="316883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34" name="Google Shape;21134;p22"/>
              <p:cNvSpPr/>
              <p:nvPr/>
            </p:nvSpPr>
            <p:spPr>
              <a:xfrm rot="-5400000">
                <a:off x="613225" y="302062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35" name="Google Shape;21135;p22"/>
              <p:cNvSpPr/>
              <p:nvPr/>
            </p:nvSpPr>
            <p:spPr>
              <a:xfrm rot="-5400000">
                <a:off x="548288" y="3042863"/>
                <a:ext cx="1860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4" h="725" extrusionOk="0">
                    <a:moveTo>
                      <a:pt x="381" y="0"/>
                    </a:moveTo>
                    <a:cubicBezTo>
                      <a:pt x="174" y="0"/>
                      <a:pt x="1" y="155"/>
                      <a:pt x="1" y="363"/>
                    </a:cubicBezTo>
                    <a:cubicBezTo>
                      <a:pt x="1" y="570"/>
                      <a:pt x="174" y="725"/>
                      <a:pt x="381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36" name="Google Shape;21136;p22"/>
              <p:cNvSpPr/>
              <p:nvPr/>
            </p:nvSpPr>
            <p:spPr>
              <a:xfrm rot="-5400000">
                <a:off x="508588" y="302688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37" name="Google Shape;21137;p22"/>
              <p:cNvSpPr/>
              <p:nvPr/>
            </p:nvSpPr>
            <p:spPr>
              <a:xfrm rot="-5400000">
                <a:off x="509163" y="306141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433" y="0"/>
                    </a:moveTo>
                    <a:cubicBezTo>
                      <a:pt x="335" y="0"/>
                      <a:pt x="253" y="36"/>
                      <a:pt x="190" y="99"/>
                    </a:cubicBezTo>
                    <a:cubicBezTo>
                      <a:pt x="0" y="289"/>
                      <a:pt x="52" y="599"/>
                      <a:pt x="432" y="979"/>
                    </a:cubicBezTo>
                    <a:cubicBezTo>
                      <a:pt x="796" y="1343"/>
                      <a:pt x="1290" y="1518"/>
                      <a:pt x="1529" y="1518"/>
                    </a:cubicBezTo>
                    <a:cubicBezTo>
                      <a:pt x="1551" y="1518"/>
                      <a:pt x="1571" y="1517"/>
                      <a:pt x="1588" y="1514"/>
                    </a:cubicBezTo>
                    <a:cubicBezTo>
                      <a:pt x="1640" y="1290"/>
                      <a:pt x="1450" y="737"/>
                      <a:pt x="1070" y="358"/>
                    </a:cubicBezTo>
                    <a:cubicBezTo>
                      <a:pt x="819" y="106"/>
                      <a:pt x="602" y="0"/>
                      <a:pt x="4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38" name="Google Shape;21138;p22"/>
              <p:cNvSpPr/>
              <p:nvPr/>
            </p:nvSpPr>
            <p:spPr>
              <a:xfrm rot="-5400000">
                <a:off x="532550" y="30784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39" name="Google Shape;21139;p22"/>
              <p:cNvSpPr/>
              <p:nvPr/>
            </p:nvSpPr>
            <p:spPr>
              <a:xfrm rot="-5400000">
                <a:off x="532763" y="300271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40" name="Google Shape;21140;p22"/>
              <p:cNvSpPr/>
              <p:nvPr/>
            </p:nvSpPr>
            <p:spPr>
              <a:xfrm rot="-5400000">
                <a:off x="509163" y="300446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1207" y="0"/>
                    </a:moveTo>
                    <a:cubicBezTo>
                      <a:pt x="1038" y="0"/>
                      <a:pt x="821" y="106"/>
                      <a:pt x="570" y="358"/>
                    </a:cubicBezTo>
                    <a:cubicBezTo>
                      <a:pt x="190" y="737"/>
                      <a:pt x="0" y="1307"/>
                      <a:pt x="52" y="1514"/>
                    </a:cubicBezTo>
                    <a:cubicBezTo>
                      <a:pt x="69" y="1517"/>
                      <a:pt x="89" y="1518"/>
                      <a:pt x="111" y="1518"/>
                    </a:cubicBezTo>
                    <a:cubicBezTo>
                      <a:pt x="350" y="1518"/>
                      <a:pt x="844" y="1343"/>
                      <a:pt x="1208" y="979"/>
                    </a:cubicBezTo>
                    <a:cubicBezTo>
                      <a:pt x="1605" y="599"/>
                      <a:pt x="1640" y="289"/>
                      <a:pt x="1450" y="99"/>
                    </a:cubicBezTo>
                    <a:cubicBezTo>
                      <a:pt x="1387" y="36"/>
                      <a:pt x="1305" y="0"/>
                      <a:pt x="12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41" name="Google Shape;21141;p22"/>
              <p:cNvSpPr/>
              <p:nvPr/>
            </p:nvSpPr>
            <p:spPr>
              <a:xfrm rot="-5400000">
                <a:off x="612988" y="318953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31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42" name="Google Shape;21142;p22"/>
              <p:cNvSpPr/>
              <p:nvPr/>
            </p:nvSpPr>
            <p:spPr>
              <a:xfrm rot="-5400000">
                <a:off x="650350" y="317510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43" name="Google Shape;21143;p22"/>
              <p:cNvSpPr/>
              <p:nvPr/>
            </p:nvSpPr>
            <p:spPr>
              <a:xfrm rot="-5400000">
                <a:off x="631263" y="315266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1" y="1"/>
                      <a:pt x="52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44" name="Google Shape;21144;p22"/>
              <p:cNvSpPr/>
              <p:nvPr/>
            </p:nvSpPr>
            <p:spPr>
              <a:xfrm rot="-5400000">
                <a:off x="598788" y="3151163"/>
                <a:ext cx="496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49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45" name="Google Shape;21145;p22"/>
              <p:cNvSpPr/>
              <p:nvPr/>
            </p:nvSpPr>
            <p:spPr>
              <a:xfrm rot="-5400000">
                <a:off x="598775" y="322667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46" name="Google Shape;21146;p22"/>
              <p:cNvSpPr/>
              <p:nvPr/>
            </p:nvSpPr>
            <p:spPr>
              <a:xfrm rot="-5400000">
                <a:off x="631250" y="320962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6" y="937"/>
                      <a:pt x="1" y="1247"/>
                      <a:pt x="174" y="1420"/>
                    </a:cubicBezTo>
                    <a:cubicBezTo>
                      <a:pt x="238" y="1484"/>
                      <a:pt x="323" y="1520"/>
                      <a:pt x="424" y="1520"/>
                    </a:cubicBezTo>
                    <a:cubicBezTo>
                      <a:pt x="597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47" name="Google Shape;21147;p22"/>
              <p:cNvSpPr/>
              <p:nvPr/>
            </p:nvSpPr>
            <p:spPr>
              <a:xfrm rot="-5400000">
                <a:off x="471713" y="312116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48" name="Google Shape;21148;p22"/>
              <p:cNvSpPr/>
              <p:nvPr/>
            </p:nvSpPr>
            <p:spPr>
              <a:xfrm rot="-5400000">
                <a:off x="468913" y="325256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23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49" name="Google Shape;21149;p22"/>
              <p:cNvSpPr/>
              <p:nvPr/>
            </p:nvSpPr>
            <p:spPr>
              <a:xfrm rot="-5400000">
                <a:off x="459638" y="438543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88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9" y="3537"/>
                    </a:cubicBezTo>
                    <a:cubicBezTo>
                      <a:pt x="3193" y="3537"/>
                      <a:pt x="3332" y="3510"/>
                      <a:pt x="3470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50" name="Google Shape;21150;p22"/>
              <p:cNvSpPr/>
              <p:nvPr/>
            </p:nvSpPr>
            <p:spPr>
              <a:xfrm rot="-5400000">
                <a:off x="617150" y="4242625"/>
                <a:ext cx="1074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8" extrusionOk="0">
                    <a:moveTo>
                      <a:pt x="1233" y="0"/>
                    </a:moveTo>
                    <a:cubicBezTo>
                      <a:pt x="1099" y="0"/>
                      <a:pt x="962" y="27"/>
                      <a:pt x="829" y="85"/>
                    </a:cubicBezTo>
                    <a:cubicBezTo>
                      <a:pt x="156" y="379"/>
                      <a:pt x="0" y="1259"/>
                      <a:pt x="535" y="1777"/>
                    </a:cubicBezTo>
                    <a:lnTo>
                      <a:pt x="2261" y="3537"/>
                    </a:lnTo>
                    <a:lnTo>
                      <a:pt x="3987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0" y="12"/>
                      <a:pt x="2261" y="353"/>
                      <a:pt x="2261" y="1035"/>
                    </a:cubicBezTo>
                    <a:cubicBezTo>
                      <a:pt x="2261" y="440"/>
                      <a:pt x="1773" y="0"/>
                      <a:pt x="12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51" name="Google Shape;21151;p22"/>
              <p:cNvSpPr/>
              <p:nvPr/>
            </p:nvSpPr>
            <p:spPr>
              <a:xfrm rot="-5400000">
                <a:off x="462225" y="4079925"/>
                <a:ext cx="103150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574" extrusionOk="0">
                    <a:moveTo>
                      <a:pt x="2071" y="0"/>
                    </a:moveTo>
                    <a:lnTo>
                      <a:pt x="345" y="1778"/>
                    </a:lnTo>
                    <a:cubicBezTo>
                      <a:pt x="155" y="1968"/>
                      <a:pt x="35" y="2227"/>
                      <a:pt x="35" y="2503"/>
                    </a:cubicBezTo>
                    <a:cubicBezTo>
                      <a:pt x="0" y="3090"/>
                      <a:pt x="466" y="3573"/>
                      <a:pt x="1053" y="3573"/>
                    </a:cubicBezTo>
                    <a:cubicBezTo>
                      <a:pt x="1619" y="3573"/>
                      <a:pt x="2073" y="3123"/>
                      <a:pt x="2073" y="2564"/>
                    </a:cubicBezTo>
                    <a:lnTo>
                      <a:pt x="2073" y="2564"/>
                    </a:lnTo>
                    <a:cubicBezTo>
                      <a:pt x="2105" y="3106"/>
                      <a:pt x="2557" y="3539"/>
                      <a:pt x="3090" y="3539"/>
                    </a:cubicBezTo>
                    <a:cubicBezTo>
                      <a:pt x="3659" y="3539"/>
                      <a:pt x="4125" y="3073"/>
                      <a:pt x="4125" y="2503"/>
                    </a:cubicBezTo>
                    <a:cubicBezTo>
                      <a:pt x="4125" y="2227"/>
                      <a:pt x="4004" y="1968"/>
                      <a:pt x="3797" y="1778"/>
                    </a:cubicBezTo>
                    <a:lnTo>
                      <a:pt x="207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52" name="Google Shape;21152;p22"/>
              <p:cNvSpPr/>
              <p:nvPr/>
            </p:nvSpPr>
            <p:spPr>
              <a:xfrm rot="-5400000">
                <a:off x="617138" y="393453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3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53" name="Google Shape;21153;p22"/>
              <p:cNvSpPr/>
              <p:nvPr/>
            </p:nvSpPr>
            <p:spPr>
              <a:xfrm rot="-5400000">
                <a:off x="459638" y="3769263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8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3" y="3537"/>
                      <a:pt x="3049" y="3537"/>
                    </a:cubicBezTo>
                    <a:cubicBezTo>
                      <a:pt x="3182" y="3537"/>
                      <a:pt x="3318" y="3510"/>
                      <a:pt x="3452" y="3452"/>
                    </a:cubicBezTo>
                    <a:cubicBezTo>
                      <a:pt x="4142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54" name="Google Shape;21154;p22"/>
              <p:cNvSpPr/>
              <p:nvPr/>
            </p:nvSpPr>
            <p:spPr>
              <a:xfrm rot="-5400000">
                <a:off x="617138" y="3626463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4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8" y="1570"/>
                      <a:pt x="4299" y="1311"/>
                      <a:pt x="4299" y="1035"/>
                    </a:cubicBezTo>
                    <a:cubicBezTo>
                      <a:pt x="4299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55" name="Google Shape;21155;p22"/>
              <p:cNvSpPr/>
              <p:nvPr/>
            </p:nvSpPr>
            <p:spPr>
              <a:xfrm rot="-5400000">
                <a:off x="459638" y="346118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2" y="3537"/>
                      <a:pt x="3319" y="3510"/>
                      <a:pt x="3452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56" name="Google Shape;21156;p22"/>
              <p:cNvSpPr/>
              <p:nvPr/>
            </p:nvSpPr>
            <p:spPr>
              <a:xfrm rot="-5400000">
                <a:off x="616263" y="3317488"/>
                <a:ext cx="108325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333" h="3574" extrusionOk="0">
                    <a:moveTo>
                      <a:pt x="3280" y="1"/>
                    </a:moveTo>
                    <a:cubicBezTo>
                      <a:pt x="2714" y="1"/>
                      <a:pt x="2260" y="450"/>
                      <a:pt x="2259" y="1008"/>
                    </a:cubicBezTo>
                    <a:lnTo>
                      <a:pt x="2259" y="1008"/>
                    </a:lnTo>
                    <a:cubicBezTo>
                      <a:pt x="2227" y="445"/>
                      <a:pt x="1754" y="36"/>
                      <a:pt x="1233" y="36"/>
                    </a:cubicBezTo>
                    <a:cubicBezTo>
                      <a:pt x="1099" y="36"/>
                      <a:pt x="962" y="63"/>
                      <a:pt x="829" y="121"/>
                    </a:cubicBezTo>
                    <a:cubicBezTo>
                      <a:pt x="156" y="415"/>
                      <a:pt x="0" y="1295"/>
                      <a:pt x="535" y="1813"/>
                    </a:cubicBezTo>
                    <a:lnTo>
                      <a:pt x="2261" y="3573"/>
                    </a:lnTo>
                    <a:lnTo>
                      <a:pt x="3987" y="1813"/>
                    </a:lnTo>
                    <a:cubicBezTo>
                      <a:pt x="4177" y="1606"/>
                      <a:pt x="4298" y="1347"/>
                      <a:pt x="4298" y="1071"/>
                    </a:cubicBezTo>
                    <a:cubicBezTo>
                      <a:pt x="4332" y="484"/>
                      <a:pt x="3866" y="1"/>
                      <a:pt x="32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57" name="Google Shape;21157;p22"/>
              <p:cNvSpPr/>
              <p:nvPr/>
            </p:nvSpPr>
            <p:spPr>
              <a:xfrm rot="-5400000">
                <a:off x="459625" y="3153100"/>
                <a:ext cx="107475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1" y="2227"/>
                      <a:pt x="1" y="2503"/>
                    </a:cubicBezTo>
                    <a:cubicBezTo>
                      <a:pt x="1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3" y="3537"/>
                      <a:pt x="3319" y="3510"/>
                      <a:pt x="3453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58" name="Google Shape;21158;p22"/>
              <p:cNvSpPr/>
              <p:nvPr/>
            </p:nvSpPr>
            <p:spPr>
              <a:xfrm rot="-5400000">
                <a:off x="617138" y="301028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3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1159" name="Google Shape;21159;p22"/>
          <p:cNvGrpSpPr/>
          <p:nvPr/>
        </p:nvGrpSpPr>
        <p:grpSpPr>
          <a:xfrm rot="5400000">
            <a:off x="3098519" y="-2495741"/>
            <a:ext cx="345808" cy="5799065"/>
            <a:chOff x="447875" y="530220"/>
            <a:chExt cx="245975" cy="4124905"/>
          </a:xfrm>
        </p:grpSpPr>
        <p:sp>
          <p:nvSpPr>
            <p:cNvPr id="21160" name="Google Shape;21160;p22"/>
            <p:cNvSpPr/>
            <p:nvPr/>
          </p:nvSpPr>
          <p:spPr>
            <a:xfrm rot="-5400000">
              <a:off x="511525" y="4232675"/>
              <a:ext cx="49625" cy="22475"/>
            </a:xfrm>
            <a:custGeom>
              <a:avLst/>
              <a:gdLst/>
              <a:ahLst/>
              <a:cxnLst/>
              <a:rect l="l" t="t" r="r" b="b"/>
              <a:pathLst>
                <a:path w="1985" h="899" extrusionOk="0">
                  <a:moveTo>
                    <a:pt x="1191" y="1"/>
                  </a:moveTo>
                  <a:cubicBezTo>
                    <a:pt x="639" y="1"/>
                    <a:pt x="104" y="277"/>
                    <a:pt x="0" y="450"/>
                  </a:cubicBezTo>
                  <a:cubicBezTo>
                    <a:pt x="121" y="639"/>
                    <a:pt x="639" y="898"/>
                    <a:pt x="1191" y="898"/>
                  </a:cubicBezTo>
                  <a:cubicBezTo>
                    <a:pt x="1743" y="898"/>
                    <a:pt x="1985" y="708"/>
                    <a:pt x="1985" y="450"/>
                  </a:cubicBezTo>
                  <a:cubicBezTo>
                    <a:pt x="1985" y="208"/>
                    <a:pt x="1743" y="1"/>
                    <a:pt x="1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61" name="Google Shape;21161;p22"/>
            <p:cNvSpPr/>
            <p:nvPr/>
          </p:nvSpPr>
          <p:spPr>
            <a:xfrm rot="-5400000">
              <a:off x="488125" y="4234200"/>
              <a:ext cx="40575" cy="37975"/>
            </a:xfrm>
            <a:custGeom>
              <a:avLst/>
              <a:gdLst/>
              <a:ahLst/>
              <a:cxnLst/>
              <a:rect l="l" t="t" r="r" b="b"/>
              <a:pathLst>
                <a:path w="1623" h="1519" extrusionOk="0">
                  <a:moveTo>
                    <a:pt x="1195" y="0"/>
                  </a:moveTo>
                  <a:cubicBezTo>
                    <a:pt x="1023" y="0"/>
                    <a:pt x="810" y="106"/>
                    <a:pt x="570" y="358"/>
                  </a:cubicBezTo>
                  <a:cubicBezTo>
                    <a:pt x="173" y="737"/>
                    <a:pt x="0" y="1307"/>
                    <a:pt x="35" y="1514"/>
                  </a:cubicBezTo>
                  <a:cubicBezTo>
                    <a:pt x="52" y="1517"/>
                    <a:pt x="72" y="1518"/>
                    <a:pt x="94" y="1518"/>
                  </a:cubicBezTo>
                  <a:cubicBezTo>
                    <a:pt x="335" y="1518"/>
                    <a:pt x="843" y="1343"/>
                    <a:pt x="1191" y="979"/>
                  </a:cubicBezTo>
                  <a:cubicBezTo>
                    <a:pt x="1588" y="599"/>
                    <a:pt x="1623" y="289"/>
                    <a:pt x="1450" y="99"/>
                  </a:cubicBezTo>
                  <a:cubicBezTo>
                    <a:pt x="1380" y="36"/>
                    <a:pt x="1295" y="0"/>
                    <a:pt x="1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162" name="Google Shape;21162;p22"/>
            <p:cNvGrpSpPr/>
            <p:nvPr/>
          </p:nvGrpSpPr>
          <p:grpSpPr>
            <a:xfrm>
              <a:off x="447875" y="530220"/>
              <a:ext cx="245975" cy="4124905"/>
              <a:chOff x="469125" y="530220"/>
              <a:chExt cx="245975" cy="4124905"/>
            </a:xfrm>
          </p:grpSpPr>
          <p:sp>
            <p:nvSpPr>
              <p:cNvPr id="21163" name="Google Shape;21163;p22"/>
              <p:cNvSpPr/>
              <p:nvPr/>
            </p:nvSpPr>
            <p:spPr>
              <a:xfrm rot="-5400000">
                <a:off x="-1440702" y="2557398"/>
                <a:ext cx="407035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98294" h="640" extrusionOk="0">
                    <a:moveTo>
                      <a:pt x="0" y="1"/>
                    </a:moveTo>
                    <a:lnTo>
                      <a:pt x="0" y="640"/>
                    </a:lnTo>
                    <a:lnTo>
                      <a:pt x="98293" y="640"/>
                    </a:lnTo>
                    <a:lnTo>
                      <a:pt x="9829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64" name="Google Shape;21164;p22"/>
              <p:cNvSpPr/>
              <p:nvPr/>
            </p:nvSpPr>
            <p:spPr>
              <a:xfrm rot="-5400000">
                <a:off x="554775" y="286807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65" name="Google Shape;21165;p22"/>
              <p:cNvSpPr/>
              <p:nvPr/>
            </p:nvSpPr>
            <p:spPr>
              <a:xfrm rot="-5400000">
                <a:off x="613238" y="271986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66" name="Google Shape;21166;p22"/>
              <p:cNvSpPr/>
              <p:nvPr/>
            </p:nvSpPr>
            <p:spPr>
              <a:xfrm rot="-5400000">
                <a:off x="548513" y="274188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1" y="155"/>
                      <a:pt x="1" y="363"/>
                    </a:cubicBezTo>
                    <a:cubicBezTo>
                      <a:pt x="1" y="570"/>
                      <a:pt x="156" y="725"/>
                      <a:pt x="363" y="725"/>
                    </a:cubicBezTo>
                    <a:cubicBezTo>
                      <a:pt x="553" y="725"/>
                      <a:pt x="726" y="570"/>
                      <a:pt x="726" y="363"/>
                    </a:cubicBezTo>
                    <a:cubicBezTo>
                      <a:pt x="726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67" name="Google Shape;21167;p22"/>
              <p:cNvSpPr/>
              <p:nvPr/>
            </p:nvSpPr>
            <p:spPr>
              <a:xfrm rot="-5400000">
                <a:off x="508600" y="2726125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708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68" name="Google Shape;21168;p22"/>
              <p:cNvSpPr/>
              <p:nvPr/>
            </p:nvSpPr>
            <p:spPr>
              <a:xfrm rot="-5400000">
                <a:off x="509363" y="2760438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416" y="0"/>
                    </a:moveTo>
                    <a:cubicBezTo>
                      <a:pt x="319" y="0"/>
                      <a:pt x="237" y="36"/>
                      <a:pt x="174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4" y="1518"/>
                      <a:pt x="1526" y="1518"/>
                    </a:cubicBezTo>
                    <a:cubicBezTo>
                      <a:pt x="1549" y="1518"/>
                      <a:pt x="1570" y="1517"/>
                      <a:pt x="1589" y="1514"/>
                    </a:cubicBezTo>
                    <a:cubicBezTo>
                      <a:pt x="1623" y="1290"/>
                      <a:pt x="1451" y="737"/>
                      <a:pt x="1054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69" name="Google Shape;21169;p22"/>
              <p:cNvSpPr/>
              <p:nvPr/>
            </p:nvSpPr>
            <p:spPr>
              <a:xfrm rot="-5400000">
                <a:off x="532550" y="277767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812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812" y="898"/>
                    </a:cubicBezTo>
                    <a:cubicBezTo>
                      <a:pt x="1364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8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70" name="Google Shape;21170;p22"/>
              <p:cNvSpPr/>
              <p:nvPr/>
            </p:nvSpPr>
            <p:spPr>
              <a:xfrm rot="-5400000">
                <a:off x="532775" y="270195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71" name="Google Shape;21171;p22"/>
              <p:cNvSpPr/>
              <p:nvPr/>
            </p:nvSpPr>
            <p:spPr>
              <a:xfrm rot="-5400000">
                <a:off x="509375" y="27034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5" y="0"/>
                    </a:moveTo>
                    <a:cubicBezTo>
                      <a:pt x="1023" y="0"/>
                      <a:pt x="810" y="106"/>
                      <a:pt x="570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3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72" name="Google Shape;21172;p22"/>
              <p:cNvSpPr/>
              <p:nvPr/>
            </p:nvSpPr>
            <p:spPr>
              <a:xfrm rot="-5400000">
                <a:off x="612775" y="2888550"/>
                <a:ext cx="216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73" y="728"/>
                      <a:pt x="363" y="728"/>
                    </a:cubicBezTo>
                    <a:cubicBezTo>
                      <a:pt x="691" y="728"/>
                      <a:pt x="863" y="348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73" name="Google Shape;21173;p22"/>
              <p:cNvSpPr/>
              <p:nvPr/>
            </p:nvSpPr>
            <p:spPr>
              <a:xfrm rot="-5400000">
                <a:off x="650363" y="2874338"/>
                <a:ext cx="2245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003" extrusionOk="0">
                    <a:moveTo>
                      <a:pt x="449" y="0"/>
                    </a:moveTo>
                    <a:cubicBezTo>
                      <a:pt x="276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74" name="Google Shape;21174;p22"/>
              <p:cNvSpPr/>
              <p:nvPr/>
            </p:nvSpPr>
            <p:spPr>
              <a:xfrm rot="-5400000">
                <a:off x="631250" y="28519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75" name="Google Shape;21175;p22"/>
              <p:cNvSpPr/>
              <p:nvPr/>
            </p:nvSpPr>
            <p:spPr>
              <a:xfrm rot="-5400000">
                <a:off x="598788" y="2849963"/>
                <a:ext cx="496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8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49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76" name="Google Shape;21176;p22"/>
              <p:cNvSpPr/>
              <p:nvPr/>
            </p:nvSpPr>
            <p:spPr>
              <a:xfrm rot="-5400000">
                <a:off x="598775" y="292590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82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77" name="Google Shape;21177;p22"/>
              <p:cNvSpPr/>
              <p:nvPr/>
            </p:nvSpPr>
            <p:spPr>
              <a:xfrm rot="-5400000">
                <a:off x="631250" y="29088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1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78" name="Google Shape;21178;p22"/>
              <p:cNvSpPr/>
              <p:nvPr/>
            </p:nvSpPr>
            <p:spPr>
              <a:xfrm rot="-5400000">
                <a:off x="471488" y="282018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70" y="1"/>
                    </a:moveTo>
                    <a:cubicBezTo>
                      <a:pt x="1" y="1"/>
                      <a:pt x="1" y="864"/>
                      <a:pt x="570" y="864"/>
                    </a:cubicBezTo>
                    <a:cubicBezTo>
                      <a:pt x="1123" y="864"/>
                      <a:pt x="1105" y="1"/>
                      <a:pt x="57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79" name="Google Shape;21179;p22"/>
              <p:cNvSpPr/>
              <p:nvPr/>
            </p:nvSpPr>
            <p:spPr>
              <a:xfrm rot="-5400000">
                <a:off x="468913" y="295178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0" y="0"/>
                      <a:pt x="0" y="863"/>
                      <a:pt x="553" y="863"/>
                    </a:cubicBezTo>
                    <a:cubicBezTo>
                      <a:pt x="1122" y="863"/>
                      <a:pt x="1122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80" name="Google Shape;21180;p22"/>
              <p:cNvSpPr/>
              <p:nvPr/>
            </p:nvSpPr>
            <p:spPr>
              <a:xfrm rot="-5400000">
                <a:off x="554763" y="255998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81" name="Google Shape;21181;p22"/>
              <p:cNvSpPr/>
              <p:nvPr/>
            </p:nvSpPr>
            <p:spPr>
              <a:xfrm rot="-5400000">
                <a:off x="613013" y="241156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82" name="Google Shape;21182;p22"/>
              <p:cNvSpPr/>
              <p:nvPr/>
            </p:nvSpPr>
            <p:spPr>
              <a:xfrm rot="-5400000">
                <a:off x="548513" y="243378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5" y="0"/>
                      <a:pt x="0" y="155"/>
                      <a:pt x="0" y="363"/>
                    </a:cubicBezTo>
                    <a:cubicBezTo>
                      <a:pt x="0" y="570"/>
                      <a:pt x="155" y="725"/>
                      <a:pt x="363" y="725"/>
                    </a:cubicBezTo>
                    <a:cubicBezTo>
                      <a:pt x="552" y="725"/>
                      <a:pt x="725" y="570"/>
                      <a:pt x="725" y="363"/>
                    </a:cubicBezTo>
                    <a:cubicBezTo>
                      <a:pt x="725" y="155"/>
                      <a:pt x="552" y="0"/>
                      <a:pt x="3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83" name="Google Shape;21183;p22"/>
              <p:cNvSpPr/>
              <p:nvPr/>
            </p:nvSpPr>
            <p:spPr>
              <a:xfrm rot="-5400000">
                <a:off x="508588" y="241803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84" name="Google Shape;21184;p22"/>
              <p:cNvSpPr/>
              <p:nvPr/>
            </p:nvSpPr>
            <p:spPr>
              <a:xfrm rot="-5400000">
                <a:off x="509375" y="245235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0" y="289"/>
                      <a:pt x="35" y="599"/>
                      <a:pt x="414" y="979"/>
                    </a:cubicBezTo>
                    <a:cubicBezTo>
                      <a:pt x="778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85" name="Google Shape;21185;p22"/>
              <p:cNvSpPr/>
              <p:nvPr/>
            </p:nvSpPr>
            <p:spPr>
              <a:xfrm rot="-5400000">
                <a:off x="532550" y="24696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812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60" y="898"/>
                      <a:pt x="812" y="898"/>
                    </a:cubicBezTo>
                    <a:cubicBezTo>
                      <a:pt x="1364" y="898"/>
                      <a:pt x="1882" y="639"/>
                      <a:pt x="2003" y="450"/>
                    </a:cubicBezTo>
                    <a:cubicBezTo>
                      <a:pt x="1882" y="277"/>
                      <a:pt x="1347" y="1"/>
                      <a:pt x="8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86" name="Google Shape;21186;p22"/>
              <p:cNvSpPr/>
              <p:nvPr/>
            </p:nvSpPr>
            <p:spPr>
              <a:xfrm rot="-5400000">
                <a:off x="532763" y="239386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87" name="Google Shape;21187;p22"/>
              <p:cNvSpPr/>
              <p:nvPr/>
            </p:nvSpPr>
            <p:spPr>
              <a:xfrm rot="-5400000">
                <a:off x="509375" y="23954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88" name="Google Shape;21188;p22"/>
              <p:cNvSpPr/>
              <p:nvPr/>
            </p:nvSpPr>
            <p:spPr>
              <a:xfrm rot="-5400000">
                <a:off x="612775" y="2580475"/>
                <a:ext cx="216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73" y="728"/>
                      <a:pt x="363" y="728"/>
                    </a:cubicBezTo>
                    <a:cubicBezTo>
                      <a:pt x="691" y="728"/>
                      <a:pt x="864" y="348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89" name="Google Shape;21189;p22"/>
              <p:cNvSpPr/>
              <p:nvPr/>
            </p:nvSpPr>
            <p:spPr>
              <a:xfrm rot="-5400000">
                <a:off x="650350" y="256625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39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90" name="Google Shape;21190;p22"/>
              <p:cNvSpPr/>
              <p:nvPr/>
            </p:nvSpPr>
            <p:spPr>
              <a:xfrm rot="-5400000">
                <a:off x="631263" y="254381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1" y="1"/>
                      <a:pt x="52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20" y="1417"/>
                      <a:pt x="1035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8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91" name="Google Shape;21191;p22"/>
              <p:cNvSpPr/>
              <p:nvPr/>
            </p:nvSpPr>
            <p:spPr>
              <a:xfrm rot="-5400000">
                <a:off x="598563" y="25420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56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3" y="898"/>
                      <a:pt x="2002" y="708"/>
                      <a:pt x="2002" y="449"/>
                    </a:cubicBezTo>
                    <a:cubicBezTo>
                      <a:pt x="2002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92" name="Google Shape;21192;p22"/>
              <p:cNvSpPr/>
              <p:nvPr/>
            </p:nvSpPr>
            <p:spPr>
              <a:xfrm rot="-5400000">
                <a:off x="598775" y="261782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93" name="Google Shape;21193;p22"/>
              <p:cNvSpPr/>
              <p:nvPr/>
            </p:nvSpPr>
            <p:spPr>
              <a:xfrm rot="-5400000">
                <a:off x="631250" y="260077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1" y="176"/>
                      <a:pt x="432" y="540"/>
                    </a:cubicBezTo>
                    <a:cubicBezTo>
                      <a:pt x="35" y="937"/>
                      <a:pt x="1" y="1247"/>
                      <a:pt x="174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2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94" name="Google Shape;21194;p22"/>
              <p:cNvSpPr/>
              <p:nvPr/>
            </p:nvSpPr>
            <p:spPr>
              <a:xfrm rot="-5400000">
                <a:off x="471713" y="251231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95" name="Google Shape;21195;p22"/>
              <p:cNvSpPr/>
              <p:nvPr/>
            </p:nvSpPr>
            <p:spPr>
              <a:xfrm rot="-5400000">
                <a:off x="468913" y="26437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23" y="863"/>
                      <a:pt x="1123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96" name="Google Shape;21196;p22"/>
              <p:cNvSpPr/>
              <p:nvPr/>
            </p:nvSpPr>
            <p:spPr>
              <a:xfrm rot="-5400000">
                <a:off x="554763" y="225191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97" name="Google Shape;21197;p22"/>
              <p:cNvSpPr/>
              <p:nvPr/>
            </p:nvSpPr>
            <p:spPr>
              <a:xfrm rot="-5400000">
                <a:off x="613225" y="2103700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40" y="2504"/>
                    </a:lnTo>
                    <a:lnTo>
                      <a:pt x="64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98" name="Google Shape;21198;p22"/>
              <p:cNvSpPr/>
              <p:nvPr/>
            </p:nvSpPr>
            <p:spPr>
              <a:xfrm rot="-5400000">
                <a:off x="548513" y="212571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99" name="Google Shape;21199;p22"/>
              <p:cNvSpPr/>
              <p:nvPr/>
            </p:nvSpPr>
            <p:spPr>
              <a:xfrm rot="-5400000">
                <a:off x="508600" y="210995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00" name="Google Shape;21200;p22"/>
              <p:cNvSpPr/>
              <p:nvPr/>
            </p:nvSpPr>
            <p:spPr>
              <a:xfrm rot="-5400000">
                <a:off x="509375" y="21442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50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01" name="Google Shape;21201;p22"/>
              <p:cNvSpPr/>
              <p:nvPr/>
            </p:nvSpPr>
            <p:spPr>
              <a:xfrm rot="-5400000">
                <a:off x="532550" y="21615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02" name="Google Shape;21202;p22"/>
              <p:cNvSpPr/>
              <p:nvPr/>
            </p:nvSpPr>
            <p:spPr>
              <a:xfrm rot="-5400000">
                <a:off x="532763" y="208578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03" name="Google Shape;21203;p22"/>
              <p:cNvSpPr/>
              <p:nvPr/>
            </p:nvSpPr>
            <p:spPr>
              <a:xfrm rot="-5400000">
                <a:off x="509363" y="208731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5" y="0"/>
                    </a:moveTo>
                    <a:cubicBezTo>
                      <a:pt x="1022" y="0"/>
                      <a:pt x="805" y="106"/>
                      <a:pt x="553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04" name="Google Shape;21204;p22"/>
              <p:cNvSpPr/>
              <p:nvPr/>
            </p:nvSpPr>
            <p:spPr>
              <a:xfrm rot="-5400000">
                <a:off x="613000" y="2272600"/>
                <a:ext cx="211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728" extrusionOk="0">
                    <a:moveTo>
                      <a:pt x="368" y="1"/>
                    </a:moveTo>
                    <a:cubicBezTo>
                      <a:pt x="182" y="1"/>
                      <a:pt x="0" y="144"/>
                      <a:pt x="0" y="365"/>
                    </a:cubicBezTo>
                    <a:cubicBezTo>
                      <a:pt x="0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05" name="Google Shape;21205;p22"/>
              <p:cNvSpPr/>
              <p:nvPr/>
            </p:nvSpPr>
            <p:spPr>
              <a:xfrm rot="-5400000">
                <a:off x="650350" y="2258175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50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50" y="2002"/>
                    </a:cubicBezTo>
                    <a:cubicBezTo>
                      <a:pt x="709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5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06" name="Google Shape;21206;p22"/>
              <p:cNvSpPr/>
              <p:nvPr/>
            </p:nvSpPr>
            <p:spPr>
              <a:xfrm rot="-5400000">
                <a:off x="631263" y="223573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2" y="1"/>
                      <a:pt x="52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20" y="1417"/>
                      <a:pt x="1035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9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07" name="Google Shape;21207;p22"/>
              <p:cNvSpPr/>
              <p:nvPr/>
            </p:nvSpPr>
            <p:spPr>
              <a:xfrm rot="-5400000">
                <a:off x="598563" y="223401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08" name="Google Shape;21208;p22"/>
              <p:cNvSpPr/>
              <p:nvPr/>
            </p:nvSpPr>
            <p:spPr>
              <a:xfrm rot="-5400000">
                <a:off x="598775" y="230975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3" y="1"/>
                      <a:pt x="1" y="208"/>
                      <a:pt x="1" y="449"/>
                    </a:cubicBezTo>
                    <a:cubicBezTo>
                      <a:pt x="1" y="708"/>
                      <a:pt x="243" y="898"/>
                      <a:pt x="795" y="898"/>
                    </a:cubicBezTo>
                    <a:cubicBezTo>
                      <a:pt x="1347" y="898"/>
                      <a:pt x="1882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09" name="Google Shape;21209;p22"/>
              <p:cNvSpPr/>
              <p:nvPr/>
            </p:nvSpPr>
            <p:spPr>
              <a:xfrm rot="-5400000">
                <a:off x="631263" y="229268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1529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0" y="1247"/>
                      <a:pt x="173" y="1420"/>
                    </a:cubicBezTo>
                    <a:cubicBezTo>
                      <a:pt x="243" y="1484"/>
                      <a:pt x="330" y="1520"/>
                      <a:pt x="431" y="1520"/>
                    </a:cubicBezTo>
                    <a:cubicBezTo>
                      <a:pt x="603" y="1520"/>
                      <a:pt x="814" y="1417"/>
                      <a:pt x="1053" y="1178"/>
                    </a:cubicBezTo>
                    <a:cubicBezTo>
                      <a:pt x="1450" y="781"/>
                      <a:pt x="1623" y="229"/>
                      <a:pt x="1588" y="5"/>
                    </a:cubicBezTo>
                    <a:cubicBezTo>
                      <a:pt x="1571" y="2"/>
                      <a:pt x="1551" y="0"/>
                      <a:pt x="152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10" name="Google Shape;21210;p22"/>
              <p:cNvSpPr/>
              <p:nvPr/>
            </p:nvSpPr>
            <p:spPr>
              <a:xfrm rot="-5400000">
                <a:off x="471713" y="220423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3" y="1"/>
                    </a:moveTo>
                    <a:cubicBezTo>
                      <a:pt x="0" y="1"/>
                      <a:pt x="0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11" name="Google Shape;21211;p22"/>
              <p:cNvSpPr/>
              <p:nvPr/>
            </p:nvSpPr>
            <p:spPr>
              <a:xfrm rot="-5400000">
                <a:off x="468913" y="23356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2" y="0"/>
                    </a:moveTo>
                    <a:cubicBezTo>
                      <a:pt x="0" y="0"/>
                      <a:pt x="0" y="863"/>
                      <a:pt x="552" y="863"/>
                    </a:cubicBezTo>
                    <a:cubicBezTo>
                      <a:pt x="1122" y="863"/>
                      <a:pt x="1122" y="0"/>
                      <a:pt x="5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12" name="Google Shape;21212;p22"/>
              <p:cNvSpPr/>
              <p:nvPr/>
            </p:nvSpPr>
            <p:spPr>
              <a:xfrm rot="-5400000">
                <a:off x="554775" y="194382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13" name="Google Shape;21213;p22"/>
              <p:cNvSpPr/>
              <p:nvPr/>
            </p:nvSpPr>
            <p:spPr>
              <a:xfrm rot="-5400000">
                <a:off x="613238" y="179561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14" name="Google Shape;21214;p22"/>
              <p:cNvSpPr/>
              <p:nvPr/>
            </p:nvSpPr>
            <p:spPr>
              <a:xfrm rot="-5400000">
                <a:off x="548300" y="181785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15" name="Google Shape;21215;p22"/>
              <p:cNvSpPr/>
              <p:nvPr/>
            </p:nvSpPr>
            <p:spPr>
              <a:xfrm rot="-5400000">
                <a:off x="508588" y="180186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16" name="Google Shape;21216;p22"/>
              <p:cNvSpPr/>
              <p:nvPr/>
            </p:nvSpPr>
            <p:spPr>
              <a:xfrm rot="-5400000">
                <a:off x="509150" y="1835975"/>
                <a:ext cx="4102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519" extrusionOk="0">
                    <a:moveTo>
                      <a:pt x="426" y="0"/>
                    </a:moveTo>
                    <a:cubicBezTo>
                      <a:pt x="328" y="0"/>
                      <a:pt x="248" y="36"/>
                      <a:pt x="191" y="99"/>
                    </a:cubicBezTo>
                    <a:cubicBezTo>
                      <a:pt x="1" y="289"/>
                      <a:pt x="35" y="599"/>
                      <a:pt x="432" y="979"/>
                    </a:cubicBezTo>
                    <a:cubicBezTo>
                      <a:pt x="796" y="1343"/>
                      <a:pt x="1291" y="1518"/>
                      <a:pt x="1530" y="1518"/>
                    </a:cubicBezTo>
                    <a:cubicBezTo>
                      <a:pt x="1552" y="1518"/>
                      <a:pt x="1572" y="1517"/>
                      <a:pt x="1589" y="1514"/>
                    </a:cubicBezTo>
                    <a:cubicBezTo>
                      <a:pt x="1641" y="1290"/>
                      <a:pt x="1451" y="737"/>
                      <a:pt x="1071" y="358"/>
                    </a:cubicBezTo>
                    <a:cubicBezTo>
                      <a:pt x="819" y="106"/>
                      <a:pt x="596" y="0"/>
                      <a:pt x="4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17" name="Google Shape;21217;p22"/>
              <p:cNvSpPr/>
              <p:nvPr/>
            </p:nvSpPr>
            <p:spPr>
              <a:xfrm rot="-5400000">
                <a:off x="532550" y="185342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18" name="Google Shape;21218;p22"/>
              <p:cNvSpPr/>
              <p:nvPr/>
            </p:nvSpPr>
            <p:spPr>
              <a:xfrm rot="-5400000">
                <a:off x="532775" y="177770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19" name="Google Shape;21219;p22"/>
              <p:cNvSpPr/>
              <p:nvPr/>
            </p:nvSpPr>
            <p:spPr>
              <a:xfrm rot="-5400000">
                <a:off x="509375" y="17792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5" y="0"/>
                    </a:moveTo>
                    <a:cubicBezTo>
                      <a:pt x="1023" y="0"/>
                      <a:pt x="810" y="106"/>
                      <a:pt x="570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20" name="Google Shape;21220;p22"/>
              <p:cNvSpPr/>
              <p:nvPr/>
            </p:nvSpPr>
            <p:spPr>
              <a:xfrm rot="-5400000">
                <a:off x="612988" y="196451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21" name="Google Shape;21221;p22"/>
              <p:cNvSpPr/>
              <p:nvPr/>
            </p:nvSpPr>
            <p:spPr>
              <a:xfrm rot="-5400000">
                <a:off x="650363" y="1950088"/>
                <a:ext cx="2245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003" extrusionOk="0">
                    <a:moveTo>
                      <a:pt x="449" y="0"/>
                    </a:moveTo>
                    <a:cubicBezTo>
                      <a:pt x="276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39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22" name="Google Shape;21222;p22"/>
              <p:cNvSpPr/>
              <p:nvPr/>
            </p:nvSpPr>
            <p:spPr>
              <a:xfrm rot="-5400000">
                <a:off x="631250" y="19276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23" name="Google Shape;21223;p22"/>
              <p:cNvSpPr/>
              <p:nvPr/>
            </p:nvSpPr>
            <p:spPr>
              <a:xfrm rot="-5400000">
                <a:off x="598563" y="192593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57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24" name="Google Shape;21224;p22"/>
              <p:cNvSpPr/>
              <p:nvPr/>
            </p:nvSpPr>
            <p:spPr>
              <a:xfrm rot="-5400000">
                <a:off x="598775" y="200165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25" name="Google Shape;21225;p22"/>
              <p:cNvSpPr/>
              <p:nvPr/>
            </p:nvSpPr>
            <p:spPr>
              <a:xfrm rot="-5400000">
                <a:off x="631250" y="19846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1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26" name="Google Shape;21226;p22"/>
              <p:cNvSpPr/>
              <p:nvPr/>
            </p:nvSpPr>
            <p:spPr>
              <a:xfrm rot="-5400000">
                <a:off x="471700" y="189615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27" name="Google Shape;21227;p22"/>
              <p:cNvSpPr/>
              <p:nvPr/>
            </p:nvSpPr>
            <p:spPr>
              <a:xfrm rot="-5400000">
                <a:off x="468913" y="202753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22" y="863"/>
                      <a:pt x="1122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28" name="Google Shape;21228;p22"/>
              <p:cNvSpPr/>
              <p:nvPr/>
            </p:nvSpPr>
            <p:spPr>
              <a:xfrm rot="-5400000">
                <a:off x="554763" y="163573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29" name="Google Shape;21229;p22"/>
              <p:cNvSpPr/>
              <p:nvPr/>
            </p:nvSpPr>
            <p:spPr>
              <a:xfrm rot="-5400000">
                <a:off x="613225" y="148752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30" name="Google Shape;21230;p22"/>
              <p:cNvSpPr/>
              <p:nvPr/>
            </p:nvSpPr>
            <p:spPr>
              <a:xfrm rot="-5400000">
                <a:off x="548513" y="150953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5" y="0"/>
                      <a:pt x="0" y="155"/>
                      <a:pt x="0" y="363"/>
                    </a:cubicBezTo>
                    <a:cubicBezTo>
                      <a:pt x="0" y="570"/>
                      <a:pt x="155" y="725"/>
                      <a:pt x="363" y="725"/>
                    </a:cubicBezTo>
                    <a:cubicBezTo>
                      <a:pt x="552" y="725"/>
                      <a:pt x="725" y="570"/>
                      <a:pt x="725" y="363"/>
                    </a:cubicBezTo>
                    <a:cubicBezTo>
                      <a:pt x="725" y="155"/>
                      <a:pt x="552" y="0"/>
                      <a:pt x="3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31" name="Google Shape;21231;p22"/>
              <p:cNvSpPr/>
              <p:nvPr/>
            </p:nvSpPr>
            <p:spPr>
              <a:xfrm rot="-5400000">
                <a:off x="508588" y="149378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32" name="Google Shape;21232;p22"/>
              <p:cNvSpPr/>
              <p:nvPr/>
            </p:nvSpPr>
            <p:spPr>
              <a:xfrm rot="-5400000">
                <a:off x="509375" y="15281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0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33" name="Google Shape;21233;p22"/>
              <p:cNvSpPr/>
              <p:nvPr/>
            </p:nvSpPr>
            <p:spPr>
              <a:xfrm rot="-5400000">
                <a:off x="532550" y="15453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82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34" name="Google Shape;21234;p22"/>
              <p:cNvSpPr/>
              <p:nvPr/>
            </p:nvSpPr>
            <p:spPr>
              <a:xfrm rot="-5400000">
                <a:off x="532763" y="146961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35" name="Google Shape;21235;p22"/>
              <p:cNvSpPr/>
              <p:nvPr/>
            </p:nvSpPr>
            <p:spPr>
              <a:xfrm rot="-5400000">
                <a:off x="509375" y="147115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36" name="Google Shape;21236;p22"/>
              <p:cNvSpPr/>
              <p:nvPr/>
            </p:nvSpPr>
            <p:spPr>
              <a:xfrm rot="-5400000">
                <a:off x="612988" y="165643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48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37" name="Google Shape;21237;p22"/>
              <p:cNvSpPr/>
              <p:nvPr/>
            </p:nvSpPr>
            <p:spPr>
              <a:xfrm rot="-5400000">
                <a:off x="650350" y="164200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38" name="Google Shape;21238;p22"/>
              <p:cNvSpPr/>
              <p:nvPr/>
            </p:nvSpPr>
            <p:spPr>
              <a:xfrm rot="-5400000">
                <a:off x="631263" y="161956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89" y="1"/>
                    </a:moveTo>
                    <a:cubicBezTo>
                      <a:pt x="69" y="1"/>
                      <a:pt x="51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29" y="1"/>
                      <a:pt x="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39" name="Google Shape;21239;p22"/>
              <p:cNvSpPr/>
              <p:nvPr/>
            </p:nvSpPr>
            <p:spPr>
              <a:xfrm rot="-5400000">
                <a:off x="598563" y="161783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3" y="898"/>
                      <a:pt x="2002" y="708"/>
                      <a:pt x="2002" y="449"/>
                    </a:cubicBezTo>
                    <a:cubicBezTo>
                      <a:pt x="2002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40" name="Google Shape;21240;p22"/>
              <p:cNvSpPr/>
              <p:nvPr/>
            </p:nvSpPr>
            <p:spPr>
              <a:xfrm rot="-5400000">
                <a:off x="598775" y="169357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41" name="Google Shape;21241;p22"/>
              <p:cNvSpPr/>
              <p:nvPr/>
            </p:nvSpPr>
            <p:spPr>
              <a:xfrm rot="-5400000">
                <a:off x="631250" y="167652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5" y="937"/>
                      <a:pt x="1" y="1247"/>
                      <a:pt x="174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42" name="Google Shape;21242;p22"/>
              <p:cNvSpPr/>
              <p:nvPr/>
            </p:nvSpPr>
            <p:spPr>
              <a:xfrm rot="-5400000">
                <a:off x="471713" y="158806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43" name="Google Shape;21243;p22"/>
              <p:cNvSpPr/>
              <p:nvPr/>
            </p:nvSpPr>
            <p:spPr>
              <a:xfrm rot="-5400000">
                <a:off x="469125" y="1719675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44" name="Google Shape;21244;p22"/>
              <p:cNvSpPr/>
              <p:nvPr/>
            </p:nvSpPr>
            <p:spPr>
              <a:xfrm rot="-5400000">
                <a:off x="554763" y="132766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45" name="Google Shape;21245;p22"/>
              <p:cNvSpPr/>
              <p:nvPr/>
            </p:nvSpPr>
            <p:spPr>
              <a:xfrm rot="-5400000">
                <a:off x="613238" y="1179438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46" name="Google Shape;21246;p22"/>
              <p:cNvSpPr/>
              <p:nvPr/>
            </p:nvSpPr>
            <p:spPr>
              <a:xfrm rot="-5400000">
                <a:off x="548513" y="120146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47" name="Google Shape;21247;p22"/>
              <p:cNvSpPr/>
              <p:nvPr/>
            </p:nvSpPr>
            <p:spPr>
              <a:xfrm rot="-5400000">
                <a:off x="508600" y="118570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48" name="Google Shape;21248;p22"/>
              <p:cNvSpPr/>
              <p:nvPr/>
            </p:nvSpPr>
            <p:spPr>
              <a:xfrm rot="-5400000">
                <a:off x="509375" y="12200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49" name="Google Shape;21249;p22"/>
              <p:cNvSpPr/>
              <p:nvPr/>
            </p:nvSpPr>
            <p:spPr>
              <a:xfrm rot="-5400000">
                <a:off x="532550" y="12372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50" name="Google Shape;21250;p22"/>
              <p:cNvSpPr/>
              <p:nvPr/>
            </p:nvSpPr>
            <p:spPr>
              <a:xfrm rot="-5400000">
                <a:off x="532763" y="116153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51" name="Google Shape;21251;p22"/>
              <p:cNvSpPr/>
              <p:nvPr/>
            </p:nvSpPr>
            <p:spPr>
              <a:xfrm rot="-5400000">
                <a:off x="509363" y="116306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52" name="Google Shape;21252;p22"/>
              <p:cNvSpPr/>
              <p:nvPr/>
            </p:nvSpPr>
            <p:spPr>
              <a:xfrm rot="-5400000">
                <a:off x="613000" y="1348350"/>
                <a:ext cx="211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728" extrusionOk="0">
                    <a:moveTo>
                      <a:pt x="368" y="1"/>
                    </a:moveTo>
                    <a:cubicBezTo>
                      <a:pt x="182" y="1"/>
                      <a:pt x="0" y="144"/>
                      <a:pt x="0" y="365"/>
                    </a:cubicBezTo>
                    <a:cubicBezTo>
                      <a:pt x="0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53" name="Google Shape;21253;p22"/>
              <p:cNvSpPr/>
              <p:nvPr/>
            </p:nvSpPr>
            <p:spPr>
              <a:xfrm rot="-5400000">
                <a:off x="650350" y="1333925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50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50" y="2002"/>
                    </a:cubicBezTo>
                    <a:cubicBezTo>
                      <a:pt x="709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5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54" name="Google Shape;21254;p22"/>
              <p:cNvSpPr/>
              <p:nvPr/>
            </p:nvSpPr>
            <p:spPr>
              <a:xfrm rot="-5400000">
                <a:off x="631263" y="131148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2" y="1"/>
                      <a:pt x="52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20" y="1417"/>
                      <a:pt x="1036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55" name="Google Shape;21255;p22"/>
              <p:cNvSpPr/>
              <p:nvPr/>
            </p:nvSpPr>
            <p:spPr>
              <a:xfrm rot="-5400000">
                <a:off x="598563" y="130976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56" name="Google Shape;21256;p22"/>
              <p:cNvSpPr/>
              <p:nvPr/>
            </p:nvSpPr>
            <p:spPr>
              <a:xfrm rot="-5400000">
                <a:off x="598563" y="138571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812" y="1"/>
                    </a:moveTo>
                    <a:cubicBezTo>
                      <a:pt x="260" y="1"/>
                      <a:pt x="1" y="208"/>
                      <a:pt x="1" y="449"/>
                    </a:cubicBezTo>
                    <a:cubicBezTo>
                      <a:pt x="1" y="708"/>
                      <a:pt x="260" y="898"/>
                      <a:pt x="812" y="898"/>
                    </a:cubicBezTo>
                    <a:cubicBezTo>
                      <a:pt x="1364" y="898"/>
                      <a:pt x="1882" y="639"/>
                      <a:pt x="2003" y="449"/>
                    </a:cubicBezTo>
                    <a:cubicBezTo>
                      <a:pt x="1882" y="277"/>
                      <a:pt x="1364" y="1"/>
                      <a:pt x="8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57" name="Google Shape;21257;p22"/>
              <p:cNvSpPr/>
              <p:nvPr/>
            </p:nvSpPr>
            <p:spPr>
              <a:xfrm rot="-5400000">
                <a:off x="631263" y="136843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1526" y="0"/>
                    </a:moveTo>
                    <a:cubicBezTo>
                      <a:pt x="1273" y="0"/>
                      <a:pt x="780" y="176"/>
                      <a:pt x="432" y="540"/>
                    </a:cubicBezTo>
                    <a:cubicBezTo>
                      <a:pt x="35" y="937"/>
                      <a:pt x="0" y="1247"/>
                      <a:pt x="173" y="1420"/>
                    </a:cubicBezTo>
                    <a:cubicBezTo>
                      <a:pt x="243" y="1484"/>
                      <a:pt x="330" y="1520"/>
                      <a:pt x="431" y="1520"/>
                    </a:cubicBezTo>
                    <a:cubicBezTo>
                      <a:pt x="603" y="1520"/>
                      <a:pt x="814" y="1417"/>
                      <a:pt x="1053" y="1178"/>
                    </a:cubicBezTo>
                    <a:cubicBezTo>
                      <a:pt x="1450" y="781"/>
                      <a:pt x="1623" y="229"/>
                      <a:pt x="1588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58" name="Google Shape;21258;p22"/>
              <p:cNvSpPr/>
              <p:nvPr/>
            </p:nvSpPr>
            <p:spPr>
              <a:xfrm rot="-5400000">
                <a:off x="471713" y="127998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3" y="1"/>
                    </a:moveTo>
                    <a:cubicBezTo>
                      <a:pt x="0" y="1"/>
                      <a:pt x="0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59" name="Google Shape;21259;p22"/>
              <p:cNvSpPr/>
              <p:nvPr/>
            </p:nvSpPr>
            <p:spPr>
              <a:xfrm rot="-5400000">
                <a:off x="469138" y="141158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0"/>
                    </a:moveTo>
                    <a:cubicBezTo>
                      <a:pt x="0" y="0"/>
                      <a:pt x="0" y="863"/>
                      <a:pt x="552" y="863"/>
                    </a:cubicBezTo>
                    <a:cubicBezTo>
                      <a:pt x="1105" y="863"/>
                      <a:pt x="1105" y="0"/>
                      <a:pt x="5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60" name="Google Shape;21260;p22"/>
              <p:cNvSpPr/>
              <p:nvPr/>
            </p:nvSpPr>
            <p:spPr>
              <a:xfrm rot="-5400000">
                <a:off x="554775" y="101957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61" name="Google Shape;21261;p22"/>
              <p:cNvSpPr/>
              <p:nvPr/>
            </p:nvSpPr>
            <p:spPr>
              <a:xfrm rot="-5400000">
                <a:off x="613238" y="87136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62" name="Google Shape;21262;p22"/>
              <p:cNvSpPr/>
              <p:nvPr/>
            </p:nvSpPr>
            <p:spPr>
              <a:xfrm rot="-5400000">
                <a:off x="548300" y="89360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63" name="Google Shape;21263;p22"/>
              <p:cNvSpPr/>
              <p:nvPr/>
            </p:nvSpPr>
            <p:spPr>
              <a:xfrm rot="-5400000">
                <a:off x="508588" y="87761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64" name="Google Shape;21264;p22"/>
              <p:cNvSpPr/>
              <p:nvPr/>
            </p:nvSpPr>
            <p:spPr>
              <a:xfrm rot="-5400000">
                <a:off x="509363" y="911938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416" y="0"/>
                    </a:moveTo>
                    <a:cubicBezTo>
                      <a:pt x="319" y="0"/>
                      <a:pt x="237" y="36"/>
                      <a:pt x="174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4" y="1518"/>
                      <a:pt x="1526" y="1518"/>
                    </a:cubicBezTo>
                    <a:cubicBezTo>
                      <a:pt x="1549" y="1518"/>
                      <a:pt x="1570" y="1517"/>
                      <a:pt x="1589" y="1514"/>
                    </a:cubicBezTo>
                    <a:cubicBezTo>
                      <a:pt x="1623" y="1290"/>
                      <a:pt x="1433" y="737"/>
                      <a:pt x="1054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65" name="Google Shape;21265;p22"/>
              <p:cNvSpPr/>
              <p:nvPr/>
            </p:nvSpPr>
            <p:spPr>
              <a:xfrm rot="-5400000">
                <a:off x="532550" y="92917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66" name="Google Shape;21266;p22"/>
              <p:cNvSpPr/>
              <p:nvPr/>
            </p:nvSpPr>
            <p:spPr>
              <a:xfrm rot="-5400000">
                <a:off x="532775" y="85345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67" name="Google Shape;21267;p22"/>
              <p:cNvSpPr/>
              <p:nvPr/>
            </p:nvSpPr>
            <p:spPr>
              <a:xfrm rot="-5400000">
                <a:off x="509375" y="8549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4" y="0"/>
                    </a:moveTo>
                    <a:cubicBezTo>
                      <a:pt x="1021" y="0"/>
                      <a:pt x="804" y="106"/>
                      <a:pt x="553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68" name="Google Shape;21268;p22"/>
              <p:cNvSpPr/>
              <p:nvPr/>
            </p:nvSpPr>
            <p:spPr>
              <a:xfrm rot="-5400000">
                <a:off x="612988" y="104026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69" name="Google Shape;21269;p22"/>
              <p:cNvSpPr/>
              <p:nvPr/>
            </p:nvSpPr>
            <p:spPr>
              <a:xfrm rot="-5400000">
                <a:off x="650575" y="1026050"/>
                <a:ext cx="2202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003" extrusionOk="0">
                    <a:moveTo>
                      <a:pt x="449" y="0"/>
                    </a:moveTo>
                    <a:cubicBezTo>
                      <a:pt x="259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691" y="2002"/>
                      <a:pt x="880" y="1743"/>
                      <a:pt x="880" y="1191"/>
                    </a:cubicBezTo>
                    <a:cubicBezTo>
                      <a:pt x="880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70" name="Google Shape;21270;p22"/>
              <p:cNvSpPr/>
              <p:nvPr/>
            </p:nvSpPr>
            <p:spPr>
              <a:xfrm rot="-5400000">
                <a:off x="631250" y="10034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192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71" name="Google Shape;21271;p22"/>
              <p:cNvSpPr/>
              <p:nvPr/>
            </p:nvSpPr>
            <p:spPr>
              <a:xfrm rot="-5400000">
                <a:off x="598563" y="10016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72" name="Google Shape;21272;p22"/>
              <p:cNvSpPr/>
              <p:nvPr/>
            </p:nvSpPr>
            <p:spPr>
              <a:xfrm rot="-5400000">
                <a:off x="598775" y="107740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73" name="Google Shape;21273;p22"/>
              <p:cNvSpPr/>
              <p:nvPr/>
            </p:nvSpPr>
            <p:spPr>
              <a:xfrm rot="-5400000">
                <a:off x="631250" y="10603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37" y="1484"/>
                      <a:pt x="323" y="1520"/>
                      <a:pt x="424" y="1520"/>
                    </a:cubicBezTo>
                    <a:cubicBezTo>
                      <a:pt x="596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74" name="Google Shape;21274;p22"/>
              <p:cNvSpPr/>
              <p:nvPr/>
            </p:nvSpPr>
            <p:spPr>
              <a:xfrm rot="-5400000">
                <a:off x="471700" y="97190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75" name="Google Shape;21275;p22"/>
              <p:cNvSpPr/>
              <p:nvPr/>
            </p:nvSpPr>
            <p:spPr>
              <a:xfrm rot="-5400000">
                <a:off x="469125" y="110350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76" name="Google Shape;21276;p22"/>
              <p:cNvSpPr/>
              <p:nvPr/>
            </p:nvSpPr>
            <p:spPr>
              <a:xfrm rot="-5400000">
                <a:off x="554763" y="71148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77" name="Google Shape;21277;p22"/>
              <p:cNvSpPr/>
              <p:nvPr/>
            </p:nvSpPr>
            <p:spPr>
              <a:xfrm rot="-5400000">
                <a:off x="613225" y="56327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78" name="Google Shape;21278;p22"/>
              <p:cNvSpPr/>
              <p:nvPr/>
            </p:nvSpPr>
            <p:spPr>
              <a:xfrm rot="-5400000">
                <a:off x="548288" y="585513"/>
                <a:ext cx="1860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4" h="725" extrusionOk="0">
                    <a:moveTo>
                      <a:pt x="381" y="0"/>
                    </a:moveTo>
                    <a:cubicBezTo>
                      <a:pt x="174" y="0"/>
                      <a:pt x="1" y="155"/>
                      <a:pt x="1" y="363"/>
                    </a:cubicBezTo>
                    <a:cubicBezTo>
                      <a:pt x="1" y="570"/>
                      <a:pt x="174" y="725"/>
                      <a:pt x="381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79" name="Google Shape;21279;p22"/>
              <p:cNvSpPr/>
              <p:nvPr/>
            </p:nvSpPr>
            <p:spPr>
              <a:xfrm rot="-5400000">
                <a:off x="508588" y="56953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80" name="Google Shape;21280;p22"/>
              <p:cNvSpPr/>
              <p:nvPr/>
            </p:nvSpPr>
            <p:spPr>
              <a:xfrm rot="-5400000">
                <a:off x="509163" y="60406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433" y="0"/>
                    </a:moveTo>
                    <a:cubicBezTo>
                      <a:pt x="335" y="0"/>
                      <a:pt x="253" y="36"/>
                      <a:pt x="190" y="99"/>
                    </a:cubicBezTo>
                    <a:cubicBezTo>
                      <a:pt x="0" y="289"/>
                      <a:pt x="52" y="599"/>
                      <a:pt x="432" y="979"/>
                    </a:cubicBezTo>
                    <a:cubicBezTo>
                      <a:pt x="796" y="1343"/>
                      <a:pt x="1290" y="1518"/>
                      <a:pt x="1529" y="1518"/>
                    </a:cubicBezTo>
                    <a:cubicBezTo>
                      <a:pt x="1551" y="1518"/>
                      <a:pt x="1571" y="1517"/>
                      <a:pt x="1588" y="1514"/>
                    </a:cubicBezTo>
                    <a:cubicBezTo>
                      <a:pt x="1640" y="1290"/>
                      <a:pt x="1450" y="737"/>
                      <a:pt x="1070" y="358"/>
                    </a:cubicBezTo>
                    <a:cubicBezTo>
                      <a:pt x="819" y="106"/>
                      <a:pt x="602" y="0"/>
                      <a:pt x="4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81" name="Google Shape;21281;p22"/>
              <p:cNvSpPr/>
              <p:nvPr/>
            </p:nvSpPr>
            <p:spPr>
              <a:xfrm rot="-5400000">
                <a:off x="532550" y="6211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82" name="Google Shape;21282;p22"/>
              <p:cNvSpPr/>
              <p:nvPr/>
            </p:nvSpPr>
            <p:spPr>
              <a:xfrm rot="-5400000">
                <a:off x="532763" y="54536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83" name="Google Shape;21283;p22"/>
              <p:cNvSpPr/>
              <p:nvPr/>
            </p:nvSpPr>
            <p:spPr>
              <a:xfrm rot="-5400000">
                <a:off x="509163" y="54711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1207" y="0"/>
                    </a:moveTo>
                    <a:cubicBezTo>
                      <a:pt x="1038" y="0"/>
                      <a:pt x="821" y="106"/>
                      <a:pt x="570" y="358"/>
                    </a:cubicBezTo>
                    <a:cubicBezTo>
                      <a:pt x="190" y="737"/>
                      <a:pt x="0" y="1307"/>
                      <a:pt x="52" y="1514"/>
                    </a:cubicBezTo>
                    <a:cubicBezTo>
                      <a:pt x="69" y="1517"/>
                      <a:pt x="89" y="1518"/>
                      <a:pt x="111" y="1518"/>
                    </a:cubicBezTo>
                    <a:cubicBezTo>
                      <a:pt x="350" y="1518"/>
                      <a:pt x="844" y="1343"/>
                      <a:pt x="1208" y="979"/>
                    </a:cubicBezTo>
                    <a:cubicBezTo>
                      <a:pt x="1605" y="599"/>
                      <a:pt x="1640" y="289"/>
                      <a:pt x="1450" y="99"/>
                    </a:cubicBezTo>
                    <a:cubicBezTo>
                      <a:pt x="1387" y="36"/>
                      <a:pt x="1305" y="0"/>
                      <a:pt x="12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84" name="Google Shape;21284;p22"/>
              <p:cNvSpPr/>
              <p:nvPr/>
            </p:nvSpPr>
            <p:spPr>
              <a:xfrm rot="-5400000">
                <a:off x="612988" y="73218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31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85" name="Google Shape;21285;p22"/>
              <p:cNvSpPr/>
              <p:nvPr/>
            </p:nvSpPr>
            <p:spPr>
              <a:xfrm rot="-5400000">
                <a:off x="650350" y="71775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86" name="Google Shape;21286;p22"/>
              <p:cNvSpPr/>
              <p:nvPr/>
            </p:nvSpPr>
            <p:spPr>
              <a:xfrm rot="-5400000">
                <a:off x="631263" y="69531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1" y="1"/>
                      <a:pt x="52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87" name="Google Shape;21287;p22"/>
              <p:cNvSpPr/>
              <p:nvPr/>
            </p:nvSpPr>
            <p:spPr>
              <a:xfrm rot="-5400000">
                <a:off x="598788" y="693813"/>
                <a:ext cx="496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49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88" name="Google Shape;21288;p22"/>
              <p:cNvSpPr/>
              <p:nvPr/>
            </p:nvSpPr>
            <p:spPr>
              <a:xfrm rot="-5400000">
                <a:off x="598775" y="76932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89" name="Google Shape;21289;p22"/>
              <p:cNvSpPr/>
              <p:nvPr/>
            </p:nvSpPr>
            <p:spPr>
              <a:xfrm rot="-5400000">
                <a:off x="631250" y="75227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6" y="937"/>
                      <a:pt x="1" y="1247"/>
                      <a:pt x="174" y="1420"/>
                    </a:cubicBezTo>
                    <a:cubicBezTo>
                      <a:pt x="238" y="1484"/>
                      <a:pt x="323" y="1520"/>
                      <a:pt x="424" y="1520"/>
                    </a:cubicBezTo>
                    <a:cubicBezTo>
                      <a:pt x="597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90" name="Google Shape;21290;p22"/>
              <p:cNvSpPr/>
              <p:nvPr/>
            </p:nvSpPr>
            <p:spPr>
              <a:xfrm rot="-5400000">
                <a:off x="471713" y="66381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91" name="Google Shape;21291;p22"/>
              <p:cNvSpPr/>
              <p:nvPr/>
            </p:nvSpPr>
            <p:spPr>
              <a:xfrm rot="-5400000">
                <a:off x="468913" y="7952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23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92" name="Google Shape;21292;p22"/>
              <p:cNvSpPr/>
              <p:nvPr/>
            </p:nvSpPr>
            <p:spPr>
              <a:xfrm rot="-5400000">
                <a:off x="462225" y="2854925"/>
                <a:ext cx="103150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574" extrusionOk="0">
                    <a:moveTo>
                      <a:pt x="2089" y="0"/>
                    </a:moveTo>
                    <a:lnTo>
                      <a:pt x="363" y="1778"/>
                    </a:lnTo>
                    <a:cubicBezTo>
                      <a:pt x="156" y="1968"/>
                      <a:pt x="35" y="2227"/>
                      <a:pt x="35" y="2503"/>
                    </a:cubicBezTo>
                    <a:cubicBezTo>
                      <a:pt x="1" y="3090"/>
                      <a:pt x="467" y="3573"/>
                      <a:pt x="1054" y="3573"/>
                    </a:cubicBezTo>
                    <a:cubicBezTo>
                      <a:pt x="1620" y="3573"/>
                      <a:pt x="2074" y="3123"/>
                      <a:pt x="2074" y="2564"/>
                    </a:cubicBezTo>
                    <a:lnTo>
                      <a:pt x="2074" y="2564"/>
                    </a:lnTo>
                    <a:cubicBezTo>
                      <a:pt x="2106" y="3106"/>
                      <a:pt x="2558" y="3539"/>
                      <a:pt x="3090" y="3539"/>
                    </a:cubicBezTo>
                    <a:cubicBezTo>
                      <a:pt x="3660" y="3539"/>
                      <a:pt x="4126" y="3073"/>
                      <a:pt x="4126" y="2503"/>
                    </a:cubicBezTo>
                    <a:cubicBezTo>
                      <a:pt x="4126" y="2227"/>
                      <a:pt x="4005" y="1968"/>
                      <a:pt x="3815" y="1778"/>
                    </a:cubicBezTo>
                    <a:lnTo>
                      <a:pt x="20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93" name="Google Shape;21293;p22"/>
              <p:cNvSpPr/>
              <p:nvPr/>
            </p:nvSpPr>
            <p:spPr>
              <a:xfrm rot="-5400000">
                <a:off x="617150" y="2709525"/>
                <a:ext cx="1074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0" y="1259"/>
                      <a:pt x="535" y="1777"/>
                    </a:cubicBezTo>
                    <a:lnTo>
                      <a:pt x="2261" y="3537"/>
                    </a:lnTo>
                    <a:lnTo>
                      <a:pt x="3987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0" y="12"/>
                      <a:pt x="2261" y="353"/>
                      <a:pt x="2261" y="1035"/>
                    </a:cubicBezTo>
                    <a:cubicBezTo>
                      <a:pt x="2261" y="440"/>
                      <a:pt x="1784" y="0"/>
                      <a:pt x="1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94" name="Google Shape;21294;p22"/>
              <p:cNvSpPr/>
              <p:nvPr/>
            </p:nvSpPr>
            <p:spPr>
              <a:xfrm rot="-5400000">
                <a:off x="459625" y="2544250"/>
                <a:ext cx="107475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9" extrusionOk="0">
                    <a:moveTo>
                      <a:pt x="2055" y="0"/>
                    </a:moveTo>
                    <a:lnTo>
                      <a:pt x="329" y="1778"/>
                    </a:lnTo>
                    <a:cubicBezTo>
                      <a:pt x="121" y="1968"/>
                      <a:pt x="1" y="2227"/>
                      <a:pt x="1" y="2503"/>
                    </a:cubicBezTo>
                    <a:cubicBezTo>
                      <a:pt x="1" y="3073"/>
                      <a:pt x="467" y="3539"/>
                      <a:pt x="1019" y="3539"/>
                    </a:cubicBezTo>
                    <a:cubicBezTo>
                      <a:pt x="1580" y="3539"/>
                      <a:pt x="2041" y="3086"/>
                      <a:pt x="2054" y="2527"/>
                    </a:cubicBezTo>
                    <a:lnTo>
                      <a:pt x="2054" y="2527"/>
                    </a:lnTo>
                    <a:cubicBezTo>
                      <a:pt x="2054" y="3110"/>
                      <a:pt x="2533" y="3537"/>
                      <a:pt x="3066" y="3537"/>
                    </a:cubicBezTo>
                    <a:cubicBezTo>
                      <a:pt x="3199" y="3537"/>
                      <a:pt x="3336" y="3510"/>
                      <a:pt x="3470" y="3452"/>
                    </a:cubicBezTo>
                    <a:cubicBezTo>
                      <a:pt x="4143" y="3176"/>
                      <a:pt x="4298" y="2279"/>
                      <a:pt x="3781" y="1778"/>
                    </a:cubicBezTo>
                    <a:lnTo>
                      <a:pt x="205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95" name="Google Shape;21295;p22"/>
              <p:cNvSpPr/>
              <p:nvPr/>
            </p:nvSpPr>
            <p:spPr>
              <a:xfrm rot="-5400000">
                <a:off x="617138" y="240143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85" y="0"/>
                      <a:pt x="1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96" name="Google Shape;21296;p22"/>
              <p:cNvSpPr/>
              <p:nvPr/>
            </p:nvSpPr>
            <p:spPr>
              <a:xfrm rot="-5400000">
                <a:off x="459638" y="2236163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8" y="3539"/>
                    </a:cubicBezTo>
                    <a:cubicBezTo>
                      <a:pt x="1588" y="3539"/>
                      <a:pt x="2037" y="3073"/>
                      <a:pt x="2037" y="2503"/>
                    </a:cubicBezTo>
                    <a:cubicBezTo>
                      <a:pt x="2037" y="3098"/>
                      <a:pt x="2513" y="3537"/>
                      <a:pt x="3058" y="3537"/>
                    </a:cubicBezTo>
                    <a:cubicBezTo>
                      <a:pt x="3193" y="3537"/>
                      <a:pt x="3332" y="3510"/>
                      <a:pt x="3469" y="3452"/>
                    </a:cubicBezTo>
                    <a:cubicBezTo>
                      <a:pt x="4142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97" name="Google Shape;21297;p22"/>
              <p:cNvSpPr/>
              <p:nvPr/>
            </p:nvSpPr>
            <p:spPr>
              <a:xfrm rot="-5400000">
                <a:off x="617138" y="2093363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95" y="1570"/>
                      <a:pt x="4299" y="1311"/>
                      <a:pt x="4299" y="1035"/>
                    </a:cubicBezTo>
                    <a:cubicBezTo>
                      <a:pt x="4299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85" y="0"/>
                      <a:pt x="1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98" name="Google Shape;21298;p22"/>
              <p:cNvSpPr/>
              <p:nvPr/>
            </p:nvSpPr>
            <p:spPr>
              <a:xfrm rot="-5400000">
                <a:off x="459638" y="192808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88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9" y="3537"/>
                    </a:cubicBezTo>
                    <a:cubicBezTo>
                      <a:pt x="3193" y="3537"/>
                      <a:pt x="3332" y="3510"/>
                      <a:pt x="3470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99" name="Google Shape;21299;p22"/>
              <p:cNvSpPr/>
              <p:nvPr/>
            </p:nvSpPr>
            <p:spPr>
              <a:xfrm rot="-5400000">
                <a:off x="617150" y="1785275"/>
                <a:ext cx="1074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8" extrusionOk="0">
                    <a:moveTo>
                      <a:pt x="1233" y="0"/>
                    </a:moveTo>
                    <a:cubicBezTo>
                      <a:pt x="1099" y="0"/>
                      <a:pt x="962" y="27"/>
                      <a:pt x="829" y="85"/>
                    </a:cubicBezTo>
                    <a:cubicBezTo>
                      <a:pt x="156" y="379"/>
                      <a:pt x="0" y="1259"/>
                      <a:pt x="535" y="1777"/>
                    </a:cubicBezTo>
                    <a:lnTo>
                      <a:pt x="2261" y="3537"/>
                    </a:lnTo>
                    <a:lnTo>
                      <a:pt x="3987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0" y="12"/>
                      <a:pt x="2261" y="353"/>
                      <a:pt x="2261" y="1035"/>
                    </a:cubicBezTo>
                    <a:cubicBezTo>
                      <a:pt x="2261" y="440"/>
                      <a:pt x="1773" y="0"/>
                      <a:pt x="12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00" name="Google Shape;21300;p22"/>
              <p:cNvSpPr/>
              <p:nvPr/>
            </p:nvSpPr>
            <p:spPr>
              <a:xfrm rot="-5400000">
                <a:off x="462225" y="1622575"/>
                <a:ext cx="103150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574" extrusionOk="0">
                    <a:moveTo>
                      <a:pt x="2071" y="0"/>
                    </a:moveTo>
                    <a:lnTo>
                      <a:pt x="345" y="1778"/>
                    </a:lnTo>
                    <a:cubicBezTo>
                      <a:pt x="155" y="1968"/>
                      <a:pt x="35" y="2227"/>
                      <a:pt x="35" y="2503"/>
                    </a:cubicBezTo>
                    <a:cubicBezTo>
                      <a:pt x="0" y="3090"/>
                      <a:pt x="466" y="3573"/>
                      <a:pt x="1053" y="3573"/>
                    </a:cubicBezTo>
                    <a:cubicBezTo>
                      <a:pt x="1619" y="3573"/>
                      <a:pt x="2073" y="3123"/>
                      <a:pt x="2073" y="2564"/>
                    </a:cubicBezTo>
                    <a:lnTo>
                      <a:pt x="2073" y="2564"/>
                    </a:lnTo>
                    <a:cubicBezTo>
                      <a:pt x="2105" y="3106"/>
                      <a:pt x="2557" y="3539"/>
                      <a:pt x="3090" y="3539"/>
                    </a:cubicBezTo>
                    <a:cubicBezTo>
                      <a:pt x="3659" y="3539"/>
                      <a:pt x="4125" y="3073"/>
                      <a:pt x="4125" y="2503"/>
                    </a:cubicBezTo>
                    <a:cubicBezTo>
                      <a:pt x="4125" y="2227"/>
                      <a:pt x="4004" y="1968"/>
                      <a:pt x="3797" y="1778"/>
                    </a:cubicBezTo>
                    <a:lnTo>
                      <a:pt x="207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01" name="Google Shape;21301;p22"/>
              <p:cNvSpPr/>
              <p:nvPr/>
            </p:nvSpPr>
            <p:spPr>
              <a:xfrm rot="-5400000">
                <a:off x="617138" y="147718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3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02" name="Google Shape;21302;p22"/>
              <p:cNvSpPr/>
              <p:nvPr/>
            </p:nvSpPr>
            <p:spPr>
              <a:xfrm rot="-5400000">
                <a:off x="459638" y="1311913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8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3" y="3537"/>
                      <a:pt x="3049" y="3537"/>
                    </a:cubicBezTo>
                    <a:cubicBezTo>
                      <a:pt x="3182" y="3537"/>
                      <a:pt x="3318" y="3510"/>
                      <a:pt x="3452" y="3452"/>
                    </a:cubicBezTo>
                    <a:cubicBezTo>
                      <a:pt x="4142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03" name="Google Shape;21303;p22"/>
              <p:cNvSpPr/>
              <p:nvPr/>
            </p:nvSpPr>
            <p:spPr>
              <a:xfrm rot="-5400000">
                <a:off x="617138" y="1169113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4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8" y="1570"/>
                      <a:pt x="4299" y="1311"/>
                      <a:pt x="4299" y="1035"/>
                    </a:cubicBezTo>
                    <a:cubicBezTo>
                      <a:pt x="4299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04" name="Google Shape;21304;p22"/>
              <p:cNvSpPr/>
              <p:nvPr/>
            </p:nvSpPr>
            <p:spPr>
              <a:xfrm rot="-5400000">
                <a:off x="459638" y="100383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2" y="3537"/>
                      <a:pt x="3319" y="3510"/>
                      <a:pt x="3452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05" name="Google Shape;21305;p22"/>
              <p:cNvSpPr/>
              <p:nvPr/>
            </p:nvSpPr>
            <p:spPr>
              <a:xfrm rot="-5400000">
                <a:off x="616263" y="860138"/>
                <a:ext cx="108325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333" h="3574" extrusionOk="0">
                    <a:moveTo>
                      <a:pt x="3280" y="1"/>
                    </a:moveTo>
                    <a:cubicBezTo>
                      <a:pt x="2714" y="1"/>
                      <a:pt x="2260" y="450"/>
                      <a:pt x="2259" y="1008"/>
                    </a:cubicBezTo>
                    <a:lnTo>
                      <a:pt x="2259" y="1008"/>
                    </a:lnTo>
                    <a:cubicBezTo>
                      <a:pt x="2227" y="445"/>
                      <a:pt x="1754" y="36"/>
                      <a:pt x="1233" y="36"/>
                    </a:cubicBezTo>
                    <a:cubicBezTo>
                      <a:pt x="1099" y="36"/>
                      <a:pt x="962" y="63"/>
                      <a:pt x="829" y="121"/>
                    </a:cubicBezTo>
                    <a:cubicBezTo>
                      <a:pt x="156" y="415"/>
                      <a:pt x="0" y="1295"/>
                      <a:pt x="535" y="1813"/>
                    </a:cubicBezTo>
                    <a:lnTo>
                      <a:pt x="2261" y="3573"/>
                    </a:lnTo>
                    <a:lnTo>
                      <a:pt x="3987" y="1813"/>
                    </a:lnTo>
                    <a:cubicBezTo>
                      <a:pt x="4177" y="1606"/>
                      <a:pt x="4298" y="1347"/>
                      <a:pt x="4298" y="1071"/>
                    </a:cubicBezTo>
                    <a:cubicBezTo>
                      <a:pt x="4332" y="484"/>
                      <a:pt x="3866" y="1"/>
                      <a:pt x="32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06" name="Google Shape;21306;p22"/>
              <p:cNvSpPr/>
              <p:nvPr/>
            </p:nvSpPr>
            <p:spPr>
              <a:xfrm rot="-5400000">
                <a:off x="459625" y="695750"/>
                <a:ext cx="107475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1" y="2227"/>
                      <a:pt x="1" y="2503"/>
                    </a:cubicBezTo>
                    <a:cubicBezTo>
                      <a:pt x="1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3" y="3537"/>
                      <a:pt x="3319" y="3510"/>
                      <a:pt x="3453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07" name="Google Shape;21307;p22"/>
              <p:cNvSpPr/>
              <p:nvPr/>
            </p:nvSpPr>
            <p:spPr>
              <a:xfrm rot="-5400000">
                <a:off x="617138" y="55293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3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08" name="Google Shape;21308;p22"/>
              <p:cNvSpPr/>
              <p:nvPr/>
            </p:nvSpPr>
            <p:spPr>
              <a:xfrm rot="-5400000">
                <a:off x="613225" y="4561050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40" y="2504"/>
                    </a:lnTo>
                    <a:lnTo>
                      <a:pt x="64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09" name="Google Shape;21309;p22"/>
              <p:cNvSpPr/>
              <p:nvPr/>
            </p:nvSpPr>
            <p:spPr>
              <a:xfrm rot="-5400000">
                <a:off x="548513" y="458306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10" name="Google Shape;21310;p22"/>
              <p:cNvSpPr/>
              <p:nvPr/>
            </p:nvSpPr>
            <p:spPr>
              <a:xfrm rot="-5400000">
                <a:off x="508600" y="456730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11" name="Google Shape;21311;p22"/>
              <p:cNvSpPr/>
              <p:nvPr/>
            </p:nvSpPr>
            <p:spPr>
              <a:xfrm rot="-5400000">
                <a:off x="509375" y="46016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50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12" name="Google Shape;21312;p22"/>
              <p:cNvSpPr/>
              <p:nvPr/>
            </p:nvSpPr>
            <p:spPr>
              <a:xfrm rot="-5400000">
                <a:off x="532550" y="46188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13" name="Google Shape;21313;p22"/>
              <p:cNvSpPr/>
              <p:nvPr/>
            </p:nvSpPr>
            <p:spPr>
              <a:xfrm rot="-5400000">
                <a:off x="532763" y="454313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14" name="Google Shape;21314;p22"/>
              <p:cNvSpPr/>
              <p:nvPr/>
            </p:nvSpPr>
            <p:spPr>
              <a:xfrm rot="-5400000">
                <a:off x="509363" y="454466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5" y="0"/>
                    </a:moveTo>
                    <a:cubicBezTo>
                      <a:pt x="1022" y="0"/>
                      <a:pt x="805" y="106"/>
                      <a:pt x="553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15" name="Google Shape;21315;p22"/>
              <p:cNvSpPr/>
              <p:nvPr/>
            </p:nvSpPr>
            <p:spPr>
              <a:xfrm rot="-5400000">
                <a:off x="554775" y="440117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16" name="Google Shape;21316;p22"/>
              <p:cNvSpPr/>
              <p:nvPr/>
            </p:nvSpPr>
            <p:spPr>
              <a:xfrm rot="-5400000">
                <a:off x="613238" y="425296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17" name="Google Shape;21317;p22"/>
              <p:cNvSpPr/>
              <p:nvPr/>
            </p:nvSpPr>
            <p:spPr>
              <a:xfrm rot="-5400000">
                <a:off x="548300" y="427520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18" name="Google Shape;21318;p22"/>
              <p:cNvSpPr/>
              <p:nvPr/>
            </p:nvSpPr>
            <p:spPr>
              <a:xfrm rot="-5400000">
                <a:off x="508588" y="425921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19" name="Google Shape;21319;p22"/>
              <p:cNvSpPr/>
              <p:nvPr/>
            </p:nvSpPr>
            <p:spPr>
              <a:xfrm rot="-5400000">
                <a:off x="509150" y="4293325"/>
                <a:ext cx="4102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519" extrusionOk="0">
                    <a:moveTo>
                      <a:pt x="426" y="0"/>
                    </a:moveTo>
                    <a:cubicBezTo>
                      <a:pt x="328" y="0"/>
                      <a:pt x="248" y="36"/>
                      <a:pt x="191" y="99"/>
                    </a:cubicBezTo>
                    <a:cubicBezTo>
                      <a:pt x="1" y="289"/>
                      <a:pt x="35" y="599"/>
                      <a:pt x="432" y="979"/>
                    </a:cubicBezTo>
                    <a:cubicBezTo>
                      <a:pt x="796" y="1343"/>
                      <a:pt x="1291" y="1518"/>
                      <a:pt x="1530" y="1518"/>
                    </a:cubicBezTo>
                    <a:cubicBezTo>
                      <a:pt x="1552" y="1518"/>
                      <a:pt x="1572" y="1517"/>
                      <a:pt x="1589" y="1514"/>
                    </a:cubicBezTo>
                    <a:cubicBezTo>
                      <a:pt x="1641" y="1290"/>
                      <a:pt x="1451" y="737"/>
                      <a:pt x="1071" y="358"/>
                    </a:cubicBezTo>
                    <a:cubicBezTo>
                      <a:pt x="819" y="106"/>
                      <a:pt x="596" y="0"/>
                      <a:pt x="4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20" name="Google Shape;21320;p22"/>
              <p:cNvSpPr/>
              <p:nvPr/>
            </p:nvSpPr>
            <p:spPr>
              <a:xfrm rot="-5400000">
                <a:off x="532550" y="431077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21" name="Google Shape;21321;p22"/>
              <p:cNvSpPr/>
              <p:nvPr/>
            </p:nvSpPr>
            <p:spPr>
              <a:xfrm rot="-5400000">
                <a:off x="612988" y="442186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22" name="Google Shape;21322;p22"/>
              <p:cNvSpPr/>
              <p:nvPr/>
            </p:nvSpPr>
            <p:spPr>
              <a:xfrm rot="-5400000">
                <a:off x="650363" y="4407438"/>
                <a:ext cx="2245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003" extrusionOk="0">
                    <a:moveTo>
                      <a:pt x="449" y="0"/>
                    </a:moveTo>
                    <a:cubicBezTo>
                      <a:pt x="276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39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23" name="Google Shape;21323;p22"/>
              <p:cNvSpPr/>
              <p:nvPr/>
            </p:nvSpPr>
            <p:spPr>
              <a:xfrm rot="-5400000">
                <a:off x="631250" y="43850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24" name="Google Shape;21324;p22"/>
              <p:cNvSpPr/>
              <p:nvPr/>
            </p:nvSpPr>
            <p:spPr>
              <a:xfrm rot="-5400000">
                <a:off x="598563" y="43832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57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25" name="Google Shape;21325;p22"/>
              <p:cNvSpPr/>
              <p:nvPr/>
            </p:nvSpPr>
            <p:spPr>
              <a:xfrm rot="-5400000">
                <a:off x="598775" y="445900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26" name="Google Shape;21326;p22"/>
              <p:cNvSpPr/>
              <p:nvPr/>
            </p:nvSpPr>
            <p:spPr>
              <a:xfrm rot="-5400000">
                <a:off x="631250" y="44419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1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27" name="Google Shape;21327;p22"/>
              <p:cNvSpPr/>
              <p:nvPr/>
            </p:nvSpPr>
            <p:spPr>
              <a:xfrm rot="-5400000">
                <a:off x="471700" y="435350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28" name="Google Shape;21328;p22"/>
              <p:cNvSpPr/>
              <p:nvPr/>
            </p:nvSpPr>
            <p:spPr>
              <a:xfrm rot="-5400000">
                <a:off x="468913" y="448488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22" y="863"/>
                      <a:pt x="1122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29" name="Google Shape;21329;p22"/>
              <p:cNvSpPr/>
              <p:nvPr/>
            </p:nvSpPr>
            <p:spPr>
              <a:xfrm rot="-5400000">
                <a:off x="554763" y="409308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30" name="Google Shape;21330;p22"/>
              <p:cNvSpPr/>
              <p:nvPr/>
            </p:nvSpPr>
            <p:spPr>
              <a:xfrm rot="-5400000">
                <a:off x="613225" y="394487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31" name="Google Shape;21331;p22"/>
              <p:cNvSpPr/>
              <p:nvPr/>
            </p:nvSpPr>
            <p:spPr>
              <a:xfrm rot="-5400000">
                <a:off x="548513" y="396688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5" y="0"/>
                      <a:pt x="0" y="155"/>
                      <a:pt x="0" y="363"/>
                    </a:cubicBezTo>
                    <a:cubicBezTo>
                      <a:pt x="0" y="570"/>
                      <a:pt x="155" y="725"/>
                      <a:pt x="363" y="725"/>
                    </a:cubicBezTo>
                    <a:cubicBezTo>
                      <a:pt x="552" y="725"/>
                      <a:pt x="725" y="570"/>
                      <a:pt x="725" y="363"/>
                    </a:cubicBezTo>
                    <a:cubicBezTo>
                      <a:pt x="725" y="155"/>
                      <a:pt x="552" y="0"/>
                      <a:pt x="3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32" name="Google Shape;21332;p22"/>
              <p:cNvSpPr/>
              <p:nvPr/>
            </p:nvSpPr>
            <p:spPr>
              <a:xfrm rot="-5400000">
                <a:off x="508588" y="395113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33" name="Google Shape;21333;p22"/>
              <p:cNvSpPr/>
              <p:nvPr/>
            </p:nvSpPr>
            <p:spPr>
              <a:xfrm rot="-5400000">
                <a:off x="509375" y="398545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0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34" name="Google Shape;21334;p22"/>
              <p:cNvSpPr/>
              <p:nvPr/>
            </p:nvSpPr>
            <p:spPr>
              <a:xfrm rot="-5400000">
                <a:off x="532550" y="40027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82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35" name="Google Shape;21335;p22"/>
              <p:cNvSpPr/>
              <p:nvPr/>
            </p:nvSpPr>
            <p:spPr>
              <a:xfrm rot="-5400000">
                <a:off x="532763" y="392696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36" name="Google Shape;21336;p22"/>
              <p:cNvSpPr/>
              <p:nvPr/>
            </p:nvSpPr>
            <p:spPr>
              <a:xfrm rot="-5400000">
                <a:off x="509375" y="39285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37" name="Google Shape;21337;p22"/>
              <p:cNvSpPr/>
              <p:nvPr/>
            </p:nvSpPr>
            <p:spPr>
              <a:xfrm rot="-5400000">
                <a:off x="612988" y="411378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48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38" name="Google Shape;21338;p22"/>
              <p:cNvSpPr/>
              <p:nvPr/>
            </p:nvSpPr>
            <p:spPr>
              <a:xfrm rot="-5400000">
                <a:off x="650350" y="409935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39" name="Google Shape;21339;p22"/>
              <p:cNvSpPr/>
              <p:nvPr/>
            </p:nvSpPr>
            <p:spPr>
              <a:xfrm rot="-5400000">
                <a:off x="631263" y="407691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89" y="1"/>
                    </a:moveTo>
                    <a:cubicBezTo>
                      <a:pt x="69" y="1"/>
                      <a:pt x="51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29" y="1"/>
                      <a:pt x="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40" name="Google Shape;21340;p22"/>
              <p:cNvSpPr/>
              <p:nvPr/>
            </p:nvSpPr>
            <p:spPr>
              <a:xfrm rot="-5400000">
                <a:off x="598563" y="40751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3" y="898"/>
                      <a:pt x="2002" y="708"/>
                      <a:pt x="2002" y="449"/>
                    </a:cubicBezTo>
                    <a:cubicBezTo>
                      <a:pt x="2002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41" name="Google Shape;21341;p22"/>
              <p:cNvSpPr/>
              <p:nvPr/>
            </p:nvSpPr>
            <p:spPr>
              <a:xfrm rot="-5400000">
                <a:off x="598775" y="415092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42" name="Google Shape;21342;p22"/>
              <p:cNvSpPr/>
              <p:nvPr/>
            </p:nvSpPr>
            <p:spPr>
              <a:xfrm rot="-5400000">
                <a:off x="631250" y="413387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5" y="937"/>
                      <a:pt x="1" y="1247"/>
                      <a:pt x="174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43" name="Google Shape;21343;p22"/>
              <p:cNvSpPr/>
              <p:nvPr/>
            </p:nvSpPr>
            <p:spPr>
              <a:xfrm rot="-5400000">
                <a:off x="471713" y="404541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44" name="Google Shape;21344;p22"/>
              <p:cNvSpPr/>
              <p:nvPr/>
            </p:nvSpPr>
            <p:spPr>
              <a:xfrm rot="-5400000">
                <a:off x="469125" y="4177025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45" name="Google Shape;21345;p22"/>
              <p:cNvSpPr/>
              <p:nvPr/>
            </p:nvSpPr>
            <p:spPr>
              <a:xfrm rot="-5400000">
                <a:off x="554763" y="378501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46" name="Google Shape;21346;p22"/>
              <p:cNvSpPr/>
              <p:nvPr/>
            </p:nvSpPr>
            <p:spPr>
              <a:xfrm rot="-5400000">
                <a:off x="613238" y="3636788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47" name="Google Shape;21347;p22"/>
              <p:cNvSpPr/>
              <p:nvPr/>
            </p:nvSpPr>
            <p:spPr>
              <a:xfrm rot="-5400000">
                <a:off x="548513" y="365881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48" name="Google Shape;21348;p22"/>
              <p:cNvSpPr/>
              <p:nvPr/>
            </p:nvSpPr>
            <p:spPr>
              <a:xfrm rot="-5400000">
                <a:off x="508600" y="364305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49" name="Google Shape;21349;p22"/>
              <p:cNvSpPr/>
              <p:nvPr/>
            </p:nvSpPr>
            <p:spPr>
              <a:xfrm rot="-5400000">
                <a:off x="509375" y="36773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50" name="Google Shape;21350;p22"/>
              <p:cNvSpPr/>
              <p:nvPr/>
            </p:nvSpPr>
            <p:spPr>
              <a:xfrm rot="-5400000">
                <a:off x="532550" y="36946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51" name="Google Shape;21351;p22"/>
              <p:cNvSpPr/>
              <p:nvPr/>
            </p:nvSpPr>
            <p:spPr>
              <a:xfrm rot="-5400000">
                <a:off x="532763" y="361888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52" name="Google Shape;21352;p22"/>
              <p:cNvSpPr/>
              <p:nvPr/>
            </p:nvSpPr>
            <p:spPr>
              <a:xfrm rot="-5400000">
                <a:off x="509363" y="362041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53" name="Google Shape;21353;p22"/>
              <p:cNvSpPr/>
              <p:nvPr/>
            </p:nvSpPr>
            <p:spPr>
              <a:xfrm rot="-5400000">
                <a:off x="613000" y="3805700"/>
                <a:ext cx="211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728" extrusionOk="0">
                    <a:moveTo>
                      <a:pt x="368" y="1"/>
                    </a:moveTo>
                    <a:cubicBezTo>
                      <a:pt x="182" y="1"/>
                      <a:pt x="0" y="144"/>
                      <a:pt x="0" y="365"/>
                    </a:cubicBezTo>
                    <a:cubicBezTo>
                      <a:pt x="0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54" name="Google Shape;21354;p22"/>
              <p:cNvSpPr/>
              <p:nvPr/>
            </p:nvSpPr>
            <p:spPr>
              <a:xfrm rot="-5400000">
                <a:off x="650350" y="3791275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50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50" y="2002"/>
                    </a:cubicBezTo>
                    <a:cubicBezTo>
                      <a:pt x="709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5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55" name="Google Shape;21355;p22"/>
              <p:cNvSpPr/>
              <p:nvPr/>
            </p:nvSpPr>
            <p:spPr>
              <a:xfrm rot="-5400000">
                <a:off x="631263" y="376883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2" y="1"/>
                      <a:pt x="52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20" y="1417"/>
                      <a:pt x="1036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56" name="Google Shape;21356;p22"/>
              <p:cNvSpPr/>
              <p:nvPr/>
            </p:nvSpPr>
            <p:spPr>
              <a:xfrm rot="-5400000">
                <a:off x="598563" y="376711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57" name="Google Shape;21357;p22"/>
              <p:cNvSpPr/>
              <p:nvPr/>
            </p:nvSpPr>
            <p:spPr>
              <a:xfrm rot="-5400000">
                <a:off x="598563" y="384306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812" y="1"/>
                    </a:moveTo>
                    <a:cubicBezTo>
                      <a:pt x="260" y="1"/>
                      <a:pt x="1" y="208"/>
                      <a:pt x="1" y="449"/>
                    </a:cubicBezTo>
                    <a:cubicBezTo>
                      <a:pt x="1" y="708"/>
                      <a:pt x="260" y="898"/>
                      <a:pt x="812" y="898"/>
                    </a:cubicBezTo>
                    <a:cubicBezTo>
                      <a:pt x="1364" y="898"/>
                      <a:pt x="1882" y="639"/>
                      <a:pt x="2003" y="449"/>
                    </a:cubicBezTo>
                    <a:cubicBezTo>
                      <a:pt x="1882" y="277"/>
                      <a:pt x="1364" y="1"/>
                      <a:pt x="8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58" name="Google Shape;21358;p22"/>
              <p:cNvSpPr/>
              <p:nvPr/>
            </p:nvSpPr>
            <p:spPr>
              <a:xfrm rot="-5400000">
                <a:off x="631263" y="382578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1526" y="0"/>
                    </a:moveTo>
                    <a:cubicBezTo>
                      <a:pt x="1273" y="0"/>
                      <a:pt x="780" y="176"/>
                      <a:pt x="432" y="540"/>
                    </a:cubicBezTo>
                    <a:cubicBezTo>
                      <a:pt x="35" y="937"/>
                      <a:pt x="0" y="1247"/>
                      <a:pt x="173" y="1420"/>
                    </a:cubicBezTo>
                    <a:cubicBezTo>
                      <a:pt x="243" y="1484"/>
                      <a:pt x="330" y="1520"/>
                      <a:pt x="431" y="1520"/>
                    </a:cubicBezTo>
                    <a:cubicBezTo>
                      <a:pt x="603" y="1520"/>
                      <a:pt x="814" y="1417"/>
                      <a:pt x="1053" y="1178"/>
                    </a:cubicBezTo>
                    <a:cubicBezTo>
                      <a:pt x="1450" y="781"/>
                      <a:pt x="1623" y="229"/>
                      <a:pt x="1588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59" name="Google Shape;21359;p22"/>
              <p:cNvSpPr/>
              <p:nvPr/>
            </p:nvSpPr>
            <p:spPr>
              <a:xfrm rot="-5400000">
                <a:off x="471713" y="373733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3" y="1"/>
                    </a:moveTo>
                    <a:cubicBezTo>
                      <a:pt x="0" y="1"/>
                      <a:pt x="0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60" name="Google Shape;21360;p22"/>
              <p:cNvSpPr/>
              <p:nvPr/>
            </p:nvSpPr>
            <p:spPr>
              <a:xfrm rot="-5400000">
                <a:off x="469138" y="386893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0"/>
                    </a:moveTo>
                    <a:cubicBezTo>
                      <a:pt x="0" y="0"/>
                      <a:pt x="0" y="863"/>
                      <a:pt x="552" y="863"/>
                    </a:cubicBezTo>
                    <a:cubicBezTo>
                      <a:pt x="1105" y="863"/>
                      <a:pt x="1105" y="0"/>
                      <a:pt x="5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61" name="Google Shape;21361;p22"/>
              <p:cNvSpPr/>
              <p:nvPr/>
            </p:nvSpPr>
            <p:spPr>
              <a:xfrm rot="-5400000">
                <a:off x="554775" y="347692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62" name="Google Shape;21362;p22"/>
              <p:cNvSpPr/>
              <p:nvPr/>
            </p:nvSpPr>
            <p:spPr>
              <a:xfrm rot="-5400000">
                <a:off x="613238" y="332871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63" name="Google Shape;21363;p22"/>
              <p:cNvSpPr/>
              <p:nvPr/>
            </p:nvSpPr>
            <p:spPr>
              <a:xfrm rot="-5400000">
                <a:off x="548300" y="335095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64" name="Google Shape;21364;p22"/>
              <p:cNvSpPr/>
              <p:nvPr/>
            </p:nvSpPr>
            <p:spPr>
              <a:xfrm rot="-5400000">
                <a:off x="508588" y="333496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65" name="Google Shape;21365;p22"/>
              <p:cNvSpPr/>
              <p:nvPr/>
            </p:nvSpPr>
            <p:spPr>
              <a:xfrm rot="-5400000">
                <a:off x="509363" y="3369288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416" y="0"/>
                    </a:moveTo>
                    <a:cubicBezTo>
                      <a:pt x="319" y="0"/>
                      <a:pt x="237" y="36"/>
                      <a:pt x="174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4" y="1518"/>
                      <a:pt x="1526" y="1518"/>
                    </a:cubicBezTo>
                    <a:cubicBezTo>
                      <a:pt x="1549" y="1518"/>
                      <a:pt x="1570" y="1517"/>
                      <a:pt x="1589" y="1514"/>
                    </a:cubicBezTo>
                    <a:cubicBezTo>
                      <a:pt x="1623" y="1290"/>
                      <a:pt x="1433" y="737"/>
                      <a:pt x="1054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66" name="Google Shape;21366;p22"/>
              <p:cNvSpPr/>
              <p:nvPr/>
            </p:nvSpPr>
            <p:spPr>
              <a:xfrm rot="-5400000">
                <a:off x="532550" y="338652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67" name="Google Shape;21367;p22"/>
              <p:cNvSpPr/>
              <p:nvPr/>
            </p:nvSpPr>
            <p:spPr>
              <a:xfrm rot="-5400000">
                <a:off x="532775" y="331080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68" name="Google Shape;21368;p22"/>
              <p:cNvSpPr/>
              <p:nvPr/>
            </p:nvSpPr>
            <p:spPr>
              <a:xfrm rot="-5400000">
                <a:off x="509375" y="33123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4" y="0"/>
                    </a:moveTo>
                    <a:cubicBezTo>
                      <a:pt x="1021" y="0"/>
                      <a:pt x="804" y="106"/>
                      <a:pt x="553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69" name="Google Shape;21369;p22"/>
              <p:cNvSpPr/>
              <p:nvPr/>
            </p:nvSpPr>
            <p:spPr>
              <a:xfrm rot="-5400000">
                <a:off x="612988" y="349761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70" name="Google Shape;21370;p22"/>
              <p:cNvSpPr/>
              <p:nvPr/>
            </p:nvSpPr>
            <p:spPr>
              <a:xfrm rot="-5400000">
                <a:off x="650575" y="3483400"/>
                <a:ext cx="2202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003" extrusionOk="0">
                    <a:moveTo>
                      <a:pt x="449" y="0"/>
                    </a:moveTo>
                    <a:cubicBezTo>
                      <a:pt x="259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691" y="2002"/>
                      <a:pt x="880" y="1743"/>
                      <a:pt x="880" y="1191"/>
                    </a:cubicBezTo>
                    <a:cubicBezTo>
                      <a:pt x="880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71" name="Google Shape;21371;p22"/>
              <p:cNvSpPr/>
              <p:nvPr/>
            </p:nvSpPr>
            <p:spPr>
              <a:xfrm rot="-5400000">
                <a:off x="631250" y="34607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192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72" name="Google Shape;21372;p22"/>
              <p:cNvSpPr/>
              <p:nvPr/>
            </p:nvSpPr>
            <p:spPr>
              <a:xfrm rot="-5400000">
                <a:off x="598563" y="345903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73" name="Google Shape;21373;p22"/>
              <p:cNvSpPr/>
              <p:nvPr/>
            </p:nvSpPr>
            <p:spPr>
              <a:xfrm rot="-5400000">
                <a:off x="598775" y="353475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74" name="Google Shape;21374;p22"/>
              <p:cNvSpPr/>
              <p:nvPr/>
            </p:nvSpPr>
            <p:spPr>
              <a:xfrm rot="-5400000">
                <a:off x="631250" y="35177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37" y="1484"/>
                      <a:pt x="323" y="1520"/>
                      <a:pt x="424" y="1520"/>
                    </a:cubicBezTo>
                    <a:cubicBezTo>
                      <a:pt x="596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75" name="Google Shape;21375;p22"/>
              <p:cNvSpPr/>
              <p:nvPr/>
            </p:nvSpPr>
            <p:spPr>
              <a:xfrm rot="-5400000">
                <a:off x="471700" y="342925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76" name="Google Shape;21376;p22"/>
              <p:cNvSpPr/>
              <p:nvPr/>
            </p:nvSpPr>
            <p:spPr>
              <a:xfrm rot="-5400000">
                <a:off x="469125" y="356085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77" name="Google Shape;21377;p22"/>
              <p:cNvSpPr/>
              <p:nvPr/>
            </p:nvSpPr>
            <p:spPr>
              <a:xfrm rot="-5400000">
                <a:off x="554763" y="316883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78" name="Google Shape;21378;p22"/>
              <p:cNvSpPr/>
              <p:nvPr/>
            </p:nvSpPr>
            <p:spPr>
              <a:xfrm rot="-5400000">
                <a:off x="613225" y="302062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79" name="Google Shape;21379;p22"/>
              <p:cNvSpPr/>
              <p:nvPr/>
            </p:nvSpPr>
            <p:spPr>
              <a:xfrm rot="-5400000">
                <a:off x="548288" y="3042863"/>
                <a:ext cx="1860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4" h="725" extrusionOk="0">
                    <a:moveTo>
                      <a:pt x="381" y="0"/>
                    </a:moveTo>
                    <a:cubicBezTo>
                      <a:pt x="174" y="0"/>
                      <a:pt x="1" y="155"/>
                      <a:pt x="1" y="363"/>
                    </a:cubicBezTo>
                    <a:cubicBezTo>
                      <a:pt x="1" y="570"/>
                      <a:pt x="174" y="725"/>
                      <a:pt x="381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80" name="Google Shape;21380;p22"/>
              <p:cNvSpPr/>
              <p:nvPr/>
            </p:nvSpPr>
            <p:spPr>
              <a:xfrm rot="-5400000">
                <a:off x="508588" y="302688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81" name="Google Shape;21381;p22"/>
              <p:cNvSpPr/>
              <p:nvPr/>
            </p:nvSpPr>
            <p:spPr>
              <a:xfrm rot="-5400000">
                <a:off x="509163" y="306141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433" y="0"/>
                    </a:moveTo>
                    <a:cubicBezTo>
                      <a:pt x="335" y="0"/>
                      <a:pt x="253" y="36"/>
                      <a:pt x="190" y="99"/>
                    </a:cubicBezTo>
                    <a:cubicBezTo>
                      <a:pt x="0" y="289"/>
                      <a:pt x="52" y="599"/>
                      <a:pt x="432" y="979"/>
                    </a:cubicBezTo>
                    <a:cubicBezTo>
                      <a:pt x="796" y="1343"/>
                      <a:pt x="1290" y="1518"/>
                      <a:pt x="1529" y="1518"/>
                    </a:cubicBezTo>
                    <a:cubicBezTo>
                      <a:pt x="1551" y="1518"/>
                      <a:pt x="1571" y="1517"/>
                      <a:pt x="1588" y="1514"/>
                    </a:cubicBezTo>
                    <a:cubicBezTo>
                      <a:pt x="1640" y="1290"/>
                      <a:pt x="1450" y="737"/>
                      <a:pt x="1070" y="358"/>
                    </a:cubicBezTo>
                    <a:cubicBezTo>
                      <a:pt x="819" y="106"/>
                      <a:pt x="602" y="0"/>
                      <a:pt x="4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82" name="Google Shape;21382;p22"/>
              <p:cNvSpPr/>
              <p:nvPr/>
            </p:nvSpPr>
            <p:spPr>
              <a:xfrm rot="-5400000">
                <a:off x="532550" y="30784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83" name="Google Shape;21383;p22"/>
              <p:cNvSpPr/>
              <p:nvPr/>
            </p:nvSpPr>
            <p:spPr>
              <a:xfrm rot="-5400000">
                <a:off x="532763" y="300271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84" name="Google Shape;21384;p22"/>
              <p:cNvSpPr/>
              <p:nvPr/>
            </p:nvSpPr>
            <p:spPr>
              <a:xfrm rot="-5400000">
                <a:off x="509163" y="300446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1207" y="0"/>
                    </a:moveTo>
                    <a:cubicBezTo>
                      <a:pt x="1038" y="0"/>
                      <a:pt x="821" y="106"/>
                      <a:pt x="570" y="358"/>
                    </a:cubicBezTo>
                    <a:cubicBezTo>
                      <a:pt x="190" y="737"/>
                      <a:pt x="0" y="1307"/>
                      <a:pt x="52" y="1514"/>
                    </a:cubicBezTo>
                    <a:cubicBezTo>
                      <a:pt x="69" y="1517"/>
                      <a:pt x="89" y="1518"/>
                      <a:pt x="111" y="1518"/>
                    </a:cubicBezTo>
                    <a:cubicBezTo>
                      <a:pt x="350" y="1518"/>
                      <a:pt x="844" y="1343"/>
                      <a:pt x="1208" y="979"/>
                    </a:cubicBezTo>
                    <a:cubicBezTo>
                      <a:pt x="1605" y="599"/>
                      <a:pt x="1640" y="289"/>
                      <a:pt x="1450" y="99"/>
                    </a:cubicBezTo>
                    <a:cubicBezTo>
                      <a:pt x="1387" y="36"/>
                      <a:pt x="1305" y="0"/>
                      <a:pt x="12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85" name="Google Shape;21385;p22"/>
              <p:cNvSpPr/>
              <p:nvPr/>
            </p:nvSpPr>
            <p:spPr>
              <a:xfrm rot="-5400000">
                <a:off x="612988" y="318953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31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86" name="Google Shape;21386;p22"/>
              <p:cNvSpPr/>
              <p:nvPr/>
            </p:nvSpPr>
            <p:spPr>
              <a:xfrm rot="-5400000">
                <a:off x="650350" y="317510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87" name="Google Shape;21387;p22"/>
              <p:cNvSpPr/>
              <p:nvPr/>
            </p:nvSpPr>
            <p:spPr>
              <a:xfrm rot="-5400000">
                <a:off x="631263" y="315266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1" y="1"/>
                      <a:pt x="52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88" name="Google Shape;21388;p22"/>
              <p:cNvSpPr/>
              <p:nvPr/>
            </p:nvSpPr>
            <p:spPr>
              <a:xfrm rot="-5400000">
                <a:off x="598788" y="3151163"/>
                <a:ext cx="496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49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89" name="Google Shape;21389;p22"/>
              <p:cNvSpPr/>
              <p:nvPr/>
            </p:nvSpPr>
            <p:spPr>
              <a:xfrm rot="-5400000">
                <a:off x="598775" y="322667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90" name="Google Shape;21390;p22"/>
              <p:cNvSpPr/>
              <p:nvPr/>
            </p:nvSpPr>
            <p:spPr>
              <a:xfrm rot="-5400000">
                <a:off x="631250" y="320962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6" y="937"/>
                      <a:pt x="1" y="1247"/>
                      <a:pt x="174" y="1420"/>
                    </a:cubicBezTo>
                    <a:cubicBezTo>
                      <a:pt x="238" y="1484"/>
                      <a:pt x="323" y="1520"/>
                      <a:pt x="424" y="1520"/>
                    </a:cubicBezTo>
                    <a:cubicBezTo>
                      <a:pt x="597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91" name="Google Shape;21391;p22"/>
              <p:cNvSpPr/>
              <p:nvPr/>
            </p:nvSpPr>
            <p:spPr>
              <a:xfrm rot="-5400000">
                <a:off x="471713" y="312116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92" name="Google Shape;21392;p22"/>
              <p:cNvSpPr/>
              <p:nvPr/>
            </p:nvSpPr>
            <p:spPr>
              <a:xfrm rot="-5400000">
                <a:off x="468913" y="325256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23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93" name="Google Shape;21393;p22"/>
              <p:cNvSpPr/>
              <p:nvPr/>
            </p:nvSpPr>
            <p:spPr>
              <a:xfrm rot="-5400000">
                <a:off x="459638" y="438543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88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9" y="3537"/>
                    </a:cubicBezTo>
                    <a:cubicBezTo>
                      <a:pt x="3193" y="3537"/>
                      <a:pt x="3332" y="3510"/>
                      <a:pt x="3470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94" name="Google Shape;21394;p22"/>
              <p:cNvSpPr/>
              <p:nvPr/>
            </p:nvSpPr>
            <p:spPr>
              <a:xfrm rot="-5400000">
                <a:off x="617150" y="4242625"/>
                <a:ext cx="1074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8" extrusionOk="0">
                    <a:moveTo>
                      <a:pt x="1233" y="0"/>
                    </a:moveTo>
                    <a:cubicBezTo>
                      <a:pt x="1099" y="0"/>
                      <a:pt x="962" y="27"/>
                      <a:pt x="829" y="85"/>
                    </a:cubicBezTo>
                    <a:cubicBezTo>
                      <a:pt x="156" y="379"/>
                      <a:pt x="0" y="1259"/>
                      <a:pt x="535" y="1777"/>
                    </a:cubicBezTo>
                    <a:lnTo>
                      <a:pt x="2261" y="3537"/>
                    </a:lnTo>
                    <a:lnTo>
                      <a:pt x="3987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0" y="12"/>
                      <a:pt x="2261" y="353"/>
                      <a:pt x="2261" y="1035"/>
                    </a:cubicBezTo>
                    <a:cubicBezTo>
                      <a:pt x="2261" y="440"/>
                      <a:pt x="1773" y="0"/>
                      <a:pt x="12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95" name="Google Shape;21395;p22"/>
              <p:cNvSpPr/>
              <p:nvPr/>
            </p:nvSpPr>
            <p:spPr>
              <a:xfrm rot="-5400000">
                <a:off x="462225" y="4079925"/>
                <a:ext cx="103150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574" extrusionOk="0">
                    <a:moveTo>
                      <a:pt x="2071" y="0"/>
                    </a:moveTo>
                    <a:lnTo>
                      <a:pt x="345" y="1778"/>
                    </a:lnTo>
                    <a:cubicBezTo>
                      <a:pt x="155" y="1968"/>
                      <a:pt x="35" y="2227"/>
                      <a:pt x="35" y="2503"/>
                    </a:cubicBezTo>
                    <a:cubicBezTo>
                      <a:pt x="0" y="3090"/>
                      <a:pt x="466" y="3573"/>
                      <a:pt x="1053" y="3573"/>
                    </a:cubicBezTo>
                    <a:cubicBezTo>
                      <a:pt x="1619" y="3573"/>
                      <a:pt x="2073" y="3123"/>
                      <a:pt x="2073" y="2564"/>
                    </a:cubicBezTo>
                    <a:lnTo>
                      <a:pt x="2073" y="2564"/>
                    </a:lnTo>
                    <a:cubicBezTo>
                      <a:pt x="2105" y="3106"/>
                      <a:pt x="2557" y="3539"/>
                      <a:pt x="3090" y="3539"/>
                    </a:cubicBezTo>
                    <a:cubicBezTo>
                      <a:pt x="3659" y="3539"/>
                      <a:pt x="4125" y="3073"/>
                      <a:pt x="4125" y="2503"/>
                    </a:cubicBezTo>
                    <a:cubicBezTo>
                      <a:pt x="4125" y="2227"/>
                      <a:pt x="4004" y="1968"/>
                      <a:pt x="3797" y="1778"/>
                    </a:cubicBezTo>
                    <a:lnTo>
                      <a:pt x="207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96" name="Google Shape;21396;p22"/>
              <p:cNvSpPr/>
              <p:nvPr/>
            </p:nvSpPr>
            <p:spPr>
              <a:xfrm rot="-5400000">
                <a:off x="617138" y="393453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3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97" name="Google Shape;21397;p22"/>
              <p:cNvSpPr/>
              <p:nvPr/>
            </p:nvSpPr>
            <p:spPr>
              <a:xfrm rot="-5400000">
                <a:off x="459638" y="3769263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8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3" y="3537"/>
                      <a:pt x="3049" y="3537"/>
                    </a:cubicBezTo>
                    <a:cubicBezTo>
                      <a:pt x="3182" y="3537"/>
                      <a:pt x="3318" y="3510"/>
                      <a:pt x="3452" y="3452"/>
                    </a:cubicBezTo>
                    <a:cubicBezTo>
                      <a:pt x="4142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98" name="Google Shape;21398;p22"/>
              <p:cNvSpPr/>
              <p:nvPr/>
            </p:nvSpPr>
            <p:spPr>
              <a:xfrm rot="-5400000">
                <a:off x="617138" y="3626463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4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8" y="1570"/>
                      <a:pt x="4299" y="1311"/>
                      <a:pt x="4299" y="1035"/>
                    </a:cubicBezTo>
                    <a:cubicBezTo>
                      <a:pt x="4299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99" name="Google Shape;21399;p22"/>
              <p:cNvSpPr/>
              <p:nvPr/>
            </p:nvSpPr>
            <p:spPr>
              <a:xfrm rot="-5400000">
                <a:off x="459638" y="346118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2" y="3537"/>
                      <a:pt x="3319" y="3510"/>
                      <a:pt x="3452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00" name="Google Shape;21400;p22"/>
              <p:cNvSpPr/>
              <p:nvPr/>
            </p:nvSpPr>
            <p:spPr>
              <a:xfrm rot="-5400000">
                <a:off x="616263" y="3317488"/>
                <a:ext cx="108325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333" h="3574" extrusionOk="0">
                    <a:moveTo>
                      <a:pt x="3280" y="1"/>
                    </a:moveTo>
                    <a:cubicBezTo>
                      <a:pt x="2714" y="1"/>
                      <a:pt x="2260" y="450"/>
                      <a:pt x="2259" y="1008"/>
                    </a:cubicBezTo>
                    <a:lnTo>
                      <a:pt x="2259" y="1008"/>
                    </a:lnTo>
                    <a:cubicBezTo>
                      <a:pt x="2227" y="445"/>
                      <a:pt x="1754" y="36"/>
                      <a:pt x="1233" y="36"/>
                    </a:cubicBezTo>
                    <a:cubicBezTo>
                      <a:pt x="1099" y="36"/>
                      <a:pt x="962" y="63"/>
                      <a:pt x="829" y="121"/>
                    </a:cubicBezTo>
                    <a:cubicBezTo>
                      <a:pt x="156" y="415"/>
                      <a:pt x="0" y="1295"/>
                      <a:pt x="535" y="1813"/>
                    </a:cubicBezTo>
                    <a:lnTo>
                      <a:pt x="2261" y="3573"/>
                    </a:lnTo>
                    <a:lnTo>
                      <a:pt x="3987" y="1813"/>
                    </a:lnTo>
                    <a:cubicBezTo>
                      <a:pt x="4177" y="1606"/>
                      <a:pt x="4298" y="1347"/>
                      <a:pt x="4298" y="1071"/>
                    </a:cubicBezTo>
                    <a:cubicBezTo>
                      <a:pt x="4332" y="484"/>
                      <a:pt x="3866" y="1"/>
                      <a:pt x="32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01" name="Google Shape;21401;p22"/>
              <p:cNvSpPr/>
              <p:nvPr/>
            </p:nvSpPr>
            <p:spPr>
              <a:xfrm rot="-5400000">
                <a:off x="459625" y="3153100"/>
                <a:ext cx="107475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1" y="2227"/>
                      <a:pt x="1" y="2503"/>
                    </a:cubicBezTo>
                    <a:cubicBezTo>
                      <a:pt x="1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3" y="3537"/>
                      <a:pt x="3319" y="3510"/>
                      <a:pt x="3453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02" name="Google Shape;21402;p22"/>
              <p:cNvSpPr/>
              <p:nvPr/>
            </p:nvSpPr>
            <p:spPr>
              <a:xfrm rot="-5400000">
                <a:off x="617138" y="301028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3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1403" name="Google Shape;21403;p22"/>
          <p:cNvGrpSpPr/>
          <p:nvPr/>
        </p:nvGrpSpPr>
        <p:grpSpPr>
          <a:xfrm rot="10800000">
            <a:off x="11661348" y="514698"/>
            <a:ext cx="345808" cy="5762527"/>
            <a:chOff x="447875" y="530336"/>
            <a:chExt cx="245975" cy="4098914"/>
          </a:xfrm>
        </p:grpSpPr>
        <p:sp>
          <p:nvSpPr>
            <p:cNvPr id="21404" name="Google Shape;21404;p22"/>
            <p:cNvSpPr/>
            <p:nvPr/>
          </p:nvSpPr>
          <p:spPr>
            <a:xfrm rot="-5400000">
              <a:off x="511525" y="4232675"/>
              <a:ext cx="49625" cy="22475"/>
            </a:xfrm>
            <a:custGeom>
              <a:avLst/>
              <a:gdLst/>
              <a:ahLst/>
              <a:cxnLst/>
              <a:rect l="l" t="t" r="r" b="b"/>
              <a:pathLst>
                <a:path w="1985" h="899" extrusionOk="0">
                  <a:moveTo>
                    <a:pt x="1191" y="1"/>
                  </a:moveTo>
                  <a:cubicBezTo>
                    <a:pt x="639" y="1"/>
                    <a:pt x="104" y="277"/>
                    <a:pt x="0" y="450"/>
                  </a:cubicBezTo>
                  <a:cubicBezTo>
                    <a:pt x="121" y="639"/>
                    <a:pt x="639" y="898"/>
                    <a:pt x="1191" y="898"/>
                  </a:cubicBezTo>
                  <a:cubicBezTo>
                    <a:pt x="1743" y="898"/>
                    <a:pt x="1985" y="708"/>
                    <a:pt x="1985" y="450"/>
                  </a:cubicBezTo>
                  <a:cubicBezTo>
                    <a:pt x="1985" y="208"/>
                    <a:pt x="1743" y="1"/>
                    <a:pt x="1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05" name="Google Shape;21405;p22"/>
            <p:cNvSpPr/>
            <p:nvPr/>
          </p:nvSpPr>
          <p:spPr>
            <a:xfrm rot="-5400000">
              <a:off x="488125" y="4234200"/>
              <a:ext cx="40575" cy="37975"/>
            </a:xfrm>
            <a:custGeom>
              <a:avLst/>
              <a:gdLst/>
              <a:ahLst/>
              <a:cxnLst/>
              <a:rect l="l" t="t" r="r" b="b"/>
              <a:pathLst>
                <a:path w="1623" h="1519" extrusionOk="0">
                  <a:moveTo>
                    <a:pt x="1195" y="0"/>
                  </a:moveTo>
                  <a:cubicBezTo>
                    <a:pt x="1023" y="0"/>
                    <a:pt x="810" y="106"/>
                    <a:pt x="570" y="358"/>
                  </a:cubicBezTo>
                  <a:cubicBezTo>
                    <a:pt x="173" y="737"/>
                    <a:pt x="0" y="1307"/>
                    <a:pt x="35" y="1514"/>
                  </a:cubicBezTo>
                  <a:cubicBezTo>
                    <a:pt x="52" y="1517"/>
                    <a:pt x="72" y="1518"/>
                    <a:pt x="94" y="1518"/>
                  </a:cubicBezTo>
                  <a:cubicBezTo>
                    <a:pt x="335" y="1518"/>
                    <a:pt x="843" y="1343"/>
                    <a:pt x="1191" y="979"/>
                  </a:cubicBezTo>
                  <a:cubicBezTo>
                    <a:pt x="1588" y="599"/>
                    <a:pt x="1623" y="289"/>
                    <a:pt x="1450" y="99"/>
                  </a:cubicBezTo>
                  <a:cubicBezTo>
                    <a:pt x="1380" y="36"/>
                    <a:pt x="1295" y="0"/>
                    <a:pt x="1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406" name="Google Shape;21406;p22"/>
            <p:cNvGrpSpPr/>
            <p:nvPr/>
          </p:nvGrpSpPr>
          <p:grpSpPr>
            <a:xfrm>
              <a:off x="447875" y="530336"/>
              <a:ext cx="245975" cy="4098914"/>
              <a:chOff x="469125" y="530336"/>
              <a:chExt cx="245975" cy="4098914"/>
            </a:xfrm>
          </p:grpSpPr>
          <p:sp>
            <p:nvSpPr>
              <p:cNvPr id="21407" name="Google Shape;21407;p22"/>
              <p:cNvSpPr/>
              <p:nvPr/>
            </p:nvSpPr>
            <p:spPr>
              <a:xfrm rot="-5400000">
                <a:off x="-1408767" y="2525568"/>
                <a:ext cx="4006463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98294" h="640" extrusionOk="0">
                    <a:moveTo>
                      <a:pt x="0" y="1"/>
                    </a:moveTo>
                    <a:lnTo>
                      <a:pt x="0" y="640"/>
                    </a:lnTo>
                    <a:lnTo>
                      <a:pt x="98293" y="640"/>
                    </a:lnTo>
                    <a:lnTo>
                      <a:pt x="9829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08" name="Google Shape;21408;p22"/>
              <p:cNvSpPr/>
              <p:nvPr/>
            </p:nvSpPr>
            <p:spPr>
              <a:xfrm rot="-5400000">
                <a:off x="554775" y="286807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09" name="Google Shape;21409;p22"/>
              <p:cNvSpPr/>
              <p:nvPr/>
            </p:nvSpPr>
            <p:spPr>
              <a:xfrm rot="-5400000">
                <a:off x="613238" y="271986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10" name="Google Shape;21410;p22"/>
              <p:cNvSpPr/>
              <p:nvPr/>
            </p:nvSpPr>
            <p:spPr>
              <a:xfrm rot="-5400000">
                <a:off x="548513" y="274188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1" y="155"/>
                      <a:pt x="1" y="363"/>
                    </a:cubicBezTo>
                    <a:cubicBezTo>
                      <a:pt x="1" y="570"/>
                      <a:pt x="156" y="725"/>
                      <a:pt x="363" y="725"/>
                    </a:cubicBezTo>
                    <a:cubicBezTo>
                      <a:pt x="553" y="725"/>
                      <a:pt x="726" y="570"/>
                      <a:pt x="726" y="363"/>
                    </a:cubicBezTo>
                    <a:cubicBezTo>
                      <a:pt x="726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11" name="Google Shape;21411;p22"/>
              <p:cNvSpPr/>
              <p:nvPr/>
            </p:nvSpPr>
            <p:spPr>
              <a:xfrm rot="-5400000">
                <a:off x="508600" y="2726125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708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12" name="Google Shape;21412;p22"/>
              <p:cNvSpPr/>
              <p:nvPr/>
            </p:nvSpPr>
            <p:spPr>
              <a:xfrm rot="-5400000">
                <a:off x="509363" y="2760438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416" y="0"/>
                    </a:moveTo>
                    <a:cubicBezTo>
                      <a:pt x="319" y="0"/>
                      <a:pt x="237" y="36"/>
                      <a:pt x="174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4" y="1518"/>
                      <a:pt x="1526" y="1518"/>
                    </a:cubicBezTo>
                    <a:cubicBezTo>
                      <a:pt x="1549" y="1518"/>
                      <a:pt x="1570" y="1517"/>
                      <a:pt x="1589" y="1514"/>
                    </a:cubicBezTo>
                    <a:cubicBezTo>
                      <a:pt x="1623" y="1290"/>
                      <a:pt x="1451" y="737"/>
                      <a:pt x="1054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13" name="Google Shape;21413;p22"/>
              <p:cNvSpPr/>
              <p:nvPr/>
            </p:nvSpPr>
            <p:spPr>
              <a:xfrm rot="-5400000">
                <a:off x="532550" y="277767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812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812" y="898"/>
                    </a:cubicBezTo>
                    <a:cubicBezTo>
                      <a:pt x="1364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8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14" name="Google Shape;21414;p22"/>
              <p:cNvSpPr/>
              <p:nvPr/>
            </p:nvSpPr>
            <p:spPr>
              <a:xfrm rot="-5400000">
                <a:off x="532775" y="270195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15" name="Google Shape;21415;p22"/>
              <p:cNvSpPr/>
              <p:nvPr/>
            </p:nvSpPr>
            <p:spPr>
              <a:xfrm rot="-5400000">
                <a:off x="509375" y="27034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5" y="0"/>
                    </a:moveTo>
                    <a:cubicBezTo>
                      <a:pt x="1023" y="0"/>
                      <a:pt x="810" y="106"/>
                      <a:pt x="570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3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16" name="Google Shape;21416;p22"/>
              <p:cNvSpPr/>
              <p:nvPr/>
            </p:nvSpPr>
            <p:spPr>
              <a:xfrm rot="-5400000">
                <a:off x="612775" y="2888550"/>
                <a:ext cx="216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73" y="728"/>
                      <a:pt x="363" y="728"/>
                    </a:cubicBezTo>
                    <a:cubicBezTo>
                      <a:pt x="691" y="728"/>
                      <a:pt x="863" y="348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17" name="Google Shape;21417;p22"/>
              <p:cNvSpPr/>
              <p:nvPr/>
            </p:nvSpPr>
            <p:spPr>
              <a:xfrm rot="-5400000">
                <a:off x="650363" y="2874338"/>
                <a:ext cx="2245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003" extrusionOk="0">
                    <a:moveTo>
                      <a:pt x="449" y="0"/>
                    </a:moveTo>
                    <a:cubicBezTo>
                      <a:pt x="276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18" name="Google Shape;21418;p22"/>
              <p:cNvSpPr/>
              <p:nvPr/>
            </p:nvSpPr>
            <p:spPr>
              <a:xfrm rot="-5400000">
                <a:off x="631250" y="28519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19" name="Google Shape;21419;p22"/>
              <p:cNvSpPr/>
              <p:nvPr/>
            </p:nvSpPr>
            <p:spPr>
              <a:xfrm rot="-5400000">
                <a:off x="598788" y="2849963"/>
                <a:ext cx="496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8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49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20" name="Google Shape;21420;p22"/>
              <p:cNvSpPr/>
              <p:nvPr/>
            </p:nvSpPr>
            <p:spPr>
              <a:xfrm rot="-5400000">
                <a:off x="598775" y="292590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82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21" name="Google Shape;21421;p22"/>
              <p:cNvSpPr/>
              <p:nvPr/>
            </p:nvSpPr>
            <p:spPr>
              <a:xfrm rot="-5400000">
                <a:off x="631250" y="29088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1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22" name="Google Shape;21422;p22"/>
              <p:cNvSpPr/>
              <p:nvPr/>
            </p:nvSpPr>
            <p:spPr>
              <a:xfrm rot="-5400000">
                <a:off x="471488" y="282018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70" y="1"/>
                    </a:moveTo>
                    <a:cubicBezTo>
                      <a:pt x="1" y="1"/>
                      <a:pt x="1" y="864"/>
                      <a:pt x="570" y="864"/>
                    </a:cubicBezTo>
                    <a:cubicBezTo>
                      <a:pt x="1123" y="864"/>
                      <a:pt x="1105" y="1"/>
                      <a:pt x="57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23" name="Google Shape;21423;p22"/>
              <p:cNvSpPr/>
              <p:nvPr/>
            </p:nvSpPr>
            <p:spPr>
              <a:xfrm rot="-5400000">
                <a:off x="468913" y="295178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0" y="0"/>
                      <a:pt x="0" y="863"/>
                      <a:pt x="553" y="863"/>
                    </a:cubicBezTo>
                    <a:cubicBezTo>
                      <a:pt x="1122" y="863"/>
                      <a:pt x="1122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24" name="Google Shape;21424;p22"/>
              <p:cNvSpPr/>
              <p:nvPr/>
            </p:nvSpPr>
            <p:spPr>
              <a:xfrm rot="-5400000">
                <a:off x="554763" y="255998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25" name="Google Shape;21425;p22"/>
              <p:cNvSpPr/>
              <p:nvPr/>
            </p:nvSpPr>
            <p:spPr>
              <a:xfrm rot="-5400000">
                <a:off x="613013" y="241156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26" name="Google Shape;21426;p22"/>
              <p:cNvSpPr/>
              <p:nvPr/>
            </p:nvSpPr>
            <p:spPr>
              <a:xfrm rot="-5400000">
                <a:off x="548513" y="243378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5" y="0"/>
                      <a:pt x="0" y="155"/>
                      <a:pt x="0" y="363"/>
                    </a:cubicBezTo>
                    <a:cubicBezTo>
                      <a:pt x="0" y="570"/>
                      <a:pt x="155" y="725"/>
                      <a:pt x="363" y="725"/>
                    </a:cubicBezTo>
                    <a:cubicBezTo>
                      <a:pt x="552" y="725"/>
                      <a:pt x="725" y="570"/>
                      <a:pt x="725" y="363"/>
                    </a:cubicBezTo>
                    <a:cubicBezTo>
                      <a:pt x="725" y="155"/>
                      <a:pt x="552" y="0"/>
                      <a:pt x="3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27" name="Google Shape;21427;p22"/>
              <p:cNvSpPr/>
              <p:nvPr/>
            </p:nvSpPr>
            <p:spPr>
              <a:xfrm rot="-5400000">
                <a:off x="508588" y="241803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28" name="Google Shape;21428;p22"/>
              <p:cNvSpPr/>
              <p:nvPr/>
            </p:nvSpPr>
            <p:spPr>
              <a:xfrm rot="-5400000">
                <a:off x="509375" y="245235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0" y="289"/>
                      <a:pt x="35" y="599"/>
                      <a:pt x="414" y="979"/>
                    </a:cubicBezTo>
                    <a:cubicBezTo>
                      <a:pt x="778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29" name="Google Shape;21429;p22"/>
              <p:cNvSpPr/>
              <p:nvPr/>
            </p:nvSpPr>
            <p:spPr>
              <a:xfrm rot="-5400000">
                <a:off x="532550" y="24696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812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60" y="898"/>
                      <a:pt x="812" y="898"/>
                    </a:cubicBezTo>
                    <a:cubicBezTo>
                      <a:pt x="1364" y="898"/>
                      <a:pt x="1882" y="639"/>
                      <a:pt x="2003" y="450"/>
                    </a:cubicBezTo>
                    <a:cubicBezTo>
                      <a:pt x="1882" y="277"/>
                      <a:pt x="1347" y="1"/>
                      <a:pt x="8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30" name="Google Shape;21430;p22"/>
              <p:cNvSpPr/>
              <p:nvPr/>
            </p:nvSpPr>
            <p:spPr>
              <a:xfrm rot="-5400000">
                <a:off x="532763" y="239386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31" name="Google Shape;21431;p22"/>
              <p:cNvSpPr/>
              <p:nvPr/>
            </p:nvSpPr>
            <p:spPr>
              <a:xfrm rot="-5400000">
                <a:off x="509375" y="23954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32" name="Google Shape;21432;p22"/>
              <p:cNvSpPr/>
              <p:nvPr/>
            </p:nvSpPr>
            <p:spPr>
              <a:xfrm rot="-5400000">
                <a:off x="612775" y="2580475"/>
                <a:ext cx="216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73" y="728"/>
                      <a:pt x="363" y="728"/>
                    </a:cubicBezTo>
                    <a:cubicBezTo>
                      <a:pt x="691" y="728"/>
                      <a:pt x="864" y="348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33" name="Google Shape;21433;p22"/>
              <p:cNvSpPr/>
              <p:nvPr/>
            </p:nvSpPr>
            <p:spPr>
              <a:xfrm rot="-5400000">
                <a:off x="650350" y="256625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39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34" name="Google Shape;21434;p22"/>
              <p:cNvSpPr/>
              <p:nvPr/>
            </p:nvSpPr>
            <p:spPr>
              <a:xfrm rot="-5400000">
                <a:off x="631263" y="254381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1" y="1"/>
                      <a:pt x="52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20" y="1417"/>
                      <a:pt x="1035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8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35" name="Google Shape;21435;p22"/>
              <p:cNvSpPr/>
              <p:nvPr/>
            </p:nvSpPr>
            <p:spPr>
              <a:xfrm rot="-5400000">
                <a:off x="598563" y="25420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56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3" y="898"/>
                      <a:pt x="2002" y="708"/>
                      <a:pt x="2002" y="449"/>
                    </a:cubicBezTo>
                    <a:cubicBezTo>
                      <a:pt x="2002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36" name="Google Shape;21436;p22"/>
              <p:cNvSpPr/>
              <p:nvPr/>
            </p:nvSpPr>
            <p:spPr>
              <a:xfrm rot="-5400000">
                <a:off x="598775" y="261782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37" name="Google Shape;21437;p22"/>
              <p:cNvSpPr/>
              <p:nvPr/>
            </p:nvSpPr>
            <p:spPr>
              <a:xfrm rot="-5400000">
                <a:off x="631250" y="260077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1" y="176"/>
                      <a:pt x="432" y="540"/>
                    </a:cubicBezTo>
                    <a:cubicBezTo>
                      <a:pt x="35" y="937"/>
                      <a:pt x="1" y="1247"/>
                      <a:pt x="174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2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38" name="Google Shape;21438;p22"/>
              <p:cNvSpPr/>
              <p:nvPr/>
            </p:nvSpPr>
            <p:spPr>
              <a:xfrm rot="-5400000">
                <a:off x="471713" y="251231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39" name="Google Shape;21439;p22"/>
              <p:cNvSpPr/>
              <p:nvPr/>
            </p:nvSpPr>
            <p:spPr>
              <a:xfrm rot="-5400000">
                <a:off x="468913" y="26437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23" y="863"/>
                      <a:pt x="1123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40" name="Google Shape;21440;p22"/>
              <p:cNvSpPr/>
              <p:nvPr/>
            </p:nvSpPr>
            <p:spPr>
              <a:xfrm rot="-5400000">
                <a:off x="554763" y="225191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41" name="Google Shape;21441;p22"/>
              <p:cNvSpPr/>
              <p:nvPr/>
            </p:nvSpPr>
            <p:spPr>
              <a:xfrm rot="-5400000">
                <a:off x="613225" y="2103700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40" y="2504"/>
                    </a:lnTo>
                    <a:lnTo>
                      <a:pt x="64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42" name="Google Shape;21442;p22"/>
              <p:cNvSpPr/>
              <p:nvPr/>
            </p:nvSpPr>
            <p:spPr>
              <a:xfrm rot="-5400000">
                <a:off x="548513" y="212571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43" name="Google Shape;21443;p22"/>
              <p:cNvSpPr/>
              <p:nvPr/>
            </p:nvSpPr>
            <p:spPr>
              <a:xfrm rot="-5400000">
                <a:off x="508600" y="210995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44" name="Google Shape;21444;p22"/>
              <p:cNvSpPr/>
              <p:nvPr/>
            </p:nvSpPr>
            <p:spPr>
              <a:xfrm rot="-5400000">
                <a:off x="509375" y="21442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50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45" name="Google Shape;21445;p22"/>
              <p:cNvSpPr/>
              <p:nvPr/>
            </p:nvSpPr>
            <p:spPr>
              <a:xfrm rot="-5400000">
                <a:off x="532550" y="21615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46" name="Google Shape;21446;p22"/>
              <p:cNvSpPr/>
              <p:nvPr/>
            </p:nvSpPr>
            <p:spPr>
              <a:xfrm rot="-5400000">
                <a:off x="532763" y="208578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47" name="Google Shape;21447;p22"/>
              <p:cNvSpPr/>
              <p:nvPr/>
            </p:nvSpPr>
            <p:spPr>
              <a:xfrm rot="-5400000">
                <a:off x="509363" y="208731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5" y="0"/>
                    </a:moveTo>
                    <a:cubicBezTo>
                      <a:pt x="1022" y="0"/>
                      <a:pt x="805" y="106"/>
                      <a:pt x="553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48" name="Google Shape;21448;p22"/>
              <p:cNvSpPr/>
              <p:nvPr/>
            </p:nvSpPr>
            <p:spPr>
              <a:xfrm rot="-5400000">
                <a:off x="613000" y="2272600"/>
                <a:ext cx="211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728" extrusionOk="0">
                    <a:moveTo>
                      <a:pt x="368" y="1"/>
                    </a:moveTo>
                    <a:cubicBezTo>
                      <a:pt x="182" y="1"/>
                      <a:pt x="0" y="144"/>
                      <a:pt x="0" y="365"/>
                    </a:cubicBezTo>
                    <a:cubicBezTo>
                      <a:pt x="0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49" name="Google Shape;21449;p22"/>
              <p:cNvSpPr/>
              <p:nvPr/>
            </p:nvSpPr>
            <p:spPr>
              <a:xfrm rot="-5400000">
                <a:off x="650350" y="2258175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50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50" y="2002"/>
                    </a:cubicBezTo>
                    <a:cubicBezTo>
                      <a:pt x="709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5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50" name="Google Shape;21450;p22"/>
              <p:cNvSpPr/>
              <p:nvPr/>
            </p:nvSpPr>
            <p:spPr>
              <a:xfrm rot="-5400000">
                <a:off x="631263" y="223573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2" y="1"/>
                      <a:pt x="52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20" y="1417"/>
                      <a:pt x="1035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9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51" name="Google Shape;21451;p22"/>
              <p:cNvSpPr/>
              <p:nvPr/>
            </p:nvSpPr>
            <p:spPr>
              <a:xfrm rot="-5400000">
                <a:off x="598563" y="223401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52" name="Google Shape;21452;p22"/>
              <p:cNvSpPr/>
              <p:nvPr/>
            </p:nvSpPr>
            <p:spPr>
              <a:xfrm rot="-5400000">
                <a:off x="598775" y="230975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3" y="1"/>
                      <a:pt x="1" y="208"/>
                      <a:pt x="1" y="449"/>
                    </a:cubicBezTo>
                    <a:cubicBezTo>
                      <a:pt x="1" y="708"/>
                      <a:pt x="243" y="898"/>
                      <a:pt x="795" y="898"/>
                    </a:cubicBezTo>
                    <a:cubicBezTo>
                      <a:pt x="1347" y="898"/>
                      <a:pt x="1882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53" name="Google Shape;21453;p22"/>
              <p:cNvSpPr/>
              <p:nvPr/>
            </p:nvSpPr>
            <p:spPr>
              <a:xfrm rot="-5400000">
                <a:off x="631263" y="229268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1529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0" y="1247"/>
                      <a:pt x="173" y="1420"/>
                    </a:cubicBezTo>
                    <a:cubicBezTo>
                      <a:pt x="243" y="1484"/>
                      <a:pt x="330" y="1520"/>
                      <a:pt x="431" y="1520"/>
                    </a:cubicBezTo>
                    <a:cubicBezTo>
                      <a:pt x="603" y="1520"/>
                      <a:pt x="814" y="1417"/>
                      <a:pt x="1053" y="1178"/>
                    </a:cubicBezTo>
                    <a:cubicBezTo>
                      <a:pt x="1450" y="781"/>
                      <a:pt x="1623" y="229"/>
                      <a:pt x="1588" y="5"/>
                    </a:cubicBezTo>
                    <a:cubicBezTo>
                      <a:pt x="1571" y="2"/>
                      <a:pt x="1551" y="0"/>
                      <a:pt x="152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54" name="Google Shape;21454;p22"/>
              <p:cNvSpPr/>
              <p:nvPr/>
            </p:nvSpPr>
            <p:spPr>
              <a:xfrm rot="-5400000">
                <a:off x="471713" y="220423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3" y="1"/>
                    </a:moveTo>
                    <a:cubicBezTo>
                      <a:pt x="0" y="1"/>
                      <a:pt x="0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55" name="Google Shape;21455;p22"/>
              <p:cNvSpPr/>
              <p:nvPr/>
            </p:nvSpPr>
            <p:spPr>
              <a:xfrm rot="-5400000">
                <a:off x="468913" y="23356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2" y="0"/>
                    </a:moveTo>
                    <a:cubicBezTo>
                      <a:pt x="0" y="0"/>
                      <a:pt x="0" y="863"/>
                      <a:pt x="552" y="863"/>
                    </a:cubicBezTo>
                    <a:cubicBezTo>
                      <a:pt x="1122" y="863"/>
                      <a:pt x="1122" y="0"/>
                      <a:pt x="5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56" name="Google Shape;21456;p22"/>
              <p:cNvSpPr/>
              <p:nvPr/>
            </p:nvSpPr>
            <p:spPr>
              <a:xfrm rot="-5400000">
                <a:off x="554775" y="194382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57" name="Google Shape;21457;p22"/>
              <p:cNvSpPr/>
              <p:nvPr/>
            </p:nvSpPr>
            <p:spPr>
              <a:xfrm rot="-5400000">
                <a:off x="613238" y="179561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58" name="Google Shape;21458;p22"/>
              <p:cNvSpPr/>
              <p:nvPr/>
            </p:nvSpPr>
            <p:spPr>
              <a:xfrm rot="-5400000">
                <a:off x="548300" y="181785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59" name="Google Shape;21459;p22"/>
              <p:cNvSpPr/>
              <p:nvPr/>
            </p:nvSpPr>
            <p:spPr>
              <a:xfrm rot="-5400000">
                <a:off x="508588" y="180186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60" name="Google Shape;21460;p22"/>
              <p:cNvSpPr/>
              <p:nvPr/>
            </p:nvSpPr>
            <p:spPr>
              <a:xfrm rot="-5400000">
                <a:off x="509150" y="1835975"/>
                <a:ext cx="4102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519" extrusionOk="0">
                    <a:moveTo>
                      <a:pt x="426" y="0"/>
                    </a:moveTo>
                    <a:cubicBezTo>
                      <a:pt x="328" y="0"/>
                      <a:pt x="248" y="36"/>
                      <a:pt x="191" y="99"/>
                    </a:cubicBezTo>
                    <a:cubicBezTo>
                      <a:pt x="1" y="289"/>
                      <a:pt x="35" y="599"/>
                      <a:pt x="432" y="979"/>
                    </a:cubicBezTo>
                    <a:cubicBezTo>
                      <a:pt x="796" y="1343"/>
                      <a:pt x="1291" y="1518"/>
                      <a:pt x="1530" y="1518"/>
                    </a:cubicBezTo>
                    <a:cubicBezTo>
                      <a:pt x="1552" y="1518"/>
                      <a:pt x="1572" y="1517"/>
                      <a:pt x="1589" y="1514"/>
                    </a:cubicBezTo>
                    <a:cubicBezTo>
                      <a:pt x="1641" y="1290"/>
                      <a:pt x="1451" y="737"/>
                      <a:pt x="1071" y="358"/>
                    </a:cubicBezTo>
                    <a:cubicBezTo>
                      <a:pt x="819" y="106"/>
                      <a:pt x="596" y="0"/>
                      <a:pt x="4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61" name="Google Shape;21461;p22"/>
              <p:cNvSpPr/>
              <p:nvPr/>
            </p:nvSpPr>
            <p:spPr>
              <a:xfrm rot="-5400000">
                <a:off x="532550" y="185342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62" name="Google Shape;21462;p22"/>
              <p:cNvSpPr/>
              <p:nvPr/>
            </p:nvSpPr>
            <p:spPr>
              <a:xfrm rot="-5400000">
                <a:off x="532775" y="177770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63" name="Google Shape;21463;p22"/>
              <p:cNvSpPr/>
              <p:nvPr/>
            </p:nvSpPr>
            <p:spPr>
              <a:xfrm rot="-5400000">
                <a:off x="509375" y="17792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5" y="0"/>
                    </a:moveTo>
                    <a:cubicBezTo>
                      <a:pt x="1023" y="0"/>
                      <a:pt x="810" y="106"/>
                      <a:pt x="570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64" name="Google Shape;21464;p22"/>
              <p:cNvSpPr/>
              <p:nvPr/>
            </p:nvSpPr>
            <p:spPr>
              <a:xfrm rot="-5400000">
                <a:off x="612988" y="196451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65" name="Google Shape;21465;p22"/>
              <p:cNvSpPr/>
              <p:nvPr/>
            </p:nvSpPr>
            <p:spPr>
              <a:xfrm rot="-5400000">
                <a:off x="650363" y="1950088"/>
                <a:ext cx="2245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003" extrusionOk="0">
                    <a:moveTo>
                      <a:pt x="449" y="0"/>
                    </a:moveTo>
                    <a:cubicBezTo>
                      <a:pt x="276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39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66" name="Google Shape;21466;p22"/>
              <p:cNvSpPr/>
              <p:nvPr/>
            </p:nvSpPr>
            <p:spPr>
              <a:xfrm rot="-5400000">
                <a:off x="631250" y="19276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67" name="Google Shape;21467;p22"/>
              <p:cNvSpPr/>
              <p:nvPr/>
            </p:nvSpPr>
            <p:spPr>
              <a:xfrm rot="-5400000">
                <a:off x="598563" y="192593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57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68" name="Google Shape;21468;p22"/>
              <p:cNvSpPr/>
              <p:nvPr/>
            </p:nvSpPr>
            <p:spPr>
              <a:xfrm rot="-5400000">
                <a:off x="598775" y="200165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69" name="Google Shape;21469;p22"/>
              <p:cNvSpPr/>
              <p:nvPr/>
            </p:nvSpPr>
            <p:spPr>
              <a:xfrm rot="-5400000">
                <a:off x="631250" y="19846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1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70" name="Google Shape;21470;p22"/>
              <p:cNvSpPr/>
              <p:nvPr/>
            </p:nvSpPr>
            <p:spPr>
              <a:xfrm rot="-5400000">
                <a:off x="471700" y="189615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71" name="Google Shape;21471;p22"/>
              <p:cNvSpPr/>
              <p:nvPr/>
            </p:nvSpPr>
            <p:spPr>
              <a:xfrm rot="-5400000">
                <a:off x="468913" y="202753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22" y="863"/>
                      <a:pt x="1122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72" name="Google Shape;21472;p22"/>
              <p:cNvSpPr/>
              <p:nvPr/>
            </p:nvSpPr>
            <p:spPr>
              <a:xfrm rot="-5400000">
                <a:off x="554763" y="163573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73" name="Google Shape;21473;p22"/>
              <p:cNvSpPr/>
              <p:nvPr/>
            </p:nvSpPr>
            <p:spPr>
              <a:xfrm rot="-5400000">
                <a:off x="613225" y="148752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74" name="Google Shape;21474;p22"/>
              <p:cNvSpPr/>
              <p:nvPr/>
            </p:nvSpPr>
            <p:spPr>
              <a:xfrm rot="-5400000">
                <a:off x="548513" y="150953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5" y="0"/>
                      <a:pt x="0" y="155"/>
                      <a:pt x="0" y="363"/>
                    </a:cubicBezTo>
                    <a:cubicBezTo>
                      <a:pt x="0" y="570"/>
                      <a:pt x="155" y="725"/>
                      <a:pt x="363" y="725"/>
                    </a:cubicBezTo>
                    <a:cubicBezTo>
                      <a:pt x="552" y="725"/>
                      <a:pt x="725" y="570"/>
                      <a:pt x="725" y="363"/>
                    </a:cubicBezTo>
                    <a:cubicBezTo>
                      <a:pt x="725" y="155"/>
                      <a:pt x="552" y="0"/>
                      <a:pt x="3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75" name="Google Shape;21475;p22"/>
              <p:cNvSpPr/>
              <p:nvPr/>
            </p:nvSpPr>
            <p:spPr>
              <a:xfrm rot="-5400000">
                <a:off x="508588" y="149378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76" name="Google Shape;21476;p22"/>
              <p:cNvSpPr/>
              <p:nvPr/>
            </p:nvSpPr>
            <p:spPr>
              <a:xfrm rot="-5400000">
                <a:off x="509375" y="15281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0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77" name="Google Shape;21477;p22"/>
              <p:cNvSpPr/>
              <p:nvPr/>
            </p:nvSpPr>
            <p:spPr>
              <a:xfrm rot="-5400000">
                <a:off x="532550" y="15453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82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78" name="Google Shape;21478;p22"/>
              <p:cNvSpPr/>
              <p:nvPr/>
            </p:nvSpPr>
            <p:spPr>
              <a:xfrm rot="-5400000">
                <a:off x="532763" y="146961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79" name="Google Shape;21479;p22"/>
              <p:cNvSpPr/>
              <p:nvPr/>
            </p:nvSpPr>
            <p:spPr>
              <a:xfrm rot="-5400000">
                <a:off x="509375" y="147115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80" name="Google Shape;21480;p22"/>
              <p:cNvSpPr/>
              <p:nvPr/>
            </p:nvSpPr>
            <p:spPr>
              <a:xfrm rot="-5400000">
                <a:off x="612988" y="165643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48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81" name="Google Shape;21481;p22"/>
              <p:cNvSpPr/>
              <p:nvPr/>
            </p:nvSpPr>
            <p:spPr>
              <a:xfrm rot="-5400000">
                <a:off x="650350" y="164200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82" name="Google Shape;21482;p22"/>
              <p:cNvSpPr/>
              <p:nvPr/>
            </p:nvSpPr>
            <p:spPr>
              <a:xfrm rot="-5400000">
                <a:off x="631263" y="161956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89" y="1"/>
                    </a:moveTo>
                    <a:cubicBezTo>
                      <a:pt x="69" y="1"/>
                      <a:pt x="51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29" y="1"/>
                      <a:pt x="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83" name="Google Shape;21483;p22"/>
              <p:cNvSpPr/>
              <p:nvPr/>
            </p:nvSpPr>
            <p:spPr>
              <a:xfrm rot="-5400000">
                <a:off x="598563" y="161783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3" y="898"/>
                      <a:pt x="2002" y="708"/>
                      <a:pt x="2002" y="449"/>
                    </a:cubicBezTo>
                    <a:cubicBezTo>
                      <a:pt x="2002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84" name="Google Shape;21484;p22"/>
              <p:cNvSpPr/>
              <p:nvPr/>
            </p:nvSpPr>
            <p:spPr>
              <a:xfrm rot="-5400000">
                <a:off x="598775" y="169357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85" name="Google Shape;21485;p22"/>
              <p:cNvSpPr/>
              <p:nvPr/>
            </p:nvSpPr>
            <p:spPr>
              <a:xfrm rot="-5400000">
                <a:off x="631250" y="167652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5" y="937"/>
                      <a:pt x="1" y="1247"/>
                      <a:pt x="174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86" name="Google Shape;21486;p22"/>
              <p:cNvSpPr/>
              <p:nvPr/>
            </p:nvSpPr>
            <p:spPr>
              <a:xfrm rot="-5400000">
                <a:off x="471713" y="158806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87" name="Google Shape;21487;p22"/>
              <p:cNvSpPr/>
              <p:nvPr/>
            </p:nvSpPr>
            <p:spPr>
              <a:xfrm rot="-5400000">
                <a:off x="469125" y="1719675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88" name="Google Shape;21488;p22"/>
              <p:cNvSpPr/>
              <p:nvPr/>
            </p:nvSpPr>
            <p:spPr>
              <a:xfrm rot="-5400000">
                <a:off x="554763" y="132766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89" name="Google Shape;21489;p22"/>
              <p:cNvSpPr/>
              <p:nvPr/>
            </p:nvSpPr>
            <p:spPr>
              <a:xfrm rot="-5400000">
                <a:off x="613238" y="1179438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90" name="Google Shape;21490;p22"/>
              <p:cNvSpPr/>
              <p:nvPr/>
            </p:nvSpPr>
            <p:spPr>
              <a:xfrm rot="-5400000">
                <a:off x="548513" y="120146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91" name="Google Shape;21491;p22"/>
              <p:cNvSpPr/>
              <p:nvPr/>
            </p:nvSpPr>
            <p:spPr>
              <a:xfrm rot="-5400000">
                <a:off x="508600" y="118570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92" name="Google Shape;21492;p22"/>
              <p:cNvSpPr/>
              <p:nvPr/>
            </p:nvSpPr>
            <p:spPr>
              <a:xfrm rot="-5400000">
                <a:off x="509375" y="12200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93" name="Google Shape;21493;p22"/>
              <p:cNvSpPr/>
              <p:nvPr/>
            </p:nvSpPr>
            <p:spPr>
              <a:xfrm rot="-5400000">
                <a:off x="532550" y="12372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94" name="Google Shape;21494;p22"/>
              <p:cNvSpPr/>
              <p:nvPr/>
            </p:nvSpPr>
            <p:spPr>
              <a:xfrm rot="-5400000">
                <a:off x="532763" y="116153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95" name="Google Shape;21495;p22"/>
              <p:cNvSpPr/>
              <p:nvPr/>
            </p:nvSpPr>
            <p:spPr>
              <a:xfrm rot="-5400000">
                <a:off x="509363" y="116306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96" name="Google Shape;21496;p22"/>
              <p:cNvSpPr/>
              <p:nvPr/>
            </p:nvSpPr>
            <p:spPr>
              <a:xfrm rot="-5400000">
                <a:off x="613000" y="1348350"/>
                <a:ext cx="211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728" extrusionOk="0">
                    <a:moveTo>
                      <a:pt x="368" y="1"/>
                    </a:moveTo>
                    <a:cubicBezTo>
                      <a:pt x="182" y="1"/>
                      <a:pt x="0" y="144"/>
                      <a:pt x="0" y="365"/>
                    </a:cubicBezTo>
                    <a:cubicBezTo>
                      <a:pt x="0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97" name="Google Shape;21497;p22"/>
              <p:cNvSpPr/>
              <p:nvPr/>
            </p:nvSpPr>
            <p:spPr>
              <a:xfrm rot="-5400000">
                <a:off x="650350" y="1333925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50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50" y="2002"/>
                    </a:cubicBezTo>
                    <a:cubicBezTo>
                      <a:pt x="709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5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98" name="Google Shape;21498;p22"/>
              <p:cNvSpPr/>
              <p:nvPr/>
            </p:nvSpPr>
            <p:spPr>
              <a:xfrm rot="-5400000">
                <a:off x="631263" y="131148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2" y="1"/>
                      <a:pt x="52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20" y="1417"/>
                      <a:pt x="1036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99" name="Google Shape;21499;p22"/>
              <p:cNvSpPr/>
              <p:nvPr/>
            </p:nvSpPr>
            <p:spPr>
              <a:xfrm rot="-5400000">
                <a:off x="598563" y="130976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0" name="Google Shape;21500;p22"/>
              <p:cNvSpPr/>
              <p:nvPr/>
            </p:nvSpPr>
            <p:spPr>
              <a:xfrm rot="-5400000">
                <a:off x="598563" y="138571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812" y="1"/>
                    </a:moveTo>
                    <a:cubicBezTo>
                      <a:pt x="260" y="1"/>
                      <a:pt x="1" y="208"/>
                      <a:pt x="1" y="449"/>
                    </a:cubicBezTo>
                    <a:cubicBezTo>
                      <a:pt x="1" y="708"/>
                      <a:pt x="260" y="898"/>
                      <a:pt x="812" y="898"/>
                    </a:cubicBezTo>
                    <a:cubicBezTo>
                      <a:pt x="1364" y="898"/>
                      <a:pt x="1882" y="639"/>
                      <a:pt x="2003" y="449"/>
                    </a:cubicBezTo>
                    <a:cubicBezTo>
                      <a:pt x="1882" y="277"/>
                      <a:pt x="1364" y="1"/>
                      <a:pt x="8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1" name="Google Shape;21501;p22"/>
              <p:cNvSpPr/>
              <p:nvPr/>
            </p:nvSpPr>
            <p:spPr>
              <a:xfrm rot="-5400000">
                <a:off x="631263" y="136843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1526" y="0"/>
                    </a:moveTo>
                    <a:cubicBezTo>
                      <a:pt x="1273" y="0"/>
                      <a:pt x="780" y="176"/>
                      <a:pt x="432" y="540"/>
                    </a:cubicBezTo>
                    <a:cubicBezTo>
                      <a:pt x="35" y="937"/>
                      <a:pt x="0" y="1247"/>
                      <a:pt x="173" y="1420"/>
                    </a:cubicBezTo>
                    <a:cubicBezTo>
                      <a:pt x="243" y="1484"/>
                      <a:pt x="330" y="1520"/>
                      <a:pt x="431" y="1520"/>
                    </a:cubicBezTo>
                    <a:cubicBezTo>
                      <a:pt x="603" y="1520"/>
                      <a:pt x="814" y="1417"/>
                      <a:pt x="1053" y="1178"/>
                    </a:cubicBezTo>
                    <a:cubicBezTo>
                      <a:pt x="1450" y="781"/>
                      <a:pt x="1623" y="229"/>
                      <a:pt x="1588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2" name="Google Shape;21502;p22"/>
              <p:cNvSpPr/>
              <p:nvPr/>
            </p:nvSpPr>
            <p:spPr>
              <a:xfrm rot="-5400000">
                <a:off x="471713" y="127998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3" y="1"/>
                    </a:moveTo>
                    <a:cubicBezTo>
                      <a:pt x="0" y="1"/>
                      <a:pt x="0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3" name="Google Shape;21503;p22"/>
              <p:cNvSpPr/>
              <p:nvPr/>
            </p:nvSpPr>
            <p:spPr>
              <a:xfrm rot="-5400000">
                <a:off x="469138" y="141158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0"/>
                    </a:moveTo>
                    <a:cubicBezTo>
                      <a:pt x="0" y="0"/>
                      <a:pt x="0" y="863"/>
                      <a:pt x="552" y="863"/>
                    </a:cubicBezTo>
                    <a:cubicBezTo>
                      <a:pt x="1105" y="863"/>
                      <a:pt x="1105" y="0"/>
                      <a:pt x="5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4" name="Google Shape;21504;p22"/>
              <p:cNvSpPr/>
              <p:nvPr/>
            </p:nvSpPr>
            <p:spPr>
              <a:xfrm rot="-5400000">
                <a:off x="554775" y="101957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5" name="Google Shape;21505;p22"/>
              <p:cNvSpPr/>
              <p:nvPr/>
            </p:nvSpPr>
            <p:spPr>
              <a:xfrm rot="-5400000">
                <a:off x="613238" y="87136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6" name="Google Shape;21506;p22"/>
              <p:cNvSpPr/>
              <p:nvPr/>
            </p:nvSpPr>
            <p:spPr>
              <a:xfrm rot="-5400000">
                <a:off x="548300" y="89360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7" name="Google Shape;21507;p22"/>
              <p:cNvSpPr/>
              <p:nvPr/>
            </p:nvSpPr>
            <p:spPr>
              <a:xfrm rot="-5400000">
                <a:off x="508588" y="87761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8" name="Google Shape;21508;p22"/>
              <p:cNvSpPr/>
              <p:nvPr/>
            </p:nvSpPr>
            <p:spPr>
              <a:xfrm rot="-5400000">
                <a:off x="509363" y="911938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416" y="0"/>
                    </a:moveTo>
                    <a:cubicBezTo>
                      <a:pt x="319" y="0"/>
                      <a:pt x="237" y="36"/>
                      <a:pt x="174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4" y="1518"/>
                      <a:pt x="1526" y="1518"/>
                    </a:cubicBezTo>
                    <a:cubicBezTo>
                      <a:pt x="1549" y="1518"/>
                      <a:pt x="1570" y="1517"/>
                      <a:pt x="1589" y="1514"/>
                    </a:cubicBezTo>
                    <a:cubicBezTo>
                      <a:pt x="1623" y="1290"/>
                      <a:pt x="1433" y="737"/>
                      <a:pt x="1054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9" name="Google Shape;21509;p22"/>
              <p:cNvSpPr/>
              <p:nvPr/>
            </p:nvSpPr>
            <p:spPr>
              <a:xfrm rot="-5400000">
                <a:off x="532550" y="92917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0" name="Google Shape;21510;p22"/>
              <p:cNvSpPr/>
              <p:nvPr/>
            </p:nvSpPr>
            <p:spPr>
              <a:xfrm rot="-5400000">
                <a:off x="532775" y="85345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1" name="Google Shape;21511;p22"/>
              <p:cNvSpPr/>
              <p:nvPr/>
            </p:nvSpPr>
            <p:spPr>
              <a:xfrm rot="-5400000">
                <a:off x="509375" y="8549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4" y="0"/>
                    </a:moveTo>
                    <a:cubicBezTo>
                      <a:pt x="1021" y="0"/>
                      <a:pt x="804" y="106"/>
                      <a:pt x="553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2" name="Google Shape;21512;p22"/>
              <p:cNvSpPr/>
              <p:nvPr/>
            </p:nvSpPr>
            <p:spPr>
              <a:xfrm rot="-5400000">
                <a:off x="612988" y="104026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3" name="Google Shape;21513;p22"/>
              <p:cNvSpPr/>
              <p:nvPr/>
            </p:nvSpPr>
            <p:spPr>
              <a:xfrm rot="-5400000">
                <a:off x="650575" y="1026050"/>
                <a:ext cx="2202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003" extrusionOk="0">
                    <a:moveTo>
                      <a:pt x="449" y="0"/>
                    </a:moveTo>
                    <a:cubicBezTo>
                      <a:pt x="259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691" y="2002"/>
                      <a:pt x="880" y="1743"/>
                      <a:pt x="880" y="1191"/>
                    </a:cubicBezTo>
                    <a:cubicBezTo>
                      <a:pt x="880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4" name="Google Shape;21514;p22"/>
              <p:cNvSpPr/>
              <p:nvPr/>
            </p:nvSpPr>
            <p:spPr>
              <a:xfrm rot="-5400000">
                <a:off x="631250" y="10034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192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5" name="Google Shape;21515;p22"/>
              <p:cNvSpPr/>
              <p:nvPr/>
            </p:nvSpPr>
            <p:spPr>
              <a:xfrm rot="-5400000">
                <a:off x="598563" y="10016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6" name="Google Shape;21516;p22"/>
              <p:cNvSpPr/>
              <p:nvPr/>
            </p:nvSpPr>
            <p:spPr>
              <a:xfrm rot="-5400000">
                <a:off x="598775" y="107740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7" name="Google Shape;21517;p22"/>
              <p:cNvSpPr/>
              <p:nvPr/>
            </p:nvSpPr>
            <p:spPr>
              <a:xfrm rot="-5400000">
                <a:off x="631250" y="10603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37" y="1484"/>
                      <a:pt x="323" y="1520"/>
                      <a:pt x="424" y="1520"/>
                    </a:cubicBezTo>
                    <a:cubicBezTo>
                      <a:pt x="596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8" name="Google Shape;21518;p22"/>
              <p:cNvSpPr/>
              <p:nvPr/>
            </p:nvSpPr>
            <p:spPr>
              <a:xfrm rot="-5400000">
                <a:off x="471700" y="97190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9" name="Google Shape;21519;p22"/>
              <p:cNvSpPr/>
              <p:nvPr/>
            </p:nvSpPr>
            <p:spPr>
              <a:xfrm rot="-5400000">
                <a:off x="469125" y="110350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20" name="Google Shape;21520;p22"/>
              <p:cNvSpPr/>
              <p:nvPr/>
            </p:nvSpPr>
            <p:spPr>
              <a:xfrm rot="-5400000">
                <a:off x="554763" y="71148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21" name="Google Shape;21521;p22"/>
              <p:cNvSpPr/>
              <p:nvPr/>
            </p:nvSpPr>
            <p:spPr>
              <a:xfrm rot="-5400000">
                <a:off x="613225" y="56327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22" name="Google Shape;21522;p22"/>
              <p:cNvSpPr/>
              <p:nvPr/>
            </p:nvSpPr>
            <p:spPr>
              <a:xfrm rot="-5400000">
                <a:off x="548288" y="585513"/>
                <a:ext cx="1860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4" h="725" extrusionOk="0">
                    <a:moveTo>
                      <a:pt x="381" y="0"/>
                    </a:moveTo>
                    <a:cubicBezTo>
                      <a:pt x="174" y="0"/>
                      <a:pt x="1" y="155"/>
                      <a:pt x="1" y="363"/>
                    </a:cubicBezTo>
                    <a:cubicBezTo>
                      <a:pt x="1" y="570"/>
                      <a:pt x="174" y="725"/>
                      <a:pt x="381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23" name="Google Shape;21523;p22"/>
              <p:cNvSpPr/>
              <p:nvPr/>
            </p:nvSpPr>
            <p:spPr>
              <a:xfrm rot="-5400000">
                <a:off x="508588" y="56953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24" name="Google Shape;21524;p22"/>
              <p:cNvSpPr/>
              <p:nvPr/>
            </p:nvSpPr>
            <p:spPr>
              <a:xfrm rot="-5400000">
                <a:off x="509163" y="60406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433" y="0"/>
                    </a:moveTo>
                    <a:cubicBezTo>
                      <a:pt x="335" y="0"/>
                      <a:pt x="253" y="36"/>
                      <a:pt x="190" y="99"/>
                    </a:cubicBezTo>
                    <a:cubicBezTo>
                      <a:pt x="0" y="289"/>
                      <a:pt x="52" y="599"/>
                      <a:pt x="432" y="979"/>
                    </a:cubicBezTo>
                    <a:cubicBezTo>
                      <a:pt x="796" y="1343"/>
                      <a:pt x="1290" y="1518"/>
                      <a:pt x="1529" y="1518"/>
                    </a:cubicBezTo>
                    <a:cubicBezTo>
                      <a:pt x="1551" y="1518"/>
                      <a:pt x="1571" y="1517"/>
                      <a:pt x="1588" y="1514"/>
                    </a:cubicBezTo>
                    <a:cubicBezTo>
                      <a:pt x="1640" y="1290"/>
                      <a:pt x="1450" y="737"/>
                      <a:pt x="1070" y="358"/>
                    </a:cubicBezTo>
                    <a:cubicBezTo>
                      <a:pt x="819" y="106"/>
                      <a:pt x="602" y="0"/>
                      <a:pt x="4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25" name="Google Shape;21525;p22"/>
              <p:cNvSpPr/>
              <p:nvPr/>
            </p:nvSpPr>
            <p:spPr>
              <a:xfrm rot="-5400000">
                <a:off x="532550" y="6211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26" name="Google Shape;21526;p22"/>
              <p:cNvSpPr/>
              <p:nvPr/>
            </p:nvSpPr>
            <p:spPr>
              <a:xfrm rot="-5400000">
                <a:off x="532763" y="54536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27" name="Google Shape;21527;p22"/>
              <p:cNvSpPr/>
              <p:nvPr/>
            </p:nvSpPr>
            <p:spPr>
              <a:xfrm rot="-5400000">
                <a:off x="509163" y="54711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1207" y="0"/>
                    </a:moveTo>
                    <a:cubicBezTo>
                      <a:pt x="1038" y="0"/>
                      <a:pt x="821" y="106"/>
                      <a:pt x="570" y="358"/>
                    </a:cubicBezTo>
                    <a:cubicBezTo>
                      <a:pt x="190" y="737"/>
                      <a:pt x="0" y="1307"/>
                      <a:pt x="52" y="1514"/>
                    </a:cubicBezTo>
                    <a:cubicBezTo>
                      <a:pt x="69" y="1517"/>
                      <a:pt x="89" y="1518"/>
                      <a:pt x="111" y="1518"/>
                    </a:cubicBezTo>
                    <a:cubicBezTo>
                      <a:pt x="350" y="1518"/>
                      <a:pt x="844" y="1343"/>
                      <a:pt x="1208" y="979"/>
                    </a:cubicBezTo>
                    <a:cubicBezTo>
                      <a:pt x="1605" y="599"/>
                      <a:pt x="1640" y="289"/>
                      <a:pt x="1450" y="99"/>
                    </a:cubicBezTo>
                    <a:cubicBezTo>
                      <a:pt x="1387" y="36"/>
                      <a:pt x="1305" y="0"/>
                      <a:pt x="12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28" name="Google Shape;21528;p22"/>
              <p:cNvSpPr/>
              <p:nvPr/>
            </p:nvSpPr>
            <p:spPr>
              <a:xfrm rot="-5400000">
                <a:off x="612988" y="73218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31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29" name="Google Shape;21529;p22"/>
              <p:cNvSpPr/>
              <p:nvPr/>
            </p:nvSpPr>
            <p:spPr>
              <a:xfrm rot="-5400000">
                <a:off x="650350" y="71775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30" name="Google Shape;21530;p22"/>
              <p:cNvSpPr/>
              <p:nvPr/>
            </p:nvSpPr>
            <p:spPr>
              <a:xfrm rot="-5400000">
                <a:off x="631263" y="69531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1" y="1"/>
                      <a:pt x="52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31" name="Google Shape;21531;p22"/>
              <p:cNvSpPr/>
              <p:nvPr/>
            </p:nvSpPr>
            <p:spPr>
              <a:xfrm rot="-5400000">
                <a:off x="598788" y="693813"/>
                <a:ext cx="496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49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32" name="Google Shape;21532;p22"/>
              <p:cNvSpPr/>
              <p:nvPr/>
            </p:nvSpPr>
            <p:spPr>
              <a:xfrm rot="-5400000">
                <a:off x="598775" y="76932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33" name="Google Shape;21533;p22"/>
              <p:cNvSpPr/>
              <p:nvPr/>
            </p:nvSpPr>
            <p:spPr>
              <a:xfrm rot="-5400000">
                <a:off x="631250" y="75227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6" y="937"/>
                      <a:pt x="1" y="1247"/>
                      <a:pt x="174" y="1420"/>
                    </a:cubicBezTo>
                    <a:cubicBezTo>
                      <a:pt x="238" y="1484"/>
                      <a:pt x="323" y="1520"/>
                      <a:pt x="424" y="1520"/>
                    </a:cubicBezTo>
                    <a:cubicBezTo>
                      <a:pt x="597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34" name="Google Shape;21534;p22"/>
              <p:cNvSpPr/>
              <p:nvPr/>
            </p:nvSpPr>
            <p:spPr>
              <a:xfrm rot="-5400000">
                <a:off x="471713" y="66381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35" name="Google Shape;21535;p22"/>
              <p:cNvSpPr/>
              <p:nvPr/>
            </p:nvSpPr>
            <p:spPr>
              <a:xfrm rot="-5400000">
                <a:off x="468913" y="7952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23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36" name="Google Shape;21536;p22"/>
              <p:cNvSpPr/>
              <p:nvPr/>
            </p:nvSpPr>
            <p:spPr>
              <a:xfrm rot="-5400000">
                <a:off x="462225" y="2854925"/>
                <a:ext cx="103150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574" extrusionOk="0">
                    <a:moveTo>
                      <a:pt x="2089" y="0"/>
                    </a:moveTo>
                    <a:lnTo>
                      <a:pt x="363" y="1778"/>
                    </a:lnTo>
                    <a:cubicBezTo>
                      <a:pt x="156" y="1968"/>
                      <a:pt x="35" y="2227"/>
                      <a:pt x="35" y="2503"/>
                    </a:cubicBezTo>
                    <a:cubicBezTo>
                      <a:pt x="1" y="3090"/>
                      <a:pt x="467" y="3573"/>
                      <a:pt x="1054" y="3573"/>
                    </a:cubicBezTo>
                    <a:cubicBezTo>
                      <a:pt x="1620" y="3573"/>
                      <a:pt x="2074" y="3123"/>
                      <a:pt x="2074" y="2564"/>
                    </a:cubicBezTo>
                    <a:lnTo>
                      <a:pt x="2074" y="2564"/>
                    </a:lnTo>
                    <a:cubicBezTo>
                      <a:pt x="2106" y="3106"/>
                      <a:pt x="2558" y="3539"/>
                      <a:pt x="3090" y="3539"/>
                    </a:cubicBezTo>
                    <a:cubicBezTo>
                      <a:pt x="3660" y="3539"/>
                      <a:pt x="4126" y="3073"/>
                      <a:pt x="4126" y="2503"/>
                    </a:cubicBezTo>
                    <a:cubicBezTo>
                      <a:pt x="4126" y="2227"/>
                      <a:pt x="4005" y="1968"/>
                      <a:pt x="3815" y="1778"/>
                    </a:cubicBezTo>
                    <a:lnTo>
                      <a:pt x="20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37" name="Google Shape;21537;p22"/>
              <p:cNvSpPr/>
              <p:nvPr/>
            </p:nvSpPr>
            <p:spPr>
              <a:xfrm rot="-5400000">
                <a:off x="617150" y="2709525"/>
                <a:ext cx="1074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0" y="1259"/>
                      <a:pt x="535" y="1777"/>
                    </a:cubicBezTo>
                    <a:lnTo>
                      <a:pt x="2261" y="3537"/>
                    </a:lnTo>
                    <a:lnTo>
                      <a:pt x="3987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0" y="12"/>
                      <a:pt x="2261" y="353"/>
                      <a:pt x="2261" y="1035"/>
                    </a:cubicBezTo>
                    <a:cubicBezTo>
                      <a:pt x="2261" y="440"/>
                      <a:pt x="1784" y="0"/>
                      <a:pt x="1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38" name="Google Shape;21538;p22"/>
              <p:cNvSpPr/>
              <p:nvPr/>
            </p:nvSpPr>
            <p:spPr>
              <a:xfrm rot="-5400000">
                <a:off x="459625" y="2544250"/>
                <a:ext cx="107475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9" extrusionOk="0">
                    <a:moveTo>
                      <a:pt x="2055" y="0"/>
                    </a:moveTo>
                    <a:lnTo>
                      <a:pt x="329" y="1778"/>
                    </a:lnTo>
                    <a:cubicBezTo>
                      <a:pt x="121" y="1968"/>
                      <a:pt x="1" y="2227"/>
                      <a:pt x="1" y="2503"/>
                    </a:cubicBezTo>
                    <a:cubicBezTo>
                      <a:pt x="1" y="3073"/>
                      <a:pt x="467" y="3539"/>
                      <a:pt x="1019" y="3539"/>
                    </a:cubicBezTo>
                    <a:cubicBezTo>
                      <a:pt x="1580" y="3539"/>
                      <a:pt x="2041" y="3086"/>
                      <a:pt x="2054" y="2527"/>
                    </a:cubicBezTo>
                    <a:lnTo>
                      <a:pt x="2054" y="2527"/>
                    </a:lnTo>
                    <a:cubicBezTo>
                      <a:pt x="2054" y="3110"/>
                      <a:pt x="2533" y="3537"/>
                      <a:pt x="3066" y="3537"/>
                    </a:cubicBezTo>
                    <a:cubicBezTo>
                      <a:pt x="3199" y="3537"/>
                      <a:pt x="3336" y="3510"/>
                      <a:pt x="3470" y="3452"/>
                    </a:cubicBezTo>
                    <a:cubicBezTo>
                      <a:pt x="4143" y="3176"/>
                      <a:pt x="4298" y="2279"/>
                      <a:pt x="3781" y="1778"/>
                    </a:cubicBezTo>
                    <a:lnTo>
                      <a:pt x="205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39" name="Google Shape;21539;p22"/>
              <p:cNvSpPr/>
              <p:nvPr/>
            </p:nvSpPr>
            <p:spPr>
              <a:xfrm rot="-5400000">
                <a:off x="617138" y="240143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85" y="0"/>
                      <a:pt x="1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0" name="Google Shape;21540;p22"/>
              <p:cNvSpPr/>
              <p:nvPr/>
            </p:nvSpPr>
            <p:spPr>
              <a:xfrm rot="-5400000">
                <a:off x="459638" y="2236163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8" y="3539"/>
                    </a:cubicBezTo>
                    <a:cubicBezTo>
                      <a:pt x="1588" y="3539"/>
                      <a:pt x="2037" y="3073"/>
                      <a:pt x="2037" y="2503"/>
                    </a:cubicBezTo>
                    <a:cubicBezTo>
                      <a:pt x="2037" y="3098"/>
                      <a:pt x="2513" y="3537"/>
                      <a:pt x="3058" y="3537"/>
                    </a:cubicBezTo>
                    <a:cubicBezTo>
                      <a:pt x="3193" y="3537"/>
                      <a:pt x="3332" y="3510"/>
                      <a:pt x="3469" y="3452"/>
                    </a:cubicBezTo>
                    <a:cubicBezTo>
                      <a:pt x="4142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1" name="Google Shape;21541;p22"/>
              <p:cNvSpPr/>
              <p:nvPr/>
            </p:nvSpPr>
            <p:spPr>
              <a:xfrm rot="-5400000">
                <a:off x="617138" y="2093363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95" y="1570"/>
                      <a:pt x="4299" y="1311"/>
                      <a:pt x="4299" y="1035"/>
                    </a:cubicBezTo>
                    <a:cubicBezTo>
                      <a:pt x="4299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85" y="0"/>
                      <a:pt x="1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2" name="Google Shape;21542;p22"/>
              <p:cNvSpPr/>
              <p:nvPr/>
            </p:nvSpPr>
            <p:spPr>
              <a:xfrm rot="-5400000">
                <a:off x="459638" y="192808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88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9" y="3537"/>
                    </a:cubicBezTo>
                    <a:cubicBezTo>
                      <a:pt x="3193" y="3537"/>
                      <a:pt x="3332" y="3510"/>
                      <a:pt x="3470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3" name="Google Shape;21543;p22"/>
              <p:cNvSpPr/>
              <p:nvPr/>
            </p:nvSpPr>
            <p:spPr>
              <a:xfrm rot="-5400000">
                <a:off x="617150" y="1785275"/>
                <a:ext cx="1074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8" extrusionOk="0">
                    <a:moveTo>
                      <a:pt x="1233" y="0"/>
                    </a:moveTo>
                    <a:cubicBezTo>
                      <a:pt x="1099" y="0"/>
                      <a:pt x="962" y="27"/>
                      <a:pt x="829" y="85"/>
                    </a:cubicBezTo>
                    <a:cubicBezTo>
                      <a:pt x="156" y="379"/>
                      <a:pt x="0" y="1259"/>
                      <a:pt x="535" y="1777"/>
                    </a:cubicBezTo>
                    <a:lnTo>
                      <a:pt x="2261" y="3537"/>
                    </a:lnTo>
                    <a:lnTo>
                      <a:pt x="3987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0" y="12"/>
                      <a:pt x="2261" y="353"/>
                      <a:pt x="2261" y="1035"/>
                    </a:cubicBezTo>
                    <a:cubicBezTo>
                      <a:pt x="2261" y="440"/>
                      <a:pt x="1773" y="0"/>
                      <a:pt x="12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4" name="Google Shape;21544;p22"/>
              <p:cNvSpPr/>
              <p:nvPr/>
            </p:nvSpPr>
            <p:spPr>
              <a:xfrm rot="-5400000">
                <a:off x="462225" y="1622575"/>
                <a:ext cx="103150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574" extrusionOk="0">
                    <a:moveTo>
                      <a:pt x="2071" y="0"/>
                    </a:moveTo>
                    <a:lnTo>
                      <a:pt x="345" y="1778"/>
                    </a:lnTo>
                    <a:cubicBezTo>
                      <a:pt x="155" y="1968"/>
                      <a:pt x="35" y="2227"/>
                      <a:pt x="35" y="2503"/>
                    </a:cubicBezTo>
                    <a:cubicBezTo>
                      <a:pt x="0" y="3090"/>
                      <a:pt x="466" y="3573"/>
                      <a:pt x="1053" y="3573"/>
                    </a:cubicBezTo>
                    <a:cubicBezTo>
                      <a:pt x="1619" y="3573"/>
                      <a:pt x="2073" y="3123"/>
                      <a:pt x="2073" y="2564"/>
                    </a:cubicBezTo>
                    <a:lnTo>
                      <a:pt x="2073" y="2564"/>
                    </a:lnTo>
                    <a:cubicBezTo>
                      <a:pt x="2105" y="3106"/>
                      <a:pt x="2557" y="3539"/>
                      <a:pt x="3090" y="3539"/>
                    </a:cubicBezTo>
                    <a:cubicBezTo>
                      <a:pt x="3659" y="3539"/>
                      <a:pt x="4125" y="3073"/>
                      <a:pt x="4125" y="2503"/>
                    </a:cubicBezTo>
                    <a:cubicBezTo>
                      <a:pt x="4125" y="2227"/>
                      <a:pt x="4004" y="1968"/>
                      <a:pt x="3797" y="1778"/>
                    </a:cubicBezTo>
                    <a:lnTo>
                      <a:pt x="207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5" name="Google Shape;21545;p22"/>
              <p:cNvSpPr/>
              <p:nvPr/>
            </p:nvSpPr>
            <p:spPr>
              <a:xfrm rot="-5400000">
                <a:off x="617138" y="147718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3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6" name="Google Shape;21546;p22"/>
              <p:cNvSpPr/>
              <p:nvPr/>
            </p:nvSpPr>
            <p:spPr>
              <a:xfrm rot="-5400000">
                <a:off x="459638" y="1311913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8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3" y="3537"/>
                      <a:pt x="3049" y="3537"/>
                    </a:cubicBezTo>
                    <a:cubicBezTo>
                      <a:pt x="3182" y="3537"/>
                      <a:pt x="3318" y="3510"/>
                      <a:pt x="3452" y="3452"/>
                    </a:cubicBezTo>
                    <a:cubicBezTo>
                      <a:pt x="4142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7" name="Google Shape;21547;p22"/>
              <p:cNvSpPr/>
              <p:nvPr/>
            </p:nvSpPr>
            <p:spPr>
              <a:xfrm rot="-5400000">
                <a:off x="617138" y="1169113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4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8" y="1570"/>
                      <a:pt x="4299" y="1311"/>
                      <a:pt x="4299" y="1035"/>
                    </a:cubicBezTo>
                    <a:cubicBezTo>
                      <a:pt x="4299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8" name="Google Shape;21548;p22"/>
              <p:cNvSpPr/>
              <p:nvPr/>
            </p:nvSpPr>
            <p:spPr>
              <a:xfrm rot="-5400000">
                <a:off x="459638" y="100383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2" y="3537"/>
                      <a:pt x="3319" y="3510"/>
                      <a:pt x="3452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9" name="Google Shape;21549;p22"/>
              <p:cNvSpPr/>
              <p:nvPr/>
            </p:nvSpPr>
            <p:spPr>
              <a:xfrm rot="-5400000">
                <a:off x="616263" y="860138"/>
                <a:ext cx="108325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333" h="3574" extrusionOk="0">
                    <a:moveTo>
                      <a:pt x="3280" y="1"/>
                    </a:moveTo>
                    <a:cubicBezTo>
                      <a:pt x="2714" y="1"/>
                      <a:pt x="2260" y="450"/>
                      <a:pt x="2259" y="1008"/>
                    </a:cubicBezTo>
                    <a:lnTo>
                      <a:pt x="2259" y="1008"/>
                    </a:lnTo>
                    <a:cubicBezTo>
                      <a:pt x="2227" y="445"/>
                      <a:pt x="1754" y="36"/>
                      <a:pt x="1233" y="36"/>
                    </a:cubicBezTo>
                    <a:cubicBezTo>
                      <a:pt x="1099" y="36"/>
                      <a:pt x="962" y="63"/>
                      <a:pt x="829" y="121"/>
                    </a:cubicBezTo>
                    <a:cubicBezTo>
                      <a:pt x="156" y="415"/>
                      <a:pt x="0" y="1295"/>
                      <a:pt x="535" y="1813"/>
                    </a:cubicBezTo>
                    <a:lnTo>
                      <a:pt x="2261" y="3573"/>
                    </a:lnTo>
                    <a:lnTo>
                      <a:pt x="3987" y="1813"/>
                    </a:lnTo>
                    <a:cubicBezTo>
                      <a:pt x="4177" y="1606"/>
                      <a:pt x="4298" y="1347"/>
                      <a:pt x="4298" y="1071"/>
                    </a:cubicBezTo>
                    <a:cubicBezTo>
                      <a:pt x="4332" y="484"/>
                      <a:pt x="3866" y="1"/>
                      <a:pt x="32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0" name="Google Shape;21550;p22"/>
              <p:cNvSpPr/>
              <p:nvPr/>
            </p:nvSpPr>
            <p:spPr>
              <a:xfrm rot="-5400000">
                <a:off x="459625" y="695750"/>
                <a:ext cx="107475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1" y="2227"/>
                      <a:pt x="1" y="2503"/>
                    </a:cubicBezTo>
                    <a:cubicBezTo>
                      <a:pt x="1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3" y="3537"/>
                      <a:pt x="3319" y="3510"/>
                      <a:pt x="3453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1" name="Google Shape;21551;p22"/>
              <p:cNvSpPr/>
              <p:nvPr/>
            </p:nvSpPr>
            <p:spPr>
              <a:xfrm rot="10800000">
                <a:off x="585188" y="4557600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2" name="Google Shape;21552;p22"/>
              <p:cNvSpPr/>
              <p:nvPr/>
            </p:nvSpPr>
            <p:spPr>
              <a:xfrm rot="10800000">
                <a:off x="583038" y="457960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3" name="Google Shape;21553;p22"/>
              <p:cNvSpPr/>
              <p:nvPr/>
            </p:nvSpPr>
            <p:spPr>
              <a:xfrm rot="10800000">
                <a:off x="602463" y="45756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50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4" name="Google Shape;21554;p22"/>
              <p:cNvSpPr/>
              <p:nvPr/>
            </p:nvSpPr>
            <p:spPr>
              <a:xfrm rot="10800000">
                <a:off x="607188" y="455542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5" name="Google Shape;21555;p22"/>
              <p:cNvSpPr/>
              <p:nvPr/>
            </p:nvSpPr>
            <p:spPr>
              <a:xfrm rot="10800000">
                <a:off x="531688" y="4555425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6" name="Google Shape;21556;p22"/>
              <p:cNvSpPr/>
              <p:nvPr/>
            </p:nvSpPr>
            <p:spPr>
              <a:xfrm rot="10800000">
                <a:off x="545488" y="4575600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5" y="0"/>
                    </a:moveTo>
                    <a:cubicBezTo>
                      <a:pt x="1022" y="0"/>
                      <a:pt x="805" y="106"/>
                      <a:pt x="553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7" name="Google Shape;21557;p22"/>
              <p:cNvSpPr/>
              <p:nvPr/>
            </p:nvSpPr>
            <p:spPr>
              <a:xfrm rot="-5400000">
                <a:off x="554775" y="440117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8" name="Google Shape;21558;p22"/>
              <p:cNvSpPr/>
              <p:nvPr/>
            </p:nvSpPr>
            <p:spPr>
              <a:xfrm rot="-5400000">
                <a:off x="613238" y="425296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9" name="Google Shape;21559;p22"/>
              <p:cNvSpPr/>
              <p:nvPr/>
            </p:nvSpPr>
            <p:spPr>
              <a:xfrm rot="-5400000">
                <a:off x="548300" y="427520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60" name="Google Shape;21560;p22"/>
              <p:cNvSpPr/>
              <p:nvPr/>
            </p:nvSpPr>
            <p:spPr>
              <a:xfrm rot="-5400000">
                <a:off x="508588" y="425921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61" name="Google Shape;21561;p22"/>
              <p:cNvSpPr/>
              <p:nvPr/>
            </p:nvSpPr>
            <p:spPr>
              <a:xfrm rot="-5400000">
                <a:off x="509150" y="4293325"/>
                <a:ext cx="4102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519" extrusionOk="0">
                    <a:moveTo>
                      <a:pt x="426" y="0"/>
                    </a:moveTo>
                    <a:cubicBezTo>
                      <a:pt x="328" y="0"/>
                      <a:pt x="248" y="36"/>
                      <a:pt x="191" y="99"/>
                    </a:cubicBezTo>
                    <a:cubicBezTo>
                      <a:pt x="1" y="289"/>
                      <a:pt x="35" y="599"/>
                      <a:pt x="432" y="979"/>
                    </a:cubicBezTo>
                    <a:cubicBezTo>
                      <a:pt x="796" y="1343"/>
                      <a:pt x="1291" y="1518"/>
                      <a:pt x="1530" y="1518"/>
                    </a:cubicBezTo>
                    <a:cubicBezTo>
                      <a:pt x="1552" y="1518"/>
                      <a:pt x="1572" y="1517"/>
                      <a:pt x="1589" y="1514"/>
                    </a:cubicBezTo>
                    <a:cubicBezTo>
                      <a:pt x="1641" y="1290"/>
                      <a:pt x="1451" y="737"/>
                      <a:pt x="1071" y="358"/>
                    </a:cubicBezTo>
                    <a:cubicBezTo>
                      <a:pt x="819" y="106"/>
                      <a:pt x="596" y="0"/>
                      <a:pt x="4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62" name="Google Shape;21562;p22"/>
              <p:cNvSpPr/>
              <p:nvPr/>
            </p:nvSpPr>
            <p:spPr>
              <a:xfrm rot="-5400000">
                <a:off x="532550" y="431077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63" name="Google Shape;21563;p22"/>
              <p:cNvSpPr/>
              <p:nvPr/>
            </p:nvSpPr>
            <p:spPr>
              <a:xfrm rot="-5400000">
                <a:off x="612988" y="442186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64" name="Google Shape;21564;p22"/>
              <p:cNvSpPr/>
              <p:nvPr/>
            </p:nvSpPr>
            <p:spPr>
              <a:xfrm rot="-5400000">
                <a:off x="650363" y="4407438"/>
                <a:ext cx="2245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003" extrusionOk="0">
                    <a:moveTo>
                      <a:pt x="449" y="0"/>
                    </a:moveTo>
                    <a:cubicBezTo>
                      <a:pt x="276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39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65" name="Google Shape;21565;p22"/>
              <p:cNvSpPr/>
              <p:nvPr/>
            </p:nvSpPr>
            <p:spPr>
              <a:xfrm rot="-5400000">
                <a:off x="631250" y="43850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66" name="Google Shape;21566;p22"/>
              <p:cNvSpPr/>
              <p:nvPr/>
            </p:nvSpPr>
            <p:spPr>
              <a:xfrm rot="-5400000">
                <a:off x="598563" y="43832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57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67" name="Google Shape;21567;p22"/>
              <p:cNvSpPr/>
              <p:nvPr/>
            </p:nvSpPr>
            <p:spPr>
              <a:xfrm rot="-5400000">
                <a:off x="598775" y="445900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68" name="Google Shape;21568;p22"/>
              <p:cNvSpPr/>
              <p:nvPr/>
            </p:nvSpPr>
            <p:spPr>
              <a:xfrm rot="-5400000">
                <a:off x="631250" y="44419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1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69" name="Google Shape;21569;p22"/>
              <p:cNvSpPr/>
              <p:nvPr/>
            </p:nvSpPr>
            <p:spPr>
              <a:xfrm rot="-5400000">
                <a:off x="471700" y="435350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0" name="Google Shape;21570;p22"/>
              <p:cNvSpPr/>
              <p:nvPr/>
            </p:nvSpPr>
            <p:spPr>
              <a:xfrm rot="-5400000">
                <a:off x="468913" y="448488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22" y="863"/>
                      <a:pt x="1122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1" name="Google Shape;21571;p22"/>
              <p:cNvSpPr/>
              <p:nvPr/>
            </p:nvSpPr>
            <p:spPr>
              <a:xfrm rot="-5400000">
                <a:off x="554763" y="409308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2" name="Google Shape;21572;p22"/>
              <p:cNvSpPr/>
              <p:nvPr/>
            </p:nvSpPr>
            <p:spPr>
              <a:xfrm rot="-5400000">
                <a:off x="613225" y="394487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3" name="Google Shape;21573;p22"/>
              <p:cNvSpPr/>
              <p:nvPr/>
            </p:nvSpPr>
            <p:spPr>
              <a:xfrm rot="-5400000">
                <a:off x="548513" y="396688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5" y="0"/>
                      <a:pt x="0" y="155"/>
                      <a:pt x="0" y="363"/>
                    </a:cubicBezTo>
                    <a:cubicBezTo>
                      <a:pt x="0" y="570"/>
                      <a:pt x="155" y="725"/>
                      <a:pt x="363" y="725"/>
                    </a:cubicBezTo>
                    <a:cubicBezTo>
                      <a:pt x="552" y="725"/>
                      <a:pt x="725" y="570"/>
                      <a:pt x="725" y="363"/>
                    </a:cubicBezTo>
                    <a:cubicBezTo>
                      <a:pt x="725" y="155"/>
                      <a:pt x="552" y="0"/>
                      <a:pt x="3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4" name="Google Shape;21574;p22"/>
              <p:cNvSpPr/>
              <p:nvPr/>
            </p:nvSpPr>
            <p:spPr>
              <a:xfrm rot="-5400000">
                <a:off x="508588" y="395113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5" name="Google Shape;21575;p22"/>
              <p:cNvSpPr/>
              <p:nvPr/>
            </p:nvSpPr>
            <p:spPr>
              <a:xfrm rot="-5400000">
                <a:off x="509375" y="398545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0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6" name="Google Shape;21576;p22"/>
              <p:cNvSpPr/>
              <p:nvPr/>
            </p:nvSpPr>
            <p:spPr>
              <a:xfrm rot="-5400000">
                <a:off x="532550" y="40027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82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7" name="Google Shape;21577;p22"/>
              <p:cNvSpPr/>
              <p:nvPr/>
            </p:nvSpPr>
            <p:spPr>
              <a:xfrm rot="-5400000">
                <a:off x="532763" y="392696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8" name="Google Shape;21578;p22"/>
              <p:cNvSpPr/>
              <p:nvPr/>
            </p:nvSpPr>
            <p:spPr>
              <a:xfrm rot="-5400000">
                <a:off x="509375" y="39285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9" name="Google Shape;21579;p22"/>
              <p:cNvSpPr/>
              <p:nvPr/>
            </p:nvSpPr>
            <p:spPr>
              <a:xfrm rot="-5400000">
                <a:off x="612988" y="411378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48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0" name="Google Shape;21580;p22"/>
              <p:cNvSpPr/>
              <p:nvPr/>
            </p:nvSpPr>
            <p:spPr>
              <a:xfrm rot="-5400000">
                <a:off x="650350" y="409935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1" name="Google Shape;21581;p22"/>
              <p:cNvSpPr/>
              <p:nvPr/>
            </p:nvSpPr>
            <p:spPr>
              <a:xfrm rot="-5400000">
                <a:off x="631263" y="407691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89" y="1"/>
                    </a:moveTo>
                    <a:cubicBezTo>
                      <a:pt x="69" y="1"/>
                      <a:pt x="51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29" y="1"/>
                      <a:pt x="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2" name="Google Shape;21582;p22"/>
              <p:cNvSpPr/>
              <p:nvPr/>
            </p:nvSpPr>
            <p:spPr>
              <a:xfrm rot="-5400000">
                <a:off x="598563" y="40751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3" y="898"/>
                      <a:pt x="2002" y="708"/>
                      <a:pt x="2002" y="449"/>
                    </a:cubicBezTo>
                    <a:cubicBezTo>
                      <a:pt x="2002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3" name="Google Shape;21583;p22"/>
              <p:cNvSpPr/>
              <p:nvPr/>
            </p:nvSpPr>
            <p:spPr>
              <a:xfrm rot="-5400000">
                <a:off x="598775" y="415092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4" name="Google Shape;21584;p22"/>
              <p:cNvSpPr/>
              <p:nvPr/>
            </p:nvSpPr>
            <p:spPr>
              <a:xfrm rot="-5400000">
                <a:off x="631250" y="413387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5" y="937"/>
                      <a:pt x="1" y="1247"/>
                      <a:pt x="174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5" name="Google Shape;21585;p22"/>
              <p:cNvSpPr/>
              <p:nvPr/>
            </p:nvSpPr>
            <p:spPr>
              <a:xfrm rot="-5400000">
                <a:off x="471713" y="404541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6" name="Google Shape;21586;p22"/>
              <p:cNvSpPr/>
              <p:nvPr/>
            </p:nvSpPr>
            <p:spPr>
              <a:xfrm rot="-5400000">
                <a:off x="469125" y="4177025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7" name="Google Shape;21587;p22"/>
              <p:cNvSpPr/>
              <p:nvPr/>
            </p:nvSpPr>
            <p:spPr>
              <a:xfrm rot="-5400000">
                <a:off x="554763" y="378501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8" name="Google Shape;21588;p22"/>
              <p:cNvSpPr/>
              <p:nvPr/>
            </p:nvSpPr>
            <p:spPr>
              <a:xfrm rot="-5400000">
                <a:off x="613238" y="3636788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9" name="Google Shape;21589;p22"/>
              <p:cNvSpPr/>
              <p:nvPr/>
            </p:nvSpPr>
            <p:spPr>
              <a:xfrm rot="-5400000">
                <a:off x="548513" y="365881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0" name="Google Shape;21590;p22"/>
              <p:cNvSpPr/>
              <p:nvPr/>
            </p:nvSpPr>
            <p:spPr>
              <a:xfrm rot="-5400000">
                <a:off x="508600" y="364305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1" name="Google Shape;21591;p22"/>
              <p:cNvSpPr/>
              <p:nvPr/>
            </p:nvSpPr>
            <p:spPr>
              <a:xfrm rot="-5400000">
                <a:off x="509375" y="36773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2" name="Google Shape;21592;p22"/>
              <p:cNvSpPr/>
              <p:nvPr/>
            </p:nvSpPr>
            <p:spPr>
              <a:xfrm rot="-5400000">
                <a:off x="532550" y="36946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3" name="Google Shape;21593;p22"/>
              <p:cNvSpPr/>
              <p:nvPr/>
            </p:nvSpPr>
            <p:spPr>
              <a:xfrm rot="-5400000">
                <a:off x="532763" y="361888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4" name="Google Shape;21594;p22"/>
              <p:cNvSpPr/>
              <p:nvPr/>
            </p:nvSpPr>
            <p:spPr>
              <a:xfrm rot="-5400000">
                <a:off x="509363" y="362041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5" name="Google Shape;21595;p22"/>
              <p:cNvSpPr/>
              <p:nvPr/>
            </p:nvSpPr>
            <p:spPr>
              <a:xfrm rot="-5400000">
                <a:off x="613000" y="3805700"/>
                <a:ext cx="211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728" extrusionOk="0">
                    <a:moveTo>
                      <a:pt x="368" y="1"/>
                    </a:moveTo>
                    <a:cubicBezTo>
                      <a:pt x="182" y="1"/>
                      <a:pt x="0" y="144"/>
                      <a:pt x="0" y="365"/>
                    </a:cubicBezTo>
                    <a:cubicBezTo>
                      <a:pt x="0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6" name="Google Shape;21596;p22"/>
              <p:cNvSpPr/>
              <p:nvPr/>
            </p:nvSpPr>
            <p:spPr>
              <a:xfrm rot="-5400000">
                <a:off x="650350" y="3791275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50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50" y="2002"/>
                    </a:cubicBezTo>
                    <a:cubicBezTo>
                      <a:pt x="709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5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7" name="Google Shape;21597;p22"/>
              <p:cNvSpPr/>
              <p:nvPr/>
            </p:nvSpPr>
            <p:spPr>
              <a:xfrm rot="-5400000">
                <a:off x="631263" y="376883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2" y="1"/>
                      <a:pt x="52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20" y="1417"/>
                      <a:pt x="1036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8" name="Google Shape;21598;p22"/>
              <p:cNvSpPr/>
              <p:nvPr/>
            </p:nvSpPr>
            <p:spPr>
              <a:xfrm rot="-5400000">
                <a:off x="598563" y="376711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9" name="Google Shape;21599;p22"/>
              <p:cNvSpPr/>
              <p:nvPr/>
            </p:nvSpPr>
            <p:spPr>
              <a:xfrm rot="-5400000">
                <a:off x="598563" y="384306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812" y="1"/>
                    </a:moveTo>
                    <a:cubicBezTo>
                      <a:pt x="260" y="1"/>
                      <a:pt x="1" y="208"/>
                      <a:pt x="1" y="449"/>
                    </a:cubicBezTo>
                    <a:cubicBezTo>
                      <a:pt x="1" y="708"/>
                      <a:pt x="260" y="898"/>
                      <a:pt x="812" y="898"/>
                    </a:cubicBezTo>
                    <a:cubicBezTo>
                      <a:pt x="1364" y="898"/>
                      <a:pt x="1882" y="639"/>
                      <a:pt x="2003" y="449"/>
                    </a:cubicBezTo>
                    <a:cubicBezTo>
                      <a:pt x="1882" y="277"/>
                      <a:pt x="1364" y="1"/>
                      <a:pt x="8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00" name="Google Shape;21600;p22"/>
              <p:cNvSpPr/>
              <p:nvPr/>
            </p:nvSpPr>
            <p:spPr>
              <a:xfrm rot="-5400000">
                <a:off x="631263" y="382578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1526" y="0"/>
                    </a:moveTo>
                    <a:cubicBezTo>
                      <a:pt x="1273" y="0"/>
                      <a:pt x="780" y="176"/>
                      <a:pt x="432" y="540"/>
                    </a:cubicBezTo>
                    <a:cubicBezTo>
                      <a:pt x="35" y="937"/>
                      <a:pt x="0" y="1247"/>
                      <a:pt x="173" y="1420"/>
                    </a:cubicBezTo>
                    <a:cubicBezTo>
                      <a:pt x="243" y="1484"/>
                      <a:pt x="330" y="1520"/>
                      <a:pt x="431" y="1520"/>
                    </a:cubicBezTo>
                    <a:cubicBezTo>
                      <a:pt x="603" y="1520"/>
                      <a:pt x="814" y="1417"/>
                      <a:pt x="1053" y="1178"/>
                    </a:cubicBezTo>
                    <a:cubicBezTo>
                      <a:pt x="1450" y="781"/>
                      <a:pt x="1623" y="229"/>
                      <a:pt x="1588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01" name="Google Shape;21601;p22"/>
              <p:cNvSpPr/>
              <p:nvPr/>
            </p:nvSpPr>
            <p:spPr>
              <a:xfrm rot="-5400000">
                <a:off x="471713" y="373733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3" y="1"/>
                    </a:moveTo>
                    <a:cubicBezTo>
                      <a:pt x="0" y="1"/>
                      <a:pt x="0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02" name="Google Shape;21602;p22"/>
              <p:cNvSpPr/>
              <p:nvPr/>
            </p:nvSpPr>
            <p:spPr>
              <a:xfrm rot="-5400000">
                <a:off x="469138" y="386893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0"/>
                    </a:moveTo>
                    <a:cubicBezTo>
                      <a:pt x="0" y="0"/>
                      <a:pt x="0" y="863"/>
                      <a:pt x="552" y="863"/>
                    </a:cubicBezTo>
                    <a:cubicBezTo>
                      <a:pt x="1105" y="863"/>
                      <a:pt x="1105" y="0"/>
                      <a:pt x="5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03" name="Google Shape;21603;p22"/>
              <p:cNvSpPr/>
              <p:nvPr/>
            </p:nvSpPr>
            <p:spPr>
              <a:xfrm rot="-5400000">
                <a:off x="554775" y="347692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04" name="Google Shape;21604;p22"/>
              <p:cNvSpPr/>
              <p:nvPr/>
            </p:nvSpPr>
            <p:spPr>
              <a:xfrm rot="-5400000">
                <a:off x="613238" y="332871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05" name="Google Shape;21605;p22"/>
              <p:cNvSpPr/>
              <p:nvPr/>
            </p:nvSpPr>
            <p:spPr>
              <a:xfrm rot="-5400000">
                <a:off x="548300" y="335095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06" name="Google Shape;21606;p22"/>
              <p:cNvSpPr/>
              <p:nvPr/>
            </p:nvSpPr>
            <p:spPr>
              <a:xfrm rot="-5400000">
                <a:off x="508588" y="333496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07" name="Google Shape;21607;p22"/>
              <p:cNvSpPr/>
              <p:nvPr/>
            </p:nvSpPr>
            <p:spPr>
              <a:xfrm rot="-5400000">
                <a:off x="509363" y="3369288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416" y="0"/>
                    </a:moveTo>
                    <a:cubicBezTo>
                      <a:pt x="319" y="0"/>
                      <a:pt x="237" y="36"/>
                      <a:pt x="174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4" y="1518"/>
                      <a:pt x="1526" y="1518"/>
                    </a:cubicBezTo>
                    <a:cubicBezTo>
                      <a:pt x="1549" y="1518"/>
                      <a:pt x="1570" y="1517"/>
                      <a:pt x="1589" y="1514"/>
                    </a:cubicBezTo>
                    <a:cubicBezTo>
                      <a:pt x="1623" y="1290"/>
                      <a:pt x="1433" y="737"/>
                      <a:pt x="1054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08" name="Google Shape;21608;p22"/>
              <p:cNvSpPr/>
              <p:nvPr/>
            </p:nvSpPr>
            <p:spPr>
              <a:xfrm rot="-5400000">
                <a:off x="532550" y="338652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09" name="Google Shape;21609;p22"/>
              <p:cNvSpPr/>
              <p:nvPr/>
            </p:nvSpPr>
            <p:spPr>
              <a:xfrm rot="-5400000">
                <a:off x="532775" y="331080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10" name="Google Shape;21610;p22"/>
              <p:cNvSpPr/>
              <p:nvPr/>
            </p:nvSpPr>
            <p:spPr>
              <a:xfrm rot="-5400000">
                <a:off x="509375" y="33123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4" y="0"/>
                    </a:moveTo>
                    <a:cubicBezTo>
                      <a:pt x="1021" y="0"/>
                      <a:pt x="804" y="106"/>
                      <a:pt x="553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11" name="Google Shape;21611;p22"/>
              <p:cNvSpPr/>
              <p:nvPr/>
            </p:nvSpPr>
            <p:spPr>
              <a:xfrm rot="-5400000">
                <a:off x="612988" y="349761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12" name="Google Shape;21612;p22"/>
              <p:cNvSpPr/>
              <p:nvPr/>
            </p:nvSpPr>
            <p:spPr>
              <a:xfrm rot="-5400000">
                <a:off x="650575" y="3483400"/>
                <a:ext cx="2202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003" extrusionOk="0">
                    <a:moveTo>
                      <a:pt x="449" y="0"/>
                    </a:moveTo>
                    <a:cubicBezTo>
                      <a:pt x="259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691" y="2002"/>
                      <a:pt x="880" y="1743"/>
                      <a:pt x="880" y="1191"/>
                    </a:cubicBezTo>
                    <a:cubicBezTo>
                      <a:pt x="880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13" name="Google Shape;21613;p22"/>
              <p:cNvSpPr/>
              <p:nvPr/>
            </p:nvSpPr>
            <p:spPr>
              <a:xfrm rot="-5400000">
                <a:off x="631250" y="34607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192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14" name="Google Shape;21614;p22"/>
              <p:cNvSpPr/>
              <p:nvPr/>
            </p:nvSpPr>
            <p:spPr>
              <a:xfrm rot="-5400000">
                <a:off x="598563" y="345903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15" name="Google Shape;21615;p22"/>
              <p:cNvSpPr/>
              <p:nvPr/>
            </p:nvSpPr>
            <p:spPr>
              <a:xfrm rot="-5400000">
                <a:off x="598775" y="353475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16" name="Google Shape;21616;p22"/>
              <p:cNvSpPr/>
              <p:nvPr/>
            </p:nvSpPr>
            <p:spPr>
              <a:xfrm rot="-5400000">
                <a:off x="631250" y="35177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37" y="1484"/>
                      <a:pt x="323" y="1520"/>
                      <a:pt x="424" y="1520"/>
                    </a:cubicBezTo>
                    <a:cubicBezTo>
                      <a:pt x="596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17" name="Google Shape;21617;p22"/>
              <p:cNvSpPr/>
              <p:nvPr/>
            </p:nvSpPr>
            <p:spPr>
              <a:xfrm rot="-5400000">
                <a:off x="471700" y="342925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18" name="Google Shape;21618;p22"/>
              <p:cNvSpPr/>
              <p:nvPr/>
            </p:nvSpPr>
            <p:spPr>
              <a:xfrm rot="-5400000">
                <a:off x="469125" y="356085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19" name="Google Shape;21619;p22"/>
              <p:cNvSpPr/>
              <p:nvPr/>
            </p:nvSpPr>
            <p:spPr>
              <a:xfrm rot="-5400000">
                <a:off x="554763" y="316883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20" name="Google Shape;21620;p22"/>
              <p:cNvSpPr/>
              <p:nvPr/>
            </p:nvSpPr>
            <p:spPr>
              <a:xfrm rot="-5400000">
                <a:off x="613225" y="302062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21" name="Google Shape;21621;p22"/>
              <p:cNvSpPr/>
              <p:nvPr/>
            </p:nvSpPr>
            <p:spPr>
              <a:xfrm rot="-5400000">
                <a:off x="548288" y="3042863"/>
                <a:ext cx="1860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4" h="725" extrusionOk="0">
                    <a:moveTo>
                      <a:pt x="381" y="0"/>
                    </a:moveTo>
                    <a:cubicBezTo>
                      <a:pt x="174" y="0"/>
                      <a:pt x="1" y="155"/>
                      <a:pt x="1" y="363"/>
                    </a:cubicBezTo>
                    <a:cubicBezTo>
                      <a:pt x="1" y="570"/>
                      <a:pt x="174" y="725"/>
                      <a:pt x="381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22" name="Google Shape;21622;p22"/>
              <p:cNvSpPr/>
              <p:nvPr/>
            </p:nvSpPr>
            <p:spPr>
              <a:xfrm rot="-5400000">
                <a:off x="508588" y="302688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23" name="Google Shape;21623;p22"/>
              <p:cNvSpPr/>
              <p:nvPr/>
            </p:nvSpPr>
            <p:spPr>
              <a:xfrm rot="-5400000">
                <a:off x="509163" y="306141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433" y="0"/>
                    </a:moveTo>
                    <a:cubicBezTo>
                      <a:pt x="335" y="0"/>
                      <a:pt x="253" y="36"/>
                      <a:pt x="190" y="99"/>
                    </a:cubicBezTo>
                    <a:cubicBezTo>
                      <a:pt x="0" y="289"/>
                      <a:pt x="52" y="599"/>
                      <a:pt x="432" y="979"/>
                    </a:cubicBezTo>
                    <a:cubicBezTo>
                      <a:pt x="796" y="1343"/>
                      <a:pt x="1290" y="1518"/>
                      <a:pt x="1529" y="1518"/>
                    </a:cubicBezTo>
                    <a:cubicBezTo>
                      <a:pt x="1551" y="1518"/>
                      <a:pt x="1571" y="1517"/>
                      <a:pt x="1588" y="1514"/>
                    </a:cubicBezTo>
                    <a:cubicBezTo>
                      <a:pt x="1640" y="1290"/>
                      <a:pt x="1450" y="737"/>
                      <a:pt x="1070" y="358"/>
                    </a:cubicBezTo>
                    <a:cubicBezTo>
                      <a:pt x="819" y="106"/>
                      <a:pt x="602" y="0"/>
                      <a:pt x="4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24" name="Google Shape;21624;p22"/>
              <p:cNvSpPr/>
              <p:nvPr/>
            </p:nvSpPr>
            <p:spPr>
              <a:xfrm rot="-5400000">
                <a:off x="532550" y="30784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25" name="Google Shape;21625;p22"/>
              <p:cNvSpPr/>
              <p:nvPr/>
            </p:nvSpPr>
            <p:spPr>
              <a:xfrm rot="-5400000">
                <a:off x="532763" y="300271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26" name="Google Shape;21626;p22"/>
              <p:cNvSpPr/>
              <p:nvPr/>
            </p:nvSpPr>
            <p:spPr>
              <a:xfrm rot="-5400000">
                <a:off x="509163" y="300446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1207" y="0"/>
                    </a:moveTo>
                    <a:cubicBezTo>
                      <a:pt x="1038" y="0"/>
                      <a:pt x="821" y="106"/>
                      <a:pt x="570" y="358"/>
                    </a:cubicBezTo>
                    <a:cubicBezTo>
                      <a:pt x="190" y="737"/>
                      <a:pt x="0" y="1307"/>
                      <a:pt x="52" y="1514"/>
                    </a:cubicBezTo>
                    <a:cubicBezTo>
                      <a:pt x="69" y="1517"/>
                      <a:pt x="89" y="1518"/>
                      <a:pt x="111" y="1518"/>
                    </a:cubicBezTo>
                    <a:cubicBezTo>
                      <a:pt x="350" y="1518"/>
                      <a:pt x="844" y="1343"/>
                      <a:pt x="1208" y="979"/>
                    </a:cubicBezTo>
                    <a:cubicBezTo>
                      <a:pt x="1605" y="599"/>
                      <a:pt x="1640" y="289"/>
                      <a:pt x="1450" y="99"/>
                    </a:cubicBezTo>
                    <a:cubicBezTo>
                      <a:pt x="1387" y="36"/>
                      <a:pt x="1305" y="0"/>
                      <a:pt x="12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27" name="Google Shape;21627;p22"/>
              <p:cNvSpPr/>
              <p:nvPr/>
            </p:nvSpPr>
            <p:spPr>
              <a:xfrm rot="-5400000">
                <a:off x="612988" y="318953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31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28" name="Google Shape;21628;p22"/>
              <p:cNvSpPr/>
              <p:nvPr/>
            </p:nvSpPr>
            <p:spPr>
              <a:xfrm rot="-5400000">
                <a:off x="650350" y="317510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29" name="Google Shape;21629;p22"/>
              <p:cNvSpPr/>
              <p:nvPr/>
            </p:nvSpPr>
            <p:spPr>
              <a:xfrm rot="-5400000">
                <a:off x="631263" y="315266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1" y="1"/>
                      <a:pt x="52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30" name="Google Shape;21630;p22"/>
              <p:cNvSpPr/>
              <p:nvPr/>
            </p:nvSpPr>
            <p:spPr>
              <a:xfrm rot="-5400000">
                <a:off x="598788" y="3151163"/>
                <a:ext cx="496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49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31" name="Google Shape;21631;p22"/>
              <p:cNvSpPr/>
              <p:nvPr/>
            </p:nvSpPr>
            <p:spPr>
              <a:xfrm rot="-5400000">
                <a:off x="598775" y="322667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32" name="Google Shape;21632;p22"/>
              <p:cNvSpPr/>
              <p:nvPr/>
            </p:nvSpPr>
            <p:spPr>
              <a:xfrm rot="-5400000">
                <a:off x="631250" y="320962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6" y="937"/>
                      <a:pt x="1" y="1247"/>
                      <a:pt x="174" y="1420"/>
                    </a:cubicBezTo>
                    <a:cubicBezTo>
                      <a:pt x="238" y="1484"/>
                      <a:pt x="323" y="1520"/>
                      <a:pt x="424" y="1520"/>
                    </a:cubicBezTo>
                    <a:cubicBezTo>
                      <a:pt x="597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33" name="Google Shape;21633;p22"/>
              <p:cNvSpPr/>
              <p:nvPr/>
            </p:nvSpPr>
            <p:spPr>
              <a:xfrm rot="-5400000">
                <a:off x="471713" y="312116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34" name="Google Shape;21634;p22"/>
              <p:cNvSpPr/>
              <p:nvPr/>
            </p:nvSpPr>
            <p:spPr>
              <a:xfrm rot="-5400000">
                <a:off x="468913" y="325256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23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35" name="Google Shape;21635;p22"/>
              <p:cNvSpPr/>
              <p:nvPr/>
            </p:nvSpPr>
            <p:spPr>
              <a:xfrm rot="-5400000">
                <a:off x="459638" y="438543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88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9" y="3537"/>
                    </a:cubicBezTo>
                    <a:cubicBezTo>
                      <a:pt x="3193" y="3537"/>
                      <a:pt x="3332" y="3510"/>
                      <a:pt x="3470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36" name="Google Shape;21636;p22"/>
              <p:cNvSpPr/>
              <p:nvPr/>
            </p:nvSpPr>
            <p:spPr>
              <a:xfrm rot="-5400000">
                <a:off x="617150" y="4242625"/>
                <a:ext cx="1074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8" extrusionOk="0">
                    <a:moveTo>
                      <a:pt x="1233" y="0"/>
                    </a:moveTo>
                    <a:cubicBezTo>
                      <a:pt x="1099" y="0"/>
                      <a:pt x="962" y="27"/>
                      <a:pt x="829" y="85"/>
                    </a:cubicBezTo>
                    <a:cubicBezTo>
                      <a:pt x="156" y="379"/>
                      <a:pt x="0" y="1259"/>
                      <a:pt x="535" y="1777"/>
                    </a:cubicBezTo>
                    <a:lnTo>
                      <a:pt x="2261" y="3537"/>
                    </a:lnTo>
                    <a:lnTo>
                      <a:pt x="3987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0" y="12"/>
                      <a:pt x="2261" y="353"/>
                      <a:pt x="2261" y="1035"/>
                    </a:cubicBezTo>
                    <a:cubicBezTo>
                      <a:pt x="2261" y="440"/>
                      <a:pt x="1773" y="0"/>
                      <a:pt x="12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37" name="Google Shape;21637;p22"/>
              <p:cNvSpPr/>
              <p:nvPr/>
            </p:nvSpPr>
            <p:spPr>
              <a:xfrm rot="-5400000">
                <a:off x="462225" y="4079925"/>
                <a:ext cx="103150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574" extrusionOk="0">
                    <a:moveTo>
                      <a:pt x="2071" y="0"/>
                    </a:moveTo>
                    <a:lnTo>
                      <a:pt x="345" y="1778"/>
                    </a:lnTo>
                    <a:cubicBezTo>
                      <a:pt x="155" y="1968"/>
                      <a:pt x="35" y="2227"/>
                      <a:pt x="35" y="2503"/>
                    </a:cubicBezTo>
                    <a:cubicBezTo>
                      <a:pt x="0" y="3090"/>
                      <a:pt x="466" y="3573"/>
                      <a:pt x="1053" y="3573"/>
                    </a:cubicBezTo>
                    <a:cubicBezTo>
                      <a:pt x="1619" y="3573"/>
                      <a:pt x="2073" y="3123"/>
                      <a:pt x="2073" y="2564"/>
                    </a:cubicBezTo>
                    <a:lnTo>
                      <a:pt x="2073" y="2564"/>
                    </a:lnTo>
                    <a:cubicBezTo>
                      <a:pt x="2105" y="3106"/>
                      <a:pt x="2557" y="3539"/>
                      <a:pt x="3090" y="3539"/>
                    </a:cubicBezTo>
                    <a:cubicBezTo>
                      <a:pt x="3659" y="3539"/>
                      <a:pt x="4125" y="3073"/>
                      <a:pt x="4125" y="2503"/>
                    </a:cubicBezTo>
                    <a:cubicBezTo>
                      <a:pt x="4125" y="2227"/>
                      <a:pt x="4004" y="1968"/>
                      <a:pt x="3797" y="1778"/>
                    </a:cubicBezTo>
                    <a:lnTo>
                      <a:pt x="207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38" name="Google Shape;21638;p22"/>
              <p:cNvSpPr/>
              <p:nvPr/>
            </p:nvSpPr>
            <p:spPr>
              <a:xfrm rot="-5400000">
                <a:off x="617138" y="393453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3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39" name="Google Shape;21639;p22"/>
              <p:cNvSpPr/>
              <p:nvPr/>
            </p:nvSpPr>
            <p:spPr>
              <a:xfrm rot="-5400000">
                <a:off x="459638" y="3769263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8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3" y="3537"/>
                      <a:pt x="3049" y="3537"/>
                    </a:cubicBezTo>
                    <a:cubicBezTo>
                      <a:pt x="3182" y="3537"/>
                      <a:pt x="3318" y="3510"/>
                      <a:pt x="3452" y="3452"/>
                    </a:cubicBezTo>
                    <a:cubicBezTo>
                      <a:pt x="4142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40" name="Google Shape;21640;p22"/>
              <p:cNvSpPr/>
              <p:nvPr/>
            </p:nvSpPr>
            <p:spPr>
              <a:xfrm rot="-5400000">
                <a:off x="617138" y="3626463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4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8" y="1570"/>
                      <a:pt x="4299" y="1311"/>
                      <a:pt x="4299" y="1035"/>
                    </a:cubicBezTo>
                    <a:cubicBezTo>
                      <a:pt x="4299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41" name="Google Shape;21641;p22"/>
              <p:cNvSpPr/>
              <p:nvPr/>
            </p:nvSpPr>
            <p:spPr>
              <a:xfrm rot="-5400000">
                <a:off x="459638" y="346118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2" y="3537"/>
                      <a:pt x="3319" y="3510"/>
                      <a:pt x="3452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42" name="Google Shape;21642;p22"/>
              <p:cNvSpPr/>
              <p:nvPr/>
            </p:nvSpPr>
            <p:spPr>
              <a:xfrm rot="-5400000">
                <a:off x="616263" y="3317488"/>
                <a:ext cx="108325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333" h="3574" extrusionOk="0">
                    <a:moveTo>
                      <a:pt x="3280" y="1"/>
                    </a:moveTo>
                    <a:cubicBezTo>
                      <a:pt x="2714" y="1"/>
                      <a:pt x="2260" y="450"/>
                      <a:pt x="2259" y="1008"/>
                    </a:cubicBezTo>
                    <a:lnTo>
                      <a:pt x="2259" y="1008"/>
                    </a:lnTo>
                    <a:cubicBezTo>
                      <a:pt x="2227" y="445"/>
                      <a:pt x="1754" y="36"/>
                      <a:pt x="1233" y="36"/>
                    </a:cubicBezTo>
                    <a:cubicBezTo>
                      <a:pt x="1099" y="36"/>
                      <a:pt x="962" y="63"/>
                      <a:pt x="829" y="121"/>
                    </a:cubicBezTo>
                    <a:cubicBezTo>
                      <a:pt x="156" y="415"/>
                      <a:pt x="0" y="1295"/>
                      <a:pt x="535" y="1813"/>
                    </a:cubicBezTo>
                    <a:lnTo>
                      <a:pt x="2261" y="3573"/>
                    </a:lnTo>
                    <a:lnTo>
                      <a:pt x="3987" y="1813"/>
                    </a:lnTo>
                    <a:cubicBezTo>
                      <a:pt x="4177" y="1606"/>
                      <a:pt x="4298" y="1347"/>
                      <a:pt x="4298" y="1071"/>
                    </a:cubicBezTo>
                    <a:cubicBezTo>
                      <a:pt x="4332" y="484"/>
                      <a:pt x="3866" y="1"/>
                      <a:pt x="32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43" name="Google Shape;21643;p22"/>
              <p:cNvSpPr/>
              <p:nvPr/>
            </p:nvSpPr>
            <p:spPr>
              <a:xfrm rot="-5400000">
                <a:off x="459625" y="3153100"/>
                <a:ext cx="107475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1" y="2227"/>
                      <a:pt x="1" y="2503"/>
                    </a:cubicBezTo>
                    <a:cubicBezTo>
                      <a:pt x="1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3" y="3537"/>
                      <a:pt x="3319" y="3510"/>
                      <a:pt x="3453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44" name="Google Shape;21644;p22"/>
              <p:cNvSpPr/>
              <p:nvPr/>
            </p:nvSpPr>
            <p:spPr>
              <a:xfrm rot="-5400000">
                <a:off x="617138" y="301028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3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1645" name="Google Shape;21645;p22"/>
          <p:cNvGrpSpPr/>
          <p:nvPr/>
        </p:nvGrpSpPr>
        <p:grpSpPr>
          <a:xfrm rot="-5400000">
            <a:off x="8748159" y="3554726"/>
            <a:ext cx="345808" cy="5798916"/>
            <a:chOff x="447875" y="530327"/>
            <a:chExt cx="245975" cy="4124798"/>
          </a:xfrm>
        </p:grpSpPr>
        <p:sp>
          <p:nvSpPr>
            <p:cNvPr id="21646" name="Google Shape;21646;p22"/>
            <p:cNvSpPr/>
            <p:nvPr/>
          </p:nvSpPr>
          <p:spPr>
            <a:xfrm rot="-5400000">
              <a:off x="511525" y="4232675"/>
              <a:ext cx="49625" cy="22475"/>
            </a:xfrm>
            <a:custGeom>
              <a:avLst/>
              <a:gdLst/>
              <a:ahLst/>
              <a:cxnLst/>
              <a:rect l="l" t="t" r="r" b="b"/>
              <a:pathLst>
                <a:path w="1985" h="899" extrusionOk="0">
                  <a:moveTo>
                    <a:pt x="1191" y="1"/>
                  </a:moveTo>
                  <a:cubicBezTo>
                    <a:pt x="639" y="1"/>
                    <a:pt x="104" y="277"/>
                    <a:pt x="0" y="450"/>
                  </a:cubicBezTo>
                  <a:cubicBezTo>
                    <a:pt x="121" y="639"/>
                    <a:pt x="639" y="898"/>
                    <a:pt x="1191" y="898"/>
                  </a:cubicBezTo>
                  <a:cubicBezTo>
                    <a:pt x="1743" y="898"/>
                    <a:pt x="1985" y="708"/>
                    <a:pt x="1985" y="450"/>
                  </a:cubicBezTo>
                  <a:cubicBezTo>
                    <a:pt x="1985" y="208"/>
                    <a:pt x="1743" y="1"/>
                    <a:pt x="1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47" name="Google Shape;21647;p22"/>
            <p:cNvSpPr/>
            <p:nvPr/>
          </p:nvSpPr>
          <p:spPr>
            <a:xfrm rot="-5400000">
              <a:off x="488125" y="4234200"/>
              <a:ext cx="40575" cy="37975"/>
            </a:xfrm>
            <a:custGeom>
              <a:avLst/>
              <a:gdLst/>
              <a:ahLst/>
              <a:cxnLst/>
              <a:rect l="l" t="t" r="r" b="b"/>
              <a:pathLst>
                <a:path w="1623" h="1519" extrusionOk="0">
                  <a:moveTo>
                    <a:pt x="1195" y="0"/>
                  </a:moveTo>
                  <a:cubicBezTo>
                    <a:pt x="1023" y="0"/>
                    <a:pt x="810" y="106"/>
                    <a:pt x="570" y="358"/>
                  </a:cubicBezTo>
                  <a:cubicBezTo>
                    <a:pt x="173" y="737"/>
                    <a:pt x="0" y="1307"/>
                    <a:pt x="35" y="1514"/>
                  </a:cubicBezTo>
                  <a:cubicBezTo>
                    <a:pt x="52" y="1517"/>
                    <a:pt x="72" y="1518"/>
                    <a:pt x="94" y="1518"/>
                  </a:cubicBezTo>
                  <a:cubicBezTo>
                    <a:pt x="335" y="1518"/>
                    <a:pt x="843" y="1343"/>
                    <a:pt x="1191" y="979"/>
                  </a:cubicBezTo>
                  <a:cubicBezTo>
                    <a:pt x="1588" y="599"/>
                    <a:pt x="1623" y="289"/>
                    <a:pt x="1450" y="99"/>
                  </a:cubicBezTo>
                  <a:cubicBezTo>
                    <a:pt x="1380" y="36"/>
                    <a:pt x="1295" y="0"/>
                    <a:pt x="1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648" name="Google Shape;21648;p22"/>
            <p:cNvGrpSpPr/>
            <p:nvPr/>
          </p:nvGrpSpPr>
          <p:grpSpPr>
            <a:xfrm>
              <a:off x="447875" y="530327"/>
              <a:ext cx="245975" cy="4124798"/>
              <a:chOff x="469125" y="530327"/>
              <a:chExt cx="245975" cy="4124798"/>
            </a:xfrm>
          </p:grpSpPr>
          <p:sp>
            <p:nvSpPr>
              <p:cNvPr id="21649" name="Google Shape;21649;p22"/>
              <p:cNvSpPr/>
              <p:nvPr/>
            </p:nvSpPr>
            <p:spPr>
              <a:xfrm rot="-5400000">
                <a:off x="-1438859" y="2555661"/>
                <a:ext cx="4066669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98294" h="640" extrusionOk="0">
                    <a:moveTo>
                      <a:pt x="0" y="1"/>
                    </a:moveTo>
                    <a:lnTo>
                      <a:pt x="0" y="640"/>
                    </a:lnTo>
                    <a:lnTo>
                      <a:pt x="98293" y="640"/>
                    </a:lnTo>
                    <a:lnTo>
                      <a:pt x="9829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50" name="Google Shape;21650;p22"/>
              <p:cNvSpPr/>
              <p:nvPr/>
            </p:nvSpPr>
            <p:spPr>
              <a:xfrm rot="-5400000">
                <a:off x="554775" y="286807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51" name="Google Shape;21651;p22"/>
              <p:cNvSpPr/>
              <p:nvPr/>
            </p:nvSpPr>
            <p:spPr>
              <a:xfrm rot="-5400000">
                <a:off x="613238" y="271986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52" name="Google Shape;21652;p22"/>
              <p:cNvSpPr/>
              <p:nvPr/>
            </p:nvSpPr>
            <p:spPr>
              <a:xfrm rot="-5400000">
                <a:off x="548513" y="274188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1" y="155"/>
                      <a:pt x="1" y="363"/>
                    </a:cubicBezTo>
                    <a:cubicBezTo>
                      <a:pt x="1" y="570"/>
                      <a:pt x="156" y="725"/>
                      <a:pt x="363" y="725"/>
                    </a:cubicBezTo>
                    <a:cubicBezTo>
                      <a:pt x="553" y="725"/>
                      <a:pt x="726" y="570"/>
                      <a:pt x="726" y="363"/>
                    </a:cubicBezTo>
                    <a:cubicBezTo>
                      <a:pt x="726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53" name="Google Shape;21653;p22"/>
              <p:cNvSpPr/>
              <p:nvPr/>
            </p:nvSpPr>
            <p:spPr>
              <a:xfrm rot="-5400000">
                <a:off x="508600" y="2726125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708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54" name="Google Shape;21654;p22"/>
              <p:cNvSpPr/>
              <p:nvPr/>
            </p:nvSpPr>
            <p:spPr>
              <a:xfrm rot="-5400000">
                <a:off x="509363" y="2760438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416" y="0"/>
                    </a:moveTo>
                    <a:cubicBezTo>
                      <a:pt x="319" y="0"/>
                      <a:pt x="237" y="36"/>
                      <a:pt x="174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4" y="1518"/>
                      <a:pt x="1526" y="1518"/>
                    </a:cubicBezTo>
                    <a:cubicBezTo>
                      <a:pt x="1549" y="1518"/>
                      <a:pt x="1570" y="1517"/>
                      <a:pt x="1589" y="1514"/>
                    </a:cubicBezTo>
                    <a:cubicBezTo>
                      <a:pt x="1623" y="1290"/>
                      <a:pt x="1451" y="737"/>
                      <a:pt x="1054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55" name="Google Shape;21655;p22"/>
              <p:cNvSpPr/>
              <p:nvPr/>
            </p:nvSpPr>
            <p:spPr>
              <a:xfrm rot="-5400000">
                <a:off x="532550" y="277767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812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812" y="898"/>
                    </a:cubicBezTo>
                    <a:cubicBezTo>
                      <a:pt x="1364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8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56" name="Google Shape;21656;p22"/>
              <p:cNvSpPr/>
              <p:nvPr/>
            </p:nvSpPr>
            <p:spPr>
              <a:xfrm rot="-5400000">
                <a:off x="532775" y="270195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57" name="Google Shape;21657;p22"/>
              <p:cNvSpPr/>
              <p:nvPr/>
            </p:nvSpPr>
            <p:spPr>
              <a:xfrm rot="-5400000">
                <a:off x="509375" y="27034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5" y="0"/>
                    </a:moveTo>
                    <a:cubicBezTo>
                      <a:pt x="1023" y="0"/>
                      <a:pt x="810" y="106"/>
                      <a:pt x="570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3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58" name="Google Shape;21658;p22"/>
              <p:cNvSpPr/>
              <p:nvPr/>
            </p:nvSpPr>
            <p:spPr>
              <a:xfrm rot="-5400000">
                <a:off x="612775" y="2888550"/>
                <a:ext cx="216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73" y="728"/>
                      <a:pt x="363" y="728"/>
                    </a:cubicBezTo>
                    <a:cubicBezTo>
                      <a:pt x="691" y="728"/>
                      <a:pt x="863" y="348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59" name="Google Shape;21659;p22"/>
              <p:cNvSpPr/>
              <p:nvPr/>
            </p:nvSpPr>
            <p:spPr>
              <a:xfrm rot="-5400000">
                <a:off x="650363" y="2874338"/>
                <a:ext cx="2245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003" extrusionOk="0">
                    <a:moveTo>
                      <a:pt x="449" y="0"/>
                    </a:moveTo>
                    <a:cubicBezTo>
                      <a:pt x="276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60" name="Google Shape;21660;p22"/>
              <p:cNvSpPr/>
              <p:nvPr/>
            </p:nvSpPr>
            <p:spPr>
              <a:xfrm rot="-5400000">
                <a:off x="631250" y="28519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61" name="Google Shape;21661;p22"/>
              <p:cNvSpPr/>
              <p:nvPr/>
            </p:nvSpPr>
            <p:spPr>
              <a:xfrm rot="-5400000">
                <a:off x="598788" y="2849963"/>
                <a:ext cx="496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8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49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62" name="Google Shape;21662;p22"/>
              <p:cNvSpPr/>
              <p:nvPr/>
            </p:nvSpPr>
            <p:spPr>
              <a:xfrm rot="-5400000">
                <a:off x="598775" y="292590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82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63" name="Google Shape;21663;p22"/>
              <p:cNvSpPr/>
              <p:nvPr/>
            </p:nvSpPr>
            <p:spPr>
              <a:xfrm rot="-5400000">
                <a:off x="631250" y="29088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1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64" name="Google Shape;21664;p22"/>
              <p:cNvSpPr/>
              <p:nvPr/>
            </p:nvSpPr>
            <p:spPr>
              <a:xfrm rot="-5400000">
                <a:off x="471488" y="282018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70" y="1"/>
                    </a:moveTo>
                    <a:cubicBezTo>
                      <a:pt x="1" y="1"/>
                      <a:pt x="1" y="864"/>
                      <a:pt x="570" y="864"/>
                    </a:cubicBezTo>
                    <a:cubicBezTo>
                      <a:pt x="1123" y="864"/>
                      <a:pt x="1105" y="1"/>
                      <a:pt x="57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65" name="Google Shape;21665;p22"/>
              <p:cNvSpPr/>
              <p:nvPr/>
            </p:nvSpPr>
            <p:spPr>
              <a:xfrm rot="-5400000">
                <a:off x="468913" y="295178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0" y="0"/>
                      <a:pt x="0" y="863"/>
                      <a:pt x="553" y="863"/>
                    </a:cubicBezTo>
                    <a:cubicBezTo>
                      <a:pt x="1122" y="863"/>
                      <a:pt x="1122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66" name="Google Shape;21666;p22"/>
              <p:cNvSpPr/>
              <p:nvPr/>
            </p:nvSpPr>
            <p:spPr>
              <a:xfrm rot="-5400000">
                <a:off x="554763" y="255998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67" name="Google Shape;21667;p22"/>
              <p:cNvSpPr/>
              <p:nvPr/>
            </p:nvSpPr>
            <p:spPr>
              <a:xfrm rot="-5400000">
                <a:off x="613013" y="241156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68" name="Google Shape;21668;p22"/>
              <p:cNvSpPr/>
              <p:nvPr/>
            </p:nvSpPr>
            <p:spPr>
              <a:xfrm rot="-5400000">
                <a:off x="548513" y="243378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5" y="0"/>
                      <a:pt x="0" y="155"/>
                      <a:pt x="0" y="363"/>
                    </a:cubicBezTo>
                    <a:cubicBezTo>
                      <a:pt x="0" y="570"/>
                      <a:pt x="155" y="725"/>
                      <a:pt x="363" y="725"/>
                    </a:cubicBezTo>
                    <a:cubicBezTo>
                      <a:pt x="552" y="725"/>
                      <a:pt x="725" y="570"/>
                      <a:pt x="725" y="363"/>
                    </a:cubicBezTo>
                    <a:cubicBezTo>
                      <a:pt x="725" y="155"/>
                      <a:pt x="552" y="0"/>
                      <a:pt x="3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69" name="Google Shape;21669;p22"/>
              <p:cNvSpPr/>
              <p:nvPr/>
            </p:nvSpPr>
            <p:spPr>
              <a:xfrm rot="-5400000">
                <a:off x="508588" y="241803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70" name="Google Shape;21670;p22"/>
              <p:cNvSpPr/>
              <p:nvPr/>
            </p:nvSpPr>
            <p:spPr>
              <a:xfrm rot="-5400000">
                <a:off x="509375" y="245235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0" y="289"/>
                      <a:pt x="35" y="599"/>
                      <a:pt x="414" y="979"/>
                    </a:cubicBezTo>
                    <a:cubicBezTo>
                      <a:pt x="778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71" name="Google Shape;21671;p22"/>
              <p:cNvSpPr/>
              <p:nvPr/>
            </p:nvSpPr>
            <p:spPr>
              <a:xfrm rot="-5400000">
                <a:off x="532550" y="24696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812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60" y="898"/>
                      <a:pt x="812" y="898"/>
                    </a:cubicBezTo>
                    <a:cubicBezTo>
                      <a:pt x="1364" y="898"/>
                      <a:pt x="1882" y="639"/>
                      <a:pt x="2003" y="450"/>
                    </a:cubicBezTo>
                    <a:cubicBezTo>
                      <a:pt x="1882" y="277"/>
                      <a:pt x="1347" y="1"/>
                      <a:pt x="8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72" name="Google Shape;21672;p22"/>
              <p:cNvSpPr/>
              <p:nvPr/>
            </p:nvSpPr>
            <p:spPr>
              <a:xfrm rot="-5400000">
                <a:off x="532763" y="239386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73" name="Google Shape;21673;p22"/>
              <p:cNvSpPr/>
              <p:nvPr/>
            </p:nvSpPr>
            <p:spPr>
              <a:xfrm rot="-5400000">
                <a:off x="509375" y="23954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74" name="Google Shape;21674;p22"/>
              <p:cNvSpPr/>
              <p:nvPr/>
            </p:nvSpPr>
            <p:spPr>
              <a:xfrm rot="-5400000">
                <a:off x="612775" y="2580475"/>
                <a:ext cx="216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73" y="728"/>
                      <a:pt x="363" y="728"/>
                    </a:cubicBezTo>
                    <a:cubicBezTo>
                      <a:pt x="691" y="728"/>
                      <a:pt x="864" y="348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75" name="Google Shape;21675;p22"/>
              <p:cNvSpPr/>
              <p:nvPr/>
            </p:nvSpPr>
            <p:spPr>
              <a:xfrm rot="-5400000">
                <a:off x="650350" y="256625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39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76" name="Google Shape;21676;p22"/>
              <p:cNvSpPr/>
              <p:nvPr/>
            </p:nvSpPr>
            <p:spPr>
              <a:xfrm rot="-5400000">
                <a:off x="631263" y="254381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1" y="1"/>
                      <a:pt x="52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20" y="1417"/>
                      <a:pt x="1035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8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77" name="Google Shape;21677;p22"/>
              <p:cNvSpPr/>
              <p:nvPr/>
            </p:nvSpPr>
            <p:spPr>
              <a:xfrm rot="-5400000">
                <a:off x="598563" y="25420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56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3" y="898"/>
                      <a:pt x="2002" y="708"/>
                      <a:pt x="2002" y="449"/>
                    </a:cubicBezTo>
                    <a:cubicBezTo>
                      <a:pt x="2002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78" name="Google Shape;21678;p22"/>
              <p:cNvSpPr/>
              <p:nvPr/>
            </p:nvSpPr>
            <p:spPr>
              <a:xfrm rot="-5400000">
                <a:off x="598775" y="261782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79" name="Google Shape;21679;p22"/>
              <p:cNvSpPr/>
              <p:nvPr/>
            </p:nvSpPr>
            <p:spPr>
              <a:xfrm rot="-5400000">
                <a:off x="631250" y="260077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1" y="176"/>
                      <a:pt x="432" y="540"/>
                    </a:cubicBezTo>
                    <a:cubicBezTo>
                      <a:pt x="35" y="937"/>
                      <a:pt x="1" y="1247"/>
                      <a:pt x="174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2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80" name="Google Shape;21680;p22"/>
              <p:cNvSpPr/>
              <p:nvPr/>
            </p:nvSpPr>
            <p:spPr>
              <a:xfrm rot="-5400000">
                <a:off x="471713" y="251231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81" name="Google Shape;21681;p22"/>
              <p:cNvSpPr/>
              <p:nvPr/>
            </p:nvSpPr>
            <p:spPr>
              <a:xfrm rot="-5400000">
                <a:off x="468913" y="26437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23" y="863"/>
                      <a:pt x="1123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82" name="Google Shape;21682;p22"/>
              <p:cNvSpPr/>
              <p:nvPr/>
            </p:nvSpPr>
            <p:spPr>
              <a:xfrm rot="-5400000">
                <a:off x="554763" y="225191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83" name="Google Shape;21683;p22"/>
              <p:cNvSpPr/>
              <p:nvPr/>
            </p:nvSpPr>
            <p:spPr>
              <a:xfrm rot="-5400000">
                <a:off x="613225" y="2103700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40" y="2504"/>
                    </a:lnTo>
                    <a:lnTo>
                      <a:pt x="64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84" name="Google Shape;21684;p22"/>
              <p:cNvSpPr/>
              <p:nvPr/>
            </p:nvSpPr>
            <p:spPr>
              <a:xfrm rot="-5400000">
                <a:off x="548513" y="212571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85" name="Google Shape;21685;p22"/>
              <p:cNvSpPr/>
              <p:nvPr/>
            </p:nvSpPr>
            <p:spPr>
              <a:xfrm rot="-5400000">
                <a:off x="508600" y="210995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86" name="Google Shape;21686;p22"/>
              <p:cNvSpPr/>
              <p:nvPr/>
            </p:nvSpPr>
            <p:spPr>
              <a:xfrm rot="-5400000">
                <a:off x="509375" y="21442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50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87" name="Google Shape;21687;p22"/>
              <p:cNvSpPr/>
              <p:nvPr/>
            </p:nvSpPr>
            <p:spPr>
              <a:xfrm rot="-5400000">
                <a:off x="532550" y="21615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88" name="Google Shape;21688;p22"/>
              <p:cNvSpPr/>
              <p:nvPr/>
            </p:nvSpPr>
            <p:spPr>
              <a:xfrm rot="-5400000">
                <a:off x="532763" y="208578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89" name="Google Shape;21689;p22"/>
              <p:cNvSpPr/>
              <p:nvPr/>
            </p:nvSpPr>
            <p:spPr>
              <a:xfrm rot="-5400000">
                <a:off x="509363" y="208731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5" y="0"/>
                    </a:moveTo>
                    <a:cubicBezTo>
                      <a:pt x="1022" y="0"/>
                      <a:pt x="805" y="106"/>
                      <a:pt x="553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90" name="Google Shape;21690;p22"/>
              <p:cNvSpPr/>
              <p:nvPr/>
            </p:nvSpPr>
            <p:spPr>
              <a:xfrm rot="-5400000">
                <a:off x="613000" y="2272600"/>
                <a:ext cx="211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728" extrusionOk="0">
                    <a:moveTo>
                      <a:pt x="368" y="1"/>
                    </a:moveTo>
                    <a:cubicBezTo>
                      <a:pt x="182" y="1"/>
                      <a:pt x="0" y="144"/>
                      <a:pt x="0" y="365"/>
                    </a:cubicBezTo>
                    <a:cubicBezTo>
                      <a:pt x="0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91" name="Google Shape;21691;p22"/>
              <p:cNvSpPr/>
              <p:nvPr/>
            </p:nvSpPr>
            <p:spPr>
              <a:xfrm rot="-5400000">
                <a:off x="650350" y="2258175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50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50" y="2002"/>
                    </a:cubicBezTo>
                    <a:cubicBezTo>
                      <a:pt x="709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5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92" name="Google Shape;21692;p22"/>
              <p:cNvSpPr/>
              <p:nvPr/>
            </p:nvSpPr>
            <p:spPr>
              <a:xfrm rot="-5400000">
                <a:off x="631263" y="223573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2" y="1"/>
                      <a:pt x="52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20" y="1417"/>
                      <a:pt x="1035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9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93" name="Google Shape;21693;p22"/>
              <p:cNvSpPr/>
              <p:nvPr/>
            </p:nvSpPr>
            <p:spPr>
              <a:xfrm rot="-5400000">
                <a:off x="598563" y="223401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94" name="Google Shape;21694;p22"/>
              <p:cNvSpPr/>
              <p:nvPr/>
            </p:nvSpPr>
            <p:spPr>
              <a:xfrm rot="-5400000">
                <a:off x="598775" y="230975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3" y="1"/>
                      <a:pt x="1" y="208"/>
                      <a:pt x="1" y="449"/>
                    </a:cubicBezTo>
                    <a:cubicBezTo>
                      <a:pt x="1" y="708"/>
                      <a:pt x="243" y="898"/>
                      <a:pt x="795" y="898"/>
                    </a:cubicBezTo>
                    <a:cubicBezTo>
                      <a:pt x="1347" y="898"/>
                      <a:pt x="1882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95" name="Google Shape;21695;p22"/>
              <p:cNvSpPr/>
              <p:nvPr/>
            </p:nvSpPr>
            <p:spPr>
              <a:xfrm rot="-5400000">
                <a:off x="631263" y="229268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1529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0" y="1247"/>
                      <a:pt x="173" y="1420"/>
                    </a:cubicBezTo>
                    <a:cubicBezTo>
                      <a:pt x="243" y="1484"/>
                      <a:pt x="330" y="1520"/>
                      <a:pt x="431" y="1520"/>
                    </a:cubicBezTo>
                    <a:cubicBezTo>
                      <a:pt x="603" y="1520"/>
                      <a:pt x="814" y="1417"/>
                      <a:pt x="1053" y="1178"/>
                    </a:cubicBezTo>
                    <a:cubicBezTo>
                      <a:pt x="1450" y="781"/>
                      <a:pt x="1623" y="229"/>
                      <a:pt x="1588" y="5"/>
                    </a:cubicBezTo>
                    <a:cubicBezTo>
                      <a:pt x="1571" y="2"/>
                      <a:pt x="1551" y="0"/>
                      <a:pt x="152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96" name="Google Shape;21696;p22"/>
              <p:cNvSpPr/>
              <p:nvPr/>
            </p:nvSpPr>
            <p:spPr>
              <a:xfrm rot="-5400000">
                <a:off x="471713" y="220423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3" y="1"/>
                    </a:moveTo>
                    <a:cubicBezTo>
                      <a:pt x="0" y="1"/>
                      <a:pt x="0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97" name="Google Shape;21697;p22"/>
              <p:cNvSpPr/>
              <p:nvPr/>
            </p:nvSpPr>
            <p:spPr>
              <a:xfrm rot="-5400000">
                <a:off x="468913" y="23356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2" y="0"/>
                    </a:moveTo>
                    <a:cubicBezTo>
                      <a:pt x="0" y="0"/>
                      <a:pt x="0" y="863"/>
                      <a:pt x="552" y="863"/>
                    </a:cubicBezTo>
                    <a:cubicBezTo>
                      <a:pt x="1122" y="863"/>
                      <a:pt x="1122" y="0"/>
                      <a:pt x="5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98" name="Google Shape;21698;p22"/>
              <p:cNvSpPr/>
              <p:nvPr/>
            </p:nvSpPr>
            <p:spPr>
              <a:xfrm rot="-5400000">
                <a:off x="554775" y="194382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99" name="Google Shape;21699;p22"/>
              <p:cNvSpPr/>
              <p:nvPr/>
            </p:nvSpPr>
            <p:spPr>
              <a:xfrm rot="-5400000">
                <a:off x="613238" y="179561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00" name="Google Shape;21700;p22"/>
              <p:cNvSpPr/>
              <p:nvPr/>
            </p:nvSpPr>
            <p:spPr>
              <a:xfrm rot="-5400000">
                <a:off x="548300" y="181785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01" name="Google Shape;21701;p22"/>
              <p:cNvSpPr/>
              <p:nvPr/>
            </p:nvSpPr>
            <p:spPr>
              <a:xfrm rot="-5400000">
                <a:off x="508588" y="180186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02" name="Google Shape;21702;p22"/>
              <p:cNvSpPr/>
              <p:nvPr/>
            </p:nvSpPr>
            <p:spPr>
              <a:xfrm rot="-5400000">
                <a:off x="509150" y="1835975"/>
                <a:ext cx="4102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519" extrusionOk="0">
                    <a:moveTo>
                      <a:pt x="426" y="0"/>
                    </a:moveTo>
                    <a:cubicBezTo>
                      <a:pt x="328" y="0"/>
                      <a:pt x="248" y="36"/>
                      <a:pt x="191" y="99"/>
                    </a:cubicBezTo>
                    <a:cubicBezTo>
                      <a:pt x="1" y="289"/>
                      <a:pt x="35" y="599"/>
                      <a:pt x="432" y="979"/>
                    </a:cubicBezTo>
                    <a:cubicBezTo>
                      <a:pt x="796" y="1343"/>
                      <a:pt x="1291" y="1518"/>
                      <a:pt x="1530" y="1518"/>
                    </a:cubicBezTo>
                    <a:cubicBezTo>
                      <a:pt x="1552" y="1518"/>
                      <a:pt x="1572" y="1517"/>
                      <a:pt x="1589" y="1514"/>
                    </a:cubicBezTo>
                    <a:cubicBezTo>
                      <a:pt x="1641" y="1290"/>
                      <a:pt x="1451" y="737"/>
                      <a:pt x="1071" y="358"/>
                    </a:cubicBezTo>
                    <a:cubicBezTo>
                      <a:pt x="819" y="106"/>
                      <a:pt x="596" y="0"/>
                      <a:pt x="4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03" name="Google Shape;21703;p22"/>
              <p:cNvSpPr/>
              <p:nvPr/>
            </p:nvSpPr>
            <p:spPr>
              <a:xfrm rot="-5400000">
                <a:off x="532550" y="185342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04" name="Google Shape;21704;p22"/>
              <p:cNvSpPr/>
              <p:nvPr/>
            </p:nvSpPr>
            <p:spPr>
              <a:xfrm rot="-5400000">
                <a:off x="532775" y="177770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05" name="Google Shape;21705;p22"/>
              <p:cNvSpPr/>
              <p:nvPr/>
            </p:nvSpPr>
            <p:spPr>
              <a:xfrm rot="-5400000">
                <a:off x="509375" y="17792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5" y="0"/>
                    </a:moveTo>
                    <a:cubicBezTo>
                      <a:pt x="1023" y="0"/>
                      <a:pt x="810" y="106"/>
                      <a:pt x="570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06" name="Google Shape;21706;p22"/>
              <p:cNvSpPr/>
              <p:nvPr/>
            </p:nvSpPr>
            <p:spPr>
              <a:xfrm rot="-5400000">
                <a:off x="612988" y="196451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07" name="Google Shape;21707;p22"/>
              <p:cNvSpPr/>
              <p:nvPr/>
            </p:nvSpPr>
            <p:spPr>
              <a:xfrm rot="-5400000">
                <a:off x="650363" y="1950088"/>
                <a:ext cx="2245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003" extrusionOk="0">
                    <a:moveTo>
                      <a:pt x="449" y="0"/>
                    </a:moveTo>
                    <a:cubicBezTo>
                      <a:pt x="276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39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08" name="Google Shape;21708;p22"/>
              <p:cNvSpPr/>
              <p:nvPr/>
            </p:nvSpPr>
            <p:spPr>
              <a:xfrm rot="-5400000">
                <a:off x="631250" y="19276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09" name="Google Shape;21709;p22"/>
              <p:cNvSpPr/>
              <p:nvPr/>
            </p:nvSpPr>
            <p:spPr>
              <a:xfrm rot="-5400000">
                <a:off x="598563" y="192593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57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10" name="Google Shape;21710;p22"/>
              <p:cNvSpPr/>
              <p:nvPr/>
            </p:nvSpPr>
            <p:spPr>
              <a:xfrm rot="-5400000">
                <a:off x="598775" y="200165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11" name="Google Shape;21711;p22"/>
              <p:cNvSpPr/>
              <p:nvPr/>
            </p:nvSpPr>
            <p:spPr>
              <a:xfrm rot="-5400000">
                <a:off x="631250" y="19846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1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12" name="Google Shape;21712;p22"/>
              <p:cNvSpPr/>
              <p:nvPr/>
            </p:nvSpPr>
            <p:spPr>
              <a:xfrm rot="-5400000">
                <a:off x="471700" y="189615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13" name="Google Shape;21713;p22"/>
              <p:cNvSpPr/>
              <p:nvPr/>
            </p:nvSpPr>
            <p:spPr>
              <a:xfrm rot="-5400000">
                <a:off x="468913" y="202753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22" y="863"/>
                      <a:pt x="1122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14" name="Google Shape;21714;p22"/>
              <p:cNvSpPr/>
              <p:nvPr/>
            </p:nvSpPr>
            <p:spPr>
              <a:xfrm rot="-5400000">
                <a:off x="554763" y="163573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15" name="Google Shape;21715;p22"/>
              <p:cNvSpPr/>
              <p:nvPr/>
            </p:nvSpPr>
            <p:spPr>
              <a:xfrm rot="-5400000">
                <a:off x="613225" y="148752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16" name="Google Shape;21716;p22"/>
              <p:cNvSpPr/>
              <p:nvPr/>
            </p:nvSpPr>
            <p:spPr>
              <a:xfrm rot="-5400000">
                <a:off x="548513" y="150953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5" y="0"/>
                      <a:pt x="0" y="155"/>
                      <a:pt x="0" y="363"/>
                    </a:cubicBezTo>
                    <a:cubicBezTo>
                      <a:pt x="0" y="570"/>
                      <a:pt x="155" y="725"/>
                      <a:pt x="363" y="725"/>
                    </a:cubicBezTo>
                    <a:cubicBezTo>
                      <a:pt x="552" y="725"/>
                      <a:pt x="725" y="570"/>
                      <a:pt x="725" y="363"/>
                    </a:cubicBezTo>
                    <a:cubicBezTo>
                      <a:pt x="725" y="155"/>
                      <a:pt x="552" y="0"/>
                      <a:pt x="3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17" name="Google Shape;21717;p22"/>
              <p:cNvSpPr/>
              <p:nvPr/>
            </p:nvSpPr>
            <p:spPr>
              <a:xfrm rot="-5400000">
                <a:off x="508588" y="149378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18" name="Google Shape;21718;p22"/>
              <p:cNvSpPr/>
              <p:nvPr/>
            </p:nvSpPr>
            <p:spPr>
              <a:xfrm rot="-5400000">
                <a:off x="509375" y="15281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0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19" name="Google Shape;21719;p22"/>
              <p:cNvSpPr/>
              <p:nvPr/>
            </p:nvSpPr>
            <p:spPr>
              <a:xfrm rot="-5400000">
                <a:off x="532550" y="15453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82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20" name="Google Shape;21720;p22"/>
              <p:cNvSpPr/>
              <p:nvPr/>
            </p:nvSpPr>
            <p:spPr>
              <a:xfrm rot="-5400000">
                <a:off x="532763" y="146961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21" name="Google Shape;21721;p22"/>
              <p:cNvSpPr/>
              <p:nvPr/>
            </p:nvSpPr>
            <p:spPr>
              <a:xfrm rot="-5400000">
                <a:off x="509375" y="147115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22" name="Google Shape;21722;p22"/>
              <p:cNvSpPr/>
              <p:nvPr/>
            </p:nvSpPr>
            <p:spPr>
              <a:xfrm rot="-5400000">
                <a:off x="612988" y="165643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48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23" name="Google Shape;21723;p22"/>
              <p:cNvSpPr/>
              <p:nvPr/>
            </p:nvSpPr>
            <p:spPr>
              <a:xfrm rot="-5400000">
                <a:off x="650350" y="164200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24" name="Google Shape;21724;p22"/>
              <p:cNvSpPr/>
              <p:nvPr/>
            </p:nvSpPr>
            <p:spPr>
              <a:xfrm rot="-5400000">
                <a:off x="631263" y="161956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89" y="1"/>
                    </a:moveTo>
                    <a:cubicBezTo>
                      <a:pt x="69" y="1"/>
                      <a:pt x="51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29" y="1"/>
                      <a:pt x="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25" name="Google Shape;21725;p22"/>
              <p:cNvSpPr/>
              <p:nvPr/>
            </p:nvSpPr>
            <p:spPr>
              <a:xfrm rot="-5400000">
                <a:off x="598563" y="161783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3" y="898"/>
                      <a:pt x="2002" y="708"/>
                      <a:pt x="2002" y="449"/>
                    </a:cubicBezTo>
                    <a:cubicBezTo>
                      <a:pt x="2002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26" name="Google Shape;21726;p22"/>
              <p:cNvSpPr/>
              <p:nvPr/>
            </p:nvSpPr>
            <p:spPr>
              <a:xfrm rot="-5400000">
                <a:off x="598775" y="169357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27" name="Google Shape;21727;p22"/>
              <p:cNvSpPr/>
              <p:nvPr/>
            </p:nvSpPr>
            <p:spPr>
              <a:xfrm rot="-5400000">
                <a:off x="631250" y="167652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5" y="937"/>
                      <a:pt x="1" y="1247"/>
                      <a:pt x="174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28" name="Google Shape;21728;p22"/>
              <p:cNvSpPr/>
              <p:nvPr/>
            </p:nvSpPr>
            <p:spPr>
              <a:xfrm rot="-5400000">
                <a:off x="471713" y="158806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29" name="Google Shape;21729;p22"/>
              <p:cNvSpPr/>
              <p:nvPr/>
            </p:nvSpPr>
            <p:spPr>
              <a:xfrm rot="-5400000">
                <a:off x="469125" y="1719675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30" name="Google Shape;21730;p22"/>
              <p:cNvSpPr/>
              <p:nvPr/>
            </p:nvSpPr>
            <p:spPr>
              <a:xfrm rot="-5400000">
                <a:off x="554763" y="132766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31" name="Google Shape;21731;p22"/>
              <p:cNvSpPr/>
              <p:nvPr/>
            </p:nvSpPr>
            <p:spPr>
              <a:xfrm rot="-5400000">
                <a:off x="613238" y="1179438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32" name="Google Shape;21732;p22"/>
              <p:cNvSpPr/>
              <p:nvPr/>
            </p:nvSpPr>
            <p:spPr>
              <a:xfrm rot="-5400000">
                <a:off x="548513" y="120146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33" name="Google Shape;21733;p22"/>
              <p:cNvSpPr/>
              <p:nvPr/>
            </p:nvSpPr>
            <p:spPr>
              <a:xfrm rot="-5400000">
                <a:off x="508600" y="118570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34" name="Google Shape;21734;p22"/>
              <p:cNvSpPr/>
              <p:nvPr/>
            </p:nvSpPr>
            <p:spPr>
              <a:xfrm rot="-5400000">
                <a:off x="509375" y="12200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35" name="Google Shape;21735;p22"/>
              <p:cNvSpPr/>
              <p:nvPr/>
            </p:nvSpPr>
            <p:spPr>
              <a:xfrm rot="-5400000">
                <a:off x="532550" y="12372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36" name="Google Shape;21736;p22"/>
              <p:cNvSpPr/>
              <p:nvPr/>
            </p:nvSpPr>
            <p:spPr>
              <a:xfrm rot="-5400000">
                <a:off x="532763" y="116153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37" name="Google Shape;21737;p22"/>
              <p:cNvSpPr/>
              <p:nvPr/>
            </p:nvSpPr>
            <p:spPr>
              <a:xfrm rot="-5400000">
                <a:off x="509363" y="116306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38" name="Google Shape;21738;p22"/>
              <p:cNvSpPr/>
              <p:nvPr/>
            </p:nvSpPr>
            <p:spPr>
              <a:xfrm rot="-5400000">
                <a:off x="613000" y="1348350"/>
                <a:ext cx="211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728" extrusionOk="0">
                    <a:moveTo>
                      <a:pt x="368" y="1"/>
                    </a:moveTo>
                    <a:cubicBezTo>
                      <a:pt x="182" y="1"/>
                      <a:pt x="0" y="144"/>
                      <a:pt x="0" y="365"/>
                    </a:cubicBezTo>
                    <a:cubicBezTo>
                      <a:pt x="0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39" name="Google Shape;21739;p22"/>
              <p:cNvSpPr/>
              <p:nvPr/>
            </p:nvSpPr>
            <p:spPr>
              <a:xfrm rot="-5400000">
                <a:off x="650350" y="1333925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50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50" y="2002"/>
                    </a:cubicBezTo>
                    <a:cubicBezTo>
                      <a:pt x="709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5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40" name="Google Shape;21740;p22"/>
              <p:cNvSpPr/>
              <p:nvPr/>
            </p:nvSpPr>
            <p:spPr>
              <a:xfrm rot="-5400000">
                <a:off x="631263" y="131148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2" y="1"/>
                      <a:pt x="52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20" y="1417"/>
                      <a:pt x="1036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41" name="Google Shape;21741;p22"/>
              <p:cNvSpPr/>
              <p:nvPr/>
            </p:nvSpPr>
            <p:spPr>
              <a:xfrm rot="-5400000">
                <a:off x="598563" y="130976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42" name="Google Shape;21742;p22"/>
              <p:cNvSpPr/>
              <p:nvPr/>
            </p:nvSpPr>
            <p:spPr>
              <a:xfrm rot="-5400000">
                <a:off x="598563" y="138571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812" y="1"/>
                    </a:moveTo>
                    <a:cubicBezTo>
                      <a:pt x="260" y="1"/>
                      <a:pt x="1" y="208"/>
                      <a:pt x="1" y="449"/>
                    </a:cubicBezTo>
                    <a:cubicBezTo>
                      <a:pt x="1" y="708"/>
                      <a:pt x="260" y="898"/>
                      <a:pt x="812" y="898"/>
                    </a:cubicBezTo>
                    <a:cubicBezTo>
                      <a:pt x="1364" y="898"/>
                      <a:pt x="1882" y="639"/>
                      <a:pt x="2003" y="449"/>
                    </a:cubicBezTo>
                    <a:cubicBezTo>
                      <a:pt x="1882" y="277"/>
                      <a:pt x="1364" y="1"/>
                      <a:pt x="8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43" name="Google Shape;21743;p22"/>
              <p:cNvSpPr/>
              <p:nvPr/>
            </p:nvSpPr>
            <p:spPr>
              <a:xfrm rot="-5400000">
                <a:off x="631263" y="136843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1526" y="0"/>
                    </a:moveTo>
                    <a:cubicBezTo>
                      <a:pt x="1273" y="0"/>
                      <a:pt x="780" y="176"/>
                      <a:pt x="432" y="540"/>
                    </a:cubicBezTo>
                    <a:cubicBezTo>
                      <a:pt x="35" y="937"/>
                      <a:pt x="0" y="1247"/>
                      <a:pt x="173" y="1420"/>
                    </a:cubicBezTo>
                    <a:cubicBezTo>
                      <a:pt x="243" y="1484"/>
                      <a:pt x="330" y="1520"/>
                      <a:pt x="431" y="1520"/>
                    </a:cubicBezTo>
                    <a:cubicBezTo>
                      <a:pt x="603" y="1520"/>
                      <a:pt x="814" y="1417"/>
                      <a:pt x="1053" y="1178"/>
                    </a:cubicBezTo>
                    <a:cubicBezTo>
                      <a:pt x="1450" y="781"/>
                      <a:pt x="1623" y="229"/>
                      <a:pt x="1588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44" name="Google Shape;21744;p22"/>
              <p:cNvSpPr/>
              <p:nvPr/>
            </p:nvSpPr>
            <p:spPr>
              <a:xfrm rot="-5400000">
                <a:off x="471713" y="127998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3" y="1"/>
                    </a:moveTo>
                    <a:cubicBezTo>
                      <a:pt x="0" y="1"/>
                      <a:pt x="0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45" name="Google Shape;21745;p22"/>
              <p:cNvSpPr/>
              <p:nvPr/>
            </p:nvSpPr>
            <p:spPr>
              <a:xfrm rot="-5400000">
                <a:off x="469138" y="141158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0"/>
                    </a:moveTo>
                    <a:cubicBezTo>
                      <a:pt x="0" y="0"/>
                      <a:pt x="0" y="863"/>
                      <a:pt x="552" y="863"/>
                    </a:cubicBezTo>
                    <a:cubicBezTo>
                      <a:pt x="1105" y="863"/>
                      <a:pt x="1105" y="0"/>
                      <a:pt x="5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46" name="Google Shape;21746;p22"/>
              <p:cNvSpPr/>
              <p:nvPr/>
            </p:nvSpPr>
            <p:spPr>
              <a:xfrm rot="-5400000">
                <a:off x="554775" y="101957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47" name="Google Shape;21747;p22"/>
              <p:cNvSpPr/>
              <p:nvPr/>
            </p:nvSpPr>
            <p:spPr>
              <a:xfrm rot="-5400000">
                <a:off x="613238" y="87136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48" name="Google Shape;21748;p22"/>
              <p:cNvSpPr/>
              <p:nvPr/>
            </p:nvSpPr>
            <p:spPr>
              <a:xfrm rot="-5400000">
                <a:off x="548300" y="89360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49" name="Google Shape;21749;p22"/>
              <p:cNvSpPr/>
              <p:nvPr/>
            </p:nvSpPr>
            <p:spPr>
              <a:xfrm rot="-5400000">
                <a:off x="508588" y="87761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50" name="Google Shape;21750;p22"/>
              <p:cNvSpPr/>
              <p:nvPr/>
            </p:nvSpPr>
            <p:spPr>
              <a:xfrm rot="-5400000">
                <a:off x="509363" y="911938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416" y="0"/>
                    </a:moveTo>
                    <a:cubicBezTo>
                      <a:pt x="319" y="0"/>
                      <a:pt x="237" y="36"/>
                      <a:pt x="174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4" y="1518"/>
                      <a:pt x="1526" y="1518"/>
                    </a:cubicBezTo>
                    <a:cubicBezTo>
                      <a:pt x="1549" y="1518"/>
                      <a:pt x="1570" y="1517"/>
                      <a:pt x="1589" y="1514"/>
                    </a:cubicBezTo>
                    <a:cubicBezTo>
                      <a:pt x="1623" y="1290"/>
                      <a:pt x="1433" y="737"/>
                      <a:pt x="1054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51" name="Google Shape;21751;p22"/>
              <p:cNvSpPr/>
              <p:nvPr/>
            </p:nvSpPr>
            <p:spPr>
              <a:xfrm rot="-5400000">
                <a:off x="532550" y="92917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52" name="Google Shape;21752;p22"/>
              <p:cNvSpPr/>
              <p:nvPr/>
            </p:nvSpPr>
            <p:spPr>
              <a:xfrm rot="-5400000">
                <a:off x="532775" y="85345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53" name="Google Shape;21753;p22"/>
              <p:cNvSpPr/>
              <p:nvPr/>
            </p:nvSpPr>
            <p:spPr>
              <a:xfrm rot="-5400000">
                <a:off x="509375" y="8549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4" y="0"/>
                    </a:moveTo>
                    <a:cubicBezTo>
                      <a:pt x="1021" y="0"/>
                      <a:pt x="804" y="106"/>
                      <a:pt x="553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54" name="Google Shape;21754;p22"/>
              <p:cNvSpPr/>
              <p:nvPr/>
            </p:nvSpPr>
            <p:spPr>
              <a:xfrm rot="-5400000">
                <a:off x="612988" y="104026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55" name="Google Shape;21755;p22"/>
              <p:cNvSpPr/>
              <p:nvPr/>
            </p:nvSpPr>
            <p:spPr>
              <a:xfrm rot="-5400000">
                <a:off x="650575" y="1026050"/>
                <a:ext cx="2202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003" extrusionOk="0">
                    <a:moveTo>
                      <a:pt x="449" y="0"/>
                    </a:moveTo>
                    <a:cubicBezTo>
                      <a:pt x="259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691" y="2002"/>
                      <a:pt x="880" y="1743"/>
                      <a:pt x="880" y="1191"/>
                    </a:cubicBezTo>
                    <a:cubicBezTo>
                      <a:pt x="880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56" name="Google Shape;21756;p22"/>
              <p:cNvSpPr/>
              <p:nvPr/>
            </p:nvSpPr>
            <p:spPr>
              <a:xfrm rot="-5400000">
                <a:off x="631250" y="10034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192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57" name="Google Shape;21757;p22"/>
              <p:cNvSpPr/>
              <p:nvPr/>
            </p:nvSpPr>
            <p:spPr>
              <a:xfrm rot="-5400000">
                <a:off x="598563" y="10016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58" name="Google Shape;21758;p22"/>
              <p:cNvSpPr/>
              <p:nvPr/>
            </p:nvSpPr>
            <p:spPr>
              <a:xfrm rot="-5400000">
                <a:off x="598775" y="107740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59" name="Google Shape;21759;p22"/>
              <p:cNvSpPr/>
              <p:nvPr/>
            </p:nvSpPr>
            <p:spPr>
              <a:xfrm rot="-5400000">
                <a:off x="631250" y="10603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37" y="1484"/>
                      <a:pt x="323" y="1520"/>
                      <a:pt x="424" y="1520"/>
                    </a:cubicBezTo>
                    <a:cubicBezTo>
                      <a:pt x="596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60" name="Google Shape;21760;p22"/>
              <p:cNvSpPr/>
              <p:nvPr/>
            </p:nvSpPr>
            <p:spPr>
              <a:xfrm rot="-5400000">
                <a:off x="471700" y="97190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61" name="Google Shape;21761;p22"/>
              <p:cNvSpPr/>
              <p:nvPr/>
            </p:nvSpPr>
            <p:spPr>
              <a:xfrm rot="-5400000">
                <a:off x="469125" y="110350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62" name="Google Shape;21762;p22"/>
              <p:cNvSpPr/>
              <p:nvPr/>
            </p:nvSpPr>
            <p:spPr>
              <a:xfrm rot="-5400000">
                <a:off x="554763" y="71148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63" name="Google Shape;21763;p22"/>
              <p:cNvSpPr/>
              <p:nvPr/>
            </p:nvSpPr>
            <p:spPr>
              <a:xfrm rot="-5400000">
                <a:off x="548288" y="585513"/>
                <a:ext cx="1860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4" h="725" extrusionOk="0">
                    <a:moveTo>
                      <a:pt x="381" y="0"/>
                    </a:moveTo>
                    <a:cubicBezTo>
                      <a:pt x="174" y="0"/>
                      <a:pt x="1" y="155"/>
                      <a:pt x="1" y="363"/>
                    </a:cubicBezTo>
                    <a:cubicBezTo>
                      <a:pt x="1" y="570"/>
                      <a:pt x="174" y="725"/>
                      <a:pt x="381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64" name="Google Shape;21764;p22"/>
              <p:cNvSpPr/>
              <p:nvPr/>
            </p:nvSpPr>
            <p:spPr>
              <a:xfrm rot="-5400000">
                <a:off x="508588" y="56953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65" name="Google Shape;21765;p22"/>
              <p:cNvSpPr/>
              <p:nvPr/>
            </p:nvSpPr>
            <p:spPr>
              <a:xfrm rot="-5400000">
                <a:off x="509163" y="60406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433" y="0"/>
                    </a:moveTo>
                    <a:cubicBezTo>
                      <a:pt x="335" y="0"/>
                      <a:pt x="253" y="36"/>
                      <a:pt x="190" y="99"/>
                    </a:cubicBezTo>
                    <a:cubicBezTo>
                      <a:pt x="0" y="289"/>
                      <a:pt x="52" y="599"/>
                      <a:pt x="432" y="979"/>
                    </a:cubicBezTo>
                    <a:cubicBezTo>
                      <a:pt x="796" y="1343"/>
                      <a:pt x="1290" y="1518"/>
                      <a:pt x="1529" y="1518"/>
                    </a:cubicBezTo>
                    <a:cubicBezTo>
                      <a:pt x="1551" y="1518"/>
                      <a:pt x="1571" y="1517"/>
                      <a:pt x="1588" y="1514"/>
                    </a:cubicBezTo>
                    <a:cubicBezTo>
                      <a:pt x="1640" y="1290"/>
                      <a:pt x="1450" y="737"/>
                      <a:pt x="1070" y="358"/>
                    </a:cubicBezTo>
                    <a:cubicBezTo>
                      <a:pt x="819" y="106"/>
                      <a:pt x="602" y="0"/>
                      <a:pt x="4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66" name="Google Shape;21766;p22"/>
              <p:cNvSpPr/>
              <p:nvPr/>
            </p:nvSpPr>
            <p:spPr>
              <a:xfrm rot="-5400000">
                <a:off x="532550" y="6211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67" name="Google Shape;21767;p22"/>
              <p:cNvSpPr/>
              <p:nvPr/>
            </p:nvSpPr>
            <p:spPr>
              <a:xfrm rot="-5400000">
                <a:off x="532763" y="54536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68" name="Google Shape;21768;p22"/>
              <p:cNvSpPr/>
              <p:nvPr/>
            </p:nvSpPr>
            <p:spPr>
              <a:xfrm rot="-5400000">
                <a:off x="509163" y="54711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1207" y="0"/>
                    </a:moveTo>
                    <a:cubicBezTo>
                      <a:pt x="1038" y="0"/>
                      <a:pt x="821" y="106"/>
                      <a:pt x="570" y="358"/>
                    </a:cubicBezTo>
                    <a:cubicBezTo>
                      <a:pt x="190" y="737"/>
                      <a:pt x="0" y="1307"/>
                      <a:pt x="52" y="1514"/>
                    </a:cubicBezTo>
                    <a:cubicBezTo>
                      <a:pt x="69" y="1517"/>
                      <a:pt x="89" y="1518"/>
                      <a:pt x="111" y="1518"/>
                    </a:cubicBezTo>
                    <a:cubicBezTo>
                      <a:pt x="350" y="1518"/>
                      <a:pt x="844" y="1343"/>
                      <a:pt x="1208" y="979"/>
                    </a:cubicBezTo>
                    <a:cubicBezTo>
                      <a:pt x="1605" y="599"/>
                      <a:pt x="1640" y="289"/>
                      <a:pt x="1450" y="99"/>
                    </a:cubicBezTo>
                    <a:cubicBezTo>
                      <a:pt x="1387" y="36"/>
                      <a:pt x="1305" y="0"/>
                      <a:pt x="12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69" name="Google Shape;21769;p22"/>
              <p:cNvSpPr/>
              <p:nvPr/>
            </p:nvSpPr>
            <p:spPr>
              <a:xfrm rot="-5400000">
                <a:off x="612988" y="73218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31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70" name="Google Shape;21770;p22"/>
              <p:cNvSpPr/>
              <p:nvPr/>
            </p:nvSpPr>
            <p:spPr>
              <a:xfrm rot="-5400000">
                <a:off x="650350" y="71775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71" name="Google Shape;21771;p22"/>
              <p:cNvSpPr/>
              <p:nvPr/>
            </p:nvSpPr>
            <p:spPr>
              <a:xfrm rot="-5400000">
                <a:off x="631263" y="69531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1" y="1"/>
                      <a:pt x="52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72" name="Google Shape;21772;p22"/>
              <p:cNvSpPr/>
              <p:nvPr/>
            </p:nvSpPr>
            <p:spPr>
              <a:xfrm rot="-5400000">
                <a:off x="598788" y="693813"/>
                <a:ext cx="496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49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73" name="Google Shape;21773;p22"/>
              <p:cNvSpPr/>
              <p:nvPr/>
            </p:nvSpPr>
            <p:spPr>
              <a:xfrm rot="-5400000">
                <a:off x="598775" y="76932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74" name="Google Shape;21774;p22"/>
              <p:cNvSpPr/>
              <p:nvPr/>
            </p:nvSpPr>
            <p:spPr>
              <a:xfrm rot="-5400000">
                <a:off x="631250" y="75227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6" y="937"/>
                      <a:pt x="1" y="1247"/>
                      <a:pt x="174" y="1420"/>
                    </a:cubicBezTo>
                    <a:cubicBezTo>
                      <a:pt x="238" y="1484"/>
                      <a:pt x="323" y="1520"/>
                      <a:pt x="424" y="1520"/>
                    </a:cubicBezTo>
                    <a:cubicBezTo>
                      <a:pt x="597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75" name="Google Shape;21775;p22"/>
              <p:cNvSpPr/>
              <p:nvPr/>
            </p:nvSpPr>
            <p:spPr>
              <a:xfrm rot="-5400000">
                <a:off x="471713" y="66381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76" name="Google Shape;21776;p22"/>
              <p:cNvSpPr/>
              <p:nvPr/>
            </p:nvSpPr>
            <p:spPr>
              <a:xfrm rot="-5400000">
                <a:off x="468913" y="7952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23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77" name="Google Shape;21777;p22"/>
              <p:cNvSpPr/>
              <p:nvPr/>
            </p:nvSpPr>
            <p:spPr>
              <a:xfrm rot="-5400000">
                <a:off x="462225" y="2854925"/>
                <a:ext cx="103150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574" extrusionOk="0">
                    <a:moveTo>
                      <a:pt x="2089" y="0"/>
                    </a:moveTo>
                    <a:lnTo>
                      <a:pt x="363" y="1778"/>
                    </a:lnTo>
                    <a:cubicBezTo>
                      <a:pt x="156" y="1968"/>
                      <a:pt x="35" y="2227"/>
                      <a:pt x="35" y="2503"/>
                    </a:cubicBezTo>
                    <a:cubicBezTo>
                      <a:pt x="1" y="3090"/>
                      <a:pt x="467" y="3573"/>
                      <a:pt x="1054" y="3573"/>
                    </a:cubicBezTo>
                    <a:cubicBezTo>
                      <a:pt x="1620" y="3573"/>
                      <a:pt x="2074" y="3123"/>
                      <a:pt x="2074" y="2564"/>
                    </a:cubicBezTo>
                    <a:lnTo>
                      <a:pt x="2074" y="2564"/>
                    </a:lnTo>
                    <a:cubicBezTo>
                      <a:pt x="2106" y="3106"/>
                      <a:pt x="2558" y="3539"/>
                      <a:pt x="3090" y="3539"/>
                    </a:cubicBezTo>
                    <a:cubicBezTo>
                      <a:pt x="3660" y="3539"/>
                      <a:pt x="4126" y="3073"/>
                      <a:pt x="4126" y="2503"/>
                    </a:cubicBezTo>
                    <a:cubicBezTo>
                      <a:pt x="4126" y="2227"/>
                      <a:pt x="4005" y="1968"/>
                      <a:pt x="3815" y="1778"/>
                    </a:cubicBezTo>
                    <a:lnTo>
                      <a:pt x="20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78" name="Google Shape;21778;p22"/>
              <p:cNvSpPr/>
              <p:nvPr/>
            </p:nvSpPr>
            <p:spPr>
              <a:xfrm rot="-5400000">
                <a:off x="617150" y="2709525"/>
                <a:ext cx="1074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0" y="1259"/>
                      <a:pt x="535" y="1777"/>
                    </a:cubicBezTo>
                    <a:lnTo>
                      <a:pt x="2261" y="3537"/>
                    </a:lnTo>
                    <a:lnTo>
                      <a:pt x="3987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0" y="12"/>
                      <a:pt x="2261" y="353"/>
                      <a:pt x="2261" y="1035"/>
                    </a:cubicBezTo>
                    <a:cubicBezTo>
                      <a:pt x="2261" y="440"/>
                      <a:pt x="1784" y="0"/>
                      <a:pt x="1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79" name="Google Shape;21779;p22"/>
              <p:cNvSpPr/>
              <p:nvPr/>
            </p:nvSpPr>
            <p:spPr>
              <a:xfrm rot="-5400000">
                <a:off x="459625" y="2544250"/>
                <a:ext cx="107475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9" extrusionOk="0">
                    <a:moveTo>
                      <a:pt x="2055" y="0"/>
                    </a:moveTo>
                    <a:lnTo>
                      <a:pt x="329" y="1778"/>
                    </a:lnTo>
                    <a:cubicBezTo>
                      <a:pt x="121" y="1968"/>
                      <a:pt x="1" y="2227"/>
                      <a:pt x="1" y="2503"/>
                    </a:cubicBezTo>
                    <a:cubicBezTo>
                      <a:pt x="1" y="3073"/>
                      <a:pt x="467" y="3539"/>
                      <a:pt x="1019" y="3539"/>
                    </a:cubicBezTo>
                    <a:cubicBezTo>
                      <a:pt x="1580" y="3539"/>
                      <a:pt x="2041" y="3086"/>
                      <a:pt x="2054" y="2527"/>
                    </a:cubicBezTo>
                    <a:lnTo>
                      <a:pt x="2054" y="2527"/>
                    </a:lnTo>
                    <a:cubicBezTo>
                      <a:pt x="2054" y="3110"/>
                      <a:pt x="2533" y="3537"/>
                      <a:pt x="3066" y="3537"/>
                    </a:cubicBezTo>
                    <a:cubicBezTo>
                      <a:pt x="3199" y="3537"/>
                      <a:pt x="3336" y="3510"/>
                      <a:pt x="3470" y="3452"/>
                    </a:cubicBezTo>
                    <a:cubicBezTo>
                      <a:pt x="4143" y="3176"/>
                      <a:pt x="4298" y="2279"/>
                      <a:pt x="3781" y="1778"/>
                    </a:cubicBezTo>
                    <a:lnTo>
                      <a:pt x="205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80" name="Google Shape;21780;p22"/>
              <p:cNvSpPr/>
              <p:nvPr/>
            </p:nvSpPr>
            <p:spPr>
              <a:xfrm rot="-5400000">
                <a:off x="617138" y="240143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85" y="0"/>
                      <a:pt x="1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81" name="Google Shape;21781;p22"/>
              <p:cNvSpPr/>
              <p:nvPr/>
            </p:nvSpPr>
            <p:spPr>
              <a:xfrm rot="-5400000">
                <a:off x="459638" y="2236163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8" y="3539"/>
                    </a:cubicBezTo>
                    <a:cubicBezTo>
                      <a:pt x="1588" y="3539"/>
                      <a:pt x="2037" y="3073"/>
                      <a:pt x="2037" y="2503"/>
                    </a:cubicBezTo>
                    <a:cubicBezTo>
                      <a:pt x="2037" y="3098"/>
                      <a:pt x="2513" y="3537"/>
                      <a:pt x="3058" y="3537"/>
                    </a:cubicBezTo>
                    <a:cubicBezTo>
                      <a:pt x="3193" y="3537"/>
                      <a:pt x="3332" y="3510"/>
                      <a:pt x="3469" y="3452"/>
                    </a:cubicBezTo>
                    <a:cubicBezTo>
                      <a:pt x="4142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82" name="Google Shape;21782;p22"/>
              <p:cNvSpPr/>
              <p:nvPr/>
            </p:nvSpPr>
            <p:spPr>
              <a:xfrm rot="-5400000">
                <a:off x="617138" y="2093363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95" y="1570"/>
                      <a:pt x="4299" y="1311"/>
                      <a:pt x="4299" y="1035"/>
                    </a:cubicBezTo>
                    <a:cubicBezTo>
                      <a:pt x="4299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85" y="0"/>
                      <a:pt x="1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83" name="Google Shape;21783;p22"/>
              <p:cNvSpPr/>
              <p:nvPr/>
            </p:nvSpPr>
            <p:spPr>
              <a:xfrm rot="-5400000">
                <a:off x="459638" y="192808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88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9" y="3537"/>
                    </a:cubicBezTo>
                    <a:cubicBezTo>
                      <a:pt x="3193" y="3537"/>
                      <a:pt x="3332" y="3510"/>
                      <a:pt x="3470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84" name="Google Shape;21784;p22"/>
              <p:cNvSpPr/>
              <p:nvPr/>
            </p:nvSpPr>
            <p:spPr>
              <a:xfrm rot="-5400000">
                <a:off x="617150" y="1785275"/>
                <a:ext cx="1074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8" extrusionOk="0">
                    <a:moveTo>
                      <a:pt x="1233" y="0"/>
                    </a:moveTo>
                    <a:cubicBezTo>
                      <a:pt x="1099" y="0"/>
                      <a:pt x="962" y="27"/>
                      <a:pt x="829" y="85"/>
                    </a:cubicBezTo>
                    <a:cubicBezTo>
                      <a:pt x="156" y="379"/>
                      <a:pt x="0" y="1259"/>
                      <a:pt x="535" y="1777"/>
                    </a:cubicBezTo>
                    <a:lnTo>
                      <a:pt x="2261" y="3537"/>
                    </a:lnTo>
                    <a:lnTo>
                      <a:pt x="3987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0" y="12"/>
                      <a:pt x="2261" y="353"/>
                      <a:pt x="2261" y="1035"/>
                    </a:cubicBezTo>
                    <a:cubicBezTo>
                      <a:pt x="2261" y="440"/>
                      <a:pt x="1773" y="0"/>
                      <a:pt x="12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85" name="Google Shape;21785;p22"/>
              <p:cNvSpPr/>
              <p:nvPr/>
            </p:nvSpPr>
            <p:spPr>
              <a:xfrm rot="-5400000">
                <a:off x="462225" y="1622575"/>
                <a:ext cx="103150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574" extrusionOk="0">
                    <a:moveTo>
                      <a:pt x="2071" y="0"/>
                    </a:moveTo>
                    <a:lnTo>
                      <a:pt x="345" y="1778"/>
                    </a:lnTo>
                    <a:cubicBezTo>
                      <a:pt x="155" y="1968"/>
                      <a:pt x="35" y="2227"/>
                      <a:pt x="35" y="2503"/>
                    </a:cubicBezTo>
                    <a:cubicBezTo>
                      <a:pt x="0" y="3090"/>
                      <a:pt x="466" y="3573"/>
                      <a:pt x="1053" y="3573"/>
                    </a:cubicBezTo>
                    <a:cubicBezTo>
                      <a:pt x="1619" y="3573"/>
                      <a:pt x="2073" y="3123"/>
                      <a:pt x="2073" y="2564"/>
                    </a:cubicBezTo>
                    <a:lnTo>
                      <a:pt x="2073" y="2564"/>
                    </a:lnTo>
                    <a:cubicBezTo>
                      <a:pt x="2105" y="3106"/>
                      <a:pt x="2557" y="3539"/>
                      <a:pt x="3090" y="3539"/>
                    </a:cubicBezTo>
                    <a:cubicBezTo>
                      <a:pt x="3659" y="3539"/>
                      <a:pt x="4125" y="3073"/>
                      <a:pt x="4125" y="2503"/>
                    </a:cubicBezTo>
                    <a:cubicBezTo>
                      <a:pt x="4125" y="2227"/>
                      <a:pt x="4004" y="1968"/>
                      <a:pt x="3797" y="1778"/>
                    </a:cubicBezTo>
                    <a:lnTo>
                      <a:pt x="207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86" name="Google Shape;21786;p22"/>
              <p:cNvSpPr/>
              <p:nvPr/>
            </p:nvSpPr>
            <p:spPr>
              <a:xfrm rot="-5400000">
                <a:off x="617138" y="147718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3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87" name="Google Shape;21787;p22"/>
              <p:cNvSpPr/>
              <p:nvPr/>
            </p:nvSpPr>
            <p:spPr>
              <a:xfrm rot="-5400000">
                <a:off x="459638" y="1311913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8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3" y="3537"/>
                      <a:pt x="3049" y="3537"/>
                    </a:cubicBezTo>
                    <a:cubicBezTo>
                      <a:pt x="3182" y="3537"/>
                      <a:pt x="3318" y="3510"/>
                      <a:pt x="3452" y="3452"/>
                    </a:cubicBezTo>
                    <a:cubicBezTo>
                      <a:pt x="4142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88" name="Google Shape;21788;p22"/>
              <p:cNvSpPr/>
              <p:nvPr/>
            </p:nvSpPr>
            <p:spPr>
              <a:xfrm rot="-5400000">
                <a:off x="617138" y="1169113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4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8" y="1570"/>
                      <a:pt x="4299" y="1311"/>
                      <a:pt x="4299" y="1035"/>
                    </a:cubicBezTo>
                    <a:cubicBezTo>
                      <a:pt x="4299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89" name="Google Shape;21789;p22"/>
              <p:cNvSpPr/>
              <p:nvPr/>
            </p:nvSpPr>
            <p:spPr>
              <a:xfrm rot="-5400000">
                <a:off x="459638" y="100383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2" y="3537"/>
                      <a:pt x="3319" y="3510"/>
                      <a:pt x="3452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90" name="Google Shape;21790;p22"/>
              <p:cNvSpPr/>
              <p:nvPr/>
            </p:nvSpPr>
            <p:spPr>
              <a:xfrm rot="-5400000">
                <a:off x="616263" y="860138"/>
                <a:ext cx="108325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333" h="3574" extrusionOk="0">
                    <a:moveTo>
                      <a:pt x="3280" y="1"/>
                    </a:moveTo>
                    <a:cubicBezTo>
                      <a:pt x="2714" y="1"/>
                      <a:pt x="2260" y="450"/>
                      <a:pt x="2259" y="1008"/>
                    </a:cubicBezTo>
                    <a:lnTo>
                      <a:pt x="2259" y="1008"/>
                    </a:lnTo>
                    <a:cubicBezTo>
                      <a:pt x="2227" y="445"/>
                      <a:pt x="1754" y="36"/>
                      <a:pt x="1233" y="36"/>
                    </a:cubicBezTo>
                    <a:cubicBezTo>
                      <a:pt x="1099" y="36"/>
                      <a:pt x="962" y="63"/>
                      <a:pt x="829" y="121"/>
                    </a:cubicBezTo>
                    <a:cubicBezTo>
                      <a:pt x="156" y="415"/>
                      <a:pt x="0" y="1295"/>
                      <a:pt x="535" y="1813"/>
                    </a:cubicBezTo>
                    <a:lnTo>
                      <a:pt x="2261" y="3573"/>
                    </a:lnTo>
                    <a:lnTo>
                      <a:pt x="3987" y="1813"/>
                    </a:lnTo>
                    <a:cubicBezTo>
                      <a:pt x="4177" y="1606"/>
                      <a:pt x="4298" y="1347"/>
                      <a:pt x="4298" y="1071"/>
                    </a:cubicBezTo>
                    <a:cubicBezTo>
                      <a:pt x="4332" y="484"/>
                      <a:pt x="3866" y="1"/>
                      <a:pt x="32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91" name="Google Shape;21791;p22"/>
              <p:cNvSpPr/>
              <p:nvPr/>
            </p:nvSpPr>
            <p:spPr>
              <a:xfrm rot="-5400000">
                <a:off x="459625" y="695750"/>
                <a:ext cx="107475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1" y="2227"/>
                      <a:pt x="1" y="2503"/>
                    </a:cubicBezTo>
                    <a:cubicBezTo>
                      <a:pt x="1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3" y="3537"/>
                      <a:pt x="3319" y="3510"/>
                      <a:pt x="3453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92" name="Google Shape;21792;p22"/>
              <p:cNvSpPr/>
              <p:nvPr/>
            </p:nvSpPr>
            <p:spPr>
              <a:xfrm rot="-5400000">
                <a:off x="548513" y="458306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93" name="Google Shape;21793;p22"/>
              <p:cNvSpPr/>
              <p:nvPr/>
            </p:nvSpPr>
            <p:spPr>
              <a:xfrm rot="-5400000">
                <a:off x="508600" y="456730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94" name="Google Shape;21794;p22"/>
              <p:cNvSpPr/>
              <p:nvPr/>
            </p:nvSpPr>
            <p:spPr>
              <a:xfrm rot="-5400000">
                <a:off x="509375" y="46016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50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95" name="Google Shape;21795;p22"/>
              <p:cNvSpPr/>
              <p:nvPr/>
            </p:nvSpPr>
            <p:spPr>
              <a:xfrm rot="-5400000">
                <a:off x="532550" y="46188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96" name="Google Shape;21796;p22"/>
              <p:cNvSpPr/>
              <p:nvPr/>
            </p:nvSpPr>
            <p:spPr>
              <a:xfrm rot="-5400000">
                <a:off x="532763" y="454313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97" name="Google Shape;21797;p22"/>
              <p:cNvSpPr/>
              <p:nvPr/>
            </p:nvSpPr>
            <p:spPr>
              <a:xfrm rot="-5400000">
                <a:off x="509363" y="454466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5" y="0"/>
                    </a:moveTo>
                    <a:cubicBezTo>
                      <a:pt x="1022" y="0"/>
                      <a:pt x="805" y="106"/>
                      <a:pt x="553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98" name="Google Shape;21798;p22"/>
              <p:cNvSpPr/>
              <p:nvPr/>
            </p:nvSpPr>
            <p:spPr>
              <a:xfrm rot="-5400000">
                <a:off x="554775" y="440117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99" name="Google Shape;21799;p22"/>
              <p:cNvSpPr/>
              <p:nvPr/>
            </p:nvSpPr>
            <p:spPr>
              <a:xfrm rot="-5400000">
                <a:off x="613238" y="425296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00" name="Google Shape;21800;p22"/>
              <p:cNvSpPr/>
              <p:nvPr/>
            </p:nvSpPr>
            <p:spPr>
              <a:xfrm rot="-5400000">
                <a:off x="548300" y="427520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01" name="Google Shape;21801;p22"/>
              <p:cNvSpPr/>
              <p:nvPr/>
            </p:nvSpPr>
            <p:spPr>
              <a:xfrm rot="-5400000">
                <a:off x="508588" y="425921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02" name="Google Shape;21802;p22"/>
              <p:cNvSpPr/>
              <p:nvPr/>
            </p:nvSpPr>
            <p:spPr>
              <a:xfrm rot="-5400000">
                <a:off x="509150" y="4293325"/>
                <a:ext cx="4102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519" extrusionOk="0">
                    <a:moveTo>
                      <a:pt x="426" y="0"/>
                    </a:moveTo>
                    <a:cubicBezTo>
                      <a:pt x="328" y="0"/>
                      <a:pt x="248" y="36"/>
                      <a:pt x="191" y="99"/>
                    </a:cubicBezTo>
                    <a:cubicBezTo>
                      <a:pt x="1" y="289"/>
                      <a:pt x="35" y="599"/>
                      <a:pt x="432" y="979"/>
                    </a:cubicBezTo>
                    <a:cubicBezTo>
                      <a:pt x="796" y="1343"/>
                      <a:pt x="1291" y="1518"/>
                      <a:pt x="1530" y="1518"/>
                    </a:cubicBezTo>
                    <a:cubicBezTo>
                      <a:pt x="1552" y="1518"/>
                      <a:pt x="1572" y="1517"/>
                      <a:pt x="1589" y="1514"/>
                    </a:cubicBezTo>
                    <a:cubicBezTo>
                      <a:pt x="1641" y="1290"/>
                      <a:pt x="1451" y="737"/>
                      <a:pt x="1071" y="358"/>
                    </a:cubicBezTo>
                    <a:cubicBezTo>
                      <a:pt x="819" y="106"/>
                      <a:pt x="596" y="0"/>
                      <a:pt x="4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03" name="Google Shape;21803;p22"/>
              <p:cNvSpPr/>
              <p:nvPr/>
            </p:nvSpPr>
            <p:spPr>
              <a:xfrm rot="-5400000">
                <a:off x="532550" y="431077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04" name="Google Shape;21804;p22"/>
              <p:cNvSpPr/>
              <p:nvPr/>
            </p:nvSpPr>
            <p:spPr>
              <a:xfrm rot="-5400000">
                <a:off x="612988" y="442186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05" name="Google Shape;21805;p22"/>
              <p:cNvSpPr/>
              <p:nvPr/>
            </p:nvSpPr>
            <p:spPr>
              <a:xfrm rot="-5400000">
                <a:off x="650363" y="4407438"/>
                <a:ext cx="2245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003" extrusionOk="0">
                    <a:moveTo>
                      <a:pt x="449" y="0"/>
                    </a:moveTo>
                    <a:cubicBezTo>
                      <a:pt x="276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39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06" name="Google Shape;21806;p22"/>
              <p:cNvSpPr/>
              <p:nvPr/>
            </p:nvSpPr>
            <p:spPr>
              <a:xfrm rot="-5400000">
                <a:off x="631250" y="43850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07" name="Google Shape;21807;p22"/>
              <p:cNvSpPr/>
              <p:nvPr/>
            </p:nvSpPr>
            <p:spPr>
              <a:xfrm rot="-5400000">
                <a:off x="598563" y="43832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57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08" name="Google Shape;21808;p22"/>
              <p:cNvSpPr/>
              <p:nvPr/>
            </p:nvSpPr>
            <p:spPr>
              <a:xfrm rot="-5400000">
                <a:off x="598775" y="445900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09" name="Google Shape;21809;p22"/>
              <p:cNvSpPr/>
              <p:nvPr/>
            </p:nvSpPr>
            <p:spPr>
              <a:xfrm rot="-5400000">
                <a:off x="631250" y="44419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1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10" name="Google Shape;21810;p22"/>
              <p:cNvSpPr/>
              <p:nvPr/>
            </p:nvSpPr>
            <p:spPr>
              <a:xfrm rot="-5400000">
                <a:off x="471700" y="435350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11" name="Google Shape;21811;p22"/>
              <p:cNvSpPr/>
              <p:nvPr/>
            </p:nvSpPr>
            <p:spPr>
              <a:xfrm rot="-5400000">
                <a:off x="468913" y="448488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22" y="863"/>
                      <a:pt x="1122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12" name="Google Shape;21812;p22"/>
              <p:cNvSpPr/>
              <p:nvPr/>
            </p:nvSpPr>
            <p:spPr>
              <a:xfrm rot="-5400000">
                <a:off x="554763" y="409308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13" name="Google Shape;21813;p22"/>
              <p:cNvSpPr/>
              <p:nvPr/>
            </p:nvSpPr>
            <p:spPr>
              <a:xfrm rot="-5400000">
                <a:off x="613225" y="394487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14" name="Google Shape;21814;p22"/>
              <p:cNvSpPr/>
              <p:nvPr/>
            </p:nvSpPr>
            <p:spPr>
              <a:xfrm rot="-5400000">
                <a:off x="548513" y="396688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5" y="0"/>
                      <a:pt x="0" y="155"/>
                      <a:pt x="0" y="363"/>
                    </a:cubicBezTo>
                    <a:cubicBezTo>
                      <a:pt x="0" y="570"/>
                      <a:pt x="155" y="725"/>
                      <a:pt x="363" y="725"/>
                    </a:cubicBezTo>
                    <a:cubicBezTo>
                      <a:pt x="552" y="725"/>
                      <a:pt x="725" y="570"/>
                      <a:pt x="725" y="363"/>
                    </a:cubicBezTo>
                    <a:cubicBezTo>
                      <a:pt x="725" y="155"/>
                      <a:pt x="552" y="0"/>
                      <a:pt x="3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15" name="Google Shape;21815;p22"/>
              <p:cNvSpPr/>
              <p:nvPr/>
            </p:nvSpPr>
            <p:spPr>
              <a:xfrm rot="-5400000">
                <a:off x="508588" y="395113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16" name="Google Shape;21816;p22"/>
              <p:cNvSpPr/>
              <p:nvPr/>
            </p:nvSpPr>
            <p:spPr>
              <a:xfrm rot="-5400000">
                <a:off x="509375" y="398545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0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17" name="Google Shape;21817;p22"/>
              <p:cNvSpPr/>
              <p:nvPr/>
            </p:nvSpPr>
            <p:spPr>
              <a:xfrm rot="-5400000">
                <a:off x="532550" y="40027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82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18" name="Google Shape;21818;p22"/>
              <p:cNvSpPr/>
              <p:nvPr/>
            </p:nvSpPr>
            <p:spPr>
              <a:xfrm rot="-5400000">
                <a:off x="532763" y="392696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19" name="Google Shape;21819;p22"/>
              <p:cNvSpPr/>
              <p:nvPr/>
            </p:nvSpPr>
            <p:spPr>
              <a:xfrm rot="-5400000">
                <a:off x="509375" y="39285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20" name="Google Shape;21820;p22"/>
              <p:cNvSpPr/>
              <p:nvPr/>
            </p:nvSpPr>
            <p:spPr>
              <a:xfrm rot="-5400000">
                <a:off x="612988" y="411378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48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21" name="Google Shape;21821;p22"/>
              <p:cNvSpPr/>
              <p:nvPr/>
            </p:nvSpPr>
            <p:spPr>
              <a:xfrm rot="-5400000">
                <a:off x="650350" y="409935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22" name="Google Shape;21822;p22"/>
              <p:cNvSpPr/>
              <p:nvPr/>
            </p:nvSpPr>
            <p:spPr>
              <a:xfrm rot="-5400000">
                <a:off x="631263" y="407691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89" y="1"/>
                    </a:moveTo>
                    <a:cubicBezTo>
                      <a:pt x="69" y="1"/>
                      <a:pt x="51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29" y="1"/>
                      <a:pt x="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23" name="Google Shape;21823;p22"/>
              <p:cNvSpPr/>
              <p:nvPr/>
            </p:nvSpPr>
            <p:spPr>
              <a:xfrm rot="-5400000">
                <a:off x="598563" y="40751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3" y="898"/>
                      <a:pt x="2002" y="708"/>
                      <a:pt x="2002" y="449"/>
                    </a:cubicBezTo>
                    <a:cubicBezTo>
                      <a:pt x="2002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24" name="Google Shape;21824;p22"/>
              <p:cNvSpPr/>
              <p:nvPr/>
            </p:nvSpPr>
            <p:spPr>
              <a:xfrm rot="-5400000">
                <a:off x="598775" y="415092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25" name="Google Shape;21825;p22"/>
              <p:cNvSpPr/>
              <p:nvPr/>
            </p:nvSpPr>
            <p:spPr>
              <a:xfrm rot="-5400000">
                <a:off x="631250" y="413387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5" y="937"/>
                      <a:pt x="1" y="1247"/>
                      <a:pt x="174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26" name="Google Shape;21826;p22"/>
              <p:cNvSpPr/>
              <p:nvPr/>
            </p:nvSpPr>
            <p:spPr>
              <a:xfrm rot="-5400000">
                <a:off x="471713" y="404541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27" name="Google Shape;21827;p22"/>
              <p:cNvSpPr/>
              <p:nvPr/>
            </p:nvSpPr>
            <p:spPr>
              <a:xfrm rot="-5400000">
                <a:off x="469125" y="4177025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28" name="Google Shape;21828;p22"/>
              <p:cNvSpPr/>
              <p:nvPr/>
            </p:nvSpPr>
            <p:spPr>
              <a:xfrm rot="-5400000">
                <a:off x="554763" y="378501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29" name="Google Shape;21829;p22"/>
              <p:cNvSpPr/>
              <p:nvPr/>
            </p:nvSpPr>
            <p:spPr>
              <a:xfrm rot="-5400000">
                <a:off x="613238" y="3636788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30" name="Google Shape;21830;p22"/>
              <p:cNvSpPr/>
              <p:nvPr/>
            </p:nvSpPr>
            <p:spPr>
              <a:xfrm rot="-5400000">
                <a:off x="548513" y="365881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31" name="Google Shape;21831;p22"/>
              <p:cNvSpPr/>
              <p:nvPr/>
            </p:nvSpPr>
            <p:spPr>
              <a:xfrm rot="-5400000">
                <a:off x="508600" y="364305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32" name="Google Shape;21832;p22"/>
              <p:cNvSpPr/>
              <p:nvPr/>
            </p:nvSpPr>
            <p:spPr>
              <a:xfrm rot="-5400000">
                <a:off x="509375" y="36773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33" name="Google Shape;21833;p22"/>
              <p:cNvSpPr/>
              <p:nvPr/>
            </p:nvSpPr>
            <p:spPr>
              <a:xfrm rot="-5400000">
                <a:off x="532550" y="36946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34" name="Google Shape;21834;p22"/>
              <p:cNvSpPr/>
              <p:nvPr/>
            </p:nvSpPr>
            <p:spPr>
              <a:xfrm rot="-5400000">
                <a:off x="532763" y="361888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35" name="Google Shape;21835;p22"/>
              <p:cNvSpPr/>
              <p:nvPr/>
            </p:nvSpPr>
            <p:spPr>
              <a:xfrm rot="-5400000">
                <a:off x="509363" y="362041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36" name="Google Shape;21836;p22"/>
              <p:cNvSpPr/>
              <p:nvPr/>
            </p:nvSpPr>
            <p:spPr>
              <a:xfrm rot="-5400000">
                <a:off x="613000" y="3805700"/>
                <a:ext cx="211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728" extrusionOk="0">
                    <a:moveTo>
                      <a:pt x="368" y="1"/>
                    </a:moveTo>
                    <a:cubicBezTo>
                      <a:pt x="182" y="1"/>
                      <a:pt x="0" y="144"/>
                      <a:pt x="0" y="365"/>
                    </a:cubicBezTo>
                    <a:cubicBezTo>
                      <a:pt x="0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37" name="Google Shape;21837;p22"/>
              <p:cNvSpPr/>
              <p:nvPr/>
            </p:nvSpPr>
            <p:spPr>
              <a:xfrm rot="-5400000">
                <a:off x="650350" y="3791275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50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50" y="2002"/>
                    </a:cubicBezTo>
                    <a:cubicBezTo>
                      <a:pt x="709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5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38" name="Google Shape;21838;p22"/>
              <p:cNvSpPr/>
              <p:nvPr/>
            </p:nvSpPr>
            <p:spPr>
              <a:xfrm rot="-5400000">
                <a:off x="631263" y="376883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2" y="1"/>
                      <a:pt x="52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20" y="1417"/>
                      <a:pt x="1036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39" name="Google Shape;21839;p22"/>
              <p:cNvSpPr/>
              <p:nvPr/>
            </p:nvSpPr>
            <p:spPr>
              <a:xfrm rot="-5400000">
                <a:off x="598563" y="376711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40" name="Google Shape;21840;p22"/>
              <p:cNvSpPr/>
              <p:nvPr/>
            </p:nvSpPr>
            <p:spPr>
              <a:xfrm rot="-5400000">
                <a:off x="598563" y="384306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812" y="1"/>
                    </a:moveTo>
                    <a:cubicBezTo>
                      <a:pt x="260" y="1"/>
                      <a:pt x="1" y="208"/>
                      <a:pt x="1" y="449"/>
                    </a:cubicBezTo>
                    <a:cubicBezTo>
                      <a:pt x="1" y="708"/>
                      <a:pt x="260" y="898"/>
                      <a:pt x="812" y="898"/>
                    </a:cubicBezTo>
                    <a:cubicBezTo>
                      <a:pt x="1364" y="898"/>
                      <a:pt x="1882" y="639"/>
                      <a:pt x="2003" y="449"/>
                    </a:cubicBezTo>
                    <a:cubicBezTo>
                      <a:pt x="1882" y="277"/>
                      <a:pt x="1364" y="1"/>
                      <a:pt x="8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41" name="Google Shape;21841;p22"/>
              <p:cNvSpPr/>
              <p:nvPr/>
            </p:nvSpPr>
            <p:spPr>
              <a:xfrm rot="-5400000">
                <a:off x="631263" y="382578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1526" y="0"/>
                    </a:moveTo>
                    <a:cubicBezTo>
                      <a:pt x="1273" y="0"/>
                      <a:pt x="780" y="176"/>
                      <a:pt x="432" y="540"/>
                    </a:cubicBezTo>
                    <a:cubicBezTo>
                      <a:pt x="35" y="937"/>
                      <a:pt x="0" y="1247"/>
                      <a:pt x="173" y="1420"/>
                    </a:cubicBezTo>
                    <a:cubicBezTo>
                      <a:pt x="243" y="1484"/>
                      <a:pt x="330" y="1520"/>
                      <a:pt x="431" y="1520"/>
                    </a:cubicBezTo>
                    <a:cubicBezTo>
                      <a:pt x="603" y="1520"/>
                      <a:pt x="814" y="1417"/>
                      <a:pt x="1053" y="1178"/>
                    </a:cubicBezTo>
                    <a:cubicBezTo>
                      <a:pt x="1450" y="781"/>
                      <a:pt x="1623" y="229"/>
                      <a:pt x="1588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42" name="Google Shape;21842;p22"/>
              <p:cNvSpPr/>
              <p:nvPr/>
            </p:nvSpPr>
            <p:spPr>
              <a:xfrm rot="-5400000">
                <a:off x="471713" y="373733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3" y="1"/>
                    </a:moveTo>
                    <a:cubicBezTo>
                      <a:pt x="0" y="1"/>
                      <a:pt x="0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43" name="Google Shape;21843;p22"/>
              <p:cNvSpPr/>
              <p:nvPr/>
            </p:nvSpPr>
            <p:spPr>
              <a:xfrm rot="-5400000">
                <a:off x="469138" y="386893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0"/>
                    </a:moveTo>
                    <a:cubicBezTo>
                      <a:pt x="0" y="0"/>
                      <a:pt x="0" y="863"/>
                      <a:pt x="552" y="863"/>
                    </a:cubicBezTo>
                    <a:cubicBezTo>
                      <a:pt x="1105" y="863"/>
                      <a:pt x="1105" y="0"/>
                      <a:pt x="5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44" name="Google Shape;21844;p22"/>
              <p:cNvSpPr/>
              <p:nvPr/>
            </p:nvSpPr>
            <p:spPr>
              <a:xfrm rot="-5400000">
                <a:off x="554775" y="347692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45" name="Google Shape;21845;p22"/>
              <p:cNvSpPr/>
              <p:nvPr/>
            </p:nvSpPr>
            <p:spPr>
              <a:xfrm rot="-5400000">
                <a:off x="613238" y="332871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46" name="Google Shape;21846;p22"/>
              <p:cNvSpPr/>
              <p:nvPr/>
            </p:nvSpPr>
            <p:spPr>
              <a:xfrm rot="-5400000">
                <a:off x="548300" y="335095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47" name="Google Shape;21847;p22"/>
              <p:cNvSpPr/>
              <p:nvPr/>
            </p:nvSpPr>
            <p:spPr>
              <a:xfrm rot="-5400000">
                <a:off x="508588" y="333496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48" name="Google Shape;21848;p22"/>
              <p:cNvSpPr/>
              <p:nvPr/>
            </p:nvSpPr>
            <p:spPr>
              <a:xfrm rot="-5400000">
                <a:off x="509363" y="3369288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416" y="0"/>
                    </a:moveTo>
                    <a:cubicBezTo>
                      <a:pt x="319" y="0"/>
                      <a:pt x="237" y="36"/>
                      <a:pt x="174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4" y="1518"/>
                      <a:pt x="1526" y="1518"/>
                    </a:cubicBezTo>
                    <a:cubicBezTo>
                      <a:pt x="1549" y="1518"/>
                      <a:pt x="1570" y="1517"/>
                      <a:pt x="1589" y="1514"/>
                    </a:cubicBezTo>
                    <a:cubicBezTo>
                      <a:pt x="1623" y="1290"/>
                      <a:pt x="1433" y="737"/>
                      <a:pt x="1054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49" name="Google Shape;21849;p22"/>
              <p:cNvSpPr/>
              <p:nvPr/>
            </p:nvSpPr>
            <p:spPr>
              <a:xfrm rot="-5400000">
                <a:off x="532550" y="338652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50" name="Google Shape;21850;p22"/>
              <p:cNvSpPr/>
              <p:nvPr/>
            </p:nvSpPr>
            <p:spPr>
              <a:xfrm rot="-5400000">
                <a:off x="532775" y="331080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51" name="Google Shape;21851;p22"/>
              <p:cNvSpPr/>
              <p:nvPr/>
            </p:nvSpPr>
            <p:spPr>
              <a:xfrm rot="-5400000">
                <a:off x="509375" y="33123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4" y="0"/>
                    </a:moveTo>
                    <a:cubicBezTo>
                      <a:pt x="1021" y="0"/>
                      <a:pt x="804" y="106"/>
                      <a:pt x="553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52" name="Google Shape;21852;p22"/>
              <p:cNvSpPr/>
              <p:nvPr/>
            </p:nvSpPr>
            <p:spPr>
              <a:xfrm rot="-5400000">
                <a:off x="612988" y="349761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53" name="Google Shape;21853;p22"/>
              <p:cNvSpPr/>
              <p:nvPr/>
            </p:nvSpPr>
            <p:spPr>
              <a:xfrm rot="-5400000">
                <a:off x="650575" y="3483400"/>
                <a:ext cx="2202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003" extrusionOk="0">
                    <a:moveTo>
                      <a:pt x="449" y="0"/>
                    </a:moveTo>
                    <a:cubicBezTo>
                      <a:pt x="259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691" y="2002"/>
                      <a:pt x="880" y="1743"/>
                      <a:pt x="880" y="1191"/>
                    </a:cubicBezTo>
                    <a:cubicBezTo>
                      <a:pt x="880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54" name="Google Shape;21854;p22"/>
              <p:cNvSpPr/>
              <p:nvPr/>
            </p:nvSpPr>
            <p:spPr>
              <a:xfrm rot="-5400000">
                <a:off x="631250" y="34607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192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55" name="Google Shape;21855;p22"/>
              <p:cNvSpPr/>
              <p:nvPr/>
            </p:nvSpPr>
            <p:spPr>
              <a:xfrm rot="-5400000">
                <a:off x="598563" y="345903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56" name="Google Shape;21856;p22"/>
              <p:cNvSpPr/>
              <p:nvPr/>
            </p:nvSpPr>
            <p:spPr>
              <a:xfrm rot="-5400000">
                <a:off x="598775" y="353475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57" name="Google Shape;21857;p22"/>
              <p:cNvSpPr/>
              <p:nvPr/>
            </p:nvSpPr>
            <p:spPr>
              <a:xfrm rot="-5400000">
                <a:off x="631250" y="35177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37" y="1484"/>
                      <a:pt x="323" y="1520"/>
                      <a:pt x="424" y="1520"/>
                    </a:cubicBezTo>
                    <a:cubicBezTo>
                      <a:pt x="596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58" name="Google Shape;21858;p22"/>
              <p:cNvSpPr/>
              <p:nvPr/>
            </p:nvSpPr>
            <p:spPr>
              <a:xfrm rot="-5400000">
                <a:off x="471700" y="342925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59" name="Google Shape;21859;p22"/>
              <p:cNvSpPr/>
              <p:nvPr/>
            </p:nvSpPr>
            <p:spPr>
              <a:xfrm rot="-5400000">
                <a:off x="469125" y="356085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60" name="Google Shape;21860;p22"/>
              <p:cNvSpPr/>
              <p:nvPr/>
            </p:nvSpPr>
            <p:spPr>
              <a:xfrm rot="-5400000">
                <a:off x="554763" y="316883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61" name="Google Shape;21861;p22"/>
              <p:cNvSpPr/>
              <p:nvPr/>
            </p:nvSpPr>
            <p:spPr>
              <a:xfrm rot="-5400000">
                <a:off x="613225" y="302062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62" name="Google Shape;21862;p22"/>
              <p:cNvSpPr/>
              <p:nvPr/>
            </p:nvSpPr>
            <p:spPr>
              <a:xfrm rot="-5400000">
                <a:off x="548288" y="3042863"/>
                <a:ext cx="1860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4" h="725" extrusionOk="0">
                    <a:moveTo>
                      <a:pt x="381" y="0"/>
                    </a:moveTo>
                    <a:cubicBezTo>
                      <a:pt x="174" y="0"/>
                      <a:pt x="1" y="155"/>
                      <a:pt x="1" y="363"/>
                    </a:cubicBezTo>
                    <a:cubicBezTo>
                      <a:pt x="1" y="570"/>
                      <a:pt x="174" y="725"/>
                      <a:pt x="381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63" name="Google Shape;21863;p22"/>
              <p:cNvSpPr/>
              <p:nvPr/>
            </p:nvSpPr>
            <p:spPr>
              <a:xfrm rot="-5400000">
                <a:off x="508588" y="302688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64" name="Google Shape;21864;p22"/>
              <p:cNvSpPr/>
              <p:nvPr/>
            </p:nvSpPr>
            <p:spPr>
              <a:xfrm rot="-5400000">
                <a:off x="509163" y="306141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433" y="0"/>
                    </a:moveTo>
                    <a:cubicBezTo>
                      <a:pt x="335" y="0"/>
                      <a:pt x="253" y="36"/>
                      <a:pt x="190" y="99"/>
                    </a:cubicBezTo>
                    <a:cubicBezTo>
                      <a:pt x="0" y="289"/>
                      <a:pt x="52" y="599"/>
                      <a:pt x="432" y="979"/>
                    </a:cubicBezTo>
                    <a:cubicBezTo>
                      <a:pt x="796" y="1343"/>
                      <a:pt x="1290" y="1518"/>
                      <a:pt x="1529" y="1518"/>
                    </a:cubicBezTo>
                    <a:cubicBezTo>
                      <a:pt x="1551" y="1518"/>
                      <a:pt x="1571" y="1517"/>
                      <a:pt x="1588" y="1514"/>
                    </a:cubicBezTo>
                    <a:cubicBezTo>
                      <a:pt x="1640" y="1290"/>
                      <a:pt x="1450" y="737"/>
                      <a:pt x="1070" y="358"/>
                    </a:cubicBezTo>
                    <a:cubicBezTo>
                      <a:pt x="819" y="106"/>
                      <a:pt x="602" y="0"/>
                      <a:pt x="4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65" name="Google Shape;21865;p22"/>
              <p:cNvSpPr/>
              <p:nvPr/>
            </p:nvSpPr>
            <p:spPr>
              <a:xfrm rot="-5400000">
                <a:off x="532550" y="30784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66" name="Google Shape;21866;p22"/>
              <p:cNvSpPr/>
              <p:nvPr/>
            </p:nvSpPr>
            <p:spPr>
              <a:xfrm rot="-5400000">
                <a:off x="532763" y="300271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67" name="Google Shape;21867;p22"/>
              <p:cNvSpPr/>
              <p:nvPr/>
            </p:nvSpPr>
            <p:spPr>
              <a:xfrm rot="-5400000">
                <a:off x="509163" y="300446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1207" y="0"/>
                    </a:moveTo>
                    <a:cubicBezTo>
                      <a:pt x="1038" y="0"/>
                      <a:pt x="821" y="106"/>
                      <a:pt x="570" y="358"/>
                    </a:cubicBezTo>
                    <a:cubicBezTo>
                      <a:pt x="190" y="737"/>
                      <a:pt x="0" y="1307"/>
                      <a:pt x="52" y="1514"/>
                    </a:cubicBezTo>
                    <a:cubicBezTo>
                      <a:pt x="69" y="1517"/>
                      <a:pt x="89" y="1518"/>
                      <a:pt x="111" y="1518"/>
                    </a:cubicBezTo>
                    <a:cubicBezTo>
                      <a:pt x="350" y="1518"/>
                      <a:pt x="844" y="1343"/>
                      <a:pt x="1208" y="979"/>
                    </a:cubicBezTo>
                    <a:cubicBezTo>
                      <a:pt x="1605" y="599"/>
                      <a:pt x="1640" y="289"/>
                      <a:pt x="1450" y="99"/>
                    </a:cubicBezTo>
                    <a:cubicBezTo>
                      <a:pt x="1387" y="36"/>
                      <a:pt x="1305" y="0"/>
                      <a:pt x="12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68" name="Google Shape;21868;p22"/>
              <p:cNvSpPr/>
              <p:nvPr/>
            </p:nvSpPr>
            <p:spPr>
              <a:xfrm rot="-5400000">
                <a:off x="612988" y="318953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31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69" name="Google Shape;21869;p22"/>
              <p:cNvSpPr/>
              <p:nvPr/>
            </p:nvSpPr>
            <p:spPr>
              <a:xfrm rot="-5400000">
                <a:off x="650350" y="317510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70" name="Google Shape;21870;p22"/>
              <p:cNvSpPr/>
              <p:nvPr/>
            </p:nvSpPr>
            <p:spPr>
              <a:xfrm rot="-5400000">
                <a:off x="631263" y="315266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1" y="1"/>
                      <a:pt x="52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71" name="Google Shape;21871;p22"/>
              <p:cNvSpPr/>
              <p:nvPr/>
            </p:nvSpPr>
            <p:spPr>
              <a:xfrm rot="-5400000">
                <a:off x="598788" y="3151163"/>
                <a:ext cx="496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49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72" name="Google Shape;21872;p22"/>
              <p:cNvSpPr/>
              <p:nvPr/>
            </p:nvSpPr>
            <p:spPr>
              <a:xfrm rot="-5400000">
                <a:off x="598775" y="322667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73" name="Google Shape;21873;p22"/>
              <p:cNvSpPr/>
              <p:nvPr/>
            </p:nvSpPr>
            <p:spPr>
              <a:xfrm rot="-5400000">
                <a:off x="631250" y="320962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6" y="937"/>
                      <a:pt x="1" y="1247"/>
                      <a:pt x="174" y="1420"/>
                    </a:cubicBezTo>
                    <a:cubicBezTo>
                      <a:pt x="238" y="1484"/>
                      <a:pt x="323" y="1520"/>
                      <a:pt x="424" y="1520"/>
                    </a:cubicBezTo>
                    <a:cubicBezTo>
                      <a:pt x="597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74" name="Google Shape;21874;p22"/>
              <p:cNvSpPr/>
              <p:nvPr/>
            </p:nvSpPr>
            <p:spPr>
              <a:xfrm rot="-5400000">
                <a:off x="471713" y="312116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75" name="Google Shape;21875;p22"/>
              <p:cNvSpPr/>
              <p:nvPr/>
            </p:nvSpPr>
            <p:spPr>
              <a:xfrm rot="-5400000">
                <a:off x="468913" y="325256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23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76" name="Google Shape;21876;p22"/>
              <p:cNvSpPr/>
              <p:nvPr/>
            </p:nvSpPr>
            <p:spPr>
              <a:xfrm rot="-5400000">
                <a:off x="459638" y="438543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88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9" y="3537"/>
                    </a:cubicBezTo>
                    <a:cubicBezTo>
                      <a:pt x="3193" y="3537"/>
                      <a:pt x="3332" y="3510"/>
                      <a:pt x="3470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77" name="Google Shape;21877;p22"/>
              <p:cNvSpPr/>
              <p:nvPr/>
            </p:nvSpPr>
            <p:spPr>
              <a:xfrm rot="-5400000">
                <a:off x="617150" y="4242625"/>
                <a:ext cx="1074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8" extrusionOk="0">
                    <a:moveTo>
                      <a:pt x="1233" y="0"/>
                    </a:moveTo>
                    <a:cubicBezTo>
                      <a:pt x="1099" y="0"/>
                      <a:pt x="962" y="27"/>
                      <a:pt x="829" y="85"/>
                    </a:cubicBezTo>
                    <a:cubicBezTo>
                      <a:pt x="156" y="379"/>
                      <a:pt x="0" y="1259"/>
                      <a:pt x="535" y="1777"/>
                    </a:cubicBezTo>
                    <a:lnTo>
                      <a:pt x="2261" y="3537"/>
                    </a:lnTo>
                    <a:lnTo>
                      <a:pt x="3987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0" y="12"/>
                      <a:pt x="2261" y="353"/>
                      <a:pt x="2261" y="1035"/>
                    </a:cubicBezTo>
                    <a:cubicBezTo>
                      <a:pt x="2261" y="440"/>
                      <a:pt x="1773" y="0"/>
                      <a:pt x="12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78" name="Google Shape;21878;p22"/>
              <p:cNvSpPr/>
              <p:nvPr/>
            </p:nvSpPr>
            <p:spPr>
              <a:xfrm rot="-5400000">
                <a:off x="462225" y="4079925"/>
                <a:ext cx="103150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574" extrusionOk="0">
                    <a:moveTo>
                      <a:pt x="2071" y="0"/>
                    </a:moveTo>
                    <a:lnTo>
                      <a:pt x="345" y="1778"/>
                    </a:lnTo>
                    <a:cubicBezTo>
                      <a:pt x="155" y="1968"/>
                      <a:pt x="35" y="2227"/>
                      <a:pt x="35" y="2503"/>
                    </a:cubicBezTo>
                    <a:cubicBezTo>
                      <a:pt x="0" y="3090"/>
                      <a:pt x="466" y="3573"/>
                      <a:pt x="1053" y="3573"/>
                    </a:cubicBezTo>
                    <a:cubicBezTo>
                      <a:pt x="1619" y="3573"/>
                      <a:pt x="2073" y="3123"/>
                      <a:pt x="2073" y="2564"/>
                    </a:cubicBezTo>
                    <a:lnTo>
                      <a:pt x="2073" y="2564"/>
                    </a:lnTo>
                    <a:cubicBezTo>
                      <a:pt x="2105" y="3106"/>
                      <a:pt x="2557" y="3539"/>
                      <a:pt x="3090" y="3539"/>
                    </a:cubicBezTo>
                    <a:cubicBezTo>
                      <a:pt x="3659" y="3539"/>
                      <a:pt x="4125" y="3073"/>
                      <a:pt x="4125" y="2503"/>
                    </a:cubicBezTo>
                    <a:cubicBezTo>
                      <a:pt x="4125" y="2227"/>
                      <a:pt x="4004" y="1968"/>
                      <a:pt x="3797" y="1778"/>
                    </a:cubicBezTo>
                    <a:lnTo>
                      <a:pt x="207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79" name="Google Shape;21879;p22"/>
              <p:cNvSpPr/>
              <p:nvPr/>
            </p:nvSpPr>
            <p:spPr>
              <a:xfrm rot="-5400000">
                <a:off x="617138" y="393453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3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80" name="Google Shape;21880;p22"/>
              <p:cNvSpPr/>
              <p:nvPr/>
            </p:nvSpPr>
            <p:spPr>
              <a:xfrm rot="-5400000">
                <a:off x="459638" y="3769263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8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3" y="3537"/>
                      <a:pt x="3049" y="3537"/>
                    </a:cubicBezTo>
                    <a:cubicBezTo>
                      <a:pt x="3182" y="3537"/>
                      <a:pt x="3318" y="3510"/>
                      <a:pt x="3452" y="3452"/>
                    </a:cubicBezTo>
                    <a:cubicBezTo>
                      <a:pt x="4142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81" name="Google Shape;21881;p22"/>
              <p:cNvSpPr/>
              <p:nvPr/>
            </p:nvSpPr>
            <p:spPr>
              <a:xfrm rot="-5400000">
                <a:off x="617138" y="3626463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4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8" y="1570"/>
                      <a:pt x="4299" y="1311"/>
                      <a:pt x="4299" y="1035"/>
                    </a:cubicBezTo>
                    <a:cubicBezTo>
                      <a:pt x="4299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82" name="Google Shape;21882;p22"/>
              <p:cNvSpPr/>
              <p:nvPr/>
            </p:nvSpPr>
            <p:spPr>
              <a:xfrm rot="-5400000">
                <a:off x="459638" y="346118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2" y="3537"/>
                      <a:pt x="3319" y="3510"/>
                      <a:pt x="3452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83" name="Google Shape;21883;p22"/>
              <p:cNvSpPr/>
              <p:nvPr/>
            </p:nvSpPr>
            <p:spPr>
              <a:xfrm rot="-5400000">
                <a:off x="616263" y="3317488"/>
                <a:ext cx="108325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333" h="3574" extrusionOk="0">
                    <a:moveTo>
                      <a:pt x="3280" y="1"/>
                    </a:moveTo>
                    <a:cubicBezTo>
                      <a:pt x="2714" y="1"/>
                      <a:pt x="2260" y="450"/>
                      <a:pt x="2259" y="1008"/>
                    </a:cubicBezTo>
                    <a:lnTo>
                      <a:pt x="2259" y="1008"/>
                    </a:lnTo>
                    <a:cubicBezTo>
                      <a:pt x="2227" y="445"/>
                      <a:pt x="1754" y="36"/>
                      <a:pt x="1233" y="36"/>
                    </a:cubicBezTo>
                    <a:cubicBezTo>
                      <a:pt x="1099" y="36"/>
                      <a:pt x="962" y="63"/>
                      <a:pt x="829" y="121"/>
                    </a:cubicBezTo>
                    <a:cubicBezTo>
                      <a:pt x="156" y="415"/>
                      <a:pt x="0" y="1295"/>
                      <a:pt x="535" y="1813"/>
                    </a:cubicBezTo>
                    <a:lnTo>
                      <a:pt x="2261" y="3573"/>
                    </a:lnTo>
                    <a:lnTo>
                      <a:pt x="3987" y="1813"/>
                    </a:lnTo>
                    <a:cubicBezTo>
                      <a:pt x="4177" y="1606"/>
                      <a:pt x="4298" y="1347"/>
                      <a:pt x="4298" y="1071"/>
                    </a:cubicBezTo>
                    <a:cubicBezTo>
                      <a:pt x="4332" y="484"/>
                      <a:pt x="3866" y="1"/>
                      <a:pt x="32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84" name="Google Shape;21884;p22"/>
              <p:cNvSpPr/>
              <p:nvPr/>
            </p:nvSpPr>
            <p:spPr>
              <a:xfrm rot="-5400000">
                <a:off x="459625" y="3153100"/>
                <a:ext cx="107475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1" y="2227"/>
                      <a:pt x="1" y="2503"/>
                    </a:cubicBezTo>
                    <a:cubicBezTo>
                      <a:pt x="1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3" y="3537"/>
                      <a:pt x="3319" y="3510"/>
                      <a:pt x="3453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85" name="Google Shape;21885;p22"/>
              <p:cNvSpPr/>
              <p:nvPr/>
            </p:nvSpPr>
            <p:spPr>
              <a:xfrm rot="-5400000">
                <a:off x="617138" y="301028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3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1886" name="Google Shape;21886;p22"/>
          <p:cNvGrpSpPr/>
          <p:nvPr/>
        </p:nvGrpSpPr>
        <p:grpSpPr>
          <a:xfrm rot="5400000">
            <a:off x="8695687" y="-2468968"/>
            <a:ext cx="345808" cy="5745520"/>
            <a:chOff x="447875" y="568307"/>
            <a:chExt cx="245975" cy="4086818"/>
          </a:xfrm>
        </p:grpSpPr>
        <p:sp>
          <p:nvSpPr>
            <p:cNvPr id="21887" name="Google Shape;21887;p22"/>
            <p:cNvSpPr/>
            <p:nvPr/>
          </p:nvSpPr>
          <p:spPr>
            <a:xfrm rot="-5400000">
              <a:off x="511525" y="4232675"/>
              <a:ext cx="49625" cy="22475"/>
            </a:xfrm>
            <a:custGeom>
              <a:avLst/>
              <a:gdLst/>
              <a:ahLst/>
              <a:cxnLst/>
              <a:rect l="l" t="t" r="r" b="b"/>
              <a:pathLst>
                <a:path w="1985" h="899" extrusionOk="0">
                  <a:moveTo>
                    <a:pt x="1191" y="1"/>
                  </a:moveTo>
                  <a:cubicBezTo>
                    <a:pt x="639" y="1"/>
                    <a:pt x="104" y="277"/>
                    <a:pt x="0" y="450"/>
                  </a:cubicBezTo>
                  <a:cubicBezTo>
                    <a:pt x="121" y="639"/>
                    <a:pt x="639" y="898"/>
                    <a:pt x="1191" y="898"/>
                  </a:cubicBezTo>
                  <a:cubicBezTo>
                    <a:pt x="1743" y="898"/>
                    <a:pt x="1985" y="708"/>
                    <a:pt x="1985" y="450"/>
                  </a:cubicBezTo>
                  <a:cubicBezTo>
                    <a:pt x="1985" y="208"/>
                    <a:pt x="1743" y="1"/>
                    <a:pt x="1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88" name="Google Shape;21888;p22"/>
            <p:cNvSpPr/>
            <p:nvPr/>
          </p:nvSpPr>
          <p:spPr>
            <a:xfrm rot="-5400000">
              <a:off x="488125" y="4234200"/>
              <a:ext cx="40575" cy="37975"/>
            </a:xfrm>
            <a:custGeom>
              <a:avLst/>
              <a:gdLst/>
              <a:ahLst/>
              <a:cxnLst/>
              <a:rect l="l" t="t" r="r" b="b"/>
              <a:pathLst>
                <a:path w="1623" h="1519" extrusionOk="0">
                  <a:moveTo>
                    <a:pt x="1195" y="0"/>
                  </a:moveTo>
                  <a:cubicBezTo>
                    <a:pt x="1023" y="0"/>
                    <a:pt x="810" y="106"/>
                    <a:pt x="570" y="358"/>
                  </a:cubicBezTo>
                  <a:cubicBezTo>
                    <a:pt x="173" y="737"/>
                    <a:pt x="0" y="1307"/>
                    <a:pt x="35" y="1514"/>
                  </a:cubicBezTo>
                  <a:cubicBezTo>
                    <a:pt x="52" y="1517"/>
                    <a:pt x="72" y="1518"/>
                    <a:pt x="94" y="1518"/>
                  </a:cubicBezTo>
                  <a:cubicBezTo>
                    <a:pt x="335" y="1518"/>
                    <a:pt x="843" y="1343"/>
                    <a:pt x="1191" y="979"/>
                  </a:cubicBezTo>
                  <a:cubicBezTo>
                    <a:pt x="1588" y="599"/>
                    <a:pt x="1623" y="289"/>
                    <a:pt x="1450" y="99"/>
                  </a:cubicBezTo>
                  <a:cubicBezTo>
                    <a:pt x="1380" y="36"/>
                    <a:pt x="1295" y="0"/>
                    <a:pt x="1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889" name="Google Shape;21889;p22"/>
            <p:cNvGrpSpPr/>
            <p:nvPr/>
          </p:nvGrpSpPr>
          <p:grpSpPr>
            <a:xfrm>
              <a:off x="447875" y="568307"/>
              <a:ext cx="245975" cy="4086818"/>
              <a:chOff x="469125" y="568307"/>
              <a:chExt cx="245975" cy="4086818"/>
            </a:xfrm>
          </p:grpSpPr>
          <p:sp>
            <p:nvSpPr>
              <p:cNvPr id="21890" name="Google Shape;21890;p22"/>
              <p:cNvSpPr/>
              <p:nvPr/>
            </p:nvSpPr>
            <p:spPr>
              <a:xfrm rot="-5400000">
                <a:off x="-1421657" y="2576440"/>
                <a:ext cx="4032266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98294" h="640" extrusionOk="0">
                    <a:moveTo>
                      <a:pt x="0" y="1"/>
                    </a:moveTo>
                    <a:lnTo>
                      <a:pt x="0" y="640"/>
                    </a:lnTo>
                    <a:lnTo>
                      <a:pt x="98293" y="640"/>
                    </a:lnTo>
                    <a:lnTo>
                      <a:pt x="9829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91" name="Google Shape;21891;p22"/>
              <p:cNvSpPr/>
              <p:nvPr/>
            </p:nvSpPr>
            <p:spPr>
              <a:xfrm rot="-5400000">
                <a:off x="554775" y="286807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92" name="Google Shape;21892;p22"/>
              <p:cNvSpPr/>
              <p:nvPr/>
            </p:nvSpPr>
            <p:spPr>
              <a:xfrm rot="-5400000">
                <a:off x="613238" y="271986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93" name="Google Shape;21893;p22"/>
              <p:cNvSpPr/>
              <p:nvPr/>
            </p:nvSpPr>
            <p:spPr>
              <a:xfrm rot="-5400000">
                <a:off x="548513" y="274188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1" y="155"/>
                      <a:pt x="1" y="363"/>
                    </a:cubicBezTo>
                    <a:cubicBezTo>
                      <a:pt x="1" y="570"/>
                      <a:pt x="156" y="725"/>
                      <a:pt x="363" y="725"/>
                    </a:cubicBezTo>
                    <a:cubicBezTo>
                      <a:pt x="553" y="725"/>
                      <a:pt x="726" y="570"/>
                      <a:pt x="726" y="363"/>
                    </a:cubicBezTo>
                    <a:cubicBezTo>
                      <a:pt x="726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94" name="Google Shape;21894;p22"/>
              <p:cNvSpPr/>
              <p:nvPr/>
            </p:nvSpPr>
            <p:spPr>
              <a:xfrm rot="-5400000">
                <a:off x="508600" y="2726125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708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95" name="Google Shape;21895;p22"/>
              <p:cNvSpPr/>
              <p:nvPr/>
            </p:nvSpPr>
            <p:spPr>
              <a:xfrm rot="-5400000">
                <a:off x="509363" y="2760438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416" y="0"/>
                    </a:moveTo>
                    <a:cubicBezTo>
                      <a:pt x="319" y="0"/>
                      <a:pt x="237" y="36"/>
                      <a:pt x="174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4" y="1518"/>
                      <a:pt x="1526" y="1518"/>
                    </a:cubicBezTo>
                    <a:cubicBezTo>
                      <a:pt x="1549" y="1518"/>
                      <a:pt x="1570" y="1517"/>
                      <a:pt x="1589" y="1514"/>
                    </a:cubicBezTo>
                    <a:cubicBezTo>
                      <a:pt x="1623" y="1290"/>
                      <a:pt x="1451" y="737"/>
                      <a:pt x="1054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96" name="Google Shape;21896;p22"/>
              <p:cNvSpPr/>
              <p:nvPr/>
            </p:nvSpPr>
            <p:spPr>
              <a:xfrm rot="-5400000">
                <a:off x="532550" y="277767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812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812" y="898"/>
                    </a:cubicBezTo>
                    <a:cubicBezTo>
                      <a:pt x="1364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8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97" name="Google Shape;21897;p22"/>
              <p:cNvSpPr/>
              <p:nvPr/>
            </p:nvSpPr>
            <p:spPr>
              <a:xfrm rot="-5400000">
                <a:off x="532775" y="270195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98" name="Google Shape;21898;p22"/>
              <p:cNvSpPr/>
              <p:nvPr/>
            </p:nvSpPr>
            <p:spPr>
              <a:xfrm rot="-5400000">
                <a:off x="509375" y="27034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5" y="0"/>
                    </a:moveTo>
                    <a:cubicBezTo>
                      <a:pt x="1023" y="0"/>
                      <a:pt x="810" y="106"/>
                      <a:pt x="570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3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99" name="Google Shape;21899;p22"/>
              <p:cNvSpPr/>
              <p:nvPr/>
            </p:nvSpPr>
            <p:spPr>
              <a:xfrm rot="-5400000">
                <a:off x="612775" y="2888550"/>
                <a:ext cx="216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73" y="728"/>
                      <a:pt x="363" y="728"/>
                    </a:cubicBezTo>
                    <a:cubicBezTo>
                      <a:pt x="691" y="728"/>
                      <a:pt x="863" y="348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00" name="Google Shape;21900;p22"/>
              <p:cNvSpPr/>
              <p:nvPr/>
            </p:nvSpPr>
            <p:spPr>
              <a:xfrm rot="-5400000">
                <a:off x="650363" y="2874338"/>
                <a:ext cx="2245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003" extrusionOk="0">
                    <a:moveTo>
                      <a:pt x="449" y="0"/>
                    </a:moveTo>
                    <a:cubicBezTo>
                      <a:pt x="276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01" name="Google Shape;21901;p22"/>
              <p:cNvSpPr/>
              <p:nvPr/>
            </p:nvSpPr>
            <p:spPr>
              <a:xfrm rot="-5400000">
                <a:off x="631250" y="28519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02" name="Google Shape;21902;p22"/>
              <p:cNvSpPr/>
              <p:nvPr/>
            </p:nvSpPr>
            <p:spPr>
              <a:xfrm rot="-5400000">
                <a:off x="598788" y="2849963"/>
                <a:ext cx="496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8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49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03" name="Google Shape;21903;p22"/>
              <p:cNvSpPr/>
              <p:nvPr/>
            </p:nvSpPr>
            <p:spPr>
              <a:xfrm rot="-5400000">
                <a:off x="598775" y="292590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82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04" name="Google Shape;21904;p22"/>
              <p:cNvSpPr/>
              <p:nvPr/>
            </p:nvSpPr>
            <p:spPr>
              <a:xfrm rot="-5400000">
                <a:off x="631250" y="29088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1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05" name="Google Shape;21905;p22"/>
              <p:cNvSpPr/>
              <p:nvPr/>
            </p:nvSpPr>
            <p:spPr>
              <a:xfrm rot="-5400000">
                <a:off x="471488" y="282018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70" y="1"/>
                    </a:moveTo>
                    <a:cubicBezTo>
                      <a:pt x="1" y="1"/>
                      <a:pt x="1" y="864"/>
                      <a:pt x="570" y="864"/>
                    </a:cubicBezTo>
                    <a:cubicBezTo>
                      <a:pt x="1123" y="864"/>
                      <a:pt x="1105" y="1"/>
                      <a:pt x="57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06" name="Google Shape;21906;p22"/>
              <p:cNvSpPr/>
              <p:nvPr/>
            </p:nvSpPr>
            <p:spPr>
              <a:xfrm rot="-5400000">
                <a:off x="468913" y="295178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0" y="0"/>
                      <a:pt x="0" y="863"/>
                      <a:pt x="553" y="863"/>
                    </a:cubicBezTo>
                    <a:cubicBezTo>
                      <a:pt x="1122" y="863"/>
                      <a:pt x="1122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07" name="Google Shape;21907;p22"/>
              <p:cNvSpPr/>
              <p:nvPr/>
            </p:nvSpPr>
            <p:spPr>
              <a:xfrm rot="-5400000">
                <a:off x="554763" y="255998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08" name="Google Shape;21908;p22"/>
              <p:cNvSpPr/>
              <p:nvPr/>
            </p:nvSpPr>
            <p:spPr>
              <a:xfrm rot="-5400000">
                <a:off x="613013" y="241156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09" name="Google Shape;21909;p22"/>
              <p:cNvSpPr/>
              <p:nvPr/>
            </p:nvSpPr>
            <p:spPr>
              <a:xfrm rot="-5400000">
                <a:off x="548513" y="243378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5" y="0"/>
                      <a:pt x="0" y="155"/>
                      <a:pt x="0" y="363"/>
                    </a:cubicBezTo>
                    <a:cubicBezTo>
                      <a:pt x="0" y="570"/>
                      <a:pt x="155" y="725"/>
                      <a:pt x="363" y="725"/>
                    </a:cubicBezTo>
                    <a:cubicBezTo>
                      <a:pt x="552" y="725"/>
                      <a:pt x="725" y="570"/>
                      <a:pt x="725" y="363"/>
                    </a:cubicBezTo>
                    <a:cubicBezTo>
                      <a:pt x="725" y="155"/>
                      <a:pt x="552" y="0"/>
                      <a:pt x="3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10" name="Google Shape;21910;p22"/>
              <p:cNvSpPr/>
              <p:nvPr/>
            </p:nvSpPr>
            <p:spPr>
              <a:xfrm rot="-5400000">
                <a:off x="508588" y="241803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11" name="Google Shape;21911;p22"/>
              <p:cNvSpPr/>
              <p:nvPr/>
            </p:nvSpPr>
            <p:spPr>
              <a:xfrm rot="-5400000">
                <a:off x="509375" y="245235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0" y="289"/>
                      <a:pt x="35" y="599"/>
                      <a:pt x="414" y="979"/>
                    </a:cubicBezTo>
                    <a:cubicBezTo>
                      <a:pt x="778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12" name="Google Shape;21912;p22"/>
              <p:cNvSpPr/>
              <p:nvPr/>
            </p:nvSpPr>
            <p:spPr>
              <a:xfrm rot="-5400000">
                <a:off x="532550" y="24696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812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60" y="898"/>
                      <a:pt x="812" y="898"/>
                    </a:cubicBezTo>
                    <a:cubicBezTo>
                      <a:pt x="1364" y="898"/>
                      <a:pt x="1882" y="639"/>
                      <a:pt x="2003" y="450"/>
                    </a:cubicBezTo>
                    <a:cubicBezTo>
                      <a:pt x="1882" y="277"/>
                      <a:pt x="1347" y="1"/>
                      <a:pt x="8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13" name="Google Shape;21913;p22"/>
              <p:cNvSpPr/>
              <p:nvPr/>
            </p:nvSpPr>
            <p:spPr>
              <a:xfrm rot="-5400000">
                <a:off x="532763" y="239386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14" name="Google Shape;21914;p22"/>
              <p:cNvSpPr/>
              <p:nvPr/>
            </p:nvSpPr>
            <p:spPr>
              <a:xfrm rot="-5400000">
                <a:off x="509375" y="23954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15" name="Google Shape;21915;p22"/>
              <p:cNvSpPr/>
              <p:nvPr/>
            </p:nvSpPr>
            <p:spPr>
              <a:xfrm rot="-5400000">
                <a:off x="612775" y="2580475"/>
                <a:ext cx="216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73" y="728"/>
                      <a:pt x="363" y="728"/>
                    </a:cubicBezTo>
                    <a:cubicBezTo>
                      <a:pt x="691" y="728"/>
                      <a:pt x="864" y="348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16" name="Google Shape;21916;p22"/>
              <p:cNvSpPr/>
              <p:nvPr/>
            </p:nvSpPr>
            <p:spPr>
              <a:xfrm rot="-5400000">
                <a:off x="650350" y="256625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39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17" name="Google Shape;21917;p22"/>
              <p:cNvSpPr/>
              <p:nvPr/>
            </p:nvSpPr>
            <p:spPr>
              <a:xfrm rot="-5400000">
                <a:off x="631263" y="254381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1" y="1"/>
                      <a:pt x="52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20" y="1417"/>
                      <a:pt x="1035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8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18" name="Google Shape;21918;p22"/>
              <p:cNvSpPr/>
              <p:nvPr/>
            </p:nvSpPr>
            <p:spPr>
              <a:xfrm rot="-5400000">
                <a:off x="598563" y="25420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56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3" y="898"/>
                      <a:pt x="2002" y="708"/>
                      <a:pt x="2002" y="449"/>
                    </a:cubicBezTo>
                    <a:cubicBezTo>
                      <a:pt x="2002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19" name="Google Shape;21919;p22"/>
              <p:cNvSpPr/>
              <p:nvPr/>
            </p:nvSpPr>
            <p:spPr>
              <a:xfrm rot="-5400000">
                <a:off x="598775" y="261782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20" name="Google Shape;21920;p22"/>
              <p:cNvSpPr/>
              <p:nvPr/>
            </p:nvSpPr>
            <p:spPr>
              <a:xfrm rot="-5400000">
                <a:off x="631250" y="260077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1" y="176"/>
                      <a:pt x="432" y="540"/>
                    </a:cubicBezTo>
                    <a:cubicBezTo>
                      <a:pt x="35" y="937"/>
                      <a:pt x="1" y="1247"/>
                      <a:pt x="174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2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21" name="Google Shape;21921;p22"/>
              <p:cNvSpPr/>
              <p:nvPr/>
            </p:nvSpPr>
            <p:spPr>
              <a:xfrm rot="-5400000">
                <a:off x="471713" y="251231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22" name="Google Shape;21922;p22"/>
              <p:cNvSpPr/>
              <p:nvPr/>
            </p:nvSpPr>
            <p:spPr>
              <a:xfrm rot="-5400000">
                <a:off x="468913" y="26437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23" y="863"/>
                      <a:pt x="1123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23" name="Google Shape;21923;p22"/>
              <p:cNvSpPr/>
              <p:nvPr/>
            </p:nvSpPr>
            <p:spPr>
              <a:xfrm rot="-5400000">
                <a:off x="554763" y="225191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24" name="Google Shape;21924;p22"/>
              <p:cNvSpPr/>
              <p:nvPr/>
            </p:nvSpPr>
            <p:spPr>
              <a:xfrm rot="-5400000">
                <a:off x="613225" y="2103700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40" y="2504"/>
                    </a:lnTo>
                    <a:lnTo>
                      <a:pt x="64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25" name="Google Shape;21925;p22"/>
              <p:cNvSpPr/>
              <p:nvPr/>
            </p:nvSpPr>
            <p:spPr>
              <a:xfrm rot="-5400000">
                <a:off x="548513" y="212571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26" name="Google Shape;21926;p22"/>
              <p:cNvSpPr/>
              <p:nvPr/>
            </p:nvSpPr>
            <p:spPr>
              <a:xfrm rot="-5400000">
                <a:off x="508600" y="210995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27" name="Google Shape;21927;p22"/>
              <p:cNvSpPr/>
              <p:nvPr/>
            </p:nvSpPr>
            <p:spPr>
              <a:xfrm rot="-5400000">
                <a:off x="509375" y="21442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50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28" name="Google Shape;21928;p22"/>
              <p:cNvSpPr/>
              <p:nvPr/>
            </p:nvSpPr>
            <p:spPr>
              <a:xfrm rot="-5400000">
                <a:off x="532550" y="21615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29" name="Google Shape;21929;p22"/>
              <p:cNvSpPr/>
              <p:nvPr/>
            </p:nvSpPr>
            <p:spPr>
              <a:xfrm rot="-5400000">
                <a:off x="532763" y="208578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30" name="Google Shape;21930;p22"/>
              <p:cNvSpPr/>
              <p:nvPr/>
            </p:nvSpPr>
            <p:spPr>
              <a:xfrm rot="-5400000">
                <a:off x="509363" y="208731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5" y="0"/>
                    </a:moveTo>
                    <a:cubicBezTo>
                      <a:pt x="1022" y="0"/>
                      <a:pt x="805" y="106"/>
                      <a:pt x="553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31" name="Google Shape;21931;p22"/>
              <p:cNvSpPr/>
              <p:nvPr/>
            </p:nvSpPr>
            <p:spPr>
              <a:xfrm rot="-5400000">
                <a:off x="613000" y="2272600"/>
                <a:ext cx="211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728" extrusionOk="0">
                    <a:moveTo>
                      <a:pt x="368" y="1"/>
                    </a:moveTo>
                    <a:cubicBezTo>
                      <a:pt x="182" y="1"/>
                      <a:pt x="0" y="144"/>
                      <a:pt x="0" y="365"/>
                    </a:cubicBezTo>
                    <a:cubicBezTo>
                      <a:pt x="0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32" name="Google Shape;21932;p22"/>
              <p:cNvSpPr/>
              <p:nvPr/>
            </p:nvSpPr>
            <p:spPr>
              <a:xfrm rot="-5400000">
                <a:off x="650350" y="2258175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50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50" y="2002"/>
                    </a:cubicBezTo>
                    <a:cubicBezTo>
                      <a:pt x="709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5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33" name="Google Shape;21933;p22"/>
              <p:cNvSpPr/>
              <p:nvPr/>
            </p:nvSpPr>
            <p:spPr>
              <a:xfrm rot="-5400000">
                <a:off x="631263" y="223573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2" y="1"/>
                      <a:pt x="52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20" y="1417"/>
                      <a:pt x="1035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9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34" name="Google Shape;21934;p22"/>
              <p:cNvSpPr/>
              <p:nvPr/>
            </p:nvSpPr>
            <p:spPr>
              <a:xfrm rot="-5400000">
                <a:off x="598563" y="223401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35" name="Google Shape;21935;p22"/>
              <p:cNvSpPr/>
              <p:nvPr/>
            </p:nvSpPr>
            <p:spPr>
              <a:xfrm rot="-5400000">
                <a:off x="598775" y="230975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3" y="1"/>
                      <a:pt x="1" y="208"/>
                      <a:pt x="1" y="449"/>
                    </a:cubicBezTo>
                    <a:cubicBezTo>
                      <a:pt x="1" y="708"/>
                      <a:pt x="243" y="898"/>
                      <a:pt x="795" y="898"/>
                    </a:cubicBezTo>
                    <a:cubicBezTo>
                      <a:pt x="1347" y="898"/>
                      <a:pt x="1882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36" name="Google Shape;21936;p22"/>
              <p:cNvSpPr/>
              <p:nvPr/>
            </p:nvSpPr>
            <p:spPr>
              <a:xfrm rot="-5400000">
                <a:off x="631263" y="229268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1529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0" y="1247"/>
                      <a:pt x="173" y="1420"/>
                    </a:cubicBezTo>
                    <a:cubicBezTo>
                      <a:pt x="243" y="1484"/>
                      <a:pt x="330" y="1520"/>
                      <a:pt x="431" y="1520"/>
                    </a:cubicBezTo>
                    <a:cubicBezTo>
                      <a:pt x="603" y="1520"/>
                      <a:pt x="814" y="1417"/>
                      <a:pt x="1053" y="1178"/>
                    </a:cubicBezTo>
                    <a:cubicBezTo>
                      <a:pt x="1450" y="781"/>
                      <a:pt x="1623" y="229"/>
                      <a:pt x="1588" y="5"/>
                    </a:cubicBezTo>
                    <a:cubicBezTo>
                      <a:pt x="1571" y="2"/>
                      <a:pt x="1551" y="0"/>
                      <a:pt x="152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37" name="Google Shape;21937;p22"/>
              <p:cNvSpPr/>
              <p:nvPr/>
            </p:nvSpPr>
            <p:spPr>
              <a:xfrm rot="-5400000">
                <a:off x="471713" y="220423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3" y="1"/>
                    </a:moveTo>
                    <a:cubicBezTo>
                      <a:pt x="0" y="1"/>
                      <a:pt x="0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38" name="Google Shape;21938;p22"/>
              <p:cNvSpPr/>
              <p:nvPr/>
            </p:nvSpPr>
            <p:spPr>
              <a:xfrm rot="-5400000">
                <a:off x="468913" y="23356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2" y="0"/>
                    </a:moveTo>
                    <a:cubicBezTo>
                      <a:pt x="0" y="0"/>
                      <a:pt x="0" y="863"/>
                      <a:pt x="552" y="863"/>
                    </a:cubicBezTo>
                    <a:cubicBezTo>
                      <a:pt x="1122" y="863"/>
                      <a:pt x="1122" y="0"/>
                      <a:pt x="5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39" name="Google Shape;21939;p22"/>
              <p:cNvSpPr/>
              <p:nvPr/>
            </p:nvSpPr>
            <p:spPr>
              <a:xfrm rot="-5400000">
                <a:off x="554775" y="194382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40" name="Google Shape;21940;p22"/>
              <p:cNvSpPr/>
              <p:nvPr/>
            </p:nvSpPr>
            <p:spPr>
              <a:xfrm rot="-5400000">
                <a:off x="613238" y="179561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41" name="Google Shape;21941;p22"/>
              <p:cNvSpPr/>
              <p:nvPr/>
            </p:nvSpPr>
            <p:spPr>
              <a:xfrm rot="-5400000">
                <a:off x="548300" y="181785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42" name="Google Shape;21942;p22"/>
              <p:cNvSpPr/>
              <p:nvPr/>
            </p:nvSpPr>
            <p:spPr>
              <a:xfrm rot="-5400000">
                <a:off x="508588" y="180186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43" name="Google Shape;21943;p22"/>
              <p:cNvSpPr/>
              <p:nvPr/>
            </p:nvSpPr>
            <p:spPr>
              <a:xfrm rot="-5400000">
                <a:off x="509150" y="1835975"/>
                <a:ext cx="4102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519" extrusionOk="0">
                    <a:moveTo>
                      <a:pt x="426" y="0"/>
                    </a:moveTo>
                    <a:cubicBezTo>
                      <a:pt x="328" y="0"/>
                      <a:pt x="248" y="36"/>
                      <a:pt x="191" y="99"/>
                    </a:cubicBezTo>
                    <a:cubicBezTo>
                      <a:pt x="1" y="289"/>
                      <a:pt x="35" y="599"/>
                      <a:pt x="432" y="979"/>
                    </a:cubicBezTo>
                    <a:cubicBezTo>
                      <a:pt x="796" y="1343"/>
                      <a:pt x="1291" y="1518"/>
                      <a:pt x="1530" y="1518"/>
                    </a:cubicBezTo>
                    <a:cubicBezTo>
                      <a:pt x="1552" y="1518"/>
                      <a:pt x="1572" y="1517"/>
                      <a:pt x="1589" y="1514"/>
                    </a:cubicBezTo>
                    <a:cubicBezTo>
                      <a:pt x="1641" y="1290"/>
                      <a:pt x="1451" y="737"/>
                      <a:pt x="1071" y="358"/>
                    </a:cubicBezTo>
                    <a:cubicBezTo>
                      <a:pt x="819" y="106"/>
                      <a:pt x="596" y="0"/>
                      <a:pt x="4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44" name="Google Shape;21944;p22"/>
              <p:cNvSpPr/>
              <p:nvPr/>
            </p:nvSpPr>
            <p:spPr>
              <a:xfrm rot="-5400000">
                <a:off x="532550" y="185342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45" name="Google Shape;21945;p22"/>
              <p:cNvSpPr/>
              <p:nvPr/>
            </p:nvSpPr>
            <p:spPr>
              <a:xfrm rot="-5400000">
                <a:off x="532775" y="177770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46" name="Google Shape;21946;p22"/>
              <p:cNvSpPr/>
              <p:nvPr/>
            </p:nvSpPr>
            <p:spPr>
              <a:xfrm rot="-5400000">
                <a:off x="509375" y="17792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5" y="0"/>
                    </a:moveTo>
                    <a:cubicBezTo>
                      <a:pt x="1023" y="0"/>
                      <a:pt x="810" y="106"/>
                      <a:pt x="570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47" name="Google Shape;21947;p22"/>
              <p:cNvSpPr/>
              <p:nvPr/>
            </p:nvSpPr>
            <p:spPr>
              <a:xfrm rot="-5400000">
                <a:off x="612988" y="196451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48" name="Google Shape;21948;p22"/>
              <p:cNvSpPr/>
              <p:nvPr/>
            </p:nvSpPr>
            <p:spPr>
              <a:xfrm rot="-5400000">
                <a:off x="650363" y="1950088"/>
                <a:ext cx="2245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003" extrusionOk="0">
                    <a:moveTo>
                      <a:pt x="449" y="0"/>
                    </a:moveTo>
                    <a:cubicBezTo>
                      <a:pt x="276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39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49" name="Google Shape;21949;p22"/>
              <p:cNvSpPr/>
              <p:nvPr/>
            </p:nvSpPr>
            <p:spPr>
              <a:xfrm rot="-5400000">
                <a:off x="631250" y="19276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50" name="Google Shape;21950;p22"/>
              <p:cNvSpPr/>
              <p:nvPr/>
            </p:nvSpPr>
            <p:spPr>
              <a:xfrm rot="-5400000">
                <a:off x="598563" y="192593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57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51" name="Google Shape;21951;p22"/>
              <p:cNvSpPr/>
              <p:nvPr/>
            </p:nvSpPr>
            <p:spPr>
              <a:xfrm rot="-5400000">
                <a:off x="598775" y="200165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52" name="Google Shape;21952;p22"/>
              <p:cNvSpPr/>
              <p:nvPr/>
            </p:nvSpPr>
            <p:spPr>
              <a:xfrm rot="-5400000">
                <a:off x="631250" y="19846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1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53" name="Google Shape;21953;p22"/>
              <p:cNvSpPr/>
              <p:nvPr/>
            </p:nvSpPr>
            <p:spPr>
              <a:xfrm rot="-5400000">
                <a:off x="471700" y="189615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54" name="Google Shape;21954;p22"/>
              <p:cNvSpPr/>
              <p:nvPr/>
            </p:nvSpPr>
            <p:spPr>
              <a:xfrm rot="-5400000">
                <a:off x="468913" y="202753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22" y="863"/>
                      <a:pt x="1122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55" name="Google Shape;21955;p22"/>
              <p:cNvSpPr/>
              <p:nvPr/>
            </p:nvSpPr>
            <p:spPr>
              <a:xfrm rot="-5400000">
                <a:off x="554763" y="163573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56" name="Google Shape;21956;p22"/>
              <p:cNvSpPr/>
              <p:nvPr/>
            </p:nvSpPr>
            <p:spPr>
              <a:xfrm rot="-5400000">
                <a:off x="613225" y="148752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57" name="Google Shape;21957;p22"/>
              <p:cNvSpPr/>
              <p:nvPr/>
            </p:nvSpPr>
            <p:spPr>
              <a:xfrm rot="-5400000">
                <a:off x="548513" y="150953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5" y="0"/>
                      <a:pt x="0" y="155"/>
                      <a:pt x="0" y="363"/>
                    </a:cubicBezTo>
                    <a:cubicBezTo>
                      <a:pt x="0" y="570"/>
                      <a:pt x="155" y="725"/>
                      <a:pt x="363" y="725"/>
                    </a:cubicBezTo>
                    <a:cubicBezTo>
                      <a:pt x="552" y="725"/>
                      <a:pt x="725" y="570"/>
                      <a:pt x="725" y="363"/>
                    </a:cubicBezTo>
                    <a:cubicBezTo>
                      <a:pt x="725" y="155"/>
                      <a:pt x="552" y="0"/>
                      <a:pt x="3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58" name="Google Shape;21958;p22"/>
              <p:cNvSpPr/>
              <p:nvPr/>
            </p:nvSpPr>
            <p:spPr>
              <a:xfrm rot="-5400000">
                <a:off x="508588" y="149378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59" name="Google Shape;21959;p22"/>
              <p:cNvSpPr/>
              <p:nvPr/>
            </p:nvSpPr>
            <p:spPr>
              <a:xfrm rot="-5400000">
                <a:off x="509375" y="15281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0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60" name="Google Shape;21960;p22"/>
              <p:cNvSpPr/>
              <p:nvPr/>
            </p:nvSpPr>
            <p:spPr>
              <a:xfrm rot="-5400000">
                <a:off x="532550" y="15453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82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61" name="Google Shape;21961;p22"/>
              <p:cNvSpPr/>
              <p:nvPr/>
            </p:nvSpPr>
            <p:spPr>
              <a:xfrm rot="-5400000">
                <a:off x="532763" y="146961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62" name="Google Shape;21962;p22"/>
              <p:cNvSpPr/>
              <p:nvPr/>
            </p:nvSpPr>
            <p:spPr>
              <a:xfrm rot="-5400000">
                <a:off x="509375" y="147115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63" name="Google Shape;21963;p22"/>
              <p:cNvSpPr/>
              <p:nvPr/>
            </p:nvSpPr>
            <p:spPr>
              <a:xfrm rot="-5400000">
                <a:off x="612988" y="165643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48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64" name="Google Shape;21964;p22"/>
              <p:cNvSpPr/>
              <p:nvPr/>
            </p:nvSpPr>
            <p:spPr>
              <a:xfrm rot="-5400000">
                <a:off x="650350" y="164200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65" name="Google Shape;21965;p22"/>
              <p:cNvSpPr/>
              <p:nvPr/>
            </p:nvSpPr>
            <p:spPr>
              <a:xfrm rot="-5400000">
                <a:off x="631263" y="161956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89" y="1"/>
                    </a:moveTo>
                    <a:cubicBezTo>
                      <a:pt x="69" y="1"/>
                      <a:pt x="51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29" y="1"/>
                      <a:pt x="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66" name="Google Shape;21966;p22"/>
              <p:cNvSpPr/>
              <p:nvPr/>
            </p:nvSpPr>
            <p:spPr>
              <a:xfrm rot="-5400000">
                <a:off x="598563" y="161783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3" y="898"/>
                      <a:pt x="2002" y="708"/>
                      <a:pt x="2002" y="449"/>
                    </a:cubicBezTo>
                    <a:cubicBezTo>
                      <a:pt x="2002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67" name="Google Shape;21967;p22"/>
              <p:cNvSpPr/>
              <p:nvPr/>
            </p:nvSpPr>
            <p:spPr>
              <a:xfrm rot="-5400000">
                <a:off x="598775" y="169357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68" name="Google Shape;21968;p22"/>
              <p:cNvSpPr/>
              <p:nvPr/>
            </p:nvSpPr>
            <p:spPr>
              <a:xfrm rot="-5400000">
                <a:off x="631250" y="167652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5" y="937"/>
                      <a:pt x="1" y="1247"/>
                      <a:pt x="174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69" name="Google Shape;21969;p22"/>
              <p:cNvSpPr/>
              <p:nvPr/>
            </p:nvSpPr>
            <p:spPr>
              <a:xfrm rot="-5400000">
                <a:off x="471713" y="158806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70" name="Google Shape;21970;p22"/>
              <p:cNvSpPr/>
              <p:nvPr/>
            </p:nvSpPr>
            <p:spPr>
              <a:xfrm rot="-5400000">
                <a:off x="469125" y="1719675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71" name="Google Shape;21971;p22"/>
              <p:cNvSpPr/>
              <p:nvPr/>
            </p:nvSpPr>
            <p:spPr>
              <a:xfrm rot="-5400000">
                <a:off x="554763" y="132766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72" name="Google Shape;21972;p22"/>
              <p:cNvSpPr/>
              <p:nvPr/>
            </p:nvSpPr>
            <p:spPr>
              <a:xfrm rot="-5400000">
                <a:off x="613238" y="1179438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73" name="Google Shape;21973;p22"/>
              <p:cNvSpPr/>
              <p:nvPr/>
            </p:nvSpPr>
            <p:spPr>
              <a:xfrm rot="-5400000">
                <a:off x="548513" y="120146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74" name="Google Shape;21974;p22"/>
              <p:cNvSpPr/>
              <p:nvPr/>
            </p:nvSpPr>
            <p:spPr>
              <a:xfrm rot="-5400000">
                <a:off x="508600" y="118570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75" name="Google Shape;21975;p22"/>
              <p:cNvSpPr/>
              <p:nvPr/>
            </p:nvSpPr>
            <p:spPr>
              <a:xfrm rot="-5400000">
                <a:off x="509375" y="12200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76" name="Google Shape;21976;p22"/>
              <p:cNvSpPr/>
              <p:nvPr/>
            </p:nvSpPr>
            <p:spPr>
              <a:xfrm rot="-5400000">
                <a:off x="532550" y="12372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77" name="Google Shape;21977;p22"/>
              <p:cNvSpPr/>
              <p:nvPr/>
            </p:nvSpPr>
            <p:spPr>
              <a:xfrm rot="-5400000">
                <a:off x="532763" y="116153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78" name="Google Shape;21978;p22"/>
              <p:cNvSpPr/>
              <p:nvPr/>
            </p:nvSpPr>
            <p:spPr>
              <a:xfrm rot="-5400000">
                <a:off x="509363" y="116306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79" name="Google Shape;21979;p22"/>
              <p:cNvSpPr/>
              <p:nvPr/>
            </p:nvSpPr>
            <p:spPr>
              <a:xfrm rot="-5400000">
                <a:off x="613000" y="1348350"/>
                <a:ext cx="211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728" extrusionOk="0">
                    <a:moveTo>
                      <a:pt x="368" y="1"/>
                    </a:moveTo>
                    <a:cubicBezTo>
                      <a:pt x="182" y="1"/>
                      <a:pt x="0" y="144"/>
                      <a:pt x="0" y="365"/>
                    </a:cubicBezTo>
                    <a:cubicBezTo>
                      <a:pt x="0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80" name="Google Shape;21980;p22"/>
              <p:cNvSpPr/>
              <p:nvPr/>
            </p:nvSpPr>
            <p:spPr>
              <a:xfrm rot="-5400000">
                <a:off x="650350" y="1333925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50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50" y="2002"/>
                    </a:cubicBezTo>
                    <a:cubicBezTo>
                      <a:pt x="709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5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81" name="Google Shape;21981;p22"/>
              <p:cNvSpPr/>
              <p:nvPr/>
            </p:nvSpPr>
            <p:spPr>
              <a:xfrm rot="-5400000">
                <a:off x="631263" y="131148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2" y="1"/>
                      <a:pt x="52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20" y="1417"/>
                      <a:pt x="1036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82" name="Google Shape;21982;p22"/>
              <p:cNvSpPr/>
              <p:nvPr/>
            </p:nvSpPr>
            <p:spPr>
              <a:xfrm rot="-5400000">
                <a:off x="598563" y="130976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83" name="Google Shape;21983;p22"/>
              <p:cNvSpPr/>
              <p:nvPr/>
            </p:nvSpPr>
            <p:spPr>
              <a:xfrm rot="-5400000">
                <a:off x="598563" y="138571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812" y="1"/>
                    </a:moveTo>
                    <a:cubicBezTo>
                      <a:pt x="260" y="1"/>
                      <a:pt x="1" y="208"/>
                      <a:pt x="1" y="449"/>
                    </a:cubicBezTo>
                    <a:cubicBezTo>
                      <a:pt x="1" y="708"/>
                      <a:pt x="260" y="898"/>
                      <a:pt x="812" y="898"/>
                    </a:cubicBezTo>
                    <a:cubicBezTo>
                      <a:pt x="1364" y="898"/>
                      <a:pt x="1882" y="639"/>
                      <a:pt x="2003" y="449"/>
                    </a:cubicBezTo>
                    <a:cubicBezTo>
                      <a:pt x="1882" y="277"/>
                      <a:pt x="1364" y="1"/>
                      <a:pt x="8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84" name="Google Shape;21984;p22"/>
              <p:cNvSpPr/>
              <p:nvPr/>
            </p:nvSpPr>
            <p:spPr>
              <a:xfrm rot="-5400000">
                <a:off x="631263" y="136843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1526" y="0"/>
                    </a:moveTo>
                    <a:cubicBezTo>
                      <a:pt x="1273" y="0"/>
                      <a:pt x="780" y="176"/>
                      <a:pt x="432" y="540"/>
                    </a:cubicBezTo>
                    <a:cubicBezTo>
                      <a:pt x="35" y="937"/>
                      <a:pt x="0" y="1247"/>
                      <a:pt x="173" y="1420"/>
                    </a:cubicBezTo>
                    <a:cubicBezTo>
                      <a:pt x="243" y="1484"/>
                      <a:pt x="330" y="1520"/>
                      <a:pt x="431" y="1520"/>
                    </a:cubicBezTo>
                    <a:cubicBezTo>
                      <a:pt x="603" y="1520"/>
                      <a:pt x="814" y="1417"/>
                      <a:pt x="1053" y="1178"/>
                    </a:cubicBezTo>
                    <a:cubicBezTo>
                      <a:pt x="1450" y="781"/>
                      <a:pt x="1623" y="229"/>
                      <a:pt x="1588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85" name="Google Shape;21985;p22"/>
              <p:cNvSpPr/>
              <p:nvPr/>
            </p:nvSpPr>
            <p:spPr>
              <a:xfrm rot="-5400000">
                <a:off x="471713" y="127998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3" y="1"/>
                    </a:moveTo>
                    <a:cubicBezTo>
                      <a:pt x="0" y="1"/>
                      <a:pt x="0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86" name="Google Shape;21986;p22"/>
              <p:cNvSpPr/>
              <p:nvPr/>
            </p:nvSpPr>
            <p:spPr>
              <a:xfrm rot="-5400000">
                <a:off x="469138" y="141158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0"/>
                    </a:moveTo>
                    <a:cubicBezTo>
                      <a:pt x="0" y="0"/>
                      <a:pt x="0" y="863"/>
                      <a:pt x="552" y="863"/>
                    </a:cubicBezTo>
                    <a:cubicBezTo>
                      <a:pt x="1105" y="863"/>
                      <a:pt x="1105" y="0"/>
                      <a:pt x="5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87" name="Google Shape;21987;p22"/>
              <p:cNvSpPr/>
              <p:nvPr/>
            </p:nvSpPr>
            <p:spPr>
              <a:xfrm rot="-5400000">
                <a:off x="554775" y="101957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88" name="Google Shape;21988;p22"/>
              <p:cNvSpPr/>
              <p:nvPr/>
            </p:nvSpPr>
            <p:spPr>
              <a:xfrm rot="-5400000">
                <a:off x="613238" y="87136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89" name="Google Shape;21989;p22"/>
              <p:cNvSpPr/>
              <p:nvPr/>
            </p:nvSpPr>
            <p:spPr>
              <a:xfrm rot="-5400000">
                <a:off x="548300" y="89360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90" name="Google Shape;21990;p22"/>
              <p:cNvSpPr/>
              <p:nvPr/>
            </p:nvSpPr>
            <p:spPr>
              <a:xfrm rot="-5400000">
                <a:off x="508588" y="87761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91" name="Google Shape;21991;p22"/>
              <p:cNvSpPr/>
              <p:nvPr/>
            </p:nvSpPr>
            <p:spPr>
              <a:xfrm rot="-5400000">
                <a:off x="509363" y="911938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416" y="0"/>
                    </a:moveTo>
                    <a:cubicBezTo>
                      <a:pt x="319" y="0"/>
                      <a:pt x="237" y="36"/>
                      <a:pt x="174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4" y="1518"/>
                      <a:pt x="1526" y="1518"/>
                    </a:cubicBezTo>
                    <a:cubicBezTo>
                      <a:pt x="1549" y="1518"/>
                      <a:pt x="1570" y="1517"/>
                      <a:pt x="1589" y="1514"/>
                    </a:cubicBezTo>
                    <a:cubicBezTo>
                      <a:pt x="1623" y="1290"/>
                      <a:pt x="1433" y="737"/>
                      <a:pt x="1054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92" name="Google Shape;21992;p22"/>
              <p:cNvSpPr/>
              <p:nvPr/>
            </p:nvSpPr>
            <p:spPr>
              <a:xfrm rot="-5400000">
                <a:off x="532550" y="92917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93" name="Google Shape;21993;p22"/>
              <p:cNvSpPr/>
              <p:nvPr/>
            </p:nvSpPr>
            <p:spPr>
              <a:xfrm rot="-5400000">
                <a:off x="532775" y="85345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94" name="Google Shape;21994;p22"/>
              <p:cNvSpPr/>
              <p:nvPr/>
            </p:nvSpPr>
            <p:spPr>
              <a:xfrm rot="-5400000">
                <a:off x="509375" y="8549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4" y="0"/>
                    </a:moveTo>
                    <a:cubicBezTo>
                      <a:pt x="1021" y="0"/>
                      <a:pt x="804" y="106"/>
                      <a:pt x="553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95" name="Google Shape;21995;p22"/>
              <p:cNvSpPr/>
              <p:nvPr/>
            </p:nvSpPr>
            <p:spPr>
              <a:xfrm rot="-5400000">
                <a:off x="612988" y="104026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96" name="Google Shape;21996;p22"/>
              <p:cNvSpPr/>
              <p:nvPr/>
            </p:nvSpPr>
            <p:spPr>
              <a:xfrm rot="-5400000">
                <a:off x="650575" y="1026050"/>
                <a:ext cx="2202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003" extrusionOk="0">
                    <a:moveTo>
                      <a:pt x="449" y="0"/>
                    </a:moveTo>
                    <a:cubicBezTo>
                      <a:pt x="259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691" y="2002"/>
                      <a:pt x="880" y="1743"/>
                      <a:pt x="880" y="1191"/>
                    </a:cubicBezTo>
                    <a:cubicBezTo>
                      <a:pt x="880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97" name="Google Shape;21997;p22"/>
              <p:cNvSpPr/>
              <p:nvPr/>
            </p:nvSpPr>
            <p:spPr>
              <a:xfrm rot="-5400000">
                <a:off x="631250" y="10034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192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98" name="Google Shape;21998;p22"/>
              <p:cNvSpPr/>
              <p:nvPr/>
            </p:nvSpPr>
            <p:spPr>
              <a:xfrm rot="-5400000">
                <a:off x="598563" y="10016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99" name="Google Shape;21999;p22"/>
              <p:cNvSpPr/>
              <p:nvPr/>
            </p:nvSpPr>
            <p:spPr>
              <a:xfrm rot="-5400000">
                <a:off x="598775" y="107740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00" name="Google Shape;22000;p22"/>
              <p:cNvSpPr/>
              <p:nvPr/>
            </p:nvSpPr>
            <p:spPr>
              <a:xfrm rot="-5400000">
                <a:off x="631250" y="10603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37" y="1484"/>
                      <a:pt x="323" y="1520"/>
                      <a:pt x="424" y="1520"/>
                    </a:cubicBezTo>
                    <a:cubicBezTo>
                      <a:pt x="596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01" name="Google Shape;22001;p22"/>
              <p:cNvSpPr/>
              <p:nvPr/>
            </p:nvSpPr>
            <p:spPr>
              <a:xfrm rot="-5400000">
                <a:off x="471700" y="97190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02" name="Google Shape;22002;p22"/>
              <p:cNvSpPr/>
              <p:nvPr/>
            </p:nvSpPr>
            <p:spPr>
              <a:xfrm rot="-5400000">
                <a:off x="469125" y="110350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03" name="Google Shape;22003;p22"/>
              <p:cNvSpPr/>
              <p:nvPr/>
            </p:nvSpPr>
            <p:spPr>
              <a:xfrm rot="-5400000">
                <a:off x="554763" y="71148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04" name="Google Shape;22004;p22"/>
              <p:cNvSpPr/>
              <p:nvPr/>
            </p:nvSpPr>
            <p:spPr>
              <a:xfrm rot="-5400000">
                <a:off x="612988" y="73218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31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05" name="Google Shape;22005;p22"/>
              <p:cNvSpPr/>
              <p:nvPr/>
            </p:nvSpPr>
            <p:spPr>
              <a:xfrm rot="-5400000">
                <a:off x="650350" y="71775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06" name="Google Shape;22006;p22"/>
              <p:cNvSpPr/>
              <p:nvPr/>
            </p:nvSpPr>
            <p:spPr>
              <a:xfrm rot="-5400000">
                <a:off x="631263" y="69531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1" y="1"/>
                      <a:pt x="52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07" name="Google Shape;22007;p22"/>
              <p:cNvSpPr/>
              <p:nvPr/>
            </p:nvSpPr>
            <p:spPr>
              <a:xfrm rot="-5400000">
                <a:off x="598788" y="693813"/>
                <a:ext cx="496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49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08" name="Google Shape;22008;p22"/>
              <p:cNvSpPr/>
              <p:nvPr/>
            </p:nvSpPr>
            <p:spPr>
              <a:xfrm rot="-5400000">
                <a:off x="598775" y="76932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09" name="Google Shape;22009;p22"/>
              <p:cNvSpPr/>
              <p:nvPr/>
            </p:nvSpPr>
            <p:spPr>
              <a:xfrm rot="-5400000">
                <a:off x="631250" y="75227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6" y="937"/>
                      <a:pt x="1" y="1247"/>
                      <a:pt x="174" y="1420"/>
                    </a:cubicBezTo>
                    <a:cubicBezTo>
                      <a:pt x="238" y="1484"/>
                      <a:pt x="323" y="1520"/>
                      <a:pt x="424" y="1520"/>
                    </a:cubicBezTo>
                    <a:cubicBezTo>
                      <a:pt x="597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10" name="Google Shape;22010;p22"/>
              <p:cNvSpPr/>
              <p:nvPr/>
            </p:nvSpPr>
            <p:spPr>
              <a:xfrm rot="-5400000">
                <a:off x="471713" y="66381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11" name="Google Shape;22011;p22"/>
              <p:cNvSpPr/>
              <p:nvPr/>
            </p:nvSpPr>
            <p:spPr>
              <a:xfrm rot="-5400000">
                <a:off x="468913" y="7952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23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12" name="Google Shape;22012;p22"/>
              <p:cNvSpPr/>
              <p:nvPr/>
            </p:nvSpPr>
            <p:spPr>
              <a:xfrm rot="-5400000">
                <a:off x="462225" y="2854925"/>
                <a:ext cx="103150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574" extrusionOk="0">
                    <a:moveTo>
                      <a:pt x="2089" y="0"/>
                    </a:moveTo>
                    <a:lnTo>
                      <a:pt x="363" y="1778"/>
                    </a:lnTo>
                    <a:cubicBezTo>
                      <a:pt x="156" y="1968"/>
                      <a:pt x="35" y="2227"/>
                      <a:pt x="35" y="2503"/>
                    </a:cubicBezTo>
                    <a:cubicBezTo>
                      <a:pt x="1" y="3090"/>
                      <a:pt x="467" y="3573"/>
                      <a:pt x="1054" y="3573"/>
                    </a:cubicBezTo>
                    <a:cubicBezTo>
                      <a:pt x="1620" y="3573"/>
                      <a:pt x="2074" y="3123"/>
                      <a:pt x="2074" y="2564"/>
                    </a:cubicBezTo>
                    <a:lnTo>
                      <a:pt x="2074" y="2564"/>
                    </a:lnTo>
                    <a:cubicBezTo>
                      <a:pt x="2106" y="3106"/>
                      <a:pt x="2558" y="3539"/>
                      <a:pt x="3090" y="3539"/>
                    </a:cubicBezTo>
                    <a:cubicBezTo>
                      <a:pt x="3660" y="3539"/>
                      <a:pt x="4126" y="3073"/>
                      <a:pt x="4126" y="2503"/>
                    </a:cubicBezTo>
                    <a:cubicBezTo>
                      <a:pt x="4126" y="2227"/>
                      <a:pt x="4005" y="1968"/>
                      <a:pt x="3815" y="1778"/>
                    </a:cubicBezTo>
                    <a:lnTo>
                      <a:pt x="20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13" name="Google Shape;22013;p22"/>
              <p:cNvSpPr/>
              <p:nvPr/>
            </p:nvSpPr>
            <p:spPr>
              <a:xfrm rot="-5400000">
                <a:off x="617150" y="2709525"/>
                <a:ext cx="1074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0" y="1259"/>
                      <a:pt x="535" y="1777"/>
                    </a:cubicBezTo>
                    <a:lnTo>
                      <a:pt x="2261" y="3537"/>
                    </a:lnTo>
                    <a:lnTo>
                      <a:pt x="3987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0" y="12"/>
                      <a:pt x="2261" y="353"/>
                      <a:pt x="2261" y="1035"/>
                    </a:cubicBezTo>
                    <a:cubicBezTo>
                      <a:pt x="2261" y="440"/>
                      <a:pt x="1784" y="0"/>
                      <a:pt x="1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14" name="Google Shape;22014;p22"/>
              <p:cNvSpPr/>
              <p:nvPr/>
            </p:nvSpPr>
            <p:spPr>
              <a:xfrm rot="-5400000">
                <a:off x="459625" y="2544250"/>
                <a:ext cx="107475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9" extrusionOk="0">
                    <a:moveTo>
                      <a:pt x="2055" y="0"/>
                    </a:moveTo>
                    <a:lnTo>
                      <a:pt x="329" y="1778"/>
                    </a:lnTo>
                    <a:cubicBezTo>
                      <a:pt x="121" y="1968"/>
                      <a:pt x="1" y="2227"/>
                      <a:pt x="1" y="2503"/>
                    </a:cubicBezTo>
                    <a:cubicBezTo>
                      <a:pt x="1" y="3073"/>
                      <a:pt x="467" y="3539"/>
                      <a:pt x="1019" y="3539"/>
                    </a:cubicBezTo>
                    <a:cubicBezTo>
                      <a:pt x="1580" y="3539"/>
                      <a:pt x="2041" y="3086"/>
                      <a:pt x="2054" y="2527"/>
                    </a:cubicBezTo>
                    <a:lnTo>
                      <a:pt x="2054" y="2527"/>
                    </a:lnTo>
                    <a:cubicBezTo>
                      <a:pt x="2054" y="3110"/>
                      <a:pt x="2533" y="3537"/>
                      <a:pt x="3066" y="3537"/>
                    </a:cubicBezTo>
                    <a:cubicBezTo>
                      <a:pt x="3199" y="3537"/>
                      <a:pt x="3336" y="3510"/>
                      <a:pt x="3470" y="3452"/>
                    </a:cubicBezTo>
                    <a:cubicBezTo>
                      <a:pt x="4143" y="3176"/>
                      <a:pt x="4298" y="2279"/>
                      <a:pt x="3781" y="1778"/>
                    </a:cubicBezTo>
                    <a:lnTo>
                      <a:pt x="205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15" name="Google Shape;22015;p22"/>
              <p:cNvSpPr/>
              <p:nvPr/>
            </p:nvSpPr>
            <p:spPr>
              <a:xfrm rot="-5400000">
                <a:off x="617138" y="240143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85" y="0"/>
                      <a:pt x="1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16" name="Google Shape;22016;p22"/>
              <p:cNvSpPr/>
              <p:nvPr/>
            </p:nvSpPr>
            <p:spPr>
              <a:xfrm rot="-5400000">
                <a:off x="459638" y="2236163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8" y="3539"/>
                    </a:cubicBezTo>
                    <a:cubicBezTo>
                      <a:pt x="1588" y="3539"/>
                      <a:pt x="2037" y="3073"/>
                      <a:pt x="2037" y="2503"/>
                    </a:cubicBezTo>
                    <a:cubicBezTo>
                      <a:pt x="2037" y="3098"/>
                      <a:pt x="2513" y="3537"/>
                      <a:pt x="3058" y="3537"/>
                    </a:cubicBezTo>
                    <a:cubicBezTo>
                      <a:pt x="3193" y="3537"/>
                      <a:pt x="3332" y="3510"/>
                      <a:pt x="3469" y="3452"/>
                    </a:cubicBezTo>
                    <a:cubicBezTo>
                      <a:pt x="4142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17" name="Google Shape;22017;p22"/>
              <p:cNvSpPr/>
              <p:nvPr/>
            </p:nvSpPr>
            <p:spPr>
              <a:xfrm rot="-5400000">
                <a:off x="617138" y="2093363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95" y="1570"/>
                      <a:pt x="4299" y="1311"/>
                      <a:pt x="4299" y="1035"/>
                    </a:cubicBezTo>
                    <a:cubicBezTo>
                      <a:pt x="4299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85" y="0"/>
                      <a:pt x="1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18" name="Google Shape;22018;p22"/>
              <p:cNvSpPr/>
              <p:nvPr/>
            </p:nvSpPr>
            <p:spPr>
              <a:xfrm rot="-5400000">
                <a:off x="459638" y="192808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88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9" y="3537"/>
                    </a:cubicBezTo>
                    <a:cubicBezTo>
                      <a:pt x="3193" y="3537"/>
                      <a:pt x="3332" y="3510"/>
                      <a:pt x="3470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19" name="Google Shape;22019;p22"/>
              <p:cNvSpPr/>
              <p:nvPr/>
            </p:nvSpPr>
            <p:spPr>
              <a:xfrm rot="-5400000">
                <a:off x="617150" y="1785275"/>
                <a:ext cx="1074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8" extrusionOk="0">
                    <a:moveTo>
                      <a:pt x="1233" y="0"/>
                    </a:moveTo>
                    <a:cubicBezTo>
                      <a:pt x="1099" y="0"/>
                      <a:pt x="962" y="27"/>
                      <a:pt x="829" y="85"/>
                    </a:cubicBezTo>
                    <a:cubicBezTo>
                      <a:pt x="156" y="379"/>
                      <a:pt x="0" y="1259"/>
                      <a:pt x="535" y="1777"/>
                    </a:cubicBezTo>
                    <a:lnTo>
                      <a:pt x="2261" y="3537"/>
                    </a:lnTo>
                    <a:lnTo>
                      <a:pt x="3987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0" y="12"/>
                      <a:pt x="2261" y="353"/>
                      <a:pt x="2261" y="1035"/>
                    </a:cubicBezTo>
                    <a:cubicBezTo>
                      <a:pt x="2261" y="440"/>
                      <a:pt x="1773" y="0"/>
                      <a:pt x="12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20" name="Google Shape;22020;p22"/>
              <p:cNvSpPr/>
              <p:nvPr/>
            </p:nvSpPr>
            <p:spPr>
              <a:xfrm rot="-5400000">
                <a:off x="462225" y="1622575"/>
                <a:ext cx="103150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574" extrusionOk="0">
                    <a:moveTo>
                      <a:pt x="2071" y="0"/>
                    </a:moveTo>
                    <a:lnTo>
                      <a:pt x="345" y="1778"/>
                    </a:lnTo>
                    <a:cubicBezTo>
                      <a:pt x="155" y="1968"/>
                      <a:pt x="35" y="2227"/>
                      <a:pt x="35" y="2503"/>
                    </a:cubicBezTo>
                    <a:cubicBezTo>
                      <a:pt x="0" y="3090"/>
                      <a:pt x="466" y="3573"/>
                      <a:pt x="1053" y="3573"/>
                    </a:cubicBezTo>
                    <a:cubicBezTo>
                      <a:pt x="1619" y="3573"/>
                      <a:pt x="2073" y="3123"/>
                      <a:pt x="2073" y="2564"/>
                    </a:cubicBezTo>
                    <a:lnTo>
                      <a:pt x="2073" y="2564"/>
                    </a:lnTo>
                    <a:cubicBezTo>
                      <a:pt x="2105" y="3106"/>
                      <a:pt x="2557" y="3539"/>
                      <a:pt x="3090" y="3539"/>
                    </a:cubicBezTo>
                    <a:cubicBezTo>
                      <a:pt x="3659" y="3539"/>
                      <a:pt x="4125" y="3073"/>
                      <a:pt x="4125" y="2503"/>
                    </a:cubicBezTo>
                    <a:cubicBezTo>
                      <a:pt x="4125" y="2227"/>
                      <a:pt x="4004" y="1968"/>
                      <a:pt x="3797" y="1778"/>
                    </a:cubicBezTo>
                    <a:lnTo>
                      <a:pt x="207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21" name="Google Shape;22021;p22"/>
              <p:cNvSpPr/>
              <p:nvPr/>
            </p:nvSpPr>
            <p:spPr>
              <a:xfrm rot="-5400000">
                <a:off x="617138" y="147718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3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22" name="Google Shape;22022;p22"/>
              <p:cNvSpPr/>
              <p:nvPr/>
            </p:nvSpPr>
            <p:spPr>
              <a:xfrm rot="-5400000">
                <a:off x="459638" y="1311913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8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3" y="3537"/>
                      <a:pt x="3049" y="3537"/>
                    </a:cubicBezTo>
                    <a:cubicBezTo>
                      <a:pt x="3182" y="3537"/>
                      <a:pt x="3318" y="3510"/>
                      <a:pt x="3452" y="3452"/>
                    </a:cubicBezTo>
                    <a:cubicBezTo>
                      <a:pt x="4142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23" name="Google Shape;22023;p22"/>
              <p:cNvSpPr/>
              <p:nvPr/>
            </p:nvSpPr>
            <p:spPr>
              <a:xfrm rot="-5400000">
                <a:off x="617138" y="1169113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4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8" y="1570"/>
                      <a:pt x="4299" y="1311"/>
                      <a:pt x="4299" y="1035"/>
                    </a:cubicBezTo>
                    <a:cubicBezTo>
                      <a:pt x="4299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24" name="Google Shape;22024;p22"/>
              <p:cNvSpPr/>
              <p:nvPr/>
            </p:nvSpPr>
            <p:spPr>
              <a:xfrm rot="-5400000">
                <a:off x="459638" y="100383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2" y="3537"/>
                      <a:pt x="3319" y="3510"/>
                      <a:pt x="3452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25" name="Google Shape;22025;p22"/>
              <p:cNvSpPr/>
              <p:nvPr/>
            </p:nvSpPr>
            <p:spPr>
              <a:xfrm rot="-5400000">
                <a:off x="616263" y="860138"/>
                <a:ext cx="108325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333" h="3574" extrusionOk="0">
                    <a:moveTo>
                      <a:pt x="3280" y="1"/>
                    </a:moveTo>
                    <a:cubicBezTo>
                      <a:pt x="2714" y="1"/>
                      <a:pt x="2260" y="450"/>
                      <a:pt x="2259" y="1008"/>
                    </a:cubicBezTo>
                    <a:lnTo>
                      <a:pt x="2259" y="1008"/>
                    </a:lnTo>
                    <a:cubicBezTo>
                      <a:pt x="2227" y="445"/>
                      <a:pt x="1754" y="36"/>
                      <a:pt x="1233" y="36"/>
                    </a:cubicBezTo>
                    <a:cubicBezTo>
                      <a:pt x="1099" y="36"/>
                      <a:pt x="962" y="63"/>
                      <a:pt x="829" y="121"/>
                    </a:cubicBezTo>
                    <a:cubicBezTo>
                      <a:pt x="156" y="415"/>
                      <a:pt x="0" y="1295"/>
                      <a:pt x="535" y="1813"/>
                    </a:cubicBezTo>
                    <a:lnTo>
                      <a:pt x="2261" y="3573"/>
                    </a:lnTo>
                    <a:lnTo>
                      <a:pt x="3987" y="1813"/>
                    </a:lnTo>
                    <a:cubicBezTo>
                      <a:pt x="4177" y="1606"/>
                      <a:pt x="4298" y="1347"/>
                      <a:pt x="4298" y="1071"/>
                    </a:cubicBezTo>
                    <a:cubicBezTo>
                      <a:pt x="4332" y="484"/>
                      <a:pt x="3866" y="1"/>
                      <a:pt x="32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26" name="Google Shape;22026;p22"/>
              <p:cNvSpPr/>
              <p:nvPr/>
            </p:nvSpPr>
            <p:spPr>
              <a:xfrm rot="-5400000">
                <a:off x="459625" y="695750"/>
                <a:ext cx="107475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1" y="2227"/>
                      <a:pt x="1" y="2503"/>
                    </a:cubicBezTo>
                    <a:cubicBezTo>
                      <a:pt x="1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3" y="3537"/>
                      <a:pt x="3319" y="3510"/>
                      <a:pt x="3453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27" name="Google Shape;22027;p22"/>
              <p:cNvSpPr/>
              <p:nvPr/>
            </p:nvSpPr>
            <p:spPr>
              <a:xfrm rot="-5400000">
                <a:off x="613225" y="4561050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40" y="2504"/>
                    </a:lnTo>
                    <a:lnTo>
                      <a:pt x="64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28" name="Google Shape;22028;p22"/>
              <p:cNvSpPr/>
              <p:nvPr/>
            </p:nvSpPr>
            <p:spPr>
              <a:xfrm rot="-5400000">
                <a:off x="548513" y="458306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29" name="Google Shape;22029;p22"/>
              <p:cNvSpPr/>
              <p:nvPr/>
            </p:nvSpPr>
            <p:spPr>
              <a:xfrm rot="-5400000">
                <a:off x="508600" y="456730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30" name="Google Shape;22030;p22"/>
              <p:cNvSpPr/>
              <p:nvPr/>
            </p:nvSpPr>
            <p:spPr>
              <a:xfrm rot="-5400000">
                <a:off x="509375" y="46016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50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31" name="Google Shape;22031;p22"/>
              <p:cNvSpPr/>
              <p:nvPr/>
            </p:nvSpPr>
            <p:spPr>
              <a:xfrm rot="-5400000">
                <a:off x="532550" y="46188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32" name="Google Shape;22032;p22"/>
              <p:cNvSpPr/>
              <p:nvPr/>
            </p:nvSpPr>
            <p:spPr>
              <a:xfrm rot="-5400000">
                <a:off x="532763" y="454313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33" name="Google Shape;22033;p22"/>
              <p:cNvSpPr/>
              <p:nvPr/>
            </p:nvSpPr>
            <p:spPr>
              <a:xfrm rot="-5400000">
                <a:off x="509363" y="454466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5" y="0"/>
                    </a:moveTo>
                    <a:cubicBezTo>
                      <a:pt x="1022" y="0"/>
                      <a:pt x="805" y="106"/>
                      <a:pt x="553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34" name="Google Shape;22034;p22"/>
              <p:cNvSpPr/>
              <p:nvPr/>
            </p:nvSpPr>
            <p:spPr>
              <a:xfrm rot="-5400000">
                <a:off x="554775" y="440117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35" name="Google Shape;22035;p22"/>
              <p:cNvSpPr/>
              <p:nvPr/>
            </p:nvSpPr>
            <p:spPr>
              <a:xfrm rot="-5400000">
                <a:off x="613238" y="425296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36" name="Google Shape;22036;p22"/>
              <p:cNvSpPr/>
              <p:nvPr/>
            </p:nvSpPr>
            <p:spPr>
              <a:xfrm rot="-5400000">
                <a:off x="548300" y="427520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37" name="Google Shape;22037;p22"/>
              <p:cNvSpPr/>
              <p:nvPr/>
            </p:nvSpPr>
            <p:spPr>
              <a:xfrm rot="-5400000">
                <a:off x="508588" y="425921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38" name="Google Shape;22038;p22"/>
              <p:cNvSpPr/>
              <p:nvPr/>
            </p:nvSpPr>
            <p:spPr>
              <a:xfrm rot="-5400000">
                <a:off x="509150" y="4293325"/>
                <a:ext cx="4102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519" extrusionOk="0">
                    <a:moveTo>
                      <a:pt x="426" y="0"/>
                    </a:moveTo>
                    <a:cubicBezTo>
                      <a:pt x="328" y="0"/>
                      <a:pt x="248" y="36"/>
                      <a:pt x="191" y="99"/>
                    </a:cubicBezTo>
                    <a:cubicBezTo>
                      <a:pt x="1" y="289"/>
                      <a:pt x="35" y="599"/>
                      <a:pt x="432" y="979"/>
                    </a:cubicBezTo>
                    <a:cubicBezTo>
                      <a:pt x="796" y="1343"/>
                      <a:pt x="1291" y="1518"/>
                      <a:pt x="1530" y="1518"/>
                    </a:cubicBezTo>
                    <a:cubicBezTo>
                      <a:pt x="1552" y="1518"/>
                      <a:pt x="1572" y="1517"/>
                      <a:pt x="1589" y="1514"/>
                    </a:cubicBezTo>
                    <a:cubicBezTo>
                      <a:pt x="1641" y="1290"/>
                      <a:pt x="1451" y="737"/>
                      <a:pt x="1071" y="358"/>
                    </a:cubicBezTo>
                    <a:cubicBezTo>
                      <a:pt x="819" y="106"/>
                      <a:pt x="596" y="0"/>
                      <a:pt x="4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39" name="Google Shape;22039;p22"/>
              <p:cNvSpPr/>
              <p:nvPr/>
            </p:nvSpPr>
            <p:spPr>
              <a:xfrm rot="-5400000">
                <a:off x="532550" y="431077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0" name="Google Shape;22040;p22"/>
              <p:cNvSpPr/>
              <p:nvPr/>
            </p:nvSpPr>
            <p:spPr>
              <a:xfrm rot="-5400000">
                <a:off x="612988" y="442186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1" name="Google Shape;22041;p22"/>
              <p:cNvSpPr/>
              <p:nvPr/>
            </p:nvSpPr>
            <p:spPr>
              <a:xfrm rot="-5400000">
                <a:off x="650363" y="4407438"/>
                <a:ext cx="2245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003" extrusionOk="0">
                    <a:moveTo>
                      <a:pt x="449" y="0"/>
                    </a:moveTo>
                    <a:cubicBezTo>
                      <a:pt x="276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39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2" name="Google Shape;22042;p22"/>
              <p:cNvSpPr/>
              <p:nvPr/>
            </p:nvSpPr>
            <p:spPr>
              <a:xfrm rot="-5400000">
                <a:off x="631250" y="43850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3" name="Google Shape;22043;p22"/>
              <p:cNvSpPr/>
              <p:nvPr/>
            </p:nvSpPr>
            <p:spPr>
              <a:xfrm rot="-5400000">
                <a:off x="598563" y="43832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57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4" name="Google Shape;22044;p22"/>
              <p:cNvSpPr/>
              <p:nvPr/>
            </p:nvSpPr>
            <p:spPr>
              <a:xfrm rot="-5400000">
                <a:off x="598775" y="445900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5" name="Google Shape;22045;p22"/>
              <p:cNvSpPr/>
              <p:nvPr/>
            </p:nvSpPr>
            <p:spPr>
              <a:xfrm rot="-5400000">
                <a:off x="631250" y="44419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1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6" name="Google Shape;22046;p22"/>
              <p:cNvSpPr/>
              <p:nvPr/>
            </p:nvSpPr>
            <p:spPr>
              <a:xfrm rot="-5400000">
                <a:off x="471700" y="435350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7" name="Google Shape;22047;p22"/>
              <p:cNvSpPr/>
              <p:nvPr/>
            </p:nvSpPr>
            <p:spPr>
              <a:xfrm rot="-5400000">
                <a:off x="468913" y="448488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22" y="863"/>
                      <a:pt x="1122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8" name="Google Shape;22048;p22"/>
              <p:cNvSpPr/>
              <p:nvPr/>
            </p:nvSpPr>
            <p:spPr>
              <a:xfrm rot="-5400000">
                <a:off x="554763" y="409308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9" name="Google Shape;22049;p22"/>
              <p:cNvSpPr/>
              <p:nvPr/>
            </p:nvSpPr>
            <p:spPr>
              <a:xfrm rot="-5400000">
                <a:off x="613225" y="394487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50" name="Google Shape;22050;p22"/>
              <p:cNvSpPr/>
              <p:nvPr/>
            </p:nvSpPr>
            <p:spPr>
              <a:xfrm rot="-5400000">
                <a:off x="548513" y="396688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5" y="0"/>
                      <a:pt x="0" y="155"/>
                      <a:pt x="0" y="363"/>
                    </a:cubicBezTo>
                    <a:cubicBezTo>
                      <a:pt x="0" y="570"/>
                      <a:pt x="155" y="725"/>
                      <a:pt x="363" y="725"/>
                    </a:cubicBezTo>
                    <a:cubicBezTo>
                      <a:pt x="552" y="725"/>
                      <a:pt x="725" y="570"/>
                      <a:pt x="725" y="363"/>
                    </a:cubicBezTo>
                    <a:cubicBezTo>
                      <a:pt x="725" y="155"/>
                      <a:pt x="552" y="0"/>
                      <a:pt x="3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51" name="Google Shape;22051;p22"/>
              <p:cNvSpPr/>
              <p:nvPr/>
            </p:nvSpPr>
            <p:spPr>
              <a:xfrm rot="-5400000">
                <a:off x="508588" y="395113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52" name="Google Shape;22052;p22"/>
              <p:cNvSpPr/>
              <p:nvPr/>
            </p:nvSpPr>
            <p:spPr>
              <a:xfrm rot="-5400000">
                <a:off x="509375" y="398545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0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53" name="Google Shape;22053;p22"/>
              <p:cNvSpPr/>
              <p:nvPr/>
            </p:nvSpPr>
            <p:spPr>
              <a:xfrm rot="-5400000">
                <a:off x="532550" y="40027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82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54" name="Google Shape;22054;p22"/>
              <p:cNvSpPr/>
              <p:nvPr/>
            </p:nvSpPr>
            <p:spPr>
              <a:xfrm rot="-5400000">
                <a:off x="532763" y="392696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55" name="Google Shape;22055;p22"/>
              <p:cNvSpPr/>
              <p:nvPr/>
            </p:nvSpPr>
            <p:spPr>
              <a:xfrm rot="-5400000">
                <a:off x="509375" y="39285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56" name="Google Shape;22056;p22"/>
              <p:cNvSpPr/>
              <p:nvPr/>
            </p:nvSpPr>
            <p:spPr>
              <a:xfrm rot="-5400000">
                <a:off x="612988" y="411378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48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57" name="Google Shape;22057;p22"/>
              <p:cNvSpPr/>
              <p:nvPr/>
            </p:nvSpPr>
            <p:spPr>
              <a:xfrm rot="-5400000">
                <a:off x="650350" y="409935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58" name="Google Shape;22058;p22"/>
              <p:cNvSpPr/>
              <p:nvPr/>
            </p:nvSpPr>
            <p:spPr>
              <a:xfrm rot="-5400000">
                <a:off x="631263" y="407691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89" y="1"/>
                    </a:moveTo>
                    <a:cubicBezTo>
                      <a:pt x="69" y="1"/>
                      <a:pt x="51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29" y="1"/>
                      <a:pt x="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59" name="Google Shape;22059;p22"/>
              <p:cNvSpPr/>
              <p:nvPr/>
            </p:nvSpPr>
            <p:spPr>
              <a:xfrm rot="-5400000">
                <a:off x="598563" y="40751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3" y="898"/>
                      <a:pt x="2002" y="708"/>
                      <a:pt x="2002" y="449"/>
                    </a:cubicBezTo>
                    <a:cubicBezTo>
                      <a:pt x="2002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60" name="Google Shape;22060;p22"/>
              <p:cNvSpPr/>
              <p:nvPr/>
            </p:nvSpPr>
            <p:spPr>
              <a:xfrm rot="-5400000">
                <a:off x="598775" y="415092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61" name="Google Shape;22061;p22"/>
              <p:cNvSpPr/>
              <p:nvPr/>
            </p:nvSpPr>
            <p:spPr>
              <a:xfrm rot="-5400000">
                <a:off x="631250" y="413387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5" y="937"/>
                      <a:pt x="1" y="1247"/>
                      <a:pt x="174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62" name="Google Shape;22062;p22"/>
              <p:cNvSpPr/>
              <p:nvPr/>
            </p:nvSpPr>
            <p:spPr>
              <a:xfrm rot="-5400000">
                <a:off x="471713" y="404541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63" name="Google Shape;22063;p22"/>
              <p:cNvSpPr/>
              <p:nvPr/>
            </p:nvSpPr>
            <p:spPr>
              <a:xfrm rot="-5400000">
                <a:off x="469125" y="4177025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64" name="Google Shape;22064;p22"/>
              <p:cNvSpPr/>
              <p:nvPr/>
            </p:nvSpPr>
            <p:spPr>
              <a:xfrm rot="-5400000">
                <a:off x="554763" y="378501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65" name="Google Shape;22065;p22"/>
              <p:cNvSpPr/>
              <p:nvPr/>
            </p:nvSpPr>
            <p:spPr>
              <a:xfrm rot="-5400000">
                <a:off x="613238" y="3636788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66" name="Google Shape;22066;p22"/>
              <p:cNvSpPr/>
              <p:nvPr/>
            </p:nvSpPr>
            <p:spPr>
              <a:xfrm rot="-5400000">
                <a:off x="548513" y="365881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67" name="Google Shape;22067;p22"/>
              <p:cNvSpPr/>
              <p:nvPr/>
            </p:nvSpPr>
            <p:spPr>
              <a:xfrm rot="-5400000">
                <a:off x="508600" y="364305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68" name="Google Shape;22068;p22"/>
              <p:cNvSpPr/>
              <p:nvPr/>
            </p:nvSpPr>
            <p:spPr>
              <a:xfrm rot="-5400000">
                <a:off x="509375" y="36773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69" name="Google Shape;22069;p22"/>
              <p:cNvSpPr/>
              <p:nvPr/>
            </p:nvSpPr>
            <p:spPr>
              <a:xfrm rot="-5400000">
                <a:off x="532550" y="36946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70" name="Google Shape;22070;p22"/>
              <p:cNvSpPr/>
              <p:nvPr/>
            </p:nvSpPr>
            <p:spPr>
              <a:xfrm rot="-5400000">
                <a:off x="532763" y="361888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71" name="Google Shape;22071;p22"/>
              <p:cNvSpPr/>
              <p:nvPr/>
            </p:nvSpPr>
            <p:spPr>
              <a:xfrm rot="-5400000">
                <a:off x="509363" y="362041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72" name="Google Shape;22072;p22"/>
              <p:cNvSpPr/>
              <p:nvPr/>
            </p:nvSpPr>
            <p:spPr>
              <a:xfrm rot="-5400000">
                <a:off x="613000" y="3805700"/>
                <a:ext cx="211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728" extrusionOk="0">
                    <a:moveTo>
                      <a:pt x="368" y="1"/>
                    </a:moveTo>
                    <a:cubicBezTo>
                      <a:pt x="182" y="1"/>
                      <a:pt x="0" y="144"/>
                      <a:pt x="0" y="365"/>
                    </a:cubicBezTo>
                    <a:cubicBezTo>
                      <a:pt x="0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73" name="Google Shape;22073;p22"/>
              <p:cNvSpPr/>
              <p:nvPr/>
            </p:nvSpPr>
            <p:spPr>
              <a:xfrm rot="-5400000">
                <a:off x="650350" y="3791275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50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50" y="2002"/>
                    </a:cubicBezTo>
                    <a:cubicBezTo>
                      <a:pt x="709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5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74" name="Google Shape;22074;p22"/>
              <p:cNvSpPr/>
              <p:nvPr/>
            </p:nvSpPr>
            <p:spPr>
              <a:xfrm rot="-5400000">
                <a:off x="631263" y="376883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2" y="1"/>
                      <a:pt x="52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20" y="1417"/>
                      <a:pt x="1036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75" name="Google Shape;22075;p22"/>
              <p:cNvSpPr/>
              <p:nvPr/>
            </p:nvSpPr>
            <p:spPr>
              <a:xfrm rot="-5400000">
                <a:off x="598563" y="376711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76" name="Google Shape;22076;p22"/>
              <p:cNvSpPr/>
              <p:nvPr/>
            </p:nvSpPr>
            <p:spPr>
              <a:xfrm rot="-5400000">
                <a:off x="598563" y="384306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812" y="1"/>
                    </a:moveTo>
                    <a:cubicBezTo>
                      <a:pt x="260" y="1"/>
                      <a:pt x="1" y="208"/>
                      <a:pt x="1" y="449"/>
                    </a:cubicBezTo>
                    <a:cubicBezTo>
                      <a:pt x="1" y="708"/>
                      <a:pt x="260" y="898"/>
                      <a:pt x="812" y="898"/>
                    </a:cubicBezTo>
                    <a:cubicBezTo>
                      <a:pt x="1364" y="898"/>
                      <a:pt x="1882" y="639"/>
                      <a:pt x="2003" y="449"/>
                    </a:cubicBezTo>
                    <a:cubicBezTo>
                      <a:pt x="1882" y="277"/>
                      <a:pt x="1364" y="1"/>
                      <a:pt x="8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77" name="Google Shape;22077;p22"/>
              <p:cNvSpPr/>
              <p:nvPr/>
            </p:nvSpPr>
            <p:spPr>
              <a:xfrm rot="-5400000">
                <a:off x="631263" y="382578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1526" y="0"/>
                    </a:moveTo>
                    <a:cubicBezTo>
                      <a:pt x="1273" y="0"/>
                      <a:pt x="780" y="176"/>
                      <a:pt x="432" y="540"/>
                    </a:cubicBezTo>
                    <a:cubicBezTo>
                      <a:pt x="35" y="937"/>
                      <a:pt x="0" y="1247"/>
                      <a:pt x="173" y="1420"/>
                    </a:cubicBezTo>
                    <a:cubicBezTo>
                      <a:pt x="243" y="1484"/>
                      <a:pt x="330" y="1520"/>
                      <a:pt x="431" y="1520"/>
                    </a:cubicBezTo>
                    <a:cubicBezTo>
                      <a:pt x="603" y="1520"/>
                      <a:pt x="814" y="1417"/>
                      <a:pt x="1053" y="1178"/>
                    </a:cubicBezTo>
                    <a:cubicBezTo>
                      <a:pt x="1450" y="781"/>
                      <a:pt x="1623" y="229"/>
                      <a:pt x="1588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78" name="Google Shape;22078;p22"/>
              <p:cNvSpPr/>
              <p:nvPr/>
            </p:nvSpPr>
            <p:spPr>
              <a:xfrm rot="-5400000">
                <a:off x="471713" y="373733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3" y="1"/>
                    </a:moveTo>
                    <a:cubicBezTo>
                      <a:pt x="0" y="1"/>
                      <a:pt x="0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79" name="Google Shape;22079;p22"/>
              <p:cNvSpPr/>
              <p:nvPr/>
            </p:nvSpPr>
            <p:spPr>
              <a:xfrm rot="-5400000">
                <a:off x="469138" y="386893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0"/>
                    </a:moveTo>
                    <a:cubicBezTo>
                      <a:pt x="0" y="0"/>
                      <a:pt x="0" y="863"/>
                      <a:pt x="552" y="863"/>
                    </a:cubicBezTo>
                    <a:cubicBezTo>
                      <a:pt x="1105" y="863"/>
                      <a:pt x="1105" y="0"/>
                      <a:pt x="5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80" name="Google Shape;22080;p22"/>
              <p:cNvSpPr/>
              <p:nvPr/>
            </p:nvSpPr>
            <p:spPr>
              <a:xfrm rot="-5400000">
                <a:off x="554775" y="347692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81" name="Google Shape;22081;p22"/>
              <p:cNvSpPr/>
              <p:nvPr/>
            </p:nvSpPr>
            <p:spPr>
              <a:xfrm rot="-5400000">
                <a:off x="613238" y="332871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82" name="Google Shape;22082;p22"/>
              <p:cNvSpPr/>
              <p:nvPr/>
            </p:nvSpPr>
            <p:spPr>
              <a:xfrm rot="-5400000">
                <a:off x="548300" y="335095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83" name="Google Shape;22083;p22"/>
              <p:cNvSpPr/>
              <p:nvPr/>
            </p:nvSpPr>
            <p:spPr>
              <a:xfrm rot="-5400000">
                <a:off x="508588" y="333496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84" name="Google Shape;22084;p22"/>
              <p:cNvSpPr/>
              <p:nvPr/>
            </p:nvSpPr>
            <p:spPr>
              <a:xfrm rot="-5400000">
                <a:off x="509363" y="3369288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416" y="0"/>
                    </a:moveTo>
                    <a:cubicBezTo>
                      <a:pt x="319" y="0"/>
                      <a:pt x="237" y="36"/>
                      <a:pt x="174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4" y="1518"/>
                      <a:pt x="1526" y="1518"/>
                    </a:cubicBezTo>
                    <a:cubicBezTo>
                      <a:pt x="1549" y="1518"/>
                      <a:pt x="1570" y="1517"/>
                      <a:pt x="1589" y="1514"/>
                    </a:cubicBezTo>
                    <a:cubicBezTo>
                      <a:pt x="1623" y="1290"/>
                      <a:pt x="1433" y="737"/>
                      <a:pt x="1054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85" name="Google Shape;22085;p22"/>
              <p:cNvSpPr/>
              <p:nvPr/>
            </p:nvSpPr>
            <p:spPr>
              <a:xfrm rot="-5400000">
                <a:off x="532550" y="338652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86" name="Google Shape;22086;p22"/>
              <p:cNvSpPr/>
              <p:nvPr/>
            </p:nvSpPr>
            <p:spPr>
              <a:xfrm rot="-5400000">
                <a:off x="532775" y="331080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87" name="Google Shape;22087;p22"/>
              <p:cNvSpPr/>
              <p:nvPr/>
            </p:nvSpPr>
            <p:spPr>
              <a:xfrm rot="-5400000">
                <a:off x="509375" y="33123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4" y="0"/>
                    </a:moveTo>
                    <a:cubicBezTo>
                      <a:pt x="1021" y="0"/>
                      <a:pt x="804" y="106"/>
                      <a:pt x="553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88" name="Google Shape;22088;p22"/>
              <p:cNvSpPr/>
              <p:nvPr/>
            </p:nvSpPr>
            <p:spPr>
              <a:xfrm rot="-5400000">
                <a:off x="612988" y="349761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89" name="Google Shape;22089;p22"/>
              <p:cNvSpPr/>
              <p:nvPr/>
            </p:nvSpPr>
            <p:spPr>
              <a:xfrm rot="-5400000">
                <a:off x="650575" y="3483400"/>
                <a:ext cx="2202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003" extrusionOk="0">
                    <a:moveTo>
                      <a:pt x="449" y="0"/>
                    </a:moveTo>
                    <a:cubicBezTo>
                      <a:pt x="259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691" y="2002"/>
                      <a:pt x="880" y="1743"/>
                      <a:pt x="880" y="1191"/>
                    </a:cubicBezTo>
                    <a:cubicBezTo>
                      <a:pt x="880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90" name="Google Shape;22090;p22"/>
              <p:cNvSpPr/>
              <p:nvPr/>
            </p:nvSpPr>
            <p:spPr>
              <a:xfrm rot="-5400000">
                <a:off x="631250" y="34607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192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91" name="Google Shape;22091;p22"/>
              <p:cNvSpPr/>
              <p:nvPr/>
            </p:nvSpPr>
            <p:spPr>
              <a:xfrm rot="-5400000">
                <a:off x="598563" y="345903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92" name="Google Shape;22092;p22"/>
              <p:cNvSpPr/>
              <p:nvPr/>
            </p:nvSpPr>
            <p:spPr>
              <a:xfrm rot="-5400000">
                <a:off x="598775" y="353475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93" name="Google Shape;22093;p22"/>
              <p:cNvSpPr/>
              <p:nvPr/>
            </p:nvSpPr>
            <p:spPr>
              <a:xfrm rot="-5400000">
                <a:off x="631250" y="35177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37" y="1484"/>
                      <a:pt x="323" y="1520"/>
                      <a:pt x="424" y="1520"/>
                    </a:cubicBezTo>
                    <a:cubicBezTo>
                      <a:pt x="596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94" name="Google Shape;22094;p22"/>
              <p:cNvSpPr/>
              <p:nvPr/>
            </p:nvSpPr>
            <p:spPr>
              <a:xfrm rot="-5400000">
                <a:off x="471700" y="342925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95" name="Google Shape;22095;p22"/>
              <p:cNvSpPr/>
              <p:nvPr/>
            </p:nvSpPr>
            <p:spPr>
              <a:xfrm rot="-5400000">
                <a:off x="469125" y="356085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96" name="Google Shape;22096;p22"/>
              <p:cNvSpPr/>
              <p:nvPr/>
            </p:nvSpPr>
            <p:spPr>
              <a:xfrm rot="-5400000">
                <a:off x="554763" y="316883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97" name="Google Shape;22097;p22"/>
              <p:cNvSpPr/>
              <p:nvPr/>
            </p:nvSpPr>
            <p:spPr>
              <a:xfrm rot="-5400000">
                <a:off x="613225" y="302062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98" name="Google Shape;22098;p22"/>
              <p:cNvSpPr/>
              <p:nvPr/>
            </p:nvSpPr>
            <p:spPr>
              <a:xfrm rot="-5400000">
                <a:off x="548288" y="3042863"/>
                <a:ext cx="1860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4" h="725" extrusionOk="0">
                    <a:moveTo>
                      <a:pt x="381" y="0"/>
                    </a:moveTo>
                    <a:cubicBezTo>
                      <a:pt x="174" y="0"/>
                      <a:pt x="1" y="155"/>
                      <a:pt x="1" y="363"/>
                    </a:cubicBezTo>
                    <a:cubicBezTo>
                      <a:pt x="1" y="570"/>
                      <a:pt x="174" y="725"/>
                      <a:pt x="381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99" name="Google Shape;22099;p22"/>
              <p:cNvSpPr/>
              <p:nvPr/>
            </p:nvSpPr>
            <p:spPr>
              <a:xfrm rot="-5400000">
                <a:off x="508588" y="302688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00" name="Google Shape;22100;p22"/>
              <p:cNvSpPr/>
              <p:nvPr/>
            </p:nvSpPr>
            <p:spPr>
              <a:xfrm rot="-5400000">
                <a:off x="509163" y="306141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433" y="0"/>
                    </a:moveTo>
                    <a:cubicBezTo>
                      <a:pt x="335" y="0"/>
                      <a:pt x="253" y="36"/>
                      <a:pt x="190" y="99"/>
                    </a:cubicBezTo>
                    <a:cubicBezTo>
                      <a:pt x="0" y="289"/>
                      <a:pt x="52" y="599"/>
                      <a:pt x="432" y="979"/>
                    </a:cubicBezTo>
                    <a:cubicBezTo>
                      <a:pt x="796" y="1343"/>
                      <a:pt x="1290" y="1518"/>
                      <a:pt x="1529" y="1518"/>
                    </a:cubicBezTo>
                    <a:cubicBezTo>
                      <a:pt x="1551" y="1518"/>
                      <a:pt x="1571" y="1517"/>
                      <a:pt x="1588" y="1514"/>
                    </a:cubicBezTo>
                    <a:cubicBezTo>
                      <a:pt x="1640" y="1290"/>
                      <a:pt x="1450" y="737"/>
                      <a:pt x="1070" y="358"/>
                    </a:cubicBezTo>
                    <a:cubicBezTo>
                      <a:pt x="819" y="106"/>
                      <a:pt x="602" y="0"/>
                      <a:pt x="4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01" name="Google Shape;22101;p22"/>
              <p:cNvSpPr/>
              <p:nvPr/>
            </p:nvSpPr>
            <p:spPr>
              <a:xfrm rot="-5400000">
                <a:off x="532550" y="30784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02" name="Google Shape;22102;p22"/>
              <p:cNvSpPr/>
              <p:nvPr/>
            </p:nvSpPr>
            <p:spPr>
              <a:xfrm rot="-5400000">
                <a:off x="532763" y="300271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03" name="Google Shape;22103;p22"/>
              <p:cNvSpPr/>
              <p:nvPr/>
            </p:nvSpPr>
            <p:spPr>
              <a:xfrm rot="-5400000">
                <a:off x="509163" y="300446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1207" y="0"/>
                    </a:moveTo>
                    <a:cubicBezTo>
                      <a:pt x="1038" y="0"/>
                      <a:pt x="821" y="106"/>
                      <a:pt x="570" y="358"/>
                    </a:cubicBezTo>
                    <a:cubicBezTo>
                      <a:pt x="190" y="737"/>
                      <a:pt x="0" y="1307"/>
                      <a:pt x="52" y="1514"/>
                    </a:cubicBezTo>
                    <a:cubicBezTo>
                      <a:pt x="69" y="1517"/>
                      <a:pt x="89" y="1518"/>
                      <a:pt x="111" y="1518"/>
                    </a:cubicBezTo>
                    <a:cubicBezTo>
                      <a:pt x="350" y="1518"/>
                      <a:pt x="844" y="1343"/>
                      <a:pt x="1208" y="979"/>
                    </a:cubicBezTo>
                    <a:cubicBezTo>
                      <a:pt x="1605" y="599"/>
                      <a:pt x="1640" y="289"/>
                      <a:pt x="1450" y="99"/>
                    </a:cubicBezTo>
                    <a:cubicBezTo>
                      <a:pt x="1387" y="36"/>
                      <a:pt x="1305" y="0"/>
                      <a:pt x="12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04" name="Google Shape;22104;p22"/>
              <p:cNvSpPr/>
              <p:nvPr/>
            </p:nvSpPr>
            <p:spPr>
              <a:xfrm rot="-5400000">
                <a:off x="612988" y="318953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31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05" name="Google Shape;22105;p22"/>
              <p:cNvSpPr/>
              <p:nvPr/>
            </p:nvSpPr>
            <p:spPr>
              <a:xfrm rot="-5400000">
                <a:off x="650350" y="317510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06" name="Google Shape;22106;p22"/>
              <p:cNvSpPr/>
              <p:nvPr/>
            </p:nvSpPr>
            <p:spPr>
              <a:xfrm rot="-5400000">
                <a:off x="631263" y="315266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1" y="1"/>
                      <a:pt x="52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07" name="Google Shape;22107;p22"/>
              <p:cNvSpPr/>
              <p:nvPr/>
            </p:nvSpPr>
            <p:spPr>
              <a:xfrm rot="-5400000">
                <a:off x="598788" y="3151163"/>
                <a:ext cx="496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49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08" name="Google Shape;22108;p22"/>
              <p:cNvSpPr/>
              <p:nvPr/>
            </p:nvSpPr>
            <p:spPr>
              <a:xfrm rot="-5400000">
                <a:off x="598775" y="322667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09" name="Google Shape;22109;p22"/>
              <p:cNvSpPr/>
              <p:nvPr/>
            </p:nvSpPr>
            <p:spPr>
              <a:xfrm rot="-5400000">
                <a:off x="631250" y="320962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6" y="937"/>
                      <a:pt x="1" y="1247"/>
                      <a:pt x="174" y="1420"/>
                    </a:cubicBezTo>
                    <a:cubicBezTo>
                      <a:pt x="238" y="1484"/>
                      <a:pt x="323" y="1520"/>
                      <a:pt x="424" y="1520"/>
                    </a:cubicBezTo>
                    <a:cubicBezTo>
                      <a:pt x="597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10" name="Google Shape;22110;p22"/>
              <p:cNvSpPr/>
              <p:nvPr/>
            </p:nvSpPr>
            <p:spPr>
              <a:xfrm rot="-5400000">
                <a:off x="471713" y="312116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11" name="Google Shape;22111;p22"/>
              <p:cNvSpPr/>
              <p:nvPr/>
            </p:nvSpPr>
            <p:spPr>
              <a:xfrm rot="-5400000">
                <a:off x="468913" y="325256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23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12" name="Google Shape;22112;p22"/>
              <p:cNvSpPr/>
              <p:nvPr/>
            </p:nvSpPr>
            <p:spPr>
              <a:xfrm rot="-5400000">
                <a:off x="459638" y="438543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88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9" y="3537"/>
                    </a:cubicBezTo>
                    <a:cubicBezTo>
                      <a:pt x="3193" y="3537"/>
                      <a:pt x="3332" y="3510"/>
                      <a:pt x="3470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13" name="Google Shape;22113;p22"/>
              <p:cNvSpPr/>
              <p:nvPr/>
            </p:nvSpPr>
            <p:spPr>
              <a:xfrm rot="-5400000">
                <a:off x="617150" y="4242625"/>
                <a:ext cx="1074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8" extrusionOk="0">
                    <a:moveTo>
                      <a:pt x="1233" y="0"/>
                    </a:moveTo>
                    <a:cubicBezTo>
                      <a:pt x="1099" y="0"/>
                      <a:pt x="962" y="27"/>
                      <a:pt x="829" y="85"/>
                    </a:cubicBezTo>
                    <a:cubicBezTo>
                      <a:pt x="156" y="379"/>
                      <a:pt x="0" y="1259"/>
                      <a:pt x="535" y="1777"/>
                    </a:cubicBezTo>
                    <a:lnTo>
                      <a:pt x="2261" y="3537"/>
                    </a:lnTo>
                    <a:lnTo>
                      <a:pt x="3987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0" y="12"/>
                      <a:pt x="2261" y="353"/>
                      <a:pt x="2261" y="1035"/>
                    </a:cubicBezTo>
                    <a:cubicBezTo>
                      <a:pt x="2261" y="440"/>
                      <a:pt x="1773" y="0"/>
                      <a:pt x="12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14" name="Google Shape;22114;p22"/>
              <p:cNvSpPr/>
              <p:nvPr/>
            </p:nvSpPr>
            <p:spPr>
              <a:xfrm rot="-5400000">
                <a:off x="462225" y="4079925"/>
                <a:ext cx="103150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574" extrusionOk="0">
                    <a:moveTo>
                      <a:pt x="2071" y="0"/>
                    </a:moveTo>
                    <a:lnTo>
                      <a:pt x="345" y="1778"/>
                    </a:lnTo>
                    <a:cubicBezTo>
                      <a:pt x="155" y="1968"/>
                      <a:pt x="35" y="2227"/>
                      <a:pt x="35" y="2503"/>
                    </a:cubicBezTo>
                    <a:cubicBezTo>
                      <a:pt x="0" y="3090"/>
                      <a:pt x="466" y="3573"/>
                      <a:pt x="1053" y="3573"/>
                    </a:cubicBezTo>
                    <a:cubicBezTo>
                      <a:pt x="1619" y="3573"/>
                      <a:pt x="2073" y="3123"/>
                      <a:pt x="2073" y="2564"/>
                    </a:cubicBezTo>
                    <a:lnTo>
                      <a:pt x="2073" y="2564"/>
                    </a:lnTo>
                    <a:cubicBezTo>
                      <a:pt x="2105" y="3106"/>
                      <a:pt x="2557" y="3539"/>
                      <a:pt x="3090" y="3539"/>
                    </a:cubicBezTo>
                    <a:cubicBezTo>
                      <a:pt x="3659" y="3539"/>
                      <a:pt x="4125" y="3073"/>
                      <a:pt x="4125" y="2503"/>
                    </a:cubicBezTo>
                    <a:cubicBezTo>
                      <a:pt x="4125" y="2227"/>
                      <a:pt x="4004" y="1968"/>
                      <a:pt x="3797" y="1778"/>
                    </a:cubicBezTo>
                    <a:lnTo>
                      <a:pt x="207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15" name="Google Shape;22115;p22"/>
              <p:cNvSpPr/>
              <p:nvPr/>
            </p:nvSpPr>
            <p:spPr>
              <a:xfrm rot="-5400000">
                <a:off x="617138" y="393453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3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16" name="Google Shape;22116;p22"/>
              <p:cNvSpPr/>
              <p:nvPr/>
            </p:nvSpPr>
            <p:spPr>
              <a:xfrm rot="-5400000">
                <a:off x="459638" y="3769263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8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3" y="3537"/>
                      <a:pt x="3049" y="3537"/>
                    </a:cubicBezTo>
                    <a:cubicBezTo>
                      <a:pt x="3182" y="3537"/>
                      <a:pt x="3318" y="3510"/>
                      <a:pt x="3452" y="3452"/>
                    </a:cubicBezTo>
                    <a:cubicBezTo>
                      <a:pt x="4142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17" name="Google Shape;22117;p22"/>
              <p:cNvSpPr/>
              <p:nvPr/>
            </p:nvSpPr>
            <p:spPr>
              <a:xfrm rot="-5400000">
                <a:off x="617138" y="3626463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4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8" y="1570"/>
                      <a:pt x="4299" y="1311"/>
                      <a:pt x="4299" y="1035"/>
                    </a:cubicBezTo>
                    <a:cubicBezTo>
                      <a:pt x="4299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18" name="Google Shape;22118;p22"/>
              <p:cNvSpPr/>
              <p:nvPr/>
            </p:nvSpPr>
            <p:spPr>
              <a:xfrm rot="-5400000">
                <a:off x="459638" y="346118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2" y="3537"/>
                      <a:pt x="3319" y="3510"/>
                      <a:pt x="3452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19" name="Google Shape;22119;p22"/>
              <p:cNvSpPr/>
              <p:nvPr/>
            </p:nvSpPr>
            <p:spPr>
              <a:xfrm rot="-5400000">
                <a:off x="616263" y="3317488"/>
                <a:ext cx="108325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333" h="3574" extrusionOk="0">
                    <a:moveTo>
                      <a:pt x="3280" y="1"/>
                    </a:moveTo>
                    <a:cubicBezTo>
                      <a:pt x="2714" y="1"/>
                      <a:pt x="2260" y="450"/>
                      <a:pt x="2259" y="1008"/>
                    </a:cubicBezTo>
                    <a:lnTo>
                      <a:pt x="2259" y="1008"/>
                    </a:lnTo>
                    <a:cubicBezTo>
                      <a:pt x="2227" y="445"/>
                      <a:pt x="1754" y="36"/>
                      <a:pt x="1233" y="36"/>
                    </a:cubicBezTo>
                    <a:cubicBezTo>
                      <a:pt x="1099" y="36"/>
                      <a:pt x="962" y="63"/>
                      <a:pt x="829" y="121"/>
                    </a:cubicBezTo>
                    <a:cubicBezTo>
                      <a:pt x="156" y="415"/>
                      <a:pt x="0" y="1295"/>
                      <a:pt x="535" y="1813"/>
                    </a:cubicBezTo>
                    <a:lnTo>
                      <a:pt x="2261" y="3573"/>
                    </a:lnTo>
                    <a:lnTo>
                      <a:pt x="3987" y="1813"/>
                    </a:lnTo>
                    <a:cubicBezTo>
                      <a:pt x="4177" y="1606"/>
                      <a:pt x="4298" y="1347"/>
                      <a:pt x="4298" y="1071"/>
                    </a:cubicBezTo>
                    <a:cubicBezTo>
                      <a:pt x="4332" y="484"/>
                      <a:pt x="3866" y="1"/>
                      <a:pt x="32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20" name="Google Shape;22120;p22"/>
              <p:cNvSpPr/>
              <p:nvPr/>
            </p:nvSpPr>
            <p:spPr>
              <a:xfrm rot="-5400000">
                <a:off x="459625" y="3153100"/>
                <a:ext cx="107475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1" y="2227"/>
                      <a:pt x="1" y="2503"/>
                    </a:cubicBezTo>
                    <a:cubicBezTo>
                      <a:pt x="1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3" y="3537"/>
                      <a:pt x="3319" y="3510"/>
                      <a:pt x="3453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21" name="Google Shape;22121;p22"/>
              <p:cNvSpPr/>
              <p:nvPr/>
            </p:nvSpPr>
            <p:spPr>
              <a:xfrm rot="-5400000">
                <a:off x="617138" y="301028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3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2122" name="Google Shape;22122;p22"/>
          <p:cNvGrpSpPr/>
          <p:nvPr/>
        </p:nvGrpSpPr>
        <p:grpSpPr>
          <a:xfrm rot="5400000">
            <a:off x="3118805" y="3568777"/>
            <a:ext cx="386121" cy="5717884"/>
            <a:chOff x="440450" y="530326"/>
            <a:chExt cx="274650" cy="4067160"/>
          </a:xfrm>
        </p:grpSpPr>
        <p:sp>
          <p:nvSpPr>
            <p:cNvPr id="22123" name="Google Shape;22123;p22"/>
            <p:cNvSpPr/>
            <p:nvPr/>
          </p:nvSpPr>
          <p:spPr>
            <a:xfrm rot="-5400000">
              <a:off x="-1439117" y="2555906"/>
              <a:ext cx="4067160" cy="16000"/>
            </a:xfrm>
            <a:custGeom>
              <a:avLst/>
              <a:gdLst/>
              <a:ahLst/>
              <a:cxnLst/>
              <a:rect l="l" t="t" r="r" b="b"/>
              <a:pathLst>
                <a:path w="98294" h="640" extrusionOk="0">
                  <a:moveTo>
                    <a:pt x="0" y="1"/>
                  </a:moveTo>
                  <a:lnTo>
                    <a:pt x="0" y="640"/>
                  </a:lnTo>
                  <a:lnTo>
                    <a:pt x="98293" y="640"/>
                  </a:lnTo>
                  <a:lnTo>
                    <a:pt x="9829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24" name="Google Shape;22124;p22"/>
            <p:cNvSpPr/>
            <p:nvPr/>
          </p:nvSpPr>
          <p:spPr>
            <a:xfrm rot="-5400000">
              <a:off x="554775" y="2868075"/>
              <a:ext cx="16400" cy="62600"/>
            </a:xfrm>
            <a:custGeom>
              <a:avLst/>
              <a:gdLst/>
              <a:ahLst/>
              <a:cxnLst/>
              <a:rect l="l" t="t" r="r" b="b"/>
              <a:pathLst>
                <a:path w="656" h="2504" extrusionOk="0">
                  <a:moveTo>
                    <a:pt x="0" y="1"/>
                  </a:moveTo>
                  <a:lnTo>
                    <a:pt x="0" y="2504"/>
                  </a:lnTo>
                  <a:lnTo>
                    <a:pt x="656" y="2504"/>
                  </a:lnTo>
                  <a:lnTo>
                    <a:pt x="6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25" name="Google Shape;22125;p22"/>
            <p:cNvSpPr/>
            <p:nvPr/>
          </p:nvSpPr>
          <p:spPr>
            <a:xfrm rot="-5400000">
              <a:off x="613238" y="2719863"/>
              <a:ext cx="15975" cy="62600"/>
            </a:xfrm>
            <a:custGeom>
              <a:avLst/>
              <a:gdLst/>
              <a:ahLst/>
              <a:cxnLst/>
              <a:rect l="l" t="t" r="r" b="b"/>
              <a:pathLst>
                <a:path w="639" h="2504" extrusionOk="0">
                  <a:moveTo>
                    <a:pt x="0" y="1"/>
                  </a:moveTo>
                  <a:lnTo>
                    <a:pt x="0" y="2504"/>
                  </a:lnTo>
                  <a:lnTo>
                    <a:pt x="639" y="2504"/>
                  </a:lnTo>
                  <a:lnTo>
                    <a:pt x="63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26" name="Google Shape;22126;p22"/>
            <p:cNvSpPr/>
            <p:nvPr/>
          </p:nvSpPr>
          <p:spPr>
            <a:xfrm rot="-5400000">
              <a:off x="548513" y="2741888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63" y="0"/>
                  </a:moveTo>
                  <a:cubicBezTo>
                    <a:pt x="156" y="0"/>
                    <a:pt x="1" y="155"/>
                    <a:pt x="1" y="363"/>
                  </a:cubicBezTo>
                  <a:cubicBezTo>
                    <a:pt x="1" y="570"/>
                    <a:pt x="156" y="725"/>
                    <a:pt x="363" y="725"/>
                  </a:cubicBezTo>
                  <a:cubicBezTo>
                    <a:pt x="553" y="725"/>
                    <a:pt x="726" y="570"/>
                    <a:pt x="726" y="363"/>
                  </a:cubicBezTo>
                  <a:cubicBezTo>
                    <a:pt x="726" y="155"/>
                    <a:pt x="553" y="0"/>
                    <a:pt x="3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27" name="Google Shape;22127;p22"/>
            <p:cNvSpPr/>
            <p:nvPr/>
          </p:nvSpPr>
          <p:spPr>
            <a:xfrm rot="-5400000">
              <a:off x="508600" y="2726125"/>
              <a:ext cx="22450" cy="49650"/>
            </a:xfrm>
            <a:custGeom>
              <a:avLst/>
              <a:gdLst/>
              <a:ahLst/>
              <a:cxnLst/>
              <a:rect l="l" t="t" r="r" b="b"/>
              <a:pathLst>
                <a:path w="898" h="1986" extrusionOk="0">
                  <a:moveTo>
                    <a:pt x="449" y="1"/>
                  </a:moveTo>
                  <a:cubicBezTo>
                    <a:pt x="190" y="1"/>
                    <a:pt x="1" y="242"/>
                    <a:pt x="1" y="795"/>
                  </a:cubicBezTo>
                  <a:cubicBezTo>
                    <a:pt x="1" y="1347"/>
                    <a:pt x="259" y="1882"/>
                    <a:pt x="449" y="1986"/>
                  </a:cubicBezTo>
                  <a:cubicBezTo>
                    <a:pt x="622" y="1865"/>
                    <a:pt x="898" y="1347"/>
                    <a:pt x="898" y="795"/>
                  </a:cubicBezTo>
                  <a:cubicBezTo>
                    <a:pt x="898" y="242"/>
                    <a:pt x="708" y="1"/>
                    <a:pt x="4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28" name="Google Shape;22128;p22"/>
            <p:cNvSpPr/>
            <p:nvPr/>
          </p:nvSpPr>
          <p:spPr>
            <a:xfrm rot="-5400000">
              <a:off x="509363" y="2760438"/>
              <a:ext cx="40600" cy="37975"/>
            </a:xfrm>
            <a:custGeom>
              <a:avLst/>
              <a:gdLst/>
              <a:ahLst/>
              <a:cxnLst/>
              <a:rect l="l" t="t" r="r" b="b"/>
              <a:pathLst>
                <a:path w="1624" h="1519" extrusionOk="0">
                  <a:moveTo>
                    <a:pt x="416" y="0"/>
                  </a:moveTo>
                  <a:cubicBezTo>
                    <a:pt x="319" y="0"/>
                    <a:pt x="237" y="36"/>
                    <a:pt x="174" y="99"/>
                  </a:cubicBezTo>
                  <a:cubicBezTo>
                    <a:pt x="1" y="289"/>
                    <a:pt x="35" y="599"/>
                    <a:pt x="415" y="979"/>
                  </a:cubicBezTo>
                  <a:cubicBezTo>
                    <a:pt x="779" y="1343"/>
                    <a:pt x="1274" y="1518"/>
                    <a:pt x="1526" y="1518"/>
                  </a:cubicBezTo>
                  <a:cubicBezTo>
                    <a:pt x="1549" y="1518"/>
                    <a:pt x="1570" y="1517"/>
                    <a:pt x="1589" y="1514"/>
                  </a:cubicBezTo>
                  <a:cubicBezTo>
                    <a:pt x="1623" y="1290"/>
                    <a:pt x="1451" y="737"/>
                    <a:pt x="1054" y="358"/>
                  </a:cubicBezTo>
                  <a:cubicBezTo>
                    <a:pt x="802" y="106"/>
                    <a:pt x="585" y="0"/>
                    <a:pt x="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29" name="Google Shape;22129;p22"/>
            <p:cNvSpPr/>
            <p:nvPr/>
          </p:nvSpPr>
          <p:spPr>
            <a:xfrm rot="-5400000">
              <a:off x="532550" y="2777675"/>
              <a:ext cx="50075" cy="22475"/>
            </a:xfrm>
            <a:custGeom>
              <a:avLst/>
              <a:gdLst/>
              <a:ahLst/>
              <a:cxnLst/>
              <a:rect l="l" t="t" r="r" b="b"/>
              <a:pathLst>
                <a:path w="2003" h="899" extrusionOk="0">
                  <a:moveTo>
                    <a:pt x="812" y="1"/>
                  </a:moveTo>
                  <a:cubicBezTo>
                    <a:pt x="259" y="1"/>
                    <a:pt x="0" y="208"/>
                    <a:pt x="0" y="450"/>
                  </a:cubicBezTo>
                  <a:cubicBezTo>
                    <a:pt x="0" y="708"/>
                    <a:pt x="259" y="898"/>
                    <a:pt x="812" y="898"/>
                  </a:cubicBezTo>
                  <a:cubicBezTo>
                    <a:pt x="1364" y="898"/>
                    <a:pt x="1882" y="639"/>
                    <a:pt x="2002" y="450"/>
                  </a:cubicBezTo>
                  <a:cubicBezTo>
                    <a:pt x="1882" y="277"/>
                    <a:pt x="1347" y="1"/>
                    <a:pt x="8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30" name="Google Shape;22130;p22"/>
            <p:cNvSpPr/>
            <p:nvPr/>
          </p:nvSpPr>
          <p:spPr>
            <a:xfrm rot="-5400000">
              <a:off x="532775" y="2701950"/>
              <a:ext cx="49625" cy="22475"/>
            </a:xfrm>
            <a:custGeom>
              <a:avLst/>
              <a:gdLst/>
              <a:ahLst/>
              <a:cxnLst/>
              <a:rect l="l" t="t" r="r" b="b"/>
              <a:pathLst>
                <a:path w="1985" h="899" extrusionOk="0">
                  <a:moveTo>
                    <a:pt x="1191" y="1"/>
                  </a:moveTo>
                  <a:cubicBezTo>
                    <a:pt x="639" y="1"/>
                    <a:pt x="121" y="277"/>
                    <a:pt x="0" y="450"/>
                  </a:cubicBezTo>
                  <a:cubicBezTo>
                    <a:pt x="121" y="639"/>
                    <a:pt x="639" y="898"/>
                    <a:pt x="1191" y="898"/>
                  </a:cubicBezTo>
                  <a:cubicBezTo>
                    <a:pt x="1743" y="898"/>
                    <a:pt x="1985" y="708"/>
                    <a:pt x="1985" y="450"/>
                  </a:cubicBezTo>
                  <a:cubicBezTo>
                    <a:pt x="1985" y="208"/>
                    <a:pt x="1743" y="1"/>
                    <a:pt x="1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31" name="Google Shape;22131;p22"/>
            <p:cNvSpPr/>
            <p:nvPr/>
          </p:nvSpPr>
          <p:spPr>
            <a:xfrm rot="-5400000">
              <a:off x="509375" y="2703475"/>
              <a:ext cx="40575" cy="37975"/>
            </a:xfrm>
            <a:custGeom>
              <a:avLst/>
              <a:gdLst/>
              <a:ahLst/>
              <a:cxnLst/>
              <a:rect l="l" t="t" r="r" b="b"/>
              <a:pathLst>
                <a:path w="1623" h="1519" extrusionOk="0">
                  <a:moveTo>
                    <a:pt x="1195" y="0"/>
                  </a:moveTo>
                  <a:cubicBezTo>
                    <a:pt x="1023" y="0"/>
                    <a:pt x="810" y="106"/>
                    <a:pt x="570" y="358"/>
                  </a:cubicBezTo>
                  <a:cubicBezTo>
                    <a:pt x="173" y="737"/>
                    <a:pt x="0" y="1307"/>
                    <a:pt x="35" y="1514"/>
                  </a:cubicBezTo>
                  <a:cubicBezTo>
                    <a:pt x="52" y="1517"/>
                    <a:pt x="72" y="1518"/>
                    <a:pt x="93" y="1518"/>
                  </a:cubicBezTo>
                  <a:cubicBezTo>
                    <a:pt x="335" y="1518"/>
                    <a:pt x="843" y="1343"/>
                    <a:pt x="1191" y="979"/>
                  </a:cubicBezTo>
                  <a:cubicBezTo>
                    <a:pt x="1588" y="599"/>
                    <a:pt x="1623" y="289"/>
                    <a:pt x="1450" y="99"/>
                  </a:cubicBezTo>
                  <a:cubicBezTo>
                    <a:pt x="1380" y="36"/>
                    <a:pt x="1295" y="0"/>
                    <a:pt x="1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32" name="Google Shape;22132;p22"/>
            <p:cNvSpPr/>
            <p:nvPr/>
          </p:nvSpPr>
          <p:spPr>
            <a:xfrm rot="-5400000">
              <a:off x="612775" y="2888550"/>
              <a:ext cx="21600" cy="18200"/>
            </a:xfrm>
            <a:custGeom>
              <a:avLst/>
              <a:gdLst/>
              <a:ahLst/>
              <a:cxnLst/>
              <a:rect l="l" t="t" r="r" b="b"/>
              <a:pathLst>
                <a:path w="864" h="728" extrusionOk="0">
                  <a:moveTo>
                    <a:pt x="369" y="1"/>
                  </a:moveTo>
                  <a:cubicBezTo>
                    <a:pt x="182" y="1"/>
                    <a:pt x="1" y="144"/>
                    <a:pt x="1" y="365"/>
                  </a:cubicBezTo>
                  <a:cubicBezTo>
                    <a:pt x="1" y="572"/>
                    <a:pt x="173" y="728"/>
                    <a:pt x="363" y="728"/>
                  </a:cubicBezTo>
                  <a:cubicBezTo>
                    <a:pt x="691" y="728"/>
                    <a:pt x="863" y="348"/>
                    <a:pt x="622" y="106"/>
                  </a:cubicBezTo>
                  <a:cubicBezTo>
                    <a:pt x="549" y="34"/>
                    <a:pt x="458" y="1"/>
                    <a:pt x="3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33" name="Google Shape;22133;p22"/>
            <p:cNvSpPr/>
            <p:nvPr/>
          </p:nvSpPr>
          <p:spPr>
            <a:xfrm rot="-5400000">
              <a:off x="650363" y="2874338"/>
              <a:ext cx="22450" cy="50075"/>
            </a:xfrm>
            <a:custGeom>
              <a:avLst/>
              <a:gdLst/>
              <a:ahLst/>
              <a:cxnLst/>
              <a:rect l="l" t="t" r="r" b="b"/>
              <a:pathLst>
                <a:path w="898" h="2003" extrusionOk="0">
                  <a:moveTo>
                    <a:pt x="449" y="0"/>
                  </a:moveTo>
                  <a:cubicBezTo>
                    <a:pt x="276" y="121"/>
                    <a:pt x="0" y="639"/>
                    <a:pt x="0" y="1191"/>
                  </a:cubicBezTo>
                  <a:cubicBezTo>
                    <a:pt x="0" y="1743"/>
                    <a:pt x="207" y="2002"/>
                    <a:pt x="449" y="2002"/>
                  </a:cubicBezTo>
                  <a:cubicBezTo>
                    <a:pt x="708" y="2002"/>
                    <a:pt x="898" y="1743"/>
                    <a:pt x="898" y="1191"/>
                  </a:cubicBezTo>
                  <a:cubicBezTo>
                    <a:pt x="898" y="639"/>
                    <a:pt x="622" y="121"/>
                    <a:pt x="4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34" name="Google Shape;22134;p22"/>
            <p:cNvSpPr/>
            <p:nvPr/>
          </p:nvSpPr>
          <p:spPr>
            <a:xfrm rot="-5400000">
              <a:off x="631250" y="2851900"/>
              <a:ext cx="40600" cy="38000"/>
            </a:xfrm>
            <a:custGeom>
              <a:avLst/>
              <a:gdLst/>
              <a:ahLst/>
              <a:cxnLst/>
              <a:rect l="l" t="t" r="r" b="b"/>
              <a:pathLst>
                <a:path w="1624" h="1520" extrusionOk="0">
                  <a:moveTo>
                    <a:pt x="93" y="1"/>
                  </a:moveTo>
                  <a:cubicBezTo>
                    <a:pt x="72" y="1"/>
                    <a:pt x="53" y="2"/>
                    <a:pt x="35" y="5"/>
                  </a:cubicBezTo>
                  <a:cubicBezTo>
                    <a:pt x="1" y="229"/>
                    <a:pt x="173" y="781"/>
                    <a:pt x="570" y="1178"/>
                  </a:cubicBezTo>
                  <a:cubicBezTo>
                    <a:pt x="809" y="1417"/>
                    <a:pt x="1028" y="1520"/>
                    <a:pt x="1200" y="1520"/>
                  </a:cubicBezTo>
                  <a:cubicBezTo>
                    <a:pt x="1301" y="1520"/>
                    <a:pt x="1387" y="1484"/>
                    <a:pt x="1451" y="1420"/>
                  </a:cubicBezTo>
                  <a:cubicBezTo>
                    <a:pt x="1623" y="1247"/>
                    <a:pt x="1589" y="937"/>
                    <a:pt x="1209" y="540"/>
                  </a:cubicBezTo>
                  <a:cubicBezTo>
                    <a:pt x="843" y="189"/>
                    <a:pt x="344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35" name="Google Shape;22135;p22"/>
            <p:cNvSpPr/>
            <p:nvPr/>
          </p:nvSpPr>
          <p:spPr>
            <a:xfrm rot="-5400000">
              <a:off x="598788" y="2849963"/>
              <a:ext cx="49625" cy="22450"/>
            </a:xfrm>
            <a:custGeom>
              <a:avLst/>
              <a:gdLst/>
              <a:ahLst/>
              <a:cxnLst/>
              <a:rect l="l" t="t" r="r" b="b"/>
              <a:pathLst>
                <a:path w="1985" h="898" extrusionOk="0">
                  <a:moveTo>
                    <a:pt x="1191" y="1"/>
                  </a:moveTo>
                  <a:cubicBezTo>
                    <a:pt x="639" y="1"/>
                    <a:pt x="104" y="277"/>
                    <a:pt x="0" y="449"/>
                  </a:cubicBezTo>
                  <a:cubicBezTo>
                    <a:pt x="121" y="639"/>
                    <a:pt x="639" y="898"/>
                    <a:pt x="1191" y="898"/>
                  </a:cubicBezTo>
                  <a:cubicBezTo>
                    <a:pt x="1743" y="898"/>
                    <a:pt x="1985" y="708"/>
                    <a:pt x="1985" y="449"/>
                  </a:cubicBezTo>
                  <a:cubicBezTo>
                    <a:pt x="1985" y="208"/>
                    <a:pt x="1743" y="1"/>
                    <a:pt x="1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36" name="Google Shape;22136;p22"/>
            <p:cNvSpPr/>
            <p:nvPr/>
          </p:nvSpPr>
          <p:spPr>
            <a:xfrm rot="-5400000">
              <a:off x="598775" y="2925900"/>
              <a:ext cx="49650" cy="22450"/>
            </a:xfrm>
            <a:custGeom>
              <a:avLst/>
              <a:gdLst/>
              <a:ahLst/>
              <a:cxnLst/>
              <a:rect l="l" t="t" r="r" b="b"/>
              <a:pathLst>
                <a:path w="1986" h="898" extrusionOk="0">
                  <a:moveTo>
                    <a:pt x="794" y="1"/>
                  </a:moveTo>
                  <a:cubicBezTo>
                    <a:pt x="242" y="1"/>
                    <a:pt x="0" y="208"/>
                    <a:pt x="0" y="449"/>
                  </a:cubicBezTo>
                  <a:cubicBezTo>
                    <a:pt x="0" y="708"/>
                    <a:pt x="242" y="898"/>
                    <a:pt x="794" y="898"/>
                  </a:cubicBezTo>
                  <a:cubicBezTo>
                    <a:pt x="1347" y="898"/>
                    <a:pt x="1882" y="639"/>
                    <a:pt x="1985" y="449"/>
                  </a:cubicBezTo>
                  <a:cubicBezTo>
                    <a:pt x="1864" y="277"/>
                    <a:pt x="1347" y="1"/>
                    <a:pt x="7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37" name="Google Shape;22137;p22"/>
            <p:cNvSpPr/>
            <p:nvPr/>
          </p:nvSpPr>
          <p:spPr>
            <a:xfrm rot="-5400000">
              <a:off x="631250" y="2908850"/>
              <a:ext cx="40600" cy="38000"/>
            </a:xfrm>
            <a:custGeom>
              <a:avLst/>
              <a:gdLst/>
              <a:ahLst/>
              <a:cxnLst/>
              <a:rect l="l" t="t" r="r" b="b"/>
              <a:pathLst>
                <a:path w="1624" h="1520" extrusionOk="0">
                  <a:moveTo>
                    <a:pt x="1530" y="0"/>
                  </a:moveTo>
                  <a:cubicBezTo>
                    <a:pt x="1288" y="0"/>
                    <a:pt x="780" y="176"/>
                    <a:pt x="432" y="540"/>
                  </a:cubicBezTo>
                  <a:cubicBezTo>
                    <a:pt x="35" y="937"/>
                    <a:pt x="1" y="1247"/>
                    <a:pt x="173" y="1420"/>
                  </a:cubicBezTo>
                  <a:cubicBezTo>
                    <a:pt x="244" y="1484"/>
                    <a:pt x="331" y="1520"/>
                    <a:pt x="432" y="1520"/>
                  </a:cubicBezTo>
                  <a:cubicBezTo>
                    <a:pt x="603" y="1520"/>
                    <a:pt x="815" y="1417"/>
                    <a:pt x="1053" y="1178"/>
                  </a:cubicBezTo>
                  <a:cubicBezTo>
                    <a:pt x="1450" y="781"/>
                    <a:pt x="1623" y="229"/>
                    <a:pt x="1589" y="5"/>
                  </a:cubicBezTo>
                  <a:cubicBezTo>
                    <a:pt x="1571" y="2"/>
                    <a:pt x="1552" y="0"/>
                    <a:pt x="15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38" name="Google Shape;22138;p22"/>
            <p:cNvSpPr/>
            <p:nvPr/>
          </p:nvSpPr>
          <p:spPr>
            <a:xfrm rot="-5400000">
              <a:off x="471488" y="2820188"/>
              <a:ext cx="28075" cy="21600"/>
            </a:xfrm>
            <a:custGeom>
              <a:avLst/>
              <a:gdLst/>
              <a:ahLst/>
              <a:cxnLst/>
              <a:rect l="l" t="t" r="r" b="b"/>
              <a:pathLst>
                <a:path w="1123" h="864" extrusionOk="0">
                  <a:moveTo>
                    <a:pt x="570" y="1"/>
                  </a:moveTo>
                  <a:cubicBezTo>
                    <a:pt x="1" y="1"/>
                    <a:pt x="1" y="864"/>
                    <a:pt x="570" y="864"/>
                  </a:cubicBezTo>
                  <a:cubicBezTo>
                    <a:pt x="1123" y="864"/>
                    <a:pt x="1105" y="1"/>
                    <a:pt x="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39" name="Google Shape;22139;p22"/>
            <p:cNvSpPr/>
            <p:nvPr/>
          </p:nvSpPr>
          <p:spPr>
            <a:xfrm rot="-5400000">
              <a:off x="468913" y="2951788"/>
              <a:ext cx="28075" cy="21600"/>
            </a:xfrm>
            <a:custGeom>
              <a:avLst/>
              <a:gdLst/>
              <a:ahLst/>
              <a:cxnLst/>
              <a:rect l="l" t="t" r="r" b="b"/>
              <a:pathLst>
                <a:path w="1123" h="864" extrusionOk="0">
                  <a:moveTo>
                    <a:pt x="553" y="0"/>
                  </a:moveTo>
                  <a:cubicBezTo>
                    <a:pt x="0" y="0"/>
                    <a:pt x="0" y="863"/>
                    <a:pt x="553" y="863"/>
                  </a:cubicBezTo>
                  <a:cubicBezTo>
                    <a:pt x="1122" y="863"/>
                    <a:pt x="1122" y="0"/>
                    <a:pt x="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40" name="Google Shape;22140;p22"/>
            <p:cNvSpPr/>
            <p:nvPr/>
          </p:nvSpPr>
          <p:spPr>
            <a:xfrm rot="-5400000">
              <a:off x="554763" y="2559988"/>
              <a:ext cx="16425" cy="62600"/>
            </a:xfrm>
            <a:custGeom>
              <a:avLst/>
              <a:gdLst/>
              <a:ahLst/>
              <a:cxnLst/>
              <a:rect l="l" t="t" r="r" b="b"/>
              <a:pathLst>
                <a:path w="657" h="2504" extrusionOk="0">
                  <a:moveTo>
                    <a:pt x="0" y="1"/>
                  </a:moveTo>
                  <a:lnTo>
                    <a:pt x="0" y="2504"/>
                  </a:lnTo>
                  <a:lnTo>
                    <a:pt x="656" y="2504"/>
                  </a:lnTo>
                  <a:lnTo>
                    <a:pt x="6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41" name="Google Shape;22141;p22"/>
            <p:cNvSpPr/>
            <p:nvPr/>
          </p:nvSpPr>
          <p:spPr>
            <a:xfrm rot="-5400000">
              <a:off x="613013" y="2411563"/>
              <a:ext cx="16425" cy="62600"/>
            </a:xfrm>
            <a:custGeom>
              <a:avLst/>
              <a:gdLst/>
              <a:ahLst/>
              <a:cxnLst/>
              <a:rect l="l" t="t" r="r" b="b"/>
              <a:pathLst>
                <a:path w="657" h="2504" extrusionOk="0">
                  <a:moveTo>
                    <a:pt x="1" y="1"/>
                  </a:moveTo>
                  <a:lnTo>
                    <a:pt x="1" y="2504"/>
                  </a:lnTo>
                  <a:lnTo>
                    <a:pt x="657" y="2504"/>
                  </a:lnTo>
                  <a:lnTo>
                    <a:pt x="65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42" name="Google Shape;22142;p22"/>
            <p:cNvSpPr/>
            <p:nvPr/>
          </p:nvSpPr>
          <p:spPr>
            <a:xfrm rot="-5400000">
              <a:off x="548513" y="2433788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63" y="0"/>
                  </a:moveTo>
                  <a:cubicBezTo>
                    <a:pt x="155" y="0"/>
                    <a:pt x="0" y="155"/>
                    <a:pt x="0" y="363"/>
                  </a:cubicBezTo>
                  <a:cubicBezTo>
                    <a:pt x="0" y="570"/>
                    <a:pt x="155" y="725"/>
                    <a:pt x="363" y="725"/>
                  </a:cubicBezTo>
                  <a:cubicBezTo>
                    <a:pt x="552" y="725"/>
                    <a:pt x="725" y="570"/>
                    <a:pt x="725" y="363"/>
                  </a:cubicBezTo>
                  <a:cubicBezTo>
                    <a:pt x="725" y="155"/>
                    <a:pt x="552" y="0"/>
                    <a:pt x="3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43" name="Google Shape;22143;p22"/>
            <p:cNvSpPr/>
            <p:nvPr/>
          </p:nvSpPr>
          <p:spPr>
            <a:xfrm rot="-5400000">
              <a:off x="508588" y="2418038"/>
              <a:ext cx="22475" cy="49650"/>
            </a:xfrm>
            <a:custGeom>
              <a:avLst/>
              <a:gdLst/>
              <a:ahLst/>
              <a:cxnLst/>
              <a:rect l="l" t="t" r="r" b="b"/>
              <a:pathLst>
                <a:path w="899" h="1986" extrusionOk="0">
                  <a:moveTo>
                    <a:pt x="450" y="1"/>
                  </a:moveTo>
                  <a:cubicBezTo>
                    <a:pt x="191" y="1"/>
                    <a:pt x="1" y="242"/>
                    <a:pt x="1" y="795"/>
                  </a:cubicBezTo>
                  <a:cubicBezTo>
                    <a:pt x="1" y="1347"/>
                    <a:pt x="260" y="1882"/>
                    <a:pt x="450" y="1986"/>
                  </a:cubicBezTo>
                  <a:cubicBezTo>
                    <a:pt x="622" y="1865"/>
                    <a:pt x="898" y="1347"/>
                    <a:pt x="898" y="795"/>
                  </a:cubicBezTo>
                  <a:cubicBezTo>
                    <a:pt x="898" y="242"/>
                    <a:pt x="691" y="1"/>
                    <a:pt x="4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44" name="Google Shape;22144;p22"/>
            <p:cNvSpPr/>
            <p:nvPr/>
          </p:nvSpPr>
          <p:spPr>
            <a:xfrm rot="-5400000">
              <a:off x="509375" y="2452350"/>
              <a:ext cx="40575" cy="37975"/>
            </a:xfrm>
            <a:custGeom>
              <a:avLst/>
              <a:gdLst/>
              <a:ahLst/>
              <a:cxnLst/>
              <a:rect l="l" t="t" r="r" b="b"/>
              <a:pathLst>
                <a:path w="1623" h="1519" extrusionOk="0">
                  <a:moveTo>
                    <a:pt x="416" y="0"/>
                  </a:moveTo>
                  <a:cubicBezTo>
                    <a:pt x="318" y="0"/>
                    <a:pt x="236" y="36"/>
                    <a:pt x="173" y="99"/>
                  </a:cubicBezTo>
                  <a:cubicBezTo>
                    <a:pt x="0" y="289"/>
                    <a:pt x="35" y="599"/>
                    <a:pt x="414" y="979"/>
                  </a:cubicBezTo>
                  <a:cubicBezTo>
                    <a:pt x="778" y="1343"/>
                    <a:pt x="1273" y="1518"/>
                    <a:pt x="1526" y="1518"/>
                  </a:cubicBezTo>
                  <a:cubicBezTo>
                    <a:pt x="1549" y="1518"/>
                    <a:pt x="1570" y="1517"/>
                    <a:pt x="1588" y="1514"/>
                  </a:cubicBezTo>
                  <a:cubicBezTo>
                    <a:pt x="1623" y="1290"/>
                    <a:pt x="1433" y="737"/>
                    <a:pt x="1053" y="358"/>
                  </a:cubicBezTo>
                  <a:cubicBezTo>
                    <a:pt x="802" y="106"/>
                    <a:pt x="585" y="0"/>
                    <a:pt x="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45" name="Google Shape;22145;p22"/>
            <p:cNvSpPr/>
            <p:nvPr/>
          </p:nvSpPr>
          <p:spPr>
            <a:xfrm rot="-5400000">
              <a:off x="532550" y="2469600"/>
              <a:ext cx="50075" cy="22475"/>
            </a:xfrm>
            <a:custGeom>
              <a:avLst/>
              <a:gdLst/>
              <a:ahLst/>
              <a:cxnLst/>
              <a:rect l="l" t="t" r="r" b="b"/>
              <a:pathLst>
                <a:path w="2003" h="899" extrusionOk="0">
                  <a:moveTo>
                    <a:pt x="812" y="1"/>
                  </a:moveTo>
                  <a:cubicBezTo>
                    <a:pt x="260" y="1"/>
                    <a:pt x="1" y="208"/>
                    <a:pt x="1" y="450"/>
                  </a:cubicBezTo>
                  <a:cubicBezTo>
                    <a:pt x="1" y="708"/>
                    <a:pt x="260" y="898"/>
                    <a:pt x="812" y="898"/>
                  </a:cubicBezTo>
                  <a:cubicBezTo>
                    <a:pt x="1364" y="898"/>
                    <a:pt x="1882" y="639"/>
                    <a:pt x="2003" y="450"/>
                  </a:cubicBezTo>
                  <a:cubicBezTo>
                    <a:pt x="1882" y="277"/>
                    <a:pt x="1347" y="1"/>
                    <a:pt x="8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46" name="Google Shape;22146;p22"/>
            <p:cNvSpPr/>
            <p:nvPr/>
          </p:nvSpPr>
          <p:spPr>
            <a:xfrm rot="-5400000">
              <a:off x="532763" y="2393863"/>
              <a:ext cx="49650" cy="22475"/>
            </a:xfrm>
            <a:custGeom>
              <a:avLst/>
              <a:gdLst/>
              <a:ahLst/>
              <a:cxnLst/>
              <a:rect l="l" t="t" r="r" b="b"/>
              <a:pathLst>
                <a:path w="1986" h="899" extrusionOk="0">
                  <a:moveTo>
                    <a:pt x="1191" y="1"/>
                  </a:moveTo>
                  <a:cubicBezTo>
                    <a:pt x="639" y="1"/>
                    <a:pt x="104" y="277"/>
                    <a:pt x="0" y="450"/>
                  </a:cubicBezTo>
                  <a:cubicBezTo>
                    <a:pt x="121" y="639"/>
                    <a:pt x="639" y="898"/>
                    <a:pt x="1191" y="898"/>
                  </a:cubicBezTo>
                  <a:cubicBezTo>
                    <a:pt x="1744" y="898"/>
                    <a:pt x="1985" y="708"/>
                    <a:pt x="1985" y="450"/>
                  </a:cubicBezTo>
                  <a:cubicBezTo>
                    <a:pt x="1985" y="208"/>
                    <a:pt x="1744" y="1"/>
                    <a:pt x="1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47" name="Google Shape;22147;p22"/>
            <p:cNvSpPr/>
            <p:nvPr/>
          </p:nvSpPr>
          <p:spPr>
            <a:xfrm rot="-5400000">
              <a:off x="509375" y="2395400"/>
              <a:ext cx="40575" cy="37975"/>
            </a:xfrm>
            <a:custGeom>
              <a:avLst/>
              <a:gdLst/>
              <a:ahLst/>
              <a:cxnLst/>
              <a:rect l="l" t="t" r="r" b="b"/>
              <a:pathLst>
                <a:path w="1623" h="1519" extrusionOk="0">
                  <a:moveTo>
                    <a:pt x="1196" y="0"/>
                  </a:moveTo>
                  <a:cubicBezTo>
                    <a:pt x="1024" y="0"/>
                    <a:pt x="811" y="106"/>
                    <a:pt x="570" y="358"/>
                  </a:cubicBezTo>
                  <a:cubicBezTo>
                    <a:pt x="173" y="737"/>
                    <a:pt x="1" y="1307"/>
                    <a:pt x="35" y="1514"/>
                  </a:cubicBezTo>
                  <a:cubicBezTo>
                    <a:pt x="52" y="1517"/>
                    <a:pt x="72" y="1518"/>
                    <a:pt x="94" y="1518"/>
                  </a:cubicBezTo>
                  <a:cubicBezTo>
                    <a:pt x="335" y="1518"/>
                    <a:pt x="843" y="1343"/>
                    <a:pt x="1191" y="979"/>
                  </a:cubicBezTo>
                  <a:cubicBezTo>
                    <a:pt x="1588" y="599"/>
                    <a:pt x="1623" y="289"/>
                    <a:pt x="1450" y="99"/>
                  </a:cubicBezTo>
                  <a:cubicBezTo>
                    <a:pt x="1381" y="36"/>
                    <a:pt x="1295" y="0"/>
                    <a:pt x="11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48" name="Google Shape;22148;p22"/>
            <p:cNvSpPr/>
            <p:nvPr/>
          </p:nvSpPr>
          <p:spPr>
            <a:xfrm rot="-5400000">
              <a:off x="612775" y="2580475"/>
              <a:ext cx="21600" cy="18200"/>
            </a:xfrm>
            <a:custGeom>
              <a:avLst/>
              <a:gdLst/>
              <a:ahLst/>
              <a:cxnLst/>
              <a:rect l="l" t="t" r="r" b="b"/>
              <a:pathLst>
                <a:path w="864" h="728" extrusionOk="0">
                  <a:moveTo>
                    <a:pt x="369" y="1"/>
                  </a:moveTo>
                  <a:cubicBezTo>
                    <a:pt x="182" y="1"/>
                    <a:pt x="1" y="144"/>
                    <a:pt x="1" y="365"/>
                  </a:cubicBezTo>
                  <a:cubicBezTo>
                    <a:pt x="1" y="572"/>
                    <a:pt x="173" y="728"/>
                    <a:pt x="363" y="728"/>
                  </a:cubicBezTo>
                  <a:cubicBezTo>
                    <a:pt x="691" y="728"/>
                    <a:pt x="864" y="348"/>
                    <a:pt x="622" y="106"/>
                  </a:cubicBezTo>
                  <a:cubicBezTo>
                    <a:pt x="549" y="34"/>
                    <a:pt x="459" y="1"/>
                    <a:pt x="3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49" name="Google Shape;22149;p22"/>
            <p:cNvSpPr/>
            <p:nvPr/>
          </p:nvSpPr>
          <p:spPr>
            <a:xfrm rot="-5400000">
              <a:off x="650350" y="2566250"/>
              <a:ext cx="22475" cy="50075"/>
            </a:xfrm>
            <a:custGeom>
              <a:avLst/>
              <a:gdLst/>
              <a:ahLst/>
              <a:cxnLst/>
              <a:rect l="l" t="t" r="r" b="b"/>
              <a:pathLst>
                <a:path w="899" h="2003" extrusionOk="0">
                  <a:moveTo>
                    <a:pt x="449" y="0"/>
                  </a:moveTo>
                  <a:cubicBezTo>
                    <a:pt x="277" y="121"/>
                    <a:pt x="1" y="639"/>
                    <a:pt x="1" y="1191"/>
                  </a:cubicBezTo>
                  <a:cubicBezTo>
                    <a:pt x="1" y="1743"/>
                    <a:pt x="208" y="2002"/>
                    <a:pt x="449" y="2002"/>
                  </a:cubicBezTo>
                  <a:cubicBezTo>
                    <a:pt x="708" y="2002"/>
                    <a:pt x="898" y="1743"/>
                    <a:pt x="898" y="1191"/>
                  </a:cubicBezTo>
                  <a:cubicBezTo>
                    <a:pt x="898" y="639"/>
                    <a:pt x="639" y="121"/>
                    <a:pt x="4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0" name="Google Shape;22150;p22"/>
            <p:cNvSpPr/>
            <p:nvPr/>
          </p:nvSpPr>
          <p:spPr>
            <a:xfrm rot="-5400000">
              <a:off x="631263" y="2543813"/>
              <a:ext cx="40575" cy="38000"/>
            </a:xfrm>
            <a:custGeom>
              <a:avLst/>
              <a:gdLst/>
              <a:ahLst/>
              <a:cxnLst/>
              <a:rect l="l" t="t" r="r" b="b"/>
              <a:pathLst>
                <a:path w="1623" h="1520" extrusionOk="0">
                  <a:moveTo>
                    <a:pt x="93" y="1"/>
                  </a:moveTo>
                  <a:cubicBezTo>
                    <a:pt x="71" y="1"/>
                    <a:pt x="52" y="2"/>
                    <a:pt x="35" y="5"/>
                  </a:cubicBezTo>
                  <a:cubicBezTo>
                    <a:pt x="0" y="229"/>
                    <a:pt x="173" y="781"/>
                    <a:pt x="570" y="1178"/>
                  </a:cubicBezTo>
                  <a:cubicBezTo>
                    <a:pt x="820" y="1417"/>
                    <a:pt x="1035" y="1520"/>
                    <a:pt x="1204" y="1520"/>
                  </a:cubicBezTo>
                  <a:cubicBezTo>
                    <a:pt x="1303" y="1520"/>
                    <a:pt x="1386" y="1484"/>
                    <a:pt x="1450" y="1420"/>
                  </a:cubicBezTo>
                  <a:cubicBezTo>
                    <a:pt x="1623" y="1247"/>
                    <a:pt x="1588" y="937"/>
                    <a:pt x="1208" y="540"/>
                  </a:cubicBezTo>
                  <a:cubicBezTo>
                    <a:pt x="842" y="189"/>
                    <a:pt x="344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1" name="Google Shape;22151;p22"/>
            <p:cNvSpPr/>
            <p:nvPr/>
          </p:nvSpPr>
          <p:spPr>
            <a:xfrm rot="-5400000">
              <a:off x="598563" y="2542088"/>
              <a:ext cx="50075" cy="22450"/>
            </a:xfrm>
            <a:custGeom>
              <a:avLst/>
              <a:gdLst/>
              <a:ahLst/>
              <a:cxnLst/>
              <a:rect l="l" t="t" r="r" b="b"/>
              <a:pathLst>
                <a:path w="2003" h="898" extrusionOk="0">
                  <a:moveTo>
                    <a:pt x="1191" y="1"/>
                  </a:moveTo>
                  <a:cubicBezTo>
                    <a:pt x="656" y="1"/>
                    <a:pt x="121" y="277"/>
                    <a:pt x="0" y="449"/>
                  </a:cubicBezTo>
                  <a:cubicBezTo>
                    <a:pt x="121" y="639"/>
                    <a:pt x="656" y="898"/>
                    <a:pt x="1191" y="898"/>
                  </a:cubicBezTo>
                  <a:cubicBezTo>
                    <a:pt x="1743" y="898"/>
                    <a:pt x="2002" y="708"/>
                    <a:pt x="2002" y="449"/>
                  </a:cubicBezTo>
                  <a:cubicBezTo>
                    <a:pt x="2002" y="208"/>
                    <a:pt x="1743" y="1"/>
                    <a:pt x="1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2" name="Google Shape;22152;p22"/>
            <p:cNvSpPr/>
            <p:nvPr/>
          </p:nvSpPr>
          <p:spPr>
            <a:xfrm rot="-5400000">
              <a:off x="598775" y="2617825"/>
              <a:ext cx="49650" cy="22450"/>
            </a:xfrm>
            <a:custGeom>
              <a:avLst/>
              <a:gdLst/>
              <a:ahLst/>
              <a:cxnLst/>
              <a:rect l="l" t="t" r="r" b="b"/>
              <a:pathLst>
                <a:path w="1986" h="898" extrusionOk="0">
                  <a:moveTo>
                    <a:pt x="795" y="1"/>
                  </a:moveTo>
                  <a:cubicBezTo>
                    <a:pt x="242" y="1"/>
                    <a:pt x="1" y="208"/>
                    <a:pt x="1" y="449"/>
                  </a:cubicBezTo>
                  <a:cubicBezTo>
                    <a:pt x="1" y="708"/>
                    <a:pt x="242" y="898"/>
                    <a:pt x="795" y="898"/>
                  </a:cubicBezTo>
                  <a:cubicBezTo>
                    <a:pt x="1347" y="898"/>
                    <a:pt x="1882" y="639"/>
                    <a:pt x="1986" y="449"/>
                  </a:cubicBezTo>
                  <a:cubicBezTo>
                    <a:pt x="1865" y="277"/>
                    <a:pt x="1347" y="1"/>
                    <a:pt x="7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3" name="Google Shape;22153;p22"/>
            <p:cNvSpPr/>
            <p:nvPr/>
          </p:nvSpPr>
          <p:spPr>
            <a:xfrm rot="-5400000">
              <a:off x="631250" y="2600775"/>
              <a:ext cx="40600" cy="38000"/>
            </a:xfrm>
            <a:custGeom>
              <a:avLst/>
              <a:gdLst/>
              <a:ahLst/>
              <a:cxnLst/>
              <a:rect l="l" t="t" r="r" b="b"/>
              <a:pathLst>
                <a:path w="1624" h="1520" extrusionOk="0">
                  <a:moveTo>
                    <a:pt x="1530" y="0"/>
                  </a:moveTo>
                  <a:cubicBezTo>
                    <a:pt x="1288" y="0"/>
                    <a:pt x="781" y="176"/>
                    <a:pt x="432" y="540"/>
                  </a:cubicBezTo>
                  <a:cubicBezTo>
                    <a:pt x="35" y="937"/>
                    <a:pt x="1" y="1247"/>
                    <a:pt x="174" y="1420"/>
                  </a:cubicBezTo>
                  <a:cubicBezTo>
                    <a:pt x="244" y="1484"/>
                    <a:pt x="331" y="1520"/>
                    <a:pt x="432" y="1520"/>
                  </a:cubicBezTo>
                  <a:cubicBezTo>
                    <a:pt x="603" y="1520"/>
                    <a:pt x="815" y="1417"/>
                    <a:pt x="1054" y="1178"/>
                  </a:cubicBezTo>
                  <a:cubicBezTo>
                    <a:pt x="1451" y="781"/>
                    <a:pt x="1623" y="229"/>
                    <a:pt x="1589" y="5"/>
                  </a:cubicBezTo>
                  <a:cubicBezTo>
                    <a:pt x="1572" y="2"/>
                    <a:pt x="1552" y="0"/>
                    <a:pt x="15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4" name="Google Shape;22154;p22"/>
            <p:cNvSpPr/>
            <p:nvPr/>
          </p:nvSpPr>
          <p:spPr>
            <a:xfrm rot="-5400000">
              <a:off x="471713" y="2512313"/>
              <a:ext cx="27625" cy="21600"/>
            </a:xfrm>
            <a:custGeom>
              <a:avLst/>
              <a:gdLst/>
              <a:ahLst/>
              <a:cxnLst/>
              <a:rect l="l" t="t" r="r" b="b"/>
              <a:pathLst>
                <a:path w="1105" h="864" extrusionOk="0">
                  <a:moveTo>
                    <a:pt x="552" y="1"/>
                  </a:moveTo>
                  <a:cubicBezTo>
                    <a:pt x="0" y="1"/>
                    <a:pt x="0" y="864"/>
                    <a:pt x="552" y="864"/>
                  </a:cubicBezTo>
                  <a:cubicBezTo>
                    <a:pt x="1105" y="864"/>
                    <a:pt x="1105" y="1"/>
                    <a:pt x="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5" name="Google Shape;22155;p22"/>
            <p:cNvSpPr/>
            <p:nvPr/>
          </p:nvSpPr>
          <p:spPr>
            <a:xfrm rot="-5400000">
              <a:off x="468913" y="2643713"/>
              <a:ext cx="28075" cy="21600"/>
            </a:xfrm>
            <a:custGeom>
              <a:avLst/>
              <a:gdLst/>
              <a:ahLst/>
              <a:cxnLst/>
              <a:rect l="l" t="t" r="r" b="b"/>
              <a:pathLst>
                <a:path w="1123" h="864" extrusionOk="0">
                  <a:moveTo>
                    <a:pt x="553" y="0"/>
                  </a:moveTo>
                  <a:cubicBezTo>
                    <a:pt x="1" y="0"/>
                    <a:pt x="1" y="863"/>
                    <a:pt x="553" y="863"/>
                  </a:cubicBezTo>
                  <a:cubicBezTo>
                    <a:pt x="1123" y="863"/>
                    <a:pt x="1123" y="0"/>
                    <a:pt x="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6" name="Google Shape;22156;p22"/>
            <p:cNvSpPr/>
            <p:nvPr/>
          </p:nvSpPr>
          <p:spPr>
            <a:xfrm rot="-5400000">
              <a:off x="554763" y="2251913"/>
              <a:ext cx="16425" cy="62600"/>
            </a:xfrm>
            <a:custGeom>
              <a:avLst/>
              <a:gdLst/>
              <a:ahLst/>
              <a:cxnLst/>
              <a:rect l="l" t="t" r="r" b="b"/>
              <a:pathLst>
                <a:path w="657" h="2504" extrusionOk="0">
                  <a:moveTo>
                    <a:pt x="1" y="1"/>
                  </a:moveTo>
                  <a:lnTo>
                    <a:pt x="1" y="2504"/>
                  </a:lnTo>
                  <a:lnTo>
                    <a:pt x="657" y="2504"/>
                  </a:lnTo>
                  <a:lnTo>
                    <a:pt x="65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7" name="Google Shape;22157;p22"/>
            <p:cNvSpPr/>
            <p:nvPr/>
          </p:nvSpPr>
          <p:spPr>
            <a:xfrm rot="-5400000">
              <a:off x="613225" y="2103700"/>
              <a:ext cx="16000" cy="62600"/>
            </a:xfrm>
            <a:custGeom>
              <a:avLst/>
              <a:gdLst/>
              <a:ahLst/>
              <a:cxnLst/>
              <a:rect l="l" t="t" r="r" b="b"/>
              <a:pathLst>
                <a:path w="640" h="2504" extrusionOk="0">
                  <a:moveTo>
                    <a:pt x="1" y="1"/>
                  </a:moveTo>
                  <a:lnTo>
                    <a:pt x="1" y="2504"/>
                  </a:lnTo>
                  <a:lnTo>
                    <a:pt x="640" y="2504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8" name="Google Shape;22158;p22"/>
            <p:cNvSpPr/>
            <p:nvPr/>
          </p:nvSpPr>
          <p:spPr>
            <a:xfrm rot="-5400000">
              <a:off x="548513" y="2125713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63" y="0"/>
                  </a:moveTo>
                  <a:cubicBezTo>
                    <a:pt x="156" y="0"/>
                    <a:pt x="0" y="155"/>
                    <a:pt x="0" y="363"/>
                  </a:cubicBezTo>
                  <a:cubicBezTo>
                    <a:pt x="0" y="570"/>
                    <a:pt x="156" y="725"/>
                    <a:pt x="363" y="725"/>
                  </a:cubicBezTo>
                  <a:cubicBezTo>
                    <a:pt x="553" y="725"/>
                    <a:pt x="725" y="570"/>
                    <a:pt x="725" y="363"/>
                  </a:cubicBezTo>
                  <a:cubicBezTo>
                    <a:pt x="725" y="155"/>
                    <a:pt x="553" y="0"/>
                    <a:pt x="3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9" name="Google Shape;22159;p22"/>
            <p:cNvSpPr/>
            <p:nvPr/>
          </p:nvSpPr>
          <p:spPr>
            <a:xfrm rot="-5400000">
              <a:off x="508600" y="2109950"/>
              <a:ext cx="22450" cy="49650"/>
            </a:xfrm>
            <a:custGeom>
              <a:avLst/>
              <a:gdLst/>
              <a:ahLst/>
              <a:cxnLst/>
              <a:rect l="l" t="t" r="r" b="b"/>
              <a:pathLst>
                <a:path w="898" h="1986" extrusionOk="0">
                  <a:moveTo>
                    <a:pt x="449" y="1"/>
                  </a:moveTo>
                  <a:cubicBezTo>
                    <a:pt x="190" y="1"/>
                    <a:pt x="0" y="242"/>
                    <a:pt x="0" y="795"/>
                  </a:cubicBezTo>
                  <a:cubicBezTo>
                    <a:pt x="0" y="1347"/>
                    <a:pt x="259" y="1882"/>
                    <a:pt x="449" y="1986"/>
                  </a:cubicBezTo>
                  <a:cubicBezTo>
                    <a:pt x="622" y="1865"/>
                    <a:pt x="898" y="1347"/>
                    <a:pt x="898" y="795"/>
                  </a:cubicBezTo>
                  <a:cubicBezTo>
                    <a:pt x="898" y="242"/>
                    <a:pt x="691" y="1"/>
                    <a:pt x="4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60" name="Google Shape;22160;p22"/>
            <p:cNvSpPr/>
            <p:nvPr/>
          </p:nvSpPr>
          <p:spPr>
            <a:xfrm rot="-5400000">
              <a:off x="509375" y="2144275"/>
              <a:ext cx="40575" cy="37975"/>
            </a:xfrm>
            <a:custGeom>
              <a:avLst/>
              <a:gdLst/>
              <a:ahLst/>
              <a:cxnLst/>
              <a:rect l="l" t="t" r="r" b="b"/>
              <a:pathLst>
                <a:path w="1623" h="1519" extrusionOk="0">
                  <a:moveTo>
                    <a:pt x="416" y="0"/>
                  </a:moveTo>
                  <a:cubicBezTo>
                    <a:pt x="318" y="0"/>
                    <a:pt x="236" y="36"/>
                    <a:pt x="173" y="99"/>
                  </a:cubicBezTo>
                  <a:cubicBezTo>
                    <a:pt x="1" y="289"/>
                    <a:pt x="35" y="599"/>
                    <a:pt x="415" y="979"/>
                  </a:cubicBezTo>
                  <a:cubicBezTo>
                    <a:pt x="779" y="1343"/>
                    <a:pt x="1273" y="1518"/>
                    <a:pt x="1526" y="1518"/>
                  </a:cubicBezTo>
                  <a:cubicBezTo>
                    <a:pt x="1549" y="1518"/>
                    <a:pt x="1570" y="1517"/>
                    <a:pt x="1588" y="1514"/>
                  </a:cubicBezTo>
                  <a:cubicBezTo>
                    <a:pt x="1623" y="1290"/>
                    <a:pt x="1450" y="737"/>
                    <a:pt x="1053" y="358"/>
                  </a:cubicBezTo>
                  <a:cubicBezTo>
                    <a:pt x="802" y="106"/>
                    <a:pt x="585" y="0"/>
                    <a:pt x="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61" name="Google Shape;22161;p22"/>
            <p:cNvSpPr/>
            <p:nvPr/>
          </p:nvSpPr>
          <p:spPr>
            <a:xfrm rot="-5400000">
              <a:off x="532550" y="2161500"/>
              <a:ext cx="50075" cy="22475"/>
            </a:xfrm>
            <a:custGeom>
              <a:avLst/>
              <a:gdLst/>
              <a:ahLst/>
              <a:cxnLst/>
              <a:rect l="l" t="t" r="r" b="b"/>
              <a:pathLst>
                <a:path w="2003" h="899" extrusionOk="0">
                  <a:moveTo>
                    <a:pt x="794" y="1"/>
                  </a:moveTo>
                  <a:cubicBezTo>
                    <a:pt x="259" y="1"/>
                    <a:pt x="0" y="208"/>
                    <a:pt x="0" y="450"/>
                  </a:cubicBezTo>
                  <a:cubicBezTo>
                    <a:pt x="0" y="708"/>
                    <a:pt x="259" y="898"/>
                    <a:pt x="794" y="898"/>
                  </a:cubicBezTo>
                  <a:cubicBezTo>
                    <a:pt x="1346" y="898"/>
                    <a:pt x="1881" y="639"/>
                    <a:pt x="2002" y="450"/>
                  </a:cubicBezTo>
                  <a:cubicBezTo>
                    <a:pt x="1881" y="277"/>
                    <a:pt x="1346" y="1"/>
                    <a:pt x="7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62" name="Google Shape;22162;p22"/>
            <p:cNvSpPr/>
            <p:nvPr/>
          </p:nvSpPr>
          <p:spPr>
            <a:xfrm rot="-5400000">
              <a:off x="532763" y="2085788"/>
              <a:ext cx="49650" cy="22475"/>
            </a:xfrm>
            <a:custGeom>
              <a:avLst/>
              <a:gdLst/>
              <a:ahLst/>
              <a:cxnLst/>
              <a:rect l="l" t="t" r="r" b="b"/>
              <a:pathLst>
                <a:path w="1986" h="899" extrusionOk="0">
                  <a:moveTo>
                    <a:pt x="1192" y="1"/>
                  </a:moveTo>
                  <a:cubicBezTo>
                    <a:pt x="639" y="1"/>
                    <a:pt x="104" y="277"/>
                    <a:pt x="1" y="450"/>
                  </a:cubicBezTo>
                  <a:cubicBezTo>
                    <a:pt x="122" y="639"/>
                    <a:pt x="639" y="898"/>
                    <a:pt x="1192" y="898"/>
                  </a:cubicBezTo>
                  <a:cubicBezTo>
                    <a:pt x="1744" y="898"/>
                    <a:pt x="1986" y="708"/>
                    <a:pt x="1986" y="450"/>
                  </a:cubicBezTo>
                  <a:cubicBezTo>
                    <a:pt x="1986" y="208"/>
                    <a:pt x="1744" y="1"/>
                    <a:pt x="1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63" name="Google Shape;22163;p22"/>
            <p:cNvSpPr/>
            <p:nvPr/>
          </p:nvSpPr>
          <p:spPr>
            <a:xfrm rot="-5400000">
              <a:off x="509363" y="2087313"/>
              <a:ext cx="40600" cy="37975"/>
            </a:xfrm>
            <a:custGeom>
              <a:avLst/>
              <a:gdLst/>
              <a:ahLst/>
              <a:cxnLst/>
              <a:rect l="l" t="t" r="r" b="b"/>
              <a:pathLst>
                <a:path w="1624" h="1519" extrusionOk="0">
                  <a:moveTo>
                    <a:pt x="1195" y="0"/>
                  </a:moveTo>
                  <a:cubicBezTo>
                    <a:pt x="1022" y="0"/>
                    <a:pt x="805" y="106"/>
                    <a:pt x="553" y="358"/>
                  </a:cubicBezTo>
                  <a:cubicBezTo>
                    <a:pt x="173" y="737"/>
                    <a:pt x="1" y="1307"/>
                    <a:pt x="35" y="1514"/>
                  </a:cubicBezTo>
                  <a:cubicBezTo>
                    <a:pt x="53" y="1517"/>
                    <a:pt x="72" y="1518"/>
                    <a:pt x="94" y="1518"/>
                  </a:cubicBezTo>
                  <a:cubicBezTo>
                    <a:pt x="336" y="1518"/>
                    <a:pt x="844" y="1343"/>
                    <a:pt x="1192" y="979"/>
                  </a:cubicBezTo>
                  <a:cubicBezTo>
                    <a:pt x="1589" y="599"/>
                    <a:pt x="1623" y="289"/>
                    <a:pt x="1451" y="99"/>
                  </a:cubicBezTo>
                  <a:cubicBezTo>
                    <a:pt x="1381" y="36"/>
                    <a:pt x="1295" y="0"/>
                    <a:pt x="1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64" name="Google Shape;22164;p22"/>
            <p:cNvSpPr/>
            <p:nvPr/>
          </p:nvSpPr>
          <p:spPr>
            <a:xfrm rot="-5400000">
              <a:off x="613000" y="2272600"/>
              <a:ext cx="21150" cy="18200"/>
            </a:xfrm>
            <a:custGeom>
              <a:avLst/>
              <a:gdLst/>
              <a:ahLst/>
              <a:cxnLst/>
              <a:rect l="l" t="t" r="r" b="b"/>
              <a:pathLst>
                <a:path w="846" h="728" extrusionOk="0">
                  <a:moveTo>
                    <a:pt x="368" y="1"/>
                  </a:moveTo>
                  <a:cubicBezTo>
                    <a:pt x="182" y="1"/>
                    <a:pt x="0" y="144"/>
                    <a:pt x="0" y="365"/>
                  </a:cubicBezTo>
                  <a:cubicBezTo>
                    <a:pt x="0" y="572"/>
                    <a:pt x="156" y="728"/>
                    <a:pt x="363" y="728"/>
                  </a:cubicBezTo>
                  <a:cubicBezTo>
                    <a:pt x="691" y="728"/>
                    <a:pt x="846" y="331"/>
                    <a:pt x="622" y="106"/>
                  </a:cubicBezTo>
                  <a:cubicBezTo>
                    <a:pt x="549" y="34"/>
                    <a:pt x="458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65" name="Google Shape;22165;p22"/>
            <p:cNvSpPr/>
            <p:nvPr/>
          </p:nvSpPr>
          <p:spPr>
            <a:xfrm rot="-5400000">
              <a:off x="650350" y="2258175"/>
              <a:ext cx="22475" cy="50075"/>
            </a:xfrm>
            <a:custGeom>
              <a:avLst/>
              <a:gdLst/>
              <a:ahLst/>
              <a:cxnLst/>
              <a:rect l="l" t="t" r="r" b="b"/>
              <a:pathLst>
                <a:path w="899" h="2003" extrusionOk="0">
                  <a:moveTo>
                    <a:pt x="450" y="0"/>
                  </a:moveTo>
                  <a:cubicBezTo>
                    <a:pt x="277" y="121"/>
                    <a:pt x="1" y="639"/>
                    <a:pt x="1" y="1191"/>
                  </a:cubicBezTo>
                  <a:cubicBezTo>
                    <a:pt x="1" y="1743"/>
                    <a:pt x="208" y="2002"/>
                    <a:pt x="450" y="2002"/>
                  </a:cubicBezTo>
                  <a:cubicBezTo>
                    <a:pt x="709" y="2002"/>
                    <a:pt x="898" y="1743"/>
                    <a:pt x="898" y="1191"/>
                  </a:cubicBezTo>
                  <a:cubicBezTo>
                    <a:pt x="898" y="639"/>
                    <a:pt x="622" y="121"/>
                    <a:pt x="4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66" name="Google Shape;22166;p22"/>
            <p:cNvSpPr/>
            <p:nvPr/>
          </p:nvSpPr>
          <p:spPr>
            <a:xfrm rot="-5400000">
              <a:off x="631263" y="2235738"/>
              <a:ext cx="40575" cy="38000"/>
            </a:xfrm>
            <a:custGeom>
              <a:avLst/>
              <a:gdLst/>
              <a:ahLst/>
              <a:cxnLst/>
              <a:rect l="l" t="t" r="r" b="b"/>
              <a:pathLst>
                <a:path w="1623" h="1520" extrusionOk="0">
                  <a:moveTo>
                    <a:pt x="93" y="1"/>
                  </a:moveTo>
                  <a:cubicBezTo>
                    <a:pt x="72" y="1"/>
                    <a:pt x="52" y="2"/>
                    <a:pt x="35" y="5"/>
                  </a:cubicBezTo>
                  <a:cubicBezTo>
                    <a:pt x="1" y="229"/>
                    <a:pt x="173" y="781"/>
                    <a:pt x="570" y="1178"/>
                  </a:cubicBezTo>
                  <a:cubicBezTo>
                    <a:pt x="820" y="1417"/>
                    <a:pt x="1035" y="1520"/>
                    <a:pt x="1204" y="1520"/>
                  </a:cubicBezTo>
                  <a:cubicBezTo>
                    <a:pt x="1303" y="1520"/>
                    <a:pt x="1386" y="1484"/>
                    <a:pt x="1450" y="1420"/>
                  </a:cubicBezTo>
                  <a:cubicBezTo>
                    <a:pt x="1623" y="1247"/>
                    <a:pt x="1588" y="937"/>
                    <a:pt x="1209" y="540"/>
                  </a:cubicBezTo>
                  <a:cubicBezTo>
                    <a:pt x="842" y="189"/>
                    <a:pt x="344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67" name="Google Shape;22167;p22"/>
            <p:cNvSpPr/>
            <p:nvPr/>
          </p:nvSpPr>
          <p:spPr>
            <a:xfrm rot="-5400000">
              <a:off x="598563" y="2234013"/>
              <a:ext cx="50075" cy="22450"/>
            </a:xfrm>
            <a:custGeom>
              <a:avLst/>
              <a:gdLst/>
              <a:ahLst/>
              <a:cxnLst/>
              <a:rect l="l" t="t" r="r" b="b"/>
              <a:pathLst>
                <a:path w="2003" h="898" extrusionOk="0">
                  <a:moveTo>
                    <a:pt x="1191" y="1"/>
                  </a:moveTo>
                  <a:cubicBezTo>
                    <a:pt x="639" y="1"/>
                    <a:pt x="121" y="277"/>
                    <a:pt x="0" y="449"/>
                  </a:cubicBezTo>
                  <a:cubicBezTo>
                    <a:pt x="121" y="639"/>
                    <a:pt x="656" y="898"/>
                    <a:pt x="1191" y="898"/>
                  </a:cubicBezTo>
                  <a:cubicBezTo>
                    <a:pt x="1744" y="898"/>
                    <a:pt x="2003" y="708"/>
                    <a:pt x="2003" y="449"/>
                  </a:cubicBezTo>
                  <a:cubicBezTo>
                    <a:pt x="2003" y="208"/>
                    <a:pt x="1744" y="1"/>
                    <a:pt x="1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68" name="Google Shape;22168;p22"/>
            <p:cNvSpPr/>
            <p:nvPr/>
          </p:nvSpPr>
          <p:spPr>
            <a:xfrm rot="-5400000">
              <a:off x="598775" y="2309750"/>
              <a:ext cx="49650" cy="22450"/>
            </a:xfrm>
            <a:custGeom>
              <a:avLst/>
              <a:gdLst/>
              <a:ahLst/>
              <a:cxnLst/>
              <a:rect l="l" t="t" r="r" b="b"/>
              <a:pathLst>
                <a:path w="1986" h="898" extrusionOk="0">
                  <a:moveTo>
                    <a:pt x="795" y="1"/>
                  </a:moveTo>
                  <a:cubicBezTo>
                    <a:pt x="243" y="1"/>
                    <a:pt x="1" y="208"/>
                    <a:pt x="1" y="449"/>
                  </a:cubicBezTo>
                  <a:cubicBezTo>
                    <a:pt x="1" y="708"/>
                    <a:pt x="243" y="898"/>
                    <a:pt x="795" y="898"/>
                  </a:cubicBezTo>
                  <a:cubicBezTo>
                    <a:pt x="1347" y="898"/>
                    <a:pt x="1882" y="639"/>
                    <a:pt x="1986" y="449"/>
                  </a:cubicBezTo>
                  <a:cubicBezTo>
                    <a:pt x="1865" y="277"/>
                    <a:pt x="1347" y="1"/>
                    <a:pt x="7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69" name="Google Shape;22169;p22"/>
            <p:cNvSpPr/>
            <p:nvPr/>
          </p:nvSpPr>
          <p:spPr>
            <a:xfrm rot="-5400000">
              <a:off x="631263" y="2292688"/>
              <a:ext cx="40575" cy="38000"/>
            </a:xfrm>
            <a:custGeom>
              <a:avLst/>
              <a:gdLst/>
              <a:ahLst/>
              <a:cxnLst/>
              <a:rect l="l" t="t" r="r" b="b"/>
              <a:pathLst>
                <a:path w="1623" h="1520" extrusionOk="0">
                  <a:moveTo>
                    <a:pt x="1529" y="0"/>
                  </a:moveTo>
                  <a:cubicBezTo>
                    <a:pt x="1288" y="0"/>
                    <a:pt x="780" y="176"/>
                    <a:pt x="432" y="540"/>
                  </a:cubicBezTo>
                  <a:cubicBezTo>
                    <a:pt x="35" y="937"/>
                    <a:pt x="0" y="1247"/>
                    <a:pt x="173" y="1420"/>
                  </a:cubicBezTo>
                  <a:cubicBezTo>
                    <a:pt x="243" y="1484"/>
                    <a:pt x="330" y="1520"/>
                    <a:pt x="431" y="1520"/>
                  </a:cubicBezTo>
                  <a:cubicBezTo>
                    <a:pt x="603" y="1520"/>
                    <a:pt x="814" y="1417"/>
                    <a:pt x="1053" y="1178"/>
                  </a:cubicBezTo>
                  <a:cubicBezTo>
                    <a:pt x="1450" y="781"/>
                    <a:pt x="1623" y="229"/>
                    <a:pt x="1588" y="5"/>
                  </a:cubicBezTo>
                  <a:cubicBezTo>
                    <a:pt x="1571" y="2"/>
                    <a:pt x="1551" y="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70" name="Google Shape;22170;p22"/>
            <p:cNvSpPr/>
            <p:nvPr/>
          </p:nvSpPr>
          <p:spPr>
            <a:xfrm rot="-5400000">
              <a:off x="471713" y="2204238"/>
              <a:ext cx="27625" cy="21600"/>
            </a:xfrm>
            <a:custGeom>
              <a:avLst/>
              <a:gdLst/>
              <a:ahLst/>
              <a:cxnLst/>
              <a:rect l="l" t="t" r="r" b="b"/>
              <a:pathLst>
                <a:path w="1105" h="864" extrusionOk="0">
                  <a:moveTo>
                    <a:pt x="553" y="1"/>
                  </a:moveTo>
                  <a:cubicBezTo>
                    <a:pt x="0" y="1"/>
                    <a:pt x="0" y="864"/>
                    <a:pt x="553" y="864"/>
                  </a:cubicBezTo>
                  <a:cubicBezTo>
                    <a:pt x="1105" y="864"/>
                    <a:pt x="1105" y="1"/>
                    <a:pt x="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71" name="Google Shape;22171;p22"/>
            <p:cNvSpPr/>
            <p:nvPr/>
          </p:nvSpPr>
          <p:spPr>
            <a:xfrm rot="-5400000">
              <a:off x="468913" y="2335613"/>
              <a:ext cx="28075" cy="21600"/>
            </a:xfrm>
            <a:custGeom>
              <a:avLst/>
              <a:gdLst/>
              <a:ahLst/>
              <a:cxnLst/>
              <a:rect l="l" t="t" r="r" b="b"/>
              <a:pathLst>
                <a:path w="1123" h="864" extrusionOk="0">
                  <a:moveTo>
                    <a:pt x="552" y="0"/>
                  </a:moveTo>
                  <a:cubicBezTo>
                    <a:pt x="0" y="0"/>
                    <a:pt x="0" y="863"/>
                    <a:pt x="552" y="863"/>
                  </a:cubicBezTo>
                  <a:cubicBezTo>
                    <a:pt x="1122" y="863"/>
                    <a:pt x="1122" y="0"/>
                    <a:pt x="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72" name="Google Shape;22172;p22"/>
            <p:cNvSpPr/>
            <p:nvPr/>
          </p:nvSpPr>
          <p:spPr>
            <a:xfrm rot="-5400000">
              <a:off x="554775" y="1943825"/>
              <a:ext cx="16400" cy="62600"/>
            </a:xfrm>
            <a:custGeom>
              <a:avLst/>
              <a:gdLst/>
              <a:ahLst/>
              <a:cxnLst/>
              <a:rect l="l" t="t" r="r" b="b"/>
              <a:pathLst>
                <a:path w="656" h="2504" extrusionOk="0">
                  <a:moveTo>
                    <a:pt x="0" y="1"/>
                  </a:moveTo>
                  <a:lnTo>
                    <a:pt x="0" y="2504"/>
                  </a:lnTo>
                  <a:lnTo>
                    <a:pt x="656" y="2504"/>
                  </a:lnTo>
                  <a:lnTo>
                    <a:pt x="6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73" name="Google Shape;22173;p22"/>
            <p:cNvSpPr/>
            <p:nvPr/>
          </p:nvSpPr>
          <p:spPr>
            <a:xfrm rot="-5400000">
              <a:off x="613238" y="1795613"/>
              <a:ext cx="15975" cy="62600"/>
            </a:xfrm>
            <a:custGeom>
              <a:avLst/>
              <a:gdLst/>
              <a:ahLst/>
              <a:cxnLst/>
              <a:rect l="l" t="t" r="r" b="b"/>
              <a:pathLst>
                <a:path w="639" h="2504" extrusionOk="0">
                  <a:moveTo>
                    <a:pt x="0" y="1"/>
                  </a:moveTo>
                  <a:lnTo>
                    <a:pt x="0" y="2504"/>
                  </a:lnTo>
                  <a:lnTo>
                    <a:pt x="639" y="2504"/>
                  </a:lnTo>
                  <a:lnTo>
                    <a:pt x="63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74" name="Google Shape;22174;p22"/>
            <p:cNvSpPr/>
            <p:nvPr/>
          </p:nvSpPr>
          <p:spPr>
            <a:xfrm rot="-5400000">
              <a:off x="548300" y="1817850"/>
              <a:ext cx="18575" cy="18125"/>
            </a:xfrm>
            <a:custGeom>
              <a:avLst/>
              <a:gdLst/>
              <a:ahLst/>
              <a:cxnLst/>
              <a:rect l="l" t="t" r="r" b="b"/>
              <a:pathLst>
                <a:path w="743" h="725" extrusionOk="0">
                  <a:moveTo>
                    <a:pt x="380" y="0"/>
                  </a:moveTo>
                  <a:cubicBezTo>
                    <a:pt x="173" y="0"/>
                    <a:pt x="1" y="155"/>
                    <a:pt x="1" y="363"/>
                  </a:cubicBezTo>
                  <a:cubicBezTo>
                    <a:pt x="1" y="570"/>
                    <a:pt x="173" y="725"/>
                    <a:pt x="380" y="725"/>
                  </a:cubicBezTo>
                  <a:cubicBezTo>
                    <a:pt x="570" y="725"/>
                    <a:pt x="743" y="570"/>
                    <a:pt x="743" y="363"/>
                  </a:cubicBezTo>
                  <a:cubicBezTo>
                    <a:pt x="743" y="155"/>
                    <a:pt x="570" y="0"/>
                    <a:pt x="3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75" name="Google Shape;22175;p22"/>
            <p:cNvSpPr/>
            <p:nvPr/>
          </p:nvSpPr>
          <p:spPr>
            <a:xfrm rot="-5400000">
              <a:off x="508588" y="1801863"/>
              <a:ext cx="22475" cy="49650"/>
            </a:xfrm>
            <a:custGeom>
              <a:avLst/>
              <a:gdLst/>
              <a:ahLst/>
              <a:cxnLst/>
              <a:rect l="l" t="t" r="r" b="b"/>
              <a:pathLst>
                <a:path w="899" h="1986" extrusionOk="0">
                  <a:moveTo>
                    <a:pt x="449" y="1"/>
                  </a:moveTo>
                  <a:cubicBezTo>
                    <a:pt x="190" y="1"/>
                    <a:pt x="1" y="242"/>
                    <a:pt x="1" y="795"/>
                  </a:cubicBezTo>
                  <a:cubicBezTo>
                    <a:pt x="1" y="1347"/>
                    <a:pt x="259" y="1882"/>
                    <a:pt x="449" y="1986"/>
                  </a:cubicBezTo>
                  <a:cubicBezTo>
                    <a:pt x="622" y="1865"/>
                    <a:pt x="898" y="1347"/>
                    <a:pt x="898" y="795"/>
                  </a:cubicBezTo>
                  <a:cubicBezTo>
                    <a:pt x="898" y="242"/>
                    <a:pt x="691" y="1"/>
                    <a:pt x="4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76" name="Google Shape;22176;p22"/>
            <p:cNvSpPr/>
            <p:nvPr/>
          </p:nvSpPr>
          <p:spPr>
            <a:xfrm rot="-5400000">
              <a:off x="509150" y="1835975"/>
              <a:ext cx="41025" cy="37975"/>
            </a:xfrm>
            <a:custGeom>
              <a:avLst/>
              <a:gdLst/>
              <a:ahLst/>
              <a:cxnLst/>
              <a:rect l="l" t="t" r="r" b="b"/>
              <a:pathLst>
                <a:path w="1641" h="1519" extrusionOk="0">
                  <a:moveTo>
                    <a:pt x="426" y="0"/>
                  </a:moveTo>
                  <a:cubicBezTo>
                    <a:pt x="328" y="0"/>
                    <a:pt x="248" y="36"/>
                    <a:pt x="191" y="99"/>
                  </a:cubicBezTo>
                  <a:cubicBezTo>
                    <a:pt x="1" y="289"/>
                    <a:pt x="35" y="599"/>
                    <a:pt x="432" y="979"/>
                  </a:cubicBezTo>
                  <a:cubicBezTo>
                    <a:pt x="796" y="1343"/>
                    <a:pt x="1291" y="1518"/>
                    <a:pt x="1530" y="1518"/>
                  </a:cubicBezTo>
                  <a:cubicBezTo>
                    <a:pt x="1552" y="1518"/>
                    <a:pt x="1572" y="1517"/>
                    <a:pt x="1589" y="1514"/>
                  </a:cubicBezTo>
                  <a:cubicBezTo>
                    <a:pt x="1641" y="1290"/>
                    <a:pt x="1451" y="737"/>
                    <a:pt x="1071" y="358"/>
                  </a:cubicBezTo>
                  <a:cubicBezTo>
                    <a:pt x="819" y="106"/>
                    <a:pt x="596" y="0"/>
                    <a:pt x="4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77" name="Google Shape;22177;p22"/>
            <p:cNvSpPr/>
            <p:nvPr/>
          </p:nvSpPr>
          <p:spPr>
            <a:xfrm rot="-5400000">
              <a:off x="532550" y="1853425"/>
              <a:ext cx="50075" cy="22475"/>
            </a:xfrm>
            <a:custGeom>
              <a:avLst/>
              <a:gdLst/>
              <a:ahLst/>
              <a:cxnLst/>
              <a:rect l="l" t="t" r="r" b="b"/>
              <a:pathLst>
                <a:path w="2003" h="899" extrusionOk="0">
                  <a:moveTo>
                    <a:pt x="794" y="1"/>
                  </a:moveTo>
                  <a:cubicBezTo>
                    <a:pt x="259" y="1"/>
                    <a:pt x="0" y="208"/>
                    <a:pt x="0" y="450"/>
                  </a:cubicBezTo>
                  <a:cubicBezTo>
                    <a:pt x="0" y="708"/>
                    <a:pt x="259" y="898"/>
                    <a:pt x="794" y="898"/>
                  </a:cubicBezTo>
                  <a:cubicBezTo>
                    <a:pt x="1347" y="898"/>
                    <a:pt x="1882" y="639"/>
                    <a:pt x="2002" y="450"/>
                  </a:cubicBezTo>
                  <a:cubicBezTo>
                    <a:pt x="1882" y="277"/>
                    <a:pt x="1347" y="1"/>
                    <a:pt x="7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78" name="Google Shape;22178;p22"/>
            <p:cNvSpPr/>
            <p:nvPr/>
          </p:nvSpPr>
          <p:spPr>
            <a:xfrm rot="-5400000">
              <a:off x="532775" y="1777700"/>
              <a:ext cx="49625" cy="22475"/>
            </a:xfrm>
            <a:custGeom>
              <a:avLst/>
              <a:gdLst/>
              <a:ahLst/>
              <a:cxnLst/>
              <a:rect l="l" t="t" r="r" b="b"/>
              <a:pathLst>
                <a:path w="1985" h="899" extrusionOk="0">
                  <a:moveTo>
                    <a:pt x="1191" y="1"/>
                  </a:moveTo>
                  <a:cubicBezTo>
                    <a:pt x="639" y="1"/>
                    <a:pt x="104" y="277"/>
                    <a:pt x="0" y="450"/>
                  </a:cubicBezTo>
                  <a:cubicBezTo>
                    <a:pt x="121" y="639"/>
                    <a:pt x="639" y="898"/>
                    <a:pt x="1191" y="898"/>
                  </a:cubicBezTo>
                  <a:cubicBezTo>
                    <a:pt x="1743" y="898"/>
                    <a:pt x="1985" y="708"/>
                    <a:pt x="1985" y="450"/>
                  </a:cubicBezTo>
                  <a:cubicBezTo>
                    <a:pt x="1985" y="208"/>
                    <a:pt x="1743" y="1"/>
                    <a:pt x="1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79" name="Google Shape;22179;p22"/>
            <p:cNvSpPr/>
            <p:nvPr/>
          </p:nvSpPr>
          <p:spPr>
            <a:xfrm rot="-5400000">
              <a:off x="509375" y="1779225"/>
              <a:ext cx="40575" cy="37975"/>
            </a:xfrm>
            <a:custGeom>
              <a:avLst/>
              <a:gdLst/>
              <a:ahLst/>
              <a:cxnLst/>
              <a:rect l="l" t="t" r="r" b="b"/>
              <a:pathLst>
                <a:path w="1623" h="1519" extrusionOk="0">
                  <a:moveTo>
                    <a:pt x="1195" y="0"/>
                  </a:moveTo>
                  <a:cubicBezTo>
                    <a:pt x="1023" y="0"/>
                    <a:pt x="810" y="106"/>
                    <a:pt x="570" y="358"/>
                  </a:cubicBezTo>
                  <a:cubicBezTo>
                    <a:pt x="173" y="737"/>
                    <a:pt x="0" y="1307"/>
                    <a:pt x="35" y="1514"/>
                  </a:cubicBezTo>
                  <a:cubicBezTo>
                    <a:pt x="52" y="1517"/>
                    <a:pt x="72" y="1518"/>
                    <a:pt x="94" y="1518"/>
                  </a:cubicBezTo>
                  <a:cubicBezTo>
                    <a:pt x="335" y="1518"/>
                    <a:pt x="843" y="1343"/>
                    <a:pt x="1191" y="979"/>
                  </a:cubicBezTo>
                  <a:cubicBezTo>
                    <a:pt x="1588" y="599"/>
                    <a:pt x="1623" y="289"/>
                    <a:pt x="1450" y="99"/>
                  </a:cubicBezTo>
                  <a:cubicBezTo>
                    <a:pt x="1380" y="36"/>
                    <a:pt x="1295" y="0"/>
                    <a:pt x="1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80" name="Google Shape;22180;p22"/>
            <p:cNvSpPr/>
            <p:nvPr/>
          </p:nvSpPr>
          <p:spPr>
            <a:xfrm rot="-5400000">
              <a:off x="612988" y="1964513"/>
              <a:ext cx="21175" cy="18200"/>
            </a:xfrm>
            <a:custGeom>
              <a:avLst/>
              <a:gdLst/>
              <a:ahLst/>
              <a:cxnLst/>
              <a:rect l="l" t="t" r="r" b="b"/>
              <a:pathLst>
                <a:path w="847" h="728" extrusionOk="0">
                  <a:moveTo>
                    <a:pt x="369" y="1"/>
                  </a:moveTo>
                  <a:cubicBezTo>
                    <a:pt x="182" y="1"/>
                    <a:pt x="1" y="144"/>
                    <a:pt x="1" y="365"/>
                  </a:cubicBezTo>
                  <a:cubicBezTo>
                    <a:pt x="1" y="572"/>
                    <a:pt x="156" y="728"/>
                    <a:pt x="363" y="728"/>
                  </a:cubicBezTo>
                  <a:cubicBezTo>
                    <a:pt x="691" y="728"/>
                    <a:pt x="846" y="331"/>
                    <a:pt x="622" y="106"/>
                  </a:cubicBezTo>
                  <a:cubicBezTo>
                    <a:pt x="549" y="34"/>
                    <a:pt x="458" y="1"/>
                    <a:pt x="3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81" name="Google Shape;22181;p22"/>
            <p:cNvSpPr/>
            <p:nvPr/>
          </p:nvSpPr>
          <p:spPr>
            <a:xfrm rot="-5400000">
              <a:off x="650363" y="1950088"/>
              <a:ext cx="22450" cy="50075"/>
            </a:xfrm>
            <a:custGeom>
              <a:avLst/>
              <a:gdLst/>
              <a:ahLst/>
              <a:cxnLst/>
              <a:rect l="l" t="t" r="r" b="b"/>
              <a:pathLst>
                <a:path w="898" h="2003" extrusionOk="0">
                  <a:moveTo>
                    <a:pt x="449" y="0"/>
                  </a:moveTo>
                  <a:cubicBezTo>
                    <a:pt x="276" y="121"/>
                    <a:pt x="0" y="639"/>
                    <a:pt x="0" y="1191"/>
                  </a:cubicBezTo>
                  <a:cubicBezTo>
                    <a:pt x="0" y="1743"/>
                    <a:pt x="207" y="2002"/>
                    <a:pt x="449" y="2002"/>
                  </a:cubicBezTo>
                  <a:cubicBezTo>
                    <a:pt x="708" y="2002"/>
                    <a:pt x="898" y="1743"/>
                    <a:pt x="898" y="1191"/>
                  </a:cubicBezTo>
                  <a:cubicBezTo>
                    <a:pt x="898" y="639"/>
                    <a:pt x="639" y="121"/>
                    <a:pt x="4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82" name="Google Shape;22182;p22"/>
            <p:cNvSpPr/>
            <p:nvPr/>
          </p:nvSpPr>
          <p:spPr>
            <a:xfrm rot="-5400000">
              <a:off x="631250" y="1927650"/>
              <a:ext cx="40600" cy="38000"/>
            </a:xfrm>
            <a:custGeom>
              <a:avLst/>
              <a:gdLst/>
              <a:ahLst/>
              <a:cxnLst/>
              <a:rect l="l" t="t" r="r" b="b"/>
              <a:pathLst>
                <a:path w="1624" h="1520" extrusionOk="0">
                  <a:moveTo>
                    <a:pt x="93" y="1"/>
                  </a:moveTo>
                  <a:cubicBezTo>
                    <a:pt x="72" y="1"/>
                    <a:pt x="53" y="2"/>
                    <a:pt x="35" y="5"/>
                  </a:cubicBezTo>
                  <a:cubicBezTo>
                    <a:pt x="1" y="229"/>
                    <a:pt x="174" y="781"/>
                    <a:pt x="570" y="1178"/>
                  </a:cubicBezTo>
                  <a:cubicBezTo>
                    <a:pt x="809" y="1417"/>
                    <a:pt x="1028" y="1520"/>
                    <a:pt x="1200" y="1520"/>
                  </a:cubicBezTo>
                  <a:cubicBezTo>
                    <a:pt x="1301" y="1520"/>
                    <a:pt x="1387" y="1484"/>
                    <a:pt x="1451" y="1420"/>
                  </a:cubicBezTo>
                  <a:cubicBezTo>
                    <a:pt x="1623" y="1247"/>
                    <a:pt x="1589" y="937"/>
                    <a:pt x="1209" y="540"/>
                  </a:cubicBezTo>
                  <a:cubicBezTo>
                    <a:pt x="843" y="189"/>
                    <a:pt x="344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83" name="Google Shape;22183;p22"/>
            <p:cNvSpPr/>
            <p:nvPr/>
          </p:nvSpPr>
          <p:spPr>
            <a:xfrm rot="-5400000">
              <a:off x="598563" y="1925938"/>
              <a:ext cx="50075" cy="22450"/>
            </a:xfrm>
            <a:custGeom>
              <a:avLst/>
              <a:gdLst/>
              <a:ahLst/>
              <a:cxnLst/>
              <a:rect l="l" t="t" r="r" b="b"/>
              <a:pathLst>
                <a:path w="2003" h="898" extrusionOk="0">
                  <a:moveTo>
                    <a:pt x="1192" y="1"/>
                  </a:moveTo>
                  <a:cubicBezTo>
                    <a:pt x="639" y="1"/>
                    <a:pt x="122" y="277"/>
                    <a:pt x="1" y="449"/>
                  </a:cubicBezTo>
                  <a:cubicBezTo>
                    <a:pt x="122" y="639"/>
                    <a:pt x="657" y="898"/>
                    <a:pt x="1192" y="898"/>
                  </a:cubicBezTo>
                  <a:cubicBezTo>
                    <a:pt x="1744" y="898"/>
                    <a:pt x="2003" y="708"/>
                    <a:pt x="2003" y="449"/>
                  </a:cubicBezTo>
                  <a:cubicBezTo>
                    <a:pt x="2003" y="208"/>
                    <a:pt x="1744" y="1"/>
                    <a:pt x="1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84" name="Google Shape;22184;p22"/>
            <p:cNvSpPr/>
            <p:nvPr/>
          </p:nvSpPr>
          <p:spPr>
            <a:xfrm rot="-5400000">
              <a:off x="598775" y="2001650"/>
              <a:ext cx="49650" cy="22450"/>
            </a:xfrm>
            <a:custGeom>
              <a:avLst/>
              <a:gdLst/>
              <a:ahLst/>
              <a:cxnLst/>
              <a:rect l="l" t="t" r="r" b="b"/>
              <a:pathLst>
                <a:path w="1986" h="898" extrusionOk="0">
                  <a:moveTo>
                    <a:pt x="794" y="1"/>
                  </a:moveTo>
                  <a:cubicBezTo>
                    <a:pt x="242" y="1"/>
                    <a:pt x="0" y="208"/>
                    <a:pt x="0" y="449"/>
                  </a:cubicBezTo>
                  <a:cubicBezTo>
                    <a:pt x="0" y="708"/>
                    <a:pt x="242" y="898"/>
                    <a:pt x="794" y="898"/>
                  </a:cubicBezTo>
                  <a:cubicBezTo>
                    <a:pt x="1347" y="898"/>
                    <a:pt x="1864" y="639"/>
                    <a:pt x="1985" y="449"/>
                  </a:cubicBezTo>
                  <a:cubicBezTo>
                    <a:pt x="1864" y="277"/>
                    <a:pt x="1347" y="1"/>
                    <a:pt x="7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85" name="Google Shape;22185;p22"/>
            <p:cNvSpPr/>
            <p:nvPr/>
          </p:nvSpPr>
          <p:spPr>
            <a:xfrm rot="-5400000">
              <a:off x="631250" y="1984600"/>
              <a:ext cx="40600" cy="38000"/>
            </a:xfrm>
            <a:custGeom>
              <a:avLst/>
              <a:gdLst/>
              <a:ahLst/>
              <a:cxnLst/>
              <a:rect l="l" t="t" r="r" b="b"/>
              <a:pathLst>
                <a:path w="1624" h="1520" extrusionOk="0">
                  <a:moveTo>
                    <a:pt x="1530" y="0"/>
                  </a:moveTo>
                  <a:cubicBezTo>
                    <a:pt x="1288" y="0"/>
                    <a:pt x="780" y="176"/>
                    <a:pt x="432" y="540"/>
                  </a:cubicBezTo>
                  <a:cubicBezTo>
                    <a:pt x="35" y="937"/>
                    <a:pt x="1" y="1247"/>
                    <a:pt x="173" y="1420"/>
                  </a:cubicBezTo>
                  <a:cubicBezTo>
                    <a:pt x="244" y="1484"/>
                    <a:pt x="331" y="1520"/>
                    <a:pt x="432" y="1520"/>
                  </a:cubicBezTo>
                  <a:cubicBezTo>
                    <a:pt x="603" y="1520"/>
                    <a:pt x="815" y="1417"/>
                    <a:pt x="1053" y="1178"/>
                  </a:cubicBezTo>
                  <a:cubicBezTo>
                    <a:pt x="1450" y="781"/>
                    <a:pt x="1623" y="229"/>
                    <a:pt x="1589" y="5"/>
                  </a:cubicBezTo>
                  <a:cubicBezTo>
                    <a:pt x="1571" y="2"/>
                    <a:pt x="1552" y="0"/>
                    <a:pt x="15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86" name="Google Shape;22186;p22"/>
            <p:cNvSpPr/>
            <p:nvPr/>
          </p:nvSpPr>
          <p:spPr>
            <a:xfrm rot="-5400000">
              <a:off x="471700" y="1896150"/>
              <a:ext cx="27650" cy="21600"/>
            </a:xfrm>
            <a:custGeom>
              <a:avLst/>
              <a:gdLst/>
              <a:ahLst/>
              <a:cxnLst/>
              <a:rect l="l" t="t" r="r" b="b"/>
              <a:pathLst>
                <a:path w="1106" h="864" extrusionOk="0">
                  <a:moveTo>
                    <a:pt x="553" y="1"/>
                  </a:moveTo>
                  <a:cubicBezTo>
                    <a:pt x="1" y="1"/>
                    <a:pt x="1" y="864"/>
                    <a:pt x="553" y="864"/>
                  </a:cubicBezTo>
                  <a:cubicBezTo>
                    <a:pt x="1105" y="864"/>
                    <a:pt x="1105" y="1"/>
                    <a:pt x="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87" name="Google Shape;22187;p22"/>
            <p:cNvSpPr/>
            <p:nvPr/>
          </p:nvSpPr>
          <p:spPr>
            <a:xfrm rot="-5400000">
              <a:off x="468913" y="2027538"/>
              <a:ext cx="28075" cy="21600"/>
            </a:xfrm>
            <a:custGeom>
              <a:avLst/>
              <a:gdLst/>
              <a:ahLst/>
              <a:cxnLst/>
              <a:rect l="l" t="t" r="r" b="b"/>
              <a:pathLst>
                <a:path w="1123" h="864" extrusionOk="0">
                  <a:moveTo>
                    <a:pt x="553" y="0"/>
                  </a:moveTo>
                  <a:cubicBezTo>
                    <a:pt x="1" y="0"/>
                    <a:pt x="1" y="863"/>
                    <a:pt x="553" y="863"/>
                  </a:cubicBezTo>
                  <a:cubicBezTo>
                    <a:pt x="1122" y="863"/>
                    <a:pt x="1122" y="0"/>
                    <a:pt x="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88" name="Google Shape;22188;p22"/>
            <p:cNvSpPr/>
            <p:nvPr/>
          </p:nvSpPr>
          <p:spPr>
            <a:xfrm rot="-5400000">
              <a:off x="554763" y="1635738"/>
              <a:ext cx="16425" cy="62600"/>
            </a:xfrm>
            <a:custGeom>
              <a:avLst/>
              <a:gdLst/>
              <a:ahLst/>
              <a:cxnLst/>
              <a:rect l="l" t="t" r="r" b="b"/>
              <a:pathLst>
                <a:path w="657" h="2504" extrusionOk="0">
                  <a:moveTo>
                    <a:pt x="0" y="1"/>
                  </a:moveTo>
                  <a:lnTo>
                    <a:pt x="0" y="2504"/>
                  </a:lnTo>
                  <a:lnTo>
                    <a:pt x="656" y="2504"/>
                  </a:lnTo>
                  <a:lnTo>
                    <a:pt x="6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89" name="Google Shape;22189;p22"/>
            <p:cNvSpPr/>
            <p:nvPr/>
          </p:nvSpPr>
          <p:spPr>
            <a:xfrm rot="-5400000">
              <a:off x="613225" y="1487525"/>
              <a:ext cx="16000" cy="62600"/>
            </a:xfrm>
            <a:custGeom>
              <a:avLst/>
              <a:gdLst/>
              <a:ahLst/>
              <a:cxnLst/>
              <a:rect l="l" t="t" r="r" b="b"/>
              <a:pathLst>
                <a:path w="640" h="2504" extrusionOk="0">
                  <a:moveTo>
                    <a:pt x="1" y="1"/>
                  </a:moveTo>
                  <a:lnTo>
                    <a:pt x="1" y="2504"/>
                  </a:lnTo>
                  <a:lnTo>
                    <a:pt x="639" y="2504"/>
                  </a:lnTo>
                  <a:lnTo>
                    <a:pt x="63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90" name="Google Shape;22190;p22"/>
            <p:cNvSpPr/>
            <p:nvPr/>
          </p:nvSpPr>
          <p:spPr>
            <a:xfrm rot="-5400000">
              <a:off x="548513" y="1509538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63" y="0"/>
                  </a:moveTo>
                  <a:cubicBezTo>
                    <a:pt x="155" y="0"/>
                    <a:pt x="0" y="155"/>
                    <a:pt x="0" y="363"/>
                  </a:cubicBezTo>
                  <a:cubicBezTo>
                    <a:pt x="0" y="570"/>
                    <a:pt x="155" y="725"/>
                    <a:pt x="363" y="725"/>
                  </a:cubicBezTo>
                  <a:cubicBezTo>
                    <a:pt x="552" y="725"/>
                    <a:pt x="725" y="570"/>
                    <a:pt x="725" y="363"/>
                  </a:cubicBezTo>
                  <a:cubicBezTo>
                    <a:pt x="725" y="155"/>
                    <a:pt x="552" y="0"/>
                    <a:pt x="3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91" name="Google Shape;22191;p22"/>
            <p:cNvSpPr/>
            <p:nvPr/>
          </p:nvSpPr>
          <p:spPr>
            <a:xfrm rot="-5400000">
              <a:off x="508588" y="1493788"/>
              <a:ext cx="22475" cy="49650"/>
            </a:xfrm>
            <a:custGeom>
              <a:avLst/>
              <a:gdLst/>
              <a:ahLst/>
              <a:cxnLst/>
              <a:rect l="l" t="t" r="r" b="b"/>
              <a:pathLst>
                <a:path w="899" h="1986" extrusionOk="0">
                  <a:moveTo>
                    <a:pt x="450" y="1"/>
                  </a:moveTo>
                  <a:cubicBezTo>
                    <a:pt x="191" y="1"/>
                    <a:pt x="1" y="242"/>
                    <a:pt x="1" y="795"/>
                  </a:cubicBezTo>
                  <a:cubicBezTo>
                    <a:pt x="1" y="1347"/>
                    <a:pt x="260" y="1882"/>
                    <a:pt x="450" y="1986"/>
                  </a:cubicBezTo>
                  <a:cubicBezTo>
                    <a:pt x="622" y="1865"/>
                    <a:pt x="898" y="1347"/>
                    <a:pt x="898" y="795"/>
                  </a:cubicBezTo>
                  <a:cubicBezTo>
                    <a:pt x="898" y="242"/>
                    <a:pt x="691" y="1"/>
                    <a:pt x="4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92" name="Google Shape;22192;p22"/>
            <p:cNvSpPr/>
            <p:nvPr/>
          </p:nvSpPr>
          <p:spPr>
            <a:xfrm rot="-5400000">
              <a:off x="509375" y="1528100"/>
              <a:ext cx="40575" cy="37975"/>
            </a:xfrm>
            <a:custGeom>
              <a:avLst/>
              <a:gdLst/>
              <a:ahLst/>
              <a:cxnLst/>
              <a:rect l="l" t="t" r="r" b="b"/>
              <a:pathLst>
                <a:path w="1623" h="1519" extrusionOk="0">
                  <a:moveTo>
                    <a:pt x="416" y="0"/>
                  </a:moveTo>
                  <a:cubicBezTo>
                    <a:pt x="318" y="0"/>
                    <a:pt x="236" y="36"/>
                    <a:pt x="173" y="99"/>
                  </a:cubicBezTo>
                  <a:cubicBezTo>
                    <a:pt x="0" y="289"/>
                    <a:pt x="35" y="599"/>
                    <a:pt x="415" y="979"/>
                  </a:cubicBezTo>
                  <a:cubicBezTo>
                    <a:pt x="779" y="1343"/>
                    <a:pt x="1273" y="1518"/>
                    <a:pt x="1526" y="1518"/>
                  </a:cubicBezTo>
                  <a:cubicBezTo>
                    <a:pt x="1549" y="1518"/>
                    <a:pt x="1570" y="1517"/>
                    <a:pt x="1588" y="1514"/>
                  </a:cubicBezTo>
                  <a:cubicBezTo>
                    <a:pt x="1623" y="1290"/>
                    <a:pt x="1433" y="737"/>
                    <a:pt x="1053" y="358"/>
                  </a:cubicBezTo>
                  <a:cubicBezTo>
                    <a:pt x="802" y="106"/>
                    <a:pt x="585" y="0"/>
                    <a:pt x="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93" name="Google Shape;22193;p22"/>
            <p:cNvSpPr/>
            <p:nvPr/>
          </p:nvSpPr>
          <p:spPr>
            <a:xfrm rot="-5400000">
              <a:off x="532550" y="1545350"/>
              <a:ext cx="50075" cy="22475"/>
            </a:xfrm>
            <a:custGeom>
              <a:avLst/>
              <a:gdLst/>
              <a:ahLst/>
              <a:cxnLst/>
              <a:rect l="l" t="t" r="r" b="b"/>
              <a:pathLst>
                <a:path w="2003" h="899" extrusionOk="0">
                  <a:moveTo>
                    <a:pt x="795" y="1"/>
                  </a:moveTo>
                  <a:cubicBezTo>
                    <a:pt x="260" y="1"/>
                    <a:pt x="1" y="208"/>
                    <a:pt x="1" y="450"/>
                  </a:cubicBezTo>
                  <a:cubicBezTo>
                    <a:pt x="1" y="708"/>
                    <a:pt x="242" y="898"/>
                    <a:pt x="795" y="898"/>
                  </a:cubicBezTo>
                  <a:cubicBezTo>
                    <a:pt x="1347" y="898"/>
                    <a:pt x="1882" y="639"/>
                    <a:pt x="2003" y="450"/>
                  </a:cubicBezTo>
                  <a:cubicBezTo>
                    <a:pt x="1882" y="277"/>
                    <a:pt x="1347" y="1"/>
                    <a:pt x="7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94" name="Google Shape;22194;p22"/>
            <p:cNvSpPr/>
            <p:nvPr/>
          </p:nvSpPr>
          <p:spPr>
            <a:xfrm rot="-5400000">
              <a:off x="532763" y="1469613"/>
              <a:ext cx="49650" cy="22475"/>
            </a:xfrm>
            <a:custGeom>
              <a:avLst/>
              <a:gdLst/>
              <a:ahLst/>
              <a:cxnLst/>
              <a:rect l="l" t="t" r="r" b="b"/>
              <a:pathLst>
                <a:path w="1986" h="899" extrusionOk="0">
                  <a:moveTo>
                    <a:pt x="1191" y="1"/>
                  </a:moveTo>
                  <a:cubicBezTo>
                    <a:pt x="639" y="1"/>
                    <a:pt x="104" y="277"/>
                    <a:pt x="0" y="450"/>
                  </a:cubicBezTo>
                  <a:cubicBezTo>
                    <a:pt x="121" y="639"/>
                    <a:pt x="639" y="898"/>
                    <a:pt x="1191" y="898"/>
                  </a:cubicBezTo>
                  <a:cubicBezTo>
                    <a:pt x="1744" y="898"/>
                    <a:pt x="1985" y="708"/>
                    <a:pt x="1985" y="450"/>
                  </a:cubicBezTo>
                  <a:cubicBezTo>
                    <a:pt x="1985" y="208"/>
                    <a:pt x="1744" y="1"/>
                    <a:pt x="1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95" name="Google Shape;22195;p22"/>
            <p:cNvSpPr/>
            <p:nvPr/>
          </p:nvSpPr>
          <p:spPr>
            <a:xfrm rot="-5400000">
              <a:off x="509375" y="1471150"/>
              <a:ext cx="40575" cy="37975"/>
            </a:xfrm>
            <a:custGeom>
              <a:avLst/>
              <a:gdLst/>
              <a:ahLst/>
              <a:cxnLst/>
              <a:rect l="l" t="t" r="r" b="b"/>
              <a:pathLst>
                <a:path w="1623" h="1519" extrusionOk="0">
                  <a:moveTo>
                    <a:pt x="1196" y="0"/>
                  </a:moveTo>
                  <a:cubicBezTo>
                    <a:pt x="1024" y="0"/>
                    <a:pt x="811" y="106"/>
                    <a:pt x="570" y="358"/>
                  </a:cubicBezTo>
                  <a:cubicBezTo>
                    <a:pt x="173" y="737"/>
                    <a:pt x="1" y="1307"/>
                    <a:pt x="35" y="1514"/>
                  </a:cubicBezTo>
                  <a:cubicBezTo>
                    <a:pt x="52" y="1517"/>
                    <a:pt x="72" y="1518"/>
                    <a:pt x="94" y="1518"/>
                  </a:cubicBezTo>
                  <a:cubicBezTo>
                    <a:pt x="335" y="1518"/>
                    <a:pt x="843" y="1343"/>
                    <a:pt x="1191" y="979"/>
                  </a:cubicBezTo>
                  <a:cubicBezTo>
                    <a:pt x="1588" y="599"/>
                    <a:pt x="1623" y="289"/>
                    <a:pt x="1450" y="99"/>
                  </a:cubicBezTo>
                  <a:cubicBezTo>
                    <a:pt x="1381" y="36"/>
                    <a:pt x="1295" y="0"/>
                    <a:pt x="11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96" name="Google Shape;22196;p22"/>
            <p:cNvSpPr/>
            <p:nvPr/>
          </p:nvSpPr>
          <p:spPr>
            <a:xfrm rot="-5400000">
              <a:off x="612988" y="1656438"/>
              <a:ext cx="21175" cy="18200"/>
            </a:xfrm>
            <a:custGeom>
              <a:avLst/>
              <a:gdLst/>
              <a:ahLst/>
              <a:cxnLst/>
              <a:rect l="l" t="t" r="r" b="b"/>
              <a:pathLst>
                <a:path w="847" h="728" extrusionOk="0">
                  <a:moveTo>
                    <a:pt x="369" y="1"/>
                  </a:moveTo>
                  <a:cubicBezTo>
                    <a:pt x="182" y="1"/>
                    <a:pt x="1" y="144"/>
                    <a:pt x="1" y="365"/>
                  </a:cubicBezTo>
                  <a:cubicBezTo>
                    <a:pt x="1" y="572"/>
                    <a:pt x="156" y="728"/>
                    <a:pt x="363" y="728"/>
                  </a:cubicBezTo>
                  <a:cubicBezTo>
                    <a:pt x="691" y="728"/>
                    <a:pt x="847" y="348"/>
                    <a:pt x="622" y="106"/>
                  </a:cubicBezTo>
                  <a:cubicBezTo>
                    <a:pt x="549" y="34"/>
                    <a:pt x="459" y="1"/>
                    <a:pt x="3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97" name="Google Shape;22197;p22"/>
            <p:cNvSpPr/>
            <p:nvPr/>
          </p:nvSpPr>
          <p:spPr>
            <a:xfrm rot="-5400000">
              <a:off x="650350" y="1642000"/>
              <a:ext cx="22475" cy="50075"/>
            </a:xfrm>
            <a:custGeom>
              <a:avLst/>
              <a:gdLst/>
              <a:ahLst/>
              <a:cxnLst/>
              <a:rect l="l" t="t" r="r" b="b"/>
              <a:pathLst>
                <a:path w="899" h="2003" extrusionOk="0">
                  <a:moveTo>
                    <a:pt x="449" y="0"/>
                  </a:moveTo>
                  <a:cubicBezTo>
                    <a:pt x="277" y="121"/>
                    <a:pt x="1" y="639"/>
                    <a:pt x="1" y="1191"/>
                  </a:cubicBezTo>
                  <a:cubicBezTo>
                    <a:pt x="1" y="1743"/>
                    <a:pt x="208" y="2002"/>
                    <a:pt x="449" y="2002"/>
                  </a:cubicBezTo>
                  <a:cubicBezTo>
                    <a:pt x="708" y="2002"/>
                    <a:pt x="898" y="1743"/>
                    <a:pt x="898" y="1191"/>
                  </a:cubicBezTo>
                  <a:cubicBezTo>
                    <a:pt x="898" y="639"/>
                    <a:pt x="622" y="121"/>
                    <a:pt x="4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98" name="Google Shape;22198;p22"/>
            <p:cNvSpPr/>
            <p:nvPr/>
          </p:nvSpPr>
          <p:spPr>
            <a:xfrm rot="-5400000">
              <a:off x="631263" y="1619563"/>
              <a:ext cx="40575" cy="38000"/>
            </a:xfrm>
            <a:custGeom>
              <a:avLst/>
              <a:gdLst/>
              <a:ahLst/>
              <a:cxnLst/>
              <a:rect l="l" t="t" r="r" b="b"/>
              <a:pathLst>
                <a:path w="1623" h="1520" extrusionOk="0">
                  <a:moveTo>
                    <a:pt x="89" y="1"/>
                  </a:moveTo>
                  <a:cubicBezTo>
                    <a:pt x="69" y="1"/>
                    <a:pt x="51" y="2"/>
                    <a:pt x="35" y="5"/>
                  </a:cubicBezTo>
                  <a:cubicBezTo>
                    <a:pt x="0" y="229"/>
                    <a:pt x="173" y="781"/>
                    <a:pt x="570" y="1178"/>
                  </a:cubicBezTo>
                  <a:cubicBezTo>
                    <a:pt x="809" y="1417"/>
                    <a:pt x="1027" y="1520"/>
                    <a:pt x="1199" y="1520"/>
                  </a:cubicBezTo>
                  <a:cubicBezTo>
                    <a:pt x="1301" y="1520"/>
                    <a:pt x="1386" y="1484"/>
                    <a:pt x="1450" y="1420"/>
                  </a:cubicBezTo>
                  <a:cubicBezTo>
                    <a:pt x="1623" y="1247"/>
                    <a:pt x="1588" y="937"/>
                    <a:pt x="1191" y="540"/>
                  </a:cubicBezTo>
                  <a:cubicBezTo>
                    <a:pt x="841" y="189"/>
                    <a:pt x="329" y="1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99" name="Google Shape;22199;p22"/>
            <p:cNvSpPr/>
            <p:nvPr/>
          </p:nvSpPr>
          <p:spPr>
            <a:xfrm rot="-5400000">
              <a:off x="598563" y="1617838"/>
              <a:ext cx="50075" cy="22450"/>
            </a:xfrm>
            <a:custGeom>
              <a:avLst/>
              <a:gdLst/>
              <a:ahLst/>
              <a:cxnLst/>
              <a:rect l="l" t="t" r="r" b="b"/>
              <a:pathLst>
                <a:path w="2003" h="898" extrusionOk="0">
                  <a:moveTo>
                    <a:pt x="1191" y="1"/>
                  </a:moveTo>
                  <a:cubicBezTo>
                    <a:pt x="639" y="1"/>
                    <a:pt x="121" y="277"/>
                    <a:pt x="0" y="449"/>
                  </a:cubicBezTo>
                  <a:cubicBezTo>
                    <a:pt x="121" y="639"/>
                    <a:pt x="656" y="898"/>
                    <a:pt x="1191" y="898"/>
                  </a:cubicBezTo>
                  <a:cubicBezTo>
                    <a:pt x="1743" y="898"/>
                    <a:pt x="2002" y="708"/>
                    <a:pt x="2002" y="449"/>
                  </a:cubicBezTo>
                  <a:cubicBezTo>
                    <a:pt x="2002" y="208"/>
                    <a:pt x="1743" y="1"/>
                    <a:pt x="1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0" name="Google Shape;22200;p22"/>
            <p:cNvSpPr/>
            <p:nvPr/>
          </p:nvSpPr>
          <p:spPr>
            <a:xfrm rot="-5400000">
              <a:off x="598775" y="1693575"/>
              <a:ext cx="49650" cy="22450"/>
            </a:xfrm>
            <a:custGeom>
              <a:avLst/>
              <a:gdLst/>
              <a:ahLst/>
              <a:cxnLst/>
              <a:rect l="l" t="t" r="r" b="b"/>
              <a:pathLst>
                <a:path w="1986" h="898" extrusionOk="0">
                  <a:moveTo>
                    <a:pt x="795" y="1"/>
                  </a:moveTo>
                  <a:cubicBezTo>
                    <a:pt x="242" y="1"/>
                    <a:pt x="1" y="208"/>
                    <a:pt x="1" y="449"/>
                  </a:cubicBezTo>
                  <a:cubicBezTo>
                    <a:pt x="1" y="708"/>
                    <a:pt x="242" y="898"/>
                    <a:pt x="795" y="898"/>
                  </a:cubicBezTo>
                  <a:cubicBezTo>
                    <a:pt x="1347" y="898"/>
                    <a:pt x="1865" y="639"/>
                    <a:pt x="1986" y="449"/>
                  </a:cubicBezTo>
                  <a:cubicBezTo>
                    <a:pt x="1865" y="277"/>
                    <a:pt x="1347" y="1"/>
                    <a:pt x="7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1" name="Google Shape;22201;p22"/>
            <p:cNvSpPr/>
            <p:nvPr/>
          </p:nvSpPr>
          <p:spPr>
            <a:xfrm rot="-5400000">
              <a:off x="631250" y="1676525"/>
              <a:ext cx="40600" cy="38000"/>
            </a:xfrm>
            <a:custGeom>
              <a:avLst/>
              <a:gdLst/>
              <a:ahLst/>
              <a:cxnLst/>
              <a:rect l="l" t="t" r="r" b="b"/>
              <a:pathLst>
                <a:path w="1624" h="1520" extrusionOk="0">
                  <a:moveTo>
                    <a:pt x="1526" y="0"/>
                  </a:moveTo>
                  <a:cubicBezTo>
                    <a:pt x="1274" y="0"/>
                    <a:pt x="781" y="176"/>
                    <a:pt x="432" y="540"/>
                  </a:cubicBezTo>
                  <a:cubicBezTo>
                    <a:pt x="35" y="937"/>
                    <a:pt x="1" y="1247"/>
                    <a:pt x="174" y="1420"/>
                  </a:cubicBezTo>
                  <a:cubicBezTo>
                    <a:pt x="244" y="1484"/>
                    <a:pt x="331" y="1520"/>
                    <a:pt x="432" y="1520"/>
                  </a:cubicBezTo>
                  <a:cubicBezTo>
                    <a:pt x="603" y="1520"/>
                    <a:pt x="815" y="1417"/>
                    <a:pt x="1054" y="1178"/>
                  </a:cubicBezTo>
                  <a:cubicBezTo>
                    <a:pt x="1451" y="781"/>
                    <a:pt x="1623" y="229"/>
                    <a:pt x="1589" y="5"/>
                  </a:cubicBezTo>
                  <a:cubicBezTo>
                    <a:pt x="1570" y="2"/>
                    <a:pt x="1549" y="0"/>
                    <a:pt x="1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2" name="Google Shape;22202;p22"/>
            <p:cNvSpPr/>
            <p:nvPr/>
          </p:nvSpPr>
          <p:spPr>
            <a:xfrm rot="-5400000">
              <a:off x="471713" y="1588063"/>
              <a:ext cx="27625" cy="21600"/>
            </a:xfrm>
            <a:custGeom>
              <a:avLst/>
              <a:gdLst/>
              <a:ahLst/>
              <a:cxnLst/>
              <a:rect l="l" t="t" r="r" b="b"/>
              <a:pathLst>
                <a:path w="1105" h="864" extrusionOk="0">
                  <a:moveTo>
                    <a:pt x="552" y="1"/>
                  </a:moveTo>
                  <a:cubicBezTo>
                    <a:pt x="0" y="1"/>
                    <a:pt x="0" y="864"/>
                    <a:pt x="552" y="864"/>
                  </a:cubicBezTo>
                  <a:cubicBezTo>
                    <a:pt x="1105" y="864"/>
                    <a:pt x="1105" y="1"/>
                    <a:pt x="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3" name="Google Shape;22203;p22"/>
            <p:cNvSpPr/>
            <p:nvPr/>
          </p:nvSpPr>
          <p:spPr>
            <a:xfrm rot="-5400000">
              <a:off x="469125" y="1719675"/>
              <a:ext cx="27650" cy="21600"/>
            </a:xfrm>
            <a:custGeom>
              <a:avLst/>
              <a:gdLst/>
              <a:ahLst/>
              <a:cxnLst/>
              <a:rect l="l" t="t" r="r" b="b"/>
              <a:pathLst>
                <a:path w="1106" h="864" extrusionOk="0">
                  <a:moveTo>
                    <a:pt x="553" y="0"/>
                  </a:moveTo>
                  <a:cubicBezTo>
                    <a:pt x="1" y="0"/>
                    <a:pt x="1" y="863"/>
                    <a:pt x="553" y="863"/>
                  </a:cubicBezTo>
                  <a:cubicBezTo>
                    <a:pt x="1105" y="863"/>
                    <a:pt x="1105" y="0"/>
                    <a:pt x="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4" name="Google Shape;22204;p22"/>
            <p:cNvSpPr/>
            <p:nvPr/>
          </p:nvSpPr>
          <p:spPr>
            <a:xfrm rot="-5400000">
              <a:off x="554763" y="1327663"/>
              <a:ext cx="16425" cy="62600"/>
            </a:xfrm>
            <a:custGeom>
              <a:avLst/>
              <a:gdLst/>
              <a:ahLst/>
              <a:cxnLst/>
              <a:rect l="l" t="t" r="r" b="b"/>
              <a:pathLst>
                <a:path w="657" h="2504" extrusionOk="0">
                  <a:moveTo>
                    <a:pt x="1" y="1"/>
                  </a:moveTo>
                  <a:lnTo>
                    <a:pt x="1" y="2504"/>
                  </a:lnTo>
                  <a:lnTo>
                    <a:pt x="657" y="2504"/>
                  </a:lnTo>
                  <a:lnTo>
                    <a:pt x="65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5" name="Google Shape;22205;p22"/>
            <p:cNvSpPr/>
            <p:nvPr/>
          </p:nvSpPr>
          <p:spPr>
            <a:xfrm rot="-5400000">
              <a:off x="613238" y="1179438"/>
              <a:ext cx="15975" cy="62600"/>
            </a:xfrm>
            <a:custGeom>
              <a:avLst/>
              <a:gdLst/>
              <a:ahLst/>
              <a:cxnLst/>
              <a:rect l="l" t="t" r="r" b="b"/>
              <a:pathLst>
                <a:path w="639" h="2504" extrusionOk="0">
                  <a:moveTo>
                    <a:pt x="0" y="1"/>
                  </a:moveTo>
                  <a:lnTo>
                    <a:pt x="0" y="2504"/>
                  </a:lnTo>
                  <a:lnTo>
                    <a:pt x="639" y="2504"/>
                  </a:lnTo>
                  <a:lnTo>
                    <a:pt x="63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6" name="Google Shape;22206;p22"/>
            <p:cNvSpPr/>
            <p:nvPr/>
          </p:nvSpPr>
          <p:spPr>
            <a:xfrm rot="-5400000">
              <a:off x="548513" y="1201463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63" y="0"/>
                  </a:moveTo>
                  <a:cubicBezTo>
                    <a:pt x="156" y="0"/>
                    <a:pt x="0" y="155"/>
                    <a:pt x="0" y="363"/>
                  </a:cubicBezTo>
                  <a:cubicBezTo>
                    <a:pt x="0" y="570"/>
                    <a:pt x="156" y="725"/>
                    <a:pt x="363" y="725"/>
                  </a:cubicBezTo>
                  <a:cubicBezTo>
                    <a:pt x="553" y="725"/>
                    <a:pt x="725" y="570"/>
                    <a:pt x="725" y="363"/>
                  </a:cubicBezTo>
                  <a:cubicBezTo>
                    <a:pt x="725" y="155"/>
                    <a:pt x="553" y="0"/>
                    <a:pt x="3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7" name="Google Shape;22207;p22"/>
            <p:cNvSpPr/>
            <p:nvPr/>
          </p:nvSpPr>
          <p:spPr>
            <a:xfrm rot="-5400000">
              <a:off x="508600" y="1185700"/>
              <a:ext cx="22450" cy="49650"/>
            </a:xfrm>
            <a:custGeom>
              <a:avLst/>
              <a:gdLst/>
              <a:ahLst/>
              <a:cxnLst/>
              <a:rect l="l" t="t" r="r" b="b"/>
              <a:pathLst>
                <a:path w="898" h="1986" extrusionOk="0">
                  <a:moveTo>
                    <a:pt x="449" y="1"/>
                  </a:moveTo>
                  <a:cubicBezTo>
                    <a:pt x="190" y="1"/>
                    <a:pt x="0" y="242"/>
                    <a:pt x="0" y="795"/>
                  </a:cubicBezTo>
                  <a:cubicBezTo>
                    <a:pt x="0" y="1347"/>
                    <a:pt x="259" y="1882"/>
                    <a:pt x="449" y="1986"/>
                  </a:cubicBezTo>
                  <a:cubicBezTo>
                    <a:pt x="622" y="1865"/>
                    <a:pt x="898" y="1347"/>
                    <a:pt x="898" y="795"/>
                  </a:cubicBezTo>
                  <a:cubicBezTo>
                    <a:pt x="898" y="242"/>
                    <a:pt x="691" y="1"/>
                    <a:pt x="4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8" name="Google Shape;22208;p22"/>
            <p:cNvSpPr/>
            <p:nvPr/>
          </p:nvSpPr>
          <p:spPr>
            <a:xfrm rot="-5400000">
              <a:off x="509375" y="1220025"/>
              <a:ext cx="40575" cy="37975"/>
            </a:xfrm>
            <a:custGeom>
              <a:avLst/>
              <a:gdLst/>
              <a:ahLst/>
              <a:cxnLst/>
              <a:rect l="l" t="t" r="r" b="b"/>
              <a:pathLst>
                <a:path w="1623" h="1519" extrusionOk="0">
                  <a:moveTo>
                    <a:pt x="416" y="0"/>
                  </a:moveTo>
                  <a:cubicBezTo>
                    <a:pt x="318" y="0"/>
                    <a:pt x="236" y="36"/>
                    <a:pt x="173" y="99"/>
                  </a:cubicBezTo>
                  <a:cubicBezTo>
                    <a:pt x="1" y="289"/>
                    <a:pt x="35" y="599"/>
                    <a:pt x="415" y="979"/>
                  </a:cubicBezTo>
                  <a:cubicBezTo>
                    <a:pt x="779" y="1343"/>
                    <a:pt x="1273" y="1518"/>
                    <a:pt x="1526" y="1518"/>
                  </a:cubicBezTo>
                  <a:cubicBezTo>
                    <a:pt x="1549" y="1518"/>
                    <a:pt x="1570" y="1517"/>
                    <a:pt x="1588" y="1514"/>
                  </a:cubicBezTo>
                  <a:cubicBezTo>
                    <a:pt x="1623" y="1290"/>
                    <a:pt x="1433" y="737"/>
                    <a:pt x="1053" y="358"/>
                  </a:cubicBezTo>
                  <a:cubicBezTo>
                    <a:pt x="802" y="106"/>
                    <a:pt x="585" y="0"/>
                    <a:pt x="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9" name="Google Shape;22209;p22"/>
            <p:cNvSpPr/>
            <p:nvPr/>
          </p:nvSpPr>
          <p:spPr>
            <a:xfrm rot="-5400000">
              <a:off x="532550" y="1237250"/>
              <a:ext cx="50075" cy="22475"/>
            </a:xfrm>
            <a:custGeom>
              <a:avLst/>
              <a:gdLst/>
              <a:ahLst/>
              <a:cxnLst/>
              <a:rect l="l" t="t" r="r" b="b"/>
              <a:pathLst>
                <a:path w="2003" h="899" extrusionOk="0">
                  <a:moveTo>
                    <a:pt x="794" y="1"/>
                  </a:moveTo>
                  <a:cubicBezTo>
                    <a:pt x="259" y="1"/>
                    <a:pt x="0" y="208"/>
                    <a:pt x="0" y="450"/>
                  </a:cubicBezTo>
                  <a:cubicBezTo>
                    <a:pt x="0" y="708"/>
                    <a:pt x="242" y="898"/>
                    <a:pt x="794" y="898"/>
                  </a:cubicBezTo>
                  <a:cubicBezTo>
                    <a:pt x="1346" y="898"/>
                    <a:pt x="1881" y="639"/>
                    <a:pt x="2002" y="450"/>
                  </a:cubicBezTo>
                  <a:cubicBezTo>
                    <a:pt x="1881" y="277"/>
                    <a:pt x="1346" y="1"/>
                    <a:pt x="7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0" name="Google Shape;22210;p22"/>
            <p:cNvSpPr/>
            <p:nvPr/>
          </p:nvSpPr>
          <p:spPr>
            <a:xfrm rot="-5400000">
              <a:off x="532763" y="1161538"/>
              <a:ext cx="49650" cy="22475"/>
            </a:xfrm>
            <a:custGeom>
              <a:avLst/>
              <a:gdLst/>
              <a:ahLst/>
              <a:cxnLst/>
              <a:rect l="l" t="t" r="r" b="b"/>
              <a:pathLst>
                <a:path w="1986" h="899" extrusionOk="0">
                  <a:moveTo>
                    <a:pt x="1192" y="1"/>
                  </a:moveTo>
                  <a:cubicBezTo>
                    <a:pt x="639" y="1"/>
                    <a:pt x="104" y="277"/>
                    <a:pt x="1" y="450"/>
                  </a:cubicBezTo>
                  <a:cubicBezTo>
                    <a:pt x="122" y="639"/>
                    <a:pt x="639" y="898"/>
                    <a:pt x="1192" y="898"/>
                  </a:cubicBezTo>
                  <a:cubicBezTo>
                    <a:pt x="1744" y="898"/>
                    <a:pt x="1986" y="708"/>
                    <a:pt x="1986" y="450"/>
                  </a:cubicBezTo>
                  <a:cubicBezTo>
                    <a:pt x="1986" y="208"/>
                    <a:pt x="1744" y="1"/>
                    <a:pt x="1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1" name="Google Shape;22211;p22"/>
            <p:cNvSpPr/>
            <p:nvPr/>
          </p:nvSpPr>
          <p:spPr>
            <a:xfrm rot="-5400000">
              <a:off x="509363" y="1163063"/>
              <a:ext cx="40600" cy="37975"/>
            </a:xfrm>
            <a:custGeom>
              <a:avLst/>
              <a:gdLst/>
              <a:ahLst/>
              <a:cxnLst/>
              <a:rect l="l" t="t" r="r" b="b"/>
              <a:pathLst>
                <a:path w="1624" h="1519" extrusionOk="0">
                  <a:moveTo>
                    <a:pt x="1196" y="0"/>
                  </a:moveTo>
                  <a:cubicBezTo>
                    <a:pt x="1024" y="0"/>
                    <a:pt x="811" y="106"/>
                    <a:pt x="570" y="358"/>
                  </a:cubicBezTo>
                  <a:cubicBezTo>
                    <a:pt x="173" y="737"/>
                    <a:pt x="1" y="1307"/>
                    <a:pt x="35" y="1514"/>
                  </a:cubicBezTo>
                  <a:cubicBezTo>
                    <a:pt x="53" y="1517"/>
                    <a:pt x="72" y="1518"/>
                    <a:pt x="94" y="1518"/>
                  </a:cubicBezTo>
                  <a:cubicBezTo>
                    <a:pt x="336" y="1518"/>
                    <a:pt x="844" y="1343"/>
                    <a:pt x="1192" y="979"/>
                  </a:cubicBezTo>
                  <a:cubicBezTo>
                    <a:pt x="1589" y="599"/>
                    <a:pt x="1623" y="289"/>
                    <a:pt x="1451" y="99"/>
                  </a:cubicBezTo>
                  <a:cubicBezTo>
                    <a:pt x="1381" y="36"/>
                    <a:pt x="1295" y="0"/>
                    <a:pt x="11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2" name="Google Shape;22212;p22"/>
            <p:cNvSpPr/>
            <p:nvPr/>
          </p:nvSpPr>
          <p:spPr>
            <a:xfrm rot="-5400000">
              <a:off x="613000" y="1348350"/>
              <a:ext cx="21150" cy="18200"/>
            </a:xfrm>
            <a:custGeom>
              <a:avLst/>
              <a:gdLst/>
              <a:ahLst/>
              <a:cxnLst/>
              <a:rect l="l" t="t" r="r" b="b"/>
              <a:pathLst>
                <a:path w="846" h="728" extrusionOk="0">
                  <a:moveTo>
                    <a:pt x="368" y="1"/>
                  </a:moveTo>
                  <a:cubicBezTo>
                    <a:pt x="182" y="1"/>
                    <a:pt x="0" y="144"/>
                    <a:pt x="0" y="365"/>
                  </a:cubicBezTo>
                  <a:cubicBezTo>
                    <a:pt x="0" y="572"/>
                    <a:pt x="156" y="728"/>
                    <a:pt x="363" y="728"/>
                  </a:cubicBezTo>
                  <a:cubicBezTo>
                    <a:pt x="691" y="728"/>
                    <a:pt x="846" y="331"/>
                    <a:pt x="622" y="106"/>
                  </a:cubicBezTo>
                  <a:cubicBezTo>
                    <a:pt x="549" y="34"/>
                    <a:pt x="458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3" name="Google Shape;22213;p22"/>
            <p:cNvSpPr/>
            <p:nvPr/>
          </p:nvSpPr>
          <p:spPr>
            <a:xfrm rot="-5400000">
              <a:off x="650350" y="1333925"/>
              <a:ext cx="22475" cy="50075"/>
            </a:xfrm>
            <a:custGeom>
              <a:avLst/>
              <a:gdLst/>
              <a:ahLst/>
              <a:cxnLst/>
              <a:rect l="l" t="t" r="r" b="b"/>
              <a:pathLst>
                <a:path w="899" h="2003" extrusionOk="0">
                  <a:moveTo>
                    <a:pt x="450" y="0"/>
                  </a:moveTo>
                  <a:cubicBezTo>
                    <a:pt x="277" y="121"/>
                    <a:pt x="1" y="639"/>
                    <a:pt x="1" y="1191"/>
                  </a:cubicBezTo>
                  <a:cubicBezTo>
                    <a:pt x="1" y="1743"/>
                    <a:pt x="208" y="2002"/>
                    <a:pt x="450" y="2002"/>
                  </a:cubicBezTo>
                  <a:cubicBezTo>
                    <a:pt x="709" y="2002"/>
                    <a:pt x="898" y="1743"/>
                    <a:pt x="898" y="1191"/>
                  </a:cubicBezTo>
                  <a:cubicBezTo>
                    <a:pt x="898" y="639"/>
                    <a:pt x="622" y="121"/>
                    <a:pt x="4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4" name="Google Shape;22214;p22"/>
            <p:cNvSpPr/>
            <p:nvPr/>
          </p:nvSpPr>
          <p:spPr>
            <a:xfrm rot="-5400000">
              <a:off x="631263" y="1311488"/>
              <a:ext cx="40575" cy="38000"/>
            </a:xfrm>
            <a:custGeom>
              <a:avLst/>
              <a:gdLst/>
              <a:ahLst/>
              <a:cxnLst/>
              <a:rect l="l" t="t" r="r" b="b"/>
              <a:pathLst>
                <a:path w="1623" h="1520" extrusionOk="0">
                  <a:moveTo>
                    <a:pt x="93" y="1"/>
                  </a:moveTo>
                  <a:cubicBezTo>
                    <a:pt x="72" y="1"/>
                    <a:pt x="52" y="2"/>
                    <a:pt x="35" y="5"/>
                  </a:cubicBezTo>
                  <a:cubicBezTo>
                    <a:pt x="1" y="229"/>
                    <a:pt x="173" y="781"/>
                    <a:pt x="570" y="1178"/>
                  </a:cubicBezTo>
                  <a:cubicBezTo>
                    <a:pt x="820" y="1417"/>
                    <a:pt x="1036" y="1520"/>
                    <a:pt x="1204" y="1520"/>
                  </a:cubicBezTo>
                  <a:cubicBezTo>
                    <a:pt x="1303" y="1520"/>
                    <a:pt x="1386" y="1484"/>
                    <a:pt x="1450" y="1420"/>
                  </a:cubicBezTo>
                  <a:cubicBezTo>
                    <a:pt x="1623" y="1247"/>
                    <a:pt x="1588" y="937"/>
                    <a:pt x="1209" y="540"/>
                  </a:cubicBezTo>
                  <a:cubicBezTo>
                    <a:pt x="843" y="189"/>
                    <a:pt x="344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5" name="Google Shape;22215;p22"/>
            <p:cNvSpPr/>
            <p:nvPr/>
          </p:nvSpPr>
          <p:spPr>
            <a:xfrm rot="-5400000">
              <a:off x="598563" y="1309763"/>
              <a:ext cx="50075" cy="22450"/>
            </a:xfrm>
            <a:custGeom>
              <a:avLst/>
              <a:gdLst/>
              <a:ahLst/>
              <a:cxnLst/>
              <a:rect l="l" t="t" r="r" b="b"/>
              <a:pathLst>
                <a:path w="2003" h="898" extrusionOk="0">
                  <a:moveTo>
                    <a:pt x="1191" y="1"/>
                  </a:moveTo>
                  <a:cubicBezTo>
                    <a:pt x="639" y="1"/>
                    <a:pt x="121" y="277"/>
                    <a:pt x="0" y="449"/>
                  </a:cubicBezTo>
                  <a:cubicBezTo>
                    <a:pt x="121" y="639"/>
                    <a:pt x="639" y="898"/>
                    <a:pt x="1191" y="898"/>
                  </a:cubicBezTo>
                  <a:cubicBezTo>
                    <a:pt x="1744" y="898"/>
                    <a:pt x="2003" y="708"/>
                    <a:pt x="2003" y="449"/>
                  </a:cubicBezTo>
                  <a:cubicBezTo>
                    <a:pt x="2003" y="208"/>
                    <a:pt x="1744" y="1"/>
                    <a:pt x="1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6" name="Google Shape;22216;p22"/>
            <p:cNvSpPr/>
            <p:nvPr/>
          </p:nvSpPr>
          <p:spPr>
            <a:xfrm rot="-5400000">
              <a:off x="598563" y="1385713"/>
              <a:ext cx="50075" cy="22450"/>
            </a:xfrm>
            <a:custGeom>
              <a:avLst/>
              <a:gdLst/>
              <a:ahLst/>
              <a:cxnLst/>
              <a:rect l="l" t="t" r="r" b="b"/>
              <a:pathLst>
                <a:path w="2003" h="898" extrusionOk="0">
                  <a:moveTo>
                    <a:pt x="812" y="1"/>
                  </a:moveTo>
                  <a:cubicBezTo>
                    <a:pt x="260" y="1"/>
                    <a:pt x="1" y="208"/>
                    <a:pt x="1" y="449"/>
                  </a:cubicBezTo>
                  <a:cubicBezTo>
                    <a:pt x="1" y="708"/>
                    <a:pt x="260" y="898"/>
                    <a:pt x="812" y="898"/>
                  </a:cubicBezTo>
                  <a:cubicBezTo>
                    <a:pt x="1364" y="898"/>
                    <a:pt x="1882" y="639"/>
                    <a:pt x="2003" y="449"/>
                  </a:cubicBezTo>
                  <a:cubicBezTo>
                    <a:pt x="1882" y="277"/>
                    <a:pt x="1364" y="1"/>
                    <a:pt x="8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7" name="Google Shape;22217;p22"/>
            <p:cNvSpPr/>
            <p:nvPr/>
          </p:nvSpPr>
          <p:spPr>
            <a:xfrm rot="-5400000">
              <a:off x="631263" y="1368438"/>
              <a:ext cx="40575" cy="38000"/>
            </a:xfrm>
            <a:custGeom>
              <a:avLst/>
              <a:gdLst/>
              <a:ahLst/>
              <a:cxnLst/>
              <a:rect l="l" t="t" r="r" b="b"/>
              <a:pathLst>
                <a:path w="1623" h="1520" extrusionOk="0">
                  <a:moveTo>
                    <a:pt x="1526" y="0"/>
                  </a:moveTo>
                  <a:cubicBezTo>
                    <a:pt x="1273" y="0"/>
                    <a:pt x="780" y="176"/>
                    <a:pt x="432" y="540"/>
                  </a:cubicBezTo>
                  <a:cubicBezTo>
                    <a:pt x="35" y="937"/>
                    <a:pt x="0" y="1247"/>
                    <a:pt x="173" y="1420"/>
                  </a:cubicBezTo>
                  <a:cubicBezTo>
                    <a:pt x="243" y="1484"/>
                    <a:pt x="330" y="1520"/>
                    <a:pt x="431" y="1520"/>
                  </a:cubicBezTo>
                  <a:cubicBezTo>
                    <a:pt x="603" y="1520"/>
                    <a:pt x="814" y="1417"/>
                    <a:pt x="1053" y="1178"/>
                  </a:cubicBezTo>
                  <a:cubicBezTo>
                    <a:pt x="1450" y="781"/>
                    <a:pt x="1623" y="229"/>
                    <a:pt x="1588" y="5"/>
                  </a:cubicBezTo>
                  <a:cubicBezTo>
                    <a:pt x="1570" y="2"/>
                    <a:pt x="1549" y="0"/>
                    <a:pt x="1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8" name="Google Shape;22218;p22"/>
            <p:cNvSpPr/>
            <p:nvPr/>
          </p:nvSpPr>
          <p:spPr>
            <a:xfrm rot="-5400000">
              <a:off x="471713" y="1279988"/>
              <a:ext cx="27625" cy="21600"/>
            </a:xfrm>
            <a:custGeom>
              <a:avLst/>
              <a:gdLst/>
              <a:ahLst/>
              <a:cxnLst/>
              <a:rect l="l" t="t" r="r" b="b"/>
              <a:pathLst>
                <a:path w="1105" h="864" extrusionOk="0">
                  <a:moveTo>
                    <a:pt x="553" y="1"/>
                  </a:moveTo>
                  <a:cubicBezTo>
                    <a:pt x="0" y="1"/>
                    <a:pt x="0" y="864"/>
                    <a:pt x="553" y="864"/>
                  </a:cubicBezTo>
                  <a:cubicBezTo>
                    <a:pt x="1105" y="864"/>
                    <a:pt x="1105" y="1"/>
                    <a:pt x="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9" name="Google Shape;22219;p22"/>
            <p:cNvSpPr/>
            <p:nvPr/>
          </p:nvSpPr>
          <p:spPr>
            <a:xfrm rot="-5400000">
              <a:off x="469138" y="1411588"/>
              <a:ext cx="27625" cy="21600"/>
            </a:xfrm>
            <a:custGeom>
              <a:avLst/>
              <a:gdLst/>
              <a:ahLst/>
              <a:cxnLst/>
              <a:rect l="l" t="t" r="r" b="b"/>
              <a:pathLst>
                <a:path w="1105" h="864" extrusionOk="0">
                  <a:moveTo>
                    <a:pt x="552" y="0"/>
                  </a:moveTo>
                  <a:cubicBezTo>
                    <a:pt x="0" y="0"/>
                    <a:pt x="0" y="863"/>
                    <a:pt x="552" y="863"/>
                  </a:cubicBezTo>
                  <a:cubicBezTo>
                    <a:pt x="1105" y="863"/>
                    <a:pt x="1105" y="0"/>
                    <a:pt x="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0" name="Google Shape;22220;p22"/>
            <p:cNvSpPr/>
            <p:nvPr/>
          </p:nvSpPr>
          <p:spPr>
            <a:xfrm rot="-5400000">
              <a:off x="554775" y="1019575"/>
              <a:ext cx="16400" cy="62600"/>
            </a:xfrm>
            <a:custGeom>
              <a:avLst/>
              <a:gdLst/>
              <a:ahLst/>
              <a:cxnLst/>
              <a:rect l="l" t="t" r="r" b="b"/>
              <a:pathLst>
                <a:path w="656" h="2504" extrusionOk="0">
                  <a:moveTo>
                    <a:pt x="0" y="1"/>
                  </a:moveTo>
                  <a:lnTo>
                    <a:pt x="0" y="2504"/>
                  </a:lnTo>
                  <a:lnTo>
                    <a:pt x="656" y="2504"/>
                  </a:lnTo>
                  <a:lnTo>
                    <a:pt x="6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1" name="Google Shape;22221;p22"/>
            <p:cNvSpPr/>
            <p:nvPr/>
          </p:nvSpPr>
          <p:spPr>
            <a:xfrm rot="-5400000">
              <a:off x="613238" y="871363"/>
              <a:ext cx="15975" cy="62600"/>
            </a:xfrm>
            <a:custGeom>
              <a:avLst/>
              <a:gdLst/>
              <a:ahLst/>
              <a:cxnLst/>
              <a:rect l="l" t="t" r="r" b="b"/>
              <a:pathLst>
                <a:path w="639" h="2504" extrusionOk="0">
                  <a:moveTo>
                    <a:pt x="0" y="1"/>
                  </a:moveTo>
                  <a:lnTo>
                    <a:pt x="0" y="2504"/>
                  </a:lnTo>
                  <a:lnTo>
                    <a:pt x="639" y="2504"/>
                  </a:lnTo>
                  <a:lnTo>
                    <a:pt x="63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2" name="Google Shape;22222;p22"/>
            <p:cNvSpPr/>
            <p:nvPr/>
          </p:nvSpPr>
          <p:spPr>
            <a:xfrm rot="-5400000">
              <a:off x="548300" y="893600"/>
              <a:ext cx="18575" cy="18125"/>
            </a:xfrm>
            <a:custGeom>
              <a:avLst/>
              <a:gdLst/>
              <a:ahLst/>
              <a:cxnLst/>
              <a:rect l="l" t="t" r="r" b="b"/>
              <a:pathLst>
                <a:path w="743" h="725" extrusionOk="0">
                  <a:moveTo>
                    <a:pt x="380" y="0"/>
                  </a:moveTo>
                  <a:cubicBezTo>
                    <a:pt x="173" y="0"/>
                    <a:pt x="1" y="155"/>
                    <a:pt x="1" y="363"/>
                  </a:cubicBezTo>
                  <a:cubicBezTo>
                    <a:pt x="1" y="570"/>
                    <a:pt x="173" y="725"/>
                    <a:pt x="380" y="725"/>
                  </a:cubicBezTo>
                  <a:cubicBezTo>
                    <a:pt x="570" y="725"/>
                    <a:pt x="743" y="570"/>
                    <a:pt x="743" y="363"/>
                  </a:cubicBezTo>
                  <a:cubicBezTo>
                    <a:pt x="743" y="155"/>
                    <a:pt x="570" y="0"/>
                    <a:pt x="3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3" name="Google Shape;22223;p22"/>
            <p:cNvSpPr/>
            <p:nvPr/>
          </p:nvSpPr>
          <p:spPr>
            <a:xfrm rot="-5400000">
              <a:off x="508588" y="877613"/>
              <a:ext cx="22475" cy="49650"/>
            </a:xfrm>
            <a:custGeom>
              <a:avLst/>
              <a:gdLst/>
              <a:ahLst/>
              <a:cxnLst/>
              <a:rect l="l" t="t" r="r" b="b"/>
              <a:pathLst>
                <a:path w="899" h="1986" extrusionOk="0">
                  <a:moveTo>
                    <a:pt x="449" y="1"/>
                  </a:moveTo>
                  <a:cubicBezTo>
                    <a:pt x="190" y="1"/>
                    <a:pt x="1" y="242"/>
                    <a:pt x="1" y="795"/>
                  </a:cubicBezTo>
                  <a:cubicBezTo>
                    <a:pt x="1" y="1347"/>
                    <a:pt x="259" y="1882"/>
                    <a:pt x="449" y="1986"/>
                  </a:cubicBezTo>
                  <a:cubicBezTo>
                    <a:pt x="622" y="1865"/>
                    <a:pt x="898" y="1347"/>
                    <a:pt x="898" y="795"/>
                  </a:cubicBezTo>
                  <a:cubicBezTo>
                    <a:pt x="898" y="242"/>
                    <a:pt x="691" y="1"/>
                    <a:pt x="4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4" name="Google Shape;22224;p22"/>
            <p:cNvSpPr/>
            <p:nvPr/>
          </p:nvSpPr>
          <p:spPr>
            <a:xfrm rot="-5400000">
              <a:off x="509363" y="911938"/>
              <a:ext cx="40600" cy="37975"/>
            </a:xfrm>
            <a:custGeom>
              <a:avLst/>
              <a:gdLst/>
              <a:ahLst/>
              <a:cxnLst/>
              <a:rect l="l" t="t" r="r" b="b"/>
              <a:pathLst>
                <a:path w="1624" h="1519" extrusionOk="0">
                  <a:moveTo>
                    <a:pt x="416" y="0"/>
                  </a:moveTo>
                  <a:cubicBezTo>
                    <a:pt x="319" y="0"/>
                    <a:pt x="237" y="36"/>
                    <a:pt x="174" y="99"/>
                  </a:cubicBezTo>
                  <a:cubicBezTo>
                    <a:pt x="1" y="289"/>
                    <a:pt x="35" y="599"/>
                    <a:pt x="415" y="979"/>
                  </a:cubicBezTo>
                  <a:cubicBezTo>
                    <a:pt x="779" y="1343"/>
                    <a:pt x="1274" y="1518"/>
                    <a:pt x="1526" y="1518"/>
                  </a:cubicBezTo>
                  <a:cubicBezTo>
                    <a:pt x="1549" y="1518"/>
                    <a:pt x="1570" y="1517"/>
                    <a:pt x="1589" y="1514"/>
                  </a:cubicBezTo>
                  <a:cubicBezTo>
                    <a:pt x="1623" y="1290"/>
                    <a:pt x="1433" y="737"/>
                    <a:pt x="1054" y="358"/>
                  </a:cubicBezTo>
                  <a:cubicBezTo>
                    <a:pt x="802" y="106"/>
                    <a:pt x="585" y="0"/>
                    <a:pt x="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5" name="Google Shape;22225;p22"/>
            <p:cNvSpPr/>
            <p:nvPr/>
          </p:nvSpPr>
          <p:spPr>
            <a:xfrm rot="-5400000">
              <a:off x="532550" y="929175"/>
              <a:ext cx="50075" cy="22475"/>
            </a:xfrm>
            <a:custGeom>
              <a:avLst/>
              <a:gdLst/>
              <a:ahLst/>
              <a:cxnLst/>
              <a:rect l="l" t="t" r="r" b="b"/>
              <a:pathLst>
                <a:path w="2003" h="899" extrusionOk="0">
                  <a:moveTo>
                    <a:pt x="794" y="1"/>
                  </a:moveTo>
                  <a:cubicBezTo>
                    <a:pt x="259" y="1"/>
                    <a:pt x="0" y="208"/>
                    <a:pt x="0" y="450"/>
                  </a:cubicBezTo>
                  <a:cubicBezTo>
                    <a:pt x="0" y="708"/>
                    <a:pt x="259" y="898"/>
                    <a:pt x="794" y="898"/>
                  </a:cubicBezTo>
                  <a:cubicBezTo>
                    <a:pt x="1347" y="898"/>
                    <a:pt x="1882" y="639"/>
                    <a:pt x="2002" y="450"/>
                  </a:cubicBezTo>
                  <a:cubicBezTo>
                    <a:pt x="1882" y="277"/>
                    <a:pt x="1347" y="1"/>
                    <a:pt x="7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6" name="Google Shape;22226;p22"/>
            <p:cNvSpPr/>
            <p:nvPr/>
          </p:nvSpPr>
          <p:spPr>
            <a:xfrm rot="-5400000">
              <a:off x="532775" y="853450"/>
              <a:ext cx="49625" cy="22475"/>
            </a:xfrm>
            <a:custGeom>
              <a:avLst/>
              <a:gdLst/>
              <a:ahLst/>
              <a:cxnLst/>
              <a:rect l="l" t="t" r="r" b="b"/>
              <a:pathLst>
                <a:path w="1985" h="899" extrusionOk="0">
                  <a:moveTo>
                    <a:pt x="1191" y="1"/>
                  </a:moveTo>
                  <a:cubicBezTo>
                    <a:pt x="639" y="1"/>
                    <a:pt x="104" y="277"/>
                    <a:pt x="0" y="450"/>
                  </a:cubicBezTo>
                  <a:cubicBezTo>
                    <a:pt x="121" y="639"/>
                    <a:pt x="639" y="898"/>
                    <a:pt x="1191" y="898"/>
                  </a:cubicBezTo>
                  <a:cubicBezTo>
                    <a:pt x="1743" y="898"/>
                    <a:pt x="1985" y="708"/>
                    <a:pt x="1985" y="450"/>
                  </a:cubicBezTo>
                  <a:cubicBezTo>
                    <a:pt x="1985" y="208"/>
                    <a:pt x="1743" y="1"/>
                    <a:pt x="1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7" name="Google Shape;22227;p22"/>
            <p:cNvSpPr/>
            <p:nvPr/>
          </p:nvSpPr>
          <p:spPr>
            <a:xfrm rot="-5400000">
              <a:off x="509375" y="854975"/>
              <a:ext cx="40575" cy="37975"/>
            </a:xfrm>
            <a:custGeom>
              <a:avLst/>
              <a:gdLst/>
              <a:ahLst/>
              <a:cxnLst/>
              <a:rect l="l" t="t" r="r" b="b"/>
              <a:pathLst>
                <a:path w="1623" h="1519" extrusionOk="0">
                  <a:moveTo>
                    <a:pt x="1194" y="0"/>
                  </a:moveTo>
                  <a:cubicBezTo>
                    <a:pt x="1021" y="0"/>
                    <a:pt x="804" y="106"/>
                    <a:pt x="553" y="358"/>
                  </a:cubicBezTo>
                  <a:cubicBezTo>
                    <a:pt x="173" y="737"/>
                    <a:pt x="0" y="1307"/>
                    <a:pt x="35" y="1514"/>
                  </a:cubicBezTo>
                  <a:cubicBezTo>
                    <a:pt x="52" y="1517"/>
                    <a:pt x="72" y="1518"/>
                    <a:pt x="94" y="1518"/>
                  </a:cubicBezTo>
                  <a:cubicBezTo>
                    <a:pt x="335" y="1518"/>
                    <a:pt x="843" y="1343"/>
                    <a:pt x="1191" y="979"/>
                  </a:cubicBezTo>
                  <a:cubicBezTo>
                    <a:pt x="1588" y="599"/>
                    <a:pt x="1623" y="289"/>
                    <a:pt x="1450" y="99"/>
                  </a:cubicBezTo>
                  <a:cubicBezTo>
                    <a:pt x="1380" y="36"/>
                    <a:pt x="1295" y="0"/>
                    <a:pt x="1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8" name="Google Shape;22228;p22"/>
            <p:cNvSpPr/>
            <p:nvPr/>
          </p:nvSpPr>
          <p:spPr>
            <a:xfrm rot="-5400000">
              <a:off x="612988" y="1040263"/>
              <a:ext cx="21175" cy="18200"/>
            </a:xfrm>
            <a:custGeom>
              <a:avLst/>
              <a:gdLst/>
              <a:ahLst/>
              <a:cxnLst/>
              <a:rect l="l" t="t" r="r" b="b"/>
              <a:pathLst>
                <a:path w="847" h="728" extrusionOk="0">
                  <a:moveTo>
                    <a:pt x="369" y="1"/>
                  </a:moveTo>
                  <a:cubicBezTo>
                    <a:pt x="182" y="1"/>
                    <a:pt x="1" y="144"/>
                    <a:pt x="1" y="365"/>
                  </a:cubicBezTo>
                  <a:cubicBezTo>
                    <a:pt x="1" y="572"/>
                    <a:pt x="156" y="728"/>
                    <a:pt x="363" y="728"/>
                  </a:cubicBezTo>
                  <a:cubicBezTo>
                    <a:pt x="691" y="728"/>
                    <a:pt x="846" y="331"/>
                    <a:pt x="622" y="106"/>
                  </a:cubicBezTo>
                  <a:cubicBezTo>
                    <a:pt x="549" y="34"/>
                    <a:pt x="458" y="1"/>
                    <a:pt x="3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9" name="Google Shape;22229;p22"/>
            <p:cNvSpPr/>
            <p:nvPr/>
          </p:nvSpPr>
          <p:spPr>
            <a:xfrm rot="-5400000">
              <a:off x="650575" y="1026050"/>
              <a:ext cx="22025" cy="50075"/>
            </a:xfrm>
            <a:custGeom>
              <a:avLst/>
              <a:gdLst/>
              <a:ahLst/>
              <a:cxnLst/>
              <a:rect l="l" t="t" r="r" b="b"/>
              <a:pathLst>
                <a:path w="881" h="2003" extrusionOk="0">
                  <a:moveTo>
                    <a:pt x="449" y="0"/>
                  </a:moveTo>
                  <a:cubicBezTo>
                    <a:pt x="259" y="121"/>
                    <a:pt x="0" y="639"/>
                    <a:pt x="0" y="1191"/>
                  </a:cubicBezTo>
                  <a:cubicBezTo>
                    <a:pt x="0" y="1743"/>
                    <a:pt x="207" y="2002"/>
                    <a:pt x="449" y="2002"/>
                  </a:cubicBezTo>
                  <a:cubicBezTo>
                    <a:pt x="691" y="2002"/>
                    <a:pt x="880" y="1743"/>
                    <a:pt x="880" y="1191"/>
                  </a:cubicBezTo>
                  <a:cubicBezTo>
                    <a:pt x="880" y="639"/>
                    <a:pt x="622" y="121"/>
                    <a:pt x="4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0" name="Google Shape;22230;p22"/>
            <p:cNvSpPr/>
            <p:nvPr/>
          </p:nvSpPr>
          <p:spPr>
            <a:xfrm rot="-5400000">
              <a:off x="631250" y="1003400"/>
              <a:ext cx="40600" cy="38000"/>
            </a:xfrm>
            <a:custGeom>
              <a:avLst/>
              <a:gdLst/>
              <a:ahLst/>
              <a:cxnLst/>
              <a:rect l="l" t="t" r="r" b="b"/>
              <a:pathLst>
                <a:path w="1624" h="1520" extrusionOk="0">
                  <a:moveTo>
                    <a:pt x="93" y="1"/>
                  </a:moveTo>
                  <a:cubicBezTo>
                    <a:pt x="72" y="1"/>
                    <a:pt x="53" y="2"/>
                    <a:pt x="35" y="5"/>
                  </a:cubicBezTo>
                  <a:cubicBezTo>
                    <a:pt x="1" y="229"/>
                    <a:pt x="174" y="781"/>
                    <a:pt x="570" y="1178"/>
                  </a:cubicBezTo>
                  <a:cubicBezTo>
                    <a:pt x="809" y="1417"/>
                    <a:pt x="1028" y="1520"/>
                    <a:pt x="1200" y="1520"/>
                  </a:cubicBezTo>
                  <a:cubicBezTo>
                    <a:pt x="1301" y="1520"/>
                    <a:pt x="1387" y="1484"/>
                    <a:pt x="1451" y="1420"/>
                  </a:cubicBezTo>
                  <a:cubicBezTo>
                    <a:pt x="1623" y="1247"/>
                    <a:pt x="1589" y="937"/>
                    <a:pt x="1192" y="540"/>
                  </a:cubicBezTo>
                  <a:cubicBezTo>
                    <a:pt x="842" y="189"/>
                    <a:pt x="344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1" name="Google Shape;22231;p22"/>
            <p:cNvSpPr/>
            <p:nvPr/>
          </p:nvSpPr>
          <p:spPr>
            <a:xfrm rot="-5400000">
              <a:off x="598563" y="1001688"/>
              <a:ext cx="50075" cy="22450"/>
            </a:xfrm>
            <a:custGeom>
              <a:avLst/>
              <a:gdLst/>
              <a:ahLst/>
              <a:cxnLst/>
              <a:rect l="l" t="t" r="r" b="b"/>
              <a:pathLst>
                <a:path w="2003" h="898" extrusionOk="0">
                  <a:moveTo>
                    <a:pt x="1192" y="1"/>
                  </a:moveTo>
                  <a:cubicBezTo>
                    <a:pt x="639" y="1"/>
                    <a:pt x="122" y="277"/>
                    <a:pt x="1" y="449"/>
                  </a:cubicBezTo>
                  <a:cubicBezTo>
                    <a:pt x="122" y="639"/>
                    <a:pt x="639" y="898"/>
                    <a:pt x="1192" y="898"/>
                  </a:cubicBezTo>
                  <a:cubicBezTo>
                    <a:pt x="1744" y="898"/>
                    <a:pt x="2003" y="708"/>
                    <a:pt x="2003" y="449"/>
                  </a:cubicBezTo>
                  <a:cubicBezTo>
                    <a:pt x="2003" y="208"/>
                    <a:pt x="1744" y="1"/>
                    <a:pt x="1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2" name="Google Shape;22232;p22"/>
            <p:cNvSpPr/>
            <p:nvPr/>
          </p:nvSpPr>
          <p:spPr>
            <a:xfrm rot="-5400000">
              <a:off x="598775" y="1077400"/>
              <a:ext cx="49650" cy="22450"/>
            </a:xfrm>
            <a:custGeom>
              <a:avLst/>
              <a:gdLst/>
              <a:ahLst/>
              <a:cxnLst/>
              <a:rect l="l" t="t" r="r" b="b"/>
              <a:pathLst>
                <a:path w="1986" h="898" extrusionOk="0">
                  <a:moveTo>
                    <a:pt x="794" y="1"/>
                  </a:moveTo>
                  <a:cubicBezTo>
                    <a:pt x="242" y="1"/>
                    <a:pt x="0" y="208"/>
                    <a:pt x="0" y="449"/>
                  </a:cubicBezTo>
                  <a:cubicBezTo>
                    <a:pt x="0" y="708"/>
                    <a:pt x="242" y="898"/>
                    <a:pt x="794" y="898"/>
                  </a:cubicBezTo>
                  <a:cubicBezTo>
                    <a:pt x="1347" y="898"/>
                    <a:pt x="1864" y="639"/>
                    <a:pt x="1985" y="449"/>
                  </a:cubicBezTo>
                  <a:cubicBezTo>
                    <a:pt x="1864" y="277"/>
                    <a:pt x="1347" y="1"/>
                    <a:pt x="7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3" name="Google Shape;22233;p22"/>
            <p:cNvSpPr/>
            <p:nvPr/>
          </p:nvSpPr>
          <p:spPr>
            <a:xfrm rot="-5400000">
              <a:off x="631250" y="1060350"/>
              <a:ext cx="40600" cy="38000"/>
            </a:xfrm>
            <a:custGeom>
              <a:avLst/>
              <a:gdLst/>
              <a:ahLst/>
              <a:cxnLst/>
              <a:rect l="l" t="t" r="r" b="b"/>
              <a:pathLst>
                <a:path w="1624" h="1520" extrusionOk="0">
                  <a:moveTo>
                    <a:pt x="1526" y="0"/>
                  </a:moveTo>
                  <a:cubicBezTo>
                    <a:pt x="1274" y="0"/>
                    <a:pt x="780" y="176"/>
                    <a:pt x="432" y="540"/>
                  </a:cubicBezTo>
                  <a:cubicBezTo>
                    <a:pt x="35" y="937"/>
                    <a:pt x="1" y="1247"/>
                    <a:pt x="173" y="1420"/>
                  </a:cubicBezTo>
                  <a:cubicBezTo>
                    <a:pt x="237" y="1484"/>
                    <a:pt x="323" y="1520"/>
                    <a:pt x="424" y="1520"/>
                  </a:cubicBezTo>
                  <a:cubicBezTo>
                    <a:pt x="596" y="1520"/>
                    <a:pt x="815" y="1417"/>
                    <a:pt x="1053" y="1178"/>
                  </a:cubicBezTo>
                  <a:cubicBezTo>
                    <a:pt x="1450" y="781"/>
                    <a:pt x="1623" y="229"/>
                    <a:pt x="1589" y="5"/>
                  </a:cubicBezTo>
                  <a:cubicBezTo>
                    <a:pt x="1570" y="2"/>
                    <a:pt x="1549" y="0"/>
                    <a:pt x="1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4" name="Google Shape;22234;p22"/>
            <p:cNvSpPr/>
            <p:nvPr/>
          </p:nvSpPr>
          <p:spPr>
            <a:xfrm rot="-5400000">
              <a:off x="471700" y="971900"/>
              <a:ext cx="27650" cy="21600"/>
            </a:xfrm>
            <a:custGeom>
              <a:avLst/>
              <a:gdLst/>
              <a:ahLst/>
              <a:cxnLst/>
              <a:rect l="l" t="t" r="r" b="b"/>
              <a:pathLst>
                <a:path w="1106" h="864" extrusionOk="0">
                  <a:moveTo>
                    <a:pt x="553" y="1"/>
                  </a:moveTo>
                  <a:cubicBezTo>
                    <a:pt x="1" y="1"/>
                    <a:pt x="1" y="864"/>
                    <a:pt x="553" y="864"/>
                  </a:cubicBezTo>
                  <a:cubicBezTo>
                    <a:pt x="1105" y="864"/>
                    <a:pt x="1105" y="1"/>
                    <a:pt x="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5" name="Google Shape;22235;p22"/>
            <p:cNvSpPr/>
            <p:nvPr/>
          </p:nvSpPr>
          <p:spPr>
            <a:xfrm rot="-5400000">
              <a:off x="469125" y="1103500"/>
              <a:ext cx="27650" cy="21600"/>
            </a:xfrm>
            <a:custGeom>
              <a:avLst/>
              <a:gdLst/>
              <a:ahLst/>
              <a:cxnLst/>
              <a:rect l="l" t="t" r="r" b="b"/>
              <a:pathLst>
                <a:path w="1106" h="864" extrusionOk="0">
                  <a:moveTo>
                    <a:pt x="553" y="0"/>
                  </a:moveTo>
                  <a:cubicBezTo>
                    <a:pt x="1" y="0"/>
                    <a:pt x="1" y="863"/>
                    <a:pt x="553" y="863"/>
                  </a:cubicBezTo>
                  <a:cubicBezTo>
                    <a:pt x="1105" y="863"/>
                    <a:pt x="1105" y="0"/>
                    <a:pt x="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6" name="Google Shape;22236;p22"/>
            <p:cNvSpPr/>
            <p:nvPr/>
          </p:nvSpPr>
          <p:spPr>
            <a:xfrm rot="-5400000">
              <a:off x="554763" y="711488"/>
              <a:ext cx="16425" cy="62600"/>
            </a:xfrm>
            <a:custGeom>
              <a:avLst/>
              <a:gdLst/>
              <a:ahLst/>
              <a:cxnLst/>
              <a:rect l="l" t="t" r="r" b="b"/>
              <a:pathLst>
                <a:path w="657" h="2504" extrusionOk="0">
                  <a:moveTo>
                    <a:pt x="0" y="1"/>
                  </a:moveTo>
                  <a:lnTo>
                    <a:pt x="0" y="2504"/>
                  </a:lnTo>
                  <a:lnTo>
                    <a:pt x="656" y="2504"/>
                  </a:lnTo>
                  <a:lnTo>
                    <a:pt x="6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7" name="Google Shape;22237;p22"/>
            <p:cNvSpPr/>
            <p:nvPr/>
          </p:nvSpPr>
          <p:spPr>
            <a:xfrm rot="-5400000">
              <a:off x="548288" y="585513"/>
              <a:ext cx="18600" cy="18125"/>
            </a:xfrm>
            <a:custGeom>
              <a:avLst/>
              <a:gdLst/>
              <a:ahLst/>
              <a:cxnLst/>
              <a:rect l="l" t="t" r="r" b="b"/>
              <a:pathLst>
                <a:path w="744" h="725" extrusionOk="0">
                  <a:moveTo>
                    <a:pt x="381" y="0"/>
                  </a:moveTo>
                  <a:cubicBezTo>
                    <a:pt x="174" y="0"/>
                    <a:pt x="1" y="155"/>
                    <a:pt x="1" y="363"/>
                  </a:cubicBezTo>
                  <a:cubicBezTo>
                    <a:pt x="1" y="570"/>
                    <a:pt x="174" y="725"/>
                    <a:pt x="381" y="725"/>
                  </a:cubicBezTo>
                  <a:cubicBezTo>
                    <a:pt x="570" y="725"/>
                    <a:pt x="743" y="570"/>
                    <a:pt x="743" y="363"/>
                  </a:cubicBezTo>
                  <a:cubicBezTo>
                    <a:pt x="743" y="155"/>
                    <a:pt x="570" y="0"/>
                    <a:pt x="3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8" name="Google Shape;22238;p22"/>
            <p:cNvSpPr/>
            <p:nvPr/>
          </p:nvSpPr>
          <p:spPr>
            <a:xfrm rot="-5400000">
              <a:off x="508588" y="569538"/>
              <a:ext cx="22475" cy="49650"/>
            </a:xfrm>
            <a:custGeom>
              <a:avLst/>
              <a:gdLst/>
              <a:ahLst/>
              <a:cxnLst/>
              <a:rect l="l" t="t" r="r" b="b"/>
              <a:pathLst>
                <a:path w="899" h="1986" extrusionOk="0">
                  <a:moveTo>
                    <a:pt x="450" y="1"/>
                  </a:moveTo>
                  <a:cubicBezTo>
                    <a:pt x="191" y="1"/>
                    <a:pt x="1" y="242"/>
                    <a:pt x="1" y="795"/>
                  </a:cubicBezTo>
                  <a:cubicBezTo>
                    <a:pt x="1" y="1347"/>
                    <a:pt x="260" y="1882"/>
                    <a:pt x="450" y="1986"/>
                  </a:cubicBezTo>
                  <a:cubicBezTo>
                    <a:pt x="622" y="1865"/>
                    <a:pt x="898" y="1347"/>
                    <a:pt x="898" y="795"/>
                  </a:cubicBezTo>
                  <a:cubicBezTo>
                    <a:pt x="898" y="242"/>
                    <a:pt x="691" y="1"/>
                    <a:pt x="4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9" name="Google Shape;22239;p22"/>
            <p:cNvSpPr/>
            <p:nvPr/>
          </p:nvSpPr>
          <p:spPr>
            <a:xfrm rot="-5400000">
              <a:off x="509163" y="604063"/>
              <a:ext cx="41000" cy="37975"/>
            </a:xfrm>
            <a:custGeom>
              <a:avLst/>
              <a:gdLst/>
              <a:ahLst/>
              <a:cxnLst/>
              <a:rect l="l" t="t" r="r" b="b"/>
              <a:pathLst>
                <a:path w="1640" h="1519" extrusionOk="0">
                  <a:moveTo>
                    <a:pt x="433" y="0"/>
                  </a:moveTo>
                  <a:cubicBezTo>
                    <a:pt x="335" y="0"/>
                    <a:pt x="253" y="36"/>
                    <a:pt x="190" y="99"/>
                  </a:cubicBezTo>
                  <a:cubicBezTo>
                    <a:pt x="0" y="289"/>
                    <a:pt x="52" y="599"/>
                    <a:pt x="432" y="979"/>
                  </a:cubicBezTo>
                  <a:cubicBezTo>
                    <a:pt x="796" y="1343"/>
                    <a:pt x="1290" y="1518"/>
                    <a:pt x="1529" y="1518"/>
                  </a:cubicBezTo>
                  <a:cubicBezTo>
                    <a:pt x="1551" y="1518"/>
                    <a:pt x="1571" y="1517"/>
                    <a:pt x="1588" y="1514"/>
                  </a:cubicBezTo>
                  <a:cubicBezTo>
                    <a:pt x="1640" y="1290"/>
                    <a:pt x="1450" y="737"/>
                    <a:pt x="1070" y="358"/>
                  </a:cubicBezTo>
                  <a:cubicBezTo>
                    <a:pt x="819" y="106"/>
                    <a:pt x="602" y="0"/>
                    <a:pt x="4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0" name="Google Shape;22240;p22"/>
            <p:cNvSpPr/>
            <p:nvPr/>
          </p:nvSpPr>
          <p:spPr>
            <a:xfrm rot="-5400000">
              <a:off x="532550" y="621100"/>
              <a:ext cx="50075" cy="22475"/>
            </a:xfrm>
            <a:custGeom>
              <a:avLst/>
              <a:gdLst/>
              <a:ahLst/>
              <a:cxnLst/>
              <a:rect l="l" t="t" r="r" b="b"/>
              <a:pathLst>
                <a:path w="2003" h="899" extrusionOk="0">
                  <a:moveTo>
                    <a:pt x="795" y="1"/>
                  </a:moveTo>
                  <a:cubicBezTo>
                    <a:pt x="260" y="1"/>
                    <a:pt x="1" y="208"/>
                    <a:pt x="1" y="450"/>
                  </a:cubicBezTo>
                  <a:cubicBezTo>
                    <a:pt x="1" y="708"/>
                    <a:pt x="242" y="898"/>
                    <a:pt x="795" y="898"/>
                  </a:cubicBezTo>
                  <a:cubicBezTo>
                    <a:pt x="1347" y="898"/>
                    <a:pt x="1882" y="639"/>
                    <a:pt x="2003" y="450"/>
                  </a:cubicBezTo>
                  <a:cubicBezTo>
                    <a:pt x="1865" y="277"/>
                    <a:pt x="1347" y="1"/>
                    <a:pt x="7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1" name="Google Shape;22241;p22"/>
            <p:cNvSpPr/>
            <p:nvPr/>
          </p:nvSpPr>
          <p:spPr>
            <a:xfrm rot="-5400000">
              <a:off x="532763" y="545363"/>
              <a:ext cx="49650" cy="22475"/>
            </a:xfrm>
            <a:custGeom>
              <a:avLst/>
              <a:gdLst/>
              <a:ahLst/>
              <a:cxnLst/>
              <a:rect l="l" t="t" r="r" b="b"/>
              <a:pathLst>
                <a:path w="1986" h="899" extrusionOk="0">
                  <a:moveTo>
                    <a:pt x="1191" y="1"/>
                  </a:moveTo>
                  <a:cubicBezTo>
                    <a:pt x="639" y="1"/>
                    <a:pt x="104" y="277"/>
                    <a:pt x="0" y="450"/>
                  </a:cubicBezTo>
                  <a:cubicBezTo>
                    <a:pt x="121" y="639"/>
                    <a:pt x="639" y="898"/>
                    <a:pt x="1191" y="898"/>
                  </a:cubicBezTo>
                  <a:cubicBezTo>
                    <a:pt x="1744" y="898"/>
                    <a:pt x="1985" y="708"/>
                    <a:pt x="1985" y="450"/>
                  </a:cubicBezTo>
                  <a:cubicBezTo>
                    <a:pt x="1985" y="208"/>
                    <a:pt x="1744" y="1"/>
                    <a:pt x="1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2" name="Google Shape;22242;p22"/>
            <p:cNvSpPr/>
            <p:nvPr/>
          </p:nvSpPr>
          <p:spPr>
            <a:xfrm rot="-5400000">
              <a:off x="509163" y="547113"/>
              <a:ext cx="41000" cy="37975"/>
            </a:xfrm>
            <a:custGeom>
              <a:avLst/>
              <a:gdLst/>
              <a:ahLst/>
              <a:cxnLst/>
              <a:rect l="l" t="t" r="r" b="b"/>
              <a:pathLst>
                <a:path w="1640" h="1519" extrusionOk="0">
                  <a:moveTo>
                    <a:pt x="1207" y="0"/>
                  </a:moveTo>
                  <a:cubicBezTo>
                    <a:pt x="1038" y="0"/>
                    <a:pt x="821" y="106"/>
                    <a:pt x="570" y="358"/>
                  </a:cubicBezTo>
                  <a:cubicBezTo>
                    <a:pt x="190" y="737"/>
                    <a:pt x="0" y="1307"/>
                    <a:pt x="52" y="1514"/>
                  </a:cubicBezTo>
                  <a:cubicBezTo>
                    <a:pt x="69" y="1517"/>
                    <a:pt x="89" y="1518"/>
                    <a:pt x="111" y="1518"/>
                  </a:cubicBezTo>
                  <a:cubicBezTo>
                    <a:pt x="350" y="1518"/>
                    <a:pt x="844" y="1343"/>
                    <a:pt x="1208" y="979"/>
                  </a:cubicBezTo>
                  <a:cubicBezTo>
                    <a:pt x="1605" y="599"/>
                    <a:pt x="1640" y="289"/>
                    <a:pt x="1450" y="99"/>
                  </a:cubicBezTo>
                  <a:cubicBezTo>
                    <a:pt x="1387" y="36"/>
                    <a:pt x="1305" y="0"/>
                    <a:pt x="12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3" name="Google Shape;22243;p22"/>
            <p:cNvSpPr/>
            <p:nvPr/>
          </p:nvSpPr>
          <p:spPr>
            <a:xfrm rot="-5400000">
              <a:off x="612988" y="732188"/>
              <a:ext cx="21175" cy="18200"/>
            </a:xfrm>
            <a:custGeom>
              <a:avLst/>
              <a:gdLst/>
              <a:ahLst/>
              <a:cxnLst/>
              <a:rect l="l" t="t" r="r" b="b"/>
              <a:pathLst>
                <a:path w="847" h="728" extrusionOk="0">
                  <a:moveTo>
                    <a:pt x="369" y="1"/>
                  </a:moveTo>
                  <a:cubicBezTo>
                    <a:pt x="182" y="1"/>
                    <a:pt x="1" y="144"/>
                    <a:pt x="1" y="365"/>
                  </a:cubicBezTo>
                  <a:cubicBezTo>
                    <a:pt x="1" y="572"/>
                    <a:pt x="156" y="728"/>
                    <a:pt x="363" y="728"/>
                  </a:cubicBezTo>
                  <a:cubicBezTo>
                    <a:pt x="691" y="728"/>
                    <a:pt x="847" y="331"/>
                    <a:pt x="622" y="106"/>
                  </a:cubicBezTo>
                  <a:cubicBezTo>
                    <a:pt x="549" y="34"/>
                    <a:pt x="459" y="1"/>
                    <a:pt x="3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4" name="Google Shape;22244;p22"/>
            <p:cNvSpPr/>
            <p:nvPr/>
          </p:nvSpPr>
          <p:spPr>
            <a:xfrm rot="-5400000">
              <a:off x="650350" y="717750"/>
              <a:ext cx="22475" cy="50075"/>
            </a:xfrm>
            <a:custGeom>
              <a:avLst/>
              <a:gdLst/>
              <a:ahLst/>
              <a:cxnLst/>
              <a:rect l="l" t="t" r="r" b="b"/>
              <a:pathLst>
                <a:path w="899" h="2003" extrusionOk="0">
                  <a:moveTo>
                    <a:pt x="449" y="0"/>
                  </a:moveTo>
                  <a:cubicBezTo>
                    <a:pt x="277" y="121"/>
                    <a:pt x="1" y="639"/>
                    <a:pt x="1" y="1191"/>
                  </a:cubicBezTo>
                  <a:cubicBezTo>
                    <a:pt x="1" y="1743"/>
                    <a:pt x="208" y="2002"/>
                    <a:pt x="449" y="2002"/>
                  </a:cubicBezTo>
                  <a:cubicBezTo>
                    <a:pt x="708" y="2002"/>
                    <a:pt x="898" y="1743"/>
                    <a:pt x="898" y="1191"/>
                  </a:cubicBezTo>
                  <a:cubicBezTo>
                    <a:pt x="898" y="639"/>
                    <a:pt x="622" y="121"/>
                    <a:pt x="4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5" name="Google Shape;22245;p22"/>
            <p:cNvSpPr/>
            <p:nvPr/>
          </p:nvSpPr>
          <p:spPr>
            <a:xfrm rot="-5400000">
              <a:off x="631263" y="695313"/>
              <a:ext cx="40575" cy="38000"/>
            </a:xfrm>
            <a:custGeom>
              <a:avLst/>
              <a:gdLst/>
              <a:ahLst/>
              <a:cxnLst/>
              <a:rect l="l" t="t" r="r" b="b"/>
              <a:pathLst>
                <a:path w="1623" h="1520" extrusionOk="0">
                  <a:moveTo>
                    <a:pt x="93" y="1"/>
                  </a:moveTo>
                  <a:cubicBezTo>
                    <a:pt x="71" y="1"/>
                    <a:pt x="52" y="2"/>
                    <a:pt x="35" y="5"/>
                  </a:cubicBezTo>
                  <a:cubicBezTo>
                    <a:pt x="0" y="229"/>
                    <a:pt x="173" y="781"/>
                    <a:pt x="570" y="1178"/>
                  </a:cubicBezTo>
                  <a:cubicBezTo>
                    <a:pt x="809" y="1417"/>
                    <a:pt x="1027" y="1520"/>
                    <a:pt x="1199" y="1520"/>
                  </a:cubicBezTo>
                  <a:cubicBezTo>
                    <a:pt x="1301" y="1520"/>
                    <a:pt x="1386" y="1484"/>
                    <a:pt x="1450" y="1420"/>
                  </a:cubicBezTo>
                  <a:cubicBezTo>
                    <a:pt x="1623" y="1247"/>
                    <a:pt x="1588" y="937"/>
                    <a:pt x="1191" y="540"/>
                  </a:cubicBezTo>
                  <a:cubicBezTo>
                    <a:pt x="841" y="189"/>
                    <a:pt x="344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6" name="Google Shape;22246;p22"/>
            <p:cNvSpPr/>
            <p:nvPr/>
          </p:nvSpPr>
          <p:spPr>
            <a:xfrm rot="-5400000">
              <a:off x="598788" y="693813"/>
              <a:ext cx="49625" cy="22450"/>
            </a:xfrm>
            <a:custGeom>
              <a:avLst/>
              <a:gdLst/>
              <a:ahLst/>
              <a:cxnLst/>
              <a:rect l="l" t="t" r="r" b="b"/>
              <a:pathLst>
                <a:path w="1985" h="898" extrusionOk="0">
                  <a:moveTo>
                    <a:pt x="1191" y="1"/>
                  </a:moveTo>
                  <a:cubicBezTo>
                    <a:pt x="639" y="1"/>
                    <a:pt x="121" y="277"/>
                    <a:pt x="0" y="449"/>
                  </a:cubicBezTo>
                  <a:cubicBezTo>
                    <a:pt x="121" y="639"/>
                    <a:pt x="639" y="898"/>
                    <a:pt x="1191" y="898"/>
                  </a:cubicBezTo>
                  <a:cubicBezTo>
                    <a:pt x="1743" y="898"/>
                    <a:pt x="1985" y="708"/>
                    <a:pt x="1985" y="449"/>
                  </a:cubicBezTo>
                  <a:cubicBezTo>
                    <a:pt x="1985" y="208"/>
                    <a:pt x="1743" y="1"/>
                    <a:pt x="1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7" name="Google Shape;22247;p22"/>
            <p:cNvSpPr/>
            <p:nvPr/>
          </p:nvSpPr>
          <p:spPr>
            <a:xfrm rot="-5400000">
              <a:off x="598775" y="769325"/>
              <a:ext cx="49650" cy="22450"/>
            </a:xfrm>
            <a:custGeom>
              <a:avLst/>
              <a:gdLst/>
              <a:ahLst/>
              <a:cxnLst/>
              <a:rect l="l" t="t" r="r" b="b"/>
              <a:pathLst>
                <a:path w="1986" h="898" extrusionOk="0">
                  <a:moveTo>
                    <a:pt x="795" y="1"/>
                  </a:moveTo>
                  <a:cubicBezTo>
                    <a:pt x="242" y="1"/>
                    <a:pt x="1" y="208"/>
                    <a:pt x="1" y="449"/>
                  </a:cubicBezTo>
                  <a:cubicBezTo>
                    <a:pt x="1" y="708"/>
                    <a:pt x="242" y="898"/>
                    <a:pt x="795" y="898"/>
                  </a:cubicBezTo>
                  <a:cubicBezTo>
                    <a:pt x="1347" y="898"/>
                    <a:pt x="1865" y="639"/>
                    <a:pt x="1986" y="449"/>
                  </a:cubicBezTo>
                  <a:cubicBezTo>
                    <a:pt x="1865" y="277"/>
                    <a:pt x="1347" y="1"/>
                    <a:pt x="7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8" name="Google Shape;22248;p22"/>
            <p:cNvSpPr/>
            <p:nvPr/>
          </p:nvSpPr>
          <p:spPr>
            <a:xfrm rot="-5400000">
              <a:off x="631250" y="752275"/>
              <a:ext cx="40600" cy="38000"/>
            </a:xfrm>
            <a:custGeom>
              <a:avLst/>
              <a:gdLst/>
              <a:ahLst/>
              <a:cxnLst/>
              <a:rect l="l" t="t" r="r" b="b"/>
              <a:pathLst>
                <a:path w="1624" h="1520" extrusionOk="0">
                  <a:moveTo>
                    <a:pt x="1526" y="0"/>
                  </a:moveTo>
                  <a:cubicBezTo>
                    <a:pt x="1274" y="0"/>
                    <a:pt x="781" y="176"/>
                    <a:pt x="432" y="540"/>
                  </a:cubicBezTo>
                  <a:cubicBezTo>
                    <a:pt x="36" y="937"/>
                    <a:pt x="1" y="1247"/>
                    <a:pt x="174" y="1420"/>
                  </a:cubicBezTo>
                  <a:cubicBezTo>
                    <a:pt x="238" y="1484"/>
                    <a:pt x="323" y="1520"/>
                    <a:pt x="424" y="1520"/>
                  </a:cubicBezTo>
                  <a:cubicBezTo>
                    <a:pt x="597" y="1520"/>
                    <a:pt x="815" y="1417"/>
                    <a:pt x="1054" y="1178"/>
                  </a:cubicBezTo>
                  <a:cubicBezTo>
                    <a:pt x="1451" y="781"/>
                    <a:pt x="1623" y="229"/>
                    <a:pt x="1589" y="5"/>
                  </a:cubicBezTo>
                  <a:cubicBezTo>
                    <a:pt x="1570" y="2"/>
                    <a:pt x="1549" y="0"/>
                    <a:pt x="1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9" name="Google Shape;22249;p22"/>
            <p:cNvSpPr/>
            <p:nvPr/>
          </p:nvSpPr>
          <p:spPr>
            <a:xfrm rot="-5400000">
              <a:off x="471713" y="663813"/>
              <a:ext cx="27625" cy="21600"/>
            </a:xfrm>
            <a:custGeom>
              <a:avLst/>
              <a:gdLst/>
              <a:ahLst/>
              <a:cxnLst/>
              <a:rect l="l" t="t" r="r" b="b"/>
              <a:pathLst>
                <a:path w="1105" h="864" extrusionOk="0">
                  <a:moveTo>
                    <a:pt x="552" y="1"/>
                  </a:moveTo>
                  <a:cubicBezTo>
                    <a:pt x="0" y="1"/>
                    <a:pt x="0" y="864"/>
                    <a:pt x="552" y="864"/>
                  </a:cubicBezTo>
                  <a:cubicBezTo>
                    <a:pt x="1105" y="864"/>
                    <a:pt x="1105" y="1"/>
                    <a:pt x="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50" name="Google Shape;22250;p22"/>
            <p:cNvSpPr/>
            <p:nvPr/>
          </p:nvSpPr>
          <p:spPr>
            <a:xfrm rot="-5400000">
              <a:off x="468913" y="795213"/>
              <a:ext cx="28075" cy="21600"/>
            </a:xfrm>
            <a:custGeom>
              <a:avLst/>
              <a:gdLst/>
              <a:ahLst/>
              <a:cxnLst/>
              <a:rect l="l" t="t" r="r" b="b"/>
              <a:pathLst>
                <a:path w="1123" h="864" extrusionOk="0">
                  <a:moveTo>
                    <a:pt x="553" y="0"/>
                  </a:moveTo>
                  <a:cubicBezTo>
                    <a:pt x="1" y="0"/>
                    <a:pt x="1" y="863"/>
                    <a:pt x="553" y="863"/>
                  </a:cubicBezTo>
                  <a:cubicBezTo>
                    <a:pt x="1105" y="863"/>
                    <a:pt x="1123" y="0"/>
                    <a:pt x="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51" name="Google Shape;22251;p22"/>
            <p:cNvSpPr/>
            <p:nvPr/>
          </p:nvSpPr>
          <p:spPr>
            <a:xfrm rot="-5400000">
              <a:off x="462225" y="2854925"/>
              <a:ext cx="103150" cy="89350"/>
            </a:xfrm>
            <a:custGeom>
              <a:avLst/>
              <a:gdLst/>
              <a:ahLst/>
              <a:cxnLst/>
              <a:rect l="l" t="t" r="r" b="b"/>
              <a:pathLst>
                <a:path w="4126" h="3574" extrusionOk="0">
                  <a:moveTo>
                    <a:pt x="2089" y="0"/>
                  </a:moveTo>
                  <a:lnTo>
                    <a:pt x="363" y="1778"/>
                  </a:lnTo>
                  <a:cubicBezTo>
                    <a:pt x="156" y="1968"/>
                    <a:pt x="35" y="2227"/>
                    <a:pt x="35" y="2503"/>
                  </a:cubicBezTo>
                  <a:cubicBezTo>
                    <a:pt x="1" y="3090"/>
                    <a:pt x="467" y="3573"/>
                    <a:pt x="1054" y="3573"/>
                  </a:cubicBezTo>
                  <a:cubicBezTo>
                    <a:pt x="1620" y="3573"/>
                    <a:pt x="2074" y="3123"/>
                    <a:pt x="2074" y="2564"/>
                  </a:cubicBezTo>
                  <a:lnTo>
                    <a:pt x="2074" y="2564"/>
                  </a:lnTo>
                  <a:cubicBezTo>
                    <a:pt x="2106" y="3106"/>
                    <a:pt x="2558" y="3539"/>
                    <a:pt x="3090" y="3539"/>
                  </a:cubicBezTo>
                  <a:cubicBezTo>
                    <a:pt x="3660" y="3539"/>
                    <a:pt x="4126" y="3073"/>
                    <a:pt x="4126" y="2503"/>
                  </a:cubicBezTo>
                  <a:cubicBezTo>
                    <a:pt x="4126" y="2227"/>
                    <a:pt x="4005" y="1968"/>
                    <a:pt x="3815" y="1778"/>
                  </a:cubicBezTo>
                  <a:lnTo>
                    <a:pt x="208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52" name="Google Shape;22252;p22"/>
            <p:cNvSpPr/>
            <p:nvPr/>
          </p:nvSpPr>
          <p:spPr>
            <a:xfrm rot="-5400000">
              <a:off x="617150" y="2709525"/>
              <a:ext cx="107450" cy="88450"/>
            </a:xfrm>
            <a:custGeom>
              <a:avLst/>
              <a:gdLst/>
              <a:ahLst/>
              <a:cxnLst/>
              <a:rect l="l" t="t" r="r" b="b"/>
              <a:pathLst>
                <a:path w="4298" h="3538" extrusionOk="0">
                  <a:moveTo>
                    <a:pt x="1240" y="0"/>
                  </a:moveTo>
                  <a:cubicBezTo>
                    <a:pt x="1105" y="0"/>
                    <a:pt x="966" y="27"/>
                    <a:pt x="829" y="85"/>
                  </a:cubicBezTo>
                  <a:cubicBezTo>
                    <a:pt x="156" y="379"/>
                    <a:pt x="0" y="1259"/>
                    <a:pt x="535" y="1777"/>
                  </a:cubicBezTo>
                  <a:lnTo>
                    <a:pt x="2261" y="3537"/>
                  </a:lnTo>
                  <a:lnTo>
                    <a:pt x="3987" y="1777"/>
                  </a:lnTo>
                  <a:cubicBezTo>
                    <a:pt x="4177" y="1570"/>
                    <a:pt x="4298" y="1311"/>
                    <a:pt x="4298" y="1035"/>
                  </a:cubicBezTo>
                  <a:cubicBezTo>
                    <a:pt x="4298" y="353"/>
                    <a:pt x="3789" y="12"/>
                    <a:pt x="3280" y="12"/>
                  </a:cubicBezTo>
                  <a:cubicBezTo>
                    <a:pt x="2770" y="12"/>
                    <a:pt x="2261" y="353"/>
                    <a:pt x="2261" y="1035"/>
                  </a:cubicBezTo>
                  <a:cubicBezTo>
                    <a:pt x="2261" y="440"/>
                    <a:pt x="1784" y="0"/>
                    <a:pt x="12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53" name="Google Shape;22253;p22"/>
            <p:cNvSpPr/>
            <p:nvPr/>
          </p:nvSpPr>
          <p:spPr>
            <a:xfrm rot="-5400000">
              <a:off x="459625" y="2544250"/>
              <a:ext cx="107475" cy="88475"/>
            </a:xfrm>
            <a:custGeom>
              <a:avLst/>
              <a:gdLst/>
              <a:ahLst/>
              <a:cxnLst/>
              <a:rect l="l" t="t" r="r" b="b"/>
              <a:pathLst>
                <a:path w="4299" h="3539" extrusionOk="0">
                  <a:moveTo>
                    <a:pt x="2055" y="0"/>
                  </a:moveTo>
                  <a:lnTo>
                    <a:pt x="329" y="1778"/>
                  </a:lnTo>
                  <a:cubicBezTo>
                    <a:pt x="121" y="1968"/>
                    <a:pt x="1" y="2227"/>
                    <a:pt x="1" y="2503"/>
                  </a:cubicBezTo>
                  <a:cubicBezTo>
                    <a:pt x="1" y="3073"/>
                    <a:pt x="467" y="3539"/>
                    <a:pt x="1019" y="3539"/>
                  </a:cubicBezTo>
                  <a:cubicBezTo>
                    <a:pt x="1580" y="3539"/>
                    <a:pt x="2041" y="3086"/>
                    <a:pt x="2054" y="2527"/>
                  </a:cubicBezTo>
                  <a:lnTo>
                    <a:pt x="2054" y="2527"/>
                  </a:lnTo>
                  <a:cubicBezTo>
                    <a:pt x="2054" y="3110"/>
                    <a:pt x="2533" y="3537"/>
                    <a:pt x="3066" y="3537"/>
                  </a:cubicBezTo>
                  <a:cubicBezTo>
                    <a:pt x="3199" y="3537"/>
                    <a:pt x="3336" y="3510"/>
                    <a:pt x="3470" y="3452"/>
                  </a:cubicBezTo>
                  <a:cubicBezTo>
                    <a:pt x="4143" y="3176"/>
                    <a:pt x="4298" y="2279"/>
                    <a:pt x="3781" y="1778"/>
                  </a:cubicBezTo>
                  <a:lnTo>
                    <a:pt x="205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54" name="Google Shape;22254;p22"/>
            <p:cNvSpPr/>
            <p:nvPr/>
          </p:nvSpPr>
          <p:spPr>
            <a:xfrm rot="-5400000">
              <a:off x="617138" y="2401438"/>
              <a:ext cx="107475" cy="88450"/>
            </a:xfrm>
            <a:custGeom>
              <a:avLst/>
              <a:gdLst/>
              <a:ahLst/>
              <a:cxnLst/>
              <a:rect l="l" t="t" r="r" b="b"/>
              <a:pathLst>
                <a:path w="4299" h="3538" extrusionOk="0">
                  <a:moveTo>
                    <a:pt x="1240" y="0"/>
                  </a:moveTo>
                  <a:cubicBezTo>
                    <a:pt x="1105" y="0"/>
                    <a:pt x="966" y="27"/>
                    <a:pt x="829" y="85"/>
                  </a:cubicBezTo>
                  <a:cubicBezTo>
                    <a:pt x="156" y="379"/>
                    <a:pt x="1" y="1259"/>
                    <a:pt x="536" y="1777"/>
                  </a:cubicBezTo>
                  <a:lnTo>
                    <a:pt x="2262" y="3537"/>
                  </a:lnTo>
                  <a:lnTo>
                    <a:pt x="3988" y="1777"/>
                  </a:lnTo>
                  <a:cubicBezTo>
                    <a:pt x="4177" y="1570"/>
                    <a:pt x="4298" y="1311"/>
                    <a:pt x="4298" y="1035"/>
                  </a:cubicBezTo>
                  <a:cubicBezTo>
                    <a:pt x="4298" y="353"/>
                    <a:pt x="3789" y="12"/>
                    <a:pt x="3280" y="12"/>
                  </a:cubicBezTo>
                  <a:cubicBezTo>
                    <a:pt x="2771" y="12"/>
                    <a:pt x="2262" y="353"/>
                    <a:pt x="2262" y="1035"/>
                  </a:cubicBezTo>
                  <a:cubicBezTo>
                    <a:pt x="2262" y="440"/>
                    <a:pt x="1785" y="0"/>
                    <a:pt x="12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55" name="Google Shape;22255;p22"/>
            <p:cNvSpPr/>
            <p:nvPr/>
          </p:nvSpPr>
          <p:spPr>
            <a:xfrm rot="-5400000">
              <a:off x="459638" y="2236163"/>
              <a:ext cx="107450" cy="88475"/>
            </a:xfrm>
            <a:custGeom>
              <a:avLst/>
              <a:gdLst/>
              <a:ahLst/>
              <a:cxnLst/>
              <a:rect l="l" t="t" r="r" b="b"/>
              <a:pathLst>
                <a:path w="4298" h="3539" extrusionOk="0">
                  <a:moveTo>
                    <a:pt x="2037" y="0"/>
                  </a:moveTo>
                  <a:lnTo>
                    <a:pt x="311" y="1778"/>
                  </a:lnTo>
                  <a:cubicBezTo>
                    <a:pt x="104" y="1968"/>
                    <a:pt x="0" y="2227"/>
                    <a:pt x="0" y="2503"/>
                  </a:cubicBezTo>
                  <a:cubicBezTo>
                    <a:pt x="0" y="3073"/>
                    <a:pt x="449" y="3539"/>
                    <a:pt x="1018" y="3539"/>
                  </a:cubicBezTo>
                  <a:cubicBezTo>
                    <a:pt x="1588" y="3539"/>
                    <a:pt x="2037" y="3073"/>
                    <a:pt x="2037" y="2503"/>
                  </a:cubicBezTo>
                  <a:cubicBezTo>
                    <a:pt x="2037" y="3098"/>
                    <a:pt x="2513" y="3537"/>
                    <a:pt x="3058" y="3537"/>
                  </a:cubicBezTo>
                  <a:cubicBezTo>
                    <a:pt x="3193" y="3537"/>
                    <a:pt x="3332" y="3510"/>
                    <a:pt x="3469" y="3452"/>
                  </a:cubicBezTo>
                  <a:cubicBezTo>
                    <a:pt x="4142" y="3176"/>
                    <a:pt x="4298" y="2279"/>
                    <a:pt x="3763" y="1778"/>
                  </a:cubicBezTo>
                  <a:lnTo>
                    <a:pt x="20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56" name="Google Shape;22256;p22"/>
            <p:cNvSpPr/>
            <p:nvPr/>
          </p:nvSpPr>
          <p:spPr>
            <a:xfrm rot="-5400000">
              <a:off x="617138" y="2093363"/>
              <a:ext cx="107475" cy="88450"/>
            </a:xfrm>
            <a:custGeom>
              <a:avLst/>
              <a:gdLst/>
              <a:ahLst/>
              <a:cxnLst/>
              <a:rect l="l" t="t" r="r" b="b"/>
              <a:pathLst>
                <a:path w="4299" h="3538" extrusionOk="0">
                  <a:moveTo>
                    <a:pt x="1240" y="0"/>
                  </a:moveTo>
                  <a:cubicBezTo>
                    <a:pt x="1105" y="0"/>
                    <a:pt x="966" y="27"/>
                    <a:pt x="829" y="85"/>
                  </a:cubicBezTo>
                  <a:cubicBezTo>
                    <a:pt x="156" y="379"/>
                    <a:pt x="1" y="1259"/>
                    <a:pt x="536" y="1777"/>
                  </a:cubicBezTo>
                  <a:lnTo>
                    <a:pt x="2262" y="3537"/>
                  </a:lnTo>
                  <a:lnTo>
                    <a:pt x="3988" y="1777"/>
                  </a:lnTo>
                  <a:cubicBezTo>
                    <a:pt x="4195" y="1570"/>
                    <a:pt x="4299" y="1311"/>
                    <a:pt x="4299" y="1035"/>
                  </a:cubicBezTo>
                  <a:cubicBezTo>
                    <a:pt x="4299" y="353"/>
                    <a:pt x="3789" y="12"/>
                    <a:pt x="3280" y="12"/>
                  </a:cubicBezTo>
                  <a:cubicBezTo>
                    <a:pt x="2771" y="12"/>
                    <a:pt x="2262" y="353"/>
                    <a:pt x="2262" y="1035"/>
                  </a:cubicBezTo>
                  <a:cubicBezTo>
                    <a:pt x="2262" y="440"/>
                    <a:pt x="1785" y="0"/>
                    <a:pt x="12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57" name="Google Shape;22257;p22"/>
            <p:cNvSpPr/>
            <p:nvPr/>
          </p:nvSpPr>
          <p:spPr>
            <a:xfrm rot="-5400000">
              <a:off x="459638" y="1928088"/>
              <a:ext cx="107450" cy="88475"/>
            </a:xfrm>
            <a:custGeom>
              <a:avLst/>
              <a:gdLst/>
              <a:ahLst/>
              <a:cxnLst/>
              <a:rect l="l" t="t" r="r" b="b"/>
              <a:pathLst>
                <a:path w="4298" h="3539" extrusionOk="0">
                  <a:moveTo>
                    <a:pt x="2037" y="0"/>
                  </a:moveTo>
                  <a:lnTo>
                    <a:pt x="311" y="1778"/>
                  </a:lnTo>
                  <a:cubicBezTo>
                    <a:pt x="104" y="1968"/>
                    <a:pt x="0" y="2227"/>
                    <a:pt x="0" y="2503"/>
                  </a:cubicBezTo>
                  <a:cubicBezTo>
                    <a:pt x="0" y="3073"/>
                    <a:pt x="449" y="3539"/>
                    <a:pt x="1019" y="3539"/>
                  </a:cubicBezTo>
                  <a:cubicBezTo>
                    <a:pt x="1588" y="3539"/>
                    <a:pt x="2037" y="3073"/>
                    <a:pt x="2037" y="2503"/>
                  </a:cubicBezTo>
                  <a:cubicBezTo>
                    <a:pt x="2037" y="3098"/>
                    <a:pt x="2514" y="3537"/>
                    <a:pt x="3059" y="3537"/>
                  </a:cubicBezTo>
                  <a:cubicBezTo>
                    <a:pt x="3193" y="3537"/>
                    <a:pt x="3332" y="3510"/>
                    <a:pt x="3470" y="3452"/>
                  </a:cubicBezTo>
                  <a:cubicBezTo>
                    <a:pt x="4143" y="3176"/>
                    <a:pt x="4298" y="2279"/>
                    <a:pt x="3763" y="1778"/>
                  </a:cubicBezTo>
                  <a:lnTo>
                    <a:pt x="20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58" name="Google Shape;22258;p22"/>
            <p:cNvSpPr/>
            <p:nvPr/>
          </p:nvSpPr>
          <p:spPr>
            <a:xfrm rot="-5400000">
              <a:off x="617150" y="1785275"/>
              <a:ext cx="107450" cy="88450"/>
            </a:xfrm>
            <a:custGeom>
              <a:avLst/>
              <a:gdLst/>
              <a:ahLst/>
              <a:cxnLst/>
              <a:rect l="l" t="t" r="r" b="b"/>
              <a:pathLst>
                <a:path w="4298" h="3538" extrusionOk="0">
                  <a:moveTo>
                    <a:pt x="1233" y="0"/>
                  </a:moveTo>
                  <a:cubicBezTo>
                    <a:pt x="1099" y="0"/>
                    <a:pt x="962" y="27"/>
                    <a:pt x="829" y="85"/>
                  </a:cubicBezTo>
                  <a:cubicBezTo>
                    <a:pt x="156" y="379"/>
                    <a:pt x="0" y="1259"/>
                    <a:pt x="535" y="1777"/>
                  </a:cubicBezTo>
                  <a:lnTo>
                    <a:pt x="2261" y="3537"/>
                  </a:lnTo>
                  <a:lnTo>
                    <a:pt x="3987" y="1777"/>
                  </a:lnTo>
                  <a:cubicBezTo>
                    <a:pt x="4177" y="1570"/>
                    <a:pt x="4298" y="1311"/>
                    <a:pt x="4298" y="1035"/>
                  </a:cubicBezTo>
                  <a:cubicBezTo>
                    <a:pt x="4298" y="353"/>
                    <a:pt x="3789" y="12"/>
                    <a:pt x="3280" y="12"/>
                  </a:cubicBezTo>
                  <a:cubicBezTo>
                    <a:pt x="2770" y="12"/>
                    <a:pt x="2261" y="353"/>
                    <a:pt x="2261" y="1035"/>
                  </a:cubicBezTo>
                  <a:cubicBezTo>
                    <a:pt x="2261" y="440"/>
                    <a:pt x="1773" y="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59" name="Google Shape;22259;p22"/>
            <p:cNvSpPr/>
            <p:nvPr/>
          </p:nvSpPr>
          <p:spPr>
            <a:xfrm rot="-5400000">
              <a:off x="462225" y="1622575"/>
              <a:ext cx="103150" cy="89350"/>
            </a:xfrm>
            <a:custGeom>
              <a:avLst/>
              <a:gdLst/>
              <a:ahLst/>
              <a:cxnLst/>
              <a:rect l="l" t="t" r="r" b="b"/>
              <a:pathLst>
                <a:path w="4126" h="3574" extrusionOk="0">
                  <a:moveTo>
                    <a:pt x="2071" y="0"/>
                  </a:moveTo>
                  <a:lnTo>
                    <a:pt x="345" y="1778"/>
                  </a:lnTo>
                  <a:cubicBezTo>
                    <a:pt x="155" y="1968"/>
                    <a:pt x="35" y="2227"/>
                    <a:pt x="35" y="2503"/>
                  </a:cubicBezTo>
                  <a:cubicBezTo>
                    <a:pt x="0" y="3090"/>
                    <a:pt x="466" y="3573"/>
                    <a:pt x="1053" y="3573"/>
                  </a:cubicBezTo>
                  <a:cubicBezTo>
                    <a:pt x="1619" y="3573"/>
                    <a:pt x="2073" y="3123"/>
                    <a:pt x="2073" y="2564"/>
                  </a:cubicBezTo>
                  <a:lnTo>
                    <a:pt x="2073" y="2564"/>
                  </a:lnTo>
                  <a:cubicBezTo>
                    <a:pt x="2105" y="3106"/>
                    <a:pt x="2557" y="3539"/>
                    <a:pt x="3090" y="3539"/>
                  </a:cubicBezTo>
                  <a:cubicBezTo>
                    <a:pt x="3659" y="3539"/>
                    <a:pt x="4125" y="3073"/>
                    <a:pt x="4125" y="2503"/>
                  </a:cubicBezTo>
                  <a:cubicBezTo>
                    <a:pt x="4125" y="2227"/>
                    <a:pt x="4004" y="1968"/>
                    <a:pt x="3797" y="1778"/>
                  </a:cubicBezTo>
                  <a:lnTo>
                    <a:pt x="207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60" name="Google Shape;22260;p22"/>
            <p:cNvSpPr/>
            <p:nvPr/>
          </p:nvSpPr>
          <p:spPr>
            <a:xfrm rot="-5400000">
              <a:off x="617138" y="1477188"/>
              <a:ext cx="107475" cy="88450"/>
            </a:xfrm>
            <a:custGeom>
              <a:avLst/>
              <a:gdLst/>
              <a:ahLst/>
              <a:cxnLst/>
              <a:rect l="l" t="t" r="r" b="b"/>
              <a:pathLst>
                <a:path w="4299" h="3538" extrusionOk="0">
                  <a:moveTo>
                    <a:pt x="1233" y="0"/>
                  </a:moveTo>
                  <a:cubicBezTo>
                    <a:pt x="1100" y="0"/>
                    <a:pt x="963" y="27"/>
                    <a:pt x="829" y="85"/>
                  </a:cubicBezTo>
                  <a:cubicBezTo>
                    <a:pt x="156" y="379"/>
                    <a:pt x="1" y="1259"/>
                    <a:pt x="536" y="1777"/>
                  </a:cubicBezTo>
                  <a:lnTo>
                    <a:pt x="2262" y="3537"/>
                  </a:lnTo>
                  <a:lnTo>
                    <a:pt x="3988" y="1777"/>
                  </a:lnTo>
                  <a:cubicBezTo>
                    <a:pt x="4177" y="1570"/>
                    <a:pt x="4298" y="1311"/>
                    <a:pt x="4298" y="1035"/>
                  </a:cubicBezTo>
                  <a:cubicBezTo>
                    <a:pt x="4298" y="353"/>
                    <a:pt x="3789" y="12"/>
                    <a:pt x="3280" y="12"/>
                  </a:cubicBezTo>
                  <a:cubicBezTo>
                    <a:pt x="2771" y="12"/>
                    <a:pt x="2262" y="353"/>
                    <a:pt x="2262" y="1035"/>
                  </a:cubicBezTo>
                  <a:cubicBezTo>
                    <a:pt x="2262" y="440"/>
                    <a:pt x="1774" y="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61" name="Google Shape;22261;p22"/>
            <p:cNvSpPr/>
            <p:nvPr/>
          </p:nvSpPr>
          <p:spPr>
            <a:xfrm rot="-5400000">
              <a:off x="459638" y="1311913"/>
              <a:ext cx="107450" cy="88475"/>
            </a:xfrm>
            <a:custGeom>
              <a:avLst/>
              <a:gdLst/>
              <a:ahLst/>
              <a:cxnLst/>
              <a:rect l="l" t="t" r="r" b="b"/>
              <a:pathLst>
                <a:path w="4298" h="3539" extrusionOk="0">
                  <a:moveTo>
                    <a:pt x="2037" y="0"/>
                  </a:moveTo>
                  <a:lnTo>
                    <a:pt x="311" y="1778"/>
                  </a:lnTo>
                  <a:cubicBezTo>
                    <a:pt x="104" y="1968"/>
                    <a:pt x="0" y="2227"/>
                    <a:pt x="0" y="2503"/>
                  </a:cubicBezTo>
                  <a:cubicBezTo>
                    <a:pt x="0" y="3073"/>
                    <a:pt x="449" y="3539"/>
                    <a:pt x="1018" y="3539"/>
                  </a:cubicBezTo>
                  <a:cubicBezTo>
                    <a:pt x="1571" y="3539"/>
                    <a:pt x="2037" y="3073"/>
                    <a:pt x="2037" y="2503"/>
                  </a:cubicBezTo>
                  <a:cubicBezTo>
                    <a:pt x="2037" y="3098"/>
                    <a:pt x="2513" y="3537"/>
                    <a:pt x="3049" y="3537"/>
                  </a:cubicBezTo>
                  <a:cubicBezTo>
                    <a:pt x="3182" y="3537"/>
                    <a:pt x="3318" y="3510"/>
                    <a:pt x="3452" y="3452"/>
                  </a:cubicBezTo>
                  <a:cubicBezTo>
                    <a:pt x="4142" y="3176"/>
                    <a:pt x="4298" y="2279"/>
                    <a:pt x="3763" y="1778"/>
                  </a:cubicBezTo>
                  <a:lnTo>
                    <a:pt x="20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62" name="Google Shape;22262;p22"/>
            <p:cNvSpPr/>
            <p:nvPr/>
          </p:nvSpPr>
          <p:spPr>
            <a:xfrm rot="-5400000">
              <a:off x="617138" y="1169113"/>
              <a:ext cx="107475" cy="88450"/>
            </a:xfrm>
            <a:custGeom>
              <a:avLst/>
              <a:gdLst/>
              <a:ahLst/>
              <a:cxnLst/>
              <a:rect l="l" t="t" r="r" b="b"/>
              <a:pathLst>
                <a:path w="4299" h="3538" extrusionOk="0">
                  <a:moveTo>
                    <a:pt x="1234" y="0"/>
                  </a:moveTo>
                  <a:cubicBezTo>
                    <a:pt x="1100" y="0"/>
                    <a:pt x="963" y="27"/>
                    <a:pt x="829" y="85"/>
                  </a:cubicBezTo>
                  <a:cubicBezTo>
                    <a:pt x="156" y="379"/>
                    <a:pt x="1" y="1259"/>
                    <a:pt x="536" y="1777"/>
                  </a:cubicBezTo>
                  <a:lnTo>
                    <a:pt x="2262" y="3537"/>
                  </a:lnTo>
                  <a:lnTo>
                    <a:pt x="3988" y="1777"/>
                  </a:lnTo>
                  <a:cubicBezTo>
                    <a:pt x="4178" y="1570"/>
                    <a:pt x="4299" y="1311"/>
                    <a:pt x="4299" y="1035"/>
                  </a:cubicBezTo>
                  <a:cubicBezTo>
                    <a:pt x="4299" y="353"/>
                    <a:pt x="3789" y="12"/>
                    <a:pt x="3280" y="12"/>
                  </a:cubicBezTo>
                  <a:cubicBezTo>
                    <a:pt x="2771" y="12"/>
                    <a:pt x="2262" y="353"/>
                    <a:pt x="2262" y="1035"/>
                  </a:cubicBezTo>
                  <a:cubicBezTo>
                    <a:pt x="2262" y="440"/>
                    <a:pt x="1774" y="0"/>
                    <a:pt x="1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63" name="Google Shape;22263;p22"/>
            <p:cNvSpPr/>
            <p:nvPr/>
          </p:nvSpPr>
          <p:spPr>
            <a:xfrm rot="-5400000">
              <a:off x="459638" y="1003838"/>
              <a:ext cx="107450" cy="88475"/>
            </a:xfrm>
            <a:custGeom>
              <a:avLst/>
              <a:gdLst/>
              <a:ahLst/>
              <a:cxnLst/>
              <a:rect l="l" t="t" r="r" b="b"/>
              <a:pathLst>
                <a:path w="4298" h="3539" extrusionOk="0">
                  <a:moveTo>
                    <a:pt x="2037" y="0"/>
                  </a:moveTo>
                  <a:lnTo>
                    <a:pt x="311" y="1778"/>
                  </a:lnTo>
                  <a:cubicBezTo>
                    <a:pt x="104" y="1968"/>
                    <a:pt x="0" y="2227"/>
                    <a:pt x="0" y="2503"/>
                  </a:cubicBezTo>
                  <a:cubicBezTo>
                    <a:pt x="0" y="3073"/>
                    <a:pt x="449" y="3539"/>
                    <a:pt x="1019" y="3539"/>
                  </a:cubicBezTo>
                  <a:cubicBezTo>
                    <a:pt x="1571" y="3539"/>
                    <a:pt x="2037" y="3073"/>
                    <a:pt x="2037" y="2503"/>
                  </a:cubicBezTo>
                  <a:cubicBezTo>
                    <a:pt x="2037" y="3098"/>
                    <a:pt x="2514" y="3537"/>
                    <a:pt x="3050" y="3537"/>
                  </a:cubicBezTo>
                  <a:cubicBezTo>
                    <a:pt x="3182" y="3537"/>
                    <a:pt x="3319" y="3510"/>
                    <a:pt x="3452" y="3452"/>
                  </a:cubicBezTo>
                  <a:cubicBezTo>
                    <a:pt x="4143" y="3176"/>
                    <a:pt x="4298" y="2279"/>
                    <a:pt x="3763" y="1778"/>
                  </a:cubicBezTo>
                  <a:lnTo>
                    <a:pt x="20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64" name="Google Shape;22264;p22"/>
            <p:cNvSpPr/>
            <p:nvPr/>
          </p:nvSpPr>
          <p:spPr>
            <a:xfrm rot="-5400000">
              <a:off x="616263" y="860138"/>
              <a:ext cx="108325" cy="89350"/>
            </a:xfrm>
            <a:custGeom>
              <a:avLst/>
              <a:gdLst/>
              <a:ahLst/>
              <a:cxnLst/>
              <a:rect l="l" t="t" r="r" b="b"/>
              <a:pathLst>
                <a:path w="4333" h="3574" extrusionOk="0">
                  <a:moveTo>
                    <a:pt x="3280" y="1"/>
                  </a:moveTo>
                  <a:cubicBezTo>
                    <a:pt x="2714" y="1"/>
                    <a:pt x="2260" y="450"/>
                    <a:pt x="2259" y="1008"/>
                  </a:cubicBezTo>
                  <a:lnTo>
                    <a:pt x="2259" y="1008"/>
                  </a:lnTo>
                  <a:cubicBezTo>
                    <a:pt x="2227" y="445"/>
                    <a:pt x="1754" y="36"/>
                    <a:pt x="1233" y="36"/>
                  </a:cubicBezTo>
                  <a:cubicBezTo>
                    <a:pt x="1099" y="36"/>
                    <a:pt x="962" y="63"/>
                    <a:pt x="829" y="121"/>
                  </a:cubicBezTo>
                  <a:cubicBezTo>
                    <a:pt x="156" y="415"/>
                    <a:pt x="0" y="1295"/>
                    <a:pt x="535" y="1813"/>
                  </a:cubicBezTo>
                  <a:lnTo>
                    <a:pt x="2261" y="3573"/>
                  </a:lnTo>
                  <a:lnTo>
                    <a:pt x="3987" y="1813"/>
                  </a:lnTo>
                  <a:cubicBezTo>
                    <a:pt x="4177" y="1606"/>
                    <a:pt x="4298" y="1347"/>
                    <a:pt x="4298" y="1071"/>
                  </a:cubicBezTo>
                  <a:cubicBezTo>
                    <a:pt x="4332" y="484"/>
                    <a:pt x="3866" y="1"/>
                    <a:pt x="32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65" name="Google Shape;22265;p22"/>
            <p:cNvSpPr/>
            <p:nvPr/>
          </p:nvSpPr>
          <p:spPr>
            <a:xfrm rot="-5400000">
              <a:off x="459625" y="695750"/>
              <a:ext cx="107475" cy="88475"/>
            </a:xfrm>
            <a:custGeom>
              <a:avLst/>
              <a:gdLst/>
              <a:ahLst/>
              <a:cxnLst/>
              <a:rect l="l" t="t" r="r" b="b"/>
              <a:pathLst>
                <a:path w="4299" h="3539" extrusionOk="0">
                  <a:moveTo>
                    <a:pt x="2037" y="0"/>
                  </a:moveTo>
                  <a:lnTo>
                    <a:pt x="311" y="1778"/>
                  </a:lnTo>
                  <a:cubicBezTo>
                    <a:pt x="104" y="1968"/>
                    <a:pt x="1" y="2227"/>
                    <a:pt x="1" y="2503"/>
                  </a:cubicBezTo>
                  <a:cubicBezTo>
                    <a:pt x="1" y="3073"/>
                    <a:pt x="449" y="3539"/>
                    <a:pt x="1019" y="3539"/>
                  </a:cubicBezTo>
                  <a:cubicBezTo>
                    <a:pt x="1571" y="3539"/>
                    <a:pt x="2037" y="3073"/>
                    <a:pt x="2037" y="2503"/>
                  </a:cubicBezTo>
                  <a:cubicBezTo>
                    <a:pt x="2037" y="3098"/>
                    <a:pt x="2514" y="3537"/>
                    <a:pt x="3050" y="3537"/>
                  </a:cubicBezTo>
                  <a:cubicBezTo>
                    <a:pt x="3183" y="3537"/>
                    <a:pt x="3319" y="3510"/>
                    <a:pt x="3453" y="3452"/>
                  </a:cubicBezTo>
                  <a:cubicBezTo>
                    <a:pt x="4143" y="3176"/>
                    <a:pt x="4298" y="2279"/>
                    <a:pt x="3763" y="1778"/>
                  </a:cubicBezTo>
                  <a:lnTo>
                    <a:pt x="20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66" name="Google Shape;22266;p22"/>
            <p:cNvSpPr/>
            <p:nvPr/>
          </p:nvSpPr>
          <p:spPr>
            <a:xfrm rot="-5400000">
              <a:off x="554775" y="4401175"/>
              <a:ext cx="16400" cy="62600"/>
            </a:xfrm>
            <a:custGeom>
              <a:avLst/>
              <a:gdLst/>
              <a:ahLst/>
              <a:cxnLst/>
              <a:rect l="l" t="t" r="r" b="b"/>
              <a:pathLst>
                <a:path w="656" h="2504" extrusionOk="0">
                  <a:moveTo>
                    <a:pt x="0" y="1"/>
                  </a:moveTo>
                  <a:lnTo>
                    <a:pt x="0" y="2504"/>
                  </a:lnTo>
                  <a:lnTo>
                    <a:pt x="656" y="2504"/>
                  </a:lnTo>
                  <a:lnTo>
                    <a:pt x="6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67" name="Google Shape;22267;p22"/>
            <p:cNvSpPr/>
            <p:nvPr/>
          </p:nvSpPr>
          <p:spPr>
            <a:xfrm rot="-5400000">
              <a:off x="613238" y="4252963"/>
              <a:ext cx="15975" cy="62600"/>
            </a:xfrm>
            <a:custGeom>
              <a:avLst/>
              <a:gdLst/>
              <a:ahLst/>
              <a:cxnLst/>
              <a:rect l="l" t="t" r="r" b="b"/>
              <a:pathLst>
                <a:path w="639" h="2504" extrusionOk="0">
                  <a:moveTo>
                    <a:pt x="0" y="1"/>
                  </a:moveTo>
                  <a:lnTo>
                    <a:pt x="0" y="2504"/>
                  </a:lnTo>
                  <a:lnTo>
                    <a:pt x="639" y="2504"/>
                  </a:lnTo>
                  <a:lnTo>
                    <a:pt x="63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68" name="Google Shape;22268;p22"/>
            <p:cNvSpPr/>
            <p:nvPr/>
          </p:nvSpPr>
          <p:spPr>
            <a:xfrm rot="-5400000">
              <a:off x="548300" y="4275200"/>
              <a:ext cx="18575" cy="18125"/>
            </a:xfrm>
            <a:custGeom>
              <a:avLst/>
              <a:gdLst/>
              <a:ahLst/>
              <a:cxnLst/>
              <a:rect l="l" t="t" r="r" b="b"/>
              <a:pathLst>
                <a:path w="743" h="725" extrusionOk="0">
                  <a:moveTo>
                    <a:pt x="380" y="0"/>
                  </a:moveTo>
                  <a:cubicBezTo>
                    <a:pt x="173" y="0"/>
                    <a:pt x="1" y="155"/>
                    <a:pt x="1" y="363"/>
                  </a:cubicBezTo>
                  <a:cubicBezTo>
                    <a:pt x="1" y="570"/>
                    <a:pt x="173" y="725"/>
                    <a:pt x="380" y="725"/>
                  </a:cubicBezTo>
                  <a:cubicBezTo>
                    <a:pt x="570" y="725"/>
                    <a:pt x="743" y="570"/>
                    <a:pt x="743" y="363"/>
                  </a:cubicBezTo>
                  <a:cubicBezTo>
                    <a:pt x="743" y="155"/>
                    <a:pt x="570" y="0"/>
                    <a:pt x="3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69" name="Google Shape;22269;p22"/>
            <p:cNvSpPr/>
            <p:nvPr/>
          </p:nvSpPr>
          <p:spPr>
            <a:xfrm rot="-5400000">
              <a:off x="508588" y="4259213"/>
              <a:ext cx="22475" cy="49650"/>
            </a:xfrm>
            <a:custGeom>
              <a:avLst/>
              <a:gdLst/>
              <a:ahLst/>
              <a:cxnLst/>
              <a:rect l="l" t="t" r="r" b="b"/>
              <a:pathLst>
                <a:path w="899" h="1986" extrusionOk="0">
                  <a:moveTo>
                    <a:pt x="449" y="1"/>
                  </a:moveTo>
                  <a:cubicBezTo>
                    <a:pt x="190" y="1"/>
                    <a:pt x="1" y="242"/>
                    <a:pt x="1" y="795"/>
                  </a:cubicBezTo>
                  <a:cubicBezTo>
                    <a:pt x="1" y="1347"/>
                    <a:pt x="259" y="1882"/>
                    <a:pt x="449" y="1986"/>
                  </a:cubicBezTo>
                  <a:cubicBezTo>
                    <a:pt x="622" y="1865"/>
                    <a:pt x="898" y="1347"/>
                    <a:pt x="898" y="795"/>
                  </a:cubicBezTo>
                  <a:cubicBezTo>
                    <a:pt x="898" y="242"/>
                    <a:pt x="691" y="1"/>
                    <a:pt x="4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0" name="Google Shape;22270;p22"/>
            <p:cNvSpPr/>
            <p:nvPr/>
          </p:nvSpPr>
          <p:spPr>
            <a:xfrm rot="-5400000">
              <a:off x="509150" y="4293325"/>
              <a:ext cx="41025" cy="37975"/>
            </a:xfrm>
            <a:custGeom>
              <a:avLst/>
              <a:gdLst/>
              <a:ahLst/>
              <a:cxnLst/>
              <a:rect l="l" t="t" r="r" b="b"/>
              <a:pathLst>
                <a:path w="1641" h="1519" extrusionOk="0">
                  <a:moveTo>
                    <a:pt x="426" y="0"/>
                  </a:moveTo>
                  <a:cubicBezTo>
                    <a:pt x="328" y="0"/>
                    <a:pt x="248" y="36"/>
                    <a:pt x="191" y="99"/>
                  </a:cubicBezTo>
                  <a:cubicBezTo>
                    <a:pt x="1" y="289"/>
                    <a:pt x="35" y="599"/>
                    <a:pt x="432" y="979"/>
                  </a:cubicBezTo>
                  <a:cubicBezTo>
                    <a:pt x="796" y="1343"/>
                    <a:pt x="1291" y="1518"/>
                    <a:pt x="1530" y="1518"/>
                  </a:cubicBezTo>
                  <a:cubicBezTo>
                    <a:pt x="1552" y="1518"/>
                    <a:pt x="1572" y="1517"/>
                    <a:pt x="1589" y="1514"/>
                  </a:cubicBezTo>
                  <a:cubicBezTo>
                    <a:pt x="1641" y="1290"/>
                    <a:pt x="1451" y="737"/>
                    <a:pt x="1071" y="358"/>
                  </a:cubicBezTo>
                  <a:cubicBezTo>
                    <a:pt x="819" y="106"/>
                    <a:pt x="596" y="0"/>
                    <a:pt x="4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1" name="Google Shape;22271;p22"/>
            <p:cNvSpPr/>
            <p:nvPr/>
          </p:nvSpPr>
          <p:spPr>
            <a:xfrm rot="-5400000">
              <a:off x="532550" y="4310775"/>
              <a:ext cx="50075" cy="22475"/>
            </a:xfrm>
            <a:custGeom>
              <a:avLst/>
              <a:gdLst/>
              <a:ahLst/>
              <a:cxnLst/>
              <a:rect l="l" t="t" r="r" b="b"/>
              <a:pathLst>
                <a:path w="2003" h="899" extrusionOk="0">
                  <a:moveTo>
                    <a:pt x="794" y="1"/>
                  </a:moveTo>
                  <a:cubicBezTo>
                    <a:pt x="259" y="1"/>
                    <a:pt x="0" y="208"/>
                    <a:pt x="0" y="450"/>
                  </a:cubicBezTo>
                  <a:cubicBezTo>
                    <a:pt x="0" y="708"/>
                    <a:pt x="259" y="898"/>
                    <a:pt x="794" y="898"/>
                  </a:cubicBezTo>
                  <a:cubicBezTo>
                    <a:pt x="1347" y="898"/>
                    <a:pt x="1882" y="639"/>
                    <a:pt x="2002" y="450"/>
                  </a:cubicBezTo>
                  <a:cubicBezTo>
                    <a:pt x="1882" y="277"/>
                    <a:pt x="1347" y="1"/>
                    <a:pt x="7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2" name="Google Shape;22272;p22"/>
            <p:cNvSpPr/>
            <p:nvPr/>
          </p:nvSpPr>
          <p:spPr>
            <a:xfrm rot="-5400000">
              <a:off x="612988" y="4421863"/>
              <a:ext cx="21175" cy="18200"/>
            </a:xfrm>
            <a:custGeom>
              <a:avLst/>
              <a:gdLst/>
              <a:ahLst/>
              <a:cxnLst/>
              <a:rect l="l" t="t" r="r" b="b"/>
              <a:pathLst>
                <a:path w="847" h="728" extrusionOk="0">
                  <a:moveTo>
                    <a:pt x="369" y="1"/>
                  </a:moveTo>
                  <a:cubicBezTo>
                    <a:pt x="182" y="1"/>
                    <a:pt x="1" y="144"/>
                    <a:pt x="1" y="365"/>
                  </a:cubicBezTo>
                  <a:cubicBezTo>
                    <a:pt x="1" y="572"/>
                    <a:pt x="156" y="728"/>
                    <a:pt x="363" y="728"/>
                  </a:cubicBezTo>
                  <a:cubicBezTo>
                    <a:pt x="691" y="728"/>
                    <a:pt x="846" y="331"/>
                    <a:pt x="622" y="106"/>
                  </a:cubicBezTo>
                  <a:cubicBezTo>
                    <a:pt x="549" y="34"/>
                    <a:pt x="458" y="1"/>
                    <a:pt x="3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3" name="Google Shape;22273;p22"/>
            <p:cNvSpPr/>
            <p:nvPr/>
          </p:nvSpPr>
          <p:spPr>
            <a:xfrm rot="-5400000">
              <a:off x="650363" y="4407438"/>
              <a:ext cx="22450" cy="50075"/>
            </a:xfrm>
            <a:custGeom>
              <a:avLst/>
              <a:gdLst/>
              <a:ahLst/>
              <a:cxnLst/>
              <a:rect l="l" t="t" r="r" b="b"/>
              <a:pathLst>
                <a:path w="898" h="2003" extrusionOk="0">
                  <a:moveTo>
                    <a:pt x="449" y="0"/>
                  </a:moveTo>
                  <a:cubicBezTo>
                    <a:pt x="276" y="121"/>
                    <a:pt x="0" y="639"/>
                    <a:pt x="0" y="1191"/>
                  </a:cubicBezTo>
                  <a:cubicBezTo>
                    <a:pt x="0" y="1743"/>
                    <a:pt x="207" y="2002"/>
                    <a:pt x="449" y="2002"/>
                  </a:cubicBezTo>
                  <a:cubicBezTo>
                    <a:pt x="708" y="2002"/>
                    <a:pt x="898" y="1743"/>
                    <a:pt x="898" y="1191"/>
                  </a:cubicBezTo>
                  <a:cubicBezTo>
                    <a:pt x="898" y="639"/>
                    <a:pt x="639" y="121"/>
                    <a:pt x="4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4" name="Google Shape;22274;p22"/>
            <p:cNvSpPr/>
            <p:nvPr/>
          </p:nvSpPr>
          <p:spPr>
            <a:xfrm rot="-5400000">
              <a:off x="631250" y="4385000"/>
              <a:ext cx="40600" cy="38000"/>
            </a:xfrm>
            <a:custGeom>
              <a:avLst/>
              <a:gdLst/>
              <a:ahLst/>
              <a:cxnLst/>
              <a:rect l="l" t="t" r="r" b="b"/>
              <a:pathLst>
                <a:path w="1624" h="1520" extrusionOk="0">
                  <a:moveTo>
                    <a:pt x="93" y="1"/>
                  </a:moveTo>
                  <a:cubicBezTo>
                    <a:pt x="72" y="1"/>
                    <a:pt x="53" y="2"/>
                    <a:pt x="35" y="5"/>
                  </a:cubicBezTo>
                  <a:cubicBezTo>
                    <a:pt x="1" y="229"/>
                    <a:pt x="174" y="781"/>
                    <a:pt x="570" y="1178"/>
                  </a:cubicBezTo>
                  <a:cubicBezTo>
                    <a:pt x="809" y="1417"/>
                    <a:pt x="1028" y="1520"/>
                    <a:pt x="1200" y="1520"/>
                  </a:cubicBezTo>
                  <a:cubicBezTo>
                    <a:pt x="1301" y="1520"/>
                    <a:pt x="1387" y="1484"/>
                    <a:pt x="1451" y="1420"/>
                  </a:cubicBezTo>
                  <a:cubicBezTo>
                    <a:pt x="1623" y="1247"/>
                    <a:pt x="1589" y="937"/>
                    <a:pt x="1209" y="540"/>
                  </a:cubicBezTo>
                  <a:cubicBezTo>
                    <a:pt x="843" y="189"/>
                    <a:pt x="344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5" name="Google Shape;22275;p22"/>
            <p:cNvSpPr/>
            <p:nvPr/>
          </p:nvSpPr>
          <p:spPr>
            <a:xfrm rot="-5400000">
              <a:off x="598563" y="4383288"/>
              <a:ext cx="50075" cy="22450"/>
            </a:xfrm>
            <a:custGeom>
              <a:avLst/>
              <a:gdLst/>
              <a:ahLst/>
              <a:cxnLst/>
              <a:rect l="l" t="t" r="r" b="b"/>
              <a:pathLst>
                <a:path w="2003" h="898" extrusionOk="0">
                  <a:moveTo>
                    <a:pt x="1192" y="1"/>
                  </a:moveTo>
                  <a:cubicBezTo>
                    <a:pt x="639" y="1"/>
                    <a:pt x="122" y="277"/>
                    <a:pt x="1" y="449"/>
                  </a:cubicBezTo>
                  <a:cubicBezTo>
                    <a:pt x="122" y="639"/>
                    <a:pt x="657" y="898"/>
                    <a:pt x="1192" y="898"/>
                  </a:cubicBezTo>
                  <a:cubicBezTo>
                    <a:pt x="1744" y="898"/>
                    <a:pt x="2003" y="708"/>
                    <a:pt x="2003" y="449"/>
                  </a:cubicBezTo>
                  <a:cubicBezTo>
                    <a:pt x="2003" y="208"/>
                    <a:pt x="1744" y="1"/>
                    <a:pt x="1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6" name="Google Shape;22276;p22"/>
            <p:cNvSpPr/>
            <p:nvPr/>
          </p:nvSpPr>
          <p:spPr>
            <a:xfrm rot="-5400000">
              <a:off x="598775" y="4459000"/>
              <a:ext cx="49650" cy="22450"/>
            </a:xfrm>
            <a:custGeom>
              <a:avLst/>
              <a:gdLst/>
              <a:ahLst/>
              <a:cxnLst/>
              <a:rect l="l" t="t" r="r" b="b"/>
              <a:pathLst>
                <a:path w="1986" h="898" extrusionOk="0">
                  <a:moveTo>
                    <a:pt x="794" y="1"/>
                  </a:moveTo>
                  <a:cubicBezTo>
                    <a:pt x="242" y="1"/>
                    <a:pt x="0" y="208"/>
                    <a:pt x="0" y="449"/>
                  </a:cubicBezTo>
                  <a:cubicBezTo>
                    <a:pt x="0" y="708"/>
                    <a:pt x="242" y="898"/>
                    <a:pt x="794" y="898"/>
                  </a:cubicBezTo>
                  <a:cubicBezTo>
                    <a:pt x="1347" y="898"/>
                    <a:pt x="1864" y="639"/>
                    <a:pt x="1985" y="449"/>
                  </a:cubicBezTo>
                  <a:cubicBezTo>
                    <a:pt x="1864" y="277"/>
                    <a:pt x="1347" y="1"/>
                    <a:pt x="7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7" name="Google Shape;22277;p22"/>
            <p:cNvSpPr/>
            <p:nvPr/>
          </p:nvSpPr>
          <p:spPr>
            <a:xfrm rot="-5400000">
              <a:off x="631250" y="4441950"/>
              <a:ext cx="40600" cy="38000"/>
            </a:xfrm>
            <a:custGeom>
              <a:avLst/>
              <a:gdLst/>
              <a:ahLst/>
              <a:cxnLst/>
              <a:rect l="l" t="t" r="r" b="b"/>
              <a:pathLst>
                <a:path w="1624" h="1520" extrusionOk="0">
                  <a:moveTo>
                    <a:pt x="1530" y="0"/>
                  </a:moveTo>
                  <a:cubicBezTo>
                    <a:pt x="1288" y="0"/>
                    <a:pt x="780" y="176"/>
                    <a:pt x="432" y="540"/>
                  </a:cubicBezTo>
                  <a:cubicBezTo>
                    <a:pt x="35" y="937"/>
                    <a:pt x="1" y="1247"/>
                    <a:pt x="173" y="1420"/>
                  </a:cubicBezTo>
                  <a:cubicBezTo>
                    <a:pt x="244" y="1484"/>
                    <a:pt x="331" y="1520"/>
                    <a:pt x="432" y="1520"/>
                  </a:cubicBezTo>
                  <a:cubicBezTo>
                    <a:pt x="603" y="1520"/>
                    <a:pt x="815" y="1417"/>
                    <a:pt x="1053" y="1178"/>
                  </a:cubicBezTo>
                  <a:cubicBezTo>
                    <a:pt x="1450" y="781"/>
                    <a:pt x="1623" y="229"/>
                    <a:pt x="1589" y="5"/>
                  </a:cubicBezTo>
                  <a:cubicBezTo>
                    <a:pt x="1571" y="2"/>
                    <a:pt x="1552" y="0"/>
                    <a:pt x="15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8" name="Google Shape;22278;p22"/>
            <p:cNvSpPr/>
            <p:nvPr/>
          </p:nvSpPr>
          <p:spPr>
            <a:xfrm rot="-5400000">
              <a:off x="471700" y="4353500"/>
              <a:ext cx="27650" cy="21600"/>
            </a:xfrm>
            <a:custGeom>
              <a:avLst/>
              <a:gdLst/>
              <a:ahLst/>
              <a:cxnLst/>
              <a:rect l="l" t="t" r="r" b="b"/>
              <a:pathLst>
                <a:path w="1106" h="864" extrusionOk="0">
                  <a:moveTo>
                    <a:pt x="553" y="1"/>
                  </a:moveTo>
                  <a:cubicBezTo>
                    <a:pt x="1" y="1"/>
                    <a:pt x="1" y="864"/>
                    <a:pt x="553" y="864"/>
                  </a:cubicBezTo>
                  <a:cubicBezTo>
                    <a:pt x="1105" y="864"/>
                    <a:pt x="1105" y="1"/>
                    <a:pt x="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9" name="Google Shape;22279;p22"/>
            <p:cNvSpPr/>
            <p:nvPr/>
          </p:nvSpPr>
          <p:spPr>
            <a:xfrm rot="-5400000">
              <a:off x="437213" y="4470213"/>
              <a:ext cx="28075" cy="21600"/>
            </a:xfrm>
            <a:custGeom>
              <a:avLst/>
              <a:gdLst/>
              <a:ahLst/>
              <a:cxnLst/>
              <a:rect l="l" t="t" r="r" b="b"/>
              <a:pathLst>
                <a:path w="1123" h="864" extrusionOk="0">
                  <a:moveTo>
                    <a:pt x="553" y="0"/>
                  </a:moveTo>
                  <a:cubicBezTo>
                    <a:pt x="1" y="0"/>
                    <a:pt x="1" y="863"/>
                    <a:pt x="553" y="863"/>
                  </a:cubicBezTo>
                  <a:cubicBezTo>
                    <a:pt x="1122" y="863"/>
                    <a:pt x="1122" y="0"/>
                    <a:pt x="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0" name="Google Shape;22280;p22"/>
            <p:cNvSpPr/>
            <p:nvPr/>
          </p:nvSpPr>
          <p:spPr>
            <a:xfrm rot="-5400000">
              <a:off x="554763" y="4093088"/>
              <a:ext cx="16425" cy="62600"/>
            </a:xfrm>
            <a:custGeom>
              <a:avLst/>
              <a:gdLst/>
              <a:ahLst/>
              <a:cxnLst/>
              <a:rect l="l" t="t" r="r" b="b"/>
              <a:pathLst>
                <a:path w="657" h="2504" extrusionOk="0">
                  <a:moveTo>
                    <a:pt x="0" y="1"/>
                  </a:moveTo>
                  <a:lnTo>
                    <a:pt x="0" y="2504"/>
                  </a:lnTo>
                  <a:lnTo>
                    <a:pt x="656" y="2504"/>
                  </a:lnTo>
                  <a:lnTo>
                    <a:pt x="6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1" name="Google Shape;22281;p22"/>
            <p:cNvSpPr/>
            <p:nvPr/>
          </p:nvSpPr>
          <p:spPr>
            <a:xfrm rot="-5400000">
              <a:off x="613225" y="3944875"/>
              <a:ext cx="16000" cy="62600"/>
            </a:xfrm>
            <a:custGeom>
              <a:avLst/>
              <a:gdLst/>
              <a:ahLst/>
              <a:cxnLst/>
              <a:rect l="l" t="t" r="r" b="b"/>
              <a:pathLst>
                <a:path w="640" h="2504" extrusionOk="0">
                  <a:moveTo>
                    <a:pt x="1" y="1"/>
                  </a:moveTo>
                  <a:lnTo>
                    <a:pt x="1" y="2504"/>
                  </a:lnTo>
                  <a:lnTo>
                    <a:pt x="639" y="2504"/>
                  </a:lnTo>
                  <a:lnTo>
                    <a:pt x="63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2" name="Google Shape;22282;p22"/>
            <p:cNvSpPr/>
            <p:nvPr/>
          </p:nvSpPr>
          <p:spPr>
            <a:xfrm rot="-5400000">
              <a:off x="548513" y="3966888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63" y="0"/>
                  </a:moveTo>
                  <a:cubicBezTo>
                    <a:pt x="155" y="0"/>
                    <a:pt x="0" y="155"/>
                    <a:pt x="0" y="363"/>
                  </a:cubicBezTo>
                  <a:cubicBezTo>
                    <a:pt x="0" y="570"/>
                    <a:pt x="155" y="725"/>
                    <a:pt x="363" y="725"/>
                  </a:cubicBezTo>
                  <a:cubicBezTo>
                    <a:pt x="552" y="725"/>
                    <a:pt x="725" y="570"/>
                    <a:pt x="725" y="363"/>
                  </a:cubicBezTo>
                  <a:cubicBezTo>
                    <a:pt x="725" y="155"/>
                    <a:pt x="552" y="0"/>
                    <a:pt x="3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3" name="Google Shape;22283;p22"/>
            <p:cNvSpPr/>
            <p:nvPr/>
          </p:nvSpPr>
          <p:spPr>
            <a:xfrm rot="-5400000">
              <a:off x="508588" y="3951138"/>
              <a:ext cx="22475" cy="49650"/>
            </a:xfrm>
            <a:custGeom>
              <a:avLst/>
              <a:gdLst/>
              <a:ahLst/>
              <a:cxnLst/>
              <a:rect l="l" t="t" r="r" b="b"/>
              <a:pathLst>
                <a:path w="899" h="1986" extrusionOk="0">
                  <a:moveTo>
                    <a:pt x="450" y="1"/>
                  </a:moveTo>
                  <a:cubicBezTo>
                    <a:pt x="191" y="1"/>
                    <a:pt x="1" y="242"/>
                    <a:pt x="1" y="795"/>
                  </a:cubicBezTo>
                  <a:cubicBezTo>
                    <a:pt x="1" y="1347"/>
                    <a:pt x="260" y="1882"/>
                    <a:pt x="450" y="1986"/>
                  </a:cubicBezTo>
                  <a:cubicBezTo>
                    <a:pt x="622" y="1865"/>
                    <a:pt x="898" y="1347"/>
                    <a:pt x="898" y="795"/>
                  </a:cubicBezTo>
                  <a:cubicBezTo>
                    <a:pt x="898" y="242"/>
                    <a:pt x="691" y="1"/>
                    <a:pt x="4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4" name="Google Shape;22284;p22"/>
            <p:cNvSpPr/>
            <p:nvPr/>
          </p:nvSpPr>
          <p:spPr>
            <a:xfrm rot="-5400000">
              <a:off x="509375" y="3985450"/>
              <a:ext cx="40575" cy="37975"/>
            </a:xfrm>
            <a:custGeom>
              <a:avLst/>
              <a:gdLst/>
              <a:ahLst/>
              <a:cxnLst/>
              <a:rect l="l" t="t" r="r" b="b"/>
              <a:pathLst>
                <a:path w="1623" h="1519" extrusionOk="0">
                  <a:moveTo>
                    <a:pt x="416" y="0"/>
                  </a:moveTo>
                  <a:cubicBezTo>
                    <a:pt x="318" y="0"/>
                    <a:pt x="236" y="36"/>
                    <a:pt x="173" y="99"/>
                  </a:cubicBezTo>
                  <a:cubicBezTo>
                    <a:pt x="0" y="289"/>
                    <a:pt x="35" y="599"/>
                    <a:pt x="415" y="979"/>
                  </a:cubicBezTo>
                  <a:cubicBezTo>
                    <a:pt x="779" y="1343"/>
                    <a:pt x="1273" y="1518"/>
                    <a:pt x="1526" y="1518"/>
                  </a:cubicBezTo>
                  <a:cubicBezTo>
                    <a:pt x="1549" y="1518"/>
                    <a:pt x="1570" y="1517"/>
                    <a:pt x="1588" y="1514"/>
                  </a:cubicBezTo>
                  <a:cubicBezTo>
                    <a:pt x="1623" y="1290"/>
                    <a:pt x="1433" y="737"/>
                    <a:pt x="1053" y="358"/>
                  </a:cubicBezTo>
                  <a:cubicBezTo>
                    <a:pt x="802" y="106"/>
                    <a:pt x="585" y="0"/>
                    <a:pt x="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5" name="Google Shape;22285;p22"/>
            <p:cNvSpPr/>
            <p:nvPr/>
          </p:nvSpPr>
          <p:spPr>
            <a:xfrm rot="-5400000">
              <a:off x="532550" y="4002700"/>
              <a:ext cx="50075" cy="22475"/>
            </a:xfrm>
            <a:custGeom>
              <a:avLst/>
              <a:gdLst/>
              <a:ahLst/>
              <a:cxnLst/>
              <a:rect l="l" t="t" r="r" b="b"/>
              <a:pathLst>
                <a:path w="2003" h="899" extrusionOk="0">
                  <a:moveTo>
                    <a:pt x="795" y="1"/>
                  </a:moveTo>
                  <a:cubicBezTo>
                    <a:pt x="260" y="1"/>
                    <a:pt x="1" y="208"/>
                    <a:pt x="1" y="450"/>
                  </a:cubicBezTo>
                  <a:cubicBezTo>
                    <a:pt x="1" y="708"/>
                    <a:pt x="242" y="898"/>
                    <a:pt x="795" y="898"/>
                  </a:cubicBezTo>
                  <a:cubicBezTo>
                    <a:pt x="1347" y="898"/>
                    <a:pt x="1882" y="639"/>
                    <a:pt x="2003" y="450"/>
                  </a:cubicBezTo>
                  <a:cubicBezTo>
                    <a:pt x="1882" y="277"/>
                    <a:pt x="1347" y="1"/>
                    <a:pt x="7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6" name="Google Shape;22286;p22"/>
            <p:cNvSpPr/>
            <p:nvPr/>
          </p:nvSpPr>
          <p:spPr>
            <a:xfrm rot="-5400000">
              <a:off x="532763" y="3926963"/>
              <a:ext cx="49650" cy="22475"/>
            </a:xfrm>
            <a:custGeom>
              <a:avLst/>
              <a:gdLst/>
              <a:ahLst/>
              <a:cxnLst/>
              <a:rect l="l" t="t" r="r" b="b"/>
              <a:pathLst>
                <a:path w="1986" h="899" extrusionOk="0">
                  <a:moveTo>
                    <a:pt x="1191" y="1"/>
                  </a:moveTo>
                  <a:cubicBezTo>
                    <a:pt x="639" y="1"/>
                    <a:pt x="104" y="277"/>
                    <a:pt x="0" y="450"/>
                  </a:cubicBezTo>
                  <a:cubicBezTo>
                    <a:pt x="121" y="639"/>
                    <a:pt x="639" y="898"/>
                    <a:pt x="1191" y="898"/>
                  </a:cubicBezTo>
                  <a:cubicBezTo>
                    <a:pt x="1744" y="898"/>
                    <a:pt x="1985" y="708"/>
                    <a:pt x="1985" y="450"/>
                  </a:cubicBezTo>
                  <a:cubicBezTo>
                    <a:pt x="1985" y="208"/>
                    <a:pt x="1744" y="1"/>
                    <a:pt x="1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7" name="Google Shape;22287;p22"/>
            <p:cNvSpPr/>
            <p:nvPr/>
          </p:nvSpPr>
          <p:spPr>
            <a:xfrm rot="-5400000">
              <a:off x="509375" y="3928500"/>
              <a:ext cx="40575" cy="37975"/>
            </a:xfrm>
            <a:custGeom>
              <a:avLst/>
              <a:gdLst/>
              <a:ahLst/>
              <a:cxnLst/>
              <a:rect l="l" t="t" r="r" b="b"/>
              <a:pathLst>
                <a:path w="1623" h="1519" extrusionOk="0">
                  <a:moveTo>
                    <a:pt x="1196" y="0"/>
                  </a:moveTo>
                  <a:cubicBezTo>
                    <a:pt x="1024" y="0"/>
                    <a:pt x="811" y="106"/>
                    <a:pt x="570" y="358"/>
                  </a:cubicBezTo>
                  <a:cubicBezTo>
                    <a:pt x="173" y="737"/>
                    <a:pt x="1" y="1307"/>
                    <a:pt x="35" y="1514"/>
                  </a:cubicBezTo>
                  <a:cubicBezTo>
                    <a:pt x="52" y="1517"/>
                    <a:pt x="72" y="1518"/>
                    <a:pt x="94" y="1518"/>
                  </a:cubicBezTo>
                  <a:cubicBezTo>
                    <a:pt x="335" y="1518"/>
                    <a:pt x="843" y="1343"/>
                    <a:pt x="1191" y="979"/>
                  </a:cubicBezTo>
                  <a:cubicBezTo>
                    <a:pt x="1588" y="599"/>
                    <a:pt x="1623" y="289"/>
                    <a:pt x="1450" y="99"/>
                  </a:cubicBezTo>
                  <a:cubicBezTo>
                    <a:pt x="1381" y="36"/>
                    <a:pt x="1295" y="0"/>
                    <a:pt x="11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8" name="Google Shape;22288;p22"/>
            <p:cNvSpPr/>
            <p:nvPr/>
          </p:nvSpPr>
          <p:spPr>
            <a:xfrm rot="-5400000">
              <a:off x="612988" y="4113788"/>
              <a:ext cx="21175" cy="18200"/>
            </a:xfrm>
            <a:custGeom>
              <a:avLst/>
              <a:gdLst/>
              <a:ahLst/>
              <a:cxnLst/>
              <a:rect l="l" t="t" r="r" b="b"/>
              <a:pathLst>
                <a:path w="847" h="728" extrusionOk="0">
                  <a:moveTo>
                    <a:pt x="369" y="1"/>
                  </a:moveTo>
                  <a:cubicBezTo>
                    <a:pt x="182" y="1"/>
                    <a:pt x="1" y="144"/>
                    <a:pt x="1" y="365"/>
                  </a:cubicBezTo>
                  <a:cubicBezTo>
                    <a:pt x="1" y="572"/>
                    <a:pt x="156" y="728"/>
                    <a:pt x="363" y="728"/>
                  </a:cubicBezTo>
                  <a:cubicBezTo>
                    <a:pt x="691" y="728"/>
                    <a:pt x="847" y="348"/>
                    <a:pt x="622" y="106"/>
                  </a:cubicBezTo>
                  <a:cubicBezTo>
                    <a:pt x="549" y="34"/>
                    <a:pt x="459" y="1"/>
                    <a:pt x="3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9" name="Google Shape;22289;p22"/>
            <p:cNvSpPr/>
            <p:nvPr/>
          </p:nvSpPr>
          <p:spPr>
            <a:xfrm rot="-5400000">
              <a:off x="650350" y="4099350"/>
              <a:ext cx="22475" cy="50075"/>
            </a:xfrm>
            <a:custGeom>
              <a:avLst/>
              <a:gdLst/>
              <a:ahLst/>
              <a:cxnLst/>
              <a:rect l="l" t="t" r="r" b="b"/>
              <a:pathLst>
                <a:path w="899" h="2003" extrusionOk="0">
                  <a:moveTo>
                    <a:pt x="449" y="0"/>
                  </a:moveTo>
                  <a:cubicBezTo>
                    <a:pt x="277" y="121"/>
                    <a:pt x="1" y="639"/>
                    <a:pt x="1" y="1191"/>
                  </a:cubicBezTo>
                  <a:cubicBezTo>
                    <a:pt x="1" y="1743"/>
                    <a:pt x="208" y="2002"/>
                    <a:pt x="449" y="2002"/>
                  </a:cubicBezTo>
                  <a:cubicBezTo>
                    <a:pt x="708" y="2002"/>
                    <a:pt x="898" y="1743"/>
                    <a:pt x="898" y="1191"/>
                  </a:cubicBezTo>
                  <a:cubicBezTo>
                    <a:pt x="898" y="639"/>
                    <a:pt x="622" y="121"/>
                    <a:pt x="4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0" name="Google Shape;22290;p22"/>
            <p:cNvSpPr/>
            <p:nvPr/>
          </p:nvSpPr>
          <p:spPr>
            <a:xfrm rot="-5400000">
              <a:off x="631263" y="4076913"/>
              <a:ext cx="40575" cy="38000"/>
            </a:xfrm>
            <a:custGeom>
              <a:avLst/>
              <a:gdLst/>
              <a:ahLst/>
              <a:cxnLst/>
              <a:rect l="l" t="t" r="r" b="b"/>
              <a:pathLst>
                <a:path w="1623" h="1520" extrusionOk="0">
                  <a:moveTo>
                    <a:pt x="89" y="1"/>
                  </a:moveTo>
                  <a:cubicBezTo>
                    <a:pt x="69" y="1"/>
                    <a:pt x="51" y="2"/>
                    <a:pt x="35" y="5"/>
                  </a:cubicBezTo>
                  <a:cubicBezTo>
                    <a:pt x="0" y="229"/>
                    <a:pt x="173" y="781"/>
                    <a:pt x="570" y="1178"/>
                  </a:cubicBezTo>
                  <a:cubicBezTo>
                    <a:pt x="809" y="1417"/>
                    <a:pt x="1027" y="1520"/>
                    <a:pt x="1199" y="1520"/>
                  </a:cubicBezTo>
                  <a:cubicBezTo>
                    <a:pt x="1301" y="1520"/>
                    <a:pt x="1386" y="1484"/>
                    <a:pt x="1450" y="1420"/>
                  </a:cubicBezTo>
                  <a:cubicBezTo>
                    <a:pt x="1623" y="1247"/>
                    <a:pt x="1588" y="937"/>
                    <a:pt x="1191" y="540"/>
                  </a:cubicBezTo>
                  <a:cubicBezTo>
                    <a:pt x="841" y="189"/>
                    <a:pt x="329" y="1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1" name="Google Shape;22291;p22"/>
            <p:cNvSpPr/>
            <p:nvPr/>
          </p:nvSpPr>
          <p:spPr>
            <a:xfrm rot="-5400000">
              <a:off x="598563" y="4075188"/>
              <a:ext cx="50075" cy="22450"/>
            </a:xfrm>
            <a:custGeom>
              <a:avLst/>
              <a:gdLst/>
              <a:ahLst/>
              <a:cxnLst/>
              <a:rect l="l" t="t" r="r" b="b"/>
              <a:pathLst>
                <a:path w="2003" h="898" extrusionOk="0">
                  <a:moveTo>
                    <a:pt x="1191" y="1"/>
                  </a:moveTo>
                  <a:cubicBezTo>
                    <a:pt x="639" y="1"/>
                    <a:pt x="121" y="277"/>
                    <a:pt x="0" y="449"/>
                  </a:cubicBezTo>
                  <a:cubicBezTo>
                    <a:pt x="121" y="639"/>
                    <a:pt x="656" y="898"/>
                    <a:pt x="1191" y="898"/>
                  </a:cubicBezTo>
                  <a:cubicBezTo>
                    <a:pt x="1743" y="898"/>
                    <a:pt x="2002" y="708"/>
                    <a:pt x="2002" y="449"/>
                  </a:cubicBezTo>
                  <a:cubicBezTo>
                    <a:pt x="2002" y="208"/>
                    <a:pt x="1743" y="1"/>
                    <a:pt x="1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2" name="Google Shape;22292;p22"/>
            <p:cNvSpPr/>
            <p:nvPr/>
          </p:nvSpPr>
          <p:spPr>
            <a:xfrm rot="-5400000">
              <a:off x="598775" y="4150925"/>
              <a:ext cx="49650" cy="22450"/>
            </a:xfrm>
            <a:custGeom>
              <a:avLst/>
              <a:gdLst/>
              <a:ahLst/>
              <a:cxnLst/>
              <a:rect l="l" t="t" r="r" b="b"/>
              <a:pathLst>
                <a:path w="1986" h="898" extrusionOk="0">
                  <a:moveTo>
                    <a:pt x="795" y="1"/>
                  </a:moveTo>
                  <a:cubicBezTo>
                    <a:pt x="242" y="1"/>
                    <a:pt x="1" y="208"/>
                    <a:pt x="1" y="449"/>
                  </a:cubicBezTo>
                  <a:cubicBezTo>
                    <a:pt x="1" y="708"/>
                    <a:pt x="242" y="898"/>
                    <a:pt x="795" y="898"/>
                  </a:cubicBezTo>
                  <a:cubicBezTo>
                    <a:pt x="1347" y="898"/>
                    <a:pt x="1865" y="639"/>
                    <a:pt x="1986" y="449"/>
                  </a:cubicBezTo>
                  <a:cubicBezTo>
                    <a:pt x="1865" y="277"/>
                    <a:pt x="1347" y="1"/>
                    <a:pt x="7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3" name="Google Shape;22293;p22"/>
            <p:cNvSpPr/>
            <p:nvPr/>
          </p:nvSpPr>
          <p:spPr>
            <a:xfrm rot="-5400000">
              <a:off x="631250" y="4133875"/>
              <a:ext cx="40600" cy="38000"/>
            </a:xfrm>
            <a:custGeom>
              <a:avLst/>
              <a:gdLst/>
              <a:ahLst/>
              <a:cxnLst/>
              <a:rect l="l" t="t" r="r" b="b"/>
              <a:pathLst>
                <a:path w="1624" h="1520" extrusionOk="0">
                  <a:moveTo>
                    <a:pt x="1526" y="0"/>
                  </a:moveTo>
                  <a:cubicBezTo>
                    <a:pt x="1274" y="0"/>
                    <a:pt x="781" y="176"/>
                    <a:pt x="432" y="540"/>
                  </a:cubicBezTo>
                  <a:cubicBezTo>
                    <a:pt x="35" y="937"/>
                    <a:pt x="1" y="1247"/>
                    <a:pt x="174" y="1420"/>
                  </a:cubicBezTo>
                  <a:cubicBezTo>
                    <a:pt x="244" y="1484"/>
                    <a:pt x="331" y="1520"/>
                    <a:pt x="432" y="1520"/>
                  </a:cubicBezTo>
                  <a:cubicBezTo>
                    <a:pt x="603" y="1520"/>
                    <a:pt x="815" y="1417"/>
                    <a:pt x="1054" y="1178"/>
                  </a:cubicBezTo>
                  <a:cubicBezTo>
                    <a:pt x="1451" y="781"/>
                    <a:pt x="1623" y="229"/>
                    <a:pt x="1589" y="5"/>
                  </a:cubicBezTo>
                  <a:cubicBezTo>
                    <a:pt x="1570" y="2"/>
                    <a:pt x="1549" y="0"/>
                    <a:pt x="1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4" name="Google Shape;22294;p22"/>
            <p:cNvSpPr/>
            <p:nvPr/>
          </p:nvSpPr>
          <p:spPr>
            <a:xfrm rot="-5400000">
              <a:off x="471713" y="4045413"/>
              <a:ext cx="27625" cy="21600"/>
            </a:xfrm>
            <a:custGeom>
              <a:avLst/>
              <a:gdLst/>
              <a:ahLst/>
              <a:cxnLst/>
              <a:rect l="l" t="t" r="r" b="b"/>
              <a:pathLst>
                <a:path w="1105" h="864" extrusionOk="0">
                  <a:moveTo>
                    <a:pt x="552" y="1"/>
                  </a:moveTo>
                  <a:cubicBezTo>
                    <a:pt x="0" y="1"/>
                    <a:pt x="0" y="864"/>
                    <a:pt x="552" y="864"/>
                  </a:cubicBezTo>
                  <a:cubicBezTo>
                    <a:pt x="1105" y="864"/>
                    <a:pt x="1105" y="1"/>
                    <a:pt x="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5" name="Google Shape;22295;p22"/>
            <p:cNvSpPr/>
            <p:nvPr/>
          </p:nvSpPr>
          <p:spPr>
            <a:xfrm rot="-5400000">
              <a:off x="469125" y="4177025"/>
              <a:ext cx="27650" cy="21600"/>
            </a:xfrm>
            <a:custGeom>
              <a:avLst/>
              <a:gdLst/>
              <a:ahLst/>
              <a:cxnLst/>
              <a:rect l="l" t="t" r="r" b="b"/>
              <a:pathLst>
                <a:path w="1106" h="864" extrusionOk="0">
                  <a:moveTo>
                    <a:pt x="553" y="0"/>
                  </a:moveTo>
                  <a:cubicBezTo>
                    <a:pt x="1" y="0"/>
                    <a:pt x="1" y="863"/>
                    <a:pt x="553" y="863"/>
                  </a:cubicBezTo>
                  <a:cubicBezTo>
                    <a:pt x="1105" y="863"/>
                    <a:pt x="1105" y="0"/>
                    <a:pt x="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6" name="Google Shape;22296;p22"/>
            <p:cNvSpPr/>
            <p:nvPr/>
          </p:nvSpPr>
          <p:spPr>
            <a:xfrm rot="-5400000">
              <a:off x="554763" y="3785013"/>
              <a:ext cx="16425" cy="62600"/>
            </a:xfrm>
            <a:custGeom>
              <a:avLst/>
              <a:gdLst/>
              <a:ahLst/>
              <a:cxnLst/>
              <a:rect l="l" t="t" r="r" b="b"/>
              <a:pathLst>
                <a:path w="657" h="2504" extrusionOk="0">
                  <a:moveTo>
                    <a:pt x="1" y="1"/>
                  </a:moveTo>
                  <a:lnTo>
                    <a:pt x="1" y="2504"/>
                  </a:lnTo>
                  <a:lnTo>
                    <a:pt x="657" y="2504"/>
                  </a:lnTo>
                  <a:lnTo>
                    <a:pt x="65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7" name="Google Shape;22297;p22"/>
            <p:cNvSpPr/>
            <p:nvPr/>
          </p:nvSpPr>
          <p:spPr>
            <a:xfrm rot="-5400000">
              <a:off x="613238" y="3636788"/>
              <a:ext cx="15975" cy="62600"/>
            </a:xfrm>
            <a:custGeom>
              <a:avLst/>
              <a:gdLst/>
              <a:ahLst/>
              <a:cxnLst/>
              <a:rect l="l" t="t" r="r" b="b"/>
              <a:pathLst>
                <a:path w="639" h="2504" extrusionOk="0">
                  <a:moveTo>
                    <a:pt x="0" y="1"/>
                  </a:moveTo>
                  <a:lnTo>
                    <a:pt x="0" y="2504"/>
                  </a:lnTo>
                  <a:lnTo>
                    <a:pt x="639" y="2504"/>
                  </a:lnTo>
                  <a:lnTo>
                    <a:pt x="63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8" name="Google Shape;22298;p22"/>
            <p:cNvSpPr/>
            <p:nvPr/>
          </p:nvSpPr>
          <p:spPr>
            <a:xfrm rot="-5400000">
              <a:off x="548513" y="3658813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63" y="0"/>
                  </a:moveTo>
                  <a:cubicBezTo>
                    <a:pt x="156" y="0"/>
                    <a:pt x="0" y="155"/>
                    <a:pt x="0" y="363"/>
                  </a:cubicBezTo>
                  <a:cubicBezTo>
                    <a:pt x="0" y="570"/>
                    <a:pt x="156" y="725"/>
                    <a:pt x="363" y="725"/>
                  </a:cubicBezTo>
                  <a:cubicBezTo>
                    <a:pt x="553" y="725"/>
                    <a:pt x="725" y="570"/>
                    <a:pt x="725" y="363"/>
                  </a:cubicBezTo>
                  <a:cubicBezTo>
                    <a:pt x="725" y="155"/>
                    <a:pt x="553" y="0"/>
                    <a:pt x="3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9" name="Google Shape;22299;p22"/>
            <p:cNvSpPr/>
            <p:nvPr/>
          </p:nvSpPr>
          <p:spPr>
            <a:xfrm rot="-5400000">
              <a:off x="508600" y="3643050"/>
              <a:ext cx="22450" cy="49650"/>
            </a:xfrm>
            <a:custGeom>
              <a:avLst/>
              <a:gdLst/>
              <a:ahLst/>
              <a:cxnLst/>
              <a:rect l="l" t="t" r="r" b="b"/>
              <a:pathLst>
                <a:path w="898" h="1986" extrusionOk="0">
                  <a:moveTo>
                    <a:pt x="449" y="1"/>
                  </a:moveTo>
                  <a:cubicBezTo>
                    <a:pt x="190" y="1"/>
                    <a:pt x="0" y="242"/>
                    <a:pt x="0" y="795"/>
                  </a:cubicBezTo>
                  <a:cubicBezTo>
                    <a:pt x="0" y="1347"/>
                    <a:pt x="259" y="1882"/>
                    <a:pt x="449" y="1986"/>
                  </a:cubicBezTo>
                  <a:cubicBezTo>
                    <a:pt x="622" y="1865"/>
                    <a:pt x="898" y="1347"/>
                    <a:pt x="898" y="795"/>
                  </a:cubicBezTo>
                  <a:cubicBezTo>
                    <a:pt x="898" y="242"/>
                    <a:pt x="691" y="1"/>
                    <a:pt x="4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0" name="Google Shape;22300;p22"/>
            <p:cNvSpPr/>
            <p:nvPr/>
          </p:nvSpPr>
          <p:spPr>
            <a:xfrm rot="-5400000">
              <a:off x="509375" y="3677375"/>
              <a:ext cx="40575" cy="37975"/>
            </a:xfrm>
            <a:custGeom>
              <a:avLst/>
              <a:gdLst/>
              <a:ahLst/>
              <a:cxnLst/>
              <a:rect l="l" t="t" r="r" b="b"/>
              <a:pathLst>
                <a:path w="1623" h="1519" extrusionOk="0">
                  <a:moveTo>
                    <a:pt x="416" y="0"/>
                  </a:moveTo>
                  <a:cubicBezTo>
                    <a:pt x="318" y="0"/>
                    <a:pt x="236" y="36"/>
                    <a:pt x="173" y="99"/>
                  </a:cubicBezTo>
                  <a:cubicBezTo>
                    <a:pt x="1" y="289"/>
                    <a:pt x="35" y="599"/>
                    <a:pt x="415" y="979"/>
                  </a:cubicBezTo>
                  <a:cubicBezTo>
                    <a:pt x="779" y="1343"/>
                    <a:pt x="1273" y="1518"/>
                    <a:pt x="1526" y="1518"/>
                  </a:cubicBezTo>
                  <a:cubicBezTo>
                    <a:pt x="1549" y="1518"/>
                    <a:pt x="1570" y="1517"/>
                    <a:pt x="1588" y="1514"/>
                  </a:cubicBezTo>
                  <a:cubicBezTo>
                    <a:pt x="1623" y="1290"/>
                    <a:pt x="1433" y="737"/>
                    <a:pt x="1053" y="358"/>
                  </a:cubicBezTo>
                  <a:cubicBezTo>
                    <a:pt x="802" y="106"/>
                    <a:pt x="585" y="0"/>
                    <a:pt x="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1" name="Google Shape;22301;p22"/>
            <p:cNvSpPr/>
            <p:nvPr/>
          </p:nvSpPr>
          <p:spPr>
            <a:xfrm rot="-5400000">
              <a:off x="532550" y="3694600"/>
              <a:ext cx="50075" cy="22475"/>
            </a:xfrm>
            <a:custGeom>
              <a:avLst/>
              <a:gdLst/>
              <a:ahLst/>
              <a:cxnLst/>
              <a:rect l="l" t="t" r="r" b="b"/>
              <a:pathLst>
                <a:path w="2003" h="899" extrusionOk="0">
                  <a:moveTo>
                    <a:pt x="794" y="1"/>
                  </a:moveTo>
                  <a:cubicBezTo>
                    <a:pt x="259" y="1"/>
                    <a:pt x="0" y="208"/>
                    <a:pt x="0" y="450"/>
                  </a:cubicBezTo>
                  <a:cubicBezTo>
                    <a:pt x="0" y="708"/>
                    <a:pt x="242" y="898"/>
                    <a:pt x="794" y="898"/>
                  </a:cubicBezTo>
                  <a:cubicBezTo>
                    <a:pt x="1346" y="898"/>
                    <a:pt x="1881" y="639"/>
                    <a:pt x="2002" y="450"/>
                  </a:cubicBezTo>
                  <a:cubicBezTo>
                    <a:pt x="1881" y="277"/>
                    <a:pt x="1346" y="1"/>
                    <a:pt x="7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2" name="Google Shape;22302;p22"/>
            <p:cNvSpPr/>
            <p:nvPr/>
          </p:nvSpPr>
          <p:spPr>
            <a:xfrm rot="-5400000">
              <a:off x="532763" y="3618888"/>
              <a:ext cx="49650" cy="22475"/>
            </a:xfrm>
            <a:custGeom>
              <a:avLst/>
              <a:gdLst/>
              <a:ahLst/>
              <a:cxnLst/>
              <a:rect l="l" t="t" r="r" b="b"/>
              <a:pathLst>
                <a:path w="1986" h="899" extrusionOk="0">
                  <a:moveTo>
                    <a:pt x="1192" y="1"/>
                  </a:moveTo>
                  <a:cubicBezTo>
                    <a:pt x="639" y="1"/>
                    <a:pt x="104" y="277"/>
                    <a:pt x="1" y="450"/>
                  </a:cubicBezTo>
                  <a:cubicBezTo>
                    <a:pt x="122" y="639"/>
                    <a:pt x="639" y="898"/>
                    <a:pt x="1192" y="898"/>
                  </a:cubicBezTo>
                  <a:cubicBezTo>
                    <a:pt x="1744" y="898"/>
                    <a:pt x="1986" y="708"/>
                    <a:pt x="1986" y="450"/>
                  </a:cubicBezTo>
                  <a:cubicBezTo>
                    <a:pt x="1986" y="208"/>
                    <a:pt x="1744" y="1"/>
                    <a:pt x="1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3" name="Google Shape;22303;p22"/>
            <p:cNvSpPr/>
            <p:nvPr/>
          </p:nvSpPr>
          <p:spPr>
            <a:xfrm rot="-5400000">
              <a:off x="509363" y="3620413"/>
              <a:ext cx="40600" cy="37975"/>
            </a:xfrm>
            <a:custGeom>
              <a:avLst/>
              <a:gdLst/>
              <a:ahLst/>
              <a:cxnLst/>
              <a:rect l="l" t="t" r="r" b="b"/>
              <a:pathLst>
                <a:path w="1624" h="1519" extrusionOk="0">
                  <a:moveTo>
                    <a:pt x="1196" y="0"/>
                  </a:moveTo>
                  <a:cubicBezTo>
                    <a:pt x="1024" y="0"/>
                    <a:pt x="811" y="106"/>
                    <a:pt x="570" y="358"/>
                  </a:cubicBezTo>
                  <a:cubicBezTo>
                    <a:pt x="173" y="737"/>
                    <a:pt x="1" y="1307"/>
                    <a:pt x="35" y="1514"/>
                  </a:cubicBezTo>
                  <a:cubicBezTo>
                    <a:pt x="53" y="1517"/>
                    <a:pt x="72" y="1518"/>
                    <a:pt x="94" y="1518"/>
                  </a:cubicBezTo>
                  <a:cubicBezTo>
                    <a:pt x="336" y="1518"/>
                    <a:pt x="844" y="1343"/>
                    <a:pt x="1192" y="979"/>
                  </a:cubicBezTo>
                  <a:cubicBezTo>
                    <a:pt x="1589" y="599"/>
                    <a:pt x="1623" y="289"/>
                    <a:pt x="1451" y="99"/>
                  </a:cubicBezTo>
                  <a:cubicBezTo>
                    <a:pt x="1381" y="36"/>
                    <a:pt x="1295" y="0"/>
                    <a:pt x="11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4" name="Google Shape;22304;p22"/>
            <p:cNvSpPr/>
            <p:nvPr/>
          </p:nvSpPr>
          <p:spPr>
            <a:xfrm rot="-5400000">
              <a:off x="613000" y="3805700"/>
              <a:ext cx="21150" cy="18200"/>
            </a:xfrm>
            <a:custGeom>
              <a:avLst/>
              <a:gdLst/>
              <a:ahLst/>
              <a:cxnLst/>
              <a:rect l="l" t="t" r="r" b="b"/>
              <a:pathLst>
                <a:path w="846" h="728" extrusionOk="0">
                  <a:moveTo>
                    <a:pt x="368" y="1"/>
                  </a:moveTo>
                  <a:cubicBezTo>
                    <a:pt x="182" y="1"/>
                    <a:pt x="0" y="144"/>
                    <a:pt x="0" y="365"/>
                  </a:cubicBezTo>
                  <a:cubicBezTo>
                    <a:pt x="0" y="572"/>
                    <a:pt x="156" y="728"/>
                    <a:pt x="363" y="728"/>
                  </a:cubicBezTo>
                  <a:cubicBezTo>
                    <a:pt x="691" y="728"/>
                    <a:pt x="846" y="331"/>
                    <a:pt x="622" y="106"/>
                  </a:cubicBezTo>
                  <a:cubicBezTo>
                    <a:pt x="549" y="34"/>
                    <a:pt x="458" y="1"/>
                    <a:pt x="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5" name="Google Shape;22305;p22"/>
            <p:cNvSpPr/>
            <p:nvPr/>
          </p:nvSpPr>
          <p:spPr>
            <a:xfrm rot="-5400000">
              <a:off x="650350" y="3791275"/>
              <a:ext cx="22475" cy="50075"/>
            </a:xfrm>
            <a:custGeom>
              <a:avLst/>
              <a:gdLst/>
              <a:ahLst/>
              <a:cxnLst/>
              <a:rect l="l" t="t" r="r" b="b"/>
              <a:pathLst>
                <a:path w="899" h="2003" extrusionOk="0">
                  <a:moveTo>
                    <a:pt x="450" y="0"/>
                  </a:moveTo>
                  <a:cubicBezTo>
                    <a:pt x="277" y="121"/>
                    <a:pt x="1" y="639"/>
                    <a:pt x="1" y="1191"/>
                  </a:cubicBezTo>
                  <a:cubicBezTo>
                    <a:pt x="1" y="1743"/>
                    <a:pt x="208" y="2002"/>
                    <a:pt x="450" y="2002"/>
                  </a:cubicBezTo>
                  <a:cubicBezTo>
                    <a:pt x="709" y="2002"/>
                    <a:pt x="898" y="1743"/>
                    <a:pt x="898" y="1191"/>
                  </a:cubicBezTo>
                  <a:cubicBezTo>
                    <a:pt x="898" y="639"/>
                    <a:pt x="622" y="121"/>
                    <a:pt x="4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6" name="Google Shape;22306;p22"/>
            <p:cNvSpPr/>
            <p:nvPr/>
          </p:nvSpPr>
          <p:spPr>
            <a:xfrm rot="-5400000">
              <a:off x="631263" y="3768838"/>
              <a:ext cx="40575" cy="38000"/>
            </a:xfrm>
            <a:custGeom>
              <a:avLst/>
              <a:gdLst/>
              <a:ahLst/>
              <a:cxnLst/>
              <a:rect l="l" t="t" r="r" b="b"/>
              <a:pathLst>
                <a:path w="1623" h="1520" extrusionOk="0">
                  <a:moveTo>
                    <a:pt x="93" y="1"/>
                  </a:moveTo>
                  <a:cubicBezTo>
                    <a:pt x="72" y="1"/>
                    <a:pt x="52" y="2"/>
                    <a:pt x="35" y="5"/>
                  </a:cubicBezTo>
                  <a:cubicBezTo>
                    <a:pt x="1" y="229"/>
                    <a:pt x="173" y="781"/>
                    <a:pt x="570" y="1178"/>
                  </a:cubicBezTo>
                  <a:cubicBezTo>
                    <a:pt x="820" y="1417"/>
                    <a:pt x="1036" y="1520"/>
                    <a:pt x="1204" y="1520"/>
                  </a:cubicBezTo>
                  <a:cubicBezTo>
                    <a:pt x="1303" y="1520"/>
                    <a:pt x="1386" y="1484"/>
                    <a:pt x="1450" y="1420"/>
                  </a:cubicBezTo>
                  <a:cubicBezTo>
                    <a:pt x="1623" y="1247"/>
                    <a:pt x="1588" y="937"/>
                    <a:pt x="1209" y="540"/>
                  </a:cubicBezTo>
                  <a:cubicBezTo>
                    <a:pt x="843" y="189"/>
                    <a:pt x="344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7" name="Google Shape;22307;p22"/>
            <p:cNvSpPr/>
            <p:nvPr/>
          </p:nvSpPr>
          <p:spPr>
            <a:xfrm rot="-5400000">
              <a:off x="598563" y="3767113"/>
              <a:ext cx="50075" cy="22450"/>
            </a:xfrm>
            <a:custGeom>
              <a:avLst/>
              <a:gdLst/>
              <a:ahLst/>
              <a:cxnLst/>
              <a:rect l="l" t="t" r="r" b="b"/>
              <a:pathLst>
                <a:path w="2003" h="898" extrusionOk="0">
                  <a:moveTo>
                    <a:pt x="1191" y="1"/>
                  </a:moveTo>
                  <a:cubicBezTo>
                    <a:pt x="639" y="1"/>
                    <a:pt x="121" y="277"/>
                    <a:pt x="0" y="449"/>
                  </a:cubicBezTo>
                  <a:cubicBezTo>
                    <a:pt x="121" y="639"/>
                    <a:pt x="639" y="898"/>
                    <a:pt x="1191" y="898"/>
                  </a:cubicBezTo>
                  <a:cubicBezTo>
                    <a:pt x="1744" y="898"/>
                    <a:pt x="2003" y="708"/>
                    <a:pt x="2003" y="449"/>
                  </a:cubicBezTo>
                  <a:cubicBezTo>
                    <a:pt x="2003" y="208"/>
                    <a:pt x="1744" y="1"/>
                    <a:pt x="1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8" name="Google Shape;22308;p22"/>
            <p:cNvSpPr/>
            <p:nvPr/>
          </p:nvSpPr>
          <p:spPr>
            <a:xfrm rot="-5400000">
              <a:off x="598563" y="3843063"/>
              <a:ext cx="50075" cy="22450"/>
            </a:xfrm>
            <a:custGeom>
              <a:avLst/>
              <a:gdLst/>
              <a:ahLst/>
              <a:cxnLst/>
              <a:rect l="l" t="t" r="r" b="b"/>
              <a:pathLst>
                <a:path w="2003" h="898" extrusionOk="0">
                  <a:moveTo>
                    <a:pt x="812" y="1"/>
                  </a:moveTo>
                  <a:cubicBezTo>
                    <a:pt x="260" y="1"/>
                    <a:pt x="1" y="208"/>
                    <a:pt x="1" y="449"/>
                  </a:cubicBezTo>
                  <a:cubicBezTo>
                    <a:pt x="1" y="708"/>
                    <a:pt x="260" y="898"/>
                    <a:pt x="812" y="898"/>
                  </a:cubicBezTo>
                  <a:cubicBezTo>
                    <a:pt x="1364" y="898"/>
                    <a:pt x="1882" y="639"/>
                    <a:pt x="2003" y="449"/>
                  </a:cubicBezTo>
                  <a:cubicBezTo>
                    <a:pt x="1882" y="277"/>
                    <a:pt x="1364" y="1"/>
                    <a:pt x="8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9" name="Google Shape;22309;p22"/>
            <p:cNvSpPr/>
            <p:nvPr/>
          </p:nvSpPr>
          <p:spPr>
            <a:xfrm rot="-5400000">
              <a:off x="631263" y="3825788"/>
              <a:ext cx="40575" cy="38000"/>
            </a:xfrm>
            <a:custGeom>
              <a:avLst/>
              <a:gdLst/>
              <a:ahLst/>
              <a:cxnLst/>
              <a:rect l="l" t="t" r="r" b="b"/>
              <a:pathLst>
                <a:path w="1623" h="1520" extrusionOk="0">
                  <a:moveTo>
                    <a:pt x="1526" y="0"/>
                  </a:moveTo>
                  <a:cubicBezTo>
                    <a:pt x="1273" y="0"/>
                    <a:pt x="780" y="176"/>
                    <a:pt x="432" y="540"/>
                  </a:cubicBezTo>
                  <a:cubicBezTo>
                    <a:pt x="35" y="937"/>
                    <a:pt x="0" y="1247"/>
                    <a:pt x="173" y="1420"/>
                  </a:cubicBezTo>
                  <a:cubicBezTo>
                    <a:pt x="243" y="1484"/>
                    <a:pt x="330" y="1520"/>
                    <a:pt x="431" y="1520"/>
                  </a:cubicBezTo>
                  <a:cubicBezTo>
                    <a:pt x="603" y="1520"/>
                    <a:pt x="814" y="1417"/>
                    <a:pt x="1053" y="1178"/>
                  </a:cubicBezTo>
                  <a:cubicBezTo>
                    <a:pt x="1450" y="781"/>
                    <a:pt x="1623" y="229"/>
                    <a:pt x="1588" y="5"/>
                  </a:cubicBezTo>
                  <a:cubicBezTo>
                    <a:pt x="1570" y="2"/>
                    <a:pt x="1549" y="0"/>
                    <a:pt x="1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0" name="Google Shape;22310;p22"/>
            <p:cNvSpPr/>
            <p:nvPr/>
          </p:nvSpPr>
          <p:spPr>
            <a:xfrm rot="-5400000">
              <a:off x="471713" y="3737338"/>
              <a:ext cx="27625" cy="21600"/>
            </a:xfrm>
            <a:custGeom>
              <a:avLst/>
              <a:gdLst/>
              <a:ahLst/>
              <a:cxnLst/>
              <a:rect l="l" t="t" r="r" b="b"/>
              <a:pathLst>
                <a:path w="1105" h="864" extrusionOk="0">
                  <a:moveTo>
                    <a:pt x="553" y="1"/>
                  </a:moveTo>
                  <a:cubicBezTo>
                    <a:pt x="0" y="1"/>
                    <a:pt x="0" y="864"/>
                    <a:pt x="553" y="864"/>
                  </a:cubicBezTo>
                  <a:cubicBezTo>
                    <a:pt x="1105" y="864"/>
                    <a:pt x="1105" y="1"/>
                    <a:pt x="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1" name="Google Shape;22311;p22"/>
            <p:cNvSpPr/>
            <p:nvPr/>
          </p:nvSpPr>
          <p:spPr>
            <a:xfrm rot="-5400000">
              <a:off x="469138" y="3868938"/>
              <a:ext cx="27625" cy="21600"/>
            </a:xfrm>
            <a:custGeom>
              <a:avLst/>
              <a:gdLst/>
              <a:ahLst/>
              <a:cxnLst/>
              <a:rect l="l" t="t" r="r" b="b"/>
              <a:pathLst>
                <a:path w="1105" h="864" extrusionOk="0">
                  <a:moveTo>
                    <a:pt x="552" y="0"/>
                  </a:moveTo>
                  <a:cubicBezTo>
                    <a:pt x="0" y="0"/>
                    <a:pt x="0" y="863"/>
                    <a:pt x="552" y="863"/>
                  </a:cubicBezTo>
                  <a:cubicBezTo>
                    <a:pt x="1105" y="863"/>
                    <a:pt x="1105" y="0"/>
                    <a:pt x="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2" name="Google Shape;22312;p22"/>
            <p:cNvSpPr/>
            <p:nvPr/>
          </p:nvSpPr>
          <p:spPr>
            <a:xfrm rot="-5400000">
              <a:off x="554775" y="3476925"/>
              <a:ext cx="16400" cy="62600"/>
            </a:xfrm>
            <a:custGeom>
              <a:avLst/>
              <a:gdLst/>
              <a:ahLst/>
              <a:cxnLst/>
              <a:rect l="l" t="t" r="r" b="b"/>
              <a:pathLst>
                <a:path w="656" h="2504" extrusionOk="0">
                  <a:moveTo>
                    <a:pt x="0" y="1"/>
                  </a:moveTo>
                  <a:lnTo>
                    <a:pt x="0" y="2504"/>
                  </a:lnTo>
                  <a:lnTo>
                    <a:pt x="656" y="2504"/>
                  </a:lnTo>
                  <a:lnTo>
                    <a:pt x="6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3" name="Google Shape;22313;p22"/>
            <p:cNvSpPr/>
            <p:nvPr/>
          </p:nvSpPr>
          <p:spPr>
            <a:xfrm rot="-5400000">
              <a:off x="613238" y="3328713"/>
              <a:ext cx="15975" cy="62600"/>
            </a:xfrm>
            <a:custGeom>
              <a:avLst/>
              <a:gdLst/>
              <a:ahLst/>
              <a:cxnLst/>
              <a:rect l="l" t="t" r="r" b="b"/>
              <a:pathLst>
                <a:path w="639" h="2504" extrusionOk="0">
                  <a:moveTo>
                    <a:pt x="0" y="1"/>
                  </a:moveTo>
                  <a:lnTo>
                    <a:pt x="0" y="2504"/>
                  </a:lnTo>
                  <a:lnTo>
                    <a:pt x="639" y="2504"/>
                  </a:lnTo>
                  <a:lnTo>
                    <a:pt x="63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4" name="Google Shape;22314;p22"/>
            <p:cNvSpPr/>
            <p:nvPr/>
          </p:nvSpPr>
          <p:spPr>
            <a:xfrm rot="-5400000">
              <a:off x="548300" y="3350950"/>
              <a:ext cx="18575" cy="18125"/>
            </a:xfrm>
            <a:custGeom>
              <a:avLst/>
              <a:gdLst/>
              <a:ahLst/>
              <a:cxnLst/>
              <a:rect l="l" t="t" r="r" b="b"/>
              <a:pathLst>
                <a:path w="743" h="725" extrusionOk="0">
                  <a:moveTo>
                    <a:pt x="380" y="0"/>
                  </a:moveTo>
                  <a:cubicBezTo>
                    <a:pt x="173" y="0"/>
                    <a:pt x="1" y="155"/>
                    <a:pt x="1" y="363"/>
                  </a:cubicBezTo>
                  <a:cubicBezTo>
                    <a:pt x="1" y="570"/>
                    <a:pt x="173" y="725"/>
                    <a:pt x="380" y="725"/>
                  </a:cubicBezTo>
                  <a:cubicBezTo>
                    <a:pt x="570" y="725"/>
                    <a:pt x="743" y="570"/>
                    <a:pt x="743" y="363"/>
                  </a:cubicBezTo>
                  <a:cubicBezTo>
                    <a:pt x="743" y="155"/>
                    <a:pt x="570" y="0"/>
                    <a:pt x="3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5" name="Google Shape;22315;p22"/>
            <p:cNvSpPr/>
            <p:nvPr/>
          </p:nvSpPr>
          <p:spPr>
            <a:xfrm rot="-5400000">
              <a:off x="508588" y="3334963"/>
              <a:ext cx="22475" cy="49650"/>
            </a:xfrm>
            <a:custGeom>
              <a:avLst/>
              <a:gdLst/>
              <a:ahLst/>
              <a:cxnLst/>
              <a:rect l="l" t="t" r="r" b="b"/>
              <a:pathLst>
                <a:path w="899" h="1986" extrusionOk="0">
                  <a:moveTo>
                    <a:pt x="449" y="1"/>
                  </a:moveTo>
                  <a:cubicBezTo>
                    <a:pt x="190" y="1"/>
                    <a:pt x="1" y="242"/>
                    <a:pt x="1" y="795"/>
                  </a:cubicBezTo>
                  <a:cubicBezTo>
                    <a:pt x="1" y="1347"/>
                    <a:pt x="259" y="1882"/>
                    <a:pt x="449" y="1986"/>
                  </a:cubicBezTo>
                  <a:cubicBezTo>
                    <a:pt x="622" y="1865"/>
                    <a:pt x="898" y="1347"/>
                    <a:pt x="898" y="795"/>
                  </a:cubicBezTo>
                  <a:cubicBezTo>
                    <a:pt x="898" y="242"/>
                    <a:pt x="691" y="1"/>
                    <a:pt x="4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6" name="Google Shape;22316;p22"/>
            <p:cNvSpPr/>
            <p:nvPr/>
          </p:nvSpPr>
          <p:spPr>
            <a:xfrm rot="-5400000">
              <a:off x="509363" y="3369288"/>
              <a:ext cx="40600" cy="37975"/>
            </a:xfrm>
            <a:custGeom>
              <a:avLst/>
              <a:gdLst/>
              <a:ahLst/>
              <a:cxnLst/>
              <a:rect l="l" t="t" r="r" b="b"/>
              <a:pathLst>
                <a:path w="1624" h="1519" extrusionOk="0">
                  <a:moveTo>
                    <a:pt x="416" y="0"/>
                  </a:moveTo>
                  <a:cubicBezTo>
                    <a:pt x="319" y="0"/>
                    <a:pt x="237" y="36"/>
                    <a:pt x="174" y="99"/>
                  </a:cubicBezTo>
                  <a:cubicBezTo>
                    <a:pt x="1" y="289"/>
                    <a:pt x="35" y="599"/>
                    <a:pt x="415" y="979"/>
                  </a:cubicBezTo>
                  <a:cubicBezTo>
                    <a:pt x="779" y="1343"/>
                    <a:pt x="1274" y="1518"/>
                    <a:pt x="1526" y="1518"/>
                  </a:cubicBezTo>
                  <a:cubicBezTo>
                    <a:pt x="1549" y="1518"/>
                    <a:pt x="1570" y="1517"/>
                    <a:pt x="1589" y="1514"/>
                  </a:cubicBezTo>
                  <a:cubicBezTo>
                    <a:pt x="1623" y="1290"/>
                    <a:pt x="1433" y="737"/>
                    <a:pt x="1054" y="358"/>
                  </a:cubicBezTo>
                  <a:cubicBezTo>
                    <a:pt x="802" y="106"/>
                    <a:pt x="585" y="0"/>
                    <a:pt x="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7" name="Google Shape;22317;p22"/>
            <p:cNvSpPr/>
            <p:nvPr/>
          </p:nvSpPr>
          <p:spPr>
            <a:xfrm rot="-5400000">
              <a:off x="532550" y="3386525"/>
              <a:ext cx="50075" cy="22475"/>
            </a:xfrm>
            <a:custGeom>
              <a:avLst/>
              <a:gdLst/>
              <a:ahLst/>
              <a:cxnLst/>
              <a:rect l="l" t="t" r="r" b="b"/>
              <a:pathLst>
                <a:path w="2003" h="899" extrusionOk="0">
                  <a:moveTo>
                    <a:pt x="794" y="1"/>
                  </a:moveTo>
                  <a:cubicBezTo>
                    <a:pt x="259" y="1"/>
                    <a:pt x="0" y="208"/>
                    <a:pt x="0" y="450"/>
                  </a:cubicBezTo>
                  <a:cubicBezTo>
                    <a:pt x="0" y="708"/>
                    <a:pt x="259" y="898"/>
                    <a:pt x="794" y="898"/>
                  </a:cubicBezTo>
                  <a:cubicBezTo>
                    <a:pt x="1347" y="898"/>
                    <a:pt x="1882" y="639"/>
                    <a:pt x="2002" y="450"/>
                  </a:cubicBezTo>
                  <a:cubicBezTo>
                    <a:pt x="1882" y="277"/>
                    <a:pt x="1347" y="1"/>
                    <a:pt x="7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8" name="Google Shape;22318;p22"/>
            <p:cNvSpPr/>
            <p:nvPr/>
          </p:nvSpPr>
          <p:spPr>
            <a:xfrm rot="-5400000">
              <a:off x="532775" y="3310800"/>
              <a:ext cx="49625" cy="22475"/>
            </a:xfrm>
            <a:custGeom>
              <a:avLst/>
              <a:gdLst/>
              <a:ahLst/>
              <a:cxnLst/>
              <a:rect l="l" t="t" r="r" b="b"/>
              <a:pathLst>
                <a:path w="1985" h="899" extrusionOk="0">
                  <a:moveTo>
                    <a:pt x="1191" y="1"/>
                  </a:moveTo>
                  <a:cubicBezTo>
                    <a:pt x="639" y="1"/>
                    <a:pt x="104" y="277"/>
                    <a:pt x="0" y="450"/>
                  </a:cubicBezTo>
                  <a:cubicBezTo>
                    <a:pt x="121" y="639"/>
                    <a:pt x="639" y="898"/>
                    <a:pt x="1191" y="898"/>
                  </a:cubicBezTo>
                  <a:cubicBezTo>
                    <a:pt x="1743" y="898"/>
                    <a:pt x="1985" y="708"/>
                    <a:pt x="1985" y="450"/>
                  </a:cubicBezTo>
                  <a:cubicBezTo>
                    <a:pt x="1985" y="208"/>
                    <a:pt x="1743" y="1"/>
                    <a:pt x="1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9" name="Google Shape;22319;p22"/>
            <p:cNvSpPr/>
            <p:nvPr/>
          </p:nvSpPr>
          <p:spPr>
            <a:xfrm rot="-5400000">
              <a:off x="509375" y="3312325"/>
              <a:ext cx="40575" cy="37975"/>
            </a:xfrm>
            <a:custGeom>
              <a:avLst/>
              <a:gdLst/>
              <a:ahLst/>
              <a:cxnLst/>
              <a:rect l="l" t="t" r="r" b="b"/>
              <a:pathLst>
                <a:path w="1623" h="1519" extrusionOk="0">
                  <a:moveTo>
                    <a:pt x="1194" y="0"/>
                  </a:moveTo>
                  <a:cubicBezTo>
                    <a:pt x="1021" y="0"/>
                    <a:pt x="804" y="106"/>
                    <a:pt x="553" y="358"/>
                  </a:cubicBezTo>
                  <a:cubicBezTo>
                    <a:pt x="173" y="737"/>
                    <a:pt x="0" y="1307"/>
                    <a:pt x="35" y="1514"/>
                  </a:cubicBezTo>
                  <a:cubicBezTo>
                    <a:pt x="52" y="1517"/>
                    <a:pt x="72" y="1518"/>
                    <a:pt x="94" y="1518"/>
                  </a:cubicBezTo>
                  <a:cubicBezTo>
                    <a:pt x="335" y="1518"/>
                    <a:pt x="843" y="1343"/>
                    <a:pt x="1191" y="979"/>
                  </a:cubicBezTo>
                  <a:cubicBezTo>
                    <a:pt x="1588" y="599"/>
                    <a:pt x="1623" y="289"/>
                    <a:pt x="1450" y="99"/>
                  </a:cubicBezTo>
                  <a:cubicBezTo>
                    <a:pt x="1380" y="36"/>
                    <a:pt x="1295" y="0"/>
                    <a:pt x="1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20" name="Google Shape;22320;p22"/>
            <p:cNvSpPr/>
            <p:nvPr/>
          </p:nvSpPr>
          <p:spPr>
            <a:xfrm rot="-5400000">
              <a:off x="612988" y="3497613"/>
              <a:ext cx="21175" cy="18200"/>
            </a:xfrm>
            <a:custGeom>
              <a:avLst/>
              <a:gdLst/>
              <a:ahLst/>
              <a:cxnLst/>
              <a:rect l="l" t="t" r="r" b="b"/>
              <a:pathLst>
                <a:path w="847" h="728" extrusionOk="0">
                  <a:moveTo>
                    <a:pt x="369" y="1"/>
                  </a:moveTo>
                  <a:cubicBezTo>
                    <a:pt x="182" y="1"/>
                    <a:pt x="1" y="144"/>
                    <a:pt x="1" y="365"/>
                  </a:cubicBezTo>
                  <a:cubicBezTo>
                    <a:pt x="1" y="572"/>
                    <a:pt x="156" y="728"/>
                    <a:pt x="363" y="728"/>
                  </a:cubicBezTo>
                  <a:cubicBezTo>
                    <a:pt x="691" y="728"/>
                    <a:pt x="846" y="331"/>
                    <a:pt x="622" y="106"/>
                  </a:cubicBezTo>
                  <a:cubicBezTo>
                    <a:pt x="549" y="34"/>
                    <a:pt x="458" y="1"/>
                    <a:pt x="3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21" name="Google Shape;22321;p22"/>
            <p:cNvSpPr/>
            <p:nvPr/>
          </p:nvSpPr>
          <p:spPr>
            <a:xfrm rot="-5400000">
              <a:off x="650575" y="3483400"/>
              <a:ext cx="22025" cy="50075"/>
            </a:xfrm>
            <a:custGeom>
              <a:avLst/>
              <a:gdLst/>
              <a:ahLst/>
              <a:cxnLst/>
              <a:rect l="l" t="t" r="r" b="b"/>
              <a:pathLst>
                <a:path w="881" h="2003" extrusionOk="0">
                  <a:moveTo>
                    <a:pt x="449" y="0"/>
                  </a:moveTo>
                  <a:cubicBezTo>
                    <a:pt x="259" y="121"/>
                    <a:pt x="0" y="639"/>
                    <a:pt x="0" y="1191"/>
                  </a:cubicBezTo>
                  <a:cubicBezTo>
                    <a:pt x="0" y="1743"/>
                    <a:pt x="207" y="2002"/>
                    <a:pt x="449" y="2002"/>
                  </a:cubicBezTo>
                  <a:cubicBezTo>
                    <a:pt x="691" y="2002"/>
                    <a:pt x="880" y="1743"/>
                    <a:pt x="880" y="1191"/>
                  </a:cubicBezTo>
                  <a:cubicBezTo>
                    <a:pt x="880" y="639"/>
                    <a:pt x="622" y="121"/>
                    <a:pt x="4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22" name="Google Shape;22322;p22"/>
            <p:cNvSpPr/>
            <p:nvPr/>
          </p:nvSpPr>
          <p:spPr>
            <a:xfrm rot="-5400000">
              <a:off x="631250" y="3460750"/>
              <a:ext cx="40600" cy="38000"/>
            </a:xfrm>
            <a:custGeom>
              <a:avLst/>
              <a:gdLst/>
              <a:ahLst/>
              <a:cxnLst/>
              <a:rect l="l" t="t" r="r" b="b"/>
              <a:pathLst>
                <a:path w="1624" h="1520" extrusionOk="0">
                  <a:moveTo>
                    <a:pt x="93" y="1"/>
                  </a:moveTo>
                  <a:cubicBezTo>
                    <a:pt x="72" y="1"/>
                    <a:pt x="53" y="2"/>
                    <a:pt x="35" y="5"/>
                  </a:cubicBezTo>
                  <a:cubicBezTo>
                    <a:pt x="1" y="229"/>
                    <a:pt x="174" y="781"/>
                    <a:pt x="570" y="1178"/>
                  </a:cubicBezTo>
                  <a:cubicBezTo>
                    <a:pt x="809" y="1417"/>
                    <a:pt x="1028" y="1520"/>
                    <a:pt x="1200" y="1520"/>
                  </a:cubicBezTo>
                  <a:cubicBezTo>
                    <a:pt x="1301" y="1520"/>
                    <a:pt x="1387" y="1484"/>
                    <a:pt x="1451" y="1420"/>
                  </a:cubicBezTo>
                  <a:cubicBezTo>
                    <a:pt x="1623" y="1247"/>
                    <a:pt x="1589" y="937"/>
                    <a:pt x="1192" y="540"/>
                  </a:cubicBezTo>
                  <a:cubicBezTo>
                    <a:pt x="842" y="189"/>
                    <a:pt x="344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23" name="Google Shape;22323;p22"/>
            <p:cNvSpPr/>
            <p:nvPr/>
          </p:nvSpPr>
          <p:spPr>
            <a:xfrm rot="-5400000">
              <a:off x="598563" y="3459038"/>
              <a:ext cx="50075" cy="22450"/>
            </a:xfrm>
            <a:custGeom>
              <a:avLst/>
              <a:gdLst/>
              <a:ahLst/>
              <a:cxnLst/>
              <a:rect l="l" t="t" r="r" b="b"/>
              <a:pathLst>
                <a:path w="2003" h="898" extrusionOk="0">
                  <a:moveTo>
                    <a:pt x="1192" y="1"/>
                  </a:moveTo>
                  <a:cubicBezTo>
                    <a:pt x="639" y="1"/>
                    <a:pt x="122" y="277"/>
                    <a:pt x="1" y="449"/>
                  </a:cubicBezTo>
                  <a:cubicBezTo>
                    <a:pt x="122" y="639"/>
                    <a:pt x="639" y="898"/>
                    <a:pt x="1192" y="898"/>
                  </a:cubicBezTo>
                  <a:cubicBezTo>
                    <a:pt x="1744" y="898"/>
                    <a:pt x="2003" y="708"/>
                    <a:pt x="2003" y="449"/>
                  </a:cubicBezTo>
                  <a:cubicBezTo>
                    <a:pt x="2003" y="208"/>
                    <a:pt x="1744" y="1"/>
                    <a:pt x="1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24" name="Google Shape;22324;p22"/>
            <p:cNvSpPr/>
            <p:nvPr/>
          </p:nvSpPr>
          <p:spPr>
            <a:xfrm rot="-5400000">
              <a:off x="598775" y="3534750"/>
              <a:ext cx="49650" cy="22450"/>
            </a:xfrm>
            <a:custGeom>
              <a:avLst/>
              <a:gdLst/>
              <a:ahLst/>
              <a:cxnLst/>
              <a:rect l="l" t="t" r="r" b="b"/>
              <a:pathLst>
                <a:path w="1986" h="898" extrusionOk="0">
                  <a:moveTo>
                    <a:pt x="794" y="1"/>
                  </a:moveTo>
                  <a:cubicBezTo>
                    <a:pt x="242" y="1"/>
                    <a:pt x="0" y="208"/>
                    <a:pt x="0" y="449"/>
                  </a:cubicBezTo>
                  <a:cubicBezTo>
                    <a:pt x="0" y="708"/>
                    <a:pt x="242" y="898"/>
                    <a:pt x="794" y="898"/>
                  </a:cubicBezTo>
                  <a:cubicBezTo>
                    <a:pt x="1347" y="898"/>
                    <a:pt x="1864" y="639"/>
                    <a:pt x="1985" y="449"/>
                  </a:cubicBezTo>
                  <a:cubicBezTo>
                    <a:pt x="1864" y="277"/>
                    <a:pt x="1347" y="1"/>
                    <a:pt x="7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25" name="Google Shape;22325;p22"/>
            <p:cNvSpPr/>
            <p:nvPr/>
          </p:nvSpPr>
          <p:spPr>
            <a:xfrm rot="-5400000">
              <a:off x="631250" y="3517700"/>
              <a:ext cx="40600" cy="38000"/>
            </a:xfrm>
            <a:custGeom>
              <a:avLst/>
              <a:gdLst/>
              <a:ahLst/>
              <a:cxnLst/>
              <a:rect l="l" t="t" r="r" b="b"/>
              <a:pathLst>
                <a:path w="1624" h="1520" extrusionOk="0">
                  <a:moveTo>
                    <a:pt x="1526" y="0"/>
                  </a:moveTo>
                  <a:cubicBezTo>
                    <a:pt x="1274" y="0"/>
                    <a:pt x="780" y="176"/>
                    <a:pt x="432" y="540"/>
                  </a:cubicBezTo>
                  <a:cubicBezTo>
                    <a:pt x="35" y="937"/>
                    <a:pt x="1" y="1247"/>
                    <a:pt x="173" y="1420"/>
                  </a:cubicBezTo>
                  <a:cubicBezTo>
                    <a:pt x="237" y="1484"/>
                    <a:pt x="323" y="1520"/>
                    <a:pt x="424" y="1520"/>
                  </a:cubicBezTo>
                  <a:cubicBezTo>
                    <a:pt x="596" y="1520"/>
                    <a:pt x="815" y="1417"/>
                    <a:pt x="1053" y="1178"/>
                  </a:cubicBezTo>
                  <a:cubicBezTo>
                    <a:pt x="1450" y="781"/>
                    <a:pt x="1623" y="229"/>
                    <a:pt x="1589" y="5"/>
                  </a:cubicBezTo>
                  <a:cubicBezTo>
                    <a:pt x="1570" y="2"/>
                    <a:pt x="1549" y="0"/>
                    <a:pt x="1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26" name="Google Shape;22326;p22"/>
            <p:cNvSpPr/>
            <p:nvPr/>
          </p:nvSpPr>
          <p:spPr>
            <a:xfrm rot="-5400000">
              <a:off x="471700" y="3429250"/>
              <a:ext cx="27650" cy="21600"/>
            </a:xfrm>
            <a:custGeom>
              <a:avLst/>
              <a:gdLst/>
              <a:ahLst/>
              <a:cxnLst/>
              <a:rect l="l" t="t" r="r" b="b"/>
              <a:pathLst>
                <a:path w="1106" h="864" extrusionOk="0">
                  <a:moveTo>
                    <a:pt x="553" y="1"/>
                  </a:moveTo>
                  <a:cubicBezTo>
                    <a:pt x="1" y="1"/>
                    <a:pt x="1" y="864"/>
                    <a:pt x="553" y="864"/>
                  </a:cubicBezTo>
                  <a:cubicBezTo>
                    <a:pt x="1105" y="864"/>
                    <a:pt x="1105" y="1"/>
                    <a:pt x="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27" name="Google Shape;22327;p22"/>
            <p:cNvSpPr/>
            <p:nvPr/>
          </p:nvSpPr>
          <p:spPr>
            <a:xfrm rot="-5400000">
              <a:off x="469125" y="3560850"/>
              <a:ext cx="27650" cy="21600"/>
            </a:xfrm>
            <a:custGeom>
              <a:avLst/>
              <a:gdLst/>
              <a:ahLst/>
              <a:cxnLst/>
              <a:rect l="l" t="t" r="r" b="b"/>
              <a:pathLst>
                <a:path w="1106" h="864" extrusionOk="0">
                  <a:moveTo>
                    <a:pt x="553" y="0"/>
                  </a:moveTo>
                  <a:cubicBezTo>
                    <a:pt x="1" y="0"/>
                    <a:pt x="1" y="863"/>
                    <a:pt x="553" y="863"/>
                  </a:cubicBezTo>
                  <a:cubicBezTo>
                    <a:pt x="1105" y="863"/>
                    <a:pt x="1105" y="0"/>
                    <a:pt x="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28" name="Google Shape;22328;p22"/>
            <p:cNvSpPr/>
            <p:nvPr/>
          </p:nvSpPr>
          <p:spPr>
            <a:xfrm rot="-5400000">
              <a:off x="554763" y="3168838"/>
              <a:ext cx="16425" cy="62600"/>
            </a:xfrm>
            <a:custGeom>
              <a:avLst/>
              <a:gdLst/>
              <a:ahLst/>
              <a:cxnLst/>
              <a:rect l="l" t="t" r="r" b="b"/>
              <a:pathLst>
                <a:path w="657" h="2504" extrusionOk="0">
                  <a:moveTo>
                    <a:pt x="0" y="1"/>
                  </a:moveTo>
                  <a:lnTo>
                    <a:pt x="0" y="2504"/>
                  </a:lnTo>
                  <a:lnTo>
                    <a:pt x="656" y="2504"/>
                  </a:lnTo>
                  <a:lnTo>
                    <a:pt x="6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29" name="Google Shape;22329;p22"/>
            <p:cNvSpPr/>
            <p:nvPr/>
          </p:nvSpPr>
          <p:spPr>
            <a:xfrm rot="-5400000">
              <a:off x="613225" y="3020625"/>
              <a:ext cx="16000" cy="62600"/>
            </a:xfrm>
            <a:custGeom>
              <a:avLst/>
              <a:gdLst/>
              <a:ahLst/>
              <a:cxnLst/>
              <a:rect l="l" t="t" r="r" b="b"/>
              <a:pathLst>
                <a:path w="640" h="2504" extrusionOk="0">
                  <a:moveTo>
                    <a:pt x="1" y="1"/>
                  </a:moveTo>
                  <a:lnTo>
                    <a:pt x="1" y="2504"/>
                  </a:lnTo>
                  <a:lnTo>
                    <a:pt x="639" y="2504"/>
                  </a:lnTo>
                  <a:lnTo>
                    <a:pt x="63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30" name="Google Shape;22330;p22"/>
            <p:cNvSpPr/>
            <p:nvPr/>
          </p:nvSpPr>
          <p:spPr>
            <a:xfrm rot="-5400000">
              <a:off x="548288" y="3042863"/>
              <a:ext cx="18600" cy="18125"/>
            </a:xfrm>
            <a:custGeom>
              <a:avLst/>
              <a:gdLst/>
              <a:ahLst/>
              <a:cxnLst/>
              <a:rect l="l" t="t" r="r" b="b"/>
              <a:pathLst>
                <a:path w="744" h="725" extrusionOk="0">
                  <a:moveTo>
                    <a:pt x="381" y="0"/>
                  </a:moveTo>
                  <a:cubicBezTo>
                    <a:pt x="174" y="0"/>
                    <a:pt x="1" y="155"/>
                    <a:pt x="1" y="363"/>
                  </a:cubicBezTo>
                  <a:cubicBezTo>
                    <a:pt x="1" y="570"/>
                    <a:pt x="174" y="725"/>
                    <a:pt x="381" y="725"/>
                  </a:cubicBezTo>
                  <a:cubicBezTo>
                    <a:pt x="570" y="725"/>
                    <a:pt x="743" y="570"/>
                    <a:pt x="743" y="363"/>
                  </a:cubicBezTo>
                  <a:cubicBezTo>
                    <a:pt x="743" y="155"/>
                    <a:pt x="570" y="0"/>
                    <a:pt x="3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31" name="Google Shape;22331;p22"/>
            <p:cNvSpPr/>
            <p:nvPr/>
          </p:nvSpPr>
          <p:spPr>
            <a:xfrm rot="-5400000">
              <a:off x="508588" y="3026888"/>
              <a:ext cx="22475" cy="49650"/>
            </a:xfrm>
            <a:custGeom>
              <a:avLst/>
              <a:gdLst/>
              <a:ahLst/>
              <a:cxnLst/>
              <a:rect l="l" t="t" r="r" b="b"/>
              <a:pathLst>
                <a:path w="899" h="1986" extrusionOk="0">
                  <a:moveTo>
                    <a:pt x="450" y="1"/>
                  </a:moveTo>
                  <a:cubicBezTo>
                    <a:pt x="191" y="1"/>
                    <a:pt x="1" y="242"/>
                    <a:pt x="1" y="795"/>
                  </a:cubicBezTo>
                  <a:cubicBezTo>
                    <a:pt x="1" y="1347"/>
                    <a:pt x="260" y="1882"/>
                    <a:pt x="450" y="1986"/>
                  </a:cubicBezTo>
                  <a:cubicBezTo>
                    <a:pt x="622" y="1865"/>
                    <a:pt x="898" y="1347"/>
                    <a:pt x="898" y="795"/>
                  </a:cubicBezTo>
                  <a:cubicBezTo>
                    <a:pt x="898" y="242"/>
                    <a:pt x="691" y="1"/>
                    <a:pt x="4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32" name="Google Shape;22332;p22"/>
            <p:cNvSpPr/>
            <p:nvPr/>
          </p:nvSpPr>
          <p:spPr>
            <a:xfrm rot="-5400000">
              <a:off x="509163" y="3061413"/>
              <a:ext cx="41000" cy="37975"/>
            </a:xfrm>
            <a:custGeom>
              <a:avLst/>
              <a:gdLst/>
              <a:ahLst/>
              <a:cxnLst/>
              <a:rect l="l" t="t" r="r" b="b"/>
              <a:pathLst>
                <a:path w="1640" h="1519" extrusionOk="0">
                  <a:moveTo>
                    <a:pt x="433" y="0"/>
                  </a:moveTo>
                  <a:cubicBezTo>
                    <a:pt x="335" y="0"/>
                    <a:pt x="253" y="36"/>
                    <a:pt x="190" y="99"/>
                  </a:cubicBezTo>
                  <a:cubicBezTo>
                    <a:pt x="0" y="289"/>
                    <a:pt x="52" y="599"/>
                    <a:pt x="432" y="979"/>
                  </a:cubicBezTo>
                  <a:cubicBezTo>
                    <a:pt x="796" y="1343"/>
                    <a:pt x="1290" y="1518"/>
                    <a:pt x="1529" y="1518"/>
                  </a:cubicBezTo>
                  <a:cubicBezTo>
                    <a:pt x="1551" y="1518"/>
                    <a:pt x="1571" y="1517"/>
                    <a:pt x="1588" y="1514"/>
                  </a:cubicBezTo>
                  <a:cubicBezTo>
                    <a:pt x="1640" y="1290"/>
                    <a:pt x="1450" y="737"/>
                    <a:pt x="1070" y="358"/>
                  </a:cubicBezTo>
                  <a:cubicBezTo>
                    <a:pt x="819" y="106"/>
                    <a:pt x="602" y="0"/>
                    <a:pt x="4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33" name="Google Shape;22333;p22"/>
            <p:cNvSpPr/>
            <p:nvPr/>
          </p:nvSpPr>
          <p:spPr>
            <a:xfrm rot="-5400000">
              <a:off x="532550" y="3078450"/>
              <a:ext cx="50075" cy="22475"/>
            </a:xfrm>
            <a:custGeom>
              <a:avLst/>
              <a:gdLst/>
              <a:ahLst/>
              <a:cxnLst/>
              <a:rect l="l" t="t" r="r" b="b"/>
              <a:pathLst>
                <a:path w="2003" h="899" extrusionOk="0">
                  <a:moveTo>
                    <a:pt x="795" y="1"/>
                  </a:moveTo>
                  <a:cubicBezTo>
                    <a:pt x="260" y="1"/>
                    <a:pt x="1" y="208"/>
                    <a:pt x="1" y="450"/>
                  </a:cubicBezTo>
                  <a:cubicBezTo>
                    <a:pt x="1" y="708"/>
                    <a:pt x="242" y="898"/>
                    <a:pt x="795" y="898"/>
                  </a:cubicBezTo>
                  <a:cubicBezTo>
                    <a:pt x="1347" y="898"/>
                    <a:pt x="1882" y="639"/>
                    <a:pt x="2003" y="450"/>
                  </a:cubicBezTo>
                  <a:cubicBezTo>
                    <a:pt x="1865" y="277"/>
                    <a:pt x="1347" y="1"/>
                    <a:pt x="7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34" name="Google Shape;22334;p22"/>
            <p:cNvSpPr/>
            <p:nvPr/>
          </p:nvSpPr>
          <p:spPr>
            <a:xfrm rot="-5400000">
              <a:off x="532763" y="3002713"/>
              <a:ext cx="49650" cy="22475"/>
            </a:xfrm>
            <a:custGeom>
              <a:avLst/>
              <a:gdLst/>
              <a:ahLst/>
              <a:cxnLst/>
              <a:rect l="l" t="t" r="r" b="b"/>
              <a:pathLst>
                <a:path w="1986" h="899" extrusionOk="0">
                  <a:moveTo>
                    <a:pt x="1191" y="1"/>
                  </a:moveTo>
                  <a:cubicBezTo>
                    <a:pt x="639" y="1"/>
                    <a:pt x="104" y="277"/>
                    <a:pt x="0" y="450"/>
                  </a:cubicBezTo>
                  <a:cubicBezTo>
                    <a:pt x="121" y="639"/>
                    <a:pt x="639" y="898"/>
                    <a:pt x="1191" y="898"/>
                  </a:cubicBezTo>
                  <a:cubicBezTo>
                    <a:pt x="1744" y="898"/>
                    <a:pt x="1985" y="708"/>
                    <a:pt x="1985" y="450"/>
                  </a:cubicBezTo>
                  <a:cubicBezTo>
                    <a:pt x="1985" y="208"/>
                    <a:pt x="1744" y="1"/>
                    <a:pt x="1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35" name="Google Shape;22335;p22"/>
            <p:cNvSpPr/>
            <p:nvPr/>
          </p:nvSpPr>
          <p:spPr>
            <a:xfrm rot="-5400000">
              <a:off x="509163" y="3004463"/>
              <a:ext cx="41000" cy="37975"/>
            </a:xfrm>
            <a:custGeom>
              <a:avLst/>
              <a:gdLst/>
              <a:ahLst/>
              <a:cxnLst/>
              <a:rect l="l" t="t" r="r" b="b"/>
              <a:pathLst>
                <a:path w="1640" h="1519" extrusionOk="0">
                  <a:moveTo>
                    <a:pt x="1207" y="0"/>
                  </a:moveTo>
                  <a:cubicBezTo>
                    <a:pt x="1038" y="0"/>
                    <a:pt x="821" y="106"/>
                    <a:pt x="570" y="358"/>
                  </a:cubicBezTo>
                  <a:cubicBezTo>
                    <a:pt x="190" y="737"/>
                    <a:pt x="0" y="1307"/>
                    <a:pt x="52" y="1514"/>
                  </a:cubicBezTo>
                  <a:cubicBezTo>
                    <a:pt x="69" y="1517"/>
                    <a:pt x="89" y="1518"/>
                    <a:pt x="111" y="1518"/>
                  </a:cubicBezTo>
                  <a:cubicBezTo>
                    <a:pt x="350" y="1518"/>
                    <a:pt x="844" y="1343"/>
                    <a:pt x="1208" y="979"/>
                  </a:cubicBezTo>
                  <a:cubicBezTo>
                    <a:pt x="1605" y="599"/>
                    <a:pt x="1640" y="289"/>
                    <a:pt x="1450" y="99"/>
                  </a:cubicBezTo>
                  <a:cubicBezTo>
                    <a:pt x="1387" y="36"/>
                    <a:pt x="1305" y="0"/>
                    <a:pt x="12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36" name="Google Shape;22336;p22"/>
            <p:cNvSpPr/>
            <p:nvPr/>
          </p:nvSpPr>
          <p:spPr>
            <a:xfrm rot="-5400000">
              <a:off x="612988" y="3189538"/>
              <a:ext cx="21175" cy="18200"/>
            </a:xfrm>
            <a:custGeom>
              <a:avLst/>
              <a:gdLst/>
              <a:ahLst/>
              <a:cxnLst/>
              <a:rect l="l" t="t" r="r" b="b"/>
              <a:pathLst>
                <a:path w="847" h="728" extrusionOk="0">
                  <a:moveTo>
                    <a:pt x="369" y="1"/>
                  </a:moveTo>
                  <a:cubicBezTo>
                    <a:pt x="182" y="1"/>
                    <a:pt x="1" y="144"/>
                    <a:pt x="1" y="365"/>
                  </a:cubicBezTo>
                  <a:cubicBezTo>
                    <a:pt x="1" y="572"/>
                    <a:pt x="156" y="728"/>
                    <a:pt x="363" y="728"/>
                  </a:cubicBezTo>
                  <a:cubicBezTo>
                    <a:pt x="691" y="728"/>
                    <a:pt x="847" y="331"/>
                    <a:pt x="622" y="106"/>
                  </a:cubicBezTo>
                  <a:cubicBezTo>
                    <a:pt x="549" y="34"/>
                    <a:pt x="459" y="1"/>
                    <a:pt x="3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37" name="Google Shape;22337;p22"/>
            <p:cNvSpPr/>
            <p:nvPr/>
          </p:nvSpPr>
          <p:spPr>
            <a:xfrm rot="-5400000">
              <a:off x="650350" y="3175100"/>
              <a:ext cx="22475" cy="50075"/>
            </a:xfrm>
            <a:custGeom>
              <a:avLst/>
              <a:gdLst/>
              <a:ahLst/>
              <a:cxnLst/>
              <a:rect l="l" t="t" r="r" b="b"/>
              <a:pathLst>
                <a:path w="899" h="2003" extrusionOk="0">
                  <a:moveTo>
                    <a:pt x="449" y="0"/>
                  </a:moveTo>
                  <a:cubicBezTo>
                    <a:pt x="277" y="121"/>
                    <a:pt x="1" y="639"/>
                    <a:pt x="1" y="1191"/>
                  </a:cubicBezTo>
                  <a:cubicBezTo>
                    <a:pt x="1" y="1743"/>
                    <a:pt x="208" y="2002"/>
                    <a:pt x="449" y="2002"/>
                  </a:cubicBezTo>
                  <a:cubicBezTo>
                    <a:pt x="708" y="2002"/>
                    <a:pt x="898" y="1743"/>
                    <a:pt x="898" y="1191"/>
                  </a:cubicBezTo>
                  <a:cubicBezTo>
                    <a:pt x="898" y="639"/>
                    <a:pt x="622" y="121"/>
                    <a:pt x="4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38" name="Google Shape;22338;p22"/>
            <p:cNvSpPr/>
            <p:nvPr/>
          </p:nvSpPr>
          <p:spPr>
            <a:xfrm rot="-5400000">
              <a:off x="631263" y="3152663"/>
              <a:ext cx="40575" cy="38000"/>
            </a:xfrm>
            <a:custGeom>
              <a:avLst/>
              <a:gdLst/>
              <a:ahLst/>
              <a:cxnLst/>
              <a:rect l="l" t="t" r="r" b="b"/>
              <a:pathLst>
                <a:path w="1623" h="1520" extrusionOk="0">
                  <a:moveTo>
                    <a:pt x="93" y="1"/>
                  </a:moveTo>
                  <a:cubicBezTo>
                    <a:pt x="71" y="1"/>
                    <a:pt x="52" y="2"/>
                    <a:pt x="35" y="5"/>
                  </a:cubicBezTo>
                  <a:cubicBezTo>
                    <a:pt x="0" y="229"/>
                    <a:pt x="173" y="781"/>
                    <a:pt x="570" y="1178"/>
                  </a:cubicBezTo>
                  <a:cubicBezTo>
                    <a:pt x="809" y="1417"/>
                    <a:pt x="1027" y="1520"/>
                    <a:pt x="1199" y="1520"/>
                  </a:cubicBezTo>
                  <a:cubicBezTo>
                    <a:pt x="1301" y="1520"/>
                    <a:pt x="1386" y="1484"/>
                    <a:pt x="1450" y="1420"/>
                  </a:cubicBezTo>
                  <a:cubicBezTo>
                    <a:pt x="1623" y="1247"/>
                    <a:pt x="1588" y="937"/>
                    <a:pt x="1191" y="540"/>
                  </a:cubicBezTo>
                  <a:cubicBezTo>
                    <a:pt x="841" y="189"/>
                    <a:pt x="344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39" name="Google Shape;22339;p22"/>
            <p:cNvSpPr/>
            <p:nvPr/>
          </p:nvSpPr>
          <p:spPr>
            <a:xfrm rot="-5400000">
              <a:off x="598788" y="3151163"/>
              <a:ext cx="49625" cy="22450"/>
            </a:xfrm>
            <a:custGeom>
              <a:avLst/>
              <a:gdLst/>
              <a:ahLst/>
              <a:cxnLst/>
              <a:rect l="l" t="t" r="r" b="b"/>
              <a:pathLst>
                <a:path w="1985" h="898" extrusionOk="0">
                  <a:moveTo>
                    <a:pt x="1191" y="1"/>
                  </a:moveTo>
                  <a:cubicBezTo>
                    <a:pt x="639" y="1"/>
                    <a:pt x="121" y="277"/>
                    <a:pt x="0" y="449"/>
                  </a:cubicBezTo>
                  <a:cubicBezTo>
                    <a:pt x="121" y="639"/>
                    <a:pt x="639" y="898"/>
                    <a:pt x="1191" y="898"/>
                  </a:cubicBezTo>
                  <a:cubicBezTo>
                    <a:pt x="1743" y="898"/>
                    <a:pt x="1985" y="708"/>
                    <a:pt x="1985" y="449"/>
                  </a:cubicBezTo>
                  <a:cubicBezTo>
                    <a:pt x="1985" y="208"/>
                    <a:pt x="1743" y="1"/>
                    <a:pt x="1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40" name="Google Shape;22340;p22"/>
            <p:cNvSpPr/>
            <p:nvPr/>
          </p:nvSpPr>
          <p:spPr>
            <a:xfrm rot="-5400000">
              <a:off x="598775" y="3226675"/>
              <a:ext cx="49650" cy="22450"/>
            </a:xfrm>
            <a:custGeom>
              <a:avLst/>
              <a:gdLst/>
              <a:ahLst/>
              <a:cxnLst/>
              <a:rect l="l" t="t" r="r" b="b"/>
              <a:pathLst>
                <a:path w="1986" h="898" extrusionOk="0">
                  <a:moveTo>
                    <a:pt x="795" y="1"/>
                  </a:moveTo>
                  <a:cubicBezTo>
                    <a:pt x="242" y="1"/>
                    <a:pt x="1" y="208"/>
                    <a:pt x="1" y="449"/>
                  </a:cubicBezTo>
                  <a:cubicBezTo>
                    <a:pt x="1" y="708"/>
                    <a:pt x="242" y="898"/>
                    <a:pt x="795" y="898"/>
                  </a:cubicBezTo>
                  <a:cubicBezTo>
                    <a:pt x="1347" y="898"/>
                    <a:pt x="1865" y="639"/>
                    <a:pt x="1986" y="449"/>
                  </a:cubicBezTo>
                  <a:cubicBezTo>
                    <a:pt x="1865" y="277"/>
                    <a:pt x="1347" y="1"/>
                    <a:pt x="7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41" name="Google Shape;22341;p22"/>
            <p:cNvSpPr/>
            <p:nvPr/>
          </p:nvSpPr>
          <p:spPr>
            <a:xfrm rot="-5400000">
              <a:off x="631250" y="3209625"/>
              <a:ext cx="40600" cy="38000"/>
            </a:xfrm>
            <a:custGeom>
              <a:avLst/>
              <a:gdLst/>
              <a:ahLst/>
              <a:cxnLst/>
              <a:rect l="l" t="t" r="r" b="b"/>
              <a:pathLst>
                <a:path w="1624" h="1520" extrusionOk="0">
                  <a:moveTo>
                    <a:pt x="1526" y="0"/>
                  </a:moveTo>
                  <a:cubicBezTo>
                    <a:pt x="1274" y="0"/>
                    <a:pt x="781" y="176"/>
                    <a:pt x="432" y="540"/>
                  </a:cubicBezTo>
                  <a:cubicBezTo>
                    <a:pt x="36" y="937"/>
                    <a:pt x="1" y="1247"/>
                    <a:pt x="174" y="1420"/>
                  </a:cubicBezTo>
                  <a:cubicBezTo>
                    <a:pt x="238" y="1484"/>
                    <a:pt x="323" y="1520"/>
                    <a:pt x="424" y="1520"/>
                  </a:cubicBezTo>
                  <a:cubicBezTo>
                    <a:pt x="597" y="1520"/>
                    <a:pt x="815" y="1417"/>
                    <a:pt x="1054" y="1178"/>
                  </a:cubicBezTo>
                  <a:cubicBezTo>
                    <a:pt x="1451" y="781"/>
                    <a:pt x="1623" y="229"/>
                    <a:pt x="1589" y="5"/>
                  </a:cubicBezTo>
                  <a:cubicBezTo>
                    <a:pt x="1570" y="2"/>
                    <a:pt x="1549" y="0"/>
                    <a:pt x="1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42" name="Google Shape;22342;p22"/>
            <p:cNvSpPr/>
            <p:nvPr/>
          </p:nvSpPr>
          <p:spPr>
            <a:xfrm rot="-5400000">
              <a:off x="471713" y="3121163"/>
              <a:ext cx="27625" cy="21600"/>
            </a:xfrm>
            <a:custGeom>
              <a:avLst/>
              <a:gdLst/>
              <a:ahLst/>
              <a:cxnLst/>
              <a:rect l="l" t="t" r="r" b="b"/>
              <a:pathLst>
                <a:path w="1105" h="864" extrusionOk="0">
                  <a:moveTo>
                    <a:pt x="552" y="1"/>
                  </a:moveTo>
                  <a:cubicBezTo>
                    <a:pt x="0" y="1"/>
                    <a:pt x="0" y="864"/>
                    <a:pt x="552" y="864"/>
                  </a:cubicBezTo>
                  <a:cubicBezTo>
                    <a:pt x="1105" y="864"/>
                    <a:pt x="1105" y="1"/>
                    <a:pt x="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43" name="Google Shape;22343;p22"/>
            <p:cNvSpPr/>
            <p:nvPr/>
          </p:nvSpPr>
          <p:spPr>
            <a:xfrm rot="-5400000">
              <a:off x="468913" y="3252563"/>
              <a:ext cx="28075" cy="21600"/>
            </a:xfrm>
            <a:custGeom>
              <a:avLst/>
              <a:gdLst/>
              <a:ahLst/>
              <a:cxnLst/>
              <a:rect l="l" t="t" r="r" b="b"/>
              <a:pathLst>
                <a:path w="1123" h="864" extrusionOk="0">
                  <a:moveTo>
                    <a:pt x="553" y="0"/>
                  </a:moveTo>
                  <a:cubicBezTo>
                    <a:pt x="1" y="0"/>
                    <a:pt x="1" y="863"/>
                    <a:pt x="553" y="863"/>
                  </a:cubicBezTo>
                  <a:cubicBezTo>
                    <a:pt x="1105" y="863"/>
                    <a:pt x="1123" y="0"/>
                    <a:pt x="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44" name="Google Shape;22344;p22"/>
            <p:cNvSpPr/>
            <p:nvPr/>
          </p:nvSpPr>
          <p:spPr>
            <a:xfrm rot="-5400000">
              <a:off x="459638" y="4385438"/>
              <a:ext cx="107450" cy="88475"/>
            </a:xfrm>
            <a:custGeom>
              <a:avLst/>
              <a:gdLst/>
              <a:ahLst/>
              <a:cxnLst/>
              <a:rect l="l" t="t" r="r" b="b"/>
              <a:pathLst>
                <a:path w="4298" h="3539" extrusionOk="0">
                  <a:moveTo>
                    <a:pt x="2037" y="0"/>
                  </a:moveTo>
                  <a:lnTo>
                    <a:pt x="311" y="1778"/>
                  </a:lnTo>
                  <a:cubicBezTo>
                    <a:pt x="104" y="1968"/>
                    <a:pt x="0" y="2227"/>
                    <a:pt x="0" y="2503"/>
                  </a:cubicBezTo>
                  <a:cubicBezTo>
                    <a:pt x="0" y="3073"/>
                    <a:pt x="449" y="3539"/>
                    <a:pt x="1019" y="3539"/>
                  </a:cubicBezTo>
                  <a:cubicBezTo>
                    <a:pt x="1588" y="3539"/>
                    <a:pt x="2037" y="3073"/>
                    <a:pt x="2037" y="2503"/>
                  </a:cubicBezTo>
                  <a:cubicBezTo>
                    <a:pt x="2037" y="3098"/>
                    <a:pt x="2514" y="3537"/>
                    <a:pt x="3059" y="3537"/>
                  </a:cubicBezTo>
                  <a:cubicBezTo>
                    <a:pt x="3193" y="3537"/>
                    <a:pt x="3332" y="3510"/>
                    <a:pt x="3470" y="3452"/>
                  </a:cubicBezTo>
                  <a:cubicBezTo>
                    <a:pt x="4143" y="3176"/>
                    <a:pt x="4298" y="2279"/>
                    <a:pt x="3763" y="1778"/>
                  </a:cubicBezTo>
                  <a:lnTo>
                    <a:pt x="20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45" name="Google Shape;22345;p22"/>
            <p:cNvSpPr/>
            <p:nvPr/>
          </p:nvSpPr>
          <p:spPr>
            <a:xfrm rot="-5400000">
              <a:off x="617150" y="4242625"/>
              <a:ext cx="107450" cy="88450"/>
            </a:xfrm>
            <a:custGeom>
              <a:avLst/>
              <a:gdLst/>
              <a:ahLst/>
              <a:cxnLst/>
              <a:rect l="l" t="t" r="r" b="b"/>
              <a:pathLst>
                <a:path w="4298" h="3538" extrusionOk="0">
                  <a:moveTo>
                    <a:pt x="1233" y="0"/>
                  </a:moveTo>
                  <a:cubicBezTo>
                    <a:pt x="1099" y="0"/>
                    <a:pt x="962" y="27"/>
                    <a:pt x="829" y="85"/>
                  </a:cubicBezTo>
                  <a:cubicBezTo>
                    <a:pt x="156" y="379"/>
                    <a:pt x="0" y="1259"/>
                    <a:pt x="535" y="1777"/>
                  </a:cubicBezTo>
                  <a:lnTo>
                    <a:pt x="2261" y="3537"/>
                  </a:lnTo>
                  <a:lnTo>
                    <a:pt x="3987" y="1777"/>
                  </a:lnTo>
                  <a:cubicBezTo>
                    <a:pt x="4177" y="1570"/>
                    <a:pt x="4298" y="1311"/>
                    <a:pt x="4298" y="1035"/>
                  </a:cubicBezTo>
                  <a:cubicBezTo>
                    <a:pt x="4298" y="353"/>
                    <a:pt x="3789" y="12"/>
                    <a:pt x="3280" y="12"/>
                  </a:cubicBezTo>
                  <a:cubicBezTo>
                    <a:pt x="2770" y="12"/>
                    <a:pt x="2261" y="353"/>
                    <a:pt x="2261" y="1035"/>
                  </a:cubicBezTo>
                  <a:cubicBezTo>
                    <a:pt x="2261" y="440"/>
                    <a:pt x="1773" y="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46" name="Google Shape;22346;p22"/>
            <p:cNvSpPr/>
            <p:nvPr/>
          </p:nvSpPr>
          <p:spPr>
            <a:xfrm rot="-5400000">
              <a:off x="462225" y="4079925"/>
              <a:ext cx="103150" cy="89350"/>
            </a:xfrm>
            <a:custGeom>
              <a:avLst/>
              <a:gdLst/>
              <a:ahLst/>
              <a:cxnLst/>
              <a:rect l="l" t="t" r="r" b="b"/>
              <a:pathLst>
                <a:path w="4126" h="3574" extrusionOk="0">
                  <a:moveTo>
                    <a:pt x="2071" y="0"/>
                  </a:moveTo>
                  <a:lnTo>
                    <a:pt x="345" y="1778"/>
                  </a:lnTo>
                  <a:cubicBezTo>
                    <a:pt x="155" y="1968"/>
                    <a:pt x="35" y="2227"/>
                    <a:pt x="35" y="2503"/>
                  </a:cubicBezTo>
                  <a:cubicBezTo>
                    <a:pt x="0" y="3090"/>
                    <a:pt x="466" y="3573"/>
                    <a:pt x="1053" y="3573"/>
                  </a:cubicBezTo>
                  <a:cubicBezTo>
                    <a:pt x="1619" y="3573"/>
                    <a:pt x="2073" y="3123"/>
                    <a:pt x="2073" y="2564"/>
                  </a:cubicBezTo>
                  <a:lnTo>
                    <a:pt x="2073" y="2564"/>
                  </a:lnTo>
                  <a:cubicBezTo>
                    <a:pt x="2105" y="3106"/>
                    <a:pt x="2557" y="3539"/>
                    <a:pt x="3090" y="3539"/>
                  </a:cubicBezTo>
                  <a:cubicBezTo>
                    <a:pt x="3659" y="3539"/>
                    <a:pt x="4125" y="3073"/>
                    <a:pt x="4125" y="2503"/>
                  </a:cubicBezTo>
                  <a:cubicBezTo>
                    <a:pt x="4125" y="2227"/>
                    <a:pt x="4004" y="1968"/>
                    <a:pt x="3797" y="1778"/>
                  </a:cubicBezTo>
                  <a:lnTo>
                    <a:pt x="207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47" name="Google Shape;22347;p22"/>
            <p:cNvSpPr/>
            <p:nvPr/>
          </p:nvSpPr>
          <p:spPr>
            <a:xfrm rot="-5400000">
              <a:off x="617138" y="3934538"/>
              <a:ext cx="107475" cy="88450"/>
            </a:xfrm>
            <a:custGeom>
              <a:avLst/>
              <a:gdLst/>
              <a:ahLst/>
              <a:cxnLst/>
              <a:rect l="l" t="t" r="r" b="b"/>
              <a:pathLst>
                <a:path w="4299" h="3538" extrusionOk="0">
                  <a:moveTo>
                    <a:pt x="1233" y="0"/>
                  </a:moveTo>
                  <a:cubicBezTo>
                    <a:pt x="1100" y="0"/>
                    <a:pt x="963" y="27"/>
                    <a:pt x="829" y="85"/>
                  </a:cubicBezTo>
                  <a:cubicBezTo>
                    <a:pt x="156" y="379"/>
                    <a:pt x="1" y="1259"/>
                    <a:pt x="536" y="1777"/>
                  </a:cubicBezTo>
                  <a:lnTo>
                    <a:pt x="2262" y="3537"/>
                  </a:lnTo>
                  <a:lnTo>
                    <a:pt x="3988" y="1777"/>
                  </a:lnTo>
                  <a:cubicBezTo>
                    <a:pt x="4177" y="1570"/>
                    <a:pt x="4298" y="1311"/>
                    <a:pt x="4298" y="1035"/>
                  </a:cubicBezTo>
                  <a:cubicBezTo>
                    <a:pt x="4298" y="353"/>
                    <a:pt x="3789" y="12"/>
                    <a:pt x="3280" y="12"/>
                  </a:cubicBezTo>
                  <a:cubicBezTo>
                    <a:pt x="2771" y="12"/>
                    <a:pt x="2262" y="353"/>
                    <a:pt x="2262" y="1035"/>
                  </a:cubicBezTo>
                  <a:cubicBezTo>
                    <a:pt x="2262" y="440"/>
                    <a:pt x="1774" y="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48" name="Google Shape;22348;p22"/>
            <p:cNvSpPr/>
            <p:nvPr/>
          </p:nvSpPr>
          <p:spPr>
            <a:xfrm rot="-5400000">
              <a:off x="459638" y="3769263"/>
              <a:ext cx="107450" cy="88475"/>
            </a:xfrm>
            <a:custGeom>
              <a:avLst/>
              <a:gdLst/>
              <a:ahLst/>
              <a:cxnLst/>
              <a:rect l="l" t="t" r="r" b="b"/>
              <a:pathLst>
                <a:path w="4298" h="3539" extrusionOk="0">
                  <a:moveTo>
                    <a:pt x="2037" y="0"/>
                  </a:moveTo>
                  <a:lnTo>
                    <a:pt x="311" y="1778"/>
                  </a:lnTo>
                  <a:cubicBezTo>
                    <a:pt x="104" y="1968"/>
                    <a:pt x="0" y="2227"/>
                    <a:pt x="0" y="2503"/>
                  </a:cubicBezTo>
                  <a:cubicBezTo>
                    <a:pt x="0" y="3073"/>
                    <a:pt x="449" y="3539"/>
                    <a:pt x="1018" y="3539"/>
                  </a:cubicBezTo>
                  <a:cubicBezTo>
                    <a:pt x="1571" y="3539"/>
                    <a:pt x="2037" y="3073"/>
                    <a:pt x="2037" y="2503"/>
                  </a:cubicBezTo>
                  <a:cubicBezTo>
                    <a:pt x="2037" y="3098"/>
                    <a:pt x="2513" y="3537"/>
                    <a:pt x="3049" y="3537"/>
                  </a:cubicBezTo>
                  <a:cubicBezTo>
                    <a:pt x="3182" y="3537"/>
                    <a:pt x="3318" y="3510"/>
                    <a:pt x="3452" y="3452"/>
                  </a:cubicBezTo>
                  <a:cubicBezTo>
                    <a:pt x="4142" y="3176"/>
                    <a:pt x="4298" y="2279"/>
                    <a:pt x="3763" y="1778"/>
                  </a:cubicBezTo>
                  <a:lnTo>
                    <a:pt x="20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49" name="Google Shape;22349;p22"/>
            <p:cNvSpPr/>
            <p:nvPr/>
          </p:nvSpPr>
          <p:spPr>
            <a:xfrm rot="-5400000">
              <a:off x="617138" y="3626463"/>
              <a:ext cx="107475" cy="88450"/>
            </a:xfrm>
            <a:custGeom>
              <a:avLst/>
              <a:gdLst/>
              <a:ahLst/>
              <a:cxnLst/>
              <a:rect l="l" t="t" r="r" b="b"/>
              <a:pathLst>
                <a:path w="4299" h="3538" extrusionOk="0">
                  <a:moveTo>
                    <a:pt x="1234" y="0"/>
                  </a:moveTo>
                  <a:cubicBezTo>
                    <a:pt x="1100" y="0"/>
                    <a:pt x="963" y="27"/>
                    <a:pt x="829" y="85"/>
                  </a:cubicBezTo>
                  <a:cubicBezTo>
                    <a:pt x="156" y="379"/>
                    <a:pt x="1" y="1259"/>
                    <a:pt x="536" y="1777"/>
                  </a:cubicBezTo>
                  <a:lnTo>
                    <a:pt x="2262" y="3537"/>
                  </a:lnTo>
                  <a:lnTo>
                    <a:pt x="3988" y="1777"/>
                  </a:lnTo>
                  <a:cubicBezTo>
                    <a:pt x="4178" y="1570"/>
                    <a:pt x="4299" y="1311"/>
                    <a:pt x="4299" y="1035"/>
                  </a:cubicBezTo>
                  <a:cubicBezTo>
                    <a:pt x="4299" y="353"/>
                    <a:pt x="3789" y="12"/>
                    <a:pt x="3280" y="12"/>
                  </a:cubicBezTo>
                  <a:cubicBezTo>
                    <a:pt x="2771" y="12"/>
                    <a:pt x="2262" y="353"/>
                    <a:pt x="2262" y="1035"/>
                  </a:cubicBezTo>
                  <a:cubicBezTo>
                    <a:pt x="2262" y="440"/>
                    <a:pt x="1774" y="0"/>
                    <a:pt x="1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0" name="Google Shape;22350;p22"/>
            <p:cNvSpPr/>
            <p:nvPr/>
          </p:nvSpPr>
          <p:spPr>
            <a:xfrm rot="-5400000">
              <a:off x="459638" y="3461188"/>
              <a:ext cx="107450" cy="88475"/>
            </a:xfrm>
            <a:custGeom>
              <a:avLst/>
              <a:gdLst/>
              <a:ahLst/>
              <a:cxnLst/>
              <a:rect l="l" t="t" r="r" b="b"/>
              <a:pathLst>
                <a:path w="4298" h="3539" extrusionOk="0">
                  <a:moveTo>
                    <a:pt x="2037" y="0"/>
                  </a:moveTo>
                  <a:lnTo>
                    <a:pt x="311" y="1778"/>
                  </a:lnTo>
                  <a:cubicBezTo>
                    <a:pt x="104" y="1968"/>
                    <a:pt x="0" y="2227"/>
                    <a:pt x="0" y="2503"/>
                  </a:cubicBezTo>
                  <a:cubicBezTo>
                    <a:pt x="0" y="3073"/>
                    <a:pt x="449" y="3539"/>
                    <a:pt x="1019" y="3539"/>
                  </a:cubicBezTo>
                  <a:cubicBezTo>
                    <a:pt x="1571" y="3539"/>
                    <a:pt x="2037" y="3073"/>
                    <a:pt x="2037" y="2503"/>
                  </a:cubicBezTo>
                  <a:cubicBezTo>
                    <a:pt x="2037" y="3098"/>
                    <a:pt x="2514" y="3537"/>
                    <a:pt x="3050" y="3537"/>
                  </a:cubicBezTo>
                  <a:cubicBezTo>
                    <a:pt x="3182" y="3537"/>
                    <a:pt x="3319" y="3510"/>
                    <a:pt x="3452" y="3452"/>
                  </a:cubicBezTo>
                  <a:cubicBezTo>
                    <a:pt x="4143" y="3176"/>
                    <a:pt x="4298" y="2279"/>
                    <a:pt x="3763" y="1778"/>
                  </a:cubicBezTo>
                  <a:lnTo>
                    <a:pt x="20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1" name="Google Shape;22351;p22"/>
            <p:cNvSpPr/>
            <p:nvPr/>
          </p:nvSpPr>
          <p:spPr>
            <a:xfrm rot="-5400000">
              <a:off x="616263" y="3317488"/>
              <a:ext cx="108325" cy="89350"/>
            </a:xfrm>
            <a:custGeom>
              <a:avLst/>
              <a:gdLst/>
              <a:ahLst/>
              <a:cxnLst/>
              <a:rect l="l" t="t" r="r" b="b"/>
              <a:pathLst>
                <a:path w="4333" h="3574" extrusionOk="0">
                  <a:moveTo>
                    <a:pt x="3280" y="1"/>
                  </a:moveTo>
                  <a:cubicBezTo>
                    <a:pt x="2714" y="1"/>
                    <a:pt x="2260" y="450"/>
                    <a:pt x="2259" y="1008"/>
                  </a:cubicBezTo>
                  <a:lnTo>
                    <a:pt x="2259" y="1008"/>
                  </a:lnTo>
                  <a:cubicBezTo>
                    <a:pt x="2227" y="445"/>
                    <a:pt x="1754" y="36"/>
                    <a:pt x="1233" y="36"/>
                  </a:cubicBezTo>
                  <a:cubicBezTo>
                    <a:pt x="1099" y="36"/>
                    <a:pt x="962" y="63"/>
                    <a:pt x="829" y="121"/>
                  </a:cubicBezTo>
                  <a:cubicBezTo>
                    <a:pt x="156" y="415"/>
                    <a:pt x="0" y="1295"/>
                    <a:pt x="535" y="1813"/>
                  </a:cubicBezTo>
                  <a:lnTo>
                    <a:pt x="2261" y="3573"/>
                  </a:lnTo>
                  <a:lnTo>
                    <a:pt x="3987" y="1813"/>
                  </a:lnTo>
                  <a:cubicBezTo>
                    <a:pt x="4177" y="1606"/>
                    <a:pt x="4298" y="1347"/>
                    <a:pt x="4298" y="1071"/>
                  </a:cubicBezTo>
                  <a:cubicBezTo>
                    <a:pt x="4332" y="484"/>
                    <a:pt x="3866" y="1"/>
                    <a:pt x="32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2" name="Google Shape;22352;p22"/>
            <p:cNvSpPr/>
            <p:nvPr/>
          </p:nvSpPr>
          <p:spPr>
            <a:xfrm rot="-5400000">
              <a:off x="459625" y="3153100"/>
              <a:ext cx="107475" cy="88475"/>
            </a:xfrm>
            <a:custGeom>
              <a:avLst/>
              <a:gdLst/>
              <a:ahLst/>
              <a:cxnLst/>
              <a:rect l="l" t="t" r="r" b="b"/>
              <a:pathLst>
                <a:path w="4299" h="3539" extrusionOk="0">
                  <a:moveTo>
                    <a:pt x="2037" y="0"/>
                  </a:moveTo>
                  <a:lnTo>
                    <a:pt x="311" y="1778"/>
                  </a:lnTo>
                  <a:cubicBezTo>
                    <a:pt x="104" y="1968"/>
                    <a:pt x="1" y="2227"/>
                    <a:pt x="1" y="2503"/>
                  </a:cubicBezTo>
                  <a:cubicBezTo>
                    <a:pt x="1" y="3073"/>
                    <a:pt x="449" y="3539"/>
                    <a:pt x="1019" y="3539"/>
                  </a:cubicBezTo>
                  <a:cubicBezTo>
                    <a:pt x="1571" y="3539"/>
                    <a:pt x="2037" y="3073"/>
                    <a:pt x="2037" y="2503"/>
                  </a:cubicBezTo>
                  <a:cubicBezTo>
                    <a:pt x="2037" y="3098"/>
                    <a:pt x="2514" y="3537"/>
                    <a:pt x="3050" y="3537"/>
                  </a:cubicBezTo>
                  <a:cubicBezTo>
                    <a:pt x="3183" y="3537"/>
                    <a:pt x="3319" y="3510"/>
                    <a:pt x="3453" y="3452"/>
                  </a:cubicBezTo>
                  <a:cubicBezTo>
                    <a:pt x="4143" y="3176"/>
                    <a:pt x="4298" y="2279"/>
                    <a:pt x="3763" y="1778"/>
                  </a:cubicBezTo>
                  <a:lnTo>
                    <a:pt x="20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3" name="Google Shape;22353;p22"/>
            <p:cNvSpPr/>
            <p:nvPr/>
          </p:nvSpPr>
          <p:spPr>
            <a:xfrm rot="-5400000">
              <a:off x="617138" y="3010288"/>
              <a:ext cx="107475" cy="88450"/>
            </a:xfrm>
            <a:custGeom>
              <a:avLst/>
              <a:gdLst/>
              <a:ahLst/>
              <a:cxnLst/>
              <a:rect l="l" t="t" r="r" b="b"/>
              <a:pathLst>
                <a:path w="4299" h="3538" extrusionOk="0">
                  <a:moveTo>
                    <a:pt x="1233" y="0"/>
                  </a:moveTo>
                  <a:cubicBezTo>
                    <a:pt x="1100" y="0"/>
                    <a:pt x="963" y="27"/>
                    <a:pt x="829" y="85"/>
                  </a:cubicBezTo>
                  <a:cubicBezTo>
                    <a:pt x="156" y="379"/>
                    <a:pt x="1" y="1259"/>
                    <a:pt x="536" y="1777"/>
                  </a:cubicBezTo>
                  <a:lnTo>
                    <a:pt x="2262" y="3537"/>
                  </a:lnTo>
                  <a:lnTo>
                    <a:pt x="3988" y="1777"/>
                  </a:lnTo>
                  <a:cubicBezTo>
                    <a:pt x="4177" y="1570"/>
                    <a:pt x="4298" y="1311"/>
                    <a:pt x="4298" y="1035"/>
                  </a:cubicBezTo>
                  <a:cubicBezTo>
                    <a:pt x="4298" y="353"/>
                    <a:pt x="3789" y="12"/>
                    <a:pt x="3280" y="12"/>
                  </a:cubicBezTo>
                  <a:cubicBezTo>
                    <a:pt x="2771" y="12"/>
                    <a:pt x="2262" y="353"/>
                    <a:pt x="2262" y="1035"/>
                  </a:cubicBezTo>
                  <a:cubicBezTo>
                    <a:pt x="2262" y="440"/>
                    <a:pt x="1774" y="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354" name="Google Shape;22354;p22"/>
          <p:cNvSpPr/>
          <p:nvPr/>
        </p:nvSpPr>
        <p:spPr>
          <a:xfrm rot="-5400000">
            <a:off x="703717" y="5882797"/>
            <a:ext cx="31257" cy="30788"/>
          </a:xfrm>
          <a:custGeom>
            <a:avLst/>
            <a:gdLst/>
            <a:ahLst/>
            <a:cxnLst/>
            <a:rect l="l" t="t" r="r" b="b"/>
            <a:pathLst>
              <a:path w="1123" h="1106" extrusionOk="0">
                <a:moveTo>
                  <a:pt x="553" y="1"/>
                </a:moveTo>
                <a:cubicBezTo>
                  <a:pt x="259" y="1"/>
                  <a:pt x="1" y="242"/>
                  <a:pt x="1" y="553"/>
                </a:cubicBezTo>
                <a:cubicBezTo>
                  <a:pt x="1" y="863"/>
                  <a:pt x="259" y="1105"/>
                  <a:pt x="553" y="1105"/>
                </a:cubicBezTo>
                <a:cubicBezTo>
                  <a:pt x="864" y="1105"/>
                  <a:pt x="1122" y="863"/>
                  <a:pt x="1122" y="553"/>
                </a:cubicBezTo>
                <a:cubicBezTo>
                  <a:pt x="1122" y="242"/>
                  <a:pt x="864" y="1"/>
                  <a:pt x="55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355" name="Google Shape;22355;p22"/>
          <p:cNvGrpSpPr/>
          <p:nvPr/>
        </p:nvGrpSpPr>
        <p:grpSpPr>
          <a:xfrm>
            <a:off x="11328989" y="802220"/>
            <a:ext cx="261720" cy="5187465"/>
            <a:chOff x="478504" y="625451"/>
            <a:chExt cx="196290" cy="3890599"/>
          </a:xfrm>
        </p:grpSpPr>
        <p:grpSp>
          <p:nvGrpSpPr>
            <p:cNvPr id="22356" name="Google Shape;22356;p22"/>
            <p:cNvGrpSpPr/>
            <p:nvPr/>
          </p:nvGrpSpPr>
          <p:grpSpPr>
            <a:xfrm>
              <a:off x="478504" y="625451"/>
              <a:ext cx="196290" cy="1961399"/>
              <a:chOff x="3107650" y="1130464"/>
              <a:chExt cx="235050" cy="2348981"/>
            </a:xfrm>
          </p:grpSpPr>
          <p:sp>
            <p:nvSpPr>
              <p:cNvPr id="22357" name="Google Shape;22357;p22"/>
              <p:cNvSpPr/>
              <p:nvPr/>
            </p:nvSpPr>
            <p:spPr>
              <a:xfrm rot="-5400000">
                <a:off x="2050221" y="2296737"/>
                <a:ext cx="2348981" cy="16435"/>
              </a:xfrm>
              <a:custGeom>
                <a:avLst/>
                <a:gdLst/>
                <a:ahLst/>
                <a:cxnLst/>
                <a:rect l="l" t="t" r="r" b="b"/>
                <a:pathLst>
                  <a:path w="98294" h="657" extrusionOk="0">
                    <a:moveTo>
                      <a:pt x="0" y="0"/>
                    </a:moveTo>
                    <a:lnTo>
                      <a:pt x="0" y="656"/>
                    </a:lnTo>
                    <a:lnTo>
                      <a:pt x="98293" y="656"/>
                    </a:lnTo>
                    <a:lnTo>
                      <a:pt x="9829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58" name="Google Shape;22358;p22"/>
              <p:cNvSpPr/>
              <p:nvPr/>
            </p:nvSpPr>
            <p:spPr>
              <a:xfrm rot="-5400000">
                <a:off x="3109263" y="3337488"/>
                <a:ext cx="119550" cy="113475"/>
              </a:xfrm>
              <a:custGeom>
                <a:avLst/>
                <a:gdLst/>
                <a:ahLst/>
                <a:cxnLst/>
                <a:rect l="l" t="t" r="r" b="b"/>
                <a:pathLst>
                  <a:path w="4782" h="4539" extrusionOk="0">
                    <a:moveTo>
                      <a:pt x="4240" y="1"/>
                    </a:moveTo>
                    <a:cubicBezTo>
                      <a:pt x="3292" y="1"/>
                      <a:pt x="2232" y="437"/>
                      <a:pt x="1398" y="1286"/>
                    </a:cubicBezTo>
                    <a:cubicBezTo>
                      <a:pt x="432" y="2235"/>
                      <a:pt x="0" y="3461"/>
                      <a:pt x="138" y="4514"/>
                    </a:cubicBezTo>
                    <a:cubicBezTo>
                      <a:pt x="267" y="4530"/>
                      <a:pt x="398" y="4539"/>
                      <a:pt x="530" y="4539"/>
                    </a:cubicBezTo>
                    <a:cubicBezTo>
                      <a:pt x="1486" y="4539"/>
                      <a:pt x="2535" y="4104"/>
                      <a:pt x="3383" y="3271"/>
                    </a:cubicBezTo>
                    <a:cubicBezTo>
                      <a:pt x="4333" y="2304"/>
                      <a:pt x="4781" y="1062"/>
                      <a:pt x="4626" y="26"/>
                    </a:cubicBezTo>
                    <a:cubicBezTo>
                      <a:pt x="4500" y="9"/>
                      <a:pt x="4371" y="1"/>
                      <a:pt x="42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59" name="Google Shape;22359;p22"/>
              <p:cNvSpPr/>
              <p:nvPr/>
            </p:nvSpPr>
            <p:spPr>
              <a:xfrm rot="-5400000">
                <a:off x="3211450" y="3246375"/>
                <a:ext cx="139825" cy="12267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4907" extrusionOk="0">
                    <a:moveTo>
                      <a:pt x="1141" y="1"/>
                    </a:moveTo>
                    <a:cubicBezTo>
                      <a:pt x="898" y="1"/>
                      <a:pt x="695" y="66"/>
                      <a:pt x="553" y="205"/>
                    </a:cubicBezTo>
                    <a:cubicBezTo>
                      <a:pt x="0" y="757"/>
                      <a:pt x="570" y="2207"/>
                      <a:pt x="1795" y="3449"/>
                    </a:cubicBezTo>
                    <a:cubicBezTo>
                      <a:pt x="2711" y="4365"/>
                      <a:pt x="3740" y="4906"/>
                      <a:pt x="4438" y="4906"/>
                    </a:cubicBezTo>
                    <a:cubicBezTo>
                      <a:pt x="4688" y="4906"/>
                      <a:pt x="4895" y="4837"/>
                      <a:pt x="5040" y="4692"/>
                    </a:cubicBezTo>
                    <a:cubicBezTo>
                      <a:pt x="5592" y="4157"/>
                      <a:pt x="5023" y="2707"/>
                      <a:pt x="3780" y="1465"/>
                    </a:cubicBezTo>
                    <a:cubicBezTo>
                      <a:pt x="2871" y="543"/>
                      <a:pt x="1839" y="1"/>
                      <a:pt x="114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60" name="Google Shape;22360;p22"/>
              <p:cNvSpPr/>
              <p:nvPr/>
            </p:nvSpPr>
            <p:spPr>
              <a:xfrm rot="-5400000">
                <a:off x="3270425" y="3394000"/>
                <a:ext cx="28075" cy="28075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1123" extrusionOk="0">
                    <a:moveTo>
                      <a:pt x="570" y="1"/>
                    </a:moveTo>
                    <a:cubicBezTo>
                      <a:pt x="259" y="1"/>
                      <a:pt x="1" y="260"/>
                      <a:pt x="1" y="553"/>
                    </a:cubicBezTo>
                    <a:cubicBezTo>
                      <a:pt x="1" y="864"/>
                      <a:pt x="259" y="1123"/>
                      <a:pt x="570" y="1123"/>
                    </a:cubicBezTo>
                    <a:cubicBezTo>
                      <a:pt x="881" y="1123"/>
                      <a:pt x="1122" y="864"/>
                      <a:pt x="1122" y="553"/>
                    </a:cubicBezTo>
                    <a:cubicBezTo>
                      <a:pt x="1122" y="260"/>
                      <a:pt x="881" y="1"/>
                      <a:pt x="57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61" name="Google Shape;22361;p22"/>
              <p:cNvSpPr/>
              <p:nvPr/>
            </p:nvSpPr>
            <p:spPr>
              <a:xfrm rot="-5400000">
                <a:off x="3166888" y="3281813"/>
                <a:ext cx="27625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1106" extrusionOk="0">
                    <a:moveTo>
                      <a:pt x="553" y="1"/>
                    </a:moveTo>
                    <a:cubicBezTo>
                      <a:pt x="242" y="1"/>
                      <a:pt x="0" y="242"/>
                      <a:pt x="0" y="553"/>
                    </a:cubicBezTo>
                    <a:cubicBezTo>
                      <a:pt x="0" y="863"/>
                      <a:pt x="242" y="1105"/>
                      <a:pt x="553" y="1105"/>
                    </a:cubicBezTo>
                    <a:cubicBezTo>
                      <a:pt x="863" y="1105"/>
                      <a:pt x="1105" y="863"/>
                      <a:pt x="1105" y="553"/>
                    </a:cubicBezTo>
                    <a:cubicBezTo>
                      <a:pt x="1105" y="242"/>
                      <a:pt x="863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62" name="Google Shape;22362;p22"/>
              <p:cNvSpPr/>
              <p:nvPr/>
            </p:nvSpPr>
            <p:spPr>
              <a:xfrm rot="-5400000">
                <a:off x="3099338" y="3133063"/>
                <a:ext cx="139400" cy="122775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11" extrusionOk="0">
                    <a:moveTo>
                      <a:pt x="4446" y="1"/>
                    </a:moveTo>
                    <a:cubicBezTo>
                      <a:pt x="3748" y="1"/>
                      <a:pt x="2715" y="548"/>
                      <a:pt x="1796" y="1455"/>
                    </a:cubicBezTo>
                    <a:cubicBezTo>
                      <a:pt x="570" y="2697"/>
                      <a:pt x="1" y="4147"/>
                      <a:pt x="553" y="4700"/>
                    </a:cubicBezTo>
                    <a:cubicBezTo>
                      <a:pt x="696" y="4843"/>
                      <a:pt x="899" y="4911"/>
                      <a:pt x="1142" y="4911"/>
                    </a:cubicBezTo>
                    <a:cubicBezTo>
                      <a:pt x="1836" y="4911"/>
                      <a:pt x="2860" y="4360"/>
                      <a:pt x="3780" y="3440"/>
                    </a:cubicBezTo>
                    <a:cubicBezTo>
                      <a:pt x="5023" y="2214"/>
                      <a:pt x="5575" y="764"/>
                      <a:pt x="5040" y="212"/>
                    </a:cubicBezTo>
                    <a:cubicBezTo>
                      <a:pt x="4897" y="68"/>
                      <a:pt x="4692" y="1"/>
                      <a:pt x="444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63" name="Google Shape;22363;p22"/>
              <p:cNvSpPr/>
              <p:nvPr/>
            </p:nvSpPr>
            <p:spPr>
              <a:xfrm rot="-5400000">
                <a:off x="3211750" y="3046475"/>
                <a:ext cx="139400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00" extrusionOk="0">
                    <a:moveTo>
                      <a:pt x="1138" y="1"/>
                    </a:moveTo>
                    <a:cubicBezTo>
                      <a:pt x="888" y="1"/>
                      <a:pt x="681" y="70"/>
                      <a:pt x="536" y="215"/>
                    </a:cubicBezTo>
                    <a:cubicBezTo>
                      <a:pt x="1" y="750"/>
                      <a:pt x="553" y="2200"/>
                      <a:pt x="1796" y="3442"/>
                    </a:cubicBezTo>
                    <a:cubicBezTo>
                      <a:pt x="2712" y="4358"/>
                      <a:pt x="3740" y="4899"/>
                      <a:pt x="4432" y="4899"/>
                    </a:cubicBezTo>
                    <a:cubicBezTo>
                      <a:pt x="4679" y="4899"/>
                      <a:pt x="4883" y="4830"/>
                      <a:pt x="5023" y="4685"/>
                    </a:cubicBezTo>
                    <a:cubicBezTo>
                      <a:pt x="5576" y="4150"/>
                      <a:pt x="5023" y="2700"/>
                      <a:pt x="3781" y="1458"/>
                    </a:cubicBezTo>
                    <a:cubicBezTo>
                      <a:pt x="2865" y="542"/>
                      <a:pt x="1836" y="1"/>
                      <a:pt x="11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64" name="Google Shape;22364;p22"/>
              <p:cNvSpPr/>
              <p:nvPr/>
            </p:nvSpPr>
            <p:spPr>
              <a:xfrm rot="-5400000">
                <a:off x="3270913" y="3198588"/>
                <a:ext cx="28075" cy="271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1084" extrusionOk="0">
                    <a:moveTo>
                      <a:pt x="555" y="1"/>
                    </a:moveTo>
                    <a:cubicBezTo>
                      <a:pt x="285" y="1"/>
                      <a:pt x="18" y="178"/>
                      <a:pt x="0" y="531"/>
                    </a:cubicBezTo>
                    <a:cubicBezTo>
                      <a:pt x="0" y="825"/>
                      <a:pt x="415" y="1084"/>
                      <a:pt x="725" y="1084"/>
                    </a:cubicBezTo>
                    <a:cubicBezTo>
                      <a:pt x="1036" y="1084"/>
                      <a:pt x="1122" y="825"/>
                      <a:pt x="1122" y="531"/>
                    </a:cubicBezTo>
                    <a:cubicBezTo>
                      <a:pt x="1096" y="178"/>
                      <a:pt x="825" y="1"/>
                      <a:pt x="5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65" name="Google Shape;22365;p22"/>
              <p:cNvSpPr/>
              <p:nvPr/>
            </p:nvSpPr>
            <p:spPr>
              <a:xfrm rot="-5400000">
                <a:off x="3166663" y="3081813"/>
                <a:ext cx="28075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1106" extrusionOk="0">
                    <a:moveTo>
                      <a:pt x="553" y="1"/>
                    </a:moveTo>
                    <a:cubicBezTo>
                      <a:pt x="259" y="1"/>
                      <a:pt x="1" y="242"/>
                      <a:pt x="1" y="553"/>
                    </a:cubicBezTo>
                    <a:cubicBezTo>
                      <a:pt x="1" y="863"/>
                      <a:pt x="259" y="1105"/>
                      <a:pt x="553" y="1105"/>
                    </a:cubicBezTo>
                    <a:cubicBezTo>
                      <a:pt x="864" y="1105"/>
                      <a:pt x="1122" y="863"/>
                      <a:pt x="1122" y="553"/>
                    </a:cubicBezTo>
                    <a:cubicBezTo>
                      <a:pt x="1122" y="242"/>
                      <a:pt x="864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66" name="Google Shape;22366;p22"/>
              <p:cNvSpPr/>
              <p:nvPr/>
            </p:nvSpPr>
            <p:spPr>
              <a:xfrm rot="-5400000">
                <a:off x="3109275" y="2937500"/>
                <a:ext cx="119525" cy="113475"/>
              </a:xfrm>
              <a:custGeom>
                <a:avLst/>
                <a:gdLst/>
                <a:ahLst/>
                <a:cxnLst/>
                <a:rect l="l" t="t" r="r" b="b"/>
                <a:pathLst>
                  <a:path w="4781" h="4539" extrusionOk="0">
                    <a:moveTo>
                      <a:pt x="4251" y="1"/>
                    </a:moveTo>
                    <a:cubicBezTo>
                      <a:pt x="3292" y="1"/>
                      <a:pt x="2232" y="437"/>
                      <a:pt x="1398" y="1286"/>
                    </a:cubicBezTo>
                    <a:cubicBezTo>
                      <a:pt x="449" y="2235"/>
                      <a:pt x="0" y="3461"/>
                      <a:pt x="155" y="4514"/>
                    </a:cubicBezTo>
                    <a:cubicBezTo>
                      <a:pt x="282" y="4530"/>
                      <a:pt x="411" y="4539"/>
                      <a:pt x="542" y="4539"/>
                    </a:cubicBezTo>
                    <a:cubicBezTo>
                      <a:pt x="1486" y="4539"/>
                      <a:pt x="2534" y="4104"/>
                      <a:pt x="3383" y="3271"/>
                    </a:cubicBezTo>
                    <a:cubicBezTo>
                      <a:pt x="4349" y="2304"/>
                      <a:pt x="4781" y="1062"/>
                      <a:pt x="4643" y="26"/>
                    </a:cubicBezTo>
                    <a:cubicBezTo>
                      <a:pt x="4515" y="9"/>
                      <a:pt x="4384" y="1"/>
                      <a:pt x="42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67" name="Google Shape;22367;p22"/>
              <p:cNvSpPr/>
              <p:nvPr/>
            </p:nvSpPr>
            <p:spPr>
              <a:xfrm rot="-5400000">
                <a:off x="3211525" y="2846475"/>
                <a:ext cx="139850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4900" extrusionOk="0">
                    <a:moveTo>
                      <a:pt x="1155" y="1"/>
                    </a:moveTo>
                    <a:cubicBezTo>
                      <a:pt x="906" y="1"/>
                      <a:pt x="699" y="70"/>
                      <a:pt x="553" y="215"/>
                    </a:cubicBezTo>
                    <a:cubicBezTo>
                      <a:pt x="1" y="750"/>
                      <a:pt x="571" y="2200"/>
                      <a:pt x="1813" y="3442"/>
                    </a:cubicBezTo>
                    <a:cubicBezTo>
                      <a:pt x="2716" y="4358"/>
                      <a:pt x="3741" y="4899"/>
                      <a:pt x="4439" y="4899"/>
                    </a:cubicBezTo>
                    <a:cubicBezTo>
                      <a:pt x="4688" y="4899"/>
                      <a:pt x="4896" y="4830"/>
                      <a:pt x="5041" y="4685"/>
                    </a:cubicBezTo>
                    <a:cubicBezTo>
                      <a:pt x="5593" y="4150"/>
                      <a:pt x="5024" y="2700"/>
                      <a:pt x="3781" y="1458"/>
                    </a:cubicBezTo>
                    <a:cubicBezTo>
                      <a:pt x="2878" y="542"/>
                      <a:pt x="1853" y="1"/>
                      <a:pt x="11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68" name="Google Shape;22368;p22"/>
              <p:cNvSpPr/>
              <p:nvPr/>
            </p:nvSpPr>
            <p:spPr>
              <a:xfrm rot="-5400000">
                <a:off x="3270638" y="2998113"/>
                <a:ext cx="27650" cy="28075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1123" extrusionOk="0">
                    <a:moveTo>
                      <a:pt x="553" y="1"/>
                    </a:moveTo>
                    <a:cubicBezTo>
                      <a:pt x="243" y="1"/>
                      <a:pt x="1" y="260"/>
                      <a:pt x="1" y="553"/>
                    </a:cubicBezTo>
                    <a:cubicBezTo>
                      <a:pt x="1" y="864"/>
                      <a:pt x="243" y="1123"/>
                      <a:pt x="553" y="1123"/>
                    </a:cubicBezTo>
                    <a:cubicBezTo>
                      <a:pt x="864" y="1123"/>
                      <a:pt x="1106" y="864"/>
                      <a:pt x="1106" y="553"/>
                    </a:cubicBezTo>
                    <a:cubicBezTo>
                      <a:pt x="1106" y="260"/>
                      <a:pt x="864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69" name="Google Shape;22369;p22"/>
              <p:cNvSpPr/>
              <p:nvPr/>
            </p:nvSpPr>
            <p:spPr>
              <a:xfrm rot="-5400000">
                <a:off x="3166450" y="2886575"/>
                <a:ext cx="27625" cy="2677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1071" extrusionOk="0">
                    <a:moveTo>
                      <a:pt x="725" y="1"/>
                    </a:moveTo>
                    <a:cubicBezTo>
                      <a:pt x="432" y="1"/>
                      <a:pt x="0" y="242"/>
                      <a:pt x="0" y="553"/>
                    </a:cubicBezTo>
                    <a:cubicBezTo>
                      <a:pt x="18" y="898"/>
                      <a:pt x="285" y="1071"/>
                      <a:pt x="553" y="1071"/>
                    </a:cubicBezTo>
                    <a:cubicBezTo>
                      <a:pt x="820" y="1071"/>
                      <a:pt x="1088" y="898"/>
                      <a:pt x="1105" y="553"/>
                    </a:cubicBezTo>
                    <a:cubicBezTo>
                      <a:pt x="1105" y="242"/>
                      <a:pt x="1019" y="1"/>
                      <a:pt x="72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70" name="Google Shape;22370;p22"/>
              <p:cNvSpPr/>
              <p:nvPr/>
            </p:nvSpPr>
            <p:spPr>
              <a:xfrm rot="-5400000">
                <a:off x="3109475" y="2737500"/>
                <a:ext cx="119125" cy="113475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4539" extrusionOk="0">
                    <a:moveTo>
                      <a:pt x="4235" y="1"/>
                    </a:moveTo>
                    <a:cubicBezTo>
                      <a:pt x="3279" y="1"/>
                      <a:pt x="2232" y="437"/>
                      <a:pt x="1398" y="1286"/>
                    </a:cubicBezTo>
                    <a:cubicBezTo>
                      <a:pt x="432" y="2235"/>
                      <a:pt x="0" y="3461"/>
                      <a:pt x="139" y="4514"/>
                    </a:cubicBezTo>
                    <a:cubicBezTo>
                      <a:pt x="265" y="4530"/>
                      <a:pt x="394" y="4539"/>
                      <a:pt x="526" y="4539"/>
                    </a:cubicBezTo>
                    <a:cubicBezTo>
                      <a:pt x="1473" y="4539"/>
                      <a:pt x="2535" y="4104"/>
                      <a:pt x="3383" y="3271"/>
                    </a:cubicBezTo>
                    <a:cubicBezTo>
                      <a:pt x="4333" y="2304"/>
                      <a:pt x="4764" y="1062"/>
                      <a:pt x="4626" y="26"/>
                    </a:cubicBezTo>
                    <a:cubicBezTo>
                      <a:pt x="4498" y="9"/>
                      <a:pt x="4367" y="1"/>
                      <a:pt x="42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71" name="Google Shape;22371;p22"/>
              <p:cNvSpPr/>
              <p:nvPr/>
            </p:nvSpPr>
            <p:spPr>
              <a:xfrm rot="-5400000">
                <a:off x="3211750" y="2646475"/>
                <a:ext cx="139400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00" extrusionOk="0">
                    <a:moveTo>
                      <a:pt x="1144" y="1"/>
                    </a:moveTo>
                    <a:cubicBezTo>
                      <a:pt x="897" y="1"/>
                      <a:pt x="693" y="70"/>
                      <a:pt x="553" y="215"/>
                    </a:cubicBezTo>
                    <a:cubicBezTo>
                      <a:pt x="0" y="750"/>
                      <a:pt x="553" y="2200"/>
                      <a:pt x="1795" y="3442"/>
                    </a:cubicBezTo>
                    <a:cubicBezTo>
                      <a:pt x="2711" y="4358"/>
                      <a:pt x="3740" y="4899"/>
                      <a:pt x="4438" y="4899"/>
                    </a:cubicBezTo>
                    <a:cubicBezTo>
                      <a:pt x="4688" y="4899"/>
                      <a:pt x="4895" y="4830"/>
                      <a:pt x="5040" y="4685"/>
                    </a:cubicBezTo>
                    <a:cubicBezTo>
                      <a:pt x="5575" y="4150"/>
                      <a:pt x="5023" y="2700"/>
                      <a:pt x="3780" y="1458"/>
                    </a:cubicBezTo>
                    <a:cubicBezTo>
                      <a:pt x="2864" y="542"/>
                      <a:pt x="1836" y="1"/>
                      <a:pt x="114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72" name="Google Shape;22372;p22"/>
              <p:cNvSpPr/>
              <p:nvPr/>
            </p:nvSpPr>
            <p:spPr>
              <a:xfrm rot="-5400000">
                <a:off x="3270425" y="2793800"/>
                <a:ext cx="28075" cy="28075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1123" extrusionOk="0">
                    <a:moveTo>
                      <a:pt x="570" y="1"/>
                    </a:moveTo>
                    <a:cubicBezTo>
                      <a:pt x="260" y="1"/>
                      <a:pt x="1" y="260"/>
                      <a:pt x="1" y="553"/>
                    </a:cubicBezTo>
                    <a:cubicBezTo>
                      <a:pt x="1" y="864"/>
                      <a:pt x="260" y="1123"/>
                      <a:pt x="570" y="1123"/>
                    </a:cubicBezTo>
                    <a:cubicBezTo>
                      <a:pt x="864" y="1123"/>
                      <a:pt x="1123" y="864"/>
                      <a:pt x="1123" y="553"/>
                    </a:cubicBezTo>
                    <a:cubicBezTo>
                      <a:pt x="1123" y="260"/>
                      <a:pt x="864" y="1"/>
                      <a:pt x="57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73" name="Google Shape;22373;p22"/>
              <p:cNvSpPr/>
              <p:nvPr/>
            </p:nvSpPr>
            <p:spPr>
              <a:xfrm rot="-5400000">
                <a:off x="3166663" y="2681813"/>
                <a:ext cx="28075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1106" extrusionOk="0">
                    <a:moveTo>
                      <a:pt x="570" y="1"/>
                    </a:moveTo>
                    <a:cubicBezTo>
                      <a:pt x="259" y="1"/>
                      <a:pt x="0" y="242"/>
                      <a:pt x="0" y="553"/>
                    </a:cubicBezTo>
                    <a:cubicBezTo>
                      <a:pt x="0" y="863"/>
                      <a:pt x="259" y="1105"/>
                      <a:pt x="570" y="1105"/>
                    </a:cubicBezTo>
                    <a:cubicBezTo>
                      <a:pt x="863" y="1105"/>
                      <a:pt x="1122" y="863"/>
                      <a:pt x="1122" y="553"/>
                    </a:cubicBezTo>
                    <a:cubicBezTo>
                      <a:pt x="1122" y="242"/>
                      <a:pt x="863" y="1"/>
                      <a:pt x="57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74" name="Google Shape;22374;p22"/>
              <p:cNvSpPr/>
              <p:nvPr/>
            </p:nvSpPr>
            <p:spPr>
              <a:xfrm rot="-5400000">
                <a:off x="3099338" y="2532863"/>
                <a:ext cx="139400" cy="122775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11" extrusionOk="0">
                    <a:moveTo>
                      <a:pt x="4439" y="1"/>
                    </a:moveTo>
                    <a:cubicBezTo>
                      <a:pt x="3748" y="1"/>
                      <a:pt x="2715" y="548"/>
                      <a:pt x="1796" y="1455"/>
                    </a:cubicBezTo>
                    <a:cubicBezTo>
                      <a:pt x="553" y="2697"/>
                      <a:pt x="1" y="4147"/>
                      <a:pt x="536" y="4700"/>
                    </a:cubicBezTo>
                    <a:cubicBezTo>
                      <a:pt x="679" y="4843"/>
                      <a:pt x="883" y="4911"/>
                      <a:pt x="1128" y="4911"/>
                    </a:cubicBezTo>
                    <a:cubicBezTo>
                      <a:pt x="1827" y="4911"/>
                      <a:pt x="2860" y="4360"/>
                      <a:pt x="3781" y="3440"/>
                    </a:cubicBezTo>
                    <a:cubicBezTo>
                      <a:pt x="5023" y="2214"/>
                      <a:pt x="5576" y="764"/>
                      <a:pt x="5023" y="212"/>
                    </a:cubicBezTo>
                    <a:cubicBezTo>
                      <a:pt x="4884" y="68"/>
                      <a:pt x="4683" y="1"/>
                      <a:pt x="443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75" name="Google Shape;22375;p22"/>
              <p:cNvSpPr/>
              <p:nvPr/>
            </p:nvSpPr>
            <p:spPr>
              <a:xfrm rot="-5400000">
                <a:off x="3211750" y="2446275"/>
                <a:ext cx="139400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00" extrusionOk="0">
                    <a:moveTo>
                      <a:pt x="1138" y="1"/>
                    </a:moveTo>
                    <a:cubicBezTo>
                      <a:pt x="888" y="1"/>
                      <a:pt x="681" y="70"/>
                      <a:pt x="536" y="215"/>
                    </a:cubicBezTo>
                    <a:cubicBezTo>
                      <a:pt x="1" y="750"/>
                      <a:pt x="553" y="2200"/>
                      <a:pt x="1796" y="3442"/>
                    </a:cubicBezTo>
                    <a:cubicBezTo>
                      <a:pt x="2712" y="4358"/>
                      <a:pt x="3731" y="4899"/>
                      <a:pt x="4425" y="4899"/>
                    </a:cubicBezTo>
                    <a:cubicBezTo>
                      <a:pt x="4672" y="4899"/>
                      <a:pt x="4878" y="4830"/>
                      <a:pt x="5023" y="4685"/>
                    </a:cubicBezTo>
                    <a:cubicBezTo>
                      <a:pt x="5576" y="4150"/>
                      <a:pt x="5006" y="2700"/>
                      <a:pt x="3781" y="1458"/>
                    </a:cubicBezTo>
                    <a:cubicBezTo>
                      <a:pt x="2865" y="542"/>
                      <a:pt x="1836" y="1"/>
                      <a:pt x="11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76" name="Google Shape;22376;p22"/>
              <p:cNvSpPr/>
              <p:nvPr/>
            </p:nvSpPr>
            <p:spPr>
              <a:xfrm rot="-5400000">
                <a:off x="3265288" y="2597863"/>
                <a:ext cx="384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537" h="1126" extrusionOk="0">
                    <a:moveTo>
                      <a:pt x="760" y="1"/>
                    </a:moveTo>
                    <a:cubicBezTo>
                      <a:pt x="259" y="1"/>
                      <a:pt x="0" y="605"/>
                      <a:pt x="363" y="967"/>
                    </a:cubicBezTo>
                    <a:cubicBezTo>
                      <a:pt x="472" y="1077"/>
                      <a:pt x="608" y="1126"/>
                      <a:pt x="742" y="1126"/>
                    </a:cubicBezTo>
                    <a:cubicBezTo>
                      <a:pt x="1031" y="1126"/>
                      <a:pt x="1312" y="900"/>
                      <a:pt x="1312" y="570"/>
                    </a:cubicBezTo>
                    <a:cubicBezTo>
                      <a:pt x="1312" y="260"/>
                      <a:pt x="1537" y="1"/>
                      <a:pt x="7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77" name="Google Shape;22377;p22"/>
              <p:cNvSpPr/>
              <p:nvPr/>
            </p:nvSpPr>
            <p:spPr>
              <a:xfrm rot="-5400000">
                <a:off x="3166875" y="2481825"/>
                <a:ext cx="27650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1106" extrusionOk="0">
                    <a:moveTo>
                      <a:pt x="553" y="1"/>
                    </a:moveTo>
                    <a:cubicBezTo>
                      <a:pt x="242" y="1"/>
                      <a:pt x="1" y="242"/>
                      <a:pt x="1" y="553"/>
                    </a:cubicBezTo>
                    <a:cubicBezTo>
                      <a:pt x="1" y="863"/>
                      <a:pt x="242" y="1105"/>
                      <a:pt x="553" y="1105"/>
                    </a:cubicBezTo>
                    <a:cubicBezTo>
                      <a:pt x="864" y="1105"/>
                      <a:pt x="1105" y="863"/>
                      <a:pt x="1105" y="553"/>
                    </a:cubicBezTo>
                    <a:cubicBezTo>
                      <a:pt x="1105" y="242"/>
                      <a:pt x="864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78" name="Google Shape;22378;p22"/>
              <p:cNvSpPr/>
              <p:nvPr/>
            </p:nvSpPr>
            <p:spPr>
              <a:xfrm rot="-5400000">
                <a:off x="3109488" y="2337513"/>
                <a:ext cx="119100" cy="113475"/>
              </a:xfrm>
              <a:custGeom>
                <a:avLst/>
                <a:gdLst/>
                <a:ahLst/>
                <a:cxnLst/>
                <a:rect l="l" t="t" r="r" b="b"/>
                <a:pathLst>
                  <a:path w="4764" h="4539" extrusionOk="0">
                    <a:moveTo>
                      <a:pt x="4239" y="1"/>
                    </a:moveTo>
                    <a:cubicBezTo>
                      <a:pt x="3292" y="1"/>
                      <a:pt x="2232" y="437"/>
                      <a:pt x="1398" y="1286"/>
                    </a:cubicBezTo>
                    <a:cubicBezTo>
                      <a:pt x="432" y="2235"/>
                      <a:pt x="0" y="3461"/>
                      <a:pt x="138" y="4514"/>
                    </a:cubicBezTo>
                    <a:cubicBezTo>
                      <a:pt x="267" y="4530"/>
                      <a:pt x="397" y="4539"/>
                      <a:pt x="530" y="4539"/>
                    </a:cubicBezTo>
                    <a:cubicBezTo>
                      <a:pt x="1486" y="4539"/>
                      <a:pt x="2534" y="4104"/>
                      <a:pt x="3383" y="3271"/>
                    </a:cubicBezTo>
                    <a:cubicBezTo>
                      <a:pt x="4332" y="2304"/>
                      <a:pt x="4764" y="1062"/>
                      <a:pt x="4626" y="26"/>
                    </a:cubicBezTo>
                    <a:cubicBezTo>
                      <a:pt x="4500" y="9"/>
                      <a:pt x="4371" y="1"/>
                      <a:pt x="423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79" name="Google Shape;22379;p22"/>
              <p:cNvSpPr/>
              <p:nvPr/>
            </p:nvSpPr>
            <p:spPr>
              <a:xfrm rot="-5400000">
                <a:off x="3211763" y="2246488"/>
                <a:ext cx="139375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4900" extrusionOk="0">
                    <a:moveTo>
                      <a:pt x="1151" y="1"/>
                    </a:moveTo>
                    <a:cubicBezTo>
                      <a:pt x="904" y="1"/>
                      <a:pt x="698" y="70"/>
                      <a:pt x="552" y="215"/>
                    </a:cubicBezTo>
                    <a:cubicBezTo>
                      <a:pt x="0" y="750"/>
                      <a:pt x="570" y="2200"/>
                      <a:pt x="1795" y="3442"/>
                    </a:cubicBezTo>
                    <a:cubicBezTo>
                      <a:pt x="2711" y="4358"/>
                      <a:pt x="3739" y="4899"/>
                      <a:pt x="4438" y="4899"/>
                    </a:cubicBezTo>
                    <a:cubicBezTo>
                      <a:pt x="4687" y="4899"/>
                      <a:pt x="4895" y="4830"/>
                      <a:pt x="5040" y="4685"/>
                    </a:cubicBezTo>
                    <a:cubicBezTo>
                      <a:pt x="5575" y="4150"/>
                      <a:pt x="5023" y="2700"/>
                      <a:pt x="3780" y="1458"/>
                    </a:cubicBezTo>
                    <a:cubicBezTo>
                      <a:pt x="2864" y="542"/>
                      <a:pt x="1845" y="1"/>
                      <a:pt x="11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80" name="Google Shape;22380;p22"/>
              <p:cNvSpPr/>
              <p:nvPr/>
            </p:nvSpPr>
            <p:spPr>
              <a:xfrm rot="-5400000">
                <a:off x="3272588" y="2395963"/>
                <a:ext cx="23750" cy="28075"/>
              </a:xfrm>
              <a:custGeom>
                <a:avLst/>
                <a:gdLst/>
                <a:ahLst/>
                <a:cxnLst/>
                <a:rect l="l" t="t" r="r" b="b"/>
                <a:pathLst>
                  <a:path w="950" h="1123" extrusionOk="0">
                    <a:moveTo>
                      <a:pt x="397" y="1"/>
                    </a:moveTo>
                    <a:cubicBezTo>
                      <a:pt x="87" y="1"/>
                      <a:pt x="0" y="260"/>
                      <a:pt x="0" y="570"/>
                    </a:cubicBezTo>
                    <a:cubicBezTo>
                      <a:pt x="0" y="864"/>
                      <a:pt x="87" y="1123"/>
                      <a:pt x="397" y="1123"/>
                    </a:cubicBezTo>
                    <a:cubicBezTo>
                      <a:pt x="691" y="1123"/>
                      <a:pt x="950" y="864"/>
                      <a:pt x="950" y="570"/>
                    </a:cubicBezTo>
                    <a:cubicBezTo>
                      <a:pt x="950" y="260"/>
                      <a:pt x="691" y="1"/>
                      <a:pt x="39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81" name="Google Shape;22381;p22"/>
              <p:cNvSpPr/>
              <p:nvPr/>
            </p:nvSpPr>
            <p:spPr>
              <a:xfrm rot="-5400000">
                <a:off x="3166663" y="2286138"/>
                <a:ext cx="28075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1106" extrusionOk="0">
                    <a:moveTo>
                      <a:pt x="570" y="1"/>
                    </a:moveTo>
                    <a:cubicBezTo>
                      <a:pt x="259" y="1"/>
                      <a:pt x="0" y="242"/>
                      <a:pt x="0" y="553"/>
                    </a:cubicBezTo>
                    <a:cubicBezTo>
                      <a:pt x="0" y="863"/>
                      <a:pt x="259" y="1105"/>
                      <a:pt x="570" y="1105"/>
                    </a:cubicBezTo>
                    <a:cubicBezTo>
                      <a:pt x="863" y="1105"/>
                      <a:pt x="1122" y="863"/>
                      <a:pt x="1122" y="553"/>
                    </a:cubicBezTo>
                    <a:cubicBezTo>
                      <a:pt x="1122" y="242"/>
                      <a:pt x="863" y="1"/>
                      <a:pt x="57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82" name="Google Shape;22382;p22"/>
              <p:cNvSpPr/>
              <p:nvPr/>
            </p:nvSpPr>
            <p:spPr>
              <a:xfrm rot="-5400000">
                <a:off x="3109475" y="2137300"/>
                <a:ext cx="119125" cy="113475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4539" extrusionOk="0">
                    <a:moveTo>
                      <a:pt x="4235" y="1"/>
                    </a:moveTo>
                    <a:cubicBezTo>
                      <a:pt x="3279" y="1"/>
                      <a:pt x="2230" y="437"/>
                      <a:pt x="1381" y="1286"/>
                    </a:cubicBezTo>
                    <a:cubicBezTo>
                      <a:pt x="432" y="2235"/>
                      <a:pt x="1" y="3461"/>
                      <a:pt x="139" y="4514"/>
                    </a:cubicBezTo>
                    <a:cubicBezTo>
                      <a:pt x="265" y="4530"/>
                      <a:pt x="394" y="4539"/>
                      <a:pt x="526" y="4539"/>
                    </a:cubicBezTo>
                    <a:cubicBezTo>
                      <a:pt x="1473" y="4539"/>
                      <a:pt x="2533" y="4104"/>
                      <a:pt x="3366" y="3271"/>
                    </a:cubicBezTo>
                    <a:cubicBezTo>
                      <a:pt x="4333" y="2304"/>
                      <a:pt x="4764" y="1062"/>
                      <a:pt x="4626" y="26"/>
                    </a:cubicBezTo>
                    <a:cubicBezTo>
                      <a:pt x="4498" y="9"/>
                      <a:pt x="4367" y="1"/>
                      <a:pt x="42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83" name="Google Shape;22383;p22"/>
              <p:cNvSpPr/>
              <p:nvPr/>
            </p:nvSpPr>
            <p:spPr>
              <a:xfrm rot="-5400000">
                <a:off x="3211750" y="2046275"/>
                <a:ext cx="139400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00" extrusionOk="0">
                    <a:moveTo>
                      <a:pt x="1137" y="1"/>
                    </a:moveTo>
                    <a:cubicBezTo>
                      <a:pt x="888" y="1"/>
                      <a:pt x="681" y="70"/>
                      <a:pt x="536" y="215"/>
                    </a:cubicBezTo>
                    <a:cubicBezTo>
                      <a:pt x="0" y="750"/>
                      <a:pt x="553" y="2200"/>
                      <a:pt x="1795" y="3442"/>
                    </a:cubicBezTo>
                    <a:cubicBezTo>
                      <a:pt x="2711" y="4358"/>
                      <a:pt x="3740" y="4899"/>
                      <a:pt x="4432" y="4899"/>
                    </a:cubicBezTo>
                    <a:cubicBezTo>
                      <a:pt x="4678" y="4899"/>
                      <a:pt x="4882" y="4830"/>
                      <a:pt x="5023" y="4685"/>
                    </a:cubicBezTo>
                    <a:cubicBezTo>
                      <a:pt x="5575" y="4150"/>
                      <a:pt x="5023" y="2700"/>
                      <a:pt x="3780" y="1458"/>
                    </a:cubicBezTo>
                    <a:cubicBezTo>
                      <a:pt x="2864" y="542"/>
                      <a:pt x="1836" y="1"/>
                      <a:pt x="113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84" name="Google Shape;22384;p22"/>
              <p:cNvSpPr/>
              <p:nvPr/>
            </p:nvSpPr>
            <p:spPr>
              <a:xfrm rot="-5400000">
                <a:off x="3270638" y="2193813"/>
                <a:ext cx="27650" cy="28075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1123" extrusionOk="0">
                    <a:moveTo>
                      <a:pt x="553" y="1"/>
                    </a:moveTo>
                    <a:cubicBezTo>
                      <a:pt x="242" y="1"/>
                      <a:pt x="1" y="260"/>
                      <a:pt x="1" y="553"/>
                    </a:cubicBezTo>
                    <a:cubicBezTo>
                      <a:pt x="1" y="864"/>
                      <a:pt x="242" y="1123"/>
                      <a:pt x="553" y="1123"/>
                    </a:cubicBezTo>
                    <a:cubicBezTo>
                      <a:pt x="864" y="1123"/>
                      <a:pt x="1105" y="864"/>
                      <a:pt x="1105" y="553"/>
                    </a:cubicBezTo>
                    <a:cubicBezTo>
                      <a:pt x="1105" y="260"/>
                      <a:pt x="864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85" name="Google Shape;22385;p22"/>
              <p:cNvSpPr/>
              <p:nvPr/>
            </p:nvSpPr>
            <p:spPr>
              <a:xfrm rot="-5400000">
                <a:off x="3166875" y="2086150"/>
                <a:ext cx="27650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1106" extrusionOk="0">
                    <a:moveTo>
                      <a:pt x="553" y="1"/>
                    </a:moveTo>
                    <a:cubicBezTo>
                      <a:pt x="242" y="1"/>
                      <a:pt x="1" y="242"/>
                      <a:pt x="1" y="553"/>
                    </a:cubicBezTo>
                    <a:cubicBezTo>
                      <a:pt x="1" y="863"/>
                      <a:pt x="242" y="1105"/>
                      <a:pt x="553" y="1105"/>
                    </a:cubicBezTo>
                    <a:cubicBezTo>
                      <a:pt x="864" y="1105"/>
                      <a:pt x="1105" y="863"/>
                      <a:pt x="1105" y="553"/>
                    </a:cubicBezTo>
                    <a:cubicBezTo>
                      <a:pt x="1105" y="242"/>
                      <a:pt x="864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86" name="Google Shape;22386;p22"/>
              <p:cNvSpPr/>
              <p:nvPr/>
            </p:nvSpPr>
            <p:spPr>
              <a:xfrm rot="-5400000">
                <a:off x="3099250" y="1932750"/>
                <a:ext cx="139400" cy="122600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04" extrusionOk="0">
                    <a:moveTo>
                      <a:pt x="4432" y="1"/>
                    </a:moveTo>
                    <a:cubicBezTo>
                      <a:pt x="3738" y="1"/>
                      <a:pt x="2715" y="548"/>
                      <a:pt x="1796" y="1455"/>
                    </a:cubicBezTo>
                    <a:cubicBezTo>
                      <a:pt x="553" y="2697"/>
                      <a:pt x="1" y="4147"/>
                      <a:pt x="536" y="4700"/>
                    </a:cubicBezTo>
                    <a:cubicBezTo>
                      <a:pt x="678" y="4838"/>
                      <a:pt x="881" y="4903"/>
                      <a:pt x="1124" y="4903"/>
                    </a:cubicBezTo>
                    <a:cubicBezTo>
                      <a:pt x="1823" y="4903"/>
                      <a:pt x="2859" y="4361"/>
                      <a:pt x="3781" y="3440"/>
                    </a:cubicBezTo>
                    <a:cubicBezTo>
                      <a:pt x="5006" y="2214"/>
                      <a:pt x="5576" y="764"/>
                      <a:pt x="5023" y="212"/>
                    </a:cubicBezTo>
                    <a:cubicBezTo>
                      <a:pt x="4880" y="68"/>
                      <a:pt x="4676" y="1"/>
                      <a:pt x="443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87" name="Google Shape;22387;p22"/>
              <p:cNvSpPr/>
              <p:nvPr/>
            </p:nvSpPr>
            <p:spPr>
              <a:xfrm rot="-5400000">
                <a:off x="3211538" y="1846288"/>
                <a:ext cx="139825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4900" extrusionOk="0">
                    <a:moveTo>
                      <a:pt x="1154" y="1"/>
                    </a:moveTo>
                    <a:cubicBezTo>
                      <a:pt x="906" y="1"/>
                      <a:pt x="698" y="70"/>
                      <a:pt x="553" y="215"/>
                    </a:cubicBezTo>
                    <a:cubicBezTo>
                      <a:pt x="1" y="750"/>
                      <a:pt x="570" y="2200"/>
                      <a:pt x="1796" y="3442"/>
                    </a:cubicBezTo>
                    <a:cubicBezTo>
                      <a:pt x="2712" y="4358"/>
                      <a:pt x="3740" y="4899"/>
                      <a:pt x="4439" y="4899"/>
                    </a:cubicBezTo>
                    <a:cubicBezTo>
                      <a:pt x="4688" y="4899"/>
                      <a:pt x="4895" y="4830"/>
                      <a:pt x="5040" y="4685"/>
                    </a:cubicBezTo>
                    <a:cubicBezTo>
                      <a:pt x="5593" y="4150"/>
                      <a:pt x="5023" y="2700"/>
                      <a:pt x="3781" y="1458"/>
                    </a:cubicBezTo>
                    <a:cubicBezTo>
                      <a:pt x="2877" y="542"/>
                      <a:pt x="1852" y="1"/>
                      <a:pt x="11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88" name="Google Shape;22388;p22"/>
              <p:cNvSpPr/>
              <p:nvPr/>
            </p:nvSpPr>
            <p:spPr>
              <a:xfrm rot="-5400000">
                <a:off x="3270650" y="1993600"/>
                <a:ext cx="27625" cy="2807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1123" extrusionOk="0">
                    <a:moveTo>
                      <a:pt x="553" y="1"/>
                    </a:moveTo>
                    <a:cubicBezTo>
                      <a:pt x="242" y="1"/>
                      <a:pt x="0" y="260"/>
                      <a:pt x="0" y="553"/>
                    </a:cubicBezTo>
                    <a:cubicBezTo>
                      <a:pt x="0" y="864"/>
                      <a:pt x="242" y="1123"/>
                      <a:pt x="553" y="1123"/>
                    </a:cubicBezTo>
                    <a:cubicBezTo>
                      <a:pt x="863" y="1123"/>
                      <a:pt x="1105" y="864"/>
                      <a:pt x="1105" y="553"/>
                    </a:cubicBezTo>
                    <a:cubicBezTo>
                      <a:pt x="1105" y="260"/>
                      <a:pt x="863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89" name="Google Shape;22389;p22"/>
              <p:cNvSpPr/>
              <p:nvPr/>
            </p:nvSpPr>
            <p:spPr>
              <a:xfrm rot="-5400000">
                <a:off x="3166875" y="1881625"/>
                <a:ext cx="27650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1106" extrusionOk="0">
                    <a:moveTo>
                      <a:pt x="553" y="1"/>
                    </a:moveTo>
                    <a:cubicBezTo>
                      <a:pt x="242" y="1"/>
                      <a:pt x="1" y="242"/>
                      <a:pt x="1" y="553"/>
                    </a:cubicBezTo>
                    <a:cubicBezTo>
                      <a:pt x="1" y="863"/>
                      <a:pt x="242" y="1105"/>
                      <a:pt x="553" y="1105"/>
                    </a:cubicBezTo>
                    <a:cubicBezTo>
                      <a:pt x="864" y="1105"/>
                      <a:pt x="1105" y="863"/>
                      <a:pt x="1105" y="553"/>
                    </a:cubicBezTo>
                    <a:cubicBezTo>
                      <a:pt x="1105" y="242"/>
                      <a:pt x="864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90" name="Google Shape;22390;p22"/>
              <p:cNvSpPr/>
              <p:nvPr/>
            </p:nvSpPr>
            <p:spPr>
              <a:xfrm rot="-5400000">
                <a:off x="3109488" y="1737313"/>
                <a:ext cx="119100" cy="113475"/>
              </a:xfrm>
              <a:custGeom>
                <a:avLst/>
                <a:gdLst/>
                <a:ahLst/>
                <a:cxnLst/>
                <a:rect l="l" t="t" r="r" b="b"/>
                <a:pathLst>
                  <a:path w="4764" h="4539" extrusionOk="0">
                    <a:moveTo>
                      <a:pt x="4235" y="1"/>
                    </a:moveTo>
                    <a:cubicBezTo>
                      <a:pt x="3282" y="1"/>
                      <a:pt x="2245" y="437"/>
                      <a:pt x="1381" y="1286"/>
                    </a:cubicBezTo>
                    <a:cubicBezTo>
                      <a:pt x="432" y="2235"/>
                      <a:pt x="0" y="3461"/>
                      <a:pt x="138" y="4514"/>
                    </a:cubicBezTo>
                    <a:cubicBezTo>
                      <a:pt x="264" y="4530"/>
                      <a:pt x="394" y="4539"/>
                      <a:pt x="525" y="4539"/>
                    </a:cubicBezTo>
                    <a:cubicBezTo>
                      <a:pt x="1472" y="4539"/>
                      <a:pt x="2532" y="4104"/>
                      <a:pt x="3366" y="3271"/>
                    </a:cubicBezTo>
                    <a:cubicBezTo>
                      <a:pt x="4332" y="2304"/>
                      <a:pt x="4764" y="1062"/>
                      <a:pt x="4626" y="26"/>
                    </a:cubicBezTo>
                    <a:cubicBezTo>
                      <a:pt x="4498" y="9"/>
                      <a:pt x="4367" y="1"/>
                      <a:pt x="42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91" name="Google Shape;22391;p22"/>
              <p:cNvSpPr/>
              <p:nvPr/>
            </p:nvSpPr>
            <p:spPr>
              <a:xfrm rot="-5400000">
                <a:off x="3211763" y="1646288"/>
                <a:ext cx="139375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4900" extrusionOk="0">
                    <a:moveTo>
                      <a:pt x="1144" y="1"/>
                    </a:moveTo>
                    <a:cubicBezTo>
                      <a:pt x="897" y="1"/>
                      <a:pt x="693" y="70"/>
                      <a:pt x="552" y="215"/>
                    </a:cubicBezTo>
                    <a:cubicBezTo>
                      <a:pt x="0" y="750"/>
                      <a:pt x="552" y="2200"/>
                      <a:pt x="1795" y="3442"/>
                    </a:cubicBezTo>
                    <a:cubicBezTo>
                      <a:pt x="2711" y="4358"/>
                      <a:pt x="3739" y="4899"/>
                      <a:pt x="4431" y="4899"/>
                    </a:cubicBezTo>
                    <a:cubicBezTo>
                      <a:pt x="4678" y="4899"/>
                      <a:pt x="4882" y="4830"/>
                      <a:pt x="5023" y="4685"/>
                    </a:cubicBezTo>
                    <a:cubicBezTo>
                      <a:pt x="5575" y="4150"/>
                      <a:pt x="5023" y="2700"/>
                      <a:pt x="3780" y="1458"/>
                    </a:cubicBezTo>
                    <a:cubicBezTo>
                      <a:pt x="2864" y="542"/>
                      <a:pt x="1836" y="1"/>
                      <a:pt x="114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92" name="Google Shape;22392;p22"/>
              <p:cNvSpPr/>
              <p:nvPr/>
            </p:nvSpPr>
            <p:spPr>
              <a:xfrm rot="-5400000">
                <a:off x="3268025" y="1796000"/>
                <a:ext cx="32825" cy="28025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1121" extrusionOk="0">
                    <a:moveTo>
                      <a:pt x="743" y="1"/>
                    </a:moveTo>
                    <a:cubicBezTo>
                      <a:pt x="259" y="1"/>
                      <a:pt x="1" y="605"/>
                      <a:pt x="363" y="950"/>
                    </a:cubicBezTo>
                    <a:cubicBezTo>
                      <a:pt x="475" y="1068"/>
                      <a:pt x="615" y="1120"/>
                      <a:pt x="753" y="1120"/>
                    </a:cubicBezTo>
                    <a:cubicBezTo>
                      <a:pt x="1037" y="1120"/>
                      <a:pt x="1312" y="896"/>
                      <a:pt x="1312" y="570"/>
                    </a:cubicBezTo>
                    <a:cubicBezTo>
                      <a:pt x="1312" y="260"/>
                      <a:pt x="1053" y="1"/>
                      <a:pt x="74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93" name="Google Shape;22393;p22"/>
              <p:cNvSpPr/>
              <p:nvPr/>
            </p:nvSpPr>
            <p:spPr>
              <a:xfrm rot="-5400000">
                <a:off x="3164588" y="1683713"/>
                <a:ext cx="32375" cy="27800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112" extrusionOk="0">
                    <a:moveTo>
                      <a:pt x="742" y="1"/>
                    </a:moveTo>
                    <a:cubicBezTo>
                      <a:pt x="242" y="1"/>
                      <a:pt x="0" y="587"/>
                      <a:pt x="345" y="950"/>
                    </a:cubicBezTo>
                    <a:cubicBezTo>
                      <a:pt x="457" y="1061"/>
                      <a:pt x="596" y="1112"/>
                      <a:pt x="732" y="1112"/>
                    </a:cubicBezTo>
                    <a:cubicBezTo>
                      <a:pt x="1018" y="1112"/>
                      <a:pt x="1295" y="892"/>
                      <a:pt x="1295" y="553"/>
                    </a:cubicBezTo>
                    <a:cubicBezTo>
                      <a:pt x="1295" y="242"/>
                      <a:pt x="1053" y="1"/>
                      <a:pt x="7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94" name="Google Shape;22394;p22"/>
              <p:cNvSpPr/>
              <p:nvPr/>
            </p:nvSpPr>
            <p:spPr>
              <a:xfrm rot="-5400000">
                <a:off x="3099338" y="1532663"/>
                <a:ext cx="139400" cy="122775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11" extrusionOk="0">
                    <a:moveTo>
                      <a:pt x="4439" y="1"/>
                    </a:moveTo>
                    <a:cubicBezTo>
                      <a:pt x="3747" y="1"/>
                      <a:pt x="2715" y="548"/>
                      <a:pt x="1795" y="1455"/>
                    </a:cubicBezTo>
                    <a:cubicBezTo>
                      <a:pt x="553" y="2697"/>
                      <a:pt x="0" y="4147"/>
                      <a:pt x="535" y="4700"/>
                    </a:cubicBezTo>
                    <a:cubicBezTo>
                      <a:pt x="679" y="4843"/>
                      <a:pt x="883" y="4911"/>
                      <a:pt x="1128" y="4911"/>
                    </a:cubicBezTo>
                    <a:cubicBezTo>
                      <a:pt x="1827" y="4911"/>
                      <a:pt x="2860" y="4360"/>
                      <a:pt x="3780" y="3440"/>
                    </a:cubicBezTo>
                    <a:cubicBezTo>
                      <a:pt x="5023" y="2214"/>
                      <a:pt x="5575" y="764"/>
                      <a:pt x="5023" y="212"/>
                    </a:cubicBezTo>
                    <a:cubicBezTo>
                      <a:pt x="4884" y="68"/>
                      <a:pt x="4683" y="1"/>
                      <a:pt x="443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95" name="Google Shape;22395;p22"/>
              <p:cNvSpPr/>
              <p:nvPr/>
            </p:nvSpPr>
            <p:spPr>
              <a:xfrm rot="-5400000">
                <a:off x="3211538" y="1446288"/>
                <a:ext cx="139825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4900" extrusionOk="0">
                    <a:moveTo>
                      <a:pt x="1154" y="1"/>
                    </a:moveTo>
                    <a:cubicBezTo>
                      <a:pt x="905" y="1"/>
                      <a:pt x="698" y="70"/>
                      <a:pt x="553" y="215"/>
                    </a:cubicBezTo>
                    <a:cubicBezTo>
                      <a:pt x="0" y="750"/>
                      <a:pt x="570" y="2200"/>
                      <a:pt x="1813" y="3442"/>
                    </a:cubicBezTo>
                    <a:cubicBezTo>
                      <a:pt x="2716" y="4358"/>
                      <a:pt x="3741" y="4899"/>
                      <a:pt x="4439" y="4899"/>
                    </a:cubicBezTo>
                    <a:cubicBezTo>
                      <a:pt x="4688" y="4899"/>
                      <a:pt x="4895" y="4830"/>
                      <a:pt x="5040" y="4685"/>
                    </a:cubicBezTo>
                    <a:cubicBezTo>
                      <a:pt x="5592" y="4150"/>
                      <a:pt x="5023" y="2700"/>
                      <a:pt x="3797" y="1458"/>
                    </a:cubicBezTo>
                    <a:cubicBezTo>
                      <a:pt x="2882" y="542"/>
                      <a:pt x="1853" y="1"/>
                      <a:pt x="11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96" name="Google Shape;22396;p22"/>
              <p:cNvSpPr/>
              <p:nvPr/>
            </p:nvSpPr>
            <p:spPr>
              <a:xfrm rot="-5400000">
                <a:off x="3270638" y="1593613"/>
                <a:ext cx="27650" cy="28075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1123" extrusionOk="0">
                    <a:moveTo>
                      <a:pt x="553" y="1"/>
                    </a:moveTo>
                    <a:cubicBezTo>
                      <a:pt x="242" y="1"/>
                      <a:pt x="1" y="260"/>
                      <a:pt x="1" y="553"/>
                    </a:cubicBezTo>
                    <a:cubicBezTo>
                      <a:pt x="1" y="864"/>
                      <a:pt x="242" y="1123"/>
                      <a:pt x="553" y="1123"/>
                    </a:cubicBezTo>
                    <a:cubicBezTo>
                      <a:pt x="864" y="1123"/>
                      <a:pt x="1105" y="864"/>
                      <a:pt x="1105" y="553"/>
                    </a:cubicBezTo>
                    <a:cubicBezTo>
                      <a:pt x="1105" y="260"/>
                      <a:pt x="864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97" name="Google Shape;22397;p22"/>
              <p:cNvSpPr/>
              <p:nvPr/>
            </p:nvSpPr>
            <p:spPr>
              <a:xfrm rot="-5400000">
                <a:off x="3162350" y="1486175"/>
                <a:ext cx="36700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468" h="1106" extrusionOk="0">
                    <a:moveTo>
                      <a:pt x="743" y="1"/>
                    </a:moveTo>
                    <a:cubicBezTo>
                      <a:pt x="1" y="1"/>
                      <a:pt x="1" y="1105"/>
                      <a:pt x="743" y="1105"/>
                    </a:cubicBezTo>
                    <a:cubicBezTo>
                      <a:pt x="1036" y="1105"/>
                      <a:pt x="1468" y="863"/>
                      <a:pt x="1468" y="553"/>
                    </a:cubicBezTo>
                    <a:cubicBezTo>
                      <a:pt x="1468" y="242"/>
                      <a:pt x="1054" y="1"/>
                      <a:pt x="74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98" name="Google Shape;22398;p22"/>
              <p:cNvSpPr/>
              <p:nvPr/>
            </p:nvSpPr>
            <p:spPr>
              <a:xfrm rot="-5400000">
                <a:off x="3099125" y="1332675"/>
                <a:ext cx="139825" cy="12277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4911" extrusionOk="0">
                    <a:moveTo>
                      <a:pt x="4447" y="1"/>
                    </a:moveTo>
                    <a:cubicBezTo>
                      <a:pt x="3749" y="1"/>
                      <a:pt x="2719" y="548"/>
                      <a:pt x="1813" y="1455"/>
                    </a:cubicBezTo>
                    <a:cubicBezTo>
                      <a:pt x="570" y="2697"/>
                      <a:pt x="1" y="4147"/>
                      <a:pt x="553" y="4700"/>
                    </a:cubicBezTo>
                    <a:cubicBezTo>
                      <a:pt x="696" y="4843"/>
                      <a:pt x="900" y="4911"/>
                      <a:pt x="1145" y="4911"/>
                    </a:cubicBezTo>
                    <a:cubicBezTo>
                      <a:pt x="1843" y="4911"/>
                      <a:pt x="2873" y="4360"/>
                      <a:pt x="3780" y="3440"/>
                    </a:cubicBezTo>
                    <a:cubicBezTo>
                      <a:pt x="5023" y="2214"/>
                      <a:pt x="5593" y="764"/>
                      <a:pt x="5040" y="212"/>
                    </a:cubicBezTo>
                    <a:cubicBezTo>
                      <a:pt x="4897" y="68"/>
                      <a:pt x="4692" y="1"/>
                      <a:pt x="444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99" name="Google Shape;22399;p22"/>
              <p:cNvSpPr/>
              <p:nvPr/>
            </p:nvSpPr>
            <p:spPr>
              <a:xfrm rot="-5400000">
                <a:off x="3221825" y="1250750"/>
                <a:ext cx="119550" cy="113600"/>
              </a:xfrm>
              <a:custGeom>
                <a:avLst/>
                <a:gdLst/>
                <a:ahLst/>
                <a:cxnLst/>
                <a:rect l="l" t="t" r="r" b="b"/>
                <a:pathLst>
                  <a:path w="4782" h="4544" extrusionOk="0">
                    <a:moveTo>
                      <a:pt x="569" y="1"/>
                    </a:moveTo>
                    <a:cubicBezTo>
                      <a:pt x="429" y="1"/>
                      <a:pt x="291" y="11"/>
                      <a:pt x="156" y="31"/>
                    </a:cubicBezTo>
                    <a:cubicBezTo>
                      <a:pt x="1" y="1066"/>
                      <a:pt x="449" y="2292"/>
                      <a:pt x="1399" y="3258"/>
                    </a:cubicBezTo>
                    <a:cubicBezTo>
                      <a:pt x="2248" y="4107"/>
                      <a:pt x="3296" y="4544"/>
                      <a:pt x="4252" y="4544"/>
                    </a:cubicBezTo>
                    <a:cubicBezTo>
                      <a:pt x="4385" y="4544"/>
                      <a:pt x="4515" y="4535"/>
                      <a:pt x="4644" y="4518"/>
                    </a:cubicBezTo>
                    <a:cubicBezTo>
                      <a:pt x="4782" y="3466"/>
                      <a:pt x="4350" y="2240"/>
                      <a:pt x="3384" y="1274"/>
                    </a:cubicBezTo>
                    <a:cubicBezTo>
                      <a:pt x="2558" y="448"/>
                      <a:pt x="1510" y="1"/>
                      <a:pt x="5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00" name="Google Shape;22400;p22"/>
              <p:cNvSpPr/>
              <p:nvPr/>
            </p:nvSpPr>
            <p:spPr>
              <a:xfrm rot="-5400000">
                <a:off x="3268088" y="1400263"/>
                <a:ext cx="328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1126" extrusionOk="0">
                    <a:moveTo>
                      <a:pt x="760" y="1"/>
                    </a:moveTo>
                    <a:cubicBezTo>
                      <a:pt x="259" y="1"/>
                      <a:pt x="1" y="605"/>
                      <a:pt x="346" y="967"/>
                    </a:cubicBezTo>
                    <a:cubicBezTo>
                      <a:pt x="461" y="1077"/>
                      <a:pt x="600" y="1126"/>
                      <a:pt x="737" y="1126"/>
                    </a:cubicBezTo>
                    <a:cubicBezTo>
                      <a:pt x="1031" y="1126"/>
                      <a:pt x="1312" y="900"/>
                      <a:pt x="1312" y="570"/>
                    </a:cubicBezTo>
                    <a:cubicBezTo>
                      <a:pt x="1312" y="260"/>
                      <a:pt x="1053" y="1"/>
                      <a:pt x="7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01" name="Google Shape;22401;p22"/>
              <p:cNvSpPr/>
              <p:nvPr/>
            </p:nvSpPr>
            <p:spPr>
              <a:xfrm rot="-5400000">
                <a:off x="3164375" y="1288250"/>
                <a:ext cx="32800" cy="27800"/>
              </a:xfrm>
              <a:custGeom>
                <a:avLst/>
                <a:gdLst/>
                <a:ahLst/>
                <a:cxnLst/>
                <a:rect l="l" t="t" r="r" b="b"/>
                <a:pathLst>
                  <a:path w="1312" h="1112" extrusionOk="0">
                    <a:moveTo>
                      <a:pt x="759" y="1"/>
                    </a:moveTo>
                    <a:cubicBezTo>
                      <a:pt x="259" y="1"/>
                      <a:pt x="0" y="587"/>
                      <a:pt x="362" y="950"/>
                    </a:cubicBezTo>
                    <a:cubicBezTo>
                      <a:pt x="474" y="1061"/>
                      <a:pt x="613" y="1112"/>
                      <a:pt x="749" y="1112"/>
                    </a:cubicBezTo>
                    <a:cubicBezTo>
                      <a:pt x="1035" y="1112"/>
                      <a:pt x="1312" y="892"/>
                      <a:pt x="1312" y="553"/>
                    </a:cubicBezTo>
                    <a:cubicBezTo>
                      <a:pt x="1312" y="242"/>
                      <a:pt x="1053" y="1"/>
                      <a:pt x="75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402" name="Google Shape;22402;p22"/>
            <p:cNvGrpSpPr/>
            <p:nvPr/>
          </p:nvGrpSpPr>
          <p:grpSpPr>
            <a:xfrm>
              <a:off x="478504" y="2556087"/>
              <a:ext cx="196290" cy="1959963"/>
              <a:chOff x="3107650" y="1022114"/>
              <a:chExt cx="235050" cy="2347261"/>
            </a:xfrm>
          </p:grpSpPr>
          <p:sp>
            <p:nvSpPr>
              <p:cNvPr id="22403" name="Google Shape;22403;p22"/>
              <p:cNvSpPr/>
              <p:nvPr/>
            </p:nvSpPr>
            <p:spPr>
              <a:xfrm rot="-5400000">
                <a:off x="2051081" y="2187527"/>
                <a:ext cx="2347261" cy="16435"/>
              </a:xfrm>
              <a:custGeom>
                <a:avLst/>
                <a:gdLst/>
                <a:ahLst/>
                <a:cxnLst/>
                <a:rect l="l" t="t" r="r" b="b"/>
                <a:pathLst>
                  <a:path w="98294" h="657" extrusionOk="0">
                    <a:moveTo>
                      <a:pt x="0" y="0"/>
                    </a:moveTo>
                    <a:lnTo>
                      <a:pt x="0" y="656"/>
                    </a:lnTo>
                    <a:lnTo>
                      <a:pt x="98293" y="656"/>
                    </a:lnTo>
                    <a:lnTo>
                      <a:pt x="9829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04" name="Google Shape;22404;p22"/>
              <p:cNvSpPr/>
              <p:nvPr/>
            </p:nvSpPr>
            <p:spPr>
              <a:xfrm rot="-5400000">
                <a:off x="3166888" y="3190555"/>
                <a:ext cx="27625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1106" extrusionOk="0">
                    <a:moveTo>
                      <a:pt x="553" y="1"/>
                    </a:moveTo>
                    <a:cubicBezTo>
                      <a:pt x="242" y="1"/>
                      <a:pt x="0" y="242"/>
                      <a:pt x="0" y="553"/>
                    </a:cubicBezTo>
                    <a:cubicBezTo>
                      <a:pt x="0" y="863"/>
                      <a:pt x="242" y="1105"/>
                      <a:pt x="553" y="1105"/>
                    </a:cubicBezTo>
                    <a:cubicBezTo>
                      <a:pt x="863" y="1105"/>
                      <a:pt x="1105" y="863"/>
                      <a:pt x="1105" y="553"/>
                    </a:cubicBezTo>
                    <a:cubicBezTo>
                      <a:pt x="1105" y="242"/>
                      <a:pt x="863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05" name="Google Shape;22405;p22"/>
              <p:cNvSpPr/>
              <p:nvPr/>
            </p:nvSpPr>
            <p:spPr>
              <a:xfrm rot="-5400000">
                <a:off x="3099338" y="3114320"/>
                <a:ext cx="139400" cy="122775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11" extrusionOk="0">
                    <a:moveTo>
                      <a:pt x="4446" y="1"/>
                    </a:moveTo>
                    <a:cubicBezTo>
                      <a:pt x="3748" y="1"/>
                      <a:pt x="2715" y="548"/>
                      <a:pt x="1796" y="1455"/>
                    </a:cubicBezTo>
                    <a:cubicBezTo>
                      <a:pt x="570" y="2697"/>
                      <a:pt x="1" y="4147"/>
                      <a:pt x="553" y="4700"/>
                    </a:cubicBezTo>
                    <a:cubicBezTo>
                      <a:pt x="696" y="4843"/>
                      <a:pt x="899" y="4911"/>
                      <a:pt x="1142" y="4911"/>
                    </a:cubicBezTo>
                    <a:cubicBezTo>
                      <a:pt x="1836" y="4911"/>
                      <a:pt x="2860" y="4360"/>
                      <a:pt x="3780" y="3440"/>
                    </a:cubicBezTo>
                    <a:cubicBezTo>
                      <a:pt x="5023" y="2214"/>
                      <a:pt x="5575" y="764"/>
                      <a:pt x="5040" y="212"/>
                    </a:cubicBezTo>
                    <a:cubicBezTo>
                      <a:pt x="4897" y="68"/>
                      <a:pt x="4692" y="1"/>
                      <a:pt x="444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06" name="Google Shape;22406;p22"/>
              <p:cNvSpPr/>
              <p:nvPr/>
            </p:nvSpPr>
            <p:spPr>
              <a:xfrm rot="-5400000">
                <a:off x="3211750" y="3046475"/>
                <a:ext cx="139400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00" extrusionOk="0">
                    <a:moveTo>
                      <a:pt x="1138" y="1"/>
                    </a:moveTo>
                    <a:cubicBezTo>
                      <a:pt x="888" y="1"/>
                      <a:pt x="681" y="70"/>
                      <a:pt x="536" y="215"/>
                    </a:cubicBezTo>
                    <a:cubicBezTo>
                      <a:pt x="1" y="750"/>
                      <a:pt x="553" y="2200"/>
                      <a:pt x="1796" y="3442"/>
                    </a:cubicBezTo>
                    <a:cubicBezTo>
                      <a:pt x="2712" y="4358"/>
                      <a:pt x="3740" y="4899"/>
                      <a:pt x="4432" y="4899"/>
                    </a:cubicBezTo>
                    <a:cubicBezTo>
                      <a:pt x="4679" y="4899"/>
                      <a:pt x="4883" y="4830"/>
                      <a:pt x="5023" y="4685"/>
                    </a:cubicBezTo>
                    <a:cubicBezTo>
                      <a:pt x="5576" y="4150"/>
                      <a:pt x="5023" y="2700"/>
                      <a:pt x="3781" y="1458"/>
                    </a:cubicBezTo>
                    <a:cubicBezTo>
                      <a:pt x="2865" y="542"/>
                      <a:pt x="1836" y="1"/>
                      <a:pt x="11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07" name="Google Shape;22407;p22"/>
              <p:cNvSpPr/>
              <p:nvPr/>
            </p:nvSpPr>
            <p:spPr>
              <a:xfrm rot="-5400000">
                <a:off x="3270913" y="3198588"/>
                <a:ext cx="28075" cy="271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1084" extrusionOk="0">
                    <a:moveTo>
                      <a:pt x="555" y="1"/>
                    </a:moveTo>
                    <a:cubicBezTo>
                      <a:pt x="285" y="1"/>
                      <a:pt x="18" y="178"/>
                      <a:pt x="0" y="531"/>
                    </a:cubicBezTo>
                    <a:cubicBezTo>
                      <a:pt x="0" y="825"/>
                      <a:pt x="415" y="1084"/>
                      <a:pt x="725" y="1084"/>
                    </a:cubicBezTo>
                    <a:cubicBezTo>
                      <a:pt x="1036" y="1084"/>
                      <a:pt x="1122" y="825"/>
                      <a:pt x="1122" y="531"/>
                    </a:cubicBezTo>
                    <a:cubicBezTo>
                      <a:pt x="1096" y="178"/>
                      <a:pt x="825" y="1"/>
                      <a:pt x="5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08" name="Google Shape;22408;p22"/>
              <p:cNvSpPr/>
              <p:nvPr/>
            </p:nvSpPr>
            <p:spPr>
              <a:xfrm rot="-5400000">
                <a:off x="3166663" y="3081813"/>
                <a:ext cx="28075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1106" extrusionOk="0">
                    <a:moveTo>
                      <a:pt x="553" y="1"/>
                    </a:moveTo>
                    <a:cubicBezTo>
                      <a:pt x="259" y="1"/>
                      <a:pt x="1" y="242"/>
                      <a:pt x="1" y="553"/>
                    </a:cubicBezTo>
                    <a:cubicBezTo>
                      <a:pt x="1" y="863"/>
                      <a:pt x="259" y="1105"/>
                      <a:pt x="553" y="1105"/>
                    </a:cubicBezTo>
                    <a:cubicBezTo>
                      <a:pt x="864" y="1105"/>
                      <a:pt x="1122" y="863"/>
                      <a:pt x="1122" y="553"/>
                    </a:cubicBezTo>
                    <a:cubicBezTo>
                      <a:pt x="1122" y="242"/>
                      <a:pt x="864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09" name="Google Shape;22409;p22"/>
              <p:cNvSpPr/>
              <p:nvPr/>
            </p:nvSpPr>
            <p:spPr>
              <a:xfrm rot="-5400000">
                <a:off x="3109275" y="2937500"/>
                <a:ext cx="119525" cy="113475"/>
              </a:xfrm>
              <a:custGeom>
                <a:avLst/>
                <a:gdLst/>
                <a:ahLst/>
                <a:cxnLst/>
                <a:rect l="l" t="t" r="r" b="b"/>
                <a:pathLst>
                  <a:path w="4781" h="4539" extrusionOk="0">
                    <a:moveTo>
                      <a:pt x="4251" y="1"/>
                    </a:moveTo>
                    <a:cubicBezTo>
                      <a:pt x="3292" y="1"/>
                      <a:pt x="2232" y="437"/>
                      <a:pt x="1398" y="1286"/>
                    </a:cubicBezTo>
                    <a:cubicBezTo>
                      <a:pt x="449" y="2235"/>
                      <a:pt x="0" y="3461"/>
                      <a:pt x="155" y="4514"/>
                    </a:cubicBezTo>
                    <a:cubicBezTo>
                      <a:pt x="282" y="4530"/>
                      <a:pt x="411" y="4539"/>
                      <a:pt x="542" y="4539"/>
                    </a:cubicBezTo>
                    <a:cubicBezTo>
                      <a:pt x="1486" y="4539"/>
                      <a:pt x="2534" y="4104"/>
                      <a:pt x="3383" y="3271"/>
                    </a:cubicBezTo>
                    <a:cubicBezTo>
                      <a:pt x="4349" y="2304"/>
                      <a:pt x="4781" y="1062"/>
                      <a:pt x="4643" y="26"/>
                    </a:cubicBezTo>
                    <a:cubicBezTo>
                      <a:pt x="4515" y="9"/>
                      <a:pt x="4384" y="1"/>
                      <a:pt x="42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10" name="Google Shape;22410;p22"/>
              <p:cNvSpPr/>
              <p:nvPr/>
            </p:nvSpPr>
            <p:spPr>
              <a:xfrm rot="-5400000">
                <a:off x="3211525" y="2846475"/>
                <a:ext cx="139850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4900" extrusionOk="0">
                    <a:moveTo>
                      <a:pt x="1155" y="1"/>
                    </a:moveTo>
                    <a:cubicBezTo>
                      <a:pt x="906" y="1"/>
                      <a:pt x="699" y="70"/>
                      <a:pt x="553" y="215"/>
                    </a:cubicBezTo>
                    <a:cubicBezTo>
                      <a:pt x="1" y="750"/>
                      <a:pt x="571" y="2200"/>
                      <a:pt x="1813" y="3442"/>
                    </a:cubicBezTo>
                    <a:cubicBezTo>
                      <a:pt x="2716" y="4358"/>
                      <a:pt x="3741" y="4899"/>
                      <a:pt x="4439" y="4899"/>
                    </a:cubicBezTo>
                    <a:cubicBezTo>
                      <a:pt x="4688" y="4899"/>
                      <a:pt x="4896" y="4830"/>
                      <a:pt x="5041" y="4685"/>
                    </a:cubicBezTo>
                    <a:cubicBezTo>
                      <a:pt x="5593" y="4150"/>
                      <a:pt x="5024" y="2700"/>
                      <a:pt x="3781" y="1458"/>
                    </a:cubicBezTo>
                    <a:cubicBezTo>
                      <a:pt x="2878" y="542"/>
                      <a:pt x="1853" y="1"/>
                      <a:pt x="11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11" name="Google Shape;22411;p22"/>
              <p:cNvSpPr/>
              <p:nvPr/>
            </p:nvSpPr>
            <p:spPr>
              <a:xfrm rot="-5400000">
                <a:off x="3270638" y="2998113"/>
                <a:ext cx="27650" cy="28075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1123" extrusionOk="0">
                    <a:moveTo>
                      <a:pt x="553" y="1"/>
                    </a:moveTo>
                    <a:cubicBezTo>
                      <a:pt x="243" y="1"/>
                      <a:pt x="1" y="260"/>
                      <a:pt x="1" y="553"/>
                    </a:cubicBezTo>
                    <a:cubicBezTo>
                      <a:pt x="1" y="864"/>
                      <a:pt x="243" y="1123"/>
                      <a:pt x="553" y="1123"/>
                    </a:cubicBezTo>
                    <a:cubicBezTo>
                      <a:pt x="864" y="1123"/>
                      <a:pt x="1106" y="864"/>
                      <a:pt x="1106" y="553"/>
                    </a:cubicBezTo>
                    <a:cubicBezTo>
                      <a:pt x="1106" y="260"/>
                      <a:pt x="864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12" name="Google Shape;22412;p22"/>
              <p:cNvSpPr/>
              <p:nvPr/>
            </p:nvSpPr>
            <p:spPr>
              <a:xfrm rot="-5400000">
                <a:off x="3166450" y="2886575"/>
                <a:ext cx="27625" cy="2677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1071" extrusionOk="0">
                    <a:moveTo>
                      <a:pt x="725" y="1"/>
                    </a:moveTo>
                    <a:cubicBezTo>
                      <a:pt x="432" y="1"/>
                      <a:pt x="0" y="242"/>
                      <a:pt x="0" y="553"/>
                    </a:cubicBezTo>
                    <a:cubicBezTo>
                      <a:pt x="18" y="898"/>
                      <a:pt x="285" y="1071"/>
                      <a:pt x="553" y="1071"/>
                    </a:cubicBezTo>
                    <a:cubicBezTo>
                      <a:pt x="820" y="1071"/>
                      <a:pt x="1088" y="898"/>
                      <a:pt x="1105" y="553"/>
                    </a:cubicBezTo>
                    <a:cubicBezTo>
                      <a:pt x="1105" y="242"/>
                      <a:pt x="1019" y="1"/>
                      <a:pt x="72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13" name="Google Shape;22413;p22"/>
              <p:cNvSpPr/>
              <p:nvPr/>
            </p:nvSpPr>
            <p:spPr>
              <a:xfrm rot="-5400000">
                <a:off x="3109475" y="2737500"/>
                <a:ext cx="119125" cy="113475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4539" extrusionOk="0">
                    <a:moveTo>
                      <a:pt x="4235" y="1"/>
                    </a:moveTo>
                    <a:cubicBezTo>
                      <a:pt x="3279" y="1"/>
                      <a:pt x="2232" y="437"/>
                      <a:pt x="1398" y="1286"/>
                    </a:cubicBezTo>
                    <a:cubicBezTo>
                      <a:pt x="432" y="2235"/>
                      <a:pt x="0" y="3461"/>
                      <a:pt x="139" y="4514"/>
                    </a:cubicBezTo>
                    <a:cubicBezTo>
                      <a:pt x="265" y="4530"/>
                      <a:pt x="394" y="4539"/>
                      <a:pt x="526" y="4539"/>
                    </a:cubicBezTo>
                    <a:cubicBezTo>
                      <a:pt x="1473" y="4539"/>
                      <a:pt x="2535" y="4104"/>
                      <a:pt x="3383" y="3271"/>
                    </a:cubicBezTo>
                    <a:cubicBezTo>
                      <a:pt x="4333" y="2304"/>
                      <a:pt x="4764" y="1062"/>
                      <a:pt x="4626" y="26"/>
                    </a:cubicBezTo>
                    <a:cubicBezTo>
                      <a:pt x="4498" y="9"/>
                      <a:pt x="4367" y="1"/>
                      <a:pt x="42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14" name="Google Shape;22414;p22"/>
              <p:cNvSpPr/>
              <p:nvPr/>
            </p:nvSpPr>
            <p:spPr>
              <a:xfrm rot="-5400000">
                <a:off x="3211750" y="2646475"/>
                <a:ext cx="139400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00" extrusionOk="0">
                    <a:moveTo>
                      <a:pt x="1144" y="1"/>
                    </a:moveTo>
                    <a:cubicBezTo>
                      <a:pt x="897" y="1"/>
                      <a:pt x="693" y="70"/>
                      <a:pt x="553" y="215"/>
                    </a:cubicBezTo>
                    <a:cubicBezTo>
                      <a:pt x="0" y="750"/>
                      <a:pt x="553" y="2200"/>
                      <a:pt x="1795" y="3442"/>
                    </a:cubicBezTo>
                    <a:cubicBezTo>
                      <a:pt x="2711" y="4358"/>
                      <a:pt x="3740" y="4899"/>
                      <a:pt x="4438" y="4899"/>
                    </a:cubicBezTo>
                    <a:cubicBezTo>
                      <a:pt x="4688" y="4899"/>
                      <a:pt x="4895" y="4830"/>
                      <a:pt x="5040" y="4685"/>
                    </a:cubicBezTo>
                    <a:cubicBezTo>
                      <a:pt x="5575" y="4150"/>
                      <a:pt x="5023" y="2700"/>
                      <a:pt x="3780" y="1458"/>
                    </a:cubicBezTo>
                    <a:cubicBezTo>
                      <a:pt x="2864" y="542"/>
                      <a:pt x="1836" y="1"/>
                      <a:pt x="114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15" name="Google Shape;22415;p22"/>
              <p:cNvSpPr/>
              <p:nvPr/>
            </p:nvSpPr>
            <p:spPr>
              <a:xfrm rot="-5400000">
                <a:off x="3270425" y="2793800"/>
                <a:ext cx="28075" cy="28075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1123" extrusionOk="0">
                    <a:moveTo>
                      <a:pt x="570" y="1"/>
                    </a:moveTo>
                    <a:cubicBezTo>
                      <a:pt x="260" y="1"/>
                      <a:pt x="1" y="260"/>
                      <a:pt x="1" y="553"/>
                    </a:cubicBezTo>
                    <a:cubicBezTo>
                      <a:pt x="1" y="864"/>
                      <a:pt x="260" y="1123"/>
                      <a:pt x="570" y="1123"/>
                    </a:cubicBezTo>
                    <a:cubicBezTo>
                      <a:pt x="864" y="1123"/>
                      <a:pt x="1123" y="864"/>
                      <a:pt x="1123" y="553"/>
                    </a:cubicBezTo>
                    <a:cubicBezTo>
                      <a:pt x="1123" y="260"/>
                      <a:pt x="864" y="1"/>
                      <a:pt x="57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16" name="Google Shape;22416;p22"/>
              <p:cNvSpPr/>
              <p:nvPr/>
            </p:nvSpPr>
            <p:spPr>
              <a:xfrm rot="-5400000">
                <a:off x="3166663" y="2681813"/>
                <a:ext cx="28075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1106" extrusionOk="0">
                    <a:moveTo>
                      <a:pt x="570" y="1"/>
                    </a:moveTo>
                    <a:cubicBezTo>
                      <a:pt x="259" y="1"/>
                      <a:pt x="0" y="242"/>
                      <a:pt x="0" y="553"/>
                    </a:cubicBezTo>
                    <a:cubicBezTo>
                      <a:pt x="0" y="863"/>
                      <a:pt x="259" y="1105"/>
                      <a:pt x="570" y="1105"/>
                    </a:cubicBezTo>
                    <a:cubicBezTo>
                      <a:pt x="863" y="1105"/>
                      <a:pt x="1122" y="863"/>
                      <a:pt x="1122" y="553"/>
                    </a:cubicBezTo>
                    <a:cubicBezTo>
                      <a:pt x="1122" y="242"/>
                      <a:pt x="863" y="1"/>
                      <a:pt x="57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17" name="Google Shape;22417;p22"/>
              <p:cNvSpPr/>
              <p:nvPr/>
            </p:nvSpPr>
            <p:spPr>
              <a:xfrm rot="-5400000">
                <a:off x="3099338" y="2532863"/>
                <a:ext cx="139400" cy="122775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11" extrusionOk="0">
                    <a:moveTo>
                      <a:pt x="4439" y="1"/>
                    </a:moveTo>
                    <a:cubicBezTo>
                      <a:pt x="3748" y="1"/>
                      <a:pt x="2715" y="548"/>
                      <a:pt x="1796" y="1455"/>
                    </a:cubicBezTo>
                    <a:cubicBezTo>
                      <a:pt x="553" y="2697"/>
                      <a:pt x="1" y="4147"/>
                      <a:pt x="536" y="4700"/>
                    </a:cubicBezTo>
                    <a:cubicBezTo>
                      <a:pt x="679" y="4843"/>
                      <a:pt x="883" y="4911"/>
                      <a:pt x="1128" y="4911"/>
                    </a:cubicBezTo>
                    <a:cubicBezTo>
                      <a:pt x="1827" y="4911"/>
                      <a:pt x="2860" y="4360"/>
                      <a:pt x="3781" y="3440"/>
                    </a:cubicBezTo>
                    <a:cubicBezTo>
                      <a:pt x="5023" y="2214"/>
                      <a:pt x="5576" y="764"/>
                      <a:pt x="5023" y="212"/>
                    </a:cubicBezTo>
                    <a:cubicBezTo>
                      <a:pt x="4884" y="68"/>
                      <a:pt x="4683" y="1"/>
                      <a:pt x="443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18" name="Google Shape;22418;p22"/>
              <p:cNvSpPr/>
              <p:nvPr/>
            </p:nvSpPr>
            <p:spPr>
              <a:xfrm rot="-5400000">
                <a:off x="3211750" y="2446275"/>
                <a:ext cx="139400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00" extrusionOk="0">
                    <a:moveTo>
                      <a:pt x="1138" y="1"/>
                    </a:moveTo>
                    <a:cubicBezTo>
                      <a:pt x="888" y="1"/>
                      <a:pt x="681" y="70"/>
                      <a:pt x="536" y="215"/>
                    </a:cubicBezTo>
                    <a:cubicBezTo>
                      <a:pt x="1" y="750"/>
                      <a:pt x="553" y="2200"/>
                      <a:pt x="1796" y="3442"/>
                    </a:cubicBezTo>
                    <a:cubicBezTo>
                      <a:pt x="2712" y="4358"/>
                      <a:pt x="3731" y="4899"/>
                      <a:pt x="4425" y="4899"/>
                    </a:cubicBezTo>
                    <a:cubicBezTo>
                      <a:pt x="4672" y="4899"/>
                      <a:pt x="4878" y="4830"/>
                      <a:pt x="5023" y="4685"/>
                    </a:cubicBezTo>
                    <a:cubicBezTo>
                      <a:pt x="5576" y="4150"/>
                      <a:pt x="5006" y="2700"/>
                      <a:pt x="3781" y="1458"/>
                    </a:cubicBezTo>
                    <a:cubicBezTo>
                      <a:pt x="2865" y="542"/>
                      <a:pt x="1836" y="1"/>
                      <a:pt x="11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19" name="Google Shape;22419;p22"/>
              <p:cNvSpPr/>
              <p:nvPr/>
            </p:nvSpPr>
            <p:spPr>
              <a:xfrm rot="-5400000">
                <a:off x="3265288" y="2597863"/>
                <a:ext cx="384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537" h="1126" extrusionOk="0">
                    <a:moveTo>
                      <a:pt x="760" y="1"/>
                    </a:moveTo>
                    <a:cubicBezTo>
                      <a:pt x="259" y="1"/>
                      <a:pt x="0" y="605"/>
                      <a:pt x="363" y="967"/>
                    </a:cubicBezTo>
                    <a:cubicBezTo>
                      <a:pt x="472" y="1077"/>
                      <a:pt x="608" y="1126"/>
                      <a:pt x="742" y="1126"/>
                    </a:cubicBezTo>
                    <a:cubicBezTo>
                      <a:pt x="1031" y="1126"/>
                      <a:pt x="1312" y="900"/>
                      <a:pt x="1312" y="570"/>
                    </a:cubicBezTo>
                    <a:cubicBezTo>
                      <a:pt x="1312" y="260"/>
                      <a:pt x="1537" y="1"/>
                      <a:pt x="7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20" name="Google Shape;22420;p22"/>
              <p:cNvSpPr/>
              <p:nvPr/>
            </p:nvSpPr>
            <p:spPr>
              <a:xfrm rot="-5400000">
                <a:off x="3166875" y="2481825"/>
                <a:ext cx="27650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1106" extrusionOk="0">
                    <a:moveTo>
                      <a:pt x="553" y="1"/>
                    </a:moveTo>
                    <a:cubicBezTo>
                      <a:pt x="242" y="1"/>
                      <a:pt x="1" y="242"/>
                      <a:pt x="1" y="553"/>
                    </a:cubicBezTo>
                    <a:cubicBezTo>
                      <a:pt x="1" y="863"/>
                      <a:pt x="242" y="1105"/>
                      <a:pt x="553" y="1105"/>
                    </a:cubicBezTo>
                    <a:cubicBezTo>
                      <a:pt x="864" y="1105"/>
                      <a:pt x="1105" y="863"/>
                      <a:pt x="1105" y="553"/>
                    </a:cubicBezTo>
                    <a:cubicBezTo>
                      <a:pt x="1105" y="242"/>
                      <a:pt x="864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21" name="Google Shape;22421;p22"/>
              <p:cNvSpPr/>
              <p:nvPr/>
            </p:nvSpPr>
            <p:spPr>
              <a:xfrm rot="-5400000">
                <a:off x="3109488" y="2337513"/>
                <a:ext cx="119100" cy="113475"/>
              </a:xfrm>
              <a:custGeom>
                <a:avLst/>
                <a:gdLst/>
                <a:ahLst/>
                <a:cxnLst/>
                <a:rect l="l" t="t" r="r" b="b"/>
                <a:pathLst>
                  <a:path w="4764" h="4539" extrusionOk="0">
                    <a:moveTo>
                      <a:pt x="4239" y="1"/>
                    </a:moveTo>
                    <a:cubicBezTo>
                      <a:pt x="3292" y="1"/>
                      <a:pt x="2232" y="437"/>
                      <a:pt x="1398" y="1286"/>
                    </a:cubicBezTo>
                    <a:cubicBezTo>
                      <a:pt x="432" y="2235"/>
                      <a:pt x="0" y="3461"/>
                      <a:pt x="138" y="4514"/>
                    </a:cubicBezTo>
                    <a:cubicBezTo>
                      <a:pt x="267" y="4530"/>
                      <a:pt x="397" y="4539"/>
                      <a:pt x="530" y="4539"/>
                    </a:cubicBezTo>
                    <a:cubicBezTo>
                      <a:pt x="1486" y="4539"/>
                      <a:pt x="2534" y="4104"/>
                      <a:pt x="3383" y="3271"/>
                    </a:cubicBezTo>
                    <a:cubicBezTo>
                      <a:pt x="4332" y="2304"/>
                      <a:pt x="4764" y="1062"/>
                      <a:pt x="4626" y="26"/>
                    </a:cubicBezTo>
                    <a:cubicBezTo>
                      <a:pt x="4500" y="9"/>
                      <a:pt x="4371" y="1"/>
                      <a:pt x="423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22" name="Google Shape;22422;p22"/>
              <p:cNvSpPr/>
              <p:nvPr/>
            </p:nvSpPr>
            <p:spPr>
              <a:xfrm rot="-5400000">
                <a:off x="3211763" y="2246488"/>
                <a:ext cx="139375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4900" extrusionOk="0">
                    <a:moveTo>
                      <a:pt x="1151" y="1"/>
                    </a:moveTo>
                    <a:cubicBezTo>
                      <a:pt x="904" y="1"/>
                      <a:pt x="698" y="70"/>
                      <a:pt x="552" y="215"/>
                    </a:cubicBezTo>
                    <a:cubicBezTo>
                      <a:pt x="0" y="750"/>
                      <a:pt x="570" y="2200"/>
                      <a:pt x="1795" y="3442"/>
                    </a:cubicBezTo>
                    <a:cubicBezTo>
                      <a:pt x="2711" y="4358"/>
                      <a:pt x="3739" y="4899"/>
                      <a:pt x="4438" y="4899"/>
                    </a:cubicBezTo>
                    <a:cubicBezTo>
                      <a:pt x="4687" y="4899"/>
                      <a:pt x="4895" y="4830"/>
                      <a:pt x="5040" y="4685"/>
                    </a:cubicBezTo>
                    <a:cubicBezTo>
                      <a:pt x="5575" y="4150"/>
                      <a:pt x="5023" y="2700"/>
                      <a:pt x="3780" y="1458"/>
                    </a:cubicBezTo>
                    <a:cubicBezTo>
                      <a:pt x="2864" y="542"/>
                      <a:pt x="1845" y="1"/>
                      <a:pt x="11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23" name="Google Shape;22423;p22"/>
              <p:cNvSpPr/>
              <p:nvPr/>
            </p:nvSpPr>
            <p:spPr>
              <a:xfrm rot="-5400000">
                <a:off x="3272588" y="2395963"/>
                <a:ext cx="23750" cy="28075"/>
              </a:xfrm>
              <a:custGeom>
                <a:avLst/>
                <a:gdLst/>
                <a:ahLst/>
                <a:cxnLst/>
                <a:rect l="l" t="t" r="r" b="b"/>
                <a:pathLst>
                  <a:path w="950" h="1123" extrusionOk="0">
                    <a:moveTo>
                      <a:pt x="397" y="1"/>
                    </a:moveTo>
                    <a:cubicBezTo>
                      <a:pt x="87" y="1"/>
                      <a:pt x="0" y="260"/>
                      <a:pt x="0" y="570"/>
                    </a:cubicBezTo>
                    <a:cubicBezTo>
                      <a:pt x="0" y="864"/>
                      <a:pt x="87" y="1123"/>
                      <a:pt x="397" y="1123"/>
                    </a:cubicBezTo>
                    <a:cubicBezTo>
                      <a:pt x="691" y="1123"/>
                      <a:pt x="950" y="864"/>
                      <a:pt x="950" y="570"/>
                    </a:cubicBezTo>
                    <a:cubicBezTo>
                      <a:pt x="950" y="260"/>
                      <a:pt x="691" y="1"/>
                      <a:pt x="39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24" name="Google Shape;22424;p22"/>
              <p:cNvSpPr/>
              <p:nvPr/>
            </p:nvSpPr>
            <p:spPr>
              <a:xfrm rot="-5400000">
                <a:off x="3166663" y="2286138"/>
                <a:ext cx="28075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1106" extrusionOk="0">
                    <a:moveTo>
                      <a:pt x="570" y="1"/>
                    </a:moveTo>
                    <a:cubicBezTo>
                      <a:pt x="259" y="1"/>
                      <a:pt x="0" y="242"/>
                      <a:pt x="0" y="553"/>
                    </a:cubicBezTo>
                    <a:cubicBezTo>
                      <a:pt x="0" y="863"/>
                      <a:pt x="259" y="1105"/>
                      <a:pt x="570" y="1105"/>
                    </a:cubicBezTo>
                    <a:cubicBezTo>
                      <a:pt x="863" y="1105"/>
                      <a:pt x="1122" y="863"/>
                      <a:pt x="1122" y="553"/>
                    </a:cubicBezTo>
                    <a:cubicBezTo>
                      <a:pt x="1122" y="242"/>
                      <a:pt x="863" y="1"/>
                      <a:pt x="57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25" name="Google Shape;22425;p22"/>
              <p:cNvSpPr/>
              <p:nvPr/>
            </p:nvSpPr>
            <p:spPr>
              <a:xfrm rot="-5400000">
                <a:off x="3109475" y="2137300"/>
                <a:ext cx="119125" cy="113475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4539" extrusionOk="0">
                    <a:moveTo>
                      <a:pt x="4235" y="1"/>
                    </a:moveTo>
                    <a:cubicBezTo>
                      <a:pt x="3279" y="1"/>
                      <a:pt x="2230" y="437"/>
                      <a:pt x="1381" y="1286"/>
                    </a:cubicBezTo>
                    <a:cubicBezTo>
                      <a:pt x="432" y="2235"/>
                      <a:pt x="1" y="3461"/>
                      <a:pt x="139" y="4514"/>
                    </a:cubicBezTo>
                    <a:cubicBezTo>
                      <a:pt x="265" y="4530"/>
                      <a:pt x="394" y="4539"/>
                      <a:pt x="526" y="4539"/>
                    </a:cubicBezTo>
                    <a:cubicBezTo>
                      <a:pt x="1473" y="4539"/>
                      <a:pt x="2533" y="4104"/>
                      <a:pt x="3366" y="3271"/>
                    </a:cubicBezTo>
                    <a:cubicBezTo>
                      <a:pt x="4333" y="2304"/>
                      <a:pt x="4764" y="1062"/>
                      <a:pt x="4626" y="26"/>
                    </a:cubicBezTo>
                    <a:cubicBezTo>
                      <a:pt x="4498" y="9"/>
                      <a:pt x="4367" y="1"/>
                      <a:pt x="42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26" name="Google Shape;22426;p22"/>
              <p:cNvSpPr/>
              <p:nvPr/>
            </p:nvSpPr>
            <p:spPr>
              <a:xfrm rot="-5400000">
                <a:off x="3211750" y="2046275"/>
                <a:ext cx="139400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00" extrusionOk="0">
                    <a:moveTo>
                      <a:pt x="1137" y="1"/>
                    </a:moveTo>
                    <a:cubicBezTo>
                      <a:pt x="888" y="1"/>
                      <a:pt x="681" y="70"/>
                      <a:pt x="536" y="215"/>
                    </a:cubicBezTo>
                    <a:cubicBezTo>
                      <a:pt x="0" y="750"/>
                      <a:pt x="553" y="2200"/>
                      <a:pt x="1795" y="3442"/>
                    </a:cubicBezTo>
                    <a:cubicBezTo>
                      <a:pt x="2711" y="4358"/>
                      <a:pt x="3740" y="4899"/>
                      <a:pt x="4432" y="4899"/>
                    </a:cubicBezTo>
                    <a:cubicBezTo>
                      <a:pt x="4678" y="4899"/>
                      <a:pt x="4882" y="4830"/>
                      <a:pt x="5023" y="4685"/>
                    </a:cubicBezTo>
                    <a:cubicBezTo>
                      <a:pt x="5575" y="4150"/>
                      <a:pt x="5023" y="2700"/>
                      <a:pt x="3780" y="1458"/>
                    </a:cubicBezTo>
                    <a:cubicBezTo>
                      <a:pt x="2864" y="542"/>
                      <a:pt x="1836" y="1"/>
                      <a:pt x="113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27" name="Google Shape;22427;p22"/>
              <p:cNvSpPr/>
              <p:nvPr/>
            </p:nvSpPr>
            <p:spPr>
              <a:xfrm rot="-5400000">
                <a:off x="3270638" y="2193813"/>
                <a:ext cx="27650" cy="28075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1123" extrusionOk="0">
                    <a:moveTo>
                      <a:pt x="553" y="1"/>
                    </a:moveTo>
                    <a:cubicBezTo>
                      <a:pt x="242" y="1"/>
                      <a:pt x="1" y="260"/>
                      <a:pt x="1" y="553"/>
                    </a:cubicBezTo>
                    <a:cubicBezTo>
                      <a:pt x="1" y="864"/>
                      <a:pt x="242" y="1123"/>
                      <a:pt x="553" y="1123"/>
                    </a:cubicBezTo>
                    <a:cubicBezTo>
                      <a:pt x="864" y="1123"/>
                      <a:pt x="1105" y="864"/>
                      <a:pt x="1105" y="553"/>
                    </a:cubicBezTo>
                    <a:cubicBezTo>
                      <a:pt x="1105" y="260"/>
                      <a:pt x="864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28" name="Google Shape;22428;p22"/>
              <p:cNvSpPr/>
              <p:nvPr/>
            </p:nvSpPr>
            <p:spPr>
              <a:xfrm rot="-5400000">
                <a:off x="3166875" y="2086150"/>
                <a:ext cx="27650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1106" extrusionOk="0">
                    <a:moveTo>
                      <a:pt x="553" y="1"/>
                    </a:moveTo>
                    <a:cubicBezTo>
                      <a:pt x="242" y="1"/>
                      <a:pt x="1" y="242"/>
                      <a:pt x="1" y="553"/>
                    </a:cubicBezTo>
                    <a:cubicBezTo>
                      <a:pt x="1" y="863"/>
                      <a:pt x="242" y="1105"/>
                      <a:pt x="553" y="1105"/>
                    </a:cubicBezTo>
                    <a:cubicBezTo>
                      <a:pt x="864" y="1105"/>
                      <a:pt x="1105" y="863"/>
                      <a:pt x="1105" y="553"/>
                    </a:cubicBezTo>
                    <a:cubicBezTo>
                      <a:pt x="1105" y="242"/>
                      <a:pt x="864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29" name="Google Shape;22429;p22"/>
              <p:cNvSpPr/>
              <p:nvPr/>
            </p:nvSpPr>
            <p:spPr>
              <a:xfrm rot="-5400000">
                <a:off x="3099250" y="1932750"/>
                <a:ext cx="139400" cy="122600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04" extrusionOk="0">
                    <a:moveTo>
                      <a:pt x="4432" y="1"/>
                    </a:moveTo>
                    <a:cubicBezTo>
                      <a:pt x="3738" y="1"/>
                      <a:pt x="2715" y="548"/>
                      <a:pt x="1796" y="1455"/>
                    </a:cubicBezTo>
                    <a:cubicBezTo>
                      <a:pt x="553" y="2697"/>
                      <a:pt x="1" y="4147"/>
                      <a:pt x="536" y="4700"/>
                    </a:cubicBezTo>
                    <a:cubicBezTo>
                      <a:pt x="678" y="4838"/>
                      <a:pt x="881" y="4903"/>
                      <a:pt x="1124" y="4903"/>
                    </a:cubicBezTo>
                    <a:cubicBezTo>
                      <a:pt x="1823" y="4903"/>
                      <a:pt x="2859" y="4361"/>
                      <a:pt x="3781" y="3440"/>
                    </a:cubicBezTo>
                    <a:cubicBezTo>
                      <a:pt x="5006" y="2214"/>
                      <a:pt x="5576" y="764"/>
                      <a:pt x="5023" y="212"/>
                    </a:cubicBezTo>
                    <a:cubicBezTo>
                      <a:pt x="4880" y="68"/>
                      <a:pt x="4676" y="1"/>
                      <a:pt x="443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30" name="Google Shape;22430;p22"/>
              <p:cNvSpPr/>
              <p:nvPr/>
            </p:nvSpPr>
            <p:spPr>
              <a:xfrm rot="-5400000">
                <a:off x="3211538" y="1846288"/>
                <a:ext cx="139825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4900" extrusionOk="0">
                    <a:moveTo>
                      <a:pt x="1154" y="1"/>
                    </a:moveTo>
                    <a:cubicBezTo>
                      <a:pt x="906" y="1"/>
                      <a:pt x="698" y="70"/>
                      <a:pt x="553" y="215"/>
                    </a:cubicBezTo>
                    <a:cubicBezTo>
                      <a:pt x="1" y="750"/>
                      <a:pt x="570" y="2200"/>
                      <a:pt x="1796" y="3442"/>
                    </a:cubicBezTo>
                    <a:cubicBezTo>
                      <a:pt x="2712" y="4358"/>
                      <a:pt x="3740" y="4899"/>
                      <a:pt x="4439" y="4899"/>
                    </a:cubicBezTo>
                    <a:cubicBezTo>
                      <a:pt x="4688" y="4899"/>
                      <a:pt x="4895" y="4830"/>
                      <a:pt x="5040" y="4685"/>
                    </a:cubicBezTo>
                    <a:cubicBezTo>
                      <a:pt x="5593" y="4150"/>
                      <a:pt x="5023" y="2700"/>
                      <a:pt x="3781" y="1458"/>
                    </a:cubicBezTo>
                    <a:cubicBezTo>
                      <a:pt x="2877" y="542"/>
                      <a:pt x="1852" y="1"/>
                      <a:pt x="11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31" name="Google Shape;22431;p22"/>
              <p:cNvSpPr/>
              <p:nvPr/>
            </p:nvSpPr>
            <p:spPr>
              <a:xfrm rot="-5400000">
                <a:off x="3270650" y="1993600"/>
                <a:ext cx="27625" cy="2807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1123" extrusionOk="0">
                    <a:moveTo>
                      <a:pt x="553" y="1"/>
                    </a:moveTo>
                    <a:cubicBezTo>
                      <a:pt x="242" y="1"/>
                      <a:pt x="0" y="260"/>
                      <a:pt x="0" y="553"/>
                    </a:cubicBezTo>
                    <a:cubicBezTo>
                      <a:pt x="0" y="864"/>
                      <a:pt x="242" y="1123"/>
                      <a:pt x="553" y="1123"/>
                    </a:cubicBezTo>
                    <a:cubicBezTo>
                      <a:pt x="863" y="1123"/>
                      <a:pt x="1105" y="864"/>
                      <a:pt x="1105" y="553"/>
                    </a:cubicBezTo>
                    <a:cubicBezTo>
                      <a:pt x="1105" y="260"/>
                      <a:pt x="863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32" name="Google Shape;22432;p22"/>
              <p:cNvSpPr/>
              <p:nvPr/>
            </p:nvSpPr>
            <p:spPr>
              <a:xfrm rot="-5400000">
                <a:off x="3166875" y="1881625"/>
                <a:ext cx="27650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1106" extrusionOk="0">
                    <a:moveTo>
                      <a:pt x="553" y="1"/>
                    </a:moveTo>
                    <a:cubicBezTo>
                      <a:pt x="242" y="1"/>
                      <a:pt x="1" y="242"/>
                      <a:pt x="1" y="553"/>
                    </a:cubicBezTo>
                    <a:cubicBezTo>
                      <a:pt x="1" y="863"/>
                      <a:pt x="242" y="1105"/>
                      <a:pt x="553" y="1105"/>
                    </a:cubicBezTo>
                    <a:cubicBezTo>
                      <a:pt x="864" y="1105"/>
                      <a:pt x="1105" y="863"/>
                      <a:pt x="1105" y="553"/>
                    </a:cubicBezTo>
                    <a:cubicBezTo>
                      <a:pt x="1105" y="242"/>
                      <a:pt x="864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33" name="Google Shape;22433;p22"/>
              <p:cNvSpPr/>
              <p:nvPr/>
            </p:nvSpPr>
            <p:spPr>
              <a:xfrm rot="-5400000">
                <a:off x="3109488" y="1737313"/>
                <a:ext cx="119100" cy="113475"/>
              </a:xfrm>
              <a:custGeom>
                <a:avLst/>
                <a:gdLst/>
                <a:ahLst/>
                <a:cxnLst/>
                <a:rect l="l" t="t" r="r" b="b"/>
                <a:pathLst>
                  <a:path w="4764" h="4539" extrusionOk="0">
                    <a:moveTo>
                      <a:pt x="4235" y="1"/>
                    </a:moveTo>
                    <a:cubicBezTo>
                      <a:pt x="3282" y="1"/>
                      <a:pt x="2245" y="437"/>
                      <a:pt x="1381" y="1286"/>
                    </a:cubicBezTo>
                    <a:cubicBezTo>
                      <a:pt x="432" y="2235"/>
                      <a:pt x="0" y="3461"/>
                      <a:pt x="138" y="4514"/>
                    </a:cubicBezTo>
                    <a:cubicBezTo>
                      <a:pt x="264" y="4530"/>
                      <a:pt x="394" y="4539"/>
                      <a:pt x="525" y="4539"/>
                    </a:cubicBezTo>
                    <a:cubicBezTo>
                      <a:pt x="1472" y="4539"/>
                      <a:pt x="2532" y="4104"/>
                      <a:pt x="3366" y="3271"/>
                    </a:cubicBezTo>
                    <a:cubicBezTo>
                      <a:pt x="4332" y="2304"/>
                      <a:pt x="4764" y="1062"/>
                      <a:pt x="4626" y="26"/>
                    </a:cubicBezTo>
                    <a:cubicBezTo>
                      <a:pt x="4498" y="9"/>
                      <a:pt x="4367" y="1"/>
                      <a:pt x="42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34" name="Google Shape;22434;p22"/>
              <p:cNvSpPr/>
              <p:nvPr/>
            </p:nvSpPr>
            <p:spPr>
              <a:xfrm rot="-5400000">
                <a:off x="3211763" y="1646288"/>
                <a:ext cx="139375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4900" extrusionOk="0">
                    <a:moveTo>
                      <a:pt x="1144" y="1"/>
                    </a:moveTo>
                    <a:cubicBezTo>
                      <a:pt x="897" y="1"/>
                      <a:pt x="693" y="70"/>
                      <a:pt x="552" y="215"/>
                    </a:cubicBezTo>
                    <a:cubicBezTo>
                      <a:pt x="0" y="750"/>
                      <a:pt x="552" y="2200"/>
                      <a:pt x="1795" y="3442"/>
                    </a:cubicBezTo>
                    <a:cubicBezTo>
                      <a:pt x="2711" y="4358"/>
                      <a:pt x="3739" y="4899"/>
                      <a:pt x="4431" y="4899"/>
                    </a:cubicBezTo>
                    <a:cubicBezTo>
                      <a:pt x="4678" y="4899"/>
                      <a:pt x="4882" y="4830"/>
                      <a:pt x="5023" y="4685"/>
                    </a:cubicBezTo>
                    <a:cubicBezTo>
                      <a:pt x="5575" y="4150"/>
                      <a:pt x="5023" y="2700"/>
                      <a:pt x="3780" y="1458"/>
                    </a:cubicBezTo>
                    <a:cubicBezTo>
                      <a:pt x="2864" y="542"/>
                      <a:pt x="1836" y="1"/>
                      <a:pt x="114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35" name="Google Shape;22435;p22"/>
              <p:cNvSpPr/>
              <p:nvPr/>
            </p:nvSpPr>
            <p:spPr>
              <a:xfrm rot="-5400000">
                <a:off x="3268025" y="1796000"/>
                <a:ext cx="32825" cy="28025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1121" extrusionOk="0">
                    <a:moveTo>
                      <a:pt x="743" y="1"/>
                    </a:moveTo>
                    <a:cubicBezTo>
                      <a:pt x="259" y="1"/>
                      <a:pt x="1" y="605"/>
                      <a:pt x="363" y="950"/>
                    </a:cubicBezTo>
                    <a:cubicBezTo>
                      <a:pt x="475" y="1068"/>
                      <a:pt x="615" y="1120"/>
                      <a:pt x="753" y="1120"/>
                    </a:cubicBezTo>
                    <a:cubicBezTo>
                      <a:pt x="1037" y="1120"/>
                      <a:pt x="1312" y="896"/>
                      <a:pt x="1312" y="570"/>
                    </a:cubicBezTo>
                    <a:cubicBezTo>
                      <a:pt x="1312" y="260"/>
                      <a:pt x="1053" y="1"/>
                      <a:pt x="74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36" name="Google Shape;22436;p22"/>
              <p:cNvSpPr/>
              <p:nvPr/>
            </p:nvSpPr>
            <p:spPr>
              <a:xfrm rot="-5400000">
                <a:off x="3164588" y="1683713"/>
                <a:ext cx="32375" cy="27800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112" extrusionOk="0">
                    <a:moveTo>
                      <a:pt x="742" y="1"/>
                    </a:moveTo>
                    <a:cubicBezTo>
                      <a:pt x="242" y="1"/>
                      <a:pt x="0" y="587"/>
                      <a:pt x="345" y="950"/>
                    </a:cubicBezTo>
                    <a:cubicBezTo>
                      <a:pt x="457" y="1061"/>
                      <a:pt x="596" y="1112"/>
                      <a:pt x="732" y="1112"/>
                    </a:cubicBezTo>
                    <a:cubicBezTo>
                      <a:pt x="1018" y="1112"/>
                      <a:pt x="1295" y="892"/>
                      <a:pt x="1295" y="553"/>
                    </a:cubicBezTo>
                    <a:cubicBezTo>
                      <a:pt x="1295" y="242"/>
                      <a:pt x="1053" y="1"/>
                      <a:pt x="7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37" name="Google Shape;22437;p22"/>
              <p:cNvSpPr/>
              <p:nvPr/>
            </p:nvSpPr>
            <p:spPr>
              <a:xfrm rot="-5400000">
                <a:off x="3099338" y="1532663"/>
                <a:ext cx="139400" cy="122775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11" extrusionOk="0">
                    <a:moveTo>
                      <a:pt x="4439" y="1"/>
                    </a:moveTo>
                    <a:cubicBezTo>
                      <a:pt x="3747" y="1"/>
                      <a:pt x="2715" y="548"/>
                      <a:pt x="1795" y="1455"/>
                    </a:cubicBezTo>
                    <a:cubicBezTo>
                      <a:pt x="553" y="2697"/>
                      <a:pt x="0" y="4147"/>
                      <a:pt x="535" y="4700"/>
                    </a:cubicBezTo>
                    <a:cubicBezTo>
                      <a:pt x="679" y="4843"/>
                      <a:pt x="883" y="4911"/>
                      <a:pt x="1128" y="4911"/>
                    </a:cubicBezTo>
                    <a:cubicBezTo>
                      <a:pt x="1827" y="4911"/>
                      <a:pt x="2860" y="4360"/>
                      <a:pt x="3780" y="3440"/>
                    </a:cubicBezTo>
                    <a:cubicBezTo>
                      <a:pt x="5023" y="2214"/>
                      <a:pt x="5575" y="764"/>
                      <a:pt x="5023" y="212"/>
                    </a:cubicBezTo>
                    <a:cubicBezTo>
                      <a:pt x="4884" y="68"/>
                      <a:pt x="4683" y="1"/>
                      <a:pt x="443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38" name="Google Shape;22438;p22"/>
              <p:cNvSpPr/>
              <p:nvPr/>
            </p:nvSpPr>
            <p:spPr>
              <a:xfrm rot="-5400000">
                <a:off x="3211538" y="1446288"/>
                <a:ext cx="139825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4900" extrusionOk="0">
                    <a:moveTo>
                      <a:pt x="1154" y="1"/>
                    </a:moveTo>
                    <a:cubicBezTo>
                      <a:pt x="905" y="1"/>
                      <a:pt x="698" y="70"/>
                      <a:pt x="553" y="215"/>
                    </a:cubicBezTo>
                    <a:cubicBezTo>
                      <a:pt x="0" y="750"/>
                      <a:pt x="570" y="2200"/>
                      <a:pt x="1813" y="3442"/>
                    </a:cubicBezTo>
                    <a:cubicBezTo>
                      <a:pt x="2716" y="4358"/>
                      <a:pt x="3741" y="4899"/>
                      <a:pt x="4439" y="4899"/>
                    </a:cubicBezTo>
                    <a:cubicBezTo>
                      <a:pt x="4688" y="4899"/>
                      <a:pt x="4895" y="4830"/>
                      <a:pt x="5040" y="4685"/>
                    </a:cubicBezTo>
                    <a:cubicBezTo>
                      <a:pt x="5592" y="4150"/>
                      <a:pt x="5023" y="2700"/>
                      <a:pt x="3797" y="1458"/>
                    </a:cubicBezTo>
                    <a:cubicBezTo>
                      <a:pt x="2882" y="542"/>
                      <a:pt x="1853" y="1"/>
                      <a:pt x="11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39" name="Google Shape;22439;p22"/>
              <p:cNvSpPr/>
              <p:nvPr/>
            </p:nvSpPr>
            <p:spPr>
              <a:xfrm rot="-5400000">
                <a:off x="3270638" y="1593613"/>
                <a:ext cx="27650" cy="28075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1123" extrusionOk="0">
                    <a:moveTo>
                      <a:pt x="553" y="1"/>
                    </a:moveTo>
                    <a:cubicBezTo>
                      <a:pt x="242" y="1"/>
                      <a:pt x="1" y="260"/>
                      <a:pt x="1" y="553"/>
                    </a:cubicBezTo>
                    <a:cubicBezTo>
                      <a:pt x="1" y="864"/>
                      <a:pt x="242" y="1123"/>
                      <a:pt x="553" y="1123"/>
                    </a:cubicBezTo>
                    <a:cubicBezTo>
                      <a:pt x="864" y="1123"/>
                      <a:pt x="1105" y="864"/>
                      <a:pt x="1105" y="553"/>
                    </a:cubicBezTo>
                    <a:cubicBezTo>
                      <a:pt x="1105" y="260"/>
                      <a:pt x="864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40" name="Google Shape;22440;p22"/>
              <p:cNvSpPr/>
              <p:nvPr/>
            </p:nvSpPr>
            <p:spPr>
              <a:xfrm rot="-5400000">
                <a:off x="3162350" y="1486175"/>
                <a:ext cx="36700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468" h="1106" extrusionOk="0">
                    <a:moveTo>
                      <a:pt x="743" y="1"/>
                    </a:moveTo>
                    <a:cubicBezTo>
                      <a:pt x="1" y="1"/>
                      <a:pt x="1" y="1105"/>
                      <a:pt x="743" y="1105"/>
                    </a:cubicBezTo>
                    <a:cubicBezTo>
                      <a:pt x="1036" y="1105"/>
                      <a:pt x="1468" y="863"/>
                      <a:pt x="1468" y="553"/>
                    </a:cubicBezTo>
                    <a:cubicBezTo>
                      <a:pt x="1468" y="242"/>
                      <a:pt x="1054" y="1"/>
                      <a:pt x="74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41" name="Google Shape;22441;p22"/>
              <p:cNvSpPr/>
              <p:nvPr/>
            </p:nvSpPr>
            <p:spPr>
              <a:xfrm rot="-5400000">
                <a:off x="3099125" y="1332675"/>
                <a:ext cx="139825" cy="12277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4911" extrusionOk="0">
                    <a:moveTo>
                      <a:pt x="4447" y="1"/>
                    </a:moveTo>
                    <a:cubicBezTo>
                      <a:pt x="3749" y="1"/>
                      <a:pt x="2719" y="548"/>
                      <a:pt x="1813" y="1455"/>
                    </a:cubicBezTo>
                    <a:cubicBezTo>
                      <a:pt x="570" y="2697"/>
                      <a:pt x="1" y="4147"/>
                      <a:pt x="553" y="4700"/>
                    </a:cubicBezTo>
                    <a:cubicBezTo>
                      <a:pt x="696" y="4843"/>
                      <a:pt x="900" y="4911"/>
                      <a:pt x="1145" y="4911"/>
                    </a:cubicBezTo>
                    <a:cubicBezTo>
                      <a:pt x="1843" y="4911"/>
                      <a:pt x="2873" y="4360"/>
                      <a:pt x="3780" y="3440"/>
                    </a:cubicBezTo>
                    <a:cubicBezTo>
                      <a:pt x="5023" y="2214"/>
                      <a:pt x="5593" y="764"/>
                      <a:pt x="5040" y="212"/>
                    </a:cubicBezTo>
                    <a:cubicBezTo>
                      <a:pt x="4897" y="68"/>
                      <a:pt x="4692" y="1"/>
                      <a:pt x="444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42" name="Google Shape;22442;p22"/>
              <p:cNvSpPr/>
              <p:nvPr/>
            </p:nvSpPr>
            <p:spPr>
              <a:xfrm rot="-5400000">
                <a:off x="3221825" y="1250750"/>
                <a:ext cx="119550" cy="113600"/>
              </a:xfrm>
              <a:custGeom>
                <a:avLst/>
                <a:gdLst/>
                <a:ahLst/>
                <a:cxnLst/>
                <a:rect l="l" t="t" r="r" b="b"/>
                <a:pathLst>
                  <a:path w="4782" h="4544" extrusionOk="0">
                    <a:moveTo>
                      <a:pt x="569" y="1"/>
                    </a:moveTo>
                    <a:cubicBezTo>
                      <a:pt x="429" y="1"/>
                      <a:pt x="291" y="11"/>
                      <a:pt x="156" y="31"/>
                    </a:cubicBezTo>
                    <a:cubicBezTo>
                      <a:pt x="1" y="1066"/>
                      <a:pt x="449" y="2292"/>
                      <a:pt x="1399" y="3258"/>
                    </a:cubicBezTo>
                    <a:cubicBezTo>
                      <a:pt x="2248" y="4107"/>
                      <a:pt x="3296" y="4544"/>
                      <a:pt x="4252" y="4544"/>
                    </a:cubicBezTo>
                    <a:cubicBezTo>
                      <a:pt x="4385" y="4544"/>
                      <a:pt x="4515" y="4535"/>
                      <a:pt x="4644" y="4518"/>
                    </a:cubicBezTo>
                    <a:cubicBezTo>
                      <a:pt x="4782" y="3466"/>
                      <a:pt x="4350" y="2240"/>
                      <a:pt x="3384" y="1274"/>
                    </a:cubicBezTo>
                    <a:cubicBezTo>
                      <a:pt x="2558" y="448"/>
                      <a:pt x="1510" y="1"/>
                      <a:pt x="5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43" name="Google Shape;22443;p22"/>
              <p:cNvSpPr/>
              <p:nvPr/>
            </p:nvSpPr>
            <p:spPr>
              <a:xfrm rot="-5400000">
                <a:off x="3268088" y="1400263"/>
                <a:ext cx="328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1126" extrusionOk="0">
                    <a:moveTo>
                      <a:pt x="760" y="1"/>
                    </a:moveTo>
                    <a:cubicBezTo>
                      <a:pt x="259" y="1"/>
                      <a:pt x="1" y="605"/>
                      <a:pt x="346" y="967"/>
                    </a:cubicBezTo>
                    <a:cubicBezTo>
                      <a:pt x="461" y="1077"/>
                      <a:pt x="600" y="1126"/>
                      <a:pt x="737" y="1126"/>
                    </a:cubicBezTo>
                    <a:cubicBezTo>
                      <a:pt x="1031" y="1126"/>
                      <a:pt x="1312" y="900"/>
                      <a:pt x="1312" y="570"/>
                    </a:cubicBezTo>
                    <a:cubicBezTo>
                      <a:pt x="1312" y="260"/>
                      <a:pt x="1053" y="1"/>
                      <a:pt x="7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44" name="Google Shape;22444;p22"/>
              <p:cNvSpPr/>
              <p:nvPr/>
            </p:nvSpPr>
            <p:spPr>
              <a:xfrm rot="-5400000">
                <a:off x="3164375" y="1288250"/>
                <a:ext cx="32800" cy="27800"/>
              </a:xfrm>
              <a:custGeom>
                <a:avLst/>
                <a:gdLst/>
                <a:ahLst/>
                <a:cxnLst/>
                <a:rect l="l" t="t" r="r" b="b"/>
                <a:pathLst>
                  <a:path w="1312" h="1112" extrusionOk="0">
                    <a:moveTo>
                      <a:pt x="759" y="1"/>
                    </a:moveTo>
                    <a:cubicBezTo>
                      <a:pt x="259" y="1"/>
                      <a:pt x="0" y="587"/>
                      <a:pt x="362" y="950"/>
                    </a:cubicBezTo>
                    <a:cubicBezTo>
                      <a:pt x="474" y="1061"/>
                      <a:pt x="613" y="1112"/>
                      <a:pt x="749" y="1112"/>
                    </a:cubicBezTo>
                    <a:cubicBezTo>
                      <a:pt x="1035" y="1112"/>
                      <a:pt x="1312" y="892"/>
                      <a:pt x="1312" y="553"/>
                    </a:cubicBezTo>
                    <a:cubicBezTo>
                      <a:pt x="1312" y="242"/>
                      <a:pt x="1053" y="1"/>
                      <a:pt x="75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45" name="Google Shape;22445;p22"/>
              <p:cNvSpPr/>
              <p:nvPr/>
            </p:nvSpPr>
            <p:spPr>
              <a:xfrm rot="-5400000">
                <a:off x="3109488" y="1137113"/>
                <a:ext cx="119100" cy="113475"/>
              </a:xfrm>
              <a:custGeom>
                <a:avLst/>
                <a:gdLst/>
                <a:ahLst/>
                <a:cxnLst/>
                <a:rect l="l" t="t" r="r" b="b"/>
                <a:pathLst>
                  <a:path w="4764" h="4539" extrusionOk="0">
                    <a:moveTo>
                      <a:pt x="4235" y="1"/>
                    </a:moveTo>
                    <a:cubicBezTo>
                      <a:pt x="3279" y="1"/>
                      <a:pt x="2230" y="437"/>
                      <a:pt x="1381" y="1286"/>
                    </a:cubicBezTo>
                    <a:cubicBezTo>
                      <a:pt x="432" y="2235"/>
                      <a:pt x="0" y="3461"/>
                      <a:pt x="138" y="4514"/>
                    </a:cubicBezTo>
                    <a:cubicBezTo>
                      <a:pt x="265" y="4530"/>
                      <a:pt x="394" y="4539"/>
                      <a:pt x="525" y="4539"/>
                    </a:cubicBezTo>
                    <a:cubicBezTo>
                      <a:pt x="1472" y="4539"/>
                      <a:pt x="2532" y="4104"/>
                      <a:pt x="3366" y="3271"/>
                    </a:cubicBezTo>
                    <a:cubicBezTo>
                      <a:pt x="4332" y="2304"/>
                      <a:pt x="4764" y="1062"/>
                      <a:pt x="4626" y="26"/>
                    </a:cubicBezTo>
                    <a:cubicBezTo>
                      <a:pt x="4498" y="9"/>
                      <a:pt x="4367" y="1"/>
                      <a:pt x="42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46" name="Google Shape;22446;p22"/>
              <p:cNvSpPr/>
              <p:nvPr/>
            </p:nvSpPr>
            <p:spPr>
              <a:xfrm rot="-5400000">
                <a:off x="3211750" y="1046075"/>
                <a:ext cx="139400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00" extrusionOk="0">
                    <a:moveTo>
                      <a:pt x="1137" y="1"/>
                    </a:moveTo>
                    <a:cubicBezTo>
                      <a:pt x="888" y="1"/>
                      <a:pt x="680" y="70"/>
                      <a:pt x="535" y="215"/>
                    </a:cubicBezTo>
                    <a:cubicBezTo>
                      <a:pt x="0" y="750"/>
                      <a:pt x="552" y="2200"/>
                      <a:pt x="1795" y="3442"/>
                    </a:cubicBezTo>
                    <a:cubicBezTo>
                      <a:pt x="2711" y="4358"/>
                      <a:pt x="3730" y="4899"/>
                      <a:pt x="4424" y="4899"/>
                    </a:cubicBezTo>
                    <a:cubicBezTo>
                      <a:pt x="4671" y="4899"/>
                      <a:pt x="4877" y="4830"/>
                      <a:pt x="5023" y="4685"/>
                    </a:cubicBezTo>
                    <a:cubicBezTo>
                      <a:pt x="5575" y="4150"/>
                      <a:pt x="5005" y="2700"/>
                      <a:pt x="3780" y="1458"/>
                    </a:cubicBezTo>
                    <a:cubicBezTo>
                      <a:pt x="2864" y="542"/>
                      <a:pt x="1836" y="1"/>
                      <a:pt x="113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47" name="Google Shape;22447;p22"/>
              <p:cNvSpPr/>
              <p:nvPr/>
            </p:nvSpPr>
            <p:spPr>
              <a:xfrm rot="-5400000">
                <a:off x="3270638" y="1197938"/>
                <a:ext cx="27650" cy="28075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1123" extrusionOk="0">
                    <a:moveTo>
                      <a:pt x="553" y="1"/>
                    </a:moveTo>
                    <a:cubicBezTo>
                      <a:pt x="242" y="1"/>
                      <a:pt x="1" y="260"/>
                      <a:pt x="1" y="553"/>
                    </a:cubicBezTo>
                    <a:cubicBezTo>
                      <a:pt x="1" y="864"/>
                      <a:pt x="242" y="1123"/>
                      <a:pt x="553" y="1123"/>
                    </a:cubicBezTo>
                    <a:cubicBezTo>
                      <a:pt x="864" y="1123"/>
                      <a:pt x="1105" y="864"/>
                      <a:pt x="1105" y="553"/>
                    </a:cubicBezTo>
                    <a:cubicBezTo>
                      <a:pt x="1105" y="260"/>
                      <a:pt x="864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48" name="Google Shape;22448;p22"/>
              <p:cNvSpPr/>
              <p:nvPr/>
            </p:nvSpPr>
            <p:spPr>
              <a:xfrm rot="-5400000">
                <a:off x="3166888" y="1085963"/>
                <a:ext cx="27625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1106" extrusionOk="0">
                    <a:moveTo>
                      <a:pt x="553" y="1"/>
                    </a:moveTo>
                    <a:cubicBezTo>
                      <a:pt x="242" y="1"/>
                      <a:pt x="0" y="242"/>
                      <a:pt x="0" y="553"/>
                    </a:cubicBezTo>
                    <a:cubicBezTo>
                      <a:pt x="0" y="863"/>
                      <a:pt x="242" y="1105"/>
                      <a:pt x="553" y="1105"/>
                    </a:cubicBezTo>
                    <a:cubicBezTo>
                      <a:pt x="863" y="1105"/>
                      <a:pt x="1105" y="863"/>
                      <a:pt x="1105" y="553"/>
                    </a:cubicBezTo>
                    <a:cubicBezTo>
                      <a:pt x="1105" y="242"/>
                      <a:pt x="863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2449" name="Google Shape;22449;p22"/>
          <p:cNvGrpSpPr/>
          <p:nvPr/>
        </p:nvGrpSpPr>
        <p:grpSpPr>
          <a:xfrm>
            <a:off x="601672" y="802220"/>
            <a:ext cx="261720" cy="5187465"/>
            <a:chOff x="478504" y="625451"/>
            <a:chExt cx="196290" cy="3890599"/>
          </a:xfrm>
        </p:grpSpPr>
        <p:grpSp>
          <p:nvGrpSpPr>
            <p:cNvPr id="22450" name="Google Shape;22450;p22"/>
            <p:cNvGrpSpPr/>
            <p:nvPr/>
          </p:nvGrpSpPr>
          <p:grpSpPr>
            <a:xfrm>
              <a:off x="478504" y="625451"/>
              <a:ext cx="196290" cy="1961399"/>
              <a:chOff x="3107650" y="1130464"/>
              <a:chExt cx="235050" cy="2348981"/>
            </a:xfrm>
          </p:grpSpPr>
          <p:sp>
            <p:nvSpPr>
              <p:cNvPr id="22451" name="Google Shape;22451;p22"/>
              <p:cNvSpPr/>
              <p:nvPr/>
            </p:nvSpPr>
            <p:spPr>
              <a:xfrm rot="-5400000">
                <a:off x="2050221" y="2296737"/>
                <a:ext cx="2348981" cy="16435"/>
              </a:xfrm>
              <a:custGeom>
                <a:avLst/>
                <a:gdLst/>
                <a:ahLst/>
                <a:cxnLst/>
                <a:rect l="l" t="t" r="r" b="b"/>
                <a:pathLst>
                  <a:path w="98294" h="657" extrusionOk="0">
                    <a:moveTo>
                      <a:pt x="0" y="0"/>
                    </a:moveTo>
                    <a:lnTo>
                      <a:pt x="0" y="656"/>
                    </a:lnTo>
                    <a:lnTo>
                      <a:pt x="98293" y="656"/>
                    </a:lnTo>
                    <a:lnTo>
                      <a:pt x="9829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52" name="Google Shape;22452;p22"/>
              <p:cNvSpPr/>
              <p:nvPr/>
            </p:nvSpPr>
            <p:spPr>
              <a:xfrm rot="-5400000">
                <a:off x="3109263" y="3337488"/>
                <a:ext cx="119550" cy="113475"/>
              </a:xfrm>
              <a:custGeom>
                <a:avLst/>
                <a:gdLst/>
                <a:ahLst/>
                <a:cxnLst/>
                <a:rect l="l" t="t" r="r" b="b"/>
                <a:pathLst>
                  <a:path w="4782" h="4539" extrusionOk="0">
                    <a:moveTo>
                      <a:pt x="4240" y="1"/>
                    </a:moveTo>
                    <a:cubicBezTo>
                      <a:pt x="3292" y="1"/>
                      <a:pt x="2232" y="437"/>
                      <a:pt x="1398" y="1286"/>
                    </a:cubicBezTo>
                    <a:cubicBezTo>
                      <a:pt x="432" y="2235"/>
                      <a:pt x="0" y="3461"/>
                      <a:pt x="138" y="4514"/>
                    </a:cubicBezTo>
                    <a:cubicBezTo>
                      <a:pt x="267" y="4530"/>
                      <a:pt x="398" y="4539"/>
                      <a:pt x="530" y="4539"/>
                    </a:cubicBezTo>
                    <a:cubicBezTo>
                      <a:pt x="1486" y="4539"/>
                      <a:pt x="2535" y="4104"/>
                      <a:pt x="3383" y="3271"/>
                    </a:cubicBezTo>
                    <a:cubicBezTo>
                      <a:pt x="4333" y="2304"/>
                      <a:pt x="4781" y="1062"/>
                      <a:pt x="4626" y="26"/>
                    </a:cubicBezTo>
                    <a:cubicBezTo>
                      <a:pt x="4500" y="9"/>
                      <a:pt x="4371" y="1"/>
                      <a:pt x="42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53" name="Google Shape;22453;p22"/>
              <p:cNvSpPr/>
              <p:nvPr/>
            </p:nvSpPr>
            <p:spPr>
              <a:xfrm rot="-5400000">
                <a:off x="3211450" y="3246375"/>
                <a:ext cx="139825" cy="12267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4907" extrusionOk="0">
                    <a:moveTo>
                      <a:pt x="1141" y="1"/>
                    </a:moveTo>
                    <a:cubicBezTo>
                      <a:pt x="898" y="1"/>
                      <a:pt x="695" y="66"/>
                      <a:pt x="553" y="205"/>
                    </a:cubicBezTo>
                    <a:cubicBezTo>
                      <a:pt x="0" y="757"/>
                      <a:pt x="570" y="2207"/>
                      <a:pt x="1795" y="3449"/>
                    </a:cubicBezTo>
                    <a:cubicBezTo>
                      <a:pt x="2711" y="4365"/>
                      <a:pt x="3740" y="4906"/>
                      <a:pt x="4438" y="4906"/>
                    </a:cubicBezTo>
                    <a:cubicBezTo>
                      <a:pt x="4688" y="4906"/>
                      <a:pt x="4895" y="4837"/>
                      <a:pt x="5040" y="4692"/>
                    </a:cubicBezTo>
                    <a:cubicBezTo>
                      <a:pt x="5592" y="4157"/>
                      <a:pt x="5023" y="2707"/>
                      <a:pt x="3780" y="1465"/>
                    </a:cubicBezTo>
                    <a:cubicBezTo>
                      <a:pt x="2871" y="543"/>
                      <a:pt x="1839" y="1"/>
                      <a:pt x="114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54" name="Google Shape;22454;p22"/>
              <p:cNvSpPr/>
              <p:nvPr/>
            </p:nvSpPr>
            <p:spPr>
              <a:xfrm rot="-5400000">
                <a:off x="3270425" y="3394000"/>
                <a:ext cx="28075" cy="28075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1123" extrusionOk="0">
                    <a:moveTo>
                      <a:pt x="570" y="1"/>
                    </a:moveTo>
                    <a:cubicBezTo>
                      <a:pt x="259" y="1"/>
                      <a:pt x="1" y="260"/>
                      <a:pt x="1" y="553"/>
                    </a:cubicBezTo>
                    <a:cubicBezTo>
                      <a:pt x="1" y="864"/>
                      <a:pt x="259" y="1123"/>
                      <a:pt x="570" y="1123"/>
                    </a:cubicBezTo>
                    <a:cubicBezTo>
                      <a:pt x="881" y="1123"/>
                      <a:pt x="1122" y="864"/>
                      <a:pt x="1122" y="553"/>
                    </a:cubicBezTo>
                    <a:cubicBezTo>
                      <a:pt x="1122" y="260"/>
                      <a:pt x="881" y="1"/>
                      <a:pt x="57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55" name="Google Shape;22455;p22"/>
              <p:cNvSpPr/>
              <p:nvPr/>
            </p:nvSpPr>
            <p:spPr>
              <a:xfrm rot="-5400000">
                <a:off x="3166888" y="3281813"/>
                <a:ext cx="27625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1106" extrusionOk="0">
                    <a:moveTo>
                      <a:pt x="553" y="1"/>
                    </a:moveTo>
                    <a:cubicBezTo>
                      <a:pt x="242" y="1"/>
                      <a:pt x="0" y="242"/>
                      <a:pt x="0" y="553"/>
                    </a:cubicBezTo>
                    <a:cubicBezTo>
                      <a:pt x="0" y="863"/>
                      <a:pt x="242" y="1105"/>
                      <a:pt x="553" y="1105"/>
                    </a:cubicBezTo>
                    <a:cubicBezTo>
                      <a:pt x="863" y="1105"/>
                      <a:pt x="1105" y="863"/>
                      <a:pt x="1105" y="553"/>
                    </a:cubicBezTo>
                    <a:cubicBezTo>
                      <a:pt x="1105" y="242"/>
                      <a:pt x="863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56" name="Google Shape;22456;p22"/>
              <p:cNvSpPr/>
              <p:nvPr/>
            </p:nvSpPr>
            <p:spPr>
              <a:xfrm rot="-5400000">
                <a:off x="3099338" y="3133063"/>
                <a:ext cx="139400" cy="122775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11" extrusionOk="0">
                    <a:moveTo>
                      <a:pt x="4446" y="1"/>
                    </a:moveTo>
                    <a:cubicBezTo>
                      <a:pt x="3748" y="1"/>
                      <a:pt x="2715" y="548"/>
                      <a:pt x="1796" y="1455"/>
                    </a:cubicBezTo>
                    <a:cubicBezTo>
                      <a:pt x="570" y="2697"/>
                      <a:pt x="1" y="4147"/>
                      <a:pt x="553" y="4700"/>
                    </a:cubicBezTo>
                    <a:cubicBezTo>
                      <a:pt x="696" y="4843"/>
                      <a:pt x="899" y="4911"/>
                      <a:pt x="1142" y="4911"/>
                    </a:cubicBezTo>
                    <a:cubicBezTo>
                      <a:pt x="1836" y="4911"/>
                      <a:pt x="2860" y="4360"/>
                      <a:pt x="3780" y="3440"/>
                    </a:cubicBezTo>
                    <a:cubicBezTo>
                      <a:pt x="5023" y="2214"/>
                      <a:pt x="5575" y="764"/>
                      <a:pt x="5040" y="212"/>
                    </a:cubicBezTo>
                    <a:cubicBezTo>
                      <a:pt x="4897" y="68"/>
                      <a:pt x="4692" y="1"/>
                      <a:pt x="444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57" name="Google Shape;22457;p22"/>
              <p:cNvSpPr/>
              <p:nvPr/>
            </p:nvSpPr>
            <p:spPr>
              <a:xfrm rot="-5400000">
                <a:off x="3211750" y="3046475"/>
                <a:ext cx="139400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00" extrusionOk="0">
                    <a:moveTo>
                      <a:pt x="1138" y="1"/>
                    </a:moveTo>
                    <a:cubicBezTo>
                      <a:pt x="888" y="1"/>
                      <a:pt x="681" y="70"/>
                      <a:pt x="536" y="215"/>
                    </a:cubicBezTo>
                    <a:cubicBezTo>
                      <a:pt x="1" y="750"/>
                      <a:pt x="553" y="2200"/>
                      <a:pt x="1796" y="3442"/>
                    </a:cubicBezTo>
                    <a:cubicBezTo>
                      <a:pt x="2712" y="4358"/>
                      <a:pt x="3740" y="4899"/>
                      <a:pt x="4432" y="4899"/>
                    </a:cubicBezTo>
                    <a:cubicBezTo>
                      <a:pt x="4679" y="4899"/>
                      <a:pt x="4883" y="4830"/>
                      <a:pt x="5023" y="4685"/>
                    </a:cubicBezTo>
                    <a:cubicBezTo>
                      <a:pt x="5576" y="4150"/>
                      <a:pt x="5023" y="2700"/>
                      <a:pt x="3781" y="1458"/>
                    </a:cubicBezTo>
                    <a:cubicBezTo>
                      <a:pt x="2865" y="542"/>
                      <a:pt x="1836" y="1"/>
                      <a:pt x="11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58" name="Google Shape;22458;p22"/>
              <p:cNvSpPr/>
              <p:nvPr/>
            </p:nvSpPr>
            <p:spPr>
              <a:xfrm rot="-5400000">
                <a:off x="3270913" y="3198588"/>
                <a:ext cx="28075" cy="271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1084" extrusionOk="0">
                    <a:moveTo>
                      <a:pt x="555" y="1"/>
                    </a:moveTo>
                    <a:cubicBezTo>
                      <a:pt x="285" y="1"/>
                      <a:pt x="18" y="178"/>
                      <a:pt x="0" y="531"/>
                    </a:cubicBezTo>
                    <a:cubicBezTo>
                      <a:pt x="0" y="825"/>
                      <a:pt x="415" y="1084"/>
                      <a:pt x="725" y="1084"/>
                    </a:cubicBezTo>
                    <a:cubicBezTo>
                      <a:pt x="1036" y="1084"/>
                      <a:pt x="1122" y="825"/>
                      <a:pt x="1122" y="531"/>
                    </a:cubicBezTo>
                    <a:cubicBezTo>
                      <a:pt x="1096" y="178"/>
                      <a:pt x="825" y="1"/>
                      <a:pt x="5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59" name="Google Shape;22459;p22"/>
              <p:cNvSpPr/>
              <p:nvPr/>
            </p:nvSpPr>
            <p:spPr>
              <a:xfrm rot="-5400000">
                <a:off x="3166663" y="3081813"/>
                <a:ext cx="28075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1106" extrusionOk="0">
                    <a:moveTo>
                      <a:pt x="553" y="1"/>
                    </a:moveTo>
                    <a:cubicBezTo>
                      <a:pt x="259" y="1"/>
                      <a:pt x="1" y="242"/>
                      <a:pt x="1" y="553"/>
                    </a:cubicBezTo>
                    <a:cubicBezTo>
                      <a:pt x="1" y="863"/>
                      <a:pt x="259" y="1105"/>
                      <a:pt x="553" y="1105"/>
                    </a:cubicBezTo>
                    <a:cubicBezTo>
                      <a:pt x="864" y="1105"/>
                      <a:pt x="1122" y="863"/>
                      <a:pt x="1122" y="553"/>
                    </a:cubicBezTo>
                    <a:cubicBezTo>
                      <a:pt x="1122" y="242"/>
                      <a:pt x="864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60" name="Google Shape;22460;p22"/>
              <p:cNvSpPr/>
              <p:nvPr/>
            </p:nvSpPr>
            <p:spPr>
              <a:xfrm rot="-5400000">
                <a:off x="3109275" y="2937500"/>
                <a:ext cx="119525" cy="113475"/>
              </a:xfrm>
              <a:custGeom>
                <a:avLst/>
                <a:gdLst/>
                <a:ahLst/>
                <a:cxnLst/>
                <a:rect l="l" t="t" r="r" b="b"/>
                <a:pathLst>
                  <a:path w="4781" h="4539" extrusionOk="0">
                    <a:moveTo>
                      <a:pt x="4251" y="1"/>
                    </a:moveTo>
                    <a:cubicBezTo>
                      <a:pt x="3292" y="1"/>
                      <a:pt x="2232" y="437"/>
                      <a:pt x="1398" y="1286"/>
                    </a:cubicBezTo>
                    <a:cubicBezTo>
                      <a:pt x="449" y="2235"/>
                      <a:pt x="0" y="3461"/>
                      <a:pt x="155" y="4514"/>
                    </a:cubicBezTo>
                    <a:cubicBezTo>
                      <a:pt x="282" y="4530"/>
                      <a:pt x="411" y="4539"/>
                      <a:pt x="542" y="4539"/>
                    </a:cubicBezTo>
                    <a:cubicBezTo>
                      <a:pt x="1486" y="4539"/>
                      <a:pt x="2534" y="4104"/>
                      <a:pt x="3383" y="3271"/>
                    </a:cubicBezTo>
                    <a:cubicBezTo>
                      <a:pt x="4349" y="2304"/>
                      <a:pt x="4781" y="1062"/>
                      <a:pt x="4643" y="26"/>
                    </a:cubicBezTo>
                    <a:cubicBezTo>
                      <a:pt x="4515" y="9"/>
                      <a:pt x="4384" y="1"/>
                      <a:pt x="42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61" name="Google Shape;22461;p22"/>
              <p:cNvSpPr/>
              <p:nvPr/>
            </p:nvSpPr>
            <p:spPr>
              <a:xfrm rot="-5400000">
                <a:off x="3211525" y="2846475"/>
                <a:ext cx="139850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4900" extrusionOk="0">
                    <a:moveTo>
                      <a:pt x="1155" y="1"/>
                    </a:moveTo>
                    <a:cubicBezTo>
                      <a:pt x="906" y="1"/>
                      <a:pt x="699" y="70"/>
                      <a:pt x="553" y="215"/>
                    </a:cubicBezTo>
                    <a:cubicBezTo>
                      <a:pt x="1" y="750"/>
                      <a:pt x="571" y="2200"/>
                      <a:pt x="1813" y="3442"/>
                    </a:cubicBezTo>
                    <a:cubicBezTo>
                      <a:pt x="2716" y="4358"/>
                      <a:pt x="3741" y="4899"/>
                      <a:pt x="4439" y="4899"/>
                    </a:cubicBezTo>
                    <a:cubicBezTo>
                      <a:pt x="4688" y="4899"/>
                      <a:pt x="4896" y="4830"/>
                      <a:pt x="5041" y="4685"/>
                    </a:cubicBezTo>
                    <a:cubicBezTo>
                      <a:pt x="5593" y="4150"/>
                      <a:pt x="5024" y="2700"/>
                      <a:pt x="3781" y="1458"/>
                    </a:cubicBezTo>
                    <a:cubicBezTo>
                      <a:pt x="2878" y="542"/>
                      <a:pt x="1853" y="1"/>
                      <a:pt x="11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62" name="Google Shape;22462;p22"/>
              <p:cNvSpPr/>
              <p:nvPr/>
            </p:nvSpPr>
            <p:spPr>
              <a:xfrm rot="-5400000">
                <a:off x="3270638" y="2998113"/>
                <a:ext cx="27650" cy="28075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1123" extrusionOk="0">
                    <a:moveTo>
                      <a:pt x="553" y="1"/>
                    </a:moveTo>
                    <a:cubicBezTo>
                      <a:pt x="243" y="1"/>
                      <a:pt x="1" y="260"/>
                      <a:pt x="1" y="553"/>
                    </a:cubicBezTo>
                    <a:cubicBezTo>
                      <a:pt x="1" y="864"/>
                      <a:pt x="243" y="1123"/>
                      <a:pt x="553" y="1123"/>
                    </a:cubicBezTo>
                    <a:cubicBezTo>
                      <a:pt x="864" y="1123"/>
                      <a:pt x="1106" y="864"/>
                      <a:pt x="1106" y="553"/>
                    </a:cubicBezTo>
                    <a:cubicBezTo>
                      <a:pt x="1106" y="260"/>
                      <a:pt x="864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63" name="Google Shape;22463;p22"/>
              <p:cNvSpPr/>
              <p:nvPr/>
            </p:nvSpPr>
            <p:spPr>
              <a:xfrm rot="-5400000">
                <a:off x="3166450" y="2886575"/>
                <a:ext cx="27625" cy="2677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1071" extrusionOk="0">
                    <a:moveTo>
                      <a:pt x="725" y="1"/>
                    </a:moveTo>
                    <a:cubicBezTo>
                      <a:pt x="432" y="1"/>
                      <a:pt x="0" y="242"/>
                      <a:pt x="0" y="553"/>
                    </a:cubicBezTo>
                    <a:cubicBezTo>
                      <a:pt x="18" y="898"/>
                      <a:pt x="285" y="1071"/>
                      <a:pt x="553" y="1071"/>
                    </a:cubicBezTo>
                    <a:cubicBezTo>
                      <a:pt x="820" y="1071"/>
                      <a:pt x="1088" y="898"/>
                      <a:pt x="1105" y="553"/>
                    </a:cubicBezTo>
                    <a:cubicBezTo>
                      <a:pt x="1105" y="242"/>
                      <a:pt x="1019" y="1"/>
                      <a:pt x="72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64" name="Google Shape;22464;p22"/>
              <p:cNvSpPr/>
              <p:nvPr/>
            </p:nvSpPr>
            <p:spPr>
              <a:xfrm rot="-5400000">
                <a:off x="3109475" y="2737500"/>
                <a:ext cx="119125" cy="113475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4539" extrusionOk="0">
                    <a:moveTo>
                      <a:pt x="4235" y="1"/>
                    </a:moveTo>
                    <a:cubicBezTo>
                      <a:pt x="3279" y="1"/>
                      <a:pt x="2232" y="437"/>
                      <a:pt x="1398" y="1286"/>
                    </a:cubicBezTo>
                    <a:cubicBezTo>
                      <a:pt x="432" y="2235"/>
                      <a:pt x="0" y="3461"/>
                      <a:pt x="139" y="4514"/>
                    </a:cubicBezTo>
                    <a:cubicBezTo>
                      <a:pt x="265" y="4530"/>
                      <a:pt x="394" y="4539"/>
                      <a:pt x="526" y="4539"/>
                    </a:cubicBezTo>
                    <a:cubicBezTo>
                      <a:pt x="1473" y="4539"/>
                      <a:pt x="2535" y="4104"/>
                      <a:pt x="3383" y="3271"/>
                    </a:cubicBezTo>
                    <a:cubicBezTo>
                      <a:pt x="4333" y="2304"/>
                      <a:pt x="4764" y="1062"/>
                      <a:pt x="4626" y="26"/>
                    </a:cubicBezTo>
                    <a:cubicBezTo>
                      <a:pt x="4498" y="9"/>
                      <a:pt x="4367" y="1"/>
                      <a:pt x="42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65" name="Google Shape;22465;p22"/>
              <p:cNvSpPr/>
              <p:nvPr/>
            </p:nvSpPr>
            <p:spPr>
              <a:xfrm rot="-5400000">
                <a:off x="3211750" y="2646475"/>
                <a:ext cx="139400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00" extrusionOk="0">
                    <a:moveTo>
                      <a:pt x="1144" y="1"/>
                    </a:moveTo>
                    <a:cubicBezTo>
                      <a:pt x="897" y="1"/>
                      <a:pt x="693" y="70"/>
                      <a:pt x="553" y="215"/>
                    </a:cubicBezTo>
                    <a:cubicBezTo>
                      <a:pt x="0" y="750"/>
                      <a:pt x="553" y="2200"/>
                      <a:pt x="1795" y="3442"/>
                    </a:cubicBezTo>
                    <a:cubicBezTo>
                      <a:pt x="2711" y="4358"/>
                      <a:pt x="3740" y="4899"/>
                      <a:pt x="4438" y="4899"/>
                    </a:cubicBezTo>
                    <a:cubicBezTo>
                      <a:pt x="4688" y="4899"/>
                      <a:pt x="4895" y="4830"/>
                      <a:pt x="5040" y="4685"/>
                    </a:cubicBezTo>
                    <a:cubicBezTo>
                      <a:pt x="5575" y="4150"/>
                      <a:pt x="5023" y="2700"/>
                      <a:pt x="3780" y="1458"/>
                    </a:cubicBezTo>
                    <a:cubicBezTo>
                      <a:pt x="2864" y="542"/>
                      <a:pt x="1836" y="1"/>
                      <a:pt x="114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66" name="Google Shape;22466;p22"/>
              <p:cNvSpPr/>
              <p:nvPr/>
            </p:nvSpPr>
            <p:spPr>
              <a:xfrm rot="-5400000">
                <a:off x="3270425" y="2793800"/>
                <a:ext cx="28075" cy="28075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1123" extrusionOk="0">
                    <a:moveTo>
                      <a:pt x="570" y="1"/>
                    </a:moveTo>
                    <a:cubicBezTo>
                      <a:pt x="260" y="1"/>
                      <a:pt x="1" y="260"/>
                      <a:pt x="1" y="553"/>
                    </a:cubicBezTo>
                    <a:cubicBezTo>
                      <a:pt x="1" y="864"/>
                      <a:pt x="260" y="1123"/>
                      <a:pt x="570" y="1123"/>
                    </a:cubicBezTo>
                    <a:cubicBezTo>
                      <a:pt x="864" y="1123"/>
                      <a:pt x="1123" y="864"/>
                      <a:pt x="1123" y="553"/>
                    </a:cubicBezTo>
                    <a:cubicBezTo>
                      <a:pt x="1123" y="260"/>
                      <a:pt x="864" y="1"/>
                      <a:pt x="57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67" name="Google Shape;22467;p22"/>
              <p:cNvSpPr/>
              <p:nvPr/>
            </p:nvSpPr>
            <p:spPr>
              <a:xfrm rot="-5400000">
                <a:off x="3166663" y="2681813"/>
                <a:ext cx="28075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1106" extrusionOk="0">
                    <a:moveTo>
                      <a:pt x="570" y="1"/>
                    </a:moveTo>
                    <a:cubicBezTo>
                      <a:pt x="259" y="1"/>
                      <a:pt x="0" y="242"/>
                      <a:pt x="0" y="553"/>
                    </a:cubicBezTo>
                    <a:cubicBezTo>
                      <a:pt x="0" y="863"/>
                      <a:pt x="259" y="1105"/>
                      <a:pt x="570" y="1105"/>
                    </a:cubicBezTo>
                    <a:cubicBezTo>
                      <a:pt x="863" y="1105"/>
                      <a:pt x="1122" y="863"/>
                      <a:pt x="1122" y="553"/>
                    </a:cubicBezTo>
                    <a:cubicBezTo>
                      <a:pt x="1122" y="242"/>
                      <a:pt x="863" y="1"/>
                      <a:pt x="57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68" name="Google Shape;22468;p22"/>
              <p:cNvSpPr/>
              <p:nvPr/>
            </p:nvSpPr>
            <p:spPr>
              <a:xfrm rot="-5400000">
                <a:off x="3099338" y="2532863"/>
                <a:ext cx="139400" cy="122775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11" extrusionOk="0">
                    <a:moveTo>
                      <a:pt x="4439" y="1"/>
                    </a:moveTo>
                    <a:cubicBezTo>
                      <a:pt x="3748" y="1"/>
                      <a:pt x="2715" y="548"/>
                      <a:pt x="1796" y="1455"/>
                    </a:cubicBezTo>
                    <a:cubicBezTo>
                      <a:pt x="553" y="2697"/>
                      <a:pt x="1" y="4147"/>
                      <a:pt x="536" y="4700"/>
                    </a:cubicBezTo>
                    <a:cubicBezTo>
                      <a:pt x="679" y="4843"/>
                      <a:pt x="883" y="4911"/>
                      <a:pt x="1128" y="4911"/>
                    </a:cubicBezTo>
                    <a:cubicBezTo>
                      <a:pt x="1827" y="4911"/>
                      <a:pt x="2860" y="4360"/>
                      <a:pt x="3781" y="3440"/>
                    </a:cubicBezTo>
                    <a:cubicBezTo>
                      <a:pt x="5023" y="2214"/>
                      <a:pt x="5576" y="764"/>
                      <a:pt x="5023" y="212"/>
                    </a:cubicBezTo>
                    <a:cubicBezTo>
                      <a:pt x="4884" y="68"/>
                      <a:pt x="4683" y="1"/>
                      <a:pt x="443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69" name="Google Shape;22469;p22"/>
              <p:cNvSpPr/>
              <p:nvPr/>
            </p:nvSpPr>
            <p:spPr>
              <a:xfrm rot="-5400000">
                <a:off x="3211750" y="2446275"/>
                <a:ext cx="139400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00" extrusionOk="0">
                    <a:moveTo>
                      <a:pt x="1138" y="1"/>
                    </a:moveTo>
                    <a:cubicBezTo>
                      <a:pt x="888" y="1"/>
                      <a:pt x="681" y="70"/>
                      <a:pt x="536" y="215"/>
                    </a:cubicBezTo>
                    <a:cubicBezTo>
                      <a:pt x="1" y="750"/>
                      <a:pt x="553" y="2200"/>
                      <a:pt x="1796" y="3442"/>
                    </a:cubicBezTo>
                    <a:cubicBezTo>
                      <a:pt x="2712" y="4358"/>
                      <a:pt x="3731" y="4899"/>
                      <a:pt x="4425" y="4899"/>
                    </a:cubicBezTo>
                    <a:cubicBezTo>
                      <a:pt x="4672" y="4899"/>
                      <a:pt x="4878" y="4830"/>
                      <a:pt x="5023" y="4685"/>
                    </a:cubicBezTo>
                    <a:cubicBezTo>
                      <a:pt x="5576" y="4150"/>
                      <a:pt x="5006" y="2700"/>
                      <a:pt x="3781" y="1458"/>
                    </a:cubicBezTo>
                    <a:cubicBezTo>
                      <a:pt x="2865" y="542"/>
                      <a:pt x="1836" y="1"/>
                      <a:pt x="11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70" name="Google Shape;22470;p22"/>
              <p:cNvSpPr/>
              <p:nvPr/>
            </p:nvSpPr>
            <p:spPr>
              <a:xfrm rot="-5400000">
                <a:off x="3265288" y="2597863"/>
                <a:ext cx="384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537" h="1126" extrusionOk="0">
                    <a:moveTo>
                      <a:pt x="760" y="1"/>
                    </a:moveTo>
                    <a:cubicBezTo>
                      <a:pt x="259" y="1"/>
                      <a:pt x="0" y="605"/>
                      <a:pt x="363" y="967"/>
                    </a:cubicBezTo>
                    <a:cubicBezTo>
                      <a:pt x="472" y="1077"/>
                      <a:pt x="608" y="1126"/>
                      <a:pt x="742" y="1126"/>
                    </a:cubicBezTo>
                    <a:cubicBezTo>
                      <a:pt x="1031" y="1126"/>
                      <a:pt x="1312" y="900"/>
                      <a:pt x="1312" y="570"/>
                    </a:cubicBezTo>
                    <a:cubicBezTo>
                      <a:pt x="1312" y="260"/>
                      <a:pt x="1537" y="1"/>
                      <a:pt x="7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71" name="Google Shape;22471;p22"/>
              <p:cNvSpPr/>
              <p:nvPr/>
            </p:nvSpPr>
            <p:spPr>
              <a:xfrm rot="-5400000">
                <a:off x="3166875" y="2481825"/>
                <a:ext cx="27650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1106" extrusionOk="0">
                    <a:moveTo>
                      <a:pt x="553" y="1"/>
                    </a:moveTo>
                    <a:cubicBezTo>
                      <a:pt x="242" y="1"/>
                      <a:pt x="1" y="242"/>
                      <a:pt x="1" y="553"/>
                    </a:cubicBezTo>
                    <a:cubicBezTo>
                      <a:pt x="1" y="863"/>
                      <a:pt x="242" y="1105"/>
                      <a:pt x="553" y="1105"/>
                    </a:cubicBezTo>
                    <a:cubicBezTo>
                      <a:pt x="864" y="1105"/>
                      <a:pt x="1105" y="863"/>
                      <a:pt x="1105" y="553"/>
                    </a:cubicBezTo>
                    <a:cubicBezTo>
                      <a:pt x="1105" y="242"/>
                      <a:pt x="864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72" name="Google Shape;22472;p22"/>
              <p:cNvSpPr/>
              <p:nvPr/>
            </p:nvSpPr>
            <p:spPr>
              <a:xfrm rot="-5400000">
                <a:off x="3109488" y="2337513"/>
                <a:ext cx="119100" cy="113475"/>
              </a:xfrm>
              <a:custGeom>
                <a:avLst/>
                <a:gdLst/>
                <a:ahLst/>
                <a:cxnLst/>
                <a:rect l="l" t="t" r="r" b="b"/>
                <a:pathLst>
                  <a:path w="4764" h="4539" extrusionOk="0">
                    <a:moveTo>
                      <a:pt x="4239" y="1"/>
                    </a:moveTo>
                    <a:cubicBezTo>
                      <a:pt x="3292" y="1"/>
                      <a:pt x="2232" y="437"/>
                      <a:pt x="1398" y="1286"/>
                    </a:cubicBezTo>
                    <a:cubicBezTo>
                      <a:pt x="432" y="2235"/>
                      <a:pt x="0" y="3461"/>
                      <a:pt x="138" y="4514"/>
                    </a:cubicBezTo>
                    <a:cubicBezTo>
                      <a:pt x="267" y="4530"/>
                      <a:pt x="397" y="4539"/>
                      <a:pt x="530" y="4539"/>
                    </a:cubicBezTo>
                    <a:cubicBezTo>
                      <a:pt x="1486" y="4539"/>
                      <a:pt x="2534" y="4104"/>
                      <a:pt x="3383" y="3271"/>
                    </a:cubicBezTo>
                    <a:cubicBezTo>
                      <a:pt x="4332" y="2304"/>
                      <a:pt x="4764" y="1062"/>
                      <a:pt x="4626" y="26"/>
                    </a:cubicBezTo>
                    <a:cubicBezTo>
                      <a:pt x="4500" y="9"/>
                      <a:pt x="4371" y="1"/>
                      <a:pt x="423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73" name="Google Shape;22473;p22"/>
              <p:cNvSpPr/>
              <p:nvPr/>
            </p:nvSpPr>
            <p:spPr>
              <a:xfrm rot="-5400000">
                <a:off x="3211763" y="2246488"/>
                <a:ext cx="139375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4900" extrusionOk="0">
                    <a:moveTo>
                      <a:pt x="1151" y="1"/>
                    </a:moveTo>
                    <a:cubicBezTo>
                      <a:pt x="904" y="1"/>
                      <a:pt x="698" y="70"/>
                      <a:pt x="552" y="215"/>
                    </a:cubicBezTo>
                    <a:cubicBezTo>
                      <a:pt x="0" y="750"/>
                      <a:pt x="570" y="2200"/>
                      <a:pt x="1795" y="3442"/>
                    </a:cubicBezTo>
                    <a:cubicBezTo>
                      <a:pt x="2711" y="4358"/>
                      <a:pt x="3739" y="4899"/>
                      <a:pt x="4438" y="4899"/>
                    </a:cubicBezTo>
                    <a:cubicBezTo>
                      <a:pt x="4687" y="4899"/>
                      <a:pt x="4895" y="4830"/>
                      <a:pt x="5040" y="4685"/>
                    </a:cubicBezTo>
                    <a:cubicBezTo>
                      <a:pt x="5575" y="4150"/>
                      <a:pt x="5023" y="2700"/>
                      <a:pt x="3780" y="1458"/>
                    </a:cubicBezTo>
                    <a:cubicBezTo>
                      <a:pt x="2864" y="542"/>
                      <a:pt x="1845" y="1"/>
                      <a:pt x="11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74" name="Google Shape;22474;p22"/>
              <p:cNvSpPr/>
              <p:nvPr/>
            </p:nvSpPr>
            <p:spPr>
              <a:xfrm rot="-5400000">
                <a:off x="3272588" y="2395963"/>
                <a:ext cx="23750" cy="28075"/>
              </a:xfrm>
              <a:custGeom>
                <a:avLst/>
                <a:gdLst/>
                <a:ahLst/>
                <a:cxnLst/>
                <a:rect l="l" t="t" r="r" b="b"/>
                <a:pathLst>
                  <a:path w="950" h="1123" extrusionOk="0">
                    <a:moveTo>
                      <a:pt x="397" y="1"/>
                    </a:moveTo>
                    <a:cubicBezTo>
                      <a:pt x="87" y="1"/>
                      <a:pt x="0" y="260"/>
                      <a:pt x="0" y="570"/>
                    </a:cubicBezTo>
                    <a:cubicBezTo>
                      <a:pt x="0" y="864"/>
                      <a:pt x="87" y="1123"/>
                      <a:pt x="397" y="1123"/>
                    </a:cubicBezTo>
                    <a:cubicBezTo>
                      <a:pt x="691" y="1123"/>
                      <a:pt x="950" y="864"/>
                      <a:pt x="950" y="570"/>
                    </a:cubicBezTo>
                    <a:cubicBezTo>
                      <a:pt x="950" y="260"/>
                      <a:pt x="691" y="1"/>
                      <a:pt x="39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75" name="Google Shape;22475;p22"/>
              <p:cNvSpPr/>
              <p:nvPr/>
            </p:nvSpPr>
            <p:spPr>
              <a:xfrm rot="-5400000">
                <a:off x="3166663" y="2286138"/>
                <a:ext cx="28075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1106" extrusionOk="0">
                    <a:moveTo>
                      <a:pt x="570" y="1"/>
                    </a:moveTo>
                    <a:cubicBezTo>
                      <a:pt x="259" y="1"/>
                      <a:pt x="0" y="242"/>
                      <a:pt x="0" y="553"/>
                    </a:cubicBezTo>
                    <a:cubicBezTo>
                      <a:pt x="0" y="863"/>
                      <a:pt x="259" y="1105"/>
                      <a:pt x="570" y="1105"/>
                    </a:cubicBezTo>
                    <a:cubicBezTo>
                      <a:pt x="863" y="1105"/>
                      <a:pt x="1122" y="863"/>
                      <a:pt x="1122" y="553"/>
                    </a:cubicBezTo>
                    <a:cubicBezTo>
                      <a:pt x="1122" y="242"/>
                      <a:pt x="863" y="1"/>
                      <a:pt x="57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76" name="Google Shape;22476;p22"/>
              <p:cNvSpPr/>
              <p:nvPr/>
            </p:nvSpPr>
            <p:spPr>
              <a:xfrm rot="-5400000">
                <a:off x="3109475" y="2137300"/>
                <a:ext cx="119125" cy="113475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4539" extrusionOk="0">
                    <a:moveTo>
                      <a:pt x="4235" y="1"/>
                    </a:moveTo>
                    <a:cubicBezTo>
                      <a:pt x="3279" y="1"/>
                      <a:pt x="2230" y="437"/>
                      <a:pt x="1381" y="1286"/>
                    </a:cubicBezTo>
                    <a:cubicBezTo>
                      <a:pt x="432" y="2235"/>
                      <a:pt x="1" y="3461"/>
                      <a:pt x="139" y="4514"/>
                    </a:cubicBezTo>
                    <a:cubicBezTo>
                      <a:pt x="265" y="4530"/>
                      <a:pt x="394" y="4539"/>
                      <a:pt x="526" y="4539"/>
                    </a:cubicBezTo>
                    <a:cubicBezTo>
                      <a:pt x="1473" y="4539"/>
                      <a:pt x="2533" y="4104"/>
                      <a:pt x="3366" y="3271"/>
                    </a:cubicBezTo>
                    <a:cubicBezTo>
                      <a:pt x="4333" y="2304"/>
                      <a:pt x="4764" y="1062"/>
                      <a:pt x="4626" y="26"/>
                    </a:cubicBezTo>
                    <a:cubicBezTo>
                      <a:pt x="4498" y="9"/>
                      <a:pt x="4367" y="1"/>
                      <a:pt x="42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77" name="Google Shape;22477;p22"/>
              <p:cNvSpPr/>
              <p:nvPr/>
            </p:nvSpPr>
            <p:spPr>
              <a:xfrm rot="-5400000">
                <a:off x="3211750" y="2046275"/>
                <a:ext cx="139400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00" extrusionOk="0">
                    <a:moveTo>
                      <a:pt x="1137" y="1"/>
                    </a:moveTo>
                    <a:cubicBezTo>
                      <a:pt x="888" y="1"/>
                      <a:pt x="681" y="70"/>
                      <a:pt x="536" y="215"/>
                    </a:cubicBezTo>
                    <a:cubicBezTo>
                      <a:pt x="0" y="750"/>
                      <a:pt x="553" y="2200"/>
                      <a:pt x="1795" y="3442"/>
                    </a:cubicBezTo>
                    <a:cubicBezTo>
                      <a:pt x="2711" y="4358"/>
                      <a:pt x="3740" y="4899"/>
                      <a:pt x="4432" y="4899"/>
                    </a:cubicBezTo>
                    <a:cubicBezTo>
                      <a:pt x="4678" y="4899"/>
                      <a:pt x="4882" y="4830"/>
                      <a:pt x="5023" y="4685"/>
                    </a:cubicBezTo>
                    <a:cubicBezTo>
                      <a:pt x="5575" y="4150"/>
                      <a:pt x="5023" y="2700"/>
                      <a:pt x="3780" y="1458"/>
                    </a:cubicBezTo>
                    <a:cubicBezTo>
                      <a:pt x="2864" y="542"/>
                      <a:pt x="1836" y="1"/>
                      <a:pt x="113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78" name="Google Shape;22478;p22"/>
              <p:cNvSpPr/>
              <p:nvPr/>
            </p:nvSpPr>
            <p:spPr>
              <a:xfrm rot="-5400000">
                <a:off x="3270638" y="2193813"/>
                <a:ext cx="27650" cy="28075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1123" extrusionOk="0">
                    <a:moveTo>
                      <a:pt x="553" y="1"/>
                    </a:moveTo>
                    <a:cubicBezTo>
                      <a:pt x="242" y="1"/>
                      <a:pt x="1" y="260"/>
                      <a:pt x="1" y="553"/>
                    </a:cubicBezTo>
                    <a:cubicBezTo>
                      <a:pt x="1" y="864"/>
                      <a:pt x="242" y="1123"/>
                      <a:pt x="553" y="1123"/>
                    </a:cubicBezTo>
                    <a:cubicBezTo>
                      <a:pt x="864" y="1123"/>
                      <a:pt x="1105" y="864"/>
                      <a:pt x="1105" y="553"/>
                    </a:cubicBezTo>
                    <a:cubicBezTo>
                      <a:pt x="1105" y="260"/>
                      <a:pt x="864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79" name="Google Shape;22479;p22"/>
              <p:cNvSpPr/>
              <p:nvPr/>
            </p:nvSpPr>
            <p:spPr>
              <a:xfrm rot="-5400000">
                <a:off x="3166875" y="2086150"/>
                <a:ext cx="27650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1106" extrusionOk="0">
                    <a:moveTo>
                      <a:pt x="553" y="1"/>
                    </a:moveTo>
                    <a:cubicBezTo>
                      <a:pt x="242" y="1"/>
                      <a:pt x="1" y="242"/>
                      <a:pt x="1" y="553"/>
                    </a:cubicBezTo>
                    <a:cubicBezTo>
                      <a:pt x="1" y="863"/>
                      <a:pt x="242" y="1105"/>
                      <a:pt x="553" y="1105"/>
                    </a:cubicBezTo>
                    <a:cubicBezTo>
                      <a:pt x="864" y="1105"/>
                      <a:pt x="1105" y="863"/>
                      <a:pt x="1105" y="553"/>
                    </a:cubicBezTo>
                    <a:cubicBezTo>
                      <a:pt x="1105" y="242"/>
                      <a:pt x="864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80" name="Google Shape;22480;p22"/>
              <p:cNvSpPr/>
              <p:nvPr/>
            </p:nvSpPr>
            <p:spPr>
              <a:xfrm rot="-5400000">
                <a:off x="3099250" y="1932750"/>
                <a:ext cx="139400" cy="122600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04" extrusionOk="0">
                    <a:moveTo>
                      <a:pt x="4432" y="1"/>
                    </a:moveTo>
                    <a:cubicBezTo>
                      <a:pt x="3738" y="1"/>
                      <a:pt x="2715" y="548"/>
                      <a:pt x="1796" y="1455"/>
                    </a:cubicBezTo>
                    <a:cubicBezTo>
                      <a:pt x="553" y="2697"/>
                      <a:pt x="1" y="4147"/>
                      <a:pt x="536" y="4700"/>
                    </a:cubicBezTo>
                    <a:cubicBezTo>
                      <a:pt x="678" y="4838"/>
                      <a:pt x="881" y="4903"/>
                      <a:pt x="1124" y="4903"/>
                    </a:cubicBezTo>
                    <a:cubicBezTo>
                      <a:pt x="1823" y="4903"/>
                      <a:pt x="2859" y="4361"/>
                      <a:pt x="3781" y="3440"/>
                    </a:cubicBezTo>
                    <a:cubicBezTo>
                      <a:pt x="5006" y="2214"/>
                      <a:pt x="5576" y="764"/>
                      <a:pt x="5023" y="212"/>
                    </a:cubicBezTo>
                    <a:cubicBezTo>
                      <a:pt x="4880" y="68"/>
                      <a:pt x="4676" y="1"/>
                      <a:pt x="443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81" name="Google Shape;22481;p22"/>
              <p:cNvSpPr/>
              <p:nvPr/>
            </p:nvSpPr>
            <p:spPr>
              <a:xfrm rot="-5400000">
                <a:off x="3211538" y="1846288"/>
                <a:ext cx="139825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4900" extrusionOk="0">
                    <a:moveTo>
                      <a:pt x="1154" y="1"/>
                    </a:moveTo>
                    <a:cubicBezTo>
                      <a:pt x="906" y="1"/>
                      <a:pt x="698" y="70"/>
                      <a:pt x="553" y="215"/>
                    </a:cubicBezTo>
                    <a:cubicBezTo>
                      <a:pt x="1" y="750"/>
                      <a:pt x="570" y="2200"/>
                      <a:pt x="1796" y="3442"/>
                    </a:cubicBezTo>
                    <a:cubicBezTo>
                      <a:pt x="2712" y="4358"/>
                      <a:pt x="3740" y="4899"/>
                      <a:pt x="4439" y="4899"/>
                    </a:cubicBezTo>
                    <a:cubicBezTo>
                      <a:pt x="4688" y="4899"/>
                      <a:pt x="4895" y="4830"/>
                      <a:pt x="5040" y="4685"/>
                    </a:cubicBezTo>
                    <a:cubicBezTo>
                      <a:pt x="5593" y="4150"/>
                      <a:pt x="5023" y="2700"/>
                      <a:pt x="3781" y="1458"/>
                    </a:cubicBezTo>
                    <a:cubicBezTo>
                      <a:pt x="2877" y="542"/>
                      <a:pt x="1852" y="1"/>
                      <a:pt x="11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82" name="Google Shape;22482;p22"/>
              <p:cNvSpPr/>
              <p:nvPr/>
            </p:nvSpPr>
            <p:spPr>
              <a:xfrm rot="-5400000">
                <a:off x="3270650" y="1993600"/>
                <a:ext cx="27625" cy="2807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1123" extrusionOk="0">
                    <a:moveTo>
                      <a:pt x="553" y="1"/>
                    </a:moveTo>
                    <a:cubicBezTo>
                      <a:pt x="242" y="1"/>
                      <a:pt x="0" y="260"/>
                      <a:pt x="0" y="553"/>
                    </a:cubicBezTo>
                    <a:cubicBezTo>
                      <a:pt x="0" y="864"/>
                      <a:pt x="242" y="1123"/>
                      <a:pt x="553" y="1123"/>
                    </a:cubicBezTo>
                    <a:cubicBezTo>
                      <a:pt x="863" y="1123"/>
                      <a:pt x="1105" y="864"/>
                      <a:pt x="1105" y="553"/>
                    </a:cubicBezTo>
                    <a:cubicBezTo>
                      <a:pt x="1105" y="260"/>
                      <a:pt x="863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83" name="Google Shape;22483;p22"/>
              <p:cNvSpPr/>
              <p:nvPr/>
            </p:nvSpPr>
            <p:spPr>
              <a:xfrm rot="-5400000">
                <a:off x="3166875" y="1881625"/>
                <a:ext cx="27650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1106" extrusionOk="0">
                    <a:moveTo>
                      <a:pt x="553" y="1"/>
                    </a:moveTo>
                    <a:cubicBezTo>
                      <a:pt x="242" y="1"/>
                      <a:pt x="1" y="242"/>
                      <a:pt x="1" y="553"/>
                    </a:cubicBezTo>
                    <a:cubicBezTo>
                      <a:pt x="1" y="863"/>
                      <a:pt x="242" y="1105"/>
                      <a:pt x="553" y="1105"/>
                    </a:cubicBezTo>
                    <a:cubicBezTo>
                      <a:pt x="864" y="1105"/>
                      <a:pt x="1105" y="863"/>
                      <a:pt x="1105" y="553"/>
                    </a:cubicBezTo>
                    <a:cubicBezTo>
                      <a:pt x="1105" y="242"/>
                      <a:pt x="864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84" name="Google Shape;22484;p22"/>
              <p:cNvSpPr/>
              <p:nvPr/>
            </p:nvSpPr>
            <p:spPr>
              <a:xfrm rot="-5400000">
                <a:off x="3109488" y="1737313"/>
                <a:ext cx="119100" cy="113475"/>
              </a:xfrm>
              <a:custGeom>
                <a:avLst/>
                <a:gdLst/>
                <a:ahLst/>
                <a:cxnLst/>
                <a:rect l="l" t="t" r="r" b="b"/>
                <a:pathLst>
                  <a:path w="4764" h="4539" extrusionOk="0">
                    <a:moveTo>
                      <a:pt x="4235" y="1"/>
                    </a:moveTo>
                    <a:cubicBezTo>
                      <a:pt x="3282" y="1"/>
                      <a:pt x="2245" y="437"/>
                      <a:pt x="1381" y="1286"/>
                    </a:cubicBezTo>
                    <a:cubicBezTo>
                      <a:pt x="432" y="2235"/>
                      <a:pt x="0" y="3461"/>
                      <a:pt x="138" y="4514"/>
                    </a:cubicBezTo>
                    <a:cubicBezTo>
                      <a:pt x="264" y="4530"/>
                      <a:pt x="394" y="4539"/>
                      <a:pt x="525" y="4539"/>
                    </a:cubicBezTo>
                    <a:cubicBezTo>
                      <a:pt x="1472" y="4539"/>
                      <a:pt x="2532" y="4104"/>
                      <a:pt x="3366" y="3271"/>
                    </a:cubicBezTo>
                    <a:cubicBezTo>
                      <a:pt x="4332" y="2304"/>
                      <a:pt x="4764" y="1062"/>
                      <a:pt x="4626" y="26"/>
                    </a:cubicBezTo>
                    <a:cubicBezTo>
                      <a:pt x="4498" y="9"/>
                      <a:pt x="4367" y="1"/>
                      <a:pt x="42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85" name="Google Shape;22485;p22"/>
              <p:cNvSpPr/>
              <p:nvPr/>
            </p:nvSpPr>
            <p:spPr>
              <a:xfrm rot="-5400000">
                <a:off x="3211763" y="1646288"/>
                <a:ext cx="139375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4900" extrusionOk="0">
                    <a:moveTo>
                      <a:pt x="1144" y="1"/>
                    </a:moveTo>
                    <a:cubicBezTo>
                      <a:pt x="897" y="1"/>
                      <a:pt x="693" y="70"/>
                      <a:pt x="552" y="215"/>
                    </a:cubicBezTo>
                    <a:cubicBezTo>
                      <a:pt x="0" y="750"/>
                      <a:pt x="552" y="2200"/>
                      <a:pt x="1795" y="3442"/>
                    </a:cubicBezTo>
                    <a:cubicBezTo>
                      <a:pt x="2711" y="4358"/>
                      <a:pt x="3739" y="4899"/>
                      <a:pt x="4431" y="4899"/>
                    </a:cubicBezTo>
                    <a:cubicBezTo>
                      <a:pt x="4678" y="4899"/>
                      <a:pt x="4882" y="4830"/>
                      <a:pt x="5023" y="4685"/>
                    </a:cubicBezTo>
                    <a:cubicBezTo>
                      <a:pt x="5575" y="4150"/>
                      <a:pt x="5023" y="2700"/>
                      <a:pt x="3780" y="1458"/>
                    </a:cubicBezTo>
                    <a:cubicBezTo>
                      <a:pt x="2864" y="542"/>
                      <a:pt x="1836" y="1"/>
                      <a:pt x="114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86" name="Google Shape;22486;p22"/>
              <p:cNvSpPr/>
              <p:nvPr/>
            </p:nvSpPr>
            <p:spPr>
              <a:xfrm rot="-5400000">
                <a:off x="3268025" y="1796000"/>
                <a:ext cx="32825" cy="28025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1121" extrusionOk="0">
                    <a:moveTo>
                      <a:pt x="743" y="1"/>
                    </a:moveTo>
                    <a:cubicBezTo>
                      <a:pt x="259" y="1"/>
                      <a:pt x="1" y="605"/>
                      <a:pt x="363" y="950"/>
                    </a:cubicBezTo>
                    <a:cubicBezTo>
                      <a:pt x="475" y="1068"/>
                      <a:pt x="615" y="1120"/>
                      <a:pt x="753" y="1120"/>
                    </a:cubicBezTo>
                    <a:cubicBezTo>
                      <a:pt x="1037" y="1120"/>
                      <a:pt x="1312" y="896"/>
                      <a:pt x="1312" y="570"/>
                    </a:cubicBezTo>
                    <a:cubicBezTo>
                      <a:pt x="1312" y="260"/>
                      <a:pt x="1053" y="1"/>
                      <a:pt x="74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87" name="Google Shape;22487;p22"/>
              <p:cNvSpPr/>
              <p:nvPr/>
            </p:nvSpPr>
            <p:spPr>
              <a:xfrm rot="-5400000">
                <a:off x="3164588" y="1683713"/>
                <a:ext cx="32375" cy="27800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112" extrusionOk="0">
                    <a:moveTo>
                      <a:pt x="742" y="1"/>
                    </a:moveTo>
                    <a:cubicBezTo>
                      <a:pt x="242" y="1"/>
                      <a:pt x="0" y="587"/>
                      <a:pt x="345" y="950"/>
                    </a:cubicBezTo>
                    <a:cubicBezTo>
                      <a:pt x="457" y="1061"/>
                      <a:pt x="596" y="1112"/>
                      <a:pt x="732" y="1112"/>
                    </a:cubicBezTo>
                    <a:cubicBezTo>
                      <a:pt x="1018" y="1112"/>
                      <a:pt x="1295" y="892"/>
                      <a:pt x="1295" y="553"/>
                    </a:cubicBezTo>
                    <a:cubicBezTo>
                      <a:pt x="1295" y="242"/>
                      <a:pt x="1053" y="1"/>
                      <a:pt x="7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88" name="Google Shape;22488;p22"/>
              <p:cNvSpPr/>
              <p:nvPr/>
            </p:nvSpPr>
            <p:spPr>
              <a:xfrm rot="-5400000">
                <a:off x="3099338" y="1532663"/>
                <a:ext cx="139400" cy="122775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11" extrusionOk="0">
                    <a:moveTo>
                      <a:pt x="4439" y="1"/>
                    </a:moveTo>
                    <a:cubicBezTo>
                      <a:pt x="3747" y="1"/>
                      <a:pt x="2715" y="548"/>
                      <a:pt x="1795" y="1455"/>
                    </a:cubicBezTo>
                    <a:cubicBezTo>
                      <a:pt x="553" y="2697"/>
                      <a:pt x="0" y="4147"/>
                      <a:pt x="535" y="4700"/>
                    </a:cubicBezTo>
                    <a:cubicBezTo>
                      <a:pt x="679" y="4843"/>
                      <a:pt x="883" y="4911"/>
                      <a:pt x="1128" y="4911"/>
                    </a:cubicBezTo>
                    <a:cubicBezTo>
                      <a:pt x="1827" y="4911"/>
                      <a:pt x="2860" y="4360"/>
                      <a:pt x="3780" y="3440"/>
                    </a:cubicBezTo>
                    <a:cubicBezTo>
                      <a:pt x="5023" y="2214"/>
                      <a:pt x="5575" y="764"/>
                      <a:pt x="5023" y="212"/>
                    </a:cubicBezTo>
                    <a:cubicBezTo>
                      <a:pt x="4884" y="68"/>
                      <a:pt x="4683" y="1"/>
                      <a:pt x="443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89" name="Google Shape;22489;p22"/>
              <p:cNvSpPr/>
              <p:nvPr/>
            </p:nvSpPr>
            <p:spPr>
              <a:xfrm rot="-5400000">
                <a:off x="3211538" y="1446288"/>
                <a:ext cx="139825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4900" extrusionOk="0">
                    <a:moveTo>
                      <a:pt x="1154" y="1"/>
                    </a:moveTo>
                    <a:cubicBezTo>
                      <a:pt x="905" y="1"/>
                      <a:pt x="698" y="70"/>
                      <a:pt x="553" y="215"/>
                    </a:cubicBezTo>
                    <a:cubicBezTo>
                      <a:pt x="0" y="750"/>
                      <a:pt x="570" y="2200"/>
                      <a:pt x="1813" y="3442"/>
                    </a:cubicBezTo>
                    <a:cubicBezTo>
                      <a:pt x="2716" y="4358"/>
                      <a:pt x="3741" y="4899"/>
                      <a:pt x="4439" y="4899"/>
                    </a:cubicBezTo>
                    <a:cubicBezTo>
                      <a:pt x="4688" y="4899"/>
                      <a:pt x="4895" y="4830"/>
                      <a:pt x="5040" y="4685"/>
                    </a:cubicBezTo>
                    <a:cubicBezTo>
                      <a:pt x="5592" y="4150"/>
                      <a:pt x="5023" y="2700"/>
                      <a:pt x="3797" y="1458"/>
                    </a:cubicBezTo>
                    <a:cubicBezTo>
                      <a:pt x="2882" y="542"/>
                      <a:pt x="1853" y="1"/>
                      <a:pt x="11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90" name="Google Shape;22490;p22"/>
              <p:cNvSpPr/>
              <p:nvPr/>
            </p:nvSpPr>
            <p:spPr>
              <a:xfrm rot="-5400000">
                <a:off x="3270638" y="1593613"/>
                <a:ext cx="27650" cy="28075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1123" extrusionOk="0">
                    <a:moveTo>
                      <a:pt x="553" y="1"/>
                    </a:moveTo>
                    <a:cubicBezTo>
                      <a:pt x="242" y="1"/>
                      <a:pt x="1" y="260"/>
                      <a:pt x="1" y="553"/>
                    </a:cubicBezTo>
                    <a:cubicBezTo>
                      <a:pt x="1" y="864"/>
                      <a:pt x="242" y="1123"/>
                      <a:pt x="553" y="1123"/>
                    </a:cubicBezTo>
                    <a:cubicBezTo>
                      <a:pt x="864" y="1123"/>
                      <a:pt x="1105" y="864"/>
                      <a:pt x="1105" y="553"/>
                    </a:cubicBezTo>
                    <a:cubicBezTo>
                      <a:pt x="1105" y="260"/>
                      <a:pt x="864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91" name="Google Shape;22491;p22"/>
              <p:cNvSpPr/>
              <p:nvPr/>
            </p:nvSpPr>
            <p:spPr>
              <a:xfrm rot="-5400000">
                <a:off x="3162350" y="1486175"/>
                <a:ext cx="36700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468" h="1106" extrusionOk="0">
                    <a:moveTo>
                      <a:pt x="743" y="1"/>
                    </a:moveTo>
                    <a:cubicBezTo>
                      <a:pt x="1" y="1"/>
                      <a:pt x="1" y="1105"/>
                      <a:pt x="743" y="1105"/>
                    </a:cubicBezTo>
                    <a:cubicBezTo>
                      <a:pt x="1036" y="1105"/>
                      <a:pt x="1468" y="863"/>
                      <a:pt x="1468" y="553"/>
                    </a:cubicBezTo>
                    <a:cubicBezTo>
                      <a:pt x="1468" y="242"/>
                      <a:pt x="1054" y="1"/>
                      <a:pt x="74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92" name="Google Shape;22492;p22"/>
              <p:cNvSpPr/>
              <p:nvPr/>
            </p:nvSpPr>
            <p:spPr>
              <a:xfrm rot="-5400000">
                <a:off x="3099125" y="1332675"/>
                <a:ext cx="139825" cy="12277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4911" extrusionOk="0">
                    <a:moveTo>
                      <a:pt x="4447" y="1"/>
                    </a:moveTo>
                    <a:cubicBezTo>
                      <a:pt x="3749" y="1"/>
                      <a:pt x="2719" y="548"/>
                      <a:pt x="1813" y="1455"/>
                    </a:cubicBezTo>
                    <a:cubicBezTo>
                      <a:pt x="570" y="2697"/>
                      <a:pt x="1" y="4147"/>
                      <a:pt x="553" y="4700"/>
                    </a:cubicBezTo>
                    <a:cubicBezTo>
                      <a:pt x="696" y="4843"/>
                      <a:pt x="900" y="4911"/>
                      <a:pt x="1145" y="4911"/>
                    </a:cubicBezTo>
                    <a:cubicBezTo>
                      <a:pt x="1843" y="4911"/>
                      <a:pt x="2873" y="4360"/>
                      <a:pt x="3780" y="3440"/>
                    </a:cubicBezTo>
                    <a:cubicBezTo>
                      <a:pt x="5023" y="2214"/>
                      <a:pt x="5593" y="764"/>
                      <a:pt x="5040" y="212"/>
                    </a:cubicBezTo>
                    <a:cubicBezTo>
                      <a:pt x="4897" y="68"/>
                      <a:pt x="4692" y="1"/>
                      <a:pt x="444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93" name="Google Shape;22493;p22"/>
              <p:cNvSpPr/>
              <p:nvPr/>
            </p:nvSpPr>
            <p:spPr>
              <a:xfrm rot="-5400000">
                <a:off x="3221825" y="1250750"/>
                <a:ext cx="119550" cy="113600"/>
              </a:xfrm>
              <a:custGeom>
                <a:avLst/>
                <a:gdLst/>
                <a:ahLst/>
                <a:cxnLst/>
                <a:rect l="l" t="t" r="r" b="b"/>
                <a:pathLst>
                  <a:path w="4782" h="4544" extrusionOk="0">
                    <a:moveTo>
                      <a:pt x="569" y="1"/>
                    </a:moveTo>
                    <a:cubicBezTo>
                      <a:pt x="429" y="1"/>
                      <a:pt x="291" y="11"/>
                      <a:pt x="156" y="31"/>
                    </a:cubicBezTo>
                    <a:cubicBezTo>
                      <a:pt x="1" y="1066"/>
                      <a:pt x="449" y="2292"/>
                      <a:pt x="1399" y="3258"/>
                    </a:cubicBezTo>
                    <a:cubicBezTo>
                      <a:pt x="2248" y="4107"/>
                      <a:pt x="3296" y="4544"/>
                      <a:pt x="4252" y="4544"/>
                    </a:cubicBezTo>
                    <a:cubicBezTo>
                      <a:pt x="4385" y="4544"/>
                      <a:pt x="4515" y="4535"/>
                      <a:pt x="4644" y="4518"/>
                    </a:cubicBezTo>
                    <a:cubicBezTo>
                      <a:pt x="4782" y="3466"/>
                      <a:pt x="4350" y="2240"/>
                      <a:pt x="3384" y="1274"/>
                    </a:cubicBezTo>
                    <a:cubicBezTo>
                      <a:pt x="2558" y="448"/>
                      <a:pt x="1510" y="1"/>
                      <a:pt x="5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94" name="Google Shape;22494;p22"/>
              <p:cNvSpPr/>
              <p:nvPr/>
            </p:nvSpPr>
            <p:spPr>
              <a:xfrm rot="-5400000">
                <a:off x="3268088" y="1400263"/>
                <a:ext cx="328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1126" extrusionOk="0">
                    <a:moveTo>
                      <a:pt x="760" y="1"/>
                    </a:moveTo>
                    <a:cubicBezTo>
                      <a:pt x="259" y="1"/>
                      <a:pt x="1" y="605"/>
                      <a:pt x="346" y="967"/>
                    </a:cubicBezTo>
                    <a:cubicBezTo>
                      <a:pt x="461" y="1077"/>
                      <a:pt x="600" y="1126"/>
                      <a:pt x="737" y="1126"/>
                    </a:cubicBezTo>
                    <a:cubicBezTo>
                      <a:pt x="1031" y="1126"/>
                      <a:pt x="1312" y="900"/>
                      <a:pt x="1312" y="570"/>
                    </a:cubicBezTo>
                    <a:cubicBezTo>
                      <a:pt x="1312" y="260"/>
                      <a:pt x="1053" y="1"/>
                      <a:pt x="7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95" name="Google Shape;22495;p22"/>
              <p:cNvSpPr/>
              <p:nvPr/>
            </p:nvSpPr>
            <p:spPr>
              <a:xfrm rot="-5400000">
                <a:off x="3164375" y="1288250"/>
                <a:ext cx="32800" cy="27800"/>
              </a:xfrm>
              <a:custGeom>
                <a:avLst/>
                <a:gdLst/>
                <a:ahLst/>
                <a:cxnLst/>
                <a:rect l="l" t="t" r="r" b="b"/>
                <a:pathLst>
                  <a:path w="1312" h="1112" extrusionOk="0">
                    <a:moveTo>
                      <a:pt x="759" y="1"/>
                    </a:moveTo>
                    <a:cubicBezTo>
                      <a:pt x="259" y="1"/>
                      <a:pt x="0" y="587"/>
                      <a:pt x="362" y="950"/>
                    </a:cubicBezTo>
                    <a:cubicBezTo>
                      <a:pt x="474" y="1061"/>
                      <a:pt x="613" y="1112"/>
                      <a:pt x="749" y="1112"/>
                    </a:cubicBezTo>
                    <a:cubicBezTo>
                      <a:pt x="1035" y="1112"/>
                      <a:pt x="1312" y="892"/>
                      <a:pt x="1312" y="553"/>
                    </a:cubicBezTo>
                    <a:cubicBezTo>
                      <a:pt x="1312" y="242"/>
                      <a:pt x="1053" y="1"/>
                      <a:pt x="75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496" name="Google Shape;22496;p22"/>
            <p:cNvGrpSpPr/>
            <p:nvPr/>
          </p:nvGrpSpPr>
          <p:grpSpPr>
            <a:xfrm>
              <a:off x="478504" y="2556087"/>
              <a:ext cx="196290" cy="1959963"/>
              <a:chOff x="3107650" y="1022114"/>
              <a:chExt cx="235050" cy="2347261"/>
            </a:xfrm>
          </p:grpSpPr>
          <p:sp>
            <p:nvSpPr>
              <p:cNvPr id="22497" name="Google Shape;22497;p22"/>
              <p:cNvSpPr/>
              <p:nvPr/>
            </p:nvSpPr>
            <p:spPr>
              <a:xfrm rot="-5400000">
                <a:off x="2051081" y="2187527"/>
                <a:ext cx="2347261" cy="16435"/>
              </a:xfrm>
              <a:custGeom>
                <a:avLst/>
                <a:gdLst/>
                <a:ahLst/>
                <a:cxnLst/>
                <a:rect l="l" t="t" r="r" b="b"/>
                <a:pathLst>
                  <a:path w="98294" h="657" extrusionOk="0">
                    <a:moveTo>
                      <a:pt x="0" y="0"/>
                    </a:moveTo>
                    <a:lnTo>
                      <a:pt x="0" y="656"/>
                    </a:lnTo>
                    <a:lnTo>
                      <a:pt x="98293" y="656"/>
                    </a:lnTo>
                    <a:lnTo>
                      <a:pt x="9829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98" name="Google Shape;22498;p22"/>
              <p:cNvSpPr/>
              <p:nvPr/>
            </p:nvSpPr>
            <p:spPr>
              <a:xfrm rot="-5400000">
                <a:off x="3166888" y="3190555"/>
                <a:ext cx="27625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1106" extrusionOk="0">
                    <a:moveTo>
                      <a:pt x="553" y="1"/>
                    </a:moveTo>
                    <a:cubicBezTo>
                      <a:pt x="242" y="1"/>
                      <a:pt x="0" y="242"/>
                      <a:pt x="0" y="553"/>
                    </a:cubicBezTo>
                    <a:cubicBezTo>
                      <a:pt x="0" y="863"/>
                      <a:pt x="242" y="1105"/>
                      <a:pt x="553" y="1105"/>
                    </a:cubicBezTo>
                    <a:cubicBezTo>
                      <a:pt x="863" y="1105"/>
                      <a:pt x="1105" y="863"/>
                      <a:pt x="1105" y="553"/>
                    </a:cubicBezTo>
                    <a:cubicBezTo>
                      <a:pt x="1105" y="242"/>
                      <a:pt x="863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99" name="Google Shape;22499;p22"/>
              <p:cNvSpPr/>
              <p:nvPr/>
            </p:nvSpPr>
            <p:spPr>
              <a:xfrm rot="-5400000">
                <a:off x="3099338" y="3114320"/>
                <a:ext cx="139400" cy="122775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11" extrusionOk="0">
                    <a:moveTo>
                      <a:pt x="4446" y="1"/>
                    </a:moveTo>
                    <a:cubicBezTo>
                      <a:pt x="3748" y="1"/>
                      <a:pt x="2715" y="548"/>
                      <a:pt x="1796" y="1455"/>
                    </a:cubicBezTo>
                    <a:cubicBezTo>
                      <a:pt x="570" y="2697"/>
                      <a:pt x="1" y="4147"/>
                      <a:pt x="553" y="4700"/>
                    </a:cubicBezTo>
                    <a:cubicBezTo>
                      <a:pt x="696" y="4843"/>
                      <a:pt x="899" y="4911"/>
                      <a:pt x="1142" y="4911"/>
                    </a:cubicBezTo>
                    <a:cubicBezTo>
                      <a:pt x="1836" y="4911"/>
                      <a:pt x="2860" y="4360"/>
                      <a:pt x="3780" y="3440"/>
                    </a:cubicBezTo>
                    <a:cubicBezTo>
                      <a:pt x="5023" y="2214"/>
                      <a:pt x="5575" y="764"/>
                      <a:pt x="5040" y="212"/>
                    </a:cubicBezTo>
                    <a:cubicBezTo>
                      <a:pt x="4897" y="68"/>
                      <a:pt x="4692" y="1"/>
                      <a:pt x="444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00" name="Google Shape;22500;p22"/>
              <p:cNvSpPr/>
              <p:nvPr/>
            </p:nvSpPr>
            <p:spPr>
              <a:xfrm rot="-5400000">
                <a:off x="3211750" y="3046475"/>
                <a:ext cx="139400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00" extrusionOk="0">
                    <a:moveTo>
                      <a:pt x="1138" y="1"/>
                    </a:moveTo>
                    <a:cubicBezTo>
                      <a:pt x="888" y="1"/>
                      <a:pt x="681" y="70"/>
                      <a:pt x="536" y="215"/>
                    </a:cubicBezTo>
                    <a:cubicBezTo>
                      <a:pt x="1" y="750"/>
                      <a:pt x="553" y="2200"/>
                      <a:pt x="1796" y="3442"/>
                    </a:cubicBezTo>
                    <a:cubicBezTo>
                      <a:pt x="2712" y="4358"/>
                      <a:pt x="3740" y="4899"/>
                      <a:pt x="4432" y="4899"/>
                    </a:cubicBezTo>
                    <a:cubicBezTo>
                      <a:pt x="4679" y="4899"/>
                      <a:pt x="4883" y="4830"/>
                      <a:pt x="5023" y="4685"/>
                    </a:cubicBezTo>
                    <a:cubicBezTo>
                      <a:pt x="5576" y="4150"/>
                      <a:pt x="5023" y="2700"/>
                      <a:pt x="3781" y="1458"/>
                    </a:cubicBezTo>
                    <a:cubicBezTo>
                      <a:pt x="2865" y="542"/>
                      <a:pt x="1836" y="1"/>
                      <a:pt x="11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01" name="Google Shape;22501;p22"/>
              <p:cNvSpPr/>
              <p:nvPr/>
            </p:nvSpPr>
            <p:spPr>
              <a:xfrm rot="-5400000">
                <a:off x="3270913" y="3198588"/>
                <a:ext cx="28075" cy="271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1084" extrusionOk="0">
                    <a:moveTo>
                      <a:pt x="555" y="1"/>
                    </a:moveTo>
                    <a:cubicBezTo>
                      <a:pt x="285" y="1"/>
                      <a:pt x="18" y="178"/>
                      <a:pt x="0" y="531"/>
                    </a:cubicBezTo>
                    <a:cubicBezTo>
                      <a:pt x="0" y="825"/>
                      <a:pt x="415" y="1084"/>
                      <a:pt x="725" y="1084"/>
                    </a:cubicBezTo>
                    <a:cubicBezTo>
                      <a:pt x="1036" y="1084"/>
                      <a:pt x="1122" y="825"/>
                      <a:pt x="1122" y="531"/>
                    </a:cubicBezTo>
                    <a:cubicBezTo>
                      <a:pt x="1096" y="178"/>
                      <a:pt x="825" y="1"/>
                      <a:pt x="5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02" name="Google Shape;22502;p22"/>
              <p:cNvSpPr/>
              <p:nvPr/>
            </p:nvSpPr>
            <p:spPr>
              <a:xfrm rot="-5400000">
                <a:off x="3166663" y="3081813"/>
                <a:ext cx="28075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1106" extrusionOk="0">
                    <a:moveTo>
                      <a:pt x="553" y="1"/>
                    </a:moveTo>
                    <a:cubicBezTo>
                      <a:pt x="259" y="1"/>
                      <a:pt x="1" y="242"/>
                      <a:pt x="1" y="553"/>
                    </a:cubicBezTo>
                    <a:cubicBezTo>
                      <a:pt x="1" y="863"/>
                      <a:pt x="259" y="1105"/>
                      <a:pt x="553" y="1105"/>
                    </a:cubicBezTo>
                    <a:cubicBezTo>
                      <a:pt x="864" y="1105"/>
                      <a:pt x="1122" y="863"/>
                      <a:pt x="1122" y="553"/>
                    </a:cubicBezTo>
                    <a:cubicBezTo>
                      <a:pt x="1122" y="242"/>
                      <a:pt x="864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03" name="Google Shape;22503;p22"/>
              <p:cNvSpPr/>
              <p:nvPr/>
            </p:nvSpPr>
            <p:spPr>
              <a:xfrm rot="-5400000">
                <a:off x="3109275" y="2937500"/>
                <a:ext cx="119525" cy="113475"/>
              </a:xfrm>
              <a:custGeom>
                <a:avLst/>
                <a:gdLst/>
                <a:ahLst/>
                <a:cxnLst/>
                <a:rect l="l" t="t" r="r" b="b"/>
                <a:pathLst>
                  <a:path w="4781" h="4539" extrusionOk="0">
                    <a:moveTo>
                      <a:pt x="4251" y="1"/>
                    </a:moveTo>
                    <a:cubicBezTo>
                      <a:pt x="3292" y="1"/>
                      <a:pt x="2232" y="437"/>
                      <a:pt x="1398" y="1286"/>
                    </a:cubicBezTo>
                    <a:cubicBezTo>
                      <a:pt x="449" y="2235"/>
                      <a:pt x="0" y="3461"/>
                      <a:pt x="155" y="4514"/>
                    </a:cubicBezTo>
                    <a:cubicBezTo>
                      <a:pt x="282" y="4530"/>
                      <a:pt x="411" y="4539"/>
                      <a:pt x="542" y="4539"/>
                    </a:cubicBezTo>
                    <a:cubicBezTo>
                      <a:pt x="1486" y="4539"/>
                      <a:pt x="2534" y="4104"/>
                      <a:pt x="3383" y="3271"/>
                    </a:cubicBezTo>
                    <a:cubicBezTo>
                      <a:pt x="4349" y="2304"/>
                      <a:pt x="4781" y="1062"/>
                      <a:pt x="4643" y="26"/>
                    </a:cubicBezTo>
                    <a:cubicBezTo>
                      <a:pt x="4515" y="9"/>
                      <a:pt x="4384" y="1"/>
                      <a:pt x="42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04" name="Google Shape;22504;p22"/>
              <p:cNvSpPr/>
              <p:nvPr/>
            </p:nvSpPr>
            <p:spPr>
              <a:xfrm rot="-5400000">
                <a:off x="3211525" y="2846475"/>
                <a:ext cx="139850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4900" extrusionOk="0">
                    <a:moveTo>
                      <a:pt x="1155" y="1"/>
                    </a:moveTo>
                    <a:cubicBezTo>
                      <a:pt x="906" y="1"/>
                      <a:pt x="699" y="70"/>
                      <a:pt x="553" y="215"/>
                    </a:cubicBezTo>
                    <a:cubicBezTo>
                      <a:pt x="1" y="750"/>
                      <a:pt x="571" y="2200"/>
                      <a:pt x="1813" y="3442"/>
                    </a:cubicBezTo>
                    <a:cubicBezTo>
                      <a:pt x="2716" y="4358"/>
                      <a:pt x="3741" y="4899"/>
                      <a:pt x="4439" y="4899"/>
                    </a:cubicBezTo>
                    <a:cubicBezTo>
                      <a:pt x="4688" y="4899"/>
                      <a:pt x="4896" y="4830"/>
                      <a:pt x="5041" y="4685"/>
                    </a:cubicBezTo>
                    <a:cubicBezTo>
                      <a:pt x="5593" y="4150"/>
                      <a:pt x="5024" y="2700"/>
                      <a:pt x="3781" y="1458"/>
                    </a:cubicBezTo>
                    <a:cubicBezTo>
                      <a:pt x="2878" y="542"/>
                      <a:pt x="1853" y="1"/>
                      <a:pt x="11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05" name="Google Shape;22505;p22"/>
              <p:cNvSpPr/>
              <p:nvPr/>
            </p:nvSpPr>
            <p:spPr>
              <a:xfrm rot="-5400000">
                <a:off x="3270638" y="2998113"/>
                <a:ext cx="27650" cy="28075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1123" extrusionOk="0">
                    <a:moveTo>
                      <a:pt x="553" y="1"/>
                    </a:moveTo>
                    <a:cubicBezTo>
                      <a:pt x="243" y="1"/>
                      <a:pt x="1" y="260"/>
                      <a:pt x="1" y="553"/>
                    </a:cubicBezTo>
                    <a:cubicBezTo>
                      <a:pt x="1" y="864"/>
                      <a:pt x="243" y="1123"/>
                      <a:pt x="553" y="1123"/>
                    </a:cubicBezTo>
                    <a:cubicBezTo>
                      <a:pt x="864" y="1123"/>
                      <a:pt x="1106" y="864"/>
                      <a:pt x="1106" y="553"/>
                    </a:cubicBezTo>
                    <a:cubicBezTo>
                      <a:pt x="1106" y="260"/>
                      <a:pt x="864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06" name="Google Shape;22506;p22"/>
              <p:cNvSpPr/>
              <p:nvPr/>
            </p:nvSpPr>
            <p:spPr>
              <a:xfrm rot="-5400000">
                <a:off x="3166450" y="2886575"/>
                <a:ext cx="27625" cy="2677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1071" extrusionOk="0">
                    <a:moveTo>
                      <a:pt x="725" y="1"/>
                    </a:moveTo>
                    <a:cubicBezTo>
                      <a:pt x="432" y="1"/>
                      <a:pt x="0" y="242"/>
                      <a:pt x="0" y="553"/>
                    </a:cubicBezTo>
                    <a:cubicBezTo>
                      <a:pt x="18" y="898"/>
                      <a:pt x="285" y="1071"/>
                      <a:pt x="553" y="1071"/>
                    </a:cubicBezTo>
                    <a:cubicBezTo>
                      <a:pt x="820" y="1071"/>
                      <a:pt x="1088" y="898"/>
                      <a:pt x="1105" y="553"/>
                    </a:cubicBezTo>
                    <a:cubicBezTo>
                      <a:pt x="1105" y="242"/>
                      <a:pt x="1019" y="1"/>
                      <a:pt x="72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07" name="Google Shape;22507;p22"/>
              <p:cNvSpPr/>
              <p:nvPr/>
            </p:nvSpPr>
            <p:spPr>
              <a:xfrm rot="-5400000">
                <a:off x="3109475" y="2737500"/>
                <a:ext cx="119125" cy="113475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4539" extrusionOk="0">
                    <a:moveTo>
                      <a:pt x="4235" y="1"/>
                    </a:moveTo>
                    <a:cubicBezTo>
                      <a:pt x="3279" y="1"/>
                      <a:pt x="2232" y="437"/>
                      <a:pt x="1398" y="1286"/>
                    </a:cubicBezTo>
                    <a:cubicBezTo>
                      <a:pt x="432" y="2235"/>
                      <a:pt x="0" y="3461"/>
                      <a:pt x="139" y="4514"/>
                    </a:cubicBezTo>
                    <a:cubicBezTo>
                      <a:pt x="265" y="4530"/>
                      <a:pt x="394" y="4539"/>
                      <a:pt x="526" y="4539"/>
                    </a:cubicBezTo>
                    <a:cubicBezTo>
                      <a:pt x="1473" y="4539"/>
                      <a:pt x="2535" y="4104"/>
                      <a:pt x="3383" y="3271"/>
                    </a:cubicBezTo>
                    <a:cubicBezTo>
                      <a:pt x="4333" y="2304"/>
                      <a:pt x="4764" y="1062"/>
                      <a:pt x="4626" y="26"/>
                    </a:cubicBezTo>
                    <a:cubicBezTo>
                      <a:pt x="4498" y="9"/>
                      <a:pt x="4367" y="1"/>
                      <a:pt x="42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08" name="Google Shape;22508;p22"/>
              <p:cNvSpPr/>
              <p:nvPr/>
            </p:nvSpPr>
            <p:spPr>
              <a:xfrm rot="-5400000">
                <a:off x="3211750" y="2646475"/>
                <a:ext cx="139400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00" extrusionOk="0">
                    <a:moveTo>
                      <a:pt x="1144" y="1"/>
                    </a:moveTo>
                    <a:cubicBezTo>
                      <a:pt x="897" y="1"/>
                      <a:pt x="693" y="70"/>
                      <a:pt x="553" y="215"/>
                    </a:cubicBezTo>
                    <a:cubicBezTo>
                      <a:pt x="0" y="750"/>
                      <a:pt x="553" y="2200"/>
                      <a:pt x="1795" y="3442"/>
                    </a:cubicBezTo>
                    <a:cubicBezTo>
                      <a:pt x="2711" y="4358"/>
                      <a:pt x="3740" y="4899"/>
                      <a:pt x="4438" y="4899"/>
                    </a:cubicBezTo>
                    <a:cubicBezTo>
                      <a:pt x="4688" y="4899"/>
                      <a:pt x="4895" y="4830"/>
                      <a:pt x="5040" y="4685"/>
                    </a:cubicBezTo>
                    <a:cubicBezTo>
                      <a:pt x="5575" y="4150"/>
                      <a:pt x="5023" y="2700"/>
                      <a:pt x="3780" y="1458"/>
                    </a:cubicBezTo>
                    <a:cubicBezTo>
                      <a:pt x="2864" y="542"/>
                      <a:pt x="1836" y="1"/>
                      <a:pt x="114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09" name="Google Shape;22509;p22"/>
              <p:cNvSpPr/>
              <p:nvPr/>
            </p:nvSpPr>
            <p:spPr>
              <a:xfrm rot="-5400000">
                <a:off x="3270425" y="2793800"/>
                <a:ext cx="28075" cy="28075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1123" extrusionOk="0">
                    <a:moveTo>
                      <a:pt x="570" y="1"/>
                    </a:moveTo>
                    <a:cubicBezTo>
                      <a:pt x="260" y="1"/>
                      <a:pt x="1" y="260"/>
                      <a:pt x="1" y="553"/>
                    </a:cubicBezTo>
                    <a:cubicBezTo>
                      <a:pt x="1" y="864"/>
                      <a:pt x="260" y="1123"/>
                      <a:pt x="570" y="1123"/>
                    </a:cubicBezTo>
                    <a:cubicBezTo>
                      <a:pt x="864" y="1123"/>
                      <a:pt x="1123" y="864"/>
                      <a:pt x="1123" y="553"/>
                    </a:cubicBezTo>
                    <a:cubicBezTo>
                      <a:pt x="1123" y="260"/>
                      <a:pt x="864" y="1"/>
                      <a:pt x="57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10" name="Google Shape;22510;p22"/>
              <p:cNvSpPr/>
              <p:nvPr/>
            </p:nvSpPr>
            <p:spPr>
              <a:xfrm rot="-5400000">
                <a:off x="3166663" y="2681813"/>
                <a:ext cx="28075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1106" extrusionOk="0">
                    <a:moveTo>
                      <a:pt x="570" y="1"/>
                    </a:moveTo>
                    <a:cubicBezTo>
                      <a:pt x="259" y="1"/>
                      <a:pt x="0" y="242"/>
                      <a:pt x="0" y="553"/>
                    </a:cubicBezTo>
                    <a:cubicBezTo>
                      <a:pt x="0" y="863"/>
                      <a:pt x="259" y="1105"/>
                      <a:pt x="570" y="1105"/>
                    </a:cubicBezTo>
                    <a:cubicBezTo>
                      <a:pt x="863" y="1105"/>
                      <a:pt x="1122" y="863"/>
                      <a:pt x="1122" y="553"/>
                    </a:cubicBezTo>
                    <a:cubicBezTo>
                      <a:pt x="1122" y="242"/>
                      <a:pt x="863" y="1"/>
                      <a:pt x="57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11" name="Google Shape;22511;p22"/>
              <p:cNvSpPr/>
              <p:nvPr/>
            </p:nvSpPr>
            <p:spPr>
              <a:xfrm rot="-5400000">
                <a:off x="3099338" y="2532863"/>
                <a:ext cx="139400" cy="122775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11" extrusionOk="0">
                    <a:moveTo>
                      <a:pt x="4439" y="1"/>
                    </a:moveTo>
                    <a:cubicBezTo>
                      <a:pt x="3748" y="1"/>
                      <a:pt x="2715" y="548"/>
                      <a:pt x="1796" y="1455"/>
                    </a:cubicBezTo>
                    <a:cubicBezTo>
                      <a:pt x="553" y="2697"/>
                      <a:pt x="1" y="4147"/>
                      <a:pt x="536" y="4700"/>
                    </a:cubicBezTo>
                    <a:cubicBezTo>
                      <a:pt x="679" y="4843"/>
                      <a:pt x="883" y="4911"/>
                      <a:pt x="1128" y="4911"/>
                    </a:cubicBezTo>
                    <a:cubicBezTo>
                      <a:pt x="1827" y="4911"/>
                      <a:pt x="2860" y="4360"/>
                      <a:pt x="3781" y="3440"/>
                    </a:cubicBezTo>
                    <a:cubicBezTo>
                      <a:pt x="5023" y="2214"/>
                      <a:pt x="5576" y="764"/>
                      <a:pt x="5023" y="212"/>
                    </a:cubicBezTo>
                    <a:cubicBezTo>
                      <a:pt x="4884" y="68"/>
                      <a:pt x="4683" y="1"/>
                      <a:pt x="443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12" name="Google Shape;22512;p22"/>
              <p:cNvSpPr/>
              <p:nvPr/>
            </p:nvSpPr>
            <p:spPr>
              <a:xfrm rot="-5400000">
                <a:off x="3211750" y="2446275"/>
                <a:ext cx="139400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00" extrusionOk="0">
                    <a:moveTo>
                      <a:pt x="1138" y="1"/>
                    </a:moveTo>
                    <a:cubicBezTo>
                      <a:pt x="888" y="1"/>
                      <a:pt x="681" y="70"/>
                      <a:pt x="536" y="215"/>
                    </a:cubicBezTo>
                    <a:cubicBezTo>
                      <a:pt x="1" y="750"/>
                      <a:pt x="553" y="2200"/>
                      <a:pt x="1796" y="3442"/>
                    </a:cubicBezTo>
                    <a:cubicBezTo>
                      <a:pt x="2712" y="4358"/>
                      <a:pt x="3731" y="4899"/>
                      <a:pt x="4425" y="4899"/>
                    </a:cubicBezTo>
                    <a:cubicBezTo>
                      <a:pt x="4672" y="4899"/>
                      <a:pt x="4878" y="4830"/>
                      <a:pt x="5023" y="4685"/>
                    </a:cubicBezTo>
                    <a:cubicBezTo>
                      <a:pt x="5576" y="4150"/>
                      <a:pt x="5006" y="2700"/>
                      <a:pt x="3781" y="1458"/>
                    </a:cubicBezTo>
                    <a:cubicBezTo>
                      <a:pt x="2865" y="542"/>
                      <a:pt x="1836" y="1"/>
                      <a:pt x="11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13" name="Google Shape;22513;p22"/>
              <p:cNvSpPr/>
              <p:nvPr/>
            </p:nvSpPr>
            <p:spPr>
              <a:xfrm rot="-5400000">
                <a:off x="3265288" y="2597863"/>
                <a:ext cx="384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537" h="1126" extrusionOk="0">
                    <a:moveTo>
                      <a:pt x="760" y="1"/>
                    </a:moveTo>
                    <a:cubicBezTo>
                      <a:pt x="259" y="1"/>
                      <a:pt x="0" y="605"/>
                      <a:pt x="363" y="967"/>
                    </a:cubicBezTo>
                    <a:cubicBezTo>
                      <a:pt x="472" y="1077"/>
                      <a:pt x="608" y="1126"/>
                      <a:pt x="742" y="1126"/>
                    </a:cubicBezTo>
                    <a:cubicBezTo>
                      <a:pt x="1031" y="1126"/>
                      <a:pt x="1312" y="900"/>
                      <a:pt x="1312" y="570"/>
                    </a:cubicBezTo>
                    <a:cubicBezTo>
                      <a:pt x="1312" y="260"/>
                      <a:pt x="1537" y="1"/>
                      <a:pt x="7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14" name="Google Shape;22514;p22"/>
              <p:cNvSpPr/>
              <p:nvPr/>
            </p:nvSpPr>
            <p:spPr>
              <a:xfrm rot="-5400000">
                <a:off x="3166875" y="2481825"/>
                <a:ext cx="27650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1106" extrusionOk="0">
                    <a:moveTo>
                      <a:pt x="553" y="1"/>
                    </a:moveTo>
                    <a:cubicBezTo>
                      <a:pt x="242" y="1"/>
                      <a:pt x="1" y="242"/>
                      <a:pt x="1" y="553"/>
                    </a:cubicBezTo>
                    <a:cubicBezTo>
                      <a:pt x="1" y="863"/>
                      <a:pt x="242" y="1105"/>
                      <a:pt x="553" y="1105"/>
                    </a:cubicBezTo>
                    <a:cubicBezTo>
                      <a:pt x="864" y="1105"/>
                      <a:pt x="1105" y="863"/>
                      <a:pt x="1105" y="553"/>
                    </a:cubicBezTo>
                    <a:cubicBezTo>
                      <a:pt x="1105" y="242"/>
                      <a:pt x="864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15" name="Google Shape;22515;p22"/>
              <p:cNvSpPr/>
              <p:nvPr/>
            </p:nvSpPr>
            <p:spPr>
              <a:xfrm rot="-5400000">
                <a:off x="3109488" y="2337513"/>
                <a:ext cx="119100" cy="113475"/>
              </a:xfrm>
              <a:custGeom>
                <a:avLst/>
                <a:gdLst/>
                <a:ahLst/>
                <a:cxnLst/>
                <a:rect l="l" t="t" r="r" b="b"/>
                <a:pathLst>
                  <a:path w="4764" h="4539" extrusionOk="0">
                    <a:moveTo>
                      <a:pt x="4239" y="1"/>
                    </a:moveTo>
                    <a:cubicBezTo>
                      <a:pt x="3292" y="1"/>
                      <a:pt x="2232" y="437"/>
                      <a:pt x="1398" y="1286"/>
                    </a:cubicBezTo>
                    <a:cubicBezTo>
                      <a:pt x="432" y="2235"/>
                      <a:pt x="0" y="3461"/>
                      <a:pt x="138" y="4514"/>
                    </a:cubicBezTo>
                    <a:cubicBezTo>
                      <a:pt x="267" y="4530"/>
                      <a:pt x="397" y="4539"/>
                      <a:pt x="530" y="4539"/>
                    </a:cubicBezTo>
                    <a:cubicBezTo>
                      <a:pt x="1486" y="4539"/>
                      <a:pt x="2534" y="4104"/>
                      <a:pt x="3383" y="3271"/>
                    </a:cubicBezTo>
                    <a:cubicBezTo>
                      <a:pt x="4332" y="2304"/>
                      <a:pt x="4764" y="1062"/>
                      <a:pt x="4626" y="26"/>
                    </a:cubicBezTo>
                    <a:cubicBezTo>
                      <a:pt x="4500" y="9"/>
                      <a:pt x="4371" y="1"/>
                      <a:pt x="423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16" name="Google Shape;22516;p22"/>
              <p:cNvSpPr/>
              <p:nvPr/>
            </p:nvSpPr>
            <p:spPr>
              <a:xfrm rot="-5400000">
                <a:off x="3211763" y="2246488"/>
                <a:ext cx="139375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4900" extrusionOk="0">
                    <a:moveTo>
                      <a:pt x="1151" y="1"/>
                    </a:moveTo>
                    <a:cubicBezTo>
                      <a:pt x="904" y="1"/>
                      <a:pt x="698" y="70"/>
                      <a:pt x="552" y="215"/>
                    </a:cubicBezTo>
                    <a:cubicBezTo>
                      <a:pt x="0" y="750"/>
                      <a:pt x="570" y="2200"/>
                      <a:pt x="1795" y="3442"/>
                    </a:cubicBezTo>
                    <a:cubicBezTo>
                      <a:pt x="2711" y="4358"/>
                      <a:pt x="3739" y="4899"/>
                      <a:pt x="4438" y="4899"/>
                    </a:cubicBezTo>
                    <a:cubicBezTo>
                      <a:pt x="4687" y="4899"/>
                      <a:pt x="4895" y="4830"/>
                      <a:pt x="5040" y="4685"/>
                    </a:cubicBezTo>
                    <a:cubicBezTo>
                      <a:pt x="5575" y="4150"/>
                      <a:pt x="5023" y="2700"/>
                      <a:pt x="3780" y="1458"/>
                    </a:cubicBezTo>
                    <a:cubicBezTo>
                      <a:pt x="2864" y="542"/>
                      <a:pt x="1845" y="1"/>
                      <a:pt x="11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17" name="Google Shape;22517;p22"/>
              <p:cNvSpPr/>
              <p:nvPr/>
            </p:nvSpPr>
            <p:spPr>
              <a:xfrm rot="-5400000">
                <a:off x="3272588" y="2395963"/>
                <a:ext cx="23750" cy="28075"/>
              </a:xfrm>
              <a:custGeom>
                <a:avLst/>
                <a:gdLst/>
                <a:ahLst/>
                <a:cxnLst/>
                <a:rect l="l" t="t" r="r" b="b"/>
                <a:pathLst>
                  <a:path w="950" h="1123" extrusionOk="0">
                    <a:moveTo>
                      <a:pt x="397" y="1"/>
                    </a:moveTo>
                    <a:cubicBezTo>
                      <a:pt x="87" y="1"/>
                      <a:pt x="0" y="260"/>
                      <a:pt x="0" y="570"/>
                    </a:cubicBezTo>
                    <a:cubicBezTo>
                      <a:pt x="0" y="864"/>
                      <a:pt x="87" y="1123"/>
                      <a:pt x="397" y="1123"/>
                    </a:cubicBezTo>
                    <a:cubicBezTo>
                      <a:pt x="691" y="1123"/>
                      <a:pt x="950" y="864"/>
                      <a:pt x="950" y="570"/>
                    </a:cubicBezTo>
                    <a:cubicBezTo>
                      <a:pt x="950" y="260"/>
                      <a:pt x="691" y="1"/>
                      <a:pt x="39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18" name="Google Shape;22518;p22"/>
              <p:cNvSpPr/>
              <p:nvPr/>
            </p:nvSpPr>
            <p:spPr>
              <a:xfrm rot="-5400000">
                <a:off x="3166663" y="2286138"/>
                <a:ext cx="28075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1106" extrusionOk="0">
                    <a:moveTo>
                      <a:pt x="570" y="1"/>
                    </a:moveTo>
                    <a:cubicBezTo>
                      <a:pt x="259" y="1"/>
                      <a:pt x="0" y="242"/>
                      <a:pt x="0" y="553"/>
                    </a:cubicBezTo>
                    <a:cubicBezTo>
                      <a:pt x="0" y="863"/>
                      <a:pt x="259" y="1105"/>
                      <a:pt x="570" y="1105"/>
                    </a:cubicBezTo>
                    <a:cubicBezTo>
                      <a:pt x="863" y="1105"/>
                      <a:pt x="1122" y="863"/>
                      <a:pt x="1122" y="553"/>
                    </a:cubicBezTo>
                    <a:cubicBezTo>
                      <a:pt x="1122" y="242"/>
                      <a:pt x="863" y="1"/>
                      <a:pt x="57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19" name="Google Shape;22519;p22"/>
              <p:cNvSpPr/>
              <p:nvPr/>
            </p:nvSpPr>
            <p:spPr>
              <a:xfrm rot="-5400000">
                <a:off x="3109475" y="2137300"/>
                <a:ext cx="119125" cy="113475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4539" extrusionOk="0">
                    <a:moveTo>
                      <a:pt x="4235" y="1"/>
                    </a:moveTo>
                    <a:cubicBezTo>
                      <a:pt x="3279" y="1"/>
                      <a:pt x="2230" y="437"/>
                      <a:pt x="1381" y="1286"/>
                    </a:cubicBezTo>
                    <a:cubicBezTo>
                      <a:pt x="432" y="2235"/>
                      <a:pt x="1" y="3461"/>
                      <a:pt x="139" y="4514"/>
                    </a:cubicBezTo>
                    <a:cubicBezTo>
                      <a:pt x="265" y="4530"/>
                      <a:pt x="394" y="4539"/>
                      <a:pt x="526" y="4539"/>
                    </a:cubicBezTo>
                    <a:cubicBezTo>
                      <a:pt x="1473" y="4539"/>
                      <a:pt x="2533" y="4104"/>
                      <a:pt x="3366" y="3271"/>
                    </a:cubicBezTo>
                    <a:cubicBezTo>
                      <a:pt x="4333" y="2304"/>
                      <a:pt x="4764" y="1062"/>
                      <a:pt x="4626" y="26"/>
                    </a:cubicBezTo>
                    <a:cubicBezTo>
                      <a:pt x="4498" y="9"/>
                      <a:pt x="4367" y="1"/>
                      <a:pt x="42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20" name="Google Shape;22520;p22"/>
              <p:cNvSpPr/>
              <p:nvPr/>
            </p:nvSpPr>
            <p:spPr>
              <a:xfrm rot="-5400000">
                <a:off x="3211750" y="2046275"/>
                <a:ext cx="139400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00" extrusionOk="0">
                    <a:moveTo>
                      <a:pt x="1137" y="1"/>
                    </a:moveTo>
                    <a:cubicBezTo>
                      <a:pt x="888" y="1"/>
                      <a:pt x="681" y="70"/>
                      <a:pt x="536" y="215"/>
                    </a:cubicBezTo>
                    <a:cubicBezTo>
                      <a:pt x="0" y="750"/>
                      <a:pt x="553" y="2200"/>
                      <a:pt x="1795" y="3442"/>
                    </a:cubicBezTo>
                    <a:cubicBezTo>
                      <a:pt x="2711" y="4358"/>
                      <a:pt x="3740" y="4899"/>
                      <a:pt x="4432" y="4899"/>
                    </a:cubicBezTo>
                    <a:cubicBezTo>
                      <a:pt x="4678" y="4899"/>
                      <a:pt x="4882" y="4830"/>
                      <a:pt x="5023" y="4685"/>
                    </a:cubicBezTo>
                    <a:cubicBezTo>
                      <a:pt x="5575" y="4150"/>
                      <a:pt x="5023" y="2700"/>
                      <a:pt x="3780" y="1458"/>
                    </a:cubicBezTo>
                    <a:cubicBezTo>
                      <a:pt x="2864" y="542"/>
                      <a:pt x="1836" y="1"/>
                      <a:pt x="113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21" name="Google Shape;22521;p22"/>
              <p:cNvSpPr/>
              <p:nvPr/>
            </p:nvSpPr>
            <p:spPr>
              <a:xfrm rot="-5400000">
                <a:off x="3270638" y="2193813"/>
                <a:ext cx="27650" cy="28075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1123" extrusionOk="0">
                    <a:moveTo>
                      <a:pt x="553" y="1"/>
                    </a:moveTo>
                    <a:cubicBezTo>
                      <a:pt x="242" y="1"/>
                      <a:pt x="1" y="260"/>
                      <a:pt x="1" y="553"/>
                    </a:cubicBezTo>
                    <a:cubicBezTo>
                      <a:pt x="1" y="864"/>
                      <a:pt x="242" y="1123"/>
                      <a:pt x="553" y="1123"/>
                    </a:cubicBezTo>
                    <a:cubicBezTo>
                      <a:pt x="864" y="1123"/>
                      <a:pt x="1105" y="864"/>
                      <a:pt x="1105" y="553"/>
                    </a:cubicBezTo>
                    <a:cubicBezTo>
                      <a:pt x="1105" y="260"/>
                      <a:pt x="864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22" name="Google Shape;22522;p22"/>
              <p:cNvSpPr/>
              <p:nvPr/>
            </p:nvSpPr>
            <p:spPr>
              <a:xfrm rot="-5400000">
                <a:off x="3166875" y="2086150"/>
                <a:ext cx="27650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1106" extrusionOk="0">
                    <a:moveTo>
                      <a:pt x="553" y="1"/>
                    </a:moveTo>
                    <a:cubicBezTo>
                      <a:pt x="242" y="1"/>
                      <a:pt x="1" y="242"/>
                      <a:pt x="1" y="553"/>
                    </a:cubicBezTo>
                    <a:cubicBezTo>
                      <a:pt x="1" y="863"/>
                      <a:pt x="242" y="1105"/>
                      <a:pt x="553" y="1105"/>
                    </a:cubicBezTo>
                    <a:cubicBezTo>
                      <a:pt x="864" y="1105"/>
                      <a:pt x="1105" y="863"/>
                      <a:pt x="1105" y="553"/>
                    </a:cubicBezTo>
                    <a:cubicBezTo>
                      <a:pt x="1105" y="242"/>
                      <a:pt x="864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23" name="Google Shape;22523;p22"/>
              <p:cNvSpPr/>
              <p:nvPr/>
            </p:nvSpPr>
            <p:spPr>
              <a:xfrm rot="-5400000">
                <a:off x="3099250" y="1932750"/>
                <a:ext cx="139400" cy="122600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04" extrusionOk="0">
                    <a:moveTo>
                      <a:pt x="4432" y="1"/>
                    </a:moveTo>
                    <a:cubicBezTo>
                      <a:pt x="3738" y="1"/>
                      <a:pt x="2715" y="548"/>
                      <a:pt x="1796" y="1455"/>
                    </a:cubicBezTo>
                    <a:cubicBezTo>
                      <a:pt x="553" y="2697"/>
                      <a:pt x="1" y="4147"/>
                      <a:pt x="536" y="4700"/>
                    </a:cubicBezTo>
                    <a:cubicBezTo>
                      <a:pt x="678" y="4838"/>
                      <a:pt x="881" y="4903"/>
                      <a:pt x="1124" y="4903"/>
                    </a:cubicBezTo>
                    <a:cubicBezTo>
                      <a:pt x="1823" y="4903"/>
                      <a:pt x="2859" y="4361"/>
                      <a:pt x="3781" y="3440"/>
                    </a:cubicBezTo>
                    <a:cubicBezTo>
                      <a:pt x="5006" y="2214"/>
                      <a:pt x="5576" y="764"/>
                      <a:pt x="5023" y="212"/>
                    </a:cubicBezTo>
                    <a:cubicBezTo>
                      <a:pt x="4880" y="68"/>
                      <a:pt x="4676" y="1"/>
                      <a:pt x="443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24" name="Google Shape;22524;p22"/>
              <p:cNvSpPr/>
              <p:nvPr/>
            </p:nvSpPr>
            <p:spPr>
              <a:xfrm rot="-5400000">
                <a:off x="3211538" y="1846288"/>
                <a:ext cx="139825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4900" extrusionOk="0">
                    <a:moveTo>
                      <a:pt x="1154" y="1"/>
                    </a:moveTo>
                    <a:cubicBezTo>
                      <a:pt x="906" y="1"/>
                      <a:pt x="698" y="70"/>
                      <a:pt x="553" y="215"/>
                    </a:cubicBezTo>
                    <a:cubicBezTo>
                      <a:pt x="1" y="750"/>
                      <a:pt x="570" y="2200"/>
                      <a:pt x="1796" y="3442"/>
                    </a:cubicBezTo>
                    <a:cubicBezTo>
                      <a:pt x="2712" y="4358"/>
                      <a:pt x="3740" y="4899"/>
                      <a:pt x="4439" y="4899"/>
                    </a:cubicBezTo>
                    <a:cubicBezTo>
                      <a:pt x="4688" y="4899"/>
                      <a:pt x="4895" y="4830"/>
                      <a:pt x="5040" y="4685"/>
                    </a:cubicBezTo>
                    <a:cubicBezTo>
                      <a:pt x="5593" y="4150"/>
                      <a:pt x="5023" y="2700"/>
                      <a:pt x="3781" y="1458"/>
                    </a:cubicBezTo>
                    <a:cubicBezTo>
                      <a:pt x="2877" y="542"/>
                      <a:pt x="1852" y="1"/>
                      <a:pt x="11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25" name="Google Shape;22525;p22"/>
              <p:cNvSpPr/>
              <p:nvPr/>
            </p:nvSpPr>
            <p:spPr>
              <a:xfrm rot="-5400000">
                <a:off x="3270650" y="1993600"/>
                <a:ext cx="27625" cy="2807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1123" extrusionOk="0">
                    <a:moveTo>
                      <a:pt x="553" y="1"/>
                    </a:moveTo>
                    <a:cubicBezTo>
                      <a:pt x="242" y="1"/>
                      <a:pt x="0" y="260"/>
                      <a:pt x="0" y="553"/>
                    </a:cubicBezTo>
                    <a:cubicBezTo>
                      <a:pt x="0" y="864"/>
                      <a:pt x="242" y="1123"/>
                      <a:pt x="553" y="1123"/>
                    </a:cubicBezTo>
                    <a:cubicBezTo>
                      <a:pt x="863" y="1123"/>
                      <a:pt x="1105" y="864"/>
                      <a:pt x="1105" y="553"/>
                    </a:cubicBezTo>
                    <a:cubicBezTo>
                      <a:pt x="1105" y="260"/>
                      <a:pt x="863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26" name="Google Shape;22526;p22"/>
              <p:cNvSpPr/>
              <p:nvPr/>
            </p:nvSpPr>
            <p:spPr>
              <a:xfrm rot="-5400000">
                <a:off x="3166875" y="1881625"/>
                <a:ext cx="27650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1106" extrusionOk="0">
                    <a:moveTo>
                      <a:pt x="553" y="1"/>
                    </a:moveTo>
                    <a:cubicBezTo>
                      <a:pt x="242" y="1"/>
                      <a:pt x="1" y="242"/>
                      <a:pt x="1" y="553"/>
                    </a:cubicBezTo>
                    <a:cubicBezTo>
                      <a:pt x="1" y="863"/>
                      <a:pt x="242" y="1105"/>
                      <a:pt x="553" y="1105"/>
                    </a:cubicBezTo>
                    <a:cubicBezTo>
                      <a:pt x="864" y="1105"/>
                      <a:pt x="1105" y="863"/>
                      <a:pt x="1105" y="553"/>
                    </a:cubicBezTo>
                    <a:cubicBezTo>
                      <a:pt x="1105" y="242"/>
                      <a:pt x="864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27" name="Google Shape;22527;p22"/>
              <p:cNvSpPr/>
              <p:nvPr/>
            </p:nvSpPr>
            <p:spPr>
              <a:xfrm rot="-5400000">
                <a:off x="3109488" y="1737313"/>
                <a:ext cx="119100" cy="113475"/>
              </a:xfrm>
              <a:custGeom>
                <a:avLst/>
                <a:gdLst/>
                <a:ahLst/>
                <a:cxnLst/>
                <a:rect l="l" t="t" r="r" b="b"/>
                <a:pathLst>
                  <a:path w="4764" h="4539" extrusionOk="0">
                    <a:moveTo>
                      <a:pt x="4235" y="1"/>
                    </a:moveTo>
                    <a:cubicBezTo>
                      <a:pt x="3282" y="1"/>
                      <a:pt x="2245" y="437"/>
                      <a:pt x="1381" y="1286"/>
                    </a:cubicBezTo>
                    <a:cubicBezTo>
                      <a:pt x="432" y="2235"/>
                      <a:pt x="0" y="3461"/>
                      <a:pt x="138" y="4514"/>
                    </a:cubicBezTo>
                    <a:cubicBezTo>
                      <a:pt x="264" y="4530"/>
                      <a:pt x="394" y="4539"/>
                      <a:pt x="525" y="4539"/>
                    </a:cubicBezTo>
                    <a:cubicBezTo>
                      <a:pt x="1472" y="4539"/>
                      <a:pt x="2532" y="4104"/>
                      <a:pt x="3366" y="3271"/>
                    </a:cubicBezTo>
                    <a:cubicBezTo>
                      <a:pt x="4332" y="2304"/>
                      <a:pt x="4764" y="1062"/>
                      <a:pt x="4626" y="26"/>
                    </a:cubicBezTo>
                    <a:cubicBezTo>
                      <a:pt x="4498" y="9"/>
                      <a:pt x="4367" y="1"/>
                      <a:pt x="42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28" name="Google Shape;22528;p22"/>
              <p:cNvSpPr/>
              <p:nvPr/>
            </p:nvSpPr>
            <p:spPr>
              <a:xfrm rot="-5400000">
                <a:off x="3211763" y="1646288"/>
                <a:ext cx="139375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4900" extrusionOk="0">
                    <a:moveTo>
                      <a:pt x="1144" y="1"/>
                    </a:moveTo>
                    <a:cubicBezTo>
                      <a:pt x="897" y="1"/>
                      <a:pt x="693" y="70"/>
                      <a:pt x="552" y="215"/>
                    </a:cubicBezTo>
                    <a:cubicBezTo>
                      <a:pt x="0" y="750"/>
                      <a:pt x="552" y="2200"/>
                      <a:pt x="1795" y="3442"/>
                    </a:cubicBezTo>
                    <a:cubicBezTo>
                      <a:pt x="2711" y="4358"/>
                      <a:pt x="3739" y="4899"/>
                      <a:pt x="4431" y="4899"/>
                    </a:cubicBezTo>
                    <a:cubicBezTo>
                      <a:pt x="4678" y="4899"/>
                      <a:pt x="4882" y="4830"/>
                      <a:pt x="5023" y="4685"/>
                    </a:cubicBezTo>
                    <a:cubicBezTo>
                      <a:pt x="5575" y="4150"/>
                      <a:pt x="5023" y="2700"/>
                      <a:pt x="3780" y="1458"/>
                    </a:cubicBezTo>
                    <a:cubicBezTo>
                      <a:pt x="2864" y="542"/>
                      <a:pt x="1836" y="1"/>
                      <a:pt x="114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29" name="Google Shape;22529;p22"/>
              <p:cNvSpPr/>
              <p:nvPr/>
            </p:nvSpPr>
            <p:spPr>
              <a:xfrm rot="-5400000">
                <a:off x="3268025" y="1796000"/>
                <a:ext cx="32825" cy="28025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1121" extrusionOk="0">
                    <a:moveTo>
                      <a:pt x="743" y="1"/>
                    </a:moveTo>
                    <a:cubicBezTo>
                      <a:pt x="259" y="1"/>
                      <a:pt x="1" y="605"/>
                      <a:pt x="363" y="950"/>
                    </a:cubicBezTo>
                    <a:cubicBezTo>
                      <a:pt x="475" y="1068"/>
                      <a:pt x="615" y="1120"/>
                      <a:pt x="753" y="1120"/>
                    </a:cubicBezTo>
                    <a:cubicBezTo>
                      <a:pt x="1037" y="1120"/>
                      <a:pt x="1312" y="896"/>
                      <a:pt x="1312" y="570"/>
                    </a:cubicBezTo>
                    <a:cubicBezTo>
                      <a:pt x="1312" y="260"/>
                      <a:pt x="1053" y="1"/>
                      <a:pt x="74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30" name="Google Shape;22530;p22"/>
              <p:cNvSpPr/>
              <p:nvPr/>
            </p:nvSpPr>
            <p:spPr>
              <a:xfrm rot="-5400000">
                <a:off x="3164588" y="1683713"/>
                <a:ext cx="32375" cy="27800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112" extrusionOk="0">
                    <a:moveTo>
                      <a:pt x="742" y="1"/>
                    </a:moveTo>
                    <a:cubicBezTo>
                      <a:pt x="242" y="1"/>
                      <a:pt x="0" y="587"/>
                      <a:pt x="345" y="950"/>
                    </a:cubicBezTo>
                    <a:cubicBezTo>
                      <a:pt x="457" y="1061"/>
                      <a:pt x="596" y="1112"/>
                      <a:pt x="732" y="1112"/>
                    </a:cubicBezTo>
                    <a:cubicBezTo>
                      <a:pt x="1018" y="1112"/>
                      <a:pt x="1295" y="892"/>
                      <a:pt x="1295" y="553"/>
                    </a:cubicBezTo>
                    <a:cubicBezTo>
                      <a:pt x="1295" y="242"/>
                      <a:pt x="1053" y="1"/>
                      <a:pt x="7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31" name="Google Shape;22531;p22"/>
              <p:cNvSpPr/>
              <p:nvPr/>
            </p:nvSpPr>
            <p:spPr>
              <a:xfrm rot="-5400000">
                <a:off x="3099338" y="1532663"/>
                <a:ext cx="139400" cy="122775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11" extrusionOk="0">
                    <a:moveTo>
                      <a:pt x="4439" y="1"/>
                    </a:moveTo>
                    <a:cubicBezTo>
                      <a:pt x="3747" y="1"/>
                      <a:pt x="2715" y="548"/>
                      <a:pt x="1795" y="1455"/>
                    </a:cubicBezTo>
                    <a:cubicBezTo>
                      <a:pt x="553" y="2697"/>
                      <a:pt x="0" y="4147"/>
                      <a:pt x="535" y="4700"/>
                    </a:cubicBezTo>
                    <a:cubicBezTo>
                      <a:pt x="679" y="4843"/>
                      <a:pt x="883" y="4911"/>
                      <a:pt x="1128" y="4911"/>
                    </a:cubicBezTo>
                    <a:cubicBezTo>
                      <a:pt x="1827" y="4911"/>
                      <a:pt x="2860" y="4360"/>
                      <a:pt x="3780" y="3440"/>
                    </a:cubicBezTo>
                    <a:cubicBezTo>
                      <a:pt x="5023" y="2214"/>
                      <a:pt x="5575" y="764"/>
                      <a:pt x="5023" y="212"/>
                    </a:cubicBezTo>
                    <a:cubicBezTo>
                      <a:pt x="4884" y="68"/>
                      <a:pt x="4683" y="1"/>
                      <a:pt x="443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32" name="Google Shape;22532;p22"/>
              <p:cNvSpPr/>
              <p:nvPr/>
            </p:nvSpPr>
            <p:spPr>
              <a:xfrm rot="-5400000">
                <a:off x="3211538" y="1446288"/>
                <a:ext cx="139825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4900" extrusionOk="0">
                    <a:moveTo>
                      <a:pt x="1154" y="1"/>
                    </a:moveTo>
                    <a:cubicBezTo>
                      <a:pt x="905" y="1"/>
                      <a:pt x="698" y="70"/>
                      <a:pt x="553" y="215"/>
                    </a:cubicBezTo>
                    <a:cubicBezTo>
                      <a:pt x="0" y="750"/>
                      <a:pt x="570" y="2200"/>
                      <a:pt x="1813" y="3442"/>
                    </a:cubicBezTo>
                    <a:cubicBezTo>
                      <a:pt x="2716" y="4358"/>
                      <a:pt x="3741" y="4899"/>
                      <a:pt x="4439" y="4899"/>
                    </a:cubicBezTo>
                    <a:cubicBezTo>
                      <a:pt x="4688" y="4899"/>
                      <a:pt x="4895" y="4830"/>
                      <a:pt x="5040" y="4685"/>
                    </a:cubicBezTo>
                    <a:cubicBezTo>
                      <a:pt x="5592" y="4150"/>
                      <a:pt x="5023" y="2700"/>
                      <a:pt x="3797" y="1458"/>
                    </a:cubicBezTo>
                    <a:cubicBezTo>
                      <a:pt x="2882" y="542"/>
                      <a:pt x="1853" y="1"/>
                      <a:pt x="11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33" name="Google Shape;22533;p22"/>
              <p:cNvSpPr/>
              <p:nvPr/>
            </p:nvSpPr>
            <p:spPr>
              <a:xfrm rot="-5400000">
                <a:off x="3270638" y="1593613"/>
                <a:ext cx="27650" cy="28075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1123" extrusionOk="0">
                    <a:moveTo>
                      <a:pt x="553" y="1"/>
                    </a:moveTo>
                    <a:cubicBezTo>
                      <a:pt x="242" y="1"/>
                      <a:pt x="1" y="260"/>
                      <a:pt x="1" y="553"/>
                    </a:cubicBezTo>
                    <a:cubicBezTo>
                      <a:pt x="1" y="864"/>
                      <a:pt x="242" y="1123"/>
                      <a:pt x="553" y="1123"/>
                    </a:cubicBezTo>
                    <a:cubicBezTo>
                      <a:pt x="864" y="1123"/>
                      <a:pt x="1105" y="864"/>
                      <a:pt x="1105" y="553"/>
                    </a:cubicBezTo>
                    <a:cubicBezTo>
                      <a:pt x="1105" y="260"/>
                      <a:pt x="864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34" name="Google Shape;22534;p22"/>
              <p:cNvSpPr/>
              <p:nvPr/>
            </p:nvSpPr>
            <p:spPr>
              <a:xfrm rot="-5400000">
                <a:off x="3162350" y="1486175"/>
                <a:ext cx="36700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468" h="1106" extrusionOk="0">
                    <a:moveTo>
                      <a:pt x="743" y="1"/>
                    </a:moveTo>
                    <a:cubicBezTo>
                      <a:pt x="1" y="1"/>
                      <a:pt x="1" y="1105"/>
                      <a:pt x="743" y="1105"/>
                    </a:cubicBezTo>
                    <a:cubicBezTo>
                      <a:pt x="1036" y="1105"/>
                      <a:pt x="1468" y="863"/>
                      <a:pt x="1468" y="553"/>
                    </a:cubicBezTo>
                    <a:cubicBezTo>
                      <a:pt x="1468" y="242"/>
                      <a:pt x="1054" y="1"/>
                      <a:pt x="74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35" name="Google Shape;22535;p22"/>
              <p:cNvSpPr/>
              <p:nvPr/>
            </p:nvSpPr>
            <p:spPr>
              <a:xfrm rot="-5400000">
                <a:off x="3099125" y="1332675"/>
                <a:ext cx="139825" cy="12277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4911" extrusionOk="0">
                    <a:moveTo>
                      <a:pt x="4447" y="1"/>
                    </a:moveTo>
                    <a:cubicBezTo>
                      <a:pt x="3749" y="1"/>
                      <a:pt x="2719" y="548"/>
                      <a:pt x="1813" y="1455"/>
                    </a:cubicBezTo>
                    <a:cubicBezTo>
                      <a:pt x="570" y="2697"/>
                      <a:pt x="1" y="4147"/>
                      <a:pt x="553" y="4700"/>
                    </a:cubicBezTo>
                    <a:cubicBezTo>
                      <a:pt x="696" y="4843"/>
                      <a:pt x="900" y="4911"/>
                      <a:pt x="1145" y="4911"/>
                    </a:cubicBezTo>
                    <a:cubicBezTo>
                      <a:pt x="1843" y="4911"/>
                      <a:pt x="2873" y="4360"/>
                      <a:pt x="3780" y="3440"/>
                    </a:cubicBezTo>
                    <a:cubicBezTo>
                      <a:pt x="5023" y="2214"/>
                      <a:pt x="5593" y="764"/>
                      <a:pt x="5040" y="212"/>
                    </a:cubicBezTo>
                    <a:cubicBezTo>
                      <a:pt x="4897" y="68"/>
                      <a:pt x="4692" y="1"/>
                      <a:pt x="444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36" name="Google Shape;22536;p22"/>
              <p:cNvSpPr/>
              <p:nvPr/>
            </p:nvSpPr>
            <p:spPr>
              <a:xfrm rot="-5400000">
                <a:off x="3221825" y="1250750"/>
                <a:ext cx="119550" cy="113600"/>
              </a:xfrm>
              <a:custGeom>
                <a:avLst/>
                <a:gdLst/>
                <a:ahLst/>
                <a:cxnLst/>
                <a:rect l="l" t="t" r="r" b="b"/>
                <a:pathLst>
                  <a:path w="4782" h="4544" extrusionOk="0">
                    <a:moveTo>
                      <a:pt x="569" y="1"/>
                    </a:moveTo>
                    <a:cubicBezTo>
                      <a:pt x="429" y="1"/>
                      <a:pt x="291" y="11"/>
                      <a:pt x="156" y="31"/>
                    </a:cubicBezTo>
                    <a:cubicBezTo>
                      <a:pt x="1" y="1066"/>
                      <a:pt x="449" y="2292"/>
                      <a:pt x="1399" y="3258"/>
                    </a:cubicBezTo>
                    <a:cubicBezTo>
                      <a:pt x="2248" y="4107"/>
                      <a:pt x="3296" y="4544"/>
                      <a:pt x="4252" y="4544"/>
                    </a:cubicBezTo>
                    <a:cubicBezTo>
                      <a:pt x="4385" y="4544"/>
                      <a:pt x="4515" y="4535"/>
                      <a:pt x="4644" y="4518"/>
                    </a:cubicBezTo>
                    <a:cubicBezTo>
                      <a:pt x="4782" y="3466"/>
                      <a:pt x="4350" y="2240"/>
                      <a:pt x="3384" y="1274"/>
                    </a:cubicBezTo>
                    <a:cubicBezTo>
                      <a:pt x="2558" y="448"/>
                      <a:pt x="1510" y="1"/>
                      <a:pt x="5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37" name="Google Shape;22537;p22"/>
              <p:cNvSpPr/>
              <p:nvPr/>
            </p:nvSpPr>
            <p:spPr>
              <a:xfrm rot="-5400000">
                <a:off x="3268088" y="1400263"/>
                <a:ext cx="328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1126" extrusionOk="0">
                    <a:moveTo>
                      <a:pt x="760" y="1"/>
                    </a:moveTo>
                    <a:cubicBezTo>
                      <a:pt x="259" y="1"/>
                      <a:pt x="1" y="605"/>
                      <a:pt x="346" y="967"/>
                    </a:cubicBezTo>
                    <a:cubicBezTo>
                      <a:pt x="461" y="1077"/>
                      <a:pt x="600" y="1126"/>
                      <a:pt x="737" y="1126"/>
                    </a:cubicBezTo>
                    <a:cubicBezTo>
                      <a:pt x="1031" y="1126"/>
                      <a:pt x="1312" y="900"/>
                      <a:pt x="1312" y="570"/>
                    </a:cubicBezTo>
                    <a:cubicBezTo>
                      <a:pt x="1312" y="260"/>
                      <a:pt x="1053" y="1"/>
                      <a:pt x="7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38" name="Google Shape;22538;p22"/>
              <p:cNvSpPr/>
              <p:nvPr/>
            </p:nvSpPr>
            <p:spPr>
              <a:xfrm rot="-5400000">
                <a:off x="3164375" y="1288250"/>
                <a:ext cx="32800" cy="27800"/>
              </a:xfrm>
              <a:custGeom>
                <a:avLst/>
                <a:gdLst/>
                <a:ahLst/>
                <a:cxnLst/>
                <a:rect l="l" t="t" r="r" b="b"/>
                <a:pathLst>
                  <a:path w="1312" h="1112" extrusionOk="0">
                    <a:moveTo>
                      <a:pt x="759" y="1"/>
                    </a:moveTo>
                    <a:cubicBezTo>
                      <a:pt x="259" y="1"/>
                      <a:pt x="0" y="587"/>
                      <a:pt x="362" y="950"/>
                    </a:cubicBezTo>
                    <a:cubicBezTo>
                      <a:pt x="474" y="1061"/>
                      <a:pt x="613" y="1112"/>
                      <a:pt x="749" y="1112"/>
                    </a:cubicBezTo>
                    <a:cubicBezTo>
                      <a:pt x="1035" y="1112"/>
                      <a:pt x="1312" y="892"/>
                      <a:pt x="1312" y="553"/>
                    </a:cubicBezTo>
                    <a:cubicBezTo>
                      <a:pt x="1312" y="242"/>
                      <a:pt x="1053" y="1"/>
                      <a:pt x="75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39" name="Google Shape;22539;p22"/>
              <p:cNvSpPr/>
              <p:nvPr/>
            </p:nvSpPr>
            <p:spPr>
              <a:xfrm rot="-5400000">
                <a:off x="3109488" y="1137113"/>
                <a:ext cx="119100" cy="113475"/>
              </a:xfrm>
              <a:custGeom>
                <a:avLst/>
                <a:gdLst/>
                <a:ahLst/>
                <a:cxnLst/>
                <a:rect l="l" t="t" r="r" b="b"/>
                <a:pathLst>
                  <a:path w="4764" h="4539" extrusionOk="0">
                    <a:moveTo>
                      <a:pt x="4235" y="1"/>
                    </a:moveTo>
                    <a:cubicBezTo>
                      <a:pt x="3279" y="1"/>
                      <a:pt x="2230" y="437"/>
                      <a:pt x="1381" y="1286"/>
                    </a:cubicBezTo>
                    <a:cubicBezTo>
                      <a:pt x="432" y="2235"/>
                      <a:pt x="0" y="3461"/>
                      <a:pt x="138" y="4514"/>
                    </a:cubicBezTo>
                    <a:cubicBezTo>
                      <a:pt x="265" y="4530"/>
                      <a:pt x="394" y="4539"/>
                      <a:pt x="525" y="4539"/>
                    </a:cubicBezTo>
                    <a:cubicBezTo>
                      <a:pt x="1472" y="4539"/>
                      <a:pt x="2532" y="4104"/>
                      <a:pt x="3366" y="3271"/>
                    </a:cubicBezTo>
                    <a:cubicBezTo>
                      <a:pt x="4332" y="2304"/>
                      <a:pt x="4764" y="1062"/>
                      <a:pt x="4626" y="26"/>
                    </a:cubicBezTo>
                    <a:cubicBezTo>
                      <a:pt x="4498" y="9"/>
                      <a:pt x="4367" y="1"/>
                      <a:pt x="42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40" name="Google Shape;22540;p22"/>
              <p:cNvSpPr/>
              <p:nvPr/>
            </p:nvSpPr>
            <p:spPr>
              <a:xfrm rot="-5400000">
                <a:off x="3211750" y="1046075"/>
                <a:ext cx="139400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00" extrusionOk="0">
                    <a:moveTo>
                      <a:pt x="1137" y="1"/>
                    </a:moveTo>
                    <a:cubicBezTo>
                      <a:pt x="888" y="1"/>
                      <a:pt x="680" y="70"/>
                      <a:pt x="535" y="215"/>
                    </a:cubicBezTo>
                    <a:cubicBezTo>
                      <a:pt x="0" y="750"/>
                      <a:pt x="552" y="2200"/>
                      <a:pt x="1795" y="3442"/>
                    </a:cubicBezTo>
                    <a:cubicBezTo>
                      <a:pt x="2711" y="4358"/>
                      <a:pt x="3730" y="4899"/>
                      <a:pt x="4424" y="4899"/>
                    </a:cubicBezTo>
                    <a:cubicBezTo>
                      <a:pt x="4671" y="4899"/>
                      <a:pt x="4877" y="4830"/>
                      <a:pt x="5023" y="4685"/>
                    </a:cubicBezTo>
                    <a:cubicBezTo>
                      <a:pt x="5575" y="4150"/>
                      <a:pt x="5005" y="2700"/>
                      <a:pt x="3780" y="1458"/>
                    </a:cubicBezTo>
                    <a:cubicBezTo>
                      <a:pt x="2864" y="542"/>
                      <a:pt x="1836" y="1"/>
                      <a:pt x="113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41" name="Google Shape;22541;p22"/>
              <p:cNvSpPr/>
              <p:nvPr/>
            </p:nvSpPr>
            <p:spPr>
              <a:xfrm rot="-5400000">
                <a:off x="3270638" y="1197938"/>
                <a:ext cx="27650" cy="28075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1123" extrusionOk="0">
                    <a:moveTo>
                      <a:pt x="553" y="1"/>
                    </a:moveTo>
                    <a:cubicBezTo>
                      <a:pt x="242" y="1"/>
                      <a:pt x="1" y="260"/>
                      <a:pt x="1" y="553"/>
                    </a:cubicBezTo>
                    <a:cubicBezTo>
                      <a:pt x="1" y="864"/>
                      <a:pt x="242" y="1123"/>
                      <a:pt x="553" y="1123"/>
                    </a:cubicBezTo>
                    <a:cubicBezTo>
                      <a:pt x="864" y="1123"/>
                      <a:pt x="1105" y="864"/>
                      <a:pt x="1105" y="553"/>
                    </a:cubicBezTo>
                    <a:cubicBezTo>
                      <a:pt x="1105" y="260"/>
                      <a:pt x="864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42" name="Google Shape;22542;p22"/>
              <p:cNvSpPr/>
              <p:nvPr/>
            </p:nvSpPr>
            <p:spPr>
              <a:xfrm rot="-5400000">
                <a:off x="3166888" y="1085963"/>
                <a:ext cx="27625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1106" extrusionOk="0">
                    <a:moveTo>
                      <a:pt x="553" y="1"/>
                    </a:moveTo>
                    <a:cubicBezTo>
                      <a:pt x="242" y="1"/>
                      <a:pt x="0" y="242"/>
                      <a:pt x="0" y="553"/>
                    </a:cubicBezTo>
                    <a:cubicBezTo>
                      <a:pt x="0" y="863"/>
                      <a:pt x="242" y="1105"/>
                      <a:pt x="553" y="1105"/>
                    </a:cubicBezTo>
                    <a:cubicBezTo>
                      <a:pt x="863" y="1105"/>
                      <a:pt x="1105" y="863"/>
                      <a:pt x="1105" y="553"/>
                    </a:cubicBezTo>
                    <a:cubicBezTo>
                      <a:pt x="1105" y="242"/>
                      <a:pt x="863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098880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2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44" name="Google Shape;22544;p23"/>
          <p:cNvPicPr preferRelativeResize="0"/>
          <p:nvPr/>
        </p:nvPicPr>
        <p:blipFill rotWithShape="1">
          <a:blip r:embed="rId2">
            <a:alphaModFix/>
          </a:blip>
          <a:srcRect b="14653"/>
          <a:stretch/>
        </p:blipFill>
        <p:spPr>
          <a:xfrm>
            <a:off x="1" y="-38683"/>
            <a:ext cx="12192004" cy="6935365"/>
          </a:xfrm>
          <a:prstGeom prst="rect">
            <a:avLst/>
          </a:prstGeom>
          <a:noFill/>
          <a:ln>
            <a:noFill/>
          </a:ln>
        </p:spPr>
      </p:pic>
      <p:sp>
        <p:nvSpPr>
          <p:cNvPr id="22545" name="Google Shape;22545;p23"/>
          <p:cNvSpPr txBox="1">
            <a:spLocks noGrp="1"/>
          </p:cNvSpPr>
          <p:nvPr>
            <p:ph type="subTitle" idx="1"/>
          </p:nvPr>
        </p:nvSpPr>
        <p:spPr>
          <a:xfrm>
            <a:off x="1358284" y="3723667"/>
            <a:ext cx="4442000" cy="58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sp>
        <p:nvSpPr>
          <p:cNvPr id="22546" name="Google Shape;22546;p23"/>
          <p:cNvSpPr txBox="1">
            <a:spLocks noGrp="1"/>
          </p:cNvSpPr>
          <p:nvPr>
            <p:ph type="subTitle" idx="2"/>
          </p:nvPr>
        </p:nvSpPr>
        <p:spPr>
          <a:xfrm>
            <a:off x="6174651" y="3723667"/>
            <a:ext cx="4442000" cy="58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sp>
        <p:nvSpPr>
          <p:cNvPr id="22547" name="Google Shape;22547;p23"/>
          <p:cNvSpPr txBox="1">
            <a:spLocks noGrp="1"/>
          </p:cNvSpPr>
          <p:nvPr>
            <p:ph type="subTitle" idx="3"/>
          </p:nvPr>
        </p:nvSpPr>
        <p:spPr>
          <a:xfrm>
            <a:off x="1358284" y="4281267"/>
            <a:ext cx="4442000" cy="10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sp>
        <p:nvSpPr>
          <p:cNvPr id="22548" name="Google Shape;22548;p23"/>
          <p:cNvSpPr txBox="1">
            <a:spLocks noGrp="1"/>
          </p:cNvSpPr>
          <p:nvPr>
            <p:ph type="subTitle" idx="4"/>
          </p:nvPr>
        </p:nvSpPr>
        <p:spPr>
          <a:xfrm>
            <a:off x="6174651" y="4281267"/>
            <a:ext cx="4442000" cy="10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sp>
        <p:nvSpPr>
          <p:cNvPr id="22549" name="Google Shape;22549;p23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es-ES"/>
              <a:t>Haga clic para modificar el estilo de título del patrón</a:t>
            </a:r>
            <a:endParaRPr/>
          </a:p>
        </p:txBody>
      </p:sp>
      <p:sp>
        <p:nvSpPr>
          <p:cNvPr id="22550" name="Google Shape;22550;p23"/>
          <p:cNvSpPr/>
          <p:nvPr/>
        </p:nvSpPr>
        <p:spPr>
          <a:xfrm>
            <a:off x="915117" y="6168106"/>
            <a:ext cx="69767" cy="31597"/>
          </a:xfrm>
          <a:custGeom>
            <a:avLst/>
            <a:gdLst/>
            <a:ahLst/>
            <a:cxnLst/>
            <a:rect l="l" t="t" r="r" b="b"/>
            <a:pathLst>
              <a:path w="1985" h="899" extrusionOk="0">
                <a:moveTo>
                  <a:pt x="1191" y="1"/>
                </a:moveTo>
                <a:cubicBezTo>
                  <a:pt x="639" y="1"/>
                  <a:pt x="104" y="277"/>
                  <a:pt x="0" y="450"/>
                </a:cubicBezTo>
                <a:cubicBezTo>
                  <a:pt x="121" y="639"/>
                  <a:pt x="639" y="898"/>
                  <a:pt x="1191" y="898"/>
                </a:cubicBezTo>
                <a:cubicBezTo>
                  <a:pt x="1743" y="898"/>
                  <a:pt x="1985" y="708"/>
                  <a:pt x="1985" y="450"/>
                </a:cubicBezTo>
                <a:cubicBezTo>
                  <a:pt x="1985" y="208"/>
                  <a:pt x="1743" y="1"/>
                  <a:pt x="119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551" name="Google Shape;22551;p23"/>
          <p:cNvSpPr/>
          <p:nvPr/>
        </p:nvSpPr>
        <p:spPr>
          <a:xfrm>
            <a:off x="908439" y="6117951"/>
            <a:ext cx="57043" cy="53388"/>
          </a:xfrm>
          <a:custGeom>
            <a:avLst/>
            <a:gdLst/>
            <a:ahLst/>
            <a:cxnLst/>
            <a:rect l="l" t="t" r="r" b="b"/>
            <a:pathLst>
              <a:path w="1623" h="1519" extrusionOk="0">
                <a:moveTo>
                  <a:pt x="1195" y="0"/>
                </a:moveTo>
                <a:cubicBezTo>
                  <a:pt x="1023" y="0"/>
                  <a:pt x="810" y="106"/>
                  <a:pt x="570" y="358"/>
                </a:cubicBezTo>
                <a:cubicBezTo>
                  <a:pt x="173" y="737"/>
                  <a:pt x="0" y="1307"/>
                  <a:pt x="35" y="1514"/>
                </a:cubicBezTo>
                <a:cubicBezTo>
                  <a:pt x="52" y="1517"/>
                  <a:pt x="72" y="1518"/>
                  <a:pt x="94" y="1518"/>
                </a:cubicBezTo>
                <a:cubicBezTo>
                  <a:pt x="335" y="1518"/>
                  <a:pt x="843" y="1343"/>
                  <a:pt x="1191" y="979"/>
                </a:cubicBezTo>
                <a:cubicBezTo>
                  <a:pt x="1588" y="599"/>
                  <a:pt x="1623" y="289"/>
                  <a:pt x="1450" y="99"/>
                </a:cubicBezTo>
                <a:cubicBezTo>
                  <a:pt x="1380" y="36"/>
                  <a:pt x="1295" y="0"/>
                  <a:pt x="119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552" name="Google Shape;22552;p23"/>
          <p:cNvSpPr/>
          <p:nvPr/>
        </p:nvSpPr>
        <p:spPr>
          <a:xfrm rot="-5400000">
            <a:off x="703717" y="5882797"/>
            <a:ext cx="31257" cy="30788"/>
          </a:xfrm>
          <a:custGeom>
            <a:avLst/>
            <a:gdLst/>
            <a:ahLst/>
            <a:cxnLst/>
            <a:rect l="l" t="t" r="r" b="b"/>
            <a:pathLst>
              <a:path w="1123" h="1106" extrusionOk="0">
                <a:moveTo>
                  <a:pt x="553" y="1"/>
                </a:moveTo>
                <a:cubicBezTo>
                  <a:pt x="259" y="1"/>
                  <a:pt x="1" y="242"/>
                  <a:pt x="1" y="553"/>
                </a:cubicBezTo>
                <a:cubicBezTo>
                  <a:pt x="1" y="863"/>
                  <a:pt x="259" y="1105"/>
                  <a:pt x="553" y="1105"/>
                </a:cubicBezTo>
                <a:cubicBezTo>
                  <a:pt x="864" y="1105"/>
                  <a:pt x="1122" y="863"/>
                  <a:pt x="1122" y="553"/>
                </a:cubicBezTo>
                <a:cubicBezTo>
                  <a:pt x="1122" y="242"/>
                  <a:pt x="864" y="1"/>
                  <a:pt x="55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553" name="Google Shape;22553;p23"/>
          <p:cNvGrpSpPr/>
          <p:nvPr/>
        </p:nvGrpSpPr>
        <p:grpSpPr>
          <a:xfrm>
            <a:off x="152467" y="243134"/>
            <a:ext cx="455667" cy="6352167"/>
            <a:chOff x="151925" y="182350"/>
            <a:chExt cx="341750" cy="4764125"/>
          </a:xfrm>
        </p:grpSpPr>
        <p:sp>
          <p:nvSpPr>
            <p:cNvPr id="22554" name="Google Shape;22554;p23"/>
            <p:cNvSpPr/>
            <p:nvPr/>
          </p:nvSpPr>
          <p:spPr>
            <a:xfrm rot="-5400000">
              <a:off x="-632987" y="3819813"/>
              <a:ext cx="2226124" cy="27200"/>
            </a:xfrm>
            <a:custGeom>
              <a:avLst/>
              <a:gdLst/>
              <a:ahLst/>
              <a:cxnLst/>
              <a:rect l="l" t="t" r="r" b="b"/>
              <a:pathLst>
                <a:path w="101522" h="1088" extrusionOk="0">
                  <a:moveTo>
                    <a:pt x="1" y="0"/>
                  </a:moveTo>
                  <a:lnTo>
                    <a:pt x="1" y="1088"/>
                  </a:lnTo>
                  <a:lnTo>
                    <a:pt x="101521" y="1088"/>
                  </a:lnTo>
                  <a:lnTo>
                    <a:pt x="1015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55" name="Google Shape;22555;p23"/>
            <p:cNvSpPr/>
            <p:nvPr/>
          </p:nvSpPr>
          <p:spPr>
            <a:xfrm rot="-5400000">
              <a:off x="-714749" y="3826076"/>
              <a:ext cx="2226124" cy="14675"/>
            </a:xfrm>
            <a:custGeom>
              <a:avLst/>
              <a:gdLst/>
              <a:ahLst/>
              <a:cxnLst/>
              <a:rect l="l" t="t" r="r" b="b"/>
              <a:pathLst>
                <a:path w="101522" h="587" extrusionOk="0">
                  <a:moveTo>
                    <a:pt x="1" y="0"/>
                  </a:moveTo>
                  <a:lnTo>
                    <a:pt x="1" y="587"/>
                  </a:lnTo>
                  <a:lnTo>
                    <a:pt x="101521" y="587"/>
                  </a:lnTo>
                  <a:lnTo>
                    <a:pt x="1015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56" name="Google Shape;22556;p23"/>
            <p:cNvSpPr/>
            <p:nvPr/>
          </p:nvSpPr>
          <p:spPr>
            <a:xfrm rot="-5400000">
              <a:off x="151913" y="3317588"/>
              <a:ext cx="200675" cy="200650"/>
            </a:xfrm>
            <a:custGeom>
              <a:avLst/>
              <a:gdLst/>
              <a:ahLst/>
              <a:cxnLst/>
              <a:rect l="l" t="t" r="r" b="b"/>
              <a:pathLst>
                <a:path w="8027" h="8026" extrusionOk="0">
                  <a:moveTo>
                    <a:pt x="7560" y="466"/>
                  </a:moveTo>
                  <a:lnTo>
                    <a:pt x="7560" y="7560"/>
                  </a:lnTo>
                  <a:lnTo>
                    <a:pt x="466" y="7560"/>
                  </a:lnTo>
                  <a:lnTo>
                    <a:pt x="466" y="466"/>
                  </a:lnTo>
                  <a:close/>
                  <a:moveTo>
                    <a:pt x="0" y="0"/>
                  </a:moveTo>
                  <a:lnTo>
                    <a:pt x="0" y="8026"/>
                  </a:lnTo>
                  <a:lnTo>
                    <a:pt x="8026" y="8026"/>
                  </a:lnTo>
                  <a:lnTo>
                    <a:pt x="80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57" name="Google Shape;22557;p23"/>
            <p:cNvSpPr/>
            <p:nvPr/>
          </p:nvSpPr>
          <p:spPr>
            <a:xfrm rot="-5400000">
              <a:off x="188038" y="3425788"/>
              <a:ext cx="57000" cy="56325"/>
            </a:xfrm>
            <a:custGeom>
              <a:avLst/>
              <a:gdLst/>
              <a:ahLst/>
              <a:cxnLst/>
              <a:rect l="l" t="t" r="r" b="b"/>
              <a:pathLst>
                <a:path w="2280" h="2253" extrusionOk="0">
                  <a:moveTo>
                    <a:pt x="685" y="1"/>
                  </a:moveTo>
                  <a:cubicBezTo>
                    <a:pt x="523" y="1"/>
                    <a:pt x="363" y="78"/>
                    <a:pt x="277" y="234"/>
                  </a:cubicBezTo>
                  <a:lnTo>
                    <a:pt x="139" y="458"/>
                  </a:lnTo>
                  <a:cubicBezTo>
                    <a:pt x="1" y="682"/>
                    <a:pt x="87" y="976"/>
                    <a:pt x="312" y="1114"/>
                  </a:cubicBezTo>
                  <a:lnTo>
                    <a:pt x="1088" y="1563"/>
                  </a:lnTo>
                  <a:lnTo>
                    <a:pt x="2279" y="2253"/>
                  </a:lnTo>
                  <a:lnTo>
                    <a:pt x="2279" y="2253"/>
                  </a:lnTo>
                  <a:lnTo>
                    <a:pt x="2124" y="2011"/>
                  </a:lnTo>
                  <a:lnTo>
                    <a:pt x="1106" y="234"/>
                  </a:lnTo>
                  <a:cubicBezTo>
                    <a:pt x="1011" y="78"/>
                    <a:pt x="847" y="1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58" name="Google Shape;22558;p23"/>
            <p:cNvSpPr/>
            <p:nvPr/>
          </p:nvSpPr>
          <p:spPr>
            <a:xfrm rot="-5400000">
              <a:off x="280063" y="3403438"/>
              <a:ext cx="34125" cy="68650"/>
            </a:xfrm>
            <a:custGeom>
              <a:avLst/>
              <a:gdLst/>
              <a:ahLst/>
              <a:cxnLst/>
              <a:rect l="l" t="t" r="r" b="b"/>
              <a:pathLst>
                <a:path w="1365" h="2746" extrusionOk="0">
                  <a:moveTo>
                    <a:pt x="1364" y="1"/>
                  </a:moveTo>
                  <a:lnTo>
                    <a:pt x="190" y="2020"/>
                  </a:lnTo>
                  <a:cubicBezTo>
                    <a:pt x="1" y="2331"/>
                    <a:pt x="242" y="2745"/>
                    <a:pt x="605" y="2745"/>
                  </a:cubicBezTo>
                  <a:lnTo>
                    <a:pt x="864" y="2745"/>
                  </a:lnTo>
                  <a:cubicBezTo>
                    <a:pt x="1140" y="2745"/>
                    <a:pt x="1364" y="2521"/>
                    <a:pt x="1364" y="2262"/>
                  </a:cubicBezTo>
                  <a:lnTo>
                    <a:pt x="136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59" name="Google Shape;22559;p23"/>
            <p:cNvSpPr/>
            <p:nvPr/>
          </p:nvSpPr>
          <p:spPr>
            <a:xfrm rot="-5400000">
              <a:off x="190750" y="3403450"/>
              <a:ext cx="34125" cy="68625"/>
            </a:xfrm>
            <a:custGeom>
              <a:avLst/>
              <a:gdLst/>
              <a:ahLst/>
              <a:cxnLst/>
              <a:rect l="l" t="t" r="r" b="b"/>
              <a:pathLst>
                <a:path w="1365" h="2745" extrusionOk="0">
                  <a:moveTo>
                    <a:pt x="622" y="0"/>
                  </a:moveTo>
                  <a:cubicBezTo>
                    <a:pt x="242" y="0"/>
                    <a:pt x="1" y="397"/>
                    <a:pt x="190" y="725"/>
                  </a:cubicBezTo>
                  <a:lnTo>
                    <a:pt x="1209" y="2486"/>
                  </a:lnTo>
                  <a:lnTo>
                    <a:pt x="1364" y="2744"/>
                  </a:lnTo>
                  <a:lnTo>
                    <a:pt x="1364" y="483"/>
                  </a:lnTo>
                  <a:cubicBezTo>
                    <a:pt x="1364" y="207"/>
                    <a:pt x="1140" y="0"/>
                    <a:pt x="8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60" name="Google Shape;22560;p23"/>
            <p:cNvSpPr/>
            <p:nvPr/>
          </p:nvSpPr>
          <p:spPr>
            <a:xfrm rot="-5400000">
              <a:off x="280288" y="3363963"/>
              <a:ext cx="33675" cy="68650"/>
            </a:xfrm>
            <a:custGeom>
              <a:avLst/>
              <a:gdLst/>
              <a:ahLst/>
              <a:cxnLst/>
              <a:rect l="l" t="t" r="r" b="b"/>
              <a:pathLst>
                <a:path w="1347" h="2746" extrusionOk="0">
                  <a:moveTo>
                    <a:pt x="0" y="1"/>
                  </a:moveTo>
                  <a:lnTo>
                    <a:pt x="0" y="2262"/>
                  </a:lnTo>
                  <a:cubicBezTo>
                    <a:pt x="0" y="2521"/>
                    <a:pt x="208" y="2745"/>
                    <a:pt x="484" y="2745"/>
                  </a:cubicBezTo>
                  <a:lnTo>
                    <a:pt x="743" y="2745"/>
                  </a:lnTo>
                  <a:cubicBezTo>
                    <a:pt x="1105" y="2745"/>
                    <a:pt x="1347" y="2331"/>
                    <a:pt x="1157" y="202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61" name="Google Shape;22561;p23"/>
            <p:cNvSpPr/>
            <p:nvPr/>
          </p:nvSpPr>
          <p:spPr>
            <a:xfrm rot="-5400000">
              <a:off x="233338" y="3356138"/>
              <a:ext cx="73375" cy="29950"/>
            </a:xfrm>
            <a:custGeom>
              <a:avLst/>
              <a:gdLst/>
              <a:ahLst/>
              <a:cxnLst/>
              <a:rect l="l" t="t" r="r" b="b"/>
              <a:pathLst>
                <a:path w="2935" h="1198" extrusionOk="0">
                  <a:moveTo>
                    <a:pt x="1" y="0"/>
                  </a:moveTo>
                  <a:lnTo>
                    <a:pt x="1968" y="1139"/>
                  </a:lnTo>
                  <a:cubicBezTo>
                    <a:pt x="2041" y="1178"/>
                    <a:pt x="2121" y="1198"/>
                    <a:pt x="2200" y="1198"/>
                  </a:cubicBezTo>
                  <a:cubicBezTo>
                    <a:pt x="2366" y="1198"/>
                    <a:pt x="2531" y="1113"/>
                    <a:pt x="2624" y="949"/>
                  </a:cubicBezTo>
                  <a:lnTo>
                    <a:pt x="2745" y="742"/>
                  </a:lnTo>
                  <a:cubicBezTo>
                    <a:pt x="2935" y="414"/>
                    <a:pt x="2711" y="17"/>
                    <a:pt x="2331" y="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62" name="Google Shape;22562;p23"/>
            <p:cNvSpPr/>
            <p:nvPr/>
          </p:nvSpPr>
          <p:spPr>
            <a:xfrm rot="-5400000">
              <a:off x="259850" y="3353775"/>
              <a:ext cx="56550" cy="56650"/>
            </a:xfrm>
            <a:custGeom>
              <a:avLst/>
              <a:gdLst/>
              <a:ahLst/>
              <a:cxnLst/>
              <a:rect l="l" t="t" r="r" b="b"/>
              <a:pathLst>
                <a:path w="2262" h="2266" extrusionOk="0">
                  <a:moveTo>
                    <a:pt x="0" y="0"/>
                  </a:moveTo>
                  <a:lnTo>
                    <a:pt x="1157" y="2019"/>
                  </a:lnTo>
                  <a:cubicBezTo>
                    <a:pt x="1252" y="2183"/>
                    <a:pt x="1416" y="2265"/>
                    <a:pt x="1580" y="2265"/>
                  </a:cubicBezTo>
                  <a:cubicBezTo>
                    <a:pt x="1744" y="2265"/>
                    <a:pt x="1907" y="2183"/>
                    <a:pt x="2002" y="2019"/>
                  </a:cubicBezTo>
                  <a:lnTo>
                    <a:pt x="2123" y="1812"/>
                  </a:lnTo>
                  <a:cubicBezTo>
                    <a:pt x="2261" y="1571"/>
                    <a:pt x="2192" y="1260"/>
                    <a:pt x="1951" y="113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63" name="Google Shape;22563;p23"/>
            <p:cNvSpPr/>
            <p:nvPr/>
          </p:nvSpPr>
          <p:spPr>
            <a:xfrm rot="-5400000">
              <a:off x="233225" y="3450300"/>
              <a:ext cx="73375" cy="29725"/>
            </a:xfrm>
            <a:custGeom>
              <a:avLst/>
              <a:gdLst/>
              <a:ahLst/>
              <a:cxnLst/>
              <a:rect l="l" t="t" r="r" b="b"/>
              <a:pathLst>
                <a:path w="2935" h="1189" extrusionOk="0">
                  <a:moveTo>
                    <a:pt x="604" y="0"/>
                  </a:moveTo>
                  <a:cubicBezTo>
                    <a:pt x="242" y="0"/>
                    <a:pt x="0" y="414"/>
                    <a:pt x="190" y="725"/>
                  </a:cubicBezTo>
                  <a:lnTo>
                    <a:pt x="311" y="949"/>
                  </a:lnTo>
                  <a:cubicBezTo>
                    <a:pt x="404" y="1100"/>
                    <a:pt x="566" y="1189"/>
                    <a:pt x="737" y="1189"/>
                  </a:cubicBezTo>
                  <a:cubicBezTo>
                    <a:pt x="820" y="1189"/>
                    <a:pt x="905" y="1167"/>
                    <a:pt x="984" y="1122"/>
                  </a:cubicBezTo>
                  <a:lnTo>
                    <a:pt x="293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64" name="Google Shape;22564;p23"/>
            <p:cNvSpPr/>
            <p:nvPr/>
          </p:nvSpPr>
          <p:spPr>
            <a:xfrm rot="-5400000">
              <a:off x="259463" y="3425788"/>
              <a:ext cx="57000" cy="56325"/>
            </a:xfrm>
            <a:custGeom>
              <a:avLst/>
              <a:gdLst/>
              <a:ahLst/>
              <a:cxnLst/>
              <a:rect l="l" t="t" r="r" b="b"/>
              <a:pathLst>
                <a:path w="2280" h="2253" extrusionOk="0">
                  <a:moveTo>
                    <a:pt x="2279" y="0"/>
                  </a:moveTo>
                  <a:lnTo>
                    <a:pt x="312" y="1139"/>
                  </a:lnTo>
                  <a:cubicBezTo>
                    <a:pt x="87" y="1260"/>
                    <a:pt x="1" y="1571"/>
                    <a:pt x="139" y="1795"/>
                  </a:cubicBezTo>
                  <a:lnTo>
                    <a:pt x="277" y="2019"/>
                  </a:lnTo>
                  <a:cubicBezTo>
                    <a:pt x="363" y="2175"/>
                    <a:pt x="523" y="2252"/>
                    <a:pt x="685" y="2252"/>
                  </a:cubicBezTo>
                  <a:cubicBezTo>
                    <a:pt x="847" y="2252"/>
                    <a:pt x="1011" y="2175"/>
                    <a:pt x="1106" y="2019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65" name="Google Shape;22565;p23"/>
            <p:cNvSpPr/>
            <p:nvPr/>
          </p:nvSpPr>
          <p:spPr>
            <a:xfrm rot="-5400000">
              <a:off x="190975" y="3364400"/>
              <a:ext cx="33675" cy="68625"/>
            </a:xfrm>
            <a:custGeom>
              <a:avLst/>
              <a:gdLst/>
              <a:ahLst/>
              <a:cxnLst/>
              <a:rect l="l" t="t" r="r" b="b"/>
              <a:pathLst>
                <a:path w="1347" h="2745" extrusionOk="0">
                  <a:moveTo>
                    <a:pt x="483" y="0"/>
                  </a:moveTo>
                  <a:cubicBezTo>
                    <a:pt x="225" y="0"/>
                    <a:pt x="0" y="207"/>
                    <a:pt x="0" y="483"/>
                  </a:cubicBezTo>
                  <a:lnTo>
                    <a:pt x="0" y="2744"/>
                  </a:lnTo>
                  <a:lnTo>
                    <a:pt x="138" y="2486"/>
                  </a:lnTo>
                  <a:lnTo>
                    <a:pt x="1174" y="725"/>
                  </a:lnTo>
                  <a:cubicBezTo>
                    <a:pt x="1346" y="397"/>
                    <a:pt x="1122" y="0"/>
                    <a:pt x="7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66" name="Google Shape;22566;p23"/>
            <p:cNvSpPr/>
            <p:nvPr/>
          </p:nvSpPr>
          <p:spPr>
            <a:xfrm rot="-5400000">
              <a:off x="197913" y="3356263"/>
              <a:ext cx="73375" cy="29700"/>
            </a:xfrm>
            <a:custGeom>
              <a:avLst/>
              <a:gdLst/>
              <a:ahLst/>
              <a:cxnLst/>
              <a:rect l="l" t="t" r="r" b="b"/>
              <a:pathLst>
                <a:path w="2935" h="1188" extrusionOk="0">
                  <a:moveTo>
                    <a:pt x="2201" y="0"/>
                  </a:moveTo>
                  <a:cubicBezTo>
                    <a:pt x="2121" y="0"/>
                    <a:pt x="2041" y="21"/>
                    <a:pt x="1968" y="66"/>
                  </a:cubicBezTo>
                  <a:lnTo>
                    <a:pt x="381" y="981"/>
                  </a:lnTo>
                  <a:lnTo>
                    <a:pt x="1" y="1188"/>
                  </a:lnTo>
                  <a:lnTo>
                    <a:pt x="2331" y="1188"/>
                  </a:lnTo>
                  <a:cubicBezTo>
                    <a:pt x="2711" y="1188"/>
                    <a:pt x="2935" y="791"/>
                    <a:pt x="2745" y="463"/>
                  </a:cubicBezTo>
                  <a:lnTo>
                    <a:pt x="2624" y="256"/>
                  </a:lnTo>
                  <a:cubicBezTo>
                    <a:pt x="2531" y="92"/>
                    <a:pt x="2367" y="0"/>
                    <a:pt x="2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67" name="Google Shape;22567;p23"/>
            <p:cNvSpPr/>
            <p:nvPr/>
          </p:nvSpPr>
          <p:spPr>
            <a:xfrm rot="-5400000">
              <a:off x="188313" y="3353988"/>
              <a:ext cx="56550" cy="56225"/>
            </a:xfrm>
            <a:custGeom>
              <a:avLst/>
              <a:gdLst/>
              <a:ahLst/>
              <a:cxnLst/>
              <a:rect l="l" t="t" r="r" b="b"/>
              <a:pathLst>
                <a:path w="2262" h="2249" extrusionOk="0">
                  <a:moveTo>
                    <a:pt x="1580" y="1"/>
                  </a:moveTo>
                  <a:cubicBezTo>
                    <a:pt x="1416" y="1"/>
                    <a:pt x="1252" y="83"/>
                    <a:pt x="1157" y="247"/>
                  </a:cubicBezTo>
                  <a:lnTo>
                    <a:pt x="138" y="2007"/>
                  </a:lnTo>
                  <a:lnTo>
                    <a:pt x="0" y="2249"/>
                  </a:lnTo>
                  <a:lnTo>
                    <a:pt x="380" y="2042"/>
                  </a:lnTo>
                  <a:lnTo>
                    <a:pt x="1951" y="1127"/>
                  </a:lnTo>
                  <a:cubicBezTo>
                    <a:pt x="2175" y="989"/>
                    <a:pt x="2261" y="696"/>
                    <a:pt x="2123" y="454"/>
                  </a:cubicBezTo>
                  <a:lnTo>
                    <a:pt x="2002" y="247"/>
                  </a:lnTo>
                  <a:cubicBezTo>
                    <a:pt x="1907" y="83"/>
                    <a:pt x="1744" y="1"/>
                    <a:pt x="1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68" name="Google Shape;22568;p23"/>
            <p:cNvSpPr/>
            <p:nvPr/>
          </p:nvSpPr>
          <p:spPr>
            <a:xfrm rot="-5400000">
              <a:off x="197900" y="3450300"/>
              <a:ext cx="73375" cy="29725"/>
            </a:xfrm>
            <a:custGeom>
              <a:avLst/>
              <a:gdLst/>
              <a:ahLst/>
              <a:cxnLst/>
              <a:rect l="l" t="t" r="r" b="b"/>
              <a:pathLst>
                <a:path w="2935" h="1189" extrusionOk="0">
                  <a:moveTo>
                    <a:pt x="737" y="0"/>
                  </a:moveTo>
                  <a:cubicBezTo>
                    <a:pt x="566" y="0"/>
                    <a:pt x="404" y="89"/>
                    <a:pt x="311" y="240"/>
                  </a:cubicBezTo>
                  <a:lnTo>
                    <a:pt x="190" y="464"/>
                  </a:lnTo>
                  <a:cubicBezTo>
                    <a:pt x="0" y="775"/>
                    <a:pt x="242" y="1189"/>
                    <a:pt x="604" y="1189"/>
                  </a:cubicBezTo>
                  <a:lnTo>
                    <a:pt x="2934" y="1189"/>
                  </a:lnTo>
                  <a:lnTo>
                    <a:pt x="1743" y="516"/>
                  </a:lnTo>
                  <a:lnTo>
                    <a:pt x="984" y="67"/>
                  </a:lnTo>
                  <a:cubicBezTo>
                    <a:pt x="905" y="22"/>
                    <a:pt x="820" y="0"/>
                    <a:pt x="7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69" name="Google Shape;22569;p23"/>
            <p:cNvSpPr/>
            <p:nvPr/>
          </p:nvSpPr>
          <p:spPr>
            <a:xfrm rot="-5400000">
              <a:off x="222250" y="3387925"/>
              <a:ext cx="60000" cy="60000"/>
            </a:xfrm>
            <a:custGeom>
              <a:avLst/>
              <a:gdLst/>
              <a:ahLst/>
              <a:cxnLst/>
              <a:rect l="l" t="t" r="r" b="b"/>
              <a:pathLst>
                <a:path w="2400" h="2400" extrusionOk="0">
                  <a:moveTo>
                    <a:pt x="1192" y="0"/>
                  </a:moveTo>
                  <a:cubicBezTo>
                    <a:pt x="536" y="0"/>
                    <a:pt x="1" y="536"/>
                    <a:pt x="1" y="1209"/>
                  </a:cubicBezTo>
                  <a:cubicBezTo>
                    <a:pt x="1" y="1865"/>
                    <a:pt x="536" y="2400"/>
                    <a:pt x="1192" y="2400"/>
                  </a:cubicBezTo>
                  <a:cubicBezTo>
                    <a:pt x="1865" y="2400"/>
                    <a:pt x="2400" y="1865"/>
                    <a:pt x="2400" y="1209"/>
                  </a:cubicBezTo>
                  <a:cubicBezTo>
                    <a:pt x="2400" y="536"/>
                    <a:pt x="1865" y="0"/>
                    <a:pt x="11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70" name="Google Shape;22570;p23"/>
            <p:cNvSpPr/>
            <p:nvPr/>
          </p:nvSpPr>
          <p:spPr>
            <a:xfrm rot="-5400000">
              <a:off x="152125" y="3889100"/>
              <a:ext cx="200250" cy="200650"/>
            </a:xfrm>
            <a:custGeom>
              <a:avLst/>
              <a:gdLst/>
              <a:ahLst/>
              <a:cxnLst/>
              <a:rect l="l" t="t" r="r" b="b"/>
              <a:pathLst>
                <a:path w="8010" h="8026" extrusionOk="0">
                  <a:moveTo>
                    <a:pt x="7543" y="466"/>
                  </a:moveTo>
                  <a:lnTo>
                    <a:pt x="7543" y="7560"/>
                  </a:lnTo>
                  <a:lnTo>
                    <a:pt x="467" y="7560"/>
                  </a:lnTo>
                  <a:lnTo>
                    <a:pt x="467" y="466"/>
                  </a:lnTo>
                  <a:close/>
                  <a:moveTo>
                    <a:pt x="1" y="0"/>
                  </a:moveTo>
                  <a:lnTo>
                    <a:pt x="1" y="8026"/>
                  </a:lnTo>
                  <a:lnTo>
                    <a:pt x="8009" y="8026"/>
                  </a:lnTo>
                  <a:lnTo>
                    <a:pt x="800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71" name="Google Shape;22571;p23"/>
            <p:cNvSpPr/>
            <p:nvPr/>
          </p:nvSpPr>
          <p:spPr>
            <a:xfrm rot="-5400000">
              <a:off x="188050" y="3997075"/>
              <a:ext cx="56975" cy="56325"/>
            </a:xfrm>
            <a:custGeom>
              <a:avLst/>
              <a:gdLst/>
              <a:ahLst/>
              <a:cxnLst/>
              <a:rect l="l" t="t" r="r" b="b"/>
              <a:pathLst>
                <a:path w="2279" h="2253" extrusionOk="0">
                  <a:moveTo>
                    <a:pt x="682" y="1"/>
                  </a:moveTo>
                  <a:cubicBezTo>
                    <a:pt x="518" y="1"/>
                    <a:pt x="354" y="78"/>
                    <a:pt x="259" y="234"/>
                  </a:cubicBezTo>
                  <a:lnTo>
                    <a:pt x="138" y="458"/>
                  </a:lnTo>
                  <a:cubicBezTo>
                    <a:pt x="0" y="682"/>
                    <a:pt x="87" y="993"/>
                    <a:pt x="311" y="1114"/>
                  </a:cubicBezTo>
                  <a:lnTo>
                    <a:pt x="1088" y="1563"/>
                  </a:lnTo>
                  <a:lnTo>
                    <a:pt x="2279" y="2253"/>
                  </a:lnTo>
                  <a:lnTo>
                    <a:pt x="2279" y="2253"/>
                  </a:lnTo>
                  <a:lnTo>
                    <a:pt x="2123" y="2011"/>
                  </a:lnTo>
                  <a:lnTo>
                    <a:pt x="1105" y="234"/>
                  </a:lnTo>
                  <a:cubicBezTo>
                    <a:pt x="1010" y="78"/>
                    <a:pt x="846" y="1"/>
                    <a:pt x="6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72" name="Google Shape;22572;p23"/>
            <p:cNvSpPr/>
            <p:nvPr/>
          </p:nvSpPr>
          <p:spPr>
            <a:xfrm rot="-5400000">
              <a:off x="280063" y="3974738"/>
              <a:ext cx="34125" cy="68650"/>
            </a:xfrm>
            <a:custGeom>
              <a:avLst/>
              <a:gdLst/>
              <a:ahLst/>
              <a:cxnLst/>
              <a:rect l="l" t="t" r="r" b="b"/>
              <a:pathLst>
                <a:path w="1365" h="2746" extrusionOk="0">
                  <a:moveTo>
                    <a:pt x="1364" y="1"/>
                  </a:moveTo>
                  <a:lnTo>
                    <a:pt x="191" y="2020"/>
                  </a:lnTo>
                  <a:cubicBezTo>
                    <a:pt x="1" y="2331"/>
                    <a:pt x="243" y="2745"/>
                    <a:pt x="622" y="2745"/>
                  </a:cubicBezTo>
                  <a:lnTo>
                    <a:pt x="864" y="2745"/>
                  </a:lnTo>
                  <a:cubicBezTo>
                    <a:pt x="1140" y="2745"/>
                    <a:pt x="1364" y="2521"/>
                    <a:pt x="1364" y="2262"/>
                  </a:cubicBezTo>
                  <a:lnTo>
                    <a:pt x="136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73" name="Google Shape;22573;p23"/>
            <p:cNvSpPr/>
            <p:nvPr/>
          </p:nvSpPr>
          <p:spPr>
            <a:xfrm rot="-5400000">
              <a:off x="190750" y="3974750"/>
              <a:ext cx="34125" cy="68625"/>
            </a:xfrm>
            <a:custGeom>
              <a:avLst/>
              <a:gdLst/>
              <a:ahLst/>
              <a:cxnLst/>
              <a:rect l="l" t="t" r="r" b="b"/>
              <a:pathLst>
                <a:path w="1365" h="2745" extrusionOk="0">
                  <a:moveTo>
                    <a:pt x="622" y="0"/>
                  </a:moveTo>
                  <a:cubicBezTo>
                    <a:pt x="243" y="0"/>
                    <a:pt x="1" y="397"/>
                    <a:pt x="191" y="725"/>
                  </a:cubicBezTo>
                  <a:lnTo>
                    <a:pt x="1209" y="2486"/>
                  </a:lnTo>
                  <a:lnTo>
                    <a:pt x="1364" y="2744"/>
                  </a:lnTo>
                  <a:lnTo>
                    <a:pt x="1364" y="483"/>
                  </a:lnTo>
                  <a:cubicBezTo>
                    <a:pt x="1364" y="207"/>
                    <a:pt x="1140" y="0"/>
                    <a:pt x="8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74" name="Google Shape;22574;p23"/>
            <p:cNvSpPr/>
            <p:nvPr/>
          </p:nvSpPr>
          <p:spPr>
            <a:xfrm rot="-5400000">
              <a:off x="280075" y="3935475"/>
              <a:ext cx="34100" cy="68650"/>
            </a:xfrm>
            <a:custGeom>
              <a:avLst/>
              <a:gdLst/>
              <a:ahLst/>
              <a:cxnLst/>
              <a:rect l="l" t="t" r="r" b="b"/>
              <a:pathLst>
                <a:path w="1364" h="2746" extrusionOk="0">
                  <a:moveTo>
                    <a:pt x="1" y="1"/>
                  </a:moveTo>
                  <a:lnTo>
                    <a:pt x="1" y="2262"/>
                  </a:lnTo>
                  <a:cubicBezTo>
                    <a:pt x="1" y="2521"/>
                    <a:pt x="225" y="2745"/>
                    <a:pt x="501" y="2745"/>
                  </a:cubicBezTo>
                  <a:lnTo>
                    <a:pt x="743" y="2745"/>
                  </a:lnTo>
                  <a:cubicBezTo>
                    <a:pt x="1122" y="2745"/>
                    <a:pt x="1364" y="2331"/>
                    <a:pt x="1174" y="20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75" name="Google Shape;22575;p23"/>
            <p:cNvSpPr/>
            <p:nvPr/>
          </p:nvSpPr>
          <p:spPr>
            <a:xfrm rot="-5400000">
              <a:off x="233338" y="3927413"/>
              <a:ext cx="73375" cy="29950"/>
            </a:xfrm>
            <a:custGeom>
              <a:avLst/>
              <a:gdLst/>
              <a:ahLst/>
              <a:cxnLst/>
              <a:rect l="l" t="t" r="r" b="b"/>
              <a:pathLst>
                <a:path w="2935" h="1198" extrusionOk="0">
                  <a:moveTo>
                    <a:pt x="0" y="0"/>
                  </a:moveTo>
                  <a:lnTo>
                    <a:pt x="1951" y="1139"/>
                  </a:lnTo>
                  <a:cubicBezTo>
                    <a:pt x="2029" y="1178"/>
                    <a:pt x="2112" y="1198"/>
                    <a:pt x="2194" y="1198"/>
                  </a:cubicBezTo>
                  <a:cubicBezTo>
                    <a:pt x="2365" y="1198"/>
                    <a:pt x="2530" y="1113"/>
                    <a:pt x="2624" y="949"/>
                  </a:cubicBezTo>
                  <a:lnTo>
                    <a:pt x="2744" y="742"/>
                  </a:lnTo>
                  <a:cubicBezTo>
                    <a:pt x="2934" y="414"/>
                    <a:pt x="2693" y="17"/>
                    <a:pt x="2330" y="1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76" name="Google Shape;22576;p23"/>
            <p:cNvSpPr/>
            <p:nvPr/>
          </p:nvSpPr>
          <p:spPr>
            <a:xfrm rot="-5400000">
              <a:off x="259850" y="3925075"/>
              <a:ext cx="56550" cy="56650"/>
            </a:xfrm>
            <a:custGeom>
              <a:avLst/>
              <a:gdLst/>
              <a:ahLst/>
              <a:cxnLst/>
              <a:rect l="l" t="t" r="r" b="b"/>
              <a:pathLst>
                <a:path w="2262" h="2266" extrusionOk="0">
                  <a:moveTo>
                    <a:pt x="1" y="0"/>
                  </a:moveTo>
                  <a:lnTo>
                    <a:pt x="1157" y="2019"/>
                  </a:lnTo>
                  <a:cubicBezTo>
                    <a:pt x="1252" y="2183"/>
                    <a:pt x="1416" y="2265"/>
                    <a:pt x="1580" y="2265"/>
                  </a:cubicBezTo>
                  <a:cubicBezTo>
                    <a:pt x="1744" y="2265"/>
                    <a:pt x="1908" y="2183"/>
                    <a:pt x="2003" y="2019"/>
                  </a:cubicBezTo>
                  <a:lnTo>
                    <a:pt x="2124" y="1812"/>
                  </a:lnTo>
                  <a:cubicBezTo>
                    <a:pt x="2262" y="1571"/>
                    <a:pt x="2193" y="1260"/>
                    <a:pt x="1951" y="113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77" name="Google Shape;22577;p23"/>
            <p:cNvSpPr/>
            <p:nvPr/>
          </p:nvSpPr>
          <p:spPr>
            <a:xfrm rot="-5400000">
              <a:off x="233225" y="4021600"/>
              <a:ext cx="73375" cy="29725"/>
            </a:xfrm>
            <a:custGeom>
              <a:avLst/>
              <a:gdLst/>
              <a:ahLst/>
              <a:cxnLst/>
              <a:rect l="l" t="t" r="r" b="b"/>
              <a:pathLst>
                <a:path w="2935" h="1189" extrusionOk="0">
                  <a:moveTo>
                    <a:pt x="605" y="0"/>
                  </a:moveTo>
                  <a:cubicBezTo>
                    <a:pt x="242" y="0"/>
                    <a:pt x="1" y="414"/>
                    <a:pt x="190" y="725"/>
                  </a:cubicBezTo>
                  <a:lnTo>
                    <a:pt x="311" y="949"/>
                  </a:lnTo>
                  <a:cubicBezTo>
                    <a:pt x="404" y="1100"/>
                    <a:pt x="567" y="1189"/>
                    <a:pt x="737" y="1189"/>
                  </a:cubicBezTo>
                  <a:cubicBezTo>
                    <a:pt x="820" y="1189"/>
                    <a:pt x="905" y="1167"/>
                    <a:pt x="984" y="1122"/>
                  </a:cubicBezTo>
                  <a:lnTo>
                    <a:pt x="293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78" name="Google Shape;22578;p23"/>
            <p:cNvSpPr/>
            <p:nvPr/>
          </p:nvSpPr>
          <p:spPr>
            <a:xfrm rot="-5400000">
              <a:off x="259475" y="3997075"/>
              <a:ext cx="56975" cy="56325"/>
            </a:xfrm>
            <a:custGeom>
              <a:avLst/>
              <a:gdLst/>
              <a:ahLst/>
              <a:cxnLst/>
              <a:rect l="l" t="t" r="r" b="b"/>
              <a:pathLst>
                <a:path w="2279" h="2253" extrusionOk="0">
                  <a:moveTo>
                    <a:pt x="2279" y="0"/>
                  </a:moveTo>
                  <a:lnTo>
                    <a:pt x="311" y="1139"/>
                  </a:lnTo>
                  <a:cubicBezTo>
                    <a:pt x="87" y="1260"/>
                    <a:pt x="0" y="1571"/>
                    <a:pt x="138" y="1795"/>
                  </a:cubicBezTo>
                  <a:lnTo>
                    <a:pt x="259" y="2019"/>
                  </a:lnTo>
                  <a:cubicBezTo>
                    <a:pt x="354" y="2175"/>
                    <a:pt x="518" y="2252"/>
                    <a:pt x="682" y="2252"/>
                  </a:cubicBezTo>
                  <a:cubicBezTo>
                    <a:pt x="846" y="2252"/>
                    <a:pt x="1010" y="2175"/>
                    <a:pt x="1105" y="2019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79" name="Google Shape;22579;p23"/>
            <p:cNvSpPr/>
            <p:nvPr/>
          </p:nvSpPr>
          <p:spPr>
            <a:xfrm rot="-5400000">
              <a:off x="190763" y="3935488"/>
              <a:ext cx="34100" cy="68625"/>
            </a:xfrm>
            <a:custGeom>
              <a:avLst/>
              <a:gdLst/>
              <a:ahLst/>
              <a:cxnLst/>
              <a:rect l="l" t="t" r="r" b="b"/>
              <a:pathLst>
                <a:path w="1364" h="2745" extrusionOk="0">
                  <a:moveTo>
                    <a:pt x="501" y="0"/>
                  </a:moveTo>
                  <a:cubicBezTo>
                    <a:pt x="225" y="0"/>
                    <a:pt x="1" y="207"/>
                    <a:pt x="1" y="483"/>
                  </a:cubicBezTo>
                  <a:lnTo>
                    <a:pt x="1" y="2744"/>
                  </a:lnTo>
                  <a:lnTo>
                    <a:pt x="156" y="2486"/>
                  </a:lnTo>
                  <a:lnTo>
                    <a:pt x="1174" y="725"/>
                  </a:lnTo>
                  <a:cubicBezTo>
                    <a:pt x="1364" y="397"/>
                    <a:pt x="1122" y="0"/>
                    <a:pt x="7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80" name="Google Shape;22580;p23"/>
            <p:cNvSpPr/>
            <p:nvPr/>
          </p:nvSpPr>
          <p:spPr>
            <a:xfrm rot="-5400000">
              <a:off x="197913" y="3927538"/>
              <a:ext cx="73375" cy="29700"/>
            </a:xfrm>
            <a:custGeom>
              <a:avLst/>
              <a:gdLst/>
              <a:ahLst/>
              <a:cxnLst/>
              <a:rect l="l" t="t" r="r" b="b"/>
              <a:pathLst>
                <a:path w="2935" h="1188" extrusionOk="0">
                  <a:moveTo>
                    <a:pt x="2195" y="0"/>
                  </a:moveTo>
                  <a:cubicBezTo>
                    <a:pt x="2112" y="0"/>
                    <a:pt x="2029" y="21"/>
                    <a:pt x="1951" y="66"/>
                  </a:cubicBezTo>
                  <a:lnTo>
                    <a:pt x="380" y="981"/>
                  </a:lnTo>
                  <a:lnTo>
                    <a:pt x="0" y="1188"/>
                  </a:lnTo>
                  <a:lnTo>
                    <a:pt x="2330" y="1188"/>
                  </a:lnTo>
                  <a:cubicBezTo>
                    <a:pt x="2693" y="1188"/>
                    <a:pt x="2934" y="791"/>
                    <a:pt x="2744" y="463"/>
                  </a:cubicBezTo>
                  <a:lnTo>
                    <a:pt x="2624" y="256"/>
                  </a:lnTo>
                  <a:cubicBezTo>
                    <a:pt x="2530" y="92"/>
                    <a:pt x="2366" y="0"/>
                    <a:pt x="2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81" name="Google Shape;22581;p23"/>
            <p:cNvSpPr/>
            <p:nvPr/>
          </p:nvSpPr>
          <p:spPr>
            <a:xfrm rot="-5400000">
              <a:off x="188313" y="3925288"/>
              <a:ext cx="56550" cy="56225"/>
            </a:xfrm>
            <a:custGeom>
              <a:avLst/>
              <a:gdLst/>
              <a:ahLst/>
              <a:cxnLst/>
              <a:rect l="l" t="t" r="r" b="b"/>
              <a:pathLst>
                <a:path w="2262" h="2249" extrusionOk="0">
                  <a:moveTo>
                    <a:pt x="1580" y="1"/>
                  </a:moveTo>
                  <a:cubicBezTo>
                    <a:pt x="1416" y="1"/>
                    <a:pt x="1252" y="83"/>
                    <a:pt x="1157" y="247"/>
                  </a:cubicBezTo>
                  <a:lnTo>
                    <a:pt x="139" y="2007"/>
                  </a:lnTo>
                  <a:lnTo>
                    <a:pt x="1" y="2249"/>
                  </a:lnTo>
                  <a:lnTo>
                    <a:pt x="380" y="2042"/>
                  </a:lnTo>
                  <a:lnTo>
                    <a:pt x="1951" y="1127"/>
                  </a:lnTo>
                  <a:cubicBezTo>
                    <a:pt x="2175" y="989"/>
                    <a:pt x="2262" y="696"/>
                    <a:pt x="2124" y="454"/>
                  </a:cubicBezTo>
                  <a:lnTo>
                    <a:pt x="2003" y="247"/>
                  </a:lnTo>
                  <a:cubicBezTo>
                    <a:pt x="1908" y="83"/>
                    <a:pt x="1744" y="1"/>
                    <a:pt x="1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82" name="Google Shape;22582;p23"/>
            <p:cNvSpPr/>
            <p:nvPr/>
          </p:nvSpPr>
          <p:spPr>
            <a:xfrm rot="-5400000">
              <a:off x="197900" y="4021600"/>
              <a:ext cx="73375" cy="29725"/>
            </a:xfrm>
            <a:custGeom>
              <a:avLst/>
              <a:gdLst/>
              <a:ahLst/>
              <a:cxnLst/>
              <a:rect l="l" t="t" r="r" b="b"/>
              <a:pathLst>
                <a:path w="2935" h="1189" extrusionOk="0">
                  <a:moveTo>
                    <a:pt x="737" y="0"/>
                  </a:moveTo>
                  <a:cubicBezTo>
                    <a:pt x="567" y="0"/>
                    <a:pt x="404" y="89"/>
                    <a:pt x="311" y="240"/>
                  </a:cubicBezTo>
                  <a:lnTo>
                    <a:pt x="190" y="464"/>
                  </a:lnTo>
                  <a:cubicBezTo>
                    <a:pt x="1" y="775"/>
                    <a:pt x="242" y="1189"/>
                    <a:pt x="605" y="1189"/>
                  </a:cubicBezTo>
                  <a:lnTo>
                    <a:pt x="2935" y="1189"/>
                  </a:lnTo>
                  <a:lnTo>
                    <a:pt x="1744" y="516"/>
                  </a:lnTo>
                  <a:lnTo>
                    <a:pt x="984" y="67"/>
                  </a:lnTo>
                  <a:cubicBezTo>
                    <a:pt x="905" y="22"/>
                    <a:pt x="820" y="0"/>
                    <a:pt x="7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83" name="Google Shape;22583;p23"/>
            <p:cNvSpPr/>
            <p:nvPr/>
          </p:nvSpPr>
          <p:spPr>
            <a:xfrm rot="-5400000">
              <a:off x="217200" y="3964250"/>
              <a:ext cx="70375" cy="60275"/>
            </a:xfrm>
            <a:custGeom>
              <a:avLst/>
              <a:gdLst/>
              <a:ahLst/>
              <a:cxnLst/>
              <a:rect l="l" t="t" r="r" b="b"/>
              <a:pathLst>
                <a:path w="2815" h="2411" extrusionOk="0">
                  <a:moveTo>
                    <a:pt x="1606" y="0"/>
                  </a:moveTo>
                  <a:cubicBezTo>
                    <a:pt x="536" y="0"/>
                    <a:pt x="1" y="1295"/>
                    <a:pt x="760" y="2054"/>
                  </a:cubicBezTo>
                  <a:cubicBezTo>
                    <a:pt x="1006" y="2301"/>
                    <a:pt x="1309" y="2411"/>
                    <a:pt x="1605" y="2411"/>
                  </a:cubicBezTo>
                  <a:cubicBezTo>
                    <a:pt x="2223" y="2411"/>
                    <a:pt x="2814" y="1932"/>
                    <a:pt x="2814" y="1209"/>
                  </a:cubicBezTo>
                  <a:cubicBezTo>
                    <a:pt x="2814" y="536"/>
                    <a:pt x="2262" y="0"/>
                    <a:pt x="16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84" name="Google Shape;22584;p23"/>
            <p:cNvSpPr/>
            <p:nvPr/>
          </p:nvSpPr>
          <p:spPr>
            <a:xfrm rot="-5400000">
              <a:off x="152138" y="4460388"/>
              <a:ext cx="200225" cy="200650"/>
            </a:xfrm>
            <a:custGeom>
              <a:avLst/>
              <a:gdLst/>
              <a:ahLst/>
              <a:cxnLst/>
              <a:rect l="l" t="t" r="r" b="b"/>
              <a:pathLst>
                <a:path w="8009" h="8026" extrusionOk="0">
                  <a:moveTo>
                    <a:pt x="7542" y="466"/>
                  </a:moveTo>
                  <a:lnTo>
                    <a:pt x="7542" y="7560"/>
                  </a:lnTo>
                  <a:lnTo>
                    <a:pt x="466" y="7560"/>
                  </a:lnTo>
                  <a:lnTo>
                    <a:pt x="466" y="466"/>
                  </a:lnTo>
                  <a:close/>
                  <a:moveTo>
                    <a:pt x="0" y="0"/>
                  </a:moveTo>
                  <a:lnTo>
                    <a:pt x="0" y="8026"/>
                  </a:lnTo>
                  <a:lnTo>
                    <a:pt x="8008" y="8026"/>
                  </a:lnTo>
                  <a:lnTo>
                    <a:pt x="800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85" name="Google Shape;22585;p23"/>
            <p:cNvSpPr/>
            <p:nvPr/>
          </p:nvSpPr>
          <p:spPr>
            <a:xfrm rot="-5400000">
              <a:off x="188263" y="4568588"/>
              <a:ext cx="56550" cy="56325"/>
            </a:xfrm>
            <a:custGeom>
              <a:avLst/>
              <a:gdLst/>
              <a:ahLst/>
              <a:cxnLst/>
              <a:rect l="l" t="t" r="r" b="b"/>
              <a:pathLst>
                <a:path w="2262" h="2253" extrusionOk="0">
                  <a:moveTo>
                    <a:pt x="682" y="1"/>
                  </a:moveTo>
                  <a:cubicBezTo>
                    <a:pt x="518" y="1"/>
                    <a:pt x="354" y="78"/>
                    <a:pt x="259" y="234"/>
                  </a:cubicBezTo>
                  <a:lnTo>
                    <a:pt x="139" y="458"/>
                  </a:lnTo>
                  <a:cubicBezTo>
                    <a:pt x="1" y="682"/>
                    <a:pt x="70" y="993"/>
                    <a:pt x="311" y="1114"/>
                  </a:cubicBezTo>
                  <a:lnTo>
                    <a:pt x="1071" y="1563"/>
                  </a:lnTo>
                  <a:lnTo>
                    <a:pt x="2262" y="2253"/>
                  </a:lnTo>
                  <a:lnTo>
                    <a:pt x="2124" y="2011"/>
                  </a:lnTo>
                  <a:lnTo>
                    <a:pt x="1105" y="234"/>
                  </a:lnTo>
                  <a:cubicBezTo>
                    <a:pt x="1010" y="78"/>
                    <a:pt x="846" y="1"/>
                    <a:pt x="6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86" name="Google Shape;22586;p23"/>
            <p:cNvSpPr/>
            <p:nvPr/>
          </p:nvSpPr>
          <p:spPr>
            <a:xfrm rot="-5400000">
              <a:off x="280075" y="4546025"/>
              <a:ext cx="34100" cy="68650"/>
            </a:xfrm>
            <a:custGeom>
              <a:avLst/>
              <a:gdLst/>
              <a:ahLst/>
              <a:cxnLst/>
              <a:rect l="l" t="t" r="r" b="b"/>
              <a:pathLst>
                <a:path w="1364" h="2746" extrusionOk="0">
                  <a:moveTo>
                    <a:pt x="1364" y="1"/>
                  </a:moveTo>
                  <a:lnTo>
                    <a:pt x="190" y="2020"/>
                  </a:lnTo>
                  <a:cubicBezTo>
                    <a:pt x="0" y="2331"/>
                    <a:pt x="242" y="2745"/>
                    <a:pt x="604" y="2745"/>
                  </a:cubicBezTo>
                  <a:lnTo>
                    <a:pt x="863" y="2745"/>
                  </a:lnTo>
                  <a:cubicBezTo>
                    <a:pt x="1139" y="2745"/>
                    <a:pt x="1364" y="2521"/>
                    <a:pt x="1364" y="2262"/>
                  </a:cubicBezTo>
                  <a:lnTo>
                    <a:pt x="136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87" name="Google Shape;22587;p23"/>
            <p:cNvSpPr/>
            <p:nvPr/>
          </p:nvSpPr>
          <p:spPr>
            <a:xfrm rot="-5400000">
              <a:off x="190975" y="4546250"/>
              <a:ext cx="33675" cy="68625"/>
            </a:xfrm>
            <a:custGeom>
              <a:avLst/>
              <a:gdLst/>
              <a:ahLst/>
              <a:cxnLst/>
              <a:rect l="l" t="t" r="r" b="b"/>
              <a:pathLst>
                <a:path w="1347" h="2745" extrusionOk="0">
                  <a:moveTo>
                    <a:pt x="604" y="0"/>
                  </a:moveTo>
                  <a:cubicBezTo>
                    <a:pt x="242" y="0"/>
                    <a:pt x="0" y="397"/>
                    <a:pt x="190" y="725"/>
                  </a:cubicBezTo>
                  <a:lnTo>
                    <a:pt x="1208" y="2486"/>
                  </a:lnTo>
                  <a:lnTo>
                    <a:pt x="1346" y="2744"/>
                  </a:lnTo>
                  <a:lnTo>
                    <a:pt x="1346" y="483"/>
                  </a:lnTo>
                  <a:cubicBezTo>
                    <a:pt x="1346" y="207"/>
                    <a:pt x="1139" y="0"/>
                    <a:pt x="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88" name="Google Shape;22588;p23"/>
            <p:cNvSpPr/>
            <p:nvPr/>
          </p:nvSpPr>
          <p:spPr>
            <a:xfrm rot="-5400000">
              <a:off x="280063" y="4506763"/>
              <a:ext cx="34125" cy="68650"/>
            </a:xfrm>
            <a:custGeom>
              <a:avLst/>
              <a:gdLst/>
              <a:ahLst/>
              <a:cxnLst/>
              <a:rect l="l" t="t" r="r" b="b"/>
              <a:pathLst>
                <a:path w="1365" h="2746" extrusionOk="0">
                  <a:moveTo>
                    <a:pt x="1" y="1"/>
                  </a:moveTo>
                  <a:lnTo>
                    <a:pt x="1" y="2262"/>
                  </a:lnTo>
                  <a:cubicBezTo>
                    <a:pt x="1" y="2521"/>
                    <a:pt x="225" y="2745"/>
                    <a:pt x="484" y="2745"/>
                  </a:cubicBezTo>
                  <a:lnTo>
                    <a:pt x="743" y="2745"/>
                  </a:lnTo>
                  <a:cubicBezTo>
                    <a:pt x="1123" y="2745"/>
                    <a:pt x="1364" y="2331"/>
                    <a:pt x="1174" y="20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89" name="Google Shape;22589;p23"/>
            <p:cNvSpPr/>
            <p:nvPr/>
          </p:nvSpPr>
          <p:spPr>
            <a:xfrm rot="-5400000">
              <a:off x="233388" y="4498763"/>
              <a:ext cx="73275" cy="29950"/>
            </a:xfrm>
            <a:custGeom>
              <a:avLst/>
              <a:gdLst/>
              <a:ahLst/>
              <a:cxnLst/>
              <a:rect l="l" t="t" r="r" b="b"/>
              <a:pathLst>
                <a:path w="2931" h="1198" extrusionOk="0">
                  <a:moveTo>
                    <a:pt x="0" y="0"/>
                  </a:moveTo>
                  <a:lnTo>
                    <a:pt x="1951" y="1139"/>
                  </a:lnTo>
                  <a:cubicBezTo>
                    <a:pt x="2029" y="1178"/>
                    <a:pt x="2112" y="1198"/>
                    <a:pt x="2194" y="1198"/>
                  </a:cubicBezTo>
                  <a:cubicBezTo>
                    <a:pt x="2366" y="1198"/>
                    <a:pt x="2530" y="1113"/>
                    <a:pt x="2624" y="949"/>
                  </a:cubicBezTo>
                  <a:lnTo>
                    <a:pt x="2745" y="742"/>
                  </a:lnTo>
                  <a:cubicBezTo>
                    <a:pt x="2931" y="421"/>
                    <a:pt x="2703" y="17"/>
                    <a:pt x="2336" y="17"/>
                  </a:cubicBezTo>
                  <a:cubicBezTo>
                    <a:pt x="2329" y="17"/>
                    <a:pt x="2321" y="17"/>
                    <a:pt x="2313" y="1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90" name="Google Shape;22590;p23"/>
            <p:cNvSpPr/>
            <p:nvPr/>
          </p:nvSpPr>
          <p:spPr>
            <a:xfrm rot="-5400000">
              <a:off x="259638" y="4496588"/>
              <a:ext cx="56975" cy="56650"/>
            </a:xfrm>
            <a:custGeom>
              <a:avLst/>
              <a:gdLst/>
              <a:ahLst/>
              <a:cxnLst/>
              <a:rect l="l" t="t" r="r" b="b"/>
              <a:pathLst>
                <a:path w="2279" h="2266" extrusionOk="0">
                  <a:moveTo>
                    <a:pt x="1" y="0"/>
                  </a:moveTo>
                  <a:lnTo>
                    <a:pt x="1174" y="2019"/>
                  </a:lnTo>
                  <a:cubicBezTo>
                    <a:pt x="1269" y="2183"/>
                    <a:pt x="1433" y="2265"/>
                    <a:pt x="1595" y="2265"/>
                  </a:cubicBezTo>
                  <a:cubicBezTo>
                    <a:pt x="1757" y="2265"/>
                    <a:pt x="1916" y="2183"/>
                    <a:pt x="2003" y="2019"/>
                  </a:cubicBezTo>
                  <a:lnTo>
                    <a:pt x="2141" y="1812"/>
                  </a:lnTo>
                  <a:cubicBezTo>
                    <a:pt x="2279" y="1571"/>
                    <a:pt x="2210" y="1260"/>
                    <a:pt x="1968" y="113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91" name="Google Shape;22591;p23"/>
            <p:cNvSpPr/>
            <p:nvPr/>
          </p:nvSpPr>
          <p:spPr>
            <a:xfrm rot="-5400000">
              <a:off x="233213" y="4592888"/>
              <a:ext cx="73400" cy="29725"/>
            </a:xfrm>
            <a:custGeom>
              <a:avLst/>
              <a:gdLst/>
              <a:ahLst/>
              <a:cxnLst/>
              <a:rect l="l" t="t" r="r" b="b"/>
              <a:pathLst>
                <a:path w="2936" h="1189" extrusionOk="0">
                  <a:moveTo>
                    <a:pt x="622" y="0"/>
                  </a:moveTo>
                  <a:cubicBezTo>
                    <a:pt x="243" y="0"/>
                    <a:pt x="1" y="414"/>
                    <a:pt x="191" y="725"/>
                  </a:cubicBezTo>
                  <a:lnTo>
                    <a:pt x="329" y="949"/>
                  </a:lnTo>
                  <a:cubicBezTo>
                    <a:pt x="410" y="1100"/>
                    <a:pt x="577" y="1189"/>
                    <a:pt x="745" y="1189"/>
                  </a:cubicBezTo>
                  <a:cubicBezTo>
                    <a:pt x="828" y="1189"/>
                    <a:pt x="911" y="1167"/>
                    <a:pt x="985" y="1122"/>
                  </a:cubicBezTo>
                  <a:lnTo>
                    <a:pt x="293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92" name="Google Shape;22592;p23"/>
            <p:cNvSpPr/>
            <p:nvPr/>
          </p:nvSpPr>
          <p:spPr>
            <a:xfrm rot="-5400000">
              <a:off x="259688" y="4568588"/>
              <a:ext cx="56550" cy="56325"/>
            </a:xfrm>
            <a:custGeom>
              <a:avLst/>
              <a:gdLst/>
              <a:ahLst/>
              <a:cxnLst/>
              <a:rect l="l" t="t" r="r" b="b"/>
              <a:pathLst>
                <a:path w="2262" h="2253" extrusionOk="0">
                  <a:moveTo>
                    <a:pt x="2262" y="0"/>
                  </a:moveTo>
                  <a:lnTo>
                    <a:pt x="311" y="1139"/>
                  </a:lnTo>
                  <a:cubicBezTo>
                    <a:pt x="70" y="1260"/>
                    <a:pt x="1" y="1571"/>
                    <a:pt x="139" y="1795"/>
                  </a:cubicBezTo>
                  <a:lnTo>
                    <a:pt x="259" y="2019"/>
                  </a:lnTo>
                  <a:cubicBezTo>
                    <a:pt x="354" y="2175"/>
                    <a:pt x="518" y="2252"/>
                    <a:pt x="682" y="2252"/>
                  </a:cubicBezTo>
                  <a:cubicBezTo>
                    <a:pt x="846" y="2252"/>
                    <a:pt x="1010" y="2175"/>
                    <a:pt x="1105" y="2019"/>
                  </a:cubicBezTo>
                  <a:lnTo>
                    <a:pt x="226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93" name="Google Shape;22593;p23"/>
            <p:cNvSpPr/>
            <p:nvPr/>
          </p:nvSpPr>
          <p:spPr>
            <a:xfrm rot="-5400000">
              <a:off x="190788" y="4506813"/>
              <a:ext cx="34025" cy="68650"/>
            </a:xfrm>
            <a:custGeom>
              <a:avLst/>
              <a:gdLst/>
              <a:ahLst/>
              <a:cxnLst/>
              <a:rect l="l" t="t" r="r" b="b"/>
              <a:pathLst>
                <a:path w="1361" h="2746" extrusionOk="0">
                  <a:moveTo>
                    <a:pt x="766" y="1"/>
                  </a:moveTo>
                  <a:cubicBezTo>
                    <a:pt x="758" y="1"/>
                    <a:pt x="751" y="1"/>
                    <a:pt x="743" y="1"/>
                  </a:cubicBezTo>
                  <a:lnTo>
                    <a:pt x="484" y="1"/>
                  </a:lnTo>
                  <a:cubicBezTo>
                    <a:pt x="208" y="1"/>
                    <a:pt x="1" y="225"/>
                    <a:pt x="1" y="484"/>
                  </a:cubicBezTo>
                  <a:lnTo>
                    <a:pt x="1" y="2745"/>
                  </a:lnTo>
                  <a:lnTo>
                    <a:pt x="156" y="2487"/>
                  </a:lnTo>
                  <a:lnTo>
                    <a:pt x="1174" y="726"/>
                  </a:lnTo>
                  <a:cubicBezTo>
                    <a:pt x="1360" y="405"/>
                    <a:pt x="1132" y="1"/>
                    <a:pt x="7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94" name="Google Shape;22594;p23"/>
            <p:cNvSpPr/>
            <p:nvPr/>
          </p:nvSpPr>
          <p:spPr>
            <a:xfrm rot="-5400000">
              <a:off x="197750" y="4498650"/>
              <a:ext cx="73725" cy="29725"/>
            </a:xfrm>
            <a:custGeom>
              <a:avLst/>
              <a:gdLst/>
              <a:ahLst/>
              <a:cxnLst/>
              <a:rect l="l" t="t" r="r" b="b"/>
              <a:pathLst>
                <a:path w="2949" h="1189" extrusionOk="0">
                  <a:moveTo>
                    <a:pt x="2204" y="0"/>
                  </a:moveTo>
                  <a:cubicBezTo>
                    <a:pt x="2122" y="0"/>
                    <a:pt x="2041" y="21"/>
                    <a:pt x="1968" y="66"/>
                  </a:cubicBezTo>
                  <a:lnTo>
                    <a:pt x="380" y="981"/>
                  </a:lnTo>
                  <a:lnTo>
                    <a:pt x="0" y="1188"/>
                  </a:lnTo>
                  <a:lnTo>
                    <a:pt x="2331" y="1188"/>
                  </a:lnTo>
                  <a:cubicBezTo>
                    <a:pt x="2338" y="1188"/>
                    <a:pt x="2346" y="1188"/>
                    <a:pt x="2353" y="1188"/>
                  </a:cubicBezTo>
                  <a:cubicBezTo>
                    <a:pt x="2720" y="1188"/>
                    <a:pt x="2948" y="784"/>
                    <a:pt x="2762" y="463"/>
                  </a:cubicBezTo>
                  <a:lnTo>
                    <a:pt x="2624" y="256"/>
                  </a:lnTo>
                  <a:cubicBezTo>
                    <a:pt x="2542" y="92"/>
                    <a:pt x="2374" y="0"/>
                    <a:pt x="22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95" name="Google Shape;22595;p23"/>
            <p:cNvSpPr/>
            <p:nvPr/>
          </p:nvSpPr>
          <p:spPr>
            <a:xfrm rot="-5400000">
              <a:off x="188100" y="4496800"/>
              <a:ext cx="56975" cy="56225"/>
            </a:xfrm>
            <a:custGeom>
              <a:avLst/>
              <a:gdLst/>
              <a:ahLst/>
              <a:cxnLst/>
              <a:rect l="l" t="t" r="r" b="b"/>
              <a:pathLst>
                <a:path w="2279" h="2249" extrusionOk="0">
                  <a:moveTo>
                    <a:pt x="1597" y="1"/>
                  </a:moveTo>
                  <a:cubicBezTo>
                    <a:pt x="1433" y="1"/>
                    <a:pt x="1269" y="83"/>
                    <a:pt x="1174" y="247"/>
                  </a:cubicBezTo>
                  <a:lnTo>
                    <a:pt x="156" y="2007"/>
                  </a:lnTo>
                  <a:lnTo>
                    <a:pt x="1" y="2249"/>
                  </a:lnTo>
                  <a:lnTo>
                    <a:pt x="380" y="2042"/>
                  </a:lnTo>
                  <a:lnTo>
                    <a:pt x="1968" y="1127"/>
                  </a:lnTo>
                  <a:cubicBezTo>
                    <a:pt x="2193" y="989"/>
                    <a:pt x="2279" y="696"/>
                    <a:pt x="2141" y="454"/>
                  </a:cubicBezTo>
                  <a:lnTo>
                    <a:pt x="2020" y="247"/>
                  </a:lnTo>
                  <a:cubicBezTo>
                    <a:pt x="1925" y="83"/>
                    <a:pt x="1761" y="1"/>
                    <a:pt x="1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96" name="Google Shape;22596;p23"/>
            <p:cNvSpPr/>
            <p:nvPr/>
          </p:nvSpPr>
          <p:spPr>
            <a:xfrm rot="-5400000">
              <a:off x="197888" y="4592888"/>
              <a:ext cx="73400" cy="29725"/>
            </a:xfrm>
            <a:custGeom>
              <a:avLst/>
              <a:gdLst/>
              <a:ahLst/>
              <a:cxnLst/>
              <a:rect l="l" t="t" r="r" b="b"/>
              <a:pathLst>
                <a:path w="2936" h="1189" extrusionOk="0">
                  <a:moveTo>
                    <a:pt x="737" y="0"/>
                  </a:moveTo>
                  <a:cubicBezTo>
                    <a:pt x="567" y="0"/>
                    <a:pt x="404" y="89"/>
                    <a:pt x="312" y="240"/>
                  </a:cubicBezTo>
                  <a:lnTo>
                    <a:pt x="191" y="464"/>
                  </a:lnTo>
                  <a:cubicBezTo>
                    <a:pt x="1" y="775"/>
                    <a:pt x="225" y="1189"/>
                    <a:pt x="605" y="1189"/>
                  </a:cubicBezTo>
                  <a:lnTo>
                    <a:pt x="2935" y="1189"/>
                  </a:lnTo>
                  <a:lnTo>
                    <a:pt x="1744" y="516"/>
                  </a:lnTo>
                  <a:lnTo>
                    <a:pt x="985" y="67"/>
                  </a:lnTo>
                  <a:cubicBezTo>
                    <a:pt x="905" y="22"/>
                    <a:pt x="820" y="0"/>
                    <a:pt x="7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97" name="Google Shape;22597;p23"/>
            <p:cNvSpPr/>
            <p:nvPr/>
          </p:nvSpPr>
          <p:spPr>
            <a:xfrm rot="-5400000">
              <a:off x="222250" y="4530925"/>
              <a:ext cx="60000" cy="60000"/>
            </a:xfrm>
            <a:custGeom>
              <a:avLst/>
              <a:gdLst/>
              <a:ahLst/>
              <a:cxnLst/>
              <a:rect l="l" t="t" r="r" b="b"/>
              <a:pathLst>
                <a:path w="2400" h="2400" extrusionOk="0">
                  <a:moveTo>
                    <a:pt x="1208" y="0"/>
                  </a:moveTo>
                  <a:cubicBezTo>
                    <a:pt x="535" y="0"/>
                    <a:pt x="0" y="536"/>
                    <a:pt x="0" y="1209"/>
                  </a:cubicBezTo>
                  <a:cubicBezTo>
                    <a:pt x="0" y="1865"/>
                    <a:pt x="535" y="2400"/>
                    <a:pt x="1208" y="2400"/>
                  </a:cubicBezTo>
                  <a:cubicBezTo>
                    <a:pt x="1864" y="2400"/>
                    <a:pt x="2399" y="1865"/>
                    <a:pt x="2399" y="1209"/>
                  </a:cubicBezTo>
                  <a:cubicBezTo>
                    <a:pt x="2399" y="536"/>
                    <a:pt x="1864" y="0"/>
                    <a:pt x="12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98" name="Google Shape;22598;p23"/>
            <p:cNvSpPr/>
            <p:nvPr/>
          </p:nvSpPr>
          <p:spPr>
            <a:xfrm rot="-5400000">
              <a:off x="151925" y="2746300"/>
              <a:ext cx="200650" cy="200650"/>
            </a:xfrm>
            <a:custGeom>
              <a:avLst/>
              <a:gdLst/>
              <a:ahLst/>
              <a:cxnLst/>
              <a:rect l="l" t="t" r="r" b="b"/>
              <a:pathLst>
                <a:path w="8026" h="8026" extrusionOk="0">
                  <a:moveTo>
                    <a:pt x="7560" y="466"/>
                  </a:moveTo>
                  <a:lnTo>
                    <a:pt x="7560" y="7560"/>
                  </a:lnTo>
                  <a:lnTo>
                    <a:pt x="466" y="7560"/>
                  </a:lnTo>
                  <a:lnTo>
                    <a:pt x="466" y="466"/>
                  </a:lnTo>
                  <a:close/>
                  <a:moveTo>
                    <a:pt x="0" y="0"/>
                  </a:moveTo>
                  <a:lnTo>
                    <a:pt x="0" y="8026"/>
                  </a:lnTo>
                  <a:lnTo>
                    <a:pt x="8026" y="8026"/>
                  </a:lnTo>
                  <a:lnTo>
                    <a:pt x="80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99" name="Google Shape;22599;p23"/>
            <p:cNvSpPr/>
            <p:nvPr/>
          </p:nvSpPr>
          <p:spPr>
            <a:xfrm rot="-5400000">
              <a:off x="188050" y="2854500"/>
              <a:ext cx="56975" cy="56325"/>
            </a:xfrm>
            <a:custGeom>
              <a:avLst/>
              <a:gdLst/>
              <a:ahLst/>
              <a:cxnLst/>
              <a:rect l="l" t="t" r="r" b="b"/>
              <a:pathLst>
                <a:path w="2279" h="2253" extrusionOk="0">
                  <a:moveTo>
                    <a:pt x="685" y="1"/>
                  </a:moveTo>
                  <a:cubicBezTo>
                    <a:pt x="523" y="1"/>
                    <a:pt x="363" y="78"/>
                    <a:pt x="277" y="234"/>
                  </a:cubicBezTo>
                  <a:lnTo>
                    <a:pt x="139" y="458"/>
                  </a:lnTo>
                  <a:cubicBezTo>
                    <a:pt x="1" y="682"/>
                    <a:pt x="87" y="976"/>
                    <a:pt x="311" y="1114"/>
                  </a:cubicBezTo>
                  <a:lnTo>
                    <a:pt x="1088" y="1563"/>
                  </a:lnTo>
                  <a:lnTo>
                    <a:pt x="2279" y="2253"/>
                  </a:lnTo>
                  <a:lnTo>
                    <a:pt x="2124" y="2011"/>
                  </a:lnTo>
                  <a:lnTo>
                    <a:pt x="1105" y="234"/>
                  </a:lnTo>
                  <a:cubicBezTo>
                    <a:pt x="1010" y="78"/>
                    <a:pt x="846" y="1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00" name="Google Shape;22600;p23"/>
            <p:cNvSpPr/>
            <p:nvPr/>
          </p:nvSpPr>
          <p:spPr>
            <a:xfrm rot="-5400000">
              <a:off x="280075" y="2831725"/>
              <a:ext cx="34100" cy="68650"/>
            </a:xfrm>
            <a:custGeom>
              <a:avLst/>
              <a:gdLst/>
              <a:ahLst/>
              <a:cxnLst/>
              <a:rect l="l" t="t" r="r" b="b"/>
              <a:pathLst>
                <a:path w="1364" h="2746" extrusionOk="0">
                  <a:moveTo>
                    <a:pt x="1364" y="1"/>
                  </a:moveTo>
                  <a:lnTo>
                    <a:pt x="190" y="2020"/>
                  </a:lnTo>
                  <a:cubicBezTo>
                    <a:pt x="1" y="2331"/>
                    <a:pt x="242" y="2745"/>
                    <a:pt x="605" y="2745"/>
                  </a:cubicBezTo>
                  <a:lnTo>
                    <a:pt x="863" y="2745"/>
                  </a:lnTo>
                  <a:cubicBezTo>
                    <a:pt x="1140" y="2745"/>
                    <a:pt x="1364" y="2521"/>
                    <a:pt x="1364" y="2262"/>
                  </a:cubicBezTo>
                  <a:lnTo>
                    <a:pt x="136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01" name="Google Shape;22601;p23"/>
            <p:cNvSpPr/>
            <p:nvPr/>
          </p:nvSpPr>
          <p:spPr>
            <a:xfrm rot="-5400000">
              <a:off x="190975" y="2831950"/>
              <a:ext cx="33675" cy="68625"/>
            </a:xfrm>
            <a:custGeom>
              <a:avLst/>
              <a:gdLst/>
              <a:ahLst/>
              <a:cxnLst/>
              <a:rect l="l" t="t" r="r" b="b"/>
              <a:pathLst>
                <a:path w="1347" h="2745" extrusionOk="0">
                  <a:moveTo>
                    <a:pt x="605" y="0"/>
                  </a:moveTo>
                  <a:cubicBezTo>
                    <a:pt x="225" y="0"/>
                    <a:pt x="1" y="397"/>
                    <a:pt x="173" y="725"/>
                  </a:cubicBezTo>
                  <a:lnTo>
                    <a:pt x="1209" y="2486"/>
                  </a:lnTo>
                  <a:lnTo>
                    <a:pt x="1347" y="2744"/>
                  </a:lnTo>
                  <a:lnTo>
                    <a:pt x="1347" y="483"/>
                  </a:lnTo>
                  <a:cubicBezTo>
                    <a:pt x="1347" y="207"/>
                    <a:pt x="1122" y="0"/>
                    <a:pt x="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02" name="Google Shape;22602;p23"/>
            <p:cNvSpPr/>
            <p:nvPr/>
          </p:nvSpPr>
          <p:spPr>
            <a:xfrm rot="-5400000">
              <a:off x="280288" y="2792663"/>
              <a:ext cx="33675" cy="68650"/>
            </a:xfrm>
            <a:custGeom>
              <a:avLst/>
              <a:gdLst/>
              <a:ahLst/>
              <a:cxnLst/>
              <a:rect l="l" t="t" r="r" b="b"/>
              <a:pathLst>
                <a:path w="1347" h="2746" extrusionOk="0">
                  <a:moveTo>
                    <a:pt x="0" y="1"/>
                  </a:moveTo>
                  <a:lnTo>
                    <a:pt x="0" y="2262"/>
                  </a:lnTo>
                  <a:cubicBezTo>
                    <a:pt x="0" y="2521"/>
                    <a:pt x="207" y="2745"/>
                    <a:pt x="483" y="2745"/>
                  </a:cubicBezTo>
                  <a:lnTo>
                    <a:pt x="742" y="2745"/>
                  </a:lnTo>
                  <a:cubicBezTo>
                    <a:pt x="1105" y="2745"/>
                    <a:pt x="1346" y="2331"/>
                    <a:pt x="1157" y="202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03" name="Google Shape;22603;p23"/>
            <p:cNvSpPr/>
            <p:nvPr/>
          </p:nvSpPr>
          <p:spPr>
            <a:xfrm rot="-5400000">
              <a:off x="233338" y="2784838"/>
              <a:ext cx="73375" cy="29950"/>
            </a:xfrm>
            <a:custGeom>
              <a:avLst/>
              <a:gdLst/>
              <a:ahLst/>
              <a:cxnLst/>
              <a:rect l="l" t="t" r="r" b="b"/>
              <a:pathLst>
                <a:path w="2935" h="1198" extrusionOk="0">
                  <a:moveTo>
                    <a:pt x="1" y="0"/>
                  </a:moveTo>
                  <a:lnTo>
                    <a:pt x="1968" y="1139"/>
                  </a:lnTo>
                  <a:cubicBezTo>
                    <a:pt x="2041" y="1178"/>
                    <a:pt x="2120" y="1198"/>
                    <a:pt x="2200" y="1198"/>
                  </a:cubicBezTo>
                  <a:cubicBezTo>
                    <a:pt x="2366" y="1198"/>
                    <a:pt x="2531" y="1113"/>
                    <a:pt x="2624" y="949"/>
                  </a:cubicBezTo>
                  <a:lnTo>
                    <a:pt x="2762" y="742"/>
                  </a:lnTo>
                  <a:cubicBezTo>
                    <a:pt x="2935" y="414"/>
                    <a:pt x="2710" y="17"/>
                    <a:pt x="2331" y="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04" name="Google Shape;22604;p23"/>
            <p:cNvSpPr/>
            <p:nvPr/>
          </p:nvSpPr>
          <p:spPr>
            <a:xfrm rot="-5400000">
              <a:off x="259625" y="2782275"/>
              <a:ext cx="57000" cy="56650"/>
            </a:xfrm>
            <a:custGeom>
              <a:avLst/>
              <a:gdLst/>
              <a:ahLst/>
              <a:cxnLst/>
              <a:rect l="l" t="t" r="r" b="b"/>
              <a:pathLst>
                <a:path w="2280" h="2266" extrusionOk="0">
                  <a:moveTo>
                    <a:pt x="1" y="0"/>
                  </a:moveTo>
                  <a:lnTo>
                    <a:pt x="1157" y="2019"/>
                  </a:lnTo>
                  <a:cubicBezTo>
                    <a:pt x="1252" y="2183"/>
                    <a:pt x="1416" y="2265"/>
                    <a:pt x="1580" y="2265"/>
                  </a:cubicBezTo>
                  <a:cubicBezTo>
                    <a:pt x="1744" y="2265"/>
                    <a:pt x="1908" y="2183"/>
                    <a:pt x="2003" y="2019"/>
                  </a:cubicBezTo>
                  <a:lnTo>
                    <a:pt x="2141" y="1812"/>
                  </a:lnTo>
                  <a:cubicBezTo>
                    <a:pt x="2279" y="1571"/>
                    <a:pt x="2193" y="1260"/>
                    <a:pt x="1951" y="113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05" name="Google Shape;22605;p23"/>
            <p:cNvSpPr/>
            <p:nvPr/>
          </p:nvSpPr>
          <p:spPr>
            <a:xfrm rot="-5400000">
              <a:off x="233213" y="2879013"/>
              <a:ext cx="73400" cy="29725"/>
            </a:xfrm>
            <a:custGeom>
              <a:avLst/>
              <a:gdLst/>
              <a:ahLst/>
              <a:cxnLst/>
              <a:rect l="l" t="t" r="r" b="b"/>
              <a:pathLst>
                <a:path w="2936" h="1189" extrusionOk="0">
                  <a:moveTo>
                    <a:pt x="605" y="0"/>
                  </a:moveTo>
                  <a:cubicBezTo>
                    <a:pt x="243" y="0"/>
                    <a:pt x="1" y="414"/>
                    <a:pt x="191" y="725"/>
                  </a:cubicBezTo>
                  <a:lnTo>
                    <a:pt x="329" y="949"/>
                  </a:lnTo>
                  <a:cubicBezTo>
                    <a:pt x="410" y="1100"/>
                    <a:pt x="577" y="1189"/>
                    <a:pt x="746" y="1189"/>
                  </a:cubicBezTo>
                  <a:cubicBezTo>
                    <a:pt x="828" y="1189"/>
                    <a:pt x="911" y="1167"/>
                    <a:pt x="985" y="1122"/>
                  </a:cubicBezTo>
                  <a:lnTo>
                    <a:pt x="293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06" name="Google Shape;22606;p23"/>
            <p:cNvSpPr/>
            <p:nvPr/>
          </p:nvSpPr>
          <p:spPr>
            <a:xfrm rot="-5400000">
              <a:off x="259475" y="2854500"/>
              <a:ext cx="56975" cy="56325"/>
            </a:xfrm>
            <a:custGeom>
              <a:avLst/>
              <a:gdLst/>
              <a:ahLst/>
              <a:cxnLst/>
              <a:rect l="l" t="t" r="r" b="b"/>
              <a:pathLst>
                <a:path w="2279" h="2253" extrusionOk="0">
                  <a:moveTo>
                    <a:pt x="2279" y="0"/>
                  </a:moveTo>
                  <a:lnTo>
                    <a:pt x="329" y="1139"/>
                  </a:lnTo>
                  <a:cubicBezTo>
                    <a:pt x="87" y="1260"/>
                    <a:pt x="1" y="1571"/>
                    <a:pt x="139" y="1795"/>
                  </a:cubicBezTo>
                  <a:lnTo>
                    <a:pt x="277" y="2019"/>
                  </a:lnTo>
                  <a:cubicBezTo>
                    <a:pt x="372" y="2175"/>
                    <a:pt x="536" y="2252"/>
                    <a:pt x="697" y="2252"/>
                  </a:cubicBezTo>
                  <a:cubicBezTo>
                    <a:pt x="859" y="2252"/>
                    <a:pt x="1019" y="2175"/>
                    <a:pt x="1105" y="2019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07" name="Google Shape;22607;p23"/>
            <p:cNvSpPr/>
            <p:nvPr/>
          </p:nvSpPr>
          <p:spPr>
            <a:xfrm rot="-5400000">
              <a:off x="190975" y="2792675"/>
              <a:ext cx="33675" cy="68625"/>
            </a:xfrm>
            <a:custGeom>
              <a:avLst/>
              <a:gdLst/>
              <a:ahLst/>
              <a:cxnLst/>
              <a:rect l="l" t="t" r="r" b="b"/>
              <a:pathLst>
                <a:path w="1347" h="2745" extrusionOk="0">
                  <a:moveTo>
                    <a:pt x="483" y="0"/>
                  </a:moveTo>
                  <a:cubicBezTo>
                    <a:pt x="225" y="0"/>
                    <a:pt x="0" y="207"/>
                    <a:pt x="0" y="483"/>
                  </a:cubicBezTo>
                  <a:lnTo>
                    <a:pt x="0" y="2744"/>
                  </a:lnTo>
                  <a:lnTo>
                    <a:pt x="138" y="2486"/>
                  </a:lnTo>
                  <a:lnTo>
                    <a:pt x="1174" y="725"/>
                  </a:lnTo>
                  <a:cubicBezTo>
                    <a:pt x="1346" y="397"/>
                    <a:pt x="1122" y="0"/>
                    <a:pt x="7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08" name="Google Shape;22608;p23"/>
            <p:cNvSpPr/>
            <p:nvPr/>
          </p:nvSpPr>
          <p:spPr>
            <a:xfrm rot="-5400000">
              <a:off x="197913" y="2784963"/>
              <a:ext cx="73375" cy="29700"/>
            </a:xfrm>
            <a:custGeom>
              <a:avLst/>
              <a:gdLst/>
              <a:ahLst/>
              <a:cxnLst/>
              <a:rect l="l" t="t" r="r" b="b"/>
              <a:pathLst>
                <a:path w="2935" h="1188" extrusionOk="0">
                  <a:moveTo>
                    <a:pt x="2200" y="0"/>
                  </a:moveTo>
                  <a:cubicBezTo>
                    <a:pt x="2121" y="0"/>
                    <a:pt x="2041" y="21"/>
                    <a:pt x="1968" y="66"/>
                  </a:cubicBezTo>
                  <a:lnTo>
                    <a:pt x="380" y="981"/>
                  </a:lnTo>
                  <a:lnTo>
                    <a:pt x="1" y="1188"/>
                  </a:lnTo>
                  <a:lnTo>
                    <a:pt x="2331" y="1188"/>
                  </a:lnTo>
                  <a:cubicBezTo>
                    <a:pt x="2710" y="1188"/>
                    <a:pt x="2935" y="791"/>
                    <a:pt x="2762" y="463"/>
                  </a:cubicBezTo>
                  <a:lnTo>
                    <a:pt x="2624" y="256"/>
                  </a:lnTo>
                  <a:cubicBezTo>
                    <a:pt x="2531" y="92"/>
                    <a:pt x="2366" y="0"/>
                    <a:pt x="22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09" name="Google Shape;22609;p23"/>
            <p:cNvSpPr/>
            <p:nvPr/>
          </p:nvSpPr>
          <p:spPr>
            <a:xfrm rot="-5400000">
              <a:off x="188313" y="2782713"/>
              <a:ext cx="56550" cy="56225"/>
            </a:xfrm>
            <a:custGeom>
              <a:avLst/>
              <a:gdLst/>
              <a:ahLst/>
              <a:cxnLst/>
              <a:rect l="l" t="t" r="r" b="b"/>
              <a:pathLst>
                <a:path w="2262" h="2249" extrusionOk="0">
                  <a:moveTo>
                    <a:pt x="1580" y="1"/>
                  </a:moveTo>
                  <a:cubicBezTo>
                    <a:pt x="1416" y="1"/>
                    <a:pt x="1252" y="83"/>
                    <a:pt x="1157" y="247"/>
                  </a:cubicBezTo>
                  <a:lnTo>
                    <a:pt x="139" y="2007"/>
                  </a:lnTo>
                  <a:lnTo>
                    <a:pt x="1" y="2249"/>
                  </a:lnTo>
                  <a:lnTo>
                    <a:pt x="381" y="2042"/>
                  </a:lnTo>
                  <a:lnTo>
                    <a:pt x="1951" y="1127"/>
                  </a:lnTo>
                  <a:cubicBezTo>
                    <a:pt x="2193" y="989"/>
                    <a:pt x="2262" y="696"/>
                    <a:pt x="2124" y="454"/>
                  </a:cubicBezTo>
                  <a:lnTo>
                    <a:pt x="2003" y="247"/>
                  </a:lnTo>
                  <a:cubicBezTo>
                    <a:pt x="1908" y="83"/>
                    <a:pt x="1744" y="1"/>
                    <a:pt x="1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10" name="Google Shape;22610;p23"/>
            <p:cNvSpPr/>
            <p:nvPr/>
          </p:nvSpPr>
          <p:spPr>
            <a:xfrm rot="-5400000">
              <a:off x="197888" y="2879013"/>
              <a:ext cx="73400" cy="29725"/>
            </a:xfrm>
            <a:custGeom>
              <a:avLst/>
              <a:gdLst/>
              <a:ahLst/>
              <a:cxnLst/>
              <a:rect l="l" t="t" r="r" b="b"/>
              <a:pathLst>
                <a:path w="2936" h="1189" extrusionOk="0">
                  <a:moveTo>
                    <a:pt x="737" y="0"/>
                  </a:moveTo>
                  <a:cubicBezTo>
                    <a:pt x="567" y="0"/>
                    <a:pt x="404" y="89"/>
                    <a:pt x="312" y="240"/>
                  </a:cubicBezTo>
                  <a:lnTo>
                    <a:pt x="191" y="464"/>
                  </a:lnTo>
                  <a:cubicBezTo>
                    <a:pt x="1" y="775"/>
                    <a:pt x="225" y="1189"/>
                    <a:pt x="605" y="1189"/>
                  </a:cubicBezTo>
                  <a:lnTo>
                    <a:pt x="2935" y="1189"/>
                  </a:lnTo>
                  <a:lnTo>
                    <a:pt x="1744" y="516"/>
                  </a:lnTo>
                  <a:lnTo>
                    <a:pt x="985" y="67"/>
                  </a:lnTo>
                  <a:cubicBezTo>
                    <a:pt x="905" y="22"/>
                    <a:pt x="820" y="0"/>
                    <a:pt x="7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11" name="Google Shape;22611;p23"/>
            <p:cNvSpPr/>
            <p:nvPr/>
          </p:nvSpPr>
          <p:spPr>
            <a:xfrm rot="-5400000">
              <a:off x="217213" y="2821663"/>
              <a:ext cx="70350" cy="60275"/>
            </a:xfrm>
            <a:custGeom>
              <a:avLst/>
              <a:gdLst/>
              <a:ahLst/>
              <a:cxnLst/>
              <a:rect l="l" t="t" r="r" b="b"/>
              <a:pathLst>
                <a:path w="2814" h="2411" extrusionOk="0">
                  <a:moveTo>
                    <a:pt x="1605" y="0"/>
                  </a:moveTo>
                  <a:cubicBezTo>
                    <a:pt x="535" y="0"/>
                    <a:pt x="0" y="1295"/>
                    <a:pt x="760" y="2054"/>
                  </a:cubicBezTo>
                  <a:cubicBezTo>
                    <a:pt x="1006" y="2301"/>
                    <a:pt x="1308" y="2411"/>
                    <a:pt x="1604" y="2411"/>
                  </a:cubicBezTo>
                  <a:cubicBezTo>
                    <a:pt x="2222" y="2411"/>
                    <a:pt x="2813" y="1932"/>
                    <a:pt x="2813" y="1209"/>
                  </a:cubicBezTo>
                  <a:cubicBezTo>
                    <a:pt x="2813" y="536"/>
                    <a:pt x="2261" y="0"/>
                    <a:pt x="16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12" name="Google Shape;22612;p23"/>
            <p:cNvSpPr/>
            <p:nvPr/>
          </p:nvSpPr>
          <p:spPr>
            <a:xfrm rot="-5400000">
              <a:off x="175763" y="3712938"/>
              <a:ext cx="67775" cy="67550"/>
            </a:xfrm>
            <a:custGeom>
              <a:avLst/>
              <a:gdLst/>
              <a:ahLst/>
              <a:cxnLst/>
              <a:rect l="l" t="t" r="r" b="b"/>
              <a:pathLst>
                <a:path w="2711" h="2702" extrusionOk="0">
                  <a:moveTo>
                    <a:pt x="812" y="0"/>
                  </a:moveTo>
                  <a:cubicBezTo>
                    <a:pt x="618" y="0"/>
                    <a:pt x="423" y="95"/>
                    <a:pt x="311" y="285"/>
                  </a:cubicBezTo>
                  <a:lnTo>
                    <a:pt x="156" y="561"/>
                  </a:lnTo>
                  <a:cubicBezTo>
                    <a:pt x="1" y="837"/>
                    <a:pt x="87" y="1182"/>
                    <a:pt x="380" y="1338"/>
                  </a:cubicBezTo>
                  <a:lnTo>
                    <a:pt x="1295" y="1873"/>
                  </a:lnTo>
                  <a:lnTo>
                    <a:pt x="2710" y="2701"/>
                  </a:lnTo>
                  <a:lnTo>
                    <a:pt x="2710" y="2701"/>
                  </a:lnTo>
                  <a:lnTo>
                    <a:pt x="2538" y="2408"/>
                  </a:lnTo>
                  <a:lnTo>
                    <a:pt x="1312" y="285"/>
                  </a:lnTo>
                  <a:cubicBezTo>
                    <a:pt x="1200" y="95"/>
                    <a:pt x="1006" y="0"/>
                    <a:pt x="8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13" name="Google Shape;22613;p23"/>
            <p:cNvSpPr/>
            <p:nvPr/>
          </p:nvSpPr>
          <p:spPr>
            <a:xfrm rot="-5400000">
              <a:off x="285463" y="3685863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1606" y="1"/>
                  </a:moveTo>
                  <a:lnTo>
                    <a:pt x="208" y="2417"/>
                  </a:lnTo>
                  <a:cubicBezTo>
                    <a:pt x="1" y="2797"/>
                    <a:pt x="277" y="3280"/>
                    <a:pt x="726" y="3280"/>
                  </a:cubicBezTo>
                  <a:lnTo>
                    <a:pt x="1019" y="3280"/>
                  </a:lnTo>
                  <a:cubicBezTo>
                    <a:pt x="1347" y="3280"/>
                    <a:pt x="1606" y="3021"/>
                    <a:pt x="1606" y="2711"/>
                  </a:cubicBezTo>
                  <a:lnTo>
                    <a:pt x="16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14" name="Google Shape;22614;p23"/>
            <p:cNvSpPr/>
            <p:nvPr/>
          </p:nvSpPr>
          <p:spPr>
            <a:xfrm rot="-5400000">
              <a:off x="178888" y="3686288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725" y="1"/>
                  </a:moveTo>
                  <a:cubicBezTo>
                    <a:pt x="277" y="1"/>
                    <a:pt x="1" y="484"/>
                    <a:pt x="225" y="864"/>
                  </a:cubicBezTo>
                  <a:lnTo>
                    <a:pt x="1450" y="2969"/>
                  </a:lnTo>
                  <a:lnTo>
                    <a:pt x="1606" y="3280"/>
                  </a:lnTo>
                  <a:lnTo>
                    <a:pt x="1606" y="588"/>
                  </a:lnTo>
                  <a:cubicBezTo>
                    <a:pt x="1606" y="260"/>
                    <a:pt x="1347" y="1"/>
                    <a:pt x="10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15" name="Google Shape;22615;p23"/>
            <p:cNvSpPr/>
            <p:nvPr/>
          </p:nvSpPr>
          <p:spPr>
            <a:xfrm rot="-5400000">
              <a:off x="285450" y="3638825"/>
              <a:ext cx="40600" cy="82450"/>
            </a:xfrm>
            <a:custGeom>
              <a:avLst/>
              <a:gdLst/>
              <a:ahLst/>
              <a:cxnLst/>
              <a:rect l="l" t="t" r="r" b="b"/>
              <a:pathLst>
                <a:path w="1624" h="3298" extrusionOk="0">
                  <a:moveTo>
                    <a:pt x="1" y="1"/>
                  </a:moveTo>
                  <a:lnTo>
                    <a:pt x="1" y="2711"/>
                  </a:lnTo>
                  <a:cubicBezTo>
                    <a:pt x="1" y="3039"/>
                    <a:pt x="260" y="3298"/>
                    <a:pt x="570" y="3298"/>
                  </a:cubicBezTo>
                  <a:lnTo>
                    <a:pt x="881" y="3298"/>
                  </a:lnTo>
                  <a:cubicBezTo>
                    <a:pt x="1330" y="3298"/>
                    <a:pt x="1623" y="2814"/>
                    <a:pt x="1399" y="241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16" name="Google Shape;22616;p23"/>
            <p:cNvSpPr/>
            <p:nvPr/>
          </p:nvSpPr>
          <p:spPr>
            <a:xfrm rot="-5400000">
              <a:off x="229638" y="3629513"/>
              <a:ext cx="87600" cy="35925"/>
            </a:xfrm>
            <a:custGeom>
              <a:avLst/>
              <a:gdLst/>
              <a:ahLst/>
              <a:cxnLst/>
              <a:rect l="l" t="t" r="r" b="b"/>
              <a:pathLst>
                <a:path w="3504" h="1437" extrusionOk="0">
                  <a:moveTo>
                    <a:pt x="0" y="0"/>
                  </a:moveTo>
                  <a:lnTo>
                    <a:pt x="2330" y="1364"/>
                  </a:lnTo>
                  <a:cubicBezTo>
                    <a:pt x="2418" y="1413"/>
                    <a:pt x="2514" y="1436"/>
                    <a:pt x="2609" y="1436"/>
                  </a:cubicBezTo>
                  <a:cubicBezTo>
                    <a:pt x="2815" y="1436"/>
                    <a:pt x="3018" y="1328"/>
                    <a:pt x="3124" y="1140"/>
                  </a:cubicBezTo>
                  <a:lnTo>
                    <a:pt x="3280" y="863"/>
                  </a:lnTo>
                  <a:cubicBezTo>
                    <a:pt x="3504" y="484"/>
                    <a:pt x="3228" y="18"/>
                    <a:pt x="27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17" name="Google Shape;22617;p23"/>
            <p:cNvSpPr/>
            <p:nvPr/>
          </p:nvSpPr>
          <p:spPr>
            <a:xfrm rot="-5400000">
              <a:off x="261200" y="3627300"/>
              <a:ext cx="67750" cy="67100"/>
            </a:xfrm>
            <a:custGeom>
              <a:avLst/>
              <a:gdLst/>
              <a:ahLst/>
              <a:cxnLst/>
              <a:rect l="l" t="t" r="r" b="b"/>
              <a:pathLst>
                <a:path w="2710" h="2684" extrusionOk="0">
                  <a:moveTo>
                    <a:pt x="0" y="0"/>
                  </a:moveTo>
                  <a:lnTo>
                    <a:pt x="1398" y="2399"/>
                  </a:lnTo>
                  <a:cubicBezTo>
                    <a:pt x="1510" y="2589"/>
                    <a:pt x="1705" y="2684"/>
                    <a:pt x="1899" y="2684"/>
                  </a:cubicBezTo>
                  <a:cubicBezTo>
                    <a:pt x="2093" y="2684"/>
                    <a:pt x="2287" y="2589"/>
                    <a:pt x="2399" y="2399"/>
                  </a:cubicBezTo>
                  <a:lnTo>
                    <a:pt x="2555" y="2140"/>
                  </a:lnTo>
                  <a:cubicBezTo>
                    <a:pt x="2710" y="1864"/>
                    <a:pt x="2624" y="1502"/>
                    <a:pt x="2348" y="134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18" name="Google Shape;22618;p23"/>
            <p:cNvSpPr/>
            <p:nvPr/>
          </p:nvSpPr>
          <p:spPr>
            <a:xfrm rot="-5400000">
              <a:off x="229625" y="3742125"/>
              <a:ext cx="87625" cy="35925"/>
            </a:xfrm>
            <a:custGeom>
              <a:avLst/>
              <a:gdLst/>
              <a:ahLst/>
              <a:cxnLst/>
              <a:rect l="l" t="t" r="r" b="b"/>
              <a:pathLst>
                <a:path w="3505" h="1437" extrusionOk="0">
                  <a:moveTo>
                    <a:pt x="725" y="0"/>
                  </a:moveTo>
                  <a:cubicBezTo>
                    <a:pt x="277" y="18"/>
                    <a:pt x="1" y="484"/>
                    <a:pt x="225" y="863"/>
                  </a:cubicBezTo>
                  <a:lnTo>
                    <a:pt x="380" y="1140"/>
                  </a:lnTo>
                  <a:cubicBezTo>
                    <a:pt x="486" y="1328"/>
                    <a:pt x="689" y="1436"/>
                    <a:pt x="895" y="1436"/>
                  </a:cubicBezTo>
                  <a:cubicBezTo>
                    <a:pt x="991" y="1436"/>
                    <a:pt x="1087" y="1413"/>
                    <a:pt x="1174" y="1364"/>
                  </a:cubicBezTo>
                  <a:lnTo>
                    <a:pt x="350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19" name="Google Shape;22619;p23"/>
            <p:cNvSpPr/>
            <p:nvPr/>
          </p:nvSpPr>
          <p:spPr>
            <a:xfrm rot="-5400000">
              <a:off x="261138" y="3713213"/>
              <a:ext cx="68200" cy="67425"/>
            </a:xfrm>
            <a:custGeom>
              <a:avLst/>
              <a:gdLst/>
              <a:ahLst/>
              <a:cxnLst/>
              <a:rect l="l" t="t" r="r" b="b"/>
              <a:pathLst>
                <a:path w="2728" h="2697" extrusionOk="0">
                  <a:moveTo>
                    <a:pt x="2727" y="0"/>
                  </a:moveTo>
                  <a:lnTo>
                    <a:pt x="380" y="1346"/>
                  </a:lnTo>
                  <a:cubicBezTo>
                    <a:pt x="104" y="1502"/>
                    <a:pt x="0" y="1864"/>
                    <a:pt x="173" y="2140"/>
                  </a:cubicBezTo>
                  <a:lnTo>
                    <a:pt x="328" y="2399"/>
                  </a:lnTo>
                  <a:cubicBezTo>
                    <a:pt x="432" y="2598"/>
                    <a:pt x="626" y="2697"/>
                    <a:pt x="822" y="2697"/>
                  </a:cubicBezTo>
                  <a:cubicBezTo>
                    <a:pt x="1019" y="2697"/>
                    <a:pt x="1217" y="2598"/>
                    <a:pt x="1329" y="2399"/>
                  </a:cubicBezTo>
                  <a:lnTo>
                    <a:pt x="27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20" name="Google Shape;22620;p23"/>
            <p:cNvSpPr/>
            <p:nvPr/>
          </p:nvSpPr>
          <p:spPr>
            <a:xfrm rot="-5400000">
              <a:off x="178888" y="3639263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570" y="1"/>
                  </a:moveTo>
                  <a:cubicBezTo>
                    <a:pt x="260" y="1"/>
                    <a:pt x="1" y="260"/>
                    <a:pt x="1" y="588"/>
                  </a:cubicBezTo>
                  <a:lnTo>
                    <a:pt x="1" y="3280"/>
                  </a:lnTo>
                  <a:lnTo>
                    <a:pt x="173" y="2987"/>
                  </a:lnTo>
                  <a:lnTo>
                    <a:pt x="1399" y="864"/>
                  </a:lnTo>
                  <a:cubicBezTo>
                    <a:pt x="1606" y="484"/>
                    <a:pt x="133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21" name="Google Shape;22621;p23"/>
            <p:cNvSpPr/>
            <p:nvPr/>
          </p:nvSpPr>
          <p:spPr>
            <a:xfrm rot="-5400000">
              <a:off x="187425" y="3629675"/>
              <a:ext cx="87600" cy="35600"/>
            </a:xfrm>
            <a:custGeom>
              <a:avLst/>
              <a:gdLst/>
              <a:ahLst/>
              <a:cxnLst/>
              <a:rect l="l" t="t" r="r" b="b"/>
              <a:pathLst>
                <a:path w="3504" h="1424" extrusionOk="0">
                  <a:moveTo>
                    <a:pt x="2642" y="1"/>
                  </a:moveTo>
                  <a:cubicBezTo>
                    <a:pt x="2541" y="1"/>
                    <a:pt x="2440" y="26"/>
                    <a:pt x="2348" y="77"/>
                  </a:cubicBezTo>
                  <a:lnTo>
                    <a:pt x="466" y="1165"/>
                  </a:lnTo>
                  <a:lnTo>
                    <a:pt x="0" y="1424"/>
                  </a:lnTo>
                  <a:lnTo>
                    <a:pt x="2796" y="1424"/>
                  </a:lnTo>
                  <a:cubicBezTo>
                    <a:pt x="3228" y="1424"/>
                    <a:pt x="3504" y="940"/>
                    <a:pt x="3297" y="561"/>
                  </a:cubicBezTo>
                  <a:lnTo>
                    <a:pt x="3142" y="284"/>
                  </a:lnTo>
                  <a:cubicBezTo>
                    <a:pt x="3038" y="100"/>
                    <a:pt x="2842" y="1"/>
                    <a:pt x="26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22" name="Google Shape;22622;p23"/>
            <p:cNvSpPr/>
            <p:nvPr/>
          </p:nvSpPr>
          <p:spPr>
            <a:xfrm rot="-5400000">
              <a:off x="175825" y="3627125"/>
              <a:ext cx="67750" cy="67450"/>
            </a:xfrm>
            <a:custGeom>
              <a:avLst/>
              <a:gdLst/>
              <a:ahLst/>
              <a:cxnLst/>
              <a:rect l="l" t="t" r="r" b="b"/>
              <a:pathLst>
                <a:path w="2710" h="2698" extrusionOk="0">
                  <a:moveTo>
                    <a:pt x="1890" y="0"/>
                  </a:moveTo>
                  <a:cubicBezTo>
                    <a:pt x="1692" y="0"/>
                    <a:pt x="1493" y="100"/>
                    <a:pt x="1381" y="298"/>
                  </a:cubicBezTo>
                  <a:lnTo>
                    <a:pt x="173" y="2404"/>
                  </a:lnTo>
                  <a:lnTo>
                    <a:pt x="0" y="2697"/>
                  </a:lnTo>
                  <a:lnTo>
                    <a:pt x="449" y="2438"/>
                  </a:lnTo>
                  <a:lnTo>
                    <a:pt x="2330" y="1351"/>
                  </a:lnTo>
                  <a:cubicBezTo>
                    <a:pt x="2606" y="1196"/>
                    <a:pt x="2710" y="833"/>
                    <a:pt x="2555" y="557"/>
                  </a:cubicBezTo>
                  <a:lnTo>
                    <a:pt x="2399" y="298"/>
                  </a:lnTo>
                  <a:cubicBezTo>
                    <a:pt x="2287" y="100"/>
                    <a:pt x="2089" y="0"/>
                    <a:pt x="1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23" name="Google Shape;22623;p23"/>
            <p:cNvSpPr/>
            <p:nvPr/>
          </p:nvSpPr>
          <p:spPr>
            <a:xfrm rot="-5400000">
              <a:off x="187313" y="3742188"/>
              <a:ext cx="87625" cy="35800"/>
            </a:xfrm>
            <a:custGeom>
              <a:avLst/>
              <a:gdLst/>
              <a:ahLst/>
              <a:cxnLst/>
              <a:rect l="l" t="t" r="r" b="b"/>
              <a:pathLst>
                <a:path w="3505" h="1432" extrusionOk="0">
                  <a:moveTo>
                    <a:pt x="880" y="1"/>
                  </a:moveTo>
                  <a:cubicBezTo>
                    <a:pt x="679" y="1"/>
                    <a:pt x="484" y="108"/>
                    <a:pt x="380" y="292"/>
                  </a:cubicBezTo>
                  <a:lnTo>
                    <a:pt x="225" y="569"/>
                  </a:lnTo>
                  <a:cubicBezTo>
                    <a:pt x="1" y="948"/>
                    <a:pt x="277" y="1432"/>
                    <a:pt x="725" y="1432"/>
                  </a:cubicBezTo>
                  <a:lnTo>
                    <a:pt x="3504" y="1432"/>
                  </a:lnTo>
                  <a:lnTo>
                    <a:pt x="2089" y="603"/>
                  </a:lnTo>
                  <a:lnTo>
                    <a:pt x="1174" y="85"/>
                  </a:lnTo>
                  <a:cubicBezTo>
                    <a:pt x="1082" y="28"/>
                    <a:pt x="981" y="1"/>
                    <a:pt x="8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24" name="Google Shape;22624;p23"/>
            <p:cNvSpPr/>
            <p:nvPr/>
          </p:nvSpPr>
          <p:spPr>
            <a:xfrm rot="-5400000">
              <a:off x="210588" y="3674013"/>
              <a:ext cx="83750" cy="71625"/>
            </a:xfrm>
            <a:custGeom>
              <a:avLst/>
              <a:gdLst/>
              <a:ahLst/>
              <a:cxnLst/>
              <a:rect l="l" t="t" r="r" b="b"/>
              <a:pathLst>
                <a:path w="3350" h="2865" extrusionOk="0">
                  <a:moveTo>
                    <a:pt x="1917" y="0"/>
                  </a:moveTo>
                  <a:cubicBezTo>
                    <a:pt x="640" y="0"/>
                    <a:pt x="1" y="1536"/>
                    <a:pt x="898" y="2434"/>
                  </a:cubicBezTo>
                  <a:cubicBezTo>
                    <a:pt x="1196" y="2732"/>
                    <a:pt x="1560" y="2865"/>
                    <a:pt x="1915" y="2865"/>
                  </a:cubicBezTo>
                  <a:cubicBezTo>
                    <a:pt x="2651" y="2865"/>
                    <a:pt x="3349" y="2294"/>
                    <a:pt x="3349" y="1433"/>
                  </a:cubicBezTo>
                  <a:cubicBezTo>
                    <a:pt x="3349" y="639"/>
                    <a:pt x="2711" y="0"/>
                    <a:pt x="19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25" name="Google Shape;22625;p23"/>
            <p:cNvSpPr/>
            <p:nvPr/>
          </p:nvSpPr>
          <p:spPr>
            <a:xfrm rot="-5400000">
              <a:off x="175763" y="4284238"/>
              <a:ext cx="67775" cy="67550"/>
            </a:xfrm>
            <a:custGeom>
              <a:avLst/>
              <a:gdLst/>
              <a:ahLst/>
              <a:cxnLst/>
              <a:rect l="l" t="t" r="r" b="b"/>
              <a:pathLst>
                <a:path w="2711" h="2702" extrusionOk="0">
                  <a:moveTo>
                    <a:pt x="812" y="0"/>
                  </a:moveTo>
                  <a:cubicBezTo>
                    <a:pt x="618" y="0"/>
                    <a:pt x="424" y="95"/>
                    <a:pt x="312" y="285"/>
                  </a:cubicBezTo>
                  <a:lnTo>
                    <a:pt x="156" y="561"/>
                  </a:lnTo>
                  <a:cubicBezTo>
                    <a:pt x="1" y="837"/>
                    <a:pt x="87" y="1182"/>
                    <a:pt x="381" y="1338"/>
                  </a:cubicBezTo>
                  <a:lnTo>
                    <a:pt x="1295" y="1873"/>
                  </a:lnTo>
                  <a:lnTo>
                    <a:pt x="2711" y="2701"/>
                  </a:lnTo>
                  <a:lnTo>
                    <a:pt x="2711" y="2701"/>
                  </a:lnTo>
                  <a:lnTo>
                    <a:pt x="2538" y="2408"/>
                  </a:lnTo>
                  <a:lnTo>
                    <a:pt x="1313" y="285"/>
                  </a:lnTo>
                  <a:cubicBezTo>
                    <a:pt x="1200" y="95"/>
                    <a:pt x="1006" y="0"/>
                    <a:pt x="8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26" name="Google Shape;22626;p23"/>
            <p:cNvSpPr/>
            <p:nvPr/>
          </p:nvSpPr>
          <p:spPr>
            <a:xfrm rot="-5400000">
              <a:off x="285450" y="4257575"/>
              <a:ext cx="40175" cy="82025"/>
            </a:xfrm>
            <a:custGeom>
              <a:avLst/>
              <a:gdLst/>
              <a:ahLst/>
              <a:cxnLst/>
              <a:rect l="l" t="t" r="r" b="b"/>
              <a:pathLst>
                <a:path w="1607" h="3281" extrusionOk="0">
                  <a:moveTo>
                    <a:pt x="1606" y="1"/>
                  </a:moveTo>
                  <a:lnTo>
                    <a:pt x="208" y="2417"/>
                  </a:lnTo>
                  <a:cubicBezTo>
                    <a:pt x="1" y="2797"/>
                    <a:pt x="277" y="3280"/>
                    <a:pt x="709" y="3280"/>
                  </a:cubicBezTo>
                  <a:lnTo>
                    <a:pt x="1019" y="3280"/>
                  </a:lnTo>
                  <a:cubicBezTo>
                    <a:pt x="1347" y="3280"/>
                    <a:pt x="1606" y="3021"/>
                    <a:pt x="1606" y="2711"/>
                  </a:cubicBezTo>
                  <a:lnTo>
                    <a:pt x="16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27" name="Google Shape;22627;p23"/>
            <p:cNvSpPr/>
            <p:nvPr/>
          </p:nvSpPr>
          <p:spPr>
            <a:xfrm rot="-5400000">
              <a:off x="178875" y="4257575"/>
              <a:ext cx="40175" cy="82025"/>
            </a:xfrm>
            <a:custGeom>
              <a:avLst/>
              <a:gdLst/>
              <a:ahLst/>
              <a:cxnLst/>
              <a:rect l="l" t="t" r="r" b="b"/>
              <a:pathLst>
                <a:path w="1607" h="3281" extrusionOk="0">
                  <a:moveTo>
                    <a:pt x="726" y="1"/>
                  </a:moveTo>
                  <a:cubicBezTo>
                    <a:pt x="277" y="1"/>
                    <a:pt x="1" y="484"/>
                    <a:pt x="225" y="864"/>
                  </a:cubicBezTo>
                  <a:lnTo>
                    <a:pt x="1433" y="2969"/>
                  </a:lnTo>
                  <a:lnTo>
                    <a:pt x="1606" y="3280"/>
                  </a:lnTo>
                  <a:lnTo>
                    <a:pt x="1606" y="588"/>
                  </a:lnTo>
                  <a:cubicBezTo>
                    <a:pt x="1606" y="260"/>
                    <a:pt x="1347" y="1"/>
                    <a:pt x="10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28" name="Google Shape;22628;p23"/>
            <p:cNvSpPr/>
            <p:nvPr/>
          </p:nvSpPr>
          <p:spPr>
            <a:xfrm rot="-5400000">
              <a:off x="285675" y="4210325"/>
              <a:ext cx="40150" cy="82450"/>
            </a:xfrm>
            <a:custGeom>
              <a:avLst/>
              <a:gdLst/>
              <a:ahLst/>
              <a:cxnLst/>
              <a:rect l="l" t="t" r="r" b="b"/>
              <a:pathLst>
                <a:path w="1606" h="3298" extrusionOk="0">
                  <a:moveTo>
                    <a:pt x="0" y="1"/>
                  </a:moveTo>
                  <a:lnTo>
                    <a:pt x="0" y="2711"/>
                  </a:lnTo>
                  <a:cubicBezTo>
                    <a:pt x="0" y="3039"/>
                    <a:pt x="259" y="3298"/>
                    <a:pt x="570" y="3298"/>
                  </a:cubicBezTo>
                  <a:lnTo>
                    <a:pt x="880" y="3298"/>
                  </a:lnTo>
                  <a:cubicBezTo>
                    <a:pt x="1329" y="3298"/>
                    <a:pt x="1605" y="2814"/>
                    <a:pt x="1381" y="241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29" name="Google Shape;22629;p23"/>
            <p:cNvSpPr/>
            <p:nvPr/>
          </p:nvSpPr>
          <p:spPr>
            <a:xfrm rot="-5400000">
              <a:off x="229625" y="4200800"/>
              <a:ext cx="87625" cy="35925"/>
            </a:xfrm>
            <a:custGeom>
              <a:avLst/>
              <a:gdLst/>
              <a:ahLst/>
              <a:cxnLst/>
              <a:rect l="l" t="t" r="r" b="b"/>
              <a:pathLst>
                <a:path w="3505" h="1437" extrusionOk="0">
                  <a:moveTo>
                    <a:pt x="1" y="0"/>
                  </a:moveTo>
                  <a:lnTo>
                    <a:pt x="2331" y="1364"/>
                  </a:lnTo>
                  <a:cubicBezTo>
                    <a:pt x="2418" y="1413"/>
                    <a:pt x="2514" y="1436"/>
                    <a:pt x="2610" y="1436"/>
                  </a:cubicBezTo>
                  <a:cubicBezTo>
                    <a:pt x="2816" y="1436"/>
                    <a:pt x="3018" y="1328"/>
                    <a:pt x="3125" y="1140"/>
                  </a:cubicBezTo>
                  <a:lnTo>
                    <a:pt x="3280" y="863"/>
                  </a:lnTo>
                  <a:cubicBezTo>
                    <a:pt x="3504" y="484"/>
                    <a:pt x="3228" y="18"/>
                    <a:pt x="27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30" name="Google Shape;22630;p23"/>
            <p:cNvSpPr/>
            <p:nvPr/>
          </p:nvSpPr>
          <p:spPr>
            <a:xfrm rot="-5400000">
              <a:off x="261188" y="4198588"/>
              <a:ext cx="67775" cy="67100"/>
            </a:xfrm>
            <a:custGeom>
              <a:avLst/>
              <a:gdLst/>
              <a:ahLst/>
              <a:cxnLst/>
              <a:rect l="l" t="t" r="r" b="b"/>
              <a:pathLst>
                <a:path w="2711" h="2684" extrusionOk="0">
                  <a:moveTo>
                    <a:pt x="1" y="0"/>
                  </a:moveTo>
                  <a:lnTo>
                    <a:pt x="1399" y="2399"/>
                  </a:lnTo>
                  <a:cubicBezTo>
                    <a:pt x="1511" y="2589"/>
                    <a:pt x="1705" y="2684"/>
                    <a:pt x="1899" y="2684"/>
                  </a:cubicBezTo>
                  <a:cubicBezTo>
                    <a:pt x="2093" y="2684"/>
                    <a:pt x="2287" y="2589"/>
                    <a:pt x="2400" y="2399"/>
                  </a:cubicBezTo>
                  <a:lnTo>
                    <a:pt x="2555" y="2140"/>
                  </a:lnTo>
                  <a:cubicBezTo>
                    <a:pt x="2710" y="1864"/>
                    <a:pt x="2607" y="1502"/>
                    <a:pt x="2348" y="134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31" name="Google Shape;22631;p23"/>
            <p:cNvSpPr/>
            <p:nvPr/>
          </p:nvSpPr>
          <p:spPr>
            <a:xfrm rot="-5400000">
              <a:off x="229625" y="4313425"/>
              <a:ext cx="87625" cy="35925"/>
            </a:xfrm>
            <a:custGeom>
              <a:avLst/>
              <a:gdLst/>
              <a:ahLst/>
              <a:cxnLst/>
              <a:rect l="l" t="t" r="r" b="b"/>
              <a:pathLst>
                <a:path w="3505" h="1437" extrusionOk="0">
                  <a:moveTo>
                    <a:pt x="726" y="0"/>
                  </a:moveTo>
                  <a:cubicBezTo>
                    <a:pt x="277" y="18"/>
                    <a:pt x="1" y="484"/>
                    <a:pt x="225" y="863"/>
                  </a:cubicBezTo>
                  <a:lnTo>
                    <a:pt x="381" y="1140"/>
                  </a:lnTo>
                  <a:cubicBezTo>
                    <a:pt x="487" y="1328"/>
                    <a:pt x="690" y="1436"/>
                    <a:pt x="896" y="1436"/>
                  </a:cubicBezTo>
                  <a:cubicBezTo>
                    <a:pt x="991" y="1436"/>
                    <a:pt x="1087" y="1413"/>
                    <a:pt x="1175" y="1364"/>
                  </a:cubicBezTo>
                  <a:lnTo>
                    <a:pt x="35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32" name="Google Shape;22632;p23"/>
            <p:cNvSpPr/>
            <p:nvPr/>
          </p:nvSpPr>
          <p:spPr>
            <a:xfrm rot="-5400000">
              <a:off x="261138" y="4284088"/>
              <a:ext cx="68200" cy="67425"/>
            </a:xfrm>
            <a:custGeom>
              <a:avLst/>
              <a:gdLst/>
              <a:ahLst/>
              <a:cxnLst/>
              <a:rect l="l" t="t" r="r" b="b"/>
              <a:pathLst>
                <a:path w="2728" h="2697" extrusionOk="0">
                  <a:moveTo>
                    <a:pt x="2728" y="0"/>
                  </a:moveTo>
                  <a:lnTo>
                    <a:pt x="381" y="1346"/>
                  </a:lnTo>
                  <a:cubicBezTo>
                    <a:pt x="104" y="1502"/>
                    <a:pt x="1" y="1864"/>
                    <a:pt x="156" y="2140"/>
                  </a:cubicBezTo>
                  <a:lnTo>
                    <a:pt x="312" y="2399"/>
                  </a:lnTo>
                  <a:cubicBezTo>
                    <a:pt x="424" y="2598"/>
                    <a:pt x="622" y="2697"/>
                    <a:pt x="821" y="2697"/>
                  </a:cubicBezTo>
                  <a:cubicBezTo>
                    <a:pt x="1019" y="2697"/>
                    <a:pt x="1218" y="2598"/>
                    <a:pt x="1330" y="2399"/>
                  </a:cubicBezTo>
                  <a:lnTo>
                    <a:pt x="272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33" name="Google Shape;22633;p23"/>
            <p:cNvSpPr/>
            <p:nvPr/>
          </p:nvSpPr>
          <p:spPr>
            <a:xfrm rot="-5400000">
              <a:off x="178888" y="4210538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570" y="1"/>
                  </a:moveTo>
                  <a:cubicBezTo>
                    <a:pt x="259" y="1"/>
                    <a:pt x="0" y="260"/>
                    <a:pt x="0" y="588"/>
                  </a:cubicBezTo>
                  <a:lnTo>
                    <a:pt x="0" y="3280"/>
                  </a:lnTo>
                  <a:lnTo>
                    <a:pt x="173" y="2987"/>
                  </a:lnTo>
                  <a:lnTo>
                    <a:pt x="1381" y="864"/>
                  </a:lnTo>
                  <a:cubicBezTo>
                    <a:pt x="1605" y="484"/>
                    <a:pt x="1329" y="1"/>
                    <a:pt x="8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34" name="Google Shape;22634;p23"/>
            <p:cNvSpPr/>
            <p:nvPr/>
          </p:nvSpPr>
          <p:spPr>
            <a:xfrm rot="-5400000">
              <a:off x="187413" y="4201388"/>
              <a:ext cx="87625" cy="35600"/>
            </a:xfrm>
            <a:custGeom>
              <a:avLst/>
              <a:gdLst/>
              <a:ahLst/>
              <a:cxnLst/>
              <a:rect l="l" t="t" r="r" b="b"/>
              <a:pathLst>
                <a:path w="3505" h="1424" extrusionOk="0">
                  <a:moveTo>
                    <a:pt x="2642" y="1"/>
                  </a:moveTo>
                  <a:cubicBezTo>
                    <a:pt x="2541" y="1"/>
                    <a:pt x="2440" y="26"/>
                    <a:pt x="2348" y="77"/>
                  </a:cubicBezTo>
                  <a:lnTo>
                    <a:pt x="466" y="1165"/>
                  </a:lnTo>
                  <a:lnTo>
                    <a:pt x="0" y="1424"/>
                  </a:lnTo>
                  <a:lnTo>
                    <a:pt x="2796" y="1424"/>
                  </a:lnTo>
                  <a:cubicBezTo>
                    <a:pt x="3228" y="1424"/>
                    <a:pt x="3504" y="940"/>
                    <a:pt x="3297" y="561"/>
                  </a:cubicBezTo>
                  <a:lnTo>
                    <a:pt x="3142" y="284"/>
                  </a:lnTo>
                  <a:cubicBezTo>
                    <a:pt x="3038" y="100"/>
                    <a:pt x="2842" y="1"/>
                    <a:pt x="26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35" name="Google Shape;22635;p23"/>
            <p:cNvSpPr/>
            <p:nvPr/>
          </p:nvSpPr>
          <p:spPr>
            <a:xfrm rot="-5400000">
              <a:off x="175813" y="4198413"/>
              <a:ext cx="67775" cy="67450"/>
            </a:xfrm>
            <a:custGeom>
              <a:avLst/>
              <a:gdLst/>
              <a:ahLst/>
              <a:cxnLst/>
              <a:rect l="l" t="t" r="r" b="b"/>
              <a:pathLst>
                <a:path w="2711" h="2698" extrusionOk="0">
                  <a:moveTo>
                    <a:pt x="1899" y="0"/>
                  </a:moveTo>
                  <a:cubicBezTo>
                    <a:pt x="1705" y="0"/>
                    <a:pt x="1511" y="100"/>
                    <a:pt x="1399" y="298"/>
                  </a:cubicBezTo>
                  <a:lnTo>
                    <a:pt x="173" y="2404"/>
                  </a:lnTo>
                  <a:lnTo>
                    <a:pt x="1" y="2697"/>
                  </a:lnTo>
                  <a:lnTo>
                    <a:pt x="449" y="2438"/>
                  </a:lnTo>
                  <a:lnTo>
                    <a:pt x="2348" y="1351"/>
                  </a:lnTo>
                  <a:cubicBezTo>
                    <a:pt x="2624" y="1196"/>
                    <a:pt x="2710" y="833"/>
                    <a:pt x="2555" y="557"/>
                  </a:cubicBezTo>
                  <a:lnTo>
                    <a:pt x="2400" y="298"/>
                  </a:lnTo>
                  <a:cubicBezTo>
                    <a:pt x="2287" y="100"/>
                    <a:pt x="2093" y="0"/>
                    <a:pt x="18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36" name="Google Shape;22636;p23"/>
            <p:cNvSpPr/>
            <p:nvPr/>
          </p:nvSpPr>
          <p:spPr>
            <a:xfrm rot="-5400000">
              <a:off x="187313" y="4313488"/>
              <a:ext cx="87625" cy="35800"/>
            </a:xfrm>
            <a:custGeom>
              <a:avLst/>
              <a:gdLst/>
              <a:ahLst/>
              <a:cxnLst/>
              <a:rect l="l" t="t" r="r" b="b"/>
              <a:pathLst>
                <a:path w="3505" h="1432" extrusionOk="0">
                  <a:moveTo>
                    <a:pt x="880" y="1"/>
                  </a:moveTo>
                  <a:cubicBezTo>
                    <a:pt x="680" y="1"/>
                    <a:pt x="484" y="108"/>
                    <a:pt x="381" y="292"/>
                  </a:cubicBezTo>
                  <a:lnTo>
                    <a:pt x="225" y="569"/>
                  </a:lnTo>
                  <a:cubicBezTo>
                    <a:pt x="1" y="948"/>
                    <a:pt x="277" y="1432"/>
                    <a:pt x="726" y="1432"/>
                  </a:cubicBezTo>
                  <a:lnTo>
                    <a:pt x="3505" y="1432"/>
                  </a:lnTo>
                  <a:lnTo>
                    <a:pt x="2089" y="603"/>
                  </a:lnTo>
                  <a:lnTo>
                    <a:pt x="1175" y="85"/>
                  </a:lnTo>
                  <a:cubicBezTo>
                    <a:pt x="1082" y="28"/>
                    <a:pt x="981" y="1"/>
                    <a:pt x="8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37" name="Google Shape;22637;p23"/>
            <p:cNvSpPr/>
            <p:nvPr/>
          </p:nvSpPr>
          <p:spPr>
            <a:xfrm rot="-5400000">
              <a:off x="210600" y="4245300"/>
              <a:ext cx="83725" cy="71625"/>
            </a:xfrm>
            <a:custGeom>
              <a:avLst/>
              <a:gdLst/>
              <a:ahLst/>
              <a:cxnLst/>
              <a:rect l="l" t="t" r="r" b="b"/>
              <a:pathLst>
                <a:path w="3349" h="2865" extrusionOk="0">
                  <a:moveTo>
                    <a:pt x="1916" y="0"/>
                  </a:moveTo>
                  <a:cubicBezTo>
                    <a:pt x="639" y="0"/>
                    <a:pt x="0" y="1536"/>
                    <a:pt x="898" y="2434"/>
                  </a:cubicBezTo>
                  <a:cubicBezTo>
                    <a:pt x="1190" y="2732"/>
                    <a:pt x="1552" y="2865"/>
                    <a:pt x="1907" y="2865"/>
                  </a:cubicBezTo>
                  <a:cubicBezTo>
                    <a:pt x="2642" y="2865"/>
                    <a:pt x="3349" y="2294"/>
                    <a:pt x="3349" y="1433"/>
                  </a:cubicBezTo>
                  <a:cubicBezTo>
                    <a:pt x="3349" y="639"/>
                    <a:pt x="2710" y="0"/>
                    <a:pt x="19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38" name="Google Shape;22638;p23"/>
            <p:cNvSpPr/>
            <p:nvPr/>
          </p:nvSpPr>
          <p:spPr>
            <a:xfrm rot="-5400000">
              <a:off x="175550" y="4855750"/>
              <a:ext cx="68200" cy="67550"/>
            </a:xfrm>
            <a:custGeom>
              <a:avLst/>
              <a:gdLst/>
              <a:ahLst/>
              <a:cxnLst/>
              <a:rect l="l" t="t" r="r" b="b"/>
              <a:pathLst>
                <a:path w="2728" h="2702" extrusionOk="0">
                  <a:moveTo>
                    <a:pt x="823" y="0"/>
                  </a:moveTo>
                  <a:cubicBezTo>
                    <a:pt x="627" y="0"/>
                    <a:pt x="432" y="95"/>
                    <a:pt x="329" y="285"/>
                  </a:cubicBezTo>
                  <a:lnTo>
                    <a:pt x="174" y="561"/>
                  </a:lnTo>
                  <a:cubicBezTo>
                    <a:pt x="1" y="837"/>
                    <a:pt x="105" y="1182"/>
                    <a:pt x="381" y="1338"/>
                  </a:cubicBezTo>
                  <a:lnTo>
                    <a:pt x="1295" y="1873"/>
                  </a:lnTo>
                  <a:lnTo>
                    <a:pt x="2728" y="2701"/>
                  </a:lnTo>
                  <a:lnTo>
                    <a:pt x="2555" y="2408"/>
                  </a:lnTo>
                  <a:lnTo>
                    <a:pt x="1330" y="285"/>
                  </a:lnTo>
                  <a:cubicBezTo>
                    <a:pt x="1218" y="95"/>
                    <a:pt x="1019" y="0"/>
                    <a:pt x="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39" name="Google Shape;22639;p23"/>
            <p:cNvSpPr/>
            <p:nvPr/>
          </p:nvSpPr>
          <p:spPr>
            <a:xfrm rot="-5400000">
              <a:off x="285463" y="4828863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1605" y="1"/>
                  </a:moveTo>
                  <a:lnTo>
                    <a:pt x="225" y="2417"/>
                  </a:lnTo>
                  <a:cubicBezTo>
                    <a:pt x="0" y="2797"/>
                    <a:pt x="276" y="3280"/>
                    <a:pt x="708" y="3280"/>
                  </a:cubicBezTo>
                  <a:lnTo>
                    <a:pt x="1036" y="3280"/>
                  </a:lnTo>
                  <a:cubicBezTo>
                    <a:pt x="1346" y="3280"/>
                    <a:pt x="1605" y="3021"/>
                    <a:pt x="1605" y="2711"/>
                  </a:cubicBezTo>
                  <a:lnTo>
                    <a:pt x="160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40" name="Google Shape;22640;p23"/>
            <p:cNvSpPr/>
            <p:nvPr/>
          </p:nvSpPr>
          <p:spPr>
            <a:xfrm rot="-5400000">
              <a:off x="178675" y="4828650"/>
              <a:ext cx="40575" cy="82025"/>
            </a:xfrm>
            <a:custGeom>
              <a:avLst/>
              <a:gdLst/>
              <a:ahLst/>
              <a:cxnLst/>
              <a:rect l="l" t="t" r="r" b="b"/>
              <a:pathLst>
                <a:path w="1623" h="3281" extrusionOk="0">
                  <a:moveTo>
                    <a:pt x="725" y="1"/>
                  </a:moveTo>
                  <a:cubicBezTo>
                    <a:pt x="276" y="1"/>
                    <a:pt x="0" y="484"/>
                    <a:pt x="225" y="864"/>
                  </a:cubicBezTo>
                  <a:lnTo>
                    <a:pt x="1450" y="2969"/>
                  </a:lnTo>
                  <a:lnTo>
                    <a:pt x="1623" y="3280"/>
                  </a:lnTo>
                  <a:lnTo>
                    <a:pt x="1623" y="588"/>
                  </a:lnTo>
                  <a:cubicBezTo>
                    <a:pt x="1623" y="260"/>
                    <a:pt x="1346" y="1"/>
                    <a:pt x="10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41" name="Google Shape;22641;p23"/>
            <p:cNvSpPr/>
            <p:nvPr/>
          </p:nvSpPr>
          <p:spPr>
            <a:xfrm rot="-5400000">
              <a:off x="285513" y="4781888"/>
              <a:ext cx="40050" cy="82025"/>
            </a:xfrm>
            <a:custGeom>
              <a:avLst/>
              <a:gdLst/>
              <a:ahLst/>
              <a:cxnLst/>
              <a:rect l="l" t="t" r="r" b="b"/>
              <a:pathLst>
                <a:path w="1602" h="3281" extrusionOk="0">
                  <a:moveTo>
                    <a:pt x="1" y="1"/>
                  </a:moveTo>
                  <a:lnTo>
                    <a:pt x="1" y="2711"/>
                  </a:lnTo>
                  <a:cubicBezTo>
                    <a:pt x="1" y="3039"/>
                    <a:pt x="242" y="3280"/>
                    <a:pt x="570" y="3280"/>
                  </a:cubicBezTo>
                  <a:lnTo>
                    <a:pt x="881" y="3280"/>
                  </a:lnTo>
                  <a:cubicBezTo>
                    <a:pt x="889" y="3281"/>
                    <a:pt x="896" y="3281"/>
                    <a:pt x="904" y="3281"/>
                  </a:cubicBezTo>
                  <a:cubicBezTo>
                    <a:pt x="1339" y="3281"/>
                    <a:pt x="1602" y="2807"/>
                    <a:pt x="1381" y="241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42" name="Google Shape;22642;p23"/>
            <p:cNvSpPr/>
            <p:nvPr/>
          </p:nvSpPr>
          <p:spPr>
            <a:xfrm rot="-5400000">
              <a:off x="229838" y="4772313"/>
              <a:ext cx="87200" cy="35925"/>
            </a:xfrm>
            <a:custGeom>
              <a:avLst/>
              <a:gdLst/>
              <a:ahLst/>
              <a:cxnLst/>
              <a:rect l="l" t="t" r="r" b="b"/>
              <a:pathLst>
                <a:path w="3488" h="1437" extrusionOk="0">
                  <a:moveTo>
                    <a:pt x="1" y="0"/>
                  </a:moveTo>
                  <a:lnTo>
                    <a:pt x="2331" y="1364"/>
                  </a:lnTo>
                  <a:cubicBezTo>
                    <a:pt x="2418" y="1413"/>
                    <a:pt x="2515" y="1436"/>
                    <a:pt x="2610" y="1436"/>
                  </a:cubicBezTo>
                  <a:cubicBezTo>
                    <a:pt x="2816" y="1436"/>
                    <a:pt x="3019" y="1328"/>
                    <a:pt x="3125" y="1140"/>
                  </a:cubicBezTo>
                  <a:lnTo>
                    <a:pt x="3280" y="863"/>
                  </a:lnTo>
                  <a:cubicBezTo>
                    <a:pt x="3487" y="484"/>
                    <a:pt x="3211" y="18"/>
                    <a:pt x="27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43" name="Google Shape;22643;p23"/>
            <p:cNvSpPr/>
            <p:nvPr/>
          </p:nvSpPr>
          <p:spPr>
            <a:xfrm rot="-5400000">
              <a:off x="261188" y="4769888"/>
              <a:ext cx="67775" cy="67100"/>
            </a:xfrm>
            <a:custGeom>
              <a:avLst/>
              <a:gdLst/>
              <a:ahLst/>
              <a:cxnLst/>
              <a:rect l="l" t="t" r="r" b="b"/>
              <a:pathLst>
                <a:path w="2711" h="2684" extrusionOk="0">
                  <a:moveTo>
                    <a:pt x="1" y="0"/>
                  </a:moveTo>
                  <a:lnTo>
                    <a:pt x="1399" y="2399"/>
                  </a:lnTo>
                  <a:cubicBezTo>
                    <a:pt x="1502" y="2589"/>
                    <a:pt x="1697" y="2684"/>
                    <a:pt x="1893" y="2684"/>
                  </a:cubicBezTo>
                  <a:cubicBezTo>
                    <a:pt x="2089" y="2684"/>
                    <a:pt x="2288" y="2589"/>
                    <a:pt x="2400" y="2399"/>
                  </a:cubicBezTo>
                  <a:lnTo>
                    <a:pt x="2555" y="2140"/>
                  </a:lnTo>
                  <a:cubicBezTo>
                    <a:pt x="2711" y="1864"/>
                    <a:pt x="2607" y="1502"/>
                    <a:pt x="2331" y="134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44" name="Google Shape;22644;p23"/>
            <p:cNvSpPr/>
            <p:nvPr/>
          </p:nvSpPr>
          <p:spPr>
            <a:xfrm rot="-5400000">
              <a:off x="229638" y="4884713"/>
              <a:ext cx="87600" cy="35925"/>
            </a:xfrm>
            <a:custGeom>
              <a:avLst/>
              <a:gdLst/>
              <a:ahLst/>
              <a:cxnLst/>
              <a:rect l="l" t="t" r="r" b="b"/>
              <a:pathLst>
                <a:path w="3504" h="1437" extrusionOk="0">
                  <a:moveTo>
                    <a:pt x="725" y="0"/>
                  </a:moveTo>
                  <a:cubicBezTo>
                    <a:pt x="276" y="18"/>
                    <a:pt x="0" y="484"/>
                    <a:pt x="225" y="863"/>
                  </a:cubicBezTo>
                  <a:lnTo>
                    <a:pt x="380" y="1140"/>
                  </a:lnTo>
                  <a:cubicBezTo>
                    <a:pt x="486" y="1328"/>
                    <a:pt x="681" y="1436"/>
                    <a:pt x="887" y="1436"/>
                  </a:cubicBezTo>
                  <a:cubicBezTo>
                    <a:pt x="983" y="1436"/>
                    <a:pt x="1081" y="1413"/>
                    <a:pt x="1174" y="1364"/>
                  </a:cubicBezTo>
                  <a:lnTo>
                    <a:pt x="350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45" name="Google Shape;22645;p23"/>
            <p:cNvSpPr/>
            <p:nvPr/>
          </p:nvSpPr>
          <p:spPr>
            <a:xfrm rot="-5400000">
              <a:off x="261138" y="4855813"/>
              <a:ext cx="68200" cy="67425"/>
            </a:xfrm>
            <a:custGeom>
              <a:avLst/>
              <a:gdLst/>
              <a:ahLst/>
              <a:cxnLst/>
              <a:rect l="l" t="t" r="r" b="b"/>
              <a:pathLst>
                <a:path w="2728" h="2697" extrusionOk="0">
                  <a:moveTo>
                    <a:pt x="2728" y="0"/>
                  </a:moveTo>
                  <a:lnTo>
                    <a:pt x="381" y="1346"/>
                  </a:lnTo>
                  <a:cubicBezTo>
                    <a:pt x="105" y="1502"/>
                    <a:pt x="1" y="1864"/>
                    <a:pt x="156" y="2140"/>
                  </a:cubicBezTo>
                  <a:lnTo>
                    <a:pt x="312" y="2399"/>
                  </a:lnTo>
                  <a:cubicBezTo>
                    <a:pt x="424" y="2598"/>
                    <a:pt x="622" y="2697"/>
                    <a:pt x="821" y="2697"/>
                  </a:cubicBezTo>
                  <a:cubicBezTo>
                    <a:pt x="1019" y="2697"/>
                    <a:pt x="1218" y="2598"/>
                    <a:pt x="1330" y="2399"/>
                  </a:cubicBezTo>
                  <a:lnTo>
                    <a:pt x="272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46" name="Google Shape;22646;p23"/>
            <p:cNvSpPr/>
            <p:nvPr/>
          </p:nvSpPr>
          <p:spPr>
            <a:xfrm rot="-5400000">
              <a:off x="178675" y="4782050"/>
              <a:ext cx="40575" cy="82025"/>
            </a:xfrm>
            <a:custGeom>
              <a:avLst/>
              <a:gdLst/>
              <a:ahLst/>
              <a:cxnLst/>
              <a:rect l="l" t="t" r="r" b="b"/>
              <a:pathLst>
                <a:path w="1623" h="3281" extrusionOk="0">
                  <a:moveTo>
                    <a:pt x="587" y="1"/>
                  </a:moveTo>
                  <a:cubicBezTo>
                    <a:pt x="276" y="1"/>
                    <a:pt x="18" y="260"/>
                    <a:pt x="0" y="588"/>
                  </a:cubicBezTo>
                  <a:lnTo>
                    <a:pt x="0" y="3280"/>
                  </a:lnTo>
                  <a:lnTo>
                    <a:pt x="173" y="2987"/>
                  </a:lnTo>
                  <a:lnTo>
                    <a:pt x="1398" y="864"/>
                  </a:lnTo>
                  <a:cubicBezTo>
                    <a:pt x="1623" y="484"/>
                    <a:pt x="1346" y="1"/>
                    <a:pt x="8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47" name="Google Shape;22647;p23"/>
            <p:cNvSpPr/>
            <p:nvPr/>
          </p:nvSpPr>
          <p:spPr>
            <a:xfrm rot="-5400000">
              <a:off x="187625" y="4772475"/>
              <a:ext cx="87200" cy="35600"/>
            </a:xfrm>
            <a:custGeom>
              <a:avLst/>
              <a:gdLst/>
              <a:ahLst/>
              <a:cxnLst/>
              <a:rect l="l" t="t" r="r" b="b"/>
              <a:pathLst>
                <a:path w="3488" h="1424" extrusionOk="0">
                  <a:moveTo>
                    <a:pt x="2625" y="1"/>
                  </a:moveTo>
                  <a:cubicBezTo>
                    <a:pt x="2525" y="1"/>
                    <a:pt x="2423" y="26"/>
                    <a:pt x="2331" y="77"/>
                  </a:cubicBezTo>
                  <a:lnTo>
                    <a:pt x="450" y="1165"/>
                  </a:lnTo>
                  <a:lnTo>
                    <a:pt x="1" y="1424"/>
                  </a:lnTo>
                  <a:lnTo>
                    <a:pt x="2780" y="1424"/>
                  </a:lnTo>
                  <a:cubicBezTo>
                    <a:pt x="3211" y="1424"/>
                    <a:pt x="3487" y="940"/>
                    <a:pt x="3280" y="561"/>
                  </a:cubicBezTo>
                  <a:lnTo>
                    <a:pt x="3125" y="284"/>
                  </a:lnTo>
                  <a:cubicBezTo>
                    <a:pt x="3021" y="100"/>
                    <a:pt x="2826" y="1"/>
                    <a:pt x="26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48" name="Google Shape;22648;p23"/>
            <p:cNvSpPr/>
            <p:nvPr/>
          </p:nvSpPr>
          <p:spPr>
            <a:xfrm rot="-5400000">
              <a:off x="175813" y="4769713"/>
              <a:ext cx="67775" cy="67450"/>
            </a:xfrm>
            <a:custGeom>
              <a:avLst/>
              <a:gdLst/>
              <a:ahLst/>
              <a:cxnLst/>
              <a:rect l="l" t="t" r="r" b="b"/>
              <a:pathLst>
                <a:path w="2711" h="2698" extrusionOk="0">
                  <a:moveTo>
                    <a:pt x="1899" y="0"/>
                  </a:moveTo>
                  <a:cubicBezTo>
                    <a:pt x="1705" y="0"/>
                    <a:pt x="1511" y="100"/>
                    <a:pt x="1399" y="298"/>
                  </a:cubicBezTo>
                  <a:lnTo>
                    <a:pt x="173" y="2404"/>
                  </a:lnTo>
                  <a:lnTo>
                    <a:pt x="1" y="2697"/>
                  </a:lnTo>
                  <a:lnTo>
                    <a:pt x="450" y="2438"/>
                  </a:lnTo>
                  <a:lnTo>
                    <a:pt x="2331" y="1351"/>
                  </a:lnTo>
                  <a:cubicBezTo>
                    <a:pt x="2624" y="1196"/>
                    <a:pt x="2711" y="833"/>
                    <a:pt x="2555" y="557"/>
                  </a:cubicBezTo>
                  <a:lnTo>
                    <a:pt x="2400" y="298"/>
                  </a:lnTo>
                  <a:cubicBezTo>
                    <a:pt x="2288" y="100"/>
                    <a:pt x="2094" y="0"/>
                    <a:pt x="18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49" name="Google Shape;22649;p23"/>
            <p:cNvSpPr/>
            <p:nvPr/>
          </p:nvSpPr>
          <p:spPr>
            <a:xfrm rot="-5400000">
              <a:off x="187325" y="4884775"/>
              <a:ext cx="87600" cy="35800"/>
            </a:xfrm>
            <a:custGeom>
              <a:avLst/>
              <a:gdLst/>
              <a:ahLst/>
              <a:cxnLst/>
              <a:rect l="l" t="t" r="r" b="b"/>
              <a:pathLst>
                <a:path w="3504" h="1432" extrusionOk="0">
                  <a:moveTo>
                    <a:pt x="872" y="1"/>
                  </a:moveTo>
                  <a:cubicBezTo>
                    <a:pt x="671" y="1"/>
                    <a:pt x="483" y="108"/>
                    <a:pt x="380" y="292"/>
                  </a:cubicBezTo>
                  <a:lnTo>
                    <a:pt x="225" y="569"/>
                  </a:lnTo>
                  <a:cubicBezTo>
                    <a:pt x="0" y="948"/>
                    <a:pt x="276" y="1432"/>
                    <a:pt x="725" y="1432"/>
                  </a:cubicBezTo>
                  <a:lnTo>
                    <a:pt x="3504" y="1432"/>
                  </a:lnTo>
                  <a:lnTo>
                    <a:pt x="2089" y="603"/>
                  </a:lnTo>
                  <a:lnTo>
                    <a:pt x="1174" y="85"/>
                  </a:lnTo>
                  <a:cubicBezTo>
                    <a:pt x="1076" y="28"/>
                    <a:pt x="972" y="1"/>
                    <a:pt x="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50" name="Google Shape;22650;p23"/>
            <p:cNvSpPr/>
            <p:nvPr/>
          </p:nvSpPr>
          <p:spPr>
            <a:xfrm rot="-5400000">
              <a:off x="210600" y="4816600"/>
              <a:ext cx="83725" cy="71625"/>
            </a:xfrm>
            <a:custGeom>
              <a:avLst/>
              <a:gdLst/>
              <a:ahLst/>
              <a:cxnLst/>
              <a:rect l="l" t="t" r="r" b="b"/>
              <a:pathLst>
                <a:path w="3349" h="2865" extrusionOk="0">
                  <a:moveTo>
                    <a:pt x="1916" y="0"/>
                  </a:moveTo>
                  <a:cubicBezTo>
                    <a:pt x="639" y="0"/>
                    <a:pt x="1" y="1536"/>
                    <a:pt x="898" y="2434"/>
                  </a:cubicBezTo>
                  <a:cubicBezTo>
                    <a:pt x="1190" y="2732"/>
                    <a:pt x="1552" y="2865"/>
                    <a:pt x="1907" y="2865"/>
                  </a:cubicBezTo>
                  <a:cubicBezTo>
                    <a:pt x="2643" y="2865"/>
                    <a:pt x="3349" y="2294"/>
                    <a:pt x="3349" y="1433"/>
                  </a:cubicBezTo>
                  <a:cubicBezTo>
                    <a:pt x="3349" y="639"/>
                    <a:pt x="2710" y="0"/>
                    <a:pt x="19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651" name="Google Shape;22651;p23"/>
            <p:cNvGrpSpPr/>
            <p:nvPr/>
          </p:nvGrpSpPr>
          <p:grpSpPr>
            <a:xfrm>
              <a:off x="157950" y="3032375"/>
              <a:ext cx="189025" cy="199800"/>
              <a:chOff x="4401800" y="1244325"/>
              <a:chExt cx="189025" cy="199800"/>
            </a:xfrm>
          </p:grpSpPr>
          <p:sp>
            <p:nvSpPr>
              <p:cNvPr id="22652" name="Google Shape;22652;p23"/>
              <p:cNvSpPr/>
              <p:nvPr/>
            </p:nvSpPr>
            <p:spPr>
              <a:xfrm rot="-5400000">
                <a:off x="4419613" y="1353588"/>
                <a:ext cx="67775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702" extrusionOk="0">
                    <a:moveTo>
                      <a:pt x="820" y="0"/>
                    </a:moveTo>
                    <a:cubicBezTo>
                      <a:pt x="622" y="0"/>
                      <a:pt x="423" y="95"/>
                      <a:pt x="311" y="285"/>
                    </a:cubicBezTo>
                    <a:lnTo>
                      <a:pt x="156" y="561"/>
                    </a:lnTo>
                    <a:cubicBezTo>
                      <a:pt x="0" y="837"/>
                      <a:pt x="104" y="1182"/>
                      <a:pt x="380" y="1338"/>
                    </a:cubicBezTo>
                    <a:lnTo>
                      <a:pt x="1295" y="1873"/>
                    </a:lnTo>
                    <a:lnTo>
                      <a:pt x="2710" y="2701"/>
                    </a:lnTo>
                    <a:lnTo>
                      <a:pt x="2710" y="2701"/>
                    </a:lnTo>
                    <a:lnTo>
                      <a:pt x="2537" y="2408"/>
                    </a:lnTo>
                    <a:lnTo>
                      <a:pt x="1329" y="285"/>
                    </a:lnTo>
                    <a:cubicBezTo>
                      <a:pt x="1217" y="95"/>
                      <a:pt x="1019" y="0"/>
                      <a:pt x="8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53" name="Google Shape;22653;p23"/>
              <p:cNvSpPr/>
              <p:nvPr/>
            </p:nvSpPr>
            <p:spPr>
              <a:xfrm rot="-5400000">
                <a:off x="4529100" y="13267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1623" y="1"/>
                    </a:moveTo>
                    <a:lnTo>
                      <a:pt x="225" y="2417"/>
                    </a:lnTo>
                    <a:cubicBezTo>
                      <a:pt x="0" y="2797"/>
                      <a:pt x="276" y="3280"/>
                      <a:pt x="725" y="3280"/>
                    </a:cubicBezTo>
                    <a:lnTo>
                      <a:pt x="1036" y="3280"/>
                    </a:lnTo>
                    <a:cubicBezTo>
                      <a:pt x="1346" y="3280"/>
                      <a:pt x="1623" y="3021"/>
                      <a:pt x="1623" y="2693"/>
                    </a:cubicBezTo>
                    <a:lnTo>
                      <a:pt x="162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54" name="Google Shape;22654;p23"/>
              <p:cNvSpPr/>
              <p:nvPr/>
            </p:nvSpPr>
            <p:spPr>
              <a:xfrm rot="-5400000">
                <a:off x="4422525" y="13267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725" y="1"/>
                    </a:moveTo>
                    <a:cubicBezTo>
                      <a:pt x="276" y="1"/>
                      <a:pt x="0" y="484"/>
                      <a:pt x="225" y="864"/>
                    </a:cubicBezTo>
                    <a:lnTo>
                      <a:pt x="1450" y="2969"/>
                    </a:lnTo>
                    <a:lnTo>
                      <a:pt x="1623" y="3280"/>
                    </a:lnTo>
                    <a:lnTo>
                      <a:pt x="1623" y="588"/>
                    </a:lnTo>
                    <a:cubicBezTo>
                      <a:pt x="1623" y="260"/>
                      <a:pt x="1346" y="1"/>
                      <a:pt x="10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55" name="Google Shape;22655;p23"/>
              <p:cNvSpPr/>
              <p:nvPr/>
            </p:nvSpPr>
            <p:spPr>
              <a:xfrm rot="-5400000">
                <a:off x="4529313" y="1279488"/>
                <a:ext cx="40575" cy="8245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98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59" y="3298"/>
                      <a:pt x="587" y="3298"/>
                    </a:cubicBezTo>
                    <a:lnTo>
                      <a:pt x="898" y="3298"/>
                    </a:lnTo>
                    <a:cubicBezTo>
                      <a:pt x="1330" y="3298"/>
                      <a:pt x="1623" y="2814"/>
                      <a:pt x="1399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56" name="Google Shape;22656;p23"/>
              <p:cNvSpPr/>
              <p:nvPr/>
            </p:nvSpPr>
            <p:spPr>
              <a:xfrm rot="-5400000">
                <a:off x="4473475" y="1270175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1" y="0"/>
                    </a:moveTo>
                    <a:lnTo>
                      <a:pt x="2348" y="1364"/>
                    </a:lnTo>
                    <a:cubicBezTo>
                      <a:pt x="2436" y="1413"/>
                      <a:pt x="2530" y="1436"/>
                      <a:pt x="2623" y="1436"/>
                    </a:cubicBezTo>
                    <a:cubicBezTo>
                      <a:pt x="2824" y="1436"/>
                      <a:pt x="3019" y="1328"/>
                      <a:pt x="3125" y="1140"/>
                    </a:cubicBezTo>
                    <a:lnTo>
                      <a:pt x="3280" y="863"/>
                    </a:lnTo>
                    <a:cubicBezTo>
                      <a:pt x="3505" y="484"/>
                      <a:pt x="3229" y="18"/>
                      <a:pt x="27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57" name="Google Shape;22657;p23"/>
              <p:cNvSpPr/>
              <p:nvPr/>
            </p:nvSpPr>
            <p:spPr>
              <a:xfrm rot="-5400000">
                <a:off x="4505038" y="1267963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11" y="2589"/>
                      <a:pt x="1705" y="2684"/>
                      <a:pt x="1899" y="2684"/>
                    </a:cubicBezTo>
                    <a:cubicBezTo>
                      <a:pt x="2094" y="2684"/>
                      <a:pt x="2288" y="2589"/>
                      <a:pt x="2400" y="2399"/>
                    </a:cubicBezTo>
                    <a:lnTo>
                      <a:pt x="2555" y="2140"/>
                    </a:lnTo>
                    <a:cubicBezTo>
                      <a:pt x="2711" y="1847"/>
                      <a:pt x="2607" y="1502"/>
                      <a:pt x="2348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58" name="Google Shape;22658;p23"/>
              <p:cNvSpPr/>
              <p:nvPr/>
            </p:nvSpPr>
            <p:spPr>
              <a:xfrm rot="-5400000">
                <a:off x="4473475" y="1382350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708" y="0"/>
                    </a:moveTo>
                    <a:cubicBezTo>
                      <a:pt x="277" y="18"/>
                      <a:pt x="1" y="484"/>
                      <a:pt x="208" y="863"/>
                    </a:cubicBezTo>
                    <a:lnTo>
                      <a:pt x="363" y="1140"/>
                    </a:lnTo>
                    <a:cubicBezTo>
                      <a:pt x="469" y="1328"/>
                      <a:pt x="672" y="1436"/>
                      <a:pt x="878" y="1436"/>
                    </a:cubicBezTo>
                    <a:cubicBezTo>
                      <a:pt x="973" y="1436"/>
                      <a:pt x="1069" y="1413"/>
                      <a:pt x="1157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59" name="Google Shape;22659;p23"/>
              <p:cNvSpPr/>
              <p:nvPr/>
            </p:nvSpPr>
            <p:spPr>
              <a:xfrm rot="-5400000">
                <a:off x="4505200" y="1353650"/>
                <a:ext cx="67775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7" extrusionOk="0">
                    <a:moveTo>
                      <a:pt x="2710" y="0"/>
                    </a:moveTo>
                    <a:lnTo>
                      <a:pt x="380" y="1346"/>
                    </a:lnTo>
                    <a:cubicBezTo>
                      <a:pt x="104" y="1502"/>
                      <a:pt x="0" y="1864"/>
                      <a:pt x="173" y="2140"/>
                    </a:cubicBezTo>
                    <a:lnTo>
                      <a:pt x="311" y="2399"/>
                    </a:lnTo>
                    <a:cubicBezTo>
                      <a:pt x="423" y="2598"/>
                      <a:pt x="622" y="2697"/>
                      <a:pt x="820" y="2697"/>
                    </a:cubicBezTo>
                    <a:cubicBezTo>
                      <a:pt x="1019" y="2697"/>
                      <a:pt x="1217" y="2598"/>
                      <a:pt x="1329" y="2399"/>
                    </a:cubicBezTo>
                    <a:lnTo>
                      <a:pt x="271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60" name="Google Shape;22660;p23"/>
              <p:cNvSpPr/>
              <p:nvPr/>
            </p:nvSpPr>
            <p:spPr>
              <a:xfrm rot="-5400000">
                <a:off x="4422738" y="127991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587" y="1"/>
                    </a:moveTo>
                    <a:cubicBezTo>
                      <a:pt x="259" y="1"/>
                      <a:pt x="1" y="260"/>
                      <a:pt x="1" y="588"/>
                    </a:cubicBezTo>
                    <a:lnTo>
                      <a:pt x="1" y="3280"/>
                    </a:lnTo>
                    <a:lnTo>
                      <a:pt x="173" y="2987"/>
                    </a:lnTo>
                    <a:lnTo>
                      <a:pt x="1399" y="864"/>
                    </a:lnTo>
                    <a:cubicBezTo>
                      <a:pt x="1606" y="484"/>
                      <a:pt x="1330" y="1"/>
                      <a:pt x="8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61" name="Google Shape;22661;p23"/>
              <p:cNvSpPr/>
              <p:nvPr/>
            </p:nvSpPr>
            <p:spPr>
              <a:xfrm rot="-5400000">
                <a:off x="4431263" y="1270338"/>
                <a:ext cx="8762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24" extrusionOk="0">
                    <a:moveTo>
                      <a:pt x="2633" y="1"/>
                    </a:moveTo>
                    <a:cubicBezTo>
                      <a:pt x="2532" y="1"/>
                      <a:pt x="2429" y="26"/>
                      <a:pt x="2331" y="77"/>
                    </a:cubicBezTo>
                    <a:lnTo>
                      <a:pt x="450" y="1165"/>
                    </a:lnTo>
                    <a:lnTo>
                      <a:pt x="1" y="1424"/>
                    </a:lnTo>
                    <a:lnTo>
                      <a:pt x="2780" y="1424"/>
                    </a:lnTo>
                    <a:cubicBezTo>
                      <a:pt x="3229" y="1424"/>
                      <a:pt x="3505" y="940"/>
                      <a:pt x="3280" y="561"/>
                    </a:cubicBezTo>
                    <a:lnTo>
                      <a:pt x="3125" y="284"/>
                    </a:lnTo>
                    <a:cubicBezTo>
                      <a:pt x="3021" y="100"/>
                      <a:pt x="2833" y="1"/>
                      <a:pt x="26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62" name="Google Shape;22662;p23"/>
              <p:cNvSpPr/>
              <p:nvPr/>
            </p:nvSpPr>
            <p:spPr>
              <a:xfrm rot="-5400000">
                <a:off x="4419675" y="1267350"/>
                <a:ext cx="67750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698" extrusionOk="0">
                    <a:moveTo>
                      <a:pt x="1890" y="0"/>
                    </a:moveTo>
                    <a:cubicBezTo>
                      <a:pt x="1692" y="0"/>
                      <a:pt x="1493" y="100"/>
                      <a:pt x="1381" y="298"/>
                    </a:cubicBezTo>
                    <a:lnTo>
                      <a:pt x="173" y="2404"/>
                    </a:lnTo>
                    <a:lnTo>
                      <a:pt x="0" y="2697"/>
                    </a:lnTo>
                    <a:lnTo>
                      <a:pt x="449" y="2438"/>
                    </a:lnTo>
                    <a:lnTo>
                      <a:pt x="2330" y="1351"/>
                    </a:lnTo>
                    <a:cubicBezTo>
                      <a:pt x="2606" y="1196"/>
                      <a:pt x="2710" y="833"/>
                      <a:pt x="2555" y="557"/>
                    </a:cubicBezTo>
                    <a:lnTo>
                      <a:pt x="2399" y="298"/>
                    </a:lnTo>
                    <a:cubicBezTo>
                      <a:pt x="2287" y="100"/>
                      <a:pt x="2089" y="0"/>
                      <a:pt x="189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63" name="Google Shape;22663;p23"/>
              <p:cNvSpPr/>
              <p:nvPr/>
            </p:nvSpPr>
            <p:spPr>
              <a:xfrm rot="-5400000">
                <a:off x="4431163" y="1382413"/>
                <a:ext cx="87625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2" extrusionOk="0">
                    <a:moveTo>
                      <a:pt x="863" y="1"/>
                    </a:moveTo>
                    <a:cubicBezTo>
                      <a:pt x="662" y="1"/>
                      <a:pt x="467" y="108"/>
                      <a:pt x="363" y="292"/>
                    </a:cubicBezTo>
                    <a:lnTo>
                      <a:pt x="208" y="569"/>
                    </a:lnTo>
                    <a:cubicBezTo>
                      <a:pt x="1" y="948"/>
                      <a:pt x="277" y="1432"/>
                      <a:pt x="708" y="1432"/>
                    </a:cubicBezTo>
                    <a:lnTo>
                      <a:pt x="3504" y="1432"/>
                    </a:lnTo>
                    <a:lnTo>
                      <a:pt x="2072" y="603"/>
                    </a:lnTo>
                    <a:lnTo>
                      <a:pt x="1157" y="85"/>
                    </a:lnTo>
                    <a:cubicBezTo>
                      <a:pt x="1065" y="28"/>
                      <a:pt x="963" y="1"/>
                      <a:pt x="8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64" name="Google Shape;22664;p23"/>
              <p:cNvSpPr/>
              <p:nvPr/>
            </p:nvSpPr>
            <p:spPr>
              <a:xfrm rot="-5400000">
                <a:off x="4454450" y="1314675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1" y="1536"/>
                      <a:pt x="898" y="2434"/>
                    </a:cubicBezTo>
                    <a:cubicBezTo>
                      <a:pt x="1196" y="2732"/>
                      <a:pt x="1560" y="2865"/>
                      <a:pt x="1915" y="2865"/>
                    </a:cubicBezTo>
                    <a:cubicBezTo>
                      <a:pt x="2651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2665" name="Google Shape;22665;p23"/>
            <p:cNvSpPr/>
            <p:nvPr/>
          </p:nvSpPr>
          <p:spPr>
            <a:xfrm rot="-5400000">
              <a:off x="296238" y="3549513"/>
              <a:ext cx="34125" cy="31100"/>
            </a:xfrm>
            <a:custGeom>
              <a:avLst/>
              <a:gdLst/>
              <a:ahLst/>
              <a:cxnLst/>
              <a:rect l="l" t="t" r="r" b="b"/>
              <a:pathLst>
                <a:path w="1365" h="1244" extrusionOk="0">
                  <a:moveTo>
                    <a:pt x="691" y="1"/>
                  </a:moveTo>
                  <a:lnTo>
                    <a:pt x="312" y="381"/>
                  </a:lnTo>
                  <a:cubicBezTo>
                    <a:pt x="1" y="709"/>
                    <a:pt x="243" y="1244"/>
                    <a:pt x="691" y="1244"/>
                  </a:cubicBezTo>
                  <a:cubicBezTo>
                    <a:pt x="1140" y="1244"/>
                    <a:pt x="1364" y="709"/>
                    <a:pt x="1054" y="381"/>
                  </a:cubicBezTo>
                  <a:lnTo>
                    <a:pt x="69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66" name="Google Shape;22666;p23"/>
            <p:cNvSpPr/>
            <p:nvPr/>
          </p:nvSpPr>
          <p:spPr>
            <a:xfrm rot="-5400000">
              <a:off x="296250" y="4120800"/>
              <a:ext cx="34100" cy="31100"/>
            </a:xfrm>
            <a:custGeom>
              <a:avLst/>
              <a:gdLst/>
              <a:ahLst/>
              <a:cxnLst/>
              <a:rect l="l" t="t" r="r" b="b"/>
              <a:pathLst>
                <a:path w="1364" h="1244" extrusionOk="0">
                  <a:moveTo>
                    <a:pt x="691" y="1"/>
                  </a:moveTo>
                  <a:lnTo>
                    <a:pt x="311" y="381"/>
                  </a:lnTo>
                  <a:cubicBezTo>
                    <a:pt x="0" y="709"/>
                    <a:pt x="242" y="1244"/>
                    <a:pt x="691" y="1244"/>
                  </a:cubicBezTo>
                  <a:cubicBezTo>
                    <a:pt x="1122" y="1244"/>
                    <a:pt x="1364" y="709"/>
                    <a:pt x="1053" y="381"/>
                  </a:cubicBezTo>
                  <a:lnTo>
                    <a:pt x="69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67" name="Google Shape;22667;p23"/>
            <p:cNvSpPr/>
            <p:nvPr/>
          </p:nvSpPr>
          <p:spPr>
            <a:xfrm rot="-5400000">
              <a:off x="296238" y="4692088"/>
              <a:ext cx="34125" cy="31100"/>
            </a:xfrm>
            <a:custGeom>
              <a:avLst/>
              <a:gdLst/>
              <a:ahLst/>
              <a:cxnLst/>
              <a:rect l="l" t="t" r="r" b="b"/>
              <a:pathLst>
                <a:path w="1365" h="1244" extrusionOk="0">
                  <a:moveTo>
                    <a:pt x="674" y="1"/>
                  </a:moveTo>
                  <a:lnTo>
                    <a:pt x="311" y="381"/>
                  </a:lnTo>
                  <a:cubicBezTo>
                    <a:pt x="1" y="709"/>
                    <a:pt x="225" y="1244"/>
                    <a:pt x="674" y="1244"/>
                  </a:cubicBezTo>
                  <a:cubicBezTo>
                    <a:pt x="1123" y="1244"/>
                    <a:pt x="1364" y="709"/>
                    <a:pt x="1053" y="381"/>
                  </a:cubicBezTo>
                  <a:lnTo>
                    <a:pt x="6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68" name="Google Shape;22668;p23"/>
            <p:cNvSpPr/>
            <p:nvPr/>
          </p:nvSpPr>
          <p:spPr>
            <a:xfrm rot="-5400000">
              <a:off x="296450" y="2978000"/>
              <a:ext cx="33700" cy="31100"/>
            </a:xfrm>
            <a:custGeom>
              <a:avLst/>
              <a:gdLst/>
              <a:ahLst/>
              <a:cxnLst/>
              <a:rect l="l" t="t" r="r" b="b"/>
              <a:pathLst>
                <a:path w="1348" h="1244" extrusionOk="0">
                  <a:moveTo>
                    <a:pt x="674" y="1"/>
                  </a:moveTo>
                  <a:lnTo>
                    <a:pt x="294" y="381"/>
                  </a:lnTo>
                  <a:cubicBezTo>
                    <a:pt x="1" y="709"/>
                    <a:pt x="225" y="1244"/>
                    <a:pt x="674" y="1244"/>
                  </a:cubicBezTo>
                  <a:cubicBezTo>
                    <a:pt x="1123" y="1244"/>
                    <a:pt x="1347" y="709"/>
                    <a:pt x="1037" y="381"/>
                  </a:cubicBezTo>
                  <a:lnTo>
                    <a:pt x="6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69" name="Google Shape;22669;p23"/>
            <p:cNvSpPr/>
            <p:nvPr/>
          </p:nvSpPr>
          <p:spPr>
            <a:xfrm rot="-5400000">
              <a:off x="296238" y="3255663"/>
              <a:ext cx="34125" cy="31100"/>
            </a:xfrm>
            <a:custGeom>
              <a:avLst/>
              <a:gdLst/>
              <a:ahLst/>
              <a:cxnLst/>
              <a:rect l="l" t="t" r="r" b="b"/>
              <a:pathLst>
                <a:path w="1365" h="1244" extrusionOk="0">
                  <a:moveTo>
                    <a:pt x="691" y="1"/>
                  </a:moveTo>
                  <a:lnTo>
                    <a:pt x="311" y="381"/>
                  </a:lnTo>
                  <a:cubicBezTo>
                    <a:pt x="1" y="709"/>
                    <a:pt x="242" y="1244"/>
                    <a:pt x="691" y="1244"/>
                  </a:cubicBezTo>
                  <a:cubicBezTo>
                    <a:pt x="1140" y="1244"/>
                    <a:pt x="1364" y="709"/>
                    <a:pt x="1054" y="381"/>
                  </a:cubicBezTo>
                  <a:lnTo>
                    <a:pt x="69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70" name="Google Shape;22670;p23"/>
            <p:cNvSpPr/>
            <p:nvPr/>
          </p:nvSpPr>
          <p:spPr>
            <a:xfrm rot="-5400000">
              <a:off x="296250" y="3826950"/>
              <a:ext cx="34100" cy="31100"/>
            </a:xfrm>
            <a:custGeom>
              <a:avLst/>
              <a:gdLst/>
              <a:ahLst/>
              <a:cxnLst/>
              <a:rect l="l" t="t" r="r" b="b"/>
              <a:pathLst>
                <a:path w="1364" h="1244" extrusionOk="0">
                  <a:moveTo>
                    <a:pt x="673" y="1"/>
                  </a:moveTo>
                  <a:lnTo>
                    <a:pt x="311" y="381"/>
                  </a:lnTo>
                  <a:cubicBezTo>
                    <a:pt x="0" y="709"/>
                    <a:pt x="242" y="1244"/>
                    <a:pt x="673" y="1244"/>
                  </a:cubicBezTo>
                  <a:cubicBezTo>
                    <a:pt x="1122" y="1244"/>
                    <a:pt x="1364" y="709"/>
                    <a:pt x="1053" y="381"/>
                  </a:cubicBezTo>
                  <a:lnTo>
                    <a:pt x="67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71" name="Google Shape;22671;p23"/>
            <p:cNvSpPr/>
            <p:nvPr/>
          </p:nvSpPr>
          <p:spPr>
            <a:xfrm rot="-5400000">
              <a:off x="296250" y="4351775"/>
              <a:ext cx="34100" cy="31100"/>
            </a:xfrm>
            <a:custGeom>
              <a:avLst/>
              <a:gdLst/>
              <a:ahLst/>
              <a:cxnLst/>
              <a:rect l="l" t="t" r="r" b="b"/>
              <a:pathLst>
                <a:path w="1364" h="1244" extrusionOk="0">
                  <a:moveTo>
                    <a:pt x="674" y="1"/>
                  </a:moveTo>
                  <a:lnTo>
                    <a:pt x="311" y="381"/>
                  </a:lnTo>
                  <a:cubicBezTo>
                    <a:pt x="0" y="709"/>
                    <a:pt x="225" y="1244"/>
                    <a:pt x="674" y="1244"/>
                  </a:cubicBezTo>
                  <a:cubicBezTo>
                    <a:pt x="1122" y="1244"/>
                    <a:pt x="1364" y="709"/>
                    <a:pt x="1053" y="381"/>
                  </a:cubicBezTo>
                  <a:lnTo>
                    <a:pt x="6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672" name="Google Shape;22672;p23"/>
            <p:cNvGrpSpPr/>
            <p:nvPr/>
          </p:nvGrpSpPr>
          <p:grpSpPr>
            <a:xfrm>
              <a:off x="151925" y="182350"/>
              <a:ext cx="341750" cy="2538050"/>
              <a:chOff x="487050" y="1971275"/>
              <a:chExt cx="341750" cy="2538050"/>
            </a:xfrm>
          </p:grpSpPr>
          <p:sp>
            <p:nvSpPr>
              <p:cNvPr id="22673" name="Google Shape;22673;p23"/>
              <p:cNvSpPr/>
              <p:nvPr/>
            </p:nvSpPr>
            <p:spPr>
              <a:xfrm rot="-5400000">
                <a:off x="-453825" y="3226700"/>
                <a:ext cx="2538050" cy="27200"/>
              </a:xfrm>
              <a:custGeom>
                <a:avLst/>
                <a:gdLst/>
                <a:ahLst/>
                <a:cxnLst/>
                <a:rect l="l" t="t" r="r" b="b"/>
                <a:pathLst>
                  <a:path w="101522" h="1088" extrusionOk="0">
                    <a:moveTo>
                      <a:pt x="1" y="0"/>
                    </a:moveTo>
                    <a:lnTo>
                      <a:pt x="1" y="1088"/>
                    </a:lnTo>
                    <a:lnTo>
                      <a:pt x="101521" y="1088"/>
                    </a:lnTo>
                    <a:lnTo>
                      <a:pt x="1015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74" name="Google Shape;22674;p23"/>
              <p:cNvSpPr/>
              <p:nvPr/>
            </p:nvSpPr>
            <p:spPr>
              <a:xfrm rot="-5400000">
                <a:off x="-535587" y="3232963"/>
                <a:ext cx="2538050" cy="14675"/>
              </a:xfrm>
              <a:custGeom>
                <a:avLst/>
                <a:gdLst/>
                <a:ahLst/>
                <a:cxnLst/>
                <a:rect l="l" t="t" r="r" b="b"/>
                <a:pathLst>
                  <a:path w="101522" h="587" extrusionOk="0">
                    <a:moveTo>
                      <a:pt x="1" y="0"/>
                    </a:moveTo>
                    <a:lnTo>
                      <a:pt x="1" y="587"/>
                    </a:lnTo>
                    <a:lnTo>
                      <a:pt x="101521" y="587"/>
                    </a:lnTo>
                    <a:lnTo>
                      <a:pt x="1015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75" name="Google Shape;22675;p23"/>
              <p:cNvSpPr/>
              <p:nvPr/>
            </p:nvSpPr>
            <p:spPr>
              <a:xfrm rot="-5400000">
                <a:off x="487038" y="2568463"/>
                <a:ext cx="200675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7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76" name="Google Shape;22676;p23"/>
              <p:cNvSpPr/>
              <p:nvPr/>
            </p:nvSpPr>
            <p:spPr>
              <a:xfrm rot="-5400000">
                <a:off x="523163" y="2676663"/>
                <a:ext cx="5700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53" extrusionOk="0">
                    <a:moveTo>
                      <a:pt x="685" y="1"/>
                    </a:moveTo>
                    <a:cubicBezTo>
                      <a:pt x="523" y="1"/>
                      <a:pt x="363" y="78"/>
                      <a:pt x="277" y="234"/>
                    </a:cubicBezTo>
                    <a:lnTo>
                      <a:pt x="139" y="458"/>
                    </a:lnTo>
                    <a:cubicBezTo>
                      <a:pt x="1" y="682"/>
                      <a:pt x="87" y="976"/>
                      <a:pt x="312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279" y="2253"/>
                    </a:lnTo>
                    <a:lnTo>
                      <a:pt x="2124" y="2011"/>
                    </a:lnTo>
                    <a:lnTo>
                      <a:pt x="1106" y="234"/>
                    </a:lnTo>
                    <a:cubicBezTo>
                      <a:pt x="1011" y="78"/>
                      <a:pt x="847" y="1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77" name="Google Shape;22677;p23"/>
              <p:cNvSpPr/>
              <p:nvPr/>
            </p:nvSpPr>
            <p:spPr>
              <a:xfrm rot="-5400000">
                <a:off x="615188" y="2654313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05" y="2745"/>
                    </a:cubicBezTo>
                    <a:lnTo>
                      <a:pt x="864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78" name="Google Shape;22678;p23"/>
              <p:cNvSpPr/>
              <p:nvPr/>
            </p:nvSpPr>
            <p:spPr>
              <a:xfrm rot="-5400000">
                <a:off x="525875" y="2654325"/>
                <a:ext cx="3412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5" extrusionOk="0">
                    <a:moveTo>
                      <a:pt x="622" y="0"/>
                    </a:moveTo>
                    <a:cubicBezTo>
                      <a:pt x="242" y="0"/>
                      <a:pt x="1" y="397"/>
                      <a:pt x="190" y="725"/>
                    </a:cubicBezTo>
                    <a:lnTo>
                      <a:pt x="1209" y="2486"/>
                    </a:lnTo>
                    <a:lnTo>
                      <a:pt x="1364" y="2744"/>
                    </a:lnTo>
                    <a:lnTo>
                      <a:pt x="1364" y="483"/>
                    </a:lnTo>
                    <a:cubicBezTo>
                      <a:pt x="1364" y="207"/>
                      <a:pt x="1140" y="0"/>
                      <a:pt x="8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79" name="Google Shape;22679;p23"/>
              <p:cNvSpPr/>
              <p:nvPr/>
            </p:nvSpPr>
            <p:spPr>
              <a:xfrm rot="-5400000">
                <a:off x="615413" y="26148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08" y="2745"/>
                      <a:pt x="484" y="2745"/>
                    </a:cubicBezTo>
                    <a:lnTo>
                      <a:pt x="743" y="2745"/>
                    </a:lnTo>
                    <a:cubicBezTo>
                      <a:pt x="1105" y="2745"/>
                      <a:pt x="1347" y="2331"/>
                      <a:pt x="1157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80" name="Google Shape;22680;p23"/>
              <p:cNvSpPr/>
              <p:nvPr/>
            </p:nvSpPr>
            <p:spPr>
              <a:xfrm rot="-5400000">
                <a:off x="568463" y="2607013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68" y="1139"/>
                    </a:lnTo>
                    <a:cubicBezTo>
                      <a:pt x="2041" y="1178"/>
                      <a:pt x="2121" y="1198"/>
                      <a:pt x="2200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45" y="742"/>
                    </a:lnTo>
                    <a:cubicBezTo>
                      <a:pt x="2935" y="414"/>
                      <a:pt x="2711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81" name="Google Shape;22681;p23"/>
              <p:cNvSpPr/>
              <p:nvPr/>
            </p:nvSpPr>
            <p:spPr>
              <a:xfrm rot="-5400000">
                <a:off x="594975" y="2604650"/>
                <a:ext cx="5655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66" extrusionOk="0">
                    <a:moveTo>
                      <a:pt x="0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7" y="2183"/>
                      <a:pt x="2002" y="2019"/>
                    </a:cubicBezTo>
                    <a:lnTo>
                      <a:pt x="2123" y="1812"/>
                    </a:lnTo>
                    <a:cubicBezTo>
                      <a:pt x="2261" y="1571"/>
                      <a:pt x="2192" y="1260"/>
                      <a:pt x="1951" y="113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82" name="Google Shape;22682;p23"/>
              <p:cNvSpPr/>
              <p:nvPr/>
            </p:nvSpPr>
            <p:spPr>
              <a:xfrm rot="-5400000">
                <a:off x="568350" y="27011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604" y="0"/>
                    </a:moveTo>
                    <a:cubicBezTo>
                      <a:pt x="242" y="0"/>
                      <a:pt x="0" y="414"/>
                      <a:pt x="190" y="725"/>
                    </a:cubicBezTo>
                    <a:lnTo>
                      <a:pt x="311" y="949"/>
                    </a:lnTo>
                    <a:cubicBezTo>
                      <a:pt x="404" y="1100"/>
                      <a:pt x="566" y="1189"/>
                      <a:pt x="737" y="1189"/>
                    </a:cubicBezTo>
                    <a:cubicBezTo>
                      <a:pt x="820" y="1189"/>
                      <a:pt x="905" y="1167"/>
                      <a:pt x="984" y="1122"/>
                    </a:cubicBezTo>
                    <a:lnTo>
                      <a:pt x="293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83" name="Google Shape;22683;p23"/>
              <p:cNvSpPr/>
              <p:nvPr/>
            </p:nvSpPr>
            <p:spPr>
              <a:xfrm rot="-5400000">
                <a:off x="594588" y="2676663"/>
                <a:ext cx="5700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53" extrusionOk="0">
                    <a:moveTo>
                      <a:pt x="2279" y="0"/>
                    </a:moveTo>
                    <a:lnTo>
                      <a:pt x="312" y="1139"/>
                    </a:lnTo>
                    <a:cubicBezTo>
                      <a:pt x="87" y="1260"/>
                      <a:pt x="1" y="1571"/>
                      <a:pt x="139" y="1795"/>
                    </a:cubicBezTo>
                    <a:lnTo>
                      <a:pt x="277" y="2019"/>
                    </a:lnTo>
                    <a:cubicBezTo>
                      <a:pt x="363" y="2175"/>
                      <a:pt x="523" y="2252"/>
                      <a:pt x="685" y="2252"/>
                    </a:cubicBezTo>
                    <a:cubicBezTo>
                      <a:pt x="847" y="2252"/>
                      <a:pt x="1011" y="2175"/>
                      <a:pt x="1106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84" name="Google Shape;22684;p23"/>
              <p:cNvSpPr/>
              <p:nvPr/>
            </p:nvSpPr>
            <p:spPr>
              <a:xfrm rot="-5400000">
                <a:off x="526100" y="261527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38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85" name="Google Shape;22685;p23"/>
              <p:cNvSpPr/>
              <p:nvPr/>
            </p:nvSpPr>
            <p:spPr>
              <a:xfrm rot="-5400000">
                <a:off x="533038" y="2607138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201" y="0"/>
                    </a:moveTo>
                    <a:cubicBezTo>
                      <a:pt x="2121" y="0"/>
                      <a:pt x="2041" y="21"/>
                      <a:pt x="1968" y="66"/>
                    </a:cubicBezTo>
                    <a:lnTo>
                      <a:pt x="381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711" y="1188"/>
                      <a:pt x="2935" y="791"/>
                      <a:pt x="2745" y="463"/>
                    </a:cubicBezTo>
                    <a:lnTo>
                      <a:pt x="2624" y="256"/>
                    </a:lnTo>
                    <a:cubicBezTo>
                      <a:pt x="2531" y="92"/>
                      <a:pt x="2367" y="0"/>
                      <a:pt x="22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86" name="Google Shape;22686;p23"/>
              <p:cNvSpPr/>
              <p:nvPr/>
            </p:nvSpPr>
            <p:spPr>
              <a:xfrm rot="-5400000">
                <a:off x="523438" y="2604863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8" y="2007"/>
                    </a:lnTo>
                    <a:lnTo>
                      <a:pt x="0" y="2249"/>
                    </a:lnTo>
                    <a:lnTo>
                      <a:pt x="380" y="2042"/>
                    </a:lnTo>
                    <a:lnTo>
                      <a:pt x="1951" y="1127"/>
                    </a:lnTo>
                    <a:cubicBezTo>
                      <a:pt x="2175" y="989"/>
                      <a:pt x="2261" y="696"/>
                      <a:pt x="2123" y="454"/>
                    </a:cubicBezTo>
                    <a:lnTo>
                      <a:pt x="2002" y="247"/>
                    </a:lnTo>
                    <a:cubicBezTo>
                      <a:pt x="1907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87" name="Google Shape;22687;p23"/>
              <p:cNvSpPr/>
              <p:nvPr/>
            </p:nvSpPr>
            <p:spPr>
              <a:xfrm rot="-5400000">
                <a:off x="533025" y="27011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737" y="0"/>
                    </a:moveTo>
                    <a:cubicBezTo>
                      <a:pt x="566" y="0"/>
                      <a:pt x="404" y="89"/>
                      <a:pt x="311" y="240"/>
                    </a:cubicBezTo>
                    <a:lnTo>
                      <a:pt x="190" y="464"/>
                    </a:lnTo>
                    <a:cubicBezTo>
                      <a:pt x="0" y="775"/>
                      <a:pt x="242" y="1189"/>
                      <a:pt x="604" y="1189"/>
                    </a:cubicBezTo>
                    <a:lnTo>
                      <a:pt x="2934" y="1189"/>
                    </a:lnTo>
                    <a:lnTo>
                      <a:pt x="1743" y="516"/>
                    </a:lnTo>
                    <a:lnTo>
                      <a:pt x="984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88" name="Google Shape;22688;p23"/>
              <p:cNvSpPr/>
              <p:nvPr/>
            </p:nvSpPr>
            <p:spPr>
              <a:xfrm rot="-5400000">
                <a:off x="557375" y="26388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192" y="0"/>
                    </a:moveTo>
                    <a:cubicBezTo>
                      <a:pt x="536" y="0"/>
                      <a:pt x="1" y="536"/>
                      <a:pt x="1" y="1209"/>
                    </a:cubicBezTo>
                    <a:cubicBezTo>
                      <a:pt x="1" y="1865"/>
                      <a:pt x="536" y="2400"/>
                      <a:pt x="1192" y="2400"/>
                    </a:cubicBezTo>
                    <a:cubicBezTo>
                      <a:pt x="1865" y="2400"/>
                      <a:pt x="2400" y="1865"/>
                      <a:pt x="2400" y="1209"/>
                    </a:cubicBezTo>
                    <a:cubicBezTo>
                      <a:pt x="2400" y="536"/>
                      <a:pt x="1865" y="0"/>
                      <a:pt x="119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89" name="Google Shape;22689;p23"/>
              <p:cNvSpPr/>
              <p:nvPr/>
            </p:nvSpPr>
            <p:spPr>
              <a:xfrm rot="-5400000">
                <a:off x="487250" y="3139975"/>
                <a:ext cx="2002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10" h="8026" extrusionOk="0">
                    <a:moveTo>
                      <a:pt x="7543" y="466"/>
                    </a:moveTo>
                    <a:lnTo>
                      <a:pt x="7543" y="7560"/>
                    </a:lnTo>
                    <a:lnTo>
                      <a:pt x="467" y="7560"/>
                    </a:lnTo>
                    <a:lnTo>
                      <a:pt x="467" y="466"/>
                    </a:lnTo>
                    <a:close/>
                    <a:moveTo>
                      <a:pt x="1" y="0"/>
                    </a:moveTo>
                    <a:lnTo>
                      <a:pt x="1" y="8026"/>
                    </a:lnTo>
                    <a:lnTo>
                      <a:pt x="8009" y="8026"/>
                    </a:lnTo>
                    <a:lnTo>
                      <a:pt x="80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90" name="Google Shape;22690;p23"/>
              <p:cNvSpPr/>
              <p:nvPr/>
            </p:nvSpPr>
            <p:spPr>
              <a:xfrm rot="-5400000">
                <a:off x="523175" y="3247950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682" y="1"/>
                    </a:moveTo>
                    <a:cubicBezTo>
                      <a:pt x="518" y="1"/>
                      <a:pt x="354" y="78"/>
                      <a:pt x="259" y="234"/>
                    </a:cubicBezTo>
                    <a:lnTo>
                      <a:pt x="138" y="458"/>
                    </a:lnTo>
                    <a:cubicBezTo>
                      <a:pt x="0" y="682"/>
                      <a:pt x="87" y="993"/>
                      <a:pt x="311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279" y="2253"/>
                    </a:lnTo>
                    <a:lnTo>
                      <a:pt x="2123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91" name="Google Shape;22691;p23"/>
              <p:cNvSpPr/>
              <p:nvPr/>
            </p:nvSpPr>
            <p:spPr>
              <a:xfrm rot="-5400000">
                <a:off x="615188" y="3225613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64" y="1"/>
                    </a:moveTo>
                    <a:lnTo>
                      <a:pt x="191" y="2020"/>
                    </a:lnTo>
                    <a:cubicBezTo>
                      <a:pt x="1" y="2331"/>
                      <a:pt x="243" y="2745"/>
                      <a:pt x="622" y="2745"/>
                    </a:cubicBezTo>
                    <a:lnTo>
                      <a:pt x="864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92" name="Google Shape;22692;p23"/>
              <p:cNvSpPr/>
              <p:nvPr/>
            </p:nvSpPr>
            <p:spPr>
              <a:xfrm rot="-5400000">
                <a:off x="525875" y="3225625"/>
                <a:ext cx="3412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5" extrusionOk="0">
                    <a:moveTo>
                      <a:pt x="622" y="0"/>
                    </a:moveTo>
                    <a:cubicBezTo>
                      <a:pt x="243" y="0"/>
                      <a:pt x="1" y="397"/>
                      <a:pt x="191" y="725"/>
                    </a:cubicBezTo>
                    <a:lnTo>
                      <a:pt x="1209" y="2486"/>
                    </a:lnTo>
                    <a:lnTo>
                      <a:pt x="1364" y="2744"/>
                    </a:lnTo>
                    <a:lnTo>
                      <a:pt x="1364" y="483"/>
                    </a:lnTo>
                    <a:cubicBezTo>
                      <a:pt x="1364" y="207"/>
                      <a:pt x="1140" y="0"/>
                      <a:pt x="8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93" name="Google Shape;22693;p23"/>
              <p:cNvSpPr/>
              <p:nvPr/>
            </p:nvSpPr>
            <p:spPr>
              <a:xfrm rot="-5400000">
                <a:off x="615200" y="318635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" y="1"/>
                    </a:moveTo>
                    <a:lnTo>
                      <a:pt x="1" y="2262"/>
                    </a:lnTo>
                    <a:cubicBezTo>
                      <a:pt x="1" y="2521"/>
                      <a:pt x="225" y="2745"/>
                      <a:pt x="501" y="2745"/>
                    </a:cubicBezTo>
                    <a:lnTo>
                      <a:pt x="743" y="2745"/>
                    </a:lnTo>
                    <a:cubicBezTo>
                      <a:pt x="1122" y="2745"/>
                      <a:pt x="1364" y="2331"/>
                      <a:pt x="1174" y="202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94" name="Google Shape;22694;p23"/>
              <p:cNvSpPr/>
              <p:nvPr/>
            </p:nvSpPr>
            <p:spPr>
              <a:xfrm rot="-5400000">
                <a:off x="568463" y="3178288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0" y="0"/>
                    </a:moveTo>
                    <a:lnTo>
                      <a:pt x="1951" y="1139"/>
                    </a:lnTo>
                    <a:cubicBezTo>
                      <a:pt x="2029" y="1178"/>
                      <a:pt x="2112" y="1198"/>
                      <a:pt x="2194" y="1198"/>
                    </a:cubicBezTo>
                    <a:cubicBezTo>
                      <a:pt x="2365" y="1198"/>
                      <a:pt x="2530" y="1113"/>
                      <a:pt x="2624" y="949"/>
                    </a:cubicBezTo>
                    <a:lnTo>
                      <a:pt x="2744" y="742"/>
                    </a:lnTo>
                    <a:cubicBezTo>
                      <a:pt x="2934" y="414"/>
                      <a:pt x="2693" y="17"/>
                      <a:pt x="2330" y="1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95" name="Google Shape;22695;p23"/>
              <p:cNvSpPr/>
              <p:nvPr/>
            </p:nvSpPr>
            <p:spPr>
              <a:xfrm rot="-5400000">
                <a:off x="594975" y="3175950"/>
                <a:ext cx="5655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66" extrusionOk="0">
                    <a:moveTo>
                      <a:pt x="1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8" y="2183"/>
                      <a:pt x="2003" y="2019"/>
                    </a:cubicBezTo>
                    <a:lnTo>
                      <a:pt x="2124" y="1812"/>
                    </a:lnTo>
                    <a:cubicBezTo>
                      <a:pt x="2262" y="1571"/>
                      <a:pt x="2193" y="1260"/>
                      <a:pt x="1951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96" name="Google Shape;22696;p23"/>
              <p:cNvSpPr/>
              <p:nvPr/>
            </p:nvSpPr>
            <p:spPr>
              <a:xfrm rot="-5400000">
                <a:off x="568350" y="32724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605" y="0"/>
                    </a:moveTo>
                    <a:cubicBezTo>
                      <a:pt x="242" y="0"/>
                      <a:pt x="1" y="414"/>
                      <a:pt x="190" y="725"/>
                    </a:cubicBezTo>
                    <a:lnTo>
                      <a:pt x="311" y="949"/>
                    </a:lnTo>
                    <a:cubicBezTo>
                      <a:pt x="404" y="1100"/>
                      <a:pt x="567" y="1189"/>
                      <a:pt x="737" y="1189"/>
                    </a:cubicBezTo>
                    <a:cubicBezTo>
                      <a:pt x="820" y="1189"/>
                      <a:pt x="905" y="1167"/>
                      <a:pt x="984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97" name="Google Shape;22697;p23"/>
              <p:cNvSpPr/>
              <p:nvPr/>
            </p:nvSpPr>
            <p:spPr>
              <a:xfrm rot="-5400000">
                <a:off x="594600" y="3247950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2279" y="0"/>
                    </a:moveTo>
                    <a:lnTo>
                      <a:pt x="311" y="1139"/>
                    </a:lnTo>
                    <a:cubicBezTo>
                      <a:pt x="87" y="1260"/>
                      <a:pt x="0" y="1571"/>
                      <a:pt x="138" y="1795"/>
                    </a:cubicBezTo>
                    <a:lnTo>
                      <a:pt x="259" y="2019"/>
                    </a:lnTo>
                    <a:cubicBezTo>
                      <a:pt x="354" y="2175"/>
                      <a:pt x="518" y="2252"/>
                      <a:pt x="682" y="2252"/>
                    </a:cubicBezTo>
                    <a:cubicBezTo>
                      <a:pt x="846" y="2252"/>
                      <a:pt x="1010" y="2175"/>
                      <a:pt x="1105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98" name="Google Shape;22698;p23"/>
              <p:cNvSpPr/>
              <p:nvPr/>
            </p:nvSpPr>
            <p:spPr>
              <a:xfrm rot="-5400000">
                <a:off x="525888" y="3186363"/>
                <a:ext cx="34100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5" extrusionOk="0">
                    <a:moveTo>
                      <a:pt x="501" y="0"/>
                    </a:moveTo>
                    <a:cubicBezTo>
                      <a:pt x="225" y="0"/>
                      <a:pt x="1" y="207"/>
                      <a:pt x="1" y="483"/>
                    </a:cubicBezTo>
                    <a:lnTo>
                      <a:pt x="1" y="2744"/>
                    </a:lnTo>
                    <a:lnTo>
                      <a:pt x="156" y="2486"/>
                    </a:lnTo>
                    <a:lnTo>
                      <a:pt x="1174" y="725"/>
                    </a:lnTo>
                    <a:cubicBezTo>
                      <a:pt x="1364" y="397"/>
                      <a:pt x="1122" y="0"/>
                      <a:pt x="7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99" name="Google Shape;22699;p23"/>
              <p:cNvSpPr/>
              <p:nvPr/>
            </p:nvSpPr>
            <p:spPr>
              <a:xfrm rot="-5400000">
                <a:off x="533038" y="3178413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195" y="0"/>
                    </a:moveTo>
                    <a:cubicBezTo>
                      <a:pt x="2112" y="0"/>
                      <a:pt x="2029" y="21"/>
                      <a:pt x="1951" y="66"/>
                    </a:cubicBezTo>
                    <a:lnTo>
                      <a:pt x="380" y="981"/>
                    </a:lnTo>
                    <a:lnTo>
                      <a:pt x="0" y="1188"/>
                    </a:lnTo>
                    <a:lnTo>
                      <a:pt x="2330" y="1188"/>
                    </a:lnTo>
                    <a:cubicBezTo>
                      <a:pt x="2693" y="1188"/>
                      <a:pt x="2934" y="791"/>
                      <a:pt x="2744" y="463"/>
                    </a:cubicBezTo>
                    <a:lnTo>
                      <a:pt x="2624" y="256"/>
                    </a:lnTo>
                    <a:cubicBezTo>
                      <a:pt x="2530" y="92"/>
                      <a:pt x="2366" y="0"/>
                      <a:pt x="21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00" name="Google Shape;22700;p23"/>
              <p:cNvSpPr/>
              <p:nvPr/>
            </p:nvSpPr>
            <p:spPr>
              <a:xfrm rot="-5400000">
                <a:off x="523438" y="3176163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9" y="2007"/>
                    </a:lnTo>
                    <a:lnTo>
                      <a:pt x="1" y="2249"/>
                    </a:lnTo>
                    <a:lnTo>
                      <a:pt x="380" y="2042"/>
                    </a:lnTo>
                    <a:lnTo>
                      <a:pt x="1951" y="1127"/>
                    </a:lnTo>
                    <a:cubicBezTo>
                      <a:pt x="2175" y="989"/>
                      <a:pt x="2262" y="696"/>
                      <a:pt x="2124" y="454"/>
                    </a:cubicBezTo>
                    <a:lnTo>
                      <a:pt x="2003" y="247"/>
                    </a:lnTo>
                    <a:cubicBezTo>
                      <a:pt x="1908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01" name="Google Shape;22701;p23"/>
              <p:cNvSpPr/>
              <p:nvPr/>
            </p:nvSpPr>
            <p:spPr>
              <a:xfrm rot="-5400000">
                <a:off x="533025" y="32724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1" y="240"/>
                    </a:cubicBezTo>
                    <a:lnTo>
                      <a:pt x="190" y="464"/>
                    </a:lnTo>
                    <a:cubicBezTo>
                      <a:pt x="1" y="775"/>
                      <a:pt x="242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4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02" name="Google Shape;22702;p23"/>
              <p:cNvSpPr/>
              <p:nvPr/>
            </p:nvSpPr>
            <p:spPr>
              <a:xfrm rot="-5400000">
                <a:off x="552325" y="3215125"/>
                <a:ext cx="70375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2815" h="2411" extrusionOk="0">
                    <a:moveTo>
                      <a:pt x="1606" y="0"/>
                    </a:moveTo>
                    <a:cubicBezTo>
                      <a:pt x="536" y="0"/>
                      <a:pt x="1" y="1295"/>
                      <a:pt x="760" y="2054"/>
                    </a:cubicBezTo>
                    <a:cubicBezTo>
                      <a:pt x="1006" y="2301"/>
                      <a:pt x="1309" y="2411"/>
                      <a:pt x="1605" y="2411"/>
                    </a:cubicBezTo>
                    <a:cubicBezTo>
                      <a:pt x="2223" y="2411"/>
                      <a:pt x="2814" y="1932"/>
                      <a:pt x="2814" y="1209"/>
                    </a:cubicBezTo>
                    <a:cubicBezTo>
                      <a:pt x="2814" y="536"/>
                      <a:pt x="2262" y="0"/>
                      <a:pt x="16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03" name="Google Shape;22703;p23"/>
              <p:cNvSpPr/>
              <p:nvPr/>
            </p:nvSpPr>
            <p:spPr>
              <a:xfrm rot="-5400000">
                <a:off x="487263" y="3711263"/>
                <a:ext cx="200225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09" h="8026" extrusionOk="0">
                    <a:moveTo>
                      <a:pt x="7542" y="466"/>
                    </a:moveTo>
                    <a:lnTo>
                      <a:pt x="7542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08" y="8026"/>
                    </a:lnTo>
                    <a:lnTo>
                      <a:pt x="800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04" name="Google Shape;22704;p23"/>
              <p:cNvSpPr/>
              <p:nvPr/>
            </p:nvSpPr>
            <p:spPr>
              <a:xfrm rot="-5400000">
                <a:off x="523388" y="38194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682" y="1"/>
                    </a:moveTo>
                    <a:cubicBezTo>
                      <a:pt x="518" y="1"/>
                      <a:pt x="354" y="78"/>
                      <a:pt x="259" y="234"/>
                    </a:cubicBezTo>
                    <a:lnTo>
                      <a:pt x="139" y="458"/>
                    </a:lnTo>
                    <a:cubicBezTo>
                      <a:pt x="1" y="682"/>
                      <a:pt x="70" y="993"/>
                      <a:pt x="311" y="1114"/>
                    </a:cubicBezTo>
                    <a:lnTo>
                      <a:pt x="1071" y="1563"/>
                    </a:lnTo>
                    <a:lnTo>
                      <a:pt x="2262" y="2253"/>
                    </a:lnTo>
                    <a:lnTo>
                      <a:pt x="2124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05" name="Google Shape;22705;p23"/>
              <p:cNvSpPr/>
              <p:nvPr/>
            </p:nvSpPr>
            <p:spPr>
              <a:xfrm rot="-5400000">
                <a:off x="615200" y="379690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0" y="2331"/>
                      <a:pt x="242" y="2745"/>
                      <a:pt x="604" y="2745"/>
                    </a:cubicBezTo>
                    <a:lnTo>
                      <a:pt x="863" y="2745"/>
                    </a:lnTo>
                    <a:cubicBezTo>
                      <a:pt x="1139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06" name="Google Shape;22706;p23"/>
              <p:cNvSpPr/>
              <p:nvPr/>
            </p:nvSpPr>
            <p:spPr>
              <a:xfrm rot="-5400000">
                <a:off x="526100" y="379712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604" y="0"/>
                    </a:moveTo>
                    <a:cubicBezTo>
                      <a:pt x="242" y="0"/>
                      <a:pt x="0" y="397"/>
                      <a:pt x="190" y="725"/>
                    </a:cubicBezTo>
                    <a:lnTo>
                      <a:pt x="1208" y="2486"/>
                    </a:lnTo>
                    <a:lnTo>
                      <a:pt x="1346" y="2744"/>
                    </a:lnTo>
                    <a:lnTo>
                      <a:pt x="1346" y="483"/>
                    </a:lnTo>
                    <a:cubicBezTo>
                      <a:pt x="1346" y="207"/>
                      <a:pt x="1139" y="0"/>
                      <a:pt x="8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07" name="Google Shape;22707;p23"/>
              <p:cNvSpPr/>
              <p:nvPr/>
            </p:nvSpPr>
            <p:spPr>
              <a:xfrm rot="-5400000">
                <a:off x="615188" y="3757638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" y="1"/>
                    </a:moveTo>
                    <a:lnTo>
                      <a:pt x="1" y="2262"/>
                    </a:lnTo>
                    <a:cubicBezTo>
                      <a:pt x="1" y="2521"/>
                      <a:pt x="225" y="2745"/>
                      <a:pt x="484" y="2745"/>
                    </a:cubicBezTo>
                    <a:lnTo>
                      <a:pt x="743" y="2745"/>
                    </a:lnTo>
                    <a:cubicBezTo>
                      <a:pt x="1123" y="2745"/>
                      <a:pt x="1364" y="2331"/>
                      <a:pt x="1174" y="202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08" name="Google Shape;22708;p23"/>
              <p:cNvSpPr/>
              <p:nvPr/>
            </p:nvSpPr>
            <p:spPr>
              <a:xfrm rot="-5400000">
                <a:off x="568513" y="3749638"/>
                <a:ext cx="732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1" h="1198" extrusionOk="0">
                    <a:moveTo>
                      <a:pt x="0" y="0"/>
                    </a:moveTo>
                    <a:lnTo>
                      <a:pt x="1951" y="1139"/>
                    </a:lnTo>
                    <a:cubicBezTo>
                      <a:pt x="2029" y="1178"/>
                      <a:pt x="2112" y="1198"/>
                      <a:pt x="2194" y="1198"/>
                    </a:cubicBezTo>
                    <a:cubicBezTo>
                      <a:pt x="2366" y="1198"/>
                      <a:pt x="2530" y="1113"/>
                      <a:pt x="2624" y="949"/>
                    </a:cubicBezTo>
                    <a:lnTo>
                      <a:pt x="2745" y="742"/>
                    </a:lnTo>
                    <a:cubicBezTo>
                      <a:pt x="2931" y="421"/>
                      <a:pt x="2703" y="17"/>
                      <a:pt x="2336" y="17"/>
                    </a:cubicBezTo>
                    <a:cubicBezTo>
                      <a:pt x="2329" y="17"/>
                      <a:pt x="2321" y="17"/>
                      <a:pt x="2313" y="1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09" name="Google Shape;22709;p23"/>
              <p:cNvSpPr/>
              <p:nvPr/>
            </p:nvSpPr>
            <p:spPr>
              <a:xfrm rot="-5400000">
                <a:off x="594763" y="3747463"/>
                <a:ext cx="569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66" extrusionOk="0">
                    <a:moveTo>
                      <a:pt x="1" y="0"/>
                    </a:moveTo>
                    <a:lnTo>
                      <a:pt x="1174" y="2019"/>
                    </a:lnTo>
                    <a:cubicBezTo>
                      <a:pt x="1269" y="2183"/>
                      <a:pt x="1433" y="2265"/>
                      <a:pt x="1595" y="2265"/>
                    </a:cubicBezTo>
                    <a:cubicBezTo>
                      <a:pt x="1757" y="2265"/>
                      <a:pt x="1916" y="2183"/>
                      <a:pt x="2003" y="2019"/>
                    </a:cubicBezTo>
                    <a:lnTo>
                      <a:pt x="2141" y="1812"/>
                    </a:lnTo>
                    <a:cubicBezTo>
                      <a:pt x="2279" y="1571"/>
                      <a:pt x="2210" y="1260"/>
                      <a:pt x="1968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10" name="Google Shape;22710;p23"/>
              <p:cNvSpPr/>
              <p:nvPr/>
            </p:nvSpPr>
            <p:spPr>
              <a:xfrm rot="-5400000">
                <a:off x="568338" y="3843763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622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5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11" name="Google Shape;22711;p23"/>
              <p:cNvSpPr/>
              <p:nvPr/>
            </p:nvSpPr>
            <p:spPr>
              <a:xfrm rot="-5400000">
                <a:off x="594813" y="38194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2262" y="0"/>
                    </a:moveTo>
                    <a:lnTo>
                      <a:pt x="311" y="1139"/>
                    </a:lnTo>
                    <a:cubicBezTo>
                      <a:pt x="70" y="1260"/>
                      <a:pt x="1" y="1571"/>
                      <a:pt x="139" y="1795"/>
                    </a:cubicBezTo>
                    <a:lnTo>
                      <a:pt x="259" y="2019"/>
                    </a:lnTo>
                    <a:cubicBezTo>
                      <a:pt x="354" y="2175"/>
                      <a:pt x="518" y="2252"/>
                      <a:pt x="682" y="2252"/>
                    </a:cubicBezTo>
                    <a:cubicBezTo>
                      <a:pt x="846" y="2252"/>
                      <a:pt x="1010" y="2175"/>
                      <a:pt x="1105" y="2019"/>
                    </a:cubicBezTo>
                    <a:lnTo>
                      <a:pt x="226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12" name="Google Shape;22712;p23"/>
              <p:cNvSpPr/>
              <p:nvPr/>
            </p:nvSpPr>
            <p:spPr>
              <a:xfrm rot="-5400000">
                <a:off x="525913" y="3757688"/>
                <a:ext cx="340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2746" extrusionOk="0">
                    <a:moveTo>
                      <a:pt x="766" y="1"/>
                    </a:moveTo>
                    <a:cubicBezTo>
                      <a:pt x="758" y="1"/>
                      <a:pt x="751" y="1"/>
                      <a:pt x="743" y="1"/>
                    </a:cubicBezTo>
                    <a:lnTo>
                      <a:pt x="484" y="1"/>
                    </a:lnTo>
                    <a:cubicBezTo>
                      <a:pt x="208" y="1"/>
                      <a:pt x="1" y="225"/>
                      <a:pt x="1" y="484"/>
                    </a:cubicBezTo>
                    <a:lnTo>
                      <a:pt x="1" y="2745"/>
                    </a:lnTo>
                    <a:lnTo>
                      <a:pt x="156" y="2487"/>
                    </a:lnTo>
                    <a:lnTo>
                      <a:pt x="1174" y="726"/>
                    </a:lnTo>
                    <a:cubicBezTo>
                      <a:pt x="1360" y="405"/>
                      <a:pt x="1132" y="1"/>
                      <a:pt x="7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13" name="Google Shape;22713;p23"/>
              <p:cNvSpPr/>
              <p:nvPr/>
            </p:nvSpPr>
            <p:spPr>
              <a:xfrm rot="-5400000">
                <a:off x="532875" y="3749525"/>
                <a:ext cx="737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49" h="1189" extrusionOk="0">
                    <a:moveTo>
                      <a:pt x="2204" y="0"/>
                    </a:moveTo>
                    <a:cubicBezTo>
                      <a:pt x="2122" y="0"/>
                      <a:pt x="2041" y="21"/>
                      <a:pt x="1968" y="66"/>
                    </a:cubicBezTo>
                    <a:lnTo>
                      <a:pt x="380" y="981"/>
                    </a:lnTo>
                    <a:lnTo>
                      <a:pt x="0" y="1188"/>
                    </a:lnTo>
                    <a:lnTo>
                      <a:pt x="2331" y="1188"/>
                    </a:lnTo>
                    <a:cubicBezTo>
                      <a:pt x="2338" y="1188"/>
                      <a:pt x="2346" y="1188"/>
                      <a:pt x="2353" y="1188"/>
                    </a:cubicBezTo>
                    <a:cubicBezTo>
                      <a:pt x="2720" y="1188"/>
                      <a:pt x="2948" y="784"/>
                      <a:pt x="2762" y="463"/>
                    </a:cubicBezTo>
                    <a:lnTo>
                      <a:pt x="2624" y="256"/>
                    </a:lnTo>
                    <a:cubicBezTo>
                      <a:pt x="2542" y="92"/>
                      <a:pt x="2374" y="0"/>
                      <a:pt x="22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14" name="Google Shape;22714;p23"/>
              <p:cNvSpPr/>
              <p:nvPr/>
            </p:nvSpPr>
            <p:spPr>
              <a:xfrm rot="-5400000">
                <a:off x="523225" y="3747675"/>
                <a:ext cx="56975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49" extrusionOk="0">
                    <a:moveTo>
                      <a:pt x="1597" y="1"/>
                    </a:moveTo>
                    <a:cubicBezTo>
                      <a:pt x="1433" y="1"/>
                      <a:pt x="1269" y="83"/>
                      <a:pt x="1174" y="247"/>
                    </a:cubicBezTo>
                    <a:lnTo>
                      <a:pt x="156" y="2007"/>
                    </a:lnTo>
                    <a:lnTo>
                      <a:pt x="1" y="2249"/>
                    </a:lnTo>
                    <a:lnTo>
                      <a:pt x="380" y="2042"/>
                    </a:lnTo>
                    <a:lnTo>
                      <a:pt x="1968" y="1127"/>
                    </a:lnTo>
                    <a:cubicBezTo>
                      <a:pt x="2193" y="989"/>
                      <a:pt x="2279" y="696"/>
                      <a:pt x="2141" y="454"/>
                    </a:cubicBezTo>
                    <a:lnTo>
                      <a:pt x="2020" y="247"/>
                    </a:lnTo>
                    <a:cubicBezTo>
                      <a:pt x="1925" y="83"/>
                      <a:pt x="1761" y="1"/>
                      <a:pt x="1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15" name="Google Shape;22715;p23"/>
              <p:cNvSpPr/>
              <p:nvPr/>
            </p:nvSpPr>
            <p:spPr>
              <a:xfrm rot="-5400000">
                <a:off x="533013" y="3843763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2" y="240"/>
                    </a:cubicBezTo>
                    <a:lnTo>
                      <a:pt x="191" y="464"/>
                    </a:lnTo>
                    <a:cubicBezTo>
                      <a:pt x="1" y="775"/>
                      <a:pt x="225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5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16" name="Google Shape;22716;p23"/>
              <p:cNvSpPr/>
              <p:nvPr/>
            </p:nvSpPr>
            <p:spPr>
              <a:xfrm rot="-5400000">
                <a:off x="557375" y="37818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208" y="0"/>
                    </a:moveTo>
                    <a:cubicBezTo>
                      <a:pt x="535" y="0"/>
                      <a:pt x="0" y="536"/>
                      <a:pt x="0" y="1209"/>
                    </a:cubicBezTo>
                    <a:cubicBezTo>
                      <a:pt x="0" y="1865"/>
                      <a:pt x="535" y="2400"/>
                      <a:pt x="1208" y="2400"/>
                    </a:cubicBezTo>
                    <a:cubicBezTo>
                      <a:pt x="1864" y="2400"/>
                      <a:pt x="2399" y="1865"/>
                      <a:pt x="2399" y="1209"/>
                    </a:cubicBezTo>
                    <a:cubicBezTo>
                      <a:pt x="2399" y="536"/>
                      <a:pt x="1864" y="0"/>
                      <a:pt x="12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17" name="Google Shape;22717;p23"/>
              <p:cNvSpPr/>
              <p:nvPr/>
            </p:nvSpPr>
            <p:spPr>
              <a:xfrm rot="-5400000">
                <a:off x="487050" y="4282775"/>
                <a:ext cx="2006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83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18" name="Google Shape;22718;p23"/>
              <p:cNvSpPr/>
              <p:nvPr/>
            </p:nvSpPr>
            <p:spPr>
              <a:xfrm rot="-5400000">
                <a:off x="523388" y="43907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683" y="1"/>
                    </a:moveTo>
                    <a:cubicBezTo>
                      <a:pt x="519" y="1"/>
                      <a:pt x="355" y="78"/>
                      <a:pt x="260" y="234"/>
                    </a:cubicBezTo>
                    <a:lnTo>
                      <a:pt x="139" y="458"/>
                    </a:lnTo>
                    <a:cubicBezTo>
                      <a:pt x="1" y="682"/>
                      <a:pt x="70" y="993"/>
                      <a:pt x="312" y="1114"/>
                    </a:cubicBezTo>
                    <a:lnTo>
                      <a:pt x="1071" y="1563"/>
                    </a:lnTo>
                    <a:lnTo>
                      <a:pt x="2262" y="2253"/>
                    </a:lnTo>
                    <a:lnTo>
                      <a:pt x="2124" y="2011"/>
                    </a:lnTo>
                    <a:lnTo>
                      <a:pt x="1106" y="234"/>
                    </a:lnTo>
                    <a:cubicBezTo>
                      <a:pt x="1011" y="78"/>
                      <a:pt x="847" y="1"/>
                      <a:pt x="6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19" name="Google Shape;22719;p23"/>
              <p:cNvSpPr/>
              <p:nvPr/>
            </p:nvSpPr>
            <p:spPr>
              <a:xfrm rot="-5400000">
                <a:off x="615188" y="4368188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47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22" y="2745"/>
                    </a:cubicBezTo>
                    <a:lnTo>
                      <a:pt x="881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20" name="Google Shape;22720;p23"/>
              <p:cNvSpPr/>
              <p:nvPr/>
            </p:nvSpPr>
            <p:spPr>
              <a:xfrm rot="-5400000">
                <a:off x="526138" y="4368363"/>
                <a:ext cx="335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2746" extrusionOk="0">
                    <a:moveTo>
                      <a:pt x="595" y="1"/>
                    </a:moveTo>
                    <a:cubicBezTo>
                      <a:pt x="229" y="1"/>
                      <a:pt x="0" y="405"/>
                      <a:pt x="186" y="726"/>
                    </a:cubicBezTo>
                    <a:lnTo>
                      <a:pt x="1205" y="2487"/>
                    </a:lnTo>
                    <a:lnTo>
                      <a:pt x="1343" y="2745"/>
                    </a:lnTo>
                    <a:lnTo>
                      <a:pt x="1343" y="484"/>
                    </a:lnTo>
                    <a:cubicBezTo>
                      <a:pt x="1343" y="225"/>
                      <a:pt x="1136" y="1"/>
                      <a:pt x="877" y="1"/>
                    </a:cubicBezTo>
                    <a:lnTo>
                      <a:pt x="618" y="1"/>
                    </a:lnTo>
                    <a:cubicBezTo>
                      <a:pt x="610" y="1"/>
                      <a:pt x="603" y="1"/>
                      <a:pt x="5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21" name="Google Shape;22721;p23"/>
              <p:cNvSpPr/>
              <p:nvPr/>
            </p:nvSpPr>
            <p:spPr>
              <a:xfrm rot="-5400000">
                <a:off x="615413" y="43291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25" y="2745"/>
                      <a:pt x="483" y="2745"/>
                    </a:cubicBezTo>
                    <a:lnTo>
                      <a:pt x="742" y="2745"/>
                    </a:lnTo>
                    <a:cubicBezTo>
                      <a:pt x="1122" y="2745"/>
                      <a:pt x="1346" y="2331"/>
                      <a:pt x="1174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22" name="Google Shape;22722;p23"/>
              <p:cNvSpPr/>
              <p:nvPr/>
            </p:nvSpPr>
            <p:spPr>
              <a:xfrm rot="-5400000">
                <a:off x="568463" y="4320888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51" y="1139"/>
                    </a:lnTo>
                    <a:cubicBezTo>
                      <a:pt x="2029" y="1178"/>
                      <a:pt x="2113" y="1198"/>
                      <a:pt x="2194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45" y="742"/>
                    </a:lnTo>
                    <a:cubicBezTo>
                      <a:pt x="2935" y="414"/>
                      <a:pt x="2693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23" name="Google Shape;22723;p23"/>
              <p:cNvSpPr/>
              <p:nvPr/>
            </p:nvSpPr>
            <p:spPr>
              <a:xfrm rot="-5400000">
                <a:off x="594763" y="4318738"/>
                <a:ext cx="569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66" extrusionOk="0">
                    <a:moveTo>
                      <a:pt x="0" y="0"/>
                    </a:moveTo>
                    <a:lnTo>
                      <a:pt x="1174" y="2019"/>
                    </a:lnTo>
                    <a:cubicBezTo>
                      <a:pt x="1269" y="2183"/>
                      <a:pt x="1433" y="2265"/>
                      <a:pt x="1594" y="2265"/>
                    </a:cubicBezTo>
                    <a:cubicBezTo>
                      <a:pt x="1756" y="2265"/>
                      <a:pt x="1916" y="2183"/>
                      <a:pt x="2002" y="2019"/>
                    </a:cubicBezTo>
                    <a:lnTo>
                      <a:pt x="2140" y="1812"/>
                    </a:lnTo>
                    <a:cubicBezTo>
                      <a:pt x="2278" y="1571"/>
                      <a:pt x="2192" y="1260"/>
                      <a:pt x="1968" y="113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24" name="Google Shape;22724;p23"/>
              <p:cNvSpPr/>
              <p:nvPr/>
            </p:nvSpPr>
            <p:spPr>
              <a:xfrm rot="-5400000">
                <a:off x="568125" y="4415275"/>
                <a:ext cx="738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53" h="1189" extrusionOk="0">
                    <a:moveTo>
                      <a:pt x="622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6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25" name="Google Shape;22725;p23"/>
              <p:cNvSpPr/>
              <p:nvPr/>
            </p:nvSpPr>
            <p:spPr>
              <a:xfrm rot="-5400000">
                <a:off x="594813" y="43907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2262" y="0"/>
                    </a:moveTo>
                    <a:lnTo>
                      <a:pt x="312" y="1139"/>
                    </a:lnTo>
                    <a:cubicBezTo>
                      <a:pt x="70" y="1260"/>
                      <a:pt x="1" y="1571"/>
                      <a:pt x="139" y="1795"/>
                    </a:cubicBezTo>
                    <a:lnTo>
                      <a:pt x="260" y="2019"/>
                    </a:lnTo>
                    <a:cubicBezTo>
                      <a:pt x="355" y="2175"/>
                      <a:pt x="519" y="2252"/>
                      <a:pt x="683" y="2252"/>
                    </a:cubicBezTo>
                    <a:cubicBezTo>
                      <a:pt x="847" y="2252"/>
                      <a:pt x="1011" y="2175"/>
                      <a:pt x="1106" y="2019"/>
                    </a:cubicBezTo>
                    <a:lnTo>
                      <a:pt x="226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26" name="Google Shape;22726;p23"/>
              <p:cNvSpPr/>
              <p:nvPr/>
            </p:nvSpPr>
            <p:spPr>
              <a:xfrm rot="-5400000">
                <a:off x="526100" y="4329150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55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27" name="Google Shape;22727;p23"/>
              <p:cNvSpPr/>
              <p:nvPr/>
            </p:nvSpPr>
            <p:spPr>
              <a:xfrm rot="-5400000">
                <a:off x="533038" y="4321013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195" y="0"/>
                    </a:moveTo>
                    <a:cubicBezTo>
                      <a:pt x="2113" y="0"/>
                      <a:pt x="2029" y="21"/>
                      <a:pt x="1951" y="66"/>
                    </a:cubicBezTo>
                    <a:lnTo>
                      <a:pt x="381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693" y="1188"/>
                      <a:pt x="2935" y="791"/>
                      <a:pt x="2745" y="463"/>
                    </a:cubicBezTo>
                    <a:lnTo>
                      <a:pt x="2624" y="256"/>
                    </a:lnTo>
                    <a:cubicBezTo>
                      <a:pt x="2531" y="92"/>
                      <a:pt x="2367" y="0"/>
                      <a:pt x="21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28" name="Google Shape;22728;p23"/>
              <p:cNvSpPr/>
              <p:nvPr/>
            </p:nvSpPr>
            <p:spPr>
              <a:xfrm rot="-5400000">
                <a:off x="523225" y="4318950"/>
                <a:ext cx="56975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49" extrusionOk="0">
                    <a:moveTo>
                      <a:pt x="1594" y="1"/>
                    </a:moveTo>
                    <a:cubicBezTo>
                      <a:pt x="1433" y="1"/>
                      <a:pt x="1269" y="83"/>
                      <a:pt x="1174" y="247"/>
                    </a:cubicBezTo>
                    <a:lnTo>
                      <a:pt x="155" y="2007"/>
                    </a:lnTo>
                    <a:lnTo>
                      <a:pt x="0" y="2249"/>
                    </a:lnTo>
                    <a:lnTo>
                      <a:pt x="380" y="2042"/>
                    </a:lnTo>
                    <a:lnTo>
                      <a:pt x="1968" y="1127"/>
                    </a:lnTo>
                    <a:cubicBezTo>
                      <a:pt x="2192" y="989"/>
                      <a:pt x="2278" y="696"/>
                      <a:pt x="2140" y="454"/>
                    </a:cubicBezTo>
                    <a:lnTo>
                      <a:pt x="2002" y="247"/>
                    </a:lnTo>
                    <a:cubicBezTo>
                      <a:pt x="1916" y="83"/>
                      <a:pt x="1756" y="1"/>
                      <a:pt x="15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29" name="Google Shape;22729;p23"/>
              <p:cNvSpPr/>
              <p:nvPr/>
            </p:nvSpPr>
            <p:spPr>
              <a:xfrm rot="-5400000">
                <a:off x="532800" y="4415275"/>
                <a:ext cx="738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53" h="1189" extrusionOk="0">
                    <a:moveTo>
                      <a:pt x="755" y="0"/>
                    </a:moveTo>
                    <a:cubicBezTo>
                      <a:pt x="584" y="0"/>
                      <a:pt x="422" y="89"/>
                      <a:pt x="329" y="240"/>
                    </a:cubicBezTo>
                    <a:lnTo>
                      <a:pt x="208" y="464"/>
                    </a:lnTo>
                    <a:cubicBezTo>
                      <a:pt x="1" y="775"/>
                      <a:pt x="243" y="1189"/>
                      <a:pt x="622" y="1189"/>
                    </a:cubicBezTo>
                    <a:lnTo>
                      <a:pt x="2952" y="1189"/>
                    </a:lnTo>
                    <a:lnTo>
                      <a:pt x="1761" y="516"/>
                    </a:lnTo>
                    <a:lnTo>
                      <a:pt x="1002" y="67"/>
                    </a:lnTo>
                    <a:cubicBezTo>
                      <a:pt x="923" y="22"/>
                      <a:pt x="838" y="0"/>
                      <a:pt x="7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30" name="Google Shape;22730;p23"/>
              <p:cNvSpPr/>
              <p:nvPr/>
            </p:nvSpPr>
            <p:spPr>
              <a:xfrm rot="-5400000">
                <a:off x="557375" y="43531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209" y="0"/>
                    </a:moveTo>
                    <a:cubicBezTo>
                      <a:pt x="535" y="0"/>
                      <a:pt x="0" y="536"/>
                      <a:pt x="0" y="1209"/>
                    </a:cubicBezTo>
                    <a:cubicBezTo>
                      <a:pt x="0" y="1865"/>
                      <a:pt x="535" y="2400"/>
                      <a:pt x="1209" y="2400"/>
                    </a:cubicBezTo>
                    <a:cubicBezTo>
                      <a:pt x="1864" y="2400"/>
                      <a:pt x="2399" y="1865"/>
                      <a:pt x="2399" y="1209"/>
                    </a:cubicBezTo>
                    <a:cubicBezTo>
                      <a:pt x="2399" y="536"/>
                      <a:pt x="1864" y="0"/>
                      <a:pt x="120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31" name="Google Shape;22731;p23"/>
              <p:cNvSpPr/>
              <p:nvPr/>
            </p:nvSpPr>
            <p:spPr>
              <a:xfrm rot="-5400000">
                <a:off x="487050" y="1997175"/>
                <a:ext cx="2006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32" name="Google Shape;22732;p23"/>
              <p:cNvSpPr/>
              <p:nvPr/>
            </p:nvSpPr>
            <p:spPr>
              <a:xfrm rot="-5400000">
                <a:off x="523175" y="2105375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685" y="1"/>
                    </a:moveTo>
                    <a:cubicBezTo>
                      <a:pt x="523" y="1"/>
                      <a:pt x="363" y="78"/>
                      <a:pt x="277" y="234"/>
                    </a:cubicBezTo>
                    <a:lnTo>
                      <a:pt x="139" y="458"/>
                    </a:lnTo>
                    <a:cubicBezTo>
                      <a:pt x="1" y="682"/>
                      <a:pt x="87" y="976"/>
                      <a:pt x="311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124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33" name="Google Shape;22733;p23"/>
              <p:cNvSpPr/>
              <p:nvPr/>
            </p:nvSpPr>
            <p:spPr>
              <a:xfrm rot="-5400000">
                <a:off x="615200" y="208260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05" y="2745"/>
                    </a:cubicBezTo>
                    <a:lnTo>
                      <a:pt x="863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34" name="Google Shape;22734;p23"/>
              <p:cNvSpPr/>
              <p:nvPr/>
            </p:nvSpPr>
            <p:spPr>
              <a:xfrm rot="-5400000">
                <a:off x="526100" y="208282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605" y="0"/>
                    </a:moveTo>
                    <a:cubicBezTo>
                      <a:pt x="225" y="0"/>
                      <a:pt x="1" y="397"/>
                      <a:pt x="173" y="725"/>
                    </a:cubicBezTo>
                    <a:lnTo>
                      <a:pt x="1209" y="2486"/>
                    </a:lnTo>
                    <a:lnTo>
                      <a:pt x="1347" y="2744"/>
                    </a:lnTo>
                    <a:lnTo>
                      <a:pt x="1347" y="483"/>
                    </a:lnTo>
                    <a:cubicBezTo>
                      <a:pt x="1347" y="207"/>
                      <a:pt x="1122" y="0"/>
                      <a:pt x="8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35" name="Google Shape;22735;p23"/>
              <p:cNvSpPr/>
              <p:nvPr/>
            </p:nvSpPr>
            <p:spPr>
              <a:xfrm rot="-5400000">
                <a:off x="615413" y="20435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07" y="2745"/>
                      <a:pt x="483" y="2745"/>
                    </a:cubicBezTo>
                    <a:lnTo>
                      <a:pt x="742" y="2745"/>
                    </a:lnTo>
                    <a:cubicBezTo>
                      <a:pt x="1105" y="2745"/>
                      <a:pt x="1346" y="2331"/>
                      <a:pt x="1157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36" name="Google Shape;22736;p23"/>
              <p:cNvSpPr/>
              <p:nvPr/>
            </p:nvSpPr>
            <p:spPr>
              <a:xfrm rot="-5400000">
                <a:off x="568463" y="2035713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68" y="1139"/>
                    </a:lnTo>
                    <a:cubicBezTo>
                      <a:pt x="2041" y="1178"/>
                      <a:pt x="2120" y="1198"/>
                      <a:pt x="2200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62" y="742"/>
                    </a:lnTo>
                    <a:cubicBezTo>
                      <a:pt x="2935" y="414"/>
                      <a:pt x="2710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37" name="Google Shape;22737;p23"/>
              <p:cNvSpPr/>
              <p:nvPr/>
            </p:nvSpPr>
            <p:spPr>
              <a:xfrm rot="-5400000">
                <a:off x="594750" y="2033150"/>
                <a:ext cx="5700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66" extrusionOk="0">
                    <a:moveTo>
                      <a:pt x="1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8" y="2183"/>
                      <a:pt x="2003" y="2019"/>
                    </a:cubicBezTo>
                    <a:lnTo>
                      <a:pt x="2141" y="1812"/>
                    </a:lnTo>
                    <a:cubicBezTo>
                      <a:pt x="2279" y="1571"/>
                      <a:pt x="2193" y="1260"/>
                      <a:pt x="1951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38" name="Google Shape;22738;p23"/>
              <p:cNvSpPr/>
              <p:nvPr/>
            </p:nvSpPr>
            <p:spPr>
              <a:xfrm rot="-5400000">
                <a:off x="568338" y="2129888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605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6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39" name="Google Shape;22739;p23"/>
              <p:cNvSpPr/>
              <p:nvPr/>
            </p:nvSpPr>
            <p:spPr>
              <a:xfrm rot="-5400000">
                <a:off x="594600" y="2105375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2279" y="0"/>
                    </a:moveTo>
                    <a:lnTo>
                      <a:pt x="329" y="1139"/>
                    </a:lnTo>
                    <a:cubicBezTo>
                      <a:pt x="87" y="1260"/>
                      <a:pt x="1" y="1571"/>
                      <a:pt x="139" y="1795"/>
                    </a:cubicBezTo>
                    <a:lnTo>
                      <a:pt x="277" y="2019"/>
                    </a:lnTo>
                    <a:cubicBezTo>
                      <a:pt x="372" y="2175"/>
                      <a:pt x="536" y="2252"/>
                      <a:pt x="697" y="2252"/>
                    </a:cubicBezTo>
                    <a:cubicBezTo>
                      <a:pt x="859" y="2252"/>
                      <a:pt x="1019" y="2175"/>
                      <a:pt x="1105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40" name="Google Shape;22740;p23"/>
              <p:cNvSpPr/>
              <p:nvPr/>
            </p:nvSpPr>
            <p:spPr>
              <a:xfrm rot="-5400000">
                <a:off x="526100" y="2043550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38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41" name="Google Shape;22741;p23"/>
              <p:cNvSpPr/>
              <p:nvPr/>
            </p:nvSpPr>
            <p:spPr>
              <a:xfrm rot="-5400000">
                <a:off x="533038" y="2035838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200" y="0"/>
                    </a:moveTo>
                    <a:cubicBezTo>
                      <a:pt x="2121" y="0"/>
                      <a:pt x="2041" y="21"/>
                      <a:pt x="1968" y="66"/>
                    </a:cubicBezTo>
                    <a:lnTo>
                      <a:pt x="380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710" y="1188"/>
                      <a:pt x="2935" y="791"/>
                      <a:pt x="2762" y="463"/>
                    </a:cubicBezTo>
                    <a:lnTo>
                      <a:pt x="2624" y="256"/>
                    </a:lnTo>
                    <a:cubicBezTo>
                      <a:pt x="2531" y="92"/>
                      <a:pt x="2366" y="0"/>
                      <a:pt x="2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42" name="Google Shape;22742;p23"/>
              <p:cNvSpPr/>
              <p:nvPr/>
            </p:nvSpPr>
            <p:spPr>
              <a:xfrm rot="-5400000">
                <a:off x="523438" y="2033588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9" y="2007"/>
                    </a:lnTo>
                    <a:lnTo>
                      <a:pt x="1" y="2249"/>
                    </a:lnTo>
                    <a:lnTo>
                      <a:pt x="381" y="2042"/>
                    </a:lnTo>
                    <a:lnTo>
                      <a:pt x="1951" y="1127"/>
                    </a:lnTo>
                    <a:cubicBezTo>
                      <a:pt x="2193" y="989"/>
                      <a:pt x="2262" y="696"/>
                      <a:pt x="2124" y="454"/>
                    </a:cubicBezTo>
                    <a:lnTo>
                      <a:pt x="2003" y="247"/>
                    </a:lnTo>
                    <a:cubicBezTo>
                      <a:pt x="1908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43" name="Google Shape;22743;p23"/>
              <p:cNvSpPr/>
              <p:nvPr/>
            </p:nvSpPr>
            <p:spPr>
              <a:xfrm rot="-5400000">
                <a:off x="533013" y="2129888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2" y="240"/>
                    </a:cubicBezTo>
                    <a:lnTo>
                      <a:pt x="191" y="464"/>
                    </a:lnTo>
                    <a:cubicBezTo>
                      <a:pt x="1" y="775"/>
                      <a:pt x="225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5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44" name="Google Shape;22744;p23"/>
              <p:cNvSpPr/>
              <p:nvPr/>
            </p:nvSpPr>
            <p:spPr>
              <a:xfrm rot="-5400000">
                <a:off x="552338" y="2072538"/>
                <a:ext cx="70350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2814" h="2411" extrusionOk="0">
                    <a:moveTo>
                      <a:pt x="1605" y="0"/>
                    </a:moveTo>
                    <a:cubicBezTo>
                      <a:pt x="535" y="0"/>
                      <a:pt x="0" y="1295"/>
                      <a:pt x="760" y="2054"/>
                    </a:cubicBezTo>
                    <a:cubicBezTo>
                      <a:pt x="1006" y="2301"/>
                      <a:pt x="1308" y="2411"/>
                      <a:pt x="1604" y="2411"/>
                    </a:cubicBezTo>
                    <a:cubicBezTo>
                      <a:pt x="2222" y="2411"/>
                      <a:pt x="2813" y="1932"/>
                      <a:pt x="2813" y="1209"/>
                    </a:cubicBezTo>
                    <a:cubicBezTo>
                      <a:pt x="2813" y="536"/>
                      <a:pt x="2261" y="0"/>
                      <a:pt x="16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45" name="Google Shape;22745;p23"/>
              <p:cNvSpPr/>
              <p:nvPr/>
            </p:nvSpPr>
            <p:spPr>
              <a:xfrm rot="-5400000">
                <a:off x="510888" y="2963813"/>
                <a:ext cx="67775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702" extrusionOk="0">
                    <a:moveTo>
                      <a:pt x="812" y="0"/>
                    </a:moveTo>
                    <a:cubicBezTo>
                      <a:pt x="618" y="0"/>
                      <a:pt x="423" y="95"/>
                      <a:pt x="311" y="285"/>
                    </a:cubicBezTo>
                    <a:lnTo>
                      <a:pt x="156" y="561"/>
                    </a:lnTo>
                    <a:cubicBezTo>
                      <a:pt x="1" y="837"/>
                      <a:pt x="87" y="1182"/>
                      <a:pt x="380" y="1338"/>
                    </a:cubicBezTo>
                    <a:lnTo>
                      <a:pt x="1295" y="1873"/>
                    </a:lnTo>
                    <a:lnTo>
                      <a:pt x="2710" y="2701"/>
                    </a:lnTo>
                    <a:lnTo>
                      <a:pt x="2710" y="2701"/>
                    </a:lnTo>
                    <a:lnTo>
                      <a:pt x="2538" y="2408"/>
                    </a:lnTo>
                    <a:lnTo>
                      <a:pt x="1312" y="285"/>
                    </a:lnTo>
                    <a:cubicBezTo>
                      <a:pt x="1200" y="95"/>
                      <a:pt x="1006" y="0"/>
                      <a:pt x="8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46" name="Google Shape;22746;p23"/>
              <p:cNvSpPr/>
              <p:nvPr/>
            </p:nvSpPr>
            <p:spPr>
              <a:xfrm rot="-5400000">
                <a:off x="620588" y="29367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1606" y="1"/>
                    </a:moveTo>
                    <a:lnTo>
                      <a:pt x="208" y="2417"/>
                    </a:lnTo>
                    <a:cubicBezTo>
                      <a:pt x="1" y="2797"/>
                      <a:pt x="277" y="3280"/>
                      <a:pt x="726" y="3280"/>
                    </a:cubicBezTo>
                    <a:lnTo>
                      <a:pt x="1019" y="3280"/>
                    </a:lnTo>
                    <a:cubicBezTo>
                      <a:pt x="1347" y="3280"/>
                      <a:pt x="1606" y="3021"/>
                      <a:pt x="1606" y="2711"/>
                    </a:cubicBezTo>
                    <a:lnTo>
                      <a:pt x="160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47" name="Google Shape;22747;p23"/>
              <p:cNvSpPr/>
              <p:nvPr/>
            </p:nvSpPr>
            <p:spPr>
              <a:xfrm rot="-5400000">
                <a:off x="514013" y="293716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725" y="1"/>
                    </a:moveTo>
                    <a:cubicBezTo>
                      <a:pt x="277" y="1"/>
                      <a:pt x="1" y="484"/>
                      <a:pt x="225" y="864"/>
                    </a:cubicBezTo>
                    <a:lnTo>
                      <a:pt x="1450" y="2969"/>
                    </a:lnTo>
                    <a:lnTo>
                      <a:pt x="1606" y="3280"/>
                    </a:lnTo>
                    <a:lnTo>
                      <a:pt x="1606" y="588"/>
                    </a:lnTo>
                    <a:cubicBezTo>
                      <a:pt x="1606" y="260"/>
                      <a:pt x="1347" y="1"/>
                      <a:pt x="10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48" name="Google Shape;22748;p23"/>
              <p:cNvSpPr/>
              <p:nvPr/>
            </p:nvSpPr>
            <p:spPr>
              <a:xfrm rot="-5400000">
                <a:off x="620575" y="2889700"/>
                <a:ext cx="40600" cy="8245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3298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60" y="3298"/>
                      <a:pt x="570" y="3298"/>
                    </a:cubicBezTo>
                    <a:lnTo>
                      <a:pt x="881" y="3298"/>
                    </a:lnTo>
                    <a:cubicBezTo>
                      <a:pt x="1330" y="3298"/>
                      <a:pt x="1623" y="2814"/>
                      <a:pt x="1399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49" name="Google Shape;22749;p23"/>
              <p:cNvSpPr/>
              <p:nvPr/>
            </p:nvSpPr>
            <p:spPr>
              <a:xfrm rot="-5400000">
                <a:off x="564763" y="2880388"/>
                <a:ext cx="876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7" extrusionOk="0">
                    <a:moveTo>
                      <a:pt x="0" y="0"/>
                    </a:moveTo>
                    <a:lnTo>
                      <a:pt x="2330" y="1364"/>
                    </a:lnTo>
                    <a:cubicBezTo>
                      <a:pt x="2418" y="1413"/>
                      <a:pt x="2514" y="1436"/>
                      <a:pt x="2609" y="1436"/>
                    </a:cubicBezTo>
                    <a:cubicBezTo>
                      <a:pt x="2815" y="1436"/>
                      <a:pt x="3018" y="1328"/>
                      <a:pt x="3124" y="1140"/>
                    </a:cubicBezTo>
                    <a:lnTo>
                      <a:pt x="3280" y="863"/>
                    </a:lnTo>
                    <a:cubicBezTo>
                      <a:pt x="3504" y="484"/>
                      <a:pt x="3228" y="18"/>
                      <a:pt x="27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50" name="Google Shape;22750;p23"/>
              <p:cNvSpPr/>
              <p:nvPr/>
            </p:nvSpPr>
            <p:spPr>
              <a:xfrm rot="-5400000">
                <a:off x="596325" y="2878175"/>
                <a:ext cx="677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684" extrusionOk="0">
                    <a:moveTo>
                      <a:pt x="0" y="0"/>
                    </a:moveTo>
                    <a:lnTo>
                      <a:pt x="1398" y="2399"/>
                    </a:lnTo>
                    <a:cubicBezTo>
                      <a:pt x="1510" y="2589"/>
                      <a:pt x="1705" y="2684"/>
                      <a:pt x="1899" y="2684"/>
                    </a:cubicBezTo>
                    <a:cubicBezTo>
                      <a:pt x="2093" y="2684"/>
                      <a:pt x="2287" y="2589"/>
                      <a:pt x="2399" y="2399"/>
                    </a:cubicBezTo>
                    <a:lnTo>
                      <a:pt x="2555" y="2140"/>
                    </a:lnTo>
                    <a:cubicBezTo>
                      <a:pt x="2710" y="1864"/>
                      <a:pt x="2624" y="1502"/>
                      <a:pt x="2348" y="134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51" name="Google Shape;22751;p23"/>
              <p:cNvSpPr/>
              <p:nvPr/>
            </p:nvSpPr>
            <p:spPr>
              <a:xfrm rot="-5400000">
                <a:off x="564750" y="2993000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725" y="0"/>
                    </a:moveTo>
                    <a:cubicBezTo>
                      <a:pt x="277" y="18"/>
                      <a:pt x="1" y="484"/>
                      <a:pt x="225" y="863"/>
                    </a:cubicBezTo>
                    <a:lnTo>
                      <a:pt x="380" y="1140"/>
                    </a:lnTo>
                    <a:cubicBezTo>
                      <a:pt x="486" y="1328"/>
                      <a:pt x="689" y="1436"/>
                      <a:pt x="895" y="1436"/>
                    </a:cubicBezTo>
                    <a:cubicBezTo>
                      <a:pt x="991" y="1436"/>
                      <a:pt x="1087" y="1413"/>
                      <a:pt x="1174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52" name="Google Shape;22752;p23"/>
              <p:cNvSpPr/>
              <p:nvPr/>
            </p:nvSpPr>
            <p:spPr>
              <a:xfrm rot="-5400000">
                <a:off x="596263" y="2964088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7" y="0"/>
                    </a:moveTo>
                    <a:lnTo>
                      <a:pt x="380" y="1346"/>
                    </a:lnTo>
                    <a:cubicBezTo>
                      <a:pt x="104" y="1502"/>
                      <a:pt x="0" y="1864"/>
                      <a:pt x="173" y="2140"/>
                    </a:cubicBezTo>
                    <a:lnTo>
                      <a:pt x="328" y="2399"/>
                    </a:lnTo>
                    <a:cubicBezTo>
                      <a:pt x="432" y="2598"/>
                      <a:pt x="626" y="2697"/>
                      <a:pt x="822" y="2697"/>
                    </a:cubicBezTo>
                    <a:cubicBezTo>
                      <a:pt x="1019" y="2697"/>
                      <a:pt x="1217" y="2598"/>
                      <a:pt x="1329" y="2399"/>
                    </a:cubicBez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53" name="Google Shape;22753;p23"/>
              <p:cNvSpPr/>
              <p:nvPr/>
            </p:nvSpPr>
            <p:spPr>
              <a:xfrm rot="-5400000">
                <a:off x="514013" y="28901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570" y="1"/>
                    </a:moveTo>
                    <a:cubicBezTo>
                      <a:pt x="260" y="1"/>
                      <a:pt x="1" y="260"/>
                      <a:pt x="1" y="588"/>
                    </a:cubicBezTo>
                    <a:lnTo>
                      <a:pt x="1" y="3280"/>
                    </a:lnTo>
                    <a:lnTo>
                      <a:pt x="173" y="2987"/>
                    </a:lnTo>
                    <a:lnTo>
                      <a:pt x="1399" y="864"/>
                    </a:lnTo>
                    <a:cubicBezTo>
                      <a:pt x="1606" y="484"/>
                      <a:pt x="1330" y="1"/>
                      <a:pt x="8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54" name="Google Shape;22754;p23"/>
              <p:cNvSpPr/>
              <p:nvPr/>
            </p:nvSpPr>
            <p:spPr>
              <a:xfrm rot="-5400000">
                <a:off x="522550" y="2880550"/>
                <a:ext cx="87600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24" extrusionOk="0">
                    <a:moveTo>
                      <a:pt x="2642" y="1"/>
                    </a:moveTo>
                    <a:cubicBezTo>
                      <a:pt x="2541" y="1"/>
                      <a:pt x="2440" y="26"/>
                      <a:pt x="2348" y="77"/>
                    </a:cubicBezTo>
                    <a:lnTo>
                      <a:pt x="466" y="1165"/>
                    </a:lnTo>
                    <a:lnTo>
                      <a:pt x="0" y="1424"/>
                    </a:lnTo>
                    <a:lnTo>
                      <a:pt x="2796" y="1424"/>
                    </a:lnTo>
                    <a:cubicBezTo>
                      <a:pt x="3228" y="1424"/>
                      <a:pt x="3504" y="940"/>
                      <a:pt x="3297" y="561"/>
                    </a:cubicBezTo>
                    <a:lnTo>
                      <a:pt x="3142" y="284"/>
                    </a:lnTo>
                    <a:cubicBezTo>
                      <a:pt x="3038" y="100"/>
                      <a:pt x="2842" y="1"/>
                      <a:pt x="264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55" name="Google Shape;22755;p23"/>
              <p:cNvSpPr/>
              <p:nvPr/>
            </p:nvSpPr>
            <p:spPr>
              <a:xfrm rot="-5400000">
                <a:off x="510950" y="2878000"/>
                <a:ext cx="67750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698" extrusionOk="0">
                    <a:moveTo>
                      <a:pt x="1890" y="0"/>
                    </a:moveTo>
                    <a:cubicBezTo>
                      <a:pt x="1692" y="0"/>
                      <a:pt x="1493" y="100"/>
                      <a:pt x="1381" y="298"/>
                    </a:cubicBezTo>
                    <a:lnTo>
                      <a:pt x="173" y="2404"/>
                    </a:lnTo>
                    <a:lnTo>
                      <a:pt x="0" y="2697"/>
                    </a:lnTo>
                    <a:lnTo>
                      <a:pt x="449" y="2438"/>
                    </a:lnTo>
                    <a:lnTo>
                      <a:pt x="2330" y="1351"/>
                    </a:lnTo>
                    <a:cubicBezTo>
                      <a:pt x="2606" y="1196"/>
                      <a:pt x="2710" y="833"/>
                      <a:pt x="2555" y="557"/>
                    </a:cubicBezTo>
                    <a:lnTo>
                      <a:pt x="2399" y="298"/>
                    </a:lnTo>
                    <a:cubicBezTo>
                      <a:pt x="2287" y="100"/>
                      <a:pt x="2089" y="0"/>
                      <a:pt x="189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56" name="Google Shape;22756;p23"/>
              <p:cNvSpPr/>
              <p:nvPr/>
            </p:nvSpPr>
            <p:spPr>
              <a:xfrm rot="-5400000">
                <a:off x="522438" y="2993063"/>
                <a:ext cx="87625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2" extrusionOk="0">
                    <a:moveTo>
                      <a:pt x="880" y="1"/>
                    </a:moveTo>
                    <a:cubicBezTo>
                      <a:pt x="679" y="1"/>
                      <a:pt x="484" y="108"/>
                      <a:pt x="380" y="292"/>
                    </a:cubicBezTo>
                    <a:lnTo>
                      <a:pt x="225" y="569"/>
                    </a:lnTo>
                    <a:cubicBezTo>
                      <a:pt x="1" y="948"/>
                      <a:pt x="277" y="1432"/>
                      <a:pt x="725" y="1432"/>
                    </a:cubicBezTo>
                    <a:lnTo>
                      <a:pt x="3504" y="1432"/>
                    </a:lnTo>
                    <a:lnTo>
                      <a:pt x="2089" y="603"/>
                    </a:lnTo>
                    <a:lnTo>
                      <a:pt x="1174" y="85"/>
                    </a:lnTo>
                    <a:cubicBezTo>
                      <a:pt x="1082" y="28"/>
                      <a:pt x="981" y="1"/>
                      <a:pt x="8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57" name="Google Shape;22757;p23"/>
              <p:cNvSpPr/>
              <p:nvPr/>
            </p:nvSpPr>
            <p:spPr>
              <a:xfrm rot="-5400000">
                <a:off x="545713" y="2924888"/>
                <a:ext cx="83750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50" h="2865" extrusionOk="0">
                    <a:moveTo>
                      <a:pt x="1917" y="0"/>
                    </a:moveTo>
                    <a:cubicBezTo>
                      <a:pt x="640" y="0"/>
                      <a:pt x="1" y="1536"/>
                      <a:pt x="898" y="2434"/>
                    </a:cubicBezTo>
                    <a:cubicBezTo>
                      <a:pt x="1196" y="2732"/>
                      <a:pt x="1560" y="2865"/>
                      <a:pt x="1915" y="2865"/>
                    </a:cubicBezTo>
                    <a:cubicBezTo>
                      <a:pt x="2651" y="2865"/>
                      <a:pt x="3349" y="2294"/>
                      <a:pt x="3349" y="1433"/>
                    </a:cubicBezTo>
                    <a:cubicBezTo>
                      <a:pt x="3349" y="639"/>
                      <a:pt x="2711" y="0"/>
                      <a:pt x="19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58" name="Google Shape;22758;p23"/>
              <p:cNvSpPr/>
              <p:nvPr/>
            </p:nvSpPr>
            <p:spPr>
              <a:xfrm rot="-5400000">
                <a:off x="510888" y="3535113"/>
                <a:ext cx="67775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702" extrusionOk="0">
                    <a:moveTo>
                      <a:pt x="812" y="0"/>
                    </a:moveTo>
                    <a:cubicBezTo>
                      <a:pt x="618" y="0"/>
                      <a:pt x="424" y="95"/>
                      <a:pt x="312" y="285"/>
                    </a:cubicBezTo>
                    <a:lnTo>
                      <a:pt x="156" y="561"/>
                    </a:lnTo>
                    <a:cubicBezTo>
                      <a:pt x="1" y="837"/>
                      <a:pt x="87" y="1182"/>
                      <a:pt x="381" y="1338"/>
                    </a:cubicBezTo>
                    <a:lnTo>
                      <a:pt x="1295" y="1873"/>
                    </a:lnTo>
                    <a:lnTo>
                      <a:pt x="2711" y="2701"/>
                    </a:lnTo>
                    <a:lnTo>
                      <a:pt x="2711" y="2701"/>
                    </a:lnTo>
                    <a:lnTo>
                      <a:pt x="2538" y="2408"/>
                    </a:lnTo>
                    <a:lnTo>
                      <a:pt x="1313" y="285"/>
                    </a:lnTo>
                    <a:cubicBezTo>
                      <a:pt x="1200" y="95"/>
                      <a:pt x="1006" y="0"/>
                      <a:pt x="8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59" name="Google Shape;22759;p23"/>
              <p:cNvSpPr/>
              <p:nvPr/>
            </p:nvSpPr>
            <p:spPr>
              <a:xfrm rot="-5400000">
                <a:off x="620575" y="3508450"/>
                <a:ext cx="401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7" h="3281" extrusionOk="0">
                    <a:moveTo>
                      <a:pt x="1606" y="1"/>
                    </a:moveTo>
                    <a:lnTo>
                      <a:pt x="208" y="2417"/>
                    </a:lnTo>
                    <a:cubicBezTo>
                      <a:pt x="1" y="2797"/>
                      <a:pt x="277" y="3280"/>
                      <a:pt x="709" y="3280"/>
                    </a:cubicBezTo>
                    <a:lnTo>
                      <a:pt x="1019" y="3280"/>
                    </a:lnTo>
                    <a:cubicBezTo>
                      <a:pt x="1347" y="3280"/>
                      <a:pt x="1606" y="3021"/>
                      <a:pt x="1606" y="2711"/>
                    </a:cubicBezTo>
                    <a:lnTo>
                      <a:pt x="160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60" name="Google Shape;22760;p23"/>
              <p:cNvSpPr/>
              <p:nvPr/>
            </p:nvSpPr>
            <p:spPr>
              <a:xfrm rot="-5400000">
                <a:off x="514000" y="3508450"/>
                <a:ext cx="401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7" h="3281" extrusionOk="0">
                    <a:moveTo>
                      <a:pt x="726" y="1"/>
                    </a:moveTo>
                    <a:cubicBezTo>
                      <a:pt x="277" y="1"/>
                      <a:pt x="1" y="484"/>
                      <a:pt x="225" y="864"/>
                    </a:cubicBezTo>
                    <a:lnTo>
                      <a:pt x="1433" y="2969"/>
                    </a:lnTo>
                    <a:lnTo>
                      <a:pt x="1606" y="3280"/>
                    </a:lnTo>
                    <a:lnTo>
                      <a:pt x="1606" y="588"/>
                    </a:lnTo>
                    <a:cubicBezTo>
                      <a:pt x="1606" y="260"/>
                      <a:pt x="1347" y="1"/>
                      <a:pt x="10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61" name="Google Shape;22761;p23"/>
              <p:cNvSpPr/>
              <p:nvPr/>
            </p:nvSpPr>
            <p:spPr>
              <a:xfrm rot="-5400000">
                <a:off x="620800" y="3461200"/>
                <a:ext cx="40150" cy="82450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98" extrusionOk="0">
                    <a:moveTo>
                      <a:pt x="0" y="1"/>
                    </a:moveTo>
                    <a:lnTo>
                      <a:pt x="0" y="2711"/>
                    </a:lnTo>
                    <a:cubicBezTo>
                      <a:pt x="0" y="3039"/>
                      <a:pt x="259" y="3298"/>
                      <a:pt x="570" y="3298"/>
                    </a:cubicBezTo>
                    <a:lnTo>
                      <a:pt x="880" y="3298"/>
                    </a:lnTo>
                    <a:cubicBezTo>
                      <a:pt x="1329" y="3298"/>
                      <a:pt x="1605" y="2814"/>
                      <a:pt x="1381" y="241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62" name="Google Shape;22762;p23"/>
              <p:cNvSpPr/>
              <p:nvPr/>
            </p:nvSpPr>
            <p:spPr>
              <a:xfrm rot="-5400000">
                <a:off x="564750" y="3451675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1" y="0"/>
                    </a:moveTo>
                    <a:lnTo>
                      <a:pt x="2331" y="1364"/>
                    </a:lnTo>
                    <a:cubicBezTo>
                      <a:pt x="2418" y="1413"/>
                      <a:pt x="2514" y="1436"/>
                      <a:pt x="2610" y="1436"/>
                    </a:cubicBezTo>
                    <a:cubicBezTo>
                      <a:pt x="2816" y="1436"/>
                      <a:pt x="3018" y="1328"/>
                      <a:pt x="3125" y="1140"/>
                    </a:cubicBezTo>
                    <a:lnTo>
                      <a:pt x="3280" y="863"/>
                    </a:lnTo>
                    <a:cubicBezTo>
                      <a:pt x="3504" y="484"/>
                      <a:pt x="3228" y="18"/>
                      <a:pt x="27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63" name="Google Shape;22763;p23"/>
              <p:cNvSpPr/>
              <p:nvPr/>
            </p:nvSpPr>
            <p:spPr>
              <a:xfrm rot="-5400000">
                <a:off x="596313" y="3449463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11" y="2589"/>
                      <a:pt x="1705" y="2684"/>
                      <a:pt x="1899" y="2684"/>
                    </a:cubicBezTo>
                    <a:cubicBezTo>
                      <a:pt x="2093" y="2684"/>
                      <a:pt x="2287" y="2589"/>
                      <a:pt x="2400" y="2399"/>
                    </a:cubicBezTo>
                    <a:lnTo>
                      <a:pt x="2555" y="2140"/>
                    </a:lnTo>
                    <a:cubicBezTo>
                      <a:pt x="2710" y="1864"/>
                      <a:pt x="2607" y="1502"/>
                      <a:pt x="2348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64" name="Google Shape;22764;p23"/>
              <p:cNvSpPr/>
              <p:nvPr/>
            </p:nvSpPr>
            <p:spPr>
              <a:xfrm rot="-5400000">
                <a:off x="564750" y="3564300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726" y="0"/>
                    </a:moveTo>
                    <a:cubicBezTo>
                      <a:pt x="277" y="18"/>
                      <a:pt x="1" y="484"/>
                      <a:pt x="225" y="863"/>
                    </a:cubicBezTo>
                    <a:lnTo>
                      <a:pt x="381" y="1140"/>
                    </a:lnTo>
                    <a:cubicBezTo>
                      <a:pt x="487" y="1328"/>
                      <a:pt x="690" y="1436"/>
                      <a:pt x="896" y="1436"/>
                    </a:cubicBezTo>
                    <a:cubicBezTo>
                      <a:pt x="991" y="1436"/>
                      <a:pt x="1087" y="1413"/>
                      <a:pt x="1175" y="1364"/>
                    </a:cubicBezTo>
                    <a:lnTo>
                      <a:pt x="350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65" name="Google Shape;22765;p23"/>
              <p:cNvSpPr/>
              <p:nvPr/>
            </p:nvSpPr>
            <p:spPr>
              <a:xfrm rot="-5400000">
                <a:off x="596263" y="3534963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8" y="0"/>
                    </a:moveTo>
                    <a:lnTo>
                      <a:pt x="381" y="1346"/>
                    </a:lnTo>
                    <a:cubicBezTo>
                      <a:pt x="104" y="1502"/>
                      <a:pt x="1" y="1864"/>
                      <a:pt x="156" y="2140"/>
                    </a:cubicBezTo>
                    <a:lnTo>
                      <a:pt x="312" y="2399"/>
                    </a:lnTo>
                    <a:cubicBezTo>
                      <a:pt x="424" y="2598"/>
                      <a:pt x="622" y="2697"/>
                      <a:pt x="821" y="2697"/>
                    </a:cubicBezTo>
                    <a:cubicBezTo>
                      <a:pt x="1019" y="2697"/>
                      <a:pt x="1218" y="2598"/>
                      <a:pt x="1330" y="2399"/>
                    </a:cubicBez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66" name="Google Shape;22766;p23"/>
              <p:cNvSpPr/>
              <p:nvPr/>
            </p:nvSpPr>
            <p:spPr>
              <a:xfrm rot="-5400000">
                <a:off x="514013" y="346141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570" y="1"/>
                    </a:moveTo>
                    <a:cubicBezTo>
                      <a:pt x="259" y="1"/>
                      <a:pt x="0" y="260"/>
                      <a:pt x="0" y="588"/>
                    </a:cubicBezTo>
                    <a:lnTo>
                      <a:pt x="0" y="3280"/>
                    </a:lnTo>
                    <a:lnTo>
                      <a:pt x="173" y="2987"/>
                    </a:lnTo>
                    <a:lnTo>
                      <a:pt x="1381" y="864"/>
                    </a:lnTo>
                    <a:cubicBezTo>
                      <a:pt x="1605" y="484"/>
                      <a:pt x="1329" y="1"/>
                      <a:pt x="8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67" name="Google Shape;22767;p23"/>
              <p:cNvSpPr/>
              <p:nvPr/>
            </p:nvSpPr>
            <p:spPr>
              <a:xfrm rot="-5400000">
                <a:off x="522538" y="3452263"/>
                <a:ext cx="8762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24" extrusionOk="0">
                    <a:moveTo>
                      <a:pt x="2642" y="1"/>
                    </a:moveTo>
                    <a:cubicBezTo>
                      <a:pt x="2541" y="1"/>
                      <a:pt x="2440" y="26"/>
                      <a:pt x="2348" y="77"/>
                    </a:cubicBezTo>
                    <a:lnTo>
                      <a:pt x="466" y="1165"/>
                    </a:lnTo>
                    <a:lnTo>
                      <a:pt x="0" y="1424"/>
                    </a:lnTo>
                    <a:lnTo>
                      <a:pt x="2796" y="1424"/>
                    </a:lnTo>
                    <a:cubicBezTo>
                      <a:pt x="3228" y="1424"/>
                      <a:pt x="3504" y="940"/>
                      <a:pt x="3297" y="561"/>
                    </a:cubicBezTo>
                    <a:lnTo>
                      <a:pt x="3142" y="284"/>
                    </a:lnTo>
                    <a:cubicBezTo>
                      <a:pt x="3038" y="100"/>
                      <a:pt x="2842" y="1"/>
                      <a:pt x="264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68" name="Google Shape;22768;p23"/>
              <p:cNvSpPr/>
              <p:nvPr/>
            </p:nvSpPr>
            <p:spPr>
              <a:xfrm rot="-5400000">
                <a:off x="510938" y="3449288"/>
                <a:ext cx="67775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8" extrusionOk="0">
                    <a:moveTo>
                      <a:pt x="1899" y="0"/>
                    </a:moveTo>
                    <a:cubicBezTo>
                      <a:pt x="1705" y="0"/>
                      <a:pt x="1511" y="100"/>
                      <a:pt x="1399" y="298"/>
                    </a:cubicBezTo>
                    <a:lnTo>
                      <a:pt x="173" y="2404"/>
                    </a:lnTo>
                    <a:lnTo>
                      <a:pt x="1" y="2697"/>
                    </a:lnTo>
                    <a:lnTo>
                      <a:pt x="449" y="2438"/>
                    </a:lnTo>
                    <a:lnTo>
                      <a:pt x="2348" y="1351"/>
                    </a:lnTo>
                    <a:cubicBezTo>
                      <a:pt x="2624" y="1196"/>
                      <a:pt x="2710" y="833"/>
                      <a:pt x="2555" y="557"/>
                    </a:cubicBezTo>
                    <a:lnTo>
                      <a:pt x="2400" y="298"/>
                    </a:lnTo>
                    <a:cubicBezTo>
                      <a:pt x="2287" y="100"/>
                      <a:pt x="2093" y="0"/>
                      <a:pt x="18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69" name="Google Shape;22769;p23"/>
              <p:cNvSpPr/>
              <p:nvPr/>
            </p:nvSpPr>
            <p:spPr>
              <a:xfrm rot="-5400000">
                <a:off x="522438" y="3564363"/>
                <a:ext cx="87625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2" extrusionOk="0">
                    <a:moveTo>
                      <a:pt x="880" y="1"/>
                    </a:moveTo>
                    <a:cubicBezTo>
                      <a:pt x="680" y="1"/>
                      <a:pt x="484" y="108"/>
                      <a:pt x="381" y="292"/>
                    </a:cubicBezTo>
                    <a:lnTo>
                      <a:pt x="225" y="569"/>
                    </a:lnTo>
                    <a:cubicBezTo>
                      <a:pt x="1" y="948"/>
                      <a:pt x="277" y="1432"/>
                      <a:pt x="726" y="1432"/>
                    </a:cubicBezTo>
                    <a:lnTo>
                      <a:pt x="3505" y="1432"/>
                    </a:lnTo>
                    <a:lnTo>
                      <a:pt x="2089" y="603"/>
                    </a:lnTo>
                    <a:lnTo>
                      <a:pt x="1175" y="85"/>
                    </a:lnTo>
                    <a:cubicBezTo>
                      <a:pt x="1082" y="28"/>
                      <a:pt x="981" y="1"/>
                      <a:pt x="8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70" name="Google Shape;22770;p23"/>
              <p:cNvSpPr/>
              <p:nvPr/>
            </p:nvSpPr>
            <p:spPr>
              <a:xfrm rot="-5400000">
                <a:off x="545725" y="3496175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0" y="1536"/>
                      <a:pt x="898" y="2434"/>
                    </a:cubicBezTo>
                    <a:cubicBezTo>
                      <a:pt x="1190" y="2732"/>
                      <a:pt x="1552" y="2865"/>
                      <a:pt x="1907" y="2865"/>
                    </a:cubicBezTo>
                    <a:cubicBezTo>
                      <a:pt x="2642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71" name="Google Shape;22771;p23"/>
              <p:cNvSpPr/>
              <p:nvPr/>
            </p:nvSpPr>
            <p:spPr>
              <a:xfrm rot="-5400000">
                <a:off x="510675" y="4106625"/>
                <a:ext cx="68200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702" extrusionOk="0">
                    <a:moveTo>
                      <a:pt x="823" y="0"/>
                    </a:moveTo>
                    <a:cubicBezTo>
                      <a:pt x="627" y="0"/>
                      <a:pt x="432" y="95"/>
                      <a:pt x="329" y="285"/>
                    </a:cubicBezTo>
                    <a:lnTo>
                      <a:pt x="174" y="561"/>
                    </a:lnTo>
                    <a:cubicBezTo>
                      <a:pt x="1" y="837"/>
                      <a:pt x="105" y="1182"/>
                      <a:pt x="381" y="1338"/>
                    </a:cubicBezTo>
                    <a:lnTo>
                      <a:pt x="1295" y="1873"/>
                    </a:lnTo>
                    <a:lnTo>
                      <a:pt x="2728" y="2701"/>
                    </a:lnTo>
                    <a:lnTo>
                      <a:pt x="2555" y="2408"/>
                    </a:lnTo>
                    <a:lnTo>
                      <a:pt x="1330" y="285"/>
                    </a:lnTo>
                    <a:cubicBezTo>
                      <a:pt x="1218" y="95"/>
                      <a:pt x="1019" y="0"/>
                      <a:pt x="8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72" name="Google Shape;22772;p23"/>
              <p:cNvSpPr/>
              <p:nvPr/>
            </p:nvSpPr>
            <p:spPr>
              <a:xfrm rot="-5400000">
                <a:off x="620588" y="40797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1605" y="1"/>
                    </a:moveTo>
                    <a:lnTo>
                      <a:pt x="225" y="2417"/>
                    </a:lnTo>
                    <a:cubicBezTo>
                      <a:pt x="0" y="2797"/>
                      <a:pt x="276" y="3280"/>
                      <a:pt x="708" y="3280"/>
                    </a:cubicBezTo>
                    <a:lnTo>
                      <a:pt x="1036" y="3280"/>
                    </a:lnTo>
                    <a:cubicBezTo>
                      <a:pt x="1346" y="3280"/>
                      <a:pt x="1605" y="3021"/>
                      <a:pt x="1605" y="2711"/>
                    </a:cubicBezTo>
                    <a:lnTo>
                      <a:pt x="160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73" name="Google Shape;22773;p23"/>
              <p:cNvSpPr/>
              <p:nvPr/>
            </p:nvSpPr>
            <p:spPr>
              <a:xfrm rot="-5400000">
                <a:off x="513800" y="40795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725" y="1"/>
                    </a:moveTo>
                    <a:cubicBezTo>
                      <a:pt x="276" y="1"/>
                      <a:pt x="0" y="484"/>
                      <a:pt x="225" y="864"/>
                    </a:cubicBezTo>
                    <a:lnTo>
                      <a:pt x="1450" y="2969"/>
                    </a:lnTo>
                    <a:lnTo>
                      <a:pt x="1623" y="3280"/>
                    </a:lnTo>
                    <a:lnTo>
                      <a:pt x="1623" y="588"/>
                    </a:lnTo>
                    <a:cubicBezTo>
                      <a:pt x="1623" y="260"/>
                      <a:pt x="1346" y="1"/>
                      <a:pt x="10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74" name="Google Shape;22774;p23"/>
              <p:cNvSpPr/>
              <p:nvPr/>
            </p:nvSpPr>
            <p:spPr>
              <a:xfrm rot="-5400000">
                <a:off x="620638" y="4032763"/>
                <a:ext cx="400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3281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42" y="3280"/>
                      <a:pt x="570" y="3280"/>
                    </a:cubicBezTo>
                    <a:lnTo>
                      <a:pt x="881" y="3280"/>
                    </a:lnTo>
                    <a:cubicBezTo>
                      <a:pt x="889" y="3281"/>
                      <a:pt x="896" y="3281"/>
                      <a:pt x="904" y="3281"/>
                    </a:cubicBezTo>
                    <a:cubicBezTo>
                      <a:pt x="1339" y="3281"/>
                      <a:pt x="1602" y="2807"/>
                      <a:pt x="1381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75" name="Google Shape;22775;p23"/>
              <p:cNvSpPr/>
              <p:nvPr/>
            </p:nvSpPr>
            <p:spPr>
              <a:xfrm rot="-5400000">
                <a:off x="564963" y="4023188"/>
                <a:ext cx="872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1437" extrusionOk="0">
                    <a:moveTo>
                      <a:pt x="1" y="0"/>
                    </a:moveTo>
                    <a:lnTo>
                      <a:pt x="2331" y="1364"/>
                    </a:lnTo>
                    <a:cubicBezTo>
                      <a:pt x="2418" y="1413"/>
                      <a:pt x="2515" y="1436"/>
                      <a:pt x="2610" y="1436"/>
                    </a:cubicBezTo>
                    <a:cubicBezTo>
                      <a:pt x="2816" y="1436"/>
                      <a:pt x="3019" y="1328"/>
                      <a:pt x="3125" y="1140"/>
                    </a:cubicBezTo>
                    <a:lnTo>
                      <a:pt x="3280" y="863"/>
                    </a:lnTo>
                    <a:cubicBezTo>
                      <a:pt x="3487" y="484"/>
                      <a:pt x="3211" y="18"/>
                      <a:pt x="27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76" name="Google Shape;22776;p23"/>
              <p:cNvSpPr/>
              <p:nvPr/>
            </p:nvSpPr>
            <p:spPr>
              <a:xfrm rot="-5400000">
                <a:off x="596313" y="4020763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02" y="2589"/>
                      <a:pt x="1697" y="2684"/>
                      <a:pt x="1893" y="2684"/>
                    </a:cubicBezTo>
                    <a:cubicBezTo>
                      <a:pt x="2089" y="2684"/>
                      <a:pt x="2288" y="2589"/>
                      <a:pt x="2400" y="2399"/>
                    </a:cubicBezTo>
                    <a:lnTo>
                      <a:pt x="2555" y="2140"/>
                    </a:lnTo>
                    <a:cubicBezTo>
                      <a:pt x="2711" y="1864"/>
                      <a:pt x="2607" y="1502"/>
                      <a:pt x="2331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77" name="Google Shape;22777;p23"/>
              <p:cNvSpPr/>
              <p:nvPr/>
            </p:nvSpPr>
            <p:spPr>
              <a:xfrm rot="-5400000">
                <a:off x="564763" y="4135588"/>
                <a:ext cx="876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7" extrusionOk="0">
                    <a:moveTo>
                      <a:pt x="725" y="0"/>
                    </a:moveTo>
                    <a:cubicBezTo>
                      <a:pt x="276" y="18"/>
                      <a:pt x="0" y="484"/>
                      <a:pt x="225" y="863"/>
                    </a:cubicBezTo>
                    <a:lnTo>
                      <a:pt x="380" y="1140"/>
                    </a:lnTo>
                    <a:cubicBezTo>
                      <a:pt x="486" y="1328"/>
                      <a:pt x="681" y="1436"/>
                      <a:pt x="887" y="1436"/>
                    </a:cubicBezTo>
                    <a:cubicBezTo>
                      <a:pt x="983" y="1436"/>
                      <a:pt x="1081" y="1413"/>
                      <a:pt x="1174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78" name="Google Shape;22778;p23"/>
              <p:cNvSpPr/>
              <p:nvPr/>
            </p:nvSpPr>
            <p:spPr>
              <a:xfrm rot="-5400000">
                <a:off x="596263" y="4106688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8" y="0"/>
                    </a:moveTo>
                    <a:lnTo>
                      <a:pt x="381" y="1346"/>
                    </a:lnTo>
                    <a:cubicBezTo>
                      <a:pt x="105" y="1502"/>
                      <a:pt x="1" y="1864"/>
                      <a:pt x="156" y="2140"/>
                    </a:cubicBezTo>
                    <a:lnTo>
                      <a:pt x="312" y="2399"/>
                    </a:lnTo>
                    <a:cubicBezTo>
                      <a:pt x="424" y="2598"/>
                      <a:pt x="622" y="2697"/>
                      <a:pt x="821" y="2697"/>
                    </a:cubicBezTo>
                    <a:cubicBezTo>
                      <a:pt x="1019" y="2697"/>
                      <a:pt x="1218" y="2598"/>
                      <a:pt x="1330" y="2399"/>
                    </a:cubicBez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79" name="Google Shape;22779;p23"/>
              <p:cNvSpPr/>
              <p:nvPr/>
            </p:nvSpPr>
            <p:spPr>
              <a:xfrm rot="-5400000">
                <a:off x="513800" y="40329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587" y="1"/>
                    </a:moveTo>
                    <a:cubicBezTo>
                      <a:pt x="276" y="1"/>
                      <a:pt x="18" y="260"/>
                      <a:pt x="0" y="588"/>
                    </a:cubicBezTo>
                    <a:lnTo>
                      <a:pt x="0" y="3280"/>
                    </a:lnTo>
                    <a:lnTo>
                      <a:pt x="173" y="2987"/>
                    </a:lnTo>
                    <a:lnTo>
                      <a:pt x="1398" y="864"/>
                    </a:lnTo>
                    <a:cubicBezTo>
                      <a:pt x="1623" y="484"/>
                      <a:pt x="1346" y="1"/>
                      <a:pt x="8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80" name="Google Shape;22780;p23"/>
              <p:cNvSpPr/>
              <p:nvPr/>
            </p:nvSpPr>
            <p:spPr>
              <a:xfrm rot="-5400000">
                <a:off x="522750" y="4023350"/>
                <a:ext cx="87200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1424" extrusionOk="0">
                    <a:moveTo>
                      <a:pt x="2625" y="1"/>
                    </a:moveTo>
                    <a:cubicBezTo>
                      <a:pt x="2525" y="1"/>
                      <a:pt x="2423" y="26"/>
                      <a:pt x="2331" y="77"/>
                    </a:cubicBezTo>
                    <a:lnTo>
                      <a:pt x="450" y="1165"/>
                    </a:lnTo>
                    <a:lnTo>
                      <a:pt x="1" y="1424"/>
                    </a:lnTo>
                    <a:lnTo>
                      <a:pt x="2780" y="1424"/>
                    </a:lnTo>
                    <a:cubicBezTo>
                      <a:pt x="3211" y="1424"/>
                      <a:pt x="3487" y="940"/>
                      <a:pt x="3280" y="561"/>
                    </a:cubicBezTo>
                    <a:lnTo>
                      <a:pt x="3125" y="284"/>
                    </a:lnTo>
                    <a:cubicBezTo>
                      <a:pt x="3021" y="100"/>
                      <a:pt x="2826" y="1"/>
                      <a:pt x="26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81" name="Google Shape;22781;p23"/>
              <p:cNvSpPr/>
              <p:nvPr/>
            </p:nvSpPr>
            <p:spPr>
              <a:xfrm rot="-5400000">
                <a:off x="510938" y="4020588"/>
                <a:ext cx="67775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8" extrusionOk="0">
                    <a:moveTo>
                      <a:pt x="1899" y="0"/>
                    </a:moveTo>
                    <a:cubicBezTo>
                      <a:pt x="1705" y="0"/>
                      <a:pt x="1511" y="100"/>
                      <a:pt x="1399" y="298"/>
                    </a:cubicBezTo>
                    <a:lnTo>
                      <a:pt x="173" y="2404"/>
                    </a:lnTo>
                    <a:lnTo>
                      <a:pt x="1" y="2697"/>
                    </a:lnTo>
                    <a:lnTo>
                      <a:pt x="450" y="2438"/>
                    </a:lnTo>
                    <a:lnTo>
                      <a:pt x="2331" y="1351"/>
                    </a:lnTo>
                    <a:cubicBezTo>
                      <a:pt x="2624" y="1196"/>
                      <a:pt x="2711" y="833"/>
                      <a:pt x="2555" y="557"/>
                    </a:cubicBezTo>
                    <a:lnTo>
                      <a:pt x="2400" y="298"/>
                    </a:lnTo>
                    <a:cubicBezTo>
                      <a:pt x="2288" y="100"/>
                      <a:pt x="2094" y="0"/>
                      <a:pt x="18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82" name="Google Shape;22782;p23"/>
              <p:cNvSpPr/>
              <p:nvPr/>
            </p:nvSpPr>
            <p:spPr>
              <a:xfrm rot="-5400000">
                <a:off x="522450" y="4135650"/>
                <a:ext cx="87600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2" extrusionOk="0">
                    <a:moveTo>
                      <a:pt x="872" y="1"/>
                    </a:moveTo>
                    <a:cubicBezTo>
                      <a:pt x="671" y="1"/>
                      <a:pt x="483" y="108"/>
                      <a:pt x="380" y="292"/>
                    </a:cubicBezTo>
                    <a:lnTo>
                      <a:pt x="225" y="569"/>
                    </a:lnTo>
                    <a:cubicBezTo>
                      <a:pt x="0" y="948"/>
                      <a:pt x="276" y="1432"/>
                      <a:pt x="725" y="1432"/>
                    </a:cubicBezTo>
                    <a:lnTo>
                      <a:pt x="3504" y="1432"/>
                    </a:lnTo>
                    <a:lnTo>
                      <a:pt x="2089" y="603"/>
                    </a:lnTo>
                    <a:lnTo>
                      <a:pt x="1174" y="85"/>
                    </a:lnTo>
                    <a:cubicBezTo>
                      <a:pt x="1076" y="28"/>
                      <a:pt x="972" y="1"/>
                      <a:pt x="87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83" name="Google Shape;22783;p23"/>
              <p:cNvSpPr/>
              <p:nvPr/>
            </p:nvSpPr>
            <p:spPr>
              <a:xfrm rot="-5400000">
                <a:off x="545725" y="4067475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1" y="1536"/>
                      <a:pt x="898" y="2434"/>
                    </a:cubicBezTo>
                    <a:cubicBezTo>
                      <a:pt x="1190" y="2732"/>
                      <a:pt x="1552" y="2865"/>
                      <a:pt x="1907" y="2865"/>
                    </a:cubicBezTo>
                    <a:cubicBezTo>
                      <a:pt x="2643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2784" name="Google Shape;22784;p23"/>
              <p:cNvGrpSpPr/>
              <p:nvPr/>
            </p:nvGrpSpPr>
            <p:grpSpPr>
              <a:xfrm>
                <a:off x="493075" y="2283250"/>
                <a:ext cx="189025" cy="199800"/>
                <a:chOff x="4401800" y="1244325"/>
                <a:chExt cx="189025" cy="199800"/>
              </a:xfrm>
            </p:grpSpPr>
            <p:sp>
              <p:nvSpPr>
                <p:cNvPr id="22785" name="Google Shape;22785;p23"/>
                <p:cNvSpPr/>
                <p:nvPr/>
              </p:nvSpPr>
              <p:spPr>
                <a:xfrm rot="-5400000">
                  <a:off x="4419613" y="1353588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20" y="0"/>
                      </a:moveTo>
                      <a:cubicBezTo>
                        <a:pt x="622" y="0"/>
                        <a:pt x="423" y="95"/>
                        <a:pt x="311" y="285"/>
                      </a:cubicBezTo>
                      <a:lnTo>
                        <a:pt x="156" y="561"/>
                      </a:lnTo>
                      <a:cubicBezTo>
                        <a:pt x="0" y="837"/>
                        <a:pt x="104" y="1182"/>
                        <a:pt x="380" y="1338"/>
                      </a:cubicBezTo>
                      <a:lnTo>
                        <a:pt x="1295" y="1873"/>
                      </a:lnTo>
                      <a:lnTo>
                        <a:pt x="2710" y="2701"/>
                      </a:lnTo>
                      <a:lnTo>
                        <a:pt x="2710" y="2701"/>
                      </a:lnTo>
                      <a:lnTo>
                        <a:pt x="2537" y="2408"/>
                      </a:lnTo>
                      <a:lnTo>
                        <a:pt x="1329" y="285"/>
                      </a:lnTo>
                      <a:cubicBezTo>
                        <a:pt x="1217" y="95"/>
                        <a:pt x="1019" y="0"/>
                        <a:pt x="82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86" name="Google Shape;22786;p23"/>
                <p:cNvSpPr/>
                <p:nvPr/>
              </p:nvSpPr>
              <p:spPr>
                <a:xfrm rot="-5400000">
                  <a:off x="4529100" y="13267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1623" y="1"/>
                      </a:moveTo>
                      <a:lnTo>
                        <a:pt x="225" y="2417"/>
                      </a:lnTo>
                      <a:cubicBezTo>
                        <a:pt x="0" y="2797"/>
                        <a:pt x="276" y="3280"/>
                        <a:pt x="725" y="3280"/>
                      </a:cubicBezTo>
                      <a:lnTo>
                        <a:pt x="1036" y="3280"/>
                      </a:lnTo>
                      <a:cubicBezTo>
                        <a:pt x="1346" y="3280"/>
                        <a:pt x="1623" y="3021"/>
                        <a:pt x="1623" y="2693"/>
                      </a:cubicBezTo>
                      <a:lnTo>
                        <a:pt x="162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87" name="Google Shape;22787;p23"/>
                <p:cNvSpPr/>
                <p:nvPr/>
              </p:nvSpPr>
              <p:spPr>
                <a:xfrm rot="-5400000">
                  <a:off x="4422525" y="13267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725" y="1"/>
                      </a:moveTo>
                      <a:cubicBezTo>
                        <a:pt x="276" y="1"/>
                        <a:pt x="0" y="484"/>
                        <a:pt x="225" y="864"/>
                      </a:cubicBezTo>
                      <a:lnTo>
                        <a:pt x="1450" y="2969"/>
                      </a:lnTo>
                      <a:lnTo>
                        <a:pt x="1623" y="3280"/>
                      </a:lnTo>
                      <a:lnTo>
                        <a:pt x="1623" y="588"/>
                      </a:lnTo>
                      <a:cubicBezTo>
                        <a:pt x="1623" y="260"/>
                        <a:pt x="1346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88" name="Google Shape;22788;p23"/>
                <p:cNvSpPr/>
                <p:nvPr/>
              </p:nvSpPr>
              <p:spPr>
                <a:xfrm rot="-5400000">
                  <a:off x="4529313" y="1279488"/>
                  <a:ext cx="40575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98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59" y="3298"/>
                        <a:pt x="587" y="3298"/>
                      </a:cubicBezTo>
                      <a:lnTo>
                        <a:pt x="898" y="3298"/>
                      </a:lnTo>
                      <a:cubicBezTo>
                        <a:pt x="1330" y="3298"/>
                        <a:pt x="1623" y="2814"/>
                        <a:pt x="1399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89" name="Google Shape;22789;p23"/>
                <p:cNvSpPr/>
                <p:nvPr/>
              </p:nvSpPr>
              <p:spPr>
                <a:xfrm rot="-5400000">
                  <a:off x="4473475" y="1270175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1" y="0"/>
                      </a:moveTo>
                      <a:lnTo>
                        <a:pt x="2348" y="1364"/>
                      </a:lnTo>
                      <a:cubicBezTo>
                        <a:pt x="2436" y="1413"/>
                        <a:pt x="2530" y="1436"/>
                        <a:pt x="2623" y="1436"/>
                      </a:cubicBezTo>
                      <a:cubicBezTo>
                        <a:pt x="2824" y="1436"/>
                        <a:pt x="3019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505" y="484"/>
                        <a:pt x="3229" y="18"/>
                        <a:pt x="278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90" name="Google Shape;22790;p23"/>
                <p:cNvSpPr/>
                <p:nvPr/>
              </p:nvSpPr>
              <p:spPr>
                <a:xfrm rot="-5400000">
                  <a:off x="4505038" y="12679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11" y="2589"/>
                        <a:pt x="1705" y="2684"/>
                        <a:pt x="1899" y="2684"/>
                      </a:cubicBezTo>
                      <a:cubicBezTo>
                        <a:pt x="2094" y="2684"/>
                        <a:pt x="2288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1" y="1847"/>
                        <a:pt x="2607" y="1502"/>
                        <a:pt x="2348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91" name="Google Shape;22791;p23"/>
                <p:cNvSpPr/>
                <p:nvPr/>
              </p:nvSpPr>
              <p:spPr>
                <a:xfrm rot="-5400000">
                  <a:off x="4473475" y="138235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08" y="0"/>
                      </a:moveTo>
                      <a:cubicBezTo>
                        <a:pt x="277" y="18"/>
                        <a:pt x="1" y="484"/>
                        <a:pt x="208" y="863"/>
                      </a:cubicBezTo>
                      <a:lnTo>
                        <a:pt x="363" y="1140"/>
                      </a:lnTo>
                      <a:cubicBezTo>
                        <a:pt x="469" y="1328"/>
                        <a:pt x="672" y="1436"/>
                        <a:pt x="878" y="1436"/>
                      </a:cubicBezTo>
                      <a:cubicBezTo>
                        <a:pt x="973" y="1436"/>
                        <a:pt x="1069" y="1413"/>
                        <a:pt x="1157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92" name="Google Shape;22792;p23"/>
                <p:cNvSpPr/>
                <p:nvPr/>
              </p:nvSpPr>
              <p:spPr>
                <a:xfrm rot="-5400000">
                  <a:off x="4505200" y="1353650"/>
                  <a:ext cx="67775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7" extrusionOk="0">
                      <a:moveTo>
                        <a:pt x="2710" y="0"/>
                      </a:moveTo>
                      <a:lnTo>
                        <a:pt x="380" y="1346"/>
                      </a:lnTo>
                      <a:cubicBezTo>
                        <a:pt x="104" y="1502"/>
                        <a:pt x="0" y="1864"/>
                        <a:pt x="173" y="2140"/>
                      </a:cubicBezTo>
                      <a:lnTo>
                        <a:pt x="311" y="2399"/>
                      </a:lnTo>
                      <a:cubicBezTo>
                        <a:pt x="423" y="2598"/>
                        <a:pt x="622" y="2697"/>
                        <a:pt x="820" y="2697"/>
                      </a:cubicBezTo>
                      <a:cubicBezTo>
                        <a:pt x="1019" y="2697"/>
                        <a:pt x="1217" y="2598"/>
                        <a:pt x="1329" y="2399"/>
                      </a:cubicBezTo>
                      <a:lnTo>
                        <a:pt x="271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93" name="Google Shape;22793;p23"/>
                <p:cNvSpPr/>
                <p:nvPr/>
              </p:nvSpPr>
              <p:spPr>
                <a:xfrm rot="-5400000">
                  <a:off x="4422738" y="127991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87" y="1"/>
                      </a:moveTo>
                      <a:cubicBezTo>
                        <a:pt x="259" y="1"/>
                        <a:pt x="1" y="260"/>
                        <a:pt x="1" y="588"/>
                      </a:cubicBezTo>
                      <a:lnTo>
                        <a:pt x="1" y="3280"/>
                      </a:lnTo>
                      <a:lnTo>
                        <a:pt x="173" y="2987"/>
                      </a:lnTo>
                      <a:lnTo>
                        <a:pt x="1399" y="864"/>
                      </a:lnTo>
                      <a:cubicBezTo>
                        <a:pt x="1606" y="484"/>
                        <a:pt x="1330" y="1"/>
                        <a:pt x="89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94" name="Google Shape;22794;p23"/>
                <p:cNvSpPr/>
                <p:nvPr/>
              </p:nvSpPr>
              <p:spPr>
                <a:xfrm rot="-5400000">
                  <a:off x="4431263" y="1270338"/>
                  <a:ext cx="87625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24" extrusionOk="0">
                      <a:moveTo>
                        <a:pt x="2633" y="1"/>
                      </a:moveTo>
                      <a:cubicBezTo>
                        <a:pt x="2532" y="1"/>
                        <a:pt x="2429" y="26"/>
                        <a:pt x="2331" y="77"/>
                      </a:cubicBezTo>
                      <a:lnTo>
                        <a:pt x="450" y="1165"/>
                      </a:lnTo>
                      <a:lnTo>
                        <a:pt x="1" y="1424"/>
                      </a:lnTo>
                      <a:lnTo>
                        <a:pt x="2780" y="1424"/>
                      </a:lnTo>
                      <a:cubicBezTo>
                        <a:pt x="3229" y="1424"/>
                        <a:pt x="3505" y="940"/>
                        <a:pt x="3280" y="561"/>
                      </a:cubicBezTo>
                      <a:lnTo>
                        <a:pt x="3125" y="284"/>
                      </a:lnTo>
                      <a:cubicBezTo>
                        <a:pt x="3021" y="100"/>
                        <a:pt x="2833" y="1"/>
                        <a:pt x="26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95" name="Google Shape;22795;p23"/>
                <p:cNvSpPr/>
                <p:nvPr/>
              </p:nvSpPr>
              <p:spPr>
                <a:xfrm rot="-5400000">
                  <a:off x="4419675" y="1267350"/>
                  <a:ext cx="67750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98" extrusionOk="0">
                      <a:moveTo>
                        <a:pt x="1890" y="0"/>
                      </a:moveTo>
                      <a:cubicBezTo>
                        <a:pt x="1692" y="0"/>
                        <a:pt x="1493" y="100"/>
                        <a:pt x="1381" y="298"/>
                      </a:cubicBezTo>
                      <a:lnTo>
                        <a:pt x="173" y="2404"/>
                      </a:lnTo>
                      <a:lnTo>
                        <a:pt x="0" y="2697"/>
                      </a:lnTo>
                      <a:lnTo>
                        <a:pt x="449" y="2438"/>
                      </a:lnTo>
                      <a:lnTo>
                        <a:pt x="2330" y="1351"/>
                      </a:lnTo>
                      <a:cubicBezTo>
                        <a:pt x="2606" y="1196"/>
                        <a:pt x="2710" y="833"/>
                        <a:pt x="2555" y="557"/>
                      </a:cubicBezTo>
                      <a:lnTo>
                        <a:pt x="2399" y="298"/>
                      </a:lnTo>
                      <a:cubicBezTo>
                        <a:pt x="2287" y="100"/>
                        <a:pt x="2089" y="0"/>
                        <a:pt x="18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96" name="Google Shape;22796;p23"/>
                <p:cNvSpPr/>
                <p:nvPr/>
              </p:nvSpPr>
              <p:spPr>
                <a:xfrm rot="-5400000">
                  <a:off x="4431163" y="138241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63" y="1"/>
                      </a:moveTo>
                      <a:cubicBezTo>
                        <a:pt x="662" y="1"/>
                        <a:pt x="467" y="108"/>
                        <a:pt x="363" y="292"/>
                      </a:cubicBezTo>
                      <a:lnTo>
                        <a:pt x="208" y="569"/>
                      </a:lnTo>
                      <a:cubicBezTo>
                        <a:pt x="1" y="948"/>
                        <a:pt x="277" y="1432"/>
                        <a:pt x="708" y="1432"/>
                      </a:cubicBezTo>
                      <a:lnTo>
                        <a:pt x="3504" y="1432"/>
                      </a:lnTo>
                      <a:lnTo>
                        <a:pt x="2072" y="603"/>
                      </a:lnTo>
                      <a:lnTo>
                        <a:pt x="1157" y="85"/>
                      </a:lnTo>
                      <a:cubicBezTo>
                        <a:pt x="1065" y="28"/>
                        <a:pt x="963" y="1"/>
                        <a:pt x="8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97" name="Google Shape;22797;p23"/>
                <p:cNvSpPr/>
                <p:nvPr/>
              </p:nvSpPr>
              <p:spPr>
                <a:xfrm rot="-5400000">
                  <a:off x="4454450" y="13146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1" y="1536"/>
                        <a:pt x="898" y="2434"/>
                      </a:cubicBezTo>
                      <a:cubicBezTo>
                        <a:pt x="1196" y="2732"/>
                        <a:pt x="1560" y="2865"/>
                        <a:pt x="1915" y="2865"/>
                      </a:cubicBezTo>
                      <a:cubicBezTo>
                        <a:pt x="2651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2798" name="Google Shape;22798;p23"/>
              <p:cNvSpPr/>
              <p:nvPr/>
            </p:nvSpPr>
            <p:spPr>
              <a:xfrm rot="-5400000">
                <a:off x="631363" y="2800388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2" y="381"/>
                    </a:lnTo>
                    <a:cubicBezTo>
                      <a:pt x="1" y="709"/>
                      <a:pt x="243" y="1244"/>
                      <a:pt x="691" y="1244"/>
                    </a:cubicBezTo>
                    <a:cubicBezTo>
                      <a:pt x="1140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99" name="Google Shape;22799;p23"/>
              <p:cNvSpPr/>
              <p:nvPr/>
            </p:nvSpPr>
            <p:spPr>
              <a:xfrm rot="-5400000">
                <a:off x="631375" y="337167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0" y="709"/>
                      <a:pt x="242" y="1244"/>
                      <a:pt x="691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00" name="Google Shape;22800;p23"/>
              <p:cNvSpPr/>
              <p:nvPr/>
            </p:nvSpPr>
            <p:spPr>
              <a:xfrm rot="-5400000">
                <a:off x="631363" y="3942963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74" y="1"/>
                    </a:moveTo>
                    <a:lnTo>
                      <a:pt x="311" y="381"/>
                    </a:lnTo>
                    <a:cubicBezTo>
                      <a:pt x="1" y="709"/>
                      <a:pt x="225" y="1244"/>
                      <a:pt x="674" y="1244"/>
                    </a:cubicBezTo>
                    <a:cubicBezTo>
                      <a:pt x="1123" y="1244"/>
                      <a:pt x="1364" y="709"/>
                      <a:pt x="1053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01" name="Google Shape;22801;p23"/>
              <p:cNvSpPr/>
              <p:nvPr/>
            </p:nvSpPr>
            <p:spPr>
              <a:xfrm rot="-5400000">
                <a:off x="631575" y="2228875"/>
                <a:ext cx="337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244" extrusionOk="0">
                    <a:moveTo>
                      <a:pt x="674" y="1"/>
                    </a:moveTo>
                    <a:lnTo>
                      <a:pt x="294" y="381"/>
                    </a:lnTo>
                    <a:cubicBezTo>
                      <a:pt x="1" y="709"/>
                      <a:pt x="225" y="1244"/>
                      <a:pt x="674" y="1244"/>
                    </a:cubicBezTo>
                    <a:cubicBezTo>
                      <a:pt x="1123" y="1244"/>
                      <a:pt x="1347" y="709"/>
                      <a:pt x="1037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02" name="Google Shape;22802;p23"/>
              <p:cNvSpPr/>
              <p:nvPr/>
            </p:nvSpPr>
            <p:spPr>
              <a:xfrm rot="-5400000">
                <a:off x="631363" y="2506538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1" y="709"/>
                      <a:pt x="242" y="1244"/>
                      <a:pt x="691" y="1244"/>
                    </a:cubicBezTo>
                    <a:cubicBezTo>
                      <a:pt x="1140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03" name="Google Shape;22803;p23"/>
              <p:cNvSpPr/>
              <p:nvPr/>
            </p:nvSpPr>
            <p:spPr>
              <a:xfrm rot="-5400000">
                <a:off x="631375" y="307782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73" y="1"/>
                    </a:moveTo>
                    <a:lnTo>
                      <a:pt x="311" y="381"/>
                    </a:lnTo>
                    <a:cubicBezTo>
                      <a:pt x="0" y="709"/>
                      <a:pt x="242" y="1244"/>
                      <a:pt x="673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7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04" name="Google Shape;22804;p23"/>
              <p:cNvSpPr/>
              <p:nvPr/>
            </p:nvSpPr>
            <p:spPr>
              <a:xfrm rot="-5400000">
                <a:off x="631375" y="364912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74" y="1"/>
                    </a:moveTo>
                    <a:lnTo>
                      <a:pt x="311" y="381"/>
                    </a:lnTo>
                    <a:cubicBezTo>
                      <a:pt x="0" y="709"/>
                      <a:pt x="225" y="1244"/>
                      <a:pt x="674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05" name="Google Shape;22805;p23"/>
              <p:cNvSpPr/>
              <p:nvPr/>
            </p:nvSpPr>
            <p:spPr>
              <a:xfrm rot="-5400000">
                <a:off x="631363" y="4220413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1" y="709"/>
                      <a:pt x="242" y="1244"/>
                      <a:pt x="691" y="1244"/>
                    </a:cubicBezTo>
                    <a:cubicBezTo>
                      <a:pt x="1123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2806" name="Google Shape;22806;p23"/>
          <p:cNvGrpSpPr/>
          <p:nvPr/>
        </p:nvGrpSpPr>
        <p:grpSpPr>
          <a:xfrm>
            <a:off x="678701" y="141533"/>
            <a:ext cx="10834567" cy="455667"/>
            <a:chOff x="546600" y="135875"/>
            <a:chExt cx="8125925" cy="341750"/>
          </a:xfrm>
        </p:grpSpPr>
        <p:grpSp>
          <p:nvGrpSpPr>
            <p:cNvPr id="22807" name="Google Shape;22807;p23"/>
            <p:cNvGrpSpPr/>
            <p:nvPr/>
          </p:nvGrpSpPr>
          <p:grpSpPr>
            <a:xfrm rot="5400000">
              <a:off x="2913775" y="-2231300"/>
              <a:ext cx="341750" cy="5076100"/>
              <a:chOff x="151925" y="33700"/>
              <a:chExt cx="341750" cy="5076100"/>
            </a:xfrm>
          </p:grpSpPr>
          <p:grpSp>
            <p:nvGrpSpPr>
              <p:cNvPr id="22808" name="Google Shape;22808;p23"/>
              <p:cNvGrpSpPr/>
              <p:nvPr/>
            </p:nvGrpSpPr>
            <p:grpSpPr>
              <a:xfrm>
                <a:off x="151925" y="2571750"/>
                <a:ext cx="341750" cy="2538050"/>
                <a:chOff x="487050" y="1971275"/>
                <a:chExt cx="341750" cy="2538050"/>
              </a:xfrm>
            </p:grpSpPr>
            <p:sp>
              <p:nvSpPr>
                <p:cNvPr id="22809" name="Google Shape;22809;p23"/>
                <p:cNvSpPr/>
                <p:nvPr/>
              </p:nvSpPr>
              <p:spPr>
                <a:xfrm rot="-5400000">
                  <a:off x="-453825" y="3226700"/>
                  <a:ext cx="2538050" cy="2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522" h="1088" extrusionOk="0">
                      <a:moveTo>
                        <a:pt x="1" y="0"/>
                      </a:moveTo>
                      <a:lnTo>
                        <a:pt x="1" y="1088"/>
                      </a:lnTo>
                      <a:lnTo>
                        <a:pt x="101521" y="1088"/>
                      </a:lnTo>
                      <a:lnTo>
                        <a:pt x="10152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10" name="Google Shape;22810;p23"/>
                <p:cNvSpPr/>
                <p:nvPr/>
              </p:nvSpPr>
              <p:spPr>
                <a:xfrm rot="-5400000">
                  <a:off x="-535587" y="3232963"/>
                  <a:ext cx="2538050" cy="1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522" h="587" extrusionOk="0">
                      <a:moveTo>
                        <a:pt x="1" y="0"/>
                      </a:moveTo>
                      <a:lnTo>
                        <a:pt x="1" y="587"/>
                      </a:lnTo>
                      <a:lnTo>
                        <a:pt x="101521" y="587"/>
                      </a:lnTo>
                      <a:lnTo>
                        <a:pt x="10152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11" name="Google Shape;22811;p23"/>
                <p:cNvSpPr/>
                <p:nvPr/>
              </p:nvSpPr>
              <p:spPr>
                <a:xfrm rot="-5400000">
                  <a:off x="487038" y="2568463"/>
                  <a:ext cx="200675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7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12" name="Google Shape;22812;p23"/>
                <p:cNvSpPr/>
                <p:nvPr/>
              </p:nvSpPr>
              <p:spPr>
                <a:xfrm rot="-5400000">
                  <a:off x="523163" y="2676663"/>
                  <a:ext cx="5700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53" extrusionOk="0">
                      <a:moveTo>
                        <a:pt x="685" y="1"/>
                      </a:moveTo>
                      <a:cubicBezTo>
                        <a:pt x="523" y="1"/>
                        <a:pt x="363" y="78"/>
                        <a:pt x="277" y="234"/>
                      </a:cubicBezTo>
                      <a:lnTo>
                        <a:pt x="139" y="458"/>
                      </a:lnTo>
                      <a:cubicBezTo>
                        <a:pt x="1" y="682"/>
                        <a:pt x="87" y="976"/>
                        <a:pt x="312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279" y="2253"/>
                      </a:lnTo>
                      <a:lnTo>
                        <a:pt x="2124" y="2011"/>
                      </a:lnTo>
                      <a:lnTo>
                        <a:pt x="1106" y="234"/>
                      </a:lnTo>
                      <a:cubicBezTo>
                        <a:pt x="1011" y="78"/>
                        <a:pt x="847" y="1"/>
                        <a:pt x="68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13" name="Google Shape;22813;p23"/>
                <p:cNvSpPr/>
                <p:nvPr/>
              </p:nvSpPr>
              <p:spPr>
                <a:xfrm rot="-5400000">
                  <a:off x="615188" y="2654313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05" y="2745"/>
                      </a:cubicBezTo>
                      <a:lnTo>
                        <a:pt x="864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14" name="Google Shape;22814;p23"/>
                <p:cNvSpPr/>
                <p:nvPr/>
              </p:nvSpPr>
              <p:spPr>
                <a:xfrm rot="-5400000">
                  <a:off x="525875" y="2654325"/>
                  <a:ext cx="3412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5" extrusionOk="0">
                      <a:moveTo>
                        <a:pt x="622" y="0"/>
                      </a:moveTo>
                      <a:cubicBezTo>
                        <a:pt x="242" y="0"/>
                        <a:pt x="1" y="397"/>
                        <a:pt x="190" y="725"/>
                      </a:cubicBezTo>
                      <a:lnTo>
                        <a:pt x="1209" y="2486"/>
                      </a:lnTo>
                      <a:lnTo>
                        <a:pt x="1364" y="2744"/>
                      </a:lnTo>
                      <a:lnTo>
                        <a:pt x="1364" y="483"/>
                      </a:lnTo>
                      <a:cubicBezTo>
                        <a:pt x="1364" y="207"/>
                        <a:pt x="1140" y="0"/>
                        <a:pt x="88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15" name="Google Shape;22815;p23"/>
                <p:cNvSpPr/>
                <p:nvPr/>
              </p:nvSpPr>
              <p:spPr>
                <a:xfrm rot="-5400000">
                  <a:off x="615413" y="26148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08" y="2745"/>
                        <a:pt x="484" y="2745"/>
                      </a:cubicBezTo>
                      <a:lnTo>
                        <a:pt x="743" y="2745"/>
                      </a:lnTo>
                      <a:cubicBezTo>
                        <a:pt x="1105" y="2745"/>
                        <a:pt x="1347" y="2331"/>
                        <a:pt x="1157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16" name="Google Shape;22816;p23"/>
                <p:cNvSpPr/>
                <p:nvPr/>
              </p:nvSpPr>
              <p:spPr>
                <a:xfrm rot="-5400000">
                  <a:off x="568463" y="2607013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68" y="1139"/>
                      </a:lnTo>
                      <a:cubicBezTo>
                        <a:pt x="2041" y="1178"/>
                        <a:pt x="2121" y="1198"/>
                        <a:pt x="2200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5" y="414"/>
                        <a:pt x="2711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17" name="Google Shape;22817;p23"/>
                <p:cNvSpPr/>
                <p:nvPr/>
              </p:nvSpPr>
              <p:spPr>
                <a:xfrm rot="-5400000">
                  <a:off x="594975" y="2604650"/>
                  <a:ext cx="5655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66" extrusionOk="0">
                      <a:moveTo>
                        <a:pt x="0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7" y="2183"/>
                        <a:pt x="2002" y="2019"/>
                      </a:cubicBezTo>
                      <a:lnTo>
                        <a:pt x="2123" y="1812"/>
                      </a:lnTo>
                      <a:cubicBezTo>
                        <a:pt x="2261" y="1571"/>
                        <a:pt x="2192" y="1260"/>
                        <a:pt x="1951" y="11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18" name="Google Shape;22818;p23"/>
                <p:cNvSpPr/>
                <p:nvPr/>
              </p:nvSpPr>
              <p:spPr>
                <a:xfrm rot="-5400000">
                  <a:off x="568350" y="27011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604" y="0"/>
                      </a:moveTo>
                      <a:cubicBezTo>
                        <a:pt x="242" y="0"/>
                        <a:pt x="0" y="414"/>
                        <a:pt x="190" y="725"/>
                      </a:cubicBezTo>
                      <a:lnTo>
                        <a:pt x="311" y="949"/>
                      </a:lnTo>
                      <a:cubicBezTo>
                        <a:pt x="404" y="1100"/>
                        <a:pt x="566" y="1189"/>
                        <a:pt x="737" y="1189"/>
                      </a:cubicBezTo>
                      <a:cubicBezTo>
                        <a:pt x="820" y="1189"/>
                        <a:pt x="905" y="1167"/>
                        <a:pt x="984" y="1122"/>
                      </a:cubicBezTo>
                      <a:lnTo>
                        <a:pt x="293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19" name="Google Shape;22819;p23"/>
                <p:cNvSpPr/>
                <p:nvPr/>
              </p:nvSpPr>
              <p:spPr>
                <a:xfrm rot="-5400000">
                  <a:off x="594588" y="2676663"/>
                  <a:ext cx="5700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53" extrusionOk="0">
                      <a:moveTo>
                        <a:pt x="2279" y="0"/>
                      </a:moveTo>
                      <a:lnTo>
                        <a:pt x="312" y="1139"/>
                      </a:lnTo>
                      <a:cubicBezTo>
                        <a:pt x="87" y="1260"/>
                        <a:pt x="1" y="1571"/>
                        <a:pt x="139" y="1795"/>
                      </a:cubicBezTo>
                      <a:lnTo>
                        <a:pt x="277" y="2019"/>
                      </a:lnTo>
                      <a:cubicBezTo>
                        <a:pt x="363" y="2175"/>
                        <a:pt x="523" y="2252"/>
                        <a:pt x="685" y="2252"/>
                      </a:cubicBezTo>
                      <a:cubicBezTo>
                        <a:pt x="847" y="2252"/>
                        <a:pt x="1011" y="2175"/>
                        <a:pt x="1106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20" name="Google Shape;22820;p23"/>
                <p:cNvSpPr/>
                <p:nvPr/>
              </p:nvSpPr>
              <p:spPr>
                <a:xfrm rot="-5400000">
                  <a:off x="526100" y="261527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38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21" name="Google Shape;22821;p23"/>
                <p:cNvSpPr/>
                <p:nvPr/>
              </p:nvSpPr>
              <p:spPr>
                <a:xfrm rot="-5400000">
                  <a:off x="533038" y="2607138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201" y="0"/>
                      </a:moveTo>
                      <a:cubicBezTo>
                        <a:pt x="2121" y="0"/>
                        <a:pt x="2041" y="21"/>
                        <a:pt x="1968" y="66"/>
                      </a:cubicBezTo>
                      <a:lnTo>
                        <a:pt x="381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711" y="1188"/>
                        <a:pt x="2935" y="791"/>
                        <a:pt x="2745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7" y="0"/>
                        <a:pt x="22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22" name="Google Shape;22822;p23"/>
                <p:cNvSpPr/>
                <p:nvPr/>
              </p:nvSpPr>
              <p:spPr>
                <a:xfrm rot="-5400000">
                  <a:off x="523438" y="2604863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8" y="2007"/>
                      </a:lnTo>
                      <a:lnTo>
                        <a:pt x="0" y="2249"/>
                      </a:lnTo>
                      <a:lnTo>
                        <a:pt x="380" y="2042"/>
                      </a:lnTo>
                      <a:lnTo>
                        <a:pt x="1951" y="1127"/>
                      </a:lnTo>
                      <a:cubicBezTo>
                        <a:pt x="2175" y="989"/>
                        <a:pt x="2261" y="696"/>
                        <a:pt x="2123" y="454"/>
                      </a:cubicBezTo>
                      <a:lnTo>
                        <a:pt x="2002" y="247"/>
                      </a:lnTo>
                      <a:cubicBezTo>
                        <a:pt x="1907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23" name="Google Shape;22823;p23"/>
                <p:cNvSpPr/>
                <p:nvPr/>
              </p:nvSpPr>
              <p:spPr>
                <a:xfrm rot="-5400000">
                  <a:off x="533025" y="27011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737" y="0"/>
                      </a:moveTo>
                      <a:cubicBezTo>
                        <a:pt x="566" y="0"/>
                        <a:pt x="404" y="89"/>
                        <a:pt x="311" y="240"/>
                      </a:cubicBezTo>
                      <a:lnTo>
                        <a:pt x="190" y="464"/>
                      </a:lnTo>
                      <a:cubicBezTo>
                        <a:pt x="0" y="775"/>
                        <a:pt x="242" y="1189"/>
                        <a:pt x="604" y="1189"/>
                      </a:cubicBezTo>
                      <a:lnTo>
                        <a:pt x="2934" y="1189"/>
                      </a:lnTo>
                      <a:lnTo>
                        <a:pt x="1743" y="516"/>
                      </a:lnTo>
                      <a:lnTo>
                        <a:pt x="984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24" name="Google Shape;22824;p23"/>
                <p:cNvSpPr/>
                <p:nvPr/>
              </p:nvSpPr>
              <p:spPr>
                <a:xfrm rot="-5400000">
                  <a:off x="557375" y="26388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192" y="0"/>
                      </a:moveTo>
                      <a:cubicBezTo>
                        <a:pt x="536" y="0"/>
                        <a:pt x="1" y="536"/>
                        <a:pt x="1" y="1209"/>
                      </a:cubicBezTo>
                      <a:cubicBezTo>
                        <a:pt x="1" y="1865"/>
                        <a:pt x="536" y="2400"/>
                        <a:pt x="1192" y="2400"/>
                      </a:cubicBezTo>
                      <a:cubicBezTo>
                        <a:pt x="1865" y="2400"/>
                        <a:pt x="2400" y="1865"/>
                        <a:pt x="2400" y="1209"/>
                      </a:cubicBezTo>
                      <a:cubicBezTo>
                        <a:pt x="2400" y="536"/>
                        <a:pt x="1865" y="0"/>
                        <a:pt x="119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25" name="Google Shape;22825;p23"/>
                <p:cNvSpPr/>
                <p:nvPr/>
              </p:nvSpPr>
              <p:spPr>
                <a:xfrm rot="-5400000">
                  <a:off x="487250" y="3139975"/>
                  <a:ext cx="2002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0" h="8026" extrusionOk="0">
                      <a:moveTo>
                        <a:pt x="7543" y="466"/>
                      </a:moveTo>
                      <a:lnTo>
                        <a:pt x="7543" y="7560"/>
                      </a:lnTo>
                      <a:lnTo>
                        <a:pt x="467" y="7560"/>
                      </a:lnTo>
                      <a:lnTo>
                        <a:pt x="467" y="466"/>
                      </a:lnTo>
                      <a:close/>
                      <a:moveTo>
                        <a:pt x="1" y="0"/>
                      </a:moveTo>
                      <a:lnTo>
                        <a:pt x="1" y="8026"/>
                      </a:lnTo>
                      <a:lnTo>
                        <a:pt x="8009" y="8026"/>
                      </a:lnTo>
                      <a:lnTo>
                        <a:pt x="800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26" name="Google Shape;22826;p23"/>
                <p:cNvSpPr/>
                <p:nvPr/>
              </p:nvSpPr>
              <p:spPr>
                <a:xfrm rot="-5400000">
                  <a:off x="523175" y="3247950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682" y="1"/>
                      </a:moveTo>
                      <a:cubicBezTo>
                        <a:pt x="518" y="1"/>
                        <a:pt x="354" y="78"/>
                        <a:pt x="259" y="234"/>
                      </a:cubicBezTo>
                      <a:lnTo>
                        <a:pt x="138" y="458"/>
                      </a:lnTo>
                      <a:cubicBezTo>
                        <a:pt x="0" y="682"/>
                        <a:pt x="87" y="993"/>
                        <a:pt x="311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279" y="2253"/>
                      </a:lnTo>
                      <a:lnTo>
                        <a:pt x="2123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27" name="Google Shape;22827;p23"/>
                <p:cNvSpPr/>
                <p:nvPr/>
              </p:nvSpPr>
              <p:spPr>
                <a:xfrm rot="-5400000">
                  <a:off x="615188" y="3225613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64" y="1"/>
                      </a:moveTo>
                      <a:lnTo>
                        <a:pt x="191" y="2020"/>
                      </a:lnTo>
                      <a:cubicBezTo>
                        <a:pt x="1" y="2331"/>
                        <a:pt x="243" y="2745"/>
                        <a:pt x="622" y="2745"/>
                      </a:cubicBezTo>
                      <a:lnTo>
                        <a:pt x="864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28" name="Google Shape;22828;p23"/>
                <p:cNvSpPr/>
                <p:nvPr/>
              </p:nvSpPr>
              <p:spPr>
                <a:xfrm rot="-5400000">
                  <a:off x="525875" y="3225625"/>
                  <a:ext cx="3412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5" extrusionOk="0">
                      <a:moveTo>
                        <a:pt x="622" y="0"/>
                      </a:moveTo>
                      <a:cubicBezTo>
                        <a:pt x="243" y="0"/>
                        <a:pt x="1" y="397"/>
                        <a:pt x="191" y="725"/>
                      </a:cubicBezTo>
                      <a:lnTo>
                        <a:pt x="1209" y="2486"/>
                      </a:lnTo>
                      <a:lnTo>
                        <a:pt x="1364" y="2744"/>
                      </a:lnTo>
                      <a:lnTo>
                        <a:pt x="1364" y="483"/>
                      </a:lnTo>
                      <a:cubicBezTo>
                        <a:pt x="1364" y="207"/>
                        <a:pt x="1140" y="0"/>
                        <a:pt x="88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29" name="Google Shape;22829;p23"/>
                <p:cNvSpPr/>
                <p:nvPr/>
              </p:nvSpPr>
              <p:spPr>
                <a:xfrm rot="-5400000">
                  <a:off x="615200" y="318635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" y="1"/>
                      </a:moveTo>
                      <a:lnTo>
                        <a:pt x="1" y="2262"/>
                      </a:lnTo>
                      <a:cubicBezTo>
                        <a:pt x="1" y="2521"/>
                        <a:pt x="225" y="2745"/>
                        <a:pt x="501" y="2745"/>
                      </a:cubicBezTo>
                      <a:lnTo>
                        <a:pt x="743" y="2745"/>
                      </a:lnTo>
                      <a:cubicBezTo>
                        <a:pt x="1122" y="2745"/>
                        <a:pt x="1364" y="2331"/>
                        <a:pt x="1174" y="202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30" name="Google Shape;22830;p23"/>
                <p:cNvSpPr/>
                <p:nvPr/>
              </p:nvSpPr>
              <p:spPr>
                <a:xfrm rot="-5400000">
                  <a:off x="568463" y="3178288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0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2" y="1198"/>
                        <a:pt x="2194" y="1198"/>
                      </a:cubicBezTo>
                      <a:cubicBezTo>
                        <a:pt x="2365" y="1198"/>
                        <a:pt x="2530" y="1113"/>
                        <a:pt x="2624" y="949"/>
                      </a:cubicBezTo>
                      <a:lnTo>
                        <a:pt x="2744" y="742"/>
                      </a:lnTo>
                      <a:cubicBezTo>
                        <a:pt x="2934" y="414"/>
                        <a:pt x="2693" y="17"/>
                        <a:pt x="2330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31" name="Google Shape;22831;p23"/>
                <p:cNvSpPr/>
                <p:nvPr/>
              </p:nvSpPr>
              <p:spPr>
                <a:xfrm rot="-5400000">
                  <a:off x="594975" y="3175950"/>
                  <a:ext cx="5655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66" extrusionOk="0">
                      <a:moveTo>
                        <a:pt x="1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8" y="2183"/>
                        <a:pt x="2003" y="2019"/>
                      </a:cubicBezTo>
                      <a:lnTo>
                        <a:pt x="2124" y="1812"/>
                      </a:lnTo>
                      <a:cubicBezTo>
                        <a:pt x="2262" y="1571"/>
                        <a:pt x="2193" y="1260"/>
                        <a:pt x="1951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32" name="Google Shape;22832;p23"/>
                <p:cNvSpPr/>
                <p:nvPr/>
              </p:nvSpPr>
              <p:spPr>
                <a:xfrm rot="-5400000">
                  <a:off x="568350" y="32724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605" y="0"/>
                      </a:moveTo>
                      <a:cubicBezTo>
                        <a:pt x="242" y="0"/>
                        <a:pt x="1" y="414"/>
                        <a:pt x="190" y="725"/>
                      </a:cubicBezTo>
                      <a:lnTo>
                        <a:pt x="311" y="949"/>
                      </a:lnTo>
                      <a:cubicBezTo>
                        <a:pt x="404" y="1100"/>
                        <a:pt x="567" y="1189"/>
                        <a:pt x="737" y="1189"/>
                      </a:cubicBezTo>
                      <a:cubicBezTo>
                        <a:pt x="820" y="1189"/>
                        <a:pt x="905" y="1167"/>
                        <a:pt x="984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33" name="Google Shape;22833;p23"/>
                <p:cNvSpPr/>
                <p:nvPr/>
              </p:nvSpPr>
              <p:spPr>
                <a:xfrm rot="-5400000">
                  <a:off x="594600" y="3247950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2279" y="0"/>
                      </a:moveTo>
                      <a:lnTo>
                        <a:pt x="311" y="1139"/>
                      </a:lnTo>
                      <a:cubicBezTo>
                        <a:pt x="87" y="1260"/>
                        <a:pt x="0" y="1571"/>
                        <a:pt x="138" y="1795"/>
                      </a:cubicBezTo>
                      <a:lnTo>
                        <a:pt x="259" y="2019"/>
                      </a:lnTo>
                      <a:cubicBezTo>
                        <a:pt x="354" y="2175"/>
                        <a:pt x="518" y="2252"/>
                        <a:pt x="682" y="2252"/>
                      </a:cubicBezTo>
                      <a:cubicBezTo>
                        <a:pt x="846" y="2252"/>
                        <a:pt x="1010" y="2175"/>
                        <a:pt x="1105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34" name="Google Shape;22834;p23"/>
                <p:cNvSpPr/>
                <p:nvPr/>
              </p:nvSpPr>
              <p:spPr>
                <a:xfrm rot="-5400000">
                  <a:off x="525888" y="3186363"/>
                  <a:ext cx="34100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5" extrusionOk="0">
                      <a:moveTo>
                        <a:pt x="501" y="0"/>
                      </a:moveTo>
                      <a:cubicBezTo>
                        <a:pt x="225" y="0"/>
                        <a:pt x="1" y="207"/>
                        <a:pt x="1" y="483"/>
                      </a:cubicBezTo>
                      <a:lnTo>
                        <a:pt x="1" y="2744"/>
                      </a:lnTo>
                      <a:lnTo>
                        <a:pt x="156" y="2486"/>
                      </a:lnTo>
                      <a:lnTo>
                        <a:pt x="1174" y="725"/>
                      </a:lnTo>
                      <a:cubicBezTo>
                        <a:pt x="1364" y="397"/>
                        <a:pt x="1122" y="0"/>
                        <a:pt x="7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35" name="Google Shape;22835;p23"/>
                <p:cNvSpPr/>
                <p:nvPr/>
              </p:nvSpPr>
              <p:spPr>
                <a:xfrm rot="-5400000">
                  <a:off x="533038" y="3178413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195" y="0"/>
                      </a:moveTo>
                      <a:cubicBezTo>
                        <a:pt x="2112" y="0"/>
                        <a:pt x="2029" y="21"/>
                        <a:pt x="1951" y="66"/>
                      </a:cubicBezTo>
                      <a:lnTo>
                        <a:pt x="380" y="981"/>
                      </a:lnTo>
                      <a:lnTo>
                        <a:pt x="0" y="1188"/>
                      </a:lnTo>
                      <a:lnTo>
                        <a:pt x="2330" y="1188"/>
                      </a:lnTo>
                      <a:cubicBezTo>
                        <a:pt x="2693" y="1188"/>
                        <a:pt x="2934" y="791"/>
                        <a:pt x="2744" y="463"/>
                      </a:cubicBezTo>
                      <a:lnTo>
                        <a:pt x="2624" y="256"/>
                      </a:lnTo>
                      <a:cubicBezTo>
                        <a:pt x="2530" y="92"/>
                        <a:pt x="2366" y="0"/>
                        <a:pt x="219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36" name="Google Shape;22836;p23"/>
                <p:cNvSpPr/>
                <p:nvPr/>
              </p:nvSpPr>
              <p:spPr>
                <a:xfrm rot="-5400000">
                  <a:off x="523438" y="3176163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9" y="2007"/>
                      </a:lnTo>
                      <a:lnTo>
                        <a:pt x="1" y="2249"/>
                      </a:lnTo>
                      <a:lnTo>
                        <a:pt x="380" y="2042"/>
                      </a:lnTo>
                      <a:lnTo>
                        <a:pt x="1951" y="1127"/>
                      </a:lnTo>
                      <a:cubicBezTo>
                        <a:pt x="2175" y="989"/>
                        <a:pt x="2262" y="696"/>
                        <a:pt x="2124" y="454"/>
                      </a:cubicBezTo>
                      <a:lnTo>
                        <a:pt x="2003" y="247"/>
                      </a:lnTo>
                      <a:cubicBezTo>
                        <a:pt x="1908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37" name="Google Shape;22837;p23"/>
                <p:cNvSpPr/>
                <p:nvPr/>
              </p:nvSpPr>
              <p:spPr>
                <a:xfrm rot="-5400000">
                  <a:off x="533025" y="32724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1" y="240"/>
                      </a:cubicBezTo>
                      <a:lnTo>
                        <a:pt x="190" y="464"/>
                      </a:lnTo>
                      <a:cubicBezTo>
                        <a:pt x="1" y="775"/>
                        <a:pt x="242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4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38" name="Google Shape;22838;p23"/>
                <p:cNvSpPr/>
                <p:nvPr/>
              </p:nvSpPr>
              <p:spPr>
                <a:xfrm rot="-5400000">
                  <a:off x="552325" y="3215125"/>
                  <a:ext cx="70375" cy="6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5" h="2411" extrusionOk="0">
                      <a:moveTo>
                        <a:pt x="1606" y="0"/>
                      </a:moveTo>
                      <a:cubicBezTo>
                        <a:pt x="536" y="0"/>
                        <a:pt x="1" y="1295"/>
                        <a:pt x="760" y="2054"/>
                      </a:cubicBezTo>
                      <a:cubicBezTo>
                        <a:pt x="1006" y="2301"/>
                        <a:pt x="1309" y="2411"/>
                        <a:pt x="1605" y="2411"/>
                      </a:cubicBezTo>
                      <a:cubicBezTo>
                        <a:pt x="2223" y="2411"/>
                        <a:pt x="2814" y="1932"/>
                        <a:pt x="2814" y="1209"/>
                      </a:cubicBezTo>
                      <a:cubicBezTo>
                        <a:pt x="2814" y="536"/>
                        <a:pt x="2262" y="0"/>
                        <a:pt x="160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39" name="Google Shape;22839;p23"/>
                <p:cNvSpPr/>
                <p:nvPr/>
              </p:nvSpPr>
              <p:spPr>
                <a:xfrm rot="-5400000">
                  <a:off x="487263" y="3711263"/>
                  <a:ext cx="200225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09" h="8026" extrusionOk="0">
                      <a:moveTo>
                        <a:pt x="7542" y="466"/>
                      </a:moveTo>
                      <a:lnTo>
                        <a:pt x="7542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08" y="8026"/>
                      </a:lnTo>
                      <a:lnTo>
                        <a:pt x="800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40" name="Google Shape;22840;p23"/>
                <p:cNvSpPr/>
                <p:nvPr/>
              </p:nvSpPr>
              <p:spPr>
                <a:xfrm rot="-5400000">
                  <a:off x="523388" y="38194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682" y="1"/>
                      </a:moveTo>
                      <a:cubicBezTo>
                        <a:pt x="518" y="1"/>
                        <a:pt x="354" y="78"/>
                        <a:pt x="259" y="234"/>
                      </a:cubicBezTo>
                      <a:lnTo>
                        <a:pt x="139" y="458"/>
                      </a:lnTo>
                      <a:cubicBezTo>
                        <a:pt x="1" y="682"/>
                        <a:pt x="70" y="993"/>
                        <a:pt x="311" y="1114"/>
                      </a:cubicBezTo>
                      <a:lnTo>
                        <a:pt x="1071" y="1563"/>
                      </a:lnTo>
                      <a:lnTo>
                        <a:pt x="2262" y="2253"/>
                      </a:lnTo>
                      <a:lnTo>
                        <a:pt x="2124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41" name="Google Shape;22841;p23"/>
                <p:cNvSpPr/>
                <p:nvPr/>
              </p:nvSpPr>
              <p:spPr>
                <a:xfrm rot="-5400000">
                  <a:off x="615200" y="379690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0" y="2331"/>
                        <a:pt x="242" y="2745"/>
                        <a:pt x="604" y="2745"/>
                      </a:cubicBezTo>
                      <a:lnTo>
                        <a:pt x="863" y="2745"/>
                      </a:lnTo>
                      <a:cubicBezTo>
                        <a:pt x="1139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42" name="Google Shape;22842;p23"/>
                <p:cNvSpPr/>
                <p:nvPr/>
              </p:nvSpPr>
              <p:spPr>
                <a:xfrm rot="-5400000">
                  <a:off x="526100" y="379712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604" y="0"/>
                      </a:moveTo>
                      <a:cubicBezTo>
                        <a:pt x="242" y="0"/>
                        <a:pt x="0" y="397"/>
                        <a:pt x="190" y="725"/>
                      </a:cubicBezTo>
                      <a:lnTo>
                        <a:pt x="1208" y="2486"/>
                      </a:lnTo>
                      <a:lnTo>
                        <a:pt x="1346" y="2744"/>
                      </a:lnTo>
                      <a:lnTo>
                        <a:pt x="1346" y="483"/>
                      </a:lnTo>
                      <a:cubicBezTo>
                        <a:pt x="1346" y="207"/>
                        <a:pt x="1139" y="0"/>
                        <a:pt x="86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43" name="Google Shape;22843;p23"/>
                <p:cNvSpPr/>
                <p:nvPr/>
              </p:nvSpPr>
              <p:spPr>
                <a:xfrm rot="-5400000">
                  <a:off x="615188" y="3757638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" y="1"/>
                      </a:moveTo>
                      <a:lnTo>
                        <a:pt x="1" y="2262"/>
                      </a:lnTo>
                      <a:cubicBezTo>
                        <a:pt x="1" y="2521"/>
                        <a:pt x="225" y="2745"/>
                        <a:pt x="484" y="2745"/>
                      </a:cubicBezTo>
                      <a:lnTo>
                        <a:pt x="743" y="2745"/>
                      </a:lnTo>
                      <a:cubicBezTo>
                        <a:pt x="1123" y="2745"/>
                        <a:pt x="1364" y="2331"/>
                        <a:pt x="1174" y="202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44" name="Google Shape;22844;p23"/>
                <p:cNvSpPr/>
                <p:nvPr/>
              </p:nvSpPr>
              <p:spPr>
                <a:xfrm rot="-5400000">
                  <a:off x="568513" y="3749638"/>
                  <a:ext cx="732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1" h="1198" extrusionOk="0">
                      <a:moveTo>
                        <a:pt x="0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2" y="1198"/>
                        <a:pt x="2194" y="1198"/>
                      </a:cubicBezTo>
                      <a:cubicBezTo>
                        <a:pt x="2366" y="1198"/>
                        <a:pt x="2530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1" y="421"/>
                        <a:pt x="2703" y="17"/>
                        <a:pt x="2336" y="17"/>
                      </a:cubicBezTo>
                      <a:cubicBezTo>
                        <a:pt x="2329" y="17"/>
                        <a:pt x="2321" y="17"/>
                        <a:pt x="2313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45" name="Google Shape;22845;p23"/>
                <p:cNvSpPr/>
                <p:nvPr/>
              </p:nvSpPr>
              <p:spPr>
                <a:xfrm rot="-5400000">
                  <a:off x="594763" y="3747463"/>
                  <a:ext cx="56975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66" extrusionOk="0">
                      <a:moveTo>
                        <a:pt x="1" y="0"/>
                      </a:moveTo>
                      <a:lnTo>
                        <a:pt x="1174" y="2019"/>
                      </a:lnTo>
                      <a:cubicBezTo>
                        <a:pt x="1269" y="2183"/>
                        <a:pt x="1433" y="2265"/>
                        <a:pt x="1595" y="2265"/>
                      </a:cubicBezTo>
                      <a:cubicBezTo>
                        <a:pt x="1757" y="2265"/>
                        <a:pt x="1916" y="2183"/>
                        <a:pt x="2003" y="2019"/>
                      </a:cubicBezTo>
                      <a:lnTo>
                        <a:pt x="2141" y="1812"/>
                      </a:lnTo>
                      <a:cubicBezTo>
                        <a:pt x="2279" y="1571"/>
                        <a:pt x="2210" y="1260"/>
                        <a:pt x="1968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46" name="Google Shape;22846;p23"/>
                <p:cNvSpPr/>
                <p:nvPr/>
              </p:nvSpPr>
              <p:spPr>
                <a:xfrm rot="-5400000">
                  <a:off x="568338" y="3843763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622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5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47" name="Google Shape;22847;p23"/>
                <p:cNvSpPr/>
                <p:nvPr/>
              </p:nvSpPr>
              <p:spPr>
                <a:xfrm rot="-5400000">
                  <a:off x="594813" y="38194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2262" y="0"/>
                      </a:moveTo>
                      <a:lnTo>
                        <a:pt x="311" y="1139"/>
                      </a:lnTo>
                      <a:cubicBezTo>
                        <a:pt x="70" y="1260"/>
                        <a:pt x="1" y="1571"/>
                        <a:pt x="139" y="1795"/>
                      </a:cubicBezTo>
                      <a:lnTo>
                        <a:pt x="259" y="2019"/>
                      </a:lnTo>
                      <a:cubicBezTo>
                        <a:pt x="354" y="2175"/>
                        <a:pt x="518" y="2252"/>
                        <a:pt x="682" y="2252"/>
                      </a:cubicBezTo>
                      <a:cubicBezTo>
                        <a:pt x="846" y="2252"/>
                        <a:pt x="1010" y="2175"/>
                        <a:pt x="1105" y="2019"/>
                      </a:cubicBezTo>
                      <a:lnTo>
                        <a:pt x="226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48" name="Google Shape;22848;p23"/>
                <p:cNvSpPr/>
                <p:nvPr/>
              </p:nvSpPr>
              <p:spPr>
                <a:xfrm rot="-5400000">
                  <a:off x="525913" y="3757688"/>
                  <a:ext cx="340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" h="2746" extrusionOk="0">
                      <a:moveTo>
                        <a:pt x="766" y="1"/>
                      </a:moveTo>
                      <a:cubicBezTo>
                        <a:pt x="758" y="1"/>
                        <a:pt x="751" y="1"/>
                        <a:pt x="743" y="1"/>
                      </a:cubicBezTo>
                      <a:lnTo>
                        <a:pt x="484" y="1"/>
                      </a:lnTo>
                      <a:cubicBezTo>
                        <a:pt x="208" y="1"/>
                        <a:pt x="1" y="225"/>
                        <a:pt x="1" y="484"/>
                      </a:cubicBezTo>
                      <a:lnTo>
                        <a:pt x="1" y="2745"/>
                      </a:lnTo>
                      <a:lnTo>
                        <a:pt x="156" y="2487"/>
                      </a:lnTo>
                      <a:lnTo>
                        <a:pt x="1174" y="726"/>
                      </a:lnTo>
                      <a:cubicBezTo>
                        <a:pt x="1360" y="405"/>
                        <a:pt x="1132" y="1"/>
                        <a:pt x="76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49" name="Google Shape;22849;p23"/>
                <p:cNvSpPr/>
                <p:nvPr/>
              </p:nvSpPr>
              <p:spPr>
                <a:xfrm rot="-5400000">
                  <a:off x="532875" y="3749525"/>
                  <a:ext cx="737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" h="1189" extrusionOk="0">
                      <a:moveTo>
                        <a:pt x="2204" y="0"/>
                      </a:moveTo>
                      <a:cubicBezTo>
                        <a:pt x="2122" y="0"/>
                        <a:pt x="2041" y="21"/>
                        <a:pt x="1968" y="66"/>
                      </a:cubicBezTo>
                      <a:lnTo>
                        <a:pt x="380" y="981"/>
                      </a:lnTo>
                      <a:lnTo>
                        <a:pt x="0" y="1188"/>
                      </a:lnTo>
                      <a:lnTo>
                        <a:pt x="2331" y="1188"/>
                      </a:lnTo>
                      <a:cubicBezTo>
                        <a:pt x="2338" y="1188"/>
                        <a:pt x="2346" y="1188"/>
                        <a:pt x="2353" y="1188"/>
                      </a:cubicBezTo>
                      <a:cubicBezTo>
                        <a:pt x="2720" y="1188"/>
                        <a:pt x="2948" y="784"/>
                        <a:pt x="2762" y="463"/>
                      </a:cubicBezTo>
                      <a:lnTo>
                        <a:pt x="2624" y="256"/>
                      </a:lnTo>
                      <a:cubicBezTo>
                        <a:pt x="2542" y="92"/>
                        <a:pt x="2374" y="0"/>
                        <a:pt x="220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50" name="Google Shape;22850;p23"/>
                <p:cNvSpPr/>
                <p:nvPr/>
              </p:nvSpPr>
              <p:spPr>
                <a:xfrm rot="-5400000">
                  <a:off x="523225" y="3747675"/>
                  <a:ext cx="56975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49" extrusionOk="0">
                      <a:moveTo>
                        <a:pt x="1597" y="1"/>
                      </a:moveTo>
                      <a:cubicBezTo>
                        <a:pt x="1433" y="1"/>
                        <a:pt x="1269" y="83"/>
                        <a:pt x="1174" y="247"/>
                      </a:cubicBezTo>
                      <a:lnTo>
                        <a:pt x="156" y="2007"/>
                      </a:lnTo>
                      <a:lnTo>
                        <a:pt x="1" y="2249"/>
                      </a:lnTo>
                      <a:lnTo>
                        <a:pt x="380" y="2042"/>
                      </a:lnTo>
                      <a:lnTo>
                        <a:pt x="1968" y="1127"/>
                      </a:lnTo>
                      <a:cubicBezTo>
                        <a:pt x="2193" y="989"/>
                        <a:pt x="2279" y="696"/>
                        <a:pt x="2141" y="454"/>
                      </a:cubicBezTo>
                      <a:lnTo>
                        <a:pt x="2020" y="247"/>
                      </a:lnTo>
                      <a:cubicBezTo>
                        <a:pt x="1925" y="83"/>
                        <a:pt x="1761" y="1"/>
                        <a:pt x="159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51" name="Google Shape;22851;p23"/>
                <p:cNvSpPr/>
                <p:nvPr/>
              </p:nvSpPr>
              <p:spPr>
                <a:xfrm rot="-5400000">
                  <a:off x="533013" y="3843763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2" y="240"/>
                      </a:cubicBezTo>
                      <a:lnTo>
                        <a:pt x="191" y="464"/>
                      </a:lnTo>
                      <a:cubicBezTo>
                        <a:pt x="1" y="775"/>
                        <a:pt x="225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5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52" name="Google Shape;22852;p23"/>
                <p:cNvSpPr/>
                <p:nvPr/>
              </p:nvSpPr>
              <p:spPr>
                <a:xfrm rot="-5400000">
                  <a:off x="557375" y="37818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208" y="0"/>
                      </a:moveTo>
                      <a:cubicBezTo>
                        <a:pt x="535" y="0"/>
                        <a:pt x="0" y="536"/>
                        <a:pt x="0" y="1209"/>
                      </a:cubicBezTo>
                      <a:cubicBezTo>
                        <a:pt x="0" y="1865"/>
                        <a:pt x="535" y="2400"/>
                        <a:pt x="1208" y="2400"/>
                      </a:cubicBezTo>
                      <a:cubicBezTo>
                        <a:pt x="1864" y="2400"/>
                        <a:pt x="2399" y="1865"/>
                        <a:pt x="2399" y="1209"/>
                      </a:cubicBezTo>
                      <a:cubicBezTo>
                        <a:pt x="2399" y="536"/>
                        <a:pt x="1864" y="0"/>
                        <a:pt x="120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53" name="Google Shape;22853;p23"/>
                <p:cNvSpPr/>
                <p:nvPr/>
              </p:nvSpPr>
              <p:spPr>
                <a:xfrm rot="-5400000">
                  <a:off x="487050" y="4282775"/>
                  <a:ext cx="2006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6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83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54" name="Google Shape;22854;p23"/>
                <p:cNvSpPr/>
                <p:nvPr/>
              </p:nvSpPr>
              <p:spPr>
                <a:xfrm rot="-5400000">
                  <a:off x="523388" y="43907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683" y="1"/>
                      </a:moveTo>
                      <a:cubicBezTo>
                        <a:pt x="519" y="1"/>
                        <a:pt x="355" y="78"/>
                        <a:pt x="260" y="234"/>
                      </a:cubicBezTo>
                      <a:lnTo>
                        <a:pt x="139" y="458"/>
                      </a:lnTo>
                      <a:cubicBezTo>
                        <a:pt x="1" y="682"/>
                        <a:pt x="70" y="993"/>
                        <a:pt x="312" y="1114"/>
                      </a:cubicBezTo>
                      <a:lnTo>
                        <a:pt x="1071" y="1563"/>
                      </a:lnTo>
                      <a:lnTo>
                        <a:pt x="2262" y="2253"/>
                      </a:lnTo>
                      <a:lnTo>
                        <a:pt x="2124" y="2011"/>
                      </a:lnTo>
                      <a:lnTo>
                        <a:pt x="1106" y="234"/>
                      </a:lnTo>
                      <a:cubicBezTo>
                        <a:pt x="1011" y="78"/>
                        <a:pt x="847" y="1"/>
                        <a:pt x="68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55" name="Google Shape;22855;p23"/>
                <p:cNvSpPr/>
                <p:nvPr/>
              </p:nvSpPr>
              <p:spPr>
                <a:xfrm rot="-5400000">
                  <a:off x="615188" y="4368188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47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22" y="2745"/>
                      </a:cubicBezTo>
                      <a:lnTo>
                        <a:pt x="881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47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56" name="Google Shape;22856;p23"/>
                <p:cNvSpPr/>
                <p:nvPr/>
              </p:nvSpPr>
              <p:spPr>
                <a:xfrm rot="-5400000">
                  <a:off x="526138" y="4368363"/>
                  <a:ext cx="335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3" h="2746" extrusionOk="0">
                      <a:moveTo>
                        <a:pt x="595" y="1"/>
                      </a:moveTo>
                      <a:cubicBezTo>
                        <a:pt x="229" y="1"/>
                        <a:pt x="0" y="405"/>
                        <a:pt x="186" y="726"/>
                      </a:cubicBezTo>
                      <a:lnTo>
                        <a:pt x="1205" y="2487"/>
                      </a:lnTo>
                      <a:lnTo>
                        <a:pt x="1343" y="2745"/>
                      </a:lnTo>
                      <a:lnTo>
                        <a:pt x="1343" y="484"/>
                      </a:lnTo>
                      <a:cubicBezTo>
                        <a:pt x="1343" y="225"/>
                        <a:pt x="1136" y="1"/>
                        <a:pt x="877" y="1"/>
                      </a:cubicBezTo>
                      <a:lnTo>
                        <a:pt x="618" y="1"/>
                      </a:lnTo>
                      <a:cubicBezTo>
                        <a:pt x="610" y="1"/>
                        <a:pt x="603" y="1"/>
                        <a:pt x="59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57" name="Google Shape;22857;p23"/>
                <p:cNvSpPr/>
                <p:nvPr/>
              </p:nvSpPr>
              <p:spPr>
                <a:xfrm rot="-5400000">
                  <a:off x="615413" y="43291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25" y="2745"/>
                        <a:pt x="483" y="2745"/>
                      </a:cubicBezTo>
                      <a:lnTo>
                        <a:pt x="742" y="2745"/>
                      </a:lnTo>
                      <a:cubicBezTo>
                        <a:pt x="1122" y="2745"/>
                        <a:pt x="1346" y="2331"/>
                        <a:pt x="1174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58" name="Google Shape;22858;p23"/>
                <p:cNvSpPr/>
                <p:nvPr/>
              </p:nvSpPr>
              <p:spPr>
                <a:xfrm rot="-5400000">
                  <a:off x="568463" y="4320888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3" y="1198"/>
                        <a:pt x="2194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5" y="414"/>
                        <a:pt x="2693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59" name="Google Shape;22859;p23"/>
                <p:cNvSpPr/>
                <p:nvPr/>
              </p:nvSpPr>
              <p:spPr>
                <a:xfrm rot="-5400000">
                  <a:off x="594763" y="4318738"/>
                  <a:ext cx="56975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66" extrusionOk="0">
                      <a:moveTo>
                        <a:pt x="0" y="0"/>
                      </a:moveTo>
                      <a:lnTo>
                        <a:pt x="1174" y="2019"/>
                      </a:lnTo>
                      <a:cubicBezTo>
                        <a:pt x="1269" y="2183"/>
                        <a:pt x="1433" y="2265"/>
                        <a:pt x="1594" y="2265"/>
                      </a:cubicBezTo>
                      <a:cubicBezTo>
                        <a:pt x="1756" y="2265"/>
                        <a:pt x="1916" y="2183"/>
                        <a:pt x="2002" y="2019"/>
                      </a:cubicBezTo>
                      <a:lnTo>
                        <a:pt x="2140" y="1812"/>
                      </a:lnTo>
                      <a:cubicBezTo>
                        <a:pt x="2278" y="1571"/>
                        <a:pt x="2192" y="1260"/>
                        <a:pt x="1968" y="11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60" name="Google Shape;22860;p23"/>
                <p:cNvSpPr/>
                <p:nvPr/>
              </p:nvSpPr>
              <p:spPr>
                <a:xfrm rot="-5400000">
                  <a:off x="568125" y="4415275"/>
                  <a:ext cx="738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3" h="1189" extrusionOk="0">
                      <a:moveTo>
                        <a:pt x="622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6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5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61" name="Google Shape;22861;p23"/>
                <p:cNvSpPr/>
                <p:nvPr/>
              </p:nvSpPr>
              <p:spPr>
                <a:xfrm rot="-5400000">
                  <a:off x="594813" y="43907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2262" y="0"/>
                      </a:moveTo>
                      <a:lnTo>
                        <a:pt x="312" y="1139"/>
                      </a:lnTo>
                      <a:cubicBezTo>
                        <a:pt x="70" y="1260"/>
                        <a:pt x="1" y="1571"/>
                        <a:pt x="139" y="1795"/>
                      </a:cubicBezTo>
                      <a:lnTo>
                        <a:pt x="260" y="2019"/>
                      </a:lnTo>
                      <a:cubicBezTo>
                        <a:pt x="355" y="2175"/>
                        <a:pt x="519" y="2252"/>
                        <a:pt x="683" y="2252"/>
                      </a:cubicBezTo>
                      <a:cubicBezTo>
                        <a:pt x="847" y="2252"/>
                        <a:pt x="1011" y="2175"/>
                        <a:pt x="1106" y="2019"/>
                      </a:cubicBezTo>
                      <a:lnTo>
                        <a:pt x="226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62" name="Google Shape;22862;p23"/>
                <p:cNvSpPr/>
                <p:nvPr/>
              </p:nvSpPr>
              <p:spPr>
                <a:xfrm rot="-5400000">
                  <a:off x="526100" y="4329150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55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63" name="Google Shape;22863;p23"/>
                <p:cNvSpPr/>
                <p:nvPr/>
              </p:nvSpPr>
              <p:spPr>
                <a:xfrm rot="-5400000">
                  <a:off x="533038" y="4321013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195" y="0"/>
                      </a:moveTo>
                      <a:cubicBezTo>
                        <a:pt x="2113" y="0"/>
                        <a:pt x="2029" y="21"/>
                        <a:pt x="1951" y="66"/>
                      </a:cubicBezTo>
                      <a:lnTo>
                        <a:pt x="381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693" y="1188"/>
                        <a:pt x="2935" y="791"/>
                        <a:pt x="2745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7" y="0"/>
                        <a:pt x="219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64" name="Google Shape;22864;p23"/>
                <p:cNvSpPr/>
                <p:nvPr/>
              </p:nvSpPr>
              <p:spPr>
                <a:xfrm rot="-5400000">
                  <a:off x="523225" y="4318950"/>
                  <a:ext cx="56975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49" extrusionOk="0">
                      <a:moveTo>
                        <a:pt x="1594" y="1"/>
                      </a:moveTo>
                      <a:cubicBezTo>
                        <a:pt x="1433" y="1"/>
                        <a:pt x="1269" y="83"/>
                        <a:pt x="1174" y="247"/>
                      </a:cubicBezTo>
                      <a:lnTo>
                        <a:pt x="155" y="2007"/>
                      </a:lnTo>
                      <a:lnTo>
                        <a:pt x="0" y="2249"/>
                      </a:lnTo>
                      <a:lnTo>
                        <a:pt x="380" y="2042"/>
                      </a:lnTo>
                      <a:lnTo>
                        <a:pt x="1968" y="1127"/>
                      </a:lnTo>
                      <a:cubicBezTo>
                        <a:pt x="2192" y="989"/>
                        <a:pt x="2278" y="696"/>
                        <a:pt x="2140" y="454"/>
                      </a:cubicBezTo>
                      <a:lnTo>
                        <a:pt x="2002" y="247"/>
                      </a:lnTo>
                      <a:cubicBezTo>
                        <a:pt x="1916" y="83"/>
                        <a:pt x="1756" y="1"/>
                        <a:pt x="159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65" name="Google Shape;22865;p23"/>
                <p:cNvSpPr/>
                <p:nvPr/>
              </p:nvSpPr>
              <p:spPr>
                <a:xfrm rot="-5400000">
                  <a:off x="532800" y="4415275"/>
                  <a:ext cx="738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3" h="1189" extrusionOk="0">
                      <a:moveTo>
                        <a:pt x="755" y="0"/>
                      </a:moveTo>
                      <a:cubicBezTo>
                        <a:pt x="584" y="0"/>
                        <a:pt x="422" y="89"/>
                        <a:pt x="329" y="240"/>
                      </a:cubicBezTo>
                      <a:lnTo>
                        <a:pt x="208" y="464"/>
                      </a:lnTo>
                      <a:cubicBezTo>
                        <a:pt x="1" y="775"/>
                        <a:pt x="243" y="1189"/>
                        <a:pt x="622" y="1189"/>
                      </a:cubicBezTo>
                      <a:lnTo>
                        <a:pt x="2952" y="1189"/>
                      </a:lnTo>
                      <a:lnTo>
                        <a:pt x="1761" y="516"/>
                      </a:lnTo>
                      <a:lnTo>
                        <a:pt x="1002" y="67"/>
                      </a:lnTo>
                      <a:cubicBezTo>
                        <a:pt x="923" y="22"/>
                        <a:pt x="838" y="0"/>
                        <a:pt x="75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66" name="Google Shape;22866;p23"/>
                <p:cNvSpPr/>
                <p:nvPr/>
              </p:nvSpPr>
              <p:spPr>
                <a:xfrm rot="-5400000">
                  <a:off x="557375" y="43531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209" y="0"/>
                      </a:moveTo>
                      <a:cubicBezTo>
                        <a:pt x="535" y="0"/>
                        <a:pt x="0" y="536"/>
                        <a:pt x="0" y="1209"/>
                      </a:cubicBezTo>
                      <a:cubicBezTo>
                        <a:pt x="0" y="1865"/>
                        <a:pt x="535" y="2400"/>
                        <a:pt x="1209" y="2400"/>
                      </a:cubicBezTo>
                      <a:cubicBezTo>
                        <a:pt x="1864" y="2400"/>
                        <a:pt x="2399" y="1865"/>
                        <a:pt x="2399" y="1209"/>
                      </a:cubicBezTo>
                      <a:cubicBezTo>
                        <a:pt x="2399" y="536"/>
                        <a:pt x="1864" y="0"/>
                        <a:pt x="120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67" name="Google Shape;22867;p23"/>
                <p:cNvSpPr/>
                <p:nvPr/>
              </p:nvSpPr>
              <p:spPr>
                <a:xfrm rot="-5400000">
                  <a:off x="487050" y="1997175"/>
                  <a:ext cx="2006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6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68" name="Google Shape;22868;p23"/>
                <p:cNvSpPr/>
                <p:nvPr/>
              </p:nvSpPr>
              <p:spPr>
                <a:xfrm rot="-5400000">
                  <a:off x="523175" y="2105375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685" y="1"/>
                      </a:moveTo>
                      <a:cubicBezTo>
                        <a:pt x="523" y="1"/>
                        <a:pt x="363" y="78"/>
                        <a:pt x="277" y="234"/>
                      </a:cubicBezTo>
                      <a:lnTo>
                        <a:pt x="139" y="458"/>
                      </a:lnTo>
                      <a:cubicBezTo>
                        <a:pt x="1" y="682"/>
                        <a:pt x="87" y="976"/>
                        <a:pt x="311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124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69" name="Google Shape;22869;p23"/>
                <p:cNvSpPr/>
                <p:nvPr/>
              </p:nvSpPr>
              <p:spPr>
                <a:xfrm rot="-5400000">
                  <a:off x="615200" y="208260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05" y="2745"/>
                      </a:cubicBezTo>
                      <a:lnTo>
                        <a:pt x="863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70" name="Google Shape;22870;p23"/>
                <p:cNvSpPr/>
                <p:nvPr/>
              </p:nvSpPr>
              <p:spPr>
                <a:xfrm rot="-5400000">
                  <a:off x="526100" y="208282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605" y="0"/>
                      </a:moveTo>
                      <a:cubicBezTo>
                        <a:pt x="225" y="0"/>
                        <a:pt x="1" y="397"/>
                        <a:pt x="173" y="725"/>
                      </a:cubicBezTo>
                      <a:lnTo>
                        <a:pt x="1209" y="2486"/>
                      </a:lnTo>
                      <a:lnTo>
                        <a:pt x="1347" y="2744"/>
                      </a:lnTo>
                      <a:lnTo>
                        <a:pt x="1347" y="483"/>
                      </a:lnTo>
                      <a:cubicBezTo>
                        <a:pt x="1347" y="207"/>
                        <a:pt x="1122" y="0"/>
                        <a:pt x="86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71" name="Google Shape;22871;p23"/>
                <p:cNvSpPr/>
                <p:nvPr/>
              </p:nvSpPr>
              <p:spPr>
                <a:xfrm rot="-5400000">
                  <a:off x="615413" y="20435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07" y="2745"/>
                        <a:pt x="483" y="2745"/>
                      </a:cubicBezTo>
                      <a:lnTo>
                        <a:pt x="742" y="2745"/>
                      </a:lnTo>
                      <a:cubicBezTo>
                        <a:pt x="1105" y="2745"/>
                        <a:pt x="1346" y="2331"/>
                        <a:pt x="1157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72" name="Google Shape;22872;p23"/>
                <p:cNvSpPr/>
                <p:nvPr/>
              </p:nvSpPr>
              <p:spPr>
                <a:xfrm rot="-5400000">
                  <a:off x="568463" y="2035713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68" y="1139"/>
                      </a:lnTo>
                      <a:cubicBezTo>
                        <a:pt x="2041" y="1178"/>
                        <a:pt x="2120" y="1198"/>
                        <a:pt x="2200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62" y="742"/>
                      </a:lnTo>
                      <a:cubicBezTo>
                        <a:pt x="2935" y="414"/>
                        <a:pt x="2710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73" name="Google Shape;22873;p23"/>
                <p:cNvSpPr/>
                <p:nvPr/>
              </p:nvSpPr>
              <p:spPr>
                <a:xfrm rot="-5400000">
                  <a:off x="594750" y="2033150"/>
                  <a:ext cx="5700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66" extrusionOk="0">
                      <a:moveTo>
                        <a:pt x="1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8" y="2183"/>
                        <a:pt x="2003" y="2019"/>
                      </a:cubicBezTo>
                      <a:lnTo>
                        <a:pt x="2141" y="1812"/>
                      </a:lnTo>
                      <a:cubicBezTo>
                        <a:pt x="2279" y="1571"/>
                        <a:pt x="2193" y="1260"/>
                        <a:pt x="1951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74" name="Google Shape;22874;p23"/>
                <p:cNvSpPr/>
                <p:nvPr/>
              </p:nvSpPr>
              <p:spPr>
                <a:xfrm rot="-5400000">
                  <a:off x="568338" y="2129888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605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6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75" name="Google Shape;22875;p23"/>
                <p:cNvSpPr/>
                <p:nvPr/>
              </p:nvSpPr>
              <p:spPr>
                <a:xfrm rot="-5400000">
                  <a:off x="594600" y="2105375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2279" y="0"/>
                      </a:moveTo>
                      <a:lnTo>
                        <a:pt x="329" y="1139"/>
                      </a:lnTo>
                      <a:cubicBezTo>
                        <a:pt x="87" y="1260"/>
                        <a:pt x="1" y="1571"/>
                        <a:pt x="139" y="1795"/>
                      </a:cubicBezTo>
                      <a:lnTo>
                        <a:pt x="277" y="2019"/>
                      </a:lnTo>
                      <a:cubicBezTo>
                        <a:pt x="372" y="2175"/>
                        <a:pt x="536" y="2252"/>
                        <a:pt x="697" y="2252"/>
                      </a:cubicBezTo>
                      <a:cubicBezTo>
                        <a:pt x="859" y="2252"/>
                        <a:pt x="1019" y="2175"/>
                        <a:pt x="1105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76" name="Google Shape;22876;p23"/>
                <p:cNvSpPr/>
                <p:nvPr/>
              </p:nvSpPr>
              <p:spPr>
                <a:xfrm rot="-5400000">
                  <a:off x="526100" y="2043550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38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77" name="Google Shape;22877;p23"/>
                <p:cNvSpPr/>
                <p:nvPr/>
              </p:nvSpPr>
              <p:spPr>
                <a:xfrm rot="-5400000">
                  <a:off x="533038" y="2035838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200" y="0"/>
                      </a:moveTo>
                      <a:cubicBezTo>
                        <a:pt x="2121" y="0"/>
                        <a:pt x="2041" y="21"/>
                        <a:pt x="1968" y="66"/>
                      </a:cubicBezTo>
                      <a:lnTo>
                        <a:pt x="380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710" y="1188"/>
                        <a:pt x="2935" y="791"/>
                        <a:pt x="2762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6" y="0"/>
                        <a:pt x="2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78" name="Google Shape;22878;p23"/>
                <p:cNvSpPr/>
                <p:nvPr/>
              </p:nvSpPr>
              <p:spPr>
                <a:xfrm rot="-5400000">
                  <a:off x="523438" y="2033588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9" y="2007"/>
                      </a:lnTo>
                      <a:lnTo>
                        <a:pt x="1" y="2249"/>
                      </a:lnTo>
                      <a:lnTo>
                        <a:pt x="381" y="2042"/>
                      </a:lnTo>
                      <a:lnTo>
                        <a:pt x="1951" y="1127"/>
                      </a:lnTo>
                      <a:cubicBezTo>
                        <a:pt x="2193" y="989"/>
                        <a:pt x="2262" y="696"/>
                        <a:pt x="2124" y="454"/>
                      </a:cubicBezTo>
                      <a:lnTo>
                        <a:pt x="2003" y="247"/>
                      </a:lnTo>
                      <a:cubicBezTo>
                        <a:pt x="1908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79" name="Google Shape;22879;p23"/>
                <p:cNvSpPr/>
                <p:nvPr/>
              </p:nvSpPr>
              <p:spPr>
                <a:xfrm rot="-5400000">
                  <a:off x="533013" y="2129888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2" y="240"/>
                      </a:cubicBezTo>
                      <a:lnTo>
                        <a:pt x="191" y="464"/>
                      </a:lnTo>
                      <a:cubicBezTo>
                        <a:pt x="1" y="775"/>
                        <a:pt x="225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5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80" name="Google Shape;22880;p23"/>
                <p:cNvSpPr/>
                <p:nvPr/>
              </p:nvSpPr>
              <p:spPr>
                <a:xfrm rot="-5400000">
                  <a:off x="552338" y="2072538"/>
                  <a:ext cx="70350" cy="6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4" h="2411" extrusionOk="0">
                      <a:moveTo>
                        <a:pt x="1605" y="0"/>
                      </a:moveTo>
                      <a:cubicBezTo>
                        <a:pt x="535" y="0"/>
                        <a:pt x="0" y="1295"/>
                        <a:pt x="760" y="2054"/>
                      </a:cubicBezTo>
                      <a:cubicBezTo>
                        <a:pt x="1006" y="2301"/>
                        <a:pt x="1308" y="2411"/>
                        <a:pt x="1604" y="2411"/>
                      </a:cubicBezTo>
                      <a:cubicBezTo>
                        <a:pt x="2222" y="2411"/>
                        <a:pt x="2813" y="1932"/>
                        <a:pt x="2813" y="1209"/>
                      </a:cubicBezTo>
                      <a:cubicBezTo>
                        <a:pt x="2813" y="536"/>
                        <a:pt x="2261" y="0"/>
                        <a:pt x="160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81" name="Google Shape;22881;p23"/>
                <p:cNvSpPr/>
                <p:nvPr/>
              </p:nvSpPr>
              <p:spPr>
                <a:xfrm rot="-5400000">
                  <a:off x="510888" y="2963813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12" y="0"/>
                      </a:moveTo>
                      <a:cubicBezTo>
                        <a:pt x="618" y="0"/>
                        <a:pt x="423" y="95"/>
                        <a:pt x="311" y="285"/>
                      </a:cubicBezTo>
                      <a:lnTo>
                        <a:pt x="156" y="561"/>
                      </a:lnTo>
                      <a:cubicBezTo>
                        <a:pt x="1" y="837"/>
                        <a:pt x="87" y="1182"/>
                        <a:pt x="380" y="1338"/>
                      </a:cubicBezTo>
                      <a:lnTo>
                        <a:pt x="1295" y="1873"/>
                      </a:lnTo>
                      <a:lnTo>
                        <a:pt x="2710" y="2701"/>
                      </a:lnTo>
                      <a:lnTo>
                        <a:pt x="2710" y="2701"/>
                      </a:lnTo>
                      <a:lnTo>
                        <a:pt x="2538" y="2408"/>
                      </a:lnTo>
                      <a:lnTo>
                        <a:pt x="1312" y="285"/>
                      </a:lnTo>
                      <a:cubicBezTo>
                        <a:pt x="1200" y="95"/>
                        <a:pt x="1006" y="0"/>
                        <a:pt x="8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82" name="Google Shape;22882;p23"/>
                <p:cNvSpPr/>
                <p:nvPr/>
              </p:nvSpPr>
              <p:spPr>
                <a:xfrm rot="-5400000">
                  <a:off x="620588" y="29367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1606" y="1"/>
                      </a:moveTo>
                      <a:lnTo>
                        <a:pt x="208" y="2417"/>
                      </a:lnTo>
                      <a:cubicBezTo>
                        <a:pt x="1" y="2797"/>
                        <a:pt x="277" y="3280"/>
                        <a:pt x="726" y="3280"/>
                      </a:cubicBezTo>
                      <a:lnTo>
                        <a:pt x="1019" y="3280"/>
                      </a:lnTo>
                      <a:cubicBezTo>
                        <a:pt x="1347" y="3280"/>
                        <a:pt x="1606" y="3021"/>
                        <a:pt x="1606" y="2711"/>
                      </a:cubicBezTo>
                      <a:lnTo>
                        <a:pt x="1606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83" name="Google Shape;22883;p23"/>
                <p:cNvSpPr/>
                <p:nvPr/>
              </p:nvSpPr>
              <p:spPr>
                <a:xfrm rot="-5400000">
                  <a:off x="514013" y="293716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725" y="1"/>
                      </a:moveTo>
                      <a:cubicBezTo>
                        <a:pt x="277" y="1"/>
                        <a:pt x="1" y="484"/>
                        <a:pt x="225" y="864"/>
                      </a:cubicBezTo>
                      <a:lnTo>
                        <a:pt x="1450" y="2969"/>
                      </a:lnTo>
                      <a:lnTo>
                        <a:pt x="1606" y="3280"/>
                      </a:lnTo>
                      <a:lnTo>
                        <a:pt x="1606" y="588"/>
                      </a:lnTo>
                      <a:cubicBezTo>
                        <a:pt x="1606" y="260"/>
                        <a:pt x="1347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84" name="Google Shape;22884;p23"/>
                <p:cNvSpPr/>
                <p:nvPr/>
              </p:nvSpPr>
              <p:spPr>
                <a:xfrm rot="-5400000">
                  <a:off x="620575" y="2889700"/>
                  <a:ext cx="40600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3298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60" y="3298"/>
                        <a:pt x="570" y="3298"/>
                      </a:cubicBezTo>
                      <a:lnTo>
                        <a:pt x="881" y="3298"/>
                      </a:lnTo>
                      <a:cubicBezTo>
                        <a:pt x="1330" y="3298"/>
                        <a:pt x="1623" y="2814"/>
                        <a:pt x="1399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85" name="Google Shape;22885;p23"/>
                <p:cNvSpPr/>
                <p:nvPr/>
              </p:nvSpPr>
              <p:spPr>
                <a:xfrm rot="-5400000">
                  <a:off x="564763" y="2880388"/>
                  <a:ext cx="876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7" extrusionOk="0">
                      <a:moveTo>
                        <a:pt x="0" y="0"/>
                      </a:moveTo>
                      <a:lnTo>
                        <a:pt x="2330" y="1364"/>
                      </a:lnTo>
                      <a:cubicBezTo>
                        <a:pt x="2418" y="1413"/>
                        <a:pt x="2514" y="1436"/>
                        <a:pt x="2609" y="1436"/>
                      </a:cubicBezTo>
                      <a:cubicBezTo>
                        <a:pt x="2815" y="1436"/>
                        <a:pt x="3018" y="1328"/>
                        <a:pt x="3124" y="1140"/>
                      </a:cubicBezTo>
                      <a:lnTo>
                        <a:pt x="3280" y="863"/>
                      </a:lnTo>
                      <a:cubicBezTo>
                        <a:pt x="3504" y="484"/>
                        <a:pt x="3228" y="18"/>
                        <a:pt x="277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86" name="Google Shape;22886;p23"/>
                <p:cNvSpPr/>
                <p:nvPr/>
              </p:nvSpPr>
              <p:spPr>
                <a:xfrm rot="-5400000">
                  <a:off x="596325" y="2878175"/>
                  <a:ext cx="677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84" extrusionOk="0">
                      <a:moveTo>
                        <a:pt x="0" y="0"/>
                      </a:moveTo>
                      <a:lnTo>
                        <a:pt x="1398" y="2399"/>
                      </a:lnTo>
                      <a:cubicBezTo>
                        <a:pt x="1510" y="2589"/>
                        <a:pt x="1705" y="2684"/>
                        <a:pt x="1899" y="2684"/>
                      </a:cubicBezTo>
                      <a:cubicBezTo>
                        <a:pt x="2093" y="2684"/>
                        <a:pt x="2287" y="2589"/>
                        <a:pt x="2399" y="2399"/>
                      </a:cubicBezTo>
                      <a:lnTo>
                        <a:pt x="2555" y="2140"/>
                      </a:lnTo>
                      <a:cubicBezTo>
                        <a:pt x="2710" y="1864"/>
                        <a:pt x="2624" y="1502"/>
                        <a:pt x="2348" y="134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87" name="Google Shape;22887;p23"/>
                <p:cNvSpPr/>
                <p:nvPr/>
              </p:nvSpPr>
              <p:spPr>
                <a:xfrm rot="-5400000">
                  <a:off x="564750" y="299300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25" y="0"/>
                      </a:moveTo>
                      <a:cubicBezTo>
                        <a:pt x="277" y="18"/>
                        <a:pt x="1" y="484"/>
                        <a:pt x="225" y="863"/>
                      </a:cubicBezTo>
                      <a:lnTo>
                        <a:pt x="380" y="1140"/>
                      </a:lnTo>
                      <a:cubicBezTo>
                        <a:pt x="486" y="1328"/>
                        <a:pt x="689" y="1436"/>
                        <a:pt x="895" y="1436"/>
                      </a:cubicBezTo>
                      <a:cubicBezTo>
                        <a:pt x="991" y="1436"/>
                        <a:pt x="1087" y="1413"/>
                        <a:pt x="1174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88" name="Google Shape;22888;p23"/>
                <p:cNvSpPr/>
                <p:nvPr/>
              </p:nvSpPr>
              <p:spPr>
                <a:xfrm rot="-5400000">
                  <a:off x="596263" y="2964088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7" y="0"/>
                      </a:moveTo>
                      <a:lnTo>
                        <a:pt x="380" y="1346"/>
                      </a:lnTo>
                      <a:cubicBezTo>
                        <a:pt x="104" y="1502"/>
                        <a:pt x="0" y="1864"/>
                        <a:pt x="173" y="2140"/>
                      </a:cubicBezTo>
                      <a:lnTo>
                        <a:pt x="328" y="2399"/>
                      </a:lnTo>
                      <a:cubicBezTo>
                        <a:pt x="432" y="2598"/>
                        <a:pt x="626" y="2697"/>
                        <a:pt x="822" y="2697"/>
                      </a:cubicBezTo>
                      <a:cubicBezTo>
                        <a:pt x="1019" y="2697"/>
                        <a:pt x="1217" y="2598"/>
                        <a:pt x="1329" y="2399"/>
                      </a:cubicBez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89" name="Google Shape;22889;p23"/>
                <p:cNvSpPr/>
                <p:nvPr/>
              </p:nvSpPr>
              <p:spPr>
                <a:xfrm rot="-5400000">
                  <a:off x="514013" y="28901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70" y="1"/>
                      </a:moveTo>
                      <a:cubicBezTo>
                        <a:pt x="260" y="1"/>
                        <a:pt x="1" y="260"/>
                        <a:pt x="1" y="588"/>
                      </a:cubicBezTo>
                      <a:lnTo>
                        <a:pt x="1" y="3280"/>
                      </a:lnTo>
                      <a:lnTo>
                        <a:pt x="173" y="2987"/>
                      </a:lnTo>
                      <a:lnTo>
                        <a:pt x="1399" y="864"/>
                      </a:lnTo>
                      <a:cubicBezTo>
                        <a:pt x="1606" y="484"/>
                        <a:pt x="1330" y="1"/>
                        <a:pt x="8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90" name="Google Shape;22890;p23"/>
                <p:cNvSpPr/>
                <p:nvPr/>
              </p:nvSpPr>
              <p:spPr>
                <a:xfrm rot="-5400000">
                  <a:off x="522550" y="2880550"/>
                  <a:ext cx="87600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24" extrusionOk="0">
                      <a:moveTo>
                        <a:pt x="2642" y="1"/>
                      </a:moveTo>
                      <a:cubicBezTo>
                        <a:pt x="2541" y="1"/>
                        <a:pt x="2440" y="26"/>
                        <a:pt x="2348" y="77"/>
                      </a:cubicBezTo>
                      <a:lnTo>
                        <a:pt x="466" y="1165"/>
                      </a:lnTo>
                      <a:lnTo>
                        <a:pt x="0" y="1424"/>
                      </a:lnTo>
                      <a:lnTo>
                        <a:pt x="2796" y="1424"/>
                      </a:lnTo>
                      <a:cubicBezTo>
                        <a:pt x="3228" y="1424"/>
                        <a:pt x="3504" y="940"/>
                        <a:pt x="3297" y="561"/>
                      </a:cubicBezTo>
                      <a:lnTo>
                        <a:pt x="3142" y="284"/>
                      </a:lnTo>
                      <a:cubicBezTo>
                        <a:pt x="3038" y="100"/>
                        <a:pt x="2842" y="1"/>
                        <a:pt x="26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91" name="Google Shape;22891;p23"/>
                <p:cNvSpPr/>
                <p:nvPr/>
              </p:nvSpPr>
              <p:spPr>
                <a:xfrm rot="-5400000">
                  <a:off x="510950" y="2878000"/>
                  <a:ext cx="67750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98" extrusionOk="0">
                      <a:moveTo>
                        <a:pt x="1890" y="0"/>
                      </a:moveTo>
                      <a:cubicBezTo>
                        <a:pt x="1692" y="0"/>
                        <a:pt x="1493" y="100"/>
                        <a:pt x="1381" y="298"/>
                      </a:cubicBezTo>
                      <a:lnTo>
                        <a:pt x="173" y="2404"/>
                      </a:lnTo>
                      <a:lnTo>
                        <a:pt x="0" y="2697"/>
                      </a:lnTo>
                      <a:lnTo>
                        <a:pt x="449" y="2438"/>
                      </a:lnTo>
                      <a:lnTo>
                        <a:pt x="2330" y="1351"/>
                      </a:lnTo>
                      <a:cubicBezTo>
                        <a:pt x="2606" y="1196"/>
                        <a:pt x="2710" y="833"/>
                        <a:pt x="2555" y="557"/>
                      </a:cubicBezTo>
                      <a:lnTo>
                        <a:pt x="2399" y="298"/>
                      </a:lnTo>
                      <a:cubicBezTo>
                        <a:pt x="2287" y="100"/>
                        <a:pt x="2089" y="0"/>
                        <a:pt x="18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92" name="Google Shape;22892;p23"/>
                <p:cNvSpPr/>
                <p:nvPr/>
              </p:nvSpPr>
              <p:spPr>
                <a:xfrm rot="-5400000">
                  <a:off x="522438" y="299306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80" y="1"/>
                      </a:moveTo>
                      <a:cubicBezTo>
                        <a:pt x="679" y="1"/>
                        <a:pt x="484" y="108"/>
                        <a:pt x="380" y="292"/>
                      </a:cubicBezTo>
                      <a:lnTo>
                        <a:pt x="225" y="569"/>
                      </a:lnTo>
                      <a:cubicBezTo>
                        <a:pt x="1" y="948"/>
                        <a:pt x="277" y="1432"/>
                        <a:pt x="725" y="1432"/>
                      </a:cubicBezTo>
                      <a:lnTo>
                        <a:pt x="3504" y="1432"/>
                      </a:lnTo>
                      <a:lnTo>
                        <a:pt x="2089" y="603"/>
                      </a:lnTo>
                      <a:lnTo>
                        <a:pt x="1174" y="85"/>
                      </a:lnTo>
                      <a:cubicBezTo>
                        <a:pt x="1082" y="28"/>
                        <a:pt x="981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93" name="Google Shape;22893;p23"/>
                <p:cNvSpPr/>
                <p:nvPr/>
              </p:nvSpPr>
              <p:spPr>
                <a:xfrm rot="-5400000">
                  <a:off x="545713" y="2924888"/>
                  <a:ext cx="83750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0" h="2865" extrusionOk="0">
                      <a:moveTo>
                        <a:pt x="1917" y="0"/>
                      </a:moveTo>
                      <a:cubicBezTo>
                        <a:pt x="640" y="0"/>
                        <a:pt x="1" y="1536"/>
                        <a:pt x="898" y="2434"/>
                      </a:cubicBezTo>
                      <a:cubicBezTo>
                        <a:pt x="1196" y="2732"/>
                        <a:pt x="1560" y="2865"/>
                        <a:pt x="1915" y="2865"/>
                      </a:cubicBezTo>
                      <a:cubicBezTo>
                        <a:pt x="2651" y="2865"/>
                        <a:pt x="3349" y="2294"/>
                        <a:pt x="3349" y="1433"/>
                      </a:cubicBezTo>
                      <a:cubicBezTo>
                        <a:pt x="3349" y="639"/>
                        <a:pt x="2711" y="0"/>
                        <a:pt x="191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94" name="Google Shape;22894;p23"/>
                <p:cNvSpPr/>
                <p:nvPr/>
              </p:nvSpPr>
              <p:spPr>
                <a:xfrm rot="-5400000">
                  <a:off x="510888" y="3535113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12" y="0"/>
                      </a:moveTo>
                      <a:cubicBezTo>
                        <a:pt x="618" y="0"/>
                        <a:pt x="424" y="95"/>
                        <a:pt x="312" y="285"/>
                      </a:cubicBezTo>
                      <a:lnTo>
                        <a:pt x="156" y="561"/>
                      </a:lnTo>
                      <a:cubicBezTo>
                        <a:pt x="1" y="837"/>
                        <a:pt x="87" y="1182"/>
                        <a:pt x="381" y="1338"/>
                      </a:cubicBezTo>
                      <a:lnTo>
                        <a:pt x="1295" y="1873"/>
                      </a:lnTo>
                      <a:lnTo>
                        <a:pt x="2711" y="2701"/>
                      </a:lnTo>
                      <a:lnTo>
                        <a:pt x="2711" y="2701"/>
                      </a:lnTo>
                      <a:lnTo>
                        <a:pt x="2538" y="2408"/>
                      </a:lnTo>
                      <a:lnTo>
                        <a:pt x="1313" y="285"/>
                      </a:lnTo>
                      <a:cubicBezTo>
                        <a:pt x="1200" y="95"/>
                        <a:pt x="1006" y="0"/>
                        <a:pt x="8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95" name="Google Shape;22895;p23"/>
                <p:cNvSpPr/>
                <p:nvPr/>
              </p:nvSpPr>
              <p:spPr>
                <a:xfrm rot="-5400000">
                  <a:off x="620575" y="3508450"/>
                  <a:ext cx="401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3281" extrusionOk="0">
                      <a:moveTo>
                        <a:pt x="1606" y="1"/>
                      </a:moveTo>
                      <a:lnTo>
                        <a:pt x="208" y="2417"/>
                      </a:lnTo>
                      <a:cubicBezTo>
                        <a:pt x="1" y="2797"/>
                        <a:pt x="277" y="3280"/>
                        <a:pt x="709" y="3280"/>
                      </a:cubicBezTo>
                      <a:lnTo>
                        <a:pt x="1019" y="3280"/>
                      </a:lnTo>
                      <a:cubicBezTo>
                        <a:pt x="1347" y="3280"/>
                        <a:pt x="1606" y="3021"/>
                        <a:pt x="1606" y="2711"/>
                      </a:cubicBezTo>
                      <a:lnTo>
                        <a:pt x="1606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96" name="Google Shape;22896;p23"/>
                <p:cNvSpPr/>
                <p:nvPr/>
              </p:nvSpPr>
              <p:spPr>
                <a:xfrm rot="-5400000">
                  <a:off x="514000" y="3508450"/>
                  <a:ext cx="401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3281" extrusionOk="0">
                      <a:moveTo>
                        <a:pt x="726" y="1"/>
                      </a:moveTo>
                      <a:cubicBezTo>
                        <a:pt x="277" y="1"/>
                        <a:pt x="1" y="484"/>
                        <a:pt x="225" y="864"/>
                      </a:cubicBezTo>
                      <a:lnTo>
                        <a:pt x="1433" y="2969"/>
                      </a:lnTo>
                      <a:lnTo>
                        <a:pt x="1606" y="3280"/>
                      </a:lnTo>
                      <a:lnTo>
                        <a:pt x="1606" y="588"/>
                      </a:lnTo>
                      <a:cubicBezTo>
                        <a:pt x="1606" y="260"/>
                        <a:pt x="1347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97" name="Google Shape;22897;p23"/>
                <p:cNvSpPr/>
                <p:nvPr/>
              </p:nvSpPr>
              <p:spPr>
                <a:xfrm rot="-5400000">
                  <a:off x="620800" y="3461200"/>
                  <a:ext cx="40150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98" extrusionOk="0">
                      <a:moveTo>
                        <a:pt x="0" y="1"/>
                      </a:moveTo>
                      <a:lnTo>
                        <a:pt x="0" y="2711"/>
                      </a:lnTo>
                      <a:cubicBezTo>
                        <a:pt x="0" y="3039"/>
                        <a:pt x="259" y="3298"/>
                        <a:pt x="570" y="3298"/>
                      </a:cubicBezTo>
                      <a:lnTo>
                        <a:pt x="880" y="3298"/>
                      </a:lnTo>
                      <a:cubicBezTo>
                        <a:pt x="1329" y="3298"/>
                        <a:pt x="1605" y="2814"/>
                        <a:pt x="1381" y="2417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98" name="Google Shape;22898;p23"/>
                <p:cNvSpPr/>
                <p:nvPr/>
              </p:nvSpPr>
              <p:spPr>
                <a:xfrm rot="-5400000">
                  <a:off x="564750" y="3451675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1" y="0"/>
                      </a:moveTo>
                      <a:lnTo>
                        <a:pt x="2331" y="1364"/>
                      </a:lnTo>
                      <a:cubicBezTo>
                        <a:pt x="2418" y="1413"/>
                        <a:pt x="2514" y="1436"/>
                        <a:pt x="2610" y="1436"/>
                      </a:cubicBezTo>
                      <a:cubicBezTo>
                        <a:pt x="2816" y="1436"/>
                        <a:pt x="3018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504" y="484"/>
                        <a:pt x="3228" y="18"/>
                        <a:pt x="277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99" name="Google Shape;22899;p23"/>
                <p:cNvSpPr/>
                <p:nvPr/>
              </p:nvSpPr>
              <p:spPr>
                <a:xfrm rot="-5400000">
                  <a:off x="596313" y="34494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11" y="2589"/>
                        <a:pt x="1705" y="2684"/>
                        <a:pt x="1899" y="2684"/>
                      </a:cubicBezTo>
                      <a:cubicBezTo>
                        <a:pt x="2093" y="2684"/>
                        <a:pt x="2287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0" y="1864"/>
                        <a:pt x="2607" y="1502"/>
                        <a:pt x="2348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00" name="Google Shape;22900;p23"/>
                <p:cNvSpPr/>
                <p:nvPr/>
              </p:nvSpPr>
              <p:spPr>
                <a:xfrm rot="-5400000">
                  <a:off x="564750" y="356430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26" y="0"/>
                      </a:moveTo>
                      <a:cubicBezTo>
                        <a:pt x="277" y="18"/>
                        <a:pt x="1" y="484"/>
                        <a:pt x="225" y="863"/>
                      </a:cubicBezTo>
                      <a:lnTo>
                        <a:pt x="381" y="1140"/>
                      </a:lnTo>
                      <a:cubicBezTo>
                        <a:pt x="487" y="1328"/>
                        <a:pt x="690" y="1436"/>
                        <a:pt x="896" y="1436"/>
                      </a:cubicBezTo>
                      <a:cubicBezTo>
                        <a:pt x="991" y="1436"/>
                        <a:pt x="1087" y="1413"/>
                        <a:pt x="1175" y="1364"/>
                      </a:cubicBezTo>
                      <a:lnTo>
                        <a:pt x="350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01" name="Google Shape;22901;p23"/>
                <p:cNvSpPr/>
                <p:nvPr/>
              </p:nvSpPr>
              <p:spPr>
                <a:xfrm rot="-5400000">
                  <a:off x="596263" y="3534963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8" y="0"/>
                      </a:moveTo>
                      <a:lnTo>
                        <a:pt x="381" y="1346"/>
                      </a:lnTo>
                      <a:cubicBezTo>
                        <a:pt x="104" y="1502"/>
                        <a:pt x="1" y="1864"/>
                        <a:pt x="156" y="2140"/>
                      </a:cubicBezTo>
                      <a:lnTo>
                        <a:pt x="312" y="2399"/>
                      </a:lnTo>
                      <a:cubicBezTo>
                        <a:pt x="424" y="2598"/>
                        <a:pt x="622" y="2697"/>
                        <a:pt x="821" y="2697"/>
                      </a:cubicBezTo>
                      <a:cubicBezTo>
                        <a:pt x="1019" y="2697"/>
                        <a:pt x="1218" y="2598"/>
                        <a:pt x="1330" y="2399"/>
                      </a:cubicBez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02" name="Google Shape;22902;p23"/>
                <p:cNvSpPr/>
                <p:nvPr/>
              </p:nvSpPr>
              <p:spPr>
                <a:xfrm rot="-5400000">
                  <a:off x="514013" y="346141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70" y="1"/>
                      </a:moveTo>
                      <a:cubicBezTo>
                        <a:pt x="259" y="1"/>
                        <a:pt x="0" y="260"/>
                        <a:pt x="0" y="588"/>
                      </a:cubicBezTo>
                      <a:lnTo>
                        <a:pt x="0" y="3280"/>
                      </a:lnTo>
                      <a:lnTo>
                        <a:pt x="173" y="2987"/>
                      </a:lnTo>
                      <a:lnTo>
                        <a:pt x="1381" y="864"/>
                      </a:lnTo>
                      <a:cubicBezTo>
                        <a:pt x="1605" y="484"/>
                        <a:pt x="1329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03" name="Google Shape;22903;p23"/>
                <p:cNvSpPr/>
                <p:nvPr/>
              </p:nvSpPr>
              <p:spPr>
                <a:xfrm rot="-5400000">
                  <a:off x="522538" y="3452263"/>
                  <a:ext cx="87625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24" extrusionOk="0">
                      <a:moveTo>
                        <a:pt x="2642" y="1"/>
                      </a:moveTo>
                      <a:cubicBezTo>
                        <a:pt x="2541" y="1"/>
                        <a:pt x="2440" y="26"/>
                        <a:pt x="2348" y="77"/>
                      </a:cubicBezTo>
                      <a:lnTo>
                        <a:pt x="466" y="1165"/>
                      </a:lnTo>
                      <a:lnTo>
                        <a:pt x="0" y="1424"/>
                      </a:lnTo>
                      <a:lnTo>
                        <a:pt x="2796" y="1424"/>
                      </a:lnTo>
                      <a:cubicBezTo>
                        <a:pt x="3228" y="1424"/>
                        <a:pt x="3504" y="940"/>
                        <a:pt x="3297" y="561"/>
                      </a:cubicBezTo>
                      <a:lnTo>
                        <a:pt x="3142" y="284"/>
                      </a:lnTo>
                      <a:cubicBezTo>
                        <a:pt x="3038" y="100"/>
                        <a:pt x="2842" y="1"/>
                        <a:pt x="26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04" name="Google Shape;22904;p23"/>
                <p:cNvSpPr/>
                <p:nvPr/>
              </p:nvSpPr>
              <p:spPr>
                <a:xfrm rot="-5400000">
                  <a:off x="510938" y="3449288"/>
                  <a:ext cx="67775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8" extrusionOk="0">
                      <a:moveTo>
                        <a:pt x="1899" y="0"/>
                      </a:moveTo>
                      <a:cubicBezTo>
                        <a:pt x="1705" y="0"/>
                        <a:pt x="1511" y="100"/>
                        <a:pt x="1399" y="298"/>
                      </a:cubicBezTo>
                      <a:lnTo>
                        <a:pt x="173" y="2404"/>
                      </a:lnTo>
                      <a:lnTo>
                        <a:pt x="1" y="2697"/>
                      </a:lnTo>
                      <a:lnTo>
                        <a:pt x="449" y="2438"/>
                      </a:lnTo>
                      <a:lnTo>
                        <a:pt x="2348" y="1351"/>
                      </a:lnTo>
                      <a:cubicBezTo>
                        <a:pt x="2624" y="1196"/>
                        <a:pt x="2710" y="833"/>
                        <a:pt x="2555" y="557"/>
                      </a:cubicBezTo>
                      <a:lnTo>
                        <a:pt x="2400" y="298"/>
                      </a:lnTo>
                      <a:cubicBezTo>
                        <a:pt x="2287" y="100"/>
                        <a:pt x="2093" y="0"/>
                        <a:pt x="189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05" name="Google Shape;22905;p23"/>
                <p:cNvSpPr/>
                <p:nvPr/>
              </p:nvSpPr>
              <p:spPr>
                <a:xfrm rot="-5400000">
                  <a:off x="522438" y="356436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80" y="1"/>
                      </a:moveTo>
                      <a:cubicBezTo>
                        <a:pt x="680" y="1"/>
                        <a:pt x="484" y="108"/>
                        <a:pt x="381" y="292"/>
                      </a:cubicBezTo>
                      <a:lnTo>
                        <a:pt x="225" y="569"/>
                      </a:lnTo>
                      <a:cubicBezTo>
                        <a:pt x="1" y="948"/>
                        <a:pt x="277" y="1432"/>
                        <a:pt x="726" y="1432"/>
                      </a:cubicBezTo>
                      <a:lnTo>
                        <a:pt x="3505" y="1432"/>
                      </a:lnTo>
                      <a:lnTo>
                        <a:pt x="2089" y="603"/>
                      </a:lnTo>
                      <a:lnTo>
                        <a:pt x="1175" y="85"/>
                      </a:lnTo>
                      <a:cubicBezTo>
                        <a:pt x="1082" y="28"/>
                        <a:pt x="981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06" name="Google Shape;22906;p23"/>
                <p:cNvSpPr/>
                <p:nvPr/>
              </p:nvSpPr>
              <p:spPr>
                <a:xfrm rot="-5400000">
                  <a:off x="545725" y="34961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0" y="1536"/>
                        <a:pt x="898" y="2434"/>
                      </a:cubicBezTo>
                      <a:cubicBezTo>
                        <a:pt x="1190" y="2732"/>
                        <a:pt x="1552" y="2865"/>
                        <a:pt x="1907" y="2865"/>
                      </a:cubicBezTo>
                      <a:cubicBezTo>
                        <a:pt x="2642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07" name="Google Shape;22907;p23"/>
                <p:cNvSpPr/>
                <p:nvPr/>
              </p:nvSpPr>
              <p:spPr>
                <a:xfrm rot="-5400000">
                  <a:off x="510675" y="4106625"/>
                  <a:ext cx="68200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702" extrusionOk="0">
                      <a:moveTo>
                        <a:pt x="823" y="0"/>
                      </a:moveTo>
                      <a:cubicBezTo>
                        <a:pt x="627" y="0"/>
                        <a:pt x="432" y="95"/>
                        <a:pt x="329" y="285"/>
                      </a:cubicBezTo>
                      <a:lnTo>
                        <a:pt x="174" y="561"/>
                      </a:lnTo>
                      <a:cubicBezTo>
                        <a:pt x="1" y="837"/>
                        <a:pt x="105" y="1182"/>
                        <a:pt x="381" y="1338"/>
                      </a:cubicBezTo>
                      <a:lnTo>
                        <a:pt x="1295" y="1873"/>
                      </a:lnTo>
                      <a:lnTo>
                        <a:pt x="2728" y="2701"/>
                      </a:lnTo>
                      <a:lnTo>
                        <a:pt x="2555" y="2408"/>
                      </a:lnTo>
                      <a:lnTo>
                        <a:pt x="1330" y="285"/>
                      </a:lnTo>
                      <a:cubicBezTo>
                        <a:pt x="1218" y="95"/>
                        <a:pt x="1019" y="0"/>
                        <a:pt x="82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08" name="Google Shape;22908;p23"/>
                <p:cNvSpPr/>
                <p:nvPr/>
              </p:nvSpPr>
              <p:spPr>
                <a:xfrm rot="-5400000">
                  <a:off x="620588" y="40797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1605" y="1"/>
                      </a:moveTo>
                      <a:lnTo>
                        <a:pt x="225" y="2417"/>
                      </a:lnTo>
                      <a:cubicBezTo>
                        <a:pt x="0" y="2797"/>
                        <a:pt x="276" y="3280"/>
                        <a:pt x="708" y="3280"/>
                      </a:cubicBezTo>
                      <a:lnTo>
                        <a:pt x="1036" y="3280"/>
                      </a:lnTo>
                      <a:cubicBezTo>
                        <a:pt x="1346" y="3280"/>
                        <a:pt x="1605" y="3021"/>
                        <a:pt x="1605" y="2711"/>
                      </a:cubicBezTo>
                      <a:lnTo>
                        <a:pt x="160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09" name="Google Shape;22909;p23"/>
                <p:cNvSpPr/>
                <p:nvPr/>
              </p:nvSpPr>
              <p:spPr>
                <a:xfrm rot="-5400000">
                  <a:off x="513800" y="40795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725" y="1"/>
                      </a:moveTo>
                      <a:cubicBezTo>
                        <a:pt x="276" y="1"/>
                        <a:pt x="0" y="484"/>
                        <a:pt x="225" y="864"/>
                      </a:cubicBezTo>
                      <a:lnTo>
                        <a:pt x="1450" y="2969"/>
                      </a:lnTo>
                      <a:lnTo>
                        <a:pt x="1623" y="3280"/>
                      </a:lnTo>
                      <a:lnTo>
                        <a:pt x="1623" y="588"/>
                      </a:lnTo>
                      <a:cubicBezTo>
                        <a:pt x="1623" y="260"/>
                        <a:pt x="1346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10" name="Google Shape;22910;p23"/>
                <p:cNvSpPr/>
                <p:nvPr/>
              </p:nvSpPr>
              <p:spPr>
                <a:xfrm rot="-5400000">
                  <a:off x="620638" y="4032763"/>
                  <a:ext cx="400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2" h="3281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42" y="3280"/>
                        <a:pt x="570" y="3280"/>
                      </a:cubicBezTo>
                      <a:lnTo>
                        <a:pt x="881" y="3280"/>
                      </a:lnTo>
                      <a:cubicBezTo>
                        <a:pt x="889" y="3281"/>
                        <a:pt x="896" y="3281"/>
                        <a:pt x="904" y="3281"/>
                      </a:cubicBezTo>
                      <a:cubicBezTo>
                        <a:pt x="1339" y="3281"/>
                        <a:pt x="1602" y="2807"/>
                        <a:pt x="1381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11" name="Google Shape;22911;p23"/>
                <p:cNvSpPr/>
                <p:nvPr/>
              </p:nvSpPr>
              <p:spPr>
                <a:xfrm rot="-5400000">
                  <a:off x="564963" y="4023188"/>
                  <a:ext cx="872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8" h="1437" extrusionOk="0">
                      <a:moveTo>
                        <a:pt x="1" y="0"/>
                      </a:moveTo>
                      <a:lnTo>
                        <a:pt x="2331" y="1364"/>
                      </a:lnTo>
                      <a:cubicBezTo>
                        <a:pt x="2418" y="1413"/>
                        <a:pt x="2515" y="1436"/>
                        <a:pt x="2610" y="1436"/>
                      </a:cubicBezTo>
                      <a:cubicBezTo>
                        <a:pt x="2816" y="1436"/>
                        <a:pt x="3019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487" y="484"/>
                        <a:pt x="3211" y="18"/>
                        <a:pt x="278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12" name="Google Shape;22912;p23"/>
                <p:cNvSpPr/>
                <p:nvPr/>
              </p:nvSpPr>
              <p:spPr>
                <a:xfrm rot="-5400000">
                  <a:off x="596313" y="40207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02" y="2589"/>
                        <a:pt x="1697" y="2684"/>
                        <a:pt x="1893" y="2684"/>
                      </a:cubicBezTo>
                      <a:cubicBezTo>
                        <a:pt x="2089" y="2684"/>
                        <a:pt x="2288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1" y="1864"/>
                        <a:pt x="2607" y="1502"/>
                        <a:pt x="2331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13" name="Google Shape;22913;p23"/>
                <p:cNvSpPr/>
                <p:nvPr/>
              </p:nvSpPr>
              <p:spPr>
                <a:xfrm rot="-5400000">
                  <a:off x="564763" y="4135588"/>
                  <a:ext cx="876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7" extrusionOk="0">
                      <a:moveTo>
                        <a:pt x="725" y="0"/>
                      </a:moveTo>
                      <a:cubicBezTo>
                        <a:pt x="276" y="18"/>
                        <a:pt x="0" y="484"/>
                        <a:pt x="225" y="863"/>
                      </a:cubicBezTo>
                      <a:lnTo>
                        <a:pt x="380" y="1140"/>
                      </a:lnTo>
                      <a:cubicBezTo>
                        <a:pt x="486" y="1328"/>
                        <a:pt x="681" y="1436"/>
                        <a:pt x="887" y="1436"/>
                      </a:cubicBezTo>
                      <a:cubicBezTo>
                        <a:pt x="983" y="1436"/>
                        <a:pt x="1081" y="1413"/>
                        <a:pt x="1174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14" name="Google Shape;22914;p23"/>
                <p:cNvSpPr/>
                <p:nvPr/>
              </p:nvSpPr>
              <p:spPr>
                <a:xfrm rot="-5400000">
                  <a:off x="596263" y="4106688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8" y="0"/>
                      </a:moveTo>
                      <a:lnTo>
                        <a:pt x="381" y="1346"/>
                      </a:lnTo>
                      <a:cubicBezTo>
                        <a:pt x="105" y="1502"/>
                        <a:pt x="1" y="1864"/>
                        <a:pt x="156" y="2140"/>
                      </a:cubicBezTo>
                      <a:lnTo>
                        <a:pt x="312" y="2399"/>
                      </a:lnTo>
                      <a:cubicBezTo>
                        <a:pt x="424" y="2598"/>
                        <a:pt x="622" y="2697"/>
                        <a:pt x="821" y="2697"/>
                      </a:cubicBezTo>
                      <a:cubicBezTo>
                        <a:pt x="1019" y="2697"/>
                        <a:pt x="1218" y="2598"/>
                        <a:pt x="1330" y="2399"/>
                      </a:cubicBez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15" name="Google Shape;22915;p23"/>
                <p:cNvSpPr/>
                <p:nvPr/>
              </p:nvSpPr>
              <p:spPr>
                <a:xfrm rot="-5400000">
                  <a:off x="513800" y="40329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587" y="1"/>
                      </a:moveTo>
                      <a:cubicBezTo>
                        <a:pt x="276" y="1"/>
                        <a:pt x="18" y="260"/>
                        <a:pt x="0" y="588"/>
                      </a:cubicBezTo>
                      <a:lnTo>
                        <a:pt x="0" y="3280"/>
                      </a:lnTo>
                      <a:lnTo>
                        <a:pt x="173" y="2987"/>
                      </a:lnTo>
                      <a:lnTo>
                        <a:pt x="1398" y="864"/>
                      </a:lnTo>
                      <a:cubicBezTo>
                        <a:pt x="1623" y="484"/>
                        <a:pt x="1346" y="1"/>
                        <a:pt x="89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16" name="Google Shape;22916;p23"/>
                <p:cNvSpPr/>
                <p:nvPr/>
              </p:nvSpPr>
              <p:spPr>
                <a:xfrm rot="-5400000">
                  <a:off x="522750" y="4023350"/>
                  <a:ext cx="87200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8" h="1424" extrusionOk="0">
                      <a:moveTo>
                        <a:pt x="2625" y="1"/>
                      </a:moveTo>
                      <a:cubicBezTo>
                        <a:pt x="2525" y="1"/>
                        <a:pt x="2423" y="26"/>
                        <a:pt x="2331" y="77"/>
                      </a:cubicBezTo>
                      <a:lnTo>
                        <a:pt x="450" y="1165"/>
                      </a:lnTo>
                      <a:lnTo>
                        <a:pt x="1" y="1424"/>
                      </a:lnTo>
                      <a:lnTo>
                        <a:pt x="2780" y="1424"/>
                      </a:lnTo>
                      <a:cubicBezTo>
                        <a:pt x="3211" y="1424"/>
                        <a:pt x="3487" y="940"/>
                        <a:pt x="3280" y="561"/>
                      </a:cubicBezTo>
                      <a:lnTo>
                        <a:pt x="3125" y="284"/>
                      </a:lnTo>
                      <a:cubicBezTo>
                        <a:pt x="3021" y="100"/>
                        <a:pt x="2826" y="1"/>
                        <a:pt x="262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17" name="Google Shape;22917;p23"/>
                <p:cNvSpPr/>
                <p:nvPr/>
              </p:nvSpPr>
              <p:spPr>
                <a:xfrm rot="-5400000">
                  <a:off x="510938" y="4020588"/>
                  <a:ext cx="67775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8" extrusionOk="0">
                      <a:moveTo>
                        <a:pt x="1899" y="0"/>
                      </a:moveTo>
                      <a:cubicBezTo>
                        <a:pt x="1705" y="0"/>
                        <a:pt x="1511" y="100"/>
                        <a:pt x="1399" y="298"/>
                      </a:cubicBezTo>
                      <a:lnTo>
                        <a:pt x="173" y="2404"/>
                      </a:lnTo>
                      <a:lnTo>
                        <a:pt x="1" y="2697"/>
                      </a:lnTo>
                      <a:lnTo>
                        <a:pt x="450" y="2438"/>
                      </a:lnTo>
                      <a:lnTo>
                        <a:pt x="2331" y="1351"/>
                      </a:lnTo>
                      <a:cubicBezTo>
                        <a:pt x="2624" y="1196"/>
                        <a:pt x="2711" y="833"/>
                        <a:pt x="2555" y="557"/>
                      </a:cubicBezTo>
                      <a:lnTo>
                        <a:pt x="2400" y="298"/>
                      </a:lnTo>
                      <a:cubicBezTo>
                        <a:pt x="2288" y="100"/>
                        <a:pt x="2094" y="0"/>
                        <a:pt x="189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18" name="Google Shape;22918;p23"/>
                <p:cNvSpPr/>
                <p:nvPr/>
              </p:nvSpPr>
              <p:spPr>
                <a:xfrm rot="-5400000">
                  <a:off x="522450" y="4135650"/>
                  <a:ext cx="87600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2" extrusionOk="0">
                      <a:moveTo>
                        <a:pt x="872" y="1"/>
                      </a:moveTo>
                      <a:cubicBezTo>
                        <a:pt x="671" y="1"/>
                        <a:pt x="483" y="108"/>
                        <a:pt x="380" y="292"/>
                      </a:cubicBezTo>
                      <a:lnTo>
                        <a:pt x="225" y="569"/>
                      </a:lnTo>
                      <a:cubicBezTo>
                        <a:pt x="0" y="948"/>
                        <a:pt x="276" y="1432"/>
                        <a:pt x="725" y="1432"/>
                      </a:cubicBezTo>
                      <a:lnTo>
                        <a:pt x="3504" y="1432"/>
                      </a:lnTo>
                      <a:lnTo>
                        <a:pt x="2089" y="603"/>
                      </a:lnTo>
                      <a:lnTo>
                        <a:pt x="1174" y="85"/>
                      </a:lnTo>
                      <a:cubicBezTo>
                        <a:pt x="1076" y="28"/>
                        <a:pt x="972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19" name="Google Shape;22919;p23"/>
                <p:cNvSpPr/>
                <p:nvPr/>
              </p:nvSpPr>
              <p:spPr>
                <a:xfrm rot="-5400000">
                  <a:off x="545725" y="40674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1" y="1536"/>
                        <a:pt x="898" y="2434"/>
                      </a:cubicBezTo>
                      <a:cubicBezTo>
                        <a:pt x="1190" y="2732"/>
                        <a:pt x="1552" y="2865"/>
                        <a:pt x="1907" y="2865"/>
                      </a:cubicBezTo>
                      <a:cubicBezTo>
                        <a:pt x="2643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22920" name="Google Shape;22920;p23"/>
                <p:cNvGrpSpPr/>
                <p:nvPr/>
              </p:nvGrpSpPr>
              <p:grpSpPr>
                <a:xfrm>
                  <a:off x="493075" y="2283250"/>
                  <a:ext cx="189025" cy="199800"/>
                  <a:chOff x="4401800" y="1244325"/>
                  <a:chExt cx="189025" cy="199800"/>
                </a:xfrm>
              </p:grpSpPr>
              <p:sp>
                <p:nvSpPr>
                  <p:cNvPr id="22921" name="Google Shape;22921;p23"/>
                  <p:cNvSpPr/>
                  <p:nvPr/>
                </p:nvSpPr>
                <p:spPr>
                  <a:xfrm rot="-5400000">
                    <a:off x="4419613" y="1353588"/>
                    <a:ext cx="67775" cy="67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702" extrusionOk="0">
                        <a:moveTo>
                          <a:pt x="820" y="0"/>
                        </a:moveTo>
                        <a:cubicBezTo>
                          <a:pt x="622" y="0"/>
                          <a:pt x="423" y="95"/>
                          <a:pt x="311" y="285"/>
                        </a:cubicBezTo>
                        <a:lnTo>
                          <a:pt x="156" y="561"/>
                        </a:lnTo>
                        <a:cubicBezTo>
                          <a:pt x="0" y="837"/>
                          <a:pt x="104" y="1182"/>
                          <a:pt x="380" y="1338"/>
                        </a:cubicBezTo>
                        <a:lnTo>
                          <a:pt x="1295" y="1873"/>
                        </a:lnTo>
                        <a:lnTo>
                          <a:pt x="2710" y="2701"/>
                        </a:lnTo>
                        <a:lnTo>
                          <a:pt x="2710" y="2701"/>
                        </a:lnTo>
                        <a:lnTo>
                          <a:pt x="2537" y="2408"/>
                        </a:lnTo>
                        <a:lnTo>
                          <a:pt x="1329" y="285"/>
                        </a:lnTo>
                        <a:cubicBezTo>
                          <a:pt x="1217" y="95"/>
                          <a:pt x="1019" y="0"/>
                          <a:pt x="82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922" name="Google Shape;22922;p23"/>
                  <p:cNvSpPr/>
                  <p:nvPr/>
                </p:nvSpPr>
                <p:spPr>
                  <a:xfrm rot="-5400000">
                    <a:off x="4529100" y="1326725"/>
                    <a:ext cx="405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81" extrusionOk="0">
                        <a:moveTo>
                          <a:pt x="1623" y="1"/>
                        </a:moveTo>
                        <a:lnTo>
                          <a:pt x="225" y="2417"/>
                        </a:lnTo>
                        <a:cubicBezTo>
                          <a:pt x="0" y="2797"/>
                          <a:pt x="276" y="3280"/>
                          <a:pt x="725" y="3280"/>
                        </a:cubicBezTo>
                        <a:lnTo>
                          <a:pt x="1036" y="3280"/>
                        </a:lnTo>
                        <a:cubicBezTo>
                          <a:pt x="1346" y="3280"/>
                          <a:pt x="1623" y="3021"/>
                          <a:pt x="1623" y="2693"/>
                        </a:cubicBezTo>
                        <a:lnTo>
                          <a:pt x="1623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923" name="Google Shape;22923;p23"/>
                  <p:cNvSpPr/>
                  <p:nvPr/>
                </p:nvSpPr>
                <p:spPr>
                  <a:xfrm rot="-5400000">
                    <a:off x="4422525" y="1326725"/>
                    <a:ext cx="405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81" extrusionOk="0">
                        <a:moveTo>
                          <a:pt x="725" y="1"/>
                        </a:moveTo>
                        <a:cubicBezTo>
                          <a:pt x="276" y="1"/>
                          <a:pt x="0" y="484"/>
                          <a:pt x="225" y="864"/>
                        </a:cubicBezTo>
                        <a:lnTo>
                          <a:pt x="1450" y="2969"/>
                        </a:lnTo>
                        <a:lnTo>
                          <a:pt x="1623" y="3280"/>
                        </a:lnTo>
                        <a:lnTo>
                          <a:pt x="1623" y="588"/>
                        </a:lnTo>
                        <a:cubicBezTo>
                          <a:pt x="1623" y="260"/>
                          <a:pt x="1346" y="1"/>
                          <a:pt x="10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924" name="Google Shape;22924;p23"/>
                  <p:cNvSpPr/>
                  <p:nvPr/>
                </p:nvSpPr>
                <p:spPr>
                  <a:xfrm rot="-5400000">
                    <a:off x="4529313" y="1279488"/>
                    <a:ext cx="40575" cy="8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98" extrusionOk="0">
                        <a:moveTo>
                          <a:pt x="1" y="1"/>
                        </a:moveTo>
                        <a:lnTo>
                          <a:pt x="1" y="2711"/>
                        </a:lnTo>
                        <a:cubicBezTo>
                          <a:pt x="1" y="3039"/>
                          <a:pt x="259" y="3298"/>
                          <a:pt x="587" y="3298"/>
                        </a:cubicBezTo>
                        <a:lnTo>
                          <a:pt x="898" y="3298"/>
                        </a:lnTo>
                        <a:cubicBezTo>
                          <a:pt x="1330" y="3298"/>
                          <a:pt x="1623" y="2814"/>
                          <a:pt x="1399" y="2417"/>
                        </a:cubicBez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925" name="Google Shape;22925;p23"/>
                  <p:cNvSpPr/>
                  <p:nvPr/>
                </p:nvSpPr>
                <p:spPr>
                  <a:xfrm rot="-5400000">
                    <a:off x="4473475" y="1270175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1" y="0"/>
                        </a:moveTo>
                        <a:lnTo>
                          <a:pt x="2348" y="1364"/>
                        </a:lnTo>
                        <a:cubicBezTo>
                          <a:pt x="2436" y="1413"/>
                          <a:pt x="2530" y="1436"/>
                          <a:pt x="2623" y="1436"/>
                        </a:cubicBezTo>
                        <a:cubicBezTo>
                          <a:pt x="2824" y="1436"/>
                          <a:pt x="3019" y="1328"/>
                          <a:pt x="3125" y="1140"/>
                        </a:cubicBezTo>
                        <a:lnTo>
                          <a:pt x="3280" y="863"/>
                        </a:lnTo>
                        <a:cubicBezTo>
                          <a:pt x="3505" y="484"/>
                          <a:pt x="3229" y="18"/>
                          <a:pt x="278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926" name="Google Shape;22926;p23"/>
                  <p:cNvSpPr/>
                  <p:nvPr/>
                </p:nvSpPr>
                <p:spPr>
                  <a:xfrm rot="-5400000">
                    <a:off x="4505038" y="1267963"/>
                    <a:ext cx="67775" cy="6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84" extrusionOk="0">
                        <a:moveTo>
                          <a:pt x="1" y="0"/>
                        </a:moveTo>
                        <a:lnTo>
                          <a:pt x="1399" y="2399"/>
                        </a:lnTo>
                        <a:cubicBezTo>
                          <a:pt x="1511" y="2589"/>
                          <a:pt x="1705" y="2684"/>
                          <a:pt x="1899" y="2684"/>
                        </a:cubicBezTo>
                        <a:cubicBezTo>
                          <a:pt x="2094" y="2684"/>
                          <a:pt x="2288" y="2589"/>
                          <a:pt x="2400" y="2399"/>
                        </a:cubicBezTo>
                        <a:lnTo>
                          <a:pt x="2555" y="2140"/>
                        </a:lnTo>
                        <a:cubicBezTo>
                          <a:pt x="2711" y="1847"/>
                          <a:pt x="2607" y="1502"/>
                          <a:pt x="2348" y="1346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927" name="Google Shape;22927;p23"/>
                  <p:cNvSpPr/>
                  <p:nvPr/>
                </p:nvSpPr>
                <p:spPr>
                  <a:xfrm rot="-5400000">
                    <a:off x="4473475" y="1382350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708" y="0"/>
                        </a:moveTo>
                        <a:cubicBezTo>
                          <a:pt x="277" y="18"/>
                          <a:pt x="1" y="484"/>
                          <a:pt x="208" y="863"/>
                        </a:cubicBezTo>
                        <a:lnTo>
                          <a:pt x="363" y="1140"/>
                        </a:lnTo>
                        <a:cubicBezTo>
                          <a:pt x="469" y="1328"/>
                          <a:pt x="672" y="1436"/>
                          <a:pt x="878" y="1436"/>
                        </a:cubicBezTo>
                        <a:cubicBezTo>
                          <a:pt x="973" y="1436"/>
                          <a:pt x="1069" y="1413"/>
                          <a:pt x="1157" y="1364"/>
                        </a:cubicBezTo>
                        <a:lnTo>
                          <a:pt x="350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928" name="Google Shape;22928;p23"/>
                  <p:cNvSpPr/>
                  <p:nvPr/>
                </p:nvSpPr>
                <p:spPr>
                  <a:xfrm rot="-5400000">
                    <a:off x="4505200" y="1353650"/>
                    <a:ext cx="67775" cy="6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97" extrusionOk="0">
                        <a:moveTo>
                          <a:pt x="2710" y="0"/>
                        </a:moveTo>
                        <a:lnTo>
                          <a:pt x="380" y="1346"/>
                        </a:lnTo>
                        <a:cubicBezTo>
                          <a:pt x="104" y="1502"/>
                          <a:pt x="0" y="1864"/>
                          <a:pt x="173" y="2140"/>
                        </a:cubicBezTo>
                        <a:lnTo>
                          <a:pt x="311" y="2399"/>
                        </a:lnTo>
                        <a:cubicBezTo>
                          <a:pt x="423" y="2598"/>
                          <a:pt x="622" y="2697"/>
                          <a:pt x="820" y="2697"/>
                        </a:cubicBezTo>
                        <a:cubicBezTo>
                          <a:pt x="1019" y="2697"/>
                          <a:pt x="1217" y="2598"/>
                          <a:pt x="1329" y="2399"/>
                        </a:cubicBezTo>
                        <a:lnTo>
                          <a:pt x="271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929" name="Google Shape;22929;p23"/>
                  <p:cNvSpPr/>
                  <p:nvPr/>
                </p:nvSpPr>
                <p:spPr>
                  <a:xfrm rot="-5400000">
                    <a:off x="4422738" y="1279913"/>
                    <a:ext cx="40150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3281" extrusionOk="0">
                        <a:moveTo>
                          <a:pt x="587" y="1"/>
                        </a:moveTo>
                        <a:cubicBezTo>
                          <a:pt x="259" y="1"/>
                          <a:pt x="1" y="260"/>
                          <a:pt x="1" y="588"/>
                        </a:cubicBezTo>
                        <a:lnTo>
                          <a:pt x="1" y="3280"/>
                        </a:lnTo>
                        <a:lnTo>
                          <a:pt x="173" y="2987"/>
                        </a:lnTo>
                        <a:lnTo>
                          <a:pt x="1399" y="864"/>
                        </a:lnTo>
                        <a:cubicBezTo>
                          <a:pt x="1606" y="484"/>
                          <a:pt x="1330" y="1"/>
                          <a:pt x="89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930" name="Google Shape;22930;p23"/>
                  <p:cNvSpPr/>
                  <p:nvPr/>
                </p:nvSpPr>
                <p:spPr>
                  <a:xfrm rot="-5400000">
                    <a:off x="4431263" y="1270338"/>
                    <a:ext cx="87625" cy="3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24" extrusionOk="0">
                        <a:moveTo>
                          <a:pt x="2633" y="1"/>
                        </a:moveTo>
                        <a:cubicBezTo>
                          <a:pt x="2532" y="1"/>
                          <a:pt x="2429" y="26"/>
                          <a:pt x="2331" y="77"/>
                        </a:cubicBezTo>
                        <a:lnTo>
                          <a:pt x="450" y="1165"/>
                        </a:lnTo>
                        <a:lnTo>
                          <a:pt x="1" y="1424"/>
                        </a:lnTo>
                        <a:lnTo>
                          <a:pt x="2780" y="1424"/>
                        </a:lnTo>
                        <a:cubicBezTo>
                          <a:pt x="3229" y="1424"/>
                          <a:pt x="3505" y="940"/>
                          <a:pt x="3280" y="561"/>
                        </a:cubicBezTo>
                        <a:lnTo>
                          <a:pt x="3125" y="284"/>
                        </a:lnTo>
                        <a:cubicBezTo>
                          <a:pt x="3021" y="100"/>
                          <a:pt x="2833" y="1"/>
                          <a:pt x="263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931" name="Google Shape;22931;p23"/>
                  <p:cNvSpPr/>
                  <p:nvPr/>
                </p:nvSpPr>
                <p:spPr>
                  <a:xfrm rot="-5400000">
                    <a:off x="4419675" y="1267350"/>
                    <a:ext cx="67750" cy="67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0" h="2698" extrusionOk="0">
                        <a:moveTo>
                          <a:pt x="1890" y="0"/>
                        </a:moveTo>
                        <a:cubicBezTo>
                          <a:pt x="1692" y="0"/>
                          <a:pt x="1493" y="100"/>
                          <a:pt x="1381" y="298"/>
                        </a:cubicBezTo>
                        <a:lnTo>
                          <a:pt x="173" y="2404"/>
                        </a:lnTo>
                        <a:lnTo>
                          <a:pt x="0" y="2697"/>
                        </a:lnTo>
                        <a:lnTo>
                          <a:pt x="449" y="2438"/>
                        </a:lnTo>
                        <a:lnTo>
                          <a:pt x="2330" y="1351"/>
                        </a:lnTo>
                        <a:cubicBezTo>
                          <a:pt x="2606" y="1196"/>
                          <a:pt x="2710" y="833"/>
                          <a:pt x="2555" y="557"/>
                        </a:cubicBezTo>
                        <a:lnTo>
                          <a:pt x="2399" y="298"/>
                        </a:lnTo>
                        <a:cubicBezTo>
                          <a:pt x="2287" y="100"/>
                          <a:pt x="2089" y="0"/>
                          <a:pt x="18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932" name="Google Shape;22932;p23"/>
                  <p:cNvSpPr/>
                  <p:nvPr/>
                </p:nvSpPr>
                <p:spPr>
                  <a:xfrm rot="-5400000">
                    <a:off x="4431163" y="1382413"/>
                    <a:ext cx="87625" cy="35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2" extrusionOk="0">
                        <a:moveTo>
                          <a:pt x="863" y="1"/>
                        </a:moveTo>
                        <a:cubicBezTo>
                          <a:pt x="662" y="1"/>
                          <a:pt x="467" y="108"/>
                          <a:pt x="363" y="292"/>
                        </a:cubicBezTo>
                        <a:lnTo>
                          <a:pt x="208" y="569"/>
                        </a:lnTo>
                        <a:cubicBezTo>
                          <a:pt x="1" y="948"/>
                          <a:pt x="277" y="1432"/>
                          <a:pt x="708" y="1432"/>
                        </a:cubicBezTo>
                        <a:lnTo>
                          <a:pt x="3504" y="1432"/>
                        </a:lnTo>
                        <a:lnTo>
                          <a:pt x="2072" y="603"/>
                        </a:lnTo>
                        <a:lnTo>
                          <a:pt x="1157" y="85"/>
                        </a:lnTo>
                        <a:cubicBezTo>
                          <a:pt x="1065" y="28"/>
                          <a:pt x="963" y="1"/>
                          <a:pt x="86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933" name="Google Shape;22933;p23"/>
                  <p:cNvSpPr/>
                  <p:nvPr/>
                </p:nvSpPr>
                <p:spPr>
                  <a:xfrm rot="-5400000">
                    <a:off x="4454450" y="1314675"/>
                    <a:ext cx="83725" cy="7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49" h="2865" extrusionOk="0">
                        <a:moveTo>
                          <a:pt x="1916" y="0"/>
                        </a:moveTo>
                        <a:cubicBezTo>
                          <a:pt x="639" y="0"/>
                          <a:pt x="1" y="1536"/>
                          <a:pt x="898" y="2434"/>
                        </a:cubicBezTo>
                        <a:cubicBezTo>
                          <a:pt x="1196" y="2732"/>
                          <a:pt x="1560" y="2865"/>
                          <a:pt x="1915" y="2865"/>
                        </a:cubicBezTo>
                        <a:cubicBezTo>
                          <a:pt x="2651" y="2865"/>
                          <a:pt x="3349" y="2294"/>
                          <a:pt x="3349" y="1433"/>
                        </a:cubicBezTo>
                        <a:cubicBezTo>
                          <a:pt x="3349" y="639"/>
                          <a:pt x="2710" y="0"/>
                          <a:pt x="191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22934" name="Google Shape;22934;p23"/>
                <p:cNvSpPr/>
                <p:nvPr/>
              </p:nvSpPr>
              <p:spPr>
                <a:xfrm rot="-5400000">
                  <a:off x="631363" y="2800388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2" y="381"/>
                      </a:lnTo>
                      <a:cubicBezTo>
                        <a:pt x="1" y="709"/>
                        <a:pt x="243" y="1244"/>
                        <a:pt x="691" y="1244"/>
                      </a:cubicBezTo>
                      <a:cubicBezTo>
                        <a:pt x="1140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35" name="Google Shape;22935;p23"/>
                <p:cNvSpPr/>
                <p:nvPr/>
              </p:nvSpPr>
              <p:spPr>
                <a:xfrm rot="-5400000">
                  <a:off x="631375" y="337167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0" y="709"/>
                        <a:pt x="242" y="1244"/>
                        <a:pt x="691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36" name="Google Shape;22936;p23"/>
                <p:cNvSpPr/>
                <p:nvPr/>
              </p:nvSpPr>
              <p:spPr>
                <a:xfrm rot="-5400000">
                  <a:off x="631363" y="3942963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74" y="1"/>
                      </a:moveTo>
                      <a:lnTo>
                        <a:pt x="311" y="381"/>
                      </a:lnTo>
                      <a:cubicBezTo>
                        <a:pt x="1" y="709"/>
                        <a:pt x="225" y="1244"/>
                        <a:pt x="674" y="1244"/>
                      </a:cubicBezTo>
                      <a:cubicBezTo>
                        <a:pt x="1123" y="1244"/>
                        <a:pt x="1364" y="709"/>
                        <a:pt x="1053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37" name="Google Shape;22937;p23"/>
                <p:cNvSpPr/>
                <p:nvPr/>
              </p:nvSpPr>
              <p:spPr>
                <a:xfrm rot="-5400000">
                  <a:off x="631575" y="2228875"/>
                  <a:ext cx="337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244" extrusionOk="0">
                      <a:moveTo>
                        <a:pt x="674" y="1"/>
                      </a:moveTo>
                      <a:lnTo>
                        <a:pt x="294" y="381"/>
                      </a:lnTo>
                      <a:cubicBezTo>
                        <a:pt x="1" y="709"/>
                        <a:pt x="225" y="1244"/>
                        <a:pt x="674" y="1244"/>
                      </a:cubicBezTo>
                      <a:cubicBezTo>
                        <a:pt x="1123" y="1244"/>
                        <a:pt x="1347" y="709"/>
                        <a:pt x="1037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38" name="Google Shape;22938;p23"/>
                <p:cNvSpPr/>
                <p:nvPr/>
              </p:nvSpPr>
              <p:spPr>
                <a:xfrm rot="-5400000">
                  <a:off x="631363" y="2506538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1" y="709"/>
                        <a:pt x="242" y="1244"/>
                        <a:pt x="691" y="1244"/>
                      </a:cubicBezTo>
                      <a:cubicBezTo>
                        <a:pt x="1140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39" name="Google Shape;22939;p23"/>
                <p:cNvSpPr/>
                <p:nvPr/>
              </p:nvSpPr>
              <p:spPr>
                <a:xfrm rot="-5400000">
                  <a:off x="631375" y="307782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73" y="1"/>
                      </a:moveTo>
                      <a:lnTo>
                        <a:pt x="311" y="381"/>
                      </a:lnTo>
                      <a:cubicBezTo>
                        <a:pt x="0" y="709"/>
                        <a:pt x="242" y="1244"/>
                        <a:pt x="673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7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40" name="Google Shape;22940;p23"/>
                <p:cNvSpPr/>
                <p:nvPr/>
              </p:nvSpPr>
              <p:spPr>
                <a:xfrm rot="-5400000">
                  <a:off x="631375" y="364912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74" y="1"/>
                      </a:moveTo>
                      <a:lnTo>
                        <a:pt x="311" y="381"/>
                      </a:lnTo>
                      <a:cubicBezTo>
                        <a:pt x="0" y="709"/>
                        <a:pt x="225" y="1244"/>
                        <a:pt x="674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41" name="Google Shape;22941;p23"/>
                <p:cNvSpPr/>
                <p:nvPr/>
              </p:nvSpPr>
              <p:spPr>
                <a:xfrm rot="-5400000">
                  <a:off x="631363" y="4220413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1" y="709"/>
                        <a:pt x="242" y="1244"/>
                        <a:pt x="691" y="1244"/>
                      </a:cubicBezTo>
                      <a:cubicBezTo>
                        <a:pt x="1123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942" name="Google Shape;22942;p23"/>
              <p:cNvGrpSpPr/>
              <p:nvPr/>
            </p:nvGrpSpPr>
            <p:grpSpPr>
              <a:xfrm>
                <a:off x="151925" y="33700"/>
                <a:ext cx="341750" cy="2538050"/>
                <a:chOff x="487050" y="1971275"/>
                <a:chExt cx="341750" cy="2538050"/>
              </a:xfrm>
            </p:grpSpPr>
            <p:sp>
              <p:nvSpPr>
                <p:cNvPr id="22943" name="Google Shape;22943;p23"/>
                <p:cNvSpPr/>
                <p:nvPr/>
              </p:nvSpPr>
              <p:spPr>
                <a:xfrm rot="-5400000">
                  <a:off x="-453825" y="3226700"/>
                  <a:ext cx="2538050" cy="2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522" h="1088" extrusionOk="0">
                      <a:moveTo>
                        <a:pt x="1" y="0"/>
                      </a:moveTo>
                      <a:lnTo>
                        <a:pt x="1" y="1088"/>
                      </a:lnTo>
                      <a:lnTo>
                        <a:pt x="101521" y="1088"/>
                      </a:lnTo>
                      <a:lnTo>
                        <a:pt x="10152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44" name="Google Shape;22944;p23"/>
                <p:cNvSpPr/>
                <p:nvPr/>
              </p:nvSpPr>
              <p:spPr>
                <a:xfrm rot="-5400000">
                  <a:off x="-535587" y="3232963"/>
                  <a:ext cx="2538050" cy="1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522" h="587" extrusionOk="0">
                      <a:moveTo>
                        <a:pt x="1" y="0"/>
                      </a:moveTo>
                      <a:lnTo>
                        <a:pt x="1" y="587"/>
                      </a:lnTo>
                      <a:lnTo>
                        <a:pt x="101521" y="587"/>
                      </a:lnTo>
                      <a:lnTo>
                        <a:pt x="10152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45" name="Google Shape;22945;p23"/>
                <p:cNvSpPr/>
                <p:nvPr/>
              </p:nvSpPr>
              <p:spPr>
                <a:xfrm rot="-5400000">
                  <a:off x="487038" y="2568463"/>
                  <a:ext cx="200675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7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46" name="Google Shape;22946;p23"/>
                <p:cNvSpPr/>
                <p:nvPr/>
              </p:nvSpPr>
              <p:spPr>
                <a:xfrm rot="-5400000">
                  <a:off x="523163" y="2676663"/>
                  <a:ext cx="5700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53" extrusionOk="0">
                      <a:moveTo>
                        <a:pt x="685" y="1"/>
                      </a:moveTo>
                      <a:cubicBezTo>
                        <a:pt x="523" y="1"/>
                        <a:pt x="363" y="78"/>
                        <a:pt x="277" y="234"/>
                      </a:cubicBezTo>
                      <a:lnTo>
                        <a:pt x="139" y="458"/>
                      </a:lnTo>
                      <a:cubicBezTo>
                        <a:pt x="1" y="682"/>
                        <a:pt x="87" y="976"/>
                        <a:pt x="312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279" y="2253"/>
                      </a:lnTo>
                      <a:lnTo>
                        <a:pt x="2124" y="2011"/>
                      </a:lnTo>
                      <a:lnTo>
                        <a:pt x="1106" y="234"/>
                      </a:lnTo>
                      <a:cubicBezTo>
                        <a:pt x="1011" y="78"/>
                        <a:pt x="847" y="1"/>
                        <a:pt x="68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47" name="Google Shape;22947;p23"/>
                <p:cNvSpPr/>
                <p:nvPr/>
              </p:nvSpPr>
              <p:spPr>
                <a:xfrm rot="-5400000">
                  <a:off x="615188" y="2654313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05" y="2745"/>
                      </a:cubicBezTo>
                      <a:lnTo>
                        <a:pt x="864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48" name="Google Shape;22948;p23"/>
                <p:cNvSpPr/>
                <p:nvPr/>
              </p:nvSpPr>
              <p:spPr>
                <a:xfrm rot="-5400000">
                  <a:off x="525875" y="2654325"/>
                  <a:ext cx="3412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5" extrusionOk="0">
                      <a:moveTo>
                        <a:pt x="622" y="0"/>
                      </a:moveTo>
                      <a:cubicBezTo>
                        <a:pt x="242" y="0"/>
                        <a:pt x="1" y="397"/>
                        <a:pt x="190" y="725"/>
                      </a:cubicBezTo>
                      <a:lnTo>
                        <a:pt x="1209" y="2486"/>
                      </a:lnTo>
                      <a:lnTo>
                        <a:pt x="1364" y="2744"/>
                      </a:lnTo>
                      <a:lnTo>
                        <a:pt x="1364" y="483"/>
                      </a:lnTo>
                      <a:cubicBezTo>
                        <a:pt x="1364" y="207"/>
                        <a:pt x="1140" y="0"/>
                        <a:pt x="88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49" name="Google Shape;22949;p23"/>
                <p:cNvSpPr/>
                <p:nvPr/>
              </p:nvSpPr>
              <p:spPr>
                <a:xfrm rot="-5400000">
                  <a:off x="615413" y="26148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08" y="2745"/>
                        <a:pt x="484" y="2745"/>
                      </a:cubicBezTo>
                      <a:lnTo>
                        <a:pt x="743" y="2745"/>
                      </a:lnTo>
                      <a:cubicBezTo>
                        <a:pt x="1105" y="2745"/>
                        <a:pt x="1347" y="2331"/>
                        <a:pt x="1157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50" name="Google Shape;22950;p23"/>
                <p:cNvSpPr/>
                <p:nvPr/>
              </p:nvSpPr>
              <p:spPr>
                <a:xfrm rot="-5400000">
                  <a:off x="568463" y="2607013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68" y="1139"/>
                      </a:lnTo>
                      <a:cubicBezTo>
                        <a:pt x="2041" y="1178"/>
                        <a:pt x="2121" y="1198"/>
                        <a:pt x="2200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5" y="414"/>
                        <a:pt x="2711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51" name="Google Shape;22951;p23"/>
                <p:cNvSpPr/>
                <p:nvPr/>
              </p:nvSpPr>
              <p:spPr>
                <a:xfrm rot="-5400000">
                  <a:off x="594975" y="2604650"/>
                  <a:ext cx="5655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66" extrusionOk="0">
                      <a:moveTo>
                        <a:pt x="0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7" y="2183"/>
                        <a:pt x="2002" y="2019"/>
                      </a:cubicBezTo>
                      <a:lnTo>
                        <a:pt x="2123" y="1812"/>
                      </a:lnTo>
                      <a:cubicBezTo>
                        <a:pt x="2261" y="1571"/>
                        <a:pt x="2192" y="1260"/>
                        <a:pt x="1951" y="11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52" name="Google Shape;22952;p23"/>
                <p:cNvSpPr/>
                <p:nvPr/>
              </p:nvSpPr>
              <p:spPr>
                <a:xfrm rot="-5400000">
                  <a:off x="568350" y="27011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604" y="0"/>
                      </a:moveTo>
                      <a:cubicBezTo>
                        <a:pt x="242" y="0"/>
                        <a:pt x="0" y="414"/>
                        <a:pt x="190" y="725"/>
                      </a:cubicBezTo>
                      <a:lnTo>
                        <a:pt x="311" y="949"/>
                      </a:lnTo>
                      <a:cubicBezTo>
                        <a:pt x="404" y="1100"/>
                        <a:pt x="566" y="1189"/>
                        <a:pt x="737" y="1189"/>
                      </a:cubicBezTo>
                      <a:cubicBezTo>
                        <a:pt x="820" y="1189"/>
                        <a:pt x="905" y="1167"/>
                        <a:pt x="984" y="1122"/>
                      </a:cubicBezTo>
                      <a:lnTo>
                        <a:pt x="293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53" name="Google Shape;22953;p23"/>
                <p:cNvSpPr/>
                <p:nvPr/>
              </p:nvSpPr>
              <p:spPr>
                <a:xfrm rot="-5400000">
                  <a:off x="594588" y="2676663"/>
                  <a:ext cx="5700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53" extrusionOk="0">
                      <a:moveTo>
                        <a:pt x="2279" y="0"/>
                      </a:moveTo>
                      <a:lnTo>
                        <a:pt x="312" y="1139"/>
                      </a:lnTo>
                      <a:cubicBezTo>
                        <a:pt x="87" y="1260"/>
                        <a:pt x="1" y="1571"/>
                        <a:pt x="139" y="1795"/>
                      </a:cubicBezTo>
                      <a:lnTo>
                        <a:pt x="277" y="2019"/>
                      </a:lnTo>
                      <a:cubicBezTo>
                        <a:pt x="363" y="2175"/>
                        <a:pt x="523" y="2252"/>
                        <a:pt x="685" y="2252"/>
                      </a:cubicBezTo>
                      <a:cubicBezTo>
                        <a:pt x="847" y="2252"/>
                        <a:pt x="1011" y="2175"/>
                        <a:pt x="1106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54" name="Google Shape;22954;p23"/>
                <p:cNvSpPr/>
                <p:nvPr/>
              </p:nvSpPr>
              <p:spPr>
                <a:xfrm rot="-5400000">
                  <a:off x="526100" y="261527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38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55" name="Google Shape;22955;p23"/>
                <p:cNvSpPr/>
                <p:nvPr/>
              </p:nvSpPr>
              <p:spPr>
                <a:xfrm rot="-5400000">
                  <a:off x="533038" y="2607138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201" y="0"/>
                      </a:moveTo>
                      <a:cubicBezTo>
                        <a:pt x="2121" y="0"/>
                        <a:pt x="2041" y="21"/>
                        <a:pt x="1968" y="66"/>
                      </a:cubicBezTo>
                      <a:lnTo>
                        <a:pt x="381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711" y="1188"/>
                        <a:pt x="2935" y="791"/>
                        <a:pt x="2745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7" y="0"/>
                        <a:pt x="22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56" name="Google Shape;22956;p23"/>
                <p:cNvSpPr/>
                <p:nvPr/>
              </p:nvSpPr>
              <p:spPr>
                <a:xfrm rot="-5400000">
                  <a:off x="523438" y="2604863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8" y="2007"/>
                      </a:lnTo>
                      <a:lnTo>
                        <a:pt x="0" y="2249"/>
                      </a:lnTo>
                      <a:lnTo>
                        <a:pt x="380" y="2042"/>
                      </a:lnTo>
                      <a:lnTo>
                        <a:pt x="1951" y="1127"/>
                      </a:lnTo>
                      <a:cubicBezTo>
                        <a:pt x="2175" y="989"/>
                        <a:pt x="2261" y="696"/>
                        <a:pt x="2123" y="454"/>
                      </a:cubicBezTo>
                      <a:lnTo>
                        <a:pt x="2002" y="247"/>
                      </a:lnTo>
                      <a:cubicBezTo>
                        <a:pt x="1907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57" name="Google Shape;22957;p23"/>
                <p:cNvSpPr/>
                <p:nvPr/>
              </p:nvSpPr>
              <p:spPr>
                <a:xfrm rot="-5400000">
                  <a:off x="533025" y="27011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737" y="0"/>
                      </a:moveTo>
                      <a:cubicBezTo>
                        <a:pt x="566" y="0"/>
                        <a:pt x="404" y="89"/>
                        <a:pt x="311" y="240"/>
                      </a:cubicBezTo>
                      <a:lnTo>
                        <a:pt x="190" y="464"/>
                      </a:lnTo>
                      <a:cubicBezTo>
                        <a:pt x="0" y="775"/>
                        <a:pt x="242" y="1189"/>
                        <a:pt x="604" y="1189"/>
                      </a:cubicBezTo>
                      <a:lnTo>
                        <a:pt x="2934" y="1189"/>
                      </a:lnTo>
                      <a:lnTo>
                        <a:pt x="1743" y="516"/>
                      </a:lnTo>
                      <a:lnTo>
                        <a:pt x="984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58" name="Google Shape;22958;p23"/>
                <p:cNvSpPr/>
                <p:nvPr/>
              </p:nvSpPr>
              <p:spPr>
                <a:xfrm rot="-5400000">
                  <a:off x="557375" y="26388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192" y="0"/>
                      </a:moveTo>
                      <a:cubicBezTo>
                        <a:pt x="536" y="0"/>
                        <a:pt x="1" y="536"/>
                        <a:pt x="1" y="1209"/>
                      </a:cubicBezTo>
                      <a:cubicBezTo>
                        <a:pt x="1" y="1865"/>
                        <a:pt x="536" y="2400"/>
                        <a:pt x="1192" y="2400"/>
                      </a:cubicBezTo>
                      <a:cubicBezTo>
                        <a:pt x="1865" y="2400"/>
                        <a:pt x="2400" y="1865"/>
                        <a:pt x="2400" y="1209"/>
                      </a:cubicBezTo>
                      <a:cubicBezTo>
                        <a:pt x="2400" y="536"/>
                        <a:pt x="1865" y="0"/>
                        <a:pt x="119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59" name="Google Shape;22959;p23"/>
                <p:cNvSpPr/>
                <p:nvPr/>
              </p:nvSpPr>
              <p:spPr>
                <a:xfrm rot="-5400000">
                  <a:off x="487250" y="3139975"/>
                  <a:ext cx="2002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0" h="8026" extrusionOk="0">
                      <a:moveTo>
                        <a:pt x="7543" y="466"/>
                      </a:moveTo>
                      <a:lnTo>
                        <a:pt x="7543" y="7560"/>
                      </a:lnTo>
                      <a:lnTo>
                        <a:pt x="467" y="7560"/>
                      </a:lnTo>
                      <a:lnTo>
                        <a:pt x="467" y="466"/>
                      </a:lnTo>
                      <a:close/>
                      <a:moveTo>
                        <a:pt x="1" y="0"/>
                      </a:moveTo>
                      <a:lnTo>
                        <a:pt x="1" y="8026"/>
                      </a:lnTo>
                      <a:lnTo>
                        <a:pt x="8009" y="8026"/>
                      </a:lnTo>
                      <a:lnTo>
                        <a:pt x="800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60" name="Google Shape;22960;p23"/>
                <p:cNvSpPr/>
                <p:nvPr/>
              </p:nvSpPr>
              <p:spPr>
                <a:xfrm rot="-5400000">
                  <a:off x="523175" y="3247950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682" y="1"/>
                      </a:moveTo>
                      <a:cubicBezTo>
                        <a:pt x="518" y="1"/>
                        <a:pt x="354" y="78"/>
                        <a:pt x="259" y="234"/>
                      </a:cubicBezTo>
                      <a:lnTo>
                        <a:pt x="138" y="458"/>
                      </a:lnTo>
                      <a:cubicBezTo>
                        <a:pt x="0" y="682"/>
                        <a:pt x="87" y="993"/>
                        <a:pt x="311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279" y="2253"/>
                      </a:lnTo>
                      <a:lnTo>
                        <a:pt x="2123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61" name="Google Shape;22961;p23"/>
                <p:cNvSpPr/>
                <p:nvPr/>
              </p:nvSpPr>
              <p:spPr>
                <a:xfrm rot="-5400000">
                  <a:off x="615188" y="3225613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64" y="1"/>
                      </a:moveTo>
                      <a:lnTo>
                        <a:pt x="191" y="2020"/>
                      </a:lnTo>
                      <a:cubicBezTo>
                        <a:pt x="1" y="2331"/>
                        <a:pt x="243" y="2745"/>
                        <a:pt x="622" y="2745"/>
                      </a:cubicBezTo>
                      <a:lnTo>
                        <a:pt x="864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62" name="Google Shape;22962;p23"/>
                <p:cNvSpPr/>
                <p:nvPr/>
              </p:nvSpPr>
              <p:spPr>
                <a:xfrm rot="-5400000">
                  <a:off x="525875" y="3225625"/>
                  <a:ext cx="3412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5" extrusionOk="0">
                      <a:moveTo>
                        <a:pt x="622" y="0"/>
                      </a:moveTo>
                      <a:cubicBezTo>
                        <a:pt x="243" y="0"/>
                        <a:pt x="1" y="397"/>
                        <a:pt x="191" y="725"/>
                      </a:cubicBezTo>
                      <a:lnTo>
                        <a:pt x="1209" y="2486"/>
                      </a:lnTo>
                      <a:lnTo>
                        <a:pt x="1364" y="2744"/>
                      </a:lnTo>
                      <a:lnTo>
                        <a:pt x="1364" y="483"/>
                      </a:lnTo>
                      <a:cubicBezTo>
                        <a:pt x="1364" y="207"/>
                        <a:pt x="1140" y="0"/>
                        <a:pt x="88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63" name="Google Shape;22963;p23"/>
                <p:cNvSpPr/>
                <p:nvPr/>
              </p:nvSpPr>
              <p:spPr>
                <a:xfrm rot="-5400000">
                  <a:off x="615200" y="318635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" y="1"/>
                      </a:moveTo>
                      <a:lnTo>
                        <a:pt x="1" y="2262"/>
                      </a:lnTo>
                      <a:cubicBezTo>
                        <a:pt x="1" y="2521"/>
                        <a:pt x="225" y="2745"/>
                        <a:pt x="501" y="2745"/>
                      </a:cubicBezTo>
                      <a:lnTo>
                        <a:pt x="743" y="2745"/>
                      </a:lnTo>
                      <a:cubicBezTo>
                        <a:pt x="1122" y="2745"/>
                        <a:pt x="1364" y="2331"/>
                        <a:pt x="1174" y="202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64" name="Google Shape;22964;p23"/>
                <p:cNvSpPr/>
                <p:nvPr/>
              </p:nvSpPr>
              <p:spPr>
                <a:xfrm rot="-5400000">
                  <a:off x="568463" y="3178288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0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2" y="1198"/>
                        <a:pt x="2194" y="1198"/>
                      </a:cubicBezTo>
                      <a:cubicBezTo>
                        <a:pt x="2365" y="1198"/>
                        <a:pt x="2530" y="1113"/>
                        <a:pt x="2624" y="949"/>
                      </a:cubicBezTo>
                      <a:lnTo>
                        <a:pt x="2744" y="742"/>
                      </a:lnTo>
                      <a:cubicBezTo>
                        <a:pt x="2934" y="414"/>
                        <a:pt x="2693" y="17"/>
                        <a:pt x="2330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65" name="Google Shape;22965;p23"/>
                <p:cNvSpPr/>
                <p:nvPr/>
              </p:nvSpPr>
              <p:spPr>
                <a:xfrm rot="-5400000">
                  <a:off x="594975" y="3175950"/>
                  <a:ext cx="5655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66" extrusionOk="0">
                      <a:moveTo>
                        <a:pt x="1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8" y="2183"/>
                        <a:pt x="2003" y="2019"/>
                      </a:cubicBezTo>
                      <a:lnTo>
                        <a:pt x="2124" y="1812"/>
                      </a:lnTo>
                      <a:cubicBezTo>
                        <a:pt x="2262" y="1571"/>
                        <a:pt x="2193" y="1260"/>
                        <a:pt x="1951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66" name="Google Shape;22966;p23"/>
                <p:cNvSpPr/>
                <p:nvPr/>
              </p:nvSpPr>
              <p:spPr>
                <a:xfrm rot="-5400000">
                  <a:off x="568350" y="32724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605" y="0"/>
                      </a:moveTo>
                      <a:cubicBezTo>
                        <a:pt x="242" y="0"/>
                        <a:pt x="1" y="414"/>
                        <a:pt x="190" y="725"/>
                      </a:cubicBezTo>
                      <a:lnTo>
                        <a:pt x="311" y="949"/>
                      </a:lnTo>
                      <a:cubicBezTo>
                        <a:pt x="404" y="1100"/>
                        <a:pt x="567" y="1189"/>
                        <a:pt x="737" y="1189"/>
                      </a:cubicBezTo>
                      <a:cubicBezTo>
                        <a:pt x="820" y="1189"/>
                        <a:pt x="905" y="1167"/>
                        <a:pt x="984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67" name="Google Shape;22967;p23"/>
                <p:cNvSpPr/>
                <p:nvPr/>
              </p:nvSpPr>
              <p:spPr>
                <a:xfrm rot="-5400000">
                  <a:off x="594600" y="3247950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2279" y="0"/>
                      </a:moveTo>
                      <a:lnTo>
                        <a:pt x="311" y="1139"/>
                      </a:lnTo>
                      <a:cubicBezTo>
                        <a:pt x="87" y="1260"/>
                        <a:pt x="0" y="1571"/>
                        <a:pt x="138" y="1795"/>
                      </a:cubicBezTo>
                      <a:lnTo>
                        <a:pt x="259" y="2019"/>
                      </a:lnTo>
                      <a:cubicBezTo>
                        <a:pt x="354" y="2175"/>
                        <a:pt x="518" y="2252"/>
                        <a:pt x="682" y="2252"/>
                      </a:cubicBezTo>
                      <a:cubicBezTo>
                        <a:pt x="846" y="2252"/>
                        <a:pt x="1010" y="2175"/>
                        <a:pt x="1105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68" name="Google Shape;22968;p23"/>
                <p:cNvSpPr/>
                <p:nvPr/>
              </p:nvSpPr>
              <p:spPr>
                <a:xfrm rot="-5400000">
                  <a:off x="525888" y="3186363"/>
                  <a:ext cx="34100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5" extrusionOk="0">
                      <a:moveTo>
                        <a:pt x="501" y="0"/>
                      </a:moveTo>
                      <a:cubicBezTo>
                        <a:pt x="225" y="0"/>
                        <a:pt x="1" y="207"/>
                        <a:pt x="1" y="483"/>
                      </a:cubicBezTo>
                      <a:lnTo>
                        <a:pt x="1" y="2744"/>
                      </a:lnTo>
                      <a:lnTo>
                        <a:pt x="156" y="2486"/>
                      </a:lnTo>
                      <a:lnTo>
                        <a:pt x="1174" y="725"/>
                      </a:lnTo>
                      <a:cubicBezTo>
                        <a:pt x="1364" y="397"/>
                        <a:pt x="1122" y="0"/>
                        <a:pt x="7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69" name="Google Shape;22969;p23"/>
                <p:cNvSpPr/>
                <p:nvPr/>
              </p:nvSpPr>
              <p:spPr>
                <a:xfrm rot="-5400000">
                  <a:off x="533038" y="3178413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195" y="0"/>
                      </a:moveTo>
                      <a:cubicBezTo>
                        <a:pt x="2112" y="0"/>
                        <a:pt x="2029" y="21"/>
                        <a:pt x="1951" y="66"/>
                      </a:cubicBezTo>
                      <a:lnTo>
                        <a:pt x="380" y="981"/>
                      </a:lnTo>
                      <a:lnTo>
                        <a:pt x="0" y="1188"/>
                      </a:lnTo>
                      <a:lnTo>
                        <a:pt x="2330" y="1188"/>
                      </a:lnTo>
                      <a:cubicBezTo>
                        <a:pt x="2693" y="1188"/>
                        <a:pt x="2934" y="791"/>
                        <a:pt x="2744" y="463"/>
                      </a:cubicBezTo>
                      <a:lnTo>
                        <a:pt x="2624" y="256"/>
                      </a:lnTo>
                      <a:cubicBezTo>
                        <a:pt x="2530" y="92"/>
                        <a:pt x="2366" y="0"/>
                        <a:pt x="219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70" name="Google Shape;22970;p23"/>
                <p:cNvSpPr/>
                <p:nvPr/>
              </p:nvSpPr>
              <p:spPr>
                <a:xfrm rot="-5400000">
                  <a:off x="523438" y="3176163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9" y="2007"/>
                      </a:lnTo>
                      <a:lnTo>
                        <a:pt x="1" y="2249"/>
                      </a:lnTo>
                      <a:lnTo>
                        <a:pt x="380" y="2042"/>
                      </a:lnTo>
                      <a:lnTo>
                        <a:pt x="1951" y="1127"/>
                      </a:lnTo>
                      <a:cubicBezTo>
                        <a:pt x="2175" y="989"/>
                        <a:pt x="2262" y="696"/>
                        <a:pt x="2124" y="454"/>
                      </a:cubicBezTo>
                      <a:lnTo>
                        <a:pt x="2003" y="247"/>
                      </a:lnTo>
                      <a:cubicBezTo>
                        <a:pt x="1908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71" name="Google Shape;22971;p23"/>
                <p:cNvSpPr/>
                <p:nvPr/>
              </p:nvSpPr>
              <p:spPr>
                <a:xfrm rot="-5400000">
                  <a:off x="533025" y="32724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1" y="240"/>
                      </a:cubicBezTo>
                      <a:lnTo>
                        <a:pt x="190" y="464"/>
                      </a:lnTo>
                      <a:cubicBezTo>
                        <a:pt x="1" y="775"/>
                        <a:pt x="242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4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72" name="Google Shape;22972;p23"/>
                <p:cNvSpPr/>
                <p:nvPr/>
              </p:nvSpPr>
              <p:spPr>
                <a:xfrm rot="-5400000">
                  <a:off x="552325" y="3215125"/>
                  <a:ext cx="70375" cy="6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5" h="2411" extrusionOk="0">
                      <a:moveTo>
                        <a:pt x="1606" y="0"/>
                      </a:moveTo>
                      <a:cubicBezTo>
                        <a:pt x="536" y="0"/>
                        <a:pt x="1" y="1295"/>
                        <a:pt x="760" y="2054"/>
                      </a:cubicBezTo>
                      <a:cubicBezTo>
                        <a:pt x="1006" y="2301"/>
                        <a:pt x="1309" y="2411"/>
                        <a:pt x="1605" y="2411"/>
                      </a:cubicBezTo>
                      <a:cubicBezTo>
                        <a:pt x="2223" y="2411"/>
                        <a:pt x="2814" y="1932"/>
                        <a:pt x="2814" y="1209"/>
                      </a:cubicBezTo>
                      <a:cubicBezTo>
                        <a:pt x="2814" y="536"/>
                        <a:pt x="2262" y="0"/>
                        <a:pt x="160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73" name="Google Shape;22973;p23"/>
                <p:cNvSpPr/>
                <p:nvPr/>
              </p:nvSpPr>
              <p:spPr>
                <a:xfrm rot="-5400000">
                  <a:off x="487263" y="3711263"/>
                  <a:ext cx="200225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09" h="8026" extrusionOk="0">
                      <a:moveTo>
                        <a:pt x="7542" y="466"/>
                      </a:moveTo>
                      <a:lnTo>
                        <a:pt x="7542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08" y="8026"/>
                      </a:lnTo>
                      <a:lnTo>
                        <a:pt x="800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74" name="Google Shape;22974;p23"/>
                <p:cNvSpPr/>
                <p:nvPr/>
              </p:nvSpPr>
              <p:spPr>
                <a:xfrm rot="-5400000">
                  <a:off x="523388" y="38194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682" y="1"/>
                      </a:moveTo>
                      <a:cubicBezTo>
                        <a:pt x="518" y="1"/>
                        <a:pt x="354" y="78"/>
                        <a:pt x="259" y="234"/>
                      </a:cubicBezTo>
                      <a:lnTo>
                        <a:pt x="139" y="458"/>
                      </a:lnTo>
                      <a:cubicBezTo>
                        <a:pt x="1" y="682"/>
                        <a:pt x="70" y="993"/>
                        <a:pt x="311" y="1114"/>
                      </a:cubicBezTo>
                      <a:lnTo>
                        <a:pt x="1071" y="1563"/>
                      </a:lnTo>
                      <a:lnTo>
                        <a:pt x="2262" y="2253"/>
                      </a:lnTo>
                      <a:lnTo>
                        <a:pt x="2124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75" name="Google Shape;22975;p23"/>
                <p:cNvSpPr/>
                <p:nvPr/>
              </p:nvSpPr>
              <p:spPr>
                <a:xfrm rot="-5400000">
                  <a:off x="615200" y="379690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0" y="2331"/>
                        <a:pt x="242" y="2745"/>
                        <a:pt x="604" y="2745"/>
                      </a:cubicBezTo>
                      <a:lnTo>
                        <a:pt x="863" y="2745"/>
                      </a:lnTo>
                      <a:cubicBezTo>
                        <a:pt x="1139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76" name="Google Shape;22976;p23"/>
                <p:cNvSpPr/>
                <p:nvPr/>
              </p:nvSpPr>
              <p:spPr>
                <a:xfrm rot="-5400000">
                  <a:off x="526100" y="379712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604" y="0"/>
                      </a:moveTo>
                      <a:cubicBezTo>
                        <a:pt x="242" y="0"/>
                        <a:pt x="0" y="397"/>
                        <a:pt x="190" y="725"/>
                      </a:cubicBezTo>
                      <a:lnTo>
                        <a:pt x="1208" y="2486"/>
                      </a:lnTo>
                      <a:lnTo>
                        <a:pt x="1346" y="2744"/>
                      </a:lnTo>
                      <a:lnTo>
                        <a:pt x="1346" y="483"/>
                      </a:lnTo>
                      <a:cubicBezTo>
                        <a:pt x="1346" y="207"/>
                        <a:pt x="1139" y="0"/>
                        <a:pt x="86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77" name="Google Shape;22977;p23"/>
                <p:cNvSpPr/>
                <p:nvPr/>
              </p:nvSpPr>
              <p:spPr>
                <a:xfrm rot="-5400000">
                  <a:off x="615188" y="3757638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" y="1"/>
                      </a:moveTo>
                      <a:lnTo>
                        <a:pt x="1" y="2262"/>
                      </a:lnTo>
                      <a:cubicBezTo>
                        <a:pt x="1" y="2521"/>
                        <a:pt x="225" y="2745"/>
                        <a:pt x="484" y="2745"/>
                      </a:cubicBezTo>
                      <a:lnTo>
                        <a:pt x="743" y="2745"/>
                      </a:lnTo>
                      <a:cubicBezTo>
                        <a:pt x="1123" y="2745"/>
                        <a:pt x="1364" y="2331"/>
                        <a:pt x="1174" y="202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78" name="Google Shape;22978;p23"/>
                <p:cNvSpPr/>
                <p:nvPr/>
              </p:nvSpPr>
              <p:spPr>
                <a:xfrm rot="-5400000">
                  <a:off x="568513" y="3749638"/>
                  <a:ext cx="732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1" h="1198" extrusionOk="0">
                      <a:moveTo>
                        <a:pt x="0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2" y="1198"/>
                        <a:pt x="2194" y="1198"/>
                      </a:cubicBezTo>
                      <a:cubicBezTo>
                        <a:pt x="2366" y="1198"/>
                        <a:pt x="2530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1" y="421"/>
                        <a:pt x="2703" y="17"/>
                        <a:pt x="2336" y="17"/>
                      </a:cubicBezTo>
                      <a:cubicBezTo>
                        <a:pt x="2329" y="17"/>
                        <a:pt x="2321" y="17"/>
                        <a:pt x="2313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79" name="Google Shape;22979;p23"/>
                <p:cNvSpPr/>
                <p:nvPr/>
              </p:nvSpPr>
              <p:spPr>
                <a:xfrm rot="-5400000">
                  <a:off x="594763" y="3747463"/>
                  <a:ext cx="56975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66" extrusionOk="0">
                      <a:moveTo>
                        <a:pt x="1" y="0"/>
                      </a:moveTo>
                      <a:lnTo>
                        <a:pt x="1174" y="2019"/>
                      </a:lnTo>
                      <a:cubicBezTo>
                        <a:pt x="1269" y="2183"/>
                        <a:pt x="1433" y="2265"/>
                        <a:pt x="1595" y="2265"/>
                      </a:cubicBezTo>
                      <a:cubicBezTo>
                        <a:pt x="1757" y="2265"/>
                        <a:pt x="1916" y="2183"/>
                        <a:pt x="2003" y="2019"/>
                      </a:cubicBezTo>
                      <a:lnTo>
                        <a:pt x="2141" y="1812"/>
                      </a:lnTo>
                      <a:cubicBezTo>
                        <a:pt x="2279" y="1571"/>
                        <a:pt x="2210" y="1260"/>
                        <a:pt x="1968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80" name="Google Shape;22980;p23"/>
                <p:cNvSpPr/>
                <p:nvPr/>
              </p:nvSpPr>
              <p:spPr>
                <a:xfrm rot="-5400000">
                  <a:off x="568338" y="3843763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622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5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81" name="Google Shape;22981;p23"/>
                <p:cNvSpPr/>
                <p:nvPr/>
              </p:nvSpPr>
              <p:spPr>
                <a:xfrm rot="-5400000">
                  <a:off x="594813" y="38194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2262" y="0"/>
                      </a:moveTo>
                      <a:lnTo>
                        <a:pt x="311" y="1139"/>
                      </a:lnTo>
                      <a:cubicBezTo>
                        <a:pt x="70" y="1260"/>
                        <a:pt x="1" y="1571"/>
                        <a:pt x="139" y="1795"/>
                      </a:cubicBezTo>
                      <a:lnTo>
                        <a:pt x="259" y="2019"/>
                      </a:lnTo>
                      <a:cubicBezTo>
                        <a:pt x="354" y="2175"/>
                        <a:pt x="518" y="2252"/>
                        <a:pt x="682" y="2252"/>
                      </a:cubicBezTo>
                      <a:cubicBezTo>
                        <a:pt x="846" y="2252"/>
                        <a:pt x="1010" y="2175"/>
                        <a:pt x="1105" y="2019"/>
                      </a:cubicBezTo>
                      <a:lnTo>
                        <a:pt x="226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82" name="Google Shape;22982;p23"/>
                <p:cNvSpPr/>
                <p:nvPr/>
              </p:nvSpPr>
              <p:spPr>
                <a:xfrm rot="-5400000">
                  <a:off x="525913" y="3757688"/>
                  <a:ext cx="340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" h="2746" extrusionOk="0">
                      <a:moveTo>
                        <a:pt x="766" y="1"/>
                      </a:moveTo>
                      <a:cubicBezTo>
                        <a:pt x="758" y="1"/>
                        <a:pt x="751" y="1"/>
                        <a:pt x="743" y="1"/>
                      </a:cubicBezTo>
                      <a:lnTo>
                        <a:pt x="484" y="1"/>
                      </a:lnTo>
                      <a:cubicBezTo>
                        <a:pt x="208" y="1"/>
                        <a:pt x="1" y="225"/>
                        <a:pt x="1" y="484"/>
                      </a:cubicBezTo>
                      <a:lnTo>
                        <a:pt x="1" y="2745"/>
                      </a:lnTo>
                      <a:lnTo>
                        <a:pt x="156" y="2487"/>
                      </a:lnTo>
                      <a:lnTo>
                        <a:pt x="1174" y="726"/>
                      </a:lnTo>
                      <a:cubicBezTo>
                        <a:pt x="1360" y="405"/>
                        <a:pt x="1132" y="1"/>
                        <a:pt x="76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83" name="Google Shape;22983;p23"/>
                <p:cNvSpPr/>
                <p:nvPr/>
              </p:nvSpPr>
              <p:spPr>
                <a:xfrm rot="-5400000">
                  <a:off x="532875" y="3749525"/>
                  <a:ext cx="737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" h="1189" extrusionOk="0">
                      <a:moveTo>
                        <a:pt x="2204" y="0"/>
                      </a:moveTo>
                      <a:cubicBezTo>
                        <a:pt x="2122" y="0"/>
                        <a:pt x="2041" y="21"/>
                        <a:pt x="1968" y="66"/>
                      </a:cubicBezTo>
                      <a:lnTo>
                        <a:pt x="380" y="981"/>
                      </a:lnTo>
                      <a:lnTo>
                        <a:pt x="0" y="1188"/>
                      </a:lnTo>
                      <a:lnTo>
                        <a:pt x="2331" y="1188"/>
                      </a:lnTo>
                      <a:cubicBezTo>
                        <a:pt x="2338" y="1188"/>
                        <a:pt x="2346" y="1188"/>
                        <a:pt x="2353" y="1188"/>
                      </a:cubicBezTo>
                      <a:cubicBezTo>
                        <a:pt x="2720" y="1188"/>
                        <a:pt x="2948" y="784"/>
                        <a:pt x="2762" y="463"/>
                      </a:cubicBezTo>
                      <a:lnTo>
                        <a:pt x="2624" y="256"/>
                      </a:lnTo>
                      <a:cubicBezTo>
                        <a:pt x="2542" y="92"/>
                        <a:pt x="2374" y="0"/>
                        <a:pt x="220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84" name="Google Shape;22984;p23"/>
                <p:cNvSpPr/>
                <p:nvPr/>
              </p:nvSpPr>
              <p:spPr>
                <a:xfrm rot="-5400000">
                  <a:off x="523225" y="3747675"/>
                  <a:ext cx="56975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49" extrusionOk="0">
                      <a:moveTo>
                        <a:pt x="1597" y="1"/>
                      </a:moveTo>
                      <a:cubicBezTo>
                        <a:pt x="1433" y="1"/>
                        <a:pt x="1269" y="83"/>
                        <a:pt x="1174" y="247"/>
                      </a:cubicBezTo>
                      <a:lnTo>
                        <a:pt x="156" y="2007"/>
                      </a:lnTo>
                      <a:lnTo>
                        <a:pt x="1" y="2249"/>
                      </a:lnTo>
                      <a:lnTo>
                        <a:pt x="380" y="2042"/>
                      </a:lnTo>
                      <a:lnTo>
                        <a:pt x="1968" y="1127"/>
                      </a:lnTo>
                      <a:cubicBezTo>
                        <a:pt x="2193" y="989"/>
                        <a:pt x="2279" y="696"/>
                        <a:pt x="2141" y="454"/>
                      </a:cubicBezTo>
                      <a:lnTo>
                        <a:pt x="2020" y="247"/>
                      </a:lnTo>
                      <a:cubicBezTo>
                        <a:pt x="1925" y="83"/>
                        <a:pt x="1761" y="1"/>
                        <a:pt x="159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85" name="Google Shape;22985;p23"/>
                <p:cNvSpPr/>
                <p:nvPr/>
              </p:nvSpPr>
              <p:spPr>
                <a:xfrm rot="-5400000">
                  <a:off x="533013" y="3843763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2" y="240"/>
                      </a:cubicBezTo>
                      <a:lnTo>
                        <a:pt x="191" y="464"/>
                      </a:lnTo>
                      <a:cubicBezTo>
                        <a:pt x="1" y="775"/>
                        <a:pt x="225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5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86" name="Google Shape;22986;p23"/>
                <p:cNvSpPr/>
                <p:nvPr/>
              </p:nvSpPr>
              <p:spPr>
                <a:xfrm rot="-5400000">
                  <a:off x="557375" y="37818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208" y="0"/>
                      </a:moveTo>
                      <a:cubicBezTo>
                        <a:pt x="535" y="0"/>
                        <a:pt x="0" y="536"/>
                        <a:pt x="0" y="1209"/>
                      </a:cubicBezTo>
                      <a:cubicBezTo>
                        <a:pt x="0" y="1865"/>
                        <a:pt x="535" y="2400"/>
                        <a:pt x="1208" y="2400"/>
                      </a:cubicBezTo>
                      <a:cubicBezTo>
                        <a:pt x="1864" y="2400"/>
                        <a:pt x="2399" y="1865"/>
                        <a:pt x="2399" y="1209"/>
                      </a:cubicBezTo>
                      <a:cubicBezTo>
                        <a:pt x="2399" y="536"/>
                        <a:pt x="1864" y="0"/>
                        <a:pt x="120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87" name="Google Shape;22987;p23"/>
                <p:cNvSpPr/>
                <p:nvPr/>
              </p:nvSpPr>
              <p:spPr>
                <a:xfrm rot="-5400000">
                  <a:off x="487050" y="4282775"/>
                  <a:ext cx="2006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6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83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88" name="Google Shape;22988;p23"/>
                <p:cNvSpPr/>
                <p:nvPr/>
              </p:nvSpPr>
              <p:spPr>
                <a:xfrm rot="-5400000">
                  <a:off x="523388" y="43907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683" y="1"/>
                      </a:moveTo>
                      <a:cubicBezTo>
                        <a:pt x="519" y="1"/>
                        <a:pt x="355" y="78"/>
                        <a:pt x="260" y="234"/>
                      </a:cubicBezTo>
                      <a:lnTo>
                        <a:pt x="139" y="458"/>
                      </a:lnTo>
                      <a:cubicBezTo>
                        <a:pt x="1" y="682"/>
                        <a:pt x="70" y="993"/>
                        <a:pt x="312" y="1114"/>
                      </a:cubicBezTo>
                      <a:lnTo>
                        <a:pt x="1071" y="1563"/>
                      </a:lnTo>
                      <a:lnTo>
                        <a:pt x="2262" y="2253"/>
                      </a:lnTo>
                      <a:lnTo>
                        <a:pt x="2124" y="2011"/>
                      </a:lnTo>
                      <a:lnTo>
                        <a:pt x="1106" y="234"/>
                      </a:lnTo>
                      <a:cubicBezTo>
                        <a:pt x="1011" y="78"/>
                        <a:pt x="847" y="1"/>
                        <a:pt x="68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89" name="Google Shape;22989;p23"/>
                <p:cNvSpPr/>
                <p:nvPr/>
              </p:nvSpPr>
              <p:spPr>
                <a:xfrm rot="-5400000">
                  <a:off x="615188" y="4368188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47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22" y="2745"/>
                      </a:cubicBezTo>
                      <a:lnTo>
                        <a:pt x="881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47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90" name="Google Shape;22990;p23"/>
                <p:cNvSpPr/>
                <p:nvPr/>
              </p:nvSpPr>
              <p:spPr>
                <a:xfrm rot="-5400000">
                  <a:off x="526138" y="4368363"/>
                  <a:ext cx="335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3" h="2746" extrusionOk="0">
                      <a:moveTo>
                        <a:pt x="595" y="1"/>
                      </a:moveTo>
                      <a:cubicBezTo>
                        <a:pt x="229" y="1"/>
                        <a:pt x="0" y="405"/>
                        <a:pt x="186" y="726"/>
                      </a:cubicBezTo>
                      <a:lnTo>
                        <a:pt x="1205" y="2487"/>
                      </a:lnTo>
                      <a:lnTo>
                        <a:pt x="1343" y="2745"/>
                      </a:lnTo>
                      <a:lnTo>
                        <a:pt x="1343" y="484"/>
                      </a:lnTo>
                      <a:cubicBezTo>
                        <a:pt x="1343" y="225"/>
                        <a:pt x="1136" y="1"/>
                        <a:pt x="877" y="1"/>
                      </a:cubicBezTo>
                      <a:lnTo>
                        <a:pt x="618" y="1"/>
                      </a:lnTo>
                      <a:cubicBezTo>
                        <a:pt x="610" y="1"/>
                        <a:pt x="603" y="1"/>
                        <a:pt x="59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91" name="Google Shape;22991;p23"/>
                <p:cNvSpPr/>
                <p:nvPr/>
              </p:nvSpPr>
              <p:spPr>
                <a:xfrm rot="-5400000">
                  <a:off x="615413" y="43291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25" y="2745"/>
                        <a:pt x="483" y="2745"/>
                      </a:cubicBezTo>
                      <a:lnTo>
                        <a:pt x="742" y="2745"/>
                      </a:lnTo>
                      <a:cubicBezTo>
                        <a:pt x="1122" y="2745"/>
                        <a:pt x="1346" y="2331"/>
                        <a:pt x="1174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92" name="Google Shape;22992;p23"/>
                <p:cNvSpPr/>
                <p:nvPr/>
              </p:nvSpPr>
              <p:spPr>
                <a:xfrm rot="-5400000">
                  <a:off x="568463" y="4320888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3" y="1198"/>
                        <a:pt x="2194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5" y="414"/>
                        <a:pt x="2693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93" name="Google Shape;22993;p23"/>
                <p:cNvSpPr/>
                <p:nvPr/>
              </p:nvSpPr>
              <p:spPr>
                <a:xfrm rot="-5400000">
                  <a:off x="594763" y="4318738"/>
                  <a:ext cx="56975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66" extrusionOk="0">
                      <a:moveTo>
                        <a:pt x="0" y="0"/>
                      </a:moveTo>
                      <a:lnTo>
                        <a:pt x="1174" y="2019"/>
                      </a:lnTo>
                      <a:cubicBezTo>
                        <a:pt x="1269" y="2183"/>
                        <a:pt x="1433" y="2265"/>
                        <a:pt x="1594" y="2265"/>
                      </a:cubicBezTo>
                      <a:cubicBezTo>
                        <a:pt x="1756" y="2265"/>
                        <a:pt x="1916" y="2183"/>
                        <a:pt x="2002" y="2019"/>
                      </a:cubicBezTo>
                      <a:lnTo>
                        <a:pt x="2140" y="1812"/>
                      </a:lnTo>
                      <a:cubicBezTo>
                        <a:pt x="2278" y="1571"/>
                        <a:pt x="2192" y="1260"/>
                        <a:pt x="1968" y="11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94" name="Google Shape;22994;p23"/>
                <p:cNvSpPr/>
                <p:nvPr/>
              </p:nvSpPr>
              <p:spPr>
                <a:xfrm rot="-5400000">
                  <a:off x="568125" y="4415275"/>
                  <a:ext cx="738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3" h="1189" extrusionOk="0">
                      <a:moveTo>
                        <a:pt x="622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6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5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95" name="Google Shape;22995;p23"/>
                <p:cNvSpPr/>
                <p:nvPr/>
              </p:nvSpPr>
              <p:spPr>
                <a:xfrm rot="-5400000">
                  <a:off x="594813" y="43907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2262" y="0"/>
                      </a:moveTo>
                      <a:lnTo>
                        <a:pt x="312" y="1139"/>
                      </a:lnTo>
                      <a:cubicBezTo>
                        <a:pt x="70" y="1260"/>
                        <a:pt x="1" y="1571"/>
                        <a:pt x="139" y="1795"/>
                      </a:cubicBezTo>
                      <a:lnTo>
                        <a:pt x="260" y="2019"/>
                      </a:lnTo>
                      <a:cubicBezTo>
                        <a:pt x="355" y="2175"/>
                        <a:pt x="519" y="2252"/>
                        <a:pt x="683" y="2252"/>
                      </a:cubicBezTo>
                      <a:cubicBezTo>
                        <a:pt x="847" y="2252"/>
                        <a:pt x="1011" y="2175"/>
                        <a:pt x="1106" y="2019"/>
                      </a:cubicBezTo>
                      <a:lnTo>
                        <a:pt x="226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96" name="Google Shape;22996;p23"/>
                <p:cNvSpPr/>
                <p:nvPr/>
              </p:nvSpPr>
              <p:spPr>
                <a:xfrm rot="-5400000">
                  <a:off x="526100" y="4329150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55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97" name="Google Shape;22997;p23"/>
                <p:cNvSpPr/>
                <p:nvPr/>
              </p:nvSpPr>
              <p:spPr>
                <a:xfrm rot="-5400000">
                  <a:off x="533038" y="4321013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195" y="0"/>
                      </a:moveTo>
                      <a:cubicBezTo>
                        <a:pt x="2113" y="0"/>
                        <a:pt x="2029" y="21"/>
                        <a:pt x="1951" y="66"/>
                      </a:cubicBezTo>
                      <a:lnTo>
                        <a:pt x="381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693" y="1188"/>
                        <a:pt x="2935" y="791"/>
                        <a:pt x="2745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7" y="0"/>
                        <a:pt x="219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98" name="Google Shape;22998;p23"/>
                <p:cNvSpPr/>
                <p:nvPr/>
              </p:nvSpPr>
              <p:spPr>
                <a:xfrm rot="-5400000">
                  <a:off x="523225" y="4318950"/>
                  <a:ext cx="56975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49" extrusionOk="0">
                      <a:moveTo>
                        <a:pt x="1594" y="1"/>
                      </a:moveTo>
                      <a:cubicBezTo>
                        <a:pt x="1433" y="1"/>
                        <a:pt x="1269" y="83"/>
                        <a:pt x="1174" y="247"/>
                      </a:cubicBezTo>
                      <a:lnTo>
                        <a:pt x="155" y="2007"/>
                      </a:lnTo>
                      <a:lnTo>
                        <a:pt x="0" y="2249"/>
                      </a:lnTo>
                      <a:lnTo>
                        <a:pt x="380" y="2042"/>
                      </a:lnTo>
                      <a:lnTo>
                        <a:pt x="1968" y="1127"/>
                      </a:lnTo>
                      <a:cubicBezTo>
                        <a:pt x="2192" y="989"/>
                        <a:pt x="2278" y="696"/>
                        <a:pt x="2140" y="454"/>
                      </a:cubicBezTo>
                      <a:lnTo>
                        <a:pt x="2002" y="247"/>
                      </a:lnTo>
                      <a:cubicBezTo>
                        <a:pt x="1916" y="83"/>
                        <a:pt x="1756" y="1"/>
                        <a:pt x="159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99" name="Google Shape;22999;p23"/>
                <p:cNvSpPr/>
                <p:nvPr/>
              </p:nvSpPr>
              <p:spPr>
                <a:xfrm rot="-5400000">
                  <a:off x="532800" y="4415275"/>
                  <a:ext cx="738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3" h="1189" extrusionOk="0">
                      <a:moveTo>
                        <a:pt x="755" y="0"/>
                      </a:moveTo>
                      <a:cubicBezTo>
                        <a:pt x="584" y="0"/>
                        <a:pt x="422" y="89"/>
                        <a:pt x="329" y="240"/>
                      </a:cubicBezTo>
                      <a:lnTo>
                        <a:pt x="208" y="464"/>
                      </a:lnTo>
                      <a:cubicBezTo>
                        <a:pt x="1" y="775"/>
                        <a:pt x="243" y="1189"/>
                        <a:pt x="622" y="1189"/>
                      </a:cubicBezTo>
                      <a:lnTo>
                        <a:pt x="2952" y="1189"/>
                      </a:lnTo>
                      <a:lnTo>
                        <a:pt x="1761" y="516"/>
                      </a:lnTo>
                      <a:lnTo>
                        <a:pt x="1002" y="67"/>
                      </a:lnTo>
                      <a:cubicBezTo>
                        <a:pt x="923" y="22"/>
                        <a:pt x="838" y="0"/>
                        <a:pt x="75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00" name="Google Shape;23000;p23"/>
                <p:cNvSpPr/>
                <p:nvPr/>
              </p:nvSpPr>
              <p:spPr>
                <a:xfrm rot="-5400000">
                  <a:off x="557375" y="43531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209" y="0"/>
                      </a:moveTo>
                      <a:cubicBezTo>
                        <a:pt x="535" y="0"/>
                        <a:pt x="0" y="536"/>
                        <a:pt x="0" y="1209"/>
                      </a:cubicBezTo>
                      <a:cubicBezTo>
                        <a:pt x="0" y="1865"/>
                        <a:pt x="535" y="2400"/>
                        <a:pt x="1209" y="2400"/>
                      </a:cubicBezTo>
                      <a:cubicBezTo>
                        <a:pt x="1864" y="2400"/>
                        <a:pt x="2399" y="1865"/>
                        <a:pt x="2399" y="1209"/>
                      </a:cubicBezTo>
                      <a:cubicBezTo>
                        <a:pt x="2399" y="536"/>
                        <a:pt x="1864" y="0"/>
                        <a:pt x="120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01" name="Google Shape;23001;p23"/>
                <p:cNvSpPr/>
                <p:nvPr/>
              </p:nvSpPr>
              <p:spPr>
                <a:xfrm rot="-5400000">
                  <a:off x="487050" y="1997175"/>
                  <a:ext cx="2006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6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02" name="Google Shape;23002;p23"/>
                <p:cNvSpPr/>
                <p:nvPr/>
              </p:nvSpPr>
              <p:spPr>
                <a:xfrm rot="-5400000">
                  <a:off x="523175" y="2105375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685" y="1"/>
                      </a:moveTo>
                      <a:cubicBezTo>
                        <a:pt x="523" y="1"/>
                        <a:pt x="363" y="78"/>
                        <a:pt x="277" y="234"/>
                      </a:cubicBezTo>
                      <a:lnTo>
                        <a:pt x="139" y="458"/>
                      </a:lnTo>
                      <a:cubicBezTo>
                        <a:pt x="1" y="682"/>
                        <a:pt x="87" y="976"/>
                        <a:pt x="311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124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03" name="Google Shape;23003;p23"/>
                <p:cNvSpPr/>
                <p:nvPr/>
              </p:nvSpPr>
              <p:spPr>
                <a:xfrm rot="-5400000">
                  <a:off x="615200" y="208260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05" y="2745"/>
                      </a:cubicBezTo>
                      <a:lnTo>
                        <a:pt x="863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04" name="Google Shape;23004;p23"/>
                <p:cNvSpPr/>
                <p:nvPr/>
              </p:nvSpPr>
              <p:spPr>
                <a:xfrm rot="-5400000">
                  <a:off x="526100" y="208282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605" y="0"/>
                      </a:moveTo>
                      <a:cubicBezTo>
                        <a:pt x="225" y="0"/>
                        <a:pt x="1" y="397"/>
                        <a:pt x="173" y="725"/>
                      </a:cubicBezTo>
                      <a:lnTo>
                        <a:pt x="1209" y="2486"/>
                      </a:lnTo>
                      <a:lnTo>
                        <a:pt x="1347" y="2744"/>
                      </a:lnTo>
                      <a:lnTo>
                        <a:pt x="1347" y="483"/>
                      </a:lnTo>
                      <a:cubicBezTo>
                        <a:pt x="1347" y="207"/>
                        <a:pt x="1122" y="0"/>
                        <a:pt x="86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05" name="Google Shape;23005;p23"/>
                <p:cNvSpPr/>
                <p:nvPr/>
              </p:nvSpPr>
              <p:spPr>
                <a:xfrm rot="-5400000">
                  <a:off x="615413" y="20435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07" y="2745"/>
                        <a:pt x="483" y="2745"/>
                      </a:cubicBezTo>
                      <a:lnTo>
                        <a:pt x="742" y="2745"/>
                      </a:lnTo>
                      <a:cubicBezTo>
                        <a:pt x="1105" y="2745"/>
                        <a:pt x="1346" y="2331"/>
                        <a:pt x="1157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06" name="Google Shape;23006;p23"/>
                <p:cNvSpPr/>
                <p:nvPr/>
              </p:nvSpPr>
              <p:spPr>
                <a:xfrm rot="-5400000">
                  <a:off x="568463" y="2035713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68" y="1139"/>
                      </a:lnTo>
                      <a:cubicBezTo>
                        <a:pt x="2041" y="1178"/>
                        <a:pt x="2120" y="1198"/>
                        <a:pt x="2200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62" y="742"/>
                      </a:lnTo>
                      <a:cubicBezTo>
                        <a:pt x="2935" y="414"/>
                        <a:pt x="2710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07" name="Google Shape;23007;p23"/>
                <p:cNvSpPr/>
                <p:nvPr/>
              </p:nvSpPr>
              <p:spPr>
                <a:xfrm rot="-5400000">
                  <a:off x="594750" y="2033150"/>
                  <a:ext cx="5700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66" extrusionOk="0">
                      <a:moveTo>
                        <a:pt x="1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8" y="2183"/>
                        <a:pt x="2003" y="2019"/>
                      </a:cubicBezTo>
                      <a:lnTo>
                        <a:pt x="2141" y="1812"/>
                      </a:lnTo>
                      <a:cubicBezTo>
                        <a:pt x="2279" y="1571"/>
                        <a:pt x="2193" y="1260"/>
                        <a:pt x="1951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08" name="Google Shape;23008;p23"/>
                <p:cNvSpPr/>
                <p:nvPr/>
              </p:nvSpPr>
              <p:spPr>
                <a:xfrm rot="-5400000">
                  <a:off x="568338" y="2129888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605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6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09" name="Google Shape;23009;p23"/>
                <p:cNvSpPr/>
                <p:nvPr/>
              </p:nvSpPr>
              <p:spPr>
                <a:xfrm rot="-5400000">
                  <a:off x="594600" y="2105375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2279" y="0"/>
                      </a:moveTo>
                      <a:lnTo>
                        <a:pt x="329" y="1139"/>
                      </a:lnTo>
                      <a:cubicBezTo>
                        <a:pt x="87" y="1260"/>
                        <a:pt x="1" y="1571"/>
                        <a:pt x="139" y="1795"/>
                      </a:cubicBezTo>
                      <a:lnTo>
                        <a:pt x="277" y="2019"/>
                      </a:lnTo>
                      <a:cubicBezTo>
                        <a:pt x="372" y="2175"/>
                        <a:pt x="536" y="2252"/>
                        <a:pt x="697" y="2252"/>
                      </a:cubicBezTo>
                      <a:cubicBezTo>
                        <a:pt x="859" y="2252"/>
                        <a:pt x="1019" y="2175"/>
                        <a:pt x="1105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10" name="Google Shape;23010;p23"/>
                <p:cNvSpPr/>
                <p:nvPr/>
              </p:nvSpPr>
              <p:spPr>
                <a:xfrm rot="-5400000">
                  <a:off x="526100" y="2043550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38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11" name="Google Shape;23011;p23"/>
                <p:cNvSpPr/>
                <p:nvPr/>
              </p:nvSpPr>
              <p:spPr>
                <a:xfrm rot="-5400000">
                  <a:off x="533038" y="2035838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200" y="0"/>
                      </a:moveTo>
                      <a:cubicBezTo>
                        <a:pt x="2121" y="0"/>
                        <a:pt x="2041" y="21"/>
                        <a:pt x="1968" y="66"/>
                      </a:cubicBezTo>
                      <a:lnTo>
                        <a:pt x="380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710" y="1188"/>
                        <a:pt x="2935" y="791"/>
                        <a:pt x="2762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6" y="0"/>
                        <a:pt x="2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12" name="Google Shape;23012;p23"/>
                <p:cNvSpPr/>
                <p:nvPr/>
              </p:nvSpPr>
              <p:spPr>
                <a:xfrm rot="-5400000">
                  <a:off x="523438" y="2033588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9" y="2007"/>
                      </a:lnTo>
                      <a:lnTo>
                        <a:pt x="1" y="2249"/>
                      </a:lnTo>
                      <a:lnTo>
                        <a:pt x="381" y="2042"/>
                      </a:lnTo>
                      <a:lnTo>
                        <a:pt x="1951" y="1127"/>
                      </a:lnTo>
                      <a:cubicBezTo>
                        <a:pt x="2193" y="989"/>
                        <a:pt x="2262" y="696"/>
                        <a:pt x="2124" y="454"/>
                      </a:cubicBezTo>
                      <a:lnTo>
                        <a:pt x="2003" y="247"/>
                      </a:lnTo>
                      <a:cubicBezTo>
                        <a:pt x="1908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13" name="Google Shape;23013;p23"/>
                <p:cNvSpPr/>
                <p:nvPr/>
              </p:nvSpPr>
              <p:spPr>
                <a:xfrm rot="-5400000">
                  <a:off x="533013" y="2129888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2" y="240"/>
                      </a:cubicBezTo>
                      <a:lnTo>
                        <a:pt x="191" y="464"/>
                      </a:lnTo>
                      <a:cubicBezTo>
                        <a:pt x="1" y="775"/>
                        <a:pt x="225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5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14" name="Google Shape;23014;p23"/>
                <p:cNvSpPr/>
                <p:nvPr/>
              </p:nvSpPr>
              <p:spPr>
                <a:xfrm rot="-5400000">
                  <a:off x="552338" y="2072538"/>
                  <a:ext cx="70350" cy="6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4" h="2411" extrusionOk="0">
                      <a:moveTo>
                        <a:pt x="1605" y="0"/>
                      </a:moveTo>
                      <a:cubicBezTo>
                        <a:pt x="535" y="0"/>
                        <a:pt x="0" y="1295"/>
                        <a:pt x="760" y="2054"/>
                      </a:cubicBezTo>
                      <a:cubicBezTo>
                        <a:pt x="1006" y="2301"/>
                        <a:pt x="1308" y="2411"/>
                        <a:pt x="1604" y="2411"/>
                      </a:cubicBezTo>
                      <a:cubicBezTo>
                        <a:pt x="2222" y="2411"/>
                        <a:pt x="2813" y="1932"/>
                        <a:pt x="2813" y="1209"/>
                      </a:cubicBezTo>
                      <a:cubicBezTo>
                        <a:pt x="2813" y="536"/>
                        <a:pt x="2261" y="0"/>
                        <a:pt x="160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15" name="Google Shape;23015;p23"/>
                <p:cNvSpPr/>
                <p:nvPr/>
              </p:nvSpPr>
              <p:spPr>
                <a:xfrm rot="-5400000">
                  <a:off x="510888" y="2963813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12" y="0"/>
                      </a:moveTo>
                      <a:cubicBezTo>
                        <a:pt x="618" y="0"/>
                        <a:pt x="423" y="95"/>
                        <a:pt x="311" y="285"/>
                      </a:cubicBezTo>
                      <a:lnTo>
                        <a:pt x="156" y="561"/>
                      </a:lnTo>
                      <a:cubicBezTo>
                        <a:pt x="1" y="837"/>
                        <a:pt x="87" y="1182"/>
                        <a:pt x="380" y="1338"/>
                      </a:cubicBezTo>
                      <a:lnTo>
                        <a:pt x="1295" y="1873"/>
                      </a:lnTo>
                      <a:lnTo>
                        <a:pt x="2710" y="2701"/>
                      </a:lnTo>
                      <a:lnTo>
                        <a:pt x="2710" y="2701"/>
                      </a:lnTo>
                      <a:lnTo>
                        <a:pt x="2538" y="2408"/>
                      </a:lnTo>
                      <a:lnTo>
                        <a:pt x="1312" y="285"/>
                      </a:lnTo>
                      <a:cubicBezTo>
                        <a:pt x="1200" y="95"/>
                        <a:pt x="1006" y="0"/>
                        <a:pt x="8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16" name="Google Shape;23016;p23"/>
                <p:cNvSpPr/>
                <p:nvPr/>
              </p:nvSpPr>
              <p:spPr>
                <a:xfrm rot="-5400000">
                  <a:off x="620588" y="29367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1606" y="1"/>
                      </a:moveTo>
                      <a:lnTo>
                        <a:pt x="208" y="2417"/>
                      </a:lnTo>
                      <a:cubicBezTo>
                        <a:pt x="1" y="2797"/>
                        <a:pt x="277" y="3280"/>
                        <a:pt x="726" y="3280"/>
                      </a:cubicBezTo>
                      <a:lnTo>
                        <a:pt x="1019" y="3280"/>
                      </a:lnTo>
                      <a:cubicBezTo>
                        <a:pt x="1347" y="3280"/>
                        <a:pt x="1606" y="3021"/>
                        <a:pt x="1606" y="2711"/>
                      </a:cubicBezTo>
                      <a:lnTo>
                        <a:pt x="1606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17" name="Google Shape;23017;p23"/>
                <p:cNvSpPr/>
                <p:nvPr/>
              </p:nvSpPr>
              <p:spPr>
                <a:xfrm rot="-5400000">
                  <a:off x="514013" y="293716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725" y="1"/>
                      </a:moveTo>
                      <a:cubicBezTo>
                        <a:pt x="277" y="1"/>
                        <a:pt x="1" y="484"/>
                        <a:pt x="225" y="864"/>
                      </a:cubicBezTo>
                      <a:lnTo>
                        <a:pt x="1450" y="2969"/>
                      </a:lnTo>
                      <a:lnTo>
                        <a:pt x="1606" y="3280"/>
                      </a:lnTo>
                      <a:lnTo>
                        <a:pt x="1606" y="588"/>
                      </a:lnTo>
                      <a:cubicBezTo>
                        <a:pt x="1606" y="260"/>
                        <a:pt x="1347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18" name="Google Shape;23018;p23"/>
                <p:cNvSpPr/>
                <p:nvPr/>
              </p:nvSpPr>
              <p:spPr>
                <a:xfrm rot="-5400000">
                  <a:off x="620575" y="2889700"/>
                  <a:ext cx="40600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3298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60" y="3298"/>
                        <a:pt x="570" y="3298"/>
                      </a:cubicBezTo>
                      <a:lnTo>
                        <a:pt x="881" y="3298"/>
                      </a:lnTo>
                      <a:cubicBezTo>
                        <a:pt x="1330" y="3298"/>
                        <a:pt x="1623" y="2814"/>
                        <a:pt x="1399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19" name="Google Shape;23019;p23"/>
                <p:cNvSpPr/>
                <p:nvPr/>
              </p:nvSpPr>
              <p:spPr>
                <a:xfrm rot="-5400000">
                  <a:off x="564763" y="2880388"/>
                  <a:ext cx="876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7" extrusionOk="0">
                      <a:moveTo>
                        <a:pt x="0" y="0"/>
                      </a:moveTo>
                      <a:lnTo>
                        <a:pt x="2330" y="1364"/>
                      </a:lnTo>
                      <a:cubicBezTo>
                        <a:pt x="2418" y="1413"/>
                        <a:pt x="2514" y="1436"/>
                        <a:pt x="2609" y="1436"/>
                      </a:cubicBezTo>
                      <a:cubicBezTo>
                        <a:pt x="2815" y="1436"/>
                        <a:pt x="3018" y="1328"/>
                        <a:pt x="3124" y="1140"/>
                      </a:cubicBezTo>
                      <a:lnTo>
                        <a:pt x="3280" y="863"/>
                      </a:lnTo>
                      <a:cubicBezTo>
                        <a:pt x="3504" y="484"/>
                        <a:pt x="3228" y="18"/>
                        <a:pt x="277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20" name="Google Shape;23020;p23"/>
                <p:cNvSpPr/>
                <p:nvPr/>
              </p:nvSpPr>
              <p:spPr>
                <a:xfrm rot="-5400000">
                  <a:off x="596325" y="2878175"/>
                  <a:ext cx="677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84" extrusionOk="0">
                      <a:moveTo>
                        <a:pt x="0" y="0"/>
                      </a:moveTo>
                      <a:lnTo>
                        <a:pt x="1398" y="2399"/>
                      </a:lnTo>
                      <a:cubicBezTo>
                        <a:pt x="1510" y="2589"/>
                        <a:pt x="1705" y="2684"/>
                        <a:pt x="1899" y="2684"/>
                      </a:cubicBezTo>
                      <a:cubicBezTo>
                        <a:pt x="2093" y="2684"/>
                        <a:pt x="2287" y="2589"/>
                        <a:pt x="2399" y="2399"/>
                      </a:cubicBezTo>
                      <a:lnTo>
                        <a:pt x="2555" y="2140"/>
                      </a:lnTo>
                      <a:cubicBezTo>
                        <a:pt x="2710" y="1864"/>
                        <a:pt x="2624" y="1502"/>
                        <a:pt x="2348" y="134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21" name="Google Shape;23021;p23"/>
                <p:cNvSpPr/>
                <p:nvPr/>
              </p:nvSpPr>
              <p:spPr>
                <a:xfrm rot="-5400000">
                  <a:off x="564750" y="299300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25" y="0"/>
                      </a:moveTo>
                      <a:cubicBezTo>
                        <a:pt x="277" y="18"/>
                        <a:pt x="1" y="484"/>
                        <a:pt x="225" y="863"/>
                      </a:cubicBezTo>
                      <a:lnTo>
                        <a:pt x="380" y="1140"/>
                      </a:lnTo>
                      <a:cubicBezTo>
                        <a:pt x="486" y="1328"/>
                        <a:pt x="689" y="1436"/>
                        <a:pt x="895" y="1436"/>
                      </a:cubicBezTo>
                      <a:cubicBezTo>
                        <a:pt x="991" y="1436"/>
                        <a:pt x="1087" y="1413"/>
                        <a:pt x="1174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22" name="Google Shape;23022;p23"/>
                <p:cNvSpPr/>
                <p:nvPr/>
              </p:nvSpPr>
              <p:spPr>
                <a:xfrm rot="-5400000">
                  <a:off x="596263" y="2964088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7" y="0"/>
                      </a:moveTo>
                      <a:lnTo>
                        <a:pt x="380" y="1346"/>
                      </a:lnTo>
                      <a:cubicBezTo>
                        <a:pt x="104" y="1502"/>
                        <a:pt x="0" y="1864"/>
                        <a:pt x="173" y="2140"/>
                      </a:cubicBezTo>
                      <a:lnTo>
                        <a:pt x="328" y="2399"/>
                      </a:lnTo>
                      <a:cubicBezTo>
                        <a:pt x="432" y="2598"/>
                        <a:pt x="626" y="2697"/>
                        <a:pt x="822" y="2697"/>
                      </a:cubicBezTo>
                      <a:cubicBezTo>
                        <a:pt x="1019" y="2697"/>
                        <a:pt x="1217" y="2598"/>
                        <a:pt x="1329" y="2399"/>
                      </a:cubicBez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23" name="Google Shape;23023;p23"/>
                <p:cNvSpPr/>
                <p:nvPr/>
              </p:nvSpPr>
              <p:spPr>
                <a:xfrm rot="-5400000">
                  <a:off x="514013" y="28901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70" y="1"/>
                      </a:moveTo>
                      <a:cubicBezTo>
                        <a:pt x="260" y="1"/>
                        <a:pt x="1" y="260"/>
                        <a:pt x="1" y="588"/>
                      </a:cubicBezTo>
                      <a:lnTo>
                        <a:pt x="1" y="3280"/>
                      </a:lnTo>
                      <a:lnTo>
                        <a:pt x="173" y="2987"/>
                      </a:lnTo>
                      <a:lnTo>
                        <a:pt x="1399" y="864"/>
                      </a:lnTo>
                      <a:cubicBezTo>
                        <a:pt x="1606" y="484"/>
                        <a:pt x="1330" y="1"/>
                        <a:pt x="8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24" name="Google Shape;23024;p23"/>
                <p:cNvSpPr/>
                <p:nvPr/>
              </p:nvSpPr>
              <p:spPr>
                <a:xfrm rot="-5400000">
                  <a:off x="522550" y="2880550"/>
                  <a:ext cx="87600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24" extrusionOk="0">
                      <a:moveTo>
                        <a:pt x="2642" y="1"/>
                      </a:moveTo>
                      <a:cubicBezTo>
                        <a:pt x="2541" y="1"/>
                        <a:pt x="2440" y="26"/>
                        <a:pt x="2348" y="77"/>
                      </a:cubicBezTo>
                      <a:lnTo>
                        <a:pt x="466" y="1165"/>
                      </a:lnTo>
                      <a:lnTo>
                        <a:pt x="0" y="1424"/>
                      </a:lnTo>
                      <a:lnTo>
                        <a:pt x="2796" y="1424"/>
                      </a:lnTo>
                      <a:cubicBezTo>
                        <a:pt x="3228" y="1424"/>
                        <a:pt x="3504" y="940"/>
                        <a:pt x="3297" y="561"/>
                      </a:cubicBezTo>
                      <a:lnTo>
                        <a:pt x="3142" y="284"/>
                      </a:lnTo>
                      <a:cubicBezTo>
                        <a:pt x="3038" y="100"/>
                        <a:pt x="2842" y="1"/>
                        <a:pt x="26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25" name="Google Shape;23025;p23"/>
                <p:cNvSpPr/>
                <p:nvPr/>
              </p:nvSpPr>
              <p:spPr>
                <a:xfrm rot="-5400000">
                  <a:off x="510950" y="2878000"/>
                  <a:ext cx="67750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98" extrusionOk="0">
                      <a:moveTo>
                        <a:pt x="1890" y="0"/>
                      </a:moveTo>
                      <a:cubicBezTo>
                        <a:pt x="1692" y="0"/>
                        <a:pt x="1493" y="100"/>
                        <a:pt x="1381" y="298"/>
                      </a:cubicBezTo>
                      <a:lnTo>
                        <a:pt x="173" y="2404"/>
                      </a:lnTo>
                      <a:lnTo>
                        <a:pt x="0" y="2697"/>
                      </a:lnTo>
                      <a:lnTo>
                        <a:pt x="449" y="2438"/>
                      </a:lnTo>
                      <a:lnTo>
                        <a:pt x="2330" y="1351"/>
                      </a:lnTo>
                      <a:cubicBezTo>
                        <a:pt x="2606" y="1196"/>
                        <a:pt x="2710" y="833"/>
                        <a:pt x="2555" y="557"/>
                      </a:cubicBezTo>
                      <a:lnTo>
                        <a:pt x="2399" y="298"/>
                      </a:lnTo>
                      <a:cubicBezTo>
                        <a:pt x="2287" y="100"/>
                        <a:pt x="2089" y="0"/>
                        <a:pt x="18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26" name="Google Shape;23026;p23"/>
                <p:cNvSpPr/>
                <p:nvPr/>
              </p:nvSpPr>
              <p:spPr>
                <a:xfrm rot="-5400000">
                  <a:off x="522438" y="299306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80" y="1"/>
                      </a:moveTo>
                      <a:cubicBezTo>
                        <a:pt x="679" y="1"/>
                        <a:pt x="484" y="108"/>
                        <a:pt x="380" y="292"/>
                      </a:cubicBezTo>
                      <a:lnTo>
                        <a:pt x="225" y="569"/>
                      </a:lnTo>
                      <a:cubicBezTo>
                        <a:pt x="1" y="948"/>
                        <a:pt x="277" y="1432"/>
                        <a:pt x="725" y="1432"/>
                      </a:cubicBezTo>
                      <a:lnTo>
                        <a:pt x="3504" y="1432"/>
                      </a:lnTo>
                      <a:lnTo>
                        <a:pt x="2089" y="603"/>
                      </a:lnTo>
                      <a:lnTo>
                        <a:pt x="1174" y="85"/>
                      </a:lnTo>
                      <a:cubicBezTo>
                        <a:pt x="1082" y="28"/>
                        <a:pt x="981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27" name="Google Shape;23027;p23"/>
                <p:cNvSpPr/>
                <p:nvPr/>
              </p:nvSpPr>
              <p:spPr>
                <a:xfrm rot="-5400000">
                  <a:off x="545713" y="2924888"/>
                  <a:ext cx="83750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0" h="2865" extrusionOk="0">
                      <a:moveTo>
                        <a:pt x="1917" y="0"/>
                      </a:moveTo>
                      <a:cubicBezTo>
                        <a:pt x="640" y="0"/>
                        <a:pt x="1" y="1536"/>
                        <a:pt x="898" y="2434"/>
                      </a:cubicBezTo>
                      <a:cubicBezTo>
                        <a:pt x="1196" y="2732"/>
                        <a:pt x="1560" y="2865"/>
                        <a:pt x="1915" y="2865"/>
                      </a:cubicBezTo>
                      <a:cubicBezTo>
                        <a:pt x="2651" y="2865"/>
                        <a:pt x="3349" y="2294"/>
                        <a:pt x="3349" y="1433"/>
                      </a:cubicBezTo>
                      <a:cubicBezTo>
                        <a:pt x="3349" y="639"/>
                        <a:pt x="2711" y="0"/>
                        <a:pt x="191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28" name="Google Shape;23028;p23"/>
                <p:cNvSpPr/>
                <p:nvPr/>
              </p:nvSpPr>
              <p:spPr>
                <a:xfrm rot="-5400000">
                  <a:off x="510888" y="3535113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12" y="0"/>
                      </a:moveTo>
                      <a:cubicBezTo>
                        <a:pt x="618" y="0"/>
                        <a:pt x="424" y="95"/>
                        <a:pt x="312" y="285"/>
                      </a:cubicBezTo>
                      <a:lnTo>
                        <a:pt x="156" y="561"/>
                      </a:lnTo>
                      <a:cubicBezTo>
                        <a:pt x="1" y="837"/>
                        <a:pt x="87" y="1182"/>
                        <a:pt x="381" y="1338"/>
                      </a:cubicBezTo>
                      <a:lnTo>
                        <a:pt x="1295" y="1873"/>
                      </a:lnTo>
                      <a:lnTo>
                        <a:pt x="2711" y="2701"/>
                      </a:lnTo>
                      <a:lnTo>
                        <a:pt x="2711" y="2701"/>
                      </a:lnTo>
                      <a:lnTo>
                        <a:pt x="2538" y="2408"/>
                      </a:lnTo>
                      <a:lnTo>
                        <a:pt x="1313" y="285"/>
                      </a:lnTo>
                      <a:cubicBezTo>
                        <a:pt x="1200" y="95"/>
                        <a:pt x="1006" y="0"/>
                        <a:pt x="8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29" name="Google Shape;23029;p23"/>
                <p:cNvSpPr/>
                <p:nvPr/>
              </p:nvSpPr>
              <p:spPr>
                <a:xfrm rot="-5400000">
                  <a:off x="620575" y="3508450"/>
                  <a:ext cx="401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3281" extrusionOk="0">
                      <a:moveTo>
                        <a:pt x="1606" y="1"/>
                      </a:moveTo>
                      <a:lnTo>
                        <a:pt x="208" y="2417"/>
                      </a:lnTo>
                      <a:cubicBezTo>
                        <a:pt x="1" y="2797"/>
                        <a:pt x="277" y="3280"/>
                        <a:pt x="709" y="3280"/>
                      </a:cubicBezTo>
                      <a:lnTo>
                        <a:pt x="1019" y="3280"/>
                      </a:lnTo>
                      <a:cubicBezTo>
                        <a:pt x="1347" y="3280"/>
                        <a:pt x="1606" y="3021"/>
                        <a:pt x="1606" y="2711"/>
                      </a:cubicBezTo>
                      <a:lnTo>
                        <a:pt x="1606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30" name="Google Shape;23030;p23"/>
                <p:cNvSpPr/>
                <p:nvPr/>
              </p:nvSpPr>
              <p:spPr>
                <a:xfrm rot="-5400000">
                  <a:off x="514000" y="3508450"/>
                  <a:ext cx="401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3281" extrusionOk="0">
                      <a:moveTo>
                        <a:pt x="726" y="1"/>
                      </a:moveTo>
                      <a:cubicBezTo>
                        <a:pt x="277" y="1"/>
                        <a:pt x="1" y="484"/>
                        <a:pt x="225" y="864"/>
                      </a:cubicBezTo>
                      <a:lnTo>
                        <a:pt x="1433" y="2969"/>
                      </a:lnTo>
                      <a:lnTo>
                        <a:pt x="1606" y="3280"/>
                      </a:lnTo>
                      <a:lnTo>
                        <a:pt x="1606" y="588"/>
                      </a:lnTo>
                      <a:cubicBezTo>
                        <a:pt x="1606" y="260"/>
                        <a:pt x="1347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31" name="Google Shape;23031;p23"/>
                <p:cNvSpPr/>
                <p:nvPr/>
              </p:nvSpPr>
              <p:spPr>
                <a:xfrm rot="-5400000">
                  <a:off x="620800" y="3461200"/>
                  <a:ext cx="40150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98" extrusionOk="0">
                      <a:moveTo>
                        <a:pt x="0" y="1"/>
                      </a:moveTo>
                      <a:lnTo>
                        <a:pt x="0" y="2711"/>
                      </a:lnTo>
                      <a:cubicBezTo>
                        <a:pt x="0" y="3039"/>
                        <a:pt x="259" y="3298"/>
                        <a:pt x="570" y="3298"/>
                      </a:cubicBezTo>
                      <a:lnTo>
                        <a:pt x="880" y="3298"/>
                      </a:lnTo>
                      <a:cubicBezTo>
                        <a:pt x="1329" y="3298"/>
                        <a:pt x="1605" y="2814"/>
                        <a:pt x="1381" y="2417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32" name="Google Shape;23032;p23"/>
                <p:cNvSpPr/>
                <p:nvPr/>
              </p:nvSpPr>
              <p:spPr>
                <a:xfrm rot="-5400000">
                  <a:off x="564750" y="3451675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1" y="0"/>
                      </a:moveTo>
                      <a:lnTo>
                        <a:pt x="2331" y="1364"/>
                      </a:lnTo>
                      <a:cubicBezTo>
                        <a:pt x="2418" y="1413"/>
                        <a:pt x="2514" y="1436"/>
                        <a:pt x="2610" y="1436"/>
                      </a:cubicBezTo>
                      <a:cubicBezTo>
                        <a:pt x="2816" y="1436"/>
                        <a:pt x="3018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504" y="484"/>
                        <a:pt x="3228" y="18"/>
                        <a:pt x="277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33" name="Google Shape;23033;p23"/>
                <p:cNvSpPr/>
                <p:nvPr/>
              </p:nvSpPr>
              <p:spPr>
                <a:xfrm rot="-5400000">
                  <a:off x="596313" y="34494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11" y="2589"/>
                        <a:pt x="1705" y="2684"/>
                        <a:pt x="1899" y="2684"/>
                      </a:cubicBezTo>
                      <a:cubicBezTo>
                        <a:pt x="2093" y="2684"/>
                        <a:pt x="2287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0" y="1864"/>
                        <a:pt x="2607" y="1502"/>
                        <a:pt x="2348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34" name="Google Shape;23034;p23"/>
                <p:cNvSpPr/>
                <p:nvPr/>
              </p:nvSpPr>
              <p:spPr>
                <a:xfrm rot="-5400000">
                  <a:off x="564750" y="356430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26" y="0"/>
                      </a:moveTo>
                      <a:cubicBezTo>
                        <a:pt x="277" y="18"/>
                        <a:pt x="1" y="484"/>
                        <a:pt x="225" y="863"/>
                      </a:cubicBezTo>
                      <a:lnTo>
                        <a:pt x="381" y="1140"/>
                      </a:lnTo>
                      <a:cubicBezTo>
                        <a:pt x="487" y="1328"/>
                        <a:pt x="690" y="1436"/>
                        <a:pt x="896" y="1436"/>
                      </a:cubicBezTo>
                      <a:cubicBezTo>
                        <a:pt x="991" y="1436"/>
                        <a:pt x="1087" y="1413"/>
                        <a:pt x="1175" y="1364"/>
                      </a:cubicBezTo>
                      <a:lnTo>
                        <a:pt x="350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35" name="Google Shape;23035;p23"/>
                <p:cNvSpPr/>
                <p:nvPr/>
              </p:nvSpPr>
              <p:spPr>
                <a:xfrm rot="-5400000">
                  <a:off x="596263" y="3534963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8" y="0"/>
                      </a:moveTo>
                      <a:lnTo>
                        <a:pt x="381" y="1346"/>
                      </a:lnTo>
                      <a:cubicBezTo>
                        <a:pt x="104" y="1502"/>
                        <a:pt x="1" y="1864"/>
                        <a:pt x="156" y="2140"/>
                      </a:cubicBezTo>
                      <a:lnTo>
                        <a:pt x="312" y="2399"/>
                      </a:lnTo>
                      <a:cubicBezTo>
                        <a:pt x="424" y="2598"/>
                        <a:pt x="622" y="2697"/>
                        <a:pt x="821" y="2697"/>
                      </a:cubicBezTo>
                      <a:cubicBezTo>
                        <a:pt x="1019" y="2697"/>
                        <a:pt x="1218" y="2598"/>
                        <a:pt x="1330" y="2399"/>
                      </a:cubicBez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36" name="Google Shape;23036;p23"/>
                <p:cNvSpPr/>
                <p:nvPr/>
              </p:nvSpPr>
              <p:spPr>
                <a:xfrm rot="-5400000">
                  <a:off x="514013" y="346141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70" y="1"/>
                      </a:moveTo>
                      <a:cubicBezTo>
                        <a:pt x="259" y="1"/>
                        <a:pt x="0" y="260"/>
                        <a:pt x="0" y="588"/>
                      </a:cubicBezTo>
                      <a:lnTo>
                        <a:pt x="0" y="3280"/>
                      </a:lnTo>
                      <a:lnTo>
                        <a:pt x="173" y="2987"/>
                      </a:lnTo>
                      <a:lnTo>
                        <a:pt x="1381" y="864"/>
                      </a:lnTo>
                      <a:cubicBezTo>
                        <a:pt x="1605" y="484"/>
                        <a:pt x="1329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37" name="Google Shape;23037;p23"/>
                <p:cNvSpPr/>
                <p:nvPr/>
              </p:nvSpPr>
              <p:spPr>
                <a:xfrm rot="-5400000">
                  <a:off x="522538" y="3452263"/>
                  <a:ext cx="87625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24" extrusionOk="0">
                      <a:moveTo>
                        <a:pt x="2642" y="1"/>
                      </a:moveTo>
                      <a:cubicBezTo>
                        <a:pt x="2541" y="1"/>
                        <a:pt x="2440" y="26"/>
                        <a:pt x="2348" y="77"/>
                      </a:cubicBezTo>
                      <a:lnTo>
                        <a:pt x="466" y="1165"/>
                      </a:lnTo>
                      <a:lnTo>
                        <a:pt x="0" y="1424"/>
                      </a:lnTo>
                      <a:lnTo>
                        <a:pt x="2796" y="1424"/>
                      </a:lnTo>
                      <a:cubicBezTo>
                        <a:pt x="3228" y="1424"/>
                        <a:pt x="3504" y="940"/>
                        <a:pt x="3297" y="561"/>
                      </a:cubicBezTo>
                      <a:lnTo>
                        <a:pt x="3142" y="284"/>
                      </a:lnTo>
                      <a:cubicBezTo>
                        <a:pt x="3038" y="100"/>
                        <a:pt x="2842" y="1"/>
                        <a:pt x="26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38" name="Google Shape;23038;p23"/>
                <p:cNvSpPr/>
                <p:nvPr/>
              </p:nvSpPr>
              <p:spPr>
                <a:xfrm rot="-5400000">
                  <a:off x="510938" y="3449288"/>
                  <a:ext cx="67775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8" extrusionOk="0">
                      <a:moveTo>
                        <a:pt x="1899" y="0"/>
                      </a:moveTo>
                      <a:cubicBezTo>
                        <a:pt x="1705" y="0"/>
                        <a:pt x="1511" y="100"/>
                        <a:pt x="1399" y="298"/>
                      </a:cubicBezTo>
                      <a:lnTo>
                        <a:pt x="173" y="2404"/>
                      </a:lnTo>
                      <a:lnTo>
                        <a:pt x="1" y="2697"/>
                      </a:lnTo>
                      <a:lnTo>
                        <a:pt x="449" y="2438"/>
                      </a:lnTo>
                      <a:lnTo>
                        <a:pt x="2348" y="1351"/>
                      </a:lnTo>
                      <a:cubicBezTo>
                        <a:pt x="2624" y="1196"/>
                        <a:pt x="2710" y="833"/>
                        <a:pt x="2555" y="557"/>
                      </a:cubicBezTo>
                      <a:lnTo>
                        <a:pt x="2400" y="298"/>
                      </a:lnTo>
                      <a:cubicBezTo>
                        <a:pt x="2287" y="100"/>
                        <a:pt x="2093" y="0"/>
                        <a:pt x="189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39" name="Google Shape;23039;p23"/>
                <p:cNvSpPr/>
                <p:nvPr/>
              </p:nvSpPr>
              <p:spPr>
                <a:xfrm rot="-5400000">
                  <a:off x="522438" y="356436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80" y="1"/>
                      </a:moveTo>
                      <a:cubicBezTo>
                        <a:pt x="680" y="1"/>
                        <a:pt x="484" y="108"/>
                        <a:pt x="381" y="292"/>
                      </a:cubicBezTo>
                      <a:lnTo>
                        <a:pt x="225" y="569"/>
                      </a:lnTo>
                      <a:cubicBezTo>
                        <a:pt x="1" y="948"/>
                        <a:pt x="277" y="1432"/>
                        <a:pt x="726" y="1432"/>
                      </a:cubicBezTo>
                      <a:lnTo>
                        <a:pt x="3505" y="1432"/>
                      </a:lnTo>
                      <a:lnTo>
                        <a:pt x="2089" y="603"/>
                      </a:lnTo>
                      <a:lnTo>
                        <a:pt x="1175" y="85"/>
                      </a:lnTo>
                      <a:cubicBezTo>
                        <a:pt x="1082" y="28"/>
                        <a:pt x="981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40" name="Google Shape;23040;p23"/>
                <p:cNvSpPr/>
                <p:nvPr/>
              </p:nvSpPr>
              <p:spPr>
                <a:xfrm rot="-5400000">
                  <a:off x="545725" y="34961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0" y="1536"/>
                        <a:pt x="898" y="2434"/>
                      </a:cubicBezTo>
                      <a:cubicBezTo>
                        <a:pt x="1190" y="2732"/>
                        <a:pt x="1552" y="2865"/>
                        <a:pt x="1907" y="2865"/>
                      </a:cubicBezTo>
                      <a:cubicBezTo>
                        <a:pt x="2642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41" name="Google Shape;23041;p23"/>
                <p:cNvSpPr/>
                <p:nvPr/>
              </p:nvSpPr>
              <p:spPr>
                <a:xfrm rot="-5400000">
                  <a:off x="510675" y="4106625"/>
                  <a:ext cx="68200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702" extrusionOk="0">
                      <a:moveTo>
                        <a:pt x="823" y="0"/>
                      </a:moveTo>
                      <a:cubicBezTo>
                        <a:pt x="627" y="0"/>
                        <a:pt x="432" y="95"/>
                        <a:pt x="329" y="285"/>
                      </a:cubicBezTo>
                      <a:lnTo>
                        <a:pt x="174" y="561"/>
                      </a:lnTo>
                      <a:cubicBezTo>
                        <a:pt x="1" y="837"/>
                        <a:pt x="105" y="1182"/>
                        <a:pt x="381" y="1338"/>
                      </a:cubicBezTo>
                      <a:lnTo>
                        <a:pt x="1295" y="1873"/>
                      </a:lnTo>
                      <a:lnTo>
                        <a:pt x="2728" y="2701"/>
                      </a:lnTo>
                      <a:lnTo>
                        <a:pt x="2555" y="2408"/>
                      </a:lnTo>
                      <a:lnTo>
                        <a:pt x="1330" y="285"/>
                      </a:lnTo>
                      <a:cubicBezTo>
                        <a:pt x="1218" y="95"/>
                        <a:pt x="1019" y="0"/>
                        <a:pt x="82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42" name="Google Shape;23042;p23"/>
                <p:cNvSpPr/>
                <p:nvPr/>
              </p:nvSpPr>
              <p:spPr>
                <a:xfrm rot="-5400000">
                  <a:off x="620588" y="40797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1605" y="1"/>
                      </a:moveTo>
                      <a:lnTo>
                        <a:pt x="225" y="2417"/>
                      </a:lnTo>
                      <a:cubicBezTo>
                        <a:pt x="0" y="2797"/>
                        <a:pt x="276" y="3280"/>
                        <a:pt x="708" y="3280"/>
                      </a:cubicBezTo>
                      <a:lnTo>
                        <a:pt x="1036" y="3280"/>
                      </a:lnTo>
                      <a:cubicBezTo>
                        <a:pt x="1346" y="3280"/>
                        <a:pt x="1605" y="3021"/>
                        <a:pt x="1605" y="2711"/>
                      </a:cubicBezTo>
                      <a:lnTo>
                        <a:pt x="160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43" name="Google Shape;23043;p23"/>
                <p:cNvSpPr/>
                <p:nvPr/>
              </p:nvSpPr>
              <p:spPr>
                <a:xfrm rot="-5400000">
                  <a:off x="513800" y="40795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725" y="1"/>
                      </a:moveTo>
                      <a:cubicBezTo>
                        <a:pt x="276" y="1"/>
                        <a:pt x="0" y="484"/>
                        <a:pt x="225" y="864"/>
                      </a:cubicBezTo>
                      <a:lnTo>
                        <a:pt x="1450" y="2969"/>
                      </a:lnTo>
                      <a:lnTo>
                        <a:pt x="1623" y="3280"/>
                      </a:lnTo>
                      <a:lnTo>
                        <a:pt x="1623" y="588"/>
                      </a:lnTo>
                      <a:cubicBezTo>
                        <a:pt x="1623" y="260"/>
                        <a:pt x="1346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44" name="Google Shape;23044;p23"/>
                <p:cNvSpPr/>
                <p:nvPr/>
              </p:nvSpPr>
              <p:spPr>
                <a:xfrm rot="-5400000">
                  <a:off x="620638" y="4032763"/>
                  <a:ext cx="400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2" h="3281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42" y="3280"/>
                        <a:pt x="570" y="3280"/>
                      </a:cubicBezTo>
                      <a:lnTo>
                        <a:pt x="881" y="3280"/>
                      </a:lnTo>
                      <a:cubicBezTo>
                        <a:pt x="889" y="3281"/>
                        <a:pt x="896" y="3281"/>
                        <a:pt x="904" y="3281"/>
                      </a:cubicBezTo>
                      <a:cubicBezTo>
                        <a:pt x="1339" y="3281"/>
                        <a:pt x="1602" y="2807"/>
                        <a:pt x="1381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45" name="Google Shape;23045;p23"/>
                <p:cNvSpPr/>
                <p:nvPr/>
              </p:nvSpPr>
              <p:spPr>
                <a:xfrm rot="-5400000">
                  <a:off x="564963" y="4023188"/>
                  <a:ext cx="872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8" h="1437" extrusionOk="0">
                      <a:moveTo>
                        <a:pt x="1" y="0"/>
                      </a:moveTo>
                      <a:lnTo>
                        <a:pt x="2331" y="1364"/>
                      </a:lnTo>
                      <a:cubicBezTo>
                        <a:pt x="2418" y="1413"/>
                        <a:pt x="2515" y="1436"/>
                        <a:pt x="2610" y="1436"/>
                      </a:cubicBezTo>
                      <a:cubicBezTo>
                        <a:pt x="2816" y="1436"/>
                        <a:pt x="3019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487" y="484"/>
                        <a:pt x="3211" y="18"/>
                        <a:pt x="278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46" name="Google Shape;23046;p23"/>
                <p:cNvSpPr/>
                <p:nvPr/>
              </p:nvSpPr>
              <p:spPr>
                <a:xfrm rot="-5400000">
                  <a:off x="596313" y="40207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02" y="2589"/>
                        <a:pt x="1697" y="2684"/>
                        <a:pt x="1893" y="2684"/>
                      </a:cubicBezTo>
                      <a:cubicBezTo>
                        <a:pt x="2089" y="2684"/>
                        <a:pt x="2288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1" y="1864"/>
                        <a:pt x="2607" y="1502"/>
                        <a:pt x="2331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47" name="Google Shape;23047;p23"/>
                <p:cNvSpPr/>
                <p:nvPr/>
              </p:nvSpPr>
              <p:spPr>
                <a:xfrm rot="-5400000">
                  <a:off x="564763" y="4135588"/>
                  <a:ext cx="876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7" extrusionOk="0">
                      <a:moveTo>
                        <a:pt x="725" y="0"/>
                      </a:moveTo>
                      <a:cubicBezTo>
                        <a:pt x="276" y="18"/>
                        <a:pt x="0" y="484"/>
                        <a:pt x="225" y="863"/>
                      </a:cubicBezTo>
                      <a:lnTo>
                        <a:pt x="380" y="1140"/>
                      </a:lnTo>
                      <a:cubicBezTo>
                        <a:pt x="486" y="1328"/>
                        <a:pt x="681" y="1436"/>
                        <a:pt x="887" y="1436"/>
                      </a:cubicBezTo>
                      <a:cubicBezTo>
                        <a:pt x="983" y="1436"/>
                        <a:pt x="1081" y="1413"/>
                        <a:pt x="1174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48" name="Google Shape;23048;p23"/>
                <p:cNvSpPr/>
                <p:nvPr/>
              </p:nvSpPr>
              <p:spPr>
                <a:xfrm rot="-5400000">
                  <a:off x="596263" y="4106688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8" y="0"/>
                      </a:moveTo>
                      <a:lnTo>
                        <a:pt x="381" y="1346"/>
                      </a:lnTo>
                      <a:cubicBezTo>
                        <a:pt x="105" y="1502"/>
                        <a:pt x="1" y="1864"/>
                        <a:pt x="156" y="2140"/>
                      </a:cubicBezTo>
                      <a:lnTo>
                        <a:pt x="312" y="2399"/>
                      </a:lnTo>
                      <a:cubicBezTo>
                        <a:pt x="424" y="2598"/>
                        <a:pt x="622" y="2697"/>
                        <a:pt x="821" y="2697"/>
                      </a:cubicBezTo>
                      <a:cubicBezTo>
                        <a:pt x="1019" y="2697"/>
                        <a:pt x="1218" y="2598"/>
                        <a:pt x="1330" y="2399"/>
                      </a:cubicBez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49" name="Google Shape;23049;p23"/>
                <p:cNvSpPr/>
                <p:nvPr/>
              </p:nvSpPr>
              <p:spPr>
                <a:xfrm rot="-5400000">
                  <a:off x="513800" y="40329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587" y="1"/>
                      </a:moveTo>
                      <a:cubicBezTo>
                        <a:pt x="276" y="1"/>
                        <a:pt x="18" y="260"/>
                        <a:pt x="0" y="588"/>
                      </a:cubicBezTo>
                      <a:lnTo>
                        <a:pt x="0" y="3280"/>
                      </a:lnTo>
                      <a:lnTo>
                        <a:pt x="173" y="2987"/>
                      </a:lnTo>
                      <a:lnTo>
                        <a:pt x="1398" y="864"/>
                      </a:lnTo>
                      <a:cubicBezTo>
                        <a:pt x="1623" y="484"/>
                        <a:pt x="1346" y="1"/>
                        <a:pt x="89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50" name="Google Shape;23050;p23"/>
                <p:cNvSpPr/>
                <p:nvPr/>
              </p:nvSpPr>
              <p:spPr>
                <a:xfrm rot="-5400000">
                  <a:off x="522750" y="4023350"/>
                  <a:ext cx="87200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8" h="1424" extrusionOk="0">
                      <a:moveTo>
                        <a:pt x="2625" y="1"/>
                      </a:moveTo>
                      <a:cubicBezTo>
                        <a:pt x="2525" y="1"/>
                        <a:pt x="2423" y="26"/>
                        <a:pt x="2331" y="77"/>
                      </a:cubicBezTo>
                      <a:lnTo>
                        <a:pt x="450" y="1165"/>
                      </a:lnTo>
                      <a:lnTo>
                        <a:pt x="1" y="1424"/>
                      </a:lnTo>
                      <a:lnTo>
                        <a:pt x="2780" y="1424"/>
                      </a:lnTo>
                      <a:cubicBezTo>
                        <a:pt x="3211" y="1424"/>
                        <a:pt x="3487" y="940"/>
                        <a:pt x="3280" y="561"/>
                      </a:cubicBezTo>
                      <a:lnTo>
                        <a:pt x="3125" y="284"/>
                      </a:lnTo>
                      <a:cubicBezTo>
                        <a:pt x="3021" y="100"/>
                        <a:pt x="2826" y="1"/>
                        <a:pt x="262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51" name="Google Shape;23051;p23"/>
                <p:cNvSpPr/>
                <p:nvPr/>
              </p:nvSpPr>
              <p:spPr>
                <a:xfrm rot="-5400000">
                  <a:off x="510938" y="4020588"/>
                  <a:ext cx="67775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8" extrusionOk="0">
                      <a:moveTo>
                        <a:pt x="1899" y="0"/>
                      </a:moveTo>
                      <a:cubicBezTo>
                        <a:pt x="1705" y="0"/>
                        <a:pt x="1511" y="100"/>
                        <a:pt x="1399" y="298"/>
                      </a:cubicBezTo>
                      <a:lnTo>
                        <a:pt x="173" y="2404"/>
                      </a:lnTo>
                      <a:lnTo>
                        <a:pt x="1" y="2697"/>
                      </a:lnTo>
                      <a:lnTo>
                        <a:pt x="450" y="2438"/>
                      </a:lnTo>
                      <a:lnTo>
                        <a:pt x="2331" y="1351"/>
                      </a:lnTo>
                      <a:cubicBezTo>
                        <a:pt x="2624" y="1196"/>
                        <a:pt x="2711" y="833"/>
                        <a:pt x="2555" y="557"/>
                      </a:cubicBezTo>
                      <a:lnTo>
                        <a:pt x="2400" y="298"/>
                      </a:lnTo>
                      <a:cubicBezTo>
                        <a:pt x="2288" y="100"/>
                        <a:pt x="2094" y="0"/>
                        <a:pt x="189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52" name="Google Shape;23052;p23"/>
                <p:cNvSpPr/>
                <p:nvPr/>
              </p:nvSpPr>
              <p:spPr>
                <a:xfrm rot="-5400000">
                  <a:off x="522450" y="4135650"/>
                  <a:ext cx="87600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2" extrusionOk="0">
                      <a:moveTo>
                        <a:pt x="872" y="1"/>
                      </a:moveTo>
                      <a:cubicBezTo>
                        <a:pt x="671" y="1"/>
                        <a:pt x="483" y="108"/>
                        <a:pt x="380" y="292"/>
                      </a:cubicBezTo>
                      <a:lnTo>
                        <a:pt x="225" y="569"/>
                      </a:lnTo>
                      <a:cubicBezTo>
                        <a:pt x="0" y="948"/>
                        <a:pt x="276" y="1432"/>
                        <a:pt x="725" y="1432"/>
                      </a:cubicBezTo>
                      <a:lnTo>
                        <a:pt x="3504" y="1432"/>
                      </a:lnTo>
                      <a:lnTo>
                        <a:pt x="2089" y="603"/>
                      </a:lnTo>
                      <a:lnTo>
                        <a:pt x="1174" y="85"/>
                      </a:lnTo>
                      <a:cubicBezTo>
                        <a:pt x="1076" y="28"/>
                        <a:pt x="972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53" name="Google Shape;23053;p23"/>
                <p:cNvSpPr/>
                <p:nvPr/>
              </p:nvSpPr>
              <p:spPr>
                <a:xfrm rot="-5400000">
                  <a:off x="545725" y="40674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1" y="1536"/>
                        <a:pt x="898" y="2434"/>
                      </a:cubicBezTo>
                      <a:cubicBezTo>
                        <a:pt x="1190" y="2732"/>
                        <a:pt x="1552" y="2865"/>
                        <a:pt x="1907" y="2865"/>
                      </a:cubicBezTo>
                      <a:cubicBezTo>
                        <a:pt x="2643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23054" name="Google Shape;23054;p23"/>
                <p:cNvGrpSpPr/>
                <p:nvPr/>
              </p:nvGrpSpPr>
              <p:grpSpPr>
                <a:xfrm>
                  <a:off x="493075" y="2283250"/>
                  <a:ext cx="189025" cy="199800"/>
                  <a:chOff x="4401800" y="1244325"/>
                  <a:chExt cx="189025" cy="199800"/>
                </a:xfrm>
              </p:grpSpPr>
              <p:sp>
                <p:nvSpPr>
                  <p:cNvPr id="23055" name="Google Shape;23055;p23"/>
                  <p:cNvSpPr/>
                  <p:nvPr/>
                </p:nvSpPr>
                <p:spPr>
                  <a:xfrm rot="-5400000">
                    <a:off x="4419613" y="1353588"/>
                    <a:ext cx="67775" cy="67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702" extrusionOk="0">
                        <a:moveTo>
                          <a:pt x="820" y="0"/>
                        </a:moveTo>
                        <a:cubicBezTo>
                          <a:pt x="622" y="0"/>
                          <a:pt x="423" y="95"/>
                          <a:pt x="311" y="285"/>
                        </a:cubicBezTo>
                        <a:lnTo>
                          <a:pt x="156" y="561"/>
                        </a:lnTo>
                        <a:cubicBezTo>
                          <a:pt x="0" y="837"/>
                          <a:pt x="104" y="1182"/>
                          <a:pt x="380" y="1338"/>
                        </a:cubicBezTo>
                        <a:lnTo>
                          <a:pt x="1295" y="1873"/>
                        </a:lnTo>
                        <a:lnTo>
                          <a:pt x="2710" y="2701"/>
                        </a:lnTo>
                        <a:lnTo>
                          <a:pt x="2710" y="2701"/>
                        </a:lnTo>
                        <a:lnTo>
                          <a:pt x="2537" y="2408"/>
                        </a:lnTo>
                        <a:lnTo>
                          <a:pt x="1329" y="285"/>
                        </a:lnTo>
                        <a:cubicBezTo>
                          <a:pt x="1217" y="95"/>
                          <a:pt x="1019" y="0"/>
                          <a:pt x="82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056" name="Google Shape;23056;p23"/>
                  <p:cNvSpPr/>
                  <p:nvPr/>
                </p:nvSpPr>
                <p:spPr>
                  <a:xfrm rot="-5400000">
                    <a:off x="4529100" y="1326725"/>
                    <a:ext cx="405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81" extrusionOk="0">
                        <a:moveTo>
                          <a:pt x="1623" y="1"/>
                        </a:moveTo>
                        <a:lnTo>
                          <a:pt x="225" y="2417"/>
                        </a:lnTo>
                        <a:cubicBezTo>
                          <a:pt x="0" y="2797"/>
                          <a:pt x="276" y="3280"/>
                          <a:pt x="725" y="3280"/>
                        </a:cubicBezTo>
                        <a:lnTo>
                          <a:pt x="1036" y="3280"/>
                        </a:lnTo>
                        <a:cubicBezTo>
                          <a:pt x="1346" y="3280"/>
                          <a:pt x="1623" y="3021"/>
                          <a:pt x="1623" y="2693"/>
                        </a:cubicBezTo>
                        <a:lnTo>
                          <a:pt x="1623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057" name="Google Shape;23057;p23"/>
                  <p:cNvSpPr/>
                  <p:nvPr/>
                </p:nvSpPr>
                <p:spPr>
                  <a:xfrm rot="-5400000">
                    <a:off x="4422525" y="1326725"/>
                    <a:ext cx="405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81" extrusionOk="0">
                        <a:moveTo>
                          <a:pt x="725" y="1"/>
                        </a:moveTo>
                        <a:cubicBezTo>
                          <a:pt x="276" y="1"/>
                          <a:pt x="0" y="484"/>
                          <a:pt x="225" y="864"/>
                        </a:cubicBezTo>
                        <a:lnTo>
                          <a:pt x="1450" y="2969"/>
                        </a:lnTo>
                        <a:lnTo>
                          <a:pt x="1623" y="3280"/>
                        </a:lnTo>
                        <a:lnTo>
                          <a:pt x="1623" y="588"/>
                        </a:lnTo>
                        <a:cubicBezTo>
                          <a:pt x="1623" y="260"/>
                          <a:pt x="1346" y="1"/>
                          <a:pt x="10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058" name="Google Shape;23058;p23"/>
                  <p:cNvSpPr/>
                  <p:nvPr/>
                </p:nvSpPr>
                <p:spPr>
                  <a:xfrm rot="-5400000">
                    <a:off x="4529313" y="1279488"/>
                    <a:ext cx="40575" cy="8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98" extrusionOk="0">
                        <a:moveTo>
                          <a:pt x="1" y="1"/>
                        </a:moveTo>
                        <a:lnTo>
                          <a:pt x="1" y="2711"/>
                        </a:lnTo>
                        <a:cubicBezTo>
                          <a:pt x="1" y="3039"/>
                          <a:pt x="259" y="3298"/>
                          <a:pt x="587" y="3298"/>
                        </a:cubicBezTo>
                        <a:lnTo>
                          <a:pt x="898" y="3298"/>
                        </a:lnTo>
                        <a:cubicBezTo>
                          <a:pt x="1330" y="3298"/>
                          <a:pt x="1623" y="2814"/>
                          <a:pt x="1399" y="2417"/>
                        </a:cubicBez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059" name="Google Shape;23059;p23"/>
                  <p:cNvSpPr/>
                  <p:nvPr/>
                </p:nvSpPr>
                <p:spPr>
                  <a:xfrm rot="-5400000">
                    <a:off x="4473475" y="1270175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1" y="0"/>
                        </a:moveTo>
                        <a:lnTo>
                          <a:pt x="2348" y="1364"/>
                        </a:lnTo>
                        <a:cubicBezTo>
                          <a:pt x="2436" y="1413"/>
                          <a:pt x="2530" y="1436"/>
                          <a:pt x="2623" y="1436"/>
                        </a:cubicBezTo>
                        <a:cubicBezTo>
                          <a:pt x="2824" y="1436"/>
                          <a:pt x="3019" y="1328"/>
                          <a:pt x="3125" y="1140"/>
                        </a:cubicBezTo>
                        <a:lnTo>
                          <a:pt x="3280" y="863"/>
                        </a:lnTo>
                        <a:cubicBezTo>
                          <a:pt x="3505" y="484"/>
                          <a:pt x="3229" y="18"/>
                          <a:pt x="278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060" name="Google Shape;23060;p23"/>
                  <p:cNvSpPr/>
                  <p:nvPr/>
                </p:nvSpPr>
                <p:spPr>
                  <a:xfrm rot="-5400000">
                    <a:off x="4505038" y="1267963"/>
                    <a:ext cx="67775" cy="6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84" extrusionOk="0">
                        <a:moveTo>
                          <a:pt x="1" y="0"/>
                        </a:moveTo>
                        <a:lnTo>
                          <a:pt x="1399" y="2399"/>
                        </a:lnTo>
                        <a:cubicBezTo>
                          <a:pt x="1511" y="2589"/>
                          <a:pt x="1705" y="2684"/>
                          <a:pt x="1899" y="2684"/>
                        </a:cubicBezTo>
                        <a:cubicBezTo>
                          <a:pt x="2094" y="2684"/>
                          <a:pt x="2288" y="2589"/>
                          <a:pt x="2400" y="2399"/>
                        </a:cubicBezTo>
                        <a:lnTo>
                          <a:pt x="2555" y="2140"/>
                        </a:lnTo>
                        <a:cubicBezTo>
                          <a:pt x="2711" y="1847"/>
                          <a:pt x="2607" y="1502"/>
                          <a:pt x="2348" y="1346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061" name="Google Shape;23061;p23"/>
                  <p:cNvSpPr/>
                  <p:nvPr/>
                </p:nvSpPr>
                <p:spPr>
                  <a:xfrm rot="-5400000">
                    <a:off x="4473475" y="1382350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708" y="0"/>
                        </a:moveTo>
                        <a:cubicBezTo>
                          <a:pt x="277" y="18"/>
                          <a:pt x="1" y="484"/>
                          <a:pt x="208" y="863"/>
                        </a:cubicBezTo>
                        <a:lnTo>
                          <a:pt x="363" y="1140"/>
                        </a:lnTo>
                        <a:cubicBezTo>
                          <a:pt x="469" y="1328"/>
                          <a:pt x="672" y="1436"/>
                          <a:pt x="878" y="1436"/>
                        </a:cubicBezTo>
                        <a:cubicBezTo>
                          <a:pt x="973" y="1436"/>
                          <a:pt x="1069" y="1413"/>
                          <a:pt x="1157" y="1364"/>
                        </a:cubicBezTo>
                        <a:lnTo>
                          <a:pt x="350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062" name="Google Shape;23062;p23"/>
                  <p:cNvSpPr/>
                  <p:nvPr/>
                </p:nvSpPr>
                <p:spPr>
                  <a:xfrm rot="-5400000">
                    <a:off x="4505200" y="1353650"/>
                    <a:ext cx="67775" cy="6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97" extrusionOk="0">
                        <a:moveTo>
                          <a:pt x="2710" y="0"/>
                        </a:moveTo>
                        <a:lnTo>
                          <a:pt x="380" y="1346"/>
                        </a:lnTo>
                        <a:cubicBezTo>
                          <a:pt x="104" y="1502"/>
                          <a:pt x="0" y="1864"/>
                          <a:pt x="173" y="2140"/>
                        </a:cubicBezTo>
                        <a:lnTo>
                          <a:pt x="311" y="2399"/>
                        </a:lnTo>
                        <a:cubicBezTo>
                          <a:pt x="423" y="2598"/>
                          <a:pt x="622" y="2697"/>
                          <a:pt x="820" y="2697"/>
                        </a:cubicBezTo>
                        <a:cubicBezTo>
                          <a:pt x="1019" y="2697"/>
                          <a:pt x="1217" y="2598"/>
                          <a:pt x="1329" y="2399"/>
                        </a:cubicBezTo>
                        <a:lnTo>
                          <a:pt x="271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063" name="Google Shape;23063;p23"/>
                  <p:cNvSpPr/>
                  <p:nvPr/>
                </p:nvSpPr>
                <p:spPr>
                  <a:xfrm rot="-5400000">
                    <a:off x="4422738" y="1279913"/>
                    <a:ext cx="40150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3281" extrusionOk="0">
                        <a:moveTo>
                          <a:pt x="587" y="1"/>
                        </a:moveTo>
                        <a:cubicBezTo>
                          <a:pt x="259" y="1"/>
                          <a:pt x="1" y="260"/>
                          <a:pt x="1" y="588"/>
                        </a:cubicBezTo>
                        <a:lnTo>
                          <a:pt x="1" y="3280"/>
                        </a:lnTo>
                        <a:lnTo>
                          <a:pt x="173" y="2987"/>
                        </a:lnTo>
                        <a:lnTo>
                          <a:pt x="1399" y="864"/>
                        </a:lnTo>
                        <a:cubicBezTo>
                          <a:pt x="1606" y="484"/>
                          <a:pt x="1330" y="1"/>
                          <a:pt x="89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064" name="Google Shape;23064;p23"/>
                  <p:cNvSpPr/>
                  <p:nvPr/>
                </p:nvSpPr>
                <p:spPr>
                  <a:xfrm rot="-5400000">
                    <a:off x="4431263" y="1270338"/>
                    <a:ext cx="87625" cy="3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24" extrusionOk="0">
                        <a:moveTo>
                          <a:pt x="2633" y="1"/>
                        </a:moveTo>
                        <a:cubicBezTo>
                          <a:pt x="2532" y="1"/>
                          <a:pt x="2429" y="26"/>
                          <a:pt x="2331" y="77"/>
                        </a:cubicBezTo>
                        <a:lnTo>
                          <a:pt x="450" y="1165"/>
                        </a:lnTo>
                        <a:lnTo>
                          <a:pt x="1" y="1424"/>
                        </a:lnTo>
                        <a:lnTo>
                          <a:pt x="2780" y="1424"/>
                        </a:lnTo>
                        <a:cubicBezTo>
                          <a:pt x="3229" y="1424"/>
                          <a:pt x="3505" y="940"/>
                          <a:pt x="3280" y="561"/>
                        </a:cubicBezTo>
                        <a:lnTo>
                          <a:pt x="3125" y="284"/>
                        </a:lnTo>
                        <a:cubicBezTo>
                          <a:pt x="3021" y="100"/>
                          <a:pt x="2833" y="1"/>
                          <a:pt x="263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065" name="Google Shape;23065;p23"/>
                  <p:cNvSpPr/>
                  <p:nvPr/>
                </p:nvSpPr>
                <p:spPr>
                  <a:xfrm rot="-5400000">
                    <a:off x="4419675" y="1267350"/>
                    <a:ext cx="67750" cy="67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0" h="2698" extrusionOk="0">
                        <a:moveTo>
                          <a:pt x="1890" y="0"/>
                        </a:moveTo>
                        <a:cubicBezTo>
                          <a:pt x="1692" y="0"/>
                          <a:pt x="1493" y="100"/>
                          <a:pt x="1381" y="298"/>
                        </a:cubicBezTo>
                        <a:lnTo>
                          <a:pt x="173" y="2404"/>
                        </a:lnTo>
                        <a:lnTo>
                          <a:pt x="0" y="2697"/>
                        </a:lnTo>
                        <a:lnTo>
                          <a:pt x="449" y="2438"/>
                        </a:lnTo>
                        <a:lnTo>
                          <a:pt x="2330" y="1351"/>
                        </a:lnTo>
                        <a:cubicBezTo>
                          <a:pt x="2606" y="1196"/>
                          <a:pt x="2710" y="833"/>
                          <a:pt x="2555" y="557"/>
                        </a:cubicBezTo>
                        <a:lnTo>
                          <a:pt x="2399" y="298"/>
                        </a:lnTo>
                        <a:cubicBezTo>
                          <a:pt x="2287" y="100"/>
                          <a:pt x="2089" y="0"/>
                          <a:pt x="18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066" name="Google Shape;23066;p23"/>
                  <p:cNvSpPr/>
                  <p:nvPr/>
                </p:nvSpPr>
                <p:spPr>
                  <a:xfrm rot="-5400000">
                    <a:off x="4431163" y="1382413"/>
                    <a:ext cx="87625" cy="35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2" extrusionOk="0">
                        <a:moveTo>
                          <a:pt x="863" y="1"/>
                        </a:moveTo>
                        <a:cubicBezTo>
                          <a:pt x="662" y="1"/>
                          <a:pt x="467" y="108"/>
                          <a:pt x="363" y="292"/>
                        </a:cubicBezTo>
                        <a:lnTo>
                          <a:pt x="208" y="569"/>
                        </a:lnTo>
                        <a:cubicBezTo>
                          <a:pt x="1" y="948"/>
                          <a:pt x="277" y="1432"/>
                          <a:pt x="708" y="1432"/>
                        </a:cubicBezTo>
                        <a:lnTo>
                          <a:pt x="3504" y="1432"/>
                        </a:lnTo>
                        <a:lnTo>
                          <a:pt x="2072" y="603"/>
                        </a:lnTo>
                        <a:lnTo>
                          <a:pt x="1157" y="85"/>
                        </a:lnTo>
                        <a:cubicBezTo>
                          <a:pt x="1065" y="28"/>
                          <a:pt x="963" y="1"/>
                          <a:pt x="86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067" name="Google Shape;23067;p23"/>
                  <p:cNvSpPr/>
                  <p:nvPr/>
                </p:nvSpPr>
                <p:spPr>
                  <a:xfrm rot="-5400000">
                    <a:off x="4454450" y="1314675"/>
                    <a:ext cx="83725" cy="7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49" h="2865" extrusionOk="0">
                        <a:moveTo>
                          <a:pt x="1916" y="0"/>
                        </a:moveTo>
                        <a:cubicBezTo>
                          <a:pt x="639" y="0"/>
                          <a:pt x="1" y="1536"/>
                          <a:pt x="898" y="2434"/>
                        </a:cubicBezTo>
                        <a:cubicBezTo>
                          <a:pt x="1196" y="2732"/>
                          <a:pt x="1560" y="2865"/>
                          <a:pt x="1915" y="2865"/>
                        </a:cubicBezTo>
                        <a:cubicBezTo>
                          <a:pt x="2651" y="2865"/>
                          <a:pt x="3349" y="2294"/>
                          <a:pt x="3349" y="1433"/>
                        </a:cubicBezTo>
                        <a:cubicBezTo>
                          <a:pt x="3349" y="639"/>
                          <a:pt x="2710" y="0"/>
                          <a:pt x="191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23068" name="Google Shape;23068;p23"/>
                <p:cNvSpPr/>
                <p:nvPr/>
              </p:nvSpPr>
              <p:spPr>
                <a:xfrm rot="-5400000">
                  <a:off x="631363" y="2800388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2" y="381"/>
                      </a:lnTo>
                      <a:cubicBezTo>
                        <a:pt x="1" y="709"/>
                        <a:pt x="243" y="1244"/>
                        <a:pt x="691" y="1244"/>
                      </a:cubicBezTo>
                      <a:cubicBezTo>
                        <a:pt x="1140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69" name="Google Shape;23069;p23"/>
                <p:cNvSpPr/>
                <p:nvPr/>
              </p:nvSpPr>
              <p:spPr>
                <a:xfrm rot="-5400000">
                  <a:off x="631375" y="337167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0" y="709"/>
                        <a:pt x="242" y="1244"/>
                        <a:pt x="691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70" name="Google Shape;23070;p23"/>
                <p:cNvSpPr/>
                <p:nvPr/>
              </p:nvSpPr>
              <p:spPr>
                <a:xfrm rot="-5400000">
                  <a:off x="631363" y="3942963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74" y="1"/>
                      </a:moveTo>
                      <a:lnTo>
                        <a:pt x="311" y="381"/>
                      </a:lnTo>
                      <a:cubicBezTo>
                        <a:pt x="1" y="709"/>
                        <a:pt x="225" y="1244"/>
                        <a:pt x="674" y="1244"/>
                      </a:cubicBezTo>
                      <a:cubicBezTo>
                        <a:pt x="1123" y="1244"/>
                        <a:pt x="1364" y="709"/>
                        <a:pt x="1053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71" name="Google Shape;23071;p23"/>
                <p:cNvSpPr/>
                <p:nvPr/>
              </p:nvSpPr>
              <p:spPr>
                <a:xfrm rot="-5400000">
                  <a:off x="631575" y="2228875"/>
                  <a:ext cx="337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244" extrusionOk="0">
                      <a:moveTo>
                        <a:pt x="674" y="1"/>
                      </a:moveTo>
                      <a:lnTo>
                        <a:pt x="294" y="381"/>
                      </a:lnTo>
                      <a:cubicBezTo>
                        <a:pt x="1" y="709"/>
                        <a:pt x="225" y="1244"/>
                        <a:pt x="674" y="1244"/>
                      </a:cubicBezTo>
                      <a:cubicBezTo>
                        <a:pt x="1123" y="1244"/>
                        <a:pt x="1347" y="709"/>
                        <a:pt x="1037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72" name="Google Shape;23072;p23"/>
                <p:cNvSpPr/>
                <p:nvPr/>
              </p:nvSpPr>
              <p:spPr>
                <a:xfrm rot="-5400000">
                  <a:off x="631363" y="2506538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1" y="709"/>
                        <a:pt x="242" y="1244"/>
                        <a:pt x="691" y="1244"/>
                      </a:cubicBezTo>
                      <a:cubicBezTo>
                        <a:pt x="1140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73" name="Google Shape;23073;p23"/>
                <p:cNvSpPr/>
                <p:nvPr/>
              </p:nvSpPr>
              <p:spPr>
                <a:xfrm rot="-5400000">
                  <a:off x="631375" y="307782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73" y="1"/>
                      </a:moveTo>
                      <a:lnTo>
                        <a:pt x="311" y="381"/>
                      </a:lnTo>
                      <a:cubicBezTo>
                        <a:pt x="0" y="709"/>
                        <a:pt x="242" y="1244"/>
                        <a:pt x="673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7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74" name="Google Shape;23074;p23"/>
                <p:cNvSpPr/>
                <p:nvPr/>
              </p:nvSpPr>
              <p:spPr>
                <a:xfrm rot="-5400000">
                  <a:off x="631375" y="364912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74" y="1"/>
                      </a:moveTo>
                      <a:lnTo>
                        <a:pt x="311" y="381"/>
                      </a:lnTo>
                      <a:cubicBezTo>
                        <a:pt x="0" y="709"/>
                        <a:pt x="225" y="1244"/>
                        <a:pt x="674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75" name="Google Shape;23075;p23"/>
                <p:cNvSpPr/>
                <p:nvPr/>
              </p:nvSpPr>
              <p:spPr>
                <a:xfrm rot="-5400000">
                  <a:off x="631363" y="4220413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1" y="709"/>
                        <a:pt x="242" y="1244"/>
                        <a:pt x="691" y="1244"/>
                      </a:cubicBezTo>
                      <a:cubicBezTo>
                        <a:pt x="1123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3076" name="Google Shape;23076;p23"/>
            <p:cNvGrpSpPr/>
            <p:nvPr/>
          </p:nvGrpSpPr>
          <p:grpSpPr>
            <a:xfrm rot="5400000">
              <a:off x="6720850" y="-962275"/>
              <a:ext cx="341750" cy="2538050"/>
              <a:chOff x="487050" y="1971275"/>
              <a:chExt cx="341750" cy="2538050"/>
            </a:xfrm>
          </p:grpSpPr>
          <p:sp>
            <p:nvSpPr>
              <p:cNvPr id="23077" name="Google Shape;23077;p23"/>
              <p:cNvSpPr/>
              <p:nvPr/>
            </p:nvSpPr>
            <p:spPr>
              <a:xfrm rot="-5400000">
                <a:off x="-453825" y="3226700"/>
                <a:ext cx="2538050" cy="27200"/>
              </a:xfrm>
              <a:custGeom>
                <a:avLst/>
                <a:gdLst/>
                <a:ahLst/>
                <a:cxnLst/>
                <a:rect l="l" t="t" r="r" b="b"/>
                <a:pathLst>
                  <a:path w="101522" h="1088" extrusionOk="0">
                    <a:moveTo>
                      <a:pt x="1" y="0"/>
                    </a:moveTo>
                    <a:lnTo>
                      <a:pt x="1" y="1088"/>
                    </a:lnTo>
                    <a:lnTo>
                      <a:pt x="101521" y="1088"/>
                    </a:lnTo>
                    <a:lnTo>
                      <a:pt x="1015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78" name="Google Shape;23078;p23"/>
              <p:cNvSpPr/>
              <p:nvPr/>
            </p:nvSpPr>
            <p:spPr>
              <a:xfrm rot="-5400000">
                <a:off x="-535587" y="3232963"/>
                <a:ext cx="2538050" cy="14675"/>
              </a:xfrm>
              <a:custGeom>
                <a:avLst/>
                <a:gdLst/>
                <a:ahLst/>
                <a:cxnLst/>
                <a:rect l="l" t="t" r="r" b="b"/>
                <a:pathLst>
                  <a:path w="101522" h="587" extrusionOk="0">
                    <a:moveTo>
                      <a:pt x="1" y="0"/>
                    </a:moveTo>
                    <a:lnTo>
                      <a:pt x="1" y="587"/>
                    </a:lnTo>
                    <a:lnTo>
                      <a:pt x="101521" y="587"/>
                    </a:lnTo>
                    <a:lnTo>
                      <a:pt x="1015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79" name="Google Shape;23079;p23"/>
              <p:cNvSpPr/>
              <p:nvPr/>
            </p:nvSpPr>
            <p:spPr>
              <a:xfrm rot="-5400000">
                <a:off x="487038" y="2568463"/>
                <a:ext cx="200675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7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80" name="Google Shape;23080;p23"/>
              <p:cNvSpPr/>
              <p:nvPr/>
            </p:nvSpPr>
            <p:spPr>
              <a:xfrm rot="-5400000">
                <a:off x="523163" y="2676663"/>
                <a:ext cx="5700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53" extrusionOk="0">
                    <a:moveTo>
                      <a:pt x="685" y="1"/>
                    </a:moveTo>
                    <a:cubicBezTo>
                      <a:pt x="523" y="1"/>
                      <a:pt x="363" y="78"/>
                      <a:pt x="277" y="234"/>
                    </a:cubicBezTo>
                    <a:lnTo>
                      <a:pt x="139" y="458"/>
                    </a:lnTo>
                    <a:cubicBezTo>
                      <a:pt x="1" y="682"/>
                      <a:pt x="87" y="976"/>
                      <a:pt x="312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279" y="2253"/>
                    </a:lnTo>
                    <a:lnTo>
                      <a:pt x="2124" y="2011"/>
                    </a:lnTo>
                    <a:lnTo>
                      <a:pt x="1106" y="234"/>
                    </a:lnTo>
                    <a:cubicBezTo>
                      <a:pt x="1011" y="78"/>
                      <a:pt x="847" y="1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81" name="Google Shape;23081;p23"/>
              <p:cNvSpPr/>
              <p:nvPr/>
            </p:nvSpPr>
            <p:spPr>
              <a:xfrm rot="-5400000">
                <a:off x="615188" y="2654313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05" y="2745"/>
                    </a:cubicBezTo>
                    <a:lnTo>
                      <a:pt x="864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82" name="Google Shape;23082;p23"/>
              <p:cNvSpPr/>
              <p:nvPr/>
            </p:nvSpPr>
            <p:spPr>
              <a:xfrm rot="-5400000">
                <a:off x="525875" y="2654325"/>
                <a:ext cx="3412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5" extrusionOk="0">
                    <a:moveTo>
                      <a:pt x="622" y="0"/>
                    </a:moveTo>
                    <a:cubicBezTo>
                      <a:pt x="242" y="0"/>
                      <a:pt x="1" y="397"/>
                      <a:pt x="190" y="725"/>
                    </a:cubicBezTo>
                    <a:lnTo>
                      <a:pt x="1209" y="2486"/>
                    </a:lnTo>
                    <a:lnTo>
                      <a:pt x="1364" y="2744"/>
                    </a:lnTo>
                    <a:lnTo>
                      <a:pt x="1364" y="483"/>
                    </a:lnTo>
                    <a:cubicBezTo>
                      <a:pt x="1364" y="207"/>
                      <a:pt x="1140" y="0"/>
                      <a:pt x="8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83" name="Google Shape;23083;p23"/>
              <p:cNvSpPr/>
              <p:nvPr/>
            </p:nvSpPr>
            <p:spPr>
              <a:xfrm rot="-5400000">
                <a:off x="615413" y="26148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08" y="2745"/>
                      <a:pt x="484" y="2745"/>
                    </a:cubicBezTo>
                    <a:lnTo>
                      <a:pt x="743" y="2745"/>
                    </a:lnTo>
                    <a:cubicBezTo>
                      <a:pt x="1105" y="2745"/>
                      <a:pt x="1347" y="2331"/>
                      <a:pt x="1157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84" name="Google Shape;23084;p23"/>
              <p:cNvSpPr/>
              <p:nvPr/>
            </p:nvSpPr>
            <p:spPr>
              <a:xfrm rot="-5400000">
                <a:off x="568463" y="2607013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68" y="1139"/>
                    </a:lnTo>
                    <a:cubicBezTo>
                      <a:pt x="2041" y="1178"/>
                      <a:pt x="2121" y="1198"/>
                      <a:pt x="2200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45" y="742"/>
                    </a:lnTo>
                    <a:cubicBezTo>
                      <a:pt x="2935" y="414"/>
                      <a:pt x="2711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85" name="Google Shape;23085;p23"/>
              <p:cNvSpPr/>
              <p:nvPr/>
            </p:nvSpPr>
            <p:spPr>
              <a:xfrm rot="-5400000">
                <a:off x="594975" y="2604650"/>
                <a:ext cx="5655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66" extrusionOk="0">
                    <a:moveTo>
                      <a:pt x="0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7" y="2183"/>
                      <a:pt x="2002" y="2019"/>
                    </a:cubicBezTo>
                    <a:lnTo>
                      <a:pt x="2123" y="1812"/>
                    </a:lnTo>
                    <a:cubicBezTo>
                      <a:pt x="2261" y="1571"/>
                      <a:pt x="2192" y="1260"/>
                      <a:pt x="1951" y="113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86" name="Google Shape;23086;p23"/>
              <p:cNvSpPr/>
              <p:nvPr/>
            </p:nvSpPr>
            <p:spPr>
              <a:xfrm rot="-5400000">
                <a:off x="568350" y="27011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604" y="0"/>
                    </a:moveTo>
                    <a:cubicBezTo>
                      <a:pt x="242" y="0"/>
                      <a:pt x="0" y="414"/>
                      <a:pt x="190" y="725"/>
                    </a:cubicBezTo>
                    <a:lnTo>
                      <a:pt x="311" y="949"/>
                    </a:lnTo>
                    <a:cubicBezTo>
                      <a:pt x="404" y="1100"/>
                      <a:pt x="566" y="1189"/>
                      <a:pt x="737" y="1189"/>
                    </a:cubicBezTo>
                    <a:cubicBezTo>
                      <a:pt x="820" y="1189"/>
                      <a:pt x="905" y="1167"/>
                      <a:pt x="984" y="1122"/>
                    </a:cubicBezTo>
                    <a:lnTo>
                      <a:pt x="293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87" name="Google Shape;23087;p23"/>
              <p:cNvSpPr/>
              <p:nvPr/>
            </p:nvSpPr>
            <p:spPr>
              <a:xfrm rot="-5400000">
                <a:off x="594588" y="2676663"/>
                <a:ext cx="5700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53" extrusionOk="0">
                    <a:moveTo>
                      <a:pt x="2279" y="0"/>
                    </a:moveTo>
                    <a:lnTo>
                      <a:pt x="312" y="1139"/>
                    </a:lnTo>
                    <a:cubicBezTo>
                      <a:pt x="87" y="1260"/>
                      <a:pt x="1" y="1571"/>
                      <a:pt x="139" y="1795"/>
                    </a:cubicBezTo>
                    <a:lnTo>
                      <a:pt x="277" y="2019"/>
                    </a:lnTo>
                    <a:cubicBezTo>
                      <a:pt x="363" y="2175"/>
                      <a:pt x="523" y="2252"/>
                      <a:pt x="685" y="2252"/>
                    </a:cubicBezTo>
                    <a:cubicBezTo>
                      <a:pt x="847" y="2252"/>
                      <a:pt x="1011" y="2175"/>
                      <a:pt x="1106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88" name="Google Shape;23088;p23"/>
              <p:cNvSpPr/>
              <p:nvPr/>
            </p:nvSpPr>
            <p:spPr>
              <a:xfrm rot="-5400000">
                <a:off x="526100" y="261527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38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89" name="Google Shape;23089;p23"/>
              <p:cNvSpPr/>
              <p:nvPr/>
            </p:nvSpPr>
            <p:spPr>
              <a:xfrm rot="-5400000">
                <a:off x="533038" y="2607138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201" y="0"/>
                    </a:moveTo>
                    <a:cubicBezTo>
                      <a:pt x="2121" y="0"/>
                      <a:pt x="2041" y="21"/>
                      <a:pt x="1968" y="66"/>
                    </a:cubicBezTo>
                    <a:lnTo>
                      <a:pt x="381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711" y="1188"/>
                      <a:pt x="2935" y="791"/>
                      <a:pt x="2745" y="463"/>
                    </a:cubicBezTo>
                    <a:lnTo>
                      <a:pt x="2624" y="256"/>
                    </a:lnTo>
                    <a:cubicBezTo>
                      <a:pt x="2531" y="92"/>
                      <a:pt x="2367" y="0"/>
                      <a:pt x="22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90" name="Google Shape;23090;p23"/>
              <p:cNvSpPr/>
              <p:nvPr/>
            </p:nvSpPr>
            <p:spPr>
              <a:xfrm rot="-5400000">
                <a:off x="523438" y="2604863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8" y="2007"/>
                    </a:lnTo>
                    <a:lnTo>
                      <a:pt x="0" y="2249"/>
                    </a:lnTo>
                    <a:lnTo>
                      <a:pt x="380" y="2042"/>
                    </a:lnTo>
                    <a:lnTo>
                      <a:pt x="1951" y="1127"/>
                    </a:lnTo>
                    <a:cubicBezTo>
                      <a:pt x="2175" y="989"/>
                      <a:pt x="2261" y="696"/>
                      <a:pt x="2123" y="454"/>
                    </a:cubicBezTo>
                    <a:lnTo>
                      <a:pt x="2002" y="247"/>
                    </a:lnTo>
                    <a:cubicBezTo>
                      <a:pt x="1907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91" name="Google Shape;23091;p23"/>
              <p:cNvSpPr/>
              <p:nvPr/>
            </p:nvSpPr>
            <p:spPr>
              <a:xfrm rot="-5400000">
                <a:off x="533025" y="27011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737" y="0"/>
                    </a:moveTo>
                    <a:cubicBezTo>
                      <a:pt x="566" y="0"/>
                      <a:pt x="404" y="89"/>
                      <a:pt x="311" y="240"/>
                    </a:cubicBezTo>
                    <a:lnTo>
                      <a:pt x="190" y="464"/>
                    </a:lnTo>
                    <a:cubicBezTo>
                      <a:pt x="0" y="775"/>
                      <a:pt x="242" y="1189"/>
                      <a:pt x="604" y="1189"/>
                    </a:cubicBezTo>
                    <a:lnTo>
                      <a:pt x="2934" y="1189"/>
                    </a:lnTo>
                    <a:lnTo>
                      <a:pt x="1743" y="516"/>
                    </a:lnTo>
                    <a:lnTo>
                      <a:pt x="984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92" name="Google Shape;23092;p23"/>
              <p:cNvSpPr/>
              <p:nvPr/>
            </p:nvSpPr>
            <p:spPr>
              <a:xfrm rot="-5400000">
                <a:off x="557375" y="26388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192" y="0"/>
                    </a:moveTo>
                    <a:cubicBezTo>
                      <a:pt x="536" y="0"/>
                      <a:pt x="1" y="536"/>
                      <a:pt x="1" y="1209"/>
                    </a:cubicBezTo>
                    <a:cubicBezTo>
                      <a:pt x="1" y="1865"/>
                      <a:pt x="536" y="2400"/>
                      <a:pt x="1192" y="2400"/>
                    </a:cubicBezTo>
                    <a:cubicBezTo>
                      <a:pt x="1865" y="2400"/>
                      <a:pt x="2400" y="1865"/>
                      <a:pt x="2400" y="1209"/>
                    </a:cubicBezTo>
                    <a:cubicBezTo>
                      <a:pt x="2400" y="536"/>
                      <a:pt x="1865" y="0"/>
                      <a:pt x="119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93" name="Google Shape;23093;p23"/>
              <p:cNvSpPr/>
              <p:nvPr/>
            </p:nvSpPr>
            <p:spPr>
              <a:xfrm rot="-5400000">
                <a:off x="487250" y="3139975"/>
                <a:ext cx="2002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10" h="8026" extrusionOk="0">
                    <a:moveTo>
                      <a:pt x="7543" y="466"/>
                    </a:moveTo>
                    <a:lnTo>
                      <a:pt x="7543" y="7560"/>
                    </a:lnTo>
                    <a:lnTo>
                      <a:pt x="467" y="7560"/>
                    </a:lnTo>
                    <a:lnTo>
                      <a:pt x="467" y="466"/>
                    </a:lnTo>
                    <a:close/>
                    <a:moveTo>
                      <a:pt x="1" y="0"/>
                    </a:moveTo>
                    <a:lnTo>
                      <a:pt x="1" y="8026"/>
                    </a:lnTo>
                    <a:lnTo>
                      <a:pt x="8009" y="8026"/>
                    </a:lnTo>
                    <a:lnTo>
                      <a:pt x="80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94" name="Google Shape;23094;p23"/>
              <p:cNvSpPr/>
              <p:nvPr/>
            </p:nvSpPr>
            <p:spPr>
              <a:xfrm rot="-5400000">
                <a:off x="523175" y="3247950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682" y="1"/>
                    </a:moveTo>
                    <a:cubicBezTo>
                      <a:pt x="518" y="1"/>
                      <a:pt x="354" y="78"/>
                      <a:pt x="259" y="234"/>
                    </a:cubicBezTo>
                    <a:lnTo>
                      <a:pt x="138" y="458"/>
                    </a:lnTo>
                    <a:cubicBezTo>
                      <a:pt x="0" y="682"/>
                      <a:pt x="87" y="993"/>
                      <a:pt x="311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279" y="2253"/>
                    </a:lnTo>
                    <a:lnTo>
                      <a:pt x="2123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95" name="Google Shape;23095;p23"/>
              <p:cNvSpPr/>
              <p:nvPr/>
            </p:nvSpPr>
            <p:spPr>
              <a:xfrm rot="-5400000">
                <a:off x="615188" y="3225613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64" y="1"/>
                    </a:moveTo>
                    <a:lnTo>
                      <a:pt x="191" y="2020"/>
                    </a:lnTo>
                    <a:cubicBezTo>
                      <a:pt x="1" y="2331"/>
                      <a:pt x="243" y="2745"/>
                      <a:pt x="622" y="2745"/>
                    </a:cubicBezTo>
                    <a:lnTo>
                      <a:pt x="864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96" name="Google Shape;23096;p23"/>
              <p:cNvSpPr/>
              <p:nvPr/>
            </p:nvSpPr>
            <p:spPr>
              <a:xfrm rot="-5400000">
                <a:off x="525875" y="3225625"/>
                <a:ext cx="3412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5" extrusionOk="0">
                    <a:moveTo>
                      <a:pt x="622" y="0"/>
                    </a:moveTo>
                    <a:cubicBezTo>
                      <a:pt x="243" y="0"/>
                      <a:pt x="1" y="397"/>
                      <a:pt x="191" y="725"/>
                    </a:cubicBezTo>
                    <a:lnTo>
                      <a:pt x="1209" y="2486"/>
                    </a:lnTo>
                    <a:lnTo>
                      <a:pt x="1364" y="2744"/>
                    </a:lnTo>
                    <a:lnTo>
                      <a:pt x="1364" y="483"/>
                    </a:lnTo>
                    <a:cubicBezTo>
                      <a:pt x="1364" y="207"/>
                      <a:pt x="1140" y="0"/>
                      <a:pt x="8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97" name="Google Shape;23097;p23"/>
              <p:cNvSpPr/>
              <p:nvPr/>
            </p:nvSpPr>
            <p:spPr>
              <a:xfrm rot="-5400000">
                <a:off x="615200" y="318635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" y="1"/>
                    </a:moveTo>
                    <a:lnTo>
                      <a:pt x="1" y="2262"/>
                    </a:lnTo>
                    <a:cubicBezTo>
                      <a:pt x="1" y="2521"/>
                      <a:pt x="225" y="2745"/>
                      <a:pt x="501" y="2745"/>
                    </a:cubicBezTo>
                    <a:lnTo>
                      <a:pt x="743" y="2745"/>
                    </a:lnTo>
                    <a:cubicBezTo>
                      <a:pt x="1122" y="2745"/>
                      <a:pt x="1364" y="2331"/>
                      <a:pt x="1174" y="202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98" name="Google Shape;23098;p23"/>
              <p:cNvSpPr/>
              <p:nvPr/>
            </p:nvSpPr>
            <p:spPr>
              <a:xfrm rot="-5400000">
                <a:off x="568463" y="3178288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0" y="0"/>
                    </a:moveTo>
                    <a:lnTo>
                      <a:pt x="1951" y="1139"/>
                    </a:lnTo>
                    <a:cubicBezTo>
                      <a:pt x="2029" y="1178"/>
                      <a:pt x="2112" y="1198"/>
                      <a:pt x="2194" y="1198"/>
                    </a:cubicBezTo>
                    <a:cubicBezTo>
                      <a:pt x="2365" y="1198"/>
                      <a:pt x="2530" y="1113"/>
                      <a:pt x="2624" y="949"/>
                    </a:cubicBezTo>
                    <a:lnTo>
                      <a:pt x="2744" y="742"/>
                    </a:lnTo>
                    <a:cubicBezTo>
                      <a:pt x="2934" y="414"/>
                      <a:pt x="2693" y="17"/>
                      <a:pt x="2330" y="1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99" name="Google Shape;23099;p23"/>
              <p:cNvSpPr/>
              <p:nvPr/>
            </p:nvSpPr>
            <p:spPr>
              <a:xfrm rot="-5400000">
                <a:off x="594975" y="3175950"/>
                <a:ext cx="5655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66" extrusionOk="0">
                    <a:moveTo>
                      <a:pt x="1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8" y="2183"/>
                      <a:pt x="2003" y="2019"/>
                    </a:cubicBezTo>
                    <a:lnTo>
                      <a:pt x="2124" y="1812"/>
                    </a:lnTo>
                    <a:cubicBezTo>
                      <a:pt x="2262" y="1571"/>
                      <a:pt x="2193" y="1260"/>
                      <a:pt x="1951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00" name="Google Shape;23100;p23"/>
              <p:cNvSpPr/>
              <p:nvPr/>
            </p:nvSpPr>
            <p:spPr>
              <a:xfrm rot="-5400000">
                <a:off x="568350" y="32724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605" y="0"/>
                    </a:moveTo>
                    <a:cubicBezTo>
                      <a:pt x="242" y="0"/>
                      <a:pt x="1" y="414"/>
                      <a:pt x="190" y="725"/>
                    </a:cubicBezTo>
                    <a:lnTo>
                      <a:pt x="311" y="949"/>
                    </a:lnTo>
                    <a:cubicBezTo>
                      <a:pt x="404" y="1100"/>
                      <a:pt x="567" y="1189"/>
                      <a:pt x="737" y="1189"/>
                    </a:cubicBezTo>
                    <a:cubicBezTo>
                      <a:pt x="820" y="1189"/>
                      <a:pt x="905" y="1167"/>
                      <a:pt x="984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01" name="Google Shape;23101;p23"/>
              <p:cNvSpPr/>
              <p:nvPr/>
            </p:nvSpPr>
            <p:spPr>
              <a:xfrm rot="-5400000">
                <a:off x="594600" y="3247950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2279" y="0"/>
                    </a:moveTo>
                    <a:lnTo>
                      <a:pt x="311" y="1139"/>
                    </a:lnTo>
                    <a:cubicBezTo>
                      <a:pt x="87" y="1260"/>
                      <a:pt x="0" y="1571"/>
                      <a:pt x="138" y="1795"/>
                    </a:cubicBezTo>
                    <a:lnTo>
                      <a:pt x="259" y="2019"/>
                    </a:lnTo>
                    <a:cubicBezTo>
                      <a:pt x="354" y="2175"/>
                      <a:pt x="518" y="2252"/>
                      <a:pt x="682" y="2252"/>
                    </a:cubicBezTo>
                    <a:cubicBezTo>
                      <a:pt x="846" y="2252"/>
                      <a:pt x="1010" y="2175"/>
                      <a:pt x="1105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02" name="Google Shape;23102;p23"/>
              <p:cNvSpPr/>
              <p:nvPr/>
            </p:nvSpPr>
            <p:spPr>
              <a:xfrm rot="-5400000">
                <a:off x="525888" y="3186363"/>
                <a:ext cx="34100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5" extrusionOk="0">
                    <a:moveTo>
                      <a:pt x="501" y="0"/>
                    </a:moveTo>
                    <a:cubicBezTo>
                      <a:pt x="225" y="0"/>
                      <a:pt x="1" y="207"/>
                      <a:pt x="1" y="483"/>
                    </a:cubicBezTo>
                    <a:lnTo>
                      <a:pt x="1" y="2744"/>
                    </a:lnTo>
                    <a:lnTo>
                      <a:pt x="156" y="2486"/>
                    </a:lnTo>
                    <a:lnTo>
                      <a:pt x="1174" y="725"/>
                    </a:lnTo>
                    <a:cubicBezTo>
                      <a:pt x="1364" y="397"/>
                      <a:pt x="1122" y="0"/>
                      <a:pt x="7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03" name="Google Shape;23103;p23"/>
              <p:cNvSpPr/>
              <p:nvPr/>
            </p:nvSpPr>
            <p:spPr>
              <a:xfrm rot="-5400000">
                <a:off x="533038" y="3178413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195" y="0"/>
                    </a:moveTo>
                    <a:cubicBezTo>
                      <a:pt x="2112" y="0"/>
                      <a:pt x="2029" y="21"/>
                      <a:pt x="1951" y="66"/>
                    </a:cubicBezTo>
                    <a:lnTo>
                      <a:pt x="380" y="981"/>
                    </a:lnTo>
                    <a:lnTo>
                      <a:pt x="0" y="1188"/>
                    </a:lnTo>
                    <a:lnTo>
                      <a:pt x="2330" y="1188"/>
                    </a:lnTo>
                    <a:cubicBezTo>
                      <a:pt x="2693" y="1188"/>
                      <a:pt x="2934" y="791"/>
                      <a:pt x="2744" y="463"/>
                    </a:cubicBezTo>
                    <a:lnTo>
                      <a:pt x="2624" y="256"/>
                    </a:lnTo>
                    <a:cubicBezTo>
                      <a:pt x="2530" y="92"/>
                      <a:pt x="2366" y="0"/>
                      <a:pt x="21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04" name="Google Shape;23104;p23"/>
              <p:cNvSpPr/>
              <p:nvPr/>
            </p:nvSpPr>
            <p:spPr>
              <a:xfrm rot="-5400000">
                <a:off x="523438" y="3176163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9" y="2007"/>
                    </a:lnTo>
                    <a:lnTo>
                      <a:pt x="1" y="2249"/>
                    </a:lnTo>
                    <a:lnTo>
                      <a:pt x="380" y="2042"/>
                    </a:lnTo>
                    <a:lnTo>
                      <a:pt x="1951" y="1127"/>
                    </a:lnTo>
                    <a:cubicBezTo>
                      <a:pt x="2175" y="989"/>
                      <a:pt x="2262" y="696"/>
                      <a:pt x="2124" y="454"/>
                    </a:cubicBezTo>
                    <a:lnTo>
                      <a:pt x="2003" y="247"/>
                    </a:lnTo>
                    <a:cubicBezTo>
                      <a:pt x="1908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05" name="Google Shape;23105;p23"/>
              <p:cNvSpPr/>
              <p:nvPr/>
            </p:nvSpPr>
            <p:spPr>
              <a:xfrm rot="-5400000">
                <a:off x="533025" y="32724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1" y="240"/>
                    </a:cubicBezTo>
                    <a:lnTo>
                      <a:pt x="190" y="464"/>
                    </a:lnTo>
                    <a:cubicBezTo>
                      <a:pt x="1" y="775"/>
                      <a:pt x="242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4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06" name="Google Shape;23106;p23"/>
              <p:cNvSpPr/>
              <p:nvPr/>
            </p:nvSpPr>
            <p:spPr>
              <a:xfrm rot="-5400000">
                <a:off x="552325" y="3215125"/>
                <a:ext cx="70375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2815" h="2411" extrusionOk="0">
                    <a:moveTo>
                      <a:pt x="1606" y="0"/>
                    </a:moveTo>
                    <a:cubicBezTo>
                      <a:pt x="536" y="0"/>
                      <a:pt x="1" y="1295"/>
                      <a:pt x="760" y="2054"/>
                    </a:cubicBezTo>
                    <a:cubicBezTo>
                      <a:pt x="1006" y="2301"/>
                      <a:pt x="1309" y="2411"/>
                      <a:pt x="1605" y="2411"/>
                    </a:cubicBezTo>
                    <a:cubicBezTo>
                      <a:pt x="2223" y="2411"/>
                      <a:pt x="2814" y="1932"/>
                      <a:pt x="2814" y="1209"/>
                    </a:cubicBezTo>
                    <a:cubicBezTo>
                      <a:pt x="2814" y="536"/>
                      <a:pt x="2262" y="0"/>
                      <a:pt x="16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07" name="Google Shape;23107;p23"/>
              <p:cNvSpPr/>
              <p:nvPr/>
            </p:nvSpPr>
            <p:spPr>
              <a:xfrm rot="-5400000">
                <a:off x="487263" y="3711263"/>
                <a:ext cx="200225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09" h="8026" extrusionOk="0">
                    <a:moveTo>
                      <a:pt x="7542" y="466"/>
                    </a:moveTo>
                    <a:lnTo>
                      <a:pt x="7542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08" y="8026"/>
                    </a:lnTo>
                    <a:lnTo>
                      <a:pt x="800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08" name="Google Shape;23108;p23"/>
              <p:cNvSpPr/>
              <p:nvPr/>
            </p:nvSpPr>
            <p:spPr>
              <a:xfrm rot="-5400000">
                <a:off x="523388" y="38194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682" y="1"/>
                    </a:moveTo>
                    <a:cubicBezTo>
                      <a:pt x="518" y="1"/>
                      <a:pt x="354" y="78"/>
                      <a:pt x="259" y="234"/>
                    </a:cubicBezTo>
                    <a:lnTo>
                      <a:pt x="139" y="458"/>
                    </a:lnTo>
                    <a:cubicBezTo>
                      <a:pt x="1" y="682"/>
                      <a:pt x="70" y="993"/>
                      <a:pt x="311" y="1114"/>
                    </a:cubicBezTo>
                    <a:lnTo>
                      <a:pt x="1071" y="1563"/>
                    </a:lnTo>
                    <a:lnTo>
                      <a:pt x="2262" y="2253"/>
                    </a:lnTo>
                    <a:lnTo>
                      <a:pt x="2124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09" name="Google Shape;23109;p23"/>
              <p:cNvSpPr/>
              <p:nvPr/>
            </p:nvSpPr>
            <p:spPr>
              <a:xfrm rot="-5400000">
                <a:off x="615200" y="379690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0" y="2331"/>
                      <a:pt x="242" y="2745"/>
                      <a:pt x="604" y="2745"/>
                    </a:cubicBezTo>
                    <a:lnTo>
                      <a:pt x="863" y="2745"/>
                    </a:lnTo>
                    <a:cubicBezTo>
                      <a:pt x="1139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10" name="Google Shape;23110;p23"/>
              <p:cNvSpPr/>
              <p:nvPr/>
            </p:nvSpPr>
            <p:spPr>
              <a:xfrm rot="-5400000">
                <a:off x="526100" y="379712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604" y="0"/>
                    </a:moveTo>
                    <a:cubicBezTo>
                      <a:pt x="242" y="0"/>
                      <a:pt x="0" y="397"/>
                      <a:pt x="190" y="725"/>
                    </a:cubicBezTo>
                    <a:lnTo>
                      <a:pt x="1208" y="2486"/>
                    </a:lnTo>
                    <a:lnTo>
                      <a:pt x="1346" y="2744"/>
                    </a:lnTo>
                    <a:lnTo>
                      <a:pt x="1346" y="483"/>
                    </a:lnTo>
                    <a:cubicBezTo>
                      <a:pt x="1346" y="207"/>
                      <a:pt x="1139" y="0"/>
                      <a:pt x="8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11" name="Google Shape;23111;p23"/>
              <p:cNvSpPr/>
              <p:nvPr/>
            </p:nvSpPr>
            <p:spPr>
              <a:xfrm rot="-5400000">
                <a:off x="615188" y="3757638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" y="1"/>
                    </a:moveTo>
                    <a:lnTo>
                      <a:pt x="1" y="2262"/>
                    </a:lnTo>
                    <a:cubicBezTo>
                      <a:pt x="1" y="2521"/>
                      <a:pt x="225" y="2745"/>
                      <a:pt x="484" y="2745"/>
                    </a:cubicBezTo>
                    <a:lnTo>
                      <a:pt x="743" y="2745"/>
                    </a:lnTo>
                    <a:cubicBezTo>
                      <a:pt x="1123" y="2745"/>
                      <a:pt x="1364" y="2331"/>
                      <a:pt x="1174" y="202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12" name="Google Shape;23112;p23"/>
              <p:cNvSpPr/>
              <p:nvPr/>
            </p:nvSpPr>
            <p:spPr>
              <a:xfrm rot="-5400000">
                <a:off x="568513" y="3749638"/>
                <a:ext cx="732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1" h="1198" extrusionOk="0">
                    <a:moveTo>
                      <a:pt x="0" y="0"/>
                    </a:moveTo>
                    <a:lnTo>
                      <a:pt x="1951" y="1139"/>
                    </a:lnTo>
                    <a:cubicBezTo>
                      <a:pt x="2029" y="1178"/>
                      <a:pt x="2112" y="1198"/>
                      <a:pt x="2194" y="1198"/>
                    </a:cubicBezTo>
                    <a:cubicBezTo>
                      <a:pt x="2366" y="1198"/>
                      <a:pt x="2530" y="1113"/>
                      <a:pt x="2624" y="949"/>
                    </a:cubicBezTo>
                    <a:lnTo>
                      <a:pt x="2745" y="742"/>
                    </a:lnTo>
                    <a:cubicBezTo>
                      <a:pt x="2931" y="421"/>
                      <a:pt x="2703" y="17"/>
                      <a:pt x="2336" y="17"/>
                    </a:cubicBezTo>
                    <a:cubicBezTo>
                      <a:pt x="2329" y="17"/>
                      <a:pt x="2321" y="17"/>
                      <a:pt x="2313" y="1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13" name="Google Shape;23113;p23"/>
              <p:cNvSpPr/>
              <p:nvPr/>
            </p:nvSpPr>
            <p:spPr>
              <a:xfrm rot="-5400000">
                <a:off x="594763" y="3747463"/>
                <a:ext cx="569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66" extrusionOk="0">
                    <a:moveTo>
                      <a:pt x="1" y="0"/>
                    </a:moveTo>
                    <a:lnTo>
                      <a:pt x="1174" y="2019"/>
                    </a:lnTo>
                    <a:cubicBezTo>
                      <a:pt x="1269" y="2183"/>
                      <a:pt x="1433" y="2265"/>
                      <a:pt x="1595" y="2265"/>
                    </a:cubicBezTo>
                    <a:cubicBezTo>
                      <a:pt x="1757" y="2265"/>
                      <a:pt x="1916" y="2183"/>
                      <a:pt x="2003" y="2019"/>
                    </a:cubicBezTo>
                    <a:lnTo>
                      <a:pt x="2141" y="1812"/>
                    </a:lnTo>
                    <a:cubicBezTo>
                      <a:pt x="2279" y="1571"/>
                      <a:pt x="2210" y="1260"/>
                      <a:pt x="1968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14" name="Google Shape;23114;p23"/>
              <p:cNvSpPr/>
              <p:nvPr/>
            </p:nvSpPr>
            <p:spPr>
              <a:xfrm rot="-5400000">
                <a:off x="568338" y="3843763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622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5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15" name="Google Shape;23115;p23"/>
              <p:cNvSpPr/>
              <p:nvPr/>
            </p:nvSpPr>
            <p:spPr>
              <a:xfrm rot="-5400000">
                <a:off x="594813" y="38194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2262" y="0"/>
                    </a:moveTo>
                    <a:lnTo>
                      <a:pt x="311" y="1139"/>
                    </a:lnTo>
                    <a:cubicBezTo>
                      <a:pt x="70" y="1260"/>
                      <a:pt x="1" y="1571"/>
                      <a:pt x="139" y="1795"/>
                    </a:cubicBezTo>
                    <a:lnTo>
                      <a:pt x="259" y="2019"/>
                    </a:lnTo>
                    <a:cubicBezTo>
                      <a:pt x="354" y="2175"/>
                      <a:pt x="518" y="2252"/>
                      <a:pt x="682" y="2252"/>
                    </a:cubicBezTo>
                    <a:cubicBezTo>
                      <a:pt x="846" y="2252"/>
                      <a:pt x="1010" y="2175"/>
                      <a:pt x="1105" y="2019"/>
                    </a:cubicBezTo>
                    <a:lnTo>
                      <a:pt x="226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16" name="Google Shape;23116;p23"/>
              <p:cNvSpPr/>
              <p:nvPr/>
            </p:nvSpPr>
            <p:spPr>
              <a:xfrm rot="-5400000">
                <a:off x="525913" y="3757688"/>
                <a:ext cx="340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2746" extrusionOk="0">
                    <a:moveTo>
                      <a:pt x="766" y="1"/>
                    </a:moveTo>
                    <a:cubicBezTo>
                      <a:pt x="758" y="1"/>
                      <a:pt x="751" y="1"/>
                      <a:pt x="743" y="1"/>
                    </a:cubicBezTo>
                    <a:lnTo>
                      <a:pt x="484" y="1"/>
                    </a:lnTo>
                    <a:cubicBezTo>
                      <a:pt x="208" y="1"/>
                      <a:pt x="1" y="225"/>
                      <a:pt x="1" y="484"/>
                    </a:cubicBezTo>
                    <a:lnTo>
                      <a:pt x="1" y="2745"/>
                    </a:lnTo>
                    <a:lnTo>
                      <a:pt x="156" y="2487"/>
                    </a:lnTo>
                    <a:lnTo>
                      <a:pt x="1174" y="726"/>
                    </a:lnTo>
                    <a:cubicBezTo>
                      <a:pt x="1360" y="405"/>
                      <a:pt x="1132" y="1"/>
                      <a:pt x="7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17" name="Google Shape;23117;p23"/>
              <p:cNvSpPr/>
              <p:nvPr/>
            </p:nvSpPr>
            <p:spPr>
              <a:xfrm rot="-5400000">
                <a:off x="532875" y="3749525"/>
                <a:ext cx="737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49" h="1189" extrusionOk="0">
                    <a:moveTo>
                      <a:pt x="2204" y="0"/>
                    </a:moveTo>
                    <a:cubicBezTo>
                      <a:pt x="2122" y="0"/>
                      <a:pt x="2041" y="21"/>
                      <a:pt x="1968" y="66"/>
                    </a:cubicBezTo>
                    <a:lnTo>
                      <a:pt x="380" y="981"/>
                    </a:lnTo>
                    <a:lnTo>
                      <a:pt x="0" y="1188"/>
                    </a:lnTo>
                    <a:lnTo>
                      <a:pt x="2331" y="1188"/>
                    </a:lnTo>
                    <a:cubicBezTo>
                      <a:pt x="2338" y="1188"/>
                      <a:pt x="2346" y="1188"/>
                      <a:pt x="2353" y="1188"/>
                    </a:cubicBezTo>
                    <a:cubicBezTo>
                      <a:pt x="2720" y="1188"/>
                      <a:pt x="2948" y="784"/>
                      <a:pt x="2762" y="463"/>
                    </a:cubicBezTo>
                    <a:lnTo>
                      <a:pt x="2624" y="256"/>
                    </a:lnTo>
                    <a:cubicBezTo>
                      <a:pt x="2542" y="92"/>
                      <a:pt x="2374" y="0"/>
                      <a:pt x="22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18" name="Google Shape;23118;p23"/>
              <p:cNvSpPr/>
              <p:nvPr/>
            </p:nvSpPr>
            <p:spPr>
              <a:xfrm rot="-5400000">
                <a:off x="523225" y="3747675"/>
                <a:ext cx="56975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49" extrusionOk="0">
                    <a:moveTo>
                      <a:pt x="1597" y="1"/>
                    </a:moveTo>
                    <a:cubicBezTo>
                      <a:pt x="1433" y="1"/>
                      <a:pt x="1269" y="83"/>
                      <a:pt x="1174" y="247"/>
                    </a:cubicBezTo>
                    <a:lnTo>
                      <a:pt x="156" y="2007"/>
                    </a:lnTo>
                    <a:lnTo>
                      <a:pt x="1" y="2249"/>
                    </a:lnTo>
                    <a:lnTo>
                      <a:pt x="380" y="2042"/>
                    </a:lnTo>
                    <a:lnTo>
                      <a:pt x="1968" y="1127"/>
                    </a:lnTo>
                    <a:cubicBezTo>
                      <a:pt x="2193" y="989"/>
                      <a:pt x="2279" y="696"/>
                      <a:pt x="2141" y="454"/>
                    </a:cubicBezTo>
                    <a:lnTo>
                      <a:pt x="2020" y="247"/>
                    </a:lnTo>
                    <a:cubicBezTo>
                      <a:pt x="1925" y="83"/>
                      <a:pt x="1761" y="1"/>
                      <a:pt x="1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19" name="Google Shape;23119;p23"/>
              <p:cNvSpPr/>
              <p:nvPr/>
            </p:nvSpPr>
            <p:spPr>
              <a:xfrm rot="-5400000">
                <a:off x="533013" y="3843763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2" y="240"/>
                    </a:cubicBezTo>
                    <a:lnTo>
                      <a:pt x="191" y="464"/>
                    </a:lnTo>
                    <a:cubicBezTo>
                      <a:pt x="1" y="775"/>
                      <a:pt x="225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5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20" name="Google Shape;23120;p23"/>
              <p:cNvSpPr/>
              <p:nvPr/>
            </p:nvSpPr>
            <p:spPr>
              <a:xfrm rot="-5400000">
                <a:off x="557375" y="37818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208" y="0"/>
                    </a:moveTo>
                    <a:cubicBezTo>
                      <a:pt x="535" y="0"/>
                      <a:pt x="0" y="536"/>
                      <a:pt x="0" y="1209"/>
                    </a:cubicBezTo>
                    <a:cubicBezTo>
                      <a:pt x="0" y="1865"/>
                      <a:pt x="535" y="2400"/>
                      <a:pt x="1208" y="2400"/>
                    </a:cubicBezTo>
                    <a:cubicBezTo>
                      <a:pt x="1864" y="2400"/>
                      <a:pt x="2399" y="1865"/>
                      <a:pt x="2399" y="1209"/>
                    </a:cubicBezTo>
                    <a:cubicBezTo>
                      <a:pt x="2399" y="536"/>
                      <a:pt x="1864" y="0"/>
                      <a:pt x="12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21" name="Google Shape;23121;p23"/>
              <p:cNvSpPr/>
              <p:nvPr/>
            </p:nvSpPr>
            <p:spPr>
              <a:xfrm rot="-5400000">
                <a:off x="487050" y="4282775"/>
                <a:ext cx="2006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83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22" name="Google Shape;23122;p23"/>
              <p:cNvSpPr/>
              <p:nvPr/>
            </p:nvSpPr>
            <p:spPr>
              <a:xfrm rot="-5400000">
                <a:off x="523388" y="43907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683" y="1"/>
                    </a:moveTo>
                    <a:cubicBezTo>
                      <a:pt x="519" y="1"/>
                      <a:pt x="355" y="78"/>
                      <a:pt x="260" y="234"/>
                    </a:cubicBezTo>
                    <a:lnTo>
                      <a:pt x="139" y="458"/>
                    </a:lnTo>
                    <a:cubicBezTo>
                      <a:pt x="1" y="682"/>
                      <a:pt x="70" y="993"/>
                      <a:pt x="312" y="1114"/>
                    </a:cubicBezTo>
                    <a:lnTo>
                      <a:pt x="1071" y="1563"/>
                    </a:lnTo>
                    <a:lnTo>
                      <a:pt x="2262" y="2253"/>
                    </a:lnTo>
                    <a:lnTo>
                      <a:pt x="2124" y="2011"/>
                    </a:lnTo>
                    <a:lnTo>
                      <a:pt x="1106" y="234"/>
                    </a:lnTo>
                    <a:cubicBezTo>
                      <a:pt x="1011" y="78"/>
                      <a:pt x="847" y="1"/>
                      <a:pt x="6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23" name="Google Shape;23123;p23"/>
              <p:cNvSpPr/>
              <p:nvPr/>
            </p:nvSpPr>
            <p:spPr>
              <a:xfrm rot="-5400000">
                <a:off x="615188" y="4368188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47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22" y="2745"/>
                    </a:cubicBezTo>
                    <a:lnTo>
                      <a:pt x="881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24" name="Google Shape;23124;p23"/>
              <p:cNvSpPr/>
              <p:nvPr/>
            </p:nvSpPr>
            <p:spPr>
              <a:xfrm rot="-5400000">
                <a:off x="526138" y="4368363"/>
                <a:ext cx="335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2746" extrusionOk="0">
                    <a:moveTo>
                      <a:pt x="595" y="1"/>
                    </a:moveTo>
                    <a:cubicBezTo>
                      <a:pt x="229" y="1"/>
                      <a:pt x="0" y="405"/>
                      <a:pt x="186" y="726"/>
                    </a:cubicBezTo>
                    <a:lnTo>
                      <a:pt x="1205" y="2487"/>
                    </a:lnTo>
                    <a:lnTo>
                      <a:pt x="1343" y="2745"/>
                    </a:lnTo>
                    <a:lnTo>
                      <a:pt x="1343" y="484"/>
                    </a:lnTo>
                    <a:cubicBezTo>
                      <a:pt x="1343" y="225"/>
                      <a:pt x="1136" y="1"/>
                      <a:pt x="877" y="1"/>
                    </a:cubicBezTo>
                    <a:lnTo>
                      <a:pt x="618" y="1"/>
                    </a:lnTo>
                    <a:cubicBezTo>
                      <a:pt x="610" y="1"/>
                      <a:pt x="603" y="1"/>
                      <a:pt x="5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25" name="Google Shape;23125;p23"/>
              <p:cNvSpPr/>
              <p:nvPr/>
            </p:nvSpPr>
            <p:spPr>
              <a:xfrm rot="-5400000">
                <a:off x="615413" y="43291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25" y="2745"/>
                      <a:pt x="483" y="2745"/>
                    </a:cubicBezTo>
                    <a:lnTo>
                      <a:pt x="742" y="2745"/>
                    </a:lnTo>
                    <a:cubicBezTo>
                      <a:pt x="1122" y="2745"/>
                      <a:pt x="1346" y="2331"/>
                      <a:pt x="1174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26" name="Google Shape;23126;p23"/>
              <p:cNvSpPr/>
              <p:nvPr/>
            </p:nvSpPr>
            <p:spPr>
              <a:xfrm rot="-5400000">
                <a:off x="568463" y="4320888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51" y="1139"/>
                    </a:lnTo>
                    <a:cubicBezTo>
                      <a:pt x="2029" y="1178"/>
                      <a:pt x="2113" y="1198"/>
                      <a:pt x="2194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45" y="742"/>
                    </a:lnTo>
                    <a:cubicBezTo>
                      <a:pt x="2935" y="414"/>
                      <a:pt x="2693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27" name="Google Shape;23127;p23"/>
              <p:cNvSpPr/>
              <p:nvPr/>
            </p:nvSpPr>
            <p:spPr>
              <a:xfrm rot="-5400000">
                <a:off x="594763" y="4318738"/>
                <a:ext cx="569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66" extrusionOk="0">
                    <a:moveTo>
                      <a:pt x="0" y="0"/>
                    </a:moveTo>
                    <a:lnTo>
                      <a:pt x="1174" y="2019"/>
                    </a:lnTo>
                    <a:cubicBezTo>
                      <a:pt x="1269" y="2183"/>
                      <a:pt x="1433" y="2265"/>
                      <a:pt x="1594" y="2265"/>
                    </a:cubicBezTo>
                    <a:cubicBezTo>
                      <a:pt x="1756" y="2265"/>
                      <a:pt x="1916" y="2183"/>
                      <a:pt x="2002" y="2019"/>
                    </a:cubicBezTo>
                    <a:lnTo>
                      <a:pt x="2140" y="1812"/>
                    </a:lnTo>
                    <a:cubicBezTo>
                      <a:pt x="2278" y="1571"/>
                      <a:pt x="2192" y="1260"/>
                      <a:pt x="1968" y="113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28" name="Google Shape;23128;p23"/>
              <p:cNvSpPr/>
              <p:nvPr/>
            </p:nvSpPr>
            <p:spPr>
              <a:xfrm rot="-5400000">
                <a:off x="568125" y="4415275"/>
                <a:ext cx="738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53" h="1189" extrusionOk="0">
                    <a:moveTo>
                      <a:pt x="622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6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29" name="Google Shape;23129;p23"/>
              <p:cNvSpPr/>
              <p:nvPr/>
            </p:nvSpPr>
            <p:spPr>
              <a:xfrm rot="-5400000">
                <a:off x="594813" y="43907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2262" y="0"/>
                    </a:moveTo>
                    <a:lnTo>
                      <a:pt x="312" y="1139"/>
                    </a:lnTo>
                    <a:cubicBezTo>
                      <a:pt x="70" y="1260"/>
                      <a:pt x="1" y="1571"/>
                      <a:pt x="139" y="1795"/>
                    </a:cubicBezTo>
                    <a:lnTo>
                      <a:pt x="260" y="2019"/>
                    </a:lnTo>
                    <a:cubicBezTo>
                      <a:pt x="355" y="2175"/>
                      <a:pt x="519" y="2252"/>
                      <a:pt x="683" y="2252"/>
                    </a:cubicBezTo>
                    <a:cubicBezTo>
                      <a:pt x="847" y="2252"/>
                      <a:pt x="1011" y="2175"/>
                      <a:pt x="1106" y="2019"/>
                    </a:cubicBezTo>
                    <a:lnTo>
                      <a:pt x="226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30" name="Google Shape;23130;p23"/>
              <p:cNvSpPr/>
              <p:nvPr/>
            </p:nvSpPr>
            <p:spPr>
              <a:xfrm rot="-5400000">
                <a:off x="526100" y="4329150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55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31" name="Google Shape;23131;p23"/>
              <p:cNvSpPr/>
              <p:nvPr/>
            </p:nvSpPr>
            <p:spPr>
              <a:xfrm rot="-5400000">
                <a:off x="533038" y="4321013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195" y="0"/>
                    </a:moveTo>
                    <a:cubicBezTo>
                      <a:pt x="2113" y="0"/>
                      <a:pt x="2029" y="21"/>
                      <a:pt x="1951" y="66"/>
                    </a:cubicBezTo>
                    <a:lnTo>
                      <a:pt x="381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693" y="1188"/>
                      <a:pt x="2935" y="791"/>
                      <a:pt x="2745" y="463"/>
                    </a:cubicBezTo>
                    <a:lnTo>
                      <a:pt x="2624" y="256"/>
                    </a:lnTo>
                    <a:cubicBezTo>
                      <a:pt x="2531" y="92"/>
                      <a:pt x="2367" y="0"/>
                      <a:pt x="21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32" name="Google Shape;23132;p23"/>
              <p:cNvSpPr/>
              <p:nvPr/>
            </p:nvSpPr>
            <p:spPr>
              <a:xfrm rot="-5400000">
                <a:off x="523225" y="4318950"/>
                <a:ext cx="56975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49" extrusionOk="0">
                    <a:moveTo>
                      <a:pt x="1594" y="1"/>
                    </a:moveTo>
                    <a:cubicBezTo>
                      <a:pt x="1433" y="1"/>
                      <a:pt x="1269" y="83"/>
                      <a:pt x="1174" y="247"/>
                    </a:cubicBezTo>
                    <a:lnTo>
                      <a:pt x="155" y="2007"/>
                    </a:lnTo>
                    <a:lnTo>
                      <a:pt x="0" y="2249"/>
                    </a:lnTo>
                    <a:lnTo>
                      <a:pt x="380" y="2042"/>
                    </a:lnTo>
                    <a:lnTo>
                      <a:pt x="1968" y="1127"/>
                    </a:lnTo>
                    <a:cubicBezTo>
                      <a:pt x="2192" y="989"/>
                      <a:pt x="2278" y="696"/>
                      <a:pt x="2140" y="454"/>
                    </a:cubicBezTo>
                    <a:lnTo>
                      <a:pt x="2002" y="247"/>
                    </a:lnTo>
                    <a:cubicBezTo>
                      <a:pt x="1916" y="83"/>
                      <a:pt x="1756" y="1"/>
                      <a:pt x="15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33" name="Google Shape;23133;p23"/>
              <p:cNvSpPr/>
              <p:nvPr/>
            </p:nvSpPr>
            <p:spPr>
              <a:xfrm rot="-5400000">
                <a:off x="532800" y="4415275"/>
                <a:ext cx="738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53" h="1189" extrusionOk="0">
                    <a:moveTo>
                      <a:pt x="755" y="0"/>
                    </a:moveTo>
                    <a:cubicBezTo>
                      <a:pt x="584" y="0"/>
                      <a:pt x="422" y="89"/>
                      <a:pt x="329" y="240"/>
                    </a:cubicBezTo>
                    <a:lnTo>
                      <a:pt x="208" y="464"/>
                    </a:lnTo>
                    <a:cubicBezTo>
                      <a:pt x="1" y="775"/>
                      <a:pt x="243" y="1189"/>
                      <a:pt x="622" y="1189"/>
                    </a:cubicBezTo>
                    <a:lnTo>
                      <a:pt x="2952" y="1189"/>
                    </a:lnTo>
                    <a:lnTo>
                      <a:pt x="1761" y="516"/>
                    </a:lnTo>
                    <a:lnTo>
                      <a:pt x="1002" y="67"/>
                    </a:lnTo>
                    <a:cubicBezTo>
                      <a:pt x="923" y="22"/>
                      <a:pt x="838" y="0"/>
                      <a:pt x="7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34" name="Google Shape;23134;p23"/>
              <p:cNvSpPr/>
              <p:nvPr/>
            </p:nvSpPr>
            <p:spPr>
              <a:xfrm rot="-5400000">
                <a:off x="557375" y="43531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209" y="0"/>
                    </a:moveTo>
                    <a:cubicBezTo>
                      <a:pt x="535" y="0"/>
                      <a:pt x="0" y="536"/>
                      <a:pt x="0" y="1209"/>
                    </a:cubicBezTo>
                    <a:cubicBezTo>
                      <a:pt x="0" y="1865"/>
                      <a:pt x="535" y="2400"/>
                      <a:pt x="1209" y="2400"/>
                    </a:cubicBezTo>
                    <a:cubicBezTo>
                      <a:pt x="1864" y="2400"/>
                      <a:pt x="2399" y="1865"/>
                      <a:pt x="2399" y="1209"/>
                    </a:cubicBezTo>
                    <a:cubicBezTo>
                      <a:pt x="2399" y="536"/>
                      <a:pt x="1864" y="0"/>
                      <a:pt x="120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35" name="Google Shape;23135;p23"/>
              <p:cNvSpPr/>
              <p:nvPr/>
            </p:nvSpPr>
            <p:spPr>
              <a:xfrm rot="-5400000">
                <a:off x="487050" y="1997175"/>
                <a:ext cx="2006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36" name="Google Shape;23136;p23"/>
              <p:cNvSpPr/>
              <p:nvPr/>
            </p:nvSpPr>
            <p:spPr>
              <a:xfrm rot="-5400000">
                <a:off x="523175" y="2105375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685" y="1"/>
                    </a:moveTo>
                    <a:cubicBezTo>
                      <a:pt x="523" y="1"/>
                      <a:pt x="363" y="78"/>
                      <a:pt x="277" y="234"/>
                    </a:cubicBezTo>
                    <a:lnTo>
                      <a:pt x="139" y="458"/>
                    </a:lnTo>
                    <a:cubicBezTo>
                      <a:pt x="1" y="682"/>
                      <a:pt x="87" y="976"/>
                      <a:pt x="311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124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37" name="Google Shape;23137;p23"/>
              <p:cNvSpPr/>
              <p:nvPr/>
            </p:nvSpPr>
            <p:spPr>
              <a:xfrm rot="-5400000">
                <a:off x="615200" y="208260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05" y="2745"/>
                    </a:cubicBezTo>
                    <a:lnTo>
                      <a:pt x="863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38" name="Google Shape;23138;p23"/>
              <p:cNvSpPr/>
              <p:nvPr/>
            </p:nvSpPr>
            <p:spPr>
              <a:xfrm rot="-5400000">
                <a:off x="526100" y="208282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605" y="0"/>
                    </a:moveTo>
                    <a:cubicBezTo>
                      <a:pt x="225" y="0"/>
                      <a:pt x="1" y="397"/>
                      <a:pt x="173" y="725"/>
                    </a:cubicBezTo>
                    <a:lnTo>
                      <a:pt x="1209" y="2486"/>
                    </a:lnTo>
                    <a:lnTo>
                      <a:pt x="1347" y="2744"/>
                    </a:lnTo>
                    <a:lnTo>
                      <a:pt x="1347" y="483"/>
                    </a:lnTo>
                    <a:cubicBezTo>
                      <a:pt x="1347" y="207"/>
                      <a:pt x="1122" y="0"/>
                      <a:pt x="8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39" name="Google Shape;23139;p23"/>
              <p:cNvSpPr/>
              <p:nvPr/>
            </p:nvSpPr>
            <p:spPr>
              <a:xfrm rot="-5400000">
                <a:off x="615413" y="20435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07" y="2745"/>
                      <a:pt x="483" y="2745"/>
                    </a:cubicBezTo>
                    <a:lnTo>
                      <a:pt x="742" y="2745"/>
                    </a:lnTo>
                    <a:cubicBezTo>
                      <a:pt x="1105" y="2745"/>
                      <a:pt x="1346" y="2331"/>
                      <a:pt x="1157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40" name="Google Shape;23140;p23"/>
              <p:cNvSpPr/>
              <p:nvPr/>
            </p:nvSpPr>
            <p:spPr>
              <a:xfrm rot="-5400000">
                <a:off x="568463" y="2035713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68" y="1139"/>
                    </a:lnTo>
                    <a:cubicBezTo>
                      <a:pt x="2041" y="1178"/>
                      <a:pt x="2120" y="1198"/>
                      <a:pt x="2200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62" y="742"/>
                    </a:lnTo>
                    <a:cubicBezTo>
                      <a:pt x="2935" y="414"/>
                      <a:pt x="2710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41" name="Google Shape;23141;p23"/>
              <p:cNvSpPr/>
              <p:nvPr/>
            </p:nvSpPr>
            <p:spPr>
              <a:xfrm rot="-5400000">
                <a:off x="594750" y="2033150"/>
                <a:ext cx="5700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66" extrusionOk="0">
                    <a:moveTo>
                      <a:pt x="1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8" y="2183"/>
                      <a:pt x="2003" y="2019"/>
                    </a:cubicBezTo>
                    <a:lnTo>
                      <a:pt x="2141" y="1812"/>
                    </a:lnTo>
                    <a:cubicBezTo>
                      <a:pt x="2279" y="1571"/>
                      <a:pt x="2193" y="1260"/>
                      <a:pt x="1951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42" name="Google Shape;23142;p23"/>
              <p:cNvSpPr/>
              <p:nvPr/>
            </p:nvSpPr>
            <p:spPr>
              <a:xfrm rot="-5400000">
                <a:off x="568338" y="2129888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605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6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43" name="Google Shape;23143;p23"/>
              <p:cNvSpPr/>
              <p:nvPr/>
            </p:nvSpPr>
            <p:spPr>
              <a:xfrm rot="-5400000">
                <a:off x="594600" y="2105375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2279" y="0"/>
                    </a:moveTo>
                    <a:lnTo>
                      <a:pt x="329" y="1139"/>
                    </a:lnTo>
                    <a:cubicBezTo>
                      <a:pt x="87" y="1260"/>
                      <a:pt x="1" y="1571"/>
                      <a:pt x="139" y="1795"/>
                    </a:cubicBezTo>
                    <a:lnTo>
                      <a:pt x="277" y="2019"/>
                    </a:lnTo>
                    <a:cubicBezTo>
                      <a:pt x="372" y="2175"/>
                      <a:pt x="536" y="2252"/>
                      <a:pt x="697" y="2252"/>
                    </a:cubicBezTo>
                    <a:cubicBezTo>
                      <a:pt x="859" y="2252"/>
                      <a:pt x="1019" y="2175"/>
                      <a:pt x="1105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44" name="Google Shape;23144;p23"/>
              <p:cNvSpPr/>
              <p:nvPr/>
            </p:nvSpPr>
            <p:spPr>
              <a:xfrm rot="-5400000">
                <a:off x="526100" y="2043550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38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45" name="Google Shape;23145;p23"/>
              <p:cNvSpPr/>
              <p:nvPr/>
            </p:nvSpPr>
            <p:spPr>
              <a:xfrm rot="-5400000">
                <a:off x="533038" y="2035838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200" y="0"/>
                    </a:moveTo>
                    <a:cubicBezTo>
                      <a:pt x="2121" y="0"/>
                      <a:pt x="2041" y="21"/>
                      <a:pt x="1968" y="66"/>
                    </a:cubicBezTo>
                    <a:lnTo>
                      <a:pt x="380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710" y="1188"/>
                      <a:pt x="2935" y="791"/>
                      <a:pt x="2762" y="463"/>
                    </a:cubicBezTo>
                    <a:lnTo>
                      <a:pt x="2624" y="256"/>
                    </a:lnTo>
                    <a:cubicBezTo>
                      <a:pt x="2531" y="92"/>
                      <a:pt x="2366" y="0"/>
                      <a:pt x="2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46" name="Google Shape;23146;p23"/>
              <p:cNvSpPr/>
              <p:nvPr/>
            </p:nvSpPr>
            <p:spPr>
              <a:xfrm rot="-5400000">
                <a:off x="523438" y="2033588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9" y="2007"/>
                    </a:lnTo>
                    <a:lnTo>
                      <a:pt x="1" y="2249"/>
                    </a:lnTo>
                    <a:lnTo>
                      <a:pt x="381" y="2042"/>
                    </a:lnTo>
                    <a:lnTo>
                      <a:pt x="1951" y="1127"/>
                    </a:lnTo>
                    <a:cubicBezTo>
                      <a:pt x="2193" y="989"/>
                      <a:pt x="2262" y="696"/>
                      <a:pt x="2124" y="454"/>
                    </a:cubicBezTo>
                    <a:lnTo>
                      <a:pt x="2003" y="247"/>
                    </a:lnTo>
                    <a:cubicBezTo>
                      <a:pt x="1908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47" name="Google Shape;23147;p23"/>
              <p:cNvSpPr/>
              <p:nvPr/>
            </p:nvSpPr>
            <p:spPr>
              <a:xfrm rot="-5400000">
                <a:off x="533013" y="2129888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2" y="240"/>
                    </a:cubicBezTo>
                    <a:lnTo>
                      <a:pt x="191" y="464"/>
                    </a:lnTo>
                    <a:cubicBezTo>
                      <a:pt x="1" y="775"/>
                      <a:pt x="225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5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48" name="Google Shape;23148;p23"/>
              <p:cNvSpPr/>
              <p:nvPr/>
            </p:nvSpPr>
            <p:spPr>
              <a:xfrm rot="-5400000">
                <a:off x="552338" y="2072538"/>
                <a:ext cx="70350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2814" h="2411" extrusionOk="0">
                    <a:moveTo>
                      <a:pt x="1605" y="0"/>
                    </a:moveTo>
                    <a:cubicBezTo>
                      <a:pt x="535" y="0"/>
                      <a:pt x="0" y="1295"/>
                      <a:pt x="760" y="2054"/>
                    </a:cubicBezTo>
                    <a:cubicBezTo>
                      <a:pt x="1006" y="2301"/>
                      <a:pt x="1308" y="2411"/>
                      <a:pt x="1604" y="2411"/>
                    </a:cubicBezTo>
                    <a:cubicBezTo>
                      <a:pt x="2222" y="2411"/>
                      <a:pt x="2813" y="1932"/>
                      <a:pt x="2813" y="1209"/>
                    </a:cubicBezTo>
                    <a:cubicBezTo>
                      <a:pt x="2813" y="536"/>
                      <a:pt x="2261" y="0"/>
                      <a:pt x="16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49" name="Google Shape;23149;p23"/>
              <p:cNvSpPr/>
              <p:nvPr/>
            </p:nvSpPr>
            <p:spPr>
              <a:xfrm rot="-5400000">
                <a:off x="510888" y="2963813"/>
                <a:ext cx="67775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702" extrusionOk="0">
                    <a:moveTo>
                      <a:pt x="812" y="0"/>
                    </a:moveTo>
                    <a:cubicBezTo>
                      <a:pt x="618" y="0"/>
                      <a:pt x="423" y="95"/>
                      <a:pt x="311" y="285"/>
                    </a:cubicBezTo>
                    <a:lnTo>
                      <a:pt x="156" y="561"/>
                    </a:lnTo>
                    <a:cubicBezTo>
                      <a:pt x="1" y="837"/>
                      <a:pt x="87" y="1182"/>
                      <a:pt x="380" y="1338"/>
                    </a:cubicBezTo>
                    <a:lnTo>
                      <a:pt x="1295" y="1873"/>
                    </a:lnTo>
                    <a:lnTo>
                      <a:pt x="2710" y="2701"/>
                    </a:lnTo>
                    <a:lnTo>
                      <a:pt x="2710" y="2701"/>
                    </a:lnTo>
                    <a:lnTo>
                      <a:pt x="2538" y="2408"/>
                    </a:lnTo>
                    <a:lnTo>
                      <a:pt x="1312" y="285"/>
                    </a:lnTo>
                    <a:cubicBezTo>
                      <a:pt x="1200" y="95"/>
                      <a:pt x="1006" y="0"/>
                      <a:pt x="8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50" name="Google Shape;23150;p23"/>
              <p:cNvSpPr/>
              <p:nvPr/>
            </p:nvSpPr>
            <p:spPr>
              <a:xfrm rot="-5400000">
                <a:off x="620588" y="29367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1606" y="1"/>
                    </a:moveTo>
                    <a:lnTo>
                      <a:pt x="208" y="2417"/>
                    </a:lnTo>
                    <a:cubicBezTo>
                      <a:pt x="1" y="2797"/>
                      <a:pt x="277" y="3280"/>
                      <a:pt x="726" y="3280"/>
                    </a:cubicBezTo>
                    <a:lnTo>
                      <a:pt x="1019" y="3280"/>
                    </a:lnTo>
                    <a:cubicBezTo>
                      <a:pt x="1347" y="3280"/>
                      <a:pt x="1606" y="3021"/>
                      <a:pt x="1606" y="2711"/>
                    </a:cubicBezTo>
                    <a:lnTo>
                      <a:pt x="160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51" name="Google Shape;23151;p23"/>
              <p:cNvSpPr/>
              <p:nvPr/>
            </p:nvSpPr>
            <p:spPr>
              <a:xfrm rot="-5400000">
                <a:off x="514013" y="293716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725" y="1"/>
                    </a:moveTo>
                    <a:cubicBezTo>
                      <a:pt x="277" y="1"/>
                      <a:pt x="1" y="484"/>
                      <a:pt x="225" y="864"/>
                    </a:cubicBezTo>
                    <a:lnTo>
                      <a:pt x="1450" y="2969"/>
                    </a:lnTo>
                    <a:lnTo>
                      <a:pt x="1606" y="3280"/>
                    </a:lnTo>
                    <a:lnTo>
                      <a:pt x="1606" y="588"/>
                    </a:lnTo>
                    <a:cubicBezTo>
                      <a:pt x="1606" y="260"/>
                      <a:pt x="1347" y="1"/>
                      <a:pt x="10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52" name="Google Shape;23152;p23"/>
              <p:cNvSpPr/>
              <p:nvPr/>
            </p:nvSpPr>
            <p:spPr>
              <a:xfrm rot="-5400000">
                <a:off x="620575" y="2889700"/>
                <a:ext cx="40600" cy="8245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3298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60" y="3298"/>
                      <a:pt x="570" y="3298"/>
                    </a:cubicBezTo>
                    <a:lnTo>
                      <a:pt x="881" y="3298"/>
                    </a:lnTo>
                    <a:cubicBezTo>
                      <a:pt x="1330" y="3298"/>
                      <a:pt x="1623" y="2814"/>
                      <a:pt x="1399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53" name="Google Shape;23153;p23"/>
              <p:cNvSpPr/>
              <p:nvPr/>
            </p:nvSpPr>
            <p:spPr>
              <a:xfrm rot="-5400000">
                <a:off x="564763" y="2880388"/>
                <a:ext cx="876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7" extrusionOk="0">
                    <a:moveTo>
                      <a:pt x="0" y="0"/>
                    </a:moveTo>
                    <a:lnTo>
                      <a:pt x="2330" y="1364"/>
                    </a:lnTo>
                    <a:cubicBezTo>
                      <a:pt x="2418" y="1413"/>
                      <a:pt x="2514" y="1436"/>
                      <a:pt x="2609" y="1436"/>
                    </a:cubicBezTo>
                    <a:cubicBezTo>
                      <a:pt x="2815" y="1436"/>
                      <a:pt x="3018" y="1328"/>
                      <a:pt x="3124" y="1140"/>
                    </a:cubicBezTo>
                    <a:lnTo>
                      <a:pt x="3280" y="863"/>
                    </a:lnTo>
                    <a:cubicBezTo>
                      <a:pt x="3504" y="484"/>
                      <a:pt x="3228" y="18"/>
                      <a:pt x="27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54" name="Google Shape;23154;p23"/>
              <p:cNvSpPr/>
              <p:nvPr/>
            </p:nvSpPr>
            <p:spPr>
              <a:xfrm rot="-5400000">
                <a:off x="596325" y="2878175"/>
                <a:ext cx="677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684" extrusionOk="0">
                    <a:moveTo>
                      <a:pt x="0" y="0"/>
                    </a:moveTo>
                    <a:lnTo>
                      <a:pt x="1398" y="2399"/>
                    </a:lnTo>
                    <a:cubicBezTo>
                      <a:pt x="1510" y="2589"/>
                      <a:pt x="1705" y="2684"/>
                      <a:pt x="1899" y="2684"/>
                    </a:cubicBezTo>
                    <a:cubicBezTo>
                      <a:pt x="2093" y="2684"/>
                      <a:pt x="2287" y="2589"/>
                      <a:pt x="2399" y="2399"/>
                    </a:cubicBezTo>
                    <a:lnTo>
                      <a:pt x="2555" y="2140"/>
                    </a:lnTo>
                    <a:cubicBezTo>
                      <a:pt x="2710" y="1864"/>
                      <a:pt x="2624" y="1502"/>
                      <a:pt x="2348" y="134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55" name="Google Shape;23155;p23"/>
              <p:cNvSpPr/>
              <p:nvPr/>
            </p:nvSpPr>
            <p:spPr>
              <a:xfrm rot="-5400000">
                <a:off x="564750" y="2993000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725" y="0"/>
                    </a:moveTo>
                    <a:cubicBezTo>
                      <a:pt x="277" y="18"/>
                      <a:pt x="1" y="484"/>
                      <a:pt x="225" y="863"/>
                    </a:cubicBezTo>
                    <a:lnTo>
                      <a:pt x="380" y="1140"/>
                    </a:lnTo>
                    <a:cubicBezTo>
                      <a:pt x="486" y="1328"/>
                      <a:pt x="689" y="1436"/>
                      <a:pt x="895" y="1436"/>
                    </a:cubicBezTo>
                    <a:cubicBezTo>
                      <a:pt x="991" y="1436"/>
                      <a:pt x="1087" y="1413"/>
                      <a:pt x="1174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56" name="Google Shape;23156;p23"/>
              <p:cNvSpPr/>
              <p:nvPr/>
            </p:nvSpPr>
            <p:spPr>
              <a:xfrm rot="-5400000">
                <a:off x="596263" y="2964088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7" y="0"/>
                    </a:moveTo>
                    <a:lnTo>
                      <a:pt x="380" y="1346"/>
                    </a:lnTo>
                    <a:cubicBezTo>
                      <a:pt x="104" y="1502"/>
                      <a:pt x="0" y="1864"/>
                      <a:pt x="173" y="2140"/>
                    </a:cubicBezTo>
                    <a:lnTo>
                      <a:pt x="328" y="2399"/>
                    </a:lnTo>
                    <a:cubicBezTo>
                      <a:pt x="432" y="2598"/>
                      <a:pt x="626" y="2697"/>
                      <a:pt x="822" y="2697"/>
                    </a:cubicBezTo>
                    <a:cubicBezTo>
                      <a:pt x="1019" y="2697"/>
                      <a:pt x="1217" y="2598"/>
                      <a:pt x="1329" y="2399"/>
                    </a:cubicBez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57" name="Google Shape;23157;p23"/>
              <p:cNvSpPr/>
              <p:nvPr/>
            </p:nvSpPr>
            <p:spPr>
              <a:xfrm rot="-5400000">
                <a:off x="514013" y="28901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570" y="1"/>
                    </a:moveTo>
                    <a:cubicBezTo>
                      <a:pt x="260" y="1"/>
                      <a:pt x="1" y="260"/>
                      <a:pt x="1" y="588"/>
                    </a:cubicBezTo>
                    <a:lnTo>
                      <a:pt x="1" y="3280"/>
                    </a:lnTo>
                    <a:lnTo>
                      <a:pt x="173" y="2987"/>
                    </a:lnTo>
                    <a:lnTo>
                      <a:pt x="1399" y="864"/>
                    </a:lnTo>
                    <a:cubicBezTo>
                      <a:pt x="1606" y="484"/>
                      <a:pt x="1330" y="1"/>
                      <a:pt x="8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58" name="Google Shape;23158;p23"/>
              <p:cNvSpPr/>
              <p:nvPr/>
            </p:nvSpPr>
            <p:spPr>
              <a:xfrm rot="-5400000">
                <a:off x="522550" y="2880550"/>
                <a:ext cx="87600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24" extrusionOk="0">
                    <a:moveTo>
                      <a:pt x="2642" y="1"/>
                    </a:moveTo>
                    <a:cubicBezTo>
                      <a:pt x="2541" y="1"/>
                      <a:pt x="2440" y="26"/>
                      <a:pt x="2348" y="77"/>
                    </a:cubicBezTo>
                    <a:lnTo>
                      <a:pt x="466" y="1165"/>
                    </a:lnTo>
                    <a:lnTo>
                      <a:pt x="0" y="1424"/>
                    </a:lnTo>
                    <a:lnTo>
                      <a:pt x="2796" y="1424"/>
                    </a:lnTo>
                    <a:cubicBezTo>
                      <a:pt x="3228" y="1424"/>
                      <a:pt x="3504" y="940"/>
                      <a:pt x="3297" y="561"/>
                    </a:cubicBezTo>
                    <a:lnTo>
                      <a:pt x="3142" y="284"/>
                    </a:lnTo>
                    <a:cubicBezTo>
                      <a:pt x="3038" y="100"/>
                      <a:pt x="2842" y="1"/>
                      <a:pt x="264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59" name="Google Shape;23159;p23"/>
              <p:cNvSpPr/>
              <p:nvPr/>
            </p:nvSpPr>
            <p:spPr>
              <a:xfrm rot="-5400000">
                <a:off x="510950" y="2878000"/>
                <a:ext cx="67750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698" extrusionOk="0">
                    <a:moveTo>
                      <a:pt x="1890" y="0"/>
                    </a:moveTo>
                    <a:cubicBezTo>
                      <a:pt x="1692" y="0"/>
                      <a:pt x="1493" y="100"/>
                      <a:pt x="1381" y="298"/>
                    </a:cubicBezTo>
                    <a:lnTo>
                      <a:pt x="173" y="2404"/>
                    </a:lnTo>
                    <a:lnTo>
                      <a:pt x="0" y="2697"/>
                    </a:lnTo>
                    <a:lnTo>
                      <a:pt x="449" y="2438"/>
                    </a:lnTo>
                    <a:lnTo>
                      <a:pt x="2330" y="1351"/>
                    </a:lnTo>
                    <a:cubicBezTo>
                      <a:pt x="2606" y="1196"/>
                      <a:pt x="2710" y="833"/>
                      <a:pt x="2555" y="557"/>
                    </a:cubicBezTo>
                    <a:lnTo>
                      <a:pt x="2399" y="298"/>
                    </a:lnTo>
                    <a:cubicBezTo>
                      <a:pt x="2287" y="100"/>
                      <a:pt x="2089" y="0"/>
                      <a:pt x="189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60" name="Google Shape;23160;p23"/>
              <p:cNvSpPr/>
              <p:nvPr/>
            </p:nvSpPr>
            <p:spPr>
              <a:xfrm rot="-5400000">
                <a:off x="522438" y="2993063"/>
                <a:ext cx="87625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2" extrusionOk="0">
                    <a:moveTo>
                      <a:pt x="880" y="1"/>
                    </a:moveTo>
                    <a:cubicBezTo>
                      <a:pt x="679" y="1"/>
                      <a:pt x="484" y="108"/>
                      <a:pt x="380" y="292"/>
                    </a:cubicBezTo>
                    <a:lnTo>
                      <a:pt x="225" y="569"/>
                    </a:lnTo>
                    <a:cubicBezTo>
                      <a:pt x="1" y="948"/>
                      <a:pt x="277" y="1432"/>
                      <a:pt x="725" y="1432"/>
                    </a:cubicBezTo>
                    <a:lnTo>
                      <a:pt x="3504" y="1432"/>
                    </a:lnTo>
                    <a:lnTo>
                      <a:pt x="2089" y="603"/>
                    </a:lnTo>
                    <a:lnTo>
                      <a:pt x="1174" y="85"/>
                    </a:lnTo>
                    <a:cubicBezTo>
                      <a:pt x="1082" y="28"/>
                      <a:pt x="981" y="1"/>
                      <a:pt x="8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61" name="Google Shape;23161;p23"/>
              <p:cNvSpPr/>
              <p:nvPr/>
            </p:nvSpPr>
            <p:spPr>
              <a:xfrm rot="-5400000">
                <a:off x="545713" y="2924888"/>
                <a:ext cx="83750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50" h="2865" extrusionOk="0">
                    <a:moveTo>
                      <a:pt x="1917" y="0"/>
                    </a:moveTo>
                    <a:cubicBezTo>
                      <a:pt x="640" y="0"/>
                      <a:pt x="1" y="1536"/>
                      <a:pt x="898" y="2434"/>
                    </a:cubicBezTo>
                    <a:cubicBezTo>
                      <a:pt x="1196" y="2732"/>
                      <a:pt x="1560" y="2865"/>
                      <a:pt x="1915" y="2865"/>
                    </a:cubicBezTo>
                    <a:cubicBezTo>
                      <a:pt x="2651" y="2865"/>
                      <a:pt x="3349" y="2294"/>
                      <a:pt x="3349" y="1433"/>
                    </a:cubicBezTo>
                    <a:cubicBezTo>
                      <a:pt x="3349" y="639"/>
                      <a:pt x="2711" y="0"/>
                      <a:pt x="19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62" name="Google Shape;23162;p23"/>
              <p:cNvSpPr/>
              <p:nvPr/>
            </p:nvSpPr>
            <p:spPr>
              <a:xfrm rot="-5400000">
                <a:off x="510888" y="3535113"/>
                <a:ext cx="67775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702" extrusionOk="0">
                    <a:moveTo>
                      <a:pt x="812" y="0"/>
                    </a:moveTo>
                    <a:cubicBezTo>
                      <a:pt x="618" y="0"/>
                      <a:pt x="424" y="95"/>
                      <a:pt x="312" y="285"/>
                    </a:cubicBezTo>
                    <a:lnTo>
                      <a:pt x="156" y="561"/>
                    </a:lnTo>
                    <a:cubicBezTo>
                      <a:pt x="1" y="837"/>
                      <a:pt x="87" y="1182"/>
                      <a:pt x="381" y="1338"/>
                    </a:cubicBezTo>
                    <a:lnTo>
                      <a:pt x="1295" y="1873"/>
                    </a:lnTo>
                    <a:lnTo>
                      <a:pt x="2711" y="2701"/>
                    </a:lnTo>
                    <a:lnTo>
                      <a:pt x="2711" y="2701"/>
                    </a:lnTo>
                    <a:lnTo>
                      <a:pt x="2538" y="2408"/>
                    </a:lnTo>
                    <a:lnTo>
                      <a:pt x="1313" y="285"/>
                    </a:lnTo>
                    <a:cubicBezTo>
                      <a:pt x="1200" y="95"/>
                      <a:pt x="1006" y="0"/>
                      <a:pt x="8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63" name="Google Shape;23163;p23"/>
              <p:cNvSpPr/>
              <p:nvPr/>
            </p:nvSpPr>
            <p:spPr>
              <a:xfrm rot="-5400000">
                <a:off x="620575" y="3508450"/>
                <a:ext cx="401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7" h="3281" extrusionOk="0">
                    <a:moveTo>
                      <a:pt x="1606" y="1"/>
                    </a:moveTo>
                    <a:lnTo>
                      <a:pt x="208" y="2417"/>
                    </a:lnTo>
                    <a:cubicBezTo>
                      <a:pt x="1" y="2797"/>
                      <a:pt x="277" y="3280"/>
                      <a:pt x="709" y="3280"/>
                    </a:cubicBezTo>
                    <a:lnTo>
                      <a:pt x="1019" y="3280"/>
                    </a:lnTo>
                    <a:cubicBezTo>
                      <a:pt x="1347" y="3280"/>
                      <a:pt x="1606" y="3021"/>
                      <a:pt x="1606" y="2711"/>
                    </a:cubicBezTo>
                    <a:lnTo>
                      <a:pt x="160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64" name="Google Shape;23164;p23"/>
              <p:cNvSpPr/>
              <p:nvPr/>
            </p:nvSpPr>
            <p:spPr>
              <a:xfrm rot="-5400000">
                <a:off x="514000" y="3508450"/>
                <a:ext cx="401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7" h="3281" extrusionOk="0">
                    <a:moveTo>
                      <a:pt x="726" y="1"/>
                    </a:moveTo>
                    <a:cubicBezTo>
                      <a:pt x="277" y="1"/>
                      <a:pt x="1" y="484"/>
                      <a:pt x="225" y="864"/>
                    </a:cubicBezTo>
                    <a:lnTo>
                      <a:pt x="1433" y="2969"/>
                    </a:lnTo>
                    <a:lnTo>
                      <a:pt x="1606" y="3280"/>
                    </a:lnTo>
                    <a:lnTo>
                      <a:pt x="1606" y="588"/>
                    </a:lnTo>
                    <a:cubicBezTo>
                      <a:pt x="1606" y="260"/>
                      <a:pt x="1347" y="1"/>
                      <a:pt x="10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65" name="Google Shape;23165;p23"/>
              <p:cNvSpPr/>
              <p:nvPr/>
            </p:nvSpPr>
            <p:spPr>
              <a:xfrm rot="-5400000">
                <a:off x="620800" y="3461200"/>
                <a:ext cx="40150" cy="82450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98" extrusionOk="0">
                    <a:moveTo>
                      <a:pt x="0" y="1"/>
                    </a:moveTo>
                    <a:lnTo>
                      <a:pt x="0" y="2711"/>
                    </a:lnTo>
                    <a:cubicBezTo>
                      <a:pt x="0" y="3039"/>
                      <a:pt x="259" y="3298"/>
                      <a:pt x="570" y="3298"/>
                    </a:cubicBezTo>
                    <a:lnTo>
                      <a:pt x="880" y="3298"/>
                    </a:lnTo>
                    <a:cubicBezTo>
                      <a:pt x="1329" y="3298"/>
                      <a:pt x="1605" y="2814"/>
                      <a:pt x="1381" y="241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66" name="Google Shape;23166;p23"/>
              <p:cNvSpPr/>
              <p:nvPr/>
            </p:nvSpPr>
            <p:spPr>
              <a:xfrm rot="-5400000">
                <a:off x="564750" y="3451675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1" y="0"/>
                    </a:moveTo>
                    <a:lnTo>
                      <a:pt x="2331" y="1364"/>
                    </a:lnTo>
                    <a:cubicBezTo>
                      <a:pt x="2418" y="1413"/>
                      <a:pt x="2514" y="1436"/>
                      <a:pt x="2610" y="1436"/>
                    </a:cubicBezTo>
                    <a:cubicBezTo>
                      <a:pt x="2816" y="1436"/>
                      <a:pt x="3018" y="1328"/>
                      <a:pt x="3125" y="1140"/>
                    </a:cubicBezTo>
                    <a:lnTo>
                      <a:pt x="3280" y="863"/>
                    </a:lnTo>
                    <a:cubicBezTo>
                      <a:pt x="3504" y="484"/>
                      <a:pt x="3228" y="18"/>
                      <a:pt x="27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67" name="Google Shape;23167;p23"/>
              <p:cNvSpPr/>
              <p:nvPr/>
            </p:nvSpPr>
            <p:spPr>
              <a:xfrm rot="-5400000">
                <a:off x="596313" y="3449463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11" y="2589"/>
                      <a:pt x="1705" y="2684"/>
                      <a:pt x="1899" y="2684"/>
                    </a:cubicBezTo>
                    <a:cubicBezTo>
                      <a:pt x="2093" y="2684"/>
                      <a:pt x="2287" y="2589"/>
                      <a:pt x="2400" y="2399"/>
                    </a:cubicBezTo>
                    <a:lnTo>
                      <a:pt x="2555" y="2140"/>
                    </a:lnTo>
                    <a:cubicBezTo>
                      <a:pt x="2710" y="1864"/>
                      <a:pt x="2607" y="1502"/>
                      <a:pt x="2348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68" name="Google Shape;23168;p23"/>
              <p:cNvSpPr/>
              <p:nvPr/>
            </p:nvSpPr>
            <p:spPr>
              <a:xfrm rot="-5400000">
                <a:off x="564750" y="3564300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726" y="0"/>
                    </a:moveTo>
                    <a:cubicBezTo>
                      <a:pt x="277" y="18"/>
                      <a:pt x="1" y="484"/>
                      <a:pt x="225" y="863"/>
                    </a:cubicBezTo>
                    <a:lnTo>
                      <a:pt x="381" y="1140"/>
                    </a:lnTo>
                    <a:cubicBezTo>
                      <a:pt x="487" y="1328"/>
                      <a:pt x="690" y="1436"/>
                      <a:pt x="896" y="1436"/>
                    </a:cubicBezTo>
                    <a:cubicBezTo>
                      <a:pt x="991" y="1436"/>
                      <a:pt x="1087" y="1413"/>
                      <a:pt x="1175" y="1364"/>
                    </a:cubicBezTo>
                    <a:lnTo>
                      <a:pt x="350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69" name="Google Shape;23169;p23"/>
              <p:cNvSpPr/>
              <p:nvPr/>
            </p:nvSpPr>
            <p:spPr>
              <a:xfrm rot="-5400000">
                <a:off x="596263" y="3534963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8" y="0"/>
                    </a:moveTo>
                    <a:lnTo>
                      <a:pt x="381" y="1346"/>
                    </a:lnTo>
                    <a:cubicBezTo>
                      <a:pt x="104" y="1502"/>
                      <a:pt x="1" y="1864"/>
                      <a:pt x="156" y="2140"/>
                    </a:cubicBezTo>
                    <a:lnTo>
                      <a:pt x="312" y="2399"/>
                    </a:lnTo>
                    <a:cubicBezTo>
                      <a:pt x="424" y="2598"/>
                      <a:pt x="622" y="2697"/>
                      <a:pt x="821" y="2697"/>
                    </a:cubicBezTo>
                    <a:cubicBezTo>
                      <a:pt x="1019" y="2697"/>
                      <a:pt x="1218" y="2598"/>
                      <a:pt x="1330" y="2399"/>
                    </a:cubicBez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70" name="Google Shape;23170;p23"/>
              <p:cNvSpPr/>
              <p:nvPr/>
            </p:nvSpPr>
            <p:spPr>
              <a:xfrm rot="-5400000">
                <a:off x="514013" y="346141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570" y="1"/>
                    </a:moveTo>
                    <a:cubicBezTo>
                      <a:pt x="259" y="1"/>
                      <a:pt x="0" y="260"/>
                      <a:pt x="0" y="588"/>
                    </a:cubicBezTo>
                    <a:lnTo>
                      <a:pt x="0" y="3280"/>
                    </a:lnTo>
                    <a:lnTo>
                      <a:pt x="173" y="2987"/>
                    </a:lnTo>
                    <a:lnTo>
                      <a:pt x="1381" y="864"/>
                    </a:lnTo>
                    <a:cubicBezTo>
                      <a:pt x="1605" y="484"/>
                      <a:pt x="1329" y="1"/>
                      <a:pt x="8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71" name="Google Shape;23171;p23"/>
              <p:cNvSpPr/>
              <p:nvPr/>
            </p:nvSpPr>
            <p:spPr>
              <a:xfrm rot="-5400000">
                <a:off x="522538" y="3452263"/>
                <a:ext cx="8762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24" extrusionOk="0">
                    <a:moveTo>
                      <a:pt x="2642" y="1"/>
                    </a:moveTo>
                    <a:cubicBezTo>
                      <a:pt x="2541" y="1"/>
                      <a:pt x="2440" y="26"/>
                      <a:pt x="2348" y="77"/>
                    </a:cubicBezTo>
                    <a:lnTo>
                      <a:pt x="466" y="1165"/>
                    </a:lnTo>
                    <a:lnTo>
                      <a:pt x="0" y="1424"/>
                    </a:lnTo>
                    <a:lnTo>
                      <a:pt x="2796" y="1424"/>
                    </a:lnTo>
                    <a:cubicBezTo>
                      <a:pt x="3228" y="1424"/>
                      <a:pt x="3504" y="940"/>
                      <a:pt x="3297" y="561"/>
                    </a:cubicBezTo>
                    <a:lnTo>
                      <a:pt x="3142" y="284"/>
                    </a:lnTo>
                    <a:cubicBezTo>
                      <a:pt x="3038" y="100"/>
                      <a:pt x="2842" y="1"/>
                      <a:pt x="264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72" name="Google Shape;23172;p23"/>
              <p:cNvSpPr/>
              <p:nvPr/>
            </p:nvSpPr>
            <p:spPr>
              <a:xfrm rot="-5400000">
                <a:off x="510938" y="3449288"/>
                <a:ext cx="67775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8" extrusionOk="0">
                    <a:moveTo>
                      <a:pt x="1899" y="0"/>
                    </a:moveTo>
                    <a:cubicBezTo>
                      <a:pt x="1705" y="0"/>
                      <a:pt x="1511" y="100"/>
                      <a:pt x="1399" y="298"/>
                    </a:cubicBezTo>
                    <a:lnTo>
                      <a:pt x="173" y="2404"/>
                    </a:lnTo>
                    <a:lnTo>
                      <a:pt x="1" y="2697"/>
                    </a:lnTo>
                    <a:lnTo>
                      <a:pt x="449" y="2438"/>
                    </a:lnTo>
                    <a:lnTo>
                      <a:pt x="2348" y="1351"/>
                    </a:lnTo>
                    <a:cubicBezTo>
                      <a:pt x="2624" y="1196"/>
                      <a:pt x="2710" y="833"/>
                      <a:pt x="2555" y="557"/>
                    </a:cubicBezTo>
                    <a:lnTo>
                      <a:pt x="2400" y="298"/>
                    </a:lnTo>
                    <a:cubicBezTo>
                      <a:pt x="2287" y="100"/>
                      <a:pt x="2093" y="0"/>
                      <a:pt x="18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73" name="Google Shape;23173;p23"/>
              <p:cNvSpPr/>
              <p:nvPr/>
            </p:nvSpPr>
            <p:spPr>
              <a:xfrm rot="-5400000">
                <a:off x="522438" y="3564363"/>
                <a:ext cx="87625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2" extrusionOk="0">
                    <a:moveTo>
                      <a:pt x="880" y="1"/>
                    </a:moveTo>
                    <a:cubicBezTo>
                      <a:pt x="680" y="1"/>
                      <a:pt x="484" y="108"/>
                      <a:pt x="381" y="292"/>
                    </a:cubicBezTo>
                    <a:lnTo>
                      <a:pt x="225" y="569"/>
                    </a:lnTo>
                    <a:cubicBezTo>
                      <a:pt x="1" y="948"/>
                      <a:pt x="277" y="1432"/>
                      <a:pt x="726" y="1432"/>
                    </a:cubicBezTo>
                    <a:lnTo>
                      <a:pt x="3505" y="1432"/>
                    </a:lnTo>
                    <a:lnTo>
                      <a:pt x="2089" y="603"/>
                    </a:lnTo>
                    <a:lnTo>
                      <a:pt x="1175" y="85"/>
                    </a:lnTo>
                    <a:cubicBezTo>
                      <a:pt x="1082" y="28"/>
                      <a:pt x="981" y="1"/>
                      <a:pt x="8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74" name="Google Shape;23174;p23"/>
              <p:cNvSpPr/>
              <p:nvPr/>
            </p:nvSpPr>
            <p:spPr>
              <a:xfrm rot="-5400000">
                <a:off x="545725" y="3496175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0" y="1536"/>
                      <a:pt x="898" y="2434"/>
                    </a:cubicBezTo>
                    <a:cubicBezTo>
                      <a:pt x="1190" y="2732"/>
                      <a:pt x="1552" y="2865"/>
                      <a:pt x="1907" y="2865"/>
                    </a:cubicBezTo>
                    <a:cubicBezTo>
                      <a:pt x="2642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75" name="Google Shape;23175;p23"/>
              <p:cNvSpPr/>
              <p:nvPr/>
            </p:nvSpPr>
            <p:spPr>
              <a:xfrm rot="-5400000">
                <a:off x="510675" y="4106625"/>
                <a:ext cx="68200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702" extrusionOk="0">
                    <a:moveTo>
                      <a:pt x="823" y="0"/>
                    </a:moveTo>
                    <a:cubicBezTo>
                      <a:pt x="627" y="0"/>
                      <a:pt x="432" y="95"/>
                      <a:pt x="329" y="285"/>
                    </a:cubicBezTo>
                    <a:lnTo>
                      <a:pt x="174" y="561"/>
                    </a:lnTo>
                    <a:cubicBezTo>
                      <a:pt x="1" y="837"/>
                      <a:pt x="105" y="1182"/>
                      <a:pt x="381" y="1338"/>
                    </a:cubicBezTo>
                    <a:lnTo>
                      <a:pt x="1295" y="1873"/>
                    </a:lnTo>
                    <a:lnTo>
                      <a:pt x="2728" y="2701"/>
                    </a:lnTo>
                    <a:lnTo>
                      <a:pt x="2555" y="2408"/>
                    </a:lnTo>
                    <a:lnTo>
                      <a:pt x="1330" y="285"/>
                    </a:lnTo>
                    <a:cubicBezTo>
                      <a:pt x="1218" y="95"/>
                      <a:pt x="1019" y="0"/>
                      <a:pt x="8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76" name="Google Shape;23176;p23"/>
              <p:cNvSpPr/>
              <p:nvPr/>
            </p:nvSpPr>
            <p:spPr>
              <a:xfrm rot="-5400000">
                <a:off x="620588" y="40797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1605" y="1"/>
                    </a:moveTo>
                    <a:lnTo>
                      <a:pt x="225" y="2417"/>
                    </a:lnTo>
                    <a:cubicBezTo>
                      <a:pt x="0" y="2797"/>
                      <a:pt x="276" y="3280"/>
                      <a:pt x="708" y="3280"/>
                    </a:cubicBezTo>
                    <a:lnTo>
                      <a:pt x="1036" y="3280"/>
                    </a:lnTo>
                    <a:cubicBezTo>
                      <a:pt x="1346" y="3280"/>
                      <a:pt x="1605" y="3021"/>
                      <a:pt x="1605" y="2711"/>
                    </a:cubicBezTo>
                    <a:lnTo>
                      <a:pt x="160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77" name="Google Shape;23177;p23"/>
              <p:cNvSpPr/>
              <p:nvPr/>
            </p:nvSpPr>
            <p:spPr>
              <a:xfrm rot="-5400000">
                <a:off x="513800" y="40795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725" y="1"/>
                    </a:moveTo>
                    <a:cubicBezTo>
                      <a:pt x="276" y="1"/>
                      <a:pt x="0" y="484"/>
                      <a:pt x="225" y="864"/>
                    </a:cubicBezTo>
                    <a:lnTo>
                      <a:pt x="1450" y="2969"/>
                    </a:lnTo>
                    <a:lnTo>
                      <a:pt x="1623" y="3280"/>
                    </a:lnTo>
                    <a:lnTo>
                      <a:pt x="1623" y="588"/>
                    </a:lnTo>
                    <a:cubicBezTo>
                      <a:pt x="1623" y="260"/>
                      <a:pt x="1346" y="1"/>
                      <a:pt x="10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78" name="Google Shape;23178;p23"/>
              <p:cNvSpPr/>
              <p:nvPr/>
            </p:nvSpPr>
            <p:spPr>
              <a:xfrm rot="-5400000">
                <a:off x="620638" y="4032763"/>
                <a:ext cx="400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3281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42" y="3280"/>
                      <a:pt x="570" y="3280"/>
                    </a:cubicBezTo>
                    <a:lnTo>
                      <a:pt x="881" y="3280"/>
                    </a:lnTo>
                    <a:cubicBezTo>
                      <a:pt x="889" y="3281"/>
                      <a:pt x="896" y="3281"/>
                      <a:pt x="904" y="3281"/>
                    </a:cubicBezTo>
                    <a:cubicBezTo>
                      <a:pt x="1339" y="3281"/>
                      <a:pt x="1602" y="2807"/>
                      <a:pt x="1381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79" name="Google Shape;23179;p23"/>
              <p:cNvSpPr/>
              <p:nvPr/>
            </p:nvSpPr>
            <p:spPr>
              <a:xfrm rot="-5400000">
                <a:off x="564963" y="4023188"/>
                <a:ext cx="872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1437" extrusionOk="0">
                    <a:moveTo>
                      <a:pt x="1" y="0"/>
                    </a:moveTo>
                    <a:lnTo>
                      <a:pt x="2331" y="1364"/>
                    </a:lnTo>
                    <a:cubicBezTo>
                      <a:pt x="2418" y="1413"/>
                      <a:pt x="2515" y="1436"/>
                      <a:pt x="2610" y="1436"/>
                    </a:cubicBezTo>
                    <a:cubicBezTo>
                      <a:pt x="2816" y="1436"/>
                      <a:pt x="3019" y="1328"/>
                      <a:pt x="3125" y="1140"/>
                    </a:cubicBezTo>
                    <a:lnTo>
                      <a:pt x="3280" y="863"/>
                    </a:lnTo>
                    <a:cubicBezTo>
                      <a:pt x="3487" y="484"/>
                      <a:pt x="3211" y="18"/>
                      <a:pt x="27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80" name="Google Shape;23180;p23"/>
              <p:cNvSpPr/>
              <p:nvPr/>
            </p:nvSpPr>
            <p:spPr>
              <a:xfrm rot="-5400000">
                <a:off x="596313" y="4020763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02" y="2589"/>
                      <a:pt x="1697" y="2684"/>
                      <a:pt x="1893" y="2684"/>
                    </a:cubicBezTo>
                    <a:cubicBezTo>
                      <a:pt x="2089" y="2684"/>
                      <a:pt x="2288" y="2589"/>
                      <a:pt x="2400" y="2399"/>
                    </a:cubicBezTo>
                    <a:lnTo>
                      <a:pt x="2555" y="2140"/>
                    </a:lnTo>
                    <a:cubicBezTo>
                      <a:pt x="2711" y="1864"/>
                      <a:pt x="2607" y="1502"/>
                      <a:pt x="2331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81" name="Google Shape;23181;p23"/>
              <p:cNvSpPr/>
              <p:nvPr/>
            </p:nvSpPr>
            <p:spPr>
              <a:xfrm rot="-5400000">
                <a:off x="564763" y="4135588"/>
                <a:ext cx="876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7" extrusionOk="0">
                    <a:moveTo>
                      <a:pt x="725" y="0"/>
                    </a:moveTo>
                    <a:cubicBezTo>
                      <a:pt x="276" y="18"/>
                      <a:pt x="0" y="484"/>
                      <a:pt x="225" y="863"/>
                    </a:cubicBezTo>
                    <a:lnTo>
                      <a:pt x="380" y="1140"/>
                    </a:lnTo>
                    <a:cubicBezTo>
                      <a:pt x="486" y="1328"/>
                      <a:pt x="681" y="1436"/>
                      <a:pt x="887" y="1436"/>
                    </a:cubicBezTo>
                    <a:cubicBezTo>
                      <a:pt x="983" y="1436"/>
                      <a:pt x="1081" y="1413"/>
                      <a:pt x="1174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82" name="Google Shape;23182;p23"/>
              <p:cNvSpPr/>
              <p:nvPr/>
            </p:nvSpPr>
            <p:spPr>
              <a:xfrm rot="-5400000">
                <a:off x="596263" y="4106688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8" y="0"/>
                    </a:moveTo>
                    <a:lnTo>
                      <a:pt x="381" y="1346"/>
                    </a:lnTo>
                    <a:cubicBezTo>
                      <a:pt x="105" y="1502"/>
                      <a:pt x="1" y="1864"/>
                      <a:pt x="156" y="2140"/>
                    </a:cubicBezTo>
                    <a:lnTo>
                      <a:pt x="312" y="2399"/>
                    </a:lnTo>
                    <a:cubicBezTo>
                      <a:pt x="424" y="2598"/>
                      <a:pt x="622" y="2697"/>
                      <a:pt x="821" y="2697"/>
                    </a:cubicBezTo>
                    <a:cubicBezTo>
                      <a:pt x="1019" y="2697"/>
                      <a:pt x="1218" y="2598"/>
                      <a:pt x="1330" y="2399"/>
                    </a:cubicBez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83" name="Google Shape;23183;p23"/>
              <p:cNvSpPr/>
              <p:nvPr/>
            </p:nvSpPr>
            <p:spPr>
              <a:xfrm rot="-5400000">
                <a:off x="513800" y="40329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587" y="1"/>
                    </a:moveTo>
                    <a:cubicBezTo>
                      <a:pt x="276" y="1"/>
                      <a:pt x="18" y="260"/>
                      <a:pt x="0" y="588"/>
                    </a:cubicBezTo>
                    <a:lnTo>
                      <a:pt x="0" y="3280"/>
                    </a:lnTo>
                    <a:lnTo>
                      <a:pt x="173" y="2987"/>
                    </a:lnTo>
                    <a:lnTo>
                      <a:pt x="1398" y="864"/>
                    </a:lnTo>
                    <a:cubicBezTo>
                      <a:pt x="1623" y="484"/>
                      <a:pt x="1346" y="1"/>
                      <a:pt x="8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84" name="Google Shape;23184;p23"/>
              <p:cNvSpPr/>
              <p:nvPr/>
            </p:nvSpPr>
            <p:spPr>
              <a:xfrm rot="-5400000">
                <a:off x="522750" y="4023350"/>
                <a:ext cx="87200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1424" extrusionOk="0">
                    <a:moveTo>
                      <a:pt x="2625" y="1"/>
                    </a:moveTo>
                    <a:cubicBezTo>
                      <a:pt x="2525" y="1"/>
                      <a:pt x="2423" y="26"/>
                      <a:pt x="2331" y="77"/>
                    </a:cubicBezTo>
                    <a:lnTo>
                      <a:pt x="450" y="1165"/>
                    </a:lnTo>
                    <a:lnTo>
                      <a:pt x="1" y="1424"/>
                    </a:lnTo>
                    <a:lnTo>
                      <a:pt x="2780" y="1424"/>
                    </a:lnTo>
                    <a:cubicBezTo>
                      <a:pt x="3211" y="1424"/>
                      <a:pt x="3487" y="940"/>
                      <a:pt x="3280" y="561"/>
                    </a:cubicBezTo>
                    <a:lnTo>
                      <a:pt x="3125" y="284"/>
                    </a:lnTo>
                    <a:cubicBezTo>
                      <a:pt x="3021" y="100"/>
                      <a:pt x="2826" y="1"/>
                      <a:pt x="26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85" name="Google Shape;23185;p23"/>
              <p:cNvSpPr/>
              <p:nvPr/>
            </p:nvSpPr>
            <p:spPr>
              <a:xfrm rot="-5400000">
                <a:off x="510938" y="4020588"/>
                <a:ext cx="67775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8" extrusionOk="0">
                    <a:moveTo>
                      <a:pt x="1899" y="0"/>
                    </a:moveTo>
                    <a:cubicBezTo>
                      <a:pt x="1705" y="0"/>
                      <a:pt x="1511" y="100"/>
                      <a:pt x="1399" y="298"/>
                    </a:cubicBezTo>
                    <a:lnTo>
                      <a:pt x="173" y="2404"/>
                    </a:lnTo>
                    <a:lnTo>
                      <a:pt x="1" y="2697"/>
                    </a:lnTo>
                    <a:lnTo>
                      <a:pt x="450" y="2438"/>
                    </a:lnTo>
                    <a:lnTo>
                      <a:pt x="2331" y="1351"/>
                    </a:lnTo>
                    <a:cubicBezTo>
                      <a:pt x="2624" y="1196"/>
                      <a:pt x="2711" y="833"/>
                      <a:pt x="2555" y="557"/>
                    </a:cubicBezTo>
                    <a:lnTo>
                      <a:pt x="2400" y="298"/>
                    </a:lnTo>
                    <a:cubicBezTo>
                      <a:pt x="2288" y="100"/>
                      <a:pt x="2094" y="0"/>
                      <a:pt x="18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86" name="Google Shape;23186;p23"/>
              <p:cNvSpPr/>
              <p:nvPr/>
            </p:nvSpPr>
            <p:spPr>
              <a:xfrm rot="-5400000">
                <a:off x="522450" y="4135650"/>
                <a:ext cx="87600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2" extrusionOk="0">
                    <a:moveTo>
                      <a:pt x="872" y="1"/>
                    </a:moveTo>
                    <a:cubicBezTo>
                      <a:pt x="671" y="1"/>
                      <a:pt x="483" y="108"/>
                      <a:pt x="380" y="292"/>
                    </a:cubicBezTo>
                    <a:lnTo>
                      <a:pt x="225" y="569"/>
                    </a:lnTo>
                    <a:cubicBezTo>
                      <a:pt x="0" y="948"/>
                      <a:pt x="276" y="1432"/>
                      <a:pt x="725" y="1432"/>
                    </a:cubicBezTo>
                    <a:lnTo>
                      <a:pt x="3504" y="1432"/>
                    </a:lnTo>
                    <a:lnTo>
                      <a:pt x="2089" y="603"/>
                    </a:lnTo>
                    <a:lnTo>
                      <a:pt x="1174" y="85"/>
                    </a:lnTo>
                    <a:cubicBezTo>
                      <a:pt x="1076" y="28"/>
                      <a:pt x="972" y="1"/>
                      <a:pt x="87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87" name="Google Shape;23187;p23"/>
              <p:cNvSpPr/>
              <p:nvPr/>
            </p:nvSpPr>
            <p:spPr>
              <a:xfrm rot="-5400000">
                <a:off x="545725" y="4067475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1" y="1536"/>
                      <a:pt x="898" y="2434"/>
                    </a:cubicBezTo>
                    <a:cubicBezTo>
                      <a:pt x="1190" y="2732"/>
                      <a:pt x="1552" y="2865"/>
                      <a:pt x="1907" y="2865"/>
                    </a:cubicBezTo>
                    <a:cubicBezTo>
                      <a:pt x="2643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3188" name="Google Shape;23188;p23"/>
              <p:cNvGrpSpPr/>
              <p:nvPr/>
            </p:nvGrpSpPr>
            <p:grpSpPr>
              <a:xfrm>
                <a:off x="493075" y="2283250"/>
                <a:ext cx="189025" cy="199800"/>
                <a:chOff x="4401800" y="1244325"/>
                <a:chExt cx="189025" cy="199800"/>
              </a:xfrm>
            </p:grpSpPr>
            <p:sp>
              <p:nvSpPr>
                <p:cNvPr id="23189" name="Google Shape;23189;p23"/>
                <p:cNvSpPr/>
                <p:nvPr/>
              </p:nvSpPr>
              <p:spPr>
                <a:xfrm rot="-5400000">
                  <a:off x="4419613" y="1353588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20" y="0"/>
                      </a:moveTo>
                      <a:cubicBezTo>
                        <a:pt x="622" y="0"/>
                        <a:pt x="423" y="95"/>
                        <a:pt x="311" y="285"/>
                      </a:cubicBezTo>
                      <a:lnTo>
                        <a:pt x="156" y="561"/>
                      </a:lnTo>
                      <a:cubicBezTo>
                        <a:pt x="0" y="837"/>
                        <a:pt x="104" y="1182"/>
                        <a:pt x="380" y="1338"/>
                      </a:cubicBezTo>
                      <a:lnTo>
                        <a:pt x="1295" y="1873"/>
                      </a:lnTo>
                      <a:lnTo>
                        <a:pt x="2710" y="2701"/>
                      </a:lnTo>
                      <a:lnTo>
                        <a:pt x="2710" y="2701"/>
                      </a:lnTo>
                      <a:lnTo>
                        <a:pt x="2537" y="2408"/>
                      </a:lnTo>
                      <a:lnTo>
                        <a:pt x="1329" y="285"/>
                      </a:lnTo>
                      <a:cubicBezTo>
                        <a:pt x="1217" y="95"/>
                        <a:pt x="1019" y="0"/>
                        <a:pt x="82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90" name="Google Shape;23190;p23"/>
                <p:cNvSpPr/>
                <p:nvPr/>
              </p:nvSpPr>
              <p:spPr>
                <a:xfrm rot="-5400000">
                  <a:off x="4529100" y="13267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1623" y="1"/>
                      </a:moveTo>
                      <a:lnTo>
                        <a:pt x="225" y="2417"/>
                      </a:lnTo>
                      <a:cubicBezTo>
                        <a:pt x="0" y="2797"/>
                        <a:pt x="276" y="3280"/>
                        <a:pt x="725" y="3280"/>
                      </a:cubicBezTo>
                      <a:lnTo>
                        <a:pt x="1036" y="3280"/>
                      </a:lnTo>
                      <a:cubicBezTo>
                        <a:pt x="1346" y="3280"/>
                        <a:pt x="1623" y="3021"/>
                        <a:pt x="1623" y="2693"/>
                      </a:cubicBezTo>
                      <a:lnTo>
                        <a:pt x="162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91" name="Google Shape;23191;p23"/>
                <p:cNvSpPr/>
                <p:nvPr/>
              </p:nvSpPr>
              <p:spPr>
                <a:xfrm rot="-5400000">
                  <a:off x="4422525" y="13267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725" y="1"/>
                      </a:moveTo>
                      <a:cubicBezTo>
                        <a:pt x="276" y="1"/>
                        <a:pt x="0" y="484"/>
                        <a:pt x="225" y="864"/>
                      </a:cubicBezTo>
                      <a:lnTo>
                        <a:pt x="1450" y="2969"/>
                      </a:lnTo>
                      <a:lnTo>
                        <a:pt x="1623" y="3280"/>
                      </a:lnTo>
                      <a:lnTo>
                        <a:pt x="1623" y="588"/>
                      </a:lnTo>
                      <a:cubicBezTo>
                        <a:pt x="1623" y="260"/>
                        <a:pt x="1346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92" name="Google Shape;23192;p23"/>
                <p:cNvSpPr/>
                <p:nvPr/>
              </p:nvSpPr>
              <p:spPr>
                <a:xfrm rot="-5400000">
                  <a:off x="4529313" y="1279488"/>
                  <a:ext cx="40575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98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59" y="3298"/>
                        <a:pt x="587" y="3298"/>
                      </a:cubicBezTo>
                      <a:lnTo>
                        <a:pt x="898" y="3298"/>
                      </a:lnTo>
                      <a:cubicBezTo>
                        <a:pt x="1330" y="3298"/>
                        <a:pt x="1623" y="2814"/>
                        <a:pt x="1399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93" name="Google Shape;23193;p23"/>
                <p:cNvSpPr/>
                <p:nvPr/>
              </p:nvSpPr>
              <p:spPr>
                <a:xfrm rot="-5400000">
                  <a:off x="4473475" y="1270175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1" y="0"/>
                      </a:moveTo>
                      <a:lnTo>
                        <a:pt x="2348" y="1364"/>
                      </a:lnTo>
                      <a:cubicBezTo>
                        <a:pt x="2436" y="1413"/>
                        <a:pt x="2530" y="1436"/>
                        <a:pt x="2623" y="1436"/>
                      </a:cubicBezTo>
                      <a:cubicBezTo>
                        <a:pt x="2824" y="1436"/>
                        <a:pt x="3019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505" y="484"/>
                        <a:pt x="3229" y="18"/>
                        <a:pt x="278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94" name="Google Shape;23194;p23"/>
                <p:cNvSpPr/>
                <p:nvPr/>
              </p:nvSpPr>
              <p:spPr>
                <a:xfrm rot="-5400000">
                  <a:off x="4505038" y="12679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11" y="2589"/>
                        <a:pt x="1705" y="2684"/>
                        <a:pt x="1899" y="2684"/>
                      </a:cubicBezTo>
                      <a:cubicBezTo>
                        <a:pt x="2094" y="2684"/>
                        <a:pt x="2288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1" y="1847"/>
                        <a:pt x="2607" y="1502"/>
                        <a:pt x="2348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95" name="Google Shape;23195;p23"/>
                <p:cNvSpPr/>
                <p:nvPr/>
              </p:nvSpPr>
              <p:spPr>
                <a:xfrm rot="-5400000">
                  <a:off x="4473475" y="138235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08" y="0"/>
                      </a:moveTo>
                      <a:cubicBezTo>
                        <a:pt x="277" y="18"/>
                        <a:pt x="1" y="484"/>
                        <a:pt x="208" y="863"/>
                      </a:cubicBezTo>
                      <a:lnTo>
                        <a:pt x="363" y="1140"/>
                      </a:lnTo>
                      <a:cubicBezTo>
                        <a:pt x="469" y="1328"/>
                        <a:pt x="672" y="1436"/>
                        <a:pt x="878" y="1436"/>
                      </a:cubicBezTo>
                      <a:cubicBezTo>
                        <a:pt x="973" y="1436"/>
                        <a:pt x="1069" y="1413"/>
                        <a:pt x="1157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96" name="Google Shape;23196;p23"/>
                <p:cNvSpPr/>
                <p:nvPr/>
              </p:nvSpPr>
              <p:spPr>
                <a:xfrm rot="-5400000">
                  <a:off x="4505200" y="1353650"/>
                  <a:ext cx="67775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7" extrusionOk="0">
                      <a:moveTo>
                        <a:pt x="2710" y="0"/>
                      </a:moveTo>
                      <a:lnTo>
                        <a:pt x="380" y="1346"/>
                      </a:lnTo>
                      <a:cubicBezTo>
                        <a:pt x="104" y="1502"/>
                        <a:pt x="0" y="1864"/>
                        <a:pt x="173" y="2140"/>
                      </a:cubicBezTo>
                      <a:lnTo>
                        <a:pt x="311" y="2399"/>
                      </a:lnTo>
                      <a:cubicBezTo>
                        <a:pt x="423" y="2598"/>
                        <a:pt x="622" y="2697"/>
                        <a:pt x="820" y="2697"/>
                      </a:cubicBezTo>
                      <a:cubicBezTo>
                        <a:pt x="1019" y="2697"/>
                        <a:pt x="1217" y="2598"/>
                        <a:pt x="1329" y="2399"/>
                      </a:cubicBezTo>
                      <a:lnTo>
                        <a:pt x="271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97" name="Google Shape;23197;p23"/>
                <p:cNvSpPr/>
                <p:nvPr/>
              </p:nvSpPr>
              <p:spPr>
                <a:xfrm rot="-5400000">
                  <a:off x="4422738" y="127991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87" y="1"/>
                      </a:moveTo>
                      <a:cubicBezTo>
                        <a:pt x="259" y="1"/>
                        <a:pt x="1" y="260"/>
                        <a:pt x="1" y="588"/>
                      </a:cubicBezTo>
                      <a:lnTo>
                        <a:pt x="1" y="3280"/>
                      </a:lnTo>
                      <a:lnTo>
                        <a:pt x="173" y="2987"/>
                      </a:lnTo>
                      <a:lnTo>
                        <a:pt x="1399" y="864"/>
                      </a:lnTo>
                      <a:cubicBezTo>
                        <a:pt x="1606" y="484"/>
                        <a:pt x="1330" y="1"/>
                        <a:pt x="89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98" name="Google Shape;23198;p23"/>
                <p:cNvSpPr/>
                <p:nvPr/>
              </p:nvSpPr>
              <p:spPr>
                <a:xfrm rot="-5400000">
                  <a:off x="4431263" y="1270338"/>
                  <a:ext cx="87625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24" extrusionOk="0">
                      <a:moveTo>
                        <a:pt x="2633" y="1"/>
                      </a:moveTo>
                      <a:cubicBezTo>
                        <a:pt x="2532" y="1"/>
                        <a:pt x="2429" y="26"/>
                        <a:pt x="2331" y="77"/>
                      </a:cubicBezTo>
                      <a:lnTo>
                        <a:pt x="450" y="1165"/>
                      </a:lnTo>
                      <a:lnTo>
                        <a:pt x="1" y="1424"/>
                      </a:lnTo>
                      <a:lnTo>
                        <a:pt x="2780" y="1424"/>
                      </a:lnTo>
                      <a:cubicBezTo>
                        <a:pt x="3229" y="1424"/>
                        <a:pt x="3505" y="940"/>
                        <a:pt x="3280" y="561"/>
                      </a:cubicBezTo>
                      <a:lnTo>
                        <a:pt x="3125" y="284"/>
                      </a:lnTo>
                      <a:cubicBezTo>
                        <a:pt x="3021" y="100"/>
                        <a:pt x="2833" y="1"/>
                        <a:pt x="26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99" name="Google Shape;23199;p23"/>
                <p:cNvSpPr/>
                <p:nvPr/>
              </p:nvSpPr>
              <p:spPr>
                <a:xfrm rot="-5400000">
                  <a:off x="4419675" y="1267350"/>
                  <a:ext cx="67750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98" extrusionOk="0">
                      <a:moveTo>
                        <a:pt x="1890" y="0"/>
                      </a:moveTo>
                      <a:cubicBezTo>
                        <a:pt x="1692" y="0"/>
                        <a:pt x="1493" y="100"/>
                        <a:pt x="1381" y="298"/>
                      </a:cubicBezTo>
                      <a:lnTo>
                        <a:pt x="173" y="2404"/>
                      </a:lnTo>
                      <a:lnTo>
                        <a:pt x="0" y="2697"/>
                      </a:lnTo>
                      <a:lnTo>
                        <a:pt x="449" y="2438"/>
                      </a:lnTo>
                      <a:lnTo>
                        <a:pt x="2330" y="1351"/>
                      </a:lnTo>
                      <a:cubicBezTo>
                        <a:pt x="2606" y="1196"/>
                        <a:pt x="2710" y="833"/>
                        <a:pt x="2555" y="557"/>
                      </a:cubicBezTo>
                      <a:lnTo>
                        <a:pt x="2399" y="298"/>
                      </a:lnTo>
                      <a:cubicBezTo>
                        <a:pt x="2287" y="100"/>
                        <a:pt x="2089" y="0"/>
                        <a:pt x="18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00" name="Google Shape;23200;p23"/>
                <p:cNvSpPr/>
                <p:nvPr/>
              </p:nvSpPr>
              <p:spPr>
                <a:xfrm rot="-5400000">
                  <a:off x="4431163" y="138241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63" y="1"/>
                      </a:moveTo>
                      <a:cubicBezTo>
                        <a:pt x="662" y="1"/>
                        <a:pt x="467" y="108"/>
                        <a:pt x="363" y="292"/>
                      </a:cubicBezTo>
                      <a:lnTo>
                        <a:pt x="208" y="569"/>
                      </a:lnTo>
                      <a:cubicBezTo>
                        <a:pt x="1" y="948"/>
                        <a:pt x="277" y="1432"/>
                        <a:pt x="708" y="1432"/>
                      </a:cubicBezTo>
                      <a:lnTo>
                        <a:pt x="3504" y="1432"/>
                      </a:lnTo>
                      <a:lnTo>
                        <a:pt x="2072" y="603"/>
                      </a:lnTo>
                      <a:lnTo>
                        <a:pt x="1157" y="85"/>
                      </a:lnTo>
                      <a:cubicBezTo>
                        <a:pt x="1065" y="28"/>
                        <a:pt x="963" y="1"/>
                        <a:pt x="8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01" name="Google Shape;23201;p23"/>
                <p:cNvSpPr/>
                <p:nvPr/>
              </p:nvSpPr>
              <p:spPr>
                <a:xfrm rot="-5400000">
                  <a:off x="4454450" y="13146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1" y="1536"/>
                        <a:pt x="898" y="2434"/>
                      </a:cubicBezTo>
                      <a:cubicBezTo>
                        <a:pt x="1196" y="2732"/>
                        <a:pt x="1560" y="2865"/>
                        <a:pt x="1915" y="2865"/>
                      </a:cubicBezTo>
                      <a:cubicBezTo>
                        <a:pt x="2651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3202" name="Google Shape;23202;p23"/>
              <p:cNvSpPr/>
              <p:nvPr/>
            </p:nvSpPr>
            <p:spPr>
              <a:xfrm rot="-5400000">
                <a:off x="631363" y="2800388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2" y="381"/>
                    </a:lnTo>
                    <a:cubicBezTo>
                      <a:pt x="1" y="709"/>
                      <a:pt x="243" y="1244"/>
                      <a:pt x="691" y="1244"/>
                    </a:cubicBezTo>
                    <a:cubicBezTo>
                      <a:pt x="1140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03" name="Google Shape;23203;p23"/>
              <p:cNvSpPr/>
              <p:nvPr/>
            </p:nvSpPr>
            <p:spPr>
              <a:xfrm rot="-5400000">
                <a:off x="631375" y="337167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0" y="709"/>
                      <a:pt x="242" y="1244"/>
                      <a:pt x="691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04" name="Google Shape;23204;p23"/>
              <p:cNvSpPr/>
              <p:nvPr/>
            </p:nvSpPr>
            <p:spPr>
              <a:xfrm rot="-5400000">
                <a:off x="631363" y="3942963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74" y="1"/>
                    </a:moveTo>
                    <a:lnTo>
                      <a:pt x="311" y="381"/>
                    </a:lnTo>
                    <a:cubicBezTo>
                      <a:pt x="1" y="709"/>
                      <a:pt x="225" y="1244"/>
                      <a:pt x="674" y="1244"/>
                    </a:cubicBezTo>
                    <a:cubicBezTo>
                      <a:pt x="1123" y="1244"/>
                      <a:pt x="1364" y="709"/>
                      <a:pt x="1053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05" name="Google Shape;23205;p23"/>
              <p:cNvSpPr/>
              <p:nvPr/>
            </p:nvSpPr>
            <p:spPr>
              <a:xfrm rot="-5400000">
                <a:off x="631575" y="2228875"/>
                <a:ext cx="337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244" extrusionOk="0">
                    <a:moveTo>
                      <a:pt x="674" y="1"/>
                    </a:moveTo>
                    <a:lnTo>
                      <a:pt x="294" y="381"/>
                    </a:lnTo>
                    <a:cubicBezTo>
                      <a:pt x="1" y="709"/>
                      <a:pt x="225" y="1244"/>
                      <a:pt x="674" y="1244"/>
                    </a:cubicBezTo>
                    <a:cubicBezTo>
                      <a:pt x="1123" y="1244"/>
                      <a:pt x="1347" y="709"/>
                      <a:pt x="1037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06" name="Google Shape;23206;p23"/>
              <p:cNvSpPr/>
              <p:nvPr/>
            </p:nvSpPr>
            <p:spPr>
              <a:xfrm rot="-5400000">
                <a:off x="631363" y="2506538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1" y="709"/>
                      <a:pt x="242" y="1244"/>
                      <a:pt x="691" y="1244"/>
                    </a:cubicBezTo>
                    <a:cubicBezTo>
                      <a:pt x="1140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07" name="Google Shape;23207;p23"/>
              <p:cNvSpPr/>
              <p:nvPr/>
            </p:nvSpPr>
            <p:spPr>
              <a:xfrm rot="-5400000">
                <a:off x="631375" y="307782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73" y="1"/>
                    </a:moveTo>
                    <a:lnTo>
                      <a:pt x="311" y="381"/>
                    </a:lnTo>
                    <a:cubicBezTo>
                      <a:pt x="0" y="709"/>
                      <a:pt x="242" y="1244"/>
                      <a:pt x="673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7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08" name="Google Shape;23208;p23"/>
              <p:cNvSpPr/>
              <p:nvPr/>
            </p:nvSpPr>
            <p:spPr>
              <a:xfrm rot="-5400000">
                <a:off x="631375" y="364912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74" y="1"/>
                    </a:moveTo>
                    <a:lnTo>
                      <a:pt x="311" y="381"/>
                    </a:lnTo>
                    <a:cubicBezTo>
                      <a:pt x="0" y="709"/>
                      <a:pt x="225" y="1244"/>
                      <a:pt x="674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09" name="Google Shape;23209;p23"/>
              <p:cNvSpPr/>
              <p:nvPr/>
            </p:nvSpPr>
            <p:spPr>
              <a:xfrm rot="-5400000">
                <a:off x="631363" y="4220413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1" y="709"/>
                      <a:pt x="242" y="1244"/>
                      <a:pt x="691" y="1244"/>
                    </a:cubicBezTo>
                    <a:cubicBezTo>
                      <a:pt x="1123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3210" name="Google Shape;23210;p23"/>
            <p:cNvSpPr/>
            <p:nvPr/>
          </p:nvSpPr>
          <p:spPr>
            <a:xfrm>
              <a:off x="8160750" y="450425"/>
              <a:ext cx="511671" cy="27200"/>
            </a:xfrm>
            <a:custGeom>
              <a:avLst/>
              <a:gdLst/>
              <a:ahLst/>
              <a:cxnLst/>
              <a:rect l="l" t="t" r="r" b="b"/>
              <a:pathLst>
                <a:path w="101522" h="1088" extrusionOk="0">
                  <a:moveTo>
                    <a:pt x="1" y="0"/>
                  </a:moveTo>
                  <a:lnTo>
                    <a:pt x="1" y="1088"/>
                  </a:lnTo>
                  <a:lnTo>
                    <a:pt x="101521" y="1088"/>
                  </a:lnTo>
                  <a:lnTo>
                    <a:pt x="1015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11" name="Google Shape;23211;p23"/>
            <p:cNvSpPr/>
            <p:nvPr/>
          </p:nvSpPr>
          <p:spPr>
            <a:xfrm>
              <a:off x="8160750" y="374925"/>
              <a:ext cx="511671" cy="14675"/>
            </a:xfrm>
            <a:custGeom>
              <a:avLst/>
              <a:gdLst/>
              <a:ahLst/>
              <a:cxnLst/>
              <a:rect l="l" t="t" r="r" b="b"/>
              <a:pathLst>
                <a:path w="101522" h="587" extrusionOk="0">
                  <a:moveTo>
                    <a:pt x="1" y="0"/>
                  </a:moveTo>
                  <a:lnTo>
                    <a:pt x="1" y="587"/>
                  </a:lnTo>
                  <a:lnTo>
                    <a:pt x="101521" y="587"/>
                  </a:lnTo>
                  <a:lnTo>
                    <a:pt x="1015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12" name="Google Shape;23212;p23"/>
            <p:cNvSpPr/>
            <p:nvPr/>
          </p:nvSpPr>
          <p:spPr>
            <a:xfrm>
              <a:off x="8186650" y="135875"/>
              <a:ext cx="200650" cy="200650"/>
            </a:xfrm>
            <a:custGeom>
              <a:avLst/>
              <a:gdLst/>
              <a:ahLst/>
              <a:cxnLst/>
              <a:rect l="l" t="t" r="r" b="b"/>
              <a:pathLst>
                <a:path w="8026" h="8026" extrusionOk="0">
                  <a:moveTo>
                    <a:pt x="7560" y="466"/>
                  </a:moveTo>
                  <a:lnTo>
                    <a:pt x="7560" y="7560"/>
                  </a:lnTo>
                  <a:lnTo>
                    <a:pt x="483" y="7560"/>
                  </a:lnTo>
                  <a:lnTo>
                    <a:pt x="466" y="466"/>
                  </a:lnTo>
                  <a:close/>
                  <a:moveTo>
                    <a:pt x="0" y="0"/>
                  </a:moveTo>
                  <a:lnTo>
                    <a:pt x="0" y="8026"/>
                  </a:lnTo>
                  <a:lnTo>
                    <a:pt x="8026" y="8026"/>
                  </a:lnTo>
                  <a:lnTo>
                    <a:pt x="80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13" name="Google Shape;23213;p23"/>
            <p:cNvSpPr/>
            <p:nvPr/>
          </p:nvSpPr>
          <p:spPr>
            <a:xfrm>
              <a:off x="8222875" y="172325"/>
              <a:ext cx="56550" cy="56325"/>
            </a:xfrm>
            <a:custGeom>
              <a:avLst/>
              <a:gdLst/>
              <a:ahLst/>
              <a:cxnLst/>
              <a:rect l="l" t="t" r="r" b="b"/>
              <a:pathLst>
                <a:path w="2262" h="2253" extrusionOk="0">
                  <a:moveTo>
                    <a:pt x="683" y="1"/>
                  </a:moveTo>
                  <a:cubicBezTo>
                    <a:pt x="519" y="1"/>
                    <a:pt x="355" y="78"/>
                    <a:pt x="260" y="234"/>
                  </a:cubicBezTo>
                  <a:lnTo>
                    <a:pt x="139" y="458"/>
                  </a:lnTo>
                  <a:cubicBezTo>
                    <a:pt x="1" y="682"/>
                    <a:pt x="70" y="993"/>
                    <a:pt x="312" y="1114"/>
                  </a:cubicBezTo>
                  <a:lnTo>
                    <a:pt x="1071" y="1563"/>
                  </a:lnTo>
                  <a:lnTo>
                    <a:pt x="2262" y="2253"/>
                  </a:lnTo>
                  <a:lnTo>
                    <a:pt x="2124" y="2011"/>
                  </a:lnTo>
                  <a:lnTo>
                    <a:pt x="1106" y="234"/>
                  </a:lnTo>
                  <a:cubicBezTo>
                    <a:pt x="1011" y="78"/>
                    <a:pt x="847" y="1"/>
                    <a:pt x="6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14" name="Google Shape;23214;p23"/>
            <p:cNvSpPr/>
            <p:nvPr/>
          </p:nvSpPr>
          <p:spPr>
            <a:xfrm>
              <a:off x="8250500" y="246750"/>
              <a:ext cx="34125" cy="68650"/>
            </a:xfrm>
            <a:custGeom>
              <a:avLst/>
              <a:gdLst/>
              <a:ahLst/>
              <a:cxnLst/>
              <a:rect l="l" t="t" r="r" b="b"/>
              <a:pathLst>
                <a:path w="1365" h="2746" extrusionOk="0">
                  <a:moveTo>
                    <a:pt x="1347" y="1"/>
                  </a:moveTo>
                  <a:lnTo>
                    <a:pt x="190" y="2020"/>
                  </a:lnTo>
                  <a:cubicBezTo>
                    <a:pt x="1" y="2331"/>
                    <a:pt x="242" y="2745"/>
                    <a:pt x="622" y="2745"/>
                  </a:cubicBezTo>
                  <a:lnTo>
                    <a:pt x="881" y="2745"/>
                  </a:lnTo>
                  <a:cubicBezTo>
                    <a:pt x="1140" y="2745"/>
                    <a:pt x="1364" y="2521"/>
                    <a:pt x="1364" y="2262"/>
                  </a:cubicBezTo>
                  <a:lnTo>
                    <a:pt x="134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15" name="Google Shape;23215;p23"/>
            <p:cNvSpPr/>
            <p:nvPr/>
          </p:nvSpPr>
          <p:spPr>
            <a:xfrm>
              <a:off x="8250600" y="157425"/>
              <a:ext cx="33575" cy="68650"/>
            </a:xfrm>
            <a:custGeom>
              <a:avLst/>
              <a:gdLst/>
              <a:ahLst/>
              <a:cxnLst/>
              <a:rect l="l" t="t" r="r" b="b"/>
              <a:pathLst>
                <a:path w="1343" h="2746" extrusionOk="0">
                  <a:moveTo>
                    <a:pt x="595" y="1"/>
                  </a:moveTo>
                  <a:cubicBezTo>
                    <a:pt x="229" y="1"/>
                    <a:pt x="0" y="405"/>
                    <a:pt x="186" y="726"/>
                  </a:cubicBezTo>
                  <a:lnTo>
                    <a:pt x="1205" y="2487"/>
                  </a:lnTo>
                  <a:lnTo>
                    <a:pt x="1343" y="2745"/>
                  </a:lnTo>
                  <a:lnTo>
                    <a:pt x="1343" y="484"/>
                  </a:lnTo>
                  <a:cubicBezTo>
                    <a:pt x="1343" y="225"/>
                    <a:pt x="1136" y="1"/>
                    <a:pt x="877" y="1"/>
                  </a:cubicBezTo>
                  <a:lnTo>
                    <a:pt x="618" y="1"/>
                  </a:lnTo>
                  <a:cubicBezTo>
                    <a:pt x="610" y="1"/>
                    <a:pt x="603" y="1"/>
                    <a:pt x="5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16" name="Google Shape;23216;p23"/>
            <p:cNvSpPr/>
            <p:nvPr/>
          </p:nvSpPr>
          <p:spPr>
            <a:xfrm>
              <a:off x="8289775" y="246750"/>
              <a:ext cx="33675" cy="68650"/>
            </a:xfrm>
            <a:custGeom>
              <a:avLst/>
              <a:gdLst/>
              <a:ahLst/>
              <a:cxnLst/>
              <a:rect l="l" t="t" r="r" b="b"/>
              <a:pathLst>
                <a:path w="1347" h="2746" extrusionOk="0">
                  <a:moveTo>
                    <a:pt x="0" y="1"/>
                  </a:moveTo>
                  <a:lnTo>
                    <a:pt x="0" y="2262"/>
                  </a:lnTo>
                  <a:cubicBezTo>
                    <a:pt x="0" y="2521"/>
                    <a:pt x="225" y="2745"/>
                    <a:pt x="483" y="2745"/>
                  </a:cubicBezTo>
                  <a:lnTo>
                    <a:pt x="742" y="2745"/>
                  </a:lnTo>
                  <a:cubicBezTo>
                    <a:pt x="1122" y="2745"/>
                    <a:pt x="1346" y="2331"/>
                    <a:pt x="1174" y="202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17" name="Google Shape;23217;p23"/>
            <p:cNvSpPr/>
            <p:nvPr/>
          </p:nvSpPr>
          <p:spPr>
            <a:xfrm>
              <a:off x="8297525" y="239000"/>
              <a:ext cx="73375" cy="29950"/>
            </a:xfrm>
            <a:custGeom>
              <a:avLst/>
              <a:gdLst/>
              <a:ahLst/>
              <a:cxnLst/>
              <a:rect l="l" t="t" r="r" b="b"/>
              <a:pathLst>
                <a:path w="2935" h="1198" extrusionOk="0">
                  <a:moveTo>
                    <a:pt x="1" y="0"/>
                  </a:moveTo>
                  <a:lnTo>
                    <a:pt x="1951" y="1139"/>
                  </a:lnTo>
                  <a:cubicBezTo>
                    <a:pt x="2029" y="1178"/>
                    <a:pt x="2113" y="1198"/>
                    <a:pt x="2194" y="1198"/>
                  </a:cubicBezTo>
                  <a:cubicBezTo>
                    <a:pt x="2366" y="1198"/>
                    <a:pt x="2531" y="1113"/>
                    <a:pt x="2624" y="949"/>
                  </a:cubicBezTo>
                  <a:lnTo>
                    <a:pt x="2745" y="742"/>
                  </a:lnTo>
                  <a:cubicBezTo>
                    <a:pt x="2935" y="414"/>
                    <a:pt x="2693" y="17"/>
                    <a:pt x="2331" y="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18" name="Google Shape;23218;p23"/>
            <p:cNvSpPr/>
            <p:nvPr/>
          </p:nvSpPr>
          <p:spPr>
            <a:xfrm>
              <a:off x="8294525" y="243750"/>
              <a:ext cx="56975" cy="56650"/>
            </a:xfrm>
            <a:custGeom>
              <a:avLst/>
              <a:gdLst/>
              <a:ahLst/>
              <a:cxnLst/>
              <a:rect l="l" t="t" r="r" b="b"/>
              <a:pathLst>
                <a:path w="2279" h="2266" extrusionOk="0">
                  <a:moveTo>
                    <a:pt x="0" y="0"/>
                  </a:moveTo>
                  <a:lnTo>
                    <a:pt x="1174" y="2019"/>
                  </a:lnTo>
                  <a:cubicBezTo>
                    <a:pt x="1269" y="2183"/>
                    <a:pt x="1433" y="2265"/>
                    <a:pt x="1594" y="2265"/>
                  </a:cubicBezTo>
                  <a:cubicBezTo>
                    <a:pt x="1756" y="2265"/>
                    <a:pt x="1916" y="2183"/>
                    <a:pt x="2002" y="2019"/>
                  </a:cubicBezTo>
                  <a:lnTo>
                    <a:pt x="2140" y="1812"/>
                  </a:lnTo>
                  <a:cubicBezTo>
                    <a:pt x="2278" y="1571"/>
                    <a:pt x="2192" y="1260"/>
                    <a:pt x="1968" y="113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19" name="Google Shape;23219;p23"/>
            <p:cNvSpPr/>
            <p:nvPr/>
          </p:nvSpPr>
          <p:spPr>
            <a:xfrm>
              <a:off x="8203025" y="239000"/>
              <a:ext cx="73825" cy="29725"/>
            </a:xfrm>
            <a:custGeom>
              <a:avLst/>
              <a:gdLst/>
              <a:ahLst/>
              <a:cxnLst/>
              <a:rect l="l" t="t" r="r" b="b"/>
              <a:pathLst>
                <a:path w="2953" h="1189" extrusionOk="0">
                  <a:moveTo>
                    <a:pt x="622" y="0"/>
                  </a:moveTo>
                  <a:cubicBezTo>
                    <a:pt x="243" y="0"/>
                    <a:pt x="1" y="414"/>
                    <a:pt x="191" y="725"/>
                  </a:cubicBezTo>
                  <a:lnTo>
                    <a:pt x="329" y="949"/>
                  </a:lnTo>
                  <a:cubicBezTo>
                    <a:pt x="410" y="1100"/>
                    <a:pt x="577" y="1189"/>
                    <a:pt x="746" y="1189"/>
                  </a:cubicBezTo>
                  <a:cubicBezTo>
                    <a:pt x="828" y="1189"/>
                    <a:pt x="911" y="1167"/>
                    <a:pt x="985" y="1122"/>
                  </a:cubicBezTo>
                  <a:lnTo>
                    <a:pt x="29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20" name="Google Shape;23220;p23"/>
            <p:cNvSpPr/>
            <p:nvPr/>
          </p:nvSpPr>
          <p:spPr>
            <a:xfrm>
              <a:off x="8222875" y="243750"/>
              <a:ext cx="56550" cy="56325"/>
            </a:xfrm>
            <a:custGeom>
              <a:avLst/>
              <a:gdLst/>
              <a:ahLst/>
              <a:cxnLst/>
              <a:rect l="l" t="t" r="r" b="b"/>
              <a:pathLst>
                <a:path w="2262" h="2253" extrusionOk="0">
                  <a:moveTo>
                    <a:pt x="2262" y="0"/>
                  </a:moveTo>
                  <a:lnTo>
                    <a:pt x="312" y="1139"/>
                  </a:lnTo>
                  <a:cubicBezTo>
                    <a:pt x="70" y="1260"/>
                    <a:pt x="1" y="1571"/>
                    <a:pt x="139" y="1795"/>
                  </a:cubicBezTo>
                  <a:lnTo>
                    <a:pt x="260" y="2019"/>
                  </a:lnTo>
                  <a:cubicBezTo>
                    <a:pt x="355" y="2175"/>
                    <a:pt x="519" y="2252"/>
                    <a:pt x="683" y="2252"/>
                  </a:cubicBezTo>
                  <a:cubicBezTo>
                    <a:pt x="847" y="2252"/>
                    <a:pt x="1011" y="2175"/>
                    <a:pt x="1106" y="2019"/>
                  </a:cubicBezTo>
                  <a:lnTo>
                    <a:pt x="226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21" name="Google Shape;23221;p23"/>
            <p:cNvSpPr/>
            <p:nvPr/>
          </p:nvSpPr>
          <p:spPr>
            <a:xfrm>
              <a:off x="8289775" y="157450"/>
              <a:ext cx="33675" cy="68625"/>
            </a:xfrm>
            <a:custGeom>
              <a:avLst/>
              <a:gdLst/>
              <a:ahLst/>
              <a:cxnLst/>
              <a:rect l="l" t="t" r="r" b="b"/>
              <a:pathLst>
                <a:path w="1347" h="2745" extrusionOk="0">
                  <a:moveTo>
                    <a:pt x="483" y="0"/>
                  </a:moveTo>
                  <a:cubicBezTo>
                    <a:pt x="225" y="0"/>
                    <a:pt x="0" y="207"/>
                    <a:pt x="0" y="483"/>
                  </a:cubicBezTo>
                  <a:lnTo>
                    <a:pt x="0" y="2744"/>
                  </a:lnTo>
                  <a:lnTo>
                    <a:pt x="155" y="2486"/>
                  </a:lnTo>
                  <a:lnTo>
                    <a:pt x="1174" y="725"/>
                  </a:lnTo>
                  <a:cubicBezTo>
                    <a:pt x="1346" y="397"/>
                    <a:pt x="1122" y="0"/>
                    <a:pt x="7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22" name="Google Shape;23222;p23"/>
            <p:cNvSpPr/>
            <p:nvPr/>
          </p:nvSpPr>
          <p:spPr>
            <a:xfrm>
              <a:off x="8297525" y="203700"/>
              <a:ext cx="73375" cy="29700"/>
            </a:xfrm>
            <a:custGeom>
              <a:avLst/>
              <a:gdLst/>
              <a:ahLst/>
              <a:cxnLst/>
              <a:rect l="l" t="t" r="r" b="b"/>
              <a:pathLst>
                <a:path w="2935" h="1188" extrusionOk="0">
                  <a:moveTo>
                    <a:pt x="2195" y="0"/>
                  </a:moveTo>
                  <a:cubicBezTo>
                    <a:pt x="2113" y="0"/>
                    <a:pt x="2029" y="21"/>
                    <a:pt x="1951" y="66"/>
                  </a:cubicBezTo>
                  <a:lnTo>
                    <a:pt x="381" y="981"/>
                  </a:lnTo>
                  <a:lnTo>
                    <a:pt x="1" y="1188"/>
                  </a:lnTo>
                  <a:lnTo>
                    <a:pt x="2331" y="1188"/>
                  </a:lnTo>
                  <a:cubicBezTo>
                    <a:pt x="2693" y="1188"/>
                    <a:pt x="2935" y="791"/>
                    <a:pt x="2745" y="463"/>
                  </a:cubicBezTo>
                  <a:lnTo>
                    <a:pt x="2624" y="256"/>
                  </a:lnTo>
                  <a:cubicBezTo>
                    <a:pt x="2531" y="92"/>
                    <a:pt x="2367" y="0"/>
                    <a:pt x="2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23" name="Google Shape;23223;p23"/>
            <p:cNvSpPr/>
            <p:nvPr/>
          </p:nvSpPr>
          <p:spPr>
            <a:xfrm>
              <a:off x="8294525" y="172425"/>
              <a:ext cx="56975" cy="56225"/>
            </a:xfrm>
            <a:custGeom>
              <a:avLst/>
              <a:gdLst/>
              <a:ahLst/>
              <a:cxnLst/>
              <a:rect l="l" t="t" r="r" b="b"/>
              <a:pathLst>
                <a:path w="2279" h="2249" extrusionOk="0">
                  <a:moveTo>
                    <a:pt x="1594" y="1"/>
                  </a:moveTo>
                  <a:cubicBezTo>
                    <a:pt x="1433" y="1"/>
                    <a:pt x="1269" y="83"/>
                    <a:pt x="1174" y="247"/>
                  </a:cubicBezTo>
                  <a:lnTo>
                    <a:pt x="155" y="2007"/>
                  </a:lnTo>
                  <a:lnTo>
                    <a:pt x="0" y="2249"/>
                  </a:lnTo>
                  <a:lnTo>
                    <a:pt x="380" y="2042"/>
                  </a:lnTo>
                  <a:lnTo>
                    <a:pt x="1968" y="1127"/>
                  </a:lnTo>
                  <a:cubicBezTo>
                    <a:pt x="2192" y="989"/>
                    <a:pt x="2278" y="696"/>
                    <a:pt x="2140" y="454"/>
                  </a:cubicBezTo>
                  <a:lnTo>
                    <a:pt x="2002" y="247"/>
                  </a:lnTo>
                  <a:cubicBezTo>
                    <a:pt x="1916" y="83"/>
                    <a:pt x="1756" y="1"/>
                    <a:pt x="15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24" name="Google Shape;23224;p23"/>
            <p:cNvSpPr/>
            <p:nvPr/>
          </p:nvSpPr>
          <p:spPr>
            <a:xfrm>
              <a:off x="8203025" y="203675"/>
              <a:ext cx="73825" cy="29725"/>
            </a:xfrm>
            <a:custGeom>
              <a:avLst/>
              <a:gdLst/>
              <a:ahLst/>
              <a:cxnLst/>
              <a:rect l="l" t="t" r="r" b="b"/>
              <a:pathLst>
                <a:path w="2953" h="1189" extrusionOk="0">
                  <a:moveTo>
                    <a:pt x="755" y="0"/>
                  </a:moveTo>
                  <a:cubicBezTo>
                    <a:pt x="584" y="0"/>
                    <a:pt x="422" y="89"/>
                    <a:pt x="329" y="240"/>
                  </a:cubicBezTo>
                  <a:lnTo>
                    <a:pt x="208" y="464"/>
                  </a:lnTo>
                  <a:cubicBezTo>
                    <a:pt x="1" y="775"/>
                    <a:pt x="243" y="1189"/>
                    <a:pt x="622" y="1189"/>
                  </a:cubicBezTo>
                  <a:lnTo>
                    <a:pt x="2952" y="1189"/>
                  </a:lnTo>
                  <a:lnTo>
                    <a:pt x="1761" y="516"/>
                  </a:lnTo>
                  <a:lnTo>
                    <a:pt x="1002" y="67"/>
                  </a:lnTo>
                  <a:cubicBezTo>
                    <a:pt x="923" y="22"/>
                    <a:pt x="838" y="0"/>
                    <a:pt x="7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25" name="Google Shape;23225;p23"/>
            <p:cNvSpPr/>
            <p:nvPr/>
          </p:nvSpPr>
          <p:spPr>
            <a:xfrm>
              <a:off x="8256975" y="206200"/>
              <a:ext cx="60000" cy="60000"/>
            </a:xfrm>
            <a:custGeom>
              <a:avLst/>
              <a:gdLst/>
              <a:ahLst/>
              <a:cxnLst/>
              <a:rect l="l" t="t" r="r" b="b"/>
              <a:pathLst>
                <a:path w="2400" h="2400" extrusionOk="0">
                  <a:moveTo>
                    <a:pt x="1209" y="0"/>
                  </a:moveTo>
                  <a:cubicBezTo>
                    <a:pt x="535" y="0"/>
                    <a:pt x="0" y="536"/>
                    <a:pt x="0" y="1209"/>
                  </a:cubicBezTo>
                  <a:cubicBezTo>
                    <a:pt x="0" y="1865"/>
                    <a:pt x="535" y="2400"/>
                    <a:pt x="1209" y="2400"/>
                  </a:cubicBezTo>
                  <a:cubicBezTo>
                    <a:pt x="1864" y="2400"/>
                    <a:pt x="2399" y="1865"/>
                    <a:pt x="2399" y="1209"/>
                  </a:cubicBezTo>
                  <a:cubicBezTo>
                    <a:pt x="2399" y="536"/>
                    <a:pt x="1864" y="0"/>
                    <a:pt x="12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26" name="Google Shape;23226;p23"/>
            <p:cNvSpPr/>
            <p:nvPr/>
          </p:nvSpPr>
          <p:spPr>
            <a:xfrm>
              <a:off x="8495575" y="159825"/>
              <a:ext cx="68200" cy="67550"/>
            </a:xfrm>
            <a:custGeom>
              <a:avLst/>
              <a:gdLst/>
              <a:ahLst/>
              <a:cxnLst/>
              <a:rect l="l" t="t" r="r" b="b"/>
              <a:pathLst>
                <a:path w="2728" h="2702" extrusionOk="0">
                  <a:moveTo>
                    <a:pt x="823" y="0"/>
                  </a:moveTo>
                  <a:cubicBezTo>
                    <a:pt x="627" y="0"/>
                    <a:pt x="432" y="95"/>
                    <a:pt x="329" y="285"/>
                  </a:cubicBezTo>
                  <a:lnTo>
                    <a:pt x="174" y="561"/>
                  </a:lnTo>
                  <a:cubicBezTo>
                    <a:pt x="1" y="837"/>
                    <a:pt x="105" y="1182"/>
                    <a:pt x="381" y="1338"/>
                  </a:cubicBezTo>
                  <a:lnTo>
                    <a:pt x="1295" y="1873"/>
                  </a:lnTo>
                  <a:lnTo>
                    <a:pt x="2728" y="2701"/>
                  </a:lnTo>
                  <a:lnTo>
                    <a:pt x="2555" y="2408"/>
                  </a:lnTo>
                  <a:lnTo>
                    <a:pt x="1330" y="285"/>
                  </a:lnTo>
                  <a:cubicBezTo>
                    <a:pt x="1218" y="95"/>
                    <a:pt x="1019" y="0"/>
                    <a:pt x="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27" name="Google Shape;23227;p23"/>
            <p:cNvSpPr/>
            <p:nvPr/>
          </p:nvSpPr>
          <p:spPr>
            <a:xfrm>
              <a:off x="8529250" y="248475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1605" y="1"/>
                  </a:moveTo>
                  <a:lnTo>
                    <a:pt x="225" y="2417"/>
                  </a:lnTo>
                  <a:cubicBezTo>
                    <a:pt x="0" y="2797"/>
                    <a:pt x="276" y="3280"/>
                    <a:pt x="708" y="3280"/>
                  </a:cubicBezTo>
                  <a:lnTo>
                    <a:pt x="1036" y="3280"/>
                  </a:lnTo>
                  <a:cubicBezTo>
                    <a:pt x="1346" y="3280"/>
                    <a:pt x="1605" y="3021"/>
                    <a:pt x="1605" y="2711"/>
                  </a:cubicBezTo>
                  <a:lnTo>
                    <a:pt x="160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28" name="Google Shape;23228;p23"/>
            <p:cNvSpPr/>
            <p:nvPr/>
          </p:nvSpPr>
          <p:spPr>
            <a:xfrm>
              <a:off x="8529250" y="141900"/>
              <a:ext cx="40575" cy="82025"/>
            </a:xfrm>
            <a:custGeom>
              <a:avLst/>
              <a:gdLst/>
              <a:ahLst/>
              <a:cxnLst/>
              <a:rect l="l" t="t" r="r" b="b"/>
              <a:pathLst>
                <a:path w="1623" h="3281" extrusionOk="0">
                  <a:moveTo>
                    <a:pt x="725" y="1"/>
                  </a:moveTo>
                  <a:cubicBezTo>
                    <a:pt x="276" y="1"/>
                    <a:pt x="0" y="484"/>
                    <a:pt x="225" y="864"/>
                  </a:cubicBezTo>
                  <a:lnTo>
                    <a:pt x="1450" y="2969"/>
                  </a:lnTo>
                  <a:lnTo>
                    <a:pt x="1623" y="3280"/>
                  </a:lnTo>
                  <a:lnTo>
                    <a:pt x="1623" y="588"/>
                  </a:lnTo>
                  <a:cubicBezTo>
                    <a:pt x="1623" y="260"/>
                    <a:pt x="1346" y="1"/>
                    <a:pt x="10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29" name="Google Shape;23229;p23"/>
            <p:cNvSpPr/>
            <p:nvPr/>
          </p:nvSpPr>
          <p:spPr>
            <a:xfrm>
              <a:off x="8576275" y="248475"/>
              <a:ext cx="40050" cy="82025"/>
            </a:xfrm>
            <a:custGeom>
              <a:avLst/>
              <a:gdLst/>
              <a:ahLst/>
              <a:cxnLst/>
              <a:rect l="l" t="t" r="r" b="b"/>
              <a:pathLst>
                <a:path w="1602" h="3281" extrusionOk="0">
                  <a:moveTo>
                    <a:pt x="1" y="1"/>
                  </a:moveTo>
                  <a:lnTo>
                    <a:pt x="1" y="2711"/>
                  </a:lnTo>
                  <a:cubicBezTo>
                    <a:pt x="1" y="3039"/>
                    <a:pt x="242" y="3280"/>
                    <a:pt x="570" y="3280"/>
                  </a:cubicBezTo>
                  <a:lnTo>
                    <a:pt x="881" y="3280"/>
                  </a:lnTo>
                  <a:cubicBezTo>
                    <a:pt x="889" y="3281"/>
                    <a:pt x="896" y="3281"/>
                    <a:pt x="904" y="3281"/>
                  </a:cubicBezTo>
                  <a:cubicBezTo>
                    <a:pt x="1339" y="3281"/>
                    <a:pt x="1602" y="2807"/>
                    <a:pt x="1381" y="241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30" name="Google Shape;23230;p23"/>
            <p:cNvSpPr/>
            <p:nvPr/>
          </p:nvSpPr>
          <p:spPr>
            <a:xfrm>
              <a:off x="8585325" y="239425"/>
              <a:ext cx="87200" cy="35925"/>
            </a:xfrm>
            <a:custGeom>
              <a:avLst/>
              <a:gdLst/>
              <a:ahLst/>
              <a:cxnLst/>
              <a:rect l="l" t="t" r="r" b="b"/>
              <a:pathLst>
                <a:path w="3488" h="1437" extrusionOk="0">
                  <a:moveTo>
                    <a:pt x="1" y="0"/>
                  </a:moveTo>
                  <a:lnTo>
                    <a:pt x="2331" y="1364"/>
                  </a:lnTo>
                  <a:cubicBezTo>
                    <a:pt x="2418" y="1413"/>
                    <a:pt x="2515" y="1436"/>
                    <a:pt x="2610" y="1436"/>
                  </a:cubicBezTo>
                  <a:cubicBezTo>
                    <a:pt x="2816" y="1436"/>
                    <a:pt x="3019" y="1328"/>
                    <a:pt x="3125" y="1140"/>
                  </a:cubicBezTo>
                  <a:lnTo>
                    <a:pt x="3280" y="863"/>
                  </a:lnTo>
                  <a:cubicBezTo>
                    <a:pt x="3487" y="484"/>
                    <a:pt x="3211" y="18"/>
                    <a:pt x="27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31" name="Google Shape;23231;p23"/>
            <p:cNvSpPr/>
            <p:nvPr/>
          </p:nvSpPr>
          <p:spPr>
            <a:xfrm>
              <a:off x="8581875" y="245475"/>
              <a:ext cx="67775" cy="67100"/>
            </a:xfrm>
            <a:custGeom>
              <a:avLst/>
              <a:gdLst/>
              <a:ahLst/>
              <a:cxnLst/>
              <a:rect l="l" t="t" r="r" b="b"/>
              <a:pathLst>
                <a:path w="2711" h="2684" extrusionOk="0">
                  <a:moveTo>
                    <a:pt x="1" y="0"/>
                  </a:moveTo>
                  <a:lnTo>
                    <a:pt x="1399" y="2399"/>
                  </a:lnTo>
                  <a:cubicBezTo>
                    <a:pt x="1502" y="2589"/>
                    <a:pt x="1697" y="2684"/>
                    <a:pt x="1893" y="2684"/>
                  </a:cubicBezTo>
                  <a:cubicBezTo>
                    <a:pt x="2089" y="2684"/>
                    <a:pt x="2288" y="2589"/>
                    <a:pt x="2400" y="2399"/>
                  </a:cubicBezTo>
                  <a:lnTo>
                    <a:pt x="2555" y="2140"/>
                  </a:lnTo>
                  <a:cubicBezTo>
                    <a:pt x="2711" y="1864"/>
                    <a:pt x="2607" y="1502"/>
                    <a:pt x="2331" y="134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32" name="Google Shape;23232;p23"/>
            <p:cNvSpPr/>
            <p:nvPr/>
          </p:nvSpPr>
          <p:spPr>
            <a:xfrm>
              <a:off x="8472725" y="239425"/>
              <a:ext cx="87600" cy="35925"/>
            </a:xfrm>
            <a:custGeom>
              <a:avLst/>
              <a:gdLst/>
              <a:ahLst/>
              <a:cxnLst/>
              <a:rect l="l" t="t" r="r" b="b"/>
              <a:pathLst>
                <a:path w="3504" h="1437" extrusionOk="0">
                  <a:moveTo>
                    <a:pt x="725" y="0"/>
                  </a:moveTo>
                  <a:cubicBezTo>
                    <a:pt x="276" y="18"/>
                    <a:pt x="0" y="484"/>
                    <a:pt x="225" y="863"/>
                  </a:cubicBezTo>
                  <a:lnTo>
                    <a:pt x="380" y="1140"/>
                  </a:lnTo>
                  <a:cubicBezTo>
                    <a:pt x="486" y="1328"/>
                    <a:pt x="681" y="1436"/>
                    <a:pt x="887" y="1436"/>
                  </a:cubicBezTo>
                  <a:cubicBezTo>
                    <a:pt x="983" y="1436"/>
                    <a:pt x="1081" y="1413"/>
                    <a:pt x="1174" y="1364"/>
                  </a:cubicBezTo>
                  <a:lnTo>
                    <a:pt x="350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33" name="Google Shape;23233;p23"/>
            <p:cNvSpPr/>
            <p:nvPr/>
          </p:nvSpPr>
          <p:spPr>
            <a:xfrm>
              <a:off x="8495575" y="245475"/>
              <a:ext cx="68200" cy="67425"/>
            </a:xfrm>
            <a:custGeom>
              <a:avLst/>
              <a:gdLst/>
              <a:ahLst/>
              <a:cxnLst/>
              <a:rect l="l" t="t" r="r" b="b"/>
              <a:pathLst>
                <a:path w="2728" h="2697" extrusionOk="0">
                  <a:moveTo>
                    <a:pt x="2728" y="0"/>
                  </a:moveTo>
                  <a:lnTo>
                    <a:pt x="381" y="1346"/>
                  </a:lnTo>
                  <a:cubicBezTo>
                    <a:pt x="105" y="1502"/>
                    <a:pt x="1" y="1864"/>
                    <a:pt x="156" y="2140"/>
                  </a:cubicBezTo>
                  <a:lnTo>
                    <a:pt x="312" y="2399"/>
                  </a:lnTo>
                  <a:cubicBezTo>
                    <a:pt x="424" y="2598"/>
                    <a:pt x="622" y="2697"/>
                    <a:pt x="821" y="2697"/>
                  </a:cubicBezTo>
                  <a:cubicBezTo>
                    <a:pt x="1019" y="2697"/>
                    <a:pt x="1218" y="2598"/>
                    <a:pt x="1330" y="2399"/>
                  </a:cubicBezTo>
                  <a:lnTo>
                    <a:pt x="272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34" name="Google Shape;23234;p23"/>
            <p:cNvSpPr/>
            <p:nvPr/>
          </p:nvSpPr>
          <p:spPr>
            <a:xfrm>
              <a:off x="8575850" y="141900"/>
              <a:ext cx="40575" cy="82025"/>
            </a:xfrm>
            <a:custGeom>
              <a:avLst/>
              <a:gdLst/>
              <a:ahLst/>
              <a:cxnLst/>
              <a:rect l="l" t="t" r="r" b="b"/>
              <a:pathLst>
                <a:path w="1623" h="3281" extrusionOk="0">
                  <a:moveTo>
                    <a:pt x="587" y="1"/>
                  </a:moveTo>
                  <a:cubicBezTo>
                    <a:pt x="276" y="1"/>
                    <a:pt x="18" y="260"/>
                    <a:pt x="0" y="588"/>
                  </a:cubicBezTo>
                  <a:lnTo>
                    <a:pt x="0" y="3280"/>
                  </a:lnTo>
                  <a:lnTo>
                    <a:pt x="173" y="2987"/>
                  </a:lnTo>
                  <a:lnTo>
                    <a:pt x="1398" y="864"/>
                  </a:lnTo>
                  <a:cubicBezTo>
                    <a:pt x="1623" y="484"/>
                    <a:pt x="1346" y="1"/>
                    <a:pt x="8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35" name="Google Shape;23235;p23"/>
            <p:cNvSpPr/>
            <p:nvPr/>
          </p:nvSpPr>
          <p:spPr>
            <a:xfrm>
              <a:off x="8585325" y="197375"/>
              <a:ext cx="87200" cy="35600"/>
            </a:xfrm>
            <a:custGeom>
              <a:avLst/>
              <a:gdLst/>
              <a:ahLst/>
              <a:cxnLst/>
              <a:rect l="l" t="t" r="r" b="b"/>
              <a:pathLst>
                <a:path w="3488" h="1424" extrusionOk="0">
                  <a:moveTo>
                    <a:pt x="2625" y="1"/>
                  </a:moveTo>
                  <a:cubicBezTo>
                    <a:pt x="2525" y="1"/>
                    <a:pt x="2423" y="26"/>
                    <a:pt x="2331" y="77"/>
                  </a:cubicBezTo>
                  <a:lnTo>
                    <a:pt x="450" y="1165"/>
                  </a:lnTo>
                  <a:lnTo>
                    <a:pt x="1" y="1424"/>
                  </a:lnTo>
                  <a:lnTo>
                    <a:pt x="2780" y="1424"/>
                  </a:lnTo>
                  <a:cubicBezTo>
                    <a:pt x="3211" y="1424"/>
                    <a:pt x="3487" y="940"/>
                    <a:pt x="3280" y="561"/>
                  </a:cubicBezTo>
                  <a:lnTo>
                    <a:pt x="3125" y="284"/>
                  </a:lnTo>
                  <a:cubicBezTo>
                    <a:pt x="3021" y="100"/>
                    <a:pt x="2826" y="1"/>
                    <a:pt x="26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36" name="Google Shape;23236;p23"/>
            <p:cNvSpPr/>
            <p:nvPr/>
          </p:nvSpPr>
          <p:spPr>
            <a:xfrm>
              <a:off x="8581875" y="159925"/>
              <a:ext cx="67775" cy="67450"/>
            </a:xfrm>
            <a:custGeom>
              <a:avLst/>
              <a:gdLst/>
              <a:ahLst/>
              <a:cxnLst/>
              <a:rect l="l" t="t" r="r" b="b"/>
              <a:pathLst>
                <a:path w="2711" h="2698" extrusionOk="0">
                  <a:moveTo>
                    <a:pt x="1899" y="0"/>
                  </a:moveTo>
                  <a:cubicBezTo>
                    <a:pt x="1705" y="0"/>
                    <a:pt x="1511" y="100"/>
                    <a:pt x="1399" y="298"/>
                  </a:cubicBezTo>
                  <a:lnTo>
                    <a:pt x="173" y="2404"/>
                  </a:lnTo>
                  <a:lnTo>
                    <a:pt x="1" y="2697"/>
                  </a:lnTo>
                  <a:lnTo>
                    <a:pt x="450" y="2438"/>
                  </a:lnTo>
                  <a:lnTo>
                    <a:pt x="2331" y="1351"/>
                  </a:lnTo>
                  <a:cubicBezTo>
                    <a:pt x="2624" y="1196"/>
                    <a:pt x="2711" y="833"/>
                    <a:pt x="2555" y="557"/>
                  </a:cubicBezTo>
                  <a:lnTo>
                    <a:pt x="2400" y="298"/>
                  </a:lnTo>
                  <a:cubicBezTo>
                    <a:pt x="2288" y="100"/>
                    <a:pt x="2094" y="0"/>
                    <a:pt x="18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37" name="Google Shape;23237;p23"/>
            <p:cNvSpPr/>
            <p:nvPr/>
          </p:nvSpPr>
          <p:spPr>
            <a:xfrm>
              <a:off x="8472725" y="197175"/>
              <a:ext cx="87600" cy="35800"/>
            </a:xfrm>
            <a:custGeom>
              <a:avLst/>
              <a:gdLst/>
              <a:ahLst/>
              <a:cxnLst/>
              <a:rect l="l" t="t" r="r" b="b"/>
              <a:pathLst>
                <a:path w="3504" h="1432" extrusionOk="0">
                  <a:moveTo>
                    <a:pt x="872" y="1"/>
                  </a:moveTo>
                  <a:cubicBezTo>
                    <a:pt x="671" y="1"/>
                    <a:pt x="483" y="108"/>
                    <a:pt x="380" y="292"/>
                  </a:cubicBezTo>
                  <a:lnTo>
                    <a:pt x="225" y="569"/>
                  </a:lnTo>
                  <a:cubicBezTo>
                    <a:pt x="0" y="948"/>
                    <a:pt x="276" y="1432"/>
                    <a:pt x="725" y="1432"/>
                  </a:cubicBezTo>
                  <a:lnTo>
                    <a:pt x="3504" y="1432"/>
                  </a:lnTo>
                  <a:lnTo>
                    <a:pt x="2089" y="603"/>
                  </a:lnTo>
                  <a:lnTo>
                    <a:pt x="1174" y="85"/>
                  </a:lnTo>
                  <a:cubicBezTo>
                    <a:pt x="1076" y="28"/>
                    <a:pt x="972" y="1"/>
                    <a:pt x="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38" name="Google Shape;23238;p23"/>
            <p:cNvSpPr/>
            <p:nvPr/>
          </p:nvSpPr>
          <p:spPr>
            <a:xfrm>
              <a:off x="8524925" y="200600"/>
              <a:ext cx="83725" cy="71625"/>
            </a:xfrm>
            <a:custGeom>
              <a:avLst/>
              <a:gdLst/>
              <a:ahLst/>
              <a:cxnLst/>
              <a:rect l="l" t="t" r="r" b="b"/>
              <a:pathLst>
                <a:path w="3349" h="2865" extrusionOk="0">
                  <a:moveTo>
                    <a:pt x="1916" y="0"/>
                  </a:moveTo>
                  <a:cubicBezTo>
                    <a:pt x="639" y="0"/>
                    <a:pt x="1" y="1536"/>
                    <a:pt x="898" y="2434"/>
                  </a:cubicBezTo>
                  <a:cubicBezTo>
                    <a:pt x="1190" y="2732"/>
                    <a:pt x="1552" y="2865"/>
                    <a:pt x="1907" y="2865"/>
                  </a:cubicBezTo>
                  <a:cubicBezTo>
                    <a:pt x="2643" y="2865"/>
                    <a:pt x="3349" y="2294"/>
                    <a:pt x="3349" y="1433"/>
                  </a:cubicBezTo>
                  <a:cubicBezTo>
                    <a:pt x="3349" y="639"/>
                    <a:pt x="2710" y="0"/>
                    <a:pt x="19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39" name="Google Shape;23239;p23"/>
            <p:cNvSpPr/>
            <p:nvPr/>
          </p:nvSpPr>
          <p:spPr>
            <a:xfrm>
              <a:off x="8417050" y="281700"/>
              <a:ext cx="34125" cy="31100"/>
            </a:xfrm>
            <a:custGeom>
              <a:avLst/>
              <a:gdLst/>
              <a:ahLst/>
              <a:cxnLst/>
              <a:rect l="l" t="t" r="r" b="b"/>
              <a:pathLst>
                <a:path w="1365" h="1244" extrusionOk="0">
                  <a:moveTo>
                    <a:pt x="691" y="1"/>
                  </a:moveTo>
                  <a:lnTo>
                    <a:pt x="311" y="381"/>
                  </a:lnTo>
                  <a:cubicBezTo>
                    <a:pt x="1" y="709"/>
                    <a:pt x="242" y="1244"/>
                    <a:pt x="691" y="1244"/>
                  </a:cubicBezTo>
                  <a:cubicBezTo>
                    <a:pt x="1123" y="1244"/>
                    <a:pt x="1364" y="709"/>
                    <a:pt x="1054" y="381"/>
                  </a:cubicBezTo>
                  <a:lnTo>
                    <a:pt x="69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3240" name="Google Shape;23240;p23"/>
          <p:cNvGrpSpPr/>
          <p:nvPr/>
        </p:nvGrpSpPr>
        <p:grpSpPr>
          <a:xfrm rot="10800000">
            <a:off x="678701" y="6260800"/>
            <a:ext cx="10834567" cy="455667"/>
            <a:chOff x="546600" y="135875"/>
            <a:chExt cx="8125925" cy="341750"/>
          </a:xfrm>
        </p:grpSpPr>
        <p:grpSp>
          <p:nvGrpSpPr>
            <p:cNvPr id="23241" name="Google Shape;23241;p23"/>
            <p:cNvGrpSpPr/>
            <p:nvPr/>
          </p:nvGrpSpPr>
          <p:grpSpPr>
            <a:xfrm rot="5400000">
              <a:off x="2913775" y="-2231300"/>
              <a:ext cx="341750" cy="5076100"/>
              <a:chOff x="151925" y="33700"/>
              <a:chExt cx="341750" cy="5076100"/>
            </a:xfrm>
          </p:grpSpPr>
          <p:grpSp>
            <p:nvGrpSpPr>
              <p:cNvPr id="23242" name="Google Shape;23242;p23"/>
              <p:cNvGrpSpPr/>
              <p:nvPr/>
            </p:nvGrpSpPr>
            <p:grpSpPr>
              <a:xfrm>
                <a:off x="151925" y="2571750"/>
                <a:ext cx="341750" cy="2538050"/>
                <a:chOff x="487050" y="1971275"/>
                <a:chExt cx="341750" cy="2538050"/>
              </a:xfrm>
            </p:grpSpPr>
            <p:sp>
              <p:nvSpPr>
                <p:cNvPr id="23243" name="Google Shape;23243;p23"/>
                <p:cNvSpPr/>
                <p:nvPr/>
              </p:nvSpPr>
              <p:spPr>
                <a:xfrm rot="-5400000">
                  <a:off x="-453825" y="3226700"/>
                  <a:ext cx="2538050" cy="2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522" h="1088" extrusionOk="0">
                      <a:moveTo>
                        <a:pt x="1" y="0"/>
                      </a:moveTo>
                      <a:lnTo>
                        <a:pt x="1" y="1088"/>
                      </a:lnTo>
                      <a:lnTo>
                        <a:pt x="101521" y="1088"/>
                      </a:lnTo>
                      <a:lnTo>
                        <a:pt x="10152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44" name="Google Shape;23244;p23"/>
                <p:cNvSpPr/>
                <p:nvPr/>
              </p:nvSpPr>
              <p:spPr>
                <a:xfrm rot="-5400000">
                  <a:off x="-535587" y="3232963"/>
                  <a:ext cx="2538050" cy="1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522" h="587" extrusionOk="0">
                      <a:moveTo>
                        <a:pt x="1" y="0"/>
                      </a:moveTo>
                      <a:lnTo>
                        <a:pt x="1" y="587"/>
                      </a:lnTo>
                      <a:lnTo>
                        <a:pt x="101521" y="587"/>
                      </a:lnTo>
                      <a:lnTo>
                        <a:pt x="10152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45" name="Google Shape;23245;p23"/>
                <p:cNvSpPr/>
                <p:nvPr/>
              </p:nvSpPr>
              <p:spPr>
                <a:xfrm rot="-5400000">
                  <a:off x="487038" y="2568463"/>
                  <a:ext cx="200675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7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46" name="Google Shape;23246;p23"/>
                <p:cNvSpPr/>
                <p:nvPr/>
              </p:nvSpPr>
              <p:spPr>
                <a:xfrm rot="-5400000">
                  <a:off x="523163" y="2676663"/>
                  <a:ext cx="5700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53" extrusionOk="0">
                      <a:moveTo>
                        <a:pt x="685" y="1"/>
                      </a:moveTo>
                      <a:cubicBezTo>
                        <a:pt x="523" y="1"/>
                        <a:pt x="363" y="78"/>
                        <a:pt x="277" y="234"/>
                      </a:cubicBezTo>
                      <a:lnTo>
                        <a:pt x="139" y="458"/>
                      </a:lnTo>
                      <a:cubicBezTo>
                        <a:pt x="1" y="682"/>
                        <a:pt x="87" y="976"/>
                        <a:pt x="312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279" y="2253"/>
                      </a:lnTo>
                      <a:lnTo>
                        <a:pt x="2124" y="2011"/>
                      </a:lnTo>
                      <a:lnTo>
                        <a:pt x="1106" y="234"/>
                      </a:lnTo>
                      <a:cubicBezTo>
                        <a:pt x="1011" y="78"/>
                        <a:pt x="847" y="1"/>
                        <a:pt x="68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47" name="Google Shape;23247;p23"/>
                <p:cNvSpPr/>
                <p:nvPr/>
              </p:nvSpPr>
              <p:spPr>
                <a:xfrm rot="-5400000">
                  <a:off x="615188" y="2654313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05" y="2745"/>
                      </a:cubicBezTo>
                      <a:lnTo>
                        <a:pt x="864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48" name="Google Shape;23248;p23"/>
                <p:cNvSpPr/>
                <p:nvPr/>
              </p:nvSpPr>
              <p:spPr>
                <a:xfrm rot="-5400000">
                  <a:off x="525875" y="2654325"/>
                  <a:ext cx="3412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5" extrusionOk="0">
                      <a:moveTo>
                        <a:pt x="622" y="0"/>
                      </a:moveTo>
                      <a:cubicBezTo>
                        <a:pt x="242" y="0"/>
                        <a:pt x="1" y="397"/>
                        <a:pt x="190" y="725"/>
                      </a:cubicBezTo>
                      <a:lnTo>
                        <a:pt x="1209" y="2486"/>
                      </a:lnTo>
                      <a:lnTo>
                        <a:pt x="1364" y="2744"/>
                      </a:lnTo>
                      <a:lnTo>
                        <a:pt x="1364" y="483"/>
                      </a:lnTo>
                      <a:cubicBezTo>
                        <a:pt x="1364" y="207"/>
                        <a:pt x="1140" y="0"/>
                        <a:pt x="88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49" name="Google Shape;23249;p23"/>
                <p:cNvSpPr/>
                <p:nvPr/>
              </p:nvSpPr>
              <p:spPr>
                <a:xfrm rot="-5400000">
                  <a:off x="615413" y="26148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08" y="2745"/>
                        <a:pt x="484" y="2745"/>
                      </a:cubicBezTo>
                      <a:lnTo>
                        <a:pt x="743" y="2745"/>
                      </a:lnTo>
                      <a:cubicBezTo>
                        <a:pt x="1105" y="2745"/>
                        <a:pt x="1347" y="2331"/>
                        <a:pt x="1157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50" name="Google Shape;23250;p23"/>
                <p:cNvSpPr/>
                <p:nvPr/>
              </p:nvSpPr>
              <p:spPr>
                <a:xfrm rot="-5400000">
                  <a:off x="568463" y="2607013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68" y="1139"/>
                      </a:lnTo>
                      <a:cubicBezTo>
                        <a:pt x="2041" y="1178"/>
                        <a:pt x="2121" y="1198"/>
                        <a:pt x="2200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5" y="414"/>
                        <a:pt x="2711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51" name="Google Shape;23251;p23"/>
                <p:cNvSpPr/>
                <p:nvPr/>
              </p:nvSpPr>
              <p:spPr>
                <a:xfrm rot="-5400000">
                  <a:off x="594975" y="2604650"/>
                  <a:ext cx="5655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66" extrusionOk="0">
                      <a:moveTo>
                        <a:pt x="0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7" y="2183"/>
                        <a:pt x="2002" y="2019"/>
                      </a:cubicBezTo>
                      <a:lnTo>
                        <a:pt x="2123" y="1812"/>
                      </a:lnTo>
                      <a:cubicBezTo>
                        <a:pt x="2261" y="1571"/>
                        <a:pt x="2192" y="1260"/>
                        <a:pt x="1951" y="11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52" name="Google Shape;23252;p23"/>
                <p:cNvSpPr/>
                <p:nvPr/>
              </p:nvSpPr>
              <p:spPr>
                <a:xfrm rot="-5400000">
                  <a:off x="568350" y="27011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604" y="0"/>
                      </a:moveTo>
                      <a:cubicBezTo>
                        <a:pt x="242" y="0"/>
                        <a:pt x="0" y="414"/>
                        <a:pt x="190" y="725"/>
                      </a:cubicBezTo>
                      <a:lnTo>
                        <a:pt x="311" y="949"/>
                      </a:lnTo>
                      <a:cubicBezTo>
                        <a:pt x="404" y="1100"/>
                        <a:pt x="566" y="1189"/>
                        <a:pt x="737" y="1189"/>
                      </a:cubicBezTo>
                      <a:cubicBezTo>
                        <a:pt x="820" y="1189"/>
                        <a:pt x="905" y="1167"/>
                        <a:pt x="984" y="1122"/>
                      </a:cubicBezTo>
                      <a:lnTo>
                        <a:pt x="293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53" name="Google Shape;23253;p23"/>
                <p:cNvSpPr/>
                <p:nvPr/>
              </p:nvSpPr>
              <p:spPr>
                <a:xfrm rot="-5400000">
                  <a:off x="594588" y="2676663"/>
                  <a:ext cx="5700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53" extrusionOk="0">
                      <a:moveTo>
                        <a:pt x="2279" y="0"/>
                      </a:moveTo>
                      <a:lnTo>
                        <a:pt x="312" y="1139"/>
                      </a:lnTo>
                      <a:cubicBezTo>
                        <a:pt x="87" y="1260"/>
                        <a:pt x="1" y="1571"/>
                        <a:pt x="139" y="1795"/>
                      </a:cubicBezTo>
                      <a:lnTo>
                        <a:pt x="277" y="2019"/>
                      </a:lnTo>
                      <a:cubicBezTo>
                        <a:pt x="363" y="2175"/>
                        <a:pt x="523" y="2252"/>
                        <a:pt x="685" y="2252"/>
                      </a:cubicBezTo>
                      <a:cubicBezTo>
                        <a:pt x="847" y="2252"/>
                        <a:pt x="1011" y="2175"/>
                        <a:pt x="1106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54" name="Google Shape;23254;p23"/>
                <p:cNvSpPr/>
                <p:nvPr/>
              </p:nvSpPr>
              <p:spPr>
                <a:xfrm rot="-5400000">
                  <a:off x="526100" y="261527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38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55" name="Google Shape;23255;p23"/>
                <p:cNvSpPr/>
                <p:nvPr/>
              </p:nvSpPr>
              <p:spPr>
                <a:xfrm rot="-5400000">
                  <a:off x="533038" y="2607138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201" y="0"/>
                      </a:moveTo>
                      <a:cubicBezTo>
                        <a:pt x="2121" y="0"/>
                        <a:pt x="2041" y="21"/>
                        <a:pt x="1968" y="66"/>
                      </a:cubicBezTo>
                      <a:lnTo>
                        <a:pt x="381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711" y="1188"/>
                        <a:pt x="2935" y="791"/>
                        <a:pt x="2745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7" y="0"/>
                        <a:pt x="22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56" name="Google Shape;23256;p23"/>
                <p:cNvSpPr/>
                <p:nvPr/>
              </p:nvSpPr>
              <p:spPr>
                <a:xfrm rot="-5400000">
                  <a:off x="523438" y="2604863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8" y="2007"/>
                      </a:lnTo>
                      <a:lnTo>
                        <a:pt x="0" y="2249"/>
                      </a:lnTo>
                      <a:lnTo>
                        <a:pt x="380" y="2042"/>
                      </a:lnTo>
                      <a:lnTo>
                        <a:pt x="1951" y="1127"/>
                      </a:lnTo>
                      <a:cubicBezTo>
                        <a:pt x="2175" y="989"/>
                        <a:pt x="2261" y="696"/>
                        <a:pt x="2123" y="454"/>
                      </a:cubicBezTo>
                      <a:lnTo>
                        <a:pt x="2002" y="247"/>
                      </a:lnTo>
                      <a:cubicBezTo>
                        <a:pt x="1907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57" name="Google Shape;23257;p23"/>
                <p:cNvSpPr/>
                <p:nvPr/>
              </p:nvSpPr>
              <p:spPr>
                <a:xfrm rot="-5400000">
                  <a:off x="533025" y="27011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737" y="0"/>
                      </a:moveTo>
                      <a:cubicBezTo>
                        <a:pt x="566" y="0"/>
                        <a:pt x="404" y="89"/>
                        <a:pt x="311" y="240"/>
                      </a:cubicBezTo>
                      <a:lnTo>
                        <a:pt x="190" y="464"/>
                      </a:lnTo>
                      <a:cubicBezTo>
                        <a:pt x="0" y="775"/>
                        <a:pt x="242" y="1189"/>
                        <a:pt x="604" y="1189"/>
                      </a:cubicBezTo>
                      <a:lnTo>
                        <a:pt x="2934" y="1189"/>
                      </a:lnTo>
                      <a:lnTo>
                        <a:pt x="1743" y="516"/>
                      </a:lnTo>
                      <a:lnTo>
                        <a:pt x="984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58" name="Google Shape;23258;p23"/>
                <p:cNvSpPr/>
                <p:nvPr/>
              </p:nvSpPr>
              <p:spPr>
                <a:xfrm rot="-5400000">
                  <a:off x="557375" y="26388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192" y="0"/>
                      </a:moveTo>
                      <a:cubicBezTo>
                        <a:pt x="536" y="0"/>
                        <a:pt x="1" y="536"/>
                        <a:pt x="1" y="1209"/>
                      </a:cubicBezTo>
                      <a:cubicBezTo>
                        <a:pt x="1" y="1865"/>
                        <a:pt x="536" y="2400"/>
                        <a:pt x="1192" y="2400"/>
                      </a:cubicBezTo>
                      <a:cubicBezTo>
                        <a:pt x="1865" y="2400"/>
                        <a:pt x="2400" y="1865"/>
                        <a:pt x="2400" y="1209"/>
                      </a:cubicBezTo>
                      <a:cubicBezTo>
                        <a:pt x="2400" y="536"/>
                        <a:pt x="1865" y="0"/>
                        <a:pt x="119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59" name="Google Shape;23259;p23"/>
                <p:cNvSpPr/>
                <p:nvPr/>
              </p:nvSpPr>
              <p:spPr>
                <a:xfrm rot="-5400000">
                  <a:off x="487250" y="3139975"/>
                  <a:ext cx="2002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0" h="8026" extrusionOk="0">
                      <a:moveTo>
                        <a:pt x="7543" y="466"/>
                      </a:moveTo>
                      <a:lnTo>
                        <a:pt x="7543" y="7560"/>
                      </a:lnTo>
                      <a:lnTo>
                        <a:pt x="467" y="7560"/>
                      </a:lnTo>
                      <a:lnTo>
                        <a:pt x="467" y="466"/>
                      </a:lnTo>
                      <a:close/>
                      <a:moveTo>
                        <a:pt x="1" y="0"/>
                      </a:moveTo>
                      <a:lnTo>
                        <a:pt x="1" y="8026"/>
                      </a:lnTo>
                      <a:lnTo>
                        <a:pt x="8009" y="8026"/>
                      </a:lnTo>
                      <a:lnTo>
                        <a:pt x="800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60" name="Google Shape;23260;p23"/>
                <p:cNvSpPr/>
                <p:nvPr/>
              </p:nvSpPr>
              <p:spPr>
                <a:xfrm rot="-5400000">
                  <a:off x="523175" y="3247950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682" y="1"/>
                      </a:moveTo>
                      <a:cubicBezTo>
                        <a:pt x="518" y="1"/>
                        <a:pt x="354" y="78"/>
                        <a:pt x="259" y="234"/>
                      </a:cubicBezTo>
                      <a:lnTo>
                        <a:pt x="138" y="458"/>
                      </a:lnTo>
                      <a:cubicBezTo>
                        <a:pt x="0" y="682"/>
                        <a:pt x="87" y="993"/>
                        <a:pt x="311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279" y="2253"/>
                      </a:lnTo>
                      <a:lnTo>
                        <a:pt x="2123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61" name="Google Shape;23261;p23"/>
                <p:cNvSpPr/>
                <p:nvPr/>
              </p:nvSpPr>
              <p:spPr>
                <a:xfrm rot="-5400000">
                  <a:off x="615188" y="3225613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64" y="1"/>
                      </a:moveTo>
                      <a:lnTo>
                        <a:pt x="191" y="2020"/>
                      </a:lnTo>
                      <a:cubicBezTo>
                        <a:pt x="1" y="2331"/>
                        <a:pt x="243" y="2745"/>
                        <a:pt x="622" y="2745"/>
                      </a:cubicBezTo>
                      <a:lnTo>
                        <a:pt x="864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62" name="Google Shape;23262;p23"/>
                <p:cNvSpPr/>
                <p:nvPr/>
              </p:nvSpPr>
              <p:spPr>
                <a:xfrm rot="-5400000">
                  <a:off x="525875" y="3225625"/>
                  <a:ext cx="3412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5" extrusionOk="0">
                      <a:moveTo>
                        <a:pt x="622" y="0"/>
                      </a:moveTo>
                      <a:cubicBezTo>
                        <a:pt x="243" y="0"/>
                        <a:pt x="1" y="397"/>
                        <a:pt x="191" y="725"/>
                      </a:cubicBezTo>
                      <a:lnTo>
                        <a:pt x="1209" y="2486"/>
                      </a:lnTo>
                      <a:lnTo>
                        <a:pt x="1364" y="2744"/>
                      </a:lnTo>
                      <a:lnTo>
                        <a:pt x="1364" y="483"/>
                      </a:lnTo>
                      <a:cubicBezTo>
                        <a:pt x="1364" y="207"/>
                        <a:pt x="1140" y="0"/>
                        <a:pt x="88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63" name="Google Shape;23263;p23"/>
                <p:cNvSpPr/>
                <p:nvPr/>
              </p:nvSpPr>
              <p:spPr>
                <a:xfrm rot="-5400000">
                  <a:off x="615200" y="318635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" y="1"/>
                      </a:moveTo>
                      <a:lnTo>
                        <a:pt x="1" y="2262"/>
                      </a:lnTo>
                      <a:cubicBezTo>
                        <a:pt x="1" y="2521"/>
                        <a:pt x="225" y="2745"/>
                        <a:pt x="501" y="2745"/>
                      </a:cubicBezTo>
                      <a:lnTo>
                        <a:pt x="743" y="2745"/>
                      </a:lnTo>
                      <a:cubicBezTo>
                        <a:pt x="1122" y="2745"/>
                        <a:pt x="1364" y="2331"/>
                        <a:pt x="1174" y="202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64" name="Google Shape;23264;p23"/>
                <p:cNvSpPr/>
                <p:nvPr/>
              </p:nvSpPr>
              <p:spPr>
                <a:xfrm rot="-5400000">
                  <a:off x="568463" y="3178288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0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2" y="1198"/>
                        <a:pt x="2194" y="1198"/>
                      </a:cubicBezTo>
                      <a:cubicBezTo>
                        <a:pt x="2365" y="1198"/>
                        <a:pt x="2530" y="1113"/>
                        <a:pt x="2624" y="949"/>
                      </a:cubicBezTo>
                      <a:lnTo>
                        <a:pt x="2744" y="742"/>
                      </a:lnTo>
                      <a:cubicBezTo>
                        <a:pt x="2934" y="414"/>
                        <a:pt x="2693" y="17"/>
                        <a:pt x="2330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65" name="Google Shape;23265;p23"/>
                <p:cNvSpPr/>
                <p:nvPr/>
              </p:nvSpPr>
              <p:spPr>
                <a:xfrm rot="-5400000">
                  <a:off x="594975" y="3175950"/>
                  <a:ext cx="5655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66" extrusionOk="0">
                      <a:moveTo>
                        <a:pt x="1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8" y="2183"/>
                        <a:pt x="2003" y="2019"/>
                      </a:cubicBezTo>
                      <a:lnTo>
                        <a:pt x="2124" y="1812"/>
                      </a:lnTo>
                      <a:cubicBezTo>
                        <a:pt x="2262" y="1571"/>
                        <a:pt x="2193" y="1260"/>
                        <a:pt x="1951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66" name="Google Shape;23266;p23"/>
                <p:cNvSpPr/>
                <p:nvPr/>
              </p:nvSpPr>
              <p:spPr>
                <a:xfrm rot="-5400000">
                  <a:off x="568350" y="32724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605" y="0"/>
                      </a:moveTo>
                      <a:cubicBezTo>
                        <a:pt x="242" y="0"/>
                        <a:pt x="1" y="414"/>
                        <a:pt x="190" y="725"/>
                      </a:cubicBezTo>
                      <a:lnTo>
                        <a:pt x="311" y="949"/>
                      </a:lnTo>
                      <a:cubicBezTo>
                        <a:pt x="404" y="1100"/>
                        <a:pt x="567" y="1189"/>
                        <a:pt x="737" y="1189"/>
                      </a:cubicBezTo>
                      <a:cubicBezTo>
                        <a:pt x="820" y="1189"/>
                        <a:pt x="905" y="1167"/>
                        <a:pt x="984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67" name="Google Shape;23267;p23"/>
                <p:cNvSpPr/>
                <p:nvPr/>
              </p:nvSpPr>
              <p:spPr>
                <a:xfrm rot="-5400000">
                  <a:off x="594600" y="3247950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2279" y="0"/>
                      </a:moveTo>
                      <a:lnTo>
                        <a:pt x="311" y="1139"/>
                      </a:lnTo>
                      <a:cubicBezTo>
                        <a:pt x="87" y="1260"/>
                        <a:pt x="0" y="1571"/>
                        <a:pt x="138" y="1795"/>
                      </a:cubicBezTo>
                      <a:lnTo>
                        <a:pt x="259" y="2019"/>
                      </a:lnTo>
                      <a:cubicBezTo>
                        <a:pt x="354" y="2175"/>
                        <a:pt x="518" y="2252"/>
                        <a:pt x="682" y="2252"/>
                      </a:cubicBezTo>
                      <a:cubicBezTo>
                        <a:pt x="846" y="2252"/>
                        <a:pt x="1010" y="2175"/>
                        <a:pt x="1105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68" name="Google Shape;23268;p23"/>
                <p:cNvSpPr/>
                <p:nvPr/>
              </p:nvSpPr>
              <p:spPr>
                <a:xfrm rot="-5400000">
                  <a:off x="525888" y="3186363"/>
                  <a:ext cx="34100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5" extrusionOk="0">
                      <a:moveTo>
                        <a:pt x="501" y="0"/>
                      </a:moveTo>
                      <a:cubicBezTo>
                        <a:pt x="225" y="0"/>
                        <a:pt x="1" y="207"/>
                        <a:pt x="1" y="483"/>
                      </a:cubicBezTo>
                      <a:lnTo>
                        <a:pt x="1" y="2744"/>
                      </a:lnTo>
                      <a:lnTo>
                        <a:pt x="156" y="2486"/>
                      </a:lnTo>
                      <a:lnTo>
                        <a:pt x="1174" y="725"/>
                      </a:lnTo>
                      <a:cubicBezTo>
                        <a:pt x="1364" y="397"/>
                        <a:pt x="1122" y="0"/>
                        <a:pt x="7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69" name="Google Shape;23269;p23"/>
                <p:cNvSpPr/>
                <p:nvPr/>
              </p:nvSpPr>
              <p:spPr>
                <a:xfrm rot="-5400000">
                  <a:off x="533038" y="3178413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195" y="0"/>
                      </a:moveTo>
                      <a:cubicBezTo>
                        <a:pt x="2112" y="0"/>
                        <a:pt x="2029" y="21"/>
                        <a:pt x="1951" y="66"/>
                      </a:cubicBezTo>
                      <a:lnTo>
                        <a:pt x="380" y="981"/>
                      </a:lnTo>
                      <a:lnTo>
                        <a:pt x="0" y="1188"/>
                      </a:lnTo>
                      <a:lnTo>
                        <a:pt x="2330" y="1188"/>
                      </a:lnTo>
                      <a:cubicBezTo>
                        <a:pt x="2693" y="1188"/>
                        <a:pt x="2934" y="791"/>
                        <a:pt x="2744" y="463"/>
                      </a:cubicBezTo>
                      <a:lnTo>
                        <a:pt x="2624" y="256"/>
                      </a:lnTo>
                      <a:cubicBezTo>
                        <a:pt x="2530" y="92"/>
                        <a:pt x="2366" y="0"/>
                        <a:pt x="219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70" name="Google Shape;23270;p23"/>
                <p:cNvSpPr/>
                <p:nvPr/>
              </p:nvSpPr>
              <p:spPr>
                <a:xfrm rot="-5400000">
                  <a:off x="523438" y="3176163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9" y="2007"/>
                      </a:lnTo>
                      <a:lnTo>
                        <a:pt x="1" y="2249"/>
                      </a:lnTo>
                      <a:lnTo>
                        <a:pt x="380" y="2042"/>
                      </a:lnTo>
                      <a:lnTo>
                        <a:pt x="1951" y="1127"/>
                      </a:lnTo>
                      <a:cubicBezTo>
                        <a:pt x="2175" y="989"/>
                        <a:pt x="2262" y="696"/>
                        <a:pt x="2124" y="454"/>
                      </a:cubicBezTo>
                      <a:lnTo>
                        <a:pt x="2003" y="247"/>
                      </a:lnTo>
                      <a:cubicBezTo>
                        <a:pt x="1908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71" name="Google Shape;23271;p23"/>
                <p:cNvSpPr/>
                <p:nvPr/>
              </p:nvSpPr>
              <p:spPr>
                <a:xfrm rot="-5400000">
                  <a:off x="533025" y="32724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1" y="240"/>
                      </a:cubicBezTo>
                      <a:lnTo>
                        <a:pt x="190" y="464"/>
                      </a:lnTo>
                      <a:cubicBezTo>
                        <a:pt x="1" y="775"/>
                        <a:pt x="242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4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72" name="Google Shape;23272;p23"/>
                <p:cNvSpPr/>
                <p:nvPr/>
              </p:nvSpPr>
              <p:spPr>
                <a:xfrm rot="-5400000">
                  <a:off x="552325" y="3215125"/>
                  <a:ext cx="70375" cy="6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5" h="2411" extrusionOk="0">
                      <a:moveTo>
                        <a:pt x="1606" y="0"/>
                      </a:moveTo>
                      <a:cubicBezTo>
                        <a:pt x="536" y="0"/>
                        <a:pt x="1" y="1295"/>
                        <a:pt x="760" y="2054"/>
                      </a:cubicBezTo>
                      <a:cubicBezTo>
                        <a:pt x="1006" y="2301"/>
                        <a:pt x="1309" y="2411"/>
                        <a:pt x="1605" y="2411"/>
                      </a:cubicBezTo>
                      <a:cubicBezTo>
                        <a:pt x="2223" y="2411"/>
                        <a:pt x="2814" y="1932"/>
                        <a:pt x="2814" y="1209"/>
                      </a:cubicBezTo>
                      <a:cubicBezTo>
                        <a:pt x="2814" y="536"/>
                        <a:pt x="2262" y="0"/>
                        <a:pt x="160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73" name="Google Shape;23273;p23"/>
                <p:cNvSpPr/>
                <p:nvPr/>
              </p:nvSpPr>
              <p:spPr>
                <a:xfrm rot="-5400000">
                  <a:off x="487263" y="3711263"/>
                  <a:ext cx="200225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09" h="8026" extrusionOk="0">
                      <a:moveTo>
                        <a:pt x="7542" y="466"/>
                      </a:moveTo>
                      <a:lnTo>
                        <a:pt x="7542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08" y="8026"/>
                      </a:lnTo>
                      <a:lnTo>
                        <a:pt x="800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74" name="Google Shape;23274;p23"/>
                <p:cNvSpPr/>
                <p:nvPr/>
              </p:nvSpPr>
              <p:spPr>
                <a:xfrm rot="-5400000">
                  <a:off x="523388" y="38194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682" y="1"/>
                      </a:moveTo>
                      <a:cubicBezTo>
                        <a:pt x="518" y="1"/>
                        <a:pt x="354" y="78"/>
                        <a:pt x="259" y="234"/>
                      </a:cubicBezTo>
                      <a:lnTo>
                        <a:pt x="139" y="458"/>
                      </a:lnTo>
                      <a:cubicBezTo>
                        <a:pt x="1" y="682"/>
                        <a:pt x="70" y="993"/>
                        <a:pt x="311" y="1114"/>
                      </a:cubicBezTo>
                      <a:lnTo>
                        <a:pt x="1071" y="1563"/>
                      </a:lnTo>
                      <a:lnTo>
                        <a:pt x="2262" y="2253"/>
                      </a:lnTo>
                      <a:lnTo>
                        <a:pt x="2124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75" name="Google Shape;23275;p23"/>
                <p:cNvSpPr/>
                <p:nvPr/>
              </p:nvSpPr>
              <p:spPr>
                <a:xfrm rot="-5400000">
                  <a:off x="615200" y="379690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0" y="2331"/>
                        <a:pt x="242" y="2745"/>
                        <a:pt x="604" y="2745"/>
                      </a:cubicBezTo>
                      <a:lnTo>
                        <a:pt x="863" y="2745"/>
                      </a:lnTo>
                      <a:cubicBezTo>
                        <a:pt x="1139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76" name="Google Shape;23276;p23"/>
                <p:cNvSpPr/>
                <p:nvPr/>
              </p:nvSpPr>
              <p:spPr>
                <a:xfrm rot="-5400000">
                  <a:off x="526100" y="379712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604" y="0"/>
                      </a:moveTo>
                      <a:cubicBezTo>
                        <a:pt x="242" y="0"/>
                        <a:pt x="0" y="397"/>
                        <a:pt x="190" y="725"/>
                      </a:cubicBezTo>
                      <a:lnTo>
                        <a:pt x="1208" y="2486"/>
                      </a:lnTo>
                      <a:lnTo>
                        <a:pt x="1346" y="2744"/>
                      </a:lnTo>
                      <a:lnTo>
                        <a:pt x="1346" y="483"/>
                      </a:lnTo>
                      <a:cubicBezTo>
                        <a:pt x="1346" y="207"/>
                        <a:pt x="1139" y="0"/>
                        <a:pt x="86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77" name="Google Shape;23277;p23"/>
                <p:cNvSpPr/>
                <p:nvPr/>
              </p:nvSpPr>
              <p:spPr>
                <a:xfrm rot="-5400000">
                  <a:off x="615188" y="3757638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" y="1"/>
                      </a:moveTo>
                      <a:lnTo>
                        <a:pt x="1" y="2262"/>
                      </a:lnTo>
                      <a:cubicBezTo>
                        <a:pt x="1" y="2521"/>
                        <a:pt x="225" y="2745"/>
                        <a:pt x="484" y="2745"/>
                      </a:cubicBezTo>
                      <a:lnTo>
                        <a:pt x="743" y="2745"/>
                      </a:lnTo>
                      <a:cubicBezTo>
                        <a:pt x="1123" y="2745"/>
                        <a:pt x="1364" y="2331"/>
                        <a:pt x="1174" y="202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78" name="Google Shape;23278;p23"/>
                <p:cNvSpPr/>
                <p:nvPr/>
              </p:nvSpPr>
              <p:spPr>
                <a:xfrm rot="-5400000">
                  <a:off x="568513" y="3749638"/>
                  <a:ext cx="732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1" h="1198" extrusionOk="0">
                      <a:moveTo>
                        <a:pt x="0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2" y="1198"/>
                        <a:pt x="2194" y="1198"/>
                      </a:cubicBezTo>
                      <a:cubicBezTo>
                        <a:pt x="2366" y="1198"/>
                        <a:pt x="2530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1" y="421"/>
                        <a:pt x="2703" y="17"/>
                        <a:pt x="2336" y="17"/>
                      </a:cubicBezTo>
                      <a:cubicBezTo>
                        <a:pt x="2329" y="17"/>
                        <a:pt x="2321" y="17"/>
                        <a:pt x="2313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79" name="Google Shape;23279;p23"/>
                <p:cNvSpPr/>
                <p:nvPr/>
              </p:nvSpPr>
              <p:spPr>
                <a:xfrm rot="-5400000">
                  <a:off x="594763" y="3747463"/>
                  <a:ext cx="56975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66" extrusionOk="0">
                      <a:moveTo>
                        <a:pt x="1" y="0"/>
                      </a:moveTo>
                      <a:lnTo>
                        <a:pt x="1174" y="2019"/>
                      </a:lnTo>
                      <a:cubicBezTo>
                        <a:pt x="1269" y="2183"/>
                        <a:pt x="1433" y="2265"/>
                        <a:pt x="1595" y="2265"/>
                      </a:cubicBezTo>
                      <a:cubicBezTo>
                        <a:pt x="1757" y="2265"/>
                        <a:pt x="1916" y="2183"/>
                        <a:pt x="2003" y="2019"/>
                      </a:cubicBezTo>
                      <a:lnTo>
                        <a:pt x="2141" y="1812"/>
                      </a:lnTo>
                      <a:cubicBezTo>
                        <a:pt x="2279" y="1571"/>
                        <a:pt x="2210" y="1260"/>
                        <a:pt x="1968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80" name="Google Shape;23280;p23"/>
                <p:cNvSpPr/>
                <p:nvPr/>
              </p:nvSpPr>
              <p:spPr>
                <a:xfrm rot="-5400000">
                  <a:off x="568338" y="3843763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622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5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81" name="Google Shape;23281;p23"/>
                <p:cNvSpPr/>
                <p:nvPr/>
              </p:nvSpPr>
              <p:spPr>
                <a:xfrm rot="-5400000">
                  <a:off x="594813" y="38194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2262" y="0"/>
                      </a:moveTo>
                      <a:lnTo>
                        <a:pt x="311" y="1139"/>
                      </a:lnTo>
                      <a:cubicBezTo>
                        <a:pt x="70" y="1260"/>
                        <a:pt x="1" y="1571"/>
                        <a:pt x="139" y="1795"/>
                      </a:cubicBezTo>
                      <a:lnTo>
                        <a:pt x="259" y="2019"/>
                      </a:lnTo>
                      <a:cubicBezTo>
                        <a:pt x="354" y="2175"/>
                        <a:pt x="518" y="2252"/>
                        <a:pt x="682" y="2252"/>
                      </a:cubicBezTo>
                      <a:cubicBezTo>
                        <a:pt x="846" y="2252"/>
                        <a:pt x="1010" y="2175"/>
                        <a:pt x="1105" y="2019"/>
                      </a:cubicBezTo>
                      <a:lnTo>
                        <a:pt x="226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82" name="Google Shape;23282;p23"/>
                <p:cNvSpPr/>
                <p:nvPr/>
              </p:nvSpPr>
              <p:spPr>
                <a:xfrm rot="-5400000">
                  <a:off x="525913" y="3757688"/>
                  <a:ext cx="340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" h="2746" extrusionOk="0">
                      <a:moveTo>
                        <a:pt x="766" y="1"/>
                      </a:moveTo>
                      <a:cubicBezTo>
                        <a:pt x="758" y="1"/>
                        <a:pt x="751" y="1"/>
                        <a:pt x="743" y="1"/>
                      </a:cubicBezTo>
                      <a:lnTo>
                        <a:pt x="484" y="1"/>
                      </a:lnTo>
                      <a:cubicBezTo>
                        <a:pt x="208" y="1"/>
                        <a:pt x="1" y="225"/>
                        <a:pt x="1" y="484"/>
                      </a:cubicBezTo>
                      <a:lnTo>
                        <a:pt x="1" y="2745"/>
                      </a:lnTo>
                      <a:lnTo>
                        <a:pt x="156" y="2487"/>
                      </a:lnTo>
                      <a:lnTo>
                        <a:pt x="1174" y="726"/>
                      </a:lnTo>
                      <a:cubicBezTo>
                        <a:pt x="1360" y="405"/>
                        <a:pt x="1132" y="1"/>
                        <a:pt x="76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83" name="Google Shape;23283;p23"/>
                <p:cNvSpPr/>
                <p:nvPr/>
              </p:nvSpPr>
              <p:spPr>
                <a:xfrm rot="-5400000">
                  <a:off x="532875" y="3749525"/>
                  <a:ext cx="737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" h="1189" extrusionOk="0">
                      <a:moveTo>
                        <a:pt x="2204" y="0"/>
                      </a:moveTo>
                      <a:cubicBezTo>
                        <a:pt x="2122" y="0"/>
                        <a:pt x="2041" y="21"/>
                        <a:pt x="1968" y="66"/>
                      </a:cubicBezTo>
                      <a:lnTo>
                        <a:pt x="380" y="981"/>
                      </a:lnTo>
                      <a:lnTo>
                        <a:pt x="0" y="1188"/>
                      </a:lnTo>
                      <a:lnTo>
                        <a:pt x="2331" y="1188"/>
                      </a:lnTo>
                      <a:cubicBezTo>
                        <a:pt x="2338" y="1188"/>
                        <a:pt x="2346" y="1188"/>
                        <a:pt x="2353" y="1188"/>
                      </a:cubicBezTo>
                      <a:cubicBezTo>
                        <a:pt x="2720" y="1188"/>
                        <a:pt x="2948" y="784"/>
                        <a:pt x="2762" y="463"/>
                      </a:cubicBezTo>
                      <a:lnTo>
                        <a:pt x="2624" y="256"/>
                      </a:lnTo>
                      <a:cubicBezTo>
                        <a:pt x="2542" y="92"/>
                        <a:pt x="2374" y="0"/>
                        <a:pt x="220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84" name="Google Shape;23284;p23"/>
                <p:cNvSpPr/>
                <p:nvPr/>
              </p:nvSpPr>
              <p:spPr>
                <a:xfrm rot="-5400000">
                  <a:off x="523225" y="3747675"/>
                  <a:ext cx="56975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49" extrusionOk="0">
                      <a:moveTo>
                        <a:pt x="1597" y="1"/>
                      </a:moveTo>
                      <a:cubicBezTo>
                        <a:pt x="1433" y="1"/>
                        <a:pt x="1269" y="83"/>
                        <a:pt x="1174" y="247"/>
                      </a:cubicBezTo>
                      <a:lnTo>
                        <a:pt x="156" y="2007"/>
                      </a:lnTo>
                      <a:lnTo>
                        <a:pt x="1" y="2249"/>
                      </a:lnTo>
                      <a:lnTo>
                        <a:pt x="380" y="2042"/>
                      </a:lnTo>
                      <a:lnTo>
                        <a:pt x="1968" y="1127"/>
                      </a:lnTo>
                      <a:cubicBezTo>
                        <a:pt x="2193" y="989"/>
                        <a:pt x="2279" y="696"/>
                        <a:pt x="2141" y="454"/>
                      </a:cubicBezTo>
                      <a:lnTo>
                        <a:pt x="2020" y="247"/>
                      </a:lnTo>
                      <a:cubicBezTo>
                        <a:pt x="1925" y="83"/>
                        <a:pt x="1761" y="1"/>
                        <a:pt x="159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85" name="Google Shape;23285;p23"/>
                <p:cNvSpPr/>
                <p:nvPr/>
              </p:nvSpPr>
              <p:spPr>
                <a:xfrm rot="-5400000">
                  <a:off x="533013" y="3843763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2" y="240"/>
                      </a:cubicBezTo>
                      <a:lnTo>
                        <a:pt x="191" y="464"/>
                      </a:lnTo>
                      <a:cubicBezTo>
                        <a:pt x="1" y="775"/>
                        <a:pt x="225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5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86" name="Google Shape;23286;p23"/>
                <p:cNvSpPr/>
                <p:nvPr/>
              </p:nvSpPr>
              <p:spPr>
                <a:xfrm rot="-5400000">
                  <a:off x="557375" y="37818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208" y="0"/>
                      </a:moveTo>
                      <a:cubicBezTo>
                        <a:pt x="535" y="0"/>
                        <a:pt x="0" y="536"/>
                        <a:pt x="0" y="1209"/>
                      </a:cubicBezTo>
                      <a:cubicBezTo>
                        <a:pt x="0" y="1865"/>
                        <a:pt x="535" y="2400"/>
                        <a:pt x="1208" y="2400"/>
                      </a:cubicBezTo>
                      <a:cubicBezTo>
                        <a:pt x="1864" y="2400"/>
                        <a:pt x="2399" y="1865"/>
                        <a:pt x="2399" y="1209"/>
                      </a:cubicBezTo>
                      <a:cubicBezTo>
                        <a:pt x="2399" y="536"/>
                        <a:pt x="1864" y="0"/>
                        <a:pt x="120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87" name="Google Shape;23287;p23"/>
                <p:cNvSpPr/>
                <p:nvPr/>
              </p:nvSpPr>
              <p:spPr>
                <a:xfrm rot="-5400000">
                  <a:off x="487050" y="4282775"/>
                  <a:ext cx="2006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6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83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88" name="Google Shape;23288;p23"/>
                <p:cNvSpPr/>
                <p:nvPr/>
              </p:nvSpPr>
              <p:spPr>
                <a:xfrm rot="-5400000">
                  <a:off x="523388" y="43907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683" y="1"/>
                      </a:moveTo>
                      <a:cubicBezTo>
                        <a:pt x="519" y="1"/>
                        <a:pt x="355" y="78"/>
                        <a:pt x="260" y="234"/>
                      </a:cubicBezTo>
                      <a:lnTo>
                        <a:pt x="139" y="458"/>
                      </a:lnTo>
                      <a:cubicBezTo>
                        <a:pt x="1" y="682"/>
                        <a:pt x="70" y="993"/>
                        <a:pt x="312" y="1114"/>
                      </a:cubicBezTo>
                      <a:lnTo>
                        <a:pt x="1071" y="1563"/>
                      </a:lnTo>
                      <a:lnTo>
                        <a:pt x="2262" y="2253"/>
                      </a:lnTo>
                      <a:lnTo>
                        <a:pt x="2124" y="2011"/>
                      </a:lnTo>
                      <a:lnTo>
                        <a:pt x="1106" y="234"/>
                      </a:lnTo>
                      <a:cubicBezTo>
                        <a:pt x="1011" y="78"/>
                        <a:pt x="847" y="1"/>
                        <a:pt x="68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89" name="Google Shape;23289;p23"/>
                <p:cNvSpPr/>
                <p:nvPr/>
              </p:nvSpPr>
              <p:spPr>
                <a:xfrm rot="-5400000">
                  <a:off x="615188" y="4368188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47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22" y="2745"/>
                      </a:cubicBezTo>
                      <a:lnTo>
                        <a:pt x="881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47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90" name="Google Shape;23290;p23"/>
                <p:cNvSpPr/>
                <p:nvPr/>
              </p:nvSpPr>
              <p:spPr>
                <a:xfrm rot="-5400000">
                  <a:off x="526138" y="4368363"/>
                  <a:ext cx="335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3" h="2746" extrusionOk="0">
                      <a:moveTo>
                        <a:pt x="595" y="1"/>
                      </a:moveTo>
                      <a:cubicBezTo>
                        <a:pt x="229" y="1"/>
                        <a:pt x="0" y="405"/>
                        <a:pt x="186" y="726"/>
                      </a:cubicBezTo>
                      <a:lnTo>
                        <a:pt x="1205" y="2487"/>
                      </a:lnTo>
                      <a:lnTo>
                        <a:pt x="1343" y="2745"/>
                      </a:lnTo>
                      <a:lnTo>
                        <a:pt x="1343" y="484"/>
                      </a:lnTo>
                      <a:cubicBezTo>
                        <a:pt x="1343" y="225"/>
                        <a:pt x="1136" y="1"/>
                        <a:pt x="877" y="1"/>
                      </a:cubicBezTo>
                      <a:lnTo>
                        <a:pt x="618" y="1"/>
                      </a:lnTo>
                      <a:cubicBezTo>
                        <a:pt x="610" y="1"/>
                        <a:pt x="603" y="1"/>
                        <a:pt x="59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91" name="Google Shape;23291;p23"/>
                <p:cNvSpPr/>
                <p:nvPr/>
              </p:nvSpPr>
              <p:spPr>
                <a:xfrm rot="-5400000">
                  <a:off x="615413" y="43291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25" y="2745"/>
                        <a:pt x="483" y="2745"/>
                      </a:cubicBezTo>
                      <a:lnTo>
                        <a:pt x="742" y="2745"/>
                      </a:lnTo>
                      <a:cubicBezTo>
                        <a:pt x="1122" y="2745"/>
                        <a:pt x="1346" y="2331"/>
                        <a:pt x="1174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92" name="Google Shape;23292;p23"/>
                <p:cNvSpPr/>
                <p:nvPr/>
              </p:nvSpPr>
              <p:spPr>
                <a:xfrm rot="-5400000">
                  <a:off x="568463" y="4320888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3" y="1198"/>
                        <a:pt x="2194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5" y="414"/>
                        <a:pt x="2693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93" name="Google Shape;23293;p23"/>
                <p:cNvSpPr/>
                <p:nvPr/>
              </p:nvSpPr>
              <p:spPr>
                <a:xfrm rot="-5400000">
                  <a:off x="594763" y="4318738"/>
                  <a:ext cx="56975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66" extrusionOk="0">
                      <a:moveTo>
                        <a:pt x="0" y="0"/>
                      </a:moveTo>
                      <a:lnTo>
                        <a:pt x="1174" y="2019"/>
                      </a:lnTo>
                      <a:cubicBezTo>
                        <a:pt x="1269" y="2183"/>
                        <a:pt x="1433" y="2265"/>
                        <a:pt x="1594" y="2265"/>
                      </a:cubicBezTo>
                      <a:cubicBezTo>
                        <a:pt x="1756" y="2265"/>
                        <a:pt x="1916" y="2183"/>
                        <a:pt x="2002" y="2019"/>
                      </a:cubicBezTo>
                      <a:lnTo>
                        <a:pt x="2140" y="1812"/>
                      </a:lnTo>
                      <a:cubicBezTo>
                        <a:pt x="2278" y="1571"/>
                        <a:pt x="2192" y="1260"/>
                        <a:pt x="1968" y="11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94" name="Google Shape;23294;p23"/>
                <p:cNvSpPr/>
                <p:nvPr/>
              </p:nvSpPr>
              <p:spPr>
                <a:xfrm rot="-5400000">
                  <a:off x="568125" y="4415275"/>
                  <a:ext cx="738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3" h="1189" extrusionOk="0">
                      <a:moveTo>
                        <a:pt x="622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6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5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95" name="Google Shape;23295;p23"/>
                <p:cNvSpPr/>
                <p:nvPr/>
              </p:nvSpPr>
              <p:spPr>
                <a:xfrm rot="-5400000">
                  <a:off x="594813" y="43907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2262" y="0"/>
                      </a:moveTo>
                      <a:lnTo>
                        <a:pt x="312" y="1139"/>
                      </a:lnTo>
                      <a:cubicBezTo>
                        <a:pt x="70" y="1260"/>
                        <a:pt x="1" y="1571"/>
                        <a:pt x="139" y="1795"/>
                      </a:cubicBezTo>
                      <a:lnTo>
                        <a:pt x="260" y="2019"/>
                      </a:lnTo>
                      <a:cubicBezTo>
                        <a:pt x="355" y="2175"/>
                        <a:pt x="519" y="2252"/>
                        <a:pt x="683" y="2252"/>
                      </a:cubicBezTo>
                      <a:cubicBezTo>
                        <a:pt x="847" y="2252"/>
                        <a:pt x="1011" y="2175"/>
                        <a:pt x="1106" y="2019"/>
                      </a:cubicBezTo>
                      <a:lnTo>
                        <a:pt x="226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96" name="Google Shape;23296;p23"/>
                <p:cNvSpPr/>
                <p:nvPr/>
              </p:nvSpPr>
              <p:spPr>
                <a:xfrm rot="-5400000">
                  <a:off x="526100" y="4329150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55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97" name="Google Shape;23297;p23"/>
                <p:cNvSpPr/>
                <p:nvPr/>
              </p:nvSpPr>
              <p:spPr>
                <a:xfrm rot="-5400000">
                  <a:off x="533038" y="4321013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195" y="0"/>
                      </a:moveTo>
                      <a:cubicBezTo>
                        <a:pt x="2113" y="0"/>
                        <a:pt x="2029" y="21"/>
                        <a:pt x="1951" y="66"/>
                      </a:cubicBezTo>
                      <a:lnTo>
                        <a:pt x="381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693" y="1188"/>
                        <a:pt x="2935" y="791"/>
                        <a:pt x="2745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7" y="0"/>
                        <a:pt x="219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98" name="Google Shape;23298;p23"/>
                <p:cNvSpPr/>
                <p:nvPr/>
              </p:nvSpPr>
              <p:spPr>
                <a:xfrm rot="-5400000">
                  <a:off x="523225" y="4318950"/>
                  <a:ext cx="56975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49" extrusionOk="0">
                      <a:moveTo>
                        <a:pt x="1594" y="1"/>
                      </a:moveTo>
                      <a:cubicBezTo>
                        <a:pt x="1433" y="1"/>
                        <a:pt x="1269" y="83"/>
                        <a:pt x="1174" y="247"/>
                      </a:cubicBezTo>
                      <a:lnTo>
                        <a:pt x="155" y="2007"/>
                      </a:lnTo>
                      <a:lnTo>
                        <a:pt x="0" y="2249"/>
                      </a:lnTo>
                      <a:lnTo>
                        <a:pt x="380" y="2042"/>
                      </a:lnTo>
                      <a:lnTo>
                        <a:pt x="1968" y="1127"/>
                      </a:lnTo>
                      <a:cubicBezTo>
                        <a:pt x="2192" y="989"/>
                        <a:pt x="2278" y="696"/>
                        <a:pt x="2140" y="454"/>
                      </a:cubicBezTo>
                      <a:lnTo>
                        <a:pt x="2002" y="247"/>
                      </a:lnTo>
                      <a:cubicBezTo>
                        <a:pt x="1916" y="83"/>
                        <a:pt x="1756" y="1"/>
                        <a:pt x="159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99" name="Google Shape;23299;p23"/>
                <p:cNvSpPr/>
                <p:nvPr/>
              </p:nvSpPr>
              <p:spPr>
                <a:xfrm rot="-5400000">
                  <a:off x="532800" y="4415275"/>
                  <a:ext cx="738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3" h="1189" extrusionOk="0">
                      <a:moveTo>
                        <a:pt x="755" y="0"/>
                      </a:moveTo>
                      <a:cubicBezTo>
                        <a:pt x="584" y="0"/>
                        <a:pt x="422" y="89"/>
                        <a:pt x="329" y="240"/>
                      </a:cubicBezTo>
                      <a:lnTo>
                        <a:pt x="208" y="464"/>
                      </a:lnTo>
                      <a:cubicBezTo>
                        <a:pt x="1" y="775"/>
                        <a:pt x="243" y="1189"/>
                        <a:pt x="622" y="1189"/>
                      </a:cubicBezTo>
                      <a:lnTo>
                        <a:pt x="2952" y="1189"/>
                      </a:lnTo>
                      <a:lnTo>
                        <a:pt x="1761" y="516"/>
                      </a:lnTo>
                      <a:lnTo>
                        <a:pt x="1002" y="67"/>
                      </a:lnTo>
                      <a:cubicBezTo>
                        <a:pt x="923" y="22"/>
                        <a:pt x="838" y="0"/>
                        <a:pt x="75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00" name="Google Shape;23300;p23"/>
                <p:cNvSpPr/>
                <p:nvPr/>
              </p:nvSpPr>
              <p:spPr>
                <a:xfrm rot="-5400000">
                  <a:off x="557375" y="43531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209" y="0"/>
                      </a:moveTo>
                      <a:cubicBezTo>
                        <a:pt x="535" y="0"/>
                        <a:pt x="0" y="536"/>
                        <a:pt x="0" y="1209"/>
                      </a:cubicBezTo>
                      <a:cubicBezTo>
                        <a:pt x="0" y="1865"/>
                        <a:pt x="535" y="2400"/>
                        <a:pt x="1209" y="2400"/>
                      </a:cubicBezTo>
                      <a:cubicBezTo>
                        <a:pt x="1864" y="2400"/>
                        <a:pt x="2399" y="1865"/>
                        <a:pt x="2399" y="1209"/>
                      </a:cubicBezTo>
                      <a:cubicBezTo>
                        <a:pt x="2399" y="536"/>
                        <a:pt x="1864" y="0"/>
                        <a:pt x="120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01" name="Google Shape;23301;p23"/>
                <p:cNvSpPr/>
                <p:nvPr/>
              </p:nvSpPr>
              <p:spPr>
                <a:xfrm rot="-5400000">
                  <a:off x="487050" y="1997175"/>
                  <a:ext cx="2006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6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02" name="Google Shape;23302;p23"/>
                <p:cNvSpPr/>
                <p:nvPr/>
              </p:nvSpPr>
              <p:spPr>
                <a:xfrm rot="-5400000">
                  <a:off x="523175" y="2105375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685" y="1"/>
                      </a:moveTo>
                      <a:cubicBezTo>
                        <a:pt x="523" y="1"/>
                        <a:pt x="363" y="78"/>
                        <a:pt x="277" y="234"/>
                      </a:cubicBezTo>
                      <a:lnTo>
                        <a:pt x="139" y="458"/>
                      </a:lnTo>
                      <a:cubicBezTo>
                        <a:pt x="1" y="682"/>
                        <a:pt x="87" y="976"/>
                        <a:pt x="311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124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03" name="Google Shape;23303;p23"/>
                <p:cNvSpPr/>
                <p:nvPr/>
              </p:nvSpPr>
              <p:spPr>
                <a:xfrm rot="-5400000">
                  <a:off x="615200" y="208260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05" y="2745"/>
                      </a:cubicBezTo>
                      <a:lnTo>
                        <a:pt x="863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04" name="Google Shape;23304;p23"/>
                <p:cNvSpPr/>
                <p:nvPr/>
              </p:nvSpPr>
              <p:spPr>
                <a:xfrm rot="-5400000">
                  <a:off x="526100" y="208282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605" y="0"/>
                      </a:moveTo>
                      <a:cubicBezTo>
                        <a:pt x="225" y="0"/>
                        <a:pt x="1" y="397"/>
                        <a:pt x="173" y="725"/>
                      </a:cubicBezTo>
                      <a:lnTo>
                        <a:pt x="1209" y="2486"/>
                      </a:lnTo>
                      <a:lnTo>
                        <a:pt x="1347" y="2744"/>
                      </a:lnTo>
                      <a:lnTo>
                        <a:pt x="1347" y="483"/>
                      </a:lnTo>
                      <a:cubicBezTo>
                        <a:pt x="1347" y="207"/>
                        <a:pt x="1122" y="0"/>
                        <a:pt x="86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05" name="Google Shape;23305;p23"/>
                <p:cNvSpPr/>
                <p:nvPr/>
              </p:nvSpPr>
              <p:spPr>
                <a:xfrm rot="-5400000">
                  <a:off x="615413" y="20435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07" y="2745"/>
                        <a:pt x="483" y="2745"/>
                      </a:cubicBezTo>
                      <a:lnTo>
                        <a:pt x="742" y="2745"/>
                      </a:lnTo>
                      <a:cubicBezTo>
                        <a:pt x="1105" y="2745"/>
                        <a:pt x="1346" y="2331"/>
                        <a:pt x="1157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06" name="Google Shape;23306;p23"/>
                <p:cNvSpPr/>
                <p:nvPr/>
              </p:nvSpPr>
              <p:spPr>
                <a:xfrm rot="-5400000">
                  <a:off x="568463" y="2035713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68" y="1139"/>
                      </a:lnTo>
                      <a:cubicBezTo>
                        <a:pt x="2041" y="1178"/>
                        <a:pt x="2120" y="1198"/>
                        <a:pt x="2200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62" y="742"/>
                      </a:lnTo>
                      <a:cubicBezTo>
                        <a:pt x="2935" y="414"/>
                        <a:pt x="2710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07" name="Google Shape;23307;p23"/>
                <p:cNvSpPr/>
                <p:nvPr/>
              </p:nvSpPr>
              <p:spPr>
                <a:xfrm rot="-5400000">
                  <a:off x="594750" y="2033150"/>
                  <a:ext cx="5700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66" extrusionOk="0">
                      <a:moveTo>
                        <a:pt x="1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8" y="2183"/>
                        <a:pt x="2003" y="2019"/>
                      </a:cubicBezTo>
                      <a:lnTo>
                        <a:pt x="2141" y="1812"/>
                      </a:lnTo>
                      <a:cubicBezTo>
                        <a:pt x="2279" y="1571"/>
                        <a:pt x="2193" y="1260"/>
                        <a:pt x="1951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08" name="Google Shape;23308;p23"/>
                <p:cNvSpPr/>
                <p:nvPr/>
              </p:nvSpPr>
              <p:spPr>
                <a:xfrm rot="-5400000">
                  <a:off x="568338" y="2129888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605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6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09" name="Google Shape;23309;p23"/>
                <p:cNvSpPr/>
                <p:nvPr/>
              </p:nvSpPr>
              <p:spPr>
                <a:xfrm rot="-5400000">
                  <a:off x="594600" y="2105375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2279" y="0"/>
                      </a:moveTo>
                      <a:lnTo>
                        <a:pt x="329" y="1139"/>
                      </a:lnTo>
                      <a:cubicBezTo>
                        <a:pt x="87" y="1260"/>
                        <a:pt x="1" y="1571"/>
                        <a:pt x="139" y="1795"/>
                      </a:cubicBezTo>
                      <a:lnTo>
                        <a:pt x="277" y="2019"/>
                      </a:lnTo>
                      <a:cubicBezTo>
                        <a:pt x="372" y="2175"/>
                        <a:pt x="536" y="2252"/>
                        <a:pt x="697" y="2252"/>
                      </a:cubicBezTo>
                      <a:cubicBezTo>
                        <a:pt x="859" y="2252"/>
                        <a:pt x="1019" y="2175"/>
                        <a:pt x="1105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10" name="Google Shape;23310;p23"/>
                <p:cNvSpPr/>
                <p:nvPr/>
              </p:nvSpPr>
              <p:spPr>
                <a:xfrm rot="-5400000">
                  <a:off x="526100" y="2043550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38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11" name="Google Shape;23311;p23"/>
                <p:cNvSpPr/>
                <p:nvPr/>
              </p:nvSpPr>
              <p:spPr>
                <a:xfrm rot="-5400000">
                  <a:off x="533038" y="2035838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200" y="0"/>
                      </a:moveTo>
                      <a:cubicBezTo>
                        <a:pt x="2121" y="0"/>
                        <a:pt x="2041" y="21"/>
                        <a:pt x="1968" y="66"/>
                      </a:cubicBezTo>
                      <a:lnTo>
                        <a:pt x="380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710" y="1188"/>
                        <a:pt x="2935" y="791"/>
                        <a:pt x="2762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6" y="0"/>
                        <a:pt x="2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12" name="Google Shape;23312;p23"/>
                <p:cNvSpPr/>
                <p:nvPr/>
              </p:nvSpPr>
              <p:spPr>
                <a:xfrm rot="-5400000">
                  <a:off x="523438" y="2033588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9" y="2007"/>
                      </a:lnTo>
                      <a:lnTo>
                        <a:pt x="1" y="2249"/>
                      </a:lnTo>
                      <a:lnTo>
                        <a:pt x="381" y="2042"/>
                      </a:lnTo>
                      <a:lnTo>
                        <a:pt x="1951" y="1127"/>
                      </a:lnTo>
                      <a:cubicBezTo>
                        <a:pt x="2193" y="989"/>
                        <a:pt x="2262" y="696"/>
                        <a:pt x="2124" y="454"/>
                      </a:cubicBezTo>
                      <a:lnTo>
                        <a:pt x="2003" y="247"/>
                      </a:lnTo>
                      <a:cubicBezTo>
                        <a:pt x="1908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13" name="Google Shape;23313;p23"/>
                <p:cNvSpPr/>
                <p:nvPr/>
              </p:nvSpPr>
              <p:spPr>
                <a:xfrm rot="-5400000">
                  <a:off x="533013" y="2129888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2" y="240"/>
                      </a:cubicBezTo>
                      <a:lnTo>
                        <a:pt x="191" y="464"/>
                      </a:lnTo>
                      <a:cubicBezTo>
                        <a:pt x="1" y="775"/>
                        <a:pt x="225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5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14" name="Google Shape;23314;p23"/>
                <p:cNvSpPr/>
                <p:nvPr/>
              </p:nvSpPr>
              <p:spPr>
                <a:xfrm rot="-5400000">
                  <a:off x="552338" y="2072538"/>
                  <a:ext cx="70350" cy="6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4" h="2411" extrusionOk="0">
                      <a:moveTo>
                        <a:pt x="1605" y="0"/>
                      </a:moveTo>
                      <a:cubicBezTo>
                        <a:pt x="535" y="0"/>
                        <a:pt x="0" y="1295"/>
                        <a:pt x="760" y="2054"/>
                      </a:cubicBezTo>
                      <a:cubicBezTo>
                        <a:pt x="1006" y="2301"/>
                        <a:pt x="1308" y="2411"/>
                        <a:pt x="1604" y="2411"/>
                      </a:cubicBezTo>
                      <a:cubicBezTo>
                        <a:pt x="2222" y="2411"/>
                        <a:pt x="2813" y="1932"/>
                        <a:pt x="2813" y="1209"/>
                      </a:cubicBezTo>
                      <a:cubicBezTo>
                        <a:pt x="2813" y="536"/>
                        <a:pt x="2261" y="0"/>
                        <a:pt x="160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15" name="Google Shape;23315;p23"/>
                <p:cNvSpPr/>
                <p:nvPr/>
              </p:nvSpPr>
              <p:spPr>
                <a:xfrm rot="-5400000">
                  <a:off x="510888" y="2963813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12" y="0"/>
                      </a:moveTo>
                      <a:cubicBezTo>
                        <a:pt x="618" y="0"/>
                        <a:pt x="423" y="95"/>
                        <a:pt x="311" y="285"/>
                      </a:cubicBezTo>
                      <a:lnTo>
                        <a:pt x="156" y="561"/>
                      </a:lnTo>
                      <a:cubicBezTo>
                        <a:pt x="1" y="837"/>
                        <a:pt x="87" y="1182"/>
                        <a:pt x="380" y="1338"/>
                      </a:cubicBezTo>
                      <a:lnTo>
                        <a:pt x="1295" y="1873"/>
                      </a:lnTo>
                      <a:lnTo>
                        <a:pt x="2710" y="2701"/>
                      </a:lnTo>
                      <a:lnTo>
                        <a:pt x="2710" y="2701"/>
                      </a:lnTo>
                      <a:lnTo>
                        <a:pt x="2538" y="2408"/>
                      </a:lnTo>
                      <a:lnTo>
                        <a:pt x="1312" y="285"/>
                      </a:lnTo>
                      <a:cubicBezTo>
                        <a:pt x="1200" y="95"/>
                        <a:pt x="1006" y="0"/>
                        <a:pt x="8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16" name="Google Shape;23316;p23"/>
                <p:cNvSpPr/>
                <p:nvPr/>
              </p:nvSpPr>
              <p:spPr>
                <a:xfrm rot="-5400000">
                  <a:off x="620588" y="29367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1606" y="1"/>
                      </a:moveTo>
                      <a:lnTo>
                        <a:pt x="208" y="2417"/>
                      </a:lnTo>
                      <a:cubicBezTo>
                        <a:pt x="1" y="2797"/>
                        <a:pt x="277" y="3280"/>
                        <a:pt x="726" y="3280"/>
                      </a:cubicBezTo>
                      <a:lnTo>
                        <a:pt x="1019" y="3280"/>
                      </a:lnTo>
                      <a:cubicBezTo>
                        <a:pt x="1347" y="3280"/>
                        <a:pt x="1606" y="3021"/>
                        <a:pt x="1606" y="2711"/>
                      </a:cubicBezTo>
                      <a:lnTo>
                        <a:pt x="1606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17" name="Google Shape;23317;p23"/>
                <p:cNvSpPr/>
                <p:nvPr/>
              </p:nvSpPr>
              <p:spPr>
                <a:xfrm rot="-5400000">
                  <a:off x="514013" y="293716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725" y="1"/>
                      </a:moveTo>
                      <a:cubicBezTo>
                        <a:pt x="277" y="1"/>
                        <a:pt x="1" y="484"/>
                        <a:pt x="225" y="864"/>
                      </a:cubicBezTo>
                      <a:lnTo>
                        <a:pt x="1450" y="2969"/>
                      </a:lnTo>
                      <a:lnTo>
                        <a:pt x="1606" y="3280"/>
                      </a:lnTo>
                      <a:lnTo>
                        <a:pt x="1606" y="588"/>
                      </a:lnTo>
                      <a:cubicBezTo>
                        <a:pt x="1606" y="260"/>
                        <a:pt x="1347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18" name="Google Shape;23318;p23"/>
                <p:cNvSpPr/>
                <p:nvPr/>
              </p:nvSpPr>
              <p:spPr>
                <a:xfrm rot="-5400000">
                  <a:off x="620575" y="2889700"/>
                  <a:ext cx="40600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3298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60" y="3298"/>
                        <a:pt x="570" y="3298"/>
                      </a:cubicBezTo>
                      <a:lnTo>
                        <a:pt x="881" y="3298"/>
                      </a:lnTo>
                      <a:cubicBezTo>
                        <a:pt x="1330" y="3298"/>
                        <a:pt x="1623" y="2814"/>
                        <a:pt x="1399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19" name="Google Shape;23319;p23"/>
                <p:cNvSpPr/>
                <p:nvPr/>
              </p:nvSpPr>
              <p:spPr>
                <a:xfrm rot="-5400000">
                  <a:off x="564763" y="2880388"/>
                  <a:ext cx="876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7" extrusionOk="0">
                      <a:moveTo>
                        <a:pt x="0" y="0"/>
                      </a:moveTo>
                      <a:lnTo>
                        <a:pt x="2330" y="1364"/>
                      </a:lnTo>
                      <a:cubicBezTo>
                        <a:pt x="2418" y="1413"/>
                        <a:pt x="2514" y="1436"/>
                        <a:pt x="2609" y="1436"/>
                      </a:cubicBezTo>
                      <a:cubicBezTo>
                        <a:pt x="2815" y="1436"/>
                        <a:pt x="3018" y="1328"/>
                        <a:pt x="3124" y="1140"/>
                      </a:cubicBezTo>
                      <a:lnTo>
                        <a:pt x="3280" y="863"/>
                      </a:lnTo>
                      <a:cubicBezTo>
                        <a:pt x="3504" y="484"/>
                        <a:pt x="3228" y="18"/>
                        <a:pt x="277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20" name="Google Shape;23320;p23"/>
                <p:cNvSpPr/>
                <p:nvPr/>
              </p:nvSpPr>
              <p:spPr>
                <a:xfrm rot="-5400000">
                  <a:off x="596325" y="2878175"/>
                  <a:ext cx="677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84" extrusionOk="0">
                      <a:moveTo>
                        <a:pt x="0" y="0"/>
                      </a:moveTo>
                      <a:lnTo>
                        <a:pt x="1398" y="2399"/>
                      </a:lnTo>
                      <a:cubicBezTo>
                        <a:pt x="1510" y="2589"/>
                        <a:pt x="1705" y="2684"/>
                        <a:pt x="1899" y="2684"/>
                      </a:cubicBezTo>
                      <a:cubicBezTo>
                        <a:pt x="2093" y="2684"/>
                        <a:pt x="2287" y="2589"/>
                        <a:pt x="2399" y="2399"/>
                      </a:cubicBezTo>
                      <a:lnTo>
                        <a:pt x="2555" y="2140"/>
                      </a:lnTo>
                      <a:cubicBezTo>
                        <a:pt x="2710" y="1864"/>
                        <a:pt x="2624" y="1502"/>
                        <a:pt x="2348" y="134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21" name="Google Shape;23321;p23"/>
                <p:cNvSpPr/>
                <p:nvPr/>
              </p:nvSpPr>
              <p:spPr>
                <a:xfrm rot="-5400000">
                  <a:off x="564750" y="299300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25" y="0"/>
                      </a:moveTo>
                      <a:cubicBezTo>
                        <a:pt x="277" y="18"/>
                        <a:pt x="1" y="484"/>
                        <a:pt x="225" y="863"/>
                      </a:cubicBezTo>
                      <a:lnTo>
                        <a:pt x="380" y="1140"/>
                      </a:lnTo>
                      <a:cubicBezTo>
                        <a:pt x="486" y="1328"/>
                        <a:pt x="689" y="1436"/>
                        <a:pt x="895" y="1436"/>
                      </a:cubicBezTo>
                      <a:cubicBezTo>
                        <a:pt x="991" y="1436"/>
                        <a:pt x="1087" y="1413"/>
                        <a:pt x="1174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22" name="Google Shape;23322;p23"/>
                <p:cNvSpPr/>
                <p:nvPr/>
              </p:nvSpPr>
              <p:spPr>
                <a:xfrm rot="-5400000">
                  <a:off x="596263" y="2964088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7" y="0"/>
                      </a:moveTo>
                      <a:lnTo>
                        <a:pt x="380" y="1346"/>
                      </a:lnTo>
                      <a:cubicBezTo>
                        <a:pt x="104" y="1502"/>
                        <a:pt x="0" y="1864"/>
                        <a:pt x="173" y="2140"/>
                      </a:cubicBezTo>
                      <a:lnTo>
                        <a:pt x="328" y="2399"/>
                      </a:lnTo>
                      <a:cubicBezTo>
                        <a:pt x="432" y="2598"/>
                        <a:pt x="626" y="2697"/>
                        <a:pt x="822" y="2697"/>
                      </a:cubicBezTo>
                      <a:cubicBezTo>
                        <a:pt x="1019" y="2697"/>
                        <a:pt x="1217" y="2598"/>
                        <a:pt x="1329" y="2399"/>
                      </a:cubicBez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23" name="Google Shape;23323;p23"/>
                <p:cNvSpPr/>
                <p:nvPr/>
              </p:nvSpPr>
              <p:spPr>
                <a:xfrm rot="-5400000">
                  <a:off x="514013" y="28901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70" y="1"/>
                      </a:moveTo>
                      <a:cubicBezTo>
                        <a:pt x="260" y="1"/>
                        <a:pt x="1" y="260"/>
                        <a:pt x="1" y="588"/>
                      </a:cubicBezTo>
                      <a:lnTo>
                        <a:pt x="1" y="3280"/>
                      </a:lnTo>
                      <a:lnTo>
                        <a:pt x="173" y="2987"/>
                      </a:lnTo>
                      <a:lnTo>
                        <a:pt x="1399" y="864"/>
                      </a:lnTo>
                      <a:cubicBezTo>
                        <a:pt x="1606" y="484"/>
                        <a:pt x="1330" y="1"/>
                        <a:pt x="8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24" name="Google Shape;23324;p23"/>
                <p:cNvSpPr/>
                <p:nvPr/>
              </p:nvSpPr>
              <p:spPr>
                <a:xfrm rot="-5400000">
                  <a:off x="522550" y="2880550"/>
                  <a:ext cx="87600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24" extrusionOk="0">
                      <a:moveTo>
                        <a:pt x="2642" y="1"/>
                      </a:moveTo>
                      <a:cubicBezTo>
                        <a:pt x="2541" y="1"/>
                        <a:pt x="2440" y="26"/>
                        <a:pt x="2348" y="77"/>
                      </a:cubicBezTo>
                      <a:lnTo>
                        <a:pt x="466" y="1165"/>
                      </a:lnTo>
                      <a:lnTo>
                        <a:pt x="0" y="1424"/>
                      </a:lnTo>
                      <a:lnTo>
                        <a:pt x="2796" y="1424"/>
                      </a:lnTo>
                      <a:cubicBezTo>
                        <a:pt x="3228" y="1424"/>
                        <a:pt x="3504" y="940"/>
                        <a:pt x="3297" y="561"/>
                      </a:cubicBezTo>
                      <a:lnTo>
                        <a:pt x="3142" y="284"/>
                      </a:lnTo>
                      <a:cubicBezTo>
                        <a:pt x="3038" y="100"/>
                        <a:pt x="2842" y="1"/>
                        <a:pt x="26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25" name="Google Shape;23325;p23"/>
                <p:cNvSpPr/>
                <p:nvPr/>
              </p:nvSpPr>
              <p:spPr>
                <a:xfrm rot="-5400000">
                  <a:off x="510950" y="2878000"/>
                  <a:ext cx="67750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98" extrusionOk="0">
                      <a:moveTo>
                        <a:pt x="1890" y="0"/>
                      </a:moveTo>
                      <a:cubicBezTo>
                        <a:pt x="1692" y="0"/>
                        <a:pt x="1493" y="100"/>
                        <a:pt x="1381" y="298"/>
                      </a:cubicBezTo>
                      <a:lnTo>
                        <a:pt x="173" y="2404"/>
                      </a:lnTo>
                      <a:lnTo>
                        <a:pt x="0" y="2697"/>
                      </a:lnTo>
                      <a:lnTo>
                        <a:pt x="449" y="2438"/>
                      </a:lnTo>
                      <a:lnTo>
                        <a:pt x="2330" y="1351"/>
                      </a:lnTo>
                      <a:cubicBezTo>
                        <a:pt x="2606" y="1196"/>
                        <a:pt x="2710" y="833"/>
                        <a:pt x="2555" y="557"/>
                      </a:cubicBezTo>
                      <a:lnTo>
                        <a:pt x="2399" y="298"/>
                      </a:lnTo>
                      <a:cubicBezTo>
                        <a:pt x="2287" y="100"/>
                        <a:pt x="2089" y="0"/>
                        <a:pt x="18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26" name="Google Shape;23326;p23"/>
                <p:cNvSpPr/>
                <p:nvPr/>
              </p:nvSpPr>
              <p:spPr>
                <a:xfrm rot="-5400000">
                  <a:off x="522438" y="299306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80" y="1"/>
                      </a:moveTo>
                      <a:cubicBezTo>
                        <a:pt x="679" y="1"/>
                        <a:pt x="484" y="108"/>
                        <a:pt x="380" y="292"/>
                      </a:cubicBezTo>
                      <a:lnTo>
                        <a:pt x="225" y="569"/>
                      </a:lnTo>
                      <a:cubicBezTo>
                        <a:pt x="1" y="948"/>
                        <a:pt x="277" y="1432"/>
                        <a:pt x="725" y="1432"/>
                      </a:cubicBezTo>
                      <a:lnTo>
                        <a:pt x="3504" y="1432"/>
                      </a:lnTo>
                      <a:lnTo>
                        <a:pt x="2089" y="603"/>
                      </a:lnTo>
                      <a:lnTo>
                        <a:pt x="1174" y="85"/>
                      </a:lnTo>
                      <a:cubicBezTo>
                        <a:pt x="1082" y="28"/>
                        <a:pt x="981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27" name="Google Shape;23327;p23"/>
                <p:cNvSpPr/>
                <p:nvPr/>
              </p:nvSpPr>
              <p:spPr>
                <a:xfrm rot="-5400000">
                  <a:off x="545713" y="2924888"/>
                  <a:ext cx="83750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0" h="2865" extrusionOk="0">
                      <a:moveTo>
                        <a:pt x="1917" y="0"/>
                      </a:moveTo>
                      <a:cubicBezTo>
                        <a:pt x="640" y="0"/>
                        <a:pt x="1" y="1536"/>
                        <a:pt x="898" y="2434"/>
                      </a:cubicBezTo>
                      <a:cubicBezTo>
                        <a:pt x="1196" y="2732"/>
                        <a:pt x="1560" y="2865"/>
                        <a:pt x="1915" y="2865"/>
                      </a:cubicBezTo>
                      <a:cubicBezTo>
                        <a:pt x="2651" y="2865"/>
                        <a:pt x="3349" y="2294"/>
                        <a:pt x="3349" y="1433"/>
                      </a:cubicBezTo>
                      <a:cubicBezTo>
                        <a:pt x="3349" y="639"/>
                        <a:pt x="2711" y="0"/>
                        <a:pt x="191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28" name="Google Shape;23328;p23"/>
                <p:cNvSpPr/>
                <p:nvPr/>
              </p:nvSpPr>
              <p:spPr>
                <a:xfrm rot="-5400000">
                  <a:off x="510888" y="3535113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12" y="0"/>
                      </a:moveTo>
                      <a:cubicBezTo>
                        <a:pt x="618" y="0"/>
                        <a:pt x="424" y="95"/>
                        <a:pt x="312" y="285"/>
                      </a:cubicBezTo>
                      <a:lnTo>
                        <a:pt x="156" y="561"/>
                      </a:lnTo>
                      <a:cubicBezTo>
                        <a:pt x="1" y="837"/>
                        <a:pt x="87" y="1182"/>
                        <a:pt x="381" y="1338"/>
                      </a:cubicBezTo>
                      <a:lnTo>
                        <a:pt x="1295" y="1873"/>
                      </a:lnTo>
                      <a:lnTo>
                        <a:pt x="2711" y="2701"/>
                      </a:lnTo>
                      <a:lnTo>
                        <a:pt x="2711" y="2701"/>
                      </a:lnTo>
                      <a:lnTo>
                        <a:pt x="2538" y="2408"/>
                      </a:lnTo>
                      <a:lnTo>
                        <a:pt x="1313" y="285"/>
                      </a:lnTo>
                      <a:cubicBezTo>
                        <a:pt x="1200" y="95"/>
                        <a:pt x="1006" y="0"/>
                        <a:pt x="8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29" name="Google Shape;23329;p23"/>
                <p:cNvSpPr/>
                <p:nvPr/>
              </p:nvSpPr>
              <p:spPr>
                <a:xfrm rot="-5400000">
                  <a:off x="620575" y="3508450"/>
                  <a:ext cx="401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3281" extrusionOk="0">
                      <a:moveTo>
                        <a:pt x="1606" y="1"/>
                      </a:moveTo>
                      <a:lnTo>
                        <a:pt x="208" y="2417"/>
                      </a:lnTo>
                      <a:cubicBezTo>
                        <a:pt x="1" y="2797"/>
                        <a:pt x="277" y="3280"/>
                        <a:pt x="709" y="3280"/>
                      </a:cubicBezTo>
                      <a:lnTo>
                        <a:pt x="1019" y="3280"/>
                      </a:lnTo>
                      <a:cubicBezTo>
                        <a:pt x="1347" y="3280"/>
                        <a:pt x="1606" y="3021"/>
                        <a:pt x="1606" y="2711"/>
                      </a:cubicBezTo>
                      <a:lnTo>
                        <a:pt x="1606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30" name="Google Shape;23330;p23"/>
                <p:cNvSpPr/>
                <p:nvPr/>
              </p:nvSpPr>
              <p:spPr>
                <a:xfrm rot="-5400000">
                  <a:off x="514000" y="3508450"/>
                  <a:ext cx="401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3281" extrusionOk="0">
                      <a:moveTo>
                        <a:pt x="726" y="1"/>
                      </a:moveTo>
                      <a:cubicBezTo>
                        <a:pt x="277" y="1"/>
                        <a:pt x="1" y="484"/>
                        <a:pt x="225" y="864"/>
                      </a:cubicBezTo>
                      <a:lnTo>
                        <a:pt x="1433" y="2969"/>
                      </a:lnTo>
                      <a:lnTo>
                        <a:pt x="1606" y="3280"/>
                      </a:lnTo>
                      <a:lnTo>
                        <a:pt x="1606" y="588"/>
                      </a:lnTo>
                      <a:cubicBezTo>
                        <a:pt x="1606" y="260"/>
                        <a:pt x="1347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31" name="Google Shape;23331;p23"/>
                <p:cNvSpPr/>
                <p:nvPr/>
              </p:nvSpPr>
              <p:spPr>
                <a:xfrm rot="-5400000">
                  <a:off x="620800" y="3461200"/>
                  <a:ext cx="40150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98" extrusionOk="0">
                      <a:moveTo>
                        <a:pt x="0" y="1"/>
                      </a:moveTo>
                      <a:lnTo>
                        <a:pt x="0" y="2711"/>
                      </a:lnTo>
                      <a:cubicBezTo>
                        <a:pt x="0" y="3039"/>
                        <a:pt x="259" y="3298"/>
                        <a:pt x="570" y="3298"/>
                      </a:cubicBezTo>
                      <a:lnTo>
                        <a:pt x="880" y="3298"/>
                      </a:lnTo>
                      <a:cubicBezTo>
                        <a:pt x="1329" y="3298"/>
                        <a:pt x="1605" y="2814"/>
                        <a:pt x="1381" y="2417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32" name="Google Shape;23332;p23"/>
                <p:cNvSpPr/>
                <p:nvPr/>
              </p:nvSpPr>
              <p:spPr>
                <a:xfrm rot="-5400000">
                  <a:off x="564750" y="3451675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1" y="0"/>
                      </a:moveTo>
                      <a:lnTo>
                        <a:pt x="2331" y="1364"/>
                      </a:lnTo>
                      <a:cubicBezTo>
                        <a:pt x="2418" y="1413"/>
                        <a:pt x="2514" y="1436"/>
                        <a:pt x="2610" y="1436"/>
                      </a:cubicBezTo>
                      <a:cubicBezTo>
                        <a:pt x="2816" y="1436"/>
                        <a:pt x="3018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504" y="484"/>
                        <a:pt x="3228" y="18"/>
                        <a:pt x="277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33" name="Google Shape;23333;p23"/>
                <p:cNvSpPr/>
                <p:nvPr/>
              </p:nvSpPr>
              <p:spPr>
                <a:xfrm rot="-5400000">
                  <a:off x="596313" y="34494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11" y="2589"/>
                        <a:pt x="1705" y="2684"/>
                        <a:pt x="1899" y="2684"/>
                      </a:cubicBezTo>
                      <a:cubicBezTo>
                        <a:pt x="2093" y="2684"/>
                        <a:pt x="2287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0" y="1864"/>
                        <a:pt x="2607" y="1502"/>
                        <a:pt x="2348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34" name="Google Shape;23334;p23"/>
                <p:cNvSpPr/>
                <p:nvPr/>
              </p:nvSpPr>
              <p:spPr>
                <a:xfrm rot="-5400000">
                  <a:off x="564750" y="356430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26" y="0"/>
                      </a:moveTo>
                      <a:cubicBezTo>
                        <a:pt x="277" y="18"/>
                        <a:pt x="1" y="484"/>
                        <a:pt x="225" y="863"/>
                      </a:cubicBezTo>
                      <a:lnTo>
                        <a:pt x="381" y="1140"/>
                      </a:lnTo>
                      <a:cubicBezTo>
                        <a:pt x="487" y="1328"/>
                        <a:pt x="690" y="1436"/>
                        <a:pt x="896" y="1436"/>
                      </a:cubicBezTo>
                      <a:cubicBezTo>
                        <a:pt x="991" y="1436"/>
                        <a:pt x="1087" y="1413"/>
                        <a:pt x="1175" y="1364"/>
                      </a:cubicBezTo>
                      <a:lnTo>
                        <a:pt x="350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35" name="Google Shape;23335;p23"/>
                <p:cNvSpPr/>
                <p:nvPr/>
              </p:nvSpPr>
              <p:spPr>
                <a:xfrm rot="-5400000">
                  <a:off x="596263" y="3534963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8" y="0"/>
                      </a:moveTo>
                      <a:lnTo>
                        <a:pt x="381" y="1346"/>
                      </a:lnTo>
                      <a:cubicBezTo>
                        <a:pt x="104" y="1502"/>
                        <a:pt x="1" y="1864"/>
                        <a:pt x="156" y="2140"/>
                      </a:cubicBezTo>
                      <a:lnTo>
                        <a:pt x="312" y="2399"/>
                      </a:lnTo>
                      <a:cubicBezTo>
                        <a:pt x="424" y="2598"/>
                        <a:pt x="622" y="2697"/>
                        <a:pt x="821" y="2697"/>
                      </a:cubicBezTo>
                      <a:cubicBezTo>
                        <a:pt x="1019" y="2697"/>
                        <a:pt x="1218" y="2598"/>
                        <a:pt x="1330" y="2399"/>
                      </a:cubicBez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36" name="Google Shape;23336;p23"/>
                <p:cNvSpPr/>
                <p:nvPr/>
              </p:nvSpPr>
              <p:spPr>
                <a:xfrm rot="-5400000">
                  <a:off x="514013" y="346141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70" y="1"/>
                      </a:moveTo>
                      <a:cubicBezTo>
                        <a:pt x="259" y="1"/>
                        <a:pt x="0" y="260"/>
                        <a:pt x="0" y="588"/>
                      </a:cubicBezTo>
                      <a:lnTo>
                        <a:pt x="0" y="3280"/>
                      </a:lnTo>
                      <a:lnTo>
                        <a:pt x="173" y="2987"/>
                      </a:lnTo>
                      <a:lnTo>
                        <a:pt x="1381" y="864"/>
                      </a:lnTo>
                      <a:cubicBezTo>
                        <a:pt x="1605" y="484"/>
                        <a:pt x="1329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37" name="Google Shape;23337;p23"/>
                <p:cNvSpPr/>
                <p:nvPr/>
              </p:nvSpPr>
              <p:spPr>
                <a:xfrm rot="-5400000">
                  <a:off x="522538" y="3452263"/>
                  <a:ext cx="87625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24" extrusionOk="0">
                      <a:moveTo>
                        <a:pt x="2642" y="1"/>
                      </a:moveTo>
                      <a:cubicBezTo>
                        <a:pt x="2541" y="1"/>
                        <a:pt x="2440" y="26"/>
                        <a:pt x="2348" y="77"/>
                      </a:cubicBezTo>
                      <a:lnTo>
                        <a:pt x="466" y="1165"/>
                      </a:lnTo>
                      <a:lnTo>
                        <a:pt x="0" y="1424"/>
                      </a:lnTo>
                      <a:lnTo>
                        <a:pt x="2796" y="1424"/>
                      </a:lnTo>
                      <a:cubicBezTo>
                        <a:pt x="3228" y="1424"/>
                        <a:pt x="3504" y="940"/>
                        <a:pt x="3297" y="561"/>
                      </a:cubicBezTo>
                      <a:lnTo>
                        <a:pt x="3142" y="284"/>
                      </a:lnTo>
                      <a:cubicBezTo>
                        <a:pt x="3038" y="100"/>
                        <a:pt x="2842" y="1"/>
                        <a:pt x="26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38" name="Google Shape;23338;p23"/>
                <p:cNvSpPr/>
                <p:nvPr/>
              </p:nvSpPr>
              <p:spPr>
                <a:xfrm rot="-5400000">
                  <a:off x="510938" y="3449288"/>
                  <a:ext cx="67775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8" extrusionOk="0">
                      <a:moveTo>
                        <a:pt x="1899" y="0"/>
                      </a:moveTo>
                      <a:cubicBezTo>
                        <a:pt x="1705" y="0"/>
                        <a:pt x="1511" y="100"/>
                        <a:pt x="1399" y="298"/>
                      </a:cubicBezTo>
                      <a:lnTo>
                        <a:pt x="173" y="2404"/>
                      </a:lnTo>
                      <a:lnTo>
                        <a:pt x="1" y="2697"/>
                      </a:lnTo>
                      <a:lnTo>
                        <a:pt x="449" y="2438"/>
                      </a:lnTo>
                      <a:lnTo>
                        <a:pt x="2348" y="1351"/>
                      </a:lnTo>
                      <a:cubicBezTo>
                        <a:pt x="2624" y="1196"/>
                        <a:pt x="2710" y="833"/>
                        <a:pt x="2555" y="557"/>
                      </a:cubicBezTo>
                      <a:lnTo>
                        <a:pt x="2400" y="298"/>
                      </a:lnTo>
                      <a:cubicBezTo>
                        <a:pt x="2287" y="100"/>
                        <a:pt x="2093" y="0"/>
                        <a:pt x="189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39" name="Google Shape;23339;p23"/>
                <p:cNvSpPr/>
                <p:nvPr/>
              </p:nvSpPr>
              <p:spPr>
                <a:xfrm rot="-5400000">
                  <a:off x="522438" y="356436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80" y="1"/>
                      </a:moveTo>
                      <a:cubicBezTo>
                        <a:pt x="680" y="1"/>
                        <a:pt x="484" y="108"/>
                        <a:pt x="381" y="292"/>
                      </a:cubicBezTo>
                      <a:lnTo>
                        <a:pt x="225" y="569"/>
                      </a:lnTo>
                      <a:cubicBezTo>
                        <a:pt x="1" y="948"/>
                        <a:pt x="277" y="1432"/>
                        <a:pt x="726" y="1432"/>
                      </a:cubicBezTo>
                      <a:lnTo>
                        <a:pt x="3505" y="1432"/>
                      </a:lnTo>
                      <a:lnTo>
                        <a:pt x="2089" y="603"/>
                      </a:lnTo>
                      <a:lnTo>
                        <a:pt x="1175" y="85"/>
                      </a:lnTo>
                      <a:cubicBezTo>
                        <a:pt x="1082" y="28"/>
                        <a:pt x="981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40" name="Google Shape;23340;p23"/>
                <p:cNvSpPr/>
                <p:nvPr/>
              </p:nvSpPr>
              <p:spPr>
                <a:xfrm rot="-5400000">
                  <a:off x="545725" y="34961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0" y="1536"/>
                        <a:pt x="898" y="2434"/>
                      </a:cubicBezTo>
                      <a:cubicBezTo>
                        <a:pt x="1190" y="2732"/>
                        <a:pt x="1552" y="2865"/>
                        <a:pt x="1907" y="2865"/>
                      </a:cubicBezTo>
                      <a:cubicBezTo>
                        <a:pt x="2642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41" name="Google Shape;23341;p23"/>
                <p:cNvSpPr/>
                <p:nvPr/>
              </p:nvSpPr>
              <p:spPr>
                <a:xfrm rot="-5400000">
                  <a:off x="510675" y="4106625"/>
                  <a:ext cx="68200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702" extrusionOk="0">
                      <a:moveTo>
                        <a:pt x="823" y="0"/>
                      </a:moveTo>
                      <a:cubicBezTo>
                        <a:pt x="627" y="0"/>
                        <a:pt x="432" y="95"/>
                        <a:pt x="329" y="285"/>
                      </a:cubicBezTo>
                      <a:lnTo>
                        <a:pt x="174" y="561"/>
                      </a:lnTo>
                      <a:cubicBezTo>
                        <a:pt x="1" y="837"/>
                        <a:pt x="105" y="1182"/>
                        <a:pt x="381" y="1338"/>
                      </a:cubicBezTo>
                      <a:lnTo>
                        <a:pt x="1295" y="1873"/>
                      </a:lnTo>
                      <a:lnTo>
                        <a:pt x="2728" y="2701"/>
                      </a:lnTo>
                      <a:lnTo>
                        <a:pt x="2555" y="2408"/>
                      </a:lnTo>
                      <a:lnTo>
                        <a:pt x="1330" y="285"/>
                      </a:lnTo>
                      <a:cubicBezTo>
                        <a:pt x="1218" y="95"/>
                        <a:pt x="1019" y="0"/>
                        <a:pt x="82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42" name="Google Shape;23342;p23"/>
                <p:cNvSpPr/>
                <p:nvPr/>
              </p:nvSpPr>
              <p:spPr>
                <a:xfrm rot="-5400000">
                  <a:off x="620588" y="40797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1605" y="1"/>
                      </a:moveTo>
                      <a:lnTo>
                        <a:pt x="225" y="2417"/>
                      </a:lnTo>
                      <a:cubicBezTo>
                        <a:pt x="0" y="2797"/>
                        <a:pt x="276" y="3280"/>
                        <a:pt x="708" y="3280"/>
                      </a:cubicBezTo>
                      <a:lnTo>
                        <a:pt x="1036" y="3280"/>
                      </a:lnTo>
                      <a:cubicBezTo>
                        <a:pt x="1346" y="3280"/>
                        <a:pt x="1605" y="3021"/>
                        <a:pt x="1605" y="2711"/>
                      </a:cubicBezTo>
                      <a:lnTo>
                        <a:pt x="160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43" name="Google Shape;23343;p23"/>
                <p:cNvSpPr/>
                <p:nvPr/>
              </p:nvSpPr>
              <p:spPr>
                <a:xfrm rot="-5400000">
                  <a:off x="513800" y="40795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725" y="1"/>
                      </a:moveTo>
                      <a:cubicBezTo>
                        <a:pt x="276" y="1"/>
                        <a:pt x="0" y="484"/>
                        <a:pt x="225" y="864"/>
                      </a:cubicBezTo>
                      <a:lnTo>
                        <a:pt x="1450" y="2969"/>
                      </a:lnTo>
                      <a:lnTo>
                        <a:pt x="1623" y="3280"/>
                      </a:lnTo>
                      <a:lnTo>
                        <a:pt x="1623" y="588"/>
                      </a:lnTo>
                      <a:cubicBezTo>
                        <a:pt x="1623" y="260"/>
                        <a:pt x="1346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44" name="Google Shape;23344;p23"/>
                <p:cNvSpPr/>
                <p:nvPr/>
              </p:nvSpPr>
              <p:spPr>
                <a:xfrm rot="-5400000">
                  <a:off x="620638" y="4032763"/>
                  <a:ext cx="400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2" h="3281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42" y="3280"/>
                        <a:pt x="570" y="3280"/>
                      </a:cubicBezTo>
                      <a:lnTo>
                        <a:pt x="881" y="3280"/>
                      </a:lnTo>
                      <a:cubicBezTo>
                        <a:pt x="889" y="3281"/>
                        <a:pt x="896" y="3281"/>
                        <a:pt x="904" y="3281"/>
                      </a:cubicBezTo>
                      <a:cubicBezTo>
                        <a:pt x="1339" y="3281"/>
                        <a:pt x="1602" y="2807"/>
                        <a:pt x="1381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45" name="Google Shape;23345;p23"/>
                <p:cNvSpPr/>
                <p:nvPr/>
              </p:nvSpPr>
              <p:spPr>
                <a:xfrm rot="-5400000">
                  <a:off x="564963" y="4023188"/>
                  <a:ext cx="872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8" h="1437" extrusionOk="0">
                      <a:moveTo>
                        <a:pt x="1" y="0"/>
                      </a:moveTo>
                      <a:lnTo>
                        <a:pt x="2331" y="1364"/>
                      </a:lnTo>
                      <a:cubicBezTo>
                        <a:pt x="2418" y="1413"/>
                        <a:pt x="2515" y="1436"/>
                        <a:pt x="2610" y="1436"/>
                      </a:cubicBezTo>
                      <a:cubicBezTo>
                        <a:pt x="2816" y="1436"/>
                        <a:pt x="3019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487" y="484"/>
                        <a:pt x="3211" y="18"/>
                        <a:pt x="278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46" name="Google Shape;23346;p23"/>
                <p:cNvSpPr/>
                <p:nvPr/>
              </p:nvSpPr>
              <p:spPr>
                <a:xfrm rot="-5400000">
                  <a:off x="596313" y="40207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02" y="2589"/>
                        <a:pt x="1697" y="2684"/>
                        <a:pt x="1893" y="2684"/>
                      </a:cubicBezTo>
                      <a:cubicBezTo>
                        <a:pt x="2089" y="2684"/>
                        <a:pt x="2288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1" y="1864"/>
                        <a:pt x="2607" y="1502"/>
                        <a:pt x="2331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47" name="Google Shape;23347;p23"/>
                <p:cNvSpPr/>
                <p:nvPr/>
              </p:nvSpPr>
              <p:spPr>
                <a:xfrm rot="-5400000">
                  <a:off x="564763" y="4135588"/>
                  <a:ext cx="876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7" extrusionOk="0">
                      <a:moveTo>
                        <a:pt x="725" y="0"/>
                      </a:moveTo>
                      <a:cubicBezTo>
                        <a:pt x="276" y="18"/>
                        <a:pt x="0" y="484"/>
                        <a:pt x="225" y="863"/>
                      </a:cubicBezTo>
                      <a:lnTo>
                        <a:pt x="380" y="1140"/>
                      </a:lnTo>
                      <a:cubicBezTo>
                        <a:pt x="486" y="1328"/>
                        <a:pt x="681" y="1436"/>
                        <a:pt x="887" y="1436"/>
                      </a:cubicBezTo>
                      <a:cubicBezTo>
                        <a:pt x="983" y="1436"/>
                        <a:pt x="1081" y="1413"/>
                        <a:pt x="1174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48" name="Google Shape;23348;p23"/>
                <p:cNvSpPr/>
                <p:nvPr/>
              </p:nvSpPr>
              <p:spPr>
                <a:xfrm rot="-5400000">
                  <a:off x="596263" y="4106688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8" y="0"/>
                      </a:moveTo>
                      <a:lnTo>
                        <a:pt x="381" y="1346"/>
                      </a:lnTo>
                      <a:cubicBezTo>
                        <a:pt x="105" y="1502"/>
                        <a:pt x="1" y="1864"/>
                        <a:pt x="156" y="2140"/>
                      </a:cubicBezTo>
                      <a:lnTo>
                        <a:pt x="312" y="2399"/>
                      </a:lnTo>
                      <a:cubicBezTo>
                        <a:pt x="424" y="2598"/>
                        <a:pt x="622" y="2697"/>
                        <a:pt x="821" y="2697"/>
                      </a:cubicBezTo>
                      <a:cubicBezTo>
                        <a:pt x="1019" y="2697"/>
                        <a:pt x="1218" y="2598"/>
                        <a:pt x="1330" y="2399"/>
                      </a:cubicBez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49" name="Google Shape;23349;p23"/>
                <p:cNvSpPr/>
                <p:nvPr/>
              </p:nvSpPr>
              <p:spPr>
                <a:xfrm rot="-5400000">
                  <a:off x="513800" y="40329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587" y="1"/>
                      </a:moveTo>
                      <a:cubicBezTo>
                        <a:pt x="276" y="1"/>
                        <a:pt x="18" y="260"/>
                        <a:pt x="0" y="588"/>
                      </a:cubicBezTo>
                      <a:lnTo>
                        <a:pt x="0" y="3280"/>
                      </a:lnTo>
                      <a:lnTo>
                        <a:pt x="173" y="2987"/>
                      </a:lnTo>
                      <a:lnTo>
                        <a:pt x="1398" y="864"/>
                      </a:lnTo>
                      <a:cubicBezTo>
                        <a:pt x="1623" y="484"/>
                        <a:pt x="1346" y="1"/>
                        <a:pt x="89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50" name="Google Shape;23350;p23"/>
                <p:cNvSpPr/>
                <p:nvPr/>
              </p:nvSpPr>
              <p:spPr>
                <a:xfrm rot="-5400000">
                  <a:off x="522750" y="4023350"/>
                  <a:ext cx="87200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8" h="1424" extrusionOk="0">
                      <a:moveTo>
                        <a:pt x="2625" y="1"/>
                      </a:moveTo>
                      <a:cubicBezTo>
                        <a:pt x="2525" y="1"/>
                        <a:pt x="2423" y="26"/>
                        <a:pt x="2331" y="77"/>
                      </a:cubicBezTo>
                      <a:lnTo>
                        <a:pt x="450" y="1165"/>
                      </a:lnTo>
                      <a:lnTo>
                        <a:pt x="1" y="1424"/>
                      </a:lnTo>
                      <a:lnTo>
                        <a:pt x="2780" y="1424"/>
                      </a:lnTo>
                      <a:cubicBezTo>
                        <a:pt x="3211" y="1424"/>
                        <a:pt x="3487" y="940"/>
                        <a:pt x="3280" y="561"/>
                      </a:cubicBezTo>
                      <a:lnTo>
                        <a:pt x="3125" y="284"/>
                      </a:lnTo>
                      <a:cubicBezTo>
                        <a:pt x="3021" y="100"/>
                        <a:pt x="2826" y="1"/>
                        <a:pt x="262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51" name="Google Shape;23351;p23"/>
                <p:cNvSpPr/>
                <p:nvPr/>
              </p:nvSpPr>
              <p:spPr>
                <a:xfrm rot="-5400000">
                  <a:off x="510938" y="4020588"/>
                  <a:ext cx="67775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8" extrusionOk="0">
                      <a:moveTo>
                        <a:pt x="1899" y="0"/>
                      </a:moveTo>
                      <a:cubicBezTo>
                        <a:pt x="1705" y="0"/>
                        <a:pt x="1511" y="100"/>
                        <a:pt x="1399" y="298"/>
                      </a:cubicBezTo>
                      <a:lnTo>
                        <a:pt x="173" y="2404"/>
                      </a:lnTo>
                      <a:lnTo>
                        <a:pt x="1" y="2697"/>
                      </a:lnTo>
                      <a:lnTo>
                        <a:pt x="450" y="2438"/>
                      </a:lnTo>
                      <a:lnTo>
                        <a:pt x="2331" y="1351"/>
                      </a:lnTo>
                      <a:cubicBezTo>
                        <a:pt x="2624" y="1196"/>
                        <a:pt x="2711" y="833"/>
                        <a:pt x="2555" y="557"/>
                      </a:cubicBezTo>
                      <a:lnTo>
                        <a:pt x="2400" y="298"/>
                      </a:lnTo>
                      <a:cubicBezTo>
                        <a:pt x="2288" y="100"/>
                        <a:pt x="2094" y="0"/>
                        <a:pt x="189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52" name="Google Shape;23352;p23"/>
                <p:cNvSpPr/>
                <p:nvPr/>
              </p:nvSpPr>
              <p:spPr>
                <a:xfrm rot="-5400000">
                  <a:off x="522450" y="4135650"/>
                  <a:ext cx="87600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2" extrusionOk="0">
                      <a:moveTo>
                        <a:pt x="872" y="1"/>
                      </a:moveTo>
                      <a:cubicBezTo>
                        <a:pt x="671" y="1"/>
                        <a:pt x="483" y="108"/>
                        <a:pt x="380" y="292"/>
                      </a:cubicBezTo>
                      <a:lnTo>
                        <a:pt x="225" y="569"/>
                      </a:lnTo>
                      <a:cubicBezTo>
                        <a:pt x="0" y="948"/>
                        <a:pt x="276" y="1432"/>
                        <a:pt x="725" y="1432"/>
                      </a:cubicBezTo>
                      <a:lnTo>
                        <a:pt x="3504" y="1432"/>
                      </a:lnTo>
                      <a:lnTo>
                        <a:pt x="2089" y="603"/>
                      </a:lnTo>
                      <a:lnTo>
                        <a:pt x="1174" y="85"/>
                      </a:lnTo>
                      <a:cubicBezTo>
                        <a:pt x="1076" y="28"/>
                        <a:pt x="972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53" name="Google Shape;23353;p23"/>
                <p:cNvSpPr/>
                <p:nvPr/>
              </p:nvSpPr>
              <p:spPr>
                <a:xfrm rot="-5400000">
                  <a:off x="545725" y="40674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1" y="1536"/>
                        <a:pt x="898" y="2434"/>
                      </a:cubicBezTo>
                      <a:cubicBezTo>
                        <a:pt x="1190" y="2732"/>
                        <a:pt x="1552" y="2865"/>
                        <a:pt x="1907" y="2865"/>
                      </a:cubicBezTo>
                      <a:cubicBezTo>
                        <a:pt x="2643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23354" name="Google Shape;23354;p23"/>
                <p:cNvGrpSpPr/>
                <p:nvPr/>
              </p:nvGrpSpPr>
              <p:grpSpPr>
                <a:xfrm>
                  <a:off x="493075" y="2283250"/>
                  <a:ext cx="189025" cy="199800"/>
                  <a:chOff x="4401800" y="1244325"/>
                  <a:chExt cx="189025" cy="199800"/>
                </a:xfrm>
              </p:grpSpPr>
              <p:sp>
                <p:nvSpPr>
                  <p:cNvPr id="23355" name="Google Shape;23355;p23"/>
                  <p:cNvSpPr/>
                  <p:nvPr/>
                </p:nvSpPr>
                <p:spPr>
                  <a:xfrm rot="-5400000">
                    <a:off x="4419613" y="1353588"/>
                    <a:ext cx="67775" cy="67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702" extrusionOk="0">
                        <a:moveTo>
                          <a:pt x="820" y="0"/>
                        </a:moveTo>
                        <a:cubicBezTo>
                          <a:pt x="622" y="0"/>
                          <a:pt x="423" y="95"/>
                          <a:pt x="311" y="285"/>
                        </a:cubicBezTo>
                        <a:lnTo>
                          <a:pt x="156" y="561"/>
                        </a:lnTo>
                        <a:cubicBezTo>
                          <a:pt x="0" y="837"/>
                          <a:pt x="104" y="1182"/>
                          <a:pt x="380" y="1338"/>
                        </a:cubicBezTo>
                        <a:lnTo>
                          <a:pt x="1295" y="1873"/>
                        </a:lnTo>
                        <a:lnTo>
                          <a:pt x="2710" y="2701"/>
                        </a:lnTo>
                        <a:lnTo>
                          <a:pt x="2710" y="2701"/>
                        </a:lnTo>
                        <a:lnTo>
                          <a:pt x="2537" y="2408"/>
                        </a:lnTo>
                        <a:lnTo>
                          <a:pt x="1329" y="285"/>
                        </a:lnTo>
                        <a:cubicBezTo>
                          <a:pt x="1217" y="95"/>
                          <a:pt x="1019" y="0"/>
                          <a:pt x="82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356" name="Google Shape;23356;p23"/>
                  <p:cNvSpPr/>
                  <p:nvPr/>
                </p:nvSpPr>
                <p:spPr>
                  <a:xfrm rot="-5400000">
                    <a:off x="4529100" y="1326725"/>
                    <a:ext cx="405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81" extrusionOk="0">
                        <a:moveTo>
                          <a:pt x="1623" y="1"/>
                        </a:moveTo>
                        <a:lnTo>
                          <a:pt x="225" y="2417"/>
                        </a:lnTo>
                        <a:cubicBezTo>
                          <a:pt x="0" y="2797"/>
                          <a:pt x="276" y="3280"/>
                          <a:pt x="725" y="3280"/>
                        </a:cubicBezTo>
                        <a:lnTo>
                          <a:pt x="1036" y="3280"/>
                        </a:lnTo>
                        <a:cubicBezTo>
                          <a:pt x="1346" y="3280"/>
                          <a:pt x="1623" y="3021"/>
                          <a:pt x="1623" y="2693"/>
                        </a:cubicBezTo>
                        <a:lnTo>
                          <a:pt x="1623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357" name="Google Shape;23357;p23"/>
                  <p:cNvSpPr/>
                  <p:nvPr/>
                </p:nvSpPr>
                <p:spPr>
                  <a:xfrm rot="-5400000">
                    <a:off x="4422525" y="1326725"/>
                    <a:ext cx="405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81" extrusionOk="0">
                        <a:moveTo>
                          <a:pt x="725" y="1"/>
                        </a:moveTo>
                        <a:cubicBezTo>
                          <a:pt x="276" y="1"/>
                          <a:pt x="0" y="484"/>
                          <a:pt x="225" y="864"/>
                        </a:cubicBezTo>
                        <a:lnTo>
                          <a:pt x="1450" y="2969"/>
                        </a:lnTo>
                        <a:lnTo>
                          <a:pt x="1623" y="3280"/>
                        </a:lnTo>
                        <a:lnTo>
                          <a:pt x="1623" y="588"/>
                        </a:lnTo>
                        <a:cubicBezTo>
                          <a:pt x="1623" y="260"/>
                          <a:pt x="1346" y="1"/>
                          <a:pt x="10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358" name="Google Shape;23358;p23"/>
                  <p:cNvSpPr/>
                  <p:nvPr/>
                </p:nvSpPr>
                <p:spPr>
                  <a:xfrm rot="-5400000">
                    <a:off x="4529313" y="1279488"/>
                    <a:ext cx="40575" cy="8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98" extrusionOk="0">
                        <a:moveTo>
                          <a:pt x="1" y="1"/>
                        </a:moveTo>
                        <a:lnTo>
                          <a:pt x="1" y="2711"/>
                        </a:lnTo>
                        <a:cubicBezTo>
                          <a:pt x="1" y="3039"/>
                          <a:pt x="259" y="3298"/>
                          <a:pt x="587" y="3298"/>
                        </a:cubicBezTo>
                        <a:lnTo>
                          <a:pt x="898" y="3298"/>
                        </a:lnTo>
                        <a:cubicBezTo>
                          <a:pt x="1330" y="3298"/>
                          <a:pt x="1623" y="2814"/>
                          <a:pt x="1399" y="2417"/>
                        </a:cubicBez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359" name="Google Shape;23359;p23"/>
                  <p:cNvSpPr/>
                  <p:nvPr/>
                </p:nvSpPr>
                <p:spPr>
                  <a:xfrm rot="-5400000">
                    <a:off x="4473475" y="1270175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1" y="0"/>
                        </a:moveTo>
                        <a:lnTo>
                          <a:pt x="2348" y="1364"/>
                        </a:lnTo>
                        <a:cubicBezTo>
                          <a:pt x="2436" y="1413"/>
                          <a:pt x="2530" y="1436"/>
                          <a:pt x="2623" y="1436"/>
                        </a:cubicBezTo>
                        <a:cubicBezTo>
                          <a:pt x="2824" y="1436"/>
                          <a:pt x="3019" y="1328"/>
                          <a:pt x="3125" y="1140"/>
                        </a:cubicBezTo>
                        <a:lnTo>
                          <a:pt x="3280" y="863"/>
                        </a:lnTo>
                        <a:cubicBezTo>
                          <a:pt x="3505" y="484"/>
                          <a:pt x="3229" y="18"/>
                          <a:pt x="278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360" name="Google Shape;23360;p23"/>
                  <p:cNvSpPr/>
                  <p:nvPr/>
                </p:nvSpPr>
                <p:spPr>
                  <a:xfrm rot="-5400000">
                    <a:off x="4505038" y="1267963"/>
                    <a:ext cx="67775" cy="6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84" extrusionOk="0">
                        <a:moveTo>
                          <a:pt x="1" y="0"/>
                        </a:moveTo>
                        <a:lnTo>
                          <a:pt x="1399" y="2399"/>
                        </a:lnTo>
                        <a:cubicBezTo>
                          <a:pt x="1511" y="2589"/>
                          <a:pt x="1705" y="2684"/>
                          <a:pt x="1899" y="2684"/>
                        </a:cubicBezTo>
                        <a:cubicBezTo>
                          <a:pt x="2094" y="2684"/>
                          <a:pt x="2288" y="2589"/>
                          <a:pt x="2400" y="2399"/>
                        </a:cubicBezTo>
                        <a:lnTo>
                          <a:pt x="2555" y="2140"/>
                        </a:lnTo>
                        <a:cubicBezTo>
                          <a:pt x="2711" y="1847"/>
                          <a:pt x="2607" y="1502"/>
                          <a:pt x="2348" y="1346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361" name="Google Shape;23361;p23"/>
                  <p:cNvSpPr/>
                  <p:nvPr/>
                </p:nvSpPr>
                <p:spPr>
                  <a:xfrm rot="-5400000">
                    <a:off x="4473475" y="1382350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708" y="0"/>
                        </a:moveTo>
                        <a:cubicBezTo>
                          <a:pt x="277" y="18"/>
                          <a:pt x="1" y="484"/>
                          <a:pt x="208" y="863"/>
                        </a:cubicBezTo>
                        <a:lnTo>
                          <a:pt x="363" y="1140"/>
                        </a:lnTo>
                        <a:cubicBezTo>
                          <a:pt x="469" y="1328"/>
                          <a:pt x="672" y="1436"/>
                          <a:pt x="878" y="1436"/>
                        </a:cubicBezTo>
                        <a:cubicBezTo>
                          <a:pt x="973" y="1436"/>
                          <a:pt x="1069" y="1413"/>
                          <a:pt x="1157" y="1364"/>
                        </a:cubicBezTo>
                        <a:lnTo>
                          <a:pt x="350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362" name="Google Shape;23362;p23"/>
                  <p:cNvSpPr/>
                  <p:nvPr/>
                </p:nvSpPr>
                <p:spPr>
                  <a:xfrm rot="-5400000">
                    <a:off x="4505200" y="1353650"/>
                    <a:ext cx="67775" cy="6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97" extrusionOk="0">
                        <a:moveTo>
                          <a:pt x="2710" y="0"/>
                        </a:moveTo>
                        <a:lnTo>
                          <a:pt x="380" y="1346"/>
                        </a:lnTo>
                        <a:cubicBezTo>
                          <a:pt x="104" y="1502"/>
                          <a:pt x="0" y="1864"/>
                          <a:pt x="173" y="2140"/>
                        </a:cubicBezTo>
                        <a:lnTo>
                          <a:pt x="311" y="2399"/>
                        </a:lnTo>
                        <a:cubicBezTo>
                          <a:pt x="423" y="2598"/>
                          <a:pt x="622" y="2697"/>
                          <a:pt x="820" y="2697"/>
                        </a:cubicBezTo>
                        <a:cubicBezTo>
                          <a:pt x="1019" y="2697"/>
                          <a:pt x="1217" y="2598"/>
                          <a:pt x="1329" y="2399"/>
                        </a:cubicBezTo>
                        <a:lnTo>
                          <a:pt x="271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363" name="Google Shape;23363;p23"/>
                  <p:cNvSpPr/>
                  <p:nvPr/>
                </p:nvSpPr>
                <p:spPr>
                  <a:xfrm rot="-5400000">
                    <a:off x="4422738" y="1279913"/>
                    <a:ext cx="40150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3281" extrusionOk="0">
                        <a:moveTo>
                          <a:pt x="587" y="1"/>
                        </a:moveTo>
                        <a:cubicBezTo>
                          <a:pt x="259" y="1"/>
                          <a:pt x="1" y="260"/>
                          <a:pt x="1" y="588"/>
                        </a:cubicBezTo>
                        <a:lnTo>
                          <a:pt x="1" y="3280"/>
                        </a:lnTo>
                        <a:lnTo>
                          <a:pt x="173" y="2987"/>
                        </a:lnTo>
                        <a:lnTo>
                          <a:pt x="1399" y="864"/>
                        </a:lnTo>
                        <a:cubicBezTo>
                          <a:pt x="1606" y="484"/>
                          <a:pt x="1330" y="1"/>
                          <a:pt x="89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364" name="Google Shape;23364;p23"/>
                  <p:cNvSpPr/>
                  <p:nvPr/>
                </p:nvSpPr>
                <p:spPr>
                  <a:xfrm rot="-5400000">
                    <a:off x="4431263" y="1270338"/>
                    <a:ext cx="87625" cy="3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24" extrusionOk="0">
                        <a:moveTo>
                          <a:pt x="2633" y="1"/>
                        </a:moveTo>
                        <a:cubicBezTo>
                          <a:pt x="2532" y="1"/>
                          <a:pt x="2429" y="26"/>
                          <a:pt x="2331" y="77"/>
                        </a:cubicBezTo>
                        <a:lnTo>
                          <a:pt x="450" y="1165"/>
                        </a:lnTo>
                        <a:lnTo>
                          <a:pt x="1" y="1424"/>
                        </a:lnTo>
                        <a:lnTo>
                          <a:pt x="2780" y="1424"/>
                        </a:lnTo>
                        <a:cubicBezTo>
                          <a:pt x="3229" y="1424"/>
                          <a:pt x="3505" y="940"/>
                          <a:pt x="3280" y="561"/>
                        </a:cubicBezTo>
                        <a:lnTo>
                          <a:pt x="3125" y="284"/>
                        </a:lnTo>
                        <a:cubicBezTo>
                          <a:pt x="3021" y="100"/>
                          <a:pt x="2833" y="1"/>
                          <a:pt x="263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365" name="Google Shape;23365;p23"/>
                  <p:cNvSpPr/>
                  <p:nvPr/>
                </p:nvSpPr>
                <p:spPr>
                  <a:xfrm rot="-5400000">
                    <a:off x="4419675" y="1267350"/>
                    <a:ext cx="67750" cy="67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0" h="2698" extrusionOk="0">
                        <a:moveTo>
                          <a:pt x="1890" y="0"/>
                        </a:moveTo>
                        <a:cubicBezTo>
                          <a:pt x="1692" y="0"/>
                          <a:pt x="1493" y="100"/>
                          <a:pt x="1381" y="298"/>
                        </a:cubicBezTo>
                        <a:lnTo>
                          <a:pt x="173" y="2404"/>
                        </a:lnTo>
                        <a:lnTo>
                          <a:pt x="0" y="2697"/>
                        </a:lnTo>
                        <a:lnTo>
                          <a:pt x="449" y="2438"/>
                        </a:lnTo>
                        <a:lnTo>
                          <a:pt x="2330" y="1351"/>
                        </a:lnTo>
                        <a:cubicBezTo>
                          <a:pt x="2606" y="1196"/>
                          <a:pt x="2710" y="833"/>
                          <a:pt x="2555" y="557"/>
                        </a:cubicBezTo>
                        <a:lnTo>
                          <a:pt x="2399" y="298"/>
                        </a:lnTo>
                        <a:cubicBezTo>
                          <a:pt x="2287" y="100"/>
                          <a:pt x="2089" y="0"/>
                          <a:pt x="18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366" name="Google Shape;23366;p23"/>
                  <p:cNvSpPr/>
                  <p:nvPr/>
                </p:nvSpPr>
                <p:spPr>
                  <a:xfrm rot="-5400000">
                    <a:off x="4431163" y="1382413"/>
                    <a:ext cx="87625" cy="35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2" extrusionOk="0">
                        <a:moveTo>
                          <a:pt x="863" y="1"/>
                        </a:moveTo>
                        <a:cubicBezTo>
                          <a:pt x="662" y="1"/>
                          <a:pt x="467" y="108"/>
                          <a:pt x="363" y="292"/>
                        </a:cubicBezTo>
                        <a:lnTo>
                          <a:pt x="208" y="569"/>
                        </a:lnTo>
                        <a:cubicBezTo>
                          <a:pt x="1" y="948"/>
                          <a:pt x="277" y="1432"/>
                          <a:pt x="708" y="1432"/>
                        </a:cubicBezTo>
                        <a:lnTo>
                          <a:pt x="3504" y="1432"/>
                        </a:lnTo>
                        <a:lnTo>
                          <a:pt x="2072" y="603"/>
                        </a:lnTo>
                        <a:lnTo>
                          <a:pt x="1157" y="85"/>
                        </a:lnTo>
                        <a:cubicBezTo>
                          <a:pt x="1065" y="28"/>
                          <a:pt x="963" y="1"/>
                          <a:pt x="86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367" name="Google Shape;23367;p23"/>
                  <p:cNvSpPr/>
                  <p:nvPr/>
                </p:nvSpPr>
                <p:spPr>
                  <a:xfrm rot="-5400000">
                    <a:off x="4454450" y="1314675"/>
                    <a:ext cx="83725" cy="7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49" h="2865" extrusionOk="0">
                        <a:moveTo>
                          <a:pt x="1916" y="0"/>
                        </a:moveTo>
                        <a:cubicBezTo>
                          <a:pt x="639" y="0"/>
                          <a:pt x="1" y="1536"/>
                          <a:pt x="898" y="2434"/>
                        </a:cubicBezTo>
                        <a:cubicBezTo>
                          <a:pt x="1196" y="2732"/>
                          <a:pt x="1560" y="2865"/>
                          <a:pt x="1915" y="2865"/>
                        </a:cubicBezTo>
                        <a:cubicBezTo>
                          <a:pt x="2651" y="2865"/>
                          <a:pt x="3349" y="2294"/>
                          <a:pt x="3349" y="1433"/>
                        </a:cubicBezTo>
                        <a:cubicBezTo>
                          <a:pt x="3349" y="639"/>
                          <a:pt x="2710" y="0"/>
                          <a:pt x="191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23368" name="Google Shape;23368;p23"/>
                <p:cNvSpPr/>
                <p:nvPr/>
              </p:nvSpPr>
              <p:spPr>
                <a:xfrm rot="-5400000">
                  <a:off x="631363" y="2800388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2" y="381"/>
                      </a:lnTo>
                      <a:cubicBezTo>
                        <a:pt x="1" y="709"/>
                        <a:pt x="243" y="1244"/>
                        <a:pt x="691" y="1244"/>
                      </a:cubicBezTo>
                      <a:cubicBezTo>
                        <a:pt x="1140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69" name="Google Shape;23369;p23"/>
                <p:cNvSpPr/>
                <p:nvPr/>
              </p:nvSpPr>
              <p:spPr>
                <a:xfrm rot="-5400000">
                  <a:off x="631375" y="337167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0" y="709"/>
                        <a:pt x="242" y="1244"/>
                        <a:pt x="691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70" name="Google Shape;23370;p23"/>
                <p:cNvSpPr/>
                <p:nvPr/>
              </p:nvSpPr>
              <p:spPr>
                <a:xfrm rot="-5400000">
                  <a:off x="631363" y="3942963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74" y="1"/>
                      </a:moveTo>
                      <a:lnTo>
                        <a:pt x="311" y="381"/>
                      </a:lnTo>
                      <a:cubicBezTo>
                        <a:pt x="1" y="709"/>
                        <a:pt x="225" y="1244"/>
                        <a:pt x="674" y="1244"/>
                      </a:cubicBezTo>
                      <a:cubicBezTo>
                        <a:pt x="1123" y="1244"/>
                        <a:pt x="1364" y="709"/>
                        <a:pt x="1053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71" name="Google Shape;23371;p23"/>
                <p:cNvSpPr/>
                <p:nvPr/>
              </p:nvSpPr>
              <p:spPr>
                <a:xfrm rot="-5400000">
                  <a:off x="631575" y="2228875"/>
                  <a:ext cx="337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244" extrusionOk="0">
                      <a:moveTo>
                        <a:pt x="674" y="1"/>
                      </a:moveTo>
                      <a:lnTo>
                        <a:pt x="294" y="381"/>
                      </a:lnTo>
                      <a:cubicBezTo>
                        <a:pt x="1" y="709"/>
                        <a:pt x="225" y="1244"/>
                        <a:pt x="674" y="1244"/>
                      </a:cubicBezTo>
                      <a:cubicBezTo>
                        <a:pt x="1123" y="1244"/>
                        <a:pt x="1347" y="709"/>
                        <a:pt x="1037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72" name="Google Shape;23372;p23"/>
                <p:cNvSpPr/>
                <p:nvPr/>
              </p:nvSpPr>
              <p:spPr>
                <a:xfrm rot="-5400000">
                  <a:off x="631363" y="2506538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1" y="709"/>
                        <a:pt x="242" y="1244"/>
                        <a:pt x="691" y="1244"/>
                      </a:cubicBezTo>
                      <a:cubicBezTo>
                        <a:pt x="1140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73" name="Google Shape;23373;p23"/>
                <p:cNvSpPr/>
                <p:nvPr/>
              </p:nvSpPr>
              <p:spPr>
                <a:xfrm rot="-5400000">
                  <a:off x="631375" y="307782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73" y="1"/>
                      </a:moveTo>
                      <a:lnTo>
                        <a:pt x="311" y="381"/>
                      </a:lnTo>
                      <a:cubicBezTo>
                        <a:pt x="0" y="709"/>
                        <a:pt x="242" y="1244"/>
                        <a:pt x="673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7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74" name="Google Shape;23374;p23"/>
                <p:cNvSpPr/>
                <p:nvPr/>
              </p:nvSpPr>
              <p:spPr>
                <a:xfrm rot="-5400000">
                  <a:off x="631375" y="364912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74" y="1"/>
                      </a:moveTo>
                      <a:lnTo>
                        <a:pt x="311" y="381"/>
                      </a:lnTo>
                      <a:cubicBezTo>
                        <a:pt x="0" y="709"/>
                        <a:pt x="225" y="1244"/>
                        <a:pt x="674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75" name="Google Shape;23375;p23"/>
                <p:cNvSpPr/>
                <p:nvPr/>
              </p:nvSpPr>
              <p:spPr>
                <a:xfrm rot="-5400000">
                  <a:off x="631363" y="4220413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1" y="709"/>
                        <a:pt x="242" y="1244"/>
                        <a:pt x="691" y="1244"/>
                      </a:cubicBezTo>
                      <a:cubicBezTo>
                        <a:pt x="1123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376" name="Google Shape;23376;p23"/>
              <p:cNvGrpSpPr/>
              <p:nvPr/>
            </p:nvGrpSpPr>
            <p:grpSpPr>
              <a:xfrm>
                <a:off x="151925" y="33700"/>
                <a:ext cx="341750" cy="2538050"/>
                <a:chOff x="487050" y="1971275"/>
                <a:chExt cx="341750" cy="2538050"/>
              </a:xfrm>
            </p:grpSpPr>
            <p:sp>
              <p:nvSpPr>
                <p:cNvPr id="23377" name="Google Shape;23377;p23"/>
                <p:cNvSpPr/>
                <p:nvPr/>
              </p:nvSpPr>
              <p:spPr>
                <a:xfrm rot="-5400000">
                  <a:off x="-453825" y="3226700"/>
                  <a:ext cx="2538050" cy="2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522" h="1088" extrusionOk="0">
                      <a:moveTo>
                        <a:pt x="1" y="0"/>
                      </a:moveTo>
                      <a:lnTo>
                        <a:pt x="1" y="1088"/>
                      </a:lnTo>
                      <a:lnTo>
                        <a:pt x="101521" y="1088"/>
                      </a:lnTo>
                      <a:lnTo>
                        <a:pt x="10152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78" name="Google Shape;23378;p23"/>
                <p:cNvSpPr/>
                <p:nvPr/>
              </p:nvSpPr>
              <p:spPr>
                <a:xfrm rot="-5400000">
                  <a:off x="-535587" y="3232963"/>
                  <a:ext cx="2538050" cy="1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522" h="587" extrusionOk="0">
                      <a:moveTo>
                        <a:pt x="1" y="0"/>
                      </a:moveTo>
                      <a:lnTo>
                        <a:pt x="1" y="587"/>
                      </a:lnTo>
                      <a:lnTo>
                        <a:pt x="101521" y="587"/>
                      </a:lnTo>
                      <a:lnTo>
                        <a:pt x="10152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79" name="Google Shape;23379;p23"/>
                <p:cNvSpPr/>
                <p:nvPr/>
              </p:nvSpPr>
              <p:spPr>
                <a:xfrm rot="-5400000">
                  <a:off x="487038" y="2568463"/>
                  <a:ext cx="200675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7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80" name="Google Shape;23380;p23"/>
                <p:cNvSpPr/>
                <p:nvPr/>
              </p:nvSpPr>
              <p:spPr>
                <a:xfrm rot="-5400000">
                  <a:off x="523163" y="2676663"/>
                  <a:ext cx="5700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53" extrusionOk="0">
                      <a:moveTo>
                        <a:pt x="685" y="1"/>
                      </a:moveTo>
                      <a:cubicBezTo>
                        <a:pt x="523" y="1"/>
                        <a:pt x="363" y="78"/>
                        <a:pt x="277" y="234"/>
                      </a:cubicBezTo>
                      <a:lnTo>
                        <a:pt x="139" y="458"/>
                      </a:lnTo>
                      <a:cubicBezTo>
                        <a:pt x="1" y="682"/>
                        <a:pt x="87" y="976"/>
                        <a:pt x="312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279" y="2253"/>
                      </a:lnTo>
                      <a:lnTo>
                        <a:pt x="2124" y="2011"/>
                      </a:lnTo>
                      <a:lnTo>
                        <a:pt x="1106" y="234"/>
                      </a:lnTo>
                      <a:cubicBezTo>
                        <a:pt x="1011" y="78"/>
                        <a:pt x="847" y="1"/>
                        <a:pt x="68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81" name="Google Shape;23381;p23"/>
                <p:cNvSpPr/>
                <p:nvPr/>
              </p:nvSpPr>
              <p:spPr>
                <a:xfrm rot="-5400000">
                  <a:off x="615188" y="2654313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05" y="2745"/>
                      </a:cubicBezTo>
                      <a:lnTo>
                        <a:pt x="864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82" name="Google Shape;23382;p23"/>
                <p:cNvSpPr/>
                <p:nvPr/>
              </p:nvSpPr>
              <p:spPr>
                <a:xfrm rot="-5400000">
                  <a:off x="525875" y="2654325"/>
                  <a:ext cx="3412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5" extrusionOk="0">
                      <a:moveTo>
                        <a:pt x="622" y="0"/>
                      </a:moveTo>
                      <a:cubicBezTo>
                        <a:pt x="242" y="0"/>
                        <a:pt x="1" y="397"/>
                        <a:pt x="190" y="725"/>
                      </a:cubicBezTo>
                      <a:lnTo>
                        <a:pt x="1209" y="2486"/>
                      </a:lnTo>
                      <a:lnTo>
                        <a:pt x="1364" y="2744"/>
                      </a:lnTo>
                      <a:lnTo>
                        <a:pt x="1364" y="483"/>
                      </a:lnTo>
                      <a:cubicBezTo>
                        <a:pt x="1364" y="207"/>
                        <a:pt x="1140" y="0"/>
                        <a:pt x="88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83" name="Google Shape;23383;p23"/>
                <p:cNvSpPr/>
                <p:nvPr/>
              </p:nvSpPr>
              <p:spPr>
                <a:xfrm rot="-5400000">
                  <a:off x="615413" y="26148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08" y="2745"/>
                        <a:pt x="484" y="2745"/>
                      </a:cubicBezTo>
                      <a:lnTo>
                        <a:pt x="743" y="2745"/>
                      </a:lnTo>
                      <a:cubicBezTo>
                        <a:pt x="1105" y="2745"/>
                        <a:pt x="1347" y="2331"/>
                        <a:pt x="1157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84" name="Google Shape;23384;p23"/>
                <p:cNvSpPr/>
                <p:nvPr/>
              </p:nvSpPr>
              <p:spPr>
                <a:xfrm rot="-5400000">
                  <a:off x="568463" y="2607013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68" y="1139"/>
                      </a:lnTo>
                      <a:cubicBezTo>
                        <a:pt x="2041" y="1178"/>
                        <a:pt x="2121" y="1198"/>
                        <a:pt x="2200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5" y="414"/>
                        <a:pt x="2711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85" name="Google Shape;23385;p23"/>
                <p:cNvSpPr/>
                <p:nvPr/>
              </p:nvSpPr>
              <p:spPr>
                <a:xfrm rot="-5400000">
                  <a:off x="594975" y="2604650"/>
                  <a:ext cx="5655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66" extrusionOk="0">
                      <a:moveTo>
                        <a:pt x="0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7" y="2183"/>
                        <a:pt x="2002" y="2019"/>
                      </a:cubicBezTo>
                      <a:lnTo>
                        <a:pt x="2123" y="1812"/>
                      </a:lnTo>
                      <a:cubicBezTo>
                        <a:pt x="2261" y="1571"/>
                        <a:pt x="2192" y="1260"/>
                        <a:pt x="1951" y="11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86" name="Google Shape;23386;p23"/>
                <p:cNvSpPr/>
                <p:nvPr/>
              </p:nvSpPr>
              <p:spPr>
                <a:xfrm rot="-5400000">
                  <a:off x="568350" y="27011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604" y="0"/>
                      </a:moveTo>
                      <a:cubicBezTo>
                        <a:pt x="242" y="0"/>
                        <a:pt x="0" y="414"/>
                        <a:pt x="190" y="725"/>
                      </a:cubicBezTo>
                      <a:lnTo>
                        <a:pt x="311" y="949"/>
                      </a:lnTo>
                      <a:cubicBezTo>
                        <a:pt x="404" y="1100"/>
                        <a:pt x="566" y="1189"/>
                        <a:pt x="737" y="1189"/>
                      </a:cubicBezTo>
                      <a:cubicBezTo>
                        <a:pt x="820" y="1189"/>
                        <a:pt x="905" y="1167"/>
                        <a:pt x="984" y="1122"/>
                      </a:cubicBezTo>
                      <a:lnTo>
                        <a:pt x="293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87" name="Google Shape;23387;p23"/>
                <p:cNvSpPr/>
                <p:nvPr/>
              </p:nvSpPr>
              <p:spPr>
                <a:xfrm rot="-5400000">
                  <a:off x="594588" y="2676663"/>
                  <a:ext cx="5700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53" extrusionOk="0">
                      <a:moveTo>
                        <a:pt x="2279" y="0"/>
                      </a:moveTo>
                      <a:lnTo>
                        <a:pt x="312" y="1139"/>
                      </a:lnTo>
                      <a:cubicBezTo>
                        <a:pt x="87" y="1260"/>
                        <a:pt x="1" y="1571"/>
                        <a:pt x="139" y="1795"/>
                      </a:cubicBezTo>
                      <a:lnTo>
                        <a:pt x="277" y="2019"/>
                      </a:lnTo>
                      <a:cubicBezTo>
                        <a:pt x="363" y="2175"/>
                        <a:pt x="523" y="2252"/>
                        <a:pt x="685" y="2252"/>
                      </a:cubicBezTo>
                      <a:cubicBezTo>
                        <a:pt x="847" y="2252"/>
                        <a:pt x="1011" y="2175"/>
                        <a:pt x="1106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88" name="Google Shape;23388;p23"/>
                <p:cNvSpPr/>
                <p:nvPr/>
              </p:nvSpPr>
              <p:spPr>
                <a:xfrm rot="-5400000">
                  <a:off x="526100" y="261527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38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89" name="Google Shape;23389;p23"/>
                <p:cNvSpPr/>
                <p:nvPr/>
              </p:nvSpPr>
              <p:spPr>
                <a:xfrm rot="-5400000">
                  <a:off x="533038" y="2607138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201" y="0"/>
                      </a:moveTo>
                      <a:cubicBezTo>
                        <a:pt x="2121" y="0"/>
                        <a:pt x="2041" y="21"/>
                        <a:pt x="1968" y="66"/>
                      </a:cubicBezTo>
                      <a:lnTo>
                        <a:pt x="381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711" y="1188"/>
                        <a:pt x="2935" y="791"/>
                        <a:pt x="2745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7" y="0"/>
                        <a:pt x="22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90" name="Google Shape;23390;p23"/>
                <p:cNvSpPr/>
                <p:nvPr/>
              </p:nvSpPr>
              <p:spPr>
                <a:xfrm rot="-5400000">
                  <a:off x="523438" y="2604863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8" y="2007"/>
                      </a:lnTo>
                      <a:lnTo>
                        <a:pt x="0" y="2249"/>
                      </a:lnTo>
                      <a:lnTo>
                        <a:pt x="380" y="2042"/>
                      </a:lnTo>
                      <a:lnTo>
                        <a:pt x="1951" y="1127"/>
                      </a:lnTo>
                      <a:cubicBezTo>
                        <a:pt x="2175" y="989"/>
                        <a:pt x="2261" y="696"/>
                        <a:pt x="2123" y="454"/>
                      </a:cubicBezTo>
                      <a:lnTo>
                        <a:pt x="2002" y="247"/>
                      </a:lnTo>
                      <a:cubicBezTo>
                        <a:pt x="1907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91" name="Google Shape;23391;p23"/>
                <p:cNvSpPr/>
                <p:nvPr/>
              </p:nvSpPr>
              <p:spPr>
                <a:xfrm rot="-5400000">
                  <a:off x="533025" y="27011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737" y="0"/>
                      </a:moveTo>
                      <a:cubicBezTo>
                        <a:pt x="566" y="0"/>
                        <a:pt x="404" y="89"/>
                        <a:pt x="311" y="240"/>
                      </a:cubicBezTo>
                      <a:lnTo>
                        <a:pt x="190" y="464"/>
                      </a:lnTo>
                      <a:cubicBezTo>
                        <a:pt x="0" y="775"/>
                        <a:pt x="242" y="1189"/>
                        <a:pt x="604" y="1189"/>
                      </a:cubicBezTo>
                      <a:lnTo>
                        <a:pt x="2934" y="1189"/>
                      </a:lnTo>
                      <a:lnTo>
                        <a:pt x="1743" y="516"/>
                      </a:lnTo>
                      <a:lnTo>
                        <a:pt x="984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92" name="Google Shape;23392;p23"/>
                <p:cNvSpPr/>
                <p:nvPr/>
              </p:nvSpPr>
              <p:spPr>
                <a:xfrm rot="-5400000">
                  <a:off x="557375" y="26388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192" y="0"/>
                      </a:moveTo>
                      <a:cubicBezTo>
                        <a:pt x="536" y="0"/>
                        <a:pt x="1" y="536"/>
                        <a:pt x="1" y="1209"/>
                      </a:cubicBezTo>
                      <a:cubicBezTo>
                        <a:pt x="1" y="1865"/>
                        <a:pt x="536" y="2400"/>
                        <a:pt x="1192" y="2400"/>
                      </a:cubicBezTo>
                      <a:cubicBezTo>
                        <a:pt x="1865" y="2400"/>
                        <a:pt x="2400" y="1865"/>
                        <a:pt x="2400" y="1209"/>
                      </a:cubicBezTo>
                      <a:cubicBezTo>
                        <a:pt x="2400" y="536"/>
                        <a:pt x="1865" y="0"/>
                        <a:pt x="119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93" name="Google Shape;23393;p23"/>
                <p:cNvSpPr/>
                <p:nvPr/>
              </p:nvSpPr>
              <p:spPr>
                <a:xfrm rot="-5400000">
                  <a:off x="487250" y="3139975"/>
                  <a:ext cx="2002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0" h="8026" extrusionOk="0">
                      <a:moveTo>
                        <a:pt x="7543" y="466"/>
                      </a:moveTo>
                      <a:lnTo>
                        <a:pt x="7543" y="7560"/>
                      </a:lnTo>
                      <a:lnTo>
                        <a:pt x="467" y="7560"/>
                      </a:lnTo>
                      <a:lnTo>
                        <a:pt x="467" y="466"/>
                      </a:lnTo>
                      <a:close/>
                      <a:moveTo>
                        <a:pt x="1" y="0"/>
                      </a:moveTo>
                      <a:lnTo>
                        <a:pt x="1" y="8026"/>
                      </a:lnTo>
                      <a:lnTo>
                        <a:pt x="8009" y="8026"/>
                      </a:lnTo>
                      <a:lnTo>
                        <a:pt x="800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94" name="Google Shape;23394;p23"/>
                <p:cNvSpPr/>
                <p:nvPr/>
              </p:nvSpPr>
              <p:spPr>
                <a:xfrm rot="-5400000">
                  <a:off x="523175" y="3247950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682" y="1"/>
                      </a:moveTo>
                      <a:cubicBezTo>
                        <a:pt x="518" y="1"/>
                        <a:pt x="354" y="78"/>
                        <a:pt x="259" y="234"/>
                      </a:cubicBezTo>
                      <a:lnTo>
                        <a:pt x="138" y="458"/>
                      </a:lnTo>
                      <a:cubicBezTo>
                        <a:pt x="0" y="682"/>
                        <a:pt x="87" y="993"/>
                        <a:pt x="311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279" y="2253"/>
                      </a:lnTo>
                      <a:lnTo>
                        <a:pt x="2123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95" name="Google Shape;23395;p23"/>
                <p:cNvSpPr/>
                <p:nvPr/>
              </p:nvSpPr>
              <p:spPr>
                <a:xfrm rot="-5400000">
                  <a:off x="615188" y="3225613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64" y="1"/>
                      </a:moveTo>
                      <a:lnTo>
                        <a:pt x="191" y="2020"/>
                      </a:lnTo>
                      <a:cubicBezTo>
                        <a:pt x="1" y="2331"/>
                        <a:pt x="243" y="2745"/>
                        <a:pt x="622" y="2745"/>
                      </a:cubicBezTo>
                      <a:lnTo>
                        <a:pt x="864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96" name="Google Shape;23396;p23"/>
                <p:cNvSpPr/>
                <p:nvPr/>
              </p:nvSpPr>
              <p:spPr>
                <a:xfrm rot="-5400000">
                  <a:off x="525875" y="3225625"/>
                  <a:ext cx="3412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5" extrusionOk="0">
                      <a:moveTo>
                        <a:pt x="622" y="0"/>
                      </a:moveTo>
                      <a:cubicBezTo>
                        <a:pt x="243" y="0"/>
                        <a:pt x="1" y="397"/>
                        <a:pt x="191" y="725"/>
                      </a:cubicBezTo>
                      <a:lnTo>
                        <a:pt x="1209" y="2486"/>
                      </a:lnTo>
                      <a:lnTo>
                        <a:pt x="1364" y="2744"/>
                      </a:lnTo>
                      <a:lnTo>
                        <a:pt x="1364" y="483"/>
                      </a:lnTo>
                      <a:cubicBezTo>
                        <a:pt x="1364" y="207"/>
                        <a:pt x="1140" y="0"/>
                        <a:pt x="88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97" name="Google Shape;23397;p23"/>
                <p:cNvSpPr/>
                <p:nvPr/>
              </p:nvSpPr>
              <p:spPr>
                <a:xfrm rot="-5400000">
                  <a:off x="615200" y="318635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" y="1"/>
                      </a:moveTo>
                      <a:lnTo>
                        <a:pt x="1" y="2262"/>
                      </a:lnTo>
                      <a:cubicBezTo>
                        <a:pt x="1" y="2521"/>
                        <a:pt x="225" y="2745"/>
                        <a:pt x="501" y="2745"/>
                      </a:cubicBezTo>
                      <a:lnTo>
                        <a:pt x="743" y="2745"/>
                      </a:lnTo>
                      <a:cubicBezTo>
                        <a:pt x="1122" y="2745"/>
                        <a:pt x="1364" y="2331"/>
                        <a:pt x="1174" y="202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98" name="Google Shape;23398;p23"/>
                <p:cNvSpPr/>
                <p:nvPr/>
              </p:nvSpPr>
              <p:spPr>
                <a:xfrm rot="-5400000">
                  <a:off x="568463" y="3178288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0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2" y="1198"/>
                        <a:pt x="2194" y="1198"/>
                      </a:cubicBezTo>
                      <a:cubicBezTo>
                        <a:pt x="2365" y="1198"/>
                        <a:pt x="2530" y="1113"/>
                        <a:pt x="2624" y="949"/>
                      </a:cubicBezTo>
                      <a:lnTo>
                        <a:pt x="2744" y="742"/>
                      </a:lnTo>
                      <a:cubicBezTo>
                        <a:pt x="2934" y="414"/>
                        <a:pt x="2693" y="17"/>
                        <a:pt x="2330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99" name="Google Shape;23399;p23"/>
                <p:cNvSpPr/>
                <p:nvPr/>
              </p:nvSpPr>
              <p:spPr>
                <a:xfrm rot="-5400000">
                  <a:off x="594975" y="3175950"/>
                  <a:ext cx="5655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66" extrusionOk="0">
                      <a:moveTo>
                        <a:pt x="1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8" y="2183"/>
                        <a:pt x="2003" y="2019"/>
                      </a:cubicBezTo>
                      <a:lnTo>
                        <a:pt x="2124" y="1812"/>
                      </a:lnTo>
                      <a:cubicBezTo>
                        <a:pt x="2262" y="1571"/>
                        <a:pt x="2193" y="1260"/>
                        <a:pt x="1951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00" name="Google Shape;23400;p23"/>
                <p:cNvSpPr/>
                <p:nvPr/>
              </p:nvSpPr>
              <p:spPr>
                <a:xfrm rot="-5400000">
                  <a:off x="568350" y="32724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605" y="0"/>
                      </a:moveTo>
                      <a:cubicBezTo>
                        <a:pt x="242" y="0"/>
                        <a:pt x="1" y="414"/>
                        <a:pt x="190" y="725"/>
                      </a:cubicBezTo>
                      <a:lnTo>
                        <a:pt x="311" y="949"/>
                      </a:lnTo>
                      <a:cubicBezTo>
                        <a:pt x="404" y="1100"/>
                        <a:pt x="567" y="1189"/>
                        <a:pt x="737" y="1189"/>
                      </a:cubicBezTo>
                      <a:cubicBezTo>
                        <a:pt x="820" y="1189"/>
                        <a:pt x="905" y="1167"/>
                        <a:pt x="984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01" name="Google Shape;23401;p23"/>
                <p:cNvSpPr/>
                <p:nvPr/>
              </p:nvSpPr>
              <p:spPr>
                <a:xfrm rot="-5400000">
                  <a:off x="594600" y="3247950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2279" y="0"/>
                      </a:moveTo>
                      <a:lnTo>
                        <a:pt x="311" y="1139"/>
                      </a:lnTo>
                      <a:cubicBezTo>
                        <a:pt x="87" y="1260"/>
                        <a:pt x="0" y="1571"/>
                        <a:pt x="138" y="1795"/>
                      </a:cubicBezTo>
                      <a:lnTo>
                        <a:pt x="259" y="2019"/>
                      </a:lnTo>
                      <a:cubicBezTo>
                        <a:pt x="354" y="2175"/>
                        <a:pt x="518" y="2252"/>
                        <a:pt x="682" y="2252"/>
                      </a:cubicBezTo>
                      <a:cubicBezTo>
                        <a:pt x="846" y="2252"/>
                        <a:pt x="1010" y="2175"/>
                        <a:pt x="1105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02" name="Google Shape;23402;p23"/>
                <p:cNvSpPr/>
                <p:nvPr/>
              </p:nvSpPr>
              <p:spPr>
                <a:xfrm rot="-5400000">
                  <a:off x="525888" y="3186363"/>
                  <a:ext cx="34100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5" extrusionOk="0">
                      <a:moveTo>
                        <a:pt x="501" y="0"/>
                      </a:moveTo>
                      <a:cubicBezTo>
                        <a:pt x="225" y="0"/>
                        <a:pt x="1" y="207"/>
                        <a:pt x="1" y="483"/>
                      </a:cubicBezTo>
                      <a:lnTo>
                        <a:pt x="1" y="2744"/>
                      </a:lnTo>
                      <a:lnTo>
                        <a:pt x="156" y="2486"/>
                      </a:lnTo>
                      <a:lnTo>
                        <a:pt x="1174" y="725"/>
                      </a:lnTo>
                      <a:cubicBezTo>
                        <a:pt x="1364" y="397"/>
                        <a:pt x="1122" y="0"/>
                        <a:pt x="7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03" name="Google Shape;23403;p23"/>
                <p:cNvSpPr/>
                <p:nvPr/>
              </p:nvSpPr>
              <p:spPr>
                <a:xfrm rot="-5400000">
                  <a:off x="533038" y="3178413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195" y="0"/>
                      </a:moveTo>
                      <a:cubicBezTo>
                        <a:pt x="2112" y="0"/>
                        <a:pt x="2029" y="21"/>
                        <a:pt x="1951" y="66"/>
                      </a:cubicBezTo>
                      <a:lnTo>
                        <a:pt x="380" y="981"/>
                      </a:lnTo>
                      <a:lnTo>
                        <a:pt x="0" y="1188"/>
                      </a:lnTo>
                      <a:lnTo>
                        <a:pt x="2330" y="1188"/>
                      </a:lnTo>
                      <a:cubicBezTo>
                        <a:pt x="2693" y="1188"/>
                        <a:pt x="2934" y="791"/>
                        <a:pt x="2744" y="463"/>
                      </a:cubicBezTo>
                      <a:lnTo>
                        <a:pt x="2624" y="256"/>
                      </a:lnTo>
                      <a:cubicBezTo>
                        <a:pt x="2530" y="92"/>
                        <a:pt x="2366" y="0"/>
                        <a:pt x="219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04" name="Google Shape;23404;p23"/>
                <p:cNvSpPr/>
                <p:nvPr/>
              </p:nvSpPr>
              <p:spPr>
                <a:xfrm rot="-5400000">
                  <a:off x="523438" y="3176163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9" y="2007"/>
                      </a:lnTo>
                      <a:lnTo>
                        <a:pt x="1" y="2249"/>
                      </a:lnTo>
                      <a:lnTo>
                        <a:pt x="380" y="2042"/>
                      </a:lnTo>
                      <a:lnTo>
                        <a:pt x="1951" y="1127"/>
                      </a:lnTo>
                      <a:cubicBezTo>
                        <a:pt x="2175" y="989"/>
                        <a:pt x="2262" y="696"/>
                        <a:pt x="2124" y="454"/>
                      </a:cubicBezTo>
                      <a:lnTo>
                        <a:pt x="2003" y="247"/>
                      </a:lnTo>
                      <a:cubicBezTo>
                        <a:pt x="1908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05" name="Google Shape;23405;p23"/>
                <p:cNvSpPr/>
                <p:nvPr/>
              </p:nvSpPr>
              <p:spPr>
                <a:xfrm rot="-5400000">
                  <a:off x="533025" y="32724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1" y="240"/>
                      </a:cubicBezTo>
                      <a:lnTo>
                        <a:pt x="190" y="464"/>
                      </a:lnTo>
                      <a:cubicBezTo>
                        <a:pt x="1" y="775"/>
                        <a:pt x="242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4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06" name="Google Shape;23406;p23"/>
                <p:cNvSpPr/>
                <p:nvPr/>
              </p:nvSpPr>
              <p:spPr>
                <a:xfrm rot="-5400000">
                  <a:off x="552325" y="3215125"/>
                  <a:ext cx="70375" cy="6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5" h="2411" extrusionOk="0">
                      <a:moveTo>
                        <a:pt x="1606" y="0"/>
                      </a:moveTo>
                      <a:cubicBezTo>
                        <a:pt x="536" y="0"/>
                        <a:pt x="1" y="1295"/>
                        <a:pt x="760" y="2054"/>
                      </a:cubicBezTo>
                      <a:cubicBezTo>
                        <a:pt x="1006" y="2301"/>
                        <a:pt x="1309" y="2411"/>
                        <a:pt x="1605" y="2411"/>
                      </a:cubicBezTo>
                      <a:cubicBezTo>
                        <a:pt x="2223" y="2411"/>
                        <a:pt x="2814" y="1932"/>
                        <a:pt x="2814" y="1209"/>
                      </a:cubicBezTo>
                      <a:cubicBezTo>
                        <a:pt x="2814" y="536"/>
                        <a:pt x="2262" y="0"/>
                        <a:pt x="160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07" name="Google Shape;23407;p23"/>
                <p:cNvSpPr/>
                <p:nvPr/>
              </p:nvSpPr>
              <p:spPr>
                <a:xfrm rot="-5400000">
                  <a:off x="487263" y="3711263"/>
                  <a:ext cx="200225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09" h="8026" extrusionOk="0">
                      <a:moveTo>
                        <a:pt x="7542" y="466"/>
                      </a:moveTo>
                      <a:lnTo>
                        <a:pt x="7542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08" y="8026"/>
                      </a:lnTo>
                      <a:lnTo>
                        <a:pt x="800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08" name="Google Shape;23408;p23"/>
                <p:cNvSpPr/>
                <p:nvPr/>
              </p:nvSpPr>
              <p:spPr>
                <a:xfrm rot="-5400000">
                  <a:off x="523388" y="38194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682" y="1"/>
                      </a:moveTo>
                      <a:cubicBezTo>
                        <a:pt x="518" y="1"/>
                        <a:pt x="354" y="78"/>
                        <a:pt x="259" y="234"/>
                      </a:cubicBezTo>
                      <a:lnTo>
                        <a:pt x="139" y="458"/>
                      </a:lnTo>
                      <a:cubicBezTo>
                        <a:pt x="1" y="682"/>
                        <a:pt x="70" y="993"/>
                        <a:pt x="311" y="1114"/>
                      </a:cubicBezTo>
                      <a:lnTo>
                        <a:pt x="1071" y="1563"/>
                      </a:lnTo>
                      <a:lnTo>
                        <a:pt x="2262" y="2253"/>
                      </a:lnTo>
                      <a:lnTo>
                        <a:pt x="2124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09" name="Google Shape;23409;p23"/>
                <p:cNvSpPr/>
                <p:nvPr/>
              </p:nvSpPr>
              <p:spPr>
                <a:xfrm rot="-5400000">
                  <a:off x="615200" y="379690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0" y="2331"/>
                        <a:pt x="242" y="2745"/>
                        <a:pt x="604" y="2745"/>
                      </a:cubicBezTo>
                      <a:lnTo>
                        <a:pt x="863" y="2745"/>
                      </a:lnTo>
                      <a:cubicBezTo>
                        <a:pt x="1139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10" name="Google Shape;23410;p23"/>
                <p:cNvSpPr/>
                <p:nvPr/>
              </p:nvSpPr>
              <p:spPr>
                <a:xfrm rot="-5400000">
                  <a:off x="526100" y="379712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604" y="0"/>
                      </a:moveTo>
                      <a:cubicBezTo>
                        <a:pt x="242" y="0"/>
                        <a:pt x="0" y="397"/>
                        <a:pt x="190" y="725"/>
                      </a:cubicBezTo>
                      <a:lnTo>
                        <a:pt x="1208" y="2486"/>
                      </a:lnTo>
                      <a:lnTo>
                        <a:pt x="1346" y="2744"/>
                      </a:lnTo>
                      <a:lnTo>
                        <a:pt x="1346" y="483"/>
                      </a:lnTo>
                      <a:cubicBezTo>
                        <a:pt x="1346" y="207"/>
                        <a:pt x="1139" y="0"/>
                        <a:pt x="86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11" name="Google Shape;23411;p23"/>
                <p:cNvSpPr/>
                <p:nvPr/>
              </p:nvSpPr>
              <p:spPr>
                <a:xfrm rot="-5400000">
                  <a:off x="615188" y="3757638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" y="1"/>
                      </a:moveTo>
                      <a:lnTo>
                        <a:pt x="1" y="2262"/>
                      </a:lnTo>
                      <a:cubicBezTo>
                        <a:pt x="1" y="2521"/>
                        <a:pt x="225" y="2745"/>
                        <a:pt x="484" y="2745"/>
                      </a:cubicBezTo>
                      <a:lnTo>
                        <a:pt x="743" y="2745"/>
                      </a:lnTo>
                      <a:cubicBezTo>
                        <a:pt x="1123" y="2745"/>
                        <a:pt x="1364" y="2331"/>
                        <a:pt x="1174" y="202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12" name="Google Shape;23412;p23"/>
                <p:cNvSpPr/>
                <p:nvPr/>
              </p:nvSpPr>
              <p:spPr>
                <a:xfrm rot="-5400000">
                  <a:off x="568513" y="3749638"/>
                  <a:ext cx="732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1" h="1198" extrusionOk="0">
                      <a:moveTo>
                        <a:pt x="0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2" y="1198"/>
                        <a:pt x="2194" y="1198"/>
                      </a:cubicBezTo>
                      <a:cubicBezTo>
                        <a:pt x="2366" y="1198"/>
                        <a:pt x="2530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1" y="421"/>
                        <a:pt x="2703" y="17"/>
                        <a:pt x="2336" y="17"/>
                      </a:cubicBezTo>
                      <a:cubicBezTo>
                        <a:pt x="2329" y="17"/>
                        <a:pt x="2321" y="17"/>
                        <a:pt x="2313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13" name="Google Shape;23413;p23"/>
                <p:cNvSpPr/>
                <p:nvPr/>
              </p:nvSpPr>
              <p:spPr>
                <a:xfrm rot="-5400000">
                  <a:off x="594763" y="3747463"/>
                  <a:ext cx="56975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66" extrusionOk="0">
                      <a:moveTo>
                        <a:pt x="1" y="0"/>
                      </a:moveTo>
                      <a:lnTo>
                        <a:pt x="1174" y="2019"/>
                      </a:lnTo>
                      <a:cubicBezTo>
                        <a:pt x="1269" y="2183"/>
                        <a:pt x="1433" y="2265"/>
                        <a:pt x="1595" y="2265"/>
                      </a:cubicBezTo>
                      <a:cubicBezTo>
                        <a:pt x="1757" y="2265"/>
                        <a:pt x="1916" y="2183"/>
                        <a:pt x="2003" y="2019"/>
                      </a:cubicBezTo>
                      <a:lnTo>
                        <a:pt x="2141" y="1812"/>
                      </a:lnTo>
                      <a:cubicBezTo>
                        <a:pt x="2279" y="1571"/>
                        <a:pt x="2210" y="1260"/>
                        <a:pt x="1968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14" name="Google Shape;23414;p23"/>
                <p:cNvSpPr/>
                <p:nvPr/>
              </p:nvSpPr>
              <p:spPr>
                <a:xfrm rot="-5400000">
                  <a:off x="568338" y="3843763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622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5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15" name="Google Shape;23415;p23"/>
                <p:cNvSpPr/>
                <p:nvPr/>
              </p:nvSpPr>
              <p:spPr>
                <a:xfrm rot="-5400000">
                  <a:off x="594813" y="38194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2262" y="0"/>
                      </a:moveTo>
                      <a:lnTo>
                        <a:pt x="311" y="1139"/>
                      </a:lnTo>
                      <a:cubicBezTo>
                        <a:pt x="70" y="1260"/>
                        <a:pt x="1" y="1571"/>
                        <a:pt x="139" y="1795"/>
                      </a:cubicBezTo>
                      <a:lnTo>
                        <a:pt x="259" y="2019"/>
                      </a:lnTo>
                      <a:cubicBezTo>
                        <a:pt x="354" y="2175"/>
                        <a:pt x="518" y="2252"/>
                        <a:pt x="682" y="2252"/>
                      </a:cubicBezTo>
                      <a:cubicBezTo>
                        <a:pt x="846" y="2252"/>
                        <a:pt x="1010" y="2175"/>
                        <a:pt x="1105" y="2019"/>
                      </a:cubicBezTo>
                      <a:lnTo>
                        <a:pt x="226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16" name="Google Shape;23416;p23"/>
                <p:cNvSpPr/>
                <p:nvPr/>
              </p:nvSpPr>
              <p:spPr>
                <a:xfrm rot="-5400000">
                  <a:off x="525913" y="3757688"/>
                  <a:ext cx="340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" h="2746" extrusionOk="0">
                      <a:moveTo>
                        <a:pt x="766" y="1"/>
                      </a:moveTo>
                      <a:cubicBezTo>
                        <a:pt x="758" y="1"/>
                        <a:pt x="751" y="1"/>
                        <a:pt x="743" y="1"/>
                      </a:cubicBezTo>
                      <a:lnTo>
                        <a:pt x="484" y="1"/>
                      </a:lnTo>
                      <a:cubicBezTo>
                        <a:pt x="208" y="1"/>
                        <a:pt x="1" y="225"/>
                        <a:pt x="1" y="484"/>
                      </a:cubicBezTo>
                      <a:lnTo>
                        <a:pt x="1" y="2745"/>
                      </a:lnTo>
                      <a:lnTo>
                        <a:pt x="156" y="2487"/>
                      </a:lnTo>
                      <a:lnTo>
                        <a:pt x="1174" y="726"/>
                      </a:lnTo>
                      <a:cubicBezTo>
                        <a:pt x="1360" y="405"/>
                        <a:pt x="1132" y="1"/>
                        <a:pt x="76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17" name="Google Shape;23417;p23"/>
                <p:cNvSpPr/>
                <p:nvPr/>
              </p:nvSpPr>
              <p:spPr>
                <a:xfrm rot="-5400000">
                  <a:off x="532875" y="3749525"/>
                  <a:ext cx="737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" h="1189" extrusionOk="0">
                      <a:moveTo>
                        <a:pt x="2204" y="0"/>
                      </a:moveTo>
                      <a:cubicBezTo>
                        <a:pt x="2122" y="0"/>
                        <a:pt x="2041" y="21"/>
                        <a:pt x="1968" y="66"/>
                      </a:cubicBezTo>
                      <a:lnTo>
                        <a:pt x="380" y="981"/>
                      </a:lnTo>
                      <a:lnTo>
                        <a:pt x="0" y="1188"/>
                      </a:lnTo>
                      <a:lnTo>
                        <a:pt x="2331" y="1188"/>
                      </a:lnTo>
                      <a:cubicBezTo>
                        <a:pt x="2338" y="1188"/>
                        <a:pt x="2346" y="1188"/>
                        <a:pt x="2353" y="1188"/>
                      </a:cubicBezTo>
                      <a:cubicBezTo>
                        <a:pt x="2720" y="1188"/>
                        <a:pt x="2948" y="784"/>
                        <a:pt x="2762" y="463"/>
                      </a:cubicBezTo>
                      <a:lnTo>
                        <a:pt x="2624" y="256"/>
                      </a:lnTo>
                      <a:cubicBezTo>
                        <a:pt x="2542" y="92"/>
                        <a:pt x="2374" y="0"/>
                        <a:pt x="220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18" name="Google Shape;23418;p23"/>
                <p:cNvSpPr/>
                <p:nvPr/>
              </p:nvSpPr>
              <p:spPr>
                <a:xfrm rot="-5400000">
                  <a:off x="523225" y="3747675"/>
                  <a:ext cx="56975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49" extrusionOk="0">
                      <a:moveTo>
                        <a:pt x="1597" y="1"/>
                      </a:moveTo>
                      <a:cubicBezTo>
                        <a:pt x="1433" y="1"/>
                        <a:pt x="1269" y="83"/>
                        <a:pt x="1174" y="247"/>
                      </a:cubicBezTo>
                      <a:lnTo>
                        <a:pt x="156" y="2007"/>
                      </a:lnTo>
                      <a:lnTo>
                        <a:pt x="1" y="2249"/>
                      </a:lnTo>
                      <a:lnTo>
                        <a:pt x="380" y="2042"/>
                      </a:lnTo>
                      <a:lnTo>
                        <a:pt x="1968" y="1127"/>
                      </a:lnTo>
                      <a:cubicBezTo>
                        <a:pt x="2193" y="989"/>
                        <a:pt x="2279" y="696"/>
                        <a:pt x="2141" y="454"/>
                      </a:cubicBezTo>
                      <a:lnTo>
                        <a:pt x="2020" y="247"/>
                      </a:lnTo>
                      <a:cubicBezTo>
                        <a:pt x="1925" y="83"/>
                        <a:pt x="1761" y="1"/>
                        <a:pt x="159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19" name="Google Shape;23419;p23"/>
                <p:cNvSpPr/>
                <p:nvPr/>
              </p:nvSpPr>
              <p:spPr>
                <a:xfrm rot="-5400000">
                  <a:off x="533013" y="3843763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2" y="240"/>
                      </a:cubicBezTo>
                      <a:lnTo>
                        <a:pt x="191" y="464"/>
                      </a:lnTo>
                      <a:cubicBezTo>
                        <a:pt x="1" y="775"/>
                        <a:pt x="225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5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20" name="Google Shape;23420;p23"/>
                <p:cNvSpPr/>
                <p:nvPr/>
              </p:nvSpPr>
              <p:spPr>
                <a:xfrm rot="-5400000">
                  <a:off x="557375" y="37818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208" y="0"/>
                      </a:moveTo>
                      <a:cubicBezTo>
                        <a:pt x="535" y="0"/>
                        <a:pt x="0" y="536"/>
                        <a:pt x="0" y="1209"/>
                      </a:cubicBezTo>
                      <a:cubicBezTo>
                        <a:pt x="0" y="1865"/>
                        <a:pt x="535" y="2400"/>
                        <a:pt x="1208" y="2400"/>
                      </a:cubicBezTo>
                      <a:cubicBezTo>
                        <a:pt x="1864" y="2400"/>
                        <a:pt x="2399" y="1865"/>
                        <a:pt x="2399" y="1209"/>
                      </a:cubicBezTo>
                      <a:cubicBezTo>
                        <a:pt x="2399" y="536"/>
                        <a:pt x="1864" y="0"/>
                        <a:pt x="120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21" name="Google Shape;23421;p23"/>
                <p:cNvSpPr/>
                <p:nvPr/>
              </p:nvSpPr>
              <p:spPr>
                <a:xfrm rot="-5400000">
                  <a:off x="487050" y="4282775"/>
                  <a:ext cx="2006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6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83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22" name="Google Shape;23422;p23"/>
                <p:cNvSpPr/>
                <p:nvPr/>
              </p:nvSpPr>
              <p:spPr>
                <a:xfrm rot="-5400000">
                  <a:off x="523388" y="43907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683" y="1"/>
                      </a:moveTo>
                      <a:cubicBezTo>
                        <a:pt x="519" y="1"/>
                        <a:pt x="355" y="78"/>
                        <a:pt x="260" y="234"/>
                      </a:cubicBezTo>
                      <a:lnTo>
                        <a:pt x="139" y="458"/>
                      </a:lnTo>
                      <a:cubicBezTo>
                        <a:pt x="1" y="682"/>
                        <a:pt x="70" y="993"/>
                        <a:pt x="312" y="1114"/>
                      </a:cubicBezTo>
                      <a:lnTo>
                        <a:pt x="1071" y="1563"/>
                      </a:lnTo>
                      <a:lnTo>
                        <a:pt x="2262" y="2253"/>
                      </a:lnTo>
                      <a:lnTo>
                        <a:pt x="2124" y="2011"/>
                      </a:lnTo>
                      <a:lnTo>
                        <a:pt x="1106" y="234"/>
                      </a:lnTo>
                      <a:cubicBezTo>
                        <a:pt x="1011" y="78"/>
                        <a:pt x="847" y="1"/>
                        <a:pt x="68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23" name="Google Shape;23423;p23"/>
                <p:cNvSpPr/>
                <p:nvPr/>
              </p:nvSpPr>
              <p:spPr>
                <a:xfrm rot="-5400000">
                  <a:off x="615188" y="4368188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47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22" y="2745"/>
                      </a:cubicBezTo>
                      <a:lnTo>
                        <a:pt x="881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47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24" name="Google Shape;23424;p23"/>
                <p:cNvSpPr/>
                <p:nvPr/>
              </p:nvSpPr>
              <p:spPr>
                <a:xfrm rot="-5400000">
                  <a:off x="526138" y="4368363"/>
                  <a:ext cx="335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3" h="2746" extrusionOk="0">
                      <a:moveTo>
                        <a:pt x="595" y="1"/>
                      </a:moveTo>
                      <a:cubicBezTo>
                        <a:pt x="229" y="1"/>
                        <a:pt x="0" y="405"/>
                        <a:pt x="186" y="726"/>
                      </a:cubicBezTo>
                      <a:lnTo>
                        <a:pt x="1205" y="2487"/>
                      </a:lnTo>
                      <a:lnTo>
                        <a:pt x="1343" y="2745"/>
                      </a:lnTo>
                      <a:lnTo>
                        <a:pt x="1343" y="484"/>
                      </a:lnTo>
                      <a:cubicBezTo>
                        <a:pt x="1343" y="225"/>
                        <a:pt x="1136" y="1"/>
                        <a:pt x="877" y="1"/>
                      </a:cubicBezTo>
                      <a:lnTo>
                        <a:pt x="618" y="1"/>
                      </a:lnTo>
                      <a:cubicBezTo>
                        <a:pt x="610" y="1"/>
                        <a:pt x="603" y="1"/>
                        <a:pt x="59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25" name="Google Shape;23425;p23"/>
                <p:cNvSpPr/>
                <p:nvPr/>
              </p:nvSpPr>
              <p:spPr>
                <a:xfrm rot="-5400000">
                  <a:off x="615413" y="43291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25" y="2745"/>
                        <a:pt x="483" y="2745"/>
                      </a:cubicBezTo>
                      <a:lnTo>
                        <a:pt x="742" y="2745"/>
                      </a:lnTo>
                      <a:cubicBezTo>
                        <a:pt x="1122" y="2745"/>
                        <a:pt x="1346" y="2331"/>
                        <a:pt x="1174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26" name="Google Shape;23426;p23"/>
                <p:cNvSpPr/>
                <p:nvPr/>
              </p:nvSpPr>
              <p:spPr>
                <a:xfrm rot="-5400000">
                  <a:off x="568463" y="4320888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3" y="1198"/>
                        <a:pt x="2194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5" y="414"/>
                        <a:pt x="2693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27" name="Google Shape;23427;p23"/>
                <p:cNvSpPr/>
                <p:nvPr/>
              </p:nvSpPr>
              <p:spPr>
                <a:xfrm rot="-5400000">
                  <a:off x="594763" y="4318738"/>
                  <a:ext cx="56975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66" extrusionOk="0">
                      <a:moveTo>
                        <a:pt x="0" y="0"/>
                      </a:moveTo>
                      <a:lnTo>
                        <a:pt x="1174" y="2019"/>
                      </a:lnTo>
                      <a:cubicBezTo>
                        <a:pt x="1269" y="2183"/>
                        <a:pt x="1433" y="2265"/>
                        <a:pt x="1594" y="2265"/>
                      </a:cubicBezTo>
                      <a:cubicBezTo>
                        <a:pt x="1756" y="2265"/>
                        <a:pt x="1916" y="2183"/>
                        <a:pt x="2002" y="2019"/>
                      </a:cubicBezTo>
                      <a:lnTo>
                        <a:pt x="2140" y="1812"/>
                      </a:lnTo>
                      <a:cubicBezTo>
                        <a:pt x="2278" y="1571"/>
                        <a:pt x="2192" y="1260"/>
                        <a:pt x="1968" y="11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28" name="Google Shape;23428;p23"/>
                <p:cNvSpPr/>
                <p:nvPr/>
              </p:nvSpPr>
              <p:spPr>
                <a:xfrm rot="-5400000">
                  <a:off x="568125" y="4415275"/>
                  <a:ext cx="738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3" h="1189" extrusionOk="0">
                      <a:moveTo>
                        <a:pt x="622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6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5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29" name="Google Shape;23429;p23"/>
                <p:cNvSpPr/>
                <p:nvPr/>
              </p:nvSpPr>
              <p:spPr>
                <a:xfrm rot="-5400000">
                  <a:off x="594813" y="43907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2262" y="0"/>
                      </a:moveTo>
                      <a:lnTo>
                        <a:pt x="312" y="1139"/>
                      </a:lnTo>
                      <a:cubicBezTo>
                        <a:pt x="70" y="1260"/>
                        <a:pt x="1" y="1571"/>
                        <a:pt x="139" y="1795"/>
                      </a:cubicBezTo>
                      <a:lnTo>
                        <a:pt x="260" y="2019"/>
                      </a:lnTo>
                      <a:cubicBezTo>
                        <a:pt x="355" y="2175"/>
                        <a:pt x="519" y="2252"/>
                        <a:pt x="683" y="2252"/>
                      </a:cubicBezTo>
                      <a:cubicBezTo>
                        <a:pt x="847" y="2252"/>
                        <a:pt x="1011" y="2175"/>
                        <a:pt x="1106" y="2019"/>
                      </a:cubicBezTo>
                      <a:lnTo>
                        <a:pt x="226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30" name="Google Shape;23430;p23"/>
                <p:cNvSpPr/>
                <p:nvPr/>
              </p:nvSpPr>
              <p:spPr>
                <a:xfrm rot="-5400000">
                  <a:off x="526100" y="4329150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55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31" name="Google Shape;23431;p23"/>
                <p:cNvSpPr/>
                <p:nvPr/>
              </p:nvSpPr>
              <p:spPr>
                <a:xfrm rot="-5400000">
                  <a:off x="533038" y="4321013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195" y="0"/>
                      </a:moveTo>
                      <a:cubicBezTo>
                        <a:pt x="2113" y="0"/>
                        <a:pt x="2029" y="21"/>
                        <a:pt x="1951" y="66"/>
                      </a:cubicBezTo>
                      <a:lnTo>
                        <a:pt x="381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693" y="1188"/>
                        <a:pt x="2935" y="791"/>
                        <a:pt x="2745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7" y="0"/>
                        <a:pt x="219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32" name="Google Shape;23432;p23"/>
                <p:cNvSpPr/>
                <p:nvPr/>
              </p:nvSpPr>
              <p:spPr>
                <a:xfrm rot="-5400000">
                  <a:off x="523225" y="4318950"/>
                  <a:ext cx="56975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49" extrusionOk="0">
                      <a:moveTo>
                        <a:pt x="1594" y="1"/>
                      </a:moveTo>
                      <a:cubicBezTo>
                        <a:pt x="1433" y="1"/>
                        <a:pt x="1269" y="83"/>
                        <a:pt x="1174" y="247"/>
                      </a:cubicBezTo>
                      <a:lnTo>
                        <a:pt x="155" y="2007"/>
                      </a:lnTo>
                      <a:lnTo>
                        <a:pt x="0" y="2249"/>
                      </a:lnTo>
                      <a:lnTo>
                        <a:pt x="380" y="2042"/>
                      </a:lnTo>
                      <a:lnTo>
                        <a:pt x="1968" y="1127"/>
                      </a:lnTo>
                      <a:cubicBezTo>
                        <a:pt x="2192" y="989"/>
                        <a:pt x="2278" y="696"/>
                        <a:pt x="2140" y="454"/>
                      </a:cubicBezTo>
                      <a:lnTo>
                        <a:pt x="2002" y="247"/>
                      </a:lnTo>
                      <a:cubicBezTo>
                        <a:pt x="1916" y="83"/>
                        <a:pt x="1756" y="1"/>
                        <a:pt x="159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33" name="Google Shape;23433;p23"/>
                <p:cNvSpPr/>
                <p:nvPr/>
              </p:nvSpPr>
              <p:spPr>
                <a:xfrm rot="-5400000">
                  <a:off x="532800" y="4415275"/>
                  <a:ext cx="738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3" h="1189" extrusionOk="0">
                      <a:moveTo>
                        <a:pt x="755" y="0"/>
                      </a:moveTo>
                      <a:cubicBezTo>
                        <a:pt x="584" y="0"/>
                        <a:pt x="422" y="89"/>
                        <a:pt x="329" y="240"/>
                      </a:cubicBezTo>
                      <a:lnTo>
                        <a:pt x="208" y="464"/>
                      </a:lnTo>
                      <a:cubicBezTo>
                        <a:pt x="1" y="775"/>
                        <a:pt x="243" y="1189"/>
                        <a:pt x="622" y="1189"/>
                      </a:cubicBezTo>
                      <a:lnTo>
                        <a:pt x="2952" y="1189"/>
                      </a:lnTo>
                      <a:lnTo>
                        <a:pt x="1761" y="516"/>
                      </a:lnTo>
                      <a:lnTo>
                        <a:pt x="1002" y="67"/>
                      </a:lnTo>
                      <a:cubicBezTo>
                        <a:pt x="923" y="22"/>
                        <a:pt x="838" y="0"/>
                        <a:pt x="75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34" name="Google Shape;23434;p23"/>
                <p:cNvSpPr/>
                <p:nvPr/>
              </p:nvSpPr>
              <p:spPr>
                <a:xfrm rot="-5400000">
                  <a:off x="557375" y="43531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209" y="0"/>
                      </a:moveTo>
                      <a:cubicBezTo>
                        <a:pt x="535" y="0"/>
                        <a:pt x="0" y="536"/>
                        <a:pt x="0" y="1209"/>
                      </a:cubicBezTo>
                      <a:cubicBezTo>
                        <a:pt x="0" y="1865"/>
                        <a:pt x="535" y="2400"/>
                        <a:pt x="1209" y="2400"/>
                      </a:cubicBezTo>
                      <a:cubicBezTo>
                        <a:pt x="1864" y="2400"/>
                        <a:pt x="2399" y="1865"/>
                        <a:pt x="2399" y="1209"/>
                      </a:cubicBezTo>
                      <a:cubicBezTo>
                        <a:pt x="2399" y="536"/>
                        <a:pt x="1864" y="0"/>
                        <a:pt x="120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35" name="Google Shape;23435;p23"/>
                <p:cNvSpPr/>
                <p:nvPr/>
              </p:nvSpPr>
              <p:spPr>
                <a:xfrm rot="-5400000">
                  <a:off x="487050" y="1997175"/>
                  <a:ext cx="2006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6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36" name="Google Shape;23436;p23"/>
                <p:cNvSpPr/>
                <p:nvPr/>
              </p:nvSpPr>
              <p:spPr>
                <a:xfrm rot="-5400000">
                  <a:off x="523175" y="2105375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685" y="1"/>
                      </a:moveTo>
                      <a:cubicBezTo>
                        <a:pt x="523" y="1"/>
                        <a:pt x="363" y="78"/>
                        <a:pt x="277" y="234"/>
                      </a:cubicBezTo>
                      <a:lnTo>
                        <a:pt x="139" y="458"/>
                      </a:lnTo>
                      <a:cubicBezTo>
                        <a:pt x="1" y="682"/>
                        <a:pt x="87" y="976"/>
                        <a:pt x="311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124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37" name="Google Shape;23437;p23"/>
                <p:cNvSpPr/>
                <p:nvPr/>
              </p:nvSpPr>
              <p:spPr>
                <a:xfrm rot="-5400000">
                  <a:off x="615200" y="208260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05" y="2745"/>
                      </a:cubicBezTo>
                      <a:lnTo>
                        <a:pt x="863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38" name="Google Shape;23438;p23"/>
                <p:cNvSpPr/>
                <p:nvPr/>
              </p:nvSpPr>
              <p:spPr>
                <a:xfrm rot="-5400000">
                  <a:off x="526100" y="208282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605" y="0"/>
                      </a:moveTo>
                      <a:cubicBezTo>
                        <a:pt x="225" y="0"/>
                        <a:pt x="1" y="397"/>
                        <a:pt x="173" y="725"/>
                      </a:cubicBezTo>
                      <a:lnTo>
                        <a:pt x="1209" y="2486"/>
                      </a:lnTo>
                      <a:lnTo>
                        <a:pt x="1347" y="2744"/>
                      </a:lnTo>
                      <a:lnTo>
                        <a:pt x="1347" y="483"/>
                      </a:lnTo>
                      <a:cubicBezTo>
                        <a:pt x="1347" y="207"/>
                        <a:pt x="1122" y="0"/>
                        <a:pt x="86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39" name="Google Shape;23439;p23"/>
                <p:cNvSpPr/>
                <p:nvPr/>
              </p:nvSpPr>
              <p:spPr>
                <a:xfrm rot="-5400000">
                  <a:off x="615413" y="20435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07" y="2745"/>
                        <a:pt x="483" y="2745"/>
                      </a:cubicBezTo>
                      <a:lnTo>
                        <a:pt x="742" y="2745"/>
                      </a:lnTo>
                      <a:cubicBezTo>
                        <a:pt x="1105" y="2745"/>
                        <a:pt x="1346" y="2331"/>
                        <a:pt x="1157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40" name="Google Shape;23440;p23"/>
                <p:cNvSpPr/>
                <p:nvPr/>
              </p:nvSpPr>
              <p:spPr>
                <a:xfrm rot="-5400000">
                  <a:off x="568463" y="2035713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68" y="1139"/>
                      </a:lnTo>
                      <a:cubicBezTo>
                        <a:pt x="2041" y="1178"/>
                        <a:pt x="2120" y="1198"/>
                        <a:pt x="2200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62" y="742"/>
                      </a:lnTo>
                      <a:cubicBezTo>
                        <a:pt x="2935" y="414"/>
                        <a:pt x="2710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41" name="Google Shape;23441;p23"/>
                <p:cNvSpPr/>
                <p:nvPr/>
              </p:nvSpPr>
              <p:spPr>
                <a:xfrm rot="-5400000">
                  <a:off x="594750" y="2033150"/>
                  <a:ext cx="5700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66" extrusionOk="0">
                      <a:moveTo>
                        <a:pt x="1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8" y="2183"/>
                        <a:pt x="2003" y="2019"/>
                      </a:cubicBezTo>
                      <a:lnTo>
                        <a:pt x="2141" y="1812"/>
                      </a:lnTo>
                      <a:cubicBezTo>
                        <a:pt x="2279" y="1571"/>
                        <a:pt x="2193" y="1260"/>
                        <a:pt x="1951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42" name="Google Shape;23442;p23"/>
                <p:cNvSpPr/>
                <p:nvPr/>
              </p:nvSpPr>
              <p:spPr>
                <a:xfrm rot="-5400000">
                  <a:off x="568338" y="2129888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605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6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43" name="Google Shape;23443;p23"/>
                <p:cNvSpPr/>
                <p:nvPr/>
              </p:nvSpPr>
              <p:spPr>
                <a:xfrm rot="-5400000">
                  <a:off x="594600" y="2105375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2279" y="0"/>
                      </a:moveTo>
                      <a:lnTo>
                        <a:pt x="329" y="1139"/>
                      </a:lnTo>
                      <a:cubicBezTo>
                        <a:pt x="87" y="1260"/>
                        <a:pt x="1" y="1571"/>
                        <a:pt x="139" y="1795"/>
                      </a:cubicBezTo>
                      <a:lnTo>
                        <a:pt x="277" y="2019"/>
                      </a:lnTo>
                      <a:cubicBezTo>
                        <a:pt x="372" y="2175"/>
                        <a:pt x="536" y="2252"/>
                        <a:pt x="697" y="2252"/>
                      </a:cubicBezTo>
                      <a:cubicBezTo>
                        <a:pt x="859" y="2252"/>
                        <a:pt x="1019" y="2175"/>
                        <a:pt x="1105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44" name="Google Shape;23444;p23"/>
                <p:cNvSpPr/>
                <p:nvPr/>
              </p:nvSpPr>
              <p:spPr>
                <a:xfrm rot="-5400000">
                  <a:off x="526100" y="2043550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38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45" name="Google Shape;23445;p23"/>
                <p:cNvSpPr/>
                <p:nvPr/>
              </p:nvSpPr>
              <p:spPr>
                <a:xfrm rot="-5400000">
                  <a:off x="533038" y="2035838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200" y="0"/>
                      </a:moveTo>
                      <a:cubicBezTo>
                        <a:pt x="2121" y="0"/>
                        <a:pt x="2041" y="21"/>
                        <a:pt x="1968" y="66"/>
                      </a:cubicBezTo>
                      <a:lnTo>
                        <a:pt x="380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710" y="1188"/>
                        <a:pt x="2935" y="791"/>
                        <a:pt x="2762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6" y="0"/>
                        <a:pt x="22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46" name="Google Shape;23446;p23"/>
                <p:cNvSpPr/>
                <p:nvPr/>
              </p:nvSpPr>
              <p:spPr>
                <a:xfrm rot="-5400000">
                  <a:off x="523438" y="2033588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9" y="2007"/>
                      </a:lnTo>
                      <a:lnTo>
                        <a:pt x="1" y="2249"/>
                      </a:lnTo>
                      <a:lnTo>
                        <a:pt x="381" y="2042"/>
                      </a:lnTo>
                      <a:lnTo>
                        <a:pt x="1951" y="1127"/>
                      </a:lnTo>
                      <a:cubicBezTo>
                        <a:pt x="2193" y="989"/>
                        <a:pt x="2262" y="696"/>
                        <a:pt x="2124" y="454"/>
                      </a:cubicBezTo>
                      <a:lnTo>
                        <a:pt x="2003" y="247"/>
                      </a:lnTo>
                      <a:cubicBezTo>
                        <a:pt x="1908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47" name="Google Shape;23447;p23"/>
                <p:cNvSpPr/>
                <p:nvPr/>
              </p:nvSpPr>
              <p:spPr>
                <a:xfrm rot="-5400000">
                  <a:off x="533013" y="2129888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2" y="240"/>
                      </a:cubicBezTo>
                      <a:lnTo>
                        <a:pt x="191" y="464"/>
                      </a:lnTo>
                      <a:cubicBezTo>
                        <a:pt x="1" y="775"/>
                        <a:pt x="225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5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48" name="Google Shape;23448;p23"/>
                <p:cNvSpPr/>
                <p:nvPr/>
              </p:nvSpPr>
              <p:spPr>
                <a:xfrm rot="-5400000">
                  <a:off x="552338" y="2072538"/>
                  <a:ext cx="70350" cy="6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4" h="2411" extrusionOk="0">
                      <a:moveTo>
                        <a:pt x="1605" y="0"/>
                      </a:moveTo>
                      <a:cubicBezTo>
                        <a:pt x="535" y="0"/>
                        <a:pt x="0" y="1295"/>
                        <a:pt x="760" y="2054"/>
                      </a:cubicBezTo>
                      <a:cubicBezTo>
                        <a:pt x="1006" y="2301"/>
                        <a:pt x="1308" y="2411"/>
                        <a:pt x="1604" y="2411"/>
                      </a:cubicBezTo>
                      <a:cubicBezTo>
                        <a:pt x="2222" y="2411"/>
                        <a:pt x="2813" y="1932"/>
                        <a:pt x="2813" y="1209"/>
                      </a:cubicBezTo>
                      <a:cubicBezTo>
                        <a:pt x="2813" y="536"/>
                        <a:pt x="2261" y="0"/>
                        <a:pt x="160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49" name="Google Shape;23449;p23"/>
                <p:cNvSpPr/>
                <p:nvPr/>
              </p:nvSpPr>
              <p:spPr>
                <a:xfrm rot="-5400000">
                  <a:off x="510888" y="2963813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12" y="0"/>
                      </a:moveTo>
                      <a:cubicBezTo>
                        <a:pt x="618" y="0"/>
                        <a:pt x="423" y="95"/>
                        <a:pt x="311" y="285"/>
                      </a:cubicBezTo>
                      <a:lnTo>
                        <a:pt x="156" y="561"/>
                      </a:lnTo>
                      <a:cubicBezTo>
                        <a:pt x="1" y="837"/>
                        <a:pt x="87" y="1182"/>
                        <a:pt x="380" y="1338"/>
                      </a:cubicBezTo>
                      <a:lnTo>
                        <a:pt x="1295" y="1873"/>
                      </a:lnTo>
                      <a:lnTo>
                        <a:pt x="2710" y="2701"/>
                      </a:lnTo>
                      <a:lnTo>
                        <a:pt x="2710" y="2701"/>
                      </a:lnTo>
                      <a:lnTo>
                        <a:pt x="2538" y="2408"/>
                      </a:lnTo>
                      <a:lnTo>
                        <a:pt x="1312" y="285"/>
                      </a:lnTo>
                      <a:cubicBezTo>
                        <a:pt x="1200" y="95"/>
                        <a:pt x="1006" y="0"/>
                        <a:pt x="8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50" name="Google Shape;23450;p23"/>
                <p:cNvSpPr/>
                <p:nvPr/>
              </p:nvSpPr>
              <p:spPr>
                <a:xfrm rot="-5400000">
                  <a:off x="620588" y="29367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1606" y="1"/>
                      </a:moveTo>
                      <a:lnTo>
                        <a:pt x="208" y="2417"/>
                      </a:lnTo>
                      <a:cubicBezTo>
                        <a:pt x="1" y="2797"/>
                        <a:pt x="277" y="3280"/>
                        <a:pt x="726" y="3280"/>
                      </a:cubicBezTo>
                      <a:lnTo>
                        <a:pt x="1019" y="3280"/>
                      </a:lnTo>
                      <a:cubicBezTo>
                        <a:pt x="1347" y="3280"/>
                        <a:pt x="1606" y="3021"/>
                        <a:pt x="1606" y="2711"/>
                      </a:cubicBezTo>
                      <a:lnTo>
                        <a:pt x="1606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51" name="Google Shape;23451;p23"/>
                <p:cNvSpPr/>
                <p:nvPr/>
              </p:nvSpPr>
              <p:spPr>
                <a:xfrm rot="-5400000">
                  <a:off x="514013" y="293716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725" y="1"/>
                      </a:moveTo>
                      <a:cubicBezTo>
                        <a:pt x="277" y="1"/>
                        <a:pt x="1" y="484"/>
                        <a:pt x="225" y="864"/>
                      </a:cubicBezTo>
                      <a:lnTo>
                        <a:pt x="1450" y="2969"/>
                      </a:lnTo>
                      <a:lnTo>
                        <a:pt x="1606" y="3280"/>
                      </a:lnTo>
                      <a:lnTo>
                        <a:pt x="1606" y="588"/>
                      </a:lnTo>
                      <a:cubicBezTo>
                        <a:pt x="1606" y="260"/>
                        <a:pt x="1347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52" name="Google Shape;23452;p23"/>
                <p:cNvSpPr/>
                <p:nvPr/>
              </p:nvSpPr>
              <p:spPr>
                <a:xfrm rot="-5400000">
                  <a:off x="620575" y="2889700"/>
                  <a:ext cx="40600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3298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60" y="3298"/>
                        <a:pt x="570" y="3298"/>
                      </a:cubicBezTo>
                      <a:lnTo>
                        <a:pt x="881" y="3298"/>
                      </a:lnTo>
                      <a:cubicBezTo>
                        <a:pt x="1330" y="3298"/>
                        <a:pt x="1623" y="2814"/>
                        <a:pt x="1399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53" name="Google Shape;23453;p23"/>
                <p:cNvSpPr/>
                <p:nvPr/>
              </p:nvSpPr>
              <p:spPr>
                <a:xfrm rot="-5400000">
                  <a:off x="564763" y="2880388"/>
                  <a:ext cx="876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7" extrusionOk="0">
                      <a:moveTo>
                        <a:pt x="0" y="0"/>
                      </a:moveTo>
                      <a:lnTo>
                        <a:pt x="2330" y="1364"/>
                      </a:lnTo>
                      <a:cubicBezTo>
                        <a:pt x="2418" y="1413"/>
                        <a:pt x="2514" y="1436"/>
                        <a:pt x="2609" y="1436"/>
                      </a:cubicBezTo>
                      <a:cubicBezTo>
                        <a:pt x="2815" y="1436"/>
                        <a:pt x="3018" y="1328"/>
                        <a:pt x="3124" y="1140"/>
                      </a:cubicBezTo>
                      <a:lnTo>
                        <a:pt x="3280" y="863"/>
                      </a:lnTo>
                      <a:cubicBezTo>
                        <a:pt x="3504" y="484"/>
                        <a:pt x="3228" y="18"/>
                        <a:pt x="277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54" name="Google Shape;23454;p23"/>
                <p:cNvSpPr/>
                <p:nvPr/>
              </p:nvSpPr>
              <p:spPr>
                <a:xfrm rot="-5400000">
                  <a:off x="596325" y="2878175"/>
                  <a:ext cx="677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84" extrusionOk="0">
                      <a:moveTo>
                        <a:pt x="0" y="0"/>
                      </a:moveTo>
                      <a:lnTo>
                        <a:pt x="1398" y="2399"/>
                      </a:lnTo>
                      <a:cubicBezTo>
                        <a:pt x="1510" y="2589"/>
                        <a:pt x="1705" y="2684"/>
                        <a:pt x="1899" y="2684"/>
                      </a:cubicBezTo>
                      <a:cubicBezTo>
                        <a:pt x="2093" y="2684"/>
                        <a:pt x="2287" y="2589"/>
                        <a:pt x="2399" y="2399"/>
                      </a:cubicBezTo>
                      <a:lnTo>
                        <a:pt x="2555" y="2140"/>
                      </a:lnTo>
                      <a:cubicBezTo>
                        <a:pt x="2710" y="1864"/>
                        <a:pt x="2624" y="1502"/>
                        <a:pt x="2348" y="134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55" name="Google Shape;23455;p23"/>
                <p:cNvSpPr/>
                <p:nvPr/>
              </p:nvSpPr>
              <p:spPr>
                <a:xfrm rot="-5400000">
                  <a:off x="564750" y="299300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25" y="0"/>
                      </a:moveTo>
                      <a:cubicBezTo>
                        <a:pt x="277" y="18"/>
                        <a:pt x="1" y="484"/>
                        <a:pt x="225" y="863"/>
                      </a:cubicBezTo>
                      <a:lnTo>
                        <a:pt x="380" y="1140"/>
                      </a:lnTo>
                      <a:cubicBezTo>
                        <a:pt x="486" y="1328"/>
                        <a:pt x="689" y="1436"/>
                        <a:pt x="895" y="1436"/>
                      </a:cubicBezTo>
                      <a:cubicBezTo>
                        <a:pt x="991" y="1436"/>
                        <a:pt x="1087" y="1413"/>
                        <a:pt x="1174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56" name="Google Shape;23456;p23"/>
                <p:cNvSpPr/>
                <p:nvPr/>
              </p:nvSpPr>
              <p:spPr>
                <a:xfrm rot="-5400000">
                  <a:off x="596263" y="2964088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7" y="0"/>
                      </a:moveTo>
                      <a:lnTo>
                        <a:pt x="380" y="1346"/>
                      </a:lnTo>
                      <a:cubicBezTo>
                        <a:pt x="104" y="1502"/>
                        <a:pt x="0" y="1864"/>
                        <a:pt x="173" y="2140"/>
                      </a:cubicBezTo>
                      <a:lnTo>
                        <a:pt x="328" y="2399"/>
                      </a:lnTo>
                      <a:cubicBezTo>
                        <a:pt x="432" y="2598"/>
                        <a:pt x="626" y="2697"/>
                        <a:pt x="822" y="2697"/>
                      </a:cubicBezTo>
                      <a:cubicBezTo>
                        <a:pt x="1019" y="2697"/>
                        <a:pt x="1217" y="2598"/>
                        <a:pt x="1329" y="2399"/>
                      </a:cubicBez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57" name="Google Shape;23457;p23"/>
                <p:cNvSpPr/>
                <p:nvPr/>
              </p:nvSpPr>
              <p:spPr>
                <a:xfrm rot="-5400000">
                  <a:off x="514013" y="28901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70" y="1"/>
                      </a:moveTo>
                      <a:cubicBezTo>
                        <a:pt x="260" y="1"/>
                        <a:pt x="1" y="260"/>
                        <a:pt x="1" y="588"/>
                      </a:cubicBezTo>
                      <a:lnTo>
                        <a:pt x="1" y="3280"/>
                      </a:lnTo>
                      <a:lnTo>
                        <a:pt x="173" y="2987"/>
                      </a:lnTo>
                      <a:lnTo>
                        <a:pt x="1399" y="864"/>
                      </a:lnTo>
                      <a:cubicBezTo>
                        <a:pt x="1606" y="484"/>
                        <a:pt x="1330" y="1"/>
                        <a:pt x="8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58" name="Google Shape;23458;p23"/>
                <p:cNvSpPr/>
                <p:nvPr/>
              </p:nvSpPr>
              <p:spPr>
                <a:xfrm rot="-5400000">
                  <a:off x="522550" y="2880550"/>
                  <a:ext cx="87600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24" extrusionOk="0">
                      <a:moveTo>
                        <a:pt x="2642" y="1"/>
                      </a:moveTo>
                      <a:cubicBezTo>
                        <a:pt x="2541" y="1"/>
                        <a:pt x="2440" y="26"/>
                        <a:pt x="2348" y="77"/>
                      </a:cubicBezTo>
                      <a:lnTo>
                        <a:pt x="466" y="1165"/>
                      </a:lnTo>
                      <a:lnTo>
                        <a:pt x="0" y="1424"/>
                      </a:lnTo>
                      <a:lnTo>
                        <a:pt x="2796" y="1424"/>
                      </a:lnTo>
                      <a:cubicBezTo>
                        <a:pt x="3228" y="1424"/>
                        <a:pt x="3504" y="940"/>
                        <a:pt x="3297" y="561"/>
                      </a:cubicBezTo>
                      <a:lnTo>
                        <a:pt x="3142" y="284"/>
                      </a:lnTo>
                      <a:cubicBezTo>
                        <a:pt x="3038" y="100"/>
                        <a:pt x="2842" y="1"/>
                        <a:pt x="26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59" name="Google Shape;23459;p23"/>
                <p:cNvSpPr/>
                <p:nvPr/>
              </p:nvSpPr>
              <p:spPr>
                <a:xfrm rot="-5400000">
                  <a:off x="510950" y="2878000"/>
                  <a:ext cx="67750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98" extrusionOk="0">
                      <a:moveTo>
                        <a:pt x="1890" y="0"/>
                      </a:moveTo>
                      <a:cubicBezTo>
                        <a:pt x="1692" y="0"/>
                        <a:pt x="1493" y="100"/>
                        <a:pt x="1381" y="298"/>
                      </a:cubicBezTo>
                      <a:lnTo>
                        <a:pt x="173" y="2404"/>
                      </a:lnTo>
                      <a:lnTo>
                        <a:pt x="0" y="2697"/>
                      </a:lnTo>
                      <a:lnTo>
                        <a:pt x="449" y="2438"/>
                      </a:lnTo>
                      <a:lnTo>
                        <a:pt x="2330" y="1351"/>
                      </a:lnTo>
                      <a:cubicBezTo>
                        <a:pt x="2606" y="1196"/>
                        <a:pt x="2710" y="833"/>
                        <a:pt x="2555" y="557"/>
                      </a:cubicBezTo>
                      <a:lnTo>
                        <a:pt x="2399" y="298"/>
                      </a:lnTo>
                      <a:cubicBezTo>
                        <a:pt x="2287" y="100"/>
                        <a:pt x="2089" y="0"/>
                        <a:pt x="18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60" name="Google Shape;23460;p23"/>
                <p:cNvSpPr/>
                <p:nvPr/>
              </p:nvSpPr>
              <p:spPr>
                <a:xfrm rot="-5400000">
                  <a:off x="522438" y="299306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80" y="1"/>
                      </a:moveTo>
                      <a:cubicBezTo>
                        <a:pt x="679" y="1"/>
                        <a:pt x="484" y="108"/>
                        <a:pt x="380" y="292"/>
                      </a:cubicBezTo>
                      <a:lnTo>
                        <a:pt x="225" y="569"/>
                      </a:lnTo>
                      <a:cubicBezTo>
                        <a:pt x="1" y="948"/>
                        <a:pt x="277" y="1432"/>
                        <a:pt x="725" y="1432"/>
                      </a:cubicBezTo>
                      <a:lnTo>
                        <a:pt x="3504" y="1432"/>
                      </a:lnTo>
                      <a:lnTo>
                        <a:pt x="2089" y="603"/>
                      </a:lnTo>
                      <a:lnTo>
                        <a:pt x="1174" y="85"/>
                      </a:lnTo>
                      <a:cubicBezTo>
                        <a:pt x="1082" y="28"/>
                        <a:pt x="981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61" name="Google Shape;23461;p23"/>
                <p:cNvSpPr/>
                <p:nvPr/>
              </p:nvSpPr>
              <p:spPr>
                <a:xfrm rot="-5400000">
                  <a:off x="545713" y="2924888"/>
                  <a:ext cx="83750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0" h="2865" extrusionOk="0">
                      <a:moveTo>
                        <a:pt x="1917" y="0"/>
                      </a:moveTo>
                      <a:cubicBezTo>
                        <a:pt x="640" y="0"/>
                        <a:pt x="1" y="1536"/>
                        <a:pt x="898" y="2434"/>
                      </a:cubicBezTo>
                      <a:cubicBezTo>
                        <a:pt x="1196" y="2732"/>
                        <a:pt x="1560" y="2865"/>
                        <a:pt x="1915" y="2865"/>
                      </a:cubicBezTo>
                      <a:cubicBezTo>
                        <a:pt x="2651" y="2865"/>
                        <a:pt x="3349" y="2294"/>
                        <a:pt x="3349" y="1433"/>
                      </a:cubicBezTo>
                      <a:cubicBezTo>
                        <a:pt x="3349" y="639"/>
                        <a:pt x="2711" y="0"/>
                        <a:pt x="191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62" name="Google Shape;23462;p23"/>
                <p:cNvSpPr/>
                <p:nvPr/>
              </p:nvSpPr>
              <p:spPr>
                <a:xfrm rot="-5400000">
                  <a:off x="510888" y="3535113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12" y="0"/>
                      </a:moveTo>
                      <a:cubicBezTo>
                        <a:pt x="618" y="0"/>
                        <a:pt x="424" y="95"/>
                        <a:pt x="312" y="285"/>
                      </a:cubicBezTo>
                      <a:lnTo>
                        <a:pt x="156" y="561"/>
                      </a:lnTo>
                      <a:cubicBezTo>
                        <a:pt x="1" y="837"/>
                        <a:pt x="87" y="1182"/>
                        <a:pt x="381" y="1338"/>
                      </a:cubicBezTo>
                      <a:lnTo>
                        <a:pt x="1295" y="1873"/>
                      </a:lnTo>
                      <a:lnTo>
                        <a:pt x="2711" y="2701"/>
                      </a:lnTo>
                      <a:lnTo>
                        <a:pt x="2711" y="2701"/>
                      </a:lnTo>
                      <a:lnTo>
                        <a:pt x="2538" y="2408"/>
                      </a:lnTo>
                      <a:lnTo>
                        <a:pt x="1313" y="285"/>
                      </a:lnTo>
                      <a:cubicBezTo>
                        <a:pt x="1200" y="95"/>
                        <a:pt x="1006" y="0"/>
                        <a:pt x="8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63" name="Google Shape;23463;p23"/>
                <p:cNvSpPr/>
                <p:nvPr/>
              </p:nvSpPr>
              <p:spPr>
                <a:xfrm rot="-5400000">
                  <a:off x="620575" y="3508450"/>
                  <a:ext cx="401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3281" extrusionOk="0">
                      <a:moveTo>
                        <a:pt x="1606" y="1"/>
                      </a:moveTo>
                      <a:lnTo>
                        <a:pt x="208" y="2417"/>
                      </a:lnTo>
                      <a:cubicBezTo>
                        <a:pt x="1" y="2797"/>
                        <a:pt x="277" y="3280"/>
                        <a:pt x="709" y="3280"/>
                      </a:cubicBezTo>
                      <a:lnTo>
                        <a:pt x="1019" y="3280"/>
                      </a:lnTo>
                      <a:cubicBezTo>
                        <a:pt x="1347" y="3280"/>
                        <a:pt x="1606" y="3021"/>
                        <a:pt x="1606" y="2711"/>
                      </a:cubicBezTo>
                      <a:lnTo>
                        <a:pt x="1606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64" name="Google Shape;23464;p23"/>
                <p:cNvSpPr/>
                <p:nvPr/>
              </p:nvSpPr>
              <p:spPr>
                <a:xfrm rot="-5400000">
                  <a:off x="514000" y="3508450"/>
                  <a:ext cx="401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3281" extrusionOk="0">
                      <a:moveTo>
                        <a:pt x="726" y="1"/>
                      </a:moveTo>
                      <a:cubicBezTo>
                        <a:pt x="277" y="1"/>
                        <a:pt x="1" y="484"/>
                        <a:pt x="225" y="864"/>
                      </a:cubicBezTo>
                      <a:lnTo>
                        <a:pt x="1433" y="2969"/>
                      </a:lnTo>
                      <a:lnTo>
                        <a:pt x="1606" y="3280"/>
                      </a:lnTo>
                      <a:lnTo>
                        <a:pt x="1606" y="588"/>
                      </a:lnTo>
                      <a:cubicBezTo>
                        <a:pt x="1606" y="260"/>
                        <a:pt x="1347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65" name="Google Shape;23465;p23"/>
                <p:cNvSpPr/>
                <p:nvPr/>
              </p:nvSpPr>
              <p:spPr>
                <a:xfrm rot="-5400000">
                  <a:off x="620800" y="3461200"/>
                  <a:ext cx="40150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98" extrusionOk="0">
                      <a:moveTo>
                        <a:pt x="0" y="1"/>
                      </a:moveTo>
                      <a:lnTo>
                        <a:pt x="0" y="2711"/>
                      </a:lnTo>
                      <a:cubicBezTo>
                        <a:pt x="0" y="3039"/>
                        <a:pt x="259" y="3298"/>
                        <a:pt x="570" y="3298"/>
                      </a:cubicBezTo>
                      <a:lnTo>
                        <a:pt x="880" y="3298"/>
                      </a:lnTo>
                      <a:cubicBezTo>
                        <a:pt x="1329" y="3298"/>
                        <a:pt x="1605" y="2814"/>
                        <a:pt x="1381" y="2417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66" name="Google Shape;23466;p23"/>
                <p:cNvSpPr/>
                <p:nvPr/>
              </p:nvSpPr>
              <p:spPr>
                <a:xfrm rot="-5400000">
                  <a:off x="564750" y="3451675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1" y="0"/>
                      </a:moveTo>
                      <a:lnTo>
                        <a:pt x="2331" y="1364"/>
                      </a:lnTo>
                      <a:cubicBezTo>
                        <a:pt x="2418" y="1413"/>
                        <a:pt x="2514" y="1436"/>
                        <a:pt x="2610" y="1436"/>
                      </a:cubicBezTo>
                      <a:cubicBezTo>
                        <a:pt x="2816" y="1436"/>
                        <a:pt x="3018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504" y="484"/>
                        <a:pt x="3228" y="18"/>
                        <a:pt x="277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67" name="Google Shape;23467;p23"/>
                <p:cNvSpPr/>
                <p:nvPr/>
              </p:nvSpPr>
              <p:spPr>
                <a:xfrm rot="-5400000">
                  <a:off x="596313" y="34494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11" y="2589"/>
                        <a:pt x="1705" y="2684"/>
                        <a:pt x="1899" y="2684"/>
                      </a:cubicBezTo>
                      <a:cubicBezTo>
                        <a:pt x="2093" y="2684"/>
                        <a:pt x="2287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0" y="1864"/>
                        <a:pt x="2607" y="1502"/>
                        <a:pt x="2348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68" name="Google Shape;23468;p23"/>
                <p:cNvSpPr/>
                <p:nvPr/>
              </p:nvSpPr>
              <p:spPr>
                <a:xfrm rot="-5400000">
                  <a:off x="564750" y="356430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26" y="0"/>
                      </a:moveTo>
                      <a:cubicBezTo>
                        <a:pt x="277" y="18"/>
                        <a:pt x="1" y="484"/>
                        <a:pt x="225" y="863"/>
                      </a:cubicBezTo>
                      <a:lnTo>
                        <a:pt x="381" y="1140"/>
                      </a:lnTo>
                      <a:cubicBezTo>
                        <a:pt x="487" y="1328"/>
                        <a:pt x="690" y="1436"/>
                        <a:pt x="896" y="1436"/>
                      </a:cubicBezTo>
                      <a:cubicBezTo>
                        <a:pt x="991" y="1436"/>
                        <a:pt x="1087" y="1413"/>
                        <a:pt x="1175" y="1364"/>
                      </a:cubicBezTo>
                      <a:lnTo>
                        <a:pt x="350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69" name="Google Shape;23469;p23"/>
                <p:cNvSpPr/>
                <p:nvPr/>
              </p:nvSpPr>
              <p:spPr>
                <a:xfrm rot="-5400000">
                  <a:off x="596263" y="3534963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8" y="0"/>
                      </a:moveTo>
                      <a:lnTo>
                        <a:pt x="381" y="1346"/>
                      </a:lnTo>
                      <a:cubicBezTo>
                        <a:pt x="104" y="1502"/>
                        <a:pt x="1" y="1864"/>
                        <a:pt x="156" y="2140"/>
                      </a:cubicBezTo>
                      <a:lnTo>
                        <a:pt x="312" y="2399"/>
                      </a:lnTo>
                      <a:cubicBezTo>
                        <a:pt x="424" y="2598"/>
                        <a:pt x="622" y="2697"/>
                        <a:pt x="821" y="2697"/>
                      </a:cubicBezTo>
                      <a:cubicBezTo>
                        <a:pt x="1019" y="2697"/>
                        <a:pt x="1218" y="2598"/>
                        <a:pt x="1330" y="2399"/>
                      </a:cubicBez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70" name="Google Shape;23470;p23"/>
                <p:cNvSpPr/>
                <p:nvPr/>
              </p:nvSpPr>
              <p:spPr>
                <a:xfrm rot="-5400000">
                  <a:off x="514013" y="346141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70" y="1"/>
                      </a:moveTo>
                      <a:cubicBezTo>
                        <a:pt x="259" y="1"/>
                        <a:pt x="0" y="260"/>
                        <a:pt x="0" y="588"/>
                      </a:cubicBezTo>
                      <a:lnTo>
                        <a:pt x="0" y="3280"/>
                      </a:lnTo>
                      <a:lnTo>
                        <a:pt x="173" y="2987"/>
                      </a:lnTo>
                      <a:lnTo>
                        <a:pt x="1381" y="864"/>
                      </a:lnTo>
                      <a:cubicBezTo>
                        <a:pt x="1605" y="484"/>
                        <a:pt x="1329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71" name="Google Shape;23471;p23"/>
                <p:cNvSpPr/>
                <p:nvPr/>
              </p:nvSpPr>
              <p:spPr>
                <a:xfrm rot="-5400000">
                  <a:off x="522538" y="3452263"/>
                  <a:ext cx="87625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24" extrusionOk="0">
                      <a:moveTo>
                        <a:pt x="2642" y="1"/>
                      </a:moveTo>
                      <a:cubicBezTo>
                        <a:pt x="2541" y="1"/>
                        <a:pt x="2440" y="26"/>
                        <a:pt x="2348" y="77"/>
                      </a:cubicBezTo>
                      <a:lnTo>
                        <a:pt x="466" y="1165"/>
                      </a:lnTo>
                      <a:lnTo>
                        <a:pt x="0" y="1424"/>
                      </a:lnTo>
                      <a:lnTo>
                        <a:pt x="2796" y="1424"/>
                      </a:lnTo>
                      <a:cubicBezTo>
                        <a:pt x="3228" y="1424"/>
                        <a:pt x="3504" y="940"/>
                        <a:pt x="3297" y="561"/>
                      </a:cubicBezTo>
                      <a:lnTo>
                        <a:pt x="3142" y="284"/>
                      </a:lnTo>
                      <a:cubicBezTo>
                        <a:pt x="3038" y="100"/>
                        <a:pt x="2842" y="1"/>
                        <a:pt x="26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72" name="Google Shape;23472;p23"/>
                <p:cNvSpPr/>
                <p:nvPr/>
              </p:nvSpPr>
              <p:spPr>
                <a:xfrm rot="-5400000">
                  <a:off x="510938" y="3449288"/>
                  <a:ext cx="67775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8" extrusionOk="0">
                      <a:moveTo>
                        <a:pt x="1899" y="0"/>
                      </a:moveTo>
                      <a:cubicBezTo>
                        <a:pt x="1705" y="0"/>
                        <a:pt x="1511" y="100"/>
                        <a:pt x="1399" y="298"/>
                      </a:cubicBezTo>
                      <a:lnTo>
                        <a:pt x="173" y="2404"/>
                      </a:lnTo>
                      <a:lnTo>
                        <a:pt x="1" y="2697"/>
                      </a:lnTo>
                      <a:lnTo>
                        <a:pt x="449" y="2438"/>
                      </a:lnTo>
                      <a:lnTo>
                        <a:pt x="2348" y="1351"/>
                      </a:lnTo>
                      <a:cubicBezTo>
                        <a:pt x="2624" y="1196"/>
                        <a:pt x="2710" y="833"/>
                        <a:pt x="2555" y="557"/>
                      </a:cubicBezTo>
                      <a:lnTo>
                        <a:pt x="2400" y="298"/>
                      </a:lnTo>
                      <a:cubicBezTo>
                        <a:pt x="2287" y="100"/>
                        <a:pt x="2093" y="0"/>
                        <a:pt x="189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73" name="Google Shape;23473;p23"/>
                <p:cNvSpPr/>
                <p:nvPr/>
              </p:nvSpPr>
              <p:spPr>
                <a:xfrm rot="-5400000">
                  <a:off x="522438" y="356436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80" y="1"/>
                      </a:moveTo>
                      <a:cubicBezTo>
                        <a:pt x="680" y="1"/>
                        <a:pt x="484" y="108"/>
                        <a:pt x="381" y="292"/>
                      </a:cubicBezTo>
                      <a:lnTo>
                        <a:pt x="225" y="569"/>
                      </a:lnTo>
                      <a:cubicBezTo>
                        <a:pt x="1" y="948"/>
                        <a:pt x="277" y="1432"/>
                        <a:pt x="726" y="1432"/>
                      </a:cubicBezTo>
                      <a:lnTo>
                        <a:pt x="3505" y="1432"/>
                      </a:lnTo>
                      <a:lnTo>
                        <a:pt x="2089" y="603"/>
                      </a:lnTo>
                      <a:lnTo>
                        <a:pt x="1175" y="85"/>
                      </a:lnTo>
                      <a:cubicBezTo>
                        <a:pt x="1082" y="28"/>
                        <a:pt x="981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74" name="Google Shape;23474;p23"/>
                <p:cNvSpPr/>
                <p:nvPr/>
              </p:nvSpPr>
              <p:spPr>
                <a:xfrm rot="-5400000">
                  <a:off x="545725" y="34961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0" y="1536"/>
                        <a:pt x="898" y="2434"/>
                      </a:cubicBezTo>
                      <a:cubicBezTo>
                        <a:pt x="1190" y="2732"/>
                        <a:pt x="1552" y="2865"/>
                        <a:pt x="1907" y="2865"/>
                      </a:cubicBezTo>
                      <a:cubicBezTo>
                        <a:pt x="2642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75" name="Google Shape;23475;p23"/>
                <p:cNvSpPr/>
                <p:nvPr/>
              </p:nvSpPr>
              <p:spPr>
                <a:xfrm rot="-5400000">
                  <a:off x="510675" y="4106625"/>
                  <a:ext cx="68200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702" extrusionOk="0">
                      <a:moveTo>
                        <a:pt x="823" y="0"/>
                      </a:moveTo>
                      <a:cubicBezTo>
                        <a:pt x="627" y="0"/>
                        <a:pt x="432" y="95"/>
                        <a:pt x="329" y="285"/>
                      </a:cubicBezTo>
                      <a:lnTo>
                        <a:pt x="174" y="561"/>
                      </a:lnTo>
                      <a:cubicBezTo>
                        <a:pt x="1" y="837"/>
                        <a:pt x="105" y="1182"/>
                        <a:pt x="381" y="1338"/>
                      </a:cubicBezTo>
                      <a:lnTo>
                        <a:pt x="1295" y="1873"/>
                      </a:lnTo>
                      <a:lnTo>
                        <a:pt x="2728" y="2701"/>
                      </a:lnTo>
                      <a:lnTo>
                        <a:pt x="2555" y="2408"/>
                      </a:lnTo>
                      <a:lnTo>
                        <a:pt x="1330" y="285"/>
                      </a:lnTo>
                      <a:cubicBezTo>
                        <a:pt x="1218" y="95"/>
                        <a:pt x="1019" y="0"/>
                        <a:pt x="82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76" name="Google Shape;23476;p23"/>
                <p:cNvSpPr/>
                <p:nvPr/>
              </p:nvSpPr>
              <p:spPr>
                <a:xfrm rot="-5400000">
                  <a:off x="620588" y="40797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1605" y="1"/>
                      </a:moveTo>
                      <a:lnTo>
                        <a:pt x="225" y="2417"/>
                      </a:lnTo>
                      <a:cubicBezTo>
                        <a:pt x="0" y="2797"/>
                        <a:pt x="276" y="3280"/>
                        <a:pt x="708" y="3280"/>
                      </a:cubicBezTo>
                      <a:lnTo>
                        <a:pt x="1036" y="3280"/>
                      </a:lnTo>
                      <a:cubicBezTo>
                        <a:pt x="1346" y="3280"/>
                        <a:pt x="1605" y="3021"/>
                        <a:pt x="1605" y="2711"/>
                      </a:cubicBezTo>
                      <a:lnTo>
                        <a:pt x="160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77" name="Google Shape;23477;p23"/>
                <p:cNvSpPr/>
                <p:nvPr/>
              </p:nvSpPr>
              <p:spPr>
                <a:xfrm rot="-5400000">
                  <a:off x="513800" y="40795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725" y="1"/>
                      </a:moveTo>
                      <a:cubicBezTo>
                        <a:pt x="276" y="1"/>
                        <a:pt x="0" y="484"/>
                        <a:pt x="225" y="864"/>
                      </a:cubicBezTo>
                      <a:lnTo>
                        <a:pt x="1450" y="2969"/>
                      </a:lnTo>
                      <a:lnTo>
                        <a:pt x="1623" y="3280"/>
                      </a:lnTo>
                      <a:lnTo>
                        <a:pt x="1623" y="588"/>
                      </a:lnTo>
                      <a:cubicBezTo>
                        <a:pt x="1623" y="260"/>
                        <a:pt x="1346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78" name="Google Shape;23478;p23"/>
                <p:cNvSpPr/>
                <p:nvPr/>
              </p:nvSpPr>
              <p:spPr>
                <a:xfrm rot="-5400000">
                  <a:off x="620638" y="4032763"/>
                  <a:ext cx="400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2" h="3281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42" y="3280"/>
                        <a:pt x="570" y="3280"/>
                      </a:cubicBezTo>
                      <a:lnTo>
                        <a:pt x="881" y="3280"/>
                      </a:lnTo>
                      <a:cubicBezTo>
                        <a:pt x="889" y="3281"/>
                        <a:pt x="896" y="3281"/>
                        <a:pt x="904" y="3281"/>
                      </a:cubicBezTo>
                      <a:cubicBezTo>
                        <a:pt x="1339" y="3281"/>
                        <a:pt x="1602" y="2807"/>
                        <a:pt x="1381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79" name="Google Shape;23479;p23"/>
                <p:cNvSpPr/>
                <p:nvPr/>
              </p:nvSpPr>
              <p:spPr>
                <a:xfrm rot="-5400000">
                  <a:off x="564963" y="4023188"/>
                  <a:ext cx="872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8" h="1437" extrusionOk="0">
                      <a:moveTo>
                        <a:pt x="1" y="0"/>
                      </a:moveTo>
                      <a:lnTo>
                        <a:pt x="2331" y="1364"/>
                      </a:lnTo>
                      <a:cubicBezTo>
                        <a:pt x="2418" y="1413"/>
                        <a:pt x="2515" y="1436"/>
                        <a:pt x="2610" y="1436"/>
                      </a:cubicBezTo>
                      <a:cubicBezTo>
                        <a:pt x="2816" y="1436"/>
                        <a:pt x="3019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487" y="484"/>
                        <a:pt x="3211" y="18"/>
                        <a:pt x="278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80" name="Google Shape;23480;p23"/>
                <p:cNvSpPr/>
                <p:nvPr/>
              </p:nvSpPr>
              <p:spPr>
                <a:xfrm rot="-5400000">
                  <a:off x="596313" y="40207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02" y="2589"/>
                        <a:pt x="1697" y="2684"/>
                        <a:pt x="1893" y="2684"/>
                      </a:cubicBezTo>
                      <a:cubicBezTo>
                        <a:pt x="2089" y="2684"/>
                        <a:pt x="2288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1" y="1864"/>
                        <a:pt x="2607" y="1502"/>
                        <a:pt x="2331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81" name="Google Shape;23481;p23"/>
                <p:cNvSpPr/>
                <p:nvPr/>
              </p:nvSpPr>
              <p:spPr>
                <a:xfrm rot="-5400000">
                  <a:off x="564763" y="4135588"/>
                  <a:ext cx="876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7" extrusionOk="0">
                      <a:moveTo>
                        <a:pt x="725" y="0"/>
                      </a:moveTo>
                      <a:cubicBezTo>
                        <a:pt x="276" y="18"/>
                        <a:pt x="0" y="484"/>
                        <a:pt x="225" y="863"/>
                      </a:cubicBezTo>
                      <a:lnTo>
                        <a:pt x="380" y="1140"/>
                      </a:lnTo>
                      <a:cubicBezTo>
                        <a:pt x="486" y="1328"/>
                        <a:pt x="681" y="1436"/>
                        <a:pt x="887" y="1436"/>
                      </a:cubicBezTo>
                      <a:cubicBezTo>
                        <a:pt x="983" y="1436"/>
                        <a:pt x="1081" y="1413"/>
                        <a:pt x="1174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82" name="Google Shape;23482;p23"/>
                <p:cNvSpPr/>
                <p:nvPr/>
              </p:nvSpPr>
              <p:spPr>
                <a:xfrm rot="-5400000">
                  <a:off x="596263" y="4106688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8" y="0"/>
                      </a:moveTo>
                      <a:lnTo>
                        <a:pt x="381" y="1346"/>
                      </a:lnTo>
                      <a:cubicBezTo>
                        <a:pt x="105" y="1502"/>
                        <a:pt x="1" y="1864"/>
                        <a:pt x="156" y="2140"/>
                      </a:cubicBezTo>
                      <a:lnTo>
                        <a:pt x="312" y="2399"/>
                      </a:lnTo>
                      <a:cubicBezTo>
                        <a:pt x="424" y="2598"/>
                        <a:pt x="622" y="2697"/>
                        <a:pt x="821" y="2697"/>
                      </a:cubicBezTo>
                      <a:cubicBezTo>
                        <a:pt x="1019" y="2697"/>
                        <a:pt x="1218" y="2598"/>
                        <a:pt x="1330" y="2399"/>
                      </a:cubicBez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83" name="Google Shape;23483;p23"/>
                <p:cNvSpPr/>
                <p:nvPr/>
              </p:nvSpPr>
              <p:spPr>
                <a:xfrm rot="-5400000">
                  <a:off x="513800" y="40329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587" y="1"/>
                      </a:moveTo>
                      <a:cubicBezTo>
                        <a:pt x="276" y="1"/>
                        <a:pt x="18" y="260"/>
                        <a:pt x="0" y="588"/>
                      </a:cubicBezTo>
                      <a:lnTo>
                        <a:pt x="0" y="3280"/>
                      </a:lnTo>
                      <a:lnTo>
                        <a:pt x="173" y="2987"/>
                      </a:lnTo>
                      <a:lnTo>
                        <a:pt x="1398" y="864"/>
                      </a:lnTo>
                      <a:cubicBezTo>
                        <a:pt x="1623" y="484"/>
                        <a:pt x="1346" y="1"/>
                        <a:pt x="89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84" name="Google Shape;23484;p23"/>
                <p:cNvSpPr/>
                <p:nvPr/>
              </p:nvSpPr>
              <p:spPr>
                <a:xfrm rot="-5400000">
                  <a:off x="522750" y="4023350"/>
                  <a:ext cx="87200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8" h="1424" extrusionOk="0">
                      <a:moveTo>
                        <a:pt x="2625" y="1"/>
                      </a:moveTo>
                      <a:cubicBezTo>
                        <a:pt x="2525" y="1"/>
                        <a:pt x="2423" y="26"/>
                        <a:pt x="2331" y="77"/>
                      </a:cubicBezTo>
                      <a:lnTo>
                        <a:pt x="450" y="1165"/>
                      </a:lnTo>
                      <a:lnTo>
                        <a:pt x="1" y="1424"/>
                      </a:lnTo>
                      <a:lnTo>
                        <a:pt x="2780" y="1424"/>
                      </a:lnTo>
                      <a:cubicBezTo>
                        <a:pt x="3211" y="1424"/>
                        <a:pt x="3487" y="940"/>
                        <a:pt x="3280" y="561"/>
                      </a:cubicBezTo>
                      <a:lnTo>
                        <a:pt x="3125" y="284"/>
                      </a:lnTo>
                      <a:cubicBezTo>
                        <a:pt x="3021" y="100"/>
                        <a:pt x="2826" y="1"/>
                        <a:pt x="262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85" name="Google Shape;23485;p23"/>
                <p:cNvSpPr/>
                <p:nvPr/>
              </p:nvSpPr>
              <p:spPr>
                <a:xfrm rot="-5400000">
                  <a:off x="510938" y="4020588"/>
                  <a:ext cx="67775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8" extrusionOk="0">
                      <a:moveTo>
                        <a:pt x="1899" y="0"/>
                      </a:moveTo>
                      <a:cubicBezTo>
                        <a:pt x="1705" y="0"/>
                        <a:pt x="1511" y="100"/>
                        <a:pt x="1399" y="298"/>
                      </a:cubicBezTo>
                      <a:lnTo>
                        <a:pt x="173" y="2404"/>
                      </a:lnTo>
                      <a:lnTo>
                        <a:pt x="1" y="2697"/>
                      </a:lnTo>
                      <a:lnTo>
                        <a:pt x="450" y="2438"/>
                      </a:lnTo>
                      <a:lnTo>
                        <a:pt x="2331" y="1351"/>
                      </a:lnTo>
                      <a:cubicBezTo>
                        <a:pt x="2624" y="1196"/>
                        <a:pt x="2711" y="833"/>
                        <a:pt x="2555" y="557"/>
                      </a:cubicBezTo>
                      <a:lnTo>
                        <a:pt x="2400" y="298"/>
                      </a:lnTo>
                      <a:cubicBezTo>
                        <a:pt x="2288" y="100"/>
                        <a:pt x="2094" y="0"/>
                        <a:pt x="189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86" name="Google Shape;23486;p23"/>
                <p:cNvSpPr/>
                <p:nvPr/>
              </p:nvSpPr>
              <p:spPr>
                <a:xfrm rot="-5400000">
                  <a:off x="522450" y="4135650"/>
                  <a:ext cx="87600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2" extrusionOk="0">
                      <a:moveTo>
                        <a:pt x="872" y="1"/>
                      </a:moveTo>
                      <a:cubicBezTo>
                        <a:pt x="671" y="1"/>
                        <a:pt x="483" y="108"/>
                        <a:pt x="380" y="292"/>
                      </a:cubicBezTo>
                      <a:lnTo>
                        <a:pt x="225" y="569"/>
                      </a:lnTo>
                      <a:cubicBezTo>
                        <a:pt x="0" y="948"/>
                        <a:pt x="276" y="1432"/>
                        <a:pt x="725" y="1432"/>
                      </a:cubicBezTo>
                      <a:lnTo>
                        <a:pt x="3504" y="1432"/>
                      </a:lnTo>
                      <a:lnTo>
                        <a:pt x="2089" y="603"/>
                      </a:lnTo>
                      <a:lnTo>
                        <a:pt x="1174" y="85"/>
                      </a:lnTo>
                      <a:cubicBezTo>
                        <a:pt x="1076" y="28"/>
                        <a:pt x="972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87" name="Google Shape;23487;p23"/>
                <p:cNvSpPr/>
                <p:nvPr/>
              </p:nvSpPr>
              <p:spPr>
                <a:xfrm rot="-5400000">
                  <a:off x="545725" y="40674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1" y="1536"/>
                        <a:pt x="898" y="2434"/>
                      </a:cubicBezTo>
                      <a:cubicBezTo>
                        <a:pt x="1190" y="2732"/>
                        <a:pt x="1552" y="2865"/>
                        <a:pt x="1907" y="2865"/>
                      </a:cubicBezTo>
                      <a:cubicBezTo>
                        <a:pt x="2643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23488" name="Google Shape;23488;p23"/>
                <p:cNvGrpSpPr/>
                <p:nvPr/>
              </p:nvGrpSpPr>
              <p:grpSpPr>
                <a:xfrm>
                  <a:off x="493075" y="2283250"/>
                  <a:ext cx="189025" cy="199800"/>
                  <a:chOff x="4401800" y="1244325"/>
                  <a:chExt cx="189025" cy="199800"/>
                </a:xfrm>
              </p:grpSpPr>
              <p:sp>
                <p:nvSpPr>
                  <p:cNvPr id="23489" name="Google Shape;23489;p23"/>
                  <p:cNvSpPr/>
                  <p:nvPr/>
                </p:nvSpPr>
                <p:spPr>
                  <a:xfrm rot="-5400000">
                    <a:off x="4419613" y="1353588"/>
                    <a:ext cx="67775" cy="67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702" extrusionOk="0">
                        <a:moveTo>
                          <a:pt x="820" y="0"/>
                        </a:moveTo>
                        <a:cubicBezTo>
                          <a:pt x="622" y="0"/>
                          <a:pt x="423" y="95"/>
                          <a:pt x="311" y="285"/>
                        </a:cubicBezTo>
                        <a:lnTo>
                          <a:pt x="156" y="561"/>
                        </a:lnTo>
                        <a:cubicBezTo>
                          <a:pt x="0" y="837"/>
                          <a:pt x="104" y="1182"/>
                          <a:pt x="380" y="1338"/>
                        </a:cubicBezTo>
                        <a:lnTo>
                          <a:pt x="1295" y="1873"/>
                        </a:lnTo>
                        <a:lnTo>
                          <a:pt x="2710" y="2701"/>
                        </a:lnTo>
                        <a:lnTo>
                          <a:pt x="2710" y="2701"/>
                        </a:lnTo>
                        <a:lnTo>
                          <a:pt x="2537" y="2408"/>
                        </a:lnTo>
                        <a:lnTo>
                          <a:pt x="1329" y="285"/>
                        </a:lnTo>
                        <a:cubicBezTo>
                          <a:pt x="1217" y="95"/>
                          <a:pt x="1019" y="0"/>
                          <a:pt x="82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490" name="Google Shape;23490;p23"/>
                  <p:cNvSpPr/>
                  <p:nvPr/>
                </p:nvSpPr>
                <p:spPr>
                  <a:xfrm rot="-5400000">
                    <a:off x="4529100" y="1326725"/>
                    <a:ext cx="405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81" extrusionOk="0">
                        <a:moveTo>
                          <a:pt x="1623" y="1"/>
                        </a:moveTo>
                        <a:lnTo>
                          <a:pt x="225" y="2417"/>
                        </a:lnTo>
                        <a:cubicBezTo>
                          <a:pt x="0" y="2797"/>
                          <a:pt x="276" y="3280"/>
                          <a:pt x="725" y="3280"/>
                        </a:cubicBezTo>
                        <a:lnTo>
                          <a:pt x="1036" y="3280"/>
                        </a:lnTo>
                        <a:cubicBezTo>
                          <a:pt x="1346" y="3280"/>
                          <a:pt x="1623" y="3021"/>
                          <a:pt x="1623" y="2693"/>
                        </a:cubicBezTo>
                        <a:lnTo>
                          <a:pt x="1623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491" name="Google Shape;23491;p23"/>
                  <p:cNvSpPr/>
                  <p:nvPr/>
                </p:nvSpPr>
                <p:spPr>
                  <a:xfrm rot="-5400000">
                    <a:off x="4422525" y="1326725"/>
                    <a:ext cx="405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81" extrusionOk="0">
                        <a:moveTo>
                          <a:pt x="725" y="1"/>
                        </a:moveTo>
                        <a:cubicBezTo>
                          <a:pt x="276" y="1"/>
                          <a:pt x="0" y="484"/>
                          <a:pt x="225" y="864"/>
                        </a:cubicBezTo>
                        <a:lnTo>
                          <a:pt x="1450" y="2969"/>
                        </a:lnTo>
                        <a:lnTo>
                          <a:pt x="1623" y="3280"/>
                        </a:lnTo>
                        <a:lnTo>
                          <a:pt x="1623" y="588"/>
                        </a:lnTo>
                        <a:cubicBezTo>
                          <a:pt x="1623" y="260"/>
                          <a:pt x="1346" y="1"/>
                          <a:pt x="10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492" name="Google Shape;23492;p23"/>
                  <p:cNvSpPr/>
                  <p:nvPr/>
                </p:nvSpPr>
                <p:spPr>
                  <a:xfrm rot="-5400000">
                    <a:off x="4529313" y="1279488"/>
                    <a:ext cx="40575" cy="8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98" extrusionOk="0">
                        <a:moveTo>
                          <a:pt x="1" y="1"/>
                        </a:moveTo>
                        <a:lnTo>
                          <a:pt x="1" y="2711"/>
                        </a:lnTo>
                        <a:cubicBezTo>
                          <a:pt x="1" y="3039"/>
                          <a:pt x="259" y="3298"/>
                          <a:pt x="587" y="3298"/>
                        </a:cubicBezTo>
                        <a:lnTo>
                          <a:pt x="898" y="3298"/>
                        </a:lnTo>
                        <a:cubicBezTo>
                          <a:pt x="1330" y="3298"/>
                          <a:pt x="1623" y="2814"/>
                          <a:pt x="1399" y="2417"/>
                        </a:cubicBez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493" name="Google Shape;23493;p23"/>
                  <p:cNvSpPr/>
                  <p:nvPr/>
                </p:nvSpPr>
                <p:spPr>
                  <a:xfrm rot="-5400000">
                    <a:off x="4473475" y="1270175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1" y="0"/>
                        </a:moveTo>
                        <a:lnTo>
                          <a:pt x="2348" y="1364"/>
                        </a:lnTo>
                        <a:cubicBezTo>
                          <a:pt x="2436" y="1413"/>
                          <a:pt x="2530" y="1436"/>
                          <a:pt x="2623" y="1436"/>
                        </a:cubicBezTo>
                        <a:cubicBezTo>
                          <a:pt x="2824" y="1436"/>
                          <a:pt x="3019" y="1328"/>
                          <a:pt x="3125" y="1140"/>
                        </a:cubicBezTo>
                        <a:lnTo>
                          <a:pt x="3280" y="863"/>
                        </a:lnTo>
                        <a:cubicBezTo>
                          <a:pt x="3505" y="484"/>
                          <a:pt x="3229" y="18"/>
                          <a:pt x="278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494" name="Google Shape;23494;p23"/>
                  <p:cNvSpPr/>
                  <p:nvPr/>
                </p:nvSpPr>
                <p:spPr>
                  <a:xfrm rot="-5400000">
                    <a:off x="4505038" y="1267963"/>
                    <a:ext cx="67775" cy="6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84" extrusionOk="0">
                        <a:moveTo>
                          <a:pt x="1" y="0"/>
                        </a:moveTo>
                        <a:lnTo>
                          <a:pt x="1399" y="2399"/>
                        </a:lnTo>
                        <a:cubicBezTo>
                          <a:pt x="1511" y="2589"/>
                          <a:pt x="1705" y="2684"/>
                          <a:pt x="1899" y="2684"/>
                        </a:cubicBezTo>
                        <a:cubicBezTo>
                          <a:pt x="2094" y="2684"/>
                          <a:pt x="2288" y="2589"/>
                          <a:pt x="2400" y="2399"/>
                        </a:cubicBezTo>
                        <a:lnTo>
                          <a:pt x="2555" y="2140"/>
                        </a:lnTo>
                        <a:cubicBezTo>
                          <a:pt x="2711" y="1847"/>
                          <a:pt x="2607" y="1502"/>
                          <a:pt x="2348" y="1346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495" name="Google Shape;23495;p23"/>
                  <p:cNvSpPr/>
                  <p:nvPr/>
                </p:nvSpPr>
                <p:spPr>
                  <a:xfrm rot="-5400000">
                    <a:off x="4473475" y="1382350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708" y="0"/>
                        </a:moveTo>
                        <a:cubicBezTo>
                          <a:pt x="277" y="18"/>
                          <a:pt x="1" y="484"/>
                          <a:pt x="208" y="863"/>
                        </a:cubicBezTo>
                        <a:lnTo>
                          <a:pt x="363" y="1140"/>
                        </a:lnTo>
                        <a:cubicBezTo>
                          <a:pt x="469" y="1328"/>
                          <a:pt x="672" y="1436"/>
                          <a:pt x="878" y="1436"/>
                        </a:cubicBezTo>
                        <a:cubicBezTo>
                          <a:pt x="973" y="1436"/>
                          <a:pt x="1069" y="1413"/>
                          <a:pt x="1157" y="1364"/>
                        </a:cubicBezTo>
                        <a:lnTo>
                          <a:pt x="350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496" name="Google Shape;23496;p23"/>
                  <p:cNvSpPr/>
                  <p:nvPr/>
                </p:nvSpPr>
                <p:spPr>
                  <a:xfrm rot="-5400000">
                    <a:off x="4505200" y="1353650"/>
                    <a:ext cx="67775" cy="6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97" extrusionOk="0">
                        <a:moveTo>
                          <a:pt x="2710" y="0"/>
                        </a:moveTo>
                        <a:lnTo>
                          <a:pt x="380" y="1346"/>
                        </a:lnTo>
                        <a:cubicBezTo>
                          <a:pt x="104" y="1502"/>
                          <a:pt x="0" y="1864"/>
                          <a:pt x="173" y="2140"/>
                        </a:cubicBezTo>
                        <a:lnTo>
                          <a:pt x="311" y="2399"/>
                        </a:lnTo>
                        <a:cubicBezTo>
                          <a:pt x="423" y="2598"/>
                          <a:pt x="622" y="2697"/>
                          <a:pt x="820" y="2697"/>
                        </a:cubicBezTo>
                        <a:cubicBezTo>
                          <a:pt x="1019" y="2697"/>
                          <a:pt x="1217" y="2598"/>
                          <a:pt x="1329" y="2399"/>
                        </a:cubicBezTo>
                        <a:lnTo>
                          <a:pt x="271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497" name="Google Shape;23497;p23"/>
                  <p:cNvSpPr/>
                  <p:nvPr/>
                </p:nvSpPr>
                <p:spPr>
                  <a:xfrm rot="-5400000">
                    <a:off x="4422738" y="1279913"/>
                    <a:ext cx="40150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3281" extrusionOk="0">
                        <a:moveTo>
                          <a:pt x="587" y="1"/>
                        </a:moveTo>
                        <a:cubicBezTo>
                          <a:pt x="259" y="1"/>
                          <a:pt x="1" y="260"/>
                          <a:pt x="1" y="588"/>
                        </a:cubicBezTo>
                        <a:lnTo>
                          <a:pt x="1" y="3280"/>
                        </a:lnTo>
                        <a:lnTo>
                          <a:pt x="173" y="2987"/>
                        </a:lnTo>
                        <a:lnTo>
                          <a:pt x="1399" y="864"/>
                        </a:lnTo>
                        <a:cubicBezTo>
                          <a:pt x="1606" y="484"/>
                          <a:pt x="1330" y="1"/>
                          <a:pt x="89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498" name="Google Shape;23498;p23"/>
                  <p:cNvSpPr/>
                  <p:nvPr/>
                </p:nvSpPr>
                <p:spPr>
                  <a:xfrm rot="-5400000">
                    <a:off x="4431263" y="1270338"/>
                    <a:ext cx="87625" cy="3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24" extrusionOk="0">
                        <a:moveTo>
                          <a:pt x="2633" y="1"/>
                        </a:moveTo>
                        <a:cubicBezTo>
                          <a:pt x="2532" y="1"/>
                          <a:pt x="2429" y="26"/>
                          <a:pt x="2331" y="77"/>
                        </a:cubicBezTo>
                        <a:lnTo>
                          <a:pt x="450" y="1165"/>
                        </a:lnTo>
                        <a:lnTo>
                          <a:pt x="1" y="1424"/>
                        </a:lnTo>
                        <a:lnTo>
                          <a:pt x="2780" y="1424"/>
                        </a:lnTo>
                        <a:cubicBezTo>
                          <a:pt x="3229" y="1424"/>
                          <a:pt x="3505" y="940"/>
                          <a:pt x="3280" y="561"/>
                        </a:cubicBezTo>
                        <a:lnTo>
                          <a:pt x="3125" y="284"/>
                        </a:lnTo>
                        <a:cubicBezTo>
                          <a:pt x="3021" y="100"/>
                          <a:pt x="2833" y="1"/>
                          <a:pt x="263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499" name="Google Shape;23499;p23"/>
                  <p:cNvSpPr/>
                  <p:nvPr/>
                </p:nvSpPr>
                <p:spPr>
                  <a:xfrm rot="-5400000">
                    <a:off x="4419675" y="1267350"/>
                    <a:ext cx="67750" cy="67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0" h="2698" extrusionOk="0">
                        <a:moveTo>
                          <a:pt x="1890" y="0"/>
                        </a:moveTo>
                        <a:cubicBezTo>
                          <a:pt x="1692" y="0"/>
                          <a:pt x="1493" y="100"/>
                          <a:pt x="1381" y="298"/>
                        </a:cubicBezTo>
                        <a:lnTo>
                          <a:pt x="173" y="2404"/>
                        </a:lnTo>
                        <a:lnTo>
                          <a:pt x="0" y="2697"/>
                        </a:lnTo>
                        <a:lnTo>
                          <a:pt x="449" y="2438"/>
                        </a:lnTo>
                        <a:lnTo>
                          <a:pt x="2330" y="1351"/>
                        </a:lnTo>
                        <a:cubicBezTo>
                          <a:pt x="2606" y="1196"/>
                          <a:pt x="2710" y="833"/>
                          <a:pt x="2555" y="557"/>
                        </a:cubicBezTo>
                        <a:lnTo>
                          <a:pt x="2399" y="298"/>
                        </a:lnTo>
                        <a:cubicBezTo>
                          <a:pt x="2287" y="100"/>
                          <a:pt x="2089" y="0"/>
                          <a:pt x="18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500" name="Google Shape;23500;p23"/>
                  <p:cNvSpPr/>
                  <p:nvPr/>
                </p:nvSpPr>
                <p:spPr>
                  <a:xfrm rot="-5400000">
                    <a:off x="4431163" y="1382413"/>
                    <a:ext cx="87625" cy="35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2" extrusionOk="0">
                        <a:moveTo>
                          <a:pt x="863" y="1"/>
                        </a:moveTo>
                        <a:cubicBezTo>
                          <a:pt x="662" y="1"/>
                          <a:pt x="467" y="108"/>
                          <a:pt x="363" y="292"/>
                        </a:cubicBezTo>
                        <a:lnTo>
                          <a:pt x="208" y="569"/>
                        </a:lnTo>
                        <a:cubicBezTo>
                          <a:pt x="1" y="948"/>
                          <a:pt x="277" y="1432"/>
                          <a:pt x="708" y="1432"/>
                        </a:cubicBezTo>
                        <a:lnTo>
                          <a:pt x="3504" y="1432"/>
                        </a:lnTo>
                        <a:lnTo>
                          <a:pt x="2072" y="603"/>
                        </a:lnTo>
                        <a:lnTo>
                          <a:pt x="1157" y="85"/>
                        </a:lnTo>
                        <a:cubicBezTo>
                          <a:pt x="1065" y="28"/>
                          <a:pt x="963" y="1"/>
                          <a:pt x="86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501" name="Google Shape;23501;p23"/>
                  <p:cNvSpPr/>
                  <p:nvPr/>
                </p:nvSpPr>
                <p:spPr>
                  <a:xfrm rot="-5400000">
                    <a:off x="4454450" y="1314675"/>
                    <a:ext cx="83725" cy="7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49" h="2865" extrusionOk="0">
                        <a:moveTo>
                          <a:pt x="1916" y="0"/>
                        </a:moveTo>
                        <a:cubicBezTo>
                          <a:pt x="639" y="0"/>
                          <a:pt x="1" y="1536"/>
                          <a:pt x="898" y="2434"/>
                        </a:cubicBezTo>
                        <a:cubicBezTo>
                          <a:pt x="1196" y="2732"/>
                          <a:pt x="1560" y="2865"/>
                          <a:pt x="1915" y="2865"/>
                        </a:cubicBezTo>
                        <a:cubicBezTo>
                          <a:pt x="2651" y="2865"/>
                          <a:pt x="3349" y="2294"/>
                          <a:pt x="3349" y="1433"/>
                        </a:cubicBezTo>
                        <a:cubicBezTo>
                          <a:pt x="3349" y="639"/>
                          <a:pt x="2710" y="0"/>
                          <a:pt x="191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23502" name="Google Shape;23502;p23"/>
                <p:cNvSpPr/>
                <p:nvPr/>
              </p:nvSpPr>
              <p:spPr>
                <a:xfrm rot="-5400000">
                  <a:off x="631363" y="2800388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2" y="381"/>
                      </a:lnTo>
                      <a:cubicBezTo>
                        <a:pt x="1" y="709"/>
                        <a:pt x="243" y="1244"/>
                        <a:pt x="691" y="1244"/>
                      </a:cubicBezTo>
                      <a:cubicBezTo>
                        <a:pt x="1140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03" name="Google Shape;23503;p23"/>
                <p:cNvSpPr/>
                <p:nvPr/>
              </p:nvSpPr>
              <p:spPr>
                <a:xfrm rot="-5400000">
                  <a:off x="631375" y="337167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0" y="709"/>
                        <a:pt x="242" y="1244"/>
                        <a:pt x="691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04" name="Google Shape;23504;p23"/>
                <p:cNvSpPr/>
                <p:nvPr/>
              </p:nvSpPr>
              <p:spPr>
                <a:xfrm rot="-5400000">
                  <a:off x="631363" y="3942963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74" y="1"/>
                      </a:moveTo>
                      <a:lnTo>
                        <a:pt x="311" y="381"/>
                      </a:lnTo>
                      <a:cubicBezTo>
                        <a:pt x="1" y="709"/>
                        <a:pt x="225" y="1244"/>
                        <a:pt x="674" y="1244"/>
                      </a:cubicBezTo>
                      <a:cubicBezTo>
                        <a:pt x="1123" y="1244"/>
                        <a:pt x="1364" y="709"/>
                        <a:pt x="1053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05" name="Google Shape;23505;p23"/>
                <p:cNvSpPr/>
                <p:nvPr/>
              </p:nvSpPr>
              <p:spPr>
                <a:xfrm rot="-5400000">
                  <a:off x="631575" y="2228875"/>
                  <a:ext cx="337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244" extrusionOk="0">
                      <a:moveTo>
                        <a:pt x="674" y="1"/>
                      </a:moveTo>
                      <a:lnTo>
                        <a:pt x="294" y="381"/>
                      </a:lnTo>
                      <a:cubicBezTo>
                        <a:pt x="1" y="709"/>
                        <a:pt x="225" y="1244"/>
                        <a:pt x="674" y="1244"/>
                      </a:cubicBezTo>
                      <a:cubicBezTo>
                        <a:pt x="1123" y="1244"/>
                        <a:pt x="1347" y="709"/>
                        <a:pt x="1037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06" name="Google Shape;23506;p23"/>
                <p:cNvSpPr/>
                <p:nvPr/>
              </p:nvSpPr>
              <p:spPr>
                <a:xfrm rot="-5400000">
                  <a:off x="631363" y="2506538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1" y="709"/>
                        <a:pt x="242" y="1244"/>
                        <a:pt x="691" y="1244"/>
                      </a:cubicBezTo>
                      <a:cubicBezTo>
                        <a:pt x="1140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07" name="Google Shape;23507;p23"/>
                <p:cNvSpPr/>
                <p:nvPr/>
              </p:nvSpPr>
              <p:spPr>
                <a:xfrm rot="-5400000">
                  <a:off x="631375" y="307782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73" y="1"/>
                      </a:moveTo>
                      <a:lnTo>
                        <a:pt x="311" y="381"/>
                      </a:lnTo>
                      <a:cubicBezTo>
                        <a:pt x="0" y="709"/>
                        <a:pt x="242" y="1244"/>
                        <a:pt x="673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7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08" name="Google Shape;23508;p23"/>
                <p:cNvSpPr/>
                <p:nvPr/>
              </p:nvSpPr>
              <p:spPr>
                <a:xfrm rot="-5400000">
                  <a:off x="631375" y="364912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74" y="1"/>
                      </a:moveTo>
                      <a:lnTo>
                        <a:pt x="311" y="381"/>
                      </a:lnTo>
                      <a:cubicBezTo>
                        <a:pt x="0" y="709"/>
                        <a:pt x="225" y="1244"/>
                        <a:pt x="674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09" name="Google Shape;23509;p23"/>
                <p:cNvSpPr/>
                <p:nvPr/>
              </p:nvSpPr>
              <p:spPr>
                <a:xfrm rot="-5400000">
                  <a:off x="631363" y="4220413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1" y="709"/>
                        <a:pt x="242" y="1244"/>
                        <a:pt x="691" y="1244"/>
                      </a:cubicBezTo>
                      <a:cubicBezTo>
                        <a:pt x="1123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3510" name="Google Shape;23510;p23"/>
            <p:cNvGrpSpPr/>
            <p:nvPr/>
          </p:nvGrpSpPr>
          <p:grpSpPr>
            <a:xfrm rot="5400000">
              <a:off x="6720850" y="-962275"/>
              <a:ext cx="341750" cy="2538050"/>
              <a:chOff x="487050" y="1971275"/>
              <a:chExt cx="341750" cy="2538050"/>
            </a:xfrm>
          </p:grpSpPr>
          <p:sp>
            <p:nvSpPr>
              <p:cNvPr id="23511" name="Google Shape;23511;p23"/>
              <p:cNvSpPr/>
              <p:nvPr/>
            </p:nvSpPr>
            <p:spPr>
              <a:xfrm rot="-5400000">
                <a:off x="-453825" y="3226700"/>
                <a:ext cx="2538050" cy="27200"/>
              </a:xfrm>
              <a:custGeom>
                <a:avLst/>
                <a:gdLst/>
                <a:ahLst/>
                <a:cxnLst/>
                <a:rect l="l" t="t" r="r" b="b"/>
                <a:pathLst>
                  <a:path w="101522" h="1088" extrusionOk="0">
                    <a:moveTo>
                      <a:pt x="1" y="0"/>
                    </a:moveTo>
                    <a:lnTo>
                      <a:pt x="1" y="1088"/>
                    </a:lnTo>
                    <a:lnTo>
                      <a:pt x="101521" y="1088"/>
                    </a:lnTo>
                    <a:lnTo>
                      <a:pt x="1015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12" name="Google Shape;23512;p23"/>
              <p:cNvSpPr/>
              <p:nvPr/>
            </p:nvSpPr>
            <p:spPr>
              <a:xfrm rot="-5400000">
                <a:off x="-535587" y="3232963"/>
                <a:ext cx="2538050" cy="14675"/>
              </a:xfrm>
              <a:custGeom>
                <a:avLst/>
                <a:gdLst/>
                <a:ahLst/>
                <a:cxnLst/>
                <a:rect l="l" t="t" r="r" b="b"/>
                <a:pathLst>
                  <a:path w="101522" h="587" extrusionOk="0">
                    <a:moveTo>
                      <a:pt x="1" y="0"/>
                    </a:moveTo>
                    <a:lnTo>
                      <a:pt x="1" y="587"/>
                    </a:lnTo>
                    <a:lnTo>
                      <a:pt x="101521" y="587"/>
                    </a:lnTo>
                    <a:lnTo>
                      <a:pt x="1015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13" name="Google Shape;23513;p23"/>
              <p:cNvSpPr/>
              <p:nvPr/>
            </p:nvSpPr>
            <p:spPr>
              <a:xfrm rot="-5400000">
                <a:off x="487038" y="2568463"/>
                <a:ext cx="200675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7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14" name="Google Shape;23514;p23"/>
              <p:cNvSpPr/>
              <p:nvPr/>
            </p:nvSpPr>
            <p:spPr>
              <a:xfrm rot="-5400000">
                <a:off x="523163" y="2676663"/>
                <a:ext cx="5700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53" extrusionOk="0">
                    <a:moveTo>
                      <a:pt x="685" y="1"/>
                    </a:moveTo>
                    <a:cubicBezTo>
                      <a:pt x="523" y="1"/>
                      <a:pt x="363" y="78"/>
                      <a:pt x="277" y="234"/>
                    </a:cubicBezTo>
                    <a:lnTo>
                      <a:pt x="139" y="458"/>
                    </a:lnTo>
                    <a:cubicBezTo>
                      <a:pt x="1" y="682"/>
                      <a:pt x="87" y="976"/>
                      <a:pt x="312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279" y="2253"/>
                    </a:lnTo>
                    <a:lnTo>
                      <a:pt x="2124" y="2011"/>
                    </a:lnTo>
                    <a:lnTo>
                      <a:pt x="1106" y="234"/>
                    </a:lnTo>
                    <a:cubicBezTo>
                      <a:pt x="1011" y="78"/>
                      <a:pt x="847" y="1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15" name="Google Shape;23515;p23"/>
              <p:cNvSpPr/>
              <p:nvPr/>
            </p:nvSpPr>
            <p:spPr>
              <a:xfrm rot="-5400000">
                <a:off x="615188" y="2654313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05" y="2745"/>
                    </a:cubicBezTo>
                    <a:lnTo>
                      <a:pt x="864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16" name="Google Shape;23516;p23"/>
              <p:cNvSpPr/>
              <p:nvPr/>
            </p:nvSpPr>
            <p:spPr>
              <a:xfrm rot="-5400000">
                <a:off x="525875" y="2654325"/>
                <a:ext cx="3412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5" extrusionOk="0">
                    <a:moveTo>
                      <a:pt x="622" y="0"/>
                    </a:moveTo>
                    <a:cubicBezTo>
                      <a:pt x="242" y="0"/>
                      <a:pt x="1" y="397"/>
                      <a:pt x="190" y="725"/>
                    </a:cubicBezTo>
                    <a:lnTo>
                      <a:pt x="1209" y="2486"/>
                    </a:lnTo>
                    <a:lnTo>
                      <a:pt x="1364" y="2744"/>
                    </a:lnTo>
                    <a:lnTo>
                      <a:pt x="1364" y="483"/>
                    </a:lnTo>
                    <a:cubicBezTo>
                      <a:pt x="1364" y="207"/>
                      <a:pt x="1140" y="0"/>
                      <a:pt x="8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17" name="Google Shape;23517;p23"/>
              <p:cNvSpPr/>
              <p:nvPr/>
            </p:nvSpPr>
            <p:spPr>
              <a:xfrm rot="-5400000">
                <a:off x="615413" y="26148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08" y="2745"/>
                      <a:pt x="484" y="2745"/>
                    </a:cubicBezTo>
                    <a:lnTo>
                      <a:pt x="743" y="2745"/>
                    </a:lnTo>
                    <a:cubicBezTo>
                      <a:pt x="1105" y="2745"/>
                      <a:pt x="1347" y="2331"/>
                      <a:pt x="1157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18" name="Google Shape;23518;p23"/>
              <p:cNvSpPr/>
              <p:nvPr/>
            </p:nvSpPr>
            <p:spPr>
              <a:xfrm rot="-5400000">
                <a:off x="568463" y="2607013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68" y="1139"/>
                    </a:lnTo>
                    <a:cubicBezTo>
                      <a:pt x="2041" y="1178"/>
                      <a:pt x="2121" y="1198"/>
                      <a:pt x="2200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45" y="742"/>
                    </a:lnTo>
                    <a:cubicBezTo>
                      <a:pt x="2935" y="414"/>
                      <a:pt x="2711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19" name="Google Shape;23519;p23"/>
              <p:cNvSpPr/>
              <p:nvPr/>
            </p:nvSpPr>
            <p:spPr>
              <a:xfrm rot="-5400000">
                <a:off x="594975" y="2604650"/>
                <a:ext cx="5655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66" extrusionOk="0">
                    <a:moveTo>
                      <a:pt x="0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7" y="2183"/>
                      <a:pt x="2002" y="2019"/>
                    </a:cubicBezTo>
                    <a:lnTo>
                      <a:pt x="2123" y="1812"/>
                    </a:lnTo>
                    <a:cubicBezTo>
                      <a:pt x="2261" y="1571"/>
                      <a:pt x="2192" y="1260"/>
                      <a:pt x="1951" y="113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20" name="Google Shape;23520;p23"/>
              <p:cNvSpPr/>
              <p:nvPr/>
            </p:nvSpPr>
            <p:spPr>
              <a:xfrm rot="-5400000">
                <a:off x="568350" y="27011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604" y="0"/>
                    </a:moveTo>
                    <a:cubicBezTo>
                      <a:pt x="242" y="0"/>
                      <a:pt x="0" y="414"/>
                      <a:pt x="190" y="725"/>
                    </a:cubicBezTo>
                    <a:lnTo>
                      <a:pt x="311" y="949"/>
                    </a:lnTo>
                    <a:cubicBezTo>
                      <a:pt x="404" y="1100"/>
                      <a:pt x="566" y="1189"/>
                      <a:pt x="737" y="1189"/>
                    </a:cubicBezTo>
                    <a:cubicBezTo>
                      <a:pt x="820" y="1189"/>
                      <a:pt x="905" y="1167"/>
                      <a:pt x="984" y="1122"/>
                    </a:cubicBezTo>
                    <a:lnTo>
                      <a:pt x="293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21" name="Google Shape;23521;p23"/>
              <p:cNvSpPr/>
              <p:nvPr/>
            </p:nvSpPr>
            <p:spPr>
              <a:xfrm rot="-5400000">
                <a:off x="594588" y="2676663"/>
                <a:ext cx="5700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53" extrusionOk="0">
                    <a:moveTo>
                      <a:pt x="2279" y="0"/>
                    </a:moveTo>
                    <a:lnTo>
                      <a:pt x="312" y="1139"/>
                    </a:lnTo>
                    <a:cubicBezTo>
                      <a:pt x="87" y="1260"/>
                      <a:pt x="1" y="1571"/>
                      <a:pt x="139" y="1795"/>
                    </a:cubicBezTo>
                    <a:lnTo>
                      <a:pt x="277" y="2019"/>
                    </a:lnTo>
                    <a:cubicBezTo>
                      <a:pt x="363" y="2175"/>
                      <a:pt x="523" y="2252"/>
                      <a:pt x="685" y="2252"/>
                    </a:cubicBezTo>
                    <a:cubicBezTo>
                      <a:pt x="847" y="2252"/>
                      <a:pt x="1011" y="2175"/>
                      <a:pt x="1106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22" name="Google Shape;23522;p23"/>
              <p:cNvSpPr/>
              <p:nvPr/>
            </p:nvSpPr>
            <p:spPr>
              <a:xfrm rot="-5400000">
                <a:off x="526100" y="261527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38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23" name="Google Shape;23523;p23"/>
              <p:cNvSpPr/>
              <p:nvPr/>
            </p:nvSpPr>
            <p:spPr>
              <a:xfrm rot="-5400000">
                <a:off x="533038" y="2607138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201" y="0"/>
                    </a:moveTo>
                    <a:cubicBezTo>
                      <a:pt x="2121" y="0"/>
                      <a:pt x="2041" y="21"/>
                      <a:pt x="1968" y="66"/>
                    </a:cubicBezTo>
                    <a:lnTo>
                      <a:pt x="381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711" y="1188"/>
                      <a:pt x="2935" y="791"/>
                      <a:pt x="2745" y="463"/>
                    </a:cubicBezTo>
                    <a:lnTo>
                      <a:pt x="2624" y="256"/>
                    </a:lnTo>
                    <a:cubicBezTo>
                      <a:pt x="2531" y="92"/>
                      <a:pt x="2367" y="0"/>
                      <a:pt x="22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24" name="Google Shape;23524;p23"/>
              <p:cNvSpPr/>
              <p:nvPr/>
            </p:nvSpPr>
            <p:spPr>
              <a:xfrm rot="-5400000">
                <a:off x="523438" y="2604863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8" y="2007"/>
                    </a:lnTo>
                    <a:lnTo>
                      <a:pt x="0" y="2249"/>
                    </a:lnTo>
                    <a:lnTo>
                      <a:pt x="380" y="2042"/>
                    </a:lnTo>
                    <a:lnTo>
                      <a:pt x="1951" y="1127"/>
                    </a:lnTo>
                    <a:cubicBezTo>
                      <a:pt x="2175" y="989"/>
                      <a:pt x="2261" y="696"/>
                      <a:pt x="2123" y="454"/>
                    </a:cubicBezTo>
                    <a:lnTo>
                      <a:pt x="2002" y="247"/>
                    </a:lnTo>
                    <a:cubicBezTo>
                      <a:pt x="1907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25" name="Google Shape;23525;p23"/>
              <p:cNvSpPr/>
              <p:nvPr/>
            </p:nvSpPr>
            <p:spPr>
              <a:xfrm rot="-5400000">
                <a:off x="533025" y="27011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737" y="0"/>
                    </a:moveTo>
                    <a:cubicBezTo>
                      <a:pt x="566" y="0"/>
                      <a:pt x="404" y="89"/>
                      <a:pt x="311" y="240"/>
                    </a:cubicBezTo>
                    <a:lnTo>
                      <a:pt x="190" y="464"/>
                    </a:lnTo>
                    <a:cubicBezTo>
                      <a:pt x="0" y="775"/>
                      <a:pt x="242" y="1189"/>
                      <a:pt x="604" y="1189"/>
                    </a:cubicBezTo>
                    <a:lnTo>
                      <a:pt x="2934" y="1189"/>
                    </a:lnTo>
                    <a:lnTo>
                      <a:pt x="1743" y="516"/>
                    </a:lnTo>
                    <a:lnTo>
                      <a:pt x="984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26" name="Google Shape;23526;p23"/>
              <p:cNvSpPr/>
              <p:nvPr/>
            </p:nvSpPr>
            <p:spPr>
              <a:xfrm rot="-5400000">
                <a:off x="557375" y="26388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192" y="0"/>
                    </a:moveTo>
                    <a:cubicBezTo>
                      <a:pt x="536" y="0"/>
                      <a:pt x="1" y="536"/>
                      <a:pt x="1" y="1209"/>
                    </a:cubicBezTo>
                    <a:cubicBezTo>
                      <a:pt x="1" y="1865"/>
                      <a:pt x="536" y="2400"/>
                      <a:pt x="1192" y="2400"/>
                    </a:cubicBezTo>
                    <a:cubicBezTo>
                      <a:pt x="1865" y="2400"/>
                      <a:pt x="2400" y="1865"/>
                      <a:pt x="2400" y="1209"/>
                    </a:cubicBezTo>
                    <a:cubicBezTo>
                      <a:pt x="2400" y="536"/>
                      <a:pt x="1865" y="0"/>
                      <a:pt x="119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27" name="Google Shape;23527;p23"/>
              <p:cNvSpPr/>
              <p:nvPr/>
            </p:nvSpPr>
            <p:spPr>
              <a:xfrm rot="-5400000">
                <a:off x="487250" y="3139975"/>
                <a:ext cx="2002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10" h="8026" extrusionOk="0">
                    <a:moveTo>
                      <a:pt x="7543" y="466"/>
                    </a:moveTo>
                    <a:lnTo>
                      <a:pt x="7543" y="7560"/>
                    </a:lnTo>
                    <a:lnTo>
                      <a:pt x="467" y="7560"/>
                    </a:lnTo>
                    <a:lnTo>
                      <a:pt x="467" y="466"/>
                    </a:lnTo>
                    <a:close/>
                    <a:moveTo>
                      <a:pt x="1" y="0"/>
                    </a:moveTo>
                    <a:lnTo>
                      <a:pt x="1" y="8026"/>
                    </a:lnTo>
                    <a:lnTo>
                      <a:pt x="8009" y="8026"/>
                    </a:lnTo>
                    <a:lnTo>
                      <a:pt x="80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28" name="Google Shape;23528;p23"/>
              <p:cNvSpPr/>
              <p:nvPr/>
            </p:nvSpPr>
            <p:spPr>
              <a:xfrm rot="-5400000">
                <a:off x="523175" y="3247950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682" y="1"/>
                    </a:moveTo>
                    <a:cubicBezTo>
                      <a:pt x="518" y="1"/>
                      <a:pt x="354" y="78"/>
                      <a:pt x="259" y="234"/>
                    </a:cubicBezTo>
                    <a:lnTo>
                      <a:pt x="138" y="458"/>
                    </a:lnTo>
                    <a:cubicBezTo>
                      <a:pt x="0" y="682"/>
                      <a:pt x="87" y="993"/>
                      <a:pt x="311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279" y="2253"/>
                    </a:lnTo>
                    <a:lnTo>
                      <a:pt x="2123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29" name="Google Shape;23529;p23"/>
              <p:cNvSpPr/>
              <p:nvPr/>
            </p:nvSpPr>
            <p:spPr>
              <a:xfrm rot="-5400000">
                <a:off x="615188" y="3225613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64" y="1"/>
                    </a:moveTo>
                    <a:lnTo>
                      <a:pt x="191" y="2020"/>
                    </a:lnTo>
                    <a:cubicBezTo>
                      <a:pt x="1" y="2331"/>
                      <a:pt x="243" y="2745"/>
                      <a:pt x="622" y="2745"/>
                    </a:cubicBezTo>
                    <a:lnTo>
                      <a:pt x="864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30" name="Google Shape;23530;p23"/>
              <p:cNvSpPr/>
              <p:nvPr/>
            </p:nvSpPr>
            <p:spPr>
              <a:xfrm rot="-5400000">
                <a:off x="525875" y="3225625"/>
                <a:ext cx="3412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5" extrusionOk="0">
                    <a:moveTo>
                      <a:pt x="622" y="0"/>
                    </a:moveTo>
                    <a:cubicBezTo>
                      <a:pt x="243" y="0"/>
                      <a:pt x="1" y="397"/>
                      <a:pt x="191" y="725"/>
                    </a:cubicBezTo>
                    <a:lnTo>
                      <a:pt x="1209" y="2486"/>
                    </a:lnTo>
                    <a:lnTo>
                      <a:pt x="1364" y="2744"/>
                    </a:lnTo>
                    <a:lnTo>
                      <a:pt x="1364" y="483"/>
                    </a:lnTo>
                    <a:cubicBezTo>
                      <a:pt x="1364" y="207"/>
                      <a:pt x="1140" y="0"/>
                      <a:pt x="8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31" name="Google Shape;23531;p23"/>
              <p:cNvSpPr/>
              <p:nvPr/>
            </p:nvSpPr>
            <p:spPr>
              <a:xfrm rot="-5400000">
                <a:off x="615200" y="318635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" y="1"/>
                    </a:moveTo>
                    <a:lnTo>
                      <a:pt x="1" y="2262"/>
                    </a:lnTo>
                    <a:cubicBezTo>
                      <a:pt x="1" y="2521"/>
                      <a:pt x="225" y="2745"/>
                      <a:pt x="501" y="2745"/>
                    </a:cubicBezTo>
                    <a:lnTo>
                      <a:pt x="743" y="2745"/>
                    </a:lnTo>
                    <a:cubicBezTo>
                      <a:pt x="1122" y="2745"/>
                      <a:pt x="1364" y="2331"/>
                      <a:pt x="1174" y="202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32" name="Google Shape;23532;p23"/>
              <p:cNvSpPr/>
              <p:nvPr/>
            </p:nvSpPr>
            <p:spPr>
              <a:xfrm rot="-5400000">
                <a:off x="568463" y="3178288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0" y="0"/>
                    </a:moveTo>
                    <a:lnTo>
                      <a:pt x="1951" y="1139"/>
                    </a:lnTo>
                    <a:cubicBezTo>
                      <a:pt x="2029" y="1178"/>
                      <a:pt x="2112" y="1198"/>
                      <a:pt x="2194" y="1198"/>
                    </a:cubicBezTo>
                    <a:cubicBezTo>
                      <a:pt x="2365" y="1198"/>
                      <a:pt x="2530" y="1113"/>
                      <a:pt x="2624" y="949"/>
                    </a:cubicBezTo>
                    <a:lnTo>
                      <a:pt x="2744" y="742"/>
                    </a:lnTo>
                    <a:cubicBezTo>
                      <a:pt x="2934" y="414"/>
                      <a:pt x="2693" y="17"/>
                      <a:pt x="2330" y="1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33" name="Google Shape;23533;p23"/>
              <p:cNvSpPr/>
              <p:nvPr/>
            </p:nvSpPr>
            <p:spPr>
              <a:xfrm rot="-5400000">
                <a:off x="594975" y="3175950"/>
                <a:ext cx="5655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66" extrusionOk="0">
                    <a:moveTo>
                      <a:pt x="1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8" y="2183"/>
                      <a:pt x="2003" y="2019"/>
                    </a:cubicBezTo>
                    <a:lnTo>
                      <a:pt x="2124" y="1812"/>
                    </a:lnTo>
                    <a:cubicBezTo>
                      <a:pt x="2262" y="1571"/>
                      <a:pt x="2193" y="1260"/>
                      <a:pt x="1951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34" name="Google Shape;23534;p23"/>
              <p:cNvSpPr/>
              <p:nvPr/>
            </p:nvSpPr>
            <p:spPr>
              <a:xfrm rot="-5400000">
                <a:off x="568350" y="32724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605" y="0"/>
                    </a:moveTo>
                    <a:cubicBezTo>
                      <a:pt x="242" y="0"/>
                      <a:pt x="1" y="414"/>
                      <a:pt x="190" y="725"/>
                    </a:cubicBezTo>
                    <a:lnTo>
                      <a:pt x="311" y="949"/>
                    </a:lnTo>
                    <a:cubicBezTo>
                      <a:pt x="404" y="1100"/>
                      <a:pt x="567" y="1189"/>
                      <a:pt x="737" y="1189"/>
                    </a:cubicBezTo>
                    <a:cubicBezTo>
                      <a:pt x="820" y="1189"/>
                      <a:pt x="905" y="1167"/>
                      <a:pt x="984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35" name="Google Shape;23535;p23"/>
              <p:cNvSpPr/>
              <p:nvPr/>
            </p:nvSpPr>
            <p:spPr>
              <a:xfrm rot="-5400000">
                <a:off x="594600" y="3247950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2279" y="0"/>
                    </a:moveTo>
                    <a:lnTo>
                      <a:pt x="311" y="1139"/>
                    </a:lnTo>
                    <a:cubicBezTo>
                      <a:pt x="87" y="1260"/>
                      <a:pt x="0" y="1571"/>
                      <a:pt x="138" y="1795"/>
                    </a:cubicBezTo>
                    <a:lnTo>
                      <a:pt x="259" y="2019"/>
                    </a:lnTo>
                    <a:cubicBezTo>
                      <a:pt x="354" y="2175"/>
                      <a:pt x="518" y="2252"/>
                      <a:pt x="682" y="2252"/>
                    </a:cubicBezTo>
                    <a:cubicBezTo>
                      <a:pt x="846" y="2252"/>
                      <a:pt x="1010" y="2175"/>
                      <a:pt x="1105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36" name="Google Shape;23536;p23"/>
              <p:cNvSpPr/>
              <p:nvPr/>
            </p:nvSpPr>
            <p:spPr>
              <a:xfrm rot="-5400000">
                <a:off x="525888" y="3186363"/>
                <a:ext cx="34100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5" extrusionOk="0">
                    <a:moveTo>
                      <a:pt x="501" y="0"/>
                    </a:moveTo>
                    <a:cubicBezTo>
                      <a:pt x="225" y="0"/>
                      <a:pt x="1" y="207"/>
                      <a:pt x="1" y="483"/>
                    </a:cubicBezTo>
                    <a:lnTo>
                      <a:pt x="1" y="2744"/>
                    </a:lnTo>
                    <a:lnTo>
                      <a:pt x="156" y="2486"/>
                    </a:lnTo>
                    <a:lnTo>
                      <a:pt x="1174" y="725"/>
                    </a:lnTo>
                    <a:cubicBezTo>
                      <a:pt x="1364" y="397"/>
                      <a:pt x="1122" y="0"/>
                      <a:pt x="7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37" name="Google Shape;23537;p23"/>
              <p:cNvSpPr/>
              <p:nvPr/>
            </p:nvSpPr>
            <p:spPr>
              <a:xfrm rot="-5400000">
                <a:off x="533038" y="3178413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195" y="0"/>
                    </a:moveTo>
                    <a:cubicBezTo>
                      <a:pt x="2112" y="0"/>
                      <a:pt x="2029" y="21"/>
                      <a:pt x="1951" y="66"/>
                    </a:cubicBezTo>
                    <a:lnTo>
                      <a:pt x="380" y="981"/>
                    </a:lnTo>
                    <a:lnTo>
                      <a:pt x="0" y="1188"/>
                    </a:lnTo>
                    <a:lnTo>
                      <a:pt x="2330" y="1188"/>
                    </a:lnTo>
                    <a:cubicBezTo>
                      <a:pt x="2693" y="1188"/>
                      <a:pt x="2934" y="791"/>
                      <a:pt x="2744" y="463"/>
                    </a:cubicBezTo>
                    <a:lnTo>
                      <a:pt x="2624" y="256"/>
                    </a:lnTo>
                    <a:cubicBezTo>
                      <a:pt x="2530" y="92"/>
                      <a:pt x="2366" y="0"/>
                      <a:pt x="21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38" name="Google Shape;23538;p23"/>
              <p:cNvSpPr/>
              <p:nvPr/>
            </p:nvSpPr>
            <p:spPr>
              <a:xfrm rot="-5400000">
                <a:off x="523438" y="3176163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9" y="2007"/>
                    </a:lnTo>
                    <a:lnTo>
                      <a:pt x="1" y="2249"/>
                    </a:lnTo>
                    <a:lnTo>
                      <a:pt x="380" y="2042"/>
                    </a:lnTo>
                    <a:lnTo>
                      <a:pt x="1951" y="1127"/>
                    </a:lnTo>
                    <a:cubicBezTo>
                      <a:pt x="2175" y="989"/>
                      <a:pt x="2262" y="696"/>
                      <a:pt x="2124" y="454"/>
                    </a:cubicBezTo>
                    <a:lnTo>
                      <a:pt x="2003" y="247"/>
                    </a:lnTo>
                    <a:cubicBezTo>
                      <a:pt x="1908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39" name="Google Shape;23539;p23"/>
              <p:cNvSpPr/>
              <p:nvPr/>
            </p:nvSpPr>
            <p:spPr>
              <a:xfrm rot="-5400000">
                <a:off x="533025" y="32724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1" y="240"/>
                    </a:cubicBezTo>
                    <a:lnTo>
                      <a:pt x="190" y="464"/>
                    </a:lnTo>
                    <a:cubicBezTo>
                      <a:pt x="1" y="775"/>
                      <a:pt x="242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4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40" name="Google Shape;23540;p23"/>
              <p:cNvSpPr/>
              <p:nvPr/>
            </p:nvSpPr>
            <p:spPr>
              <a:xfrm rot="-5400000">
                <a:off x="552325" y="3215125"/>
                <a:ext cx="70375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2815" h="2411" extrusionOk="0">
                    <a:moveTo>
                      <a:pt x="1606" y="0"/>
                    </a:moveTo>
                    <a:cubicBezTo>
                      <a:pt x="536" y="0"/>
                      <a:pt x="1" y="1295"/>
                      <a:pt x="760" y="2054"/>
                    </a:cubicBezTo>
                    <a:cubicBezTo>
                      <a:pt x="1006" y="2301"/>
                      <a:pt x="1309" y="2411"/>
                      <a:pt x="1605" y="2411"/>
                    </a:cubicBezTo>
                    <a:cubicBezTo>
                      <a:pt x="2223" y="2411"/>
                      <a:pt x="2814" y="1932"/>
                      <a:pt x="2814" y="1209"/>
                    </a:cubicBezTo>
                    <a:cubicBezTo>
                      <a:pt x="2814" y="536"/>
                      <a:pt x="2262" y="0"/>
                      <a:pt x="16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41" name="Google Shape;23541;p23"/>
              <p:cNvSpPr/>
              <p:nvPr/>
            </p:nvSpPr>
            <p:spPr>
              <a:xfrm rot="-5400000">
                <a:off x="487263" y="3711263"/>
                <a:ext cx="200225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09" h="8026" extrusionOk="0">
                    <a:moveTo>
                      <a:pt x="7542" y="466"/>
                    </a:moveTo>
                    <a:lnTo>
                      <a:pt x="7542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08" y="8026"/>
                    </a:lnTo>
                    <a:lnTo>
                      <a:pt x="800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42" name="Google Shape;23542;p23"/>
              <p:cNvSpPr/>
              <p:nvPr/>
            </p:nvSpPr>
            <p:spPr>
              <a:xfrm rot="-5400000">
                <a:off x="523388" y="38194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682" y="1"/>
                    </a:moveTo>
                    <a:cubicBezTo>
                      <a:pt x="518" y="1"/>
                      <a:pt x="354" y="78"/>
                      <a:pt x="259" y="234"/>
                    </a:cubicBezTo>
                    <a:lnTo>
                      <a:pt x="139" y="458"/>
                    </a:lnTo>
                    <a:cubicBezTo>
                      <a:pt x="1" y="682"/>
                      <a:pt x="70" y="993"/>
                      <a:pt x="311" y="1114"/>
                    </a:cubicBezTo>
                    <a:lnTo>
                      <a:pt x="1071" y="1563"/>
                    </a:lnTo>
                    <a:lnTo>
                      <a:pt x="2262" y="2253"/>
                    </a:lnTo>
                    <a:lnTo>
                      <a:pt x="2124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43" name="Google Shape;23543;p23"/>
              <p:cNvSpPr/>
              <p:nvPr/>
            </p:nvSpPr>
            <p:spPr>
              <a:xfrm rot="-5400000">
                <a:off x="615200" y="379690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0" y="2331"/>
                      <a:pt x="242" y="2745"/>
                      <a:pt x="604" y="2745"/>
                    </a:cubicBezTo>
                    <a:lnTo>
                      <a:pt x="863" y="2745"/>
                    </a:lnTo>
                    <a:cubicBezTo>
                      <a:pt x="1139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44" name="Google Shape;23544;p23"/>
              <p:cNvSpPr/>
              <p:nvPr/>
            </p:nvSpPr>
            <p:spPr>
              <a:xfrm rot="-5400000">
                <a:off x="526100" y="379712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604" y="0"/>
                    </a:moveTo>
                    <a:cubicBezTo>
                      <a:pt x="242" y="0"/>
                      <a:pt x="0" y="397"/>
                      <a:pt x="190" y="725"/>
                    </a:cubicBezTo>
                    <a:lnTo>
                      <a:pt x="1208" y="2486"/>
                    </a:lnTo>
                    <a:lnTo>
                      <a:pt x="1346" y="2744"/>
                    </a:lnTo>
                    <a:lnTo>
                      <a:pt x="1346" y="483"/>
                    </a:lnTo>
                    <a:cubicBezTo>
                      <a:pt x="1346" y="207"/>
                      <a:pt x="1139" y="0"/>
                      <a:pt x="8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45" name="Google Shape;23545;p23"/>
              <p:cNvSpPr/>
              <p:nvPr/>
            </p:nvSpPr>
            <p:spPr>
              <a:xfrm rot="-5400000">
                <a:off x="615188" y="3757638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" y="1"/>
                    </a:moveTo>
                    <a:lnTo>
                      <a:pt x="1" y="2262"/>
                    </a:lnTo>
                    <a:cubicBezTo>
                      <a:pt x="1" y="2521"/>
                      <a:pt x="225" y="2745"/>
                      <a:pt x="484" y="2745"/>
                    </a:cubicBezTo>
                    <a:lnTo>
                      <a:pt x="743" y="2745"/>
                    </a:lnTo>
                    <a:cubicBezTo>
                      <a:pt x="1123" y="2745"/>
                      <a:pt x="1364" y="2331"/>
                      <a:pt x="1174" y="202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46" name="Google Shape;23546;p23"/>
              <p:cNvSpPr/>
              <p:nvPr/>
            </p:nvSpPr>
            <p:spPr>
              <a:xfrm rot="-5400000">
                <a:off x="568513" y="3749638"/>
                <a:ext cx="732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1" h="1198" extrusionOk="0">
                    <a:moveTo>
                      <a:pt x="0" y="0"/>
                    </a:moveTo>
                    <a:lnTo>
                      <a:pt x="1951" y="1139"/>
                    </a:lnTo>
                    <a:cubicBezTo>
                      <a:pt x="2029" y="1178"/>
                      <a:pt x="2112" y="1198"/>
                      <a:pt x="2194" y="1198"/>
                    </a:cubicBezTo>
                    <a:cubicBezTo>
                      <a:pt x="2366" y="1198"/>
                      <a:pt x="2530" y="1113"/>
                      <a:pt x="2624" y="949"/>
                    </a:cubicBezTo>
                    <a:lnTo>
                      <a:pt x="2745" y="742"/>
                    </a:lnTo>
                    <a:cubicBezTo>
                      <a:pt x="2931" y="421"/>
                      <a:pt x="2703" y="17"/>
                      <a:pt x="2336" y="17"/>
                    </a:cubicBezTo>
                    <a:cubicBezTo>
                      <a:pt x="2329" y="17"/>
                      <a:pt x="2321" y="17"/>
                      <a:pt x="2313" y="1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47" name="Google Shape;23547;p23"/>
              <p:cNvSpPr/>
              <p:nvPr/>
            </p:nvSpPr>
            <p:spPr>
              <a:xfrm rot="-5400000">
                <a:off x="594763" y="3747463"/>
                <a:ext cx="569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66" extrusionOk="0">
                    <a:moveTo>
                      <a:pt x="1" y="0"/>
                    </a:moveTo>
                    <a:lnTo>
                      <a:pt x="1174" y="2019"/>
                    </a:lnTo>
                    <a:cubicBezTo>
                      <a:pt x="1269" y="2183"/>
                      <a:pt x="1433" y="2265"/>
                      <a:pt x="1595" y="2265"/>
                    </a:cubicBezTo>
                    <a:cubicBezTo>
                      <a:pt x="1757" y="2265"/>
                      <a:pt x="1916" y="2183"/>
                      <a:pt x="2003" y="2019"/>
                    </a:cubicBezTo>
                    <a:lnTo>
                      <a:pt x="2141" y="1812"/>
                    </a:lnTo>
                    <a:cubicBezTo>
                      <a:pt x="2279" y="1571"/>
                      <a:pt x="2210" y="1260"/>
                      <a:pt x="1968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48" name="Google Shape;23548;p23"/>
              <p:cNvSpPr/>
              <p:nvPr/>
            </p:nvSpPr>
            <p:spPr>
              <a:xfrm rot="-5400000">
                <a:off x="568338" y="3843763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622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5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49" name="Google Shape;23549;p23"/>
              <p:cNvSpPr/>
              <p:nvPr/>
            </p:nvSpPr>
            <p:spPr>
              <a:xfrm rot="-5400000">
                <a:off x="594813" y="38194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2262" y="0"/>
                    </a:moveTo>
                    <a:lnTo>
                      <a:pt x="311" y="1139"/>
                    </a:lnTo>
                    <a:cubicBezTo>
                      <a:pt x="70" y="1260"/>
                      <a:pt x="1" y="1571"/>
                      <a:pt x="139" y="1795"/>
                    </a:cubicBezTo>
                    <a:lnTo>
                      <a:pt x="259" y="2019"/>
                    </a:lnTo>
                    <a:cubicBezTo>
                      <a:pt x="354" y="2175"/>
                      <a:pt x="518" y="2252"/>
                      <a:pt x="682" y="2252"/>
                    </a:cubicBezTo>
                    <a:cubicBezTo>
                      <a:pt x="846" y="2252"/>
                      <a:pt x="1010" y="2175"/>
                      <a:pt x="1105" y="2019"/>
                    </a:cubicBezTo>
                    <a:lnTo>
                      <a:pt x="226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50" name="Google Shape;23550;p23"/>
              <p:cNvSpPr/>
              <p:nvPr/>
            </p:nvSpPr>
            <p:spPr>
              <a:xfrm rot="-5400000">
                <a:off x="525913" y="3757688"/>
                <a:ext cx="340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2746" extrusionOk="0">
                    <a:moveTo>
                      <a:pt x="766" y="1"/>
                    </a:moveTo>
                    <a:cubicBezTo>
                      <a:pt x="758" y="1"/>
                      <a:pt x="751" y="1"/>
                      <a:pt x="743" y="1"/>
                    </a:cubicBezTo>
                    <a:lnTo>
                      <a:pt x="484" y="1"/>
                    </a:lnTo>
                    <a:cubicBezTo>
                      <a:pt x="208" y="1"/>
                      <a:pt x="1" y="225"/>
                      <a:pt x="1" y="484"/>
                    </a:cubicBezTo>
                    <a:lnTo>
                      <a:pt x="1" y="2745"/>
                    </a:lnTo>
                    <a:lnTo>
                      <a:pt x="156" y="2487"/>
                    </a:lnTo>
                    <a:lnTo>
                      <a:pt x="1174" y="726"/>
                    </a:lnTo>
                    <a:cubicBezTo>
                      <a:pt x="1360" y="405"/>
                      <a:pt x="1132" y="1"/>
                      <a:pt x="7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51" name="Google Shape;23551;p23"/>
              <p:cNvSpPr/>
              <p:nvPr/>
            </p:nvSpPr>
            <p:spPr>
              <a:xfrm rot="-5400000">
                <a:off x="532875" y="3749525"/>
                <a:ext cx="737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49" h="1189" extrusionOk="0">
                    <a:moveTo>
                      <a:pt x="2204" y="0"/>
                    </a:moveTo>
                    <a:cubicBezTo>
                      <a:pt x="2122" y="0"/>
                      <a:pt x="2041" y="21"/>
                      <a:pt x="1968" y="66"/>
                    </a:cubicBezTo>
                    <a:lnTo>
                      <a:pt x="380" y="981"/>
                    </a:lnTo>
                    <a:lnTo>
                      <a:pt x="0" y="1188"/>
                    </a:lnTo>
                    <a:lnTo>
                      <a:pt x="2331" y="1188"/>
                    </a:lnTo>
                    <a:cubicBezTo>
                      <a:pt x="2338" y="1188"/>
                      <a:pt x="2346" y="1188"/>
                      <a:pt x="2353" y="1188"/>
                    </a:cubicBezTo>
                    <a:cubicBezTo>
                      <a:pt x="2720" y="1188"/>
                      <a:pt x="2948" y="784"/>
                      <a:pt x="2762" y="463"/>
                    </a:cubicBezTo>
                    <a:lnTo>
                      <a:pt x="2624" y="256"/>
                    </a:lnTo>
                    <a:cubicBezTo>
                      <a:pt x="2542" y="92"/>
                      <a:pt x="2374" y="0"/>
                      <a:pt x="22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52" name="Google Shape;23552;p23"/>
              <p:cNvSpPr/>
              <p:nvPr/>
            </p:nvSpPr>
            <p:spPr>
              <a:xfrm rot="-5400000">
                <a:off x="523225" y="3747675"/>
                <a:ext cx="56975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49" extrusionOk="0">
                    <a:moveTo>
                      <a:pt x="1597" y="1"/>
                    </a:moveTo>
                    <a:cubicBezTo>
                      <a:pt x="1433" y="1"/>
                      <a:pt x="1269" y="83"/>
                      <a:pt x="1174" y="247"/>
                    </a:cubicBezTo>
                    <a:lnTo>
                      <a:pt x="156" y="2007"/>
                    </a:lnTo>
                    <a:lnTo>
                      <a:pt x="1" y="2249"/>
                    </a:lnTo>
                    <a:lnTo>
                      <a:pt x="380" y="2042"/>
                    </a:lnTo>
                    <a:lnTo>
                      <a:pt x="1968" y="1127"/>
                    </a:lnTo>
                    <a:cubicBezTo>
                      <a:pt x="2193" y="989"/>
                      <a:pt x="2279" y="696"/>
                      <a:pt x="2141" y="454"/>
                    </a:cubicBezTo>
                    <a:lnTo>
                      <a:pt x="2020" y="247"/>
                    </a:lnTo>
                    <a:cubicBezTo>
                      <a:pt x="1925" y="83"/>
                      <a:pt x="1761" y="1"/>
                      <a:pt x="1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53" name="Google Shape;23553;p23"/>
              <p:cNvSpPr/>
              <p:nvPr/>
            </p:nvSpPr>
            <p:spPr>
              <a:xfrm rot="-5400000">
                <a:off x="533013" y="3843763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2" y="240"/>
                    </a:cubicBezTo>
                    <a:lnTo>
                      <a:pt x="191" y="464"/>
                    </a:lnTo>
                    <a:cubicBezTo>
                      <a:pt x="1" y="775"/>
                      <a:pt x="225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5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54" name="Google Shape;23554;p23"/>
              <p:cNvSpPr/>
              <p:nvPr/>
            </p:nvSpPr>
            <p:spPr>
              <a:xfrm rot="-5400000">
                <a:off x="557375" y="37818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208" y="0"/>
                    </a:moveTo>
                    <a:cubicBezTo>
                      <a:pt x="535" y="0"/>
                      <a:pt x="0" y="536"/>
                      <a:pt x="0" y="1209"/>
                    </a:cubicBezTo>
                    <a:cubicBezTo>
                      <a:pt x="0" y="1865"/>
                      <a:pt x="535" y="2400"/>
                      <a:pt x="1208" y="2400"/>
                    </a:cubicBezTo>
                    <a:cubicBezTo>
                      <a:pt x="1864" y="2400"/>
                      <a:pt x="2399" y="1865"/>
                      <a:pt x="2399" y="1209"/>
                    </a:cubicBezTo>
                    <a:cubicBezTo>
                      <a:pt x="2399" y="536"/>
                      <a:pt x="1864" y="0"/>
                      <a:pt x="12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55" name="Google Shape;23555;p23"/>
              <p:cNvSpPr/>
              <p:nvPr/>
            </p:nvSpPr>
            <p:spPr>
              <a:xfrm rot="-5400000">
                <a:off x="487050" y="4282775"/>
                <a:ext cx="2006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83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56" name="Google Shape;23556;p23"/>
              <p:cNvSpPr/>
              <p:nvPr/>
            </p:nvSpPr>
            <p:spPr>
              <a:xfrm rot="-5400000">
                <a:off x="523388" y="43907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683" y="1"/>
                    </a:moveTo>
                    <a:cubicBezTo>
                      <a:pt x="519" y="1"/>
                      <a:pt x="355" y="78"/>
                      <a:pt x="260" y="234"/>
                    </a:cubicBezTo>
                    <a:lnTo>
                      <a:pt x="139" y="458"/>
                    </a:lnTo>
                    <a:cubicBezTo>
                      <a:pt x="1" y="682"/>
                      <a:pt x="70" y="993"/>
                      <a:pt x="312" y="1114"/>
                    </a:cubicBezTo>
                    <a:lnTo>
                      <a:pt x="1071" y="1563"/>
                    </a:lnTo>
                    <a:lnTo>
                      <a:pt x="2262" y="2253"/>
                    </a:lnTo>
                    <a:lnTo>
                      <a:pt x="2124" y="2011"/>
                    </a:lnTo>
                    <a:lnTo>
                      <a:pt x="1106" y="234"/>
                    </a:lnTo>
                    <a:cubicBezTo>
                      <a:pt x="1011" y="78"/>
                      <a:pt x="847" y="1"/>
                      <a:pt x="6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57" name="Google Shape;23557;p23"/>
              <p:cNvSpPr/>
              <p:nvPr/>
            </p:nvSpPr>
            <p:spPr>
              <a:xfrm rot="-5400000">
                <a:off x="615188" y="4368188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47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22" y="2745"/>
                    </a:cubicBezTo>
                    <a:lnTo>
                      <a:pt x="881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58" name="Google Shape;23558;p23"/>
              <p:cNvSpPr/>
              <p:nvPr/>
            </p:nvSpPr>
            <p:spPr>
              <a:xfrm rot="-5400000">
                <a:off x="526138" y="4368363"/>
                <a:ext cx="335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2746" extrusionOk="0">
                    <a:moveTo>
                      <a:pt x="595" y="1"/>
                    </a:moveTo>
                    <a:cubicBezTo>
                      <a:pt x="229" y="1"/>
                      <a:pt x="0" y="405"/>
                      <a:pt x="186" y="726"/>
                    </a:cubicBezTo>
                    <a:lnTo>
                      <a:pt x="1205" y="2487"/>
                    </a:lnTo>
                    <a:lnTo>
                      <a:pt x="1343" y="2745"/>
                    </a:lnTo>
                    <a:lnTo>
                      <a:pt x="1343" y="484"/>
                    </a:lnTo>
                    <a:cubicBezTo>
                      <a:pt x="1343" y="225"/>
                      <a:pt x="1136" y="1"/>
                      <a:pt x="877" y="1"/>
                    </a:cubicBezTo>
                    <a:lnTo>
                      <a:pt x="618" y="1"/>
                    </a:lnTo>
                    <a:cubicBezTo>
                      <a:pt x="610" y="1"/>
                      <a:pt x="603" y="1"/>
                      <a:pt x="5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59" name="Google Shape;23559;p23"/>
              <p:cNvSpPr/>
              <p:nvPr/>
            </p:nvSpPr>
            <p:spPr>
              <a:xfrm rot="-5400000">
                <a:off x="615413" y="43291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25" y="2745"/>
                      <a:pt x="483" y="2745"/>
                    </a:cubicBezTo>
                    <a:lnTo>
                      <a:pt x="742" y="2745"/>
                    </a:lnTo>
                    <a:cubicBezTo>
                      <a:pt x="1122" y="2745"/>
                      <a:pt x="1346" y="2331"/>
                      <a:pt x="1174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60" name="Google Shape;23560;p23"/>
              <p:cNvSpPr/>
              <p:nvPr/>
            </p:nvSpPr>
            <p:spPr>
              <a:xfrm rot="-5400000">
                <a:off x="568463" y="4320888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51" y="1139"/>
                    </a:lnTo>
                    <a:cubicBezTo>
                      <a:pt x="2029" y="1178"/>
                      <a:pt x="2113" y="1198"/>
                      <a:pt x="2194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45" y="742"/>
                    </a:lnTo>
                    <a:cubicBezTo>
                      <a:pt x="2935" y="414"/>
                      <a:pt x="2693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61" name="Google Shape;23561;p23"/>
              <p:cNvSpPr/>
              <p:nvPr/>
            </p:nvSpPr>
            <p:spPr>
              <a:xfrm rot="-5400000">
                <a:off x="594763" y="4318738"/>
                <a:ext cx="569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66" extrusionOk="0">
                    <a:moveTo>
                      <a:pt x="0" y="0"/>
                    </a:moveTo>
                    <a:lnTo>
                      <a:pt x="1174" y="2019"/>
                    </a:lnTo>
                    <a:cubicBezTo>
                      <a:pt x="1269" y="2183"/>
                      <a:pt x="1433" y="2265"/>
                      <a:pt x="1594" y="2265"/>
                    </a:cubicBezTo>
                    <a:cubicBezTo>
                      <a:pt x="1756" y="2265"/>
                      <a:pt x="1916" y="2183"/>
                      <a:pt x="2002" y="2019"/>
                    </a:cubicBezTo>
                    <a:lnTo>
                      <a:pt x="2140" y="1812"/>
                    </a:lnTo>
                    <a:cubicBezTo>
                      <a:pt x="2278" y="1571"/>
                      <a:pt x="2192" y="1260"/>
                      <a:pt x="1968" y="113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62" name="Google Shape;23562;p23"/>
              <p:cNvSpPr/>
              <p:nvPr/>
            </p:nvSpPr>
            <p:spPr>
              <a:xfrm rot="-5400000">
                <a:off x="568125" y="4415275"/>
                <a:ext cx="738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53" h="1189" extrusionOk="0">
                    <a:moveTo>
                      <a:pt x="622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6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63" name="Google Shape;23563;p23"/>
              <p:cNvSpPr/>
              <p:nvPr/>
            </p:nvSpPr>
            <p:spPr>
              <a:xfrm rot="-5400000">
                <a:off x="594813" y="43907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2262" y="0"/>
                    </a:moveTo>
                    <a:lnTo>
                      <a:pt x="312" y="1139"/>
                    </a:lnTo>
                    <a:cubicBezTo>
                      <a:pt x="70" y="1260"/>
                      <a:pt x="1" y="1571"/>
                      <a:pt x="139" y="1795"/>
                    </a:cubicBezTo>
                    <a:lnTo>
                      <a:pt x="260" y="2019"/>
                    </a:lnTo>
                    <a:cubicBezTo>
                      <a:pt x="355" y="2175"/>
                      <a:pt x="519" y="2252"/>
                      <a:pt x="683" y="2252"/>
                    </a:cubicBezTo>
                    <a:cubicBezTo>
                      <a:pt x="847" y="2252"/>
                      <a:pt x="1011" y="2175"/>
                      <a:pt x="1106" y="2019"/>
                    </a:cubicBezTo>
                    <a:lnTo>
                      <a:pt x="226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64" name="Google Shape;23564;p23"/>
              <p:cNvSpPr/>
              <p:nvPr/>
            </p:nvSpPr>
            <p:spPr>
              <a:xfrm rot="-5400000">
                <a:off x="526100" y="4329150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55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65" name="Google Shape;23565;p23"/>
              <p:cNvSpPr/>
              <p:nvPr/>
            </p:nvSpPr>
            <p:spPr>
              <a:xfrm rot="-5400000">
                <a:off x="533038" y="4321013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195" y="0"/>
                    </a:moveTo>
                    <a:cubicBezTo>
                      <a:pt x="2113" y="0"/>
                      <a:pt x="2029" y="21"/>
                      <a:pt x="1951" y="66"/>
                    </a:cubicBezTo>
                    <a:lnTo>
                      <a:pt x="381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693" y="1188"/>
                      <a:pt x="2935" y="791"/>
                      <a:pt x="2745" y="463"/>
                    </a:cubicBezTo>
                    <a:lnTo>
                      <a:pt x="2624" y="256"/>
                    </a:lnTo>
                    <a:cubicBezTo>
                      <a:pt x="2531" y="92"/>
                      <a:pt x="2367" y="0"/>
                      <a:pt x="21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66" name="Google Shape;23566;p23"/>
              <p:cNvSpPr/>
              <p:nvPr/>
            </p:nvSpPr>
            <p:spPr>
              <a:xfrm rot="-5400000">
                <a:off x="523225" y="4318950"/>
                <a:ext cx="56975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49" extrusionOk="0">
                    <a:moveTo>
                      <a:pt x="1594" y="1"/>
                    </a:moveTo>
                    <a:cubicBezTo>
                      <a:pt x="1433" y="1"/>
                      <a:pt x="1269" y="83"/>
                      <a:pt x="1174" y="247"/>
                    </a:cubicBezTo>
                    <a:lnTo>
                      <a:pt x="155" y="2007"/>
                    </a:lnTo>
                    <a:lnTo>
                      <a:pt x="0" y="2249"/>
                    </a:lnTo>
                    <a:lnTo>
                      <a:pt x="380" y="2042"/>
                    </a:lnTo>
                    <a:lnTo>
                      <a:pt x="1968" y="1127"/>
                    </a:lnTo>
                    <a:cubicBezTo>
                      <a:pt x="2192" y="989"/>
                      <a:pt x="2278" y="696"/>
                      <a:pt x="2140" y="454"/>
                    </a:cubicBezTo>
                    <a:lnTo>
                      <a:pt x="2002" y="247"/>
                    </a:lnTo>
                    <a:cubicBezTo>
                      <a:pt x="1916" y="83"/>
                      <a:pt x="1756" y="1"/>
                      <a:pt x="15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67" name="Google Shape;23567;p23"/>
              <p:cNvSpPr/>
              <p:nvPr/>
            </p:nvSpPr>
            <p:spPr>
              <a:xfrm rot="-5400000">
                <a:off x="532800" y="4415275"/>
                <a:ext cx="738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53" h="1189" extrusionOk="0">
                    <a:moveTo>
                      <a:pt x="755" y="0"/>
                    </a:moveTo>
                    <a:cubicBezTo>
                      <a:pt x="584" y="0"/>
                      <a:pt x="422" y="89"/>
                      <a:pt x="329" y="240"/>
                    </a:cubicBezTo>
                    <a:lnTo>
                      <a:pt x="208" y="464"/>
                    </a:lnTo>
                    <a:cubicBezTo>
                      <a:pt x="1" y="775"/>
                      <a:pt x="243" y="1189"/>
                      <a:pt x="622" y="1189"/>
                    </a:cubicBezTo>
                    <a:lnTo>
                      <a:pt x="2952" y="1189"/>
                    </a:lnTo>
                    <a:lnTo>
                      <a:pt x="1761" y="516"/>
                    </a:lnTo>
                    <a:lnTo>
                      <a:pt x="1002" y="67"/>
                    </a:lnTo>
                    <a:cubicBezTo>
                      <a:pt x="923" y="22"/>
                      <a:pt x="838" y="0"/>
                      <a:pt x="7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68" name="Google Shape;23568;p23"/>
              <p:cNvSpPr/>
              <p:nvPr/>
            </p:nvSpPr>
            <p:spPr>
              <a:xfrm rot="-5400000">
                <a:off x="557375" y="43531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209" y="0"/>
                    </a:moveTo>
                    <a:cubicBezTo>
                      <a:pt x="535" y="0"/>
                      <a:pt x="0" y="536"/>
                      <a:pt x="0" y="1209"/>
                    </a:cubicBezTo>
                    <a:cubicBezTo>
                      <a:pt x="0" y="1865"/>
                      <a:pt x="535" y="2400"/>
                      <a:pt x="1209" y="2400"/>
                    </a:cubicBezTo>
                    <a:cubicBezTo>
                      <a:pt x="1864" y="2400"/>
                      <a:pt x="2399" y="1865"/>
                      <a:pt x="2399" y="1209"/>
                    </a:cubicBezTo>
                    <a:cubicBezTo>
                      <a:pt x="2399" y="536"/>
                      <a:pt x="1864" y="0"/>
                      <a:pt x="120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69" name="Google Shape;23569;p23"/>
              <p:cNvSpPr/>
              <p:nvPr/>
            </p:nvSpPr>
            <p:spPr>
              <a:xfrm rot="-5400000">
                <a:off x="487050" y="1997175"/>
                <a:ext cx="2006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70" name="Google Shape;23570;p23"/>
              <p:cNvSpPr/>
              <p:nvPr/>
            </p:nvSpPr>
            <p:spPr>
              <a:xfrm rot="-5400000">
                <a:off x="523175" y="2105375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685" y="1"/>
                    </a:moveTo>
                    <a:cubicBezTo>
                      <a:pt x="523" y="1"/>
                      <a:pt x="363" y="78"/>
                      <a:pt x="277" y="234"/>
                    </a:cubicBezTo>
                    <a:lnTo>
                      <a:pt x="139" y="458"/>
                    </a:lnTo>
                    <a:cubicBezTo>
                      <a:pt x="1" y="682"/>
                      <a:pt x="87" y="976"/>
                      <a:pt x="311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124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71" name="Google Shape;23571;p23"/>
              <p:cNvSpPr/>
              <p:nvPr/>
            </p:nvSpPr>
            <p:spPr>
              <a:xfrm rot="-5400000">
                <a:off x="615200" y="208260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05" y="2745"/>
                    </a:cubicBezTo>
                    <a:lnTo>
                      <a:pt x="863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72" name="Google Shape;23572;p23"/>
              <p:cNvSpPr/>
              <p:nvPr/>
            </p:nvSpPr>
            <p:spPr>
              <a:xfrm rot="-5400000">
                <a:off x="526100" y="208282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605" y="0"/>
                    </a:moveTo>
                    <a:cubicBezTo>
                      <a:pt x="225" y="0"/>
                      <a:pt x="1" y="397"/>
                      <a:pt x="173" y="725"/>
                    </a:cubicBezTo>
                    <a:lnTo>
                      <a:pt x="1209" y="2486"/>
                    </a:lnTo>
                    <a:lnTo>
                      <a:pt x="1347" y="2744"/>
                    </a:lnTo>
                    <a:lnTo>
                      <a:pt x="1347" y="483"/>
                    </a:lnTo>
                    <a:cubicBezTo>
                      <a:pt x="1347" y="207"/>
                      <a:pt x="1122" y="0"/>
                      <a:pt x="8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73" name="Google Shape;23573;p23"/>
              <p:cNvSpPr/>
              <p:nvPr/>
            </p:nvSpPr>
            <p:spPr>
              <a:xfrm rot="-5400000">
                <a:off x="615413" y="20435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07" y="2745"/>
                      <a:pt x="483" y="2745"/>
                    </a:cubicBezTo>
                    <a:lnTo>
                      <a:pt x="742" y="2745"/>
                    </a:lnTo>
                    <a:cubicBezTo>
                      <a:pt x="1105" y="2745"/>
                      <a:pt x="1346" y="2331"/>
                      <a:pt x="1157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74" name="Google Shape;23574;p23"/>
              <p:cNvSpPr/>
              <p:nvPr/>
            </p:nvSpPr>
            <p:spPr>
              <a:xfrm rot="-5400000">
                <a:off x="568463" y="2035713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68" y="1139"/>
                    </a:lnTo>
                    <a:cubicBezTo>
                      <a:pt x="2041" y="1178"/>
                      <a:pt x="2120" y="1198"/>
                      <a:pt x="2200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62" y="742"/>
                    </a:lnTo>
                    <a:cubicBezTo>
                      <a:pt x="2935" y="414"/>
                      <a:pt x="2710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75" name="Google Shape;23575;p23"/>
              <p:cNvSpPr/>
              <p:nvPr/>
            </p:nvSpPr>
            <p:spPr>
              <a:xfrm rot="-5400000">
                <a:off x="594750" y="2033150"/>
                <a:ext cx="5700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66" extrusionOk="0">
                    <a:moveTo>
                      <a:pt x="1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8" y="2183"/>
                      <a:pt x="2003" y="2019"/>
                    </a:cubicBezTo>
                    <a:lnTo>
                      <a:pt x="2141" y="1812"/>
                    </a:lnTo>
                    <a:cubicBezTo>
                      <a:pt x="2279" y="1571"/>
                      <a:pt x="2193" y="1260"/>
                      <a:pt x="1951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76" name="Google Shape;23576;p23"/>
              <p:cNvSpPr/>
              <p:nvPr/>
            </p:nvSpPr>
            <p:spPr>
              <a:xfrm rot="-5400000">
                <a:off x="568338" y="2129888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605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6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77" name="Google Shape;23577;p23"/>
              <p:cNvSpPr/>
              <p:nvPr/>
            </p:nvSpPr>
            <p:spPr>
              <a:xfrm rot="-5400000">
                <a:off x="594600" y="2105375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2279" y="0"/>
                    </a:moveTo>
                    <a:lnTo>
                      <a:pt x="329" y="1139"/>
                    </a:lnTo>
                    <a:cubicBezTo>
                      <a:pt x="87" y="1260"/>
                      <a:pt x="1" y="1571"/>
                      <a:pt x="139" y="1795"/>
                    </a:cubicBezTo>
                    <a:lnTo>
                      <a:pt x="277" y="2019"/>
                    </a:lnTo>
                    <a:cubicBezTo>
                      <a:pt x="372" y="2175"/>
                      <a:pt x="536" y="2252"/>
                      <a:pt x="697" y="2252"/>
                    </a:cubicBezTo>
                    <a:cubicBezTo>
                      <a:pt x="859" y="2252"/>
                      <a:pt x="1019" y="2175"/>
                      <a:pt x="1105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78" name="Google Shape;23578;p23"/>
              <p:cNvSpPr/>
              <p:nvPr/>
            </p:nvSpPr>
            <p:spPr>
              <a:xfrm rot="-5400000">
                <a:off x="526100" y="2043550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38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79" name="Google Shape;23579;p23"/>
              <p:cNvSpPr/>
              <p:nvPr/>
            </p:nvSpPr>
            <p:spPr>
              <a:xfrm rot="-5400000">
                <a:off x="533038" y="2035838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200" y="0"/>
                    </a:moveTo>
                    <a:cubicBezTo>
                      <a:pt x="2121" y="0"/>
                      <a:pt x="2041" y="21"/>
                      <a:pt x="1968" y="66"/>
                    </a:cubicBezTo>
                    <a:lnTo>
                      <a:pt x="380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710" y="1188"/>
                      <a:pt x="2935" y="791"/>
                      <a:pt x="2762" y="463"/>
                    </a:cubicBezTo>
                    <a:lnTo>
                      <a:pt x="2624" y="256"/>
                    </a:lnTo>
                    <a:cubicBezTo>
                      <a:pt x="2531" y="92"/>
                      <a:pt x="2366" y="0"/>
                      <a:pt x="2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80" name="Google Shape;23580;p23"/>
              <p:cNvSpPr/>
              <p:nvPr/>
            </p:nvSpPr>
            <p:spPr>
              <a:xfrm rot="-5400000">
                <a:off x="523438" y="2033588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9" y="2007"/>
                    </a:lnTo>
                    <a:lnTo>
                      <a:pt x="1" y="2249"/>
                    </a:lnTo>
                    <a:lnTo>
                      <a:pt x="381" y="2042"/>
                    </a:lnTo>
                    <a:lnTo>
                      <a:pt x="1951" y="1127"/>
                    </a:lnTo>
                    <a:cubicBezTo>
                      <a:pt x="2193" y="989"/>
                      <a:pt x="2262" y="696"/>
                      <a:pt x="2124" y="454"/>
                    </a:cubicBezTo>
                    <a:lnTo>
                      <a:pt x="2003" y="247"/>
                    </a:lnTo>
                    <a:cubicBezTo>
                      <a:pt x="1908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81" name="Google Shape;23581;p23"/>
              <p:cNvSpPr/>
              <p:nvPr/>
            </p:nvSpPr>
            <p:spPr>
              <a:xfrm rot="-5400000">
                <a:off x="533013" y="2129888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2" y="240"/>
                    </a:cubicBezTo>
                    <a:lnTo>
                      <a:pt x="191" y="464"/>
                    </a:lnTo>
                    <a:cubicBezTo>
                      <a:pt x="1" y="775"/>
                      <a:pt x="225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5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82" name="Google Shape;23582;p23"/>
              <p:cNvSpPr/>
              <p:nvPr/>
            </p:nvSpPr>
            <p:spPr>
              <a:xfrm rot="-5400000">
                <a:off x="552338" y="2072538"/>
                <a:ext cx="70350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2814" h="2411" extrusionOk="0">
                    <a:moveTo>
                      <a:pt x="1605" y="0"/>
                    </a:moveTo>
                    <a:cubicBezTo>
                      <a:pt x="535" y="0"/>
                      <a:pt x="0" y="1295"/>
                      <a:pt x="760" y="2054"/>
                    </a:cubicBezTo>
                    <a:cubicBezTo>
                      <a:pt x="1006" y="2301"/>
                      <a:pt x="1308" y="2411"/>
                      <a:pt x="1604" y="2411"/>
                    </a:cubicBezTo>
                    <a:cubicBezTo>
                      <a:pt x="2222" y="2411"/>
                      <a:pt x="2813" y="1932"/>
                      <a:pt x="2813" y="1209"/>
                    </a:cubicBezTo>
                    <a:cubicBezTo>
                      <a:pt x="2813" y="536"/>
                      <a:pt x="2261" y="0"/>
                      <a:pt x="16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83" name="Google Shape;23583;p23"/>
              <p:cNvSpPr/>
              <p:nvPr/>
            </p:nvSpPr>
            <p:spPr>
              <a:xfrm rot="-5400000">
                <a:off x="510888" y="2963813"/>
                <a:ext cx="67775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702" extrusionOk="0">
                    <a:moveTo>
                      <a:pt x="812" y="0"/>
                    </a:moveTo>
                    <a:cubicBezTo>
                      <a:pt x="618" y="0"/>
                      <a:pt x="423" y="95"/>
                      <a:pt x="311" y="285"/>
                    </a:cubicBezTo>
                    <a:lnTo>
                      <a:pt x="156" y="561"/>
                    </a:lnTo>
                    <a:cubicBezTo>
                      <a:pt x="1" y="837"/>
                      <a:pt x="87" y="1182"/>
                      <a:pt x="380" y="1338"/>
                    </a:cubicBezTo>
                    <a:lnTo>
                      <a:pt x="1295" y="1873"/>
                    </a:lnTo>
                    <a:lnTo>
                      <a:pt x="2710" y="2701"/>
                    </a:lnTo>
                    <a:lnTo>
                      <a:pt x="2710" y="2701"/>
                    </a:lnTo>
                    <a:lnTo>
                      <a:pt x="2538" y="2408"/>
                    </a:lnTo>
                    <a:lnTo>
                      <a:pt x="1312" y="285"/>
                    </a:lnTo>
                    <a:cubicBezTo>
                      <a:pt x="1200" y="95"/>
                      <a:pt x="1006" y="0"/>
                      <a:pt x="8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84" name="Google Shape;23584;p23"/>
              <p:cNvSpPr/>
              <p:nvPr/>
            </p:nvSpPr>
            <p:spPr>
              <a:xfrm rot="-5400000">
                <a:off x="620588" y="29367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1606" y="1"/>
                    </a:moveTo>
                    <a:lnTo>
                      <a:pt x="208" y="2417"/>
                    </a:lnTo>
                    <a:cubicBezTo>
                      <a:pt x="1" y="2797"/>
                      <a:pt x="277" y="3280"/>
                      <a:pt x="726" y="3280"/>
                    </a:cubicBezTo>
                    <a:lnTo>
                      <a:pt x="1019" y="3280"/>
                    </a:lnTo>
                    <a:cubicBezTo>
                      <a:pt x="1347" y="3280"/>
                      <a:pt x="1606" y="3021"/>
                      <a:pt x="1606" y="2711"/>
                    </a:cubicBezTo>
                    <a:lnTo>
                      <a:pt x="160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85" name="Google Shape;23585;p23"/>
              <p:cNvSpPr/>
              <p:nvPr/>
            </p:nvSpPr>
            <p:spPr>
              <a:xfrm rot="-5400000">
                <a:off x="514013" y="293716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725" y="1"/>
                    </a:moveTo>
                    <a:cubicBezTo>
                      <a:pt x="277" y="1"/>
                      <a:pt x="1" y="484"/>
                      <a:pt x="225" y="864"/>
                    </a:cubicBezTo>
                    <a:lnTo>
                      <a:pt x="1450" y="2969"/>
                    </a:lnTo>
                    <a:lnTo>
                      <a:pt x="1606" y="3280"/>
                    </a:lnTo>
                    <a:lnTo>
                      <a:pt x="1606" y="588"/>
                    </a:lnTo>
                    <a:cubicBezTo>
                      <a:pt x="1606" y="260"/>
                      <a:pt x="1347" y="1"/>
                      <a:pt x="10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86" name="Google Shape;23586;p23"/>
              <p:cNvSpPr/>
              <p:nvPr/>
            </p:nvSpPr>
            <p:spPr>
              <a:xfrm rot="-5400000">
                <a:off x="620575" y="2889700"/>
                <a:ext cx="40600" cy="8245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3298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60" y="3298"/>
                      <a:pt x="570" y="3298"/>
                    </a:cubicBezTo>
                    <a:lnTo>
                      <a:pt x="881" y="3298"/>
                    </a:lnTo>
                    <a:cubicBezTo>
                      <a:pt x="1330" y="3298"/>
                      <a:pt x="1623" y="2814"/>
                      <a:pt x="1399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87" name="Google Shape;23587;p23"/>
              <p:cNvSpPr/>
              <p:nvPr/>
            </p:nvSpPr>
            <p:spPr>
              <a:xfrm rot="-5400000">
                <a:off x="564763" y="2880388"/>
                <a:ext cx="876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7" extrusionOk="0">
                    <a:moveTo>
                      <a:pt x="0" y="0"/>
                    </a:moveTo>
                    <a:lnTo>
                      <a:pt x="2330" y="1364"/>
                    </a:lnTo>
                    <a:cubicBezTo>
                      <a:pt x="2418" y="1413"/>
                      <a:pt x="2514" y="1436"/>
                      <a:pt x="2609" y="1436"/>
                    </a:cubicBezTo>
                    <a:cubicBezTo>
                      <a:pt x="2815" y="1436"/>
                      <a:pt x="3018" y="1328"/>
                      <a:pt x="3124" y="1140"/>
                    </a:cubicBezTo>
                    <a:lnTo>
                      <a:pt x="3280" y="863"/>
                    </a:lnTo>
                    <a:cubicBezTo>
                      <a:pt x="3504" y="484"/>
                      <a:pt x="3228" y="18"/>
                      <a:pt x="27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88" name="Google Shape;23588;p23"/>
              <p:cNvSpPr/>
              <p:nvPr/>
            </p:nvSpPr>
            <p:spPr>
              <a:xfrm rot="-5400000">
                <a:off x="596325" y="2878175"/>
                <a:ext cx="677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684" extrusionOk="0">
                    <a:moveTo>
                      <a:pt x="0" y="0"/>
                    </a:moveTo>
                    <a:lnTo>
                      <a:pt x="1398" y="2399"/>
                    </a:lnTo>
                    <a:cubicBezTo>
                      <a:pt x="1510" y="2589"/>
                      <a:pt x="1705" y="2684"/>
                      <a:pt x="1899" y="2684"/>
                    </a:cubicBezTo>
                    <a:cubicBezTo>
                      <a:pt x="2093" y="2684"/>
                      <a:pt x="2287" y="2589"/>
                      <a:pt x="2399" y="2399"/>
                    </a:cubicBezTo>
                    <a:lnTo>
                      <a:pt x="2555" y="2140"/>
                    </a:lnTo>
                    <a:cubicBezTo>
                      <a:pt x="2710" y="1864"/>
                      <a:pt x="2624" y="1502"/>
                      <a:pt x="2348" y="134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89" name="Google Shape;23589;p23"/>
              <p:cNvSpPr/>
              <p:nvPr/>
            </p:nvSpPr>
            <p:spPr>
              <a:xfrm rot="-5400000">
                <a:off x="564750" y="2993000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725" y="0"/>
                    </a:moveTo>
                    <a:cubicBezTo>
                      <a:pt x="277" y="18"/>
                      <a:pt x="1" y="484"/>
                      <a:pt x="225" y="863"/>
                    </a:cubicBezTo>
                    <a:lnTo>
                      <a:pt x="380" y="1140"/>
                    </a:lnTo>
                    <a:cubicBezTo>
                      <a:pt x="486" y="1328"/>
                      <a:pt x="689" y="1436"/>
                      <a:pt x="895" y="1436"/>
                    </a:cubicBezTo>
                    <a:cubicBezTo>
                      <a:pt x="991" y="1436"/>
                      <a:pt x="1087" y="1413"/>
                      <a:pt x="1174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90" name="Google Shape;23590;p23"/>
              <p:cNvSpPr/>
              <p:nvPr/>
            </p:nvSpPr>
            <p:spPr>
              <a:xfrm rot="-5400000">
                <a:off x="596263" y="2964088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7" y="0"/>
                    </a:moveTo>
                    <a:lnTo>
                      <a:pt x="380" y="1346"/>
                    </a:lnTo>
                    <a:cubicBezTo>
                      <a:pt x="104" y="1502"/>
                      <a:pt x="0" y="1864"/>
                      <a:pt x="173" y="2140"/>
                    </a:cubicBezTo>
                    <a:lnTo>
                      <a:pt x="328" y="2399"/>
                    </a:lnTo>
                    <a:cubicBezTo>
                      <a:pt x="432" y="2598"/>
                      <a:pt x="626" y="2697"/>
                      <a:pt x="822" y="2697"/>
                    </a:cubicBezTo>
                    <a:cubicBezTo>
                      <a:pt x="1019" y="2697"/>
                      <a:pt x="1217" y="2598"/>
                      <a:pt x="1329" y="2399"/>
                    </a:cubicBez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91" name="Google Shape;23591;p23"/>
              <p:cNvSpPr/>
              <p:nvPr/>
            </p:nvSpPr>
            <p:spPr>
              <a:xfrm rot="-5400000">
                <a:off x="514013" y="28901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570" y="1"/>
                    </a:moveTo>
                    <a:cubicBezTo>
                      <a:pt x="260" y="1"/>
                      <a:pt x="1" y="260"/>
                      <a:pt x="1" y="588"/>
                    </a:cubicBezTo>
                    <a:lnTo>
                      <a:pt x="1" y="3280"/>
                    </a:lnTo>
                    <a:lnTo>
                      <a:pt x="173" y="2987"/>
                    </a:lnTo>
                    <a:lnTo>
                      <a:pt x="1399" y="864"/>
                    </a:lnTo>
                    <a:cubicBezTo>
                      <a:pt x="1606" y="484"/>
                      <a:pt x="1330" y="1"/>
                      <a:pt x="8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92" name="Google Shape;23592;p23"/>
              <p:cNvSpPr/>
              <p:nvPr/>
            </p:nvSpPr>
            <p:spPr>
              <a:xfrm rot="-5400000">
                <a:off x="522550" y="2880550"/>
                <a:ext cx="87600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24" extrusionOk="0">
                    <a:moveTo>
                      <a:pt x="2642" y="1"/>
                    </a:moveTo>
                    <a:cubicBezTo>
                      <a:pt x="2541" y="1"/>
                      <a:pt x="2440" y="26"/>
                      <a:pt x="2348" y="77"/>
                    </a:cubicBezTo>
                    <a:lnTo>
                      <a:pt x="466" y="1165"/>
                    </a:lnTo>
                    <a:lnTo>
                      <a:pt x="0" y="1424"/>
                    </a:lnTo>
                    <a:lnTo>
                      <a:pt x="2796" y="1424"/>
                    </a:lnTo>
                    <a:cubicBezTo>
                      <a:pt x="3228" y="1424"/>
                      <a:pt x="3504" y="940"/>
                      <a:pt x="3297" y="561"/>
                    </a:cubicBezTo>
                    <a:lnTo>
                      <a:pt x="3142" y="284"/>
                    </a:lnTo>
                    <a:cubicBezTo>
                      <a:pt x="3038" y="100"/>
                      <a:pt x="2842" y="1"/>
                      <a:pt x="264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93" name="Google Shape;23593;p23"/>
              <p:cNvSpPr/>
              <p:nvPr/>
            </p:nvSpPr>
            <p:spPr>
              <a:xfrm rot="-5400000">
                <a:off x="510950" y="2878000"/>
                <a:ext cx="67750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698" extrusionOk="0">
                    <a:moveTo>
                      <a:pt x="1890" y="0"/>
                    </a:moveTo>
                    <a:cubicBezTo>
                      <a:pt x="1692" y="0"/>
                      <a:pt x="1493" y="100"/>
                      <a:pt x="1381" y="298"/>
                    </a:cubicBezTo>
                    <a:lnTo>
                      <a:pt x="173" y="2404"/>
                    </a:lnTo>
                    <a:lnTo>
                      <a:pt x="0" y="2697"/>
                    </a:lnTo>
                    <a:lnTo>
                      <a:pt x="449" y="2438"/>
                    </a:lnTo>
                    <a:lnTo>
                      <a:pt x="2330" y="1351"/>
                    </a:lnTo>
                    <a:cubicBezTo>
                      <a:pt x="2606" y="1196"/>
                      <a:pt x="2710" y="833"/>
                      <a:pt x="2555" y="557"/>
                    </a:cubicBezTo>
                    <a:lnTo>
                      <a:pt x="2399" y="298"/>
                    </a:lnTo>
                    <a:cubicBezTo>
                      <a:pt x="2287" y="100"/>
                      <a:pt x="2089" y="0"/>
                      <a:pt x="189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94" name="Google Shape;23594;p23"/>
              <p:cNvSpPr/>
              <p:nvPr/>
            </p:nvSpPr>
            <p:spPr>
              <a:xfrm rot="-5400000">
                <a:off x="522438" y="2993063"/>
                <a:ext cx="87625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2" extrusionOk="0">
                    <a:moveTo>
                      <a:pt x="880" y="1"/>
                    </a:moveTo>
                    <a:cubicBezTo>
                      <a:pt x="679" y="1"/>
                      <a:pt x="484" y="108"/>
                      <a:pt x="380" y="292"/>
                    </a:cubicBezTo>
                    <a:lnTo>
                      <a:pt x="225" y="569"/>
                    </a:lnTo>
                    <a:cubicBezTo>
                      <a:pt x="1" y="948"/>
                      <a:pt x="277" y="1432"/>
                      <a:pt x="725" y="1432"/>
                    </a:cubicBezTo>
                    <a:lnTo>
                      <a:pt x="3504" y="1432"/>
                    </a:lnTo>
                    <a:lnTo>
                      <a:pt x="2089" y="603"/>
                    </a:lnTo>
                    <a:lnTo>
                      <a:pt x="1174" y="85"/>
                    </a:lnTo>
                    <a:cubicBezTo>
                      <a:pt x="1082" y="28"/>
                      <a:pt x="981" y="1"/>
                      <a:pt x="8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95" name="Google Shape;23595;p23"/>
              <p:cNvSpPr/>
              <p:nvPr/>
            </p:nvSpPr>
            <p:spPr>
              <a:xfrm rot="-5400000">
                <a:off x="545713" y="2924888"/>
                <a:ext cx="83750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50" h="2865" extrusionOk="0">
                    <a:moveTo>
                      <a:pt x="1917" y="0"/>
                    </a:moveTo>
                    <a:cubicBezTo>
                      <a:pt x="640" y="0"/>
                      <a:pt x="1" y="1536"/>
                      <a:pt x="898" y="2434"/>
                    </a:cubicBezTo>
                    <a:cubicBezTo>
                      <a:pt x="1196" y="2732"/>
                      <a:pt x="1560" y="2865"/>
                      <a:pt x="1915" y="2865"/>
                    </a:cubicBezTo>
                    <a:cubicBezTo>
                      <a:pt x="2651" y="2865"/>
                      <a:pt x="3349" y="2294"/>
                      <a:pt x="3349" y="1433"/>
                    </a:cubicBezTo>
                    <a:cubicBezTo>
                      <a:pt x="3349" y="639"/>
                      <a:pt x="2711" y="0"/>
                      <a:pt x="19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96" name="Google Shape;23596;p23"/>
              <p:cNvSpPr/>
              <p:nvPr/>
            </p:nvSpPr>
            <p:spPr>
              <a:xfrm rot="-5400000">
                <a:off x="510888" y="3535113"/>
                <a:ext cx="67775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702" extrusionOk="0">
                    <a:moveTo>
                      <a:pt x="812" y="0"/>
                    </a:moveTo>
                    <a:cubicBezTo>
                      <a:pt x="618" y="0"/>
                      <a:pt x="424" y="95"/>
                      <a:pt x="312" y="285"/>
                    </a:cubicBezTo>
                    <a:lnTo>
                      <a:pt x="156" y="561"/>
                    </a:lnTo>
                    <a:cubicBezTo>
                      <a:pt x="1" y="837"/>
                      <a:pt x="87" y="1182"/>
                      <a:pt x="381" y="1338"/>
                    </a:cubicBezTo>
                    <a:lnTo>
                      <a:pt x="1295" y="1873"/>
                    </a:lnTo>
                    <a:lnTo>
                      <a:pt x="2711" y="2701"/>
                    </a:lnTo>
                    <a:lnTo>
                      <a:pt x="2711" y="2701"/>
                    </a:lnTo>
                    <a:lnTo>
                      <a:pt x="2538" y="2408"/>
                    </a:lnTo>
                    <a:lnTo>
                      <a:pt x="1313" y="285"/>
                    </a:lnTo>
                    <a:cubicBezTo>
                      <a:pt x="1200" y="95"/>
                      <a:pt x="1006" y="0"/>
                      <a:pt x="8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97" name="Google Shape;23597;p23"/>
              <p:cNvSpPr/>
              <p:nvPr/>
            </p:nvSpPr>
            <p:spPr>
              <a:xfrm rot="-5400000">
                <a:off x="620575" y="3508450"/>
                <a:ext cx="401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7" h="3281" extrusionOk="0">
                    <a:moveTo>
                      <a:pt x="1606" y="1"/>
                    </a:moveTo>
                    <a:lnTo>
                      <a:pt x="208" y="2417"/>
                    </a:lnTo>
                    <a:cubicBezTo>
                      <a:pt x="1" y="2797"/>
                      <a:pt x="277" y="3280"/>
                      <a:pt x="709" y="3280"/>
                    </a:cubicBezTo>
                    <a:lnTo>
                      <a:pt x="1019" y="3280"/>
                    </a:lnTo>
                    <a:cubicBezTo>
                      <a:pt x="1347" y="3280"/>
                      <a:pt x="1606" y="3021"/>
                      <a:pt x="1606" y="2711"/>
                    </a:cubicBezTo>
                    <a:lnTo>
                      <a:pt x="160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98" name="Google Shape;23598;p23"/>
              <p:cNvSpPr/>
              <p:nvPr/>
            </p:nvSpPr>
            <p:spPr>
              <a:xfrm rot="-5400000">
                <a:off x="514000" y="3508450"/>
                <a:ext cx="401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7" h="3281" extrusionOk="0">
                    <a:moveTo>
                      <a:pt x="726" y="1"/>
                    </a:moveTo>
                    <a:cubicBezTo>
                      <a:pt x="277" y="1"/>
                      <a:pt x="1" y="484"/>
                      <a:pt x="225" y="864"/>
                    </a:cubicBezTo>
                    <a:lnTo>
                      <a:pt x="1433" y="2969"/>
                    </a:lnTo>
                    <a:lnTo>
                      <a:pt x="1606" y="3280"/>
                    </a:lnTo>
                    <a:lnTo>
                      <a:pt x="1606" y="588"/>
                    </a:lnTo>
                    <a:cubicBezTo>
                      <a:pt x="1606" y="260"/>
                      <a:pt x="1347" y="1"/>
                      <a:pt x="10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99" name="Google Shape;23599;p23"/>
              <p:cNvSpPr/>
              <p:nvPr/>
            </p:nvSpPr>
            <p:spPr>
              <a:xfrm rot="-5400000">
                <a:off x="620800" y="3461200"/>
                <a:ext cx="40150" cy="82450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98" extrusionOk="0">
                    <a:moveTo>
                      <a:pt x="0" y="1"/>
                    </a:moveTo>
                    <a:lnTo>
                      <a:pt x="0" y="2711"/>
                    </a:lnTo>
                    <a:cubicBezTo>
                      <a:pt x="0" y="3039"/>
                      <a:pt x="259" y="3298"/>
                      <a:pt x="570" y="3298"/>
                    </a:cubicBezTo>
                    <a:lnTo>
                      <a:pt x="880" y="3298"/>
                    </a:lnTo>
                    <a:cubicBezTo>
                      <a:pt x="1329" y="3298"/>
                      <a:pt x="1605" y="2814"/>
                      <a:pt x="1381" y="241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00" name="Google Shape;23600;p23"/>
              <p:cNvSpPr/>
              <p:nvPr/>
            </p:nvSpPr>
            <p:spPr>
              <a:xfrm rot="-5400000">
                <a:off x="564750" y="3451675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1" y="0"/>
                    </a:moveTo>
                    <a:lnTo>
                      <a:pt x="2331" y="1364"/>
                    </a:lnTo>
                    <a:cubicBezTo>
                      <a:pt x="2418" y="1413"/>
                      <a:pt x="2514" y="1436"/>
                      <a:pt x="2610" y="1436"/>
                    </a:cubicBezTo>
                    <a:cubicBezTo>
                      <a:pt x="2816" y="1436"/>
                      <a:pt x="3018" y="1328"/>
                      <a:pt x="3125" y="1140"/>
                    </a:cubicBezTo>
                    <a:lnTo>
                      <a:pt x="3280" y="863"/>
                    </a:lnTo>
                    <a:cubicBezTo>
                      <a:pt x="3504" y="484"/>
                      <a:pt x="3228" y="18"/>
                      <a:pt x="27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01" name="Google Shape;23601;p23"/>
              <p:cNvSpPr/>
              <p:nvPr/>
            </p:nvSpPr>
            <p:spPr>
              <a:xfrm rot="-5400000">
                <a:off x="596313" y="3449463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11" y="2589"/>
                      <a:pt x="1705" y="2684"/>
                      <a:pt x="1899" y="2684"/>
                    </a:cubicBezTo>
                    <a:cubicBezTo>
                      <a:pt x="2093" y="2684"/>
                      <a:pt x="2287" y="2589"/>
                      <a:pt x="2400" y="2399"/>
                    </a:cubicBezTo>
                    <a:lnTo>
                      <a:pt x="2555" y="2140"/>
                    </a:lnTo>
                    <a:cubicBezTo>
                      <a:pt x="2710" y="1864"/>
                      <a:pt x="2607" y="1502"/>
                      <a:pt x="2348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02" name="Google Shape;23602;p23"/>
              <p:cNvSpPr/>
              <p:nvPr/>
            </p:nvSpPr>
            <p:spPr>
              <a:xfrm rot="-5400000">
                <a:off x="564750" y="3564300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726" y="0"/>
                    </a:moveTo>
                    <a:cubicBezTo>
                      <a:pt x="277" y="18"/>
                      <a:pt x="1" y="484"/>
                      <a:pt x="225" y="863"/>
                    </a:cubicBezTo>
                    <a:lnTo>
                      <a:pt x="381" y="1140"/>
                    </a:lnTo>
                    <a:cubicBezTo>
                      <a:pt x="487" y="1328"/>
                      <a:pt x="690" y="1436"/>
                      <a:pt x="896" y="1436"/>
                    </a:cubicBezTo>
                    <a:cubicBezTo>
                      <a:pt x="991" y="1436"/>
                      <a:pt x="1087" y="1413"/>
                      <a:pt x="1175" y="1364"/>
                    </a:cubicBezTo>
                    <a:lnTo>
                      <a:pt x="350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03" name="Google Shape;23603;p23"/>
              <p:cNvSpPr/>
              <p:nvPr/>
            </p:nvSpPr>
            <p:spPr>
              <a:xfrm rot="-5400000">
                <a:off x="596263" y="3534963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8" y="0"/>
                    </a:moveTo>
                    <a:lnTo>
                      <a:pt x="381" y="1346"/>
                    </a:lnTo>
                    <a:cubicBezTo>
                      <a:pt x="104" y="1502"/>
                      <a:pt x="1" y="1864"/>
                      <a:pt x="156" y="2140"/>
                    </a:cubicBezTo>
                    <a:lnTo>
                      <a:pt x="312" y="2399"/>
                    </a:lnTo>
                    <a:cubicBezTo>
                      <a:pt x="424" y="2598"/>
                      <a:pt x="622" y="2697"/>
                      <a:pt x="821" y="2697"/>
                    </a:cubicBezTo>
                    <a:cubicBezTo>
                      <a:pt x="1019" y="2697"/>
                      <a:pt x="1218" y="2598"/>
                      <a:pt x="1330" y="2399"/>
                    </a:cubicBez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04" name="Google Shape;23604;p23"/>
              <p:cNvSpPr/>
              <p:nvPr/>
            </p:nvSpPr>
            <p:spPr>
              <a:xfrm rot="-5400000">
                <a:off x="514013" y="346141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570" y="1"/>
                    </a:moveTo>
                    <a:cubicBezTo>
                      <a:pt x="259" y="1"/>
                      <a:pt x="0" y="260"/>
                      <a:pt x="0" y="588"/>
                    </a:cubicBezTo>
                    <a:lnTo>
                      <a:pt x="0" y="3280"/>
                    </a:lnTo>
                    <a:lnTo>
                      <a:pt x="173" y="2987"/>
                    </a:lnTo>
                    <a:lnTo>
                      <a:pt x="1381" y="864"/>
                    </a:lnTo>
                    <a:cubicBezTo>
                      <a:pt x="1605" y="484"/>
                      <a:pt x="1329" y="1"/>
                      <a:pt x="8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05" name="Google Shape;23605;p23"/>
              <p:cNvSpPr/>
              <p:nvPr/>
            </p:nvSpPr>
            <p:spPr>
              <a:xfrm rot="-5400000">
                <a:off x="522538" y="3452263"/>
                <a:ext cx="8762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24" extrusionOk="0">
                    <a:moveTo>
                      <a:pt x="2642" y="1"/>
                    </a:moveTo>
                    <a:cubicBezTo>
                      <a:pt x="2541" y="1"/>
                      <a:pt x="2440" y="26"/>
                      <a:pt x="2348" y="77"/>
                    </a:cubicBezTo>
                    <a:lnTo>
                      <a:pt x="466" y="1165"/>
                    </a:lnTo>
                    <a:lnTo>
                      <a:pt x="0" y="1424"/>
                    </a:lnTo>
                    <a:lnTo>
                      <a:pt x="2796" y="1424"/>
                    </a:lnTo>
                    <a:cubicBezTo>
                      <a:pt x="3228" y="1424"/>
                      <a:pt x="3504" y="940"/>
                      <a:pt x="3297" y="561"/>
                    </a:cubicBezTo>
                    <a:lnTo>
                      <a:pt x="3142" y="284"/>
                    </a:lnTo>
                    <a:cubicBezTo>
                      <a:pt x="3038" y="100"/>
                      <a:pt x="2842" y="1"/>
                      <a:pt x="264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06" name="Google Shape;23606;p23"/>
              <p:cNvSpPr/>
              <p:nvPr/>
            </p:nvSpPr>
            <p:spPr>
              <a:xfrm rot="-5400000">
                <a:off x="510938" y="3449288"/>
                <a:ext cx="67775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8" extrusionOk="0">
                    <a:moveTo>
                      <a:pt x="1899" y="0"/>
                    </a:moveTo>
                    <a:cubicBezTo>
                      <a:pt x="1705" y="0"/>
                      <a:pt x="1511" y="100"/>
                      <a:pt x="1399" y="298"/>
                    </a:cubicBezTo>
                    <a:lnTo>
                      <a:pt x="173" y="2404"/>
                    </a:lnTo>
                    <a:lnTo>
                      <a:pt x="1" y="2697"/>
                    </a:lnTo>
                    <a:lnTo>
                      <a:pt x="449" y="2438"/>
                    </a:lnTo>
                    <a:lnTo>
                      <a:pt x="2348" y="1351"/>
                    </a:lnTo>
                    <a:cubicBezTo>
                      <a:pt x="2624" y="1196"/>
                      <a:pt x="2710" y="833"/>
                      <a:pt x="2555" y="557"/>
                    </a:cubicBezTo>
                    <a:lnTo>
                      <a:pt x="2400" y="298"/>
                    </a:lnTo>
                    <a:cubicBezTo>
                      <a:pt x="2287" y="100"/>
                      <a:pt x="2093" y="0"/>
                      <a:pt x="18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07" name="Google Shape;23607;p23"/>
              <p:cNvSpPr/>
              <p:nvPr/>
            </p:nvSpPr>
            <p:spPr>
              <a:xfrm rot="-5400000">
                <a:off x="522438" y="3564363"/>
                <a:ext cx="87625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2" extrusionOk="0">
                    <a:moveTo>
                      <a:pt x="880" y="1"/>
                    </a:moveTo>
                    <a:cubicBezTo>
                      <a:pt x="680" y="1"/>
                      <a:pt x="484" y="108"/>
                      <a:pt x="381" y="292"/>
                    </a:cubicBezTo>
                    <a:lnTo>
                      <a:pt x="225" y="569"/>
                    </a:lnTo>
                    <a:cubicBezTo>
                      <a:pt x="1" y="948"/>
                      <a:pt x="277" y="1432"/>
                      <a:pt x="726" y="1432"/>
                    </a:cubicBezTo>
                    <a:lnTo>
                      <a:pt x="3505" y="1432"/>
                    </a:lnTo>
                    <a:lnTo>
                      <a:pt x="2089" y="603"/>
                    </a:lnTo>
                    <a:lnTo>
                      <a:pt x="1175" y="85"/>
                    </a:lnTo>
                    <a:cubicBezTo>
                      <a:pt x="1082" y="28"/>
                      <a:pt x="981" y="1"/>
                      <a:pt x="8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08" name="Google Shape;23608;p23"/>
              <p:cNvSpPr/>
              <p:nvPr/>
            </p:nvSpPr>
            <p:spPr>
              <a:xfrm rot="-5400000">
                <a:off x="545725" y="3496175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0" y="1536"/>
                      <a:pt x="898" y="2434"/>
                    </a:cubicBezTo>
                    <a:cubicBezTo>
                      <a:pt x="1190" y="2732"/>
                      <a:pt x="1552" y="2865"/>
                      <a:pt x="1907" y="2865"/>
                    </a:cubicBezTo>
                    <a:cubicBezTo>
                      <a:pt x="2642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09" name="Google Shape;23609;p23"/>
              <p:cNvSpPr/>
              <p:nvPr/>
            </p:nvSpPr>
            <p:spPr>
              <a:xfrm rot="-5400000">
                <a:off x="510675" y="4106625"/>
                <a:ext cx="68200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702" extrusionOk="0">
                    <a:moveTo>
                      <a:pt x="823" y="0"/>
                    </a:moveTo>
                    <a:cubicBezTo>
                      <a:pt x="627" y="0"/>
                      <a:pt x="432" y="95"/>
                      <a:pt x="329" y="285"/>
                    </a:cubicBezTo>
                    <a:lnTo>
                      <a:pt x="174" y="561"/>
                    </a:lnTo>
                    <a:cubicBezTo>
                      <a:pt x="1" y="837"/>
                      <a:pt x="105" y="1182"/>
                      <a:pt x="381" y="1338"/>
                    </a:cubicBezTo>
                    <a:lnTo>
                      <a:pt x="1295" y="1873"/>
                    </a:lnTo>
                    <a:lnTo>
                      <a:pt x="2728" y="2701"/>
                    </a:lnTo>
                    <a:lnTo>
                      <a:pt x="2555" y="2408"/>
                    </a:lnTo>
                    <a:lnTo>
                      <a:pt x="1330" y="285"/>
                    </a:lnTo>
                    <a:cubicBezTo>
                      <a:pt x="1218" y="95"/>
                      <a:pt x="1019" y="0"/>
                      <a:pt x="8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10" name="Google Shape;23610;p23"/>
              <p:cNvSpPr/>
              <p:nvPr/>
            </p:nvSpPr>
            <p:spPr>
              <a:xfrm rot="-5400000">
                <a:off x="620588" y="40797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1605" y="1"/>
                    </a:moveTo>
                    <a:lnTo>
                      <a:pt x="225" y="2417"/>
                    </a:lnTo>
                    <a:cubicBezTo>
                      <a:pt x="0" y="2797"/>
                      <a:pt x="276" y="3280"/>
                      <a:pt x="708" y="3280"/>
                    </a:cubicBezTo>
                    <a:lnTo>
                      <a:pt x="1036" y="3280"/>
                    </a:lnTo>
                    <a:cubicBezTo>
                      <a:pt x="1346" y="3280"/>
                      <a:pt x="1605" y="3021"/>
                      <a:pt x="1605" y="2711"/>
                    </a:cubicBezTo>
                    <a:lnTo>
                      <a:pt x="160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11" name="Google Shape;23611;p23"/>
              <p:cNvSpPr/>
              <p:nvPr/>
            </p:nvSpPr>
            <p:spPr>
              <a:xfrm rot="-5400000">
                <a:off x="513800" y="40795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725" y="1"/>
                    </a:moveTo>
                    <a:cubicBezTo>
                      <a:pt x="276" y="1"/>
                      <a:pt x="0" y="484"/>
                      <a:pt x="225" y="864"/>
                    </a:cubicBezTo>
                    <a:lnTo>
                      <a:pt x="1450" y="2969"/>
                    </a:lnTo>
                    <a:lnTo>
                      <a:pt x="1623" y="3280"/>
                    </a:lnTo>
                    <a:lnTo>
                      <a:pt x="1623" y="588"/>
                    </a:lnTo>
                    <a:cubicBezTo>
                      <a:pt x="1623" y="260"/>
                      <a:pt x="1346" y="1"/>
                      <a:pt x="10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12" name="Google Shape;23612;p23"/>
              <p:cNvSpPr/>
              <p:nvPr/>
            </p:nvSpPr>
            <p:spPr>
              <a:xfrm rot="-5400000">
                <a:off x="620638" y="4032763"/>
                <a:ext cx="400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3281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42" y="3280"/>
                      <a:pt x="570" y="3280"/>
                    </a:cubicBezTo>
                    <a:lnTo>
                      <a:pt x="881" y="3280"/>
                    </a:lnTo>
                    <a:cubicBezTo>
                      <a:pt x="889" y="3281"/>
                      <a:pt x="896" y="3281"/>
                      <a:pt x="904" y="3281"/>
                    </a:cubicBezTo>
                    <a:cubicBezTo>
                      <a:pt x="1339" y="3281"/>
                      <a:pt x="1602" y="2807"/>
                      <a:pt x="1381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13" name="Google Shape;23613;p23"/>
              <p:cNvSpPr/>
              <p:nvPr/>
            </p:nvSpPr>
            <p:spPr>
              <a:xfrm rot="-5400000">
                <a:off x="564963" y="4023188"/>
                <a:ext cx="872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1437" extrusionOk="0">
                    <a:moveTo>
                      <a:pt x="1" y="0"/>
                    </a:moveTo>
                    <a:lnTo>
                      <a:pt x="2331" y="1364"/>
                    </a:lnTo>
                    <a:cubicBezTo>
                      <a:pt x="2418" y="1413"/>
                      <a:pt x="2515" y="1436"/>
                      <a:pt x="2610" y="1436"/>
                    </a:cubicBezTo>
                    <a:cubicBezTo>
                      <a:pt x="2816" y="1436"/>
                      <a:pt x="3019" y="1328"/>
                      <a:pt x="3125" y="1140"/>
                    </a:cubicBezTo>
                    <a:lnTo>
                      <a:pt x="3280" y="863"/>
                    </a:lnTo>
                    <a:cubicBezTo>
                      <a:pt x="3487" y="484"/>
                      <a:pt x="3211" y="18"/>
                      <a:pt x="27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14" name="Google Shape;23614;p23"/>
              <p:cNvSpPr/>
              <p:nvPr/>
            </p:nvSpPr>
            <p:spPr>
              <a:xfrm rot="-5400000">
                <a:off x="596313" y="4020763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02" y="2589"/>
                      <a:pt x="1697" y="2684"/>
                      <a:pt x="1893" y="2684"/>
                    </a:cubicBezTo>
                    <a:cubicBezTo>
                      <a:pt x="2089" y="2684"/>
                      <a:pt x="2288" y="2589"/>
                      <a:pt x="2400" y="2399"/>
                    </a:cubicBezTo>
                    <a:lnTo>
                      <a:pt x="2555" y="2140"/>
                    </a:lnTo>
                    <a:cubicBezTo>
                      <a:pt x="2711" y="1864"/>
                      <a:pt x="2607" y="1502"/>
                      <a:pt x="2331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15" name="Google Shape;23615;p23"/>
              <p:cNvSpPr/>
              <p:nvPr/>
            </p:nvSpPr>
            <p:spPr>
              <a:xfrm rot="-5400000">
                <a:off x="564763" y="4135588"/>
                <a:ext cx="876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7" extrusionOk="0">
                    <a:moveTo>
                      <a:pt x="725" y="0"/>
                    </a:moveTo>
                    <a:cubicBezTo>
                      <a:pt x="276" y="18"/>
                      <a:pt x="0" y="484"/>
                      <a:pt x="225" y="863"/>
                    </a:cubicBezTo>
                    <a:lnTo>
                      <a:pt x="380" y="1140"/>
                    </a:lnTo>
                    <a:cubicBezTo>
                      <a:pt x="486" y="1328"/>
                      <a:pt x="681" y="1436"/>
                      <a:pt x="887" y="1436"/>
                    </a:cubicBezTo>
                    <a:cubicBezTo>
                      <a:pt x="983" y="1436"/>
                      <a:pt x="1081" y="1413"/>
                      <a:pt x="1174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16" name="Google Shape;23616;p23"/>
              <p:cNvSpPr/>
              <p:nvPr/>
            </p:nvSpPr>
            <p:spPr>
              <a:xfrm rot="-5400000">
                <a:off x="596263" y="4106688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8" y="0"/>
                    </a:moveTo>
                    <a:lnTo>
                      <a:pt x="381" y="1346"/>
                    </a:lnTo>
                    <a:cubicBezTo>
                      <a:pt x="105" y="1502"/>
                      <a:pt x="1" y="1864"/>
                      <a:pt x="156" y="2140"/>
                    </a:cubicBezTo>
                    <a:lnTo>
                      <a:pt x="312" y="2399"/>
                    </a:lnTo>
                    <a:cubicBezTo>
                      <a:pt x="424" y="2598"/>
                      <a:pt x="622" y="2697"/>
                      <a:pt x="821" y="2697"/>
                    </a:cubicBezTo>
                    <a:cubicBezTo>
                      <a:pt x="1019" y="2697"/>
                      <a:pt x="1218" y="2598"/>
                      <a:pt x="1330" y="2399"/>
                    </a:cubicBez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17" name="Google Shape;23617;p23"/>
              <p:cNvSpPr/>
              <p:nvPr/>
            </p:nvSpPr>
            <p:spPr>
              <a:xfrm rot="-5400000">
                <a:off x="513800" y="40329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587" y="1"/>
                    </a:moveTo>
                    <a:cubicBezTo>
                      <a:pt x="276" y="1"/>
                      <a:pt x="18" y="260"/>
                      <a:pt x="0" y="588"/>
                    </a:cubicBezTo>
                    <a:lnTo>
                      <a:pt x="0" y="3280"/>
                    </a:lnTo>
                    <a:lnTo>
                      <a:pt x="173" y="2987"/>
                    </a:lnTo>
                    <a:lnTo>
                      <a:pt x="1398" y="864"/>
                    </a:lnTo>
                    <a:cubicBezTo>
                      <a:pt x="1623" y="484"/>
                      <a:pt x="1346" y="1"/>
                      <a:pt x="8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18" name="Google Shape;23618;p23"/>
              <p:cNvSpPr/>
              <p:nvPr/>
            </p:nvSpPr>
            <p:spPr>
              <a:xfrm rot="-5400000">
                <a:off x="522750" y="4023350"/>
                <a:ext cx="87200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1424" extrusionOk="0">
                    <a:moveTo>
                      <a:pt x="2625" y="1"/>
                    </a:moveTo>
                    <a:cubicBezTo>
                      <a:pt x="2525" y="1"/>
                      <a:pt x="2423" y="26"/>
                      <a:pt x="2331" y="77"/>
                    </a:cubicBezTo>
                    <a:lnTo>
                      <a:pt x="450" y="1165"/>
                    </a:lnTo>
                    <a:lnTo>
                      <a:pt x="1" y="1424"/>
                    </a:lnTo>
                    <a:lnTo>
                      <a:pt x="2780" y="1424"/>
                    </a:lnTo>
                    <a:cubicBezTo>
                      <a:pt x="3211" y="1424"/>
                      <a:pt x="3487" y="940"/>
                      <a:pt x="3280" y="561"/>
                    </a:cubicBezTo>
                    <a:lnTo>
                      <a:pt x="3125" y="284"/>
                    </a:lnTo>
                    <a:cubicBezTo>
                      <a:pt x="3021" y="100"/>
                      <a:pt x="2826" y="1"/>
                      <a:pt x="26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19" name="Google Shape;23619;p23"/>
              <p:cNvSpPr/>
              <p:nvPr/>
            </p:nvSpPr>
            <p:spPr>
              <a:xfrm rot="-5400000">
                <a:off x="510938" y="4020588"/>
                <a:ext cx="67775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8" extrusionOk="0">
                    <a:moveTo>
                      <a:pt x="1899" y="0"/>
                    </a:moveTo>
                    <a:cubicBezTo>
                      <a:pt x="1705" y="0"/>
                      <a:pt x="1511" y="100"/>
                      <a:pt x="1399" y="298"/>
                    </a:cubicBezTo>
                    <a:lnTo>
                      <a:pt x="173" y="2404"/>
                    </a:lnTo>
                    <a:lnTo>
                      <a:pt x="1" y="2697"/>
                    </a:lnTo>
                    <a:lnTo>
                      <a:pt x="450" y="2438"/>
                    </a:lnTo>
                    <a:lnTo>
                      <a:pt x="2331" y="1351"/>
                    </a:lnTo>
                    <a:cubicBezTo>
                      <a:pt x="2624" y="1196"/>
                      <a:pt x="2711" y="833"/>
                      <a:pt x="2555" y="557"/>
                    </a:cubicBezTo>
                    <a:lnTo>
                      <a:pt x="2400" y="298"/>
                    </a:lnTo>
                    <a:cubicBezTo>
                      <a:pt x="2288" y="100"/>
                      <a:pt x="2094" y="0"/>
                      <a:pt x="18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20" name="Google Shape;23620;p23"/>
              <p:cNvSpPr/>
              <p:nvPr/>
            </p:nvSpPr>
            <p:spPr>
              <a:xfrm rot="-5400000">
                <a:off x="522450" y="4135650"/>
                <a:ext cx="87600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2" extrusionOk="0">
                    <a:moveTo>
                      <a:pt x="872" y="1"/>
                    </a:moveTo>
                    <a:cubicBezTo>
                      <a:pt x="671" y="1"/>
                      <a:pt x="483" y="108"/>
                      <a:pt x="380" y="292"/>
                    </a:cubicBezTo>
                    <a:lnTo>
                      <a:pt x="225" y="569"/>
                    </a:lnTo>
                    <a:cubicBezTo>
                      <a:pt x="0" y="948"/>
                      <a:pt x="276" y="1432"/>
                      <a:pt x="725" y="1432"/>
                    </a:cubicBezTo>
                    <a:lnTo>
                      <a:pt x="3504" y="1432"/>
                    </a:lnTo>
                    <a:lnTo>
                      <a:pt x="2089" y="603"/>
                    </a:lnTo>
                    <a:lnTo>
                      <a:pt x="1174" y="85"/>
                    </a:lnTo>
                    <a:cubicBezTo>
                      <a:pt x="1076" y="28"/>
                      <a:pt x="972" y="1"/>
                      <a:pt x="87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21" name="Google Shape;23621;p23"/>
              <p:cNvSpPr/>
              <p:nvPr/>
            </p:nvSpPr>
            <p:spPr>
              <a:xfrm rot="-5400000">
                <a:off x="545725" y="4067475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1" y="1536"/>
                      <a:pt x="898" y="2434"/>
                    </a:cubicBezTo>
                    <a:cubicBezTo>
                      <a:pt x="1190" y="2732"/>
                      <a:pt x="1552" y="2865"/>
                      <a:pt x="1907" y="2865"/>
                    </a:cubicBezTo>
                    <a:cubicBezTo>
                      <a:pt x="2643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3622" name="Google Shape;23622;p23"/>
              <p:cNvGrpSpPr/>
              <p:nvPr/>
            </p:nvGrpSpPr>
            <p:grpSpPr>
              <a:xfrm>
                <a:off x="493075" y="2283250"/>
                <a:ext cx="189025" cy="199800"/>
                <a:chOff x="4401800" y="1244325"/>
                <a:chExt cx="189025" cy="199800"/>
              </a:xfrm>
            </p:grpSpPr>
            <p:sp>
              <p:nvSpPr>
                <p:cNvPr id="23623" name="Google Shape;23623;p23"/>
                <p:cNvSpPr/>
                <p:nvPr/>
              </p:nvSpPr>
              <p:spPr>
                <a:xfrm rot="-5400000">
                  <a:off x="4419613" y="1353588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20" y="0"/>
                      </a:moveTo>
                      <a:cubicBezTo>
                        <a:pt x="622" y="0"/>
                        <a:pt x="423" y="95"/>
                        <a:pt x="311" y="285"/>
                      </a:cubicBezTo>
                      <a:lnTo>
                        <a:pt x="156" y="561"/>
                      </a:lnTo>
                      <a:cubicBezTo>
                        <a:pt x="0" y="837"/>
                        <a:pt x="104" y="1182"/>
                        <a:pt x="380" y="1338"/>
                      </a:cubicBezTo>
                      <a:lnTo>
                        <a:pt x="1295" y="1873"/>
                      </a:lnTo>
                      <a:lnTo>
                        <a:pt x="2710" y="2701"/>
                      </a:lnTo>
                      <a:lnTo>
                        <a:pt x="2710" y="2701"/>
                      </a:lnTo>
                      <a:lnTo>
                        <a:pt x="2537" y="2408"/>
                      </a:lnTo>
                      <a:lnTo>
                        <a:pt x="1329" y="285"/>
                      </a:lnTo>
                      <a:cubicBezTo>
                        <a:pt x="1217" y="95"/>
                        <a:pt x="1019" y="0"/>
                        <a:pt x="82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24" name="Google Shape;23624;p23"/>
                <p:cNvSpPr/>
                <p:nvPr/>
              </p:nvSpPr>
              <p:spPr>
                <a:xfrm rot="-5400000">
                  <a:off x="4529100" y="13267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1623" y="1"/>
                      </a:moveTo>
                      <a:lnTo>
                        <a:pt x="225" y="2417"/>
                      </a:lnTo>
                      <a:cubicBezTo>
                        <a:pt x="0" y="2797"/>
                        <a:pt x="276" y="3280"/>
                        <a:pt x="725" y="3280"/>
                      </a:cubicBezTo>
                      <a:lnTo>
                        <a:pt x="1036" y="3280"/>
                      </a:lnTo>
                      <a:cubicBezTo>
                        <a:pt x="1346" y="3280"/>
                        <a:pt x="1623" y="3021"/>
                        <a:pt x="1623" y="2693"/>
                      </a:cubicBezTo>
                      <a:lnTo>
                        <a:pt x="162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25" name="Google Shape;23625;p23"/>
                <p:cNvSpPr/>
                <p:nvPr/>
              </p:nvSpPr>
              <p:spPr>
                <a:xfrm rot="-5400000">
                  <a:off x="4422525" y="13267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725" y="1"/>
                      </a:moveTo>
                      <a:cubicBezTo>
                        <a:pt x="276" y="1"/>
                        <a:pt x="0" y="484"/>
                        <a:pt x="225" y="864"/>
                      </a:cubicBezTo>
                      <a:lnTo>
                        <a:pt x="1450" y="2969"/>
                      </a:lnTo>
                      <a:lnTo>
                        <a:pt x="1623" y="3280"/>
                      </a:lnTo>
                      <a:lnTo>
                        <a:pt x="1623" y="588"/>
                      </a:lnTo>
                      <a:cubicBezTo>
                        <a:pt x="1623" y="260"/>
                        <a:pt x="1346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26" name="Google Shape;23626;p23"/>
                <p:cNvSpPr/>
                <p:nvPr/>
              </p:nvSpPr>
              <p:spPr>
                <a:xfrm rot="-5400000">
                  <a:off x="4529313" y="1279488"/>
                  <a:ext cx="40575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98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59" y="3298"/>
                        <a:pt x="587" y="3298"/>
                      </a:cubicBezTo>
                      <a:lnTo>
                        <a:pt x="898" y="3298"/>
                      </a:lnTo>
                      <a:cubicBezTo>
                        <a:pt x="1330" y="3298"/>
                        <a:pt x="1623" y="2814"/>
                        <a:pt x="1399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27" name="Google Shape;23627;p23"/>
                <p:cNvSpPr/>
                <p:nvPr/>
              </p:nvSpPr>
              <p:spPr>
                <a:xfrm rot="-5400000">
                  <a:off x="4473475" y="1270175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1" y="0"/>
                      </a:moveTo>
                      <a:lnTo>
                        <a:pt x="2348" y="1364"/>
                      </a:lnTo>
                      <a:cubicBezTo>
                        <a:pt x="2436" y="1413"/>
                        <a:pt x="2530" y="1436"/>
                        <a:pt x="2623" y="1436"/>
                      </a:cubicBezTo>
                      <a:cubicBezTo>
                        <a:pt x="2824" y="1436"/>
                        <a:pt x="3019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505" y="484"/>
                        <a:pt x="3229" y="18"/>
                        <a:pt x="278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28" name="Google Shape;23628;p23"/>
                <p:cNvSpPr/>
                <p:nvPr/>
              </p:nvSpPr>
              <p:spPr>
                <a:xfrm rot="-5400000">
                  <a:off x="4505038" y="12679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11" y="2589"/>
                        <a:pt x="1705" y="2684"/>
                        <a:pt x="1899" y="2684"/>
                      </a:cubicBezTo>
                      <a:cubicBezTo>
                        <a:pt x="2094" y="2684"/>
                        <a:pt x="2288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1" y="1847"/>
                        <a:pt x="2607" y="1502"/>
                        <a:pt x="2348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29" name="Google Shape;23629;p23"/>
                <p:cNvSpPr/>
                <p:nvPr/>
              </p:nvSpPr>
              <p:spPr>
                <a:xfrm rot="-5400000">
                  <a:off x="4473475" y="138235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08" y="0"/>
                      </a:moveTo>
                      <a:cubicBezTo>
                        <a:pt x="277" y="18"/>
                        <a:pt x="1" y="484"/>
                        <a:pt x="208" y="863"/>
                      </a:cubicBezTo>
                      <a:lnTo>
                        <a:pt x="363" y="1140"/>
                      </a:lnTo>
                      <a:cubicBezTo>
                        <a:pt x="469" y="1328"/>
                        <a:pt x="672" y="1436"/>
                        <a:pt x="878" y="1436"/>
                      </a:cubicBezTo>
                      <a:cubicBezTo>
                        <a:pt x="973" y="1436"/>
                        <a:pt x="1069" y="1413"/>
                        <a:pt x="1157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30" name="Google Shape;23630;p23"/>
                <p:cNvSpPr/>
                <p:nvPr/>
              </p:nvSpPr>
              <p:spPr>
                <a:xfrm rot="-5400000">
                  <a:off x="4505200" y="1353650"/>
                  <a:ext cx="67775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7" extrusionOk="0">
                      <a:moveTo>
                        <a:pt x="2710" y="0"/>
                      </a:moveTo>
                      <a:lnTo>
                        <a:pt x="380" y="1346"/>
                      </a:lnTo>
                      <a:cubicBezTo>
                        <a:pt x="104" y="1502"/>
                        <a:pt x="0" y="1864"/>
                        <a:pt x="173" y="2140"/>
                      </a:cubicBezTo>
                      <a:lnTo>
                        <a:pt x="311" y="2399"/>
                      </a:lnTo>
                      <a:cubicBezTo>
                        <a:pt x="423" y="2598"/>
                        <a:pt x="622" y="2697"/>
                        <a:pt x="820" y="2697"/>
                      </a:cubicBezTo>
                      <a:cubicBezTo>
                        <a:pt x="1019" y="2697"/>
                        <a:pt x="1217" y="2598"/>
                        <a:pt x="1329" y="2399"/>
                      </a:cubicBezTo>
                      <a:lnTo>
                        <a:pt x="271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31" name="Google Shape;23631;p23"/>
                <p:cNvSpPr/>
                <p:nvPr/>
              </p:nvSpPr>
              <p:spPr>
                <a:xfrm rot="-5400000">
                  <a:off x="4422738" y="127991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87" y="1"/>
                      </a:moveTo>
                      <a:cubicBezTo>
                        <a:pt x="259" y="1"/>
                        <a:pt x="1" y="260"/>
                        <a:pt x="1" y="588"/>
                      </a:cubicBezTo>
                      <a:lnTo>
                        <a:pt x="1" y="3280"/>
                      </a:lnTo>
                      <a:lnTo>
                        <a:pt x="173" y="2987"/>
                      </a:lnTo>
                      <a:lnTo>
                        <a:pt x="1399" y="864"/>
                      </a:lnTo>
                      <a:cubicBezTo>
                        <a:pt x="1606" y="484"/>
                        <a:pt x="1330" y="1"/>
                        <a:pt x="89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32" name="Google Shape;23632;p23"/>
                <p:cNvSpPr/>
                <p:nvPr/>
              </p:nvSpPr>
              <p:spPr>
                <a:xfrm rot="-5400000">
                  <a:off x="4431263" y="1270338"/>
                  <a:ext cx="87625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24" extrusionOk="0">
                      <a:moveTo>
                        <a:pt x="2633" y="1"/>
                      </a:moveTo>
                      <a:cubicBezTo>
                        <a:pt x="2532" y="1"/>
                        <a:pt x="2429" y="26"/>
                        <a:pt x="2331" y="77"/>
                      </a:cubicBezTo>
                      <a:lnTo>
                        <a:pt x="450" y="1165"/>
                      </a:lnTo>
                      <a:lnTo>
                        <a:pt x="1" y="1424"/>
                      </a:lnTo>
                      <a:lnTo>
                        <a:pt x="2780" y="1424"/>
                      </a:lnTo>
                      <a:cubicBezTo>
                        <a:pt x="3229" y="1424"/>
                        <a:pt x="3505" y="940"/>
                        <a:pt x="3280" y="561"/>
                      </a:cubicBezTo>
                      <a:lnTo>
                        <a:pt x="3125" y="284"/>
                      </a:lnTo>
                      <a:cubicBezTo>
                        <a:pt x="3021" y="100"/>
                        <a:pt x="2833" y="1"/>
                        <a:pt x="26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33" name="Google Shape;23633;p23"/>
                <p:cNvSpPr/>
                <p:nvPr/>
              </p:nvSpPr>
              <p:spPr>
                <a:xfrm rot="-5400000">
                  <a:off x="4419675" y="1267350"/>
                  <a:ext cx="67750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98" extrusionOk="0">
                      <a:moveTo>
                        <a:pt x="1890" y="0"/>
                      </a:moveTo>
                      <a:cubicBezTo>
                        <a:pt x="1692" y="0"/>
                        <a:pt x="1493" y="100"/>
                        <a:pt x="1381" y="298"/>
                      </a:cubicBezTo>
                      <a:lnTo>
                        <a:pt x="173" y="2404"/>
                      </a:lnTo>
                      <a:lnTo>
                        <a:pt x="0" y="2697"/>
                      </a:lnTo>
                      <a:lnTo>
                        <a:pt x="449" y="2438"/>
                      </a:lnTo>
                      <a:lnTo>
                        <a:pt x="2330" y="1351"/>
                      </a:lnTo>
                      <a:cubicBezTo>
                        <a:pt x="2606" y="1196"/>
                        <a:pt x="2710" y="833"/>
                        <a:pt x="2555" y="557"/>
                      </a:cubicBezTo>
                      <a:lnTo>
                        <a:pt x="2399" y="298"/>
                      </a:lnTo>
                      <a:cubicBezTo>
                        <a:pt x="2287" y="100"/>
                        <a:pt x="2089" y="0"/>
                        <a:pt x="18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34" name="Google Shape;23634;p23"/>
                <p:cNvSpPr/>
                <p:nvPr/>
              </p:nvSpPr>
              <p:spPr>
                <a:xfrm rot="-5400000">
                  <a:off x="4431163" y="138241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63" y="1"/>
                      </a:moveTo>
                      <a:cubicBezTo>
                        <a:pt x="662" y="1"/>
                        <a:pt x="467" y="108"/>
                        <a:pt x="363" y="292"/>
                      </a:cubicBezTo>
                      <a:lnTo>
                        <a:pt x="208" y="569"/>
                      </a:lnTo>
                      <a:cubicBezTo>
                        <a:pt x="1" y="948"/>
                        <a:pt x="277" y="1432"/>
                        <a:pt x="708" y="1432"/>
                      </a:cubicBezTo>
                      <a:lnTo>
                        <a:pt x="3504" y="1432"/>
                      </a:lnTo>
                      <a:lnTo>
                        <a:pt x="2072" y="603"/>
                      </a:lnTo>
                      <a:lnTo>
                        <a:pt x="1157" y="85"/>
                      </a:lnTo>
                      <a:cubicBezTo>
                        <a:pt x="1065" y="28"/>
                        <a:pt x="963" y="1"/>
                        <a:pt x="8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35" name="Google Shape;23635;p23"/>
                <p:cNvSpPr/>
                <p:nvPr/>
              </p:nvSpPr>
              <p:spPr>
                <a:xfrm rot="-5400000">
                  <a:off x="4454450" y="13146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1" y="1536"/>
                        <a:pt x="898" y="2434"/>
                      </a:cubicBezTo>
                      <a:cubicBezTo>
                        <a:pt x="1196" y="2732"/>
                        <a:pt x="1560" y="2865"/>
                        <a:pt x="1915" y="2865"/>
                      </a:cubicBezTo>
                      <a:cubicBezTo>
                        <a:pt x="2651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3636" name="Google Shape;23636;p23"/>
              <p:cNvSpPr/>
              <p:nvPr/>
            </p:nvSpPr>
            <p:spPr>
              <a:xfrm rot="-5400000">
                <a:off x="631363" y="2800388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2" y="381"/>
                    </a:lnTo>
                    <a:cubicBezTo>
                      <a:pt x="1" y="709"/>
                      <a:pt x="243" y="1244"/>
                      <a:pt x="691" y="1244"/>
                    </a:cubicBezTo>
                    <a:cubicBezTo>
                      <a:pt x="1140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37" name="Google Shape;23637;p23"/>
              <p:cNvSpPr/>
              <p:nvPr/>
            </p:nvSpPr>
            <p:spPr>
              <a:xfrm rot="-5400000">
                <a:off x="631375" y="337167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0" y="709"/>
                      <a:pt x="242" y="1244"/>
                      <a:pt x="691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38" name="Google Shape;23638;p23"/>
              <p:cNvSpPr/>
              <p:nvPr/>
            </p:nvSpPr>
            <p:spPr>
              <a:xfrm rot="-5400000">
                <a:off x="631363" y="3942963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74" y="1"/>
                    </a:moveTo>
                    <a:lnTo>
                      <a:pt x="311" y="381"/>
                    </a:lnTo>
                    <a:cubicBezTo>
                      <a:pt x="1" y="709"/>
                      <a:pt x="225" y="1244"/>
                      <a:pt x="674" y="1244"/>
                    </a:cubicBezTo>
                    <a:cubicBezTo>
                      <a:pt x="1123" y="1244"/>
                      <a:pt x="1364" y="709"/>
                      <a:pt x="1053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39" name="Google Shape;23639;p23"/>
              <p:cNvSpPr/>
              <p:nvPr/>
            </p:nvSpPr>
            <p:spPr>
              <a:xfrm rot="-5400000">
                <a:off x="631575" y="2228875"/>
                <a:ext cx="337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244" extrusionOk="0">
                    <a:moveTo>
                      <a:pt x="674" y="1"/>
                    </a:moveTo>
                    <a:lnTo>
                      <a:pt x="294" y="381"/>
                    </a:lnTo>
                    <a:cubicBezTo>
                      <a:pt x="1" y="709"/>
                      <a:pt x="225" y="1244"/>
                      <a:pt x="674" y="1244"/>
                    </a:cubicBezTo>
                    <a:cubicBezTo>
                      <a:pt x="1123" y="1244"/>
                      <a:pt x="1347" y="709"/>
                      <a:pt x="1037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40" name="Google Shape;23640;p23"/>
              <p:cNvSpPr/>
              <p:nvPr/>
            </p:nvSpPr>
            <p:spPr>
              <a:xfrm rot="-5400000">
                <a:off x="631363" y="2506538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1" y="709"/>
                      <a:pt x="242" y="1244"/>
                      <a:pt x="691" y="1244"/>
                    </a:cubicBezTo>
                    <a:cubicBezTo>
                      <a:pt x="1140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41" name="Google Shape;23641;p23"/>
              <p:cNvSpPr/>
              <p:nvPr/>
            </p:nvSpPr>
            <p:spPr>
              <a:xfrm rot="-5400000">
                <a:off x="631375" y="307782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73" y="1"/>
                    </a:moveTo>
                    <a:lnTo>
                      <a:pt x="311" y="381"/>
                    </a:lnTo>
                    <a:cubicBezTo>
                      <a:pt x="0" y="709"/>
                      <a:pt x="242" y="1244"/>
                      <a:pt x="673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7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42" name="Google Shape;23642;p23"/>
              <p:cNvSpPr/>
              <p:nvPr/>
            </p:nvSpPr>
            <p:spPr>
              <a:xfrm rot="-5400000">
                <a:off x="631375" y="364912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74" y="1"/>
                    </a:moveTo>
                    <a:lnTo>
                      <a:pt x="311" y="381"/>
                    </a:lnTo>
                    <a:cubicBezTo>
                      <a:pt x="0" y="709"/>
                      <a:pt x="225" y="1244"/>
                      <a:pt x="674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43" name="Google Shape;23643;p23"/>
              <p:cNvSpPr/>
              <p:nvPr/>
            </p:nvSpPr>
            <p:spPr>
              <a:xfrm rot="-5400000">
                <a:off x="631363" y="4220413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1" y="709"/>
                      <a:pt x="242" y="1244"/>
                      <a:pt x="691" y="1244"/>
                    </a:cubicBezTo>
                    <a:cubicBezTo>
                      <a:pt x="1123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3644" name="Google Shape;23644;p23"/>
            <p:cNvSpPr/>
            <p:nvPr/>
          </p:nvSpPr>
          <p:spPr>
            <a:xfrm>
              <a:off x="8160750" y="450425"/>
              <a:ext cx="511671" cy="27200"/>
            </a:xfrm>
            <a:custGeom>
              <a:avLst/>
              <a:gdLst/>
              <a:ahLst/>
              <a:cxnLst/>
              <a:rect l="l" t="t" r="r" b="b"/>
              <a:pathLst>
                <a:path w="101522" h="1088" extrusionOk="0">
                  <a:moveTo>
                    <a:pt x="1" y="0"/>
                  </a:moveTo>
                  <a:lnTo>
                    <a:pt x="1" y="1088"/>
                  </a:lnTo>
                  <a:lnTo>
                    <a:pt x="101521" y="1088"/>
                  </a:lnTo>
                  <a:lnTo>
                    <a:pt x="1015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5" name="Google Shape;23645;p23"/>
            <p:cNvSpPr/>
            <p:nvPr/>
          </p:nvSpPr>
          <p:spPr>
            <a:xfrm>
              <a:off x="8160750" y="374925"/>
              <a:ext cx="511671" cy="14675"/>
            </a:xfrm>
            <a:custGeom>
              <a:avLst/>
              <a:gdLst/>
              <a:ahLst/>
              <a:cxnLst/>
              <a:rect l="l" t="t" r="r" b="b"/>
              <a:pathLst>
                <a:path w="101522" h="587" extrusionOk="0">
                  <a:moveTo>
                    <a:pt x="1" y="0"/>
                  </a:moveTo>
                  <a:lnTo>
                    <a:pt x="1" y="587"/>
                  </a:lnTo>
                  <a:lnTo>
                    <a:pt x="101521" y="587"/>
                  </a:lnTo>
                  <a:lnTo>
                    <a:pt x="1015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6" name="Google Shape;23646;p23"/>
            <p:cNvSpPr/>
            <p:nvPr/>
          </p:nvSpPr>
          <p:spPr>
            <a:xfrm>
              <a:off x="8186650" y="135875"/>
              <a:ext cx="200650" cy="200650"/>
            </a:xfrm>
            <a:custGeom>
              <a:avLst/>
              <a:gdLst/>
              <a:ahLst/>
              <a:cxnLst/>
              <a:rect l="l" t="t" r="r" b="b"/>
              <a:pathLst>
                <a:path w="8026" h="8026" extrusionOk="0">
                  <a:moveTo>
                    <a:pt x="7560" y="466"/>
                  </a:moveTo>
                  <a:lnTo>
                    <a:pt x="7560" y="7560"/>
                  </a:lnTo>
                  <a:lnTo>
                    <a:pt x="483" y="7560"/>
                  </a:lnTo>
                  <a:lnTo>
                    <a:pt x="466" y="466"/>
                  </a:lnTo>
                  <a:close/>
                  <a:moveTo>
                    <a:pt x="0" y="0"/>
                  </a:moveTo>
                  <a:lnTo>
                    <a:pt x="0" y="8026"/>
                  </a:lnTo>
                  <a:lnTo>
                    <a:pt x="8026" y="8026"/>
                  </a:lnTo>
                  <a:lnTo>
                    <a:pt x="80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7" name="Google Shape;23647;p23"/>
            <p:cNvSpPr/>
            <p:nvPr/>
          </p:nvSpPr>
          <p:spPr>
            <a:xfrm>
              <a:off x="8222875" y="172325"/>
              <a:ext cx="56550" cy="56325"/>
            </a:xfrm>
            <a:custGeom>
              <a:avLst/>
              <a:gdLst/>
              <a:ahLst/>
              <a:cxnLst/>
              <a:rect l="l" t="t" r="r" b="b"/>
              <a:pathLst>
                <a:path w="2262" h="2253" extrusionOk="0">
                  <a:moveTo>
                    <a:pt x="683" y="1"/>
                  </a:moveTo>
                  <a:cubicBezTo>
                    <a:pt x="519" y="1"/>
                    <a:pt x="355" y="78"/>
                    <a:pt x="260" y="234"/>
                  </a:cubicBezTo>
                  <a:lnTo>
                    <a:pt x="139" y="458"/>
                  </a:lnTo>
                  <a:cubicBezTo>
                    <a:pt x="1" y="682"/>
                    <a:pt x="70" y="993"/>
                    <a:pt x="312" y="1114"/>
                  </a:cubicBezTo>
                  <a:lnTo>
                    <a:pt x="1071" y="1563"/>
                  </a:lnTo>
                  <a:lnTo>
                    <a:pt x="2262" y="2253"/>
                  </a:lnTo>
                  <a:lnTo>
                    <a:pt x="2124" y="2011"/>
                  </a:lnTo>
                  <a:lnTo>
                    <a:pt x="1106" y="234"/>
                  </a:lnTo>
                  <a:cubicBezTo>
                    <a:pt x="1011" y="78"/>
                    <a:pt x="847" y="1"/>
                    <a:pt x="6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8" name="Google Shape;23648;p23"/>
            <p:cNvSpPr/>
            <p:nvPr/>
          </p:nvSpPr>
          <p:spPr>
            <a:xfrm>
              <a:off x="8250500" y="246750"/>
              <a:ext cx="34125" cy="68650"/>
            </a:xfrm>
            <a:custGeom>
              <a:avLst/>
              <a:gdLst/>
              <a:ahLst/>
              <a:cxnLst/>
              <a:rect l="l" t="t" r="r" b="b"/>
              <a:pathLst>
                <a:path w="1365" h="2746" extrusionOk="0">
                  <a:moveTo>
                    <a:pt x="1347" y="1"/>
                  </a:moveTo>
                  <a:lnTo>
                    <a:pt x="190" y="2020"/>
                  </a:lnTo>
                  <a:cubicBezTo>
                    <a:pt x="1" y="2331"/>
                    <a:pt x="242" y="2745"/>
                    <a:pt x="622" y="2745"/>
                  </a:cubicBezTo>
                  <a:lnTo>
                    <a:pt x="881" y="2745"/>
                  </a:lnTo>
                  <a:cubicBezTo>
                    <a:pt x="1140" y="2745"/>
                    <a:pt x="1364" y="2521"/>
                    <a:pt x="1364" y="2262"/>
                  </a:cubicBezTo>
                  <a:lnTo>
                    <a:pt x="134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9" name="Google Shape;23649;p23"/>
            <p:cNvSpPr/>
            <p:nvPr/>
          </p:nvSpPr>
          <p:spPr>
            <a:xfrm>
              <a:off x="8250600" y="157425"/>
              <a:ext cx="33575" cy="68650"/>
            </a:xfrm>
            <a:custGeom>
              <a:avLst/>
              <a:gdLst/>
              <a:ahLst/>
              <a:cxnLst/>
              <a:rect l="l" t="t" r="r" b="b"/>
              <a:pathLst>
                <a:path w="1343" h="2746" extrusionOk="0">
                  <a:moveTo>
                    <a:pt x="595" y="1"/>
                  </a:moveTo>
                  <a:cubicBezTo>
                    <a:pt x="229" y="1"/>
                    <a:pt x="0" y="405"/>
                    <a:pt x="186" y="726"/>
                  </a:cubicBezTo>
                  <a:lnTo>
                    <a:pt x="1205" y="2487"/>
                  </a:lnTo>
                  <a:lnTo>
                    <a:pt x="1343" y="2745"/>
                  </a:lnTo>
                  <a:lnTo>
                    <a:pt x="1343" y="484"/>
                  </a:lnTo>
                  <a:cubicBezTo>
                    <a:pt x="1343" y="225"/>
                    <a:pt x="1136" y="1"/>
                    <a:pt x="877" y="1"/>
                  </a:cubicBezTo>
                  <a:lnTo>
                    <a:pt x="618" y="1"/>
                  </a:lnTo>
                  <a:cubicBezTo>
                    <a:pt x="610" y="1"/>
                    <a:pt x="603" y="1"/>
                    <a:pt x="5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0" name="Google Shape;23650;p23"/>
            <p:cNvSpPr/>
            <p:nvPr/>
          </p:nvSpPr>
          <p:spPr>
            <a:xfrm>
              <a:off x="8289775" y="246750"/>
              <a:ext cx="33675" cy="68650"/>
            </a:xfrm>
            <a:custGeom>
              <a:avLst/>
              <a:gdLst/>
              <a:ahLst/>
              <a:cxnLst/>
              <a:rect l="l" t="t" r="r" b="b"/>
              <a:pathLst>
                <a:path w="1347" h="2746" extrusionOk="0">
                  <a:moveTo>
                    <a:pt x="0" y="1"/>
                  </a:moveTo>
                  <a:lnTo>
                    <a:pt x="0" y="2262"/>
                  </a:lnTo>
                  <a:cubicBezTo>
                    <a:pt x="0" y="2521"/>
                    <a:pt x="225" y="2745"/>
                    <a:pt x="483" y="2745"/>
                  </a:cubicBezTo>
                  <a:lnTo>
                    <a:pt x="742" y="2745"/>
                  </a:lnTo>
                  <a:cubicBezTo>
                    <a:pt x="1122" y="2745"/>
                    <a:pt x="1346" y="2331"/>
                    <a:pt x="1174" y="202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1" name="Google Shape;23651;p23"/>
            <p:cNvSpPr/>
            <p:nvPr/>
          </p:nvSpPr>
          <p:spPr>
            <a:xfrm>
              <a:off x="8297525" y="239000"/>
              <a:ext cx="73375" cy="29950"/>
            </a:xfrm>
            <a:custGeom>
              <a:avLst/>
              <a:gdLst/>
              <a:ahLst/>
              <a:cxnLst/>
              <a:rect l="l" t="t" r="r" b="b"/>
              <a:pathLst>
                <a:path w="2935" h="1198" extrusionOk="0">
                  <a:moveTo>
                    <a:pt x="1" y="0"/>
                  </a:moveTo>
                  <a:lnTo>
                    <a:pt x="1951" y="1139"/>
                  </a:lnTo>
                  <a:cubicBezTo>
                    <a:pt x="2029" y="1178"/>
                    <a:pt x="2113" y="1198"/>
                    <a:pt x="2194" y="1198"/>
                  </a:cubicBezTo>
                  <a:cubicBezTo>
                    <a:pt x="2366" y="1198"/>
                    <a:pt x="2531" y="1113"/>
                    <a:pt x="2624" y="949"/>
                  </a:cubicBezTo>
                  <a:lnTo>
                    <a:pt x="2745" y="742"/>
                  </a:lnTo>
                  <a:cubicBezTo>
                    <a:pt x="2935" y="414"/>
                    <a:pt x="2693" y="17"/>
                    <a:pt x="2331" y="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2" name="Google Shape;23652;p23"/>
            <p:cNvSpPr/>
            <p:nvPr/>
          </p:nvSpPr>
          <p:spPr>
            <a:xfrm>
              <a:off x="8294525" y="243750"/>
              <a:ext cx="56975" cy="56650"/>
            </a:xfrm>
            <a:custGeom>
              <a:avLst/>
              <a:gdLst/>
              <a:ahLst/>
              <a:cxnLst/>
              <a:rect l="l" t="t" r="r" b="b"/>
              <a:pathLst>
                <a:path w="2279" h="2266" extrusionOk="0">
                  <a:moveTo>
                    <a:pt x="0" y="0"/>
                  </a:moveTo>
                  <a:lnTo>
                    <a:pt x="1174" y="2019"/>
                  </a:lnTo>
                  <a:cubicBezTo>
                    <a:pt x="1269" y="2183"/>
                    <a:pt x="1433" y="2265"/>
                    <a:pt x="1594" y="2265"/>
                  </a:cubicBezTo>
                  <a:cubicBezTo>
                    <a:pt x="1756" y="2265"/>
                    <a:pt x="1916" y="2183"/>
                    <a:pt x="2002" y="2019"/>
                  </a:cubicBezTo>
                  <a:lnTo>
                    <a:pt x="2140" y="1812"/>
                  </a:lnTo>
                  <a:cubicBezTo>
                    <a:pt x="2278" y="1571"/>
                    <a:pt x="2192" y="1260"/>
                    <a:pt x="1968" y="113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3" name="Google Shape;23653;p23"/>
            <p:cNvSpPr/>
            <p:nvPr/>
          </p:nvSpPr>
          <p:spPr>
            <a:xfrm>
              <a:off x="8203025" y="239000"/>
              <a:ext cx="73825" cy="29725"/>
            </a:xfrm>
            <a:custGeom>
              <a:avLst/>
              <a:gdLst/>
              <a:ahLst/>
              <a:cxnLst/>
              <a:rect l="l" t="t" r="r" b="b"/>
              <a:pathLst>
                <a:path w="2953" h="1189" extrusionOk="0">
                  <a:moveTo>
                    <a:pt x="622" y="0"/>
                  </a:moveTo>
                  <a:cubicBezTo>
                    <a:pt x="243" y="0"/>
                    <a:pt x="1" y="414"/>
                    <a:pt x="191" y="725"/>
                  </a:cubicBezTo>
                  <a:lnTo>
                    <a:pt x="329" y="949"/>
                  </a:lnTo>
                  <a:cubicBezTo>
                    <a:pt x="410" y="1100"/>
                    <a:pt x="577" y="1189"/>
                    <a:pt x="746" y="1189"/>
                  </a:cubicBezTo>
                  <a:cubicBezTo>
                    <a:pt x="828" y="1189"/>
                    <a:pt x="911" y="1167"/>
                    <a:pt x="985" y="1122"/>
                  </a:cubicBezTo>
                  <a:lnTo>
                    <a:pt x="29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4" name="Google Shape;23654;p23"/>
            <p:cNvSpPr/>
            <p:nvPr/>
          </p:nvSpPr>
          <p:spPr>
            <a:xfrm>
              <a:off x="8222875" y="243750"/>
              <a:ext cx="56550" cy="56325"/>
            </a:xfrm>
            <a:custGeom>
              <a:avLst/>
              <a:gdLst/>
              <a:ahLst/>
              <a:cxnLst/>
              <a:rect l="l" t="t" r="r" b="b"/>
              <a:pathLst>
                <a:path w="2262" h="2253" extrusionOk="0">
                  <a:moveTo>
                    <a:pt x="2262" y="0"/>
                  </a:moveTo>
                  <a:lnTo>
                    <a:pt x="312" y="1139"/>
                  </a:lnTo>
                  <a:cubicBezTo>
                    <a:pt x="70" y="1260"/>
                    <a:pt x="1" y="1571"/>
                    <a:pt x="139" y="1795"/>
                  </a:cubicBezTo>
                  <a:lnTo>
                    <a:pt x="260" y="2019"/>
                  </a:lnTo>
                  <a:cubicBezTo>
                    <a:pt x="355" y="2175"/>
                    <a:pt x="519" y="2252"/>
                    <a:pt x="683" y="2252"/>
                  </a:cubicBezTo>
                  <a:cubicBezTo>
                    <a:pt x="847" y="2252"/>
                    <a:pt x="1011" y="2175"/>
                    <a:pt x="1106" y="2019"/>
                  </a:cubicBezTo>
                  <a:lnTo>
                    <a:pt x="226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5" name="Google Shape;23655;p23"/>
            <p:cNvSpPr/>
            <p:nvPr/>
          </p:nvSpPr>
          <p:spPr>
            <a:xfrm>
              <a:off x="8289775" y="157450"/>
              <a:ext cx="33675" cy="68625"/>
            </a:xfrm>
            <a:custGeom>
              <a:avLst/>
              <a:gdLst/>
              <a:ahLst/>
              <a:cxnLst/>
              <a:rect l="l" t="t" r="r" b="b"/>
              <a:pathLst>
                <a:path w="1347" h="2745" extrusionOk="0">
                  <a:moveTo>
                    <a:pt x="483" y="0"/>
                  </a:moveTo>
                  <a:cubicBezTo>
                    <a:pt x="225" y="0"/>
                    <a:pt x="0" y="207"/>
                    <a:pt x="0" y="483"/>
                  </a:cubicBezTo>
                  <a:lnTo>
                    <a:pt x="0" y="2744"/>
                  </a:lnTo>
                  <a:lnTo>
                    <a:pt x="155" y="2486"/>
                  </a:lnTo>
                  <a:lnTo>
                    <a:pt x="1174" y="725"/>
                  </a:lnTo>
                  <a:cubicBezTo>
                    <a:pt x="1346" y="397"/>
                    <a:pt x="1122" y="0"/>
                    <a:pt x="7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6" name="Google Shape;23656;p23"/>
            <p:cNvSpPr/>
            <p:nvPr/>
          </p:nvSpPr>
          <p:spPr>
            <a:xfrm>
              <a:off x="8297525" y="203700"/>
              <a:ext cx="73375" cy="29700"/>
            </a:xfrm>
            <a:custGeom>
              <a:avLst/>
              <a:gdLst/>
              <a:ahLst/>
              <a:cxnLst/>
              <a:rect l="l" t="t" r="r" b="b"/>
              <a:pathLst>
                <a:path w="2935" h="1188" extrusionOk="0">
                  <a:moveTo>
                    <a:pt x="2195" y="0"/>
                  </a:moveTo>
                  <a:cubicBezTo>
                    <a:pt x="2113" y="0"/>
                    <a:pt x="2029" y="21"/>
                    <a:pt x="1951" y="66"/>
                  </a:cubicBezTo>
                  <a:lnTo>
                    <a:pt x="381" y="981"/>
                  </a:lnTo>
                  <a:lnTo>
                    <a:pt x="1" y="1188"/>
                  </a:lnTo>
                  <a:lnTo>
                    <a:pt x="2331" y="1188"/>
                  </a:lnTo>
                  <a:cubicBezTo>
                    <a:pt x="2693" y="1188"/>
                    <a:pt x="2935" y="791"/>
                    <a:pt x="2745" y="463"/>
                  </a:cubicBezTo>
                  <a:lnTo>
                    <a:pt x="2624" y="256"/>
                  </a:lnTo>
                  <a:cubicBezTo>
                    <a:pt x="2531" y="92"/>
                    <a:pt x="2367" y="0"/>
                    <a:pt x="2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7" name="Google Shape;23657;p23"/>
            <p:cNvSpPr/>
            <p:nvPr/>
          </p:nvSpPr>
          <p:spPr>
            <a:xfrm>
              <a:off x="8294525" y="172425"/>
              <a:ext cx="56975" cy="56225"/>
            </a:xfrm>
            <a:custGeom>
              <a:avLst/>
              <a:gdLst/>
              <a:ahLst/>
              <a:cxnLst/>
              <a:rect l="l" t="t" r="r" b="b"/>
              <a:pathLst>
                <a:path w="2279" h="2249" extrusionOk="0">
                  <a:moveTo>
                    <a:pt x="1594" y="1"/>
                  </a:moveTo>
                  <a:cubicBezTo>
                    <a:pt x="1433" y="1"/>
                    <a:pt x="1269" y="83"/>
                    <a:pt x="1174" y="247"/>
                  </a:cubicBezTo>
                  <a:lnTo>
                    <a:pt x="155" y="2007"/>
                  </a:lnTo>
                  <a:lnTo>
                    <a:pt x="0" y="2249"/>
                  </a:lnTo>
                  <a:lnTo>
                    <a:pt x="380" y="2042"/>
                  </a:lnTo>
                  <a:lnTo>
                    <a:pt x="1968" y="1127"/>
                  </a:lnTo>
                  <a:cubicBezTo>
                    <a:pt x="2192" y="989"/>
                    <a:pt x="2278" y="696"/>
                    <a:pt x="2140" y="454"/>
                  </a:cubicBezTo>
                  <a:lnTo>
                    <a:pt x="2002" y="247"/>
                  </a:lnTo>
                  <a:cubicBezTo>
                    <a:pt x="1916" y="83"/>
                    <a:pt x="1756" y="1"/>
                    <a:pt x="15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8" name="Google Shape;23658;p23"/>
            <p:cNvSpPr/>
            <p:nvPr/>
          </p:nvSpPr>
          <p:spPr>
            <a:xfrm>
              <a:off x="8203025" y="203675"/>
              <a:ext cx="73825" cy="29725"/>
            </a:xfrm>
            <a:custGeom>
              <a:avLst/>
              <a:gdLst/>
              <a:ahLst/>
              <a:cxnLst/>
              <a:rect l="l" t="t" r="r" b="b"/>
              <a:pathLst>
                <a:path w="2953" h="1189" extrusionOk="0">
                  <a:moveTo>
                    <a:pt x="755" y="0"/>
                  </a:moveTo>
                  <a:cubicBezTo>
                    <a:pt x="584" y="0"/>
                    <a:pt x="422" y="89"/>
                    <a:pt x="329" y="240"/>
                  </a:cubicBezTo>
                  <a:lnTo>
                    <a:pt x="208" y="464"/>
                  </a:lnTo>
                  <a:cubicBezTo>
                    <a:pt x="1" y="775"/>
                    <a:pt x="243" y="1189"/>
                    <a:pt x="622" y="1189"/>
                  </a:cubicBezTo>
                  <a:lnTo>
                    <a:pt x="2952" y="1189"/>
                  </a:lnTo>
                  <a:lnTo>
                    <a:pt x="1761" y="516"/>
                  </a:lnTo>
                  <a:lnTo>
                    <a:pt x="1002" y="67"/>
                  </a:lnTo>
                  <a:cubicBezTo>
                    <a:pt x="923" y="22"/>
                    <a:pt x="838" y="0"/>
                    <a:pt x="7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9" name="Google Shape;23659;p23"/>
            <p:cNvSpPr/>
            <p:nvPr/>
          </p:nvSpPr>
          <p:spPr>
            <a:xfrm>
              <a:off x="8256975" y="206200"/>
              <a:ext cx="60000" cy="60000"/>
            </a:xfrm>
            <a:custGeom>
              <a:avLst/>
              <a:gdLst/>
              <a:ahLst/>
              <a:cxnLst/>
              <a:rect l="l" t="t" r="r" b="b"/>
              <a:pathLst>
                <a:path w="2400" h="2400" extrusionOk="0">
                  <a:moveTo>
                    <a:pt x="1209" y="0"/>
                  </a:moveTo>
                  <a:cubicBezTo>
                    <a:pt x="535" y="0"/>
                    <a:pt x="0" y="536"/>
                    <a:pt x="0" y="1209"/>
                  </a:cubicBezTo>
                  <a:cubicBezTo>
                    <a:pt x="0" y="1865"/>
                    <a:pt x="535" y="2400"/>
                    <a:pt x="1209" y="2400"/>
                  </a:cubicBezTo>
                  <a:cubicBezTo>
                    <a:pt x="1864" y="2400"/>
                    <a:pt x="2399" y="1865"/>
                    <a:pt x="2399" y="1209"/>
                  </a:cubicBezTo>
                  <a:cubicBezTo>
                    <a:pt x="2399" y="536"/>
                    <a:pt x="1864" y="0"/>
                    <a:pt x="12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0" name="Google Shape;23660;p23"/>
            <p:cNvSpPr/>
            <p:nvPr/>
          </p:nvSpPr>
          <p:spPr>
            <a:xfrm>
              <a:off x="8495575" y="159825"/>
              <a:ext cx="68200" cy="67550"/>
            </a:xfrm>
            <a:custGeom>
              <a:avLst/>
              <a:gdLst/>
              <a:ahLst/>
              <a:cxnLst/>
              <a:rect l="l" t="t" r="r" b="b"/>
              <a:pathLst>
                <a:path w="2728" h="2702" extrusionOk="0">
                  <a:moveTo>
                    <a:pt x="823" y="0"/>
                  </a:moveTo>
                  <a:cubicBezTo>
                    <a:pt x="627" y="0"/>
                    <a:pt x="432" y="95"/>
                    <a:pt x="329" y="285"/>
                  </a:cubicBezTo>
                  <a:lnTo>
                    <a:pt x="174" y="561"/>
                  </a:lnTo>
                  <a:cubicBezTo>
                    <a:pt x="1" y="837"/>
                    <a:pt x="105" y="1182"/>
                    <a:pt x="381" y="1338"/>
                  </a:cubicBezTo>
                  <a:lnTo>
                    <a:pt x="1295" y="1873"/>
                  </a:lnTo>
                  <a:lnTo>
                    <a:pt x="2728" y="2701"/>
                  </a:lnTo>
                  <a:lnTo>
                    <a:pt x="2555" y="2408"/>
                  </a:lnTo>
                  <a:lnTo>
                    <a:pt x="1330" y="285"/>
                  </a:lnTo>
                  <a:cubicBezTo>
                    <a:pt x="1218" y="95"/>
                    <a:pt x="1019" y="0"/>
                    <a:pt x="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1" name="Google Shape;23661;p23"/>
            <p:cNvSpPr/>
            <p:nvPr/>
          </p:nvSpPr>
          <p:spPr>
            <a:xfrm>
              <a:off x="8529250" y="248475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1605" y="1"/>
                  </a:moveTo>
                  <a:lnTo>
                    <a:pt x="225" y="2417"/>
                  </a:lnTo>
                  <a:cubicBezTo>
                    <a:pt x="0" y="2797"/>
                    <a:pt x="276" y="3280"/>
                    <a:pt x="708" y="3280"/>
                  </a:cubicBezTo>
                  <a:lnTo>
                    <a:pt x="1036" y="3280"/>
                  </a:lnTo>
                  <a:cubicBezTo>
                    <a:pt x="1346" y="3280"/>
                    <a:pt x="1605" y="3021"/>
                    <a:pt x="1605" y="2711"/>
                  </a:cubicBezTo>
                  <a:lnTo>
                    <a:pt x="160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2" name="Google Shape;23662;p23"/>
            <p:cNvSpPr/>
            <p:nvPr/>
          </p:nvSpPr>
          <p:spPr>
            <a:xfrm>
              <a:off x="8529250" y="141900"/>
              <a:ext cx="40575" cy="82025"/>
            </a:xfrm>
            <a:custGeom>
              <a:avLst/>
              <a:gdLst/>
              <a:ahLst/>
              <a:cxnLst/>
              <a:rect l="l" t="t" r="r" b="b"/>
              <a:pathLst>
                <a:path w="1623" h="3281" extrusionOk="0">
                  <a:moveTo>
                    <a:pt x="725" y="1"/>
                  </a:moveTo>
                  <a:cubicBezTo>
                    <a:pt x="276" y="1"/>
                    <a:pt x="0" y="484"/>
                    <a:pt x="225" y="864"/>
                  </a:cubicBezTo>
                  <a:lnTo>
                    <a:pt x="1450" y="2969"/>
                  </a:lnTo>
                  <a:lnTo>
                    <a:pt x="1623" y="3280"/>
                  </a:lnTo>
                  <a:lnTo>
                    <a:pt x="1623" y="588"/>
                  </a:lnTo>
                  <a:cubicBezTo>
                    <a:pt x="1623" y="260"/>
                    <a:pt x="1346" y="1"/>
                    <a:pt x="10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3" name="Google Shape;23663;p23"/>
            <p:cNvSpPr/>
            <p:nvPr/>
          </p:nvSpPr>
          <p:spPr>
            <a:xfrm>
              <a:off x="8576275" y="248475"/>
              <a:ext cx="40050" cy="82025"/>
            </a:xfrm>
            <a:custGeom>
              <a:avLst/>
              <a:gdLst/>
              <a:ahLst/>
              <a:cxnLst/>
              <a:rect l="l" t="t" r="r" b="b"/>
              <a:pathLst>
                <a:path w="1602" h="3281" extrusionOk="0">
                  <a:moveTo>
                    <a:pt x="1" y="1"/>
                  </a:moveTo>
                  <a:lnTo>
                    <a:pt x="1" y="2711"/>
                  </a:lnTo>
                  <a:cubicBezTo>
                    <a:pt x="1" y="3039"/>
                    <a:pt x="242" y="3280"/>
                    <a:pt x="570" y="3280"/>
                  </a:cubicBezTo>
                  <a:lnTo>
                    <a:pt x="881" y="3280"/>
                  </a:lnTo>
                  <a:cubicBezTo>
                    <a:pt x="889" y="3281"/>
                    <a:pt x="896" y="3281"/>
                    <a:pt x="904" y="3281"/>
                  </a:cubicBezTo>
                  <a:cubicBezTo>
                    <a:pt x="1339" y="3281"/>
                    <a:pt x="1602" y="2807"/>
                    <a:pt x="1381" y="241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4" name="Google Shape;23664;p23"/>
            <p:cNvSpPr/>
            <p:nvPr/>
          </p:nvSpPr>
          <p:spPr>
            <a:xfrm>
              <a:off x="8585325" y="239425"/>
              <a:ext cx="87200" cy="35925"/>
            </a:xfrm>
            <a:custGeom>
              <a:avLst/>
              <a:gdLst/>
              <a:ahLst/>
              <a:cxnLst/>
              <a:rect l="l" t="t" r="r" b="b"/>
              <a:pathLst>
                <a:path w="3488" h="1437" extrusionOk="0">
                  <a:moveTo>
                    <a:pt x="1" y="0"/>
                  </a:moveTo>
                  <a:lnTo>
                    <a:pt x="2331" y="1364"/>
                  </a:lnTo>
                  <a:cubicBezTo>
                    <a:pt x="2418" y="1413"/>
                    <a:pt x="2515" y="1436"/>
                    <a:pt x="2610" y="1436"/>
                  </a:cubicBezTo>
                  <a:cubicBezTo>
                    <a:pt x="2816" y="1436"/>
                    <a:pt x="3019" y="1328"/>
                    <a:pt x="3125" y="1140"/>
                  </a:cubicBezTo>
                  <a:lnTo>
                    <a:pt x="3280" y="863"/>
                  </a:lnTo>
                  <a:cubicBezTo>
                    <a:pt x="3487" y="484"/>
                    <a:pt x="3211" y="18"/>
                    <a:pt x="27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5" name="Google Shape;23665;p23"/>
            <p:cNvSpPr/>
            <p:nvPr/>
          </p:nvSpPr>
          <p:spPr>
            <a:xfrm>
              <a:off x="8581875" y="245475"/>
              <a:ext cx="67775" cy="67100"/>
            </a:xfrm>
            <a:custGeom>
              <a:avLst/>
              <a:gdLst/>
              <a:ahLst/>
              <a:cxnLst/>
              <a:rect l="l" t="t" r="r" b="b"/>
              <a:pathLst>
                <a:path w="2711" h="2684" extrusionOk="0">
                  <a:moveTo>
                    <a:pt x="1" y="0"/>
                  </a:moveTo>
                  <a:lnTo>
                    <a:pt x="1399" y="2399"/>
                  </a:lnTo>
                  <a:cubicBezTo>
                    <a:pt x="1502" y="2589"/>
                    <a:pt x="1697" y="2684"/>
                    <a:pt x="1893" y="2684"/>
                  </a:cubicBezTo>
                  <a:cubicBezTo>
                    <a:pt x="2089" y="2684"/>
                    <a:pt x="2288" y="2589"/>
                    <a:pt x="2400" y="2399"/>
                  </a:cubicBezTo>
                  <a:lnTo>
                    <a:pt x="2555" y="2140"/>
                  </a:lnTo>
                  <a:cubicBezTo>
                    <a:pt x="2711" y="1864"/>
                    <a:pt x="2607" y="1502"/>
                    <a:pt x="2331" y="134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6" name="Google Shape;23666;p23"/>
            <p:cNvSpPr/>
            <p:nvPr/>
          </p:nvSpPr>
          <p:spPr>
            <a:xfrm>
              <a:off x="8472725" y="239425"/>
              <a:ext cx="87600" cy="35925"/>
            </a:xfrm>
            <a:custGeom>
              <a:avLst/>
              <a:gdLst/>
              <a:ahLst/>
              <a:cxnLst/>
              <a:rect l="l" t="t" r="r" b="b"/>
              <a:pathLst>
                <a:path w="3504" h="1437" extrusionOk="0">
                  <a:moveTo>
                    <a:pt x="725" y="0"/>
                  </a:moveTo>
                  <a:cubicBezTo>
                    <a:pt x="276" y="18"/>
                    <a:pt x="0" y="484"/>
                    <a:pt x="225" y="863"/>
                  </a:cubicBezTo>
                  <a:lnTo>
                    <a:pt x="380" y="1140"/>
                  </a:lnTo>
                  <a:cubicBezTo>
                    <a:pt x="486" y="1328"/>
                    <a:pt x="681" y="1436"/>
                    <a:pt x="887" y="1436"/>
                  </a:cubicBezTo>
                  <a:cubicBezTo>
                    <a:pt x="983" y="1436"/>
                    <a:pt x="1081" y="1413"/>
                    <a:pt x="1174" y="1364"/>
                  </a:cubicBezTo>
                  <a:lnTo>
                    <a:pt x="350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7" name="Google Shape;23667;p23"/>
            <p:cNvSpPr/>
            <p:nvPr/>
          </p:nvSpPr>
          <p:spPr>
            <a:xfrm>
              <a:off x="8495575" y="245475"/>
              <a:ext cx="68200" cy="67425"/>
            </a:xfrm>
            <a:custGeom>
              <a:avLst/>
              <a:gdLst/>
              <a:ahLst/>
              <a:cxnLst/>
              <a:rect l="l" t="t" r="r" b="b"/>
              <a:pathLst>
                <a:path w="2728" h="2697" extrusionOk="0">
                  <a:moveTo>
                    <a:pt x="2728" y="0"/>
                  </a:moveTo>
                  <a:lnTo>
                    <a:pt x="381" y="1346"/>
                  </a:lnTo>
                  <a:cubicBezTo>
                    <a:pt x="105" y="1502"/>
                    <a:pt x="1" y="1864"/>
                    <a:pt x="156" y="2140"/>
                  </a:cubicBezTo>
                  <a:lnTo>
                    <a:pt x="312" y="2399"/>
                  </a:lnTo>
                  <a:cubicBezTo>
                    <a:pt x="424" y="2598"/>
                    <a:pt x="622" y="2697"/>
                    <a:pt x="821" y="2697"/>
                  </a:cubicBezTo>
                  <a:cubicBezTo>
                    <a:pt x="1019" y="2697"/>
                    <a:pt x="1218" y="2598"/>
                    <a:pt x="1330" y="2399"/>
                  </a:cubicBezTo>
                  <a:lnTo>
                    <a:pt x="272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8" name="Google Shape;23668;p23"/>
            <p:cNvSpPr/>
            <p:nvPr/>
          </p:nvSpPr>
          <p:spPr>
            <a:xfrm>
              <a:off x="8575850" y="141900"/>
              <a:ext cx="40575" cy="82025"/>
            </a:xfrm>
            <a:custGeom>
              <a:avLst/>
              <a:gdLst/>
              <a:ahLst/>
              <a:cxnLst/>
              <a:rect l="l" t="t" r="r" b="b"/>
              <a:pathLst>
                <a:path w="1623" h="3281" extrusionOk="0">
                  <a:moveTo>
                    <a:pt x="587" y="1"/>
                  </a:moveTo>
                  <a:cubicBezTo>
                    <a:pt x="276" y="1"/>
                    <a:pt x="18" y="260"/>
                    <a:pt x="0" y="588"/>
                  </a:cubicBezTo>
                  <a:lnTo>
                    <a:pt x="0" y="3280"/>
                  </a:lnTo>
                  <a:lnTo>
                    <a:pt x="173" y="2987"/>
                  </a:lnTo>
                  <a:lnTo>
                    <a:pt x="1398" y="864"/>
                  </a:lnTo>
                  <a:cubicBezTo>
                    <a:pt x="1623" y="484"/>
                    <a:pt x="1346" y="1"/>
                    <a:pt x="8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9" name="Google Shape;23669;p23"/>
            <p:cNvSpPr/>
            <p:nvPr/>
          </p:nvSpPr>
          <p:spPr>
            <a:xfrm>
              <a:off x="8585325" y="197375"/>
              <a:ext cx="87200" cy="35600"/>
            </a:xfrm>
            <a:custGeom>
              <a:avLst/>
              <a:gdLst/>
              <a:ahLst/>
              <a:cxnLst/>
              <a:rect l="l" t="t" r="r" b="b"/>
              <a:pathLst>
                <a:path w="3488" h="1424" extrusionOk="0">
                  <a:moveTo>
                    <a:pt x="2625" y="1"/>
                  </a:moveTo>
                  <a:cubicBezTo>
                    <a:pt x="2525" y="1"/>
                    <a:pt x="2423" y="26"/>
                    <a:pt x="2331" y="77"/>
                  </a:cubicBezTo>
                  <a:lnTo>
                    <a:pt x="450" y="1165"/>
                  </a:lnTo>
                  <a:lnTo>
                    <a:pt x="1" y="1424"/>
                  </a:lnTo>
                  <a:lnTo>
                    <a:pt x="2780" y="1424"/>
                  </a:lnTo>
                  <a:cubicBezTo>
                    <a:pt x="3211" y="1424"/>
                    <a:pt x="3487" y="940"/>
                    <a:pt x="3280" y="561"/>
                  </a:cubicBezTo>
                  <a:lnTo>
                    <a:pt x="3125" y="284"/>
                  </a:lnTo>
                  <a:cubicBezTo>
                    <a:pt x="3021" y="100"/>
                    <a:pt x="2826" y="1"/>
                    <a:pt x="26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0" name="Google Shape;23670;p23"/>
            <p:cNvSpPr/>
            <p:nvPr/>
          </p:nvSpPr>
          <p:spPr>
            <a:xfrm>
              <a:off x="8581875" y="159925"/>
              <a:ext cx="67775" cy="67450"/>
            </a:xfrm>
            <a:custGeom>
              <a:avLst/>
              <a:gdLst/>
              <a:ahLst/>
              <a:cxnLst/>
              <a:rect l="l" t="t" r="r" b="b"/>
              <a:pathLst>
                <a:path w="2711" h="2698" extrusionOk="0">
                  <a:moveTo>
                    <a:pt x="1899" y="0"/>
                  </a:moveTo>
                  <a:cubicBezTo>
                    <a:pt x="1705" y="0"/>
                    <a:pt x="1511" y="100"/>
                    <a:pt x="1399" y="298"/>
                  </a:cubicBezTo>
                  <a:lnTo>
                    <a:pt x="173" y="2404"/>
                  </a:lnTo>
                  <a:lnTo>
                    <a:pt x="1" y="2697"/>
                  </a:lnTo>
                  <a:lnTo>
                    <a:pt x="450" y="2438"/>
                  </a:lnTo>
                  <a:lnTo>
                    <a:pt x="2331" y="1351"/>
                  </a:lnTo>
                  <a:cubicBezTo>
                    <a:pt x="2624" y="1196"/>
                    <a:pt x="2711" y="833"/>
                    <a:pt x="2555" y="557"/>
                  </a:cubicBezTo>
                  <a:lnTo>
                    <a:pt x="2400" y="298"/>
                  </a:lnTo>
                  <a:cubicBezTo>
                    <a:pt x="2288" y="100"/>
                    <a:pt x="2094" y="0"/>
                    <a:pt x="18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1" name="Google Shape;23671;p23"/>
            <p:cNvSpPr/>
            <p:nvPr/>
          </p:nvSpPr>
          <p:spPr>
            <a:xfrm>
              <a:off x="8472725" y="197175"/>
              <a:ext cx="87600" cy="35800"/>
            </a:xfrm>
            <a:custGeom>
              <a:avLst/>
              <a:gdLst/>
              <a:ahLst/>
              <a:cxnLst/>
              <a:rect l="l" t="t" r="r" b="b"/>
              <a:pathLst>
                <a:path w="3504" h="1432" extrusionOk="0">
                  <a:moveTo>
                    <a:pt x="872" y="1"/>
                  </a:moveTo>
                  <a:cubicBezTo>
                    <a:pt x="671" y="1"/>
                    <a:pt x="483" y="108"/>
                    <a:pt x="380" y="292"/>
                  </a:cubicBezTo>
                  <a:lnTo>
                    <a:pt x="225" y="569"/>
                  </a:lnTo>
                  <a:cubicBezTo>
                    <a:pt x="0" y="948"/>
                    <a:pt x="276" y="1432"/>
                    <a:pt x="725" y="1432"/>
                  </a:cubicBezTo>
                  <a:lnTo>
                    <a:pt x="3504" y="1432"/>
                  </a:lnTo>
                  <a:lnTo>
                    <a:pt x="2089" y="603"/>
                  </a:lnTo>
                  <a:lnTo>
                    <a:pt x="1174" y="85"/>
                  </a:lnTo>
                  <a:cubicBezTo>
                    <a:pt x="1076" y="28"/>
                    <a:pt x="972" y="1"/>
                    <a:pt x="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2" name="Google Shape;23672;p23"/>
            <p:cNvSpPr/>
            <p:nvPr/>
          </p:nvSpPr>
          <p:spPr>
            <a:xfrm>
              <a:off x="8524925" y="200600"/>
              <a:ext cx="83725" cy="71625"/>
            </a:xfrm>
            <a:custGeom>
              <a:avLst/>
              <a:gdLst/>
              <a:ahLst/>
              <a:cxnLst/>
              <a:rect l="l" t="t" r="r" b="b"/>
              <a:pathLst>
                <a:path w="3349" h="2865" extrusionOk="0">
                  <a:moveTo>
                    <a:pt x="1916" y="0"/>
                  </a:moveTo>
                  <a:cubicBezTo>
                    <a:pt x="639" y="0"/>
                    <a:pt x="1" y="1536"/>
                    <a:pt x="898" y="2434"/>
                  </a:cubicBezTo>
                  <a:cubicBezTo>
                    <a:pt x="1190" y="2732"/>
                    <a:pt x="1552" y="2865"/>
                    <a:pt x="1907" y="2865"/>
                  </a:cubicBezTo>
                  <a:cubicBezTo>
                    <a:pt x="2643" y="2865"/>
                    <a:pt x="3349" y="2294"/>
                    <a:pt x="3349" y="1433"/>
                  </a:cubicBezTo>
                  <a:cubicBezTo>
                    <a:pt x="3349" y="639"/>
                    <a:pt x="2710" y="0"/>
                    <a:pt x="19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3" name="Google Shape;23673;p23"/>
            <p:cNvSpPr/>
            <p:nvPr/>
          </p:nvSpPr>
          <p:spPr>
            <a:xfrm>
              <a:off x="8417050" y="281700"/>
              <a:ext cx="34125" cy="31100"/>
            </a:xfrm>
            <a:custGeom>
              <a:avLst/>
              <a:gdLst/>
              <a:ahLst/>
              <a:cxnLst/>
              <a:rect l="l" t="t" r="r" b="b"/>
              <a:pathLst>
                <a:path w="1365" h="1244" extrusionOk="0">
                  <a:moveTo>
                    <a:pt x="691" y="1"/>
                  </a:moveTo>
                  <a:lnTo>
                    <a:pt x="311" y="381"/>
                  </a:lnTo>
                  <a:cubicBezTo>
                    <a:pt x="1" y="709"/>
                    <a:pt x="242" y="1244"/>
                    <a:pt x="691" y="1244"/>
                  </a:cubicBezTo>
                  <a:cubicBezTo>
                    <a:pt x="1123" y="1244"/>
                    <a:pt x="1364" y="709"/>
                    <a:pt x="1054" y="381"/>
                  </a:cubicBezTo>
                  <a:lnTo>
                    <a:pt x="69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3674" name="Google Shape;23674;p23"/>
          <p:cNvGrpSpPr/>
          <p:nvPr/>
        </p:nvGrpSpPr>
        <p:grpSpPr>
          <a:xfrm rot="10800000">
            <a:off x="11583833" y="243134"/>
            <a:ext cx="455667" cy="6352167"/>
            <a:chOff x="151925" y="182350"/>
            <a:chExt cx="341750" cy="4764125"/>
          </a:xfrm>
        </p:grpSpPr>
        <p:sp>
          <p:nvSpPr>
            <p:cNvPr id="23675" name="Google Shape;23675;p23"/>
            <p:cNvSpPr/>
            <p:nvPr/>
          </p:nvSpPr>
          <p:spPr>
            <a:xfrm rot="-5400000">
              <a:off x="-632987" y="3819813"/>
              <a:ext cx="2226124" cy="27200"/>
            </a:xfrm>
            <a:custGeom>
              <a:avLst/>
              <a:gdLst/>
              <a:ahLst/>
              <a:cxnLst/>
              <a:rect l="l" t="t" r="r" b="b"/>
              <a:pathLst>
                <a:path w="101522" h="1088" extrusionOk="0">
                  <a:moveTo>
                    <a:pt x="1" y="0"/>
                  </a:moveTo>
                  <a:lnTo>
                    <a:pt x="1" y="1088"/>
                  </a:lnTo>
                  <a:lnTo>
                    <a:pt x="101521" y="1088"/>
                  </a:lnTo>
                  <a:lnTo>
                    <a:pt x="1015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6" name="Google Shape;23676;p23"/>
            <p:cNvSpPr/>
            <p:nvPr/>
          </p:nvSpPr>
          <p:spPr>
            <a:xfrm rot="-5400000">
              <a:off x="-714749" y="3826076"/>
              <a:ext cx="2226124" cy="14675"/>
            </a:xfrm>
            <a:custGeom>
              <a:avLst/>
              <a:gdLst/>
              <a:ahLst/>
              <a:cxnLst/>
              <a:rect l="l" t="t" r="r" b="b"/>
              <a:pathLst>
                <a:path w="101522" h="587" extrusionOk="0">
                  <a:moveTo>
                    <a:pt x="1" y="0"/>
                  </a:moveTo>
                  <a:lnTo>
                    <a:pt x="1" y="587"/>
                  </a:lnTo>
                  <a:lnTo>
                    <a:pt x="101521" y="587"/>
                  </a:lnTo>
                  <a:lnTo>
                    <a:pt x="1015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7" name="Google Shape;23677;p23"/>
            <p:cNvSpPr/>
            <p:nvPr/>
          </p:nvSpPr>
          <p:spPr>
            <a:xfrm rot="-5400000">
              <a:off x="151913" y="3317588"/>
              <a:ext cx="200675" cy="200650"/>
            </a:xfrm>
            <a:custGeom>
              <a:avLst/>
              <a:gdLst/>
              <a:ahLst/>
              <a:cxnLst/>
              <a:rect l="l" t="t" r="r" b="b"/>
              <a:pathLst>
                <a:path w="8027" h="8026" extrusionOk="0">
                  <a:moveTo>
                    <a:pt x="7560" y="466"/>
                  </a:moveTo>
                  <a:lnTo>
                    <a:pt x="7560" y="7560"/>
                  </a:lnTo>
                  <a:lnTo>
                    <a:pt x="466" y="7560"/>
                  </a:lnTo>
                  <a:lnTo>
                    <a:pt x="466" y="466"/>
                  </a:lnTo>
                  <a:close/>
                  <a:moveTo>
                    <a:pt x="0" y="0"/>
                  </a:moveTo>
                  <a:lnTo>
                    <a:pt x="0" y="8026"/>
                  </a:lnTo>
                  <a:lnTo>
                    <a:pt x="8026" y="8026"/>
                  </a:lnTo>
                  <a:lnTo>
                    <a:pt x="80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8" name="Google Shape;23678;p23"/>
            <p:cNvSpPr/>
            <p:nvPr/>
          </p:nvSpPr>
          <p:spPr>
            <a:xfrm rot="-5400000">
              <a:off x="188038" y="3425788"/>
              <a:ext cx="57000" cy="56325"/>
            </a:xfrm>
            <a:custGeom>
              <a:avLst/>
              <a:gdLst/>
              <a:ahLst/>
              <a:cxnLst/>
              <a:rect l="l" t="t" r="r" b="b"/>
              <a:pathLst>
                <a:path w="2280" h="2253" extrusionOk="0">
                  <a:moveTo>
                    <a:pt x="685" y="1"/>
                  </a:moveTo>
                  <a:cubicBezTo>
                    <a:pt x="523" y="1"/>
                    <a:pt x="363" y="78"/>
                    <a:pt x="277" y="234"/>
                  </a:cubicBezTo>
                  <a:lnTo>
                    <a:pt x="139" y="458"/>
                  </a:lnTo>
                  <a:cubicBezTo>
                    <a:pt x="1" y="682"/>
                    <a:pt x="87" y="976"/>
                    <a:pt x="312" y="1114"/>
                  </a:cubicBezTo>
                  <a:lnTo>
                    <a:pt x="1088" y="1563"/>
                  </a:lnTo>
                  <a:lnTo>
                    <a:pt x="2279" y="2253"/>
                  </a:lnTo>
                  <a:lnTo>
                    <a:pt x="2279" y="2253"/>
                  </a:lnTo>
                  <a:lnTo>
                    <a:pt x="2124" y="2011"/>
                  </a:lnTo>
                  <a:lnTo>
                    <a:pt x="1106" y="234"/>
                  </a:lnTo>
                  <a:cubicBezTo>
                    <a:pt x="1011" y="78"/>
                    <a:pt x="847" y="1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9" name="Google Shape;23679;p23"/>
            <p:cNvSpPr/>
            <p:nvPr/>
          </p:nvSpPr>
          <p:spPr>
            <a:xfrm rot="-5400000">
              <a:off x="280063" y="3403438"/>
              <a:ext cx="34125" cy="68650"/>
            </a:xfrm>
            <a:custGeom>
              <a:avLst/>
              <a:gdLst/>
              <a:ahLst/>
              <a:cxnLst/>
              <a:rect l="l" t="t" r="r" b="b"/>
              <a:pathLst>
                <a:path w="1365" h="2746" extrusionOk="0">
                  <a:moveTo>
                    <a:pt x="1364" y="1"/>
                  </a:moveTo>
                  <a:lnTo>
                    <a:pt x="190" y="2020"/>
                  </a:lnTo>
                  <a:cubicBezTo>
                    <a:pt x="1" y="2331"/>
                    <a:pt x="242" y="2745"/>
                    <a:pt x="605" y="2745"/>
                  </a:cubicBezTo>
                  <a:lnTo>
                    <a:pt x="864" y="2745"/>
                  </a:lnTo>
                  <a:cubicBezTo>
                    <a:pt x="1140" y="2745"/>
                    <a:pt x="1364" y="2521"/>
                    <a:pt x="1364" y="2262"/>
                  </a:cubicBezTo>
                  <a:lnTo>
                    <a:pt x="136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0" name="Google Shape;23680;p23"/>
            <p:cNvSpPr/>
            <p:nvPr/>
          </p:nvSpPr>
          <p:spPr>
            <a:xfrm rot="-5400000">
              <a:off x="190750" y="3403450"/>
              <a:ext cx="34125" cy="68625"/>
            </a:xfrm>
            <a:custGeom>
              <a:avLst/>
              <a:gdLst/>
              <a:ahLst/>
              <a:cxnLst/>
              <a:rect l="l" t="t" r="r" b="b"/>
              <a:pathLst>
                <a:path w="1365" h="2745" extrusionOk="0">
                  <a:moveTo>
                    <a:pt x="622" y="0"/>
                  </a:moveTo>
                  <a:cubicBezTo>
                    <a:pt x="242" y="0"/>
                    <a:pt x="1" y="397"/>
                    <a:pt x="190" y="725"/>
                  </a:cubicBezTo>
                  <a:lnTo>
                    <a:pt x="1209" y="2486"/>
                  </a:lnTo>
                  <a:lnTo>
                    <a:pt x="1364" y="2744"/>
                  </a:lnTo>
                  <a:lnTo>
                    <a:pt x="1364" y="483"/>
                  </a:lnTo>
                  <a:cubicBezTo>
                    <a:pt x="1364" y="207"/>
                    <a:pt x="1140" y="0"/>
                    <a:pt x="8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1" name="Google Shape;23681;p23"/>
            <p:cNvSpPr/>
            <p:nvPr/>
          </p:nvSpPr>
          <p:spPr>
            <a:xfrm rot="-5400000">
              <a:off x="280288" y="3363963"/>
              <a:ext cx="33675" cy="68650"/>
            </a:xfrm>
            <a:custGeom>
              <a:avLst/>
              <a:gdLst/>
              <a:ahLst/>
              <a:cxnLst/>
              <a:rect l="l" t="t" r="r" b="b"/>
              <a:pathLst>
                <a:path w="1347" h="2746" extrusionOk="0">
                  <a:moveTo>
                    <a:pt x="0" y="1"/>
                  </a:moveTo>
                  <a:lnTo>
                    <a:pt x="0" y="2262"/>
                  </a:lnTo>
                  <a:cubicBezTo>
                    <a:pt x="0" y="2521"/>
                    <a:pt x="208" y="2745"/>
                    <a:pt x="484" y="2745"/>
                  </a:cubicBezTo>
                  <a:lnTo>
                    <a:pt x="743" y="2745"/>
                  </a:lnTo>
                  <a:cubicBezTo>
                    <a:pt x="1105" y="2745"/>
                    <a:pt x="1347" y="2331"/>
                    <a:pt x="1157" y="202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2" name="Google Shape;23682;p23"/>
            <p:cNvSpPr/>
            <p:nvPr/>
          </p:nvSpPr>
          <p:spPr>
            <a:xfrm rot="-5400000">
              <a:off x="233338" y="3356138"/>
              <a:ext cx="73375" cy="29950"/>
            </a:xfrm>
            <a:custGeom>
              <a:avLst/>
              <a:gdLst/>
              <a:ahLst/>
              <a:cxnLst/>
              <a:rect l="l" t="t" r="r" b="b"/>
              <a:pathLst>
                <a:path w="2935" h="1198" extrusionOk="0">
                  <a:moveTo>
                    <a:pt x="1" y="0"/>
                  </a:moveTo>
                  <a:lnTo>
                    <a:pt x="1968" y="1139"/>
                  </a:lnTo>
                  <a:cubicBezTo>
                    <a:pt x="2041" y="1178"/>
                    <a:pt x="2121" y="1198"/>
                    <a:pt x="2200" y="1198"/>
                  </a:cubicBezTo>
                  <a:cubicBezTo>
                    <a:pt x="2366" y="1198"/>
                    <a:pt x="2531" y="1113"/>
                    <a:pt x="2624" y="949"/>
                  </a:cubicBezTo>
                  <a:lnTo>
                    <a:pt x="2745" y="742"/>
                  </a:lnTo>
                  <a:cubicBezTo>
                    <a:pt x="2935" y="414"/>
                    <a:pt x="2711" y="17"/>
                    <a:pt x="2331" y="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3" name="Google Shape;23683;p23"/>
            <p:cNvSpPr/>
            <p:nvPr/>
          </p:nvSpPr>
          <p:spPr>
            <a:xfrm rot="-5400000">
              <a:off x="259850" y="3353775"/>
              <a:ext cx="56550" cy="56650"/>
            </a:xfrm>
            <a:custGeom>
              <a:avLst/>
              <a:gdLst/>
              <a:ahLst/>
              <a:cxnLst/>
              <a:rect l="l" t="t" r="r" b="b"/>
              <a:pathLst>
                <a:path w="2262" h="2266" extrusionOk="0">
                  <a:moveTo>
                    <a:pt x="0" y="0"/>
                  </a:moveTo>
                  <a:lnTo>
                    <a:pt x="1157" y="2019"/>
                  </a:lnTo>
                  <a:cubicBezTo>
                    <a:pt x="1252" y="2183"/>
                    <a:pt x="1416" y="2265"/>
                    <a:pt x="1580" y="2265"/>
                  </a:cubicBezTo>
                  <a:cubicBezTo>
                    <a:pt x="1744" y="2265"/>
                    <a:pt x="1907" y="2183"/>
                    <a:pt x="2002" y="2019"/>
                  </a:cubicBezTo>
                  <a:lnTo>
                    <a:pt x="2123" y="1812"/>
                  </a:lnTo>
                  <a:cubicBezTo>
                    <a:pt x="2261" y="1571"/>
                    <a:pt x="2192" y="1260"/>
                    <a:pt x="1951" y="113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4" name="Google Shape;23684;p23"/>
            <p:cNvSpPr/>
            <p:nvPr/>
          </p:nvSpPr>
          <p:spPr>
            <a:xfrm rot="-5400000">
              <a:off x="233225" y="3450300"/>
              <a:ext cx="73375" cy="29725"/>
            </a:xfrm>
            <a:custGeom>
              <a:avLst/>
              <a:gdLst/>
              <a:ahLst/>
              <a:cxnLst/>
              <a:rect l="l" t="t" r="r" b="b"/>
              <a:pathLst>
                <a:path w="2935" h="1189" extrusionOk="0">
                  <a:moveTo>
                    <a:pt x="604" y="0"/>
                  </a:moveTo>
                  <a:cubicBezTo>
                    <a:pt x="242" y="0"/>
                    <a:pt x="0" y="414"/>
                    <a:pt x="190" y="725"/>
                  </a:cubicBezTo>
                  <a:lnTo>
                    <a:pt x="311" y="949"/>
                  </a:lnTo>
                  <a:cubicBezTo>
                    <a:pt x="404" y="1100"/>
                    <a:pt x="566" y="1189"/>
                    <a:pt x="737" y="1189"/>
                  </a:cubicBezTo>
                  <a:cubicBezTo>
                    <a:pt x="820" y="1189"/>
                    <a:pt x="905" y="1167"/>
                    <a:pt x="984" y="1122"/>
                  </a:cubicBezTo>
                  <a:lnTo>
                    <a:pt x="293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5" name="Google Shape;23685;p23"/>
            <p:cNvSpPr/>
            <p:nvPr/>
          </p:nvSpPr>
          <p:spPr>
            <a:xfrm rot="-5400000">
              <a:off x="259463" y="3425788"/>
              <a:ext cx="57000" cy="56325"/>
            </a:xfrm>
            <a:custGeom>
              <a:avLst/>
              <a:gdLst/>
              <a:ahLst/>
              <a:cxnLst/>
              <a:rect l="l" t="t" r="r" b="b"/>
              <a:pathLst>
                <a:path w="2280" h="2253" extrusionOk="0">
                  <a:moveTo>
                    <a:pt x="2279" y="0"/>
                  </a:moveTo>
                  <a:lnTo>
                    <a:pt x="312" y="1139"/>
                  </a:lnTo>
                  <a:cubicBezTo>
                    <a:pt x="87" y="1260"/>
                    <a:pt x="1" y="1571"/>
                    <a:pt x="139" y="1795"/>
                  </a:cubicBezTo>
                  <a:lnTo>
                    <a:pt x="277" y="2019"/>
                  </a:lnTo>
                  <a:cubicBezTo>
                    <a:pt x="363" y="2175"/>
                    <a:pt x="523" y="2252"/>
                    <a:pt x="685" y="2252"/>
                  </a:cubicBezTo>
                  <a:cubicBezTo>
                    <a:pt x="847" y="2252"/>
                    <a:pt x="1011" y="2175"/>
                    <a:pt x="1106" y="2019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6" name="Google Shape;23686;p23"/>
            <p:cNvSpPr/>
            <p:nvPr/>
          </p:nvSpPr>
          <p:spPr>
            <a:xfrm rot="-5400000">
              <a:off x="190975" y="3364400"/>
              <a:ext cx="33675" cy="68625"/>
            </a:xfrm>
            <a:custGeom>
              <a:avLst/>
              <a:gdLst/>
              <a:ahLst/>
              <a:cxnLst/>
              <a:rect l="l" t="t" r="r" b="b"/>
              <a:pathLst>
                <a:path w="1347" h="2745" extrusionOk="0">
                  <a:moveTo>
                    <a:pt x="483" y="0"/>
                  </a:moveTo>
                  <a:cubicBezTo>
                    <a:pt x="225" y="0"/>
                    <a:pt x="0" y="207"/>
                    <a:pt x="0" y="483"/>
                  </a:cubicBezTo>
                  <a:lnTo>
                    <a:pt x="0" y="2744"/>
                  </a:lnTo>
                  <a:lnTo>
                    <a:pt x="138" y="2486"/>
                  </a:lnTo>
                  <a:lnTo>
                    <a:pt x="1174" y="725"/>
                  </a:lnTo>
                  <a:cubicBezTo>
                    <a:pt x="1346" y="397"/>
                    <a:pt x="1122" y="0"/>
                    <a:pt x="7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7" name="Google Shape;23687;p23"/>
            <p:cNvSpPr/>
            <p:nvPr/>
          </p:nvSpPr>
          <p:spPr>
            <a:xfrm rot="-5400000">
              <a:off x="197913" y="3356263"/>
              <a:ext cx="73375" cy="29700"/>
            </a:xfrm>
            <a:custGeom>
              <a:avLst/>
              <a:gdLst/>
              <a:ahLst/>
              <a:cxnLst/>
              <a:rect l="l" t="t" r="r" b="b"/>
              <a:pathLst>
                <a:path w="2935" h="1188" extrusionOk="0">
                  <a:moveTo>
                    <a:pt x="2201" y="0"/>
                  </a:moveTo>
                  <a:cubicBezTo>
                    <a:pt x="2121" y="0"/>
                    <a:pt x="2041" y="21"/>
                    <a:pt x="1968" y="66"/>
                  </a:cubicBezTo>
                  <a:lnTo>
                    <a:pt x="381" y="981"/>
                  </a:lnTo>
                  <a:lnTo>
                    <a:pt x="1" y="1188"/>
                  </a:lnTo>
                  <a:lnTo>
                    <a:pt x="2331" y="1188"/>
                  </a:lnTo>
                  <a:cubicBezTo>
                    <a:pt x="2711" y="1188"/>
                    <a:pt x="2935" y="791"/>
                    <a:pt x="2745" y="463"/>
                  </a:cubicBezTo>
                  <a:lnTo>
                    <a:pt x="2624" y="256"/>
                  </a:lnTo>
                  <a:cubicBezTo>
                    <a:pt x="2531" y="92"/>
                    <a:pt x="2367" y="0"/>
                    <a:pt x="2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8" name="Google Shape;23688;p23"/>
            <p:cNvSpPr/>
            <p:nvPr/>
          </p:nvSpPr>
          <p:spPr>
            <a:xfrm rot="-5400000">
              <a:off x="188313" y="3353988"/>
              <a:ext cx="56550" cy="56225"/>
            </a:xfrm>
            <a:custGeom>
              <a:avLst/>
              <a:gdLst/>
              <a:ahLst/>
              <a:cxnLst/>
              <a:rect l="l" t="t" r="r" b="b"/>
              <a:pathLst>
                <a:path w="2262" h="2249" extrusionOk="0">
                  <a:moveTo>
                    <a:pt x="1580" y="1"/>
                  </a:moveTo>
                  <a:cubicBezTo>
                    <a:pt x="1416" y="1"/>
                    <a:pt x="1252" y="83"/>
                    <a:pt x="1157" y="247"/>
                  </a:cubicBezTo>
                  <a:lnTo>
                    <a:pt x="138" y="2007"/>
                  </a:lnTo>
                  <a:lnTo>
                    <a:pt x="0" y="2249"/>
                  </a:lnTo>
                  <a:lnTo>
                    <a:pt x="380" y="2042"/>
                  </a:lnTo>
                  <a:lnTo>
                    <a:pt x="1951" y="1127"/>
                  </a:lnTo>
                  <a:cubicBezTo>
                    <a:pt x="2175" y="989"/>
                    <a:pt x="2261" y="696"/>
                    <a:pt x="2123" y="454"/>
                  </a:cubicBezTo>
                  <a:lnTo>
                    <a:pt x="2002" y="247"/>
                  </a:lnTo>
                  <a:cubicBezTo>
                    <a:pt x="1907" y="83"/>
                    <a:pt x="1744" y="1"/>
                    <a:pt x="1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9" name="Google Shape;23689;p23"/>
            <p:cNvSpPr/>
            <p:nvPr/>
          </p:nvSpPr>
          <p:spPr>
            <a:xfrm rot="-5400000">
              <a:off x="197900" y="3450300"/>
              <a:ext cx="73375" cy="29725"/>
            </a:xfrm>
            <a:custGeom>
              <a:avLst/>
              <a:gdLst/>
              <a:ahLst/>
              <a:cxnLst/>
              <a:rect l="l" t="t" r="r" b="b"/>
              <a:pathLst>
                <a:path w="2935" h="1189" extrusionOk="0">
                  <a:moveTo>
                    <a:pt x="737" y="0"/>
                  </a:moveTo>
                  <a:cubicBezTo>
                    <a:pt x="566" y="0"/>
                    <a:pt x="404" y="89"/>
                    <a:pt x="311" y="240"/>
                  </a:cubicBezTo>
                  <a:lnTo>
                    <a:pt x="190" y="464"/>
                  </a:lnTo>
                  <a:cubicBezTo>
                    <a:pt x="0" y="775"/>
                    <a:pt x="242" y="1189"/>
                    <a:pt x="604" y="1189"/>
                  </a:cubicBezTo>
                  <a:lnTo>
                    <a:pt x="2934" y="1189"/>
                  </a:lnTo>
                  <a:lnTo>
                    <a:pt x="1743" y="516"/>
                  </a:lnTo>
                  <a:lnTo>
                    <a:pt x="984" y="67"/>
                  </a:lnTo>
                  <a:cubicBezTo>
                    <a:pt x="905" y="22"/>
                    <a:pt x="820" y="0"/>
                    <a:pt x="7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0" name="Google Shape;23690;p23"/>
            <p:cNvSpPr/>
            <p:nvPr/>
          </p:nvSpPr>
          <p:spPr>
            <a:xfrm rot="-5400000">
              <a:off x="222250" y="3387925"/>
              <a:ext cx="60000" cy="60000"/>
            </a:xfrm>
            <a:custGeom>
              <a:avLst/>
              <a:gdLst/>
              <a:ahLst/>
              <a:cxnLst/>
              <a:rect l="l" t="t" r="r" b="b"/>
              <a:pathLst>
                <a:path w="2400" h="2400" extrusionOk="0">
                  <a:moveTo>
                    <a:pt x="1192" y="0"/>
                  </a:moveTo>
                  <a:cubicBezTo>
                    <a:pt x="536" y="0"/>
                    <a:pt x="1" y="536"/>
                    <a:pt x="1" y="1209"/>
                  </a:cubicBezTo>
                  <a:cubicBezTo>
                    <a:pt x="1" y="1865"/>
                    <a:pt x="536" y="2400"/>
                    <a:pt x="1192" y="2400"/>
                  </a:cubicBezTo>
                  <a:cubicBezTo>
                    <a:pt x="1865" y="2400"/>
                    <a:pt x="2400" y="1865"/>
                    <a:pt x="2400" y="1209"/>
                  </a:cubicBezTo>
                  <a:cubicBezTo>
                    <a:pt x="2400" y="536"/>
                    <a:pt x="1865" y="0"/>
                    <a:pt x="11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1" name="Google Shape;23691;p23"/>
            <p:cNvSpPr/>
            <p:nvPr/>
          </p:nvSpPr>
          <p:spPr>
            <a:xfrm rot="-5400000">
              <a:off x="152125" y="3889100"/>
              <a:ext cx="200250" cy="200650"/>
            </a:xfrm>
            <a:custGeom>
              <a:avLst/>
              <a:gdLst/>
              <a:ahLst/>
              <a:cxnLst/>
              <a:rect l="l" t="t" r="r" b="b"/>
              <a:pathLst>
                <a:path w="8010" h="8026" extrusionOk="0">
                  <a:moveTo>
                    <a:pt x="7543" y="466"/>
                  </a:moveTo>
                  <a:lnTo>
                    <a:pt x="7543" y="7560"/>
                  </a:lnTo>
                  <a:lnTo>
                    <a:pt x="467" y="7560"/>
                  </a:lnTo>
                  <a:lnTo>
                    <a:pt x="467" y="466"/>
                  </a:lnTo>
                  <a:close/>
                  <a:moveTo>
                    <a:pt x="1" y="0"/>
                  </a:moveTo>
                  <a:lnTo>
                    <a:pt x="1" y="8026"/>
                  </a:lnTo>
                  <a:lnTo>
                    <a:pt x="8009" y="8026"/>
                  </a:lnTo>
                  <a:lnTo>
                    <a:pt x="800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2" name="Google Shape;23692;p23"/>
            <p:cNvSpPr/>
            <p:nvPr/>
          </p:nvSpPr>
          <p:spPr>
            <a:xfrm rot="-5400000">
              <a:off x="188050" y="3997075"/>
              <a:ext cx="56975" cy="56325"/>
            </a:xfrm>
            <a:custGeom>
              <a:avLst/>
              <a:gdLst/>
              <a:ahLst/>
              <a:cxnLst/>
              <a:rect l="l" t="t" r="r" b="b"/>
              <a:pathLst>
                <a:path w="2279" h="2253" extrusionOk="0">
                  <a:moveTo>
                    <a:pt x="682" y="1"/>
                  </a:moveTo>
                  <a:cubicBezTo>
                    <a:pt x="518" y="1"/>
                    <a:pt x="354" y="78"/>
                    <a:pt x="259" y="234"/>
                  </a:cubicBezTo>
                  <a:lnTo>
                    <a:pt x="138" y="458"/>
                  </a:lnTo>
                  <a:cubicBezTo>
                    <a:pt x="0" y="682"/>
                    <a:pt x="87" y="993"/>
                    <a:pt x="311" y="1114"/>
                  </a:cubicBezTo>
                  <a:lnTo>
                    <a:pt x="1088" y="1563"/>
                  </a:lnTo>
                  <a:lnTo>
                    <a:pt x="2279" y="2253"/>
                  </a:lnTo>
                  <a:lnTo>
                    <a:pt x="2279" y="2253"/>
                  </a:lnTo>
                  <a:lnTo>
                    <a:pt x="2123" y="2011"/>
                  </a:lnTo>
                  <a:lnTo>
                    <a:pt x="1105" y="234"/>
                  </a:lnTo>
                  <a:cubicBezTo>
                    <a:pt x="1010" y="78"/>
                    <a:pt x="846" y="1"/>
                    <a:pt x="6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3" name="Google Shape;23693;p23"/>
            <p:cNvSpPr/>
            <p:nvPr/>
          </p:nvSpPr>
          <p:spPr>
            <a:xfrm rot="-5400000">
              <a:off x="280063" y="3974738"/>
              <a:ext cx="34125" cy="68650"/>
            </a:xfrm>
            <a:custGeom>
              <a:avLst/>
              <a:gdLst/>
              <a:ahLst/>
              <a:cxnLst/>
              <a:rect l="l" t="t" r="r" b="b"/>
              <a:pathLst>
                <a:path w="1365" h="2746" extrusionOk="0">
                  <a:moveTo>
                    <a:pt x="1364" y="1"/>
                  </a:moveTo>
                  <a:lnTo>
                    <a:pt x="191" y="2020"/>
                  </a:lnTo>
                  <a:cubicBezTo>
                    <a:pt x="1" y="2331"/>
                    <a:pt x="243" y="2745"/>
                    <a:pt x="622" y="2745"/>
                  </a:cubicBezTo>
                  <a:lnTo>
                    <a:pt x="864" y="2745"/>
                  </a:lnTo>
                  <a:cubicBezTo>
                    <a:pt x="1140" y="2745"/>
                    <a:pt x="1364" y="2521"/>
                    <a:pt x="1364" y="2262"/>
                  </a:cubicBezTo>
                  <a:lnTo>
                    <a:pt x="136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4" name="Google Shape;23694;p23"/>
            <p:cNvSpPr/>
            <p:nvPr/>
          </p:nvSpPr>
          <p:spPr>
            <a:xfrm rot="-5400000">
              <a:off x="190750" y="3974750"/>
              <a:ext cx="34125" cy="68625"/>
            </a:xfrm>
            <a:custGeom>
              <a:avLst/>
              <a:gdLst/>
              <a:ahLst/>
              <a:cxnLst/>
              <a:rect l="l" t="t" r="r" b="b"/>
              <a:pathLst>
                <a:path w="1365" h="2745" extrusionOk="0">
                  <a:moveTo>
                    <a:pt x="622" y="0"/>
                  </a:moveTo>
                  <a:cubicBezTo>
                    <a:pt x="243" y="0"/>
                    <a:pt x="1" y="397"/>
                    <a:pt x="191" y="725"/>
                  </a:cubicBezTo>
                  <a:lnTo>
                    <a:pt x="1209" y="2486"/>
                  </a:lnTo>
                  <a:lnTo>
                    <a:pt x="1364" y="2744"/>
                  </a:lnTo>
                  <a:lnTo>
                    <a:pt x="1364" y="483"/>
                  </a:lnTo>
                  <a:cubicBezTo>
                    <a:pt x="1364" y="207"/>
                    <a:pt x="1140" y="0"/>
                    <a:pt x="8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5" name="Google Shape;23695;p23"/>
            <p:cNvSpPr/>
            <p:nvPr/>
          </p:nvSpPr>
          <p:spPr>
            <a:xfrm rot="-5400000">
              <a:off x="280075" y="3935475"/>
              <a:ext cx="34100" cy="68650"/>
            </a:xfrm>
            <a:custGeom>
              <a:avLst/>
              <a:gdLst/>
              <a:ahLst/>
              <a:cxnLst/>
              <a:rect l="l" t="t" r="r" b="b"/>
              <a:pathLst>
                <a:path w="1364" h="2746" extrusionOk="0">
                  <a:moveTo>
                    <a:pt x="1" y="1"/>
                  </a:moveTo>
                  <a:lnTo>
                    <a:pt x="1" y="2262"/>
                  </a:lnTo>
                  <a:cubicBezTo>
                    <a:pt x="1" y="2521"/>
                    <a:pt x="225" y="2745"/>
                    <a:pt x="501" y="2745"/>
                  </a:cubicBezTo>
                  <a:lnTo>
                    <a:pt x="743" y="2745"/>
                  </a:lnTo>
                  <a:cubicBezTo>
                    <a:pt x="1122" y="2745"/>
                    <a:pt x="1364" y="2331"/>
                    <a:pt x="1174" y="20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6" name="Google Shape;23696;p23"/>
            <p:cNvSpPr/>
            <p:nvPr/>
          </p:nvSpPr>
          <p:spPr>
            <a:xfrm rot="-5400000">
              <a:off x="233338" y="3927413"/>
              <a:ext cx="73375" cy="29950"/>
            </a:xfrm>
            <a:custGeom>
              <a:avLst/>
              <a:gdLst/>
              <a:ahLst/>
              <a:cxnLst/>
              <a:rect l="l" t="t" r="r" b="b"/>
              <a:pathLst>
                <a:path w="2935" h="1198" extrusionOk="0">
                  <a:moveTo>
                    <a:pt x="0" y="0"/>
                  </a:moveTo>
                  <a:lnTo>
                    <a:pt x="1951" y="1139"/>
                  </a:lnTo>
                  <a:cubicBezTo>
                    <a:pt x="2029" y="1178"/>
                    <a:pt x="2112" y="1198"/>
                    <a:pt x="2194" y="1198"/>
                  </a:cubicBezTo>
                  <a:cubicBezTo>
                    <a:pt x="2365" y="1198"/>
                    <a:pt x="2530" y="1113"/>
                    <a:pt x="2624" y="949"/>
                  </a:cubicBezTo>
                  <a:lnTo>
                    <a:pt x="2744" y="742"/>
                  </a:lnTo>
                  <a:cubicBezTo>
                    <a:pt x="2934" y="414"/>
                    <a:pt x="2693" y="17"/>
                    <a:pt x="2330" y="1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7" name="Google Shape;23697;p23"/>
            <p:cNvSpPr/>
            <p:nvPr/>
          </p:nvSpPr>
          <p:spPr>
            <a:xfrm rot="-5400000">
              <a:off x="259850" y="3925075"/>
              <a:ext cx="56550" cy="56650"/>
            </a:xfrm>
            <a:custGeom>
              <a:avLst/>
              <a:gdLst/>
              <a:ahLst/>
              <a:cxnLst/>
              <a:rect l="l" t="t" r="r" b="b"/>
              <a:pathLst>
                <a:path w="2262" h="2266" extrusionOk="0">
                  <a:moveTo>
                    <a:pt x="1" y="0"/>
                  </a:moveTo>
                  <a:lnTo>
                    <a:pt x="1157" y="2019"/>
                  </a:lnTo>
                  <a:cubicBezTo>
                    <a:pt x="1252" y="2183"/>
                    <a:pt x="1416" y="2265"/>
                    <a:pt x="1580" y="2265"/>
                  </a:cubicBezTo>
                  <a:cubicBezTo>
                    <a:pt x="1744" y="2265"/>
                    <a:pt x="1908" y="2183"/>
                    <a:pt x="2003" y="2019"/>
                  </a:cubicBezTo>
                  <a:lnTo>
                    <a:pt x="2124" y="1812"/>
                  </a:lnTo>
                  <a:cubicBezTo>
                    <a:pt x="2262" y="1571"/>
                    <a:pt x="2193" y="1260"/>
                    <a:pt x="1951" y="113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8" name="Google Shape;23698;p23"/>
            <p:cNvSpPr/>
            <p:nvPr/>
          </p:nvSpPr>
          <p:spPr>
            <a:xfrm rot="-5400000">
              <a:off x="233225" y="4021600"/>
              <a:ext cx="73375" cy="29725"/>
            </a:xfrm>
            <a:custGeom>
              <a:avLst/>
              <a:gdLst/>
              <a:ahLst/>
              <a:cxnLst/>
              <a:rect l="l" t="t" r="r" b="b"/>
              <a:pathLst>
                <a:path w="2935" h="1189" extrusionOk="0">
                  <a:moveTo>
                    <a:pt x="605" y="0"/>
                  </a:moveTo>
                  <a:cubicBezTo>
                    <a:pt x="242" y="0"/>
                    <a:pt x="1" y="414"/>
                    <a:pt x="190" y="725"/>
                  </a:cubicBezTo>
                  <a:lnTo>
                    <a:pt x="311" y="949"/>
                  </a:lnTo>
                  <a:cubicBezTo>
                    <a:pt x="404" y="1100"/>
                    <a:pt x="567" y="1189"/>
                    <a:pt x="737" y="1189"/>
                  </a:cubicBezTo>
                  <a:cubicBezTo>
                    <a:pt x="820" y="1189"/>
                    <a:pt x="905" y="1167"/>
                    <a:pt x="984" y="1122"/>
                  </a:cubicBezTo>
                  <a:lnTo>
                    <a:pt x="293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9" name="Google Shape;23699;p23"/>
            <p:cNvSpPr/>
            <p:nvPr/>
          </p:nvSpPr>
          <p:spPr>
            <a:xfrm rot="-5400000">
              <a:off x="259475" y="3997075"/>
              <a:ext cx="56975" cy="56325"/>
            </a:xfrm>
            <a:custGeom>
              <a:avLst/>
              <a:gdLst/>
              <a:ahLst/>
              <a:cxnLst/>
              <a:rect l="l" t="t" r="r" b="b"/>
              <a:pathLst>
                <a:path w="2279" h="2253" extrusionOk="0">
                  <a:moveTo>
                    <a:pt x="2279" y="0"/>
                  </a:moveTo>
                  <a:lnTo>
                    <a:pt x="311" y="1139"/>
                  </a:lnTo>
                  <a:cubicBezTo>
                    <a:pt x="87" y="1260"/>
                    <a:pt x="0" y="1571"/>
                    <a:pt x="138" y="1795"/>
                  </a:cubicBezTo>
                  <a:lnTo>
                    <a:pt x="259" y="2019"/>
                  </a:lnTo>
                  <a:cubicBezTo>
                    <a:pt x="354" y="2175"/>
                    <a:pt x="518" y="2252"/>
                    <a:pt x="682" y="2252"/>
                  </a:cubicBezTo>
                  <a:cubicBezTo>
                    <a:pt x="846" y="2252"/>
                    <a:pt x="1010" y="2175"/>
                    <a:pt x="1105" y="2019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0" name="Google Shape;23700;p23"/>
            <p:cNvSpPr/>
            <p:nvPr/>
          </p:nvSpPr>
          <p:spPr>
            <a:xfrm rot="-5400000">
              <a:off x="190763" y="3935488"/>
              <a:ext cx="34100" cy="68625"/>
            </a:xfrm>
            <a:custGeom>
              <a:avLst/>
              <a:gdLst/>
              <a:ahLst/>
              <a:cxnLst/>
              <a:rect l="l" t="t" r="r" b="b"/>
              <a:pathLst>
                <a:path w="1364" h="2745" extrusionOk="0">
                  <a:moveTo>
                    <a:pt x="501" y="0"/>
                  </a:moveTo>
                  <a:cubicBezTo>
                    <a:pt x="225" y="0"/>
                    <a:pt x="1" y="207"/>
                    <a:pt x="1" y="483"/>
                  </a:cubicBezTo>
                  <a:lnTo>
                    <a:pt x="1" y="2744"/>
                  </a:lnTo>
                  <a:lnTo>
                    <a:pt x="156" y="2486"/>
                  </a:lnTo>
                  <a:lnTo>
                    <a:pt x="1174" y="725"/>
                  </a:lnTo>
                  <a:cubicBezTo>
                    <a:pt x="1364" y="397"/>
                    <a:pt x="1122" y="0"/>
                    <a:pt x="7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1" name="Google Shape;23701;p23"/>
            <p:cNvSpPr/>
            <p:nvPr/>
          </p:nvSpPr>
          <p:spPr>
            <a:xfrm rot="-5400000">
              <a:off x="197913" y="3927538"/>
              <a:ext cx="73375" cy="29700"/>
            </a:xfrm>
            <a:custGeom>
              <a:avLst/>
              <a:gdLst/>
              <a:ahLst/>
              <a:cxnLst/>
              <a:rect l="l" t="t" r="r" b="b"/>
              <a:pathLst>
                <a:path w="2935" h="1188" extrusionOk="0">
                  <a:moveTo>
                    <a:pt x="2195" y="0"/>
                  </a:moveTo>
                  <a:cubicBezTo>
                    <a:pt x="2112" y="0"/>
                    <a:pt x="2029" y="21"/>
                    <a:pt x="1951" y="66"/>
                  </a:cubicBezTo>
                  <a:lnTo>
                    <a:pt x="380" y="981"/>
                  </a:lnTo>
                  <a:lnTo>
                    <a:pt x="0" y="1188"/>
                  </a:lnTo>
                  <a:lnTo>
                    <a:pt x="2330" y="1188"/>
                  </a:lnTo>
                  <a:cubicBezTo>
                    <a:pt x="2693" y="1188"/>
                    <a:pt x="2934" y="791"/>
                    <a:pt x="2744" y="463"/>
                  </a:cubicBezTo>
                  <a:lnTo>
                    <a:pt x="2624" y="256"/>
                  </a:lnTo>
                  <a:cubicBezTo>
                    <a:pt x="2530" y="92"/>
                    <a:pt x="2366" y="0"/>
                    <a:pt x="2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2" name="Google Shape;23702;p23"/>
            <p:cNvSpPr/>
            <p:nvPr/>
          </p:nvSpPr>
          <p:spPr>
            <a:xfrm rot="-5400000">
              <a:off x="188313" y="3925288"/>
              <a:ext cx="56550" cy="56225"/>
            </a:xfrm>
            <a:custGeom>
              <a:avLst/>
              <a:gdLst/>
              <a:ahLst/>
              <a:cxnLst/>
              <a:rect l="l" t="t" r="r" b="b"/>
              <a:pathLst>
                <a:path w="2262" h="2249" extrusionOk="0">
                  <a:moveTo>
                    <a:pt x="1580" y="1"/>
                  </a:moveTo>
                  <a:cubicBezTo>
                    <a:pt x="1416" y="1"/>
                    <a:pt x="1252" y="83"/>
                    <a:pt x="1157" y="247"/>
                  </a:cubicBezTo>
                  <a:lnTo>
                    <a:pt x="139" y="2007"/>
                  </a:lnTo>
                  <a:lnTo>
                    <a:pt x="1" y="2249"/>
                  </a:lnTo>
                  <a:lnTo>
                    <a:pt x="380" y="2042"/>
                  </a:lnTo>
                  <a:lnTo>
                    <a:pt x="1951" y="1127"/>
                  </a:lnTo>
                  <a:cubicBezTo>
                    <a:pt x="2175" y="989"/>
                    <a:pt x="2262" y="696"/>
                    <a:pt x="2124" y="454"/>
                  </a:cubicBezTo>
                  <a:lnTo>
                    <a:pt x="2003" y="247"/>
                  </a:lnTo>
                  <a:cubicBezTo>
                    <a:pt x="1908" y="83"/>
                    <a:pt x="1744" y="1"/>
                    <a:pt x="1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3" name="Google Shape;23703;p23"/>
            <p:cNvSpPr/>
            <p:nvPr/>
          </p:nvSpPr>
          <p:spPr>
            <a:xfrm rot="-5400000">
              <a:off x="197900" y="4021600"/>
              <a:ext cx="73375" cy="29725"/>
            </a:xfrm>
            <a:custGeom>
              <a:avLst/>
              <a:gdLst/>
              <a:ahLst/>
              <a:cxnLst/>
              <a:rect l="l" t="t" r="r" b="b"/>
              <a:pathLst>
                <a:path w="2935" h="1189" extrusionOk="0">
                  <a:moveTo>
                    <a:pt x="737" y="0"/>
                  </a:moveTo>
                  <a:cubicBezTo>
                    <a:pt x="567" y="0"/>
                    <a:pt x="404" y="89"/>
                    <a:pt x="311" y="240"/>
                  </a:cubicBezTo>
                  <a:lnTo>
                    <a:pt x="190" y="464"/>
                  </a:lnTo>
                  <a:cubicBezTo>
                    <a:pt x="1" y="775"/>
                    <a:pt x="242" y="1189"/>
                    <a:pt x="605" y="1189"/>
                  </a:cubicBezTo>
                  <a:lnTo>
                    <a:pt x="2935" y="1189"/>
                  </a:lnTo>
                  <a:lnTo>
                    <a:pt x="1744" y="516"/>
                  </a:lnTo>
                  <a:lnTo>
                    <a:pt x="984" y="67"/>
                  </a:lnTo>
                  <a:cubicBezTo>
                    <a:pt x="905" y="22"/>
                    <a:pt x="820" y="0"/>
                    <a:pt x="7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4" name="Google Shape;23704;p23"/>
            <p:cNvSpPr/>
            <p:nvPr/>
          </p:nvSpPr>
          <p:spPr>
            <a:xfrm rot="-5400000">
              <a:off x="217200" y="3964250"/>
              <a:ext cx="70375" cy="60275"/>
            </a:xfrm>
            <a:custGeom>
              <a:avLst/>
              <a:gdLst/>
              <a:ahLst/>
              <a:cxnLst/>
              <a:rect l="l" t="t" r="r" b="b"/>
              <a:pathLst>
                <a:path w="2815" h="2411" extrusionOk="0">
                  <a:moveTo>
                    <a:pt x="1606" y="0"/>
                  </a:moveTo>
                  <a:cubicBezTo>
                    <a:pt x="536" y="0"/>
                    <a:pt x="1" y="1295"/>
                    <a:pt x="760" y="2054"/>
                  </a:cubicBezTo>
                  <a:cubicBezTo>
                    <a:pt x="1006" y="2301"/>
                    <a:pt x="1309" y="2411"/>
                    <a:pt x="1605" y="2411"/>
                  </a:cubicBezTo>
                  <a:cubicBezTo>
                    <a:pt x="2223" y="2411"/>
                    <a:pt x="2814" y="1932"/>
                    <a:pt x="2814" y="1209"/>
                  </a:cubicBezTo>
                  <a:cubicBezTo>
                    <a:pt x="2814" y="536"/>
                    <a:pt x="2262" y="0"/>
                    <a:pt x="16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5" name="Google Shape;23705;p23"/>
            <p:cNvSpPr/>
            <p:nvPr/>
          </p:nvSpPr>
          <p:spPr>
            <a:xfrm rot="-5400000">
              <a:off x="152138" y="4460388"/>
              <a:ext cx="200225" cy="200650"/>
            </a:xfrm>
            <a:custGeom>
              <a:avLst/>
              <a:gdLst/>
              <a:ahLst/>
              <a:cxnLst/>
              <a:rect l="l" t="t" r="r" b="b"/>
              <a:pathLst>
                <a:path w="8009" h="8026" extrusionOk="0">
                  <a:moveTo>
                    <a:pt x="7542" y="466"/>
                  </a:moveTo>
                  <a:lnTo>
                    <a:pt x="7542" y="7560"/>
                  </a:lnTo>
                  <a:lnTo>
                    <a:pt x="466" y="7560"/>
                  </a:lnTo>
                  <a:lnTo>
                    <a:pt x="466" y="466"/>
                  </a:lnTo>
                  <a:close/>
                  <a:moveTo>
                    <a:pt x="0" y="0"/>
                  </a:moveTo>
                  <a:lnTo>
                    <a:pt x="0" y="8026"/>
                  </a:lnTo>
                  <a:lnTo>
                    <a:pt x="8008" y="8026"/>
                  </a:lnTo>
                  <a:lnTo>
                    <a:pt x="800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6" name="Google Shape;23706;p23"/>
            <p:cNvSpPr/>
            <p:nvPr/>
          </p:nvSpPr>
          <p:spPr>
            <a:xfrm rot="-5400000">
              <a:off x="188263" y="4568588"/>
              <a:ext cx="56550" cy="56325"/>
            </a:xfrm>
            <a:custGeom>
              <a:avLst/>
              <a:gdLst/>
              <a:ahLst/>
              <a:cxnLst/>
              <a:rect l="l" t="t" r="r" b="b"/>
              <a:pathLst>
                <a:path w="2262" h="2253" extrusionOk="0">
                  <a:moveTo>
                    <a:pt x="682" y="1"/>
                  </a:moveTo>
                  <a:cubicBezTo>
                    <a:pt x="518" y="1"/>
                    <a:pt x="354" y="78"/>
                    <a:pt x="259" y="234"/>
                  </a:cubicBezTo>
                  <a:lnTo>
                    <a:pt x="139" y="458"/>
                  </a:lnTo>
                  <a:cubicBezTo>
                    <a:pt x="1" y="682"/>
                    <a:pt x="70" y="993"/>
                    <a:pt x="311" y="1114"/>
                  </a:cubicBezTo>
                  <a:lnTo>
                    <a:pt x="1071" y="1563"/>
                  </a:lnTo>
                  <a:lnTo>
                    <a:pt x="2262" y="2253"/>
                  </a:lnTo>
                  <a:lnTo>
                    <a:pt x="2124" y="2011"/>
                  </a:lnTo>
                  <a:lnTo>
                    <a:pt x="1105" y="234"/>
                  </a:lnTo>
                  <a:cubicBezTo>
                    <a:pt x="1010" y="78"/>
                    <a:pt x="846" y="1"/>
                    <a:pt x="6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7" name="Google Shape;23707;p23"/>
            <p:cNvSpPr/>
            <p:nvPr/>
          </p:nvSpPr>
          <p:spPr>
            <a:xfrm rot="-5400000">
              <a:off x="280075" y="4546025"/>
              <a:ext cx="34100" cy="68650"/>
            </a:xfrm>
            <a:custGeom>
              <a:avLst/>
              <a:gdLst/>
              <a:ahLst/>
              <a:cxnLst/>
              <a:rect l="l" t="t" r="r" b="b"/>
              <a:pathLst>
                <a:path w="1364" h="2746" extrusionOk="0">
                  <a:moveTo>
                    <a:pt x="1364" y="1"/>
                  </a:moveTo>
                  <a:lnTo>
                    <a:pt x="190" y="2020"/>
                  </a:lnTo>
                  <a:cubicBezTo>
                    <a:pt x="0" y="2331"/>
                    <a:pt x="242" y="2745"/>
                    <a:pt x="604" y="2745"/>
                  </a:cubicBezTo>
                  <a:lnTo>
                    <a:pt x="863" y="2745"/>
                  </a:lnTo>
                  <a:cubicBezTo>
                    <a:pt x="1139" y="2745"/>
                    <a:pt x="1364" y="2521"/>
                    <a:pt x="1364" y="2262"/>
                  </a:cubicBezTo>
                  <a:lnTo>
                    <a:pt x="136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8" name="Google Shape;23708;p23"/>
            <p:cNvSpPr/>
            <p:nvPr/>
          </p:nvSpPr>
          <p:spPr>
            <a:xfrm rot="-5400000">
              <a:off x="190975" y="4546250"/>
              <a:ext cx="33675" cy="68625"/>
            </a:xfrm>
            <a:custGeom>
              <a:avLst/>
              <a:gdLst/>
              <a:ahLst/>
              <a:cxnLst/>
              <a:rect l="l" t="t" r="r" b="b"/>
              <a:pathLst>
                <a:path w="1347" h="2745" extrusionOk="0">
                  <a:moveTo>
                    <a:pt x="604" y="0"/>
                  </a:moveTo>
                  <a:cubicBezTo>
                    <a:pt x="242" y="0"/>
                    <a:pt x="0" y="397"/>
                    <a:pt x="190" y="725"/>
                  </a:cubicBezTo>
                  <a:lnTo>
                    <a:pt x="1208" y="2486"/>
                  </a:lnTo>
                  <a:lnTo>
                    <a:pt x="1346" y="2744"/>
                  </a:lnTo>
                  <a:lnTo>
                    <a:pt x="1346" y="483"/>
                  </a:lnTo>
                  <a:cubicBezTo>
                    <a:pt x="1346" y="207"/>
                    <a:pt x="1139" y="0"/>
                    <a:pt x="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9" name="Google Shape;23709;p23"/>
            <p:cNvSpPr/>
            <p:nvPr/>
          </p:nvSpPr>
          <p:spPr>
            <a:xfrm rot="-5400000">
              <a:off x="280063" y="4506763"/>
              <a:ext cx="34125" cy="68650"/>
            </a:xfrm>
            <a:custGeom>
              <a:avLst/>
              <a:gdLst/>
              <a:ahLst/>
              <a:cxnLst/>
              <a:rect l="l" t="t" r="r" b="b"/>
              <a:pathLst>
                <a:path w="1365" h="2746" extrusionOk="0">
                  <a:moveTo>
                    <a:pt x="1" y="1"/>
                  </a:moveTo>
                  <a:lnTo>
                    <a:pt x="1" y="2262"/>
                  </a:lnTo>
                  <a:cubicBezTo>
                    <a:pt x="1" y="2521"/>
                    <a:pt x="225" y="2745"/>
                    <a:pt x="484" y="2745"/>
                  </a:cubicBezTo>
                  <a:lnTo>
                    <a:pt x="743" y="2745"/>
                  </a:lnTo>
                  <a:cubicBezTo>
                    <a:pt x="1123" y="2745"/>
                    <a:pt x="1364" y="2331"/>
                    <a:pt x="1174" y="20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0" name="Google Shape;23710;p23"/>
            <p:cNvSpPr/>
            <p:nvPr/>
          </p:nvSpPr>
          <p:spPr>
            <a:xfrm rot="-5400000">
              <a:off x="233388" y="4498763"/>
              <a:ext cx="73275" cy="29950"/>
            </a:xfrm>
            <a:custGeom>
              <a:avLst/>
              <a:gdLst/>
              <a:ahLst/>
              <a:cxnLst/>
              <a:rect l="l" t="t" r="r" b="b"/>
              <a:pathLst>
                <a:path w="2931" h="1198" extrusionOk="0">
                  <a:moveTo>
                    <a:pt x="0" y="0"/>
                  </a:moveTo>
                  <a:lnTo>
                    <a:pt x="1951" y="1139"/>
                  </a:lnTo>
                  <a:cubicBezTo>
                    <a:pt x="2029" y="1178"/>
                    <a:pt x="2112" y="1198"/>
                    <a:pt x="2194" y="1198"/>
                  </a:cubicBezTo>
                  <a:cubicBezTo>
                    <a:pt x="2366" y="1198"/>
                    <a:pt x="2530" y="1113"/>
                    <a:pt x="2624" y="949"/>
                  </a:cubicBezTo>
                  <a:lnTo>
                    <a:pt x="2745" y="742"/>
                  </a:lnTo>
                  <a:cubicBezTo>
                    <a:pt x="2931" y="421"/>
                    <a:pt x="2703" y="17"/>
                    <a:pt x="2336" y="17"/>
                  </a:cubicBezTo>
                  <a:cubicBezTo>
                    <a:pt x="2329" y="17"/>
                    <a:pt x="2321" y="17"/>
                    <a:pt x="2313" y="1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1" name="Google Shape;23711;p23"/>
            <p:cNvSpPr/>
            <p:nvPr/>
          </p:nvSpPr>
          <p:spPr>
            <a:xfrm rot="-5400000">
              <a:off x="259638" y="4496588"/>
              <a:ext cx="56975" cy="56650"/>
            </a:xfrm>
            <a:custGeom>
              <a:avLst/>
              <a:gdLst/>
              <a:ahLst/>
              <a:cxnLst/>
              <a:rect l="l" t="t" r="r" b="b"/>
              <a:pathLst>
                <a:path w="2279" h="2266" extrusionOk="0">
                  <a:moveTo>
                    <a:pt x="1" y="0"/>
                  </a:moveTo>
                  <a:lnTo>
                    <a:pt x="1174" y="2019"/>
                  </a:lnTo>
                  <a:cubicBezTo>
                    <a:pt x="1269" y="2183"/>
                    <a:pt x="1433" y="2265"/>
                    <a:pt x="1595" y="2265"/>
                  </a:cubicBezTo>
                  <a:cubicBezTo>
                    <a:pt x="1757" y="2265"/>
                    <a:pt x="1916" y="2183"/>
                    <a:pt x="2003" y="2019"/>
                  </a:cubicBezTo>
                  <a:lnTo>
                    <a:pt x="2141" y="1812"/>
                  </a:lnTo>
                  <a:cubicBezTo>
                    <a:pt x="2279" y="1571"/>
                    <a:pt x="2210" y="1260"/>
                    <a:pt x="1968" y="113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2" name="Google Shape;23712;p23"/>
            <p:cNvSpPr/>
            <p:nvPr/>
          </p:nvSpPr>
          <p:spPr>
            <a:xfrm rot="-5400000">
              <a:off x="233213" y="4592888"/>
              <a:ext cx="73400" cy="29725"/>
            </a:xfrm>
            <a:custGeom>
              <a:avLst/>
              <a:gdLst/>
              <a:ahLst/>
              <a:cxnLst/>
              <a:rect l="l" t="t" r="r" b="b"/>
              <a:pathLst>
                <a:path w="2936" h="1189" extrusionOk="0">
                  <a:moveTo>
                    <a:pt x="622" y="0"/>
                  </a:moveTo>
                  <a:cubicBezTo>
                    <a:pt x="243" y="0"/>
                    <a:pt x="1" y="414"/>
                    <a:pt x="191" y="725"/>
                  </a:cubicBezTo>
                  <a:lnTo>
                    <a:pt x="329" y="949"/>
                  </a:lnTo>
                  <a:cubicBezTo>
                    <a:pt x="410" y="1100"/>
                    <a:pt x="577" y="1189"/>
                    <a:pt x="745" y="1189"/>
                  </a:cubicBezTo>
                  <a:cubicBezTo>
                    <a:pt x="828" y="1189"/>
                    <a:pt x="911" y="1167"/>
                    <a:pt x="985" y="1122"/>
                  </a:cubicBezTo>
                  <a:lnTo>
                    <a:pt x="293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3" name="Google Shape;23713;p23"/>
            <p:cNvSpPr/>
            <p:nvPr/>
          </p:nvSpPr>
          <p:spPr>
            <a:xfrm rot="-5400000">
              <a:off x="259688" y="4568588"/>
              <a:ext cx="56550" cy="56325"/>
            </a:xfrm>
            <a:custGeom>
              <a:avLst/>
              <a:gdLst/>
              <a:ahLst/>
              <a:cxnLst/>
              <a:rect l="l" t="t" r="r" b="b"/>
              <a:pathLst>
                <a:path w="2262" h="2253" extrusionOk="0">
                  <a:moveTo>
                    <a:pt x="2262" y="0"/>
                  </a:moveTo>
                  <a:lnTo>
                    <a:pt x="311" y="1139"/>
                  </a:lnTo>
                  <a:cubicBezTo>
                    <a:pt x="70" y="1260"/>
                    <a:pt x="1" y="1571"/>
                    <a:pt x="139" y="1795"/>
                  </a:cubicBezTo>
                  <a:lnTo>
                    <a:pt x="259" y="2019"/>
                  </a:lnTo>
                  <a:cubicBezTo>
                    <a:pt x="354" y="2175"/>
                    <a:pt x="518" y="2252"/>
                    <a:pt x="682" y="2252"/>
                  </a:cubicBezTo>
                  <a:cubicBezTo>
                    <a:pt x="846" y="2252"/>
                    <a:pt x="1010" y="2175"/>
                    <a:pt x="1105" y="2019"/>
                  </a:cubicBezTo>
                  <a:lnTo>
                    <a:pt x="226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4" name="Google Shape;23714;p23"/>
            <p:cNvSpPr/>
            <p:nvPr/>
          </p:nvSpPr>
          <p:spPr>
            <a:xfrm rot="-5400000">
              <a:off x="190788" y="4506813"/>
              <a:ext cx="34025" cy="68650"/>
            </a:xfrm>
            <a:custGeom>
              <a:avLst/>
              <a:gdLst/>
              <a:ahLst/>
              <a:cxnLst/>
              <a:rect l="l" t="t" r="r" b="b"/>
              <a:pathLst>
                <a:path w="1361" h="2746" extrusionOk="0">
                  <a:moveTo>
                    <a:pt x="766" y="1"/>
                  </a:moveTo>
                  <a:cubicBezTo>
                    <a:pt x="758" y="1"/>
                    <a:pt x="751" y="1"/>
                    <a:pt x="743" y="1"/>
                  </a:cubicBezTo>
                  <a:lnTo>
                    <a:pt x="484" y="1"/>
                  </a:lnTo>
                  <a:cubicBezTo>
                    <a:pt x="208" y="1"/>
                    <a:pt x="1" y="225"/>
                    <a:pt x="1" y="484"/>
                  </a:cubicBezTo>
                  <a:lnTo>
                    <a:pt x="1" y="2745"/>
                  </a:lnTo>
                  <a:lnTo>
                    <a:pt x="156" y="2487"/>
                  </a:lnTo>
                  <a:lnTo>
                    <a:pt x="1174" y="726"/>
                  </a:lnTo>
                  <a:cubicBezTo>
                    <a:pt x="1360" y="405"/>
                    <a:pt x="1132" y="1"/>
                    <a:pt x="7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5" name="Google Shape;23715;p23"/>
            <p:cNvSpPr/>
            <p:nvPr/>
          </p:nvSpPr>
          <p:spPr>
            <a:xfrm rot="-5400000">
              <a:off x="197750" y="4498650"/>
              <a:ext cx="73725" cy="29725"/>
            </a:xfrm>
            <a:custGeom>
              <a:avLst/>
              <a:gdLst/>
              <a:ahLst/>
              <a:cxnLst/>
              <a:rect l="l" t="t" r="r" b="b"/>
              <a:pathLst>
                <a:path w="2949" h="1189" extrusionOk="0">
                  <a:moveTo>
                    <a:pt x="2204" y="0"/>
                  </a:moveTo>
                  <a:cubicBezTo>
                    <a:pt x="2122" y="0"/>
                    <a:pt x="2041" y="21"/>
                    <a:pt x="1968" y="66"/>
                  </a:cubicBezTo>
                  <a:lnTo>
                    <a:pt x="380" y="981"/>
                  </a:lnTo>
                  <a:lnTo>
                    <a:pt x="0" y="1188"/>
                  </a:lnTo>
                  <a:lnTo>
                    <a:pt x="2331" y="1188"/>
                  </a:lnTo>
                  <a:cubicBezTo>
                    <a:pt x="2338" y="1188"/>
                    <a:pt x="2346" y="1188"/>
                    <a:pt x="2353" y="1188"/>
                  </a:cubicBezTo>
                  <a:cubicBezTo>
                    <a:pt x="2720" y="1188"/>
                    <a:pt x="2948" y="784"/>
                    <a:pt x="2762" y="463"/>
                  </a:cubicBezTo>
                  <a:lnTo>
                    <a:pt x="2624" y="256"/>
                  </a:lnTo>
                  <a:cubicBezTo>
                    <a:pt x="2542" y="92"/>
                    <a:pt x="2374" y="0"/>
                    <a:pt x="22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6" name="Google Shape;23716;p23"/>
            <p:cNvSpPr/>
            <p:nvPr/>
          </p:nvSpPr>
          <p:spPr>
            <a:xfrm rot="-5400000">
              <a:off x="188100" y="4496800"/>
              <a:ext cx="56975" cy="56225"/>
            </a:xfrm>
            <a:custGeom>
              <a:avLst/>
              <a:gdLst/>
              <a:ahLst/>
              <a:cxnLst/>
              <a:rect l="l" t="t" r="r" b="b"/>
              <a:pathLst>
                <a:path w="2279" h="2249" extrusionOk="0">
                  <a:moveTo>
                    <a:pt x="1597" y="1"/>
                  </a:moveTo>
                  <a:cubicBezTo>
                    <a:pt x="1433" y="1"/>
                    <a:pt x="1269" y="83"/>
                    <a:pt x="1174" y="247"/>
                  </a:cubicBezTo>
                  <a:lnTo>
                    <a:pt x="156" y="2007"/>
                  </a:lnTo>
                  <a:lnTo>
                    <a:pt x="1" y="2249"/>
                  </a:lnTo>
                  <a:lnTo>
                    <a:pt x="380" y="2042"/>
                  </a:lnTo>
                  <a:lnTo>
                    <a:pt x="1968" y="1127"/>
                  </a:lnTo>
                  <a:cubicBezTo>
                    <a:pt x="2193" y="989"/>
                    <a:pt x="2279" y="696"/>
                    <a:pt x="2141" y="454"/>
                  </a:cubicBezTo>
                  <a:lnTo>
                    <a:pt x="2020" y="247"/>
                  </a:lnTo>
                  <a:cubicBezTo>
                    <a:pt x="1925" y="83"/>
                    <a:pt x="1761" y="1"/>
                    <a:pt x="1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7" name="Google Shape;23717;p23"/>
            <p:cNvSpPr/>
            <p:nvPr/>
          </p:nvSpPr>
          <p:spPr>
            <a:xfrm rot="-5400000">
              <a:off x="197888" y="4592888"/>
              <a:ext cx="73400" cy="29725"/>
            </a:xfrm>
            <a:custGeom>
              <a:avLst/>
              <a:gdLst/>
              <a:ahLst/>
              <a:cxnLst/>
              <a:rect l="l" t="t" r="r" b="b"/>
              <a:pathLst>
                <a:path w="2936" h="1189" extrusionOk="0">
                  <a:moveTo>
                    <a:pt x="737" y="0"/>
                  </a:moveTo>
                  <a:cubicBezTo>
                    <a:pt x="567" y="0"/>
                    <a:pt x="404" y="89"/>
                    <a:pt x="312" y="240"/>
                  </a:cubicBezTo>
                  <a:lnTo>
                    <a:pt x="191" y="464"/>
                  </a:lnTo>
                  <a:cubicBezTo>
                    <a:pt x="1" y="775"/>
                    <a:pt x="225" y="1189"/>
                    <a:pt x="605" y="1189"/>
                  </a:cubicBezTo>
                  <a:lnTo>
                    <a:pt x="2935" y="1189"/>
                  </a:lnTo>
                  <a:lnTo>
                    <a:pt x="1744" y="516"/>
                  </a:lnTo>
                  <a:lnTo>
                    <a:pt x="985" y="67"/>
                  </a:lnTo>
                  <a:cubicBezTo>
                    <a:pt x="905" y="22"/>
                    <a:pt x="820" y="0"/>
                    <a:pt x="7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8" name="Google Shape;23718;p23"/>
            <p:cNvSpPr/>
            <p:nvPr/>
          </p:nvSpPr>
          <p:spPr>
            <a:xfrm rot="-5400000">
              <a:off x="222250" y="4530925"/>
              <a:ext cx="60000" cy="60000"/>
            </a:xfrm>
            <a:custGeom>
              <a:avLst/>
              <a:gdLst/>
              <a:ahLst/>
              <a:cxnLst/>
              <a:rect l="l" t="t" r="r" b="b"/>
              <a:pathLst>
                <a:path w="2400" h="2400" extrusionOk="0">
                  <a:moveTo>
                    <a:pt x="1208" y="0"/>
                  </a:moveTo>
                  <a:cubicBezTo>
                    <a:pt x="535" y="0"/>
                    <a:pt x="0" y="536"/>
                    <a:pt x="0" y="1209"/>
                  </a:cubicBezTo>
                  <a:cubicBezTo>
                    <a:pt x="0" y="1865"/>
                    <a:pt x="535" y="2400"/>
                    <a:pt x="1208" y="2400"/>
                  </a:cubicBezTo>
                  <a:cubicBezTo>
                    <a:pt x="1864" y="2400"/>
                    <a:pt x="2399" y="1865"/>
                    <a:pt x="2399" y="1209"/>
                  </a:cubicBezTo>
                  <a:cubicBezTo>
                    <a:pt x="2399" y="536"/>
                    <a:pt x="1864" y="0"/>
                    <a:pt x="12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9" name="Google Shape;23719;p23"/>
            <p:cNvSpPr/>
            <p:nvPr/>
          </p:nvSpPr>
          <p:spPr>
            <a:xfrm rot="-5400000">
              <a:off x="151925" y="2746300"/>
              <a:ext cx="200650" cy="200650"/>
            </a:xfrm>
            <a:custGeom>
              <a:avLst/>
              <a:gdLst/>
              <a:ahLst/>
              <a:cxnLst/>
              <a:rect l="l" t="t" r="r" b="b"/>
              <a:pathLst>
                <a:path w="8026" h="8026" extrusionOk="0">
                  <a:moveTo>
                    <a:pt x="7560" y="466"/>
                  </a:moveTo>
                  <a:lnTo>
                    <a:pt x="7560" y="7560"/>
                  </a:lnTo>
                  <a:lnTo>
                    <a:pt x="466" y="7560"/>
                  </a:lnTo>
                  <a:lnTo>
                    <a:pt x="466" y="466"/>
                  </a:lnTo>
                  <a:close/>
                  <a:moveTo>
                    <a:pt x="0" y="0"/>
                  </a:moveTo>
                  <a:lnTo>
                    <a:pt x="0" y="8026"/>
                  </a:lnTo>
                  <a:lnTo>
                    <a:pt x="8026" y="8026"/>
                  </a:lnTo>
                  <a:lnTo>
                    <a:pt x="80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0" name="Google Shape;23720;p23"/>
            <p:cNvSpPr/>
            <p:nvPr/>
          </p:nvSpPr>
          <p:spPr>
            <a:xfrm rot="-5400000">
              <a:off x="188050" y="2854500"/>
              <a:ext cx="56975" cy="56325"/>
            </a:xfrm>
            <a:custGeom>
              <a:avLst/>
              <a:gdLst/>
              <a:ahLst/>
              <a:cxnLst/>
              <a:rect l="l" t="t" r="r" b="b"/>
              <a:pathLst>
                <a:path w="2279" h="2253" extrusionOk="0">
                  <a:moveTo>
                    <a:pt x="685" y="1"/>
                  </a:moveTo>
                  <a:cubicBezTo>
                    <a:pt x="523" y="1"/>
                    <a:pt x="363" y="78"/>
                    <a:pt x="277" y="234"/>
                  </a:cubicBezTo>
                  <a:lnTo>
                    <a:pt x="139" y="458"/>
                  </a:lnTo>
                  <a:cubicBezTo>
                    <a:pt x="1" y="682"/>
                    <a:pt x="87" y="976"/>
                    <a:pt x="311" y="1114"/>
                  </a:cubicBezTo>
                  <a:lnTo>
                    <a:pt x="1088" y="1563"/>
                  </a:lnTo>
                  <a:lnTo>
                    <a:pt x="2279" y="2253"/>
                  </a:lnTo>
                  <a:lnTo>
                    <a:pt x="2124" y="2011"/>
                  </a:lnTo>
                  <a:lnTo>
                    <a:pt x="1105" y="234"/>
                  </a:lnTo>
                  <a:cubicBezTo>
                    <a:pt x="1010" y="78"/>
                    <a:pt x="846" y="1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1" name="Google Shape;23721;p23"/>
            <p:cNvSpPr/>
            <p:nvPr/>
          </p:nvSpPr>
          <p:spPr>
            <a:xfrm rot="-5400000">
              <a:off x="280075" y="2831725"/>
              <a:ext cx="34100" cy="68650"/>
            </a:xfrm>
            <a:custGeom>
              <a:avLst/>
              <a:gdLst/>
              <a:ahLst/>
              <a:cxnLst/>
              <a:rect l="l" t="t" r="r" b="b"/>
              <a:pathLst>
                <a:path w="1364" h="2746" extrusionOk="0">
                  <a:moveTo>
                    <a:pt x="1364" y="1"/>
                  </a:moveTo>
                  <a:lnTo>
                    <a:pt x="190" y="2020"/>
                  </a:lnTo>
                  <a:cubicBezTo>
                    <a:pt x="1" y="2331"/>
                    <a:pt x="242" y="2745"/>
                    <a:pt x="605" y="2745"/>
                  </a:cubicBezTo>
                  <a:lnTo>
                    <a:pt x="863" y="2745"/>
                  </a:lnTo>
                  <a:cubicBezTo>
                    <a:pt x="1140" y="2745"/>
                    <a:pt x="1364" y="2521"/>
                    <a:pt x="1364" y="2262"/>
                  </a:cubicBezTo>
                  <a:lnTo>
                    <a:pt x="136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2" name="Google Shape;23722;p23"/>
            <p:cNvSpPr/>
            <p:nvPr/>
          </p:nvSpPr>
          <p:spPr>
            <a:xfrm rot="-5400000">
              <a:off x="190975" y="2831950"/>
              <a:ext cx="33675" cy="68625"/>
            </a:xfrm>
            <a:custGeom>
              <a:avLst/>
              <a:gdLst/>
              <a:ahLst/>
              <a:cxnLst/>
              <a:rect l="l" t="t" r="r" b="b"/>
              <a:pathLst>
                <a:path w="1347" h="2745" extrusionOk="0">
                  <a:moveTo>
                    <a:pt x="605" y="0"/>
                  </a:moveTo>
                  <a:cubicBezTo>
                    <a:pt x="225" y="0"/>
                    <a:pt x="1" y="397"/>
                    <a:pt x="173" y="725"/>
                  </a:cubicBezTo>
                  <a:lnTo>
                    <a:pt x="1209" y="2486"/>
                  </a:lnTo>
                  <a:lnTo>
                    <a:pt x="1347" y="2744"/>
                  </a:lnTo>
                  <a:lnTo>
                    <a:pt x="1347" y="483"/>
                  </a:lnTo>
                  <a:cubicBezTo>
                    <a:pt x="1347" y="207"/>
                    <a:pt x="1122" y="0"/>
                    <a:pt x="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3" name="Google Shape;23723;p23"/>
            <p:cNvSpPr/>
            <p:nvPr/>
          </p:nvSpPr>
          <p:spPr>
            <a:xfrm rot="-5400000">
              <a:off x="280288" y="2792663"/>
              <a:ext cx="33675" cy="68650"/>
            </a:xfrm>
            <a:custGeom>
              <a:avLst/>
              <a:gdLst/>
              <a:ahLst/>
              <a:cxnLst/>
              <a:rect l="l" t="t" r="r" b="b"/>
              <a:pathLst>
                <a:path w="1347" h="2746" extrusionOk="0">
                  <a:moveTo>
                    <a:pt x="0" y="1"/>
                  </a:moveTo>
                  <a:lnTo>
                    <a:pt x="0" y="2262"/>
                  </a:lnTo>
                  <a:cubicBezTo>
                    <a:pt x="0" y="2521"/>
                    <a:pt x="207" y="2745"/>
                    <a:pt x="483" y="2745"/>
                  </a:cubicBezTo>
                  <a:lnTo>
                    <a:pt x="742" y="2745"/>
                  </a:lnTo>
                  <a:cubicBezTo>
                    <a:pt x="1105" y="2745"/>
                    <a:pt x="1346" y="2331"/>
                    <a:pt x="1157" y="202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4" name="Google Shape;23724;p23"/>
            <p:cNvSpPr/>
            <p:nvPr/>
          </p:nvSpPr>
          <p:spPr>
            <a:xfrm rot="-5400000">
              <a:off x="233338" y="2784838"/>
              <a:ext cx="73375" cy="29950"/>
            </a:xfrm>
            <a:custGeom>
              <a:avLst/>
              <a:gdLst/>
              <a:ahLst/>
              <a:cxnLst/>
              <a:rect l="l" t="t" r="r" b="b"/>
              <a:pathLst>
                <a:path w="2935" h="1198" extrusionOk="0">
                  <a:moveTo>
                    <a:pt x="1" y="0"/>
                  </a:moveTo>
                  <a:lnTo>
                    <a:pt x="1968" y="1139"/>
                  </a:lnTo>
                  <a:cubicBezTo>
                    <a:pt x="2041" y="1178"/>
                    <a:pt x="2120" y="1198"/>
                    <a:pt x="2200" y="1198"/>
                  </a:cubicBezTo>
                  <a:cubicBezTo>
                    <a:pt x="2366" y="1198"/>
                    <a:pt x="2531" y="1113"/>
                    <a:pt x="2624" y="949"/>
                  </a:cubicBezTo>
                  <a:lnTo>
                    <a:pt x="2762" y="742"/>
                  </a:lnTo>
                  <a:cubicBezTo>
                    <a:pt x="2935" y="414"/>
                    <a:pt x="2710" y="17"/>
                    <a:pt x="2331" y="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5" name="Google Shape;23725;p23"/>
            <p:cNvSpPr/>
            <p:nvPr/>
          </p:nvSpPr>
          <p:spPr>
            <a:xfrm rot="-5400000">
              <a:off x="259625" y="2782275"/>
              <a:ext cx="57000" cy="56650"/>
            </a:xfrm>
            <a:custGeom>
              <a:avLst/>
              <a:gdLst/>
              <a:ahLst/>
              <a:cxnLst/>
              <a:rect l="l" t="t" r="r" b="b"/>
              <a:pathLst>
                <a:path w="2280" h="2266" extrusionOk="0">
                  <a:moveTo>
                    <a:pt x="1" y="0"/>
                  </a:moveTo>
                  <a:lnTo>
                    <a:pt x="1157" y="2019"/>
                  </a:lnTo>
                  <a:cubicBezTo>
                    <a:pt x="1252" y="2183"/>
                    <a:pt x="1416" y="2265"/>
                    <a:pt x="1580" y="2265"/>
                  </a:cubicBezTo>
                  <a:cubicBezTo>
                    <a:pt x="1744" y="2265"/>
                    <a:pt x="1908" y="2183"/>
                    <a:pt x="2003" y="2019"/>
                  </a:cubicBezTo>
                  <a:lnTo>
                    <a:pt x="2141" y="1812"/>
                  </a:lnTo>
                  <a:cubicBezTo>
                    <a:pt x="2279" y="1571"/>
                    <a:pt x="2193" y="1260"/>
                    <a:pt x="1951" y="113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6" name="Google Shape;23726;p23"/>
            <p:cNvSpPr/>
            <p:nvPr/>
          </p:nvSpPr>
          <p:spPr>
            <a:xfrm rot="-5400000">
              <a:off x="233213" y="2879013"/>
              <a:ext cx="73400" cy="29725"/>
            </a:xfrm>
            <a:custGeom>
              <a:avLst/>
              <a:gdLst/>
              <a:ahLst/>
              <a:cxnLst/>
              <a:rect l="l" t="t" r="r" b="b"/>
              <a:pathLst>
                <a:path w="2936" h="1189" extrusionOk="0">
                  <a:moveTo>
                    <a:pt x="605" y="0"/>
                  </a:moveTo>
                  <a:cubicBezTo>
                    <a:pt x="243" y="0"/>
                    <a:pt x="1" y="414"/>
                    <a:pt x="191" y="725"/>
                  </a:cubicBezTo>
                  <a:lnTo>
                    <a:pt x="329" y="949"/>
                  </a:lnTo>
                  <a:cubicBezTo>
                    <a:pt x="410" y="1100"/>
                    <a:pt x="577" y="1189"/>
                    <a:pt x="746" y="1189"/>
                  </a:cubicBezTo>
                  <a:cubicBezTo>
                    <a:pt x="828" y="1189"/>
                    <a:pt x="911" y="1167"/>
                    <a:pt x="985" y="1122"/>
                  </a:cubicBezTo>
                  <a:lnTo>
                    <a:pt x="293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7" name="Google Shape;23727;p23"/>
            <p:cNvSpPr/>
            <p:nvPr/>
          </p:nvSpPr>
          <p:spPr>
            <a:xfrm rot="-5400000">
              <a:off x="259475" y="2854500"/>
              <a:ext cx="56975" cy="56325"/>
            </a:xfrm>
            <a:custGeom>
              <a:avLst/>
              <a:gdLst/>
              <a:ahLst/>
              <a:cxnLst/>
              <a:rect l="l" t="t" r="r" b="b"/>
              <a:pathLst>
                <a:path w="2279" h="2253" extrusionOk="0">
                  <a:moveTo>
                    <a:pt x="2279" y="0"/>
                  </a:moveTo>
                  <a:lnTo>
                    <a:pt x="329" y="1139"/>
                  </a:lnTo>
                  <a:cubicBezTo>
                    <a:pt x="87" y="1260"/>
                    <a:pt x="1" y="1571"/>
                    <a:pt x="139" y="1795"/>
                  </a:cubicBezTo>
                  <a:lnTo>
                    <a:pt x="277" y="2019"/>
                  </a:lnTo>
                  <a:cubicBezTo>
                    <a:pt x="372" y="2175"/>
                    <a:pt x="536" y="2252"/>
                    <a:pt x="697" y="2252"/>
                  </a:cubicBezTo>
                  <a:cubicBezTo>
                    <a:pt x="859" y="2252"/>
                    <a:pt x="1019" y="2175"/>
                    <a:pt x="1105" y="2019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8" name="Google Shape;23728;p23"/>
            <p:cNvSpPr/>
            <p:nvPr/>
          </p:nvSpPr>
          <p:spPr>
            <a:xfrm rot="-5400000">
              <a:off x="190975" y="2792675"/>
              <a:ext cx="33675" cy="68625"/>
            </a:xfrm>
            <a:custGeom>
              <a:avLst/>
              <a:gdLst/>
              <a:ahLst/>
              <a:cxnLst/>
              <a:rect l="l" t="t" r="r" b="b"/>
              <a:pathLst>
                <a:path w="1347" h="2745" extrusionOk="0">
                  <a:moveTo>
                    <a:pt x="483" y="0"/>
                  </a:moveTo>
                  <a:cubicBezTo>
                    <a:pt x="225" y="0"/>
                    <a:pt x="0" y="207"/>
                    <a:pt x="0" y="483"/>
                  </a:cubicBezTo>
                  <a:lnTo>
                    <a:pt x="0" y="2744"/>
                  </a:lnTo>
                  <a:lnTo>
                    <a:pt x="138" y="2486"/>
                  </a:lnTo>
                  <a:lnTo>
                    <a:pt x="1174" y="725"/>
                  </a:lnTo>
                  <a:cubicBezTo>
                    <a:pt x="1346" y="397"/>
                    <a:pt x="1122" y="0"/>
                    <a:pt x="7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9" name="Google Shape;23729;p23"/>
            <p:cNvSpPr/>
            <p:nvPr/>
          </p:nvSpPr>
          <p:spPr>
            <a:xfrm rot="-5400000">
              <a:off x="197913" y="2784963"/>
              <a:ext cx="73375" cy="29700"/>
            </a:xfrm>
            <a:custGeom>
              <a:avLst/>
              <a:gdLst/>
              <a:ahLst/>
              <a:cxnLst/>
              <a:rect l="l" t="t" r="r" b="b"/>
              <a:pathLst>
                <a:path w="2935" h="1188" extrusionOk="0">
                  <a:moveTo>
                    <a:pt x="2200" y="0"/>
                  </a:moveTo>
                  <a:cubicBezTo>
                    <a:pt x="2121" y="0"/>
                    <a:pt x="2041" y="21"/>
                    <a:pt x="1968" y="66"/>
                  </a:cubicBezTo>
                  <a:lnTo>
                    <a:pt x="380" y="981"/>
                  </a:lnTo>
                  <a:lnTo>
                    <a:pt x="1" y="1188"/>
                  </a:lnTo>
                  <a:lnTo>
                    <a:pt x="2331" y="1188"/>
                  </a:lnTo>
                  <a:cubicBezTo>
                    <a:pt x="2710" y="1188"/>
                    <a:pt x="2935" y="791"/>
                    <a:pt x="2762" y="463"/>
                  </a:cubicBezTo>
                  <a:lnTo>
                    <a:pt x="2624" y="256"/>
                  </a:lnTo>
                  <a:cubicBezTo>
                    <a:pt x="2531" y="92"/>
                    <a:pt x="2366" y="0"/>
                    <a:pt x="22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0" name="Google Shape;23730;p23"/>
            <p:cNvSpPr/>
            <p:nvPr/>
          </p:nvSpPr>
          <p:spPr>
            <a:xfrm rot="-5400000">
              <a:off x="188313" y="2782713"/>
              <a:ext cx="56550" cy="56225"/>
            </a:xfrm>
            <a:custGeom>
              <a:avLst/>
              <a:gdLst/>
              <a:ahLst/>
              <a:cxnLst/>
              <a:rect l="l" t="t" r="r" b="b"/>
              <a:pathLst>
                <a:path w="2262" h="2249" extrusionOk="0">
                  <a:moveTo>
                    <a:pt x="1580" y="1"/>
                  </a:moveTo>
                  <a:cubicBezTo>
                    <a:pt x="1416" y="1"/>
                    <a:pt x="1252" y="83"/>
                    <a:pt x="1157" y="247"/>
                  </a:cubicBezTo>
                  <a:lnTo>
                    <a:pt x="139" y="2007"/>
                  </a:lnTo>
                  <a:lnTo>
                    <a:pt x="1" y="2249"/>
                  </a:lnTo>
                  <a:lnTo>
                    <a:pt x="381" y="2042"/>
                  </a:lnTo>
                  <a:lnTo>
                    <a:pt x="1951" y="1127"/>
                  </a:lnTo>
                  <a:cubicBezTo>
                    <a:pt x="2193" y="989"/>
                    <a:pt x="2262" y="696"/>
                    <a:pt x="2124" y="454"/>
                  </a:cubicBezTo>
                  <a:lnTo>
                    <a:pt x="2003" y="247"/>
                  </a:lnTo>
                  <a:cubicBezTo>
                    <a:pt x="1908" y="83"/>
                    <a:pt x="1744" y="1"/>
                    <a:pt x="1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1" name="Google Shape;23731;p23"/>
            <p:cNvSpPr/>
            <p:nvPr/>
          </p:nvSpPr>
          <p:spPr>
            <a:xfrm rot="-5400000">
              <a:off x="197888" y="2879013"/>
              <a:ext cx="73400" cy="29725"/>
            </a:xfrm>
            <a:custGeom>
              <a:avLst/>
              <a:gdLst/>
              <a:ahLst/>
              <a:cxnLst/>
              <a:rect l="l" t="t" r="r" b="b"/>
              <a:pathLst>
                <a:path w="2936" h="1189" extrusionOk="0">
                  <a:moveTo>
                    <a:pt x="737" y="0"/>
                  </a:moveTo>
                  <a:cubicBezTo>
                    <a:pt x="567" y="0"/>
                    <a:pt x="404" y="89"/>
                    <a:pt x="312" y="240"/>
                  </a:cubicBezTo>
                  <a:lnTo>
                    <a:pt x="191" y="464"/>
                  </a:lnTo>
                  <a:cubicBezTo>
                    <a:pt x="1" y="775"/>
                    <a:pt x="225" y="1189"/>
                    <a:pt x="605" y="1189"/>
                  </a:cubicBezTo>
                  <a:lnTo>
                    <a:pt x="2935" y="1189"/>
                  </a:lnTo>
                  <a:lnTo>
                    <a:pt x="1744" y="516"/>
                  </a:lnTo>
                  <a:lnTo>
                    <a:pt x="985" y="67"/>
                  </a:lnTo>
                  <a:cubicBezTo>
                    <a:pt x="905" y="22"/>
                    <a:pt x="820" y="0"/>
                    <a:pt x="7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2" name="Google Shape;23732;p23"/>
            <p:cNvSpPr/>
            <p:nvPr/>
          </p:nvSpPr>
          <p:spPr>
            <a:xfrm rot="-5400000">
              <a:off x="217213" y="2821663"/>
              <a:ext cx="70350" cy="60275"/>
            </a:xfrm>
            <a:custGeom>
              <a:avLst/>
              <a:gdLst/>
              <a:ahLst/>
              <a:cxnLst/>
              <a:rect l="l" t="t" r="r" b="b"/>
              <a:pathLst>
                <a:path w="2814" h="2411" extrusionOk="0">
                  <a:moveTo>
                    <a:pt x="1605" y="0"/>
                  </a:moveTo>
                  <a:cubicBezTo>
                    <a:pt x="535" y="0"/>
                    <a:pt x="0" y="1295"/>
                    <a:pt x="760" y="2054"/>
                  </a:cubicBezTo>
                  <a:cubicBezTo>
                    <a:pt x="1006" y="2301"/>
                    <a:pt x="1308" y="2411"/>
                    <a:pt x="1604" y="2411"/>
                  </a:cubicBezTo>
                  <a:cubicBezTo>
                    <a:pt x="2222" y="2411"/>
                    <a:pt x="2813" y="1932"/>
                    <a:pt x="2813" y="1209"/>
                  </a:cubicBezTo>
                  <a:cubicBezTo>
                    <a:pt x="2813" y="536"/>
                    <a:pt x="2261" y="0"/>
                    <a:pt x="16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3" name="Google Shape;23733;p23"/>
            <p:cNvSpPr/>
            <p:nvPr/>
          </p:nvSpPr>
          <p:spPr>
            <a:xfrm rot="-5400000">
              <a:off x="175763" y="3712938"/>
              <a:ext cx="67775" cy="67550"/>
            </a:xfrm>
            <a:custGeom>
              <a:avLst/>
              <a:gdLst/>
              <a:ahLst/>
              <a:cxnLst/>
              <a:rect l="l" t="t" r="r" b="b"/>
              <a:pathLst>
                <a:path w="2711" h="2702" extrusionOk="0">
                  <a:moveTo>
                    <a:pt x="812" y="0"/>
                  </a:moveTo>
                  <a:cubicBezTo>
                    <a:pt x="618" y="0"/>
                    <a:pt x="423" y="95"/>
                    <a:pt x="311" y="285"/>
                  </a:cubicBezTo>
                  <a:lnTo>
                    <a:pt x="156" y="561"/>
                  </a:lnTo>
                  <a:cubicBezTo>
                    <a:pt x="1" y="837"/>
                    <a:pt x="87" y="1182"/>
                    <a:pt x="380" y="1338"/>
                  </a:cubicBezTo>
                  <a:lnTo>
                    <a:pt x="1295" y="1873"/>
                  </a:lnTo>
                  <a:lnTo>
                    <a:pt x="2710" y="2701"/>
                  </a:lnTo>
                  <a:lnTo>
                    <a:pt x="2710" y="2701"/>
                  </a:lnTo>
                  <a:lnTo>
                    <a:pt x="2538" y="2408"/>
                  </a:lnTo>
                  <a:lnTo>
                    <a:pt x="1312" y="285"/>
                  </a:lnTo>
                  <a:cubicBezTo>
                    <a:pt x="1200" y="95"/>
                    <a:pt x="1006" y="0"/>
                    <a:pt x="8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4" name="Google Shape;23734;p23"/>
            <p:cNvSpPr/>
            <p:nvPr/>
          </p:nvSpPr>
          <p:spPr>
            <a:xfrm rot="-5400000">
              <a:off x="285463" y="3685863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1606" y="1"/>
                  </a:moveTo>
                  <a:lnTo>
                    <a:pt x="208" y="2417"/>
                  </a:lnTo>
                  <a:cubicBezTo>
                    <a:pt x="1" y="2797"/>
                    <a:pt x="277" y="3280"/>
                    <a:pt x="726" y="3280"/>
                  </a:cubicBezTo>
                  <a:lnTo>
                    <a:pt x="1019" y="3280"/>
                  </a:lnTo>
                  <a:cubicBezTo>
                    <a:pt x="1347" y="3280"/>
                    <a:pt x="1606" y="3021"/>
                    <a:pt x="1606" y="2711"/>
                  </a:cubicBezTo>
                  <a:lnTo>
                    <a:pt x="16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5" name="Google Shape;23735;p23"/>
            <p:cNvSpPr/>
            <p:nvPr/>
          </p:nvSpPr>
          <p:spPr>
            <a:xfrm rot="-5400000">
              <a:off x="178888" y="3686288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725" y="1"/>
                  </a:moveTo>
                  <a:cubicBezTo>
                    <a:pt x="277" y="1"/>
                    <a:pt x="1" y="484"/>
                    <a:pt x="225" y="864"/>
                  </a:cubicBezTo>
                  <a:lnTo>
                    <a:pt x="1450" y="2969"/>
                  </a:lnTo>
                  <a:lnTo>
                    <a:pt x="1606" y="3280"/>
                  </a:lnTo>
                  <a:lnTo>
                    <a:pt x="1606" y="588"/>
                  </a:lnTo>
                  <a:cubicBezTo>
                    <a:pt x="1606" y="260"/>
                    <a:pt x="1347" y="1"/>
                    <a:pt x="10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6" name="Google Shape;23736;p23"/>
            <p:cNvSpPr/>
            <p:nvPr/>
          </p:nvSpPr>
          <p:spPr>
            <a:xfrm rot="-5400000">
              <a:off x="285450" y="3638825"/>
              <a:ext cx="40600" cy="82450"/>
            </a:xfrm>
            <a:custGeom>
              <a:avLst/>
              <a:gdLst/>
              <a:ahLst/>
              <a:cxnLst/>
              <a:rect l="l" t="t" r="r" b="b"/>
              <a:pathLst>
                <a:path w="1624" h="3298" extrusionOk="0">
                  <a:moveTo>
                    <a:pt x="1" y="1"/>
                  </a:moveTo>
                  <a:lnTo>
                    <a:pt x="1" y="2711"/>
                  </a:lnTo>
                  <a:cubicBezTo>
                    <a:pt x="1" y="3039"/>
                    <a:pt x="260" y="3298"/>
                    <a:pt x="570" y="3298"/>
                  </a:cubicBezTo>
                  <a:lnTo>
                    <a:pt x="881" y="3298"/>
                  </a:lnTo>
                  <a:cubicBezTo>
                    <a:pt x="1330" y="3298"/>
                    <a:pt x="1623" y="2814"/>
                    <a:pt x="1399" y="241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7" name="Google Shape;23737;p23"/>
            <p:cNvSpPr/>
            <p:nvPr/>
          </p:nvSpPr>
          <p:spPr>
            <a:xfrm rot="-5400000">
              <a:off x="229638" y="3629513"/>
              <a:ext cx="87600" cy="35925"/>
            </a:xfrm>
            <a:custGeom>
              <a:avLst/>
              <a:gdLst/>
              <a:ahLst/>
              <a:cxnLst/>
              <a:rect l="l" t="t" r="r" b="b"/>
              <a:pathLst>
                <a:path w="3504" h="1437" extrusionOk="0">
                  <a:moveTo>
                    <a:pt x="0" y="0"/>
                  </a:moveTo>
                  <a:lnTo>
                    <a:pt x="2330" y="1364"/>
                  </a:lnTo>
                  <a:cubicBezTo>
                    <a:pt x="2418" y="1413"/>
                    <a:pt x="2514" y="1436"/>
                    <a:pt x="2609" y="1436"/>
                  </a:cubicBezTo>
                  <a:cubicBezTo>
                    <a:pt x="2815" y="1436"/>
                    <a:pt x="3018" y="1328"/>
                    <a:pt x="3124" y="1140"/>
                  </a:cubicBezTo>
                  <a:lnTo>
                    <a:pt x="3280" y="863"/>
                  </a:lnTo>
                  <a:cubicBezTo>
                    <a:pt x="3504" y="484"/>
                    <a:pt x="3228" y="18"/>
                    <a:pt x="27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8" name="Google Shape;23738;p23"/>
            <p:cNvSpPr/>
            <p:nvPr/>
          </p:nvSpPr>
          <p:spPr>
            <a:xfrm rot="-5400000">
              <a:off x="261200" y="3627300"/>
              <a:ext cx="67750" cy="67100"/>
            </a:xfrm>
            <a:custGeom>
              <a:avLst/>
              <a:gdLst/>
              <a:ahLst/>
              <a:cxnLst/>
              <a:rect l="l" t="t" r="r" b="b"/>
              <a:pathLst>
                <a:path w="2710" h="2684" extrusionOk="0">
                  <a:moveTo>
                    <a:pt x="0" y="0"/>
                  </a:moveTo>
                  <a:lnTo>
                    <a:pt x="1398" y="2399"/>
                  </a:lnTo>
                  <a:cubicBezTo>
                    <a:pt x="1510" y="2589"/>
                    <a:pt x="1705" y="2684"/>
                    <a:pt x="1899" y="2684"/>
                  </a:cubicBezTo>
                  <a:cubicBezTo>
                    <a:pt x="2093" y="2684"/>
                    <a:pt x="2287" y="2589"/>
                    <a:pt x="2399" y="2399"/>
                  </a:cubicBezTo>
                  <a:lnTo>
                    <a:pt x="2555" y="2140"/>
                  </a:lnTo>
                  <a:cubicBezTo>
                    <a:pt x="2710" y="1864"/>
                    <a:pt x="2624" y="1502"/>
                    <a:pt x="2348" y="134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9" name="Google Shape;23739;p23"/>
            <p:cNvSpPr/>
            <p:nvPr/>
          </p:nvSpPr>
          <p:spPr>
            <a:xfrm rot="-5400000">
              <a:off x="229625" y="3742125"/>
              <a:ext cx="87625" cy="35925"/>
            </a:xfrm>
            <a:custGeom>
              <a:avLst/>
              <a:gdLst/>
              <a:ahLst/>
              <a:cxnLst/>
              <a:rect l="l" t="t" r="r" b="b"/>
              <a:pathLst>
                <a:path w="3505" h="1437" extrusionOk="0">
                  <a:moveTo>
                    <a:pt x="725" y="0"/>
                  </a:moveTo>
                  <a:cubicBezTo>
                    <a:pt x="277" y="18"/>
                    <a:pt x="1" y="484"/>
                    <a:pt x="225" y="863"/>
                  </a:cubicBezTo>
                  <a:lnTo>
                    <a:pt x="380" y="1140"/>
                  </a:lnTo>
                  <a:cubicBezTo>
                    <a:pt x="486" y="1328"/>
                    <a:pt x="689" y="1436"/>
                    <a:pt x="895" y="1436"/>
                  </a:cubicBezTo>
                  <a:cubicBezTo>
                    <a:pt x="991" y="1436"/>
                    <a:pt x="1087" y="1413"/>
                    <a:pt x="1174" y="1364"/>
                  </a:cubicBezTo>
                  <a:lnTo>
                    <a:pt x="350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0" name="Google Shape;23740;p23"/>
            <p:cNvSpPr/>
            <p:nvPr/>
          </p:nvSpPr>
          <p:spPr>
            <a:xfrm rot="-5400000">
              <a:off x="261138" y="3713213"/>
              <a:ext cx="68200" cy="67425"/>
            </a:xfrm>
            <a:custGeom>
              <a:avLst/>
              <a:gdLst/>
              <a:ahLst/>
              <a:cxnLst/>
              <a:rect l="l" t="t" r="r" b="b"/>
              <a:pathLst>
                <a:path w="2728" h="2697" extrusionOk="0">
                  <a:moveTo>
                    <a:pt x="2727" y="0"/>
                  </a:moveTo>
                  <a:lnTo>
                    <a:pt x="380" y="1346"/>
                  </a:lnTo>
                  <a:cubicBezTo>
                    <a:pt x="104" y="1502"/>
                    <a:pt x="0" y="1864"/>
                    <a:pt x="173" y="2140"/>
                  </a:cubicBezTo>
                  <a:lnTo>
                    <a:pt x="328" y="2399"/>
                  </a:lnTo>
                  <a:cubicBezTo>
                    <a:pt x="432" y="2598"/>
                    <a:pt x="626" y="2697"/>
                    <a:pt x="822" y="2697"/>
                  </a:cubicBezTo>
                  <a:cubicBezTo>
                    <a:pt x="1019" y="2697"/>
                    <a:pt x="1217" y="2598"/>
                    <a:pt x="1329" y="2399"/>
                  </a:cubicBezTo>
                  <a:lnTo>
                    <a:pt x="27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1" name="Google Shape;23741;p23"/>
            <p:cNvSpPr/>
            <p:nvPr/>
          </p:nvSpPr>
          <p:spPr>
            <a:xfrm rot="-5400000">
              <a:off x="178888" y="3639263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570" y="1"/>
                  </a:moveTo>
                  <a:cubicBezTo>
                    <a:pt x="260" y="1"/>
                    <a:pt x="1" y="260"/>
                    <a:pt x="1" y="588"/>
                  </a:cubicBezTo>
                  <a:lnTo>
                    <a:pt x="1" y="3280"/>
                  </a:lnTo>
                  <a:lnTo>
                    <a:pt x="173" y="2987"/>
                  </a:lnTo>
                  <a:lnTo>
                    <a:pt x="1399" y="864"/>
                  </a:lnTo>
                  <a:cubicBezTo>
                    <a:pt x="1606" y="484"/>
                    <a:pt x="133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2" name="Google Shape;23742;p23"/>
            <p:cNvSpPr/>
            <p:nvPr/>
          </p:nvSpPr>
          <p:spPr>
            <a:xfrm rot="-5400000">
              <a:off x="187425" y="3629675"/>
              <a:ext cx="87600" cy="35600"/>
            </a:xfrm>
            <a:custGeom>
              <a:avLst/>
              <a:gdLst/>
              <a:ahLst/>
              <a:cxnLst/>
              <a:rect l="l" t="t" r="r" b="b"/>
              <a:pathLst>
                <a:path w="3504" h="1424" extrusionOk="0">
                  <a:moveTo>
                    <a:pt x="2642" y="1"/>
                  </a:moveTo>
                  <a:cubicBezTo>
                    <a:pt x="2541" y="1"/>
                    <a:pt x="2440" y="26"/>
                    <a:pt x="2348" y="77"/>
                  </a:cubicBezTo>
                  <a:lnTo>
                    <a:pt x="466" y="1165"/>
                  </a:lnTo>
                  <a:lnTo>
                    <a:pt x="0" y="1424"/>
                  </a:lnTo>
                  <a:lnTo>
                    <a:pt x="2796" y="1424"/>
                  </a:lnTo>
                  <a:cubicBezTo>
                    <a:pt x="3228" y="1424"/>
                    <a:pt x="3504" y="940"/>
                    <a:pt x="3297" y="561"/>
                  </a:cubicBezTo>
                  <a:lnTo>
                    <a:pt x="3142" y="284"/>
                  </a:lnTo>
                  <a:cubicBezTo>
                    <a:pt x="3038" y="100"/>
                    <a:pt x="2842" y="1"/>
                    <a:pt x="26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3" name="Google Shape;23743;p23"/>
            <p:cNvSpPr/>
            <p:nvPr/>
          </p:nvSpPr>
          <p:spPr>
            <a:xfrm rot="-5400000">
              <a:off x="175825" y="3627125"/>
              <a:ext cx="67750" cy="67450"/>
            </a:xfrm>
            <a:custGeom>
              <a:avLst/>
              <a:gdLst/>
              <a:ahLst/>
              <a:cxnLst/>
              <a:rect l="l" t="t" r="r" b="b"/>
              <a:pathLst>
                <a:path w="2710" h="2698" extrusionOk="0">
                  <a:moveTo>
                    <a:pt x="1890" y="0"/>
                  </a:moveTo>
                  <a:cubicBezTo>
                    <a:pt x="1692" y="0"/>
                    <a:pt x="1493" y="100"/>
                    <a:pt x="1381" y="298"/>
                  </a:cubicBezTo>
                  <a:lnTo>
                    <a:pt x="173" y="2404"/>
                  </a:lnTo>
                  <a:lnTo>
                    <a:pt x="0" y="2697"/>
                  </a:lnTo>
                  <a:lnTo>
                    <a:pt x="449" y="2438"/>
                  </a:lnTo>
                  <a:lnTo>
                    <a:pt x="2330" y="1351"/>
                  </a:lnTo>
                  <a:cubicBezTo>
                    <a:pt x="2606" y="1196"/>
                    <a:pt x="2710" y="833"/>
                    <a:pt x="2555" y="557"/>
                  </a:cubicBezTo>
                  <a:lnTo>
                    <a:pt x="2399" y="298"/>
                  </a:lnTo>
                  <a:cubicBezTo>
                    <a:pt x="2287" y="100"/>
                    <a:pt x="2089" y="0"/>
                    <a:pt x="1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4" name="Google Shape;23744;p23"/>
            <p:cNvSpPr/>
            <p:nvPr/>
          </p:nvSpPr>
          <p:spPr>
            <a:xfrm rot="-5400000">
              <a:off x="187313" y="3742188"/>
              <a:ext cx="87625" cy="35800"/>
            </a:xfrm>
            <a:custGeom>
              <a:avLst/>
              <a:gdLst/>
              <a:ahLst/>
              <a:cxnLst/>
              <a:rect l="l" t="t" r="r" b="b"/>
              <a:pathLst>
                <a:path w="3505" h="1432" extrusionOk="0">
                  <a:moveTo>
                    <a:pt x="880" y="1"/>
                  </a:moveTo>
                  <a:cubicBezTo>
                    <a:pt x="679" y="1"/>
                    <a:pt x="484" y="108"/>
                    <a:pt x="380" y="292"/>
                  </a:cubicBezTo>
                  <a:lnTo>
                    <a:pt x="225" y="569"/>
                  </a:lnTo>
                  <a:cubicBezTo>
                    <a:pt x="1" y="948"/>
                    <a:pt x="277" y="1432"/>
                    <a:pt x="725" y="1432"/>
                  </a:cubicBezTo>
                  <a:lnTo>
                    <a:pt x="3504" y="1432"/>
                  </a:lnTo>
                  <a:lnTo>
                    <a:pt x="2089" y="603"/>
                  </a:lnTo>
                  <a:lnTo>
                    <a:pt x="1174" y="85"/>
                  </a:lnTo>
                  <a:cubicBezTo>
                    <a:pt x="1082" y="28"/>
                    <a:pt x="981" y="1"/>
                    <a:pt x="8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5" name="Google Shape;23745;p23"/>
            <p:cNvSpPr/>
            <p:nvPr/>
          </p:nvSpPr>
          <p:spPr>
            <a:xfrm rot="-5400000">
              <a:off x="210588" y="3674013"/>
              <a:ext cx="83750" cy="71625"/>
            </a:xfrm>
            <a:custGeom>
              <a:avLst/>
              <a:gdLst/>
              <a:ahLst/>
              <a:cxnLst/>
              <a:rect l="l" t="t" r="r" b="b"/>
              <a:pathLst>
                <a:path w="3350" h="2865" extrusionOk="0">
                  <a:moveTo>
                    <a:pt x="1917" y="0"/>
                  </a:moveTo>
                  <a:cubicBezTo>
                    <a:pt x="640" y="0"/>
                    <a:pt x="1" y="1536"/>
                    <a:pt x="898" y="2434"/>
                  </a:cubicBezTo>
                  <a:cubicBezTo>
                    <a:pt x="1196" y="2732"/>
                    <a:pt x="1560" y="2865"/>
                    <a:pt x="1915" y="2865"/>
                  </a:cubicBezTo>
                  <a:cubicBezTo>
                    <a:pt x="2651" y="2865"/>
                    <a:pt x="3349" y="2294"/>
                    <a:pt x="3349" y="1433"/>
                  </a:cubicBezTo>
                  <a:cubicBezTo>
                    <a:pt x="3349" y="639"/>
                    <a:pt x="2711" y="0"/>
                    <a:pt x="19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6" name="Google Shape;23746;p23"/>
            <p:cNvSpPr/>
            <p:nvPr/>
          </p:nvSpPr>
          <p:spPr>
            <a:xfrm rot="-5400000">
              <a:off x="175763" y="4284238"/>
              <a:ext cx="67775" cy="67550"/>
            </a:xfrm>
            <a:custGeom>
              <a:avLst/>
              <a:gdLst/>
              <a:ahLst/>
              <a:cxnLst/>
              <a:rect l="l" t="t" r="r" b="b"/>
              <a:pathLst>
                <a:path w="2711" h="2702" extrusionOk="0">
                  <a:moveTo>
                    <a:pt x="812" y="0"/>
                  </a:moveTo>
                  <a:cubicBezTo>
                    <a:pt x="618" y="0"/>
                    <a:pt x="424" y="95"/>
                    <a:pt x="312" y="285"/>
                  </a:cubicBezTo>
                  <a:lnTo>
                    <a:pt x="156" y="561"/>
                  </a:lnTo>
                  <a:cubicBezTo>
                    <a:pt x="1" y="837"/>
                    <a:pt x="87" y="1182"/>
                    <a:pt x="381" y="1338"/>
                  </a:cubicBezTo>
                  <a:lnTo>
                    <a:pt x="1295" y="1873"/>
                  </a:lnTo>
                  <a:lnTo>
                    <a:pt x="2711" y="2701"/>
                  </a:lnTo>
                  <a:lnTo>
                    <a:pt x="2711" y="2701"/>
                  </a:lnTo>
                  <a:lnTo>
                    <a:pt x="2538" y="2408"/>
                  </a:lnTo>
                  <a:lnTo>
                    <a:pt x="1313" y="285"/>
                  </a:lnTo>
                  <a:cubicBezTo>
                    <a:pt x="1200" y="95"/>
                    <a:pt x="1006" y="0"/>
                    <a:pt x="8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7" name="Google Shape;23747;p23"/>
            <p:cNvSpPr/>
            <p:nvPr/>
          </p:nvSpPr>
          <p:spPr>
            <a:xfrm rot="-5400000">
              <a:off x="285450" y="4257575"/>
              <a:ext cx="40175" cy="82025"/>
            </a:xfrm>
            <a:custGeom>
              <a:avLst/>
              <a:gdLst/>
              <a:ahLst/>
              <a:cxnLst/>
              <a:rect l="l" t="t" r="r" b="b"/>
              <a:pathLst>
                <a:path w="1607" h="3281" extrusionOk="0">
                  <a:moveTo>
                    <a:pt x="1606" y="1"/>
                  </a:moveTo>
                  <a:lnTo>
                    <a:pt x="208" y="2417"/>
                  </a:lnTo>
                  <a:cubicBezTo>
                    <a:pt x="1" y="2797"/>
                    <a:pt x="277" y="3280"/>
                    <a:pt x="709" y="3280"/>
                  </a:cubicBezTo>
                  <a:lnTo>
                    <a:pt x="1019" y="3280"/>
                  </a:lnTo>
                  <a:cubicBezTo>
                    <a:pt x="1347" y="3280"/>
                    <a:pt x="1606" y="3021"/>
                    <a:pt x="1606" y="2711"/>
                  </a:cubicBezTo>
                  <a:lnTo>
                    <a:pt x="16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8" name="Google Shape;23748;p23"/>
            <p:cNvSpPr/>
            <p:nvPr/>
          </p:nvSpPr>
          <p:spPr>
            <a:xfrm rot="-5400000">
              <a:off x="178875" y="4257575"/>
              <a:ext cx="40175" cy="82025"/>
            </a:xfrm>
            <a:custGeom>
              <a:avLst/>
              <a:gdLst/>
              <a:ahLst/>
              <a:cxnLst/>
              <a:rect l="l" t="t" r="r" b="b"/>
              <a:pathLst>
                <a:path w="1607" h="3281" extrusionOk="0">
                  <a:moveTo>
                    <a:pt x="726" y="1"/>
                  </a:moveTo>
                  <a:cubicBezTo>
                    <a:pt x="277" y="1"/>
                    <a:pt x="1" y="484"/>
                    <a:pt x="225" y="864"/>
                  </a:cubicBezTo>
                  <a:lnTo>
                    <a:pt x="1433" y="2969"/>
                  </a:lnTo>
                  <a:lnTo>
                    <a:pt x="1606" y="3280"/>
                  </a:lnTo>
                  <a:lnTo>
                    <a:pt x="1606" y="588"/>
                  </a:lnTo>
                  <a:cubicBezTo>
                    <a:pt x="1606" y="260"/>
                    <a:pt x="1347" y="1"/>
                    <a:pt x="10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9" name="Google Shape;23749;p23"/>
            <p:cNvSpPr/>
            <p:nvPr/>
          </p:nvSpPr>
          <p:spPr>
            <a:xfrm rot="-5400000">
              <a:off x="285675" y="4210325"/>
              <a:ext cx="40150" cy="82450"/>
            </a:xfrm>
            <a:custGeom>
              <a:avLst/>
              <a:gdLst/>
              <a:ahLst/>
              <a:cxnLst/>
              <a:rect l="l" t="t" r="r" b="b"/>
              <a:pathLst>
                <a:path w="1606" h="3298" extrusionOk="0">
                  <a:moveTo>
                    <a:pt x="0" y="1"/>
                  </a:moveTo>
                  <a:lnTo>
                    <a:pt x="0" y="2711"/>
                  </a:lnTo>
                  <a:cubicBezTo>
                    <a:pt x="0" y="3039"/>
                    <a:pt x="259" y="3298"/>
                    <a:pt x="570" y="3298"/>
                  </a:cubicBezTo>
                  <a:lnTo>
                    <a:pt x="880" y="3298"/>
                  </a:lnTo>
                  <a:cubicBezTo>
                    <a:pt x="1329" y="3298"/>
                    <a:pt x="1605" y="2814"/>
                    <a:pt x="1381" y="241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0" name="Google Shape;23750;p23"/>
            <p:cNvSpPr/>
            <p:nvPr/>
          </p:nvSpPr>
          <p:spPr>
            <a:xfrm rot="-5400000">
              <a:off x="229625" y="4200800"/>
              <a:ext cx="87625" cy="35925"/>
            </a:xfrm>
            <a:custGeom>
              <a:avLst/>
              <a:gdLst/>
              <a:ahLst/>
              <a:cxnLst/>
              <a:rect l="l" t="t" r="r" b="b"/>
              <a:pathLst>
                <a:path w="3505" h="1437" extrusionOk="0">
                  <a:moveTo>
                    <a:pt x="1" y="0"/>
                  </a:moveTo>
                  <a:lnTo>
                    <a:pt x="2331" y="1364"/>
                  </a:lnTo>
                  <a:cubicBezTo>
                    <a:pt x="2418" y="1413"/>
                    <a:pt x="2514" y="1436"/>
                    <a:pt x="2610" y="1436"/>
                  </a:cubicBezTo>
                  <a:cubicBezTo>
                    <a:pt x="2816" y="1436"/>
                    <a:pt x="3018" y="1328"/>
                    <a:pt x="3125" y="1140"/>
                  </a:cubicBezTo>
                  <a:lnTo>
                    <a:pt x="3280" y="863"/>
                  </a:lnTo>
                  <a:cubicBezTo>
                    <a:pt x="3504" y="484"/>
                    <a:pt x="3228" y="18"/>
                    <a:pt x="27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1" name="Google Shape;23751;p23"/>
            <p:cNvSpPr/>
            <p:nvPr/>
          </p:nvSpPr>
          <p:spPr>
            <a:xfrm rot="-5400000">
              <a:off x="261188" y="4198588"/>
              <a:ext cx="67775" cy="67100"/>
            </a:xfrm>
            <a:custGeom>
              <a:avLst/>
              <a:gdLst/>
              <a:ahLst/>
              <a:cxnLst/>
              <a:rect l="l" t="t" r="r" b="b"/>
              <a:pathLst>
                <a:path w="2711" h="2684" extrusionOk="0">
                  <a:moveTo>
                    <a:pt x="1" y="0"/>
                  </a:moveTo>
                  <a:lnTo>
                    <a:pt x="1399" y="2399"/>
                  </a:lnTo>
                  <a:cubicBezTo>
                    <a:pt x="1511" y="2589"/>
                    <a:pt x="1705" y="2684"/>
                    <a:pt x="1899" y="2684"/>
                  </a:cubicBezTo>
                  <a:cubicBezTo>
                    <a:pt x="2093" y="2684"/>
                    <a:pt x="2287" y="2589"/>
                    <a:pt x="2400" y="2399"/>
                  </a:cubicBezTo>
                  <a:lnTo>
                    <a:pt x="2555" y="2140"/>
                  </a:lnTo>
                  <a:cubicBezTo>
                    <a:pt x="2710" y="1864"/>
                    <a:pt x="2607" y="1502"/>
                    <a:pt x="2348" y="134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2" name="Google Shape;23752;p23"/>
            <p:cNvSpPr/>
            <p:nvPr/>
          </p:nvSpPr>
          <p:spPr>
            <a:xfrm rot="-5400000">
              <a:off x="229625" y="4313425"/>
              <a:ext cx="87625" cy="35925"/>
            </a:xfrm>
            <a:custGeom>
              <a:avLst/>
              <a:gdLst/>
              <a:ahLst/>
              <a:cxnLst/>
              <a:rect l="l" t="t" r="r" b="b"/>
              <a:pathLst>
                <a:path w="3505" h="1437" extrusionOk="0">
                  <a:moveTo>
                    <a:pt x="726" y="0"/>
                  </a:moveTo>
                  <a:cubicBezTo>
                    <a:pt x="277" y="18"/>
                    <a:pt x="1" y="484"/>
                    <a:pt x="225" y="863"/>
                  </a:cubicBezTo>
                  <a:lnTo>
                    <a:pt x="381" y="1140"/>
                  </a:lnTo>
                  <a:cubicBezTo>
                    <a:pt x="487" y="1328"/>
                    <a:pt x="690" y="1436"/>
                    <a:pt x="896" y="1436"/>
                  </a:cubicBezTo>
                  <a:cubicBezTo>
                    <a:pt x="991" y="1436"/>
                    <a:pt x="1087" y="1413"/>
                    <a:pt x="1175" y="1364"/>
                  </a:cubicBezTo>
                  <a:lnTo>
                    <a:pt x="35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3" name="Google Shape;23753;p23"/>
            <p:cNvSpPr/>
            <p:nvPr/>
          </p:nvSpPr>
          <p:spPr>
            <a:xfrm rot="-5400000">
              <a:off x="261138" y="4284088"/>
              <a:ext cx="68200" cy="67425"/>
            </a:xfrm>
            <a:custGeom>
              <a:avLst/>
              <a:gdLst/>
              <a:ahLst/>
              <a:cxnLst/>
              <a:rect l="l" t="t" r="r" b="b"/>
              <a:pathLst>
                <a:path w="2728" h="2697" extrusionOk="0">
                  <a:moveTo>
                    <a:pt x="2728" y="0"/>
                  </a:moveTo>
                  <a:lnTo>
                    <a:pt x="381" y="1346"/>
                  </a:lnTo>
                  <a:cubicBezTo>
                    <a:pt x="104" y="1502"/>
                    <a:pt x="1" y="1864"/>
                    <a:pt x="156" y="2140"/>
                  </a:cubicBezTo>
                  <a:lnTo>
                    <a:pt x="312" y="2399"/>
                  </a:lnTo>
                  <a:cubicBezTo>
                    <a:pt x="424" y="2598"/>
                    <a:pt x="622" y="2697"/>
                    <a:pt x="821" y="2697"/>
                  </a:cubicBezTo>
                  <a:cubicBezTo>
                    <a:pt x="1019" y="2697"/>
                    <a:pt x="1218" y="2598"/>
                    <a:pt x="1330" y="2399"/>
                  </a:cubicBezTo>
                  <a:lnTo>
                    <a:pt x="272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4" name="Google Shape;23754;p23"/>
            <p:cNvSpPr/>
            <p:nvPr/>
          </p:nvSpPr>
          <p:spPr>
            <a:xfrm rot="-5400000">
              <a:off x="178888" y="4210538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570" y="1"/>
                  </a:moveTo>
                  <a:cubicBezTo>
                    <a:pt x="259" y="1"/>
                    <a:pt x="0" y="260"/>
                    <a:pt x="0" y="588"/>
                  </a:cubicBezTo>
                  <a:lnTo>
                    <a:pt x="0" y="3280"/>
                  </a:lnTo>
                  <a:lnTo>
                    <a:pt x="173" y="2987"/>
                  </a:lnTo>
                  <a:lnTo>
                    <a:pt x="1381" y="864"/>
                  </a:lnTo>
                  <a:cubicBezTo>
                    <a:pt x="1605" y="484"/>
                    <a:pt x="1329" y="1"/>
                    <a:pt x="8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5" name="Google Shape;23755;p23"/>
            <p:cNvSpPr/>
            <p:nvPr/>
          </p:nvSpPr>
          <p:spPr>
            <a:xfrm rot="-5400000">
              <a:off x="187413" y="4201388"/>
              <a:ext cx="87625" cy="35600"/>
            </a:xfrm>
            <a:custGeom>
              <a:avLst/>
              <a:gdLst/>
              <a:ahLst/>
              <a:cxnLst/>
              <a:rect l="l" t="t" r="r" b="b"/>
              <a:pathLst>
                <a:path w="3505" h="1424" extrusionOk="0">
                  <a:moveTo>
                    <a:pt x="2642" y="1"/>
                  </a:moveTo>
                  <a:cubicBezTo>
                    <a:pt x="2541" y="1"/>
                    <a:pt x="2440" y="26"/>
                    <a:pt x="2348" y="77"/>
                  </a:cubicBezTo>
                  <a:lnTo>
                    <a:pt x="466" y="1165"/>
                  </a:lnTo>
                  <a:lnTo>
                    <a:pt x="0" y="1424"/>
                  </a:lnTo>
                  <a:lnTo>
                    <a:pt x="2796" y="1424"/>
                  </a:lnTo>
                  <a:cubicBezTo>
                    <a:pt x="3228" y="1424"/>
                    <a:pt x="3504" y="940"/>
                    <a:pt x="3297" y="561"/>
                  </a:cubicBezTo>
                  <a:lnTo>
                    <a:pt x="3142" y="284"/>
                  </a:lnTo>
                  <a:cubicBezTo>
                    <a:pt x="3038" y="100"/>
                    <a:pt x="2842" y="1"/>
                    <a:pt x="26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6" name="Google Shape;23756;p23"/>
            <p:cNvSpPr/>
            <p:nvPr/>
          </p:nvSpPr>
          <p:spPr>
            <a:xfrm rot="-5400000">
              <a:off x="175813" y="4198413"/>
              <a:ext cx="67775" cy="67450"/>
            </a:xfrm>
            <a:custGeom>
              <a:avLst/>
              <a:gdLst/>
              <a:ahLst/>
              <a:cxnLst/>
              <a:rect l="l" t="t" r="r" b="b"/>
              <a:pathLst>
                <a:path w="2711" h="2698" extrusionOk="0">
                  <a:moveTo>
                    <a:pt x="1899" y="0"/>
                  </a:moveTo>
                  <a:cubicBezTo>
                    <a:pt x="1705" y="0"/>
                    <a:pt x="1511" y="100"/>
                    <a:pt x="1399" y="298"/>
                  </a:cubicBezTo>
                  <a:lnTo>
                    <a:pt x="173" y="2404"/>
                  </a:lnTo>
                  <a:lnTo>
                    <a:pt x="1" y="2697"/>
                  </a:lnTo>
                  <a:lnTo>
                    <a:pt x="449" y="2438"/>
                  </a:lnTo>
                  <a:lnTo>
                    <a:pt x="2348" y="1351"/>
                  </a:lnTo>
                  <a:cubicBezTo>
                    <a:pt x="2624" y="1196"/>
                    <a:pt x="2710" y="833"/>
                    <a:pt x="2555" y="557"/>
                  </a:cubicBezTo>
                  <a:lnTo>
                    <a:pt x="2400" y="298"/>
                  </a:lnTo>
                  <a:cubicBezTo>
                    <a:pt x="2287" y="100"/>
                    <a:pt x="2093" y="0"/>
                    <a:pt x="18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7" name="Google Shape;23757;p23"/>
            <p:cNvSpPr/>
            <p:nvPr/>
          </p:nvSpPr>
          <p:spPr>
            <a:xfrm rot="-5400000">
              <a:off x="187313" y="4313488"/>
              <a:ext cx="87625" cy="35800"/>
            </a:xfrm>
            <a:custGeom>
              <a:avLst/>
              <a:gdLst/>
              <a:ahLst/>
              <a:cxnLst/>
              <a:rect l="l" t="t" r="r" b="b"/>
              <a:pathLst>
                <a:path w="3505" h="1432" extrusionOk="0">
                  <a:moveTo>
                    <a:pt x="880" y="1"/>
                  </a:moveTo>
                  <a:cubicBezTo>
                    <a:pt x="680" y="1"/>
                    <a:pt x="484" y="108"/>
                    <a:pt x="381" y="292"/>
                  </a:cubicBezTo>
                  <a:lnTo>
                    <a:pt x="225" y="569"/>
                  </a:lnTo>
                  <a:cubicBezTo>
                    <a:pt x="1" y="948"/>
                    <a:pt x="277" y="1432"/>
                    <a:pt x="726" y="1432"/>
                  </a:cubicBezTo>
                  <a:lnTo>
                    <a:pt x="3505" y="1432"/>
                  </a:lnTo>
                  <a:lnTo>
                    <a:pt x="2089" y="603"/>
                  </a:lnTo>
                  <a:lnTo>
                    <a:pt x="1175" y="85"/>
                  </a:lnTo>
                  <a:cubicBezTo>
                    <a:pt x="1082" y="28"/>
                    <a:pt x="981" y="1"/>
                    <a:pt x="8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8" name="Google Shape;23758;p23"/>
            <p:cNvSpPr/>
            <p:nvPr/>
          </p:nvSpPr>
          <p:spPr>
            <a:xfrm rot="-5400000">
              <a:off x="210600" y="4245300"/>
              <a:ext cx="83725" cy="71625"/>
            </a:xfrm>
            <a:custGeom>
              <a:avLst/>
              <a:gdLst/>
              <a:ahLst/>
              <a:cxnLst/>
              <a:rect l="l" t="t" r="r" b="b"/>
              <a:pathLst>
                <a:path w="3349" h="2865" extrusionOk="0">
                  <a:moveTo>
                    <a:pt x="1916" y="0"/>
                  </a:moveTo>
                  <a:cubicBezTo>
                    <a:pt x="639" y="0"/>
                    <a:pt x="0" y="1536"/>
                    <a:pt x="898" y="2434"/>
                  </a:cubicBezTo>
                  <a:cubicBezTo>
                    <a:pt x="1190" y="2732"/>
                    <a:pt x="1552" y="2865"/>
                    <a:pt x="1907" y="2865"/>
                  </a:cubicBezTo>
                  <a:cubicBezTo>
                    <a:pt x="2642" y="2865"/>
                    <a:pt x="3349" y="2294"/>
                    <a:pt x="3349" y="1433"/>
                  </a:cubicBezTo>
                  <a:cubicBezTo>
                    <a:pt x="3349" y="639"/>
                    <a:pt x="2710" y="0"/>
                    <a:pt x="19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9" name="Google Shape;23759;p23"/>
            <p:cNvSpPr/>
            <p:nvPr/>
          </p:nvSpPr>
          <p:spPr>
            <a:xfrm rot="-5400000">
              <a:off x="175550" y="4855750"/>
              <a:ext cx="68200" cy="67550"/>
            </a:xfrm>
            <a:custGeom>
              <a:avLst/>
              <a:gdLst/>
              <a:ahLst/>
              <a:cxnLst/>
              <a:rect l="l" t="t" r="r" b="b"/>
              <a:pathLst>
                <a:path w="2728" h="2702" extrusionOk="0">
                  <a:moveTo>
                    <a:pt x="823" y="0"/>
                  </a:moveTo>
                  <a:cubicBezTo>
                    <a:pt x="627" y="0"/>
                    <a:pt x="432" y="95"/>
                    <a:pt x="329" y="285"/>
                  </a:cubicBezTo>
                  <a:lnTo>
                    <a:pt x="174" y="561"/>
                  </a:lnTo>
                  <a:cubicBezTo>
                    <a:pt x="1" y="837"/>
                    <a:pt x="105" y="1182"/>
                    <a:pt x="381" y="1338"/>
                  </a:cubicBezTo>
                  <a:lnTo>
                    <a:pt x="1295" y="1873"/>
                  </a:lnTo>
                  <a:lnTo>
                    <a:pt x="2728" y="2701"/>
                  </a:lnTo>
                  <a:lnTo>
                    <a:pt x="2555" y="2408"/>
                  </a:lnTo>
                  <a:lnTo>
                    <a:pt x="1330" y="285"/>
                  </a:lnTo>
                  <a:cubicBezTo>
                    <a:pt x="1218" y="95"/>
                    <a:pt x="1019" y="0"/>
                    <a:pt x="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0" name="Google Shape;23760;p23"/>
            <p:cNvSpPr/>
            <p:nvPr/>
          </p:nvSpPr>
          <p:spPr>
            <a:xfrm rot="-5400000">
              <a:off x="285463" y="4828863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1605" y="1"/>
                  </a:moveTo>
                  <a:lnTo>
                    <a:pt x="225" y="2417"/>
                  </a:lnTo>
                  <a:cubicBezTo>
                    <a:pt x="0" y="2797"/>
                    <a:pt x="276" y="3280"/>
                    <a:pt x="708" y="3280"/>
                  </a:cubicBezTo>
                  <a:lnTo>
                    <a:pt x="1036" y="3280"/>
                  </a:lnTo>
                  <a:cubicBezTo>
                    <a:pt x="1346" y="3280"/>
                    <a:pt x="1605" y="3021"/>
                    <a:pt x="1605" y="2711"/>
                  </a:cubicBezTo>
                  <a:lnTo>
                    <a:pt x="160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1" name="Google Shape;23761;p23"/>
            <p:cNvSpPr/>
            <p:nvPr/>
          </p:nvSpPr>
          <p:spPr>
            <a:xfrm rot="-5400000">
              <a:off x="178675" y="4828650"/>
              <a:ext cx="40575" cy="82025"/>
            </a:xfrm>
            <a:custGeom>
              <a:avLst/>
              <a:gdLst/>
              <a:ahLst/>
              <a:cxnLst/>
              <a:rect l="l" t="t" r="r" b="b"/>
              <a:pathLst>
                <a:path w="1623" h="3281" extrusionOk="0">
                  <a:moveTo>
                    <a:pt x="725" y="1"/>
                  </a:moveTo>
                  <a:cubicBezTo>
                    <a:pt x="276" y="1"/>
                    <a:pt x="0" y="484"/>
                    <a:pt x="225" y="864"/>
                  </a:cubicBezTo>
                  <a:lnTo>
                    <a:pt x="1450" y="2969"/>
                  </a:lnTo>
                  <a:lnTo>
                    <a:pt x="1623" y="3280"/>
                  </a:lnTo>
                  <a:lnTo>
                    <a:pt x="1623" y="588"/>
                  </a:lnTo>
                  <a:cubicBezTo>
                    <a:pt x="1623" y="260"/>
                    <a:pt x="1346" y="1"/>
                    <a:pt x="10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2" name="Google Shape;23762;p23"/>
            <p:cNvSpPr/>
            <p:nvPr/>
          </p:nvSpPr>
          <p:spPr>
            <a:xfrm rot="-5400000">
              <a:off x="285513" y="4781888"/>
              <a:ext cx="40050" cy="82025"/>
            </a:xfrm>
            <a:custGeom>
              <a:avLst/>
              <a:gdLst/>
              <a:ahLst/>
              <a:cxnLst/>
              <a:rect l="l" t="t" r="r" b="b"/>
              <a:pathLst>
                <a:path w="1602" h="3281" extrusionOk="0">
                  <a:moveTo>
                    <a:pt x="1" y="1"/>
                  </a:moveTo>
                  <a:lnTo>
                    <a:pt x="1" y="2711"/>
                  </a:lnTo>
                  <a:cubicBezTo>
                    <a:pt x="1" y="3039"/>
                    <a:pt x="242" y="3280"/>
                    <a:pt x="570" y="3280"/>
                  </a:cubicBezTo>
                  <a:lnTo>
                    <a:pt x="881" y="3280"/>
                  </a:lnTo>
                  <a:cubicBezTo>
                    <a:pt x="889" y="3281"/>
                    <a:pt x="896" y="3281"/>
                    <a:pt x="904" y="3281"/>
                  </a:cubicBezTo>
                  <a:cubicBezTo>
                    <a:pt x="1339" y="3281"/>
                    <a:pt x="1602" y="2807"/>
                    <a:pt x="1381" y="241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3" name="Google Shape;23763;p23"/>
            <p:cNvSpPr/>
            <p:nvPr/>
          </p:nvSpPr>
          <p:spPr>
            <a:xfrm rot="-5400000">
              <a:off x="229838" y="4772313"/>
              <a:ext cx="87200" cy="35925"/>
            </a:xfrm>
            <a:custGeom>
              <a:avLst/>
              <a:gdLst/>
              <a:ahLst/>
              <a:cxnLst/>
              <a:rect l="l" t="t" r="r" b="b"/>
              <a:pathLst>
                <a:path w="3488" h="1437" extrusionOk="0">
                  <a:moveTo>
                    <a:pt x="1" y="0"/>
                  </a:moveTo>
                  <a:lnTo>
                    <a:pt x="2331" y="1364"/>
                  </a:lnTo>
                  <a:cubicBezTo>
                    <a:pt x="2418" y="1413"/>
                    <a:pt x="2515" y="1436"/>
                    <a:pt x="2610" y="1436"/>
                  </a:cubicBezTo>
                  <a:cubicBezTo>
                    <a:pt x="2816" y="1436"/>
                    <a:pt x="3019" y="1328"/>
                    <a:pt x="3125" y="1140"/>
                  </a:cubicBezTo>
                  <a:lnTo>
                    <a:pt x="3280" y="863"/>
                  </a:lnTo>
                  <a:cubicBezTo>
                    <a:pt x="3487" y="484"/>
                    <a:pt x="3211" y="18"/>
                    <a:pt x="27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4" name="Google Shape;23764;p23"/>
            <p:cNvSpPr/>
            <p:nvPr/>
          </p:nvSpPr>
          <p:spPr>
            <a:xfrm rot="-5400000">
              <a:off x="261188" y="4769888"/>
              <a:ext cx="67775" cy="67100"/>
            </a:xfrm>
            <a:custGeom>
              <a:avLst/>
              <a:gdLst/>
              <a:ahLst/>
              <a:cxnLst/>
              <a:rect l="l" t="t" r="r" b="b"/>
              <a:pathLst>
                <a:path w="2711" h="2684" extrusionOk="0">
                  <a:moveTo>
                    <a:pt x="1" y="0"/>
                  </a:moveTo>
                  <a:lnTo>
                    <a:pt x="1399" y="2399"/>
                  </a:lnTo>
                  <a:cubicBezTo>
                    <a:pt x="1502" y="2589"/>
                    <a:pt x="1697" y="2684"/>
                    <a:pt x="1893" y="2684"/>
                  </a:cubicBezTo>
                  <a:cubicBezTo>
                    <a:pt x="2089" y="2684"/>
                    <a:pt x="2288" y="2589"/>
                    <a:pt x="2400" y="2399"/>
                  </a:cubicBezTo>
                  <a:lnTo>
                    <a:pt x="2555" y="2140"/>
                  </a:lnTo>
                  <a:cubicBezTo>
                    <a:pt x="2711" y="1864"/>
                    <a:pt x="2607" y="1502"/>
                    <a:pt x="2331" y="134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5" name="Google Shape;23765;p23"/>
            <p:cNvSpPr/>
            <p:nvPr/>
          </p:nvSpPr>
          <p:spPr>
            <a:xfrm rot="-5400000">
              <a:off x="229638" y="4884713"/>
              <a:ext cx="87600" cy="35925"/>
            </a:xfrm>
            <a:custGeom>
              <a:avLst/>
              <a:gdLst/>
              <a:ahLst/>
              <a:cxnLst/>
              <a:rect l="l" t="t" r="r" b="b"/>
              <a:pathLst>
                <a:path w="3504" h="1437" extrusionOk="0">
                  <a:moveTo>
                    <a:pt x="725" y="0"/>
                  </a:moveTo>
                  <a:cubicBezTo>
                    <a:pt x="276" y="18"/>
                    <a:pt x="0" y="484"/>
                    <a:pt x="225" y="863"/>
                  </a:cubicBezTo>
                  <a:lnTo>
                    <a:pt x="380" y="1140"/>
                  </a:lnTo>
                  <a:cubicBezTo>
                    <a:pt x="486" y="1328"/>
                    <a:pt x="681" y="1436"/>
                    <a:pt x="887" y="1436"/>
                  </a:cubicBezTo>
                  <a:cubicBezTo>
                    <a:pt x="983" y="1436"/>
                    <a:pt x="1081" y="1413"/>
                    <a:pt x="1174" y="1364"/>
                  </a:cubicBezTo>
                  <a:lnTo>
                    <a:pt x="350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6" name="Google Shape;23766;p23"/>
            <p:cNvSpPr/>
            <p:nvPr/>
          </p:nvSpPr>
          <p:spPr>
            <a:xfrm rot="-5400000">
              <a:off x="261138" y="4855813"/>
              <a:ext cx="68200" cy="67425"/>
            </a:xfrm>
            <a:custGeom>
              <a:avLst/>
              <a:gdLst/>
              <a:ahLst/>
              <a:cxnLst/>
              <a:rect l="l" t="t" r="r" b="b"/>
              <a:pathLst>
                <a:path w="2728" h="2697" extrusionOk="0">
                  <a:moveTo>
                    <a:pt x="2728" y="0"/>
                  </a:moveTo>
                  <a:lnTo>
                    <a:pt x="381" y="1346"/>
                  </a:lnTo>
                  <a:cubicBezTo>
                    <a:pt x="105" y="1502"/>
                    <a:pt x="1" y="1864"/>
                    <a:pt x="156" y="2140"/>
                  </a:cubicBezTo>
                  <a:lnTo>
                    <a:pt x="312" y="2399"/>
                  </a:lnTo>
                  <a:cubicBezTo>
                    <a:pt x="424" y="2598"/>
                    <a:pt x="622" y="2697"/>
                    <a:pt x="821" y="2697"/>
                  </a:cubicBezTo>
                  <a:cubicBezTo>
                    <a:pt x="1019" y="2697"/>
                    <a:pt x="1218" y="2598"/>
                    <a:pt x="1330" y="2399"/>
                  </a:cubicBezTo>
                  <a:lnTo>
                    <a:pt x="272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7" name="Google Shape;23767;p23"/>
            <p:cNvSpPr/>
            <p:nvPr/>
          </p:nvSpPr>
          <p:spPr>
            <a:xfrm rot="-5400000">
              <a:off x="178675" y="4782050"/>
              <a:ext cx="40575" cy="82025"/>
            </a:xfrm>
            <a:custGeom>
              <a:avLst/>
              <a:gdLst/>
              <a:ahLst/>
              <a:cxnLst/>
              <a:rect l="l" t="t" r="r" b="b"/>
              <a:pathLst>
                <a:path w="1623" h="3281" extrusionOk="0">
                  <a:moveTo>
                    <a:pt x="587" y="1"/>
                  </a:moveTo>
                  <a:cubicBezTo>
                    <a:pt x="276" y="1"/>
                    <a:pt x="18" y="260"/>
                    <a:pt x="0" y="588"/>
                  </a:cubicBezTo>
                  <a:lnTo>
                    <a:pt x="0" y="3280"/>
                  </a:lnTo>
                  <a:lnTo>
                    <a:pt x="173" y="2987"/>
                  </a:lnTo>
                  <a:lnTo>
                    <a:pt x="1398" y="864"/>
                  </a:lnTo>
                  <a:cubicBezTo>
                    <a:pt x="1623" y="484"/>
                    <a:pt x="1346" y="1"/>
                    <a:pt x="8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8" name="Google Shape;23768;p23"/>
            <p:cNvSpPr/>
            <p:nvPr/>
          </p:nvSpPr>
          <p:spPr>
            <a:xfrm rot="-5400000">
              <a:off x="187625" y="4772475"/>
              <a:ext cx="87200" cy="35600"/>
            </a:xfrm>
            <a:custGeom>
              <a:avLst/>
              <a:gdLst/>
              <a:ahLst/>
              <a:cxnLst/>
              <a:rect l="l" t="t" r="r" b="b"/>
              <a:pathLst>
                <a:path w="3488" h="1424" extrusionOk="0">
                  <a:moveTo>
                    <a:pt x="2625" y="1"/>
                  </a:moveTo>
                  <a:cubicBezTo>
                    <a:pt x="2525" y="1"/>
                    <a:pt x="2423" y="26"/>
                    <a:pt x="2331" y="77"/>
                  </a:cubicBezTo>
                  <a:lnTo>
                    <a:pt x="450" y="1165"/>
                  </a:lnTo>
                  <a:lnTo>
                    <a:pt x="1" y="1424"/>
                  </a:lnTo>
                  <a:lnTo>
                    <a:pt x="2780" y="1424"/>
                  </a:lnTo>
                  <a:cubicBezTo>
                    <a:pt x="3211" y="1424"/>
                    <a:pt x="3487" y="940"/>
                    <a:pt x="3280" y="561"/>
                  </a:cubicBezTo>
                  <a:lnTo>
                    <a:pt x="3125" y="284"/>
                  </a:lnTo>
                  <a:cubicBezTo>
                    <a:pt x="3021" y="100"/>
                    <a:pt x="2826" y="1"/>
                    <a:pt x="26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9" name="Google Shape;23769;p23"/>
            <p:cNvSpPr/>
            <p:nvPr/>
          </p:nvSpPr>
          <p:spPr>
            <a:xfrm rot="-5400000">
              <a:off x="175813" y="4769713"/>
              <a:ext cx="67775" cy="67450"/>
            </a:xfrm>
            <a:custGeom>
              <a:avLst/>
              <a:gdLst/>
              <a:ahLst/>
              <a:cxnLst/>
              <a:rect l="l" t="t" r="r" b="b"/>
              <a:pathLst>
                <a:path w="2711" h="2698" extrusionOk="0">
                  <a:moveTo>
                    <a:pt x="1899" y="0"/>
                  </a:moveTo>
                  <a:cubicBezTo>
                    <a:pt x="1705" y="0"/>
                    <a:pt x="1511" y="100"/>
                    <a:pt x="1399" y="298"/>
                  </a:cubicBezTo>
                  <a:lnTo>
                    <a:pt x="173" y="2404"/>
                  </a:lnTo>
                  <a:lnTo>
                    <a:pt x="1" y="2697"/>
                  </a:lnTo>
                  <a:lnTo>
                    <a:pt x="450" y="2438"/>
                  </a:lnTo>
                  <a:lnTo>
                    <a:pt x="2331" y="1351"/>
                  </a:lnTo>
                  <a:cubicBezTo>
                    <a:pt x="2624" y="1196"/>
                    <a:pt x="2711" y="833"/>
                    <a:pt x="2555" y="557"/>
                  </a:cubicBezTo>
                  <a:lnTo>
                    <a:pt x="2400" y="298"/>
                  </a:lnTo>
                  <a:cubicBezTo>
                    <a:pt x="2288" y="100"/>
                    <a:pt x="2094" y="0"/>
                    <a:pt x="18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70" name="Google Shape;23770;p23"/>
            <p:cNvSpPr/>
            <p:nvPr/>
          </p:nvSpPr>
          <p:spPr>
            <a:xfrm rot="-5400000">
              <a:off x="187325" y="4884775"/>
              <a:ext cx="87600" cy="35800"/>
            </a:xfrm>
            <a:custGeom>
              <a:avLst/>
              <a:gdLst/>
              <a:ahLst/>
              <a:cxnLst/>
              <a:rect l="l" t="t" r="r" b="b"/>
              <a:pathLst>
                <a:path w="3504" h="1432" extrusionOk="0">
                  <a:moveTo>
                    <a:pt x="872" y="1"/>
                  </a:moveTo>
                  <a:cubicBezTo>
                    <a:pt x="671" y="1"/>
                    <a:pt x="483" y="108"/>
                    <a:pt x="380" y="292"/>
                  </a:cubicBezTo>
                  <a:lnTo>
                    <a:pt x="225" y="569"/>
                  </a:lnTo>
                  <a:cubicBezTo>
                    <a:pt x="0" y="948"/>
                    <a:pt x="276" y="1432"/>
                    <a:pt x="725" y="1432"/>
                  </a:cubicBezTo>
                  <a:lnTo>
                    <a:pt x="3504" y="1432"/>
                  </a:lnTo>
                  <a:lnTo>
                    <a:pt x="2089" y="603"/>
                  </a:lnTo>
                  <a:lnTo>
                    <a:pt x="1174" y="85"/>
                  </a:lnTo>
                  <a:cubicBezTo>
                    <a:pt x="1076" y="28"/>
                    <a:pt x="972" y="1"/>
                    <a:pt x="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71" name="Google Shape;23771;p23"/>
            <p:cNvSpPr/>
            <p:nvPr/>
          </p:nvSpPr>
          <p:spPr>
            <a:xfrm rot="-5400000">
              <a:off x="210600" y="4816600"/>
              <a:ext cx="83725" cy="71625"/>
            </a:xfrm>
            <a:custGeom>
              <a:avLst/>
              <a:gdLst/>
              <a:ahLst/>
              <a:cxnLst/>
              <a:rect l="l" t="t" r="r" b="b"/>
              <a:pathLst>
                <a:path w="3349" h="2865" extrusionOk="0">
                  <a:moveTo>
                    <a:pt x="1916" y="0"/>
                  </a:moveTo>
                  <a:cubicBezTo>
                    <a:pt x="639" y="0"/>
                    <a:pt x="1" y="1536"/>
                    <a:pt x="898" y="2434"/>
                  </a:cubicBezTo>
                  <a:cubicBezTo>
                    <a:pt x="1190" y="2732"/>
                    <a:pt x="1552" y="2865"/>
                    <a:pt x="1907" y="2865"/>
                  </a:cubicBezTo>
                  <a:cubicBezTo>
                    <a:pt x="2643" y="2865"/>
                    <a:pt x="3349" y="2294"/>
                    <a:pt x="3349" y="1433"/>
                  </a:cubicBezTo>
                  <a:cubicBezTo>
                    <a:pt x="3349" y="639"/>
                    <a:pt x="2710" y="0"/>
                    <a:pt x="19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772" name="Google Shape;23772;p23"/>
            <p:cNvGrpSpPr/>
            <p:nvPr/>
          </p:nvGrpSpPr>
          <p:grpSpPr>
            <a:xfrm>
              <a:off x="157950" y="3032375"/>
              <a:ext cx="189025" cy="199800"/>
              <a:chOff x="4401800" y="1244325"/>
              <a:chExt cx="189025" cy="199800"/>
            </a:xfrm>
          </p:grpSpPr>
          <p:sp>
            <p:nvSpPr>
              <p:cNvPr id="23773" name="Google Shape;23773;p23"/>
              <p:cNvSpPr/>
              <p:nvPr/>
            </p:nvSpPr>
            <p:spPr>
              <a:xfrm rot="-5400000">
                <a:off x="4419613" y="1353588"/>
                <a:ext cx="67775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702" extrusionOk="0">
                    <a:moveTo>
                      <a:pt x="820" y="0"/>
                    </a:moveTo>
                    <a:cubicBezTo>
                      <a:pt x="622" y="0"/>
                      <a:pt x="423" y="95"/>
                      <a:pt x="311" y="285"/>
                    </a:cubicBezTo>
                    <a:lnTo>
                      <a:pt x="156" y="561"/>
                    </a:lnTo>
                    <a:cubicBezTo>
                      <a:pt x="0" y="837"/>
                      <a:pt x="104" y="1182"/>
                      <a:pt x="380" y="1338"/>
                    </a:cubicBezTo>
                    <a:lnTo>
                      <a:pt x="1295" y="1873"/>
                    </a:lnTo>
                    <a:lnTo>
                      <a:pt x="2710" y="2701"/>
                    </a:lnTo>
                    <a:lnTo>
                      <a:pt x="2710" y="2701"/>
                    </a:lnTo>
                    <a:lnTo>
                      <a:pt x="2537" y="2408"/>
                    </a:lnTo>
                    <a:lnTo>
                      <a:pt x="1329" y="285"/>
                    </a:lnTo>
                    <a:cubicBezTo>
                      <a:pt x="1217" y="95"/>
                      <a:pt x="1019" y="0"/>
                      <a:pt x="8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74" name="Google Shape;23774;p23"/>
              <p:cNvSpPr/>
              <p:nvPr/>
            </p:nvSpPr>
            <p:spPr>
              <a:xfrm rot="-5400000">
                <a:off x="4529100" y="13267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1623" y="1"/>
                    </a:moveTo>
                    <a:lnTo>
                      <a:pt x="225" y="2417"/>
                    </a:lnTo>
                    <a:cubicBezTo>
                      <a:pt x="0" y="2797"/>
                      <a:pt x="276" y="3280"/>
                      <a:pt x="725" y="3280"/>
                    </a:cubicBezTo>
                    <a:lnTo>
                      <a:pt x="1036" y="3280"/>
                    </a:lnTo>
                    <a:cubicBezTo>
                      <a:pt x="1346" y="3280"/>
                      <a:pt x="1623" y="3021"/>
                      <a:pt x="1623" y="2693"/>
                    </a:cubicBezTo>
                    <a:lnTo>
                      <a:pt x="162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75" name="Google Shape;23775;p23"/>
              <p:cNvSpPr/>
              <p:nvPr/>
            </p:nvSpPr>
            <p:spPr>
              <a:xfrm rot="-5400000">
                <a:off x="4422525" y="13267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725" y="1"/>
                    </a:moveTo>
                    <a:cubicBezTo>
                      <a:pt x="276" y="1"/>
                      <a:pt x="0" y="484"/>
                      <a:pt x="225" y="864"/>
                    </a:cubicBezTo>
                    <a:lnTo>
                      <a:pt x="1450" y="2969"/>
                    </a:lnTo>
                    <a:lnTo>
                      <a:pt x="1623" y="3280"/>
                    </a:lnTo>
                    <a:lnTo>
                      <a:pt x="1623" y="588"/>
                    </a:lnTo>
                    <a:cubicBezTo>
                      <a:pt x="1623" y="260"/>
                      <a:pt x="1346" y="1"/>
                      <a:pt x="10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76" name="Google Shape;23776;p23"/>
              <p:cNvSpPr/>
              <p:nvPr/>
            </p:nvSpPr>
            <p:spPr>
              <a:xfrm rot="-5400000">
                <a:off x="4529313" y="1279488"/>
                <a:ext cx="40575" cy="8245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98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59" y="3298"/>
                      <a:pt x="587" y="3298"/>
                    </a:cubicBezTo>
                    <a:lnTo>
                      <a:pt x="898" y="3298"/>
                    </a:lnTo>
                    <a:cubicBezTo>
                      <a:pt x="1330" y="3298"/>
                      <a:pt x="1623" y="2814"/>
                      <a:pt x="1399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77" name="Google Shape;23777;p23"/>
              <p:cNvSpPr/>
              <p:nvPr/>
            </p:nvSpPr>
            <p:spPr>
              <a:xfrm rot="-5400000">
                <a:off x="4473475" y="1270175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1" y="0"/>
                    </a:moveTo>
                    <a:lnTo>
                      <a:pt x="2348" y="1364"/>
                    </a:lnTo>
                    <a:cubicBezTo>
                      <a:pt x="2436" y="1413"/>
                      <a:pt x="2530" y="1436"/>
                      <a:pt x="2623" y="1436"/>
                    </a:cubicBezTo>
                    <a:cubicBezTo>
                      <a:pt x="2824" y="1436"/>
                      <a:pt x="3019" y="1328"/>
                      <a:pt x="3125" y="1140"/>
                    </a:cubicBezTo>
                    <a:lnTo>
                      <a:pt x="3280" y="863"/>
                    </a:lnTo>
                    <a:cubicBezTo>
                      <a:pt x="3505" y="484"/>
                      <a:pt x="3229" y="18"/>
                      <a:pt x="27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78" name="Google Shape;23778;p23"/>
              <p:cNvSpPr/>
              <p:nvPr/>
            </p:nvSpPr>
            <p:spPr>
              <a:xfrm rot="-5400000">
                <a:off x="4505038" y="1267963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11" y="2589"/>
                      <a:pt x="1705" y="2684"/>
                      <a:pt x="1899" y="2684"/>
                    </a:cubicBezTo>
                    <a:cubicBezTo>
                      <a:pt x="2094" y="2684"/>
                      <a:pt x="2288" y="2589"/>
                      <a:pt x="2400" y="2399"/>
                    </a:cubicBezTo>
                    <a:lnTo>
                      <a:pt x="2555" y="2140"/>
                    </a:lnTo>
                    <a:cubicBezTo>
                      <a:pt x="2711" y="1847"/>
                      <a:pt x="2607" y="1502"/>
                      <a:pt x="2348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79" name="Google Shape;23779;p23"/>
              <p:cNvSpPr/>
              <p:nvPr/>
            </p:nvSpPr>
            <p:spPr>
              <a:xfrm rot="-5400000">
                <a:off x="4473475" y="1382350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708" y="0"/>
                    </a:moveTo>
                    <a:cubicBezTo>
                      <a:pt x="277" y="18"/>
                      <a:pt x="1" y="484"/>
                      <a:pt x="208" y="863"/>
                    </a:cubicBezTo>
                    <a:lnTo>
                      <a:pt x="363" y="1140"/>
                    </a:lnTo>
                    <a:cubicBezTo>
                      <a:pt x="469" y="1328"/>
                      <a:pt x="672" y="1436"/>
                      <a:pt x="878" y="1436"/>
                    </a:cubicBezTo>
                    <a:cubicBezTo>
                      <a:pt x="973" y="1436"/>
                      <a:pt x="1069" y="1413"/>
                      <a:pt x="1157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80" name="Google Shape;23780;p23"/>
              <p:cNvSpPr/>
              <p:nvPr/>
            </p:nvSpPr>
            <p:spPr>
              <a:xfrm rot="-5400000">
                <a:off x="4505200" y="1353650"/>
                <a:ext cx="67775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7" extrusionOk="0">
                    <a:moveTo>
                      <a:pt x="2710" y="0"/>
                    </a:moveTo>
                    <a:lnTo>
                      <a:pt x="380" y="1346"/>
                    </a:lnTo>
                    <a:cubicBezTo>
                      <a:pt x="104" y="1502"/>
                      <a:pt x="0" y="1864"/>
                      <a:pt x="173" y="2140"/>
                    </a:cubicBezTo>
                    <a:lnTo>
                      <a:pt x="311" y="2399"/>
                    </a:lnTo>
                    <a:cubicBezTo>
                      <a:pt x="423" y="2598"/>
                      <a:pt x="622" y="2697"/>
                      <a:pt x="820" y="2697"/>
                    </a:cubicBezTo>
                    <a:cubicBezTo>
                      <a:pt x="1019" y="2697"/>
                      <a:pt x="1217" y="2598"/>
                      <a:pt x="1329" y="2399"/>
                    </a:cubicBezTo>
                    <a:lnTo>
                      <a:pt x="271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81" name="Google Shape;23781;p23"/>
              <p:cNvSpPr/>
              <p:nvPr/>
            </p:nvSpPr>
            <p:spPr>
              <a:xfrm rot="-5400000">
                <a:off x="4422738" y="127991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587" y="1"/>
                    </a:moveTo>
                    <a:cubicBezTo>
                      <a:pt x="259" y="1"/>
                      <a:pt x="1" y="260"/>
                      <a:pt x="1" y="588"/>
                    </a:cubicBezTo>
                    <a:lnTo>
                      <a:pt x="1" y="3280"/>
                    </a:lnTo>
                    <a:lnTo>
                      <a:pt x="173" y="2987"/>
                    </a:lnTo>
                    <a:lnTo>
                      <a:pt x="1399" y="864"/>
                    </a:lnTo>
                    <a:cubicBezTo>
                      <a:pt x="1606" y="484"/>
                      <a:pt x="1330" y="1"/>
                      <a:pt x="8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82" name="Google Shape;23782;p23"/>
              <p:cNvSpPr/>
              <p:nvPr/>
            </p:nvSpPr>
            <p:spPr>
              <a:xfrm rot="-5400000">
                <a:off x="4431263" y="1270338"/>
                <a:ext cx="8762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24" extrusionOk="0">
                    <a:moveTo>
                      <a:pt x="2633" y="1"/>
                    </a:moveTo>
                    <a:cubicBezTo>
                      <a:pt x="2532" y="1"/>
                      <a:pt x="2429" y="26"/>
                      <a:pt x="2331" y="77"/>
                    </a:cubicBezTo>
                    <a:lnTo>
                      <a:pt x="450" y="1165"/>
                    </a:lnTo>
                    <a:lnTo>
                      <a:pt x="1" y="1424"/>
                    </a:lnTo>
                    <a:lnTo>
                      <a:pt x="2780" y="1424"/>
                    </a:lnTo>
                    <a:cubicBezTo>
                      <a:pt x="3229" y="1424"/>
                      <a:pt x="3505" y="940"/>
                      <a:pt x="3280" y="561"/>
                    </a:cubicBezTo>
                    <a:lnTo>
                      <a:pt x="3125" y="284"/>
                    </a:lnTo>
                    <a:cubicBezTo>
                      <a:pt x="3021" y="100"/>
                      <a:pt x="2833" y="1"/>
                      <a:pt x="26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83" name="Google Shape;23783;p23"/>
              <p:cNvSpPr/>
              <p:nvPr/>
            </p:nvSpPr>
            <p:spPr>
              <a:xfrm rot="-5400000">
                <a:off x="4419675" y="1267350"/>
                <a:ext cx="67750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698" extrusionOk="0">
                    <a:moveTo>
                      <a:pt x="1890" y="0"/>
                    </a:moveTo>
                    <a:cubicBezTo>
                      <a:pt x="1692" y="0"/>
                      <a:pt x="1493" y="100"/>
                      <a:pt x="1381" y="298"/>
                    </a:cubicBezTo>
                    <a:lnTo>
                      <a:pt x="173" y="2404"/>
                    </a:lnTo>
                    <a:lnTo>
                      <a:pt x="0" y="2697"/>
                    </a:lnTo>
                    <a:lnTo>
                      <a:pt x="449" y="2438"/>
                    </a:lnTo>
                    <a:lnTo>
                      <a:pt x="2330" y="1351"/>
                    </a:lnTo>
                    <a:cubicBezTo>
                      <a:pt x="2606" y="1196"/>
                      <a:pt x="2710" y="833"/>
                      <a:pt x="2555" y="557"/>
                    </a:cubicBezTo>
                    <a:lnTo>
                      <a:pt x="2399" y="298"/>
                    </a:lnTo>
                    <a:cubicBezTo>
                      <a:pt x="2287" y="100"/>
                      <a:pt x="2089" y="0"/>
                      <a:pt x="189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84" name="Google Shape;23784;p23"/>
              <p:cNvSpPr/>
              <p:nvPr/>
            </p:nvSpPr>
            <p:spPr>
              <a:xfrm rot="-5400000">
                <a:off x="4431163" y="1382413"/>
                <a:ext cx="87625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2" extrusionOk="0">
                    <a:moveTo>
                      <a:pt x="863" y="1"/>
                    </a:moveTo>
                    <a:cubicBezTo>
                      <a:pt x="662" y="1"/>
                      <a:pt x="467" y="108"/>
                      <a:pt x="363" y="292"/>
                    </a:cubicBezTo>
                    <a:lnTo>
                      <a:pt x="208" y="569"/>
                    </a:lnTo>
                    <a:cubicBezTo>
                      <a:pt x="1" y="948"/>
                      <a:pt x="277" y="1432"/>
                      <a:pt x="708" y="1432"/>
                    </a:cubicBezTo>
                    <a:lnTo>
                      <a:pt x="3504" y="1432"/>
                    </a:lnTo>
                    <a:lnTo>
                      <a:pt x="2072" y="603"/>
                    </a:lnTo>
                    <a:lnTo>
                      <a:pt x="1157" y="85"/>
                    </a:lnTo>
                    <a:cubicBezTo>
                      <a:pt x="1065" y="28"/>
                      <a:pt x="963" y="1"/>
                      <a:pt x="8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85" name="Google Shape;23785;p23"/>
              <p:cNvSpPr/>
              <p:nvPr/>
            </p:nvSpPr>
            <p:spPr>
              <a:xfrm rot="-5400000">
                <a:off x="4454450" y="1314675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1" y="1536"/>
                      <a:pt x="898" y="2434"/>
                    </a:cubicBezTo>
                    <a:cubicBezTo>
                      <a:pt x="1196" y="2732"/>
                      <a:pt x="1560" y="2865"/>
                      <a:pt x="1915" y="2865"/>
                    </a:cubicBezTo>
                    <a:cubicBezTo>
                      <a:pt x="2651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3786" name="Google Shape;23786;p23"/>
            <p:cNvSpPr/>
            <p:nvPr/>
          </p:nvSpPr>
          <p:spPr>
            <a:xfrm rot="-5400000">
              <a:off x="296238" y="3549513"/>
              <a:ext cx="34125" cy="31100"/>
            </a:xfrm>
            <a:custGeom>
              <a:avLst/>
              <a:gdLst/>
              <a:ahLst/>
              <a:cxnLst/>
              <a:rect l="l" t="t" r="r" b="b"/>
              <a:pathLst>
                <a:path w="1365" h="1244" extrusionOk="0">
                  <a:moveTo>
                    <a:pt x="691" y="1"/>
                  </a:moveTo>
                  <a:lnTo>
                    <a:pt x="312" y="381"/>
                  </a:lnTo>
                  <a:cubicBezTo>
                    <a:pt x="1" y="709"/>
                    <a:pt x="243" y="1244"/>
                    <a:pt x="691" y="1244"/>
                  </a:cubicBezTo>
                  <a:cubicBezTo>
                    <a:pt x="1140" y="1244"/>
                    <a:pt x="1364" y="709"/>
                    <a:pt x="1054" y="381"/>
                  </a:cubicBezTo>
                  <a:lnTo>
                    <a:pt x="69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7" name="Google Shape;23787;p23"/>
            <p:cNvSpPr/>
            <p:nvPr/>
          </p:nvSpPr>
          <p:spPr>
            <a:xfrm rot="-5400000">
              <a:off x="296250" y="4120800"/>
              <a:ext cx="34100" cy="31100"/>
            </a:xfrm>
            <a:custGeom>
              <a:avLst/>
              <a:gdLst/>
              <a:ahLst/>
              <a:cxnLst/>
              <a:rect l="l" t="t" r="r" b="b"/>
              <a:pathLst>
                <a:path w="1364" h="1244" extrusionOk="0">
                  <a:moveTo>
                    <a:pt x="691" y="1"/>
                  </a:moveTo>
                  <a:lnTo>
                    <a:pt x="311" y="381"/>
                  </a:lnTo>
                  <a:cubicBezTo>
                    <a:pt x="0" y="709"/>
                    <a:pt x="242" y="1244"/>
                    <a:pt x="691" y="1244"/>
                  </a:cubicBezTo>
                  <a:cubicBezTo>
                    <a:pt x="1122" y="1244"/>
                    <a:pt x="1364" y="709"/>
                    <a:pt x="1053" y="381"/>
                  </a:cubicBezTo>
                  <a:lnTo>
                    <a:pt x="69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8" name="Google Shape;23788;p23"/>
            <p:cNvSpPr/>
            <p:nvPr/>
          </p:nvSpPr>
          <p:spPr>
            <a:xfrm rot="-5400000">
              <a:off x="296238" y="4692088"/>
              <a:ext cx="34125" cy="31100"/>
            </a:xfrm>
            <a:custGeom>
              <a:avLst/>
              <a:gdLst/>
              <a:ahLst/>
              <a:cxnLst/>
              <a:rect l="l" t="t" r="r" b="b"/>
              <a:pathLst>
                <a:path w="1365" h="1244" extrusionOk="0">
                  <a:moveTo>
                    <a:pt x="674" y="1"/>
                  </a:moveTo>
                  <a:lnTo>
                    <a:pt x="311" y="381"/>
                  </a:lnTo>
                  <a:cubicBezTo>
                    <a:pt x="1" y="709"/>
                    <a:pt x="225" y="1244"/>
                    <a:pt x="674" y="1244"/>
                  </a:cubicBezTo>
                  <a:cubicBezTo>
                    <a:pt x="1123" y="1244"/>
                    <a:pt x="1364" y="709"/>
                    <a:pt x="1053" y="381"/>
                  </a:cubicBezTo>
                  <a:lnTo>
                    <a:pt x="6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9" name="Google Shape;23789;p23"/>
            <p:cNvSpPr/>
            <p:nvPr/>
          </p:nvSpPr>
          <p:spPr>
            <a:xfrm rot="-5400000">
              <a:off x="296450" y="2978000"/>
              <a:ext cx="33700" cy="31100"/>
            </a:xfrm>
            <a:custGeom>
              <a:avLst/>
              <a:gdLst/>
              <a:ahLst/>
              <a:cxnLst/>
              <a:rect l="l" t="t" r="r" b="b"/>
              <a:pathLst>
                <a:path w="1348" h="1244" extrusionOk="0">
                  <a:moveTo>
                    <a:pt x="674" y="1"/>
                  </a:moveTo>
                  <a:lnTo>
                    <a:pt x="294" y="381"/>
                  </a:lnTo>
                  <a:cubicBezTo>
                    <a:pt x="1" y="709"/>
                    <a:pt x="225" y="1244"/>
                    <a:pt x="674" y="1244"/>
                  </a:cubicBezTo>
                  <a:cubicBezTo>
                    <a:pt x="1123" y="1244"/>
                    <a:pt x="1347" y="709"/>
                    <a:pt x="1037" y="381"/>
                  </a:cubicBezTo>
                  <a:lnTo>
                    <a:pt x="6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0" name="Google Shape;23790;p23"/>
            <p:cNvSpPr/>
            <p:nvPr/>
          </p:nvSpPr>
          <p:spPr>
            <a:xfrm rot="-5400000">
              <a:off x="296238" y="3255663"/>
              <a:ext cx="34125" cy="31100"/>
            </a:xfrm>
            <a:custGeom>
              <a:avLst/>
              <a:gdLst/>
              <a:ahLst/>
              <a:cxnLst/>
              <a:rect l="l" t="t" r="r" b="b"/>
              <a:pathLst>
                <a:path w="1365" h="1244" extrusionOk="0">
                  <a:moveTo>
                    <a:pt x="691" y="1"/>
                  </a:moveTo>
                  <a:lnTo>
                    <a:pt x="311" y="381"/>
                  </a:lnTo>
                  <a:cubicBezTo>
                    <a:pt x="1" y="709"/>
                    <a:pt x="242" y="1244"/>
                    <a:pt x="691" y="1244"/>
                  </a:cubicBezTo>
                  <a:cubicBezTo>
                    <a:pt x="1140" y="1244"/>
                    <a:pt x="1364" y="709"/>
                    <a:pt x="1054" y="381"/>
                  </a:cubicBezTo>
                  <a:lnTo>
                    <a:pt x="69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1" name="Google Shape;23791;p23"/>
            <p:cNvSpPr/>
            <p:nvPr/>
          </p:nvSpPr>
          <p:spPr>
            <a:xfrm rot="-5400000">
              <a:off x="296250" y="3826950"/>
              <a:ext cx="34100" cy="31100"/>
            </a:xfrm>
            <a:custGeom>
              <a:avLst/>
              <a:gdLst/>
              <a:ahLst/>
              <a:cxnLst/>
              <a:rect l="l" t="t" r="r" b="b"/>
              <a:pathLst>
                <a:path w="1364" h="1244" extrusionOk="0">
                  <a:moveTo>
                    <a:pt x="673" y="1"/>
                  </a:moveTo>
                  <a:lnTo>
                    <a:pt x="311" y="381"/>
                  </a:lnTo>
                  <a:cubicBezTo>
                    <a:pt x="0" y="709"/>
                    <a:pt x="242" y="1244"/>
                    <a:pt x="673" y="1244"/>
                  </a:cubicBezTo>
                  <a:cubicBezTo>
                    <a:pt x="1122" y="1244"/>
                    <a:pt x="1364" y="709"/>
                    <a:pt x="1053" y="381"/>
                  </a:cubicBezTo>
                  <a:lnTo>
                    <a:pt x="67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2" name="Google Shape;23792;p23"/>
            <p:cNvSpPr/>
            <p:nvPr/>
          </p:nvSpPr>
          <p:spPr>
            <a:xfrm rot="-5400000">
              <a:off x="296250" y="4351775"/>
              <a:ext cx="34100" cy="31100"/>
            </a:xfrm>
            <a:custGeom>
              <a:avLst/>
              <a:gdLst/>
              <a:ahLst/>
              <a:cxnLst/>
              <a:rect l="l" t="t" r="r" b="b"/>
              <a:pathLst>
                <a:path w="1364" h="1244" extrusionOk="0">
                  <a:moveTo>
                    <a:pt x="674" y="1"/>
                  </a:moveTo>
                  <a:lnTo>
                    <a:pt x="311" y="381"/>
                  </a:lnTo>
                  <a:cubicBezTo>
                    <a:pt x="0" y="709"/>
                    <a:pt x="225" y="1244"/>
                    <a:pt x="674" y="1244"/>
                  </a:cubicBezTo>
                  <a:cubicBezTo>
                    <a:pt x="1122" y="1244"/>
                    <a:pt x="1364" y="709"/>
                    <a:pt x="1053" y="381"/>
                  </a:cubicBezTo>
                  <a:lnTo>
                    <a:pt x="6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793" name="Google Shape;23793;p23"/>
            <p:cNvGrpSpPr/>
            <p:nvPr/>
          </p:nvGrpSpPr>
          <p:grpSpPr>
            <a:xfrm>
              <a:off x="151925" y="182350"/>
              <a:ext cx="341750" cy="2538050"/>
              <a:chOff x="487050" y="1971275"/>
              <a:chExt cx="341750" cy="2538050"/>
            </a:xfrm>
          </p:grpSpPr>
          <p:sp>
            <p:nvSpPr>
              <p:cNvPr id="23794" name="Google Shape;23794;p23"/>
              <p:cNvSpPr/>
              <p:nvPr/>
            </p:nvSpPr>
            <p:spPr>
              <a:xfrm rot="-5400000">
                <a:off x="-453825" y="3226700"/>
                <a:ext cx="2538050" cy="27200"/>
              </a:xfrm>
              <a:custGeom>
                <a:avLst/>
                <a:gdLst/>
                <a:ahLst/>
                <a:cxnLst/>
                <a:rect l="l" t="t" r="r" b="b"/>
                <a:pathLst>
                  <a:path w="101522" h="1088" extrusionOk="0">
                    <a:moveTo>
                      <a:pt x="1" y="0"/>
                    </a:moveTo>
                    <a:lnTo>
                      <a:pt x="1" y="1088"/>
                    </a:lnTo>
                    <a:lnTo>
                      <a:pt x="101521" y="1088"/>
                    </a:lnTo>
                    <a:lnTo>
                      <a:pt x="1015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95" name="Google Shape;23795;p23"/>
              <p:cNvSpPr/>
              <p:nvPr/>
            </p:nvSpPr>
            <p:spPr>
              <a:xfrm rot="-5400000">
                <a:off x="-535587" y="3232963"/>
                <a:ext cx="2538050" cy="14675"/>
              </a:xfrm>
              <a:custGeom>
                <a:avLst/>
                <a:gdLst/>
                <a:ahLst/>
                <a:cxnLst/>
                <a:rect l="l" t="t" r="r" b="b"/>
                <a:pathLst>
                  <a:path w="101522" h="587" extrusionOk="0">
                    <a:moveTo>
                      <a:pt x="1" y="0"/>
                    </a:moveTo>
                    <a:lnTo>
                      <a:pt x="1" y="587"/>
                    </a:lnTo>
                    <a:lnTo>
                      <a:pt x="101521" y="587"/>
                    </a:lnTo>
                    <a:lnTo>
                      <a:pt x="1015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96" name="Google Shape;23796;p23"/>
              <p:cNvSpPr/>
              <p:nvPr/>
            </p:nvSpPr>
            <p:spPr>
              <a:xfrm rot="-5400000">
                <a:off x="487038" y="2568463"/>
                <a:ext cx="200675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7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97" name="Google Shape;23797;p23"/>
              <p:cNvSpPr/>
              <p:nvPr/>
            </p:nvSpPr>
            <p:spPr>
              <a:xfrm rot="-5400000">
                <a:off x="523163" y="2676663"/>
                <a:ext cx="5700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53" extrusionOk="0">
                    <a:moveTo>
                      <a:pt x="685" y="1"/>
                    </a:moveTo>
                    <a:cubicBezTo>
                      <a:pt x="523" y="1"/>
                      <a:pt x="363" y="78"/>
                      <a:pt x="277" y="234"/>
                    </a:cubicBezTo>
                    <a:lnTo>
                      <a:pt x="139" y="458"/>
                    </a:lnTo>
                    <a:cubicBezTo>
                      <a:pt x="1" y="682"/>
                      <a:pt x="87" y="976"/>
                      <a:pt x="312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279" y="2253"/>
                    </a:lnTo>
                    <a:lnTo>
                      <a:pt x="2124" y="2011"/>
                    </a:lnTo>
                    <a:lnTo>
                      <a:pt x="1106" y="234"/>
                    </a:lnTo>
                    <a:cubicBezTo>
                      <a:pt x="1011" y="78"/>
                      <a:pt x="847" y="1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98" name="Google Shape;23798;p23"/>
              <p:cNvSpPr/>
              <p:nvPr/>
            </p:nvSpPr>
            <p:spPr>
              <a:xfrm rot="-5400000">
                <a:off x="615188" y="2654313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05" y="2745"/>
                    </a:cubicBezTo>
                    <a:lnTo>
                      <a:pt x="864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99" name="Google Shape;23799;p23"/>
              <p:cNvSpPr/>
              <p:nvPr/>
            </p:nvSpPr>
            <p:spPr>
              <a:xfrm rot="-5400000">
                <a:off x="525875" y="2654325"/>
                <a:ext cx="3412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5" extrusionOk="0">
                    <a:moveTo>
                      <a:pt x="622" y="0"/>
                    </a:moveTo>
                    <a:cubicBezTo>
                      <a:pt x="242" y="0"/>
                      <a:pt x="1" y="397"/>
                      <a:pt x="190" y="725"/>
                    </a:cubicBezTo>
                    <a:lnTo>
                      <a:pt x="1209" y="2486"/>
                    </a:lnTo>
                    <a:lnTo>
                      <a:pt x="1364" y="2744"/>
                    </a:lnTo>
                    <a:lnTo>
                      <a:pt x="1364" y="483"/>
                    </a:lnTo>
                    <a:cubicBezTo>
                      <a:pt x="1364" y="207"/>
                      <a:pt x="1140" y="0"/>
                      <a:pt x="8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00" name="Google Shape;23800;p23"/>
              <p:cNvSpPr/>
              <p:nvPr/>
            </p:nvSpPr>
            <p:spPr>
              <a:xfrm rot="-5400000">
                <a:off x="615413" y="26148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08" y="2745"/>
                      <a:pt x="484" y="2745"/>
                    </a:cubicBezTo>
                    <a:lnTo>
                      <a:pt x="743" y="2745"/>
                    </a:lnTo>
                    <a:cubicBezTo>
                      <a:pt x="1105" y="2745"/>
                      <a:pt x="1347" y="2331"/>
                      <a:pt x="1157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01" name="Google Shape;23801;p23"/>
              <p:cNvSpPr/>
              <p:nvPr/>
            </p:nvSpPr>
            <p:spPr>
              <a:xfrm rot="-5400000">
                <a:off x="568463" y="2607013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68" y="1139"/>
                    </a:lnTo>
                    <a:cubicBezTo>
                      <a:pt x="2041" y="1178"/>
                      <a:pt x="2121" y="1198"/>
                      <a:pt x="2200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45" y="742"/>
                    </a:lnTo>
                    <a:cubicBezTo>
                      <a:pt x="2935" y="414"/>
                      <a:pt x="2711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02" name="Google Shape;23802;p23"/>
              <p:cNvSpPr/>
              <p:nvPr/>
            </p:nvSpPr>
            <p:spPr>
              <a:xfrm rot="-5400000">
                <a:off x="594975" y="2604650"/>
                <a:ext cx="5655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66" extrusionOk="0">
                    <a:moveTo>
                      <a:pt x="0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7" y="2183"/>
                      <a:pt x="2002" y="2019"/>
                    </a:cubicBezTo>
                    <a:lnTo>
                      <a:pt x="2123" y="1812"/>
                    </a:lnTo>
                    <a:cubicBezTo>
                      <a:pt x="2261" y="1571"/>
                      <a:pt x="2192" y="1260"/>
                      <a:pt x="1951" y="113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03" name="Google Shape;23803;p23"/>
              <p:cNvSpPr/>
              <p:nvPr/>
            </p:nvSpPr>
            <p:spPr>
              <a:xfrm rot="-5400000">
                <a:off x="568350" y="27011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604" y="0"/>
                    </a:moveTo>
                    <a:cubicBezTo>
                      <a:pt x="242" y="0"/>
                      <a:pt x="0" y="414"/>
                      <a:pt x="190" y="725"/>
                    </a:cubicBezTo>
                    <a:lnTo>
                      <a:pt x="311" y="949"/>
                    </a:lnTo>
                    <a:cubicBezTo>
                      <a:pt x="404" y="1100"/>
                      <a:pt x="566" y="1189"/>
                      <a:pt x="737" y="1189"/>
                    </a:cubicBezTo>
                    <a:cubicBezTo>
                      <a:pt x="820" y="1189"/>
                      <a:pt x="905" y="1167"/>
                      <a:pt x="984" y="1122"/>
                    </a:cubicBezTo>
                    <a:lnTo>
                      <a:pt x="293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04" name="Google Shape;23804;p23"/>
              <p:cNvSpPr/>
              <p:nvPr/>
            </p:nvSpPr>
            <p:spPr>
              <a:xfrm rot="-5400000">
                <a:off x="594588" y="2676663"/>
                <a:ext cx="5700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53" extrusionOk="0">
                    <a:moveTo>
                      <a:pt x="2279" y="0"/>
                    </a:moveTo>
                    <a:lnTo>
                      <a:pt x="312" y="1139"/>
                    </a:lnTo>
                    <a:cubicBezTo>
                      <a:pt x="87" y="1260"/>
                      <a:pt x="1" y="1571"/>
                      <a:pt x="139" y="1795"/>
                    </a:cubicBezTo>
                    <a:lnTo>
                      <a:pt x="277" y="2019"/>
                    </a:lnTo>
                    <a:cubicBezTo>
                      <a:pt x="363" y="2175"/>
                      <a:pt x="523" y="2252"/>
                      <a:pt x="685" y="2252"/>
                    </a:cubicBezTo>
                    <a:cubicBezTo>
                      <a:pt x="847" y="2252"/>
                      <a:pt x="1011" y="2175"/>
                      <a:pt x="1106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05" name="Google Shape;23805;p23"/>
              <p:cNvSpPr/>
              <p:nvPr/>
            </p:nvSpPr>
            <p:spPr>
              <a:xfrm rot="-5400000">
                <a:off x="526100" y="261527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38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06" name="Google Shape;23806;p23"/>
              <p:cNvSpPr/>
              <p:nvPr/>
            </p:nvSpPr>
            <p:spPr>
              <a:xfrm rot="-5400000">
                <a:off x="533038" y="2607138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201" y="0"/>
                    </a:moveTo>
                    <a:cubicBezTo>
                      <a:pt x="2121" y="0"/>
                      <a:pt x="2041" y="21"/>
                      <a:pt x="1968" y="66"/>
                    </a:cubicBezTo>
                    <a:lnTo>
                      <a:pt x="381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711" y="1188"/>
                      <a:pt x="2935" y="791"/>
                      <a:pt x="2745" y="463"/>
                    </a:cubicBezTo>
                    <a:lnTo>
                      <a:pt x="2624" y="256"/>
                    </a:lnTo>
                    <a:cubicBezTo>
                      <a:pt x="2531" y="92"/>
                      <a:pt x="2367" y="0"/>
                      <a:pt x="22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07" name="Google Shape;23807;p23"/>
              <p:cNvSpPr/>
              <p:nvPr/>
            </p:nvSpPr>
            <p:spPr>
              <a:xfrm rot="-5400000">
                <a:off x="523438" y="2604863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8" y="2007"/>
                    </a:lnTo>
                    <a:lnTo>
                      <a:pt x="0" y="2249"/>
                    </a:lnTo>
                    <a:lnTo>
                      <a:pt x="380" y="2042"/>
                    </a:lnTo>
                    <a:lnTo>
                      <a:pt x="1951" y="1127"/>
                    </a:lnTo>
                    <a:cubicBezTo>
                      <a:pt x="2175" y="989"/>
                      <a:pt x="2261" y="696"/>
                      <a:pt x="2123" y="454"/>
                    </a:cubicBezTo>
                    <a:lnTo>
                      <a:pt x="2002" y="247"/>
                    </a:lnTo>
                    <a:cubicBezTo>
                      <a:pt x="1907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08" name="Google Shape;23808;p23"/>
              <p:cNvSpPr/>
              <p:nvPr/>
            </p:nvSpPr>
            <p:spPr>
              <a:xfrm rot="-5400000">
                <a:off x="533025" y="27011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737" y="0"/>
                    </a:moveTo>
                    <a:cubicBezTo>
                      <a:pt x="566" y="0"/>
                      <a:pt x="404" y="89"/>
                      <a:pt x="311" y="240"/>
                    </a:cubicBezTo>
                    <a:lnTo>
                      <a:pt x="190" y="464"/>
                    </a:lnTo>
                    <a:cubicBezTo>
                      <a:pt x="0" y="775"/>
                      <a:pt x="242" y="1189"/>
                      <a:pt x="604" y="1189"/>
                    </a:cubicBezTo>
                    <a:lnTo>
                      <a:pt x="2934" y="1189"/>
                    </a:lnTo>
                    <a:lnTo>
                      <a:pt x="1743" y="516"/>
                    </a:lnTo>
                    <a:lnTo>
                      <a:pt x="984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09" name="Google Shape;23809;p23"/>
              <p:cNvSpPr/>
              <p:nvPr/>
            </p:nvSpPr>
            <p:spPr>
              <a:xfrm rot="-5400000">
                <a:off x="557375" y="26388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192" y="0"/>
                    </a:moveTo>
                    <a:cubicBezTo>
                      <a:pt x="536" y="0"/>
                      <a:pt x="1" y="536"/>
                      <a:pt x="1" y="1209"/>
                    </a:cubicBezTo>
                    <a:cubicBezTo>
                      <a:pt x="1" y="1865"/>
                      <a:pt x="536" y="2400"/>
                      <a:pt x="1192" y="2400"/>
                    </a:cubicBezTo>
                    <a:cubicBezTo>
                      <a:pt x="1865" y="2400"/>
                      <a:pt x="2400" y="1865"/>
                      <a:pt x="2400" y="1209"/>
                    </a:cubicBezTo>
                    <a:cubicBezTo>
                      <a:pt x="2400" y="536"/>
                      <a:pt x="1865" y="0"/>
                      <a:pt x="119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10" name="Google Shape;23810;p23"/>
              <p:cNvSpPr/>
              <p:nvPr/>
            </p:nvSpPr>
            <p:spPr>
              <a:xfrm rot="-5400000">
                <a:off x="487250" y="3139975"/>
                <a:ext cx="2002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10" h="8026" extrusionOk="0">
                    <a:moveTo>
                      <a:pt x="7543" y="466"/>
                    </a:moveTo>
                    <a:lnTo>
                      <a:pt x="7543" y="7560"/>
                    </a:lnTo>
                    <a:lnTo>
                      <a:pt x="467" y="7560"/>
                    </a:lnTo>
                    <a:lnTo>
                      <a:pt x="467" y="466"/>
                    </a:lnTo>
                    <a:close/>
                    <a:moveTo>
                      <a:pt x="1" y="0"/>
                    </a:moveTo>
                    <a:lnTo>
                      <a:pt x="1" y="8026"/>
                    </a:lnTo>
                    <a:lnTo>
                      <a:pt x="8009" y="8026"/>
                    </a:lnTo>
                    <a:lnTo>
                      <a:pt x="80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11" name="Google Shape;23811;p23"/>
              <p:cNvSpPr/>
              <p:nvPr/>
            </p:nvSpPr>
            <p:spPr>
              <a:xfrm rot="-5400000">
                <a:off x="523175" y="3247950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682" y="1"/>
                    </a:moveTo>
                    <a:cubicBezTo>
                      <a:pt x="518" y="1"/>
                      <a:pt x="354" y="78"/>
                      <a:pt x="259" y="234"/>
                    </a:cubicBezTo>
                    <a:lnTo>
                      <a:pt x="138" y="458"/>
                    </a:lnTo>
                    <a:cubicBezTo>
                      <a:pt x="0" y="682"/>
                      <a:pt x="87" y="993"/>
                      <a:pt x="311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279" y="2253"/>
                    </a:lnTo>
                    <a:lnTo>
                      <a:pt x="2123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12" name="Google Shape;23812;p23"/>
              <p:cNvSpPr/>
              <p:nvPr/>
            </p:nvSpPr>
            <p:spPr>
              <a:xfrm rot="-5400000">
                <a:off x="615188" y="3225613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64" y="1"/>
                    </a:moveTo>
                    <a:lnTo>
                      <a:pt x="191" y="2020"/>
                    </a:lnTo>
                    <a:cubicBezTo>
                      <a:pt x="1" y="2331"/>
                      <a:pt x="243" y="2745"/>
                      <a:pt x="622" y="2745"/>
                    </a:cubicBezTo>
                    <a:lnTo>
                      <a:pt x="864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13" name="Google Shape;23813;p23"/>
              <p:cNvSpPr/>
              <p:nvPr/>
            </p:nvSpPr>
            <p:spPr>
              <a:xfrm rot="-5400000">
                <a:off x="525875" y="3225625"/>
                <a:ext cx="3412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5" extrusionOk="0">
                    <a:moveTo>
                      <a:pt x="622" y="0"/>
                    </a:moveTo>
                    <a:cubicBezTo>
                      <a:pt x="243" y="0"/>
                      <a:pt x="1" y="397"/>
                      <a:pt x="191" y="725"/>
                    </a:cubicBezTo>
                    <a:lnTo>
                      <a:pt x="1209" y="2486"/>
                    </a:lnTo>
                    <a:lnTo>
                      <a:pt x="1364" y="2744"/>
                    </a:lnTo>
                    <a:lnTo>
                      <a:pt x="1364" y="483"/>
                    </a:lnTo>
                    <a:cubicBezTo>
                      <a:pt x="1364" y="207"/>
                      <a:pt x="1140" y="0"/>
                      <a:pt x="8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14" name="Google Shape;23814;p23"/>
              <p:cNvSpPr/>
              <p:nvPr/>
            </p:nvSpPr>
            <p:spPr>
              <a:xfrm rot="-5400000">
                <a:off x="615200" y="318635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" y="1"/>
                    </a:moveTo>
                    <a:lnTo>
                      <a:pt x="1" y="2262"/>
                    </a:lnTo>
                    <a:cubicBezTo>
                      <a:pt x="1" y="2521"/>
                      <a:pt x="225" y="2745"/>
                      <a:pt x="501" y="2745"/>
                    </a:cubicBezTo>
                    <a:lnTo>
                      <a:pt x="743" y="2745"/>
                    </a:lnTo>
                    <a:cubicBezTo>
                      <a:pt x="1122" y="2745"/>
                      <a:pt x="1364" y="2331"/>
                      <a:pt x="1174" y="202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15" name="Google Shape;23815;p23"/>
              <p:cNvSpPr/>
              <p:nvPr/>
            </p:nvSpPr>
            <p:spPr>
              <a:xfrm rot="-5400000">
                <a:off x="568463" y="3178288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0" y="0"/>
                    </a:moveTo>
                    <a:lnTo>
                      <a:pt x="1951" y="1139"/>
                    </a:lnTo>
                    <a:cubicBezTo>
                      <a:pt x="2029" y="1178"/>
                      <a:pt x="2112" y="1198"/>
                      <a:pt x="2194" y="1198"/>
                    </a:cubicBezTo>
                    <a:cubicBezTo>
                      <a:pt x="2365" y="1198"/>
                      <a:pt x="2530" y="1113"/>
                      <a:pt x="2624" y="949"/>
                    </a:cubicBezTo>
                    <a:lnTo>
                      <a:pt x="2744" y="742"/>
                    </a:lnTo>
                    <a:cubicBezTo>
                      <a:pt x="2934" y="414"/>
                      <a:pt x="2693" y="17"/>
                      <a:pt x="2330" y="1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16" name="Google Shape;23816;p23"/>
              <p:cNvSpPr/>
              <p:nvPr/>
            </p:nvSpPr>
            <p:spPr>
              <a:xfrm rot="-5400000">
                <a:off x="594975" y="3175950"/>
                <a:ext cx="5655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66" extrusionOk="0">
                    <a:moveTo>
                      <a:pt x="1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8" y="2183"/>
                      <a:pt x="2003" y="2019"/>
                    </a:cubicBezTo>
                    <a:lnTo>
                      <a:pt x="2124" y="1812"/>
                    </a:lnTo>
                    <a:cubicBezTo>
                      <a:pt x="2262" y="1571"/>
                      <a:pt x="2193" y="1260"/>
                      <a:pt x="1951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17" name="Google Shape;23817;p23"/>
              <p:cNvSpPr/>
              <p:nvPr/>
            </p:nvSpPr>
            <p:spPr>
              <a:xfrm rot="-5400000">
                <a:off x="568350" y="32724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605" y="0"/>
                    </a:moveTo>
                    <a:cubicBezTo>
                      <a:pt x="242" y="0"/>
                      <a:pt x="1" y="414"/>
                      <a:pt x="190" y="725"/>
                    </a:cubicBezTo>
                    <a:lnTo>
                      <a:pt x="311" y="949"/>
                    </a:lnTo>
                    <a:cubicBezTo>
                      <a:pt x="404" y="1100"/>
                      <a:pt x="567" y="1189"/>
                      <a:pt x="737" y="1189"/>
                    </a:cubicBezTo>
                    <a:cubicBezTo>
                      <a:pt x="820" y="1189"/>
                      <a:pt x="905" y="1167"/>
                      <a:pt x="984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18" name="Google Shape;23818;p23"/>
              <p:cNvSpPr/>
              <p:nvPr/>
            </p:nvSpPr>
            <p:spPr>
              <a:xfrm rot="-5400000">
                <a:off x="594600" y="3247950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2279" y="0"/>
                    </a:moveTo>
                    <a:lnTo>
                      <a:pt x="311" y="1139"/>
                    </a:lnTo>
                    <a:cubicBezTo>
                      <a:pt x="87" y="1260"/>
                      <a:pt x="0" y="1571"/>
                      <a:pt x="138" y="1795"/>
                    </a:cubicBezTo>
                    <a:lnTo>
                      <a:pt x="259" y="2019"/>
                    </a:lnTo>
                    <a:cubicBezTo>
                      <a:pt x="354" y="2175"/>
                      <a:pt x="518" y="2252"/>
                      <a:pt x="682" y="2252"/>
                    </a:cubicBezTo>
                    <a:cubicBezTo>
                      <a:pt x="846" y="2252"/>
                      <a:pt x="1010" y="2175"/>
                      <a:pt x="1105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19" name="Google Shape;23819;p23"/>
              <p:cNvSpPr/>
              <p:nvPr/>
            </p:nvSpPr>
            <p:spPr>
              <a:xfrm rot="-5400000">
                <a:off x="525888" y="3186363"/>
                <a:ext cx="34100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5" extrusionOk="0">
                    <a:moveTo>
                      <a:pt x="501" y="0"/>
                    </a:moveTo>
                    <a:cubicBezTo>
                      <a:pt x="225" y="0"/>
                      <a:pt x="1" y="207"/>
                      <a:pt x="1" y="483"/>
                    </a:cubicBezTo>
                    <a:lnTo>
                      <a:pt x="1" y="2744"/>
                    </a:lnTo>
                    <a:lnTo>
                      <a:pt x="156" y="2486"/>
                    </a:lnTo>
                    <a:lnTo>
                      <a:pt x="1174" y="725"/>
                    </a:lnTo>
                    <a:cubicBezTo>
                      <a:pt x="1364" y="397"/>
                      <a:pt x="1122" y="0"/>
                      <a:pt x="7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20" name="Google Shape;23820;p23"/>
              <p:cNvSpPr/>
              <p:nvPr/>
            </p:nvSpPr>
            <p:spPr>
              <a:xfrm rot="-5400000">
                <a:off x="533038" y="3178413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195" y="0"/>
                    </a:moveTo>
                    <a:cubicBezTo>
                      <a:pt x="2112" y="0"/>
                      <a:pt x="2029" y="21"/>
                      <a:pt x="1951" y="66"/>
                    </a:cubicBezTo>
                    <a:lnTo>
                      <a:pt x="380" y="981"/>
                    </a:lnTo>
                    <a:lnTo>
                      <a:pt x="0" y="1188"/>
                    </a:lnTo>
                    <a:lnTo>
                      <a:pt x="2330" y="1188"/>
                    </a:lnTo>
                    <a:cubicBezTo>
                      <a:pt x="2693" y="1188"/>
                      <a:pt x="2934" y="791"/>
                      <a:pt x="2744" y="463"/>
                    </a:cubicBezTo>
                    <a:lnTo>
                      <a:pt x="2624" y="256"/>
                    </a:lnTo>
                    <a:cubicBezTo>
                      <a:pt x="2530" y="92"/>
                      <a:pt x="2366" y="0"/>
                      <a:pt x="21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21" name="Google Shape;23821;p23"/>
              <p:cNvSpPr/>
              <p:nvPr/>
            </p:nvSpPr>
            <p:spPr>
              <a:xfrm rot="-5400000">
                <a:off x="523438" y="3176163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9" y="2007"/>
                    </a:lnTo>
                    <a:lnTo>
                      <a:pt x="1" y="2249"/>
                    </a:lnTo>
                    <a:lnTo>
                      <a:pt x="380" y="2042"/>
                    </a:lnTo>
                    <a:lnTo>
                      <a:pt x="1951" y="1127"/>
                    </a:lnTo>
                    <a:cubicBezTo>
                      <a:pt x="2175" y="989"/>
                      <a:pt x="2262" y="696"/>
                      <a:pt x="2124" y="454"/>
                    </a:cubicBezTo>
                    <a:lnTo>
                      <a:pt x="2003" y="247"/>
                    </a:lnTo>
                    <a:cubicBezTo>
                      <a:pt x="1908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22" name="Google Shape;23822;p23"/>
              <p:cNvSpPr/>
              <p:nvPr/>
            </p:nvSpPr>
            <p:spPr>
              <a:xfrm rot="-5400000">
                <a:off x="533025" y="32724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1" y="240"/>
                    </a:cubicBezTo>
                    <a:lnTo>
                      <a:pt x="190" y="464"/>
                    </a:lnTo>
                    <a:cubicBezTo>
                      <a:pt x="1" y="775"/>
                      <a:pt x="242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4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23" name="Google Shape;23823;p23"/>
              <p:cNvSpPr/>
              <p:nvPr/>
            </p:nvSpPr>
            <p:spPr>
              <a:xfrm rot="-5400000">
                <a:off x="552325" y="3215125"/>
                <a:ext cx="70375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2815" h="2411" extrusionOk="0">
                    <a:moveTo>
                      <a:pt x="1606" y="0"/>
                    </a:moveTo>
                    <a:cubicBezTo>
                      <a:pt x="536" y="0"/>
                      <a:pt x="1" y="1295"/>
                      <a:pt x="760" y="2054"/>
                    </a:cubicBezTo>
                    <a:cubicBezTo>
                      <a:pt x="1006" y="2301"/>
                      <a:pt x="1309" y="2411"/>
                      <a:pt x="1605" y="2411"/>
                    </a:cubicBezTo>
                    <a:cubicBezTo>
                      <a:pt x="2223" y="2411"/>
                      <a:pt x="2814" y="1932"/>
                      <a:pt x="2814" y="1209"/>
                    </a:cubicBezTo>
                    <a:cubicBezTo>
                      <a:pt x="2814" y="536"/>
                      <a:pt x="2262" y="0"/>
                      <a:pt x="16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24" name="Google Shape;23824;p23"/>
              <p:cNvSpPr/>
              <p:nvPr/>
            </p:nvSpPr>
            <p:spPr>
              <a:xfrm rot="-5400000">
                <a:off x="487263" y="3711263"/>
                <a:ext cx="200225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09" h="8026" extrusionOk="0">
                    <a:moveTo>
                      <a:pt x="7542" y="466"/>
                    </a:moveTo>
                    <a:lnTo>
                      <a:pt x="7542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08" y="8026"/>
                    </a:lnTo>
                    <a:lnTo>
                      <a:pt x="800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25" name="Google Shape;23825;p23"/>
              <p:cNvSpPr/>
              <p:nvPr/>
            </p:nvSpPr>
            <p:spPr>
              <a:xfrm rot="-5400000">
                <a:off x="523388" y="38194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682" y="1"/>
                    </a:moveTo>
                    <a:cubicBezTo>
                      <a:pt x="518" y="1"/>
                      <a:pt x="354" y="78"/>
                      <a:pt x="259" y="234"/>
                    </a:cubicBezTo>
                    <a:lnTo>
                      <a:pt x="139" y="458"/>
                    </a:lnTo>
                    <a:cubicBezTo>
                      <a:pt x="1" y="682"/>
                      <a:pt x="70" y="993"/>
                      <a:pt x="311" y="1114"/>
                    </a:cubicBezTo>
                    <a:lnTo>
                      <a:pt x="1071" y="1563"/>
                    </a:lnTo>
                    <a:lnTo>
                      <a:pt x="2262" y="2253"/>
                    </a:lnTo>
                    <a:lnTo>
                      <a:pt x="2124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26" name="Google Shape;23826;p23"/>
              <p:cNvSpPr/>
              <p:nvPr/>
            </p:nvSpPr>
            <p:spPr>
              <a:xfrm rot="-5400000">
                <a:off x="615200" y="379690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0" y="2331"/>
                      <a:pt x="242" y="2745"/>
                      <a:pt x="604" y="2745"/>
                    </a:cubicBezTo>
                    <a:lnTo>
                      <a:pt x="863" y="2745"/>
                    </a:lnTo>
                    <a:cubicBezTo>
                      <a:pt x="1139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27" name="Google Shape;23827;p23"/>
              <p:cNvSpPr/>
              <p:nvPr/>
            </p:nvSpPr>
            <p:spPr>
              <a:xfrm rot="-5400000">
                <a:off x="526100" y="379712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604" y="0"/>
                    </a:moveTo>
                    <a:cubicBezTo>
                      <a:pt x="242" y="0"/>
                      <a:pt x="0" y="397"/>
                      <a:pt x="190" y="725"/>
                    </a:cubicBezTo>
                    <a:lnTo>
                      <a:pt x="1208" y="2486"/>
                    </a:lnTo>
                    <a:lnTo>
                      <a:pt x="1346" y="2744"/>
                    </a:lnTo>
                    <a:lnTo>
                      <a:pt x="1346" y="483"/>
                    </a:lnTo>
                    <a:cubicBezTo>
                      <a:pt x="1346" y="207"/>
                      <a:pt x="1139" y="0"/>
                      <a:pt x="8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28" name="Google Shape;23828;p23"/>
              <p:cNvSpPr/>
              <p:nvPr/>
            </p:nvSpPr>
            <p:spPr>
              <a:xfrm rot="-5400000">
                <a:off x="615188" y="3757638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" y="1"/>
                    </a:moveTo>
                    <a:lnTo>
                      <a:pt x="1" y="2262"/>
                    </a:lnTo>
                    <a:cubicBezTo>
                      <a:pt x="1" y="2521"/>
                      <a:pt x="225" y="2745"/>
                      <a:pt x="484" y="2745"/>
                    </a:cubicBezTo>
                    <a:lnTo>
                      <a:pt x="743" y="2745"/>
                    </a:lnTo>
                    <a:cubicBezTo>
                      <a:pt x="1123" y="2745"/>
                      <a:pt x="1364" y="2331"/>
                      <a:pt x="1174" y="202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29" name="Google Shape;23829;p23"/>
              <p:cNvSpPr/>
              <p:nvPr/>
            </p:nvSpPr>
            <p:spPr>
              <a:xfrm rot="-5400000">
                <a:off x="568513" y="3749638"/>
                <a:ext cx="732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1" h="1198" extrusionOk="0">
                    <a:moveTo>
                      <a:pt x="0" y="0"/>
                    </a:moveTo>
                    <a:lnTo>
                      <a:pt x="1951" y="1139"/>
                    </a:lnTo>
                    <a:cubicBezTo>
                      <a:pt x="2029" y="1178"/>
                      <a:pt x="2112" y="1198"/>
                      <a:pt x="2194" y="1198"/>
                    </a:cubicBezTo>
                    <a:cubicBezTo>
                      <a:pt x="2366" y="1198"/>
                      <a:pt x="2530" y="1113"/>
                      <a:pt x="2624" y="949"/>
                    </a:cubicBezTo>
                    <a:lnTo>
                      <a:pt x="2745" y="742"/>
                    </a:lnTo>
                    <a:cubicBezTo>
                      <a:pt x="2931" y="421"/>
                      <a:pt x="2703" y="17"/>
                      <a:pt x="2336" y="17"/>
                    </a:cubicBezTo>
                    <a:cubicBezTo>
                      <a:pt x="2329" y="17"/>
                      <a:pt x="2321" y="17"/>
                      <a:pt x="2313" y="1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30" name="Google Shape;23830;p23"/>
              <p:cNvSpPr/>
              <p:nvPr/>
            </p:nvSpPr>
            <p:spPr>
              <a:xfrm rot="-5400000">
                <a:off x="594763" y="3747463"/>
                <a:ext cx="569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66" extrusionOk="0">
                    <a:moveTo>
                      <a:pt x="1" y="0"/>
                    </a:moveTo>
                    <a:lnTo>
                      <a:pt x="1174" y="2019"/>
                    </a:lnTo>
                    <a:cubicBezTo>
                      <a:pt x="1269" y="2183"/>
                      <a:pt x="1433" y="2265"/>
                      <a:pt x="1595" y="2265"/>
                    </a:cubicBezTo>
                    <a:cubicBezTo>
                      <a:pt x="1757" y="2265"/>
                      <a:pt x="1916" y="2183"/>
                      <a:pt x="2003" y="2019"/>
                    </a:cubicBezTo>
                    <a:lnTo>
                      <a:pt x="2141" y="1812"/>
                    </a:lnTo>
                    <a:cubicBezTo>
                      <a:pt x="2279" y="1571"/>
                      <a:pt x="2210" y="1260"/>
                      <a:pt x="1968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31" name="Google Shape;23831;p23"/>
              <p:cNvSpPr/>
              <p:nvPr/>
            </p:nvSpPr>
            <p:spPr>
              <a:xfrm rot="-5400000">
                <a:off x="568338" y="3843763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622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5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32" name="Google Shape;23832;p23"/>
              <p:cNvSpPr/>
              <p:nvPr/>
            </p:nvSpPr>
            <p:spPr>
              <a:xfrm rot="-5400000">
                <a:off x="594813" y="38194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2262" y="0"/>
                    </a:moveTo>
                    <a:lnTo>
                      <a:pt x="311" y="1139"/>
                    </a:lnTo>
                    <a:cubicBezTo>
                      <a:pt x="70" y="1260"/>
                      <a:pt x="1" y="1571"/>
                      <a:pt x="139" y="1795"/>
                    </a:cubicBezTo>
                    <a:lnTo>
                      <a:pt x="259" y="2019"/>
                    </a:lnTo>
                    <a:cubicBezTo>
                      <a:pt x="354" y="2175"/>
                      <a:pt x="518" y="2252"/>
                      <a:pt x="682" y="2252"/>
                    </a:cubicBezTo>
                    <a:cubicBezTo>
                      <a:pt x="846" y="2252"/>
                      <a:pt x="1010" y="2175"/>
                      <a:pt x="1105" y="2019"/>
                    </a:cubicBezTo>
                    <a:lnTo>
                      <a:pt x="226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33" name="Google Shape;23833;p23"/>
              <p:cNvSpPr/>
              <p:nvPr/>
            </p:nvSpPr>
            <p:spPr>
              <a:xfrm rot="-5400000">
                <a:off x="525913" y="3757688"/>
                <a:ext cx="340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2746" extrusionOk="0">
                    <a:moveTo>
                      <a:pt x="766" y="1"/>
                    </a:moveTo>
                    <a:cubicBezTo>
                      <a:pt x="758" y="1"/>
                      <a:pt x="751" y="1"/>
                      <a:pt x="743" y="1"/>
                    </a:cubicBezTo>
                    <a:lnTo>
                      <a:pt x="484" y="1"/>
                    </a:lnTo>
                    <a:cubicBezTo>
                      <a:pt x="208" y="1"/>
                      <a:pt x="1" y="225"/>
                      <a:pt x="1" y="484"/>
                    </a:cubicBezTo>
                    <a:lnTo>
                      <a:pt x="1" y="2745"/>
                    </a:lnTo>
                    <a:lnTo>
                      <a:pt x="156" y="2487"/>
                    </a:lnTo>
                    <a:lnTo>
                      <a:pt x="1174" y="726"/>
                    </a:lnTo>
                    <a:cubicBezTo>
                      <a:pt x="1360" y="405"/>
                      <a:pt x="1132" y="1"/>
                      <a:pt x="7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34" name="Google Shape;23834;p23"/>
              <p:cNvSpPr/>
              <p:nvPr/>
            </p:nvSpPr>
            <p:spPr>
              <a:xfrm rot="-5400000">
                <a:off x="532875" y="3749525"/>
                <a:ext cx="737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49" h="1189" extrusionOk="0">
                    <a:moveTo>
                      <a:pt x="2204" y="0"/>
                    </a:moveTo>
                    <a:cubicBezTo>
                      <a:pt x="2122" y="0"/>
                      <a:pt x="2041" y="21"/>
                      <a:pt x="1968" y="66"/>
                    </a:cubicBezTo>
                    <a:lnTo>
                      <a:pt x="380" y="981"/>
                    </a:lnTo>
                    <a:lnTo>
                      <a:pt x="0" y="1188"/>
                    </a:lnTo>
                    <a:lnTo>
                      <a:pt x="2331" y="1188"/>
                    </a:lnTo>
                    <a:cubicBezTo>
                      <a:pt x="2338" y="1188"/>
                      <a:pt x="2346" y="1188"/>
                      <a:pt x="2353" y="1188"/>
                    </a:cubicBezTo>
                    <a:cubicBezTo>
                      <a:pt x="2720" y="1188"/>
                      <a:pt x="2948" y="784"/>
                      <a:pt x="2762" y="463"/>
                    </a:cubicBezTo>
                    <a:lnTo>
                      <a:pt x="2624" y="256"/>
                    </a:lnTo>
                    <a:cubicBezTo>
                      <a:pt x="2542" y="92"/>
                      <a:pt x="2374" y="0"/>
                      <a:pt x="22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35" name="Google Shape;23835;p23"/>
              <p:cNvSpPr/>
              <p:nvPr/>
            </p:nvSpPr>
            <p:spPr>
              <a:xfrm rot="-5400000">
                <a:off x="523225" y="3747675"/>
                <a:ext cx="56975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49" extrusionOk="0">
                    <a:moveTo>
                      <a:pt x="1597" y="1"/>
                    </a:moveTo>
                    <a:cubicBezTo>
                      <a:pt x="1433" y="1"/>
                      <a:pt x="1269" y="83"/>
                      <a:pt x="1174" y="247"/>
                    </a:cubicBezTo>
                    <a:lnTo>
                      <a:pt x="156" y="2007"/>
                    </a:lnTo>
                    <a:lnTo>
                      <a:pt x="1" y="2249"/>
                    </a:lnTo>
                    <a:lnTo>
                      <a:pt x="380" y="2042"/>
                    </a:lnTo>
                    <a:lnTo>
                      <a:pt x="1968" y="1127"/>
                    </a:lnTo>
                    <a:cubicBezTo>
                      <a:pt x="2193" y="989"/>
                      <a:pt x="2279" y="696"/>
                      <a:pt x="2141" y="454"/>
                    </a:cubicBezTo>
                    <a:lnTo>
                      <a:pt x="2020" y="247"/>
                    </a:lnTo>
                    <a:cubicBezTo>
                      <a:pt x="1925" y="83"/>
                      <a:pt x="1761" y="1"/>
                      <a:pt x="1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36" name="Google Shape;23836;p23"/>
              <p:cNvSpPr/>
              <p:nvPr/>
            </p:nvSpPr>
            <p:spPr>
              <a:xfrm rot="-5400000">
                <a:off x="533013" y="3843763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2" y="240"/>
                    </a:cubicBezTo>
                    <a:lnTo>
                      <a:pt x="191" y="464"/>
                    </a:lnTo>
                    <a:cubicBezTo>
                      <a:pt x="1" y="775"/>
                      <a:pt x="225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5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37" name="Google Shape;23837;p23"/>
              <p:cNvSpPr/>
              <p:nvPr/>
            </p:nvSpPr>
            <p:spPr>
              <a:xfrm rot="-5400000">
                <a:off x="557375" y="37818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208" y="0"/>
                    </a:moveTo>
                    <a:cubicBezTo>
                      <a:pt x="535" y="0"/>
                      <a:pt x="0" y="536"/>
                      <a:pt x="0" y="1209"/>
                    </a:cubicBezTo>
                    <a:cubicBezTo>
                      <a:pt x="0" y="1865"/>
                      <a:pt x="535" y="2400"/>
                      <a:pt x="1208" y="2400"/>
                    </a:cubicBezTo>
                    <a:cubicBezTo>
                      <a:pt x="1864" y="2400"/>
                      <a:pt x="2399" y="1865"/>
                      <a:pt x="2399" y="1209"/>
                    </a:cubicBezTo>
                    <a:cubicBezTo>
                      <a:pt x="2399" y="536"/>
                      <a:pt x="1864" y="0"/>
                      <a:pt x="12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38" name="Google Shape;23838;p23"/>
              <p:cNvSpPr/>
              <p:nvPr/>
            </p:nvSpPr>
            <p:spPr>
              <a:xfrm rot="-5400000">
                <a:off x="487050" y="4282775"/>
                <a:ext cx="2006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83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39" name="Google Shape;23839;p23"/>
              <p:cNvSpPr/>
              <p:nvPr/>
            </p:nvSpPr>
            <p:spPr>
              <a:xfrm rot="-5400000">
                <a:off x="523388" y="43907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683" y="1"/>
                    </a:moveTo>
                    <a:cubicBezTo>
                      <a:pt x="519" y="1"/>
                      <a:pt x="355" y="78"/>
                      <a:pt x="260" y="234"/>
                    </a:cubicBezTo>
                    <a:lnTo>
                      <a:pt x="139" y="458"/>
                    </a:lnTo>
                    <a:cubicBezTo>
                      <a:pt x="1" y="682"/>
                      <a:pt x="70" y="993"/>
                      <a:pt x="312" y="1114"/>
                    </a:cubicBezTo>
                    <a:lnTo>
                      <a:pt x="1071" y="1563"/>
                    </a:lnTo>
                    <a:lnTo>
                      <a:pt x="2262" y="2253"/>
                    </a:lnTo>
                    <a:lnTo>
                      <a:pt x="2124" y="2011"/>
                    </a:lnTo>
                    <a:lnTo>
                      <a:pt x="1106" y="234"/>
                    </a:lnTo>
                    <a:cubicBezTo>
                      <a:pt x="1011" y="78"/>
                      <a:pt x="847" y="1"/>
                      <a:pt x="6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40" name="Google Shape;23840;p23"/>
              <p:cNvSpPr/>
              <p:nvPr/>
            </p:nvSpPr>
            <p:spPr>
              <a:xfrm rot="-5400000">
                <a:off x="615188" y="4368188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47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22" y="2745"/>
                    </a:cubicBezTo>
                    <a:lnTo>
                      <a:pt x="881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41" name="Google Shape;23841;p23"/>
              <p:cNvSpPr/>
              <p:nvPr/>
            </p:nvSpPr>
            <p:spPr>
              <a:xfrm rot="-5400000">
                <a:off x="526138" y="4368363"/>
                <a:ext cx="335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2746" extrusionOk="0">
                    <a:moveTo>
                      <a:pt x="595" y="1"/>
                    </a:moveTo>
                    <a:cubicBezTo>
                      <a:pt x="229" y="1"/>
                      <a:pt x="0" y="405"/>
                      <a:pt x="186" y="726"/>
                    </a:cubicBezTo>
                    <a:lnTo>
                      <a:pt x="1205" y="2487"/>
                    </a:lnTo>
                    <a:lnTo>
                      <a:pt x="1343" y="2745"/>
                    </a:lnTo>
                    <a:lnTo>
                      <a:pt x="1343" y="484"/>
                    </a:lnTo>
                    <a:cubicBezTo>
                      <a:pt x="1343" y="225"/>
                      <a:pt x="1136" y="1"/>
                      <a:pt x="877" y="1"/>
                    </a:cubicBezTo>
                    <a:lnTo>
                      <a:pt x="618" y="1"/>
                    </a:lnTo>
                    <a:cubicBezTo>
                      <a:pt x="610" y="1"/>
                      <a:pt x="603" y="1"/>
                      <a:pt x="5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42" name="Google Shape;23842;p23"/>
              <p:cNvSpPr/>
              <p:nvPr/>
            </p:nvSpPr>
            <p:spPr>
              <a:xfrm rot="-5400000">
                <a:off x="615413" y="43291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25" y="2745"/>
                      <a:pt x="483" y="2745"/>
                    </a:cubicBezTo>
                    <a:lnTo>
                      <a:pt x="742" y="2745"/>
                    </a:lnTo>
                    <a:cubicBezTo>
                      <a:pt x="1122" y="2745"/>
                      <a:pt x="1346" y="2331"/>
                      <a:pt x="1174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43" name="Google Shape;23843;p23"/>
              <p:cNvSpPr/>
              <p:nvPr/>
            </p:nvSpPr>
            <p:spPr>
              <a:xfrm rot="-5400000">
                <a:off x="568463" y="4320888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51" y="1139"/>
                    </a:lnTo>
                    <a:cubicBezTo>
                      <a:pt x="2029" y="1178"/>
                      <a:pt x="2113" y="1198"/>
                      <a:pt x="2194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45" y="742"/>
                    </a:lnTo>
                    <a:cubicBezTo>
                      <a:pt x="2935" y="414"/>
                      <a:pt x="2693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44" name="Google Shape;23844;p23"/>
              <p:cNvSpPr/>
              <p:nvPr/>
            </p:nvSpPr>
            <p:spPr>
              <a:xfrm rot="-5400000">
                <a:off x="594763" y="4318738"/>
                <a:ext cx="569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66" extrusionOk="0">
                    <a:moveTo>
                      <a:pt x="0" y="0"/>
                    </a:moveTo>
                    <a:lnTo>
                      <a:pt x="1174" y="2019"/>
                    </a:lnTo>
                    <a:cubicBezTo>
                      <a:pt x="1269" y="2183"/>
                      <a:pt x="1433" y="2265"/>
                      <a:pt x="1594" y="2265"/>
                    </a:cubicBezTo>
                    <a:cubicBezTo>
                      <a:pt x="1756" y="2265"/>
                      <a:pt x="1916" y="2183"/>
                      <a:pt x="2002" y="2019"/>
                    </a:cubicBezTo>
                    <a:lnTo>
                      <a:pt x="2140" y="1812"/>
                    </a:lnTo>
                    <a:cubicBezTo>
                      <a:pt x="2278" y="1571"/>
                      <a:pt x="2192" y="1260"/>
                      <a:pt x="1968" y="113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45" name="Google Shape;23845;p23"/>
              <p:cNvSpPr/>
              <p:nvPr/>
            </p:nvSpPr>
            <p:spPr>
              <a:xfrm rot="-5400000">
                <a:off x="568125" y="4415275"/>
                <a:ext cx="738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53" h="1189" extrusionOk="0">
                    <a:moveTo>
                      <a:pt x="622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6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46" name="Google Shape;23846;p23"/>
              <p:cNvSpPr/>
              <p:nvPr/>
            </p:nvSpPr>
            <p:spPr>
              <a:xfrm rot="-5400000">
                <a:off x="594813" y="43907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2262" y="0"/>
                    </a:moveTo>
                    <a:lnTo>
                      <a:pt x="312" y="1139"/>
                    </a:lnTo>
                    <a:cubicBezTo>
                      <a:pt x="70" y="1260"/>
                      <a:pt x="1" y="1571"/>
                      <a:pt x="139" y="1795"/>
                    </a:cubicBezTo>
                    <a:lnTo>
                      <a:pt x="260" y="2019"/>
                    </a:lnTo>
                    <a:cubicBezTo>
                      <a:pt x="355" y="2175"/>
                      <a:pt x="519" y="2252"/>
                      <a:pt x="683" y="2252"/>
                    </a:cubicBezTo>
                    <a:cubicBezTo>
                      <a:pt x="847" y="2252"/>
                      <a:pt x="1011" y="2175"/>
                      <a:pt x="1106" y="2019"/>
                    </a:cubicBezTo>
                    <a:lnTo>
                      <a:pt x="226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47" name="Google Shape;23847;p23"/>
              <p:cNvSpPr/>
              <p:nvPr/>
            </p:nvSpPr>
            <p:spPr>
              <a:xfrm rot="-5400000">
                <a:off x="526100" y="4329150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55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48" name="Google Shape;23848;p23"/>
              <p:cNvSpPr/>
              <p:nvPr/>
            </p:nvSpPr>
            <p:spPr>
              <a:xfrm rot="-5400000">
                <a:off x="533038" y="4321013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195" y="0"/>
                    </a:moveTo>
                    <a:cubicBezTo>
                      <a:pt x="2113" y="0"/>
                      <a:pt x="2029" y="21"/>
                      <a:pt x="1951" y="66"/>
                    </a:cubicBezTo>
                    <a:lnTo>
                      <a:pt x="381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693" y="1188"/>
                      <a:pt x="2935" y="791"/>
                      <a:pt x="2745" y="463"/>
                    </a:cubicBezTo>
                    <a:lnTo>
                      <a:pt x="2624" y="256"/>
                    </a:lnTo>
                    <a:cubicBezTo>
                      <a:pt x="2531" y="92"/>
                      <a:pt x="2367" y="0"/>
                      <a:pt x="21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49" name="Google Shape;23849;p23"/>
              <p:cNvSpPr/>
              <p:nvPr/>
            </p:nvSpPr>
            <p:spPr>
              <a:xfrm rot="-5400000">
                <a:off x="523225" y="4318950"/>
                <a:ext cx="56975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49" extrusionOk="0">
                    <a:moveTo>
                      <a:pt x="1594" y="1"/>
                    </a:moveTo>
                    <a:cubicBezTo>
                      <a:pt x="1433" y="1"/>
                      <a:pt x="1269" y="83"/>
                      <a:pt x="1174" y="247"/>
                    </a:cubicBezTo>
                    <a:lnTo>
                      <a:pt x="155" y="2007"/>
                    </a:lnTo>
                    <a:lnTo>
                      <a:pt x="0" y="2249"/>
                    </a:lnTo>
                    <a:lnTo>
                      <a:pt x="380" y="2042"/>
                    </a:lnTo>
                    <a:lnTo>
                      <a:pt x="1968" y="1127"/>
                    </a:lnTo>
                    <a:cubicBezTo>
                      <a:pt x="2192" y="989"/>
                      <a:pt x="2278" y="696"/>
                      <a:pt x="2140" y="454"/>
                    </a:cubicBezTo>
                    <a:lnTo>
                      <a:pt x="2002" y="247"/>
                    </a:lnTo>
                    <a:cubicBezTo>
                      <a:pt x="1916" y="83"/>
                      <a:pt x="1756" y="1"/>
                      <a:pt x="15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0" name="Google Shape;23850;p23"/>
              <p:cNvSpPr/>
              <p:nvPr/>
            </p:nvSpPr>
            <p:spPr>
              <a:xfrm rot="-5400000">
                <a:off x="532800" y="4415275"/>
                <a:ext cx="738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53" h="1189" extrusionOk="0">
                    <a:moveTo>
                      <a:pt x="755" y="0"/>
                    </a:moveTo>
                    <a:cubicBezTo>
                      <a:pt x="584" y="0"/>
                      <a:pt x="422" y="89"/>
                      <a:pt x="329" y="240"/>
                    </a:cubicBezTo>
                    <a:lnTo>
                      <a:pt x="208" y="464"/>
                    </a:lnTo>
                    <a:cubicBezTo>
                      <a:pt x="1" y="775"/>
                      <a:pt x="243" y="1189"/>
                      <a:pt x="622" y="1189"/>
                    </a:cubicBezTo>
                    <a:lnTo>
                      <a:pt x="2952" y="1189"/>
                    </a:lnTo>
                    <a:lnTo>
                      <a:pt x="1761" y="516"/>
                    </a:lnTo>
                    <a:lnTo>
                      <a:pt x="1002" y="67"/>
                    </a:lnTo>
                    <a:cubicBezTo>
                      <a:pt x="923" y="22"/>
                      <a:pt x="838" y="0"/>
                      <a:pt x="7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1" name="Google Shape;23851;p23"/>
              <p:cNvSpPr/>
              <p:nvPr/>
            </p:nvSpPr>
            <p:spPr>
              <a:xfrm rot="-5400000">
                <a:off x="557375" y="43531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209" y="0"/>
                    </a:moveTo>
                    <a:cubicBezTo>
                      <a:pt x="535" y="0"/>
                      <a:pt x="0" y="536"/>
                      <a:pt x="0" y="1209"/>
                    </a:cubicBezTo>
                    <a:cubicBezTo>
                      <a:pt x="0" y="1865"/>
                      <a:pt x="535" y="2400"/>
                      <a:pt x="1209" y="2400"/>
                    </a:cubicBezTo>
                    <a:cubicBezTo>
                      <a:pt x="1864" y="2400"/>
                      <a:pt x="2399" y="1865"/>
                      <a:pt x="2399" y="1209"/>
                    </a:cubicBezTo>
                    <a:cubicBezTo>
                      <a:pt x="2399" y="536"/>
                      <a:pt x="1864" y="0"/>
                      <a:pt x="120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2" name="Google Shape;23852;p23"/>
              <p:cNvSpPr/>
              <p:nvPr/>
            </p:nvSpPr>
            <p:spPr>
              <a:xfrm rot="-5400000">
                <a:off x="487050" y="1997175"/>
                <a:ext cx="2006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3" name="Google Shape;23853;p23"/>
              <p:cNvSpPr/>
              <p:nvPr/>
            </p:nvSpPr>
            <p:spPr>
              <a:xfrm rot="-5400000">
                <a:off x="523175" y="2105375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685" y="1"/>
                    </a:moveTo>
                    <a:cubicBezTo>
                      <a:pt x="523" y="1"/>
                      <a:pt x="363" y="78"/>
                      <a:pt x="277" y="234"/>
                    </a:cubicBezTo>
                    <a:lnTo>
                      <a:pt x="139" y="458"/>
                    </a:lnTo>
                    <a:cubicBezTo>
                      <a:pt x="1" y="682"/>
                      <a:pt x="87" y="976"/>
                      <a:pt x="311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124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4" name="Google Shape;23854;p23"/>
              <p:cNvSpPr/>
              <p:nvPr/>
            </p:nvSpPr>
            <p:spPr>
              <a:xfrm rot="-5400000">
                <a:off x="615200" y="208260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05" y="2745"/>
                    </a:cubicBezTo>
                    <a:lnTo>
                      <a:pt x="863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5" name="Google Shape;23855;p23"/>
              <p:cNvSpPr/>
              <p:nvPr/>
            </p:nvSpPr>
            <p:spPr>
              <a:xfrm rot="-5400000">
                <a:off x="526100" y="208282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605" y="0"/>
                    </a:moveTo>
                    <a:cubicBezTo>
                      <a:pt x="225" y="0"/>
                      <a:pt x="1" y="397"/>
                      <a:pt x="173" y="725"/>
                    </a:cubicBezTo>
                    <a:lnTo>
                      <a:pt x="1209" y="2486"/>
                    </a:lnTo>
                    <a:lnTo>
                      <a:pt x="1347" y="2744"/>
                    </a:lnTo>
                    <a:lnTo>
                      <a:pt x="1347" y="483"/>
                    </a:lnTo>
                    <a:cubicBezTo>
                      <a:pt x="1347" y="207"/>
                      <a:pt x="1122" y="0"/>
                      <a:pt x="8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6" name="Google Shape;23856;p23"/>
              <p:cNvSpPr/>
              <p:nvPr/>
            </p:nvSpPr>
            <p:spPr>
              <a:xfrm rot="-5400000">
                <a:off x="615413" y="20435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07" y="2745"/>
                      <a:pt x="483" y="2745"/>
                    </a:cubicBezTo>
                    <a:lnTo>
                      <a:pt x="742" y="2745"/>
                    </a:lnTo>
                    <a:cubicBezTo>
                      <a:pt x="1105" y="2745"/>
                      <a:pt x="1346" y="2331"/>
                      <a:pt x="1157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7" name="Google Shape;23857;p23"/>
              <p:cNvSpPr/>
              <p:nvPr/>
            </p:nvSpPr>
            <p:spPr>
              <a:xfrm rot="-5400000">
                <a:off x="568463" y="2035713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68" y="1139"/>
                    </a:lnTo>
                    <a:cubicBezTo>
                      <a:pt x="2041" y="1178"/>
                      <a:pt x="2120" y="1198"/>
                      <a:pt x="2200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62" y="742"/>
                    </a:lnTo>
                    <a:cubicBezTo>
                      <a:pt x="2935" y="414"/>
                      <a:pt x="2710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8" name="Google Shape;23858;p23"/>
              <p:cNvSpPr/>
              <p:nvPr/>
            </p:nvSpPr>
            <p:spPr>
              <a:xfrm rot="-5400000">
                <a:off x="594750" y="2033150"/>
                <a:ext cx="5700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66" extrusionOk="0">
                    <a:moveTo>
                      <a:pt x="1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8" y="2183"/>
                      <a:pt x="2003" y="2019"/>
                    </a:cubicBezTo>
                    <a:lnTo>
                      <a:pt x="2141" y="1812"/>
                    </a:lnTo>
                    <a:cubicBezTo>
                      <a:pt x="2279" y="1571"/>
                      <a:pt x="2193" y="1260"/>
                      <a:pt x="1951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9" name="Google Shape;23859;p23"/>
              <p:cNvSpPr/>
              <p:nvPr/>
            </p:nvSpPr>
            <p:spPr>
              <a:xfrm rot="-5400000">
                <a:off x="568338" y="2129888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605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6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0" name="Google Shape;23860;p23"/>
              <p:cNvSpPr/>
              <p:nvPr/>
            </p:nvSpPr>
            <p:spPr>
              <a:xfrm rot="-5400000">
                <a:off x="594600" y="2105375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2279" y="0"/>
                    </a:moveTo>
                    <a:lnTo>
                      <a:pt x="329" y="1139"/>
                    </a:lnTo>
                    <a:cubicBezTo>
                      <a:pt x="87" y="1260"/>
                      <a:pt x="1" y="1571"/>
                      <a:pt x="139" y="1795"/>
                    </a:cubicBezTo>
                    <a:lnTo>
                      <a:pt x="277" y="2019"/>
                    </a:lnTo>
                    <a:cubicBezTo>
                      <a:pt x="372" y="2175"/>
                      <a:pt x="536" y="2252"/>
                      <a:pt x="697" y="2252"/>
                    </a:cubicBezTo>
                    <a:cubicBezTo>
                      <a:pt x="859" y="2252"/>
                      <a:pt x="1019" y="2175"/>
                      <a:pt x="1105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1" name="Google Shape;23861;p23"/>
              <p:cNvSpPr/>
              <p:nvPr/>
            </p:nvSpPr>
            <p:spPr>
              <a:xfrm rot="-5400000">
                <a:off x="526100" y="2043550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38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2" name="Google Shape;23862;p23"/>
              <p:cNvSpPr/>
              <p:nvPr/>
            </p:nvSpPr>
            <p:spPr>
              <a:xfrm rot="-5400000">
                <a:off x="533038" y="2035838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200" y="0"/>
                    </a:moveTo>
                    <a:cubicBezTo>
                      <a:pt x="2121" y="0"/>
                      <a:pt x="2041" y="21"/>
                      <a:pt x="1968" y="66"/>
                    </a:cubicBezTo>
                    <a:lnTo>
                      <a:pt x="380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710" y="1188"/>
                      <a:pt x="2935" y="791"/>
                      <a:pt x="2762" y="463"/>
                    </a:cubicBezTo>
                    <a:lnTo>
                      <a:pt x="2624" y="256"/>
                    </a:lnTo>
                    <a:cubicBezTo>
                      <a:pt x="2531" y="92"/>
                      <a:pt x="2366" y="0"/>
                      <a:pt x="22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3" name="Google Shape;23863;p23"/>
              <p:cNvSpPr/>
              <p:nvPr/>
            </p:nvSpPr>
            <p:spPr>
              <a:xfrm rot="-5400000">
                <a:off x="523438" y="2033588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9" y="2007"/>
                    </a:lnTo>
                    <a:lnTo>
                      <a:pt x="1" y="2249"/>
                    </a:lnTo>
                    <a:lnTo>
                      <a:pt x="381" y="2042"/>
                    </a:lnTo>
                    <a:lnTo>
                      <a:pt x="1951" y="1127"/>
                    </a:lnTo>
                    <a:cubicBezTo>
                      <a:pt x="2193" y="989"/>
                      <a:pt x="2262" y="696"/>
                      <a:pt x="2124" y="454"/>
                    </a:cubicBezTo>
                    <a:lnTo>
                      <a:pt x="2003" y="247"/>
                    </a:lnTo>
                    <a:cubicBezTo>
                      <a:pt x="1908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4" name="Google Shape;23864;p23"/>
              <p:cNvSpPr/>
              <p:nvPr/>
            </p:nvSpPr>
            <p:spPr>
              <a:xfrm rot="-5400000">
                <a:off x="533013" y="2129888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2" y="240"/>
                    </a:cubicBezTo>
                    <a:lnTo>
                      <a:pt x="191" y="464"/>
                    </a:lnTo>
                    <a:cubicBezTo>
                      <a:pt x="1" y="775"/>
                      <a:pt x="225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5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5" name="Google Shape;23865;p23"/>
              <p:cNvSpPr/>
              <p:nvPr/>
            </p:nvSpPr>
            <p:spPr>
              <a:xfrm rot="-5400000">
                <a:off x="552338" y="2072538"/>
                <a:ext cx="70350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2814" h="2411" extrusionOk="0">
                    <a:moveTo>
                      <a:pt x="1605" y="0"/>
                    </a:moveTo>
                    <a:cubicBezTo>
                      <a:pt x="535" y="0"/>
                      <a:pt x="0" y="1295"/>
                      <a:pt x="760" y="2054"/>
                    </a:cubicBezTo>
                    <a:cubicBezTo>
                      <a:pt x="1006" y="2301"/>
                      <a:pt x="1308" y="2411"/>
                      <a:pt x="1604" y="2411"/>
                    </a:cubicBezTo>
                    <a:cubicBezTo>
                      <a:pt x="2222" y="2411"/>
                      <a:pt x="2813" y="1932"/>
                      <a:pt x="2813" y="1209"/>
                    </a:cubicBezTo>
                    <a:cubicBezTo>
                      <a:pt x="2813" y="536"/>
                      <a:pt x="2261" y="0"/>
                      <a:pt x="16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6" name="Google Shape;23866;p23"/>
              <p:cNvSpPr/>
              <p:nvPr/>
            </p:nvSpPr>
            <p:spPr>
              <a:xfrm rot="-5400000">
                <a:off x="510888" y="2963813"/>
                <a:ext cx="67775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702" extrusionOk="0">
                    <a:moveTo>
                      <a:pt x="812" y="0"/>
                    </a:moveTo>
                    <a:cubicBezTo>
                      <a:pt x="618" y="0"/>
                      <a:pt x="423" y="95"/>
                      <a:pt x="311" y="285"/>
                    </a:cubicBezTo>
                    <a:lnTo>
                      <a:pt x="156" y="561"/>
                    </a:lnTo>
                    <a:cubicBezTo>
                      <a:pt x="1" y="837"/>
                      <a:pt x="87" y="1182"/>
                      <a:pt x="380" y="1338"/>
                    </a:cubicBezTo>
                    <a:lnTo>
                      <a:pt x="1295" y="1873"/>
                    </a:lnTo>
                    <a:lnTo>
                      <a:pt x="2710" y="2701"/>
                    </a:lnTo>
                    <a:lnTo>
                      <a:pt x="2710" y="2701"/>
                    </a:lnTo>
                    <a:lnTo>
                      <a:pt x="2538" y="2408"/>
                    </a:lnTo>
                    <a:lnTo>
                      <a:pt x="1312" y="285"/>
                    </a:lnTo>
                    <a:cubicBezTo>
                      <a:pt x="1200" y="95"/>
                      <a:pt x="1006" y="0"/>
                      <a:pt x="8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7" name="Google Shape;23867;p23"/>
              <p:cNvSpPr/>
              <p:nvPr/>
            </p:nvSpPr>
            <p:spPr>
              <a:xfrm rot="-5400000">
                <a:off x="620588" y="29367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1606" y="1"/>
                    </a:moveTo>
                    <a:lnTo>
                      <a:pt x="208" y="2417"/>
                    </a:lnTo>
                    <a:cubicBezTo>
                      <a:pt x="1" y="2797"/>
                      <a:pt x="277" y="3280"/>
                      <a:pt x="726" y="3280"/>
                    </a:cubicBezTo>
                    <a:lnTo>
                      <a:pt x="1019" y="3280"/>
                    </a:lnTo>
                    <a:cubicBezTo>
                      <a:pt x="1347" y="3280"/>
                      <a:pt x="1606" y="3021"/>
                      <a:pt x="1606" y="2711"/>
                    </a:cubicBezTo>
                    <a:lnTo>
                      <a:pt x="160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8" name="Google Shape;23868;p23"/>
              <p:cNvSpPr/>
              <p:nvPr/>
            </p:nvSpPr>
            <p:spPr>
              <a:xfrm rot="-5400000">
                <a:off x="514013" y="293716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725" y="1"/>
                    </a:moveTo>
                    <a:cubicBezTo>
                      <a:pt x="277" y="1"/>
                      <a:pt x="1" y="484"/>
                      <a:pt x="225" y="864"/>
                    </a:cubicBezTo>
                    <a:lnTo>
                      <a:pt x="1450" y="2969"/>
                    </a:lnTo>
                    <a:lnTo>
                      <a:pt x="1606" y="3280"/>
                    </a:lnTo>
                    <a:lnTo>
                      <a:pt x="1606" y="588"/>
                    </a:lnTo>
                    <a:cubicBezTo>
                      <a:pt x="1606" y="260"/>
                      <a:pt x="1347" y="1"/>
                      <a:pt x="10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9" name="Google Shape;23869;p23"/>
              <p:cNvSpPr/>
              <p:nvPr/>
            </p:nvSpPr>
            <p:spPr>
              <a:xfrm rot="-5400000">
                <a:off x="620575" y="2889700"/>
                <a:ext cx="40600" cy="8245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3298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60" y="3298"/>
                      <a:pt x="570" y="3298"/>
                    </a:cubicBezTo>
                    <a:lnTo>
                      <a:pt x="881" y="3298"/>
                    </a:lnTo>
                    <a:cubicBezTo>
                      <a:pt x="1330" y="3298"/>
                      <a:pt x="1623" y="2814"/>
                      <a:pt x="1399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0" name="Google Shape;23870;p23"/>
              <p:cNvSpPr/>
              <p:nvPr/>
            </p:nvSpPr>
            <p:spPr>
              <a:xfrm rot="-5400000">
                <a:off x="564763" y="2880388"/>
                <a:ext cx="876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7" extrusionOk="0">
                    <a:moveTo>
                      <a:pt x="0" y="0"/>
                    </a:moveTo>
                    <a:lnTo>
                      <a:pt x="2330" y="1364"/>
                    </a:lnTo>
                    <a:cubicBezTo>
                      <a:pt x="2418" y="1413"/>
                      <a:pt x="2514" y="1436"/>
                      <a:pt x="2609" y="1436"/>
                    </a:cubicBezTo>
                    <a:cubicBezTo>
                      <a:pt x="2815" y="1436"/>
                      <a:pt x="3018" y="1328"/>
                      <a:pt x="3124" y="1140"/>
                    </a:cubicBezTo>
                    <a:lnTo>
                      <a:pt x="3280" y="863"/>
                    </a:lnTo>
                    <a:cubicBezTo>
                      <a:pt x="3504" y="484"/>
                      <a:pt x="3228" y="18"/>
                      <a:pt x="27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1" name="Google Shape;23871;p23"/>
              <p:cNvSpPr/>
              <p:nvPr/>
            </p:nvSpPr>
            <p:spPr>
              <a:xfrm rot="-5400000">
                <a:off x="596325" y="2878175"/>
                <a:ext cx="677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684" extrusionOk="0">
                    <a:moveTo>
                      <a:pt x="0" y="0"/>
                    </a:moveTo>
                    <a:lnTo>
                      <a:pt x="1398" y="2399"/>
                    </a:lnTo>
                    <a:cubicBezTo>
                      <a:pt x="1510" y="2589"/>
                      <a:pt x="1705" y="2684"/>
                      <a:pt x="1899" y="2684"/>
                    </a:cubicBezTo>
                    <a:cubicBezTo>
                      <a:pt x="2093" y="2684"/>
                      <a:pt x="2287" y="2589"/>
                      <a:pt x="2399" y="2399"/>
                    </a:cubicBezTo>
                    <a:lnTo>
                      <a:pt x="2555" y="2140"/>
                    </a:lnTo>
                    <a:cubicBezTo>
                      <a:pt x="2710" y="1864"/>
                      <a:pt x="2624" y="1502"/>
                      <a:pt x="2348" y="134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2" name="Google Shape;23872;p23"/>
              <p:cNvSpPr/>
              <p:nvPr/>
            </p:nvSpPr>
            <p:spPr>
              <a:xfrm rot="-5400000">
                <a:off x="564750" y="2993000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725" y="0"/>
                    </a:moveTo>
                    <a:cubicBezTo>
                      <a:pt x="277" y="18"/>
                      <a:pt x="1" y="484"/>
                      <a:pt x="225" y="863"/>
                    </a:cubicBezTo>
                    <a:lnTo>
                      <a:pt x="380" y="1140"/>
                    </a:lnTo>
                    <a:cubicBezTo>
                      <a:pt x="486" y="1328"/>
                      <a:pt x="689" y="1436"/>
                      <a:pt x="895" y="1436"/>
                    </a:cubicBezTo>
                    <a:cubicBezTo>
                      <a:pt x="991" y="1436"/>
                      <a:pt x="1087" y="1413"/>
                      <a:pt x="1174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3" name="Google Shape;23873;p23"/>
              <p:cNvSpPr/>
              <p:nvPr/>
            </p:nvSpPr>
            <p:spPr>
              <a:xfrm rot="-5400000">
                <a:off x="596263" y="2964088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7" y="0"/>
                    </a:moveTo>
                    <a:lnTo>
                      <a:pt x="380" y="1346"/>
                    </a:lnTo>
                    <a:cubicBezTo>
                      <a:pt x="104" y="1502"/>
                      <a:pt x="0" y="1864"/>
                      <a:pt x="173" y="2140"/>
                    </a:cubicBezTo>
                    <a:lnTo>
                      <a:pt x="328" y="2399"/>
                    </a:lnTo>
                    <a:cubicBezTo>
                      <a:pt x="432" y="2598"/>
                      <a:pt x="626" y="2697"/>
                      <a:pt x="822" y="2697"/>
                    </a:cubicBezTo>
                    <a:cubicBezTo>
                      <a:pt x="1019" y="2697"/>
                      <a:pt x="1217" y="2598"/>
                      <a:pt x="1329" y="2399"/>
                    </a:cubicBez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4" name="Google Shape;23874;p23"/>
              <p:cNvSpPr/>
              <p:nvPr/>
            </p:nvSpPr>
            <p:spPr>
              <a:xfrm rot="-5400000">
                <a:off x="514013" y="28901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570" y="1"/>
                    </a:moveTo>
                    <a:cubicBezTo>
                      <a:pt x="260" y="1"/>
                      <a:pt x="1" y="260"/>
                      <a:pt x="1" y="588"/>
                    </a:cubicBezTo>
                    <a:lnTo>
                      <a:pt x="1" y="3280"/>
                    </a:lnTo>
                    <a:lnTo>
                      <a:pt x="173" y="2987"/>
                    </a:lnTo>
                    <a:lnTo>
                      <a:pt x="1399" y="864"/>
                    </a:lnTo>
                    <a:cubicBezTo>
                      <a:pt x="1606" y="484"/>
                      <a:pt x="1330" y="1"/>
                      <a:pt x="8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5" name="Google Shape;23875;p23"/>
              <p:cNvSpPr/>
              <p:nvPr/>
            </p:nvSpPr>
            <p:spPr>
              <a:xfrm rot="-5400000">
                <a:off x="522550" y="2880550"/>
                <a:ext cx="87600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24" extrusionOk="0">
                    <a:moveTo>
                      <a:pt x="2642" y="1"/>
                    </a:moveTo>
                    <a:cubicBezTo>
                      <a:pt x="2541" y="1"/>
                      <a:pt x="2440" y="26"/>
                      <a:pt x="2348" y="77"/>
                    </a:cubicBezTo>
                    <a:lnTo>
                      <a:pt x="466" y="1165"/>
                    </a:lnTo>
                    <a:lnTo>
                      <a:pt x="0" y="1424"/>
                    </a:lnTo>
                    <a:lnTo>
                      <a:pt x="2796" y="1424"/>
                    </a:lnTo>
                    <a:cubicBezTo>
                      <a:pt x="3228" y="1424"/>
                      <a:pt x="3504" y="940"/>
                      <a:pt x="3297" y="561"/>
                    </a:cubicBezTo>
                    <a:lnTo>
                      <a:pt x="3142" y="284"/>
                    </a:lnTo>
                    <a:cubicBezTo>
                      <a:pt x="3038" y="100"/>
                      <a:pt x="2842" y="1"/>
                      <a:pt x="264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6" name="Google Shape;23876;p23"/>
              <p:cNvSpPr/>
              <p:nvPr/>
            </p:nvSpPr>
            <p:spPr>
              <a:xfrm rot="-5400000">
                <a:off x="510950" y="2878000"/>
                <a:ext cx="67750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698" extrusionOk="0">
                    <a:moveTo>
                      <a:pt x="1890" y="0"/>
                    </a:moveTo>
                    <a:cubicBezTo>
                      <a:pt x="1692" y="0"/>
                      <a:pt x="1493" y="100"/>
                      <a:pt x="1381" y="298"/>
                    </a:cubicBezTo>
                    <a:lnTo>
                      <a:pt x="173" y="2404"/>
                    </a:lnTo>
                    <a:lnTo>
                      <a:pt x="0" y="2697"/>
                    </a:lnTo>
                    <a:lnTo>
                      <a:pt x="449" y="2438"/>
                    </a:lnTo>
                    <a:lnTo>
                      <a:pt x="2330" y="1351"/>
                    </a:lnTo>
                    <a:cubicBezTo>
                      <a:pt x="2606" y="1196"/>
                      <a:pt x="2710" y="833"/>
                      <a:pt x="2555" y="557"/>
                    </a:cubicBezTo>
                    <a:lnTo>
                      <a:pt x="2399" y="298"/>
                    </a:lnTo>
                    <a:cubicBezTo>
                      <a:pt x="2287" y="100"/>
                      <a:pt x="2089" y="0"/>
                      <a:pt x="189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7" name="Google Shape;23877;p23"/>
              <p:cNvSpPr/>
              <p:nvPr/>
            </p:nvSpPr>
            <p:spPr>
              <a:xfrm rot="-5400000">
                <a:off x="522438" y="2993063"/>
                <a:ext cx="87625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2" extrusionOk="0">
                    <a:moveTo>
                      <a:pt x="880" y="1"/>
                    </a:moveTo>
                    <a:cubicBezTo>
                      <a:pt x="679" y="1"/>
                      <a:pt x="484" y="108"/>
                      <a:pt x="380" y="292"/>
                    </a:cubicBezTo>
                    <a:lnTo>
                      <a:pt x="225" y="569"/>
                    </a:lnTo>
                    <a:cubicBezTo>
                      <a:pt x="1" y="948"/>
                      <a:pt x="277" y="1432"/>
                      <a:pt x="725" y="1432"/>
                    </a:cubicBezTo>
                    <a:lnTo>
                      <a:pt x="3504" y="1432"/>
                    </a:lnTo>
                    <a:lnTo>
                      <a:pt x="2089" y="603"/>
                    </a:lnTo>
                    <a:lnTo>
                      <a:pt x="1174" y="85"/>
                    </a:lnTo>
                    <a:cubicBezTo>
                      <a:pt x="1082" y="28"/>
                      <a:pt x="981" y="1"/>
                      <a:pt x="8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8" name="Google Shape;23878;p23"/>
              <p:cNvSpPr/>
              <p:nvPr/>
            </p:nvSpPr>
            <p:spPr>
              <a:xfrm rot="-5400000">
                <a:off x="545713" y="2924888"/>
                <a:ext cx="83750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50" h="2865" extrusionOk="0">
                    <a:moveTo>
                      <a:pt x="1917" y="0"/>
                    </a:moveTo>
                    <a:cubicBezTo>
                      <a:pt x="640" y="0"/>
                      <a:pt x="1" y="1536"/>
                      <a:pt x="898" y="2434"/>
                    </a:cubicBezTo>
                    <a:cubicBezTo>
                      <a:pt x="1196" y="2732"/>
                      <a:pt x="1560" y="2865"/>
                      <a:pt x="1915" y="2865"/>
                    </a:cubicBezTo>
                    <a:cubicBezTo>
                      <a:pt x="2651" y="2865"/>
                      <a:pt x="3349" y="2294"/>
                      <a:pt x="3349" y="1433"/>
                    </a:cubicBezTo>
                    <a:cubicBezTo>
                      <a:pt x="3349" y="639"/>
                      <a:pt x="2711" y="0"/>
                      <a:pt x="19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9" name="Google Shape;23879;p23"/>
              <p:cNvSpPr/>
              <p:nvPr/>
            </p:nvSpPr>
            <p:spPr>
              <a:xfrm rot="-5400000">
                <a:off x="510888" y="3535113"/>
                <a:ext cx="67775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702" extrusionOk="0">
                    <a:moveTo>
                      <a:pt x="812" y="0"/>
                    </a:moveTo>
                    <a:cubicBezTo>
                      <a:pt x="618" y="0"/>
                      <a:pt x="424" y="95"/>
                      <a:pt x="312" y="285"/>
                    </a:cubicBezTo>
                    <a:lnTo>
                      <a:pt x="156" y="561"/>
                    </a:lnTo>
                    <a:cubicBezTo>
                      <a:pt x="1" y="837"/>
                      <a:pt x="87" y="1182"/>
                      <a:pt x="381" y="1338"/>
                    </a:cubicBezTo>
                    <a:lnTo>
                      <a:pt x="1295" y="1873"/>
                    </a:lnTo>
                    <a:lnTo>
                      <a:pt x="2711" y="2701"/>
                    </a:lnTo>
                    <a:lnTo>
                      <a:pt x="2711" y="2701"/>
                    </a:lnTo>
                    <a:lnTo>
                      <a:pt x="2538" y="2408"/>
                    </a:lnTo>
                    <a:lnTo>
                      <a:pt x="1313" y="285"/>
                    </a:lnTo>
                    <a:cubicBezTo>
                      <a:pt x="1200" y="95"/>
                      <a:pt x="1006" y="0"/>
                      <a:pt x="8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0" name="Google Shape;23880;p23"/>
              <p:cNvSpPr/>
              <p:nvPr/>
            </p:nvSpPr>
            <p:spPr>
              <a:xfrm rot="-5400000">
                <a:off x="620575" y="3508450"/>
                <a:ext cx="401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7" h="3281" extrusionOk="0">
                    <a:moveTo>
                      <a:pt x="1606" y="1"/>
                    </a:moveTo>
                    <a:lnTo>
                      <a:pt x="208" y="2417"/>
                    </a:lnTo>
                    <a:cubicBezTo>
                      <a:pt x="1" y="2797"/>
                      <a:pt x="277" y="3280"/>
                      <a:pt x="709" y="3280"/>
                    </a:cubicBezTo>
                    <a:lnTo>
                      <a:pt x="1019" y="3280"/>
                    </a:lnTo>
                    <a:cubicBezTo>
                      <a:pt x="1347" y="3280"/>
                      <a:pt x="1606" y="3021"/>
                      <a:pt x="1606" y="2711"/>
                    </a:cubicBezTo>
                    <a:lnTo>
                      <a:pt x="160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1" name="Google Shape;23881;p23"/>
              <p:cNvSpPr/>
              <p:nvPr/>
            </p:nvSpPr>
            <p:spPr>
              <a:xfrm rot="-5400000">
                <a:off x="514000" y="3508450"/>
                <a:ext cx="401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7" h="3281" extrusionOk="0">
                    <a:moveTo>
                      <a:pt x="726" y="1"/>
                    </a:moveTo>
                    <a:cubicBezTo>
                      <a:pt x="277" y="1"/>
                      <a:pt x="1" y="484"/>
                      <a:pt x="225" y="864"/>
                    </a:cubicBezTo>
                    <a:lnTo>
                      <a:pt x="1433" y="2969"/>
                    </a:lnTo>
                    <a:lnTo>
                      <a:pt x="1606" y="3280"/>
                    </a:lnTo>
                    <a:lnTo>
                      <a:pt x="1606" y="588"/>
                    </a:lnTo>
                    <a:cubicBezTo>
                      <a:pt x="1606" y="260"/>
                      <a:pt x="1347" y="1"/>
                      <a:pt x="10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2" name="Google Shape;23882;p23"/>
              <p:cNvSpPr/>
              <p:nvPr/>
            </p:nvSpPr>
            <p:spPr>
              <a:xfrm rot="-5400000">
                <a:off x="620800" y="3461200"/>
                <a:ext cx="40150" cy="82450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98" extrusionOk="0">
                    <a:moveTo>
                      <a:pt x="0" y="1"/>
                    </a:moveTo>
                    <a:lnTo>
                      <a:pt x="0" y="2711"/>
                    </a:lnTo>
                    <a:cubicBezTo>
                      <a:pt x="0" y="3039"/>
                      <a:pt x="259" y="3298"/>
                      <a:pt x="570" y="3298"/>
                    </a:cubicBezTo>
                    <a:lnTo>
                      <a:pt x="880" y="3298"/>
                    </a:lnTo>
                    <a:cubicBezTo>
                      <a:pt x="1329" y="3298"/>
                      <a:pt x="1605" y="2814"/>
                      <a:pt x="1381" y="241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3" name="Google Shape;23883;p23"/>
              <p:cNvSpPr/>
              <p:nvPr/>
            </p:nvSpPr>
            <p:spPr>
              <a:xfrm rot="-5400000">
                <a:off x="564750" y="3451675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1" y="0"/>
                    </a:moveTo>
                    <a:lnTo>
                      <a:pt x="2331" y="1364"/>
                    </a:lnTo>
                    <a:cubicBezTo>
                      <a:pt x="2418" y="1413"/>
                      <a:pt x="2514" y="1436"/>
                      <a:pt x="2610" y="1436"/>
                    </a:cubicBezTo>
                    <a:cubicBezTo>
                      <a:pt x="2816" y="1436"/>
                      <a:pt x="3018" y="1328"/>
                      <a:pt x="3125" y="1140"/>
                    </a:cubicBezTo>
                    <a:lnTo>
                      <a:pt x="3280" y="863"/>
                    </a:lnTo>
                    <a:cubicBezTo>
                      <a:pt x="3504" y="484"/>
                      <a:pt x="3228" y="18"/>
                      <a:pt x="27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4" name="Google Shape;23884;p23"/>
              <p:cNvSpPr/>
              <p:nvPr/>
            </p:nvSpPr>
            <p:spPr>
              <a:xfrm rot="-5400000">
                <a:off x="596313" y="3449463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11" y="2589"/>
                      <a:pt x="1705" y="2684"/>
                      <a:pt x="1899" y="2684"/>
                    </a:cubicBezTo>
                    <a:cubicBezTo>
                      <a:pt x="2093" y="2684"/>
                      <a:pt x="2287" y="2589"/>
                      <a:pt x="2400" y="2399"/>
                    </a:cubicBezTo>
                    <a:lnTo>
                      <a:pt x="2555" y="2140"/>
                    </a:lnTo>
                    <a:cubicBezTo>
                      <a:pt x="2710" y="1864"/>
                      <a:pt x="2607" y="1502"/>
                      <a:pt x="2348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5" name="Google Shape;23885;p23"/>
              <p:cNvSpPr/>
              <p:nvPr/>
            </p:nvSpPr>
            <p:spPr>
              <a:xfrm rot="-5400000">
                <a:off x="564750" y="3564300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726" y="0"/>
                    </a:moveTo>
                    <a:cubicBezTo>
                      <a:pt x="277" y="18"/>
                      <a:pt x="1" y="484"/>
                      <a:pt x="225" y="863"/>
                    </a:cubicBezTo>
                    <a:lnTo>
                      <a:pt x="381" y="1140"/>
                    </a:lnTo>
                    <a:cubicBezTo>
                      <a:pt x="487" y="1328"/>
                      <a:pt x="690" y="1436"/>
                      <a:pt x="896" y="1436"/>
                    </a:cubicBezTo>
                    <a:cubicBezTo>
                      <a:pt x="991" y="1436"/>
                      <a:pt x="1087" y="1413"/>
                      <a:pt x="1175" y="1364"/>
                    </a:cubicBezTo>
                    <a:lnTo>
                      <a:pt x="350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6" name="Google Shape;23886;p23"/>
              <p:cNvSpPr/>
              <p:nvPr/>
            </p:nvSpPr>
            <p:spPr>
              <a:xfrm rot="-5400000">
                <a:off x="596263" y="3534963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8" y="0"/>
                    </a:moveTo>
                    <a:lnTo>
                      <a:pt x="381" y="1346"/>
                    </a:lnTo>
                    <a:cubicBezTo>
                      <a:pt x="104" y="1502"/>
                      <a:pt x="1" y="1864"/>
                      <a:pt x="156" y="2140"/>
                    </a:cubicBezTo>
                    <a:lnTo>
                      <a:pt x="312" y="2399"/>
                    </a:lnTo>
                    <a:cubicBezTo>
                      <a:pt x="424" y="2598"/>
                      <a:pt x="622" y="2697"/>
                      <a:pt x="821" y="2697"/>
                    </a:cubicBezTo>
                    <a:cubicBezTo>
                      <a:pt x="1019" y="2697"/>
                      <a:pt x="1218" y="2598"/>
                      <a:pt x="1330" y="2399"/>
                    </a:cubicBez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7" name="Google Shape;23887;p23"/>
              <p:cNvSpPr/>
              <p:nvPr/>
            </p:nvSpPr>
            <p:spPr>
              <a:xfrm rot="-5400000">
                <a:off x="514013" y="346141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570" y="1"/>
                    </a:moveTo>
                    <a:cubicBezTo>
                      <a:pt x="259" y="1"/>
                      <a:pt x="0" y="260"/>
                      <a:pt x="0" y="588"/>
                    </a:cubicBezTo>
                    <a:lnTo>
                      <a:pt x="0" y="3280"/>
                    </a:lnTo>
                    <a:lnTo>
                      <a:pt x="173" y="2987"/>
                    </a:lnTo>
                    <a:lnTo>
                      <a:pt x="1381" y="864"/>
                    </a:lnTo>
                    <a:cubicBezTo>
                      <a:pt x="1605" y="484"/>
                      <a:pt x="1329" y="1"/>
                      <a:pt x="8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8" name="Google Shape;23888;p23"/>
              <p:cNvSpPr/>
              <p:nvPr/>
            </p:nvSpPr>
            <p:spPr>
              <a:xfrm rot="-5400000">
                <a:off x="522538" y="3452263"/>
                <a:ext cx="8762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24" extrusionOk="0">
                    <a:moveTo>
                      <a:pt x="2642" y="1"/>
                    </a:moveTo>
                    <a:cubicBezTo>
                      <a:pt x="2541" y="1"/>
                      <a:pt x="2440" y="26"/>
                      <a:pt x="2348" y="77"/>
                    </a:cubicBezTo>
                    <a:lnTo>
                      <a:pt x="466" y="1165"/>
                    </a:lnTo>
                    <a:lnTo>
                      <a:pt x="0" y="1424"/>
                    </a:lnTo>
                    <a:lnTo>
                      <a:pt x="2796" y="1424"/>
                    </a:lnTo>
                    <a:cubicBezTo>
                      <a:pt x="3228" y="1424"/>
                      <a:pt x="3504" y="940"/>
                      <a:pt x="3297" y="561"/>
                    </a:cubicBezTo>
                    <a:lnTo>
                      <a:pt x="3142" y="284"/>
                    </a:lnTo>
                    <a:cubicBezTo>
                      <a:pt x="3038" y="100"/>
                      <a:pt x="2842" y="1"/>
                      <a:pt x="264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9" name="Google Shape;23889;p23"/>
              <p:cNvSpPr/>
              <p:nvPr/>
            </p:nvSpPr>
            <p:spPr>
              <a:xfrm rot="-5400000">
                <a:off x="510938" y="3449288"/>
                <a:ext cx="67775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8" extrusionOk="0">
                    <a:moveTo>
                      <a:pt x="1899" y="0"/>
                    </a:moveTo>
                    <a:cubicBezTo>
                      <a:pt x="1705" y="0"/>
                      <a:pt x="1511" y="100"/>
                      <a:pt x="1399" y="298"/>
                    </a:cubicBezTo>
                    <a:lnTo>
                      <a:pt x="173" y="2404"/>
                    </a:lnTo>
                    <a:lnTo>
                      <a:pt x="1" y="2697"/>
                    </a:lnTo>
                    <a:lnTo>
                      <a:pt x="449" y="2438"/>
                    </a:lnTo>
                    <a:lnTo>
                      <a:pt x="2348" y="1351"/>
                    </a:lnTo>
                    <a:cubicBezTo>
                      <a:pt x="2624" y="1196"/>
                      <a:pt x="2710" y="833"/>
                      <a:pt x="2555" y="557"/>
                    </a:cubicBezTo>
                    <a:lnTo>
                      <a:pt x="2400" y="298"/>
                    </a:lnTo>
                    <a:cubicBezTo>
                      <a:pt x="2287" y="100"/>
                      <a:pt x="2093" y="0"/>
                      <a:pt x="18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0" name="Google Shape;23890;p23"/>
              <p:cNvSpPr/>
              <p:nvPr/>
            </p:nvSpPr>
            <p:spPr>
              <a:xfrm rot="-5400000">
                <a:off x="522438" y="3564363"/>
                <a:ext cx="87625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2" extrusionOk="0">
                    <a:moveTo>
                      <a:pt x="880" y="1"/>
                    </a:moveTo>
                    <a:cubicBezTo>
                      <a:pt x="680" y="1"/>
                      <a:pt x="484" y="108"/>
                      <a:pt x="381" y="292"/>
                    </a:cubicBezTo>
                    <a:lnTo>
                      <a:pt x="225" y="569"/>
                    </a:lnTo>
                    <a:cubicBezTo>
                      <a:pt x="1" y="948"/>
                      <a:pt x="277" y="1432"/>
                      <a:pt x="726" y="1432"/>
                    </a:cubicBezTo>
                    <a:lnTo>
                      <a:pt x="3505" y="1432"/>
                    </a:lnTo>
                    <a:lnTo>
                      <a:pt x="2089" y="603"/>
                    </a:lnTo>
                    <a:lnTo>
                      <a:pt x="1175" y="85"/>
                    </a:lnTo>
                    <a:cubicBezTo>
                      <a:pt x="1082" y="28"/>
                      <a:pt x="981" y="1"/>
                      <a:pt x="8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1" name="Google Shape;23891;p23"/>
              <p:cNvSpPr/>
              <p:nvPr/>
            </p:nvSpPr>
            <p:spPr>
              <a:xfrm rot="-5400000">
                <a:off x="545725" y="3496175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0" y="1536"/>
                      <a:pt x="898" y="2434"/>
                    </a:cubicBezTo>
                    <a:cubicBezTo>
                      <a:pt x="1190" y="2732"/>
                      <a:pt x="1552" y="2865"/>
                      <a:pt x="1907" y="2865"/>
                    </a:cubicBezTo>
                    <a:cubicBezTo>
                      <a:pt x="2642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2" name="Google Shape;23892;p23"/>
              <p:cNvSpPr/>
              <p:nvPr/>
            </p:nvSpPr>
            <p:spPr>
              <a:xfrm rot="-5400000">
                <a:off x="510675" y="4106625"/>
                <a:ext cx="68200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702" extrusionOk="0">
                    <a:moveTo>
                      <a:pt x="823" y="0"/>
                    </a:moveTo>
                    <a:cubicBezTo>
                      <a:pt x="627" y="0"/>
                      <a:pt x="432" y="95"/>
                      <a:pt x="329" y="285"/>
                    </a:cubicBezTo>
                    <a:lnTo>
                      <a:pt x="174" y="561"/>
                    </a:lnTo>
                    <a:cubicBezTo>
                      <a:pt x="1" y="837"/>
                      <a:pt x="105" y="1182"/>
                      <a:pt x="381" y="1338"/>
                    </a:cubicBezTo>
                    <a:lnTo>
                      <a:pt x="1295" y="1873"/>
                    </a:lnTo>
                    <a:lnTo>
                      <a:pt x="2728" y="2701"/>
                    </a:lnTo>
                    <a:lnTo>
                      <a:pt x="2555" y="2408"/>
                    </a:lnTo>
                    <a:lnTo>
                      <a:pt x="1330" y="285"/>
                    </a:lnTo>
                    <a:cubicBezTo>
                      <a:pt x="1218" y="95"/>
                      <a:pt x="1019" y="0"/>
                      <a:pt x="8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3" name="Google Shape;23893;p23"/>
              <p:cNvSpPr/>
              <p:nvPr/>
            </p:nvSpPr>
            <p:spPr>
              <a:xfrm rot="-5400000">
                <a:off x="620588" y="40797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1605" y="1"/>
                    </a:moveTo>
                    <a:lnTo>
                      <a:pt x="225" y="2417"/>
                    </a:lnTo>
                    <a:cubicBezTo>
                      <a:pt x="0" y="2797"/>
                      <a:pt x="276" y="3280"/>
                      <a:pt x="708" y="3280"/>
                    </a:cubicBezTo>
                    <a:lnTo>
                      <a:pt x="1036" y="3280"/>
                    </a:lnTo>
                    <a:cubicBezTo>
                      <a:pt x="1346" y="3280"/>
                      <a:pt x="1605" y="3021"/>
                      <a:pt x="1605" y="2711"/>
                    </a:cubicBezTo>
                    <a:lnTo>
                      <a:pt x="160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4" name="Google Shape;23894;p23"/>
              <p:cNvSpPr/>
              <p:nvPr/>
            </p:nvSpPr>
            <p:spPr>
              <a:xfrm rot="-5400000">
                <a:off x="513800" y="40795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725" y="1"/>
                    </a:moveTo>
                    <a:cubicBezTo>
                      <a:pt x="276" y="1"/>
                      <a:pt x="0" y="484"/>
                      <a:pt x="225" y="864"/>
                    </a:cubicBezTo>
                    <a:lnTo>
                      <a:pt x="1450" y="2969"/>
                    </a:lnTo>
                    <a:lnTo>
                      <a:pt x="1623" y="3280"/>
                    </a:lnTo>
                    <a:lnTo>
                      <a:pt x="1623" y="588"/>
                    </a:lnTo>
                    <a:cubicBezTo>
                      <a:pt x="1623" y="260"/>
                      <a:pt x="1346" y="1"/>
                      <a:pt x="10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5" name="Google Shape;23895;p23"/>
              <p:cNvSpPr/>
              <p:nvPr/>
            </p:nvSpPr>
            <p:spPr>
              <a:xfrm rot="-5400000">
                <a:off x="620638" y="4032763"/>
                <a:ext cx="400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3281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42" y="3280"/>
                      <a:pt x="570" y="3280"/>
                    </a:cubicBezTo>
                    <a:lnTo>
                      <a:pt x="881" y="3280"/>
                    </a:lnTo>
                    <a:cubicBezTo>
                      <a:pt x="889" y="3281"/>
                      <a:pt x="896" y="3281"/>
                      <a:pt x="904" y="3281"/>
                    </a:cubicBezTo>
                    <a:cubicBezTo>
                      <a:pt x="1339" y="3281"/>
                      <a:pt x="1602" y="2807"/>
                      <a:pt x="1381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6" name="Google Shape;23896;p23"/>
              <p:cNvSpPr/>
              <p:nvPr/>
            </p:nvSpPr>
            <p:spPr>
              <a:xfrm rot="-5400000">
                <a:off x="564963" y="4023188"/>
                <a:ext cx="872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1437" extrusionOk="0">
                    <a:moveTo>
                      <a:pt x="1" y="0"/>
                    </a:moveTo>
                    <a:lnTo>
                      <a:pt x="2331" y="1364"/>
                    </a:lnTo>
                    <a:cubicBezTo>
                      <a:pt x="2418" y="1413"/>
                      <a:pt x="2515" y="1436"/>
                      <a:pt x="2610" y="1436"/>
                    </a:cubicBezTo>
                    <a:cubicBezTo>
                      <a:pt x="2816" y="1436"/>
                      <a:pt x="3019" y="1328"/>
                      <a:pt x="3125" y="1140"/>
                    </a:cubicBezTo>
                    <a:lnTo>
                      <a:pt x="3280" y="863"/>
                    </a:lnTo>
                    <a:cubicBezTo>
                      <a:pt x="3487" y="484"/>
                      <a:pt x="3211" y="18"/>
                      <a:pt x="27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7" name="Google Shape;23897;p23"/>
              <p:cNvSpPr/>
              <p:nvPr/>
            </p:nvSpPr>
            <p:spPr>
              <a:xfrm rot="-5400000">
                <a:off x="596313" y="4020763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02" y="2589"/>
                      <a:pt x="1697" y="2684"/>
                      <a:pt x="1893" y="2684"/>
                    </a:cubicBezTo>
                    <a:cubicBezTo>
                      <a:pt x="2089" y="2684"/>
                      <a:pt x="2288" y="2589"/>
                      <a:pt x="2400" y="2399"/>
                    </a:cubicBezTo>
                    <a:lnTo>
                      <a:pt x="2555" y="2140"/>
                    </a:lnTo>
                    <a:cubicBezTo>
                      <a:pt x="2711" y="1864"/>
                      <a:pt x="2607" y="1502"/>
                      <a:pt x="2331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8" name="Google Shape;23898;p23"/>
              <p:cNvSpPr/>
              <p:nvPr/>
            </p:nvSpPr>
            <p:spPr>
              <a:xfrm rot="-5400000">
                <a:off x="564763" y="4135588"/>
                <a:ext cx="876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7" extrusionOk="0">
                    <a:moveTo>
                      <a:pt x="725" y="0"/>
                    </a:moveTo>
                    <a:cubicBezTo>
                      <a:pt x="276" y="18"/>
                      <a:pt x="0" y="484"/>
                      <a:pt x="225" y="863"/>
                    </a:cubicBezTo>
                    <a:lnTo>
                      <a:pt x="380" y="1140"/>
                    </a:lnTo>
                    <a:cubicBezTo>
                      <a:pt x="486" y="1328"/>
                      <a:pt x="681" y="1436"/>
                      <a:pt x="887" y="1436"/>
                    </a:cubicBezTo>
                    <a:cubicBezTo>
                      <a:pt x="983" y="1436"/>
                      <a:pt x="1081" y="1413"/>
                      <a:pt x="1174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9" name="Google Shape;23899;p23"/>
              <p:cNvSpPr/>
              <p:nvPr/>
            </p:nvSpPr>
            <p:spPr>
              <a:xfrm rot="-5400000">
                <a:off x="596263" y="4106688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8" y="0"/>
                    </a:moveTo>
                    <a:lnTo>
                      <a:pt x="381" y="1346"/>
                    </a:lnTo>
                    <a:cubicBezTo>
                      <a:pt x="105" y="1502"/>
                      <a:pt x="1" y="1864"/>
                      <a:pt x="156" y="2140"/>
                    </a:cubicBezTo>
                    <a:lnTo>
                      <a:pt x="312" y="2399"/>
                    </a:lnTo>
                    <a:cubicBezTo>
                      <a:pt x="424" y="2598"/>
                      <a:pt x="622" y="2697"/>
                      <a:pt x="821" y="2697"/>
                    </a:cubicBezTo>
                    <a:cubicBezTo>
                      <a:pt x="1019" y="2697"/>
                      <a:pt x="1218" y="2598"/>
                      <a:pt x="1330" y="2399"/>
                    </a:cubicBez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0" name="Google Shape;23900;p23"/>
              <p:cNvSpPr/>
              <p:nvPr/>
            </p:nvSpPr>
            <p:spPr>
              <a:xfrm rot="-5400000">
                <a:off x="513800" y="40329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587" y="1"/>
                    </a:moveTo>
                    <a:cubicBezTo>
                      <a:pt x="276" y="1"/>
                      <a:pt x="18" y="260"/>
                      <a:pt x="0" y="588"/>
                    </a:cubicBezTo>
                    <a:lnTo>
                      <a:pt x="0" y="3280"/>
                    </a:lnTo>
                    <a:lnTo>
                      <a:pt x="173" y="2987"/>
                    </a:lnTo>
                    <a:lnTo>
                      <a:pt x="1398" y="864"/>
                    </a:lnTo>
                    <a:cubicBezTo>
                      <a:pt x="1623" y="484"/>
                      <a:pt x="1346" y="1"/>
                      <a:pt x="8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1" name="Google Shape;23901;p23"/>
              <p:cNvSpPr/>
              <p:nvPr/>
            </p:nvSpPr>
            <p:spPr>
              <a:xfrm rot="-5400000">
                <a:off x="522750" y="4023350"/>
                <a:ext cx="87200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1424" extrusionOk="0">
                    <a:moveTo>
                      <a:pt x="2625" y="1"/>
                    </a:moveTo>
                    <a:cubicBezTo>
                      <a:pt x="2525" y="1"/>
                      <a:pt x="2423" y="26"/>
                      <a:pt x="2331" y="77"/>
                    </a:cubicBezTo>
                    <a:lnTo>
                      <a:pt x="450" y="1165"/>
                    </a:lnTo>
                    <a:lnTo>
                      <a:pt x="1" y="1424"/>
                    </a:lnTo>
                    <a:lnTo>
                      <a:pt x="2780" y="1424"/>
                    </a:lnTo>
                    <a:cubicBezTo>
                      <a:pt x="3211" y="1424"/>
                      <a:pt x="3487" y="940"/>
                      <a:pt x="3280" y="561"/>
                    </a:cubicBezTo>
                    <a:lnTo>
                      <a:pt x="3125" y="284"/>
                    </a:lnTo>
                    <a:cubicBezTo>
                      <a:pt x="3021" y="100"/>
                      <a:pt x="2826" y="1"/>
                      <a:pt x="26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2" name="Google Shape;23902;p23"/>
              <p:cNvSpPr/>
              <p:nvPr/>
            </p:nvSpPr>
            <p:spPr>
              <a:xfrm rot="-5400000">
                <a:off x="510938" y="4020588"/>
                <a:ext cx="67775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8" extrusionOk="0">
                    <a:moveTo>
                      <a:pt x="1899" y="0"/>
                    </a:moveTo>
                    <a:cubicBezTo>
                      <a:pt x="1705" y="0"/>
                      <a:pt x="1511" y="100"/>
                      <a:pt x="1399" y="298"/>
                    </a:cubicBezTo>
                    <a:lnTo>
                      <a:pt x="173" y="2404"/>
                    </a:lnTo>
                    <a:lnTo>
                      <a:pt x="1" y="2697"/>
                    </a:lnTo>
                    <a:lnTo>
                      <a:pt x="450" y="2438"/>
                    </a:lnTo>
                    <a:lnTo>
                      <a:pt x="2331" y="1351"/>
                    </a:lnTo>
                    <a:cubicBezTo>
                      <a:pt x="2624" y="1196"/>
                      <a:pt x="2711" y="833"/>
                      <a:pt x="2555" y="557"/>
                    </a:cubicBezTo>
                    <a:lnTo>
                      <a:pt x="2400" y="298"/>
                    </a:lnTo>
                    <a:cubicBezTo>
                      <a:pt x="2288" y="100"/>
                      <a:pt x="2094" y="0"/>
                      <a:pt x="18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3" name="Google Shape;23903;p23"/>
              <p:cNvSpPr/>
              <p:nvPr/>
            </p:nvSpPr>
            <p:spPr>
              <a:xfrm rot="-5400000">
                <a:off x="522450" y="4135650"/>
                <a:ext cx="87600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2" extrusionOk="0">
                    <a:moveTo>
                      <a:pt x="872" y="1"/>
                    </a:moveTo>
                    <a:cubicBezTo>
                      <a:pt x="671" y="1"/>
                      <a:pt x="483" y="108"/>
                      <a:pt x="380" y="292"/>
                    </a:cubicBezTo>
                    <a:lnTo>
                      <a:pt x="225" y="569"/>
                    </a:lnTo>
                    <a:cubicBezTo>
                      <a:pt x="0" y="948"/>
                      <a:pt x="276" y="1432"/>
                      <a:pt x="725" y="1432"/>
                    </a:cubicBezTo>
                    <a:lnTo>
                      <a:pt x="3504" y="1432"/>
                    </a:lnTo>
                    <a:lnTo>
                      <a:pt x="2089" y="603"/>
                    </a:lnTo>
                    <a:lnTo>
                      <a:pt x="1174" y="85"/>
                    </a:lnTo>
                    <a:cubicBezTo>
                      <a:pt x="1076" y="28"/>
                      <a:pt x="972" y="1"/>
                      <a:pt x="87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4" name="Google Shape;23904;p23"/>
              <p:cNvSpPr/>
              <p:nvPr/>
            </p:nvSpPr>
            <p:spPr>
              <a:xfrm rot="-5400000">
                <a:off x="545725" y="4067475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1" y="1536"/>
                      <a:pt x="898" y="2434"/>
                    </a:cubicBezTo>
                    <a:cubicBezTo>
                      <a:pt x="1190" y="2732"/>
                      <a:pt x="1552" y="2865"/>
                      <a:pt x="1907" y="2865"/>
                    </a:cubicBezTo>
                    <a:cubicBezTo>
                      <a:pt x="2643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3905" name="Google Shape;23905;p23"/>
              <p:cNvGrpSpPr/>
              <p:nvPr/>
            </p:nvGrpSpPr>
            <p:grpSpPr>
              <a:xfrm>
                <a:off x="493075" y="2283250"/>
                <a:ext cx="189025" cy="199800"/>
                <a:chOff x="4401800" y="1244325"/>
                <a:chExt cx="189025" cy="199800"/>
              </a:xfrm>
            </p:grpSpPr>
            <p:sp>
              <p:nvSpPr>
                <p:cNvPr id="23906" name="Google Shape;23906;p23"/>
                <p:cNvSpPr/>
                <p:nvPr/>
              </p:nvSpPr>
              <p:spPr>
                <a:xfrm rot="-5400000">
                  <a:off x="4419613" y="1353588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20" y="0"/>
                      </a:moveTo>
                      <a:cubicBezTo>
                        <a:pt x="622" y="0"/>
                        <a:pt x="423" y="95"/>
                        <a:pt x="311" y="285"/>
                      </a:cubicBezTo>
                      <a:lnTo>
                        <a:pt x="156" y="561"/>
                      </a:lnTo>
                      <a:cubicBezTo>
                        <a:pt x="0" y="837"/>
                        <a:pt x="104" y="1182"/>
                        <a:pt x="380" y="1338"/>
                      </a:cubicBezTo>
                      <a:lnTo>
                        <a:pt x="1295" y="1873"/>
                      </a:lnTo>
                      <a:lnTo>
                        <a:pt x="2710" y="2701"/>
                      </a:lnTo>
                      <a:lnTo>
                        <a:pt x="2710" y="2701"/>
                      </a:lnTo>
                      <a:lnTo>
                        <a:pt x="2537" y="2408"/>
                      </a:lnTo>
                      <a:lnTo>
                        <a:pt x="1329" y="285"/>
                      </a:lnTo>
                      <a:cubicBezTo>
                        <a:pt x="1217" y="95"/>
                        <a:pt x="1019" y="0"/>
                        <a:pt x="82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07" name="Google Shape;23907;p23"/>
                <p:cNvSpPr/>
                <p:nvPr/>
              </p:nvSpPr>
              <p:spPr>
                <a:xfrm rot="-5400000">
                  <a:off x="4529100" y="13267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1623" y="1"/>
                      </a:moveTo>
                      <a:lnTo>
                        <a:pt x="225" y="2417"/>
                      </a:lnTo>
                      <a:cubicBezTo>
                        <a:pt x="0" y="2797"/>
                        <a:pt x="276" y="3280"/>
                        <a:pt x="725" y="3280"/>
                      </a:cubicBezTo>
                      <a:lnTo>
                        <a:pt x="1036" y="3280"/>
                      </a:lnTo>
                      <a:cubicBezTo>
                        <a:pt x="1346" y="3280"/>
                        <a:pt x="1623" y="3021"/>
                        <a:pt x="1623" y="2693"/>
                      </a:cubicBezTo>
                      <a:lnTo>
                        <a:pt x="162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08" name="Google Shape;23908;p23"/>
                <p:cNvSpPr/>
                <p:nvPr/>
              </p:nvSpPr>
              <p:spPr>
                <a:xfrm rot="-5400000">
                  <a:off x="4422525" y="13267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725" y="1"/>
                      </a:moveTo>
                      <a:cubicBezTo>
                        <a:pt x="276" y="1"/>
                        <a:pt x="0" y="484"/>
                        <a:pt x="225" y="864"/>
                      </a:cubicBezTo>
                      <a:lnTo>
                        <a:pt x="1450" y="2969"/>
                      </a:lnTo>
                      <a:lnTo>
                        <a:pt x="1623" y="3280"/>
                      </a:lnTo>
                      <a:lnTo>
                        <a:pt x="1623" y="588"/>
                      </a:lnTo>
                      <a:cubicBezTo>
                        <a:pt x="1623" y="260"/>
                        <a:pt x="1346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09" name="Google Shape;23909;p23"/>
                <p:cNvSpPr/>
                <p:nvPr/>
              </p:nvSpPr>
              <p:spPr>
                <a:xfrm rot="-5400000">
                  <a:off x="4529313" y="1279488"/>
                  <a:ext cx="40575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98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59" y="3298"/>
                        <a:pt x="587" y="3298"/>
                      </a:cubicBezTo>
                      <a:lnTo>
                        <a:pt x="898" y="3298"/>
                      </a:lnTo>
                      <a:cubicBezTo>
                        <a:pt x="1330" y="3298"/>
                        <a:pt x="1623" y="2814"/>
                        <a:pt x="1399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10" name="Google Shape;23910;p23"/>
                <p:cNvSpPr/>
                <p:nvPr/>
              </p:nvSpPr>
              <p:spPr>
                <a:xfrm rot="-5400000">
                  <a:off x="4473475" y="1270175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1" y="0"/>
                      </a:moveTo>
                      <a:lnTo>
                        <a:pt x="2348" y="1364"/>
                      </a:lnTo>
                      <a:cubicBezTo>
                        <a:pt x="2436" y="1413"/>
                        <a:pt x="2530" y="1436"/>
                        <a:pt x="2623" y="1436"/>
                      </a:cubicBezTo>
                      <a:cubicBezTo>
                        <a:pt x="2824" y="1436"/>
                        <a:pt x="3019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505" y="484"/>
                        <a:pt x="3229" y="18"/>
                        <a:pt x="278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11" name="Google Shape;23911;p23"/>
                <p:cNvSpPr/>
                <p:nvPr/>
              </p:nvSpPr>
              <p:spPr>
                <a:xfrm rot="-5400000">
                  <a:off x="4505038" y="12679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11" y="2589"/>
                        <a:pt x="1705" y="2684"/>
                        <a:pt x="1899" y="2684"/>
                      </a:cubicBezTo>
                      <a:cubicBezTo>
                        <a:pt x="2094" y="2684"/>
                        <a:pt x="2288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1" y="1847"/>
                        <a:pt x="2607" y="1502"/>
                        <a:pt x="2348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12" name="Google Shape;23912;p23"/>
                <p:cNvSpPr/>
                <p:nvPr/>
              </p:nvSpPr>
              <p:spPr>
                <a:xfrm rot="-5400000">
                  <a:off x="4473475" y="138235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08" y="0"/>
                      </a:moveTo>
                      <a:cubicBezTo>
                        <a:pt x="277" y="18"/>
                        <a:pt x="1" y="484"/>
                        <a:pt x="208" y="863"/>
                      </a:cubicBezTo>
                      <a:lnTo>
                        <a:pt x="363" y="1140"/>
                      </a:lnTo>
                      <a:cubicBezTo>
                        <a:pt x="469" y="1328"/>
                        <a:pt x="672" y="1436"/>
                        <a:pt x="878" y="1436"/>
                      </a:cubicBezTo>
                      <a:cubicBezTo>
                        <a:pt x="973" y="1436"/>
                        <a:pt x="1069" y="1413"/>
                        <a:pt x="1157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13" name="Google Shape;23913;p23"/>
                <p:cNvSpPr/>
                <p:nvPr/>
              </p:nvSpPr>
              <p:spPr>
                <a:xfrm rot="-5400000">
                  <a:off x="4505200" y="1353650"/>
                  <a:ext cx="67775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7" extrusionOk="0">
                      <a:moveTo>
                        <a:pt x="2710" y="0"/>
                      </a:moveTo>
                      <a:lnTo>
                        <a:pt x="380" y="1346"/>
                      </a:lnTo>
                      <a:cubicBezTo>
                        <a:pt x="104" y="1502"/>
                        <a:pt x="0" y="1864"/>
                        <a:pt x="173" y="2140"/>
                      </a:cubicBezTo>
                      <a:lnTo>
                        <a:pt x="311" y="2399"/>
                      </a:lnTo>
                      <a:cubicBezTo>
                        <a:pt x="423" y="2598"/>
                        <a:pt x="622" y="2697"/>
                        <a:pt x="820" y="2697"/>
                      </a:cubicBezTo>
                      <a:cubicBezTo>
                        <a:pt x="1019" y="2697"/>
                        <a:pt x="1217" y="2598"/>
                        <a:pt x="1329" y="2399"/>
                      </a:cubicBezTo>
                      <a:lnTo>
                        <a:pt x="271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14" name="Google Shape;23914;p23"/>
                <p:cNvSpPr/>
                <p:nvPr/>
              </p:nvSpPr>
              <p:spPr>
                <a:xfrm rot="-5400000">
                  <a:off x="4422738" y="127991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87" y="1"/>
                      </a:moveTo>
                      <a:cubicBezTo>
                        <a:pt x="259" y="1"/>
                        <a:pt x="1" y="260"/>
                        <a:pt x="1" y="588"/>
                      </a:cubicBezTo>
                      <a:lnTo>
                        <a:pt x="1" y="3280"/>
                      </a:lnTo>
                      <a:lnTo>
                        <a:pt x="173" y="2987"/>
                      </a:lnTo>
                      <a:lnTo>
                        <a:pt x="1399" y="864"/>
                      </a:lnTo>
                      <a:cubicBezTo>
                        <a:pt x="1606" y="484"/>
                        <a:pt x="1330" y="1"/>
                        <a:pt x="89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15" name="Google Shape;23915;p23"/>
                <p:cNvSpPr/>
                <p:nvPr/>
              </p:nvSpPr>
              <p:spPr>
                <a:xfrm rot="-5400000">
                  <a:off x="4431263" y="1270338"/>
                  <a:ext cx="87625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24" extrusionOk="0">
                      <a:moveTo>
                        <a:pt x="2633" y="1"/>
                      </a:moveTo>
                      <a:cubicBezTo>
                        <a:pt x="2532" y="1"/>
                        <a:pt x="2429" y="26"/>
                        <a:pt x="2331" y="77"/>
                      </a:cubicBezTo>
                      <a:lnTo>
                        <a:pt x="450" y="1165"/>
                      </a:lnTo>
                      <a:lnTo>
                        <a:pt x="1" y="1424"/>
                      </a:lnTo>
                      <a:lnTo>
                        <a:pt x="2780" y="1424"/>
                      </a:lnTo>
                      <a:cubicBezTo>
                        <a:pt x="3229" y="1424"/>
                        <a:pt x="3505" y="940"/>
                        <a:pt x="3280" y="561"/>
                      </a:cubicBezTo>
                      <a:lnTo>
                        <a:pt x="3125" y="284"/>
                      </a:lnTo>
                      <a:cubicBezTo>
                        <a:pt x="3021" y="100"/>
                        <a:pt x="2833" y="1"/>
                        <a:pt x="26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16" name="Google Shape;23916;p23"/>
                <p:cNvSpPr/>
                <p:nvPr/>
              </p:nvSpPr>
              <p:spPr>
                <a:xfrm rot="-5400000">
                  <a:off x="4419675" y="1267350"/>
                  <a:ext cx="67750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98" extrusionOk="0">
                      <a:moveTo>
                        <a:pt x="1890" y="0"/>
                      </a:moveTo>
                      <a:cubicBezTo>
                        <a:pt x="1692" y="0"/>
                        <a:pt x="1493" y="100"/>
                        <a:pt x="1381" y="298"/>
                      </a:cubicBezTo>
                      <a:lnTo>
                        <a:pt x="173" y="2404"/>
                      </a:lnTo>
                      <a:lnTo>
                        <a:pt x="0" y="2697"/>
                      </a:lnTo>
                      <a:lnTo>
                        <a:pt x="449" y="2438"/>
                      </a:lnTo>
                      <a:lnTo>
                        <a:pt x="2330" y="1351"/>
                      </a:lnTo>
                      <a:cubicBezTo>
                        <a:pt x="2606" y="1196"/>
                        <a:pt x="2710" y="833"/>
                        <a:pt x="2555" y="557"/>
                      </a:cubicBezTo>
                      <a:lnTo>
                        <a:pt x="2399" y="298"/>
                      </a:lnTo>
                      <a:cubicBezTo>
                        <a:pt x="2287" y="100"/>
                        <a:pt x="2089" y="0"/>
                        <a:pt x="18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17" name="Google Shape;23917;p23"/>
                <p:cNvSpPr/>
                <p:nvPr/>
              </p:nvSpPr>
              <p:spPr>
                <a:xfrm rot="-5400000">
                  <a:off x="4431163" y="138241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63" y="1"/>
                      </a:moveTo>
                      <a:cubicBezTo>
                        <a:pt x="662" y="1"/>
                        <a:pt x="467" y="108"/>
                        <a:pt x="363" y="292"/>
                      </a:cubicBezTo>
                      <a:lnTo>
                        <a:pt x="208" y="569"/>
                      </a:lnTo>
                      <a:cubicBezTo>
                        <a:pt x="1" y="948"/>
                        <a:pt x="277" y="1432"/>
                        <a:pt x="708" y="1432"/>
                      </a:cubicBezTo>
                      <a:lnTo>
                        <a:pt x="3504" y="1432"/>
                      </a:lnTo>
                      <a:lnTo>
                        <a:pt x="2072" y="603"/>
                      </a:lnTo>
                      <a:lnTo>
                        <a:pt x="1157" y="85"/>
                      </a:lnTo>
                      <a:cubicBezTo>
                        <a:pt x="1065" y="28"/>
                        <a:pt x="963" y="1"/>
                        <a:pt x="8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18" name="Google Shape;23918;p23"/>
                <p:cNvSpPr/>
                <p:nvPr/>
              </p:nvSpPr>
              <p:spPr>
                <a:xfrm rot="-5400000">
                  <a:off x="4454450" y="13146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1" y="1536"/>
                        <a:pt x="898" y="2434"/>
                      </a:cubicBezTo>
                      <a:cubicBezTo>
                        <a:pt x="1196" y="2732"/>
                        <a:pt x="1560" y="2865"/>
                        <a:pt x="1915" y="2865"/>
                      </a:cubicBezTo>
                      <a:cubicBezTo>
                        <a:pt x="2651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3919" name="Google Shape;23919;p23"/>
              <p:cNvSpPr/>
              <p:nvPr/>
            </p:nvSpPr>
            <p:spPr>
              <a:xfrm rot="-5400000">
                <a:off x="631363" y="2800388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2" y="381"/>
                    </a:lnTo>
                    <a:cubicBezTo>
                      <a:pt x="1" y="709"/>
                      <a:pt x="243" y="1244"/>
                      <a:pt x="691" y="1244"/>
                    </a:cubicBezTo>
                    <a:cubicBezTo>
                      <a:pt x="1140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0" name="Google Shape;23920;p23"/>
              <p:cNvSpPr/>
              <p:nvPr/>
            </p:nvSpPr>
            <p:spPr>
              <a:xfrm rot="-5400000">
                <a:off x="631375" y="337167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0" y="709"/>
                      <a:pt x="242" y="1244"/>
                      <a:pt x="691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1" name="Google Shape;23921;p23"/>
              <p:cNvSpPr/>
              <p:nvPr/>
            </p:nvSpPr>
            <p:spPr>
              <a:xfrm rot="-5400000">
                <a:off x="631363" y="3942963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74" y="1"/>
                    </a:moveTo>
                    <a:lnTo>
                      <a:pt x="311" y="381"/>
                    </a:lnTo>
                    <a:cubicBezTo>
                      <a:pt x="1" y="709"/>
                      <a:pt x="225" y="1244"/>
                      <a:pt x="674" y="1244"/>
                    </a:cubicBezTo>
                    <a:cubicBezTo>
                      <a:pt x="1123" y="1244"/>
                      <a:pt x="1364" y="709"/>
                      <a:pt x="1053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2" name="Google Shape;23922;p23"/>
              <p:cNvSpPr/>
              <p:nvPr/>
            </p:nvSpPr>
            <p:spPr>
              <a:xfrm rot="-5400000">
                <a:off x="631575" y="2228875"/>
                <a:ext cx="337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244" extrusionOk="0">
                    <a:moveTo>
                      <a:pt x="674" y="1"/>
                    </a:moveTo>
                    <a:lnTo>
                      <a:pt x="294" y="381"/>
                    </a:lnTo>
                    <a:cubicBezTo>
                      <a:pt x="1" y="709"/>
                      <a:pt x="225" y="1244"/>
                      <a:pt x="674" y="1244"/>
                    </a:cubicBezTo>
                    <a:cubicBezTo>
                      <a:pt x="1123" y="1244"/>
                      <a:pt x="1347" y="709"/>
                      <a:pt x="1037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3" name="Google Shape;23923;p23"/>
              <p:cNvSpPr/>
              <p:nvPr/>
            </p:nvSpPr>
            <p:spPr>
              <a:xfrm rot="-5400000">
                <a:off x="631363" y="2506538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1" y="709"/>
                      <a:pt x="242" y="1244"/>
                      <a:pt x="691" y="1244"/>
                    </a:cubicBezTo>
                    <a:cubicBezTo>
                      <a:pt x="1140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4" name="Google Shape;23924;p23"/>
              <p:cNvSpPr/>
              <p:nvPr/>
            </p:nvSpPr>
            <p:spPr>
              <a:xfrm rot="-5400000">
                <a:off x="631375" y="307782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73" y="1"/>
                    </a:moveTo>
                    <a:lnTo>
                      <a:pt x="311" y="381"/>
                    </a:lnTo>
                    <a:cubicBezTo>
                      <a:pt x="0" y="709"/>
                      <a:pt x="242" y="1244"/>
                      <a:pt x="673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7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5" name="Google Shape;23925;p23"/>
              <p:cNvSpPr/>
              <p:nvPr/>
            </p:nvSpPr>
            <p:spPr>
              <a:xfrm rot="-5400000">
                <a:off x="631375" y="364912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74" y="1"/>
                    </a:moveTo>
                    <a:lnTo>
                      <a:pt x="311" y="381"/>
                    </a:lnTo>
                    <a:cubicBezTo>
                      <a:pt x="0" y="709"/>
                      <a:pt x="225" y="1244"/>
                      <a:pt x="674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6" name="Google Shape;23926;p23"/>
              <p:cNvSpPr/>
              <p:nvPr/>
            </p:nvSpPr>
            <p:spPr>
              <a:xfrm rot="-5400000">
                <a:off x="631363" y="4220413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1" y="709"/>
                      <a:pt x="242" y="1244"/>
                      <a:pt x="691" y="1244"/>
                    </a:cubicBezTo>
                    <a:cubicBezTo>
                      <a:pt x="1123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3927" name="Google Shape;23927;p23"/>
          <p:cNvGrpSpPr/>
          <p:nvPr/>
        </p:nvGrpSpPr>
        <p:grpSpPr>
          <a:xfrm>
            <a:off x="728134" y="593934"/>
            <a:ext cx="123733" cy="5670100"/>
            <a:chOff x="546100" y="445450"/>
            <a:chExt cx="92800" cy="4252575"/>
          </a:xfrm>
        </p:grpSpPr>
        <p:sp>
          <p:nvSpPr>
            <p:cNvPr id="23928" name="Google Shape;23928;p23"/>
            <p:cNvSpPr/>
            <p:nvPr/>
          </p:nvSpPr>
          <p:spPr>
            <a:xfrm rot="-5400000">
              <a:off x="-716012" y="1707563"/>
              <a:ext cx="2538050" cy="13825"/>
            </a:xfrm>
            <a:custGeom>
              <a:avLst/>
              <a:gdLst/>
              <a:ahLst/>
              <a:cxnLst/>
              <a:rect l="l" t="t" r="r" b="b"/>
              <a:pathLst>
                <a:path w="101522" h="553" extrusionOk="0">
                  <a:moveTo>
                    <a:pt x="1" y="0"/>
                  </a:moveTo>
                  <a:lnTo>
                    <a:pt x="1" y="553"/>
                  </a:lnTo>
                  <a:lnTo>
                    <a:pt x="101521" y="553"/>
                  </a:lnTo>
                  <a:lnTo>
                    <a:pt x="10152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29" name="Google Shape;23929;p23"/>
            <p:cNvSpPr/>
            <p:nvPr/>
          </p:nvSpPr>
          <p:spPr>
            <a:xfrm rot="-5400000">
              <a:off x="542650" y="2855325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4057" y="1"/>
                  </a:moveTo>
                  <a:lnTo>
                    <a:pt x="3125" y="743"/>
                  </a:lnTo>
                  <a:lnTo>
                    <a:pt x="1917" y="777"/>
                  </a:lnTo>
                  <a:cubicBezTo>
                    <a:pt x="1140" y="795"/>
                    <a:pt x="484" y="1312"/>
                    <a:pt x="294" y="2072"/>
                  </a:cubicBezTo>
                  <a:lnTo>
                    <a:pt x="1" y="3435"/>
                  </a:lnTo>
                  <a:lnTo>
                    <a:pt x="1" y="3435"/>
                  </a:lnTo>
                  <a:lnTo>
                    <a:pt x="1468" y="3401"/>
                  </a:lnTo>
                  <a:cubicBezTo>
                    <a:pt x="2244" y="3384"/>
                    <a:pt x="2900" y="2848"/>
                    <a:pt x="3090" y="2106"/>
                  </a:cubicBezTo>
                  <a:lnTo>
                    <a:pt x="3332" y="984"/>
                  </a:lnTo>
                  <a:lnTo>
                    <a:pt x="4264" y="242"/>
                  </a:lnTo>
                  <a:lnTo>
                    <a:pt x="405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0" name="Google Shape;23930;p23"/>
            <p:cNvSpPr/>
            <p:nvPr/>
          </p:nvSpPr>
          <p:spPr>
            <a:xfrm rot="-5400000">
              <a:off x="542863" y="2700188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39" y="795"/>
                    <a:pt x="483" y="1312"/>
                    <a:pt x="294" y="2072"/>
                  </a:cubicBezTo>
                  <a:lnTo>
                    <a:pt x="0" y="3435"/>
                  </a:lnTo>
                  <a:lnTo>
                    <a:pt x="1467" y="3401"/>
                  </a:lnTo>
                  <a:cubicBezTo>
                    <a:pt x="2244" y="3384"/>
                    <a:pt x="2900" y="2848"/>
                    <a:pt x="3090" y="2106"/>
                  </a:cubicBezTo>
                  <a:lnTo>
                    <a:pt x="3331" y="984"/>
                  </a:lnTo>
                  <a:lnTo>
                    <a:pt x="4246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1" name="Google Shape;23931;p23"/>
            <p:cNvSpPr/>
            <p:nvPr/>
          </p:nvSpPr>
          <p:spPr>
            <a:xfrm rot="-5400000">
              <a:off x="542863" y="2544863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899" y="777"/>
                  </a:lnTo>
                  <a:cubicBezTo>
                    <a:pt x="1140" y="795"/>
                    <a:pt x="467" y="1312"/>
                    <a:pt x="277" y="2072"/>
                  </a:cubicBezTo>
                  <a:lnTo>
                    <a:pt x="1" y="3435"/>
                  </a:lnTo>
                  <a:lnTo>
                    <a:pt x="1450" y="3401"/>
                  </a:lnTo>
                  <a:cubicBezTo>
                    <a:pt x="2227" y="3384"/>
                    <a:pt x="2900" y="2848"/>
                    <a:pt x="3073" y="2106"/>
                  </a:cubicBezTo>
                  <a:lnTo>
                    <a:pt x="3314" y="984"/>
                  </a:lnTo>
                  <a:lnTo>
                    <a:pt x="4246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2" name="Google Shape;23932;p23"/>
            <p:cNvSpPr/>
            <p:nvPr/>
          </p:nvSpPr>
          <p:spPr>
            <a:xfrm rot="-5400000">
              <a:off x="542650" y="2389750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4040" y="1"/>
                  </a:moveTo>
                  <a:lnTo>
                    <a:pt x="3125" y="743"/>
                  </a:lnTo>
                  <a:lnTo>
                    <a:pt x="1917" y="777"/>
                  </a:lnTo>
                  <a:cubicBezTo>
                    <a:pt x="1140" y="795"/>
                    <a:pt x="484" y="1312"/>
                    <a:pt x="294" y="2072"/>
                  </a:cubicBezTo>
                  <a:lnTo>
                    <a:pt x="1" y="3435"/>
                  </a:lnTo>
                  <a:lnTo>
                    <a:pt x="1" y="3435"/>
                  </a:lnTo>
                  <a:lnTo>
                    <a:pt x="1468" y="3401"/>
                  </a:lnTo>
                  <a:cubicBezTo>
                    <a:pt x="2245" y="3384"/>
                    <a:pt x="2918" y="2848"/>
                    <a:pt x="3090" y="2089"/>
                  </a:cubicBezTo>
                  <a:lnTo>
                    <a:pt x="3332" y="984"/>
                  </a:lnTo>
                  <a:lnTo>
                    <a:pt x="4264" y="242"/>
                  </a:lnTo>
                  <a:lnTo>
                    <a:pt x="404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3" name="Google Shape;23933;p23"/>
            <p:cNvSpPr/>
            <p:nvPr/>
          </p:nvSpPr>
          <p:spPr>
            <a:xfrm rot="-5400000">
              <a:off x="542863" y="2234613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39" y="795"/>
                    <a:pt x="466" y="1312"/>
                    <a:pt x="294" y="2072"/>
                  </a:cubicBezTo>
                  <a:lnTo>
                    <a:pt x="0" y="3435"/>
                  </a:lnTo>
                  <a:lnTo>
                    <a:pt x="1467" y="3401"/>
                  </a:lnTo>
                  <a:cubicBezTo>
                    <a:pt x="2244" y="3384"/>
                    <a:pt x="2900" y="2848"/>
                    <a:pt x="3090" y="2106"/>
                  </a:cubicBezTo>
                  <a:lnTo>
                    <a:pt x="3331" y="984"/>
                  </a:lnTo>
                  <a:lnTo>
                    <a:pt x="4246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4" name="Google Shape;23934;p23"/>
            <p:cNvSpPr/>
            <p:nvPr/>
          </p:nvSpPr>
          <p:spPr>
            <a:xfrm rot="-5400000">
              <a:off x="542650" y="2079500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4039" y="1"/>
                  </a:moveTo>
                  <a:lnTo>
                    <a:pt x="3124" y="743"/>
                  </a:lnTo>
                  <a:lnTo>
                    <a:pt x="1916" y="777"/>
                  </a:lnTo>
                  <a:cubicBezTo>
                    <a:pt x="1157" y="795"/>
                    <a:pt x="484" y="1312"/>
                    <a:pt x="294" y="2072"/>
                  </a:cubicBezTo>
                  <a:lnTo>
                    <a:pt x="0" y="3435"/>
                  </a:lnTo>
                  <a:lnTo>
                    <a:pt x="0" y="3435"/>
                  </a:lnTo>
                  <a:lnTo>
                    <a:pt x="1468" y="3401"/>
                  </a:lnTo>
                  <a:cubicBezTo>
                    <a:pt x="2244" y="3384"/>
                    <a:pt x="2917" y="2848"/>
                    <a:pt x="3090" y="2106"/>
                  </a:cubicBezTo>
                  <a:lnTo>
                    <a:pt x="3332" y="984"/>
                  </a:lnTo>
                  <a:lnTo>
                    <a:pt x="4264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5" name="Google Shape;23935;p23"/>
            <p:cNvSpPr/>
            <p:nvPr/>
          </p:nvSpPr>
          <p:spPr>
            <a:xfrm rot="-5400000">
              <a:off x="542638" y="1924163"/>
              <a:ext cx="106625" cy="85900"/>
            </a:xfrm>
            <a:custGeom>
              <a:avLst/>
              <a:gdLst/>
              <a:ahLst/>
              <a:cxnLst/>
              <a:rect l="l" t="t" r="r" b="b"/>
              <a:pathLst>
                <a:path w="4265" h="3436" extrusionOk="0">
                  <a:moveTo>
                    <a:pt x="4040" y="1"/>
                  </a:moveTo>
                  <a:lnTo>
                    <a:pt x="3108" y="743"/>
                  </a:lnTo>
                  <a:lnTo>
                    <a:pt x="1917" y="777"/>
                  </a:lnTo>
                  <a:cubicBezTo>
                    <a:pt x="1140" y="795"/>
                    <a:pt x="484" y="1312"/>
                    <a:pt x="294" y="2072"/>
                  </a:cubicBezTo>
                  <a:lnTo>
                    <a:pt x="1" y="3435"/>
                  </a:lnTo>
                  <a:lnTo>
                    <a:pt x="1" y="3435"/>
                  </a:lnTo>
                  <a:lnTo>
                    <a:pt x="1468" y="3401"/>
                  </a:lnTo>
                  <a:cubicBezTo>
                    <a:pt x="2245" y="3384"/>
                    <a:pt x="2901" y="2848"/>
                    <a:pt x="3090" y="2106"/>
                  </a:cubicBezTo>
                  <a:lnTo>
                    <a:pt x="3332" y="984"/>
                  </a:lnTo>
                  <a:lnTo>
                    <a:pt x="4264" y="242"/>
                  </a:lnTo>
                  <a:lnTo>
                    <a:pt x="404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6" name="Google Shape;23936;p23"/>
            <p:cNvSpPr/>
            <p:nvPr/>
          </p:nvSpPr>
          <p:spPr>
            <a:xfrm rot="-5400000">
              <a:off x="542863" y="1769038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39" y="795"/>
                    <a:pt x="466" y="1312"/>
                    <a:pt x="294" y="2072"/>
                  </a:cubicBezTo>
                  <a:lnTo>
                    <a:pt x="0" y="3435"/>
                  </a:lnTo>
                  <a:lnTo>
                    <a:pt x="0" y="3435"/>
                  </a:lnTo>
                  <a:lnTo>
                    <a:pt x="1467" y="3401"/>
                  </a:lnTo>
                  <a:cubicBezTo>
                    <a:pt x="2244" y="3384"/>
                    <a:pt x="2900" y="2848"/>
                    <a:pt x="3090" y="2106"/>
                  </a:cubicBezTo>
                  <a:lnTo>
                    <a:pt x="3331" y="984"/>
                  </a:lnTo>
                  <a:lnTo>
                    <a:pt x="4246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7" name="Google Shape;23937;p23"/>
            <p:cNvSpPr/>
            <p:nvPr/>
          </p:nvSpPr>
          <p:spPr>
            <a:xfrm rot="-5400000">
              <a:off x="542863" y="1613713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22" y="1"/>
                  </a:moveTo>
                  <a:lnTo>
                    <a:pt x="3108" y="743"/>
                  </a:lnTo>
                  <a:lnTo>
                    <a:pt x="1899" y="777"/>
                  </a:lnTo>
                  <a:cubicBezTo>
                    <a:pt x="1140" y="795"/>
                    <a:pt x="467" y="1312"/>
                    <a:pt x="294" y="2072"/>
                  </a:cubicBezTo>
                  <a:lnTo>
                    <a:pt x="1" y="3435"/>
                  </a:lnTo>
                  <a:lnTo>
                    <a:pt x="1468" y="3401"/>
                  </a:lnTo>
                  <a:cubicBezTo>
                    <a:pt x="2227" y="3384"/>
                    <a:pt x="2900" y="2848"/>
                    <a:pt x="3090" y="2106"/>
                  </a:cubicBezTo>
                  <a:lnTo>
                    <a:pt x="3315" y="984"/>
                  </a:lnTo>
                  <a:lnTo>
                    <a:pt x="4247" y="242"/>
                  </a:lnTo>
                  <a:lnTo>
                    <a:pt x="402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8" name="Google Shape;23938;p23"/>
            <p:cNvSpPr/>
            <p:nvPr/>
          </p:nvSpPr>
          <p:spPr>
            <a:xfrm rot="-5400000">
              <a:off x="542863" y="1458813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40" y="1"/>
                  </a:moveTo>
                  <a:lnTo>
                    <a:pt x="3108" y="743"/>
                  </a:lnTo>
                  <a:lnTo>
                    <a:pt x="1917" y="777"/>
                  </a:lnTo>
                  <a:cubicBezTo>
                    <a:pt x="1140" y="795"/>
                    <a:pt x="484" y="1312"/>
                    <a:pt x="294" y="2072"/>
                  </a:cubicBezTo>
                  <a:lnTo>
                    <a:pt x="1" y="3435"/>
                  </a:lnTo>
                  <a:lnTo>
                    <a:pt x="1" y="3435"/>
                  </a:lnTo>
                  <a:lnTo>
                    <a:pt x="1468" y="3401"/>
                  </a:lnTo>
                  <a:cubicBezTo>
                    <a:pt x="2245" y="3384"/>
                    <a:pt x="2901" y="2848"/>
                    <a:pt x="3090" y="2106"/>
                  </a:cubicBezTo>
                  <a:lnTo>
                    <a:pt x="3332" y="984"/>
                  </a:lnTo>
                  <a:lnTo>
                    <a:pt x="4247" y="242"/>
                  </a:lnTo>
                  <a:lnTo>
                    <a:pt x="404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9" name="Google Shape;23939;p23"/>
            <p:cNvSpPr/>
            <p:nvPr/>
          </p:nvSpPr>
          <p:spPr>
            <a:xfrm rot="-5400000">
              <a:off x="542863" y="1303463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40" y="795"/>
                    <a:pt x="466" y="1312"/>
                    <a:pt x="294" y="2072"/>
                  </a:cubicBezTo>
                  <a:lnTo>
                    <a:pt x="0" y="3435"/>
                  </a:lnTo>
                  <a:lnTo>
                    <a:pt x="1468" y="3401"/>
                  </a:lnTo>
                  <a:cubicBezTo>
                    <a:pt x="2227" y="3384"/>
                    <a:pt x="2900" y="2848"/>
                    <a:pt x="3090" y="2106"/>
                  </a:cubicBezTo>
                  <a:lnTo>
                    <a:pt x="3314" y="984"/>
                  </a:lnTo>
                  <a:lnTo>
                    <a:pt x="4246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0" name="Google Shape;23940;p23"/>
            <p:cNvSpPr/>
            <p:nvPr/>
          </p:nvSpPr>
          <p:spPr>
            <a:xfrm rot="-5400000">
              <a:off x="542863" y="1148138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22" y="1"/>
                  </a:moveTo>
                  <a:lnTo>
                    <a:pt x="3108" y="743"/>
                  </a:lnTo>
                  <a:lnTo>
                    <a:pt x="1899" y="777"/>
                  </a:lnTo>
                  <a:cubicBezTo>
                    <a:pt x="1140" y="795"/>
                    <a:pt x="467" y="1312"/>
                    <a:pt x="277" y="2072"/>
                  </a:cubicBezTo>
                  <a:lnTo>
                    <a:pt x="1" y="3435"/>
                  </a:lnTo>
                  <a:lnTo>
                    <a:pt x="1451" y="3401"/>
                  </a:lnTo>
                  <a:cubicBezTo>
                    <a:pt x="2227" y="3384"/>
                    <a:pt x="2900" y="2848"/>
                    <a:pt x="3073" y="2106"/>
                  </a:cubicBezTo>
                  <a:lnTo>
                    <a:pt x="3315" y="984"/>
                  </a:lnTo>
                  <a:lnTo>
                    <a:pt x="4247" y="242"/>
                  </a:lnTo>
                  <a:lnTo>
                    <a:pt x="402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1" name="Google Shape;23941;p23"/>
            <p:cNvSpPr/>
            <p:nvPr/>
          </p:nvSpPr>
          <p:spPr>
            <a:xfrm rot="-5400000">
              <a:off x="542650" y="993000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39" y="795"/>
                    <a:pt x="483" y="1312"/>
                    <a:pt x="293" y="2072"/>
                  </a:cubicBezTo>
                  <a:lnTo>
                    <a:pt x="0" y="3435"/>
                  </a:lnTo>
                  <a:lnTo>
                    <a:pt x="0" y="3435"/>
                  </a:lnTo>
                  <a:lnTo>
                    <a:pt x="1467" y="3401"/>
                  </a:lnTo>
                  <a:cubicBezTo>
                    <a:pt x="2244" y="3384"/>
                    <a:pt x="2900" y="2848"/>
                    <a:pt x="3090" y="2106"/>
                  </a:cubicBezTo>
                  <a:lnTo>
                    <a:pt x="3331" y="984"/>
                  </a:lnTo>
                  <a:lnTo>
                    <a:pt x="4263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2" name="Google Shape;23942;p23"/>
            <p:cNvSpPr/>
            <p:nvPr/>
          </p:nvSpPr>
          <p:spPr>
            <a:xfrm rot="-5400000">
              <a:off x="542863" y="837888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40" y="795"/>
                    <a:pt x="467" y="1312"/>
                    <a:pt x="294" y="2072"/>
                  </a:cubicBezTo>
                  <a:lnTo>
                    <a:pt x="1" y="3435"/>
                  </a:lnTo>
                  <a:lnTo>
                    <a:pt x="1468" y="3401"/>
                  </a:lnTo>
                  <a:cubicBezTo>
                    <a:pt x="2227" y="3384"/>
                    <a:pt x="2900" y="2848"/>
                    <a:pt x="3090" y="2106"/>
                  </a:cubicBezTo>
                  <a:lnTo>
                    <a:pt x="3332" y="984"/>
                  </a:lnTo>
                  <a:lnTo>
                    <a:pt x="4246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3" name="Google Shape;23943;p23"/>
            <p:cNvSpPr/>
            <p:nvPr/>
          </p:nvSpPr>
          <p:spPr>
            <a:xfrm rot="-5400000">
              <a:off x="542650" y="682775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4039" y="1"/>
                  </a:moveTo>
                  <a:lnTo>
                    <a:pt x="3125" y="743"/>
                  </a:lnTo>
                  <a:lnTo>
                    <a:pt x="1917" y="777"/>
                  </a:lnTo>
                  <a:cubicBezTo>
                    <a:pt x="1157" y="795"/>
                    <a:pt x="484" y="1312"/>
                    <a:pt x="294" y="2072"/>
                  </a:cubicBezTo>
                  <a:lnTo>
                    <a:pt x="1" y="3435"/>
                  </a:lnTo>
                  <a:lnTo>
                    <a:pt x="1468" y="3401"/>
                  </a:lnTo>
                  <a:cubicBezTo>
                    <a:pt x="2244" y="3384"/>
                    <a:pt x="2918" y="2848"/>
                    <a:pt x="3090" y="2106"/>
                  </a:cubicBezTo>
                  <a:lnTo>
                    <a:pt x="3332" y="984"/>
                  </a:lnTo>
                  <a:lnTo>
                    <a:pt x="4264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4" name="Google Shape;23944;p23"/>
            <p:cNvSpPr/>
            <p:nvPr/>
          </p:nvSpPr>
          <p:spPr>
            <a:xfrm rot="-5400000">
              <a:off x="542863" y="527638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39" y="795"/>
                    <a:pt x="483" y="1312"/>
                    <a:pt x="294" y="2072"/>
                  </a:cubicBezTo>
                  <a:lnTo>
                    <a:pt x="0" y="3435"/>
                  </a:lnTo>
                  <a:lnTo>
                    <a:pt x="1467" y="3401"/>
                  </a:lnTo>
                  <a:cubicBezTo>
                    <a:pt x="2244" y="3384"/>
                    <a:pt x="2900" y="2848"/>
                    <a:pt x="3090" y="2106"/>
                  </a:cubicBezTo>
                  <a:lnTo>
                    <a:pt x="3331" y="984"/>
                  </a:lnTo>
                  <a:lnTo>
                    <a:pt x="4246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5" name="Google Shape;23945;p23"/>
            <p:cNvSpPr/>
            <p:nvPr/>
          </p:nvSpPr>
          <p:spPr>
            <a:xfrm rot="-5400000">
              <a:off x="-332767" y="3805333"/>
              <a:ext cx="1771559" cy="13825"/>
            </a:xfrm>
            <a:custGeom>
              <a:avLst/>
              <a:gdLst/>
              <a:ahLst/>
              <a:cxnLst/>
              <a:rect l="l" t="t" r="r" b="b"/>
              <a:pathLst>
                <a:path w="101522" h="553" extrusionOk="0">
                  <a:moveTo>
                    <a:pt x="1" y="0"/>
                  </a:moveTo>
                  <a:lnTo>
                    <a:pt x="1" y="553"/>
                  </a:lnTo>
                  <a:lnTo>
                    <a:pt x="101521" y="553"/>
                  </a:lnTo>
                  <a:lnTo>
                    <a:pt x="10152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6" name="Google Shape;23946;p23"/>
            <p:cNvSpPr/>
            <p:nvPr/>
          </p:nvSpPr>
          <p:spPr>
            <a:xfrm rot="-5400000">
              <a:off x="542650" y="4560500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4039" y="1"/>
                  </a:moveTo>
                  <a:lnTo>
                    <a:pt x="3124" y="743"/>
                  </a:lnTo>
                  <a:lnTo>
                    <a:pt x="1916" y="777"/>
                  </a:lnTo>
                  <a:cubicBezTo>
                    <a:pt x="1157" y="795"/>
                    <a:pt x="484" y="1312"/>
                    <a:pt x="294" y="2072"/>
                  </a:cubicBezTo>
                  <a:lnTo>
                    <a:pt x="0" y="3435"/>
                  </a:lnTo>
                  <a:lnTo>
                    <a:pt x="0" y="3435"/>
                  </a:lnTo>
                  <a:lnTo>
                    <a:pt x="1468" y="3401"/>
                  </a:lnTo>
                  <a:cubicBezTo>
                    <a:pt x="2244" y="3384"/>
                    <a:pt x="2917" y="2848"/>
                    <a:pt x="3090" y="2106"/>
                  </a:cubicBezTo>
                  <a:lnTo>
                    <a:pt x="3332" y="984"/>
                  </a:lnTo>
                  <a:lnTo>
                    <a:pt x="4264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7" name="Google Shape;23947;p23"/>
            <p:cNvSpPr/>
            <p:nvPr/>
          </p:nvSpPr>
          <p:spPr>
            <a:xfrm rot="-5400000">
              <a:off x="542638" y="4405163"/>
              <a:ext cx="106625" cy="85900"/>
            </a:xfrm>
            <a:custGeom>
              <a:avLst/>
              <a:gdLst/>
              <a:ahLst/>
              <a:cxnLst/>
              <a:rect l="l" t="t" r="r" b="b"/>
              <a:pathLst>
                <a:path w="4265" h="3436" extrusionOk="0">
                  <a:moveTo>
                    <a:pt x="4040" y="1"/>
                  </a:moveTo>
                  <a:lnTo>
                    <a:pt x="3108" y="743"/>
                  </a:lnTo>
                  <a:lnTo>
                    <a:pt x="1917" y="777"/>
                  </a:lnTo>
                  <a:cubicBezTo>
                    <a:pt x="1140" y="795"/>
                    <a:pt x="484" y="1312"/>
                    <a:pt x="294" y="2072"/>
                  </a:cubicBezTo>
                  <a:lnTo>
                    <a:pt x="1" y="3435"/>
                  </a:lnTo>
                  <a:lnTo>
                    <a:pt x="1" y="3435"/>
                  </a:lnTo>
                  <a:lnTo>
                    <a:pt x="1468" y="3401"/>
                  </a:lnTo>
                  <a:cubicBezTo>
                    <a:pt x="2245" y="3384"/>
                    <a:pt x="2901" y="2848"/>
                    <a:pt x="3090" y="2106"/>
                  </a:cubicBezTo>
                  <a:lnTo>
                    <a:pt x="3332" y="984"/>
                  </a:lnTo>
                  <a:lnTo>
                    <a:pt x="4264" y="242"/>
                  </a:lnTo>
                  <a:lnTo>
                    <a:pt x="404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8" name="Google Shape;23948;p23"/>
            <p:cNvSpPr/>
            <p:nvPr/>
          </p:nvSpPr>
          <p:spPr>
            <a:xfrm rot="-5400000">
              <a:off x="542863" y="4250038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39" y="795"/>
                    <a:pt x="466" y="1312"/>
                    <a:pt x="294" y="2072"/>
                  </a:cubicBezTo>
                  <a:lnTo>
                    <a:pt x="0" y="3435"/>
                  </a:lnTo>
                  <a:lnTo>
                    <a:pt x="0" y="3435"/>
                  </a:lnTo>
                  <a:lnTo>
                    <a:pt x="1467" y="3401"/>
                  </a:lnTo>
                  <a:cubicBezTo>
                    <a:pt x="2244" y="3384"/>
                    <a:pt x="2900" y="2848"/>
                    <a:pt x="3090" y="2106"/>
                  </a:cubicBezTo>
                  <a:lnTo>
                    <a:pt x="3331" y="984"/>
                  </a:lnTo>
                  <a:lnTo>
                    <a:pt x="4246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9" name="Google Shape;23949;p23"/>
            <p:cNvSpPr/>
            <p:nvPr/>
          </p:nvSpPr>
          <p:spPr>
            <a:xfrm rot="-5400000">
              <a:off x="542863" y="4094713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22" y="1"/>
                  </a:moveTo>
                  <a:lnTo>
                    <a:pt x="3108" y="743"/>
                  </a:lnTo>
                  <a:lnTo>
                    <a:pt x="1899" y="777"/>
                  </a:lnTo>
                  <a:cubicBezTo>
                    <a:pt x="1140" y="795"/>
                    <a:pt x="467" y="1312"/>
                    <a:pt x="294" y="2072"/>
                  </a:cubicBezTo>
                  <a:lnTo>
                    <a:pt x="1" y="3435"/>
                  </a:lnTo>
                  <a:lnTo>
                    <a:pt x="1468" y="3401"/>
                  </a:lnTo>
                  <a:cubicBezTo>
                    <a:pt x="2227" y="3384"/>
                    <a:pt x="2900" y="2848"/>
                    <a:pt x="3090" y="2106"/>
                  </a:cubicBezTo>
                  <a:lnTo>
                    <a:pt x="3315" y="984"/>
                  </a:lnTo>
                  <a:lnTo>
                    <a:pt x="4247" y="242"/>
                  </a:lnTo>
                  <a:lnTo>
                    <a:pt x="402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0" name="Google Shape;23950;p23"/>
            <p:cNvSpPr/>
            <p:nvPr/>
          </p:nvSpPr>
          <p:spPr>
            <a:xfrm rot="-5400000">
              <a:off x="542863" y="3939813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40" y="1"/>
                  </a:moveTo>
                  <a:lnTo>
                    <a:pt x="3108" y="743"/>
                  </a:lnTo>
                  <a:lnTo>
                    <a:pt x="1917" y="777"/>
                  </a:lnTo>
                  <a:cubicBezTo>
                    <a:pt x="1140" y="795"/>
                    <a:pt x="484" y="1312"/>
                    <a:pt x="294" y="2072"/>
                  </a:cubicBezTo>
                  <a:lnTo>
                    <a:pt x="1" y="3435"/>
                  </a:lnTo>
                  <a:lnTo>
                    <a:pt x="1" y="3435"/>
                  </a:lnTo>
                  <a:lnTo>
                    <a:pt x="1468" y="3401"/>
                  </a:lnTo>
                  <a:cubicBezTo>
                    <a:pt x="2245" y="3384"/>
                    <a:pt x="2901" y="2848"/>
                    <a:pt x="3090" y="2106"/>
                  </a:cubicBezTo>
                  <a:lnTo>
                    <a:pt x="3332" y="984"/>
                  </a:lnTo>
                  <a:lnTo>
                    <a:pt x="4247" y="242"/>
                  </a:lnTo>
                  <a:lnTo>
                    <a:pt x="404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1" name="Google Shape;23951;p23"/>
            <p:cNvSpPr/>
            <p:nvPr/>
          </p:nvSpPr>
          <p:spPr>
            <a:xfrm rot="-5400000">
              <a:off x="542863" y="3784463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40" y="795"/>
                    <a:pt x="466" y="1312"/>
                    <a:pt x="294" y="2072"/>
                  </a:cubicBezTo>
                  <a:lnTo>
                    <a:pt x="0" y="3435"/>
                  </a:lnTo>
                  <a:lnTo>
                    <a:pt x="1468" y="3401"/>
                  </a:lnTo>
                  <a:cubicBezTo>
                    <a:pt x="2227" y="3384"/>
                    <a:pt x="2900" y="2848"/>
                    <a:pt x="3090" y="2106"/>
                  </a:cubicBezTo>
                  <a:lnTo>
                    <a:pt x="3314" y="984"/>
                  </a:lnTo>
                  <a:lnTo>
                    <a:pt x="4246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2" name="Google Shape;23952;p23"/>
            <p:cNvSpPr/>
            <p:nvPr/>
          </p:nvSpPr>
          <p:spPr>
            <a:xfrm rot="-5400000">
              <a:off x="542863" y="3629138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22" y="1"/>
                  </a:moveTo>
                  <a:lnTo>
                    <a:pt x="3108" y="743"/>
                  </a:lnTo>
                  <a:lnTo>
                    <a:pt x="1899" y="777"/>
                  </a:lnTo>
                  <a:cubicBezTo>
                    <a:pt x="1140" y="795"/>
                    <a:pt x="467" y="1312"/>
                    <a:pt x="277" y="2072"/>
                  </a:cubicBezTo>
                  <a:lnTo>
                    <a:pt x="1" y="3435"/>
                  </a:lnTo>
                  <a:lnTo>
                    <a:pt x="1451" y="3401"/>
                  </a:lnTo>
                  <a:cubicBezTo>
                    <a:pt x="2227" y="3384"/>
                    <a:pt x="2900" y="2848"/>
                    <a:pt x="3073" y="2106"/>
                  </a:cubicBezTo>
                  <a:lnTo>
                    <a:pt x="3315" y="984"/>
                  </a:lnTo>
                  <a:lnTo>
                    <a:pt x="4247" y="242"/>
                  </a:lnTo>
                  <a:lnTo>
                    <a:pt x="402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3" name="Google Shape;23953;p23"/>
            <p:cNvSpPr/>
            <p:nvPr/>
          </p:nvSpPr>
          <p:spPr>
            <a:xfrm rot="-5400000">
              <a:off x="542650" y="3474000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39" y="795"/>
                    <a:pt x="483" y="1312"/>
                    <a:pt x="293" y="2072"/>
                  </a:cubicBezTo>
                  <a:lnTo>
                    <a:pt x="0" y="3435"/>
                  </a:lnTo>
                  <a:lnTo>
                    <a:pt x="0" y="3435"/>
                  </a:lnTo>
                  <a:lnTo>
                    <a:pt x="1467" y="3401"/>
                  </a:lnTo>
                  <a:cubicBezTo>
                    <a:pt x="2244" y="3384"/>
                    <a:pt x="2900" y="2848"/>
                    <a:pt x="3090" y="2106"/>
                  </a:cubicBezTo>
                  <a:lnTo>
                    <a:pt x="3331" y="984"/>
                  </a:lnTo>
                  <a:lnTo>
                    <a:pt x="4263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4" name="Google Shape;23954;p23"/>
            <p:cNvSpPr/>
            <p:nvPr/>
          </p:nvSpPr>
          <p:spPr>
            <a:xfrm rot="-5400000">
              <a:off x="542863" y="3318888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40" y="795"/>
                    <a:pt x="467" y="1312"/>
                    <a:pt x="294" y="2072"/>
                  </a:cubicBezTo>
                  <a:lnTo>
                    <a:pt x="1" y="3435"/>
                  </a:lnTo>
                  <a:lnTo>
                    <a:pt x="1468" y="3401"/>
                  </a:lnTo>
                  <a:cubicBezTo>
                    <a:pt x="2227" y="3384"/>
                    <a:pt x="2900" y="2848"/>
                    <a:pt x="3090" y="2106"/>
                  </a:cubicBezTo>
                  <a:lnTo>
                    <a:pt x="3332" y="984"/>
                  </a:lnTo>
                  <a:lnTo>
                    <a:pt x="4246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5" name="Google Shape;23955;p23"/>
            <p:cNvSpPr/>
            <p:nvPr/>
          </p:nvSpPr>
          <p:spPr>
            <a:xfrm rot="-5400000">
              <a:off x="542650" y="3163775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4039" y="1"/>
                  </a:moveTo>
                  <a:lnTo>
                    <a:pt x="3125" y="743"/>
                  </a:lnTo>
                  <a:lnTo>
                    <a:pt x="1917" y="777"/>
                  </a:lnTo>
                  <a:cubicBezTo>
                    <a:pt x="1157" y="795"/>
                    <a:pt x="484" y="1312"/>
                    <a:pt x="294" y="2072"/>
                  </a:cubicBezTo>
                  <a:lnTo>
                    <a:pt x="1" y="3435"/>
                  </a:lnTo>
                  <a:lnTo>
                    <a:pt x="1468" y="3401"/>
                  </a:lnTo>
                  <a:cubicBezTo>
                    <a:pt x="2244" y="3384"/>
                    <a:pt x="2918" y="2848"/>
                    <a:pt x="3090" y="2106"/>
                  </a:cubicBezTo>
                  <a:lnTo>
                    <a:pt x="3332" y="984"/>
                  </a:lnTo>
                  <a:lnTo>
                    <a:pt x="4264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6" name="Google Shape;23956;p23"/>
            <p:cNvSpPr/>
            <p:nvPr/>
          </p:nvSpPr>
          <p:spPr>
            <a:xfrm rot="-5400000">
              <a:off x="542863" y="3008638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39" y="795"/>
                    <a:pt x="483" y="1312"/>
                    <a:pt x="294" y="2072"/>
                  </a:cubicBezTo>
                  <a:lnTo>
                    <a:pt x="0" y="3435"/>
                  </a:lnTo>
                  <a:lnTo>
                    <a:pt x="1467" y="3401"/>
                  </a:lnTo>
                  <a:cubicBezTo>
                    <a:pt x="2244" y="3384"/>
                    <a:pt x="2900" y="2848"/>
                    <a:pt x="3090" y="2106"/>
                  </a:cubicBezTo>
                  <a:lnTo>
                    <a:pt x="3331" y="984"/>
                  </a:lnTo>
                  <a:lnTo>
                    <a:pt x="4246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3957" name="Google Shape;23957;p23"/>
          <p:cNvGrpSpPr/>
          <p:nvPr/>
        </p:nvGrpSpPr>
        <p:grpSpPr>
          <a:xfrm>
            <a:off x="11340134" y="593934"/>
            <a:ext cx="123733" cy="5670100"/>
            <a:chOff x="426075" y="445025"/>
            <a:chExt cx="92800" cy="4252575"/>
          </a:xfrm>
        </p:grpSpPr>
        <p:grpSp>
          <p:nvGrpSpPr>
            <p:cNvPr id="23958" name="Google Shape;23958;p23"/>
            <p:cNvGrpSpPr/>
            <p:nvPr/>
          </p:nvGrpSpPr>
          <p:grpSpPr>
            <a:xfrm>
              <a:off x="426075" y="445025"/>
              <a:ext cx="92800" cy="2538050"/>
              <a:chOff x="4777625" y="932350"/>
              <a:chExt cx="92800" cy="2538050"/>
            </a:xfrm>
          </p:grpSpPr>
          <p:sp>
            <p:nvSpPr>
              <p:cNvPr id="23959" name="Google Shape;23959;p23"/>
              <p:cNvSpPr/>
              <p:nvPr/>
            </p:nvSpPr>
            <p:spPr>
              <a:xfrm rot="-5400000">
                <a:off x="3594488" y="2194463"/>
                <a:ext cx="2538050" cy="13825"/>
              </a:xfrm>
              <a:custGeom>
                <a:avLst/>
                <a:gdLst/>
                <a:ahLst/>
                <a:cxnLst/>
                <a:rect l="l" t="t" r="r" b="b"/>
                <a:pathLst>
                  <a:path w="101522" h="553" extrusionOk="0">
                    <a:moveTo>
                      <a:pt x="1" y="0"/>
                    </a:moveTo>
                    <a:lnTo>
                      <a:pt x="1" y="553"/>
                    </a:lnTo>
                    <a:lnTo>
                      <a:pt x="101521" y="553"/>
                    </a:lnTo>
                    <a:lnTo>
                      <a:pt x="1015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60" name="Google Shape;23960;p23"/>
              <p:cNvSpPr/>
              <p:nvPr/>
            </p:nvSpPr>
            <p:spPr>
              <a:xfrm rot="-5400000">
                <a:off x="4767488" y="3302313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1" y="1"/>
                    </a:moveTo>
                    <a:lnTo>
                      <a:pt x="294" y="1364"/>
                    </a:lnTo>
                    <a:cubicBezTo>
                      <a:pt x="467" y="2124"/>
                      <a:pt x="1140" y="2642"/>
                      <a:pt x="1899" y="2659"/>
                    </a:cubicBezTo>
                    <a:lnTo>
                      <a:pt x="3108" y="2693"/>
                    </a:lnTo>
                    <a:lnTo>
                      <a:pt x="4022" y="3436"/>
                    </a:lnTo>
                    <a:lnTo>
                      <a:pt x="4247" y="3194"/>
                    </a:lnTo>
                    <a:lnTo>
                      <a:pt x="3315" y="2452"/>
                    </a:lnTo>
                    <a:lnTo>
                      <a:pt x="3090" y="1347"/>
                    </a:lnTo>
                    <a:cubicBezTo>
                      <a:pt x="2900" y="588"/>
                      <a:pt x="2245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61" name="Google Shape;23961;p23"/>
              <p:cNvSpPr/>
              <p:nvPr/>
            </p:nvSpPr>
            <p:spPr>
              <a:xfrm rot="-5400000">
                <a:off x="4767275" y="3147175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0" y="1"/>
                    </a:moveTo>
                    <a:lnTo>
                      <a:pt x="293" y="1364"/>
                    </a:lnTo>
                    <a:cubicBezTo>
                      <a:pt x="483" y="2124"/>
                      <a:pt x="1139" y="2642"/>
                      <a:pt x="1916" y="2659"/>
                    </a:cubicBezTo>
                    <a:lnTo>
                      <a:pt x="3124" y="2693"/>
                    </a:lnTo>
                    <a:lnTo>
                      <a:pt x="4039" y="3436"/>
                    </a:lnTo>
                    <a:lnTo>
                      <a:pt x="4263" y="3194"/>
                    </a:lnTo>
                    <a:lnTo>
                      <a:pt x="3331" y="2452"/>
                    </a:lnTo>
                    <a:lnTo>
                      <a:pt x="3090" y="1347"/>
                    </a:lnTo>
                    <a:cubicBezTo>
                      <a:pt x="2917" y="588"/>
                      <a:pt x="2244" y="53"/>
                      <a:pt x="1467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62" name="Google Shape;23962;p23"/>
              <p:cNvSpPr/>
              <p:nvPr/>
            </p:nvSpPr>
            <p:spPr>
              <a:xfrm rot="-5400000">
                <a:off x="4767488" y="2992063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1" y="1"/>
                    </a:moveTo>
                    <a:lnTo>
                      <a:pt x="294" y="1364"/>
                    </a:lnTo>
                    <a:cubicBezTo>
                      <a:pt x="484" y="2124"/>
                      <a:pt x="1140" y="2642"/>
                      <a:pt x="1916" y="2659"/>
                    </a:cubicBezTo>
                    <a:lnTo>
                      <a:pt x="3107" y="2693"/>
                    </a:lnTo>
                    <a:lnTo>
                      <a:pt x="4039" y="3436"/>
                    </a:lnTo>
                    <a:lnTo>
                      <a:pt x="4246" y="3194"/>
                    </a:lnTo>
                    <a:lnTo>
                      <a:pt x="3332" y="2452"/>
                    </a:lnTo>
                    <a:lnTo>
                      <a:pt x="3090" y="1347"/>
                    </a:lnTo>
                    <a:cubicBezTo>
                      <a:pt x="2900" y="588"/>
                      <a:pt x="2244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63" name="Google Shape;23963;p23"/>
              <p:cNvSpPr/>
              <p:nvPr/>
            </p:nvSpPr>
            <p:spPr>
              <a:xfrm rot="-5400000">
                <a:off x="4767488" y="2836738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1" y="1"/>
                    </a:moveTo>
                    <a:lnTo>
                      <a:pt x="294" y="1364"/>
                    </a:lnTo>
                    <a:cubicBezTo>
                      <a:pt x="467" y="2124"/>
                      <a:pt x="1140" y="2642"/>
                      <a:pt x="1917" y="2659"/>
                    </a:cubicBezTo>
                    <a:lnTo>
                      <a:pt x="3108" y="2693"/>
                    </a:lnTo>
                    <a:lnTo>
                      <a:pt x="4040" y="3436"/>
                    </a:lnTo>
                    <a:lnTo>
                      <a:pt x="4247" y="3194"/>
                    </a:lnTo>
                    <a:lnTo>
                      <a:pt x="3315" y="2452"/>
                    </a:lnTo>
                    <a:lnTo>
                      <a:pt x="3090" y="1347"/>
                    </a:lnTo>
                    <a:cubicBezTo>
                      <a:pt x="2901" y="588"/>
                      <a:pt x="2227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64" name="Google Shape;23964;p23"/>
              <p:cNvSpPr/>
              <p:nvPr/>
            </p:nvSpPr>
            <p:spPr>
              <a:xfrm rot="-5400000">
                <a:off x="4767275" y="2681600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0" y="1"/>
                    </a:moveTo>
                    <a:lnTo>
                      <a:pt x="294" y="1364"/>
                    </a:lnTo>
                    <a:cubicBezTo>
                      <a:pt x="483" y="2124"/>
                      <a:pt x="1139" y="2642"/>
                      <a:pt x="1916" y="2659"/>
                    </a:cubicBezTo>
                    <a:lnTo>
                      <a:pt x="3124" y="2693"/>
                    </a:lnTo>
                    <a:lnTo>
                      <a:pt x="4039" y="3436"/>
                    </a:lnTo>
                    <a:lnTo>
                      <a:pt x="4263" y="3194"/>
                    </a:lnTo>
                    <a:lnTo>
                      <a:pt x="3331" y="2452"/>
                    </a:lnTo>
                    <a:lnTo>
                      <a:pt x="3090" y="1347"/>
                    </a:lnTo>
                    <a:cubicBezTo>
                      <a:pt x="2900" y="588"/>
                      <a:pt x="2244" y="53"/>
                      <a:pt x="1467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65" name="Google Shape;23965;p23"/>
              <p:cNvSpPr/>
              <p:nvPr/>
            </p:nvSpPr>
            <p:spPr>
              <a:xfrm rot="-5400000">
                <a:off x="4767488" y="2526488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1" y="1"/>
                    </a:moveTo>
                    <a:lnTo>
                      <a:pt x="294" y="1364"/>
                    </a:lnTo>
                    <a:cubicBezTo>
                      <a:pt x="467" y="2124"/>
                      <a:pt x="1140" y="2642"/>
                      <a:pt x="1916" y="2659"/>
                    </a:cubicBezTo>
                    <a:lnTo>
                      <a:pt x="3107" y="2693"/>
                    </a:lnTo>
                    <a:lnTo>
                      <a:pt x="4039" y="3436"/>
                    </a:lnTo>
                    <a:lnTo>
                      <a:pt x="4246" y="3194"/>
                    </a:lnTo>
                    <a:lnTo>
                      <a:pt x="3332" y="2452"/>
                    </a:lnTo>
                    <a:lnTo>
                      <a:pt x="3090" y="1347"/>
                    </a:lnTo>
                    <a:cubicBezTo>
                      <a:pt x="2900" y="588"/>
                      <a:pt x="2244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66" name="Google Shape;23966;p23"/>
              <p:cNvSpPr/>
              <p:nvPr/>
            </p:nvSpPr>
            <p:spPr>
              <a:xfrm rot="-5400000">
                <a:off x="4767500" y="2371150"/>
                <a:ext cx="10615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6" h="3436" extrusionOk="0">
                    <a:moveTo>
                      <a:pt x="0" y="1"/>
                    </a:moveTo>
                    <a:lnTo>
                      <a:pt x="293" y="1364"/>
                    </a:lnTo>
                    <a:cubicBezTo>
                      <a:pt x="466" y="2124"/>
                      <a:pt x="1139" y="2642"/>
                      <a:pt x="1899" y="2659"/>
                    </a:cubicBezTo>
                    <a:lnTo>
                      <a:pt x="3107" y="2693"/>
                    </a:lnTo>
                    <a:lnTo>
                      <a:pt x="4022" y="3436"/>
                    </a:lnTo>
                    <a:lnTo>
                      <a:pt x="4246" y="3194"/>
                    </a:lnTo>
                    <a:lnTo>
                      <a:pt x="3314" y="2452"/>
                    </a:lnTo>
                    <a:lnTo>
                      <a:pt x="3072" y="1347"/>
                    </a:lnTo>
                    <a:cubicBezTo>
                      <a:pt x="2900" y="588"/>
                      <a:pt x="2227" y="53"/>
                      <a:pt x="1467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67" name="Google Shape;23967;p23"/>
              <p:cNvSpPr/>
              <p:nvPr/>
            </p:nvSpPr>
            <p:spPr>
              <a:xfrm rot="-5400000">
                <a:off x="4767275" y="2216025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0" y="1"/>
                    </a:moveTo>
                    <a:lnTo>
                      <a:pt x="294" y="1364"/>
                    </a:lnTo>
                    <a:cubicBezTo>
                      <a:pt x="484" y="2124"/>
                      <a:pt x="1139" y="2642"/>
                      <a:pt x="1916" y="2659"/>
                    </a:cubicBezTo>
                    <a:lnTo>
                      <a:pt x="3124" y="2693"/>
                    </a:lnTo>
                    <a:lnTo>
                      <a:pt x="4039" y="3436"/>
                    </a:lnTo>
                    <a:lnTo>
                      <a:pt x="4263" y="3194"/>
                    </a:lnTo>
                    <a:lnTo>
                      <a:pt x="3331" y="2452"/>
                    </a:lnTo>
                    <a:lnTo>
                      <a:pt x="3090" y="1347"/>
                    </a:lnTo>
                    <a:cubicBezTo>
                      <a:pt x="2900" y="588"/>
                      <a:pt x="2244" y="53"/>
                      <a:pt x="1467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68" name="Google Shape;23968;p23"/>
              <p:cNvSpPr/>
              <p:nvPr/>
            </p:nvSpPr>
            <p:spPr>
              <a:xfrm rot="-5400000">
                <a:off x="4767488" y="2060913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1" y="1"/>
                    </a:moveTo>
                    <a:lnTo>
                      <a:pt x="294" y="1364"/>
                    </a:lnTo>
                    <a:cubicBezTo>
                      <a:pt x="467" y="2124"/>
                      <a:pt x="1140" y="2642"/>
                      <a:pt x="1916" y="2659"/>
                    </a:cubicBezTo>
                    <a:lnTo>
                      <a:pt x="3107" y="2693"/>
                    </a:lnTo>
                    <a:lnTo>
                      <a:pt x="4039" y="3436"/>
                    </a:lnTo>
                    <a:lnTo>
                      <a:pt x="4247" y="3194"/>
                    </a:lnTo>
                    <a:lnTo>
                      <a:pt x="3332" y="2452"/>
                    </a:lnTo>
                    <a:lnTo>
                      <a:pt x="3090" y="1347"/>
                    </a:lnTo>
                    <a:cubicBezTo>
                      <a:pt x="2900" y="588"/>
                      <a:pt x="2244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69" name="Google Shape;23969;p23"/>
              <p:cNvSpPr/>
              <p:nvPr/>
            </p:nvSpPr>
            <p:spPr>
              <a:xfrm rot="-5400000">
                <a:off x="4767275" y="1905800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1" y="1"/>
                    </a:moveTo>
                    <a:lnTo>
                      <a:pt x="294" y="1364"/>
                    </a:lnTo>
                    <a:cubicBezTo>
                      <a:pt x="484" y="2124"/>
                      <a:pt x="1157" y="2642"/>
                      <a:pt x="1917" y="2659"/>
                    </a:cubicBezTo>
                    <a:lnTo>
                      <a:pt x="3125" y="2693"/>
                    </a:lnTo>
                    <a:lnTo>
                      <a:pt x="4040" y="3436"/>
                    </a:lnTo>
                    <a:lnTo>
                      <a:pt x="4264" y="3194"/>
                    </a:lnTo>
                    <a:lnTo>
                      <a:pt x="3332" y="2452"/>
                    </a:lnTo>
                    <a:lnTo>
                      <a:pt x="3090" y="1347"/>
                    </a:lnTo>
                    <a:cubicBezTo>
                      <a:pt x="2900" y="588"/>
                      <a:pt x="2245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70" name="Google Shape;23970;p23"/>
              <p:cNvSpPr/>
              <p:nvPr/>
            </p:nvSpPr>
            <p:spPr>
              <a:xfrm rot="-5400000">
                <a:off x="4767275" y="1750450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0" y="1"/>
                    </a:moveTo>
                    <a:lnTo>
                      <a:pt x="294" y="1364"/>
                    </a:lnTo>
                    <a:cubicBezTo>
                      <a:pt x="484" y="2124"/>
                      <a:pt x="1139" y="2642"/>
                      <a:pt x="1916" y="2659"/>
                    </a:cubicBezTo>
                    <a:lnTo>
                      <a:pt x="3107" y="2693"/>
                    </a:lnTo>
                    <a:lnTo>
                      <a:pt x="4039" y="3436"/>
                    </a:lnTo>
                    <a:lnTo>
                      <a:pt x="4263" y="3194"/>
                    </a:lnTo>
                    <a:lnTo>
                      <a:pt x="3331" y="2452"/>
                    </a:lnTo>
                    <a:lnTo>
                      <a:pt x="3090" y="1347"/>
                    </a:lnTo>
                    <a:cubicBezTo>
                      <a:pt x="2900" y="588"/>
                      <a:pt x="2244" y="53"/>
                      <a:pt x="1467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71" name="Google Shape;23971;p23"/>
              <p:cNvSpPr/>
              <p:nvPr/>
            </p:nvSpPr>
            <p:spPr>
              <a:xfrm rot="-5400000">
                <a:off x="4767488" y="1595338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1" y="1"/>
                    </a:moveTo>
                    <a:lnTo>
                      <a:pt x="294" y="1364"/>
                    </a:lnTo>
                    <a:cubicBezTo>
                      <a:pt x="467" y="2124"/>
                      <a:pt x="1140" y="2642"/>
                      <a:pt x="1917" y="2659"/>
                    </a:cubicBezTo>
                    <a:lnTo>
                      <a:pt x="3107" y="2693"/>
                    </a:lnTo>
                    <a:lnTo>
                      <a:pt x="4040" y="3436"/>
                    </a:lnTo>
                    <a:lnTo>
                      <a:pt x="4247" y="3194"/>
                    </a:lnTo>
                    <a:lnTo>
                      <a:pt x="3332" y="2452"/>
                    </a:lnTo>
                    <a:lnTo>
                      <a:pt x="3090" y="1347"/>
                    </a:lnTo>
                    <a:cubicBezTo>
                      <a:pt x="2900" y="588"/>
                      <a:pt x="2227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72" name="Google Shape;23972;p23"/>
              <p:cNvSpPr/>
              <p:nvPr/>
            </p:nvSpPr>
            <p:spPr>
              <a:xfrm rot="-5400000">
                <a:off x="4767263" y="1440213"/>
                <a:ext cx="10662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3436" extrusionOk="0">
                    <a:moveTo>
                      <a:pt x="1" y="1"/>
                    </a:moveTo>
                    <a:lnTo>
                      <a:pt x="312" y="1364"/>
                    </a:lnTo>
                    <a:cubicBezTo>
                      <a:pt x="484" y="2124"/>
                      <a:pt x="1157" y="2642"/>
                      <a:pt x="1917" y="2659"/>
                    </a:cubicBezTo>
                    <a:lnTo>
                      <a:pt x="3125" y="2693"/>
                    </a:lnTo>
                    <a:lnTo>
                      <a:pt x="4040" y="3436"/>
                    </a:lnTo>
                    <a:lnTo>
                      <a:pt x="4264" y="3194"/>
                    </a:lnTo>
                    <a:lnTo>
                      <a:pt x="3332" y="2452"/>
                    </a:lnTo>
                    <a:lnTo>
                      <a:pt x="3090" y="1347"/>
                    </a:lnTo>
                    <a:cubicBezTo>
                      <a:pt x="2918" y="588"/>
                      <a:pt x="2245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73" name="Google Shape;23973;p23"/>
              <p:cNvSpPr/>
              <p:nvPr/>
            </p:nvSpPr>
            <p:spPr>
              <a:xfrm rot="-5400000">
                <a:off x="4767275" y="1284875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0" y="1"/>
                    </a:moveTo>
                    <a:lnTo>
                      <a:pt x="294" y="1364"/>
                    </a:lnTo>
                    <a:cubicBezTo>
                      <a:pt x="484" y="2124"/>
                      <a:pt x="1140" y="2642"/>
                      <a:pt x="1916" y="2659"/>
                    </a:cubicBezTo>
                    <a:lnTo>
                      <a:pt x="3107" y="2693"/>
                    </a:lnTo>
                    <a:lnTo>
                      <a:pt x="4039" y="3436"/>
                    </a:lnTo>
                    <a:lnTo>
                      <a:pt x="4264" y="3194"/>
                    </a:lnTo>
                    <a:lnTo>
                      <a:pt x="3332" y="2452"/>
                    </a:lnTo>
                    <a:lnTo>
                      <a:pt x="3090" y="1347"/>
                    </a:lnTo>
                    <a:cubicBezTo>
                      <a:pt x="2900" y="588"/>
                      <a:pt x="2244" y="53"/>
                      <a:pt x="1467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74" name="Google Shape;23974;p23"/>
              <p:cNvSpPr/>
              <p:nvPr/>
            </p:nvSpPr>
            <p:spPr>
              <a:xfrm rot="-5400000">
                <a:off x="4767488" y="1129763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1" y="1"/>
                    </a:moveTo>
                    <a:lnTo>
                      <a:pt x="294" y="1364"/>
                    </a:lnTo>
                    <a:cubicBezTo>
                      <a:pt x="467" y="2124"/>
                      <a:pt x="1140" y="2642"/>
                      <a:pt x="1917" y="2659"/>
                    </a:cubicBezTo>
                    <a:lnTo>
                      <a:pt x="3108" y="2693"/>
                    </a:lnTo>
                    <a:lnTo>
                      <a:pt x="4040" y="3436"/>
                    </a:lnTo>
                    <a:lnTo>
                      <a:pt x="4247" y="3194"/>
                    </a:lnTo>
                    <a:lnTo>
                      <a:pt x="3332" y="2452"/>
                    </a:lnTo>
                    <a:lnTo>
                      <a:pt x="3090" y="1347"/>
                    </a:lnTo>
                    <a:cubicBezTo>
                      <a:pt x="2900" y="588"/>
                      <a:pt x="2227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75" name="Google Shape;23975;p23"/>
              <p:cNvSpPr/>
              <p:nvPr/>
            </p:nvSpPr>
            <p:spPr>
              <a:xfrm rot="-5400000">
                <a:off x="4767500" y="974850"/>
                <a:ext cx="10615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6" h="3436" extrusionOk="0">
                    <a:moveTo>
                      <a:pt x="0" y="1"/>
                    </a:moveTo>
                    <a:lnTo>
                      <a:pt x="293" y="1364"/>
                    </a:lnTo>
                    <a:cubicBezTo>
                      <a:pt x="483" y="2124"/>
                      <a:pt x="1139" y="2642"/>
                      <a:pt x="1916" y="2659"/>
                    </a:cubicBezTo>
                    <a:lnTo>
                      <a:pt x="3107" y="2693"/>
                    </a:lnTo>
                    <a:lnTo>
                      <a:pt x="4039" y="3436"/>
                    </a:lnTo>
                    <a:lnTo>
                      <a:pt x="4246" y="3194"/>
                    </a:lnTo>
                    <a:lnTo>
                      <a:pt x="3331" y="2452"/>
                    </a:lnTo>
                    <a:lnTo>
                      <a:pt x="3090" y="1347"/>
                    </a:lnTo>
                    <a:cubicBezTo>
                      <a:pt x="2900" y="588"/>
                      <a:pt x="2244" y="53"/>
                      <a:pt x="1467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3976" name="Google Shape;23976;p23"/>
            <p:cNvSpPr/>
            <p:nvPr/>
          </p:nvSpPr>
          <p:spPr>
            <a:xfrm rot="-5400000">
              <a:off x="-373817" y="3804908"/>
              <a:ext cx="1771559" cy="13825"/>
            </a:xfrm>
            <a:custGeom>
              <a:avLst/>
              <a:gdLst/>
              <a:ahLst/>
              <a:cxnLst/>
              <a:rect l="l" t="t" r="r" b="b"/>
              <a:pathLst>
                <a:path w="101522" h="553" extrusionOk="0">
                  <a:moveTo>
                    <a:pt x="1" y="0"/>
                  </a:moveTo>
                  <a:lnTo>
                    <a:pt x="1" y="553"/>
                  </a:lnTo>
                  <a:lnTo>
                    <a:pt x="101521" y="553"/>
                  </a:lnTo>
                  <a:lnTo>
                    <a:pt x="10152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7" name="Google Shape;23977;p23"/>
            <p:cNvSpPr/>
            <p:nvPr/>
          </p:nvSpPr>
          <p:spPr>
            <a:xfrm rot="-5400000">
              <a:off x="415938" y="4520163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1" y="1"/>
                  </a:moveTo>
                  <a:lnTo>
                    <a:pt x="294" y="1364"/>
                  </a:lnTo>
                  <a:cubicBezTo>
                    <a:pt x="467" y="2124"/>
                    <a:pt x="1140" y="2642"/>
                    <a:pt x="1916" y="2659"/>
                  </a:cubicBezTo>
                  <a:lnTo>
                    <a:pt x="3107" y="2693"/>
                  </a:lnTo>
                  <a:lnTo>
                    <a:pt x="4039" y="3436"/>
                  </a:lnTo>
                  <a:lnTo>
                    <a:pt x="4246" y="3194"/>
                  </a:lnTo>
                  <a:lnTo>
                    <a:pt x="3332" y="2452"/>
                  </a:lnTo>
                  <a:lnTo>
                    <a:pt x="3090" y="1347"/>
                  </a:lnTo>
                  <a:cubicBezTo>
                    <a:pt x="2900" y="588"/>
                    <a:pt x="2244" y="53"/>
                    <a:pt x="1468" y="3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8" name="Google Shape;23978;p23"/>
            <p:cNvSpPr/>
            <p:nvPr/>
          </p:nvSpPr>
          <p:spPr>
            <a:xfrm rot="-5400000">
              <a:off x="415950" y="4364825"/>
              <a:ext cx="106150" cy="85900"/>
            </a:xfrm>
            <a:custGeom>
              <a:avLst/>
              <a:gdLst/>
              <a:ahLst/>
              <a:cxnLst/>
              <a:rect l="l" t="t" r="r" b="b"/>
              <a:pathLst>
                <a:path w="4246" h="3436" extrusionOk="0">
                  <a:moveTo>
                    <a:pt x="0" y="1"/>
                  </a:moveTo>
                  <a:lnTo>
                    <a:pt x="293" y="1364"/>
                  </a:lnTo>
                  <a:cubicBezTo>
                    <a:pt x="466" y="2124"/>
                    <a:pt x="1139" y="2642"/>
                    <a:pt x="1899" y="2659"/>
                  </a:cubicBezTo>
                  <a:lnTo>
                    <a:pt x="3107" y="2693"/>
                  </a:lnTo>
                  <a:lnTo>
                    <a:pt x="4022" y="3436"/>
                  </a:lnTo>
                  <a:lnTo>
                    <a:pt x="4246" y="3194"/>
                  </a:lnTo>
                  <a:lnTo>
                    <a:pt x="3314" y="2452"/>
                  </a:lnTo>
                  <a:lnTo>
                    <a:pt x="3072" y="1347"/>
                  </a:lnTo>
                  <a:cubicBezTo>
                    <a:pt x="2900" y="588"/>
                    <a:pt x="2227" y="53"/>
                    <a:pt x="1467" y="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9" name="Google Shape;23979;p23"/>
            <p:cNvSpPr/>
            <p:nvPr/>
          </p:nvSpPr>
          <p:spPr>
            <a:xfrm rot="-5400000">
              <a:off x="415725" y="4209700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0" y="1"/>
                  </a:moveTo>
                  <a:lnTo>
                    <a:pt x="294" y="1364"/>
                  </a:lnTo>
                  <a:cubicBezTo>
                    <a:pt x="484" y="2124"/>
                    <a:pt x="1139" y="2642"/>
                    <a:pt x="1916" y="2659"/>
                  </a:cubicBezTo>
                  <a:lnTo>
                    <a:pt x="3124" y="2693"/>
                  </a:lnTo>
                  <a:lnTo>
                    <a:pt x="4039" y="3436"/>
                  </a:lnTo>
                  <a:lnTo>
                    <a:pt x="4263" y="3194"/>
                  </a:lnTo>
                  <a:lnTo>
                    <a:pt x="3331" y="2452"/>
                  </a:lnTo>
                  <a:lnTo>
                    <a:pt x="3090" y="1347"/>
                  </a:lnTo>
                  <a:cubicBezTo>
                    <a:pt x="2900" y="588"/>
                    <a:pt x="2244" y="53"/>
                    <a:pt x="1467" y="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0" name="Google Shape;23980;p23"/>
            <p:cNvSpPr/>
            <p:nvPr/>
          </p:nvSpPr>
          <p:spPr>
            <a:xfrm rot="-5400000">
              <a:off x="415938" y="4054588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1" y="1"/>
                  </a:moveTo>
                  <a:lnTo>
                    <a:pt x="294" y="1364"/>
                  </a:lnTo>
                  <a:cubicBezTo>
                    <a:pt x="467" y="2124"/>
                    <a:pt x="1140" y="2642"/>
                    <a:pt x="1916" y="2659"/>
                  </a:cubicBezTo>
                  <a:lnTo>
                    <a:pt x="3107" y="2693"/>
                  </a:lnTo>
                  <a:lnTo>
                    <a:pt x="4039" y="3436"/>
                  </a:lnTo>
                  <a:lnTo>
                    <a:pt x="4247" y="3194"/>
                  </a:lnTo>
                  <a:lnTo>
                    <a:pt x="3332" y="2452"/>
                  </a:lnTo>
                  <a:lnTo>
                    <a:pt x="3090" y="1347"/>
                  </a:lnTo>
                  <a:cubicBezTo>
                    <a:pt x="2900" y="588"/>
                    <a:pt x="2244" y="53"/>
                    <a:pt x="1468" y="3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1" name="Google Shape;23981;p23"/>
            <p:cNvSpPr/>
            <p:nvPr/>
          </p:nvSpPr>
          <p:spPr>
            <a:xfrm rot="-5400000">
              <a:off x="415725" y="3899475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1" y="1"/>
                  </a:moveTo>
                  <a:lnTo>
                    <a:pt x="294" y="1364"/>
                  </a:lnTo>
                  <a:cubicBezTo>
                    <a:pt x="484" y="2124"/>
                    <a:pt x="1157" y="2642"/>
                    <a:pt x="1917" y="2659"/>
                  </a:cubicBezTo>
                  <a:lnTo>
                    <a:pt x="3125" y="2693"/>
                  </a:lnTo>
                  <a:lnTo>
                    <a:pt x="4040" y="3436"/>
                  </a:lnTo>
                  <a:lnTo>
                    <a:pt x="4264" y="3194"/>
                  </a:lnTo>
                  <a:lnTo>
                    <a:pt x="3332" y="2452"/>
                  </a:lnTo>
                  <a:lnTo>
                    <a:pt x="3090" y="1347"/>
                  </a:lnTo>
                  <a:cubicBezTo>
                    <a:pt x="2900" y="588"/>
                    <a:pt x="2245" y="53"/>
                    <a:pt x="1468" y="3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2" name="Google Shape;23982;p23"/>
            <p:cNvSpPr/>
            <p:nvPr/>
          </p:nvSpPr>
          <p:spPr>
            <a:xfrm rot="-5400000">
              <a:off x="415725" y="3744125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0" y="1"/>
                  </a:moveTo>
                  <a:lnTo>
                    <a:pt x="294" y="1364"/>
                  </a:lnTo>
                  <a:cubicBezTo>
                    <a:pt x="484" y="2124"/>
                    <a:pt x="1139" y="2642"/>
                    <a:pt x="1916" y="2659"/>
                  </a:cubicBezTo>
                  <a:lnTo>
                    <a:pt x="3107" y="2693"/>
                  </a:lnTo>
                  <a:lnTo>
                    <a:pt x="4039" y="3436"/>
                  </a:lnTo>
                  <a:lnTo>
                    <a:pt x="4263" y="3194"/>
                  </a:lnTo>
                  <a:lnTo>
                    <a:pt x="3331" y="2452"/>
                  </a:lnTo>
                  <a:lnTo>
                    <a:pt x="3090" y="1347"/>
                  </a:lnTo>
                  <a:cubicBezTo>
                    <a:pt x="2900" y="588"/>
                    <a:pt x="2244" y="53"/>
                    <a:pt x="1467" y="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3" name="Google Shape;23983;p23"/>
            <p:cNvSpPr/>
            <p:nvPr/>
          </p:nvSpPr>
          <p:spPr>
            <a:xfrm rot="-5400000">
              <a:off x="415938" y="3589013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1" y="1"/>
                  </a:moveTo>
                  <a:lnTo>
                    <a:pt x="294" y="1364"/>
                  </a:lnTo>
                  <a:cubicBezTo>
                    <a:pt x="467" y="2124"/>
                    <a:pt x="1140" y="2642"/>
                    <a:pt x="1917" y="2659"/>
                  </a:cubicBezTo>
                  <a:lnTo>
                    <a:pt x="3107" y="2693"/>
                  </a:lnTo>
                  <a:lnTo>
                    <a:pt x="4040" y="3436"/>
                  </a:lnTo>
                  <a:lnTo>
                    <a:pt x="4247" y="3194"/>
                  </a:lnTo>
                  <a:lnTo>
                    <a:pt x="3332" y="2452"/>
                  </a:lnTo>
                  <a:lnTo>
                    <a:pt x="3090" y="1347"/>
                  </a:lnTo>
                  <a:cubicBezTo>
                    <a:pt x="2900" y="588"/>
                    <a:pt x="2227" y="53"/>
                    <a:pt x="1468" y="3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4" name="Google Shape;23984;p23"/>
            <p:cNvSpPr/>
            <p:nvPr/>
          </p:nvSpPr>
          <p:spPr>
            <a:xfrm rot="-5400000">
              <a:off x="415713" y="3433888"/>
              <a:ext cx="106625" cy="85900"/>
            </a:xfrm>
            <a:custGeom>
              <a:avLst/>
              <a:gdLst/>
              <a:ahLst/>
              <a:cxnLst/>
              <a:rect l="l" t="t" r="r" b="b"/>
              <a:pathLst>
                <a:path w="4265" h="3436" extrusionOk="0">
                  <a:moveTo>
                    <a:pt x="1" y="1"/>
                  </a:moveTo>
                  <a:lnTo>
                    <a:pt x="312" y="1364"/>
                  </a:lnTo>
                  <a:cubicBezTo>
                    <a:pt x="484" y="2124"/>
                    <a:pt x="1157" y="2642"/>
                    <a:pt x="1917" y="2659"/>
                  </a:cubicBezTo>
                  <a:lnTo>
                    <a:pt x="3125" y="2693"/>
                  </a:lnTo>
                  <a:lnTo>
                    <a:pt x="4040" y="3436"/>
                  </a:lnTo>
                  <a:lnTo>
                    <a:pt x="4264" y="3194"/>
                  </a:lnTo>
                  <a:lnTo>
                    <a:pt x="3332" y="2452"/>
                  </a:lnTo>
                  <a:lnTo>
                    <a:pt x="3090" y="1347"/>
                  </a:lnTo>
                  <a:cubicBezTo>
                    <a:pt x="2918" y="588"/>
                    <a:pt x="2245" y="53"/>
                    <a:pt x="1468" y="3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5" name="Google Shape;23985;p23"/>
            <p:cNvSpPr/>
            <p:nvPr/>
          </p:nvSpPr>
          <p:spPr>
            <a:xfrm rot="-5400000">
              <a:off x="415725" y="3278550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0" y="1"/>
                  </a:moveTo>
                  <a:lnTo>
                    <a:pt x="294" y="1364"/>
                  </a:lnTo>
                  <a:cubicBezTo>
                    <a:pt x="484" y="2124"/>
                    <a:pt x="1140" y="2642"/>
                    <a:pt x="1916" y="2659"/>
                  </a:cubicBezTo>
                  <a:lnTo>
                    <a:pt x="3107" y="2693"/>
                  </a:lnTo>
                  <a:lnTo>
                    <a:pt x="4039" y="3436"/>
                  </a:lnTo>
                  <a:lnTo>
                    <a:pt x="4264" y="3194"/>
                  </a:lnTo>
                  <a:lnTo>
                    <a:pt x="3332" y="2452"/>
                  </a:lnTo>
                  <a:lnTo>
                    <a:pt x="3090" y="1347"/>
                  </a:lnTo>
                  <a:cubicBezTo>
                    <a:pt x="2900" y="588"/>
                    <a:pt x="2244" y="53"/>
                    <a:pt x="1467" y="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6" name="Google Shape;23986;p23"/>
            <p:cNvSpPr/>
            <p:nvPr/>
          </p:nvSpPr>
          <p:spPr>
            <a:xfrm rot="-5400000">
              <a:off x="415938" y="3123438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1" y="1"/>
                  </a:moveTo>
                  <a:lnTo>
                    <a:pt x="294" y="1364"/>
                  </a:lnTo>
                  <a:cubicBezTo>
                    <a:pt x="467" y="2124"/>
                    <a:pt x="1140" y="2642"/>
                    <a:pt x="1917" y="2659"/>
                  </a:cubicBezTo>
                  <a:lnTo>
                    <a:pt x="3108" y="2693"/>
                  </a:lnTo>
                  <a:lnTo>
                    <a:pt x="4040" y="3436"/>
                  </a:lnTo>
                  <a:lnTo>
                    <a:pt x="4247" y="3194"/>
                  </a:lnTo>
                  <a:lnTo>
                    <a:pt x="3332" y="2452"/>
                  </a:lnTo>
                  <a:lnTo>
                    <a:pt x="3090" y="1347"/>
                  </a:lnTo>
                  <a:cubicBezTo>
                    <a:pt x="2900" y="588"/>
                    <a:pt x="2227" y="53"/>
                    <a:pt x="1468" y="3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7" name="Google Shape;23987;p23"/>
            <p:cNvSpPr/>
            <p:nvPr/>
          </p:nvSpPr>
          <p:spPr>
            <a:xfrm rot="-5400000">
              <a:off x="415950" y="2968525"/>
              <a:ext cx="106150" cy="85900"/>
            </a:xfrm>
            <a:custGeom>
              <a:avLst/>
              <a:gdLst/>
              <a:ahLst/>
              <a:cxnLst/>
              <a:rect l="l" t="t" r="r" b="b"/>
              <a:pathLst>
                <a:path w="4246" h="3436" extrusionOk="0">
                  <a:moveTo>
                    <a:pt x="0" y="1"/>
                  </a:moveTo>
                  <a:lnTo>
                    <a:pt x="293" y="1364"/>
                  </a:lnTo>
                  <a:cubicBezTo>
                    <a:pt x="483" y="2124"/>
                    <a:pt x="1139" y="2642"/>
                    <a:pt x="1916" y="2659"/>
                  </a:cubicBezTo>
                  <a:lnTo>
                    <a:pt x="3107" y="2693"/>
                  </a:lnTo>
                  <a:lnTo>
                    <a:pt x="4039" y="3436"/>
                  </a:lnTo>
                  <a:lnTo>
                    <a:pt x="4246" y="3194"/>
                  </a:lnTo>
                  <a:lnTo>
                    <a:pt x="3331" y="2452"/>
                  </a:lnTo>
                  <a:lnTo>
                    <a:pt x="3090" y="1347"/>
                  </a:lnTo>
                  <a:cubicBezTo>
                    <a:pt x="2900" y="588"/>
                    <a:pt x="2244" y="53"/>
                    <a:pt x="1467" y="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16190525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23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989" name="Google Shape;23989;p24"/>
          <p:cNvPicPr preferRelativeResize="0"/>
          <p:nvPr/>
        </p:nvPicPr>
        <p:blipFill rotWithShape="1">
          <a:blip r:embed="rId2">
            <a:alphaModFix/>
          </a:blip>
          <a:srcRect b="14653"/>
          <a:stretch/>
        </p:blipFill>
        <p:spPr>
          <a:xfrm>
            <a:off x="1" y="-38683"/>
            <a:ext cx="12192004" cy="6935365"/>
          </a:xfrm>
          <a:prstGeom prst="rect">
            <a:avLst/>
          </a:prstGeom>
          <a:noFill/>
          <a:ln>
            <a:noFill/>
          </a:ln>
        </p:spPr>
      </p:pic>
      <p:sp>
        <p:nvSpPr>
          <p:cNvPr id="23990" name="Google Shape;23990;p2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es-ES"/>
              <a:t>Haga clic para modificar el estilo de título del patrón</a:t>
            </a:r>
            <a:endParaRPr/>
          </a:p>
        </p:txBody>
      </p:sp>
      <p:sp>
        <p:nvSpPr>
          <p:cNvPr id="23991" name="Google Shape;23991;p24"/>
          <p:cNvSpPr txBox="1">
            <a:spLocks noGrp="1"/>
          </p:cNvSpPr>
          <p:nvPr>
            <p:ph type="subTitle" idx="1"/>
          </p:nvPr>
        </p:nvSpPr>
        <p:spPr>
          <a:xfrm>
            <a:off x="1200967" y="3417200"/>
            <a:ext cx="2764800" cy="54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sp>
        <p:nvSpPr>
          <p:cNvPr id="23992" name="Google Shape;23992;p24"/>
          <p:cNvSpPr txBox="1">
            <a:spLocks noGrp="1"/>
          </p:cNvSpPr>
          <p:nvPr>
            <p:ph type="subTitle" idx="2"/>
          </p:nvPr>
        </p:nvSpPr>
        <p:spPr>
          <a:xfrm>
            <a:off x="1200967" y="3903567"/>
            <a:ext cx="2764800" cy="150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sp>
        <p:nvSpPr>
          <p:cNvPr id="23993" name="Google Shape;23993;p24"/>
          <p:cNvSpPr txBox="1">
            <a:spLocks noGrp="1"/>
          </p:cNvSpPr>
          <p:nvPr>
            <p:ph type="subTitle" idx="3"/>
          </p:nvPr>
        </p:nvSpPr>
        <p:spPr>
          <a:xfrm>
            <a:off x="4713601" y="3417200"/>
            <a:ext cx="2764800" cy="54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sp>
        <p:nvSpPr>
          <p:cNvPr id="23994" name="Google Shape;23994;p24"/>
          <p:cNvSpPr txBox="1">
            <a:spLocks noGrp="1"/>
          </p:cNvSpPr>
          <p:nvPr>
            <p:ph type="subTitle" idx="4"/>
          </p:nvPr>
        </p:nvSpPr>
        <p:spPr>
          <a:xfrm>
            <a:off x="4713600" y="3903567"/>
            <a:ext cx="2764800" cy="150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sp>
        <p:nvSpPr>
          <p:cNvPr id="23995" name="Google Shape;23995;p24"/>
          <p:cNvSpPr txBox="1">
            <a:spLocks noGrp="1"/>
          </p:cNvSpPr>
          <p:nvPr>
            <p:ph type="subTitle" idx="5"/>
          </p:nvPr>
        </p:nvSpPr>
        <p:spPr>
          <a:xfrm>
            <a:off x="8226235" y="3417200"/>
            <a:ext cx="2764800" cy="54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sp>
        <p:nvSpPr>
          <p:cNvPr id="23996" name="Google Shape;23996;p24"/>
          <p:cNvSpPr txBox="1">
            <a:spLocks noGrp="1"/>
          </p:cNvSpPr>
          <p:nvPr>
            <p:ph type="subTitle" idx="6"/>
          </p:nvPr>
        </p:nvSpPr>
        <p:spPr>
          <a:xfrm>
            <a:off x="8226233" y="3903567"/>
            <a:ext cx="2764800" cy="150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grpSp>
        <p:nvGrpSpPr>
          <p:cNvPr id="23997" name="Google Shape;23997;p24"/>
          <p:cNvGrpSpPr/>
          <p:nvPr/>
        </p:nvGrpSpPr>
        <p:grpSpPr>
          <a:xfrm>
            <a:off x="622834" y="593934"/>
            <a:ext cx="229033" cy="5670100"/>
            <a:chOff x="426075" y="445025"/>
            <a:chExt cx="171775" cy="4252575"/>
          </a:xfrm>
        </p:grpSpPr>
        <p:grpSp>
          <p:nvGrpSpPr>
            <p:cNvPr id="23998" name="Google Shape;23998;p24"/>
            <p:cNvGrpSpPr/>
            <p:nvPr/>
          </p:nvGrpSpPr>
          <p:grpSpPr>
            <a:xfrm>
              <a:off x="426075" y="445025"/>
              <a:ext cx="171775" cy="2538050"/>
              <a:chOff x="4777625" y="932350"/>
              <a:chExt cx="171775" cy="2538050"/>
            </a:xfrm>
          </p:grpSpPr>
          <p:sp>
            <p:nvSpPr>
              <p:cNvPr id="23999" name="Google Shape;23999;p24"/>
              <p:cNvSpPr/>
              <p:nvPr/>
            </p:nvSpPr>
            <p:spPr>
              <a:xfrm rot="-5400000">
                <a:off x="3594488" y="2194463"/>
                <a:ext cx="2538050" cy="13825"/>
              </a:xfrm>
              <a:custGeom>
                <a:avLst/>
                <a:gdLst/>
                <a:ahLst/>
                <a:cxnLst/>
                <a:rect l="l" t="t" r="r" b="b"/>
                <a:pathLst>
                  <a:path w="101522" h="553" extrusionOk="0">
                    <a:moveTo>
                      <a:pt x="1" y="0"/>
                    </a:moveTo>
                    <a:lnTo>
                      <a:pt x="1" y="553"/>
                    </a:lnTo>
                    <a:lnTo>
                      <a:pt x="101521" y="553"/>
                    </a:lnTo>
                    <a:lnTo>
                      <a:pt x="10152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00" name="Google Shape;24000;p24"/>
              <p:cNvSpPr/>
              <p:nvPr/>
            </p:nvSpPr>
            <p:spPr>
              <a:xfrm rot="-5400000">
                <a:off x="4767488" y="3302313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1" y="1"/>
                    </a:moveTo>
                    <a:lnTo>
                      <a:pt x="294" y="1364"/>
                    </a:lnTo>
                    <a:cubicBezTo>
                      <a:pt x="467" y="2124"/>
                      <a:pt x="1140" y="2642"/>
                      <a:pt x="1899" y="2659"/>
                    </a:cubicBezTo>
                    <a:lnTo>
                      <a:pt x="3108" y="2693"/>
                    </a:lnTo>
                    <a:lnTo>
                      <a:pt x="4022" y="3436"/>
                    </a:lnTo>
                    <a:lnTo>
                      <a:pt x="4247" y="3194"/>
                    </a:lnTo>
                    <a:lnTo>
                      <a:pt x="3315" y="2452"/>
                    </a:lnTo>
                    <a:lnTo>
                      <a:pt x="3090" y="1347"/>
                    </a:lnTo>
                    <a:cubicBezTo>
                      <a:pt x="2900" y="588"/>
                      <a:pt x="2245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01" name="Google Shape;24001;p24"/>
              <p:cNvSpPr/>
              <p:nvPr/>
            </p:nvSpPr>
            <p:spPr>
              <a:xfrm rot="-5400000">
                <a:off x="4853150" y="3342225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4057" y="1"/>
                    </a:moveTo>
                    <a:lnTo>
                      <a:pt x="3125" y="743"/>
                    </a:lnTo>
                    <a:lnTo>
                      <a:pt x="1917" y="777"/>
                    </a:lnTo>
                    <a:cubicBezTo>
                      <a:pt x="1140" y="795"/>
                      <a:pt x="484" y="1312"/>
                      <a:pt x="294" y="2072"/>
                    </a:cubicBezTo>
                    <a:lnTo>
                      <a:pt x="1" y="3435"/>
                    </a:lnTo>
                    <a:lnTo>
                      <a:pt x="1" y="3435"/>
                    </a:lnTo>
                    <a:lnTo>
                      <a:pt x="1468" y="3401"/>
                    </a:lnTo>
                    <a:cubicBezTo>
                      <a:pt x="2244" y="3384"/>
                      <a:pt x="2900" y="2848"/>
                      <a:pt x="3090" y="2106"/>
                    </a:cubicBezTo>
                    <a:lnTo>
                      <a:pt x="3332" y="984"/>
                    </a:lnTo>
                    <a:lnTo>
                      <a:pt x="4264" y="242"/>
                    </a:lnTo>
                    <a:lnTo>
                      <a:pt x="405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02" name="Google Shape;24002;p24"/>
              <p:cNvSpPr/>
              <p:nvPr/>
            </p:nvSpPr>
            <p:spPr>
              <a:xfrm rot="-5400000">
                <a:off x="4767275" y="3147175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0" y="1"/>
                    </a:moveTo>
                    <a:lnTo>
                      <a:pt x="293" y="1364"/>
                    </a:lnTo>
                    <a:cubicBezTo>
                      <a:pt x="483" y="2124"/>
                      <a:pt x="1139" y="2642"/>
                      <a:pt x="1916" y="2659"/>
                    </a:cubicBezTo>
                    <a:lnTo>
                      <a:pt x="3124" y="2693"/>
                    </a:lnTo>
                    <a:lnTo>
                      <a:pt x="4039" y="3436"/>
                    </a:lnTo>
                    <a:lnTo>
                      <a:pt x="4263" y="3194"/>
                    </a:lnTo>
                    <a:lnTo>
                      <a:pt x="3331" y="2452"/>
                    </a:lnTo>
                    <a:lnTo>
                      <a:pt x="3090" y="1347"/>
                    </a:lnTo>
                    <a:cubicBezTo>
                      <a:pt x="2917" y="588"/>
                      <a:pt x="2244" y="53"/>
                      <a:pt x="1467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03" name="Google Shape;24003;p24"/>
              <p:cNvSpPr/>
              <p:nvPr/>
            </p:nvSpPr>
            <p:spPr>
              <a:xfrm rot="-5400000">
                <a:off x="4853363" y="3187088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4039" y="1"/>
                    </a:moveTo>
                    <a:lnTo>
                      <a:pt x="3107" y="743"/>
                    </a:lnTo>
                    <a:lnTo>
                      <a:pt x="1916" y="777"/>
                    </a:lnTo>
                    <a:cubicBezTo>
                      <a:pt x="1139" y="795"/>
                      <a:pt x="483" y="1312"/>
                      <a:pt x="294" y="2072"/>
                    </a:cubicBezTo>
                    <a:lnTo>
                      <a:pt x="0" y="3435"/>
                    </a:lnTo>
                    <a:lnTo>
                      <a:pt x="1467" y="3401"/>
                    </a:lnTo>
                    <a:cubicBezTo>
                      <a:pt x="2244" y="3384"/>
                      <a:pt x="2900" y="2848"/>
                      <a:pt x="3090" y="2106"/>
                    </a:cubicBezTo>
                    <a:lnTo>
                      <a:pt x="3331" y="984"/>
                    </a:lnTo>
                    <a:lnTo>
                      <a:pt x="4246" y="242"/>
                    </a:lnTo>
                    <a:lnTo>
                      <a:pt x="403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04" name="Google Shape;24004;p24"/>
              <p:cNvSpPr/>
              <p:nvPr/>
            </p:nvSpPr>
            <p:spPr>
              <a:xfrm rot="-5400000">
                <a:off x="4767488" y="2992063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1" y="1"/>
                    </a:moveTo>
                    <a:lnTo>
                      <a:pt x="294" y="1364"/>
                    </a:lnTo>
                    <a:cubicBezTo>
                      <a:pt x="484" y="2124"/>
                      <a:pt x="1140" y="2642"/>
                      <a:pt x="1916" y="2659"/>
                    </a:cubicBezTo>
                    <a:lnTo>
                      <a:pt x="3107" y="2693"/>
                    </a:lnTo>
                    <a:lnTo>
                      <a:pt x="4039" y="3436"/>
                    </a:lnTo>
                    <a:lnTo>
                      <a:pt x="4246" y="3194"/>
                    </a:lnTo>
                    <a:lnTo>
                      <a:pt x="3332" y="2452"/>
                    </a:lnTo>
                    <a:lnTo>
                      <a:pt x="3090" y="1347"/>
                    </a:lnTo>
                    <a:cubicBezTo>
                      <a:pt x="2900" y="588"/>
                      <a:pt x="2244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05" name="Google Shape;24005;p24"/>
              <p:cNvSpPr/>
              <p:nvPr/>
            </p:nvSpPr>
            <p:spPr>
              <a:xfrm rot="-5400000">
                <a:off x="4853363" y="3031763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4039" y="1"/>
                    </a:moveTo>
                    <a:lnTo>
                      <a:pt x="3107" y="743"/>
                    </a:lnTo>
                    <a:lnTo>
                      <a:pt x="1899" y="777"/>
                    </a:lnTo>
                    <a:cubicBezTo>
                      <a:pt x="1140" y="795"/>
                      <a:pt x="467" y="1312"/>
                      <a:pt x="277" y="2072"/>
                    </a:cubicBezTo>
                    <a:lnTo>
                      <a:pt x="1" y="3435"/>
                    </a:lnTo>
                    <a:lnTo>
                      <a:pt x="1450" y="3401"/>
                    </a:lnTo>
                    <a:cubicBezTo>
                      <a:pt x="2227" y="3384"/>
                      <a:pt x="2900" y="2848"/>
                      <a:pt x="3073" y="2106"/>
                    </a:cubicBezTo>
                    <a:lnTo>
                      <a:pt x="3314" y="984"/>
                    </a:lnTo>
                    <a:lnTo>
                      <a:pt x="4246" y="242"/>
                    </a:lnTo>
                    <a:lnTo>
                      <a:pt x="403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06" name="Google Shape;24006;p24"/>
              <p:cNvSpPr/>
              <p:nvPr/>
            </p:nvSpPr>
            <p:spPr>
              <a:xfrm rot="-5400000">
                <a:off x="4767488" y="2836738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1" y="1"/>
                    </a:moveTo>
                    <a:lnTo>
                      <a:pt x="294" y="1364"/>
                    </a:lnTo>
                    <a:cubicBezTo>
                      <a:pt x="467" y="2124"/>
                      <a:pt x="1140" y="2642"/>
                      <a:pt x="1917" y="2659"/>
                    </a:cubicBezTo>
                    <a:lnTo>
                      <a:pt x="3108" y="2693"/>
                    </a:lnTo>
                    <a:lnTo>
                      <a:pt x="4040" y="3436"/>
                    </a:lnTo>
                    <a:lnTo>
                      <a:pt x="4247" y="3194"/>
                    </a:lnTo>
                    <a:lnTo>
                      <a:pt x="3315" y="2452"/>
                    </a:lnTo>
                    <a:lnTo>
                      <a:pt x="3090" y="1347"/>
                    </a:lnTo>
                    <a:cubicBezTo>
                      <a:pt x="2901" y="588"/>
                      <a:pt x="2227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07" name="Google Shape;24007;p24"/>
              <p:cNvSpPr/>
              <p:nvPr/>
            </p:nvSpPr>
            <p:spPr>
              <a:xfrm rot="-5400000">
                <a:off x="4853150" y="2876650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4040" y="1"/>
                    </a:moveTo>
                    <a:lnTo>
                      <a:pt x="3125" y="743"/>
                    </a:lnTo>
                    <a:lnTo>
                      <a:pt x="1917" y="777"/>
                    </a:lnTo>
                    <a:cubicBezTo>
                      <a:pt x="1140" y="795"/>
                      <a:pt x="484" y="1312"/>
                      <a:pt x="294" y="2072"/>
                    </a:cubicBezTo>
                    <a:lnTo>
                      <a:pt x="1" y="3435"/>
                    </a:lnTo>
                    <a:lnTo>
                      <a:pt x="1" y="3435"/>
                    </a:lnTo>
                    <a:lnTo>
                      <a:pt x="1468" y="3401"/>
                    </a:lnTo>
                    <a:cubicBezTo>
                      <a:pt x="2245" y="3384"/>
                      <a:pt x="2918" y="2848"/>
                      <a:pt x="3090" y="2089"/>
                    </a:cubicBezTo>
                    <a:lnTo>
                      <a:pt x="3332" y="984"/>
                    </a:lnTo>
                    <a:lnTo>
                      <a:pt x="4264" y="242"/>
                    </a:lnTo>
                    <a:lnTo>
                      <a:pt x="404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08" name="Google Shape;24008;p24"/>
              <p:cNvSpPr/>
              <p:nvPr/>
            </p:nvSpPr>
            <p:spPr>
              <a:xfrm rot="-5400000">
                <a:off x="4767275" y="2681600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0" y="1"/>
                    </a:moveTo>
                    <a:lnTo>
                      <a:pt x="294" y="1364"/>
                    </a:lnTo>
                    <a:cubicBezTo>
                      <a:pt x="483" y="2124"/>
                      <a:pt x="1139" y="2642"/>
                      <a:pt x="1916" y="2659"/>
                    </a:cubicBezTo>
                    <a:lnTo>
                      <a:pt x="3124" y="2693"/>
                    </a:lnTo>
                    <a:lnTo>
                      <a:pt x="4039" y="3436"/>
                    </a:lnTo>
                    <a:lnTo>
                      <a:pt x="4263" y="3194"/>
                    </a:lnTo>
                    <a:lnTo>
                      <a:pt x="3331" y="2452"/>
                    </a:lnTo>
                    <a:lnTo>
                      <a:pt x="3090" y="1347"/>
                    </a:lnTo>
                    <a:cubicBezTo>
                      <a:pt x="2900" y="588"/>
                      <a:pt x="2244" y="53"/>
                      <a:pt x="1467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09" name="Google Shape;24009;p24"/>
              <p:cNvSpPr/>
              <p:nvPr/>
            </p:nvSpPr>
            <p:spPr>
              <a:xfrm rot="-5400000">
                <a:off x="4853363" y="2721513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4039" y="1"/>
                    </a:moveTo>
                    <a:lnTo>
                      <a:pt x="3107" y="743"/>
                    </a:lnTo>
                    <a:lnTo>
                      <a:pt x="1916" y="777"/>
                    </a:lnTo>
                    <a:cubicBezTo>
                      <a:pt x="1139" y="795"/>
                      <a:pt x="466" y="1312"/>
                      <a:pt x="294" y="2072"/>
                    </a:cubicBezTo>
                    <a:lnTo>
                      <a:pt x="0" y="3435"/>
                    </a:lnTo>
                    <a:lnTo>
                      <a:pt x="1467" y="3401"/>
                    </a:lnTo>
                    <a:cubicBezTo>
                      <a:pt x="2244" y="3384"/>
                      <a:pt x="2900" y="2848"/>
                      <a:pt x="3090" y="2106"/>
                    </a:cubicBezTo>
                    <a:lnTo>
                      <a:pt x="3331" y="984"/>
                    </a:lnTo>
                    <a:lnTo>
                      <a:pt x="4246" y="242"/>
                    </a:lnTo>
                    <a:lnTo>
                      <a:pt x="403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10" name="Google Shape;24010;p24"/>
              <p:cNvSpPr/>
              <p:nvPr/>
            </p:nvSpPr>
            <p:spPr>
              <a:xfrm rot="-5400000">
                <a:off x="4767488" y="2526488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1" y="1"/>
                    </a:moveTo>
                    <a:lnTo>
                      <a:pt x="294" y="1364"/>
                    </a:lnTo>
                    <a:cubicBezTo>
                      <a:pt x="467" y="2124"/>
                      <a:pt x="1140" y="2642"/>
                      <a:pt x="1916" y="2659"/>
                    </a:cubicBezTo>
                    <a:lnTo>
                      <a:pt x="3107" y="2693"/>
                    </a:lnTo>
                    <a:lnTo>
                      <a:pt x="4039" y="3436"/>
                    </a:lnTo>
                    <a:lnTo>
                      <a:pt x="4246" y="3194"/>
                    </a:lnTo>
                    <a:lnTo>
                      <a:pt x="3332" y="2452"/>
                    </a:lnTo>
                    <a:lnTo>
                      <a:pt x="3090" y="1347"/>
                    </a:lnTo>
                    <a:cubicBezTo>
                      <a:pt x="2900" y="588"/>
                      <a:pt x="2244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11" name="Google Shape;24011;p24"/>
              <p:cNvSpPr/>
              <p:nvPr/>
            </p:nvSpPr>
            <p:spPr>
              <a:xfrm rot="-5400000">
                <a:off x="4853150" y="2566400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4039" y="1"/>
                    </a:moveTo>
                    <a:lnTo>
                      <a:pt x="3124" y="743"/>
                    </a:lnTo>
                    <a:lnTo>
                      <a:pt x="1916" y="777"/>
                    </a:lnTo>
                    <a:cubicBezTo>
                      <a:pt x="1157" y="795"/>
                      <a:pt x="484" y="1312"/>
                      <a:pt x="294" y="2072"/>
                    </a:cubicBezTo>
                    <a:lnTo>
                      <a:pt x="0" y="3435"/>
                    </a:lnTo>
                    <a:lnTo>
                      <a:pt x="0" y="3435"/>
                    </a:lnTo>
                    <a:lnTo>
                      <a:pt x="1468" y="3401"/>
                    </a:lnTo>
                    <a:cubicBezTo>
                      <a:pt x="2244" y="3384"/>
                      <a:pt x="2917" y="2848"/>
                      <a:pt x="3090" y="2106"/>
                    </a:cubicBezTo>
                    <a:lnTo>
                      <a:pt x="3332" y="984"/>
                    </a:lnTo>
                    <a:lnTo>
                      <a:pt x="4264" y="242"/>
                    </a:lnTo>
                    <a:lnTo>
                      <a:pt x="403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12" name="Google Shape;24012;p24"/>
              <p:cNvSpPr/>
              <p:nvPr/>
            </p:nvSpPr>
            <p:spPr>
              <a:xfrm rot="-5400000">
                <a:off x="4767500" y="2371150"/>
                <a:ext cx="10615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6" h="3436" extrusionOk="0">
                    <a:moveTo>
                      <a:pt x="0" y="1"/>
                    </a:moveTo>
                    <a:lnTo>
                      <a:pt x="293" y="1364"/>
                    </a:lnTo>
                    <a:cubicBezTo>
                      <a:pt x="466" y="2124"/>
                      <a:pt x="1139" y="2642"/>
                      <a:pt x="1899" y="2659"/>
                    </a:cubicBezTo>
                    <a:lnTo>
                      <a:pt x="3107" y="2693"/>
                    </a:lnTo>
                    <a:lnTo>
                      <a:pt x="4022" y="3436"/>
                    </a:lnTo>
                    <a:lnTo>
                      <a:pt x="4246" y="3194"/>
                    </a:lnTo>
                    <a:lnTo>
                      <a:pt x="3314" y="2452"/>
                    </a:lnTo>
                    <a:lnTo>
                      <a:pt x="3072" y="1347"/>
                    </a:lnTo>
                    <a:cubicBezTo>
                      <a:pt x="2900" y="588"/>
                      <a:pt x="2227" y="53"/>
                      <a:pt x="1467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13" name="Google Shape;24013;p24"/>
              <p:cNvSpPr/>
              <p:nvPr/>
            </p:nvSpPr>
            <p:spPr>
              <a:xfrm rot="-5400000">
                <a:off x="4853138" y="2411063"/>
                <a:ext cx="10662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3436" extrusionOk="0">
                    <a:moveTo>
                      <a:pt x="4040" y="1"/>
                    </a:moveTo>
                    <a:lnTo>
                      <a:pt x="3108" y="743"/>
                    </a:lnTo>
                    <a:lnTo>
                      <a:pt x="1917" y="777"/>
                    </a:lnTo>
                    <a:cubicBezTo>
                      <a:pt x="1140" y="795"/>
                      <a:pt x="484" y="1312"/>
                      <a:pt x="294" y="2072"/>
                    </a:cubicBezTo>
                    <a:lnTo>
                      <a:pt x="1" y="3435"/>
                    </a:lnTo>
                    <a:lnTo>
                      <a:pt x="1" y="3435"/>
                    </a:lnTo>
                    <a:lnTo>
                      <a:pt x="1468" y="3401"/>
                    </a:lnTo>
                    <a:cubicBezTo>
                      <a:pt x="2245" y="3384"/>
                      <a:pt x="2901" y="2848"/>
                      <a:pt x="3090" y="2106"/>
                    </a:cubicBezTo>
                    <a:lnTo>
                      <a:pt x="3332" y="984"/>
                    </a:lnTo>
                    <a:lnTo>
                      <a:pt x="4264" y="242"/>
                    </a:lnTo>
                    <a:lnTo>
                      <a:pt x="404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14" name="Google Shape;24014;p24"/>
              <p:cNvSpPr/>
              <p:nvPr/>
            </p:nvSpPr>
            <p:spPr>
              <a:xfrm rot="-5400000">
                <a:off x="4767275" y="2216025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0" y="1"/>
                    </a:moveTo>
                    <a:lnTo>
                      <a:pt x="294" y="1364"/>
                    </a:lnTo>
                    <a:cubicBezTo>
                      <a:pt x="484" y="2124"/>
                      <a:pt x="1139" y="2642"/>
                      <a:pt x="1916" y="2659"/>
                    </a:cubicBezTo>
                    <a:lnTo>
                      <a:pt x="3124" y="2693"/>
                    </a:lnTo>
                    <a:lnTo>
                      <a:pt x="4039" y="3436"/>
                    </a:lnTo>
                    <a:lnTo>
                      <a:pt x="4263" y="3194"/>
                    </a:lnTo>
                    <a:lnTo>
                      <a:pt x="3331" y="2452"/>
                    </a:lnTo>
                    <a:lnTo>
                      <a:pt x="3090" y="1347"/>
                    </a:lnTo>
                    <a:cubicBezTo>
                      <a:pt x="2900" y="588"/>
                      <a:pt x="2244" y="53"/>
                      <a:pt x="1467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15" name="Google Shape;24015;p24"/>
              <p:cNvSpPr/>
              <p:nvPr/>
            </p:nvSpPr>
            <p:spPr>
              <a:xfrm rot="-5400000">
                <a:off x="4853363" y="2255938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4039" y="1"/>
                    </a:moveTo>
                    <a:lnTo>
                      <a:pt x="3107" y="743"/>
                    </a:lnTo>
                    <a:lnTo>
                      <a:pt x="1916" y="777"/>
                    </a:lnTo>
                    <a:cubicBezTo>
                      <a:pt x="1139" y="795"/>
                      <a:pt x="466" y="1312"/>
                      <a:pt x="294" y="2072"/>
                    </a:cubicBezTo>
                    <a:lnTo>
                      <a:pt x="0" y="3435"/>
                    </a:lnTo>
                    <a:lnTo>
                      <a:pt x="0" y="3435"/>
                    </a:lnTo>
                    <a:lnTo>
                      <a:pt x="1467" y="3401"/>
                    </a:lnTo>
                    <a:cubicBezTo>
                      <a:pt x="2244" y="3384"/>
                      <a:pt x="2900" y="2848"/>
                      <a:pt x="3090" y="2106"/>
                    </a:cubicBezTo>
                    <a:lnTo>
                      <a:pt x="3331" y="984"/>
                    </a:lnTo>
                    <a:lnTo>
                      <a:pt x="4246" y="242"/>
                    </a:lnTo>
                    <a:lnTo>
                      <a:pt x="403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16" name="Google Shape;24016;p24"/>
              <p:cNvSpPr/>
              <p:nvPr/>
            </p:nvSpPr>
            <p:spPr>
              <a:xfrm rot="-5400000">
                <a:off x="4767488" y="2060913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1" y="1"/>
                    </a:moveTo>
                    <a:lnTo>
                      <a:pt x="294" y="1364"/>
                    </a:lnTo>
                    <a:cubicBezTo>
                      <a:pt x="467" y="2124"/>
                      <a:pt x="1140" y="2642"/>
                      <a:pt x="1916" y="2659"/>
                    </a:cubicBezTo>
                    <a:lnTo>
                      <a:pt x="3107" y="2693"/>
                    </a:lnTo>
                    <a:lnTo>
                      <a:pt x="4039" y="3436"/>
                    </a:lnTo>
                    <a:lnTo>
                      <a:pt x="4247" y="3194"/>
                    </a:lnTo>
                    <a:lnTo>
                      <a:pt x="3332" y="2452"/>
                    </a:lnTo>
                    <a:lnTo>
                      <a:pt x="3090" y="1347"/>
                    </a:lnTo>
                    <a:cubicBezTo>
                      <a:pt x="2900" y="588"/>
                      <a:pt x="2244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17" name="Google Shape;24017;p24"/>
              <p:cNvSpPr/>
              <p:nvPr/>
            </p:nvSpPr>
            <p:spPr>
              <a:xfrm rot="-5400000">
                <a:off x="4853363" y="2100613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4022" y="1"/>
                    </a:moveTo>
                    <a:lnTo>
                      <a:pt x="3108" y="743"/>
                    </a:lnTo>
                    <a:lnTo>
                      <a:pt x="1899" y="777"/>
                    </a:lnTo>
                    <a:cubicBezTo>
                      <a:pt x="1140" y="795"/>
                      <a:pt x="467" y="1312"/>
                      <a:pt x="294" y="2072"/>
                    </a:cubicBezTo>
                    <a:lnTo>
                      <a:pt x="1" y="3435"/>
                    </a:lnTo>
                    <a:lnTo>
                      <a:pt x="1468" y="3401"/>
                    </a:lnTo>
                    <a:cubicBezTo>
                      <a:pt x="2227" y="3384"/>
                      <a:pt x="2900" y="2848"/>
                      <a:pt x="3090" y="2106"/>
                    </a:cubicBezTo>
                    <a:lnTo>
                      <a:pt x="3315" y="984"/>
                    </a:lnTo>
                    <a:lnTo>
                      <a:pt x="4247" y="242"/>
                    </a:lnTo>
                    <a:lnTo>
                      <a:pt x="402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18" name="Google Shape;24018;p24"/>
              <p:cNvSpPr/>
              <p:nvPr/>
            </p:nvSpPr>
            <p:spPr>
              <a:xfrm rot="-5400000">
                <a:off x="4767275" y="1905800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1" y="1"/>
                    </a:moveTo>
                    <a:lnTo>
                      <a:pt x="294" y="1364"/>
                    </a:lnTo>
                    <a:cubicBezTo>
                      <a:pt x="484" y="2124"/>
                      <a:pt x="1157" y="2642"/>
                      <a:pt x="1917" y="2659"/>
                    </a:cubicBezTo>
                    <a:lnTo>
                      <a:pt x="3125" y="2693"/>
                    </a:lnTo>
                    <a:lnTo>
                      <a:pt x="4040" y="3436"/>
                    </a:lnTo>
                    <a:lnTo>
                      <a:pt x="4264" y="3194"/>
                    </a:lnTo>
                    <a:lnTo>
                      <a:pt x="3332" y="2452"/>
                    </a:lnTo>
                    <a:lnTo>
                      <a:pt x="3090" y="1347"/>
                    </a:lnTo>
                    <a:cubicBezTo>
                      <a:pt x="2900" y="588"/>
                      <a:pt x="2245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19" name="Google Shape;24019;p24"/>
              <p:cNvSpPr/>
              <p:nvPr/>
            </p:nvSpPr>
            <p:spPr>
              <a:xfrm rot="-5400000">
                <a:off x="4853363" y="1945713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4040" y="1"/>
                    </a:moveTo>
                    <a:lnTo>
                      <a:pt x="3108" y="743"/>
                    </a:lnTo>
                    <a:lnTo>
                      <a:pt x="1917" y="777"/>
                    </a:lnTo>
                    <a:cubicBezTo>
                      <a:pt x="1140" y="795"/>
                      <a:pt x="484" y="1312"/>
                      <a:pt x="294" y="2072"/>
                    </a:cubicBezTo>
                    <a:lnTo>
                      <a:pt x="1" y="3435"/>
                    </a:lnTo>
                    <a:lnTo>
                      <a:pt x="1" y="3435"/>
                    </a:lnTo>
                    <a:lnTo>
                      <a:pt x="1468" y="3401"/>
                    </a:lnTo>
                    <a:cubicBezTo>
                      <a:pt x="2245" y="3384"/>
                      <a:pt x="2901" y="2848"/>
                      <a:pt x="3090" y="2106"/>
                    </a:cubicBezTo>
                    <a:lnTo>
                      <a:pt x="3332" y="984"/>
                    </a:lnTo>
                    <a:lnTo>
                      <a:pt x="4247" y="242"/>
                    </a:lnTo>
                    <a:lnTo>
                      <a:pt x="404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20" name="Google Shape;24020;p24"/>
              <p:cNvSpPr/>
              <p:nvPr/>
            </p:nvSpPr>
            <p:spPr>
              <a:xfrm rot="-5400000">
                <a:off x="4767275" y="1750450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0" y="1"/>
                    </a:moveTo>
                    <a:lnTo>
                      <a:pt x="294" y="1364"/>
                    </a:lnTo>
                    <a:cubicBezTo>
                      <a:pt x="484" y="2124"/>
                      <a:pt x="1139" y="2642"/>
                      <a:pt x="1916" y="2659"/>
                    </a:cubicBezTo>
                    <a:lnTo>
                      <a:pt x="3107" y="2693"/>
                    </a:lnTo>
                    <a:lnTo>
                      <a:pt x="4039" y="3436"/>
                    </a:lnTo>
                    <a:lnTo>
                      <a:pt x="4263" y="3194"/>
                    </a:lnTo>
                    <a:lnTo>
                      <a:pt x="3331" y="2452"/>
                    </a:lnTo>
                    <a:lnTo>
                      <a:pt x="3090" y="1347"/>
                    </a:lnTo>
                    <a:cubicBezTo>
                      <a:pt x="2900" y="588"/>
                      <a:pt x="2244" y="53"/>
                      <a:pt x="1467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21" name="Google Shape;24021;p24"/>
              <p:cNvSpPr/>
              <p:nvPr/>
            </p:nvSpPr>
            <p:spPr>
              <a:xfrm rot="-5400000">
                <a:off x="4853363" y="1790363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4039" y="1"/>
                    </a:moveTo>
                    <a:lnTo>
                      <a:pt x="3107" y="743"/>
                    </a:lnTo>
                    <a:lnTo>
                      <a:pt x="1916" y="777"/>
                    </a:lnTo>
                    <a:cubicBezTo>
                      <a:pt x="1140" y="795"/>
                      <a:pt x="466" y="1312"/>
                      <a:pt x="294" y="2072"/>
                    </a:cubicBezTo>
                    <a:lnTo>
                      <a:pt x="0" y="3435"/>
                    </a:lnTo>
                    <a:lnTo>
                      <a:pt x="1468" y="3401"/>
                    </a:lnTo>
                    <a:cubicBezTo>
                      <a:pt x="2227" y="3384"/>
                      <a:pt x="2900" y="2848"/>
                      <a:pt x="3090" y="2106"/>
                    </a:cubicBezTo>
                    <a:lnTo>
                      <a:pt x="3314" y="984"/>
                    </a:lnTo>
                    <a:lnTo>
                      <a:pt x="4246" y="242"/>
                    </a:lnTo>
                    <a:lnTo>
                      <a:pt x="403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22" name="Google Shape;24022;p24"/>
              <p:cNvSpPr/>
              <p:nvPr/>
            </p:nvSpPr>
            <p:spPr>
              <a:xfrm rot="-5400000">
                <a:off x="4767488" y="1595338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1" y="1"/>
                    </a:moveTo>
                    <a:lnTo>
                      <a:pt x="294" y="1364"/>
                    </a:lnTo>
                    <a:cubicBezTo>
                      <a:pt x="467" y="2124"/>
                      <a:pt x="1140" y="2642"/>
                      <a:pt x="1917" y="2659"/>
                    </a:cubicBezTo>
                    <a:lnTo>
                      <a:pt x="3107" y="2693"/>
                    </a:lnTo>
                    <a:lnTo>
                      <a:pt x="4040" y="3436"/>
                    </a:lnTo>
                    <a:lnTo>
                      <a:pt x="4247" y="3194"/>
                    </a:lnTo>
                    <a:lnTo>
                      <a:pt x="3332" y="2452"/>
                    </a:lnTo>
                    <a:lnTo>
                      <a:pt x="3090" y="1347"/>
                    </a:lnTo>
                    <a:cubicBezTo>
                      <a:pt x="2900" y="588"/>
                      <a:pt x="2227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23" name="Google Shape;24023;p24"/>
              <p:cNvSpPr/>
              <p:nvPr/>
            </p:nvSpPr>
            <p:spPr>
              <a:xfrm rot="-5400000">
                <a:off x="4853363" y="1635038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4022" y="1"/>
                    </a:moveTo>
                    <a:lnTo>
                      <a:pt x="3108" y="743"/>
                    </a:lnTo>
                    <a:lnTo>
                      <a:pt x="1899" y="777"/>
                    </a:lnTo>
                    <a:cubicBezTo>
                      <a:pt x="1140" y="795"/>
                      <a:pt x="467" y="1312"/>
                      <a:pt x="277" y="2072"/>
                    </a:cubicBezTo>
                    <a:lnTo>
                      <a:pt x="1" y="3435"/>
                    </a:lnTo>
                    <a:lnTo>
                      <a:pt x="1451" y="3401"/>
                    </a:lnTo>
                    <a:cubicBezTo>
                      <a:pt x="2227" y="3384"/>
                      <a:pt x="2900" y="2848"/>
                      <a:pt x="3073" y="2106"/>
                    </a:cubicBezTo>
                    <a:lnTo>
                      <a:pt x="3315" y="984"/>
                    </a:lnTo>
                    <a:lnTo>
                      <a:pt x="4247" y="242"/>
                    </a:lnTo>
                    <a:lnTo>
                      <a:pt x="402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24" name="Google Shape;24024;p24"/>
              <p:cNvSpPr/>
              <p:nvPr/>
            </p:nvSpPr>
            <p:spPr>
              <a:xfrm rot="-5400000">
                <a:off x="4767263" y="1440213"/>
                <a:ext cx="10662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3436" extrusionOk="0">
                    <a:moveTo>
                      <a:pt x="1" y="1"/>
                    </a:moveTo>
                    <a:lnTo>
                      <a:pt x="312" y="1364"/>
                    </a:lnTo>
                    <a:cubicBezTo>
                      <a:pt x="484" y="2124"/>
                      <a:pt x="1157" y="2642"/>
                      <a:pt x="1917" y="2659"/>
                    </a:cubicBezTo>
                    <a:lnTo>
                      <a:pt x="3125" y="2693"/>
                    </a:lnTo>
                    <a:lnTo>
                      <a:pt x="4040" y="3436"/>
                    </a:lnTo>
                    <a:lnTo>
                      <a:pt x="4264" y="3194"/>
                    </a:lnTo>
                    <a:lnTo>
                      <a:pt x="3332" y="2452"/>
                    </a:lnTo>
                    <a:lnTo>
                      <a:pt x="3090" y="1347"/>
                    </a:lnTo>
                    <a:cubicBezTo>
                      <a:pt x="2918" y="588"/>
                      <a:pt x="2245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25" name="Google Shape;24025;p24"/>
              <p:cNvSpPr/>
              <p:nvPr/>
            </p:nvSpPr>
            <p:spPr>
              <a:xfrm rot="-5400000">
                <a:off x="4853150" y="1479900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4039" y="1"/>
                    </a:moveTo>
                    <a:lnTo>
                      <a:pt x="3107" y="743"/>
                    </a:lnTo>
                    <a:lnTo>
                      <a:pt x="1916" y="777"/>
                    </a:lnTo>
                    <a:cubicBezTo>
                      <a:pt x="1139" y="795"/>
                      <a:pt x="483" y="1312"/>
                      <a:pt x="293" y="2072"/>
                    </a:cubicBezTo>
                    <a:lnTo>
                      <a:pt x="0" y="3435"/>
                    </a:lnTo>
                    <a:lnTo>
                      <a:pt x="0" y="3435"/>
                    </a:lnTo>
                    <a:lnTo>
                      <a:pt x="1467" y="3401"/>
                    </a:lnTo>
                    <a:cubicBezTo>
                      <a:pt x="2244" y="3384"/>
                      <a:pt x="2900" y="2848"/>
                      <a:pt x="3090" y="2106"/>
                    </a:cubicBezTo>
                    <a:lnTo>
                      <a:pt x="3331" y="984"/>
                    </a:lnTo>
                    <a:lnTo>
                      <a:pt x="4263" y="242"/>
                    </a:lnTo>
                    <a:lnTo>
                      <a:pt x="403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26" name="Google Shape;24026;p24"/>
              <p:cNvSpPr/>
              <p:nvPr/>
            </p:nvSpPr>
            <p:spPr>
              <a:xfrm rot="-5400000">
                <a:off x="4767275" y="1284875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0" y="1"/>
                    </a:moveTo>
                    <a:lnTo>
                      <a:pt x="294" y="1364"/>
                    </a:lnTo>
                    <a:cubicBezTo>
                      <a:pt x="484" y="2124"/>
                      <a:pt x="1140" y="2642"/>
                      <a:pt x="1916" y="2659"/>
                    </a:cubicBezTo>
                    <a:lnTo>
                      <a:pt x="3107" y="2693"/>
                    </a:lnTo>
                    <a:lnTo>
                      <a:pt x="4039" y="3436"/>
                    </a:lnTo>
                    <a:lnTo>
                      <a:pt x="4264" y="3194"/>
                    </a:lnTo>
                    <a:lnTo>
                      <a:pt x="3332" y="2452"/>
                    </a:lnTo>
                    <a:lnTo>
                      <a:pt x="3090" y="1347"/>
                    </a:lnTo>
                    <a:cubicBezTo>
                      <a:pt x="2900" y="588"/>
                      <a:pt x="2244" y="53"/>
                      <a:pt x="1467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27" name="Google Shape;24027;p24"/>
              <p:cNvSpPr/>
              <p:nvPr/>
            </p:nvSpPr>
            <p:spPr>
              <a:xfrm rot="-5400000">
                <a:off x="4853363" y="1324788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4039" y="1"/>
                    </a:moveTo>
                    <a:lnTo>
                      <a:pt x="3107" y="743"/>
                    </a:lnTo>
                    <a:lnTo>
                      <a:pt x="1916" y="777"/>
                    </a:lnTo>
                    <a:cubicBezTo>
                      <a:pt x="1140" y="795"/>
                      <a:pt x="467" y="1312"/>
                      <a:pt x="294" y="2072"/>
                    </a:cubicBezTo>
                    <a:lnTo>
                      <a:pt x="1" y="3435"/>
                    </a:lnTo>
                    <a:lnTo>
                      <a:pt x="1468" y="3401"/>
                    </a:lnTo>
                    <a:cubicBezTo>
                      <a:pt x="2227" y="3384"/>
                      <a:pt x="2900" y="2848"/>
                      <a:pt x="3090" y="2106"/>
                    </a:cubicBezTo>
                    <a:lnTo>
                      <a:pt x="3332" y="984"/>
                    </a:lnTo>
                    <a:lnTo>
                      <a:pt x="4246" y="242"/>
                    </a:lnTo>
                    <a:lnTo>
                      <a:pt x="403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28" name="Google Shape;24028;p24"/>
              <p:cNvSpPr/>
              <p:nvPr/>
            </p:nvSpPr>
            <p:spPr>
              <a:xfrm rot="-5400000">
                <a:off x="4767488" y="1129763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1" y="1"/>
                    </a:moveTo>
                    <a:lnTo>
                      <a:pt x="294" y="1364"/>
                    </a:lnTo>
                    <a:cubicBezTo>
                      <a:pt x="467" y="2124"/>
                      <a:pt x="1140" y="2642"/>
                      <a:pt x="1917" y="2659"/>
                    </a:cubicBezTo>
                    <a:lnTo>
                      <a:pt x="3108" y="2693"/>
                    </a:lnTo>
                    <a:lnTo>
                      <a:pt x="4040" y="3436"/>
                    </a:lnTo>
                    <a:lnTo>
                      <a:pt x="4247" y="3194"/>
                    </a:lnTo>
                    <a:lnTo>
                      <a:pt x="3332" y="2452"/>
                    </a:lnTo>
                    <a:lnTo>
                      <a:pt x="3090" y="1347"/>
                    </a:lnTo>
                    <a:cubicBezTo>
                      <a:pt x="2900" y="588"/>
                      <a:pt x="2227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29" name="Google Shape;24029;p24"/>
              <p:cNvSpPr/>
              <p:nvPr/>
            </p:nvSpPr>
            <p:spPr>
              <a:xfrm rot="-5400000">
                <a:off x="4853150" y="1169675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4039" y="1"/>
                    </a:moveTo>
                    <a:lnTo>
                      <a:pt x="3125" y="743"/>
                    </a:lnTo>
                    <a:lnTo>
                      <a:pt x="1917" y="777"/>
                    </a:lnTo>
                    <a:cubicBezTo>
                      <a:pt x="1157" y="795"/>
                      <a:pt x="484" y="1312"/>
                      <a:pt x="294" y="2072"/>
                    </a:cubicBezTo>
                    <a:lnTo>
                      <a:pt x="1" y="3435"/>
                    </a:lnTo>
                    <a:lnTo>
                      <a:pt x="1468" y="3401"/>
                    </a:lnTo>
                    <a:cubicBezTo>
                      <a:pt x="2244" y="3384"/>
                      <a:pt x="2918" y="2848"/>
                      <a:pt x="3090" y="2106"/>
                    </a:cubicBezTo>
                    <a:lnTo>
                      <a:pt x="3332" y="984"/>
                    </a:lnTo>
                    <a:lnTo>
                      <a:pt x="4264" y="242"/>
                    </a:lnTo>
                    <a:lnTo>
                      <a:pt x="403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30" name="Google Shape;24030;p24"/>
              <p:cNvSpPr/>
              <p:nvPr/>
            </p:nvSpPr>
            <p:spPr>
              <a:xfrm rot="-5400000">
                <a:off x="4767500" y="974850"/>
                <a:ext cx="10615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6" h="3436" extrusionOk="0">
                    <a:moveTo>
                      <a:pt x="0" y="1"/>
                    </a:moveTo>
                    <a:lnTo>
                      <a:pt x="293" y="1364"/>
                    </a:lnTo>
                    <a:cubicBezTo>
                      <a:pt x="483" y="2124"/>
                      <a:pt x="1139" y="2642"/>
                      <a:pt x="1916" y="2659"/>
                    </a:cubicBezTo>
                    <a:lnTo>
                      <a:pt x="3107" y="2693"/>
                    </a:lnTo>
                    <a:lnTo>
                      <a:pt x="4039" y="3436"/>
                    </a:lnTo>
                    <a:lnTo>
                      <a:pt x="4246" y="3194"/>
                    </a:lnTo>
                    <a:lnTo>
                      <a:pt x="3331" y="2452"/>
                    </a:lnTo>
                    <a:lnTo>
                      <a:pt x="3090" y="1347"/>
                    </a:lnTo>
                    <a:cubicBezTo>
                      <a:pt x="2900" y="588"/>
                      <a:pt x="2244" y="53"/>
                      <a:pt x="1467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31" name="Google Shape;24031;p24"/>
              <p:cNvSpPr/>
              <p:nvPr/>
            </p:nvSpPr>
            <p:spPr>
              <a:xfrm rot="-5400000">
                <a:off x="4853363" y="1014538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4039" y="1"/>
                    </a:moveTo>
                    <a:lnTo>
                      <a:pt x="3107" y="743"/>
                    </a:lnTo>
                    <a:lnTo>
                      <a:pt x="1916" y="777"/>
                    </a:lnTo>
                    <a:cubicBezTo>
                      <a:pt x="1139" y="795"/>
                      <a:pt x="483" y="1312"/>
                      <a:pt x="294" y="2072"/>
                    </a:cubicBezTo>
                    <a:lnTo>
                      <a:pt x="0" y="3435"/>
                    </a:lnTo>
                    <a:lnTo>
                      <a:pt x="1467" y="3401"/>
                    </a:lnTo>
                    <a:cubicBezTo>
                      <a:pt x="2244" y="3384"/>
                      <a:pt x="2900" y="2848"/>
                      <a:pt x="3090" y="2106"/>
                    </a:cubicBezTo>
                    <a:lnTo>
                      <a:pt x="3331" y="984"/>
                    </a:lnTo>
                    <a:lnTo>
                      <a:pt x="4246" y="242"/>
                    </a:lnTo>
                    <a:lnTo>
                      <a:pt x="403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4032" name="Google Shape;24032;p24"/>
            <p:cNvSpPr/>
            <p:nvPr/>
          </p:nvSpPr>
          <p:spPr>
            <a:xfrm rot="-5400000">
              <a:off x="-373817" y="3804908"/>
              <a:ext cx="1771559" cy="13825"/>
            </a:xfrm>
            <a:custGeom>
              <a:avLst/>
              <a:gdLst/>
              <a:ahLst/>
              <a:cxnLst/>
              <a:rect l="l" t="t" r="r" b="b"/>
              <a:pathLst>
                <a:path w="101522" h="553" extrusionOk="0">
                  <a:moveTo>
                    <a:pt x="1" y="0"/>
                  </a:moveTo>
                  <a:lnTo>
                    <a:pt x="1" y="553"/>
                  </a:lnTo>
                  <a:lnTo>
                    <a:pt x="101521" y="553"/>
                  </a:lnTo>
                  <a:lnTo>
                    <a:pt x="1015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3" name="Google Shape;24033;p24"/>
            <p:cNvSpPr/>
            <p:nvPr/>
          </p:nvSpPr>
          <p:spPr>
            <a:xfrm rot="-5400000">
              <a:off x="415938" y="4520163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1" y="1"/>
                  </a:moveTo>
                  <a:lnTo>
                    <a:pt x="294" y="1364"/>
                  </a:lnTo>
                  <a:cubicBezTo>
                    <a:pt x="467" y="2124"/>
                    <a:pt x="1140" y="2642"/>
                    <a:pt x="1916" y="2659"/>
                  </a:cubicBezTo>
                  <a:lnTo>
                    <a:pt x="3107" y="2693"/>
                  </a:lnTo>
                  <a:lnTo>
                    <a:pt x="4039" y="3436"/>
                  </a:lnTo>
                  <a:lnTo>
                    <a:pt x="4246" y="3194"/>
                  </a:lnTo>
                  <a:lnTo>
                    <a:pt x="3332" y="2452"/>
                  </a:lnTo>
                  <a:lnTo>
                    <a:pt x="3090" y="1347"/>
                  </a:lnTo>
                  <a:cubicBezTo>
                    <a:pt x="2900" y="588"/>
                    <a:pt x="2244" y="53"/>
                    <a:pt x="1468" y="3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4" name="Google Shape;24034;p24"/>
            <p:cNvSpPr/>
            <p:nvPr/>
          </p:nvSpPr>
          <p:spPr>
            <a:xfrm rot="-5400000">
              <a:off x="501600" y="4560075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4039" y="1"/>
                  </a:moveTo>
                  <a:lnTo>
                    <a:pt x="3124" y="743"/>
                  </a:lnTo>
                  <a:lnTo>
                    <a:pt x="1916" y="777"/>
                  </a:lnTo>
                  <a:cubicBezTo>
                    <a:pt x="1157" y="795"/>
                    <a:pt x="484" y="1312"/>
                    <a:pt x="294" y="2072"/>
                  </a:cubicBezTo>
                  <a:lnTo>
                    <a:pt x="0" y="3435"/>
                  </a:lnTo>
                  <a:lnTo>
                    <a:pt x="0" y="3435"/>
                  </a:lnTo>
                  <a:lnTo>
                    <a:pt x="1468" y="3401"/>
                  </a:lnTo>
                  <a:cubicBezTo>
                    <a:pt x="2244" y="3384"/>
                    <a:pt x="2917" y="2848"/>
                    <a:pt x="3090" y="2106"/>
                  </a:cubicBezTo>
                  <a:lnTo>
                    <a:pt x="3332" y="984"/>
                  </a:lnTo>
                  <a:lnTo>
                    <a:pt x="4264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5" name="Google Shape;24035;p24"/>
            <p:cNvSpPr/>
            <p:nvPr/>
          </p:nvSpPr>
          <p:spPr>
            <a:xfrm rot="-5400000">
              <a:off x="415950" y="4364825"/>
              <a:ext cx="106150" cy="85900"/>
            </a:xfrm>
            <a:custGeom>
              <a:avLst/>
              <a:gdLst/>
              <a:ahLst/>
              <a:cxnLst/>
              <a:rect l="l" t="t" r="r" b="b"/>
              <a:pathLst>
                <a:path w="4246" h="3436" extrusionOk="0">
                  <a:moveTo>
                    <a:pt x="0" y="1"/>
                  </a:moveTo>
                  <a:lnTo>
                    <a:pt x="293" y="1364"/>
                  </a:lnTo>
                  <a:cubicBezTo>
                    <a:pt x="466" y="2124"/>
                    <a:pt x="1139" y="2642"/>
                    <a:pt x="1899" y="2659"/>
                  </a:cubicBezTo>
                  <a:lnTo>
                    <a:pt x="3107" y="2693"/>
                  </a:lnTo>
                  <a:lnTo>
                    <a:pt x="4022" y="3436"/>
                  </a:lnTo>
                  <a:lnTo>
                    <a:pt x="4246" y="3194"/>
                  </a:lnTo>
                  <a:lnTo>
                    <a:pt x="3314" y="2452"/>
                  </a:lnTo>
                  <a:lnTo>
                    <a:pt x="3072" y="1347"/>
                  </a:lnTo>
                  <a:cubicBezTo>
                    <a:pt x="2900" y="588"/>
                    <a:pt x="2227" y="53"/>
                    <a:pt x="1467" y="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6" name="Google Shape;24036;p24"/>
            <p:cNvSpPr/>
            <p:nvPr/>
          </p:nvSpPr>
          <p:spPr>
            <a:xfrm rot="-5400000">
              <a:off x="501588" y="4404738"/>
              <a:ext cx="106625" cy="85900"/>
            </a:xfrm>
            <a:custGeom>
              <a:avLst/>
              <a:gdLst/>
              <a:ahLst/>
              <a:cxnLst/>
              <a:rect l="l" t="t" r="r" b="b"/>
              <a:pathLst>
                <a:path w="4265" h="3436" extrusionOk="0">
                  <a:moveTo>
                    <a:pt x="4040" y="1"/>
                  </a:moveTo>
                  <a:lnTo>
                    <a:pt x="3108" y="743"/>
                  </a:lnTo>
                  <a:lnTo>
                    <a:pt x="1917" y="777"/>
                  </a:lnTo>
                  <a:cubicBezTo>
                    <a:pt x="1140" y="795"/>
                    <a:pt x="484" y="1312"/>
                    <a:pt x="294" y="2072"/>
                  </a:cubicBezTo>
                  <a:lnTo>
                    <a:pt x="1" y="3435"/>
                  </a:lnTo>
                  <a:lnTo>
                    <a:pt x="1" y="3435"/>
                  </a:lnTo>
                  <a:lnTo>
                    <a:pt x="1468" y="3401"/>
                  </a:lnTo>
                  <a:cubicBezTo>
                    <a:pt x="2245" y="3384"/>
                    <a:pt x="2901" y="2848"/>
                    <a:pt x="3090" y="2106"/>
                  </a:cubicBezTo>
                  <a:lnTo>
                    <a:pt x="3332" y="984"/>
                  </a:lnTo>
                  <a:lnTo>
                    <a:pt x="4264" y="242"/>
                  </a:lnTo>
                  <a:lnTo>
                    <a:pt x="4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7" name="Google Shape;24037;p24"/>
            <p:cNvSpPr/>
            <p:nvPr/>
          </p:nvSpPr>
          <p:spPr>
            <a:xfrm rot="-5400000">
              <a:off x="415725" y="4209700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0" y="1"/>
                  </a:moveTo>
                  <a:lnTo>
                    <a:pt x="294" y="1364"/>
                  </a:lnTo>
                  <a:cubicBezTo>
                    <a:pt x="484" y="2124"/>
                    <a:pt x="1139" y="2642"/>
                    <a:pt x="1916" y="2659"/>
                  </a:cubicBezTo>
                  <a:lnTo>
                    <a:pt x="3124" y="2693"/>
                  </a:lnTo>
                  <a:lnTo>
                    <a:pt x="4039" y="3436"/>
                  </a:lnTo>
                  <a:lnTo>
                    <a:pt x="4263" y="3194"/>
                  </a:lnTo>
                  <a:lnTo>
                    <a:pt x="3331" y="2452"/>
                  </a:lnTo>
                  <a:lnTo>
                    <a:pt x="3090" y="1347"/>
                  </a:lnTo>
                  <a:cubicBezTo>
                    <a:pt x="2900" y="588"/>
                    <a:pt x="2244" y="53"/>
                    <a:pt x="1467" y="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8" name="Google Shape;24038;p24"/>
            <p:cNvSpPr/>
            <p:nvPr/>
          </p:nvSpPr>
          <p:spPr>
            <a:xfrm rot="-5400000">
              <a:off x="501813" y="4249613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39" y="795"/>
                    <a:pt x="466" y="1312"/>
                    <a:pt x="294" y="2072"/>
                  </a:cubicBezTo>
                  <a:lnTo>
                    <a:pt x="0" y="3435"/>
                  </a:lnTo>
                  <a:lnTo>
                    <a:pt x="0" y="3435"/>
                  </a:lnTo>
                  <a:lnTo>
                    <a:pt x="1467" y="3401"/>
                  </a:lnTo>
                  <a:cubicBezTo>
                    <a:pt x="2244" y="3384"/>
                    <a:pt x="2900" y="2848"/>
                    <a:pt x="3090" y="2106"/>
                  </a:cubicBezTo>
                  <a:lnTo>
                    <a:pt x="3331" y="984"/>
                  </a:lnTo>
                  <a:lnTo>
                    <a:pt x="4246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9" name="Google Shape;24039;p24"/>
            <p:cNvSpPr/>
            <p:nvPr/>
          </p:nvSpPr>
          <p:spPr>
            <a:xfrm rot="-5400000">
              <a:off x="415938" y="4054588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1" y="1"/>
                  </a:moveTo>
                  <a:lnTo>
                    <a:pt x="294" y="1364"/>
                  </a:lnTo>
                  <a:cubicBezTo>
                    <a:pt x="467" y="2124"/>
                    <a:pt x="1140" y="2642"/>
                    <a:pt x="1916" y="2659"/>
                  </a:cubicBezTo>
                  <a:lnTo>
                    <a:pt x="3107" y="2693"/>
                  </a:lnTo>
                  <a:lnTo>
                    <a:pt x="4039" y="3436"/>
                  </a:lnTo>
                  <a:lnTo>
                    <a:pt x="4247" y="3194"/>
                  </a:lnTo>
                  <a:lnTo>
                    <a:pt x="3332" y="2452"/>
                  </a:lnTo>
                  <a:lnTo>
                    <a:pt x="3090" y="1347"/>
                  </a:lnTo>
                  <a:cubicBezTo>
                    <a:pt x="2900" y="588"/>
                    <a:pt x="2244" y="53"/>
                    <a:pt x="1468" y="3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0" name="Google Shape;24040;p24"/>
            <p:cNvSpPr/>
            <p:nvPr/>
          </p:nvSpPr>
          <p:spPr>
            <a:xfrm rot="-5400000">
              <a:off x="501813" y="4094288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22" y="1"/>
                  </a:moveTo>
                  <a:lnTo>
                    <a:pt x="3108" y="743"/>
                  </a:lnTo>
                  <a:lnTo>
                    <a:pt x="1899" y="777"/>
                  </a:lnTo>
                  <a:cubicBezTo>
                    <a:pt x="1140" y="795"/>
                    <a:pt x="467" y="1312"/>
                    <a:pt x="294" y="2072"/>
                  </a:cubicBezTo>
                  <a:lnTo>
                    <a:pt x="1" y="3435"/>
                  </a:lnTo>
                  <a:lnTo>
                    <a:pt x="1468" y="3401"/>
                  </a:lnTo>
                  <a:cubicBezTo>
                    <a:pt x="2227" y="3384"/>
                    <a:pt x="2900" y="2848"/>
                    <a:pt x="3090" y="2106"/>
                  </a:cubicBezTo>
                  <a:lnTo>
                    <a:pt x="3315" y="984"/>
                  </a:lnTo>
                  <a:lnTo>
                    <a:pt x="4247" y="242"/>
                  </a:lnTo>
                  <a:lnTo>
                    <a:pt x="40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1" name="Google Shape;24041;p24"/>
            <p:cNvSpPr/>
            <p:nvPr/>
          </p:nvSpPr>
          <p:spPr>
            <a:xfrm rot="-5400000">
              <a:off x="415725" y="3899475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1" y="1"/>
                  </a:moveTo>
                  <a:lnTo>
                    <a:pt x="294" y="1364"/>
                  </a:lnTo>
                  <a:cubicBezTo>
                    <a:pt x="484" y="2124"/>
                    <a:pt x="1157" y="2642"/>
                    <a:pt x="1917" y="2659"/>
                  </a:cubicBezTo>
                  <a:lnTo>
                    <a:pt x="3125" y="2693"/>
                  </a:lnTo>
                  <a:lnTo>
                    <a:pt x="4040" y="3436"/>
                  </a:lnTo>
                  <a:lnTo>
                    <a:pt x="4264" y="3194"/>
                  </a:lnTo>
                  <a:lnTo>
                    <a:pt x="3332" y="2452"/>
                  </a:lnTo>
                  <a:lnTo>
                    <a:pt x="3090" y="1347"/>
                  </a:lnTo>
                  <a:cubicBezTo>
                    <a:pt x="2900" y="588"/>
                    <a:pt x="2245" y="53"/>
                    <a:pt x="1468" y="3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2" name="Google Shape;24042;p24"/>
            <p:cNvSpPr/>
            <p:nvPr/>
          </p:nvSpPr>
          <p:spPr>
            <a:xfrm rot="-5400000">
              <a:off x="501813" y="3939388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40" y="1"/>
                  </a:moveTo>
                  <a:lnTo>
                    <a:pt x="3108" y="743"/>
                  </a:lnTo>
                  <a:lnTo>
                    <a:pt x="1917" y="777"/>
                  </a:lnTo>
                  <a:cubicBezTo>
                    <a:pt x="1140" y="795"/>
                    <a:pt x="484" y="1312"/>
                    <a:pt x="294" y="2072"/>
                  </a:cubicBezTo>
                  <a:lnTo>
                    <a:pt x="1" y="3435"/>
                  </a:lnTo>
                  <a:lnTo>
                    <a:pt x="1" y="3435"/>
                  </a:lnTo>
                  <a:lnTo>
                    <a:pt x="1468" y="3401"/>
                  </a:lnTo>
                  <a:cubicBezTo>
                    <a:pt x="2245" y="3384"/>
                    <a:pt x="2901" y="2848"/>
                    <a:pt x="3090" y="2106"/>
                  </a:cubicBezTo>
                  <a:lnTo>
                    <a:pt x="3332" y="984"/>
                  </a:lnTo>
                  <a:lnTo>
                    <a:pt x="4247" y="242"/>
                  </a:lnTo>
                  <a:lnTo>
                    <a:pt x="4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3" name="Google Shape;24043;p24"/>
            <p:cNvSpPr/>
            <p:nvPr/>
          </p:nvSpPr>
          <p:spPr>
            <a:xfrm rot="-5400000">
              <a:off x="415725" y="3744125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0" y="1"/>
                  </a:moveTo>
                  <a:lnTo>
                    <a:pt x="294" y="1364"/>
                  </a:lnTo>
                  <a:cubicBezTo>
                    <a:pt x="484" y="2124"/>
                    <a:pt x="1139" y="2642"/>
                    <a:pt x="1916" y="2659"/>
                  </a:cubicBezTo>
                  <a:lnTo>
                    <a:pt x="3107" y="2693"/>
                  </a:lnTo>
                  <a:lnTo>
                    <a:pt x="4039" y="3436"/>
                  </a:lnTo>
                  <a:lnTo>
                    <a:pt x="4263" y="3194"/>
                  </a:lnTo>
                  <a:lnTo>
                    <a:pt x="3331" y="2452"/>
                  </a:lnTo>
                  <a:lnTo>
                    <a:pt x="3090" y="1347"/>
                  </a:lnTo>
                  <a:cubicBezTo>
                    <a:pt x="2900" y="588"/>
                    <a:pt x="2244" y="53"/>
                    <a:pt x="1467" y="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4" name="Google Shape;24044;p24"/>
            <p:cNvSpPr/>
            <p:nvPr/>
          </p:nvSpPr>
          <p:spPr>
            <a:xfrm rot="-5400000">
              <a:off x="501813" y="3784038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40" y="795"/>
                    <a:pt x="466" y="1312"/>
                    <a:pt x="294" y="2072"/>
                  </a:cubicBezTo>
                  <a:lnTo>
                    <a:pt x="0" y="3435"/>
                  </a:lnTo>
                  <a:lnTo>
                    <a:pt x="1468" y="3401"/>
                  </a:lnTo>
                  <a:cubicBezTo>
                    <a:pt x="2227" y="3384"/>
                    <a:pt x="2900" y="2848"/>
                    <a:pt x="3090" y="2106"/>
                  </a:cubicBezTo>
                  <a:lnTo>
                    <a:pt x="3314" y="984"/>
                  </a:lnTo>
                  <a:lnTo>
                    <a:pt x="4246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5" name="Google Shape;24045;p24"/>
            <p:cNvSpPr/>
            <p:nvPr/>
          </p:nvSpPr>
          <p:spPr>
            <a:xfrm rot="-5400000">
              <a:off x="415938" y="3589013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1" y="1"/>
                  </a:moveTo>
                  <a:lnTo>
                    <a:pt x="294" y="1364"/>
                  </a:lnTo>
                  <a:cubicBezTo>
                    <a:pt x="467" y="2124"/>
                    <a:pt x="1140" y="2642"/>
                    <a:pt x="1917" y="2659"/>
                  </a:cubicBezTo>
                  <a:lnTo>
                    <a:pt x="3107" y="2693"/>
                  </a:lnTo>
                  <a:lnTo>
                    <a:pt x="4040" y="3436"/>
                  </a:lnTo>
                  <a:lnTo>
                    <a:pt x="4247" y="3194"/>
                  </a:lnTo>
                  <a:lnTo>
                    <a:pt x="3332" y="2452"/>
                  </a:lnTo>
                  <a:lnTo>
                    <a:pt x="3090" y="1347"/>
                  </a:lnTo>
                  <a:cubicBezTo>
                    <a:pt x="2900" y="588"/>
                    <a:pt x="2227" y="53"/>
                    <a:pt x="1468" y="3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6" name="Google Shape;24046;p24"/>
            <p:cNvSpPr/>
            <p:nvPr/>
          </p:nvSpPr>
          <p:spPr>
            <a:xfrm rot="-5400000">
              <a:off x="501813" y="3628713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22" y="1"/>
                  </a:moveTo>
                  <a:lnTo>
                    <a:pt x="3108" y="743"/>
                  </a:lnTo>
                  <a:lnTo>
                    <a:pt x="1899" y="777"/>
                  </a:lnTo>
                  <a:cubicBezTo>
                    <a:pt x="1140" y="795"/>
                    <a:pt x="467" y="1312"/>
                    <a:pt x="277" y="2072"/>
                  </a:cubicBezTo>
                  <a:lnTo>
                    <a:pt x="1" y="3435"/>
                  </a:lnTo>
                  <a:lnTo>
                    <a:pt x="1451" y="3401"/>
                  </a:lnTo>
                  <a:cubicBezTo>
                    <a:pt x="2227" y="3384"/>
                    <a:pt x="2900" y="2848"/>
                    <a:pt x="3073" y="2106"/>
                  </a:cubicBezTo>
                  <a:lnTo>
                    <a:pt x="3315" y="984"/>
                  </a:lnTo>
                  <a:lnTo>
                    <a:pt x="4247" y="242"/>
                  </a:lnTo>
                  <a:lnTo>
                    <a:pt x="40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7" name="Google Shape;24047;p24"/>
            <p:cNvSpPr/>
            <p:nvPr/>
          </p:nvSpPr>
          <p:spPr>
            <a:xfrm rot="-5400000">
              <a:off x="415713" y="3433888"/>
              <a:ext cx="106625" cy="85900"/>
            </a:xfrm>
            <a:custGeom>
              <a:avLst/>
              <a:gdLst/>
              <a:ahLst/>
              <a:cxnLst/>
              <a:rect l="l" t="t" r="r" b="b"/>
              <a:pathLst>
                <a:path w="4265" h="3436" extrusionOk="0">
                  <a:moveTo>
                    <a:pt x="1" y="1"/>
                  </a:moveTo>
                  <a:lnTo>
                    <a:pt x="312" y="1364"/>
                  </a:lnTo>
                  <a:cubicBezTo>
                    <a:pt x="484" y="2124"/>
                    <a:pt x="1157" y="2642"/>
                    <a:pt x="1917" y="2659"/>
                  </a:cubicBezTo>
                  <a:lnTo>
                    <a:pt x="3125" y="2693"/>
                  </a:lnTo>
                  <a:lnTo>
                    <a:pt x="4040" y="3436"/>
                  </a:lnTo>
                  <a:lnTo>
                    <a:pt x="4264" y="3194"/>
                  </a:lnTo>
                  <a:lnTo>
                    <a:pt x="3332" y="2452"/>
                  </a:lnTo>
                  <a:lnTo>
                    <a:pt x="3090" y="1347"/>
                  </a:lnTo>
                  <a:cubicBezTo>
                    <a:pt x="2918" y="588"/>
                    <a:pt x="2245" y="53"/>
                    <a:pt x="1468" y="3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8" name="Google Shape;24048;p24"/>
            <p:cNvSpPr/>
            <p:nvPr/>
          </p:nvSpPr>
          <p:spPr>
            <a:xfrm rot="-5400000">
              <a:off x="501600" y="3473575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39" y="795"/>
                    <a:pt x="483" y="1312"/>
                    <a:pt x="293" y="2072"/>
                  </a:cubicBezTo>
                  <a:lnTo>
                    <a:pt x="0" y="3435"/>
                  </a:lnTo>
                  <a:lnTo>
                    <a:pt x="0" y="3435"/>
                  </a:lnTo>
                  <a:lnTo>
                    <a:pt x="1467" y="3401"/>
                  </a:lnTo>
                  <a:cubicBezTo>
                    <a:pt x="2244" y="3384"/>
                    <a:pt x="2900" y="2848"/>
                    <a:pt x="3090" y="2106"/>
                  </a:cubicBezTo>
                  <a:lnTo>
                    <a:pt x="3331" y="984"/>
                  </a:lnTo>
                  <a:lnTo>
                    <a:pt x="4263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9" name="Google Shape;24049;p24"/>
            <p:cNvSpPr/>
            <p:nvPr/>
          </p:nvSpPr>
          <p:spPr>
            <a:xfrm rot="-5400000">
              <a:off x="415725" y="3278550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0" y="1"/>
                  </a:moveTo>
                  <a:lnTo>
                    <a:pt x="294" y="1364"/>
                  </a:lnTo>
                  <a:cubicBezTo>
                    <a:pt x="484" y="2124"/>
                    <a:pt x="1140" y="2642"/>
                    <a:pt x="1916" y="2659"/>
                  </a:cubicBezTo>
                  <a:lnTo>
                    <a:pt x="3107" y="2693"/>
                  </a:lnTo>
                  <a:lnTo>
                    <a:pt x="4039" y="3436"/>
                  </a:lnTo>
                  <a:lnTo>
                    <a:pt x="4264" y="3194"/>
                  </a:lnTo>
                  <a:lnTo>
                    <a:pt x="3332" y="2452"/>
                  </a:lnTo>
                  <a:lnTo>
                    <a:pt x="3090" y="1347"/>
                  </a:lnTo>
                  <a:cubicBezTo>
                    <a:pt x="2900" y="588"/>
                    <a:pt x="2244" y="53"/>
                    <a:pt x="1467" y="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0" name="Google Shape;24050;p24"/>
            <p:cNvSpPr/>
            <p:nvPr/>
          </p:nvSpPr>
          <p:spPr>
            <a:xfrm rot="-5400000">
              <a:off x="501813" y="3318463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40" y="795"/>
                    <a:pt x="467" y="1312"/>
                    <a:pt x="294" y="2072"/>
                  </a:cubicBezTo>
                  <a:lnTo>
                    <a:pt x="1" y="3435"/>
                  </a:lnTo>
                  <a:lnTo>
                    <a:pt x="1468" y="3401"/>
                  </a:lnTo>
                  <a:cubicBezTo>
                    <a:pt x="2227" y="3384"/>
                    <a:pt x="2900" y="2848"/>
                    <a:pt x="3090" y="2106"/>
                  </a:cubicBezTo>
                  <a:lnTo>
                    <a:pt x="3332" y="984"/>
                  </a:lnTo>
                  <a:lnTo>
                    <a:pt x="4246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1" name="Google Shape;24051;p24"/>
            <p:cNvSpPr/>
            <p:nvPr/>
          </p:nvSpPr>
          <p:spPr>
            <a:xfrm rot="-5400000">
              <a:off x="415938" y="3123438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1" y="1"/>
                  </a:moveTo>
                  <a:lnTo>
                    <a:pt x="294" y="1364"/>
                  </a:lnTo>
                  <a:cubicBezTo>
                    <a:pt x="467" y="2124"/>
                    <a:pt x="1140" y="2642"/>
                    <a:pt x="1917" y="2659"/>
                  </a:cubicBezTo>
                  <a:lnTo>
                    <a:pt x="3108" y="2693"/>
                  </a:lnTo>
                  <a:lnTo>
                    <a:pt x="4040" y="3436"/>
                  </a:lnTo>
                  <a:lnTo>
                    <a:pt x="4247" y="3194"/>
                  </a:lnTo>
                  <a:lnTo>
                    <a:pt x="3332" y="2452"/>
                  </a:lnTo>
                  <a:lnTo>
                    <a:pt x="3090" y="1347"/>
                  </a:lnTo>
                  <a:cubicBezTo>
                    <a:pt x="2900" y="588"/>
                    <a:pt x="2227" y="53"/>
                    <a:pt x="1468" y="3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2" name="Google Shape;24052;p24"/>
            <p:cNvSpPr/>
            <p:nvPr/>
          </p:nvSpPr>
          <p:spPr>
            <a:xfrm rot="-5400000">
              <a:off x="501600" y="3163350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4039" y="1"/>
                  </a:moveTo>
                  <a:lnTo>
                    <a:pt x="3125" y="743"/>
                  </a:lnTo>
                  <a:lnTo>
                    <a:pt x="1917" y="777"/>
                  </a:lnTo>
                  <a:cubicBezTo>
                    <a:pt x="1157" y="795"/>
                    <a:pt x="484" y="1312"/>
                    <a:pt x="294" y="2072"/>
                  </a:cubicBezTo>
                  <a:lnTo>
                    <a:pt x="1" y="3435"/>
                  </a:lnTo>
                  <a:lnTo>
                    <a:pt x="1468" y="3401"/>
                  </a:lnTo>
                  <a:cubicBezTo>
                    <a:pt x="2244" y="3384"/>
                    <a:pt x="2918" y="2848"/>
                    <a:pt x="3090" y="2106"/>
                  </a:cubicBezTo>
                  <a:lnTo>
                    <a:pt x="3332" y="984"/>
                  </a:lnTo>
                  <a:lnTo>
                    <a:pt x="4264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3" name="Google Shape;24053;p24"/>
            <p:cNvSpPr/>
            <p:nvPr/>
          </p:nvSpPr>
          <p:spPr>
            <a:xfrm rot="-5400000">
              <a:off x="415950" y="2968525"/>
              <a:ext cx="106150" cy="85900"/>
            </a:xfrm>
            <a:custGeom>
              <a:avLst/>
              <a:gdLst/>
              <a:ahLst/>
              <a:cxnLst/>
              <a:rect l="l" t="t" r="r" b="b"/>
              <a:pathLst>
                <a:path w="4246" h="3436" extrusionOk="0">
                  <a:moveTo>
                    <a:pt x="0" y="1"/>
                  </a:moveTo>
                  <a:lnTo>
                    <a:pt x="293" y="1364"/>
                  </a:lnTo>
                  <a:cubicBezTo>
                    <a:pt x="483" y="2124"/>
                    <a:pt x="1139" y="2642"/>
                    <a:pt x="1916" y="2659"/>
                  </a:cubicBezTo>
                  <a:lnTo>
                    <a:pt x="3107" y="2693"/>
                  </a:lnTo>
                  <a:lnTo>
                    <a:pt x="4039" y="3436"/>
                  </a:lnTo>
                  <a:lnTo>
                    <a:pt x="4246" y="3194"/>
                  </a:lnTo>
                  <a:lnTo>
                    <a:pt x="3331" y="2452"/>
                  </a:lnTo>
                  <a:lnTo>
                    <a:pt x="3090" y="1347"/>
                  </a:lnTo>
                  <a:cubicBezTo>
                    <a:pt x="2900" y="588"/>
                    <a:pt x="2244" y="53"/>
                    <a:pt x="1467" y="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4" name="Google Shape;24054;p24"/>
            <p:cNvSpPr/>
            <p:nvPr/>
          </p:nvSpPr>
          <p:spPr>
            <a:xfrm rot="-5400000">
              <a:off x="501813" y="3008213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39" y="795"/>
                    <a:pt x="483" y="1312"/>
                    <a:pt x="294" y="2072"/>
                  </a:cubicBezTo>
                  <a:lnTo>
                    <a:pt x="0" y="3435"/>
                  </a:lnTo>
                  <a:lnTo>
                    <a:pt x="1467" y="3401"/>
                  </a:lnTo>
                  <a:cubicBezTo>
                    <a:pt x="2244" y="3384"/>
                    <a:pt x="2900" y="2848"/>
                    <a:pt x="3090" y="2106"/>
                  </a:cubicBezTo>
                  <a:lnTo>
                    <a:pt x="3331" y="984"/>
                  </a:lnTo>
                  <a:lnTo>
                    <a:pt x="4246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055" name="Google Shape;24055;p24"/>
          <p:cNvGrpSpPr/>
          <p:nvPr/>
        </p:nvGrpSpPr>
        <p:grpSpPr>
          <a:xfrm>
            <a:off x="11340134" y="593934"/>
            <a:ext cx="229033" cy="5670100"/>
            <a:chOff x="426075" y="445025"/>
            <a:chExt cx="171775" cy="4252575"/>
          </a:xfrm>
        </p:grpSpPr>
        <p:grpSp>
          <p:nvGrpSpPr>
            <p:cNvPr id="24056" name="Google Shape;24056;p24"/>
            <p:cNvGrpSpPr/>
            <p:nvPr/>
          </p:nvGrpSpPr>
          <p:grpSpPr>
            <a:xfrm>
              <a:off x="426075" y="445025"/>
              <a:ext cx="171775" cy="2538050"/>
              <a:chOff x="4777625" y="932350"/>
              <a:chExt cx="171775" cy="2538050"/>
            </a:xfrm>
          </p:grpSpPr>
          <p:sp>
            <p:nvSpPr>
              <p:cNvPr id="24057" name="Google Shape;24057;p24"/>
              <p:cNvSpPr/>
              <p:nvPr/>
            </p:nvSpPr>
            <p:spPr>
              <a:xfrm rot="-5400000">
                <a:off x="3594488" y="2194463"/>
                <a:ext cx="2538050" cy="13825"/>
              </a:xfrm>
              <a:custGeom>
                <a:avLst/>
                <a:gdLst/>
                <a:ahLst/>
                <a:cxnLst/>
                <a:rect l="l" t="t" r="r" b="b"/>
                <a:pathLst>
                  <a:path w="101522" h="553" extrusionOk="0">
                    <a:moveTo>
                      <a:pt x="1" y="0"/>
                    </a:moveTo>
                    <a:lnTo>
                      <a:pt x="1" y="553"/>
                    </a:lnTo>
                    <a:lnTo>
                      <a:pt x="101521" y="553"/>
                    </a:lnTo>
                    <a:lnTo>
                      <a:pt x="10152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58" name="Google Shape;24058;p24"/>
              <p:cNvSpPr/>
              <p:nvPr/>
            </p:nvSpPr>
            <p:spPr>
              <a:xfrm rot="-5400000">
                <a:off x="4767488" y="3302313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1" y="1"/>
                    </a:moveTo>
                    <a:lnTo>
                      <a:pt x="294" y="1364"/>
                    </a:lnTo>
                    <a:cubicBezTo>
                      <a:pt x="467" y="2124"/>
                      <a:pt x="1140" y="2642"/>
                      <a:pt x="1899" y="2659"/>
                    </a:cubicBezTo>
                    <a:lnTo>
                      <a:pt x="3108" y="2693"/>
                    </a:lnTo>
                    <a:lnTo>
                      <a:pt x="4022" y="3436"/>
                    </a:lnTo>
                    <a:lnTo>
                      <a:pt x="4247" y="3194"/>
                    </a:lnTo>
                    <a:lnTo>
                      <a:pt x="3315" y="2452"/>
                    </a:lnTo>
                    <a:lnTo>
                      <a:pt x="3090" y="1347"/>
                    </a:lnTo>
                    <a:cubicBezTo>
                      <a:pt x="2900" y="588"/>
                      <a:pt x="2245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59" name="Google Shape;24059;p24"/>
              <p:cNvSpPr/>
              <p:nvPr/>
            </p:nvSpPr>
            <p:spPr>
              <a:xfrm rot="-5400000">
                <a:off x="4853150" y="3342225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4057" y="1"/>
                    </a:moveTo>
                    <a:lnTo>
                      <a:pt x="3125" y="743"/>
                    </a:lnTo>
                    <a:lnTo>
                      <a:pt x="1917" y="777"/>
                    </a:lnTo>
                    <a:cubicBezTo>
                      <a:pt x="1140" y="795"/>
                      <a:pt x="484" y="1312"/>
                      <a:pt x="294" y="2072"/>
                    </a:cubicBezTo>
                    <a:lnTo>
                      <a:pt x="1" y="3435"/>
                    </a:lnTo>
                    <a:lnTo>
                      <a:pt x="1" y="3435"/>
                    </a:lnTo>
                    <a:lnTo>
                      <a:pt x="1468" y="3401"/>
                    </a:lnTo>
                    <a:cubicBezTo>
                      <a:pt x="2244" y="3384"/>
                      <a:pt x="2900" y="2848"/>
                      <a:pt x="3090" y="2106"/>
                    </a:cubicBezTo>
                    <a:lnTo>
                      <a:pt x="3332" y="984"/>
                    </a:lnTo>
                    <a:lnTo>
                      <a:pt x="4264" y="242"/>
                    </a:lnTo>
                    <a:lnTo>
                      <a:pt x="405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60" name="Google Shape;24060;p24"/>
              <p:cNvSpPr/>
              <p:nvPr/>
            </p:nvSpPr>
            <p:spPr>
              <a:xfrm rot="-5400000">
                <a:off x="4767275" y="3147175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0" y="1"/>
                    </a:moveTo>
                    <a:lnTo>
                      <a:pt x="293" y="1364"/>
                    </a:lnTo>
                    <a:cubicBezTo>
                      <a:pt x="483" y="2124"/>
                      <a:pt x="1139" y="2642"/>
                      <a:pt x="1916" y="2659"/>
                    </a:cubicBezTo>
                    <a:lnTo>
                      <a:pt x="3124" y="2693"/>
                    </a:lnTo>
                    <a:lnTo>
                      <a:pt x="4039" y="3436"/>
                    </a:lnTo>
                    <a:lnTo>
                      <a:pt x="4263" y="3194"/>
                    </a:lnTo>
                    <a:lnTo>
                      <a:pt x="3331" y="2452"/>
                    </a:lnTo>
                    <a:lnTo>
                      <a:pt x="3090" y="1347"/>
                    </a:lnTo>
                    <a:cubicBezTo>
                      <a:pt x="2917" y="588"/>
                      <a:pt x="2244" y="53"/>
                      <a:pt x="1467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61" name="Google Shape;24061;p24"/>
              <p:cNvSpPr/>
              <p:nvPr/>
            </p:nvSpPr>
            <p:spPr>
              <a:xfrm rot="-5400000">
                <a:off x="4853363" y="3187088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4039" y="1"/>
                    </a:moveTo>
                    <a:lnTo>
                      <a:pt x="3107" y="743"/>
                    </a:lnTo>
                    <a:lnTo>
                      <a:pt x="1916" y="777"/>
                    </a:lnTo>
                    <a:cubicBezTo>
                      <a:pt x="1139" y="795"/>
                      <a:pt x="483" y="1312"/>
                      <a:pt x="294" y="2072"/>
                    </a:cubicBezTo>
                    <a:lnTo>
                      <a:pt x="0" y="3435"/>
                    </a:lnTo>
                    <a:lnTo>
                      <a:pt x="1467" y="3401"/>
                    </a:lnTo>
                    <a:cubicBezTo>
                      <a:pt x="2244" y="3384"/>
                      <a:pt x="2900" y="2848"/>
                      <a:pt x="3090" y="2106"/>
                    </a:cubicBezTo>
                    <a:lnTo>
                      <a:pt x="3331" y="984"/>
                    </a:lnTo>
                    <a:lnTo>
                      <a:pt x="4246" y="242"/>
                    </a:lnTo>
                    <a:lnTo>
                      <a:pt x="403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62" name="Google Shape;24062;p24"/>
              <p:cNvSpPr/>
              <p:nvPr/>
            </p:nvSpPr>
            <p:spPr>
              <a:xfrm rot="-5400000">
                <a:off x="4767488" y="2992063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1" y="1"/>
                    </a:moveTo>
                    <a:lnTo>
                      <a:pt x="294" y="1364"/>
                    </a:lnTo>
                    <a:cubicBezTo>
                      <a:pt x="484" y="2124"/>
                      <a:pt x="1140" y="2642"/>
                      <a:pt x="1916" y="2659"/>
                    </a:cubicBezTo>
                    <a:lnTo>
                      <a:pt x="3107" y="2693"/>
                    </a:lnTo>
                    <a:lnTo>
                      <a:pt x="4039" y="3436"/>
                    </a:lnTo>
                    <a:lnTo>
                      <a:pt x="4246" y="3194"/>
                    </a:lnTo>
                    <a:lnTo>
                      <a:pt x="3332" y="2452"/>
                    </a:lnTo>
                    <a:lnTo>
                      <a:pt x="3090" y="1347"/>
                    </a:lnTo>
                    <a:cubicBezTo>
                      <a:pt x="2900" y="588"/>
                      <a:pt x="2244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63" name="Google Shape;24063;p24"/>
              <p:cNvSpPr/>
              <p:nvPr/>
            </p:nvSpPr>
            <p:spPr>
              <a:xfrm rot="-5400000">
                <a:off x="4853363" y="3031763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4039" y="1"/>
                    </a:moveTo>
                    <a:lnTo>
                      <a:pt x="3107" y="743"/>
                    </a:lnTo>
                    <a:lnTo>
                      <a:pt x="1899" y="777"/>
                    </a:lnTo>
                    <a:cubicBezTo>
                      <a:pt x="1140" y="795"/>
                      <a:pt x="467" y="1312"/>
                      <a:pt x="277" y="2072"/>
                    </a:cubicBezTo>
                    <a:lnTo>
                      <a:pt x="1" y="3435"/>
                    </a:lnTo>
                    <a:lnTo>
                      <a:pt x="1450" y="3401"/>
                    </a:lnTo>
                    <a:cubicBezTo>
                      <a:pt x="2227" y="3384"/>
                      <a:pt x="2900" y="2848"/>
                      <a:pt x="3073" y="2106"/>
                    </a:cubicBezTo>
                    <a:lnTo>
                      <a:pt x="3314" y="984"/>
                    </a:lnTo>
                    <a:lnTo>
                      <a:pt x="4246" y="242"/>
                    </a:lnTo>
                    <a:lnTo>
                      <a:pt x="403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64" name="Google Shape;24064;p24"/>
              <p:cNvSpPr/>
              <p:nvPr/>
            </p:nvSpPr>
            <p:spPr>
              <a:xfrm rot="-5400000">
                <a:off x="4767488" y="2836738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1" y="1"/>
                    </a:moveTo>
                    <a:lnTo>
                      <a:pt x="294" y="1364"/>
                    </a:lnTo>
                    <a:cubicBezTo>
                      <a:pt x="467" y="2124"/>
                      <a:pt x="1140" y="2642"/>
                      <a:pt x="1917" y="2659"/>
                    </a:cubicBezTo>
                    <a:lnTo>
                      <a:pt x="3108" y="2693"/>
                    </a:lnTo>
                    <a:lnTo>
                      <a:pt x="4040" y="3436"/>
                    </a:lnTo>
                    <a:lnTo>
                      <a:pt x="4247" y="3194"/>
                    </a:lnTo>
                    <a:lnTo>
                      <a:pt x="3315" y="2452"/>
                    </a:lnTo>
                    <a:lnTo>
                      <a:pt x="3090" y="1347"/>
                    </a:lnTo>
                    <a:cubicBezTo>
                      <a:pt x="2901" y="588"/>
                      <a:pt x="2227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65" name="Google Shape;24065;p24"/>
              <p:cNvSpPr/>
              <p:nvPr/>
            </p:nvSpPr>
            <p:spPr>
              <a:xfrm rot="-5400000">
                <a:off x="4853150" y="2876650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4040" y="1"/>
                    </a:moveTo>
                    <a:lnTo>
                      <a:pt x="3125" y="743"/>
                    </a:lnTo>
                    <a:lnTo>
                      <a:pt x="1917" y="777"/>
                    </a:lnTo>
                    <a:cubicBezTo>
                      <a:pt x="1140" y="795"/>
                      <a:pt x="484" y="1312"/>
                      <a:pt x="294" y="2072"/>
                    </a:cubicBezTo>
                    <a:lnTo>
                      <a:pt x="1" y="3435"/>
                    </a:lnTo>
                    <a:lnTo>
                      <a:pt x="1" y="3435"/>
                    </a:lnTo>
                    <a:lnTo>
                      <a:pt x="1468" y="3401"/>
                    </a:lnTo>
                    <a:cubicBezTo>
                      <a:pt x="2245" y="3384"/>
                      <a:pt x="2918" y="2848"/>
                      <a:pt x="3090" y="2089"/>
                    </a:cubicBezTo>
                    <a:lnTo>
                      <a:pt x="3332" y="984"/>
                    </a:lnTo>
                    <a:lnTo>
                      <a:pt x="4264" y="242"/>
                    </a:lnTo>
                    <a:lnTo>
                      <a:pt x="404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66" name="Google Shape;24066;p24"/>
              <p:cNvSpPr/>
              <p:nvPr/>
            </p:nvSpPr>
            <p:spPr>
              <a:xfrm rot="-5400000">
                <a:off x="4767275" y="2681600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0" y="1"/>
                    </a:moveTo>
                    <a:lnTo>
                      <a:pt x="294" y="1364"/>
                    </a:lnTo>
                    <a:cubicBezTo>
                      <a:pt x="483" y="2124"/>
                      <a:pt x="1139" y="2642"/>
                      <a:pt x="1916" y="2659"/>
                    </a:cubicBezTo>
                    <a:lnTo>
                      <a:pt x="3124" y="2693"/>
                    </a:lnTo>
                    <a:lnTo>
                      <a:pt x="4039" y="3436"/>
                    </a:lnTo>
                    <a:lnTo>
                      <a:pt x="4263" y="3194"/>
                    </a:lnTo>
                    <a:lnTo>
                      <a:pt x="3331" y="2452"/>
                    </a:lnTo>
                    <a:lnTo>
                      <a:pt x="3090" y="1347"/>
                    </a:lnTo>
                    <a:cubicBezTo>
                      <a:pt x="2900" y="588"/>
                      <a:pt x="2244" y="53"/>
                      <a:pt x="1467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67" name="Google Shape;24067;p24"/>
              <p:cNvSpPr/>
              <p:nvPr/>
            </p:nvSpPr>
            <p:spPr>
              <a:xfrm rot="-5400000">
                <a:off x="4853363" y="2721513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4039" y="1"/>
                    </a:moveTo>
                    <a:lnTo>
                      <a:pt x="3107" y="743"/>
                    </a:lnTo>
                    <a:lnTo>
                      <a:pt x="1916" y="777"/>
                    </a:lnTo>
                    <a:cubicBezTo>
                      <a:pt x="1139" y="795"/>
                      <a:pt x="466" y="1312"/>
                      <a:pt x="294" y="2072"/>
                    </a:cubicBezTo>
                    <a:lnTo>
                      <a:pt x="0" y="3435"/>
                    </a:lnTo>
                    <a:lnTo>
                      <a:pt x="1467" y="3401"/>
                    </a:lnTo>
                    <a:cubicBezTo>
                      <a:pt x="2244" y="3384"/>
                      <a:pt x="2900" y="2848"/>
                      <a:pt x="3090" y="2106"/>
                    </a:cubicBezTo>
                    <a:lnTo>
                      <a:pt x="3331" y="984"/>
                    </a:lnTo>
                    <a:lnTo>
                      <a:pt x="4246" y="242"/>
                    </a:lnTo>
                    <a:lnTo>
                      <a:pt x="403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68" name="Google Shape;24068;p24"/>
              <p:cNvSpPr/>
              <p:nvPr/>
            </p:nvSpPr>
            <p:spPr>
              <a:xfrm rot="-5400000">
                <a:off x="4767488" y="2526488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1" y="1"/>
                    </a:moveTo>
                    <a:lnTo>
                      <a:pt x="294" y="1364"/>
                    </a:lnTo>
                    <a:cubicBezTo>
                      <a:pt x="467" y="2124"/>
                      <a:pt x="1140" y="2642"/>
                      <a:pt x="1916" y="2659"/>
                    </a:cubicBezTo>
                    <a:lnTo>
                      <a:pt x="3107" y="2693"/>
                    </a:lnTo>
                    <a:lnTo>
                      <a:pt x="4039" y="3436"/>
                    </a:lnTo>
                    <a:lnTo>
                      <a:pt x="4246" y="3194"/>
                    </a:lnTo>
                    <a:lnTo>
                      <a:pt x="3332" y="2452"/>
                    </a:lnTo>
                    <a:lnTo>
                      <a:pt x="3090" y="1347"/>
                    </a:lnTo>
                    <a:cubicBezTo>
                      <a:pt x="2900" y="588"/>
                      <a:pt x="2244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69" name="Google Shape;24069;p24"/>
              <p:cNvSpPr/>
              <p:nvPr/>
            </p:nvSpPr>
            <p:spPr>
              <a:xfrm rot="-5400000">
                <a:off x="4853150" y="2566400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4039" y="1"/>
                    </a:moveTo>
                    <a:lnTo>
                      <a:pt x="3124" y="743"/>
                    </a:lnTo>
                    <a:lnTo>
                      <a:pt x="1916" y="777"/>
                    </a:lnTo>
                    <a:cubicBezTo>
                      <a:pt x="1157" y="795"/>
                      <a:pt x="484" y="1312"/>
                      <a:pt x="294" y="2072"/>
                    </a:cubicBezTo>
                    <a:lnTo>
                      <a:pt x="0" y="3435"/>
                    </a:lnTo>
                    <a:lnTo>
                      <a:pt x="0" y="3435"/>
                    </a:lnTo>
                    <a:lnTo>
                      <a:pt x="1468" y="3401"/>
                    </a:lnTo>
                    <a:cubicBezTo>
                      <a:pt x="2244" y="3384"/>
                      <a:pt x="2917" y="2848"/>
                      <a:pt x="3090" y="2106"/>
                    </a:cubicBezTo>
                    <a:lnTo>
                      <a:pt x="3332" y="984"/>
                    </a:lnTo>
                    <a:lnTo>
                      <a:pt x="4264" y="242"/>
                    </a:lnTo>
                    <a:lnTo>
                      <a:pt x="403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0" name="Google Shape;24070;p24"/>
              <p:cNvSpPr/>
              <p:nvPr/>
            </p:nvSpPr>
            <p:spPr>
              <a:xfrm rot="-5400000">
                <a:off x="4767500" y="2371150"/>
                <a:ext cx="10615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6" h="3436" extrusionOk="0">
                    <a:moveTo>
                      <a:pt x="0" y="1"/>
                    </a:moveTo>
                    <a:lnTo>
                      <a:pt x="293" y="1364"/>
                    </a:lnTo>
                    <a:cubicBezTo>
                      <a:pt x="466" y="2124"/>
                      <a:pt x="1139" y="2642"/>
                      <a:pt x="1899" y="2659"/>
                    </a:cubicBezTo>
                    <a:lnTo>
                      <a:pt x="3107" y="2693"/>
                    </a:lnTo>
                    <a:lnTo>
                      <a:pt x="4022" y="3436"/>
                    </a:lnTo>
                    <a:lnTo>
                      <a:pt x="4246" y="3194"/>
                    </a:lnTo>
                    <a:lnTo>
                      <a:pt x="3314" y="2452"/>
                    </a:lnTo>
                    <a:lnTo>
                      <a:pt x="3072" y="1347"/>
                    </a:lnTo>
                    <a:cubicBezTo>
                      <a:pt x="2900" y="588"/>
                      <a:pt x="2227" y="53"/>
                      <a:pt x="1467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1" name="Google Shape;24071;p24"/>
              <p:cNvSpPr/>
              <p:nvPr/>
            </p:nvSpPr>
            <p:spPr>
              <a:xfrm rot="-5400000">
                <a:off x="4853138" y="2411063"/>
                <a:ext cx="10662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3436" extrusionOk="0">
                    <a:moveTo>
                      <a:pt x="4040" y="1"/>
                    </a:moveTo>
                    <a:lnTo>
                      <a:pt x="3108" y="743"/>
                    </a:lnTo>
                    <a:lnTo>
                      <a:pt x="1917" y="777"/>
                    </a:lnTo>
                    <a:cubicBezTo>
                      <a:pt x="1140" y="795"/>
                      <a:pt x="484" y="1312"/>
                      <a:pt x="294" y="2072"/>
                    </a:cubicBezTo>
                    <a:lnTo>
                      <a:pt x="1" y="3435"/>
                    </a:lnTo>
                    <a:lnTo>
                      <a:pt x="1" y="3435"/>
                    </a:lnTo>
                    <a:lnTo>
                      <a:pt x="1468" y="3401"/>
                    </a:lnTo>
                    <a:cubicBezTo>
                      <a:pt x="2245" y="3384"/>
                      <a:pt x="2901" y="2848"/>
                      <a:pt x="3090" y="2106"/>
                    </a:cubicBezTo>
                    <a:lnTo>
                      <a:pt x="3332" y="984"/>
                    </a:lnTo>
                    <a:lnTo>
                      <a:pt x="4264" y="242"/>
                    </a:lnTo>
                    <a:lnTo>
                      <a:pt x="404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2" name="Google Shape;24072;p24"/>
              <p:cNvSpPr/>
              <p:nvPr/>
            </p:nvSpPr>
            <p:spPr>
              <a:xfrm rot="-5400000">
                <a:off x="4767275" y="2216025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0" y="1"/>
                    </a:moveTo>
                    <a:lnTo>
                      <a:pt x="294" y="1364"/>
                    </a:lnTo>
                    <a:cubicBezTo>
                      <a:pt x="484" y="2124"/>
                      <a:pt x="1139" y="2642"/>
                      <a:pt x="1916" y="2659"/>
                    </a:cubicBezTo>
                    <a:lnTo>
                      <a:pt x="3124" y="2693"/>
                    </a:lnTo>
                    <a:lnTo>
                      <a:pt x="4039" y="3436"/>
                    </a:lnTo>
                    <a:lnTo>
                      <a:pt x="4263" y="3194"/>
                    </a:lnTo>
                    <a:lnTo>
                      <a:pt x="3331" y="2452"/>
                    </a:lnTo>
                    <a:lnTo>
                      <a:pt x="3090" y="1347"/>
                    </a:lnTo>
                    <a:cubicBezTo>
                      <a:pt x="2900" y="588"/>
                      <a:pt x="2244" y="53"/>
                      <a:pt x="1467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3" name="Google Shape;24073;p24"/>
              <p:cNvSpPr/>
              <p:nvPr/>
            </p:nvSpPr>
            <p:spPr>
              <a:xfrm rot="-5400000">
                <a:off x="4853363" y="2255938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4039" y="1"/>
                    </a:moveTo>
                    <a:lnTo>
                      <a:pt x="3107" y="743"/>
                    </a:lnTo>
                    <a:lnTo>
                      <a:pt x="1916" y="777"/>
                    </a:lnTo>
                    <a:cubicBezTo>
                      <a:pt x="1139" y="795"/>
                      <a:pt x="466" y="1312"/>
                      <a:pt x="294" y="2072"/>
                    </a:cubicBezTo>
                    <a:lnTo>
                      <a:pt x="0" y="3435"/>
                    </a:lnTo>
                    <a:lnTo>
                      <a:pt x="0" y="3435"/>
                    </a:lnTo>
                    <a:lnTo>
                      <a:pt x="1467" y="3401"/>
                    </a:lnTo>
                    <a:cubicBezTo>
                      <a:pt x="2244" y="3384"/>
                      <a:pt x="2900" y="2848"/>
                      <a:pt x="3090" y="2106"/>
                    </a:cubicBezTo>
                    <a:lnTo>
                      <a:pt x="3331" y="984"/>
                    </a:lnTo>
                    <a:lnTo>
                      <a:pt x="4246" y="242"/>
                    </a:lnTo>
                    <a:lnTo>
                      <a:pt x="403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4" name="Google Shape;24074;p24"/>
              <p:cNvSpPr/>
              <p:nvPr/>
            </p:nvSpPr>
            <p:spPr>
              <a:xfrm rot="-5400000">
                <a:off x="4767488" y="2060913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1" y="1"/>
                    </a:moveTo>
                    <a:lnTo>
                      <a:pt x="294" y="1364"/>
                    </a:lnTo>
                    <a:cubicBezTo>
                      <a:pt x="467" y="2124"/>
                      <a:pt x="1140" y="2642"/>
                      <a:pt x="1916" y="2659"/>
                    </a:cubicBezTo>
                    <a:lnTo>
                      <a:pt x="3107" y="2693"/>
                    </a:lnTo>
                    <a:lnTo>
                      <a:pt x="4039" y="3436"/>
                    </a:lnTo>
                    <a:lnTo>
                      <a:pt x="4247" y="3194"/>
                    </a:lnTo>
                    <a:lnTo>
                      <a:pt x="3332" y="2452"/>
                    </a:lnTo>
                    <a:lnTo>
                      <a:pt x="3090" y="1347"/>
                    </a:lnTo>
                    <a:cubicBezTo>
                      <a:pt x="2900" y="588"/>
                      <a:pt x="2244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5" name="Google Shape;24075;p24"/>
              <p:cNvSpPr/>
              <p:nvPr/>
            </p:nvSpPr>
            <p:spPr>
              <a:xfrm rot="-5400000">
                <a:off x="4853363" y="2100613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4022" y="1"/>
                    </a:moveTo>
                    <a:lnTo>
                      <a:pt x="3108" y="743"/>
                    </a:lnTo>
                    <a:lnTo>
                      <a:pt x="1899" y="777"/>
                    </a:lnTo>
                    <a:cubicBezTo>
                      <a:pt x="1140" y="795"/>
                      <a:pt x="467" y="1312"/>
                      <a:pt x="294" y="2072"/>
                    </a:cubicBezTo>
                    <a:lnTo>
                      <a:pt x="1" y="3435"/>
                    </a:lnTo>
                    <a:lnTo>
                      <a:pt x="1468" y="3401"/>
                    </a:lnTo>
                    <a:cubicBezTo>
                      <a:pt x="2227" y="3384"/>
                      <a:pt x="2900" y="2848"/>
                      <a:pt x="3090" y="2106"/>
                    </a:cubicBezTo>
                    <a:lnTo>
                      <a:pt x="3315" y="984"/>
                    </a:lnTo>
                    <a:lnTo>
                      <a:pt x="4247" y="242"/>
                    </a:lnTo>
                    <a:lnTo>
                      <a:pt x="402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6" name="Google Shape;24076;p24"/>
              <p:cNvSpPr/>
              <p:nvPr/>
            </p:nvSpPr>
            <p:spPr>
              <a:xfrm rot="-5400000">
                <a:off x="4767275" y="1905800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1" y="1"/>
                    </a:moveTo>
                    <a:lnTo>
                      <a:pt x="294" y="1364"/>
                    </a:lnTo>
                    <a:cubicBezTo>
                      <a:pt x="484" y="2124"/>
                      <a:pt x="1157" y="2642"/>
                      <a:pt x="1917" y="2659"/>
                    </a:cubicBezTo>
                    <a:lnTo>
                      <a:pt x="3125" y="2693"/>
                    </a:lnTo>
                    <a:lnTo>
                      <a:pt x="4040" y="3436"/>
                    </a:lnTo>
                    <a:lnTo>
                      <a:pt x="4264" y="3194"/>
                    </a:lnTo>
                    <a:lnTo>
                      <a:pt x="3332" y="2452"/>
                    </a:lnTo>
                    <a:lnTo>
                      <a:pt x="3090" y="1347"/>
                    </a:lnTo>
                    <a:cubicBezTo>
                      <a:pt x="2900" y="588"/>
                      <a:pt x="2245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7" name="Google Shape;24077;p24"/>
              <p:cNvSpPr/>
              <p:nvPr/>
            </p:nvSpPr>
            <p:spPr>
              <a:xfrm rot="-5400000">
                <a:off x="4853363" y="1945713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4040" y="1"/>
                    </a:moveTo>
                    <a:lnTo>
                      <a:pt x="3108" y="743"/>
                    </a:lnTo>
                    <a:lnTo>
                      <a:pt x="1917" y="777"/>
                    </a:lnTo>
                    <a:cubicBezTo>
                      <a:pt x="1140" y="795"/>
                      <a:pt x="484" y="1312"/>
                      <a:pt x="294" y="2072"/>
                    </a:cubicBezTo>
                    <a:lnTo>
                      <a:pt x="1" y="3435"/>
                    </a:lnTo>
                    <a:lnTo>
                      <a:pt x="1" y="3435"/>
                    </a:lnTo>
                    <a:lnTo>
                      <a:pt x="1468" y="3401"/>
                    </a:lnTo>
                    <a:cubicBezTo>
                      <a:pt x="2245" y="3384"/>
                      <a:pt x="2901" y="2848"/>
                      <a:pt x="3090" y="2106"/>
                    </a:cubicBezTo>
                    <a:lnTo>
                      <a:pt x="3332" y="984"/>
                    </a:lnTo>
                    <a:lnTo>
                      <a:pt x="4247" y="242"/>
                    </a:lnTo>
                    <a:lnTo>
                      <a:pt x="404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8" name="Google Shape;24078;p24"/>
              <p:cNvSpPr/>
              <p:nvPr/>
            </p:nvSpPr>
            <p:spPr>
              <a:xfrm rot="-5400000">
                <a:off x="4767275" y="1750450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0" y="1"/>
                    </a:moveTo>
                    <a:lnTo>
                      <a:pt x="294" y="1364"/>
                    </a:lnTo>
                    <a:cubicBezTo>
                      <a:pt x="484" y="2124"/>
                      <a:pt x="1139" y="2642"/>
                      <a:pt x="1916" y="2659"/>
                    </a:cubicBezTo>
                    <a:lnTo>
                      <a:pt x="3107" y="2693"/>
                    </a:lnTo>
                    <a:lnTo>
                      <a:pt x="4039" y="3436"/>
                    </a:lnTo>
                    <a:lnTo>
                      <a:pt x="4263" y="3194"/>
                    </a:lnTo>
                    <a:lnTo>
                      <a:pt x="3331" y="2452"/>
                    </a:lnTo>
                    <a:lnTo>
                      <a:pt x="3090" y="1347"/>
                    </a:lnTo>
                    <a:cubicBezTo>
                      <a:pt x="2900" y="588"/>
                      <a:pt x="2244" y="53"/>
                      <a:pt x="1467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9" name="Google Shape;24079;p24"/>
              <p:cNvSpPr/>
              <p:nvPr/>
            </p:nvSpPr>
            <p:spPr>
              <a:xfrm rot="-5400000">
                <a:off x="4853363" y="1790363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4039" y="1"/>
                    </a:moveTo>
                    <a:lnTo>
                      <a:pt x="3107" y="743"/>
                    </a:lnTo>
                    <a:lnTo>
                      <a:pt x="1916" y="777"/>
                    </a:lnTo>
                    <a:cubicBezTo>
                      <a:pt x="1140" y="795"/>
                      <a:pt x="466" y="1312"/>
                      <a:pt x="294" y="2072"/>
                    </a:cubicBezTo>
                    <a:lnTo>
                      <a:pt x="0" y="3435"/>
                    </a:lnTo>
                    <a:lnTo>
                      <a:pt x="1468" y="3401"/>
                    </a:lnTo>
                    <a:cubicBezTo>
                      <a:pt x="2227" y="3384"/>
                      <a:pt x="2900" y="2848"/>
                      <a:pt x="3090" y="2106"/>
                    </a:cubicBezTo>
                    <a:lnTo>
                      <a:pt x="3314" y="984"/>
                    </a:lnTo>
                    <a:lnTo>
                      <a:pt x="4246" y="242"/>
                    </a:lnTo>
                    <a:lnTo>
                      <a:pt x="403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0" name="Google Shape;24080;p24"/>
              <p:cNvSpPr/>
              <p:nvPr/>
            </p:nvSpPr>
            <p:spPr>
              <a:xfrm rot="-5400000">
                <a:off x="4767488" y="1595338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1" y="1"/>
                    </a:moveTo>
                    <a:lnTo>
                      <a:pt x="294" y="1364"/>
                    </a:lnTo>
                    <a:cubicBezTo>
                      <a:pt x="467" y="2124"/>
                      <a:pt x="1140" y="2642"/>
                      <a:pt x="1917" y="2659"/>
                    </a:cubicBezTo>
                    <a:lnTo>
                      <a:pt x="3107" y="2693"/>
                    </a:lnTo>
                    <a:lnTo>
                      <a:pt x="4040" y="3436"/>
                    </a:lnTo>
                    <a:lnTo>
                      <a:pt x="4247" y="3194"/>
                    </a:lnTo>
                    <a:lnTo>
                      <a:pt x="3332" y="2452"/>
                    </a:lnTo>
                    <a:lnTo>
                      <a:pt x="3090" y="1347"/>
                    </a:lnTo>
                    <a:cubicBezTo>
                      <a:pt x="2900" y="588"/>
                      <a:pt x="2227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1" name="Google Shape;24081;p24"/>
              <p:cNvSpPr/>
              <p:nvPr/>
            </p:nvSpPr>
            <p:spPr>
              <a:xfrm rot="-5400000">
                <a:off x="4853363" y="1635038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4022" y="1"/>
                    </a:moveTo>
                    <a:lnTo>
                      <a:pt x="3108" y="743"/>
                    </a:lnTo>
                    <a:lnTo>
                      <a:pt x="1899" y="777"/>
                    </a:lnTo>
                    <a:cubicBezTo>
                      <a:pt x="1140" y="795"/>
                      <a:pt x="467" y="1312"/>
                      <a:pt x="277" y="2072"/>
                    </a:cubicBezTo>
                    <a:lnTo>
                      <a:pt x="1" y="3435"/>
                    </a:lnTo>
                    <a:lnTo>
                      <a:pt x="1451" y="3401"/>
                    </a:lnTo>
                    <a:cubicBezTo>
                      <a:pt x="2227" y="3384"/>
                      <a:pt x="2900" y="2848"/>
                      <a:pt x="3073" y="2106"/>
                    </a:cubicBezTo>
                    <a:lnTo>
                      <a:pt x="3315" y="984"/>
                    </a:lnTo>
                    <a:lnTo>
                      <a:pt x="4247" y="242"/>
                    </a:lnTo>
                    <a:lnTo>
                      <a:pt x="402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2" name="Google Shape;24082;p24"/>
              <p:cNvSpPr/>
              <p:nvPr/>
            </p:nvSpPr>
            <p:spPr>
              <a:xfrm rot="-5400000">
                <a:off x="4767263" y="1440213"/>
                <a:ext cx="10662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5" h="3436" extrusionOk="0">
                    <a:moveTo>
                      <a:pt x="1" y="1"/>
                    </a:moveTo>
                    <a:lnTo>
                      <a:pt x="312" y="1364"/>
                    </a:lnTo>
                    <a:cubicBezTo>
                      <a:pt x="484" y="2124"/>
                      <a:pt x="1157" y="2642"/>
                      <a:pt x="1917" y="2659"/>
                    </a:cubicBezTo>
                    <a:lnTo>
                      <a:pt x="3125" y="2693"/>
                    </a:lnTo>
                    <a:lnTo>
                      <a:pt x="4040" y="3436"/>
                    </a:lnTo>
                    <a:lnTo>
                      <a:pt x="4264" y="3194"/>
                    </a:lnTo>
                    <a:lnTo>
                      <a:pt x="3332" y="2452"/>
                    </a:lnTo>
                    <a:lnTo>
                      <a:pt x="3090" y="1347"/>
                    </a:lnTo>
                    <a:cubicBezTo>
                      <a:pt x="2918" y="588"/>
                      <a:pt x="2245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3" name="Google Shape;24083;p24"/>
              <p:cNvSpPr/>
              <p:nvPr/>
            </p:nvSpPr>
            <p:spPr>
              <a:xfrm rot="-5400000">
                <a:off x="4853150" y="1479900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4039" y="1"/>
                    </a:moveTo>
                    <a:lnTo>
                      <a:pt x="3107" y="743"/>
                    </a:lnTo>
                    <a:lnTo>
                      <a:pt x="1916" y="777"/>
                    </a:lnTo>
                    <a:cubicBezTo>
                      <a:pt x="1139" y="795"/>
                      <a:pt x="483" y="1312"/>
                      <a:pt x="293" y="2072"/>
                    </a:cubicBezTo>
                    <a:lnTo>
                      <a:pt x="0" y="3435"/>
                    </a:lnTo>
                    <a:lnTo>
                      <a:pt x="0" y="3435"/>
                    </a:lnTo>
                    <a:lnTo>
                      <a:pt x="1467" y="3401"/>
                    </a:lnTo>
                    <a:cubicBezTo>
                      <a:pt x="2244" y="3384"/>
                      <a:pt x="2900" y="2848"/>
                      <a:pt x="3090" y="2106"/>
                    </a:cubicBezTo>
                    <a:lnTo>
                      <a:pt x="3331" y="984"/>
                    </a:lnTo>
                    <a:lnTo>
                      <a:pt x="4263" y="242"/>
                    </a:lnTo>
                    <a:lnTo>
                      <a:pt x="403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4" name="Google Shape;24084;p24"/>
              <p:cNvSpPr/>
              <p:nvPr/>
            </p:nvSpPr>
            <p:spPr>
              <a:xfrm rot="-5400000">
                <a:off x="4767275" y="1284875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0" y="1"/>
                    </a:moveTo>
                    <a:lnTo>
                      <a:pt x="294" y="1364"/>
                    </a:lnTo>
                    <a:cubicBezTo>
                      <a:pt x="484" y="2124"/>
                      <a:pt x="1140" y="2642"/>
                      <a:pt x="1916" y="2659"/>
                    </a:cubicBezTo>
                    <a:lnTo>
                      <a:pt x="3107" y="2693"/>
                    </a:lnTo>
                    <a:lnTo>
                      <a:pt x="4039" y="3436"/>
                    </a:lnTo>
                    <a:lnTo>
                      <a:pt x="4264" y="3194"/>
                    </a:lnTo>
                    <a:lnTo>
                      <a:pt x="3332" y="2452"/>
                    </a:lnTo>
                    <a:lnTo>
                      <a:pt x="3090" y="1347"/>
                    </a:lnTo>
                    <a:cubicBezTo>
                      <a:pt x="2900" y="588"/>
                      <a:pt x="2244" y="53"/>
                      <a:pt x="1467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5" name="Google Shape;24085;p24"/>
              <p:cNvSpPr/>
              <p:nvPr/>
            </p:nvSpPr>
            <p:spPr>
              <a:xfrm rot="-5400000">
                <a:off x="4853363" y="1324788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4039" y="1"/>
                    </a:moveTo>
                    <a:lnTo>
                      <a:pt x="3107" y="743"/>
                    </a:lnTo>
                    <a:lnTo>
                      <a:pt x="1916" y="777"/>
                    </a:lnTo>
                    <a:cubicBezTo>
                      <a:pt x="1140" y="795"/>
                      <a:pt x="467" y="1312"/>
                      <a:pt x="294" y="2072"/>
                    </a:cubicBezTo>
                    <a:lnTo>
                      <a:pt x="1" y="3435"/>
                    </a:lnTo>
                    <a:lnTo>
                      <a:pt x="1468" y="3401"/>
                    </a:lnTo>
                    <a:cubicBezTo>
                      <a:pt x="2227" y="3384"/>
                      <a:pt x="2900" y="2848"/>
                      <a:pt x="3090" y="2106"/>
                    </a:cubicBezTo>
                    <a:lnTo>
                      <a:pt x="3332" y="984"/>
                    </a:lnTo>
                    <a:lnTo>
                      <a:pt x="4246" y="242"/>
                    </a:lnTo>
                    <a:lnTo>
                      <a:pt x="403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6" name="Google Shape;24086;p24"/>
              <p:cNvSpPr/>
              <p:nvPr/>
            </p:nvSpPr>
            <p:spPr>
              <a:xfrm rot="-5400000">
                <a:off x="4767488" y="1129763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1" y="1"/>
                    </a:moveTo>
                    <a:lnTo>
                      <a:pt x="294" y="1364"/>
                    </a:lnTo>
                    <a:cubicBezTo>
                      <a:pt x="467" y="2124"/>
                      <a:pt x="1140" y="2642"/>
                      <a:pt x="1917" y="2659"/>
                    </a:cubicBezTo>
                    <a:lnTo>
                      <a:pt x="3108" y="2693"/>
                    </a:lnTo>
                    <a:lnTo>
                      <a:pt x="4040" y="3436"/>
                    </a:lnTo>
                    <a:lnTo>
                      <a:pt x="4247" y="3194"/>
                    </a:lnTo>
                    <a:lnTo>
                      <a:pt x="3332" y="2452"/>
                    </a:lnTo>
                    <a:lnTo>
                      <a:pt x="3090" y="1347"/>
                    </a:lnTo>
                    <a:cubicBezTo>
                      <a:pt x="2900" y="588"/>
                      <a:pt x="2227" y="53"/>
                      <a:pt x="1468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7" name="Google Shape;24087;p24"/>
              <p:cNvSpPr/>
              <p:nvPr/>
            </p:nvSpPr>
            <p:spPr>
              <a:xfrm rot="-5400000">
                <a:off x="4853150" y="1169675"/>
                <a:ext cx="10660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36" extrusionOk="0">
                    <a:moveTo>
                      <a:pt x="4039" y="1"/>
                    </a:moveTo>
                    <a:lnTo>
                      <a:pt x="3125" y="743"/>
                    </a:lnTo>
                    <a:lnTo>
                      <a:pt x="1917" y="777"/>
                    </a:lnTo>
                    <a:cubicBezTo>
                      <a:pt x="1157" y="795"/>
                      <a:pt x="484" y="1312"/>
                      <a:pt x="294" y="2072"/>
                    </a:cubicBezTo>
                    <a:lnTo>
                      <a:pt x="1" y="3435"/>
                    </a:lnTo>
                    <a:lnTo>
                      <a:pt x="1468" y="3401"/>
                    </a:lnTo>
                    <a:cubicBezTo>
                      <a:pt x="2244" y="3384"/>
                      <a:pt x="2918" y="2848"/>
                      <a:pt x="3090" y="2106"/>
                    </a:cubicBezTo>
                    <a:lnTo>
                      <a:pt x="3332" y="984"/>
                    </a:lnTo>
                    <a:lnTo>
                      <a:pt x="4264" y="242"/>
                    </a:lnTo>
                    <a:lnTo>
                      <a:pt x="403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8" name="Google Shape;24088;p24"/>
              <p:cNvSpPr/>
              <p:nvPr/>
            </p:nvSpPr>
            <p:spPr>
              <a:xfrm rot="-5400000">
                <a:off x="4767500" y="974850"/>
                <a:ext cx="106150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6" h="3436" extrusionOk="0">
                    <a:moveTo>
                      <a:pt x="0" y="1"/>
                    </a:moveTo>
                    <a:lnTo>
                      <a:pt x="293" y="1364"/>
                    </a:lnTo>
                    <a:cubicBezTo>
                      <a:pt x="483" y="2124"/>
                      <a:pt x="1139" y="2642"/>
                      <a:pt x="1916" y="2659"/>
                    </a:cubicBezTo>
                    <a:lnTo>
                      <a:pt x="3107" y="2693"/>
                    </a:lnTo>
                    <a:lnTo>
                      <a:pt x="4039" y="3436"/>
                    </a:lnTo>
                    <a:lnTo>
                      <a:pt x="4246" y="3194"/>
                    </a:lnTo>
                    <a:lnTo>
                      <a:pt x="3331" y="2452"/>
                    </a:lnTo>
                    <a:lnTo>
                      <a:pt x="3090" y="1347"/>
                    </a:lnTo>
                    <a:cubicBezTo>
                      <a:pt x="2900" y="588"/>
                      <a:pt x="2244" y="53"/>
                      <a:pt x="1467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9" name="Google Shape;24089;p24"/>
              <p:cNvSpPr/>
              <p:nvPr/>
            </p:nvSpPr>
            <p:spPr>
              <a:xfrm rot="-5400000">
                <a:off x="4853363" y="1014538"/>
                <a:ext cx="106175" cy="85900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36" extrusionOk="0">
                    <a:moveTo>
                      <a:pt x="4039" y="1"/>
                    </a:moveTo>
                    <a:lnTo>
                      <a:pt x="3107" y="743"/>
                    </a:lnTo>
                    <a:lnTo>
                      <a:pt x="1916" y="777"/>
                    </a:lnTo>
                    <a:cubicBezTo>
                      <a:pt x="1139" y="795"/>
                      <a:pt x="483" y="1312"/>
                      <a:pt x="294" y="2072"/>
                    </a:cubicBezTo>
                    <a:lnTo>
                      <a:pt x="0" y="3435"/>
                    </a:lnTo>
                    <a:lnTo>
                      <a:pt x="1467" y="3401"/>
                    </a:lnTo>
                    <a:cubicBezTo>
                      <a:pt x="2244" y="3384"/>
                      <a:pt x="2900" y="2848"/>
                      <a:pt x="3090" y="2106"/>
                    </a:cubicBezTo>
                    <a:lnTo>
                      <a:pt x="3331" y="984"/>
                    </a:lnTo>
                    <a:lnTo>
                      <a:pt x="4246" y="242"/>
                    </a:lnTo>
                    <a:lnTo>
                      <a:pt x="403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4090" name="Google Shape;24090;p24"/>
            <p:cNvSpPr/>
            <p:nvPr/>
          </p:nvSpPr>
          <p:spPr>
            <a:xfrm rot="-5400000">
              <a:off x="-373817" y="3804908"/>
              <a:ext cx="1771559" cy="13825"/>
            </a:xfrm>
            <a:custGeom>
              <a:avLst/>
              <a:gdLst/>
              <a:ahLst/>
              <a:cxnLst/>
              <a:rect l="l" t="t" r="r" b="b"/>
              <a:pathLst>
                <a:path w="101522" h="553" extrusionOk="0">
                  <a:moveTo>
                    <a:pt x="1" y="0"/>
                  </a:moveTo>
                  <a:lnTo>
                    <a:pt x="1" y="553"/>
                  </a:lnTo>
                  <a:lnTo>
                    <a:pt x="101521" y="553"/>
                  </a:lnTo>
                  <a:lnTo>
                    <a:pt x="1015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1" name="Google Shape;24091;p24"/>
            <p:cNvSpPr/>
            <p:nvPr/>
          </p:nvSpPr>
          <p:spPr>
            <a:xfrm rot="-5400000">
              <a:off x="415938" y="4520163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1" y="1"/>
                  </a:moveTo>
                  <a:lnTo>
                    <a:pt x="294" y="1364"/>
                  </a:lnTo>
                  <a:cubicBezTo>
                    <a:pt x="467" y="2124"/>
                    <a:pt x="1140" y="2642"/>
                    <a:pt x="1916" y="2659"/>
                  </a:cubicBezTo>
                  <a:lnTo>
                    <a:pt x="3107" y="2693"/>
                  </a:lnTo>
                  <a:lnTo>
                    <a:pt x="4039" y="3436"/>
                  </a:lnTo>
                  <a:lnTo>
                    <a:pt x="4246" y="3194"/>
                  </a:lnTo>
                  <a:lnTo>
                    <a:pt x="3332" y="2452"/>
                  </a:lnTo>
                  <a:lnTo>
                    <a:pt x="3090" y="1347"/>
                  </a:lnTo>
                  <a:cubicBezTo>
                    <a:pt x="2900" y="588"/>
                    <a:pt x="2244" y="53"/>
                    <a:pt x="1468" y="3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2" name="Google Shape;24092;p24"/>
            <p:cNvSpPr/>
            <p:nvPr/>
          </p:nvSpPr>
          <p:spPr>
            <a:xfrm rot="-5400000">
              <a:off x="501600" y="4560075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4039" y="1"/>
                  </a:moveTo>
                  <a:lnTo>
                    <a:pt x="3124" y="743"/>
                  </a:lnTo>
                  <a:lnTo>
                    <a:pt x="1916" y="777"/>
                  </a:lnTo>
                  <a:cubicBezTo>
                    <a:pt x="1157" y="795"/>
                    <a:pt x="484" y="1312"/>
                    <a:pt x="294" y="2072"/>
                  </a:cubicBezTo>
                  <a:lnTo>
                    <a:pt x="0" y="3435"/>
                  </a:lnTo>
                  <a:lnTo>
                    <a:pt x="0" y="3435"/>
                  </a:lnTo>
                  <a:lnTo>
                    <a:pt x="1468" y="3401"/>
                  </a:lnTo>
                  <a:cubicBezTo>
                    <a:pt x="2244" y="3384"/>
                    <a:pt x="2917" y="2848"/>
                    <a:pt x="3090" y="2106"/>
                  </a:cubicBezTo>
                  <a:lnTo>
                    <a:pt x="3332" y="984"/>
                  </a:lnTo>
                  <a:lnTo>
                    <a:pt x="4264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3" name="Google Shape;24093;p24"/>
            <p:cNvSpPr/>
            <p:nvPr/>
          </p:nvSpPr>
          <p:spPr>
            <a:xfrm rot="-5400000">
              <a:off x="415950" y="4364825"/>
              <a:ext cx="106150" cy="85900"/>
            </a:xfrm>
            <a:custGeom>
              <a:avLst/>
              <a:gdLst/>
              <a:ahLst/>
              <a:cxnLst/>
              <a:rect l="l" t="t" r="r" b="b"/>
              <a:pathLst>
                <a:path w="4246" h="3436" extrusionOk="0">
                  <a:moveTo>
                    <a:pt x="0" y="1"/>
                  </a:moveTo>
                  <a:lnTo>
                    <a:pt x="293" y="1364"/>
                  </a:lnTo>
                  <a:cubicBezTo>
                    <a:pt x="466" y="2124"/>
                    <a:pt x="1139" y="2642"/>
                    <a:pt x="1899" y="2659"/>
                  </a:cubicBezTo>
                  <a:lnTo>
                    <a:pt x="3107" y="2693"/>
                  </a:lnTo>
                  <a:lnTo>
                    <a:pt x="4022" y="3436"/>
                  </a:lnTo>
                  <a:lnTo>
                    <a:pt x="4246" y="3194"/>
                  </a:lnTo>
                  <a:lnTo>
                    <a:pt x="3314" y="2452"/>
                  </a:lnTo>
                  <a:lnTo>
                    <a:pt x="3072" y="1347"/>
                  </a:lnTo>
                  <a:cubicBezTo>
                    <a:pt x="2900" y="588"/>
                    <a:pt x="2227" y="53"/>
                    <a:pt x="1467" y="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4" name="Google Shape;24094;p24"/>
            <p:cNvSpPr/>
            <p:nvPr/>
          </p:nvSpPr>
          <p:spPr>
            <a:xfrm rot="-5400000">
              <a:off x="501588" y="4404738"/>
              <a:ext cx="106625" cy="85900"/>
            </a:xfrm>
            <a:custGeom>
              <a:avLst/>
              <a:gdLst/>
              <a:ahLst/>
              <a:cxnLst/>
              <a:rect l="l" t="t" r="r" b="b"/>
              <a:pathLst>
                <a:path w="4265" h="3436" extrusionOk="0">
                  <a:moveTo>
                    <a:pt x="4040" y="1"/>
                  </a:moveTo>
                  <a:lnTo>
                    <a:pt x="3108" y="743"/>
                  </a:lnTo>
                  <a:lnTo>
                    <a:pt x="1917" y="777"/>
                  </a:lnTo>
                  <a:cubicBezTo>
                    <a:pt x="1140" y="795"/>
                    <a:pt x="484" y="1312"/>
                    <a:pt x="294" y="2072"/>
                  </a:cubicBezTo>
                  <a:lnTo>
                    <a:pt x="1" y="3435"/>
                  </a:lnTo>
                  <a:lnTo>
                    <a:pt x="1" y="3435"/>
                  </a:lnTo>
                  <a:lnTo>
                    <a:pt x="1468" y="3401"/>
                  </a:lnTo>
                  <a:cubicBezTo>
                    <a:pt x="2245" y="3384"/>
                    <a:pt x="2901" y="2848"/>
                    <a:pt x="3090" y="2106"/>
                  </a:cubicBezTo>
                  <a:lnTo>
                    <a:pt x="3332" y="984"/>
                  </a:lnTo>
                  <a:lnTo>
                    <a:pt x="4264" y="242"/>
                  </a:lnTo>
                  <a:lnTo>
                    <a:pt x="4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5" name="Google Shape;24095;p24"/>
            <p:cNvSpPr/>
            <p:nvPr/>
          </p:nvSpPr>
          <p:spPr>
            <a:xfrm rot="-5400000">
              <a:off x="415725" y="4209700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0" y="1"/>
                  </a:moveTo>
                  <a:lnTo>
                    <a:pt x="294" y="1364"/>
                  </a:lnTo>
                  <a:cubicBezTo>
                    <a:pt x="484" y="2124"/>
                    <a:pt x="1139" y="2642"/>
                    <a:pt x="1916" y="2659"/>
                  </a:cubicBezTo>
                  <a:lnTo>
                    <a:pt x="3124" y="2693"/>
                  </a:lnTo>
                  <a:lnTo>
                    <a:pt x="4039" y="3436"/>
                  </a:lnTo>
                  <a:lnTo>
                    <a:pt x="4263" y="3194"/>
                  </a:lnTo>
                  <a:lnTo>
                    <a:pt x="3331" y="2452"/>
                  </a:lnTo>
                  <a:lnTo>
                    <a:pt x="3090" y="1347"/>
                  </a:lnTo>
                  <a:cubicBezTo>
                    <a:pt x="2900" y="588"/>
                    <a:pt x="2244" y="53"/>
                    <a:pt x="1467" y="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6" name="Google Shape;24096;p24"/>
            <p:cNvSpPr/>
            <p:nvPr/>
          </p:nvSpPr>
          <p:spPr>
            <a:xfrm rot="-5400000">
              <a:off x="501813" y="4249613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39" y="795"/>
                    <a:pt x="466" y="1312"/>
                    <a:pt x="294" y="2072"/>
                  </a:cubicBezTo>
                  <a:lnTo>
                    <a:pt x="0" y="3435"/>
                  </a:lnTo>
                  <a:lnTo>
                    <a:pt x="0" y="3435"/>
                  </a:lnTo>
                  <a:lnTo>
                    <a:pt x="1467" y="3401"/>
                  </a:lnTo>
                  <a:cubicBezTo>
                    <a:pt x="2244" y="3384"/>
                    <a:pt x="2900" y="2848"/>
                    <a:pt x="3090" y="2106"/>
                  </a:cubicBezTo>
                  <a:lnTo>
                    <a:pt x="3331" y="984"/>
                  </a:lnTo>
                  <a:lnTo>
                    <a:pt x="4246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7" name="Google Shape;24097;p24"/>
            <p:cNvSpPr/>
            <p:nvPr/>
          </p:nvSpPr>
          <p:spPr>
            <a:xfrm rot="-5400000">
              <a:off x="415938" y="4054588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1" y="1"/>
                  </a:moveTo>
                  <a:lnTo>
                    <a:pt x="294" y="1364"/>
                  </a:lnTo>
                  <a:cubicBezTo>
                    <a:pt x="467" y="2124"/>
                    <a:pt x="1140" y="2642"/>
                    <a:pt x="1916" y="2659"/>
                  </a:cubicBezTo>
                  <a:lnTo>
                    <a:pt x="3107" y="2693"/>
                  </a:lnTo>
                  <a:lnTo>
                    <a:pt x="4039" y="3436"/>
                  </a:lnTo>
                  <a:lnTo>
                    <a:pt x="4247" y="3194"/>
                  </a:lnTo>
                  <a:lnTo>
                    <a:pt x="3332" y="2452"/>
                  </a:lnTo>
                  <a:lnTo>
                    <a:pt x="3090" y="1347"/>
                  </a:lnTo>
                  <a:cubicBezTo>
                    <a:pt x="2900" y="588"/>
                    <a:pt x="2244" y="53"/>
                    <a:pt x="1468" y="3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8" name="Google Shape;24098;p24"/>
            <p:cNvSpPr/>
            <p:nvPr/>
          </p:nvSpPr>
          <p:spPr>
            <a:xfrm rot="-5400000">
              <a:off x="501813" y="4094288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22" y="1"/>
                  </a:moveTo>
                  <a:lnTo>
                    <a:pt x="3108" y="743"/>
                  </a:lnTo>
                  <a:lnTo>
                    <a:pt x="1899" y="777"/>
                  </a:lnTo>
                  <a:cubicBezTo>
                    <a:pt x="1140" y="795"/>
                    <a:pt x="467" y="1312"/>
                    <a:pt x="294" y="2072"/>
                  </a:cubicBezTo>
                  <a:lnTo>
                    <a:pt x="1" y="3435"/>
                  </a:lnTo>
                  <a:lnTo>
                    <a:pt x="1468" y="3401"/>
                  </a:lnTo>
                  <a:cubicBezTo>
                    <a:pt x="2227" y="3384"/>
                    <a:pt x="2900" y="2848"/>
                    <a:pt x="3090" y="2106"/>
                  </a:cubicBezTo>
                  <a:lnTo>
                    <a:pt x="3315" y="984"/>
                  </a:lnTo>
                  <a:lnTo>
                    <a:pt x="4247" y="242"/>
                  </a:lnTo>
                  <a:lnTo>
                    <a:pt x="40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9" name="Google Shape;24099;p24"/>
            <p:cNvSpPr/>
            <p:nvPr/>
          </p:nvSpPr>
          <p:spPr>
            <a:xfrm rot="-5400000">
              <a:off x="415725" y="3899475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1" y="1"/>
                  </a:moveTo>
                  <a:lnTo>
                    <a:pt x="294" y="1364"/>
                  </a:lnTo>
                  <a:cubicBezTo>
                    <a:pt x="484" y="2124"/>
                    <a:pt x="1157" y="2642"/>
                    <a:pt x="1917" y="2659"/>
                  </a:cubicBezTo>
                  <a:lnTo>
                    <a:pt x="3125" y="2693"/>
                  </a:lnTo>
                  <a:lnTo>
                    <a:pt x="4040" y="3436"/>
                  </a:lnTo>
                  <a:lnTo>
                    <a:pt x="4264" y="3194"/>
                  </a:lnTo>
                  <a:lnTo>
                    <a:pt x="3332" y="2452"/>
                  </a:lnTo>
                  <a:lnTo>
                    <a:pt x="3090" y="1347"/>
                  </a:lnTo>
                  <a:cubicBezTo>
                    <a:pt x="2900" y="588"/>
                    <a:pt x="2245" y="53"/>
                    <a:pt x="1468" y="3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0" name="Google Shape;24100;p24"/>
            <p:cNvSpPr/>
            <p:nvPr/>
          </p:nvSpPr>
          <p:spPr>
            <a:xfrm rot="-5400000">
              <a:off x="501813" y="3939388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40" y="1"/>
                  </a:moveTo>
                  <a:lnTo>
                    <a:pt x="3108" y="743"/>
                  </a:lnTo>
                  <a:lnTo>
                    <a:pt x="1917" y="777"/>
                  </a:lnTo>
                  <a:cubicBezTo>
                    <a:pt x="1140" y="795"/>
                    <a:pt x="484" y="1312"/>
                    <a:pt x="294" y="2072"/>
                  </a:cubicBezTo>
                  <a:lnTo>
                    <a:pt x="1" y="3435"/>
                  </a:lnTo>
                  <a:lnTo>
                    <a:pt x="1" y="3435"/>
                  </a:lnTo>
                  <a:lnTo>
                    <a:pt x="1468" y="3401"/>
                  </a:lnTo>
                  <a:cubicBezTo>
                    <a:pt x="2245" y="3384"/>
                    <a:pt x="2901" y="2848"/>
                    <a:pt x="3090" y="2106"/>
                  </a:cubicBezTo>
                  <a:lnTo>
                    <a:pt x="3332" y="984"/>
                  </a:lnTo>
                  <a:lnTo>
                    <a:pt x="4247" y="242"/>
                  </a:lnTo>
                  <a:lnTo>
                    <a:pt x="4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1" name="Google Shape;24101;p24"/>
            <p:cNvSpPr/>
            <p:nvPr/>
          </p:nvSpPr>
          <p:spPr>
            <a:xfrm rot="-5400000">
              <a:off x="415725" y="3744125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0" y="1"/>
                  </a:moveTo>
                  <a:lnTo>
                    <a:pt x="294" y="1364"/>
                  </a:lnTo>
                  <a:cubicBezTo>
                    <a:pt x="484" y="2124"/>
                    <a:pt x="1139" y="2642"/>
                    <a:pt x="1916" y="2659"/>
                  </a:cubicBezTo>
                  <a:lnTo>
                    <a:pt x="3107" y="2693"/>
                  </a:lnTo>
                  <a:lnTo>
                    <a:pt x="4039" y="3436"/>
                  </a:lnTo>
                  <a:lnTo>
                    <a:pt x="4263" y="3194"/>
                  </a:lnTo>
                  <a:lnTo>
                    <a:pt x="3331" y="2452"/>
                  </a:lnTo>
                  <a:lnTo>
                    <a:pt x="3090" y="1347"/>
                  </a:lnTo>
                  <a:cubicBezTo>
                    <a:pt x="2900" y="588"/>
                    <a:pt x="2244" y="53"/>
                    <a:pt x="1467" y="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2" name="Google Shape;24102;p24"/>
            <p:cNvSpPr/>
            <p:nvPr/>
          </p:nvSpPr>
          <p:spPr>
            <a:xfrm rot="-5400000">
              <a:off x="501813" y="3784038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40" y="795"/>
                    <a:pt x="466" y="1312"/>
                    <a:pt x="294" y="2072"/>
                  </a:cubicBezTo>
                  <a:lnTo>
                    <a:pt x="0" y="3435"/>
                  </a:lnTo>
                  <a:lnTo>
                    <a:pt x="1468" y="3401"/>
                  </a:lnTo>
                  <a:cubicBezTo>
                    <a:pt x="2227" y="3384"/>
                    <a:pt x="2900" y="2848"/>
                    <a:pt x="3090" y="2106"/>
                  </a:cubicBezTo>
                  <a:lnTo>
                    <a:pt x="3314" y="984"/>
                  </a:lnTo>
                  <a:lnTo>
                    <a:pt x="4246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3" name="Google Shape;24103;p24"/>
            <p:cNvSpPr/>
            <p:nvPr/>
          </p:nvSpPr>
          <p:spPr>
            <a:xfrm rot="-5400000">
              <a:off x="415938" y="3589013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1" y="1"/>
                  </a:moveTo>
                  <a:lnTo>
                    <a:pt x="294" y="1364"/>
                  </a:lnTo>
                  <a:cubicBezTo>
                    <a:pt x="467" y="2124"/>
                    <a:pt x="1140" y="2642"/>
                    <a:pt x="1917" y="2659"/>
                  </a:cubicBezTo>
                  <a:lnTo>
                    <a:pt x="3107" y="2693"/>
                  </a:lnTo>
                  <a:lnTo>
                    <a:pt x="4040" y="3436"/>
                  </a:lnTo>
                  <a:lnTo>
                    <a:pt x="4247" y="3194"/>
                  </a:lnTo>
                  <a:lnTo>
                    <a:pt x="3332" y="2452"/>
                  </a:lnTo>
                  <a:lnTo>
                    <a:pt x="3090" y="1347"/>
                  </a:lnTo>
                  <a:cubicBezTo>
                    <a:pt x="2900" y="588"/>
                    <a:pt x="2227" y="53"/>
                    <a:pt x="1468" y="3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4" name="Google Shape;24104;p24"/>
            <p:cNvSpPr/>
            <p:nvPr/>
          </p:nvSpPr>
          <p:spPr>
            <a:xfrm rot="-5400000">
              <a:off x="501813" y="3628713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22" y="1"/>
                  </a:moveTo>
                  <a:lnTo>
                    <a:pt x="3108" y="743"/>
                  </a:lnTo>
                  <a:lnTo>
                    <a:pt x="1899" y="777"/>
                  </a:lnTo>
                  <a:cubicBezTo>
                    <a:pt x="1140" y="795"/>
                    <a:pt x="467" y="1312"/>
                    <a:pt x="277" y="2072"/>
                  </a:cubicBezTo>
                  <a:lnTo>
                    <a:pt x="1" y="3435"/>
                  </a:lnTo>
                  <a:lnTo>
                    <a:pt x="1451" y="3401"/>
                  </a:lnTo>
                  <a:cubicBezTo>
                    <a:pt x="2227" y="3384"/>
                    <a:pt x="2900" y="2848"/>
                    <a:pt x="3073" y="2106"/>
                  </a:cubicBezTo>
                  <a:lnTo>
                    <a:pt x="3315" y="984"/>
                  </a:lnTo>
                  <a:lnTo>
                    <a:pt x="4247" y="242"/>
                  </a:lnTo>
                  <a:lnTo>
                    <a:pt x="40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5" name="Google Shape;24105;p24"/>
            <p:cNvSpPr/>
            <p:nvPr/>
          </p:nvSpPr>
          <p:spPr>
            <a:xfrm rot="-5400000">
              <a:off x="415713" y="3433888"/>
              <a:ext cx="106625" cy="85900"/>
            </a:xfrm>
            <a:custGeom>
              <a:avLst/>
              <a:gdLst/>
              <a:ahLst/>
              <a:cxnLst/>
              <a:rect l="l" t="t" r="r" b="b"/>
              <a:pathLst>
                <a:path w="4265" h="3436" extrusionOk="0">
                  <a:moveTo>
                    <a:pt x="1" y="1"/>
                  </a:moveTo>
                  <a:lnTo>
                    <a:pt x="312" y="1364"/>
                  </a:lnTo>
                  <a:cubicBezTo>
                    <a:pt x="484" y="2124"/>
                    <a:pt x="1157" y="2642"/>
                    <a:pt x="1917" y="2659"/>
                  </a:cubicBezTo>
                  <a:lnTo>
                    <a:pt x="3125" y="2693"/>
                  </a:lnTo>
                  <a:lnTo>
                    <a:pt x="4040" y="3436"/>
                  </a:lnTo>
                  <a:lnTo>
                    <a:pt x="4264" y="3194"/>
                  </a:lnTo>
                  <a:lnTo>
                    <a:pt x="3332" y="2452"/>
                  </a:lnTo>
                  <a:lnTo>
                    <a:pt x="3090" y="1347"/>
                  </a:lnTo>
                  <a:cubicBezTo>
                    <a:pt x="2918" y="588"/>
                    <a:pt x="2245" y="53"/>
                    <a:pt x="1468" y="3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6" name="Google Shape;24106;p24"/>
            <p:cNvSpPr/>
            <p:nvPr/>
          </p:nvSpPr>
          <p:spPr>
            <a:xfrm rot="-5400000">
              <a:off x="501600" y="3473575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39" y="795"/>
                    <a:pt x="483" y="1312"/>
                    <a:pt x="293" y="2072"/>
                  </a:cubicBezTo>
                  <a:lnTo>
                    <a:pt x="0" y="3435"/>
                  </a:lnTo>
                  <a:lnTo>
                    <a:pt x="0" y="3435"/>
                  </a:lnTo>
                  <a:lnTo>
                    <a:pt x="1467" y="3401"/>
                  </a:lnTo>
                  <a:cubicBezTo>
                    <a:pt x="2244" y="3384"/>
                    <a:pt x="2900" y="2848"/>
                    <a:pt x="3090" y="2106"/>
                  </a:cubicBezTo>
                  <a:lnTo>
                    <a:pt x="3331" y="984"/>
                  </a:lnTo>
                  <a:lnTo>
                    <a:pt x="4263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7" name="Google Shape;24107;p24"/>
            <p:cNvSpPr/>
            <p:nvPr/>
          </p:nvSpPr>
          <p:spPr>
            <a:xfrm rot="-5400000">
              <a:off x="415725" y="3278550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0" y="1"/>
                  </a:moveTo>
                  <a:lnTo>
                    <a:pt x="294" y="1364"/>
                  </a:lnTo>
                  <a:cubicBezTo>
                    <a:pt x="484" y="2124"/>
                    <a:pt x="1140" y="2642"/>
                    <a:pt x="1916" y="2659"/>
                  </a:cubicBezTo>
                  <a:lnTo>
                    <a:pt x="3107" y="2693"/>
                  </a:lnTo>
                  <a:lnTo>
                    <a:pt x="4039" y="3436"/>
                  </a:lnTo>
                  <a:lnTo>
                    <a:pt x="4264" y="3194"/>
                  </a:lnTo>
                  <a:lnTo>
                    <a:pt x="3332" y="2452"/>
                  </a:lnTo>
                  <a:lnTo>
                    <a:pt x="3090" y="1347"/>
                  </a:lnTo>
                  <a:cubicBezTo>
                    <a:pt x="2900" y="588"/>
                    <a:pt x="2244" y="53"/>
                    <a:pt x="1467" y="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8" name="Google Shape;24108;p24"/>
            <p:cNvSpPr/>
            <p:nvPr/>
          </p:nvSpPr>
          <p:spPr>
            <a:xfrm rot="-5400000">
              <a:off x="501813" y="3318463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40" y="795"/>
                    <a:pt x="467" y="1312"/>
                    <a:pt x="294" y="2072"/>
                  </a:cubicBezTo>
                  <a:lnTo>
                    <a:pt x="1" y="3435"/>
                  </a:lnTo>
                  <a:lnTo>
                    <a:pt x="1468" y="3401"/>
                  </a:lnTo>
                  <a:cubicBezTo>
                    <a:pt x="2227" y="3384"/>
                    <a:pt x="2900" y="2848"/>
                    <a:pt x="3090" y="2106"/>
                  </a:cubicBezTo>
                  <a:lnTo>
                    <a:pt x="3332" y="984"/>
                  </a:lnTo>
                  <a:lnTo>
                    <a:pt x="4246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9" name="Google Shape;24109;p24"/>
            <p:cNvSpPr/>
            <p:nvPr/>
          </p:nvSpPr>
          <p:spPr>
            <a:xfrm rot="-5400000">
              <a:off x="415938" y="3123438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1" y="1"/>
                  </a:moveTo>
                  <a:lnTo>
                    <a:pt x="294" y="1364"/>
                  </a:lnTo>
                  <a:cubicBezTo>
                    <a:pt x="467" y="2124"/>
                    <a:pt x="1140" y="2642"/>
                    <a:pt x="1917" y="2659"/>
                  </a:cubicBezTo>
                  <a:lnTo>
                    <a:pt x="3108" y="2693"/>
                  </a:lnTo>
                  <a:lnTo>
                    <a:pt x="4040" y="3436"/>
                  </a:lnTo>
                  <a:lnTo>
                    <a:pt x="4247" y="3194"/>
                  </a:lnTo>
                  <a:lnTo>
                    <a:pt x="3332" y="2452"/>
                  </a:lnTo>
                  <a:lnTo>
                    <a:pt x="3090" y="1347"/>
                  </a:lnTo>
                  <a:cubicBezTo>
                    <a:pt x="2900" y="588"/>
                    <a:pt x="2227" y="53"/>
                    <a:pt x="1468" y="3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0" name="Google Shape;24110;p24"/>
            <p:cNvSpPr/>
            <p:nvPr/>
          </p:nvSpPr>
          <p:spPr>
            <a:xfrm rot="-5400000">
              <a:off x="501600" y="3163350"/>
              <a:ext cx="106600" cy="85900"/>
            </a:xfrm>
            <a:custGeom>
              <a:avLst/>
              <a:gdLst/>
              <a:ahLst/>
              <a:cxnLst/>
              <a:rect l="l" t="t" r="r" b="b"/>
              <a:pathLst>
                <a:path w="4264" h="3436" extrusionOk="0">
                  <a:moveTo>
                    <a:pt x="4039" y="1"/>
                  </a:moveTo>
                  <a:lnTo>
                    <a:pt x="3125" y="743"/>
                  </a:lnTo>
                  <a:lnTo>
                    <a:pt x="1917" y="777"/>
                  </a:lnTo>
                  <a:cubicBezTo>
                    <a:pt x="1157" y="795"/>
                    <a:pt x="484" y="1312"/>
                    <a:pt x="294" y="2072"/>
                  </a:cubicBezTo>
                  <a:lnTo>
                    <a:pt x="1" y="3435"/>
                  </a:lnTo>
                  <a:lnTo>
                    <a:pt x="1468" y="3401"/>
                  </a:lnTo>
                  <a:cubicBezTo>
                    <a:pt x="2244" y="3384"/>
                    <a:pt x="2918" y="2848"/>
                    <a:pt x="3090" y="2106"/>
                  </a:cubicBezTo>
                  <a:lnTo>
                    <a:pt x="3332" y="984"/>
                  </a:lnTo>
                  <a:lnTo>
                    <a:pt x="4264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1" name="Google Shape;24111;p24"/>
            <p:cNvSpPr/>
            <p:nvPr/>
          </p:nvSpPr>
          <p:spPr>
            <a:xfrm rot="-5400000">
              <a:off x="415950" y="2968525"/>
              <a:ext cx="106150" cy="85900"/>
            </a:xfrm>
            <a:custGeom>
              <a:avLst/>
              <a:gdLst/>
              <a:ahLst/>
              <a:cxnLst/>
              <a:rect l="l" t="t" r="r" b="b"/>
              <a:pathLst>
                <a:path w="4246" h="3436" extrusionOk="0">
                  <a:moveTo>
                    <a:pt x="0" y="1"/>
                  </a:moveTo>
                  <a:lnTo>
                    <a:pt x="293" y="1364"/>
                  </a:lnTo>
                  <a:cubicBezTo>
                    <a:pt x="483" y="2124"/>
                    <a:pt x="1139" y="2642"/>
                    <a:pt x="1916" y="2659"/>
                  </a:cubicBezTo>
                  <a:lnTo>
                    <a:pt x="3107" y="2693"/>
                  </a:lnTo>
                  <a:lnTo>
                    <a:pt x="4039" y="3436"/>
                  </a:lnTo>
                  <a:lnTo>
                    <a:pt x="4246" y="3194"/>
                  </a:lnTo>
                  <a:lnTo>
                    <a:pt x="3331" y="2452"/>
                  </a:lnTo>
                  <a:lnTo>
                    <a:pt x="3090" y="1347"/>
                  </a:lnTo>
                  <a:cubicBezTo>
                    <a:pt x="2900" y="588"/>
                    <a:pt x="2244" y="53"/>
                    <a:pt x="1467" y="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2" name="Google Shape;24112;p24"/>
            <p:cNvSpPr/>
            <p:nvPr/>
          </p:nvSpPr>
          <p:spPr>
            <a:xfrm rot="-5400000">
              <a:off x="501813" y="3008213"/>
              <a:ext cx="106175" cy="85900"/>
            </a:xfrm>
            <a:custGeom>
              <a:avLst/>
              <a:gdLst/>
              <a:ahLst/>
              <a:cxnLst/>
              <a:rect l="l" t="t" r="r" b="b"/>
              <a:pathLst>
                <a:path w="4247" h="3436" extrusionOk="0">
                  <a:moveTo>
                    <a:pt x="4039" y="1"/>
                  </a:moveTo>
                  <a:lnTo>
                    <a:pt x="3107" y="743"/>
                  </a:lnTo>
                  <a:lnTo>
                    <a:pt x="1916" y="777"/>
                  </a:lnTo>
                  <a:cubicBezTo>
                    <a:pt x="1139" y="795"/>
                    <a:pt x="483" y="1312"/>
                    <a:pt x="294" y="2072"/>
                  </a:cubicBezTo>
                  <a:lnTo>
                    <a:pt x="0" y="3435"/>
                  </a:lnTo>
                  <a:lnTo>
                    <a:pt x="1467" y="3401"/>
                  </a:lnTo>
                  <a:cubicBezTo>
                    <a:pt x="2244" y="3384"/>
                    <a:pt x="2900" y="2848"/>
                    <a:pt x="3090" y="2106"/>
                  </a:cubicBezTo>
                  <a:lnTo>
                    <a:pt x="3331" y="984"/>
                  </a:lnTo>
                  <a:lnTo>
                    <a:pt x="4246" y="242"/>
                  </a:lnTo>
                  <a:lnTo>
                    <a:pt x="40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113" name="Google Shape;24113;p24"/>
          <p:cNvGrpSpPr/>
          <p:nvPr/>
        </p:nvGrpSpPr>
        <p:grpSpPr>
          <a:xfrm>
            <a:off x="135300" y="154367"/>
            <a:ext cx="11921400" cy="6549267"/>
            <a:chOff x="128375" y="115775"/>
            <a:chExt cx="8941050" cy="4911950"/>
          </a:xfrm>
        </p:grpSpPr>
        <p:grpSp>
          <p:nvGrpSpPr>
            <p:cNvPr id="24114" name="Google Shape;24114;p24"/>
            <p:cNvGrpSpPr/>
            <p:nvPr/>
          </p:nvGrpSpPr>
          <p:grpSpPr>
            <a:xfrm>
              <a:off x="128375" y="115775"/>
              <a:ext cx="227850" cy="4911950"/>
              <a:chOff x="128375" y="115775"/>
              <a:chExt cx="227850" cy="4911950"/>
            </a:xfrm>
          </p:grpSpPr>
          <p:grpSp>
            <p:nvGrpSpPr>
              <p:cNvPr id="24115" name="Google Shape;24115;p24"/>
              <p:cNvGrpSpPr/>
              <p:nvPr/>
            </p:nvGrpSpPr>
            <p:grpSpPr>
              <a:xfrm>
                <a:off x="128375" y="115775"/>
                <a:ext cx="227850" cy="2443125"/>
                <a:chOff x="2001850" y="1023825"/>
                <a:chExt cx="227850" cy="2443125"/>
              </a:xfrm>
            </p:grpSpPr>
            <p:sp>
              <p:nvSpPr>
                <p:cNvPr id="24116" name="Google Shape;24116;p24"/>
                <p:cNvSpPr/>
                <p:nvPr/>
              </p:nvSpPr>
              <p:spPr>
                <a:xfrm rot="-5400000">
                  <a:off x="1874988" y="3112238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55" y="2572"/>
                      </a:lnTo>
                      <a:lnTo>
                        <a:pt x="2555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40" y="4229"/>
                      </a:lnTo>
                      <a:lnTo>
                        <a:pt x="4540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6" y="656"/>
                      </a:lnTo>
                      <a:lnTo>
                        <a:pt x="18606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35" y="3228"/>
                      </a:lnTo>
                      <a:lnTo>
                        <a:pt x="16035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17" name="Google Shape;24117;p24"/>
                <p:cNvSpPr/>
                <p:nvPr/>
              </p:nvSpPr>
              <p:spPr>
                <a:xfrm rot="-5400000">
                  <a:off x="2022125" y="2764025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47" y="3763"/>
                      </a:lnTo>
                      <a:cubicBezTo>
                        <a:pt x="2676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18" name="Google Shape;24118;p24"/>
                <p:cNvSpPr/>
                <p:nvPr/>
              </p:nvSpPr>
              <p:spPr>
                <a:xfrm rot="-5400000">
                  <a:off x="2022138" y="2858088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19" name="Google Shape;24119;p24"/>
                <p:cNvSpPr/>
                <p:nvPr/>
              </p:nvSpPr>
              <p:spPr>
                <a:xfrm rot="-5400000">
                  <a:off x="2116188" y="2764038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76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20" name="Google Shape;24120;p24"/>
                <p:cNvSpPr/>
                <p:nvPr/>
              </p:nvSpPr>
              <p:spPr>
                <a:xfrm rot="-5400000">
                  <a:off x="2116200" y="2858100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21" name="Google Shape;24121;p24"/>
                <p:cNvSpPr/>
                <p:nvPr/>
              </p:nvSpPr>
              <p:spPr>
                <a:xfrm rot="-5400000">
                  <a:off x="2097638" y="29465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22" name="Google Shape;24122;p24"/>
                <p:cNvSpPr/>
                <p:nvPr/>
              </p:nvSpPr>
              <p:spPr>
                <a:xfrm rot="-5400000">
                  <a:off x="2197300" y="284645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23" name="Google Shape;24123;p24"/>
                <p:cNvSpPr/>
                <p:nvPr/>
              </p:nvSpPr>
              <p:spPr>
                <a:xfrm rot="-5400000">
                  <a:off x="2097638" y="27454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24" name="Google Shape;24124;p24"/>
                <p:cNvSpPr/>
                <p:nvPr/>
              </p:nvSpPr>
              <p:spPr>
                <a:xfrm rot="-5400000">
                  <a:off x="1875000" y="2371375"/>
                  <a:ext cx="481550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2" h="9114" extrusionOk="0">
                      <a:moveTo>
                        <a:pt x="0" y="0"/>
                      </a:moveTo>
                      <a:lnTo>
                        <a:pt x="0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42" y="6542"/>
                      </a:lnTo>
                      <a:lnTo>
                        <a:pt x="6542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7" y="1951"/>
                      </a:lnTo>
                      <a:lnTo>
                        <a:pt x="8457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23" y="656"/>
                      </a:lnTo>
                      <a:lnTo>
                        <a:pt x="18623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099" y="7163"/>
                      </a:lnTo>
                      <a:lnTo>
                        <a:pt x="12099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6" y="5886"/>
                      </a:lnTo>
                      <a:lnTo>
                        <a:pt x="13376" y="4885"/>
                      </a:lnTo>
                      <a:lnTo>
                        <a:pt x="14705" y="4885"/>
                      </a:lnTo>
                      <a:lnTo>
                        <a:pt x="14705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0" y="6542"/>
                      </a:lnTo>
                      <a:lnTo>
                        <a:pt x="16690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68" y="7802"/>
                      </a:lnTo>
                      <a:lnTo>
                        <a:pt x="17968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25" name="Google Shape;24125;p24"/>
                <p:cNvSpPr/>
                <p:nvPr/>
              </p:nvSpPr>
              <p:spPr>
                <a:xfrm rot="-5400000">
                  <a:off x="2022125" y="20231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26" name="Google Shape;24126;p24"/>
                <p:cNvSpPr/>
                <p:nvPr/>
              </p:nvSpPr>
              <p:spPr>
                <a:xfrm rot="-5400000">
                  <a:off x="2022350" y="2117000"/>
                  <a:ext cx="9365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6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70" y="3763"/>
                        <a:pt x="2417" y="3763"/>
                      </a:cubicBezTo>
                      <a:lnTo>
                        <a:pt x="3746" y="3763"/>
                      </a:lnTo>
                      <a:lnTo>
                        <a:pt x="3746" y="2417"/>
                      </a:lnTo>
                      <a:cubicBezTo>
                        <a:pt x="3746" y="1088"/>
                        <a:pt x="2675" y="1"/>
                        <a:pt x="134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27" name="Google Shape;24127;p24"/>
                <p:cNvSpPr/>
                <p:nvPr/>
              </p:nvSpPr>
              <p:spPr>
                <a:xfrm rot="-5400000">
                  <a:off x="2116188" y="20231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9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28" name="Google Shape;24128;p24"/>
                <p:cNvSpPr/>
                <p:nvPr/>
              </p:nvSpPr>
              <p:spPr>
                <a:xfrm rot="-5400000">
                  <a:off x="2115975" y="2117025"/>
                  <a:ext cx="9452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1" h="3763" extrusionOk="0">
                      <a:moveTo>
                        <a:pt x="2435" y="0"/>
                      </a:moveTo>
                      <a:cubicBezTo>
                        <a:pt x="1088" y="0"/>
                        <a:pt x="1" y="1070"/>
                        <a:pt x="18" y="2416"/>
                      </a:cubicBezTo>
                      <a:lnTo>
                        <a:pt x="18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81" y="2675"/>
                        <a:pt x="3781" y="1346"/>
                      </a:cubicBezTo>
                      <a:lnTo>
                        <a:pt x="378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29" name="Google Shape;24129;p24"/>
                <p:cNvSpPr/>
                <p:nvPr/>
              </p:nvSpPr>
              <p:spPr>
                <a:xfrm rot="-5400000">
                  <a:off x="2097638" y="22056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30" name="Google Shape;24130;p24"/>
                <p:cNvSpPr/>
                <p:nvPr/>
              </p:nvSpPr>
              <p:spPr>
                <a:xfrm rot="-5400000">
                  <a:off x="2197525" y="2105375"/>
                  <a:ext cx="3325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30" y="1036"/>
                        <a:pt x="1330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31" name="Google Shape;24131;p24"/>
                <p:cNvSpPr/>
                <p:nvPr/>
              </p:nvSpPr>
              <p:spPr>
                <a:xfrm rot="-5400000">
                  <a:off x="2097638" y="200461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32" name="Google Shape;24132;p24"/>
                <p:cNvSpPr/>
                <p:nvPr/>
              </p:nvSpPr>
              <p:spPr>
                <a:xfrm rot="-5400000">
                  <a:off x="2034438" y="1056413"/>
                  <a:ext cx="162675" cy="1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7" h="6490" extrusionOk="0">
                      <a:moveTo>
                        <a:pt x="0" y="0"/>
                      </a:moveTo>
                      <a:lnTo>
                        <a:pt x="0" y="6490"/>
                      </a:lnTo>
                      <a:lnTo>
                        <a:pt x="6507" y="6490"/>
                      </a:lnTo>
                      <a:lnTo>
                        <a:pt x="6507" y="1260"/>
                      </a:lnTo>
                      <a:lnTo>
                        <a:pt x="4919" y="1260"/>
                      </a:lnTo>
                      <a:lnTo>
                        <a:pt x="4919" y="1916"/>
                      </a:lnTo>
                      <a:lnTo>
                        <a:pt x="5868" y="1916"/>
                      </a:lnTo>
                      <a:lnTo>
                        <a:pt x="5868" y="5851"/>
                      </a:lnTo>
                      <a:lnTo>
                        <a:pt x="656" y="5851"/>
                      </a:lnTo>
                      <a:lnTo>
                        <a:pt x="656" y="639"/>
                      </a:lnTo>
                      <a:lnTo>
                        <a:pt x="6179" y="639"/>
                      </a:lnTo>
                      <a:lnTo>
                        <a:pt x="617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33" name="Google Shape;24133;p24"/>
                <p:cNvSpPr/>
                <p:nvPr/>
              </p:nvSpPr>
              <p:spPr>
                <a:xfrm rot="-5400000">
                  <a:off x="2066150" y="1087700"/>
                  <a:ext cx="99250" cy="9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0" h="3970" extrusionOk="0">
                      <a:moveTo>
                        <a:pt x="0" y="0"/>
                      </a:moveTo>
                      <a:lnTo>
                        <a:pt x="0" y="3970"/>
                      </a:lnTo>
                      <a:lnTo>
                        <a:pt x="3970" y="3970"/>
                      </a:lnTo>
                      <a:lnTo>
                        <a:pt x="3970" y="1657"/>
                      </a:lnTo>
                      <a:lnTo>
                        <a:pt x="1985" y="1657"/>
                      </a:lnTo>
                      <a:lnTo>
                        <a:pt x="1985" y="2313"/>
                      </a:lnTo>
                      <a:lnTo>
                        <a:pt x="3314" y="2313"/>
                      </a:lnTo>
                      <a:lnTo>
                        <a:pt x="3314" y="3314"/>
                      </a:lnTo>
                      <a:lnTo>
                        <a:pt x="639" y="3314"/>
                      </a:lnTo>
                      <a:lnTo>
                        <a:pt x="639" y="656"/>
                      </a:lnTo>
                      <a:lnTo>
                        <a:pt x="3642" y="656"/>
                      </a:lnTo>
                      <a:lnTo>
                        <a:pt x="364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34" name="Google Shape;24134;p24"/>
                <p:cNvSpPr/>
                <p:nvPr/>
              </p:nvSpPr>
              <p:spPr>
                <a:xfrm rot="-5400000">
                  <a:off x="2002063" y="1023613"/>
                  <a:ext cx="22742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97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7474" y="1312"/>
                      </a:lnTo>
                      <a:lnTo>
                        <a:pt x="7474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9045" y="656"/>
                      </a:lnTo>
                      <a:lnTo>
                        <a:pt x="9045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35" name="Google Shape;24135;p24"/>
                <p:cNvSpPr/>
                <p:nvPr/>
              </p:nvSpPr>
              <p:spPr>
                <a:xfrm rot="-5400000">
                  <a:off x="1874988" y="1632663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7" y="656"/>
                      </a:lnTo>
                      <a:lnTo>
                        <a:pt x="18607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36" name="Google Shape;24136;p24"/>
                <p:cNvSpPr/>
                <p:nvPr/>
              </p:nvSpPr>
              <p:spPr>
                <a:xfrm rot="-5400000">
                  <a:off x="2022125" y="12844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4" y="2693"/>
                        <a:pt x="3764" y="1364"/>
                      </a:cubicBezTo>
                      <a:lnTo>
                        <a:pt x="376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37" name="Google Shape;24137;p24"/>
                <p:cNvSpPr/>
                <p:nvPr/>
              </p:nvSpPr>
              <p:spPr>
                <a:xfrm rot="-5400000">
                  <a:off x="2022138" y="1378513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38" name="Google Shape;24138;p24"/>
                <p:cNvSpPr/>
                <p:nvPr/>
              </p:nvSpPr>
              <p:spPr>
                <a:xfrm rot="-5400000">
                  <a:off x="2116188" y="12844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4" y="3763"/>
                      </a:lnTo>
                      <a:lnTo>
                        <a:pt x="3764" y="2416"/>
                      </a:lnTo>
                      <a:cubicBezTo>
                        <a:pt x="3764" y="1070"/>
                        <a:pt x="2693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39" name="Google Shape;24139;p24"/>
                <p:cNvSpPr/>
                <p:nvPr/>
              </p:nvSpPr>
              <p:spPr>
                <a:xfrm rot="-5400000">
                  <a:off x="2116200" y="1378525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0" name="Google Shape;24140;p24"/>
                <p:cNvSpPr/>
                <p:nvPr/>
              </p:nvSpPr>
              <p:spPr>
                <a:xfrm rot="-5400000">
                  <a:off x="2097625" y="1466975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1" name="Google Shape;24141;p24"/>
                <p:cNvSpPr/>
                <p:nvPr/>
              </p:nvSpPr>
              <p:spPr>
                <a:xfrm rot="-5400000">
                  <a:off x="2197313" y="13668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3" y="0"/>
                      </a:moveTo>
                      <a:cubicBezTo>
                        <a:pt x="0" y="0"/>
                        <a:pt x="0" y="1036"/>
                        <a:pt x="673" y="1036"/>
                      </a:cubicBezTo>
                      <a:cubicBezTo>
                        <a:pt x="1346" y="1036"/>
                        <a:pt x="1346" y="0"/>
                        <a:pt x="67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2" name="Google Shape;24142;p24"/>
                <p:cNvSpPr/>
                <p:nvPr/>
              </p:nvSpPr>
              <p:spPr>
                <a:xfrm rot="-5400000">
                  <a:off x="2097625" y="126590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4143" name="Google Shape;24143;p24"/>
              <p:cNvGrpSpPr/>
              <p:nvPr/>
            </p:nvGrpSpPr>
            <p:grpSpPr>
              <a:xfrm>
                <a:off x="128375" y="2584600"/>
                <a:ext cx="227850" cy="2443125"/>
                <a:chOff x="2001850" y="1023825"/>
                <a:chExt cx="227850" cy="2443125"/>
              </a:xfrm>
            </p:grpSpPr>
            <p:sp>
              <p:nvSpPr>
                <p:cNvPr id="24144" name="Google Shape;24144;p24"/>
                <p:cNvSpPr/>
                <p:nvPr/>
              </p:nvSpPr>
              <p:spPr>
                <a:xfrm rot="-5400000">
                  <a:off x="1874988" y="3112238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55" y="2572"/>
                      </a:lnTo>
                      <a:lnTo>
                        <a:pt x="2555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40" y="4229"/>
                      </a:lnTo>
                      <a:lnTo>
                        <a:pt x="4540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6" y="656"/>
                      </a:lnTo>
                      <a:lnTo>
                        <a:pt x="18606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35" y="3228"/>
                      </a:lnTo>
                      <a:lnTo>
                        <a:pt x="16035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5" name="Google Shape;24145;p24"/>
                <p:cNvSpPr/>
                <p:nvPr/>
              </p:nvSpPr>
              <p:spPr>
                <a:xfrm rot="-5400000">
                  <a:off x="2022125" y="2764025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47" y="3763"/>
                      </a:lnTo>
                      <a:cubicBezTo>
                        <a:pt x="2676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6" name="Google Shape;24146;p24"/>
                <p:cNvSpPr/>
                <p:nvPr/>
              </p:nvSpPr>
              <p:spPr>
                <a:xfrm rot="-5400000">
                  <a:off x="2022138" y="2858088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7" name="Google Shape;24147;p24"/>
                <p:cNvSpPr/>
                <p:nvPr/>
              </p:nvSpPr>
              <p:spPr>
                <a:xfrm rot="-5400000">
                  <a:off x="2116188" y="2764038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76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8" name="Google Shape;24148;p24"/>
                <p:cNvSpPr/>
                <p:nvPr/>
              </p:nvSpPr>
              <p:spPr>
                <a:xfrm rot="-5400000">
                  <a:off x="2116200" y="2858100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9" name="Google Shape;24149;p24"/>
                <p:cNvSpPr/>
                <p:nvPr/>
              </p:nvSpPr>
              <p:spPr>
                <a:xfrm rot="-5400000">
                  <a:off x="2097638" y="29465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50" name="Google Shape;24150;p24"/>
                <p:cNvSpPr/>
                <p:nvPr/>
              </p:nvSpPr>
              <p:spPr>
                <a:xfrm rot="-5400000">
                  <a:off x="2197300" y="284645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51" name="Google Shape;24151;p24"/>
                <p:cNvSpPr/>
                <p:nvPr/>
              </p:nvSpPr>
              <p:spPr>
                <a:xfrm rot="-5400000">
                  <a:off x="2097638" y="27454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52" name="Google Shape;24152;p24"/>
                <p:cNvSpPr/>
                <p:nvPr/>
              </p:nvSpPr>
              <p:spPr>
                <a:xfrm rot="-5400000">
                  <a:off x="1875000" y="2371375"/>
                  <a:ext cx="481550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2" h="9114" extrusionOk="0">
                      <a:moveTo>
                        <a:pt x="0" y="0"/>
                      </a:moveTo>
                      <a:lnTo>
                        <a:pt x="0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42" y="6542"/>
                      </a:lnTo>
                      <a:lnTo>
                        <a:pt x="6542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7" y="1951"/>
                      </a:lnTo>
                      <a:lnTo>
                        <a:pt x="8457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23" y="656"/>
                      </a:lnTo>
                      <a:lnTo>
                        <a:pt x="18623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099" y="7163"/>
                      </a:lnTo>
                      <a:lnTo>
                        <a:pt x="12099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6" y="5886"/>
                      </a:lnTo>
                      <a:lnTo>
                        <a:pt x="13376" y="4885"/>
                      </a:lnTo>
                      <a:lnTo>
                        <a:pt x="14705" y="4885"/>
                      </a:lnTo>
                      <a:lnTo>
                        <a:pt x="14705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0" y="6542"/>
                      </a:lnTo>
                      <a:lnTo>
                        <a:pt x="16690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68" y="7802"/>
                      </a:lnTo>
                      <a:lnTo>
                        <a:pt x="17968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53" name="Google Shape;24153;p24"/>
                <p:cNvSpPr/>
                <p:nvPr/>
              </p:nvSpPr>
              <p:spPr>
                <a:xfrm rot="-5400000">
                  <a:off x="2022125" y="20231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54" name="Google Shape;24154;p24"/>
                <p:cNvSpPr/>
                <p:nvPr/>
              </p:nvSpPr>
              <p:spPr>
                <a:xfrm rot="-5400000">
                  <a:off x="2022350" y="2117000"/>
                  <a:ext cx="9365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6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70" y="3763"/>
                        <a:pt x="2417" y="3763"/>
                      </a:cubicBezTo>
                      <a:lnTo>
                        <a:pt x="3746" y="3763"/>
                      </a:lnTo>
                      <a:lnTo>
                        <a:pt x="3746" y="2417"/>
                      </a:lnTo>
                      <a:cubicBezTo>
                        <a:pt x="3746" y="1088"/>
                        <a:pt x="2675" y="1"/>
                        <a:pt x="134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55" name="Google Shape;24155;p24"/>
                <p:cNvSpPr/>
                <p:nvPr/>
              </p:nvSpPr>
              <p:spPr>
                <a:xfrm rot="-5400000">
                  <a:off x="2116188" y="20231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9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56" name="Google Shape;24156;p24"/>
                <p:cNvSpPr/>
                <p:nvPr/>
              </p:nvSpPr>
              <p:spPr>
                <a:xfrm rot="-5400000">
                  <a:off x="2115975" y="2117025"/>
                  <a:ext cx="9452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1" h="3763" extrusionOk="0">
                      <a:moveTo>
                        <a:pt x="2435" y="0"/>
                      </a:moveTo>
                      <a:cubicBezTo>
                        <a:pt x="1088" y="0"/>
                        <a:pt x="1" y="1070"/>
                        <a:pt x="18" y="2416"/>
                      </a:cubicBezTo>
                      <a:lnTo>
                        <a:pt x="18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81" y="2675"/>
                        <a:pt x="3781" y="1346"/>
                      </a:cubicBezTo>
                      <a:lnTo>
                        <a:pt x="378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57" name="Google Shape;24157;p24"/>
                <p:cNvSpPr/>
                <p:nvPr/>
              </p:nvSpPr>
              <p:spPr>
                <a:xfrm rot="-5400000">
                  <a:off x="2097638" y="22056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58" name="Google Shape;24158;p24"/>
                <p:cNvSpPr/>
                <p:nvPr/>
              </p:nvSpPr>
              <p:spPr>
                <a:xfrm rot="-5400000">
                  <a:off x="2197525" y="2105375"/>
                  <a:ext cx="3325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30" y="1036"/>
                        <a:pt x="1330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59" name="Google Shape;24159;p24"/>
                <p:cNvSpPr/>
                <p:nvPr/>
              </p:nvSpPr>
              <p:spPr>
                <a:xfrm rot="-5400000">
                  <a:off x="2097638" y="200461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60" name="Google Shape;24160;p24"/>
                <p:cNvSpPr/>
                <p:nvPr/>
              </p:nvSpPr>
              <p:spPr>
                <a:xfrm rot="-5400000">
                  <a:off x="2034438" y="1056413"/>
                  <a:ext cx="162675" cy="1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7" h="6490" extrusionOk="0">
                      <a:moveTo>
                        <a:pt x="0" y="0"/>
                      </a:moveTo>
                      <a:lnTo>
                        <a:pt x="0" y="6490"/>
                      </a:lnTo>
                      <a:lnTo>
                        <a:pt x="6507" y="6490"/>
                      </a:lnTo>
                      <a:lnTo>
                        <a:pt x="6507" y="1260"/>
                      </a:lnTo>
                      <a:lnTo>
                        <a:pt x="4919" y="1260"/>
                      </a:lnTo>
                      <a:lnTo>
                        <a:pt x="4919" y="1916"/>
                      </a:lnTo>
                      <a:lnTo>
                        <a:pt x="5868" y="1916"/>
                      </a:lnTo>
                      <a:lnTo>
                        <a:pt x="5868" y="5851"/>
                      </a:lnTo>
                      <a:lnTo>
                        <a:pt x="656" y="5851"/>
                      </a:lnTo>
                      <a:lnTo>
                        <a:pt x="656" y="639"/>
                      </a:lnTo>
                      <a:lnTo>
                        <a:pt x="6179" y="639"/>
                      </a:lnTo>
                      <a:lnTo>
                        <a:pt x="617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61" name="Google Shape;24161;p24"/>
                <p:cNvSpPr/>
                <p:nvPr/>
              </p:nvSpPr>
              <p:spPr>
                <a:xfrm rot="-5400000">
                  <a:off x="2066150" y="1087700"/>
                  <a:ext cx="99250" cy="9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0" h="3970" extrusionOk="0">
                      <a:moveTo>
                        <a:pt x="0" y="0"/>
                      </a:moveTo>
                      <a:lnTo>
                        <a:pt x="0" y="3970"/>
                      </a:lnTo>
                      <a:lnTo>
                        <a:pt x="3970" y="3970"/>
                      </a:lnTo>
                      <a:lnTo>
                        <a:pt x="3970" y="1657"/>
                      </a:lnTo>
                      <a:lnTo>
                        <a:pt x="1985" y="1657"/>
                      </a:lnTo>
                      <a:lnTo>
                        <a:pt x="1985" y="2313"/>
                      </a:lnTo>
                      <a:lnTo>
                        <a:pt x="3314" y="2313"/>
                      </a:lnTo>
                      <a:lnTo>
                        <a:pt x="3314" y="3314"/>
                      </a:lnTo>
                      <a:lnTo>
                        <a:pt x="639" y="3314"/>
                      </a:lnTo>
                      <a:lnTo>
                        <a:pt x="639" y="656"/>
                      </a:lnTo>
                      <a:lnTo>
                        <a:pt x="3642" y="656"/>
                      </a:lnTo>
                      <a:lnTo>
                        <a:pt x="364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62" name="Google Shape;24162;p24"/>
                <p:cNvSpPr/>
                <p:nvPr/>
              </p:nvSpPr>
              <p:spPr>
                <a:xfrm rot="-5400000">
                  <a:off x="2002063" y="1023613"/>
                  <a:ext cx="22742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97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7474" y="1312"/>
                      </a:lnTo>
                      <a:lnTo>
                        <a:pt x="7474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9045" y="656"/>
                      </a:lnTo>
                      <a:lnTo>
                        <a:pt x="9045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63" name="Google Shape;24163;p24"/>
                <p:cNvSpPr/>
                <p:nvPr/>
              </p:nvSpPr>
              <p:spPr>
                <a:xfrm rot="-5400000">
                  <a:off x="1874988" y="1632663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7" y="656"/>
                      </a:lnTo>
                      <a:lnTo>
                        <a:pt x="18607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64" name="Google Shape;24164;p24"/>
                <p:cNvSpPr/>
                <p:nvPr/>
              </p:nvSpPr>
              <p:spPr>
                <a:xfrm rot="-5400000">
                  <a:off x="2022125" y="12844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4" y="2693"/>
                        <a:pt x="3764" y="1364"/>
                      </a:cubicBezTo>
                      <a:lnTo>
                        <a:pt x="376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65" name="Google Shape;24165;p24"/>
                <p:cNvSpPr/>
                <p:nvPr/>
              </p:nvSpPr>
              <p:spPr>
                <a:xfrm rot="-5400000">
                  <a:off x="2022138" y="1378513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66" name="Google Shape;24166;p24"/>
                <p:cNvSpPr/>
                <p:nvPr/>
              </p:nvSpPr>
              <p:spPr>
                <a:xfrm rot="-5400000">
                  <a:off x="2116188" y="12844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4" y="3763"/>
                      </a:lnTo>
                      <a:lnTo>
                        <a:pt x="3764" y="2416"/>
                      </a:lnTo>
                      <a:cubicBezTo>
                        <a:pt x="3764" y="1070"/>
                        <a:pt x="2693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67" name="Google Shape;24167;p24"/>
                <p:cNvSpPr/>
                <p:nvPr/>
              </p:nvSpPr>
              <p:spPr>
                <a:xfrm rot="-5400000">
                  <a:off x="2116200" y="1378525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68" name="Google Shape;24168;p24"/>
                <p:cNvSpPr/>
                <p:nvPr/>
              </p:nvSpPr>
              <p:spPr>
                <a:xfrm rot="-5400000">
                  <a:off x="2097625" y="1466975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69" name="Google Shape;24169;p24"/>
                <p:cNvSpPr/>
                <p:nvPr/>
              </p:nvSpPr>
              <p:spPr>
                <a:xfrm rot="-5400000">
                  <a:off x="2197313" y="13668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3" y="0"/>
                      </a:moveTo>
                      <a:cubicBezTo>
                        <a:pt x="0" y="0"/>
                        <a:pt x="0" y="1036"/>
                        <a:pt x="673" y="1036"/>
                      </a:cubicBezTo>
                      <a:cubicBezTo>
                        <a:pt x="1346" y="1036"/>
                        <a:pt x="1346" y="0"/>
                        <a:pt x="67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70" name="Google Shape;24170;p24"/>
                <p:cNvSpPr/>
                <p:nvPr/>
              </p:nvSpPr>
              <p:spPr>
                <a:xfrm rot="-5400000">
                  <a:off x="2097625" y="126590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4171" name="Google Shape;24171;p24"/>
            <p:cNvGrpSpPr/>
            <p:nvPr/>
          </p:nvGrpSpPr>
          <p:grpSpPr>
            <a:xfrm rot="5400000">
              <a:off x="2725125" y="-2226275"/>
              <a:ext cx="227850" cy="4911950"/>
              <a:chOff x="128375" y="115775"/>
              <a:chExt cx="227850" cy="4911950"/>
            </a:xfrm>
          </p:grpSpPr>
          <p:grpSp>
            <p:nvGrpSpPr>
              <p:cNvPr id="24172" name="Google Shape;24172;p24"/>
              <p:cNvGrpSpPr/>
              <p:nvPr/>
            </p:nvGrpSpPr>
            <p:grpSpPr>
              <a:xfrm>
                <a:off x="128375" y="115775"/>
                <a:ext cx="227850" cy="2443125"/>
                <a:chOff x="2001850" y="1023825"/>
                <a:chExt cx="227850" cy="2443125"/>
              </a:xfrm>
            </p:grpSpPr>
            <p:sp>
              <p:nvSpPr>
                <p:cNvPr id="24173" name="Google Shape;24173;p24"/>
                <p:cNvSpPr/>
                <p:nvPr/>
              </p:nvSpPr>
              <p:spPr>
                <a:xfrm rot="-5400000">
                  <a:off x="1874988" y="3112238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55" y="2572"/>
                      </a:lnTo>
                      <a:lnTo>
                        <a:pt x="2555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40" y="4229"/>
                      </a:lnTo>
                      <a:lnTo>
                        <a:pt x="4540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6" y="656"/>
                      </a:lnTo>
                      <a:lnTo>
                        <a:pt x="18606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35" y="3228"/>
                      </a:lnTo>
                      <a:lnTo>
                        <a:pt x="16035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74" name="Google Shape;24174;p24"/>
                <p:cNvSpPr/>
                <p:nvPr/>
              </p:nvSpPr>
              <p:spPr>
                <a:xfrm rot="-5400000">
                  <a:off x="2022125" y="2764025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47" y="3763"/>
                      </a:lnTo>
                      <a:cubicBezTo>
                        <a:pt x="2676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75" name="Google Shape;24175;p24"/>
                <p:cNvSpPr/>
                <p:nvPr/>
              </p:nvSpPr>
              <p:spPr>
                <a:xfrm rot="-5400000">
                  <a:off x="2022138" y="2858088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76" name="Google Shape;24176;p24"/>
                <p:cNvSpPr/>
                <p:nvPr/>
              </p:nvSpPr>
              <p:spPr>
                <a:xfrm rot="-5400000">
                  <a:off x="2116188" y="2764038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76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77" name="Google Shape;24177;p24"/>
                <p:cNvSpPr/>
                <p:nvPr/>
              </p:nvSpPr>
              <p:spPr>
                <a:xfrm rot="-5400000">
                  <a:off x="2116200" y="2858100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78" name="Google Shape;24178;p24"/>
                <p:cNvSpPr/>
                <p:nvPr/>
              </p:nvSpPr>
              <p:spPr>
                <a:xfrm rot="-5400000">
                  <a:off x="2097638" y="29465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79" name="Google Shape;24179;p24"/>
                <p:cNvSpPr/>
                <p:nvPr/>
              </p:nvSpPr>
              <p:spPr>
                <a:xfrm rot="-5400000">
                  <a:off x="2197300" y="284645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80" name="Google Shape;24180;p24"/>
                <p:cNvSpPr/>
                <p:nvPr/>
              </p:nvSpPr>
              <p:spPr>
                <a:xfrm rot="-5400000">
                  <a:off x="2097638" y="27454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81" name="Google Shape;24181;p24"/>
                <p:cNvSpPr/>
                <p:nvPr/>
              </p:nvSpPr>
              <p:spPr>
                <a:xfrm rot="-5400000">
                  <a:off x="1875000" y="2371375"/>
                  <a:ext cx="481550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2" h="9114" extrusionOk="0">
                      <a:moveTo>
                        <a:pt x="0" y="0"/>
                      </a:moveTo>
                      <a:lnTo>
                        <a:pt x="0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42" y="6542"/>
                      </a:lnTo>
                      <a:lnTo>
                        <a:pt x="6542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7" y="1951"/>
                      </a:lnTo>
                      <a:lnTo>
                        <a:pt x="8457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23" y="656"/>
                      </a:lnTo>
                      <a:lnTo>
                        <a:pt x="18623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099" y="7163"/>
                      </a:lnTo>
                      <a:lnTo>
                        <a:pt x="12099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6" y="5886"/>
                      </a:lnTo>
                      <a:lnTo>
                        <a:pt x="13376" y="4885"/>
                      </a:lnTo>
                      <a:lnTo>
                        <a:pt x="14705" y="4885"/>
                      </a:lnTo>
                      <a:lnTo>
                        <a:pt x="14705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0" y="6542"/>
                      </a:lnTo>
                      <a:lnTo>
                        <a:pt x="16690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68" y="7802"/>
                      </a:lnTo>
                      <a:lnTo>
                        <a:pt x="17968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82" name="Google Shape;24182;p24"/>
                <p:cNvSpPr/>
                <p:nvPr/>
              </p:nvSpPr>
              <p:spPr>
                <a:xfrm rot="-5400000">
                  <a:off x="2022125" y="20231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83" name="Google Shape;24183;p24"/>
                <p:cNvSpPr/>
                <p:nvPr/>
              </p:nvSpPr>
              <p:spPr>
                <a:xfrm rot="-5400000">
                  <a:off x="2022350" y="2117000"/>
                  <a:ext cx="9365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6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70" y="3763"/>
                        <a:pt x="2417" y="3763"/>
                      </a:cubicBezTo>
                      <a:lnTo>
                        <a:pt x="3746" y="3763"/>
                      </a:lnTo>
                      <a:lnTo>
                        <a:pt x="3746" y="2417"/>
                      </a:lnTo>
                      <a:cubicBezTo>
                        <a:pt x="3746" y="1088"/>
                        <a:pt x="2675" y="1"/>
                        <a:pt x="134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84" name="Google Shape;24184;p24"/>
                <p:cNvSpPr/>
                <p:nvPr/>
              </p:nvSpPr>
              <p:spPr>
                <a:xfrm rot="-5400000">
                  <a:off x="2116188" y="20231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9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85" name="Google Shape;24185;p24"/>
                <p:cNvSpPr/>
                <p:nvPr/>
              </p:nvSpPr>
              <p:spPr>
                <a:xfrm rot="-5400000">
                  <a:off x="2115975" y="2117025"/>
                  <a:ext cx="9452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1" h="3763" extrusionOk="0">
                      <a:moveTo>
                        <a:pt x="2435" y="0"/>
                      </a:moveTo>
                      <a:cubicBezTo>
                        <a:pt x="1088" y="0"/>
                        <a:pt x="1" y="1070"/>
                        <a:pt x="18" y="2416"/>
                      </a:cubicBezTo>
                      <a:lnTo>
                        <a:pt x="18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81" y="2675"/>
                        <a:pt x="3781" y="1346"/>
                      </a:cubicBezTo>
                      <a:lnTo>
                        <a:pt x="378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86" name="Google Shape;24186;p24"/>
                <p:cNvSpPr/>
                <p:nvPr/>
              </p:nvSpPr>
              <p:spPr>
                <a:xfrm rot="-5400000">
                  <a:off x="2097638" y="22056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87" name="Google Shape;24187;p24"/>
                <p:cNvSpPr/>
                <p:nvPr/>
              </p:nvSpPr>
              <p:spPr>
                <a:xfrm rot="-5400000">
                  <a:off x="2197525" y="2105375"/>
                  <a:ext cx="3325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30" y="1036"/>
                        <a:pt x="1330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88" name="Google Shape;24188;p24"/>
                <p:cNvSpPr/>
                <p:nvPr/>
              </p:nvSpPr>
              <p:spPr>
                <a:xfrm rot="-5400000">
                  <a:off x="2097638" y="200461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89" name="Google Shape;24189;p24"/>
                <p:cNvSpPr/>
                <p:nvPr/>
              </p:nvSpPr>
              <p:spPr>
                <a:xfrm rot="-5400000">
                  <a:off x="2034438" y="1056413"/>
                  <a:ext cx="162675" cy="1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7" h="6490" extrusionOk="0">
                      <a:moveTo>
                        <a:pt x="0" y="0"/>
                      </a:moveTo>
                      <a:lnTo>
                        <a:pt x="0" y="6490"/>
                      </a:lnTo>
                      <a:lnTo>
                        <a:pt x="6507" y="6490"/>
                      </a:lnTo>
                      <a:lnTo>
                        <a:pt x="6507" y="1260"/>
                      </a:lnTo>
                      <a:lnTo>
                        <a:pt x="4919" y="1260"/>
                      </a:lnTo>
                      <a:lnTo>
                        <a:pt x="4919" y="1916"/>
                      </a:lnTo>
                      <a:lnTo>
                        <a:pt x="5868" y="1916"/>
                      </a:lnTo>
                      <a:lnTo>
                        <a:pt x="5868" y="5851"/>
                      </a:lnTo>
                      <a:lnTo>
                        <a:pt x="656" y="5851"/>
                      </a:lnTo>
                      <a:lnTo>
                        <a:pt x="656" y="639"/>
                      </a:lnTo>
                      <a:lnTo>
                        <a:pt x="6179" y="639"/>
                      </a:lnTo>
                      <a:lnTo>
                        <a:pt x="617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90" name="Google Shape;24190;p24"/>
                <p:cNvSpPr/>
                <p:nvPr/>
              </p:nvSpPr>
              <p:spPr>
                <a:xfrm rot="-5400000">
                  <a:off x="2066150" y="1087700"/>
                  <a:ext cx="99250" cy="9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0" h="3970" extrusionOk="0">
                      <a:moveTo>
                        <a:pt x="0" y="0"/>
                      </a:moveTo>
                      <a:lnTo>
                        <a:pt x="0" y="3970"/>
                      </a:lnTo>
                      <a:lnTo>
                        <a:pt x="3970" y="3970"/>
                      </a:lnTo>
                      <a:lnTo>
                        <a:pt x="3970" y="1657"/>
                      </a:lnTo>
                      <a:lnTo>
                        <a:pt x="1985" y="1657"/>
                      </a:lnTo>
                      <a:lnTo>
                        <a:pt x="1985" y="2313"/>
                      </a:lnTo>
                      <a:lnTo>
                        <a:pt x="3314" y="2313"/>
                      </a:lnTo>
                      <a:lnTo>
                        <a:pt x="3314" y="3314"/>
                      </a:lnTo>
                      <a:lnTo>
                        <a:pt x="639" y="3314"/>
                      </a:lnTo>
                      <a:lnTo>
                        <a:pt x="639" y="656"/>
                      </a:lnTo>
                      <a:lnTo>
                        <a:pt x="3642" y="656"/>
                      </a:lnTo>
                      <a:lnTo>
                        <a:pt x="364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91" name="Google Shape;24191;p24"/>
                <p:cNvSpPr/>
                <p:nvPr/>
              </p:nvSpPr>
              <p:spPr>
                <a:xfrm rot="-5400000">
                  <a:off x="2002063" y="1023613"/>
                  <a:ext cx="22742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97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7474" y="1312"/>
                      </a:lnTo>
                      <a:lnTo>
                        <a:pt x="7474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9045" y="656"/>
                      </a:lnTo>
                      <a:lnTo>
                        <a:pt x="9045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92" name="Google Shape;24192;p24"/>
                <p:cNvSpPr/>
                <p:nvPr/>
              </p:nvSpPr>
              <p:spPr>
                <a:xfrm rot="-5400000">
                  <a:off x="1874988" y="1632663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7" y="656"/>
                      </a:lnTo>
                      <a:lnTo>
                        <a:pt x="18607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93" name="Google Shape;24193;p24"/>
                <p:cNvSpPr/>
                <p:nvPr/>
              </p:nvSpPr>
              <p:spPr>
                <a:xfrm rot="-5400000">
                  <a:off x="2022125" y="12844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4" y="2693"/>
                        <a:pt x="3764" y="1364"/>
                      </a:cubicBezTo>
                      <a:lnTo>
                        <a:pt x="376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94" name="Google Shape;24194;p24"/>
                <p:cNvSpPr/>
                <p:nvPr/>
              </p:nvSpPr>
              <p:spPr>
                <a:xfrm rot="-5400000">
                  <a:off x="2022138" y="1378513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95" name="Google Shape;24195;p24"/>
                <p:cNvSpPr/>
                <p:nvPr/>
              </p:nvSpPr>
              <p:spPr>
                <a:xfrm rot="-5400000">
                  <a:off x="2116188" y="12844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4" y="3763"/>
                      </a:lnTo>
                      <a:lnTo>
                        <a:pt x="3764" y="2416"/>
                      </a:lnTo>
                      <a:cubicBezTo>
                        <a:pt x="3764" y="1070"/>
                        <a:pt x="2693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96" name="Google Shape;24196;p24"/>
                <p:cNvSpPr/>
                <p:nvPr/>
              </p:nvSpPr>
              <p:spPr>
                <a:xfrm rot="-5400000">
                  <a:off x="2116200" y="1378525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97" name="Google Shape;24197;p24"/>
                <p:cNvSpPr/>
                <p:nvPr/>
              </p:nvSpPr>
              <p:spPr>
                <a:xfrm rot="-5400000">
                  <a:off x="2097625" y="1466975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98" name="Google Shape;24198;p24"/>
                <p:cNvSpPr/>
                <p:nvPr/>
              </p:nvSpPr>
              <p:spPr>
                <a:xfrm rot="-5400000">
                  <a:off x="2197313" y="13668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3" y="0"/>
                      </a:moveTo>
                      <a:cubicBezTo>
                        <a:pt x="0" y="0"/>
                        <a:pt x="0" y="1036"/>
                        <a:pt x="673" y="1036"/>
                      </a:cubicBezTo>
                      <a:cubicBezTo>
                        <a:pt x="1346" y="1036"/>
                        <a:pt x="1346" y="0"/>
                        <a:pt x="67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99" name="Google Shape;24199;p24"/>
                <p:cNvSpPr/>
                <p:nvPr/>
              </p:nvSpPr>
              <p:spPr>
                <a:xfrm rot="-5400000">
                  <a:off x="2097625" y="126590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4200" name="Google Shape;24200;p24"/>
              <p:cNvGrpSpPr/>
              <p:nvPr/>
            </p:nvGrpSpPr>
            <p:grpSpPr>
              <a:xfrm>
                <a:off x="128375" y="2584600"/>
                <a:ext cx="227850" cy="2443125"/>
                <a:chOff x="2001850" y="1023825"/>
                <a:chExt cx="227850" cy="2443125"/>
              </a:xfrm>
            </p:grpSpPr>
            <p:sp>
              <p:nvSpPr>
                <p:cNvPr id="24201" name="Google Shape;24201;p24"/>
                <p:cNvSpPr/>
                <p:nvPr/>
              </p:nvSpPr>
              <p:spPr>
                <a:xfrm rot="-5400000">
                  <a:off x="1874988" y="3112238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55" y="2572"/>
                      </a:lnTo>
                      <a:lnTo>
                        <a:pt x="2555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40" y="4229"/>
                      </a:lnTo>
                      <a:lnTo>
                        <a:pt x="4540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6" y="656"/>
                      </a:lnTo>
                      <a:lnTo>
                        <a:pt x="18606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35" y="3228"/>
                      </a:lnTo>
                      <a:lnTo>
                        <a:pt x="16035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02" name="Google Shape;24202;p24"/>
                <p:cNvSpPr/>
                <p:nvPr/>
              </p:nvSpPr>
              <p:spPr>
                <a:xfrm rot="-5400000">
                  <a:off x="2022125" y="2764025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47" y="3763"/>
                      </a:lnTo>
                      <a:cubicBezTo>
                        <a:pt x="2676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03" name="Google Shape;24203;p24"/>
                <p:cNvSpPr/>
                <p:nvPr/>
              </p:nvSpPr>
              <p:spPr>
                <a:xfrm rot="-5400000">
                  <a:off x="2022138" y="2858088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04" name="Google Shape;24204;p24"/>
                <p:cNvSpPr/>
                <p:nvPr/>
              </p:nvSpPr>
              <p:spPr>
                <a:xfrm rot="-5400000">
                  <a:off x="2116188" y="2764038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76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05" name="Google Shape;24205;p24"/>
                <p:cNvSpPr/>
                <p:nvPr/>
              </p:nvSpPr>
              <p:spPr>
                <a:xfrm rot="-5400000">
                  <a:off x="2116200" y="2858100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06" name="Google Shape;24206;p24"/>
                <p:cNvSpPr/>
                <p:nvPr/>
              </p:nvSpPr>
              <p:spPr>
                <a:xfrm rot="-5400000">
                  <a:off x="2097638" y="29465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07" name="Google Shape;24207;p24"/>
                <p:cNvSpPr/>
                <p:nvPr/>
              </p:nvSpPr>
              <p:spPr>
                <a:xfrm rot="-5400000">
                  <a:off x="2197300" y="284645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08" name="Google Shape;24208;p24"/>
                <p:cNvSpPr/>
                <p:nvPr/>
              </p:nvSpPr>
              <p:spPr>
                <a:xfrm rot="-5400000">
                  <a:off x="2097638" y="27454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09" name="Google Shape;24209;p24"/>
                <p:cNvSpPr/>
                <p:nvPr/>
              </p:nvSpPr>
              <p:spPr>
                <a:xfrm rot="-5400000">
                  <a:off x="1875000" y="2371375"/>
                  <a:ext cx="481550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2" h="9114" extrusionOk="0">
                      <a:moveTo>
                        <a:pt x="0" y="0"/>
                      </a:moveTo>
                      <a:lnTo>
                        <a:pt x="0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42" y="6542"/>
                      </a:lnTo>
                      <a:lnTo>
                        <a:pt x="6542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7" y="1951"/>
                      </a:lnTo>
                      <a:lnTo>
                        <a:pt x="8457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23" y="656"/>
                      </a:lnTo>
                      <a:lnTo>
                        <a:pt x="18623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099" y="7163"/>
                      </a:lnTo>
                      <a:lnTo>
                        <a:pt x="12099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6" y="5886"/>
                      </a:lnTo>
                      <a:lnTo>
                        <a:pt x="13376" y="4885"/>
                      </a:lnTo>
                      <a:lnTo>
                        <a:pt x="14705" y="4885"/>
                      </a:lnTo>
                      <a:lnTo>
                        <a:pt x="14705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0" y="6542"/>
                      </a:lnTo>
                      <a:lnTo>
                        <a:pt x="16690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68" y="7802"/>
                      </a:lnTo>
                      <a:lnTo>
                        <a:pt x="17968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10" name="Google Shape;24210;p24"/>
                <p:cNvSpPr/>
                <p:nvPr/>
              </p:nvSpPr>
              <p:spPr>
                <a:xfrm rot="-5400000">
                  <a:off x="2022125" y="20231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11" name="Google Shape;24211;p24"/>
                <p:cNvSpPr/>
                <p:nvPr/>
              </p:nvSpPr>
              <p:spPr>
                <a:xfrm rot="-5400000">
                  <a:off x="2022350" y="2117000"/>
                  <a:ext cx="9365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6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70" y="3763"/>
                        <a:pt x="2417" y="3763"/>
                      </a:cubicBezTo>
                      <a:lnTo>
                        <a:pt x="3746" y="3763"/>
                      </a:lnTo>
                      <a:lnTo>
                        <a:pt x="3746" y="2417"/>
                      </a:lnTo>
                      <a:cubicBezTo>
                        <a:pt x="3746" y="1088"/>
                        <a:pt x="2675" y="1"/>
                        <a:pt x="134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12" name="Google Shape;24212;p24"/>
                <p:cNvSpPr/>
                <p:nvPr/>
              </p:nvSpPr>
              <p:spPr>
                <a:xfrm rot="-5400000">
                  <a:off x="2116188" y="20231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9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13" name="Google Shape;24213;p24"/>
                <p:cNvSpPr/>
                <p:nvPr/>
              </p:nvSpPr>
              <p:spPr>
                <a:xfrm rot="-5400000">
                  <a:off x="2115975" y="2117025"/>
                  <a:ext cx="9452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1" h="3763" extrusionOk="0">
                      <a:moveTo>
                        <a:pt x="2435" y="0"/>
                      </a:moveTo>
                      <a:cubicBezTo>
                        <a:pt x="1088" y="0"/>
                        <a:pt x="1" y="1070"/>
                        <a:pt x="18" y="2416"/>
                      </a:cubicBezTo>
                      <a:lnTo>
                        <a:pt x="18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81" y="2675"/>
                        <a:pt x="3781" y="1346"/>
                      </a:cubicBezTo>
                      <a:lnTo>
                        <a:pt x="378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14" name="Google Shape;24214;p24"/>
                <p:cNvSpPr/>
                <p:nvPr/>
              </p:nvSpPr>
              <p:spPr>
                <a:xfrm rot="-5400000">
                  <a:off x="2097638" y="22056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15" name="Google Shape;24215;p24"/>
                <p:cNvSpPr/>
                <p:nvPr/>
              </p:nvSpPr>
              <p:spPr>
                <a:xfrm rot="-5400000">
                  <a:off x="2197525" y="2105375"/>
                  <a:ext cx="3325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30" y="1036"/>
                        <a:pt x="1330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16" name="Google Shape;24216;p24"/>
                <p:cNvSpPr/>
                <p:nvPr/>
              </p:nvSpPr>
              <p:spPr>
                <a:xfrm rot="-5400000">
                  <a:off x="2097638" y="200461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17" name="Google Shape;24217;p24"/>
                <p:cNvSpPr/>
                <p:nvPr/>
              </p:nvSpPr>
              <p:spPr>
                <a:xfrm rot="-5400000">
                  <a:off x="2034438" y="1056413"/>
                  <a:ext cx="162675" cy="1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7" h="6490" extrusionOk="0">
                      <a:moveTo>
                        <a:pt x="0" y="0"/>
                      </a:moveTo>
                      <a:lnTo>
                        <a:pt x="0" y="6490"/>
                      </a:lnTo>
                      <a:lnTo>
                        <a:pt x="6507" y="6490"/>
                      </a:lnTo>
                      <a:lnTo>
                        <a:pt x="6507" y="1260"/>
                      </a:lnTo>
                      <a:lnTo>
                        <a:pt x="4919" y="1260"/>
                      </a:lnTo>
                      <a:lnTo>
                        <a:pt x="4919" y="1916"/>
                      </a:lnTo>
                      <a:lnTo>
                        <a:pt x="5868" y="1916"/>
                      </a:lnTo>
                      <a:lnTo>
                        <a:pt x="5868" y="5851"/>
                      </a:lnTo>
                      <a:lnTo>
                        <a:pt x="656" y="5851"/>
                      </a:lnTo>
                      <a:lnTo>
                        <a:pt x="656" y="639"/>
                      </a:lnTo>
                      <a:lnTo>
                        <a:pt x="6179" y="639"/>
                      </a:lnTo>
                      <a:lnTo>
                        <a:pt x="617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18" name="Google Shape;24218;p24"/>
                <p:cNvSpPr/>
                <p:nvPr/>
              </p:nvSpPr>
              <p:spPr>
                <a:xfrm rot="-5400000">
                  <a:off x="2066150" y="1087700"/>
                  <a:ext cx="99250" cy="9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0" h="3970" extrusionOk="0">
                      <a:moveTo>
                        <a:pt x="0" y="0"/>
                      </a:moveTo>
                      <a:lnTo>
                        <a:pt x="0" y="3970"/>
                      </a:lnTo>
                      <a:lnTo>
                        <a:pt x="3970" y="3970"/>
                      </a:lnTo>
                      <a:lnTo>
                        <a:pt x="3970" y="1657"/>
                      </a:lnTo>
                      <a:lnTo>
                        <a:pt x="1985" y="1657"/>
                      </a:lnTo>
                      <a:lnTo>
                        <a:pt x="1985" y="2313"/>
                      </a:lnTo>
                      <a:lnTo>
                        <a:pt x="3314" y="2313"/>
                      </a:lnTo>
                      <a:lnTo>
                        <a:pt x="3314" y="3314"/>
                      </a:lnTo>
                      <a:lnTo>
                        <a:pt x="639" y="3314"/>
                      </a:lnTo>
                      <a:lnTo>
                        <a:pt x="639" y="656"/>
                      </a:lnTo>
                      <a:lnTo>
                        <a:pt x="3642" y="656"/>
                      </a:lnTo>
                      <a:lnTo>
                        <a:pt x="364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19" name="Google Shape;24219;p24"/>
                <p:cNvSpPr/>
                <p:nvPr/>
              </p:nvSpPr>
              <p:spPr>
                <a:xfrm rot="-5400000">
                  <a:off x="2002063" y="1023613"/>
                  <a:ext cx="22742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97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7474" y="1312"/>
                      </a:lnTo>
                      <a:lnTo>
                        <a:pt x="7474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9045" y="656"/>
                      </a:lnTo>
                      <a:lnTo>
                        <a:pt x="9045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20" name="Google Shape;24220;p24"/>
                <p:cNvSpPr/>
                <p:nvPr/>
              </p:nvSpPr>
              <p:spPr>
                <a:xfrm rot="-5400000">
                  <a:off x="1874988" y="1632663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7" y="656"/>
                      </a:lnTo>
                      <a:lnTo>
                        <a:pt x="18607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21" name="Google Shape;24221;p24"/>
                <p:cNvSpPr/>
                <p:nvPr/>
              </p:nvSpPr>
              <p:spPr>
                <a:xfrm rot="-5400000">
                  <a:off x="2022125" y="12844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4" y="2693"/>
                        <a:pt x="3764" y="1364"/>
                      </a:cubicBezTo>
                      <a:lnTo>
                        <a:pt x="376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22" name="Google Shape;24222;p24"/>
                <p:cNvSpPr/>
                <p:nvPr/>
              </p:nvSpPr>
              <p:spPr>
                <a:xfrm rot="-5400000">
                  <a:off x="2022138" y="1378513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23" name="Google Shape;24223;p24"/>
                <p:cNvSpPr/>
                <p:nvPr/>
              </p:nvSpPr>
              <p:spPr>
                <a:xfrm rot="-5400000">
                  <a:off x="2116188" y="12844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4" y="3763"/>
                      </a:lnTo>
                      <a:lnTo>
                        <a:pt x="3764" y="2416"/>
                      </a:lnTo>
                      <a:cubicBezTo>
                        <a:pt x="3764" y="1070"/>
                        <a:pt x="2693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24" name="Google Shape;24224;p24"/>
                <p:cNvSpPr/>
                <p:nvPr/>
              </p:nvSpPr>
              <p:spPr>
                <a:xfrm rot="-5400000">
                  <a:off x="2116200" y="1378525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25" name="Google Shape;24225;p24"/>
                <p:cNvSpPr/>
                <p:nvPr/>
              </p:nvSpPr>
              <p:spPr>
                <a:xfrm rot="-5400000">
                  <a:off x="2097625" y="1466975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26" name="Google Shape;24226;p24"/>
                <p:cNvSpPr/>
                <p:nvPr/>
              </p:nvSpPr>
              <p:spPr>
                <a:xfrm rot="-5400000">
                  <a:off x="2197313" y="13668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3" y="0"/>
                      </a:moveTo>
                      <a:cubicBezTo>
                        <a:pt x="0" y="0"/>
                        <a:pt x="0" y="1036"/>
                        <a:pt x="673" y="1036"/>
                      </a:cubicBezTo>
                      <a:cubicBezTo>
                        <a:pt x="1346" y="1036"/>
                        <a:pt x="1346" y="0"/>
                        <a:pt x="67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27" name="Google Shape;24227;p24"/>
                <p:cNvSpPr/>
                <p:nvPr/>
              </p:nvSpPr>
              <p:spPr>
                <a:xfrm rot="-5400000">
                  <a:off x="2097625" y="126590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24228" name="Google Shape;24228;p24"/>
            <p:cNvSpPr/>
            <p:nvPr/>
          </p:nvSpPr>
          <p:spPr>
            <a:xfrm>
              <a:off x="8035366" y="115775"/>
              <a:ext cx="529299" cy="227850"/>
            </a:xfrm>
            <a:custGeom>
              <a:avLst/>
              <a:gdLst/>
              <a:ahLst/>
              <a:cxnLst/>
              <a:rect l="l" t="t" r="r" b="b"/>
              <a:pathLst>
                <a:path w="19263" h="9114" extrusionOk="0">
                  <a:moveTo>
                    <a:pt x="1" y="0"/>
                  </a:moveTo>
                  <a:lnTo>
                    <a:pt x="1" y="9113"/>
                  </a:lnTo>
                  <a:lnTo>
                    <a:pt x="9096" y="9113"/>
                  </a:lnTo>
                  <a:lnTo>
                    <a:pt x="9096" y="1312"/>
                  </a:lnTo>
                  <a:lnTo>
                    <a:pt x="1295" y="1312"/>
                  </a:lnTo>
                  <a:lnTo>
                    <a:pt x="1295" y="7802"/>
                  </a:lnTo>
                  <a:lnTo>
                    <a:pt x="7802" y="7802"/>
                  </a:lnTo>
                  <a:lnTo>
                    <a:pt x="7802" y="2572"/>
                  </a:lnTo>
                  <a:lnTo>
                    <a:pt x="2555" y="2572"/>
                  </a:lnTo>
                  <a:lnTo>
                    <a:pt x="2555" y="6542"/>
                  </a:lnTo>
                  <a:lnTo>
                    <a:pt x="6525" y="6542"/>
                  </a:lnTo>
                  <a:lnTo>
                    <a:pt x="6525" y="4229"/>
                  </a:lnTo>
                  <a:lnTo>
                    <a:pt x="4540" y="4229"/>
                  </a:lnTo>
                  <a:lnTo>
                    <a:pt x="4540" y="4885"/>
                  </a:lnTo>
                  <a:lnTo>
                    <a:pt x="5886" y="4885"/>
                  </a:lnTo>
                  <a:lnTo>
                    <a:pt x="5886" y="5886"/>
                  </a:lnTo>
                  <a:lnTo>
                    <a:pt x="3211" y="5886"/>
                  </a:lnTo>
                  <a:lnTo>
                    <a:pt x="3211" y="3228"/>
                  </a:lnTo>
                  <a:lnTo>
                    <a:pt x="7146" y="3228"/>
                  </a:lnTo>
                  <a:lnTo>
                    <a:pt x="7146" y="7163"/>
                  </a:lnTo>
                  <a:lnTo>
                    <a:pt x="1951" y="7163"/>
                  </a:lnTo>
                  <a:lnTo>
                    <a:pt x="1951" y="1951"/>
                  </a:lnTo>
                  <a:lnTo>
                    <a:pt x="8458" y="1951"/>
                  </a:lnTo>
                  <a:lnTo>
                    <a:pt x="8458" y="8458"/>
                  </a:lnTo>
                  <a:lnTo>
                    <a:pt x="639" y="8458"/>
                  </a:lnTo>
                  <a:lnTo>
                    <a:pt x="639" y="656"/>
                  </a:lnTo>
                  <a:lnTo>
                    <a:pt x="18606" y="656"/>
                  </a:lnTo>
                  <a:lnTo>
                    <a:pt x="18606" y="8458"/>
                  </a:lnTo>
                  <a:lnTo>
                    <a:pt x="10805" y="8458"/>
                  </a:lnTo>
                  <a:lnTo>
                    <a:pt x="10805" y="1951"/>
                  </a:lnTo>
                  <a:lnTo>
                    <a:pt x="17312" y="1951"/>
                  </a:lnTo>
                  <a:lnTo>
                    <a:pt x="17312" y="7163"/>
                  </a:lnTo>
                  <a:lnTo>
                    <a:pt x="12100" y="7163"/>
                  </a:lnTo>
                  <a:lnTo>
                    <a:pt x="12100" y="3228"/>
                  </a:lnTo>
                  <a:lnTo>
                    <a:pt x="16035" y="3228"/>
                  </a:lnTo>
                  <a:lnTo>
                    <a:pt x="16035" y="5886"/>
                  </a:lnTo>
                  <a:lnTo>
                    <a:pt x="13377" y="5886"/>
                  </a:lnTo>
                  <a:lnTo>
                    <a:pt x="13377" y="4885"/>
                  </a:lnTo>
                  <a:lnTo>
                    <a:pt x="14706" y="4885"/>
                  </a:lnTo>
                  <a:lnTo>
                    <a:pt x="14706" y="4229"/>
                  </a:lnTo>
                  <a:lnTo>
                    <a:pt x="12721" y="4229"/>
                  </a:lnTo>
                  <a:lnTo>
                    <a:pt x="12721" y="6542"/>
                  </a:lnTo>
                  <a:lnTo>
                    <a:pt x="16691" y="6542"/>
                  </a:lnTo>
                  <a:lnTo>
                    <a:pt x="16691" y="2572"/>
                  </a:lnTo>
                  <a:lnTo>
                    <a:pt x="11461" y="2572"/>
                  </a:lnTo>
                  <a:lnTo>
                    <a:pt x="11461" y="7802"/>
                  </a:lnTo>
                  <a:lnTo>
                    <a:pt x="17951" y="7802"/>
                  </a:lnTo>
                  <a:lnTo>
                    <a:pt x="17951" y="1312"/>
                  </a:lnTo>
                  <a:lnTo>
                    <a:pt x="10149" y="1312"/>
                  </a:lnTo>
                  <a:lnTo>
                    <a:pt x="10149" y="9113"/>
                  </a:lnTo>
                  <a:lnTo>
                    <a:pt x="19262" y="9113"/>
                  </a:lnTo>
                  <a:lnTo>
                    <a:pt x="192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9" name="Google Shape;24229;p24"/>
            <p:cNvSpPr/>
            <p:nvPr/>
          </p:nvSpPr>
          <p:spPr>
            <a:xfrm>
              <a:off x="8704526" y="136050"/>
              <a:ext cx="103425" cy="94100"/>
            </a:xfrm>
            <a:custGeom>
              <a:avLst/>
              <a:gdLst/>
              <a:ahLst/>
              <a:cxnLst/>
              <a:rect l="l" t="t" r="r" b="b"/>
              <a:pathLst>
                <a:path w="3764" h="3764" extrusionOk="0">
                  <a:moveTo>
                    <a:pt x="2417" y="1"/>
                  </a:moveTo>
                  <a:cubicBezTo>
                    <a:pt x="1088" y="1"/>
                    <a:pt x="1" y="1088"/>
                    <a:pt x="1" y="2417"/>
                  </a:cubicBezTo>
                  <a:lnTo>
                    <a:pt x="1" y="3763"/>
                  </a:lnTo>
                  <a:lnTo>
                    <a:pt x="1347" y="3763"/>
                  </a:lnTo>
                  <a:cubicBezTo>
                    <a:pt x="2676" y="3763"/>
                    <a:pt x="3763" y="2693"/>
                    <a:pt x="3763" y="1364"/>
                  </a:cubicBezTo>
                  <a:lnTo>
                    <a:pt x="37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0" name="Google Shape;24230;p24"/>
            <p:cNvSpPr/>
            <p:nvPr/>
          </p:nvSpPr>
          <p:spPr>
            <a:xfrm>
              <a:off x="8601155" y="136050"/>
              <a:ext cx="103398" cy="94100"/>
            </a:xfrm>
            <a:custGeom>
              <a:avLst/>
              <a:gdLst/>
              <a:ahLst/>
              <a:cxnLst/>
              <a:rect l="l" t="t" r="r" b="b"/>
              <a:pathLst>
                <a:path w="3763" h="3764" extrusionOk="0">
                  <a:moveTo>
                    <a:pt x="0" y="1"/>
                  </a:moveTo>
                  <a:lnTo>
                    <a:pt x="0" y="1347"/>
                  </a:lnTo>
                  <a:cubicBezTo>
                    <a:pt x="0" y="2676"/>
                    <a:pt x="1088" y="3763"/>
                    <a:pt x="2417" y="3763"/>
                  </a:cubicBezTo>
                  <a:lnTo>
                    <a:pt x="3763" y="3763"/>
                  </a:lnTo>
                  <a:lnTo>
                    <a:pt x="3763" y="2417"/>
                  </a:lnTo>
                  <a:cubicBezTo>
                    <a:pt x="3763" y="1088"/>
                    <a:pt x="2693" y="1"/>
                    <a:pt x="13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1" name="Google Shape;24231;p24"/>
            <p:cNvSpPr/>
            <p:nvPr/>
          </p:nvSpPr>
          <p:spPr>
            <a:xfrm>
              <a:off x="8704526" y="230125"/>
              <a:ext cx="103425" cy="94075"/>
            </a:xfrm>
            <a:custGeom>
              <a:avLst/>
              <a:gdLst/>
              <a:ahLst/>
              <a:cxnLst/>
              <a:rect l="l" t="t" r="r" b="b"/>
              <a:pathLst>
                <a:path w="3764" h="3763" extrusionOk="0">
                  <a:moveTo>
                    <a:pt x="1" y="0"/>
                  </a:moveTo>
                  <a:lnTo>
                    <a:pt x="1" y="1346"/>
                  </a:lnTo>
                  <a:cubicBezTo>
                    <a:pt x="1" y="2675"/>
                    <a:pt x="1088" y="3763"/>
                    <a:pt x="2417" y="3763"/>
                  </a:cubicBezTo>
                  <a:lnTo>
                    <a:pt x="3763" y="3763"/>
                  </a:lnTo>
                  <a:lnTo>
                    <a:pt x="3763" y="2416"/>
                  </a:lnTo>
                  <a:cubicBezTo>
                    <a:pt x="3763" y="1070"/>
                    <a:pt x="2676" y="0"/>
                    <a:pt x="13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2" name="Google Shape;24232;p24"/>
            <p:cNvSpPr/>
            <p:nvPr/>
          </p:nvSpPr>
          <p:spPr>
            <a:xfrm>
              <a:off x="8601155" y="230125"/>
              <a:ext cx="103398" cy="94075"/>
            </a:xfrm>
            <a:custGeom>
              <a:avLst/>
              <a:gdLst/>
              <a:ahLst/>
              <a:cxnLst/>
              <a:rect l="l" t="t" r="r" b="b"/>
              <a:pathLst>
                <a:path w="3763" h="3763" extrusionOk="0">
                  <a:moveTo>
                    <a:pt x="2417" y="0"/>
                  </a:moveTo>
                  <a:cubicBezTo>
                    <a:pt x="1088" y="0"/>
                    <a:pt x="0" y="1070"/>
                    <a:pt x="0" y="2416"/>
                  </a:cubicBezTo>
                  <a:lnTo>
                    <a:pt x="0" y="3763"/>
                  </a:lnTo>
                  <a:lnTo>
                    <a:pt x="1364" y="3763"/>
                  </a:lnTo>
                  <a:cubicBezTo>
                    <a:pt x="2693" y="3763"/>
                    <a:pt x="3763" y="2675"/>
                    <a:pt x="3763" y="1346"/>
                  </a:cubicBezTo>
                  <a:lnTo>
                    <a:pt x="37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3" name="Google Shape;24233;p24"/>
            <p:cNvSpPr/>
            <p:nvPr/>
          </p:nvSpPr>
          <p:spPr>
            <a:xfrm>
              <a:off x="8574585" y="215450"/>
              <a:ext cx="37012" cy="25900"/>
            </a:xfrm>
            <a:custGeom>
              <a:avLst/>
              <a:gdLst/>
              <a:ahLst/>
              <a:cxnLst/>
              <a:rect l="l" t="t" r="r" b="b"/>
              <a:pathLst>
                <a:path w="1347" h="1036" extrusionOk="0">
                  <a:moveTo>
                    <a:pt x="674" y="0"/>
                  </a:moveTo>
                  <a:cubicBezTo>
                    <a:pt x="1" y="0"/>
                    <a:pt x="1" y="1036"/>
                    <a:pt x="674" y="1036"/>
                  </a:cubicBezTo>
                  <a:cubicBezTo>
                    <a:pt x="1347" y="1036"/>
                    <a:pt x="1347" y="0"/>
                    <a:pt x="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4" name="Google Shape;24234;p24"/>
            <p:cNvSpPr/>
            <p:nvPr/>
          </p:nvSpPr>
          <p:spPr>
            <a:xfrm>
              <a:off x="8684604" y="315125"/>
              <a:ext cx="37040" cy="25900"/>
            </a:xfrm>
            <a:custGeom>
              <a:avLst/>
              <a:gdLst/>
              <a:ahLst/>
              <a:cxnLst/>
              <a:rect l="l" t="t" r="r" b="b"/>
              <a:pathLst>
                <a:path w="1348" h="1036" extrusionOk="0">
                  <a:moveTo>
                    <a:pt x="674" y="0"/>
                  </a:moveTo>
                  <a:cubicBezTo>
                    <a:pt x="1" y="0"/>
                    <a:pt x="1" y="1036"/>
                    <a:pt x="674" y="1036"/>
                  </a:cubicBezTo>
                  <a:cubicBezTo>
                    <a:pt x="1347" y="1036"/>
                    <a:pt x="1347" y="0"/>
                    <a:pt x="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5" name="Google Shape;24235;p24"/>
            <p:cNvSpPr/>
            <p:nvPr/>
          </p:nvSpPr>
          <p:spPr>
            <a:xfrm>
              <a:off x="8795586" y="215450"/>
              <a:ext cx="37012" cy="25900"/>
            </a:xfrm>
            <a:custGeom>
              <a:avLst/>
              <a:gdLst/>
              <a:ahLst/>
              <a:cxnLst/>
              <a:rect l="l" t="t" r="r" b="b"/>
              <a:pathLst>
                <a:path w="1347" h="1036" extrusionOk="0">
                  <a:moveTo>
                    <a:pt x="674" y="0"/>
                  </a:moveTo>
                  <a:cubicBezTo>
                    <a:pt x="1" y="0"/>
                    <a:pt x="1" y="1036"/>
                    <a:pt x="674" y="1036"/>
                  </a:cubicBezTo>
                  <a:cubicBezTo>
                    <a:pt x="1347" y="1036"/>
                    <a:pt x="1347" y="0"/>
                    <a:pt x="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236" name="Google Shape;24236;p24"/>
            <p:cNvGrpSpPr/>
            <p:nvPr/>
          </p:nvGrpSpPr>
          <p:grpSpPr>
            <a:xfrm rot="5400000">
              <a:off x="6550575" y="-1112919"/>
              <a:ext cx="227850" cy="2685239"/>
              <a:chOff x="2001850" y="1023825"/>
              <a:chExt cx="227850" cy="2443125"/>
            </a:xfrm>
          </p:grpSpPr>
          <p:sp>
            <p:nvSpPr>
              <p:cNvPr id="24237" name="Google Shape;24237;p24"/>
              <p:cNvSpPr/>
              <p:nvPr/>
            </p:nvSpPr>
            <p:spPr>
              <a:xfrm rot="-5400000">
                <a:off x="1874988" y="3112238"/>
                <a:ext cx="481575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19263" h="9114" extrusionOk="0">
                    <a:moveTo>
                      <a:pt x="1" y="0"/>
                    </a:moveTo>
                    <a:lnTo>
                      <a:pt x="1" y="9113"/>
                    </a:lnTo>
                    <a:lnTo>
                      <a:pt x="9096" y="9113"/>
                    </a:lnTo>
                    <a:lnTo>
                      <a:pt x="9096" y="1312"/>
                    </a:lnTo>
                    <a:lnTo>
                      <a:pt x="1295" y="1312"/>
                    </a:lnTo>
                    <a:lnTo>
                      <a:pt x="1295" y="7802"/>
                    </a:lnTo>
                    <a:lnTo>
                      <a:pt x="7802" y="7802"/>
                    </a:lnTo>
                    <a:lnTo>
                      <a:pt x="7802" y="2572"/>
                    </a:lnTo>
                    <a:lnTo>
                      <a:pt x="2555" y="2572"/>
                    </a:lnTo>
                    <a:lnTo>
                      <a:pt x="2555" y="6542"/>
                    </a:lnTo>
                    <a:lnTo>
                      <a:pt x="6525" y="6542"/>
                    </a:lnTo>
                    <a:lnTo>
                      <a:pt x="6525" y="4229"/>
                    </a:lnTo>
                    <a:lnTo>
                      <a:pt x="4540" y="4229"/>
                    </a:lnTo>
                    <a:lnTo>
                      <a:pt x="4540" y="4885"/>
                    </a:lnTo>
                    <a:lnTo>
                      <a:pt x="5886" y="4885"/>
                    </a:lnTo>
                    <a:lnTo>
                      <a:pt x="5886" y="5886"/>
                    </a:lnTo>
                    <a:lnTo>
                      <a:pt x="3211" y="5886"/>
                    </a:lnTo>
                    <a:lnTo>
                      <a:pt x="3211" y="3228"/>
                    </a:lnTo>
                    <a:lnTo>
                      <a:pt x="7146" y="3228"/>
                    </a:lnTo>
                    <a:lnTo>
                      <a:pt x="7146" y="7163"/>
                    </a:lnTo>
                    <a:lnTo>
                      <a:pt x="1951" y="7163"/>
                    </a:lnTo>
                    <a:lnTo>
                      <a:pt x="1951" y="1951"/>
                    </a:lnTo>
                    <a:lnTo>
                      <a:pt x="8458" y="1951"/>
                    </a:lnTo>
                    <a:lnTo>
                      <a:pt x="8458" y="8458"/>
                    </a:lnTo>
                    <a:lnTo>
                      <a:pt x="639" y="8458"/>
                    </a:lnTo>
                    <a:lnTo>
                      <a:pt x="639" y="656"/>
                    </a:lnTo>
                    <a:lnTo>
                      <a:pt x="18606" y="656"/>
                    </a:lnTo>
                    <a:lnTo>
                      <a:pt x="18606" y="8458"/>
                    </a:lnTo>
                    <a:lnTo>
                      <a:pt x="10805" y="8458"/>
                    </a:lnTo>
                    <a:lnTo>
                      <a:pt x="10805" y="1951"/>
                    </a:lnTo>
                    <a:lnTo>
                      <a:pt x="17312" y="1951"/>
                    </a:lnTo>
                    <a:lnTo>
                      <a:pt x="17312" y="7163"/>
                    </a:lnTo>
                    <a:lnTo>
                      <a:pt x="12100" y="7163"/>
                    </a:lnTo>
                    <a:lnTo>
                      <a:pt x="12100" y="3228"/>
                    </a:lnTo>
                    <a:lnTo>
                      <a:pt x="16035" y="3228"/>
                    </a:lnTo>
                    <a:lnTo>
                      <a:pt x="16035" y="5886"/>
                    </a:lnTo>
                    <a:lnTo>
                      <a:pt x="13377" y="5886"/>
                    </a:lnTo>
                    <a:lnTo>
                      <a:pt x="13377" y="4885"/>
                    </a:lnTo>
                    <a:lnTo>
                      <a:pt x="14706" y="4885"/>
                    </a:lnTo>
                    <a:lnTo>
                      <a:pt x="14706" y="4229"/>
                    </a:lnTo>
                    <a:lnTo>
                      <a:pt x="12721" y="4229"/>
                    </a:lnTo>
                    <a:lnTo>
                      <a:pt x="12721" y="6542"/>
                    </a:lnTo>
                    <a:lnTo>
                      <a:pt x="16691" y="6542"/>
                    </a:lnTo>
                    <a:lnTo>
                      <a:pt x="16691" y="2572"/>
                    </a:lnTo>
                    <a:lnTo>
                      <a:pt x="11461" y="2572"/>
                    </a:lnTo>
                    <a:lnTo>
                      <a:pt x="11461" y="7802"/>
                    </a:lnTo>
                    <a:lnTo>
                      <a:pt x="17951" y="7802"/>
                    </a:lnTo>
                    <a:lnTo>
                      <a:pt x="17951" y="1312"/>
                    </a:lnTo>
                    <a:lnTo>
                      <a:pt x="10149" y="1312"/>
                    </a:lnTo>
                    <a:lnTo>
                      <a:pt x="10149" y="9113"/>
                    </a:lnTo>
                    <a:lnTo>
                      <a:pt x="19262" y="9113"/>
                    </a:lnTo>
                    <a:lnTo>
                      <a:pt x="1926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38" name="Google Shape;24238;p24"/>
              <p:cNvSpPr/>
              <p:nvPr/>
            </p:nvSpPr>
            <p:spPr>
              <a:xfrm rot="-5400000">
                <a:off x="2022125" y="2764025"/>
                <a:ext cx="941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4" extrusionOk="0">
                    <a:moveTo>
                      <a:pt x="2417" y="1"/>
                    </a:moveTo>
                    <a:cubicBezTo>
                      <a:pt x="1088" y="1"/>
                      <a:pt x="1" y="1088"/>
                      <a:pt x="1" y="2417"/>
                    </a:cubicBezTo>
                    <a:lnTo>
                      <a:pt x="1" y="3763"/>
                    </a:lnTo>
                    <a:lnTo>
                      <a:pt x="1347" y="3763"/>
                    </a:lnTo>
                    <a:cubicBezTo>
                      <a:pt x="2676" y="3763"/>
                      <a:pt x="3763" y="2693"/>
                      <a:pt x="3763" y="1364"/>
                    </a:cubicBezTo>
                    <a:lnTo>
                      <a:pt x="376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39" name="Google Shape;24239;p24"/>
              <p:cNvSpPr/>
              <p:nvPr/>
            </p:nvSpPr>
            <p:spPr>
              <a:xfrm rot="-5400000">
                <a:off x="2022138" y="2858088"/>
                <a:ext cx="94075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3764" extrusionOk="0">
                    <a:moveTo>
                      <a:pt x="0" y="1"/>
                    </a:moveTo>
                    <a:lnTo>
                      <a:pt x="0" y="1347"/>
                    </a:lnTo>
                    <a:cubicBezTo>
                      <a:pt x="0" y="2676"/>
                      <a:pt x="1088" y="3763"/>
                      <a:pt x="2417" y="3763"/>
                    </a:cubicBezTo>
                    <a:lnTo>
                      <a:pt x="3763" y="3763"/>
                    </a:lnTo>
                    <a:lnTo>
                      <a:pt x="3763" y="2417"/>
                    </a:lnTo>
                    <a:cubicBezTo>
                      <a:pt x="3763" y="1088"/>
                      <a:pt x="2693" y="1"/>
                      <a:pt x="13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40" name="Google Shape;24240;p24"/>
              <p:cNvSpPr/>
              <p:nvPr/>
            </p:nvSpPr>
            <p:spPr>
              <a:xfrm rot="-5400000">
                <a:off x="2116188" y="2764038"/>
                <a:ext cx="94100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3" extrusionOk="0">
                    <a:moveTo>
                      <a:pt x="1" y="0"/>
                    </a:moveTo>
                    <a:lnTo>
                      <a:pt x="1" y="1346"/>
                    </a:lnTo>
                    <a:cubicBezTo>
                      <a:pt x="1" y="2675"/>
                      <a:pt x="1088" y="3763"/>
                      <a:pt x="2417" y="3763"/>
                    </a:cubicBezTo>
                    <a:lnTo>
                      <a:pt x="3763" y="3763"/>
                    </a:lnTo>
                    <a:lnTo>
                      <a:pt x="3763" y="2416"/>
                    </a:lnTo>
                    <a:cubicBezTo>
                      <a:pt x="3763" y="1070"/>
                      <a:pt x="2676" y="0"/>
                      <a:pt x="134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41" name="Google Shape;24241;p24"/>
              <p:cNvSpPr/>
              <p:nvPr/>
            </p:nvSpPr>
            <p:spPr>
              <a:xfrm rot="-5400000">
                <a:off x="2116200" y="2858100"/>
                <a:ext cx="94075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3763" extrusionOk="0">
                    <a:moveTo>
                      <a:pt x="2417" y="0"/>
                    </a:moveTo>
                    <a:cubicBezTo>
                      <a:pt x="1088" y="0"/>
                      <a:pt x="0" y="1070"/>
                      <a:pt x="0" y="2416"/>
                    </a:cubicBezTo>
                    <a:lnTo>
                      <a:pt x="0" y="3763"/>
                    </a:lnTo>
                    <a:lnTo>
                      <a:pt x="1364" y="3763"/>
                    </a:lnTo>
                    <a:cubicBezTo>
                      <a:pt x="2693" y="3763"/>
                      <a:pt x="3763" y="2675"/>
                      <a:pt x="3763" y="1346"/>
                    </a:cubicBezTo>
                    <a:lnTo>
                      <a:pt x="376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42" name="Google Shape;24242;p24"/>
              <p:cNvSpPr/>
              <p:nvPr/>
            </p:nvSpPr>
            <p:spPr>
              <a:xfrm rot="-5400000">
                <a:off x="2097638" y="2946563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43" name="Google Shape;24243;p24"/>
              <p:cNvSpPr/>
              <p:nvPr/>
            </p:nvSpPr>
            <p:spPr>
              <a:xfrm rot="-5400000">
                <a:off x="2197300" y="2846450"/>
                <a:ext cx="3370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44" name="Google Shape;24244;p24"/>
              <p:cNvSpPr/>
              <p:nvPr/>
            </p:nvSpPr>
            <p:spPr>
              <a:xfrm rot="-5400000">
                <a:off x="2097638" y="2745488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45" name="Google Shape;24245;p24"/>
              <p:cNvSpPr/>
              <p:nvPr/>
            </p:nvSpPr>
            <p:spPr>
              <a:xfrm rot="-5400000">
                <a:off x="1875000" y="2371375"/>
                <a:ext cx="481550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19262" h="9114" extrusionOk="0">
                    <a:moveTo>
                      <a:pt x="0" y="0"/>
                    </a:moveTo>
                    <a:lnTo>
                      <a:pt x="0" y="9113"/>
                    </a:lnTo>
                    <a:lnTo>
                      <a:pt x="9096" y="9113"/>
                    </a:lnTo>
                    <a:lnTo>
                      <a:pt x="9096" y="1312"/>
                    </a:lnTo>
                    <a:lnTo>
                      <a:pt x="1295" y="1312"/>
                    </a:lnTo>
                    <a:lnTo>
                      <a:pt x="1295" y="7802"/>
                    </a:lnTo>
                    <a:lnTo>
                      <a:pt x="7802" y="7802"/>
                    </a:lnTo>
                    <a:lnTo>
                      <a:pt x="7802" y="2572"/>
                    </a:lnTo>
                    <a:lnTo>
                      <a:pt x="2572" y="2572"/>
                    </a:lnTo>
                    <a:lnTo>
                      <a:pt x="2572" y="6542"/>
                    </a:lnTo>
                    <a:lnTo>
                      <a:pt x="6542" y="6542"/>
                    </a:lnTo>
                    <a:lnTo>
                      <a:pt x="6542" y="4229"/>
                    </a:lnTo>
                    <a:lnTo>
                      <a:pt x="4557" y="4229"/>
                    </a:lnTo>
                    <a:lnTo>
                      <a:pt x="4557" y="4885"/>
                    </a:lnTo>
                    <a:lnTo>
                      <a:pt x="5886" y="4885"/>
                    </a:lnTo>
                    <a:lnTo>
                      <a:pt x="5886" y="5886"/>
                    </a:lnTo>
                    <a:lnTo>
                      <a:pt x="3211" y="5886"/>
                    </a:lnTo>
                    <a:lnTo>
                      <a:pt x="3211" y="3228"/>
                    </a:lnTo>
                    <a:lnTo>
                      <a:pt x="7146" y="3228"/>
                    </a:lnTo>
                    <a:lnTo>
                      <a:pt x="7146" y="7163"/>
                    </a:lnTo>
                    <a:lnTo>
                      <a:pt x="1951" y="7163"/>
                    </a:lnTo>
                    <a:lnTo>
                      <a:pt x="1951" y="1951"/>
                    </a:lnTo>
                    <a:lnTo>
                      <a:pt x="8457" y="1951"/>
                    </a:lnTo>
                    <a:lnTo>
                      <a:pt x="8457" y="8458"/>
                    </a:lnTo>
                    <a:lnTo>
                      <a:pt x="639" y="8458"/>
                    </a:lnTo>
                    <a:lnTo>
                      <a:pt x="639" y="656"/>
                    </a:lnTo>
                    <a:lnTo>
                      <a:pt x="18623" y="656"/>
                    </a:lnTo>
                    <a:lnTo>
                      <a:pt x="18623" y="8458"/>
                    </a:lnTo>
                    <a:lnTo>
                      <a:pt x="10805" y="8458"/>
                    </a:lnTo>
                    <a:lnTo>
                      <a:pt x="10805" y="1951"/>
                    </a:lnTo>
                    <a:lnTo>
                      <a:pt x="17312" y="1951"/>
                    </a:lnTo>
                    <a:lnTo>
                      <a:pt x="17312" y="7163"/>
                    </a:lnTo>
                    <a:lnTo>
                      <a:pt x="12099" y="7163"/>
                    </a:lnTo>
                    <a:lnTo>
                      <a:pt x="12099" y="3228"/>
                    </a:lnTo>
                    <a:lnTo>
                      <a:pt x="16052" y="3228"/>
                    </a:lnTo>
                    <a:lnTo>
                      <a:pt x="16052" y="5886"/>
                    </a:lnTo>
                    <a:lnTo>
                      <a:pt x="13376" y="5886"/>
                    </a:lnTo>
                    <a:lnTo>
                      <a:pt x="13376" y="4885"/>
                    </a:lnTo>
                    <a:lnTo>
                      <a:pt x="14705" y="4885"/>
                    </a:lnTo>
                    <a:lnTo>
                      <a:pt x="14705" y="4229"/>
                    </a:lnTo>
                    <a:lnTo>
                      <a:pt x="12721" y="4229"/>
                    </a:lnTo>
                    <a:lnTo>
                      <a:pt x="12721" y="6542"/>
                    </a:lnTo>
                    <a:lnTo>
                      <a:pt x="16690" y="6542"/>
                    </a:lnTo>
                    <a:lnTo>
                      <a:pt x="16690" y="2572"/>
                    </a:lnTo>
                    <a:lnTo>
                      <a:pt x="11461" y="2572"/>
                    </a:lnTo>
                    <a:lnTo>
                      <a:pt x="11461" y="7802"/>
                    </a:lnTo>
                    <a:lnTo>
                      <a:pt x="17968" y="7802"/>
                    </a:lnTo>
                    <a:lnTo>
                      <a:pt x="17968" y="1312"/>
                    </a:lnTo>
                    <a:lnTo>
                      <a:pt x="10149" y="1312"/>
                    </a:lnTo>
                    <a:lnTo>
                      <a:pt x="10149" y="9113"/>
                    </a:lnTo>
                    <a:lnTo>
                      <a:pt x="19262" y="9113"/>
                    </a:lnTo>
                    <a:lnTo>
                      <a:pt x="1926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46" name="Google Shape;24246;p24"/>
              <p:cNvSpPr/>
              <p:nvPr/>
            </p:nvSpPr>
            <p:spPr>
              <a:xfrm rot="-5400000">
                <a:off x="2022125" y="2023150"/>
                <a:ext cx="941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4" extrusionOk="0">
                    <a:moveTo>
                      <a:pt x="2417" y="1"/>
                    </a:moveTo>
                    <a:cubicBezTo>
                      <a:pt x="1088" y="1"/>
                      <a:pt x="1" y="1088"/>
                      <a:pt x="1" y="2417"/>
                    </a:cubicBezTo>
                    <a:lnTo>
                      <a:pt x="1" y="3763"/>
                    </a:lnTo>
                    <a:lnTo>
                      <a:pt x="1364" y="3763"/>
                    </a:lnTo>
                    <a:cubicBezTo>
                      <a:pt x="2693" y="3763"/>
                      <a:pt x="3763" y="2693"/>
                      <a:pt x="3763" y="1364"/>
                    </a:cubicBezTo>
                    <a:lnTo>
                      <a:pt x="376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47" name="Google Shape;24247;p24"/>
              <p:cNvSpPr/>
              <p:nvPr/>
            </p:nvSpPr>
            <p:spPr>
              <a:xfrm rot="-5400000">
                <a:off x="2022350" y="2117000"/>
                <a:ext cx="9365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46" h="3764" extrusionOk="0">
                    <a:moveTo>
                      <a:pt x="0" y="1"/>
                    </a:moveTo>
                    <a:lnTo>
                      <a:pt x="0" y="1347"/>
                    </a:lnTo>
                    <a:cubicBezTo>
                      <a:pt x="0" y="2676"/>
                      <a:pt x="1070" y="3763"/>
                      <a:pt x="2417" y="3763"/>
                    </a:cubicBezTo>
                    <a:lnTo>
                      <a:pt x="3746" y="3763"/>
                    </a:lnTo>
                    <a:lnTo>
                      <a:pt x="3746" y="2417"/>
                    </a:lnTo>
                    <a:cubicBezTo>
                      <a:pt x="3746" y="1088"/>
                      <a:pt x="2675" y="1"/>
                      <a:pt x="134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48" name="Google Shape;24248;p24"/>
              <p:cNvSpPr/>
              <p:nvPr/>
            </p:nvSpPr>
            <p:spPr>
              <a:xfrm rot="-5400000">
                <a:off x="2116188" y="2023163"/>
                <a:ext cx="94100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3" extrusionOk="0">
                    <a:moveTo>
                      <a:pt x="1" y="0"/>
                    </a:moveTo>
                    <a:lnTo>
                      <a:pt x="1" y="1346"/>
                    </a:lnTo>
                    <a:cubicBezTo>
                      <a:pt x="1" y="2675"/>
                      <a:pt x="1088" y="3763"/>
                      <a:pt x="2417" y="3763"/>
                    </a:cubicBezTo>
                    <a:lnTo>
                      <a:pt x="3763" y="3763"/>
                    </a:lnTo>
                    <a:lnTo>
                      <a:pt x="3763" y="2416"/>
                    </a:lnTo>
                    <a:cubicBezTo>
                      <a:pt x="3763" y="1070"/>
                      <a:pt x="2693" y="0"/>
                      <a:pt x="136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49" name="Google Shape;24249;p24"/>
              <p:cNvSpPr/>
              <p:nvPr/>
            </p:nvSpPr>
            <p:spPr>
              <a:xfrm rot="-5400000">
                <a:off x="2115975" y="2117025"/>
                <a:ext cx="94525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81" h="3763" extrusionOk="0">
                    <a:moveTo>
                      <a:pt x="2435" y="0"/>
                    </a:moveTo>
                    <a:cubicBezTo>
                      <a:pt x="1088" y="0"/>
                      <a:pt x="1" y="1070"/>
                      <a:pt x="18" y="2416"/>
                    </a:cubicBezTo>
                    <a:lnTo>
                      <a:pt x="18" y="3763"/>
                    </a:lnTo>
                    <a:lnTo>
                      <a:pt x="1364" y="3763"/>
                    </a:lnTo>
                    <a:cubicBezTo>
                      <a:pt x="2693" y="3763"/>
                      <a:pt x="3781" y="2675"/>
                      <a:pt x="3781" y="1346"/>
                    </a:cubicBezTo>
                    <a:lnTo>
                      <a:pt x="378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50" name="Google Shape;24250;p24"/>
              <p:cNvSpPr/>
              <p:nvPr/>
            </p:nvSpPr>
            <p:spPr>
              <a:xfrm rot="-5400000">
                <a:off x="2097638" y="2205688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4" y="0"/>
                    </a:moveTo>
                    <a:cubicBezTo>
                      <a:pt x="0" y="0"/>
                      <a:pt x="0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51" name="Google Shape;24251;p24"/>
              <p:cNvSpPr/>
              <p:nvPr/>
            </p:nvSpPr>
            <p:spPr>
              <a:xfrm rot="-5400000">
                <a:off x="2197525" y="2105375"/>
                <a:ext cx="3325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30" y="1036"/>
                      <a:pt x="1330" y="0"/>
                      <a:pt x="6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52" name="Google Shape;24252;p24"/>
              <p:cNvSpPr/>
              <p:nvPr/>
            </p:nvSpPr>
            <p:spPr>
              <a:xfrm rot="-5400000">
                <a:off x="2097638" y="2004613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4" y="0"/>
                    </a:moveTo>
                    <a:cubicBezTo>
                      <a:pt x="0" y="0"/>
                      <a:pt x="0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53" name="Google Shape;24253;p24"/>
              <p:cNvSpPr/>
              <p:nvPr/>
            </p:nvSpPr>
            <p:spPr>
              <a:xfrm rot="-5400000">
                <a:off x="2034438" y="1056413"/>
                <a:ext cx="162675" cy="162250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6490" extrusionOk="0">
                    <a:moveTo>
                      <a:pt x="0" y="0"/>
                    </a:moveTo>
                    <a:lnTo>
                      <a:pt x="0" y="6490"/>
                    </a:lnTo>
                    <a:lnTo>
                      <a:pt x="6507" y="6490"/>
                    </a:lnTo>
                    <a:lnTo>
                      <a:pt x="6507" y="1260"/>
                    </a:lnTo>
                    <a:lnTo>
                      <a:pt x="4919" y="1260"/>
                    </a:lnTo>
                    <a:lnTo>
                      <a:pt x="4919" y="1916"/>
                    </a:lnTo>
                    <a:lnTo>
                      <a:pt x="5868" y="1916"/>
                    </a:lnTo>
                    <a:lnTo>
                      <a:pt x="5868" y="5851"/>
                    </a:lnTo>
                    <a:lnTo>
                      <a:pt x="656" y="5851"/>
                    </a:lnTo>
                    <a:lnTo>
                      <a:pt x="656" y="639"/>
                    </a:lnTo>
                    <a:lnTo>
                      <a:pt x="6179" y="639"/>
                    </a:lnTo>
                    <a:lnTo>
                      <a:pt x="617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54" name="Google Shape;24254;p24"/>
              <p:cNvSpPr/>
              <p:nvPr/>
            </p:nvSpPr>
            <p:spPr>
              <a:xfrm rot="-5400000">
                <a:off x="2066150" y="1087700"/>
                <a:ext cx="99250" cy="99250"/>
              </a:xfrm>
              <a:custGeom>
                <a:avLst/>
                <a:gdLst/>
                <a:ahLst/>
                <a:cxnLst/>
                <a:rect l="l" t="t" r="r" b="b"/>
                <a:pathLst>
                  <a:path w="3970" h="3970" extrusionOk="0">
                    <a:moveTo>
                      <a:pt x="0" y="0"/>
                    </a:moveTo>
                    <a:lnTo>
                      <a:pt x="0" y="3970"/>
                    </a:lnTo>
                    <a:lnTo>
                      <a:pt x="3970" y="3970"/>
                    </a:lnTo>
                    <a:lnTo>
                      <a:pt x="3970" y="1657"/>
                    </a:lnTo>
                    <a:lnTo>
                      <a:pt x="1985" y="1657"/>
                    </a:lnTo>
                    <a:lnTo>
                      <a:pt x="1985" y="2313"/>
                    </a:lnTo>
                    <a:lnTo>
                      <a:pt x="3314" y="2313"/>
                    </a:lnTo>
                    <a:lnTo>
                      <a:pt x="3314" y="3314"/>
                    </a:lnTo>
                    <a:lnTo>
                      <a:pt x="639" y="3314"/>
                    </a:lnTo>
                    <a:lnTo>
                      <a:pt x="639" y="656"/>
                    </a:lnTo>
                    <a:lnTo>
                      <a:pt x="3642" y="656"/>
                    </a:lnTo>
                    <a:lnTo>
                      <a:pt x="364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55" name="Google Shape;24255;p24"/>
              <p:cNvSpPr/>
              <p:nvPr/>
            </p:nvSpPr>
            <p:spPr>
              <a:xfrm rot="-5400000">
                <a:off x="2002063" y="1023613"/>
                <a:ext cx="227425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9097" h="9114" extrusionOk="0">
                    <a:moveTo>
                      <a:pt x="1" y="0"/>
                    </a:moveTo>
                    <a:lnTo>
                      <a:pt x="1" y="9113"/>
                    </a:lnTo>
                    <a:lnTo>
                      <a:pt x="9096" y="9113"/>
                    </a:lnTo>
                    <a:lnTo>
                      <a:pt x="9096" y="1312"/>
                    </a:lnTo>
                    <a:lnTo>
                      <a:pt x="7474" y="1312"/>
                    </a:lnTo>
                    <a:lnTo>
                      <a:pt x="7474" y="1951"/>
                    </a:lnTo>
                    <a:lnTo>
                      <a:pt x="8458" y="1951"/>
                    </a:lnTo>
                    <a:lnTo>
                      <a:pt x="8458" y="8458"/>
                    </a:lnTo>
                    <a:lnTo>
                      <a:pt x="639" y="8458"/>
                    </a:lnTo>
                    <a:lnTo>
                      <a:pt x="639" y="656"/>
                    </a:lnTo>
                    <a:lnTo>
                      <a:pt x="9045" y="656"/>
                    </a:lnTo>
                    <a:lnTo>
                      <a:pt x="904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56" name="Google Shape;24256;p24"/>
              <p:cNvSpPr/>
              <p:nvPr/>
            </p:nvSpPr>
            <p:spPr>
              <a:xfrm rot="-5400000">
                <a:off x="1874988" y="1632663"/>
                <a:ext cx="481575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19263" h="9114" extrusionOk="0">
                    <a:moveTo>
                      <a:pt x="1" y="0"/>
                    </a:moveTo>
                    <a:lnTo>
                      <a:pt x="1" y="9113"/>
                    </a:lnTo>
                    <a:lnTo>
                      <a:pt x="9096" y="9113"/>
                    </a:lnTo>
                    <a:lnTo>
                      <a:pt x="9096" y="1312"/>
                    </a:lnTo>
                    <a:lnTo>
                      <a:pt x="1295" y="1312"/>
                    </a:lnTo>
                    <a:lnTo>
                      <a:pt x="1295" y="7802"/>
                    </a:lnTo>
                    <a:lnTo>
                      <a:pt x="7802" y="7802"/>
                    </a:lnTo>
                    <a:lnTo>
                      <a:pt x="7802" y="2572"/>
                    </a:lnTo>
                    <a:lnTo>
                      <a:pt x="2572" y="2572"/>
                    </a:lnTo>
                    <a:lnTo>
                      <a:pt x="2572" y="6542"/>
                    </a:lnTo>
                    <a:lnTo>
                      <a:pt x="6525" y="6542"/>
                    </a:lnTo>
                    <a:lnTo>
                      <a:pt x="6525" y="4229"/>
                    </a:lnTo>
                    <a:lnTo>
                      <a:pt x="4557" y="4229"/>
                    </a:lnTo>
                    <a:lnTo>
                      <a:pt x="4557" y="4885"/>
                    </a:lnTo>
                    <a:lnTo>
                      <a:pt x="5886" y="4885"/>
                    </a:lnTo>
                    <a:lnTo>
                      <a:pt x="5886" y="5886"/>
                    </a:lnTo>
                    <a:lnTo>
                      <a:pt x="3211" y="5886"/>
                    </a:lnTo>
                    <a:lnTo>
                      <a:pt x="3211" y="3228"/>
                    </a:lnTo>
                    <a:lnTo>
                      <a:pt x="7146" y="3228"/>
                    </a:lnTo>
                    <a:lnTo>
                      <a:pt x="7146" y="7163"/>
                    </a:lnTo>
                    <a:lnTo>
                      <a:pt x="1951" y="7163"/>
                    </a:lnTo>
                    <a:lnTo>
                      <a:pt x="1951" y="1951"/>
                    </a:lnTo>
                    <a:lnTo>
                      <a:pt x="8458" y="1951"/>
                    </a:lnTo>
                    <a:lnTo>
                      <a:pt x="8458" y="8458"/>
                    </a:lnTo>
                    <a:lnTo>
                      <a:pt x="639" y="8458"/>
                    </a:lnTo>
                    <a:lnTo>
                      <a:pt x="639" y="656"/>
                    </a:lnTo>
                    <a:lnTo>
                      <a:pt x="18607" y="656"/>
                    </a:lnTo>
                    <a:lnTo>
                      <a:pt x="18607" y="8458"/>
                    </a:lnTo>
                    <a:lnTo>
                      <a:pt x="10805" y="8458"/>
                    </a:lnTo>
                    <a:lnTo>
                      <a:pt x="10805" y="1951"/>
                    </a:lnTo>
                    <a:lnTo>
                      <a:pt x="17312" y="1951"/>
                    </a:lnTo>
                    <a:lnTo>
                      <a:pt x="17312" y="7163"/>
                    </a:lnTo>
                    <a:lnTo>
                      <a:pt x="12100" y="7163"/>
                    </a:lnTo>
                    <a:lnTo>
                      <a:pt x="12100" y="3228"/>
                    </a:lnTo>
                    <a:lnTo>
                      <a:pt x="16052" y="3228"/>
                    </a:lnTo>
                    <a:lnTo>
                      <a:pt x="16052" y="5886"/>
                    </a:lnTo>
                    <a:lnTo>
                      <a:pt x="13377" y="5886"/>
                    </a:lnTo>
                    <a:lnTo>
                      <a:pt x="13377" y="4885"/>
                    </a:lnTo>
                    <a:lnTo>
                      <a:pt x="14706" y="4885"/>
                    </a:lnTo>
                    <a:lnTo>
                      <a:pt x="14706" y="4229"/>
                    </a:lnTo>
                    <a:lnTo>
                      <a:pt x="12721" y="4229"/>
                    </a:lnTo>
                    <a:lnTo>
                      <a:pt x="12721" y="6542"/>
                    </a:lnTo>
                    <a:lnTo>
                      <a:pt x="16691" y="6542"/>
                    </a:lnTo>
                    <a:lnTo>
                      <a:pt x="16691" y="2572"/>
                    </a:lnTo>
                    <a:lnTo>
                      <a:pt x="11461" y="2572"/>
                    </a:lnTo>
                    <a:lnTo>
                      <a:pt x="11461" y="7802"/>
                    </a:lnTo>
                    <a:lnTo>
                      <a:pt x="17951" y="7802"/>
                    </a:lnTo>
                    <a:lnTo>
                      <a:pt x="17951" y="1312"/>
                    </a:lnTo>
                    <a:lnTo>
                      <a:pt x="10149" y="1312"/>
                    </a:lnTo>
                    <a:lnTo>
                      <a:pt x="10149" y="9113"/>
                    </a:lnTo>
                    <a:lnTo>
                      <a:pt x="19262" y="9113"/>
                    </a:lnTo>
                    <a:lnTo>
                      <a:pt x="1926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57" name="Google Shape;24257;p24"/>
              <p:cNvSpPr/>
              <p:nvPr/>
            </p:nvSpPr>
            <p:spPr>
              <a:xfrm rot="-5400000">
                <a:off x="2022125" y="1284450"/>
                <a:ext cx="941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4" extrusionOk="0">
                    <a:moveTo>
                      <a:pt x="2417" y="1"/>
                    </a:moveTo>
                    <a:cubicBezTo>
                      <a:pt x="1088" y="1"/>
                      <a:pt x="1" y="1088"/>
                      <a:pt x="1" y="2417"/>
                    </a:cubicBezTo>
                    <a:lnTo>
                      <a:pt x="1" y="3763"/>
                    </a:lnTo>
                    <a:lnTo>
                      <a:pt x="1364" y="3763"/>
                    </a:lnTo>
                    <a:cubicBezTo>
                      <a:pt x="2693" y="3763"/>
                      <a:pt x="3764" y="2693"/>
                      <a:pt x="3764" y="1364"/>
                    </a:cubicBezTo>
                    <a:lnTo>
                      <a:pt x="376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58" name="Google Shape;24258;p24"/>
              <p:cNvSpPr/>
              <p:nvPr/>
            </p:nvSpPr>
            <p:spPr>
              <a:xfrm rot="-5400000">
                <a:off x="2022138" y="1378513"/>
                <a:ext cx="94075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3764" extrusionOk="0">
                    <a:moveTo>
                      <a:pt x="0" y="1"/>
                    </a:moveTo>
                    <a:lnTo>
                      <a:pt x="0" y="1347"/>
                    </a:lnTo>
                    <a:cubicBezTo>
                      <a:pt x="0" y="2676"/>
                      <a:pt x="1088" y="3763"/>
                      <a:pt x="2417" y="3763"/>
                    </a:cubicBezTo>
                    <a:lnTo>
                      <a:pt x="3763" y="3763"/>
                    </a:lnTo>
                    <a:lnTo>
                      <a:pt x="3763" y="2417"/>
                    </a:lnTo>
                    <a:cubicBezTo>
                      <a:pt x="3763" y="1088"/>
                      <a:pt x="2693" y="1"/>
                      <a:pt x="13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59" name="Google Shape;24259;p24"/>
              <p:cNvSpPr/>
              <p:nvPr/>
            </p:nvSpPr>
            <p:spPr>
              <a:xfrm rot="-5400000">
                <a:off x="2116188" y="1284463"/>
                <a:ext cx="94100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3" extrusionOk="0">
                    <a:moveTo>
                      <a:pt x="1" y="0"/>
                    </a:moveTo>
                    <a:lnTo>
                      <a:pt x="1" y="1346"/>
                    </a:lnTo>
                    <a:cubicBezTo>
                      <a:pt x="1" y="2675"/>
                      <a:pt x="1088" y="3763"/>
                      <a:pt x="2417" y="3763"/>
                    </a:cubicBezTo>
                    <a:lnTo>
                      <a:pt x="3764" y="3763"/>
                    </a:lnTo>
                    <a:lnTo>
                      <a:pt x="3764" y="2416"/>
                    </a:lnTo>
                    <a:cubicBezTo>
                      <a:pt x="3764" y="1070"/>
                      <a:pt x="2693" y="0"/>
                      <a:pt x="134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60" name="Google Shape;24260;p24"/>
              <p:cNvSpPr/>
              <p:nvPr/>
            </p:nvSpPr>
            <p:spPr>
              <a:xfrm rot="-5400000">
                <a:off x="2116200" y="1378525"/>
                <a:ext cx="94075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3763" extrusionOk="0">
                    <a:moveTo>
                      <a:pt x="2417" y="0"/>
                    </a:moveTo>
                    <a:cubicBezTo>
                      <a:pt x="1088" y="0"/>
                      <a:pt x="0" y="1070"/>
                      <a:pt x="0" y="2416"/>
                    </a:cubicBezTo>
                    <a:lnTo>
                      <a:pt x="0" y="3763"/>
                    </a:lnTo>
                    <a:lnTo>
                      <a:pt x="1364" y="3763"/>
                    </a:lnTo>
                    <a:cubicBezTo>
                      <a:pt x="2693" y="3763"/>
                      <a:pt x="3763" y="2675"/>
                      <a:pt x="3763" y="1346"/>
                    </a:cubicBezTo>
                    <a:lnTo>
                      <a:pt x="376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61" name="Google Shape;24261;p24"/>
              <p:cNvSpPr/>
              <p:nvPr/>
            </p:nvSpPr>
            <p:spPr>
              <a:xfrm rot="-5400000">
                <a:off x="2097625" y="1466975"/>
                <a:ext cx="3370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62" name="Google Shape;24262;p24"/>
              <p:cNvSpPr/>
              <p:nvPr/>
            </p:nvSpPr>
            <p:spPr>
              <a:xfrm rot="-5400000">
                <a:off x="2197313" y="1366863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3" y="0"/>
                    </a:moveTo>
                    <a:cubicBezTo>
                      <a:pt x="0" y="0"/>
                      <a:pt x="0" y="1036"/>
                      <a:pt x="673" y="1036"/>
                    </a:cubicBezTo>
                    <a:cubicBezTo>
                      <a:pt x="1346" y="1036"/>
                      <a:pt x="1346" y="0"/>
                      <a:pt x="67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63" name="Google Shape;24263;p24"/>
              <p:cNvSpPr/>
              <p:nvPr/>
            </p:nvSpPr>
            <p:spPr>
              <a:xfrm rot="-5400000">
                <a:off x="2097625" y="1265900"/>
                <a:ext cx="3370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264" name="Google Shape;24264;p24"/>
            <p:cNvGrpSpPr/>
            <p:nvPr/>
          </p:nvGrpSpPr>
          <p:grpSpPr>
            <a:xfrm>
              <a:off x="8841575" y="115775"/>
              <a:ext cx="227850" cy="4911950"/>
              <a:chOff x="128375" y="115775"/>
              <a:chExt cx="227850" cy="4911950"/>
            </a:xfrm>
          </p:grpSpPr>
          <p:grpSp>
            <p:nvGrpSpPr>
              <p:cNvPr id="24265" name="Google Shape;24265;p24"/>
              <p:cNvGrpSpPr/>
              <p:nvPr/>
            </p:nvGrpSpPr>
            <p:grpSpPr>
              <a:xfrm>
                <a:off x="128375" y="115775"/>
                <a:ext cx="227850" cy="2443125"/>
                <a:chOff x="2001850" y="1023825"/>
                <a:chExt cx="227850" cy="2443125"/>
              </a:xfrm>
            </p:grpSpPr>
            <p:sp>
              <p:nvSpPr>
                <p:cNvPr id="24266" name="Google Shape;24266;p24"/>
                <p:cNvSpPr/>
                <p:nvPr/>
              </p:nvSpPr>
              <p:spPr>
                <a:xfrm rot="-5400000">
                  <a:off x="1874988" y="3112238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55" y="2572"/>
                      </a:lnTo>
                      <a:lnTo>
                        <a:pt x="2555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40" y="4229"/>
                      </a:lnTo>
                      <a:lnTo>
                        <a:pt x="4540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6" y="656"/>
                      </a:lnTo>
                      <a:lnTo>
                        <a:pt x="18606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35" y="3228"/>
                      </a:lnTo>
                      <a:lnTo>
                        <a:pt x="16035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67" name="Google Shape;24267;p24"/>
                <p:cNvSpPr/>
                <p:nvPr/>
              </p:nvSpPr>
              <p:spPr>
                <a:xfrm rot="-5400000">
                  <a:off x="2022125" y="2764025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47" y="3763"/>
                      </a:lnTo>
                      <a:cubicBezTo>
                        <a:pt x="2676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68" name="Google Shape;24268;p24"/>
                <p:cNvSpPr/>
                <p:nvPr/>
              </p:nvSpPr>
              <p:spPr>
                <a:xfrm rot="-5400000">
                  <a:off x="2022138" y="2858088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69" name="Google Shape;24269;p24"/>
                <p:cNvSpPr/>
                <p:nvPr/>
              </p:nvSpPr>
              <p:spPr>
                <a:xfrm rot="-5400000">
                  <a:off x="2116188" y="2764038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76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70" name="Google Shape;24270;p24"/>
                <p:cNvSpPr/>
                <p:nvPr/>
              </p:nvSpPr>
              <p:spPr>
                <a:xfrm rot="-5400000">
                  <a:off x="2116200" y="2858100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71" name="Google Shape;24271;p24"/>
                <p:cNvSpPr/>
                <p:nvPr/>
              </p:nvSpPr>
              <p:spPr>
                <a:xfrm rot="-5400000">
                  <a:off x="2097638" y="29465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72" name="Google Shape;24272;p24"/>
                <p:cNvSpPr/>
                <p:nvPr/>
              </p:nvSpPr>
              <p:spPr>
                <a:xfrm rot="-5400000">
                  <a:off x="2197300" y="284645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73" name="Google Shape;24273;p24"/>
                <p:cNvSpPr/>
                <p:nvPr/>
              </p:nvSpPr>
              <p:spPr>
                <a:xfrm rot="-5400000">
                  <a:off x="2097638" y="27454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74" name="Google Shape;24274;p24"/>
                <p:cNvSpPr/>
                <p:nvPr/>
              </p:nvSpPr>
              <p:spPr>
                <a:xfrm rot="-5400000">
                  <a:off x="1875000" y="2371375"/>
                  <a:ext cx="481550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2" h="9114" extrusionOk="0">
                      <a:moveTo>
                        <a:pt x="0" y="0"/>
                      </a:moveTo>
                      <a:lnTo>
                        <a:pt x="0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42" y="6542"/>
                      </a:lnTo>
                      <a:lnTo>
                        <a:pt x="6542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7" y="1951"/>
                      </a:lnTo>
                      <a:lnTo>
                        <a:pt x="8457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23" y="656"/>
                      </a:lnTo>
                      <a:lnTo>
                        <a:pt x="18623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099" y="7163"/>
                      </a:lnTo>
                      <a:lnTo>
                        <a:pt x="12099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6" y="5886"/>
                      </a:lnTo>
                      <a:lnTo>
                        <a:pt x="13376" y="4885"/>
                      </a:lnTo>
                      <a:lnTo>
                        <a:pt x="14705" y="4885"/>
                      </a:lnTo>
                      <a:lnTo>
                        <a:pt x="14705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0" y="6542"/>
                      </a:lnTo>
                      <a:lnTo>
                        <a:pt x="16690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68" y="7802"/>
                      </a:lnTo>
                      <a:lnTo>
                        <a:pt x="17968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75" name="Google Shape;24275;p24"/>
                <p:cNvSpPr/>
                <p:nvPr/>
              </p:nvSpPr>
              <p:spPr>
                <a:xfrm rot="-5400000">
                  <a:off x="2022125" y="20231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76" name="Google Shape;24276;p24"/>
                <p:cNvSpPr/>
                <p:nvPr/>
              </p:nvSpPr>
              <p:spPr>
                <a:xfrm rot="-5400000">
                  <a:off x="2022350" y="2117000"/>
                  <a:ext cx="9365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6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70" y="3763"/>
                        <a:pt x="2417" y="3763"/>
                      </a:cubicBezTo>
                      <a:lnTo>
                        <a:pt x="3746" y="3763"/>
                      </a:lnTo>
                      <a:lnTo>
                        <a:pt x="3746" y="2417"/>
                      </a:lnTo>
                      <a:cubicBezTo>
                        <a:pt x="3746" y="1088"/>
                        <a:pt x="2675" y="1"/>
                        <a:pt x="134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77" name="Google Shape;24277;p24"/>
                <p:cNvSpPr/>
                <p:nvPr/>
              </p:nvSpPr>
              <p:spPr>
                <a:xfrm rot="-5400000">
                  <a:off x="2116188" y="20231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9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78" name="Google Shape;24278;p24"/>
                <p:cNvSpPr/>
                <p:nvPr/>
              </p:nvSpPr>
              <p:spPr>
                <a:xfrm rot="-5400000">
                  <a:off x="2115975" y="2117025"/>
                  <a:ext cx="9452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1" h="3763" extrusionOk="0">
                      <a:moveTo>
                        <a:pt x="2435" y="0"/>
                      </a:moveTo>
                      <a:cubicBezTo>
                        <a:pt x="1088" y="0"/>
                        <a:pt x="1" y="1070"/>
                        <a:pt x="18" y="2416"/>
                      </a:cubicBezTo>
                      <a:lnTo>
                        <a:pt x="18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81" y="2675"/>
                        <a:pt x="3781" y="1346"/>
                      </a:cubicBezTo>
                      <a:lnTo>
                        <a:pt x="378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79" name="Google Shape;24279;p24"/>
                <p:cNvSpPr/>
                <p:nvPr/>
              </p:nvSpPr>
              <p:spPr>
                <a:xfrm rot="-5400000">
                  <a:off x="2097638" y="22056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80" name="Google Shape;24280;p24"/>
                <p:cNvSpPr/>
                <p:nvPr/>
              </p:nvSpPr>
              <p:spPr>
                <a:xfrm rot="-5400000">
                  <a:off x="2197525" y="2105375"/>
                  <a:ext cx="3325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30" y="1036"/>
                        <a:pt x="1330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81" name="Google Shape;24281;p24"/>
                <p:cNvSpPr/>
                <p:nvPr/>
              </p:nvSpPr>
              <p:spPr>
                <a:xfrm rot="-5400000">
                  <a:off x="2097638" y="200461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82" name="Google Shape;24282;p24"/>
                <p:cNvSpPr/>
                <p:nvPr/>
              </p:nvSpPr>
              <p:spPr>
                <a:xfrm rot="-5400000">
                  <a:off x="2034438" y="1056413"/>
                  <a:ext cx="162675" cy="1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7" h="6490" extrusionOk="0">
                      <a:moveTo>
                        <a:pt x="0" y="0"/>
                      </a:moveTo>
                      <a:lnTo>
                        <a:pt x="0" y="6490"/>
                      </a:lnTo>
                      <a:lnTo>
                        <a:pt x="6507" y="6490"/>
                      </a:lnTo>
                      <a:lnTo>
                        <a:pt x="6507" y="1260"/>
                      </a:lnTo>
                      <a:lnTo>
                        <a:pt x="4919" y="1260"/>
                      </a:lnTo>
                      <a:lnTo>
                        <a:pt x="4919" y="1916"/>
                      </a:lnTo>
                      <a:lnTo>
                        <a:pt x="5868" y="1916"/>
                      </a:lnTo>
                      <a:lnTo>
                        <a:pt x="5868" y="5851"/>
                      </a:lnTo>
                      <a:lnTo>
                        <a:pt x="656" y="5851"/>
                      </a:lnTo>
                      <a:lnTo>
                        <a:pt x="656" y="639"/>
                      </a:lnTo>
                      <a:lnTo>
                        <a:pt x="6179" y="639"/>
                      </a:lnTo>
                      <a:lnTo>
                        <a:pt x="617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83" name="Google Shape;24283;p24"/>
                <p:cNvSpPr/>
                <p:nvPr/>
              </p:nvSpPr>
              <p:spPr>
                <a:xfrm rot="-5400000">
                  <a:off x="2066150" y="1087700"/>
                  <a:ext cx="99250" cy="9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0" h="3970" extrusionOk="0">
                      <a:moveTo>
                        <a:pt x="0" y="0"/>
                      </a:moveTo>
                      <a:lnTo>
                        <a:pt x="0" y="3970"/>
                      </a:lnTo>
                      <a:lnTo>
                        <a:pt x="3970" y="3970"/>
                      </a:lnTo>
                      <a:lnTo>
                        <a:pt x="3970" y="1657"/>
                      </a:lnTo>
                      <a:lnTo>
                        <a:pt x="1985" y="1657"/>
                      </a:lnTo>
                      <a:lnTo>
                        <a:pt x="1985" y="2313"/>
                      </a:lnTo>
                      <a:lnTo>
                        <a:pt x="3314" y="2313"/>
                      </a:lnTo>
                      <a:lnTo>
                        <a:pt x="3314" y="3314"/>
                      </a:lnTo>
                      <a:lnTo>
                        <a:pt x="639" y="3314"/>
                      </a:lnTo>
                      <a:lnTo>
                        <a:pt x="639" y="656"/>
                      </a:lnTo>
                      <a:lnTo>
                        <a:pt x="3642" y="656"/>
                      </a:lnTo>
                      <a:lnTo>
                        <a:pt x="364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84" name="Google Shape;24284;p24"/>
                <p:cNvSpPr/>
                <p:nvPr/>
              </p:nvSpPr>
              <p:spPr>
                <a:xfrm rot="-5400000">
                  <a:off x="2002063" y="1023613"/>
                  <a:ext cx="22742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97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7474" y="1312"/>
                      </a:lnTo>
                      <a:lnTo>
                        <a:pt x="7474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9045" y="656"/>
                      </a:lnTo>
                      <a:lnTo>
                        <a:pt x="9045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85" name="Google Shape;24285;p24"/>
                <p:cNvSpPr/>
                <p:nvPr/>
              </p:nvSpPr>
              <p:spPr>
                <a:xfrm rot="-5400000">
                  <a:off x="1874988" y="1632663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7" y="656"/>
                      </a:lnTo>
                      <a:lnTo>
                        <a:pt x="18607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86" name="Google Shape;24286;p24"/>
                <p:cNvSpPr/>
                <p:nvPr/>
              </p:nvSpPr>
              <p:spPr>
                <a:xfrm rot="-5400000">
                  <a:off x="2022125" y="12844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4" y="2693"/>
                        <a:pt x="3764" y="1364"/>
                      </a:cubicBezTo>
                      <a:lnTo>
                        <a:pt x="376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87" name="Google Shape;24287;p24"/>
                <p:cNvSpPr/>
                <p:nvPr/>
              </p:nvSpPr>
              <p:spPr>
                <a:xfrm rot="-5400000">
                  <a:off x="2022138" y="1378513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88" name="Google Shape;24288;p24"/>
                <p:cNvSpPr/>
                <p:nvPr/>
              </p:nvSpPr>
              <p:spPr>
                <a:xfrm rot="-5400000">
                  <a:off x="2116188" y="12844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4" y="3763"/>
                      </a:lnTo>
                      <a:lnTo>
                        <a:pt x="3764" y="2416"/>
                      </a:lnTo>
                      <a:cubicBezTo>
                        <a:pt x="3764" y="1070"/>
                        <a:pt x="2693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89" name="Google Shape;24289;p24"/>
                <p:cNvSpPr/>
                <p:nvPr/>
              </p:nvSpPr>
              <p:spPr>
                <a:xfrm rot="-5400000">
                  <a:off x="2116200" y="1378525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90" name="Google Shape;24290;p24"/>
                <p:cNvSpPr/>
                <p:nvPr/>
              </p:nvSpPr>
              <p:spPr>
                <a:xfrm rot="-5400000">
                  <a:off x="2097625" y="1466975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91" name="Google Shape;24291;p24"/>
                <p:cNvSpPr/>
                <p:nvPr/>
              </p:nvSpPr>
              <p:spPr>
                <a:xfrm rot="-5400000">
                  <a:off x="2197313" y="13668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3" y="0"/>
                      </a:moveTo>
                      <a:cubicBezTo>
                        <a:pt x="0" y="0"/>
                        <a:pt x="0" y="1036"/>
                        <a:pt x="673" y="1036"/>
                      </a:cubicBezTo>
                      <a:cubicBezTo>
                        <a:pt x="1346" y="1036"/>
                        <a:pt x="1346" y="0"/>
                        <a:pt x="67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92" name="Google Shape;24292;p24"/>
                <p:cNvSpPr/>
                <p:nvPr/>
              </p:nvSpPr>
              <p:spPr>
                <a:xfrm rot="-5400000">
                  <a:off x="2097625" y="126590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4293" name="Google Shape;24293;p24"/>
              <p:cNvGrpSpPr/>
              <p:nvPr/>
            </p:nvGrpSpPr>
            <p:grpSpPr>
              <a:xfrm>
                <a:off x="128375" y="2584600"/>
                <a:ext cx="227850" cy="2443125"/>
                <a:chOff x="2001850" y="1023825"/>
                <a:chExt cx="227850" cy="2443125"/>
              </a:xfrm>
            </p:grpSpPr>
            <p:sp>
              <p:nvSpPr>
                <p:cNvPr id="24294" name="Google Shape;24294;p24"/>
                <p:cNvSpPr/>
                <p:nvPr/>
              </p:nvSpPr>
              <p:spPr>
                <a:xfrm rot="-5400000">
                  <a:off x="1874988" y="3112238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55" y="2572"/>
                      </a:lnTo>
                      <a:lnTo>
                        <a:pt x="2555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40" y="4229"/>
                      </a:lnTo>
                      <a:lnTo>
                        <a:pt x="4540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6" y="656"/>
                      </a:lnTo>
                      <a:lnTo>
                        <a:pt x="18606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35" y="3228"/>
                      </a:lnTo>
                      <a:lnTo>
                        <a:pt x="16035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95" name="Google Shape;24295;p24"/>
                <p:cNvSpPr/>
                <p:nvPr/>
              </p:nvSpPr>
              <p:spPr>
                <a:xfrm rot="-5400000">
                  <a:off x="2022125" y="2764025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47" y="3763"/>
                      </a:lnTo>
                      <a:cubicBezTo>
                        <a:pt x="2676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96" name="Google Shape;24296;p24"/>
                <p:cNvSpPr/>
                <p:nvPr/>
              </p:nvSpPr>
              <p:spPr>
                <a:xfrm rot="-5400000">
                  <a:off x="2022138" y="2858088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97" name="Google Shape;24297;p24"/>
                <p:cNvSpPr/>
                <p:nvPr/>
              </p:nvSpPr>
              <p:spPr>
                <a:xfrm rot="-5400000">
                  <a:off x="2116188" y="2764038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76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98" name="Google Shape;24298;p24"/>
                <p:cNvSpPr/>
                <p:nvPr/>
              </p:nvSpPr>
              <p:spPr>
                <a:xfrm rot="-5400000">
                  <a:off x="2116200" y="2858100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99" name="Google Shape;24299;p24"/>
                <p:cNvSpPr/>
                <p:nvPr/>
              </p:nvSpPr>
              <p:spPr>
                <a:xfrm rot="-5400000">
                  <a:off x="2097638" y="29465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00" name="Google Shape;24300;p24"/>
                <p:cNvSpPr/>
                <p:nvPr/>
              </p:nvSpPr>
              <p:spPr>
                <a:xfrm rot="-5400000">
                  <a:off x="2197300" y="284645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01" name="Google Shape;24301;p24"/>
                <p:cNvSpPr/>
                <p:nvPr/>
              </p:nvSpPr>
              <p:spPr>
                <a:xfrm rot="-5400000">
                  <a:off x="2097638" y="27454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02" name="Google Shape;24302;p24"/>
                <p:cNvSpPr/>
                <p:nvPr/>
              </p:nvSpPr>
              <p:spPr>
                <a:xfrm rot="-5400000">
                  <a:off x="1875000" y="2371375"/>
                  <a:ext cx="481550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2" h="9114" extrusionOk="0">
                      <a:moveTo>
                        <a:pt x="0" y="0"/>
                      </a:moveTo>
                      <a:lnTo>
                        <a:pt x="0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42" y="6542"/>
                      </a:lnTo>
                      <a:lnTo>
                        <a:pt x="6542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7" y="1951"/>
                      </a:lnTo>
                      <a:lnTo>
                        <a:pt x="8457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23" y="656"/>
                      </a:lnTo>
                      <a:lnTo>
                        <a:pt x="18623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099" y="7163"/>
                      </a:lnTo>
                      <a:lnTo>
                        <a:pt x="12099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6" y="5886"/>
                      </a:lnTo>
                      <a:lnTo>
                        <a:pt x="13376" y="4885"/>
                      </a:lnTo>
                      <a:lnTo>
                        <a:pt x="14705" y="4885"/>
                      </a:lnTo>
                      <a:lnTo>
                        <a:pt x="14705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0" y="6542"/>
                      </a:lnTo>
                      <a:lnTo>
                        <a:pt x="16690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68" y="7802"/>
                      </a:lnTo>
                      <a:lnTo>
                        <a:pt x="17968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03" name="Google Shape;24303;p24"/>
                <p:cNvSpPr/>
                <p:nvPr/>
              </p:nvSpPr>
              <p:spPr>
                <a:xfrm rot="-5400000">
                  <a:off x="2022125" y="20231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04" name="Google Shape;24304;p24"/>
                <p:cNvSpPr/>
                <p:nvPr/>
              </p:nvSpPr>
              <p:spPr>
                <a:xfrm rot="-5400000">
                  <a:off x="2022350" y="2117000"/>
                  <a:ext cx="9365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6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70" y="3763"/>
                        <a:pt x="2417" y="3763"/>
                      </a:cubicBezTo>
                      <a:lnTo>
                        <a:pt x="3746" y="3763"/>
                      </a:lnTo>
                      <a:lnTo>
                        <a:pt x="3746" y="2417"/>
                      </a:lnTo>
                      <a:cubicBezTo>
                        <a:pt x="3746" y="1088"/>
                        <a:pt x="2675" y="1"/>
                        <a:pt x="134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05" name="Google Shape;24305;p24"/>
                <p:cNvSpPr/>
                <p:nvPr/>
              </p:nvSpPr>
              <p:spPr>
                <a:xfrm rot="-5400000">
                  <a:off x="2116188" y="20231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9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06" name="Google Shape;24306;p24"/>
                <p:cNvSpPr/>
                <p:nvPr/>
              </p:nvSpPr>
              <p:spPr>
                <a:xfrm rot="-5400000">
                  <a:off x="2115975" y="2117025"/>
                  <a:ext cx="9452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1" h="3763" extrusionOk="0">
                      <a:moveTo>
                        <a:pt x="2435" y="0"/>
                      </a:moveTo>
                      <a:cubicBezTo>
                        <a:pt x="1088" y="0"/>
                        <a:pt x="1" y="1070"/>
                        <a:pt x="18" y="2416"/>
                      </a:cubicBezTo>
                      <a:lnTo>
                        <a:pt x="18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81" y="2675"/>
                        <a:pt x="3781" y="1346"/>
                      </a:cubicBezTo>
                      <a:lnTo>
                        <a:pt x="378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07" name="Google Shape;24307;p24"/>
                <p:cNvSpPr/>
                <p:nvPr/>
              </p:nvSpPr>
              <p:spPr>
                <a:xfrm rot="-5400000">
                  <a:off x="2097638" y="22056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08" name="Google Shape;24308;p24"/>
                <p:cNvSpPr/>
                <p:nvPr/>
              </p:nvSpPr>
              <p:spPr>
                <a:xfrm rot="-5400000">
                  <a:off x="2197525" y="2105375"/>
                  <a:ext cx="3325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30" y="1036"/>
                        <a:pt x="1330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09" name="Google Shape;24309;p24"/>
                <p:cNvSpPr/>
                <p:nvPr/>
              </p:nvSpPr>
              <p:spPr>
                <a:xfrm rot="-5400000">
                  <a:off x="2097638" y="200461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10" name="Google Shape;24310;p24"/>
                <p:cNvSpPr/>
                <p:nvPr/>
              </p:nvSpPr>
              <p:spPr>
                <a:xfrm rot="-5400000">
                  <a:off x="2034438" y="1056413"/>
                  <a:ext cx="162675" cy="1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7" h="6490" extrusionOk="0">
                      <a:moveTo>
                        <a:pt x="0" y="0"/>
                      </a:moveTo>
                      <a:lnTo>
                        <a:pt x="0" y="6490"/>
                      </a:lnTo>
                      <a:lnTo>
                        <a:pt x="6507" y="6490"/>
                      </a:lnTo>
                      <a:lnTo>
                        <a:pt x="6507" y="1260"/>
                      </a:lnTo>
                      <a:lnTo>
                        <a:pt x="4919" y="1260"/>
                      </a:lnTo>
                      <a:lnTo>
                        <a:pt x="4919" y="1916"/>
                      </a:lnTo>
                      <a:lnTo>
                        <a:pt x="5868" y="1916"/>
                      </a:lnTo>
                      <a:lnTo>
                        <a:pt x="5868" y="5851"/>
                      </a:lnTo>
                      <a:lnTo>
                        <a:pt x="656" y="5851"/>
                      </a:lnTo>
                      <a:lnTo>
                        <a:pt x="656" y="639"/>
                      </a:lnTo>
                      <a:lnTo>
                        <a:pt x="6179" y="639"/>
                      </a:lnTo>
                      <a:lnTo>
                        <a:pt x="617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11" name="Google Shape;24311;p24"/>
                <p:cNvSpPr/>
                <p:nvPr/>
              </p:nvSpPr>
              <p:spPr>
                <a:xfrm rot="-5400000">
                  <a:off x="2066150" y="1087700"/>
                  <a:ext cx="99250" cy="9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0" h="3970" extrusionOk="0">
                      <a:moveTo>
                        <a:pt x="0" y="0"/>
                      </a:moveTo>
                      <a:lnTo>
                        <a:pt x="0" y="3970"/>
                      </a:lnTo>
                      <a:lnTo>
                        <a:pt x="3970" y="3970"/>
                      </a:lnTo>
                      <a:lnTo>
                        <a:pt x="3970" y="1657"/>
                      </a:lnTo>
                      <a:lnTo>
                        <a:pt x="1985" y="1657"/>
                      </a:lnTo>
                      <a:lnTo>
                        <a:pt x="1985" y="2313"/>
                      </a:lnTo>
                      <a:lnTo>
                        <a:pt x="3314" y="2313"/>
                      </a:lnTo>
                      <a:lnTo>
                        <a:pt x="3314" y="3314"/>
                      </a:lnTo>
                      <a:lnTo>
                        <a:pt x="639" y="3314"/>
                      </a:lnTo>
                      <a:lnTo>
                        <a:pt x="639" y="656"/>
                      </a:lnTo>
                      <a:lnTo>
                        <a:pt x="3642" y="656"/>
                      </a:lnTo>
                      <a:lnTo>
                        <a:pt x="364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12" name="Google Shape;24312;p24"/>
                <p:cNvSpPr/>
                <p:nvPr/>
              </p:nvSpPr>
              <p:spPr>
                <a:xfrm rot="-5400000">
                  <a:off x="2002063" y="1023613"/>
                  <a:ext cx="22742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97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7474" y="1312"/>
                      </a:lnTo>
                      <a:lnTo>
                        <a:pt x="7474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9045" y="656"/>
                      </a:lnTo>
                      <a:lnTo>
                        <a:pt x="9045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13" name="Google Shape;24313;p24"/>
                <p:cNvSpPr/>
                <p:nvPr/>
              </p:nvSpPr>
              <p:spPr>
                <a:xfrm rot="-5400000">
                  <a:off x="1874988" y="1632663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7" y="656"/>
                      </a:lnTo>
                      <a:lnTo>
                        <a:pt x="18607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14" name="Google Shape;24314;p24"/>
                <p:cNvSpPr/>
                <p:nvPr/>
              </p:nvSpPr>
              <p:spPr>
                <a:xfrm rot="-5400000">
                  <a:off x="2022125" y="12844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4" y="2693"/>
                        <a:pt x="3764" y="1364"/>
                      </a:cubicBezTo>
                      <a:lnTo>
                        <a:pt x="376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15" name="Google Shape;24315;p24"/>
                <p:cNvSpPr/>
                <p:nvPr/>
              </p:nvSpPr>
              <p:spPr>
                <a:xfrm rot="-5400000">
                  <a:off x="2022138" y="1378513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16" name="Google Shape;24316;p24"/>
                <p:cNvSpPr/>
                <p:nvPr/>
              </p:nvSpPr>
              <p:spPr>
                <a:xfrm rot="-5400000">
                  <a:off x="2116188" y="12844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4" y="3763"/>
                      </a:lnTo>
                      <a:lnTo>
                        <a:pt x="3764" y="2416"/>
                      </a:lnTo>
                      <a:cubicBezTo>
                        <a:pt x="3764" y="1070"/>
                        <a:pt x="2693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17" name="Google Shape;24317;p24"/>
                <p:cNvSpPr/>
                <p:nvPr/>
              </p:nvSpPr>
              <p:spPr>
                <a:xfrm rot="-5400000">
                  <a:off x="2116200" y="1378525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18" name="Google Shape;24318;p24"/>
                <p:cNvSpPr/>
                <p:nvPr/>
              </p:nvSpPr>
              <p:spPr>
                <a:xfrm rot="-5400000">
                  <a:off x="2097625" y="1466975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19" name="Google Shape;24319;p24"/>
                <p:cNvSpPr/>
                <p:nvPr/>
              </p:nvSpPr>
              <p:spPr>
                <a:xfrm rot="-5400000">
                  <a:off x="2197313" y="13668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3" y="0"/>
                      </a:moveTo>
                      <a:cubicBezTo>
                        <a:pt x="0" y="0"/>
                        <a:pt x="0" y="1036"/>
                        <a:pt x="673" y="1036"/>
                      </a:cubicBezTo>
                      <a:cubicBezTo>
                        <a:pt x="1346" y="1036"/>
                        <a:pt x="1346" y="0"/>
                        <a:pt x="67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20" name="Google Shape;24320;p24"/>
                <p:cNvSpPr/>
                <p:nvPr/>
              </p:nvSpPr>
              <p:spPr>
                <a:xfrm rot="-5400000">
                  <a:off x="2097625" y="126590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4321" name="Google Shape;24321;p24"/>
            <p:cNvGrpSpPr/>
            <p:nvPr/>
          </p:nvGrpSpPr>
          <p:grpSpPr>
            <a:xfrm rot="5400000">
              <a:off x="2725125" y="2456075"/>
              <a:ext cx="227850" cy="4911950"/>
              <a:chOff x="128375" y="115775"/>
              <a:chExt cx="227850" cy="4911950"/>
            </a:xfrm>
          </p:grpSpPr>
          <p:grpSp>
            <p:nvGrpSpPr>
              <p:cNvPr id="24322" name="Google Shape;24322;p24"/>
              <p:cNvGrpSpPr/>
              <p:nvPr/>
            </p:nvGrpSpPr>
            <p:grpSpPr>
              <a:xfrm>
                <a:off x="128375" y="115775"/>
                <a:ext cx="227850" cy="2443125"/>
                <a:chOff x="2001850" y="1023825"/>
                <a:chExt cx="227850" cy="2443125"/>
              </a:xfrm>
            </p:grpSpPr>
            <p:sp>
              <p:nvSpPr>
                <p:cNvPr id="24323" name="Google Shape;24323;p24"/>
                <p:cNvSpPr/>
                <p:nvPr/>
              </p:nvSpPr>
              <p:spPr>
                <a:xfrm rot="-5400000">
                  <a:off x="1874988" y="3112238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55" y="2572"/>
                      </a:lnTo>
                      <a:lnTo>
                        <a:pt x="2555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40" y="4229"/>
                      </a:lnTo>
                      <a:lnTo>
                        <a:pt x="4540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6" y="656"/>
                      </a:lnTo>
                      <a:lnTo>
                        <a:pt x="18606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35" y="3228"/>
                      </a:lnTo>
                      <a:lnTo>
                        <a:pt x="16035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24" name="Google Shape;24324;p24"/>
                <p:cNvSpPr/>
                <p:nvPr/>
              </p:nvSpPr>
              <p:spPr>
                <a:xfrm rot="-5400000">
                  <a:off x="2022125" y="2764025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47" y="3763"/>
                      </a:lnTo>
                      <a:cubicBezTo>
                        <a:pt x="2676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25" name="Google Shape;24325;p24"/>
                <p:cNvSpPr/>
                <p:nvPr/>
              </p:nvSpPr>
              <p:spPr>
                <a:xfrm rot="-5400000">
                  <a:off x="2022138" y="2858088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26" name="Google Shape;24326;p24"/>
                <p:cNvSpPr/>
                <p:nvPr/>
              </p:nvSpPr>
              <p:spPr>
                <a:xfrm rot="-5400000">
                  <a:off x="2116188" y="2764038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76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27" name="Google Shape;24327;p24"/>
                <p:cNvSpPr/>
                <p:nvPr/>
              </p:nvSpPr>
              <p:spPr>
                <a:xfrm rot="-5400000">
                  <a:off x="2116200" y="2858100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28" name="Google Shape;24328;p24"/>
                <p:cNvSpPr/>
                <p:nvPr/>
              </p:nvSpPr>
              <p:spPr>
                <a:xfrm rot="-5400000">
                  <a:off x="2097638" y="29465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29" name="Google Shape;24329;p24"/>
                <p:cNvSpPr/>
                <p:nvPr/>
              </p:nvSpPr>
              <p:spPr>
                <a:xfrm rot="-5400000">
                  <a:off x="2197300" y="284645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30" name="Google Shape;24330;p24"/>
                <p:cNvSpPr/>
                <p:nvPr/>
              </p:nvSpPr>
              <p:spPr>
                <a:xfrm rot="-5400000">
                  <a:off x="2097638" y="27454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31" name="Google Shape;24331;p24"/>
                <p:cNvSpPr/>
                <p:nvPr/>
              </p:nvSpPr>
              <p:spPr>
                <a:xfrm rot="-5400000">
                  <a:off x="1875000" y="2371375"/>
                  <a:ext cx="481550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2" h="9114" extrusionOk="0">
                      <a:moveTo>
                        <a:pt x="0" y="0"/>
                      </a:moveTo>
                      <a:lnTo>
                        <a:pt x="0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42" y="6542"/>
                      </a:lnTo>
                      <a:lnTo>
                        <a:pt x="6542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7" y="1951"/>
                      </a:lnTo>
                      <a:lnTo>
                        <a:pt x="8457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23" y="656"/>
                      </a:lnTo>
                      <a:lnTo>
                        <a:pt x="18623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099" y="7163"/>
                      </a:lnTo>
                      <a:lnTo>
                        <a:pt x="12099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6" y="5886"/>
                      </a:lnTo>
                      <a:lnTo>
                        <a:pt x="13376" y="4885"/>
                      </a:lnTo>
                      <a:lnTo>
                        <a:pt x="14705" y="4885"/>
                      </a:lnTo>
                      <a:lnTo>
                        <a:pt x="14705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0" y="6542"/>
                      </a:lnTo>
                      <a:lnTo>
                        <a:pt x="16690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68" y="7802"/>
                      </a:lnTo>
                      <a:lnTo>
                        <a:pt x="17968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32" name="Google Shape;24332;p24"/>
                <p:cNvSpPr/>
                <p:nvPr/>
              </p:nvSpPr>
              <p:spPr>
                <a:xfrm rot="-5400000">
                  <a:off x="2022125" y="20231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33" name="Google Shape;24333;p24"/>
                <p:cNvSpPr/>
                <p:nvPr/>
              </p:nvSpPr>
              <p:spPr>
                <a:xfrm rot="-5400000">
                  <a:off x="2022350" y="2117000"/>
                  <a:ext cx="9365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6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70" y="3763"/>
                        <a:pt x="2417" y="3763"/>
                      </a:cubicBezTo>
                      <a:lnTo>
                        <a:pt x="3746" y="3763"/>
                      </a:lnTo>
                      <a:lnTo>
                        <a:pt x="3746" y="2417"/>
                      </a:lnTo>
                      <a:cubicBezTo>
                        <a:pt x="3746" y="1088"/>
                        <a:pt x="2675" y="1"/>
                        <a:pt x="134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34" name="Google Shape;24334;p24"/>
                <p:cNvSpPr/>
                <p:nvPr/>
              </p:nvSpPr>
              <p:spPr>
                <a:xfrm rot="-5400000">
                  <a:off x="2116188" y="20231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9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35" name="Google Shape;24335;p24"/>
                <p:cNvSpPr/>
                <p:nvPr/>
              </p:nvSpPr>
              <p:spPr>
                <a:xfrm rot="-5400000">
                  <a:off x="2115975" y="2117025"/>
                  <a:ext cx="9452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1" h="3763" extrusionOk="0">
                      <a:moveTo>
                        <a:pt x="2435" y="0"/>
                      </a:moveTo>
                      <a:cubicBezTo>
                        <a:pt x="1088" y="0"/>
                        <a:pt x="1" y="1070"/>
                        <a:pt x="18" y="2416"/>
                      </a:cubicBezTo>
                      <a:lnTo>
                        <a:pt x="18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81" y="2675"/>
                        <a:pt x="3781" y="1346"/>
                      </a:cubicBezTo>
                      <a:lnTo>
                        <a:pt x="378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36" name="Google Shape;24336;p24"/>
                <p:cNvSpPr/>
                <p:nvPr/>
              </p:nvSpPr>
              <p:spPr>
                <a:xfrm rot="-5400000">
                  <a:off x="2097638" y="22056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37" name="Google Shape;24337;p24"/>
                <p:cNvSpPr/>
                <p:nvPr/>
              </p:nvSpPr>
              <p:spPr>
                <a:xfrm rot="-5400000">
                  <a:off x="2197525" y="2105375"/>
                  <a:ext cx="3325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30" y="1036"/>
                        <a:pt x="1330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38" name="Google Shape;24338;p24"/>
                <p:cNvSpPr/>
                <p:nvPr/>
              </p:nvSpPr>
              <p:spPr>
                <a:xfrm rot="-5400000">
                  <a:off x="2097638" y="200461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39" name="Google Shape;24339;p24"/>
                <p:cNvSpPr/>
                <p:nvPr/>
              </p:nvSpPr>
              <p:spPr>
                <a:xfrm rot="-5400000">
                  <a:off x="2034438" y="1056413"/>
                  <a:ext cx="162675" cy="1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7" h="6490" extrusionOk="0">
                      <a:moveTo>
                        <a:pt x="0" y="0"/>
                      </a:moveTo>
                      <a:lnTo>
                        <a:pt x="0" y="6490"/>
                      </a:lnTo>
                      <a:lnTo>
                        <a:pt x="6507" y="6490"/>
                      </a:lnTo>
                      <a:lnTo>
                        <a:pt x="6507" y="1260"/>
                      </a:lnTo>
                      <a:lnTo>
                        <a:pt x="4919" y="1260"/>
                      </a:lnTo>
                      <a:lnTo>
                        <a:pt x="4919" y="1916"/>
                      </a:lnTo>
                      <a:lnTo>
                        <a:pt x="5868" y="1916"/>
                      </a:lnTo>
                      <a:lnTo>
                        <a:pt x="5868" y="5851"/>
                      </a:lnTo>
                      <a:lnTo>
                        <a:pt x="656" y="5851"/>
                      </a:lnTo>
                      <a:lnTo>
                        <a:pt x="656" y="639"/>
                      </a:lnTo>
                      <a:lnTo>
                        <a:pt x="6179" y="639"/>
                      </a:lnTo>
                      <a:lnTo>
                        <a:pt x="617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40" name="Google Shape;24340;p24"/>
                <p:cNvSpPr/>
                <p:nvPr/>
              </p:nvSpPr>
              <p:spPr>
                <a:xfrm rot="-5400000">
                  <a:off x="2066150" y="1087700"/>
                  <a:ext cx="99250" cy="9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0" h="3970" extrusionOk="0">
                      <a:moveTo>
                        <a:pt x="0" y="0"/>
                      </a:moveTo>
                      <a:lnTo>
                        <a:pt x="0" y="3970"/>
                      </a:lnTo>
                      <a:lnTo>
                        <a:pt x="3970" y="3970"/>
                      </a:lnTo>
                      <a:lnTo>
                        <a:pt x="3970" y="1657"/>
                      </a:lnTo>
                      <a:lnTo>
                        <a:pt x="1985" y="1657"/>
                      </a:lnTo>
                      <a:lnTo>
                        <a:pt x="1985" y="2313"/>
                      </a:lnTo>
                      <a:lnTo>
                        <a:pt x="3314" y="2313"/>
                      </a:lnTo>
                      <a:lnTo>
                        <a:pt x="3314" y="3314"/>
                      </a:lnTo>
                      <a:lnTo>
                        <a:pt x="639" y="3314"/>
                      </a:lnTo>
                      <a:lnTo>
                        <a:pt x="639" y="656"/>
                      </a:lnTo>
                      <a:lnTo>
                        <a:pt x="3642" y="656"/>
                      </a:lnTo>
                      <a:lnTo>
                        <a:pt x="364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41" name="Google Shape;24341;p24"/>
                <p:cNvSpPr/>
                <p:nvPr/>
              </p:nvSpPr>
              <p:spPr>
                <a:xfrm rot="-5400000">
                  <a:off x="2002063" y="1023613"/>
                  <a:ext cx="22742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97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7474" y="1312"/>
                      </a:lnTo>
                      <a:lnTo>
                        <a:pt x="7474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9045" y="656"/>
                      </a:lnTo>
                      <a:lnTo>
                        <a:pt x="9045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42" name="Google Shape;24342;p24"/>
                <p:cNvSpPr/>
                <p:nvPr/>
              </p:nvSpPr>
              <p:spPr>
                <a:xfrm rot="-5400000">
                  <a:off x="1874988" y="1632663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7" y="656"/>
                      </a:lnTo>
                      <a:lnTo>
                        <a:pt x="18607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43" name="Google Shape;24343;p24"/>
                <p:cNvSpPr/>
                <p:nvPr/>
              </p:nvSpPr>
              <p:spPr>
                <a:xfrm rot="-5400000">
                  <a:off x="2022125" y="12844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4" y="2693"/>
                        <a:pt x="3764" y="1364"/>
                      </a:cubicBezTo>
                      <a:lnTo>
                        <a:pt x="376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44" name="Google Shape;24344;p24"/>
                <p:cNvSpPr/>
                <p:nvPr/>
              </p:nvSpPr>
              <p:spPr>
                <a:xfrm rot="-5400000">
                  <a:off x="2022138" y="1378513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45" name="Google Shape;24345;p24"/>
                <p:cNvSpPr/>
                <p:nvPr/>
              </p:nvSpPr>
              <p:spPr>
                <a:xfrm rot="-5400000">
                  <a:off x="2116188" y="12844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4" y="3763"/>
                      </a:lnTo>
                      <a:lnTo>
                        <a:pt x="3764" y="2416"/>
                      </a:lnTo>
                      <a:cubicBezTo>
                        <a:pt x="3764" y="1070"/>
                        <a:pt x="2693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46" name="Google Shape;24346;p24"/>
                <p:cNvSpPr/>
                <p:nvPr/>
              </p:nvSpPr>
              <p:spPr>
                <a:xfrm rot="-5400000">
                  <a:off x="2116200" y="1378525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47" name="Google Shape;24347;p24"/>
                <p:cNvSpPr/>
                <p:nvPr/>
              </p:nvSpPr>
              <p:spPr>
                <a:xfrm rot="-5400000">
                  <a:off x="2097625" y="1466975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48" name="Google Shape;24348;p24"/>
                <p:cNvSpPr/>
                <p:nvPr/>
              </p:nvSpPr>
              <p:spPr>
                <a:xfrm rot="-5400000">
                  <a:off x="2197313" y="13668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3" y="0"/>
                      </a:moveTo>
                      <a:cubicBezTo>
                        <a:pt x="0" y="0"/>
                        <a:pt x="0" y="1036"/>
                        <a:pt x="673" y="1036"/>
                      </a:cubicBezTo>
                      <a:cubicBezTo>
                        <a:pt x="1346" y="1036"/>
                        <a:pt x="1346" y="0"/>
                        <a:pt x="67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49" name="Google Shape;24349;p24"/>
                <p:cNvSpPr/>
                <p:nvPr/>
              </p:nvSpPr>
              <p:spPr>
                <a:xfrm rot="-5400000">
                  <a:off x="2097625" y="126590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4350" name="Google Shape;24350;p24"/>
              <p:cNvGrpSpPr/>
              <p:nvPr/>
            </p:nvGrpSpPr>
            <p:grpSpPr>
              <a:xfrm>
                <a:off x="128375" y="2584600"/>
                <a:ext cx="227850" cy="2443125"/>
                <a:chOff x="2001850" y="1023825"/>
                <a:chExt cx="227850" cy="2443125"/>
              </a:xfrm>
            </p:grpSpPr>
            <p:sp>
              <p:nvSpPr>
                <p:cNvPr id="24351" name="Google Shape;24351;p24"/>
                <p:cNvSpPr/>
                <p:nvPr/>
              </p:nvSpPr>
              <p:spPr>
                <a:xfrm rot="-5400000">
                  <a:off x="1874988" y="3112238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55" y="2572"/>
                      </a:lnTo>
                      <a:lnTo>
                        <a:pt x="2555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40" y="4229"/>
                      </a:lnTo>
                      <a:lnTo>
                        <a:pt x="4540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6" y="656"/>
                      </a:lnTo>
                      <a:lnTo>
                        <a:pt x="18606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35" y="3228"/>
                      </a:lnTo>
                      <a:lnTo>
                        <a:pt x="16035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52" name="Google Shape;24352;p24"/>
                <p:cNvSpPr/>
                <p:nvPr/>
              </p:nvSpPr>
              <p:spPr>
                <a:xfrm rot="-5400000">
                  <a:off x="2022125" y="2764025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47" y="3763"/>
                      </a:lnTo>
                      <a:cubicBezTo>
                        <a:pt x="2676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53" name="Google Shape;24353;p24"/>
                <p:cNvSpPr/>
                <p:nvPr/>
              </p:nvSpPr>
              <p:spPr>
                <a:xfrm rot="-5400000">
                  <a:off x="2022138" y="2858088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54" name="Google Shape;24354;p24"/>
                <p:cNvSpPr/>
                <p:nvPr/>
              </p:nvSpPr>
              <p:spPr>
                <a:xfrm rot="-5400000">
                  <a:off x="2116188" y="2764038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76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55" name="Google Shape;24355;p24"/>
                <p:cNvSpPr/>
                <p:nvPr/>
              </p:nvSpPr>
              <p:spPr>
                <a:xfrm rot="-5400000">
                  <a:off x="2116200" y="2858100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56" name="Google Shape;24356;p24"/>
                <p:cNvSpPr/>
                <p:nvPr/>
              </p:nvSpPr>
              <p:spPr>
                <a:xfrm rot="-5400000">
                  <a:off x="2097638" y="29465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57" name="Google Shape;24357;p24"/>
                <p:cNvSpPr/>
                <p:nvPr/>
              </p:nvSpPr>
              <p:spPr>
                <a:xfrm rot="-5400000">
                  <a:off x="2197300" y="284645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58" name="Google Shape;24358;p24"/>
                <p:cNvSpPr/>
                <p:nvPr/>
              </p:nvSpPr>
              <p:spPr>
                <a:xfrm rot="-5400000">
                  <a:off x="2097638" y="27454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59" name="Google Shape;24359;p24"/>
                <p:cNvSpPr/>
                <p:nvPr/>
              </p:nvSpPr>
              <p:spPr>
                <a:xfrm rot="-5400000">
                  <a:off x="1875000" y="2371375"/>
                  <a:ext cx="481550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2" h="9114" extrusionOk="0">
                      <a:moveTo>
                        <a:pt x="0" y="0"/>
                      </a:moveTo>
                      <a:lnTo>
                        <a:pt x="0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42" y="6542"/>
                      </a:lnTo>
                      <a:lnTo>
                        <a:pt x="6542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7" y="1951"/>
                      </a:lnTo>
                      <a:lnTo>
                        <a:pt x="8457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23" y="656"/>
                      </a:lnTo>
                      <a:lnTo>
                        <a:pt x="18623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099" y="7163"/>
                      </a:lnTo>
                      <a:lnTo>
                        <a:pt x="12099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6" y="5886"/>
                      </a:lnTo>
                      <a:lnTo>
                        <a:pt x="13376" y="4885"/>
                      </a:lnTo>
                      <a:lnTo>
                        <a:pt x="14705" y="4885"/>
                      </a:lnTo>
                      <a:lnTo>
                        <a:pt x="14705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0" y="6542"/>
                      </a:lnTo>
                      <a:lnTo>
                        <a:pt x="16690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68" y="7802"/>
                      </a:lnTo>
                      <a:lnTo>
                        <a:pt x="17968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60" name="Google Shape;24360;p24"/>
                <p:cNvSpPr/>
                <p:nvPr/>
              </p:nvSpPr>
              <p:spPr>
                <a:xfrm rot="-5400000">
                  <a:off x="2022125" y="20231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61" name="Google Shape;24361;p24"/>
                <p:cNvSpPr/>
                <p:nvPr/>
              </p:nvSpPr>
              <p:spPr>
                <a:xfrm rot="-5400000">
                  <a:off x="2022350" y="2117000"/>
                  <a:ext cx="9365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6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70" y="3763"/>
                        <a:pt x="2417" y="3763"/>
                      </a:cubicBezTo>
                      <a:lnTo>
                        <a:pt x="3746" y="3763"/>
                      </a:lnTo>
                      <a:lnTo>
                        <a:pt x="3746" y="2417"/>
                      </a:lnTo>
                      <a:cubicBezTo>
                        <a:pt x="3746" y="1088"/>
                        <a:pt x="2675" y="1"/>
                        <a:pt x="134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62" name="Google Shape;24362;p24"/>
                <p:cNvSpPr/>
                <p:nvPr/>
              </p:nvSpPr>
              <p:spPr>
                <a:xfrm rot="-5400000">
                  <a:off x="2116188" y="20231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9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63" name="Google Shape;24363;p24"/>
                <p:cNvSpPr/>
                <p:nvPr/>
              </p:nvSpPr>
              <p:spPr>
                <a:xfrm rot="-5400000">
                  <a:off x="2115975" y="2117025"/>
                  <a:ext cx="9452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1" h="3763" extrusionOk="0">
                      <a:moveTo>
                        <a:pt x="2435" y="0"/>
                      </a:moveTo>
                      <a:cubicBezTo>
                        <a:pt x="1088" y="0"/>
                        <a:pt x="1" y="1070"/>
                        <a:pt x="18" y="2416"/>
                      </a:cubicBezTo>
                      <a:lnTo>
                        <a:pt x="18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81" y="2675"/>
                        <a:pt x="3781" y="1346"/>
                      </a:cubicBezTo>
                      <a:lnTo>
                        <a:pt x="378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64" name="Google Shape;24364;p24"/>
                <p:cNvSpPr/>
                <p:nvPr/>
              </p:nvSpPr>
              <p:spPr>
                <a:xfrm rot="-5400000">
                  <a:off x="2097638" y="22056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65" name="Google Shape;24365;p24"/>
                <p:cNvSpPr/>
                <p:nvPr/>
              </p:nvSpPr>
              <p:spPr>
                <a:xfrm rot="-5400000">
                  <a:off x="2197525" y="2105375"/>
                  <a:ext cx="3325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30" y="1036"/>
                        <a:pt x="1330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66" name="Google Shape;24366;p24"/>
                <p:cNvSpPr/>
                <p:nvPr/>
              </p:nvSpPr>
              <p:spPr>
                <a:xfrm rot="-5400000">
                  <a:off x="2097638" y="200461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67" name="Google Shape;24367;p24"/>
                <p:cNvSpPr/>
                <p:nvPr/>
              </p:nvSpPr>
              <p:spPr>
                <a:xfrm rot="-5400000">
                  <a:off x="2034438" y="1056413"/>
                  <a:ext cx="162675" cy="1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7" h="6490" extrusionOk="0">
                      <a:moveTo>
                        <a:pt x="0" y="0"/>
                      </a:moveTo>
                      <a:lnTo>
                        <a:pt x="0" y="6490"/>
                      </a:lnTo>
                      <a:lnTo>
                        <a:pt x="6507" y="6490"/>
                      </a:lnTo>
                      <a:lnTo>
                        <a:pt x="6507" y="1260"/>
                      </a:lnTo>
                      <a:lnTo>
                        <a:pt x="4919" y="1260"/>
                      </a:lnTo>
                      <a:lnTo>
                        <a:pt x="4919" y="1916"/>
                      </a:lnTo>
                      <a:lnTo>
                        <a:pt x="5868" y="1916"/>
                      </a:lnTo>
                      <a:lnTo>
                        <a:pt x="5868" y="5851"/>
                      </a:lnTo>
                      <a:lnTo>
                        <a:pt x="656" y="5851"/>
                      </a:lnTo>
                      <a:lnTo>
                        <a:pt x="656" y="639"/>
                      </a:lnTo>
                      <a:lnTo>
                        <a:pt x="6179" y="639"/>
                      </a:lnTo>
                      <a:lnTo>
                        <a:pt x="617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68" name="Google Shape;24368;p24"/>
                <p:cNvSpPr/>
                <p:nvPr/>
              </p:nvSpPr>
              <p:spPr>
                <a:xfrm rot="-5400000">
                  <a:off x="2066150" y="1087700"/>
                  <a:ext cx="99250" cy="9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0" h="3970" extrusionOk="0">
                      <a:moveTo>
                        <a:pt x="0" y="0"/>
                      </a:moveTo>
                      <a:lnTo>
                        <a:pt x="0" y="3970"/>
                      </a:lnTo>
                      <a:lnTo>
                        <a:pt x="3970" y="3970"/>
                      </a:lnTo>
                      <a:lnTo>
                        <a:pt x="3970" y="1657"/>
                      </a:lnTo>
                      <a:lnTo>
                        <a:pt x="1985" y="1657"/>
                      </a:lnTo>
                      <a:lnTo>
                        <a:pt x="1985" y="2313"/>
                      </a:lnTo>
                      <a:lnTo>
                        <a:pt x="3314" y="2313"/>
                      </a:lnTo>
                      <a:lnTo>
                        <a:pt x="3314" y="3314"/>
                      </a:lnTo>
                      <a:lnTo>
                        <a:pt x="639" y="3314"/>
                      </a:lnTo>
                      <a:lnTo>
                        <a:pt x="639" y="656"/>
                      </a:lnTo>
                      <a:lnTo>
                        <a:pt x="3642" y="656"/>
                      </a:lnTo>
                      <a:lnTo>
                        <a:pt x="364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69" name="Google Shape;24369;p24"/>
                <p:cNvSpPr/>
                <p:nvPr/>
              </p:nvSpPr>
              <p:spPr>
                <a:xfrm rot="-5400000">
                  <a:off x="2002063" y="1023613"/>
                  <a:ext cx="22742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97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7474" y="1312"/>
                      </a:lnTo>
                      <a:lnTo>
                        <a:pt x="7474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9045" y="656"/>
                      </a:lnTo>
                      <a:lnTo>
                        <a:pt x="9045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70" name="Google Shape;24370;p24"/>
                <p:cNvSpPr/>
                <p:nvPr/>
              </p:nvSpPr>
              <p:spPr>
                <a:xfrm rot="-5400000">
                  <a:off x="1874988" y="1632663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7" y="656"/>
                      </a:lnTo>
                      <a:lnTo>
                        <a:pt x="18607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71" name="Google Shape;24371;p24"/>
                <p:cNvSpPr/>
                <p:nvPr/>
              </p:nvSpPr>
              <p:spPr>
                <a:xfrm rot="-5400000">
                  <a:off x="2022125" y="12844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4" y="2693"/>
                        <a:pt x="3764" y="1364"/>
                      </a:cubicBezTo>
                      <a:lnTo>
                        <a:pt x="376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72" name="Google Shape;24372;p24"/>
                <p:cNvSpPr/>
                <p:nvPr/>
              </p:nvSpPr>
              <p:spPr>
                <a:xfrm rot="-5400000">
                  <a:off x="2022138" y="1378513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73" name="Google Shape;24373;p24"/>
                <p:cNvSpPr/>
                <p:nvPr/>
              </p:nvSpPr>
              <p:spPr>
                <a:xfrm rot="-5400000">
                  <a:off x="2116188" y="12844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4" y="3763"/>
                      </a:lnTo>
                      <a:lnTo>
                        <a:pt x="3764" y="2416"/>
                      </a:lnTo>
                      <a:cubicBezTo>
                        <a:pt x="3764" y="1070"/>
                        <a:pt x="2693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74" name="Google Shape;24374;p24"/>
                <p:cNvSpPr/>
                <p:nvPr/>
              </p:nvSpPr>
              <p:spPr>
                <a:xfrm rot="-5400000">
                  <a:off x="2116200" y="1378525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75" name="Google Shape;24375;p24"/>
                <p:cNvSpPr/>
                <p:nvPr/>
              </p:nvSpPr>
              <p:spPr>
                <a:xfrm rot="-5400000">
                  <a:off x="2097625" y="1466975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76" name="Google Shape;24376;p24"/>
                <p:cNvSpPr/>
                <p:nvPr/>
              </p:nvSpPr>
              <p:spPr>
                <a:xfrm rot="-5400000">
                  <a:off x="2197313" y="13668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3" y="0"/>
                      </a:moveTo>
                      <a:cubicBezTo>
                        <a:pt x="0" y="0"/>
                        <a:pt x="0" y="1036"/>
                        <a:pt x="673" y="1036"/>
                      </a:cubicBezTo>
                      <a:cubicBezTo>
                        <a:pt x="1346" y="1036"/>
                        <a:pt x="1346" y="0"/>
                        <a:pt x="67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77" name="Google Shape;24377;p24"/>
                <p:cNvSpPr/>
                <p:nvPr/>
              </p:nvSpPr>
              <p:spPr>
                <a:xfrm rot="-5400000">
                  <a:off x="2097625" y="126590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24378" name="Google Shape;24378;p24"/>
            <p:cNvSpPr/>
            <p:nvPr/>
          </p:nvSpPr>
          <p:spPr>
            <a:xfrm>
              <a:off x="8035366" y="4798125"/>
              <a:ext cx="529299" cy="227850"/>
            </a:xfrm>
            <a:custGeom>
              <a:avLst/>
              <a:gdLst/>
              <a:ahLst/>
              <a:cxnLst/>
              <a:rect l="l" t="t" r="r" b="b"/>
              <a:pathLst>
                <a:path w="19263" h="9114" extrusionOk="0">
                  <a:moveTo>
                    <a:pt x="1" y="0"/>
                  </a:moveTo>
                  <a:lnTo>
                    <a:pt x="1" y="9113"/>
                  </a:lnTo>
                  <a:lnTo>
                    <a:pt x="9096" y="9113"/>
                  </a:lnTo>
                  <a:lnTo>
                    <a:pt x="9096" y="1312"/>
                  </a:lnTo>
                  <a:lnTo>
                    <a:pt x="1295" y="1312"/>
                  </a:lnTo>
                  <a:lnTo>
                    <a:pt x="1295" y="7802"/>
                  </a:lnTo>
                  <a:lnTo>
                    <a:pt x="7802" y="7802"/>
                  </a:lnTo>
                  <a:lnTo>
                    <a:pt x="7802" y="2572"/>
                  </a:lnTo>
                  <a:lnTo>
                    <a:pt x="2555" y="2572"/>
                  </a:lnTo>
                  <a:lnTo>
                    <a:pt x="2555" y="6542"/>
                  </a:lnTo>
                  <a:lnTo>
                    <a:pt x="6525" y="6542"/>
                  </a:lnTo>
                  <a:lnTo>
                    <a:pt x="6525" y="4229"/>
                  </a:lnTo>
                  <a:lnTo>
                    <a:pt x="4540" y="4229"/>
                  </a:lnTo>
                  <a:lnTo>
                    <a:pt x="4540" y="4885"/>
                  </a:lnTo>
                  <a:lnTo>
                    <a:pt x="5886" y="4885"/>
                  </a:lnTo>
                  <a:lnTo>
                    <a:pt x="5886" y="5886"/>
                  </a:lnTo>
                  <a:lnTo>
                    <a:pt x="3211" y="5886"/>
                  </a:lnTo>
                  <a:lnTo>
                    <a:pt x="3211" y="3228"/>
                  </a:lnTo>
                  <a:lnTo>
                    <a:pt x="7146" y="3228"/>
                  </a:lnTo>
                  <a:lnTo>
                    <a:pt x="7146" y="7163"/>
                  </a:lnTo>
                  <a:lnTo>
                    <a:pt x="1951" y="7163"/>
                  </a:lnTo>
                  <a:lnTo>
                    <a:pt x="1951" y="1951"/>
                  </a:lnTo>
                  <a:lnTo>
                    <a:pt x="8458" y="1951"/>
                  </a:lnTo>
                  <a:lnTo>
                    <a:pt x="8458" y="8458"/>
                  </a:lnTo>
                  <a:lnTo>
                    <a:pt x="639" y="8458"/>
                  </a:lnTo>
                  <a:lnTo>
                    <a:pt x="639" y="656"/>
                  </a:lnTo>
                  <a:lnTo>
                    <a:pt x="18606" y="656"/>
                  </a:lnTo>
                  <a:lnTo>
                    <a:pt x="18606" y="8458"/>
                  </a:lnTo>
                  <a:lnTo>
                    <a:pt x="10805" y="8458"/>
                  </a:lnTo>
                  <a:lnTo>
                    <a:pt x="10805" y="1951"/>
                  </a:lnTo>
                  <a:lnTo>
                    <a:pt x="17312" y="1951"/>
                  </a:lnTo>
                  <a:lnTo>
                    <a:pt x="17312" y="7163"/>
                  </a:lnTo>
                  <a:lnTo>
                    <a:pt x="12100" y="7163"/>
                  </a:lnTo>
                  <a:lnTo>
                    <a:pt x="12100" y="3228"/>
                  </a:lnTo>
                  <a:lnTo>
                    <a:pt x="16035" y="3228"/>
                  </a:lnTo>
                  <a:lnTo>
                    <a:pt x="16035" y="5886"/>
                  </a:lnTo>
                  <a:lnTo>
                    <a:pt x="13377" y="5886"/>
                  </a:lnTo>
                  <a:lnTo>
                    <a:pt x="13377" y="4885"/>
                  </a:lnTo>
                  <a:lnTo>
                    <a:pt x="14706" y="4885"/>
                  </a:lnTo>
                  <a:lnTo>
                    <a:pt x="14706" y="4229"/>
                  </a:lnTo>
                  <a:lnTo>
                    <a:pt x="12721" y="4229"/>
                  </a:lnTo>
                  <a:lnTo>
                    <a:pt x="12721" y="6542"/>
                  </a:lnTo>
                  <a:lnTo>
                    <a:pt x="16691" y="6542"/>
                  </a:lnTo>
                  <a:lnTo>
                    <a:pt x="16691" y="2572"/>
                  </a:lnTo>
                  <a:lnTo>
                    <a:pt x="11461" y="2572"/>
                  </a:lnTo>
                  <a:lnTo>
                    <a:pt x="11461" y="7802"/>
                  </a:lnTo>
                  <a:lnTo>
                    <a:pt x="17951" y="7802"/>
                  </a:lnTo>
                  <a:lnTo>
                    <a:pt x="17951" y="1312"/>
                  </a:lnTo>
                  <a:lnTo>
                    <a:pt x="10149" y="1312"/>
                  </a:lnTo>
                  <a:lnTo>
                    <a:pt x="10149" y="9113"/>
                  </a:lnTo>
                  <a:lnTo>
                    <a:pt x="19262" y="9113"/>
                  </a:lnTo>
                  <a:lnTo>
                    <a:pt x="192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9" name="Google Shape;24379;p24"/>
            <p:cNvSpPr/>
            <p:nvPr/>
          </p:nvSpPr>
          <p:spPr>
            <a:xfrm>
              <a:off x="8601155" y="4818400"/>
              <a:ext cx="103398" cy="94100"/>
            </a:xfrm>
            <a:custGeom>
              <a:avLst/>
              <a:gdLst/>
              <a:ahLst/>
              <a:cxnLst/>
              <a:rect l="l" t="t" r="r" b="b"/>
              <a:pathLst>
                <a:path w="3763" h="3764" extrusionOk="0">
                  <a:moveTo>
                    <a:pt x="0" y="1"/>
                  </a:moveTo>
                  <a:lnTo>
                    <a:pt x="0" y="1347"/>
                  </a:lnTo>
                  <a:cubicBezTo>
                    <a:pt x="0" y="2676"/>
                    <a:pt x="1088" y="3763"/>
                    <a:pt x="2417" y="3763"/>
                  </a:cubicBezTo>
                  <a:lnTo>
                    <a:pt x="3763" y="3763"/>
                  </a:lnTo>
                  <a:lnTo>
                    <a:pt x="3763" y="2417"/>
                  </a:lnTo>
                  <a:cubicBezTo>
                    <a:pt x="3763" y="1088"/>
                    <a:pt x="2693" y="1"/>
                    <a:pt x="13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0" name="Google Shape;24380;p24"/>
            <p:cNvSpPr/>
            <p:nvPr/>
          </p:nvSpPr>
          <p:spPr>
            <a:xfrm>
              <a:off x="8601155" y="4912475"/>
              <a:ext cx="103398" cy="94075"/>
            </a:xfrm>
            <a:custGeom>
              <a:avLst/>
              <a:gdLst/>
              <a:ahLst/>
              <a:cxnLst/>
              <a:rect l="l" t="t" r="r" b="b"/>
              <a:pathLst>
                <a:path w="3763" h="3763" extrusionOk="0">
                  <a:moveTo>
                    <a:pt x="2417" y="0"/>
                  </a:moveTo>
                  <a:cubicBezTo>
                    <a:pt x="1088" y="0"/>
                    <a:pt x="0" y="1070"/>
                    <a:pt x="0" y="2416"/>
                  </a:cubicBezTo>
                  <a:lnTo>
                    <a:pt x="0" y="3763"/>
                  </a:lnTo>
                  <a:lnTo>
                    <a:pt x="1364" y="3763"/>
                  </a:lnTo>
                  <a:cubicBezTo>
                    <a:pt x="2693" y="3763"/>
                    <a:pt x="3763" y="2675"/>
                    <a:pt x="3763" y="1346"/>
                  </a:cubicBezTo>
                  <a:lnTo>
                    <a:pt x="37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1" name="Google Shape;24381;p24"/>
            <p:cNvSpPr/>
            <p:nvPr/>
          </p:nvSpPr>
          <p:spPr>
            <a:xfrm>
              <a:off x="8574585" y="4897800"/>
              <a:ext cx="37012" cy="25900"/>
            </a:xfrm>
            <a:custGeom>
              <a:avLst/>
              <a:gdLst/>
              <a:ahLst/>
              <a:cxnLst/>
              <a:rect l="l" t="t" r="r" b="b"/>
              <a:pathLst>
                <a:path w="1347" h="1036" extrusionOk="0">
                  <a:moveTo>
                    <a:pt x="674" y="0"/>
                  </a:moveTo>
                  <a:cubicBezTo>
                    <a:pt x="1" y="0"/>
                    <a:pt x="1" y="1036"/>
                    <a:pt x="674" y="1036"/>
                  </a:cubicBezTo>
                  <a:cubicBezTo>
                    <a:pt x="1347" y="1036"/>
                    <a:pt x="1347" y="0"/>
                    <a:pt x="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2" name="Google Shape;24382;p24"/>
            <p:cNvSpPr/>
            <p:nvPr/>
          </p:nvSpPr>
          <p:spPr>
            <a:xfrm>
              <a:off x="8684604" y="4997475"/>
              <a:ext cx="37040" cy="25900"/>
            </a:xfrm>
            <a:custGeom>
              <a:avLst/>
              <a:gdLst/>
              <a:ahLst/>
              <a:cxnLst/>
              <a:rect l="l" t="t" r="r" b="b"/>
              <a:pathLst>
                <a:path w="1348" h="1036" extrusionOk="0">
                  <a:moveTo>
                    <a:pt x="674" y="0"/>
                  </a:moveTo>
                  <a:cubicBezTo>
                    <a:pt x="1" y="0"/>
                    <a:pt x="1" y="1036"/>
                    <a:pt x="674" y="1036"/>
                  </a:cubicBezTo>
                  <a:cubicBezTo>
                    <a:pt x="1347" y="1036"/>
                    <a:pt x="1347" y="0"/>
                    <a:pt x="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383" name="Google Shape;24383;p24"/>
            <p:cNvGrpSpPr/>
            <p:nvPr/>
          </p:nvGrpSpPr>
          <p:grpSpPr>
            <a:xfrm rot="5400000">
              <a:off x="6550575" y="3569431"/>
              <a:ext cx="227850" cy="2685239"/>
              <a:chOff x="2001850" y="1023825"/>
              <a:chExt cx="227850" cy="2443125"/>
            </a:xfrm>
          </p:grpSpPr>
          <p:sp>
            <p:nvSpPr>
              <p:cNvPr id="24384" name="Google Shape;24384;p24"/>
              <p:cNvSpPr/>
              <p:nvPr/>
            </p:nvSpPr>
            <p:spPr>
              <a:xfrm rot="-5400000">
                <a:off x="1874988" y="3112238"/>
                <a:ext cx="481575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19263" h="9114" extrusionOk="0">
                    <a:moveTo>
                      <a:pt x="1" y="0"/>
                    </a:moveTo>
                    <a:lnTo>
                      <a:pt x="1" y="9113"/>
                    </a:lnTo>
                    <a:lnTo>
                      <a:pt x="9096" y="9113"/>
                    </a:lnTo>
                    <a:lnTo>
                      <a:pt x="9096" y="1312"/>
                    </a:lnTo>
                    <a:lnTo>
                      <a:pt x="1295" y="1312"/>
                    </a:lnTo>
                    <a:lnTo>
                      <a:pt x="1295" y="7802"/>
                    </a:lnTo>
                    <a:lnTo>
                      <a:pt x="7802" y="7802"/>
                    </a:lnTo>
                    <a:lnTo>
                      <a:pt x="7802" y="2572"/>
                    </a:lnTo>
                    <a:lnTo>
                      <a:pt x="2555" y="2572"/>
                    </a:lnTo>
                    <a:lnTo>
                      <a:pt x="2555" y="6542"/>
                    </a:lnTo>
                    <a:lnTo>
                      <a:pt x="6525" y="6542"/>
                    </a:lnTo>
                    <a:lnTo>
                      <a:pt x="6525" y="4229"/>
                    </a:lnTo>
                    <a:lnTo>
                      <a:pt x="4540" y="4229"/>
                    </a:lnTo>
                    <a:lnTo>
                      <a:pt x="4540" y="4885"/>
                    </a:lnTo>
                    <a:lnTo>
                      <a:pt x="5886" y="4885"/>
                    </a:lnTo>
                    <a:lnTo>
                      <a:pt x="5886" y="5886"/>
                    </a:lnTo>
                    <a:lnTo>
                      <a:pt x="3211" y="5886"/>
                    </a:lnTo>
                    <a:lnTo>
                      <a:pt x="3211" y="3228"/>
                    </a:lnTo>
                    <a:lnTo>
                      <a:pt x="7146" y="3228"/>
                    </a:lnTo>
                    <a:lnTo>
                      <a:pt x="7146" y="7163"/>
                    </a:lnTo>
                    <a:lnTo>
                      <a:pt x="1951" y="7163"/>
                    </a:lnTo>
                    <a:lnTo>
                      <a:pt x="1951" y="1951"/>
                    </a:lnTo>
                    <a:lnTo>
                      <a:pt x="8458" y="1951"/>
                    </a:lnTo>
                    <a:lnTo>
                      <a:pt x="8458" y="8458"/>
                    </a:lnTo>
                    <a:lnTo>
                      <a:pt x="639" y="8458"/>
                    </a:lnTo>
                    <a:lnTo>
                      <a:pt x="639" y="656"/>
                    </a:lnTo>
                    <a:lnTo>
                      <a:pt x="18606" y="656"/>
                    </a:lnTo>
                    <a:lnTo>
                      <a:pt x="18606" y="8458"/>
                    </a:lnTo>
                    <a:lnTo>
                      <a:pt x="10805" y="8458"/>
                    </a:lnTo>
                    <a:lnTo>
                      <a:pt x="10805" y="1951"/>
                    </a:lnTo>
                    <a:lnTo>
                      <a:pt x="17312" y="1951"/>
                    </a:lnTo>
                    <a:lnTo>
                      <a:pt x="17312" y="7163"/>
                    </a:lnTo>
                    <a:lnTo>
                      <a:pt x="12100" y="7163"/>
                    </a:lnTo>
                    <a:lnTo>
                      <a:pt x="12100" y="3228"/>
                    </a:lnTo>
                    <a:lnTo>
                      <a:pt x="16035" y="3228"/>
                    </a:lnTo>
                    <a:lnTo>
                      <a:pt x="16035" y="5886"/>
                    </a:lnTo>
                    <a:lnTo>
                      <a:pt x="13377" y="5886"/>
                    </a:lnTo>
                    <a:lnTo>
                      <a:pt x="13377" y="4885"/>
                    </a:lnTo>
                    <a:lnTo>
                      <a:pt x="14706" y="4885"/>
                    </a:lnTo>
                    <a:lnTo>
                      <a:pt x="14706" y="4229"/>
                    </a:lnTo>
                    <a:lnTo>
                      <a:pt x="12721" y="4229"/>
                    </a:lnTo>
                    <a:lnTo>
                      <a:pt x="12721" y="6542"/>
                    </a:lnTo>
                    <a:lnTo>
                      <a:pt x="16691" y="6542"/>
                    </a:lnTo>
                    <a:lnTo>
                      <a:pt x="16691" y="2572"/>
                    </a:lnTo>
                    <a:lnTo>
                      <a:pt x="11461" y="2572"/>
                    </a:lnTo>
                    <a:lnTo>
                      <a:pt x="11461" y="7802"/>
                    </a:lnTo>
                    <a:lnTo>
                      <a:pt x="17951" y="7802"/>
                    </a:lnTo>
                    <a:lnTo>
                      <a:pt x="17951" y="1312"/>
                    </a:lnTo>
                    <a:lnTo>
                      <a:pt x="10149" y="1312"/>
                    </a:lnTo>
                    <a:lnTo>
                      <a:pt x="10149" y="9113"/>
                    </a:lnTo>
                    <a:lnTo>
                      <a:pt x="19262" y="9113"/>
                    </a:lnTo>
                    <a:lnTo>
                      <a:pt x="1926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85" name="Google Shape;24385;p24"/>
              <p:cNvSpPr/>
              <p:nvPr/>
            </p:nvSpPr>
            <p:spPr>
              <a:xfrm rot="-5400000">
                <a:off x="2022125" y="2764025"/>
                <a:ext cx="941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4" extrusionOk="0">
                    <a:moveTo>
                      <a:pt x="2417" y="1"/>
                    </a:moveTo>
                    <a:cubicBezTo>
                      <a:pt x="1088" y="1"/>
                      <a:pt x="1" y="1088"/>
                      <a:pt x="1" y="2417"/>
                    </a:cubicBezTo>
                    <a:lnTo>
                      <a:pt x="1" y="3763"/>
                    </a:lnTo>
                    <a:lnTo>
                      <a:pt x="1347" y="3763"/>
                    </a:lnTo>
                    <a:cubicBezTo>
                      <a:pt x="2676" y="3763"/>
                      <a:pt x="3763" y="2693"/>
                      <a:pt x="3763" y="1364"/>
                    </a:cubicBezTo>
                    <a:lnTo>
                      <a:pt x="376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86" name="Google Shape;24386;p24"/>
              <p:cNvSpPr/>
              <p:nvPr/>
            </p:nvSpPr>
            <p:spPr>
              <a:xfrm rot="-5400000">
                <a:off x="2022138" y="2858088"/>
                <a:ext cx="94075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3764" extrusionOk="0">
                    <a:moveTo>
                      <a:pt x="0" y="1"/>
                    </a:moveTo>
                    <a:lnTo>
                      <a:pt x="0" y="1347"/>
                    </a:lnTo>
                    <a:cubicBezTo>
                      <a:pt x="0" y="2676"/>
                      <a:pt x="1088" y="3763"/>
                      <a:pt x="2417" y="3763"/>
                    </a:cubicBezTo>
                    <a:lnTo>
                      <a:pt x="3763" y="3763"/>
                    </a:lnTo>
                    <a:lnTo>
                      <a:pt x="3763" y="2417"/>
                    </a:lnTo>
                    <a:cubicBezTo>
                      <a:pt x="3763" y="1088"/>
                      <a:pt x="2693" y="1"/>
                      <a:pt x="13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87" name="Google Shape;24387;p24"/>
              <p:cNvSpPr/>
              <p:nvPr/>
            </p:nvSpPr>
            <p:spPr>
              <a:xfrm rot="-5400000">
                <a:off x="2116188" y="2764038"/>
                <a:ext cx="94100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3" extrusionOk="0">
                    <a:moveTo>
                      <a:pt x="1" y="0"/>
                    </a:moveTo>
                    <a:lnTo>
                      <a:pt x="1" y="1346"/>
                    </a:lnTo>
                    <a:cubicBezTo>
                      <a:pt x="1" y="2675"/>
                      <a:pt x="1088" y="3763"/>
                      <a:pt x="2417" y="3763"/>
                    </a:cubicBezTo>
                    <a:lnTo>
                      <a:pt x="3763" y="3763"/>
                    </a:lnTo>
                    <a:lnTo>
                      <a:pt x="3763" y="2416"/>
                    </a:lnTo>
                    <a:cubicBezTo>
                      <a:pt x="3763" y="1070"/>
                      <a:pt x="2676" y="0"/>
                      <a:pt x="134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88" name="Google Shape;24388;p24"/>
              <p:cNvSpPr/>
              <p:nvPr/>
            </p:nvSpPr>
            <p:spPr>
              <a:xfrm rot="-5400000">
                <a:off x="2116200" y="2858100"/>
                <a:ext cx="94075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3763" extrusionOk="0">
                    <a:moveTo>
                      <a:pt x="2417" y="0"/>
                    </a:moveTo>
                    <a:cubicBezTo>
                      <a:pt x="1088" y="0"/>
                      <a:pt x="0" y="1070"/>
                      <a:pt x="0" y="2416"/>
                    </a:cubicBezTo>
                    <a:lnTo>
                      <a:pt x="0" y="3763"/>
                    </a:lnTo>
                    <a:lnTo>
                      <a:pt x="1364" y="3763"/>
                    </a:lnTo>
                    <a:cubicBezTo>
                      <a:pt x="2693" y="3763"/>
                      <a:pt x="3763" y="2675"/>
                      <a:pt x="3763" y="1346"/>
                    </a:cubicBezTo>
                    <a:lnTo>
                      <a:pt x="376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89" name="Google Shape;24389;p24"/>
              <p:cNvSpPr/>
              <p:nvPr/>
            </p:nvSpPr>
            <p:spPr>
              <a:xfrm rot="-5400000">
                <a:off x="2097638" y="2946563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90" name="Google Shape;24390;p24"/>
              <p:cNvSpPr/>
              <p:nvPr/>
            </p:nvSpPr>
            <p:spPr>
              <a:xfrm rot="-5400000">
                <a:off x="2197300" y="2846450"/>
                <a:ext cx="3370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91" name="Google Shape;24391;p24"/>
              <p:cNvSpPr/>
              <p:nvPr/>
            </p:nvSpPr>
            <p:spPr>
              <a:xfrm rot="-5400000">
                <a:off x="2097638" y="2745488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92" name="Google Shape;24392;p24"/>
              <p:cNvSpPr/>
              <p:nvPr/>
            </p:nvSpPr>
            <p:spPr>
              <a:xfrm rot="-5400000">
                <a:off x="1875000" y="2371375"/>
                <a:ext cx="481550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19262" h="9114" extrusionOk="0">
                    <a:moveTo>
                      <a:pt x="0" y="0"/>
                    </a:moveTo>
                    <a:lnTo>
                      <a:pt x="0" y="9113"/>
                    </a:lnTo>
                    <a:lnTo>
                      <a:pt x="9096" y="9113"/>
                    </a:lnTo>
                    <a:lnTo>
                      <a:pt x="9096" y="1312"/>
                    </a:lnTo>
                    <a:lnTo>
                      <a:pt x="1295" y="1312"/>
                    </a:lnTo>
                    <a:lnTo>
                      <a:pt x="1295" y="7802"/>
                    </a:lnTo>
                    <a:lnTo>
                      <a:pt x="7802" y="7802"/>
                    </a:lnTo>
                    <a:lnTo>
                      <a:pt x="7802" y="2572"/>
                    </a:lnTo>
                    <a:lnTo>
                      <a:pt x="2572" y="2572"/>
                    </a:lnTo>
                    <a:lnTo>
                      <a:pt x="2572" y="6542"/>
                    </a:lnTo>
                    <a:lnTo>
                      <a:pt x="6542" y="6542"/>
                    </a:lnTo>
                    <a:lnTo>
                      <a:pt x="6542" y="4229"/>
                    </a:lnTo>
                    <a:lnTo>
                      <a:pt x="4557" y="4229"/>
                    </a:lnTo>
                    <a:lnTo>
                      <a:pt x="4557" y="4885"/>
                    </a:lnTo>
                    <a:lnTo>
                      <a:pt x="5886" y="4885"/>
                    </a:lnTo>
                    <a:lnTo>
                      <a:pt x="5886" y="5886"/>
                    </a:lnTo>
                    <a:lnTo>
                      <a:pt x="3211" y="5886"/>
                    </a:lnTo>
                    <a:lnTo>
                      <a:pt x="3211" y="3228"/>
                    </a:lnTo>
                    <a:lnTo>
                      <a:pt x="7146" y="3228"/>
                    </a:lnTo>
                    <a:lnTo>
                      <a:pt x="7146" y="7163"/>
                    </a:lnTo>
                    <a:lnTo>
                      <a:pt x="1951" y="7163"/>
                    </a:lnTo>
                    <a:lnTo>
                      <a:pt x="1951" y="1951"/>
                    </a:lnTo>
                    <a:lnTo>
                      <a:pt x="8457" y="1951"/>
                    </a:lnTo>
                    <a:lnTo>
                      <a:pt x="8457" y="8458"/>
                    </a:lnTo>
                    <a:lnTo>
                      <a:pt x="639" y="8458"/>
                    </a:lnTo>
                    <a:lnTo>
                      <a:pt x="639" y="656"/>
                    </a:lnTo>
                    <a:lnTo>
                      <a:pt x="18623" y="656"/>
                    </a:lnTo>
                    <a:lnTo>
                      <a:pt x="18623" y="8458"/>
                    </a:lnTo>
                    <a:lnTo>
                      <a:pt x="10805" y="8458"/>
                    </a:lnTo>
                    <a:lnTo>
                      <a:pt x="10805" y="1951"/>
                    </a:lnTo>
                    <a:lnTo>
                      <a:pt x="17312" y="1951"/>
                    </a:lnTo>
                    <a:lnTo>
                      <a:pt x="17312" y="7163"/>
                    </a:lnTo>
                    <a:lnTo>
                      <a:pt x="12099" y="7163"/>
                    </a:lnTo>
                    <a:lnTo>
                      <a:pt x="12099" y="3228"/>
                    </a:lnTo>
                    <a:lnTo>
                      <a:pt x="16052" y="3228"/>
                    </a:lnTo>
                    <a:lnTo>
                      <a:pt x="16052" y="5886"/>
                    </a:lnTo>
                    <a:lnTo>
                      <a:pt x="13376" y="5886"/>
                    </a:lnTo>
                    <a:lnTo>
                      <a:pt x="13376" y="4885"/>
                    </a:lnTo>
                    <a:lnTo>
                      <a:pt x="14705" y="4885"/>
                    </a:lnTo>
                    <a:lnTo>
                      <a:pt x="14705" y="4229"/>
                    </a:lnTo>
                    <a:lnTo>
                      <a:pt x="12721" y="4229"/>
                    </a:lnTo>
                    <a:lnTo>
                      <a:pt x="12721" y="6542"/>
                    </a:lnTo>
                    <a:lnTo>
                      <a:pt x="16690" y="6542"/>
                    </a:lnTo>
                    <a:lnTo>
                      <a:pt x="16690" y="2572"/>
                    </a:lnTo>
                    <a:lnTo>
                      <a:pt x="11461" y="2572"/>
                    </a:lnTo>
                    <a:lnTo>
                      <a:pt x="11461" y="7802"/>
                    </a:lnTo>
                    <a:lnTo>
                      <a:pt x="17968" y="7802"/>
                    </a:lnTo>
                    <a:lnTo>
                      <a:pt x="17968" y="1312"/>
                    </a:lnTo>
                    <a:lnTo>
                      <a:pt x="10149" y="1312"/>
                    </a:lnTo>
                    <a:lnTo>
                      <a:pt x="10149" y="9113"/>
                    </a:lnTo>
                    <a:lnTo>
                      <a:pt x="19262" y="9113"/>
                    </a:lnTo>
                    <a:lnTo>
                      <a:pt x="1926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93" name="Google Shape;24393;p24"/>
              <p:cNvSpPr/>
              <p:nvPr/>
            </p:nvSpPr>
            <p:spPr>
              <a:xfrm rot="-5400000">
                <a:off x="2022125" y="2023150"/>
                <a:ext cx="941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4" extrusionOk="0">
                    <a:moveTo>
                      <a:pt x="2417" y="1"/>
                    </a:moveTo>
                    <a:cubicBezTo>
                      <a:pt x="1088" y="1"/>
                      <a:pt x="1" y="1088"/>
                      <a:pt x="1" y="2417"/>
                    </a:cubicBezTo>
                    <a:lnTo>
                      <a:pt x="1" y="3763"/>
                    </a:lnTo>
                    <a:lnTo>
                      <a:pt x="1364" y="3763"/>
                    </a:lnTo>
                    <a:cubicBezTo>
                      <a:pt x="2693" y="3763"/>
                      <a:pt x="3763" y="2693"/>
                      <a:pt x="3763" y="1364"/>
                    </a:cubicBezTo>
                    <a:lnTo>
                      <a:pt x="376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94" name="Google Shape;24394;p24"/>
              <p:cNvSpPr/>
              <p:nvPr/>
            </p:nvSpPr>
            <p:spPr>
              <a:xfrm rot="-5400000">
                <a:off x="2022350" y="2117000"/>
                <a:ext cx="9365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46" h="3764" extrusionOk="0">
                    <a:moveTo>
                      <a:pt x="0" y="1"/>
                    </a:moveTo>
                    <a:lnTo>
                      <a:pt x="0" y="1347"/>
                    </a:lnTo>
                    <a:cubicBezTo>
                      <a:pt x="0" y="2676"/>
                      <a:pt x="1070" y="3763"/>
                      <a:pt x="2417" y="3763"/>
                    </a:cubicBezTo>
                    <a:lnTo>
                      <a:pt x="3746" y="3763"/>
                    </a:lnTo>
                    <a:lnTo>
                      <a:pt x="3746" y="2417"/>
                    </a:lnTo>
                    <a:cubicBezTo>
                      <a:pt x="3746" y="1088"/>
                      <a:pt x="2675" y="1"/>
                      <a:pt x="134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95" name="Google Shape;24395;p24"/>
              <p:cNvSpPr/>
              <p:nvPr/>
            </p:nvSpPr>
            <p:spPr>
              <a:xfrm rot="-5400000">
                <a:off x="2116188" y="2023163"/>
                <a:ext cx="94100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3" extrusionOk="0">
                    <a:moveTo>
                      <a:pt x="1" y="0"/>
                    </a:moveTo>
                    <a:lnTo>
                      <a:pt x="1" y="1346"/>
                    </a:lnTo>
                    <a:cubicBezTo>
                      <a:pt x="1" y="2675"/>
                      <a:pt x="1088" y="3763"/>
                      <a:pt x="2417" y="3763"/>
                    </a:cubicBezTo>
                    <a:lnTo>
                      <a:pt x="3763" y="3763"/>
                    </a:lnTo>
                    <a:lnTo>
                      <a:pt x="3763" y="2416"/>
                    </a:lnTo>
                    <a:cubicBezTo>
                      <a:pt x="3763" y="1070"/>
                      <a:pt x="2693" y="0"/>
                      <a:pt x="136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96" name="Google Shape;24396;p24"/>
              <p:cNvSpPr/>
              <p:nvPr/>
            </p:nvSpPr>
            <p:spPr>
              <a:xfrm rot="-5400000">
                <a:off x="2115975" y="2117025"/>
                <a:ext cx="94525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81" h="3763" extrusionOk="0">
                    <a:moveTo>
                      <a:pt x="2435" y="0"/>
                    </a:moveTo>
                    <a:cubicBezTo>
                      <a:pt x="1088" y="0"/>
                      <a:pt x="1" y="1070"/>
                      <a:pt x="18" y="2416"/>
                    </a:cubicBezTo>
                    <a:lnTo>
                      <a:pt x="18" y="3763"/>
                    </a:lnTo>
                    <a:lnTo>
                      <a:pt x="1364" y="3763"/>
                    </a:lnTo>
                    <a:cubicBezTo>
                      <a:pt x="2693" y="3763"/>
                      <a:pt x="3781" y="2675"/>
                      <a:pt x="3781" y="1346"/>
                    </a:cubicBezTo>
                    <a:lnTo>
                      <a:pt x="378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97" name="Google Shape;24397;p24"/>
              <p:cNvSpPr/>
              <p:nvPr/>
            </p:nvSpPr>
            <p:spPr>
              <a:xfrm rot="-5400000">
                <a:off x="2097638" y="2205688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4" y="0"/>
                    </a:moveTo>
                    <a:cubicBezTo>
                      <a:pt x="0" y="0"/>
                      <a:pt x="0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98" name="Google Shape;24398;p24"/>
              <p:cNvSpPr/>
              <p:nvPr/>
            </p:nvSpPr>
            <p:spPr>
              <a:xfrm rot="-5400000">
                <a:off x="2197525" y="2105375"/>
                <a:ext cx="3325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30" y="1036"/>
                      <a:pt x="1330" y="0"/>
                      <a:pt x="6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99" name="Google Shape;24399;p24"/>
              <p:cNvSpPr/>
              <p:nvPr/>
            </p:nvSpPr>
            <p:spPr>
              <a:xfrm rot="-5400000">
                <a:off x="2097638" y="2004613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4" y="0"/>
                    </a:moveTo>
                    <a:cubicBezTo>
                      <a:pt x="0" y="0"/>
                      <a:pt x="0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00" name="Google Shape;24400;p24"/>
              <p:cNvSpPr/>
              <p:nvPr/>
            </p:nvSpPr>
            <p:spPr>
              <a:xfrm rot="-5400000">
                <a:off x="2034438" y="1056413"/>
                <a:ext cx="162675" cy="162250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6490" extrusionOk="0">
                    <a:moveTo>
                      <a:pt x="0" y="0"/>
                    </a:moveTo>
                    <a:lnTo>
                      <a:pt x="0" y="6490"/>
                    </a:lnTo>
                    <a:lnTo>
                      <a:pt x="6507" y="6490"/>
                    </a:lnTo>
                    <a:lnTo>
                      <a:pt x="6507" y="1260"/>
                    </a:lnTo>
                    <a:lnTo>
                      <a:pt x="4919" y="1260"/>
                    </a:lnTo>
                    <a:lnTo>
                      <a:pt x="4919" y="1916"/>
                    </a:lnTo>
                    <a:lnTo>
                      <a:pt x="5868" y="1916"/>
                    </a:lnTo>
                    <a:lnTo>
                      <a:pt x="5868" y="5851"/>
                    </a:lnTo>
                    <a:lnTo>
                      <a:pt x="656" y="5851"/>
                    </a:lnTo>
                    <a:lnTo>
                      <a:pt x="656" y="639"/>
                    </a:lnTo>
                    <a:lnTo>
                      <a:pt x="6179" y="639"/>
                    </a:lnTo>
                    <a:lnTo>
                      <a:pt x="617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01" name="Google Shape;24401;p24"/>
              <p:cNvSpPr/>
              <p:nvPr/>
            </p:nvSpPr>
            <p:spPr>
              <a:xfrm rot="-5400000">
                <a:off x="2066150" y="1087700"/>
                <a:ext cx="99250" cy="99250"/>
              </a:xfrm>
              <a:custGeom>
                <a:avLst/>
                <a:gdLst/>
                <a:ahLst/>
                <a:cxnLst/>
                <a:rect l="l" t="t" r="r" b="b"/>
                <a:pathLst>
                  <a:path w="3970" h="3970" extrusionOk="0">
                    <a:moveTo>
                      <a:pt x="0" y="0"/>
                    </a:moveTo>
                    <a:lnTo>
                      <a:pt x="0" y="3970"/>
                    </a:lnTo>
                    <a:lnTo>
                      <a:pt x="3970" y="3970"/>
                    </a:lnTo>
                    <a:lnTo>
                      <a:pt x="3970" y="1657"/>
                    </a:lnTo>
                    <a:lnTo>
                      <a:pt x="1985" y="1657"/>
                    </a:lnTo>
                    <a:lnTo>
                      <a:pt x="1985" y="2313"/>
                    </a:lnTo>
                    <a:lnTo>
                      <a:pt x="3314" y="2313"/>
                    </a:lnTo>
                    <a:lnTo>
                      <a:pt x="3314" y="3314"/>
                    </a:lnTo>
                    <a:lnTo>
                      <a:pt x="639" y="3314"/>
                    </a:lnTo>
                    <a:lnTo>
                      <a:pt x="639" y="656"/>
                    </a:lnTo>
                    <a:lnTo>
                      <a:pt x="3642" y="656"/>
                    </a:lnTo>
                    <a:lnTo>
                      <a:pt x="364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02" name="Google Shape;24402;p24"/>
              <p:cNvSpPr/>
              <p:nvPr/>
            </p:nvSpPr>
            <p:spPr>
              <a:xfrm rot="-5400000">
                <a:off x="2002063" y="1023613"/>
                <a:ext cx="227425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9097" h="9114" extrusionOk="0">
                    <a:moveTo>
                      <a:pt x="1" y="0"/>
                    </a:moveTo>
                    <a:lnTo>
                      <a:pt x="1" y="9113"/>
                    </a:lnTo>
                    <a:lnTo>
                      <a:pt x="9096" y="9113"/>
                    </a:lnTo>
                    <a:lnTo>
                      <a:pt x="9096" y="1312"/>
                    </a:lnTo>
                    <a:lnTo>
                      <a:pt x="7474" y="1312"/>
                    </a:lnTo>
                    <a:lnTo>
                      <a:pt x="7474" y="1951"/>
                    </a:lnTo>
                    <a:lnTo>
                      <a:pt x="8458" y="1951"/>
                    </a:lnTo>
                    <a:lnTo>
                      <a:pt x="8458" y="8458"/>
                    </a:lnTo>
                    <a:lnTo>
                      <a:pt x="639" y="8458"/>
                    </a:lnTo>
                    <a:lnTo>
                      <a:pt x="639" y="656"/>
                    </a:lnTo>
                    <a:lnTo>
                      <a:pt x="9045" y="656"/>
                    </a:lnTo>
                    <a:lnTo>
                      <a:pt x="904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03" name="Google Shape;24403;p24"/>
              <p:cNvSpPr/>
              <p:nvPr/>
            </p:nvSpPr>
            <p:spPr>
              <a:xfrm rot="-5400000">
                <a:off x="1874988" y="1632663"/>
                <a:ext cx="481575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19263" h="9114" extrusionOk="0">
                    <a:moveTo>
                      <a:pt x="1" y="0"/>
                    </a:moveTo>
                    <a:lnTo>
                      <a:pt x="1" y="9113"/>
                    </a:lnTo>
                    <a:lnTo>
                      <a:pt x="9096" y="9113"/>
                    </a:lnTo>
                    <a:lnTo>
                      <a:pt x="9096" y="1312"/>
                    </a:lnTo>
                    <a:lnTo>
                      <a:pt x="1295" y="1312"/>
                    </a:lnTo>
                    <a:lnTo>
                      <a:pt x="1295" y="7802"/>
                    </a:lnTo>
                    <a:lnTo>
                      <a:pt x="7802" y="7802"/>
                    </a:lnTo>
                    <a:lnTo>
                      <a:pt x="7802" y="2572"/>
                    </a:lnTo>
                    <a:lnTo>
                      <a:pt x="2572" y="2572"/>
                    </a:lnTo>
                    <a:lnTo>
                      <a:pt x="2572" y="6542"/>
                    </a:lnTo>
                    <a:lnTo>
                      <a:pt x="6525" y="6542"/>
                    </a:lnTo>
                    <a:lnTo>
                      <a:pt x="6525" y="4229"/>
                    </a:lnTo>
                    <a:lnTo>
                      <a:pt x="4557" y="4229"/>
                    </a:lnTo>
                    <a:lnTo>
                      <a:pt x="4557" y="4885"/>
                    </a:lnTo>
                    <a:lnTo>
                      <a:pt x="5886" y="4885"/>
                    </a:lnTo>
                    <a:lnTo>
                      <a:pt x="5886" y="5886"/>
                    </a:lnTo>
                    <a:lnTo>
                      <a:pt x="3211" y="5886"/>
                    </a:lnTo>
                    <a:lnTo>
                      <a:pt x="3211" y="3228"/>
                    </a:lnTo>
                    <a:lnTo>
                      <a:pt x="7146" y="3228"/>
                    </a:lnTo>
                    <a:lnTo>
                      <a:pt x="7146" y="7163"/>
                    </a:lnTo>
                    <a:lnTo>
                      <a:pt x="1951" y="7163"/>
                    </a:lnTo>
                    <a:lnTo>
                      <a:pt x="1951" y="1951"/>
                    </a:lnTo>
                    <a:lnTo>
                      <a:pt x="8458" y="1951"/>
                    </a:lnTo>
                    <a:lnTo>
                      <a:pt x="8458" y="8458"/>
                    </a:lnTo>
                    <a:lnTo>
                      <a:pt x="639" y="8458"/>
                    </a:lnTo>
                    <a:lnTo>
                      <a:pt x="639" y="656"/>
                    </a:lnTo>
                    <a:lnTo>
                      <a:pt x="18607" y="656"/>
                    </a:lnTo>
                    <a:lnTo>
                      <a:pt x="18607" y="8458"/>
                    </a:lnTo>
                    <a:lnTo>
                      <a:pt x="10805" y="8458"/>
                    </a:lnTo>
                    <a:lnTo>
                      <a:pt x="10805" y="1951"/>
                    </a:lnTo>
                    <a:lnTo>
                      <a:pt x="17312" y="1951"/>
                    </a:lnTo>
                    <a:lnTo>
                      <a:pt x="17312" y="7163"/>
                    </a:lnTo>
                    <a:lnTo>
                      <a:pt x="12100" y="7163"/>
                    </a:lnTo>
                    <a:lnTo>
                      <a:pt x="12100" y="3228"/>
                    </a:lnTo>
                    <a:lnTo>
                      <a:pt x="16052" y="3228"/>
                    </a:lnTo>
                    <a:lnTo>
                      <a:pt x="16052" y="5886"/>
                    </a:lnTo>
                    <a:lnTo>
                      <a:pt x="13377" y="5886"/>
                    </a:lnTo>
                    <a:lnTo>
                      <a:pt x="13377" y="4885"/>
                    </a:lnTo>
                    <a:lnTo>
                      <a:pt x="14706" y="4885"/>
                    </a:lnTo>
                    <a:lnTo>
                      <a:pt x="14706" y="4229"/>
                    </a:lnTo>
                    <a:lnTo>
                      <a:pt x="12721" y="4229"/>
                    </a:lnTo>
                    <a:lnTo>
                      <a:pt x="12721" y="6542"/>
                    </a:lnTo>
                    <a:lnTo>
                      <a:pt x="16691" y="6542"/>
                    </a:lnTo>
                    <a:lnTo>
                      <a:pt x="16691" y="2572"/>
                    </a:lnTo>
                    <a:lnTo>
                      <a:pt x="11461" y="2572"/>
                    </a:lnTo>
                    <a:lnTo>
                      <a:pt x="11461" y="7802"/>
                    </a:lnTo>
                    <a:lnTo>
                      <a:pt x="17951" y="7802"/>
                    </a:lnTo>
                    <a:lnTo>
                      <a:pt x="17951" y="1312"/>
                    </a:lnTo>
                    <a:lnTo>
                      <a:pt x="10149" y="1312"/>
                    </a:lnTo>
                    <a:lnTo>
                      <a:pt x="10149" y="9113"/>
                    </a:lnTo>
                    <a:lnTo>
                      <a:pt x="19262" y="9113"/>
                    </a:lnTo>
                    <a:lnTo>
                      <a:pt x="1926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04" name="Google Shape;24404;p24"/>
              <p:cNvSpPr/>
              <p:nvPr/>
            </p:nvSpPr>
            <p:spPr>
              <a:xfrm rot="-5400000">
                <a:off x="2022125" y="1284450"/>
                <a:ext cx="941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4" extrusionOk="0">
                    <a:moveTo>
                      <a:pt x="2417" y="1"/>
                    </a:moveTo>
                    <a:cubicBezTo>
                      <a:pt x="1088" y="1"/>
                      <a:pt x="1" y="1088"/>
                      <a:pt x="1" y="2417"/>
                    </a:cubicBezTo>
                    <a:lnTo>
                      <a:pt x="1" y="3763"/>
                    </a:lnTo>
                    <a:lnTo>
                      <a:pt x="1364" y="3763"/>
                    </a:lnTo>
                    <a:cubicBezTo>
                      <a:pt x="2693" y="3763"/>
                      <a:pt x="3764" y="2693"/>
                      <a:pt x="3764" y="1364"/>
                    </a:cubicBezTo>
                    <a:lnTo>
                      <a:pt x="376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05" name="Google Shape;24405;p24"/>
              <p:cNvSpPr/>
              <p:nvPr/>
            </p:nvSpPr>
            <p:spPr>
              <a:xfrm rot="-5400000">
                <a:off x="2022138" y="1378513"/>
                <a:ext cx="94075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3764" extrusionOk="0">
                    <a:moveTo>
                      <a:pt x="0" y="1"/>
                    </a:moveTo>
                    <a:lnTo>
                      <a:pt x="0" y="1347"/>
                    </a:lnTo>
                    <a:cubicBezTo>
                      <a:pt x="0" y="2676"/>
                      <a:pt x="1088" y="3763"/>
                      <a:pt x="2417" y="3763"/>
                    </a:cubicBezTo>
                    <a:lnTo>
                      <a:pt x="3763" y="3763"/>
                    </a:lnTo>
                    <a:lnTo>
                      <a:pt x="3763" y="2417"/>
                    </a:lnTo>
                    <a:cubicBezTo>
                      <a:pt x="3763" y="1088"/>
                      <a:pt x="2693" y="1"/>
                      <a:pt x="13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06" name="Google Shape;24406;p24"/>
              <p:cNvSpPr/>
              <p:nvPr/>
            </p:nvSpPr>
            <p:spPr>
              <a:xfrm rot="-5400000">
                <a:off x="2116188" y="1284463"/>
                <a:ext cx="94100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3" extrusionOk="0">
                    <a:moveTo>
                      <a:pt x="1" y="0"/>
                    </a:moveTo>
                    <a:lnTo>
                      <a:pt x="1" y="1346"/>
                    </a:lnTo>
                    <a:cubicBezTo>
                      <a:pt x="1" y="2675"/>
                      <a:pt x="1088" y="3763"/>
                      <a:pt x="2417" y="3763"/>
                    </a:cubicBezTo>
                    <a:lnTo>
                      <a:pt x="3764" y="3763"/>
                    </a:lnTo>
                    <a:lnTo>
                      <a:pt x="3764" y="2416"/>
                    </a:lnTo>
                    <a:cubicBezTo>
                      <a:pt x="3764" y="1070"/>
                      <a:pt x="2693" y="0"/>
                      <a:pt x="134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07" name="Google Shape;24407;p24"/>
              <p:cNvSpPr/>
              <p:nvPr/>
            </p:nvSpPr>
            <p:spPr>
              <a:xfrm rot="-5400000">
                <a:off x="2116200" y="1378525"/>
                <a:ext cx="94075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3763" extrusionOk="0">
                    <a:moveTo>
                      <a:pt x="2417" y="0"/>
                    </a:moveTo>
                    <a:cubicBezTo>
                      <a:pt x="1088" y="0"/>
                      <a:pt x="0" y="1070"/>
                      <a:pt x="0" y="2416"/>
                    </a:cubicBezTo>
                    <a:lnTo>
                      <a:pt x="0" y="3763"/>
                    </a:lnTo>
                    <a:lnTo>
                      <a:pt x="1364" y="3763"/>
                    </a:lnTo>
                    <a:cubicBezTo>
                      <a:pt x="2693" y="3763"/>
                      <a:pt x="3763" y="2675"/>
                      <a:pt x="3763" y="1346"/>
                    </a:cubicBezTo>
                    <a:lnTo>
                      <a:pt x="376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08" name="Google Shape;24408;p24"/>
              <p:cNvSpPr/>
              <p:nvPr/>
            </p:nvSpPr>
            <p:spPr>
              <a:xfrm rot="-5400000">
                <a:off x="2097625" y="1466975"/>
                <a:ext cx="3370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09" name="Google Shape;24409;p24"/>
              <p:cNvSpPr/>
              <p:nvPr/>
            </p:nvSpPr>
            <p:spPr>
              <a:xfrm rot="-5400000">
                <a:off x="2197313" y="1366863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3" y="0"/>
                    </a:moveTo>
                    <a:cubicBezTo>
                      <a:pt x="0" y="0"/>
                      <a:pt x="0" y="1036"/>
                      <a:pt x="673" y="1036"/>
                    </a:cubicBezTo>
                    <a:cubicBezTo>
                      <a:pt x="1346" y="1036"/>
                      <a:pt x="1346" y="0"/>
                      <a:pt x="67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10" name="Google Shape;24410;p24"/>
              <p:cNvSpPr/>
              <p:nvPr/>
            </p:nvSpPr>
            <p:spPr>
              <a:xfrm rot="-5400000">
                <a:off x="2097625" y="1265900"/>
                <a:ext cx="3370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4411" name="Google Shape;24411;p24"/>
            <p:cNvSpPr/>
            <p:nvPr/>
          </p:nvSpPr>
          <p:spPr>
            <a:xfrm rot="10800000">
              <a:off x="8704543" y="4912450"/>
              <a:ext cx="103398" cy="94100"/>
            </a:xfrm>
            <a:custGeom>
              <a:avLst/>
              <a:gdLst/>
              <a:ahLst/>
              <a:cxnLst/>
              <a:rect l="l" t="t" r="r" b="b"/>
              <a:pathLst>
                <a:path w="3763" h="3764" extrusionOk="0">
                  <a:moveTo>
                    <a:pt x="0" y="1"/>
                  </a:moveTo>
                  <a:lnTo>
                    <a:pt x="0" y="1347"/>
                  </a:lnTo>
                  <a:cubicBezTo>
                    <a:pt x="0" y="2676"/>
                    <a:pt x="1088" y="3763"/>
                    <a:pt x="2417" y="3763"/>
                  </a:cubicBezTo>
                  <a:lnTo>
                    <a:pt x="3763" y="3763"/>
                  </a:lnTo>
                  <a:lnTo>
                    <a:pt x="3763" y="2417"/>
                  </a:lnTo>
                  <a:cubicBezTo>
                    <a:pt x="3763" y="1088"/>
                    <a:pt x="2693" y="1"/>
                    <a:pt x="13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2" name="Google Shape;24412;p24"/>
            <p:cNvSpPr/>
            <p:nvPr/>
          </p:nvSpPr>
          <p:spPr>
            <a:xfrm rot="10800000">
              <a:off x="8704543" y="4818400"/>
              <a:ext cx="103398" cy="94075"/>
            </a:xfrm>
            <a:custGeom>
              <a:avLst/>
              <a:gdLst/>
              <a:ahLst/>
              <a:cxnLst/>
              <a:rect l="l" t="t" r="r" b="b"/>
              <a:pathLst>
                <a:path w="3763" h="3763" extrusionOk="0">
                  <a:moveTo>
                    <a:pt x="2417" y="0"/>
                  </a:moveTo>
                  <a:cubicBezTo>
                    <a:pt x="1088" y="0"/>
                    <a:pt x="0" y="1070"/>
                    <a:pt x="0" y="2416"/>
                  </a:cubicBezTo>
                  <a:lnTo>
                    <a:pt x="0" y="3763"/>
                  </a:lnTo>
                  <a:lnTo>
                    <a:pt x="1364" y="3763"/>
                  </a:lnTo>
                  <a:cubicBezTo>
                    <a:pt x="2693" y="3763"/>
                    <a:pt x="3763" y="2675"/>
                    <a:pt x="3763" y="1346"/>
                  </a:cubicBezTo>
                  <a:lnTo>
                    <a:pt x="37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3" name="Google Shape;24413;p24"/>
            <p:cNvSpPr/>
            <p:nvPr/>
          </p:nvSpPr>
          <p:spPr>
            <a:xfrm>
              <a:off x="8787260" y="4897800"/>
              <a:ext cx="37012" cy="25900"/>
            </a:xfrm>
            <a:custGeom>
              <a:avLst/>
              <a:gdLst/>
              <a:ahLst/>
              <a:cxnLst/>
              <a:rect l="l" t="t" r="r" b="b"/>
              <a:pathLst>
                <a:path w="1347" h="1036" extrusionOk="0">
                  <a:moveTo>
                    <a:pt x="674" y="0"/>
                  </a:moveTo>
                  <a:cubicBezTo>
                    <a:pt x="1" y="0"/>
                    <a:pt x="1" y="1036"/>
                    <a:pt x="674" y="1036"/>
                  </a:cubicBezTo>
                  <a:cubicBezTo>
                    <a:pt x="1347" y="1036"/>
                    <a:pt x="1347" y="0"/>
                    <a:pt x="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55275061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24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415" name="Google Shape;24415;p25"/>
          <p:cNvPicPr preferRelativeResize="0"/>
          <p:nvPr/>
        </p:nvPicPr>
        <p:blipFill rotWithShape="1">
          <a:blip r:embed="rId2">
            <a:alphaModFix/>
          </a:blip>
          <a:srcRect b="14653"/>
          <a:stretch/>
        </p:blipFill>
        <p:spPr>
          <a:xfrm flipH="1">
            <a:off x="5" y="-38667"/>
            <a:ext cx="12191996" cy="6935333"/>
          </a:xfrm>
          <a:prstGeom prst="rect">
            <a:avLst/>
          </a:prstGeom>
          <a:noFill/>
          <a:ln>
            <a:noFill/>
          </a:ln>
        </p:spPr>
      </p:pic>
      <p:sp>
        <p:nvSpPr>
          <p:cNvPr id="24416" name="Google Shape;24416;p25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es-ES"/>
              <a:t>Haga clic para modificar el estilo de título del patrón</a:t>
            </a:r>
            <a:endParaRPr/>
          </a:p>
        </p:txBody>
      </p:sp>
      <p:sp>
        <p:nvSpPr>
          <p:cNvPr id="24417" name="Google Shape;24417;p25"/>
          <p:cNvSpPr txBox="1">
            <a:spLocks noGrp="1"/>
          </p:cNvSpPr>
          <p:nvPr>
            <p:ph type="subTitle" idx="1"/>
          </p:nvPr>
        </p:nvSpPr>
        <p:spPr>
          <a:xfrm>
            <a:off x="960000" y="4305700"/>
            <a:ext cx="3115200" cy="64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sp>
        <p:nvSpPr>
          <p:cNvPr id="24418" name="Google Shape;24418;p25"/>
          <p:cNvSpPr txBox="1">
            <a:spLocks noGrp="1"/>
          </p:cNvSpPr>
          <p:nvPr>
            <p:ph type="subTitle" idx="2"/>
          </p:nvPr>
        </p:nvSpPr>
        <p:spPr>
          <a:xfrm>
            <a:off x="960000" y="4906743"/>
            <a:ext cx="3115200" cy="98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sp>
        <p:nvSpPr>
          <p:cNvPr id="24419" name="Google Shape;24419;p25"/>
          <p:cNvSpPr txBox="1">
            <a:spLocks noGrp="1"/>
          </p:cNvSpPr>
          <p:nvPr>
            <p:ph type="subTitle" idx="3"/>
          </p:nvPr>
        </p:nvSpPr>
        <p:spPr>
          <a:xfrm>
            <a:off x="4538400" y="4906743"/>
            <a:ext cx="3115200" cy="98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sp>
        <p:nvSpPr>
          <p:cNvPr id="24420" name="Google Shape;24420;p25"/>
          <p:cNvSpPr txBox="1">
            <a:spLocks noGrp="1"/>
          </p:cNvSpPr>
          <p:nvPr>
            <p:ph type="subTitle" idx="4"/>
          </p:nvPr>
        </p:nvSpPr>
        <p:spPr>
          <a:xfrm>
            <a:off x="8116800" y="4906743"/>
            <a:ext cx="3115200" cy="98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sp>
        <p:nvSpPr>
          <p:cNvPr id="24421" name="Google Shape;24421;p25"/>
          <p:cNvSpPr txBox="1">
            <a:spLocks noGrp="1"/>
          </p:cNvSpPr>
          <p:nvPr>
            <p:ph type="subTitle" idx="5"/>
          </p:nvPr>
        </p:nvSpPr>
        <p:spPr>
          <a:xfrm>
            <a:off x="4538400" y="4305700"/>
            <a:ext cx="3115200" cy="64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sp>
        <p:nvSpPr>
          <p:cNvPr id="24422" name="Google Shape;24422;p25"/>
          <p:cNvSpPr txBox="1">
            <a:spLocks noGrp="1"/>
          </p:cNvSpPr>
          <p:nvPr>
            <p:ph type="subTitle" idx="6"/>
          </p:nvPr>
        </p:nvSpPr>
        <p:spPr>
          <a:xfrm>
            <a:off x="8116800" y="4305700"/>
            <a:ext cx="3115200" cy="64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grpSp>
        <p:nvGrpSpPr>
          <p:cNvPr id="24423" name="Google Shape;24423;p25"/>
          <p:cNvGrpSpPr/>
          <p:nvPr/>
        </p:nvGrpSpPr>
        <p:grpSpPr>
          <a:xfrm>
            <a:off x="135300" y="154367"/>
            <a:ext cx="11921400" cy="6549267"/>
            <a:chOff x="128375" y="115775"/>
            <a:chExt cx="8941050" cy="4911950"/>
          </a:xfrm>
        </p:grpSpPr>
        <p:grpSp>
          <p:nvGrpSpPr>
            <p:cNvPr id="24424" name="Google Shape;24424;p25"/>
            <p:cNvGrpSpPr/>
            <p:nvPr/>
          </p:nvGrpSpPr>
          <p:grpSpPr>
            <a:xfrm>
              <a:off x="128375" y="115775"/>
              <a:ext cx="227850" cy="4911950"/>
              <a:chOff x="128375" y="115775"/>
              <a:chExt cx="227850" cy="4911950"/>
            </a:xfrm>
          </p:grpSpPr>
          <p:grpSp>
            <p:nvGrpSpPr>
              <p:cNvPr id="24425" name="Google Shape;24425;p25"/>
              <p:cNvGrpSpPr/>
              <p:nvPr/>
            </p:nvGrpSpPr>
            <p:grpSpPr>
              <a:xfrm>
                <a:off x="128375" y="115775"/>
                <a:ext cx="227850" cy="2443125"/>
                <a:chOff x="2001850" y="1023825"/>
                <a:chExt cx="227850" cy="2443125"/>
              </a:xfrm>
            </p:grpSpPr>
            <p:sp>
              <p:nvSpPr>
                <p:cNvPr id="24426" name="Google Shape;24426;p25"/>
                <p:cNvSpPr/>
                <p:nvPr/>
              </p:nvSpPr>
              <p:spPr>
                <a:xfrm rot="-5400000">
                  <a:off x="1874988" y="3112238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55" y="2572"/>
                      </a:lnTo>
                      <a:lnTo>
                        <a:pt x="2555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40" y="4229"/>
                      </a:lnTo>
                      <a:lnTo>
                        <a:pt x="4540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6" y="656"/>
                      </a:lnTo>
                      <a:lnTo>
                        <a:pt x="18606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35" y="3228"/>
                      </a:lnTo>
                      <a:lnTo>
                        <a:pt x="16035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27" name="Google Shape;24427;p25"/>
                <p:cNvSpPr/>
                <p:nvPr/>
              </p:nvSpPr>
              <p:spPr>
                <a:xfrm rot="-5400000">
                  <a:off x="2022125" y="2764025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47" y="3763"/>
                      </a:lnTo>
                      <a:cubicBezTo>
                        <a:pt x="2676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28" name="Google Shape;24428;p25"/>
                <p:cNvSpPr/>
                <p:nvPr/>
              </p:nvSpPr>
              <p:spPr>
                <a:xfrm rot="-5400000">
                  <a:off x="2022138" y="2858088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29" name="Google Shape;24429;p25"/>
                <p:cNvSpPr/>
                <p:nvPr/>
              </p:nvSpPr>
              <p:spPr>
                <a:xfrm rot="-5400000">
                  <a:off x="2116188" y="2764038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76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30" name="Google Shape;24430;p25"/>
                <p:cNvSpPr/>
                <p:nvPr/>
              </p:nvSpPr>
              <p:spPr>
                <a:xfrm rot="-5400000">
                  <a:off x="2116200" y="2858100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31" name="Google Shape;24431;p25"/>
                <p:cNvSpPr/>
                <p:nvPr/>
              </p:nvSpPr>
              <p:spPr>
                <a:xfrm rot="-5400000">
                  <a:off x="2097638" y="29465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32" name="Google Shape;24432;p25"/>
                <p:cNvSpPr/>
                <p:nvPr/>
              </p:nvSpPr>
              <p:spPr>
                <a:xfrm rot="-5400000">
                  <a:off x="2197300" y="284645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33" name="Google Shape;24433;p25"/>
                <p:cNvSpPr/>
                <p:nvPr/>
              </p:nvSpPr>
              <p:spPr>
                <a:xfrm rot="-5400000">
                  <a:off x="2097638" y="27454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34" name="Google Shape;24434;p25"/>
                <p:cNvSpPr/>
                <p:nvPr/>
              </p:nvSpPr>
              <p:spPr>
                <a:xfrm rot="-5400000">
                  <a:off x="1875000" y="2371375"/>
                  <a:ext cx="481550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2" h="9114" extrusionOk="0">
                      <a:moveTo>
                        <a:pt x="0" y="0"/>
                      </a:moveTo>
                      <a:lnTo>
                        <a:pt x="0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42" y="6542"/>
                      </a:lnTo>
                      <a:lnTo>
                        <a:pt x="6542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7" y="1951"/>
                      </a:lnTo>
                      <a:lnTo>
                        <a:pt x="8457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23" y="656"/>
                      </a:lnTo>
                      <a:lnTo>
                        <a:pt x="18623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099" y="7163"/>
                      </a:lnTo>
                      <a:lnTo>
                        <a:pt x="12099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6" y="5886"/>
                      </a:lnTo>
                      <a:lnTo>
                        <a:pt x="13376" y="4885"/>
                      </a:lnTo>
                      <a:lnTo>
                        <a:pt x="14705" y="4885"/>
                      </a:lnTo>
                      <a:lnTo>
                        <a:pt x="14705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0" y="6542"/>
                      </a:lnTo>
                      <a:lnTo>
                        <a:pt x="16690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68" y="7802"/>
                      </a:lnTo>
                      <a:lnTo>
                        <a:pt x="17968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35" name="Google Shape;24435;p25"/>
                <p:cNvSpPr/>
                <p:nvPr/>
              </p:nvSpPr>
              <p:spPr>
                <a:xfrm rot="-5400000">
                  <a:off x="2022125" y="20231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36" name="Google Shape;24436;p25"/>
                <p:cNvSpPr/>
                <p:nvPr/>
              </p:nvSpPr>
              <p:spPr>
                <a:xfrm rot="-5400000">
                  <a:off x="2022350" y="2117000"/>
                  <a:ext cx="9365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6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70" y="3763"/>
                        <a:pt x="2417" y="3763"/>
                      </a:cubicBezTo>
                      <a:lnTo>
                        <a:pt x="3746" y="3763"/>
                      </a:lnTo>
                      <a:lnTo>
                        <a:pt x="3746" y="2417"/>
                      </a:lnTo>
                      <a:cubicBezTo>
                        <a:pt x="3746" y="1088"/>
                        <a:pt x="2675" y="1"/>
                        <a:pt x="134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37" name="Google Shape;24437;p25"/>
                <p:cNvSpPr/>
                <p:nvPr/>
              </p:nvSpPr>
              <p:spPr>
                <a:xfrm rot="-5400000">
                  <a:off x="2116188" y="20231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9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38" name="Google Shape;24438;p25"/>
                <p:cNvSpPr/>
                <p:nvPr/>
              </p:nvSpPr>
              <p:spPr>
                <a:xfrm rot="-5400000">
                  <a:off x="2115975" y="2117025"/>
                  <a:ext cx="9452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1" h="3763" extrusionOk="0">
                      <a:moveTo>
                        <a:pt x="2435" y="0"/>
                      </a:moveTo>
                      <a:cubicBezTo>
                        <a:pt x="1088" y="0"/>
                        <a:pt x="1" y="1070"/>
                        <a:pt x="18" y="2416"/>
                      </a:cubicBezTo>
                      <a:lnTo>
                        <a:pt x="18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81" y="2675"/>
                        <a:pt x="3781" y="1346"/>
                      </a:cubicBezTo>
                      <a:lnTo>
                        <a:pt x="378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39" name="Google Shape;24439;p25"/>
                <p:cNvSpPr/>
                <p:nvPr/>
              </p:nvSpPr>
              <p:spPr>
                <a:xfrm rot="-5400000">
                  <a:off x="2097638" y="22056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40" name="Google Shape;24440;p25"/>
                <p:cNvSpPr/>
                <p:nvPr/>
              </p:nvSpPr>
              <p:spPr>
                <a:xfrm rot="-5400000">
                  <a:off x="2197525" y="2105375"/>
                  <a:ext cx="3325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30" y="1036"/>
                        <a:pt x="1330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41" name="Google Shape;24441;p25"/>
                <p:cNvSpPr/>
                <p:nvPr/>
              </p:nvSpPr>
              <p:spPr>
                <a:xfrm rot="-5400000">
                  <a:off x="2097638" y="200461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42" name="Google Shape;24442;p25"/>
                <p:cNvSpPr/>
                <p:nvPr/>
              </p:nvSpPr>
              <p:spPr>
                <a:xfrm rot="-5400000">
                  <a:off x="2034438" y="1056413"/>
                  <a:ext cx="162675" cy="1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7" h="6490" extrusionOk="0">
                      <a:moveTo>
                        <a:pt x="0" y="0"/>
                      </a:moveTo>
                      <a:lnTo>
                        <a:pt x="0" y="6490"/>
                      </a:lnTo>
                      <a:lnTo>
                        <a:pt x="6507" y="6490"/>
                      </a:lnTo>
                      <a:lnTo>
                        <a:pt x="6507" y="1260"/>
                      </a:lnTo>
                      <a:lnTo>
                        <a:pt x="4919" y="1260"/>
                      </a:lnTo>
                      <a:lnTo>
                        <a:pt x="4919" y="1916"/>
                      </a:lnTo>
                      <a:lnTo>
                        <a:pt x="5868" y="1916"/>
                      </a:lnTo>
                      <a:lnTo>
                        <a:pt x="5868" y="5851"/>
                      </a:lnTo>
                      <a:lnTo>
                        <a:pt x="656" y="5851"/>
                      </a:lnTo>
                      <a:lnTo>
                        <a:pt x="656" y="639"/>
                      </a:lnTo>
                      <a:lnTo>
                        <a:pt x="6179" y="639"/>
                      </a:lnTo>
                      <a:lnTo>
                        <a:pt x="617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43" name="Google Shape;24443;p25"/>
                <p:cNvSpPr/>
                <p:nvPr/>
              </p:nvSpPr>
              <p:spPr>
                <a:xfrm rot="-5400000">
                  <a:off x="2066150" y="1087700"/>
                  <a:ext cx="99250" cy="9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0" h="3970" extrusionOk="0">
                      <a:moveTo>
                        <a:pt x="0" y="0"/>
                      </a:moveTo>
                      <a:lnTo>
                        <a:pt x="0" y="3970"/>
                      </a:lnTo>
                      <a:lnTo>
                        <a:pt x="3970" y="3970"/>
                      </a:lnTo>
                      <a:lnTo>
                        <a:pt x="3970" y="1657"/>
                      </a:lnTo>
                      <a:lnTo>
                        <a:pt x="1985" y="1657"/>
                      </a:lnTo>
                      <a:lnTo>
                        <a:pt x="1985" y="2313"/>
                      </a:lnTo>
                      <a:lnTo>
                        <a:pt x="3314" y="2313"/>
                      </a:lnTo>
                      <a:lnTo>
                        <a:pt x="3314" y="3314"/>
                      </a:lnTo>
                      <a:lnTo>
                        <a:pt x="639" y="3314"/>
                      </a:lnTo>
                      <a:lnTo>
                        <a:pt x="639" y="656"/>
                      </a:lnTo>
                      <a:lnTo>
                        <a:pt x="3642" y="656"/>
                      </a:lnTo>
                      <a:lnTo>
                        <a:pt x="364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44" name="Google Shape;24444;p25"/>
                <p:cNvSpPr/>
                <p:nvPr/>
              </p:nvSpPr>
              <p:spPr>
                <a:xfrm rot="-5400000">
                  <a:off x="2002063" y="1023613"/>
                  <a:ext cx="22742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97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7474" y="1312"/>
                      </a:lnTo>
                      <a:lnTo>
                        <a:pt x="7474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9045" y="656"/>
                      </a:lnTo>
                      <a:lnTo>
                        <a:pt x="904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45" name="Google Shape;24445;p25"/>
                <p:cNvSpPr/>
                <p:nvPr/>
              </p:nvSpPr>
              <p:spPr>
                <a:xfrm rot="-5400000">
                  <a:off x="1874988" y="1632663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7" y="656"/>
                      </a:lnTo>
                      <a:lnTo>
                        <a:pt x="18607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46" name="Google Shape;24446;p25"/>
                <p:cNvSpPr/>
                <p:nvPr/>
              </p:nvSpPr>
              <p:spPr>
                <a:xfrm rot="-5400000">
                  <a:off x="2022125" y="12844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4" y="2693"/>
                        <a:pt x="3764" y="1364"/>
                      </a:cubicBezTo>
                      <a:lnTo>
                        <a:pt x="376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47" name="Google Shape;24447;p25"/>
                <p:cNvSpPr/>
                <p:nvPr/>
              </p:nvSpPr>
              <p:spPr>
                <a:xfrm rot="-5400000">
                  <a:off x="2022138" y="1378513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48" name="Google Shape;24448;p25"/>
                <p:cNvSpPr/>
                <p:nvPr/>
              </p:nvSpPr>
              <p:spPr>
                <a:xfrm rot="-5400000">
                  <a:off x="2116188" y="12844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4" y="3763"/>
                      </a:lnTo>
                      <a:lnTo>
                        <a:pt x="3764" y="2416"/>
                      </a:lnTo>
                      <a:cubicBezTo>
                        <a:pt x="3764" y="1070"/>
                        <a:pt x="2693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49" name="Google Shape;24449;p25"/>
                <p:cNvSpPr/>
                <p:nvPr/>
              </p:nvSpPr>
              <p:spPr>
                <a:xfrm rot="-5400000">
                  <a:off x="2116200" y="1378525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50" name="Google Shape;24450;p25"/>
                <p:cNvSpPr/>
                <p:nvPr/>
              </p:nvSpPr>
              <p:spPr>
                <a:xfrm rot="-5400000">
                  <a:off x="2097625" y="1466975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51" name="Google Shape;24451;p25"/>
                <p:cNvSpPr/>
                <p:nvPr/>
              </p:nvSpPr>
              <p:spPr>
                <a:xfrm rot="-5400000">
                  <a:off x="2197313" y="13668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3" y="0"/>
                      </a:moveTo>
                      <a:cubicBezTo>
                        <a:pt x="0" y="0"/>
                        <a:pt x="0" y="1036"/>
                        <a:pt x="673" y="1036"/>
                      </a:cubicBezTo>
                      <a:cubicBezTo>
                        <a:pt x="1346" y="1036"/>
                        <a:pt x="1346" y="0"/>
                        <a:pt x="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52" name="Google Shape;24452;p25"/>
                <p:cNvSpPr/>
                <p:nvPr/>
              </p:nvSpPr>
              <p:spPr>
                <a:xfrm rot="-5400000">
                  <a:off x="2097625" y="126590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4453" name="Google Shape;24453;p25"/>
              <p:cNvGrpSpPr/>
              <p:nvPr/>
            </p:nvGrpSpPr>
            <p:grpSpPr>
              <a:xfrm>
                <a:off x="128375" y="2584600"/>
                <a:ext cx="227850" cy="2443125"/>
                <a:chOff x="2001850" y="1023825"/>
                <a:chExt cx="227850" cy="2443125"/>
              </a:xfrm>
            </p:grpSpPr>
            <p:sp>
              <p:nvSpPr>
                <p:cNvPr id="24454" name="Google Shape;24454;p25"/>
                <p:cNvSpPr/>
                <p:nvPr/>
              </p:nvSpPr>
              <p:spPr>
                <a:xfrm rot="-5400000">
                  <a:off x="1874988" y="3112238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55" y="2572"/>
                      </a:lnTo>
                      <a:lnTo>
                        <a:pt x="2555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40" y="4229"/>
                      </a:lnTo>
                      <a:lnTo>
                        <a:pt x="4540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6" y="656"/>
                      </a:lnTo>
                      <a:lnTo>
                        <a:pt x="18606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35" y="3228"/>
                      </a:lnTo>
                      <a:lnTo>
                        <a:pt x="16035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55" name="Google Shape;24455;p25"/>
                <p:cNvSpPr/>
                <p:nvPr/>
              </p:nvSpPr>
              <p:spPr>
                <a:xfrm rot="-5400000">
                  <a:off x="2022125" y="2764025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47" y="3763"/>
                      </a:lnTo>
                      <a:cubicBezTo>
                        <a:pt x="2676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56" name="Google Shape;24456;p25"/>
                <p:cNvSpPr/>
                <p:nvPr/>
              </p:nvSpPr>
              <p:spPr>
                <a:xfrm rot="-5400000">
                  <a:off x="2022138" y="2858088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57" name="Google Shape;24457;p25"/>
                <p:cNvSpPr/>
                <p:nvPr/>
              </p:nvSpPr>
              <p:spPr>
                <a:xfrm rot="-5400000">
                  <a:off x="2116188" y="2764038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76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58" name="Google Shape;24458;p25"/>
                <p:cNvSpPr/>
                <p:nvPr/>
              </p:nvSpPr>
              <p:spPr>
                <a:xfrm rot="-5400000">
                  <a:off x="2116200" y="2858100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59" name="Google Shape;24459;p25"/>
                <p:cNvSpPr/>
                <p:nvPr/>
              </p:nvSpPr>
              <p:spPr>
                <a:xfrm rot="-5400000">
                  <a:off x="2097638" y="29465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60" name="Google Shape;24460;p25"/>
                <p:cNvSpPr/>
                <p:nvPr/>
              </p:nvSpPr>
              <p:spPr>
                <a:xfrm rot="-5400000">
                  <a:off x="2197300" y="284645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61" name="Google Shape;24461;p25"/>
                <p:cNvSpPr/>
                <p:nvPr/>
              </p:nvSpPr>
              <p:spPr>
                <a:xfrm rot="-5400000">
                  <a:off x="2097638" y="27454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62" name="Google Shape;24462;p25"/>
                <p:cNvSpPr/>
                <p:nvPr/>
              </p:nvSpPr>
              <p:spPr>
                <a:xfrm rot="-5400000">
                  <a:off x="1875000" y="2371375"/>
                  <a:ext cx="481550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2" h="9114" extrusionOk="0">
                      <a:moveTo>
                        <a:pt x="0" y="0"/>
                      </a:moveTo>
                      <a:lnTo>
                        <a:pt x="0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42" y="6542"/>
                      </a:lnTo>
                      <a:lnTo>
                        <a:pt x="6542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7" y="1951"/>
                      </a:lnTo>
                      <a:lnTo>
                        <a:pt x="8457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23" y="656"/>
                      </a:lnTo>
                      <a:lnTo>
                        <a:pt x="18623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099" y="7163"/>
                      </a:lnTo>
                      <a:lnTo>
                        <a:pt x="12099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6" y="5886"/>
                      </a:lnTo>
                      <a:lnTo>
                        <a:pt x="13376" y="4885"/>
                      </a:lnTo>
                      <a:lnTo>
                        <a:pt x="14705" y="4885"/>
                      </a:lnTo>
                      <a:lnTo>
                        <a:pt x="14705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0" y="6542"/>
                      </a:lnTo>
                      <a:lnTo>
                        <a:pt x="16690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68" y="7802"/>
                      </a:lnTo>
                      <a:lnTo>
                        <a:pt x="17968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63" name="Google Shape;24463;p25"/>
                <p:cNvSpPr/>
                <p:nvPr/>
              </p:nvSpPr>
              <p:spPr>
                <a:xfrm rot="-5400000">
                  <a:off x="2022125" y="20231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64" name="Google Shape;24464;p25"/>
                <p:cNvSpPr/>
                <p:nvPr/>
              </p:nvSpPr>
              <p:spPr>
                <a:xfrm rot="-5400000">
                  <a:off x="2022350" y="2117000"/>
                  <a:ext cx="9365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6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70" y="3763"/>
                        <a:pt x="2417" y="3763"/>
                      </a:cubicBezTo>
                      <a:lnTo>
                        <a:pt x="3746" y="3763"/>
                      </a:lnTo>
                      <a:lnTo>
                        <a:pt x="3746" y="2417"/>
                      </a:lnTo>
                      <a:cubicBezTo>
                        <a:pt x="3746" y="1088"/>
                        <a:pt x="2675" y="1"/>
                        <a:pt x="134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65" name="Google Shape;24465;p25"/>
                <p:cNvSpPr/>
                <p:nvPr/>
              </p:nvSpPr>
              <p:spPr>
                <a:xfrm rot="-5400000">
                  <a:off x="2116188" y="20231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9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66" name="Google Shape;24466;p25"/>
                <p:cNvSpPr/>
                <p:nvPr/>
              </p:nvSpPr>
              <p:spPr>
                <a:xfrm rot="-5400000">
                  <a:off x="2115975" y="2117025"/>
                  <a:ext cx="9452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1" h="3763" extrusionOk="0">
                      <a:moveTo>
                        <a:pt x="2435" y="0"/>
                      </a:moveTo>
                      <a:cubicBezTo>
                        <a:pt x="1088" y="0"/>
                        <a:pt x="1" y="1070"/>
                        <a:pt x="18" y="2416"/>
                      </a:cubicBezTo>
                      <a:lnTo>
                        <a:pt x="18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81" y="2675"/>
                        <a:pt x="3781" y="1346"/>
                      </a:cubicBezTo>
                      <a:lnTo>
                        <a:pt x="378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67" name="Google Shape;24467;p25"/>
                <p:cNvSpPr/>
                <p:nvPr/>
              </p:nvSpPr>
              <p:spPr>
                <a:xfrm rot="-5400000">
                  <a:off x="2097638" y="22056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68" name="Google Shape;24468;p25"/>
                <p:cNvSpPr/>
                <p:nvPr/>
              </p:nvSpPr>
              <p:spPr>
                <a:xfrm rot="-5400000">
                  <a:off x="2197525" y="2105375"/>
                  <a:ext cx="3325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30" y="1036"/>
                        <a:pt x="1330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69" name="Google Shape;24469;p25"/>
                <p:cNvSpPr/>
                <p:nvPr/>
              </p:nvSpPr>
              <p:spPr>
                <a:xfrm rot="-5400000">
                  <a:off x="2097638" y="200461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70" name="Google Shape;24470;p25"/>
                <p:cNvSpPr/>
                <p:nvPr/>
              </p:nvSpPr>
              <p:spPr>
                <a:xfrm rot="-5400000">
                  <a:off x="2034438" y="1056413"/>
                  <a:ext cx="162675" cy="1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7" h="6490" extrusionOk="0">
                      <a:moveTo>
                        <a:pt x="0" y="0"/>
                      </a:moveTo>
                      <a:lnTo>
                        <a:pt x="0" y="6490"/>
                      </a:lnTo>
                      <a:lnTo>
                        <a:pt x="6507" y="6490"/>
                      </a:lnTo>
                      <a:lnTo>
                        <a:pt x="6507" y="1260"/>
                      </a:lnTo>
                      <a:lnTo>
                        <a:pt x="4919" y="1260"/>
                      </a:lnTo>
                      <a:lnTo>
                        <a:pt x="4919" y="1916"/>
                      </a:lnTo>
                      <a:lnTo>
                        <a:pt x="5868" y="1916"/>
                      </a:lnTo>
                      <a:lnTo>
                        <a:pt x="5868" y="5851"/>
                      </a:lnTo>
                      <a:lnTo>
                        <a:pt x="656" y="5851"/>
                      </a:lnTo>
                      <a:lnTo>
                        <a:pt x="656" y="639"/>
                      </a:lnTo>
                      <a:lnTo>
                        <a:pt x="6179" y="639"/>
                      </a:lnTo>
                      <a:lnTo>
                        <a:pt x="617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71" name="Google Shape;24471;p25"/>
                <p:cNvSpPr/>
                <p:nvPr/>
              </p:nvSpPr>
              <p:spPr>
                <a:xfrm rot="-5400000">
                  <a:off x="2066150" y="1087700"/>
                  <a:ext cx="99250" cy="9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0" h="3970" extrusionOk="0">
                      <a:moveTo>
                        <a:pt x="0" y="0"/>
                      </a:moveTo>
                      <a:lnTo>
                        <a:pt x="0" y="3970"/>
                      </a:lnTo>
                      <a:lnTo>
                        <a:pt x="3970" y="3970"/>
                      </a:lnTo>
                      <a:lnTo>
                        <a:pt x="3970" y="1657"/>
                      </a:lnTo>
                      <a:lnTo>
                        <a:pt x="1985" y="1657"/>
                      </a:lnTo>
                      <a:lnTo>
                        <a:pt x="1985" y="2313"/>
                      </a:lnTo>
                      <a:lnTo>
                        <a:pt x="3314" y="2313"/>
                      </a:lnTo>
                      <a:lnTo>
                        <a:pt x="3314" y="3314"/>
                      </a:lnTo>
                      <a:lnTo>
                        <a:pt x="639" y="3314"/>
                      </a:lnTo>
                      <a:lnTo>
                        <a:pt x="639" y="656"/>
                      </a:lnTo>
                      <a:lnTo>
                        <a:pt x="3642" y="656"/>
                      </a:lnTo>
                      <a:lnTo>
                        <a:pt x="364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72" name="Google Shape;24472;p25"/>
                <p:cNvSpPr/>
                <p:nvPr/>
              </p:nvSpPr>
              <p:spPr>
                <a:xfrm rot="-5400000">
                  <a:off x="2002063" y="1023613"/>
                  <a:ext cx="22742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97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7474" y="1312"/>
                      </a:lnTo>
                      <a:lnTo>
                        <a:pt x="7474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9045" y="656"/>
                      </a:lnTo>
                      <a:lnTo>
                        <a:pt x="904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73" name="Google Shape;24473;p25"/>
                <p:cNvSpPr/>
                <p:nvPr/>
              </p:nvSpPr>
              <p:spPr>
                <a:xfrm rot="-5400000">
                  <a:off x="1874988" y="1632663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7" y="656"/>
                      </a:lnTo>
                      <a:lnTo>
                        <a:pt x="18607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74" name="Google Shape;24474;p25"/>
                <p:cNvSpPr/>
                <p:nvPr/>
              </p:nvSpPr>
              <p:spPr>
                <a:xfrm rot="-5400000">
                  <a:off x="2022125" y="12844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4" y="2693"/>
                        <a:pt x="3764" y="1364"/>
                      </a:cubicBezTo>
                      <a:lnTo>
                        <a:pt x="376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75" name="Google Shape;24475;p25"/>
                <p:cNvSpPr/>
                <p:nvPr/>
              </p:nvSpPr>
              <p:spPr>
                <a:xfrm rot="-5400000">
                  <a:off x="2022138" y="1378513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76" name="Google Shape;24476;p25"/>
                <p:cNvSpPr/>
                <p:nvPr/>
              </p:nvSpPr>
              <p:spPr>
                <a:xfrm rot="-5400000">
                  <a:off x="2116188" y="12844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4" y="3763"/>
                      </a:lnTo>
                      <a:lnTo>
                        <a:pt x="3764" y="2416"/>
                      </a:lnTo>
                      <a:cubicBezTo>
                        <a:pt x="3764" y="1070"/>
                        <a:pt x="2693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77" name="Google Shape;24477;p25"/>
                <p:cNvSpPr/>
                <p:nvPr/>
              </p:nvSpPr>
              <p:spPr>
                <a:xfrm rot="-5400000">
                  <a:off x="2116200" y="1378525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78" name="Google Shape;24478;p25"/>
                <p:cNvSpPr/>
                <p:nvPr/>
              </p:nvSpPr>
              <p:spPr>
                <a:xfrm rot="-5400000">
                  <a:off x="2097625" y="1466975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79" name="Google Shape;24479;p25"/>
                <p:cNvSpPr/>
                <p:nvPr/>
              </p:nvSpPr>
              <p:spPr>
                <a:xfrm rot="-5400000">
                  <a:off x="2197313" y="13668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3" y="0"/>
                      </a:moveTo>
                      <a:cubicBezTo>
                        <a:pt x="0" y="0"/>
                        <a:pt x="0" y="1036"/>
                        <a:pt x="673" y="1036"/>
                      </a:cubicBezTo>
                      <a:cubicBezTo>
                        <a:pt x="1346" y="1036"/>
                        <a:pt x="1346" y="0"/>
                        <a:pt x="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80" name="Google Shape;24480;p25"/>
                <p:cNvSpPr/>
                <p:nvPr/>
              </p:nvSpPr>
              <p:spPr>
                <a:xfrm rot="-5400000">
                  <a:off x="2097625" y="126590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4481" name="Google Shape;24481;p25"/>
            <p:cNvGrpSpPr/>
            <p:nvPr/>
          </p:nvGrpSpPr>
          <p:grpSpPr>
            <a:xfrm rot="5400000">
              <a:off x="2725125" y="-2226275"/>
              <a:ext cx="227850" cy="4911950"/>
              <a:chOff x="128375" y="115775"/>
              <a:chExt cx="227850" cy="4911950"/>
            </a:xfrm>
          </p:grpSpPr>
          <p:grpSp>
            <p:nvGrpSpPr>
              <p:cNvPr id="24482" name="Google Shape;24482;p25"/>
              <p:cNvGrpSpPr/>
              <p:nvPr/>
            </p:nvGrpSpPr>
            <p:grpSpPr>
              <a:xfrm>
                <a:off x="128375" y="115775"/>
                <a:ext cx="227850" cy="2443125"/>
                <a:chOff x="2001850" y="1023825"/>
                <a:chExt cx="227850" cy="2443125"/>
              </a:xfrm>
            </p:grpSpPr>
            <p:sp>
              <p:nvSpPr>
                <p:cNvPr id="24483" name="Google Shape;24483;p25"/>
                <p:cNvSpPr/>
                <p:nvPr/>
              </p:nvSpPr>
              <p:spPr>
                <a:xfrm rot="-5400000">
                  <a:off x="1874988" y="3112238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55" y="2572"/>
                      </a:lnTo>
                      <a:lnTo>
                        <a:pt x="2555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40" y="4229"/>
                      </a:lnTo>
                      <a:lnTo>
                        <a:pt x="4540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6" y="656"/>
                      </a:lnTo>
                      <a:lnTo>
                        <a:pt x="18606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35" y="3228"/>
                      </a:lnTo>
                      <a:lnTo>
                        <a:pt x="16035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84" name="Google Shape;24484;p25"/>
                <p:cNvSpPr/>
                <p:nvPr/>
              </p:nvSpPr>
              <p:spPr>
                <a:xfrm rot="-5400000">
                  <a:off x="2022125" y="2764025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47" y="3763"/>
                      </a:lnTo>
                      <a:cubicBezTo>
                        <a:pt x="2676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85" name="Google Shape;24485;p25"/>
                <p:cNvSpPr/>
                <p:nvPr/>
              </p:nvSpPr>
              <p:spPr>
                <a:xfrm rot="-5400000">
                  <a:off x="2022138" y="2858088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86" name="Google Shape;24486;p25"/>
                <p:cNvSpPr/>
                <p:nvPr/>
              </p:nvSpPr>
              <p:spPr>
                <a:xfrm rot="-5400000">
                  <a:off x="2116188" y="2764038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76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87" name="Google Shape;24487;p25"/>
                <p:cNvSpPr/>
                <p:nvPr/>
              </p:nvSpPr>
              <p:spPr>
                <a:xfrm rot="-5400000">
                  <a:off x="2116200" y="2858100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88" name="Google Shape;24488;p25"/>
                <p:cNvSpPr/>
                <p:nvPr/>
              </p:nvSpPr>
              <p:spPr>
                <a:xfrm rot="-5400000">
                  <a:off x="2097638" y="29465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89" name="Google Shape;24489;p25"/>
                <p:cNvSpPr/>
                <p:nvPr/>
              </p:nvSpPr>
              <p:spPr>
                <a:xfrm rot="-5400000">
                  <a:off x="2197300" y="284645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90" name="Google Shape;24490;p25"/>
                <p:cNvSpPr/>
                <p:nvPr/>
              </p:nvSpPr>
              <p:spPr>
                <a:xfrm rot="-5400000">
                  <a:off x="2097638" y="27454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91" name="Google Shape;24491;p25"/>
                <p:cNvSpPr/>
                <p:nvPr/>
              </p:nvSpPr>
              <p:spPr>
                <a:xfrm rot="-5400000">
                  <a:off x="1875000" y="2371375"/>
                  <a:ext cx="481550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2" h="9114" extrusionOk="0">
                      <a:moveTo>
                        <a:pt x="0" y="0"/>
                      </a:moveTo>
                      <a:lnTo>
                        <a:pt x="0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42" y="6542"/>
                      </a:lnTo>
                      <a:lnTo>
                        <a:pt x="6542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7" y="1951"/>
                      </a:lnTo>
                      <a:lnTo>
                        <a:pt x="8457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23" y="656"/>
                      </a:lnTo>
                      <a:lnTo>
                        <a:pt x="18623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099" y="7163"/>
                      </a:lnTo>
                      <a:lnTo>
                        <a:pt x="12099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6" y="5886"/>
                      </a:lnTo>
                      <a:lnTo>
                        <a:pt x="13376" y="4885"/>
                      </a:lnTo>
                      <a:lnTo>
                        <a:pt x="14705" y="4885"/>
                      </a:lnTo>
                      <a:lnTo>
                        <a:pt x="14705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0" y="6542"/>
                      </a:lnTo>
                      <a:lnTo>
                        <a:pt x="16690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68" y="7802"/>
                      </a:lnTo>
                      <a:lnTo>
                        <a:pt x="17968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92" name="Google Shape;24492;p25"/>
                <p:cNvSpPr/>
                <p:nvPr/>
              </p:nvSpPr>
              <p:spPr>
                <a:xfrm rot="-5400000">
                  <a:off x="2022125" y="20231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93" name="Google Shape;24493;p25"/>
                <p:cNvSpPr/>
                <p:nvPr/>
              </p:nvSpPr>
              <p:spPr>
                <a:xfrm rot="-5400000">
                  <a:off x="2022350" y="2117000"/>
                  <a:ext cx="9365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6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70" y="3763"/>
                        <a:pt x="2417" y="3763"/>
                      </a:cubicBezTo>
                      <a:lnTo>
                        <a:pt x="3746" y="3763"/>
                      </a:lnTo>
                      <a:lnTo>
                        <a:pt x="3746" y="2417"/>
                      </a:lnTo>
                      <a:cubicBezTo>
                        <a:pt x="3746" y="1088"/>
                        <a:pt x="2675" y="1"/>
                        <a:pt x="134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94" name="Google Shape;24494;p25"/>
                <p:cNvSpPr/>
                <p:nvPr/>
              </p:nvSpPr>
              <p:spPr>
                <a:xfrm rot="-5400000">
                  <a:off x="2116188" y="20231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9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95" name="Google Shape;24495;p25"/>
                <p:cNvSpPr/>
                <p:nvPr/>
              </p:nvSpPr>
              <p:spPr>
                <a:xfrm rot="-5400000">
                  <a:off x="2115975" y="2117025"/>
                  <a:ext cx="9452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1" h="3763" extrusionOk="0">
                      <a:moveTo>
                        <a:pt x="2435" y="0"/>
                      </a:moveTo>
                      <a:cubicBezTo>
                        <a:pt x="1088" y="0"/>
                        <a:pt x="1" y="1070"/>
                        <a:pt x="18" y="2416"/>
                      </a:cubicBezTo>
                      <a:lnTo>
                        <a:pt x="18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81" y="2675"/>
                        <a:pt x="3781" y="1346"/>
                      </a:cubicBezTo>
                      <a:lnTo>
                        <a:pt x="378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96" name="Google Shape;24496;p25"/>
                <p:cNvSpPr/>
                <p:nvPr/>
              </p:nvSpPr>
              <p:spPr>
                <a:xfrm rot="-5400000">
                  <a:off x="2097638" y="22056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97" name="Google Shape;24497;p25"/>
                <p:cNvSpPr/>
                <p:nvPr/>
              </p:nvSpPr>
              <p:spPr>
                <a:xfrm rot="-5400000">
                  <a:off x="2197525" y="2105375"/>
                  <a:ext cx="3325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30" y="1036"/>
                        <a:pt x="1330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98" name="Google Shape;24498;p25"/>
                <p:cNvSpPr/>
                <p:nvPr/>
              </p:nvSpPr>
              <p:spPr>
                <a:xfrm rot="-5400000">
                  <a:off x="2097638" y="200461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99" name="Google Shape;24499;p25"/>
                <p:cNvSpPr/>
                <p:nvPr/>
              </p:nvSpPr>
              <p:spPr>
                <a:xfrm rot="-5400000">
                  <a:off x="2034438" y="1056413"/>
                  <a:ext cx="162675" cy="1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7" h="6490" extrusionOk="0">
                      <a:moveTo>
                        <a:pt x="0" y="0"/>
                      </a:moveTo>
                      <a:lnTo>
                        <a:pt x="0" y="6490"/>
                      </a:lnTo>
                      <a:lnTo>
                        <a:pt x="6507" y="6490"/>
                      </a:lnTo>
                      <a:lnTo>
                        <a:pt x="6507" y="1260"/>
                      </a:lnTo>
                      <a:lnTo>
                        <a:pt x="4919" y="1260"/>
                      </a:lnTo>
                      <a:lnTo>
                        <a:pt x="4919" y="1916"/>
                      </a:lnTo>
                      <a:lnTo>
                        <a:pt x="5868" y="1916"/>
                      </a:lnTo>
                      <a:lnTo>
                        <a:pt x="5868" y="5851"/>
                      </a:lnTo>
                      <a:lnTo>
                        <a:pt x="656" y="5851"/>
                      </a:lnTo>
                      <a:lnTo>
                        <a:pt x="656" y="639"/>
                      </a:lnTo>
                      <a:lnTo>
                        <a:pt x="6179" y="639"/>
                      </a:lnTo>
                      <a:lnTo>
                        <a:pt x="617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500" name="Google Shape;24500;p25"/>
                <p:cNvSpPr/>
                <p:nvPr/>
              </p:nvSpPr>
              <p:spPr>
                <a:xfrm rot="-5400000">
                  <a:off x="2066150" y="1087700"/>
                  <a:ext cx="99250" cy="9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0" h="3970" extrusionOk="0">
                      <a:moveTo>
                        <a:pt x="0" y="0"/>
                      </a:moveTo>
                      <a:lnTo>
                        <a:pt x="0" y="3970"/>
                      </a:lnTo>
                      <a:lnTo>
                        <a:pt x="3970" y="3970"/>
                      </a:lnTo>
                      <a:lnTo>
                        <a:pt x="3970" y="1657"/>
                      </a:lnTo>
                      <a:lnTo>
                        <a:pt x="1985" y="1657"/>
                      </a:lnTo>
                      <a:lnTo>
                        <a:pt x="1985" y="2313"/>
                      </a:lnTo>
                      <a:lnTo>
                        <a:pt x="3314" y="2313"/>
                      </a:lnTo>
                      <a:lnTo>
                        <a:pt x="3314" y="3314"/>
                      </a:lnTo>
                      <a:lnTo>
                        <a:pt x="639" y="3314"/>
                      </a:lnTo>
                      <a:lnTo>
                        <a:pt x="639" y="656"/>
                      </a:lnTo>
                      <a:lnTo>
                        <a:pt x="3642" y="656"/>
                      </a:lnTo>
                      <a:lnTo>
                        <a:pt x="364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501" name="Google Shape;24501;p25"/>
                <p:cNvSpPr/>
                <p:nvPr/>
              </p:nvSpPr>
              <p:spPr>
                <a:xfrm rot="-5400000">
                  <a:off x="2002063" y="1023613"/>
                  <a:ext cx="22742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97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7474" y="1312"/>
                      </a:lnTo>
                      <a:lnTo>
                        <a:pt x="7474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9045" y="656"/>
                      </a:lnTo>
                      <a:lnTo>
                        <a:pt x="904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502" name="Google Shape;24502;p25"/>
                <p:cNvSpPr/>
                <p:nvPr/>
              </p:nvSpPr>
              <p:spPr>
                <a:xfrm rot="-5400000">
                  <a:off x="1874988" y="1632663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7" y="656"/>
                      </a:lnTo>
                      <a:lnTo>
                        <a:pt x="18607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503" name="Google Shape;24503;p25"/>
                <p:cNvSpPr/>
                <p:nvPr/>
              </p:nvSpPr>
              <p:spPr>
                <a:xfrm rot="-5400000">
                  <a:off x="2022125" y="12844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4" y="2693"/>
                        <a:pt x="3764" y="1364"/>
                      </a:cubicBezTo>
                      <a:lnTo>
                        <a:pt x="376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504" name="Google Shape;24504;p25"/>
                <p:cNvSpPr/>
                <p:nvPr/>
              </p:nvSpPr>
              <p:spPr>
                <a:xfrm rot="-5400000">
                  <a:off x="2022138" y="1378513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505" name="Google Shape;24505;p25"/>
                <p:cNvSpPr/>
                <p:nvPr/>
              </p:nvSpPr>
              <p:spPr>
                <a:xfrm rot="-5400000">
                  <a:off x="2116188" y="12844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4" y="3763"/>
                      </a:lnTo>
                      <a:lnTo>
                        <a:pt x="3764" y="2416"/>
                      </a:lnTo>
                      <a:cubicBezTo>
                        <a:pt x="3764" y="1070"/>
                        <a:pt x="2693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506" name="Google Shape;24506;p25"/>
                <p:cNvSpPr/>
                <p:nvPr/>
              </p:nvSpPr>
              <p:spPr>
                <a:xfrm rot="-5400000">
                  <a:off x="2116200" y="1378525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507" name="Google Shape;24507;p25"/>
                <p:cNvSpPr/>
                <p:nvPr/>
              </p:nvSpPr>
              <p:spPr>
                <a:xfrm rot="-5400000">
                  <a:off x="2097625" y="1466975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508" name="Google Shape;24508;p25"/>
                <p:cNvSpPr/>
                <p:nvPr/>
              </p:nvSpPr>
              <p:spPr>
                <a:xfrm rot="-5400000">
                  <a:off x="2197313" y="13668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3" y="0"/>
                      </a:moveTo>
                      <a:cubicBezTo>
                        <a:pt x="0" y="0"/>
                        <a:pt x="0" y="1036"/>
                        <a:pt x="673" y="1036"/>
                      </a:cubicBezTo>
                      <a:cubicBezTo>
                        <a:pt x="1346" y="1036"/>
                        <a:pt x="1346" y="0"/>
                        <a:pt x="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509" name="Google Shape;24509;p25"/>
                <p:cNvSpPr/>
                <p:nvPr/>
              </p:nvSpPr>
              <p:spPr>
                <a:xfrm rot="-5400000">
                  <a:off x="2097625" y="126590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4510" name="Google Shape;24510;p25"/>
              <p:cNvGrpSpPr/>
              <p:nvPr/>
            </p:nvGrpSpPr>
            <p:grpSpPr>
              <a:xfrm>
                <a:off x="128375" y="2584600"/>
                <a:ext cx="227850" cy="2443125"/>
                <a:chOff x="2001850" y="1023825"/>
                <a:chExt cx="227850" cy="2443125"/>
              </a:xfrm>
            </p:grpSpPr>
            <p:sp>
              <p:nvSpPr>
                <p:cNvPr id="24511" name="Google Shape;24511;p25"/>
                <p:cNvSpPr/>
                <p:nvPr/>
              </p:nvSpPr>
              <p:spPr>
                <a:xfrm rot="-5400000">
                  <a:off x="1874988" y="3112238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55" y="2572"/>
                      </a:lnTo>
                      <a:lnTo>
                        <a:pt x="2555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40" y="4229"/>
                      </a:lnTo>
                      <a:lnTo>
                        <a:pt x="4540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6" y="656"/>
                      </a:lnTo>
                      <a:lnTo>
                        <a:pt x="18606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35" y="3228"/>
                      </a:lnTo>
                      <a:lnTo>
                        <a:pt x="16035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512" name="Google Shape;24512;p25"/>
                <p:cNvSpPr/>
                <p:nvPr/>
              </p:nvSpPr>
              <p:spPr>
                <a:xfrm rot="-5400000">
                  <a:off x="2022125" y="2764025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47" y="3763"/>
                      </a:lnTo>
                      <a:cubicBezTo>
                        <a:pt x="2676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513" name="Google Shape;24513;p25"/>
                <p:cNvSpPr/>
                <p:nvPr/>
              </p:nvSpPr>
              <p:spPr>
                <a:xfrm rot="-5400000">
                  <a:off x="2022138" y="2858088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514" name="Google Shape;24514;p25"/>
                <p:cNvSpPr/>
                <p:nvPr/>
              </p:nvSpPr>
              <p:spPr>
                <a:xfrm rot="-5400000">
                  <a:off x="2116188" y="2764038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76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515" name="Google Shape;24515;p25"/>
                <p:cNvSpPr/>
                <p:nvPr/>
              </p:nvSpPr>
              <p:spPr>
                <a:xfrm rot="-5400000">
                  <a:off x="2116200" y="2858100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516" name="Google Shape;24516;p25"/>
                <p:cNvSpPr/>
                <p:nvPr/>
              </p:nvSpPr>
              <p:spPr>
                <a:xfrm rot="-5400000">
                  <a:off x="2097638" y="29465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517" name="Google Shape;24517;p25"/>
                <p:cNvSpPr/>
                <p:nvPr/>
              </p:nvSpPr>
              <p:spPr>
                <a:xfrm rot="-5400000">
                  <a:off x="2197300" y="284645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518" name="Google Shape;24518;p25"/>
                <p:cNvSpPr/>
                <p:nvPr/>
              </p:nvSpPr>
              <p:spPr>
                <a:xfrm rot="-5400000">
                  <a:off x="2097638" y="27454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519" name="Google Shape;24519;p25"/>
                <p:cNvSpPr/>
                <p:nvPr/>
              </p:nvSpPr>
              <p:spPr>
                <a:xfrm rot="-5400000">
                  <a:off x="1875000" y="2371375"/>
                  <a:ext cx="481550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2" h="9114" extrusionOk="0">
                      <a:moveTo>
                        <a:pt x="0" y="0"/>
                      </a:moveTo>
                      <a:lnTo>
                        <a:pt x="0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42" y="6542"/>
                      </a:lnTo>
                      <a:lnTo>
                        <a:pt x="6542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7" y="1951"/>
                      </a:lnTo>
                      <a:lnTo>
                        <a:pt x="8457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23" y="656"/>
                      </a:lnTo>
                      <a:lnTo>
                        <a:pt x="18623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099" y="7163"/>
                      </a:lnTo>
                      <a:lnTo>
                        <a:pt x="12099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6" y="5886"/>
                      </a:lnTo>
                      <a:lnTo>
                        <a:pt x="13376" y="4885"/>
                      </a:lnTo>
                      <a:lnTo>
                        <a:pt x="14705" y="4885"/>
                      </a:lnTo>
                      <a:lnTo>
                        <a:pt x="14705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0" y="6542"/>
                      </a:lnTo>
                      <a:lnTo>
                        <a:pt x="16690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68" y="7802"/>
                      </a:lnTo>
                      <a:lnTo>
                        <a:pt x="17968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520" name="Google Shape;24520;p25"/>
                <p:cNvSpPr/>
                <p:nvPr/>
              </p:nvSpPr>
              <p:spPr>
                <a:xfrm rot="-5400000">
                  <a:off x="2022125" y="20231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521" name="Google Shape;24521;p25"/>
                <p:cNvSpPr/>
                <p:nvPr/>
              </p:nvSpPr>
              <p:spPr>
                <a:xfrm rot="-5400000">
                  <a:off x="2022350" y="2117000"/>
                  <a:ext cx="9365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6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70" y="3763"/>
                        <a:pt x="2417" y="3763"/>
                      </a:cubicBezTo>
                      <a:lnTo>
                        <a:pt x="3746" y="3763"/>
                      </a:lnTo>
                      <a:lnTo>
                        <a:pt x="3746" y="2417"/>
                      </a:lnTo>
                      <a:cubicBezTo>
                        <a:pt x="3746" y="1088"/>
                        <a:pt x="2675" y="1"/>
                        <a:pt x="134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522" name="Google Shape;24522;p25"/>
                <p:cNvSpPr/>
                <p:nvPr/>
              </p:nvSpPr>
              <p:spPr>
                <a:xfrm rot="-5400000">
                  <a:off x="2116188" y="20231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9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523" name="Google Shape;24523;p25"/>
                <p:cNvSpPr/>
                <p:nvPr/>
              </p:nvSpPr>
              <p:spPr>
                <a:xfrm rot="-5400000">
                  <a:off x="2115975" y="2117025"/>
                  <a:ext cx="9452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1" h="3763" extrusionOk="0">
                      <a:moveTo>
                        <a:pt x="2435" y="0"/>
                      </a:moveTo>
                      <a:cubicBezTo>
                        <a:pt x="1088" y="0"/>
                        <a:pt x="1" y="1070"/>
                        <a:pt x="18" y="2416"/>
                      </a:cubicBezTo>
                      <a:lnTo>
                        <a:pt x="18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81" y="2675"/>
                        <a:pt x="3781" y="1346"/>
                      </a:cubicBezTo>
                      <a:lnTo>
                        <a:pt x="378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524" name="Google Shape;24524;p25"/>
                <p:cNvSpPr/>
                <p:nvPr/>
              </p:nvSpPr>
              <p:spPr>
                <a:xfrm rot="-5400000">
                  <a:off x="2097638" y="22056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525" name="Google Shape;24525;p25"/>
                <p:cNvSpPr/>
                <p:nvPr/>
              </p:nvSpPr>
              <p:spPr>
                <a:xfrm rot="-5400000">
                  <a:off x="2197525" y="2105375"/>
                  <a:ext cx="3325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30" y="1036"/>
                        <a:pt x="1330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526" name="Google Shape;24526;p25"/>
                <p:cNvSpPr/>
                <p:nvPr/>
              </p:nvSpPr>
              <p:spPr>
                <a:xfrm rot="-5400000">
                  <a:off x="2097638" y="200461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527" name="Google Shape;24527;p25"/>
                <p:cNvSpPr/>
                <p:nvPr/>
              </p:nvSpPr>
              <p:spPr>
                <a:xfrm rot="-5400000">
                  <a:off x="2034438" y="1056413"/>
                  <a:ext cx="162675" cy="1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7" h="6490" extrusionOk="0">
                      <a:moveTo>
                        <a:pt x="0" y="0"/>
                      </a:moveTo>
                      <a:lnTo>
                        <a:pt x="0" y="6490"/>
                      </a:lnTo>
                      <a:lnTo>
                        <a:pt x="6507" y="6490"/>
                      </a:lnTo>
                      <a:lnTo>
                        <a:pt x="6507" y="1260"/>
                      </a:lnTo>
                      <a:lnTo>
                        <a:pt x="4919" y="1260"/>
                      </a:lnTo>
                      <a:lnTo>
                        <a:pt x="4919" y="1916"/>
                      </a:lnTo>
                      <a:lnTo>
                        <a:pt x="5868" y="1916"/>
                      </a:lnTo>
                      <a:lnTo>
                        <a:pt x="5868" y="5851"/>
                      </a:lnTo>
                      <a:lnTo>
                        <a:pt x="656" y="5851"/>
                      </a:lnTo>
                      <a:lnTo>
                        <a:pt x="656" y="639"/>
                      </a:lnTo>
                      <a:lnTo>
                        <a:pt x="6179" y="639"/>
                      </a:lnTo>
                      <a:lnTo>
                        <a:pt x="617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528" name="Google Shape;24528;p25"/>
                <p:cNvSpPr/>
                <p:nvPr/>
              </p:nvSpPr>
              <p:spPr>
                <a:xfrm rot="-5400000">
                  <a:off x="2066150" y="1087700"/>
                  <a:ext cx="99250" cy="9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0" h="3970" extrusionOk="0">
                      <a:moveTo>
                        <a:pt x="0" y="0"/>
                      </a:moveTo>
                      <a:lnTo>
                        <a:pt x="0" y="3970"/>
                      </a:lnTo>
                      <a:lnTo>
                        <a:pt x="3970" y="3970"/>
                      </a:lnTo>
                      <a:lnTo>
                        <a:pt x="3970" y="1657"/>
                      </a:lnTo>
                      <a:lnTo>
                        <a:pt x="1985" y="1657"/>
                      </a:lnTo>
                      <a:lnTo>
                        <a:pt x="1985" y="2313"/>
                      </a:lnTo>
                      <a:lnTo>
                        <a:pt x="3314" y="2313"/>
                      </a:lnTo>
                      <a:lnTo>
                        <a:pt x="3314" y="3314"/>
                      </a:lnTo>
                      <a:lnTo>
                        <a:pt x="639" y="3314"/>
                      </a:lnTo>
                      <a:lnTo>
                        <a:pt x="639" y="656"/>
                      </a:lnTo>
                      <a:lnTo>
                        <a:pt x="3642" y="656"/>
                      </a:lnTo>
                      <a:lnTo>
                        <a:pt x="364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529" name="Google Shape;24529;p25"/>
                <p:cNvSpPr/>
                <p:nvPr/>
              </p:nvSpPr>
              <p:spPr>
                <a:xfrm rot="-5400000">
                  <a:off x="2002063" y="1023613"/>
                  <a:ext cx="22742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97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7474" y="1312"/>
                      </a:lnTo>
                      <a:lnTo>
                        <a:pt x="7474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9045" y="656"/>
                      </a:lnTo>
                      <a:lnTo>
                        <a:pt x="904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530" name="Google Shape;24530;p25"/>
                <p:cNvSpPr/>
                <p:nvPr/>
              </p:nvSpPr>
              <p:spPr>
                <a:xfrm rot="-5400000">
                  <a:off x="1874988" y="1632663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7" y="656"/>
                      </a:lnTo>
                      <a:lnTo>
                        <a:pt x="18607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531" name="Google Shape;24531;p25"/>
                <p:cNvSpPr/>
                <p:nvPr/>
              </p:nvSpPr>
              <p:spPr>
                <a:xfrm rot="-5400000">
                  <a:off x="2022125" y="12844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4" y="2693"/>
                        <a:pt x="3764" y="1364"/>
                      </a:cubicBezTo>
                      <a:lnTo>
                        <a:pt x="376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532" name="Google Shape;24532;p25"/>
                <p:cNvSpPr/>
                <p:nvPr/>
              </p:nvSpPr>
              <p:spPr>
                <a:xfrm rot="-5400000">
                  <a:off x="2022138" y="1378513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533" name="Google Shape;24533;p25"/>
                <p:cNvSpPr/>
                <p:nvPr/>
              </p:nvSpPr>
              <p:spPr>
                <a:xfrm rot="-5400000">
                  <a:off x="2116188" y="12844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4" y="3763"/>
                      </a:lnTo>
                      <a:lnTo>
                        <a:pt x="3764" y="2416"/>
                      </a:lnTo>
                      <a:cubicBezTo>
                        <a:pt x="3764" y="1070"/>
                        <a:pt x="2693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534" name="Google Shape;24534;p25"/>
                <p:cNvSpPr/>
                <p:nvPr/>
              </p:nvSpPr>
              <p:spPr>
                <a:xfrm rot="-5400000">
                  <a:off x="2116200" y="1378525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535" name="Google Shape;24535;p25"/>
                <p:cNvSpPr/>
                <p:nvPr/>
              </p:nvSpPr>
              <p:spPr>
                <a:xfrm rot="-5400000">
                  <a:off x="2097625" y="1466975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536" name="Google Shape;24536;p25"/>
                <p:cNvSpPr/>
                <p:nvPr/>
              </p:nvSpPr>
              <p:spPr>
                <a:xfrm rot="-5400000">
                  <a:off x="2197313" y="13668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3" y="0"/>
                      </a:moveTo>
                      <a:cubicBezTo>
                        <a:pt x="0" y="0"/>
                        <a:pt x="0" y="1036"/>
                        <a:pt x="673" y="1036"/>
                      </a:cubicBezTo>
                      <a:cubicBezTo>
                        <a:pt x="1346" y="1036"/>
                        <a:pt x="1346" y="0"/>
                        <a:pt x="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537" name="Google Shape;24537;p25"/>
                <p:cNvSpPr/>
                <p:nvPr/>
              </p:nvSpPr>
              <p:spPr>
                <a:xfrm rot="-5400000">
                  <a:off x="2097625" y="126590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24538" name="Google Shape;24538;p25"/>
            <p:cNvSpPr/>
            <p:nvPr/>
          </p:nvSpPr>
          <p:spPr>
            <a:xfrm>
              <a:off x="8035366" y="115775"/>
              <a:ext cx="529299" cy="227850"/>
            </a:xfrm>
            <a:custGeom>
              <a:avLst/>
              <a:gdLst/>
              <a:ahLst/>
              <a:cxnLst/>
              <a:rect l="l" t="t" r="r" b="b"/>
              <a:pathLst>
                <a:path w="19263" h="9114" extrusionOk="0">
                  <a:moveTo>
                    <a:pt x="1" y="0"/>
                  </a:moveTo>
                  <a:lnTo>
                    <a:pt x="1" y="9113"/>
                  </a:lnTo>
                  <a:lnTo>
                    <a:pt x="9096" y="9113"/>
                  </a:lnTo>
                  <a:lnTo>
                    <a:pt x="9096" y="1312"/>
                  </a:lnTo>
                  <a:lnTo>
                    <a:pt x="1295" y="1312"/>
                  </a:lnTo>
                  <a:lnTo>
                    <a:pt x="1295" y="7802"/>
                  </a:lnTo>
                  <a:lnTo>
                    <a:pt x="7802" y="7802"/>
                  </a:lnTo>
                  <a:lnTo>
                    <a:pt x="7802" y="2572"/>
                  </a:lnTo>
                  <a:lnTo>
                    <a:pt x="2555" y="2572"/>
                  </a:lnTo>
                  <a:lnTo>
                    <a:pt x="2555" y="6542"/>
                  </a:lnTo>
                  <a:lnTo>
                    <a:pt x="6525" y="6542"/>
                  </a:lnTo>
                  <a:lnTo>
                    <a:pt x="6525" y="4229"/>
                  </a:lnTo>
                  <a:lnTo>
                    <a:pt x="4540" y="4229"/>
                  </a:lnTo>
                  <a:lnTo>
                    <a:pt x="4540" y="4885"/>
                  </a:lnTo>
                  <a:lnTo>
                    <a:pt x="5886" y="4885"/>
                  </a:lnTo>
                  <a:lnTo>
                    <a:pt x="5886" y="5886"/>
                  </a:lnTo>
                  <a:lnTo>
                    <a:pt x="3211" y="5886"/>
                  </a:lnTo>
                  <a:lnTo>
                    <a:pt x="3211" y="3228"/>
                  </a:lnTo>
                  <a:lnTo>
                    <a:pt x="7146" y="3228"/>
                  </a:lnTo>
                  <a:lnTo>
                    <a:pt x="7146" y="7163"/>
                  </a:lnTo>
                  <a:lnTo>
                    <a:pt x="1951" y="7163"/>
                  </a:lnTo>
                  <a:lnTo>
                    <a:pt x="1951" y="1951"/>
                  </a:lnTo>
                  <a:lnTo>
                    <a:pt x="8458" y="1951"/>
                  </a:lnTo>
                  <a:lnTo>
                    <a:pt x="8458" y="8458"/>
                  </a:lnTo>
                  <a:lnTo>
                    <a:pt x="639" y="8458"/>
                  </a:lnTo>
                  <a:lnTo>
                    <a:pt x="639" y="656"/>
                  </a:lnTo>
                  <a:lnTo>
                    <a:pt x="18606" y="656"/>
                  </a:lnTo>
                  <a:lnTo>
                    <a:pt x="18606" y="8458"/>
                  </a:lnTo>
                  <a:lnTo>
                    <a:pt x="10805" y="8458"/>
                  </a:lnTo>
                  <a:lnTo>
                    <a:pt x="10805" y="1951"/>
                  </a:lnTo>
                  <a:lnTo>
                    <a:pt x="17312" y="1951"/>
                  </a:lnTo>
                  <a:lnTo>
                    <a:pt x="17312" y="7163"/>
                  </a:lnTo>
                  <a:lnTo>
                    <a:pt x="12100" y="7163"/>
                  </a:lnTo>
                  <a:lnTo>
                    <a:pt x="12100" y="3228"/>
                  </a:lnTo>
                  <a:lnTo>
                    <a:pt x="16035" y="3228"/>
                  </a:lnTo>
                  <a:lnTo>
                    <a:pt x="16035" y="5886"/>
                  </a:lnTo>
                  <a:lnTo>
                    <a:pt x="13377" y="5886"/>
                  </a:lnTo>
                  <a:lnTo>
                    <a:pt x="13377" y="4885"/>
                  </a:lnTo>
                  <a:lnTo>
                    <a:pt x="14706" y="4885"/>
                  </a:lnTo>
                  <a:lnTo>
                    <a:pt x="14706" y="4229"/>
                  </a:lnTo>
                  <a:lnTo>
                    <a:pt x="12721" y="4229"/>
                  </a:lnTo>
                  <a:lnTo>
                    <a:pt x="12721" y="6542"/>
                  </a:lnTo>
                  <a:lnTo>
                    <a:pt x="16691" y="6542"/>
                  </a:lnTo>
                  <a:lnTo>
                    <a:pt x="16691" y="2572"/>
                  </a:lnTo>
                  <a:lnTo>
                    <a:pt x="11461" y="2572"/>
                  </a:lnTo>
                  <a:lnTo>
                    <a:pt x="11461" y="7802"/>
                  </a:lnTo>
                  <a:lnTo>
                    <a:pt x="17951" y="7802"/>
                  </a:lnTo>
                  <a:lnTo>
                    <a:pt x="17951" y="1312"/>
                  </a:lnTo>
                  <a:lnTo>
                    <a:pt x="10149" y="1312"/>
                  </a:lnTo>
                  <a:lnTo>
                    <a:pt x="10149" y="9113"/>
                  </a:lnTo>
                  <a:lnTo>
                    <a:pt x="19262" y="9113"/>
                  </a:lnTo>
                  <a:lnTo>
                    <a:pt x="1926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9" name="Google Shape;24539;p25"/>
            <p:cNvSpPr/>
            <p:nvPr/>
          </p:nvSpPr>
          <p:spPr>
            <a:xfrm>
              <a:off x="8704526" y="136050"/>
              <a:ext cx="103425" cy="94100"/>
            </a:xfrm>
            <a:custGeom>
              <a:avLst/>
              <a:gdLst/>
              <a:ahLst/>
              <a:cxnLst/>
              <a:rect l="l" t="t" r="r" b="b"/>
              <a:pathLst>
                <a:path w="3764" h="3764" extrusionOk="0">
                  <a:moveTo>
                    <a:pt x="2417" y="1"/>
                  </a:moveTo>
                  <a:cubicBezTo>
                    <a:pt x="1088" y="1"/>
                    <a:pt x="1" y="1088"/>
                    <a:pt x="1" y="2417"/>
                  </a:cubicBezTo>
                  <a:lnTo>
                    <a:pt x="1" y="3763"/>
                  </a:lnTo>
                  <a:lnTo>
                    <a:pt x="1347" y="3763"/>
                  </a:lnTo>
                  <a:cubicBezTo>
                    <a:pt x="2676" y="3763"/>
                    <a:pt x="3763" y="2693"/>
                    <a:pt x="3763" y="1364"/>
                  </a:cubicBezTo>
                  <a:lnTo>
                    <a:pt x="376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0" name="Google Shape;24540;p25"/>
            <p:cNvSpPr/>
            <p:nvPr/>
          </p:nvSpPr>
          <p:spPr>
            <a:xfrm>
              <a:off x="8601155" y="136050"/>
              <a:ext cx="103398" cy="94100"/>
            </a:xfrm>
            <a:custGeom>
              <a:avLst/>
              <a:gdLst/>
              <a:ahLst/>
              <a:cxnLst/>
              <a:rect l="l" t="t" r="r" b="b"/>
              <a:pathLst>
                <a:path w="3763" h="3764" extrusionOk="0">
                  <a:moveTo>
                    <a:pt x="0" y="1"/>
                  </a:moveTo>
                  <a:lnTo>
                    <a:pt x="0" y="1347"/>
                  </a:lnTo>
                  <a:cubicBezTo>
                    <a:pt x="0" y="2676"/>
                    <a:pt x="1088" y="3763"/>
                    <a:pt x="2417" y="3763"/>
                  </a:cubicBezTo>
                  <a:lnTo>
                    <a:pt x="3763" y="3763"/>
                  </a:lnTo>
                  <a:lnTo>
                    <a:pt x="3763" y="2417"/>
                  </a:lnTo>
                  <a:cubicBezTo>
                    <a:pt x="3763" y="1088"/>
                    <a:pt x="2693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1" name="Google Shape;24541;p25"/>
            <p:cNvSpPr/>
            <p:nvPr/>
          </p:nvSpPr>
          <p:spPr>
            <a:xfrm>
              <a:off x="8704526" y="230125"/>
              <a:ext cx="103425" cy="94075"/>
            </a:xfrm>
            <a:custGeom>
              <a:avLst/>
              <a:gdLst/>
              <a:ahLst/>
              <a:cxnLst/>
              <a:rect l="l" t="t" r="r" b="b"/>
              <a:pathLst>
                <a:path w="3764" h="3763" extrusionOk="0">
                  <a:moveTo>
                    <a:pt x="1" y="0"/>
                  </a:moveTo>
                  <a:lnTo>
                    <a:pt x="1" y="1346"/>
                  </a:lnTo>
                  <a:cubicBezTo>
                    <a:pt x="1" y="2675"/>
                    <a:pt x="1088" y="3763"/>
                    <a:pt x="2417" y="3763"/>
                  </a:cubicBezTo>
                  <a:lnTo>
                    <a:pt x="3763" y="3763"/>
                  </a:lnTo>
                  <a:lnTo>
                    <a:pt x="3763" y="2416"/>
                  </a:lnTo>
                  <a:cubicBezTo>
                    <a:pt x="3763" y="1070"/>
                    <a:pt x="2676" y="0"/>
                    <a:pt x="1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2" name="Google Shape;24542;p25"/>
            <p:cNvSpPr/>
            <p:nvPr/>
          </p:nvSpPr>
          <p:spPr>
            <a:xfrm>
              <a:off x="8601155" y="230125"/>
              <a:ext cx="103398" cy="94075"/>
            </a:xfrm>
            <a:custGeom>
              <a:avLst/>
              <a:gdLst/>
              <a:ahLst/>
              <a:cxnLst/>
              <a:rect l="l" t="t" r="r" b="b"/>
              <a:pathLst>
                <a:path w="3763" h="3763" extrusionOk="0">
                  <a:moveTo>
                    <a:pt x="2417" y="0"/>
                  </a:moveTo>
                  <a:cubicBezTo>
                    <a:pt x="1088" y="0"/>
                    <a:pt x="0" y="1070"/>
                    <a:pt x="0" y="2416"/>
                  </a:cubicBezTo>
                  <a:lnTo>
                    <a:pt x="0" y="3763"/>
                  </a:lnTo>
                  <a:lnTo>
                    <a:pt x="1364" y="3763"/>
                  </a:lnTo>
                  <a:cubicBezTo>
                    <a:pt x="2693" y="3763"/>
                    <a:pt x="3763" y="2675"/>
                    <a:pt x="3763" y="1346"/>
                  </a:cubicBezTo>
                  <a:lnTo>
                    <a:pt x="376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3" name="Google Shape;24543;p25"/>
            <p:cNvSpPr/>
            <p:nvPr/>
          </p:nvSpPr>
          <p:spPr>
            <a:xfrm>
              <a:off x="8574585" y="215450"/>
              <a:ext cx="37012" cy="25900"/>
            </a:xfrm>
            <a:custGeom>
              <a:avLst/>
              <a:gdLst/>
              <a:ahLst/>
              <a:cxnLst/>
              <a:rect l="l" t="t" r="r" b="b"/>
              <a:pathLst>
                <a:path w="1347" h="1036" extrusionOk="0">
                  <a:moveTo>
                    <a:pt x="674" y="0"/>
                  </a:moveTo>
                  <a:cubicBezTo>
                    <a:pt x="1" y="0"/>
                    <a:pt x="1" y="1036"/>
                    <a:pt x="674" y="1036"/>
                  </a:cubicBezTo>
                  <a:cubicBezTo>
                    <a:pt x="1347" y="1036"/>
                    <a:pt x="1347" y="0"/>
                    <a:pt x="6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4" name="Google Shape;24544;p25"/>
            <p:cNvSpPr/>
            <p:nvPr/>
          </p:nvSpPr>
          <p:spPr>
            <a:xfrm>
              <a:off x="8684604" y="315125"/>
              <a:ext cx="37040" cy="25900"/>
            </a:xfrm>
            <a:custGeom>
              <a:avLst/>
              <a:gdLst/>
              <a:ahLst/>
              <a:cxnLst/>
              <a:rect l="l" t="t" r="r" b="b"/>
              <a:pathLst>
                <a:path w="1348" h="1036" extrusionOk="0">
                  <a:moveTo>
                    <a:pt x="674" y="0"/>
                  </a:moveTo>
                  <a:cubicBezTo>
                    <a:pt x="1" y="0"/>
                    <a:pt x="1" y="1036"/>
                    <a:pt x="674" y="1036"/>
                  </a:cubicBezTo>
                  <a:cubicBezTo>
                    <a:pt x="1347" y="1036"/>
                    <a:pt x="1347" y="0"/>
                    <a:pt x="6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5" name="Google Shape;24545;p25"/>
            <p:cNvSpPr/>
            <p:nvPr/>
          </p:nvSpPr>
          <p:spPr>
            <a:xfrm>
              <a:off x="8795586" y="215450"/>
              <a:ext cx="37012" cy="25900"/>
            </a:xfrm>
            <a:custGeom>
              <a:avLst/>
              <a:gdLst/>
              <a:ahLst/>
              <a:cxnLst/>
              <a:rect l="l" t="t" r="r" b="b"/>
              <a:pathLst>
                <a:path w="1347" h="1036" extrusionOk="0">
                  <a:moveTo>
                    <a:pt x="674" y="0"/>
                  </a:moveTo>
                  <a:cubicBezTo>
                    <a:pt x="1" y="0"/>
                    <a:pt x="1" y="1036"/>
                    <a:pt x="674" y="1036"/>
                  </a:cubicBezTo>
                  <a:cubicBezTo>
                    <a:pt x="1347" y="1036"/>
                    <a:pt x="1347" y="0"/>
                    <a:pt x="6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546" name="Google Shape;24546;p25"/>
            <p:cNvGrpSpPr/>
            <p:nvPr/>
          </p:nvGrpSpPr>
          <p:grpSpPr>
            <a:xfrm rot="5400000">
              <a:off x="6550575" y="-1112919"/>
              <a:ext cx="227850" cy="2685239"/>
              <a:chOff x="2001850" y="1023825"/>
              <a:chExt cx="227850" cy="2443125"/>
            </a:xfrm>
          </p:grpSpPr>
          <p:sp>
            <p:nvSpPr>
              <p:cNvPr id="24547" name="Google Shape;24547;p25"/>
              <p:cNvSpPr/>
              <p:nvPr/>
            </p:nvSpPr>
            <p:spPr>
              <a:xfrm rot="-5400000">
                <a:off x="1874988" y="3112238"/>
                <a:ext cx="481575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19263" h="9114" extrusionOk="0">
                    <a:moveTo>
                      <a:pt x="1" y="0"/>
                    </a:moveTo>
                    <a:lnTo>
                      <a:pt x="1" y="9113"/>
                    </a:lnTo>
                    <a:lnTo>
                      <a:pt x="9096" y="9113"/>
                    </a:lnTo>
                    <a:lnTo>
                      <a:pt x="9096" y="1312"/>
                    </a:lnTo>
                    <a:lnTo>
                      <a:pt x="1295" y="1312"/>
                    </a:lnTo>
                    <a:lnTo>
                      <a:pt x="1295" y="7802"/>
                    </a:lnTo>
                    <a:lnTo>
                      <a:pt x="7802" y="7802"/>
                    </a:lnTo>
                    <a:lnTo>
                      <a:pt x="7802" y="2572"/>
                    </a:lnTo>
                    <a:lnTo>
                      <a:pt x="2555" y="2572"/>
                    </a:lnTo>
                    <a:lnTo>
                      <a:pt x="2555" y="6542"/>
                    </a:lnTo>
                    <a:lnTo>
                      <a:pt x="6525" y="6542"/>
                    </a:lnTo>
                    <a:lnTo>
                      <a:pt x="6525" y="4229"/>
                    </a:lnTo>
                    <a:lnTo>
                      <a:pt x="4540" y="4229"/>
                    </a:lnTo>
                    <a:lnTo>
                      <a:pt x="4540" y="4885"/>
                    </a:lnTo>
                    <a:lnTo>
                      <a:pt x="5886" y="4885"/>
                    </a:lnTo>
                    <a:lnTo>
                      <a:pt x="5886" y="5886"/>
                    </a:lnTo>
                    <a:lnTo>
                      <a:pt x="3211" y="5886"/>
                    </a:lnTo>
                    <a:lnTo>
                      <a:pt x="3211" y="3228"/>
                    </a:lnTo>
                    <a:lnTo>
                      <a:pt x="7146" y="3228"/>
                    </a:lnTo>
                    <a:lnTo>
                      <a:pt x="7146" y="7163"/>
                    </a:lnTo>
                    <a:lnTo>
                      <a:pt x="1951" y="7163"/>
                    </a:lnTo>
                    <a:lnTo>
                      <a:pt x="1951" y="1951"/>
                    </a:lnTo>
                    <a:lnTo>
                      <a:pt x="8458" y="1951"/>
                    </a:lnTo>
                    <a:lnTo>
                      <a:pt x="8458" y="8458"/>
                    </a:lnTo>
                    <a:lnTo>
                      <a:pt x="639" y="8458"/>
                    </a:lnTo>
                    <a:lnTo>
                      <a:pt x="639" y="656"/>
                    </a:lnTo>
                    <a:lnTo>
                      <a:pt x="18606" y="656"/>
                    </a:lnTo>
                    <a:lnTo>
                      <a:pt x="18606" y="8458"/>
                    </a:lnTo>
                    <a:lnTo>
                      <a:pt x="10805" y="8458"/>
                    </a:lnTo>
                    <a:lnTo>
                      <a:pt x="10805" y="1951"/>
                    </a:lnTo>
                    <a:lnTo>
                      <a:pt x="17312" y="1951"/>
                    </a:lnTo>
                    <a:lnTo>
                      <a:pt x="17312" y="7163"/>
                    </a:lnTo>
                    <a:lnTo>
                      <a:pt x="12100" y="7163"/>
                    </a:lnTo>
                    <a:lnTo>
                      <a:pt x="12100" y="3228"/>
                    </a:lnTo>
                    <a:lnTo>
                      <a:pt x="16035" y="3228"/>
                    </a:lnTo>
                    <a:lnTo>
                      <a:pt x="16035" y="5886"/>
                    </a:lnTo>
                    <a:lnTo>
                      <a:pt x="13377" y="5886"/>
                    </a:lnTo>
                    <a:lnTo>
                      <a:pt x="13377" y="4885"/>
                    </a:lnTo>
                    <a:lnTo>
                      <a:pt x="14706" y="4885"/>
                    </a:lnTo>
                    <a:lnTo>
                      <a:pt x="14706" y="4229"/>
                    </a:lnTo>
                    <a:lnTo>
                      <a:pt x="12721" y="4229"/>
                    </a:lnTo>
                    <a:lnTo>
                      <a:pt x="12721" y="6542"/>
                    </a:lnTo>
                    <a:lnTo>
                      <a:pt x="16691" y="6542"/>
                    </a:lnTo>
                    <a:lnTo>
                      <a:pt x="16691" y="2572"/>
                    </a:lnTo>
                    <a:lnTo>
                      <a:pt x="11461" y="2572"/>
                    </a:lnTo>
                    <a:lnTo>
                      <a:pt x="11461" y="7802"/>
                    </a:lnTo>
                    <a:lnTo>
                      <a:pt x="17951" y="7802"/>
                    </a:lnTo>
                    <a:lnTo>
                      <a:pt x="17951" y="1312"/>
                    </a:lnTo>
                    <a:lnTo>
                      <a:pt x="10149" y="1312"/>
                    </a:lnTo>
                    <a:lnTo>
                      <a:pt x="10149" y="9113"/>
                    </a:lnTo>
                    <a:lnTo>
                      <a:pt x="19262" y="9113"/>
                    </a:lnTo>
                    <a:lnTo>
                      <a:pt x="1926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48" name="Google Shape;24548;p25"/>
              <p:cNvSpPr/>
              <p:nvPr/>
            </p:nvSpPr>
            <p:spPr>
              <a:xfrm rot="-5400000">
                <a:off x="2022125" y="2764025"/>
                <a:ext cx="941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4" extrusionOk="0">
                    <a:moveTo>
                      <a:pt x="2417" y="1"/>
                    </a:moveTo>
                    <a:cubicBezTo>
                      <a:pt x="1088" y="1"/>
                      <a:pt x="1" y="1088"/>
                      <a:pt x="1" y="2417"/>
                    </a:cubicBezTo>
                    <a:lnTo>
                      <a:pt x="1" y="3763"/>
                    </a:lnTo>
                    <a:lnTo>
                      <a:pt x="1347" y="3763"/>
                    </a:lnTo>
                    <a:cubicBezTo>
                      <a:pt x="2676" y="3763"/>
                      <a:pt x="3763" y="2693"/>
                      <a:pt x="3763" y="1364"/>
                    </a:cubicBezTo>
                    <a:lnTo>
                      <a:pt x="376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49" name="Google Shape;24549;p25"/>
              <p:cNvSpPr/>
              <p:nvPr/>
            </p:nvSpPr>
            <p:spPr>
              <a:xfrm rot="-5400000">
                <a:off x="2022138" y="2858088"/>
                <a:ext cx="94075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3764" extrusionOk="0">
                    <a:moveTo>
                      <a:pt x="0" y="1"/>
                    </a:moveTo>
                    <a:lnTo>
                      <a:pt x="0" y="1347"/>
                    </a:lnTo>
                    <a:cubicBezTo>
                      <a:pt x="0" y="2676"/>
                      <a:pt x="1088" y="3763"/>
                      <a:pt x="2417" y="3763"/>
                    </a:cubicBezTo>
                    <a:lnTo>
                      <a:pt x="3763" y="3763"/>
                    </a:lnTo>
                    <a:lnTo>
                      <a:pt x="3763" y="2417"/>
                    </a:lnTo>
                    <a:cubicBezTo>
                      <a:pt x="3763" y="1088"/>
                      <a:pt x="2693" y="1"/>
                      <a:pt x="13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50" name="Google Shape;24550;p25"/>
              <p:cNvSpPr/>
              <p:nvPr/>
            </p:nvSpPr>
            <p:spPr>
              <a:xfrm rot="-5400000">
                <a:off x="2116188" y="2764038"/>
                <a:ext cx="94100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3" extrusionOk="0">
                    <a:moveTo>
                      <a:pt x="1" y="0"/>
                    </a:moveTo>
                    <a:lnTo>
                      <a:pt x="1" y="1346"/>
                    </a:lnTo>
                    <a:cubicBezTo>
                      <a:pt x="1" y="2675"/>
                      <a:pt x="1088" y="3763"/>
                      <a:pt x="2417" y="3763"/>
                    </a:cubicBezTo>
                    <a:lnTo>
                      <a:pt x="3763" y="3763"/>
                    </a:lnTo>
                    <a:lnTo>
                      <a:pt x="3763" y="2416"/>
                    </a:lnTo>
                    <a:cubicBezTo>
                      <a:pt x="3763" y="1070"/>
                      <a:pt x="2676" y="0"/>
                      <a:pt x="13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51" name="Google Shape;24551;p25"/>
              <p:cNvSpPr/>
              <p:nvPr/>
            </p:nvSpPr>
            <p:spPr>
              <a:xfrm rot="-5400000">
                <a:off x="2116200" y="2858100"/>
                <a:ext cx="94075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3763" extrusionOk="0">
                    <a:moveTo>
                      <a:pt x="2417" y="0"/>
                    </a:moveTo>
                    <a:cubicBezTo>
                      <a:pt x="1088" y="0"/>
                      <a:pt x="0" y="1070"/>
                      <a:pt x="0" y="2416"/>
                    </a:cubicBezTo>
                    <a:lnTo>
                      <a:pt x="0" y="3763"/>
                    </a:lnTo>
                    <a:lnTo>
                      <a:pt x="1364" y="3763"/>
                    </a:lnTo>
                    <a:cubicBezTo>
                      <a:pt x="2693" y="3763"/>
                      <a:pt x="3763" y="2675"/>
                      <a:pt x="3763" y="1346"/>
                    </a:cubicBezTo>
                    <a:lnTo>
                      <a:pt x="37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52" name="Google Shape;24552;p25"/>
              <p:cNvSpPr/>
              <p:nvPr/>
            </p:nvSpPr>
            <p:spPr>
              <a:xfrm rot="-5400000">
                <a:off x="2097638" y="2946563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53" name="Google Shape;24553;p25"/>
              <p:cNvSpPr/>
              <p:nvPr/>
            </p:nvSpPr>
            <p:spPr>
              <a:xfrm rot="-5400000">
                <a:off x="2197300" y="2846450"/>
                <a:ext cx="3370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54" name="Google Shape;24554;p25"/>
              <p:cNvSpPr/>
              <p:nvPr/>
            </p:nvSpPr>
            <p:spPr>
              <a:xfrm rot="-5400000">
                <a:off x="2097638" y="2745488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55" name="Google Shape;24555;p25"/>
              <p:cNvSpPr/>
              <p:nvPr/>
            </p:nvSpPr>
            <p:spPr>
              <a:xfrm rot="-5400000">
                <a:off x="1875000" y="2371375"/>
                <a:ext cx="481550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19262" h="9114" extrusionOk="0">
                    <a:moveTo>
                      <a:pt x="0" y="0"/>
                    </a:moveTo>
                    <a:lnTo>
                      <a:pt x="0" y="9113"/>
                    </a:lnTo>
                    <a:lnTo>
                      <a:pt x="9096" y="9113"/>
                    </a:lnTo>
                    <a:lnTo>
                      <a:pt x="9096" y="1312"/>
                    </a:lnTo>
                    <a:lnTo>
                      <a:pt x="1295" y="1312"/>
                    </a:lnTo>
                    <a:lnTo>
                      <a:pt x="1295" y="7802"/>
                    </a:lnTo>
                    <a:lnTo>
                      <a:pt x="7802" y="7802"/>
                    </a:lnTo>
                    <a:lnTo>
                      <a:pt x="7802" y="2572"/>
                    </a:lnTo>
                    <a:lnTo>
                      <a:pt x="2572" y="2572"/>
                    </a:lnTo>
                    <a:lnTo>
                      <a:pt x="2572" y="6542"/>
                    </a:lnTo>
                    <a:lnTo>
                      <a:pt x="6542" y="6542"/>
                    </a:lnTo>
                    <a:lnTo>
                      <a:pt x="6542" y="4229"/>
                    </a:lnTo>
                    <a:lnTo>
                      <a:pt x="4557" y="4229"/>
                    </a:lnTo>
                    <a:lnTo>
                      <a:pt x="4557" y="4885"/>
                    </a:lnTo>
                    <a:lnTo>
                      <a:pt x="5886" y="4885"/>
                    </a:lnTo>
                    <a:lnTo>
                      <a:pt x="5886" y="5886"/>
                    </a:lnTo>
                    <a:lnTo>
                      <a:pt x="3211" y="5886"/>
                    </a:lnTo>
                    <a:lnTo>
                      <a:pt x="3211" y="3228"/>
                    </a:lnTo>
                    <a:lnTo>
                      <a:pt x="7146" y="3228"/>
                    </a:lnTo>
                    <a:lnTo>
                      <a:pt x="7146" y="7163"/>
                    </a:lnTo>
                    <a:lnTo>
                      <a:pt x="1951" y="7163"/>
                    </a:lnTo>
                    <a:lnTo>
                      <a:pt x="1951" y="1951"/>
                    </a:lnTo>
                    <a:lnTo>
                      <a:pt x="8457" y="1951"/>
                    </a:lnTo>
                    <a:lnTo>
                      <a:pt x="8457" y="8458"/>
                    </a:lnTo>
                    <a:lnTo>
                      <a:pt x="639" y="8458"/>
                    </a:lnTo>
                    <a:lnTo>
                      <a:pt x="639" y="656"/>
                    </a:lnTo>
                    <a:lnTo>
                      <a:pt x="18623" y="656"/>
                    </a:lnTo>
                    <a:lnTo>
                      <a:pt x="18623" y="8458"/>
                    </a:lnTo>
                    <a:lnTo>
                      <a:pt x="10805" y="8458"/>
                    </a:lnTo>
                    <a:lnTo>
                      <a:pt x="10805" y="1951"/>
                    </a:lnTo>
                    <a:lnTo>
                      <a:pt x="17312" y="1951"/>
                    </a:lnTo>
                    <a:lnTo>
                      <a:pt x="17312" y="7163"/>
                    </a:lnTo>
                    <a:lnTo>
                      <a:pt x="12099" y="7163"/>
                    </a:lnTo>
                    <a:lnTo>
                      <a:pt x="12099" y="3228"/>
                    </a:lnTo>
                    <a:lnTo>
                      <a:pt x="16052" y="3228"/>
                    </a:lnTo>
                    <a:lnTo>
                      <a:pt x="16052" y="5886"/>
                    </a:lnTo>
                    <a:lnTo>
                      <a:pt x="13376" y="5886"/>
                    </a:lnTo>
                    <a:lnTo>
                      <a:pt x="13376" y="4885"/>
                    </a:lnTo>
                    <a:lnTo>
                      <a:pt x="14705" y="4885"/>
                    </a:lnTo>
                    <a:lnTo>
                      <a:pt x="14705" y="4229"/>
                    </a:lnTo>
                    <a:lnTo>
                      <a:pt x="12721" y="4229"/>
                    </a:lnTo>
                    <a:lnTo>
                      <a:pt x="12721" y="6542"/>
                    </a:lnTo>
                    <a:lnTo>
                      <a:pt x="16690" y="6542"/>
                    </a:lnTo>
                    <a:lnTo>
                      <a:pt x="16690" y="2572"/>
                    </a:lnTo>
                    <a:lnTo>
                      <a:pt x="11461" y="2572"/>
                    </a:lnTo>
                    <a:lnTo>
                      <a:pt x="11461" y="7802"/>
                    </a:lnTo>
                    <a:lnTo>
                      <a:pt x="17968" y="7802"/>
                    </a:lnTo>
                    <a:lnTo>
                      <a:pt x="17968" y="1312"/>
                    </a:lnTo>
                    <a:lnTo>
                      <a:pt x="10149" y="1312"/>
                    </a:lnTo>
                    <a:lnTo>
                      <a:pt x="10149" y="9113"/>
                    </a:lnTo>
                    <a:lnTo>
                      <a:pt x="19262" y="9113"/>
                    </a:lnTo>
                    <a:lnTo>
                      <a:pt x="1926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56" name="Google Shape;24556;p25"/>
              <p:cNvSpPr/>
              <p:nvPr/>
            </p:nvSpPr>
            <p:spPr>
              <a:xfrm rot="-5400000">
                <a:off x="2022125" y="2023150"/>
                <a:ext cx="941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4" extrusionOk="0">
                    <a:moveTo>
                      <a:pt x="2417" y="1"/>
                    </a:moveTo>
                    <a:cubicBezTo>
                      <a:pt x="1088" y="1"/>
                      <a:pt x="1" y="1088"/>
                      <a:pt x="1" y="2417"/>
                    </a:cubicBezTo>
                    <a:lnTo>
                      <a:pt x="1" y="3763"/>
                    </a:lnTo>
                    <a:lnTo>
                      <a:pt x="1364" y="3763"/>
                    </a:lnTo>
                    <a:cubicBezTo>
                      <a:pt x="2693" y="3763"/>
                      <a:pt x="3763" y="2693"/>
                      <a:pt x="3763" y="1364"/>
                    </a:cubicBezTo>
                    <a:lnTo>
                      <a:pt x="376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57" name="Google Shape;24557;p25"/>
              <p:cNvSpPr/>
              <p:nvPr/>
            </p:nvSpPr>
            <p:spPr>
              <a:xfrm rot="-5400000">
                <a:off x="2022350" y="2117000"/>
                <a:ext cx="9365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46" h="3764" extrusionOk="0">
                    <a:moveTo>
                      <a:pt x="0" y="1"/>
                    </a:moveTo>
                    <a:lnTo>
                      <a:pt x="0" y="1347"/>
                    </a:lnTo>
                    <a:cubicBezTo>
                      <a:pt x="0" y="2676"/>
                      <a:pt x="1070" y="3763"/>
                      <a:pt x="2417" y="3763"/>
                    </a:cubicBezTo>
                    <a:lnTo>
                      <a:pt x="3746" y="3763"/>
                    </a:lnTo>
                    <a:lnTo>
                      <a:pt x="3746" y="2417"/>
                    </a:lnTo>
                    <a:cubicBezTo>
                      <a:pt x="3746" y="1088"/>
                      <a:pt x="2675" y="1"/>
                      <a:pt x="13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58" name="Google Shape;24558;p25"/>
              <p:cNvSpPr/>
              <p:nvPr/>
            </p:nvSpPr>
            <p:spPr>
              <a:xfrm rot="-5400000">
                <a:off x="2116188" y="2023163"/>
                <a:ext cx="94100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3" extrusionOk="0">
                    <a:moveTo>
                      <a:pt x="1" y="0"/>
                    </a:moveTo>
                    <a:lnTo>
                      <a:pt x="1" y="1346"/>
                    </a:lnTo>
                    <a:cubicBezTo>
                      <a:pt x="1" y="2675"/>
                      <a:pt x="1088" y="3763"/>
                      <a:pt x="2417" y="3763"/>
                    </a:cubicBezTo>
                    <a:lnTo>
                      <a:pt x="3763" y="3763"/>
                    </a:lnTo>
                    <a:lnTo>
                      <a:pt x="3763" y="2416"/>
                    </a:lnTo>
                    <a:cubicBezTo>
                      <a:pt x="3763" y="1070"/>
                      <a:pt x="2693" y="0"/>
                      <a:pt x="13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59" name="Google Shape;24559;p25"/>
              <p:cNvSpPr/>
              <p:nvPr/>
            </p:nvSpPr>
            <p:spPr>
              <a:xfrm rot="-5400000">
                <a:off x="2115975" y="2117025"/>
                <a:ext cx="94525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81" h="3763" extrusionOk="0">
                    <a:moveTo>
                      <a:pt x="2435" y="0"/>
                    </a:moveTo>
                    <a:cubicBezTo>
                      <a:pt x="1088" y="0"/>
                      <a:pt x="1" y="1070"/>
                      <a:pt x="18" y="2416"/>
                    </a:cubicBezTo>
                    <a:lnTo>
                      <a:pt x="18" y="3763"/>
                    </a:lnTo>
                    <a:lnTo>
                      <a:pt x="1364" y="3763"/>
                    </a:lnTo>
                    <a:cubicBezTo>
                      <a:pt x="2693" y="3763"/>
                      <a:pt x="3781" y="2675"/>
                      <a:pt x="3781" y="1346"/>
                    </a:cubicBezTo>
                    <a:lnTo>
                      <a:pt x="378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60" name="Google Shape;24560;p25"/>
              <p:cNvSpPr/>
              <p:nvPr/>
            </p:nvSpPr>
            <p:spPr>
              <a:xfrm rot="-5400000">
                <a:off x="2097638" y="2205688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4" y="0"/>
                    </a:moveTo>
                    <a:cubicBezTo>
                      <a:pt x="0" y="0"/>
                      <a:pt x="0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61" name="Google Shape;24561;p25"/>
              <p:cNvSpPr/>
              <p:nvPr/>
            </p:nvSpPr>
            <p:spPr>
              <a:xfrm rot="-5400000">
                <a:off x="2197525" y="2105375"/>
                <a:ext cx="3325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30" y="1036"/>
                      <a:pt x="1330" y="0"/>
                      <a:pt x="6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62" name="Google Shape;24562;p25"/>
              <p:cNvSpPr/>
              <p:nvPr/>
            </p:nvSpPr>
            <p:spPr>
              <a:xfrm rot="-5400000">
                <a:off x="2097638" y="2004613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4" y="0"/>
                    </a:moveTo>
                    <a:cubicBezTo>
                      <a:pt x="0" y="0"/>
                      <a:pt x="0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63" name="Google Shape;24563;p25"/>
              <p:cNvSpPr/>
              <p:nvPr/>
            </p:nvSpPr>
            <p:spPr>
              <a:xfrm rot="-5400000">
                <a:off x="2034438" y="1056413"/>
                <a:ext cx="162675" cy="162250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6490" extrusionOk="0">
                    <a:moveTo>
                      <a:pt x="0" y="0"/>
                    </a:moveTo>
                    <a:lnTo>
                      <a:pt x="0" y="6490"/>
                    </a:lnTo>
                    <a:lnTo>
                      <a:pt x="6507" y="6490"/>
                    </a:lnTo>
                    <a:lnTo>
                      <a:pt x="6507" y="1260"/>
                    </a:lnTo>
                    <a:lnTo>
                      <a:pt x="4919" y="1260"/>
                    </a:lnTo>
                    <a:lnTo>
                      <a:pt x="4919" y="1916"/>
                    </a:lnTo>
                    <a:lnTo>
                      <a:pt x="5868" y="1916"/>
                    </a:lnTo>
                    <a:lnTo>
                      <a:pt x="5868" y="5851"/>
                    </a:lnTo>
                    <a:lnTo>
                      <a:pt x="656" y="5851"/>
                    </a:lnTo>
                    <a:lnTo>
                      <a:pt x="656" y="639"/>
                    </a:lnTo>
                    <a:lnTo>
                      <a:pt x="6179" y="639"/>
                    </a:lnTo>
                    <a:lnTo>
                      <a:pt x="61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64" name="Google Shape;24564;p25"/>
              <p:cNvSpPr/>
              <p:nvPr/>
            </p:nvSpPr>
            <p:spPr>
              <a:xfrm rot="-5400000">
                <a:off x="2066150" y="1087700"/>
                <a:ext cx="99250" cy="99250"/>
              </a:xfrm>
              <a:custGeom>
                <a:avLst/>
                <a:gdLst/>
                <a:ahLst/>
                <a:cxnLst/>
                <a:rect l="l" t="t" r="r" b="b"/>
                <a:pathLst>
                  <a:path w="3970" h="3970" extrusionOk="0">
                    <a:moveTo>
                      <a:pt x="0" y="0"/>
                    </a:moveTo>
                    <a:lnTo>
                      <a:pt x="0" y="3970"/>
                    </a:lnTo>
                    <a:lnTo>
                      <a:pt x="3970" y="3970"/>
                    </a:lnTo>
                    <a:lnTo>
                      <a:pt x="3970" y="1657"/>
                    </a:lnTo>
                    <a:lnTo>
                      <a:pt x="1985" y="1657"/>
                    </a:lnTo>
                    <a:lnTo>
                      <a:pt x="1985" y="2313"/>
                    </a:lnTo>
                    <a:lnTo>
                      <a:pt x="3314" y="2313"/>
                    </a:lnTo>
                    <a:lnTo>
                      <a:pt x="3314" y="3314"/>
                    </a:lnTo>
                    <a:lnTo>
                      <a:pt x="639" y="3314"/>
                    </a:lnTo>
                    <a:lnTo>
                      <a:pt x="639" y="656"/>
                    </a:lnTo>
                    <a:lnTo>
                      <a:pt x="3642" y="656"/>
                    </a:lnTo>
                    <a:lnTo>
                      <a:pt x="36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65" name="Google Shape;24565;p25"/>
              <p:cNvSpPr/>
              <p:nvPr/>
            </p:nvSpPr>
            <p:spPr>
              <a:xfrm rot="-5400000">
                <a:off x="2002063" y="1023613"/>
                <a:ext cx="227425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9097" h="9114" extrusionOk="0">
                    <a:moveTo>
                      <a:pt x="1" y="0"/>
                    </a:moveTo>
                    <a:lnTo>
                      <a:pt x="1" y="9113"/>
                    </a:lnTo>
                    <a:lnTo>
                      <a:pt x="9096" y="9113"/>
                    </a:lnTo>
                    <a:lnTo>
                      <a:pt x="9096" y="1312"/>
                    </a:lnTo>
                    <a:lnTo>
                      <a:pt x="7474" y="1312"/>
                    </a:lnTo>
                    <a:lnTo>
                      <a:pt x="7474" y="1951"/>
                    </a:lnTo>
                    <a:lnTo>
                      <a:pt x="8458" y="1951"/>
                    </a:lnTo>
                    <a:lnTo>
                      <a:pt x="8458" y="8458"/>
                    </a:lnTo>
                    <a:lnTo>
                      <a:pt x="639" y="8458"/>
                    </a:lnTo>
                    <a:lnTo>
                      <a:pt x="639" y="656"/>
                    </a:lnTo>
                    <a:lnTo>
                      <a:pt x="9045" y="656"/>
                    </a:lnTo>
                    <a:lnTo>
                      <a:pt x="904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66" name="Google Shape;24566;p25"/>
              <p:cNvSpPr/>
              <p:nvPr/>
            </p:nvSpPr>
            <p:spPr>
              <a:xfrm rot="-5400000">
                <a:off x="1874988" y="1632663"/>
                <a:ext cx="481575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19263" h="9114" extrusionOk="0">
                    <a:moveTo>
                      <a:pt x="1" y="0"/>
                    </a:moveTo>
                    <a:lnTo>
                      <a:pt x="1" y="9113"/>
                    </a:lnTo>
                    <a:lnTo>
                      <a:pt x="9096" y="9113"/>
                    </a:lnTo>
                    <a:lnTo>
                      <a:pt x="9096" y="1312"/>
                    </a:lnTo>
                    <a:lnTo>
                      <a:pt x="1295" y="1312"/>
                    </a:lnTo>
                    <a:lnTo>
                      <a:pt x="1295" y="7802"/>
                    </a:lnTo>
                    <a:lnTo>
                      <a:pt x="7802" y="7802"/>
                    </a:lnTo>
                    <a:lnTo>
                      <a:pt x="7802" y="2572"/>
                    </a:lnTo>
                    <a:lnTo>
                      <a:pt x="2572" y="2572"/>
                    </a:lnTo>
                    <a:lnTo>
                      <a:pt x="2572" y="6542"/>
                    </a:lnTo>
                    <a:lnTo>
                      <a:pt x="6525" y="6542"/>
                    </a:lnTo>
                    <a:lnTo>
                      <a:pt x="6525" y="4229"/>
                    </a:lnTo>
                    <a:lnTo>
                      <a:pt x="4557" y="4229"/>
                    </a:lnTo>
                    <a:lnTo>
                      <a:pt x="4557" y="4885"/>
                    </a:lnTo>
                    <a:lnTo>
                      <a:pt x="5886" y="4885"/>
                    </a:lnTo>
                    <a:lnTo>
                      <a:pt x="5886" y="5886"/>
                    </a:lnTo>
                    <a:lnTo>
                      <a:pt x="3211" y="5886"/>
                    </a:lnTo>
                    <a:lnTo>
                      <a:pt x="3211" y="3228"/>
                    </a:lnTo>
                    <a:lnTo>
                      <a:pt x="7146" y="3228"/>
                    </a:lnTo>
                    <a:lnTo>
                      <a:pt x="7146" y="7163"/>
                    </a:lnTo>
                    <a:lnTo>
                      <a:pt x="1951" y="7163"/>
                    </a:lnTo>
                    <a:lnTo>
                      <a:pt x="1951" y="1951"/>
                    </a:lnTo>
                    <a:lnTo>
                      <a:pt x="8458" y="1951"/>
                    </a:lnTo>
                    <a:lnTo>
                      <a:pt x="8458" y="8458"/>
                    </a:lnTo>
                    <a:lnTo>
                      <a:pt x="639" y="8458"/>
                    </a:lnTo>
                    <a:lnTo>
                      <a:pt x="639" y="656"/>
                    </a:lnTo>
                    <a:lnTo>
                      <a:pt x="18607" y="656"/>
                    </a:lnTo>
                    <a:lnTo>
                      <a:pt x="18607" y="8458"/>
                    </a:lnTo>
                    <a:lnTo>
                      <a:pt x="10805" y="8458"/>
                    </a:lnTo>
                    <a:lnTo>
                      <a:pt x="10805" y="1951"/>
                    </a:lnTo>
                    <a:lnTo>
                      <a:pt x="17312" y="1951"/>
                    </a:lnTo>
                    <a:lnTo>
                      <a:pt x="17312" y="7163"/>
                    </a:lnTo>
                    <a:lnTo>
                      <a:pt x="12100" y="7163"/>
                    </a:lnTo>
                    <a:lnTo>
                      <a:pt x="12100" y="3228"/>
                    </a:lnTo>
                    <a:lnTo>
                      <a:pt x="16052" y="3228"/>
                    </a:lnTo>
                    <a:lnTo>
                      <a:pt x="16052" y="5886"/>
                    </a:lnTo>
                    <a:lnTo>
                      <a:pt x="13377" y="5886"/>
                    </a:lnTo>
                    <a:lnTo>
                      <a:pt x="13377" y="4885"/>
                    </a:lnTo>
                    <a:lnTo>
                      <a:pt x="14706" y="4885"/>
                    </a:lnTo>
                    <a:lnTo>
                      <a:pt x="14706" y="4229"/>
                    </a:lnTo>
                    <a:lnTo>
                      <a:pt x="12721" y="4229"/>
                    </a:lnTo>
                    <a:lnTo>
                      <a:pt x="12721" y="6542"/>
                    </a:lnTo>
                    <a:lnTo>
                      <a:pt x="16691" y="6542"/>
                    </a:lnTo>
                    <a:lnTo>
                      <a:pt x="16691" y="2572"/>
                    </a:lnTo>
                    <a:lnTo>
                      <a:pt x="11461" y="2572"/>
                    </a:lnTo>
                    <a:lnTo>
                      <a:pt x="11461" y="7802"/>
                    </a:lnTo>
                    <a:lnTo>
                      <a:pt x="17951" y="7802"/>
                    </a:lnTo>
                    <a:lnTo>
                      <a:pt x="17951" y="1312"/>
                    </a:lnTo>
                    <a:lnTo>
                      <a:pt x="10149" y="1312"/>
                    </a:lnTo>
                    <a:lnTo>
                      <a:pt x="10149" y="9113"/>
                    </a:lnTo>
                    <a:lnTo>
                      <a:pt x="19262" y="9113"/>
                    </a:lnTo>
                    <a:lnTo>
                      <a:pt x="1926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67" name="Google Shape;24567;p25"/>
              <p:cNvSpPr/>
              <p:nvPr/>
            </p:nvSpPr>
            <p:spPr>
              <a:xfrm rot="-5400000">
                <a:off x="2022125" y="1284450"/>
                <a:ext cx="941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4" extrusionOk="0">
                    <a:moveTo>
                      <a:pt x="2417" y="1"/>
                    </a:moveTo>
                    <a:cubicBezTo>
                      <a:pt x="1088" y="1"/>
                      <a:pt x="1" y="1088"/>
                      <a:pt x="1" y="2417"/>
                    </a:cubicBezTo>
                    <a:lnTo>
                      <a:pt x="1" y="3763"/>
                    </a:lnTo>
                    <a:lnTo>
                      <a:pt x="1364" y="3763"/>
                    </a:lnTo>
                    <a:cubicBezTo>
                      <a:pt x="2693" y="3763"/>
                      <a:pt x="3764" y="2693"/>
                      <a:pt x="3764" y="1364"/>
                    </a:cubicBezTo>
                    <a:lnTo>
                      <a:pt x="376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68" name="Google Shape;24568;p25"/>
              <p:cNvSpPr/>
              <p:nvPr/>
            </p:nvSpPr>
            <p:spPr>
              <a:xfrm rot="-5400000">
                <a:off x="2022138" y="1378513"/>
                <a:ext cx="94075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3764" extrusionOk="0">
                    <a:moveTo>
                      <a:pt x="0" y="1"/>
                    </a:moveTo>
                    <a:lnTo>
                      <a:pt x="0" y="1347"/>
                    </a:lnTo>
                    <a:cubicBezTo>
                      <a:pt x="0" y="2676"/>
                      <a:pt x="1088" y="3763"/>
                      <a:pt x="2417" y="3763"/>
                    </a:cubicBezTo>
                    <a:lnTo>
                      <a:pt x="3763" y="3763"/>
                    </a:lnTo>
                    <a:lnTo>
                      <a:pt x="3763" y="2417"/>
                    </a:lnTo>
                    <a:cubicBezTo>
                      <a:pt x="3763" y="1088"/>
                      <a:pt x="2693" y="1"/>
                      <a:pt x="13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69" name="Google Shape;24569;p25"/>
              <p:cNvSpPr/>
              <p:nvPr/>
            </p:nvSpPr>
            <p:spPr>
              <a:xfrm rot="-5400000">
                <a:off x="2116188" y="1284463"/>
                <a:ext cx="94100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3" extrusionOk="0">
                    <a:moveTo>
                      <a:pt x="1" y="0"/>
                    </a:moveTo>
                    <a:lnTo>
                      <a:pt x="1" y="1346"/>
                    </a:lnTo>
                    <a:cubicBezTo>
                      <a:pt x="1" y="2675"/>
                      <a:pt x="1088" y="3763"/>
                      <a:pt x="2417" y="3763"/>
                    </a:cubicBezTo>
                    <a:lnTo>
                      <a:pt x="3764" y="3763"/>
                    </a:lnTo>
                    <a:lnTo>
                      <a:pt x="3764" y="2416"/>
                    </a:lnTo>
                    <a:cubicBezTo>
                      <a:pt x="3764" y="1070"/>
                      <a:pt x="2693" y="0"/>
                      <a:pt x="13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70" name="Google Shape;24570;p25"/>
              <p:cNvSpPr/>
              <p:nvPr/>
            </p:nvSpPr>
            <p:spPr>
              <a:xfrm rot="-5400000">
                <a:off x="2116200" y="1378525"/>
                <a:ext cx="94075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3763" extrusionOk="0">
                    <a:moveTo>
                      <a:pt x="2417" y="0"/>
                    </a:moveTo>
                    <a:cubicBezTo>
                      <a:pt x="1088" y="0"/>
                      <a:pt x="0" y="1070"/>
                      <a:pt x="0" y="2416"/>
                    </a:cubicBezTo>
                    <a:lnTo>
                      <a:pt x="0" y="3763"/>
                    </a:lnTo>
                    <a:lnTo>
                      <a:pt x="1364" y="3763"/>
                    </a:lnTo>
                    <a:cubicBezTo>
                      <a:pt x="2693" y="3763"/>
                      <a:pt x="3763" y="2675"/>
                      <a:pt x="3763" y="1346"/>
                    </a:cubicBezTo>
                    <a:lnTo>
                      <a:pt x="37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71" name="Google Shape;24571;p25"/>
              <p:cNvSpPr/>
              <p:nvPr/>
            </p:nvSpPr>
            <p:spPr>
              <a:xfrm rot="-5400000">
                <a:off x="2097625" y="1466975"/>
                <a:ext cx="3370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72" name="Google Shape;24572;p25"/>
              <p:cNvSpPr/>
              <p:nvPr/>
            </p:nvSpPr>
            <p:spPr>
              <a:xfrm rot="-5400000">
                <a:off x="2197313" y="1366863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3" y="0"/>
                    </a:moveTo>
                    <a:cubicBezTo>
                      <a:pt x="0" y="0"/>
                      <a:pt x="0" y="1036"/>
                      <a:pt x="673" y="1036"/>
                    </a:cubicBezTo>
                    <a:cubicBezTo>
                      <a:pt x="1346" y="1036"/>
                      <a:pt x="1346" y="0"/>
                      <a:pt x="6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73" name="Google Shape;24573;p25"/>
              <p:cNvSpPr/>
              <p:nvPr/>
            </p:nvSpPr>
            <p:spPr>
              <a:xfrm rot="-5400000">
                <a:off x="2097625" y="1265900"/>
                <a:ext cx="3370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574" name="Google Shape;24574;p25"/>
            <p:cNvGrpSpPr/>
            <p:nvPr/>
          </p:nvGrpSpPr>
          <p:grpSpPr>
            <a:xfrm>
              <a:off x="8841575" y="115775"/>
              <a:ext cx="227850" cy="4911950"/>
              <a:chOff x="128375" y="115775"/>
              <a:chExt cx="227850" cy="4911950"/>
            </a:xfrm>
          </p:grpSpPr>
          <p:grpSp>
            <p:nvGrpSpPr>
              <p:cNvPr id="24575" name="Google Shape;24575;p25"/>
              <p:cNvGrpSpPr/>
              <p:nvPr/>
            </p:nvGrpSpPr>
            <p:grpSpPr>
              <a:xfrm>
                <a:off x="128375" y="115775"/>
                <a:ext cx="227850" cy="2443125"/>
                <a:chOff x="2001850" y="1023825"/>
                <a:chExt cx="227850" cy="2443125"/>
              </a:xfrm>
            </p:grpSpPr>
            <p:sp>
              <p:nvSpPr>
                <p:cNvPr id="24576" name="Google Shape;24576;p25"/>
                <p:cNvSpPr/>
                <p:nvPr/>
              </p:nvSpPr>
              <p:spPr>
                <a:xfrm rot="-5400000">
                  <a:off x="1874988" y="3112238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55" y="2572"/>
                      </a:lnTo>
                      <a:lnTo>
                        <a:pt x="2555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40" y="4229"/>
                      </a:lnTo>
                      <a:lnTo>
                        <a:pt x="4540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6" y="656"/>
                      </a:lnTo>
                      <a:lnTo>
                        <a:pt x="18606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35" y="3228"/>
                      </a:lnTo>
                      <a:lnTo>
                        <a:pt x="16035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577" name="Google Shape;24577;p25"/>
                <p:cNvSpPr/>
                <p:nvPr/>
              </p:nvSpPr>
              <p:spPr>
                <a:xfrm rot="-5400000">
                  <a:off x="2022125" y="2764025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47" y="3763"/>
                      </a:lnTo>
                      <a:cubicBezTo>
                        <a:pt x="2676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578" name="Google Shape;24578;p25"/>
                <p:cNvSpPr/>
                <p:nvPr/>
              </p:nvSpPr>
              <p:spPr>
                <a:xfrm rot="-5400000">
                  <a:off x="2022138" y="2858088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579" name="Google Shape;24579;p25"/>
                <p:cNvSpPr/>
                <p:nvPr/>
              </p:nvSpPr>
              <p:spPr>
                <a:xfrm rot="-5400000">
                  <a:off x="2116188" y="2764038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76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580" name="Google Shape;24580;p25"/>
                <p:cNvSpPr/>
                <p:nvPr/>
              </p:nvSpPr>
              <p:spPr>
                <a:xfrm rot="-5400000">
                  <a:off x="2116200" y="2858100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581" name="Google Shape;24581;p25"/>
                <p:cNvSpPr/>
                <p:nvPr/>
              </p:nvSpPr>
              <p:spPr>
                <a:xfrm rot="-5400000">
                  <a:off x="2097638" y="29465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582" name="Google Shape;24582;p25"/>
                <p:cNvSpPr/>
                <p:nvPr/>
              </p:nvSpPr>
              <p:spPr>
                <a:xfrm rot="-5400000">
                  <a:off x="2197300" y="284645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583" name="Google Shape;24583;p25"/>
                <p:cNvSpPr/>
                <p:nvPr/>
              </p:nvSpPr>
              <p:spPr>
                <a:xfrm rot="-5400000">
                  <a:off x="2097638" y="27454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584" name="Google Shape;24584;p25"/>
                <p:cNvSpPr/>
                <p:nvPr/>
              </p:nvSpPr>
              <p:spPr>
                <a:xfrm rot="-5400000">
                  <a:off x="1875000" y="2371375"/>
                  <a:ext cx="481550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2" h="9114" extrusionOk="0">
                      <a:moveTo>
                        <a:pt x="0" y="0"/>
                      </a:moveTo>
                      <a:lnTo>
                        <a:pt x="0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42" y="6542"/>
                      </a:lnTo>
                      <a:lnTo>
                        <a:pt x="6542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7" y="1951"/>
                      </a:lnTo>
                      <a:lnTo>
                        <a:pt x="8457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23" y="656"/>
                      </a:lnTo>
                      <a:lnTo>
                        <a:pt x="18623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099" y="7163"/>
                      </a:lnTo>
                      <a:lnTo>
                        <a:pt x="12099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6" y="5886"/>
                      </a:lnTo>
                      <a:lnTo>
                        <a:pt x="13376" y="4885"/>
                      </a:lnTo>
                      <a:lnTo>
                        <a:pt x="14705" y="4885"/>
                      </a:lnTo>
                      <a:lnTo>
                        <a:pt x="14705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0" y="6542"/>
                      </a:lnTo>
                      <a:lnTo>
                        <a:pt x="16690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68" y="7802"/>
                      </a:lnTo>
                      <a:lnTo>
                        <a:pt x="17968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585" name="Google Shape;24585;p25"/>
                <p:cNvSpPr/>
                <p:nvPr/>
              </p:nvSpPr>
              <p:spPr>
                <a:xfrm rot="-5400000">
                  <a:off x="2022125" y="20231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586" name="Google Shape;24586;p25"/>
                <p:cNvSpPr/>
                <p:nvPr/>
              </p:nvSpPr>
              <p:spPr>
                <a:xfrm rot="-5400000">
                  <a:off x="2022350" y="2117000"/>
                  <a:ext cx="9365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6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70" y="3763"/>
                        <a:pt x="2417" y="3763"/>
                      </a:cubicBezTo>
                      <a:lnTo>
                        <a:pt x="3746" y="3763"/>
                      </a:lnTo>
                      <a:lnTo>
                        <a:pt x="3746" y="2417"/>
                      </a:lnTo>
                      <a:cubicBezTo>
                        <a:pt x="3746" y="1088"/>
                        <a:pt x="2675" y="1"/>
                        <a:pt x="134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587" name="Google Shape;24587;p25"/>
                <p:cNvSpPr/>
                <p:nvPr/>
              </p:nvSpPr>
              <p:spPr>
                <a:xfrm rot="-5400000">
                  <a:off x="2116188" y="20231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9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588" name="Google Shape;24588;p25"/>
                <p:cNvSpPr/>
                <p:nvPr/>
              </p:nvSpPr>
              <p:spPr>
                <a:xfrm rot="-5400000">
                  <a:off x="2115975" y="2117025"/>
                  <a:ext cx="9452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1" h="3763" extrusionOk="0">
                      <a:moveTo>
                        <a:pt x="2435" y="0"/>
                      </a:moveTo>
                      <a:cubicBezTo>
                        <a:pt x="1088" y="0"/>
                        <a:pt x="1" y="1070"/>
                        <a:pt x="18" y="2416"/>
                      </a:cubicBezTo>
                      <a:lnTo>
                        <a:pt x="18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81" y="2675"/>
                        <a:pt x="3781" y="1346"/>
                      </a:cubicBezTo>
                      <a:lnTo>
                        <a:pt x="378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589" name="Google Shape;24589;p25"/>
                <p:cNvSpPr/>
                <p:nvPr/>
              </p:nvSpPr>
              <p:spPr>
                <a:xfrm rot="-5400000">
                  <a:off x="2097638" y="22056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590" name="Google Shape;24590;p25"/>
                <p:cNvSpPr/>
                <p:nvPr/>
              </p:nvSpPr>
              <p:spPr>
                <a:xfrm rot="-5400000">
                  <a:off x="2197525" y="2105375"/>
                  <a:ext cx="3325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30" y="1036"/>
                        <a:pt x="1330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591" name="Google Shape;24591;p25"/>
                <p:cNvSpPr/>
                <p:nvPr/>
              </p:nvSpPr>
              <p:spPr>
                <a:xfrm rot="-5400000">
                  <a:off x="2097638" y="200461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592" name="Google Shape;24592;p25"/>
                <p:cNvSpPr/>
                <p:nvPr/>
              </p:nvSpPr>
              <p:spPr>
                <a:xfrm rot="-5400000">
                  <a:off x="2034438" y="1056413"/>
                  <a:ext cx="162675" cy="1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7" h="6490" extrusionOk="0">
                      <a:moveTo>
                        <a:pt x="0" y="0"/>
                      </a:moveTo>
                      <a:lnTo>
                        <a:pt x="0" y="6490"/>
                      </a:lnTo>
                      <a:lnTo>
                        <a:pt x="6507" y="6490"/>
                      </a:lnTo>
                      <a:lnTo>
                        <a:pt x="6507" y="1260"/>
                      </a:lnTo>
                      <a:lnTo>
                        <a:pt x="4919" y="1260"/>
                      </a:lnTo>
                      <a:lnTo>
                        <a:pt x="4919" y="1916"/>
                      </a:lnTo>
                      <a:lnTo>
                        <a:pt x="5868" y="1916"/>
                      </a:lnTo>
                      <a:lnTo>
                        <a:pt x="5868" y="5851"/>
                      </a:lnTo>
                      <a:lnTo>
                        <a:pt x="656" y="5851"/>
                      </a:lnTo>
                      <a:lnTo>
                        <a:pt x="656" y="639"/>
                      </a:lnTo>
                      <a:lnTo>
                        <a:pt x="6179" y="639"/>
                      </a:lnTo>
                      <a:lnTo>
                        <a:pt x="617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593" name="Google Shape;24593;p25"/>
                <p:cNvSpPr/>
                <p:nvPr/>
              </p:nvSpPr>
              <p:spPr>
                <a:xfrm rot="-5400000">
                  <a:off x="2066150" y="1087700"/>
                  <a:ext cx="99250" cy="9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0" h="3970" extrusionOk="0">
                      <a:moveTo>
                        <a:pt x="0" y="0"/>
                      </a:moveTo>
                      <a:lnTo>
                        <a:pt x="0" y="3970"/>
                      </a:lnTo>
                      <a:lnTo>
                        <a:pt x="3970" y="3970"/>
                      </a:lnTo>
                      <a:lnTo>
                        <a:pt x="3970" y="1657"/>
                      </a:lnTo>
                      <a:lnTo>
                        <a:pt x="1985" y="1657"/>
                      </a:lnTo>
                      <a:lnTo>
                        <a:pt x="1985" y="2313"/>
                      </a:lnTo>
                      <a:lnTo>
                        <a:pt x="3314" y="2313"/>
                      </a:lnTo>
                      <a:lnTo>
                        <a:pt x="3314" y="3314"/>
                      </a:lnTo>
                      <a:lnTo>
                        <a:pt x="639" y="3314"/>
                      </a:lnTo>
                      <a:lnTo>
                        <a:pt x="639" y="656"/>
                      </a:lnTo>
                      <a:lnTo>
                        <a:pt x="3642" y="656"/>
                      </a:lnTo>
                      <a:lnTo>
                        <a:pt x="364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594" name="Google Shape;24594;p25"/>
                <p:cNvSpPr/>
                <p:nvPr/>
              </p:nvSpPr>
              <p:spPr>
                <a:xfrm rot="-5400000">
                  <a:off x="2002063" y="1023613"/>
                  <a:ext cx="22742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97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7474" y="1312"/>
                      </a:lnTo>
                      <a:lnTo>
                        <a:pt x="7474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9045" y="656"/>
                      </a:lnTo>
                      <a:lnTo>
                        <a:pt x="904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595" name="Google Shape;24595;p25"/>
                <p:cNvSpPr/>
                <p:nvPr/>
              </p:nvSpPr>
              <p:spPr>
                <a:xfrm rot="-5400000">
                  <a:off x="1874988" y="1632663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7" y="656"/>
                      </a:lnTo>
                      <a:lnTo>
                        <a:pt x="18607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596" name="Google Shape;24596;p25"/>
                <p:cNvSpPr/>
                <p:nvPr/>
              </p:nvSpPr>
              <p:spPr>
                <a:xfrm rot="-5400000">
                  <a:off x="2022125" y="12844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4" y="2693"/>
                        <a:pt x="3764" y="1364"/>
                      </a:cubicBezTo>
                      <a:lnTo>
                        <a:pt x="376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597" name="Google Shape;24597;p25"/>
                <p:cNvSpPr/>
                <p:nvPr/>
              </p:nvSpPr>
              <p:spPr>
                <a:xfrm rot="-5400000">
                  <a:off x="2022138" y="1378513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598" name="Google Shape;24598;p25"/>
                <p:cNvSpPr/>
                <p:nvPr/>
              </p:nvSpPr>
              <p:spPr>
                <a:xfrm rot="-5400000">
                  <a:off x="2116188" y="12844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4" y="3763"/>
                      </a:lnTo>
                      <a:lnTo>
                        <a:pt x="3764" y="2416"/>
                      </a:lnTo>
                      <a:cubicBezTo>
                        <a:pt x="3764" y="1070"/>
                        <a:pt x="2693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599" name="Google Shape;24599;p25"/>
                <p:cNvSpPr/>
                <p:nvPr/>
              </p:nvSpPr>
              <p:spPr>
                <a:xfrm rot="-5400000">
                  <a:off x="2116200" y="1378525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00" name="Google Shape;24600;p25"/>
                <p:cNvSpPr/>
                <p:nvPr/>
              </p:nvSpPr>
              <p:spPr>
                <a:xfrm rot="-5400000">
                  <a:off x="2097625" y="1466975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01" name="Google Shape;24601;p25"/>
                <p:cNvSpPr/>
                <p:nvPr/>
              </p:nvSpPr>
              <p:spPr>
                <a:xfrm rot="-5400000">
                  <a:off x="2197313" y="13668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3" y="0"/>
                      </a:moveTo>
                      <a:cubicBezTo>
                        <a:pt x="0" y="0"/>
                        <a:pt x="0" y="1036"/>
                        <a:pt x="673" y="1036"/>
                      </a:cubicBezTo>
                      <a:cubicBezTo>
                        <a:pt x="1346" y="1036"/>
                        <a:pt x="1346" y="0"/>
                        <a:pt x="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02" name="Google Shape;24602;p25"/>
                <p:cNvSpPr/>
                <p:nvPr/>
              </p:nvSpPr>
              <p:spPr>
                <a:xfrm rot="-5400000">
                  <a:off x="2097625" y="126590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4603" name="Google Shape;24603;p25"/>
              <p:cNvGrpSpPr/>
              <p:nvPr/>
            </p:nvGrpSpPr>
            <p:grpSpPr>
              <a:xfrm>
                <a:off x="128375" y="2584600"/>
                <a:ext cx="227850" cy="2443125"/>
                <a:chOff x="2001850" y="1023825"/>
                <a:chExt cx="227850" cy="2443125"/>
              </a:xfrm>
            </p:grpSpPr>
            <p:sp>
              <p:nvSpPr>
                <p:cNvPr id="24604" name="Google Shape;24604;p25"/>
                <p:cNvSpPr/>
                <p:nvPr/>
              </p:nvSpPr>
              <p:spPr>
                <a:xfrm rot="-5400000">
                  <a:off x="1874988" y="3112238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55" y="2572"/>
                      </a:lnTo>
                      <a:lnTo>
                        <a:pt x="2555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40" y="4229"/>
                      </a:lnTo>
                      <a:lnTo>
                        <a:pt x="4540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6" y="656"/>
                      </a:lnTo>
                      <a:lnTo>
                        <a:pt x="18606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35" y="3228"/>
                      </a:lnTo>
                      <a:lnTo>
                        <a:pt x="16035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05" name="Google Shape;24605;p25"/>
                <p:cNvSpPr/>
                <p:nvPr/>
              </p:nvSpPr>
              <p:spPr>
                <a:xfrm rot="-5400000">
                  <a:off x="2022125" y="2764025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47" y="3763"/>
                      </a:lnTo>
                      <a:cubicBezTo>
                        <a:pt x="2676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06" name="Google Shape;24606;p25"/>
                <p:cNvSpPr/>
                <p:nvPr/>
              </p:nvSpPr>
              <p:spPr>
                <a:xfrm rot="-5400000">
                  <a:off x="2022138" y="2858088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07" name="Google Shape;24607;p25"/>
                <p:cNvSpPr/>
                <p:nvPr/>
              </p:nvSpPr>
              <p:spPr>
                <a:xfrm rot="-5400000">
                  <a:off x="2116188" y="2764038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76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08" name="Google Shape;24608;p25"/>
                <p:cNvSpPr/>
                <p:nvPr/>
              </p:nvSpPr>
              <p:spPr>
                <a:xfrm rot="-5400000">
                  <a:off x="2116200" y="2858100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09" name="Google Shape;24609;p25"/>
                <p:cNvSpPr/>
                <p:nvPr/>
              </p:nvSpPr>
              <p:spPr>
                <a:xfrm rot="-5400000">
                  <a:off x="2097638" y="29465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10" name="Google Shape;24610;p25"/>
                <p:cNvSpPr/>
                <p:nvPr/>
              </p:nvSpPr>
              <p:spPr>
                <a:xfrm rot="-5400000">
                  <a:off x="2197300" y="284645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11" name="Google Shape;24611;p25"/>
                <p:cNvSpPr/>
                <p:nvPr/>
              </p:nvSpPr>
              <p:spPr>
                <a:xfrm rot="-5400000">
                  <a:off x="2097638" y="27454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12" name="Google Shape;24612;p25"/>
                <p:cNvSpPr/>
                <p:nvPr/>
              </p:nvSpPr>
              <p:spPr>
                <a:xfrm rot="-5400000">
                  <a:off x="1875000" y="2371375"/>
                  <a:ext cx="481550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2" h="9114" extrusionOk="0">
                      <a:moveTo>
                        <a:pt x="0" y="0"/>
                      </a:moveTo>
                      <a:lnTo>
                        <a:pt x="0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42" y="6542"/>
                      </a:lnTo>
                      <a:lnTo>
                        <a:pt x="6542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7" y="1951"/>
                      </a:lnTo>
                      <a:lnTo>
                        <a:pt x="8457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23" y="656"/>
                      </a:lnTo>
                      <a:lnTo>
                        <a:pt x="18623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099" y="7163"/>
                      </a:lnTo>
                      <a:lnTo>
                        <a:pt x="12099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6" y="5886"/>
                      </a:lnTo>
                      <a:lnTo>
                        <a:pt x="13376" y="4885"/>
                      </a:lnTo>
                      <a:lnTo>
                        <a:pt x="14705" y="4885"/>
                      </a:lnTo>
                      <a:lnTo>
                        <a:pt x="14705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0" y="6542"/>
                      </a:lnTo>
                      <a:lnTo>
                        <a:pt x="16690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68" y="7802"/>
                      </a:lnTo>
                      <a:lnTo>
                        <a:pt x="17968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13" name="Google Shape;24613;p25"/>
                <p:cNvSpPr/>
                <p:nvPr/>
              </p:nvSpPr>
              <p:spPr>
                <a:xfrm rot="-5400000">
                  <a:off x="2022125" y="20231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14" name="Google Shape;24614;p25"/>
                <p:cNvSpPr/>
                <p:nvPr/>
              </p:nvSpPr>
              <p:spPr>
                <a:xfrm rot="-5400000">
                  <a:off x="2022350" y="2117000"/>
                  <a:ext cx="9365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6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70" y="3763"/>
                        <a:pt x="2417" y="3763"/>
                      </a:cubicBezTo>
                      <a:lnTo>
                        <a:pt x="3746" y="3763"/>
                      </a:lnTo>
                      <a:lnTo>
                        <a:pt x="3746" y="2417"/>
                      </a:lnTo>
                      <a:cubicBezTo>
                        <a:pt x="3746" y="1088"/>
                        <a:pt x="2675" y="1"/>
                        <a:pt x="134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15" name="Google Shape;24615;p25"/>
                <p:cNvSpPr/>
                <p:nvPr/>
              </p:nvSpPr>
              <p:spPr>
                <a:xfrm rot="-5400000">
                  <a:off x="2116188" y="20231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9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16" name="Google Shape;24616;p25"/>
                <p:cNvSpPr/>
                <p:nvPr/>
              </p:nvSpPr>
              <p:spPr>
                <a:xfrm rot="-5400000">
                  <a:off x="2115975" y="2117025"/>
                  <a:ext cx="9452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1" h="3763" extrusionOk="0">
                      <a:moveTo>
                        <a:pt x="2435" y="0"/>
                      </a:moveTo>
                      <a:cubicBezTo>
                        <a:pt x="1088" y="0"/>
                        <a:pt x="1" y="1070"/>
                        <a:pt x="18" y="2416"/>
                      </a:cubicBezTo>
                      <a:lnTo>
                        <a:pt x="18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81" y="2675"/>
                        <a:pt x="3781" y="1346"/>
                      </a:cubicBezTo>
                      <a:lnTo>
                        <a:pt x="378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17" name="Google Shape;24617;p25"/>
                <p:cNvSpPr/>
                <p:nvPr/>
              </p:nvSpPr>
              <p:spPr>
                <a:xfrm rot="-5400000">
                  <a:off x="2097638" y="22056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18" name="Google Shape;24618;p25"/>
                <p:cNvSpPr/>
                <p:nvPr/>
              </p:nvSpPr>
              <p:spPr>
                <a:xfrm rot="-5400000">
                  <a:off x="2197525" y="2105375"/>
                  <a:ext cx="3325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30" y="1036"/>
                        <a:pt x="1330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19" name="Google Shape;24619;p25"/>
                <p:cNvSpPr/>
                <p:nvPr/>
              </p:nvSpPr>
              <p:spPr>
                <a:xfrm rot="-5400000">
                  <a:off x="2097638" y="200461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20" name="Google Shape;24620;p25"/>
                <p:cNvSpPr/>
                <p:nvPr/>
              </p:nvSpPr>
              <p:spPr>
                <a:xfrm rot="-5400000">
                  <a:off x="2034438" y="1056413"/>
                  <a:ext cx="162675" cy="1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7" h="6490" extrusionOk="0">
                      <a:moveTo>
                        <a:pt x="0" y="0"/>
                      </a:moveTo>
                      <a:lnTo>
                        <a:pt x="0" y="6490"/>
                      </a:lnTo>
                      <a:lnTo>
                        <a:pt x="6507" y="6490"/>
                      </a:lnTo>
                      <a:lnTo>
                        <a:pt x="6507" y="1260"/>
                      </a:lnTo>
                      <a:lnTo>
                        <a:pt x="4919" y="1260"/>
                      </a:lnTo>
                      <a:lnTo>
                        <a:pt x="4919" y="1916"/>
                      </a:lnTo>
                      <a:lnTo>
                        <a:pt x="5868" y="1916"/>
                      </a:lnTo>
                      <a:lnTo>
                        <a:pt x="5868" y="5851"/>
                      </a:lnTo>
                      <a:lnTo>
                        <a:pt x="656" y="5851"/>
                      </a:lnTo>
                      <a:lnTo>
                        <a:pt x="656" y="639"/>
                      </a:lnTo>
                      <a:lnTo>
                        <a:pt x="6179" y="639"/>
                      </a:lnTo>
                      <a:lnTo>
                        <a:pt x="617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21" name="Google Shape;24621;p25"/>
                <p:cNvSpPr/>
                <p:nvPr/>
              </p:nvSpPr>
              <p:spPr>
                <a:xfrm rot="-5400000">
                  <a:off x="2066150" y="1087700"/>
                  <a:ext cx="99250" cy="9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0" h="3970" extrusionOk="0">
                      <a:moveTo>
                        <a:pt x="0" y="0"/>
                      </a:moveTo>
                      <a:lnTo>
                        <a:pt x="0" y="3970"/>
                      </a:lnTo>
                      <a:lnTo>
                        <a:pt x="3970" y="3970"/>
                      </a:lnTo>
                      <a:lnTo>
                        <a:pt x="3970" y="1657"/>
                      </a:lnTo>
                      <a:lnTo>
                        <a:pt x="1985" y="1657"/>
                      </a:lnTo>
                      <a:lnTo>
                        <a:pt x="1985" y="2313"/>
                      </a:lnTo>
                      <a:lnTo>
                        <a:pt x="3314" y="2313"/>
                      </a:lnTo>
                      <a:lnTo>
                        <a:pt x="3314" y="3314"/>
                      </a:lnTo>
                      <a:lnTo>
                        <a:pt x="639" y="3314"/>
                      </a:lnTo>
                      <a:lnTo>
                        <a:pt x="639" y="656"/>
                      </a:lnTo>
                      <a:lnTo>
                        <a:pt x="3642" y="656"/>
                      </a:lnTo>
                      <a:lnTo>
                        <a:pt x="364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22" name="Google Shape;24622;p25"/>
                <p:cNvSpPr/>
                <p:nvPr/>
              </p:nvSpPr>
              <p:spPr>
                <a:xfrm rot="-5400000">
                  <a:off x="2002063" y="1023613"/>
                  <a:ext cx="22742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97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7474" y="1312"/>
                      </a:lnTo>
                      <a:lnTo>
                        <a:pt x="7474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9045" y="656"/>
                      </a:lnTo>
                      <a:lnTo>
                        <a:pt x="904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23" name="Google Shape;24623;p25"/>
                <p:cNvSpPr/>
                <p:nvPr/>
              </p:nvSpPr>
              <p:spPr>
                <a:xfrm rot="-5400000">
                  <a:off x="1874988" y="1632663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7" y="656"/>
                      </a:lnTo>
                      <a:lnTo>
                        <a:pt x="18607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24" name="Google Shape;24624;p25"/>
                <p:cNvSpPr/>
                <p:nvPr/>
              </p:nvSpPr>
              <p:spPr>
                <a:xfrm rot="-5400000">
                  <a:off x="2022125" y="12844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4" y="2693"/>
                        <a:pt x="3764" y="1364"/>
                      </a:cubicBezTo>
                      <a:lnTo>
                        <a:pt x="376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25" name="Google Shape;24625;p25"/>
                <p:cNvSpPr/>
                <p:nvPr/>
              </p:nvSpPr>
              <p:spPr>
                <a:xfrm rot="-5400000">
                  <a:off x="2022138" y="1378513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26" name="Google Shape;24626;p25"/>
                <p:cNvSpPr/>
                <p:nvPr/>
              </p:nvSpPr>
              <p:spPr>
                <a:xfrm rot="-5400000">
                  <a:off x="2116188" y="12844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4" y="3763"/>
                      </a:lnTo>
                      <a:lnTo>
                        <a:pt x="3764" y="2416"/>
                      </a:lnTo>
                      <a:cubicBezTo>
                        <a:pt x="3764" y="1070"/>
                        <a:pt x="2693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27" name="Google Shape;24627;p25"/>
                <p:cNvSpPr/>
                <p:nvPr/>
              </p:nvSpPr>
              <p:spPr>
                <a:xfrm rot="-5400000">
                  <a:off x="2116200" y="1378525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28" name="Google Shape;24628;p25"/>
                <p:cNvSpPr/>
                <p:nvPr/>
              </p:nvSpPr>
              <p:spPr>
                <a:xfrm rot="-5400000">
                  <a:off x="2097625" y="1466975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29" name="Google Shape;24629;p25"/>
                <p:cNvSpPr/>
                <p:nvPr/>
              </p:nvSpPr>
              <p:spPr>
                <a:xfrm rot="-5400000">
                  <a:off x="2197313" y="13668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3" y="0"/>
                      </a:moveTo>
                      <a:cubicBezTo>
                        <a:pt x="0" y="0"/>
                        <a:pt x="0" y="1036"/>
                        <a:pt x="673" y="1036"/>
                      </a:cubicBezTo>
                      <a:cubicBezTo>
                        <a:pt x="1346" y="1036"/>
                        <a:pt x="1346" y="0"/>
                        <a:pt x="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30" name="Google Shape;24630;p25"/>
                <p:cNvSpPr/>
                <p:nvPr/>
              </p:nvSpPr>
              <p:spPr>
                <a:xfrm rot="-5400000">
                  <a:off x="2097625" y="126590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4631" name="Google Shape;24631;p25"/>
            <p:cNvGrpSpPr/>
            <p:nvPr/>
          </p:nvGrpSpPr>
          <p:grpSpPr>
            <a:xfrm rot="5400000">
              <a:off x="2725125" y="2456075"/>
              <a:ext cx="227850" cy="4911950"/>
              <a:chOff x="128375" y="115775"/>
              <a:chExt cx="227850" cy="4911950"/>
            </a:xfrm>
          </p:grpSpPr>
          <p:grpSp>
            <p:nvGrpSpPr>
              <p:cNvPr id="24632" name="Google Shape;24632;p25"/>
              <p:cNvGrpSpPr/>
              <p:nvPr/>
            </p:nvGrpSpPr>
            <p:grpSpPr>
              <a:xfrm>
                <a:off x="128375" y="115775"/>
                <a:ext cx="227850" cy="2443125"/>
                <a:chOff x="2001850" y="1023825"/>
                <a:chExt cx="227850" cy="2443125"/>
              </a:xfrm>
            </p:grpSpPr>
            <p:sp>
              <p:nvSpPr>
                <p:cNvPr id="24633" name="Google Shape;24633;p25"/>
                <p:cNvSpPr/>
                <p:nvPr/>
              </p:nvSpPr>
              <p:spPr>
                <a:xfrm rot="-5400000">
                  <a:off x="1874988" y="3112238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55" y="2572"/>
                      </a:lnTo>
                      <a:lnTo>
                        <a:pt x="2555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40" y="4229"/>
                      </a:lnTo>
                      <a:lnTo>
                        <a:pt x="4540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6" y="656"/>
                      </a:lnTo>
                      <a:lnTo>
                        <a:pt x="18606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35" y="3228"/>
                      </a:lnTo>
                      <a:lnTo>
                        <a:pt x="16035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34" name="Google Shape;24634;p25"/>
                <p:cNvSpPr/>
                <p:nvPr/>
              </p:nvSpPr>
              <p:spPr>
                <a:xfrm rot="-5400000">
                  <a:off x="2022125" y="2764025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47" y="3763"/>
                      </a:lnTo>
                      <a:cubicBezTo>
                        <a:pt x="2676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35" name="Google Shape;24635;p25"/>
                <p:cNvSpPr/>
                <p:nvPr/>
              </p:nvSpPr>
              <p:spPr>
                <a:xfrm rot="-5400000">
                  <a:off x="2022138" y="2858088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36" name="Google Shape;24636;p25"/>
                <p:cNvSpPr/>
                <p:nvPr/>
              </p:nvSpPr>
              <p:spPr>
                <a:xfrm rot="-5400000">
                  <a:off x="2116188" y="2764038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76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37" name="Google Shape;24637;p25"/>
                <p:cNvSpPr/>
                <p:nvPr/>
              </p:nvSpPr>
              <p:spPr>
                <a:xfrm rot="-5400000">
                  <a:off x="2116200" y="2858100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38" name="Google Shape;24638;p25"/>
                <p:cNvSpPr/>
                <p:nvPr/>
              </p:nvSpPr>
              <p:spPr>
                <a:xfrm rot="-5400000">
                  <a:off x="2097638" y="29465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39" name="Google Shape;24639;p25"/>
                <p:cNvSpPr/>
                <p:nvPr/>
              </p:nvSpPr>
              <p:spPr>
                <a:xfrm rot="-5400000">
                  <a:off x="2197300" y="284645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40" name="Google Shape;24640;p25"/>
                <p:cNvSpPr/>
                <p:nvPr/>
              </p:nvSpPr>
              <p:spPr>
                <a:xfrm rot="-5400000">
                  <a:off x="2097638" y="27454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41" name="Google Shape;24641;p25"/>
                <p:cNvSpPr/>
                <p:nvPr/>
              </p:nvSpPr>
              <p:spPr>
                <a:xfrm rot="-5400000">
                  <a:off x="1875000" y="2371375"/>
                  <a:ext cx="481550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2" h="9114" extrusionOk="0">
                      <a:moveTo>
                        <a:pt x="0" y="0"/>
                      </a:moveTo>
                      <a:lnTo>
                        <a:pt x="0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42" y="6542"/>
                      </a:lnTo>
                      <a:lnTo>
                        <a:pt x="6542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7" y="1951"/>
                      </a:lnTo>
                      <a:lnTo>
                        <a:pt x="8457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23" y="656"/>
                      </a:lnTo>
                      <a:lnTo>
                        <a:pt x="18623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099" y="7163"/>
                      </a:lnTo>
                      <a:lnTo>
                        <a:pt x="12099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6" y="5886"/>
                      </a:lnTo>
                      <a:lnTo>
                        <a:pt x="13376" y="4885"/>
                      </a:lnTo>
                      <a:lnTo>
                        <a:pt x="14705" y="4885"/>
                      </a:lnTo>
                      <a:lnTo>
                        <a:pt x="14705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0" y="6542"/>
                      </a:lnTo>
                      <a:lnTo>
                        <a:pt x="16690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68" y="7802"/>
                      </a:lnTo>
                      <a:lnTo>
                        <a:pt x="17968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42" name="Google Shape;24642;p25"/>
                <p:cNvSpPr/>
                <p:nvPr/>
              </p:nvSpPr>
              <p:spPr>
                <a:xfrm rot="-5400000">
                  <a:off x="2022125" y="20231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43" name="Google Shape;24643;p25"/>
                <p:cNvSpPr/>
                <p:nvPr/>
              </p:nvSpPr>
              <p:spPr>
                <a:xfrm rot="-5400000">
                  <a:off x="2022350" y="2117000"/>
                  <a:ext cx="9365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6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70" y="3763"/>
                        <a:pt x="2417" y="3763"/>
                      </a:cubicBezTo>
                      <a:lnTo>
                        <a:pt x="3746" y="3763"/>
                      </a:lnTo>
                      <a:lnTo>
                        <a:pt x="3746" y="2417"/>
                      </a:lnTo>
                      <a:cubicBezTo>
                        <a:pt x="3746" y="1088"/>
                        <a:pt x="2675" y="1"/>
                        <a:pt x="134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44" name="Google Shape;24644;p25"/>
                <p:cNvSpPr/>
                <p:nvPr/>
              </p:nvSpPr>
              <p:spPr>
                <a:xfrm rot="-5400000">
                  <a:off x="2116188" y="20231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9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45" name="Google Shape;24645;p25"/>
                <p:cNvSpPr/>
                <p:nvPr/>
              </p:nvSpPr>
              <p:spPr>
                <a:xfrm rot="-5400000">
                  <a:off x="2115975" y="2117025"/>
                  <a:ext cx="9452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1" h="3763" extrusionOk="0">
                      <a:moveTo>
                        <a:pt x="2435" y="0"/>
                      </a:moveTo>
                      <a:cubicBezTo>
                        <a:pt x="1088" y="0"/>
                        <a:pt x="1" y="1070"/>
                        <a:pt x="18" y="2416"/>
                      </a:cubicBezTo>
                      <a:lnTo>
                        <a:pt x="18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81" y="2675"/>
                        <a:pt x="3781" y="1346"/>
                      </a:cubicBezTo>
                      <a:lnTo>
                        <a:pt x="378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46" name="Google Shape;24646;p25"/>
                <p:cNvSpPr/>
                <p:nvPr/>
              </p:nvSpPr>
              <p:spPr>
                <a:xfrm rot="-5400000">
                  <a:off x="2097638" y="22056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47" name="Google Shape;24647;p25"/>
                <p:cNvSpPr/>
                <p:nvPr/>
              </p:nvSpPr>
              <p:spPr>
                <a:xfrm rot="-5400000">
                  <a:off x="2197525" y="2105375"/>
                  <a:ext cx="3325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30" y="1036"/>
                        <a:pt x="1330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48" name="Google Shape;24648;p25"/>
                <p:cNvSpPr/>
                <p:nvPr/>
              </p:nvSpPr>
              <p:spPr>
                <a:xfrm rot="-5400000">
                  <a:off x="2097638" y="200461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49" name="Google Shape;24649;p25"/>
                <p:cNvSpPr/>
                <p:nvPr/>
              </p:nvSpPr>
              <p:spPr>
                <a:xfrm rot="-5400000">
                  <a:off x="2034438" y="1056413"/>
                  <a:ext cx="162675" cy="1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7" h="6490" extrusionOk="0">
                      <a:moveTo>
                        <a:pt x="0" y="0"/>
                      </a:moveTo>
                      <a:lnTo>
                        <a:pt x="0" y="6490"/>
                      </a:lnTo>
                      <a:lnTo>
                        <a:pt x="6507" y="6490"/>
                      </a:lnTo>
                      <a:lnTo>
                        <a:pt x="6507" y="1260"/>
                      </a:lnTo>
                      <a:lnTo>
                        <a:pt x="4919" y="1260"/>
                      </a:lnTo>
                      <a:lnTo>
                        <a:pt x="4919" y="1916"/>
                      </a:lnTo>
                      <a:lnTo>
                        <a:pt x="5868" y="1916"/>
                      </a:lnTo>
                      <a:lnTo>
                        <a:pt x="5868" y="5851"/>
                      </a:lnTo>
                      <a:lnTo>
                        <a:pt x="656" y="5851"/>
                      </a:lnTo>
                      <a:lnTo>
                        <a:pt x="656" y="639"/>
                      </a:lnTo>
                      <a:lnTo>
                        <a:pt x="6179" y="639"/>
                      </a:lnTo>
                      <a:lnTo>
                        <a:pt x="617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50" name="Google Shape;24650;p25"/>
                <p:cNvSpPr/>
                <p:nvPr/>
              </p:nvSpPr>
              <p:spPr>
                <a:xfrm rot="-5400000">
                  <a:off x="2066150" y="1087700"/>
                  <a:ext cx="99250" cy="9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0" h="3970" extrusionOk="0">
                      <a:moveTo>
                        <a:pt x="0" y="0"/>
                      </a:moveTo>
                      <a:lnTo>
                        <a:pt x="0" y="3970"/>
                      </a:lnTo>
                      <a:lnTo>
                        <a:pt x="3970" y="3970"/>
                      </a:lnTo>
                      <a:lnTo>
                        <a:pt x="3970" y="1657"/>
                      </a:lnTo>
                      <a:lnTo>
                        <a:pt x="1985" y="1657"/>
                      </a:lnTo>
                      <a:lnTo>
                        <a:pt x="1985" y="2313"/>
                      </a:lnTo>
                      <a:lnTo>
                        <a:pt x="3314" y="2313"/>
                      </a:lnTo>
                      <a:lnTo>
                        <a:pt x="3314" y="3314"/>
                      </a:lnTo>
                      <a:lnTo>
                        <a:pt x="639" y="3314"/>
                      </a:lnTo>
                      <a:lnTo>
                        <a:pt x="639" y="656"/>
                      </a:lnTo>
                      <a:lnTo>
                        <a:pt x="3642" y="656"/>
                      </a:lnTo>
                      <a:lnTo>
                        <a:pt x="364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51" name="Google Shape;24651;p25"/>
                <p:cNvSpPr/>
                <p:nvPr/>
              </p:nvSpPr>
              <p:spPr>
                <a:xfrm rot="-5400000">
                  <a:off x="2002063" y="1023613"/>
                  <a:ext cx="22742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97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7474" y="1312"/>
                      </a:lnTo>
                      <a:lnTo>
                        <a:pt x="7474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9045" y="656"/>
                      </a:lnTo>
                      <a:lnTo>
                        <a:pt x="904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52" name="Google Shape;24652;p25"/>
                <p:cNvSpPr/>
                <p:nvPr/>
              </p:nvSpPr>
              <p:spPr>
                <a:xfrm rot="-5400000">
                  <a:off x="1874988" y="1632663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7" y="656"/>
                      </a:lnTo>
                      <a:lnTo>
                        <a:pt x="18607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53" name="Google Shape;24653;p25"/>
                <p:cNvSpPr/>
                <p:nvPr/>
              </p:nvSpPr>
              <p:spPr>
                <a:xfrm rot="-5400000">
                  <a:off x="2022125" y="12844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4" y="2693"/>
                        <a:pt x="3764" y="1364"/>
                      </a:cubicBezTo>
                      <a:lnTo>
                        <a:pt x="376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54" name="Google Shape;24654;p25"/>
                <p:cNvSpPr/>
                <p:nvPr/>
              </p:nvSpPr>
              <p:spPr>
                <a:xfrm rot="-5400000">
                  <a:off x="2022138" y="1378513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55" name="Google Shape;24655;p25"/>
                <p:cNvSpPr/>
                <p:nvPr/>
              </p:nvSpPr>
              <p:spPr>
                <a:xfrm rot="-5400000">
                  <a:off x="2116188" y="12844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4" y="3763"/>
                      </a:lnTo>
                      <a:lnTo>
                        <a:pt x="3764" y="2416"/>
                      </a:lnTo>
                      <a:cubicBezTo>
                        <a:pt x="3764" y="1070"/>
                        <a:pt x="2693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56" name="Google Shape;24656;p25"/>
                <p:cNvSpPr/>
                <p:nvPr/>
              </p:nvSpPr>
              <p:spPr>
                <a:xfrm rot="-5400000">
                  <a:off x="2116200" y="1378525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57" name="Google Shape;24657;p25"/>
                <p:cNvSpPr/>
                <p:nvPr/>
              </p:nvSpPr>
              <p:spPr>
                <a:xfrm rot="-5400000">
                  <a:off x="2097625" y="1466975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58" name="Google Shape;24658;p25"/>
                <p:cNvSpPr/>
                <p:nvPr/>
              </p:nvSpPr>
              <p:spPr>
                <a:xfrm rot="-5400000">
                  <a:off x="2197313" y="13668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3" y="0"/>
                      </a:moveTo>
                      <a:cubicBezTo>
                        <a:pt x="0" y="0"/>
                        <a:pt x="0" y="1036"/>
                        <a:pt x="673" y="1036"/>
                      </a:cubicBezTo>
                      <a:cubicBezTo>
                        <a:pt x="1346" y="1036"/>
                        <a:pt x="1346" y="0"/>
                        <a:pt x="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59" name="Google Shape;24659;p25"/>
                <p:cNvSpPr/>
                <p:nvPr/>
              </p:nvSpPr>
              <p:spPr>
                <a:xfrm rot="-5400000">
                  <a:off x="2097625" y="126590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4660" name="Google Shape;24660;p25"/>
              <p:cNvGrpSpPr/>
              <p:nvPr/>
            </p:nvGrpSpPr>
            <p:grpSpPr>
              <a:xfrm>
                <a:off x="128375" y="2584600"/>
                <a:ext cx="227850" cy="2443125"/>
                <a:chOff x="2001850" y="1023825"/>
                <a:chExt cx="227850" cy="2443125"/>
              </a:xfrm>
            </p:grpSpPr>
            <p:sp>
              <p:nvSpPr>
                <p:cNvPr id="24661" name="Google Shape;24661;p25"/>
                <p:cNvSpPr/>
                <p:nvPr/>
              </p:nvSpPr>
              <p:spPr>
                <a:xfrm rot="-5400000">
                  <a:off x="1874988" y="3112238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55" y="2572"/>
                      </a:lnTo>
                      <a:lnTo>
                        <a:pt x="2555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40" y="4229"/>
                      </a:lnTo>
                      <a:lnTo>
                        <a:pt x="4540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6" y="656"/>
                      </a:lnTo>
                      <a:lnTo>
                        <a:pt x="18606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35" y="3228"/>
                      </a:lnTo>
                      <a:lnTo>
                        <a:pt x="16035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62" name="Google Shape;24662;p25"/>
                <p:cNvSpPr/>
                <p:nvPr/>
              </p:nvSpPr>
              <p:spPr>
                <a:xfrm rot="-5400000">
                  <a:off x="2022125" y="2764025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47" y="3763"/>
                      </a:lnTo>
                      <a:cubicBezTo>
                        <a:pt x="2676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63" name="Google Shape;24663;p25"/>
                <p:cNvSpPr/>
                <p:nvPr/>
              </p:nvSpPr>
              <p:spPr>
                <a:xfrm rot="-5400000">
                  <a:off x="2022138" y="2858088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64" name="Google Shape;24664;p25"/>
                <p:cNvSpPr/>
                <p:nvPr/>
              </p:nvSpPr>
              <p:spPr>
                <a:xfrm rot="-5400000">
                  <a:off x="2116188" y="2764038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76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65" name="Google Shape;24665;p25"/>
                <p:cNvSpPr/>
                <p:nvPr/>
              </p:nvSpPr>
              <p:spPr>
                <a:xfrm rot="-5400000">
                  <a:off x="2116200" y="2858100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66" name="Google Shape;24666;p25"/>
                <p:cNvSpPr/>
                <p:nvPr/>
              </p:nvSpPr>
              <p:spPr>
                <a:xfrm rot="-5400000">
                  <a:off x="2097638" y="29465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67" name="Google Shape;24667;p25"/>
                <p:cNvSpPr/>
                <p:nvPr/>
              </p:nvSpPr>
              <p:spPr>
                <a:xfrm rot="-5400000">
                  <a:off x="2197300" y="284645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68" name="Google Shape;24668;p25"/>
                <p:cNvSpPr/>
                <p:nvPr/>
              </p:nvSpPr>
              <p:spPr>
                <a:xfrm rot="-5400000">
                  <a:off x="2097638" y="27454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69" name="Google Shape;24669;p25"/>
                <p:cNvSpPr/>
                <p:nvPr/>
              </p:nvSpPr>
              <p:spPr>
                <a:xfrm rot="-5400000">
                  <a:off x="1875000" y="2371375"/>
                  <a:ext cx="481550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2" h="9114" extrusionOk="0">
                      <a:moveTo>
                        <a:pt x="0" y="0"/>
                      </a:moveTo>
                      <a:lnTo>
                        <a:pt x="0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42" y="6542"/>
                      </a:lnTo>
                      <a:lnTo>
                        <a:pt x="6542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7" y="1951"/>
                      </a:lnTo>
                      <a:lnTo>
                        <a:pt x="8457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23" y="656"/>
                      </a:lnTo>
                      <a:lnTo>
                        <a:pt x="18623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099" y="7163"/>
                      </a:lnTo>
                      <a:lnTo>
                        <a:pt x="12099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6" y="5886"/>
                      </a:lnTo>
                      <a:lnTo>
                        <a:pt x="13376" y="4885"/>
                      </a:lnTo>
                      <a:lnTo>
                        <a:pt x="14705" y="4885"/>
                      </a:lnTo>
                      <a:lnTo>
                        <a:pt x="14705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0" y="6542"/>
                      </a:lnTo>
                      <a:lnTo>
                        <a:pt x="16690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68" y="7802"/>
                      </a:lnTo>
                      <a:lnTo>
                        <a:pt x="17968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70" name="Google Shape;24670;p25"/>
                <p:cNvSpPr/>
                <p:nvPr/>
              </p:nvSpPr>
              <p:spPr>
                <a:xfrm rot="-5400000">
                  <a:off x="2022125" y="20231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71" name="Google Shape;24671;p25"/>
                <p:cNvSpPr/>
                <p:nvPr/>
              </p:nvSpPr>
              <p:spPr>
                <a:xfrm rot="-5400000">
                  <a:off x="2022350" y="2117000"/>
                  <a:ext cx="9365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6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70" y="3763"/>
                        <a:pt x="2417" y="3763"/>
                      </a:cubicBezTo>
                      <a:lnTo>
                        <a:pt x="3746" y="3763"/>
                      </a:lnTo>
                      <a:lnTo>
                        <a:pt x="3746" y="2417"/>
                      </a:lnTo>
                      <a:cubicBezTo>
                        <a:pt x="3746" y="1088"/>
                        <a:pt x="2675" y="1"/>
                        <a:pt x="134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72" name="Google Shape;24672;p25"/>
                <p:cNvSpPr/>
                <p:nvPr/>
              </p:nvSpPr>
              <p:spPr>
                <a:xfrm rot="-5400000">
                  <a:off x="2116188" y="20231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9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73" name="Google Shape;24673;p25"/>
                <p:cNvSpPr/>
                <p:nvPr/>
              </p:nvSpPr>
              <p:spPr>
                <a:xfrm rot="-5400000">
                  <a:off x="2115975" y="2117025"/>
                  <a:ext cx="9452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1" h="3763" extrusionOk="0">
                      <a:moveTo>
                        <a:pt x="2435" y="0"/>
                      </a:moveTo>
                      <a:cubicBezTo>
                        <a:pt x="1088" y="0"/>
                        <a:pt x="1" y="1070"/>
                        <a:pt x="18" y="2416"/>
                      </a:cubicBezTo>
                      <a:lnTo>
                        <a:pt x="18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81" y="2675"/>
                        <a:pt x="3781" y="1346"/>
                      </a:cubicBezTo>
                      <a:lnTo>
                        <a:pt x="378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74" name="Google Shape;24674;p25"/>
                <p:cNvSpPr/>
                <p:nvPr/>
              </p:nvSpPr>
              <p:spPr>
                <a:xfrm rot="-5400000">
                  <a:off x="2097638" y="22056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75" name="Google Shape;24675;p25"/>
                <p:cNvSpPr/>
                <p:nvPr/>
              </p:nvSpPr>
              <p:spPr>
                <a:xfrm rot="-5400000">
                  <a:off x="2197525" y="2105375"/>
                  <a:ext cx="3325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30" y="1036"/>
                        <a:pt x="1330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76" name="Google Shape;24676;p25"/>
                <p:cNvSpPr/>
                <p:nvPr/>
              </p:nvSpPr>
              <p:spPr>
                <a:xfrm rot="-5400000">
                  <a:off x="2097638" y="200461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77" name="Google Shape;24677;p25"/>
                <p:cNvSpPr/>
                <p:nvPr/>
              </p:nvSpPr>
              <p:spPr>
                <a:xfrm rot="-5400000">
                  <a:off x="2034438" y="1056413"/>
                  <a:ext cx="162675" cy="1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7" h="6490" extrusionOk="0">
                      <a:moveTo>
                        <a:pt x="0" y="0"/>
                      </a:moveTo>
                      <a:lnTo>
                        <a:pt x="0" y="6490"/>
                      </a:lnTo>
                      <a:lnTo>
                        <a:pt x="6507" y="6490"/>
                      </a:lnTo>
                      <a:lnTo>
                        <a:pt x="6507" y="1260"/>
                      </a:lnTo>
                      <a:lnTo>
                        <a:pt x="4919" y="1260"/>
                      </a:lnTo>
                      <a:lnTo>
                        <a:pt x="4919" y="1916"/>
                      </a:lnTo>
                      <a:lnTo>
                        <a:pt x="5868" y="1916"/>
                      </a:lnTo>
                      <a:lnTo>
                        <a:pt x="5868" y="5851"/>
                      </a:lnTo>
                      <a:lnTo>
                        <a:pt x="656" y="5851"/>
                      </a:lnTo>
                      <a:lnTo>
                        <a:pt x="656" y="639"/>
                      </a:lnTo>
                      <a:lnTo>
                        <a:pt x="6179" y="639"/>
                      </a:lnTo>
                      <a:lnTo>
                        <a:pt x="617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78" name="Google Shape;24678;p25"/>
                <p:cNvSpPr/>
                <p:nvPr/>
              </p:nvSpPr>
              <p:spPr>
                <a:xfrm rot="-5400000">
                  <a:off x="2066150" y="1087700"/>
                  <a:ext cx="99250" cy="9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0" h="3970" extrusionOk="0">
                      <a:moveTo>
                        <a:pt x="0" y="0"/>
                      </a:moveTo>
                      <a:lnTo>
                        <a:pt x="0" y="3970"/>
                      </a:lnTo>
                      <a:lnTo>
                        <a:pt x="3970" y="3970"/>
                      </a:lnTo>
                      <a:lnTo>
                        <a:pt x="3970" y="1657"/>
                      </a:lnTo>
                      <a:lnTo>
                        <a:pt x="1985" y="1657"/>
                      </a:lnTo>
                      <a:lnTo>
                        <a:pt x="1985" y="2313"/>
                      </a:lnTo>
                      <a:lnTo>
                        <a:pt x="3314" y="2313"/>
                      </a:lnTo>
                      <a:lnTo>
                        <a:pt x="3314" y="3314"/>
                      </a:lnTo>
                      <a:lnTo>
                        <a:pt x="639" y="3314"/>
                      </a:lnTo>
                      <a:lnTo>
                        <a:pt x="639" y="656"/>
                      </a:lnTo>
                      <a:lnTo>
                        <a:pt x="3642" y="656"/>
                      </a:lnTo>
                      <a:lnTo>
                        <a:pt x="364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79" name="Google Shape;24679;p25"/>
                <p:cNvSpPr/>
                <p:nvPr/>
              </p:nvSpPr>
              <p:spPr>
                <a:xfrm rot="-5400000">
                  <a:off x="2002063" y="1023613"/>
                  <a:ext cx="22742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97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7474" y="1312"/>
                      </a:lnTo>
                      <a:lnTo>
                        <a:pt x="7474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9045" y="656"/>
                      </a:lnTo>
                      <a:lnTo>
                        <a:pt x="904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80" name="Google Shape;24680;p25"/>
                <p:cNvSpPr/>
                <p:nvPr/>
              </p:nvSpPr>
              <p:spPr>
                <a:xfrm rot="-5400000">
                  <a:off x="1874988" y="1632663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7" y="656"/>
                      </a:lnTo>
                      <a:lnTo>
                        <a:pt x="18607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81" name="Google Shape;24681;p25"/>
                <p:cNvSpPr/>
                <p:nvPr/>
              </p:nvSpPr>
              <p:spPr>
                <a:xfrm rot="-5400000">
                  <a:off x="2022125" y="12844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4" y="2693"/>
                        <a:pt x="3764" y="1364"/>
                      </a:cubicBezTo>
                      <a:lnTo>
                        <a:pt x="376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82" name="Google Shape;24682;p25"/>
                <p:cNvSpPr/>
                <p:nvPr/>
              </p:nvSpPr>
              <p:spPr>
                <a:xfrm rot="-5400000">
                  <a:off x="2022138" y="1378513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83" name="Google Shape;24683;p25"/>
                <p:cNvSpPr/>
                <p:nvPr/>
              </p:nvSpPr>
              <p:spPr>
                <a:xfrm rot="-5400000">
                  <a:off x="2116188" y="12844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4" y="3763"/>
                      </a:lnTo>
                      <a:lnTo>
                        <a:pt x="3764" y="2416"/>
                      </a:lnTo>
                      <a:cubicBezTo>
                        <a:pt x="3764" y="1070"/>
                        <a:pt x="2693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84" name="Google Shape;24684;p25"/>
                <p:cNvSpPr/>
                <p:nvPr/>
              </p:nvSpPr>
              <p:spPr>
                <a:xfrm rot="-5400000">
                  <a:off x="2116200" y="1378525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85" name="Google Shape;24685;p25"/>
                <p:cNvSpPr/>
                <p:nvPr/>
              </p:nvSpPr>
              <p:spPr>
                <a:xfrm rot="-5400000">
                  <a:off x="2097625" y="1466975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86" name="Google Shape;24686;p25"/>
                <p:cNvSpPr/>
                <p:nvPr/>
              </p:nvSpPr>
              <p:spPr>
                <a:xfrm rot="-5400000">
                  <a:off x="2197313" y="13668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3" y="0"/>
                      </a:moveTo>
                      <a:cubicBezTo>
                        <a:pt x="0" y="0"/>
                        <a:pt x="0" y="1036"/>
                        <a:pt x="673" y="1036"/>
                      </a:cubicBezTo>
                      <a:cubicBezTo>
                        <a:pt x="1346" y="1036"/>
                        <a:pt x="1346" y="0"/>
                        <a:pt x="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687" name="Google Shape;24687;p25"/>
                <p:cNvSpPr/>
                <p:nvPr/>
              </p:nvSpPr>
              <p:spPr>
                <a:xfrm rot="-5400000">
                  <a:off x="2097625" y="126590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24688" name="Google Shape;24688;p25"/>
            <p:cNvSpPr/>
            <p:nvPr/>
          </p:nvSpPr>
          <p:spPr>
            <a:xfrm>
              <a:off x="8035366" y="4798125"/>
              <a:ext cx="529299" cy="227850"/>
            </a:xfrm>
            <a:custGeom>
              <a:avLst/>
              <a:gdLst/>
              <a:ahLst/>
              <a:cxnLst/>
              <a:rect l="l" t="t" r="r" b="b"/>
              <a:pathLst>
                <a:path w="19263" h="9114" extrusionOk="0">
                  <a:moveTo>
                    <a:pt x="1" y="0"/>
                  </a:moveTo>
                  <a:lnTo>
                    <a:pt x="1" y="9113"/>
                  </a:lnTo>
                  <a:lnTo>
                    <a:pt x="9096" y="9113"/>
                  </a:lnTo>
                  <a:lnTo>
                    <a:pt x="9096" y="1312"/>
                  </a:lnTo>
                  <a:lnTo>
                    <a:pt x="1295" y="1312"/>
                  </a:lnTo>
                  <a:lnTo>
                    <a:pt x="1295" y="7802"/>
                  </a:lnTo>
                  <a:lnTo>
                    <a:pt x="7802" y="7802"/>
                  </a:lnTo>
                  <a:lnTo>
                    <a:pt x="7802" y="2572"/>
                  </a:lnTo>
                  <a:lnTo>
                    <a:pt x="2555" y="2572"/>
                  </a:lnTo>
                  <a:lnTo>
                    <a:pt x="2555" y="6542"/>
                  </a:lnTo>
                  <a:lnTo>
                    <a:pt x="6525" y="6542"/>
                  </a:lnTo>
                  <a:lnTo>
                    <a:pt x="6525" y="4229"/>
                  </a:lnTo>
                  <a:lnTo>
                    <a:pt x="4540" y="4229"/>
                  </a:lnTo>
                  <a:lnTo>
                    <a:pt x="4540" y="4885"/>
                  </a:lnTo>
                  <a:lnTo>
                    <a:pt x="5886" y="4885"/>
                  </a:lnTo>
                  <a:lnTo>
                    <a:pt x="5886" y="5886"/>
                  </a:lnTo>
                  <a:lnTo>
                    <a:pt x="3211" y="5886"/>
                  </a:lnTo>
                  <a:lnTo>
                    <a:pt x="3211" y="3228"/>
                  </a:lnTo>
                  <a:lnTo>
                    <a:pt x="7146" y="3228"/>
                  </a:lnTo>
                  <a:lnTo>
                    <a:pt x="7146" y="7163"/>
                  </a:lnTo>
                  <a:lnTo>
                    <a:pt x="1951" y="7163"/>
                  </a:lnTo>
                  <a:lnTo>
                    <a:pt x="1951" y="1951"/>
                  </a:lnTo>
                  <a:lnTo>
                    <a:pt x="8458" y="1951"/>
                  </a:lnTo>
                  <a:lnTo>
                    <a:pt x="8458" y="8458"/>
                  </a:lnTo>
                  <a:lnTo>
                    <a:pt x="639" y="8458"/>
                  </a:lnTo>
                  <a:lnTo>
                    <a:pt x="639" y="656"/>
                  </a:lnTo>
                  <a:lnTo>
                    <a:pt x="18606" y="656"/>
                  </a:lnTo>
                  <a:lnTo>
                    <a:pt x="18606" y="8458"/>
                  </a:lnTo>
                  <a:lnTo>
                    <a:pt x="10805" y="8458"/>
                  </a:lnTo>
                  <a:lnTo>
                    <a:pt x="10805" y="1951"/>
                  </a:lnTo>
                  <a:lnTo>
                    <a:pt x="17312" y="1951"/>
                  </a:lnTo>
                  <a:lnTo>
                    <a:pt x="17312" y="7163"/>
                  </a:lnTo>
                  <a:lnTo>
                    <a:pt x="12100" y="7163"/>
                  </a:lnTo>
                  <a:lnTo>
                    <a:pt x="12100" y="3228"/>
                  </a:lnTo>
                  <a:lnTo>
                    <a:pt x="16035" y="3228"/>
                  </a:lnTo>
                  <a:lnTo>
                    <a:pt x="16035" y="5886"/>
                  </a:lnTo>
                  <a:lnTo>
                    <a:pt x="13377" y="5886"/>
                  </a:lnTo>
                  <a:lnTo>
                    <a:pt x="13377" y="4885"/>
                  </a:lnTo>
                  <a:lnTo>
                    <a:pt x="14706" y="4885"/>
                  </a:lnTo>
                  <a:lnTo>
                    <a:pt x="14706" y="4229"/>
                  </a:lnTo>
                  <a:lnTo>
                    <a:pt x="12721" y="4229"/>
                  </a:lnTo>
                  <a:lnTo>
                    <a:pt x="12721" y="6542"/>
                  </a:lnTo>
                  <a:lnTo>
                    <a:pt x="16691" y="6542"/>
                  </a:lnTo>
                  <a:lnTo>
                    <a:pt x="16691" y="2572"/>
                  </a:lnTo>
                  <a:lnTo>
                    <a:pt x="11461" y="2572"/>
                  </a:lnTo>
                  <a:lnTo>
                    <a:pt x="11461" y="7802"/>
                  </a:lnTo>
                  <a:lnTo>
                    <a:pt x="17951" y="7802"/>
                  </a:lnTo>
                  <a:lnTo>
                    <a:pt x="17951" y="1312"/>
                  </a:lnTo>
                  <a:lnTo>
                    <a:pt x="10149" y="1312"/>
                  </a:lnTo>
                  <a:lnTo>
                    <a:pt x="10149" y="9113"/>
                  </a:lnTo>
                  <a:lnTo>
                    <a:pt x="19262" y="9113"/>
                  </a:lnTo>
                  <a:lnTo>
                    <a:pt x="1926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9" name="Google Shape;24689;p25"/>
            <p:cNvSpPr/>
            <p:nvPr/>
          </p:nvSpPr>
          <p:spPr>
            <a:xfrm>
              <a:off x="8601155" y="4818400"/>
              <a:ext cx="103398" cy="94100"/>
            </a:xfrm>
            <a:custGeom>
              <a:avLst/>
              <a:gdLst/>
              <a:ahLst/>
              <a:cxnLst/>
              <a:rect l="l" t="t" r="r" b="b"/>
              <a:pathLst>
                <a:path w="3763" h="3764" extrusionOk="0">
                  <a:moveTo>
                    <a:pt x="0" y="1"/>
                  </a:moveTo>
                  <a:lnTo>
                    <a:pt x="0" y="1347"/>
                  </a:lnTo>
                  <a:cubicBezTo>
                    <a:pt x="0" y="2676"/>
                    <a:pt x="1088" y="3763"/>
                    <a:pt x="2417" y="3763"/>
                  </a:cubicBezTo>
                  <a:lnTo>
                    <a:pt x="3763" y="3763"/>
                  </a:lnTo>
                  <a:lnTo>
                    <a:pt x="3763" y="2417"/>
                  </a:lnTo>
                  <a:cubicBezTo>
                    <a:pt x="3763" y="1088"/>
                    <a:pt x="2693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0" name="Google Shape;24690;p25"/>
            <p:cNvSpPr/>
            <p:nvPr/>
          </p:nvSpPr>
          <p:spPr>
            <a:xfrm>
              <a:off x="8601155" y="4912475"/>
              <a:ext cx="103398" cy="94075"/>
            </a:xfrm>
            <a:custGeom>
              <a:avLst/>
              <a:gdLst/>
              <a:ahLst/>
              <a:cxnLst/>
              <a:rect l="l" t="t" r="r" b="b"/>
              <a:pathLst>
                <a:path w="3763" h="3763" extrusionOk="0">
                  <a:moveTo>
                    <a:pt x="2417" y="0"/>
                  </a:moveTo>
                  <a:cubicBezTo>
                    <a:pt x="1088" y="0"/>
                    <a:pt x="0" y="1070"/>
                    <a:pt x="0" y="2416"/>
                  </a:cubicBezTo>
                  <a:lnTo>
                    <a:pt x="0" y="3763"/>
                  </a:lnTo>
                  <a:lnTo>
                    <a:pt x="1364" y="3763"/>
                  </a:lnTo>
                  <a:cubicBezTo>
                    <a:pt x="2693" y="3763"/>
                    <a:pt x="3763" y="2675"/>
                    <a:pt x="3763" y="1346"/>
                  </a:cubicBezTo>
                  <a:lnTo>
                    <a:pt x="376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1" name="Google Shape;24691;p25"/>
            <p:cNvSpPr/>
            <p:nvPr/>
          </p:nvSpPr>
          <p:spPr>
            <a:xfrm>
              <a:off x="8574585" y="4897800"/>
              <a:ext cx="37012" cy="25900"/>
            </a:xfrm>
            <a:custGeom>
              <a:avLst/>
              <a:gdLst/>
              <a:ahLst/>
              <a:cxnLst/>
              <a:rect l="l" t="t" r="r" b="b"/>
              <a:pathLst>
                <a:path w="1347" h="1036" extrusionOk="0">
                  <a:moveTo>
                    <a:pt x="674" y="0"/>
                  </a:moveTo>
                  <a:cubicBezTo>
                    <a:pt x="1" y="0"/>
                    <a:pt x="1" y="1036"/>
                    <a:pt x="674" y="1036"/>
                  </a:cubicBezTo>
                  <a:cubicBezTo>
                    <a:pt x="1347" y="1036"/>
                    <a:pt x="1347" y="0"/>
                    <a:pt x="6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2" name="Google Shape;24692;p25"/>
            <p:cNvSpPr/>
            <p:nvPr/>
          </p:nvSpPr>
          <p:spPr>
            <a:xfrm>
              <a:off x="8684604" y="4997475"/>
              <a:ext cx="37040" cy="25900"/>
            </a:xfrm>
            <a:custGeom>
              <a:avLst/>
              <a:gdLst/>
              <a:ahLst/>
              <a:cxnLst/>
              <a:rect l="l" t="t" r="r" b="b"/>
              <a:pathLst>
                <a:path w="1348" h="1036" extrusionOk="0">
                  <a:moveTo>
                    <a:pt x="674" y="0"/>
                  </a:moveTo>
                  <a:cubicBezTo>
                    <a:pt x="1" y="0"/>
                    <a:pt x="1" y="1036"/>
                    <a:pt x="674" y="1036"/>
                  </a:cubicBezTo>
                  <a:cubicBezTo>
                    <a:pt x="1347" y="1036"/>
                    <a:pt x="1347" y="0"/>
                    <a:pt x="6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693" name="Google Shape;24693;p25"/>
            <p:cNvGrpSpPr/>
            <p:nvPr/>
          </p:nvGrpSpPr>
          <p:grpSpPr>
            <a:xfrm rot="5400000">
              <a:off x="6550575" y="3569431"/>
              <a:ext cx="227850" cy="2685239"/>
              <a:chOff x="2001850" y="1023825"/>
              <a:chExt cx="227850" cy="2443125"/>
            </a:xfrm>
          </p:grpSpPr>
          <p:sp>
            <p:nvSpPr>
              <p:cNvPr id="24694" name="Google Shape;24694;p25"/>
              <p:cNvSpPr/>
              <p:nvPr/>
            </p:nvSpPr>
            <p:spPr>
              <a:xfrm rot="-5400000">
                <a:off x="1874988" y="3112238"/>
                <a:ext cx="481575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19263" h="9114" extrusionOk="0">
                    <a:moveTo>
                      <a:pt x="1" y="0"/>
                    </a:moveTo>
                    <a:lnTo>
                      <a:pt x="1" y="9113"/>
                    </a:lnTo>
                    <a:lnTo>
                      <a:pt x="9096" y="9113"/>
                    </a:lnTo>
                    <a:lnTo>
                      <a:pt x="9096" y="1312"/>
                    </a:lnTo>
                    <a:lnTo>
                      <a:pt x="1295" y="1312"/>
                    </a:lnTo>
                    <a:lnTo>
                      <a:pt x="1295" y="7802"/>
                    </a:lnTo>
                    <a:lnTo>
                      <a:pt x="7802" y="7802"/>
                    </a:lnTo>
                    <a:lnTo>
                      <a:pt x="7802" y="2572"/>
                    </a:lnTo>
                    <a:lnTo>
                      <a:pt x="2555" y="2572"/>
                    </a:lnTo>
                    <a:lnTo>
                      <a:pt x="2555" y="6542"/>
                    </a:lnTo>
                    <a:lnTo>
                      <a:pt x="6525" y="6542"/>
                    </a:lnTo>
                    <a:lnTo>
                      <a:pt x="6525" y="4229"/>
                    </a:lnTo>
                    <a:lnTo>
                      <a:pt x="4540" y="4229"/>
                    </a:lnTo>
                    <a:lnTo>
                      <a:pt x="4540" y="4885"/>
                    </a:lnTo>
                    <a:lnTo>
                      <a:pt x="5886" y="4885"/>
                    </a:lnTo>
                    <a:lnTo>
                      <a:pt x="5886" y="5886"/>
                    </a:lnTo>
                    <a:lnTo>
                      <a:pt x="3211" y="5886"/>
                    </a:lnTo>
                    <a:lnTo>
                      <a:pt x="3211" y="3228"/>
                    </a:lnTo>
                    <a:lnTo>
                      <a:pt x="7146" y="3228"/>
                    </a:lnTo>
                    <a:lnTo>
                      <a:pt x="7146" y="7163"/>
                    </a:lnTo>
                    <a:lnTo>
                      <a:pt x="1951" y="7163"/>
                    </a:lnTo>
                    <a:lnTo>
                      <a:pt x="1951" y="1951"/>
                    </a:lnTo>
                    <a:lnTo>
                      <a:pt x="8458" y="1951"/>
                    </a:lnTo>
                    <a:lnTo>
                      <a:pt x="8458" y="8458"/>
                    </a:lnTo>
                    <a:lnTo>
                      <a:pt x="639" y="8458"/>
                    </a:lnTo>
                    <a:lnTo>
                      <a:pt x="639" y="656"/>
                    </a:lnTo>
                    <a:lnTo>
                      <a:pt x="18606" y="656"/>
                    </a:lnTo>
                    <a:lnTo>
                      <a:pt x="18606" y="8458"/>
                    </a:lnTo>
                    <a:lnTo>
                      <a:pt x="10805" y="8458"/>
                    </a:lnTo>
                    <a:lnTo>
                      <a:pt x="10805" y="1951"/>
                    </a:lnTo>
                    <a:lnTo>
                      <a:pt x="17312" y="1951"/>
                    </a:lnTo>
                    <a:lnTo>
                      <a:pt x="17312" y="7163"/>
                    </a:lnTo>
                    <a:lnTo>
                      <a:pt x="12100" y="7163"/>
                    </a:lnTo>
                    <a:lnTo>
                      <a:pt x="12100" y="3228"/>
                    </a:lnTo>
                    <a:lnTo>
                      <a:pt x="16035" y="3228"/>
                    </a:lnTo>
                    <a:lnTo>
                      <a:pt x="16035" y="5886"/>
                    </a:lnTo>
                    <a:lnTo>
                      <a:pt x="13377" y="5886"/>
                    </a:lnTo>
                    <a:lnTo>
                      <a:pt x="13377" y="4885"/>
                    </a:lnTo>
                    <a:lnTo>
                      <a:pt x="14706" y="4885"/>
                    </a:lnTo>
                    <a:lnTo>
                      <a:pt x="14706" y="4229"/>
                    </a:lnTo>
                    <a:lnTo>
                      <a:pt x="12721" y="4229"/>
                    </a:lnTo>
                    <a:lnTo>
                      <a:pt x="12721" y="6542"/>
                    </a:lnTo>
                    <a:lnTo>
                      <a:pt x="16691" y="6542"/>
                    </a:lnTo>
                    <a:lnTo>
                      <a:pt x="16691" y="2572"/>
                    </a:lnTo>
                    <a:lnTo>
                      <a:pt x="11461" y="2572"/>
                    </a:lnTo>
                    <a:lnTo>
                      <a:pt x="11461" y="7802"/>
                    </a:lnTo>
                    <a:lnTo>
                      <a:pt x="17951" y="7802"/>
                    </a:lnTo>
                    <a:lnTo>
                      <a:pt x="17951" y="1312"/>
                    </a:lnTo>
                    <a:lnTo>
                      <a:pt x="10149" y="1312"/>
                    </a:lnTo>
                    <a:lnTo>
                      <a:pt x="10149" y="9113"/>
                    </a:lnTo>
                    <a:lnTo>
                      <a:pt x="19262" y="9113"/>
                    </a:lnTo>
                    <a:lnTo>
                      <a:pt x="1926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95" name="Google Shape;24695;p25"/>
              <p:cNvSpPr/>
              <p:nvPr/>
            </p:nvSpPr>
            <p:spPr>
              <a:xfrm rot="-5400000">
                <a:off x="2022125" y="2764025"/>
                <a:ext cx="941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4" extrusionOk="0">
                    <a:moveTo>
                      <a:pt x="2417" y="1"/>
                    </a:moveTo>
                    <a:cubicBezTo>
                      <a:pt x="1088" y="1"/>
                      <a:pt x="1" y="1088"/>
                      <a:pt x="1" y="2417"/>
                    </a:cubicBezTo>
                    <a:lnTo>
                      <a:pt x="1" y="3763"/>
                    </a:lnTo>
                    <a:lnTo>
                      <a:pt x="1347" y="3763"/>
                    </a:lnTo>
                    <a:cubicBezTo>
                      <a:pt x="2676" y="3763"/>
                      <a:pt x="3763" y="2693"/>
                      <a:pt x="3763" y="1364"/>
                    </a:cubicBezTo>
                    <a:lnTo>
                      <a:pt x="376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96" name="Google Shape;24696;p25"/>
              <p:cNvSpPr/>
              <p:nvPr/>
            </p:nvSpPr>
            <p:spPr>
              <a:xfrm rot="-5400000">
                <a:off x="2022138" y="2858088"/>
                <a:ext cx="94075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3764" extrusionOk="0">
                    <a:moveTo>
                      <a:pt x="0" y="1"/>
                    </a:moveTo>
                    <a:lnTo>
                      <a:pt x="0" y="1347"/>
                    </a:lnTo>
                    <a:cubicBezTo>
                      <a:pt x="0" y="2676"/>
                      <a:pt x="1088" y="3763"/>
                      <a:pt x="2417" y="3763"/>
                    </a:cubicBezTo>
                    <a:lnTo>
                      <a:pt x="3763" y="3763"/>
                    </a:lnTo>
                    <a:lnTo>
                      <a:pt x="3763" y="2417"/>
                    </a:lnTo>
                    <a:cubicBezTo>
                      <a:pt x="3763" y="1088"/>
                      <a:pt x="2693" y="1"/>
                      <a:pt x="13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97" name="Google Shape;24697;p25"/>
              <p:cNvSpPr/>
              <p:nvPr/>
            </p:nvSpPr>
            <p:spPr>
              <a:xfrm rot="-5400000">
                <a:off x="2116188" y="2764038"/>
                <a:ext cx="94100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3" extrusionOk="0">
                    <a:moveTo>
                      <a:pt x="1" y="0"/>
                    </a:moveTo>
                    <a:lnTo>
                      <a:pt x="1" y="1346"/>
                    </a:lnTo>
                    <a:cubicBezTo>
                      <a:pt x="1" y="2675"/>
                      <a:pt x="1088" y="3763"/>
                      <a:pt x="2417" y="3763"/>
                    </a:cubicBezTo>
                    <a:lnTo>
                      <a:pt x="3763" y="3763"/>
                    </a:lnTo>
                    <a:lnTo>
                      <a:pt x="3763" y="2416"/>
                    </a:lnTo>
                    <a:cubicBezTo>
                      <a:pt x="3763" y="1070"/>
                      <a:pt x="2676" y="0"/>
                      <a:pt x="13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98" name="Google Shape;24698;p25"/>
              <p:cNvSpPr/>
              <p:nvPr/>
            </p:nvSpPr>
            <p:spPr>
              <a:xfrm rot="-5400000">
                <a:off x="2116200" y="2858100"/>
                <a:ext cx="94075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3763" extrusionOk="0">
                    <a:moveTo>
                      <a:pt x="2417" y="0"/>
                    </a:moveTo>
                    <a:cubicBezTo>
                      <a:pt x="1088" y="0"/>
                      <a:pt x="0" y="1070"/>
                      <a:pt x="0" y="2416"/>
                    </a:cubicBezTo>
                    <a:lnTo>
                      <a:pt x="0" y="3763"/>
                    </a:lnTo>
                    <a:lnTo>
                      <a:pt x="1364" y="3763"/>
                    </a:lnTo>
                    <a:cubicBezTo>
                      <a:pt x="2693" y="3763"/>
                      <a:pt x="3763" y="2675"/>
                      <a:pt x="3763" y="1346"/>
                    </a:cubicBezTo>
                    <a:lnTo>
                      <a:pt x="37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99" name="Google Shape;24699;p25"/>
              <p:cNvSpPr/>
              <p:nvPr/>
            </p:nvSpPr>
            <p:spPr>
              <a:xfrm rot="-5400000">
                <a:off x="2097638" y="2946563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0" name="Google Shape;24700;p25"/>
              <p:cNvSpPr/>
              <p:nvPr/>
            </p:nvSpPr>
            <p:spPr>
              <a:xfrm rot="-5400000">
                <a:off x="2197300" y="2846450"/>
                <a:ext cx="3370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1" name="Google Shape;24701;p25"/>
              <p:cNvSpPr/>
              <p:nvPr/>
            </p:nvSpPr>
            <p:spPr>
              <a:xfrm rot="-5400000">
                <a:off x="2097638" y="2745488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2" name="Google Shape;24702;p25"/>
              <p:cNvSpPr/>
              <p:nvPr/>
            </p:nvSpPr>
            <p:spPr>
              <a:xfrm rot="-5400000">
                <a:off x="1875000" y="2371375"/>
                <a:ext cx="481550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19262" h="9114" extrusionOk="0">
                    <a:moveTo>
                      <a:pt x="0" y="0"/>
                    </a:moveTo>
                    <a:lnTo>
                      <a:pt x="0" y="9113"/>
                    </a:lnTo>
                    <a:lnTo>
                      <a:pt x="9096" y="9113"/>
                    </a:lnTo>
                    <a:lnTo>
                      <a:pt x="9096" y="1312"/>
                    </a:lnTo>
                    <a:lnTo>
                      <a:pt x="1295" y="1312"/>
                    </a:lnTo>
                    <a:lnTo>
                      <a:pt x="1295" y="7802"/>
                    </a:lnTo>
                    <a:lnTo>
                      <a:pt x="7802" y="7802"/>
                    </a:lnTo>
                    <a:lnTo>
                      <a:pt x="7802" y="2572"/>
                    </a:lnTo>
                    <a:lnTo>
                      <a:pt x="2572" y="2572"/>
                    </a:lnTo>
                    <a:lnTo>
                      <a:pt x="2572" y="6542"/>
                    </a:lnTo>
                    <a:lnTo>
                      <a:pt x="6542" y="6542"/>
                    </a:lnTo>
                    <a:lnTo>
                      <a:pt x="6542" y="4229"/>
                    </a:lnTo>
                    <a:lnTo>
                      <a:pt x="4557" y="4229"/>
                    </a:lnTo>
                    <a:lnTo>
                      <a:pt x="4557" y="4885"/>
                    </a:lnTo>
                    <a:lnTo>
                      <a:pt x="5886" y="4885"/>
                    </a:lnTo>
                    <a:lnTo>
                      <a:pt x="5886" y="5886"/>
                    </a:lnTo>
                    <a:lnTo>
                      <a:pt x="3211" y="5886"/>
                    </a:lnTo>
                    <a:lnTo>
                      <a:pt x="3211" y="3228"/>
                    </a:lnTo>
                    <a:lnTo>
                      <a:pt x="7146" y="3228"/>
                    </a:lnTo>
                    <a:lnTo>
                      <a:pt x="7146" y="7163"/>
                    </a:lnTo>
                    <a:lnTo>
                      <a:pt x="1951" y="7163"/>
                    </a:lnTo>
                    <a:lnTo>
                      <a:pt x="1951" y="1951"/>
                    </a:lnTo>
                    <a:lnTo>
                      <a:pt x="8457" y="1951"/>
                    </a:lnTo>
                    <a:lnTo>
                      <a:pt x="8457" y="8458"/>
                    </a:lnTo>
                    <a:lnTo>
                      <a:pt x="639" y="8458"/>
                    </a:lnTo>
                    <a:lnTo>
                      <a:pt x="639" y="656"/>
                    </a:lnTo>
                    <a:lnTo>
                      <a:pt x="18623" y="656"/>
                    </a:lnTo>
                    <a:lnTo>
                      <a:pt x="18623" y="8458"/>
                    </a:lnTo>
                    <a:lnTo>
                      <a:pt x="10805" y="8458"/>
                    </a:lnTo>
                    <a:lnTo>
                      <a:pt x="10805" y="1951"/>
                    </a:lnTo>
                    <a:lnTo>
                      <a:pt x="17312" y="1951"/>
                    </a:lnTo>
                    <a:lnTo>
                      <a:pt x="17312" y="7163"/>
                    </a:lnTo>
                    <a:lnTo>
                      <a:pt x="12099" y="7163"/>
                    </a:lnTo>
                    <a:lnTo>
                      <a:pt x="12099" y="3228"/>
                    </a:lnTo>
                    <a:lnTo>
                      <a:pt x="16052" y="3228"/>
                    </a:lnTo>
                    <a:lnTo>
                      <a:pt x="16052" y="5886"/>
                    </a:lnTo>
                    <a:lnTo>
                      <a:pt x="13376" y="5886"/>
                    </a:lnTo>
                    <a:lnTo>
                      <a:pt x="13376" y="4885"/>
                    </a:lnTo>
                    <a:lnTo>
                      <a:pt x="14705" y="4885"/>
                    </a:lnTo>
                    <a:lnTo>
                      <a:pt x="14705" y="4229"/>
                    </a:lnTo>
                    <a:lnTo>
                      <a:pt x="12721" y="4229"/>
                    </a:lnTo>
                    <a:lnTo>
                      <a:pt x="12721" y="6542"/>
                    </a:lnTo>
                    <a:lnTo>
                      <a:pt x="16690" y="6542"/>
                    </a:lnTo>
                    <a:lnTo>
                      <a:pt x="16690" y="2572"/>
                    </a:lnTo>
                    <a:lnTo>
                      <a:pt x="11461" y="2572"/>
                    </a:lnTo>
                    <a:lnTo>
                      <a:pt x="11461" y="7802"/>
                    </a:lnTo>
                    <a:lnTo>
                      <a:pt x="17968" y="7802"/>
                    </a:lnTo>
                    <a:lnTo>
                      <a:pt x="17968" y="1312"/>
                    </a:lnTo>
                    <a:lnTo>
                      <a:pt x="10149" y="1312"/>
                    </a:lnTo>
                    <a:lnTo>
                      <a:pt x="10149" y="9113"/>
                    </a:lnTo>
                    <a:lnTo>
                      <a:pt x="19262" y="9113"/>
                    </a:lnTo>
                    <a:lnTo>
                      <a:pt x="1926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3" name="Google Shape;24703;p25"/>
              <p:cNvSpPr/>
              <p:nvPr/>
            </p:nvSpPr>
            <p:spPr>
              <a:xfrm rot="-5400000">
                <a:off x="2022125" y="2023150"/>
                <a:ext cx="941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4" extrusionOk="0">
                    <a:moveTo>
                      <a:pt x="2417" y="1"/>
                    </a:moveTo>
                    <a:cubicBezTo>
                      <a:pt x="1088" y="1"/>
                      <a:pt x="1" y="1088"/>
                      <a:pt x="1" y="2417"/>
                    </a:cubicBezTo>
                    <a:lnTo>
                      <a:pt x="1" y="3763"/>
                    </a:lnTo>
                    <a:lnTo>
                      <a:pt x="1364" y="3763"/>
                    </a:lnTo>
                    <a:cubicBezTo>
                      <a:pt x="2693" y="3763"/>
                      <a:pt x="3763" y="2693"/>
                      <a:pt x="3763" y="1364"/>
                    </a:cubicBezTo>
                    <a:lnTo>
                      <a:pt x="376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4" name="Google Shape;24704;p25"/>
              <p:cNvSpPr/>
              <p:nvPr/>
            </p:nvSpPr>
            <p:spPr>
              <a:xfrm rot="-5400000">
                <a:off x="2022350" y="2117000"/>
                <a:ext cx="9365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46" h="3764" extrusionOk="0">
                    <a:moveTo>
                      <a:pt x="0" y="1"/>
                    </a:moveTo>
                    <a:lnTo>
                      <a:pt x="0" y="1347"/>
                    </a:lnTo>
                    <a:cubicBezTo>
                      <a:pt x="0" y="2676"/>
                      <a:pt x="1070" y="3763"/>
                      <a:pt x="2417" y="3763"/>
                    </a:cubicBezTo>
                    <a:lnTo>
                      <a:pt x="3746" y="3763"/>
                    </a:lnTo>
                    <a:lnTo>
                      <a:pt x="3746" y="2417"/>
                    </a:lnTo>
                    <a:cubicBezTo>
                      <a:pt x="3746" y="1088"/>
                      <a:pt x="2675" y="1"/>
                      <a:pt x="13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5" name="Google Shape;24705;p25"/>
              <p:cNvSpPr/>
              <p:nvPr/>
            </p:nvSpPr>
            <p:spPr>
              <a:xfrm rot="-5400000">
                <a:off x="2116188" y="2023163"/>
                <a:ext cx="94100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3" extrusionOk="0">
                    <a:moveTo>
                      <a:pt x="1" y="0"/>
                    </a:moveTo>
                    <a:lnTo>
                      <a:pt x="1" y="1346"/>
                    </a:lnTo>
                    <a:cubicBezTo>
                      <a:pt x="1" y="2675"/>
                      <a:pt x="1088" y="3763"/>
                      <a:pt x="2417" y="3763"/>
                    </a:cubicBezTo>
                    <a:lnTo>
                      <a:pt x="3763" y="3763"/>
                    </a:lnTo>
                    <a:lnTo>
                      <a:pt x="3763" y="2416"/>
                    </a:lnTo>
                    <a:cubicBezTo>
                      <a:pt x="3763" y="1070"/>
                      <a:pt x="2693" y="0"/>
                      <a:pt x="13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6" name="Google Shape;24706;p25"/>
              <p:cNvSpPr/>
              <p:nvPr/>
            </p:nvSpPr>
            <p:spPr>
              <a:xfrm rot="-5400000">
                <a:off x="2115975" y="2117025"/>
                <a:ext cx="94525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81" h="3763" extrusionOk="0">
                    <a:moveTo>
                      <a:pt x="2435" y="0"/>
                    </a:moveTo>
                    <a:cubicBezTo>
                      <a:pt x="1088" y="0"/>
                      <a:pt x="1" y="1070"/>
                      <a:pt x="18" y="2416"/>
                    </a:cubicBezTo>
                    <a:lnTo>
                      <a:pt x="18" y="3763"/>
                    </a:lnTo>
                    <a:lnTo>
                      <a:pt x="1364" y="3763"/>
                    </a:lnTo>
                    <a:cubicBezTo>
                      <a:pt x="2693" y="3763"/>
                      <a:pt x="3781" y="2675"/>
                      <a:pt x="3781" y="1346"/>
                    </a:cubicBezTo>
                    <a:lnTo>
                      <a:pt x="378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7" name="Google Shape;24707;p25"/>
              <p:cNvSpPr/>
              <p:nvPr/>
            </p:nvSpPr>
            <p:spPr>
              <a:xfrm rot="-5400000">
                <a:off x="2097638" y="2205688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4" y="0"/>
                    </a:moveTo>
                    <a:cubicBezTo>
                      <a:pt x="0" y="0"/>
                      <a:pt x="0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8" name="Google Shape;24708;p25"/>
              <p:cNvSpPr/>
              <p:nvPr/>
            </p:nvSpPr>
            <p:spPr>
              <a:xfrm rot="-5400000">
                <a:off x="2197525" y="2105375"/>
                <a:ext cx="3325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30" y="1036"/>
                      <a:pt x="1330" y="0"/>
                      <a:pt x="6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9" name="Google Shape;24709;p25"/>
              <p:cNvSpPr/>
              <p:nvPr/>
            </p:nvSpPr>
            <p:spPr>
              <a:xfrm rot="-5400000">
                <a:off x="2097638" y="2004613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4" y="0"/>
                    </a:moveTo>
                    <a:cubicBezTo>
                      <a:pt x="0" y="0"/>
                      <a:pt x="0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10" name="Google Shape;24710;p25"/>
              <p:cNvSpPr/>
              <p:nvPr/>
            </p:nvSpPr>
            <p:spPr>
              <a:xfrm rot="-5400000">
                <a:off x="2034438" y="1056413"/>
                <a:ext cx="162675" cy="162250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6490" extrusionOk="0">
                    <a:moveTo>
                      <a:pt x="0" y="0"/>
                    </a:moveTo>
                    <a:lnTo>
                      <a:pt x="0" y="6490"/>
                    </a:lnTo>
                    <a:lnTo>
                      <a:pt x="6507" y="6490"/>
                    </a:lnTo>
                    <a:lnTo>
                      <a:pt x="6507" y="1260"/>
                    </a:lnTo>
                    <a:lnTo>
                      <a:pt x="4919" y="1260"/>
                    </a:lnTo>
                    <a:lnTo>
                      <a:pt x="4919" y="1916"/>
                    </a:lnTo>
                    <a:lnTo>
                      <a:pt x="5868" y="1916"/>
                    </a:lnTo>
                    <a:lnTo>
                      <a:pt x="5868" y="5851"/>
                    </a:lnTo>
                    <a:lnTo>
                      <a:pt x="656" y="5851"/>
                    </a:lnTo>
                    <a:lnTo>
                      <a:pt x="656" y="639"/>
                    </a:lnTo>
                    <a:lnTo>
                      <a:pt x="6179" y="639"/>
                    </a:lnTo>
                    <a:lnTo>
                      <a:pt x="61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11" name="Google Shape;24711;p25"/>
              <p:cNvSpPr/>
              <p:nvPr/>
            </p:nvSpPr>
            <p:spPr>
              <a:xfrm rot="-5400000">
                <a:off x="2066150" y="1087700"/>
                <a:ext cx="99250" cy="99250"/>
              </a:xfrm>
              <a:custGeom>
                <a:avLst/>
                <a:gdLst/>
                <a:ahLst/>
                <a:cxnLst/>
                <a:rect l="l" t="t" r="r" b="b"/>
                <a:pathLst>
                  <a:path w="3970" h="3970" extrusionOk="0">
                    <a:moveTo>
                      <a:pt x="0" y="0"/>
                    </a:moveTo>
                    <a:lnTo>
                      <a:pt x="0" y="3970"/>
                    </a:lnTo>
                    <a:lnTo>
                      <a:pt x="3970" y="3970"/>
                    </a:lnTo>
                    <a:lnTo>
                      <a:pt x="3970" y="1657"/>
                    </a:lnTo>
                    <a:lnTo>
                      <a:pt x="1985" y="1657"/>
                    </a:lnTo>
                    <a:lnTo>
                      <a:pt x="1985" y="2313"/>
                    </a:lnTo>
                    <a:lnTo>
                      <a:pt x="3314" y="2313"/>
                    </a:lnTo>
                    <a:lnTo>
                      <a:pt x="3314" y="3314"/>
                    </a:lnTo>
                    <a:lnTo>
                      <a:pt x="639" y="3314"/>
                    </a:lnTo>
                    <a:lnTo>
                      <a:pt x="639" y="656"/>
                    </a:lnTo>
                    <a:lnTo>
                      <a:pt x="3642" y="656"/>
                    </a:lnTo>
                    <a:lnTo>
                      <a:pt x="36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12" name="Google Shape;24712;p25"/>
              <p:cNvSpPr/>
              <p:nvPr/>
            </p:nvSpPr>
            <p:spPr>
              <a:xfrm rot="-5400000">
                <a:off x="2002063" y="1023613"/>
                <a:ext cx="227425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9097" h="9114" extrusionOk="0">
                    <a:moveTo>
                      <a:pt x="1" y="0"/>
                    </a:moveTo>
                    <a:lnTo>
                      <a:pt x="1" y="9113"/>
                    </a:lnTo>
                    <a:lnTo>
                      <a:pt x="9096" y="9113"/>
                    </a:lnTo>
                    <a:lnTo>
                      <a:pt x="9096" y="1312"/>
                    </a:lnTo>
                    <a:lnTo>
                      <a:pt x="7474" y="1312"/>
                    </a:lnTo>
                    <a:lnTo>
                      <a:pt x="7474" y="1951"/>
                    </a:lnTo>
                    <a:lnTo>
                      <a:pt x="8458" y="1951"/>
                    </a:lnTo>
                    <a:lnTo>
                      <a:pt x="8458" y="8458"/>
                    </a:lnTo>
                    <a:lnTo>
                      <a:pt x="639" y="8458"/>
                    </a:lnTo>
                    <a:lnTo>
                      <a:pt x="639" y="656"/>
                    </a:lnTo>
                    <a:lnTo>
                      <a:pt x="9045" y="656"/>
                    </a:lnTo>
                    <a:lnTo>
                      <a:pt x="904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13" name="Google Shape;24713;p25"/>
              <p:cNvSpPr/>
              <p:nvPr/>
            </p:nvSpPr>
            <p:spPr>
              <a:xfrm rot="-5400000">
                <a:off x="1874988" y="1632663"/>
                <a:ext cx="481575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19263" h="9114" extrusionOk="0">
                    <a:moveTo>
                      <a:pt x="1" y="0"/>
                    </a:moveTo>
                    <a:lnTo>
                      <a:pt x="1" y="9113"/>
                    </a:lnTo>
                    <a:lnTo>
                      <a:pt x="9096" y="9113"/>
                    </a:lnTo>
                    <a:lnTo>
                      <a:pt x="9096" y="1312"/>
                    </a:lnTo>
                    <a:lnTo>
                      <a:pt x="1295" y="1312"/>
                    </a:lnTo>
                    <a:lnTo>
                      <a:pt x="1295" y="7802"/>
                    </a:lnTo>
                    <a:lnTo>
                      <a:pt x="7802" y="7802"/>
                    </a:lnTo>
                    <a:lnTo>
                      <a:pt x="7802" y="2572"/>
                    </a:lnTo>
                    <a:lnTo>
                      <a:pt x="2572" y="2572"/>
                    </a:lnTo>
                    <a:lnTo>
                      <a:pt x="2572" y="6542"/>
                    </a:lnTo>
                    <a:lnTo>
                      <a:pt x="6525" y="6542"/>
                    </a:lnTo>
                    <a:lnTo>
                      <a:pt x="6525" y="4229"/>
                    </a:lnTo>
                    <a:lnTo>
                      <a:pt x="4557" y="4229"/>
                    </a:lnTo>
                    <a:lnTo>
                      <a:pt x="4557" y="4885"/>
                    </a:lnTo>
                    <a:lnTo>
                      <a:pt x="5886" y="4885"/>
                    </a:lnTo>
                    <a:lnTo>
                      <a:pt x="5886" y="5886"/>
                    </a:lnTo>
                    <a:lnTo>
                      <a:pt x="3211" y="5886"/>
                    </a:lnTo>
                    <a:lnTo>
                      <a:pt x="3211" y="3228"/>
                    </a:lnTo>
                    <a:lnTo>
                      <a:pt x="7146" y="3228"/>
                    </a:lnTo>
                    <a:lnTo>
                      <a:pt x="7146" y="7163"/>
                    </a:lnTo>
                    <a:lnTo>
                      <a:pt x="1951" y="7163"/>
                    </a:lnTo>
                    <a:lnTo>
                      <a:pt x="1951" y="1951"/>
                    </a:lnTo>
                    <a:lnTo>
                      <a:pt x="8458" y="1951"/>
                    </a:lnTo>
                    <a:lnTo>
                      <a:pt x="8458" y="8458"/>
                    </a:lnTo>
                    <a:lnTo>
                      <a:pt x="639" y="8458"/>
                    </a:lnTo>
                    <a:lnTo>
                      <a:pt x="639" y="656"/>
                    </a:lnTo>
                    <a:lnTo>
                      <a:pt x="18607" y="656"/>
                    </a:lnTo>
                    <a:lnTo>
                      <a:pt x="18607" y="8458"/>
                    </a:lnTo>
                    <a:lnTo>
                      <a:pt x="10805" y="8458"/>
                    </a:lnTo>
                    <a:lnTo>
                      <a:pt x="10805" y="1951"/>
                    </a:lnTo>
                    <a:lnTo>
                      <a:pt x="17312" y="1951"/>
                    </a:lnTo>
                    <a:lnTo>
                      <a:pt x="17312" y="7163"/>
                    </a:lnTo>
                    <a:lnTo>
                      <a:pt x="12100" y="7163"/>
                    </a:lnTo>
                    <a:lnTo>
                      <a:pt x="12100" y="3228"/>
                    </a:lnTo>
                    <a:lnTo>
                      <a:pt x="16052" y="3228"/>
                    </a:lnTo>
                    <a:lnTo>
                      <a:pt x="16052" y="5886"/>
                    </a:lnTo>
                    <a:lnTo>
                      <a:pt x="13377" y="5886"/>
                    </a:lnTo>
                    <a:lnTo>
                      <a:pt x="13377" y="4885"/>
                    </a:lnTo>
                    <a:lnTo>
                      <a:pt x="14706" y="4885"/>
                    </a:lnTo>
                    <a:lnTo>
                      <a:pt x="14706" y="4229"/>
                    </a:lnTo>
                    <a:lnTo>
                      <a:pt x="12721" y="4229"/>
                    </a:lnTo>
                    <a:lnTo>
                      <a:pt x="12721" y="6542"/>
                    </a:lnTo>
                    <a:lnTo>
                      <a:pt x="16691" y="6542"/>
                    </a:lnTo>
                    <a:lnTo>
                      <a:pt x="16691" y="2572"/>
                    </a:lnTo>
                    <a:lnTo>
                      <a:pt x="11461" y="2572"/>
                    </a:lnTo>
                    <a:lnTo>
                      <a:pt x="11461" y="7802"/>
                    </a:lnTo>
                    <a:lnTo>
                      <a:pt x="17951" y="7802"/>
                    </a:lnTo>
                    <a:lnTo>
                      <a:pt x="17951" y="1312"/>
                    </a:lnTo>
                    <a:lnTo>
                      <a:pt x="10149" y="1312"/>
                    </a:lnTo>
                    <a:lnTo>
                      <a:pt x="10149" y="9113"/>
                    </a:lnTo>
                    <a:lnTo>
                      <a:pt x="19262" y="9113"/>
                    </a:lnTo>
                    <a:lnTo>
                      <a:pt x="1926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14" name="Google Shape;24714;p25"/>
              <p:cNvSpPr/>
              <p:nvPr/>
            </p:nvSpPr>
            <p:spPr>
              <a:xfrm rot="-5400000">
                <a:off x="2022125" y="1284450"/>
                <a:ext cx="941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4" extrusionOk="0">
                    <a:moveTo>
                      <a:pt x="2417" y="1"/>
                    </a:moveTo>
                    <a:cubicBezTo>
                      <a:pt x="1088" y="1"/>
                      <a:pt x="1" y="1088"/>
                      <a:pt x="1" y="2417"/>
                    </a:cubicBezTo>
                    <a:lnTo>
                      <a:pt x="1" y="3763"/>
                    </a:lnTo>
                    <a:lnTo>
                      <a:pt x="1364" y="3763"/>
                    </a:lnTo>
                    <a:cubicBezTo>
                      <a:pt x="2693" y="3763"/>
                      <a:pt x="3764" y="2693"/>
                      <a:pt x="3764" y="1364"/>
                    </a:cubicBezTo>
                    <a:lnTo>
                      <a:pt x="376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15" name="Google Shape;24715;p25"/>
              <p:cNvSpPr/>
              <p:nvPr/>
            </p:nvSpPr>
            <p:spPr>
              <a:xfrm rot="-5400000">
                <a:off x="2022138" y="1378513"/>
                <a:ext cx="94075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3764" extrusionOk="0">
                    <a:moveTo>
                      <a:pt x="0" y="1"/>
                    </a:moveTo>
                    <a:lnTo>
                      <a:pt x="0" y="1347"/>
                    </a:lnTo>
                    <a:cubicBezTo>
                      <a:pt x="0" y="2676"/>
                      <a:pt x="1088" y="3763"/>
                      <a:pt x="2417" y="3763"/>
                    </a:cubicBezTo>
                    <a:lnTo>
                      <a:pt x="3763" y="3763"/>
                    </a:lnTo>
                    <a:lnTo>
                      <a:pt x="3763" y="2417"/>
                    </a:lnTo>
                    <a:cubicBezTo>
                      <a:pt x="3763" y="1088"/>
                      <a:pt x="2693" y="1"/>
                      <a:pt x="13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16" name="Google Shape;24716;p25"/>
              <p:cNvSpPr/>
              <p:nvPr/>
            </p:nvSpPr>
            <p:spPr>
              <a:xfrm rot="-5400000">
                <a:off x="2116188" y="1284463"/>
                <a:ext cx="94100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3" extrusionOk="0">
                    <a:moveTo>
                      <a:pt x="1" y="0"/>
                    </a:moveTo>
                    <a:lnTo>
                      <a:pt x="1" y="1346"/>
                    </a:lnTo>
                    <a:cubicBezTo>
                      <a:pt x="1" y="2675"/>
                      <a:pt x="1088" y="3763"/>
                      <a:pt x="2417" y="3763"/>
                    </a:cubicBezTo>
                    <a:lnTo>
                      <a:pt x="3764" y="3763"/>
                    </a:lnTo>
                    <a:lnTo>
                      <a:pt x="3764" y="2416"/>
                    </a:lnTo>
                    <a:cubicBezTo>
                      <a:pt x="3764" y="1070"/>
                      <a:pt x="2693" y="0"/>
                      <a:pt x="13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17" name="Google Shape;24717;p25"/>
              <p:cNvSpPr/>
              <p:nvPr/>
            </p:nvSpPr>
            <p:spPr>
              <a:xfrm rot="-5400000">
                <a:off x="2116200" y="1378525"/>
                <a:ext cx="94075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3763" extrusionOk="0">
                    <a:moveTo>
                      <a:pt x="2417" y="0"/>
                    </a:moveTo>
                    <a:cubicBezTo>
                      <a:pt x="1088" y="0"/>
                      <a:pt x="0" y="1070"/>
                      <a:pt x="0" y="2416"/>
                    </a:cubicBezTo>
                    <a:lnTo>
                      <a:pt x="0" y="3763"/>
                    </a:lnTo>
                    <a:lnTo>
                      <a:pt x="1364" y="3763"/>
                    </a:lnTo>
                    <a:cubicBezTo>
                      <a:pt x="2693" y="3763"/>
                      <a:pt x="3763" y="2675"/>
                      <a:pt x="3763" y="1346"/>
                    </a:cubicBezTo>
                    <a:lnTo>
                      <a:pt x="37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18" name="Google Shape;24718;p25"/>
              <p:cNvSpPr/>
              <p:nvPr/>
            </p:nvSpPr>
            <p:spPr>
              <a:xfrm rot="-5400000">
                <a:off x="2097625" y="1466975"/>
                <a:ext cx="3370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19" name="Google Shape;24719;p25"/>
              <p:cNvSpPr/>
              <p:nvPr/>
            </p:nvSpPr>
            <p:spPr>
              <a:xfrm rot="-5400000">
                <a:off x="2197313" y="1366863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3" y="0"/>
                    </a:moveTo>
                    <a:cubicBezTo>
                      <a:pt x="0" y="0"/>
                      <a:pt x="0" y="1036"/>
                      <a:pt x="673" y="1036"/>
                    </a:cubicBezTo>
                    <a:cubicBezTo>
                      <a:pt x="1346" y="1036"/>
                      <a:pt x="1346" y="0"/>
                      <a:pt x="6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20" name="Google Shape;24720;p25"/>
              <p:cNvSpPr/>
              <p:nvPr/>
            </p:nvSpPr>
            <p:spPr>
              <a:xfrm rot="-5400000">
                <a:off x="2097625" y="1265900"/>
                <a:ext cx="3370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4721" name="Google Shape;24721;p25"/>
            <p:cNvSpPr/>
            <p:nvPr/>
          </p:nvSpPr>
          <p:spPr>
            <a:xfrm rot="10800000">
              <a:off x="8704543" y="4912450"/>
              <a:ext cx="103398" cy="94100"/>
            </a:xfrm>
            <a:custGeom>
              <a:avLst/>
              <a:gdLst/>
              <a:ahLst/>
              <a:cxnLst/>
              <a:rect l="l" t="t" r="r" b="b"/>
              <a:pathLst>
                <a:path w="3763" h="3764" extrusionOk="0">
                  <a:moveTo>
                    <a:pt x="0" y="1"/>
                  </a:moveTo>
                  <a:lnTo>
                    <a:pt x="0" y="1347"/>
                  </a:lnTo>
                  <a:cubicBezTo>
                    <a:pt x="0" y="2676"/>
                    <a:pt x="1088" y="3763"/>
                    <a:pt x="2417" y="3763"/>
                  </a:cubicBezTo>
                  <a:lnTo>
                    <a:pt x="3763" y="3763"/>
                  </a:lnTo>
                  <a:lnTo>
                    <a:pt x="3763" y="2417"/>
                  </a:lnTo>
                  <a:cubicBezTo>
                    <a:pt x="3763" y="1088"/>
                    <a:pt x="2693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2" name="Google Shape;24722;p25"/>
            <p:cNvSpPr/>
            <p:nvPr/>
          </p:nvSpPr>
          <p:spPr>
            <a:xfrm rot="10800000">
              <a:off x="8704543" y="4818400"/>
              <a:ext cx="103398" cy="94075"/>
            </a:xfrm>
            <a:custGeom>
              <a:avLst/>
              <a:gdLst/>
              <a:ahLst/>
              <a:cxnLst/>
              <a:rect l="l" t="t" r="r" b="b"/>
              <a:pathLst>
                <a:path w="3763" h="3763" extrusionOk="0">
                  <a:moveTo>
                    <a:pt x="2417" y="0"/>
                  </a:moveTo>
                  <a:cubicBezTo>
                    <a:pt x="1088" y="0"/>
                    <a:pt x="0" y="1070"/>
                    <a:pt x="0" y="2416"/>
                  </a:cubicBezTo>
                  <a:lnTo>
                    <a:pt x="0" y="3763"/>
                  </a:lnTo>
                  <a:lnTo>
                    <a:pt x="1364" y="3763"/>
                  </a:lnTo>
                  <a:cubicBezTo>
                    <a:pt x="2693" y="3763"/>
                    <a:pt x="3763" y="2675"/>
                    <a:pt x="3763" y="1346"/>
                  </a:cubicBezTo>
                  <a:lnTo>
                    <a:pt x="376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3" name="Google Shape;24723;p25"/>
            <p:cNvSpPr/>
            <p:nvPr/>
          </p:nvSpPr>
          <p:spPr>
            <a:xfrm>
              <a:off x="8787260" y="4897800"/>
              <a:ext cx="37012" cy="25900"/>
            </a:xfrm>
            <a:custGeom>
              <a:avLst/>
              <a:gdLst/>
              <a:ahLst/>
              <a:cxnLst/>
              <a:rect l="l" t="t" r="r" b="b"/>
              <a:pathLst>
                <a:path w="1347" h="1036" extrusionOk="0">
                  <a:moveTo>
                    <a:pt x="674" y="0"/>
                  </a:moveTo>
                  <a:cubicBezTo>
                    <a:pt x="1" y="0"/>
                    <a:pt x="1" y="1036"/>
                    <a:pt x="674" y="1036"/>
                  </a:cubicBezTo>
                  <a:cubicBezTo>
                    <a:pt x="1347" y="1036"/>
                    <a:pt x="1347" y="0"/>
                    <a:pt x="6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724" name="Google Shape;24724;p25"/>
          <p:cNvGrpSpPr/>
          <p:nvPr/>
        </p:nvGrpSpPr>
        <p:grpSpPr>
          <a:xfrm>
            <a:off x="775700" y="801510"/>
            <a:ext cx="177768" cy="5254991"/>
            <a:chOff x="581775" y="601132"/>
            <a:chExt cx="133326" cy="3941243"/>
          </a:xfrm>
        </p:grpSpPr>
        <p:sp>
          <p:nvSpPr>
            <p:cNvPr id="24725" name="Google Shape;24725;p25"/>
            <p:cNvSpPr/>
            <p:nvPr/>
          </p:nvSpPr>
          <p:spPr>
            <a:xfrm rot="-5400000">
              <a:off x="-344027" y="1526934"/>
              <a:ext cx="1984930" cy="133326"/>
            </a:xfrm>
            <a:custGeom>
              <a:avLst/>
              <a:gdLst/>
              <a:ahLst/>
              <a:cxnLst/>
              <a:rect l="l" t="t" r="r" b="b"/>
              <a:pathLst>
                <a:path w="101505" h="6818" extrusionOk="0">
                  <a:moveTo>
                    <a:pt x="2055" y="0"/>
                  </a:moveTo>
                  <a:lnTo>
                    <a:pt x="2055" y="5610"/>
                  </a:lnTo>
                  <a:lnTo>
                    <a:pt x="1" y="5610"/>
                  </a:lnTo>
                  <a:lnTo>
                    <a:pt x="1" y="6818"/>
                  </a:lnTo>
                  <a:lnTo>
                    <a:pt x="3263" y="6818"/>
                  </a:lnTo>
                  <a:lnTo>
                    <a:pt x="3263" y="1208"/>
                  </a:lnTo>
                  <a:lnTo>
                    <a:pt x="7578" y="1208"/>
                  </a:lnTo>
                  <a:lnTo>
                    <a:pt x="7578" y="2555"/>
                  </a:lnTo>
                  <a:lnTo>
                    <a:pt x="4609" y="2555"/>
                  </a:lnTo>
                  <a:lnTo>
                    <a:pt x="4609" y="6818"/>
                  </a:lnTo>
                  <a:lnTo>
                    <a:pt x="11599" y="6818"/>
                  </a:lnTo>
                  <a:lnTo>
                    <a:pt x="11599" y="1208"/>
                  </a:lnTo>
                  <a:lnTo>
                    <a:pt x="15914" y="1208"/>
                  </a:lnTo>
                  <a:lnTo>
                    <a:pt x="15914" y="2555"/>
                  </a:lnTo>
                  <a:lnTo>
                    <a:pt x="12945" y="2555"/>
                  </a:lnTo>
                  <a:lnTo>
                    <a:pt x="12945" y="6818"/>
                  </a:lnTo>
                  <a:lnTo>
                    <a:pt x="19936" y="6818"/>
                  </a:lnTo>
                  <a:lnTo>
                    <a:pt x="19936" y="1208"/>
                  </a:lnTo>
                  <a:lnTo>
                    <a:pt x="24250" y="1208"/>
                  </a:lnTo>
                  <a:lnTo>
                    <a:pt x="24250" y="2555"/>
                  </a:lnTo>
                  <a:lnTo>
                    <a:pt x="21265" y="2555"/>
                  </a:lnTo>
                  <a:lnTo>
                    <a:pt x="21265" y="6818"/>
                  </a:lnTo>
                  <a:lnTo>
                    <a:pt x="28255" y="6818"/>
                  </a:lnTo>
                  <a:lnTo>
                    <a:pt x="28255" y="1208"/>
                  </a:lnTo>
                  <a:lnTo>
                    <a:pt x="32570" y="1208"/>
                  </a:lnTo>
                  <a:lnTo>
                    <a:pt x="32570" y="2555"/>
                  </a:lnTo>
                  <a:lnTo>
                    <a:pt x="29601" y="2555"/>
                  </a:lnTo>
                  <a:lnTo>
                    <a:pt x="29601" y="6818"/>
                  </a:lnTo>
                  <a:lnTo>
                    <a:pt x="36591" y="6818"/>
                  </a:lnTo>
                  <a:lnTo>
                    <a:pt x="36591" y="1208"/>
                  </a:lnTo>
                  <a:lnTo>
                    <a:pt x="40906" y="1208"/>
                  </a:lnTo>
                  <a:lnTo>
                    <a:pt x="40906" y="2555"/>
                  </a:lnTo>
                  <a:lnTo>
                    <a:pt x="37937" y="2555"/>
                  </a:lnTo>
                  <a:lnTo>
                    <a:pt x="37937" y="6818"/>
                  </a:lnTo>
                  <a:lnTo>
                    <a:pt x="44927" y="6818"/>
                  </a:lnTo>
                  <a:lnTo>
                    <a:pt x="44927" y="1208"/>
                  </a:lnTo>
                  <a:lnTo>
                    <a:pt x="49242" y="1208"/>
                  </a:lnTo>
                  <a:lnTo>
                    <a:pt x="49242" y="2555"/>
                  </a:lnTo>
                  <a:lnTo>
                    <a:pt x="46256" y="2555"/>
                  </a:lnTo>
                  <a:lnTo>
                    <a:pt x="46256" y="6818"/>
                  </a:lnTo>
                  <a:lnTo>
                    <a:pt x="53247" y="6818"/>
                  </a:lnTo>
                  <a:lnTo>
                    <a:pt x="53247" y="1208"/>
                  </a:lnTo>
                  <a:lnTo>
                    <a:pt x="57561" y="1208"/>
                  </a:lnTo>
                  <a:lnTo>
                    <a:pt x="57561" y="2555"/>
                  </a:lnTo>
                  <a:lnTo>
                    <a:pt x="54593" y="2555"/>
                  </a:lnTo>
                  <a:lnTo>
                    <a:pt x="54593" y="6818"/>
                  </a:lnTo>
                  <a:lnTo>
                    <a:pt x="61583" y="6818"/>
                  </a:lnTo>
                  <a:lnTo>
                    <a:pt x="61583" y="1208"/>
                  </a:lnTo>
                  <a:lnTo>
                    <a:pt x="65898" y="1208"/>
                  </a:lnTo>
                  <a:lnTo>
                    <a:pt x="65898" y="2555"/>
                  </a:lnTo>
                  <a:lnTo>
                    <a:pt x="62929" y="2555"/>
                  </a:lnTo>
                  <a:lnTo>
                    <a:pt x="62929" y="6818"/>
                  </a:lnTo>
                  <a:lnTo>
                    <a:pt x="69919" y="6818"/>
                  </a:lnTo>
                  <a:lnTo>
                    <a:pt x="69919" y="1208"/>
                  </a:lnTo>
                  <a:lnTo>
                    <a:pt x="74234" y="1208"/>
                  </a:lnTo>
                  <a:lnTo>
                    <a:pt x="74234" y="2555"/>
                  </a:lnTo>
                  <a:lnTo>
                    <a:pt x="71248" y="2555"/>
                  </a:lnTo>
                  <a:lnTo>
                    <a:pt x="71248" y="6818"/>
                  </a:lnTo>
                  <a:lnTo>
                    <a:pt x="78238" y="6818"/>
                  </a:lnTo>
                  <a:lnTo>
                    <a:pt x="78238" y="1208"/>
                  </a:lnTo>
                  <a:lnTo>
                    <a:pt x="82553" y="1208"/>
                  </a:lnTo>
                  <a:lnTo>
                    <a:pt x="82553" y="2555"/>
                  </a:lnTo>
                  <a:lnTo>
                    <a:pt x="79585" y="2555"/>
                  </a:lnTo>
                  <a:lnTo>
                    <a:pt x="79585" y="6818"/>
                  </a:lnTo>
                  <a:lnTo>
                    <a:pt x="86575" y="6818"/>
                  </a:lnTo>
                  <a:lnTo>
                    <a:pt x="86575" y="1208"/>
                  </a:lnTo>
                  <a:lnTo>
                    <a:pt x="90890" y="1208"/>
                  </a:lnTo>
                  <a:lnTo>
                    <a:pt x="90890" y="2555"/>
                  </a:lnTo>
                  <a:lnTo>
                    <a:pt x="87921" y="2555"/>
                  </a:lnTo>
                  <a:lnTo>
                    <a:pt x="87921" y="6818"/>
                  </a:lnTo>
                  <a:lnTo>
                    <a:pt x="94911" y="6818"/>
                  </a:lnTo>
                  <a:lnTo>
                    <a:pt x="94911" y="1208"/>
                  </a:lnTo>
                  <a:lnTo>
                    <a:pt x="99209" y="1208"/>
                  </a:lnTo>
                  <a:lnTo>
                    <a:pt x="99209" y="2555"/>
                  </a:lnTo>
                  <a:lnTo>
                    <a:pt x="96240" y="2555"/>
                  </a:lnTo>
                  <a:lnTo>
                    <a:pt x="96240" y="6818"/>
                  </a:lnTo>
                  <a:lnTo>
                    <a:pt x="101504" y="6818"/>
                  </a:lnTo>
                  <a:lnTo>
                    <a:pt x="101504" y="5610"/>
                  </a:lnTo>
                  <a:lnTo>
                    <a:pt x="97466" y="5610"/>
                  </a:lnTo>
                  <a:lnTo>
                    <a:pt x="97466" y="3763"/>
                  </a:lnTo>
                  <a:lnTo>
                    <a:pt x="100434" y="3763"/>
                  </a:lnTo>
                  <a:lnTo>
                    <a:pt x="100434" y="0"/>
                  </a:lnTo>
                  <a:lnTo>
                    <a:pt x="93686" y="0"/>
                  </a:lnTo>
                  <a:lnTo>
                    <a:pt x="93686" y="5610"/>
                  </a:lnTo>
                  <a:lnTo>
                    <a:pt x="89129" y="5610"/>
                  </a:lnTo>
                  <a:lnTo>
                    <a:pt x="89129" y="3763"/>
                  </a:lnTo>
                  <a:lnTo>
                    <a:pt x="92098" y="3763"/>
                  </a:lnTo>
                  <a:lnTo>
                    <a:pt x="92098" y="0"/>
                  </a:lnTo>
                  <a:lnTo>
                    <a:pt x="85349" y="0"/>
                  </a:lnTo>
                  <a:lnTo>
                    <a:pt x="85349" y="5610"/>
                  </a:lnTo>
                  <a:lnTo>
                    <a:pt x="80810" y="5610"/>
                  </a:lnTo>
                  <a:lnTo>
                    <a:pt x="80810" y="3763"/>
                  </a:lnTo>
                  <a:lnTo>
                    <a:pt x="83779" y="3763"/>
                  </a:lnTo>
                  <a:lnTo>
                    <a:pt x="83779" y="0"/>
                  </a:lnTo>
                  <a:lnTo>
                    <a:pt x="77030" y="0"/>
                  </a:lnTo>
                  <a:lnTo>
                    <a:pt x="77030" y="5610"/>
                  </a:lnTo>
                  <a:lnTo>
                    <a:pt x="72474" y="5610"/>
                  </a:lnTo>
                  <a:lnTo>
                    <a:pt x="72474" y="3763"/>
                  </a:lnTo>
                  <a:lnTo>
                    <a:pt x="75442" y="3763"/>
                  </a:lnTo>
                  <a:lnTo>
                    <a:pt x="75442" y="0"/>
                  </a:lnTo>
                  <a:lnTo>
                    <a:pt x="68694" y="0"/>
                  </a:lnTo>
                  <a:lnTo>
                    <a:pt x="68694" y="5610"/>
                  </a:lnTo>
                  <a:lnTo>
                    <a:pt x="64137" y="5610"/>
                  </a:lnTo>
                  <a:lnTo>
                    <a:pt x="64137" y="3763"/>
                  </a:lnTo>
                  <a:lnTo>
                    <a:pt x="67106" y="3763"/>
                  </a:lnTo>
                  <a:lnTo>
                    <a:pt x="67106" y="0"/>
                  </a:lnTo>
                  <a:lnTo>
                    <a:pt x="60358" y="0"/>
                  </a:lnTo>
                  <a:lnTo>
                    <a:pt x="60358" y="5610"/>
                  </a:lnTo>
                  <a:lnTo>
                    <a:pt x="55818" y="5610"/>
                  </a:lnTo>
                  <a:lnTo>
                    <a:pt x="55818" y="3763"/>
                  </a:lnTo>
                  <a:lnTo>
                    <a:pt x="58787" y="3763"/>
                  </a:lnTo>
                  <a:lnTo>
                    <a:pt x="58787" y="0"/>
                  </a:lnTo>
                  <a:lnTo>
                    <a:pt x="52038" y="0"/>
                  </a:lnTo>
                  <a:lnTo>
                    <a:pt x="52038" y="5610"/>
                  </a:lnTo>
                  <a:lnTo>
                    <a:pt x="47482" y="5610"/>
                  </a:lnTo>
                  <a:lnTo>
                    <a:pt x="47482" y="3763"/>
                  </a:lnTo>
                  <a:lnTo>
                    <a:pt x="50451" y="3763"/>
                  </a:lnTo>
                  <a:lnTo>
                    <a:pt x="50451" y="0"/>
                  </a:lnTo>
                  <a:lnTo>
                    <a:pt x="43702" y="0"/>
                  </a:lnTo>
                  <a:lnTo>
                    <a:pt x="43702" y="5610"/>
                  </a:lnTo>
                  <a:lnTo>
                    <a:pt x="39146" y="5610"/>
                  </a:lnTo>
                  <a:lnTo>
                    <a:pt x="39146" y="3763"/>
                  </a:lnTo>
                  <a:lnTo>
                    <a:pt x="42114" y="3763"/>
                  </a:lnTo>
                  <a:lnTo>
                    <a:pt x="42114" y="0"/>
                  </a:lnTo>
                  <a:lnTo>
                    <a:pt x="35366" y="0"/>
                  </a:lnTo>
                  <a:lnTo>
                    <a:pt x="35366" y="5610"/>
                  </a:lnTo>
                  <a:lnTo>
                    <a:pt x="30826" y="5610"/>
                  </a:lnTo>
                  <a:lnTo>
                    <a:pt x="30826" y="3763"/>
                  </a:lnTo>
                  <a:lnTo>
                    <a:pt x="33795" y="3763"/>
                  </a:lnTo>
                  <a:lnTo>
                    <a:pt x="33795" y="0"/>
                  </a:lnTo>
                  <a:lnTo>
                    <a:pt x="27047" y="0"/>
                  </a:lnTo>
                  <a:lnTo>
                    <a:pt x="27047" y="5610"/>
                  </a:lnTo>
                  <a:lnTo>
                    <a:pt x="22490" y="5610"/>
                  </a:lnTo>
                  <a:lnTo>
                    <a:pt x="22490" y="3763"/>
                  </a:lnTo>
                  <a:lnTo>
                    <a:pt x="25459" y="3763"/>
                  </a:lnTo>
                  <a:lnTo>
                    <a:pt x="25459" y="0"/>
                  </a:lnTo>
                  <a:lnTo>
                    <a:pt x="18710" y="0"/>
                  </a:lnTo>
                  <a:lnTo>
                    <a:pt x="18710" y="5610"/>
                  </a:lnTo>
                  <a:lnTo>
                    <a:pt x="14154" y="5610"/>
                  </a:lnTo>
                  <a:lnTo>
                    <a:pt x="14154" y="3763"/>
                  </a:lnTo>
                  <a:lnTo>
                    <a:pt x="17122" y="3763"/>
                  </a:lnTo>
                  <a:lnTo>
                    <a:pt x="17122" y="0"/>
                  </a:lnTo>
                  <a:lnTo>
                    <a:pt x="10374" y="0"/>
                  </a:lnTo>
                  <a:lnTo>
                    <a:pt x="10374" y="5610"/>
                  </a:lnTo>
                  <a:lnTo>
                    <a:pt x="5835" y="5610"/>
                  </a:lnTo>
                  <a:lnTo>
                    <a:pt x="5835" y="3763"/>
                  </a:lnTo>
                  <a:lnTo>
                    <a:pt x="8803" y="3763"/>
                  </a:lnTo>
                  <a:lnTo>
                    <a:pt x="880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6" name="Google Shape;24726;p25"/>
            <p:cNvSpPr/>
            <p:nvPr/>
          </p:nvSpPr>
          <p:spPr>
            <a:xfrm rot="-5400000">
              <a:off x="-344027" y="3483247"/>
              <a:ext cx="1984930" cy="133326"/>
            </a:xfrm>
            <a:custGeom>
              <a:avLst/>
              <a:gdLst/>
              <a:ahLst/>
              <a:cxnLst/>
              <a:rect l="l" t="t" r="r" b="b"/>
              <a:pathLst>
                <a:path w="101505" h="6818" extrusionOk="0">
                  <a:moveTo>
                    <a:pt x="2055" y="0"/>
                  </a:moveTo>
                  <a:lnTo>
                    <a:pt x="2055" y="5610"/>
                  </a:lnTo>
                  <a:lnTo>
                    <a:pt x="1" y="5610"/>
                  </a:lnTo>
                  <a:lnTo>
                    <a:pt x="1" y="6818"/>
                  </a:lnTo>
                  <a:lnTo>
                    <a:pt x="3263" y="6818"/>
                  </a:lnTo>
                  <a:lnTo>
                    <a:pt x="3263" y="1208"/>
                  </a:lnTo>
                  <a:lnTo>
                    <a:pt x="7578" y="1208"/>
                  </a:lnTo>
                  <a:lnTo>
                    <a:pt x="7578" y="2555"/>
                  </a:lnTo>
                  <a:lnTo>
                    <a:pt x="4609" y="2555"/>
                  </a:lnTo>
                  <a:lnTo>
                    <a:pt x="4609" y="6818"/>
                  </a:lnTo>
                  <a:lnTo>
                    <a:pt x="11599" y="6818"/>
                  </a:lnTo>
                  <a:lnTo>
                    <a:pt x="11599" y="1208"/>
                  </a:lnTo>
                  <a:lnTo>
                    <a:pt x="15914" y="1208"/>
                  </a:lnTo>
                  <a:lnTo>
                    <a:pt x="15914" y="2555"/>
                  </a:lnTo>
                  <a:lnTo>
                    <a:pt x="12945" y="2555"/>
                  </a:lnTo>
                  <a:lnTo>
                    <a:pt x="12945" y="6818"/>
                  </a:lnTo>
                  <a:lnTo>
                    <a:pt x="19936" y="6818"/>
                  </a:lnTo>
                  <a:lnTo>
                    <a:pt x="19936" y="1208"/>
                  </a:lnTo>
                  <a:lnTo>
                    <a:pt x="24250" y="1208"/>
                  </a:lnTo>
                  <a:lnTo>
                    <a:pt x="24250" y="2555"/>
                  </a:lnTo>
                  <a:lnTo>
                    <a:pt x="21265" y="2555"/>
                  </a:lnTo>
                  <a:lnTo>
                    <a:pt x="21265" y="6818"/>
                  </a:lnTo>
                  <a:lnTo>
                    <a:pt x="28255" y="6818"/>
                  </a:lnTo>
                  <a:lnTo>
                    <a:pt x="28255" y="1208"/>
                  </a:lnTo>
                  <a:lnTo>
                    <a:pt x="32570" y="1208"/>
                  </a:lnTo>
                  <a:lnTo>
                    <a:pt x="32570" y="2555"/>
                  </a:lnTo>
                  <a:lnTo>
                    <a:pt x="29601" y="2555"/>
                  </a:lnTo>
                  <a:lnTo>
                    <a:pt x="29601" y="6818"/>
                  </a:lnTo>
                  <a:lnTo>
                    <a:pt x="36591" y="6818"/>
                  </a:lnTo>
                  <a:lnTo>
                    <a:pt x="36591" y="1208"/>
                  </a:lnTo>
                  <a:lnTo>
                    <a:pt x="40906" y="1208"/>
                  </a:lnTo>
                  <a:lnTo>
                    <a:pt x="40906" y="2555"/>
                  </a:lnTo>
                  <a:lnTo>
                    <a:pt x="37937" y="2555"/>
                  </a:lnTo>
                  <a:lnTo>
                    <a:pt x="37937" y="6818"/>
                  </a:lnTo>
                  <a:lnTo>
                    <a:pt x="44927" y="6818"/>
                  </a:lnTo>
                  <a:lnTo>
                    <a:pt x="44927" y="1208"/>
                  </a:lnTo>
                  <a:lnTo>
                    <a:pt x="49242" y="1208"/>
                  </a:lnTo>
                  <a:lnTo>
                    <a:pt x="49242" y="2555"/>
                  </a:lnTo>
                  <a:lnTo>
                    <a:pt x="46256" y="2555"/>
                  </a:lnTo>
                  <a:lnTo>
                    <a:pt x="46256" y="6818"/>
                  </a:lnTo>
                  <a:lnTo>
                    <a:pt x="53247" y="6818"/>
                  </a:lnTo>
                  <a:lnTo>
                    <a:pt x="53247" y="1208"/>
                  </a:lnTo>
                  <a:lnTo>
                    <a:pt x="57561" y="1208"/>
                  </a:lnTo>
                  <a:lnTo>
                    <a:pt x="57561" y="2555"/>
                  </a:lnTo>
                  <a:lnTo>
                    <a:pt x="54593" y="2555"/>
                  </a:lnTo>
                  <a:lnTo>
                    <a:pt x="54593" y="6818"/>
                  </a:lnTo>
                  <a:lnTo>
                    <a:pt x="61583" y="6818"/>
                  </a:lnTo>
                  <a:lnTo>
                    <a:pt x="61583" y="1208"/>
                  </a:lnTo>
                  <a:lnTo>
                    <a:pt x="65898" y="1208"/>
                  </a:lnTo>
                  <a:lnTo>
                    <a:pt x="65898" y="2555"/>
                  </a:lnTo>
                  <a:lnTo>
                    <a:pt x="62929" y="2555"/>
                  </a:lnTo>
                  <a:lnTo>
                    <a:pt x="62929" y="6818"/>
                  </a:lnTo>
                  <a:lnTo>
                    <a:pt x="69919" y="6818"/>
                  </a:lnTo>
                  <a:lnTo>
                    <a:pt x="69919" y="1208"/>
                  </a:lnTo>
                  <a:lnTo>
                    <a:pt x="74234" y="1208"/>
                  </a:lnTo>
                  <a:lnTo>
                    <a:pt x="74234" y="2555"/>
                  </a:lnTo>
                  <a:lnTo>
                    <a:pt x="71248" y="2555"/>
                  </a:lnTo>
                  <a:lnTo>
                    <a:pt x="71248" y="6818"/>
                  </a:lnTo>
                  <a:lnTo>
                    <a:pt x="78238" y="6818"/>
                  </a:lnTo>
                  <a:lnTo>
                    <a:pt x="78238" y="1208"/>
                  </a:lnTo>
                  <a:lnTo>
                    <a:pt x="82553" y="1208"/>
                  </a:lnTo>
                  <a:lnTo>
                    <a:pt x="82553" y="2555"/>
                  </a:lnTo>
                  <a:lnTo>
                    <a:pt x="79585" y="2555"/>
                  </a:lnTo>
                  <a:lnTo>
                    <a:pt x="79585" y="6818"/>
                  </a:lnTo>
                  <a:lnTo>
                    <a:pt x="86575" y="6818"/>
                  </a:lnTo>
                  <a:lnTo>
                    <a:pt x="86575" y="1208"/>
                  </a:lnTo>
                  <a:lnTo>
                    <a:pt x="90890" y="1208"/>
                  </a:lnTo>
                  <a:lnTo>
                    <a:pt x="90890" y="2555"/>
                  </a:lnTo>
                  <a:lnTo>
                    <a:pt x="87921" y="2555"/>
                  </a:lnTo>
                  <a:lnTo>
                    <a:pt x="87921" y="6818"/>
                  </a:lnTo>
                  <a:lnTo>
                    <a:pt x="94911" y="6818"/>
                  </a:lnTo>
                  <a:lnTo>
                    <a:pt x="94911" y="1208"/>
                  </a:lnTo>
                  <a:lnTo>
                    <a:pt x="99209" y="1208"/>
                  </a:lnTo>
                  <a:lnTo>
                    <a:pt x="99209" y="2555"/>
                  </a:lnTo>
                  <a:lnTo>
                    <a:pt x="96240" y="2555"/>
                  </a:lnTo>
                  <a:lnTo>
                    <a:pt x="96240" y="6818"/>
                  </a:lnTo>
                  <a:lnTo>
                    <a:pt x="101504" y="6818"/>
                  </a:lnTo>
                  <a:lnTo>
                    <a:pt x="101504" y="5610"/>
                  </a:lnTo>
                  <a:lnTo>
                    <a:pt x="97466" y="5610"/>
                  </a:lnTo>
                  <a:lnTo>
                    <a:pt x="97466" y="3763"/>
                  </a:lnTo>
                  <a:lnTo>
                    <a:pt x="100434" y="3763"/>
                  </a:lnTo>
                  <a:lnTo>
                    <a:pt x="100434" y="0"/>
                  </a:lnTo>
                  <a:lnTo>
                    <a:pt x="93686" y="0"/>
                  </a:lnTo>
                  <a:lnTo>
                    <a:pt x="93686" y="5610"/>
                  </a:lnTo>
                  <a:lnTo>
                    <a:pt x="89129" y="5610"/>
                  </a:lnTo>
                  <a:lnTo>
                    <a:pt x="89129" y="3763"/>
                  </a:lnTo>
                  <a:lnTo>
                    <a:pt x="92098" y="3763"/>
                  </a:lnTo>
                  <a:lnTo>
                    <a:pt x="92098" y="0"/>
                  </a:lnTo>
                  <a:lnTo>
                    <a:pt x="85349" y="0"/>
                  </a:lnTo>
                  <a:lnTo>
                    <a:pt x="85349" y="5610"/>
                  </a:lnTo>
                  <a:lnTo>
                    <a:pt x="80810" y="5610"/>
                  </a:lnTo>
                  <a:lnTo>
                    <a:pt x="80810" y="3763"/>
                  </a:lnTo>
                  <a:lnTo>
                    <a:pt x="83779" y="3763"/>
                  </a:lnTo>
                  <a:lnTo>
                    <a:pt x="83779" y="0"/>
                  </a:lnTo>
                  <a:lnTo>
                    <a:pt x="77030" y="0"/>
                  </a:lnTo>
                  <a:lnTo>
                    <a:pt x="77030" y="5610"/>
                  </a:lnTo>
                  <a:lnTo>
                    <a:pt x="72474" y="5610"/>
                  </a:lnTo>
                  <a:lnTo>
                    <a:pt x="72474" y="3763"/>
                  </a:lnTo>
                  <a:lnTo>
                    <a:pt x="75442" y="3763"/>
                  </a:lnTo>
                  <a:lnTo>
                    <a:pt x="75442" y="0"/>
                  </a:lnTo>
                  <a:lnTo>
                    <a:pt x="68694" y="0"/>
                  </a:lnTo>
                  <a:lnTo>
                    <a:pt x="68694" y="5610"/>
                  </a:lnTo>
                  <a:lnTo>
                    <a:pt x="64137" y="5610"/>
                  </a:lnTo>
                  <a:lnTo>
                    <a:pt x="64137" y="3763"/>
                  </a:lnTo>
                  <a:lnTo>
                    <a:pt x="67106" y="3763"/>
                  </a:lnTo>
                  <a:lnTo>
                    <a:pt x="67106" y="0"/>
                  </a:lnTo>
                  <a:lnTo>
                    <a:pt x="60358" y="0"/>
                  </a:lnTo>
                  <a:lnTo>
                    <a:pt x="60358" y="5610"/>
                  </a:lnTo>
                  <a:lnTo>
                    <a:pt x="55818" y="5610"/>
                  </a:lnTo>
                  <a:lnTo>
                    <a:pt x="55818" y="3763"/>
                  </a:lnTo>
                  <a:lnTo>
                    <a:pt x="58787" y="3763"/>
                  </a:lnTo>
                  <a:lnTo>
                    <a:pt x="58787" y="0"/>
                  </a:lnTo>
                  <a:lnTo>
                    <a:pt x="52038" y="0"/>
                  </a:lnTo>
                  <a:lnTo>
                    <a:pt x="52038" y="5610"/>
                  </a:lnTo>
                  <a:lnTo>
                    <a:pt x="47482" y="5610"/>
                  </a:lnTo>
                  <a:lnTo>
                    <a:pt x="47482" y="3763"/>
                  </a:lnTo>
                  <a:lnTo>
                    <a:pt x="50451" y="3763"/>
                  </a:lnTo>
                  <a:lnTo>
                    <a:pt x="50451" y="0"/>
                  </a:lnTo>
                  <a:lnTo>
                    <a:pt x="43702" y="0"/>
                  </a:lnTo>
                  <a:lnTo>
                    <a:pt x="43702" y="5610"/>
                  </a:lnTo>
                  <a:lnTo>
                    <a:pt x="39146" y="5610"/>
                  </a:lnTo>
                  <a:lnTo>
                    <a:pt x="39146" y="3763"/>
                  </a:lnTo>
                  <a:lnTo>
                    <a:pt x="42114" y="3763"/>
                  </a:lnTo>
                  <a:lnTo>
                    <a:pt x="42114" y="0"/>
                  </a:lnTo>
                  <a:lnTo>
                    <a:pt x="35366" y="0"/>
                  </a:lnTo>
                  <a:lnTo>
                    <a:pt x="35366" y="5610"/>
                  </a:lnTo>
                  <a:lnTo>
                    <a:pt x="30826" y="5610"/>
                  </a:lnTo>
                  <a:lnTo>
                    <a:pt x="30826" y="3763"/>
                  </a:lnTo>
                  <a:lnTo>
                    <a:pt x="33795" y="3763"/>
                  </a:lnTo>
                  <a:lnTo>
                    <a:pt x="33795" y="0"/>
                  </a:lnTo>
                  <a:lnTo>
                    <a:pt x="27047" y="0"/>
                  </a:lnTo>
                  <a:lnTo>
                    <a:pt x="27047" y="5610"/>
                  </a:lnTo>
                  <a:lnTo>
                    <a:pt x="22490" y="5610"/>
                  </a:lnTo>
                  <a:lnTo>
                    <a:pt x="22490" y="3763"/>
                  </a:lnTo>
                  <a:lnTo>
                    <a:pt x="25459" y="3763"/>
                  </a:lnTo>
                  <a:lnTo>
                    <a:pt x="25459" y="0"/>
                  </a:lnTo>
                  <a:lnTo>
                    <a:pt x="18710" y="0"/>
                  </a:lnTo>
                  <a:lnTo>
                    <a:pt x="18710" y="5610"/>
                  </a:lnTo>
                  <a:lnTo>
                    <a:pt x="14154" y="5610"/>
                  </a:lnTo>
                  <a:lnTo>
                    <a:pt x="14154" y="3763"/>
                  </a:lnTo>
                  <a:lnTo>
                    <a:pt x="17122" y="3763"/>
                  </a:lnTo>
                  <a:lnTo>
                    <a:pt x="17122" y="0"/>
                  </a:lnTo>
                  <a:lnTo>
                    <a:pt x="10374" y="0"/>
                  </a:lnTo>
                  <a:lnTo>
                    <a:pt x="10374" y="5610"/>
                  </a:lnTo>
                  <a:lnTo>
                    <a:pt x="5835" y="5610"/>
                  </a:lnTo>
                  <a:lnTo>
                    <a:pt x="5835" y="3763"/>
                  </a:lnTo>
                  <a:lnTo>
                    <a:pt x="8803" y="3763"/>
                  </a:lnTo>
                  <a:lnTo>
                    <a:pt x="880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727" name="Google Shape;24727;p25"/>
          <p:cNvGrpSpPr/>
          <p:nvPr/>
        </p:nvGrpSpPr>
        <p:grpSpPr>
          <a:xfrm rot="10800000">
            <a:off x="11232000" y="801510"/>
            <a:ext cx="177768" cy="5254991"/>
            <a:chOff x="581775" y="601132"/>
            <a:chExt cx="133326" cy="3941243"/>
          </a:xfrm>
        </p:grpSpPr>
        <p:sp>
          <p:nvSpPr>
            <p:cNvPr id="24728" name="Google Shape;24728;p25"/>
            <p:cNvSpPr/>
            <p:nvPr/>
          </p:nvSpPr>
          <p:spPr>
            <a:xfrm rot="-5400000">
              <a:off x="-344027" y="1526934"/>
              <a:ext cx="1984930" cy="133326"/>
            </a:xfrm>
            <a:custGeom>
              <a:avLst/>
              <a:gdLst/>
              <a:ahLst/>
              <a:cxnLst/>
              <a:rect l="l" t="t" r="r" b="b"/>
              <a:pathLst>
                <a:path w="101505" h="6818" extrusionOk="0">
                  <a:moveTo>
                    <a:pt x="2055" y="0"/>
                  </a:moveTo>
                  <a:lnTo>
                    <a:pt x="2055" y="5610"/>
                  </a:lnTo>
                  <a:lnTo>
                    <a:pt x="1" y="5610"/>
                  </a:lnTo>
                  <a:lnTo>
                    <a:pt x="1" y="6818"/>
                  </a:lnTo>
                  <a:lnTo>
                    <a:pt x="3263" y="6818"/>
                  </a:lnTo>
                  <a:lnTo>
                    <a:pt x="3263" y="1208"/>
                  </a:lnTo>
                  <a:lnTo>
                    <a:pt x="7578" y="1208"/>
                  </a:lnTo>
                  <a:lnTo>
                    <a:pt x="7578" y="2555"/>
                  </a:lnTo>
                  <a:lnTo>
                    <a:pt x="4609" y="2555"/>
                  </a:lnTo>
                  <a:lnTo>
                    <a:pt x="4609" y="6818"/>
                  </a:lnTo>
                  <a:lnTo>
                    <a:pt x="11599" y="6818"/>
                  </a:lnTo>
                  <a:lnTo>
                    <a:pt x="11599" y="1208"/>
                  </a:lnTo>
                  <a:lnTo>
                    <a:pt x="15914" y="1208"/>
                  </a:lnTo>
                  <a:lnTo>
                    <a:pt x="15914" y="2555"/>
                  </a:lnTo>
                  <a:lnTo>
                    <a:pt x="12945" y="2555"/>
                  </a:lnTo>
                  <a:lnTo>
                    <a:pt x="12945" y="6818"/>
                  </a:lnTo>
                  <a:lnTo>
                    <a:pt x="19936" y="6818"/>
                  </a:lnTo>
                  <a:lnTo>
                    <a:pt x="19936" y="1208"/>
                  </a:lnTo>
                  <a:lnTo>
                    <a:pt x="24250" y="1208"/>
                  </a:lnTo>
                  <a:lnTo>
                    <a:pt x="24250" y="2555"/>
                  </a:lnTo>
                  <a:lnTo>
                    <a:pt x="21265" y="2555"/>
                  </a:lnTo>
                  <a:lnTo>
                    <a:pt x="21265" y="6818"/>
                  </a:lnTo>
                  <a:lnTo>
                    <a:pt x="28255" y="6818"/>
                  </a:lnTo>
                  <a:lnTo>
                    <a:pt x="28255" y="1208"/>
                  </a:lnTo>
                  <a:lnTo>
                    <a:pt x="32570" y="1208"/>
                  </a:lnTo>
                  <a:lnTo>
                    <a:pt x="32570" y="2555"/>
                  </a:lnTo>
                  <a:lnTo>
                    <a:pt x="29601" y="2555"/>
                  </a:lnTo>
                  <a:lnTo>
                    <a:pt x="29601" y="6818"/>
                  </a:lnTo>
                  <a:lnTo>
                    <a:pt x="36591" y="6818"/>
                  </a:lnTo>
                  <a:lnTo>
                    <a:pt x="36591" y="1208"/>
                  </a:lnTo>
                  <a:lnTo>
                    <a:pt x="40906" y="1208"/>
                  </a:lnTo>
                  <a:lnTo>
                    <a:pt x="40906" y="2555"/>
                  </a:lnTo>
                  <a:lnTo>
                    <a:pt x="37937" y="2555"/>
                  </a:lnTo>
                  <a:lnTo>
                    <a:pt x="37937" y="6818"/>
                  </a:lnTo>
                  <a:lnTo>
                    <a:pt x="44927" y="6818"/>
                  </a:lnTo>
                  <a:lnTo>
                    <a:pt x="44927" y="1208"/>
                  </a:lnTo>
                  <a:lnTo>
                    <a:pt x="49242" y="1208"/>
                  </a:lnTo>
                  <a:lnTo>
                    <a:pt x="49242" y="2555"/>
                  </a:lnTo>
                  <a:lnTo>
                    <a:pt x="46256" y="2555"/>
                  </a:lnTo>
                  <a:lnTo>
                    <a:pt x="46256" y="6818"/>
                  </a:lnTo>
                  <a:lnTo>
                    <a:pt x="53247" y="6818"/>
                  </a:lnTo>
                  <a:lnTo>
                    <a:pt x="53247" y="1208"/>
                  </a:lnTo>
                  <a:lnTo>
                    <a:pt x="57561" y="1208"/>
                  </a:lnTo>
                  <a:lnTo>
                    <a:pt x="57561" y="2555"/>
                  </a:lnTo>
                  <a:lnTo>
                    <a:pt x="54593" y="2555"/>
                  </a:lnTo>
                  <a:lnTo>
                    <a:pt x="54593" y="6818"/>
                  </a:lnTo>
                  <a:lnTo>
                    <a:pt x="61583" y="6818"/>
                  </a:lnTo>
                  <a:lnTo>
                    <a:pt x="61583" y="1208"/>
                  </a:lnTo>
                  <a:lnTo>
                    <a:pt x="65898" y="1208"/>
                  </a:lnTo>
                  <a:lnTo>
                    <a:pt x="65898" y="2555"/>
                  </a:lnTo>
                  <a:lnTo>
                    <a:pt x="62929" y="2555"/>
                  </a:lnTo>
                  <a:lnTo>
                    <a:pt x="62929" y="6818"/>
                  </a:lnTo>
                  <a:lnTo>
                    <a:pt x="69919" y="6818"/>
                  </a:lnTo>
                  <a:lnTo>
                    <a:pt x="69919" y="1208"/>
                  </a:lnTo>
                  <a:lnTo>
                    <a:pt x="74234" y="1208"/>
                  </a:lnTo>
                  <a:lnTo>
                    <a:pt x="74234" y="2555"/>
                  </a:lnTo>
                  <a:lnTo>
                    <a:pt x="71248" y="2555"/>
                  </a:lnTo>
                  <a:lnTo>
                    <a:pt x="71248" y="6818"/>
                  </a:lnTo>
                  <a:lnTo>
                    <a:pt x="78238" y="6818"/>
                  </a:lnTo>
                  <a:lnTo>
                    <a:pt x="78238" y="1208"/>
                  </a:lnTo>
                  <a:lnTo>
                    <a:pt x="82553" y="1208"/>
                  </a:lnTo>
                  <a:lnTo>
                    <a:pt x="82553" y="2555"/>
                  </a:lnTo>
                  <a:lnTo>
                    <a:pt x="79585" y="2555"/>
                  </a:lnTo>
                  <a:lnTo>
                    <a:pt x="79585" y="6818"/>
                  </a:lnTo>
                  <a:lnTo>
                    <a:pt x="86575" y="6818"/>
                  </a:lnTo>
                  <a:lnTo>
                    <a:pt x="86575" y="1208"/>
                  </a:lnTo>
                  <a:lnTo>
                    <a:pt x="90890" y="1208"/>
                  </a:lnTo>
                  <a:lnTo>
                    <a:pt x="90890" y="2555"/>
                  </a:lnTo>
                  <a:lnTo>
                    <a:pt x="87921" y="2555"/>
                  </a:lnTo>
                  <a:lnTo>
                    <a:pt x="87921" y="6818"/>
                  </a:lnTo>
                  <a:lnTo>
                    <a:pt x="94911" y="6818"/>
                  </a:lnTo>
                  <a:lnTo>
                    <a:pt x="94911" y="1208"/>
                  </a:lnTo>
                  <a:lnTo>
                    <a:pt x="99209" y="1208"/>
                  </a:lnTo>
                  <a:lnTo>
                    <a:pt x="99209" y="2555"/>
                  </a:lnTo>
                  <a:lnTo>
                    <a:pt x="96240" y="2555"/>
                  </a:lnTo>
                  <a:lnTo>
                    <a:pt x="96240" y="6818"/>
                  </a:lnTo>
                  <a:lnTo>
                    <a:pt x="101504" y="6818"/>
                  </a:lnTo>
                  <a:lnTo>
                    <a:pt x="101504" y="5610"/>
                  </a:lnTo>
                  <a:lnTo>
                    <a:pt x="97466" y="5610"/>
                  </a:lnTo>
                  <a:lnTo>
                    <a:pt x="97466" y="3763"/>
                  </a:lnTo>
                  <a:lnTo>
                    <a:pt x="100434" y="3763"/>
                  </a:lnTo>
                  <a:lnTo>
                    <a:pt x="100434" y="0"/>
                  </a:lnTo>
                  <a:lnTo>
                    <a:pt x="93686" y="0"/>
                  </a:lnTo>
                  <a:lnTo>
                    <a:pt x="93686" y="5610"/>
                  </a:lnTo>
                  <a:lnTo>
                    <a:pt x="89129" y="5610"/>
                  </a:lnTo>
                  <a:lnTo>
                    <a:pt x="89129" y="3763"/>
                  </a:lnTo>
                  <a:lnTo>
                    <a:pt x="92098" y="3763"/>
                  </a:lnTo>
                  <a:lnTo>
                    <a:pt x="92098" y="0"/>
                  </a:lnTo>
                  <a:lnTo>
                    <a:pt x="85349" y="0"/>
                  </a:lnTo>
                  <a:lnTo>
                    <a:pt x="85349" y="5610"/>
                  </a:lnTo>
                  <a:lnTo>
                    <a:pt x="80810" y="5610"/>
                  </a:lnTo>
                  <a:lnTo>
                    <a:pt x="80810" y="3763"/>
                  </a:lnTo>
                  <a:lnTo>
                    <a:pt x="83779" y="3763"/>
                  </a:lnTo>
                  <a:lnTo>
                    <a:pt x="83779" y="0"/>
                  </a:lnTo>
                  <a:lnTo>
                    <a:pt x="77030" y="0"/>
                  </a:lnTo>
                  <a:lnTo>
                    <a:pt x="77030" y="5610"/>
                  </a:lnTo>
                  <a:lnTo>
                    <a:pt x="72474" y="5610"/>
                  </a:lnTo>
                  <a:lnTo>
                    <a:pt x="72474" y="3763"/>
                  </a:lnTo>
                  <a:lnTo>
                    <a:pt x="75442" y="3763"/>
                  </a:lnTo>
                  <a:lnTo>
                    <a:pt x="75442" y="0"/>
                  </a:lnTo>
                  <a:lnTo>
                    <a:pt x="68694" y="0"/>
                  </a:lnTo>
                  <a:lnTo>
                    <a:pt x="68694" y="5610"/>
                  </a:lnTo>
                  <a:lnTo>
                    <a:pt x="64137" y="5610"/>
                  </a:lnTo>
                  <a:lnTo>
                    <a:pt x="64137" y="3763"/>
                  </a:lnTo>
                  <a:lnTo>
                    <a:pt x="67106" y="3763"/>
                  </a:lnTo>
                  <a:lnTo>
                    <a:pt x="67106" y="0"/>
                  </a:lnTo>
                  <a:lnTo>
                    <a:pt x="60358" y="0"/>
                  </a:lnTo>
                  <a:lnTo>
                    <a:pt x="60358" y="5610"/>
                  </a:lnTo>
                  <a:lnTo>
                    <a:pt x="55818" y="5610"/>
                  </a:lnTo>
                  <a:lnTo>
                    <a:pt x="55818" y="3763"/>
                  </a:lnTo>
                  <a:lnTo>
                    <a:pt x="58787" y="3763"/>
                  </a:lnTo>
                  <a:lnTo>
                    <a:pt x="58787" y="0"/>
                  </a:lnTo>
                  <a:lnTo>
                    <a:pt x="52038" y="0"/>
                  </a:lnTo>
                  <a:lnTo>
                    <a:pt x="52038" y="5610"/>
                  </a:lnTo>
                  <a:lnTo>
                    <a:pt x="47482" y="5610"/>
                  </a:lnTo>
                  <a:lnTo>
                    <a:pt x="47482" y="3763"/>
                  </a:lnTo>
                  <a:lnTo>
                    <a:pt x="50451" y="3763"/>
                  </a:lnTo>
                  <a:lnTo>
                    <a:pt x="50451" y="0"/>
                  </a:lnTo>
                  <a:lnTo>
                    <a:pt x="43702" y="0"/>
                  </a:lnTo>
                  <a:lnTo>
                    <a:pt x="43702" y="5610"/>
                  </a:lnTo>
                  <a:lnTo>
                    <a:pt x="39146" y="5610"/>
                  </a:lnTo>
                  <a:lnTo>
                    <a:pt x="39146" y="3763"/>
                  </a:lnTo>
                  <a:lnTo>
                    <a:pt x="42114" y="3763"/>
                  </a:lnTo>
                  <a:lnTo>
                    <a:pt x="42114" y="0"/>
                  </a:lnTo>
                  <a:lnTo>
                    <a:pt x="35366" y="0"/>
                  </a:lnTo>
                  <a:lnTo>
                    <a:pt x="35366" y="5610"/>
                  </a:lnTo>
                  <a:lnTo>
                    <a:pt x="30826" y="5610"/>
                  </a:lnTo>
                  <a:lnTo>
                    <a:pt x="30826" y="3763"/>
                  </a:lnTo>
                  <a:lnTo>
                    <a:pt x="33795" y="3763"/>
                  </a:lnTo>
                  <a:lnTo>
                    <a:pt x="33795" y="0"/>
                  </a:lnTo>
                  <a:lnTo>
                    <a:pt x="27047" y="0"/>
                  </a:lnTo>
                  <a:lnTo>
                    <a:pt x="27047" y="5610"/>
                  </a:lnTo>
                  <a:lnTo>
                    <a:pt x="22490" y="5610"/>
                  </a:lnTo>
                  <a:lnTo>
                    <a:pt x="22490" y="3763"/>
                  </a:lnTo>
                  <a:lnTo>
                    <a:pt x="25459" y="3763"/>
                  </a:lnTo>
                  <a:lnTo>
                    <a:pt x="25459" y="0"/>
                  </a:lnTo>
                  <a:lnTo>
                    <a:pt x="18710" y="0"/>
                  </a:lnTo>
                  <a:lnTo>
                    <a:pt x="18710" y="5610"/>
                  </a:lnTo>
                  <a:lnTo>
                    <a:pt x="14154" y="5610"/>
                  </a:lnTo>
                  <a:lnTo>
                    <a:pt x="14154" y="3763"/>
                  </a:lnTo>
                  <a:lnTo>
                    <a:pt x="17122" y="3763"/>
                  </a:lnTo>
                  <a:lnTo>
                    <a:pt x="17122" y="0"/>
                  </a:lnTo>
                  <a:lnTo>
                    <a:pt x="10374" y="0"/>
                  </a:lnTo>
                  <a:lnTo>
                    <a:pt x="10374" y="5610"/>
                  </a:lnTo>
                  <a:lnTo>
                    <a:pt x="5835" y="5610"/>
                  </a:lnTo>
                  <a:lnTo>
                    <a:pt x="5835" y="3763"/>
                  </a:lnTo>
                  <a:lnTo>
                    <a:pt x="8803" y="3763"/>
                  </a:lnTo>
                  <a:lnTo>
                    <a:pt x="880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9" name="Google Shape;24729;p25"/>
            <p:cNvSpPr/>
            <p:nvPr/>
          </p:nvSpPr>
          <p:spPr>
            <a:xfrm rot="-5400000">
              <a:off x="-344027" y="3483247"/>
              <a:ext cx="1984930" cy="133326"/>
            </a:xfrm>
            <a:custGeom>
              <a:avLst/>
              <a:gdLst/>
              <a:ahLst/>
              <a:cxnLst/>
              <a:rect l="l" t="t" r="r" b="b"/>
              <a:pathLst>
                <a:path w="101505" h="6818" extrusionOk="0">
                  <a:moveTo>
                    <a:pt x="2055" y="0"/>
                  </a:moveTo>
                  <a:lnTo>
                    <a:pt x="2055" y="5610"/>
                  </a:lnTo>
                  <a:lnTo>
                    <a:pt x="1" y="5610"/>
                  </a:lnTo>
                  <a:lnTo>
                    <a:pt x="1" y="6818"/>
                  </a:lnTo>
                  <a:lnTo>
                    <a:pt x="3263" y="6818"/>
                  </a:lnTo>
                  <a:lnTo>
                    <a:pt x="3263" y="1208"/>
                  </a:lnTo>
                  <a:lnTo>
                    <a:pt x="7578" y="1208"/>
                  </a:lnTo>
                  <a:lnTo>
                    <a:pt x="7578" y="2555"/>
                  </a:lnTo>
                  <a:lnTo>
                    <a:pt x="4609" y="2555"/>
                  </a:lnTo>
                  <a:lnTo>
                    <a:pt x="4609" y="6818"/>
                  </a:lnTo>
                  <a:lnTo>
                    <a:pt x="11599" y="6818"/>
                  </a:lnTo>
                  <a:lnTo>
                    <a:pt x="11599" y="1208"/>
                  </a:lnTo>
                  <a:lnTo>
                    <a:pt x="15914" y="1208"/>
                  </a:lnTo>
                  <a:lnTo>
                    <a:pt x="15914" y="2555"/>
                  </a:lnTo>
                  <a:lnTo>
                    <a:pt x="12945" y="2555"/>
                  </a:lnTo>
                  <a:lnTo>
                    <a:pt x="12945" y="6818"/>
                  </a:lnTo>
                  <a:lnTo>
                    <a:pt x="19936" y="6818"/>
                  </a:lnTo>
                  <a:lnTo>
                    <a:pt x="19936" y="1208"/>
                  </a:lnTo>
                  <a:lnTo>
                    <a:pt x="24250" y="1208"/>
                  </a:lnTo>
                  <a:lnTo>
                    <a:pt x="24250" y="2555"/>
                  </a:lnTo>
                  <a:lnTo>
                    <a:pt x="21265" y="2555"/>
                  </a:lnTo>
                  <a:lnTo>
                    <a:pt x="21265" y="6818"/>
                  </a:lnTo>
                  <a:lnTo>
                    <a:pt x="28255" y="6818"/>
                  </a:lnTo>
                  <a:lnTo>
                    <a:pt x="28255" y="1208"/>
                  </a:lnTo>
                  <a:lnTo>
                    <a:pt x="32570" y="1208"/>
                  </a:lnTo>
                  <a:lnTo>
                    <a:pt x="32570" y="2555"/>
                  </a:lnTo>
                  <a:lnTo>
                    <a:pt x="29601" y="2555"/>
                  </a:lnTo>
                  <a:lnTo>
                    <a:pt x="29601" y="6818"/>
                  </a:lnTo>
                  <a:lnTo>
                    <a:pt x="36591" y="6818"/>
                  </a:lnTo>
                  <a:lnTo>
                    <a:pt x="36591" y="1208"/>
                  </a:lnTo>
                  <a:lnTo>
                    <a:pt x="40906" y="1208"/>
                  </a:lnTo>
                  <a:lnTo>
                    <a:pt x="40906" y="2555"/>
                  </a:lnTo>
                  <a:lnTo>
                    <a:pt x="37937" y="2555"/>
                  </a:lnTo>
                  <a:lnTo>
                    <a:pt x="37937" y="6818"/>
                  </a:lnTo>
                  <a:lnTo>
                    <a:pt x="44927" y="6818"/>
                  </a:lnTo>
                  <a:lnTo>
                    <a:pt x="44927" y="1208"/>
                  </a:lnTo>
                  <a:lnTo>
                    <a:pt x="49242" y="1208"/>
                  </a:lnTo>
                  <a:lnTo>
                    <a:pt x="49242" y="2555"/>
                  </a:lnTo>
                  <a:lnTo>
                    <a:pt x="46256" y="2555"/>
                  </a:lnTo>
                  <a:lnTo>
                    <a:pt x="46256" y="6818"/>
                  </a:lnTo>
                  <a:lnTo>
                    <a:pt x="53247" y="6818"/>
                  </a:lnTo>
                  <a:lnTo>
                    <a:pt x="53247" y="1208"/>
                  </a:lnTo>
                  <a:lnTo>
                    <a:pt x="57561" y="1208"/>
                  </a:lnTo>
                  <a:lnTo>
                    <a:pt x="57561" y="2555"/>
                  </a:lnTo>
                  <a:lnTo>
                    <a:pt x="54593" y="2555"/>
                  </a:lnTo>
                  <a:lnTo>
                    <a:pt x="54593" y="6818"/>
                  </a:lnTo>
                  <a:lnTo>
                    <a:pt x="61583" y="6818"/>
                  </a:lnTo>
                  <a:lnTo>
                    <a:pt x="61583" y="1208"/>
                  </a:lnTo>
                  <a:lnTo>
                    <a:pt x="65898" y="1208"/>
                  </a:lnTo>
                  <a:lnTo>
                    <a:pt x="65898" y="2555"/>
                  </a:lnTo>
                  <a:lnTo>
                    <a:pt x="62929" y="2555"/>
                  </a:lnTo>
                  <a:lnTo>
                    <a:pt x="62929" y="6818"/>
                  </a:lnTo>
                  <a:lnTo>
                    <a:pt x="69919" y="6818"/>
                  </a:lnTo>
                  <a:lnTo>
                    <a:pt x="69919" y="1208"/>
                  </a:lnTo>
                  <a:lnTo>
                    <a:pt x="74234" y="1208"/>
                  </a:lnTo>
                  <a:lnTo>
                    <a:pt x="74234" y="2555"/>
                  </a:lnTo>
                  <a:lnTo>
                    <a:pt x="71248" y="2555"/>
                  </a:lnTo>
                  <a:lnTo>
                    <a:pt x="71248" y="6818"/>
                  </a:lnTo>
                  <a:lnTo>
                    <a:pt x="78238" y="6818"/>
                  </a:lnTo>
                  <a:lnTo>
                    <a:pt x="78238" y="1208"/>
                  </a:lnTo>
                  <a:lnTo>
                    <a:pt x="82553" y="1208"/>
                  </a:lnTo>
                  <a:lnTo>
                    <a:pt x="82553" y="2555"/>
                  </a:lnTo>
                  <a:lnTo>
                    <a:pt x="79585" y="2555"/>
                  </a:lnTo>
                  <a:lnTo>
                    <a:pt x="79585" y="6818"/>
                  </a:lnTo>
                  <a:lnTo>
                    <a:pt x="86575" y="6818"/>
                  </a:lnTo>
                  <a:lnTo>
                    <a:pt x="86575" y="1208"/>
                  </a:lnTo>
                  <a:lnTo>
                    <a:pt x="90890" y="1208"/>
                  </a:lnTo>
                  <a:lnTo>
                    <a:pt x="90890" y="2555"/>
                  </a:lnTo>
                  <a:lnTo>
                    <a:pt x="87921" y="2555"/>
                  </a:lnTo>
                  <a:lnTo>
                    <a:pt x="87921" y="6818"/>
                  </a:lnTo>
                  <a:lnTo>
                    <a:pt x="94911" y="6818"/>
                  </a:lnTo>
                  <a:lnTo>
                    <a:pt x="94911" y="1208"/>
                  </a:lnTo>
                  <a:lnTo>
                    <a:pt x="99209" y="1208"/>
                  </a:lnTo>
                  <a:lnTo>
                    <a:pt x="99209" y="2555"/>
                  </a:lnTo>
                  <a:lnTo>
                    <a:pt x="96240" y="2555"/>
                  </a:lnTo>
                  <a:lnTo>
                    <a:pt x="96240" y="6818"/>
                  </a:lnTo>
                  <a:lnTo>
                    <a:pt x="101504" y="6818"/>
                  </a:lnTo>
                  <a:lnTo>
                    <a:pt x="101504" y="5610"/>
                  </a:lnTo>
                  <a:lnTo>
                    <a:pt x="97466" y="5610"/>
                  </a:lnTo>
                  <a:lnTo>
                    <a:pt x="97466" y="3763"/>
                  </a:lnTo>
                  <a:lnTo>
                    <a:pt x="100434" y="3763"/>
                  </a:lnTo>
                  <a:lnTo>
                    <a:pt x="100434" y="0"/>
                  </a:lnTo>
                  <a:lnTo>
                    <a:pt x="93686" y="0"/>
                  </a:lnTo>
                  <a:lnTo>
                    <a:pt x="93686" y="5610"/>
                  </a:lnTo>
                  <a:lnTo>
                    <a:pt x="89129" y="5610"/>
                  </a:lnTo>
                  <a:lnTo>
                    <a:pt x="89129" y="3763"/>
                  </a:lnTo>
                  <a:lnTo>
                    <a:pt x="92098" y="3763"/>
                  </a:lnTo>
                  <a:lnTo>
                    <a:pt x="92098" y="0"/>
                  </a:lnTo>
                  <a:lnTo>
                    <a:pt x="85349" y="0"/>
                  </a:lnTo>
                  <a:lnTo>
                    <a:pt x="85349" y="5610"/>
                  </a:lnTo>
                  <a:lnTo>
                    <a:pt x="80810" y="5610"/>
                  </a:lnTo>
                  <a:lnTo>
                    <a:pt x="80810" y="3763"/>
                  </a:lnTo>
                  <a:lnTo>
                    <a:pt x="83779" y="3763"/>
                  </a:lnTo>
                  <a:lnTo>
                    <a:pt x="83779" y="0"/>
                  </a:lnTo>
                  <a:lnTo>
                    <a:pt x="77030" y="0"/>
                  </a:lnTo>
                  <a:lnTo>
                    <a:pt x="77030" y="5610"/>
                  </a:lnTo>
                  <a:lnTo>
                    <a:pt x="72474" y="5610"/>
                  </a:lnTo>
                  <a:lnTo>
                    <a:pt x="72474" y="3763"/>
                  </a:lnTo>
                  <a:lnTo>
                    <a:pt x="75442" y="3763"/>
                  </a:lnTo>
                  <a:lnTo>
                    <a:pt x="75442" y="0"/>
                  </a:lnTo>
                  <a:lnTo>
                    <a:pt x="68694" y="0"/>
                  </a:lnTo>
                  <a:lnTo>
                    <a:pt x="68694" y="5610"/>
                  </a:lnTo>
                  <a:lnTo>
                    <a:pt x="64137" y="5610"/>
                  </a:lnTo>
                  <a:lnTo>
                    <a:pt x="64137" y="3763"/>
                  </a:lnTo>
                  <a:lnTo>
                    <a:pt x="67106" y="3763"/>
                  </a:lnTo>
                  <a:lnTo>
                    <a:pt x="67106" y="0"/>
                  </a:lnTo>
                  <a:lnTo>
                    <a:pt x="60358" y="0"/>
                  </a:lnTo>
                  <a:lnTo>
                    <a:pt x="60358" y="5610"/>
                  </a:lnTo>
                  <a:lnTo>
                    <a:pt x="55818" y="5610"/>
                  </a:lnTo>
                  <a:lnTo>
                    <a:pt x="55818" y="3763"/>
                  </a:lnTo>
                  <a:lnTo>
                    <a:pt x="58787" y="3763"/>
                  </a:lnTo>
                  <a:lnTo>
                    <a:pt x="58787" y="0"/>
                  </a:lnTo>
                  <a:lnTo>
                    <a:pt x="52038" y="0"/>
                  </a:lnTo>
                  <a:lnTo>
                    <a:pt x="52038" y="5610"/>
                  </a:lnTo>
                  <a:lnTo>
                    <a:pt x="47482" y="5610"/>
                  </a:lnTo>
                  <a:lnTo>
                    <a:pt x="47482" y="3763"/>
                  </a:lnTo>
                  <a:lnTo>
                    <a:pt x="50451" y="3763"/>
                  </a:lnTo>
                  <a:lnTo>
                    <a:pt x="50451" y="0"/>
                  </a:lnTo>
                  <a:lnTo>
                    <a:pt x="43702" y="0"/>
                  </a:lnTo>
                  <a:lnTo>
                    <a:pt x="43702" y="5610"/>
                  </a:lnTo>
                  <a:lnTo>
                    <a:pt x="39146" y="5610"/>
                  </a:lnTo>
                  <a:lnTo>
                    <a:pt x="39146" y="3763"/>
                  </a:lnTo>
                  <a:lnTo>
                    <a:pt x="42114" y="3763"/>
                  </a:lnTo>
                  <a:lnTo>
                    <a:pt x="42114" y="0"/>
                  </a:lnTo>
                  <a:lnTo>
                    <a:pt x="35366" y="0"/>
                  </a:lnTo>
                  <a:lnTo>
                    <a:pt x="35366" y="5610"/>
                  </a:lnTo>
                  <a:lnTo>
                    <a:pt x="30826" y="5610"/>
                  </a:lnTo>
                  <a:lnTo>
                    <a:pt x="30826" y="3763"/>
                  </a:lnTo>
                  <a:lnTo>
                    <a:pt x="33795" y="3763"/>
                  </a:lnTo>
                  <a:lnTo>
                    <a:pt x="33795" y="0"/>
                  </a:lnTo>
                  <a:lnTo>
                    <a:pt x="27047" y="0"/>
                  </a:lnTo>
                  <a:lnTo>
                    <a:pt x="27047" y="5610"/>
                  </a:lnTo>
                  <a:lnTo>
                    <a:pt x="22490" y="5610"/>
                  </a:lnTo>
                  <a:lnTo>
                    <a:pt x="22490" y="3763"/>
                  </a:lnTo>
                  <a:lnTo>
                    <a:pt x="25459" y="3763"/>
                  </a:lnTo>
                  <a:lnTo>
                    <a:pt x="25459" y="0"/>
                  </a:lnTo>
                  <a:lnTo>
                    <a:pt x="18710" y="0"/>
                  </a:lnTo>
                  <a:lnTo>
                    <a:pt x="18710" y="5610"/>
                  </a:lnTo>
                  <a:lnTo>
                    <a:pt x="14154" y="5610"/>
                  </a:lnTo>
                  <a:lnTo>
                    <a:pt x="14154" y="3763"/>
                  </a:lnTo>
                  <a:lnTo>
                    <a:pt x="17122" y="3763"/>
                  </a:lnTo>
                  <a:lnTo>
                    <a:pt x="17122" y="0"/>
                  </a:lnTo>
                  <a:lnTo>
                    <a:pt x="10374" y="0"/>
                  </a:lnTo>
                  <a:lnTo>
                    <a:pt x="10374" y="5610"/>
                  </a:lnTo>
                  <a:lnTo>
                    <a:pt x="5835" y="5610"/>
                  </a:lnTo>
                  <a:lnTo>
                    <a:pt x="5835" y="3763"/>
                  </a:lnTo>
                  <a:lnTo>
                    <a:pt x="8803" y="3763"/>
                  </a:lnTo>
                  <a:lnTo>
                    <a:pt x="880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00162258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4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731" name="Google Shape;24731;p26"/>
          <p:cNvPicPr preferRelativeResize="0"/>
          <p:nvPr/>
        </p:nvPicPr>
        <p:blipFill rotWithShape="1">
          <a:blip r:embed="rId2">
            <a:alphaModFix/>
          </a:blip>
          <a:srcRect b="14653"/>
          <a:stretch/>
        </p:blipFill>
        <p:spPr>
          <a:xfrm>
            <a:off x="1" y="-38683"/>
            <a:ext cx="12192004" cy="6935365"/>
          </a:xfrm>
          <a:prstGeom prst="rect">
            <a:avLst/>
          </a:prstGeom>
          <a:noFill/>
          <a:ln>
            <a:noFill/>
          </a:ln>
        </p:spPr>
      </p:pic>
      <p:sp>
        <p:nvSpPr>
          <p:cNvPr id="24732" name="Google Shape;24732;p2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es-ES"/>
              <a:t>Haga clic para modificar el estilo de título del patrón</a:t>
            </a:r>
            <a:endParaRPr/>
          </a:p>
        </p:txBody>
      </p:sp>
      <p:sp>
        <p:nvSpPr>
          <p:cNvPr id="24733" name="Google Shape;24733;p26"/>
          <p:cNvSpPr txBox="1">
            <a:spLocks noGrp="1"/>
          </p:cNvSpPr>
          <p:nvPr>
            <p:ph type="subTitle" idx="1"/>
          </p:nvPr>
        </p:nvSpPr>
        <p:spPr>
          <a:xfrm>
            <a:off x="2978468" y="2084200"/>
            <a:ext cx="2950400" cy="54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sp>
        <p:nvSpPr>
          <p:cNvPr id="24734" name="Google Shape;24734;p26"/>
          <p:cNvSpPr txBox="1">
            <a:spLocks noGrp="1"/>
          </p:cNvSpPr>
          <p:nvPr>
            <p:ph type="subTitle" idx="2"/>
          </p:nvPr>
        </p:nvSpPr>
        <p:spPr>
          <a:xfrm>
            <a:off x="2978467" y="2499300"/>
            <a:ext cx="295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sp>
        <p:nvSpPr>
          <p:cNvPr id="24735" name="Google Shape;24735;p26"/>
          <p:cNvSpPr txBox="1">
            <a:spLocks noGrp="1"/>
          </p:cNvSpPr>
          <p:nvPr>
            <p:ph type="subTitle" idx="3"/>
          </p:nvPr>
        </p:nvSpPr>
        <p:spPr>
          <a:xfrm>
            <a:off x="6263167" y="2084200"/>
            <a:ext cx="2950400" cy="54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sp>
        <p:nvSpPr>
          <p:cNvPr id="24736" name="Google Shape;24736;p26"/>
          <p:cNvSpPr txBox="1">
            <a:spLocks noGrp="1"/>
          </p:cNvSpPr>
          <p:nvPr>
            <p:ph type="subTitle" idx="4"/>
          </p:nvPr>
        </p:nvSpPr>
        <p:spPr>
          <a:xfrm>
            <a:off x="6263169" y="2499300"/>
            <a:ext cx="295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sp>
        <p:nvSpPr>
          <p:cNvPr id="24737" name="Google Shape;24737;p26"/>
          <p:cNvSpPr txBox="1">
            <a:spLocks noGrp="1"/>
          </p:cNvSpPr>
          <p:nvPr>
            <p:ph type="subTitle" idx="5"/>
          </p:nvPr>
        </p:nvSpPr>
        <p:spPr>
          <a:xfrm>
            <a:off x="2978468" y="4384500"/>
            <a:ext cx="2950400" cy="54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sp>
        <p:nvSpPr>
          <p:cNvPr id="24738" name="Google Shape;24738;p26"/>
          <p:cNvSpPr txBox="1">
            <a:spLocks noGrp="1"/>
          </p:cNvSpPr>
          <p:nvPr>
            <p:ph type="subTitle" idx="6"/>
          </p:nvPr>
        </p:nvSpPr>
        <p:spPr>
          <a:xfrm>
            <a:off x="2978467" y="4799600"/>
            <a:ext cx="295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sp>
        <p:nvSpPr>
          <p:cNvPr id="24739" name="Google Shape;24739;p26"/>
          <p:cNvSpPr txBox="1">
            <a:spLocks noGrp="1"/>
          </p:cNvSpPr>
          <p:nvPr>
            <p:ph type="subTitle" idx="7"/>
          </p:nvPr>
        </p:nvSpPr>
        <p:spPr>
          <a:xfrm>
            <a:off x="6263167" y="4384500"/>
            <a:ext cx="2950400" cy="54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udex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sp>
        <p:nvSpPr>
          <p:cNvPr id="24740" name="Google Shape;24740;p26"/>
          <p:cNvSpPr txBox="1">
            <a:spLocks noGrp="1"/>
          </p:cNvSpPr>
          <p:nvPr>
            <p:ph type="subTitle" idx="8"/>
          </p:nvPr>
        </p:nvSpPr>
        <p:spPr>
          <a:xfrm>
            <a:off x="6263169" y="4799600"/>
            <a:ext cx="295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grpSp>
        <p:nvGrpSpPr>
          <p:cNvPr id="24741" name="Google Shape;24741;p26"/>
          <p:cNvGrpSpPr/>
          <p:nvPr/>
        </p:nvGrpSpPr>
        <p:grpSpPr>
          <a:xfrm>
            <a:off x="152467" y="243134"/>
            <a:ext cx="455667" cy="6352167"/>
            <a:chOff x="151925" y="182350"/>
            <a:chExt cx="341750" cy="4764125"/>
          </a:xfrm>
        </p:grpSpPr>
        <p:sp>
          <p:nvSpPr>
            <p:cNvPr id="24742" name="Google Shape;24742;p26"/>
            <p:cNvSpPr/>
            <p:nvPr/>
          </p:nvSpPr>
          <p:spPr>
            <a:xfrm rot="-5400000">
              <a:off x="-632987" y="3819813"/>
              <a:ext cx="2226124" cy="27200"/>
            </a:xfrm>
            <a:custGeom>
              <a:avLst/>
              <a:gdLst/>
              <a:ahLst/>
              <a:cxnLst/>
              <a:rect l="l" t="t" r="r" b="b"/>
              <a:pathLst>
                <a:path w="101522" h="1088" extrusionOk="0">
                  <a:moveTo>
                    <a:pt x="1" y="0"/>
                  </a:moveTo>
                  <a:lnTo>
                    <a:pt x="1" y="1088"/>
                  </a:lnTo>
                  <a:lnTo>
                    <a:pt x="101521" y="1088"/>
                  </a:lnTo>
                  <a:lnTo>
                    <a:pt x="1015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3" name="Google Shape;24743;p26"/>
            <p:cNvSpPr/>
            <p:nvPr/>
          </p:nvSpPr>
          <p:spPr>
            <a:xfrm rot="-5400000">
              <a:off x="-714749" y="3826076"/>
              <a:ext cx="2226124" cy="14675"/>
            </a:xfrm>
            <a:custGeom>
              <a:avLst/>
              <a:gdLst/>
              <a:ahLst/>
              <a:cxnLst/>
              <a:rect l="l" t="t" r="r" b="b"/>
              <a:pathLst>
                <a:path w="101522" h="587" extrusionOk="0">
                  <a:moveTo>
                    <a:pt x="1" y="0"/>
                  </a:moveTo>
                  <a:lnTo>
                    <a:pt x="1" y="587"/>
                  </a:lnTo>
                  <a:lnTo>
                    <a:pt x="101521" y="587"/>
                  </a:lnTo>
                  <a:lnTo>
                    <a:pt x="1015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4" name="Google Shape;24744;p26"/>
            <p:cNvSpPr/>
            <p:nvPr/>
          </p:nvSpPr>
          <p:spPr>
            <a:xfrm rot="-5400000">
              <a:off x="151913" y="3317588"/>
              <a:ext cx="200675" cy="200650"/>
            </a:xfrm>
            <a:custGeom>
              <a:avLst/>
              <a:gdLst/>
              <a:ahLst/>
              <a:cxnLst/>
              <a:rect l="l" t="t" r="r" b="b"/>
              <a:pathLst>
                <a:path w="8027" h="8026" extrusionOk="0">
                  <a:moveTo>
                    <a:pt x="7560" y="466"/>
                  </a:moveTo>
                  <a:lnTo>
                    <a:pt x="7560" y="7560"/>
                  </a:lnTo>
                  <a:lnTo>
                    <a:pt x="466" y="7560"/>
                  </a:lnTo>
                  <a:lnTo>
                    <a:pt x="466" y="466"/>
                  </a:lnTo>
                  <a:close/>
                  <a:moveTo>
                    <a:pt x="0" y="0"/>
                  </a:moveTo>
                  <a:lnTo>
                    <a:pt x="0" y="8026"/>
                  </a:lnTo>
                  <a:lnTo>
                    <a:pt x="8026" y="8026"/>
                  </a:lnTo>
                  <a:lnTo>
                    <a:pt x="80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5" name="Google Shape;24745;p26"/>
            <p:cNvSpPr/>
            <p:nvPr/>
          </p:nvSpPr>
          <p:spPr>
            <a:xfrm rot="-5400000">
              <a:off x="188038" y="3425788"/>
              <a:ext cx="57000" cy="56325"/>
            </a:xfrm>
            <a:custGeom>
              <a:avLst/>
              <a:gdLst/>
              <a:ahLst/>
              <a:cxnLst/>
              <a:rect l="l" t="t" r="r" b="b"/>
              <a:pathLst>
                <a:path w="2280" h="2253" extrusionOk="0">
                  <a:moveTo>
                    <a:pt x="685" y="1"/>
                  </a:moveTo>
                  <a:cubicBezTo>
                    <a:pt x="523" y="1"/>
                    <a:pt x="363" y="78"/>
                    <a:pt x="277" y="234"/>
                  </a:cubicBezTo>
                  <a:lnTo>
                    <a:pt x="139" y="458"/>
                  </a:lnTo>
                  <a:cubicBezTo>
                    <a:pt x="1" y="682"/>
                    <a:pt x="87" y="976"/>
                    <a:pt x="312" y="1114"/>
                  </a:cubicBezTo>
                  <a:lnTo>
                    <a:pt x="1088" y="1563"/>
                  </a:lnTo>
                  <a:lnTo>
                    <a:pt x="2279" y="2253"/>
                  </a:lnTo>
                  <a:lnTo>
                    <a:pt x="2279" y="2253"/>
                  </a:lnTo>
                  <a:lnTo>
                    <a:pt x="2124" y="2011"/>
                  </a:lnTo>
                  <a:lnTo>
                    <a:pt x="1106" y="234"/>
                  </a:lnTo>
                  <a:cubicBezTo>
                    <a:pt x="1011" y="78"/>
                    <a:pt x="847" y="1"/>
                    <a:pt x="6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6" name="Google Shape;24746;p26"/>
            <p:cNvSpPr/>
            <p:nvPr/>
          </p:nvSpPr>
          <p:spPr>
            <a:xfrm rot="-5400000">
              <a:off x="280063" y="3403438"/>
              <a:ext cx="34125" cy="68650"/>
            </a:xfrm>
            <a:custGeom>
              <a:avLst/>
              <a:gdLst/>
              <a:ahLst/>
              <a:cxnLst/>
              <a:rect l="l" t="t" r="r" b="b"/>
              <a:pathLst>
                <a:path w="1365" h="2746" extrusionOk="0">
                  <a:moveTo>
                    <a:pt x="1364" y="1"/>
                  </a:moveTo>
                  <a:lnTo>
                    <a:pt x="190" y="2020"/>
                  </a:lnTo>
                  <a:cubicBezTo>
                    <a:pt x="1" y="2331"/>
                    <a:pt x="242" y="2745"/>
                    <a:pt x="605" y="2745"/>
                  </a:cubicBezTo>
                  <a:lnTo>
                    <a:pt x="864" y="2745"/>
                  </a:lnTo>
                  <a:cubicBezTo>
                    <a:pt x="1140" y="2745"/>
                    <a:pt x="1364" y="2521"/>
                    <a:pt x="1364" y="2262"/>
                  </a:cubicBezTo>
                  <a:lnTo>
                    <a:pt x="13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7" name="Google Shape;24747;p26"/>
            <p:cNvSpPr/>
            <p:nvPr/>
          </p:nvSpPr>
          <p:spPr>
            <a:xfrm rot="-5400000">
              <a:off x="190750" y="3403450"/>
              <a:ext cx="34125" cy="68625"/>
            </a:xfrm>
            <a:custGeom>
              <a:avLst/>
              <a:gdLst/>
              <a:ahLst/>
              <a:cxnLst/>
              <a:rect l="l" t="t" r="r" b="b"/>
              <a:pathLst>
                <a:path w="1365" h="2745" extrusionOk="0">
                  <a:moveTo>
                    <a:pt x="622" y="0"/>
                  </a:moveTo>
                  <a:cubicBezTo>
                    <a:pt x="242" y="0"/>
                    <a:pt x="1" y="397"/>
                    <a:pt x="190" y="725"/>
                  </a:cubicBezTo>
                  <a:lnTo>
                    <a:pt x="1209" y="2486"/>
                  </a:lnTo>
                  <a:lnTo>
                    <a:pt x="1364" y="2744"/>
                  </a:lnTo>
                  <a:lnTo>
                    <a:pt x="1364" y="483"/>
                  </a:lnTo>
                  <a:cubicBezTo>
                    <a:pt x="1364" y="207"/>
                    <a:pt x="1140" y="0"/>
                    <a:pt x="8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8" name="Google Shape;24748;p26"/>
            <p:cNvSpPr/>
            <p:nvPr/>
          </p:nvSpPr>
          <p:spPr>
            <a:xfrm rot="-5400000">
              <a:off x="280288" y="3363963"/>
              <a:ext cx="33675" cy="68650"/>
            </a:xfrm>
            <a:custGeom>
              <a:avLst/>
              <a:gdLst/>
              <a:ahLst/>
              <a:cxnLst/>
              <a:rect l="l" t="t" r="r" b="b"/>
              <a:pathLst>
                <a:path w="1347" h="2746" extrusionOk="0">
                  <a:moveTo>
                    <a:pt x="0" y="1"/>
                  </a:moveTo>
                  <a:lnTo>
                    <a:pt x="0" y="2262"/>
                  </a:lnTo>
                  <a:cubicBezTo>
                    <a:pt x="0" y="2521"/>
                    <a:pt x="208" y="2745"/>
                    <a:pt x="484" y="2745"/>
                  </a:cubicBezTo>
                  <a:lnTo>
                    <a:pt x="743" y="2745"/>
                  </a:lnTo>
                  <a:cubicBezTo>
                    <a:pt x="1105" y="2745"/>
                    <a:pt x="1347" y="2331"/>
                    <a:pt x="1157" y="202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9" name="Google Shape;24749;p26"/>
            <p:cNvSpPr/>
            <p:nvPr/>
          </p:nvSpPr>
          <p:spPr>
            <a:xfrm rot="-5400000">
              <a:off x="233338" y="3356138"/>
              <a:ext cx="73375" cy="29950"/>
            </a:xfrm>
            <a:custGeom>
              <a:avLst/>
              <a:gdLst/>
              <a:ahLst/>
              <a:cxnLst/>
              <a:rect l="l" t="t" r="r" b="b"/>
              <a:pathLst>
                <a:path w="2935" h="1198" extrusionOk="0">
                  <a:moveTo>
                    <a:pt x="1" y="0"/>
                  </a:moveTo>
                  <a:lnTo>
                    <a:pt x="1968" y="1139"/>
                  </a:lnTo>
                  <a:cubicBezTo>
                    <a:pt x="2041" y="1178"/>
                    <a:pt x="2121" y="1198"/>
                    <a:pt x="2200" y="1198"/>
                  </a:cubicBezTo>
                  <a:cubicBezTo>
                    <a:pt x="2366" y="1198"/>
                    <a:pt x="2531" y="1113"/>
                    <a:pt x="2624" y="949"/>
                  </a:cubicBezTo>
                  <a:lnTo>
                    <a:pt x="2745" y="742"/>
                  </a:lnTo>
                  <a:cubicBezTo>
                    <a:pt x="2935" y="414"/>
                    <a:pt x="2711" y="17"/>
                    <a:pt x="2331" y="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0" name="Google Shape;24750;p26"/>
            <p:cNvSpPr/>
            <p:nvPr/>
          </p:nvSpPr>
          <p:spPr>
            <a:xfrm rot="-5400000">
              <a:off x="259850" y="3353775"/>
              <a:ext cx="56550" cy="56650"/>
            </a:xfrm>
            <a:custGeom>
              <a:avLst/>
              <a:gdLst/>
              <a:ahLst/>
              <a:cxnLst/>
              <a:rect l="l" t="t" r="r" b="b"/>
              <a:pathLst>
                <a:path w="2262" h="2266" extrusionOk="0">
                  <a:moveTo>
                    <a:pt x="0" y="0"/>
                  </a:moveTo>
                  <a:lnTo>
                    <a:pt x="1157" y="2019"/>
                  </a:lnTo>
                  <a:cubicBezTo>
                    <a:pt x="1252" y="2183"/>
                    <a:pt x="1416" y="2265"/>
                    <a:pt x="1580" y="2265"/>
                  </a:cubicBezTo>
                  <a:cubicBezTo>
                    <a:pt x="1744" y="2265"/>
                    <a:pt x="1907" y="2183"/>
                    <a:pt x="2002" y="2019"/>
                  </a:cubicBezTo>
                  <a:lnTo>
                    <a:pt x="2123" y="1812"/>
                  </a:lnTo>
                  <a:cubicBezTo>
                    <a:pt x="2261" y="1571"/>
                    <a:pt x="2192" y="1260"/>
                    <a:pt x="1951" y="113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1" name="Google Shape;24751;p26"/>
            <p:cNvSpPr/>
            <p:nvPr/>
          </p:nvSpPr>
          <p:spPr>
            <a:xfrm rot="-5400000">
              <a:off x="233225" y="3450300"/>
              <a:ext cx="73375" cy="29725"/>
            </a:xfrm>
            <a:custGeom>
              <a:avLst/>
              <a:gdLst/>
              <a:ahLst/>
              <a:cxnLst/>
              <a:rect l="l" t="t" r="r" b="b"/>
              <a:pathLst>
                <a:path w="2935" h="1189" extrusionOk="0">
                  <a:moveTo>
                    <a:pt x="604" y="0"/>
                  </a:moveTo>
                  <a:cubicBezTo>
                    <a:pt x="242" y="0"/>
                    <a:pt x="0" y="414"/>
                    <a:pt x="190" y="725"/>
                  </a:cubicBezTo>
                  <a:lnTo>
                    <a:pt x="311" y="949"/>
                  </a:lnTo>
                  <a:cubicBezTo>
                    <a:pt x="404" y="1100"/>
                    <a:pt x="566" y="1189"/>
                    <a:pt x="737" y="1189"/>
                  </a:cubicBezTo>
                  <a:cubicBezTo>
                    <a:pt x="820" y="1189"/>
                    <a:pt x="905" y="1167"/>
                    <a:pt x="984" y="1122"/>
                  </a:cubicBezTo>
                  <a:lnTo>
                    <a:pt x="29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2" name="Google Shape;24752;p26"/>
            <p:cNvSpPr/>
            <p:nvPr/>
          </p:nvSpPr>
          <p:spPr>
            <a:xfrm rot="-5400000">
              <a:off x="259463" y="3425788"/>
              <a:ext cx="57000" cy="56325"/>
            </a:xfrm>
            <a:custGeom>
              <a:avLst/>
              <a:gdLst/>
              <a:ahLst/>
              <a:cxnLst/>
              <a:rect l="l" t="t" r="r" b="b"/>
              <a:pathLst>
                <a:path w="2280" h="2253" extrusionOk="0">
                  <a:moveTo>
                    <a:pt x="2279" y="0"/>
                  </a:moveTo>
                  <a:lnTo>
                    <a:pt x="312" y="1139"/>
                  </a:lnTo>
                  <a:cubicBezTo>
                    <a:pt x="87" y="1260"/>
                    <a:pt x="1" y="1571"/>
                    <a:pt x="139" y="1795"/>
                  </a:cubicBezTo>
                  <a:lnTo>
                    <a:pt x="277" y="2019"/>
                  </a:lnTo>
                  <a:cubicBezTo>
                    <a:pt x="363" y="2175"/>
                    <a:pt x="523" y="2252"/>
                    <a:pt x="685" y="2252"/>
                  </a:cubicBezTo>
                  <a:cubicBezTo>
                    <a:pt x="847" y="2252"/>
                    <a:pt x="1011" y="2175"/>
                    <a:pt x="1106" y="2019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3" name="Google Shape;24753;p26"/>
            <p:cNvSpPr/>
            <p:nvPr/>
          </p:nvSpPr>
          <p:spPr>
            <a:xfrm rot="-5400000">
              <a:off x="190975" y="3364400"/>
              <a:ext cx="33675" cy="68625"/>
            </a:xfrm>
            <a:custGeom>
              <a:avLst/>
              <a:gdLst/>
              <a:ahLst/>
              <a:cxnLst/>
              <a:rect l="l" t="t" r="r" b="b"/>
              <a:pathLst>
                <a:path w="1347" h="2745" extrusionOk="0">
                  <a:moveTo>
                    <a:pt x="483" y="0"/>
                  </a:moveTo>
                  <a:cubicBezTo>
                    <a:pt x="225" y="0"/>
                    <a:pt x="0" y="207"/>
                    <a:pt x="0" y="483"/>
                  </a:cubicBezTo>
                  <a:lnTo>
                    <a:pt x="0" y="2744"/>
                  </a:lnTo>
                  <a:lnTo>
                    <a:pt x="138" y="2486"/>
                  </a:lnTo>
                  <a:lnTo>
                    <a:pt x="1174" y="725"/>
                  </a:lnTo>
                  <a:cubicBezTo>
                    <a:pt x="1346" y="397"/>
                    <a:pt x="1122" y="0"/>
                    <a:pt x="7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4" name="Google Shape;24754;p26"/>
            <p:cNvSpPr/>
            <p:nvPr/>
          </p:nvSpPr>
          <p:spPr>
            <a:xfrm rot="-5400000">
              <a:off x="197913" y="3356263"/>
              <a:ext cx="73375" cy="29700"/>
            </a:xfrm>
            <a:custGeom>
              <a:avLst/>
              <a:gdLst/>
              <a:ahLst/>
              <a:cxnLst/>
              <a:rect l="l" t="t" r="r" b="b"/>
              <a:pathLst>
                <a:path w="2935" h="1188" extrusionOk="0">
                  <a:moveTo>
                    <a:pt x="2201" y="0"/>
                  </a:moveTo>
                  <a:cubicBezTo>
                    <a:pt x="2121" y="0"/>
                    <a:pt x="2041" y="21"/>
                    <a:pt x="1968" y="66"/>
                  </a:cubicBezTo>
                  <a:lnTo>
                    <a:pt x="381" y="981"/>
                  </a:lnTo>
                  <a:lnTo>
                    <a:pt x="1" y="1188"/>
                  </a:lnTo>
                  <a:lnTo>
                    <a:pt x="2331" y="1188"/>
                  </a:lnTo>
                  <a:cubicBezTo>
                    <a:pt x="2711" y="1188"/>
                    <a:pt x="2935" y="791"/>
                    <a:pt x="2745" y="463"/>
                  </a:cubicBezTo>
                  <a:lnTo>
                    <a:pt x="2624" y="256"/>
                  </a:lnTo>
                  <a:cubicBezTo>
                    <a:pt x="2531" y="92"/>
                    <a:pt x="2367" y="0"/>
                    <a:pt x="2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5" name="Google Shape;24755;p26"/>
            <p:cNvSpPr/>
            <p:nvPr/>
          </p:nvSpPr>
          <p:spPr>
            <a:xfrm rot="-5400000">
              <a:off x="188313" y="3353988"/>
              <a:ext cx="56550" cy="56225"/>
            </a:xfrm>
            <a:custGeom>
              <a:avLst/>
              <a:gdLst/>
              <a:ahLst/>
              <a:cxnLst/>
              <a:rect l="l" t="t" r="r" b="b"/>
              <a:pathLst>
                <a:path w="2262" h="2249" extrusionOk="0">
                  <a:moveTo>
                    <a:pt x="1580" y="1"/>
                  </a:moveTo>
                  <a:cubicBezTo>
                    <a:pt x="1416" y="1"/>
                    <a:pt x="1252" y="83"/>
                    <a:pt x="1157" y="247"/>
                  </a:cubicBezTo>
                  <a:lnTo>
                    <a:pt x="138" y="2007"/>
                  </a:lnTo>
                  <a:lnTo>
                    <a:pt x="0" y="2249"/>
                  </a:lnTo>
                  <a:lnTo>
                    <a:pt x="380" y="2042"/>
                  </a:lnTo>
                  <a:lnTo>
                    <a:pt x="1951" y="1127"/>
                  </a:lnTo>
                  <a:cubicBezTo>
                    <a:pt x="2175" y="989"/>
                    <a:pt x="2261" y="696"/>
                    <a:pt x="2123" y="454"/>
                  </a:cubicBezTo>
                  <a:lnTo>
                    <a:pt x="2002" y="247"/>
                  </a:lnTo>
                  <a:cubicBezTo>
                    <a:pt x="1907" y="83"/>
                    <a:pt x="1744" y="1"/>
                    <a:pt x="1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6" name="Google Shape;24756;p26"/>
            <p:cNvSpPr/>
            <p:nvPr/>
          </p:nvSpPr>
          <p:spPr>
            <a:xfrm rot="-5400000">
              <a:off x="197900" y="3450300"/>
              <a:ext cx="73375" cy="29725"/>
            </a:xfrm>
            <a:custGeom>
              <a:avLst/>
              <a:gdLst/>
              <a:ahLst/>
              <a:cxnLst/>
              <a:rect l="l" t="t" r="r" b="b"/>
              <a:pathLst>
                <a:path w="2935" h="1189" extrusionOk="0">
                  <a:moveTo>
                    <a:pt x="737" y="0"/>
                  </a:moveTo>
                  <a:cubicBezTo>
                    <a:pt x="566" y="0"/>
                    <a:pt x="404" y="89"/>
                    <a:pt x="311" y="240"/>
                  </a:cubicBezTo>
                  <a:lnTo>
                    <a:pt x="190" y="464"/>
                  </a:lnTo>
                  <a:cubicBezTo>
                    <a:pt x="0" y="775"/>
                    <a:pt x="242" y="1189"/>
                    <a:pt x="604" y="1189"/>
                  </a:cubicBezTo>
                  <a:lnTo>
                    <a:pt x="2934" y="1189"/>
                  </a:lnTo>
                  <a:lnTo>
                    <a:pt x="1743" y="516"/>
                  </a:lnTo>
                  <a:lnTo>
                    <a:pt x="984" y="67"/>
                  </a:lnTo>
                  <a:cubicBezTo>
                    <a:pt x="905" y="22"/>
                    <a:pt x="820" y="0"/>
                    <a:pt x="7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7" name="Google Shape;24757;p26"/>
            <p:cNvSpPr/>
            <p:nvPr/>
          </p:nvSpPr>
          <p:spPr>
            <a:xfrm rot="-5400000">
              <a:off x="222250" y="3387925"/>
              <a:ext cx="60000" cy="60000"/>
            </a:xfrm>
            <a:custGeom>
              <a:avLst/>
              <a:gdLst/>
              <a:ahLst/>
              <a:cxnLst/>
              <a:rect l="l" t="t" r="r" b="b"/>
              <a:pathLst>
                <a:path w="2400" h="2400" extrusionOk="0">
                  <a:moveTo>
                    <a:pt x="1192" y="0"/>
                  </a:moveTo>
                  <a:cubicBezTo>
                    <a:pt x="536" y="0"/>
                    <a:pt x="1" y="536"/>
                    <a:pt x="1" y="1209"/>
                  </a:cubicBezTo>
                  <a:cubicBezTo>
                    <a:pt x="1" y="1865"/>
                    <a:pt x="536" y="2400"/>
                    <a:pt x="1192" y="2400"/>
                  </a:cubicBezTo>
                  <a:cubicBezTo>
                    <a:pt x="1865" y="2400"/>
                    <a:pt x="2400" y="1865"/>
                    <a:pt x="2400" y="1209"/>
                  </a:cubicBezTo>
                  <a:cubicBezTo>
                    <a:pt x="2400" y="536"/>
                    <a:pt x="1865" y="0"/>
                    <a:pt x="11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8" name="Google Shape;24758;p26"/>
            <p:cNvSpPr/>
            <p:nvPr/>
          </p:nvSpPr>
          <p:spPr>
            <a:xfrm rot="-5400000">
              <a:off x="152125" y="3889100"/>
              <a:ext cx="200250" cy="200650"/>
            </a:xfrm>
            <a:custGeom>
              <a:avLst/>
              <a:gdLst/>
              <a:ahLst/>
              <a:cxnLst/>
              <a:rect l="l" t="t" r="r" b="b"/>
              <a:pathLst>
                <a:path w="8010" h="8026" extrusionOk="0">
                  <a:moveTo>
                    <a:pt x="7543" y="466"/>
                  </a:moveTo>
                  <a:lnTo>
                    <a:pt x="7543" y="7560"/>
                  </a:lnTo>
                  <a:lnTo>
                    <a:pt x="467" y="7560"/>
                  </a:lnTo>
                  <a:lnTo>
                    <a:pt x="467" y="466"/>
                  </a:lnTo>
                  <a:close/>
                  <a:moveTo>
                    <a:pt x="1" y="0"/>
                  </a:moveTo>
                  <a:lnTo>
                    <a:pt x="1" y="8026"/>
                  </a:lnTo>
                  <a:lnTo>
                    <a:pt x="8009" y="8026"/>
                  </a:lnTo>
                  <a:lnTo>
                    <a:pt x="80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9" name="Google Shape;24759;p26"/>
            <p:cNvSpPr/>
            <p:nvPr/>
          </p:nvSpPr>
          <p:spPr>
            <a:xfrm rot="-5400000">
              <a:off x="188050" y="3997075"/>
              <a:ext cx="56975" cy="56325"/>
            </a:xfrm>
            <a:custGeom>
              <a:avLst/>
              <a:gdLst/>
              <a:ahLst/>
              <a:cxnLst/>
              <a:rect l="l" t="t" r="r" b="b"/>
              <a:pathLst>
                <a:path w="2279" h="2253" extrusionOk="0">
                  <a:moveTo>
                    <a:pt x="682" y="1"/>
                  </a:moveTo>
                  <a:cubicBezTo>
                    <a:pt x="518" y="1"/>
                    <a:pt x="354" y="78"/>
                    <a:pt x="259" y="234"/>
                  </a:cubicBezTo>
                  <a:lnTo>
                    <a:pt x="138" y="458"/>
                  </a:lnTo>
                  <a:cubicBezTo>
                    <a:pt x="0" y="682"/>
                    <a:pt x="87" y="993"/>
                    <a:pt x="311" y="1114"/>
                  </a:cubicBezTo>
                  <a:lnTo>
                    <a:pt x="1088" y="1563"/>
                  </a:lnTo>
                  <a:lnTo>
                    <a:pt x="2279" y="2253"/>
                  </a:lnTo>
                  <a:lnTo>
                    <a:pt x="2279" y="2253"/>
                  </a:lnTo>
                  <a:lnTo>
                    <a:pt x="2123" y="2011"/>
                  </a:lnTo>
                  <a:lnTo>
                    <a:pt x="1105" y="234"/>
                  </a:lnTo>
                  <a:cubicBezTo>
                    <a:pt x="1010" y="78"/>
                    <a:pt x="846" y="1"/>
                    <a:pt x="6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0" name="Google Shape;24760;p26"/>
            <p:cNvSpPr/>
            <p:nvPr/>
          </p:nvSpPr>
          <p:spPr>
            <a:xfrm rot="-5400000">
              <a:off x="280063" y="3974738"/>
              <a:ext cx="34125" cy="68650"/>
            </a:xfrm>
            <a:custGeom>
              <a:avLst/>
              <a:gdLst/>
              <a:ahLst/>
              <a:cxnLst/>
              <a:rect l="l" t="t" r="r" b="b"/>
              <a:pathLst>
                <a:path w="1365" h="2746" extrusionOk="0">
                  <a:moveTo>
                    <a:pt x="1364" y="1"/>
                  </a:moveTo>
                  <a:lnTo>
                    <a:pt x="191" y="2020"/>
                  </a:lnTo>
                  <a:cubicBezTo>
                    <a:pt x="1" y="2331"/>
                    <a:pt x="243" y="2745"/>
                    <a:pt x="622" y="2745"/>
                  </a:cubicBezTo>
                  <a:lnTo>
                    <a:pt x="864" y="2745"/>
                  </a:lnTo>
                  <a:cubicBezTo>
                    <a:pt x="1140" y="2745"/>
                    <a:pt x="1364" y="2521"/>
                    <a:pt x="1364" y="2262"/>
                  </a:cubicBezTo>
                  <a:lnTo>
                    <a:pt x="13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1" name="Google Shape;24761;p26"/>
            <p:cNvSpPr/>
            <p:nvPr/>
          </p:nvSpPr>
          <p:spPr>
            <a:xfrm rot="-5400000">
              <a:off x="190750" y="3974750"/>
              <a:ext cx="34125" cy="68625"/>
            </a:xfrm>
            <a:custGeom>
              <a:avLst/>
              <a:gdLst/>
              <a:ahLst/>
              <a:cxnLst/>
              <a:rect l="l" t="t" r="r" b="b"/>
              <a:pathLst>
                <a:path w="1365" h="2745" extrusionOk="0">
                  <a:moveTo>
                    <a:pt x="622" y="0"/>
                  </a:moveTo>
                  <a:cubicBezTo>
                    <a:pt x="243" y="0"/>
                    <a:pt x="1" y="397"/>
                    <a:pt x="191" y="725"/>
                  </a:cubicBezTo>
                  <a:lnTo>
                    <a:pt x="1209" y="2486"/>
                  </a:lnTo>
                  <a:lnTo>
                    <a:pt x="1364" y="2744"/>
                  </a:lnTo>
                  <a:lnTo>
                    <a:pt x="1364" y="483"/>
                  </a:lnTo>
                  <a:cubicBezTo>
                    <a:pt x="1364" y="207"/>
                    <a:pt x="1140" y="0"/>
                    <a:pt x="8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2" name="Google Shape;24762;p26"/>
            <p:cNvSpPr/>
            <p:nvPr/>
          </p:nvSpPr>
          <p:spPr>
            <a:xfrm rot="-5400000">
              <a:off x="280075" y="3935475"/>
              <a:ext cx="34100" cy="68650"/>
            </a:xfrm>
            <a:custGeom>
              <a:avLst/>
              <a:gdLst/>
              <a:ahLst/>
              <a:cxnLst/>
              <a:rect l="l" t="t" r="r" b="b"/>
              <a:pathLst>
                <a:path w="1364" h="2746" extrusionOk="0">
                  <a:moveTo>
                    <a:pt x="1" y="1"/>
                  </a:moveTo>
                  <a:lnTo>
                    <a:pt x="1" y="2262"/>
                  </a:lnTo>
                  <a:cubicBezTo>
                    <a:pt x="1" y="2521"/>
                    <a:pt x="225" y="2745"/>
                    <a:pt x="501" y="2745"/>
                  </a:cubicBezTo>
                  <a:lnTo>
                    <a:pt x="743" y="2745"/>
                  </a:lnTo>
                  <a:cubicBezTo>
                    <a:pt x="1122" y="2745"/>
                    <a:pt x="1364" y="2331"/>
                    <a:pt x="1174" y="20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3" name="Google Shape;24763;p26"/>
            <p:cNvSpPr/>
            <p:nvPr/>
          </p:nvSpPr>
          <p:spPr>
            <a:xfrm rot="-5400000">
              <a:off x="233338" y="3927413"/>
              <a:ext cx="73375" cy="29950"/>
            </a:xfrm>
            <a:custGeom>
              <a:avLst/>
              <a:gdLst/>
              <a:ahLst/>
              <a:cxnLst/>
              <a:rect l="l" t="t" r="r" b="b"/>
              <a:pathLst>
                <a:path w="2935" h="1198" extrusionOk="0">
                  <a:moveTo>
                    <a:pt x="0" y="0"/>
                  </a:moveTo>
                  <a:lnTo>
                    <a:pt x="1951" y="1139"/>
                  </a:lnTo>
                  <a:cubicBezTo>
                    <a:pt x="2029" y="1178"/>
                    <a:pt x="2112" y="1198"/>
                    <a:pt x="2194" y="1198"/>
                  </a:cubicBezTo>
                  <a:cubicBezTo>
                    <a:pt x="2365" y="1198"/>
                    <a:pt x="2530" y="1113"/>
                    <a:pt x="2624" y="949"/>
                  </a:cubicBezTo>
                  <a:lnTo>
                    <a:pt x="2744" y="742"/>
                  </a:lnTo>
                  <a:cubicBezTo>
                    <a:pt x="2934" y="414"/>
                    <a:pt x="2693" y="17"/>
                    <a:pt x="2330" y="1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4" name="Google Shape;24764;p26"/>
            <p:cNvSpPr/>
            <p:nvPr/>
          </p:nvSpPr>
          <p:spPr>
            <a:xfrm rot="-5400000">
              <a:off x="259850" y="3925075"/>
              <a:ext cx="56550" cy="56650"/>
            </a:xfrm>
            <a:custGeom>
              <a:avLst/>
              <a:gdLst/>
              <a:ahLst/>
              <a:cxnLst/>
              <a:rect l="l" t="t" r="r" b="b"/>
              <a:pathLst>
                <a:path w="2262" h="2266" extrusionOk="0">
                  <a:moveTo>
                    <a:pt x="1" y="0"/>
                  </a:moveTo>
                  <a:lnTo>
                    <a:pt x="1157" y="2019"/>
                  </a:lnTo>
                  <a:cubicBezTo>
                    <a:pt x="1252" y="2183"/>
                    <a:pt x="1416" y="2265"/>
                    <a:pt x="1580" y="2265"/>
                  </a:cubicBezTo>
                  <a:cubicBezTo>
                    <a:pt x="1744" y="2265"/>
                    <a:pt x="1908" y="2183"/>
                    <a:pt x="2003" y="2019"/>
                  </a:cubicBezTo>
                  <a:lnTo>
                    <a:pt x="2124" y="1812"/>
                  </a:lnTo>
                  <a:cubicBezTo>
                    <a:pt x="2262" y="1571"/>
                    <a:pt x="2193" y="1260"/>
                    <a:pt x="1951" y="113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5" name="Google Shape;24765;p26"/>
            <p:cNvSpPr/>
            <p:nvPr/>
          </p:nvSpPr>
          <p:spPr>
            <a:xfrm rot="-5400000">
              <a:off x="233225" y="4021600"/>
              <a:ext cx="73375" cy="29725"/>
            </a:xfrm>
            <a:custGeom>
              <a:avLst/>
              <a:gdLst/>
              <a:ahLst/>
              <a:cxnLst/>
              <a:rect l="l" t="t" r="r" b="b"/>
              <a:pathLst>
                <a:path w="2935" h="1189" extrusionOk="0">
                  <a:moveTo>
                    <a:pt x="605" y="0"/>
                  </a:moveTo>
                  <a:cubicBezTo>
                    <a:pt x="242" y="0"/>
                    <a:pt x="1" y="414"/>
                    <a:pt x="190" y="725"/>
                  </a:cubicBezTo>
                  <a:lnTo>
                    <a:pt x="311" y="949"/>
                  </a:lnTo>
                  <a:cubicBezTo>
                    <a:pt x="404" y="1100"/>
                    <a:pt x="567" y="1189"/>
                    <a:pt x="737" y="1189"/>
                  </a:cubicBezTo>
                  <a:cubicBezTo>
                    <a:pt x="820" y="1189"/>
                    <a:pt x="905" y="1167"/>
                    <a:pt x="984" y="1122"/>
                  </a:cubicBezTo>
                  <a:lnTo>
                    <a:pt x="29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6" name="Google Shape;24766;p26"/>
            <p:cNvSpPr/>
            <p:nvPr/>
          </p:nvSpPr>
          <p:spPr>
            <a:xfrm rot="-5400000">
              <a:off x="259475" y="3997075"/>
              <a:ext cx="56975" cy="56325"/>
            </a:xfrm>
            <a:custGeom>
              <a:avLst/>
              <a:gdLst/>
              <a:ahLst/>
              <a:cxnLst/>
              <a:rect l="l" t="t" r="r" b="b"/>
              <a:pathLst>
                <a:path w="2279" h="2253" extrusionOk="0">
                  <a:moveTo>
                    <a:pt x="2279" y="0"/>
                  </a:moveTo>
                  <a:lnTo>
                    <a:pt x="311" y="1139"/>
                  </a:lnTo>
                  <a:cubicBezTo>
                    <a:pt x="87" y="1260"/>
                    <a:pt x="0" y="1571"/>
                    <a:pt x="138" y="1795"/>
                  </a:cubicBezTo>
                  <a:lnTo>
                    <a:pt x="259" y="2019"/>
                  </a:lnTo>
                  <a:cubicBezTo>
                    <a:pt x="354" y="2175"/>
                    <a:pt x="518" y="2252"/>
                    <a:pt x="682" y="2252"/>
                  </a:cubicBezTo>
                  <a:cubicBezTo>
                    <a:pt x="846" y="2252"/>
                    <a:pt x="1010" y="2175"/>
                    <a:pt x="1105" y="2019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7" name="Google Shape;24767;p26"/>
            <p:cNvSpPr/>
            <p:nvPr/>
          </p:nvSpPr>
          <p:spPr>
            <a:xfrm rot="-5400000">
              <a:off x="190763" y="3935488"/>
              <a:ext cx="34100" cy="68625"/>
            </a:xfrm>
            <a:custGeom>
              <a:avLst/>
              <a:gdLst/>
              <a:ahLst/>
              <a:cxnLst/>
              <a:rect l="l" t="t" r="r" b="b"/>
              <a:pathLst>
                <a:path w="1364" h="2745" extrusionOk="0">
                  <a:moveTo>
                    <a:pt x="501" y="0"/>
                  </a:moveTo>
                  <a:cubicBezTo>
                    <a:pt x="225" y="0"/>
                    <a:pt x="1" y="207"/>
                    <a:pt x="1" y="483"/>
                  </a:cubicBezTo>
                  <a:lnTo>
                    <a:pt x="1" y="2744"/>
                  </a:lnTo>
                  <a:lnTo>
                    <a:pt x="156" y="2486"/>
                  </a:lnTo>
                  <a:lnTo>
                    <a:pt x="1174" y="725"/>
                  </a:lnTo>
                  <a:cubicBezTo>
                    <a:pt x="1364" y="397"/>
                    <a:pt x="1122" y="0"/>
                    <a:pt x="7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8" name="Google Shape;24768;p26"/>
            <p:cNvSpPr/>
            <p:nvPr/>
          </p:nvSpPr>
          <p:spPr>
            <a:xfrm rot="-5400000">
              <a:off x="197913" y="3927538"/>
              <a:ext cx="73375" cy="29700"/>
            </a:xfrm>
            <a:custGeom>
              <a:avLst/>
              <a:gdLst/>
              <a:ahLst/>
              <a:cxnLst/>
              <a:rect l="l" t="t" r="r" b="b"/>
              <a:pathLst>
                <a:path w="2935" h="1188" extrusionOk="0">
                  <a:moveTo>
                    <a:pt x="2195" y="0"/>
                  </a:moveTo>
                  <a:cubicBezTo>
                    <a:pt x="2112" y="0"/>
                    <a:pt x="2029" y="21"/>
                    <a:pt x="1951" y="66"/>
                  </a:cubicBezTo>
                  <a:lnTo>
                    <a:pt x="380" y="981"/>
                  </a:lnTo>
                  <a:lnTo>
                    <a:pt x="0" y="1188"/>
                  </a:lnTo>
                  <a:lnTo>
                    <a:pt x="2330" y="1188"/>
                  </a:lnTo>
                  <a:cubicBezTo>
                    <a:pt x="2693" y="1188"/>
                    <a:pt x="2934" y="791"/>
                    <a:pt x="2744" y="463"/>
                  </a:cubicBezTo>
                  <a:lnTo>
                    <a:pt x="2624" y="256"/>
                  </a:lnTo>
                  <a:cubicBezTo>
                    <a:pt x="2530" y="92"/>
                    <a:pt x="2366" y="0"/>
                    <a:pt x="21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9" name="Google Shape;24769;p26"/>
            <p:cNvSpPr/>
            <p:nvPr/>
          </p:nvSpPr>
          <p:spPr>
            <a:xfrm rot="-5400000">
              <a:off x="188313" y="3925288"/>
              <a:ext cx="56550" cy="56225"/>
            </a:xfrm>
            <a:custGeom>
              <a:avLst/>
              <a:gdLst/>
              <a:ahLst/>
              <a:cxnLst/>
              <a:rect l="l" t="t" r="r" b="b"/>
              <a:pathLst>
                <a:path w="2262" h="2249" extrusionOk="0">
                  <a:moveTo>
                    <a:pt x="1580" y="1"/>
                  </a:moveTo>
                  <a:cubicBezTo>
                    <a:pt x="1416" y="1"/>
                    <a:pt x="1252" y="83"/>
                    <a:pt x="1157" y="247"/>
                  </a:cubicBezTo>
                  <a:lnTo>
                    <a:pt x="139" y="2007"/>
                  </a:lnTo>
                  <a:lnTo>
                    <a:pt x="1" y="2249"/>
                  </a:lnTo>
                  <a:lnTo>
                    <a:pt x="380" y="2042"/>
                  </a:lnTo>
                  <a:lnTo>
                    <a:pt x="1951" y="1127"/>
                  </a:lnTo>
                  <a:cubicBezTo>
                    <a:pt x="2175" y="989"/>
                    <a:pt x="2262" y="696"/>
                    <a:pt x="2124" y="454"/>
                  </a:cubicBezTo>
                  <a:lnTo>
                    <a:pt x="2003" y="247"/>
                  </a:lnTo>
                  <a:cubicBezTo>
                    <a:pt x="1908" y="83"/>
                    <a:pt x="1744" y="1"/>
                    <a:pt x="1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0" name="Google Shape;24770;p26"/>
            <p:cNvSpPr/>
            <p:nvPr/>
          </p:nvSpPr>
          <p:spPr>
            <a:xfrm rot="-5400000">
              <a:off x="197900" y="4021600"/>
              <a:ext cx="73375" cy="29725"/>
            </a:xfrm>
            <a:custGeom>
              <a:avLst/>
              <a:gdLst/>
              <a:ahLst/>
              <a:cxnLst/>
              <a:rect l="l" t="t" r="r" b="b"/>
              <a:pathLst>
                <a:path w="2935" h="1189" extrusionOk="0">
                  <a:moveTo>
                    <a:pt x="737" y="0"/>
                  </a:moveTo>
                  <a:cubicBezTo>
                    <a:pt x="567" y="0"/>
                    <a:pt x="404" y="89"/>
                    <a:pt x="311" y="240"/>
                  </a:cubicBezTo>
                  <a:lnTo>
                    <a:pt x="190" y="464"/>
                  </a:lnTo>
                  <a:cubicBezTo>
                    <a:pt x="1" y="775"/>
                    <a:pt x="242" y="1189"/>
                    <a:pt x="605" y="1189"/>
                  </a:cubicBezTo>
                  <a:lnTo>
                    <a:pt x="2935" y="1189"/>
                  </a:lnTo>
                  <a:lnTo>
                    <a:pt x="1744" y="516"/>
                  </a:lnTo>
                  <a:lnTo>
                    <a:pt x="984" y="67"/>
                  </a:lnTo>
                  <a:cubicBezTo>
                    <a:pt x="905" y="22"/>
                    <a:pt x="820" y="0"/>
                    <a:pt x="7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1" name="Google Shape;24771;p26"/>
            <p:cNvSpPr/>
            <p:nvPr/>
          </p:nvSpPr>
          <p:spPr>
            <a:xfrm rot="-5400000">
              <a:off x="217200" y="3964250"/>
              <a:ext cx="70375" cy="60275"/>
            </a:xfrm>
            <a:custGeom>
              <a:avLst/>
              <a:gdLst/>
              <a:ahLst/>
              <a:cxnLst/>
              <a:rect l="l" t="t" r="r" b="b"/>
              <a:pathLst>
                <a:path w="2815" h="2411" extrusionOk="0">
                  <a:moveTo>
                    <a:pt x="1606" y="0"/>
                  </a:moveTo>
                  <a:cubicBezTo>
                    <a:pt x="536" y="0"/>
                    <a:pt x="1" y="1295"/>
                    <a:pt x="760" y="2054"/>
                  </a:cubicBezTo>
                  <a:cubicBezTo>
                    <a:pt x="1006" y="2301"/>
                    <a:pt x="1309" y="2411"/>
                    <a:pt x="1605" y="2411"/>
                  </a:cubicBezTo>
                  <a:cubicBezTo>
                    <a:pt x="2223" y="2411"/>
                    <a:pt x="2814" y="1932"/>
                    <a:pt x="2814" y="1209"/>
                  </a:cubicBezTo>
                  <a:cubicBezTo>
                    <a:pt x="2814" y="536"/>
                    <a:pt x="2262" y="0"/>
                    <a:pt x="16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2" name="Google Shape;24772;p26"/>
            <p:cNvSpPr/>
            <p:nvPr/>
          </p:nvSpPr>
          <p:spPr>
            <a:xfrm rot="-5400000">
              <a:off x="152138" y="4460388"/>
              <a:ext cx="200225" cy="200650"/>
            </a:xfrm>
            <a:custGeom>
              <a:avLst/>
              <a:gdLst/>
              <a:ahLst/>
              <a:cxnLst/>
              <a:rect l="l" t="t" r="r" b="b"/>
              <a:pathLst>
                <a:path w="8009" h="8026" extrusionOk="0">
                  <a:moveTo>
                    <a:pt x="7542" y="466"/>
                  </a:moveTo>
                  <a:lnTo>
                    <a:pt x="7542" y="7560"/>
                  </a:lnTo>
                  <a:lnTo>
                    <a:pt x="466" y="7560"/>
                  </a:lnTo>
                  <a:lnTo>
                    <a:pt x="466" y="466"/>
                  </a:lnTo>
                  <a:close/>
                  <a:moveTo>
                    <a:pt x="0" y="0"/>
                  </a:moveTo>
                  <a:lnTo>
                    <a:pt x="0" y="8026"/>
                  </a:lnTo>
                  <a:lnTo>
                    <a:pt x="8008" y="8026"/>
                  </a:lnTo>
                  <a:lnTo>
                    <a:pt x="80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3" name="Google Shape;24773;p26"/>
            <p:cNvSpPr/>
            <p:nvPr/>
          </p:nvSpPr>
          <p:spPr>
            <a:xfrm rot="-5400000">
              <a:off x="188263" y="4568588"/>
              <a:ext cx="56550" cy="56325"/>
            </a:xfrm>
            <a:custGeom>
              <a:avLst/>
              <a:gdLst/>
              <a:ahLst/>
              <a:cxnLst/>
              <a:rect l="l" t="t" r="r" b="b"/>
              <a:pathLst>
                <a:path w="2262" h="2253" extrusionOk="0">
                  <a:moveTo>
                    <a:pt x="682" y="1"/>
                  </a:moveTo>
                  <a:cubicBezTo>
                    <a:pt x="518" y="1"/>
                    <a:pt x="354" y="78"/>
                    <a:pt x="259" y="234"/>
                  </a:cubicBezTo>
                  <a:lnTo>
                    <a:pt x="139" y="458"/>
                  </a:lnTo>
                  <a:cubicBezTo>
                    <a:pt x="1" y="682"/>
                    <a:pt x="70" y="993"/>
                    <a:pt x="311" y="1114"/>
                  </a:cubicBezTo>
                  <a:lnTo>
                    <a:pt x="1071" y="1563"/>
                  </a:lnTo>
                  <a:lnTo>
                    <a:pt x="2262" y="2253"/>
                  </a:lnTo>
                  <a:lnTo>
                    <a:pt x="2124" y="2011"/>
                  </a:lnTo>
                  <a:lnTo>
                    <a:pt x="1105" y="234"/>
                  </a:lnTo>
                  <a:cubicBezTo>
                    <a:pt x="1010" y="78"/>
                    <a:pt x="846" y="1"/>
                    <a:pt x="6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4" name="Google Shape;24774;p26"/>
            <p:cNvSpPr/>
            <p:nvPr/>
          </p:nvSpPr>
          <p:spPr>
            <a:xfrm rot="-5400000">
              <a:off x="280075" y="4546025"/>
              <a:ext cx="34100" cy="68650"/>
            </a:xfrm>
            <a:custGeom>
              <a:avLst/>
              <a:gdLst/>
              <a:ahLst/>
              <a:cxnLst/>
              <a:rect l="l" t="t" r="r" b="b"/>
              <a:pathLst>
                <a:path w="1364" h="2746" extrusionOk="0">
                  <a:moveTo>
                    <a:pt x="1364" y="1"/>
                  </a:moveTo>
                  <a:lnTo>
                    <a:pt x="190" y="2020"/>
                  </a:lnTo>
                  <a:cubicBezTo>
                    <a:pt x="0" y="2331"/>
                    <a:pt x="242" y="2745"/>
                    <a:pt x="604" y="2745"/>
                  </a:cubicBezTo>
                  <a:lnTo>
                    <a:pt x="863" y="2745"/>
                  </a:lnTo>
                  <a:cubicBezTo>
                    <a:pt x="1139" y="2745"/>
                    <a:pt x="1364" y="2521"/>
                    <a:pt x="1364" y="2262"/>
                  </a:cubicBezTo>
                  <a:lnTo>
                    <a:pt x="13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5" name="Google Shape;24775;p26"/>
            <p:cNvSpPr/>
            <p:nvPr/>
          </p:nvSpPr>
          <p:spPr>
            <a:xfrm rot="-5400000">
              <a:off x="190975" y="4546250"/>
              <a:ext cx="33675" cy="68625"/>
            </a:xfrm>
            <a:custGeom>
              <a:avLst/>
              <a:gdLst/>
              <a:ahLst/>
              <a:cxnLst/>
              <a:rect l="l" t="t" r="r" b="b"/>
              <a:pathLst>
                <a:path w="1347" h="2745" extrusionOk="0">
                  <a:moveTo>
                    <a:pt x="604" y="0"/>
                  </a:moveTo>
                  <a:cubicBezTo>
                    <a:pt x="242" y="0"/>
                    <a:pt x="0" y="397"/>
                    <a:pt x="190" y="725"/>
                  </a:cubicBezTo>
                  <a:lnTo>
                    <a:pt x="1208" y="2486"/>
                  </a:lnTo>
                  <a:lnTo>
                    <a:pt x="1346" y="2744"/>
                  </a:lnTo>
                  <a:lnTo>
                    <a:pt x="1346" y="483"/>
                  </a:lnTo>
                  <a:cubicBezTo>
                    <a:pt x="1346" y="207"/>
                    <a:pt x="1139" y="0"/>
                    <a:pt x="8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6" name="Google Shape;24776;p26"/>
            <p:cNvSpPr/>
            <p:nvPr/>
          </p:nvSpPr>
          <p:spPr>
            <a:xfrm rot="-5400000">
              <a:off x="280063" y="4506763"/>
              <a:ext cx="34125" cy="68650"/>
            </a:xfrm>
            <a:custGeom>
              <a:avLst/>
              <a:gdLst/>
              <a:ahLst/>
              <a:cxnLst/>
              <a:rect l="l" t="t" r="r" b="b"/>
              <a:pathLst>
                <a:path w="1365" h="2746" extrusionOk="0">
                  <a:moveTo>
                    <a:pt x="1" y="1"/>
                  </a:moveTo>
                  <a:lnTo>
                    <a:pt x="1" y="2262"/>
                  </a:lnTo>
                  <a:cubicBezTo>
                    <a:pt x="1" y="2521"/>
                    <a:pt x="225" y="2745"/>
                    <a:pt x="484" y="2745"/>
                  </a:cubicBezTo>
                  <a:lnTo>
                    <a:pt x="743" y="2745"/>
                  </a:lnTo>
                  <a:cubicBezTo>
                    <a:pt x="1123" y="2745"/>
                    <a:pt x="1364" y="2331"/>
                    <a:pt x="1174" y="20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7" name="Google Shape;24777;p26"/>
            <p:cNvSpPr/>
            <p:nvPr/>
          </p:nvSpPr>
          <p:spPr>
            <a:xfrm rot="-5400000">
              <a:off x="233388" y="4498763"/>
              <a:ext cx="73275" cy="29950"/>
            </a:xfrm>
            <a:custGeom>
              <a:avLst/>
              <a:gdLst/>
              <a:ahLst/>
              <a:cxnLst/>
              <a:rect l="l" t="t" r="r" b="b"/>
              <a:pathLst>
                <a:path w="2931" h="1198" extrusionOk="0">
                  <a:moveTo>
                    <a:pt x="0" y="0"/>
                  </a:moveTo>
                  <a:lnTo>
                    <a:pt x="1951" y="1139"/>
                  </a:lnTo>
                  <a:cubicBezTo>
                    <a:pt x="2029" y="1178"/>
                    <a:pt x="2112" y="1198"/>
                    <a:pt x="2194" y="1198"/>
                  </a:cubicBezTo>
                  <a:cubicBezTo>
                    <a:pt x="2366" y="1198"/>
                    <a:pt x="2530" y="1113"/>
                    <a:pt x="2624" y="949"/>
                  </a:cubicBezTo>
                  <a:lnTo>
                    <a:pt x="2745" y="742"/>
                  </a:lnTo>
                  <a:cubicBezTo>
                    <a:pt x="2931" y="421"/>
                    <a:pt x="2703" y="17"/>
                    <a:pt x="2336" y="17"/>
                  </a:cubicBezTo>
                  <a:cubicBezTo>
                    <a:pt x="2329" y="17"/>
                    <a:pt x="2321" y="17"/>
                    <a:pt x="2313" y="1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8" name="Google Shape;24778;p26"/>
            <p:cNvSpPr/>
            <p:nvPr/>
          </p:nvSpPr>
          <p:spPr>
            <a:xfrm rot="-5400000">
              <a:off x="259638" y="4496588"/>
              <a:ext cx="56975" cy="56650"/>
            </a:xfrm>
            <a:custGeom>
              <a:avLst/>
              <a:gdLst/>
              <a:ahLst/>
              <a:cxnLst/>
              <a:rect l="l" t="t" r="r" b="b"/>
              <a:pathLst>
                <a:path w="2279" h="2266" extrusionOk="0">
                  <a:moveTo>
                    <a:pt x="1" y="0"/>
                  </a:moveTo>
                  <a:lnTo>
                    <a:pt x="1174" y="2019"/>
                  </a:lnTo>
                  <a:cubicBezTo>
                    <a:pt x="1269" y="2183"/>
                    <a:pt x="1433" y="2265"/>
                    <a:pt x="1595" y="2265"/>
                  </a:cubicBezTo>
                  <a:cubicBezTo>
                    <a:pt x="1757" y="2265"/>
                    <a:pt x="1916" y="2183"/>
                    <a:pt x="2003" y="2019"/>
                  </a:cubicBezTo>
                  <a:lnTo>
                    <a:pt x="2141" y="1812"/>
                  </a:lnTo>
                  <a:cubicBezTo>
                    <a:pt x="2279" y="1571"/>
                    <a:pt x="2210" y="1260"/>
                    <a:pt x="1968" y="113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9" name="Google Shape;24779;p26"/>
            <p:cNvSpPr/>
            <p:nvPr/>
          </p:nvSpPr>
          <p:spPr>
            <a:xfrm rot="-5400000">
              <a:off x="233213" y="4592888"/>
              <a:ext cx="73400" cy="29725"/>
            </a:xfrm>
            <a:custGeom>
              <a:avLst/>
              <a:gdLst/>
              <a:ahLst/>
              <a:cxnLst/>
              <a:rect l="l" t="t" r="r" b="b"/>
              <a:pathLst>
                <a:path w="2936" h="1189" extrusionOk="0">
                  <a:moveTo>
                    <a:pt x="622" y="0"/>
                  </a:moveTo>
                  <a:cubicBezTo>
                    <a:pt x="243" y="0"/>
                    <a:pt x="1" y="414"/>
                    <a:pt x="191" y="725"/>
                  </a:cubicBezTo>
                  <a:lnTo>
                    <a:pt x="329" y="949"/>
                  </a:lnTo>
                  <a:cubicBezTo>
                    <a:pt x="410" y="1100"/>
                    <a:pt x="577" y="1189"/>
                    <a:pt x="745" y="1189"/>
                  </a:cubicBezTo>
                  <a:cubicBezTo>
                    <a:pt x="828" y="1189"/>
                    <a:pt x="911" y="1167"/>
                    <a:pt x="985" y="1122"/>
                  </a:cubicBezTo>
                  <a:lnTo>
                    <a:pt x="29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0" name="Google Shape;24780;p26"/>
            <p:cNvSpPr/>
            <p:nvPr/>
          </p:nvSpPr>
          <p:spPr>
            <a:xfrm rot="-5400000">
              <a:off x="259688" y="4568588"/>
              <a:ext cx="56550" cy="56325"/>
            </a:xfrm>
            <a:custGeom>
              <a:avLst/>
              <a:gdLst/>
              <a:ahLst/>
              <a:cxnLst/>
              <a:rect l="l" t="t" r="r" b="b"/>
              <a:pathLst>
                <a:path w="2262" h="2253" extrusionOk="0">
                  <a:moveTo>
                    <a:pt x="2262" y="0"/>
                  </a:moveTo>
                  <a:lnTo>
                    <a:pt x="311" y="1139"/>
                  </a:lnTo>
                  <a:cubicBezTo>
                    <a:pt x="70" y="1260"/>
                    <a:pt x="1" y="1571"/>
                    <a:pt x="139" y="1795"/>
                  </a:cubicBezTo>
                  <a:lnTo>
                    <a:pt x="259" y="2019"/>
                  </a:lnTo>
                  <a:cubicBezTo>
                    <a:pt x="354" y="2175"/>
                    <a:pt x="518" y="2252"/>
                    <a:pt x="682" y="2252"/>
                  </a:cubicBezTo>
                  <a:cubicBezTo>
                    <a:pt x="846" y="2252"/>
                    <a:pt x="1010" y="2175"/>
                    <a:pt x="1105" y="2019"/>
                  </a:cubicBezTo>
                  <a:lnTo>
                    <a:pt x="22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1" name="Google Shape;24781;p26"/>
            <p:cNvSpPr/>
            <p:nvPr/>
          </p:nvSpPr>
          <p:spPr>
            <a:xfrm rot="-5400000">
              <a:off x="190788" y="4506813"/>
              <a:ext cx="34025" cy="68650"/>
            </a:xfrm>
            <a:custGeom>
              <a:avLst/>
              <a:gdLst/>
              <a:ahLst/>
              <a:cxnLst/>
              <a:rect l="l" t="t" r="r" b="b"/>
              <a:pathLst>
                <a:path w="1361" h="2746" extrusionOk="0">
                  <a:moveTo>
                    <a:pt x="766" y="1"/>
                  </a:moveTo>
                  <a:cubicBezTo>
                    <a:pt x="758" y="1"/>
                    <a:pt x="751" y="1"/>
                    <a:pt x="743" y="1"/>
                  </a:cubicBezTo>
                  <a:lnTo>
                    <a:pt x="484" y="1"/>
                  </a:lnTo>
                  <a:cubicBezTo>
                    <a:pt x="208" y="1"/>
                    <a:pt x="1" y="225"/>
                    <a:pt x="1" y="484"/>
                  </a:cubicBezTo>
                  <a:lnTo>
                    <a:pt x="1" y="2745"/>
                  </a:lnTo>
                  <a:lnTo>
                    <a:pt x="156" y="2487"/>
                  </a:lnTo>
                  <a:lnTo>
                    <a:pt x="1174" y="726"/>
                  </a:lnTo>
                  <a:cubicBezTo>
                    <a:pt x="1360" y="405"/>
                    <a:pt x="1132" y="1"/>
                    <a:pt x="7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2" name="Google Shape;24782;p26"/>
            <p:cNvSpPr/>
            <p:nvPr/>
          </p:nvSpPr>
          <p:spPr>
            <a:xfrm rot="-5400000">
              <a:off x="197750" y="4498650"/>
              <a:ext cx="73725" cy="29725"/>
            </a:xfrm>
            <a:custGeom>
              <a:avLst/>
              <a:gdLst/>
              <a:ahLst/>
              <a:cxnLst/>
              <a:rect l="l" t="t" r="r" b="b"/>
              <a:pathLst>
                <a:path w="2949" h="1189" extrusionOk="0">
                  <a:moveTo>
                    <a:pt x="2204" y="0"/>
                  </a:moveTo>
                  <a:cubicBezTo>
                    <a:pt x="2122" y="0"/>
                    <a:pt x="2041" y="21"/>
                    <a:pt x="1968" y="66"/>
                  </a:cubicBezTo>
                  <a:lnTo>
                    <a:pt x="380" y="981"/>
                  </a:lnTo>
                  <a:lnTo>
                    <a:pt x="0" y="1188"/>
                  </a:lnTo>
                  <a:lnTo>
                    <a:pt x="2331" y="1188"/>
                  </a:lnTo>
                  <a:cubicBezTo>
                    <a:pt x="2338" y="1188"/>
                    <a:pt x="2346" y="1188"/>
                    <a:pt x="2353" y="1188"/>
                  </a:cubicBezTo>
                  <a:cubicBezTo>
                    <a:pt x="2720" y="1188"/>
                    <a:pt x="2948" y="784"/>
                    <a:pt x="2762" y="463"/>
                  </a:cubicBezTo>
                  <a:lnTo>
                    <a:pt x="2624" y="256"/>
                  </a:lnTo>
                  <a:cubicBezTo>
                    <a:pt x="2542" y="92"/>
                    <a:pt x="2374" y="0"/>
                    <a:pt x="2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3" name="Google Shape;24783;p26"/>
            <p:cNvSpPr/>
            <p:nvPr/>
          </p:nvSpPr>
          <p:spPr>
            <a:xfrm rot="-5400000">
              <a:off x="188100" y="4496800"/>
              <a:ext cx="56975" cy="56225"/>
            </a:xfrm>
            <a:custGeom>
              <a:avLst/>
              <a:gdLst/>
              <a:ahLst/>
              <a:cxnLst/>
              <a:rect l="l" t="t" r="r" b="b"/>
              <a:pathLst>
                <a:path w="2279" h="2249" extrusionOk="0">
                  <a:moveTo>
                    <a:pt x="1597" y="1"/>
                  </a:moveTo>
                  <a:cubicBezTo>
                    <a:pt x="1433" y="1"/>
                    <a:pt x="1269" y="83"/>
                    <a:pt x="1174" y="247"/>
                  </a:cubicBezTo>
                  <a:lnTo>
                    <a:pt x="156" y="2007"/>
                  </a:lnTo>
                  <a:lnTo>
                    <a:pt x="1" y="2249"/>
                  </a:lnTo>
                  <a:lnTo>
                    <a:pt x="380" y="2042"/>
                  </a:lnTo>
                  <a:lnTo>
                    <a:pt x="1968" y="1127"/>
                  </a:lnTo>
                  <a:cubicBezTo>
                    <a:pt x="2193" y="989"/>
                    <a:pt x="2279" y="696"/>
                    <a:pt x="2141" y="454"/>
                  </a:cubicBezTo>
                  <a:lnTo>
                    <a:pt x="2020" y="247"/>
                  </a:lnTo>
                  <a:cubicBezTo>
                    <a:pt x="1925" y="83"/>
                    <a:pt x="1761" y="1"/>
                    <a:pt x="15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4" name="Google Shape;24784;p26"/>
            <p:cNvSpPr/>
            <p:nvPr/>
          </p:nvSpPr>
          <p:spPr>
            <a:xfrm rot="-5400000">
              <a:off x="197888" y="4592888"/>
              <a:ext cx="73400" cy="29725"/>
            </a:xfrm>
            <a:custGeom>
              <a:avLst/>
              <a:gdLst/>
              <a:ahLst/>
              <a:cxnLst/>
              <a:rect l="l" t="t" r="r" b="b"/>
              <a:pathLst>
                <a:path w="2936" h="1189" extrusionOk="0">
                  <a:moveTo>
                    <a:pt x="737" y="0"/>
                  </a:moveTo>
                  <a:cubicBezTo>
                    <a:pt x="567" y="0"/>
                    <a:pt x="404" y="89"/>
                    <a:pt x="312" y="240"/>
                  </a:cubicBezTo>
                  <a:lnTo>
                    <a:pt x="191" y="464"/>
                  </a:lnTo>
                  <a:cubicBezTo>
                    <a:pt x="1" y="775"/>
                    <a:pt x="225" y="1189"/>
                    <a:pt x="605" y="1189"/>
                  </a:cubicBezTo>
                  <a:lnTo>
                    <a:pt x="2935" y="1189"/>
                  </a:lnTo>
                  <a:lnTo>
                    <a:pt x="1744" y="516"/>
                  </a:lnTo>
                  <a:lnTo>
                    <a:pt x="985" y="67"/>
                  </a:lnTo>
                  <a:cubicBezTo>
                    <a:pt x="905" y="22"/>
                    <a:pt x="820" y="0"/>
                    <a:pt x="7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5" name="Google Shape;24785;p26"/>
            <p:cNvSpPr/>
            <p:nvPr/>
          </p:nvSpPr>
          <p:spPr>
            <a:xfrm rot="-5400000">
              <a:off x="222250" y="4530925"/>
              <a:ext cx="60000" cy="60000"/>
            </a:xfrm>
            <a:custGeom>
              <a:avLst/>
              <a:gdLst/>
              <a:ahLst/>
              <a:cxnLst/>
              <a:rect l="l" t="t" r="r" b="b"/>
              <a:pathLst>
                <a:path w="2400" h="2400" extrusionOk="0">
                  <a:moveTo>
                    <a:pt x="1208" y="0"/>
                  </a:moveTo>
                  <a:cubicBezTo>
                    <a:pt x="535" y="0"/>
                    <a:pt x="0" y="536"/>
                    <a:pt x="0" y="1209"/>
                  </a:cubicBezTo>
                  <a:cubicBezTo>
                    <a:pt x="0" y="1865"/>
                    <a:pt x="535" y="2400"/>
                    <a:pt x="1208" y="2400"/>
                  </a:cubicBezTo>
                  <a:cubicBezTo>
                    <a:pt x="1864" y="2400"/>
                    <a:pt x="2399" y="1865"/>
                    <a:pt x="2399" y="1209"/>
                  </a:cubicBezTo>
                  <a:cubicBezTo>
                    <a:pt x="2399" y="536"/>
                    <a:pt x="1864" y="0"/>
                    <a:pt x="12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6" name="Google Shape;24786;p26"/>
            <p:cNvSpPr/>
            <p:nvPr/>
          </p:nvSpPr>
          <p:spPr>
            <a:xfrm rot="-5400000">
              <a:off x="151925" y="2746300"/>
              <a:ext cx="200650" cy="200650"/>
            </a:xfrm>
            <a:custGeom>
              <a:avLst/>
              <a:gdLst/>
              <a:ahLst/>
              <a:cxnLst/>
              <a:rect l="l" t="t" r="r" b="b"/>
              <a:pathLst>
                <a:path w="8026" h="8026" extrusionOk="0">
                  <a:moveTo>
                    <a:pt x="7560" y="466"/>
                  </a:moveTo>
                  <a:lnTo>
                    <a:pt x="7560" y="7560"/>
                  </a:lnTo>
                  <a:lnTo>
                    <a:pt x="466" y="7560"/>
                  </a:lnTo>
                  <a:lnTo>
                    <a:pt x="466" y="466"/>
                  </a:lnTo>
                  <a:close/>
                  <a:moveTo>
                    <a:pt x="0" y="0"/>
                  </a:moveTo>
                  <a:lnTo>
                    <a:pt x="0" y="8026"/>
                  </a:lnTo>
                  <a:lnTo>
                    <a:pt x="8026" y="8026"/>
                  </a:lnTo>
                  <a:lnTo>
                    <a:pt x="80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7" name="Google Shape;24787;p26"/>
            <p:cNvSpPr/>
            <p:nvPr/>
          </p:nvSpPr>
          <p:spPr>
            <a:xfrm rot="-5400000">
              <a:off x="188050" y="2854500"/>
              <a:ext cx="56975" cy="56325"/>
            </a:xfrm>
            <a:custGeom>
              <a:avLst/>
              <a:gdLst/>
              <a:ahLst/>
              <a:cxnLst/>
              <a:rect l="l" t="t" r="r" b="b"/>
              <a:pathLst>
                <a:path w="2279" h="2253" extrusionOk="0">
                  <a:moveTo>
                    <a:pt x="685" y="1"/>
                  </a:moveTo>
                  <a:cubicBezTo>
                    <a:pt x="523" y="1"/>
                    <a:pt x="363" y="78"/>
                    <a:pt x="277" y="234"/>
                  </a:cubicBezTo>
                  <a:lnTo>
                    <a:pt x="139" y="458"/>
                  </a:lnTo>
                  <a:cubicBezTo>
                    <a:pt x="1" y="682"/>
                    <a:pt x="87" y="976"/>
                    <a:pt x="311" y="1114"/>
                  </a:cubicBezTo>
                  <a:lnTo>
                    <a:pt x="1088" y="1563"/>
                  </a:lnTo>
                  <a:lnTo>
                    <a:pt x="2279" y="2253"/>
                  </a:lnTo>
                  <a:lnTo>
                    <a:pt x="2124" y="2011"/>
                  </a:lnTo>
                  <a:lnTo>
                    <a:pt x="1105" y="234"/>
                  </a:lnTo>
                  <a:cubicBezTo>
                    <a:pt x="1010" y="78"/>
                    <a:pt x="846" y="1"/>
                    <a:pt x="6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8" name="Google Shape;24788;p26"/>
            <p:cNvSpPr/>
            <p:nvPr/>
          </p:nvSpPr>
          <p:spPr>
            <a:xfrm rot="-5400000">
              <a:off x="280075" y="2831725"/>
              <a:ext cx="34100" cy="68650"/>
            </a:xfrm>
            <a:custGeom>
              <a:avLst/>
              <a:gdLst/>
              <a:ahLst/>
              <a:cxnLst/>
              <a:rect l="l" t="t" r="r" b="b"/>
              <a:pathLst>
                <a:path w="1364" h="2746" extrusionOk="0">
                  <a:moveTo>
                    <a:pt x="1364" y="1"/>
                  </a:moveTo>
                  <a:lnTo>
                    <a:pt x="190" y="2020"/>
                  </a:lnTo>
                  <a:cubicBezTo>
                    <a:pt x="1" y="2331"/>
                    <a:pt x="242" y="2745"/>
                    <a:pt x="605" y="2745"/>
                  </a:cubicBezTo>
                  <a:lnTo>
                    <a:pt x="863" y="2745"/>
                  </a:lnTo>
                  <a:cubicBezTo>
                    <a:pt x="1140" y="2745"/>
                    <a:pt x="1364" y="2521"/>
                    <a:pt x="1364" y="2262"/>
                  </a:cubicBezTo>
                  <a:lnTo>
                    <a:pt x="13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9" name="Google Shape;24789;p26"/>
            <p:cNvSpPr/>
            <p:nvPr/>
          </p:nvSpPr>
          <p:spPr>
            <a:xfrm rot="-5400000">
              <a:off x="190975" y="2831950"/>
              <a:ext cx="33675" cy="68625"/>
            </a:xfrm>
            <a:custGeom>
              <a:avLst/>
              <a:gdLst/>
              <a:ahLst/>
              <a:cxnLst/>
              <a:rect l="l" t="t" r="r" b="b"/>
              <a:pathLst>
                <a:path w="1347" h="2745" extrusionOk="0">
                  <a:moveTo>
                    <a:pt x="605" y="0"/>
                  </a:moveTo>
                  <a:cubicBezTo>
                    <a:pt x="225" y="0"/>
                    <a:pt x="1" y="397"/>
                    <a:pt x="173" y="725"/>
                  </a:cubicBezTo>
                  <a:lnTo>
                    <a:pt x="1209" y="2486"/>
                  </a:lnTo>
                  <a:lnTo>
                    <a:pt x="1347" y="2744"/>
                  </a:lnTo>
                  <a:lnTo>
                    <a:pt x="1347" y="483"/>
                  </a:lnTo>
                  <a:cubicBezTo>
                    <a:pt x="1347" y="207"/>
                    <a:pt x="1122" y="0"/>
                    <a:pt x="8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0" name="Google Shape;24790;p26"/>
            <p:cNvSpPr/>
            <p:nvPr/>
          </p:nvSpPr>
          <p:spPr>
            <a:xfrm rot="-5400000">
              <a:off x="280288" y="2792663"/>
              <a:ext cx="33675" cy="68650"/>
            </a:xfrm>
            <a:custGeom>
              <a:avLst/>
              <a:gdLst/>
              <a:ahLst/>
              <a:cxnLst/>
              <a:rect l="l" t="t" r="r" b="b"/>
              <a:pathLst>
                <a:path w="1347" h="2746" extrusionOk="0">
                  <a:moveTo>
                    <a:pt x="0" y="1"/>
                  </a:moveTo>
                  <a:lnTo>
                    <a:pt x="0" y="2262"/>
                  </a:lnTo>
                  <a:cubicBezTo>
                    <a:pt x="0" y="2521"/>
                    <a:pt x="207" y="2745"/>
                    <a:pt x="483" y="2745"/>
                  </a:cubicBezTo>
                  <a:lnTo>
                    <a:pt x="742" y="2745"/>
                  </a:lnTo>
                  <a:cubicBezTo>
                    <a:pt x="1105" y="2745"/>
                    <a:pt x="1346" y="2331"/>
                    <a:pt x="1157" y="202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1" name="Google Shape;24791;p26"/>
            <p:cNvSpPr/>
            <p:nvPr/>
          </p:nvSpPr>
          <p:spPr>
            <a:xfrm rot="-5400000">
              <a:off x="233338" y="2784838"/>
              <a:ext cx="73375" cy="29950"/>
            </a:xfrm>
            <a:custGeom>
              <a:avLst/>
              <a:gdLst/>
              <a:ahLst/>
              <a:cxnLst/>
              <a:rect l="l" t="t" r="r" b="b"/>
              <a:pathLst>
                <a:path w="2935" h="1198" extrusionOk="0">
                  <a:moveTo>
                    <a:pt x="1" y="0"/>
                  </a:moveTo>
                  <a:lnTo>
                    <a:pt x="1968" y="1139"/>
                  </a:lnTo>
                  <a:cubicBezTo>
                    <a:pt x="2041" y="1178"/>
                    <a:pt x="2120" y="1198"/>
                    <a:pt x="2200" y="1198"/>
                  </a:cubicBezTo>
                  <a:cubicBezTo>
                    <a:pt x="2366" y="1198"/>
                    <a:pt x="2531" y="1113"/>
                    <a:pt x="2624" y="949"/>
                  </a:cubicBezTo>
                  <a:lnTo>
                    <a:pt x="2762" y="742"/>
                  </a:lnTo>
                  <a:cubicBezTo>
                    <a:pt x="2935" y="414"/>
                    <a:pt x="2710" y="17"/>
                    <a:pt x="2331" y="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2" name="Google Shape;24792;p26"/>
            <p:cNvSpPr/>
            <p:nvPr/>
          </p:nvSpPr>
          <p:spPr>
            <a:xfrm rot="-5400000">
              <a:off x="259625" y="2782275"/>
              <a:ext cx="57000" cy="56650"/>
            </a:xfrm>
            <a:custGeom>
              <a:avLst/>
              <a:gdLst/>
              <a:ahLst/>
              <a:cxnLst/>
              <a:rect l="l" t="t" r="r" b="b"/>
              <a:pathLst>
                <a:path w="2280" h="2266" extrusionOk="0">
                  <a:moveTo>
                    <a:pt x="1" y="0"/>
                  </a:moveTo>
                  <a:lnTo>
                    <a:pt x="1157" y="2019"/>
                  </a:lnTo>
                  <a:cubicBezTo>
                    <a:pt x="1252" y="2183"/>
                    <a:pt x="1416" y="2265"/>
                    <a:pt x="1580" y="2265"/>
                  </a:cubicBezTo>
                  <a:cubicBezTo>
                    <a:pt x="1744" y="2265"/>
                    <a:pt x="1908" y="2183"/>
                    <a:pt x="2003" y="2019"/>
                  </a:cubicBezTo>
                  <a:lnTo>
                    <a:pt x="2141" y="1812"/>
                  </a:lnTo>
                  <a:cubicBezTo>
                    <a:pt x="2279" y="1571"/>
                    <a:pt x="2193" y="1260"/>
                    <a:pt x="1951" y="113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3" name="Google Shape;24793;p26"/>
            <p:cNvSpPr/>
            <p:nvPr/>
          </p:nvSpPr>
          <p:spPr>
            <a:xfrm rot="-5400000">
              <a:off x="233213" y="2879013"/>
              <a:ext cx="73400" cy="29725"/>
            </a:xfrm>
            <a:custGeom>
              <a:avLst/>
              <a:gdLst/>
              <a:ahLst/>
              <a:cxnLst/>
              <a:rect l="l" t="t" r="r" b="b"/>
              <a:pathLst>
                <a:path w="2936" h="1189" extrusionOk="0">
                  <a:moveTo>
                    <a:pt x="605" y="0"/>
                  </a:moveTo>
                  <a:cubicBezTo>
                    <a:pt x="243" y="0"/>
                    <a:pt x="1" y="414"/>
                    <a:pt x="191" y="725"/>
                  </a:cubicBezTo>
                  <a:lnTo>
                    <a:pt x="329" y="949"/>
                  </a:lnTo>
                  <a:cubicBezTo>
                    <a:pt x="410" y="1100"/>
                    <a:pt x="577" y="1189"/>
                    <a:pt x="746" y="1189"/>
                  </a:cubicBezTo>
                  <a:cubicBezTo>
                    <a:pt x="828" y="1189"/>
                    <a:pt x="911" y="1167"/>
                    <a:pt x="985" y="1122"/>
                  </a:cubicBezTo>
                  <a:lnTo>
                    <a:pt x="29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4" name="Google Shape;24794;p26"/>
            <p:cNvSpPr/>
            <p:nvPr/>
          </p:nvSpPr>
          <p:spPr>
            <a:xfrm rot="-5400000">
              <a:off x="259475" y="2854500"/>
              <a:ext cx="56975" cy="56325"/>
            </a:xfrm>
            <a:custGeom>
              <a:avLst/>
              <a:gdLst/>
              <a:ahLst/>
              <a:cxnLst/>
              <a:rect l="l" t="t" r="r" b="b"/>
              <a:pathLst>
                <a:path w="2279" h="2253" extrusionOk="0">
                  <a:moveTo>
                    <a:pt x="2279" y="0"/>
                  </a:moveTo>
                  <a:lnTo>
                    <a:pt x="329" y="1139"/>
                  </a:lnTo>
                  <a:cubicBezTo>
                    <a:pt x="87" y="1260"/>
                    <a:pt x="1" y="1571"/>
                    <a:pt x="139" y="1795"/>
                  </a:cubicBezTo>
                  <a:lnTo>
                    <a:pt x="277" y="2019"/>
                  </a:lnTo>
                  <a:cubicBezTo>
                    <a:pt x="372" y="2175"/>
                    <a:pt x="536" y="2252"/>
                    <a:pt x="697" y="2252"/>
                  </a:cubicBezTo>
                  <a:cubicBezTo>
                    <a:pt x="859" y="2252"/>
                    <a:pt x="1019" y="2175"/>
                    <a:pt x="1105" y="2019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5" name="Google Shape;24795;p26"/>
            <p:cNvSpPr/>
            <p:nvPr/>
          </p:nvSpPr>
          <p:spPr>
            <a:xfrm rot="-5400000">
              <a:off x="190975" y="2792675"/>
              <a:ext cx="33675" cy="68625"/>
            </a:xfrm>
            <a:custGeom>
              <a:avLst/>
              <a:gdLst/>
              <a:ahLst/>
              <a:cxnLst/>
              <a:rect l="l" t="t" r="r" b="b"/>
              <a:pathLst>
                <a:path w="1347" h="2745" extrusionOk="0">
                  <a:moveTo>
                    <a:pt x="483" y="0"/>
                  </a:moveTo>
                  <a:cubicBezTo>
                    <a:pt x="225" y="0"/>
                    <a:pt x="0" y="207"/>
                    <a:pt x="0" y="483"/>
                  </a:cubicBezTo>
                  <a:lnTo>
                    <a:pt x="0" y="2744"/>
                  </a:lnTo>
                  <a:lnTo>
                    <a:pt x="138" y="2486"/>
                  </a:lnTo>
                  <a:lnTo>
                    <a:pt x="1174" y="725"/>
                  </a:lnTo>
                  <a:cubicBezTo>
                    <a:pt x="1346" y="397"/>
                    <a:pt x="1122" y="0"/>
                    <a:pt x="7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6" name="Google Shape;24796;p26"/>
            <p:cNvSpPr/>
            <p:nvPr/>
          </p:nvSpPr>
          <p:spPr>
            <a:xfrm rot="-5400000">
              <a:off x="197913" y="2784963"/>
              <a:ext cx="73375" cy="29700"/>
            </a:xfrm>
            <a:custGeom>
              <a:avLst/>
              <a:gdLst/>
              <a:ahLst/>
              <a:cxnLst/>
              <a:rect l="l" t="t" r="r" b="b"/>
              <a:pathLst>
                <a:path w="2935" h="1188" extrusionOk="0">
                  <a:moveTo>
                    <a:pt x="2200" y="0"/>
                  </a:moveTo>
                  <a:cubicBezTo>
                    <a:pt x="2121" y="0"/>
                    <a:pt x="2041" y="21"/>
                    <a:pt x="1968" y="66"/>
                  </a:cubicBezTo>
                  <a:lnTo>
                    <a:pt x="380" y="981"/>
                  </a:lnTo>
                  <a:lnTo>
                    <a:pt x="1" y="1188"/>
                  </a:lnTo>
                  <a:lnTo>
                    <a:pt x="2331" y="1188"/>
                  </a:lnTo>
                  <a:cubicBezTo>
                    <a:pt x="2710" y="1188"/>
                    <a:pt x="2935" y="791"/>
                    <a:pt x="2762" y="463"/>
                  </a:cubicBezTo>
                  <a:lnTo>
                    <a:pt x="2624" y="256"/>
                  </a:lnTo>
                  <a:cubicBezTo>
                    <a:pt x="2531" y="92"/>
                    <a:pt x="2366" y="0"/>
                    <a:pt x="22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7" name="Google Shape;24797;p26"/>
            <p:cNvSpPr/>
            <p:nvPr/>
          </p:nvSpPr>
          <p:spPr>
            <a:xfrm rot="-5400000">
              <a:off x="188313" y="2782713"/>
              <a:ext cx="56550" cy="56225"/>
            </a:xfrm>
            <a:custGeom>
              <a:avLst/>
              <a:gdLst/>
              <a:ahLst/>
              <a:cxnLst/>
              <a:rect l="l" t="t" r="r" b="b"/>
              <a:pathLst>
                <a:path w="2262" h="2249" extrusionOk="0">
                  <a:moveTo>
                    <a:pt x="1580" y="1"/>
                  </a:moveTo>
                  <a:cubicBezTo>
                    <a:pt x="1416" y="1"/>
                    <a:pt x="1252" y="83"/>
                    <a:pt x="1157" y="247"/>
                  </a:cubicBezTo>
                  <a:lnTo>
                    <a:pt x="139" y="2007"/>
                  </a:lnTo>
                  <a:lnTo>
                    <a:pt x="1" y="2249"/>
                  </a:lnTo>
                  <a:lnTo>
                    <a:pt x="381" y="2042"/>
                  </a:lnTo>
                  <a:lnTo>
                    <a:pt x="1951" y="1127"/>
                  </a:lnTo>
                  <a:cubicBezTo>
                    <a:pt x="2193" y="989"/>
                    <a:pt x="2262" y="696"/>
                    <a:pt x="2124" y="454"/>
                  </a:cubicBezTo>
                  <a:lnTo>
                    <a:pt x="2003" y="247"/>
                  </a:lnTo>
                  <a:cubicBezTo>
                    <a:pt x="1908" y="83"/>
                    <a:pt x="1744" y="1"/>
                    <a:pt x="1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8" name="Google Shape;24798;p26"/>
            <p:cNvSpPr/>
            <p:nvPr/>
          </p:nvSpPr>
          <p:spPr>
            <a:xfrm rot="-5400000">
              <a:off x="197888" y="2879013"/>
              <a:ext cx="73400" cy="29725"/>
            </a:xfrm>
            <a:custGeom>
              <a:avLst/>
              <a:gdLst/>
              <a:ahLst/>
              <a:cxnLst/>
              <a:rect l="l" t="t" r="r" b="b"/>
              <a:pathLst>
                <a:path w="2936" h="1189" extrusionOk="0">
                  <a:moveTo>
                    <a:pt x="737" y="0"/>
                  </a:moveTo>
                  <a:cubicBezTo>
                    <a:pt x="567" y="0"/>
                    <a:pt x="404" y="89"/>
                    <a:pt x="312" y="240"/>
                  </a:cubicBezTo>
                  <a:lnTo>
                    <a:pt x="191" y="464"/>
                  </a:lnTo>
                  <a:cubicBezTo>
                    <a:pt x="1" y="775"/>
                    <a:pt x="225" y="1189"/>
                    <a:pt x="605" y="1189"/>
                  </a:cubicBezTo>
                  <a:lnTo>
                    <a:pt x="2935" y="1189"/>
                  </a:lnTo>
                  <a:lnTo>
                    <a:pt x="1744" y="516"/>
                  </a:lnTo>
                  <a:lnTo>
                    <a:pt x="985" y="67"/>
                  </a:lnTo>
                  <a:cubicBezTo>
                    <a:pt x="905" y="22"/>
                    <a:pt x="820" y="0"/>
                    <a:pt x="7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9" name="Google Shape;24799;p26"/>
            <p:cNvSpPr/>
            <p:nvPr/>
          </p:nvSpPr>
          <p:spPr>
            <a:xfrm rot="-5400000">
              <a:off x="217213" y="2821663"/>
              <a:ext cx="70350" cy="60275"/>
            </a:xfrm>
            <a:custGeom>
              <a:avLst/>
              <a:gdLst/>
              <a:ahLst/>
              <a:cxnLst/>
              <a:rect l="l" t="t" r="r" b="b"/>
              <a:pathLst>
                <a:path w="2814" h="2411" extrusionOk="0">
                  <a:moveTo>
                    <a:pt x="1605" y="0"/>
                  </a:moveTo>
                  <a:cubicBezTo>
                    <a:pt x="535" y="0"/>
                    <a:pt x="0" y="1295"/>
                    <a:pt x="760" y="2054"/>
                  </a:cubicBezTo>
                  <a:cubicBezTo>
                    <a:pt x="1006" y="2301"/>
                    <a:pt x="1308" y="2411"/>
                    <a:pt x="1604" y="2411"/>
                  </a:cubicBezTo>
                  <a:cubicBezTo>
                    <a:pt x="2222" y="2411"/>
                    <a:pt x="2813" y="1932"/>
                    <a:pt x="2813" y="1209"/>
                  </a:cubicBezTo>
                  <a:cubicBezTo>
                    <a:pt x="2813" y="536"/>
                    <a:pt x="2261" y="0"/>
                    <a:pt x="16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0" name="Google Shape;24800;p26"/>
            <p:cNvSpPr/>
            <p:nvPr/>
          </p:nvSpPr>
          <p:spPr>
            <a:xfrm rot="-5400000">
              <a:off x="175763" y="3712938"/>
              <a:ext cx="67775" cy="67550"/>
            </a:xfrm>
            <a:custGeom>
              <a:avLst/>
              <a:gdLst/>
              <a:ahLst/>
              <a:cxnLst/>
              <a:rect l="l" t="t" r="r" b="b"/>
              <a:pathLst>
                <a:path w="2711" h="2702" extrusionOk="0">
                  <a:moveTo>
                    <a:pt x="812" y="0"/>
                  </a:moveTo>
                  <a:cubicBezTo>
                    <a:pt x="618" y="0"/>
                    <a:pt x="423" y="95"/>
                    <a:pt x="311" y="285"/>
                  </a:cubicBezTo>
                  <a:lnTo>
                    <a:pt x="156" y="561"/>
                  </a:lnTo>
                  <a:cubicBezTo>
                    <a:pt x="1" y="837"/>
                    <a:pt x="87" y="1182"/>
                    <a:pt x="380" y="1338"/>
                  </a:cubicBezTo>
                  <a:lnTo>
                    <a:pt x="1295" y="1873"/>
                  </a:lnTo>
                  <a:lnTo>
                    <a:pt x="2710" y="2701"/>
                  </a:lnTo>
                  <a:lnTo>
                    <a:pt x="2710" y="2701"/>
                  </a:lnTo>
                  <a:lnTo>
                    <a:pt x="2538" y="2408"/>
                  </a:lnTo>
                  <a:lnTo>
                    <a:pt x="1312" y="285"/>
                  </a:lnTo>
                  <a:cubicBezTo>
                    <a:pt x="1200" y="95"/>
                    <a:pt x="1006" y="0"/>
                    <a:pt x="8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1" name="Google Shape;24801;p26"/>
            <p:cNvSpPr/>
            <p:nvPr/>
          </p:nvSpPr>
          <p:spPr>
            <a:xfrm rot="-5400000">
              <a:off x="285463" y="3685863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1606" y="1"/>
                  </a:moveTo>
                  <a:lnTo>
                    <a:pt x="208" y="2417"/>
                  </a:lnTo>
                  <a:cubicBezTo>
                    <a:pt x="1" y="2797"/>
                    <a:pt x="277" y="3280"/>
                    <a:pt x="726" y="3280"/>
                  </a:cubicBezTo>
                  <a:lnTo>
                    <a:pt x="1019" y="3280"/>
                  </a:lnTo>
                  <a:cubicBezTo>
                    <a:pt x="1347" y="3280"/>
                    <a:pt x="1606" y="3021"/>
                    <a:pt x="1606" y="2711"/>
                  </a:cubicBezTo>
                  <a:lnTo>
                    <a:pt x="16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2" name="Google Shape;24802;p26"/>
            <p:cNvSpPr/>
            <p:nvPr/>
          </p:nvSpPr>
          <p:spPr>
            <a:xfrm rot="-5400000">
              <a:off x="178888" y="3686288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725" y="1"/>
                  </a:moveTo>
                  <a:cubicBezTo>
                    <a:pt x="277" y="1"/>
                    <a:pt x="1" y="484"/>
                    <a:pt x="225" y="864"/>
                  </a:cubicBezTo>
                  <a:lnTo>
                    <a:pt x="1450" y="2969"/>
                  </a:lnTo>
                  <a:lnTo>
                    <a:pt x="1606" y="3280"/>
                  </a:lnTo>
                  <a:lnTo>
                    <a:pt x="1606" y="588"/>
                  </a:lnTo>
                  <a:cubicBezTo>
                    <a:pt x="1606" y="260"/>
                    <a:pt x="1347" y="1"/>
                    <a:pt x="10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3" name="Google Shape;24803;p26"/>
            <p:cNvSpPr/>
            <p:nvPr/>
          </p:nvSpPr>
          <p:spPr>
            <a:xfrm rot="-5400000">
              <a:off x="285450" y="3638825"/>
              <a:ext cx="40600" cy="82450"/>
            </a:xfrm>
            <a:custGeom>
              <a:avLst/>
              <a:gdLst/>
              <a:ahLst/>
              <a:cxnLst/>
              <a:rect l="l" t="t" r="r" b="b"/>
              <a:pathLst>
                <a:path w="1624" h="3298" extrusionOk="0">
                  <a:moveTo>
                    <a:pt x="1" y="1"/>
                  </a:moveTo>
                  <a:lnTo>
                    <a:pt x="1" y="2711"/>
                  </a:lnTo>
                  <a:cubicBezTo>
                    <a:pt x="1" y="3039"/>
                    <a:pt x="260" y="3298"/>
                    <a:pt x="570" y="3298"/>
                  </a:cubicBezTo>
                  <a:lnTo>
                    <a:pt x="881" y="3298"/>
                  </a:lnTo>
                  <a:cubicBezTo>
                    <a:pt x="1330" y="3298"/>
                    <a:pt x="1623" y="2814"/>
                    <a:pt x="1399" y="241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4" name="Google Shape;24804;p26"/>
            <p:cNvSpPr/>
            <p:nvPr/>
          </p:nvSpPr>
          <p:spPr>
            <a:xfrm rot="-5400000">
              <a:off x="229638" y="3629513"/>
              <a:ext cx="87600" cy="35925"/>
            </a:xfrm>
            <a:custGeom>
              <a:avLst/>
              <a:gdLst/>
              <a:ahLst/>
              <a:cxnLst/>
              <a:rect l="l" t="t" r="r" b="b"/>
              <a:pathLst>
                <a:path w="3504" h="1437" extrusionOk="0">
                  <a:moveTo>
                    <a:pt x="0" y="0"/>
                  </a:moveTo>
                  <a:lnTo>
                    <a:pt x="2330" y="1364"/>
                  </a:lnTo>
                  <a:cubicBezTo>
                    <a:pt x="2418" y="1413"/>
                    <a:pt x="2514" y="1436"/>
                    <a:pt x="2609" y="1436"/>
                  </a:cubicBezTo>
                  <a:cubicBezTo>
                    <a:pt x="2815" y="1436"/>
                    <a:pt x="3018" y="1328"/>
                    <a:pt x="3124" y="1140"/>
                  </a:cubicBezTo>
                  <a:lnTo>
                    <a:pt x="3280" y="863"/>
                  </a:lnTo>
                  <a:cubicBezTo>
                    <a:pt x="3504" y="484"/>
                    <a:pt x="3228" y="18"/>
                    <a:pt x="27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5" name="Google Shape;24805;p26"/>
            <p:cNvSpPr/>
            <p:nvPr/>
          </p:nvSpPr>
          <p:spPr>
            <a:xfrm rot="-5400000">
              <a:off x="261200" y="3627300"/>
              <a:ext cx="67750" cy="67100"/>
            </a:xfrm>
            <a:custGeom>
              <a:avLst/>
              <a:gdLst/>
              <a:ahLst/>
              <a:cxnLst/>
              <a:rect l="l" t="t" r="r" b="b"/>
              <a:pathLst>
                <a:path w="2710" h="2684" extrusionOk="0">
                  <a:moveTo>
                    <a:pt x="0" y="0"/>
                  </a:moveTo>
                  <a:lnTo>
                    <a:pt x="1398" y="2399"/>
                  </a:lnTo>
                  <a:cubicBezTo>
                    <a:pt x="1510" y="2589"/>
                    <a:pt x="1705" y="2684"/>
                    <a:pt x="1899" y="2684"/>
                  </a:cubicBezTo>
                  <a:cubicBezTo>
                    <a:pt x="2093" y="2684"/>
                    <a:pt x="2287" y="2589"/>
                    <a:pt x="2399" y="2399"/>
                  </a:cubicBezTo>
                  <a:lnTo>
                    <a:pt x="2555" y="2140"/>
                  </a:lnTo>
                  <a:cubicBezTo>
                    <a:pt x="2710" y="1864"/>
                    <a:pt x="2624" y="1502"/>
                    <a:pt x="2348" y="134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6" name="Google Shape;24806;p26"/>
            <p:cNvSpPr/>
            <p:nvPr/>
          </p:nvSpPr>
          <p:spPr>
            <a:xfrm rot="-5400000">
              <a:off x="229625" y="3742125"/>
              <a:ext cx="87625" cy="35925"/>
            </a:xfrm>
            <a:custGeom>
              <a:avLst/>
              <a:gdLst/>
              <a:ahLst/>
              <a:cxnLst/>
              <a:rect l="l" t="t" r="r" b="b"/>
              <a:pathLst>
                <a:path w="3505" h="1437" extrusionOk="0">
                  <a:moveTo>
                    <a:pt x="725" y="0"/>
                  </a:moveTo>
                  <a:cubicBezTo>
                    <a:pt x="277" y="18"/>
                    <a:pt x="1" y="484"/>
                    <a:pt x="225" y="863"/>
                  </a:cubicBezTo>
                  <a:lnTo>
                    <a:pt x="380" y="1140"/>
                  </a:lnTo>
                  <a:cubicBezTo>
                    <a:pt x="486" y="1328"/>
                    <a:pt x="689" y="1436"/>
                    <a:pt x="895" y="1436"/>
                  </a:cubicBezTo>
                  <a:cubicBezTo>
                    <a:pt x="991" y="1436"/>
                    <a:pt x="1087" y="1413"/>
                    <a:pt x="1174" y="1364"/>
                  </a:cubicBezTo>
                  <a:lnTo>
                    <a:pt x="35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7" name="Google Shape;24807;p26"/>
            <p:cNvSpPr/>
            <p:nvPr/>
          </p:nvSpPr>
          <p:spPr>
            <a:xfrm rot="-5400000">
              <a:off x="261138" y="3713213"/>
              <a:ext cx="68200" cy="67425"/>
            </a:xfrm>
            <a:custGeom>
              <a:avLst/>
              <a:gdLst/>
              <a:ahLst/>
              <a:cxnLst/>
              <a:rect l="l" t="t" r="r" b="b"/>
              <a:pathLst>
                <a:path w="2728" h="2697" extrusionOk="0">
                  <a:moveTo>
                    <a:pt x="2727" y="0"/>
                  </a:moveTo>
                  <a:lnTo>
                    <a:pt x="380" y="1346"/>
                  </a:lnTo>
                  <a:cubicBezTo>
                    <a:pt x="104" y="1502"/>
                    <a:pt x="0" y="1864"/>
                    <a:pt x="173" y="2140"/>
                  </a:cubicBezTo>
                  <a:lnTo>
                    <a:pt x="328" y="2399"/>
                  </a:lnTo>
                  <a:cubicBezTo>
                    <a:pt x="432" y="2598"/>
                    <a:pt x="626" y="2697"/>
                    <a:pt x="822" y="2697"/>
                  </a:cubicBezTo>
                  <a:cubicBezTo>
                    <a:pt x="1019" y="2697"/>
                    <a:pt x="1217" y="2598"/>
                    <a:pt x="1329" y="2399"/>
                  </a:cubicBezTo>
                  <a:lnTo>
                    <a:pt x="27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8" name="Google Shape;24808;p26"/>
            <p:cNvSpPr/>
            <p:nvPr/>
          </p:nvSpPr>
          <p:spPr>
            <a:xfrm rot="-5400000">
              <a:off x="178888" y="3639263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570" y="1"/>
                  </a:moveTo>
                  <a:cubicBezTo>
                    <a:pt x="260" y="1"/>
                    <a:pt x="1" y="260"/>
                    <a:pt x="1" y="588"/>
                  </a:cubicBezTo>
                  <a:lnTo>
                    <a:pt x="1" y="3280"/>
                  </a:lnTo>
                  <a:lnTo>
                    <a:pt x="173" y="2987"/>
                  </a:lnTo>
                  <a:lnTo>
                    <a:pt x="1399" y="864"/>
                  </a:lnTo>
                  <a:cubicBezTo>
                    <a:pt x="1606" y="484"/>
                    <a:pt x="1330" y="1"/>
                    <a:pt x="8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9" name="Google Shape;24809;p26"/>
            <p:cNvSpPr/>
            <p:nvPr/>
          </p:nvSpPr>
          <p:spPr>
            <a:xfrm rot="-5400000">
              <a:off x="187425" y="3629675"/>
              <a:ext cx="87600" cy="35600"/>
            </a:xfrm>
            <a:custGeom>
              <a:avLst/>
              <a:gdLst/>
              <a:ahLst/>
              <a:cxnLst/>
              <a:rect l="l" t="t" r="r" b="b"/>
              <a:pathLst>
                <a:path w="3504" h="1424" extrusionOk="0">
                  <a:moveTo>
                    <a:pt x="2642" y="1"/>
                  </a:moveTo>
                  <a:cubicBezTo>
                    <a:pt x="2541" y="1"/>
                    <a:pt x="2440" y="26"/>
                    <a:pt x="2348" y="77"/>
                  </a:cubicBezTo>
                  <a:lnTo>
                    <a:pt x="466" y="1165"/>
                  </a:lnTo>
                  <a:lnTo>
                    <a:pt x="0" y="1424"/>
                  </a:lnTo>
                  <a:lnTo>
                    <a:pt x="2796" y="1424"/>
                  </a:lnTo>
                  <a:cubicBezTo>
                    <a:pt x="3228" y="1424"/>
                    <a:pt x="3504" y="940"/>
                    <a:pt x="3297" y="561"/>
                  </a:cubicBezTo>
                  <a:lnTo>
                    <a:pt x="3142" y="284"/>
                  </a:lnTo>
                  <a:cubicBezTo>
                    <a:pt x="3038" y="100"/>
                    <a:pt x="2842" y="1"/>
                    <a:pt x="26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0" name="Google Shape;24810;p26"/>
            <p:cNvSpPr/>
            <p:nvPr/>
          </p:nvSpPr>
          <p:spPr>
            <a:xfrm rot="-5400000">
              <a:off x="175825" y="3627125"/>
              <a:ext cx="67750" cy="67450"/>
            </a:xfrm>
            <a:custGeom>
              <a:avLst/>
              <a:gdLst/>
              <a:ahLst/>
              <a:cxnLst/>
              <a:rect l="l" t="t" r="r" b="b"/>
              <a:pathLst>
                <a:path w="2710" h="2698" extrusionOk="0">
                  <a:moveTo>
                    <a:pt x="1890" y="0"/>
                  </a:moveTo>
                  <a:cubicBezTo>
                    <a:pt x="1692" y="0"/>
                    <a:pt x="1493" y="100"/>
                    <a:pt x="1381" y="298"/>
                  </a:cubicBezTo>
                  <a:lnTo>
                    <a:pt x="173" y="2404"/>
                  </a:lnTo>
                  <a:lnTo>
                    <a:pt x="0" y="2697"/>
                  </a:lnTo>
                  <a:lnTo>
                    <a:pt x="449" y="2438"/>
                  </a:lnTo>
                  <a:lnTo>
                    <a:pt x="2330" y="1351"/>
                  </a:lnTo>
                  <a:cubicBezTo>
                    <a:pt x="2606" y="1196"/>
                    <a:pt x="2710" y="833"/>
                    <a:pt x="2555" y="557"/>
                  </a:cubicBezTo>
                  <a:lnTo>
                    <a:pt x="2399" y="298"/>
                  </a:lnTo>
                  <a:cubicBezTo>
                    <a:pt x="2287" y="100"/>
                    <a:pt x="2089" y="0"/>
                    <a:pt x="18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1" name="Google Shape;24811;p26"/>
            <p:cNvSpPr/>
            <p:nvPr/>
          </p:nvSpPr>
          <p:spPr>
            <a:xfrm rot="-5400000">
              <a:off x="187313" y="3742188"/>
              <a:ext cx="87625" cy="35800"/>
            </a:xfrm>
            <a:custGeom>
              <a:avLst/>
              <a:gdLst/>
              <a:ahLst/>
              <a:cxnLst/>
              <a:rect l="l" t="t" r="r" b="b"/>
              <a:pathLst>
                <a:path w="3505" h="1432" extrusionOk="0">
                  <a:moveTo>
                    <a:pt x="880" y="1"/>
                  </a:moveTo>
                  <a:cubicBezTo>
                    <a:pt x="679" y="1"/>
                    <a:pt x="484" y="108"/>
                    <a:pt x="380" y="292"/>
                  </a:cubicBezTo>
                  <a:lnTo>
                    <a:pt x="225" y="569"/>
                  </a:lnTo>
                  <a:cubicBezTo>
                    <a:pt x="1" y="948"/>
                    <a:pt x="277" y="1432"/>
                    <a:pt x="725" y="1432"/>
                  </a:cubicBezTo>
                  <a:lnTo>
                    <a:pt x="3504" y="1432"/>
                  </a:lnTo>
                  <a:lnTo>
                    <a:pt x="2089" y="603"/>
                  </a:lnTo>
                  <a:lnTo>
                    <a:pt x="1174" y="85"/>
                  </a:lnTo>
                  <a:cubicBezTo>
                    <a:pt x="1082" y="28"/>
                    <a:pt x="981" y="1"/>
                    <a:pt x="8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2" name="Google Shape;24812;p26"/>
            <p:cNvSpPr/>
            <p:nvPr/>
          </p:nvSpPr>
          <p:spPr>
            <a:xfrm rot="-5400000">
              <a:off x="210588" y="3674013"/>
              <a:ext cx="83750" cy="71625"/>
            </a:xfrm>
            <a:custGeom>
              <a:avLst/>
              <a:gdLst/>
              <a:ahLst/>
              <a:cxnLst/>
              <a:rect l="l" t="t" r="r" b="b"/>
              <a:pathLst>
                <a:path w="3350" h="2865" extrusionOk="0">
                  <a:moveTo>
                    <a:pt x="1917" y="0"/>
                  </a:moveTo>
                  <a:cubicBezTo>
                    <a:pt x="640" y="0"/>
                    <a:pt x="1" y="1536"/>
                    <a:pt x="898" y="2434"/>
                  </a:cubicBezTo>
                  <a:cubicBezTo>
                    <a:pt x="1196" y="2732"/>
                    <a:pt x="1560" y="2865"/>
                    <a:pt x="1915" y="2865"/>
                  </a:cubicBezTo>
                  <a:cubicBezTo>
                    <a:pt x="2651" y="2865"/>
                    <a:pt x="3349" y="2294"/>
                    <a:pt x="3349" y="1433"/>
                  </a:cubicBezTo>
                  <a:cubicBezTo>
                    <a:pt x="3349" y="639"/>
                    <a:pt x="2711" y="0"/>
                    <a:pt x="1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3" name="Google Shape;24813;p26"/>
            <p:cNvSpPr/>
            <p:nvPr/>
          </p:nvSpPr>
          <p:spPr>
            <a:xfrm rot="-5400000">
              <a:off x="175763" y="4284238"/>
              <a:ext cx="67775" cy="67550"/>
            </a:xfrm>
            <a:custGeom>
              <a:avLst/>
              <a:gdLst/>
              <a:ahLst/>
              <a:cxnLst/>
              <a:rect l="l" t="t" r="r" b="b"/>
              <a:pathLst>
                <a:path w="2711" h="2702" extrusionOk="0">
                  <a:moveTo>
                    <a:pt x="812" y="0"/>
                  </a:moveTo>
                  <a:cubicBezTo>
                    <a:pt x="618" y="0"/>
                    <a:pt x="424" y="95"/>
                    <a:pt x="312" y="285"/>
                  </a:cubicBezTo>
                  <a:lnTo>
                    <a:pt x="156" y="561"/>
                  </a:lnTo>
                  <a:cubicBezTo>
                    <a:pt x="1" y="837"/>
                    <a:pt x="87" y="1182"/>
                    <a:pt x="381" y="1338"/>
                  </a:cubicBezTo>
                  <a:lnTo>
                    <a:pt x="1295" y="1873"/>
                  </a:lnTo>
                  <a:lnTo>
                    <a:pt x="2711" y="2701"/>
                  </a:lnTo>
                  <a:lnTo>
                    <a:pt x="2711" y="2701"/>
                  </a:lnTo>
                  <a:lnTo>
                    <a:pt x="2538" y="2408"/>
                  </a:lnTo>
                  <a:lnTo>
                    <a:pt x="1313" y="285"/>
                  </a:lnTo>
                  <a:cubicBezTo>
                    <a:pt x="1200" y="95"/>
                    <a:pt x="1006" y="0"/>
                    <a:pt x="8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4" name="Google Shape;24814;p26"/>
            <p:cNvSpPr/>
            <p:nvPr/>
          </p:nvSpPr>
          <p:spPr>
            <a:xfrm rot="-5400000">
              <a:off x="285450" y="4257575"/>
              <a:ext cx="40175" cy="82025"/>
            </a:xfrm>
            <a:custGeom>
              <a:avLst/>
              <a:gdLst/>
              <a:ahLst/>
              <a:cxnLst/>
              <a:rect l="l" t="t" r="r" b="b"/>
              <a:pathLst>
                <a:path w="1607" h="3281" extrusionOk="0">
                  <a:moveTo>
                    <a:pt x="1606" y="1"/>
                  </a:moveTo>
                  <a:lnTo>
                    <a:pt x="208" y="2417"/>
                  </a:lnTo>
                  <a:cubicBezTo>
                    <a:pt x="1" y="2797"/>
                    <a:pt x="277" y="3280"/>
                    <a:pt x="709" y="3280"/>
                  </a:cubicBezTo>
                  <a:lnTo>
                    <a:pt x="1019" y="3280"/>
                  </a:lnTo>
                  <a:cubicBezTo>
                    <a:pt x="1347" y="3280"/>
                    <a:pt x="1606" y="3021"/>
                    <a:pt x="1606" y="2711"/>
                  </a:cubicBezTo>
                  <a:lnTo>
                    <a:pt x="16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5" name="Google Shape;24815;p26"/>
            <p:cNvSpPr/>
            <p:nvPr/>
          </p:nvSpPr>
          <p:spPr>
            <a:xfrm rot="-5400000">
              <a:off x="178875" y="4257575"/>
              <a:ext cx="40175" cy="82025"/>
            </a:xfrm>
            <a:custGeom>
              <a:avLst/>
              <a:gdLst/>
              <a:ahLst/>
              <a:cxnLst/>
              <a:rect l="l" t="t" r="r" b="b"/>
              <a:pathLst>
                <a:path w="1607" h="3281" extrusionOk="0">
                  <a:moveTo>
                    <a:pt x="726" y="1"/>
                  </a:moveTo>
                  <a:cubicBezTo>
                    <a:pt x="277" y="1"/>
                    <a:pt x="1" y="484"/>
                    <a:pt x="225" y="864"/>
                  </a:cubicBezTo>
                  <a:lnTo>
                    <a:pt x="1433" y="2969"/>
                  </a:lnTo>
                  <a:lnTo>
                    <a:pt x="1606" y="3280"/>
                  </a:lnTo>
                  <a:lnTo>
                    <a:pt x="1606" y="588"/>
                  </a:lnTo>
                  <a:cubicBezTo>
                    <a:pt x="1606" y="260"/>
                    <a:pt x="1347" y="1"/>
                    <a:pt x="10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6" name="Google Shape;24816;p26"/>
            <p:cNvSpPr/>
            <p:nvPr/>
          </p:nvSpPr>
          <p:spPr>
            <a:xfrm rot="-5400000">
              <a:off x="285675" y="4210325"/>
              <a:ext cx="40150" cy="82450"/>
            </a:xfrm>
            <a:custGeom>
              <a:avLst/>
              <a:gdLst/>
              <a:ahLst/>
              <a:cxnLst/>
              <a:rect l="l" t="t" r="r" b="b"/>
              <a:pathLst>
                <a:path w="1606" h="3298" extrusionOk="0">
                  <a:moveTo>
                    <a:pt x="0" y="1"/>
                  </a:moveTo>
                  <a:lnTo>
                    <a:pt x="0" y="2711"/>
                  </a:lnTo>
                  <a:cubicBezTo>
                    <a:pt x="0" y="3039"/>
                    <a:pt x="259" y="3298"/>
                    <a:pt x="570" y="3298"/>
                  </a:cubicBezTo>
                  <a:lnTo>
                    <a:pt x="880" y="3298"/>
                  </a:lnTo>
                  <a:cubicBezTo>
                    <a:pt x="1329" y="3298"/>
                    <a:pt x="1605" y="2814"/>
                    <a:pt x="1381" y="241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7" name="Google Shape;24817;p26"/>
            <p:cNvSpPr/>
            <p:nvPr/>
          </p:nvSpPr>
          <p:spPr>
            <a:xfrm rot="-5400000">
              <a:off x="229625" y="4200800"/>
              <a:ext cx="87625" cy="35925"/>
            </a:xfrm>
            <a:custGeom>
              <a:avLst/>
              <a:gdLst/>
              <a:ahLst/>
              <a:cxnLst/>
              <a:rect l="l" t="t" r="r" b="b"/>
              <a:pathLst>
                <a:path w="3505" h="1437" extrusionOk="0">
                  <a:moveTo>
                    <a:pt x="1" y="0"/>
                  </a:moveTo>
                  <a:lnTo>
                    <a:pt x="2331" y="1364"/>
                  </a:lnTo>
                  <a:cubicBezTo>
                    <a:pt x="2418" y="1413"/>
                    <a:pt x="2514" y="1436"/>
                    <a:pt x="2610" y="1436"/>
                  </a:cubicBezTo>
                  <a:cubicBezTo>
                    <a:pt x="2816" y="1436"/>
                    <a:pt x="3018" y="1328"/>
                    <a:pt x="3125" y="1140"/>
                  </a:cubicBezTo>
                  <a:lnTo>
                    <a:pt x="3280" y="863"/>
                  </a:lnTo>
                  <a:cubicBezTo>
                    <a:pt x="3504" y="484"/>
                    <a:pt x="3228" y="18"/>
                    <a:pt x="27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8" name="Google Shape;24818;p26"/>
            <p:cNvSpPr/>
            <p:nvPr/>
          </p:nvSpPr>
          <p:spPr>
            <a:xfrm rot="-5400000">
              <a:off x="261188" y="4198588"/>
              <a:ext cx="67775" cy="67100"/>
            </a:xfrm>
            <a:custGeom>
              <a:avLst/>
              <a:gdLst/>
              <a:ahLst/>
              <a:cxnLst/>
              <a:rect l="l" t="t" r="r" b="b"/>
              <a:pathLst>
                <a:path w="2711" h="2684" extrusionOk="0">
                  <a:moveTo>
                    <a:pt x="1" y="0"/>
                  </a:moveTo>
                  <a:lnTo>
                    <a:pt x="1399" y="2399"/>
                  </a:lnTo>
                  <a:cubicBezTo>
                    <a:pt x="1511" y="2589"/>
                    <a:pt x="1705" y="2684"/>
                    <a:pt x="1899" y="2684"/>
                  </a:cubicBezTo>
                  <a:cubicBezTo>
                    <a:pt x="2093" y="2684"/>
                    <a:pt x="2287" y="2589"/>
                    <a:pt x="2400" y="2399"/>
                  </a:cubicBezTo>
                  <a:lnTo>
                    <a:pt x="2555" y="2140"/>
                  </a:lnTo>
                  <a:cubicBezTo>
                    <a:pt x="2710" y="1864"/>
                    <a:pt x="2607" y="1502"/>
                    <a:pt x="2348" y="134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9" name="Google Shape;24819;p26"/>
            <p:cNvSpPr/>
            <p:nvPr/>
          </p:nvSpPr>
          <p:spPr>
            <a:xfrm rot="-5400000">
              <a:off x="229625" y="4313425"/>
              <a:ext cx="87625" cy="35925"/>
            </a:xfrm>
            <a:custGeom>
              <a:avLst/>
              <a:gdLst/>
              <a:ahLst/>
              <a:cxnLst/>
              <a:rect l="l" t="t" r="r" b="b"/>
              <a:pathLst>
                <a:path w="3505" h="1437" extrusionOk="0">
                  <a:moveTo>
                    <a:pt x="726" y="0"/>
                  </a:moveTo>
                  <a:cubicBezTo>
                    <a:pt x="277" y="18"/>
                    <a:pt x="1" y="484"/>
                    <a:pt x="225" y="863"/>
                  </a:cubicBezTo>
                  <a:lnTo>
                    <a:pt x="381" y="1140"/>
                  </a:lnTo>
                  <a:cubicBezTo>
                    <a:pt x="487" y="1328"/>
                    <a:pt x="690" y="1436"/>
                    <a:pt x="896" y="1436"/>
                  </a:cubicBezTo>
                  <a:cubicBezTo>
                    <a:pt x="991" y="1436"/>
                    <a:pt x="1087" y="1413"/>
                    <a:pt x="1175" y="1364"/>
                  </a:cubicBezTo>
                  <a:lnTo>
                    <a:pt x="35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0" name="Google Shape;24820;p26"/>
            <p:cNvSpPr/>
            <p:nvPr/>
          </p:nvSpPr>
          <p:spPr>
            <a:xfrm rot="-5400000">
              <a:off x="261138" y="4284088"/>
              <a:ext cx="68200" cy="67425"/>
            </a:xfrm>
            <a:custGeom>
              <a:avLst/>
              <a:gdLst/>
              <a:ahLst/>
              <a:cxnLst/>
              <a:rect l="l" t="t" r="r" b="b"/>
              <a:pathLst>
                <a:path w="2728" h="2697" extrusionOk="0">
                  <a:moveTo>
                    <a:pt x="2728" y="0"/>
                  </a:moveTo>
                  <a:lnTo>
                    <a:pt x="381" y="1346"/>
                  </a:lnTo>
                  <a:cubicBezTo>
                    <a:pt x="104" y="1502"/>
                    <a:pt x="1" y="1864"/>
                    <a:pt x="156" y="2140"/>
                  </a:cubicBezTo>
                  <a:lnTo>
                    <a:pt x="312" y="2399"/>
                  </a:lnTo>
                  <a:cubicBezTo>
                    <a:pt x="424" y="2598"/>
                    <a:pt x="622" y="2697"/>
                    <a:pt x="821" y="2697"/>
                  </a:cubicBezTo>
                  <a:cubicBezTo>
                    <a:pt x="1019" y="2697"/>
                    <a:pt x="1218" y="2598"/>
                    <a:pt x="1330" y="2399"/>
                  </a:cubicBezTo>
                  <a:lnTo>
                    <a:pt x="27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1" name="Google Shape;24821;p26"/>
            <p:cNvSpPr/>
            <p:nvPr/>
          </p:nvSpPr>
          <p:spPr>
            <a:xfrm rot="-5400000">
              <a:off x="178888" y="4210538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570" y="1"/>
                  </a:moveTo>
                  <a:cubicBezTo>
                    <a:pt x="259" y="1"/>
                    <a:pt x="0" y="260"/>
                    <a:pt x="0" y="588"/>
                  </a:cubicBezTo>
                  <a:lnTo>
                    <a:pt x="0" y="3280"/>
                  </a:lnTo>
                  <a:lnTo>
                    <a:pt x="173" y="2987"/>
                  </a:lnTo>
                  <a:lnTo>
                    <a:pt x="1381" y="864"/>
                  </a:lnTo>
                  <a:cubicBezTo>
                    <a:pt x="1605" y="484"/>
                    <a:pt x="1329" y="1"/>
                    <a:pt x="8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2" name="Google Shape;24822;p26"/>
            <p:cNvSpPr/>
            <p:nvPr/>
          </p:nvSpPr>
          <p:spPr>
            <a:xfrm rot="-5400000">
              <a:off x="187413" y="4201388"/>
              <a:ext cx="87625" cy="35600"/>
            </a:xfrm>
            <a:custGeom>
              <a:avLst/>
              <a:gdLst/>
              <a:ahLst/>
              <a:cxnLst/>
              <a:rect l="l" t="t" r="r" b="b"/>
              <a:pathLst>
                <a:path w="3505" h="1424" extrusionOk="0">
                  <a:moveTo>
                    <a:pt x="2642" y="1"/>
                  </a:moveTo>
                  <a:cubicBezTo>
                    <a:pt x="2541" y="1"/>
                    <a:pt x="2440" y="26"/>
                    <a:pt x="2348" y="77"/>
                  </a:cubicBezTo>
                  <a:lnTo>
                    <a:pt x="466" y="1165"/>
                  </a:lnTo>
                  <a:lnTo>
                    <a:pt x="0" y="1424"/>
                  </a:lnTo>
                  <a:lnTo>
                    <a:pt x="2796" y="1424"/>
                  </a:lnTo>
                  <a:cubicBezTo>
                    <a:pt x="3228" y="1424"/>
                    <a:pt x="3504" y="940"/>
                    <a:pt x="3297" y="561"/>
                  </a:cubicBezTo>
                  <a:lnTo>
                    <a:pt x="3142" y="284"/>
                  </a:lnTo>
                  <a:cubicBezTo>
                    <a:pt x="3038" y="100"/>
                    <a:pt x="2842" y="1"/>
                    <a:pt x="26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3" name="Google Shape;24823;p26"/>
            <p:cNvSpPr/>
            <p:nvPr/>
          </p:nvSpPr>
          <p:spPr>
            <a:xfrm rot="-5400000">
              <a:off x="175813" y="4198413"/>
              <a:ext cx="67775" cy="67450"/>
            </a:xfrm>
            <a:custGeom>
              <a:avLst/>
              <a:gdLst/>
              <a:ahLst/>
              <a:cxnLst/>
              <a:rect l="l" t="t" r="r" b="b"/>
              <a:pathLst>
                <a:path w="2711" h="2698" extrusionOk="0">
                  <a:moveTo>
                    <a:pt x="1899" y="0"/>
                  </a:moveTo>
                  <a:cubicBezTo>
                    <a:pt x="1705" y="0"/>
                    <a:pt x="1511" y="100"/>
                    <a:pt x="1399" y="298"/>
                  </a:cubicBezTo>
                  <a:lnTo>
                    <a:pt x="173" y="2404"/>
                  </a:lnTo>
                  <a:lnTo>
                    <a:pt x="1" y="2697"/>
                  </a:lnTo>
                  <a:lnTo>
                    <a:pt x="449" y="2438"/>
                  </a:lnTo>
                  <a:lnTo>
                    <a:pt x="2348" y="1351"/>
                  </a:lnTo>
                  <a:cubicBezTo>
                    <a:pt x="2624" y="1196"/>
                    <a:pt x="2710" y="833"/>
                    <a:pt x="2555" y="557"/>
                  </a:cubicBezTo>
                  <a:lnTo>
                    <a:pt x="2400" y="298"/>
                  </a:lnTo>
                  <a:cubicBezTo>
                    <a:pt x="2287" y="100"/>
                    <a:pt x="2093" y="0"/>
                    <a:pt x="18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4" name="Google Shape;24824;p26"/>
            <p:cNvSpPr/>
            <p:nvPr/>
          </p:nvSpPr>
          <p:spPr>
            <a:xfrm rot="-5400000">
              <a:off x="187313" y="4313488"/>
              <a:ext cx="87625" cy="35800"/>
            </a:xfrm>
            <a:custGeom>
              <a:avLst/>
              <a:gdLst/>
              <a:ahLst/>
              <a:cxnLst/>
              <a:rect l="l" t="t" r="r" b="b"/>
              <a:pathLst>
                <a:path w="3505" h="1432" extrusionOk="0">
                  <a:moveTo>
                    <a:pt x="880" y="1"/>
                  </a:moveTo>
                  <a:cubicBezTo>
                    <a:pt x="680" y="1"/>
                    <a:pt x="484" y="108"/>
                    <a:pt x="381" y="292"/>
                  </a:cubicBezTo>
                  <a:lnTo>
                    <a:pt x="225" y="569"/>
                  </a:lnTo>
                  <a:cubicBezTo>
                    <a:pt x="1" y="948"/>
                    <a:pt x="277" y="1432"/>
                    <a:pt x="726" y="1432"/>
                  </a:cubicBezTo>
                  <a:lnTo>
                    <a:pt x="3505" y="1432"/>
                  </a:lnTo>
                  <a:lnTo>
                    <a:pt x="2089" y="603"/>
                  </a:lnTo>
                  <a:lnTo>
                    <a:pt x="1175" y="85"/>
                  </a:lnTo>
                  <a:cubicBezTo>
                    <a:pt x="1082" y="28"/>
                    <a:pt x="981" y="1"/>
                    <a:pt x="8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5" name="Google Shape;24825;p26"/>
            <p:cNvSpPr/>
            <p:nvPr/>
          </p:nvSpPr>
          <p:spPr>
            <a:xfrm rot="-5400000">
              <a:off x="210600" y="4245300"/>
              <a:ext cx="83725" cy="71625"/>
            </a:xfrm>
            <a:custGeom>
              <a:avLst/>
              <a:gdLst/>
              <a:ahLst/>
              <a:cxnLst/>
              <a:rect l="l" t="t" r="r" b="b"/>
              <a:pathLst>
                <a:path w="3349" h="2865" extrusionOk="0">
                  <a:moveTo>
                    <a:pt x="1916" y="0"/>
                  </a:moveTo>
                  <a:cubicBezTo>
                    <a:pt x="639" y="0"/>
                    <a:pt x="0" y="1536"/>
                    <a:pt x="898" y="2434"/>
                  </a:cubicBezTo>
                  <a:cubicBezTo>
                    <a:pt x="1190" y="2732"/>
                    <a:pt x="1552" y="2865"/>
                    <a:pt x="1907" y="2865"/>
                  </a:cubicBezTo>
                  <a:cubicBezTo>
                    <a:pt x="2642" y="2865"/>
                    <a:pt x="3349" y="2294"/>
                    <a:pt x="3349" y="1433"/>
                  </a:cubicBezTo>
                  <a:cubicBezTo>
                    <a:pt x="3349" y="639"/>
                    <a:pt x="2710" y="0"/>
                    <a:pt x="19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6" name="Google Shape;24826;p26"/>
            <p:cNvSpPr/>
            <p:nvPr/>
          </p:nvSpPr>
          <p:spPr>
            <a:xfrm rot="-5400000">
              <a:off x="175550" y="4855750"/>
              <a:ext cx="68200" cy="67550"/>
            </a:xfrm>
            <a:custGeom>
              <a:avLst/>
              <a:gdLst/>
              <a:ahLst/>
              <a:cxnLst/>
              <a:rect l="l" t="t" r="r" b="b"/>
              <a:pathLst>
                <a:path w="2728" h="2702" extrusionOk="0">
                  <a:moveTo>
                    <a:pt x="823" y="0"/>
                  </a:moveTo>
                  <a:cubicBezTo>
                    <a:pt x="627" y="0"/>
                    <a:pt x="432" y="95"/>
                    <a:pt x="329" y="285"/>
                  </a:cubicBezTo>
                  <a:lnTo>
                    <a:pt x="174" y="561"/>
                  </a:lnTo>
                  <a:cubicBezTo>
                    <a:pt x="1" y="837"/>
                    <a:pt x="105" y="1182"/>
                    <a:pt x="381" y="1338"/>
                  </a:cubicBezTo>
                  <a:lnTo>
                    <a:pt x="1295" y="1873"/>
                  </a:lnTo>
                  <a:lnTo>
                    <a:pt x="2728" y="2701"/>
                  </a:lnTo>
                  <a:lnTo>
                    <a:pt x="2555" y="2408"/>
                  </a:lnTo>
                  <a:lnTo>
                    <a:pt x="1330" y="285"/>
                  </a:lnTo>
                  <a:cubicBezTo>
                    <a:pt x="1218" y="95"/>
                    <a:pt x="1019" y="0"/>
                    <a:pt x="8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7" name="Google Shape;24827;p26"/>
            <p:cNvSpPr/>
            <p:nvPr/>
          </p:nvSpPr>
          <p:spPr>
            <a:xfrm rot="-5400000">
              <a:off x="285463" y="4828863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1605" y="1"/>
                  </a:moveTo>
                  <a:lnTo>
                    <a:pt x="225" y="2417"/>
                  </a:lnTo>
                  <a:cubicBezTo>
                    <a:pt x="0" y="2797"/>
                    <a:pt x="276" y="3280"/>
                    <a:pt x="708" y="3280"/>
                  </a:cubicBezTo>
                  <a:lnTo>
                    <a:pt x="1036" y="3280"/>
                  </a:lnTo>
                  <a:cubicBezTo>
                    <a:pt x="1346" y="3280"/>
                    <a:pt x="1605" y="3021"/>
                    <a:pt x="1605" y="2711"/>
                  </a:cubicBezTo>
                  <a:lnTo>
                    <a:pt x="16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8" name="Google Shape;24828;p26"/>
            <p:cNvSpPr/>
            <p:nvPr/>
          </p:nvSpPr>
          <p:spPr>
            <a:xfrm rot="-5400000">
              <a:off x="178675" y="4828650"/>
              <a:ext cx="40575" cy="82025"/>
            </a:xfrm>
            <a:custGeom>
              <a:avLst/>
              <a:gdLst/>
              <a:ahLst/>
              <a:cxnLst/>
              <a:rect l="l" t="t" r="r" b="b"/>
              <a:pathLst>
                <a:path w="1623" h="3281" extrusionOk="0">
                  <a:moveTo>
                    <a:pt x="725" y="1"/>
                  </a:moveTo>
                  <a:cubicBezTo>
                    <a:pt x="276" y="1"/>
                    <a:pt x="0" y="484"/>
                    <a:pt x="225" y="864"/>
                  </a:cubicBezTo>
                  <a:lnTo>
                    <a:pt x="1450" y="2969"/>
                  </a:lnTo>
                  <a:lnTo>
                    <a:pt x="1623" y="3280"/>
                  </a:lnTo>
                  <a:lnTo>
                    <a:pt x="1623" y="588"/>
                  </a:lnTo>
                  <a:cubicBezTo>
                    <a:pt x="1623" y="260"/>
                    <a:pt x="1346" y="1"/>
                    <a:pt x="10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9" name="Google Shape;24829;p26"/>
            <p:cNvSpPr/>
            <p:nvPr/>
          </p:nvSpPr>
          <p:spPr>
            <a:xfrm rot="-5400000">
              <a:off x="285513" y="4781888"/>
              <a:ext cx="40050" cy="82025"/>
            </a:xfrm>
            <a:custGeom>
              <a:avLst/>
              <a:gdLst/>
              <a:ahLst/>
              <a:cxnLst/>
              <a:rect l="l" t="t" r="r" b="b"/>
              <a:pathLst>
                <a:path w="1602" h="3281" extrusionOk="0">
                  <a:moveTo>
                    <a:pt x="1" y="1"/>
                  </a:moveTo>
                  <a:lnTo>
                    <a:pt x="1" y="2711"/>
                  </a:lnTo>
                  <a:cubicBezTo>
                    <a:pt x="1" y="3039"/>
                    <a:pt x="242" y="3280"/>
                    <a:pt x="570" y="3280"/>
                  </a:cubicBezTo>
                  <a:lnTo>
                    <a:pt x="881" y="3280"/>
                  </a:lnTo>
                  <a:cubicBezTo>
                    <a:pt x="889" y="3281"/>
                    <a:pt x="896" y="3281"/>
                    <a:pt x="904" y="3281"/>
                  </a:cubicBezTo>
                  <a:cubicBezTo>
                    <a:pt x="1339" y="3281"/>
                    <a:pt x="1602" y="2807"/>
                    <a:pt x="1381" y="241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0" name="Google Shape;24830;p26"/>
            <p:cNvSpPr/>
            <p:nvPr/>
          </p:nvSpPr>
          <p:spPr>
            <a:xfrm rot="-5400000">
              <a:off x="229838" y="4772313"/>
              <a:ext cx="87200" cy="35925"/>
            </a:xfrm>
            <a:custGeom>
              <a:avLst/>
              <a:gdLst/>
              <a:ahLst/>
              <a:cxnLst/>
              <a:rect l="l" t="t" r="r" b="b"/>
              <a:pathLst>
                <a:path w="3488" h="1437" extrusionOk="0">
                  <a:moveTo>
                    <a:pt x="1" y="0"/>
                  </a:moveTo>
                  <a:lnTo>
                    <a:pt x="2331" y="1364"/>
                  </a:lnTo>
                  <a:cubicBezTo>
                    <a:pt x="2418" y="1413"/>
                    <a:pt x="2515" y="1436"/>
                    <a:pt x="2610" y="1436"/>
                  </a:cubicBezTo>
                  <a:cubicBezTo>
                    <a:pt x="2816" y="1436"/>
                    <a:pt x="3019" y="1328"/>
                    <a:pt x="3125" y="1140"/>
                  </a:cubicBezTo>
                  <a:lnTo>
                    <a:pt x="3280" y="863"/>
                  </a:lnTo>
                  <a:cubicBezTo>
                    <a:pt x="3487" y="484"/>
                    <a:pt x="3211" y="18"/>
                    <a:pt x="27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1" name="Google Shape;24831;p26"/>
            <p:cNvSpPr/>
            <p:nvPr/>
          </p:nvSpPr>
          <p:spPr>
            <a:xfrm rot="-5400000">
              <a:off x="261188" y="4769888"/>
              <a:ext cx="67775" cy="67100"/>
            </a:xfrm>
            <a:custGeom>
              <a:avLst/>
              <a:gdLst/>
              <a:ahLst/>
              <a:cxnLst/>
              <a:rect l="l" t="t" r="r" b="b"/>
              <a:pathLst>
                <a:path w="2711" h="2684" extrusionOk="0">
                  <a:moveTo>
                    <a:pt x="1" y="0"/>
                  </a:moveTo>
                  <a:lnTo>
                    <a:pt x="1399" y="2399"/>
                  </a:lnTo>
                  <a:cubicBezTo>
                    <a:pt x="1502" y="2589"/>
                    <a:pt x="1697" y="2684"/>
                    <a:pt x="1893" y="2684"/>
                  </a:cubicBezTo>
                  <a:cubicBezTo>
                    <a:pt x="2089" y="2684"/>
                    <a:pt x="2288" y="2589"/>
                    <a:pt x="2400" y="2399"/>
                  </a:cubicBezTo>
                  <a:lnTo>
                    <a:pt x="2555" y="2140"/>
                  </a:lnTo>
                  <a:cubicBezTo>
                    <a:pt x="2711" y="1864"/>
                    <a:pt x="2607" y="1502"/>
                    <a:pt x="2331" y="134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2" name="Google Shape;24832;p26"/>
            <p:cNvSpPr/>
            <p:nvPr/>
          </p:nvSpPr>
          <p:spPr>
            <a:xfrm rot="-5400000">
              <a:off x="229638" y="4884713"/>
              <a:ext cx="87600" cy="35925"/>
            </a:xfrm>
            <a:custGeom>
              <a:avLst/>
              <a:gdLst/>
              <a:ahLst/>
              <a:cxnLst/>
              <a:rect l="l" t="t" r="r" b="b"/>
              <a:pathLst>
                <a:path w="3504" h="1437" extrusionOk="0">
                  <a:moveTo>
                    <a:pt x="725" y="0"/>
                  </a:moveTo>
                  <a:cubicBezTo>
                    <a:pt x="276" y="18"/>
                    <a:pt x="0" y="484"/>
                    <a:pt x="225" y="863"/>
                  </a:cubicBezTo>
                  <a:lnTo>
                    <a:pt x="380" y="1140"/>
                  </a:lnTo>
                  <a:cubicBezTo>
                    <a:pt x="486" y="1328"/>
                    <a:pt x="681" y="1436"/>
                    <a:pt x="887" y="1436"/>
                  </a:cubicBezTo>
                  <a:cubicBezTo>
                    <a:pt x="983" y="1436"/>
                    <a:pt x="1081" y="1413"/>
                    <a:pt x="1174" y="1364"/>
                  </a:cubicBezTo>
                  <a:lnTo>
                    <a:pt x="35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3" name="Google Shape;24833;p26"/>
            <p:cNvSpPr/>
            <p:nvPr/>
          </p:nvSpPr>
          <p:spPr>
            <a:xfrm rot="-5400000">
              <a:off x="261138" y="4855813"/>
              <a:ext cx="68200" cy="67425"/>
            </a:xfrm>
            <a:custGeom>
              <a:avLst/>
              <a:gdLst/>
              <a:ahLst/>
              <a:cxnLst/>
              <a:rect l="l" t="t" r="r" b="b"/>
              <a:pathLst>
                <a:path w="2728" h="2697" extrusionOk="0">
                  <a:moveTo>
                    <a:pt x="2728" y="0"/>
                  </a:moveTo>
                  <a:lnTo>
                    <a:pt x="381" y="1346"/>
                  </a:lnTo>
                  <a:cubicBezTo>
                    <a:pt x="105" y="1502"/>
                    <a:pt x="1" y="1864"/>
                    <a:pt x="156" y="2140"/>
                  </a:cubicBezTo>
                  <a:lnTo>
                    <a:pt x="312" y="2399"/>
                  </a:lnTo>
                  <a:cubicBezTo>
                    <a:pt x="424" y="2598"/>
                    <a:pt x="622" y="2697"/>
                    <a:pt x="821" y="2697"/>
                  </a:cubicBezTo>
                  <a:cubicBezTo>
                    <a:pt x="1019" y="2697"/>
                    <a:pt x="1218" y="2598"/>
                    <a:pt x="1330" y="2399"/>
                  </a:cubicBezTo>
                  <a:lnTo>
                    <a:pt x="27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4" name="Google Shape;24834;p26"/>
            <p:cNvSpPr/>
            <p:nvPr/>
          </p:nvSpPr>
          <p:spPr>
            <a:xfrm rot="-5400000">
              <a:off x="178675" y="4782050"/>
              <a:ext cx="40575" cy="82025"/>
            </a:xfrm>
            <a:custGeom>
              <a:avLst/>
              <a:gdLst/>
              <a:ahLst/>
              <a:cxnLst/>
              <a:rect l="l" t="t" r="r" b="b"/>
              <a:pathLst>
                <a:path w="1623" h="3281" extrusionOk="0">
                  <a:moveTo>
                    <a:pt x="587" y="1"/>
                  </a:moveTo>
                  <a:cubicBezTo>
                    <a:pt x="276" y="1"/>
                    <a:pt x="18" y="260"/>
                    <a:pt x="0" y="588"/>
                  </a:cubicBezTo>
                  <a:lnTo>
                    <a:pt x="0" y="3280"/>
                  </a:lnTo>
                  <a:lnTo>
                    <a:pt x="173" y="2987"/>
                  </a:lnTo>
                  <a:lnTo>
                    <a:pt x="1398" y="864"/>
                  </a:lnTo>
                  <a:cubicBezTo>
                    <a:pt x="1623" y="484"/>
                    <a:pt x="1346" y="1"/>
                    <a:pt x="8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5" name="Google Shape;24835;p26"/>
            <p:cNvSpPr/>
            <p:nvPr/>
          </p:nvSpPr>
          <p:spPr>
            <a:xfrm rot="-5400000">
              <a:off x="187625" y="4772475"/>
              <a:ext cx="87200" cy="35600"/>
            </a:xfrm>
            <a:custGeom>
              <a:avLst/>
              <a:gdLst/>
              <a:ahLst/>
              <a:cxnLst/>
              <a:rect l="l" t="t" r="r" b="b"/>
              <a:pathLst>
                <a:path w="3488" h="1424" extrusionOk="0">
                  <a:moveTo>
                    <a:pt x="2625" y="1"/>
                  </a:moveTo>
                  <a:cubicBezTo>
                    <a:pt x="2525" y="1"/>
                    <a:pt x="2423" y="26"/>
                    <a:pt x="2331" y="77"/>
                  </a:cubicBezTo>
                  <a:lnTo>
                    <a:pt x="450" y="1165"/>
                  </a:lnTo>
                  <a:lnTo>
                    <a:pt x="1" y="1424"/>
                  </a:lnTo>
                  <a:lnTo>
                    <a:pt x="2780" y="1424"/>
                  </a:lnTo>
                  <a:cubicBezTo>
                    <a:pt x="3211" y="1424"/>
                    <a:pt x="3487" y="940"/>
                    <a:pt x="3280" y="561"/>
                  </a:cubicBezTo>
                  <a:lnTo>
                    <a:pt x="3125" y="284"/>
                  </a:lnTo>
                  <a:cubicBezTo>
                    <a:pt x="3021" y="100"/>
                    <a:pt x="2826" y="1"/>
                    <a:pt x="26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6" name="Google Shape;24836;p26"/>
            <p:cNvSpPr/>
            <p:nvPr/>
          </p:nvSpPr>
          <p:spPr>
            <a:xfrm rot="-5400000">
              <a:off x="175813" y="4769713"/>
              <a:ext cx="67775" cy="67450"/>
            </a:xfrm>
            <a:custGeom>
              <a:avLst/>
              <a:gdLst/>
              <a:ahLst/>
              <a:cxnLst/>
              <a:rect l="l" t="t" r="r" b="b"/>
              <a:pathLst>
                <a:path w="2711" h="2698" extrusionOk="0">
                  <a:moveTo>
                    <a:pt x="1899" y="0"/>
                  </a:moveTo>
                  <a:cubicBezTo>
                    <a:pt x="1705" y="0"/>
                    <a:pt x="1511" y="100"/>
                    <a:pt x="1399" y="298"/>
                  </a:cubicBezTo>
                  <a:lnTo>
                    <a:pt x="173" y="2404"/>
                  </a:lnTo>
                  <a:lnTo>
                    <a:pt x="1" y="2697"/>
                  </a:lnTo>
                  <a:lnTo>
                    <a:pt x="450" y="2438"/>
                  </a:lnTo>
                  <a:lnTo>
                    <a:pt x="2331" y="1351"/>
                  </a:lnTo>
                  <a:cubicBezTo>
                    <a:pt x="2624" y="1196"/>
                    <a:pt x="2711" y="833"/>
                    <a:pt x="2555" y="557"/>
                  </a:cubicBezTo>
                  <a:lnTo>
                    <a:pt x="2400" y="298"/>
                  </a:lnTo>
                  <a:cubicBezTo>
                    <a:pt x="2288" y="100"/>
                    <a:pt x="2094" y="0"/>
                    <a:pt x="18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7" name="Google Shape;24837;p26"/>
            <p:cNvSpPr/>
            <p:nvPr/>
          </p:nvSpPr>
          <p:spPr>
            <a:xfrm rot="-5400000">
              <a:off x="187325" y="4884775"/>
              <a:ext cx="87600" cy="35800"/>
            </a:xfrm>
            <a:custGeom>
              <a:avLst/>
              <a:gdLst/>
              <a:ahLst/>
              <a:cxnLst/>
              <a:rect l="l" t="t" r="r" b="b"/>
              <a:pathLst>
                <a:path w="3504" h="1432" extrusionOk="0">
                  <a:moveTo>
                    <a:pt x="872" y="1"/>
                  </a:moveTo>
                  <a:cubicBezTo>
                    <a:pt x="671" y="1"/>
                    <a:pt x="483" y="108"/>
                    <a:pt x="380" y="292"/>
                  </a:cubicBezTo>
                  <a:lnTo>
                    <a:pt x="225" y="569"/>
                  </a:lnTo>
                  <a:cubicBezTo>
                    <a:pt x="0" y="948"/>
                    <a:pt x="276" y="1432"/>
                    <a:pt x="725" y="1432"/>
                  </a:cubicBezTo>
                  <a:lnTo>
                    <a:pt x="3504" y="1432"/>
                  </a:lnTo>
                  <a:lnTo>
                    <a:pt x="2089" y="603"/>
                  </a:lnTo>
                  <a:lnTo>
                    <a:pt x="1174" y="85"/>
                  </a:lnTo>
                  <a:cubicBezTo>
                    <a:pt x="1076" y="28"/>
                    <a:pt x="972" y="1"/>
                    <a:pt x="8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8" name="Google Shape;24838;p26"/>
            <p:cNvSpPr/>
            <p:nvPr/>
          </p:nvSpPr>
          <p:spPr>
            <a:xfrm rot="-5400000">
              <a:off x="210600" y="4816600"/>
              <a:ext cx="83725" cy="71625"/>
            </a:xfrm>
            <a:custGeom>
              <a:avLst/>
              <a:gdLst/>
              <a:ahLst/>
              <a:cxnLst/>
              <a:rect l="l" t="t" r="r" b="b"/>
              <a:pathLst>
                <a:path w="3349" h="2865" extrusionOk="0">
                  <a:moveTo>
                    <a:pt x="1916" y="0"/>
                  </a:moveTo>
                  <a:cubicBezTo>
                    <a:pt x="639" y="0"/>
                    <a:pt x="1" y="1536"/>
                    <a:pt x="898" y="2434"/>
                  </a:cubicBezTo>
                  <a:cubicBezTo>
                    <a:pt x="1190" y="2732"/>
                    <a:pt x="1552" y="2865"/>
                    <a:pt x="1907" y="2865"/>
                  </a:cubicBezTo>
                  <a:cubicBezTo>
                    <a:pt x="2643" y="2865"/>
                    <a:pt x="3349" y="2294"/>
                    <a:pt x="3349" y="1433"/>
                  </a:cubicBezTo>
                  <a:cubicBezTo>
                    <a:pt x="3349" y="639"/>
                    <a:pt x="2710" y="0"/>
                    <a:pt x="19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839" name="Google Shape;24839;p26"/>
            <p:cNvGrpSpPr/>
            <p:nvPr/>
          </p:nvGrpSpPr>
          <p:grpSpPr>
            <a:xfrm>
              <a:off x="157950" y="3032375"/>
              <a:ext cx="189025" cy="199800"/>
              <a:chOff x="4401800" y="1244325"/>
              <a:chExt cx="189025" cy="199800"/>
            </a:xfrm>
          </p:grpSpPr>
          <p:sp>
            <p:nvSpPr>
              <p:cNvPr id="24840" name="Google Shape;24840;p26"/>
              <p:cNvSpPr/>
              <p:nvPr/>
            </p:nvSpPr>
            <p:spPr>
              <a:xfrm rot="-5400000">
                <a:off x="4419613" y="1353588"/>
                <a:ext cx="67775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702" extrusionOk="0">
                    <a:moveTo>
                      <a:pt x="820" y="0"/>
                    </a:moveTo>
                    <a:cubicBezTo>
                      <a:pt x="622" y="0"/>
                      <a:pt x="423" y="95"/>
                      <a:pt x="311" y="285"/>
                    </a:cubicBezTo>
                    <a:lnTo>
                      <a:pt x="156" y="561"/>
                    </a:lnTo>
                    <a:cubicBezTo>
                      <a:pt x="0" y="837"/>
                      <a:pt x="104" y="1182"/>
                      <a:pt x="380" y="1338"/>
                    </a:cubicBezTo>
                    <a:lnTo>
                      <a:pt x="1295" y="1873"/>
                    </a:lnTo>
                    <a:lnTo>
                      <a:pt x="2710" y="2701"/>
                    </a:lnTo>
                    <a:lnTo>
                      <a:pt x="2710" y="2701"/>
                    </a:lnTo>
                    <a:lnTo>
                      <a:pt x="2537" y="2408"/>
                    </a:lnTo>
                    <a:lnTo>
                      <a:pt x="1329" y="285"/>
                    </a:lnTo>
                    <a:cubicBezTo>
                      <a:pt x="1217" y="95"/>
                      <a:pt x="1019" y="0"/>
                      <a:pt x="8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41" name="Google Shape;24841;p26"/>
              <p:cNvSpPr/>
              <p:nvPr/>
            </p:nvSpPr>
            <p:spPr>
              <a:xfrm rot="-5400000">
                <a:off x="4529100" y="13267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1623" y="1"/>
                    </a:moveTo>
                    <a:lnTo>
                      <a:pt x="225" y="2417"/>
                    </a:lnTo>
                    <a:cubicBezTo>
                      <a:pt x="0" y="2797"/>
                      <a:pt x="276" y="3280"/>
                      <a:pt x="725" y="3280"/>
                    </a:cubicBezTo>
                    <a:lnTo>
                      <a:pt x="1036" y="3280"/>
                    </a:lnTo>
                    <a:cubicBezTo>
                      <a:pt x="1346" y="3280"/>
                      <a:pt x="1623" y="3021"/>
                      <a:pt x="1623" y="2693"/>
                    </a:cubicBezTo>
                    <a:lnTo>
                      <a:pt x="162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42" name="Google Shape;24842;p26"/>
              <p:cNvSpPr/>
              <p:nvPr/>
            </p:nvSpPr>
            <p:spPr>
              <a:xfrm rot="-5400000">
                <a:off x="4422525" y="13267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725" y="1"/>
                    </a:moveTo>
                    <a:cubicBezTo>
                      <a:pt x="276" y="1"/>
                      <a:pt x="0" y="484"/>
                      <a:pt x="225" y="864"/>
                    </a:cubicBezTo>
                    <a:lnTo>
                      <a:pt x="1450" y="2969"/>
                    </a:lnTo>
                    <a:lnTo>
                      <a:pt x="1623" y="3280"/>
                    </a:lnTo>
                    <a:lnTo>
                      <a:pt x="1623" y="588"/>
                    </a:lnTo>
                    <a:cubicBezTo>
                      <a:pt x="1623" y="260"/>
                      <a:pt x="1346" y="1"/>
                      <a:pt x="10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43" name="Google Shape;24843;p26"/>
              <p:cNvSpPr/>
              <p:nvPr/>
            </p:nvSpPr>
            <p:spPr>
              <a:xfrm rot="-5400000">
                <a:off x="4529313" y="1279488"/>
                <a:ext cx="40575" cy="8245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98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59" y="3298"/>
                      <a:pt x="587" y="3298"/>
                    </a:cubicBezTo>
                    <a:lnTo>
                      <a:pt x="898" y="3298"/>
                    </a:lnTo>
                    <a:cubicBezTo>
                      <a:pt x="1330" y="3298"/>
                      <a:pt x="1623" y="2814"/>
                      <a:pt x="1399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44" name="Google Shape;24844;p26"/>
              <p:cNvSpPr/>
              <p:nvPr/>
            </p:nvSpPr>
            <p:spPr>
              <a:xfrm rot="-5400000">
                <a:off x="4473475" y="1270175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1" y="0"/>
                    </a:moveTo>
                    <a:lnTo>
                      <a:pt x="2348" y="1364"/>
                    </a:lnTo>
                    <a:cubicBezTo>
                      <a:pt x="2436" y="1413"/>
                      <a:pt x="2530" y="1436"/>
                      <a:pt x="2623" y="1436"/>
                    </a:cubicBezTo>
                    <a:cubicBezTo>
                      <a:pt x="2824" y="1436"/>
                      <a:pt x="3019" y="1328"/>
                      <a:pt x="3125" y="1140"/>
                    </a:cubicBezTo>
                    <a:lnTo>
                      <a:pt x="3280" y="863"/>
                    </a:lnTo>
                    <a:cubicBezTo>
                      <a:pt x="3505" y="484"/>
                      <a:pt x="3229" y="18"/>
                      <a:pt x="27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45" name="Google Shape;24845;p26"/>
              <p:cNvSpPr/>
              <p:nvPr/>
            </p:nvSpPr>
            <p:spPr>
              <a:xfrm rot="-5400000">
                <a:off x="4505038" y="1267963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11" y="2589"/>
                      <a:pt x="1705" y="2684"/>
                      <a:pt x="1899" y="2684"/>
                    </a:cubicBezTo>
                    <a:cubicBezTo>
                      <a:pt x="2094" y="2684"/>
                      <a:pt x="2288" y="2589"/>
                      <a:pt x="2400" y="2399"/>
                    </a:cubicBezTo>
                    <a:lnTo>
                      <a:pt x="2555" y="2140"/>
                    </a:lnTo>
                    <a:cubicBezTo>
                      <a:pt x="2711" y="1847"/>
                      <a:pt x="2607" y="1502"/>
                      <a:pt x="2348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46" name="Google Shape;24846;p26"/>
              <p:cNvSpPr/>
              <p:nvPr/>
            </p:nvSpPr>
            <p:spPr>
              <a:xfrm rot="-5400000">
                <a:off x="4473475" y="1382350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708" y="0"/>
                    </a:moveTo>
                    <a:cubicBezTo>
                      <a:pt x="277" y="18"/>
                      <a:pt x="1" y="484"/>
                      <a:pt x="208" y="863"/>
                    </a:cubicBezTo>
                    <a:lnTo>
                      <a:pt x="363" y="1140"/>
                    </a:lnTo>
                    <a:cubicBezTo>
                      <a:pt x="469" y="1328"/>
                      <a:pt x="672" y="1436"/>
                      <a:pt x="878" y="1436"/>
                    </a:cubicBezTo>
                    <a:cubicBezTo>
                      <a:pt x="973" y="1436"/>
                      <a:pt x="1069" y="1413"/>
                      <a:pt x="1157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47" name="Google Shape;24847;p26"/>
              <p:cNvSpPr/>
              <p:nvPr/>
            </p:nvSpPr>
            <p:spPr>
              <a:xfrm rot="-5400000">
                <a:off x="4505200" y="1353650"/>
                <a:ext cx="67775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7" extrusionOk="0">
                    <a:moveTo>
                      <a:pt x="2710" y="0"/>
                    </a:moveTo>
                    <a:lnTo>
                      <a:pt x="380" y="1346"/>
                    </a:lnTo>
                    <a:cubicBezTo>
                      <a:pt x="104" y="1502"/>
                      <a:pt x="0" y="1864"/>
                      <a:pt x="173" y="2140"/>
                    </a:cubicBezTo>
                    <a:lnTo>
                      <a:pt x="311" y="2399"/>
                    </a:lnTo>
                    <a:cubicBezTo>
                      <a:pt x="423" y="2598"/>
                      <a:pt x="622" y="2697"/>
                      <a:pt x="820" y="2697"/>
                    </a:cubicBezTo>
                    <a:cubicBezTo>
                      <a:pt x="1019" y="2697"/>
                      <a:pt x="1217" y="2598"/>
                      <a:pt x="1329" y="2399"/>
                    </a:cubicBezTo>
                    <a:lnTo>
                      <a:pt x="271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48" name="Google Shape;24848;p26"/>
              <p:cNvSpPr/>
              <p:nvPr/>
            </p:nvSpPr>
            <p:spPr>
              <a:xfrm rot="-5400000">
                <a:off x="4422738" y="127991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587" y="1"/>
                    </a:moveTo>
                    <a:cubicBezTo>
                      <a:pt x="259" y="1"/>
                      <a:pt x="1" y="260"/>
                      <a:pt x="1" y="588"/>
                    </a:cubicBezTo>
                    <a:lnTo>
                      <a:pt x="1" y="3280"/>
                    </a:lnTo>
                    <a:lnTo>
                      <a:pt x="173" y="2987"/>
                    </a:lnTo>
                    <a:lnTo>
                      <a:pt x="1399" y="864"/>
                    </a:lnTo>
                    <a:cubicBezTo>
                      <a:pt x="1606" y="484"/>
                      <a:pt x="1330" y="1"/>
                      <a:pt x="8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49" name="Google Shape;24849;p26"/>
              <p:cNvSpPr/>
              <p:nvPr/>
            </p:nvSpPr>
            <p:spPr>
              <a:xfrm rot="-5400000">
                <a:off x="4431263" y="1270338"/>
                <a:ext cx="8762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24" extrusionOk="0">
                    <a:moveTo>
                      <a:pt x="2633" y="1"/>
                    </a:moveTo>
                    <a:cubicBezTo>
                      <a:pt x="2532" y="1"/>
                      <a:pt x="2429" y="26"/>
                      <a:pt x="2331" y="77"/>
                    </a:cubicBezTo>
                    <a:lnTo>
                      <a:pt x="450" y="1165"/>
                    </a:lnTo>
                    <a:lnTo>
                      <a:pt x="1" y="1424"/>
                    </a:lnTo>
                    <a:lnTo>
                      <a:pt x="2780" y="1424"/>
                    </a:lnTo>
                    <a:cubicBezTo>
                      <a:pt x="3229" y="1424"/>
                      <a:pt x="3505" y="940"/>
                      <a:pt x="3280" y="561"/>
                    </a:cubicBezTo>
                    <a:lnTo>
                      <a:pt x="3125" y="284"/>
                    </a:lnTo>
                    <a:cubicBezTo>
                      <a:pt x="3021" y="100"/>
                      <a:pt x="2833" y="1"/>
                      <a:pt x="263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50" name="Google Shape;24850;p26"/>
              <p:cNvSpPr/>
              <p:nvPr/>
            </p:nvSpPr>
            <p:spPr>
              <a:xfrm rot="-5400000">
                <a:off x="4419675" y="1267350"/>
                <a:ext cx="67750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698" extrusionOk="0">
                    <a:moveTo>
                      <a:pt x="1890" y="0"/>
                    </a:moveTo>
                    <a:cubicBezTo>
                      <a:pt x="1692" y="0"/>
                      <a:pt x="1493" y="100"/>
                      <a:pt x="1381" y="298"/>
                    </a:cubicBezTo>
                    <a:lnTo>
                      <a:pt x="173" y="2404"/>
                    </a:lnTo>
                    <a:lnTo>
                      <a:pt x="0" y="2697"/>
                    </a:lnTo>
                    <a:lnTo>
                      <a:pt x="449" y="2438"/>
                    </a:lnTo>
                    <a:lnTo>
                      <a:pt x="2330" y="1351"/>
                    </a:lnTo>
                    <a:cubicBezTo>
                      <a:pt x="2606" y="1196"/>
                      <a:pt x="2710" y="833"/>
                      <a:pt x="2555" y="557"/>
                    </a:cubicBezTo>
                    <a:lnTo>
                      <a:pt x="2399" y="298"/>
                    </a:lnTo>
                    <a:cubicBezTo>
                      <a:pt x="2287" y="100"/>
                      <a:pt x="2089" y="0"/>
                      <a:pt x="18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51" name="Google Shape;24851;p26"/>
              <p:cNvSpPr/>
              <p:nvPr/>
            </p:nvSpPr>
            <p:spPr>
              <a:xfrm rot="-5400000">
                <a:off x="4431163" y="1382413"/>
                <a:ext cx="87625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2" extrusionOk="0">
                    <a:moveTo>
                      <a:pt x="863" y="1"/>
                    </a:moveTo>
                    <a:cubicBezTo>
                      <a:pt x="662" y="1"/>
                      <a:pt x="467" y="108"/>
                      <a:pt x="363" y="292"/>
                    </a:cubicBezTo>
                    <a:lnTo>
                      <a:pt x="208" y="569"/>
                    </a:lnTo>
                    <a:cubicBezTo>
                      <a:pt x="1" y="948"/>
                      <a:pt x="277" y="1432"/>
                      <a:pt x="708" y="1432"/>
                    </a:cubicBezTo>
                    <a:lnTo>
                      <a:pt x="3504" y="1432"/>
                    </a:lnTo>
                    <a:lnTo>
                      <a:pt x="2072" y="603"/>
                    </a:lnTo>
                    <a:lnTo>
                      <a:pt x="1157" y="85"/>
                    </a:lnTo>
                    <a:cubicBezTo>
                      <a:pt x="1065" y="28"/>
                      <a:pt x="963" y="1"/>
                      <a:pt x="8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52" name="Google Shape;24852;p26"/>
              <p:cNvSpPr/>
              <p:nvPr/>
            </p:nvSpPr>
            <p:spPr>
              <a:xfrm rot="-5400000">
                <a:off x="4454450" y="1314675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1" y="1536"/>
                      <a:pt x="898" y="2434"/>
                    </a:cubicBezTo>
                    <a:cubicBezTo>
                      <a:pt x="1196" y="2732"/>
                      <a:pt x="1560" y="2865"/>
                      <a:pt x="1915" y="2865"/>
                    </a:cubicBezTo>
                    <a:cubicBezTo>
                      <a:pt x="2651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4853" name="Google Shape;24853;p26"/>
            <p:cNvSpPr/>
            <p:nvPr/>
          </p:nvSpPr>
          <p:spPr>
            <a:xfrm rot="-5400000">
              <a:off x="296238" y="3549513"/>
              <a:ext cx="34125" cy="31100"/>
            </a:xfrm>
            <a:custGeom>
              <a:avLst/>
              <a:gdLst/>
              <a:ahLst/>
              <a:cxnLst/>
              <a:rect l="l" t="t" r="r" b="b"/>
              <a:pathLst>
                <a:path w="1365" h="1244" extrusionOk="0">
                  <a:moveTo>
                    <a:pt x="691" y="1"/>
                  </a:moveTo>
                  <a:lnTo>
                    <a:pt x="312" y="381"/>
                  </a:lnTo>
                  <a:cubicBezTo>
                    <a:pt x="1" y="709"/>
                    <a:pt x="243" y="1244"/>
                    <a:pt x="691" y="1244"/>
                  </a:cubicBezTo>
                  <a:cubicBezTo>
                    <a:pt x="1140" y="1244"/>
                    <a:pt x="1364" y="709"/>
                    <a:pt x="1054" y="381"/>
                  </a:cubicBezTo>
                  <a:lnTo>
                    <a:pt x="6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4" name="Google Shape;24854;p26"/>
            <p:cNvSpPr/>
            <p:nvPr/>
          </p:nvSpPr>
          <p:spPr>
            <a:xfrm rot="-5400000">
              <a:off x="296250" y="4120800"/>
              <a:ext cx="34100" cy="31100"/>
            </a:xfrm>
            <a:custGeom>
              <a:avLst/>
              <a:gdLst/>
              <a:ahLst/>
              <a:cxnLst/>
              <a:rect l="l" t="t" r="r" b="b"/>
              <a:pathLst>
                <a:path w="1364" h="1244" extrusionOk="0">
                  <a:moveTo>
                    <a:pt x="691" y="1"/>
                  </a:moveTo>
                  <a:lnTo>
                    <a:pt x="311" y="381"/>
                  </a:lnTo>
                  <a:cubicBezTo>
                    <a:pt x="0" y="709"/>
                    <a:pt x="242" y="1244"/>
                    <a:pt x="691" y="1244"/>
                  </a:cubicBezTo>
                  <a:cubicBezTo>
                    <a:pt x="1122" y="1244"/>
                    <a:pt x="1364" y="709"/>
                    <a:pt x="1053" y="381"/>
                  </a:cubicBezTo>
                  <a:lnTo>
                    <a:pt x="6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5" name="Google Shape;24855;p26"/>
            <p:cNvSpPr/>
            <p:nvPr/>
          </p:nvSpPr>
          <p:spPr>
            <a:xfrm rot="-5400000">
              <a:off x="296238" y="4692088"/>
              <a:ext cx="34125" cy="31100"/>
            </a:xfrm>
            <a:custGeom>
              <a:avLst/>
              <a:gdLst/>
              <a:ahLst/>
              <a:cxnLst/>
              <a:rect l="l" t="t" r="r" b="b"/>
              <a:pathLst>
                <a:path w="1365" h="1244" extrusionOk="0">
                  <a:moveTo>
                    <a:pt x="674" y="1"/>
                  </a:moveTo>
                  <a:lnTo>
                    <a:pt x="311" y="381"/>
                  </a:lnTo>
                  <a:cubicBezTo>
                    <a:pt x="1" y="709"/>
                    <a:pt x="225" y="1244"/>
                    <a:pt x="674" y="1244"/>
                  </a:cubicBezTo>
                  <a:cubicBezTo>
                    <a:pt x="1123" y="1244"/>
                    <a:pt x="1364" y="709"/>
                    <a:pt x="1053" y="381"/>
                  </a:cubicBezTo>
                  <a:lnTo>
                    <a:pt x="6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6" name="Google Shape;24856;p26"/>
            <p:cNvSpPr/>
            <p:nvPr/>
          </p:nvSpPr>
          <p:spPr>
            <a:xfrm rot="-5400000">
              <a:off x="296450" y="2978000"/>
              <a:ext cx="33700" cy="31100"/>
            </a:xfrm>
            <a:custGeom>
              <a:avLst/>
              <a:gdLst/>
              <a:ahLst/>
              <a:cxnLst/>
              <a:rect l="l" t="t" r="r" b="b"/>
              <a:pathLst>
                <a:path w="1348" h="1244" extrusionOk="0">
                  <a:moveTo>
                    <a:pt x="674" y="1"/>
                  </a:moveTo>
                  <a:lnTo>
                    <a:pt x="294" y="381"/>
                  </a:lnTo>
                  <a:cubicBezTo>
                    <a:pt x="1" y="709"/>
                    <a:pt x="225" y="1244"/>
                    <a:pt x="674" y="1244"/>
                  </a:cubicBezTo>
                  <a:cubicBezTo>
                    <a:pt x="1123" y="1244"/>
                    <a:pt x="1347" y="709"/>
                    <a:pt x="1037" y="381"/>
                  </a:cubicBezTo>
                  <a:lnTo>
                    <a:pt x="6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7" name="Google Shape;24857;p26"/>
            <p:cNvSpPr/>
            <p:nvPr/>
          </p:nvSpPr>
          <p:spPr>
            <a:xfrm rot="-5400000">
              <a:off x="296238" y="3255663"/>
              <a:ext cx="34125" cy="31100"/>
            </a:xfrm>
            <a:custGeom>
              <a:avLst/>
              <a:gdLst/>
              <a:ahLst/>
              <a:cxnLst/>
              <a:rect l="l" t="t" r="r" b="b"/>
              <a:pathLst>
                <a:path w="1365" h="1244" extrusionOk="0">
                  <a:moveTo>
                    <a:pt x="691" y="1"/>
                  </a:moveTo>
                  <a:lnTo>
                    <a:pt x="311" y="381"/>
                  </a:lnTo>
                  <a:cubicBezTo>
                    <a:pt x="1" y="709"/>
                    <a:pt x="242" y="1244"/>
                    <a:pt x="691" y="1244"/>
                  </a:cubicBezTo>
                  <a:cubicBezTo>
                    <a:pt x="1140" y="1244"/>
                    <a:pt x="1364" y="709"/>
                    <a:pt x="1054" y="381"/>
                  </a:cubicBezTo>
                  <a:lnTo>
                    <a:pt x="6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8" name="Google Shape;24858;p26"/>
            <p:cNvSpPr/>
            <p:nvPr/>
          </p:nvSpPr>
          <p:spPr>
            <a:xfrm rot="-5400000">
              <a:off x="296250" y="3826950"/>
              <a:ext cx="34100" cy="31100"/>
            </a:xfrm>
            <a:custGeom>
              <a:avLst/>
              <a:gdLst/>
              <a:ahLst/>
              <a:cxnLst/>
              <a:rect l="l" t="t" r="r" b="b"/>
              <a:pathLst>
                <a:path w="1364" h="1244" extrusionOk="0">
                  <a:moveTo>
                    <a:pt x="673" y="1"/>
                  </a:moveTo>
                  <a:lnTo>
                    <a:pt x="311" y="381"/>
                  </a:lnTo>
                  <a:cubicBezTo>
                    <a:pt x="0" y="709"/>
                    <a:pt x="242" y="1244"/>
                    <a:pt x="673" y="1244"/>
                  </a:cubicBezTo>
                  <a:cubicBezTo>
                    <a:pt x="1122" y="1244"/>
                    <a:pt x="1364" y="709"/>
                    <a:pt x="1053" y="381"/>
                  </a:cubicBezTo>
                  <a:lnTo>
                    <a:pt x="67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9" name="Google Shape;24859;p26"/>
            <p:cNvSpPr/>
            <p:nvPr/>
          </p:nvSpPr>
          <p:spPr>
            <a:xfrm rot="-5400000">
              <a:off x="296250" y="4351775"/>
              <a:ext cx="34100" cy="31100"/>
            </a:xfrm>
            <a:custGeom>
              <a:avLst/>
              <a:gdLst/>
              <a:ahLst/>
              <a:cxnLst/>
              <a:rect l="l" t="t" r="r" b="b"/>
              <a:pathLst>
                <a:path w="1364" h="1244" extrusionOk="0">
                  <a:moveTo>
                    <a:pt x="674" y="1"/>
                  </a:moveTo>
                  <a:lnTo>
                    <a:pt x="311" y="381"/>
                  </a:lnTo>
                  <a:cubicBezTo>
                    <a:pt x="0" y="709"/>
                    <a:pt x="225" y="1244"/>
                    <a:pt x="674" y="1244"/>
                  </a:cubicBezTo>
                  <a:cubicBezTo>
                    <a:pt x="1122" y="1244"/>
                    <a:pt x="1364" y="709"/>
                    <a:pt x="1053" y="381"/>
                  </a:cubicBezTo>
                  <a:lnTo>
                    <a:pt x="6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860" name="Google Shape;24860;p26"/>
            <p:cNvGrpSpPr/>
            <p:nvPr/>
          </p:nvGrpSpPr>
          <p:grpSpPr>
            <a:xfrm>
              <a:off x="151925" y="182350"/>
              <a:ext cx="341750" cy="2538050"/>
              <a:chOff x="487050" y="1971275"/>
              <a:chExt cx="341750" cy="2538050"/>
            </a:xfrm>
          </p:grpSpPr>
          <p:sp>
            <p:nvSpPr>
              <p:cNvPr id="24861" name="Google Shape;24861;p26"/>
              <p:cNvSpPr/>
              <p:nvPr/>
            </p:nvSpPr>
            <p:spPr>
              <a:xfrm rot="-5400000">
                <a:off x="-453825" y="3226700"/>
                <a:ext cx="2538050" cy="27200"/>
              </a:xfrm>
              <a:custGeom>
                <a:avLst/>
                <a:gdLst/>
                <a:ahLst/>
                <a:cxnLst/>
                <a:rect l="l" t="t" r="r" b="b"/>
                <a:pathLst>
                  <a:path w="101522" h="1088" extrusionOk="0">
                    <a:moveTo>
                      <a:pt x="1" y="0"/>
                    </a:moveTo>
                    <a:lnTo>
                      <a:pt x="1" y="1088"/>
                    </a:lnTo>
                    <a:lnTo>
                      <a:pt x="101521" y="1088"/>
                    </a:lnTo>
                    <a:lnTo>
                      <a:pt x="10152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62" name="Google Shape;24862;p26"/>
              <p:cNvSpPr/>
              <p:nvPr/>
            </p:nvSpPr>
            <p:spPr>
              <a:xfrm rot="-5400000">
                <a:off x="-535587" y="3232963"/>
                <a:ext cx="2538050" cy="14675"/>
              </a:xfrm>
              <a:custGeom>
                <a:avLst/>
                <a:gdLst/>
                <a:ahLst/>
                <a:cxnLst/>
                <a:rect l="l" t="t" r="r" b="b"/>
                <a:pathLst>
                  <a:path w="101522" h="587" extrusionOk="0">
                    <a:moveTo>
                      <a:pt x="1" y="0"/>
                    </a:moveTo>
                    <a:lnTo>
                      <a:pt x="1" y="587"/>
                    </a:lnTo>
                    <a:lnTo>
                      <a:pt x="101521" y="587"/>
                    </a:lnTo>
                    <a:lnTo>
                      <a:pt x="10152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63" name="Google Shape;24863;p26"/>
              <p:cNvSpPr/>
              <p:nvPr/>
            </p:nvSpPr>
            <p:spPr>
              <a:xfrm rot="-5400000">
                <a:off x="487038" y="2568463"/>
                <a:ext cx="200675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7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64" name="Google Shape;24864;p26"/>
              <p:cNvSpPr/>
              <p:nvPr/>
            </p:nvSpPr>
            <p:spPr>
              <a:xfrm rot="-5400000">
                <a:off x="523163" y="2676663"/>
                <a:ext cx="5700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53" extrusionOk="0">
                    <a:moveTo>
                      <a:pt x="685" y="1"/>
                    </a:moveTo>
                    <a:cubicBezTo>
                      <a:pt x="523" y="1"/>
                      <a:pt x="363" y="78"/>
                      <a:pt x="277" y="234"/>
                    </a:cubicBezTo>
                    <a:lnTo>
                      <a:pt x="139" y="458"/>
                    </a:lnTo>
                    <a:cubicBezTo>
                      <a:pt x="1" y="682"/>
                      <a:pt x="87" y="976"/>
                      <a:pt x="312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279" y="2253"/>
                    </a:lnTo>
                    <a:lnTo>
                      <a:pt x="2124" y="2011"/>
                    </a:lnTo>
                    <a:lnTo>
                      <a:pt x="1106" y="234"/>
                    </a:lnTo>
                    <a:cubicBezTo>
                      <a:pt x="1011" y="78"/>
                      <a:pt x="847" y="1"/>
                      <a:pt x="6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65" name="Google Shape;24865;p26"/>
              <p:cNvSpPr/>
              <p:nvPr/>
            </p:nvSpPr>
            <p:spPr>
              <a:xfrm rot="-5400000">
                <a:off x="615188" y="2654313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05" y="2745"/>
                    </a:cubicBezTo>
                    <a:lnTo>
                      <a:pt x="864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66" name="Google Shape;24866;p26"/>
              <p:cNvSpPr/>
              <p:nvPr/>
            </p:nvSpPr>
            <p:spPr>
              <a:xfrm rot="-5400000">
                <a:off x="525875" y="2654325"/>
                <a:ext cx="3412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5" extrusionOk="0">
                    <a:moveTo>
                      <a:pt x="622" y="0"/>
                    </a:moveTo>
                    <a:cubicBezTo>
                      <a:pt x="242" y="0"/>
                      <a:pt x="1" y="397"/>
                      <a:pt x="190" y="725"/>
                    </a:cubicBezTo>
                    <a:lnTo>
                      <a:pt x="1209" y="2486"/>
                    </a:lnTo>
                    <a:lnTo>
                      <a:pt x="1364" y="2744"/>
                    </a:lnTo>
                    <a:lnTo>
                      <a:pt x="1364" y="483"/>
                    </a:lnTo>
                    <a:cubicBezTo>
                      <a:pt x="1364" y="207"/>
                      <a:pt x="1140" y="0"/>
                      <a:pt x="8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67" name="Google Shape;24867;p26"/>
              <p:cNvSpPr/>
              <p:nvPr/>
            </p:nvSpPr>
            <p:spPr>
              <a:xfrm rot="-5400000">
                <a:off x="615413" y="26148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08" y="2745"/>
                      <a:pt x="484" y="2745"/>
                    </a:cubicBezTo>
                    <a:lnTo>
                      <a:pt x="743" y="2745"/>
                    </a:lnTo>
                    <a:cubicBezTo>
                      <a:pt x="1105" y="2745"/>
                      <a:pt x="1347" y="2331"/>
                      <a:pt x="1157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68" name="Google Shape;24868;p26"/>
              <p:cNvSpPr/>
              <p:nvPr/>
            </p:nvSpPr>
            <p:spPr>
              <a:xfrm rot="-5400000">
                <a:off x="568463" y="2607013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68" y="1139"/>
                    </a:lnTo>
                    <a:cubicBezTo>
                      <a:pt x="2041" y="1178"/>
                      <a:pt x="2121" y="1198"/>
                      <a:pt x="2200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45" y="742"/>
                    </a:lnTo>
                    <a:cubicBezTo>
                      <a:pt x="2935" y="414"/>
                      <a:pt x="2711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69" name="Google Shape;24869;p26"/>
              <p:cNvSpPr/>
              <p:nvPr/>
            </p:nvSpPr>
            <p:spPr>
              <a:xfrm rot="-5400000">
                <a:off x="594975" y="2604650"/>
                <a:ext cx="5655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66" extrusionOk="0">
                    <a:moveTo>
                      <a:pt x="0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7" y="2183"/>
                      <a:pt x="2002" y="2019"/>
                    </a:cubicBezTo>
                    <a:lnTo>
                      <a:pt x="2123" y="1812"/>
                    </a:lnTo>
                    <a:cubicBezTo>
                      <a:pt x="2261" y="1571"/>
                      <a:pt x="2192" y="1260"/>
                      <a:pt x="1951" y="113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70" name="Google Shape;24870;p26"/>
              <p:cNvSpPr/>
              <p:nvPr/>
            </p:nvSpPr>
            <p:spPr>
              <a:xfrm rot="-5400000">
                <a:off x="568350" y="27011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604" y="0"/>
                    </a:moveTo>
                    <a:cubicBezTo>
                      <a:pt x="242" y="0"/>
                      <a:pt x="0" y="414"/>
                      <a:pt x="190" y="725"/>
                    </a:cubicBezTo>
                    <a:lnTo>
                      <a:pt x="311" y="949"/>
                    </a:lnTo>
                    <a:cubicBezTo>
                      <a:pt x="404" y="1100"/>
                      <a:pt x="566" y="1189"/>
                      <a:pt x="737" y="1189"/>
                    </a:cubicBezTo>
                    <a:cubicBezTo>
                      <a:pt x="820" y="1189"/>
                      <a:pt x="905" y="1167"/>
                      <a:pt x="984" y="1122"/>
                    </a:cubicBezTo>
                    <a:lnTo>
                      <a:pt x="293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71" name="Google Shape;24871;p26"/>
              <p:cNvSpPr/>
              <p:nvPr/>
            </p:nvSpPr>
            <p:spPr>
              <a:xfrm rot="-5400000">
                <a:off x="594588" y="2676663"/>
                <a:ext cx="5700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53" extrusionOk="0">
                    <a:moveTo>
                      <a:pt x="2279" y="0"/>
                    </a:moveTo>
                    <a:lnTo>
                      <a:pt x="312" y="1139"/>
                    </a:lnTo>
                    <a:cubicBezTo>
                      <a:pt x="87" y="1260"/>
                      <a:pt x="1" y="1571"/>
                      <a:pt x="139" y="1795"/>
                    </a:cubicBezTo>
                    <a:lnTo>
                      <a:pt x="277" y="2019"/>
                    </a:lnTo>
                    <a:cubicBezTo>
                      <a:pt x="363" y="2175"/>
                      <a:pt x="523" y="2252"/>
                      <a:pt x="685" y="2252"/>
                    </a:cubicBezTo>
                    <a:cubicBezTo>
                      <a:pt x="847" y="2252"/>
                      <a:pt x="1011" y="2175"/>
                      <a:pt x="1106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72" name="Google Shape;24872;p26"/>
              <p:cNvSpPr/>
              <p:nvPr/>
            </p:nvSpPr>
            <p:spPr>
              <a:xfrm rot="-5400000">
                <a:off x="526100" y="261527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38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73" name="Google Shape;24873;p26"/>
              <p:cNvSpPr/>
              <p:nvPr/>
            </p:nvSpPr>
            <p:spPr>
              <a:xfrm rot="-5400000">
                <a:off x="533038" y="2607138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201" y="0"/>
                    </a:moveTo>
                    <a:cubicBezTo>
                      <a:pt x="2121" y="0"/>
                      <a:pt x="2041" y="21"/>
                      <a:pt x="1968" y="66"/>
                    </a:cubicBezTo>
                    <a:lnTo>
                      <a:pt x="381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711" y="1188"/>
                      <a:pt x="2935" y="791"/>
                      <a:pt x="2745" y="463"/>
                    </a:cubicBezTo>
                    <a:lnTo>
                      <a:pt x="2624" y="256"/>
                    </a:lnTo>
                    <a:cubicBezTo>
                      <a:pt x="2531" y="92"/>
                      <a:pt x="2367" y="0"/>
                      <a:pt x="2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74" name="Google Shape;24874;p26"/>
              <p:cNvSpPr/>
              <p:nvPr/>
            </p:nvSpPr>
            <p:spPr>
              <a:xfrm rot="-5400000">
                <a:off x="523438" y="2604863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8" y="2007"/>
                    </a:lnTo>
                    <a:lnTo>
                      <a:pt x="0" y="2249"/>
                    </a:lnTo>
                    <a:lnTo>
                      <a:pt x="380" y="2042"/>
                    </a:lnTo>
                    <a:lnTo>
                      <a:pt x="1951" y="1127"/>
                    </a:lnTo>
                    <a:cubicBezTo>
                      <a:pt x="2175" y="989"/>
                      <a:pt x="2261" y="696"/>
                      <a:pt x="2123" y="454"/>
                    </a:cubicBezTo>
                    <a:lnTo>
                      <a:pt x="2002" y="247"/>
                    </a:lnTo>
                    <a:cubicBezTo>
                      <a:pt x="1907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75" name="Google Shape;24875;p26"/>
              <p:cNvSpPr/>
              <p:nvPr/>
            </p:nvSpPr>
            <p:spPr>
              <a:xfrm rot="-5400000">
                <a:off x="533025" y="27011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737" y="0"/>
                    </a:moveTo>
                    <a:cubicBezTo>
                      <a:pt x="566" y="0"/>
                      <a:pt x="404" y="89"/>
                      <a:pt x="311" y="240"/>
                    </a:cubicBezTo>
                    <a:lnTo>
                      <a:pt x="190" y="464"/>
                    </a:lnTo>
                    <a:cubicBezTo>
                      <a:pt x="0" y="775"/>
                      <a:pt x="242" y="1189"/>
                      <a:pt x="604" y="1189"/>
                    </a:cubicBezTo>
                    <a:lnTo>
                      <a:pt x="2934" y="1189"/>
                    </a:lnTo>
                    <a:lnTo>
                      <a:pt x="1743" y="516"/>
                    </a:lnTo>
                    <a:lnTo>
                      <a:pt x="984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76" name="Google Shape;24876;p26"/>
              <p:cNvSpPr/>
              <p:nvPr/>
            </p:nvSpPr>
            <p:spPr>
              <a:xfrm rot="-5400000">
                <a:off x="557375" y="26388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192" y="0"/>
                    </a:moveTo>
                    <a:cubicBezTo>
                      <a:pt x="536" y="0"/>
                      <a:pt x="1" y="536"/>
                      <a:pt x="1" y="1209"/>
                    </a:cubicBezTo>
                    <a:cubicBezTo>
                      <a:pt x="1" y="1865"/>
                      <a:pt x="536" y="2400"/>
                      <a:pt x="1192" y="2400"/>
                    </a:cubicBezTo>
                    <a:cubicBezTo>
                      <a:pt x="1865" y="2400"/>
                      <a:pt x="2400" y="1865"/>
                      <a:pt x="2400" y="1209"/>
                    </a:cubicBezTo>
                    <a:cubicBezTo>
                      <a:pt x="2400" y="536"/>
                      <a:pt x="1865" y="0"/>
                      <a:pt x="119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77" name="Google Shape;24877;p26"/>
              <p:cNvSpPr/>
              <p:nvPr/>
            </p:nvSpPr>
            <p:spPr>
              <a:xfrm rot="-5400000">
                <a:off x="487250" y="3139975"/>
                <a:ext cx="2002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10" h="8026" extrusionOk="0">
                    <a:moveTo>
                      <a:pt x="7543" y="466"/>
                    </a:moveTo>
                    <a:lnTo>
                      <a:pt x="7543" y="7560"/>
                    </a:lnTo>
                    <a:lnTo>
                      <a:pt x="467" y="7560"/>
                    </a:lnTo>
                    <a:lnTo>
                      <a:pt x="467" y="466"/>
                    </a:lnTo>
                    <a:close/>
                    <a:moveTo>
                      <a:pt x="1" y="0"/>
                    </a:moveTo>
                    <a:lnTo>
                      <a:pt x="1" y="8026"/>
                    </a:lnTo>
                    <a:lnTo>
                      <a:pt x="8009" y="8026"/>
                    </a:lnTo>
                    <a:lnTo>
                      <a:pt x="800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78" name="Google Shape;24878;p26"/>
              <p:cNvSpPr/>
              <p:nvPr/>
            </p:nvSpPr>
            <p:spPr>
              <a:xfrm rot="-5400000">
                <a:off x="523175" y="3247950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682" y="1"/>
                    </a:moveTo>
                    <a:cubicBezTo>
                      <a:pt x="518" y="1"/>
                      <a:pt x="354" y="78"/>
                      <a:pt x="259" y="234"/>
                    </a:cubicBezTo>
                    <a:lnTo>
                      <a:pt x="138" y="458"/>
                    </a:lnTo>
                    <a:cubicBezTo>
                      <a:pt x="0" y="682"/>
                      <a:pt x="87" y="993"/>
                      <a:pt x="311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279" y="2253"/>
                    </a:lnTo>
                    <a:lnTo>
                      <a:pt x="2123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79" name="Google Shape;24879;p26"/>
              <p:cNvSpPr/>
              <p:nvPr/>
            </p:nvSpPr>
            <p:spPr>
              <a:xfrm rot="-5400000">
                <a:off x="615188" y="3225613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64" y="1"/>
                    </a:moveTo>
                    <a:lnTo>
                      <a:pt x="191" y="2020"/>
                    </a:lnTo>
                    <a:cubicBezTo>
                      <a:pt x="1" y="2331"/>
                      <a:pt x="243" y="2745"/>
                      <a:pt x="622" y="2745"/>
                    </a:cubicBezTo>
                    <a:lnTo>
                      <a:pt x="864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80" name="Google Shape;24880;p26"/>
              <p:cNvSpPr/>
              <p:nvPr/>
            </p:nvSpPr>
            <p:spPr>
              <a:xfrm rot="-5400000">
                <a:off x="525875" y="3225625"/>
                <a:ext cx="3412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5" extrusionOk="0">
                    <a:moveTo>
                      <a:pt x="622" y="0"/>
                    </a:moveTo>
                    <a:cubicBezTo>
                      <a:pt x="243" y="0"/>
                      <a:pt x="1" y="397"/>
                      <a:pt x="191" y="725"/>
                    </a:cubicBezTo>
                    <a:lnTo>
                      <a:pt x="1209" y="2486"/>
                    </a:lnTo>
                    <a:lnTo>
                      <a:pt x="1364" y="2744"/>
                    </a:lnTo>
                    <a:lnTo>
                      <a:pt x="1364" y="483"/>
                    </a:lnTo>
                    <a:cubicBezTo>
                      <a:pt x="1364" y="207"/>
                      <a:pt x="1140" y="0"/>
                      <a:pt x="8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81" name="Google Shape;24881;p26"/>
              <p:cNvSpPr/>
              <p:nvPr/>
            </p:nvSpPr>
            <p:spPr>
              <a:xfrm rot="-5400000">
                <a:off x="615200" y="318635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" y="1"/>
                    </a:moveTo>
                    <a:lnTo>
                      <a:pt x="1" y="2262"/>
                    </a:lnTo>
                    <a:cubicBezTo>
                      <a:pt x="1" y="2521"/>
                      <a:pt x="225" y="2745"/>
                      <a:pt x="501" y="2745"/>
                    </a:cubicBezTo>
                    <a:lnTo>
                      <a:pt x="743" y="2745"/>
                    </a:lnTo>
                    <a:cubicBezTo>
                      <a:pt x="1122" y="2745"/>
                      <a:pt x="1364" y="2331"/>
                      <a:pt x="1174" y="202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82" name="Google Shape;24882;p26"/>
              <p:cNvSpPr/>
              <p:nvPr/>
            </p:nvSpPr>
            <p:spPr>
              <a:xfrm rot="-5400000">
                <a:off x="568463" y="3178288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0" y="0"/>
                    </a:moveTo>
                    <a:lnTo>
                      <a:pt x="1951" y="1139"/>
                    </a:lnTo>
                    <a:cubicBezTo>
                      <a:pt x="2029" y="1178"/>
                      <a:pt x="2112" y="1198"/>
                      <a:pt x="2194" y="1198"/>
                    </a:cubicBezTo>
                    <a:cubicBezTo>
                      <a:pt x="2365" y="1198"/>
                      <a:pt x="2530" y="1113"/>
                      <a:pt x="2624" y="949"/>
                    </a:cubicBezTo>
                    <a:lnTo>
                      <a:pt x="2744" y="742"/>
                    </a:lnTo>
                    <a:cubicBezTo>
                      <a:pt x="2934" y="414"/>
                      <a:pt x="2693" y="17"/>
                      <a:pt x="2330" y="1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83" name="Google Shape;24883;p26"/>
              <p:cNvSpPr/>
              <p:nvPr/>
            </p:nvSpPr>
            <p:spPr>
              <a:xfrm rot="-5400000">
                <a:off x="594975" y="3175950"/>
                <a:ext cx="5655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66" extrusionOk="0">
                    <a:moveTo>
                      <a:pt x="1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8" y="2183"/>
                      <a:pt x="2003" y="2019"/>
                    </a:cubicBezTo>
                    <a:lnTo>
                      <a:pt x="2124" y="1812"/>
                    </a:lnTo>
                    <a:cubicBezTo>
                      <a:pt x="2262" y="1571"/>
                      <a:pt x="2193" y="1260"/>
                      <a:pt x="1951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84" name="Google Shape;24884;p26"/>
              <p:cNvSpPr/>
              <p:nvPr/>
            </p:nvSpPr>
            <p:spPr>
              <a:xfrm rot="-5400000">
                <a:off x="568350" y="32724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605" y="0"/>
                    </a:moveTo>
                    <a:cubicBezTo>
                      <a:pt x="242" y="0"/>
                      <a:pt x="1" y="414"/>
                      <a:pt x="190" y="725"/>
                    </a:cubicBezTo>
                    <a:lnTo>
                      <a:pt x="311" y="949"/>
                    </a:lnTo>
                    <a:cubicBezTo>
                      <a:pt x="404" y="1100"/>
                      <a:pt x="567" y="1189"/>
                      <a:pt x="737" y="1189"/>
                    </a:cubicBezTo>
                    <a:cubicBezTo>
                      <a:pt x="820" y="1189"/>
                      <a:pt x="905" y="1167"/>
                      <a:pt x="984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85" name="Google Shape;24885;p26"/>
              <p:cNvSpPr/>
              <p:nvPr/>
            </p:nvSpPr>
            <p:spPr>
              <a:xfrm rot="-5400000">
                <a:off x="594600" y="3247950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2279" y="0"/>
                    </a:moveTo>
                    <a:lnTo>
                      <a:pt x="311" y="1139"/>
                    </a:lnTo>
                    <a:cubicBezTo>
                      <a:pt x="87" y="1260"/>
                      <a:pt x="0" y="1571"/>
                      <a:pt x="138" y="1795"/>
                    </a:cubicBezTo>
                    <a:lnTo>
                      <a:pt x="259" y="2019"/>
                    </a:lnTo>
                    <a:cubicBezTo>
                      <a:pt x="354" y="2175"/>
                      <a:pt x="518" y="2252"/>
                      <a:pt x="682" y="2252"/>
                    </a:cubicBezTo>
                    <a:cubicBezTo>
                      <a:pt x="846" y="2252"/>
                      <a:pt x="1010" y="2175"/>
                      <a:pt x="1105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86" name="Google Shape;24886;p26"/>
              <p:cNvSpPr/>
              <p:nvPr/>
            </p:nvSpPr>
            <p:spPr>
              <a:xfrm rot="-5400000">
                <a:off x="525888" y="3186363"/>
                <a:ext cx="34100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5" extrusionOk="0">
                    <a:moveTo>
                      <a:pt x="501" y="0"/>
                    </a:moveTo>
                    <a:cubicBezTo>
                      <a:pt x="225" y="0"/>
                      <a:pt x="1" y="207"/>
                      <a:pt x="1" y="483"/>
                    </a:cubicBezTo>
                    <a:lnTo>
                      <a:pt x="1" y="2744"/>
                    </a:lnTo>
                    <a:lnTo>
                      <a:pt x="156" y="2486"/>
                    </a:lnTo>
                    <a:lnTo>
                      <a:pt x="1174" y="725"/>
                    </a:lnTo>
                    <a:cubicBezTo>
                      <a:pt x="1364" y="397"/>
                      <a:pt x="1122" y="0"/>
                      <a:pt x="7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87" name="Google Shape;24887;p26"/>
              <p:cNvSpPr/>
              <p:nvPr/>
            </p:nvSpPr>
            <p:spPr>
              <a:xfrm rot="-5400000">
                <a:off x="533038" y="3178413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195" y="0"/>
                    </a:moveTo>
                    <a:cubicBezTo>
                      <a:pt x="2112" y="0"/>
                      <a:pt x="2029" y="21"/>
                      <a:pt x="1951" y="66"/>
                    </a:cubicBezTo>
                    <a:lnTo>
                      <a:pt x="380" y="981"/>
                    </a:lnTo>
                    <a:lnTo>
                      <a:pt x="0" y="1188"/>
                    </a:lnTo>
                    <a:lnTo>
                      <a:pt x="2330" y="1188"/>
                    </a:lnTo>
                    <a:cubicBezTo>
                      <a:pt x="2693" y="1188"/>
                      <a:pt x="2934" y="791"/>
                      <a:pt x="2744" y="463"/>
                    </a:cubicBezTo>
                    <a:lnTo>
                      <a:pt x="2624" y="256"/>
                    </a:lnTo>
                    <a:cubicBezTo>
                      <a:pt x="2530" y="92"/>
                      <a:pt x="2366" y="0"/>
                      <a:pt x="21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88" name="Google Shape;24888;p26"/>
              <p:cNvSpPr/>
              <p:nvPr/>
            </p:nvSpPr>
            <p:spPr>
              <a:xfrm rot="-5400000">
                <a:off x="523438" y="3176163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9" y="2007"/>
                    </a:lnTo>
                    <a:lnTo>
                      <a:pt x="1" y="2249"/>
                    </a:lnTo>
                    <a:lnTo>
                      <a:pt x="380" y="2042"/>
                    </a:lnTo>
                    <a:lnTo>
                      <a:pt x="1951" y="1127"/>
                    </a:lnTo>
                    <a:cubicBezTo>
                      <a:pt x="2175" y="989"/>
                      <a:pt x="2262" y="696"/>
                      <a:pt x="2124" y="454"/>
                    </a:cubicBezTo>
                    <a:lnTo>
                      <a:pt x="2003" y="247"/>
                    </a:lnTo>
                    <a:cubicBezTo>
                      <a:pt x="1908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89" name="Google Shape;24889;p26"/>
              <p:cNvSpPr/>
              <p:nvPr/>
            </p:nvSpPr>
            <p:spPr>
              <a:xfrm rot="-5400000">
                <a:off x="533025" y="32724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1" y="240"/>
                    </a:cubicBezTo>
                    <a:lnTo>
                      <a:pt x="190" y="464"/>
                    </a:lnTo>
                    <a:cubicBezTo>
                      <a:pt x="1" y="775"/>
                      <a:pt x="242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4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90" name="Google Shape;24890;p26"/>
              <p:cNvSpPr/>
              <p:nvPr/>
            </p:nvSpPr>
            <p:spPr>
              <a:xfrm rot="-5400000">
                <a:off x="552325" y="3215125"/>
                <a:ext cx="70375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2815" h="2411" extrusionOk="0">
                    <a:moveTo>
                      <a:pt x="1606" y="0"/>
                    </a:moveTo>
                    <a:cubicBezTo>
                      <a:pt x="536" y="0"/>
                      <a:pt x="1" y="1295"/>
                      <a:pt x="760" y="2054"/>
                    </a:cubicBezTo>
                    <a:cubicBezTo>
                      <a:pt x="1006" y="2301"/>
                      <a:pt x="1309" y="2411"/>
                      <a:pt x="1605" y="2411"/>
                    </a:cubicBezTo>
                    <a:cubicBezTo>
                      <a:pt x="2223" y="2411"/>
                      <a:pt x="2814" y="1932"/>
                      <a:pt x="2814" y="1209"/>
                    </a:cubicBezTo>
                    <a:cubicBezTo>
                      <a:pt x="2814" y="536"/>
                      <a:pt x="2262" y="0"/>
                      <a:pt x="160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91" name="Google Shape;24891;p26"/>
              <p:cNvSpPr/>
              <p:nvPr/>
            </p:nvSpPr>
            <p:spPr>
              <a:xfrm rot="-5400000">
                <a:off x="487263" y="3711263"/>
                <a:ext cx="200225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09" h="8026" extrusionOk="0">
                    <a:moveTo>
                      <a:pt x="7542" y="466"/>
                    </a:moveTo>
                    <a:lnTo>
                      <a:pt x="7542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08" y="8026"/>
                    </a:lnTo>
                    <a:lnTo>
                      <a:pt x="800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92" name="Google Shape;24892;p26"/>
              <p:cNvSpPr/>
              <p:nvPr/>
            </p:nvSpPr>
            <p:spPr>
              <a:xfrm rot="-5400000">
                <a:off x="523388" y="38194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682" y="1"/>
                    </a:moveTo>
                    <a:cubicBezTo>
                      <a:pt x="518" y="1"/>
                      <a:pt x="354" y="78"/>
                      <a:pt x="259" y="234"/>
                    </a:cubicBezTo>
                    <a:lnTo>
                      <a:pt x="139" y="458"/>
                    </a:lnTo>
                    <a:cubicBezTo>
                      <a:pt x="1" y="682"/>
                      <a:pt x="70" y="993"/>
                      <a:pt x="311" y="1114"/>
                    </a:cubicBezTo>
                    <a:lnTo>
                      <a:pt x="1071" y="1563"/>
                    </a:lnTo>
                    <a:lnTo>
                      <a:pt x="2262" y="2253"/>
                    </a:lnTo>
                    <a:lnTo>
                      <a:pt x="2124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93" name="Google Shape;24893;p26"/>
              <p:cNvSpPr/>
              <p:nvPr/>
            </p:nvSpPr>
            <p:spPr>
              <a:xfrm rot="-5400000">
                <a:off x="615200" y="379690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0" y="2331"/>
                      <a:pt x="242" y="2745"/>
                      <a:pt x="604" y="2745"/>
                    </a:cubicBezTo>
                    <a:lnTo>
                      <a:pt x="863" y="2745"/>
                    </a:lnTo>
                    <a:cubicBezTo>
                      <a:pt x="1139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94" name="Google Shape;24894;p26"/>
              <p:cNvSpPr/>
              <p:nvPr/>
            </p:nvSpPr>
            <p:spPr>
              <a:xfrm rot="-5400000">
                <a:off x="526100" y="379712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604" y="0"/>
                    </a:moveTo>
                    <a:cubicBezTo>
                      <a:pt x="242" y="0"/>
                      <a:pt x="0" y="397"/>
                      <a:pt x="190" y="725"/>
                    </a:cubicBezTo>
                    <a:lnTo>
                      <a:pt x="1208" y="2486"/>
                    </a:lnTo>
                    <a:lnTo>
                      <a:pt x="1346" y="2744"/>
                    </a:lnTo>
                    <a:lnTo>
                      <a:pt x="1346" y="483"/>
                    </a:lnTo>
                    <a:cubicBezTo>
                      <a:pt x="1346" y="207"/>
                      <a:pt x="1139" y="0"/>
                      <a:pt x="8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95" name="Google Shape;24895;p26"/>
              <p:cNvSpPr/>
              <p:nvPr/>
            </p:nvSpPr>
            <p:spPr>
              <a:xfrm rot="-5400000">
                <a:off x="615188" y="3757638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" y="1"/>
                    </a:moveTo>
                    <a:lnTo>
                      <a:pt x="1" y="2262"/>
                    </a:lnTo>
                    <a:cubicBezTo>
                      <a:pt x="1" y="2521"/>
                      <a:pt x="225" y="2745"/>
                      <a:pt x="484" y="2745"/>
                    </a:cubicBezTo>
                    <a:lnTo>
                      <a:pt x="743" y="2745"/>
                    </a:lnTo>
                    <a:cubicBezTo>
                      <a:pt x="1123" y="2745"/>
                      <a:pt x="1364" y="2331"/>
                      <a:pt x="1174" y="202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96" name="Google Shape;24896;p26"/>
              <p:cNvSpPr/>
              <p:nvPr/>
            </p:nvSpPr>
            <p:spPr>
              <a:xfrm rot="-5400000">
                <a:off x="568513" y="3749638"/>
                <a:ext cx="732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1" h="1198" extrusionOk="0">
                    <a:moveTo>
                      <a:pt x="0" y="0"/>
                    </a:moveTo>
                    <a:lnTo>
                      <a:pt x="1951" y="1139"/>
                    </a:lnTo>
                    <a:cubicBezTo>
                      <a:pt x="2029" y="1178"/>
                      <a:pt x="2112" y="1198"/>
                      <a:pt x="2194" y="1198"/>
                    </a:cubicBezTo>
                    <a:cubicBezTo>
                      <a:pt x="2366" y="1198"/>
                      <a:pt x="2530" y="1113"/>
                      <a:pt x="2624" y="949"/>
                    </a:cubicBezTo>
                    <a:lnTo>
                      <a:pt x="2745" y="742"/>
                    </a:lnTo>
                    <a:cubicBezTo>
                      <a:pt x="2931" y="421"/>
                      <a:pt x="2703" y="17"/>
                      <a:pt x="2336" y="17"/>
                    </a:cubicBezTo>
                    <a:cubicBezTo>
                      <a:pt x="2329" y="17"/>
                      <a:pt x="2321" y="17"/>
                      <a:pt x="2313" y="1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97" name="Google Shape;24897;p26"/>
              <p:cNvSpPr/>
              <p:nvPr/>
            </p:nvSpPr>
            <p:spPr>
              <a:xfrm rot="-5400000">
                <a:off x="594763" y="3747463"/>
                <a:ext cx="569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66" extrusionOk="0">
                    <a:moveTo>
                      <a:pt x="1" y="0"/>
                    </a:moveTo>
                    <a:lnTo>
                      <a:pt x="1174" y="2019"/>
                    </a:lnTo>
                    <a:cubicBezTo>
                      <a:pt x="1269" y="2183"/>
                      <a:pt x="1433" y="2265"/>
                      <a:pt x="1595" y="2265"/>
                    </a:cubicBezTo>
                    <a:cubicBezTo>
                      <a:pt x="1757" y="2265"/>
                      <a:pt x="1916" y="2183"/>
                      <a:pt x="2003" y="2019"/>
                    </a:cubicBezTo>
                    <a:lnTo>
                      <a:pt x="2141" y="1812"/>
                    </a:lnTo>
                    <a:cubicBezTo>
                      <a:pt x="2279" y="1571"/>
                      <a:pt x="2210" y="1260"/>
                      <a:pt x="1968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98" name="Google Shape;24898;p26"/>
              <p:cNvSpPr/>
              <p:nvPr/>
            </p:nvSpPr>
            <p:spPr>
              <a:xfrm rot="-5400000">
                <a:off x="568338" y="3843763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622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5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99" name="Google Shape;24899;p26"/>
              <p:cNvSpPr/>
              <p:nvPr/>
            </p:nvSpPr>
            <p:spPr>
              <a:xfrm rot="-5400000">
                <a:off x="594813" y="38194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2262" y="0"/>
                    </a:moveTo>
                    <a:lnTo>
                      <a:pt x="311" y="1139"/>
                    </a:lnTo>
                    <a:cubicBezTo>
                      <a:pt x="70" y="1260"/>
                      <a:pt x="1" y="1571"/>
                      <a:pt x="139" y="1795"/>
                    </a:cubicBezTo>
                    <a:lnTo>
                      <a:pt x="259" y="2019"/>
                    </a:lnTo>
                    <a:cubicBezTo>
                      <a:pt x="354" y="2175"/>
                      <a:pt x="518" y="2252"/>
                      <a:pt x="682" y="2252"/>
                    </a:cubicBezTo>
                    <a:cubicBezTo>
                      <a:pt x="846" y="2252"/>
                      <a:pt x="1010" y="2175"/>
                      <a:pt x="1105" y="2019"/>
                    </a:cubicBezTo>
                    <a:lnTo>
                      <a:pt x="22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00" name="Google Shape;24900;p26"/>
              <p:cNvSpPr/>
              <p:nvPr/>
            </p:nvSpPr>
            <p:spPr>
              <a:xfrm rot="-5400000">
                <a:off x="525913" y="3757688"/>
                <a:ext cx="340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2746" extrusionOk="0">
                    <a:moveTo>
                      <a:pt x="766" y="1"/>
                    </a:moveTo>
                    <a:cubicBezTo>
                      <a:pt x="758" y="1"/>
                      <a:pt x="751" y="1"/>
                      <a:pt x="743" y="1"/>
                    </a:cubicBezTo>
                    <a:lnTo>
                      <a:pt x="484" y="1"/>
                    </a:lnTo>
                    <a:cubicBezTo>
                      <a:pt x="208" y="1"/>
                      <a:pt x="1" y="225"/>
                      <a:pt x="1" y="484"/>
                    </a:cubicBezTo>
                    <a:lnTo>
                      <a:pt x="1" y="2745"/>
                    </a:lnTo>
                    <a:lnTo>
                      <a:pt x="156" y="2487"/>
                    </a:lnTo>
                    <a:lnTo>
                      <a:pt x="1174" y="726"/>
                    </a:lnTo>
                    <a:cubicBezTo>
                      <a:pt x="1360" y="405"/>
                      <a:pt x="1132" y="1"/>
                      <a:pt x="76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01" name="Google Shape;24901;p26"/>
              <p:cNvSpPr/>
              <p:nvPr/>
            </p:nvSpPr>
            <p:spPr>
              <a:xfrm rot="-5400000">
                <a:off x="532875" y="3749525"/>
                <a:ext cx="737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49" h="1189" extrusionOk="0">
                    <a:moveTo>
                      <a:pt x="2204" y="0"/>
                    </a:moveTo>
                    <a:cubicBezTo>
                      <a:pt x="2122" y="0"/>
                      <a:pt x="2041" y="21"/>
                      <a:pt x="1968" y="66"/>
                    </a:cubicBezTo>
                    <a:lnTo>
                      <a:pt x="380" y="981"/>
                    </a:lnTo>
                    <a:lnTo>
                      <a:pt x="0" y="1188"/>
                    </a:lnTo>
                    <a:lnTo>
                      <a:pt x="2331" y="1188"/>
                    </a:lnTo>
                    <a:cubicBezTo>
                      <a:pt x="2338" y="1188"/>
                      <a:pt x="2346" y="1188"/>
                      <a:pt x="2353" y="1188"/>
                    </a:cubicBezTo>
                    <a:cubicBezTo>
                      <a:pt x="2720" y="1188"/>
                      <a:pt x="2948" y="784"/>
                      <a:pt x="2762" y="463"/>
                    </a:cubicBezTo>
                    <a:lnTo>
                      <a:pt x="2624" y="256"/>
                    </a:lnTo>
                    <a:cubicBezTo>
                      <a:pt x="2542" y="92"/>
                      <a:pt x="2374" y="0"/>
                      <a:pt x="220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02" name="Google Shape;24902;p26"/>
              <p:cNvSpPr/>
              <p:nvPr/>
            </p:nvSpPr>
            <p:spPr>
              <a:xfrm rot="-5400000">
                <a:off x="523225" y="3747675"/>
                <a:ext cx="56975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49" extrusionOk="0">
                    <a:moveTo>
                      <a:pt x="1597" y="1"/>
                    </a:moveTo>
                    <a:cubicBezTo>
                      <a:pt x="1433" y="1"/>
                      <a:pt x="1269" y="83"/>
                      <a:pt x="1174" y="247"/>
                    </a:cubicBezTo>
                    <a:lnTo>
                      <a:pt x="156" y="2007"/>
                    </a:lnTo>
                    <a:lnTo>
                      <a:pt x="1" y="2249"/>
                    </a:lnTo>
                    <a:lnTo>
                      <a:pt x="380" y="2042"/>
                    </a:lnTo>
                    <a:lnTo>
                      <a:pt x="1968" y="1127"/>
                    </a:lnTo>
                    <a:cubicBezTo>
                      <a:pt x="2193" y="989"/>
                      <a:pt x="2279" y="696"/>
                      <a:pt x="2141" y="454"/>
                    </a:cubicBezTo>
                    <a:lnTo>
                      <a:pt x="2020" y="247"/>
                    </a:lnTo>
                    <a:cubicBezTo>
                      <a:pt x="1925" y="83"/>
                      <a:pt x="1761" y="1"/>
                      <a:pt x="159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03" name="Google Shape;24903;p26"/>
              <p:cNvSpPr/>
              <p:nvPr/>
            </p:nvSpPr>
            <p:spPr>
              <a:xfrm rot="-5400000">
                <a:off x="533013" y="3843763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2" y="240"/>
                    </a:cubicBezTo>
                    <a:lnTo>
                      <a:pt x="191" y="464"/>
                    </a:lnTo>
                    <a:cubicBezTo>
                      <a:pt x="1" y="775"/>
                      <a:pt x="225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5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04" name="Google Shape;24904;p26"/>
              <p:cNvSpPr/>
              <p:nvPr/>
            </p:nvSpPr>
            <p:spPr>
              <a:xfrm rot="-5400000">
                <a:off x="557375" y="37818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208" y="0"/>
                    </a:moveTo>
                    <a:cubicBezTo>
                      <a:pt x="535" y="0"/>
                      <a:pt x="0" y="536"/>
                      <a:pt x="0" y="1209"/>
                    </a:cubicBezTo>
                    <a:cubicBezTo>
                      <a:pt x="0" y="1865"/>
                      <a:pt x="535" y="2400"/>
                      <a:pt x="1208" y="2400"/>
                    </a:cubicBezTo>
                    <a:cubicBezTo>
                      <a:pt x="1864" y="2400"/>
                      <a:pt x="2399" y="1865"/>
                      <a:pt x="2399" y="1209"/>
                    </a:cubicBezTo>
                    <a:cubicBezTo>
                      <a:pt x="2399" y="536"/>
                      <a:pt x="1864" y="0"/>
                      <a:pt x="12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05" name="Google Shape;24905;p26"/>
              <p:cNvSpPr/>
              <p:nvPr/>
            </p:nvSpPr>
            <p:spPr>
              <a:xfrm rot="-5400000">
                <a:off x="487050" y="4282775"/>
                <a:ext cx="2006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83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06" name="Google Shape;24906;p26"/>
              <p:cNvSpPr/>
              <p:nvPr/>
            </p:nvSpPr>
            <p:spPr>
              <a:xfrm rot="-5400000">
                <a:off x="523388" y="43907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683" y="1"/>
                    </a:moveTo>
                    <a:cubicBezTo>
                      <a:pt x="519" y="1"/>
                      <a:pt x="355" y="78"/>
                      <a:pt x="260" y="234"/>
                    </a:cubicBezTo>
                    <a:lnTo>
                      <a:pt x="139" y="458"/>
                    </a:lnTo>
                    <a:cubicBezTo>
                      <a:pt x="1" y="682"/>
                      <a:pt x="70" y="993"/>
                      <a:pt x="312" y="1114"/>
                    </a:cubicBezTo>
                    <a:lnTo>
                      <a:pt x="1071" y="1563"/>
                    </a:lnTo>
                    <a:lnTo>
                      <a:pt x="2262" y="2253"/>
                    </a:lnTo>
                    <a:lnTo>
                      <a:pt x="2124" y="2011"/>
                    </a:lnTo>
                    <a:lnTo>
                      <a:pt x="1106" y="234"/>
                    </a:lnTo>
                    <a:cubicBezTo>
                      <a:pt x="1011" y="78"/>
                      <a:pt x="847" y="1"/>
                      <a:pt x="6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07" name="Google Shape;24907;p26"/>
              <p:cNvSpPr/>
              <p:nvPr/>
            </p:nvSpPr>
            <p:spPr>
              <a:xfrm rot="-5400000">
                <a:off x="615188" y="4368188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47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22" y="2745"/>
                    </a:cubicBezTo>
                    <a:lnTo>
                      <a:pt x="881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08" name="Google Shape;24908;p26"/>
              <p:cNvSpPr/>
              <p:nvPr/>
            </p:nvSpPr>
            <p:spPr>
              <a:xfrm rot="-5400000">
                <a:off x="526138" y="4368363"/>
                <a:ext cx="335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2746" extrusionOk="0">
                    <a:moveTo>
                      <a:pt x="595" y="1"/>
                    </a:moveTo>
                    <a:cubicBezTo>
                      <a:pt x="229" y="1"/>
                      <a:pt x="0" y="405"/>
                      <a:pt x="186" y="726"/>
                    </a:cubicBezTo>
                    <a:lnTo>
                      <a:pt x="1205" y="2487"/>
                    </a:lnTo>
                    <a:lnTo>
                      <a:pt x="1343" y="2745"/>
                    </a:lnTo>
                    <a:lnTo>
                      <a:pt x="1343" y="484"/>
                    </a:lnTo>
                    <a:cubicBezTo>
                      <a:pt x="1343" y="225"/>
                      <a:pt x="1136" y="1"/>
                      <a:pt x="877" y="1"/>
                    </a:cubicBezTo>
                    <a:lnTo>
                      <a:pt x="618" y="1"/>
                    </a:lnTo>
                    <a:cubicBezTo>
                      <a:pt x="610" y="1"/>
                      <a:pt x="603" y="1"/>
                      <a:pt x="59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09" name="Google Shape;24909;p26"/>
              <p:cNvSpPr/>
              <p:nvPr/>
            </p:nvSpPr>
            <p:spPr>
              <a:xfrm rot="-5400000">
                <a:off x="615413" y="43291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25" y="2745"/>
                      <a:pt x="483" y="2745"/>
                    </a:cubicBezTo>
                    <a:lnTo>
                      <a:pt x="742" y="2745"/>
                    </a:lnTo>
                    <a:cubicBezTo>
                      <a:pt x="1122" y="2745"/>
                      <a:pt x="1346" y="2331"/>
                      <a:pt x="1174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10" name="Google Shape;24910;p26"/>
              <p:cNvSpPr/>
              <p:nvPr/>
            </p:nvSpPr>
            <p:spPr>
              <a:xfrm rot="-5400000">
                <a:off x="568463" y="4320888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51" y="1139"/>
                    </a:lnTo>
                    <a:cubicBezTo>
                      <a:pt x="2029" y="1178"/>
                      <a:pt x="2113" y="1198"/>
                      <a:pt x="2194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45" y="742"/>
                    </a:lnTo>
                    <a:cubicBezTo>
                      <a:pt x="2935" y="414"/>
                      <a:pt x="2693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11" name="Google Shape;24911;p26"/>
              <p:cNvSpPr/>
              <p:nvPr/>
            </p:nvSpPr>
            <p:spPr>
              <a:xfrm rot="-5400000">
                <a:off x="594763" y="4318738"/>
                <a:ext cx="569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66" extrusionOk="0">
                    <a:moveTo>
                      <a:pt x="0" y="0"/>
                    </a:moveTo>
                    <a:lnTo>
                      <a:pt x="1174" y="2019"/>
                    </a:lnTo>
                    <a:cubicBezTo>
                      <a:pt x="1269" y="2183"/>
                      <a:pt x="1433" y="2265"/>
                      <a:pt x="1594" y="2265"/>
                    </a:cubicBezTo>
                    <a:cubicBezTo>
                      <a:pt x="1756" y="2265"/>
                      <a:pt x="1916" y="2183"/>
                      <a:pt x="2002" y="2019"/>
                    </a:cubicBezTo>
                    <a:lnTo>
                      <a:pt x="2140" y="1812"/>
                    </a:lnTo>
                    <a:cubicBezTo>
                      <a:pt x="2278" y="1571"/>
                      <a:pt x="2192" y="1260"/>
                      <a:pt x="1968" y="113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12" name="Google Shape;24912;p26"/>
              <p:cNvSpPr/>
              <p:nvPr/>
            </p:nvSpPr>
            <p:spPr>
              <a:xfrm rot="-5400000">
                <a:off x="568125" y="4415275"/>
                <a:ext cx="738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53" h="1189" extrusionOk="0">
                    <a:moveTo>
                      <a:pt x="622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6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13" name="Google Shape;24913;p26"/>
              <p:cNvSpPr/>
              <p:nvPr/>
            </p:nvSpPr>
            <p:spPr>
              <a:xfrm rot="-5400000">
                <a:off x="594813" y="43907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2262" y="0"/>
                    </a:moveTo>
                    <a:lnTo>
                      <a:pt x="312" y="1139"/>
                    </a:lnTo>
                    <a:cubicBezTo>
                      <a:pt x="70" y="1260"/>
                      <a:pt x="1" y="1571"/>
                      <a:pt x="139" y="1795"/>
                    </a:cubicBezTo>
                    <a:lnTo>
                      <a:pt x="260" y="2019"/>
                    </a:lnTo>
                    <a:cubicBezTo>
                      <a:pt x="355" y="2175"/>
                      <a:pt x="519" y="2252"/>
                      <a:pt x="683" y="2252"/>
                    </a:cubicBezTo>
                    <a:cubicBezTo>
                      <a:pt x="847" y="2252"/>
                      <a:pt x="1011" y="2175"/>
                      <a:pt x="1106" y="2019"/>
                    </a:cubicBezTo>
                    <a:lnTo>
                      <a:pt x="22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14" name="Google Shape;24914;p26"/>
              <p:cNvSpPr/>
              <p:nvPr/>
            </p:nvSpPr>
            <p:spPr>
              <a:xfrm rot="-5400000">
                <a:off x="526100" y="4329150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55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15" name="Google Shape;24915;p26"/>
              <p:cNvSpPr/>
              <p:nvPr/>
            </p:nvSpPr>
            <p:spPr>
              <a:xfrm rot="-5400000">
                <a:off x="533038" y="4321013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195" y="0"/>
                    </a:moveTo>
                    <a:cubicBezTo>
                      <a:pt x="2113" y="0"/>
                      <a:pt x="2029" y="21"/>
                      <a:pt x="1951" y="66"/>
                    </a:cubicBezTo>
                    <a:lnTo>
                      <a:pt x="381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693" y="1188"/>
                      <a:pt x="2935" y="791"/>
                      <a:pt x="2745" y="463"/>
                    </a:cubicBezTo>
                    <a:lnTo>
                      <a:pt x="2624" y="256"/>
                    </a:lnTo>
                    <a:cubicBezTo>
                      <a:pt x="2531" y="92"/>
                      <a:pt x="2367" y="0"/>
                      <a:pt x="21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16" name="Google Shape;24916;p26"/>
              <p:cNvSpPr/>
              <p:nvPr/>
            </p:nvSpPr>
            <p:spPr>
              <a:xfrm rot="-5400000">
                <a:off x="523225" y="4318950"/>
                <a:ext cx="56975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49" extrusionOk="0">
                    <a:moveTo>
                      <a:pt x="1594" y="1"/>
                    </a:moveTo>
                    <a:cubicBezTo>
                      <a:pt x="1433" y="1"/>
                      <a:pt x="1269" y="83"/>
                      <a:pt x="1174" y="247"/>
                    </a:cubicBezTo>
                    <a:lnTo>
                      <a:pt x="155" y="2007"/>
                    </a:lnTo>
                    <a:lnTo>
                      <a:pt x="0" y="2249"/>
                    </a:lnTo>
                    <a:lnTo>
                      <a:pt x="380" y="2042"/>
                    </a:lnTo>
                    <a:lnTo>
                      <a:pt x="1968" y="1127"/>
                    </a:lnTo>
                    <a:cubicBezTo>
                      <a:pt x="2192" y="989"/>
                      <a:pt x="2278" y="696"/>
                      <a:pt x="2140" y="454"/>
                    </a:cubicBezTo>
                    <a:lnTo>
                      <a:pt x="2002" y="247"/>
                    </a:lnTo>
                    <a:cubicBezTo>
                      <a:pt x="1916" y="83"/>
                      <a:pt x="1756" y="1"/>
                      <a:pt x="15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17" name="Google Shape;24917;p26"/>
              <p:cNvSpPr/>
              <p:nvPr/>
            </p:nvSpPr>
            <p:spPr>
              <a:xfrm rot="-5400000">
                <a:off x="532800" y="4415275"/>
                <a:ext cx="738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53" h="1189" extrusionOk="0">
                    <a:moveTo>
                      <a:pt x="755" y="0"/>
                    </a:moveTo>
                    <a:cubicBezTo>
                      <a:pt x="584" y="0"/>
                      <a:pt x="422" y="89"/>
                      <a:pt x="329" y="240"/>
                    </a:cubicBezTo>
                    <a:lnTo>
                      <a:pt x="208" y="464"/>
                    </a:lnTo>
                    <a:cubicBezTo>
                      <a:pt x="1" y="775"/>
                      <a:pt x="243" y="1189"/>
                      <a:pt x="622" y="1189"/>
                    </a:cubicBezTo>
                    <a:lnTo>
                      <a:pt x="2952" y="1189"/>
                    </a:lnTo>
                    <a:lnTo>
                      <a:pt x="1761" y="516"/>
                    </a:lnTo>
                    <a:lnTo>
                      <a:pt x="1002" y="67"/>
                    </a:lnTo>
                    <a:cubicBezTo>
                      <a:pt x="923" y="22"/>
                      <a:pt x="838" y="0"/>
                      <a:pt x="7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18" name="Google Shape;24918;p26"/>
              <p:cNvSpPr/>
              <p:nvPr/>
            </p:nvSpPr>
            <p:spPr>
              <a:xfrm rot="-5400000">
                <a:off x="557375" y="43531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209" y="0"/>
                    </a:moveTo>
                    <a:cubicBezTo>
                      <a:pt x="535" y="0"/>
                      <a:pt x="0" y="536"/>
                      <a:pt x="0" y="1209"/>
                    </a:cubicBezTo>
                    <a:cubicBezTo>
                      <a:pt x="0" y="1865"/>
                      <a:pt x="535" y="2400"/>
                      <a:pt x="1209" y="2400"/>
                    </a:cubicBezTo>
                    <a:cubicBezTo>
                      <a:pt x="1864" y="2400"/>
                      <a:pt x="2399" y="1865"/>
                      <a:pt x="2399" y="1209"/>
                    </a:cubicBezTo>
                    <a:cubicBezTo>
                      <a:pt x="2399" y="536"/>
                      <a:pt x="1864" y="0"/>
                      <a:pt x="12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19" name="Google Shape;24919;p26"/>
              <p:cNvSpPr/>
              <p:nvPr/>
            </p:nvSpPr>
            <p:spPr>
              <a:xfrm rot="-5400000">
                <a:off x="487050" y="1997175"/>
                <a:ext cx="2006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20" name="Google Shape;24920;p26"/>
              <p:cNvSpPr/>
              <p:nvPr/>
            </p:nvSpPr>
            <p:spPr>
              <a:xfrm rot="-5400000">
                <a:off x="523175" y="2105375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685" y="1"/>
                    </a:moveTo>
                    <a:cubicBezTo>
                      <a:pt x="523" y="1"/>
                      <a:pt x="363" y="78"/>
                      <a:pt x="277" y="234"/>
                    </a:cubicBezTo>
                    <a:lnTo>
                      <a:pt x="139" y="458"/>
                    </a:lnTo>
                    <a:cubicBezTo>
                      <a:pt x="1" y="682"/>
                      <a:pt x="87" y="976"/>
                      <a:pt x="311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124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21" name="Google Shape;24921;p26"/>
              <p:cNvSpPr/>
              <p:nvPr/>
            </p:nvSpPr>
            <p:spPr>
              <a:xfrm rot="-5400000">
                <a:off x="615200" y="208260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05" y="2745"/>
                    </a:cubicBezTo>
                    <a:lnTo>
                      <a:pt x="863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22" name="Google Shape;24922;p26"/>
              <p:cNvSpPr/>
              <p:nvPr/>
            </p:nvSpPr>
            <p:spPr>
              <a:xfrm rot="-5400000">
                <a:off x="526100" y="208282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605" y="0"/>
                    </a:moveTo>
                    <a:cubicBezTo>
                      <a:pt x="225" y="0"/>
                      <a:pt x="1" y="397"/>
                      <a:pt x="173" y="725"/>
                    </a:cubicBezTo>
                    <a:lnTo>
                      <a:pt x="1209" y="2486"/>
                    </a:lnTo>
                    <a:lnTo>
                      <a:pt x="1347" y="2744"/>
                    </a:lnTo>
                    <a:lnTo>
                      <a:pt x="1347" y="483"/>
                    </a:lnTo>
                    <a:cubicBezTo>
                      <a:pt x="1347" y="207"/>
                      <a:pt x="1122" y="0"/>
                      <a:pt x="8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23" name="Google Shape;24923;p26"/>
              <p:cNvSpPr/>
              <p:nvPr/>
            </p:nvSpPr>
            <p:spPr>
              <a:xfrm rot="-5400000">
                <a:off x="615413" y="20435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07" y="2745"/>
                      <a:pt x="483" y="2745"/>
                    </a:cubicBezTo>
                    <a:lnTo>
                      <a:pt x="742" y="2745"/>
                    </a:lnTo>
                    <a:cubicBezTo>
                      <a:pt x="1105" y="2745"/>
                      <a:pt x="1346" y="2331"/>
                      <a:pt x="1157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24" name="Google Shape;24924;p26"/>
              <p:cNvSpPr/>
              <p:nvPr/>
            </p:nvSpPr>
            <p:spPr>
              <a:xfrm rot="-5400000">
                <a:off x="568463" y="2035713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68" y="1139"/>
                    </a:lnTo>
                    <a:cubicBezTo>
                      <a:pt x="2041" y="1178"/>
                      <a:pt x="2120" y="1198"/>
                      <a:pt x="2200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62" y="742"/>
                    </a:lnTo>
                    <a:cubicBezTo>
                      <a:pt x="2935" y="414"/>
                      <a:pt x="2710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25" name="Google Shape;24925;p26"/>
              <p:cNvSpPr/>
              <p:nvPr/>
            </p:nvSpPr>
            <p:spPr>
              <a:xfrm rot="-5400000">
                <a:off x="594750" y="2033150"/>
                <a:ext cx="5700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66" extrusionOk="0">
                    <a:moveTo>
                      <a:pt x="1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8" y="2183"/>
                      <a:pt x="2003" y="2019"/>
                    </a:cubicBezTo>
                    <a:lnTo>
                      <a:pt x="2141" y="1812"/>
                    </a:lnTo>
                    <a:cubicBezTo>
                      <a:pt x="2279" y="1571"/>
                      <a:pt x="2193" y="1260"/>
                      <a:pt x="1951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26" name="Google Shape;24926;p26"/>
              <p:cNvSpPr/>
              <p:nvPr/>
            </p:nvSpPr>
            <p:spPr>
              <a:xfrm rot="-5400000">
                <a:off x="568338" y="2129888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605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6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27" name="Google Shape;24927;p26"/>
              <p:cNvSpPr/>
              <p:nvPr/>
            </p:nvSpPr>
            <p:spPr>
              <a:xfrm rot="-5400000">
                <a:off x="594600" y="2105375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2279" y="0"/>
                    </a:moveTo>
                    <a:lnTo>
                      <a:pt x="329" y="1139"/>
                    </a:lnTo>
                    <a:cubicBezTo>
                      <a:pt x="87" y="1260"/>
                      <a:pt x="1" y="1571"/>
                      <a:pt x="139" y="1795"/>
                    </a:cubicBezTo>
                    <a:lnTo>
                      <a:pt x="277" y="2019"/>
                    </a:lnTo>
                    <a:cubicBezTo>
                      <a:pt x="372" y="2175"/>
                      <a:pt x="536" y="2252"/>
                      <a:pt x="697" y="2252"/>
                    </a:cubicBezTo>
                    <a:cubicBezTo>
                      <a:pt x="859" y="2252"/>
                      <a:pt x="1019" y="2175"/>
                      <a:pt x="1105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28" name="Google Shape;24928;p26"/>
              <p:cNvSpPr/>
              <p:nvPr/>
            </p:nvSpPr>
            <p:spPr>
              <a:xfrm rot="-5400000">
                <a:off x="526100" y="2043550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38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29" name="Google Shape;24929;p26"/>
              <p:cNvSpPr/>
              <p:nvPr/>
            </p:nvSpPr>
            <p:spPr>
              <a:xfrm rot="-5400000">
                <a:off x="533038" y="2035838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200" y="0"/>
                    </a:moveTo>
                    <a:cubicBezTo>
                      <a:pt x="2121" y="0"/>
                      <a:pt x="2041" y="21"/>
                      <a:pt x="1968" y="66"/>
                    </a:cubicBezTo>
                    <a:lnTo>
                      <a:pt x="380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710" y="1188"/>
                      <a:pt x="2935" y="791"/>
                      <a:pt x="2762" y="463"/>
                    </a:cubicBezTo>
                    <a:lnTo>
                      <a:pt x="2624" y="256"/>
                    </a:lnTo>
                    <a:cubicBezTo>
                      <a:pt x="2531" y="92"/>
                      <a:pt x="2366" y="0"/>
                      <a:pt x="22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30" name="Google Shape;24930;p26"/>
              <p:cNvSpPr/>
              <p:nvPr/>
            </p:nvSpPr>
            <p:spPr>
              <a:xfrm rot="-5400000">
                <a:off x="523438" y="2033588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9" y="2007"/>
                    </a:lnTo>
                    <a:lnTo>
                      <a:pt x="1" y="2249"/>
                    </a:lnTo>
                    <a:lnTo>
                      <a:pt x="381" y="2042"/>
                    </a:lnTo>
                    <a:lnTo>
                      <a:pt x="1951" y="1127"/>
                    </a:lnTo>
                    <a:cubicBezTo>
                      <a:pt x="2193" y="989"/>
                      <a:pt x="2262" y="696"/>
                      <a:pt x="2124" y="454"/>
                    </a:cubicBezTo>
                    <a:lnTo>
                      <a:pt x="2003" y="247"/>
                    </a:lnTo>
                    <a:cubicBezTo>
                      <a:pt x="1908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31" name="Google Shape;24931;p26"/>
              <p:cNvSpPr/>
              <p:nvPr/>
            </p:nvSpPr>
            <p:spPr>
              <a:xfrm rot="-5400000">
                <a:off x="533013" y="2129888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2" y="240"/>
                    </a:cubicBezTo>
                    <a:lnTo>
                      <a:pt x="191" y="464"/>
                    </a:lnTo>
                    <a:cubicBezTo>
                      <a:pt x="1" y="775"/>
                      <a:pt x="225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5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32" name="Google Shape;24932;p26"/>
              <p:cNvSpPr/>
              <p:nvPr/>
            </p:nvSpPr>
            <p:spPr>
              <a:xfrm rot="-5400000">
                <a:off x="552338" y="2072538"/>
                <a:ext cx="70350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2814" h="2411" extrusionOk="0">
                    <a:moveTo>
                      <a:pt x="1605" y="0"/>
                    </a:moveTo>
                    <a:cubicBezTo>
                      <a:pt x="535" y="0"/>
                      <a:pt x="0" y="1295"/>
                      <a:pt x="760" y="2054"/>
                    </a:cubicBezTo>
                    <a:cubicBezTo>
                      <a:pt x="1006" y="2301"/>
                      <a:pt x="1308" y="2411"/>
                      <a:pt x="1604" y="2411"/>
                    </a:cubicBezTo>
                    <a:cubicBezTo>
                      <a:pt x="2222" y="2411"/>
                      <a:pt x="2813" y="1932"/>
                      <a:pt x="2813" y="1209"/>
                    </a:cubicBezTo>
                    <a:cubicBezTo>
                      <a:pt x="2813" y="536"/>
                      <a:pt x="2261" y="0"/>
                      <a:pt x="160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33" name="Google Shape;24933;p26"/>
              <p:cNvSpPr/>
              <p:nvPr/>
            </p:nvSpPr>
            <p:spPr>
              <a:xfrm rot="-5400000">
                <a:off x="510888" y="2963813"/>
                <a:ext cx="67775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702" extrusionOk="0">
                    <a:moveTo>
                      <a:pt x="812" y="0"/>
                    </a:moveTo>
                    <a:cubicBezTo>
                      <a:pt x="618" y="0"/>
                      <a:pt x="423" y="95"/>
                      <a:pt x="311" y="285"/>
                    </a:cubicBezTo>
                    <a:lnTo>
                      <a:pt x="156" y="561"/>
                    </a:lnTo>
                    <a:cubicBezTo>
                      <a:pt x="1" y="837"/>
                      <a:pt x="87" y="1182"/>
                      <a:pt x="380" y="1338"/>
                    </a:cubicBezTo>
                    <a:lnTo>
                      <a:pt x="1295" y="1873"/>
                    </a:lnTo>
                    <a:lnTo>
                      <a:pt x="2710" y="2701"/>
                    </a:lnTo>
                    <a:lnTo>
                      <a:pt x="2710" y="2701"/>
                    </a:lnTo>
                    <a:lnTo>
                      <a:pt x="2538" y="2408"/>
                    </a:lnTo>
                    <a:lnTo>
                      <a:pt x="1312" y="285"/>
                    </a:lnTo>
                    <a:cubicBezTo>
                      <a:pt x="1200" y="95"/>
                      <a:pt x="1006" y="0"/>
                      <a:pt x="81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34" name="Google Shape;24934;p26"/>
              <p:cNvSpPr/>
              <p:nvPr/>
            </p:nvSpPr>
            <p:spPr>
              <a:xfrm rot="-5400000">
                <a:off x="620588" y="29367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1606" y="1"/>
                    </a:moveTo>
                    <a:lnTo>
                      <a:pt x="208" y="2417"/>
                    </a:lnTo>
                    <a:cubicBezTo>
                      <a:pt x="1" y="2797"/>
                      <a:pt x="277" y="3280"/>
                      <a:pt x="726" y="3280"/>
                    </a:cubicBezTo>
                    <a:lnTo>
                      <a:pt x="1019" y="3280"/>
                    </a:lnTo>
                    <a:cubicBezTo>
                      <a:pt x="1347" y="3280"/>
                      <a:pt x="1606" y="3021"/>
                      <a:pt x="1606" y="2711"/>
                    </a:cubicBezTo>
                    <a:lnTo>
                      <a:pt x="160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35" name="Google Shape;24935;p26"/>
              <p:cNvSpPr/>
              <p:nvPr/>
            </p:nvSpPr>
            <p:spPr>
              <a:xfrm rot="-5400000">
                <a:off x="514013" y="293716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725" y="1"/>
                    </a:moveTo>
                    <a:cubicBezTo>
                      <a:pt x="277" y="1"/>
                      <a:pt x="1" y="484"/>
                      <a:pt x="225" y="864"/>
                    </a:cubicBezTo>
                    <a:lnTo>
                      <a:pt x="1450" y="2969"/>
                    </a:lnTo>
                    <a:lnTo>
                      <a:pt x="1606" y="3280"/>
                    </a:lnTo>
                    <a:lnTo>
                      <a:pt x="1606" y="588"/>
                    </a:lnTo>
                    <a:cubicBezTo>
                      <a:pt x="1606" y="260"/>
                      <a:pt x="1347" y="1"/>
                      <a:pt x="10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36" name="Google Shape;24936;p26"/>
              <p:cNvSpPr/>
              <p:nvPr/>
            </p:nvSpPr>
            <p:spPr>
              <a:xfrm rot="-5400000">
                <a:off x="620575" y="2889700"/>
                <a:ext cx="40600" cy="8245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3298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60" y="3298"/>
                      <a:pt x="570" y="3298"/>
                    </a:cubicBezTo>
                    <a:lnTo>
                      <a:pt x="881" y="3298"/>
                    </a:lnTo>
                    <a:cubicBezTo>
                      <a:pt x="1330" y="3298"/>
                      <a:pt x="1623" y="2814"/>
                      <a:pt x="1399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37" name="Google Shape;24937;p26"/>
              <p:cNvSpPr/>
              <p:nvPr/>
            </p:nvSpPr>
            <p:spPr>
              <a:xfrm rot="-5400000">
                <a:off x="564763" y="2880388"/>
                <a:ext cx="876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7" extrusionOk="0">
                    <a:moveTo>
                      <a:pt x="0" y="0"/>
                    </a:moveTo>
                    <a:lnTo>
                      <a:pt x="2330" y="1364"/>
                    </a:lnTo>
                    <a:cubicBezTo>
                      <a:pt x="2418" y="1413"/>
                      <a:pt x="2514" y="1436"/>
                      <a:pt x="2609" y="1436"/>
                    </a:cubicBezTo>
                    <a:cubicBezTo>
                      <a:pt x="2815" y="1436"/>
                      <a:pt x="3018" y="1328"/>
                      <a:pt x="3124" y="1140"/>
                    </a:cubicBezTo>
                    <a:lnTo>
                      <a:pt x="3280" y="863"/>
                    </a:lnTo>
                    <a:cubicBezTo>
                      <a:pt x="3504" y="484"/>
                      <a:pt x="3228" y="18"/>
                      <a:pt x="27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38" name="Google Shape;24938;p26"/>
              <p:cNvSpPr/>
              <p:nvPr/>
            </p:nvSpPr>
            <p:spPr>
              <a:xfrm rot="-5400000">
                <a:off x="596325" y="2878175"/>
                <a:ext cx="677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684" extrusionOk="0">
                    <a:moveTo>
                      <a:pt x="0" y="0"/>
                    </a:moveTo>
                    <a:lnTo>
                      <a:pt x="1398" y="2399"/>
                    </a:lnTo>
                    <a:cubicBezTo>
                      <a:pt x="1510" y="2589"/>
                      <a:pt x="1705" y="2684"/>
                      <a:pt x="1899" y="2684"/>
                    </a:cubicBezTo>
                    <a:cubicBezTo>
                      <a:pt x="2093" y="2684"/>
                      <a:pt x="2287" y="2589"/>
                      <a:pt x="2399" y="2399"/>
                    </a:cubicBezTo>
                    <a:lnTo>
                      <a:pt x="2555" y="2140"/>
                    </a:lnTo>
                    <a:cubicBezTo>
                      <a:pt x="2710" y="1864"/>
                      <a:pt x="2624" y="1502"/>
                      <a:pt x="2348" y="134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39" name="Google Shape;24939;p26"/>
              <p:cNvSpPr/>
              <p:nvPr/>
            </p:nvSpPr>
            <p:spPr>
              <a:xfrm rot="-5400000">
                <a:off x="564750" y="2993000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725" y="0"/>
                    </a:moveTo>
                    <a:cubicBezTo>
                      <a:pt x="277" y="18"/>
                      <a:pt x="1" y="484"/>
                      <a:pt x="225" y="863"/>
                    </a:cubicBezTo>
                    <a:lnTo>
                      <a:pt x="380" y="1140"/>
                    </a:lnTo>
                    <a:cubicBezTo>
                      <a:pt x="486" y="1328"/>
                      <a:pt x="689" y="1436"/>
                      <a:pt x="895" y="1436"/>
                    </a:cubicBezTo>
                    <a:cubicBezTo>
                      <a:pt x="991" y="1436"/>
                      <a:pt x="1087" y="1413"/>
                      <a:pt x="1174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40" name="Google Shape;24940;p26"/>
              <p:cNvSpPr/>
              <p:nvPr/>
            </p:nvSpPr>
            <p:spPr>
              <a:xfrm rot="-5400000">
                <a:off x="596263" y="2964088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7" y="0"/>
                    </a:moveTo>
                    <a:lnTo>
                      <a:pt x="380" y="1346"/>
                    </a:lnTo>
                    <a:cubicBezTo>
                      <a:pt x="104" y="1502"/>
                      <a:pt x="0" y="1864"/>
                      <a:pt x="173" y="2140"/>
                    </a:cubicBezTo>
                    <a:lnTo>
                      <a:pt x="328" y="2399"/>
                    </a:lnTo>
                    <a:cubicBezTo>
                      <a:pt x="432" y="2598"/>
                      <a:pt x="626" y="2697"/>
                      <a:pt x="822" y="2697"/>
                    </a:cubicBezTo>
                    <a:cubicBezTo>
                      <a:pt x="1019" y="2697"/>
                      <a:pt x="1217" y="2598"/>
                      <a:pt x="1329" y="2399"/>
                    </a:cubicBez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41" name="Google Shape;24941;p26"/>
              <p:cNvSpPr/>
              <p:nvPr/>
            </p:nvSpPr>
            <p:spPr>
              <a:xfrm rot="-5400000">
                <a:off x="514013" y="28901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570" y="1"/>
                    </a:moveTo>
                    <a:cubicBezTo>
                      <a:pt x="260" y="1"/>
                      <a:pt x="1" y="260"/>
                      <a:pt x="1" y="588"/>
                    </a:cubicBezTo>
                    <a:lnTo>
                      <a:pt x="1" y="3280"/>
                    </a:lnTo>
                    <a:lnTo>
                      <a:pt x="173" y="2987"/>
                    </a:lnTo>
                    <a:lnTo>
                      <a:pt x="1399" y="864"/>
                    </a:lnTo>
                    <a:cubicBezTo>
                      <a:pt x="1606" y="484"/>
                      <a:pt x="1330" y="1"/>
                      <a:pt x="8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42" name="Google Shape;24942;p26"/>
              <p:cNvSpPr/>
              <p:nvPr/>
            </p:nvSpPr>
            <p:spPr>
              <a:xfrm rot="-5400000">
                <a:off x="522550" y="2880550"/>
                <a:ext cx="87600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24" extrusionOk="0">
                    <a:moveTo>
                      <a:pt x="2642" y="1"/>
                    </a:moveTo>
                    <a:cubicBezTo>
                      <a:pt x="2541" y="1"/>
                      <a:pt x="2440" y="26"/>
                      <a:pt x="2348" y="77"/>
                    </a:cubicBezTo>
                    <a:lnTo>
                      <a:pt x="466" y="1165"/>
                    </a:lnTo>
                    <a:lnTo>
                      <a:pt x="0" y="1424"/>
                    </a:lnTo>
                    <a:lnTo>
                      <a:pt x="2796" y="1424"/>
                    </a:lnTo>
                    <a:cubicBezTo>
                      <a:pt x="3228" y="1424"/>
                      <a:pt x="3504" y="940"/>
                      <a:pt x="3297" y="561"/>
                    </a:cubicBezTo>
                    <a:lnTo>
                      <a:pt x="3142" y="284"/>
                    </a:lnTo>
                    <a:cubicBezTo>
                      <a:pt x="3038" y="100"/>
                      <a:pt x="2842" y="1"/>
                      <a:pt x="26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43" name="Google Shape;24943;p26"/>
              <p:cNvSpPr/>
              <p:nvPr/>
            </p:nvSpPr>
            <p:spPr>
              <a:xfrm rot="-5400000">
                <a:off x="510950" y="2878000"/>
                <a:ext cx="67750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698" extrusionOk="0">
                    <a:moveTo>
                      <a:pt x="1890" y="0"/>
                    </a:moveTo>
                    <a:cubicBezTo>
                      <a:pt x="1692" y="0"/>
                      <a:pt x="1493" y="100"/>
                      <a:pt x="1381" y="298"/>
                    </a:cubicBezTo>
                    <a:lnTo>
                      <a:pt x="173" y="2404"/>
                    </a:lnTo>
                    <a:lnTo>
                      <a:pt x="0" y="2697"/>
                    </a:lnTo>
                    <a:lnTo>
                      <a:pt x="449" y="2438"/>
                    </a:lnTo>
                    <a:lnTo>
                      <a:pt x="2330" y="1351"/>
                    </a:lnTo>
                    <a:cubicBezTo>
                      <a:pt x="2606" y="1196"/>
                      <a:pt x="2710" y="833"/>
                      <a:pt x="2555" y="557"/>
                    </a:cubicBezTo>
                    <a:lnTo>
                      <a:pt x="2399" y="298"/>
                    </a:lnTo>
                    <a:cubicBezTo>
                      <a:pt x="2287" y="100"/>
                      <a:pt x="2089" y="0"/>
                      <a:pt x="18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44" name="Google Shape;24944;p26"/>
              <p:cNvSpPr/>
              <p:nvPr/>
            </p:nvSpPr>
            <p:spPr>
              <a:xfrm rot="-5400000">
                <a:off x="522438" y="2993063"/>
                <a:ext cx="87625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2" extrusionOk="0">
                    <a:moveTo>
                      <a:pt x="880" y="1"/>
                    </a:moveTo>
                    <a:cubicBezTo>
                      <a:pt x="679" y="1"/>
                      <a:pt x="484" y="108"/>
                      <a:pt x="380" y="292"/>
                    </a:cubicBezTo>
                    <a:lnTo>
                      <a:pt x="225" y="569"/>
                    </a:lnTo>
                    <a:cubicBezTo>
                      <a:pt x="1" y="948"/>
                      <a:pt x="277" y="1432"/>
                      <a:pt x="725" y="1432"/>
                    </a:cubicBezTo>
                    <a:lnTo>
                      <a:pt x="3504" y="1432"/>
                    </a:lnTo>
                    <a:lnTo>
                      <a:pt x="2089" y="603"/>
                    </a:lnTo>
                    <a:lnTo>
                      <a:pt x="1174" y="85"/>
                    </a:lnTo>
                    <a:cubicBezTo>
                      <a:pt x="1082" y="28"/>
                      <a:pt x="981" y="1"/>
                      <a:pt x="8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45" name="Google Shape;24945;p26"/>
              <p:cNvSpPr/>
              <p:nvPr/>
            </p:nvSpPr>
            <p:spPr>
              <a:xfrm rot="-5400000">
                <a:off x="545713" y="2924888"/>
                <a:ext cx="83750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50" h="2865" extrusionOk="0">
                    <a:moveTo>
                      <a:pt x="1917" y="0"/>
                    </a:moveTo>
                    <a:cubicBezTo>
                      <a:pt x="640" y="0"/>
                      <a:pt x="1" y="1536"/>
                      <a:pt x="898" y="2434"/>
                    </a:cubicBezTo>
                    <a:cubicBezTo>
                      <a:pt x="1196" y="2732"/>
                      <a:pt x="1560" y="2865"/>
                      <a:pt x="1915" y="2865"/>
                    </a:cubicBezTo>
                    <a:cubicBezTo>
                      <a:pt x="2651" y="2865"/>
                      <a:pt x="3349" y="2294"/>
                      <a:pt x="3349" y="1433"/>
                    </a:cubicBezTo>
                    <a:cubicBezTo>
                      <a:pt x="3349" y="639"/>
                      <a:pt x="2711" y="0"/>
                      <a:pt x="19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46" name="Google Shape;24946;p26"/>
              <p:cNvSpPr/>
              <p:nvPr/>
            </p:nvSpPr>
            <p:spPr>
              <a:xfrm rot="-5400000">
                <a:off x="510888" y="3535113"/>
                <a:ext cx="67775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702" extrusionOk="0">
                    <a:moveTo>
                      <a:pt x="812" y="0"/>
                    </a:moveTo>
                    <a:cubicBezTo>
                      <a:pt x="618" y="0"/>
                      <a:pt x="424" y="95"/>
                      <a:pt x="312" y="285"/>
                    </a:cubicBezTo>
                    <a:lnTo>
                      <a:pt x="156" y="561"/>
                    </a:lnTo>
                    <a:cubicBezTo>
                      <a:pt x="1" y="837"/>
                      <a:pt x="87" y="1182"/>
                      <a:pt x="381" y="1338"/>
                    </a:cubicBezTo>
                    <a:lnTo>
                      <a:pt x="1295" y="1873"/>
                    </a:lnTo>
                    <a:lnTo>
                      <a:pt x="2711" y="2701"/>
                    </a:lnTo>
                    <a:lnTo>
                      <a:pt x="2711" y="2701"/>
                    </a:lnTo>
                    <a:lnTo>
                      <a:pt x="2538" y="2408"/>
                    </a:lnTo>
                    <a:lnTo>
                      <a:pt x="1313" y="285"/>
                    </a:lnTo>
                    <a:cubicBezTo>
                      <a:pt x="1200" y="95"/>
                      <a:pt x="1006" y="0"/>
                      <a:pt x="81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47" name="Google Shape;24947;p26"/>
              <p:cNvSpPr/>
              <p:nvPr/>
            </p:nvSpPr>
            <p:spPr>
              <a:xfrm rot="-5400000">
                <a:off x="620575" y="3508450"/>
                <a:ext cx="401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7" h="3281" extrusionOk="0">
                    <a:moveTo>
                      <a:pt x="1606" y="1"/>
                    </a:moveTo>
                    <a:lnTo>
                      <a:pt x="208" y="2417"/>
                    </a:lnTo>
                    <a:cubicBezTo>
                      <a:pt x="1" y="2797"/>
                      <a:pt x="277" y="3280"/>
                      <a:pt x="709" y="3280"/>
                    </a:cubicBezTo>
                    <a:lnTo>
                      <a:pt x="1019" y="3280"/>
                    </a:lnTo>
                    <a:cubicBezTo>
                      <a:pt x="1347" y="3280"/>
                      <a:pt x="1606" y="3021"/>
                      <a:pt x="1606" y="2711"/>
                    </a:cubicBezTo>
                    <a:lnTo>
                      <a:pt x="160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48" name="Google Shape;24948;p26"/>
              <p:cNvSpPr/>
              <p:nvPr/>
            </p:nvSpPr>
            <p:spPr>
              <a:xfrm rot="-5400000">
                <a:off x="514000" y="3508450"/>
                <a:ext cx="401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7" h="3281" extrusionOk="0">
                    <a:moveTo>
                      <a:pt x="726" y="1"/>
                    </a:moveTo>
                    <a:cubicBezTo>
                      <a:pt x="277" y="1"/>
                      <a:pt x="1" y="484"/>
                      <a:pt x="225" y="864"/>
                    </a:cubicBezTo>
                    <a:lnTo>
                      <a:pt x="1433" y="2969"/>
                    </a:lnTo>
                    <a:lnTo>
                      <a:pt x="1606" y="3280"/>
                    </a:lnTo>
                    <a:lnTo>
                      <a:pt x="1606" y="588"/>
                    </a:lnTo>
                    <a:cubicBezTo>
                      <a:pt x="1606" y="260"/>
                      <a:pt x="1347" y="1"/>
                      <a:pt x="10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49" name="Google Shape;24949;p26"/>
              <p:cNvSpPr/>
              <p:nvPr/>
            </p:nvSpPr>
            <p:spPr>
              <a:xfrm rot="-5400000">
                <a:off x="620800" y="3461200"/>
                <a:ext cx="40150" cy="82450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98" extrusionOk="0">
                    <a:moveTo>
                      <a:pt x="0" y="1"/>
                    </a:moveTo>
                    <a:lnTo>
                      <a:pt x="0" y="2711"/>
                    </a:lnTo>
                    <a:cubicBezTo>
                      <a:pt x="0" y="3039"/>
                      <a:pt x="259" y="3298"/>
                      <a:pt x="570" y="3298"/>
                    </a:cubicBezTo>
                    <a:lnTo>
                      <a:pt x="880" y="3298"/>
                    </a:lnTo>
                    <a:cubicBezTo>
                      <a:pt x="1329" y="3298"/>
                      <a:pt x="1605" y="2814"/>
                      <a:pt x="1381" y="241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50" name="Google Shape;24950;p26"/>
              <p:cNvSpPr/>
              <p:nvPr/>
            </p:nvSpPr>
            <p:spPr>
              <a:xfrm rot="-5400000">
                <a:off x="564750" y="3451675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1" y="0"/>
                    </a:moveTo>
                    <a:lnTo>
                      <a:pt x="2331" y="1364"/>
                    </a:lnTo>
                    <a:cubicBezTo>
                      <a:pt x="2418" y="1413"/>
                      <a:pt x="2514" y="1436"/>
                      <a:pt x="2610" y="1436"/>
                    </a:cubicBezTo>
                    <a:cubicBezTo>
                      <a:pt x="2816" y="1436"/>
                      <a:pt x="3018" y="1328"/>
                      <a:pt x="3125" y="1140"/>
                    </a:cubicBezTo>
                    <a:lnTo>
                      <a:pt x="3280" y="863"/>
                    </a:lnTo>
                    <a:cubicBezTo>
                      <a:pt x="3504" y="484"/>
                      <a:pt x="3228" y="18"/>
                      <a:pt x="27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51" name="Google Shape;24951;p26"/>
              <p:cNvSpPr/>
              <p:nvPr/>
            </p:nvSpPr>
            <p:spPr>
              <a:xfrm rot="-5400000">
                <a:off x="596313" y="3449463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11" y="2589"/>
                      <a:pt x="1705" y="2684"/>
                      <a:pt x="1899" y="2684"/>
                    </a:cubicBezTo>
                    <a:cubicBezTo>
                      <a:pt x="2093" y="2684"/>
                      <a:pt x="2287" y="2589"/>
                      <a:pt x="2400" y="2399"/>
                    </a:cubicBezTo>
                    <a:lnTo>
                      <a:pt x="2555" y="2140"/>
                    </a:lnTo>
                    <a:cubicBezTo>
                      <a:pt x="2710" y="1864"/>
                      <a:pt x="2607" y="1502"/>
                      <a:pt x="2348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52" name="Google Shape;24952;p26"/>
              <p:cNvSpPr/>
              <p:nvPr/>
            </p:nvSpPr>
            <p:spPr>
              <a:xfrm rot="-5400000">
                <a:off x="564750" y="3564300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726" y="0"/>
                    </a:moveTo>
                    <a:cubicBezTo>
                      <a:pt x="277" y="18"/>
                      <a:pt x="1" y="484"/>
                      <a:pt x="225" y="863"/>
                    </a:cubicBezTo>
                    <a:lnTo>
                      <a:pt x="381" y="1140"/>
                    </a:lnTo>
                    <a:cubicBezTo>
                      <a:pt x="487" y="1328"/>
                      <a:pt x="690" y="1436"/>
                      <a:pt x="896" y="1436"/>
                    </a:cubicBezTo>
                    <a:cubicBezTo>
                      <a:pt x="991" y="1436"/>
                      <a:pt x="1087" y="1413"/>
                      <a:pt x="1175" y="1364"/>
                    </a:cubicBezTo>
                    <a:lnTo>
                      <a:pt x="350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53" name="Google Shape;24953;p26"/>
              <p:cNvSpPr/>
              <p:nvPr/>
            </p:nvSpPr>
            <p:spPr>
              <a:xfrm rot="-5400000">
                <a:off x="596263" y="3534963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8" y="0"/>
                    </a:moveTo>
                    <a:lnTo>
                      <a:pt x="381" y="1346"/>
                    </a:lnTo>
                    <a:cubicBezTo>
                      <a:pt x="104" y="1502"/>
                      <a:pt x="1" y="1864"/>
                      <a:pt x="156" y="2140"/>
                    </a:cubicBezTo>
                    <a:lnTo>
                      <a:pt x="312" y="2399"/>
                    </a:lnTo>
                    <a:cubicBezTo>
                      <a:pt x="424" y="2598"/>
                      <a:pt x="622" y="2697"/>
                      <a:pt x="821" y="2697"/>
                    </a:cubicBezTo>
                    <a:cubicBezTo>
                      <a:pt x="1019" y="2697"/>
                      <a:pt x="1218" y="2598"/>
                      <a:pt x="1330" y="2399"/>
                    </a:cubicBez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54" name="Google Shape;24954;p26"/>
              <p:cNvSpPr/>
              <p:nvPr/>
            </p:nvSpPr>
            <p:spPr>
              <a:xfrm rot="-5400000">
                <a:off x="514013" y="346141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570" y="1"/>
                    </a:moveTo>
                    <a:cubicBezTo>
                      <a:pt x="259" y="1"/>
                      <a:pt x="0" y="260"/>
                      <a:pt x="0" y="588"/>
                    </a:cubicBezTo>
                    <a:lnTo>
                      <a:pt x="0" y="3280"/>
                    </a:lnTo>
                    <a:lnTo>
                      <a:pt x="173" y="2987"/>
                    </a:lnTo>
                    <a:lnTo>
                      <a:pt x="1381" y="864"/>
                    </a:lnTo>
                    <a:cubicBezTo>
                      <a:pt x="1605" y="484"/>
                      <a:pt x="1329" y="1"/>
                      <a:pt x="8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55" name="Google Shape;24955;p26"/>
              <p:cNvSpPr/>
              <p:nvPr/>
            </p:nvSpPr>
            <p:spPr>
              <a:xfrm rot="-5400000">
                <a:off x="522538" y="3452263"/>
                <a:ext cx="8762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24" extrusionOk="0">
                    <a:moveTo>
                      <a:pt x="2642" y="1"/>
                    </a:moveTo>
                    <a:cubicBezTo>
                      <a:pt x="2541" y="1"/>
                      <a:pt x="2440" y="26"/>
                      <a:pt x="2348" y="77"/>
                    </a:cubicBezTo>
                    <a:lnTo>
                      <a:pt x="466" y="1165"/>
                    </a:lnTo>
                    <a:lnTo>
                      <a:pt x="0" y="1424"/>
                    </a:lnTo>
                    <a:lnTo>
                      <a:pt x="2796" y="1424"/>
                    </a:lnTo>
                    <a:cubicBezTo>
                      <a:pt x="3228" y="1424"/>
                      <a:pt x="3504" y="940"/>
                      <a:pt x="3297" y="561"/>
                    </a:cubicBezTo>
                    <a:lnTo>
                      <a:pt x="3142" y="284"/>
                    </a:lnTo>
                    <a:cubicBezTo>
                      <a:pt x="3038" y="100"/>
                      <a:pt x="2842" y="1"/>
                      <a:pt x="26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56" name="Google Shape;24956;p26"/>
              <p:cNvSpPr/>
              <p:nvPr/>
            </p:nvSpPr>
            <p:spPr>
              <a:xfrm rot="-5400000">
                <a:off x="510938" y="3449288"/>
                <a:ext cx="67775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8" extrusionOk="0">
                    <a:moveTo>
                      <a:pt x="1899" y="0"/>
                    </a:moveTo>
                    <a:cubicBezTo>
                      <a:pt x="1705" y="0"/>
                      <a:pt x="1511" y="100"/>
                      <a:pt x="1399" y="298"/>
                    </a:cubicBezTo>
                    <a:lnTo>
                      <a:pt x="173" y="2404"/>
                    </a:lnTo>
                    <a:lnTo>
                      <a:pt x="1" y="2697"/>
                    </a:lnTo>
                    <a:lnTo>
                      <a:pt x="449" y="2438"/>
                    </a:lnTo>
                    <a:lnTo>
                      <a:pt x="2348" y="1351"/>
                    </a:lnTo>
                    <a:cubicBezTo>
                      <a:pt x="2624" y="1196"/>
                      <a:pt x="2710" y="833"/>
                      <a:pt x="2555" y="557"/>
                    </a:cubicBezTo>
                    <a:lnTo>
                      <a:pt x="2400" y="298"/>
                    </a:lnTo>
                    <a:cubicBezTo>
                      <a:pt x="2287" y="100"/>
                      <a:pt x="2093" y="0"/>
                      <a:pt x="189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57" name="Google Shape;24957;p26"/>
              <p:cNvSpPr/>
              <p:nvPr/>
            </p:nvSpPr>
            <p:spPr>
              <a:xfrm rot="-5400000">
                <a:off x="522438" y="3564363"/>
                <a:ext cx="87625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2" extrusionOk="0">
                    <a:moveTo>
                      <a:pt x="880" y="1"/>
                    </a:moveTo>
                    <a:cubicBezTo>
                      <a:pt x="680" y="1"/>
                      <a:pt x="484" y="108"/>
                      <a:pt x="381" y="292"/>
                    </a:cubicBezTo>
                    <a:lnTo>
                      <a:pt x="225" y="569"/>
                    </a:lnTo>
                    <a:cubicBezTo>
                      <a:pt x="1" y="948"/>
                      <a:pt x="277" y="1432"/>
                      <a:pt x="726" y="1432"/>
                    </a:cubicBezTo>
                    <a:lnTo>
                      <a:pt x="3505" y="1432"/>
                    </a:lnTo>
                    <a:lnTo>
                      <a:pt x="2089" y="603"/>
                    </a:lnTo>
                    <a:lnTo>
                      <a:pt x="1175" y="85"/>
                    </a:lnTo>
                    <a:cubicBezTo>
                      <a:pt x="1082" y="28"/>
                      <a:pt x="981" y="1"/>
                      <a:pt x="8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58" name="Google Shape;24958;p26"/>
              <p:cNvSpPr/>
              <p:nvPr/>
            </p:nvSpPr>
            <p:spPr>
              <a:xfrm rot="-5400000">
                <a:off x="545725" y="3496175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0" y="1536"/>
                      <a:pt x="898" y="2434"/>
                    </a:cubicBezTo>
                    <a:cubicBezTo>
                      <a:pt x="1190" y="2732"/>
                      <a:pt x="1552" y="2865"/>
                      <a:pt x="1907" y="2865"/>
                    </a:cubicBezTo>
                    <a:cubicBezTo>
                      <a:pt x="2642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59" name="Google Shape;24959;p26"/>
              <p:cNvSpPr/>
              <p:nvPr/>
            </p:nvSpPr>
            <p:spPr>
              <a:xfrm rot="-5400000">
                <a:off x="510675" y="4106625"/>
                <a:ext cx="68200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702" extrusionOk="0">
                    <a:moveTo>
                      <a:pt x="823" y="0"/>
                    </a:moveTo>
                    <a:cubicBezTo>
                      <a:pt x="627" y="0"/>
                      <a:pt x="432" y="95"/>
                      <a:pt x="329" y="285"/>
                    </a:cubicBezTo>
                    <a:lnTo>
                      <a:pt x="174" y="561"/>
                    </a:lnTo>
                    <a:cubicBezTo>
                      <a:pt x="1" y="837"/>
                      <a:pt x="105" y="1182"/>
                      <a:pt x="381" y="1338"/>
                    </a:cubicBezTo>
                    <a:lnTo>
                      <a:pt x="1295" y="1873"/>
                    </a:lnTo>
                    <a:lnTo>
                      <a:pt x="2728" y="2701"/>
                    </a:lnTo>
                    <a:lnTo>
                      <a:pt x="2555" y="2408"/>
                    </a:lnTo>
                    <a:lnTo>
                      <a:pt x="1330" y="285"/>
                    </a:lnTo>
                    <a:cubicBezTo>
                      <a:pt x="1218" y="95"/>
                      <a:pt x="1019" y="0"/>
                      <a:pt x="8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60" name="Google Shape;24960;p26"/>
              <p:cNvSpPr/>
              <p:nvPr/>
            </p:nvSpPr>
            <p:spPr>
              <a:xfrm rot="-5400000">
                <a:off x="620588" y="40797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1605" y="1"/>
                    </a:moveTo>
                    <a:lnTo>
                      <a:pt x="225" y="2417"/>
                    </a:lnTo>
                    <a:cubicBezTo>
                      <a:pt x="0" y="2797"/>
                      <a:pt x="276" y="3280"/>
                      <a:pt x="708" y="3280"/>
                    </a:cubicBezTo>
                    <a:lnTo>
                      <a:pt x="1036" y="3280"/>
                    </a:lnTo>
                    <a:cubicBezTo>
                      <a:pt x="1346" y="3280"/>
                      <a:pt x="1605" y="3021"/>
                      <a:pt x="1605" y="2711"/>
                    </a:cubicBezTo>
                    <a:lnTo>
                      <a:pt x="160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61" name="Google Shape;24961;p26"/>
              <p:cNvSpPr/>
              <p:nvPr/>
            </p:nvSpPr>
            <p:spPr>
              <a:xfrm rot="-5400000">
                <a:off x="513800" y="40795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725" y="1"/>
                    </a:moveTo>
                    <a:cubicBezTo>
                      <a:pt x="276" y="1"/>
                      <a:pt x="0" y="484"/>
                      <a:pt x="225" y="864"/>
                    </a:cubicBezTo>
                    <a:lnTo>
                      <a:pt x="1450" y="2969"/>
                    </a:lnTo>
                    <a:lnTo>
                      <a:pt x="1623" y="3280"/>
                    </a:lnTo>
                    <a:lnTo>
                      <a:pt x="1623" y="588"/>
                    </a:lnTo>
                    <a:cubicBezTo>
                      <a:pt x="1623" y="260"/>
                      <a:pt x="1346" y="1"/>
                      <a:pt x="10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62" name="Google Shape;24962;p26"/>
              <p:cNvSpPr/>
              <p:nvPr/>
            </p:nvSpPr>
            <p:spPr>
              <a:xfrm rot="-5400000">
                <a:off x="620638" y="4032763"/>
                <a:ext cx="400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3281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42" y="3280"/>
                      <a:pt x="570" y="3280"/>
                    </a:cubicBezTo>
                    <a:lnTo>
                      <a:pt x="881" y="3280"/>
                    </a:lnTo>
                    <a:cubicBezTo>
                      <a:pt x="889" y="3281"/>
                      <a:pt x="896" y="3281"/>
                      <a:pt x="904" y="3281"/>
                    </a:cubicBezTo>
                    <a:cubicBezTo>
                      <a:pt x="1339" y="3281"/>
                      <a:pt x="1602" y="2807"/>
                      <a:pt x="1381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63" name="Google Shape;24963;p26"/>
              <p:cNvSpPr/>
              <p:nvPr/>
            </p:nvSpPr>
            <p:spPr>
              <a:xfrm rot="-5400000">
                <a:off x="564963" y="4023188"/>
                <a:ext cx="872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1437" extrusionOk="0">
                    <a:moveTo>
                      <a:pt x="1" y="0"/>
                    </a:moveTo>
                    <a:lnTo>
                      <a:pt x="2331" y="1364"/>
                    </a:lnTo>
                    <a:cubicBezTo>
                      <a:pt x="2418" y="1413"/>
                      <a:pt x="2515" y="1436"/>
                      <a:pt x="2610" y="1436"/>
                    </a:cubicBezTo>
                    <a:cubicBezTo>
                      <a:pt x="2816" y="1436"/>
                      <a:pt x="3019" y="1328"/>
                      <a:pt x="3125" y="1140"/>
                    </a:cubicBezTo>
                    <a:lnTo>
                      <a:pt x="3280" y="863"/>
                    </a:lnTo>
                    <a:cubicBezTo>
                      <a:pt x="3487" y="484"/>
                      <a:pt x="3211" y="18"/>
                      <a:pt x="27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64" name="Google Shape;24964;p26"/>
              <p:cNvSpPr/>
              <p:nvPr/>
            </p:nvSpPr>
            <p:spPr>
              <a:xfrm rot="-5400000">
                <a:off x="596313" y="4020763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02" y="2589"/>
                      <a:pt x="1697" y="2684"/>
                      <a:pt x="1893" y="2684"/>
                    </a:cubicBezTo>
                    <a:cubicBezTo>
                      <a:pt x="2089" y="2684"/>
                      <a:pt x="2288" y="2589"/>
                      <a:pt x="2400" y="2399"/>
                    </a:cubicBezTo>
                    <a:lnTo>
                      <a:pt x="2555" y="2140"/>
                    </a:lnTo>
                    <a:cubicBezTo>
                      <a:pt x="2711" y="1864"/>
                      <a:pt x="2607" y="1502"/>
                      <a:pt x="2331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65" name="Google Shape;24965;p26"/>
              <p:cNvSpPr/>
              <p:nvPr/>
            </p:nvSpPr>
            <p:spPr>
              <a:xfrm rot="-5400000">
                <a:off x="564763" y="4135588"/>
                <a:ext cx="876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7" extrusionOk="0">
                    <a:moveTo>
                      <a:pt x="725" y="0"/>
                    </a:moveTo>
                    <a:cubicBezTo>
                      <a:pt x="276" y="18"/>
                      <a:pt x="0" y="484"/>
                      <a:pt x="225" y="863"/>
                    </a:cubicBezTo>
                    <a:lnTo>
                      <a:pt x="380" y="1140"/>
                    </a:lnTo>
                    <a:cubicBezTo>
                      <a:pt x="486" y="1328"/>
                      <a:pt x="681" y="1436"/>
                      <a:pt x="887" y="1436"/>
                    </a:cubicBezTo>
                    <a:cubicBezTo>
                      <a:pt x="983" y="1436"/>
                      <a:pt x="1081" y="1413"/>
                      <a:pt x="1174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66" name="Google Shape;24966;p26"/>
              <p:cNvSpPr/>
              <p:nvPr/>
            </p:nvSpPr>
            <p:spPr>
              <a:xfrm rot="-5400000">
                <a:off x="596263" y="4106688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8" y="0"/>
                    </a:moveTo>
                    <a:lnTo>
                      <a:pt x="381" y="1346"/>
                    </a:lnTo>
                    <a:cubicBezTo>
                      <a:pt x="105" y="1502"/>
                      <a:pt x="1" y="1864"/>
                      <a:pt x="156" y="2140"/>
                    </a:cubicBezTo>
                    <a:lnTo>
                      <a:pt x="312" y="2399"/>
                    </a:lnTo>
                    <a:cubicBezTo>
                      <a:pt x="424" y="2598"/>
                      <a:pt x="622" y="2697"/>
                      <a:pt x="821" y="2697"/>
                    </a:cubicBezTo>
                    <a:cubicBezTo>
                      <a:pt x="1019" y="2697"/>
                      <a:pt x="1218" y="2598"/>
                      <a:pt x="1330" y="2399"/>
                    </a:cubicBez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67" name="Google Shape;24967;p26"/>
              <p:cNvSpPr/>
              <p:nvPr/>
            </p:nvSpPr>
            <p:spPr>
              <a:xfrm rot="-5400000">
                <a:off x="513800" y="40329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587" y="1"/>
                    </a:moveTo>
                    <a:cubicBezTo>
                      <a:pt x="276" y="1"/>
                      <a:pt x="18" y="260"/>
                      <a:pt x="0" y="588"/>
                    </a:cubicBezTo>
                    <a:lnTo>
                      <a:pt x="0" y="3280"/>
                    </a:lnTo>
                    <a:lnTo>
                      <a:pt x="173" y="2987"/>
                    </a:lnTo>
                    <a:lnTo>
                      <a:pt x="1398" y="864"/>
                    </a:lnTo>
                    <a:cubicBezTo>
                      <a:pt x="1623" y="484"/>
                      <a:pt x="1346" y="1"/>
                      <a:pt x="8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68" name="Google Shape;24968;p26"/>
              <p:cNvSpPr/>
              <p:nvPr/>
            </p:nvSpPr>
            <p:spPr>
              <a:xfrm rot="-5400000">
                <a:off x="522750" y="4023350"/>
                <a:ext cx="87200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1424" extrusionOk="0">
                    <a:moveTo>
                      <a:pt x="2625" y="1"/>
                    </a:moveTo>
                    <a:cubicBezTo>
                      <a:pt x="2525" y="1"/>
                      <a:pt x="2423" y="26"/>
                      <a:pt x="2331" y="77"/>
                    </a:cubicBezTo>
                    <a:lnTo>
                      <a:pt x="450" y="1165"/>
                    </a:lnTo>
                    <a:lnTo>
                      <a:pt x="1" y="1424"/>
                    </a:lnTo>
                    <a:lnTo>
                      <a:pt x="2780" y="1424"/>
                    </a:lnTo>
                    <a:cubicBezTo>
                      <a:pt x="3211" y="1424"/>
                      <a:pt x="3487" y="940"/>
                      <a:pt x="3280" y="561"/>
                    </a:cubicBezTo>
                    <a:lnTo>
                      <a:pt x="3125" y="284"/>
                    </a:lnTo>
                    <a:cubicBezTo>
                      <a:pt x="3021" y="100"/>
                      <a:pt x="2826" y="1"/>
                      <a:pt x="26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69" name="Google Shape;24969;p26"/>
              <p:cNvSpPr/>
              <p:nvPr/>
            </p:nvSpPr>
            <p:spPr>
              <a:xfrm rot="-5400000">
                <a:off x="510938" y="4020588"/>
                <a:ext cx="67775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8" extrusionOk="0">
                    <a:moveTo>
                      <a:pt x="1899" y="0"/>
                    </a:moveTo>
                    <a:cubicBezTo>
                      <a:pt x="1705" y="0"/>
                      <a:pt x="1511" y="100"/>
                      <a:pt x="1399" y="298"/>
                    </a:cubicBezTo>
                    <a:lnTo>
                      <a:pt x="173" y="2404"/>
                    </a:lnTo>
                    <a:lnTo>
                      <a:pt x="1" y="2697"/>
                    </a:lnTo>
                    <a:lnTo>
                      <a:pt x="450" y="2438"/>
                    </a:lnTo>
                    <a:lnTo>
                      <a:pt x="2331" y="1351"/>
                    </a:lnTo>
                    <a:cubicBezTo>
                      <a:pt x="2624" y="1196"/>
                      <a:pt x="2711" y="833"/>
                      <a:pt x="2555" y="557"/>
                    </a:cubicBezTo>
                    <a:lnTo>
                      <a:pt x="2400" y="298"/>
                    </a:lnTo>
                    <a:cubicBezTo>
                      <a:pt x="2288" y="100"/>
                      <a:pt x="2094" y="0"/>
                      <a:pt x="189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70" name="Google Shape;24970;p26"/>
              <p:cNvSpPr/>
              <p:nvPr/>
            </p:nvSpPr>
            <p:spPr>
              <a:xfrm rot="-5400000">
                <a:off x="522450" y="4135650"/>
                <a:ext cx="87600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2" extrusionOk="0">
                    <a:moveTo>
                      <a:pt x="872" y="1"/>
                    </a:moveTo>
                    <a:cubicBezTo>
                      <a:pt x="671" y="1"/>
                      <a:pt x="483" y="108"/>
                      <a:pt x="380" y="292"/>
                    </a:cubicBezTo>
                    <a:lnTo>
                      <a:pt x="225" y="569"/>
                    </a:lnTo>
                    <a:cubicBezTo>
                      <a:pt x="0" y="948"/>
                      <a:pt x="276" y="1432"/>
                      <a:pt x="725" y="1432"/>
                    </a:cubicBezTo>
                    <a:lnTo>
                      <a:pt x="3504" y="1432"/>
                    </a:lnTo>
                    <a:lnTo>
                      <a:pt x="2089" y="603"/>
                    </a:lnTo>
                    <a:lnTo>
                      <a:pt x="1174" y="85"/>
                    </a:lnTo>
                    <a:cubicBezTo>
                      <a:pt x="1076" y="28"/>
                      <a:pt x="972" y="1"/>
                      <a:pt x="8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71" name="Google Shape;24971;p26"/>
              <p:cNvSpPr/>
              <p:nvPr/>
            </p:nvSpPr>
            <p:spPr>
              <a:xfrm rot="-5400000">
                <a:off x="545725" y="4067475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1" y="1536"/>
                      <a:pt x="898" y="2434"/>
                    </a:cubicBezTo>
                    <a:cubicBezTo>
                      <a:pt x="1190" y="2732"/>
                      <a:pt x="1552" y="2865"/>
                      <a:pt x="1907" y="2865"/>
                    </a:cubicBezTo>
                    <a:cubicBezTo>
                      <a:pt x="2643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972" name="Google Shape;24972;p26"/>
              <p:cNvGrpSpPr/>
              <p:nvPr/>
            </p:nvGrpSpPr>
            <p:grpSpPr>
              <a:xfrm>
                <a:off x="493075" y="2283250"/>
                <a:ext cx="189025" cy="199800"/>
                <a:chOff x="4401800" y="1244325"/>
                <a:chExt cx="189025" cy="199800"/>
              </a:xfrm>
            </p:grpSpPr>
            <p:sp>
              <p:nvSpPr>
                <p:cNvPr id="24973" name="Google Shape;24973;p26"/>
                <p:cNvSpPr/>
                <p:nvPr/>
              </p:nvSpPr>
              <p:spPr>
                <a:xfrm rot="-5400000">
                  <a:off x="4419613" y="1353588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20" y="0"/>
                      </a:moveTo>
                      <a:cubicBezTo>
                        <a:pt x="622" y="0"/>
                        <a:pt x="423" y="95"/>
                        <a:pt x="311" y="285"/>
                      </a:cubicBezTo>
                      <a:lnTo>
                        <a:pt x="156" y="561"/>
                      </a:lnTo>
                      <a:cubicBezTo>
                        <a:pt x="0" y="837"/>
                        <a:pt x="104" y="1182"/>
                        <a:pt x="380" y="1338"/>
                      </a:cubicBezTo>
                      <a:lnTo>
                        <a:pt x="1295" y="1873"/>
                      </a:lnTo>
                      <a:lnTo>
                        <a:pt x="2710" y="2701"/>
                      </a:lnTo>
                      <a:lnTo>
                        <a:pt x="2710" y="2701"/>
                      </a:lnTo>
                      <a:lnTo>
                        <a:pt x="2537" y="2408"/>
                      </a:lnTo>
                      <a:lnTo>
                        <a:pt x="1329" y="285"/>
                      </a:lnTo>
                      <a:cubicBezTo>
                        <a:pt x="1217" y="95"/>
                        <a:pt x="1019" y="0"/>
                        <a:pt x="82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74" name="Google Shape;24974;p26"/>
                <p:cNvSpPr/>
                <p:nvPr/>
              </p:nvSpPr>
              <p:spPr>
                <a:xfrm rot="-5400000">
                  <a:off x="4529100" y="13267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1623" y="1"/>
                      </a:moveTo>
                      <a:lnTo>
                        <a:pt x="225" y="2417"/>
                      </a:lnTo>
                      <a:cubicBezTo>
                        <a:pt x="0" y="2797"/>
                        <a:pt x="276" y="3280"/>
                        <a:pt x="725" y="3280"/>
                      </a:cubicBezTo>
                      <a:lnTo>
                        <a:pt x="1036" y="3280"/>
                      </a:lnTo>
                      <a:cubicBezTo>
                        <a:pt x="1346" y="3280"/>
                        <a:pt x="1623" y="3021"/>
                        <a:pt x="1623" y="2693"/>
                      </a:cubicBezTo>
                      <a:lnTo>
                        <a:pt x="162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75" name="Google Shape;24975;p26"/>
                <p:cNvSpPr/>
                <p:nvPr/>
              </p:nvSpPr>
              <p:spPr>
                <a:xfrm rot="-5400000">
                  <a:off x="4422525" y="13267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725" y="1"/>
                      </a:moveTo>
                      <a:cubicBezTo>
                        <a:pt x="276" y="1"/>
                        <a:pt x="0" y="484"/>
                        <a:pt x="225" y="864"/>
                      </a:cubicBezTo>
                      <a:lnTo>
                        <a:pt x="1450" y="2969"/>
                      </a:lnTo>
                      <a:lnTo>
                        <a:pt x="1623" y="3280"/>
                      </a:lnTo>
                      <a:lnTo>
                        <a:pt x="1623" y="588"/>
                      </a:lnTo>
                      <a:cubicBezTo>
                        <a:pt x="1623" y="260"/>
                        <a:pt x="1346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76" name="Google Shape;24976;p26"/>
                <p:cNvSpPr/>
                <p:nvPr/>
              </p:nvSpPr>
              <p:spPr>
                <a:xfrm rot="-5400000">
                  <a:off x="4529313" y="1279488"/>
                  <a:ext cx="40575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98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59" y="3298"/>
                        <a:pt x="587" y="3298"/>
                      </a:cubicBezTo>
                      <a:lnTo>
                        <a:pt x="898" y="3298"/>
                      </a:lnTo>
                      <a:cubicBezTo>
                        <a:pt x="1330" y="3298"/>
                        <a:pt x="1623" y="2814"/>
                        <a:pt x="1399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77" name="Google Shape;24977;p26"/>
                <p:cNvSpPr/>
                <p:nvPr/>
              </p:nvSpPr>
              <p:spPr>
                <a:xfrm rot="-5400000">
                  <a:off x="4473475" y="1270175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1" y="0"/>
                      </a:moveTo>
                      <a:lnTo>
                        <a:pt x="2348" y="1364"/>
                      </a:lnTo>
                      <a:cubicBezTo>
                        <a:pt x="2436" y="1413"/>
                        <a:pt x="2530" y="1436"/>
                        <a:pt x="2623" y="1436"/>
                      </a:cubicBezTo>
                      <a:cubicBezTo>
                        <a:pt x="2824" y="1436"/>
                        <a:pt x="3019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505" y="484"/>
                        <a:pt x="3229" y="18"/>
                        <a:pt x="278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78" name="Google Shape;24978;p26"/>
                <p:cNvSpPr/>
                <p:nvPr/>
              </p:nvSpPr>
              <p:spPr>
                <a:xfrm rot="-5400000">
                  <a:off x="4505038" y="12679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11" y="2589"/>
                        <a:pt x="1705" y="2684"/>
                        <a:pt x="1899" y="2684"/>
                      </a:cubicBezTo>
                      <a:cubicBezTo>
                        <a:pt x="2094" y="2684"/>
                        <a:pt x="2288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1" y="1847"/>
                        <a:pt x="2607" y="1502"/>
                        <a:pt x="2348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79" name="Google Shape;24979;p26"/>
                <p:cNvSpPr/>
                <p:nvPr/>
              </p:nvSpPr>
              <p:spPr>
                <a:xfrm rot="-5400000">
                  <a:off x="4473475" y="138235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08" y="0"/>
                      </a:moveTo>
                      <a:cubicBezTo>
                        <a:pt x="277" y="18"/>
                        <a:pt x="1" y="484"/>
                        <a:pt x="208" y="863"/>
                      </a:cubicBezTo>
                      <a:lnTo>
                        <a:pt x="363" y="1140"/>
                      </a:lnTo>
                      <a:cubicBezTo>
                        <a:pt x="469" y="1328"/>
                        <a:pt x="672" y="1436"/>
                        <a:pt x="878" y="1436"/>
                      </a:cubicBezTo>
                      <a:cubicBezTo>
                        <a:pt x="973" y="1436"/>
                        <a:pt x="1069" y="1413"/>
                        <a:pt x="1157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80" name="Google Shape;24980;p26"/>
                <p:cNvSpPr/>
                <p:nvPr/>
              </p:nvSpPr>
              <p:spPr>
                <a:xfrm rot="-5400000">
                  <a:off x="4505200" y="1353650"/>
                  <a:ext cx="67775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7" extrusionOk="0">
                      <a:moveTo>
                        <a:pt x="2710" y="0"/>
                      </a:moveTo>
                      <a:lnTo>
                        <a:pt x="380" y="1346"/>
                      </a:lnTo>
                      <a:cubicBezTo>
                        <a:pt x="104" y="1502"/>
                        <a:pt x="0" y="1864"/>
                        <a:pt x="173" y="2140"/>
                      </a:cubicBezTo>
                      <a:lnTo>
                        <a:pt x="311" y="2399"/>
                      </a:lnTo>
                      <a:cubicBezTo>
                        <a:pt x="423" y="2598"/>
                        <a:pt x="622" y="2697"/>
                        <a:pt x="820" y="2697"/>
                      </a:cubicBezTo>
                      <a:cubicBezTo>
                        <a:pt x="1019" y="2697"/>
                        <a:pt x="1217" y="2598"/>
                        <a:pt x="1329" y="2399"/>
                      </a:cubicBezTo>
                      <a:lnTo>
                        <a:pt x="271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81" name="Google Shape;24981;p26"/>
                <p:cNvSpPr/>
                <p:nvPr/>
              </p:nvSpPr>
              <p:spPr>
                <a:xfrm rot="-5400000">
                  <a:off x="4422738" y="127991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87" y="1"/>
                      </a:moveTo>
                      <a:cubicBezTo>
                        <a:pt x="259" y="1"/>
                        <a:pt x="1" y="260"/>
                        <a:pt x="1" y="588"/>
                      </a:cubicBezTo>
                      <a:lnTo>
                        <a:pt x="1" y="3280"/>
                      </a:lnTo>
                      <a:lnTo>
                        <a:pt x="173" y="2987"/>
                      </a:lnTo>
                      <a:lnTo>
                        <a:pt x="1399" y="864"/>
                      </a:lnTo>
                      <a:cubicBezTo>
                        <a:pt x="1606" y="484"/>
                        <a:pt x="1330" y="1"/>
                        <a:pt x="89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82" name="Google Shape;24982;p26"/>
                <p:cNvSpPr/>
                <p:nvPr/>
              </p:nvSpPr>
              <p:spPr>
                <a:xfrm rot="-5400000">
                  <a:off x="4431263" y="1270338"/>
                  <a:ext cx="87625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24" extrusionOk="0">
                      <a:moveTo>
                        <a:pt x="2633" y="1"/>
                      </a:moveTo>
                      <a:cubicBezTo>
                        <a:pt x="2532" y="1"/>
                        <a:pt x="2429" y="26"/>
                        <a:pt x="2331" y="77"/>
                      </a:cubicBezTo>
                      <a:lnTo>
                        <a:pt x="450" y="1165"/>
                      </a:lnTo>
                      <a:lnTo>
                        <a:pt x="1" y="1424"/>
                      </a:lnTo>
                      <a:lnTo>
                        <a:pt x="2780" y="1424"/>
                      </a:lnTo>
                      <a:cubicBezTo>
                        <a:pt x="3229" y="1424"/>
                        <a:pt x="3505" y="940"/>
                        <a:pt x="3280" y="561"/>
                      </a:cubicBezTo>
                      <a:lnTo>
                        <a:pt x="3125" y="284"/>
                      </a:lnTo>
                      <a:cubicBezTo>
                        <a:pt x="3021" y="100"/>
                        <a:pt x="2833" y="1"/>
                        <a:pt x="263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83" name="Google Shape;24983;p26"/>
                <p:cNvSpPr/>
                <p:nvPr/>
              </p:nvSpPr>
              <p:spPr>
                <a:xfrm rot="-5400000">
                  <a:off x="4419675" y="1267350"/>
                  <a:ext cx="67750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98" extrusionOk="0">
                      <a:moveTo>
                        <a:pt x="1890" y="0"/>
                      </a:moveTo>
                      <a:cubicBezTo>
                        <a:pt x="1692" y="0"/>
                        <a:pt x="1493" y="100"/>
                        <a:pt x="1381" y="298"/>
                      </a:cubicBezTo>
                      <a:lnTo>
                        <a:pt x="173" y="2404"/>
                      </a:lnTo>
                      <a:lnTo>
                        <a:pt x="0" y="2697"/>
                      </a:lnTo>
                      <a:lnTo>
                        <a:pt x="449" y="2438"/>
                      </a:lnTo>
                      <a:lnTo>
                        <a:pt x="2330" y="1351"/>
                      </a:lnTo>
                      <a:cubicBezTo>
                        <a:pt x="2606" y="1196"/>
                        <a:pt x="2710" y="833"/>
                        <a:pt x="2555" y="557"/>
                      </a:cubicBezTo>
                      <a:lnTo>
                        <a:pt x="2399" y="298"/>
                      </a:lnTo>
                      <a:cubicBezTo>
                        <a:pt x="2287" y="100"/>
                        <a:pt x="2089" y="0"/>
                        <a:pt x="18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84" name="Google Shape;24984;p26"/>
                <p:cNvSpPr/>
                <p:nvPr/>
              </p:nvSpPr>
              <p:spPr>
                <a:xfrm rot="-5400000">
                  <a:off x="4431163" y="138241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63" y="1"/>
                      </a:moveTo>
                      <a:cubicBezTo>
                        <a:pt x="662" y="1"/>
                        <a:pt x="467" y="108"/>
                        <a:pt x="363" y="292"/>
                      </a:cubicBezTo>
                      <a:lnTo>
                        <a:pt x="208" y="569"/>
                      </a:lnTo>
                      <a:cubicBezTo>
                        <a:pt x="1" y="948"/>
                        <a:pt x="277" y="1432"/>
                        <a:pt x="708" y="1432"/>
                      </a:cubicBezTo>
                      <a:lnTo>
                        <a:pt x="3504" y="1432"/>
                      </a:lnTo>
                      <a:lnTo>
                        <a:pt x="2072" y="603"/>
                      </a:lnTo>
                      <a:lnTo>
                        <a:pt x="1157" y="85"/>
                      </a:lnTo>
                      <a:cubicBezTo>
                        <a:pt x="1065" y="28"/>
                        <a:pt x="963" y="1"/>
                        <a:pt x="86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85" name="Google Shape;24985;p26"/>
                <p:cNvSpPr/>
                <p:nvPr/>
              </p:nvSpPr>
              <p:spPr>
                <a:xfrm rot="-5400000">
                  <a:off x="4454450" y="13146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1" y="1536"/>
                        <a:pt x="898" y="2434"/>
                      </a:cubicBezTo>
                      <a:cubicBezTo>
                        <a:pt x="1196" y="2732"/>
                        <a:pt x="1560" y="2865"/>
                        <a:pt x="1915" y="2865"/>
                      </a:cubicBezTo>
                      <a:cubicBezTo>
                        <a:pt x="2651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986" name="Google Shape;24986;p26"/>
              <p:cNvSpPr/>
              <p:nvPr/>
            </p:nvSpPr>
            <p:spPr>
              <a:xfrm rot="-5400000">
                <a:off x="631363" y="2800388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2" y="381"/>
                    </a:lnTo>
                    <a:cubicBezTo>
                      <a:pt x="1" y="709"/>
                      <a:pt x="243" y="1244"/>
                      <a:pt x="691" y="1244"/>
                    </a:cubicBezTo>
                    <a:cubicBezTo>
                      <a:pt x="1140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87" name="Google Shape;24987;p26"/>
              <p:cNvSpPr/>
              <p:nvPr/>
            </p:nvSpPr>
            <p:spPr>
              <a:xfrm rot="-5400000">
                <a:off x="631375" y="337167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0" y="709"/>
                      <a:pt x="242" y="1244"/>
                      <a:pt x="691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88" name="Google Shape;24988;p26"/>
              <p:cNvSpPr/>
              <p:nvPr/>
            </p:nvSpPr>
            <p:spPr>
              <a:xfrm rot="-5400000">
                <a:off x="631363" y="3942963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74" y="1"/>
                    </a:moveTo>
                    <a:lnTo>
                      <a:pt x="311" y="381"/>
                    </a:lnTo>
                    <a:cubicBezTo>
                      <a:pt x="1" y="709"/>
                      <a:pt x="225" y="1244"/>
                      <a:pt x="674" y="1244"/>
                    </a:cubicBezTo>
                    <a:cubicBezTo>
                      <a:pt x="1123" y="1244"/>
                      <a:pt x="1364" y="709"/>
                      <a:pt x="1053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89" name="Google Shape;24989;p26"/>
              <p:cNvSpPr/>
              <p:nvPr/>
            </p:nvSpPr>
            <p:spPr>
              <a:xfrm rot="-5400000">
                <a:off x="631575" y="2228875"/>
                <a:ext cx="337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244" extrusionOk="0">
                    <a:moveTo>
                      <a:pt x="674" y="1"/>
                    </a:moveTo>
                    <a:lnTo>
                      <a:pt x="294" y="381"/>
                    </a:lnTo>
                    <a:cubicBezTo>
                      <a:pt x="1" y="709"/>
                      <a:pt x="225" y="1244"/>
                      <a:pt x="674" y="1244"/>
                    </a:cubicBezTo>
                    <a:cubicBezTo>
                      <a:pt x="1123" y="1244"/>
                      <a:pt x="1347" y="709"/>
                      <a:pt x="1037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90" name="Google Shape;24990;p26"/>
              <p:cNvSpPr/>
              <p:nvPr/>
            </p:nvSpPr>
            <p:spPr>
              <a:xfrm rot="-5400000">
                <a:off x="631363" y="2506538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1" y="709"/>
                      <a:pt x="242" y="1244"/>
                      <a:pt x="691" y="1244"/>
                    </a:cubicBezTo>
                    <a:cubicBezTo>
                      <a:pt x="1140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91" name="Google Shape;24991;p26"/>
              <p:cNvSpPr/>
              <p:nvPr/>
            </p:nvSpPr>
            <p:spPr>
              <a:xfrm rot="-5400000">
                <a:off x="631375" y="307782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73" y="1"/>
                    </a:moveTo>
                    <a:lnTo>
                      <a:pt x="311" y="381"/>
                    </a:lnTo>
                    <a:cubicBezTo>
                      <a:pt x="0" y="709"/>
                      <a:pt x="242" y="1244"/>
                      <a:pt x="673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7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92" name="Google Shape;24992;p26"/>
              <p:cNvSpPr/>
              <p:nvPr/>
            </p:nvSpPr>
            <p:spPr>
              <a:xfrm rot="-5400000">
                <a:off x="631375" y="364912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74" y="1"/>
                    </a:moveTo>
                    <a:lnTo>
                      <a:pt x="311" y="381"/>
                    </a:lnTo>
                    <a:cubicBezTo>
                      <a:pt x="0" y="709"/>
                      <a:pt x="225" y="1244"/>
                      <a:pt x="674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93" name="Google Shape;24993;p26"/>
              <p:cNvSpPr/>
              <p:nvPr/>
            </p:nvSpPr>
            <p:spPr>
              <a:xfrm rot="-5400000">
                <a:off x="631363" y="4220413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1" y="709"/>
                      <a:pt x="242" y="1244"/>
                      <a:pt x="691" y="1244"/>
                    </a:cubicBezTo>
                    <a:cubicBezTo>
                      <a:pt x="1123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4994" name="Google Shape;24994;p26"/>
          <p:cNvGrpSpPr/>
          <p:nvPr/>
        </p:nvGrpSpPr>
        <p:grpSpPr>
          <a:xfrm>
            <a:off x="678701" y="141533"/>
            <a:ext cx="10834567" cy="455667"/>
            <a:chOff x="546600" y="135875"/>
            <a:chExt cx="8125925" cy="341750"/>
          </a:xfrm>
        </p:grpSpPr>
        <p:grpSp>
          <p:nvGrpSpPr>
            <p:cNvPr id="24995" name="Google Shape;24995;p26"/>
            <p:cNvGrpSpPr/>
            <p:nvPr/>
          </p:nvGrpSpPr>
          <p:grpSpPr>
            <a:xfrm rot="5400000">
              <a:off x="2913775" y="-2231300"/>
              <a:ext cx="341750" cy="5076100"/>
              <a:chOff x="151925" y="33700"/>
              <a:chExt cx="341750" cy="5076100"/>
            </a:xfrm>
          </p:grpSpPr>
          <p:grpSp>
            <p:nvGrpSpPr>
              <p:cNvPr id="24996" name="Google Shape;24996;p26"/>
              <p:cNvGrpSpPr/>
              <p:nvPr/>
            </p:nvGrpSpPr>
            <p:grpSpPr>
              <a:xfrm>
                <a:off x="151925" y="2571750"/>
                <a:ext cx="341750" cy="2538050"/>
                <a:chOff x="487050" y="1971275"/>
                <a:chExt cx="341750" cy="2538050"/>
              </a:xfrm>
            </p:grpSpPr>
            <p:sp>
              <p:nvSpPr>
                <p:cNvPr id="24997" name="Google Shape;24997;p26"/>
                <p:cNvSpPr/>
                <p:nvPr/>
              </p:nvSpPr>
              <p:spPr>
                <a:xfrm rot="-5400000">
                  <a:off x="-453825" y="3226700"/>
                  <a:ext cx="2538050" cy="2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522" h="1088" extrusionOk="0">
                      <a:moveTo>
                        <a:pt x="1" y="0"/>
                      </a:moveTo>
                      <a:lnTo>
                        <a:pt x="1" y="1088"/>
                      </a:lnTo>
                      <a:lnTo>
                        <a:pt x="101521" y="1088"/>
                      </a:lnTo>
                      <a:lnTo>
                        <a:pt x="10152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98" name="Google Shape;24998;p26"/>
                <p:cNvSpPr/>
                <p:nvPr/>
              </p:nvSpPr>
              <p:spPr>
                <a:xfrm rot="-5400000">
                  <a:off x="-535587" y="3232963"/>
                  <a:ext cx="2538050" cy="1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522" h="587" extrusionOk="0">
                      <a:moveTo>
                        <a:pt x="1" y="0"/>
                      </a:moveTo>
                      <a:lnTo>
                        <a:pt x="1" y="587"/>
                      </a:lnTo>
                      <a:lnTo>
                        <a:pt x="101521" y="587"/>
                      </a:lnTo>
                      <a:lnTo>
                        <a:pt x="10152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99" name="Google Shape;24999;p26"/>
                <p:cNvSpPr/>
                <p:nvPr/>
              </p:nvSpPr>
              <p:spPr>
                <a:xfrm rot="-5400000">
                  <a:off x="487038" y="2568463"/>
                  <a:ext cx="200675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7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00" name="Google Shape;25000;p26"/>
                <p:cNvSpPr/>
                <p:nvPr/>
              </p:nvSpPr>
              <p:spPr>
                <a:xfrm rot="-5400000">
                  <a:off x="523163" y="2676663"/>
                  <a:ext cx="5700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53" extrusionOk="0">
                      <a:moveTo>
                        <a:pt x="685" y="1"/>
                      </a:moveTo>
                      <a:cubicBezTo>
                        <a:pt x="523" y="1"/>
                        <a:pt x="363" y="78"/>
                        <a:pt x="277" y="234"/>
                      </a:cubicBezTo>
                      <a:lnTo>
                        <a:pt x="139" y="458"/>
                      </a:lnTo>
                      <a:cubicBezTo>
                        <a:pt x="1" y="682"/>
                        <a:pt x="87" y="976"/>
                        <a:pt x="312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279" y="2253"/>
                      </a:lnTo>
                      <a:lnTo>
                        <a:pt x="2124" y="2011"/>
                      </a:lnTo>
                      <a:lnTo>
                        <a:pt x="1106" y="234"/>
                      </a:lnTo>
                      <a:cubicBezTo>
                        <a:pt x="1011" y="78"/>
                        <a:pt x="847" y="1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01" name="Google Shape;25001;p26"/>
                <p:cNvSpPr/>
                <p:nvPr/>
              </p:nvSpPr>
              <p:spPr>
                <a:xfrm rot="-5400000">
                  <a:off x="615188" y="2654313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05" y="2745"/>
                      </a:cubicBezTo>
                      <a:lnTo>
                        <a:pt x="864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02" name="Google Shape;25002;p26"/>
                <p:cNvSpPr/>
                <p:nvPr/>
              </p:nvSpPr>
              <p:spPr>
                <a:xfrm rot="-5400000">
                  <a:off x="525875" y="2654325"/>
                  <a:ext cx="3412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5" extrusionOk="0">
                      <a:moveTo>
                        <a:pt x="622" y="0"/>
                      </a:moveTo>
                      <a:cubicBezTo>
                        <a:pt x="242" y="0"/>
                        <a:pt x="1" y="397"/>
                        <a:pt x="190" y="725"/>
                      </a:cubicBezTo>
                      <a:lnTo>
                        <a:pt x="1209" y="2486"/>
                      </a:lnTo>
                      <a:lnTo>
                        <a:pt x="1364" y="2744"/>
                      </a:lnTo>
                      <a:lnTo>
                        <a:pt x="1364" y="483"/>
                      </a:lnTo>
                      <a:cubicBezTo>
                        <a:pt x="1364" y="207"/>
                        <a:pt x="1140" y="0"/>
                        <a:pt x="8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03" name="Google Shape;25003;p26"/>
                <p:cNvSpPr/>
                <p:nvPr/>
              </p:nvSpPr>
              <p:spPr>
                <a:xfrm rot="-5400000">
                  <a:off x="615413" y="26148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08" y="2745"/>
                        <a:pt x="484" y="2745"/>
                      </a:cubicBezTo>
                      <a:lnTo>
                        <a:pt x="743" y="2745"/>
                      </a:lnTo>
                      <a:cubicBezTo>
                        <a:pt x="1105" y="2745"/>
                        <a:pt x="1347" y="2331"/>
                        <a:pt x="1157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04" name="Google Shape;25004;p26"/>
                <p:cNvSpPr/>
                <p:nvPr/>
              </p:nvSpPr>
              <p:spPr>
                <a:xfrm rot="-5400000">
                  <a:off x="568463" y="2607013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68" y="1139"/>
                      </a:lnTo>
                      <a:cubicBezTo>
                        <a:pt x="2041" y="1178"/>
                        <a:pt x="2121" y="1198"/>
                        <a:pt x="2200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5" y="414"/>
                        <a:pt x="2711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05" name="Google Shape;25005;p26"/>
                <p:cNvSpPr/>
                <p:nvPr/>
              </p:nvSpPr>
              <p:spPr>
                <a:xfrm rot="-5400000">
                  <a:off x="594975" y="2604650"/>
                  <a:ext cx="5655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66" extrusionOk="0">
                      <a:moveTo>
                        <a:pt x="0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7" y="2183"/>
                        <a:pt x="2002" y="2019"/>
                      </a:cubicBezTo>
                      <a:lnTo>
                        <a:pt x="2123" y="1812"/>
                      </a:lnTo>
                      <a:cubicBezTo>
                        <a:pt x="2261" y="1571"/>
                        <a:pt x="2192" y="1260"/>
                        <a:pt x="1951" y="11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06" name="Google Shape;25006;p26"/>
                <p:cNvSpPr/>
                <p:nvPr/>
              </p:nvSpPr>
              <p:spPr>
                <a:xfrm rot="-5400000">
                  <a:off x="568350" y="27011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604" y="0"/>
                      </a:moveTo>
                      <a:cubicBezTo>
                        <a:pt x="242" y="0"/>
                        <a:pt x="0" y="414"/>
                        <a:pt x="190" y="725"/>
                      </a:cubicBezTo>
                      <a:lnTo>
                        <a:pt x="311" y="949"/>
                      </a:lnTo>
                      <a:cubicBezTo>
                        <a:pt x="404" y="1100"/>
                        <a:pt x="566" y="1189"/>
                        <a:pt x="737" y="1189"/>
                      </a:cubicBezTo>
                      <a:cubicBezTo>
                        <a:pt x="820" y="1189"/>
                        <a:pt x="905" y="1167"/>
                        <a:pt x="984" y="1122"/>
                      </a:cubicBezTo>
                      <a:lnTo>
                        <a:pt x="293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07" name="Google Shape;25007;p26"/>
                <p:cNvSpPr/>
                <p:nvPr/>
              </p:nvSpPr>
              <p:spPr>
                <a:xfrm rot="-5400000">
                  <a:off x="594588" y="2676663"/>
                  <a:ext cx="5700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53" extrusionOk="0">
                      <a:moveTo>
                        <a:pt x="2279" y="0"/>
                      </a:moveTo>
                      <a:lnTo>
                        <a:pt x="312" y="1139"/>
                      </a:lnTo>
                      <a:cubicBezTo>
                        <a:pt x="87" y="1260"/>
                        <a:pt x="1" y="1571"/>
                        <a:pt x="139" y="1795"/>
                      </a:cubicBezTo>
                      <a:lnTo>
                        <a:pt x="277" y="2019"/>
                      </a:lnTo>
                      <a:cubicBezTo>
                        <a:pt x="363" y="2175"/>
                        <a:pt x="523" y="2252"/>
                        <a:pt x="685" y="2252"/>
                      </a:cubicBezTo>
                      <a:cubicBezTo>
                        <a:pt x="847" y="2252"/>
                        <a:pt x="1011" y="2175"/>
                        <a:pt x="1106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08" name="Google Shape;25008;p26"/>
                <p:cNvSpPr/>
                <p:nvPr/>
              </p:nvSpPr>
              <p:spPr>
                <a:xfrm rot="-5400000">
                  <a:off x="526100" y="261527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38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09" name="Google Shape;25009;p26"/>
                <p:cNvSpPr/>
                <p:nvPr/>
              </p:nvSpPr>
              <p:spPr>
                <a:xfrm rot="-5400000">
                  <a:off x="533038" y="2607138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201" y="0"/>
                      </a:moveTo>
                      <a:cubicBezTo>
                        <a:pt x="2121" y="0"/>
                        <a:pt x="2041" y="21"/>
                        <a:pt x="1968" y="66"/>
                      </a:cubicBezTo>
                      <a:lnTo>
                        <a:pt x="381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711" y="1188"/>
                        <a:pt x="2935" y="791"/>
                        <a:pt x="2745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7" y="0"/>
                        <a:pt x="22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10" name="Google Shape;25010;p26"/>
                <p:cNvSpPr/>
                <p:nvPr/>
              </p:nvSpPr>
              <p:spPr>
                <a:xfrm rot="-5400000">
                  <a:off x="523438" y="2604863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8" y="2007"/>
                      </a:lnTo>
                      <a:lnTo>
                        <a:pt x="0" y="2249"/>
                      </a:lnTo>
                      <a:lnTo>
                        <a:pt x="380" y="2042"/>
                      </a:lnTo>
                      <a:lnTo>
                        <a:pt x="1951" y="1127"/>
                      </a:lnTo>
                      <a:cubicBezTo>
                        <a:pt x="2175" y="989"/>
                        <a:pt x="2261" y="696"/>
                        <a:pt x="2123" y="454"/>
                      </a:cubicBezTo>
                      <a:lnTo>
                        <a:pt x="2002" y="247"/>
                      </a:lnTo>
                      <a:cubicBezTo>
                        <a:pt x="1907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11" name="Google Shape;25011;p26"/>
                <p:cNvSpPr/>
                <p:nvPr/>
              </p:nvSpPr>
              <p:spPr>
                <a:xfrm rot="-5400000">
                  <a:off x="533025" y="27011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737" y="0"/>
                      </a:moveTo>
                      <a:cubicBezTo>
                        <a:pt x="566" y="0"/>
                        <a:pt x="404" y="89"/>
                        <a:pt x="311" y="240"/>
                      </a:cubicBezTo>
                      <a:lnTo>
                        <a:pt x="190" y="464"/>
                      </a:lnTo>
                      <a:cubicBezTo>
                        <a:pt x="0" y="775"/>
                        <a:pt x="242" y="1189"/>
                        <a:pt x="604" y="1189"/>
                      </a:cubicBezTo>
                      <a:lnTo>
                        <a:pt x="2934" y="1189"/>
                      </a:lnTo>
                      <a:lnTo>
                        <a:pt x="1743" y="516"/>
                      </a:lnTo>
                      <a:lnTo>
                        <a:pt x="984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12" name="Google Shape;25012;p26"/>
                <p:cNvSpPr/>
                <p:nvPr/>
              </p:nvSpPr>
              <p:spPr>
                <a:xfrm rot="-5400000">
                  <a:off x="557375" y="26388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192" y="0"/>
                      </a:moveTo>
                      <a:cubicBezTo>
                        <a:pt x="536" y="0"/>
                        <a:pt x="1" y="536"/>
                        <a:pt x="1" y="1209"/>
                      </a:cubicBezTo>
                      <a:cubicBezTo>
                        <a:pt x="1" y="1865"/>
                        <a:pt x="536" y="2400"/>
                        <a:pt x="1192" y="2400"/>
                      </a:cubicBezTo>
                      <a:cubicBezTo>
                        <a:pt x="1865" y="2400"/>
                        <a:pt x="2400" y="1865"/>
                        <a:pt x="2400" y="1209"/>
                      </a:cubicBezTo>
                      <a:cubicBezTo>
                        <a:pt x="2400" y="536"/>
                        <a:pt x="1865" y="0"/>
                        <a:pt x="1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13" name="Google Shape;25013;p26"/>
                <p:cNvSpPr/>
                <p:nvPr/>
              </p:nvSpPr>
              <p:spPr>
                <a:xfrm rot="-5400000">
                  <a:off x="487250" y="3139975"/>
                  <a:ext cx="2002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0" h="8026" extrusionOk="0">
                      <a:moveTo>
                        <a:pt x="7543" y="466"/>
                      </a:moveTo>
                      <a:lnTo>
                        <a:pt x="7543" y="7560"/>
                      </a:lnTo>
                      <a:lnTo>
                        <a:pt x="467" y="7560"/>
                      </a:lnTo>
                      <a:lnTo>
                        <a:pt x="467" y="466"/>
                      </a:lnTo>
                      <a:close/>
                      <a:moveTo>
                        <a:pt x="1" y="0"/>
                      </a:moveTo>
                      <a:lnTo>
                        <a:pt x="1" y="8026"/>
                      </a:lnTo>
                      <a:lnTo>
                        <a:pt x="8009" y="8026"/>
                      </a:lnTo>
                      <a:lnTo>
                        <a:pt x="800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14" name="Google Shape;25014;p26"/>
                <p:cNvSpPr/>
                <p:nvPr/>
              </p:nvSpPr>
              <p:spPr>
                <a:xfrm rot="-5400000">
                  <a:off x="523175" y="3247950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682" y="1"/>
                      </a:moveTo>
                      <a:cubicBezTo>
                        <a:pt x="518" y="1"/>
                        <a:pt x="354" y="78"/>
                        <a:pt x="259" y="234"/>
                      </a:cubicBezTo>
                      <a:lnTo>
                        <a:pt x="138" y="458"/>
                      </a:lnTo>
                      <a:cubicBezTo>
                        <a:pt x="0" y="682"/>
                        <a:pt x="87" y="993"/>
                        <a:pt x="311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279" y="2253"/>
                      </a:lnTo>
                      <a:lnTo>
                        <a:pt x="2123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15" name="Google Shape;25015;p26"/>
                <p:cNvSpPr/>
                <p:nvPr/>
              </p:nvSpPr>
              <p:spPr>
                <a:xfrm rot="-5400000">
                  <a:off x="615188" y="3225613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64" y="1"/>
                      </a:moveTo>
                      <a:lnTo>
                        <a:pt x="191" y="2020"/>
                      </a:lnTo>
                      <a:cubicBezTo>
                        <a:pt x="1" y="2331"/>
                        <a:pt x="243" y="2745"/>
                        <a:pt x="622" y="2745"/>
                      </a:cubicBezTo>
                      <a:lnTo>
                        <a:pt x="864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16" name="Google Shape;25016;p26"/>
                <p:cNvSpPr/>
                <p:nvPr/>
              </p:nvSpPr>
              <p:spPr>
                <a:xfrm rot="-5400000">
                  <a:off x="525875" y="3225625"/>
                  <a:ext cx="3412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5" extrusionOk="0">
                      <a:moveTo>
                        <a:pt x="622" y="0"/>
                      </a:moveTo>
                      <a:cubicBezTo>
                        <a:pt x="243" y="0"/>
                        <a:pt x="1" y="397"/>
                        <a:pt x="191" y="725"/>
                      </a:cubicBezTo>
                      <a:lnTo>
                        <a:pt x="1209" y="2486"/>
                      </a:lnTo>
                      <a:lnTo>
                        <a:pt x="1364" y="2744"/>
                      </a:lnTo>
                      <a:lnTo>
                        <a:pt x="1364" y="483"/>
                      </a:lnTo>
                      <a:cubicBezTo>
                        <a:pt x="1364" y="207"/>
                        <a:pt x="1140" y="0"/>
                        <a:pt x="8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17" name="Google Shape;25017;p26"/>
                <p:cNvSpPr/>
                <p:nvPr/>
              </p:nvSpPr>
              <p:spPr>
                <a:xfrm rot="-5400000">
                  <a:off x="615200" y="318635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" y="1"/>
                      </a:moveTo>
                      <a:lnTo>
                        <a:pt x="1" y="2262"/>
                      </a:lnTo>
                      <a:cubicBezTo>
                        <a:pt x="1" y="2521"/>
                        <a:pt x="225" y="2745"/>
                        <a:pt x="501" y="2745"/>
                      </a:cubicBezTo>
                      <a:lnTo>
                        <a:pt x="743" y="2745"/>
                      </a:lnTo>
                      <a:cubicBezTo>
                        <a:pt x="1122" y="2745"/>
                        <a:pt x="1364" y="2331"/>
                        <a:pt x="1174" y="202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18" name="Google Shape;25018;p26"/>
                <p:cNvSpPr/>
                <p:nvPr/>
              </p:nvSpPr>
              <p:spPr>
                <a:xfrm rot="-5400000">
                  <a:off x="568463" y="3178288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0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2" y="1198"/>
                        <a:pt x="2194" y="1198"/>
                      </a:cubicBezTo>
                      <a:cubicBezTo>
                        <a:pt x="2365" y="1198"/>
                        <a:pt x="2530" y="1113"/>
                        <a:pt x="2624" y="949"/>
                      </a:cubicBezTo>
                      <a:lnTo>
                        <a:pt x="2744" y="742"/>
                      </a:lnTo>
                      <a:cubicBezTo>
                        <a:pt x="2934" y="414"/>
                        <a:pt x="2693" y="17"/>
                        <a:pt x="2330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19" name="Google Shape;25019;p26"/>
                <p:cNvSpPr/>
                <p:nvPr/>
              </p:nvSpPr>
              <p:spPr>
                <a:xfrm rot="-5400000">
                  <a:off x="594975" y="3175950"/>
                  <a:ext cx="5655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66" extrusionOk="0">
                      <a:moveTo>
                        <a:pt x="1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8" y="2183"/>
                        <a:pt x="2003" y="2019"/>
                      </a:cubicBezTo>
                      <a:lnTo>
                        <a:pt x="2124" y="1812"/>
                      </a:lnTo>
                      <a:cubicBezTo>
                        <a:pt x="2262" y="1571"/>
                        <a:pt x="2193" y="1260"/>
                        <a:pt x="1951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20" name="Google Shape;25020;p26"/>
                <p:cNvSpPr/>
                <p:nvPr/>
              </p:nvSpPr>
              <p:spPr>
                <a:xfrm rot="-5400000">
                  <a:off x="568350" y="32724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605" y="0"/>
                      </a:moveTo>
                      <a:cubicBezTo>
                        <a:pt x="242" y="0"/>
                        <a:pt x="1" y="414"/>
                        <a:pt x="190" y="725"/>
                      </a:cubicBezTo>
                      <a:lnTo>
                        <a:pt x="311" y="949"/>
                      </a:lnTo>
                      <a:cubicBezTo>
                        <a:pt x="404" y="1100"/>
                        <a:pt x="567" y="1189"/>
                        <a:pt x="737" y="1189"/>
                      </a:cubicBezTo>
                      <a:cubicBezTo>
                        <a:pt x="820" y="1189"/>
                        <a:pt x="905" y="1167"/>
                        <a:pt x="984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21" name="Google Shape;25021;p26"/>
                <p:cNvSpPr/>
                <p:nvPr/>
              </p:nvSpPr>
              <p:spPr>
                <a:xfrm rot="-5400000">
                  <a:off x="594600" y="3247950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2279" y="0"/>
                      </a:moveTo>
                      <a:lnTo>
                        <a:pt x="311" y="1139"/>
                      </a:lnTo>
                      <a:cubicBezTo>
                        <a:pt x="87" y="1260"/>
                        <a:pt x="0" y="1571"/>
                        <a:pt x="138" y="1795"/>
                      </a:cubicBezTo>
                      <a:lnTo>
                        <a:pt x="259" y="2019"/>
                      </a:lnTo>
                      <a:cubicBezTo>
                        <a:pt x="354" y="2175"/>
                        <a:pt x="518" y="2252"/>
                        <a:pt x="682" y="2252"/>
                      </a:cubicBezTo>
                      <a:cubicBezTo>
                        <a:pt x="846" y="2252"/>
                        <a:pt x="1010" y="2175"/>
                        <a:pt x="1105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22" name="Google Shape;25022;p26"/>
                <p:cNvSpPr/>
                <p:nvPr/>
              </p:nvSpPr>
              <p:spPr>
                <a:xfrm rot="-5400000">
                  <a:off x="525888" y="3186363"/>
                  <a:ext cx="34100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5" extrusionOk="0">
                      <a:moveTo>
                        <a:pt x="501" y="0"/>
                      </a:moveTo>
                      <a:cubicBezTo>
                        <a:pt x="225" y="0"/>
                        <a:pt x="1" y="207"/>
                        <a:pt x="1" y="483"/>
                      </a:cubicBezTo>
                      <a:lnTo>
                        <a:pt x="1" y="2744"/>
                      </a:lnTo>
                      <a:lnTo>
                        <a:pt x="156" y="2486"/>
                      </a:lnTo>
                      <a:lnTo>
                        <a:pt x="1174" y="725"/>
                      </a:lnTo>
                      <a:cubicBezTo>
                        <a:pt x="1364" y="397"/>
                        <a:pt x="1122" y="0"/>
                        <a:pt x="76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23" name="Google Shape;25023;p26"/>
                <p:cNvSpPr/>
                <p:nvPr/>
              </p:nvSpPr>
              <p:spPr>
                <a:xfrm rot="-5400000">
                  <a:off x="533038" y="3178413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195" y="0"/>
                      </a:moveTo>
                      <a:cubicBezTo>
                        <a:pt x="2112" y="0"/>
                        <a:pt x="2029" y="21"/>
                        <a:pt x="1951" y="66"/>
                      </a:cubicBezTo>
                      <a:lnTo>
                        <a:pt x="380" y="981"/>
                      </a:lnTo>
                      <a:lnTo>
                        <a:pt x="0" y="1188"/>
                      </a:lnTo>
                      <a:lnTo>
                        <a:pt x="2330" y="1188"/>
                      </a:lnTo>
                      <a:cubicBezTo>
                        <a:pt x="2693" y="1188"/>
                        <a:pt x="2934" y="791"/>
                        <a:pt x="2744" y="463"/>
                      </a:cubicBezTo>
                      <a:lnTo>
                        <a:pt x="2624" y="256"/>
                      </a:lnTo>
                      <a:cubicBezTo>
                        <a:pt x="2530" y="92"/>
                        <a:pt x="2366" y="0"/>
                        <a:pt x="21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24" name="Google Shape;25024;p26"/>
                <p:cNvSpPr/>
                <p:nvPr/>
              </p:nvSpPr>
              <p:spPr>
                <a:xfrm rot="-5400000">
                  <a:off x="523438" y="3176163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9" y="2007"/>
                      </a:lnTo>
                      <a:lnTo>
                        <a:pt x="1" y="2249"/>
                      </a:lnTo>
                      <a:lnTo>
                        <a:pt x="380" y="2042"/>
                      </a:lnTo>
                      <a:lnTo>
                        <a:pt x="1951" y="1127"/>
                      </a:lnTo>
                      <a:cubicBezTo>
                        <a:pt x="2175" y="989"/>
                        <a:pt x="2262" y="696"/>
                        <a:pt x="2124" y="454"/>
                      </a:cubicBezTo>
                      <a:lnTo>
                        <a:pt x="2003" y="247"/>
                      </a:lnTo>
                      <a:cubicBezTo>
                        <a:pt x="1908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25" name="Google Shape;25025;p26"/>
                <p:cNvSpPr/>
                <p:nvPr/>
              </p:nvSpPr>
              <p:spPr>
                <a:xfrm rot="-5400000">
                  <a:off x="533025" y="32724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1" y="240"/>
                      </a:cubicBezTo>
                      <a:lnTo>
                        <a:pt x="190" y="464"/>
                      </a:lnTo>
                      <a:cubicBezTo>
                        <a:pt x="1" y="775"/>
                        <a:pt x="242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4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26" name="Google Shape;25026;p26"/>
                <p:cNvSpPr/>
                <p:nvPr/>
              </p:nvSpPr>
              <p:spPr>
                <a:xfrm rot="-5400000">
                  <a:off x="552325" y="3215125"/>
                  <a:ext cx="70375" cy="6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5" h="2411" extrusionOk="0">
                      <a:moveTo>
                        <a:pt x="1606" y="0"/>
                      </a:moveTo>
                      <a:cubicBezTo>
                        <a:pt x="536" y="0"/>
                        <a:pt x="1" y="1295"/>
                        <a:pt x="760" y="2054"/>
                      </a:cubicBezTo>
                      <a:cubicBezTo>
                        <a:pt x="1006" y="2301"/>
                        <a:pt x="1309" y="2411"/>
                        <a:pt x="1605" y="2411"/>
                      </a:cubicBezTo>
                      <a:cubicBezTo>
                        <a:pt x="2223" y="2411"/>
                        <a:pt x="2814" y="1932"/>
                        <a:pt x="2814" y="1209"/>
                      </a:cubicBezTo>
                      <a:cubicBezTo>
                        <a:pt x="2814" y="536"/>
                        <a:pt x="2262" y="0"/>
                        <a:pt x="16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27" name="Google Shape;25027;p26"/>
                <p:cNvSpPr/>
                <p:nvPr/>
              </p:nvSpPr>
              <p:spPr>
                <a:xfrm rot="-5400000">
                  <a:off x="487263" y="3711263"/>
                  <a:ext cx="200225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09" h="8026" extrusionOk="0">
                      <a:moveTo>
                        <a:pt x="7542" y="466"/>
                      </a:moveTo>
                      <a:lnTo>
                        <a:pt x="7542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08" y="8026"/>
                      </a:lnTo>
                      <a:lnTo>
                        <a:pt x="800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28" name="Google Shape;25028;p26"/>
                <p:cNvSpPr/>
                <p:nvPr/>
              </p:nvSpPr>
              <p:spPr>
                <a:xfrm rot="-5400000">
                  <a:off x="523388" y="38194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682" y="1"/>
                      </a:moveTo>
                      <a:cubicBezTo>
                        <a:pt x="518" y="1"/>
                        <a:pt x="354" y="78"/>
                        <a:pt x="259" y="234"/>
                      </a:cubicBezTo>
                      <a:lnTo>
                        <a:pt x="139" y="458"/>
                      </a:lnTo>
                      <a:cubicBezTo>
                        <a:pt x="1" y="682"/>
                        <a:pt x="70" y="993"/>
                        <a:pt x="311" y="1114"/>
                      </a:cubicBezTo>
                      <a:lnTo>
                        <a:pt x="1071" y="1563"/>
                      </a:lnTo>
                      <a:lnTo>
                        <a:pt x="2262" y="2253"/>
                      </a:lnTo>
                      <a:lnTo>
                        <a:pt x="2124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29" name="Google Shape;25029;p26"/>
                <p:cNvSpPr/>
                <p:nvPr/>
              </p:nvSpPr>
              <p:spPr>
                <a:xfrm rot="-5400000">
                  <a:off x="615200" y="379690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0" y="2331"/>
                        <a:pt x="242" y="2745"/>
                        <a:pt x="604" y="2745"/>
                      </a:cubicBezTo>
                      <a:lnTo>
                        <a:pt x="863" y="2745"/>
                      </a:lnTo>
                      <a:cubicBezTo>
                        <a:pt x="1139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30" name="Google Shape;25030;p26"/>
                <p:cNvSpPr/>
                <p:nvPr/>
              </p:nvSpPr>
              <p:spPr>
                <a:xfrm rot="-5400000">
                  <a:off x="526100" y="379712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604" y="0"/>
                      </a:moveTo>
                      <a:cubicBezTo>
                        <a:pt x="242" y="0"/>
                        <a:pt x="0" y="397"/>
                        <a:pt x="190" y="725"/>
                      </a:cubicBezTo>
                      <a:lnTo>
                        <a:pt x="1208" y="2486"/>
                      </a:lnTo>
                      <a:lnTo>
                        <a:pt x="1346" y="2744"/>
                      </a:lnTo>
                      <a:lnTo>
                        <a:pt x="1346" y="483"/>
                      </a:lnTo>
                      <a:cubicBezTo>
                        <a:pt x="1346" y="207"/>
                        <a:pt x="1139" y="0"/>
                        <a:pt x="8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31" name="Google Shape;25031;p26"/>
                <p:cNvSpPr/>
                <p:nvPr/>
              </p:nvSpPr>
              <p:spPr>
                <a:xfrm rot="-5400000">
                  <a:off x="615188" y="3757638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" y="1"/>
                      </a:moveTo>
                      <a:lnTo>
                        <a:pt x="1" y="2262"/>
                      </a:lnTo>
                      <a:cubicBezTo>
                        <a:pt x="1" y="2521"/>
                        <a:pt x="225" y="2745"/>
                        <a:pt x="484" y="2745"/>
                      </a:cubicBezTo>
                      <a:lnTo>
                        <a:pt x="743" y="2745"/>
                      </a:lnTo>
                      <a:cubicBezTo>
                        <a:pt x="1123" y="2745"/>
                        <a:pt x="1364" y="2331"/>
                        <a:pt x="1174" y="202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32" name="Google Shape;25032;p26"/>
                <p:cNvSpPr/>
                <p:nvPr/>
              </p:nvSpPr>
              <p:spPr>
                <a:xfrm rot="-5400000">
                  <a:off x="568513" y="3749638"/>
                  <a:ext cx="732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1" h="1198" extrusionOk="0">
                      <a:moveTo>
                        <a:pt x="0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2" y="1198"/>
                        <a:pt x="2194" y="1198"/>
                      </a:cubicBezTo>
                      <a:cubicBezTo>
                        <a:pt x="2366" y="1198"/>
                        <a:pt x="2530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1" y="421"/>
                        <a:pt x="2703" y="17"/>
                        <a:pt x="2336" y="17"/>
                      </a:cubicBezTo>
                      <a:cubicBezTo>
                        <a:pt x="2329" y="17"/>
                        <a:pt x="2321" y="17"/>
                        <a:pt x="2313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33" name="Google Shape;25033;p26"/>
                <p:cNvSpPr/>
                <p:nvPr/>
              </p:nvSpPr>
              <p:spPr>
                <a:xfrm rot="-5400000">
                  <a:off x="594763" y="3747463"/>
                  <a:ext cx="56975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66" extrusionOk="0">
                      <a:moveTo>
                        <a:pt x="1" y="0"/>
                      </a:moveTo>
                      <a:lnTo>
                        <a:pt x="1174" y="2019"/>
                      </a:lnTo>
                      <a:cubicBezTo>
                        <a:pt x="1269" y="2183"/>
                        <a:pt x="1433" y="2265"/>
                        <a:pt x="1595" y="2265"/>
                      </a:cubicBezTo>
                      <a:cubicBezTo>
                        <a:pt x="1757" y="2265"/>
                        <a:pt x="1916" y="2183"/>
                        <a:pt x="2003" y="2019"/>
                      </a:cubicBezTo>
                      <a:lnTo>
                        <a:pt x="2141" y="1812"/>
                      </a:lnTo>
                      <a:cubicBezTo>
                        <a:pt x="2279" y="1571"/>
                        <a:pt x="2210" y="1260"/>
                        <a:pt x="1968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34" name="Google Shape;25034;p26"/>
                <p:cNvSpPr/>
                <p:nvPr/>
              </p:nvSpPr>
              <p:spPr>
                <a:xfrm rot="-5400000">
                  <a:off x="568338" y="3843763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622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5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35" name="Google Shape;25035;p26"/>
                <p:cNvSpPr/>
                <p:nvPr/>
              </p:nvSpPr>
              <p:spPr>
                <a:xfrm rot="-5400000">
                  <a:off x="594813" y="38194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2262" y="0"/>
                      </a:moveTo>
                      <a:lnTo>
                        <a:pt x="311" y="1139"/>
                      </a:lnTo>
                      <a:cubicBezTo>
                        <a:pt x="70" y="1260"/>
                        <a:pt x="1" y="1571"/>
                        <a:pt x="139" y="1795"/>
                      </a:cubicBezTo>
                      <a:lnTo>
                        <a:pt x="259" y="2019"/>
                      </a:lnTo>
                      <a:cubicBezTo>
                        <a:pt x="354" y="2175"/>
                        <a:pt x="518" y="2252"/>
                        <a:pt x="682" y="2252"/>
                      </a:cubicBezTo>
                      <a:cubicBezTo>
                        <a:pt x="846" y="2252"/>
                        <a:pt x="1010" y="2175"/>
                        <a:pt x="1105" y="2019"/>
                      </a:cubicBezTo>
                      <a:lnTo>
                        <a:pt x="2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36" name="Google Shape;25036;p26"/>
                <p:cNvSpPr/>
                <p:nvPr/>
              </p:nvSpPr>
              <p:spPr>
                <a:xfrm rot="-5400000">
                  <a:off x="525913" y="3757688"/>
                  <a:ext cx="340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" h="2746" extrusionOk="0">
                      <a:moveTo>
                        <a:pt x="766" y="1"/>
                      </a:moveTo>
                      <a:cubicBezTo>
                        <a:pt x="758" y="1"/>
                        <a:pt x="751" y="1"/>
                        <a:pt x="743" y="1"/>
                      </a:cubicBezTo>
                      <a:lnTo>
                        <a:pt x="484" y="1"/>
                      </a:lnTo>
                      <a:cubicBezTo>
                        <a:pt x="208" y="1"/>
                        <a:pt x="1" y="225"/>
                        <a:pt x="1" y="484"/>
                      </a:cubicBezTo>
                      <a:lnTo>
                        <a:pt x="1" y="2745"/>
                      </a:lnTo>
                      <a:lnTo>
                        <a:pt x="156" y="2487"/>
                      </a:lnTo>
                      <a:lnTo>
                        <a:pt x="1174" y="726"/>
                      </a:lnTo>
                      <a:cubicBezTo>
                        <a:pt x="1360" y="405"/>
                        <a:pt x="1132" y="1"/>
                        <a:pt x="76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37" name="Google Shape;25037;p26"/>
                <p:cNvSpPr/>
                <p:nvPr/>
              </p:nvSpPr>
              <p:spPr>
                <a:xfrm rot="-5400000">
                  <a:off x="532875" y="3749525"/>
                  <a:ext cx="737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" h="1189" extrusionOk="0">
                      <a:moveTo>
                        <a:pt x="2204" y="0"/>
                      </a:moveTo>
                      <a:cubicBezTo>
                        <a:pt x="2122" y="0"/>
                        <a:pt x="2041" y="21"/>
                        <a:pt x="1968" y="66"/>
                      </a:cubicBezTo>
                      <a:lnTo>
                        <a:pt x="380" y="981"/>
                      </a:lnTo>
                      <a:lnTo>
                        <a:pt x="0" y="1188"/>
                      </a:lnTo>
                      <a:lnTo>
                        <a:pt x="2331" y="1188"/>
                      </a:lnTo>
                      <a:cubicBezTo>
                        <a:pt x="2338" y="1188"/>
                        <a:pt x="2346" y="1188"/>
                        <a:pt x="2353" y="1188"/>
                      </a:cubicBezTo>
                      <a:cubicBezTo>
                        <a:pt x="2720" y="1188"/>
                        <a:pt x="2948" y="784"/>
                        <a:pt x="2762" y="463"/>
                      </a:cubicBezTo>
                      <a:lnTo>
                        <a:pt x="2624" y="256"/>
                      </a:lnTo>
                      <a:cubicBezTo>
                        <a:pt x="2542" y="92"/>
                        <a:pt x="2374" y="0"/>
                        <a:pt x="220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38" name="Google Shape;25038;p26"/>
                <p:cNvSpPr/>
                <p:nvPr/>
              </p:nvSpPr>
              <p:spPr>
                <a:xfrm rot="-5400000">
                  <a:off x="523225" y="3747675"/>
                  <a:ext cx="56975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49" extrusionOk="0">
                      <a:moveTo>
                        <a:pt x="1597" y="1"/>
                      </a:moveTo>
                      <a:cubicBezTo>
                        <a:pt x="1433" y="1"/>
                        <a:pt x="1269" y="83"/>
                        <a:pt x="1174" y="247"/>
                      </a:cubicBezTo>
                      <a:lnTo>
                        <a:pt x="156" y="2007"/>
                      </a:lnTo>
                      <a:lnTo>
                        <a:pt x="1" y="2249"/>
                      </a:lnTo>
                      <a:lnTo>
                        <a:pt x="380" y="2042"/>
                      </a:lnTo>
                      <a:lnTo>
                        <a:pt x="1968" y="1127"/>
                      </a:lnTo>
                      <a:cubicBezTo>
                        <a:pt x="2193" y="989"/>
                        <a:pt x="2279" y="696"/>
                        <a:pt x="2141" y="454"/>
                      </a:cubicBezTo>
                      <a:lnTo>
                        <a:pt x="2020" y="247"/>
                      </a:lnTo>
                      <a:cubicBezTo>
                        <a:pt x="1925" y="83"/>
                        <a:pt x="1761" y="1"/>
                        <a:pt x="159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39" name="Google Shape;25039;p26"/>
                <p:cNvSpPr/>
                <p:nvPr/>
              </p:nvSpPr>
              <p:spPr>
                <a:xfrm rot="-5400000">
                  <a:off x="533013" y="3843763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2" y="240"/>
                      </a:cubicBezTo>
                      <a:lnTo>
                        <a:pt x="191" y="464"/>
                      </a:lnTo>
                      <a:cubicBezTo>
                        <a:pt x="1" y="775"/>
                        <a:pt x="225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5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40" name="Google Shape;25040;p26"/>
                <p:cNvSpPr/>
                <p:nvPr/>
              </p:nvSpPr>
              <p:spPr>
                <a:xfrm rot="-5400000">
                  <a:off x="557375" y="37818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208" y="0"/>
                      </a:moveTo>
                      <a:cubicBezTo>
                        <a:pt x="535" y="0"/>
                        <a:pt x="0" y="536"/>
                        <a:pt x="0" y="1209"/>
                      </a:cubicBezTo>
                      <a:cubicBezTo>
                        <a:pt x="0" y="1865"/>
                        <a:pt x="535" y="2400"/>
                        <a:pt x="1208" y="2400"/>
                      </a:cubicBezTo>
                      <a:cubicBezTo>
                        <a:pt x="1864" y="2400"/>
                        <a:pt x="2399" y="1865"/>
                        <a:pt x="2399" y="1209"/>
                      </a:cubicBezTo>
                      <a:cubicBezTo>
                        <a:pt x="2399" y="536"/>
                        <a:pt x="1864" y="0"/>
                        <a:pt x="12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41" name="Google Shape;25041;p26"/>
                <p:cNvSpPr/>
                <p:nvPr/>
              </p:nvSpPr>
              <p:spPr>
                <a:xfrm rot="-5400000">
                  <a:off x="487050" y="4282775"/>
                  <a:ext cx="2006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6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83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42" name="Google Shape;25042;p26"/>
                <p:cNvSpPr/>
                <p:nvPr/>
              </p:nvSpPr>
              <p:spPr>
                <a:xfrm rot="-5400000">
                  <a:off x="523388" y="43907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683" y="1"/>
                      </a:moveTo>
                      <a:cubicBezTo>
                        <a:pt x="519" y="1"/>
                        <a:pt x="355" y="78"/>
                        <a:pt x="260" y="234"/>
                      </a:cubicBezTo>
                      <a:lnTo>
                        <a:pt x="139" y="458"/>
                      </a:lnTo>
                      <a:cubicBezTo>
                        <a:pt x="1" y="682"/>
                        <a:pt x="70" y="993"/>
                        <a:pt x="312" y="1114"/>
                      </a:cubicBezTo>
                      <a:lnTo>
                        <a:pt x="1071" y="1563"/>
                      </a:lnTo>
                      <a:lnTo>
                        <a:pt x="2262" y="2253"/>
                      </a:lnTo>
                      <a:lnTo>
                        <a:pt x="2124" y="2011"/>
                      </a:lnTo>
                      <a:lnTo>
                        <a:pt x="1106" y="234"/>
                      </a:lnTo>
                      <a:cubicBezTo>
                        <a:pt x="1011" y="78"/>
                        <a:pt x="847" y="1"/>
                        <a:pt x="68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43" name="Google Shape;25043;p26"/>
                <p:cNvSpPr/>
                <p:nvPr/>
              </p:nvSpPr>
              <p:spPr>
                <a:xfrm rot="-5400000">
                  <a:off x="615188" y="4368188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47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22" y="2745"/>
                      </a:cubicBezTo>
                      <a:lnTo>
                        <a:pt x="881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47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44" name="Google Shape;25044;p26"/>
                <p:cNvSpPr/>
                <p:nvPr/>
              </p:nvSpPr>
              <p:spPr>
                <a:xfrm rot="-5400000">
                  <a:off x="526138" y="4368363"/>
                  <a:ext cx="335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3" h="2746" extrusionOk="0">
                      <a:moveTo>
                        <a:pt x="595" y="1"/>
                      </a:moveTo>
                      <a:cubicBezTo>
                        <a:pt x="229" y="1"/>
                        <a:pt x="0" y="405"/>
                        <a:pt x="186" y="726"/>
                      </a:cubicBezTo>
                      <a:lnTo>
                        <a:pt x="1205" y="2487"/>
                      </a:lnTo>
                      <a:lnTo>
                        <a:pt x="1343" y="2745"/>
                      </a:lnTo>
                      <a:lnTo>
                        <a:pt x="1343" y="484"/>
                      </a:lnTo>
                      <a:cubicBezTo>
                        <a:pt x="1343" y="225"/>
                        <a:pt x="1136" y="1"/>
                        <a:pt x="877" y="1"/>
                      </a:cubicBezTo>
                      <a:lnTo>
                        <a:pt x="618" y="1"/>
                      </a:lnTo>
                      <a:cubicBezTo>
                        <a:pt x="610" y="1"/>
                        <a:pt x="603" y="1"/>
                        <a:pt x="59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45" name="Google Shape;25045;p26"/>
                <p:cNvSpPr/>
                <p:nvPr/>
              </p:nvSpPr>
              <p:spPr>
                <a:xfrm rot="-5400000">
                  <a:off x="615413" y="43291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25" y="2745"/>
                        <a:pt x="483" y="2745"/>
                      </a:cubicBezTo>
                      <a:lnTo>
                        <a:pt x="742" y="2745"/>
                      </a:lnTo>
                      <a:cubicBezTo>
                        <a:pt x="1122" y="2745"/>
                        <a:pt x="1346" y="2331"/>
                        <a:pt x="1174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46" name="Google Shape;25046;p26"/>
                <p:cNvSpPr/>
                <p:nvPr/>
              </p:nvSpPr>
              <p:spPr>
                <a:xfrm rot="-5400000">
                  <a:off x="568463" y="4320888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3" y="1198"/>
                        <a:pt x="2194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5" y="414"/>
                        <a:pt x="2693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47" name="Google Shape;25047;p26"/>
                <p:cNvSpPr/>
                <p:nvPr/>
              </p:nvSpPr>
              <p:spPr>
                <a:xfrm rot="-5400000">
                  <a:off x="594763" y="4318738"/>
                  <a:ext cx="56975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66" extrusionOk="0">
                      <a:moveTo>
                        <a:pt x="0" y="0"/>
                      </a:moveTo>
                      <a:lnTo>
                        <a:pt x="1174" y="2019"/>
                      </a:lnTo>
                      <a:cubicBezTo>
                        <a:pt x="1269" y="2183"/>
                        <a:pt x="1433" y="2265"/>
                        <a:pt x="1594" y="2265"/>
                      </a:cubicBezTo>
                      <a:cubicBezTo>
                        <a:pt x="1756" y="2265"/>
                        <a:pt x="1916" y="2183"/>
                        <a:pt x="2002" y="2019"/>
                      </a:cubicBezTo>
                      <a:lnTo>
                        <a:pt x="2140" y="1812"/>
                      </a:lnTo>
                      <a:cubicBezTo>
                        <a:pt x="2278" y="1571"/>
                        <a:pt x="2192" y="1260"/>
                        <a:pt x="1968" y="11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48" name="Google Shape;25048;p26"/>
                <p:cNvSpPr/>
                <p:nvPr/>
              </p:nvSpPr>
              <p:spPr>
                <a:xfrm rot="-5400000">
                  <a:off x="568125" y="4415275"/>
                  <a:ext cx="738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3" h="1189" extrusionOk="0">
                      <a:moveTo>
                        <a:pt x="622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6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5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49" name="Google Shape;25049;p26"/>
                <p:cNvSpPr/>
                <p:nvPr/>
              </p:nvSpPr>
              <p:spPr>
                <a:xfrm rot="-5400000">
                  <a:off x="594813" y="43907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2262" y="0"/>
                      </a:moveTo>
                      <a:lnTo>
                        <a:pt x="312" y="1139"/>
                      </a:lnTo>
                      <a:cubicBezTo>
                        <a:pt x="70" y="1260"/>
                        <a:pt x="1" y="1571"/>
                        <a:pt x="139" y="1795"/>
                      </a:cubicBezTo>
                      <a:lnTo>
                        <a:pt x="260" y="2019"/>
                      </a:lnTo>
                      <a:cubicBezTo>
                        <a:pt x="355" y="2175"/>
                        <a:pt x="519" y="2252"/>
                        <a:pt x="683" y="2252"/>
                      </a:cubicBezTo>
                      <a:cubicBezTo>
                        <a:pt x="847" y="2252"/>
                        <a:pt x="1011" y="2175"/>
                        <a:pt x="1106" y="2019"/>
                      </a:cubicBezTo>
                      <a:lnTo>
                        <a:pt x="2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50" name="Google Shape;25050;p26"/>
                <p:cNvSpPr/>
                <p:nvPr/>
              </p:nvSpPr>
              <p:spPr>
                <a:xfrm rot="-5400000">
                  <a:off x="526100" y="4329150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55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51" name="Google Shape;25051;p26"/>
                <p:cNvSpPr/>
                <p:nvPr/>
              </p:nvSpPr>
              <p:spPr>
                <a:xfrm rot="-5400000">
                  <a:off x="533038" y="4321013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195" y="0"/>
                      </a:moveTo>
                      <a:cubicBezTo>
                        <a:pt x="2113" y="0"/>
                        <a:pt x="2029" y="21"/>
                        <a:pt x="1951" y="66"/>
                      </a:cubicBezTo>
                      <a:lnTo>
                        <a:pt x="381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693" y="1188"/>
                        <a:pt x="2935" y="791"/>
                        <a:pt x="2745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7" y="0"/>
                        <a:pt x="21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52" name="Google Shape;25052;p26"/>
                <p:cNvSpPr/>
                <p:nvPr/>
              </p:nvSpPr>
              <p:spPr>
                <a:xfrm rot="-5400000">
                  <a:off x="523225" y="4318950"/>
                  <a:ext cx="56975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49" extrusionOk="0">
                      <a:moveTo>
                        <a:pt x="1594" y="1"/>
                      </a:moveTo>
                      <a:cubicBezTo>
                        <a:pt x="1433" y="1"/>
                        <a:pt x="1269" y="83"/>
                        <a:pt x="1174" y="247"/>
                      </a:cubicBezTo>
                      <a:lnTo>
                        <a:pt x="155" y="2007"/>
                      </a:lnTo>
                      <a:lnTo>
                        <a:pt x="0" y="2249"/>
                      </a:lnTo>
                      <a:lnTo>
                        <a:pt x="380" y="2042"/>
                      </a:lnTo>
                      <a:lnTo>
                        <a:pt x="1968" y="1127"/>
                      </a:lnTo>
                      <a:cubicBezTo>
                        <a:pt x="2192" y="989"/>
                        <a:pt x="2278" y="696"/>
                        <a:pt x="2140" y="454"/>
                      </a:cubicBezTo>
                      <a:lnTo>
                        <a:pt x="2002" y="247"/>
                      </a:lnTo>
                      <a:cubicBezTo>
                        <a:pt x="1916" y="83"/>
                        <a:pt x="1756" y="1"/>
                        <a:pt x="15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53" name="Google Shape;25053;p26"/>
                <p:cNvSpPr/>
                <p:nvPr/>
              </p:nvSpPr>
              <p:spPr>
                <a:xfrm rot="-5400000">
                  <a:off x="532800" y="4415275"/>
                  <a:ext cx="738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3" h="1189" extrusionOk="0">
                      <a:moveTo>
                        <a:pt x="755" y="0"/>
                      </a:moveTo>
                      <a:cubicBezTo>
                        <a:pt x="584" y="0"/>
                        <a:pt x="422" y="89"/>
                        <a:pt x="329" y="240"/>
                      </a:cubicBezTo>
                      <a:lnTo>
                        <a:pt x="208" y="464"/>
                      </a:lnTo>
                      <a:cubicBezTo>
                        <a:pt x="1" y="775"/>
                        <a:pt x="243" y="1189"/>
                        <a:pt x="622" y="1189"/>
                      </a:cubicBezTo>
                      <a:lnTo>
                        <a:pt x="2952" y="1189"/>
                      </a:lnTo>
                      <a:lnTo>
                        <a:pt x="1761" y="516"/>
                      </a:lnTo>
                      <a:lnTo>
                        <a:pt x="1002" y="67"/>
                      </a:lnTo>
                      <a:cubicBezTo>
                        <a:pt x="923" y="22"/>
                        <a:pt x="838" y="0"/>
                        <a:pt x="75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54" name="Google Shape;25054;p26"/>
                <p:cNvSpPr/>
                <p:nvPr/>
              </p:nvSpPr>
              <p:spPr>
                <a:xfrm rot="-5400000">
                  <a:off x="557375" y="43531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209" y="0"/>
                      </a:moveTo>
                      <a:cubicBezTo>
                        <a:pt x="535" y="0"/>
                        <a:pt x="0" y="536"/>
                        <a:pt x="0" y="1209"/>
                      </a:cubicBezTo>
                      <a:cubicBezTo>
                        <a:pt x="0" y="1865"/>
                        <a:pt x="535" y="2400"/>
                        <a:pt x="1209" y="2400"/>
                      </a:cubicBezTo>
                      <a:cubicBezTo>
                        <a:pt x="1864" y="2400"/>
                        <a:pt x="2399" y="1865"/>
                        <a:pt x="2399" y="1209"/>
                      </a:cubicBezTo>
                      <a:cubicBezTo>
                        <a:pt x="2399" y="536"/>
                        <a:pt x="1864" y="0"/>
                        <a:pt x="12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55" name="Google Shape;25055;p26"/>
                <p:cNvSpPr/>
                <p:nvPr/>
              </p:nvSpPr>
              <p:spPr>
                <a:xfrm rot="-5400000">
                  <a:off x="487050" y="1997175"/>
                  <a:ext cx="2006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6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56" name="Google Shape;25056;p26"/>
                <p:cNvSpPr/>
                <p:nvPr/>
              </p:nvSpPr>
              <p:spPr>
                <a:xfrm rot="-5400000">
                  <a:off x="523175" y="2105375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685" y="1"/>
                      </a:moveTo>
                      <a:cubicBezTo>
                        <a:pt x="523" y="1"/>
                        <a:pt x="363" y="78"/>
                        <a:pt x="277" y="234"/>
                      </a:cubicBezTo>
                      <a:lnTo>
                        <a:pt x="139" y="458"/>
                      </a:lnTo>
                      <a:cubicBezTo>
                        <a:pt x="1" y="682"/>
                        <a:pt x="87" y="976"/>
                        <a:pt x="311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124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57" name="Google Shape;25057;p26"/>
                <p:cNvSpPr/>
                <p:nvPr/>
              </p:nvSpPr>
              <p:spPr>
                <a:xfrm rot="-5400000">
                  <a:off x="615200" y="208260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05" y="2745"/>
                      </a:cubicBezTo>
                      <a:lnTo>
                        <a:pt x="863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58" name="Google Shape;25058;p26"/>
                <p:cNvSpPr/>
                <p:nvPr/>
              </p:nvSpPr>
              <p:spPr>
                <a:xfrm rot="-5400000">
                  <a:off x="526100" y="208282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605" y="0"/>
                      </a:moveTo>
                      <a:cubicBezTo>
                        <a:pt x="225" y="0"/>
                        <a:pt x="1" y="397"/>
                        <a:pt x="173" y="725"/>
                      </a:cubicBezTo>
                      <a:lnTo>
                        <a:pt x="1209" y="2486"/>
                      </a:lnTo>
                      <a:lnTo>
                        <a:pt x="1347" y="2744"/>
                      </a:lnTo>
                      <a:lnTo>
                        <a:pt x="1347" y="483"/>
                      </a:lnTo>
                      <a:cubicBezTo>
                        <a:pt x="1347" y="207"/>
                        <a:pt x="1122" y="0"/>
                        <a:pt x="8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59" name="Google Shape;25059;p26"/>
                <p:cNvSpPr/>
                <p:nvPr/>
              </p:nvSpPr>
              <p:spPr>
                <a:xfrm rot="-5400000">
                  <a:off x="615413" y="20435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07" y="2745"/>
                        <a:pt x="483" y="2745"/>
                      </a:cubicBezTo>
                      <a:lnTo>
                        <a:pt x="742" y="2745"/>
                      </a:lnTo>
                      <a:cubicBezTo>
                        <a:pt x="1105" y="2745"/>
                        <a:pt x="1346" y="2331"/>
                        <a:pt x="1157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60" name="Google Shape;25060;p26"/>
                <p:cNvSpPr/>
                <p:nvPr/>
              </p:nvSpPr>
              <p:spPr>
                <a:xfrm rot="-5400000">
                  <a:off x="568463" y="2035713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68" y="1139"/>
                      </a:lnTo>
                      <a:cubicBezTo>
                        <a:pt x="2041" y="1178"/>
                        <a:pt x="2120" y="1198"/>
                        <a:pt x="2200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62" y="742"/>
                      </a:lnTo>
                      <a:cubicBezTo>
                        <a:pt x="2935" y="414"/>
                        <a:pt x="2710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61" name="Google Shape;25061;p26"/>
                <p:cNvSpPr/>
                <p:nvPr/>
              </p:nvSpPr>
              <p:spPr>
                <a:xfrm rot="-5400000">
                  <a:off x="594750" y="2033150"/>
                  <a:ext cx="5700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66" extrusionOk="0">
                      <a:moveTo>
                        <a:pt x="1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8" y="2183"/>
                        <a:pt x="2003" y="2019"/>
                      </a:cubicBezTo>
                      <a:lnTo>
                        <a:pt x="2141" y="1812"/>
                      </a:lnTo>
                      <a:cubicBezTo>
                        <a:pt x="2279" y="1571"/>
                        <a:pt x="2193" y="1260"/>
                        <a:pt x="1951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62" name="Google Shape;25062;p26"/>
                <p:cNvSpPr/>
                <p:nvPr/>
              </p:nvSpPr>
              <p:spPr>
                <a:xfrm rot="-5400000">
                  <a:off x="568338" y="2129888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605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6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63" name="Google Shape;25063;p26"/>
                <p:cNvSpPr/>
                <p:nvPr/>
              </p:nvSpPr>
              <p:spPr>
                <a:xfrm rot="-5400000">
                  <a:off x="594600" y="2105375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2279" y="0"/>
                      </a:moveTo>
                      <a:lnTo>
                        <a:pt x="329" y="1139"/>
                      </a:lnTo>
                      <a:cubicBezTo>
                        <a:pt x="87" y="1260"/>
                        <a:pt x="1" y="1571"/>
                        <a:pt x="139" y="1795"/>
                      </a:cubicBezTo>
                      <a:lnTo>
                        <a:pt x="277" y="2019"/>
                      </a:lnTo>
                      <a:cubicBezTo>
                        <a:pt x="372" y="2175"/>
                        <a:pt x="536" y="2252"/>
                        <a:pt x="697" y="2252"/>
                      </a:cubicBezTo>
                      <a:cubicBezTo>
                        <a:pt x="859" y="2252"/>
                        <a:pt x="1019" y="2175"/>
                        <a:pt x="1105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64" name="Google Shape;25064;p26"/>
                <p:cNvSpPr/>
                <p:nvPr/>
              </p:nvSpPr>
              <p:spPr>
                <a:xfrm rot="-5400000">
                  <a:off x="526100" y="2043550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38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65" name="Google Shape;25065;p26"/>
                <p:cNvSpPr/>
                <p:nvPr/>
              </p:nvSpPr>
              <p:spPr>
                <a:xfrm rot="-5400000">
                  <a:off x="533038" y="2035838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200" y="0"/>
                      </a:moveTo>
                      <a:cubicBezTo>
                        <a:pt x="2121" y="0"/>
                        <a:pt x="2041" y="21"/>
                        <a:pt x="1968" y="66"/>
                      </a:cubicBezTo>
                      <a:lnTo>
                        <a:pt x="380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710" y="1188"/>
                        <a:pt x="2935" y="791"/>
                        <a:pt x="2762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6" y="0"/>
                        <a:pt x="22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66" name="Google Shape;25066;p26"/>
                <p:cNvSpPr/>
                <p:nvPr/>
              </p:nvSpPr>
              <p:spPr>
                <a:xfrm rot="-5400000">
                  <a:off x="523438" y="2033588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9" y="2007"/>
                      </a:lnTo>
                      <a:lnTo>
                        <a:pt x="1" y="2249"/>
                      </a:lnTo>
                      <a:lnTo>
                        <a:pt x="381" y="2042"/>
                      </a:lnTo>
                      <a:lnTo>
                        <a:pt x="1951" y="1127"/>
                      </a:lnTo>
                      <a:cubicBezTo>
                        <a:pt x="2193" y="989"/>
                        <a:pt x="2262" y="696"/>
                        <a:pt x="2124" y="454"/>
                      </a:cubicBezTo>
                      <a:lnTo>
                        <a:pt x="2003" y="247"/>
                      </a:lnTo>
                      <a:cubicBezTo>
                        <a:pt x="1908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67" name="Google Shape;25067;p26"/>
                <p:cNvSpPr/>
                <p:nvPr/>
              </p:nvSpPr>
              <p:spPr>
                <a:xfrm rot="-5400000">
                  <a:off x="533013" y="2129888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2" y="240"/>
                      </a:cubicBezTo>
                      <a:lnTo>
                        <a:pt x="191" y="464"/>
                      </a:lnTo>
                      <a:cubicBezTo>
                        <a:pt x="1" y="775"/>
                        <a:pt x="225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5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68" name="Google Shape;25068;p26"/>
                <p:cNvSpPr/>
                <p:nvPr/>
              </p:nvSpPr>
              <p:spPr>
                <a:xfrm rot="-5400000">
                  <a:off x="552338" y="2072538"/>
                  <a:ext cx="70350" cy="6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4" h="2411" extrusionOk="0">
                      <a:moveTo>
                        <a:pt x="1605" y="0"/>
                      </a:moveTo>
                      <a:cubicBezTo>
                        <a:pt x="535" y="0"/>
                        <a:pt x="0" y="1295"/>
                        <a:pt x="760" y="2054"/>
                      </a:cubicBezTo>
                      <a:cubicBezTo>
                        <a:pt x="1006" y="2301"/>
                        <a:pt x="1308" y="2411"/>
                        <a:pt x="1604" y="2411"/>
                      </a:cubicBezTo>
                      <a:cubicBezTo>
                        <a:pt x="2222" y="2411"/>
                        <a:pt x="2813" y="1932"/>
                        <a:pt x="2813" y="1209"/>
                      </a:cubicBezTo>
                      <a:cubicBezTo>
                        <a:pt x="2813" y="536"/>
                        <a:pt x="2261" y="0"/>
                        <a:pt x="160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69" name="Google Shape;25069;p26"/>
                <p:cNvSpPr/>
                <p:nvPr/>
              </p:nvSpPr>
              <p:spPr>
                <a:xfrm rot="-5400000">
                  <a:off x="510888" y="2963813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12" y="0"/>
                      </a:moveTo>
                      <a:cubicBezTo>
                        <a:pt x="618" y="0"/>
                        <a:pt x="423" y="95"/>
                        <a:pt x="311" y="285"/>
                      </a:cubicBezTo>
                      <a:lnTo>
                        <a:pt x="156" y="561"/>
                      </a:lnTo>
                      <a:cubicBezTo>
                        <a:pt x="1" y="837"/>
                        <a:pt x="87" y="1182"/>
                        <a:pt x="380" y="1338"/>
                      </a:cubicBezTo>
                      <a:lnTo>
                        <a:pt x="1295" y="1873"/>
                      </a:lnTo>
                      <a:lnTo>
                        <a:pt x="2710" y="2701"/>
                      </a:lnTo>
                      <a:lnTo>
                        <a:pt x="2710" y="2701"/>
                      </a:lnTo>
                      <a:lnTo>
                        <a:pt x="2538" y="2408"/>
                      </a:lnTo>
                      <a:lnTo>
                        <a:pt x="1312" y="285"/>
                      </a:lnTo>
                      <a:cubicBezTo>
                        <a:pt x="1200" y="95"/>
                        <a:pt x="1006" y="0"/>
                        <a:pt x="81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70" name="Google Shape;25070;p26"/>
                <p:cNvSpPr/>
                <p:nvPr/>
              </p:nvSpPr>
              <p:spPr>
                <a:xfrm rot="-5400000">
                  <a:off x="620588" y="29367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1606" y="1"/>
                      </a:moveTo>
                      <a:lnTo>
                        <a:pt x="208" y="2417"/>
                      </a:lnTo>
                      <a:cubicBezTo>
                        <a:pt x="1" y="2797"/>
                        <a:pt x="277" y="3280"/>
                        <a:pt x="726" y="3280"/>
                      </a:cubicBezTo>
                      <a:lnTo>
                        <a:pt x="1019" y="3280"/>
                      </a:lnTo>
                      <a:cubicBezTo>
                        <a:pt x="1347" y="3280"/>
                        <a:pt x="1606" y="3021"/>
                        <a:pt x="1606" y="2711"/>
                      </a:cubicBezTo>
                      <a:lnTo>
                        <a:pt x="1606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71" name="Google Shape;25071;p26"/>
                <p:cNvSpPr/>
                <p:nvPr/>
              </p:nvSpPr>
              <p:spPr>
                <a:xfrm rot="-5400000">
                  <a:off x="514013" y="293716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725" y="1"/>
                      </a:moveTo>
                      <a:cubicBezTo>
                        <a:pt x="277" y="1"/>
                        <a:pt x="1" y="484"/>
                        <a:pt x="225" y="864"/>
                      </a:cubicBezTo>
                      <a:lnTo>
                        <a:pt x="1450" y="2969"/>
                      </a:lnTo>
                      <a:lnTo>
                        <a:pt x="1606" y="3280"/>
                      </a:lnTo>
                      <a:lnTo>
                        <a:pt x="1606" y="588"/>
                      </a:lnTo>
                      <a:cubicBezTo>
                        <a:pt x="1606" y="260"/>
                        <a:pt x="1347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72" name="Google Shape;25072;p26"/>
                <p:cNvSpPr/>
                <p:nvPr/>
              </p:nvSpPr>
              <p:spPr>
                <a:xfrm rot="-5400000">
                  <a:off x="620575" y="2889700"/>
                  <a:ext cx="40600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3298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60" y="3298"/>
                        <a:pt x="570" y="3298"/>
                      </a:cubicBezTo>
                      <a:lnTo>
                        <a:pt x="881" y="3298"/>
                      </a:lnTo>
                      <a:cubicBezTo>
                        <a:pt x="1330" y="3298"/>
                        <a:pt x="1623" y="2814"/>
                        <a:pt x="1399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73" name="Google Shape;25073;p26"/>
                <p:cNvSpPr/>
                <p:nvPr/>
              </p:nvSpPr>
              <p:spPr>
                <a:xfrm rot="-5400000">
                  <a:off x="564763" y="2880388"/>
                  <a:ext cx="876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7" extrusionOk="0">
                      <a:moveTo>
                        <a:pt x="0" y="0"/>
                      </a:moveTo>
                      <a:lnTo>
                        <a:pt x="2330" y="1364"/>
                      </a:lnTo>
                      <a:cubicBezTo>
                        <a:pt x="2418" y="1413"/>
                        <a:pt x="2514" y="1436"/>
                        <a:pt x="2609" y="1436"/>
                      </a:cubicBezTo>
                      <a:cubicBezTo>
                        <a:pt x="2815" y="1436"/>
                        <a:pt x="3018" y="1328"/>
                        <a:pt x="3124" y="1140"/>
                      </a:cubicBezTo>
                      <a:lnTo>
                        <a:pt x="3280" y="863"/>
                      </a:lnTo>
                      <a:cubicBezTo>
                        <a:pt x="3504" y="484"/>
                        <a:pt x="3228" y="18"/>
                        <a:pt x="27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74" name="Google Shape;25074;p26"/>
                <p:cNvSpPr/>
                <p:nvPr/>
              </p:nvSpPr>
              <p:spPr>
                <a:xfrm rot="-5400000">
                  <a:off x="596325" y="2878175"/>
                  <a:ext cx="677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84" extrusionOk="0">
                      <a:moveTo>
                        <a:pt x="0" y="0"/>
                      </a:moveTo>
                      <a:lnTo>
                        <a:pt x="1398" y="2399"/>
                      </a:lnTo>
                      <a:cubicBezTo>
                        <a:pt x="1510" y="2589"/>
                        <a:pt x="1705" y="2684"/>
                        <a:pt x="1899" y="2684"/>
                      </a:cubicBezTo>
                      <a:cubicBezTo>
                        <a:pt x="2093" y="2684"/>
                        <a:pt x="2287" y="2589"/>
                        <a:pt x="2399" y="2399"/>
                      </a:cubicBezTo>
                      <a:lnTo>
                        <a:pt x="2555" y="2140"/>
                      </a:lnTo>
                      <a:cubicBezTo>
                        <a:pt x="2710" y="1864"/>
                        <a:pt x="2624" y="1502"/>
                        <a:pt x="2348" y="134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75" name="Google Shape;25075;p26"/>
                <p:cNvSpPr/>
                <p:nvPr/>
              </p:nvSpPr>
              <p:spPr>
                <a:xfrm rot="-5400000">
                  <a:off x="564750" y="299300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25" y="0"/>
                      </a:moveTo>
                      <a:cubicBezTo>
                        <a:pt x="277" y="18"/>
                        <a:pt x="1" y="484"/>
                        <a:pt x="225" y="863"/>
                      </a:cubicBezTo>
                      <a:lnTo>
                        <a:pt x="380" y="1140"/>
                      </a:lnTo>
                      <a:cubicBezTo>
                        <a:pt x="486" y="1328"/>
                        <a:pt x="689" y="1436"/>
                        <a:pt x="895" y="1436"/>
                      </a:cubicBezTo>
                      <a:cubicBezTo>
                        <a:pt x="991" y="1436"/>
                        <a:pt x="1087" y="1413"/>
                        <a:pt x="1174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76" name="Google Shape;25076;p26"/>
                <p:cNvSpPr/>
                <p:nvPr/>
              </p:nvSpPr>
              <p:spPr>
                <a:xfrm rot="-5400000">
                  <a:off x="596263" y="2964088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7" y="0"/>
                      </a:moveTo>
                      <a:lnTo>
                        <a:pt x="380" y="1346"/>
                      </a:lnTo>
                      <a:cubicBezTo>
                        <a:pt x="104" y="1502"/>
                        <a:pt x="0" y="1864"/>
                        <a:pt x="173" y="2140"/>
                      </a:cubicBezTo>
                      <a:lnTo>
                        <a:pt x="328" y="2399"/>
                      </a:lnTo>
                      <a:cubicBezTo>
                        <a:pt x="432" y="2598"/>
                        <a:pt x="626" y="2697"/>
                        <a:pt x="822" y="2697"/>
                      </a:cubicBezTo>
                      <a:cubicBezTo>
                        <a:pt x="1019" y="2697"/>
                        <a:pt x="1217" y="2598"/>
                        <a:pt x="1329" y="2399"/>
                      </a:cubicBez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77" name="Google Shape;25077;p26"/>
                <p:cNvSpPr/>
                <p:nvPr/>
              </p:nvSpPr>
              <p:spPr>
                <a:xfrm rot="-5400000">
                  <a:off x="514013" y="28901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70" y="1"/>
                      </a:moveTo>
                      <a:cubicBezTo>
                        <a:pt x="260" y="1"/>
                        <a:pt x="1" y="260"/>
                        <a:pt x="1" y="588"/>
                      </a:cubicBezTo>
                      <a:lnTo>
                        <a:pt x="1" y="3280"/>
                      </a:lnTo>
                      <a:lnTo>
                        <a:pt x="173" y="2987"/>
                      </a:lnTo>
                      <a:lnTo>
                        <a:pt x="1399" y="864"/>
                      </a:lnTo>
                      <a:cubicBezTo>
                        <a:pt x="1606" y="484"/>
                        <a:pt x="1330" y="1"/>
                        <a:pt x="88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78" name="Google Shape;25078;p26"/>
                <p:cNvSpPr/>
                <p:nvPr/>
              </p:nvSpPr>
              <p:spPr>
                <a:xfrm rot="-5400000">
                  <a:off x="522550" y="2880550"/>
                  <a:ext cx="87600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24" extrusionOk="0">
                      <a:moveTo>
                        <a:pt x="2642" y="1"/>
                      </a:moveTo>
                      <a:cubicBezTo>
                        <a:pt x="2541" y="1"/>
                        <a:pt x="2440" y="26"/>
                        <a:pt x="2348" y="77"/>
                      </a:cubicBezTo>
                      <a:lnTo>
                        <a:pt x="466" y="1165"/>
                      </a:lnTo>
                      <a:lnTo>
                        <a:pt x="0" y="1424"/>
                      </a:lnTo>
                      <a:lnTo>
                        <a:pt x="2796" y="1424"/>
                      </a:lnTo>
                      <a:cubicBezTo>
                        <a:pt x="3228" y="1424"/>
                        <a:pt x="3504" y="940"/>
                        <a:pt x="3297" y="561"/>
                      </a:cubicBezTo>
                      <a:lnTo>
                        <a:pt x="3142" y="284"/>
                      </a:lnTo>
                      <a:cubicBezTo>
                        <a:pt x="3038" y="100"/>
                        <a:pt x="2842" y="1"/>
                        <a:pt x="264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79" name="Google Shape;25079;p26"/>
                <p:cNvSpPr/>
                <p:nvPr/>
              </p:nvSpPr>
              <p:spPr>
                <a:xfrm rot="-5400000">
                  <a:off x="510950" y="2878000"/>
                  <a:ext cx="67750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98" extrusionOk="0">
                      <a:moveTo>
                        <a:pt x="1890" y="0"/>
                      </a:moveTo>
                      <a:cubicBezTo>
                        <a:pt x="1692" y="0"/>
                        <a:pt x="1493" y="100"/>
                        <a:pt x="1381" y="298"/>
                      </a:cubicBezTo>
                      <a:lnTo>
                        <a:pt x="173" y="2404"/>
                      </a:lnTo>
                      <a:lnTo>
                        <a:pt x="0" y="2697"/>
                      </a:lnTo>
                      <a:lnTo>
                        <a:pt x="449" y="2438"/>
                      </a:lnTo>
                      <a:lnTo>
                        <a:pt x="2330" y="1351"/>
                      </a:lnTo>
                      <a:cubicBezTo>
                        <a:pt x="2606" y="1196"/>
                        <a:pt x="2710" y="833"/>
                        <a:pt x="2555" y="557"/>
                      </a:cubicBezTo>
                      <a:lnTo>
                        <a:pt x="2399" y="298"/>
                      </a:lnTo>
                      <a:cubicBezTo>
                        <a:pt x="2287" y="100"/>
                        <a:pt x="2089" y="0"/>
                        <a:pt x="18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80" name="Google Shape;25080;p26"/>
                <p:cNvSpPr/>
                <p:nvPr/>
              </p:nvSpPr>
              <p:spPr>
                <a:xfrm rot="-5400000">
                  <a:off x="522438" y="299306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80" y="1"/>
                      </a:moveTo>
                      <a:cubicBezTo>
                        <a:pt x="679" y="1"/>
                        <a:pt x="484" y="108"/>
                        <a:pt x="380" y="292"/>
                      </a:cubicBezTo>
                      <a:lnTo>
                        <a:pt x="225" y="569"/>
                      </a:lnTo>
                      <a:cubicBezTo>
                        <a:pt x="1" y="948"/>
                        <a:pt x="277" y="1432"/>
                        <a:pt x="725" y="1432"/>
                      </a:cubicBezTo>
                      <a:lnTo>
                        <a:pt x="3504" y="1432"/>
                      </a:lnTo>
                      <a:lnTo>
                        <a:pt x="2089" y="603"/>
                      </a:lnTo>
                      <a:lnTo>
                        <a:pt x="1174" y="85"/>
                      </a:lnTo>
                      <a:cubicBezTo>
                        <a:pt x="1082" y="28"/>
                        <a:pt x="981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81" name="Google Shape;25081;p26"/>
                <p:cNvSpPr/>
                <p:nvPr/>
              </p:nvSpPr>
              <p:spPr>
                <a:xfrm rot="-5400000">
                  <a:off x="545713" y="2924888"/>
                  <a:ext cx="83750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0" h="2865" extrusionOk="0">
                      <a:moveTo>
                        <a:pt x="1917" y="0"/>
                      </a:moveTo>
                      <a:cubicBezTo>
                        <a:pt x="640" y="0"/>
                        <a:pt x="1" y="1536"/>
                        <a:pt x="898" y="2434"/>
                      </a:cubicBezTo>
                      <a:cubicBezTo>
                        <a:pt x="1196" y="2732"/>
                        <a:pt x="1560" y="2865"/>
                        <a:pt x="1915" y="2865"/>
                      </a:cubicBezTo>
                      <a:cubicBezTo>
                        <a:pt x="2651" y="2865"/>
                        <a:pt x="3349" y="2294"/>
                        <a:pt x="3349" y="1433"/>
                      </a:cubicBezTo>
                      <a:cubicBezTo>
                        <a:pt x="3349" y="639"/>
                        <a:pt x="2711" y="0"/>
                        <a:pt x="19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82" name="Google Shape;25082;p26"/>
                <p:cNvSpPr/>
                <p:nvPr/>
              </p:nvSpPr>
              <p:spPr>
                <a:xfrm rot="-5400000">
                  <a:off x="510888" y="3535113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12" y="0"/>
                      </a:moveTo>
                      <a:cubicBezTo>
                        <a:pt x="618" y="0"/>
                        <a:pt x="424" y="95"/>
                        <a:pt x="312" y="285"/>
                      </a:cubicBezTo>
                      <a:lnTo>
                        <a:pt x="156" y="561"/>
                      </a:lnTo>
                      <a:cubicBezTo>
                        <a:pt x="1" y="837"/>
                        <a:pt x="87" y="1182"/>
                        <a:pt x="381" y="1338"/>
                      </a:cubicBezTo>
                      <a:lnTo>
                        <a:pt x="1295" y="1873"/>
                      </a:lnTo>
                      <a:lnTo>
                        <a:pt x="2711" y="2701"/>
                      </a:lnTo>
                      <a:lnTo>
                        <a:pt x="2711" y="2701"/>
                      </a:lnTo>
                      <a:lnTo>
                        <a:pt x="2538" y="2408"/>
                      </a:lnTo>
                      <a:lnTo>
                        <a:pt x="1313" y="285"/>
                      </a:lnTo>
                      <a:cubicBezTo>
                        <a:pt x="1200" y="95"/>
                        <a:pt x="1006" y="0"/>
                        <a:pt x="81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83" name="Google Shape;25083;p26"/>
                <p:cNvSpPr/>
                <p:nvPr/>
              </p:nvSpPr>
              <p:spPr>
                <a:xfrm rot="-5400000">
                  <a:off x="620575" y="3508450"/>
                  <a:ext cx="401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3281" extrusionOk="0">
                      <a:moveTo>
                        <a:pt x="1606" y="1"/>
                      </a:moveTo>
                      <a:lnTo>
                        <a:pt x="208" y="2417"/>
                      </a:lnTo>
                      <a:cubicBezTo>
                        <a:pt x="1" y="2797"/>
                        <a:pt x="277" y="3280"/>
                        <a:pt x="709" y="3280"/>
                      </a:cubicBezTo>
                      <a:lnTo>
                        <a:pt x="1019" y="3280"/>
                      </a:lnTo>
                      <a:cubicBezTo>
                        <a:pt x="1347" y="3280"/>
                        <a:pt x="1606" y="3021"/>
                        <a:pt x="1606" y="2711"/>
                      </a:cubicBezTo>
                      <a:lnTo>
                        <a:pt x="1606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84" name="Google Shape;25084;p26"/>
                <p:cNvSpPr/>
                <p:nvPr/>
              </p:nvSpPr>
              <p:spPr>
                <a:xfrm rot="-5400000">
                  <a:off x="514000" y="3508450"/>
                  <a:ext cx="401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3281" extrusionOk="0">
                      <a:moveTo>
                        <a:pt x="726" y="1"/>
                      </a:moveTo>
                      <a:cubicBezTo>
                        <a:pt x="277" y="1"/>
                        <a:pt x="1" y="484"/>
                        <a:pt x="225" y="864"/>
                      </a:cubicBezTo>
                      <a:lnTo>
                        <a:pt x="1433" y="2969"/>
                      </a:lnTo>
                      <a:lnTo>
                        <a:pt x="1606" y="3280"/>
                      </a:lnTo>
                      <a:lnTo>
                        <a:pt x="1606" y="588"/>
                      </a:lnTo>
                      <a:cubicBezTo>
                        <a:pt x="1606" y="260"/>
                        <a:pt x="1347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85" name="Google Shape;25085;p26"/>
                <p:cNvSpPr/>
                <p:nvPr/>
              </p:nvSpPr>
              <p:spPr>
                <a:xfrm rot="-5400000">
                  <a:off x="620800" y="3461200"/>
                  <a:ext cx="40150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98" extrusionOk="0">
                      <a:moveTo>
                        <a:pt x="0" y="1"/>
                      </a:moveTo>
                      <a:lnTo>
                        <a:pt x="0" y="2711"/>
                      </a:lnTo>
                      <a:cubicBezTo>
                        <a:pt x="0" y="3039"/>
                        <a:pt x="259" y="3298"/>
                        <a:pt x="570" y="3298"/>
                      </a:cubicBezTo>
                      <a:lnTo>
                        <a:pt x="880" y="3298"/>
                      </a:lnTo>
                      <a:cubicBezTo>
                        <a:pt x="1329" y="3298"/>
                        <a:pt x="1605" y="2814"/>
                        <a:pt x="1381" y="2417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86" name="Google Shape;25086;p26"/>
                <p:cNvSpPr/>
                <p:nvPr/>
              </p:nvSpPr>
              <p:spPr>
                <a:xfrm rot="-5400000">
                  <a:off x="564750" y="3451675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1" y="0"/>
                      </a:moveTo>
                      <a:lnTo>
                        <a:pt x="2331" y="1364"/>
                      </a:lnTo>
                      <a:cubicBezTo>
                        <a:pt x="2418" y="1413"/>
                        <a:pt x="2514" y="1436"/>
                        <a:pt x="2610" y="1436"/>
                      </a:cubicBezTo>
                      <a:cubicBezTo>
                        <a:pt x="2816" y="1436"/>
                        <a:pt x="3018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504" y="484"/>
                        <a:pt x="3228" y="18"/>
                        <a:pt x="27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87" name="Google Shape;25087;p26"/>
                <p:cNvSpPr/>
                <p:nvPr/>
              </p:nvSpPr>
              <p:spPr>
                <a:xfrm rot="-5400000">
                  <a:off x="596313" y="34494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11" y="2589"/>
                        <a:pt x="1705" y="2684"/>
                        <a:pt x="1899" y="2684"/>
                      </a:cubicBezTo>
                      <a:cubicBezTo>
                        <a:pt x="2093" y="2684"/>
                        <a:pt x="2287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0" y="1864"/>
                        <a:pt x="2607" y="1502"/>
                        <a:pt x="2348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88" name="Google Shape;25088;p26"/>
                <p:cNvSpPr/>
                <p:nvPr/>
              </p:nvSpPr>
              <p:spPr>
                <a:xfrm rot="-5400000">
                  <a:off x="564750" y="356430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26" y="0"/>
                      </a:moveTo>
                      <a:cubicBezTo>
                        <a:pt x="277" y="18"/>
                        <a:pt x="1" y="484"/>
                        <a:pt x="225" y="863"/>
                      </a:cubicBezTo>
                      <a:lnTo>
                        <a:pt x="381" y="1140"/>
                      </a:lnTo>
                      <a:cubicBezTo>
                        <a:pt x="487" y="1328"/>
                        <a:pt x="690" y="1436"/>
                        <a:pt x="896" y="1436"/>
                      </a:cubicBezTo>
                      <a:cubicBezTo>
                        <a:pt x="991" y="1436"/>
                        <a:pt x="1087" y="1413"/>
                        <a:pt x="1175" y="1364"/>
                      </a:cubicBezTo>
                      <a:lnTo>
                        <a:pt x="350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89" name="Google Shape;25089;p26"/>
                <p:cNvSpPr/>
                <p:nvPr/>
              </p:nvSpPr>
              <p:spPr>
                <a:xfrm rot="-5400000">
                  <a:off x="596263" y="3534963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8" y="0"/>
                      </a:moveTo>
                      <a:lnTo>
                        <a:pt x="381" y="1346"/>
                      </a:lnTo>
                      <a:cubicBezTo>
                        <a:pt x="104" y="1502"/>
                        <a:pt x="1" y="1864"/>
                        <a:pt x="156" y="2140"/>
                      </a:cubicBezTo>
                      <a:lnTo>
                        <a:pt x="312" y="2399"/>
                      </a:lnTo>
                      <a:cubicBezTo>
                        <a:pt x="424" y="2598"/>
                        <a:pt x="622" y="2697"/>
                        <a:pt x="821" y="2697"/>
                      </a:cubicBezTo>
                      <a:cubicBezTo>
                        <a:pt x="1019" y="2697"/>
                        <a:pt x="1218" y="2598"/>
                        <a:pt x="1330" y="2399"/>
                      </a:cubicBez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90" name="Google Shape;25090;p26"/>
                <p:cNvSpPr/>
                <p:nvPr/>
              </p:nvSpPr>
              <p:spPr>
                <a:xfrm rot="-5400000">
                  <a:off x="514013" y="346141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70" y="1"/>
                      </a:moveTo>
                      <a:cubicBezTo>
                        <a:pt x="259" y="1"/>
                        <a:pt x="0" y="260"/>
                        <a:pt x="0" y="588"/>
                      </a:cubicBezTo>
                      <a:lnTo>
                        <a:pt x="0" y="3280"/>
                      </a:lnTo>
                      <a:lnTo>
                        <a:pt x="173" y="2987"/>
                      </a:lnTo>
                      <a:lnTo>
                        <a:pt x="1381" y="864"/>
                      </a:lnTo>
                      <a:cubicBezTo>
                        <a:pt x="1605" y="484"/>
                        <a:pt x="1329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91" name="Google Shape;25091;p26"/>
                <p:cNvSpPr/>
                <p:nvPr/>
              </p:nvSpPr>
              <p:spPr>
                <a:xfrm rot="-5400000">
                  <a:off x="522538" y="3452263"/>
                  <a:ext cx="87625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24" extrusionOk="0">
                      <a:moveTo>
                        <a:pt x="2642" y="1"/>
                      </a:moveTo>
                      <a:cubicBezTo>
                        <a:pt x="2541" y="1"/>
                        <a:pt x="2440" y="26"/>
                        <a:pt x="2348" y="77"/>
                      </a:cubicBezTo>
                      <a:lnTo>
                        <a:pt x="466" y="1165"/>
                      </a:lnTo>
                      <a:lnTo>
                        <a:pt x="0" y="1424"/>
                      </a:lnTo>
                      <a:lnTo>
                        <a:pt x="2796" y="1424"/>
                      </a:lnTo>
                      <a:cubicBezTo>
                        <a:pt x="3228" y="1424"/>
                        <a:pt x="3504" y="940"/>
                        <a:pt x="3297" y="561"/>
                      </a:cubicBezTo>
                      <a:lnTo>
                        <a:pt x="3142" y="284"/>
                      </a:lnTo>
                      <a:cubicBezTo>
                        <a:pt x="3038" y="100"/>
                        <a:pt x="2842" y="1"/>
                        <a:pt x="264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92" name="Google Shape;25092;p26"/>
                <p:cNvSpPr/>
                <p:nvPr/>
              </p:nvSpPr>
              <p:spPr>
                <a:xfrm rot="-5400000">
                  <a:off x="510938" y="3449288"/>
                  <a:ext cx="67775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8" extrusionOk="0">
                      <a:moveTo>
                        <a:pt x="1899" y="0"/>
                      </a:moveTo>
                      <a:cubicBezTo>
                        <a:pt x="1705" y="0"/>
                        <a:pt x="1511" y="100"/>
                        <a:pt x="1399" y="298"/>
                      </a:cubicBezTo>
                      <a:lnTo>
                        <a:pt x="173" y="2404"/>
                      </a:lnTo>
                      <a:lnTo>
                        <a:pt x="1" y="2697"/>
                      </a:lnTo>
                      <a:lnTo>
                        <a:pt x="449" y="2438"/>
                      </a:lnTo>
                      <a:lnTo>
                        <a:pt x="2348" y="1351"/>
                      </a:lnTo>
                      <a:cubicBezTo>
                        <a:pt x="2624" y="1196"/>
                        <a:pt x="2710" y="833"/>
                        <a:pt x="2555" y="557"/>
                      </a:cubicBezTo>
                      <a:lnTo>
                        <a:pt x="2400" y="298"/>
                      </a:lnTo>
                      <a:cubicBezTo>
                        <a:pt x="2287" y="100"/>
                        <a:pt x="2093" y="0"/>
                        <a:pt x="189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93" name="Google Shape;25093;p26"/>
                <p:cNvSpPr/>
                <p:nvPr/>
              </p:nvSpPr>
              <p:spPr>
                <a:xfrm rot="-5400000">
                  <a:off x="522438" y="356436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80" y="1"/>
                      </a:moveTo>
                      <a:cubicBezTo>
                        <a:pt x="680" y="1"/>
                        <a:pt x="484" y="108"/>
                        <a:pt x="381" y="292"/>
                      </a:cubicBezTo>
                      <a:lnTo>
                        <a:pt x="225" y="569"/>
                      </a:lnTo>
                      <a:cubicBezTo>
                        <a:pt x="1" y="948"/>
                        <a:pt x="277" y="1432"/>
                        <a:pt x="726" y="1432"/>
                      </a:cubicBezTo>
                      <a:lnTo>
                        <a:pt x="3505" y="1432"/>
                      </a:lnTo>
                      <a:lnTo>
                        <a:pt x="2089" y="603"/>
                      </a:lnTo>
                      <a:lnTo>
                        <a:pt x="1175" y="85"/>
                      </a:lnTo>
                      <a:cubicBezTo>
                        <a:pt x="1082" y="28"/>
                        <a:pt x="981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94" name="Google Shape;25094;p26"/>
                <p:cNvSpPr/>
                <p:nvPr/>
              </p:nvSpPr>
              <p:spPr>
                <a:xfrm rot="-5400000">
                  <a:off x="545725" y="34961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0" y="1536"/>
                        <a:pt x="898" y="2434"/>
                      </a:cubicBezTo>
                      <a:cubicBezTo>
                        <a:pt x="1190" y="2732"/>
                        <a:pt x="1552" y="2865"/>
                        <a:pt x="1907" y="2865"/>
                      </a:cubicBezTo>
                      <a:cubicBezTo>
                        <a:pt x="2642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95" name="Google Shape;25095;p26"/>
                <p:cNvSpPr/>
                <p:nvPr/>
              </p:nvSpPr>
              <p:spPr>
                <a:xfrm rot="-5400000">
                  <a:off x="510675" y="4106625"/>
                  <a:ext cx="68200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702" extrusionOk="0">
                      <a:moveTo>
                        <a:pt x="823" y="0"/>
                      </a:moveTo>
                      <a:cubicBezTo>
                        <a:pt x="627" y="0"/>
                        <a:pt x="432" y="95"/>
                        <a:pt x="329" y="285"/>
                      </a:cubicBezTo>
                      <a:lnTo>
                        <a:pt x="174" y="561"/>
                      </a:lnTo>
                      <a:cubicBezTo>
                        <a:pt x="1" y="837"/>
                        <a:pt x="105" y="1182"/>
                        <a:pt x="381" y="1338"/>
                      </a:cubicBezTo>
                      <a:lnTo>
                        <a:pt x="1295" y="1873"/>
                      </a:lnTo>
                      <a:lnTo>
                        <a:pt x="2728" y="2701"/>
                      </a:lnTo>
                      <a:lnTo>
                        <a:pt x="2555" y="2408"/>
                      </a:lnTo>
                      <a:lnTo>
                        <a:pt x="1330" y="285"/>
                      </a:lnTo>
                      <a:cubicBezTo>
                        <a:pt x="1218" y="95"/>
                        <a:pt x="1019" y="0"/>
                        <a:pt x="82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96" name="Google Shape;25096;p26"/>
                <p:cNvSpPr/>
                <p:nvPr/>
              </p:nvSpPr>
              <p:spPr>
                <a:xfrm rot="-5400000">
                  <a:off x="620588" y="40797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1605" y="1"/>
                      </a:moveTo>
                      <a:lnTo>
                        <a:pt x="225" y="2417"/>
                      </a:lnTo>
                      <a:cubicBezTo>
                        <a:pt x="0" y="2797"/>
                        <a:pt x="276" y="3280"/>
                        <a:pt x="708" y="3280"/>
                      </a:cubicBezTo>
                      <a:lnTo>
                        <a:pt x="1036" y="3280"/>
                      </a:lnTo>
                      <a:cubicBezTo>
                        <a:pt x="1346" y="3280"/>
                        <a:pt x="1605" y="3021"/>
                        <a:pt x="1605" y="2711"/>
                      </a:cubicBezTo>
                      <a:lnTo>
                        <a:pt x="1605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97" name="Google Shape;25097;p26"/>
                <p:cNvSpPr/>
                <p:nvPr/>
              </p:nvSpPr>
              <p:spPr>
                <a:xfrm rot="-5400000">
                  <a:off x="513800" y="40795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725" y="1"/>
                      </a:moveTo>
                      <a:cubicBezTo>
                        <a:pt x="276" y="1"/>
                        <a:pt x="0" y="484"/>
                        <a:pt x="225" y="864"/>
                      </a:cubicBezTo>
                      <a:lnTo>
                        <a:pt x="1450" y="2969"/>
                      </a:lnTo>
                      <a:lnTo>
                        <a:pt x="1623" y="3280"/>
                      </a:lnTo>
                      <a:lnTo>
                        <a:pt x="1623" y="588"/>
                      </a:lnTo>
                      <a:cubicBezTo>
                        <a:pt x="1623" y="260"/>
                        <a:pt x="1346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98" name="Google Shape;25098;p26"/>
                <p:cNvSpPr/>
                <p:nvPr/>
              </p:nvSpPr>
              <p:spPr>
                <a:xfrm rot="-5400000">
                  <a:off x="620638" y="4032763"/>
                  <a:ext cx="400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2" h="3281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42" y="3280"/>
                        <a:pt x="570" y="3280"/>
                      </a:cubicBezTo>
                      <a:lnTo>
                        <a:pt x="881" y="3280"/>
                      </a:lnTo>
                      <a:cubicBezTo>
                        <a:pt x="889" y="3281"/>
                        <a:pt x="896" y="3281"/>
                        <a:pt x="904" y="3281"/>
                      </a:cubicBezTo>
                      <a:cubicBezTo>
                        <a:pt x="1339" y="3281"/>
                        <a:pt x="1602" y="2807"/>
                        <a:pt x="1381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99" name="Google Shape;25099;p26"/>
                <p:cNvSpPr/>
                <p:nvPr/>
              </p:nvSpPr>
              <p:spPr>
                <a:xfrm rot="-5400000">
                  <a:off x="564963" y="4023188"/>
                  <a:ext cx="872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8" h="1437" extrusionOk="0">
                      <a:moveTo>
                        <a:pt x="1" y="0"/>
                      </a:moveTo>
                      <a:lnTo>
                        <a:pt x="2331" y="1364"/>
                      </a:lnTo>
                      <a:cubicBezTo>
                        <a:pt x="2418" y="1413"/>
                        <a:pt x="2515" y="1436"/>
                        <a:pt x="2610" y="1436"/>
                      </a:cubicBezTo>
                      <a:cubicBezTo>
                        <a:pt x="2816" y="1436"/>
                        <a:pt x="3019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487" y="484"/>
                        <a:pt x="3211" y="18"/>
                        <a:pt x="278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00" name="Google Shape;25100;p26"/>
                <p:cNvSpPr/>
                <p:nvPr/>
              </p:nvSpPr>
              <p:spPr>
                <a:xfrm rot="-5400000">
                  <a:off x="596313" y="40207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02" y="2589"/>
                        <a:pt x="1697" y="2684"/>
                        <a:pt x="1893" y="2684"/>
                      </a:cubicBezTo>
                      <a:cubicBezTo>
                        <a:pt x="2089" y="2684"/>
                        <a:pt x="2288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1" y="1864"/>
                        <a:pt x="2607" y="1502"/>
                        <a:pt x="2331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01" name="Google Shape;25101;p26"/>
                <p:cNvSpPr/>
                <p:nvPr/>
              </p:nvSpPr>
              <p:spPr>
                <a:xfrm rot="-5400000">
                  <a:off x="564763" y="4135588"/>
                  <a:ext cx="876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7" extrusionOk="0">
                      <a:moveTo>
                        <a:pt x="725" y="0"/>
                      </a:moveTo>
                      <a:cubicBezTo>
                        <a:pt x="276" y="18"/>
                        <a:pt x="0" y="484"/>
                        <a:pt x="225" y="863"/>
                      </a:cubicBezTo>
                      <a:lnTo>
                        <a:pt x="380" y="1140"/>
                      </a:lnTo>
                      <a:cubicBezTo>
                        <a:pt x="486" y="1328"/>
                        <a:pt x="681" y="1436"/>
                        <a:pt x="887" y="1436"/>
                      </a:cubicBezTo>
                      <a:cubicBezTo>
                        <a:pt x="983" y="1436"/>
                        <a:pt x="1081" y="1413"/>
                        <a:pt x="1174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02" name="Google Shape;25102;p26"/>
                <p:cNvSpPr/>
                <p:nvPr/>
              </p:nvSpPr>
              <p:spPr>
                <a:xfrm rot="-5400000">
                  <a:off x="596263" y="4106688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8" y="0"/>
                      </a:moveTo>
                      <a:lnTo>
                        <a:pt x="381" y="1346"/>
                      </a:lnTo>
                      <a:cubicBezTo>
                        <a:pt x="105" y="1502"/>
                        <a:pt x="1" y="1864"/>
                        <a:pt x="156" y="2140"/>
                      </a:cubicBezTo>
                      <a:lnTo>
                        <a:pt x="312" y="2399"/>
                      </a:lnTo>
                      <a:cubicBezTo>
                        <a:pt x="424" y="2598"/>
                        <a:pt x="622" y="2697"/>
                        <a:pt x="821" y="2697"/>
                      </a:cubicBezTo>
                      <a:cubicBezTo>
                        <a:pt x="1019" y="2697"/>
                        <a:pt x="1218" y="2598"/>
                        <a:pt x="1330" y="2399"/>
                      </a:cubicBez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03" name="Google Shape;25103;p26"/>
                <p:cNvSpPr/>
                <p:nvPr/>
              </p:nvSpPr>
              <p:spPr>
                <a:xfrm rot="-5400000">
                  <a:off x="513800" y="40329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587" y="1"/>
                      </a:moveTo>
                      <a:cubicBezTo>
                        <a:pt x="276" y="1"/>
                        <a:pt x="18" y="260"/>
                        <a:pt x="0" y="588"/>
                      </a:cubicBezTo>
                      <a:lnTo>
                        <a:pt x="0" y="3280"/>
                      </a:lnTo>
                      <a:lnTo>
                        <a:pt x="173" y="2987"/>
                      </a:lnTo>
                      <a:lnTo>
                        <a:pt x="1398" y="864"/>
                      </a:lnTo>
                      <a:cubicBezTo>
                        <a:pt x="1623" y="484"/>
                        <a:pt x="1346" y="1"/>
                        <a:pt x="89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04" name="Google Shape;25104;p26"/>
                <p:cNvSpPr/>
                <p:nvPr/>
              </p:nvSpPr>
              <p:spPr>
                <a:xfrm rot="-5400000">
                  <a:off x="522750" y="4023350"/>
                  <a:ext cx="87200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8" h="1424" extrusionOk="0">
                      <a:moveTo>
                        <a:pt x="2625" y="1"/>
                      </a:moveTo>
                      <a:cubicBezTo>
                        <a:pt x="2525" y="1"/>
                        <a:pt x="2423" y="26"/>
                        <a:pt x="2331" y="77"/>
                      </a:cubicBezTo>
                      <a:lnTo>
                        <a:pt x="450" y="1165"/>
                      </a:lnTo>
                      <a:lnTo>
                        <a:pt x="1" y="1424"/>
                      </a:lnTo>
                      <a:lnTo>
                        <a:pt x="2780" y="1424"/>
                      </a:lnTo>
                      <a:cubicBezTo>
                        <a:pt x="3211" y="1424"/>
                        <a:pt x="3487" y="940"/>
                        <a:pt x="3280" y="561"/>
                      </a:cubicBezTo>
                      <a:lnTo>
                        <a:pt x="3125" y="284"/>
                      </a:lnTo>
                      <a:cubicBezTo>
                        <a:pt x="3021" y="100"/>
                        <a:pt x="2826" y="1"/>
                        <a:pt x="262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05" name="Google Shape;25105;p26"/>
                <p:cNvSpPr/>
                <p:nvPr/>
              </p:nvSpPr>
              <p:spPr>
                <a:xfrm rot="-5400000">
                  <a:off x="510938" y="4020588"/>
                  <a:ext cx="67775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8" extrusionOk="0">
                      <a:moveTo>
                        <a:pt x="1899" y="0"/>
                      </a:moveTo>
                      <a:cubicBezTo>
                        <a:pt x="1705" y="0"/>
                        <a:pt x="1511" y="100"/>
                        <a:pt x="1399" y="298"/>
                      </a:cubicBezTo>
                      <a:lnTo>
                        <a:pt x="173" y="2404"/>
                      </a:lnTo>
                      <a:lnTo>
                        <a:pt x="1" y="2697"/>
                      </a:lnTo>
                      <a:lnTo>
                        <a:pt x="450" y="2438"/>
                      </a:lnTo>
                      <a:lnTo>
                        <a:pt x="2331" y="1351"/>
                      </a:lnTo>
                      <a:cubicBezTo>
                        <a:pt x="2624" y="1196"/>
                        <a:pt x="2711" y="833"/>
                        <a:pt x="2555" y="557"/>
                      </a:cubicBezTo>
                      <a:lnTo>
                        <a:pt x="2400" y="298"/>
                      </a:lnTo>
                      <a:cubicBezTo>
                        <a:pt x="2288" y="100"/>
                        <a:pt x="2094" y="0"/>
                        <a:pt x="189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06" name="Google Shape;25106;p26"/>
                <p:cNvSpPr/>
                <p:nvPr/>
              </p:nvSpPr>
              <p:spPr>
                <a:xfrm rot="-5400000">
                  <a:off x="522450" y="4135650"/>
                  <a:ext cx="87600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2" extrusionOk="0">
                      <a:moveTo>
                        <a:pt x="872" y="1"/>
                      </a:moveTo>
                      <a:cubicBezTo>
                        <a:pt x="671" y="1"/>
                        <a:pt x="483" y="108"/>
                        <a:pt x="380" y="292"/>
                      </a:cubicBezTo>
                      <a:lnTo>
                        <a:pt x="225" y="569"/>
                      </a:lnTo>
                      <a:cubicBezTo>
                        <a:pt x="0" y="948"/>
                        <a:pt x="276" y="1432"/>
                        <a:pt x="725" y="1432"/>
                      </a:cubicBezTo>
                      <a:lnTo>
                        <a:pt x="3504" y="1432"/>
                      </a:lnTo>
                      <a:lnTo>
                        <a:pt x="2089" y="603"/>
                      </a:lnTo>
                      <a:lnTo>
                        <a:pt x="1174" y="85"/>
                      </a:lnTo>
                      <a:cubicBezTo>
                        <a:pt x="1076" y="28"/>
                        <a:pt x="972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07" name="Google Shape;25107;p26"/>
                <p:cNvSpPr/>
                <p:nvPr/>
              </p:nvSpPr>
              <p:spPr>
                <a:xfrm rot="-5400000">
                  <a:off x="545725" y="40674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1" y="1536"/>
                        <a:pt x="898" y="2434"/>
                      </a:cubicBezTo>
                      <a:cubicBezTo>
                        <a:pt x="1190" y="2732"/>
                        <a:pt x="1552" y="2865"/>
                        <a:pt x="1907" y="2865"/>
                      </a:cubicBezTo>
                      <a:cubicBezTo>
                        <a:pt x="2643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25108" name="Google Shape;25108;p26"/>
                <p:cNvGrpSpPr/>
                <p:nvPr/>
              </p:nvGrpSpPr>
              <p:grpSpPr>
                <a:xfrm>
                  <a:off x="493075" y="2283250"/>
                  <a:ext cx="189025" cy="199800"/>
                  <a:chOff x="4401800" y="1244325"/>
                  <a:chExt cx="189025" cy="199800"/>
                </a:xfrm>
              </p:grpSpPr>
              <p:sp>
                <p:nvSpPr>
                  <p:cNvPr id="25109" name="Google Shape;25109;p26"/>
                  <p:cNvSpPr/>
                  <p:nvPr/>
                </p:nvSpPr>
                <p:spPr>
                  <a:xfrm rot="-5400000">
                    <a:off x="4419613" y="1353588"/>
                    <a:ext cx="67775" cy="67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702" extrusionOk="0">
                        <a:moveTo>
                          <a:pt x="820" y="0"/>
                        </a:moveTo>
                        <a:cubicBezTo>
                          <a:pt x="622" y="0"/>
                          <a:pt x="423" y="95"/>
                          <a:pt x="311" y="285"/>
                        </a:cubicBezTo>
                        <a:lnTo>
                          <a:pt x="156" y="561"/>
                        </a:lnTo>
                        <a:cubicBezTo>
                          <a:pt x="0" y="837"/>
                          <a:pt x="104" y="1182"/>
                          <a:pt x="380" y="1338"/>
                        </a:cubicBezTo>
                        <a:lnTo>
                          <a:pt x="1295" y="1873"/>
                        </a:lnTo>
                        <a:lnTo>
                          <a:pt x="2710" y="2701"/>
                        </a:lnTo>
                        <a:lnTo>
                          <a:pt x="2710" y="2701"/>
                        </a:lnTo>
                        <a:lnTo>
                          <a:pt x="2537" y="2408"/>
                        </a:lnTo>
                        <a:lnTo>
                          <a:pt x="1329" y="285"/>
                        </a:lnTo>
                        <a:cubicBezTo>
                          <a:pt x="1217" y="95"/>
                          <a:pt x="1019" y="0"/>
                          <a:pt x="82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10" name="Google Shape;25110;p26"/>
                  <p:cNvSpPr/>
                  <p:nvPr/>
                </p:nvSpPr>
                <p:spPr>
                  <a:xfrm rot="-5400000">
                    <a:off x="4529100" y="1326725"/>
                    <a:ext cx="405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81" extrusionOk="0">
                        <a:moveTo>
                          <a:pt x="1623" y="1"/>
                        </a:moveTo>
                        <a:lnTo>
                          <a:pt x="225" y="2417"/>
                        </a:lnTo>
                        <a:cubicBezTo>
                          <a:pt x="0" y="2797"/>
                          <a:pt x="276" y="3280"/>
                          <a:pt x="725" y="3280"/>
                        </a:cubicBezTo>
                        <a:lnTo>
                          <a:pt x="1036" y="3280"/>
                        </a:lnTo>
                        <a:cubicBezTo>
                          <a:pt x="1346" y="3280"/>
                          <a:pt x="1623" y="3021"/>
                          <a:pt x="1623" y="2693"/>
                        </a:cubicBezTo>
                        <a:lnTo>
                          <a:pt x="1623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11" name="Google Shape;25111;p26"/>
                  <p:cNvSpPr/>
                  <p:nvPr/>
                </p:nvSpPr>
                <p:spPr>
                  <a:xfrm rot="-5400000">
                    <a:off x="4422525" y="1326725"/>
                    <a:ext cx="405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81" extrusionOk="0">
                        <a:moveTo>
                          <a:pt x="725" y="1"/>
                        </a:moveTo>
                        <a:cubicBezTo>
                          <a:pt x="276" y="1"/>
                          <a:pt x="0" y="484"/>
                          <a:pt x="225" y="864"/>
                        </a:cubicBezTo>
                        <a:lnTo>
                          <a:pt x="1450" y="2969"/>
                        </a:lnTo>
                        <a:lnTo>
                          <a:pt x="1623" y="3280"/>
                        </a:lnTo>
                        <a:lnTo>
                          <a:pt x="1623" y="588"/>
                        </a:lnTo>
                        <a:cubicBezTo>
                          <a:pt x="1623" y="260"/>
                          <a:pt x="1346" y="1"/>
                          <a:pt x="103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12" name="Google Shape;25112;p26"/>
                  <p:cNvSpPr/>
                  <p:nvPr/>
                </p:nvSpPr>
                <p:spPr>
                  <a:xfrm rot="-5400000">
                    <a:off x="4529313" y="1279488"/>
                    <a:ext cx="40575" cy="8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98" extrusionOk="0">
                        <a:moveTo>
                          <a:pt x="1" y="1"/>
                        </a:moveTo>
                        <a:lnTo>
                          <a:pt x="1" y="2711"/>
                        </a:lnTo>
                        <a:cubicBezTo>
                          <a:pt x="1" y="3039"/>
                          <a:pt x="259" y="3298"/>
                          <a:pt x="587" y="3298"/>
                        </a:cubicBezTo>
                        <a:lnTo>
                          <a:pt x="898" y="3298"/>
                        </a:lnTo>
                        <a:cubicBezTo>
                          <a:pt x="1330" y="3298"/>
                          <a:pt x="1623" y="2814"/>
                          <a:pt x="1399" y="2417"/>
                        </a:cubicBez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13" name="Google Shape;25113;p26"/>
                  <p:cNvSpPr/>
                  <p:nvPr/>
                </p:nvSpPr>
                <p:spPr>
                  <a:xfrm rot="-5400000">
                    <a:off x="4473475" y="1270175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1" y="0"/>
                        </a:moveTo>
                        <a:lnTo>
                          <a:pt x="2348" y="1364"/>
                        </a:lnTo>
                        <a:cubicBezTo>
                          <a:pt x="2436" y="1413"/>
                          <a:pt x="2530" y="1436"/>
                          <a:pt x="2623" y="1436"/>
                        </a:cubicBezTo>
                        <a:cubicBezTo>
                          <a:pt x="2824" y="1436"/>
                          <a:pt x="3019" y="1328"/>
                          <a:pt x="3125" y="1140"/>
                        </a:cubicBezTo>
                        <a:lnTo>
                          <a:pt x="3280" y="863"/>
                        </a:lnTo>
                        <a:cubicBezTo>
                          <a:pt x="3505" y="484"/>
                          <a:pt x="3229" y="18"/>
                          <a:pt x="278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14" name="Google Shape;25114;p26"/>
                  <p:cNvSpPr/>
                  <p:nvPr/>
                </p:nvSpPr>
                <p:spPr>
                  <a:xfrm rot="-5400000">
                    <a:off x="4505038" y="1267963"/>
                    <a:ext cx="67775" cy="6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84" extrusionOk="0">
                        <a:moveTo>
                          <a:pt x="1" y="0"/>
                        </a:moveTo>
                        <a:lnTo>
                          <a:pt x="1399" y="2399"/>
                        </a:lnTo>
                        <a:cubicBezTo>
                          <a:pt x="1511" y="2589"/>
                          <a:pt x="1705" y="2684"/>
                          <a:pt x="1899" y="2684"/>
                        </a:cubicBezTo>
                        <a:cubicBezTo>
                          <a:pt x="2094" y="2684"/>
                          <a:pt x="2288" y="2589"/>
                          <a:pt x="2400" y="2399"/>
                        </a:cubicBezTo>
                        <a:lnTo>
                          <a:pt x="2555" y="2140"/>
                        </a:lnTo>
                        <a:cubicBezTo>
                          <a:pt x="2711" y="1847"/>
                          <a:pt x="2607" y="1502"/>
                          <a:pt x="2348" y="1346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15" name="Google Shape;25115;p26"/>
                  <p:cNvSpPr/>
                  <p:nvPr/>
                </p:nvSpPr>
                <p:spPr>
                  <a:xfrm rot="-5400000">
                    <a:off x="4473475" y="1382350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708" y="0"/>
                        </a:moveTo>
                        <a:cubicBezTo>
                          <a:pt x="277" y="18"/>
                          <a:pt x="1" y="484"/>
                          <a:pt x="208" y="863"/>
                        </a:cubicBezTo>
                        <a:lnTo>
                          <a:pt x="363" y="1140"/>
                        </a:lnTo>
                        <a:cubicBezTo>
                          <a:pt x="469" y="1328"/>
                          <a:pt x="672" y="1436"/>
                          <a:pt x="878" y="1436"/>
                        </a:cubicBezTo>
                        <a:cubicBezTo>
                          <a:pt x="973" y="1436"/>
                          <a:pt x="1069" y="1413"/>
                          <a:pt x="1157" y="1364"/>
                        </a:cubicBezTo>
                        <a:lnTo>
                          <a:pt x="350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16" name="Google Shape;25116;p26"/>
                  <p:cNvSpPr/>
                  <p:nvPr/>
                </p:nvSpPr>
                <p:spPr>
                  <a:xfrm rot="-5400000">
                    <a:off x="4505200" y="1353650"/>
                    <a:ext cx="67775" cy="6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97" extrusionOk="0">
                        <a:moveTo>
                          <a:pt x="2710" y="0"/>
                        </a:moveTo>
                        <a:lnTo>
                          <a:pt x="380" y="1346"/>
                        </a:lnTo>
                        <a:cubicBezTo>
                          <a:pt x="104" y="1502"/>
                          <a:pt x="0" y="1864"/>
                          <a:pt x="173" y="2140"/>
                        </a:cubicBezTo>
                        <a:lnTo>
                          <a:pt x="311" y="2399"/>
                        </a:lnTo>
                        <a:cubicBezTo>
                          <a:pt x="423" y="2598"/>
                          <a:pt x="622" y="2697"/>
                          <a:pt x="820" y="2697"/>
                        </a:cubicBezTo>
                        <a:cubicBezTo>
                          <a:pt x="1019" y="2697"/>
                          <a:pt x="1217" y="2598"/>
                          <a:pt x="1329" y="2399"/>
                        </a:cubicBezTo>
                        <a:lnTo>
                          <a:pt x="2710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17" name="Google Shape;25117;p26"/>
                  <p:cNvSpPr/>
                  <p:nvPr/>
                </p:nvSpPr>
                <p:spPr>
                  <a:xfrm rot="-5400000">
                    <a:off x="4422738" y="1279913"/>
                    <a:ext cx="40150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3281" extrusionOk="0">
                        <a:moveTo>
                          <a:pt x="587" y="1"/>
                        </a:moveTo>
                        <a:cubicBezTo>
                          <a:pt x="259" y="1"/>
                          <a:pt x="1" y="260"/>
                          <a:pt x="1" y="588"/>
                        </a:cubicBezTo>
                        <a:lnTo>
                          <a:pt x="1" y="3280"/>
                        </a:lnTo>
                        <a:lnTo>
                          <a:pt x="173" y="2987"/>
                        </a:lnTo>
                        <a:lnTo>
                          <a:pt x="1399" y="864"/>
                        </a:lnTo>
                        <a:cubicBezTo>
                          <a:pt x="1606" y="484"/>
                          <a:pt x="1330" y="1"/>
                          <a:pt x="89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18" name="Google Shape;25118;p26"/>
                  <p:cNvSpPr/>
                  <p:nvPr/>
                </p:nvSpPr>
                <p:spPr>
                  <a:xfrm rot="-5400000">
                    <a:off x="4431263" y="1270338"/>
                    <a:ext cx="87625" cy="3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24" extrusionOk="0">
                        <a:moveTo>
                          <a:pt x="2633" y="1"/>
                        </a:moveTo>
                        <a:cubicBezTo>
                          <a:pt x="2532" y="1"/>
                          <a:pt x="2429" y="26"/>
                          <a:pt x="2331" y="77"/>
                        </a:cubicBezTo>
                        <a:lnTo>
                          <a:pt x="450" y="1165"/>
                        </a:lnTo>
                        <a:lnTo>
                          <a:pt x="1" y="1424"/>
                        </a:lnTo>
                        <a:lnTo>
                          <a:pt x="2780" y="1424"/>
                        </a:lnTo>
                        <a:cubicBezTo>
                          <a:pt x="3229" y="1424"/>
                          <a:pt x="3505" y="940"/>
                          <a:pt x="3280" y="561"/>
                        </a:cubicBezTo>
                        <a:lnTo>
                          <a:pt x="3125" y="284"/>
                        </a:lnTo>
                        <a:cubicBezTo>
                          <a:pt x="3021" y="100"/>
                          <a:pt x="2833" y="1"/>
                          <a:pt x="263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19" name="Google Shape;25119;p26"/>
                  <p:cNvSpPr/>
                  <p:nvPr/>
                </p:nvSpPr>
                <p:spPr>
                  <a:xfrm rot="-5400000">
                    <a:off x="4419675" y="1267350"/>
                    <a:ext cx="67750" cy="67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0" h="2698" extrusionOk="0">
                        <a:moveTo>
                          <a:pt x="1890" y="0"/>
                        </a:moveTo>
                        <a:cubicBezTo>
                          <a:pt x="1692" y="0"/>
                          <a:pt x="1493" y="100"/>
                          <a:pt x="1381" y="298"/>
                        </a:cubicBezTo>
                        <a:lnTo>
                          <a:pt x="173" y="2404"/>
                        </a:lnTo>
                        <a:lnTo>
                          <a:pt x="0" y="2697"/>
                        </a:lnTo>
                        <a:lnTo>
                          <a:pt x="449" y="2438"/>
                        </a:lnTo>
                        <a:lnTo>
                          <a:pt x="2330" y="1351"/>
                        </a:lnTo>
                        <a:cubicBezTo>
                          <a:pt x="2606" y="1196"/>
                          <a:pt x="2710" y="833"/>
                          <a:pt x="2555" y="557"/>
                        </a:cubicBezTo>
                        <a:lnTo>
                          <a:pt x="2399" y="298"/>
                        </a:lnTo>
                        <a:cubicBezTo>
                          <a:pt x="2287" y="100"/>
                          <a:pt x="2089" y="0"/>
                          <a:pt x="18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20" name="Google Shape;25120;p26"/>
                  <p:cNvSpPr/>
                  <p:nvPr/>
                </p:nvSpPr>
                <p:spPr>
                  <a:xfrm rot="-5400000">
                    <a:off x="4431163" y="1382413"/>
                    <a:ext cx="87625" cy="35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2" extrusionOk="0">
                        <a:moveTo>
                          <a:pt x="863" y="1"/>
                        </a:moveTo>
                        <a:cubicBezTo>
                          <a:pt x="662" y="1"/>
                          <a:pt x="467" y="108"/>
                          <a:pt x="363" y="292"/>
                        </a:cubicBezTo>
                        <a:lnTo>
                          <a:pt x="208" y="569"/>
                        </a:lnTo>
                        <a:cubicBezTo>
                          <a:pt x="1" y="948"/>
                          <a:pt x="277" y="1432"/>
                          <a:pt x="708" y="1432"/>
                        </a:cubicBezTo>
                        <a:lnTo>
                          <a:pt x="3504" y="1432"/>
                        </a:lnTo>
                        <a:lnTo>
                          <a:pt x="2072" y="603"/>
                        </a:lnTo>
                        <a:lnTo>
                          <a:pt x="1157" y="85"/>
                        </a:lnTo>
                        <a:cubicBezTo>
                          <a:pt x="1065" y="28"/>
                          <a:pt x="963" y="1"/>
                          <a:pt x="86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21" name="Google Shape;25121;p26"/>
                  <p:cNvSpPr/>
                  <p:nvPr/>
                </p:nvSpPr>
                <p:spPr>
                  <a:xfrm rot="-5400000">
                    <a:off x="4454450" y="1314675"/>
                    <a:ext cx="83725" cy="7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49" h="2865" extrusionOk="0">
                        <a:moveTo>
                          <a:pt x="1916" y="0"/>
                        </a:moveTo>
                        <a:cubicBezTo>
                          <a:pt x="639" y="0"/>
                          <a:pt x="1" y="1536"/>
                          <a:pt x="898" y="2434"/>
                        </a:cubicBezTo>
                        <a:cubicBezTo>
                          <a:pt x="1196" y="2732"/>
                          <a:pt x="1560" y="2865"/>
                          <a:pt x="1915" y="2865"/>
                        </a:cubicBezTo>
                        <a:cubicBezTo>
                          <a:pt x="2651" y="2865"/>
                          <a:pt x="3349" y="2294"/>
                          <a:pt x="3349" y="1433"/>
                        </a:cubicBezTo>
                        <a:cubicBezTo>
                          <a:pt x="3349" y="639"/>
                          <a:pt x="2710" y="0"/>
                          <a:pt x="191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25122" name="Google Shape;25122;p26"/>
                <p:cNvSpPr/>
                <p:nvPr/>
              </p:nvSpPr>
              <p:spPr>
                <a:xfrm rot="-5400000">
                  <a:off x="631363" y="2800388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2" y="381"/>
                      </a:lnTo>
                      <a:cubicBezTo>
                        <a:pt x="1" y="709"/>
                        <a:pt x="243" y="1244"/>
                        <a:pt x="691" y="1244"/>
                      </a:cubicBezTo>
                      <a:cubicBezTo>
                        <a:pt x="1140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23" name="Google Shape;25123;p26"/>
                <p:cNvSpPr/>
                <p:nvPr/>
              </p:nvSpPr>
              <p:spPr>
                <a:xfrm rot="-5400000">
                  <a:off x="631375" y="337167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0" y="709"/>
                        <a:pt x="242" y="1244"/>
                        <a:pt x="691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24" name="Google Shape;25124;p26"/>
                <p:cNvSpPr/>
                <p:nvPr/>
              </p:nvSpPr>
              <p:spPr>
                <a:xfrm rot="-5400000">
                  <a:off x="631363" y="3942963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74" y="1"/>
                      </a:moveTo>
                      <a:lnTo>
                        <a:pt x="311" y="381"/>
                      </a:lnTo>
                      <a:cubicBezTo>
                        <a:pt x="1" y="709"/>
                        <a:pt x="225" y="1244"/>
                        <a:pt x="674" y="1244"/>
                      </a:cubicBezTo>
                      <a:cubicBezTo>
                        <a:pt x="1123" y="1244"/>
                        <a:pt x="1364" y="709"/>
                        <a:pt x="1053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25" name="Google Shape;25125;p26"/>
                <p:cNvSpPr/>
                <p:nvPr/>
              </p:nvSpPr>
              <p:spPr>
                <a:xfrm rot="-5400000">
                  <a:off x="631575" y="2228875"/>
                  <a:ext cx="337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244" extrusionOk="0">
                      <a:moveTo>
                        <a:pt x="674" y="1"/>
                      </a:moveTo>
                      <a:lnTo>
                        <a:pt x="294" y="381"/>
                      </a:lnTo>
                      <a:cubicBezTo>
                        <a:pt x="1" y="709"/>
                        <a:pt x="225" y="1244"/>
                        <a:pt x="674" y="1244"/>
                      </a:cubicBezTo>
                      <a:cubicBezTo>
                        <a:pt x="1123" y="1244"/>
                        <a:pt x="1347" y="709"/>
                        <a:pt x="1037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26" name="Google Shape;25126;p26"/>
                <p:cNvSpPr/>
                <p:nvPr/>
              </p:nvSpPr>
              <p:spPr>
                <a:xfrm rot="-5400000">
                  <a:off x="631363" y="2506538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1" y="709"/>
                        <a:pt x="242" y="1244"/>
                        <a:pt x="691" y="1244"/>
                      </a:cubicBezTo>
                      <a:cubicBezTo>
                        <a:pt x="1140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27" name="Google Shape;25127;p26"/>
                <p:cNvSpPr/>
                <p:nvPr/>
              </p:nvSpPr>
              <p:spPr>
                <a:xfrm rot="-5400000">
                  <a:off x="631375" y="307782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73" y="1"/>
                      </a:moveTo>
                      <a:lnTo>
                        <a:pt x="311" y="381"/>
                      </a:lnTo>
                      <a:cubicBezTo>
                        <a:pt x="0" y="709"/>
                        <a:pt x="242" y="1244"/>
                        <a:pt x="673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7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28" name="Google Shape;25128;p26"/>
                <p:cNvSpPr/>
                <p:nvPr/>
              </p:nvSpPr>
              <p:spPr>
                <a:xfrm rot="-5400000">
                  <a:off x="631375" y="364912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74" y="1"/>
                      </a:moveTo>
                      <a:lnTo>
                        <a:pt x="311" y="381"/>
                      </a:lnTo>
                      <a:cubicBezTo>
                        <a:pt x="0" y="709"/>
                        <a:pt x="225" y="1244"/>
                        <a:pt x="674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29" name="Google Shape;25129;p26"/>
                <p:cNvSpPr/>
                <p:nvPr/>
              </p:nvSpPr>
              <p:spPr>
                <a:xfrm rot="-5400000">
                  <a:off x="631363" y="4220413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1" y="709"/>
                        <a:pt x="242" y="1244"/>
                        <a:pt x="691" y="1244"/>
                      </a:cubicBezTo>
                      <a:cubicBezTo>
                        <a:pt x="1123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5130" name="Google Shape;25130;p26"/>
              <p:cNvGrpSpPr/>
              <p:nvPr/>
            </p:nvGrpSpPr>
            <p:grpSpPr>
              <a:xfrm>
                <a:off x="151925" y="33700"/>
                <a:ext cx="341750" cy="2538050"/>
                <a:chOff x="487050" y="1971275"/>
                <a:chExt cx="341750" cy="2538050"/>
              </a:xfrm>
            </p:grpSpPr>
            <p:sp>
              <p:nvSpPr>
                <p:cNvPr id="25131" name="Google Shape;25131;p26"/>
                <p:cNvSpPr/>
                <p:nvPr/>
              </p:nvSpPr>
              <p:spPr>
                <a:xfrm rot="-5400000">
                  <a:off x="-453825" y="3226700"/>
                  <a:ext cx="2538050" cy="2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522" h="1088" extrusionOk="0">
                      <a:moveTo>
                        <a:pt x="1" y="0"/>
                      </a:moveTo>
                      <a:lnTo>
                        <a:pt x="1" y="1088"/>
                      </a:lnTo>
                      <a:lnTo>
                        <a:pt x="101521" y="1088"/>
                      </a:lnTo>
                      <a:lnTo>
                        <a:pt x="10152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32" name="Google Shape;25132;p26"/>
                <p:cNvSpPr/>
                <p:nvPr/>
              </p:nvSpPr>
              <p:spPr>
                <a:xfrm rot="-5400000">
                  <a:off x="-535587" y="3232963"/>
                  <a:ext cx="2538050" cy="1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522" h="587" extrusionOk="0">
                      <a:moveTo>
                        <a:pt x="1" y="0"/>
                      </a:moveTo>
                      <a:lnTo>
                        <a:pt x="1" y="587"/>
                      </a:lnTo>
                      <a:lnTo>
                        <a:pt x="101521" y="587"/>
                      </a:lnTo>
                      <a:lnTo>
                        <a:pt x="10152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33" name="Google Shape;25133;p26"/>
                <p:cNvSpPr/>
                <p:nvPr/>
              </p:nvSpPr>
              <p:spPr>
                <a:xfrm rot="-5400000">
                  <a:off x="487038" y="2568463"/>
                  <a:ext cx="200675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7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34" name="Google Shape;25134;p26"/>
                <p:cNvSpPr/>
                <p:nvPr/>
              </p:nvSpPr>
              <p:spPr>
                <a:xfrm rot="-5400000">
                  <a:off x="523163" y="2676663"/>
                  <a:ext cx="5700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53" extrusionOk="0">
                      <a:moveTo>
                        <a:pt x="685" y="1"/>
                      </a:moveTo>
                      <a:cubicBezTo>
                        <a:pt x="523" y="1"/>
                        <a:pt x="363" y="78"/>
                        <a:pt x="277" y="234"/>
                      </a:cubicBezTo>
                      <a:lnTo>
                        <a:pt x="139" y="458"/>
                      </a:lnTo>
                      <a:cubicBezTo>
                        <a:pt x="1" y="682"/>
                        <a:pt x="87" y="976"/>
                        <a:pt x="312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279" y="2253"/>
                      </a:lnTo>
                      <a:lnTo>
                        <a:pt x="2124" y="2011"/>
                      </a:lnTo>
                      <a:lnTo>
                        <a:pt x="1106" y="234"/>
                      </a:lnTo>
                      <a:cubicBezTo>
                        <a:pt x="1011" y="78"/>
                        <a:pt x="847" y="1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35" name="Google Shape;25135;p26"/>
                <p:cNvSpPr/>
                <p:nvPr/>
              </p:nvSpPr>
              <p:spPr>
                <a:xfrm rot="-5400000">
                  <a:off x="615188" y="2654313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05" y="2745"/>
                      </a:cubicBezTo>
                      <a:lnTo>
                        <a:pt x="864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36" name="Google Shape;25136;p26"/>
                <p:cNvSpPr/>
                <p:nvPr/>
              </p:nvSpPr>
              <p:spPr>
                <a:xfrm rot="-5400000">
                  <a:off x="525875" y="2654325"/>
                  <a:ext cx="3412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5" extrusionOk="0">
                      <a:moveTo>
                        <a:pt x="622" y="0"/>
                      </a:moveTo>
                      <a:cubicBezTo>
                        <a:pt x="242" y="0"/>
                        <a:pt x="1" y="397"/>
                        <a:pt x="190" y="725"/>
                      </a:cubicBezTo>
                      <a:lnTo>
                        <a:pt x="1209" y="2486"/>
                      </a:lnTo>
                      <a:lnTo>
                        <a:pt x="1364" y="2744"/>
                      </a:lnTo>
                      <a:lnTo>
                        <a:pt x="1364" y="483"/>
                      </a:lnTo>
                      <a:cubicBezTo>
                        <a:pt x="1364" y="207"/>
                        <a:pt x="1140" y="0"/>
                        <a:pt x="8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37" name="Google Shape;25137;p26"/>
                <p:cNvSpPr/>
                <p:nvPr/>
              </p:nvSpPr>
              <p:spPr>
                <a:xfrm rot="-5400000">
                  <a:off x="615413" y="26148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08" y="2745"/>
                        <a:pt x="484" y="2745"/>
                      </a:cubicBezTo>
                      <a:lnTo>
                        <a:pt x="743" y="2745"/>
                      </a:lnTo>
                      <a:cubicBezTo>
                        <a:pt x="1105" y="2745"/>
                        <a:pt x="1347" y="2331"/>
                        <a:pt x="1157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38" name="Google Shape;25138;p26"/>
                <p:cNvSpPr/>
                <p:nvPr/>
              </p:nvSpPr>
              <p:spPr>
                <a:xfrm rot="-5400000">
                  <a:off x="568463" y="2607013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68" y="1139"/>
                      </a:lnTo>
                      <a:cubicBezTo>
                        <a:pt x="2041" y="1178"/>
                        <a:pt x="2121" y="1198"/>
                        <a:pt x="2200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5" y="414"/>
                        <a:pt x="2711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39" name="Google Shape;25139;p26"/>
                <p:cNvSpPr/>
                <p:nvPr/>
              </p:nvSpPr>
              <p:spPr>
                <a:xfrm rot="-5400000">
                  <a:off x="594975" y="2604650"/>
                  <a:ext cx="5655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66" extrusionOk="0">
                      <a:moveTo>
                        <a:pt x="0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7" y="2183"/>
                        <a:pt x="2002" y="2019"/>
                      </a:cubicBezTo>
                      <a:lnTo>
                        <a:pt x="2123" y="1812"/>
                      </a:lnTo>
                      <a:cubicBezTo>
                        <a:pt x="2261" y="1571"/>
                        <a:pt x="2192" y="1260"/>
                        <a:pt x="1951" y="11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40" name="Google Shape;25140;p26"/>
                <p:cNvSpPr/>
                <p:nvPr/>
              </p:nvSpPr>
              <p:spPr>
                <a:xfrm rot="-5400000">
                  <a:off x="568350" y="27011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604" y="0"/>
                      </a:moveTo>
                      <a:cubicBezTo>
                        <a:pt x="242" y="0"/>
                        <a:pt x="0" y="414"/>
                        <a:pt x="190" y="725"/>
                      </a:cubicBezTo>
                      <a:lnTo>
                        <a:pt x="311" y="949"/>
                      </a:lnTo>
                      <a:cubicBezTo>
                        <a:pt x="404" y="1100"/>
                        <a:pt x="566" y="1189"/>
                        <a:pt x="737" y="1189"/>
                      </a:cubicBezTo>
                      <a:cubicBezTo>
                        <a:pt x="820" y="1189"/>
                        <a:pt x="905" y="1167"/>
                        <a:pt x="984" y="1122"/>
                      </a:cubicBezTo>
                      <a:lnTo>
                        <a:pt x="293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41" name="Google Shape;25141;p26"/>
                <p:cNvSpPr/>
                <p:nvPr/>
              </p:nvSpPr>
              <p:spPr>
                <a:xfrm rot="-5400000">
                  <a:off x="594588" y="2676663"/>
                  <a:ext cx="5700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53" extrusionOk="0">
                      <a:moveTo>
                        <a:pt x="2279" y="0"/>
                      </a:moveTo>
                      <a:lnTo>
                        <a:pt x="312" y="1139"/>
                      </a:lnTo>
                      <a:cubicBezTo>
                        <a:pt x="87" y="1260"/>
                        <a:pt x="1" y="1571"/>
                        <a:pt x="139" y="1795"/>
                      </a:cubicBezTo>
                      <a:lnTo>
                        <a:pt x="277" y="2019"/>
                      </a:lnTo>
                      <a:cubicBezTo>
                        <a:pt x="363" y="2175"/>
                        <a:pt x="523" y="2252"/>
                        <a:pt x="685" y="2252"/>
                      </a:cubicBezTo>
                      <a:cubicBezTo>
                        <a:pt x="847" y="2252"/>
                        <a:pt x="1011" y="2175"/>
                        <a:pt x="1106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42" name="Google Shape;25142;p26"/>
                <p:cNvSpPr/>
                <p:nvPr/>
              </p:nvSpPr>
              <p:spPr>
                <a:xfrm rot="-5400000">
                  <a:off x="526100" y="261527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38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43" name="Google Shape;25143;p26"/>
                <p:cNvSpPr/>
                <p:nvPr/>
              </p:nvSpPr>
              <p:spPr>
                <a:xfrm rot="-5400000">
                  <a:off x="533038" y="2607138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201" y="0"/>
                      </a:moveTo>
                      <a:cubicBezTo>
                        <a:pt x="2121" y="0"/>
                        <a:pt x="2041" y="21"/>
                        <a:pt x="1968" y="66"/>
                      </a:cubicBezTo>
                      <a:lnTo>
                        <a:pt x="381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711" y="1188"/>
                        <a:pt x="2935" y="791"/>
                        <a:pt x="2745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7" y="0"/>
                        <a:pt x="22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44" name="Google Shape;25144;p26"/>
                <p:cNvSpPr/>
                <p:nvPr/>
              </p:nvSpPr>
              <p:spPr>
                <a:xfrm rot="-5400000">
                  <a:off x="523438" y="2604863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8" y="2007"/>
                      </a:lnTo>
                      <a:lnTo>
                        <a:pt x="0" y="2249"/>
                      </a:lnTo>
                      <a:lnTo>
                        <a:pt x="380" y="2042"/>
                      </a:lnTo>
                      <a:lnTo>
                        <a:pt x="1951" y="1127"/>
                      </a:lnTo>
                      <a:cubicBezTo>
                        <a:pt x="2175" y="989"/>
                        <a:pt x="2261" y="696"/>
                        <a:pt x="2123" y="454"/>
                      </a:cubicBezTo>
                      <a:lnTo>
                        <a:pt x="2002" y="247"/>
                      </a:lnTo>
                      <a:cubicBezTo>
                        <a:pt x="1907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45" name="Google Shape;25145;p26"/>
                <p:cNvSpPr/>
                <p:nvPr/>
              </p:nvSpPr>
              <p:spPr>
                <a:xfrm rot="-5400000">
                  <a:off x="533025" y="27011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737" y="0"/>
                      </a:moveTo>
                      <a:cubicBezTo>
                        <a:pt x="566" y="0"/>
                        <a:pt x="404" y="89"/>
                        <a:pt x="311" y="240"/>
                      </a:cubicBezTo>
                      <a:lnTo>
                        <a:pt x="190" y="464"/>
                      </a:lnTo>
                      <a:cubicBezTo>
                        <a:pt x="0" y="775"/>
                        <a:pt x="242" y="1189"/>
                        <a:pt x="604" y="1189"/>
                      </a:cubicBezTo>
                      <a:lnTo>
                        <a:pt x="2934" y="1189"/>
                      </a:lnTo>
                      <a:lnTo>
                        <a:pt x="1743" y="516"/>
                      </a:lnTo>
                      <a:lnTo>
                        <a:pt x="984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46" name="Google Shape;25146;p26"/>
                <p:cNvSpPr/>
                <p:nvPr/>
              </p:nvSpPr>
              <p:spPr>
                <a:xfrm rot="-5400000">
                  <a:off x="557375" y="26388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192" y="0"/>
                      </a:moveTo>
                      <a:cubicBezTo>
                        <a:pt x="536" y="0"/>
                        <a:pt x="1" y="536"/>
                        <a:pt x="1" y="1209"/>
                      </a:cubicBezTo>
                      <a:cubicBezTo>
                        <a:pt x="1" y="1865"/>
                        <a:pt x="536" y="2400"/>
                        <a:pt x="1192" y="2400"/>
                      </a:cubicBezTo>
                      <a:cubicBezTo>
                        <a:pt x="1865" y="2400"/>
                        <a:pt x="2400" y="1865"/>
                        <a:pt x="2400" y="1209"/>
                      </a:cubicBezTo>
                      <a:cubicBezTo>
                        <a:pt x="2400" y="536"/>
                        <a:pt x="1865" y="0"/>
                        <a:pt x="1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47" name="Google Shape;25147;p26"/>
                <p:cNvSpPr/>
                <p:nvPr/>
              </p:nvSpPr>
              <p:spPr>
                <a:xfrm rot="-5400000">
                  <a:off x="487250" y="3139975"/>
                  <a:ext cx="2002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0" h="8026" extrusionOk="0">
                      <a:moveTo>
                        <a:pt x="7543" y="466"/>
                      </a:moveTo>
                      <a:lnTo>
                        <a:pt x="7543" y="7560"/>
                      </a:lnTo>
                      <a:lnTo>
                        <a:pt x="467" y="7560"/>
                      </a:lnTo>
                      <a:lnTo>
                        <a:pt x="467" y="466"/>
                      </a:lnTo>
                      <a:close/>
                      <a:moveTo>
                        <a:pt x="1" y="0"/>
                      </a:moveTo>
                      <a:lnTo>
                        <a:pt x="1" y="8026"/>
                      </a:lnTo>
                      <a:lnTo>
                        <a:pt x="8009" y="8026"/>
                      </a:lnTo>
                      <a:lnTo>
                        <a:pt x="800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48" name="Google Shape;25148;p26"/>
                <p:cNvSpPr/>
                <p:nvPr/>
              </p:nvSpPr>
              <p:spPr>
                <a:xfrm rot="-5400000">
                  <a:off x="523175" y="3247950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682" y="1"/>
                      </a:moveTo>
                      <a:cubicBezTo>
                        <a:pt x="518" y="1"/>
                        <a:pt x="354" y="78"/>
                        <a:pt x="259" y="234"/>
                      </a:cubicBezTo>
                      <a:lnTo>
                        <a:pt x="138" y="458"/>
                      </a:lnTo>
                      <a:cubicBezTo>
                        <a:pt x="0" y="682"/>
                        <a:pt x="87" y="993"/>
                        <a:pt x="311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279" y="2253"/>
                      </a:lnTo>
                      <a:lnTo>
                        <a:pt x="2123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49" name="Google Shape;25149;p26"/>
                <p:cNvSpPr/>
                <p:nvPr/>
              </p:nvSpPr>
              <p:spPr>
                <a:xfrm rot="-5400000">
                  <a:off x="615188" y="3225613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64" y="1"/>
                      </a:moveTo>
                      <a:lnTo>
                        <a:pt x="191" y="2020"/>
                      </a:lnTo>
                      <a:cubicBezTo>
                        <a:pt x="1" y="2331"/>
                        <a:pt x="243" y="2745"/>
                        <a:pt x="622" y="2745"/>
                      </a:cubicBezTo>
                      <a:lnTo>
                        <a:pt x="864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50" name="Google Shape;25150;p26"/>
                <p:cNvSpPr/>
                <p:nvPr/>
              </p:nvSpPr>
              <p:spPr>
                <a:xfrm rot="-5400000">
                  <a:off x="525875" y="3225625"/>
                  <a:ext cx="3412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5" extrusionOk="0">
                      <a:moveTo>
                        <a:pt x="622" y="0"/>
                      </a:moveTo>
                      <a:cubicBezTo>
                        <a:pt x="243" y="0"/>
                        <a:pt x="1" y="397"/>
                        <a:pt x="191" y="725"/>
                      </a:cubicBezTo>
                      <a:lnTo>
                        <a:pt x="1209" y="2486"/>
                      </a:lnTo>
                      <a:lnTo>
                        <a:pt x="1364" y="2744"/>
                      </a:lnTo>
                      <a:lnTo>
                        <a:pt x="1364" y="483"/>
                      </a:lnTo>
                      <a:cubicBezTo>
                        <a:pt x="1364" y="207"/>
                        <a:pt x="1140" y="0"/>
                        <a:pt x="8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51" name="Google Shape;25151;p26"/>
                <p:cNvSpPr/>
                <p:nvPr/>
              </p:nvSpPr>
              <p:spPr>
                <a:xfrm rot="-5400000">
                  <a:off x="615200" y="318635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" y="1"/>
                      </a:moveTo>
                      <a:lnTo>
                        <a:pt x="1" y="2262"/>
                      </a:lnTo>
                      <a:cubicBezTo>
                        <a:pt x="1" y="2521"/>
                        <a:pt x="225" y="2745"/>
                        <a:pt x="501" y="2745"/>
                      </a:cubicBezTo>
                      <a:lnTo>
                        <a:pt x="743" y="2745"/>
                      </a:lnTo>
                      <a:cubicBezTo>
                        <a:pt x="1122" y="2745"/>
                        <a:pt x="1364" y="2331"/>
                        <a:pt x="1174" y="202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52" name="Google Shape;25152;p26"/>
                <p:cNvSpPr/>
                <p:nvPr/>
              </p:nvSpPr>
              <p:spPr>
                <a:xfrm rot="-5400000">
                  <a:off x="568463" y="3178288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0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2" y="1198"/>
                        <a:pt x="2194" y="1198"/>
                      </a:cubicBezTo>
                      <a:cubicBezTo>
                        <a:pt x="2365" y="1198"/>
                        <a:pt x="2530" y="1113"/>
                        <a:pt x="2624" y="949"/>
                      </a:cubicBezTo>
                      <a:lnTo>
                        <a:pt x="2744" y="742"/>
                      </a:lnTo>
                      <a:cubicBezTo>
                        <a:pt x="2934" y="414"/>
                        <a:pt x="2693" y="17"/>
                        <a:pt x="2330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53" name="Google Shape;25153;p26"/>
                <p:cNvSpPr/>
                <p:nvPr/>
              </p:nvSpPr>
              <p:spPr>
                <a:xfrm rot="-5400000">
                  <a:off x="594975" y="3175950"/>
                  <a:ext cx="5655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66" extrusionOk="0">
                      <a:moveTo>
                        <a:pt x="1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8" y="2183"/>
                        <a:pt x="2003" y="2019"/>
                      </a:cubicBezTo>
                      <a:lnTo>
                        <a:pt x="2124" y="1812"/>
                      </a:lnTo>
                      <a:cubicBezTo>
                        <a:pt x="2262" y="1571"/>
                        <a:pt x="2193" y="1260"/>
                        <a:pt x="1951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54" name="Google Shape;25154;p26"/>
                <p:cNvSpPr/>
                <p:nvPr/>
              </p:nvSpPr>
              <p:spPr>
                <a:xfrm rot="-5400000">
                  <a:off x="568350" y="32724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605" y="0"/>
                      </a:moveTo>
                      <a:cubicBezTo>
                        <a:pt x="242" y="0"/>
                        <a:pt x="1" y="414"/>
                        <a:pt x="190" y="725"/>
                      </a:cubicBezTo>
                      <a:lnTo>
                        <a:pt x="311" y="949"/>
                      </a:lnTo>
                      <a:cubicBezTo>
                        <a:pt x="404" y="1100"/>
                        <a:pt x="567" y="1189"/>
                        <a:pt x="737" y="1189"/>
                      </a:cubicBezTo>
                      <a:cubicBezTo>
                        <a:pt x="820" y="1189"/>
                        <a:pt x="905" y="1167"/>
                        <a:pt x="984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55" name="Google Shape;25155;p26"/>
                <p:cNvSpPr/>
                <p:nvPr/>
              </p:nvSpPr>
              <p:spPr>
                <a:xfrm rot="-5400000">
                  <a:off x="594600" y="3247950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2279" y="0"/>
                      </a:moveTo>
                      <a:lnTo>
                        <a:pt x="311" y="1139"/>
                      </a:lnTo>
                      <a:cubicBezTo>
                        <a:pt x="87" y="1260"/>
                        <a:pt x="0" y="1571"/>
                        <a:pt x="138" y="1795"/>
                      </a:cubicBezTo>
                      <a:lnTo>
                        <a:pt x="259" y="2019"/>
                      </a:lnTo>
                      <a:cubicBezTo>
                        <a:pt x="354" y="2175"/>
                        <a:pt x="518" y="2252"/>
                        <a:pt x="682" y="2252"/>
                      </a:cubicBezTo>
                      <a:cubicBezTo>
                        <a:pt x="846" y="2252"/>
                        <a:pt x="1010" y="2175"/>
                        <a:pt x="1105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56" name="Google Shape;25156;p26"/>
                <p:cNvSpPr/>
                <p:nvPr/>
              </p:nvSpPr>
              <p:spPr>
                <a:xfrm rot="-5400000">
                  <a:off x="525888" y="3186363"/>
                  <a:ext cx="34100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5" extrusionOk="0">
                      <a:moveTo>
                        <a:pt x="501" y="0"/>
                      </a:moveTo>
                      <a:cubicBezTo>
                        <a:pt x="225" y="0"/>
                        <a:pt x="1" y="207"/>
                        <a:pt x="1" y="483"/>
                      </a:cubicBezTo>
                      <a:lnTo>
                        <a:pt x="1" y="2744"/>
                      </a:lnTo>
                      <a:lnTo>
                        <a:pt x="156" y="2486"/>
                      </a:lnTo>
                      <a:lnTo>
                        <a:pt x="1174" y="725"/>
                      </a:lnTo>
                      <a:cubicBezTo>
                        <a:pt x="1364" y="397"/>
                        <a:pt x="1122" y="0"/>
                        <a:pt x="76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57" name="Google Shape;25157;p26"/>
                <p:cNvSpPr/>
                <p:nvPr/>
              </p:nvSpPr>
              <p:spPr>
                <a:xfrm rot="-5400000">
                  <a:off x="533038" y="3178413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195" y="0"/>
                      </a:moveTo>
                      <a:cubicBezTo>
                        <a:pt x="2112" y="0"/>
                        <a:pt x="2029" y="21"/>
                        <a:pt x="1951" y="66"/>
                      </a:cubicBezTo>
                      <a:lnTo>
                        <a:pt x="380" y="981"/>
                      </a:lnTo>
                      <a:lnTo>
                        <a:pt x="0" y="1188"/>
                      </a:lnTo>
                      <a:lnTo>
                        <a:pt x="2330" y="1188"/>
                      </a:lnTo>
                      <a:cubicBezTo>
                        <a:pt x="2693" y="1188"/>
                        <a:pt x="2934" y="791"/>
                        <a:pt x="2744" y="463"/>
                      </a:cubicBezTo>
                      <a:lnTo>
                        <a:pt x="2624" y="256"/>
                      </a:lnTo>
                      <a:cubicBezTo>
                        <a:pt x="2530" y="92"/>
                        <a:pt x="2366" y="0"/>
                        <a:pt x="21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58" name="Google Shape;25158;p26"/>
                <p:cNvSpPr/>
                <p:nvPr/>
              </p:nvSpPr>
              <p:spPr>
                <a:xfrm rot="-5400000">
                  <a:off x="523438" y="3176163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9" y="2007"/>
                      </a:lnTo>
                      <a:lnTo>
                        <a:pt x="1" y="2249"/>
                      </a:lnTo>
                      <a:lnTo>
                        <a:pt x="380" y="2042"/>
                      </a:lnTo>
                      <a:lnTo>
                        <a:pt x="1951" y="1127"/>
                      </a:lnTo>
                      <a:cubicBezTo>
                        <a:pt x="2175" y="989"/>
                        <a:pt x="2262" y="696"/>
                        <a:pt x="2124" y="454"/>
                      </a:cubicBezTo>
                      <a:lnTo>
                        <a:pt x="2003" y="247"/>
                      </a:lnTo>
                      <a:cubicBezTo>
                        <a:pt x="1908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59" name="Google Shape;25159;p26"/>
                <p:cNvSpPr/>
                <p:nvPr/>
              </p:nvSpPr>
              <p:spPr>
                <a:xfrm rot="-5400000">
                  <a:off x="533025" y="32724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1" y="240"/>
                      </a:cubicBezTo>
                      <a:lnTo>
                        <a:pt x="190" y="464"/>
                      </a:lnTo>
                      <a:cubicBezTo>
                        <a:pt x="1" y="775"/>
                        <a:pt x="242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4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60" name="Google Shape;25160;p26"/>
                <p:cNvSpPr/>
                <p:nvPr/>
              </p:nvSpPr>
              <p:spPr>
                <a:xfrm rot="-5400000">
                  <a:off x="552325" y="3215125"/>
                  <a:ext cx="70375" cy="6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5" h="2411" extrusionOk="0">
                      <a:moveTo>
                        <a:pt x="1606" y="0"/>
                      </a:moveTo>
                      <a:cubicBezTo>
                        <a:pt x="536" y="0"/>
                        <a:pt x="1" y="1295"/>
                        <a:pt x="760" y="2054"/>
                      </a:cubicBezTo>
                      <a:cubicBezTo>
                        <a:pt x="1006" y="2301"/>
                        <a:pt x="1309" y="2411"/>
                        <a:pt x="1605" y="2411"/>
                      </a:cubicBezTo>
                      <a:cubicBezTo>
                        <a:pt x="2223" y="2411"/>
                        <a:pt x="2814" y="1932"/>
                        <a:pt x="2814" y="1209"/>
                      </a:cubicBezTo>
                      <a:cubicBezTo>
                        <a:pt x="2814" y="536"/>
                        <a:pt x="2262" y="0"/>
                        <a:pt x="16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61" name="Google Shape;25161;p26"/>
                <p:cNvSpPr/>
                <p:nvPr/>
              </p:nvSpPr>
              <p:spPr>
                <a:xfrm rot="-5400000">
                  <a:off x="487263" y="3711263"/>
                  <a:ext cx="200225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09" h="8026" extrusionOk="0">
                      <a:moveTo>
                        <a:pt x="7542" y="466"/>
                      </a:moveTo>
                      <a:lnTo>
                        <a:pt x="7542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08" y="8026"/>
                      </a:lnTo>
                      <a:lnTo>
                        <a:pt x="800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62" name="Google Shape;25162;p26"/>
                <p:cNvSpPr/>
                <p:nvPr/>
              </p:nvSpPr>
              <p:spPr>
                <a:xfrm rot="-5400000">
                  <a:off x="523388" y="38194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682" y="1"/>
                      </a:moveTo>
                      <a:cubicBezTo>
                        <a:pt x="518" y="1"/>
                        <a:pt x="354" y="78"/>
                        <a:pt x="259" y="234"/>
                      </a:cubicBezTo>
                      <a:lnTo>
                        <a:pt x="139" y="458"/>
                      </a:lnTo>
                      <a:cubicBezTo>
                        <a:pt x="1" y="682"/>
                        <a:pt x="70" y="993"/>
                        <a:pt x="311" y="1114"/>
                      </a:cubicBezTo>
                      <a:lnTo>
                        <a:pt x="1071" y="1563"/>
                      </a:lnTo>
                      <a:lnTo>
                        <a:pt x="2262" y="2253"/>
                      </a:lnTo>
                      <a:lnTo>
                        <a:pt x="2124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63" name="Google Shape;25163;p26"/>
                <p:cNvSpPr/>
                <p:nvPr/>
              </p:nvSpPr>
              <p:spPr>
                <a:xfrm rot="-5400000">
                  <a:off x="615200" y="379690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0" y="2331"/>
                        <a:pt x="242" y="2745"/>
                        <a:pt x="604" y="2745"/>
                      </a:cubicBezTo>
                      <a:lnTo>
                        <a:pt x="863" y="2745"/>
                      </a:lnTo>
                      <a:cubicBezTo>
                        <a:pt x="1139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64" name="Google Shape;25164;p26"/>
                <p:cNvSpPr/>
                <p:nvPr/>
              </p:nvSpPr>
              <p:spPr>
                <a:xfrm rot="-5400000">
                  <a:off x="526100" y="379712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604" y="0"/>
                      </a:moveTo>
                      <a:cubicBezTo>
                        <a:pt x="242" y="0"/>
                        <a:pt x="0" y="397"/>
                        <a:pt x="190" y="725"/>
                      </a:cubicBezTo>
                      <a:lnTo>
                        <a:pt x="1208" y="2486"/>
                      </a:lnTo>
                      <a:lnTo>
                        <a:pt x="1346" y="2744"/>
                      </a:lnTo>
                      <a:lnTo>
                        <a:pt x="1346" y="483"/>
                      </a:lnTo>
                      <a:cubicBezTo>
                        <a:pt x="1346" y="207"/>
                        <a:pt x="1139" y="0"/>
                        <a:pt x="8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65" name="Google Shape;25165;p26"/>
                <p:cNvSpPr/>
                <p:nvPr/>
              </p:nvSpPr>
              <p:spPr>
                <a:xfrm rot="-5400000">
                  <a:off x="615188" y="3757638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" y="1"/>
                      </a:moveTo>
                      <a:lnTo>
                        <a:pt x="1" y="2262"/>
                      </a:lnTo>
                      <a:cubicBezTo>
                        <a:pt x="1" y="2521"/>
                        <a:pt x="225" y="2745"/>
                        <a:pt x="484" y="2745"/>
                      </a:cubicBezTo>
                      <a:lnTo>
                        <a:pt x="743" y="2745"/>
                      </a:lnTo>
                      <a:cubicBezTo>
                        <a:pt x="1123" y="2745"/>
                        <a:pt x="1364" y="2331"/>
                        <a:pt x="1174" y="202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66" name="Google Shape;25166;p26"/>
                <p:cNvSpPr/>
                <p:nvPr/>
              </p:nvSpPr>
              <p:spPr>
                <a:xfrm rot="-5400000">
                  <a:off x="568513" y="3749638"/>
                  <a:ext cx="732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1" h="1198" extrusionOk="0">
                      <a:moveTo>
                        <a:pt x="0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2" y="1198"/>
                        <a:pt x="2194" y="1198"/>
                      </a:cubicBezTo>
                      <a:cubicBezTo>
                        <a:pt x="2366" y="1198"/>
                        <a:pt x="2530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1" y="421"/>
                        <a:pt x="2703" y="17"/>
                        <a:pt x="2336" y="17"/>
                      </a:cubicBezTo>
                      <a:cubicBezTo>
                        <a:pt x="2329" y="17"/>
                        <a:pt x="2321" y="17"/>
                        <a:pt x="2313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67" name="Google Shape;25167;p26"/>
                <p:cNvSpPr/>
                <p:nvPr/>
              </p:nvSpPr>
              <p:spPr>
                <a:xfrm rot="-5400000">
                  <a:off x="594763" y="3747463"/>
                  <a:ext cx="56975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66" extrusionOk="0">
                      <a:moveTo>
                        <a:pt x="1" y="0"/>
                      </a:moveTo>
                      <a:lnTo>
                        <a:pt x="1174" y="2019"/>
                      </a:lnTo>
                      <a:cubicBezTo>
                        <a:pt x="1269" y="2183"/>
                        <a:pt x="1433" y="2265"/>
                        <a:pt x="1595" y="2265"/>
                      </a:cubicBezTo>
                      <a:cubicBezTo>
                        <a:pt x="1757" y="2265"/>
                        <a:pt x="1916" y="2183"/>
                        <a:pt x="2003" y="2019"/>
                      </a:cubicBezTo>
                      <a:lnTo>
                        <a:pt x="2141" y="1812"/>
                      </a:lnTo>
                      <a:cubicBezTo>
                        <a:pt x="2279" y="1571"/>
                        <a:pt x="2210" y="1260"/>
                        <a:pt x="1968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68" name="Google Shape;25168;p26"/>
                <p:cNvSpPr/>
                <p:nvPr/>
              </p:nvSpPr>
              <p:spPr>
                <a:xfrm rot="-5400000">
                  <a:off x="568338" y="3843763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622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5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69" name="Google Shape;25169;p26"/>
                <p:cNvSpPr/>
                <p:nvPr/>
              </p:nvSpPr>
              <p:spPr>
                <a:xfrm rot="-5400000">
                  <a:off x="594813" y="38194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2262" y="0"/>
                      </a:moveTo>
                      <a:lnTo>
                        <a:pt x="311" y="1139"/>
                      </a:lnTo>
                      <a:cubicBezTo>
                        <a:pt x="70" y="1260"/>
                        <a:pt x="1" y="1571"/>
                        <a:pt x="139" y="1795"/>
                      </a:cubicBezTo>
                      <a:lnTo>
                        <a:pt x="259" y="2019"/>
                      </a:lnTo>
                      <a:cubicBezTo>
                        <a:pt x="354" y="2175"/>
                        <a:pt x="518" y="2252"/>
                        <a:pt x="682" y="2252"/>
                      </a:cubicBezTo>
                      <a:cubicBezTo>
                        <a:pt x="846" y="2252"/>
                        <a:pt x="1010" y="2175"/>
                        <a:pt x="1105" y="2019"/>
                      </a:cubicBezTo>
                      <a:lnTo>
                        <a:pt x="2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70" name="Google Shape;25170;p26"/>
                <p:cNvSpPr/>
                <p:nvPr/>
              </p:nvSpPr>
              <p:spPr>
                <a:xfrm rot="-5400000">
                  <a:off x="525913" y="3757688"/>
                  <a:ext cx="340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" h="2746" extrusionOk="0">
                      <a:moveTo>
                        <a:pt x="766" y="1"/>
                      </a:moveTo>
                      <a:cubicBezTo>
                        <a:pt x="758" y="1"/>
                        <a:pt x="751" y="1"/>
                        <a:pt x="743" y="1"/>
                      </a:cubicBezTo>
                      <a:lnTo>
                        <a:pt x="484" y="1"/>
                      </a:lnTo>
                      <a:cubicBezTo>
                        <a:pt x="208" y="1"/>
                        <a:pt x="1" y="225"/>
                        <a:pt x="1" y="484"/>
                      </a:cubicBezTo>
                      <a:lnTo>
                        <a:pt x="1" y="2745"/>
                      </a:lnTo>
                      <a:lnTo>
                        <a:pt x="156" y="2487"/>
                      </a:lnTo>
                      <a:lnTo>
                        <a:pt x="1174" y="726"/>
                      </a:lnTo>
                      <a:cubicBezTo>
                        <a:pt x="1360" y="405"/>
                        <a:pt x="1132" y="1"/>
                        <a:pt x="76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71" name="Google Shape;25171;p26"/>
                <p:cNvSpPr/>
                <p:nvPr/>
              </p:nvSpPr>
              <p:spPr>
                <a:xfrm rot="-5400000">
                  <a:off x="532875" y="3749525"/>
                  <a:ext cx="737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" h="1189" extrusionOk="0">
                      <a:moveTo>
                        <a:pt x="2204" y="0"/>
                      </a:moveTo>
                      <a:cubicBezTo>
                        <a:pt x="2122" y="0"/>
                        <a:pt x="2041" y="21"/>
                        <a:pt x="1968" y="66"/>
                      </a:cubicBezTo>
                      <a:lnTo>
                        <a:pt x="380" y="981"/>
                      </a:lnTo>
                      <a:lnTo>
                        <a:pt x="0" y="1188"/>
                      </a:lnTo>
                      <a:lnTo>
                        <a:pt x="2331" y="1188"/>
                      </a:lnTo>
                      <a:cubicBezTo>
                        <a:pt x="2338" y="1188"/>
                        <a:pt x="2346" y="1188"/>
                        <a:pt x="2353" y="1188"/>
                      </a:cubicBezTo>
                      <a:cubicBezTo>
                        <a:pt x="2720" y="1188"/>
                        <a:pt x="2948" y="784"/>
                        <a:pt x="2762" y="463"/>
                      </a:cubicBezTo>
                      <a:lnTo>
                        <a:pt x="2624" y="256"/>
                      </a:lnTo>
                      <a:cubicBezTo>
                        <a:pt x="2542" y="92"/>
                        <a:pt x="2374" y="0"/>
                        <a:pt x="220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72" name="Google Shape;25172;p26"/>
                <p:cNvSpPr/>
                <p:nvPr/>
              </p:nvSpPr>
              <p:spPr>
                <a:xfrm rot="-5400000">
                  <a:off x="523225" y="3747675"/>
                  <a:ext cx="56975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49" extrusionOk="0">
                      <a:moveTo>
                        <a:pt x="1597" y="1"/>
                      </a:moveTo>
                      <a:cubicBezTo>
                        <a:pt x="1433" y="1"/>
                        <a:pt x="1269" y="83"/>
                        <a:pt x="1174" y="247"/>
                      </a:cubicBezTo>
                      <a:lnTo>
                        <a:pt x="156" y="2007"/>
                      </a:lnTo>
                      <a:lnTo>
                        <a:pt x="1" y="2249"/>
                      </a:lnTo>
                      <a:lnTo>
                        <a:pt x="380" y="2042"/>
                      </a:lnTo>
                      <a:lnTo>
                        <a:pt x="1968" y="1127"/>
                      </a:lnTo>
                      <a:cubicBezTo>
                        <a:pt x="2193" y="989"/>
                        <a:pt x="2279" y="696"/>
                        <a:pt x="2141" y="454"/>
                      </a:cubicBezTo>
                      <a:lnTo>
                        <a:pt x="2020" y="247"/>
                      </a:lnTo>
                      <a:cubicBezTo>
                        <a:pt x="1925" y="83"/>
                        <a:pt x="1761" y="1"/>
                        <a:pt x="159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73" name="Google Shape;25173;p26"/>
                <p:cNvSpPr/>
                <p:nvPr/>
              </p:nvSpPr>
              <p:spPr>
                <a:xfrm rot="-5400000">
                  <a:off x="533013" y="3843763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2" y="240"/>
                      </a:cubicBezTo>
                      <a:lnTo>
                        <a:pt x="191" y="464"/>
                      </a:lnTo>
                      <a:cubicBezTo>
                        <a:pt x="1" y="775"/>
                        <a:pt x="225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5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74" name="Google Shape;25174;p26"/>
                <p:cNvSpPr/>
                <p:nvPr/>
              </p:nvSpPr>
              <p:spPr>
                <a:xfrm rot="-5400000">
                  <a:off x="557375" y="37818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208" y="0"/>
                      </a:moveTo>
                      <a:cubicBezTo>
                        <a:pt x="535" y="0"/>
                        <a:pt x="0" y="536"/>
                        <a:pt x="0" y="1209"/>
                      </a:cubicBezTo>
                      <a:cubicBezTo>
                        <a:pt x="0" y="1865"/>
                        <a:pt x="535" y="2400"/>
                        <a:pt x="1208" y="2400"/>
                      </a:cubicBezTo>
                      <a:cubicBezTo>
                        <a:pt x="1864" y="2400"/>
                        <a:pt x="2399" y="1865"/>
                        <a:pt x="2399" y="1209"/>
                      </a:cubicBezTo>
                      <a:cubicBezTo>
                        <a:pt x="2399" y="536"/>
                        <a:pt x="1864" y="0"/>
                        <a:pt x="12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75" name="Google Shape;25175;p26"/>
                <p:cNvSpPr/>
                <p:nvPr/>
              </p:nvSpPr>
              <p:spPr>
                <a:xfrm rot="-5400000">
                  <a:off x="487050" y="4282775"/>
                  <a:ext cx="2006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6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83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76" name="Google Shape;25176;p26"/>
                <p:cNvSpPr/>
                <p:nvPr/>
              </p:nvSpPr>
              <p:spPr>
                <a:xfrm rot="-5400000">
                  <a:off x="523388" y="43907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683" y="1"/>
                      </a:moveTo>
                      <a:cubicBezTo>
                        <a:pt x="519" y="1"/>
                        <a:pt x="355" y="78"/>
                        <a:pt x="260" y="234"/>
                      </a:cubicBezTo>
                      <a:lnTo>
                        <a:pt x="139" y="458"/>
                      </a:lnTo>
                      <a:cubicBezTo>
                        <a:pt x="1" y="682"/>
                        <a:pt x="70" y="993"/>
                        <a:pt x="312" y="1114"/>
                      </a:cubicBezTo>
                      <a:lnTo>
                        <a:pt x="1071" y="1563"/>
                      </a:lnTo>
                      <a:lnTo>
                        <a:pt x="2262" y="2253"/>
                      </a:lnTo>
                      <a:lnTo>
                        <a:pt x="2124" y="2011"/>
                      </a:lnTo>
                      <a:lnTo>
                        <a:pt x="1106" y="234"/>
                      </a:lnTo>
                      <a:cubicBezTo>
                        <a:pt x="1011" y="78"/>
                        <a:pt x="847" y="1"/>
                        <a:pt x="68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77" name="Google Shape;25177;p26"/>
                <p:cNvSpPr/>
                <p:nvPr/>
              </p:nvSpPr>
              <p:spPr>
                <a:xfrm rot="-5400000">
                  <a:off x="615188" y="4368188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47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22" y="2745"/>
                      </a:cubicBezTo>
                      <a:lnTo>
                        <a:pt x="881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47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78" name="Google Shape;25178;p26"/>
                <p:cNvSpPr/>
                <p:nvPr/>
              </p:nvSpPr>
              <p:spPr>
                <a:xfrm rot="-5400000">
                  <a:off x="526138" y="4368363"/>
                  <a:ext cx="335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3" h="2746" extrusionOk="0">
                      <a:moveTo>
                        <a:pt x="595" y="1"/>
                      </a:moveTo>
                      <a:cubicBezTo>
                        <a:pt x="229" y="1"/>
                        <a:pt x="0" y="405"/>
                        <a:pt x="186" y="726"/>
                      </a:cubicBezTo>
                      <a:lnTo>
                        <a:pt x="1205" y="2487"/>
                      </a:lnTo>
                      <a:lnTo>
                        <a:pt x="1343" y="2745"/>
                      </a:lnTo>
                      <a:lnTo>
                        <a:pt x="1343" y="484"/>
                      </a:lnTo>
                      <a:cubicBezTo>
                        <a:pt x="1343" y="225"/>
                        <a:pt x="1136" y="1"/>
                        <a:pt x="877" y="1"/>
                      </a:cubicBezTo>
                      <a:lnTo>
                        <a:pt x="618" y="1"/>
                      </a:lnTo>
                      <a:cubicBezTo>
                        <a:pt x="610" y="1"/>
                        <a:pt x="603" y="1"/>
                        <a:pt x="59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79" name="Google Shape;25179;p26"/>
                <p:cNvSpPr/>
                <p:nvPr/>
              </p:nvSpPr>
              <p:spPr>
                <a:xfrm rot="-5400000">
                  <a:off x="615413" y="43291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25" y="2745"/>
                        <a:pt x="483" y="2745"/>
                      </a:cubicBezTo>
                      <a:lnTo>
                        <a:pt x="742" y="2745"/>
                      </a:lnTo>
                      <a:cubicBezTo>
                        <a:pt x="1122" y="2745"/>
                        <a:pt x="1346" y="2331"/>
                        <a:pt x="1174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80" name="Google Shape;25180;p26"/>
                <p:cNvSpPr/>
                <p:nvPr/>
              </p:nvSpPr>
              <p:spPr>
                <a:xfrm rot="-5400000">
                  <a:off x="568463" y="4320888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3" y="1198"/>
                        <a:pt x="2194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5" y="414"/>
                        <a:pt x="2693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81" name="Google Shape;25181;p26"/>
                <p:cNvSpPr/>
                <p:nvPr/>
              </p:nvSpPr>
              <p:spPr>
                <a:xfrm rot="-5400000">
                  <a:off x="594763" y="4318738"/>
                  <a:ext cx="56975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66" extrusionOk="0">
                      <a:moveTo>
                        <a:pt x="0" y="0"/>
                      </a:moveTo>
                      <a:lnTo>
                        <a:pt x="1174" y="2019"/>
                      </a:lnTo>
                      <a:cubicBezTo>
                        <a:pt x="1269" y="2183"/>
                        <a:pt x="1433" y="2265"/>
                        <a:pt x="1594" y="2265"/>
                      </a:cubicBezTo>
                      <a:cubicBezTo>
                        <a:pt x="1756" y="2265"/>
                        <a:pt x="1916" y="2183"/>
                        <a:pt x="2002" y="2019"/>
                      </a:cubicBezTo>
                      <a:lnTo>
                        <a:pt x="2140" y="1812"/>
                      </a:lnTo>
                      <a:cubicBezTo>
                        <a:pt x="2278" y="1571"/>
                        <a:pt x="2192" y="1260"/>
                        <a:pt x="1968" y="11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82" name="Google Shape;25182;p26"/>
                <p:cNvSpPr/>
                <p:nvPr/>
              </p:nvSpPr>
              <p:spPr>
                <a:xfrm rot="-5400000">
                  <a:off x="568125" y="4415275"/>
                  <a:ext cx="738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3" h="1189" extrusionOk="0">
                      <a:moveTo>
                        <a:pt x="622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6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5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83" name="Google Shape;25183;p26"/>
                <p:cNvSpPr/>
                <p:nvPr/>
              </p:nvSpPr>
              <p:spPr>
                <a:xfrm rot="-5400000">
                  <a:off x="594813" y="43907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2262" y="0"/>
                      </a:moveTo>
                      <a:lnTo>
                        <a:pt x="312" y="1139"/>
                      </a:lnTo>
                      <a:cubicBezTo>
                        <a:pt x="70" y="1260"/>
                        <a:pt x="1" y="1571"/>
                        <a:pt x="139" y="1795"/>
                      </a:cubicBezTo>
                      <a:lnTo>
                        <a:pt x="260" y="2019"/>
                      </a:lnTo>
                      <a:cubicBezTo>
                        <a:pt x="355" y="2175"/>
                        <a:pt x="519" y="2252"/>
                        <a:pt x="683" y="2252"/>
                      </a:cubicBezTo>
                      <a:cubicBezTo>
                        <a:pt x="847" y="2252"/>
                        <a:pt x="1011" y="2175"/>
                        <a:pt x="1106" y="2019"/>
                      </a:cubicBezTo>
                      <a:lnTo>
                        <a:pt x="2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84" name="Google Shape;25184;p26"/>
                <p:cNvSpPr/>
                <p:nvPr/>
              </p:nvSpPr>
              <p:spPr>
                <a:xfrm rot="-5400000">
                  <a:off x="526100" y="4329150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55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85" name="Google Shape;25185;p26"/>
                <p:cNvSpPr/>
                <p:nvPr/>
              </p:nvSpPr>
              <p:spPr>
                <a:xfrm rot="-5400000">
                  <a:off x="533038" y="4321013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195" y="0"/>
                      </a:moveTo>
                      <a:cubicBezTo>
                        <a:pt x="2113" y="0"/>
                        <a:pt x="2029" y="21"/>
                        <a:pt x="1951" y="66"/>
                      </a:cubicBezTo>
                      <a:lnTo>
                        <a:pt x="381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693" y="1188"/>
                        <a:pt x="2935" y="791"/>
                        <a:pt x="2745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7" y="0"/>
                        <a:pt x="21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86" name="Google Shape;25186;p26"/>
                <p:cNvSpPr/>
                <p:nvPr/>
              </p:nvSpPr>
              <p:spPr>
                <a:xfrm rot="-5400000">
                  <a:off x="523225" y="4318950"/>
                  <a:ext cx="56975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49" extrusionOk="0">
                      <a:moveTo>
                        <a:pt x="1594" y="1"/>
                      </a:moveTo>
                      <a:cubicBezTo>
                        <a:pt x="1433" y="1"/>
                        <a:pt x="1269" y="83"/>
                        <a:pt x="1174" y="247"/>
                      </a:cubicBezTo>
                      <a:lnTo>
                        <a:pt x="155" y="2007"/>
                      </a:lnTo>
                      <a:lnTo>
                        <a:pt x="0" y="2249"/>
                      </a:lnTo>
                      <a:lnTo>
                        <a:pt x="380" y="2042"/>
                      </a:lnTo>
                      <a:lnTo>
                        <a:pt x="1968" y="1127"/>
                      </a:lnTo>
                      <a:cubicBezTo>
                        <a:pt x="2192" y="989"/>
                        <a:pt x="2278" y="696"/>
                        <a:pt x="2140" y="454"/>
                      </a:cubicBezTo>
                      <a:lnTo>
                        <a:pt x="2002" y="247"/>
                      </a:lnTo>
                      <a:cubicBezTo>
                        <a:pt x="1916" y="83"/>
                        <a:pt x="1756" y="1"/>
                        <a:pt x="15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87" name="Google Shape;25187;p26"/>
                <p:cNvSpPr/>
                <p:nvPr/>
              </p:nvSpPr>
              <p:spPr>
                <a:xfrm rot="-5400000">
                  <a:off x="532800" y="4415275"/>
                  <a:ext cx="738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3" h="1189" extrusionOk="0">
                      <a:moveTo>
                        <a:pt x="755" y="0"/>
                      </a:moveTo>
                      <a:cubicBezTo>
                        <a:pt x="584" y="0"/>
                        <a:pt x="422" y="89"/>
                        <a:pt x="329" y="240"/>
                      </a:cubicBezTo>
                      <a:lnTo>
                        <a:pt x="208" y="464"/>
                      </a:lnTo>
                      <a:cubicBezTo>
                        <a:pt x="1" y="775"/>
                        <a:pt x="243" y="1189"/>
                        <a:pt x="622" y="1189"/>
                      </a:cubicBezTo>
                      <a:lnTo>
                        <a:pt x="2952" y="1189"/>
                      </a:lnTo>
                      <a:lnTo>
                        <a:pt x="1761" y="516"/>
                      </a:lnTo>
                      <a:lnTo>
                        <a:pt x="1002" y="67"/>
                      </a:lnTo>
                      <a:cubicBezTo>
                        <a:pt x="923" y="22"/>
                        <a:pt x="838" y="0"/>
                        <a:pt x="75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88" name="Google Shape;25188;p26"/>
                <p:cNvSpPr/>
                <p:nvPr/>
              </p:nvSpPr>
              <p:spPr>
                <a:xfrm rot="-5400000">
                  <a:off x="557375" y="43531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209" y="0"/>
                      </a:moveTo>
                      <a:cubicBezTo>
                        <a:pt x="535" y="0"/>
                        <a:pt x="0" y="536"/>
                        <a:pt x="0" y="1209"/>
                      </a:cubicBezTo>
                      <a:cubicBezTo>
                        <a:pt x="0" y="1865"/>
                        <a:pt x="535" y="2400"/>
                        <a:pt x="1209" y="2400"/>
                      </a:cubicBezTo>
                      <a:cubicBezTo>
                        <a:pt x="1864" y="2400"/>
                        <a:pt x="2399" y="1865"/>
                        <a:pt x="2399" y="1209"/>
                      </a:cubicBezTo>
                      <a:cubicBezTo>
                        <a:pt x="2399" y="536"/>
                        <a:pt x="1864" y="0"/>
                        <a:pt x="12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89" name="Google Shape;25189;p26"/>
                <p:cNvSpPr/>
                <p:nvPr/>
              </p:nvSpPr>
              <p:spPr>
                <a:xfrm rot="-5400000">
                  <a:off x="487050" y="1997175"/>
                  <a:ext cx="2006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6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90" name="Google Shape;25190;p26"/>
                <p:cNvSpPr/>
                <p:nvPr/>
              </p:nvSpPr>
              <p:spPr>
                <a:xfrm rot="-5400000">
                  <a:off x="523175" y="2105375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685" y="1"/>
                      </a:moveTo>
                      <a:cubicBezTo>
                        <a:pt x="523" y="1"/>
                        <a:pt x="363" y="78"/>
                        <a:pt x="277" y="234"/>
                      </a:cubicBezTo>
                      <a:lnTo>
                        <a:pt x="139" y="458"/>
                      </a:lnTo>
                      <a:cubicBezTo>
                        <a:pt x="1" y="682"/>
                        <a:pt x="87" y="976"/>
                        <a:pt x="311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124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91" name="Google Shape;25191;p26"/>
                <p:cNvSpPr/>
                <p:nvPr/>
              </p:nvSpPr>
              <p:spPr>
                <a:xfrm rot="-5400000">
                  <a:off x="615200" y="208260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05" y="2745"/>
                      </a:cubicBezTo>
                      <a:lnTo>
                        <a:pt x="863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92" name="Google Shape;25192;p26"/>
                <p:cNvSpPr/>
                <p:nvPr/>
              </p:nvSpPr>
              <p:spPr>
                <a:xfrm rot="-5400000">
                  <a:off x="526100" y="208282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605" y="0"/>
                      </a:moveTo>
                      <a:cubicBezTo>
                        <a:pt x="225" y="0"/>
                        <a:pt x="1" y="397"/>
                        <a:pt x="173" y="725"/>
                      </a:cubicBezTo>
                      <a:lnTo>
                        <a:pt x="1209" y="2486"/>
                      </a:lnTo>
                      <a:lnTo>
                        <a:pt x="1347" y="2744"/>
                      </a:lnTo>
                      <a:lnTo>
                        <a:pt x="1347" y="483"/>
                      </a:lnTo>
                      <a:cubicBezTo>
                        <a:pt x="1347" y="207"/>
                        <a:pt x="1122" y="0"/>
                        <a:pt x="8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93" name="Google Shape;25193;p26"/>
                <p:cNvSpPr/>
                <p:nvPr/>
              </p:nvSpPr>
              <p:spPr>
                <a:xfrm rot="-5400000">
                  <a:off x="615413" y="20435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07" y="2745"/>
                        <a:pt x="483" y="2745"/>
                      </a:cubicBezTo>
                      <a:lnTo>
                        <a:pt x="742" y="2745"/>
                      </a:lnTo>
                      <a:cubicBezTo>
                        <a:pt x="1105" y="2745"/>
                        <a:pt x="1346" y="2331"/>
                        <a:pt x="1157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94" name="Google Shape;25194;p26"/>
                <p:cNvSpPr/>
                <p:nvPr/>
              </p:nvSpPr>
              <p:spPr>
                <a:xfrm rot="-5400000">
                  <a:off x="568463" y="2035713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68" y="1139"/>
                      </a:lnTo>
                      <a:cubicBezTo>
                        <a:pt x="2041" y="1178"/>
                        <a:pt x="2120" y="1198"/>
                        <a:pt x="2200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62" y="742"/>
                      </a:lnTo>
                      <a:cubicBezTo>
                        <a:pt x="2935" y="414"/>
                        <a:pt x="2710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95" name="Google Shape;25195;p26"/>
                <p:cNvSpPr/>
                <p:nvPr/>
              </p:nvSpPr>
              <p:spPr>
                <a:xfrm rot="-5400000">
                  <a:off x="594750" y="2033150"/>
                  <a:ext cx="5700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66" extrusionOk="0">
                      <a:moveTo>
                        <a:pt x="1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8" y="2183"/>
                        <a:pt x="2003" y="2019"/>
                      </a:cubicBezTo>
                      <a:lnTo>
                        <a:pt x="2141" y="1812"/>
                      </a:lnTo>
                      <a:cubicBezTo>
                        <a:pt x="2279" y="1571"/>
                        <a:pt x="2193" y="1260"/>
                        <a:pt x="1951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96" name="Google Shape;25196;p26"/>
                <p:cNvSpPr/>
                <p:nvPr/>
              </p:nvSpPr>
              <p:spPr>
                <a:xfrm rot="-5400000">
                  <a:off x="568338" y="2129888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605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6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97" name="Google Shape;25197;p26"/>
                <p:cNvSpPr/>
                <p:nvPr/>
              </p:nvSpPr>
              <p:spPr>
                <a:xfrm rot="-5400000">
                  <a:off x="594600" y="2105375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2279" y="0"/>
                      </a:moveTo>
                      <a:lnTo>
                        <a:pt x="329" y="1139"/>
                      </a:lnTo>
                      <a:cubicBezTo>
                        <a:pt x="87" y="1260"/>
                        <a:pt x="1" y="1571"/>
                        <a:pt x="139" y="1795"/>
                      </a:cubicBezTo>
                      <a:lnTo>
                        <a:pt x="277" y="2019"/>
                      </a:lnTo>
                      <a:cubicBezTo>
                        <a:pt x="372" y="2175"/>
                        <a:pt x="536" y="2252"/>
                        <a:pt x="697" y="2252"/>
                      </a:cubicBezTo>
                      <a:cubicBezTo>
                        <a:pt x="859" y="2252"/>
                        <a:pt x="1019" y="2175"/>
                        <a:pt x="1105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98" name="Google Shape;25198;p26"/>
                <p:cNvSpPr/>
                <p:nvPr/>
              </p:nvSpPr>
              <p:spPr>
                <a:xfrm rot="-5400000">
                  <a:off x="526100" y="2043550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38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99" name="Google Shape;25199;p26"/>
                <p:cNvSpPr/>
                <p:nvPr/>
              </p:nvSpPr>
              <p:spPr>
                <a:xfrm rot="-5400000">
                  <a:off x="533038" y="2035838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200" y="0"/>
                      </a:moveTo>
                      <a:cubicBezTo>
                        <a:pt x="2121" y="0"/>
                        <a:pt x="2041" y="21"/>
                        <a:pt x="1968" y="66"/>
                      </a:cubicBezTo>
                      <a:lnTo>
                        <a:pt x="380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710" y="1188"/>
                        <a:pt x="2935" y="791"/>
                        <a:pt x="2762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6" y="0"/>
                        <a:pt x="22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00" name="Google Shape;25200;p26"/>
                <p:cNvSpPr/>
                <p:nvPr/>
              </p:nvSpPr>
              <p:spPr>
                <a:xfrm rot="-5400000">
                  <a:off x="523438" y="2033588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9" y="2007"/>
                      </a:lnTo>
                      <a:lnTo>
                        <a:pt x="1" y="2249"/>
                      </a:lnTo>
                      <a:lnTo>
                        <a:pt x="381" y="2042"/>
                      </a:lnTo>
                      <a:lnTo>
                        <a:pt x="1951" y="1127"/>
                      </a:lnTo>
                      <a:cubicBezTo>
                        <a:pt x="2193" y="989"/>
                        <a:pt x="2262" y="696"/>
                        <a:pt x="2124" y="454"/>
                      </a:cubicBezTo>
                      <a:lnTo>
                        <a:pt x="2003" y="247"/>
                      </a:lnTo>
                      <a:cubicBezTo>
                        <a:pt x="1908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01" name="Google Shape;25201;p26"/>
                <p:cNvSpPr/>
                <p:nvPr/>
              </p:nvSpPr>
              <p:spPr>
                <a:xfrm rot="-5400000">
                  <a:off x="533013" y="2129888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2" y="240"/>
                      </a:cubicBezTo>
                      <a:lnTo>
                        <a:pt x="191" y="464"/>
                      </a:lnTo>
                      <a:cubicBezTo>
                        <a:pt x="1" y="775"/>
                        <a:pt x="225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5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02" name="Google Shape;25202;p26"/>
                <p:cNvSpPr/>
                <p:nvPr/>
              </p:nvSpPr>
              <p:spPr>
                <a:xfrm rot="-5400000">
                  <a:off x="552338" y="2072538"/>
                  <a:ext cx="70350" cy="6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4" h="2411" extrusionOk="0">
                      <a:moveTo>
                        <a:pt x="1605" y="0"/>
                      </a:moveTo>
                      <a:cubicBezTo>
                        <a:pt x="535" y="0"/>
                        <a:pt x="0" y="1295"/>
                        <a:pt x="760" y="2054"/>
                      </a:cubicBezTo>
                      <a:cubicBezTo>
                        <a:pt x="1006" y="2301"/>
                        <a:pt x="1308" y="2411"/>
                        <a:pt x="1604" y="2411"/>
                      </a:cubicBezTo>
                      <a:cubicBezTo>
                        <a:pt x="2222" y="2411"/>
                        <a:pt x="2813" y="1932"/>
                        <a:pt x="2813" y="1209"/>
                      </a:cubicBezTo>
                      <a:cubicBezTo>
                        <a:pt x="2813" y="536"/>
                        <a:pt x="2261" y="0"/>
                        <a:pt x="160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03" name="Google Shape;25203;p26"/>
                <p:cNvSpPr/>
                <p:nvPr/>
              </p:nvSpPr>
              <p:spPr>
                <a:xfrm rot="-5400000">
                  <a:off x="510888" y="2963813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12" y="0"/>
                      </a:moveTo>
                      <a:cubicBezTo>
                        <a:pt x="618" y="0"/>
                        <a:pt x="423" y="95"/>
                        <a:pt x="311" y="285"/>
                      </a:cubicBezTo>
                      <a:lnTo>
                        <a:pt x="156" y="561"/>
                      </a:lnTo>
                      <a:cubicBezTo>
                        <a:pt x="1" y="837"/>
                        <a:pt x="87" y="1182"/>
                        <a:pt x="380" y="1338"/>
                      </a:cubicBezTo>
                      <a:lnTo>
                        <a:pt x="1295" y="1873"/>
                      </a:lnTo>
                      <a:lnTo>
                        <a:pt x="2710" y="2701"/>
                      </a:lnTo>
                      <a:lnTo>
                        <a:pt x="2710" y="2701"/>
                      </a:lnTo>
                      <a:lnTo>
                        <a:pt x="2538" y="2408"/>
                      </a:lnTo>
                      <a:lnTo>
                        <a:pt x="1312" y="285"/>
                      </a:lnTo>
                      <a:cubicBezTo>
                        <a:pt x="1200" y="95"/>
                        <a:pt x="1006" y="0"/>
                        <a:pt x="81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04" name="Google Shape;25204;p26"/>
                <p:cNvSpPr/>
                <p:nvPr/>
              </p:nvSpPr>
              <p:spPr>
                <a:xfrm rot="-5400000">
                  <a:off x="620588" y="29367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1606" y="1"/>
                      </a:moveTo>
                      <a:lnTo>
                        <a:pt x="208" y="2417"/>
                      </a:lnTo>
                      <a:cubicBezTo>
                        <a:pt x="1" y="2797"/>
                        <a:pt x="277" y="3280"/>
                        <a:pt x="726" y="3280"/>
                      </a:cubicBezTo>
                      <a:lnTo>
                        <a:pt x="1019" y="3280"/>
                      </a:lnTo>
                      <a:cubicBezTo>
                        <a:pt x="1347" y="3280"/>
                        <a:pt x="1606" y="3021"/>
                        <a:pt x="1606" y="2711"/>
                      </a:cubicBezTo>
                      <a:lnTo>
                        <a:pt x="1606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05" name="Google Shape;25205;p26"/>
                <p:cNvSpPr/>
                <p:nvPr/>
              </p:nvSpPr>
              <p:spPr>
                <a:xfrm rot="-5400000">
                  <a:off x="514013" y="293716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725" y="1"/>
                      </a:moveTo>
                      <a:cubicBezTo>
                        <a:pt x="277" y="1"/>
                        <a:pt x="1" y="484"/>
                        <a:pt x="225" y="864"/>
                      </a:cubicBezTo>
                      <a:lnTo>
                        <a:pt x="1450" y="2969"/>
                      </a:lnTo>
                      <a:lnTo>
                        <a:pt x="1606" y="3280"/>
                      </a:lnTo>
                      <a:lnTo>
                        <a:pt x="1606" y="588"/>
                      </a:lnTo>
                      <a:cubicBezTo>
                        <a:pt x="1606" y="260"/>
                        <a:pt x="1347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06" name="Google Shape;25206;p26"/>
                <p:cNvSpPr/>
                <p:nvPr/>
              </p:nvSpPr>
              <p:spPr>
                <a:xfrm rot="-5400000">
                  <a:off x="620575" y="2889700"/>
                  <a:ext cx="40600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3298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60" y="3298"/>
                        <a:pt x="570" y="3298"/>
                      </a:cubicBezTo>
                      <a:lnTo>
                        <a:pt x="881" y="3298"/>
                      </a:lnTo>
                      <a:cubicBezTo>
                        <a:pt x="1330" y="3298"/>
                        <a:pt x="1623" y="2814"/>
                        <a:pt x="1399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07" name="Google Shape;25207;p26"/>
                <p:cNvSpPr/>
                <p:nvPr/>
              </p:nvSpPr>
              <p:spPr>
                <a:xfrm rot="-5400000">
                  <a:off x="564763" y="2880388"/>
                  <a:ext cx="876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7" extrusionOk="0">
                      <a:moveTo>
                        <a:pt x="0" y="0"/>
                      </a:moveTo>
                      <a:lnTo>
                        <a:pt x="2330" y="1364"/>
                      </a:lnTo>
                      <a:cubicBezTo>
                        <a:pt x="2418" y="1413"/>
                        <a:pt x="2514" y="1436"/>
                        <a:pt x="2609" y="1436"/>
                      </a:cubicBezTo>
                      <a:cubicBezTo>
                        <a:pt x="2815" y="1436"/>
                        <a:pt x="3018" y="1328"/>
                        <a:pt x="3124" y="1140"/>
                      </a:cubicBezTo>
                      <a:lnTo>
                        <a:pt x="3280" y="863"/>
                      </a:lnTo>
                      <a:cubicBezTo>
                        <a:pt x="3504" y="484"/>
                        <a:pt x="3228" y="18"/>
                        <a:pt x="27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08" name="Google Shape;25208;p26"/>
                <p:cNvSpPr/>
                <p:nvPr/>
              </p:nvSpPr>
              <p:spPr>
                <a:xfrm rot="-5400000">
                  <a:off x="596325" y="2878175"/>
                  <a:ext cx="677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84" extrusionOk="0">
                      <a:moveTo>
                        <a:pt x="0" y="0"/>
                      </a:moveTo>
                      <a:lnTo>
                        <a:pt x="1398" y="2399"/>
                      </a:lnTo>
                      <a:cubicBezTo>
                        <a:pt x="1510" y="2589"/>
                        <a:pt x="1705" y="2684"/>
                        <a:pt x="1899" y="2684"/>
                      </a:cubicBezTo>
                      <a:cubicBezTo>
                        <a:pt x="2093" y="2684"/>
                        <a:pt x="2287" y="2589"/>
                        <a:pt x="2399" y="2399"/>
                      </a:cubicBezTo>
                      <a:lnTo>
                        <a:pt x="2555" y="2140"/>
                      </a:lnTo>
                      <a:cubicBezTo>
                        <a:pt x="2710" y="1864"/>
                        <a:pt x="2624" y="1502"/>
                        <a:pt x="2348" y="134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09" name="Google Shape;25209;p26"/>
                <p:cNvSpPr/>
                <p:nvPr/>
              </p:nvSpPr>
              <p:spPr>
                <a:xfrm rot="-5400000">
                  <a:off x="564750" y="299300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25" y="0"/>
                      </a:moveTo>
                      <a:cubicBezTo>
                        <a:pt x="277" y="18"/>
                        <a:pt x="1" y="484"/>
                        <a:pt x="225" y="863"/>
                      </a:cubicBezTo>
                      <a:lnTo>
                        <a:pt x="380" y="1140"/>
                      </a:lnTo>
                      <a:cubicBezTo>
                        <a:pt x="486" y="1328"/>
                        <a:pt x="689" y="1436"/>
                        <a:pt x="895" y="1436"/>
                      </a:cubicBezTo>
                      <a:cubicBezTo>
                        <a:pt x="991" y="1436"/>
                        <a:pt x="1087" y="1413"/>
                        <a:pt x="1174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10" name="Google Shape;25210;p26"/>
                <p:cNvSpPr/>
                <p:nvPr/>
              </p:nvSpPr>
              <p:spPr>
                <a:xfrm rot="-5400000">
                  <a:off x="596263" y="2964088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7" y="0"/>
                      </a:moveTo>
                      <a:lnTo>
                        <a:pt x="380" y="1346"/>
                      </a:lnTo>
                      <a:cubicBezTo>
                        <a:pt x="104" y="1502"/>
                        <a:pt x="0" y="1864"/>
                        <a:pt x="173" y="2140"/>
                      </a:cubicBezTo>
                      <a:lnTo>
                        <a:pt x="328" y="2399"/>
                      </a:lnTo>
                      <a:cubicBezTo>
                        <a:pt x="432" y="2598"/>
                        <a:pt x="626" y="2697"/>
                        <a:pt x="822" y="2697"/>
                      </a:cubicBezTo>
                      <a:cubicBezTo>
                        <a:pt x="1019" y="2697"/>
                        <a:pt x="1217" y="2598"/>
                        <a:pt x="1329" y="2399"/>
                      </a:cubicBez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11" name="Google Shape;25211;p26"/>
                <p:cNvSpPr/>
                <p:nvPr/>
              </p:nvSpPr>
              <p:spPr>
                <a:xfrm rot="-5400000">
                  <a:off x="514013" y="28901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70" y="1"/>
                      </a:moveTo>
                      <a:cubicBezTo>
                        <a:pt x="260" y="1"/>
                        <a:pt x="1" y="260"/>
                        <a:pt x="1" y="588"/>
                      </a:cubicBezTo>
                      <a:lnTo>
                        <a:pt x="1" y="3280"/>
                      </a:lnTo>
                      <a:lnTo>
                        <a:pt x="173" y="2987"/>
                      </a:lnTo>
                      <a:lnTo>
                        <a:pt x="1399" y="864"/>
                      </a:lnTo>
                      <a:cubicBezTo>
                        <a:pt x="1606" y="484"/>
                        <a:pt x="1330" y="1"/>
                        <a:pt x="88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12" name="Google Shape;25212;p26"/>
                <p:cNvSpPr/>
                <p:nvPr/>
              </p:nvSpPr>
              <p:spPr>
                <a:xfrm rot="-5400000">
                  <a:off x="522550" y="2880550"/>
                  <a:ext cx="87600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24" extrusionOk="0">
                      <a:moveTo>
                        <a:pt x="2642" y="1"/>
                      </a:moveTo>
                      <a:cubicBezTo>
                        <a:pt x="2541" y="1"/>
                        <a:pt x="2440" y="26"/>
                        <a:pt x="2348" y="77"/>
                      </a:cubicBezTo>
                      <a:lnTo>
                        <a:pt x="466" y="1165"/>
                      </a:lnTo>
                      <a:lnTo>
                        <a:pt x="0" y="1424"/>
                      </a:lnTo>
                      <a:lnTo>
                        <a:pt x="2796" y="1424"/>
                      </a:lnTo>
                      <a:cubicBezTo>
                        <a:pt x="3228" y="1424"/>
                        <a:pt x="3504" y="940"/>
                        <a:pt x="3297" y="561"/>
                      </a:cubicBezTo>
                      <a:lnTo>
                        <a:pt x="3142" y="284"/>
                      </a:lnTo>
                      <a:cubicBezTo>
                        <a:pt x="3038" y="100"/>
                        <a:pt x="2842" y="1"/>
                        <a:pt x="264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13" name="Google Shape;25213;p26"/>
                <p:cNvSpPr/>
                <p:nvPr/>
              </p:nvSpPr>
              <p:spPr>
                <a:xfrm rot="-5400000">
                  <a:off x="510950" y="2878000"/>
                  <a:ext cx="67750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98" extrusionOk="0">
                      <a:moveTo>
                        <a:pt x="1890" y="0"/>
                      </a:moveTo>
                      <a:cubicBezTo>
                        <a:pt x="1692" y="0"/>
                        <a:pt x="1493" y="100"/>
                        <a:pt x="1381" y="298"/>
                      </a:cubicBezTo>
                      <a:lnTo>
                        <a:pt x="173" y="2404"/>
                      </a:lnTo>
                      <a:lnTo>
                        <a:pt x="0" y="2697"/>
                      </a:lnTo>
                      <a:lnTo>
                        <a:pt x="449" y="2438"/>
                      </a:lnTo>
                      <a:lnTo>
                        <a:pt x="2330" y="1351"/>
                      </a:lnTo>
                      <a:cubicBezTo>
                        <a:pt x="2606" y="1196"/>
                        <a:pt x="2710" y="833"/>
                        <a:pt x="2555" y="557"/>
                      </a:cubicBezTo>
                      <a:lnTo>
                        <a:pt x="2399" y="298"/>
                      </a:lnTo>
                      <a:cubicBezTo>
                        <a:pt x="2287" y="100"/>
                        <a:pt x="2089" y="0"/>
                        <a:pt x="18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14" name="Google Shape;25214;p26"/>
                <p:cNvSpPr/>
                <p:nvPr/>
              </p:nvSpPr>
              <p:spPr>
                <a:xfrm rot="-5400000">
                  <a:off x="522438" y="299306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80" y="1"/>
                      </a:moveTo>
                      <a:cubicBezTo>
                        <a:pt x="679" y="1"/>
                        <a:pt x="484" y="108"/>
                        <a:pt x="380" y="292"/>
                      </a:cubicBezTo>
                      <a:lnTo>
                        <a:pt x="225" y="569"/>
                      </a:lnTo>
                      <a:cubicBezTo>
                        <a:pt x="1" y="948"/>
                        <a:pt x="277" y="1432"/>
                        <a:pt x="725" y="1432"/>
                      </a:cubicBezTo>
                      <a:lnTo>
                        <a:pt x="3504" y="1432"/>
                      </a:lnTo>
                      <a:lnTo>
                        <a:pt x="2089" y="603"/>
                      </a:lnTo>
                      <a:lnTo>
                        <a:pt x="1174" y="85"/>
                      </a:lnTo>
                      <a:cubicBezTo>
                        <a:pt x="1082" y="28"/>
                        <a:pt x="981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15" name="Google Shape;25215;p26"/>
                <p:cNvSpPr/>
                <p:nvPr/>
              </p:nvSpPr>
              <p:spPr>
                <a:xfrm rot="-5400000">
                  <a:off x="545713" y="2924888"/>
                  <a:ext cx="83750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0" h="2865" extrusionOk="0">
                      <a:moveTo>
                        <a:pt x="1917" y="0"/>
                      </a:moveTo>
                      <a:cubicBezTo>
                        <a:pt x="640" y="0"/>
                        <a:pt x="1" y="1536"/>
                        <a:pt x="898" y="2434"/>
                      </a:cubicBezTo>
                      <a:cubicBezTo>
                        <a:pt x="1196" y="2732"/>
                        <a:pt x="1560" y="2865"/>
                        <a:pt x="1915" y="2865"/>
                      </a:cubicBezTo>
                      <a:cubicBezTo>
                        <a:pt x="2651" y="2865"/>
                        <a:pt x="3349" y="2294"/>
                        <a:pt x="3349" y="1433"/>
                      </a:cubicBezTo>
                      <a:cubicBezTo>
                        <a:pt x="3349" y="639"/>
                        <a:pt x="2711" y="0"/>
                        <a:pt x="19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16" name="Google Shape;25216;p26"/>
                <p:cNvSpPr/>
                <p:nvPr/>
              </p:nvSpPr>
              <p:spPr>
                <a:xfrm rot="-5400000">
                  <a:off x="510888" y="3535113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12" y="0"/>
                      </a:moveTo>
                      <a:cubicBezTo>
                        <a:pt x="618" y="0"/>
                        <a:pt x="424" y="95"/>
                        <a:pt x="312" y="285"/>
                      </a:cubicBezTo>
                      <a:lnTo>
                        <a:pt x="156" y="561"/>
                      </a:lnTo>
                      <a:cubicBezTo>
                        <a:pt x="1" y="837"/>
                        <a:pt x="87" y="1182"/>
                        <a:pt x="381" y="1338"/>
                      </a:cubicBezTo>
                      <a:lnTo>
                        <a:pt x="1295" y="1873"/>
                      </a:lnTo>
                      <a:lnTo>
                        <a:pt x="2711" y="2701"/>
                      </a:lnTo>
                      <a:lnTo>
                        <a:pt x="2711" y="2701"/>
                      </a:lnTo>
                      <a:lnTo>
                        <a:pt x="2538" y="2408"/>
                      </a:lnTo>
                      <a:lnTo>
                        <a:pt x="1313" y="285"/>
                      </a:lnTo>
                      <a:cubicBezTo>
                        <a:pt x="1200" y="95"/>
                        <a:pt x="1006" y="0"/>
                        <a:pt x="81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17" name="Google Shape;25217;p26"/>
                <p:cNvSpPr/>
                <p:nvPr/>
              </p:nvSpPr>
              <p:spPr>
                <a:xfrm rot="-5400000">
                  <a:off x="620575" y="3508450"/>
                  <a:ext cx="401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3281" extrusionOk="0">
                      <a:moveTo>
                        <a:pt x="1606" y="1"/>
                      </a:moveTo>
                      <a:lnTo>
                        <a:pt x="208" y="2417"/>
                      </a:lnTo>
                      <a:cubicBezTo>
                        <a:pt x="1" y="2797"/>
                        <a:pt x="277" y="3280"/>
                        <a:pt x="709" y="3280"/>
                      </a:cubicBezTo>
                      <a:lnTo>
                        <a:pt x="1019" y="3280"/>
                      </a:lnTo>
                      <a:cubicBezTo>
                        <a:pt x="1347" y="3280"/>
                        <a:pt x="1606" y="3021"/>
                        <a:pt x="1606" y="2711"/>
                      </a:cubicBezTo>
                      <a:lnTo>
                        <a:pt x="1606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18" name="Google Shape;25218;p26"/>
                <p:cNvSpPr/>
                <p:nvPr/>
              </p:nvSpPr>
              <p:spPr>
                <a:xfrm rot="-5400000">
                  <a:off x="514000" y="3508450"/>
                  <a:ext cx="401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3281" extrusionOk="0">
                      <a:moveTo>
                        <a:pt x="726" y="1"/>
                      </a:moveTo>
                      <a:cubicBezTo>
                        <a:pt x="277" y="1"/>
                        <a:pt x="1" y="484"/>
                        <a:pt x="225" y="864"/>
                      </a:cubicBezTo>
                      <a:lnTo>
                        <a:pt x="1433" y="2969"/>
                      </a:lnTo>
                      <a:lnTo>
                        <a:pt x="1606" y="3280"/>
                      </a:lnTo>
                      <a:lnTo>
                        <a:pt x="1606" y="588"/>
                      </a:lnTo>
                      <a:cubicBezTo>
                        <a:pt x="1606" y="260"/>
                        <a:pt x="1347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19" name="Google Shape;25219;p26"/>
                <p:cNvSpPr/>
                <p:nvPr/>
              </p:nvSpPr>
              <p:spPr>
                <a:xfrm rot="-5400000">
                  <a:off x="620800" y="3461200"/>
                  <a:ext cx="40150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98" extrusionOk="0">
                      <a:moveTo>
                        <a:pt x="0" y="1"/>
                      </a:moveTo>
                      <a:lnTo>
                        <a:pt x="0" y="2711"/>
                      </a:lnTo>
                      <a:cubicBezTo>
                        <a:pt x="0" y="3039"/>
                        <a:pt x="259" y="3298"/>
                        <a:pt x="570" y="3298"/>
                      </a:cubicBezTo>
                      <a:lnTo>
                        <a:pt x="880" y="3298"/>
                      </a:lnTo>
                      <a:cubicBezTo>
                        <a:pt x="1329" y="3298"/>
                        <a:pt x="1605" y="2814"/>
                        <a:pt x="1381" y="2417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20" name="Google Shape;25220;p26"/>
                <p:cNvSpPr/>
                <p:nvPr/>
              </p:nvSpPr>
              <p:spPr>
                <a:xfrm rot="-5400000">
                  <a:off x="564750" y="3451675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1" y="0"/>
                      </a:moveTo>
                      <a:lnTo>
                        <a:pt x="2331" y="1364"/>
                      </a:lnTo>
                      <a:cubicBezTo>
                        <a:pt x="2418" y="1413"/>
                        <a:pt x="2514" y="1436"/>
                        <a:pt x="2610" y="1436"/>
                      </a:cubicBezTo>
                      <a:cubicBezTo>
                        <a:pt x="2816" y="1436"/>
                        <a:pt x="3018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504" y="484"/>
                        <a:pt x="3228" y="18"/>
                        <a:pt x="27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21" name="Google Shape;25221;p26"/>
                <p:cNvSpPr/>
                <p:nvPr/>
              </p:nvSpPr>
              <p:spPr>
                <a:xfrm rot="-5400000">
                  <a:off x="596313" y="34494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11" y="2589"/>
                        <a:pt x="1705" y="2684"/>
                        <a:pt x="1899" y="2684"/>
                      </a:cubicBezTo>
                      <a:cubicBezTo>
                        <a:pt x="2093" y="2684"/>
                        <a:pt x="2287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0" y="1864"/>
                        <a:pt x="2607" y="1502"/>
                        <a:pt x="2348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22" name="Google Shape;25222;p26"/>
                <p:cNvSpPr/>
                <p:nvPr/>
              </p:nvSpPr>
              <p:spPr>
                <a:xfrm rot="-5400000">
                  <a:off x="564750" y="356430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26" y="0"/>
                      </a:moveTo>
                      <a:cubicBezTo>
                        <a:pt x="277" y="18"/>
                        <a:pt x="1" y="484"/>
                        <a:pt x="225" y="863"/>
                      </a:cubicBezTo>
                      <a:lnTo>
                        <a:pt x="381" y="1140"/>
                      </a:lnTo>
                      <a:cubicBezTo>
                        <a:pt x="487" y="1328"/>
                        <a:pt x="690" y="1436"/>
                        <a:pt x="896" y="1436"/>
                      </a:cubicBezTo>
                      <a:cubicBezTo>
                        <a:pt x="991" y="1436"/>
                        <a:pt x="1087" y="1413"/>
                        <a:pt x="1175" y="1364"/>
                      </a:cubicBezTo>
                      <a:lnTo>
                        <a:pt x="350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23" name="Google Shape;25223;p26"/>
                <p:cNvSpPr/>
                <p:nvPr/>
              </p:nvSpPr>
              <p:spPr>
                <a:xfrm rot="-5400000">
                  <a:off x="596263" y="3534963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8" y="0"/>
                      </a:moveTo>
                      <a:lnTo>
                        <a:pt x="381" y="1346"/>
                      </a:lnTo>
                      <a:cubicBezTo>
                        <a:pt x="104" y="1502"/>
                        <a:pt x="1" y="1864"/>
                        <a:pt x="156" y="2140"/>
                      </a:cubicBezTo>
                      <a:lnTo>
                        <a:pt x="312" y="2399"/>
                      </a:lnTo>
                      <a:cubicBezTo>
                        <a:pt x="424" y="2598"/>
                        <a:pt x="622" y="2697"/>
                        <a:pt x="821" y="2697"/>
                      </a:cubicBezTo>
                      <a:cubicBezTo>
                        <a:pt x="1019" y="2697"/>
                        <a:pt x="1218" y="2598"/>
                        <a:pt x="1330" y="2399"/>
                      </a:cubicBez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24" name="Google Shape;25224;p26"/>
                <p:cNvSpPr/>
                <p:nvPr/>
              </p:nvSpPr>
              <p:spPr>
                <a:xfrm rot="-5400000">
                  <a:off x="514013" y="346141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70" y="1"/>
                      </a:moveTo>
                      <a:cubicBezTo>
                        <a:pt x="259" y="1"/>
                        <a:pt x="0" y="260"/>
                        <a:pt x="0" y="588"/>
                      </a:cubicBezTo>
                      <a:lnTo>
                        <a:pt x="0" y="3280"/>
                      </a:lnTo>
                      <a:lnTo>
                        <a:pt x="173" y="2987"/>
                      </a:lnTo>
                      <a:lnTo>
                        <a:pt x="1381" y="864"/>
                      </a:lnTo>
                      <a:cubicBezTo>
                        <a:pt x="1605" y="484"/>
                        <a:pt x="1329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25" name="Google Shape;25225;p26"/>
                <p:cNvSpPr/>
                <p:nvPr/>
              </p:nvSpPr>
              <p:spPr>
                <a:xfrm rot="-5400000">
                  <a:off x="522538" y="3452263"/>
                  <a:ext cx="87625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24" extrusionOk="0">
                      <a:moveTo>
                        <a:pt x="2642" y="1"/>
                      </a:moveTo>
                      <a:cubicBezTo>
                        <a:pt x="2541" y="1"/>
                        <a:pt x="2440" y="26"/>
                        <a:pt x="2348" y="77"/>
                      </a:cubicBezTo>
                      <a:lnTo>
                        <a:pt x="466" y="1165"/>
                      </a:lnTo>
                      <a:lnTo>
                        <a:pt x="0" y="1424"/>
                      </a:lnTo>
                      <a:lnTo>
                        <a:pt x="2796" y="1424"/>
                      </a:lnTo>
                      <a:cubicBezTo>
                        <a:pt x="3228" y="1424"/>
                        <a:pt x="3504" y="940"/>
                        <a:pt x="3297" y="561"/>
                      </a:cubicBezTo>
                      <a:lnTo>
                        <a:pt x="3142" y="284"/>
                      </a:lnTo>
                      <a:cubicBezTo>
                        <a:pt x="3038" y="100"/>
                        <a:pt x="2842" y="1"/>
                        <a:pt x="264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26" name="Google Shape;25226;p26"/>
                <p:cNvSpPr/>
                <p:nvPr/>
              </p:nvSpPr>
              <p:spPr>
                <a:xfrm rot="-5400000">
                  <a:off x="510938" y="3449288"/>
                  <a:ext cx="67775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8" extrusionOk="0">
                      <a:moveTo>
                        <a:pt x="1899" y="0"/>
                      </a:moveTo>
                      <a:cubicBezTo>
                        <a:pt x="1705" y="0"/>
                        <a:pt x="1511" y="100"/>
                        <a:pt x="1399" y="298"/>
                      </a:cubicBezTo>
                      <a:lnTo>
                        <a:pt x="173" y="2404"/>
                      </a:lnTo>
                      <a:lnTo>
                        <a:pt x="1" y="2697"/>
                      </a:lnTo>
                      <a:lnTo>
                        <a:pt x="449" y="2438"/>
                      </a:lnTo>
                      <a:lnTo>
                        <a:pt x="2348" y="1351"/>
                      </a:lnTo>
                      <a:cubicBezTo>
                        <a:pt x="2624" y="1196"/>
                        <a:pt x="2710" y="833"/>
                        <a:pt x="2555" y="557"/>
                      </a:cubicBezTo>
                      <a:lnTo>
                        <a:pt x="2400" y="298"/>
                      </a:lnTo>
                      <a:cubicBezTo>
                        <a:pt x="2287" y="100"/>
                        <a:pt x="2093" y="0"/>
                        <a:pt x="189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27" name="Google Shape;25227;p26"/>
                <p:cNvSpPr/>
                <p:nvPr/>
              </p:nvSpPr>
              <p:spPr>
                <a:xfrm rot="-5400000">
                  <a:off x="522438" y="356436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80" y="1"/>
                      </a:moveTo>
                      <a:cubicBezTo>
                        <a:pt x="680" y="1"/>
                        <a:pt x="484" y="108"/>
                        <a:pt x="381" y="292"/>
                      </a:cubicBezTo>
                      <a:lnTo>
                        <a:pt x="225" y="569"/>
                      </a:lnTo>
                      <a:cubicBezTo>
                        <a:pt x="1" y="948"/>
                        <a:pt x="277" y="1432"/>
                        <a:pt x="726" y="1432"/>
                      </a:cubicBezTo>
                      <a:lnTo>
                        <a:pt x="3505" y="1432"/>
                      </a:lnTo>
                      <a:lnTo>
                        <a:pt x="2089" y="603"/>
                      </a:lnTo>
                      <a:lnTo>
                        <a:pt x="1175" y="85"/>
                      </a:lnTo>
                      <a:cubicBezTo>
                        <a:pt x="1082" y="28"/>
                        <a:pt x="981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28" name="Google Shape;25228;p26"/>
                <p:cNvSpPr/>
                <p:nvPr/>
              </p:nvSpPr>
              <p:spPr>
                <a:xfrm rot="-5400000">
                  <a:off x="545725" y="34961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0" y="1536"/>
                        <a:pt x="898" y="2434"/>
                      </a:cubicBezTo>
                      <a:cubicBezTo>
                        <a:pt x="1190" y="2732"/>
                        <a:pt x="1552" y="2865"/>
                        <a:pt x="1907" y="2865"/>
                      </a:cubicBezTo>
                      <a:cubicBezTo>
                        <a:pt x="2642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29" name="Google Shape;25229;p26"/>
                <p:cNvSpPr/>
                <p:nvPr/>
              </p:nvSpPr>
              <p:spPr>
                <a:xfrm rot="-5400000">
                  <a:off x="510675" y="4106625"/>
                  <a:ext cx="68200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702" extrusionOk="0">
                      <a:moveTo>
                        <a:pt x="823" y="0"/>
                      </a:moveTo>
                      <a:cubicBezTo>
                        <a:pt x="627" y="0"/>
                        <a:pt x="432" y="95"/>
                        <a:pt x="329" y="285"/>
                      </a:cubicBezTo>
                      <a:lnTo>
                        <a:pt x="174" y="561"/>
                      </a:lnTo>
                      <a:cubicBezTo>
                        <a:pt x="1" y="837"/>
                        <a:pt x="105" y="1182"/>
                        <a:pt x="381" y="1338"/>
                      </a:cubicBezTo>
                      <a:lnTo>
                        <a:pt x="1295" y="1873"/>
                      </a:lnTo>
                      <a:lnTo>
                        <a:pt x="2728" y="2701"/>
                      </a:lnTo>
                      <a:lnTo>
                        <a:pt x="2555" y="2408"/>
                      </a:lnTo>
                      <a:lnTo>
                        <a:pt x="1330" y="285"/>
                      </a:lnTo>
                      <a:cubicBezTo>
                        <a:pt x="1218" y="95"/>
                        <a:pt x="1019" y="0"/>
                        <a:pt x="82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30" name="Google Shape;25230;p26"/>
                <p:cNvSpPr/>
                <p:nvPr/>
              </p:nvSpPr>
              <p:spPr>
                <a:xfrm rot="-5400000">
                  <a:off x="620588" y="40797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1605" y="1"/>
                      </a:moveTo>
                      <a:lnTo>
                        <a:pt x="225" y="2417"/>
                      </a:lnTo>
                      <a:cubicBezTo>
                        <a:pt x="0" y="2797"/>
                        <a:pt x="276" y="3280"/>
                        <a:pt x="708" y="3280"/>
                      </a:cubicBezTo>
                      <a:lnTo>
                        <a:pt x="1036" y="3280"/>
                      </a:lnTo>
                      <a:cubicBezTo>
                        <a:pt x="1346" y="3280"/>
                        <a:pt x="1605" y="3021"/>
                        <a:pt x="1605" y="2711"/>
                      </a:cubicBezTo>
                      <a:lnTo>
                        <a:pt x="1605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31" name="Google Shape;25231;p26"/>
                <p:cNvSpPr/>
                <p:nvPr/>
              </p:nvSpPr>
              <p:spPr>
                <a:xfrm rot="-5400000">
                  <a:off x="513800" y="40795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725" y="1"/>
                      </a:moveTo>
                      <a:cubicBezTo>
                        <a:pt x="276" y="1"/>
                        <a:pt x="0" y="484"/>
                        <a:pt x="225" y="864"/>
                      </a:cubicBezTo>
                      <a:lnTo>
                        <a:pt x="1450" y="2969"/>
                      </a:lnTo>
                      <a:lnTo>
                        <a:pt x="1623" y="3280"/>
                      </a:lnTo>
                      <a:lnTo>
                        <a:pt x="1623" y="588"/>
                      </a:lnTo>
                      <a:cubicBezTo>
                        <a:pt x="1623" y="260"/>
                        <a:pt x="1346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32" name="Google Shape;25232;p26"/>
                <p:cNvSpPr/>
                <p:nvPr/>
              </p:nvSpPr>
              <p:spPr>
                <a:xfrm rot="-5400000">
                  <a:off x="620638" y="4032763"/>
                  <a:ext cx="400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2" h="3281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42" y="3280"/>
                        <a:pt x="570" y="3280"/>
                      </a:cubicBezTo>
                      <a:lnTo>
                        <a:pt x="881" y="3280"/>
                      </a:lnTo>
                      <a:cubicBezTo>
                        <a:pt x="889" y="3281"/>
                        <a:pt x="896" y="3281"/>
                        <a:pt x="904" y="3281"/>
                      </a:cubicBezTo>
                      <a:cubicBezTo>
                        <a:pt x="1339" y="3281"/>
                        <a:pt x="1602" y="2807"/>
                        <a:pt x="1381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33" name="Google Shape;25233;p26"/>
                <p:cNvSpPr/>
                <p:nvPr/>
              </p:nvSpPr>
              <p:spPr>
                <a:xfrm rot="-5400000">
                  <a:off x="564963" y="4023188"/>
                  <a:ext cx="872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8" h="1437" extrusionOk="0">
                      <a:moveTo>
                        <a:pt x="1" y="0"/>
                      </a:moveTo>
                      <a:lnTo>
                        <a:pt x="2331" y="1364"/>
                      </a:lnTo>
                      <a:cubicBezTo>
                        <a:pt x="2418" y="1413"/>
                        <a:pt x="2515" y="1436"/>
                        <a:pt x="2610" y="1436"/>
                      </a:cubicBezTo>
                      <a:cubicBezTo>
                        <a:pt x="2816" y="1436"/>
                        <a:pt x="3019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487" y="484"/>
                        <a:pt x="3211" y="18"/>
                        <a:pt x="278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34" name="Google Shape;25234;p26"/>
                <p:cNvSpPr/>
                <p:nvPr/>
              </p:nvSpPr>
              <p:spPr>
                <a:xfrm rot="-5400000">
                  <a:off x="596313" y="40207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02" y="2589"/>
                        <a:pt x="1697" y="2684"/>
                        <a:pt x="1893" y="2684"/>
                      </a:cubicBezTo>
                      <a:cubicBezTo>
                        <a:pt x="2089" y="2684"/>
                        <a:pt x="2288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1" y="1864"/>
                        <a:pt x="2607" y="1502"/>
                        <a:pt x="2331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35" name="Google Shape;25235;p26"/>
                <p:cNvSpPr/>
                <p:nvPr/>
              </p:nvSpPr>
              <p:spPr>
                <a:xfrm rot="-5400000">
                  <a:off x="564763" y="4135588"/>
                  <a:ext cx="876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7" extrusionOk="0">
                      <a:moveTo>
                        <a:pt x="725" y="0"/>
                      </a:moveTo>
                      <a:cubicBezTo>
                        <a:pt x="276" y="18"/>
                        <a:pt x="0" y="484"/>
                        <a:pt x="225" y="863"/>
                      </a:cubicBezTo>
                      <a:lnTo>
                        <a:pt x="380" y="1140"/>
                      </a:lnTo>
                      <a:cubicBezTo>
                        <a:pt x="486" y="1328"/>
                        <a:pt x="681" y="1436"/>
                        <a:pt x="887" y="1436"/>
                      </a:cubicBezTo>
                      <a:cubicBezTo>
                        <a:pt x="983" y="1436"/>
                        <a:pt x="1081" y="1413"/>
                        <a:pt x="1174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36" name="Google Shape;25236;p26"/>
                <p:cNvSpPr/>
                <p:nvPr/>
              </p:nvSpPr>
              <p:spPr>
                <a:xfrm rot="-5400000">
                  <a:off x="596263" y="4106688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8" y="0"/>
                      </a:moveTo>
                      <a:lnTo>
                        <a:pt x="381" y="1346"/>
                      </a:lnTo>
                      <a:cubicBezTo>
                        <a:pt x="105" y="1502"/>
                        <a:pt x="1" y="1864"/>
                        <a:pt x="156" y="2140"/>
                      </a:cubicBezTo>
                      <a:lnTo>
                        <a:pt x="312" y="2399"/>
                      </a:lnTo>
                      <a:cubicBezTo>
                        <a:pt x="424" y="2598"/>
                        <a:pt x="622" y="2697"/>
                        <a:pt x="821" y="2697"/>
                      </a:cubicBezTo>
                      <a:cubicBezTo>
                        <a:pt x="1019" y="2697"/>
                        <a:pt x="1218" y="2598"/>
                        <a:pt x="1330" y="2399"/>
                      </a:cubicBez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37" name="Google Shape;25237;p26"/>
                <p:cNvSpPr/>
                <p:nvPr/>
              </p:nvSpPr>
              <p:spPr>
                <a:xfrm rot="-5400000">
                  <a:off x="513800" y="40329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587" y="1"/>
                      </a:moveTo>
                      <a:cubicBezTo>
                        <a:pt x="276" y="1"/>
                        <a:pt x="18" y="260"/>
                        <a:pt x="0" y="588"/>
                      </a:cubicBezTo>
                      <a:lnTo>
                        <a:pt x="0" y="3280"/>
                      </a:lnTo>
                      <a:lnTo>
                        <a:pt x="173" y="2987"/>
                      </a:lnTo>
                      <a:lnTo>
                        <a:pt x="1398" y="864"/>
                      </a:lnTo>
                      <a:cubicBezTo>
                        <a:pt x="1623" y="484"/>
                        <a:pt x="1346" y="1"/>
                        <a:pt x="89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38" name="Google Shape;25238;p26"/>
                <p:cNvSpPr/>
                <p:nvPr/>
              </p:nvSpPr>
              <p:spPr>
                <a:xfrm rot="-5400000">
                  <a:off x="522750" y="4023350"/>
                  <a:ext cx="87200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8" h="1424" extrusionOk="0">
                      <a:moveTo>
                        <a:pt x="2625" y="1"/>
                      </a:moveTo>
                      <a:cubicBezTo>
                        <a:pt x="2525" y="1"/>
                        <a:pt x="2423" y="26"/>
                        <a:pt x="2331" y="77"/>
                      </a:cubicBezTo>
                      <a:lnTo>
                        <a:pt x="450" y="1165"/>
                      </a:lnTo>
                      <a:lnTo>
                        <a:pt x="1" y="1424"/>
                      </a:lnTo>
                      <a:lnTo>
                        <a:pt x="2780" y="1424"/>
                      </a:lnTo>
                      <a:cubicBezTo>
                        <a:pt x="3211" y="1424"/>
                        <a:pt x="3487" y="940"/>
                        <a:pt x="3280" y="561"/>
                      </a:cubicBezTo>
                      <a:lnTo>
                        <a:pt x="3125" y="284"/>
                      </a:lnTo>
                      <a:cubicBezTo>
                        <a:pt x="3021" y="100"/>
                        <a:pt x="2826" y="1"/>
                        <a:pt x="262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39" name="Google Shape;25239;p26"/>
                <p:cNvSpPr/>
                <p:nvPr/>
              </p:nvSpPr>
              <p:spPr>
                <a:xfrm rot="-5400000">
                  <a:off x="510938" y="4020588"/>
                  <a:ext cx="67775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8" extrusionOk="0">
                      <a:moveTo>
                        <a:pt x="1899" y="0"/>
                      </a:moveTo>
                      <a:cubicBezTo>
                        <a:pt x="1705" y="0"/>
                        <a:pt x="1511" y="100"/>
                        <a:pt x="1399" y="298"/>
                      </a:cubicBezTo>
                      <a:lnTo>
                        <a:pt x="173" y="2404"/>
                      </a:lnTo>
                      <a:lnTo>
                        <a:pt x="1" y="2697"/>
                      </a:lnTo>
                      <a:lnTo>
                        <a:pt x="450" y="2438"/>
                      </a:lnTo>
                      <a:lnTo>
                        <a:pt x="2331" y="1351"/>
                      </a:lnTo>
                      <a:cubicBezTo>
                        <a:pt x="2624" y="1196"/>
                        <a:pt x="2711" y="833"/>
                        <a:pt x="2555" y="557"/>
                      </a:cubicBezTo>
                      <a:lnTo>
                        <a:pt x="2400" y="298"/>
                      </a:lnTo>
                      <a:cubicBezTo>
                        <a:pt x="2288" y="100"/>
                        <a:pt x="2094" y="0"/>
                        <a:pt x="189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40" name="Google Shape;25240;p26"/>
                <p:cNvSpPr/>
                <p:nvPr/>
              </p:nvSpPr>
              <p:spPr>
                <a:xfrm rot="-5400000">
                  <a:off x="522450" y="4135650"/>
                  <a:ext cx="87600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2" extrusionOk="0">
                      <a:moveTo>
                        <a:pt x="872" y="1"/>
                      </a:moveTo>
                      <a:cubicBezTo>
                        <a:pt x="671" y="1"/>
                        <a:pt x="483" y="108"/>
                        <a:pt x="380" y="292"/>
                      </a:cubicBezTo>
                      <a:lnTo>
                        <a:pt x="225" y="569"/>
                      </a:lnTo>
                      <a:cubicBezTo>
                        <a:pt x="0" y="948"/>
                        <a:pt x="276" y="1432"/>
                        <a:pt x="725" y="1432"/>
                      </a:cubicBezTo>
                      <a:lnTo>
                        <a:pt x="3504" y="1432"/>
                      </a:lnTo>
                      <a:lnTo>
                        <a:pt x="2089" y="603"/>
                      </a:lnTo>
                      <a:lnTo>
                        <a:pt x="1174" y="85"/>
                      </a:lnTo>
                      <a:cubicBezTo>
                        <a:pt x="1076" y="28"/>
                        <a:pt x="972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41" name="Google Shape;25241;p26"/>
                <p:cNvSpPr/>
                <p:nvPr/>
              </p:nvSpPr>
              <p:spPr>
                <a:xfrm rot="-5400000">
                  <a:off x="545725" y="40674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1" y="1536"/>
                        <a:pt x="898" y="2434"/>
                      </a:cubicBezTo>
                      <a:cubicBezTo>
                        <a:pt x="1190" y="2732"/>
                        <a:pt x="1552" y="2865"/>
                        <a:pt x="1907" y="2865"/>
                      </a:cubicBezTo>
                      <a:cubicBezTo>
                        <a:pt x="2643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25242" name="Google Shape;25242;p26"/>
                <p:cNvGrpSpPr/>
                <p:nvPr/>
              </p:nvGrpSpPr>
              <p:grpSpPr>
                <a:xfrm>
                  <a:off x="493075" y="2283250"/>
                  <a:ext cx="189025" cy="199800"/>
                  <a:chOff x="4401800" y="1244325"/>
                  <a:chExt cx="189025" cy="199800"/>
                </a:xfrm>
              </p:grpSpPr>
              <p:sp>
                <p:nvSpPr>
                  <p:cNvPr id="25243" name="Google Shape;25243;p26"/>
                  <p:cNvSpPr/>
                  <p:nvPr/>
                </p:nvSpPr>
                <p:spPr>
                  <a:xfrm rot="-5400000">
                    <a:off x="4419613" y="1353588"/>
                    <a:ext cx="67775" cy="67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702" extrusionOk="0">
                        <a:moveTo>
                          <a:pt x="820" y="0"/>
                        </a:moveTo>
                        <a:cubicBezTo>
                          <a:pt x="622" y="0"/>
                          <a:pt x="423" y="95"/>
                          <a:pt x="311" y="285"/>
                        </a:cubicBezTo>
                        <a:lnTo>
                          <a:pt x="156" y="561"/>
                        </a:lnTo>
                        <a:cubicBezTo>
                          <a:pt x="0" y="837"/>
                          <a:pt x="104" y="1182"/>
                          <a:pt x="380" y="1338"/>
                        </a:cubicBezTo>
                        <a:lnTo>
                          <a:pt x="1295" y="1873"/>
                        </a:lnTo>
                        <a:lnTo>
                          <a:pt x="2710" y="2701"/>
                        </a:lnTo>
                        <a:lnTo>
                          <a:pt x="2710" y="2701"/>
                        </a:lnTo>
                        <a:lnTo>
                          <a:pt x="2537" y="2408"/>
                        </a:lnTo>
                        <a:lnTo>
                          <a:pt x="1329" y="285"/>
                        </a:lnTo>
                        <a:cubicBezTo>
                          <a:pt x="1217" y="95"/>
                          <a:pt x="1019" y="0"/>
                          <a:pt x="82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44" name="Google Shape;25244;p26"/>
                  <p:cNvSpPr/>
                  <p:nvPr/>
                </p:nvSpPr>
                <p:spPr>
                  <a:xfrm rot="-5400000">
                    <a:off x="4529100" y="1326725"/>
                    <a:ext cx="405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81" extrusionOk="0">
                        <a:moveTo>
                          <a:pt x="1623" y="1"/>
                        </a:moveTo>
                        <a:lnTo>
                          <a:pt x="225" y="2417"/>
                        </a:lnTo>
                        <a:cubicBezTo>
                          <a:pt x="0" y="2797"/>
                          <a:pt x="276" y="3280"/>
                          <a:pt x="725" y="3280"/>
                        </a:cubicBezTo>
                        <a:lnTo>
                          <a:pt x="1036" y="3280"/>
                        </a:lnTo>
                        <a:cubicBezTo>
                          <a:pt x="1346" y="3280"/>
                          <a:pt x="1623" y="3021"/>
                          <a:pt x="1623" y="2693"/>
                        </a:cubicBezTo>
                        <a:lnTo>
                          <a:pt x="1623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45" name="Google Shape;25245;p26"/>
                  <p:cNvSpPr/>
                  <p:nvPr/>
                </p:nvSpPr>
                <p:spPr>
                  <a:xfrm rot="-5400000">
                    <a:off x="4422525" y="1326725"/>
                    <a:ext cx="405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81" extrusionOk="0">
                        <a:moveTo>
                          <a:pt x="725" y="1"/>
                        </a:moveTo>
                        <a:cubicBezTo>
                          <a:pt x="276" y="1"/>
                          <a:pt x="0" y="484"/>
                          <a:pt x="225" y="864"/>
                        </a:cubicBezTo>
                        <a:lnTo>
                          <a:pt x="1450" y="2969"/>
                        </a:lnTo>
                        <a:lnTo>
                          <a:pt x="1623" y="3280"/>
                        </a:lnTo>
                        <a:lnTo>
                          <a:pt x="1623" y="588"/>
                        </a:lnTo>
                        <a:cubicBezTo>
                          <a:pt x="1623" y="260"/>
                          <a:pt x="1346" y="1"/>
                          <a:pt x="103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46" name="Google Shape;25246;p26"/>
                  <p:cNvSpPr/>
                  <p:nvPr/>
                </p:nvSpPr>
                <p:spPr>
                  <a:xfrm rot="-5400000">
                    <a:off x="4529313" y="1279488"/>
                    <a:ext cx="40575" cy="8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98" extrusionOk="0">
                        <a:moveTo>
                          <a:pt x="1" y="1"/>
                        </a:moveTo>
                        <a:lnTo>
                          <a:pt x="1" y="2711"/>
                        </a:lnTo>
                        <a:cubicBezTo>
                          <a:pt x="1" y="3039"/>
                          <a:pt x="259" y="3298"/>
                          <a:pt x="587" y="3298"/>
                        </a:cubicBezTo>
                        <a:lnTo>
                          <a:pt x="898" y="3298"/>
                        </a:lnTo>
                        <a:cubicBezTo>
                          <a:pt x="1330" y="3298"/>
                          <a:pt x="1623" y="2814"/>
                          <a:pt x="1399" y="2417"/>
                        </a:cubicBez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47" name="Google Shape;25247;p26"/>
                  <p:cNvSpPr/>
                  <p:nvPr/>
                </p:nvSpPr>
                <p:spPr>
                  <a:xfrm rot="-5400000">
                    <a:off x="4473475" y="1270175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1" y="0"/>
                        </a:moveTo>
                        <a:lnTo>
                          <a:pt x="2348" y="1364"/>
                        </a:lnTo>
                        <a:cubicBezTo>
                          <a:pt x="2436" y="1413"/>
                          <a:pt x="2530" y="1436"/>
                          <a:pt x="2623" y="1436"/>
                        </a:cubicBezTo>
                        <a:cubicBezTo>
                          <a:pt x="2824" y="1436"/>
                          <a:pt x="3019" y="1328"/>
                          <a:pt x="3125" y="1140"/>
                        </a:cubicBezTo>
                        <a:lnTo>
                          <a:pt x="3280" y="863"/>
                        </a:lnTo>
                        <a:cubicBezTo>
                          <a:pt x="3505" y="484"/>
                          <a:pt x="3229" y="18"/>
                          <a:pt x="278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48" name="Google Shape;25248;p26"/>
                  <p:cNvSpPr/>
                  <p:nvPr/>
                </p:nvSpPr>
                <p:spPr>
                  <a:xfrm rot="-5400000">
                    <a:off x="4505038" y="1267963"/>
                    <a:ext cx="67775" cy="6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84" extrusionOk="0">
                        <a:moveTo>
                          <a:pt x="1" y="0"/>
                        </a:moveTo>
                        <a:lnTo>
                          <a:pt x="1399" y="2399"/>
                        </a:lnTo>
                        <a:cubicBezTo>
                          <a:pt x="1511" y="2589"/>
                          <a:pt x="1705" y="2684"/>
                          <a:pt x="1899" y="2684"/>
                        </a:cubicBezTo>
                        <a:cubicBezTo>
                          <a:pt x="2094" y="2684"/>
                          <a:pt x="2288" y="2589"/>
                          <a:pt x="2400" y="2399"/>
                        </a:cubicBezTo>
                        <a:lnTo>
                          <a:pt x="2555" y="2140"/>
                        </a:lnTo>
                        <a:cubicBezTo>
                          <a:pt x="2711" y="1847"/>
                          <a:pt x="2607" y="1502"/>
                          <a:pt x="2348" y="1346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49" name="Google Shape;25249;p26"/>
                  <p:cNvSpPr/>
                  <p:nvPr/>
                </p:nvSpPr>
                <p:spPr>
                  <a:xfrm rot="-5400000">
                    <a:off x="4473475" y="1382350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708" y="0"/>
                        </a:moveTo>
                        <a:cubicBezTo>
                          <a:pt x="277" y="18"/>
                          <a:pt x="1" y="484"/>
                          <a:pt x="208" y="863"/>
                        </a:cubicBezTo>
                        <a:lnTo>
                          <a:pt x="363" y="1140"/>
                        </a:lnTo>
                        <a:cubicBezTo>
                          <a:pt x="469" y="1328"/>
                          <a:pt x="672" y="1436"/>
                          <a:pt x="878" y="1436"/>
                        </a:cubicBezTo>
                        <a:cubicBezTo>
                          <a:pt x="973" y="1436"/>
                          <a:pt x="1069" y="1413"/>
                          <a:pt x="1157" y="1364"/>
                        </a:cubicBezTo>
                        <a:lnTo>
                          <a:pt x="350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50" name="Google Shape;25250;p26"/>
                  <p:cNvSpPr/>
                  <p:nvPr/>
                </p:nvSpPr>
                <p:spPr>
                  <a:xfrm rot="-5400000">
                    <a:off x="4505200" y="1353650"/>
                    <a:ext cx="67775" cy="6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97" extrusionOk="0">
                        <a:moveTo>
                          <a:pt x="2710" y="0"/>
                        </a:moveTo>
                        <a:lnTo>
                          <a:pt x="380" y="1346"/>
                        </a:lnTo>
                        <a:cubicBezTo>
                          <a:pt x="104" y="1502"/>
                          <a:pt x="0" y="1864"/>
                          <a:pt x="173" y="2140"/>
                        </a:cubicBezTo>
                        <a:lnTo>
                          <a:pt x="311" y="2399"/>
                        </a:lnTo>
                        <a:cubicBezTo>
                          <a:pt x="423" y="2598"/>
                          <a:pt x="622" y="2697"/>
                          <a:pt x="820" y="2697"/>
                        </a:cubicBezTo>
                        <a:cubicBezTo>
                          <a:pt x="1019" y="2697"/>
                          <a:pt x="1217" y="2598"/>
                          <a:pt x="1329" y="2399"/>
                        </a:cubicBezTo>
                        <a:lnTo>
                          <a:pt x="2710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51" name="Google Shape;25251;p26"/>
                  <p:cNvSpPr/>
                  <p:nvPr/>
                </p:nvSpPr>
                <p:spPr>
                  <a:xfrm rot="-5400000">
                    <a:off x="4422738" y="1279913"/>
                    <a:ext cx="40150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3281" extrusionOk="0">
                        <a:moveTo>
                          <a:pt x="587" y="1"/>
                        </a:moveTo>
                        <a:cubicBezTo>
                          <a:pt x="259" y="1"/>
                          <a:pt x="1" y="260"/>
                          <a:pt x="1" y="588"/>
                        </a:cubicBezTo>
                        <a:lnTo>
                          <a:pt x="1" y="3280"/>
                        </a:lnTo>
                        <a:lnTo>
                          <a:pt x="173" y="2987"/>
                        </a:lnTo>
                        <a:lnTo>
                          <a:pt x="1399" y="864"/>
                        </a:lnTo>
                        <a:cubicBezTo>
                          <a:pt x="1606" y="484"/>
                          <a:pt x="1330" y="1"/>
                          <a:pt x="89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52" name="Google Shape;25252;p26"/>
                  <p:cNvSpPr/>
                  <p:nvPr/>
                </p:nvSpPr>
                <p:spPr>
                  <a:xfrm rot="-5400000">
                    <a:off x="4431263" y="1270338"/>
                    <a:ext cx="87625" cy="3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24" extrusionOk="0">
                        <a:moveTo>
                          <a:pt x="2633" y="1"/>
                        </a:moveTo>
                        <a:cubicBezTo>
                          <a:pt x="2532" y="1"/>
                          <a:pt x="2429" y="26"/>
                          <a:pt x="2331" y="77"/>
                        </a:cubicBezTo>
                        <a:lnTo>
                          <a:pt x="450" y="1165"/>
                        </a:lnTo>
                        <a:lnTo>
                          <a:pt x="1" y="1424"/>
                        </a:lnTo>
                        <a:lnTo>
                          <a:pt x="2780" y="1424"/>
                        </a:lnTo>
                        <a:cubicBezTo>
                          <a:pt x="3229" y="1424"/>
                          <a:pt x="3505" y="940"/>
                          <a:pt x="3280" y="561"/>
                        </a:cubicBezTo>
                        <a:lnTo>
                          <a:pt x="3125" y="284"/>
                        </a:lnTo>
                        <a:cubicBezTo>
                          <a:pt x="3021" y="100"/>
                          <a:pt x="2833" y="1"/>
                          <a:pt x="263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53" name="Google Shape;25253;p26"/>
                  <p:cNvSpPr/>
                  <p:nvPr/>
                </p:nvSpPr>
                <p:spPr>
                  <a:xfrm rot="-5400000">
                    <a:off x="4419675" y="1267350"/>
                    <a:ext cx="67750" cy="67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0" h="2698" extrusionOk="0">
                        <a:moveTo>
                          <a:pt x="1890" y="0"/>
                        </a:moveTo>
                        <a:cubicBezTo>
                          <a:pt x="1692" y="0"/>
                          <a:pt x="1493" y="100"/>
                          <a:pt x="1381" y="298"/>
                        </a:cubicBezTo>
                        <a:lnTo>
                          <a:pt x="173" y="2404"/>
                        </a:lnTo>
                        <a:lnTo>
                          <a:pt x="0" y="2697"/>
                        </a:lnTo>
                        <a:lnTo>
                          <a:pt x="449" y="2438"/>
                        </a:lnTo>
                        <a:lnTo>
                          <a:pt x="2330" y="1351"/>
                        </a:lnTo>
                        <a:cubicBezTo>
                          <a:pt x="2606" y="1196"/>
                          <a:pt x="2710" y="833"/>
                          <a:pt x="2555" y="557"/>
                        </a:cubicBezTo>
                        <a:lnTo>
                          <a:pt x="2399" y="298"/>
                        </a:lnTo>
                        <a:cubicBezTo>
                          <a:pt x="2287" y="100"/>
                          <a:pt x="2089" y="0"/>
                          <a:pt x="18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54" name="Google Shape;25254;p26"/>
                  <p:cNvSpPr/>
                  <p:nvPr/>
                </p:nvSpPr>
                <p:spPr>
                  <a:xfrm rot="-5400000">
                    <a:off x="4431163" y="1382413"/>
                    <a:ext cx="87625" cy="35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2" extrusionOk="0">
                        <a:moveTo>
                          <a:pt x="863" y="1"/>
                        </a:moveTo>
                        <a:cubicBezTo>
                          <a:pt x="662" y="1"/>
                          <a:pt x="467" y="108"/>
                          <a:pt x="363" y="292"/>
                        </a:cubicBezTo>
                        <a:lnTo>
                          <a:pt x="208" y="569"/>
                        </a:lnTo>
                        <a:cubicBezTo>
                          <a:pt x="1" y="948"/>
                          <a:pt x="277" y="1432"/>
                          <a:pt x="708" y="1432"/>
                        </a:cubicBezTo>
                        <a:lnTo>
                          <a:pt x="3504" y="1432"/>
                        </a:lnTo>
                        <a:lnTo>
                          <a:pt x="2072" y="603"/>
                        </a:lnTo>
                        <a:lnTo>
                          <a:pt x="1157" y="85"/>
                        </a:lnTo>
                        <a:cubicBezTo>
                          <a:pt x="1065" y="28"/>
                          <a:pt x="963" y="1"/>
                          <a:pt x="86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55" name="Google Shape;25255;p26"/>
                  <p:cNvSpPr/>
                  <p:nvPr/>
                </p:nvSpPr>
                <p:spPr>
                  <a:xfrm rot="-5400000">
                    <a:off x="4454450" y="1314675"/>
                    <a:ext cx="83725" cy="7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49" h="2865" extrusionOk="0">
                        <a:moveTo>
                          <a:pt x="1916" y="0"/>
                        </a:moveTo>
                        <a:cubicBezTo>
                          <a:pt x="639" y="0"/>
                          <a:pt x="1" y="1536"/>
                          <a:pt x="898" y="2434"/>
                        </a:cubicBezTo>
                        <a:cubicBezTo>
                          <a:pt x="1196" y="2732"/>
                          <a:pt x="1560" y="2865"/>
                          <a:pt x="1915" y="2865"/>
                        </a:cubicBezTo>
                        <a:cubicBezTo>
                          <a:pt x="2651" y="2865"/>
                          <a:pt x="3349" y="2294"/>
                          <a:pt x="3349" y="1433"/>
                        </a:cubicBezTo>
                        <a:cubicBezTo>
                          <a:pt x="3349" y="639"/>
                          <a:pt x="2710" y="0"/>
                          <a:pt x="191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25256" name="Google Shape;25256;p26"/>
                <p:cNvSpPr/>
                <p:nvPr/>
              </p:nvSpPr>
              <p:spPr>
                <a:xfrm rot="-5400000">
                  <a:off x="631363" y="2800388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2" y="381"/>
                      </a:lnTo>
                      <a:cubicBezTo>
                        <a:pt x="1" y="709"/>
                        <a:pt x="243" y="1244"/>
                        <a:pt x="691" y="1244"/>
                      </a:cubicBezTo>
                      <a:cubicBezTo>
                        <a:pt x="1140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57" name="Google Shape;25257;p26"/>
                <p:cNvSpPr/>
                <p:nvPr/>
              </p:nvSpPr>
              <p:spPr>
                <a:xfrm rot="-5400000">
                  <a:off x="631375" y="337167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0" y="709"/>
                        <a:pt x="242" y="1244"/>
                        <a:pt x="691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58" name="Google Shape;25258;p26"/>
                <p:cNvSpPr/>
                <p:nvPr/>
              </p:nvSpPr>
              <p:spPr>
                <a:xfrm rot="-5400000">
                  <a:off x="631363" y="3942963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74" y="1"/>
                      </a:moveTo>
                      <a:lnTo>
                        <a:pt x="311" y="381"/>
                      </a:lnTo>
                      <a:cubicBezTo>
                        <a:pt x="1" y="709"/>
                        <a:pt x="225" y="1244"/>
                        <a:pt x="674" y="1244"/>
                      </a:cubicBezTo>
                      <a:cubicBezTo>
                        <a:pt x="1123" y="1244"/>
                        <a:pt x="1364" y="709"/>
                        <a:pt x="1053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59" name="Google Shape;25259;p26"/>
                <p:cNvSpPr/>
                <p:nvPr/>
              </p:nvSpPr>
              <p:spPr>
                <a:xfrm rot="-5400000">
                  <a:off x="631575" y="2228875"/>
                  <a:ext cx="337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244" extrusionOk="0">
                      <a:moveTo>
                        <a:pt x="674" y="1"/>
                      </a:moveTo>
                      <a:lnTo>
                        <a:pt x="294" y="381"/>
                      </a:lnTo>
                      <a:cubicBezTo>
                        <a:pt x="1" y="709"/>
                        <a:pt x="225" y="1244"/>
                        <a:pt x="674" y="1244"/>
                      </a:cubicBezTo>
                      <a:cubicBezTo>
                        <a:pt x="1123" y="1244"/>
                        <a:pt x="1347" y="709"/>
                        <a:pt x="1037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60" name="Google Shape;25260;p26"/>
                <p:cNvSpPr/>
                <p:nvPr/>
              </p:nvSpPr>
              <p:spPr>
                <a:xfrm rot="-5400000">
                  <a:off x="631363" y="2506538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1" y="709"/>
                        <a:pt x="242" y="1244"/>
                        <a:pt x="691" y="1244"/>
                      </a:cubicBezTo>
                      <a:cubicBezTo>
                        <a:pt x="1140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61" name="Google Shape;25261;p26"/>
                <p:cNvSpPr/>
                <p:nvPr/>
              </p:nvSpPr>
              <p:spPr>
                <a:xfrm rot="-5400000">
                  <a:off x="631375" y="307782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73" y="1"/>
                      </a:moveTo>
                      <a:lnTo>
                        <a:pt x="311" y="381"/>
                      </a:lnTo>
                      <a:cubicBezTo>
                        <a:pt x="0" y="709"/>
                        <a:pt x="242" y="1244"/>
                        <a:pt x="673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7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62" name="Google Shape;25262;p26"/>
                <p:cNvSpPr/>
                <p:nvPr/>
              </p:nvSpPr>
              <p:spPr>
                <a:xfrm rot="-5400000">
                  <a:off x="631375" y="364912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74" y="1"/>
                      </a:moveTo>
                      <a:lnTo>
                        <a:pt x="311" y="381"/>
                      </a:lnTo>
                      <a:cubicBezTo>
                        <a:pt x="0" y="709"/>
                        <a:pt x="225" y="1244"/>
                        <a:pt x="674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63" name="Google Shape;25263;p26"/>
                <p:cNvSpPr/>
                <p:nvPr/>
              </p:nvSpPr>
              <p:spPr>
                <a:xfrm rot="-5400000">
                  <a:off x="631363" y="4220413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1" y="709"/>
                        <a:pt x="242" y="1244"/>
                        <a:pt x="691" y="1244"/>
                      </a:cubicBezTo>
                      <a:cubicBezTo>
                        <a:pt x="1123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5264" name="Google Shape;25264;p26"/>
            <p:cNvGrpSpPr/>
            <p:nvPr/>
          </p:nvGrpSpPr>
          <p:grpSpPr>
            <a:xfrm rot="5400000">
              <a:off x="6720850" y="-962275"/>
              <a:ext cx="341750" cy="2538050"/>
              <a:chOff x="487050" y="1971275"/>
              <a:chExt cx="341750" cy="2538050"/>
            </a:xfrm>
          </p:grpSpPr>
          <p:sp>
            <p:nvSpPr>
              <p:cNvPr id="25265" name="Google Shape;25265;p26"/>
              <p:cNvSpPr/>
              <p:nvPr/>
            </p:nvSpPr>
            <p:spPr>
              <a:xfrm rot="-5400000">
                <a:off x="-453825" y="3226700"/>
                <a:ext cx="2538050" cy="27200"/>
              </a:xfrm>
              <a:custGeom>
                <a:avLst/>
                <a:gdLst/>
                <a:ahLst/>
                <a:cxnLst/>
                <a:rect l="l" t="t" r="r" b="b"/>
                <a:pathLst>
                  <a:path w="101522" h="1088" extrusionOk="0">
                    <a:moveTo>
                      <a:pt x="1" y="0"/>
                    </a:moveTo>
                    <a:lnTo>
                      <a:pt x="1" y="1088"/>
                    </a:lnTo>
                    <a:lnTo>
                      <a:pt x="101521" y="1088"/>
                    </a:lnTo>
                    <a:lnTo>
                      <a:pt x="10152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66" name="Google Shape;25266;p26"/>
              <p:cNvSpPr/>
              <p:nvPr/>
            </p:nvSpPr>
            <p:spPr>
              <a:xfrm rot="-5400000">
                <a:off x="-535587" y="3232963"/>
                <a:ext cx="2538050" cy="14675"/>
              </a:xfrm>
              <a:custGeom>
                <a:avLst/>
                <a:gdLst/>
                <a:ahLst/>
                <a:cxnLst/>
                <a:rect l="l" t="t" r="r" b="b"/>
                <a:pathLst>
                  <a:path w="101522" h="587" extrusionOk="0">
                    <a:moveTo>
                      <a:pt x="1" y="0"/>
                    </a:moveTo>
                    <a:lnTo>
                      <a:pt x="1" y="587"/>
                    </a:lnTo>
                    <a:lnTo>
                      <a:pt x="101521" y="587"/>
                    </a:lnTo>
                    <a:lnTo>
                      <a:pt x="10152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67" name="Google Shape;25267;p26"/>
              <p:cNvSpPr/>
              <p:nvPr/>
            </p:nvSpPr>
            <p:spPr>
              <a:xfrm rot="-5400000">
                <a:off x="487038" y="2568463"/>
                <a:ext cx="200675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7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68" name="Google Shape;25268;p26"/>
              <p:cNvSpPr/>
              <p:nvPr/>
            </p:nvSpPr>
            <p:spPr>
              <a:xfrm rot="-5400000">
                <a:off x="523163" y="2676663"/>
                <a:ext cx="5700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53" extrusionOk="0">
                    <a:moveTo>
                      <a:pt x="685" y="1"/>
                    </a:moveTo>
                    <a:cubicBezTo>
                      <a:pt x="523" y="1"/>
                      <a:pt x="363" y="78"/>
                      <a:pt x="277" y="234"/>
                    </a:cubicBezTo>
                    <a:lnTo>
                      <a:pt x="139" y="458"/>
                    </a:lnTo>
                    <a:cubicBezTo>
                      <a:pt x="1" y="682"/>
                      <a:pt x="87" y="976"/>
                      <a:pt x="312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279" y="2253"/>
                    </a:lnTo>
                    <a:lnTo>
                      <a:pt x="2124" y="2011"/>
                    </a:lnTo>
                    <a:lnTo>
                      <a:pt x="1106" y="234"/>
                    </a:lnTo>
                    <a:cubicBezTo>
                      <a:pt x="1011" y="78"/>
                      <a:pt x="847" y="1"/>
                      <a:pt x="6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69" name="Google Shape;25269;p26"/>
              <p:cNvSpPr/>
              <p:nvPr/>
            </p:nvSpPr>
            <p:spPr>
              <a:xfrm rot="-5400000">
                <a:off x="615188" y="2654313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05" y="2745"/>
                    </a:cubicBezTo>
                    <a:lnTo>
                      <a:pt x="864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70" name="Google Shape;25270;p26"/>
              <p:cNvSpPr/>
              <p:nvPr/>
            </p:nvSpPr>
            <p:spPr>
              <a:xfrm rot="-5400000">
                <a:off x="525875" y="2654325"/>
                <a:ext cx="3412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5" extrusionOk="0">
                    <a:moveTo>
                      <a:pt x="622" y="0"/>
                    </a:moveTo>
                    <a:cubicBezTo>
                      <a:pt x="242" y="0"/>
                      <a:pt x="1" y="397"/>
                      <a:pt x="190" y="725"/>
                    </a:cubicBezTo>
                    <a:lnTo>
                      <a:pt x="1209" y="2486"/>
                    </a:lnTo>
                    <a:lnTo>
                      <a:pt x="1364" y="2744"/>
                    </a:lnTo>
                    <a:lnTo>
                      <a:pt x="1364" y="483"/>
                    </a:lnTo>
                    <a:cubicBezTo>
                      <a:pt x="1364" y="207"/>
                      <a:pt x="1140" y="0"/>
                      <a:pt x="8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71" name="Google Shape;25271;p26"/>
              <p:cNvSpPr/>
              <p:nvPr/>
            </p:nvSpPr>
            <p:spPr>
              <a:xfrm rot="-5400000">
                <a:off x="615413" y="26148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08" y="2745"/>
                      <a:pt x="484" y="2745"/>
                    </a:cubicBezTo>
                    <a:lnTo>
                      <a:pt x="743" y="2745"/>
                    </a:lnTo>
                    <a:cubicBezTo>
                      <a:pt x="1105" y="2745"/>
                      <a:pt x="1347" y="2331"/>
                      <a:pt x="1157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72" name="Google Shape;25272;p26"/>
              <p:cNvSpPr/>
              <p:nvPr/>
            </p:nvSpPr>
            <p:spPr>
              <a:xfrm rot="-5400000">
                <a:off x="568463" y="2607013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68" y="1139"/>
                    </a:lnTo>
                    <a:cubicBezTo>
                      <a:pt x="2041" y="1178"/>
                      <a:pt x="2121" y="1198"/>
                      <a:pt x="2200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45" y="742"/>
                    </a:lnTo>
                    <a:cubicBezTo>
                      <a:pt x="2935" y="414"/>
                      <a:pt x="2711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73" name="Google Shape;25273;p26"/>
              <p:cNvSpPr/>
              <p:nvPr/>
            </p:nvSpPr>
            <p:spPr>
              <a:xfrm rot="-5400000">
                <a:off x="594975" y="2604650"/>
                <a:ext cx="5655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66" extrusionOk="0">
                    <a:moveTo>
                      <a:pt x="0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7" y="2183"/>
                      <a:pt x="2002" y="2019"/>
                    </a:cubicBezTo>
                    <a:lnTo>
                      <a:pt x="2123" y="1812"/>
                    </a:lnTo>
                    <a:cubicBezTo>
                      <a:pt x="2261" y="1571"/>
                      <a:pt x="2192" y="1260"/>
                      <a:pt x="1951" y="113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74" name="Google Shape;25274;p26"/>
              <p:cNvSpPr/>
              <p:nvPr/>
            </p:nvSpPr>
            <p:spPr>
              <a:xfrm rot="-5400000">
                <a:off x="568350" y="27011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604" y="0"/>
                    </a:moveTo>
                    <a:cubicBezTo>
                      <a:pt x="242" y="0"/>
                      <a:pt x="0" y="414"/>
                      <a:pt x="190" y="725"/>
                    </a:cubicBezTo>
                    <a:lnTo>
                      <a:pt x="311" y="949"/>
                    </a:lnTo>
                    <a:cubicBezTo>
                      <a:pt x="404" y="1100"/>
                      <a:pt x="566" y="1189"/>
                      <a:pt x="737" y="1189"/>
                    </a:cubicBezTo>
                    <a:cubicBezTo>
                      <a:pt x="820" y="1189"/>
                      <a:pt x="905" y="1167"/>
                      <a:pt x="984" y="1122"/>
                    </a:cubicBezTo>
                    <a:lnTo>
                      <a:pt x="293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75" name="Google Shape;25275;p26"/>
              <p:cNvSpPr/>
              <p:nvPr/>
            </p:nvSpPr>
            <p:spPr>
              <a:xfrm rot="-5400000">
                <a:off x="594588" y="2676663"/>
                <a:ext cx="5700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53" extrusionOk="0">
                    <a:moveTo>
                      <a:pt x="2279" y="0"/>
                    </a:moveTo>
                    <a:lnTo>
                      <a:pt x="312" y="1139"/>
                    </a:lnTo>
                    <a:cubicBezTo>
                      <a:pt x="87" y="1260"/>
                      <a:pt x="1" y="1571"/>
                      <a:pt x="139" y="1795"/>
                    </a:cubicBezTo>
                    <a:lnTo>
                      <a:pt x="277" y="2019"/>
                    </a:lnTo>
                    <a:cubicBezTo>
                      <a:pt x="363" y="2175"/>
                      <a:pt x="523" y="2252"/>
                      <a:pt x="685" y="2252"/>
                    </a:cubicBezTo>
                    <a:cubicBezTo>
                      <a:pt x="847" y="2252"/>
                      <a:pt x="1011" y="2175"/>
                      <a:pt x="1106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76" name="Google Shape;25276;p26"/>
              <p:cNvSpPr/>
              <p:nvPr/>
            </p:nvSpPr>
            <p:spPr>
              <a:xfrm rot="-5400000">
                <a:off x="526100" y="261527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38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77" name="Google Shape;25277;p26"/>
              <p:cNvSpPr/>
              <p:nvPr/>
            </p:nvSpPr>
            <p:spPr>
              <a:xfrm rot="-5400000">
                <a:off x="533038" y="2607138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201" y="0"/>
                    </a:moveTo>
                    <a:cubicBezTo>
                      <a:pt x="2121" y="0"/>
                      <a:pt x="2041" y="21"/>
                      <a:pt x="1968" y="66"/>
                    </a:cubicBezTo>
                    <a:lnTo>
                      <a:pt x="381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711" y="1188"/>
                      <a:pt x="2935" y="791"/>
                      <a:pt x="2745" y="463"/>
                    </a:cubicBezTo>
                    <a:lnTo>
                      <a:pt x="2624" y="256"/>
                    </a:lnTo>
                    <a:cubicBezTo>
                      <a:pt x="2531" y="92"/>
                      <a:pt x="2367" y="0"/>
                      <a:pt x="2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78" name="Google Shape;25278;p26"/>
              <p:cNvSpPr/>
              <p:nvPr/>
            </p:nvSpPr>
            <p:spPr>
              <a:xfrm rot="-5400000">
                <a:off x="523438" y="2604863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8" y="2007"/>
                    </a:lnTo>
                    <a:lnTo>
                      <a:pt x="0" y="2249"/>
                    </a:lnTo>
                    <a:lnTo>
                      <a:pt x="380" y="2042"/>
                    </a:lnTo>
                    <a:lnTo>
                      <a:pt x="1951" y="1127"/>
                    </a:lnTo>
                    <a:cubicBezTo>
                      <a:pt x="2175" y="989"/>
                      <a:pt x="2261" y="696"/>
                      <a:pt x="2123" y="454"/>
                    </a:cubicBezTo>
                    <a:lnTo>
                      <a:pt x="2002" y="247"/>
                    </a:lnTo>
                    <a:cubicBezTo>
                      <a:pt x="1907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79" name="Google Shape;25279;p26"/>
              <p:cNvSpPr/>
              <p:nvPr/>
            </p:nvSpPr>
            <p:spPr>
              <a:xfrm rot="-5400000">
                <a:off x="533025" y="27011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737" y="0"/>
                    </a:moveTo>
                    <a:cubicBezTo>
                      <a:pt x="566" y="0"/>
                      <a:pt x="404" y="89"/>
                      <a:pt x="311" y="240"/>
                    </a:cubicBezTo>
                    <a:lnTo>
                      <a:pt x="190" y="464"/>
                    </a:lnTo>
                    <a:cubicBezTo>
                      <a:pt x="0" y="775"/>
                      <a:pt x="242" y="1189"/>
                      <a:pt x="604" y="1189"/>
                    </a:cubicBezTo>
                    <a:lnTo>
                      <a:pt x="2934" y="1189"/>
                    </a:lnTo>
                    <a:lnTo>
                      <a:pt x="1743" y="516"/>
                    </a:lnTo>
                    <a:lnTo>
                      <a:pt x="984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80" name="Google Shape;25280;p26"/>
              <p:cNvSpPr/>
              <p:nvPr/>
            </p:nvSpPr>
            <p:spPr>
              <a:xfrm rot="-5400000">
                <a:off x="557375" y="26388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192" y="0"/>
                    </a:moveTo>
                    <a:cubicBezTo>
                      <a:pt x="536" y="0"/>
                      <a:pt x="1" y="536"/>
                      <a:pt x="1" y="1209"/>
                    </a:cubicBezTo>
                    <a:cubicBezTo>
                      <a:pt x="1" y="1865"/>
                      <a:pt x="536" y="2400"/>
                      <a:pt x="1192" y="2400"/>
                    </a:cubicBezTo>
                    <a:cubicBezTo>
                      <a:pt x="1865" y="2400"/>
                      <a:pt x="2400" y="1865"/>
                      <a:pt x="2400" y="1209"/>
                    </a:cubicBezTo>
                    <a:cubicBezTo>
                      <a:pt x="2400" y="536"/>
                      <a:pt x="1865" y="0"/>
                      <a:pt x="119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81" name="Google Shape;25281;p26"/>
              <p:cNvSpPr/>
              <p:nvPr/>
            </p:nvSpPr>
            <p:spPr>
              <a:xfrm rot="-5400000">
                <a:off x="487250" y="3139975"/>
                <a:ext cx="2002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10" h="8026" extrusionOk="0">
                    <a:moveTo>
                      <a:pt x="7543" y="466"/>
                    </a:moveTo>
                    <a:lnTo>
                      <a:pt x="7543" y="7560"/>
                    </a:lnTo>
                    <a:lnTo>
                      <a:pt x="467" y="7560"/>
                    </a:lnTo>
                    <a:lnTo>
                      <a:pt x="467" y="466"/>
                    </a:lnTo>
                    <a:close/>
                    <a:moveTo>
                      <a:pt x="1" y="0"/>
                    </a:moveTo>
                    <a:lnTo>
                      <a:pt x="1" y="8026"/>
                    </a:lnTo>
                    <a:lnTo>
                      <a:pt x="8009" y="8026"/>
                    </a:lnTo>
                    <a:lnTo>
                      <a:pt x="800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82" name="Google Shape;25282;p26"/>
              <p:cNvSpPr/>
              <p:nvPr/>
            </p:nvSpPr>
            <p:spPr>
              <a:xfrm rot="-5400000">
                <a:off x="523175" y="3247950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682" y="1"/>
                    </a:moveTo>
                    <a:cubicBezTo>
                      <a:pt x="518" y="1"/>
                      <a:pt x="354" y="78"/>
                      <a:pt x="259" y="234"/>
                    </a:cubicBezTo>
                    <a:lnTo>
                      <a:pt x="138" y="458"/>
                    </a:lnTo>
                    <a:cubicBezTo>
                      <a:pt x="0" y="682"/>
                      <a:pt x="87" y="993"/>
                      <a:pt x="311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279" y="2253"/>
                    </a:lnTo>
                    <a:lnTo>
                      <a:pt x="2123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83" name="Google Shape;25283;p26"/>
              <p:cNvSpPr/>
              <p:nvPr/>
            </p:nvSpPr>
            <p:spPr>
              <a:xfrm rot="-5400000">
                <a:off x="615188" y="3225613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64" y="1"/>
                    </a:moveTo>
                    <a:lnTo>
                      <a:pt x="191" y="2020"/>
                    </a:lnTo>
                    <a:cubicBezTo>
                      <a:pt x="1" y="2331"/>
                      <a:pt x="243" y="2745"/>
                      <a:pt x="622" y="2745"/>
                    </a:cubicBezTo>
                    <a:lnTo>
                      <a:pt x="864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84" name="Google Shape;25284;p26"/>
              <p:cNvSpPr/>
              <p:nvPr/>
            </p:nvSpPr>
            <p:spPr>
              <a:xfrm rot="-5400000">
                <a:off x="525875" y="3225625"/>
                <a:ext cx="3412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5" extrusionOk="0">
                    <a:moveTo>
                      <a:pt x="622" y="0"/>
                    </a:moveTo>
                    <a:cubicBezTo>
                      <a:pt x="243" y="0"/>
                      <a:pt x="1" y="397"/>
                      <a:pt x="191" y="725"/>
                    </a:cubicBezTo>
                    <a:lnTo>
                      <a:pt x="1209" y="2486"/>
                    </a:lnTo>
                    <a:lnTo>
                      <a:pt x="1364" y="2744"/>
                    </a:lnTo>
                    <a:lnTo>
                      <a:pt x="1364" y="483"/>
                    </a:lnTo>
                    <a:cubicBezTo>
                      <a:pt x="1364" y="207"/>
                      <a:pt x="1140" y="0"/>
                      <a:pt x="8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85" name="Google Shape;25285;p26"/>
              <p:cNvSpPr/>
              <p:nvPr/>
            </p:nvSpPr>
            <p:spPr>
              <a:xfrm rot="-5400000">
                <a:off x="615200" y="318635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" y="1"/>
                    </a:moveTo>
                    <a:lnTo>
                      <a:pt x="1" y="2262"/>
                    </a:lnTo>
                    <a:cubicBezTo>
                      <a:pt x="1" y="2521"/>
                      <a:pt x="225" y="2745"/>
                      <a:pt x="501" y="2745"/>
                    </a:cubicBezTo>
                    <a:lnTo>
                      <a:pt x="743" y="2745"/>
                    </a:lnTo>
                    <a:cubicBezTo>
                      <a:pt x="1122" y="2745"/>
                      <a:pt x="1364" y="2331"/>
                      <a:pt x="1174" y="202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86" name="Google Shape;25286;p26"/>
              <p:cNvSpPr/>
              <p:nvPr/>
            </p:nvSpPr>
            <p:spPr>
              <a:xfrm rot="-5400000">
                <a:off x="568463" y="3178288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0" y="0"/>
                    </a:moveTo>
                    <a:lnTo>
                      <a:pt x="1951" y="1139"/>
                    </a:lnTo>
                    <a:cubicBezTo>
                      <a:pt x="2029" y="1178"/>
                      <a:pt x="2112" y="1198"/>
                      <a:pt x="2194" y="1198"/>
                    </a:cubicBezTo>
                    <a:cubicBezTo>
                      <a:pt x="2365" y="1198"/>
                      <a:pt x="2530" y="1113"/>
                      <a:pt x="2624" y="949"/>
                    </a:cubicBezTo>
                    <a:lnTo>
                      <a:pt x="2744" y="742"/>
                    </a:lnTo>
                    <a:cubicBezTo>
                      <a:pt x="2934" y="414"/>
                      <a:pt x="2693" y="17"/>
                      <a:pt x="2330" y="1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87" name="Google Shape;25287;p26"/>
              <p:cNvSpPr/>
              <p:nvPr/>
            </p:nvSpPr>
            <p:spPr>
              <a:xfrm rot="-5400000">
                <a:off x="594975" y="3175950"/>
                <a:ext cx="5655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66" extrusionOk="0">
                    <a:moveTo>
                      <a:pt x="1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8" y="2183"/>
                      <a:pt x="2003" y="2019"/>
                    </a:cubicBezTo>
                    <a:lnTo>
                      <a:pt x="2124" y="1812"/>
                    </a:lnTo>
                    <a:cubicBezTo>
                      <a:pt x="2262" y="1571"/>
                      <a:pt x="2193" y="1260"/>
                      <a:pt x="1951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88" name="Google Shape;25288;p26"/>
              <p:cNvSpPr/>
              <p:nvPr/>
            </p:nvSpPr>
            <p:spPr>
              <a:xfrm rot="-5400000">
                <a:off x="568350" y="32724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605" y="0"/>
                    </a:moveTo>
                    <a:cubicBezTo>
                      <a:pt x="242" y="0"/>
                      <a:pt x="1" y="414"/>
                      <a:pt x="190" y="725"/>
                    </a:cubicBezTo>
                    <a:lnTo>
                      <a:pt x="311" y="949"/>
                    </a:lnTo>
                    <a:cubicBezTo>
                      <a:pt x="404" y="1100"/>
                      <a:pt x="567" y="1189"/>
                      <a:pt x="737" y="1189"/>
                    </a:cubicBezTo>
                    <a:cubicBezTo>
                      <a:pt x="820" y="1189"/>
                      <a:pt x="905" y="1167"/>
                      <a:pt x="984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89" name="Google Shape;25289;p26"/>
              <p:cNvSpPr/>
              <p:nvPr/>
            </p:nvSpPr>
            <p:spPr>
              <a:xfrm rot="-5400000">
                <a:off x="594600" y="3247950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2279" y="0"/>
                    </a:moveTo>
                    <a:lnTo>
                      <a:pt x="311" y="1139"/>
                    </a:lnTo>
                    <a:cubicBezTo>
                      <a:pt x="87" y="1260"/>
                      <a:pt x="0" y="1571"/>
                      <a:pt x="138" y="1795"/>
                    </a:cubicBezTo>
                    <a:lnTo>
                      <a:pt x="259" y="2019"/>
                    </a:lnTo>
                    <a:cubicBezTo>
                      <a:pt x="354" y="2175"/>
                      <a:pt x="518" y="2252"/>
                      <a:pt x="682" y="2252"/>
                    </a:cubicBezTo>
                    <a:cubicBezTo>
                      <a:pt x="846" y="2252"/>
                      <a:pt x="1010" y="2175"/>
                      <a:pt x="1105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90" name="Google Shape;25290;p26"/>
              <p:cNvSpPr/>
              <p:nvPr/>
            </p:nvSpPr>
            <p:spPr>
              <a:xfrm rot="-5400000">
                <a:off x="525888" y="3186363"/>
                <a:ext cx="34100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5" extrusionOk="0">
                    <a:moveTo>
                      <a:pt x="501" y="0"/>
                    </a:moveTo>
                    <a:cubicBezTo>
                      <a:pt x="225" y="0"/>
                      <a:pt x="1" y="207"/>
                      <a:pt x="1" y="483"/>
                    </a:cubicBezTo>
                    <a:lnTo>
                      <a:pt x="1" y="2744"/>
                    </a:lnTo>
                    <a:lnTo>
                      <a:pt x="156" y="2486"/>
                    </a:lnTo>
                    <a:lnTo>
                      <a:pt x="1174" y="725"/>
                    </a:lnTo>
                    <a:cubicBezTo>
                      <a:pt x="1364" y="397"/>
                      <a:pt x="1122" y="0"/>
                      <a:pt x="7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91" name="Google Shape;25291;p26"/>
              <p:cNvSpPr/>
              <p:nvPr/>
            </p:nvSpPr>
            <p:spPr>
              <a:xfrm rot="-5400000">
                <a:off x="533038" y="3178413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195" y="0"/>
                    </a:moveTo>
                    <a:cubicBezTo>
                      <a:pt x="2112" y="0"/>
                      <a:pt x="2029" y="21"/>
                      <a:pt x="1951" y="66"/>
                    </a:cubicBezTo>
                    <a:lnTo>
                      <a:pt x="380" y="981"/>
                    </a:lnTo>
                    <a:lnTo>
                      <a:pt x="0" y="1188"/>
                    </a:lnTo>
                    <a:lnTo>
                      <a:pt x="2330" y="1188"/>
                    </a:lnTo>
                    <a:cubicBezTo>
                      <a:pt x="2693" y="1188"/>
                      <a:pt x="2934" y="791"/>
                      <a:pt x="2744" y="463"/>
                    </a:cubicBezTo>
                    <a:lnTo>
                      <a:pt x="2624" y="256"/>
                    </a:lnTo>
                    <a:cubicBezTo>
                      <a:pt x="2530" y="92"/>
                      <a:pt x="2366" y="0"/>
                      <a:pt x="21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92" name="Google Shape;25292;p26"/>
              <p:cNvSpPr/>
              <p:nvPr/>
            </p:nvSpPr>
            <p:spPr>
              <a:xfrm rot="-5400000">
                <a:off x="523438" y="3176163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9" y="2007"/>
                    </a:lnTo>
                    <a:lnTo>
                      <a:pt x="1" y="2249"/>
                    </a:lnTo>
                    <a:lnTo>
                      <a:pt x="380" y="2042"/>
                    </a:lnTo>
                    <a:lnTo>
                      <a:pt x="1951" y="1127"/>
                    </a:lnTo>
                    <a:cubicBezTo>
                      <a:pt x="2175" y="989"/>
                      <a:pt x="2262" y="696"/>
                      <a:pt x="2124" y="454"/>
                    </a:cubicBezTo>
                    <a:lnTo>
                      <a:pt x="2003" y="247"/>
                    </a:lnTo>
                    <a:cubicBezTo>
                      <a:pt x="1908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93" name="Google Shape;25293;p26"/>
              <p:cNvSpPr/>
              <p:nvPr/>
            </p:nvSpPr>
            <p:spPr>
              <a:xfrm rot="-5400000">
                <a:off x="533025" y="32724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1" y="240"/>
                    </a:cubicBezTo>
                    <a:lnTo>
                      <a:pt x="190" y="464"/>
                    </a:lnTo>
                    <a:cubicBezTo>
                      <a:pt x="1" y="775"/>
                      <a:pt x="242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4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94" name="Google Shape;25294;p26"/>
              <p:cNvSpPr/>
              <p:nvPr/>
            </p:nvSpPr>
            <p:spPr>
              <a:xfrm rot="-5400000">
                <a:off x="552325" y="3215125"/>
                <a:ext cx="70375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2815" h="2411" extrusionOk="0">
                    <a:moveTo>
                      <a:pt x="1606" y="0"/>
                    </a:moveTo>
                    <a:cubicBezTo>
                      <a:pt x="536" y="0"/>
                      <a:pt x="1" y="1295"/>
                      <a:pt x="760" y="2054"/>
                    </a:cubicBezTo>
                    <a:cubicBezTo>
                      <a:pt x="1006" y="2301"/>
                      <a:pt x="1309" y="2411"/>
                      <a:pt x="1605" y="2411"/>
                    </a:cubicBezTo>
                    <a:cubicBezTo>
                      <a:pt x="2223" y="2411"/>
                      <a:pt x="2814" y="1932"/>
                      <a:pt x="2814" y="1209"/>
                    </a:cubicBezTo>
                    <a:cubicBezTo>
                      <a:pt x="2814" y="536"/>
                      <a:pt x="2262" y="0"/>
                      <a:pt x="160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95" name="Google Shape;25295;p26"/>
              <p:cNvSpPr/>
              <p:nvPr/>
            </p:nvSpPr>
            <p:spPr>
              <a:xfrm rot="-5400000">
                <a:off x="487263" y="3711263"/>
                <a:ext cx="200225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09" h="8026" extrusionOk="0">
                    <a:moveTo>
                      <a:pt x="7542" y="466"/>
                    </a:moveTo>
                    <a:lnTo>
                      <a:pt x="7542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08" y="8026"/>
                    </a:lnTo>
                    <a:lnTo>
                      <a:pt x="800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96" name="Google Shape;25296;p26"/>
              <p:cNvSpPr/>
              <p:nvPr/>
            </p:nvSpPr>
            <p:spPr>
              <a:xfrm rot="-5400000">
                <a:off x="523388" y="38194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682" y="1"/>
                    </a:moveTo>
                    <a:cubicBezTo>
                      <a:pt x="518" y="1"/>
                      <a:pt x="354" y="78"/>
                      <a:pt x="259" y="234"/>
                    </a:cubicBezTo>
                    <a:lnTo>
                      <a:pt x="139" y="458"/>
                    </a:lnTo>
                    <a:cubicBezTo>
                      <a:pt x="1" y="682"/>
                      <a:pt x="70" y="993"/>
                      <a:pt x="311" y="1114"/>
                    </a:cubicBezTo>
                    <a:lnTo>
                      <a:pt x="1071" y="1563"/>
                    </a:lnTo>
                    <a:lnTo>
                      <a:pt x="2262" y="2253"/>
                    </a:lnTo>
                    <a:lnTo>
                      <a:pt x="2124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97" name="Google Shape;25297;p26"/>
              <p:cNvSpPr/>
              <p:nvPr/>
            </p:nvSpPr>
            <p:spPr>
              <a:xfrm rot="-5400000">
                <a:off x="615200" y="379690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0" y="2331"/>
                      <a:pt x="242" y="2745"/>
                      <a:pt x="604" y="2745"/>
                    </a:cubicBezTo>
                    <a:lnTo>
                      <a:pt x="863" y="2745"/>
                    </a:lnTo>
                    <a:cubicBezTo>
                      <a:pt x="1139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98" name="Google Shape;25298;p26"/>
              <p:cNvSpPr/>
              <p:nvPr/>
            </p:nvSpPr>
            <p:spPr>
              <a:xfrm rot="-5400000">
                <a:off x="526100" y="379712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604" y="0"/>
                    </a:moveTo>
                    <a:cubicBezTo>
                      <a:pt x="242" y="0"/>
                      <a:pt x="0" y="397"/>
                      <a:pt x="190" y="725"/>
                    </a:cubicBezTo>
                    <a:lnTo>
                      <a:pt x="1208" y="2486"/>
                    </a:lnTo>
                    <a:lnTo>
                      <a:pt x="1346" y="2744"/>
                    </a:lnTo>
                    <a:lnTo>
                      <a:pt x="1346" y="483"/>
                    </a:lnTo>
                    <a:cubicBezTo>
                      <a:pt x="1346" y="207"/>
                      <a:pt x="1139" y="0"/>
                      <a:pt x="8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99" name="Google Shape;25299;p26"/>
              <p:cNvSpPr/>
              <p:nvPr/>
            </p:nvSpPr>
            <p:spPr>
              <a:xfrm rot="-5400000">
                <a:off x="615188" y="3757638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" y="1"/>
                    </a:moveTo>
                    <a:lnTo>
                      <a:pt x="1" y="2262"/>
                    </a:lnTo>
                    <a:cubicBezTo>
                      <a:pt x="1" y="2521"/>
                      <a:pt x="225" y="2745"/>
                      <a:pt x="484" y="2745"/>
                    </a:cubicBezTo>
                    <a:lnTo>
                      <a:pt x="743" y="2745"/>
                    </a:lnTo>
                    <a:cubicBezTo>
                      <a:pt x="1123" y="2745"/>
                      <a:pt x="1364" y="2331"/>
                      <a:pt x="1174" y="202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00" name="Google Shape;25300;p26"/>
              <p:cNvSpPr/>
              <p:nvPr/>
            </p:nvSpPr>
            <p:spPr>
              <a:xfrm rot="-5400000">
                <a:off x="568513" y="3749638"/>
                <a:ext cx="732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1" h="1198" extrusionOk="0">
                    <a:moveTo>
                      <a:pt x="0" y="0"/>
                    </a:moveTo>
                    <a:lnTo>
                      <a:pt x="1951" y="1139"/>
                    </a:lnTo>
                    <a:cubicBezTo>
                      <a:pt x="2029" y="1178"/>
                      <a:pt x="2112" y="1198"/>
                      <a:pt x="2194" y="1198"/>
                    </a:cubicBezTo>
                    <a:cubicBezTo>
                      <a:pt x="2366" y="1198"/>
                      <a:pt x="2530" y="1113"/>
                      <a:pt x="2624" y="949"/>
                    </a:cubicBezTo>
                    <a:lnTo>
                      <a:pt x="2745" y="742"/>
                    </a:lnTo>
                    <a:cubicBezTo>
                      <a:pt x="2931" y="421"/>
                      <a:pt x="2703" y="17"/>
                      <a:pt x="2336" y="17"/>
                    </a:cubicBezTo>
                    <a:cubicBezTo>
                      <a:pt x="2329" y="17"/>
                      <a:pt x="2321" y="17"/>
                      <a:pt x="2313" y="1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01" name="Google Shape;25301;p26"/>
              <p:cNvSpPr/>
              <p:nvPr/>
            </p:nvSpPr>
            <p:spPr>
              <a:xfrm rot="-5400000">
                <a:off x="594763" y="3747463"/>
                <a:ext cx="569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66" extrusionOk="0">
                    <a:moveTo>
                      <a:pt x="1" y="0"/>
                    </a:moveTo>
                    <a:lnTo>
                      <a:pt x="1174" y="2019"/>
                    </a:lnTo>
                    <a:cubicBezTo>
                      <a:pt x="1269" y="2183"/>
                      <a:pt x="1433" y="2265"/>
                      <a:pt x="1595" y="2265"/>
                    </a:cubicBezTo>
                    <a:cubicBezTo>
                      <a:pt x="1757" y="2265"/>
                      <a:pt x="1916" y="2183"/>
                      <a:pt x="2003" y="2019"/>
                    </a:cubicBezTo>
                    <a:lnTo>
                      <a:pt x="2141" y="1812"/>
                    </a:lnTo>
                    <a:cubicBezTo>
                      <a:pt x="2279" y="1571"/>
                      <a:pt x="2210" y="1260"/>
                      <a:pt x="1968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02" name="Google Shape;25302;p26"/>
              <p:cNvSpPr/>
              <p:nvPr/>
            </p:nvSpPr>
            <p:spPr>
              <a:xfrm rot="-5400000">
                <a:off x="568338" y="3843763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622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5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03" name="Google Shape;25303;p26"/>
              <p:cNvSpPr/>
              <p:nvPr/>
            </p:nvSpPr>
            <p:spPr>
              <a:xfrm rot="-5400000">
                <a:off x="594813" y="38194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2262" y="0"/>
                    </a:moveTo>
                    <a:lnTo>
                      <a:pt x="311" y="1139"/>
                    </a:lnTo>
                    <a:cubicBezTo>
                      <a:pt x="70" y="1260"/>
                      <a:pt x="1" y="1571"/>
                      <a:pt x="139" y="1795"/>
                    </a:cubicBezTo>
                    <a:lnTo>
                      <a:pt x="259" y="2019"/>
                    </a:lnTo>
                    <a:cubicBezTo>
                      <a:pt x="354" y="2175"/>
                      <a:pt x="518" y="2252"/>
                      <a:pt x="682" y="2252"/>
                    </a:cubicBezTo>
                    <a:cubicBezTo>
                      <a:pt x="846" y="2252"/>
                      <a:pt x="1010" y="2175"/>
                      <a:pt x="1105" y="2019"/>
                    </a:cubicBezTo>
                    <a:lnTo>
                      <a:pt x="22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04" name="Google Shape;25304;p26"/>
              <p:cNvSpPr/>
              <p:nvPr/>
            </p:nvSpPr>
            <p:spPr>
              <a:xfrm rot="-5400000">
                <a:off x="525913" y="3757688"/>
                <a:ext cx="340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2746" extrusionOk="0">
                    <a:moveTo>
                      <a:pt x="766" y="1"/>
                    </a:moveTo>
                    <a:cubicBezTo>
                      <a:pt x="758" y="1"/>
                      <a:pt x="751" y="1"/>
                      <a:pt x="743" y="1"/>
                    </a:cubicBezTo>
                    <a:lnTo>
                      <a:pt x="484" y="1"/>
                    </a:lnTo>
                    <a:cubicBezTo>
                      <a:pt x="208" y="1"/>
                      <a:pt x="1" y="225"/>
                      <a:pt x="1" y="484"/>
                    </a:cubicBezTo>
                    <a:lnTo>
                      <a:pt x="1" y="2745"/>
                    </a:lnTo>
                    <a:lnTo>
                      <a:pt x="156" y="2487"/>
                    </a:lnTo>
                    <a:lnTo>
                      <a:pt x="1174" y="726"/>
                    </a:lnTo>
                    <a:cubicBezTo>
                      <a:pt x="1360" y="405"/>
                      <a:pt x="1132" y="1"/>
                      <a:pt x="76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05" name="Google Shape;25305;p26"/>
              <p:cNvSpPr/>
              <p:nvPr/>
            </p:nvSpPr>
            <p:spPr>
              <a:xfrm rot="-5400000">
                <a:off x="532875" y="3749525"/>
                <a:ext cx="737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49" h="1189" extrusionOk="0">
                    <a:moveTo>
                      <a:pt x="2204" y="0"/>
                    </a:moveTo>
                    <a:cubicBezTo>
                      <a:pt x="2122" y="0"/>
                      <a:pt x="2041" y="21"/>
                      <a:pt x="1968" y="66"/>
                    </a:cubicBezTo>
                    <a:lnTo>
                      <a:pt x="380" y="981"/>
                    </a:lnTo>
                    <a:lnTo>
                      <a:pt x="0" y="1188"/>
                    </a:lnTo>
                    <a:lnTo>
                      <a:pt x="2331" y="1188"/>
                    </a:lnTo>
                    <a:cubicBezTo>
                      <a:pt x="2338" y="1188"/>
                      <a:pt x="2346" y="1188"/>
                      <a:pt x="2353" y="1188"/>
                    </a:cubicBezTo>
                    <a:cubicBezTo>
                      <a:pt x="2720" y="1188"/>
                      <a:pt x="2948" y="784"/>
                      <a:pt x="2762" y="463"/>
                    </a:cubicBezTo>
                    <a:lnTo>
                      <a:pt x="2624" y="256"/>
                    </a:lnTo>
                    <a:cubicBezTo>
                      <a:pt x="2542" y="92"/>
                      <a:pt x="2374" y="0"/>
                      <a:pt x="220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06" name="Google Shape;25306;p26"/>
              <p:cNvSpPr/>
              <p:nvPr/>
            </p:nvSpPr>
            <p:spPr>
              <a:xfrm rot="-5400000">
                <a:off x="523225" y="3747675"/>
                <a:ext cx="56975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49" extrusionOk="0">
                    <a:moveTo>
                      <a:pt x="1597" y="1"/>
                    </a:moveTo>
                    <a:cubicBezTo>
                      <a:pt x="1433" y="1"/>
                      <a:pt x="1269" y="83"/>
                      <a:pt x="1174" y="247"/>
                    </a:cubicBezTo>
                    <a:lnTo>
                      <a:pt x="156" y="2007"/>
                    </a:lnTo>
                    <a:lnTo>
                      <a:pt x="1" y="2249"/>
                    </a:lnTo>
                    <a:lnTo>
                      <a:pt x="380" y="2042"/>
                    </a:lnTo>
                    <a:lnTo>
                      <a:pt x="1968" y="1127"/>
                    </a:lnTo>
                    <a:cubicBezTo>
                      <a:pt x="2193" y="989"/>
                      <a:pt x="2279" y="696"/>
                      <a:pt x="2141" y="454"/>
                    </a:cubicBezTo>
                    <a:lnTo>
                      <a:pt x="2020" y="247"/>
                    </a:lnTo>
                    <a:cubicBezTo>
                      <a:pt x="1925" y="83"/>
                      <a:pt x="1761" y="1"/>
                      <a:pt x="159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07" name="Google Shape;25307;p26"/>
              <p:cNvSpPr/>
              <p:nvPr/>
            </p:nvSpPr>
            <p:spPr>
              <a:xfrm rot="-5400000">
                <a:off x="533013" y="3843763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2" y="240"/>
                    </a:cubicBezTo>
                    <a:lnTo>
                      <a:pt x="191" y="464"/>
                    </a:lnTo>
                    <a:cubicBezTo>
                      <a:pt x="1" y="775"/>
                      <a:pt x="225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5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08" name="Google Shape;25308;p26"/>
              <p:cNvSpPr/>
              <p:nvPr/>
            </p:nvSpPr>
            <p:spPr>
              <a:xfrm rot="-5400000">
                <a:off x="557375" y="37818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208" y="0"/>
                    </a:moveTo>
                    <a:cubicBezTo>
                      <a:pt x="535" y="0"/>
                      <a:pt x="0" y="536"/>
                      <a:pt x="0" y="1209"/>
                    </a:cubicBezTo>
                    <a:cubicBezTo>
                      <a:pt x="0" y="1865"/>
                      <a:pt x="535" y="2400"/>
                      <a:pt x="1208" y="2400"/>
                    </a:cubicBezTo>
                    <a:cubicBezTo>
                      <a:pt x="1864" y="2400"/>
                      <a:pt x="2399" y="1865"/>
                      <a:pt x="2399" y="1209"/>
                    </a:cubicBezTo>
                    <a:cubicBezTo>
                      <a:pt x="2399" y="536"/>
                      <a:pt x="1864" y="0"/>
                      <a:pt x="12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09" name="Google Shape;25309;p26"/>
              <p:cNvSpPr/>
              <p:nvPr/>
            </p:nvSpPr>
            <p:spPr>
              <a:xfrm rot="-5400000">
                <a:off x="487050" y="4282775"/>
                <a:ext cx="2006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83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10" name="Google Shape;25310;p26"/>
              <p:cNvSpPr/>
              <p:nvPr/>
            </p:nvSpPr>
            <p:spPr>
              <a:xfrm rot="-5400000">
                <a:off x="523388" y="43907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683" y="1"/>
                    </a:moveTo>
                    <a:cubicBezTo>
                      <a:pt x="519" y="1"/>
                      <a:pt x="355" y="78"/>
                      <a:pt x="260" y="234"/>
                    </a:cubicBezTo>
                    <a:lnTo>
                      <a:pt x="139" y="458"/>
                    </a:lnTo>
                    <a:cubicBezTo>
                      <a:pt x="1" y="682"/>
                      <a:pt x="70" y="993"/>
                      <a:pt x="312" y="1114"/>
                    </a:cubicBezTo>
                    <a:lnTo>
                      <a:pt x="1071" y="1563"/>
                    </a:lnTo>
                    <a:lnTo>
                      <a:pt x="2262" y="2253"/>
                    </a:lnTo>
                    <a:lnTo>
                      <a:pt x="2124" y="2011"/>
                    </a:lnTo>
                    <a:lnTo>
                      <a:pt x="1106" y="234"/>
                    </a:lnTo>
                    <a:cubicBezTo>
                      <a:pt x="1011" y="78"/>
                      <a:pt x="847" y="1"/>
                      <a:pt x="6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11" name="Google Shape;25311;p26"/>
              <p:cNvSpPr/>
              <p:nvPr/>
            </p:nvSpPr>
            <p:spPr>
              <a:xfrm rot="-5400000">
                <a:off x="615188" y="4368188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47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22" y="2745"/>
                    </a:cubicBezTo>
                    <a:lnTo>
                      <a:pt x="881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12" name="Google Shape;25312;p26"/>
              <p:cNvSpPr/>
              <p:nvPr/>
            </p:nvSpPr>
            <p:spPr>
              <a:xfrm rot="-5400000">
                <a:off x="526138" y="4368363"/>
                <a:ext cx="335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2746" extrusionOk="0">
                    <a:moveTo>
                      <a:pt x="595" y="1"/>
                    </a:moveTo>
                    <a:cubicBezTo>
                      <a:pt x="229" y="1"/>
                      <a:pt x="0" y="405"/>
                      <a:pt x="186" y="726"/>
                    </a:cubicBezTo>
                    <a:lnTo>
                      <a:pt x="1205" y="2487"/>
                    </a:lnTo>
                    <a:lnTo>
                      <a:pt x="1343" y="2745"/>
                    </a:lnTo>
                    <a:lnTo>
                      <a:pt x="1343" y="484"/>
                    </a:lnTo>
                    <a:cubicBezTo>
                      <a:pt x="1343" y="225"/>
                      <a:pt x="1136" y="1"/>
                      <a:pt x="877" y="1"/>
                    </a:cubicBezTo>
                    <a:lnTo>
                      <a:pt x="618" y="1"/>
                    </a:lnTo>
                    <a:cubicBezTo>
                      <a:pt x="610" y="1"/>
                      <a:pt x="603" y="1"/>
                      <a:pt x="59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13" name="Google Shape;25313;p26"/>
              <p:cNvSpPr/>
              <p:nvPr/>
            </p:nvSpPr>
            <p:spPr>
              <a:xfrm rot="-5400000">
                <a:off x="615413" y="43291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25" y="2745"/>
                      <a:pt x="483" y="2745"/>
                    </a:cubicBezTo>
                    <a:lnTo>
                      <a:pt x="742" y="2745"/>
                    </a:lnTo>
                    <a:cubicBezTo>
                      <a:pt x="1122" y="2745"/>
                      <a:pt x="1346" y="2331"/>
                      <a:pt x="1174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14" name="Google Shape;25314;p26"/>
              <p:cNvSpPr/>
              <p:nvPr/>
            </p:nvSpPr>
            <p:spPr>
              <a:xfrm rot="-5400000">
                <a:off x="568463" y="4320888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51" y="1139"/>
                    </a:lnTo>
                    <a:cubicBezTo>
                      <a:pt x="2029" y="1178"/>
                      <a:pt x="2113" y="1198"/>
                      <a:pt x="2194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45" y="742"/>
                    </a:lnTo>
                    <a:cubicBezTo>
                      <a:pt x="2935" y="414"/>
                      <a:pt x="2693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15" name="Google Shape;25315;p26"/>
              <p:cNvSpPr/>
              <p:nvPr/>
            </p:nvSpPr>
            <p:spPr>
              <a:xfrm rot="-5400000">
                <a:off x="594763" y="4318738"/>
                <a:ext cx="569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66" extrusionOk="0">
                    <a:moveTo>
                      <a:pt x="0" y="0"/>
                    </a:moveTo>
                    <a:lnTo>
                      <a:pt x="1174" y="2019"/>
                    </a:lnTo>
                    <a:cubicBezTo>
                      <a:pt x="1269" y="2183"/>
                      <a:pt x="1433" y="2265"/>
                      <a:pt x="1594" y="2265"/>
                    </a:cubicBezTo>
                    <a:cubicBezTo>
                      <a:pt x="1756" y="2265"/>
                      <a:pt x="1916" y="2183"/>
                      <a:pt x="2002" y="2019"/>
                    </a:cubicBezTo>
                    <a:lnTo>
                      <a:pt x="2140" y="1812"/>
                    </a:lnTo>
                    <a:cubicBezTo>
                      <a:pt x="2278" y="1571"/>
                      <a:pt x="2192" y="1260"/>
                      <a:pt x="1968" y="113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16" name="Google Shape;25316;p26"/>
              <p:cNvSpPr/>
              <p:nvPr/>
            </p:nvSpPr>
            <p:spPr>
              <a:xfrm rot="-5400000">
                <a:off x="568125" y="4415275"/>
                <a:ext cx="738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53" h="1189" extrusionOk="0">
                    <a:moveTo>
                      <a:pt x="622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6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17" name="Google Shape;25317;p26"/>
              <p:cNvSpPr/>
              <p:nvPr/>
            </p:nvSpPr>
            <p:spPr>
              <a:xfrm rot="-5400000">
                <a:off x="594813" y="43907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2262" y="0"/>
                    </a:moveTo>
                    <a:lnTo>
                      <a:pt x="312" y="1139"/>
                    </a:lnTo>
                    <a:cubicBezTo>
                      <a:pt x="70" y="1260"/>
                      <a:pt x="1" y="1571"/>
                      <a:pt x="139" y="1795"/>
                    </a:cubicBezTo>
                    <a:lnTo>
                      <a:pt x="260" y="2019"/>
                    </a:lnTo>
                    <a:cubicBezTo>
                      <a:pt x="355" y="2175"/>
                      <a:pt x="519" y="2252"/>
                      <a:pt x="683" y="2252"/>
                    </a:cubicBezTo>
                    <a:cubicBezTo>
                      <a:pt x="847" y="2252"/>
                      <a:pt x="1011" y="2175"/>
                      <a:pt x="1106" y="2019"/>
                    </a:cubicBezTo>
                    <a:lnTo>
                      <a:pt x="22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18" name="Google Shape;25318;p26"/>
              <p:cNvSpPr/>
              <p:nvPr/>
            </p:nvSpPr>
            <p:spPr>
              <a:xfrm rot="-5400000">
                <a:off x="526100" y="4329150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55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19" name="Google Shape;25319;p26"/>
              <p:cNvSpPr/>
              <p:nvPr/>
            </p:nvSpPr>
            <p:spPr>
              <a:xfrm rot="-5400000">
                <a:off x="533038" y="4321013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195" y="0"/>
                    </a:moveTo>
                    <a:cubicBezTo>
                      <a:pt x="2113" y="0"/>
                      <a:pt x="2029" y="21"/>
                      <a:pt x="1951" y="66"/>
                    </a:cubicBezTo>
                    <a:lnTo>
                      <a:pt x="381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693" y="1188"/>
                      <a:pt x="2935" y="791"/>
                      <a:pt x="2745" y="463"/>
                    </a:cubicBezTo>
                    <a:lnTo>
                      <a:pt x="2624" y="256"/>
                    </a:lnTo>
                    <a:cubicBezTo>
                      <a:pt x="2531" y="92"/>
                      <a:pt x="2367" y="0"/>
                      <a:pt x="21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20" name="Google Shape;25320;p26"/>
              <p:cNvSpPr/>
              <p:nvPr/>
            </p:nvSpPr>
            <p:spPr>
              <a:xfrm rot="-5400000">
                <a:off x="523225" y="4318950"/>
                <a:ext cx="56975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49" extrusionOk="0">
                    <a:moveTo>
                      <a:pt x="1594" y="1"/>
                    </a:moveTo>
                    <a:cubicBezTo>
                      <a:pt x="1433" y="1"/>
                      <a:pt x="1269" y="83"/>
                      <a:pt x="1174" y="247"/>
                    </a:cubicBezTo>
                    <a:lnTo>
                      <a:pt x="155" y="2007"/>
                    </a:lnTo>
                    <a:lnTo>
                      <a:pt x="0" y="2249"/>
                    </a:lnTo>
                    <a:lnTo>
                      <a:pt x="380" y="2042"/>
                    </a:lnTo>
                    <a:lnTo>
                      <a:pt x="1968" y="1127"/>
                    </a:lnTo>
                    <a:cubicBezTo>
                      <a:pt x="2192" y="989"/>
                      <a:pt x="2278" y="696"/>
                      <a:pt x="2140" y="454"/>
                    </a:cubicBezTo>
                    <a:lnTo>
                      <a:pt x="2002" y="247"/>
                    </a:lnTo>
                    <a:cubicBezTo>
                      <a:pt x="1916" y="83"/>
                      <a:pt x="1756" y="1"/>
                      <a:pt x="15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21" name="Google Shape;25321;p26"/>
              <p:cNvSpPr/>
              <p:nvPr/>
            </p:nvSpPr>
            <p:spPr>
              <a:xfrm rot="-5400000">
                <a:off x="532800" y="4415275"/>
                <a:ext cx="738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53" h="1189" extrusionOk="0">
                    <a:moveTo>
                      <a:pt x="755" y="0"/>
                    </a:moveTo>
                    <a:cubicBezTo>
                      <a:pt x="584" y="0"/>
                      <a:pt x="422" y="89"/>
                      <a:pt x="329" y="240"/>
                    </a:cubicBezTo>
                    <a:lnTo>
                      <a:pt x="208" y="464"/>
                    </a:lnTo>
                    <a:cubicBezTo>
                      <a:pt x="1" y="775"/>
                      <a:pt x="243" y="1189"/>
                      <a:pt x="622" y="1189"/>
                    </a:cubicBezTo>
                    <a:lnTo>
                      <a:pt x="2952" y="1189"/>
                    </a:lnTo>
                    <a:lnTo>
                      <a:pt x="1761" y="516"/>
                    </a:lnTo>
                    <a:lnTo>
                      <a:pt x="1002" y="67"/>
                    </a:lnTo>
                    <a:cubicBezTo>
                      <a:pt x="923" y="22"/>
                      <a:pt x="838" y="0"/>
                      <a:pt x="7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22" name="Google Shape;25322;p26"/>
              <p:cNvSpPr/>
              <p:nvPr/>
            </p:nvSpPr>
            <p:spPr>
              <a:xfrm rot="-5400000">
                <a:off x="557375" y="43531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209" y="0"/>
                    </a:moveTo>
                    <a:cubicBezTo>
                      <a:pt x="535" y="0"/>
                      <a:pt x="0" y="536"/>
                      <a:pt x="0" y="1209"/>
                    </a:cubicBezTo>
                    <a:cubicBezTo>
                      <a:pt x="0" y="1865"/>
                      <a:pt x="535" y="2400"/>
                      <a:pt x="1209" y="2400"/>
                    </a:cubicBezTo>
                    <a:cubicBezTo>
                      <a:pt x="1864" y="2400"/>
                      <a:pt x="2399" y="1865"/>
                      <a:pt x="2399" y="1209"/>
                    </a:cubicBezTo>
                    <a:cubicBezTo>
                      <a:pt x="2399" y="536"/>
                      <a:pt x="1864" y="0"/>
                      <a:pt x="12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23" name="Google Shape;25323;p26"/>
              <p:cNvSpPr/>
              <p:nvPr/>
            </p:nvSpPr>
            <p:spPr>
              <a:xfrm rot="-5400000">
                <a:off x="487050" y="1997175"/>
                <a:ext cx="2006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24" name="Google Shape;25324;p26"/>
              <p:cNvSpPr/>
              <p:nvPr/>
            </p:nvSpPr>
            <p:spPr>
              <a:xfrm rot="-5400000">
                <a:off x="523175" y="2105375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685" y="1"/>
                    </a:moveTo>
                    <a:cubicBezTo>
                      <a:pt x="523" y="1"/>
                      <a:pt x="363" y="78"/>
                      <a:pt x="277" y="234"/>
                    </a:cubicBezTo>
                    <a:lnTo>
                      <a:pt x="139" y="458"/>
                    </a:lnTo>
                    <a:cubicBezTo>
                      <a:pt x="1" y="682"/>
                      <a:pt x="87" y="976"/>
                      <a:pt x="311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124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25" name="Google Shape;25325;p26"/>
              <p:cNvSpPr/>
              <p:nvPr/>
            </p:nvSpPr>
            <p:spPr>
              <a:xfrm rot="-5400000">
                <a:off x="615200" y="208260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05" y="2745"/>
                    </a:cubicBezTo>
                    <a:lnTo>
                      <a:pt x="863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26" name="Google Shape;25326;p26"/>
              <p:cNvSpPr/>
              <p:nvPr/>
            </p:nvSpPr>
            <p:spPr>
              <a:xfrm rot="-5400000">
                <a:off x="526100" y="208282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605" y="0"/>
                    </a:moveTo>
                    <a:cubicBezTo>
                      <a:pt x="225" y="0"/>
                      <a:pt x="1" y="397"/>
                      <a:pt x="173" y="725"/>
                    </a:cubicBezTo>
                    <a:lnTo>
                      <a:pt x="1209" y="2486"/>
                    </a:lnTo>
                    <a:lnTo>
                      <a:pt x="1347" y="2744"/>
                    </a:lnTo>
                    <a:lnTo>
                      <a:pt x="1347" y="483"/>
                    </a:lnTo>
                    <a:cubicBezTo>
                      <a:pt x="1347" y="207"/>
                      <a:pt x="1122" y="0"/>
                      <a:pt x="8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27" name="Google Shape;25327;p26"/>
              <p:cNvSpPr/>
              <p:nvPr/>
            </p:nvSpPr>
            <p:spPr>
              <a:xfrm rot="-5400000">
                <a:off x="615413" y="20435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07" y="2745"/>
                      <a:pt x="483" y="2745"/>
                    </a:cubicBezTo>
                    <a:lnTo>
                      <a:pt x="742" y="2745"/>
                    </a:lnTo>
                    <a:cubicBezTo>
                      <a:pt x="1105" y="2745"/>
                      <a:pt x="1346" y="2331"/>
                      <a:pt x="1157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28" name="Google Shape;25328;p26"/>
              <p:cNvSpPr/>
              <p:nvPr/>
            </p:nvSpPr>
            <p:spPr>
              <a:xfrm rot="-5400000">
                <a:off x="568463" y="2035713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68" y="1139"/>
                    </a:lnTo>
                    <a:cubicBezTo>
                      <a:pt x="2041" y="1178"/>
                      <a:pt x="2120" y="1198"/>
                      <a:pt x="2200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62" y="742"/>
                    </a:lnTo>
                    <a:cubicBezTo>
                      <a:pt x="2935" y="414"/>
                      <a:pt x="2710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29" name="Google Shape;25329;p26"/>
              <p:cNvSpPr/>
              <p:nvPr/>
            </p:nvSpPr>
            <p:spPr>
              <a:xfrm rot="-5400000">
                <a:off x="594750" y="2033150"/>
                <a:ext cx="5700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66" extrusionOk="0">
                    <a:moveTo>
                      <a:pt x="1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8" y="2183"/>
                      <a:pt x="2003" y="2019"/>
                    </a:cubicBezTo>
                    <a:lnTo>
                      <a:pt x="2141" y="1812"/>
                    </a:lnTo>
                    <a:cubicBezTo>
                      <a:pt x="2279" y="1571"/>
                      <a:pt x="2193" y="1260"/>
                      <a:pt x="1951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30" name="Google Shape;25330;p26"/>
              <p:cNvSpPr/>
              <p:nvPr/>
            </p:nvSpPr>
            <p:spPr>
              <a:xfrm rot="-5400000">
                <a:off x="568338" y="2129888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605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6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31" name="Google Shape;25331;p26"/>
              <p:cNvSpPr/>
              <p:nvPr/>
            </p:nvSpPr>
            <p:spPr>
              <a:xfrm rot="-5400000">
                <a:off x="594600" y="2105375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2279" y="0"/>
                    </a:moveTo>
                    <a:lnTo>
                      <a:pt x="329" y="1139"/>
                    </a:lnTo>
                    <a:cubicBezTo>
                      <a:pt x="87" y="1260"/>
                      <a:pt x="1" y="1571"/>
                      <a:pt x="139" y="1795"/>
                    </a:cubicBezTo>
                    <a:lnTo>
                      <a:pt x="277" y="2019"/>
                    </a:lnTo>
                    <a:cubicBezTo>
                      <a:pt x="372" y="2175"/>
                      <a:pt x="536" y="2252"/>
                      <a:pt x="697" y="2252"/>
                    </a:cubicBezTo>
                    <a:cubicBezTo>
                      <a:pt x="859" y="2252"/>
                      <a:pt x="1019" y="2175"/>
                      <a:pt x="1105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32" name="Google Shape;25332;p26"/>
              <p:cNvSpPr/>
              <p:nvPr/>
            </p:nvSpPr>
            <p:spPr>
              <a:xfrm rot="-5400000">
                <a:off x="526100" y="2043550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38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33" name="Google Shape;25333;p26"/>
              <p:cNvSpPr/>
              <p:nvPr/>
            </p:nvSpPr>
            <p:spPr>
              <a:xfrm rot="-5400000">
                <a:off x="533038" y="2035838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200" y="0"/>
                    </a:moveTo>
                    <a:cubicBezTo>
                      <a:pt x="2121" y="0"/>
                      <a:pt x="2041" y="21"/>
                      <a:pt x="1968" y="66"/>
                    </a:cubicBezTo>
                    <a:lnTo>
                      <a:pt x="380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710" y="1188"/>
                      <a:pt x="2935" y="791"/>
                      <a:pt x="2762" y="463"/>
                    </a:cubicBezTo>
                    <a:lnTo>
                      <a:pt x="2624" y="256"/>
                    </a:lnTo>
                    <a:cubicBezTo>
                      <a:pt x="2531" y="92"/>
                      <a:pt x="2366" y="0"/>
                      <a:pt x="22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34" name="Google Shape;25334;p26"/>
              <p:cNvSpPr/>
              <p:nvPr/>
            </p:nvSpPr>
            <p:spPr>
              <a:xfrm rot="-5400000">
                <a:off x="523438" y="2033588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9" y="2007"/>
                    </a:lnTo>
                    <a:lnTo>
                      <a:pt x="1" y="2249"/>
                    </a:lnTo>
                    <a:lnTo>
                      <a:pt x="381" y="2042"/>
                    </a:lnTo>
                    <a:lnTo>
                      <a:pt x="1951" y="1127"/>
                    </a:lnTo>
                    <a:cubicBezTo>
                      <a:pt x="2193" y="989"/>
                      <a:pt x="2262" y="696"/>
                      <a:pt x="2124" y="454"/>
                    </a:cubicBezTo>
                    <a:lnTo>
                      <a:pt x="2003" y="247"/>
                    </a:lnTo>
                    <a:cubicBezTo>
                      <a:pt x="1908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35" name="Google Shape;25335;p26"/>
              <p:cNvSpPr/>
              <p:nvPr/>
            </p:nvSpPr>
            <p:spPr>
              <a:xfrm rot="-5400000">
                <a:off x="533013" y="2129888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2" y="240"/>
                    </a:cubicBezTo>
                    <a:lnTo>
                      <a:pt x="191" y="464"/>
                    </a:lnTo>
                    <a:cubicBezTo>
                      <a:pt x="1" y="775"/>
                      <a:pt x="225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5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36" name="Google Shape;25336;p26"/>
              <p:cNvSpPr/>
              <p:nvPr/>
            </p:nvSpPr>
            <p:spPr>
              <a:xfrm rot="-5400000">
                <a:off x="552338" y="2072538"/>
                <a:ext cx="70350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2814" h="2411" extrusionOk="0">
                    <a:moveTo>
                      <a:pt x="1605" y="0"/>
                    </a:moveTo>
                    <a:cubicBezTo>
                      <a:pt x="535" y="0"/>
                      <a:pt x="0" y="1295"/>
                      <a:pt x="760" y="2054"/>
                    </a:cubicBezTo>
                    <a:cubicBezTo>
                      <a:pt x="1006" y="2301"/>
                      <a:pt x="1308" y="2411"/>
                      <a:pt x="1604" y="2411"/>
                    </a:cubicBezTo>
                    <a:cubicBezTo>
                      <a:pt x="2222" y="2411"/>
                      <a:pt x="2813" y="1932"/>
                      <a:pt x="2813" y="1209"/>
                    </a:cubicBezTo>
                    <a:cubicBezTo>
                      <a:pt x="2813" y="536"/>
                      <a:pt x="2261" y="0"/>
                      <a:pt x="160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37" name="Google Shape;25337;p26"/>
              <p:cNvSpPr/>
              <p:nvPr/>
            </p:nvSpPr>
            <p:spPr>
              <a:xfrm rot="-5400000">
                <a:off x="510888" y="2963813"/>
                <a:ext cx="67775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702" extrusionOk="0">
                    <a:moveTo>
                      <a:pt x="812" y="0"/>
                    </a:moveTo>
                    <a:cubicBezTo>
                      <a:pt x="618" y="0"/>
                      <a:pt x="423" y="95"/>
                      <a:pt x="311" y="285"/>
                    </a:cubicBezTo>
                    <a:lnTo>
                      <a:pt x="156" y="561"/>
                    </a:lnTo>
                    <a:cubicBezTo>
                      <a:pt x="1" y="837"/>
                      <a:pt x="87" y="1182"/>
                      <a:pt x="380" y="1338"/>
                    </a:cubicBezTo>
                    <a:lnTo>
                      <a:pt x="1295" y="1873"/>
                    </a:lnTo>
                    <a:lnTo>
                      <a:pt x="2710" y="2701"/>
                    </a:lnTo>
                    <a:lnTo>
                      <a:pt x="2710" y="2701"/>
                    </a:lnTo>
                    <a:lnTo>
                      <a:pt x="2538" y="2408"/>
                    </a:lnTo>
                    <a:lnTo>
                      <a:pt x="1312" y="285"/>
                    </a:lnTo>
                    <a:cubicBezTo>
                      <a:pt x="1200" y="95"/>
                      <a:pt x="1006" y="0"/>
                      <a:pt x="81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38" name="Google Shape;25338;p26"/>
              <p:cNvSpPr/>
              <p:nvPr/>
            </p:nvSpPr>
            <p:spPr>
              <a:xfrm rot="-5400000">
                <a:off x="620588" y="29367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1606" y="1"/>
                    </a:moveTo>
                    <a:lnTo>
                      <a:pt x="208" y="2417"/>
                    </a:lnTo>
                    <a:cubicBezTo>
                      <a:pt x="1" y="2797"/>
                      <a:pt x="277" y="3280"/>
                      <a:pt x="726" y="3280"/>
                    </a:cubicBezTo>
                    <a:lnTo>
                      <a:pt x="1019" y="3280"/>
                    </a:lnTo>
                    <a:cubicBezTo>
                      <a:pt x="1347" y="3280"/>
                      <a:pt x="1606" y="3021"/>
                      <a:pt x="1606" y="2711"/>
                    </a:cubicBezTo>
                    <a:lnTo>
                      <a:pt x="160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39" name="Google Shape;25339;p26"/>
              <p:cNvSpPr/>
              <p:nvPr/>
            </p:nvSpPr>
            <p:spPr>
              <a:xfrm rot="-5400000">
                <a:off x="514013" y="293716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725" y="1"/>
                    </a:moveTo>
                    <a:cubicBezTo>
                      <a:pt x="277" y="1"/>
                      <a:pt x="1" y="484"/>
                      <a:pt x="225" y="864"/>
                    </a:cubicBezTo>
                    <a:lnTo>
                      <a:pt x="1450" y="2969"/>
                    </a:lnTo>
                    <a:lnTo>
                      <a:pt x="1606" y="3280"/>
                    </a:lnTo>
                    <a:lnTo>
                      <a:pt x="1606" y="588"/>
                    </a:lnTo>
                    <a:cubicBezTo>
                      <a:pt x="1606" y="260"/>
                      <a:pt x="1347" y="1"/>
                      <a:pt x="10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40" name="Google Shape;25340;p26"/>
              <p:cNvSpPr/>
              <p:nvPr/>
            </p:nvSpPr>
            <p:spPr>
              <a:xfrm rot="-5400000">
                <a:off x="620575" y="2889700"/>
                <a:ext cx="40600" cy="8245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3298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60" y="3298"/>
                      <a:pt x="570" y="3298"/>
                    </a:cubicBezTo>
                    <a:lnTo>
                      <a:pt x="881" y="3298"/>
                    </a:lnTo>
                    <a:cubicBezTo>
                      <a:pt x="1330" y="3298"/>
                      <a:pt x="1623" y="2814"/>
                      <a:pt x="1399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41" name="Google Shape;25341;p26"/>
              <p:cNvSpPr/>
              <p:nvPr/>
            </p:nvSpPr>
            <p:spPr>
              <a:xfrm rot="-5400000">
                <a:off x="564763" y="2880388"/>
                <a:ext cx="876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7" extrusionOk="0">
                    <a:moveTo>
                      <a:pt x="0" y="0"/>
                    </a:moveTo>
                    <a:lnTo>
                      <a:pt x="2330" y="1364"/>
                    </a:lnTo>
                    <a:cubicBezTo>
                      <a:pt x="2418" y="1413"/>
                      <a:pt x="2514" y="1436"/>
                      <a:pt x="2609" y="1436"/>
                    </a:cubicBezTo>
                    <a:cubicBezTo>
                      <a:pt x="2815" y="1436"/>
                      <a:pt x="3018" y="1328"/>
                      <a:pt x="3124" y="1140"/>
                    </a:cubicBezTo>
                    <a:lnTo>
                      <a:pt x="3280" y="863"/>
                    </a:lnTo>
                    <a:cubicBezTo>
                      <a:pt x="3504" y="484"/>
                      <a:pt x="3228" y="18"/>
                      <a:pt x="27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42" name="Google Shape;25342;p26"/>
              <p:cNvSpPr/>
              <p:nvPr/>
            </p:nvSpPr>
            <p:spPr>
              <a:xfrm rot="-5400000">
                <a:off x="596325" y="2878175"/>
                <a:ext cx="677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684" extrusionOk="0">
                    <a:moveTo>
                      <a:pt x="0" y="0"/>
                    </a:moveTo>
                    <a:lnTo>
                      <a:pt x="1398" y="2399"/>
                    </a:lnTo>
                    <a:cubicBezTo>
                      <a:pt x="1510" y="2589"/>
                      <a:pt x="1705" y="2684"/>
                      <a:pt x="1899" y="2684"/>
                    </a:cubicBezTo>
                    <a:cubicBezTo>
                      <a:pt x="2093" y="2684"/>
                      <a:pt x="2287" y="2589"/>
                      <a:pt x="2399" y="2399"/>
                    </a:cubicBezTo>
                    <a:lnTo>
                      <a:pt x="2555" y="2140"/>
                    </a:lnTo>
                    <a:cubicBezTo>
                      <a:pt x="2710" y="1864"/>
                      <a:pt x="2624" y="1502"/>
                      <a:pt x="2348" y="134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43" name="Google Shape;25343;p26"/>
              <p:cNvSpPr/>
              <p:nvPr/>
            </p:nvSpPr>
            <p:spPr>
              <a:xfrm rot="-5400000">
                <a:off x="564750" y="2993000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725" y="0"/>
                    </a:moveTo>
                    <a:cubicBezTo>
                      <a:pt x="277" y="18"/>
                      <a:pt x="1" y="484"/>
                      <a:pt x="225" y="863"/>
                    </a:cubicBezTo>
                    <a:lnTo>
                      <a:pt x="380" y="1140"/>
                    </a:lnTo>
                    <a:cubicBezTo>
                      <a:pt x="486" y="1328"/>
                      <a:pt x="689" y="1436"/>
                      <a:pt x="895" y="1436"/>
                    </a:cubicBezTo>
                    <a:cubicBezTo>
                      <a:pt x="991" y="1436"/>
                      <a:pt x="1087" y="1413"/>
                      <a:pt x="1174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44" name="Google Shape;25344;p26"/>
              <p:cNvSpPr/>
              <p:nvPr/>
            </p:nvSpPr>
            <p:spPr>
              <a:xfrm rot="-5400000">
                <a:off x="596263" y="2964088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7" y="0"/>
                    </a:moveTo>
                    <a:lnTo>
                      <a:pt x="380" y="1346"/>
                    </a:lnTo>
                    <a:cubicBezTo>
                      <a:pt x="104" y="1502"/>
                      <a:pt x="0" y="1864"/>
                      <a:pt x="173" y="2140"/>
                    </a:cubicBezTo>
                    <a:lnTo>
                      <a:pt x="328" y="2399"/>
                    </a:lnTo>
                    <a:cubicBezTo>
                      <a:pt x="432" y="2598"/>
                      <a:pt x="626" y="2697"/>
                      <a:pt x="822" y="2697"/>
                    </a:cubicBezTo>
                    <a:cubicBezTo>
                      <a:pt x="1019" y="2697"/>
                      <a:pt x="1217" y="2598"/>
                      <a:pt x="1329" y="2399"/>
                    </a:cubicBez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45" name="Google Shape;25345;p26"/>
              <p:cNvSpPr/>
              <p:nvPr/>
            </p:nvSpPr>
            <p:spPr>
              <a:xfrm rot="-5400000">
                <a:off x="514013" y="28901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570" y="1"/>
                    </a:moveTo>
                    <a:cubicBezTo>
                      <a:pt x="260" y="1"/>
                      <a:pt x="1" y="260"/>
                      <a:pt x="1" y="588"/>
                    </a:cubicBezTo>
                    <a:lnTo>
                      <a:pt x="1" y="3280"/>
                    </a:lnTo>
                    <a:lnTo>
                      <a:pt x="173" y="2987"/>
                    </a:lnTo>
                    <a:lnTo>
                      <a:pt x="1399" y="864"/>
                    </a:lnTo>
                    <a:cubicBezTo>
                      <a:pt x="1606" y="484"/>
                      <a:pt x="1330" y="1"/>
                      <a:pt x="8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46" name="Google Shape;25346;p26"/>
              <p:cNvSpPr/>
              <p:nvPr/>
            </p:nvSpPr>
            <p:spPr>
              <a:xfrm rot="-5400000">
                <a:off x="522550" y="2880550"/>
                <a:ext cx="87600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24" extrusionOk="0">
                    <a:moveTo>
                      <a:pt x="2642" y="1"/>
                    </a:moveTo>
                    <a:cubicBezTo>
                      <a:pt x="2541" y="1"/>
                      <a:pt x="2440" y="26"/>
                      <a:pt x="2348" y="77"/>
                    </a:cubicBezTo>
                    <a:lnTo>
                      <a:pt x="466" y="1165"/>
                    </a:lnTo>
                    <a:lnTo>
                      <a:pt x="0" y="1424"/>
                    </a:lnTo>
                    <a:lnTo>
                      <a:pt x="2796" y="1424"/>
                    </a:lnTo>
                    <a:cubicBezTo>
                      <a:pt x="3228" y="1424"/>
                      <a:pt x="3504" y="940"/>
                      <a:pt x="3297" y="561"/>
                    </a:cubicBezTo>
                    <a:lnTo>
                      <a:pt x="3142" y="284"/>
                    </a:lnTo>
                    <a:cubicBezTo>
                      <a:pt x="3038" y="100"/>
                      <a:pt x="2842" y="1"/>
                      <a:pt x="26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47" name="Google Shape;25347;p26"/>
              <p:cNvSpPr/>
              <p:nvPr/>
            </p:nvSpPr>
            <p:spPr>
              <a:xfrm rot="-5400000">
                <a:off x="510950" y="2878000"/>
                <a:ext cx="67750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698" extrusionOk="0">
                    <a:moveTo>
                      <a:pt x="1890" y="0"/>
                    </a:moveTo>
                    <a:cubicBezTo>
                      <a:pt x="1692" y="0"/>
                      <a:pt x="1493" y="100"/>
                      <a:pt x="1381" y="298"/>
                    </a:cubicBezTo>
                    <a:lnTo>
                      <a:pt x="173" y="2404"/>
                    </a:lnTo>
                    <a:lnTo>
                      <a:pt x="0" y="2697"/>
                    </a:lnTo>
                    <a:lnTo>
                      <a:pt x="449" y="2438"/>
                    </a:lnTo>
                    <a:lnTo>
                      <a:pt x="2330" y="1351"/>
                    </a:lnTo>
                    <a:cubicBezTo>
                      <a:pt x="2606" y="1196"/>
                      <a:pt x="2710" y="833"/>
                      <a:pt x="2555" y="557"/>
                    </a:cubicBezTo>
                    <a:lnTo>
                      <a:pt x="2399" y="298"/>
                    </a:lnTo>
                    <a:cubicBezTo>
                      <a:pt x="2287" y="100"/>
                      <a:pt x="2089" y="0"/>
                      <a:pt x="18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48" name="Google Shape;25348;p26"/>
              <p:cNvSpPr/>
              <p:nvPr/>
            </p:nvSpPr>
            <p:spPr>
              <a:xfrm rot="-5400000">
                <a:off x="522438" y="2993063"/>
                <a:ext cx="87625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2" extrusionOk="0">
                    <a:moveTo>
                      <a:pt x="880" y="1"/>
                    </a:moveTo>
                    <a:cubicBezTo>
                      <a:pt x="679" y="1"/>
                      <a:pt x="484" y="108"/>
                      <a:pt x="380" y="292"/>
                    </a:cubicBezTo>
                    <a:lnTo>
                      <a:pt x="225" y="569"/>
                    </a:lnTo>
                    <a:cubicBezTo>
                      <a:pt x="1" y="948"/>
                      <a:pt x="277" y="1432"/>
                      <a:pt x="725" y="1432"/>
                    </a:cubicBezTo>
                    <a:lnTo>
                      <a:pt x="3504" y="1432"/>
                    </a:lnTo>
                    <a:lnTo>
                      <a:pt x="2089" y="603"/>
                    </a:lnTo>
                    <a:lnTo>
                      <a:pt x="1174" y="85"/>
                    </a:lnTo>
                    <a:cubicBezTo>
                      <a:pt x="1082" y="28"/>
                      <a:pt x="981" y="1"/>
                      <a:pt x="8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49" name="Google Shape;25349;p26"/>
              <p:cNvSpPr/>
              <p:nvPr/>
            </p:nvSpPr>
            <p:spPr>
              <a:xfrm rot="-5400000">
                <a:off x="545713" y="2924888"/>
                <a:ext cx="83750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50" h="2865" extrusionOk="0">
                    <a:moveTo>
                      <a:pt x="1917" y="0"/>
                    </a:moveTo>
                    <a:cubicBezTo>
                      <a:pt x="640" y="0"/>
                      <a:pt x="1" y="1536"/>
                      <a:pt x="898" y="2434"/>
                    </a:cubicBezTo>
                    <a:cubicBezTo>
                      <a:pt x="1196" y="2732"/>
                      <a:pt x="1560" y="2865"/>
                      <a:pt x="1915" y="2865"/>
                    </a:cubicBezTo>
                    <a:cubicBezTo>
                      <a:pt x="2651" y="2865"/>
                      <a:pt x="3349" y="2294"/>
                      <a:pt x="3349" y="1433"/>
                    </a:cubicBezTo>
                    <a:cubicBezTo>
                      <a:pt x="3349" y="639"/>
                      <a:pt x="2711" y="0"/>
                      <a:pt x="19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50" name="Google Shape;25350;p26"/>
              <p:cNvSpPr/>
              <p:nvPr/>
            </p:nvSpPr>
            <p:spPr>
              <a:xfrm rot="-5400000">
                <a:off x="510888" y="3535113"/>
                <a:ext cx="67775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702" extrusionOk="0">
                    <a:moveTo>
                      <a:pt x="812" y="0"/>
                    </a:moveTo>
                    <a:cubicBezTo>
                      <a:pt x="618" y="0"/>
                      <a:pt x="424" y="95"/>
                      <a:pt x="312" y="285"/>
                    </a:cubicBezTo>
                    <a:lnTo>
                      <a:pt x="156" y="561"/>
                    </a:lnTo>
                    <a:cubicBezTo>
                      <a:pt x="1" y="837"/>
                      <a:pt x="87" y="1182"/>
                      <a:pt x="381" y="1338"/>
                    </a:cubicBezTo>
                    <a:lnTo>
                      <a:pt x="1295" y="1873"/>
                    </a:lnTo>
                    <a:lnTo>
                      <a:pt x="2711" y="2701"/>
                    </a:lnTo>
                    <a:lnTo>
                      <a:pt x="2711" y="2701"/>
                    </a:lnTo>
                    <a:lnTo>
                      <a:pt x="2538" y="2408"/>
                    </a:lnTo>
                    <a:lnTo>
                      <a:pt x="1313" y="285"/>
                    </a:lnTo>
                    <a:cubicBezTo>
                      <a:pt x="1200" y="95"/>
                      <a:pt x="1006" y="0"/>
                      <a:pt x="81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51" name="Google Shape;25351;p26"/>
              <p:cNvSpPr/>
              <p:nvPr/>
            </p:nvSpPr>
            <p:spPr>
              <a:xfrm rot="-5400000">
                <a:off x="620575" y="3508450"/>
                <a:ext cx="401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7" h="3281" extrusionOk="0">
                    <a:moveTo>
                      <a:pt x="1606" y="1"/>
                    </a:moveTo>
                    <a:lnTo>
                      <a:pt x="208" y="2417"/>
                    </a:lnTo>
                    <a:cubicBezTo>
                      <a:pt x="1" y="2797"/>
                      <a:pt x="277" y="3280"/>
                      <a:pt x="709" y="3280"/>
                    </a:cubicBezTo>
                    <a:lnTo>
                      <a:pt x="1019" y="3280"/>
                    </a:lnTo>
                    <a:cubicBezTo>
                      <a:pt x="1347" y="3280"/>
                      <a:pt x="1606" y="3021"/>
                      <a:pt x="1606" y="2711"/>
                    </a:cubicBezTo>
                    <a:lnTo>
                      <a:pt x="160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52" name="Google Shape;25352;p26"/>
              <p:cNvSpPr/>
              <p:nvPr/>
            </p:nvSpPr>
            <p:spPr>
              <a:xfrm rot="-5400000">
                <a:off x="514000" y="3508450"/>
                <a:ext cx="401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7" h="3281" extrusionOk="0">
                    <a:moveTo>
                      <a:pt x="726" y="1"/>
                    </a:moveTo>
                    <a:cubicBezTo>
                      <a:pt x="277" y="1"/>
                      <a:pt x="1" y="484"/>
                      <a:pt x="225" y="864"/>
                    </a:cubicBezTo>
                    <a:lnTo>
                      <a:pt x="1433" y="2969"/>
                    </a:lnTo>
                    <a:lnTo>
                      <a:pt x="1606" y="3280"/>
                    </a:lnTo>
                    <a:lnTo>
                      <a:pt x="1606" y="588"/>
                    </a:lnTo>
                    <a:cubicBezTo>
                      <a:pt x="1606" y="260"/>
                      <a:pt x="1347" y="1"/>
                      <a:pt x="10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53" name="Google Shape;25353;p26"/>
              <p:cNvSpPr/>
              <p:nvPr/>
            </p:nvSpPr>
            <p:spPr>
              <a:xfrm rot="-5400000">
                <a:off x="620800" y="3461200"/>
                <a:ext cx="40150" cy="82450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98" extrusionOk="0">
                    <a:moveTo>
                      <a:pt x="0" y="1"/>
                    </a:moveTo>
                    <a:lnTo>
                      <a:pt x="0" y="2711"/>
                    </a:lnTo>
                    <a:cubicBezTo>
                      <a:pt x="0" y="3039"/>
                      <a:pt x="259" y="3298"/>
                      <a:pt x="570" y="3298"/>
                    </a:cubicBezTo>
                    <a:lnTo>
                      <a:pt x="880" y="3298"/>
                    </a:lnTo>
                    <a:cubicBezTo>
                      <a:pt x="1329" y="3298"/>
                      <a:pt x="1605" y="2814"/>
                      <a:pt x="1381" y="241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54" name="Google Shape;25354;p26"/>
              <p:cNvSpPr/>
              <p:nvPr/>
            </p:nvSpPr>
            <p:spPr>
              <a:xfrm rot="-5400000">
                <a:off x="564750" y="3451675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1" y="0"/>
                    </a:moveTo>
                    <a:lnTo>
                      <a:pt x="2331" y="1364"/>
                    </a:lnTo>
                    <a:cubicBezTo>
                      <a:pt x="2418" y="1413"/>
                      <a:pt x="2514" y="1436"/>
                      <a:pt x="2610" y="1436"/>
                    </a:cubicBezTo>
                    <a:cubicBezTo>
                      <a:pt x="2816" y="1436"/>
                      <a:pt x="3018" y="1328"/>
                      <a:pt x="3125" y="1140"/>
                    </a:cubicBezTo>
                    <a:lnTo>
                      <a:pt x="3280" y="863"/>
                    </a:lnTo>
                    <a:cubicBezTo>
                      <a:pt x="3504" y="484"/>
                      <a:pt x="3228" y="18"/>
                      <a:pt x="27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55" name="Google Shape;25355;p26"/>
              <p:cNvSpPr/>
              <p:nvPr/>
            </p:nvSpPr>
            <p:spPr>
              <a:xfrm rot="-5400000">
                <a:off x="596313" y="3449463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11" y="2589"/>
                      <a:pt x="1705" y="2684"/>
                      <a:pt x="1899" y="2684"/>
                    </a:cubicBezTo>
                    <a:cubicBezTo>
                      <a:pt x="2093" y="2684"/>
                      <a:pt x="2287" y="2589"/>
                      <a:pt x="2400" y="2399"/>
                    </a:cubicBezTo>
                    <a:lnTo>
                      <a:pt x="2555" y="2140"/>
                    </a:lnTo>
                    <a:cubicBezTo>
                      <a:pt x="2710" y="1864"/>
                      <a:pt x="2607" y="1502"/>
                      <a:pt x="2348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56" name="Google Shape;25356;p26"/>
              <p:cNvSpPr/>
              <p:nvPr/>
            </p:nvSpPr>
            <p:spPr>
              <a:xfrm rot="-5400000">
                <a:off x="564750" y="3564300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726" y="0"/>
                    </a:moveTo>
                    <a:cubicBezTo>
                      <a:pt x="277" y="18"/>
                      <a:pt x="1" y="484"/>
                      <a:pt x="225" y="863"/>
                    </a:cubicBezTo>
                    <a:lnTo>
                      <a:pt x="381" y="1140"/>
                    </a:lnTo>
                    <a:cubicBezTo>
                      <a:pt x="487" y="1328"/>
                      <a:pt x="690" y="1436"/>
                      <a:pt x="896" y="1436"/>
                    </a:cubicBezTo>
                    <a:cubicBezTo>
                      <a:pt x="991" y="1436"/>
                      <a:pt x="1087" y="1413"/>
                      <a:pt x="1175" y="1364"/>
                    </a:cubicBezTo>
                    <a:lnTo>
                      <a:pt x="350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57" name="Google Shape;25357;p26"/>
              <p:cNvSpPr/>
              <p:nvPr/>
            </p:nvSpPr>
            <p:spPr>
              <a:xfrm rot="-5400000">
                <a:off x="596263" y="3534963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8" y="0"/>
                    </a:moveTo>
                    <a:lnTo>
                      <a:pt x="381" y="1346"/>
                    </a:lnTo>
                    <a:cubicBezTo>
                      <a:pt x="104" y="1502"/>
                      <a:pt x="1" y="1864"/>
                      <a:pt x="156" y="2140"/>
                    </a:cubicBezTo>
                    <a:lnTo>
                      <a:pt x="312" y="2399"/>
                    </a:lnTo>
                    <a:cubicBezTo>
                      <a:pt x="424" y="2598"/>
                      <a:pt x="622" y="2697"/>
                      <a:pt x="821" y="2697"/>
                    </a:cubicBezTo>
                    <a:cubicBezTo>
                      <a:pt x="1019" y="2697"/>
                      <a:pt x="1218" y="2598"/>
                      <a:pt x="1330" y="2399"/>
                    </a:cubicBez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58" name="Google Shape;25358;p26"/>
              <p:cNvSpPr/>
              <p:nvPr/>
            </p:nvSpPr>
            <p:spPr>
              <a:xfrm rot="-5400000">
                <a:off x="514013" y="346141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570" y="1"/>
                    </a:moveTo>
                    <a:cubicBezTo>
                      <a:pt x="259" y="1"/>
                      <a:pt x="0" y="260"/>
                      <a:pt x="0" y="588"/>
                    </a:cubicBezTo>
                    <a:lnTo>
                      <a:pt x="0" y="3280"/>
                    </a:lnTo>
                    <a:lnTo>
                      <a:pt x="173" y="2987"/>
                    </a:lnTo>
                    <a:lnTo>
                      <a:pt x="1381" y="864"/>
                    </a:lnTo>
                    <a:cubicBezTo>
                      <a:pt x="1605" y="484"/>
                      <a:pt x="1329" y="1"/>
                      <a:pt x="8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59" name="Google Shape;25359;p26"/>
              <p:cNvSpPr/>
              <p:nvPr/>
            </p:nvSpPr>
            <p:spPr>
              <a:xfrm rot="-5400000">
                <a:off x="522538" y="3452263"/>
                <a:ext cx="8762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24" extrusionOk="0">
                    <a:moveTo>
                      <a:pt x="2642" y="1"/>
                    </a:moveTo>
                    <a:cubicBezTo>
                      <a:pt x="2541" y="1"/>
                      <a:pt x="2440" y="26"/>
                      <a:pt x="2348" y="77"/>
                    </a:cubicBezTo>
                    <a:lnTo>
                      <a:pt x="466" y="1165"/>
                    </a:lnTo>
                    <a:lnTo>
                      <a:pt x="0" y="1424"/>
                    </a:lnTo>
                    <a:lnTo>
                      <a:pt x="2796" y="1424"/>
                    </a:lnTo>
                    <a:cubicBezTo>
                      <a:pt x="3228" y="1424"/>
                      <a:pt x="3504" y="940"/>
                      <a:pt x="3297" y="561"/>
                    </a:cubicBezTo>
                    <a:lnTo>
                      <a:pt x="3142" y="284"/>
                    </a:lnTo>
                    <a:cubicBezTo>
                      <a:pt x="3038" y="100"/>
                      <a:pt x="2842" y="1"/>
                      <a:pt x="26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60" name="Google Shape;25360;p26"/>
              <p:cNvSpPr/>
              <p:nvPr/>
            </p:nvSpPr>
            <p:spPr>
              <a:xfrm rot="-5400000">
                <a:off x="510938" y="3449288"/>
                <a:ext cx="67775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8" extrusionOk="0">
                    <a:moveTo>
                      <a:pt x="1899" y="0"/>
                    </a:moveTo>
                    <a:cubicBezTo>
                      <a:pt x="1705" y="0"/>
                      <a:pt x="1511" y="100"/>
                      <a:pt x="1399" y="298"/>
                    </a:cubicBezTo>
                    <a:lnTo>
                      <a:pt x="173" y="2404"/>
                    </a:lnTo>
                    <a:lnTo>
                      <a:pt x="1" y="2697"/>
                    </a:lnTo>
                    <a:lnTo>
                      <a:pt x="449" y="2438"/>
                    </a:lnTo>
                    <a:lnTo>
                      <a:pt x="2348" y="1351"/>
                    </a:lnTo>
                    <a:cubicBezTo>
                      <a:pt x="2624" y="1196"/>
                      <a:pt x="2710" y="833"/>
                      <a:pt x="2555" y="557"/>
                    </a:cubicBezTo>
                    <a:lnTo>
                      <a:pt x="2400" y="298"/>
                    </a:lnTo>
                    <a:cubicBezTo>
                      <a:pt x="2287" y="100"/>
                      <a:pt x="2093" y="0"/>
                      <a:pt x="189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61" name="Google Shape;25361;p26"/>
              <p:cNvSpPr/>
              <p:nvPr/>
            </p:nvSpPr>
            <p:spPr>
              <a:xfrm rot="-5400000">
                <a:off x="522438" y="3564363"/>
                <a:ext cx="87625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2" extrusionOk="0">
                    <a:moveTo>
                      <a:pt x="880" y="1"/>
                    </a:moveTo>
                    <a:cubicBezTo>
                      <a:pt x="680" y="1"/>
                      <a:pt x="484" y="108"/>
                      <a:pt x="381" y="292"/>
                    </a:cubicBezTo>
                    <a:lnTo>
                      <a:pt x="225" y="569"/>
                    </a:lnTo>
                    <a:cubicBezTo>
                      <a:pt x="1" y="948"/>
                      <a:pt x="277" y="1432"/>
                      <a:pt x="726" y="1432"/>
                    </a:cubicBezTo>
                    <a:lnTo>
                      <a:pt x="3505" y="1432"/>
                    </a:lnTo>
                    <a:lnTo>
                      <a:pt x="2089" y="603"/>
                    </a:lnTo>
                    <a:lnTo>
                      <a:pt x="1175" y="85"/>
                    </a:lnTo>
                    <a:cubicBezTo>
                      <a:pt x="1082" y="28"/>
                      <a:pt x="981" y="1"/>
                      <a:pt x="8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62" name="Google Shape;25362;p26"/>
              <p:cNvSpPr/>
              <p:nvPr/>
            </p:nvSpPr>
            <p:spPr>
              <a:xfrm rot="-5400000">
                <a:off x="545725" y="3496175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0" y="1536"/>
                      <a:pt x="898" y="2434"/>
                    </a:cubicBezTo>
                    <a:cubicBezTo>
                      <a:pt x="1190" y="2732"/>
                      <a:pt x="1552" y="2865"/>
                      <a:pt x="1907" y="2865"/>
                    </a:cubicBezTo>
                    <a:cubicBezTo>
                      <a:pt x="2642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63" name="Google Shape;25363;p26"/>
              <p:cNvSpPr/>
              <p:nvPr/>
            </p:nvSpPr>
            <p:spPr>
              <a:xfrm rot="-5400000">
                <a:off x="510675" y="4106625"/>
                <a:ext cx="68200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702" extrusionOk="0">
                    <a:moveTo>
                      <a:pt x="823" y="0"/>
                    </a:moveTo>
                    <a:cubicBezTo>
                      <a:pt x="627" y="0"/>
                      <a:pt x="432" y="95"/>
                      <a:pt x="329" y="285"/>
                    </a:cubicBezTo>
                    <a:lnTo>
                      <a:pt x="174" y="561"/>
                    </a:lnTo>
                    <a:cubicBezTo>
                      <a:pt x="1" y="837"/>
                      <a:pt x="105" y="1182"/>
                      <a:pt x="381" y="1338"/>
                    </a:cubicBezTo>
                    <a:lnTo>
                      <a:pt x="1295" y="1873"/>
                    </a:lnTo>
                    <a:lnTo>
                      <a:pt x="2728" y="2701"/>
                    </a:lnTo>
                    <a:lnTo>
                      <a:pt x="2555" y="2408"/>
                    </a:lnTo>
                    <a:lnTo>
                      <a:pt x="1330" y="285"/>
                    </a:lnTo>
                    <a:cubicBezTo>
                      <a:pt x="1218" y="95"/>
                      <a:pt x="1019" y="0"/>
                      <a:pt x="8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64" name="Google Shape;25364;p26"/>
              <p:cNvSpPr/>
              <p:nvPr/>
            </p:nvSpPr>
            <p:spPr>
              <a:xfrm rot="-5400000">
                <a:off x="620588" y="40797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1605" y="1"/>
                    </a:moveTo>
                    <a:lnTo>
                      <a:pt x="225" y="2417"/>
                    </a:lnTo>
                    <a:cubicBezTo>
                      <a:pt x="0" y="2797"/>
                      <a:pt x="276" y="3280"/>
                      <a:pt x="708" y="3280"/>
                    </a:cubicBezTo>
                    <a:lnTo>
                      <a:pt x="1036" y="3280"/>
                    </a:lnTo>
                    <a:cubicBezTo>
                      <a:pt x="1346" y="3280"/>
                      <a:pt x="1605" y="3021"/>
                      <a:pt x="1605" y="2711"/>
                    </a:cubicBezTo>
                    <a:lnTo>
                      <a:pt x="160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65" name="Google Shape;25365;p26"/>
              <p:cNvSpPr/>
              <p:nvPr/>
            </p:nvSpPr>
            <p:spPr>
              <a:xfrm rot="-5400000">
                <a:off x="513800" y="40795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725" y="1"/>
                    </a:moveTo>
                    <a:cubicBezTo>
                      <a:pt x="276" y="1"/>
                      <a:pt x="0" y="484"/>
                      <a:pt x="225" y="864"/>
                    </a:cubicBezTo>
                    <a:lnTo>
                      <a:pt x="1450" y="2969"/>
                    </a:lnTo>
                    <a:lnTo>
                      <a:pt x="1623" y="3280"/>
                    </a:lnTo>
                    <a:lnTo>
                      <a:pt x="1623" y="588"/>
                    </a:lnTo>
                    <a:cubicBezTo>
                      <a:pt x="1623" y="260"/>
                      <a:pt x="1346" y="1"/>
                      <a:pt x="10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66" name="Google Shape;25366;p26"/>
              <p:cNvSpPr/>
              <p:nvPr/>
            </p:nvSpPr>
            <p:spPr>
              <a:xfrm rot="-5400000">
                <a:off x="620638" y="4032763"/>
                <a:ext cx="400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3281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42" y="3280"/>
                      <a:pt x="570" y="3280"/>
                    </a:cubicBezTo>
                    <a:lnTo>
                      <a:pt x="881" y="3280"/>
                    </a:lnTo>
                    <a:cubicBezTo>
                      <a:pt x="889" y="3281"/>
                      <a:pt x="896" y="3281"/>
                      <a:pt x="904" y="3281"/>
                    </a:cubicBezTo>
                    <a:cubicBezTo>
                      <a:pt x="1339" y="3281"/>
                      <a:pt x="1602" y="2807"/>
                      <a:pt x="1381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67" name="Google Shape;25367;p26"/>
              <p:cNvSpPr/>
              <p:nvPr/>
            </p:nvSpPr>
            <p:spPr>
              <a:xfrm rot="-5400000">
                <a:off x="564963" y="4023188"/>
                <a:ext cx="872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1437" extrusionOk="0">
                    <a:moveTo>
                      <a:pt x="1" y="0"/>
                    </a:moveTo>
                    <a:lnTo>
                      <a:pt x="2331" y="1364"/>
                    </a:lnTo>
                    <a:cubicBezTo>
                      <a:pt x="2418" y="1413"/>
                      <a:pt x="2515" y="1436"/>
                      <a:pt x="2610" y="1436"/>
                    </a:cubicBezTo>
                    <a:cubicBezTo>
                      <a:pt x="2816" y="1436"/>
                      <a:pt x="3019" y="1328"/>
                      <a:pt x="3125" y="1140"/>
                    </a:cubicBezTo>
                    <a:lnTo>
                      <a:pt x="3280" y="863"/>
                    </a:lnTo>
                    <a:cubicBezTo>
                      <a:pt x="3487" y="484"/>
                      <a:pt x="3211" y="18"/>
                      <a:pt x="27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68" name="Google Shape;25368;p26"/>
              <p:cNvSpPr/>
              <p:nvPr/>
            </p:nvSpPr>
            <p:spPr>
              <a:xfrm rot="-5400000">
                <a:off x="596313" y="4020763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02" y="2589"/>
                      <a:pt x="1697" y="2684"/>
                      <a:pt x="1893" y="2684"/>
                    </a:cubicBezTo>
                    <a:cubicBezTo>
                      <a:pt x="2089" y="2684"/>
                      <a:pt x="2288" y="2589"/>
                      <a:pt x="2400" y="2399"/>
                    </a:cubicBezTo>
                    <a:lnTo>
                      <a:pt x="2555" y="2140"/>
                    </a:lnTo>
                    <a:cubicBezTo>
                      <a:pt x="2711" y="1864"/>
                      <a:pt x="2607" y="1502"/>
                      <a:pt x="2331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69" name="Google Shape;25369;p26"/>
              <p:cNvSpPr/>
              <p:nvPr/>
            </p:nvSpPr>
            <p:spPr>
              <a:xfrm rot="-5400000">
                <a:off x="564763" y="4135588"/>
                <a:ext cx="876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7" extrusionOk="0">
                    <a:moveTo>
                      <a:pt x="725" y="0"/>
                    </a:moveTo>
                    <a:cubicBezTo>
                      <a:pt x="276" y="18"/>
                      <a:pt x="0" y="484"/>
                      <a:pt x="225" y="863"/>
                    </a:cubicBezTo>
                    <a:lnTo>
                      <a:pt x="380" y="1140"/>
                    </a:lnTo>
                    <a:cubicBezTo>
                      <a:pt x="486" y="1328"/>
                      <a:pt x="681" y="1436"/>
                      <a:pt x="887" y="1436"/>
                    </a:cubicBezTo>
                    <a:cubicBezTo>
                      <a:pt x="983" y="1436"/>
                      <a:pt x="1081" y="1413"/>
                      <a:pt x="1174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70" name="Google Shape;25370;p26"/>
              <p:cNvSpPr/>
              <p:nvPr/>
            </p:nvSpPr>
            <p:spPr>
              <a:xfrm rot="-5400000">
                <a:off x="596263" y="4106688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8" y="0"/>
                    </a:moveTo>
                    <a:lnTo>
                      <a:pt x="381" y="1346"/>
                    </a:lnTo>
                    <a:cubicBezTo>
                      <a:pt x="105" y="1502"/>
                      <a:pt x="1" y="1864"/>
                      <a:pt x="156" y="2140"/>
                    </a:cubicBezTo>
                    <a:lnTo>
                      <a:pt x="312" y="2399"/>
                    </a:lnTo>
                    <a:cubicBezTo>
                      <a:pt x="424" y="2598"/>
                      <a:pt x="622" y="2697"/>
                      <a:pt x="821" y="2697"/>
                    </a:cubicBezTo>
                    <a:cubicBezTo>
                      <a:pt x="1019" y="2697"/>
                      <a:pt x="1218" y="2598"/>
                      <a:pt x="1330" y="2399"/>
                    </a:cubicBez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71" name="Google Shape;25371;p26"/>
              <p:cNvSpPr/>
              <p:nvPr/>
            </p:nvSpPr>
            <p:spPr>
              <a:xfrm rot="-5400000">
                <a:off x="513800" y="40329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587" y="1"/>
                    </a:moveTo>
                    <a:cubicBezTo>
                      <a:pt x="276" y="1"/>
                      <a:pt x="18" y="260"/>
                      <a:pt x="0" y="588"/>
                    </a:cubicBezTo>
                    <a:lnTo>
                      <a:pt x="0" y="3280"/>
                    </a:lnTo>
                    <a:lnTo>
                      <a:pt x="173" y="2987"/>
                    </a:lnTo>
                    <a:lnTo>
                      <a:pt x="1398" y="864"/>
                    </a:lnTo>
                    <a:cubicBezTo>
                      <a:pt x="1623" y="484"/>
                      <a:pt x="1346" y="1"/>
                      <a:pt x="8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72" name="Google Shape;25372;p26"/>
              <p:cNvSpPr/>
              <p:nvPr/>
            </p:nvSpPr>
            <p:spPr>
              <a:xfrm rot="-5400000">
                <a:off x="522750" y="4023350"/>
                <a:ext cx="87200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1424" extrusionOk="0">
                    <a:moveTo>
                      <a:pt x="2625" y="1"/>
                    </a:moveTo>
                    <a:cubicBezTo>
                      <a:pt x="2525" y="1"/>
                      <a:pt x="2423" y="26"/>
                      <a:pt x="2331" y="77"/>
                    </a:cubicBezTo>
                    <a:lnTo>
                      <a:pt x="450" y="1165"/>
                    </a:lnTo>
                    <a:lnTo>
                      <a:pt x="1" y="1424"/>
                    </a:lnTo>
                    <a:lnTo>
                      <a:pt x="2780" y="1424"/>
                    </a:lnTo>
                    <a:cubicBezTo>
                      <a:pt x="3211" y="1424"/>
                      <a:pt x="3487" y="940"/>
                      <a:pt x="3280" y="561"/>
                    </a:cubicBezTo>
                    <a:lnTo>
                      <a:pt x="3125" y="284"/>
                    </a:lnTo>
                    <a:cubicBezTo>
                      <a:pt x="3021" y="100"/>
                      <a:pt x="2826" y="1"/>
                      <a:pt x="26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73" name="Google Shape;25373;p26"/>
              <p:cNvSpPr/>
              <p:nvPr/>
            </p:nvSpPr>
            <p:spPr>
              <a:xfrm rot="-5400000">
                <a:off x="510938" y="4020588"/>
                <a:ext cx="67775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8" extrusionOk="0">
                    <a:moveTo>
                      <a:pt x="1899" y="0"/>
                    </a:moveTo>
                    <a:cubicBezTo>
                      <a:pt x="1705" y="0"/>
                      <a:pt x="1511" y="100"/>
                      <a:pt x="1399" y="298"/>
                    </a:cubicBezTo>
                    <a:lnTo>
                      <a:pt x="173" y="2404"/>
                    </a:lnTo>
                    <a:lnTo>
                      <a:pt x="1" y="2697"/>
                    </a:lnTo>
                    <a:lnTo>
                      <a:pt x="450" y="2438"/>
                    </a:lnTo>
                    <a:lnTo>
                      <a:pt x="2331" y="1351"/>
                    </a:lnTo>
                    <a:cubicBezTo>
                      <a:pt x="2624" y="1196"/>
                      <a:pt x="2711" y="833"/>
                      <a:pt x="2555" y="557"/>
                    </a:cubicBezTo>
                    <a:lnTo>
                      <a:pt x="2400" y="298"/>
                    </a:lnTo>
                    <a:cubicBezTo>
                      <a:pt x="2288" y="100"/>
                      <a:pt x="2094" y="0"/>
                      <a:pt x="189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74" name="Google Shape;25374;p26"/>
              <p:cNvSpPr/>
              <p:nvPr/>
            </p:nvSpPr>
            <p:spPr>
              <a:xfrm rot="-5400000">
                <a:off x="522450" y="4135650"/>
                <a:ext cx="87600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2" extrusionOk="0">
                    <a:moveTo>
                      <a:pt x="872" y="1"/>
                    </a:moveTo>
                    <a:cubicBezTo>
                      <a:pt x="671" y="1"/>
                      <a:pt x="483" y="108"/>
                      <a:pt x="380" y="292"/>
                    </a:cubicBezTo>
                    <a:lnTo>
                      <a:pt x="225" y="569"/>
                    </a:lnTo>
                    <a:cubicBezTo>
                      <a:pt x="0" y="948"/>
                      <a:pt x="276" y="1432"/>
                      <a:pt x="725" y="1432"/>
                    </a:cubicBezTo>
                    <a:lnTo>
                      <a:pt x="3504" y="1432"/>
                    </a:lnTo>
                    <a:lnTo>
                      <a:pt x="2089" y="603"/>
                    </a:lnTo>
                    <a:lnTo>
                      <a:pt x="1174" y="85"/>
                    </a:lnTo>
                    <a:cubicBezTo>
                      <a:pt x="1076" y="28"/>
                      <a:pt x="972" y="1"/>
                      <a:pt x="8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75" name="Google Shape;25375;p26"/>
              <p:cNvSpPr/>
              <p:nvPr/>
            </p:nvSpPr>
            <p:spPr>
              <a:xfrm rot="-5400000">
                <a:off x="545725" y="4067475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1" y="1536"/>
                      <a:pt x="898" y="2434"/>
                    </a:cubicBezTo>
                    <a:cubicBezTo>
                      <a:pt x="1190" y="2732"/>
                      <a:pt x="1552" y="2865"/>
                      <a:pt x="1907" y="2865"/>
                    </a:cubicBezTo>
                    <a:cubicBezTo>
                      <a:pt x="2643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5376" name="Google Shape;25376;p26"/>
              <p:cNvGrpSpPr/>
              <p:nvPr/>
            </p:nvGrpSpPr>
            <p:grpSpPr>
              <a:xfrm>
                <a:off x="493075" y="2283250"/>
                <a:ext cx="189025" cy="199800"/>
                <a:chOff x="4401800" y="1244325"/>
                <a:chExt cx="189025" cy="199800"/>
              </a:xfrm>
            </p:grpSpPr>
            <p:sp>
              <p:nvSpPr>
                <p:cNvPr id="25377" name="Google Shape;25377;p26"/>
                <p:cNvSpPr/>
                <p:nvPr/>
              </p:nvSpPr>
              <p:spPr>
                <a:xfrm rot="-5400000">
                  <a:off x="4419613" y="1353588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20" y="0"/>
                      </a:moveTo>
                      <a:cubicBezTo>
                        <a:pt x="622" y="0"/>
                        <a:pt x="423" y="95"/>
                        <a:pt x="311" y="285"/>
                      </a:cubicBezTo>
                      <a:lnTo>
                        <a:pt x="156" y="561"/>
                      </a:lnTo>
                      <a:cubicBezTo>
                        <a:pt x="0" y="837"/>
                        <a:pt x="104" y="1182"/>
                        <a:pt x="380" y="1338"/>
                      </a:cubicBezTo>
                      <a:lnTo>
                        <a:pt x="1295" y="1873"/>
                      </a:lnTo>
                      <a:lnTo>
                        <a:pt x="2710" y="2701"/>
                      </a:lnTo>
                      <a:lnTo>
                        <a:pt x="2710" y="2701"/>
                      </a:lnTo>
                      <a:lnTo>
                        <a:pt x="2537" y="2408"/>
                      </a:lnTo>
                      <a:lnTo>
                        <a:pt x="1329" y="285"/>
                      </a:lnTo>
                      <a:cubicBezTo>
                        <a:pt x="1217" y="95"/>
                        <a:pt x="1019" y="0"/>
                        <a:pt x="82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78" name="Google Shape;25378;p26"/>
                <p:cNvSpPr/>
                <p:nvPr/>
              </p:nvSpPr>
              <p:spPr>
                <a:xfrm rot="-5400000">
                  <a:off x="4529100" y="13267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1623" y="1"/>
                      </a:moveTo>
                      <a:lnTo>
                        <a:pt x="225" y="2417"/>
                      </a:lnTo>
                      <a:cubicBezTo>
                        <a:pt x="0" y="2797"/>
                        <a:pt x="276" y="3280"/>
                        <a:pt x="725" y="3280"/>
                      </a:cubicBezTo>
                      <a:lnTo>
                        <a:pt x="1036" y="3280"/>
                      </a:lnTo>
                      <a:cubicBezTo>
                        <a:pt x="1346" y="3280"/>
                        <a:pt x="1623" y="3021"/>
                        <a:pt x="1623" y="2693"/>
                      </a:cubicBezTo>
                      <a:lnTo>
                        <a:pt x="162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79" name="Google Shape;25379;p26"/>
                <p:cNvSpPr/>
                <p:nvPr/>
              </p:nvSpPr>
              <p:spPr>
                <a:xfrm rot="-5400000">
                  <a:off x="4422525" y="13267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725" y="1"/>
                      </a:moveTo>
                      <a:cubicBezTo>
                        <a:pt x="276" y="1"/>
                        <a:pt x="0" y="484"/>
                        <a:pt x="225" y="864"/>
                      </a:cubicBezTo>
                      <a:lnTo>
                        <a:pt x="1450" y="2969"/>
                      </a:lnTo>
                      <a:lnTo>
                        <a:pt x="1623" y="3280"/>
                      </a:lnTo>
                      <a:lnTo>
                        <a:pt x="1623" y="588"/>
                      </a:lnTo>
                      <a:cubicBezTo>
                        <a:pt x="1623" y="260"/>
                        <a:pt x="1346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80" name="Google Shape;25380;p26"/>
                <p:cNvSpPr/>
                <p:nvPr/>
              </p:nvSpPr>
              <p:spPr>
                <a:xfrm rot="-5400000">
                  <a:off x="4529313" y="1279488"/>
                  <a:ext cx="40575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98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59" y="3298"/>
                        <a:pt x="587" y="3298"/>
                      </a:cubicBezTo>
                      <a:lnTo>
                        <a:pt x="898" y="3298"/>
                      </a:lnTo>
                      <a:cubicBezTo>
                        <a:pt x="1330" y="3298"/>
                        <a:pt x="1623" y="2814"/>
                        <a:pt x="1399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81" name="Google Shape;25381;p26"/>
                <p:cNvSpPr/>
                <p:nvPr/>
              </p:nvSpPr>
              <p:spPr>
                <a:xfrm rot="-5400000">
                  <a:off x="4473475" y="1270175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1" y="0"/>
                      </a:moveTo>
                      <a:lnTo>
                        <a:pt x="2348" y="1364"/>
                      </a:lnTo>
                      <a:cubicBezTo>
                        <a:pt x="2436" y="1413"/>
                        <a:pt x="2530" y="1436"/>
                        <a:pt x="2623" y="1436"/>
                      </a:cubicBezTo>
                      <a:cubicBezTo>
                        <a:pt x="2824" y="1436"/>
                        <a:pt x="3019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505" y="484"/>
                        <a:pt x="3229" y="18"/>
                        <a:pt x="278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82" name="Google Shape;25382;p26"/>
                <p:cNvSpPr/>
                <p:nvPr/>
              </p:nvSpPr>
              <p:spPr>
                <a:xfrm rot="-5400000">
                  <a:off x="4505038" y="12679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11" y="2589"/>
                        <a:pt x="1705" y="2684"/>
                        <a:pt x="1899" y="2684"/>
                      </a:cubicBezTo>
                      <a:cubicBezTo>
                        <a:pt x="2094" y="2684"/>
                        <a:pt x="2288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1" y="1847"/>
                        <a:pt x="2607" y="1502"/>
                        <a:pt x="2348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83" name="Google Shape;25383;p26"/>
                <p:cNvSpPr/>
                <p:nvPr/>
              </p:nvSpPr>
              <p:spPr>
                <a:xfrm rot="-5400000">
                  <a:off x="4473475" y="138235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08" y="0"/>
                      </a:moveTo>
                      <a:cubicBezTo>
                        <a:pt x="277" y="18"/>
                        <a:pt x="1" y="484"/>
                        <a:pt x="208" y="863"/>
                      </a:cubicBezTo>
                      <a:lnTo>
                        <a:pt x="363" y="1140"/>
                      </a:lnTo>
                      <a:cubicBezTo>
                        <a:pt x="469" y="1328"/>
                        <a:pt x="672" y="1436"/>
                        <a:pt x="878" y="1436"/>
                      </a:cubicBezTo>
                      <a:cubicBezTo>
                        <a:pt x="973" y="1436"/>
                        <a:pt x="1069" y="1413"/>
                        <a:pt x="1157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84" name="Google Shape;25384;p26"/>
                <p:cNvSpPr/>
                <p:nvPr/>
              </p:nvSpPr>
              <p:spPr>
                <a:xfrm rot="-5400000">
                  <a:off x="4505200" y="1353650"/>
                  <a:ext cx="67775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7" extrusionOk="0">
                      <a:moveTo>
                        <a:pt x="2710" y="0"/>
                      </a:moveTo>
                      <a:lnTo>
                        <a:pt x="380" y="1346"/>
                      </a:lnTo>
                      <a:cubicBezTo>
                        <a:pt x="104" y="1502"/>
                        <a:pt x="0" y="1864"/>
                        <a:pt x="173" y="2140"/>
                      </a:cubicBezTo>
                      <a:lnTo>
                        <a:pt x="311" y="2399"/>
                      </a:lnTo>
                      <a:cubicBezTo>
                        <a:pt x="423" y="2598"/>
                        <a:pt x="622" y="2697"/>
                        <a:pt x="820" y="2697"/>
                      </a:cubicBezTo>
                      <a:cubicBezTo>
                        <a:pt x="1019" y="2697"/>
                        <a:pt x="1217" y="2598"/>
                        <a:pt x="1329" y="2399"/>
                      </a:cubicBezTo>
                      <a:lnTo>
                        <a:pt x="271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85" name="Google Shape;25385;p26"/>
                <p:cNvSpPr/>
                <p:nvPr/>
              </p:nvSpPr>
              <p:spPr>
                <a:xfrm rot="-5400000">
                  <a:off x="4422738" y="127991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87" y="1"/>
                      </a:moveTo>
                      <a:cubicBezTo>
                        <a:pt x="259" y="1"/>
                        <a:pt x="1" y="260"/>
                        <a:pt x="1" y="588"/>
                      </a:cubicBezTo>
                      <a:lnTo>
                        <a:pt x="1" y="3280"/>
                      </a:lnTo>
                      <a:lnTo>
                        <a:pt x="173" y="2987"/>
                      </a:lnTo>
                      <a:lnTo>
                        <a:pt x="1399" y="864"/>
                      </a:lnTo>
                      <a:cubicBezTo>
                        <a:pt x="1606" y="484"/>
                        <a:pt x="1330" y="1"/>
                        <a:pt x="89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86" name="Google Shape;25386;p26"/>
                <p:cNvSpPr/>
                <p:nvPr/>
              </p:nvSpPr>
              <p:spPr>
                <a:xfrm rot="-5400000">
                  <a:off x="4431263" y="1270338"/>
                  <a:ext cx="87625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24" extrusionOk="0">
                      <a:moveTo>
                        <a:pt x="2633" y="1"/>
                      </a:moveTo>
                      <a:cubicBezTo>
                        <a:pt x="2532" y="1"/>
                        <a:pt x="2429" y="26"/>
                        <a:pt x="2331" y="77"/>
                      </a:cubicBezTo>
                      <a:lnTo>
                        <a:pt x="450" y="1165"/>
                      </a:lnTo>
                      <a:lnTo>
                        <a:pt x="1" y="1424"/>
                      </a:lnTo>
                      <a:lnTo>
                        <a:pt x="2780" y="1424"/>
                      </a:lnTo>
                      <a:cubicBezTo>
                        <a:pt x="3229" y="1424"/>
                        <a:pt x="3505" y="940"/>
                        <a:pt x="3280" y="561"/>
                      </a:cubicBezTo>
                      <a:lnTo>
                        <a:pt x="3125" y="284"/>
                      </a:lnTo>
                      <a:cubicBezTo>
                        <a:pt x="3021" y="100"/>
                        <a:pt x="2833" y="1"/>
                        <a:pt x="263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87" name="Google Shape;25387;p26"/>
                <p:cNvSpPr/>
                <p:nvPr/>
              </p:nvSpPr>
              <p:spPr>
                <a:xfrm rot="-5400000">
                  <a:off x="4419675" y="1267350"/>
                  <a:ext cx="67750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98" extrusionOk="0">
                      <a:moveTo>
                        <a:pt x="1890" y="0"/>
                      </a:moveTo>
                      <a:cubicBezTo>
                        <a:pt x="1692" y="0"/>
                        <a:pt x="1493" y="100"/>
                        <a:pt x="1381" y="298"/>
                      </a:cubicBezTo>
                      <a:lnTo>
                        <a:pt x="173" y="2404"/>
                      </a:lnTo>
                      <a:lnTo>
                        <a:pt x="0" y="2697"/>
                      </a:lnTo>
                      <a:lnTo>
                        <a:pt x="449" y="2438"/>
                      </a:lnTo>
                      <a:lnTo>
                        <a:pt x="2330" y="1351"/>
                      </a:lnTo>
                      <a:cubicBezTo>
                        <a:pt x="2606" y="1196"/>
                        <a:pt x="2710" y="833"/>
                        <a:pt x="2555" y="557"/>
                      </a:cubicBezTo>
                      <a:lnTo>
                        <a:pt x="2399" y="298"/>
                      </a:lnTo>
                      <a:cubicBezTo>
                        <a:pt x="2287" y="100"/>
                        <a:pt x="2089" y="0"/>
                        <a:pt x="18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88" name="Google Shape;25388;p26"/>
                <p:cNvSpPr/>
                <p:nvPr/>
              </p:nvSpPr>
              <p:spPr>
                <a:xfrm rot="-5400000">
                  <a:off x="4431163" y="138241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63" y="1"/>
                      </a:moveTo>
                      <a:cubicBezTo>
                        <a:pt x="662" y="1"/>
                        <a:pt x="467" y="108"/>
                        <a:pt x="363" y="292"/>
                      </a:cubicBezTo>
                      <a:lnTo>
                        <a:pt x="208" y="569"/>
                      </a:lnTo>
                      <a:cubicBezTo>
                        <a:pt x="1" y="948"/>
                        <a:pt x="277" y="1432"/>
                        <a:pt x="708" y="1432"/>
                      </a:cubicBezTo>
                      <a:lnTo>
                        <a:pt x="3504" y="1432"/>
                      </a:lnTo>
                      <a:lnTo>
                        <a:pt x="2072" y="603"/>
                      </a:lnTo>
                      <a:lnTo>
                        <a:pt x="1157" y="85"/>
                      </a:lnTo>
                      <a:cubicBezTo>
                        <a:pt x="1065" y="28"/>
                        <a:pt x="963" y="1"/>
                        <a:pt x="86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89" name="Google Shape;25389;p26"/>
                <p:cNvSpPr/>
                <p:nvPr/>
              </p:nvSpPr>
              <p:spPr>
                <a:xfrm rot="-5400000">
                  <a:off x="4454450" y="13146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1" y="1536"/>
                        <a:pt x="898" y="2434"/>
                      </a:cubicBezTo>
                      <a:cubicBezTo>
                        <a:pt x="1196" y="2732"/>
                        <a:pt x="1560" y="2865"/>
                        <a:pt x="1915" y="2865"/>
                      </a:cubicBezTo>
                      <a:cubicBezTo>
                        <a:pt x="2651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5390" name="Google Shape;25390;p26"/>
              <p:cNvSpPr/>
              <p:nvPr/>
            </p:nvSpPr>
            <p:spPr>
              <a:xfrm rot="-5400000">
                <a:off x="631363" y="2800388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2" y="381"/>
                    </a:lnTo>
                    <a:cubicBezTo>
                      <a:pt x="1" y="709"/>
                      <a:pt x="243" y="1244"/>
                      <a:pt x="691" y="1244"/>
                    </a:cubicBezTo>
                    <a:cubicBezTo>
                      <a:pt x="1140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91" name="Google Shape;25391;p26"/>
              <p:cNvSpPr/>
              <p:nvPr/>
            </p:nvSpPr>
            <p:spPr>
              <a:xfrm rot="-5400000">
                <a:off x="631375" y="337167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0" y="709"/>
                      <a:pt x="242" y="1244"/>
                      <a:pt x="691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92" name="Google Shape;25392;p26"/>
              <p:cNvSpPr/>
              <p:nvPr/>
            </p:nvSpPr>
            <p:spPr>
              <a:xfrm rot="-5400000">
                <a:off x="631363" y="3942963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74" y="1"/>
                    </a:moveTo>
                    <a:lnTo>
                      <a:pt x="311" y="381"/>
                    </a:lnTo>
                    <a:cubicBezTo>
                      <a:pt x="1" y="709"/>
                      <a:pt x="225" y="1244"/>
                      <a:pt x="674" y="1244"/>
                    </a:cubicBezTo>
                    <a:cubicBezTo>
                      <a:pt x="1123" y="1244"/>
                      <a:pt x="1364" y="709"/>
                      <a:pt x="1053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93" name="Google Shape;25393;p26"/>
              <p:cNvSpPr/>
              <p:nvPr/>
            </p:nvSpPr>
            <p:spPr>
              <a:xfrm rot="-5400000">
                <a:off x="631575" y="2228875"/>
                <a:ext cx="337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244" extrusionOk="0">
                    <a:moveTo>
                      <a:pt x="674" y="1"/>
                    </a:moveTo>
                    <a:lnTo>
                      <a:pt x="294" y="381"/>
                    </a:lnTo>
                    <a:cubicBezTo>
                      <a:pt x="1" y="709"/>
                      <a:pt x="225" y="1244"/>
                      <a:pt x="674" y="1244"/>
                    </a:cubicBezTo>
                    <a:cubicBezTo>
                      <a:pt x="1123" y="1244"/>
                      <a:pt x="1347" y="709"/>
                      <a:pt x="1037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94" name="Google Shape;25394;p26"/>
              <p:cNvSpPr/>
              <p:nvPr/>
            </p:nvSpPr>
            <p:spPr>
              <a:xfrm rot="-5400000">
                <a:off x="631363" y="2506538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1" y="709"/>
                      <a:pt x="242" y="1244"/>
                      <a:pt x="691" y="1244"/>
                    </a:cubicBezTo>
                    <a:cubicBezTo>
                      <a:pt x="1140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95" name="Google Shape;25395;p26"/>
              <p:cNvSpPr/>
              <p:nvPr/>
            </p:nvSpPr>
            <p:spPr>
              <a:xfrm rot="-5400000">
                <a:off x="631375" y="307782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73" y="1"/>
                    </a:moveTo>
                    <a:lnTo>
                      <a:pt x="311" y="381"/>
                    </a:lnTo>
                    <a:cubicBezTo>
                      <a:pt x="0" y="709"/>
                      <a:pt x="242" y="1244"/>
                      <a:pt x="673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7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96" name="Google Shape;25396;p26"/>
              <p:cNvSpPr/>
              <p:nvPr/>
            </p:nvSpPr>
            <p:spPr>
              <a:xfrm rot="-5400000">
                <a:off x="631375" y="364912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74" y="1"/>
                    </a:moveTo>
                    <a:lnTo>
                      <a:pt x="311" y="381"/>
                    </a:lnTo>
                    <a:cubicBezTo>
                      <a:pt x="0" y="709"/>
                      <a:pt x="225" y="1244"/>
                      <a:pt x="674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97" name="Google Shape;25397;p26"/>
              <p:cNvSpPr/>
              <p:nvPr/>
            </p:nvSpPr>
            <p:spPr>
              <a:xfrm rot="-5400000">
                <a:off x="631363" y="4220413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1" y="709"/>
                      <a:pt x="242" y="1244"/>
                      <a:pt x="691" y="1244"/>
                    </a:cubicBezTo>
                    <a:cubicBezTo>
                      <a:pt x="1123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398" name="Google Shape;25398;p26"/>
            <p:cNvSpPr/>
            <p:nvPr/>
          </p:nvSpPr>
          <p:spPr>
            <a:xfrm>
              <a:off x="8160750" y="450425"/>
              <a:ext cx="511671" cy="27200"/>
            </a:xfrm>
            <a:custGeom>
              <a:avLst/>
              <a:gdLst/>
              <a:ahLst/>
              <a:cxnLst/>
              <a:rect l="l" t="t" r="r" b="b"/>
              <a:pathLst>
                <a:path w="101522" h="1088" extrusionOk="0">
                  <a:moveTo>
                    <a:pt x="1" y="0"/>
                  </a:moveTo>
                  <a:lnTo>
                    <a:pt x="1" y="1088"/>
                  </a:lnTo>
                  <a:lnTo>
                    <a:pt x="101521" y="1088"/>
                  </a:lnTo>
                  <a:lnTo>
                    <a:pt x="1015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9" name="Google Shape;25399;p26"/>
            <p:cNvSpPr/>
            <p:nvPr/>
          </p:nvSpPr>
          <p:spPr>
            <a:xfrm>
              <a:off x="8160750" y="374925"/>
              <a:ext cx="511671" cy="14675"/>
            </a:xfrm>
            <a:custGeom>
              <a:avLst/>
              <a:gdLst/>
              <a:ahLst/>
              <a:cxnLst/>
              <a:rect l="l" t="t" r="r" b="b"/>
              <a:pathLst>
                <a:path w="101522" h="587" extrusionOk="0">
                  <a:moveTo>
                    <a:pt x="1" y="0"/>
                  </a:moveTo>
                  <a:lnTo>
                    <a:pt x="1" y="587"/>
                  </a:lnTo>
                  <a:lnTo>
                    <a:pt x="101521" y="587"/>
                  </a:lnTo>
                  <a:lnTo>
                    <a:pt x="1015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0" name="Google Shape;25400;p26"/>
            <p:cNvSpPr/>
            <p:nvPr/>
          </p:nvSpPr>
          <p:spPr>
            <a:xfrm>
              <a:off x="8186650" y="135875"/>
              <a:ext cx="200650" cy="200650"/>
            </a:xfrm>
            <a:custGeom>
              <a:avLst/>
              <a:gdLst/>
              <a:ahLst/>
              <a:cxnLst/>
              <a:rect l="l" t="t" r="r" b="b"/>
              <a:pathLst>
                <a:path w="8026" h="8026" extrusionOk="0">
                  <a:moveTo>
                    <a:pt x="7560" y="466"/>
                  </a:moveTo>
                  <a:lnTo>
                    <a:pt x="7560" y="7560"/>
                  </a:lnTo>
                  <a:lnTo>
                    <a:pt x="483" y="7560"/>
                  </a:lnTo>
                  <a:lnTo>
                    <a:pt x="466" y="466"/>
                  </a:lnTo>
                  <a:close/>
                  <a:moveTo>
                    <a:pt x="0" y="0"/>
                  </a:moveTo>
                  <a:lnTo>
                    <a:pt x="0" y="8026"/>
                  </a:lnTo>
                  <a:lnTo>
                    <a:pt x="8026" y="8026"/>
                  </a:lnTo>
                  <a:lnTo>
                    <a:pt x="80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1" name="Google Shape;25401;p26"/>
            <p:cNvSpPr/>
            <p:nvPr/>
          </p:nvSpPr>
          <p:spPr>
            <a:xfrm>
              <a:off x="8222875" y="172325"/>
              <a:ext cx="56550" cy="56325"/>
            </a:xfrm>
            <a:custGeom>
              <a:avLst/>
              <a:gdLst/>
              <a:ahLst/>
              <a:cxnLst/>
              <a:rect l="l" t="t" r="r" b="b"/>
              <a:pathLst>
                <a:path w="2262" h="2253" extrusionOk="0">
                  <a:moveTo>
                    <a:pt x="683" y="1"/>
                  </a:moveTo>
                  <a:cubicBezTo>
                    <a:pt x="519" y="1"/>
                    <a:pt x="355" y="78"/>
                    <a:pt x="260" y="234"/>
                  </a:cubicBezTo>
                  <a:lnTo>
                    <a:pt x="139" y="458"/>
                  </a:lnTo>
                  <a:cubicBezTo>
                    <a:pt x="1" y="682"/>
                    <a:pt x="70" y="993"/>
                    <a:pt x="312" y="1114"/>
                  </a:cubicBezTo>
                  <a:lnTo>
                    <a:pt x="1071" y="1563"/>
                  </a:lnTo>
                  <a:lnTo>
                    <a:pt x="2262" y="2253"/>
                  </a:lnTo>
                  <a:lnTo>
                    <a:pt x="2124" y="2011"/>
                  </a:lnTo>
                  <a:lnTo>
                    <a:pt x="1106" y="234"/>
                  </a:lnTo>
                  <a:cubicBezTo>
                    <a:pt x="1011" y="78"/>
                    <a:pt x="847" y="1"/>
                    <a:pt x="6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2" name="Google Shape;25402;p26"/>
            <p:cNvSpPr/>
            <p:nvPr/>
          </p:nvSpPr>
          <p:spPr>
            <a:xfrm>
              <a:off x="8250500" y="246750"/>
              <a:ext cx="34125" cy="68650"/>
            </a:xfrm>
            <a:custGeom>
              <a:avLst/>
              <a:gdLst/>
              <a:ahLst/>
              <a:cxnLst/>
              <a:rect l="l" t="t" r="r" b="b"/>
              <a:pathLst>
                <a:path w="1365" h="2746" extrusionOk="0">
                  <a:moveTo>
                    <a:pt x="1347" y="1"/>
                  </a:moveTo>
                  <a:lnTo>
                    <a:pt x="190" y="2020"/>
                  </a:lnTo>
                  <a:cubicBezTo>
                    <a:pt x="1" y="2331"/>
                    <a:pt x="242" y="2745"/>
                    <a:pt x="622" y="2745"/>
                  </a:cubicBezTo>
                  <a:lnTo>
                    <a:pt x="881" y="2745"/>
                  </a:lnTo>
                  <a:cubicBezTo>
                    <a:pt x="1140" y="2745"/>
                    <a:pt x="1364" y="2521"/>
                    <a:pt x="1364" y="2262"/>
                  </a:cubicBezTo>
                  <a:lnTo>
                    <a:pt x="13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3" name="Google Shape;25403;p26"/>
            <p:cNvSpPr/>
            <p:nvPr/>
          </p:nvSpPr>
          <p:spPr>
            <a:xfrm>
              <a:off x="8250600" y="157425"/>
              <a:ext cx="33575" cy="68650"/>
            </a:xfrm>
            <a:custGeom>
              <a:avLst/>
              <a:gdLst/>
              <a:ahLst/>
              <a:cxnLst/>
              <a:rect l="l" t="t" r="r" b="b"/>
              <a:pathLst>
                <a:path w="1343" h="2746" extrusionOk="0">
                  <a:moveTo>
                    <a:pt x="595" y="1"/>
                  </a:moveTo>
                  <a:cubicBezTo>
                    <a:pt x="229" y="1"/>
                    <a:pt x="0" y="405"/>
                    <a:pt x="186" y="726"/>
                  </a:cubicBezTo>
                  <a:lnTo>
                    <a:pt x="1205" y="2487"/>
                  </a:lnTo>
                  <a:lnTo>
                    <a:pt x="1343" y="2745"/>
                  </a:lnTo>
                  <a:lnTo>
                    <a:pt x="1343" y="484"/>
                  </a:lnTo>
                  <a:cubicBezTo>
                    <a:pt x="1343" y="225"/>
                    <a:pt x="1136" y="1"/>
                    <a:pt x="877" y="1"/>
                  </a:cubicBezTo>
                  <a:lnTo>
                    <a:pt x="618" y="1"/>
                  </a:lnTo>
                  <a:cubicBezTo>
                    <a:pt x="610" y="1"/>
                    <a:pt x="603" y="1"/>
                    <a:pt x="5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4" name="Google Shape;25404;p26"/>
            <p:cNvSpPr/>
            <p:nvPr/>
          </p:nvSpPr>
          <p:spPr>
            <a:xfrm>
              <a:off x="8289775" y="246750"/>
              <a:ext cx="33675" cy="68650"/>
            </a:xfrm>
            <a:custGeom>
              <a:avLst/>
              <a:gdLst/>
              <a:ahLst/>
              <a:cxnLst/>
              <a:rect l="l" t="t" r="r" b="b"/>
              <a:pathLst>
                <a:path w="1347" h="2746" extrusionOk="0">
                  <a:moveTo>
                    <a:pt x="0" y="1"/>
                  </a:moveTo>
                  <a:lnTo>
                    <a:pt x="0" y="2262"/>
                  </a:lnTo>
                  <a:cubicBezTo>
                    <a:pt x="0" y="2521"/>
                    <a:pt x="225" y="2745"/>
                    <a:pt x="483" y="2745"/>
                  </a:cubicBezTo>
                  <a:lnTo>
                    <a:pt x="742" y="2745"/>
                  </a:lnTo>
                  <a:cubicBezTo>
                    <a:pt x="1122" y="2745"/>
                    <a:pt x="1346" y="2331"/>
                    <a:pt x="1174" y="202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5" name="Google Shape;25405;p26"/>
            <p:cNvSpPr/>
            <p:nvPr/>
          </p:nvSpPr>
          <p:spPr>
            <a:xfrm>
              <a:off x="8297525" y="239000"/>
              <a:ext cx="73375" cy="29950"/>
            </a:xfrm>
            <a:custGeom>
              <a:avLst/>
              <a:gdLst/>
              <a:ahLst/>
              <a:cxnLst/>
              <a:rect l="l" t="t" r="r" b="b"/>
              <a:pathLst>
                <a:path w="2935" h="1198" extrusionOk="0">
                  <a:moveTo>
                    <a:pt x="1" y="0"/>
                  </a:moveTo>
                  <a:lnTo>
                    <a:pt x="1951" y="1139"/>
                  </a:lnTo>
                  <a:cubicBezTo>
                    <a:pt x="2029" y="1178"/>
                    <a:pt x="2113" y="1198"/>
                    <a:pt x="2194" y="1198"/>
                  </a:cubicBezTo>
                  <a:cubicBezTo>
                    <a:pt x="2366" y="1198"/>
                    <a:pt x="2531" y="1113"/>
                    <a:pt x="2624" y="949"/>
                  </a:cubicBezTo>
                  <a:lnTo>
                    <a:pt x="2745" y="742"/>
                  </a:lnTo>
                  <a:cubicBezTo>
                    <a:pt x="2935" y="414"/>
                    <a:pt x="2693" y="17"/>
                    <a:pt x="2331" y="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6" name="Google Shape;25406;p26"/>
            <p:cNvSpPr/>
            <p:nvPr/>
          </p:nvSpPr>
          <p:spPr>
            <a:xfrm>
              <a:off x="8294525" y="243750"/>
              <a:ext cx="56975" cy="56650"/>
            </a:xfrm>
            <a:custGeom>
              <a:avLst/>
              <a:gdLst/>
              <a:ahLst/>
              <a:cxnLst/>
              <a:rect l="l" t="t" r="r" b="b"/>
              <a:pathLst>
                <a:path w="2279" h="2266" extrusionOk="0">
                  <a:moveTo>
                    <a:pt x="0" y="0"/>
                  </a:moveTo>
                  <a:lnTo>
                    <a:pt x="1174" y="2019"/>
                  </a:lnTo>
                  <a:cubicBezTo>
                    <a:pt x="1269" y="2183"/>
                    <a:pt x="1433" y="2265"/>
                    <a:pt x="1594" y="2265"/>
                  </a:cubicBezTo>
                  <a:cubicBezTo>
                    <a:pt x="1756" y="2265"/>
                    <a:pt x="1916" y="2183"/>
                    <a:pt x="2002" y="2019"/>
                  </a:cubicBezTo>
                  <a:lnTo>
                    <a:pt x="2140" y="1812"/>
                  </a:lnTo>
                  <a:cubicBezTo>
                    <a:pt x="2278" y="1571"/>
                    <a:pt x="2192" y="1260"/>
                    <a:pt x="1968" y="113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7" name="Google Shape;25407;p26"/>
            <p:cNvSpPr/>
            <p:nvPr/>
          </p:nvSpPr>
          <p:spPr>
            <a:xfrm>
              <a:off x="8203025" y="239000"/>
              <a:ext cx="73825" cy="29725"/>
            </a:xfrm>
            <a:custGeom>
              <a:avLst/>
              <a:gdLst/>
              <a:ahLst/>
              <a:cxnLst/>
              <a:rect l="l" t="t" r="r" b="b"/>
              <a:pathLst>
                <a:path w="2953" h="1189" extrusionOk="0">
                  <a:moveTo>
                    <a:pt x="622" y="0"/>
                  </a:moveTo>
                  <a:cubicBezTo>
                    <a:pt x="243" y="0"/>
                    <a:pt x="1" y="414"/>
                    <a:pt x="191" y="725"/>
                  </a:cubicBezTo>
                  <a:lnTo>
                    <a:pt x="329" y="949"/>
                  </a:lnTo>
                  <a:cubicBezTo>
                    <a:pt x="410" y="1100"/>
                    <a:pt x="577" y="1189"/>
                    <a:pt x="746" y="1189"/>
                  </a:cubicBezTo>
                  <a:cubicBezTo>
                    <a:pt x="828" y="1189"/>
                    <a:pt x="911" y="1167"/>
                    <a:pt x="985" y="1122"/>
                  </a:cubicBezTo>
                  <a:lnTo>
                    <a:pt x="29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8" name="Google Shape;25408;p26"/>
            <p:cNvSpPr/>
            <p:nvPr/>
          </p:nvSpPr>
          <p:spPr>
            <a:xfrm>
              <a:off x="8222875" y="243750"/>
              <a:ext cx="56550" cy="56325"/>
            </a:xfrm>
            <a:custGeom>
              <a:avLst/>
              <a:gdLst/>
              <a:ahLst/>
              <a:cxnLst/>
              <a:rect l="l" t="t" r="r" b="b"/>
              <a:pathLst>
                <a:path w="2262" h="2253" extrusionOk="0">
                  <a:moveTo>
                    <a:pt x="2262" y="0"/>
                  </a:moveTo>
                  <a:lnTo>
                    <a:pt x="312" y="1139"/>
                  </a:lnTo>
                  <a:cubicBezTo>
                    <a:pt x="70" y="1260"/>
                    <a:pt x="1" y="1571"/>
                    <a:pt x="139" y="1795"/>
                  </a:cubicBezTo>
                  <a:lnTo>
                    <a:pt x="260" y="2019"/>
                  </a:lnTo>
                  <a:cubicBezTo>
                    <a:pt x="355" y="2175"/>
                    <a:pt x="519" y="2252"/>
                    <a:pt x="683" y="2252"/>
                  </a:cubicBezTo>
                  <a:cubicBezTo>
                    <a:pt x="847" y="2252"/>
                    <a:pt x="1011" y="2175"/>
                    <a:pt x="1106" y="2019"/>
                  </a:cubicBezTo>
                  <a:lnTo>
                    <a:pt x="22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9" name="Google Shape;25409;p26"/>
            <p:cNvSpPr/>
            <p:nvPr/>
          </p:nvSpPr>
          <p:spPr>
            <a:xfrm>
              <a:off x="8289775" y="157450"/>
              <a:ext cx="33675" cy="68625"/>
            </a:xfrm>
            <a:custGeom>
              <a:avLst/>
              <a:gdLst/>
              <a:ahLst/>
              <a:cxnLst/>
              <a:rect l="l" t="t" r="r" b="b"/>
              <a:pathLst>
                <a:path w="1347" h="2745" extrusionOk="0">
                  <a:moveTo>
                    <a:pt x="483" y="0"/>
                  </a:moveTo>
                  <a:cubicBezTo>
                    <a:pt x="225" y="0"/>
                    <a:pt x="0" y="207"/>
                    <a:pt x="0" y="483"/>
                  </a:cubicBezTo>
                  <a:lnTo>
                    <a:pt x="0" y="2744"/>
                  </a:lnTo>
                  <a:lnTo>
                    <a:pt x="155" y="2486"/>
                  </a:lnTo>
                  <a:lnTo>
                    <a:pt x="1174" y="725"/>
                  </a:lnTo>
                  <a:cubicBezTo>
                    <a:pt x="1346" y="397"/>
                    <a:pt x="1122" y="0"/>
                    <a:pt x="7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0" name="Google Shape;25410;p26"/>
            <p:cNvSpPr/>
            <p:nvPr/>
          </p:nvSpPr>
          <p:spPr>
            <a:xfrm>
              <a:off x="8297525" y="203700"/>
              <a:ext cx="73375" cy="29700"/>
            </a:xfrm>
            <a:custGeom>
              <a:avLst/>
              <a:gdLst/>
              <a:ahLst/>
              <a:cxnLst/>
              <a:rect l="l" t="t" r="r" b="b"/>
              <a:pathLst>
                <a:path w="2935" h="1188" extrusionOk="0">
                  <a:moveTo>
                    <a:pt x="2195" y="0"/>
                  </a:moveTo>
                  <a:cubicBezTo>
                    <a:pt x="2113" y="0"/>
                    <a:pt x="2029" y="21"/>
                    <a:pt x="1951" y="66"/>
                  </a:cubicBezTo>
                  <a:lnTo>
                    <a:pt x="381" y="981"/>
                  </a:lnTo>
                  <a:lnTo>
                    <a:pt x="1" y="1188"/>
                  </a:lnTo>
                  <a:lnTo>
                    <a:pt x="2331" y="1188"/>
                  </a:lnTo>
                  <a:cubicBezTo>
                    <a:pt x="2693" y="1188"/>
                    <a:pt x="2935" y="791"/>
                    <a:pt x="2745" y="463"/>
                  </a:cubicBezTo>
                  <a:lnTo>
                    <a:pt x="2624" y="256"/>
                  </a:lnTo>
                  <a:cubicBezTo>
                    <a:pt x="2531" y="92"/>
                    <a:pt x="2367" y="0"/>
                    <a:pt x="21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1" name="Google Shape;25411;p26"/>
            <p:cNvSpPr/>
            <p:nvPr/>
          </p:nvSpPr>
          <p:spPr>
            <a:xfrm>
              <a:off x="8294525" y="172425"/>
              <a:ext cx="56975" cy="56225"/>
            </a:xfrm>
            <a:custGeom>
              <a:avLst/>
              <a:gdLst/>
              <a:ahLst/>
              <a:cxnLst/>
              <a:rect l="l" t="t" r="r" b="b"/>
              <a:pathLst>
                <a:path w="2279" h="2249" extrusionOk="0">
                  <a:moveTo>
                    <a:pt x="1594" y="1"/>
                  </a:moveTo>
                  <a:cubicBezTo>
                    <a:pt x="1433" y="1"/>
                    <a:pt x="1269" y="83"/>
                    <a:pt x="1174" y="247"/>
                  </a:cubicBezTo>
                  <a:lnTo>
                    <a:pt x="155" y="2007"/>
                  </a:lnTo>
                  <a:lnTo>
                    <a:pt x="0" y="2249"/>
                  </a:lnTo>
                  <a:lnTo>
                    <a:pt x="380" y="2042"/>
                  </a:lnTo>
                  <a:lnTo>
                    <a:pt x="1968" y="1127"/>
                  </a:lnTo>
                  <a:cubicBezTo>
                    <a:pt x="2192" y="989"/>
                    <a:pt x="2278" y="696"/>
                    <a:pt x="2140" y="454"/>
                  </a:cubicBezTo>
                  <a:lnTo>
                    <a:pt x="2002" y="247"/>
                  </a:lnTo>
                  <a:cubicBezTo>
                    <a:pt x="1916" y="83"/>
                    <a:pt x="1756" y="1"/>
                    <a:pt x="15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2" name="Google Shape;25412;p26"/>
            <p:cNvSpPr/>
            <p:nvPr/>
          </p:nvSpPr>
          <p:spPr>
            <a:xfrm>
              <a:off x="8203025" y="203675"/>
              <a:ext cx="73825" cy="29725"/>
            </a:xfrm>
            <a:custGeom>
              <a:avLst/>
              <a:gdLst/>
              <a:ahLst/>
              <a:cxnLst/>
              <a:rect l="l" t="t" r="r" b="b"/>
              <a:pathLst>
                <a:path w="2953" h="1189" extrusionOk="0">
                  <a:moveTo>
                    <a:pt x="755" y="0"/>
                  </a:moveTo>
                  <a:cubicBezTo>
                    <a:pt x="584" y="0"/>
                    <a:pt x="422" y="89"/>
                    <a:pt x="329" y="240"/>
                  </a:cubicBezTo>
                  <a:lnTo>
                    <a:pt x="208" y="464"/>
                  </a:lnTo>
                  <a:cubicBezTo>
                    <a:pt x="1" y="775"/>
                    <a:pt x="243" y="1189"/>
                    <a:pt x="622" y="1189"/>
                  </a:cubicBezTo>
                  <a:lnTo>
                    <a:pt x="2952" y="1189"/>
                  </a:lnTo>
                  <a:lnTo>
                    <a:pt x="1761" y="516"/>
                  </a:lnTo>
                  <a:lnTo>
                    <a:pt x="1002" y="67"/>
                  </a:lnTo>
                  <a:cubicBezTo>
                    <a:pt x="923" y="22"/>
                    <a:pt x="838" y="0"/>
                    <a:pt x="7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3" name="Google Shape;25413;p26"/>
            <p:cNvSpPr/>
            <p:nvPr/>
          </p:nvSpPr>
          <p:spPr>
            <a:xfrm>
              <a:off x="8256975" y="206200"/>
              <a:ext cx="60000" cy="60000"/>
            </a:xfrm>
            <a:custGeom>
              <a:avLst/>
              <a:gdLst/>
              <a:ahLst/>
              <a:cxnLst/>
              <a:rect l="l" t="t" r="r" b="b"/>
              <a:pathLst>
                <a:path w="2400" h="2400" extrusionOk="0">
                  <a:moveTo>
                    <a:pt x="1209" y="0"/>
                  </a:moveTo>
                  <a:cubicBezTo>
                    <a:pt x="535" y="0"/>
                    <a:pt x="0" y="536"/>
                    <a:pt x="0" y="1209"/>
                  </a:cubicBezTo>
                  <a:cubicBezTo>
                    <a:pt x="0" y="1865"/>
                    <a:pt x="535" y="2400"/>
                    <a:pt x="1209" y="2400"/>
                  </a:cubicBezTo>
                  <a:cubicBezTo>
                    <a:pt x="1864" y="2400"/>
                    <a:pt x="2399" y="1865"/>
                    <a:pt x="2399" y="1209"/>
                  </a:cubicBezTo>
                  <a:cubicBezTo>
                    <a:pt x="2399" y="536"/>
                    <a:pt x="1864" y="0"/>
                    <a:pt x="12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4" name="Google Shape;25414;p26"/>
            <p:cNvSpPr/>
            <p:nvPr/>
          </p:nvSpPr>
          <p:spPr>
            <a:xfrm>
              <a:off x="8495575" y="159825"/>
              <a:ext cx="68200" cy="67550"/>
            </a:xfrm>
            <a:custGeom>
              <a:avLst/>
              <a:gdLst/>
              <a:ahLst/>
              <a:cxnLst/>
              <a:rect l="l" t="t" r="r" b="b"/>
              <a:pathLst>
                <a:path w="2728" h="2702" extrusionOk="0">
                  <a:moveTo>
                    <a:pt x="823" y="0"/>
                  </a:moveTo>
                  <a:cubicBezTo>
                    <a:pt x="627" y="0"/>
                    <a:pt x="432" y="95"/>
                    <a:pt x="329" y="285"/>
                  </a:cubicBezTo>
                  <a:lnTo>
                    <a:pt x="174" y="561"/>
                  </a:lnTo>
                  <a:cubicBezTo>
                    <a:pt x="1" y="837"/>
                    <a:pt x="105" y="1182"/>
                    <a:pt x="381" y="1338"/>
                  </a:cubicBezTo>
                  <a:lnTo>
                    <a:pt x="1295" y="1873"/>
                  </a:lnTo>
                  <a:lnTo>
                    <a:pt x="2728" y="2701"/>
                  </a:lnTo>
                  <a:lnTo>
                    <a:pt x="2555" y="2408"/>
                  </a:lnTo>
                  <a:lnTo>
                    <a:pt x="1330" y="285"/>
                  </a:lnTo>
                  <a:cubicBezTo>
                    <a:pt x="1218" y="95"/>
                    <a:pt x="1019" y="0"/>
                    <a:pt x="8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5" name="Google Shape;25415;p26"/>
            <p:cNvSpPr/>
            <p:nvPr/>
          </p:nvSpPr>
          <p:spPr>
            <a:xfrm>
              <a:off x="8529250" y="248475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1605" y="1"/>
                  </a:moveTo>
                  <a:lnTo>
                    <a:pt x="225" y="2417"/>
                  </a:lnTo>
                  <a:cubicBezTo>
                    <a:pt x="0" y="2797"/>
                    <a:pt x="276" y="3280"/>
                    <a:pt x="708" y="3280"/>
                  </a:cubicBezTo>
                  <a:lnTo>
                    <a:pt x="1036" y="3280"/>
                  </a:lnTo>
                  <a:cubicBezTo>
                    <a:pt x="1346" y="3280"/>
                    <a:pt x="1605" y="3021"/>
                    <a:pt x="1605" y="2711"/>
                  </a:cubicBezTo>
                  <a:lnTo>
                    <a:pt x="16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6" name="Google Shape;25416;p26"/>
            <p:cNvSpPr/>
            <p:nvPr/>
          </p:nvSpPr>
          <p:spPr>
            <a:xfrm>
              <a:off x="8529250" y="141900"/>
              <a:ext cx="40575" cy="82025"/>
            </a:xfrm>
            <a:custGeom>
              <a:avLst/>
              <a:gdLst/>
              <a:ahLst/>
              <a:cxnLst/>
              <a:rect l="l" t="t" r="r" b="b"/>
              <a:pathLst>
                <a:path w="1623" h="3281" extrusionOk="0">
                  <a:moveTo>
                    <a:pt x="725" y="1"/>
                  </a:moveTo>
                  <a:cubicBezTo>
                    <a:pt x="276" y="1"/>
                    <a:pt x="0" y="484"/>
                    <a:pt x="225" y="864"/>
                  </a:cubicBezTo>
                  <a:lnTo>
                    <a:pt x="1450" y="2969"/>
                  </a:lnTo>
                  <a:lnTo>
                    <a:pt x="1623" y="3280"/>
                  </a:lnTo>
                  <a:lnTo>
                    <a:pt x="1623" y="588"/>
                  </a:lnTo>
                  <a:cubicBezTo>
                    <a:pt x="1623" y="260"/>
                    <a:pt x="1346" y="1"/>
                    <a:pt x="10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7" name="Google Shape;25417;p26"/>
            <p:cNvSpPr/>
            <p:nvPr/>
          </p:nvSpPr>
          <p:spPr>
            <a:xfrm>
              <a:off x="8576275" y="248475"/>
              <a:ext cx="40050" cy="82025"/>
            </a:xfrm>
            <a:custGeom>
              <a:avLst/>
              <a:gdLst/>
              <a:ahLst/>
              <a:cxnLst/>
              <a:rect l="l" t="t" r="r" b="b"/>
              <a:pathLst>
                <a:path w="1602" h="3281" extrusionOk="0">
                  <a:moveTo>
                    <a:pt x="1" y="1"/>
                  </a:moveTo>
                  <a:lnTo>
                    <a:pt x="1" y="2711"/>
                  </a:lnTo>
                  <a:cubicBezTo>
                    <a:pt x="1" y="3039"/>
                    <a:pt x="242" y="3280"/>
                    <a:pt x="570" y="3280"/>
                  </a:cubicBezTo>
                  <a:lnTo>
                    <a:pt x="881" y="3280"/>
                  </a:lnTo>
                  <a:cubicBezTo>
                    <a:pt x="889" y="3281"/>
                    <a:pt x="896" y="3281"/>
                    <a:pt x="904" y="3281"/>
                  </a:cubicBezTo>
                  <a:cubicBezTo>
                    <a:pt x="1339" y="3281"/>
                    <a:pt x="1602" y="2807"/>
                    <a:pt x="1381" y="241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8" name="Google Shape;25418;p26"/>
            <p:cNvSpPr/>
            <p:nvPr/>
          </p:nvSpPr>
          <p:spPr>
            <a:xfrm>
              <a:off x="8585325" y="239425"/>
              <a:ext cx="87200" cy="35925"/>
            </a:xfrm>
            <a:custGeom>
              <a:avLst/>
              <a:gdLst/>
              <a:ahLst/>
              <a:cxnLst/>
              <a:rect l="l" t="t" r="r" b="b"/>
              <a:pathLst>
                <a:path w="3488" h="1437" extrusionOk="0">
                  <a:moveTo>
                    <a:pt x="1" y="0"/>
                  </a:moveTo>
                  <a:lnTo>
                    <a:pt x="2331" y="1364"/>
                  </a:lnTo>
                  <a:cubicBezTo>
                    <a:pt x="2418" y="1413"/>
                    <a:pt x="2515" y="1436"/>
                    <a:pt x="2610" y="1436"/>
                  </a:cubicBezTo>
                  <a:cubicBezTo>
                    <a:pt x="2816" y="1436"/>
                    <a:pt x="3019" y="1328"/>
                    <a:pt x="3125" y="1140"/>
                  </a:cubicBezTo>
                  <a:lnTo>
                    <a:pt x="3280" y="863"/>
                  </a:lnTo>
                  <a:cubicBezTo>
                    <a:pt x="3487" y="484"/>
                    <a:pt x="3211" y="18"/>
                    <a:pt x="27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9" name="Google Shape;25419;p26"/>
            <p:cNvSpPr/>
            <p:nvPr/>
          </p:nvSpPr>
          <p:spPr>
            <a:xfrm>
              <a:off x="8581875" y="245475"/>
              <a:ext cx="67775" cy="67100"/>
            </a:xfrm>
            <a:custGeom>
              <a:avLst/>
              <a:gdLst/>
              <a:ahLst/>
              <a:cxnLst/>
              <a:rect l="l" t="t" r="r" b="b"/>
              <a:pathLst>
                <a:path w="2711" h="2684" extrusionOk="0">
                  <a:moveTo>
                    <a:pt x="1" y="0"/>
                  </a:moveTo>
                  <a:lnTo>
                    <a:pt x="1399" y="2399"/>
                  </a:lnTo>
                  <a:cubicBezTo>
                    <a:pt x="1502" y="2589"/>
                    <a:pt x="1697" y="2684"/>
                    <a:pt x="1893" y="2684"/>
                  </a:cubicBezTo>
                  <a:cubicBezTo>
                    <a:pt x="2089" y="2684"/>
                    <a:pt x="2288" y="2589"/>
                    <a:pt x="2400" y="2399"/>
                  </a:cubicBezTo>
                  <a:lnTo>
                    <a:pt x="2555" y="2140"/>
                  </a:lnTo>
                  <a:cubicBezTo>
                    <a:pt x="2711" y="1864"/>
                    <a:pt x="2607" y="1502"/>
                    <a:pt x="2331" y="134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0" name="Google Shape;25420;p26"/>
            <p:cNvSpPr/>
            <p:nvPr/>
          </p:nvSpPr>
          <p:spPr>
            <a:xfrm>
              <a:off x="8472725" y="239425"/>
              <a:ext cx="87600" cy="35925"/>
            </a:xfrm>
            <a:custGeom>
              <a:avLst/>
              <a:gdLst/>
              <a:ahLst/>
              <a:cxnLst/>
              <a:rect l="l" t="t" r="r" b="b"/>
              <a:pathLst>
                <a:path w="3504" h="1437" extrusionOk="0">
                  <a:moveTo>
                    <a:pt x="725" y="0"/>
                  </a:moveTo>
                  <a:cubicBezTo>
                    <a:pt x="276" y="18"/>
                    <a:pt x="0" y="484"/>
                    <a:pt x="225" y="863"/>
                  </a:cubicBezTo>
                  <a:lnTo>
                    <a:pt x="380" y="1140"/>
                  </a:lnTo>
                  <a:cubicBezTo>
                    <a:pt x="486" y="1328"/>
                    <a:pt x="681" y="1436"/>
                    <a:pt x="887" y="1436"/>
                  </a:cubicBezTo>
                  <a:cubicBezTo>
                    <a:pt x="983" y="1436"/>
                    <a:pt x="1081" y="1413"/>
                    <a:pt x="1174" y="1364"/>
                  </a:cubicBezTo>
                  <a:lnTo>
                    <a:pt x="35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1" name="Google Shape;25421;p26"/>
            <p:cNvSpPr/>
            <p:nvPr/>
          </p:nvSpPr>
          <p:spPr>
            <a:xfrm>
              <a:off x="8495575" y="245475"/>
              <a:ext cx="68200" cy="67425"/>
            </a:xfrm>
            <a:custGeom>
              <a:avLst/>
              <a:gdLst/>
              <a:ahLst/>
              <a:cxnLst/>
              <a:rect l="l" t="t" r="r" b="b"/>
              <a:pathLst>
                <a:path w="2728" h="2697" extrusionOk="0">
                  <a:moveTo>
                    <a:pt x="2728" y="0"/>
                  </a:moveTo>
                  <a:lnTo>
                    <a:pt x="381" y="1346"/>
                  </a:lnTo>
                  <a:cubicBezTo>
                    <a:pt x="105" y="1502"/>
                    <a:pt x="1" y="1864"/>
                    <a:pt x="156" y="2140"/>
                  </a:cubicBezTo>
                  <a:lnTo>
                    <a:pt x="312" y="2399"/>
                  </a:lnTo>
                  <a:cubicBezTo>
                    <a:pt x="424" y="2598"/>
                    <a:pt x="622" y="2697"/>
                    <a:pt x="821" y="2697"/>
                  </a:cubicBezTo>
                  <a:cubicBezTo>
                    <a:pt x="1019" y="2697"/>
                    <a:pt x="1218" y="2598"/>
                    <a:pt x="1330" y="2399"/>
                  </a:cubicBezTo>
                  <a:lnTo>
                    <a:pt x="27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2" name="Google Shape;25422;p26"/>
            <p:cNvSpPr/>
            <p:nvPr/>
          </p:nvSpPr>
          <p:spPr>
            <a:xfrm>
              <a:off x="8575850" y="141900"/>
              <a:ext cx="40575" cy="82025"/>
            </a:xfrm>
            <a:custGeom>
              <a:avLst/>
              <a:gdLst/>
              <a:ahLst/>
              <a:cxnLst/>
              <a:rect l="l" t="t" r="r" b="b"/>
              <a:pathLst>
                <a:path w="1623" h="3281" extrusionOk="0">
                  <a:moveTo>
                    <a:pt x="587" y="1"/>
                  </a:moveTo>
                  <a:cubicBezTo>
                    <a:pt x="276" y="1"/>
                    <a:pt x="18" y="260"/>
                    <a:pt x="0" y="588"/>
                  </a:cubicBezTo>
                  <a:lnTo>
                    <a:pt x="0" y="3280"/>
                  </a:lnTo>
                  <a:lnTo>
                    <a:pt x="173" y="2987"/>
                  </a:lnTo>
                  <a:lnTo>
                    <a:pt x="1398" y="864"/>
                  </a:lnTo>
                  <a:cubicBezTo>
                    <a:pt x="1623" y="484"/>
                    <a:pt x="1346" y="1"/>
                    <a:pt x="8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3" name="Google Shape;25423;p26"/>
            <p:cNvSpPr/>
            <p:nvPr/>
          </p:nvSpPr>
          <p:spPr>
            <a:xfrm>
              <a:off x="8585325" y="197375"/>
              <a:ext cx="87200" cy="35600"/>
            </a:xfrm>
            <a:custGeom>
              <a:avLst/>
              <a:gdLst/>
              <a:ahLst/>
              <a:cxnLst/>
              <a:rect l="l" t="t" r="r" b="b"/>
              <a:pathLst>
                <a:path w="3488" h="1424" extrusionOk="0">
                  <a:moveTo>
                    <a:pt x="2625" y="1"/>
                  </a:moveTo>
                  <a:cubicBezTo>
                    <a:pt x="2525" y="1"/>
                    <a:pt x="2423" y="26"/>
                    <a:pt x="2331" y="77"/>
                  </a:cubicBezTo>
                  <a:lnTo>
                    <a:pt x="450" y="1165"/>
                  </a:lnTo>
                  <a:lnTo>
                    <a:pt x="1" y="1424"/>
                  </a:lnTo>
                  <a:lnTo>
                    <a:pt x="2780" y="1424"/>
                  </a:lnTo>
                  <a:cubicBezTo>
                    <a:pt x="3211" y="1424"/>
                    <a:pt x="3487" y="940"/>
                    <a:pt x="3280" y="561"/>
                  </a:cubicBezTo>
                  <a:lnTo>
                    <a:pt x="3125" y="284"/>
                  </a:lnTo>
                  <a:cubicBezTo>
                    <a:pt x="3021" y="100"/>
                    <a:pt x="2826" y="1"/>
                    <a:pt x="26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4" name="Google Shape;25424;p26"/>
            <p:cNvSpPr/>
            <p:nvPr/>
          </p:nvSpPr>
          <p:spPr>
            <a:xfrm>
              <a:off x="8581875" y="159925"/>
              <a:ext cx="67775" cy="67450"/>
            </a:xfrm>
            <a:custGeom>
              <a:avLst/>
              <a:gdLst/>
              <a:ahLst/>
              <a:cxnLst/>
              <a:rect l="l" t="t" r="r" b="b"/>
              <a:pathLst>
                <a:path w="2711" h="2698" extrusionOk="0">
                  <a:moveTo>
                    <a:pt x="1899" y="0"/>
                  </a:moveTo>
                  <a:cubicBezTo>
                    <a:pt x="1705" y="0"/>
                    <a:pt x="1511" y="100"/>
                    <a:pt x="1399" y="298"/>
                  </a:cubicBezTo>
                  <a:lnTo>
                    <a:pt x="173" y="2404"/>
                  </a:lnTo>
                  <a:lnTo>
                    <a:pt x="1" y="2697"/>
                  </a:lnTo>
                  <a:lnTo>
                    <a:pt x="450" y="2438"/>
                  </a:lnTo>
                  <a:lnTo>
                    <a:pt x="2331" y="1351"/>
                  </a:lnTo>
                  <a:cubicBezTo>
                    <a:pt x="2624" y="1196"/>
                    <a:pt x="2711" y="833"/>
                    <a:pt x="2555" y="557"/>
                  </a:cubicBezTo>
                  <a:lnTo>
                    <a:pt x="2400" y="298"/>
                  </a:lnTo>
                  <a:cubicBezTo>
                    <a:pt x="2288" y="100"/>
                    <a:pt x="2094" y="0"/>
                    <a:pt x="18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5" name="Google Shape;25425;p26"/>
            <p:cNvSpPr/>
            <p:nvPr/>
          </p:nvSpPr>
          <p:spPr>
            <a:xfrm>
              <a:off x="8472725" y="197175"/>
              <a:ext cx="87600" cy="35800"/>
            </a:xfrm>
            <a:custGeom>
              <a:avLst/>
              <a:gdLst/>
              <a:ahLst/>
              <a:cxnLst/>
              <a:rect l="l" t="t" r="r" b="b"/>
              <a:pathLst>
                <a:path w="3504" h="1432" extrusionOk="0">
                  <a:moveTo>
                    <a:pt x="872" y="1"/>
                  </a:moveTo>
                  <a:cubicBezTo>
                    <a:pt x="671" y="1"/>
                    <a:pt x="483" y="108"/>
                    <a:pt x="380" y="292"/>
                  </a:cubicBezTo>
                  <a:lnTo>
                    <a:pt x="225" y="569"/>
                  </a:lnTo>
                  <a:cubicBezTo>
                    <a:pt x="0" y="948"/>
                    <a:pt x="276" y="1432"/>
                    <a:pt x="725" y="1432"/>
                  </a:cubicBezTo>
                  <a:lnTo>
                    <a:pt x="3504" y="1432"/>
                  </a:lnTo>
                  <a:lnTo>
                    <a:pt x="2089" y="603"/>
                  </a:lnTo>
                  <a:lnTo>
                    <a:pt x="1174" y="85"/>
                  </a:lnTo>
                  <a:cubicBezTo>
                    <a:pt x="1076" y="28"/>
                    <a:pt x="972" y="1"/>
                    <a:pt x="8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6" name="Google Shape;25426;p26"/>
            <p:cNvSpPr/>
            <p:nvPr/>
          </p:nvSpPr>
          <p:spPr>
            <a:xfrm>
              <a:off x="8524925" y="200600"/>
              <a:ext cx="83725" cy="71625"/>
            </a:xfrm>
            <a:custGeom>
              <a:avLst/>
              <a:gdLst/>
              <a:ahLst/>
              <a:cxnLst/>
              <a:rect l="l" t="t" r="r" b="b"/>
              <a:pathLst>
                <a:path w="3349" h="2865" extrusionOk="0">
                  <a:moveTo>
                    <a:pt x="1916" y="0"/>
                  </a:moveTo>
                  <a:cubicBezTo>
                    <a:pt x="639" y="0"/>
                    <a:pt x="1" y="1536"/>
                    <a:pt x="898" y="2434"/>
                  </a:cubicBezTo>
                  <a:cubicBezTo>
                    <a:pt x="1190" y="2732"/>
                    <a:pt x="1552" y="2865"/>
                    <a:pt x="1907" y="2865"/>
                  </a:cubicBezTo>
                  <a:cubicBezTo>
                    <a:pt x="2643" y="2865"/>
                    <a:pt x="3349" y="2294"/>
                    <a:pt x="3349" y="1433"/>
                  </a:cubicBezTo>
                  <a:cubicBezTo>
                    <a:pt x="3349" y="639"/>
                    <a:pt x="2710" y="0"/>
                    <a:pt x="19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7" name="Google Shape;25427;p26"/>
            <p:cNvSpPr/>
            <p:nvPr/>
          </p:nvSpPr>
          <p:spPr>
            <a:xfrm>
              <a:off x="8417050" y="281700"/>
              <a:ext cx="34125" cy="31100"/>
            </a:xfrm>
            <a:custGeom>
              <a:avLst/>
              <a:gdLst/>
              <a:ahLst/>
              <a:cxnLst/>
              <a:rect l="l" t="t" r="r" b="b"/>
              <a:pathLst>
                <a:path w="1365" h="1244" extrusionOk="0">
                  <a:moveTo>
                    <a:pt x="691" y="1"/>
                  </a:moveTo>
                  <a:lnTo>
                    <a:pt x="311" y="381"/>
                  </a:lnTo>
                  <a:cubicBezTo>
                    <a:pt x="1" y="709"/>
                    <a:pt x="242" y="1244"/>
                    <a:pt x="691" y="1244"/>
                  </a:cubicBezTo>
                  <a:cubicBezTo>
                    <a:pt x="1123" y="1244"/>
                    <a:pt x="1364" y="709"/>
                    <a:pt x="1054" y="381"/>
                  </a:cubicBezTo>
                  <a:lnTo>
                    <a:pt x="6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428" name="Google Shape;25428;p26"/>
          <p:cNvGrpSpPr/>
          <p:nvPr/>
        </p:nvGrpSpPr>
        <p:grpSpPr>
          <a:xfrm rot="10800000">
            <a:off x="678701" y="6260800"/>
            <a:ext cx="10834567" cy="455667"/>
            <a:chOff x="546600" y="135875"/>
            <a:chExt cx="8125925" cy="341750"/>
          </a:xfrm>
        </p:grpSpPr>
        <p:grpSp>
          <p:nvGrpSpPr>
            <p:cNvPr id="25429" name="Google Shape;25429;p26"/>
            <p:cNvGrpSpPr/>
            <p:nvPr/>
          </p:nvGrpSpPr>
          <p:grpSpPr>
            <a:xfrm rot="5400000">
              <a:off x="2913775" y="-2231300"/>
              <a:ext cx="341750" cy="5076100"/>
              <a:chOff x="151925" y="33700"/>
              <a:chExt cx="341750" cy="5076100"/>
            </a:xfrm>
          </p:grpSpPr>
          <p:grpSp>
            <p:nvGrpSpPr>
              <p:cNvPr id="25430" name="Google Shape;25430;p26"/>
              <p:cNvGrpSpPr/>
              <p:nvPr/>
            </p:nvGrpSpPr>
            <p:grpSpPr>
              <a:xfrm>
                <a:off x="151925" y="2571750"/>
                <a:ext cx="341750" cy="2538050"/>
                <a:chOff x="487050" y="1971275"/>
                <a:chExt cx="341750" cy="2538050"/>
              </a:xfrm>
            </p:grpSpPr>
            <p:sp>
              <p:nvSpPr>
                <p:cNvPr id="25431" name="Google Shape;25431;p26"/>
                <p:cNvSpPr/>
                <p:nvPr/>
              </p:nvSpPr>
              <p:spPr>
                <a:xfrm rot="-5400000">
                  <a:off x="-453825" y="3226700"/>
                  <a:ext cx="2538050" cy="2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522" h="1088" extrusionOk="0">
                      <a:moveTo>
                        <a:pt x="1" y="0"/>
                      </a:moveTo>
                      <a:lnTo>
                        <a:pt x="1" y="1088"/>
                      </a:lnTo>
                      <a:lnTo>
                        <a:pt x="101521" y="1088"/>
                      </a:lnTo>
                      <a:lnTo>
                        <a:pt x="10152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32" name="Google Shape;25432;p26"/>
                <p:cNvSpPr/>
                <p:nvPr/>
              </p:nvSpPr>
              <p:spPr>
                <a:xfrm rot="-5400000">
                  <a:off x="-535587" y="3232963"/>
                  <a:ext cx="2538050" cy="1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522" h="587" extrusionOk="0">
                      <a:moveTo>
                        <a:pt x="1" y="0"/>
                      </a:moveTo>
                      <a:lnTo>
                        <a:pt x="1" y="587"/>
                      </a:lnTo>
                      <a:lnTo>
                        <a:pt x="101521" y="587"/>
                      </a:lnTo>
                      <a:lnTo>
                        <a:pt x="10152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33" name="Google Shape;25433;p26"/>
                <p:cNvSpPr/>
                <p:nvPr/>
              </p:nvSpPr>
              <p:spPr>
                <a:xfrm rot="-5400000">
                  <a:off x="487038" y="2568463"/>
                  <a:ext cx="200675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7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34" name="Google Shape;25434;p26"/>
                <p:cNvSpPr/>
                <p:nvPr/>
              </p:nvSpPr>
              <p:spPr>
                <a:xfrm rot="-5400000">
                  <a:off x="523163" y="2676663"/>
                  <a:ext cx="5700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53" extrusionOk="0">
                      <a:moveTo>
                        <a:pt x="685" y="1"/>
                      </a:moveTo>
                      <a:cubicBezTo>
                        <a:pt x="523" y="1"/>
                        <a:pt x="363" y="78"/>
                        <a:pt x="277" y="234"/>
                      </a:cubicBezTo>
                      <a:lnTo>
                        <a:pt x="139" y="458"/>
                      </a:lnTo>
                      <a:cubicBezTo>
                        <a:pt x="1" y="682"/>
                        <a:pt x="87" y="976"/>
                        <a:pt x="312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279" y="2253"/>
                      </a:lnTo>
                      <a:lnTo>
                        <a:pt x="2124" y="2011"/>
                      </a:lnTo>
                      <a:lnTo>
                        <a:pt x="1106" y="234"/>
                      </a:lnTo>
                      <a:cubicBezTo>
                        <a:pt x="1011" y="78"/>
                        <a:pt x="847" y="1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35" name="Google Shape;25435;p26"/>
                <p:cNvSpPr/>
                <p:nvPr/>
              </p:nvSpPr>
              <p:spPr>
                <a:xfrm rot="-5400000">
                  <a:off x="615188" y="2654313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05" y="2745"/>
                      </a:cubicBezTo>
                      <a:lnTo>
                        <a:pt x="864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36" name="Google Shape;25436;p26"/>
                <p:cNvSpPr/>
                <p:nvPr/>
              </p:nvSpPr>
              <p:spPr>
                <a:xfrm rot="-5400000">
                  <a:off x="525875" y="2654325"/>
                  <a:ext cx="3412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5" extrusionOk="0">
                      <a:moveTo>
                        <a:pt x="622" y="0"/>
                      </a:moveTo>
                      <a:cubicBezTo>
                        <a:pt x="242" y="0"/>
                        <a:pt x="1" y="397"/>
                        <a:pt x="190" y="725"/>
                      </a:cubicBezTo>
                      <a:lnTo>
                        <a:pt x="1209" y="2486"/>
                      </a:lnTo>
                      <a:lnTo>
                        <a:pt x="1364" y="2744"/>
                      </a:lnTo>
                      <a:lnTo>
                        <a:pt x="1364" y="483"/>
                      </a:lnTo>
                      <a:cubicBezTo>
                        <a:pt x="1364" y="207"/>
                        <a:pt x="1140" y="0"/>
                        <a:pt x="8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37" name="Google Shape;25437;p26"/>
                <p:cNvSpPr/>
                <p:nvPr/>
              </p:nvSpPr>
              <p:spPr>
                <a:xfrm rot="-5400000">
                  <a:off x="615413" y="26148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08" y="2745"/>
                        <a:pt x="484" y="2745"/>
                      </a:cubicBezTo>
                      <a:lnTo>
                        <a:pt x="743" y="2745"/>
                      </a:lnTo>
                      <a:cubicBezTo>
                        <a:pt x="1105" y="2745"/>
                        <a:pt x="1347" y="2331"/>
                        <a:pt x="1157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38" name="Google Shape;25438;p26"/>
                <p:cNvSpPr/>
                <p:nvPr/>
              </p:nvSpPr>
              <p:spPr>
                <a:xfrm rot="-5400000">
                  <a:off x="568463" y="2607013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68" y="1139"/>
                      </a:lnTo>
                      <a:cubicBezTo>
                        <a:pt x="2041" y="1178"/>
                        <a:pt x="2121" y="1198"/>
                        <a:pt x="2200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5" y="414"/>
                        <a:pt x="2711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39" name="Google Shape;25439;p26"/>
                <p:cNvSpPr/>
                <p:nvPr/>
              </p:nvSpPr>
              <p:spPr>
                <a:xfrm rot="-5400000">
                  <a:off x="594975" y="2604650"/>
                  <a:ext cx="5655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66" extrusionOk="0">
                      <a:moveTo>
                        <a:pt x="0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7" y="2183"/>
                        <a:pt x="2002" y="2019"/>
                      </a:cubicBezTo>
                      <a:lnTo>
                        <a:pt x="2123" y="1812"/>
                      </a:lnTo>
                      <a:cubicBezTo>
                        <a:pt x="2261" y="1571"/>
                        <a:pt x="2192" y="1260"/>
                        <a:pt x="1951" y="11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40" name="Google Shape;25440;p26"/>
                <p:cNvSpPr/>
                <p:nvPr/>
              </p:nvSpPr>
              <p:spPr>
                <a:xfrm rot="-5400000">
                  <a:off x="568350" y="27011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604" y="0"/>
                      </a:moveTo>
                      <a:cubicBezTo>
                        <a:pt x="242" y="0"/>
                        <a:pt x="0" y="414"/>
                        <a:pt x="190" y="725"/>
                      </a:cubicBezTo>
                      <a:lnTo>
                        <a:pt x="311" y="949"/>
                      </a:lnTo>
                      <a:cubicBezTo>
                        <a:pt x="404" y="1100"/>
                        <a:pt x="566" y="1189"/>
                        <a:pt x="737" y="1189"/>
                      </a:cubicBezTo>
                      <a:cubicBezTo>
                        <a:pt x="820" y="1189"/>
                        <a:pt x="905" y="1167"/>
                        <a:pt x="984" y="1122"/>
                      </a:cubicBezTo>
                      <a:lnTo>
                        <a:pt x="293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41" name="Google Shape;25441;p26"/>
                <p:cNvSpPr/>
                <p:nvPr/>
              </p:nvSpPr>
              <p:spPr>
                <a:xfrm rot="-5400000">
                  <a:off x="594588" y="2676663"/>
                  <a:ext cx="5700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53" extrusionOk="0">
                      <a:moveTo>
                        <a:pt x="2279" y="0"/>
                      </a:moveTo>
                      <a:lnTo>
                        <a:pt x="312" y="1139"/>
                      </a:lnTo>
                      <a:cubicBezTo>
                        <a:pt x="87" y="1260"/>
                        <a:pt x="1" y="1571"/>
                        <a:pt x="139" y="1795"/>
                      </a:cubicBezTo>
                      <a:lnTo>
                        <a:pt x="277" y="2019"/>
                      </a:lnTo>
                      <a:cubicBezTo>
                        <a:pt x="363" y="2175"/>
                        <a:pt x="523" y="2252"/>
                        <a:pt x="685" y="2252"/>
                      </a:cubicBezTo>
                      <a:cubicBezTo>
                        <a:pt x="847" y="2252"/>
                        <a:pt x="1011" y="2175"/>
                        <a:pt x="1106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42" name="Google Shape;25442;p26"/>
                <p:cNvSpPr/>
                <p:nvPr/>
              </p:nvSpPr>
              <p:spPr>
                <a:xfrm rot="-5400000">
                  <a:off x="526100" y="261527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38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43" name="Google Shape;25443;p26"/>
                <p:cNvSpPr/>
                <p:nvPr/>
              </p:nvSpPr>
              <p:spPr>
                <a:xfrm rot="-5400000">
                  <a:off x="533038" y="2607138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201" y="0"/>
                      </a:moveTo>
                      <a:cubicBezTo>
                        <a:pt x="2121" y="0"/>
                        <a:pt x="2041" y="21"/>
                        <a:pt x="1968" y="66"/>
                      </a:cubicBezTo>
                      <a:lnTo>
                        <a:pt x="381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711" y="1188"/>
                        <a:pt x="2935" y="791"/>
                        <a:pt x="2745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7" y="0"/>
                        <a:pt x="22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44" name="Google Shape;25444;p26"/>
                <p:cNvSpPr/>
                <p:nvPr/>
              </p:nvSpPr>
              <p:spPr>
                <a:xfrm rot="-5400000">
                  <a:off x="523438" y="2604863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8" y="2007"/>
                      </a:lnTo>
                      <a:lnTo>
                        <a:pt x="0" y="2249"/>
                      </a:lnTo>
                      <a:lnTo>
                        <a:pt x="380" y="2042"/>
                      </a:lnTo>
                      <a:lnTo>
                        <a:pt x="1951" y="1127"/>
                      </a:lnTo>
                      <a:cubicBezTo>
                        <a:pt x="2175" y="989"/>
                        <a:pt x="2261" y="696"/>
                        <a:pt x="2123" y="454"/>
                      </a:cubicBezTo>
                      <a:lnTo>
                        <a:pt x="2002" y="247"/>
                      </a:lnTo>
                      <a:cubicBezTo>
                        <a:pt x="1907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45" name="Google Shape;25445;p26"/>
                <p:cNvSpPr/>
                <p:nvPr/>
              </p:nvSpPr>
              <p:spPr>
                <a:xfrm rot="-5400000">
                  <a:off x="533025" y="27011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737" y="0"/>
                      </a:moveTo>
                      <a:cubicBezTo>
                        <a:pt x="566" y="0"/>
                        <a:pt x="404" y="89"/>
                        <a:pt x="311" y="240"/>
                      </a:cubicBezTo>
                      <a:lnTo>
                        <a:pt x="190" y="464"/>
                      </a:lnTo>
                      <a:cubicBezTo>
                        <a:pt x="0" y="775"/>
                        <a:pt x="242" y="1189"/>
                        <a:pt x="604" y="1189"/>
                      </a:cubicBezTo>
                      <a:lnTo>
                        <a:pt x="2934" y="1189"/>
                      </a:lnTo>
                      <a:lnTo>
                        <a:pt x="1743" y="516"/>
                      </a:lnTo>
                      <a:lnTo>
                        <a:pt x="984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46" name="Google Shape;25446;p26"/>
                <p:cNvSpPr/>
                <p:nvPr/>
              </p:nvSpPr>
              <p:spPr>
                <a:xfrm rot="-5400000">
                  <a:off x="557375" y="26388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192" y="0"/>
                      </a:moveTo>
                      <a:cubicBezTo>
                        <a:pt x="536" y="0"/>
                        <a:pt x="1" y="536"/>
                        <a:pt x="1" y="1209"/>
                      </a:cubicBezTo>
                      <a:cubicBezTo>
                        <a:pt x="1" y="1865"/>
                        <a:pt x="536" y="2400"/>
                        <a:pt x="1192" y="2400"/>
                      </a:cubicBezTo>
                      <a:cubicBezTo>
                        <a:pt x="1865" y="2400"/>
                        <a:pt x="2400" y="1865"/>
                        <a:pt x="2400" y="1209"/>
                      </a:cubicBezTo>
                      <a:cubicBezTo>
                        <a:pt x="2400" y="536"/>
                        <a:pt x="1865" y="0"/>
                        <a:pt x="1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47" name="Google Shape;25447;p26"/>
                <p:cNvSpPr/>
                <p:nvPr/>
              </p:nvSpPr>
              <p:spPr>
                <a:xfrm rot="-5400000">
                  <a:off x="487250" y="3139975"/>
                  <a:ext cx="2002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0" h="8026" extrusionOk="0">
                      <a:moveTo>
                        <a:pt x="7543" y="466"/>
                      </a:moveTo>
                      <a:lnTo>
                        <a:pt x="7543" y="7560"/>
                      </a:lnTo>
                      <a:lnTo>
                        <a:pt x="467" y="7560"/>
                      </a:lnTo>
                      <a:lnTo>
                        <a:pt x="467" y="466"/>
                      </a:lnTo>
                      <a:close/>
                      <a:moveTo>
                        <a:pt x="1" y="0"/>
                      </a:moveTo>
                      <a:lnTo>
                        <a:pt x="1" y="8026"/>
                      </a:lnTo>
                      <a:lnTo>
                        <a:pt x="8009" y="8026"/>
                      </a:lnTo>
                      <a:lnTo>
                        <a:pt x="800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48" name="Google Shape;25448;p26"/>
                <p:cNvSpPr/>
                <p:nvPr/>
              </p:nvSpPr>
              <p:spPr>
                <a:xfrm rot="-5400000">
                  <a:off x="523175" y="3247950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682" y="1"/>
                      </a:moveTo>
                      <a:cubicBezTo>
                        <a:pt x="518" y="1"/>
                        <a:pt x="354" y="78"/>
                        <a:pt x="259" y="234"/>
                      </a:cubicBezTo>
                      <a:lnTo>
                        <a:pt x="138" y="458"/>
                      </a:lnTo>
                      <a:cubicBezTo>
                        <a:pt x="0" y="682"/>
                        <a:pt x="87" y="993"/>
                        <a:pt x="311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279" y="2253"/>
                      </a:lnTo>
                      <a:lnTo>
                        <a:pt x="2123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49" name="Google Shape;25449;p26"/>
                <p:cNvSpPr/>
                <p:nvPr/>
              </p:nvSpPr>
              <p:spPr>
                <a:xfrm rot="-5400000">
                  <a:off x="615188" y="3225613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64" y="1"/>
                      </a:moveTo>
                      <a:lnTo>
                        <a:pt x="191" y="2020"/>
                      </a:lnTo>
                      <a:cubicBezTo>
                        <a:pt x="1" y="2331"/>
                        <a:pt x="243" y="2745"/>
                        <a:pt x="622" y="2745"/>
                      </a:cubicBezTo>
                      <a:lnTo>
                        <a:pt x="864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50" name="Google Shape;25450;p26"/>
                <p:cNvSpPr/>
                <p:nvPr/>
              </p:nvSpPr>
              <p:spPr>
                <a:xfrm rot="-5400000">
                  <a:off x="525875" y="3225625"/>
                  <a:ext cx="3412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5" extrusionOk="0">
                      <a:moveTo>
                        <a:pt x="622" y="0"/>
                      </a:moveTo>
                      <a:cubicBezTo>
                        <a:pt x="243" y="0"/>
                        <a:pt x="1" y="397"/>
                        <a:pt x="191" y="725"/>
                      </a:cubicBezTo>
                      <a:lnTo>
                        <a:pt x="1209" y="2486"/>
                      </a:lnTo>
                      <a:lnTo>
                        <a:pt x="1364" y="2744"/>
                      </a:lnTo>
                      <a:lnTo>
                        <a:pt x="1364" y="483"/>
                      </a:lnTo>
                      <a:cubicBezTo>
                        <a:pt x="1364" y="207"/>
                        <a:pt x="1140" y="0"/>
                        <a:pt x="8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51" name="Google Shape;25451;p26"/>
                <p:cNvSpPr/>
                <p:nvPr/>
              </p:nvSpPr>
              <p:spPr>
                <a:xfrm rot="-5400000">
                  <a:off x="615200" y="318635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" y="1"/>
                      </a:moveTo>
                      <a:lnTo>
                        <a:pt x="1" y="2262"/>
                      </a:lnTo>
                      <a:cubicBezTo>
                        <a:pt x="1" y="2521"/>
                        <a:pt x="225" y="2745"/>
                        <a:pt x="501" y="2745"/>
                      </a:cubicBezTo>
                      <a:lnTo>
                        <a:pt x="743" y="2745"/>
                      </a:lnTo>
                      <a:cubicBezTo>
                        <a:pt x="1122" y="2745"/>
                        <a:pt x="1364" y="2331"/>
                        <a:pt x="1174" y="202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52" name="Google Shape;25452;p26"/>
                <p:cNvSpPr/>
                <p:nvPr/>
              </p:nvSpPr>
              <p:spPr>
                <a:xfrm rot="-5400000">
                  <a:off x="568463" y="3178288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0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2" y="1198"/>
                        <a:pt x="2194" y="1198"/>
                      </a:cubicBezTo>
                      <a:cubicBezTo>
                        <a:pt x="2365" y="1198"/>
                        <a:pt x="2530" y="1113"/>
                        <a:pt x="2624" y="949"/>
                      </a:cubicBezTo>
                      <a:lnTo>
                        <a:pt x="2744" y="742"/>
                      </a:lnTo>
                      <a:cubicBezTo>
                        <a:pt x="2934" y="414"/>
                        <a:pt x="2693" y="17"/>
                        <a:pt x="2330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53" name="Google Shape;25453;p26"/>
                <p:cNvSpPr/>
                <p:nvPr/>
              </p:nvSpPr>
              <p:spPr>
                <a:xfrm rot="-5400000">
                  <a:off x="594975" y="3175950"/>
                  <a:ext cx="5655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66" extrusionOk="0">
                      <a:moveTo>
                        <a:pt x="1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8" y="2183"/>
                        <a:pt x="2003" y="2019"/>
                      </a:cubicBezTo>
                      <a:lnTo>
                        <a:pt x="2124" y="1812"/>
                      </a:lnTo>
                      <a:cubicBezTo>
                        <a:pt x="2262" y="1571"/>
                        <a:pt x="2193" y="1260"/>
                        <a:pt x="1951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54" name="Google Shape;25454;p26"/>
                <p:cNvSpPr/>
                <p:nvPr/>
              </p:nvSpPr>
              <p:spPr>
                <a:xfrm rot="-5400000">
                  <a:off x="568350" y="32724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605" y="0"/>
                      </a:moveTo>
                      <a:cubicBezTo>
                        <a:pt x="242" y="0"/>
                        <a:pt x="1" y="414"/>
                        <a:pt x="190" y="725"/>
                      </a:cubicBezTo>
                      <a:lnTo>
                        <a:pt x="311" y="949"/>
                      </a:lnTo>
                      <a:cubicBezTo>
                        <a:pt x="404" y="1100"/>
                        <a:pt x="567" y="1189"/>
                        <a:pt x="737" y="1189"/>
                      </a:cubicBezTo>
                      <a:cubicBezTo>
                        <a:pt x="820" y="1189"/>
                        <a:pt x="905" y="1167"/>
                        <a:pt x="984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55" name="Google Shape;25455;p26"/>
                <p:cNvSpPr/>
                <p:nvPr/>
              </p:nvSpPr>
              <p:spPr>
                <a:xfrm rot="-5400000">
                  <a:off x="594600" y="3247950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2279" y="0"/>
                      </a:moveTo>
                      <a:lnTo>
                        <a:pt x="311" y="1139"/>
                      </a:lnTo>
                      <a:cubicBezTo>
                        <a:pt x="87" y="1260"/>
                        <a:pt x="0" y="1571"/>
                        <a:pt x="138" y="1795"/>
                      </a:cubicBezTo>
                      <a:lnTo>
                        <a:pt x="259" y="2019"/>
                      </a:lnTo>
                      <a:cubicBezTo>
                        <a:pt x="354" y="2175"/>
                        <a:pt x="518" y="2252"/>
                        <a:pt x="682" y="2252"/>
                      </a:cubicBezTo>
                      <a:cubicBezTo>
                        <a:pt x="846" y="2252"/>
                        <a:pt x="1010" y="2175"/>
                        <a:pt x="1105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56" name="Google Shape;25456;p26"/>
                <p:cNvSpPr/>
                <p:nvPr/>
              </p:nvSpPr>
              <p:spPr>
                <a:xfrm rot="-5400000">
                  <a:off x="525888" y="3186363"/>
                  <a:ext cx="34100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5" extrusionOk="0">
                      <a:moveTo>
                        <a:pt x="501" y="0"/>
                      </a:moveTo>
                      <a:cubicBezTo>
                        <a:pt x="225" y="0"/>
                        <a:pt x="1" y="207"/>
                        <a:pt x="1" y="483"/>
                      </a:cubicBezTo>
                      <a:lnTo>
                        <a:pt x="1" y="2744"/>
                      </a:lnTo>
                      <a:lnTo>
                        <a:pt x="156" y="2486"/>
                      </a:lnTo>
                      <a:lnTo>
                        <a:pt x="1174" y="725"/>
                      </a:lnTo>
                      <a:cubicBezTo>
                        <a:pt x="1364" y="397"/>
                        <a:pt x="1122" y="0"/>
                        <a:pt x="76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57" name="Google Shape;25457;p26"/>
                <p:cNvSpPr/>
                <p:nvPr/>
              </p:nvSpPr>
              <p:spPr>
                <a:xfrm rot="-5400000">
                  <a:off x="533038" y="3178413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195" y="0"/>
                      </a:moveTo>
                      <a:cubicBezTo>
                        <a:pt x="2112" y="0"/>
                        <a:pt x="2029" y="21"/>
                        <a:pt x="1951" y="66"/>
                      </a:cubicBezTo>
                      <a:lnTo>
                        <a:pt x="380" y="981"/>
                      </a:lnTo>
                      <a:lnTo>
                        <a:pt x="0" y="1188"/>
                      </a:lnTo>
                      <a:lnTo>
                        <a:pt x="2330" y="1188"/>
                      </a:lnTo>
                      <a:cubicBezTo>
                        <a:pt x="2693" y="1188"/>
                        <a:pt x="2934" y="791"/>
                        <a:pt x="2744" y="463"/>
                      </a:cubicBezTo>
                      <a:lnTo>
                        <a:pt x="2624" y="256"/>
                      </a:lnTo>
                      <a:cubicBezTo>
                        <a:pt x="2530" y="92"/>
                        <a:pt x="2366" y="0"/>
                        <a:pt x="21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58" name="Google Shape;25458;p26"/>
                <p:cNvSpPr/>
                <p:nvPr/>
              </p:nvSpPr>
              <p:spPr>
                <a:xfrm rot="-5400000">
                  <a:off x="523438" y="3176163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9" y="2007"/>
                      </a:lnTo>
                      <a:lnTo>
                        <a:pt x="1" y="2249"/>
                      </a:lnTo>
                      <a:lnTo>
                        <a:pt x="380" y="2042"/>
                      </a:lnTo>
                      <a:lnTo>
                        <a:pt x="1951" y="1127"/>
                      </a:lnTo>
                      <a:cubicBezTo>
                        <a:pt x="2175" y="989"/>
                        <a:pt x="2262" y="696"/>
                        <a:pt x="2124" y="454"/>
                      </a:cubicBezTo>
                      <a:lnTo>
                        <a:pt x="2003" y="247"/>
                      </a:lnTo>
                      <a:cubicBezTo>
                        <a:pt x="1908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59" name="Google Shape;25459;p26"/>
                <p:cNvSpPr/>
                <p:nvPr/>
              </p:nvSpPr>
              <p:spPr>
                <a:xfrm rot="-5400000">
                  <a:off x="533025" y="32724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1" y="240"/>
                      </a:cubicBezTo>
                      <a:lnTo>
                        <a:pt x="190" y="464"/>
                      </a:lnTo>
                      <a:cubicBezTo>
                        <a:pt x="1" y="775"/>
                        <a:pt x="242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4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60" name="Google Shape;25460;p26"/>
                <p:cNvSpPr/>
                <p:nvPr/>
              </p:nvSpPr>
              <p:spPr>
                <a:xfrm rot="-5400000">
                  <a:off x="552325" y="3215125"/>
                  <a:ext cx="70375" cy="6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5" h="2411" extrusionOk="0">
                      <a:moveTo>
                        <a:pt x="1606" y="0"/>
                      </a:moveTo>
                      <a:cubicBezTo>
                        <a:pt x="536" y="0"/>
                        <a:pt x="1" y="1295"/>
                        <a:pt x="760" y="2054"/>
                      </a:cubicBezTo>
                      <a:cubicBezTo>
                        <a:pt x="1006" y="2301"/>
                        <a:pt x="1309" y="2411"/>
                        <a:pt x="1605" y="2411"/>
                      </a:cubicBezTo>
                      <a:cubicBezTo>
                        <a:pt x="2223" y="2411"/>
                        <a:pt x="2814" y="1932"/>
                        <a:pt x="2814" y="1209"/>
                      </a:cubicBezTo>
                      <a:cubicBezTo>
                        <a:pt x="2814" y="536"/>
                        <a:pt x="2262" y="0"/>
                        <a:pt x="16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61" name="Google Shape;25461;p26"/>
                <p:cNvSpPr/>
                <p:nvPr/>
              </p:nvSpPr>
              <p:spPr>
                <a:xfrm rot="-5400000">
                  <a:off x="487263" y="3711263"/>
                  <a:ext cx="200225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09" h="8026" extrusionOk="0">
                      <a:moveTo>
                        <a:pt x="7542" y="466"/>
                      </a:moveTo>
                      <a:lnTo>
                        <a:pt x="7542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08" y="8026"/>
                      </a:lnTo>
                      <a:lnTo>
                        <a:pt x="800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62" name="Google Shape;25462;p26"/>
                <p:cNvSpPr/>
                <p:nvPr/>
              </p:nvSpPr>
              <p:spPr>
                <a:xfrm rot="-5400000">
                  <a:off x="523388" y="38194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682" y="1"/>
                      </a:moveTo>
                      <a:cubicBezTo>
                        <a:pt x="518" y="1"/>
                        <a:pt x="354" y="78"/>
                        <a:pt x="259" y="234"/>
                      </a:cubicBezTo>
                      <a:lnTo>
                        <a:pt x="139" y="458"/>
                      </a:lnTo>
                      <a:cubicBezTo>
                        <a:pt x="1" y="682"/>
                        <a:pt x="70" y="993"/>
                        <a:pt x="311" y="1114"/>
                      </a:cubicBezTo>
                      <a:lnTo>
                        <a:pt x="1071" y="1563"/>
                      </a:lnTo>
                      <a:lnTo>
                        <a:pt x="2262" y="2253"/>
                      </a:lnTo>
                      <a:lnTo>
                        <a:pt x="2124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63" name="Google Shape;25463;p26"/>
                <p:cNvSpPr/>
                <p:nvPr/>
              </p:nvSpPr>
              <p:spPr>
                <a:xfrm rot="-5400000">
                  <a:off x="615200" y="379690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0" y="2331"/>
                        <a:pt x="242" y="2745"/>
                        <a:pt x="604" y="2745"/>
                      </a:cubicBezTo>
                      <a:lnTo>
                        <a:pt x="863" y="2745"/>
                      </a:lnTo>
                      <a:cubicBezTo>
                        <a:pt x="1139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64" name="Google Shape;25464;p26"/>
                <p:cNvSpPr/>
                <p:nvPr/>
              </p:nvSpPr>
              <p:spPr>
                <a:xfrm rot="-5400000">
                  <a:off x="526100" y="379712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604" y="0"/>
                      </a:moveTo>
                      <a:cubicBezTo>
                        <a:pt x="242" y="0"/>
                        <a:pt x="0" y="397"/>
                        <a:pt x="190" y="725"/>
                      </a:cubicBezTo>
                      <a:lnTo>
                        <a:pt x="1208" y="2486"/>
                      </a:lnTo>
                      <a:lnTo>
                        <a:pt x="1346" y="2744"/>
                      </a:lnTo>
                      <a:lnTo>
                        <a:pt x="1346" y="483"/>
                      </a:lnTo>
                      <a:cubicBezTo>
                        <a:pt x="1346" y="207"/>
                        <a:pt x="1139" y="0"/>
                        <a:pt x="8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65" name="Google Shape;25465;p26"/>
                <p:cNvSpPr/>
                <p:nvPr/>
              </p:nvSpPr>
              <p:spPr>
                <a:xfrm rot="-5400000">
                  <a:off x="615188" y="3757638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" y="1"/>
                      </a:moveTo>
                      <a:lnTo>
                        <a:pt x="1" y="2262"/>
                      </a:lnTo>
                      <a:cubicBezTo>
                        <a:pt x="1" y="2521"/>
                        <a:pt x="225" y="2745"/>
                        <a:pt x="484" y="2745"/>
                      </a:cubicBezTo>
                      <a:lnTo>
                        <a:pt x="743" y="2745"/>
                      </a:lnTo>
                      <a:cubicBezTo>
                        <a:pt x="1123" y="2745"/>
                        <a:pt x="1364" y="2331"/>
                        <a:pt x="1174" y="202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66" name="Google Shape;25466;p26"/>
                <p:cNvSpPr/>
                <p:nvPr/>
              </p:nvSpPr>
              <p:spPr>
                <a:xfrm rot="-5400000">
                  <a:off x="568513" y="3749638"/>
                  <a:ext cx="732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1" h="1198" extrusionOk="0">
                      <a:moveTo>
                        <a:pt x="0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2" y="1198"/>
                        <a:pt x="2194" y="1198"/>
                      </a:cubicBezTo>
                      <a:cubicBezTo>
                        <a:pt x="2366" y="1198"/>
                        <a:pt x="2530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1" y="421"/>
                        <a:pt x="2703" y="17"/>
                        <a:pt x="2336" y="17"/>
                      </a:cubicBezTo>
                      <a:cubicBezTo>
                        <a:pt x="2329" y="17"/>
                        <a:pt x="2321" y="17"/>
                        <a:pt x="2313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67" name="Google Shape;25467;p26"/>
                <p:cNvSpPr/>
                <p:nvPr/>
              </p:nvSpPr>
              <p:spPr>
                <a:xfrm rot="-5400000">
                  <a:off x="594763" y="3747463"/>
                  <a:ext cx="56975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66" extrusionOk="0">
                      <a:moveTo>
                        <a:pt x="1" y="0"/>
                      </a:moveTo>
                      <a:lnTo>
                        <a:pt x="1174" y="2019"/>
                      </a:lnTo>
                      <a:cubicBezTo>
                        <a:pt x="1269" y="2183"/>
                        <a:pt x="1433" y="2265"/>
                        <a:pt x="1595" y="2265"/>
                      </a:cubicBezTo>
                      <a:cubicBezTo>
                        <a:pt x="1757" y="2265"/>
                        <a:pt x="1916" y="2183"/>
                        <a:pt x="2003" y="2019"/>
                      </a:cubicBezTo>
                      <a:lnTo>
                        <a:pt x="2141" y="1812"/>
                      </a:lnTo>
                      <a:cubicBezTo>
                        <a:pt x="2279" y="1571"/>
                        <a:pt x="2210" y="1260"/>
                        <a:pt x="1968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68" name="Google Shape;25468;p26"/>
                <p:cNvSpPr/>
                <p:nvPr/>
              </p:nvSpPr>
              <p:spPr>
                <a:xfrm rot="-5400000">
                  <a:off x="568338" y="3843763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622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5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69" name="Google Shape;25469;p26"/>
                <p:cNvSpPr/>
                <p:nvPr/>
              </p:nvSpPr>
              <p:spPr>
                <a:xfrm rot="-5400000">
                  <a:off x="594813" y="38194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2262" y="0"/>
                      </a:moveTo>
                      <a:lnTo>
                        <a:pt x="311" y="1139"/>
                      </a:lnTo>
                      <a:cubicBezTo>
                        <a:pt x="70" y="1260"/>
                        <a:pt x="1" y="1571"/>
                        <a:pt x="139" y="1795"/>
                      </a:cubicBezTo>
                      <a:lnTo>
                        <a:pt x="259" y="2019"/>
                      </a:lnTo>
                      <a:cubicBezTo>
                        <a:pt x="354" y="2175"/>
                        <a:pt x="518" y="2252"/>
                        <a:pt x="682" y="2252"/>
                      </a:cubicBezTo>
                      <a:cubicBezTo>
                        <a:pt x="846" y="2252"/>
                        <a:pt x="1010" y="2175"/>
                        <a:pt x="1105" y="2019"/>
                      </a:cubicBezTo>
                      <a:lnTo>
                        <a:pt x="2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70" name="Google Shape;25470;p26"/>
                <p:cNvSpPr/>
                <p:nvPr/>
              </p:nvSpPr>
              <p:spPr>
                <a:xfrm rot="-5400000">
                  <a:off x="525913" y="3757688"/>
                  <a:ext cx="340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" h="2746" extrusionOk="0">
                      <a:moveTo>
                        <a:pt x="766" y="1"/>
                      </a:moveTo>
                      <a:cubicBezTo>
                        <a:pt x="758" y="1"/>
                        <a:pt x="751" y="1"/>
                        <a:pt x="743" y="1"/>
                      </a:cubicBezTo>
                      <a:lnTo>
                        <a:pt x="484" y="1"/>
                      </a:lnTo>
                      <a:cubicBezTo>
                        <a:pt x="208" y="1"/>
                        <a:pt x="1" y="225"/>
                        <a:pt x="1" y="484"/>
                      </a:cubicBezTo>
                      <a:lnTo>
                        <a:pt x="1" y="2745"/>
                      </a:lnTo>
                      <a:lnTo>
                        <a:pt x="156" y="2487"/>
                      </a:lnTo>
                      <a:lnTo>
                        <a:pt x="1174" y="726"/>
                      </a:lnTo>
                      <a:cubicBezTo>
                        <a:pt x="1360" y="405"/>
                        <a:pt x="1132" y="1"/>
                        <a:pt x="76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71" name="Google Shape;25471;p26"/>
                <p:cNvSpPr/>
                <p:nvPr/>
              </p:nvSpPr>
              <p:spPr>
                <a:xfrm rot="-5400000">
                  <a:off x="532875" y="3749525"/>
                  <a:ext cx="737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" h="1189" extrusionOk="0">
                      <a:moveTo>
                        <a:pt x="2204" y="0"/>
                      </a:moveTo>
                      <a:cubicBezTo>
                        <a:pt x="2122" y="0"/>
                        <a:pt x="2041" y="21"/>
                        <a:pt x="1968" y="66"/>
                      </a:cubicBezTo>
                      <a:lnTo>
                        <a:pt x="380" y="981"/>
                      </a:lnTo>
                      <a:lnTo>
                        <a:pt x="0" y="1188"/>
                      </a:lnTo>
                      <a:lnTo>
                        <a:pt x="2331" y="1188"/>
                      </a:lnTo>
                      <a:cubicBezTo>
                        <a:pt x="2338" y="1188"/>
                        <a:pt x="2346" y="1188"/>
                        <a:pt x="2353" y="1188"/>
                      </a:cubicBezTo>
                      <a:cubicBezTo>
                        <a:pt x="2720" y="1188"/>
                        <a:pt x="2948" y="784"/>
                        <a:pt x="2762" y="463"/>
                      </a:cubicBezTo>
                      <a:lnTo>
                        <a:pt x="2624" y="256"/>
                      </a:lnTo>
                      <a:cubicBezTo>
                        <a:pt x="2542" y="92"/>
                        <a:pt x="2374" y="0"/>
                        <a:pt x="220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72" name="Google Shape;25472;p26"/>
                <p:cNvSpPr/>
                <p:nvPr/>
              </p:nvSpPr>
              <p:spPr>
                <a:xfrm rot="-5400000">
                  <a:off x="523225" y="3747675"/>
                  <a:ext cx="56975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49" extrusionOk="0">
                      <a:moveTo>
                        <a:pt x="1597" y="1"/>
                      </a:moveTo>
                      <a:cubicBezTo>
                        <a:pt x="1433" y="1"/>
                        <a:pt x="1269" y="83"/>
                        <a:pt x="1174" y="247"/>
                      </a:cubicBezTo>
                      <a:lnTo>
                        <a:pt x="156" y="2007"/>
                      </a:lnTo>
                      <a:lnTo>
                        <a:pt x="1" y="2249"/>
                      </a:lnTo>
                      <a:lnTo>
                        <a:pt x="380" y="2042"/>
                      </a:lnTo>
                      <a:lnTo>
                        <a:pt x="1968" y="1127"/>
                      </a:lnTo>
                      <a:cubicBezTo>
                        <a:pt x="2193" y="989"/>
                        <a:pt x="2279" y="696"/>
                        <a:pt x="2141" y="454"/>
                      </a:cubicBezTo>
                      <a:lnTo>
                        <a:pt x="2020" y="247"/>
                      </a:lnTo>
                      <a:cubicBezTo>
                        <a:pt x="1925" y="83"/>
                        <a:pt x="1761" y="1"/>
                        <a:pt x="159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73" name="Google Shape;25473;p26"/>
                <p:cNvSpPr/>
                <p:nvPr/>
              </p:nvSpPr>
              <p:spPr>
                <a:xfrm rot="-5400000">
                  <a:off x="533013" y="3843763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2" y="240"/>
                      </a:cubicBezTo>
                      <a:lnTo>
                        <a:pt x="191" y="464"/>
                      </a:lnTo>
                      <a:cubicBezTo>
                        <a:pt x="1" y="775"/>
                        <a:pt x="225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5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74" name="Google Shape;25474;p26"/>
                <p:cNvSpPr/>
                <p:nvPr/>
              </p:nvSpPr>
              <p:spPr>
                <a:xfrm rot="-5400000">
                  <a:off x="557375" y="37818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208" y="0"/>
                      </a:moveTo>
                      <a:cubicBezTo>
                        <a:pt x="535" y="0"/>
                        <a:pt x="0" y="536"/>
                        <a:pt x="0" y="1209"/>
                      </a:cubicBezTo>
                      <a:cubicBezTo>
                        <a:pt x="0" y="1865"/>
                        <a:pt x="535" y="2400"/>
                        <a:pt x="1208" y="2400"/>
                      </a:cubicBezTo>
                      <a:cubicBezTo>
                        <a:pt x="1864" y="2400"/>
                        <a:pt x="2399" y="1865"/>
                        <a:pt x="2399" y="1209"/>
                      </a:cubicBezTo>
                      <a:cubicBezTo>
                        <a:pt x="2399" y="536"/>
                        <a:pt x="1864" y="0"/>
                        <a:pt x="12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75" name="Google Shape;25475;p26"/>
                <p:cNvSpPr/>
                <p:nvPr/>
              </p:nvSpPr>
              <p:spPr>
                <a:xfrm rot="-5400000">
                  <a:off x="487050" y="4282775"/>
                  <a:ext cx="2006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6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83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76" name="Google Shape;25476;p26"/>
                <p:cNvSpPr/>
                <p:nvPr/>
              </p:nvSpPr>
              <p:spPr>
                <a:xfrm rot="-5400000">
                  <a:off x="523388" y="43907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683" y="1"/>
                      </a:moveTo>
                      <a:cubicBezTo>
                        <a:pt x="519" y="1"/>
                        <a:pt x="355" y="78"/>
                        <a:pt x="260" y="234"/>
                      </a:cubicBezTo>
                      <a:lnTo>
                        <a:pt x="139" y="458"/>
                      </a:lnTo>
                      <a:cubicBezTo>
                        <a:pt x="1" y="682"/>
                        <a:pt x="70" y="993"/>
                        <a:pt x="312" y="1114"/>
                      </a:cubicBezTo>
                      <a:lnTo>
                        <a:pt x="1071" y="1563"/>
                      </a:lnTo>
                      <a:lnTo>
                        <a:pt x="2262" y="2253"/>
                      </a:lnTo>
                      <a:lnTo>
                        <a:pt x="2124" y="2011"/>
                      </a:lnTo>
                      <a:lnTo>
                        <a:pt x="1106" y="234"/>
                      </a:lnTo>
                      <a:cubicBezTo>
                        <a:pt x="1011" y="78"/>
                        <a:pt x="847" y="1"/>
                        <a:pt x="68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77" name="Google Shape;25477;p26"/>
                <p:cNvSpPr/>
                <p:nvPr/>
              </p:nvSpPr>
              <p:spPr>
                <a:xfrm rot="-5400000">
                  <a:off x="615188" y="4368188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47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22" y="2745"/>
                      </a:cubicBezTo>
                      <a:lnTo>
                        <a:pt x="881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47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78" name="Google Shape;25478;p26"/>
                <p:cNvSpPr/>
                <p:nvPr/>
              </p:nvSpPr>
              <p:spPr>
                <a:xfrm rot="-5400000">
                  <a:off x="526138" y="4368363"/>
                  <a:ext cx="335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3" h="2746" extrusionOk="0">
                      <a:moveTo>
                        <a:pt x="595" y="1"/>
                      </a:moveTo>
                      <a:cubicBezTo>
                        <a:pt x="229" y="1"/>
                        <a:pt x="0" y="405"/>
                        <a:pt x="186" y="726"/>
                      </a:cubicBezTo>
                      <a:lnTo>
                        <a:pt x="1205" y="2487"/>
                      </a:lnTo>
                      <a:lnTo>
                        <a:pt x="1343" y="2745"/>
                      </a:lnTo>
                      <a:lnTo>
                        <a:pt x="1343" y="484"/>
                      </a:lnTo>
                      <a:cubicBezTo>
                        <a:pt x="1343" y="225"/>
                        <a:pt x="1136" y="1"/>
                        <a:pt x="877" y="1"/>
                      </a:cubicBezTo>
                      <a:lnTo>
                        <a:pt x="618" y="1"/>
                      </a:lnTo>
                      <a:cubicBezTo>
                        <a:pt x="610" y="1"/>
                        <a:pt x="603" y="1"/>
                        <a:pt x="59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79" name="Google Shape;25479;p26"/>
                <p:cNvSpPr/>
                <p:nvPr/>
              </p:nvSpPr>
              <p:spPr>
                <a:xfrm rot="-5400000">
                  <a:off x="615413" y="43291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25" y="2745"/>
                        <a:pt x="483" y="2745"/>
                      </a:cubicBezTo>
                      <a:lnTo>
                        <a:pt x="742" y="2745"/>
                      </a:lnTo>
                      <a:cubicBezTo>
                        <a:pt x="1122" y="2745"/>
                        <a:pt x="1346" y="2331"/>
                        <a:pt x="1174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80" name="Google Shape;25480;p26"/>
                <p:cNvSpPr/>
                <p:nvPr/>
              </p:nvSpPr>
              <p:spPr>
                <a:xfrm rot="-5400000">
                  <a:off x="568463" y="4320888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3" y="1198"/>
                        <a:pt x="2194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5" y="414"/>
                        <a:pt x="2693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81" name="Google Shape;25481;p26"/>
                <p:cNvSpPr/>
                <p:nvPr/>
              </p:nvSpPr>
              <p:spPr>
                <a:xfrm rot="-5400000">
                  <a:off x="594763" y="4318738"/>
                  <a:ext cx="56975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66" extrusionOk="0">
                      <a:moveTo>
                        <a:pt x="0" y="0"/>
                      </a:moveTo>
                      <a:lnTo>
                        <a:pt x="1174" y="2019"/>
                      </a:lnTo>
                      <a:cubicBezTo>
                        <a:pt x="1269" y="2183"/>
                        <a:pt x="1433" y="2265"/>
                        <a:pt x="1594" y="2265"/>
                      </a:cubicBezTo>
                      <a:cubicBezTo>
                        <a:pt x="1756" y="2265"/>
                        <a:pt x="1916" y="2183"/>
                        <a:pt x="2002" y="2019"/>
                      </a:cubicBezTo>
                      <a:lnTo>
                        <a:pt x="2140" y="1812"/>
                      </a:lnTo>
                      <a:cubicBezTo>
                        <a:pt x="2278" y="1571"/>
                        <a:pt x="2192" y="1260"/>
                        <a:pt x="1968" y="11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82" name="Google Shape;25482;p26"/>
                <p:cNvSpPr/>
                <p:nvPr/>
              </p:nvSpPr>
              <p:spPr>
                <a:xfrm rot="-5400000">
                  <a:off x="568125" y="4415275"/>
                  <a:ext cx="738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3" h="1189" extrusionOk="0">
                      <a:moveTo>
                        <a:pt x="622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6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5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83" name="Google Shape;25483;p26"/>
                <p:cNvSpPr/>
                <p:nvPr/>
              </p:nvSpPr>
              <p:spPr>
                <a:xfrm rot="-5400000">
                  <a:off x="594813" y="43907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2262" y="0"/>
                      </a:moveTo>
                      <a:lnTo>
                        <a:pt x="312" y="1139"/>
                      </a:lnTo>
                      <a:cubicBezTo>
                        <a:pt x="70" y="1260"/>
                        <a:pt x="1" y="1571"/>
                        <a:pt x="139" y="1795"/>
                      </a:cubicBezTo>
                      <a:lnTo>
                        <a:pt x="260" y="2019"/>
                      </a:lnTo>
                      <a:cubicBezTo>
                        <a:pt x="355" y="2175"/>
                        <a:pt x="519" y="2252"/>
                        <a:pt x="683" y="2252"/>
                      </a:cubicBezTo>
                      <a:cubicBezTo>
                        <a:pt x="847" y="2252"/>
                        <a:pt x="1011" y="2175"/>
                        <a:pt x="1106" y="2019"/>
                      </a:cubicBezTo>
                      <a:lnTo>
                        <a:pt x="2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84" name="Google Shape;25484;p26"/>
                <p:cNvSpPr/>
                <p:nvPr/>
              </p:nvSpPr>
              <p:spPr>
                <a:xfrm rot="-5400000">
                  <a:off x="526100" y="4329150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55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85" name="Google Shape;25485;p26"/>
                <p:cNvSpPr/>
                <p:nvPr/>
              </p:nvSpPr>
              <p:spPr>
                <a:xfrm rot="-5400000">
                  <a:off x="533038" y="4321013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195" y="0"/>
                      </a:moveTo>
                      <a:cubicBezTo>
                        <a:pt x="2113" y="0"/>
                        <a:pt x="2029" y="21"/>
                        <a:pt x="1951" y="66"/>
                      </a:cubicBezTo>
                      <a:lnTo>
                        <a:pt x="381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693" y="1188"/>
                        <a:pt x="2935" y="791"/>
                        <a:pt x="2745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7" y="0"/>
                        <a:pt x="21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86" name="Google Shape;25486;p26"/>
                <p:cNvSpPr/>
                <p:nvPr/>
              </p:nvSpPr>
              <p:spPr>
                <a:xfrm rot="-5400000">
                  <a:off x="523225" y="4318950"/>
                  <a:ext cx="56975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49" extrusionOk="0">
                      <a:moveTo>
                        <a:pt x="1594" y="1"/>
                      </a:moveTo>
                      <a:cubicBezTo>
                        <a:pt x="1433" y="1"/>
                        <a:pt x="1269" y="83"/>
                        <a:pt x="1174" y="247"/>
                      </a:cubicBezTo>
                      <a:lnTo>
                        <a:pt x="155" y="2007"/>
                      </a:lnTo>
                      <a:lnTo>
                        <a:pt x="0" y="2249"/>
                      </a:lnTo>
                      <a:lnTo>
                        <a:pt x="380" y="2042"/>
                      </a:lnTo>
                      <a:lnTo>
                        <a:pt x="1968" y="1127"/>
                      </a:lnTo>
                      <a:cubicBezTo>
                        <a:pt x="2192" y="989"/>
                        <a:pt x="2278" y="696"/>
                        <a:pt x="2140" y="454"/>
                      </a:cubicBezTo>
                      <a:lnTo>
                        <a:pt x="2002" y="247"/>
                      </a:lnTo>
                      <a:cubicBezTo>
                        <a:pt x="1916" y="83"/>
                        <a:pt x="1756" y="1"/>
                        <a:pt x="15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87" name="Google Shape;25487;p26"/>
                <p:cNvSpPr/>
                <p:nvPr/>
              </p:nvSpPr>
              <p:spPr>
                <a:xfrm rot="-5400000">
                  <a:off x="532800" y="4415275"/>
                  <a:ext cx="738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3" h="1189" extrusionOk="0">
                      <a:moveTo>
                        <a:pt x="755" y="0"/>
                      </a:moveTo>
                      <a:cubicBezTo>
                        <a:pt x="584" y="0"/>
                        <a:pt x="422" y="89"/>
                        <a:pt x="329" y="240"/>
                      </a:cubicBezTo>
                      <a:lnTo>
                        <a:pt x="208" y="464"/>
                      </a:lnTo>
                      <a:cubicBezTo>
                        <a:pt x="1" y="775"/>
                        <a:pt x="243" y="1189"/>
                        <a:pt x="622" y="1189"/>
                      </a:cubicBezTo>
                      <a:lnTo>
                        <a:pt x="2952" y="1189"/>
                      </a:lnTo>
                      <a:lnTo>
                        <a:pt x="1761" y="516"/>
                      </a:lnTo>
                      <a:lnTo>
                        <a:pt x="1002" y="67"/>
                      </a:lnTo>
                      <a:cubicBezTo>
                        <a:pt x="923" y="22"/>
                        <a:pt x="838" y="0"/>
                        <a:pt x="75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88" name="Google Shape;25488;p26"/>
                <p:cNvSpPr/>
                <p:nvPr/>
              </p:nvSpPr>
              <p:spPr>
                <a:xfrm rot="-5400000">
                  <a:off x="557375" y="43531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209" y="0"/>
                      </a:moveTo>
                      <a:cubicBezTo>
                        <a:pt x="535" y="0"/>
                        <a:pt x="0" y="536"/>
                        <a:pt x="0" y="1209"/>
                      </a:cubicBezTo>
                      <a:cubicBezTo>
                        <a:pt x="0" y="1865"/>
                        <a:pt x="535" y="2400"/>
                        <a:pt x="1209" y="2400"/>
                      </a:cubicBezTo>
                      <a:cubicBezTo>
                        <a:pt x="1864" y="2400"/>
                        <a:pt x="2399" y="1865"/>
                        <a:pt x="2399" y="1209"/>
                      </a:cubicBezTo>
                      <a:cubicBezTo>
                        <a:pt x="2399" y="536"/>
                        <a:pt x="1864" y="0"/>
                        <a:pt x="12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89" name="Google Shape;25489;p26"/>
                <p:cNvSpPr/>
                <p:nvPr/>
              </p:nvSpPr>
              <p:spPr>
                <a:xfrm rot="-5400000">
                  <a:off x="487050" y="1997175"/>
                  <a:ext cx="2006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6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90" name="Google Shape;25490;p26"/>
                <p:cNvSpPr/>
                <p:nvPr/>
              </p:nvSpPr>
              <p:spPr>
                <a:xfrm rot="-5400000">
                  <a:off x="523175" y="2105375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685" y="1"/>
                      </a:moveTo>
                      <a:cubicBezTo>
                        <a:pt x="523" y="1"/>
                        <a:pt x="363" y="78"/>
                        <a:pt x="277" y="234"/>
                      </a:cubicBezTo>
                      <a:lnTo>
                        <a:pt x="139" y="458"/>
                      </a:lnTo>
                      <a:cubicBezTo>
                        <a:pt x="1" y="682"/>
                        <a:pt x="87" y="976"/>
                        <a:pt x="311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124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91" name="Google Shape;25491;p26"/>
                <p:cNvSpPr/>
                <p:nvPr/>
              </p:nvSpPr>
              <p:spPr>
                <a:xfrm rot="-5400000">
                  <a:off x="615200" y="208260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05" y="2745"/>
                      </a:cubicBezTo>
                      <a:lnTo>
                        <a:pt x="863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92" name="Google Shape;25492;p26"/>
                <p:cNvSpPr/>
                <p:nvPr/>
              </p:nvSpPr>
              <p:spPr>
                <a:xfrm rot="-5400000">
                  <a:off x="526100" y="208282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605" y="0"/>
                      </a:moveTo>
                      <a:cubicBezTo>
                        <a:pt x="225" y="0"/>
                        <a:pt x="1" y="397"/>
                        <a:pt x="173" y="725"/>
                      </a:cubicBezTo>
                      <a:lnTo>
                        <a:pt x="1209" y="2486"/>
                      </a:lnTo>
                      <a:lnTo>
                        <a:pt x="1347" y="2744"/>
                      </a:lnTo>
                      <a:lnTo>
                        <a:pt x="1347" y="483"/>
                      </a:lnTo>
                      <a:cubicBezTo>
                        <a:pt x="1347" y="207"/>
                        <a:pt x="1122" y="0"/>
                        <a:pt x="8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93" name="Google Shape;25493;p26"/>
                <p:cNvSpPr/>
                <p:nvPr/>
              </p:nvSpPr>
              <p:spPr>
                <a:xfrm rot="-5400000">
                  <a:off x="615413" y="20435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07" y="2745"/>
                        <a:pt x="483" y="2745"/>
                      </a:cubicBezTo>
                      <a:lnTo>
                        <a:pt x="742" y="2745"/>
                      </a:lnTo>
                      <a:cubicBezTo>
                        <a:pt x="1105" y="2745"/>
                        <a:pt x="1346" y="2331"/>
                        <a:pt x="1157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94" name="Google Shape;25494;p26"/>
                <p:cNvSpPr/>
                <p:nvPr/>
              </p:nvSpPr>
              <p:spPr>
                <a:xfrm rot="-5400000">
                  <a:off x="568463" y="2035713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68" y="1139"/>
                      </a:lnTo>
                      <a:cubicBezTo>
                        <a:pt x="2041" y="1178"/>
                        <a:pt x="2120" y="1198"/>
                        <a:pt x="2200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62" y="742"/>
                      </a:lnTo>
                      <a:cubicBezTo>
                        <a:pt x="2935" y="414"/>
                        <a:pt x="2710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95" name="Google Shape;25495;p26"/>
                <p:cNvSpPr/>
                <p:nvPr/>
              </p:nvSpPr>
              <p:spPr>
                <a:xfrm rot="-5400000">
                  <a:off x="594750" y="2033150"/>
                  <a:ext cx="5700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66" extrusionOk="0">
                      <a:moveTo>
                        <a:pt x="1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8" y="2183"/>
                        <a:pt x="2003" y="2019"/>
                      </a:cubicBezTo>
                      <a:lnTo>
                        <a:pt x="2141" y="1812"/>
                      </a:lnTo>
                      <a:cubicBezTo>
                        <a:pt x="2279" y="1571"/>
                        <a:pt x="2193" y="1260"/>
                        <a:pt x="1951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96" name="Google Shape;25496;p26"/>
                <p:cNvSpPr/>
                <p:nvPr/>
              </p:nvSpPr>
              <p:spPr>
                <a:xfrm rot="-5400000">
                  <a:off x="568338" y="2129888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605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6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97" name="Google Shape;25497;p26"/>
                <p:cNvSpPr/>
                <p:nvPr/>
              </p:nvSpPr>
              <p:spPr>
                <a:xfrm rot="-5400000">
                  <a:off x="594600" y="2105375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2279" y="0"/>
                      </a:moveTo>
                      <a:lnTo>
                        <a:pt x="329" y="1139"/>
                      </a:lnTo>
                      <a:cubicBezTo>
                        <a:pt x="87" y="1260"/>
                        <a:pt x="1" y="1571"/>
                        <a:pt x="139" y="1795"/>
                      </a:cubicBezTo>
                      <a:lnTo>
                        <a:pt x="277" y="2019"/>
                      </a:lnTo>
                      <a:cubicBezTo>
                        <a:pt x="372" y="2175"/>
                        <a:pt x="536" y="2252"/>
                        <a:pt x="697" y="2252"/>
                      </a:cubicBezTo>
                      <a:cubicBezTo>
                        <a:pt x="859" y="2252"/>
                        <a:pt x="1019" y="2175"/>
                        <a:pt x="1105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98" name="Google Shape;25498;p26"/>
                <p:cNvSpPr/>
                <p:nvPr/>
              </p:nvSpPr>
              <p:spPr>
                <a:xfrm rot="-5400000">
                  <a:off x="526100" y="2043550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38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99" name="Google Shape;25499;p26"/>
                <p:cNvSpPr/>
                <p:nvPr/>
              </p:nvSpPr>
              <p:spPr>
                <a:xfrm rot="-5400000">
                  <a:off x="533038" y="2035838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200" y="0"/>
                      </a:moveTo>
                      <a:cubicBezTo>
                        <a:pt x="2121" y="0"/>
                        <a:pt x="2041" y="21"/>
                        <a:pt x="1968" y="66"/>
                      </a:cubicBezTo>
                      <a:lnTo>
                        <a:pt x="380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710" y="1188"/>
                        <a:pt x="2935" y="791"/>
                        <a:pt x="2762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6" y="0"/>
                        <a:pt x="22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00" name="Google Shape;25500;p26"/>
                <p:cNvSpPr/>
                <p:nvPr/>
              </p:nvSpPr>
              <p:spPr>
                <a:xfrm rot="-5400000">
                  <a:off x="523438" y="2033588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9" y="2007"/>
                      </a:lnTo>
                      <a:lnTo>
                        <a:pt x="1" y="2249"/>
                      </a:lnTo>
                      <a:lnTo>
                        <a:pt x="381" y="2042"/>
                      </a:lnTo>
                      <a:lnTo>
                        <a:pt x="1951" y="1127"/>
                      </a:lnTo>
                      <a:cubicBezTo>
                        <a:pt x="2193" y="989"/>
                        <a:pt x="2262" y="696"/>
                        <a:pt x="2124" y="454"/>
                      </a:cubicBezTo>
                      <a:lnTo>
                        <a:pt x="2003" y="247"/>
                      </a:lnTo>
                      <a:cubicBezTo>
                        <a:pt x="1908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01" name="Google Shape;25501;p26"/>
                <p:cNvSpPr/>
                <p:nvPr/>
              </p:nvSpPr>
              <p:spPr>
                <a:xfrm rot="-5400000">
                  <a:off x="533013" y="2129888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2" y="240"/>
                      </a:cubicBezTo>
                      <a:lnTo>
                        <a:pt x="191" y="464"/>
                      </a:lnTo>
                      <a:cubicBezTo>
                        <a:pt x="1" y="775"/>
                        <a:pt x="225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5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02" name="Google Shape;25502;p26"/>
                <p:cNvSpPr/>
                <p:nvPr/>
              </p:nvSpPr>
              <p:spPr>
                <a:xfrm rot="-5400000">
                  <a:off x="552338" y="2072538"/>
                  <a:ext cx="70350" cy="6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4" h="2411" extrusionOk="0">
                      <a:moveTo>
                        <a:pt x="1605" y="0"/>
                      </a:moveTo>
                      <a:cubicBezTo>
                        <a:pt x="535" y="0"/>
                        <a:pt x="0" y="1295"/>
                        <a:pt x="760" y="2054"/>
                      </a:cubicBezTo>
                      <a:cubicBezTo>
                        <a:pt x="1006" y="2301"/>
                        <a:pt x="1308" y="2411"/>
                        <a:pt x="1604" y="2411"/>
                      </a:cubicBezTo>
                      <a:cubicBezTo>
                        <a:pt x="2222" y="2411"/>
                        <a:pt x="2813" y="1932"/>
                        <a:pt x="2813" y="1209"/>
                      </a:cubicBezTo>
                      <a:cubicBezTo>
                        <a:pt x="2813" y="536"/>
                        <a:pt x="2261" y="0"/>
                        <a:pt x="160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03" name="Google Shape;25503;p26"/>
                <p:cNvSpPr/>
                <p:nvPr/>
              </p:nvSpPr>
              <p:spPr>
                <a:xfrm rot="-5400000">
                  <a:off x="510888" y="2963813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12" y="0"/>
                      </a:moveTo>
                      <a:cubicBezTo>
                        <a:pt x="618" y="0"/>
                        <a:pt x="423" y="95"/>
                        <a:pt x="311" y="285"/>
                      </a:cubicBezTo>
                      <a:lnTo>
                        <a:pt x="156" y="561"/>
                      </a:lnTo>
                      <a:cubicBezTo>
                        <a:pt x="1" y="837"/>
                        <a:pt x="87" y="1182"/>
                        <a:pt x="380" y="1338"/>
                      </a:cubicBezTo>
                      <a:lnTo>
                        <a:pt x="1295" y="1873"/>
                      </a:lnTo>
                      <a:lnTo>
                        <a:pt x="2710" y="2701"/>
                      </a:lnTo>
                      <a:lnTo>
                        <a:pt x="2710" y="2701"/>
                      </a:lnTo>
                      <a:lnTo>
                        <a:pt x="2538" y="2408"/>
                      </a:lnTo>
                      <a:lnTo>
                        <a:pt x="1312" y="285"/>
                      </a:lnTo>
                      <a:cubicBezTo>
                        <a:pt x="1200" y="95"/>
                        <a:pt x="1006" y="0"/>
                        <a:pt x="81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04" name="Google Shape;25504;p26"/>
                <p:cNvSpPr/>
                <p:nvPr/>
              </p:nvSpPr>
              <p:spPr>
                <a:xfrm rot="-5400000">
                  <a:off x="620588" y="29367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1606" y="1"/>
                      </a:moveTo>
                      <a:lnTo>
                        <a:pt x="208" y="2417"/>
                      </a:lnTo>
                      <a:cubicBezTo>
                        <a:pt x="1" y="2797"/>
                        <a:pt x="277" y="3280"/>
                        <a:pt x="726" y="3280"/>
                      </a:cubicBezTo>
                      <a:lnTo>
                        <a:pt x="1019" y="3280"/>
                      </a:lnTo>
                      <a:cubicBezTo>
                        <a:pt x="1347" y="3280"/>
                        <a:pt x="1606" y="3021"/>
                        <a:pt x="1606" y="2711"/>
                      </a:cubicBezTo>
                      <a:lnTo>
                        <a:pt x="1606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05" name="Google Shape;25505;p26"/>
                <p:cNvSpPr/>
                <p:nvPr/>
              </p:nvSpPr>
              <p:spPr>
                <a:xfrm rot="-5400000">
                  <a:off x="514013" y="293716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725" y="1"/>
                      </a:moveTo>
                      <a:cubicBezTo>
                        <a:pt x="277" y="1"/>
                        <a:pt x="1" y="484"/>
                        <a:pt x="225" y="864"/>
                      </a:cubicBezTo>
                      <a:lnTo>
                        <a:pt x="1450" y="2969"/>
                      </a:lnTo>
                      <a:lnTo>
                        <a:pt x="1606" y="3280"/>
                      </a:lnTo>
                      <a:lnTo>
                        <a:pt x="1606" y="588"/>
                      </a:lnTo>
                      <a:cubicBezTo>
                        <a:pt x="1606" y="260"/>
                        <a:pt x="1347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06" name="Google Shape;25506;p26"/>
                <p:cNvSpPr/>
                <p:nvPr/>
              </p:nvSpPr>
              <p:spPr>
                <a:xfrm rot="-5400000">
                  <a:off x="620575" y="2889700"/>
                  <a:ext cx="40600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3298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60" y="3298"/>
                        <a:pt x="570" y="3298"/>
                      </a:cubicBezTo>
                      <a:lnTo>
                        <a:pt x="881" y="3298"/>
                      </a:lnTo>
                      <a:cubicBezTo>
                        <a:pt x="1330" y="3298"/>
                        <a:pt x="1623" y="2814"/>
                        <a:pt x="1399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07" name="Google Shape;25507;p26"/>
                <p:cNvSpPr/>
                <p:nvPr/>
              </p:nvSpPr>
              <p:spPr>
                <a:xfrm rot="-5400000">
                  <a:off x="564763" y="2880388"/>
                  <a:ext cx="876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7" extrusionOk="0">
                      <a:moveTo>
                        <a:pt x="0" y="0"/>
                      </a:moveTo>
                      <a:lnTo>
                        <a:pt x="2330" y="1364"/>
                      </a:lnTo>
                      <a:cubicBezTo>
                        <a:pt x="2418" y="1413"/>
                        <a:pt x="2514" y="1436"/>
                        <a:pt x="2609" y="1436"/>
                      </a:cubicBezTo>
                      <a:cubicBezTo>
                        <a:pt x="2815" y="1436"/>
                        <a:pt x="3018" y="1328"/>
                        <a:pt x="3124" y="1140"/>
                      </a:cubicBezTo>
                      <a:lnTo>
                        <a:pt x="3280" y="863"/>
                      </a:lnTo>
                      <a:cubicBezTo>
                        <a:pt x="3504" y="484"/>
                        <a:pt x="3228" y="18"/>
                        <a:pt x="27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08" name="Google Shape;25508;p26"/>
                <p:cNvSpPr/>
                <p:nvPr/>
              </p:nvSpPr>
              <p:spPr>
                <a:xfrm rot="-5400000">
                  <a:off x="596325" y="2878175"/>
                  <a:ext cx="677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84" extrusionOk="0">
                      <a:moveTo>
                        <a:pt x="0" y="0"/>
                      </a:moveTo>
                      <a:lnTo>
                        <a:pt x="1398" y="2399"/>
                      </a:lnTo>
                      <a:cubicBezTo>
                        <a:pt x="1510" y="2589"/>
                        <a:pt x="1705" y="2684"/>
                        <a:pt x="1899" y="2684"/>
                      </a:cubicBezTo>
                      <a:cubicBezTo>
                        <a:pt x="2093" y="2684"/>
                        <a:pt x="2287" y="2589"/>
                        <a:pt x="2399" y="2399"/>
                      </a:cubicBezTo>
                      <a:lnTo>
                        <a:pt x="2555" y="2140"/>
                      </a:lnTo>
                      <a:cubicBezTo>
                        <a:pt x="2710" y="1864"/>
                        <a:pt x="2624" y="1502"/>
                        <a:pt x="2348" y="134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09" name="Google Shape;25509;p26"/>
                <p:cNvSpPr/>
                <p:nvPr/>
              </p:nvSpPr>
              <p:spPr>
                <a:xfrm rot="-5400000">
                  <a:off x="564750" y="299300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25" y="0"/>
                      </a:moveTo>
                      <a:cubicBezTo>
                        <a:pt x="277" y="18"/>
                        <a:pt x="1" y="484"/>
                        <a:pt x="225" y="863"/>
                      </a:cubicBezTo>
                      <a:lnTo>
                        <a:pt x="380" y="1140"/>
                      </a:lnTo>
                      <a:cubicBezTo>
                        <a:pt x="486" y="1328"/>
                        <a:pt x="689" y="1436"/>
                        <a:pt x="895" y="1436"/>
                      </a:cubicBezTo>
                      <a:cubicBezTo>
                        <a:pt x="991" y="1436"/>
                        <a:pt x="1087" y="1413"/>
                        <a:pt x="1174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10" name="Google Shape;25510;p26"/>
                <p:cNvSpPr/>
                <p:nvPr/>
              </p:nvSpPr>
              <p:spPr>
                <a:xfrm rot="-5400000">
                  <a:off x="596263" y="2964088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7" y="0"/>
                      </a:moveTo>
                      <a:lnTo>
                        <a:pt x="380" y="1346"/>
                      </a:lnTo>
                      <a:cubicBezTo>
                        <a:pt x="104" y="1502"/>
                        <a:pt x="0" y="1864"/>
                        <a:pt x="173" y="2140"/>
                      </a:cubicBezTo>
                      <a:lnTo>
                        <a:pt x="328" y="2399"/>
                      </a:lnTo>
                      <a:cubicBezTo>
                        <a:pt x="432" y="2598"/>
                        <a:pt x="626" y="2697"/>
                        <a:pt x="822" y="2697"/>
                      </a:cubicBezTo>
                      <a:cubicBezTo>
                        <a:pt x="1019" y="2697"/>
                        <a:pt x="1217" y="2598"/>
                        <a:pt x="1329" y="2399"/>
                      </a:cubicBez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11" name="Google Shape;25511;p26"/>
                <p:cNvSpPr/>
                <p:nvPr/>
              </p:nvSpPr>
              <p:spPr>
                <a:xfrm rot="-5400000">
                  <a:off x="514013" y="28901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70" y="1"/>
                      </a:moveTo>
                      <a:cubicBezTo>
                        <a:pt x="260" y="1"/>
                        <a:pt x="1" y="260"/>
                        <a:pt x="1" y="588"/>
                      </a:cubicBezTo>
                      <a:lnTo>
                        <a:pt x="1" y="3280"/>
                      </a:lnTo>
                      <a:lnTo>
                        <a:pt x="173" y="2987"/>
                      </a:lnTo>
                      <a:lnTo>
                        <a:pt x="1399" y="864"/>
                      </a:lnTo>
                      <a:cubicBezTo>
                        <a:pt x="1606" y="484"/>
                        <a:pt x="1330" y="1"/>
                        <a:pt x="88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12" name="Google Shape;25512;p26"/>
                <p:cNvSpPr/>
                <p:nvPr/>
              </p:nvSpPr>
              <p:spPr>
                <a:xfrm rot="-5400000">
                  <a:off x="522550" y="2880550"/>
                  <a:ext cx="87600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24" extrusionOk="0">
                      <a:moveTo>
                        <a:pt x="2642" y="1"/>
                      </a:moveTo>
                      <a:cubicBezTo>
                        <a:pt x="2541" y="1"/>
                        <a:pt x="2440" y="26"/>
                        <a:pt x="2348" y="77"/>
                      </a:cubicBezTo>
                      <a:lnTo>
                        <a:pt x="466" y="1165"/>
                      </a:lnTo>
                      <a:lnTo>
                        <a:pt x="0" y="1424"/>
                      </a:lnTo>
                      <a:lnTo>
                        <a:pt x="2796" y="1424"/>
                      </a:lnTo>
                      <a:cubicBezTo>
                        <a:pt x="3228" y="1424"/>
                        <a:pt x="3504" y="940"/>
                        <a:pt x="3297" y="561"/>
                      </a:cubicBezTo>
                      <a:lnTo>
                        <a:pt x="3142" y="284"/>
                      </a:lnTo>
                      <a:cubicBezTo>
                        <a:pt x="3038" y="100"/>
                        <a:pt x="2842" y="1"/>
                        <a:pt x="264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13" name="Google Shape;25513;p26"/>
                <p:cNvSpPr/>
                <p:nvPr/>
              </p:nvSpPr>
              <p:spPr>
                <a:xfrm rot="-5400000">
                  <a:off x="510950" y="2878000"/>
                  <a:ext cx="67750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98" extrusionOk="0">
                      <a:moveTo>
                        <a:pt x="1890" y="0"/>
                      </a:moveTo>
                      <a:cubicBezTo>
                        <a:pt x="1692" y="0"/>
                        <a:pt x="1493" y="100"/>
                        <a:pt x="1381" y="298"/>
                      </a:cubicBezTo>
                      <a:lnTo>
                        <a:pt x="173" y="2404"/>
                      </a:lnTo>
                      <a:lnTo>
                        <a:pt x="0" y="2697"/>
                      </a:lnTo>
                      <a:lnTo>
                        <a:pt x="449" y="2438"/>
                      </a:lnTo>
                      <a:lnTo>
                        <a:pt x="2330" y="1351"/>
                      </a:lnTo>
                      <a:cubicBezTo>
                        <a:pt x="2606" y="1196"/>
                        <a:pt x="2710" y="833"/>
                        <a:pt x="2555" y="557"/>
                      </a:cubicBezTo>
                      <a:lnTo>
                        <a:pt x="2399" y="298"/>
                      </a:lnTo>
                      <a:cubicBezTo>
                        <a:pt x="2287" y="100"/>
                        <a:pt x="2089" y="0"/>
                        <a:pt x="18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14" name="Google Shape;25514;p26"/>
                <p:cNvSpPr/>
                <p:nvPr/>
              </p:nvSpPr>
              <p:spPr>
                <a:xfrm rot="-5400000">
                  <a:off x="522438" y="299306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80" y="1"/>
                      </a:moveTo>
                      <a:cubicBezTo>
                        <a:pt x="679" y="1"/>
                        <a:pt x="484" y="108"/>
                        <a:pt x="380" y="292"/>
                      </a:cubicBezTo>
                      <a:lnTo>
                        <a:pt x="225" y="569"/>
                      </a:lnTo>
                      <a:cubicBezTo>
                        <a:pt x="1" y="948"/>
                        <a:pt x="277" y="1432"/>
                        <a:pt x="725" y="1432"/>
                      </a:cubicBezTo>
                      <a:lnTo>
                        <a:pt x="3504" y="1432"/>
                      </a:lnTo>
                      <a:lnTo>
                        <a:pt x="2089" y="603"/>
                      </a:lnTo>
                      <a:lnTo>
                        <a:pt x="1174" y="85"/>
                      </a:lnTo>
                      <a:cubicBezTo>
                        <a:pt x="1082" y="28"/>
                        <a:pt x="981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15" name="Google Shape;25515;p26"/>
                <p:cNvSpPr/>
                <p:nvPr/>
              </p:nvSpPr>
              <p:spPr>
                <a:xfrm rot="-5400000">
                  <a:off x="545713" y="2924888"/>
                  <a:ext cx="83750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0" h="2865" extrusionOk="0">
                      <a:moveTo>
                        <a:pt x="1917" y="0"/>
                      </a:moveTo>
                      <a:cubicBezTo>
                        <a:pt x="640" y="0"/>
                        <a:pt x="1" y="1536"/>
                        <a:pt x="898" y="2434"/>
                      </a:cubicBezTo>
                      <a:cubicBezTo>
                        <a:pt x="1196" y="2732"/>
                        <a:pt x="1560" y="2865"/>
                        <a:pt x="1915" y="2865"/>
                      </a:cubicBezTo>
                      <a:cubicBezTo>
                        <a:pt x="2651" y="2865"/>
                        <a:pt x="3349" y="2294"/>
                        <a:pt x="3349" y="1433"/>
                      </a:cubicBezTo>
                      <a:cubicBezTo>
                        <a:pt x="3349" y="639"/>
                        <a:pt x="2711" y="0"/>
                        <a:pt x="19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16" name="Google Shape;25516;p26"/>
                <p:cNvSpPr/>
                <p:nvPr/>
              </p:nvSpPr>
              <p:spPr>
                <a:xfrm rot="-5400000">
                  <a:off x="510888" y="3535113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12" y="0"/>
                      </a:moveTo>
                      <a:cubicBezTo>
                        <a:pt x="618" y="0"/>
                        <a:pt x="424" y="95"/>
                        <a:pt x="312" y="285"/>
                      </a:cubicBezTo>
                      <a:lnTo>
                        <a:pt x="156" y="561"/>
                      </a:lnTo>
                      <a:cubicBezTo>
                        <a:pt x="1" y="837"/>
                        <a:pt x="87" y="1182"/>
                        <a:pt x="381" y="1338"/>
                      </a:cubicBezTo>
                      <a:lnTo>
                        <a:pt x="1295" y="1873"/>
                      </a:lnTo>
                      <a:lnTo>
                        <a:pt x="2711" y="2701"/>
                      </a:lnTo>
                      <a:lnTo>
                        <a:pt x="2711" y="2701"/>
                      </a:lnTo>
                      <a:lnTo>
                        <a:pt x="2538" y="2408"/>
                      </a:lnTo>
                      <a:lnTo>
                        <a:pt x="1313" y="285"/>
                      </a:lnTo>
                      <a:cubicBezTo>
                        <a:pt x="1200" y="95"/>
                        <a:pt x="1006" y="0"/>
                        <a:pt x="81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17" name="Google Shape;25517;p26"/>
                <p:cNvSpPr/>
                <p:nvPr/>
              </p:nvSpPr>
              <p:spPr>
                <a:xfrm rot="-5400000">
                  <a:off x="620575" y="3508450"/>
                  <a:ext cx="401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3281" extrusionOk="0">
                      <a:moveTo>
                        <a:pt x="1606" y="1"/>
                      </a:moveTo>
                      <a:lnTo>
                        <a:pt x="208" y="2417"/>
                      </a:lnTo>
                      <a:cubicBezTo>
                        <a:pt x="1" y="2797"/>
                        <a:pt x="277" y="3280"/>
                        <a:pt x="709" y="3280"/>
                      </a:cubicBezTo>
                      <a:lnTo>
                        <a:pt x="1019" y="3280"/>
                      </a:lnTo>
                      <a:cubicBezTo>
                        <a:pt x="1347" y="3280"/>
                        <a:pt x="1606" y="3021"/>
                        <a:pt x="1606" y="2711"/>
                      </a:cubicBezTo>
                      <a:lnTo>
                        <a:pt x="1606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18" name="Google Shape;25518;p26"/>
                <p:cNvSpPr/>
                <p:nvPr/>
              </p:nvSpPr>
              <p:spPr>
                <a:xfrm rot="-5400000">
                  <a:off x="514000" y="3508450"/>
                  <a:ext cx="401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3281" extrusionOk="0">
                      <a:moveTo>
                        <a:pt x="726" y="1"/>
                      </a:moveTo>
                      <a:cubicBezTo>
                        <a:pt x="277" y="1"/>
                        <a:pt x="1" y="484"/>
                        <a:pt x="225" y="864"/>
                      </a:cubicBezTo>
                      <a:lnTo>
                        <a:pt x="1433" y="2969"/>
                      </a:lnTo>
                      <a:lnTo>
                        <a:pt x="1606" y="3280"/>
                      </a:lnTo>
                      <a:lnTo>
                        <a:pt x="1606" y="588"/>
                      </a:lnTo>
                      <a:cubicBezTo>
                        <a:pt x="1606" y="260"/>
                        <a:pt x="1347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19" name="Google Shape;25519;p26"/>
                <p:cNvSpPr/>
                <p:nvPr/>
              </p:nvSpPr>
              <p:spPr>
                <a:xfrm rot="-5400000">
                  <a:off x="620800" y="3461200"/>
                  <a:ext cx="40150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98" extrusionOk="0">
                      <a:moveTo>
                        <a:pt x="0" y="1"/>
                      </a:moveTo>
                      <a:lnTo>
                        <a:pt x="0" y="2711"/>
                      </a:lnTo>
                      <a:cubicBezTo>
                        <a:pt x="0" y="3039"/>
                        <a:pt x="259" y="3298"/>
                        <a:pt x="570" y="3298"/>
                      </a:cubicBezTo>
                      <a:lnTo>
                        <a:pt x="880" y="3298"/>
                      </a:lnTo>
                      <a:cubicBezTo>
                        <a:pt x="1329" y="3298"/>
                        <a:pt x="1605" y="2814"/>
                        <a:pt x="1381" y="2417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20" name="Google Shape;25520;p26"/>
                <p:cNvSpPr/>
                <p:nvPr/>
              </p:nvSpPr>
              <p:spPr>
                <a:xfrm rot="-5400000">
                  <a:off x="564750" y="3451675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1" y="0"/>
                      </a:moveTo>
                      <a:lnTo>
                        <a:pt x="2331" y="1364"/>
                      </a:lnTo>
                      <a:cubicBezTo>
                        <a:pt x="2418" y="1413"/>
                        <a:pt x="2514" y="1436"/>
                        <a:pt x="2610" y="1436"/>
                      </a:cubicBezTo>
                      <a:cubicBezTo>
                        <a:pt x="2816" y="1436"/>
                        <a:pt x="3018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504" y="484"/>
                        <a:pt x="3228" y="18"/>
                        <a:pt x="27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21" name="Google Shape;25521;p26"/>
                <p:cNvSpPr/>
                <p:nvPr/>
              </p:nvSpPr>
              <p:spPr>
                <a:xfrm rot="-5400000">
                  <a:off x="596313" y="34494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11" y="2589"/>
                        <a:pt x="1705" y="2684"/>
                        <a:pt x="1899" y="2684"/>
                      </a:cubicBezTo>
                      <a:cubicBezTo>
                        <a:pt x="2093" y="2684"/>
                        <a:pt x="2287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0" y="1864"/>
                        <a:pt x="2607" y="1502"/>
                        <a:pt x="2348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22" name="Google Shape;25522;p26"/>
                <p:cNvSpPr/>
                <p:nvPr/>
              </p:nvSpPr>
              <p:spPr>
                <a:xfrm rot="-5400000">
                  <a:off x="564750" y="356430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26" y="0"/>
                      </a:moveTo>
                      <a:cubicBezTo>
                        <a:pt x="277" y="18"/>
                        <a:pt x="1" y="484"/>
                        <a:pt x="225" y="863"/>
                      </a:cubicBezTo>
                      <a:lnTo>
                        <a:pt x="381" y="1140"/>
                      </a:lnTo>
                      <a:cubicBezTo>
                        <a:pt x="487" y="1328"/>
                        <a:pt x="690" y="1436"/>
                        <a:pt x="896" y="1436"/>
                      </a:cubicBezTo>
                      <a:cubicBezTo>
                        <a:pt x="991" y="1436"/>
                        <a:pt x="1087" y="1413"/>
                        <a:pt x="1175" y="1364"/>
                      </a:cubicBezTo>
                      <a:lnTo>
                        <a:pt x="350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23" name="Google Shape;25523;p26"/>
                <p:cNvSpPr/>
                <p:nvPr/>
              </p:nvSpPr>
              <p:spPr>
                <a:xfrm rot="-5400000">
                  <a:off x="596263" y="3534963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8" y="0"/>
                      </a:moveTo>
                      <a:lnTo>
                        <a:pt x="381" y="1346"/>
                      </a:lnTo>
                      <a:cubicBezTo>
                        <a:pt x="104" y="1502"/>
                        <a:pt x="1" y="1864"/>
                        <a:pt x="156" y="2140"/>
                      </a:cubicBezTo>
                      <a:lnTo>
                        <a:pt x="312" y="2399"/>
                      </a:lnTo>
                      <a:cubicBezTo>
                        <a:pt x="424" y="2598"/>
                        <a:pt x="622" y="2697"/>
                        <a:pt x="821" y="2697"/>
                      </a:cubicBezTo>
                      <a:cubicBezTo>
                        <a:pt x="1019" y="2697"/>
                        <a:pt x="1218" y="2598"/>
                        <a:pt x="1330" y="2399"/>
                      </a:cubicBez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24" name="Google Shape;25524;p26"/>
                <p:cNvSpPr/>
                <p:nvPr/>
              </p:nvSpPr>
              <p:spPr>
                <a:xfrm rot="-5400000">
                  <a:off x="514013" y="346141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70" y="1"/>
                      </a:moveTo>
                      <a:cubicBezTo>
                        <a:pt x="259" y="1"/>
                        <a:pt x="0" y="260"/>
                        <a:pt x="0" y="588"/>
                      </a:cubicBezTo>
                      <a:lnTo>
                        <a:pt x="0" y="3280"/>
                      </a:lnTo>
                      <a:lnTo>
                        <a:pt x="173" y="2987"/>
                      </a:lnTo>
                      <a:lnTo>
                        <a:pt x="1381" y="864"/>
                      </a:lnTo>
                      <a:cubicBezTo>
                        <a:pt x="1605" y="484"/>
                        <a:pt x="1329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25" name="Google Shape;25525;p26"/>
                <p:cNvSpPr/>
                <p:nvPr/>
              </p:nvSpPr>
              <p:spPr>
                <a:xfrm rot="-5400000">
                  <a:off x="522538" y="3452263"/>
                  <a:ext cx="87625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24" extrusionOk="0">
                      <a:moveTo>
                        <a:pt x="2642" y="1"/>
                      </a:moveTo>
                      <a:cubicBezTo>
                        <a:pt x="2541" y="1"/>
                        <a:pt x="2440" y="26"/>
                        <a:pt x="2348" y="77"/>
                      </a:cubicBezTo>
                      <a:lnTo>
                        <a:pt x="466" y="1165"/>
                      </a:lnTo>
                      <a:lnTo>
                        <a:pt x="0" y="1424"/>
                      </a:lnTo>
                      <a:lnTo>
                        <a:pt x="2796" y="1424"/>
                      </a:lnTo>
                      <a:cubicBezTo>
                        <a:pt x="3228" y="1424"/>
                        <a:pt x="3504" y="940"/>
                        <a:pt x="3297" y="561"/>
                      </a:cubicBezTo>
                      <a:lnTo>
                        <a:pt x="3142" y="284"/>
                      </a:lnTo>
                      <a:cubicBezTo>
                        <a:pt x="3038" y="100"/>
                        <a:pt x="2842" y="1"/>
                        <a:pt x="264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26" name="Google Shape;25526;p26"/>
                <p:cNvSpPr/>
                <p:nvPr/>
              </p:nvSpPr>
              <p:spPr>
                <a:xfrm rot="-5400000">
                  <a:off x="510938" y="3449288"/>
                  <a:ext cx="67775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8" extrusionOk="0">
                      <a:moveTo>
                        <a:pt x="1899" y="0"/>
                      </a:moveTo>
                      <a:cubicBezTo>
                        <a:pt x="1705" y="0"/>
                        <a:pt x="1511" y="100"/>
                        <a:pt x="1399" y="298"/>
                      </a:cubicBezTo>
                      <a:lnTo>
                        <a:pt x="173" y="2404"/>
                      </a:lnTo>
                      <a:lnTo>
                        <a:pt x="1" y="2697"/>
                      </a:lnTo>
                      <a:lnTo>
                        <a:pt x="449" y="2438"/>
                      </a:lnTo>
                      <a:lnTo>
                        <a:pt x="2348" y="1351"/>
                      </a:lnTo>
                      <a:cubicBezTo>
                        <a:pt x="2624" y="1196"/>
                        <a:pt x="2710" y="833"/>
                        <a:pt x="2555" y="557"/>
                      </a:cubicBezTo>
                      <a:lnTo>
                        <a:pt x="2400" y="298"/>
                      </a:lnTo>
                      <a:cubicBezTo>
                        <a:pt x="2287" y="100"/>
                        <a:pt x="2093" y="0"/>
                        <a:pt x="189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27" name="Google Shape;25527;p26"/>
                <p:cNvSpPr/>
                <p:nvPr/>
              </p:nvSpPr>
              <p:spPr>
                <a:xfrm rot="-5400000">
                  <a:off x="522438" y="356436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80" y="1"/>
                      </a:moveTo>
                      <a:cubicBezTo>
                        <a:pt x="680" y="1"/>
                        <a:pt x="484" y="108"/>
                        <a:pt x="381" y="292"/>
                      </a:cubicBezTo>
                      <a:lnTo>
                        <a:pt x="225" y="569"/>
                      </a:lnTo>
                      <a:cubicBezTo>
                        <a:pt x="1" y="948"/>
                        <a:pt x="277" y="1432"/>
                        <a:pt x="726" y="1432"/>
                      </a:cubicBezTo>
                      <a:lnTo>
                        <a:pt x="3505" y="1432"/>
                      </a:lnTo>
                      <a:lnTo>
                        <a:pt x="2089" y="603"/>
                      </a:lnTo>
                      <a:lnTo>
                        <a:pt x="1175" y="85"/>
                      </a:lnTo>
                      <a:cubicBezTo>
                        <a:pt x="1082" y="28"/>
                        <a:pt x="981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28" name="Google Shape;25528;p26"/>
                <p:cNvSpPr/>
                <p:nvPr/>
              </p:nvSpPr>
              <p:spPr>
                <a:xfrm rot="-5400000">
                  <a:off x="545725" y="34961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0" y="1536"/>
                        <a:pt x="898" y="2434"/>
                      </a:cubicBezTo>
                      <a:cubicBezTo>
                        <a:pt x="1190" y="2732"/>
                        <a:pt x="1552" y="2865"/>
                        <a:pt x="1907" y="2865"/>
                      </a:cubicBezTo>
                      <a:cubicBezTo>
                        <a:pt x="2642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29" name="Google Shape;25529;p26"/>
                <p:cNvSpPr/>
                <p:nvPr/>
              </p:nvSpPr>
              <p:spPr>
                <a:xfrm rot="-5400000">
                  <a:off x="510675" y="4106625"/>
                  <a:ext cx="68200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702" extrusionOk="0">
                      <a:moveTo>
                        <a:pt x="823" y="0"/>
                      </a:moveTo>
                      <a:cubicBezTo>
                        <a:pt x="627" y="0"/>
                        <a:pt x="432" y="95"/>
                        <a:pt x="329" y="285"/>
                      </a:cubicBezTo>
                      <a:lnTo>
                        <a:pt x="174" y="561"/>
                      </a:lnTo>
                      <a:cubicBezTo>
                        <a:pt x="1" y="837"/>
                        <a:pt x="105" y="1182"/>
                        <a:pt x="381" y="1338"/>
                      </a:cubicBezTo>
                      <a:lnTo>
                        <a:pt x="1295" y="1873"/>
                      </a:lnTo>
                      <a:lnTo>
                        <a:pt x="2728" y="2701"/>
                      </a:lnTo>
                      <a:lnTo>
                        <a:pt x="2555" y="2408"/>
                      </a:lnTo>
                      <a:lnTo>
                        <a:pt x="1330" y="285"/>
                      </a:lnTo>
                      <a:cubicBezTo>
                        <a:pt x="1218" y="95"/>
                        <a:pt x="1019" y="0"/>
                        <a:pt x="82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30" name="Google Shape;25530;p26"/>
                <p:cNvSpPr/>
                <p:nvPr/>
              </p:nvSpPr>
              <p:spPr>
                <a:xfrm rot="-5400000">
                  <a:off x="620588" y="40797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1605" y="1"/>
                      </a:moveTo>
                      <a:lnTo>
                        <a:pt x="225" y="2417"/>
                      </a:lnTo>
                      <a:cubicBezTo>
                        <a:pt x="0" y="2797"/>
                        <a:pt x="276" y="3280"/>
                        <a:pt x="708" y="3280"/>
                      </a:cubicBezTo>
                      <a:lnTo>
                        <a:pt x="1036" y="3280"/>
                      </a:lnTo>
                      <a:cubicBezTo>
                        <a:pt x="1346" y="3280"/>
                        <a:pt x="1605" y="3021"/>
                        <a:pt x="1605" y="2711"/>
                      </a:cubicBezTo>
                      <a:lnTo>
                        <a:pt x="1605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31" name="Google Shape;25531;p26"/>
                <p:cNvSpPr/>
                <p:nvPr/>
              </p:nvSpPr>
              <p:spPr>
                <a:xfrm rot="-5400000">
                  <a:off x="513800" y="40795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725" y="1"/>
                      </a:moveTo>
                      <a:cubicBezTo>
                        <a:pt x="276" y="1"/>
                        <a:pt x="0" y="484"/>
                        <a:pt x="225" y="864"/>
                      </a:cubicBezTo>
                      <a:lnTo>
                        <a:pt x="1450" y="2969"/>
                      </a:lnTo>
                      <a:lnTo>
                        <a:pt x="1623" y="3280"/>
                      </a:lnTo>
                      <a:lnTo>
                        <a:pt x="1623" y="588"/>
                      </a:lnTo>
                      <a:cubicBezTo>
                        <a:pt x="1623" y="260"/>
                        <a:pt x="1346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32" name="Google Shape;25532;p26"/>
                <p:cNvSpPr/>
                <p:nvPr/>
              </p:nvSpPr>
              <p:spPr>
                <a:xfrm rot="-5400000">
                  <a:off x="620638" y="4032763"/>
                  <a:ext cx="400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2" h="3281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42" y="3280"/>
                        <a:pt x="570" y="3280"/>
                      </a:cubicBezTo>
                      <a:lnTo>
                        <a:pt x="881" y="3280"/>
                      </a:lnTo>
                      <a:cubicBezTo>
                        <a:pt x="889" y="3281"/>
                        <a:pt x="896" y="3281"/>
                        <a:pt x="904" y="3281"/>
                      </a:cubicBezTo>
                      <a:cubicBezTo>
                        <a:pt x="1339" y="3281"/>
                        <a:pt x="1602" y="2807"/>
                        <a:pt x="1381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33" name="Google Shape;25533;p26"/>
                <p:cNvSpPr/>
                <p:nvPr/>
              </p:nvSpPr>
              <p:spPr>
                <a:xfrm rot="-5400000">
                  <a:off x="564963" y="4023188"/>
                  <a:ext cx="872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8" h="1437" extrusionOk="0">
                      <a:moveTo>
                        <a:pt x="1" y="0"/>
                      </a:moveTo>
                      <a:lnTo>
                        <a:pt x="2331" y="1364"/>
                      </a:lnTo>
                      <a:cubicBezTo>
                        <a:pt x="2418" y="1413"/>
                        <a:pt x="2515" y="1436"/>
                        <a:pt x="2610" y="1436"/>
                      </a:cubicBezTo>
                      <a:cubicBezTo>
                        <a:pt x="2816" y="1436"/>
                        <a:pt x="3019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487" y="484"/>
                        <a:pt x="3211" y="18"/>
                        <a:pt x="278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34" name="Google Shape;25534;p26"/>
                <p:cNvSpPr/>
                <p:nvPr/>
              </p:nvSpPr>
              <p:spPr>
                <a:xfrm rot="-5400000">
                  <a:off x="596313" y="40207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02" y="2589"/>
                        <a:pt x="1697" y="2684"/>
                        <a:pt x="1893" y="2684"/>
                      </a:cubicBezTo>
                      <a:cubicBezTo>
                        <a:pt x="2089" y="2684"/>
                        <a:pt x="2288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1" y="1864"/>
                        <a:pt x="2607" y="1502"/>
                        <a:pt x="2331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35" name="Google Shape;25535;p26"/>
                <p:cNvSpPr/>
                <p:nvPr/>
              </p:nvSpPr>
              <p:spPr>
                <a:xfrm rot="-5400000">
                  <a:off x="564763" y="4135588"/>
                  <a:ext cx="876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7" extrusionOk="0">
                      <a:moveTo>
                        <a:pt x="725" y="0"/>
                      </a:moveTo>
                      <a:cubicBezTo>
                        <a:pt x="276" y="18"/>
                        <a:pt x="0" y="484"/>
                        <a:pt x="225" y="863"/>
                      </a:cubicBezTo>
                      <a:lnTo>
                        <a:pt x="380" y="1140"/>
                      </a:lnTo>
                      <a:cubicBezTo>
                        <a:pt x="486" y="1328"/>
                        <a:pt x="681" y="1436"/>
                        <a:pt x="887" y="1436"/>
                      </a:cubicBezTo>
                      <a:cubicBezTo>
                        <a:pt x="983" y="1436"/>
                        <a:pt x="1081" y="1413"/>
                        <a:pt x="1174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36" name="Google Shape;25536;p26"/>
                <p:cNvSpPr/>
                <p:nvPr/>
              </p:nvSpPr>
              <p:spPr>
                <a:xfrm rot="-5400000">
                  <a:off x="596263" y="4106688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8" y="0"/>
                      </a:moveTo>
                      <a:lnTo>
                        <a:pt x="381" y="1346"/>
                      </a:lnTo>
                      <a:cubicBezTo>
                        <a:pt x="105" y="1502"/>
                        <a:pt x="1" y="1864"/>
                        <a:pt x="156" y="2140"/>
                      </a:cubicBezTo>
                      <a:lnTo>
                        <a:pt x="312" y="2399"/>
                      </a:lnTo>
                      <a:cubicBezTo>
                        <a:pt x="424" y="2598"/>
                        <a:pt x="622" y="2697"/>
                        <a:pt x="821" y="2697"/>
                      </a:cubicBezTo>
                      <a:cubicBezTo>
                        <a:pt x="1019" y="2697"/>
                        <a:pt x="1218" y="2598"/>
                        <a:pt x="1330" y="2399"/>
                      </a:cubicBez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37" name="Google Shape;25537;p26"/>
                <p:cNvSpPr/>
                <p:nvPr/>
              </p:nvSpPr>
              <p:spPr>
                <a:xfrm rot="-5400000">
                  <a:off x="513800" y="40329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587" y="1"/>
                      </a:moveTo>
                      <a:cubicBezTo>
                        <a:pt x="276" y="1"/>
                        <a:pt x="18" y="260"/>
                        <a:pt x="0" y="588"/>
                      </a:cubicBezTo>
                      <a:lnTo>
                        <a:pt x="0" y="3280"/>
                      </a:lnTo>
                      <a:lnTo>
                        <a:pt x="173" y="2987"/>
                      </a:lnTo>
                      <a:lnTo>
                        <a:pt x="1398" y="864"/>
                      </a:lnTo>
                      <a:cubicBezTo>
                        <a:pt x="1623" y="484"/>
                        <a:pt x="1346" y="1"/>
                        <a:pt x="89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38" name="Google Shape;25538;p26"/>
                <p:cNvSpPr/>
                <p:nvPr/>
              </p:nvSpPr>
              <p:spPr>
                <a:xfrm rot="-5400000">
                  <a:off x="522750" y="4023350"/>
                  <a:ext cx="87200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8" h="1424" extrusionOk="0">
                      <a:moveTo>
                        <a:pt x="2625" y="1"/>
                      </a:moveTo>
                      <a:cubicBezTo>
                        <a:pt x="2525" y="1"/>
                        <a:pt x="2423" y="26"/>
                        <a:pt x="2331" y="77"/>
                      </a:cubicBezTo>
                      <a:lnTo>
                        <a:pt x="450" y="1165"/>
                      </a:lnTo>
                      <a:lnTo>
                        <a:pt x="1" y="1424"/>
                      </a:lnTo>
                      <a:lnTo>
                        <a:pt x="2780" y="1424"/>
                      </a:lnTo>
                      <a:cubicBezTo>
                        <a:pt x="3211" y="1424"/>
                        <a:pt x="3487" y="940"/>
                        <a:pt x="3280" y="561"/>
                      </a:cubicBezTo>
                      <a:lnTo>
                        <a:pt x="3125" y="284"/>
                      </a:lnTo>
                      <a:cubicBezTo>
                        <a:pt x="3021" y="100"/>
                        <a:pt x="2826" y="1"/>
                        <a:pt x="262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39" name="Google Shape;25539;p26"/>
                <p:cNvSpPr/>
                <p:nvPr/>
              </p:nvSpPr>
              <p:spPr>
                <a:xfrm rot="-5400000">
                  <a:off x="510938" y="4020588"/>
                  <a:ext cx="67775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8" extrusionOk="0">
                      <a:moveTo>
                        <a:pt x="1899" y="0"/>
                      </a:moveTo>
                      <a:cubicBezTo>
                        <a:pt x="1705" y="0"/>
                        <a:pt x="1511" y="100"/>
                        <a:pt x="1399" y="298"/>
                      </a:cubicBezTo>
                      <a:lnTo>
                        <a:pt x="173" y="2404"/>
                      </a:lnTo>
                      <a:lnTo>
                        <a:pt x="1" y="2697"/>
                      </a:lnTo>
                      <a:lnTo>
                        <a:pt x="450" y="2438"/>
                      </a:lnTo>
                      <a:lnTo>
                        <a:pt x="2331" y="1351"/>
                      </a:lnTo>
                      <a:cubicBezTo>
                        <a:pt x="2624" y="1196"/>
                        <a:pt x="2711" y="833"/>
                        <a:pt x="2555" y="557"/>
                      </a:cubicBezTo>
                      <a:lnTo>
                        <a:pt x="2400" y="298"/>
                      </a:lnTo>
                      <a:cubicBezTo>
                        <a:pt x="2288" y="100"/>
                        <a:pt x="2094" y="0"/>
                        <a:pt x="189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40" name="Google Shape;25540;p26"/>
                <p:cNvSpPr/>
                <p:nvPr/>
              </p:nvSpPr>
              <p:spPr>
                <a:xfrm rot="-5400000">
                  <a:off x="522450" y="4135650"/>
                  <a:ext cx="87600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2" extrusionOk="0">
                      <a:moveTo>
                        <a:pt x="872" y="1"/>
                      </a:moveTo>
                      <a:cubicBezTo>
                        <a:pt x="671" y="1"/>
                        <a:pt x="483" y="108"/>
                        <a:pt x="380" y="292"/>
                      </a:cubicBezTo>
                      <a:lnTo>
                        <a:pt x="225" y="569"/>
                      </a:lnTo>
                      <a:cubicBezTo>
                        <a:pt x="0" y="948"/>
                        <a:pt x="276" y="1432"/>
                        <a:pt x="725" y="1432"/>
                      </a:cubicBezTo>
                      <a:lnTo>
                        <a:pt x="3504" y="1432"/>
                      </a:lnTo>
                      <a:lnTo>
                        <a:pt x="2089" y="603"/>
                      </a:lnTo>
                      <a:lnTo>
                        <a:pt x="1174" y="85"/>
                      </a:lnTo>
                      <a:cubicBezTo>
                        <a:pt x="1076" y="28"/>
                        <a:pt x="972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41" name="Google Shape;25541;p26"/>
                <p:cNvSpPr/>
                <p:nvPr/>
              </p:nvSpPr>
              <p:spPr>
                <a:xfrm rot="-5400000">
                  <a:off x="545725" y="40674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1" y="1536"/>
                        <a:pt x="898" y="2434"/>
                      </a:cubicBezTo>
                      <a:cubicBezTo>
                        <a:pt x="1190" y="2732"/>
                        <a:pt x="1552" y="2865"/>
                        <a:pt x="1907" y="2865"/>
                      </a:cubicBezTo>
                      <a:cubicBezTo>
                        <a:pt x="2643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25542" name="Google Shape;25542;p26"/>
                <p:cNvGrpSpPr/>
                <p:nvPr/>
              </p:nvGrpSpPr>
              <p:grpSpPr>
                <a:xfrm>
                  <a:off x="493075" y="2283250"/>
                  <a:ext cx="189025" cy="199800"/>
                  <a:chOff x="4401800" y="1244325"/>
                  <a:chExt cx="189025" cy="199800"/>
                </a:xfrm>
              </p:grpSpPr>
              <p:sp>
                <p:nvSpPr>
                  <p:cNvPr id="25543" name="Google Shape;25543;p26"/>
                  <p:cNvSpPr/>
                  <p:nvPr/>
                </p:nvSpPr>
                <p:spPr>
                  <a:xfrm rot="-5400000">
                    <a:off x="4419613" y="1353588"/>
                    <a:ext cx="67775" cy="67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702" extrusionOk="0">
                        <a:moveTo>
                          <a:pt x="820" y="0"/>
                        </a:moveTo>
                        <a:cubicBezTo>
                          <a:pt x="622" y="0"/>
                          <a:pt x="423" y="95"/>
                          <a:pt x="311" y="285"/>
                        </a:cubicBezTo>
                        <a:lnTo>
                          <a:pt x="156" y="561"/>
                        </a:lnTo>
                        <a:cubicBezTo>
                          <a:pt x="0" y="837"/>
                          <a:pt x="104" y="1182"/>
                          <a:pt x="380" y="1338"/>
                        </a:cubicBezTo>
                        <a:lnTo>
                          <a:pt x="1295" y="1873"/>
                        </a:lnTo>
                        <a:lnTo>
                          <a:pt x="2710" y="2701"/>
                        </a:lnTo>
                        <a:lnTo>
                          <a:pt x="2710" y="2701"/>
                        </a:lnTo>
                        <a:lnTo>
                          <a:pt x="2537" y="2408"/>
                        </a:lnTo>
                        <a:lnTo>
                          <a:pt x="1329" y="285"/>
                        </a:lnTo>
                        <a:cubicBezTo>
                          <a:pt x="1217" y="95"/>
                          <a:pt x="1019" y="0"/>
                          <a:pt x="82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44" name="Google Shape;25544;p26"/>
                  <p:cNvSpPr/>
                  <p:nvPr/>
                </p:nvSpPr>
                <p:spPr>
                  <a:xfrm rot="-5400000">
                    <a:off x="4529100" y="1326725"/>
                    <a:ext cx="405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81" extrusionOk="0">
                        <a:moveTo>
                          <a:pt x="1623" y="1"/>
                        </a:moveTo>
                        <a:lnTo>
                          <a:pt x="225" y="2417"/>
                        </a:lnTo>
                        <a:cubicBezTo>
                          <a:pt x="0" y="2797"/>
                          <a:pt x="276" y="3280"/>
                          <a:pt x="725" y="3280"/>
                        </a:cubicBezTo>
                        <a:lnTo>
                          <a:pt x="1036" y="3280"/>
                        </a:lnTo>
                        <a:cubicBezTo>
                          <a:pt x="1346" y="3280"/>
                          <a:pt x="1623" y="3021"/>
                          <a:pt x="1623" y="2693"/>
                        </a:cubicBezTo>
                        <a:lnTo>
                          <a:pt x="1623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45" name="Google Shape;25545;p26"/>
                  <p:cNvSpPr/>
                  <p:nvPr/>
                </p:nvSpPr>
                <p:spPr>
                  <a:xfrm rot="-5400000">
                    <a:off x="4422525" y="1326725"/>
                    <a:ext cx="405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81" extrusionOk="0">
                        <a:moveTo>
                          <a:pt x="725" y="1"/>
                        </a:moveTo>
                        <a:cubicBezTo>
                          <a:pt x="276" y="1"/>
                          <a:pt x="0" y="484"/>
                          <a:pt x="225" y="864"/>
                        </a:cubicBezTo>
                        <a:lnTo>
                          <a:pt x="1450" y="2969"/>
                        </a:lnTo>
                        <a:lnTo>
                          <a:pt x="1623" y="3280"/>
                        </a:lnTo>
                        <a:lnTo>
                          <a:pt x="1623" y="588"/>
                        </a:lnTo>
                        <a:cubicBezTo>
                          <a:pt x="1623" y="260"/>
                          <a:pt x="1346" y="1"/>
                          <a:pt x="103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46" name="Google Shape;25546;p26"/>
                  <p:cNvSpPr/>
                  <p:nvPr/>
                </p:nvSpPr>
                <p:spPr>
                  <a:xfrm rot="-5400000">
                    <a:off x="4529313" y="1279488"/>
                    <a:ext cx="40575" cy="8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98" extrusionOk="0">
                        <a:moveTo>
                          <a:pt x="1" y="1"/>
                        </a:moveTo>
                        <a:lnTo>
                          <a:pt x="1" y="2711"/>
                        </a:lnTo>
                        <a:cubicBezTo>
                          <a:pt x="1" y="3039"/>
                          <a:pt x="259" y="3298"/>
                          <a:pt x="587" y="3298"/>
                        </a:cubicBezTo>
                        <a:lnTo>
                          <a:pt x="898" y="3298"/>
                        </a:lnTo>
                        <a:cubicBezTo>
                          <a:pt x="1330" y="3298"/>
                          <a:pt x="1623" y="2814"/>
                          <a:pt x="1399" y="2417"/>
                        </a:cubicBez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47" name="Google Shape;25547;p26"/>
                  <p:cNvSpPr/>
                  <p:nvPr/>
                </p:nvSpPr>
                <p:spPr>
                  <a:xfrm rot="-5400000">
                    <a:off x="4473475" y="1270175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1" y="0"/>
                        </a:moveTo>
                        <a:lnTo>
                          <a:pt x="2348" y="1364"/>
                        </a:lnTo>
                        <a:cubicBezTo>
                          <a:pt x="2436" y="1413"/>
                          <a:pt x="2530" y="1436"/>
                          <a:pt x="2623" y="1436"/>
                        </a:cubicBezTo>
                        <a:cubicBezTo>
                          <a:pt x="2824" y="1436"/>
                          <a:pt x="3019" y="1328"/>
                          <a:pt x="3125" y="1140"/>
                        </a:cubicBezTo>
                        <a:lnTo>
                          <a:pt x="3280" y="863"/>
                        </a:lnTo>
                        <a:cubicBezTo>
                          <a:pt x="3505" y="484"/>
                          <a:pt x="3229" y="18"/>
                          <a:pt x="278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48" name="Google Shape;25548;p26"/>
                  <p:cNvSpPr/>
                  <p:nvPr/>
                </p:nvSpPr>
                <p:spPr>
                  <a:xfrm rot="-5400000">
                    <a:off x="4505038" y="1267963"/>
                    <a:ext cx="67775" cy="6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84" extrusionOk="0">
                        <a:moveTo>
                          <a:pt x="1" y="0"/>
                        </a:moveTo>
                        <a:lnTo>
                          <a:pt x="1399" y="2399"/>
                        </a:lnTo>
                        <a:cubicBezTo>
                          <a:pt x="1511" y="2589"/>
                          <a:pt x="1705" y="2684"/>
                          <a:pt x="1899" y="2684"/>
                        </a:cubicBezTo>
                        <a:cubicBezTo>
                          <a:pt x="2094" y="2684"/>
                          <a:pt x="2288" y="2589"/>
                          <a:pt x="2400" y="2399"/>
                        </a:cubicBezTo>
                        <a:lnTo>
                          <a:pt x="2555" y="2140"/>
                        </a:lnTo>
                        <a:cubicBezTo>
                          <a:pt x="2711" y="1847"/>
                          <a:pt x="2607" y="1502"/>
                          <a:pt x="2348" y="1346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49" name="Google Shape;25549;p26"/>
                  <p:cNvSpPr/>
                  <p:nvPr/>
                </p:nvSpPr>
                <p:spPr>
                  <a:xfrm rot="-5400000">
                    <a:off x="4473475" y="1382350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708" y="0"/>
                        </a:moveTo>
                        <a:cubicBezTo>
                          <a:pt x="277" y="18"/>
                          <a:pt x="1" y="484"/>
                          <a:pt x="208" y="863"/>
                        </a:cubicBezTo>
                        <a:lnTo>
                          <a:pt x="363" y="1140"/>
                        </a:lnTo>
                        <a:cubicBezTo>
                          <a:pt x="469" y="1328"/>
                          <a:pt x="672" y="1436"/>
                          <a:pt x="878" y="1436"/>
                        </a:cubicBezTo>
                        <a:cubicBezTo>
                          <a:pt x="973" y="1436"/>
                          <a:pt x="1069" y="1413"/>
                          <a:pt x="1157" y="1364"/>
                        </a:cubicBezTo>
                        <a:lnTo>
                          <a:pt x="350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50" name="Google Shape;25550;p26"/>
                  <p:cNvSpPr/>
                  <p:nvPr/>
                </p:nvSpPr>
                <p:spPr>
                  <a:xfrm rot="-5400000">
                    <a:off x="4505200" y="1353650"/>
                    <a:ext cx="67775" cy="6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97" extrusionOk="0">
                        <a:moveTo>
                          <a:pt x="2710" y="0"/>
                        </a:moveTo>
                        <a:lnTo>
                          <a:pt x="380" y="1346"/>
                        </a:lnTo>
                        <a:cubicBezTo>
                          <a:pt x="104" y="1502"/>
                          <a:pt x="0" y="1864"/>
                          <a:pt x="173" y="2140"/>
                        </a:cubicBezTo>
                        <a:lnTo>
                          <a:pt x="311" y="2399"/>
                        </a:lnTo>
                        <a:cubicBezTo>
                          <a:pt x="423" y="2598"/>
                          <a:pt x="622" y="2697"/>
                          <a:pt x="820" y="2697"/>
                        </a:cubicBezTo>
                        <a:cubicBezTo>
                          <a:pt x="1019" y="2697"/>
                          <a:pt x="1217" y="2598"/>
                          <a:pt x="1329" y="2399"/>
                        </a:cubicBezTo>
                        <a:lnTo>
                          <a:pt x="2710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51" name="Google Shape;25551;p26"/>
                  <p:cNvSpPr/>
                  <p:nvPr/>
                </p:nvSpPr>
                <p:spPr>
                  <a:xfrm rot="-5400000">
                    <a:off x="4422738" y="1279913"/>
                    <a:ext cx="40150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3281" extrusionOk="0">
                        <a:moveTo>
                          <a:pt x="587" y="1"/>
                        </a:moveTo>
                        <a:cubicBezTo>
                          <a:pt x="259" y="1"/>
                          <a:pt x="1" y="260"/>
                          <a:pt x="1" y="588"/>
                        </a:cubicBezTo>
                        <a:lnTo>
                          <a:pt x="1" y="3280"/>
                        </a:lnTo>
                        <a:lnTo>
                          <a:pt x="173" y="2987"/>
                        </a:lnTo>
                        <a:lnTo>
                          <a:pt x="1399" y="864"/>
                        </a:lnTo>
                        <a:cubicBezTo>
                          <a:pt x="1606" y="484"/>
                          <a:pt x="1330" y="1"/>
                          <a:pt x="89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52" name="Google Shape;25552;p26"/>
                  <p:cNvSpPr/>
                  <p:nvPr/>
                </p:nvSpPr>
                <p:spPr>
                  <a:xfrm rot="-5400000">
                    <a:off x="4431263" y="1270338"/>
                    <a:ext cx="87625" cy="3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24" extrusionOk="0">
                        <a:moveTo>
                          <a:pt x="2633" y="1"/>
                        </a:moveTo>
                        <a:cubicBezTo>
                          <a:pt x="2532" y="1"/>
                          <a:pt x="2429" y="26"/>
                          <a:pt x="2331" y="77"/>
                        </a:cubicBezTo>
                        <a:lnTo>
                          <a:pt x="450" y="1165"/>
                        </a:lnTo>
                        <a:lnTo>
                          <a:pt x="1" y="1424"/>
                        </a:lnTo>
                        <a:lnTo>
                          <a:pt x="2780" y="1424"/>
                        </a:lnTo>
                        <a:cubicBezTo>
                          <a:pt x="3229" y="1424"/>
                          <a:pt x="3505" y="940"/>
                          <a:pt x="3280" y="561"/>
                        </a:cubicBezTo>
                        <a:lnTo>
                          <a:pt x="3125" y="284"/>
                        </a:lnTo>
                        <a:cubicBezTo>
                          <a:pt x="3021" y="100"/>
                          <a:pt x="2833" y="1"/>
                          <a:pt x="263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53" name="Google Shape;25553;p26"/>
                  <p:cNvSpPr/>
                  <p:nvPr/>
                </p:nvSpPr>
                <p:spPr>
                  <a:xfrm rot="-5400000">
                    <a:off x="4419675" y="1267350"/>
                    <a:ext cx="67750" cy="67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0" h="2698" extrusionOk="0">
                        <a:moveTo>
                          <a:pt x="1890" y="0"/>
                        </a:moveTo>
                        <a:cubicBezTo>
                          <a:pt x="1692" y="0"/>
                          <a:pt x="1493" y="100"/>
                          <a:pt x="1381" y="298"/>
                        </a:cubicBezTo>
                        <a:lnTo>
                          <a:pt x="173" y="2404"/>
                        </a:lnTo>
                        <a:lnTo>
                          <a:pt x="0" y="2697"/>
                        </a:lnTo>
                        <a:lnTo>
                          <a:pt x="449" y="2438"/>
                        </a:lnTo>
                        <a:lnTo>
                          <a:pt x="2330" y="1351"/>
                        </a:lnTo>
                        <a:cubicBezTo>
                          <a:pt x="2606" y="1196"/>
                          <a:pt x="2710" y="833"/>
                          <a:pt x="2555" y="557"/>
                        </a:cubicBezTo>
                        <a:lnTo>
                          <a:pt x="2399" y="298"/>
                        </a:lnTo>
                        <a:cubicBezTo>
                          <a:pt x="2287" y="100"/>
                          <a:pt x="2089" y="0"/>
                          <a:pt x="18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54" name="Google Shape;25554;p26"/>
                  <p:cNvSpPr/>
                  <p:nvPr/>
                </p:nvSpPr>
                <p:spPr>
                  <a:xfrm rot="-5400000">
                    <a:off x="4431163" y="1382413"/>
                    <a:ext cx="87625" cy="35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2" extrusionOk="0">
                        <a:moveTo>
                          <a:pt x="863" y="1"/>
                        </a:moveTo>
                        <a:cubicBezTo>
                          <a:pt x="662" y="1"/>
                          <a:pt x="467" y="108"/>
                          <a:pt x="363" y="292"/>
                        </a:cubicBezTo>
                        <a:lnTo>
                          <a:pt x="208" y="569"/>
                        </a:lnTo>
                        <a:cubicBezTo>
                          <a:pt x="1" y="948"/>
                          <a:pt x="277" y="1432"/>
                          <a:pt x="708" y="1432"/>
                        </a:cubicBezTo>
                        <a:lnTo>
                          <a:pt x="3504" y="1432"/>
                        </a:lnTo>
                        <a:lnTo>
                          <a:pt x="2072" y="603"/>
                        </a:lnTo>
                        <a:lnTo>
                          <a:pt x="1157" y="85"/>
                        </a:lnTo>
                        <a:cubicBezTo>
                          <a:pt x="1065" y="28"/>
                          <a:pt x="963" y="1"/>
                          <a:pt x="86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55" name="Google Shape;25555;p26"/>
                  <p:cNvSpPr/>
                  <p:nvPr/>
                </p:nvSpPr>
                <p:spPr>
                  <a:xfrm rot="-5400000">
                    <a:off x="4454450" y="1314675"/>
                    <a:ext cx="83725" cy="7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49" h="2865" extrusionOk="0">
                        <a:moveTo>
                          <a:pt x="1916" y="0"/>
                        </a:moveTo>
                        <a:cubicBezTo>
                          <a:pt x="639" y="0"/>
                          <a:pt x="1" y="1536"/>
                          <a:pt x="898" y="2434"/>
                        </a:cubicBezTo>
                        <a:cubicBezTo>
                          <a:pt x="1196" y="2732"/>
                          <a:pt x="1560" y="2865"/>
                          <a:pt x="1915" y="2865"/>
                        </a:cubicBezTo>
                        <a:cubicBezTo>
                          <a:pt x="2651" y="2865"/>
                          <a:pt x="3349" y="2294"/>
                          <a:pt x="3349" y="1433"/>
                        </a:cubicBezTo>
                        <a:cubicBezTo>
                          <a:pt x="3349" y="639"/>
                          <a:pt x="2710" y="0"/>
                          <a:pt x="191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25556" name="Google Shape;25556;p26"/>
                <p:cNvSpPr/>
                <p:nvPr/>
              </p:nvSpPr>
              <p:spPr>
                <a:xfrm rot="-5400000">
                  <a:off x="631363" y="2800388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2" y="381"/>
                      </a:lnTo>
                      <a:cubicBezTo>
                        <a:pt x="1" y="709"/>
                        <a:pt x="243" y="1244"/>
                        <a:pt x="691" y="1244"/>
                      </a:cubicBezTo>
                      <a:cubicBezTo>
                        <a:pt x="1140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57" name="Google Shape;25557;p26"/>
                <p:cNvSpPr/>
                <p:nvPr/>
              </p:nvSpPr>
              <p:spPr>
                <a:xfrm rot="-5400000">
                  <a:off x="631375" y="337167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0" y="709"/>
                        <a:pt x="242" y="1244"/>
                        <a:pt x="691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58" name="Google Shape;25558;p26"/>
                <p:cNvSpPr/>
                <p:nvPr/>
              </p:nvSpPr>
              <p:spPr>
                <a:xfrm rot="-5400000">
                  <a:off x="631363" y="3942963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74" y="1"/>
                      </a:moveTo>
                      <a:lnTo>
                        <a:pt x="311" y="381"/>
                      </a:lnTo>
                      <a:cubicBezTo>
                        <a:pt x="1" y="709"/>
                        <a:pt x="225" y="1244"/>
                        <a:pt x="674" y="1244"/>
                      </a:cubicBezTo>
                      <a:cubicBezTo>
                        <a:pt x="1123" y="1244"/>
                        <a:pt x="1364" y="709"/>
                        <a:pt x="1053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59" name="Google Shape;25559;p26"/>
                <p:cNvSpPr/>
                <p:nvPr/>
              </p:nvSpPr>
              <p:spPr>
                <a:xfrm rot="-5400000">
                  <a:off x="631575" y="2228875"/>
                  <a:ext cx="337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244" extrusionOk="0">
                      <a:moveTo>
                        <a:pt x="674" y="1"/>
                      </a:moveTo>
                      <a:lnTo>
                        <a:pt x="294" y="381"/>
                      </a:lnTo>
                      <a:cubicBezTo>
                        <a:pt x="1" y="709"/>
                        <a:pt x="225" y="1244"/>
                        <a:pt x="674" y="1244"/>
                      </a:cubicBezTo>
                      <a:cubicBezTo>
                        <a:pt x="1123" y="1244"/>
                        <a:pt x="1347" y="709"/>
                        <a:pt x="1037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60" name="Google Shape;25560;p26"/>
                <p:cNvSpPr/>
                <p:nvPr/>
              </p:nvSpPr>
              <p:spPr>
                <a:xfrm rot="-5400000">
                  <a:off x="631363" y="2506538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1" y="709"/>
                        <a:pt x="242" y="1244"/>
                        <a:pt x="691" y="1244"/>
                      </a:cubicBezTo>
                      <a:cubicBezTo>
                        <a:pt x="1140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61" name="Google Shape;25561;p26"/>
                <p:cNvSpPr/>
                <p:nvPr/>
              </p:nvSpPr>
              <p:spPr>
                <a:xfrm rot="-5400000">
                  <a:off x="631375" y="307782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73" y="1"/>
                      </a:moveTo>
                      <a:lnTo>
                        <a:pt x="311" y="381"/>
                      </a:lnTo>
                      <a:cubicBezTo>
                        <a:pt x="0" y="709"/>
                        <a:pt x="242" y="1244"/>
                        <a:pt x="673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7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62" name="Google Shape;25562;p26"/>
                <p:cNvSpPr/>
                <p:nvPr/>
              </p:nvSpPr>
              <p:spPr>
                <a:xfrm rot="-5400000">
                  <a:off x="631375" y="364912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74" y="1"/>
                      </a:moveTo>
                      <a:lnTo>
                        <a:pt x="311" y="381"/>
                      </a:lnTo>
                      <a:cubicBezTo>
                        <a:pt x="0" y="709"/>
                        <a:pt x="225" y="1244"/>
                        <a:pt x="674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63" name="Google Shape;25563;p26"/>
                <p:cNvSpPr/>
                <p:nvPr/>
              </p:nvSpPr>
              <p:spPr>
                <a:xfrm rot="-5400000">
                  <a:off x="631363" y="4220413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1" y="709"/>
                        <a:pt x="242" y="1244"/>
                        <a:pt x="691" y="1244"/>
                      </a:cubicBezTo>
                      <a:cubicBezTo>
                        <a:pt x="1123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5564" name="Google Shape;25564;p26"/>
              <p:cNvGrpSpPr/>
              <p:nvPr/>
            </p:nvGrpSpPr>
            <p:grpSpPr>
              <a:xfrm>
                <a:off x="151925" y="33700"/>
                <a:ext cx="341750" cy="2538050"/>
                <a:chOff x="487050" y="1971275"/>
                <a:chExt cx="341750" cy="2538050"/>
              </a:xfrm>
            </p:grpSpPr>
            <p:sp>
              <p:nvSpPr>
                <p:cNvPr id="25565" name="Google Shape;25565;p26"/>
                <p:cNvSpPr/>
                <p:nvPr/>
              </p:nvSpPr>
              <p:spPr>
                <a:xfrm rot="-5400000">
                  <a:off x="-453825" y="3226700"/>
                  <a:ext cx="2538050" cy="2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522" h="1088" extrusionOk="0">
                      <a:moveTo>
                        <a:pt x="1" y="0"/>
                      </a:moveTo>
                      <a:lnTo>
                        <a:pt x="1" y="1088"/>
                      </a:lnTo>
                      <a:lnTo>
                        <a:pt x="101521" y="1088"/>
                      </a:lnTo>
                      <a:lnTo>
                        <a:pt x="10152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66" name="Google Shape;25566;p26"/>
                <p:cNvSpPr/>
                <p:nvPr/>
              </p:nvSpPr>
              <p:spPr>
                <a:xfrm rot="-5400000">
                  <a:off x="-535587" y="3232963"/>
                  <a:ext cx="2538050" cy="1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522" h="587" extrusionOk="0">
                      <a:moveTo>
                        <a:pt x="1" y="0"/>
                      </a:moveTo>
                      <a:lnTo>
                        <a:pt x="1" y="587"/>
                      </a:lnTo>
                      <a:lnTo>
                        <a:pt x="101521" y="587"/>
                      </a:lnTo>
                      <a:lnTo>
                        <a:pt x="10152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67" name="Google Shape;25567;p26"/>
                <p:cNvSpPr/>
                <p:nvPr/>
              </p:nvSpPr>
              <p:spPr>
                <a:xfrm rot="-5400000">
                  <a:off x="487038" y="2568463"/>
                  <a:ext cx="200675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7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68" name="Google Shape;25568;p26"/>
                <p:cNvSpPr/>
                <p:nvPr/>
              </p:nvSpPr>
              <p:spPr>
                <a:xfrm rot="-5400000">
                  <a:off x="523163" y="2676663"/>
                  <a:ext cx="5700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53" extrusionOk="0">
                      <a:moveTo>
                        <a:pt x="685" y="1"/>
                      </a:moveTo>
                      <a:cubicBezTo>
                        <a:pt x="523" y="1"/>
                        <a:pt x="363" y="78"/>
                        <a:pt x="277" y="234"/>
                      </a:cubicBezTo>
                      <a:lnTo>
                        <a:pt x="139" y="458"/>
                      </a:lnTo>
                      <a:cubicBezTo>
                        <a:pt x="1" y="682"/>
                        <a:pt x="87" y="976"/>
                        <a:pt x="312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279" y="2253"/>
                      </a:lnTo>
                      <a:lnTo>
                        <a:pt x="2124" y="2011"/>
                      </a:lnTo>
                      <a:lnTo>
                        <a:pt x="1106" y="234"/>
                      </a:lnTo>
                      <a:cubicBezTo>
                        <a:pt x="1011" y="78"/>
                        <a:pt x="847" y="1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69" name="Google Shape;25569;p26"/>
                <p:cNvSpPr/>
                <p:nvPr/>
              </p:nvSpPr>
              <p:spPr>
                <a:xfrm rot="-5400000">
                  <a:off x="615188" y="2654313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05" y="2745"/>
                      </a:cubicBezTo>
                      <a:lnTo>
                        <a:pt x="864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70" name="Google Shape;25570;p26"/>
                <p:cNvSpPr/>
                <p:nvPr/>
              </p:nvSpPr>
              <p:spPr>
                <a:xfrm rot="-5400000">
                  <a:off x="525875" y="2654325"/>
                  <a:ext cx="3412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5" extrusionOk="0">
                      <a:moveTo>
                        <a:pt x="622" y="0"/>
                      </a:moveTo>
                      <a:cubicBezTo>
                        <a:pt x="242" y="0"/>
                        <a:pt x="1" y="397"/>
                        <a:pt x="190" y="725"/>
                      </a:cubicBezTo>
                      <a:lnTo>
                        <a:pt x="1209" y="2486"/>
                      </a:lnTo>
                      <a:lnTo>
                        <a:pt x="1364" y="2744"/>
                      </a:lnTo>
                      <a:lnTo>
                        <a:pt x="1364" y="483"/>
                      </a:lnTo>
                      <a:cubicBezTo>
                        <a:pt x="1364" y="207"/>
                        <a:pt x="1140" y="0"/>
                        <a:pt x="8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71" name="Google Shape;25571;p26"/>
                <p:cNvSpPr/>
                <p:nvPr/>
              </p:nvSpPr>
              <p:spPr>
                <a:xfrm rot="-5400000">
                  <a:off x="615413" y="26148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08" y="2745"/>
                        <a:pt x="484" y="2745"/>
                      </a:cubicBezTo>
                      <a:lnTo>
                        <a:pt x="743" y="2745"/>
                      </a:lnTo>
                      <a:cubicBezTo>
                        <a:pt x="1105" y="2745"/>
                        <a:pt x="1347" y="2331"/>
                        <a:pt x="1157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72" name="Google Shape;25572;p26"/>
                <p:cNvSpPr/>
                <p:nvPr/>
              </p:nvSpPr>
              <p:spPr>
                <a:xfrm rot="-5400000">
                  <a:off x="568463" y="2607013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68" y="1139"/>
                      </a:lnTo>
                      <a:cubicBezTo>
                        <a:pt x="2041" y="1178"/>
                        <a:pt x="2121" y="1198"/>
                        <a:pt x="2200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5" y="414"/>
                        <a:pt x="2711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73" name="Google Shape;25573;p26"/>
                <p:cNvSpPr/>
                <p:nvPr/>
              </p:nvSpPr>
              <p:spPr>
                <a:xfrm rot="-5400000">
                  <a:off x="594975" y="2604650"/>
                  <a:ext cx="5655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66" extrusionOk="0">
                      <a:moveTo>
                        <a:pt x="0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7" y="2183"/>
                        <a:pt x="2002" y="2019"/>
                      </a:cubicBezTo>
                      <a:lnTo>
                        <a:pt x="2123" y="1812"/>
                      </a:lnTo>
                      <a:cubicBezTo>
                        <a:pt x="2261" y="1571"/>
                        <a:pt x="2192" y="1260"/>
                        <a:pt x="1951" y="11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74" name="Google Shape;25574;p26"/>
                <p:cNvSpPr/>
                <p:nvPr/>
              </p:nvSpPr>
              <p:spPr>
                <a:xfrm rot="-5400000">
                  <a:off x="568350" y="27011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604" y="0"/>
                      </a:moveTo>
                      <a:cubicBezTo>
                        <a:pt x="242" y="0"/>
                        <a:pt x="0" y="414"/>
                        <a:pt x="190" y="725"/>
                      </a:cubicBezTo>
                      <a:lnTo>
                        <a:pt x="311" y="949"/>
                      </a:lnTo>
                      <a:cubicBezTo>
                        <a:pt x="404" y="1100"/>
                        <a:pt x="566" y="1189"/>
                        <a:pt x="737" y="1189"/>
                      </a:cubicBezTo>
                      <a:cubicBezTo>
                        <a:pt x="820" y="1189"/>
                        <a:pt x="905" y="1167"/>
                        <a:pt x="984" y="1122"/>
                      </a:cubicBezTo>
                      <a:lnTo>
                        <a:pt x="293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75" name="Google Shape;25575;p26"/>
                <p:cNvSpPr/>
                <p:nvPr/>
              </p:nvSpPr>
              <p:spPr>
                <a:xfrm rot="-5400000">
                  <a:off x="594588" y="2676663"/>
                  <a:ext cx="5700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53" extrusionOk="0">
                      <a:moveTo>
                        <a:pt x="2279" y="0"/>
                      </a:moveTo>
                      <a:lnTo>
                        <a:pt x="312" y="1139"/>
                      </a:lnTo>
                      <a:cubicBezTo>
                        <a:pt x="87" y="1260"/>
                        <a:pt x="1" y="1571"/>
                        <a:pt x="139" y="1795"/>
                      </a:cubicBezTo>
                      <a:lnTo>
                        <a:pt x="277" y="2019"/>
                      </a:lnTo>
                      <a:cubicBezTo>
                        <a:pt x="363" y="2175"/>
                        <a:pt x="523" y="2252"/>
                        <a:pt x="685" y="2252"/>
                      </a:cubicBezTo>
                      <a:cubicBezTo>
                        <a:pt x="847" y="2252"/>
                        <a:pt x="1011" y="2175"/>
                        <a:pt x="1106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76" name="Google Shape;25576;p26"/>
                <p:cNvSpPr/>
                <p:nvPr/>
              </p:nvSpPr>
              <p:spPr>
                <a:xfrm rot="-5400000">
                  <a:off x="526100" y="261527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38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77" name="Google Shape;25577;p26"/>
                <p:cNvSpPr/>
                <p:nvPr/>
              </p:nvSpPr>
              <p:spPr>
                <a:xfrm rot="-5400000">
                  <a:off x="533038" y="2607138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201" y="0"/>
                      </a:moveTo>
                      <a:cubicBezTo>
                        <a:pt x="2121" y="0"/>
                        <a:pt x="2041" y="21"/>
                        <a:pt x="1968" y="66"/>
                      </a:cubicBezTo>
                      <a:lnTo>
                        <a:pt x="381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711" y="1188"/>
                        <a:pt x="2935" y="791"/>
                        <a:pt x="2745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7" y="0"/>
                        <a:pt x="22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78" name="Google Shape;25578;p26"/>
                <p:cNvSpPr/>
                <p:nvPr/>
              </p:nvSpPr>
              <p:spPr>
                <a:xfrm rot="-5400000">
                  <a:off x="523438" y="2604863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8" y="2007"/>
                      </a:lnTo>
                      <a:lnTo>
                        <a:pt x="0" y="2249"/>
                      </a:lnTo>
                      <a:lnTo>
                        <a:pt x="380" y="2042"/>
                      </a:lnTo>
                      <a:lnTo>
                        <a:pt x="1951" y="1127"/>
                      </a:lnTo>
                      <a:cubicBezTo>
                        <a:pt x="2175" y="989"/>
                        <a:pt x="2261" y="696"/>
                        <a:pt x="2123" y="454"/>
                      </a:cubicBezTo>
                      <a:lnTo>
                        <a:pt x="2002" y="247"/>
                      </a:lnTo>
                      <a:cubicBezTo>
                        <a:pt x="1907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79" name="Google Shape;25579;p26"/>
                <p:cNvSpPr/>
                <p:nvPr/>
              </p:nvSpPr>
              <p:spPr>
                <a:xfrm rot="-5400000">
                  <a:off x="533025" y="27011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737" y="0"/>
                      </a:moveTo>
                      <a:cubicBezTo>
                        <a:pt x="566" y="0"/>
                        <a:pt x="404" y="89"/>
                        <a:pt x="311" y="240"/>
                      </a:cubicBezTo>
                      <a:lnTo>
                        <a:pt x="190" y="464"/>
                      </a:lnTo>
                      <a:cubicBezTo>
                        <a:pt x="0" y="775"/>
                        <a:pt x="242" y="1189"/>
                        <a:pt x="604" y="1189"/>
                      </a:cubicBezTo>
                      <a:lnTo>
                        <a:pt x="2934" y="1189"/>
                      </a:lnTo>
                      <a:lnTo>
                        <a:pt x="1743" y="516"/>
                      </a:lnTo>
                      <a:lnTo>
                        <a:pt x="984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80" name="Google Shape;25580;p26"/>
                <p:cNvSpPr/>
                <p:nvPr/>
              </p:nvSpPr>
              <p:spPr>
                <a:xfrm rot="-5400000">
                  <a:off x="557375" y="26388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192" y="0"/>
                      </a:moveTo>
                      <a:cubicBezTo>
                        <a:pt x="536" y="0"/>
                        <a:pt x="1" y="536"/>
                        <a:pt x="1" y="1209"/>
                      </a:cubicBezTo>
                      <a:cubicBezTo>
                        <a:pt x="1" y="1865"/>
                        <a:pt x="536" y="2400"/>
                        <a:pt x="1192" y="2400"/>
                      </a:cubicBezTo>
                      <a:cubicBezTo>
                        <a:pt x="1865" y="2400"/>
                        <a:pt x="2400" y="1865"/>
                        <a:pt x="2400" y="1209"/>
                      </a:cubicBezTo>
                      <a:cubicBezTo>
                        <a:pt x="2400" y="536"/>
                        <a:pt x="1865" y="0"/>
                        <a:pt x="1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81" name="Google Shape;25581;p26"/>
                <p:cNvSpPr/>
                <p:nvPr/>
              </p:nvSpPr>
              <p:spPr>
                <a:xfrm rot="-5400000">
                  <a:off x="487250" y="3139975"/>
                  <a:ext cx="2002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0" h="8026" extrusionOk="0">
                      <a:moveTo>
                        <a:pt x="7543" y="466"/>
                      </a:moveTo>
                      <a:lnTo>
                        <a:pt x="7543" y="7560"/>
                      </a:lnTo>
                      <a:lnTo>
                        <a:pt x="467" y="7560"/>
                      </a:lnTo>
                      <a:lnTo>
                        <a:pt x="467" y="466"/>
                      </a:lnTo>
                      <a:close/>
                      <a:moveTo>
                        <a:pt x="1" y="0"/>
                      </a:moveTo>
                      <a:lnTo>
                        <a:pt x="1" y="8026"/>
                      </a:lnTo>
                      <a:lnTo>
                        <a:pt x="8009" y="8026"/>
                      </a:lnTo>
                      <a:lnTo>
                        <a:pt x="800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82" name="Google Shape;25582;p26"/>
                <p:cNvSpPr/>
                <p:nvPr/>
              </p:nvSpPr>
              <p:spPr>
                <a:xfrm rot="-5400000">
                  <a:off x="523175" y="3247950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682" y="1"/>
                      </a:moveTo>
                      <a:cubicBezTo>
                        <a:pt x="518" y="1"/>
                        <a:pt x="354" y="78"/>
                        <a:pt x="259" y="234"/>
                      </a:cubicBezTo>
                      <a:lnTo>
                        <a:pt x="138" y="458"/>
                      </a:lnTo>
                      <a:cubicBezTo>
                        <a:pt x="0" y="682"/>
                        <a:pt x="87" y="993"/>
                        <a:pt x="311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279" y="2253"/>
                      </a:lnTo>
                      <a:lnTo>
                        <a:pt x="2123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83" name="Google Shape;25583;p26"/>
                <p:cNvSpPr/>
                <p:nvPr/>
              </p:nvSpPr>
              <p:spPr>
                <a:xfrm rot="-5400000">
                  <a:off x="615188" y="3225613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64" y="1"/>
                      </a:moveTo>
                      <a:lnTo>
                        <a:pt x="191" y="2020"/>
                      </a:lnTo>
                      <a:cubicBezTo>
                        <a:pt x="1" y="2331"/>
                        <a:pt x="243" y="2745"/>
                        <a:pt x="622" y="2745"/>
                      </a:cubicBezTo>
                      <a:lnTo>
                        <a:pt x="864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84" name="Google Shape;25584;p26"/>
                <p:cNvSpPr/>
                <p:nvPr/>
              </p:nvSpPr>
              <p:spPr>
                <a:xfrm rot="-5400000">
                  <a:off x="525875" y="3225625"/>
                  <a:ext cx="3412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5" extrusionOk="0">
                      <a:moveTo>
                        <a:pt x="622" y="0"/>
                      </a:moveTo>
                      <a:cubicBezTo>
                        <a:pt x="243" y="0"/>
                        <a:pt x="1" y="397"/>
                        <a:pt x="191" y="725"/>
                      </a:cubicBezTo>
                      <a:lnTo>
                        <a:pt x="1209" y="2486"/>
                      </a:lnTo>
                      <a:lnTo>
                        <a:pt x="1364" y="2744"/>
                      </a:lnTo>
                      <a:lnTo>
                        <a:pt x="1364" y="483"/>
                      </a:lnTo>
                      <a:cubicBezTo>
                        <a:pt x="1364" y="207"/>
                        <a:pt x="1140" y="0"/>
                        <a:pt x="8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85" name="Google Shape;25585;p26"/>
                <p:cNvSpPr/>
                <p:nvPr/>
              </p:nvSpPr>
              <p:spPr>
                <a:xfrm rot="-5400000">
                  <a:off x="615200" y="318635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" y="1"/>
                      </a:moveTo>
                      <a:lnTo>
                        <a:pt x="1" y="2262"/>
                      </a:lnTo>
                      <a:cubicBezTo>
                        <a:pt x="1" y="2521"/>
                        <a:pt x="225" y="2745"/>
                        <a:pt x="501" y="2745"/>
                      </a:cubicBezTo>
                      <a:lnTo>
                        <a:pt x="743" y="2745"/>
                      </a:lnTo>
                      <a:cubicBezTo>
                        <a:pt x="1122" y="2745"/>
                        <a:pt x="1364" y="2331"/>
                        <a:pt x="1174" y="202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86" name="Google Shape;25586;p26"/>
                <p:cNvSpPr/>
                <p:nvPr/>
              </p:nvSpPr>
              <p:spPr>
                <a:xfrm rot="-5400000">
                  <a:off x="568463" y="3178288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0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2" y="1198"/>
                        <a:pt x="2194" y="1198"/>
                      </a:cubicBezTo>
                      <a:cubicBezTo>
                        <a:pt x="2365" y="1198"/>
                        <a:pt x="2530" y="1113"/>
                        <a:pt x="2624" y="949"/>
                      </a:cubicBezTo>
                      <a:lnTo>
                        <a:pt x="2744" y="742"/>
                      </a:lnTo>
                      <a:cubicBezTo>
                        <a:pt x="2934" y="414"/>
                        <a:pt x="2693" y="17"/>
                        <a:pt x="2330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87" name="Google Shape;25587;p26"/>
                <p:cNvSpPr/>
                <p:nvPr/>
              </p:nvSpPr>
              <p:spPr>
                <a:xfrm rot="-5400000">
                  <a:off x="594975" y="3175950"/>
                  <a:ext cx="5655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66" extrusionOk="0">
                      <a:moveTo>
                        <a:pt x="1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8" y="2183"/>
                        <a:pt x="2003" y="2019"/>
                      </a:cubicBezTo>
                      <a:lnTo>
                        <a:pt x="2124" y="1812"/>
                      </a:lnTo>
                      <a:cubicBezTo>
                        <a:pt x="2262" y="1571"/>
                        <a:pt x="2193" y="1260"/>
                        <a:pt x="1951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88" name="Google Shape;25588;p26"/>
                <p:cNvSpPr/>
                <p:nvPr/>
              </p:nvSpPr>
              <p:spPr>
                <a:xfrm rot="-5400000">
                  <a:off x="568350" y="32724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605" y="0"/>
                      </a:moveTo>
                      <a:cubicBezTo>
                        <a:pt x="242" y="0"/>
                        <a:pt x="1" y="414"/>
                        <a:pt x="190" y="725"/>
                      </a:cubicBezTo>
                      <a:lnTo>
                        <a:pt x="311" y="949"/>
                      </a:lnTo>
                      <a:cubicBezTo>
                        <a:pt x="404" y="1100"/>
                        <a:pt x="567" y="1189"/>
                        <a:pt x="737" y="1189"/>
                      </a:cubicBezTo>
                      <a:cubicBezTo>
                        <a:pt x="820" y="1189"/>
                        <a:pt x="905" y="1167"/>
                        <a:pt x="984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89" name="Google Shape;25589;p26"/>
                <p:cNvSpPr/>
                <p:nvPr/>
              </p:nvSpPr>
              <p:spPr>
                <a:xfrm rot="-5400000">
                  <a:off x="594600" y="3247950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2279" y="0"/>
                      </a:moveTo>
                      <a:lnTo>
                        <a:pt x="311" y="1139"/>
                      </a:lnTo>
                      <a:cubicBezTo>
                        <a:pt x="87" y="1260"/>
                        <a:pt x="0" y="1571"/>
                        <a:pt x="138" y="1795"/>
                      </a:cubicBezTo>
                      <a:lnTo>
                        <a:pt x="259" y="2019"/>
                      </a:lnTo>
                      <a:cubicBezTo>
                        <a:pt x="354" y="2175"/>
                        <a:pt x="518" y="2252"/>
                        <a:pt x="682" y="2252"/>
                      </a:cubicBezTo>
                      <a:cubicBezTo>
                        <a:pt x="846" y="2252"/>
                        <a:pt x="1010" y="2175"/>
                        <a:pt x="1105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90" name="Google Shape;25590;p26"/>
                <p:cNvSpPr/>
                <p:nvPr/>
              </p:nvSpPr>
              <p:spPr>
                <a:xfrm rot="-5400000">
                  <a:off x="525888" y="3186363"/>
                  <a:ext cx="34100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5" extrusionOk="0">
                      <a:moveTo>
                        <a:pt x="501" y="0"/>
                      </a:moveTo>
                      <a:cubicBezTo>
                        <a:pt x="225" y="0"/>
                        <a:pt x="1" y="207"/>
                        <a:pt x="1" y="483"/>
                      </a:cubicBezTo>
                      <a:lnTo>
                        <a:pt x="1" y="2744"/>
                      </a:lnTo>
                      <a:lnTo>
                        <a:pt x="156" y="2486"/>
                      </a:lnTo>
                      <a:lnTo>
                        <a:pt x="1174" y="725"/>
                      </a:lnTo>
                      <a:cubicBezTo>
                        <a:pt x="1364" y="397"/>
                        <a:pt x="1122" y="0"/>
                        <a:pt x="76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91" name="Google Shape;25591;p26"/>
                <p:cNvSpPr/>
                <p:nvPr/>
              </p:nvSpPr>
              <p:spPr>
                <a:xfrm rot="-5400000">
                  <a:off x="533038" y="3178413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195" y="0"/>
                      </a:moveTo>
                      <a:cubicBezTo>
                        <a:pt x="2112" y="0"/>
                        <a:pt x="2029" y="21"/>
                        <a:pt x="1951" y="66"/>
                      </a:cubicBezTo>
                      <a:lnTo>
                        <a:pt x="380" y="981"/>
                      </a:lnTo>
                      <a:lnTo>
                        <a:pt x="0" y="1188"/>
                      </a:lnTo>
                      <a:lnTo>
                        <a:pt x="2330" y="1188"/>
                      </a:lnTo>
                      <a:cubicBezTo>
                        <a:pt x="2693" y="1188"/>
                        <a:pt x="2934" y="791"/>
                        <a:pt x="2744" y="463"/>
                      </a:cubicBezTo>
                      <a:lnTo>
                        <a:pt x="2624" y="256"/>
                      </a:lnTo>
                      <a:cubicBezTo>
                        <a:pt x="2530" y="92"/>
                        <a:pt x="2366" y="0"/>
                        <a:pt x="21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92" name="Google Shape;25592;p26"/>
                <p:cNvSpPr/>
                <p:nvPr/>
              </p:nvSpPr>
              <p:spPr>
                <a:xfrm rot="-5400000">
                  <a:off x="523438" y="3176163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9" y="2007"/>
                      </a:lnTo>
                      <a:lnTo>
                        <a:pt x="1" y="2249"/>
                      </a:lnTo>
                      <a:lnTo>
                        <a:pt x="380" y="2042"/>
                      </a:lnTo>
                      <a:lnTo>
                        <a:pt x="1951" y="1127"/>
                      </a:lnTo>
                      <a:cubicBezTo>
                        <a:pt x="2175" y="989"/>
                        <a:pt x="2262" y="696"/>
                        <a:pt x="2124" y="454"/>
                      </a:cubicBezTo>
                      <a:lnTo>
                        <a:pt x="2003" y="247"/>
                      </a:lnTo>
                      <a:cubicBezTo>
                        <a:pt x="1908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93" name="Google Shape;25593;p26"/>
                <p:cNvSpPr/>
                <p:nvPr/>
              </p:nvSpPr>
              <p:spPr>
                <a:xfrm rot="-5400000">
                  <a:off x="533025" y="32724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1" y="240"/>
                      </a:cubicBezTo>
                      <a:lnTo>
                        <a:pt x="190" y="464"/>
                      </a:lnTo>
                      <a:cubicBezTo>
                        <a:pt x="1" y="775"/>
                        <a:pt x="242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4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94" name="Google Shape;25594;p26"/>
                <p:cNvSpPr/>
                <p:nvPr/>
              </p:nvSpPr>
              <p:spPr>
                <a:xfrm rot="-5400000">
                  <a:off x="552325" y="3215125"/>
                  <a:ext cx="70375" cy="6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5" h="2411" extrusionOk="0">
                      <a:moveTo>
                        <a:pt x="1606" y="0"/>
                      </a:moveTo>
                      <a:cubicBezTo>
                        <a:pt x="536" y="0"/>
                        <a:pt x="1" y="1295"/>
                        <a:pt x="760" y="2054"/>
                      </a:cubicBezTo>
                      <a:cubicBezTo>
                        <a:pt x="1006" y="2301"/>
                        <a:pt x="1309" y="2411"/>
                        <a:pt x="1605" y="2411"/>
                      </a:cubicBezTo>
                      <a:cubicBezTo>
                        <a:pt x="2223" y="2411"/>
                        <a:pt x="2814" y="1932"/>
                        <a:pt x="2814" y="1209"/>
                      </a:cubicBezTo>
                      <a:cubicBezTo>
                        <a:pt x="2814" y="536"/>
                        <a:pt x="2262" y="0"/>
                        <a:pt x="16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95" name="Google Shape;25595;p26"/>
                <p:cNvSpPr/>
                <p:nvPr/>
              </p:nvSpPr>
              <p:spPr>
                <a:xfrm rot="-5400000">
                  <a:off x="487263" y="3711263"/>
                  <a:ext cx="200225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09" h="8026" extrusionOk="0">
                      <a:moveTo>
                        <a:pt x="7542" y="466"/>
                      </a:moveTo>
                      <a:lnTo>
                        <a:pt x="7542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08" y="8026"/>
                      </a:lnTo>
                      <a:lnTo>
                        <a:pt x="800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96" name="Google Shape;25596;p26"/>
                <p:cNvSpPr/>
                <p:nvPr/>
              </p:nvSpPr>
              <p:spPr>
                <a:xfrm rot="-5400000">
                  <a:off x="523388" y="38194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682" y="1"/>
                      </a:moveTo>
                      <a:cubicBezTo>
                        <a:pt x="518" y="1"/>
                        <a:pt x="354" y="78"/>
                        <a:pt x="259" y="234"/>
                      </a:cubicBezTo>
                      <a:lnTo>
                        <a:pt x="139" y="458"/>
                      </a:lnTo>
                      <a:cubicBezTo>
                        <a:pt x="1" y="682"/>
                        <a:pt x="70" y="993"/>
                        <a:pt x="311" y="1114"/>
                      </a:cubicBezTo>
                      <a:lnTo>
                        <a:pt x="1071" y="1563"/>
                      </a:lnTo>
                      <a:lnTo>
                        <a:pt x="2262" y="2253"/>
                      </a:lnTo>
                      <a:lnTo>
                        <a:pt x="2124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97" name="Google Shape;25597;p26"/>
                <p:cNvSpPr/>
                <p:nvPr/>
              </p:nvSpPr>
              <p:spPr>
                <a:xfrm rot="-5400000">
                  <a:off x="615200" y="379690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0" y="2331"/>
                        <a:pt x="242" y="2745"/>
                        <a:pt x="604" y="2745"/>
                      </a:cubicBezTo>
                      <a:lnTo>
                        <a:pt x="863" y="2745"/>
                      </a:lnTo>
                      <a:cubicBezTo>
                        <a:pt x="1139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98" name="Google Shape;25598;p26"/>
                <p:cNvSpPr/>
                <p:nvPr/>
              </p:nvSpPr>
              <p:spPr>
                <a:xfrm rot="-5400000">
                  <a:off x="526100" y="379712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604" y="0"/>
                      </a:moveTo>
                      <a:cubicBezTo>
                        <a:pt x="242" y="0"/>
                        <a:pt x="0" y="397"/>
                        <a:pt x="190" y="725"/>
                      </a:cubicBezTo>
                      <a:lnTo>
                        <a:pt x="1208" y="2486"/>
                      </a:lnTo>
                      <a:lnTo>
                        <a:pt x="1346" y="2744"/>
                      </a:lnTo>
                      <a:lnTo>
                        <a:pt x="1346" y="483"/>
                      </a:lnTo>
                      <a:cubicBezTo>
                        <a:pt x="1346" y="207"/>
                        <a:pt x="1139" y="0"/>
                        <a:pt x="8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99" name="Google Shape;25599;p26"/>
                <p:cNvSpPr/>
                <p:nvPr/>
              </p:nvSpPr>
              <p:spPr>
                <a:xfrm rot="-5400000">
                  <a:off x="615188" y="3757638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" y="1"/>
                      </a:moveTo>
                      <a:lnTo>
                        <a:pt x="1" y="2262"/>
                      </a:lnTo>
                      <a:cubicBezTo>
                        <a:pt x="1" y="2521"/>
                        <a:pt x="225" y="2745"/>
                        <a:pt x="484" y="2745"/>
                      </a:cubicBezTo>
                      <a:lnTo>
                        <a:pt x="743" y="2745"/>
                      </a:lnTo>
                      <a:cubicBezTo>
                        <a:pt x="1123" y="2745"/>
                        <a:pt x="1364" y="2331"/>
                        <a:pt x="1174" y="202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00" name="Google Shape;25600;p26"/>
                <p:cNvSpPr/>
                <p:nvPr/>
              </p:nvSpPr>
              <p:spPr>
                <a:xfrm rot="-5400000">
                  <a:off x="568513" y="3749638"/>
                  <a:ext cx="732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1" h="1198" extrusionOk="0">
                      <a:moveTo>
                        <a:pt x="0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2" y="1198"/>
                        <a:pt x="2194" y="1198"/>
                      </a:cubicBezTo>
                      <a:cubicBezTo>
                        <a:pt x="2366" y="1198"/>
                        <a:pt x="2530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1" y="421"/>
                        <a:pt x="2703" y="17"/>
                        <a:pt x="2336" y="17"/>
                      </a:cubicBezTo>
                      <a:cubicBezTo>
                        <a:pt x="2329" y="17"/>
                        <a:pt x="2321" y="17"/>
                        <a:pt x="2313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01" name="Google Shape;25601;p26"/>
                <p:cNvSpPr/>
                <p:nvPr/>
              </p:nvSpPr>
              <p:spPr>
                <a:xfrm rot="-5400000">
                  <a:off x="594763" y="3747463"/>
                  <a:ext cx="56975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66" extrusionOk="0">
                      <a:moveTo>
                        <a:pt x="1" y="0"/>
                      </a:moveTo>
                      <a:lnTo>
                        <a:pt x="1174" y="2019"/>
                      </a:lnTo>
                      <a:cubicBezTo>
                        <a:pt x="1269" y="2183"/>
                        <a:pt x="1433" y="2265"/>
                        <a:pt x="1595" y="2265"/>
                      </a:cubicBezTo>
                      <a:cubicBezTo>
                        <a:pt x="1757" y="2265"/>
                        <a:pt x="1916" y="2183"/>
                        <a:pt x="2003" y="2019"/>
                      </a:cubicBezTo>
                      <a:lnTo>
                        <a:pt x="2141" y="1812"/>
                      </a:lnTo>
                      <a:cubicBezTo>
                        <a:pt x="2279" y="1571"/>
                        <a:pt x="2210" y="1260"/>
                        <a:pt x="1968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02" name="Google Shape;25602;p26"/>
                <p:cNvSpPr/>
                <p:nvPr/>
              </p:nvSpPr>
              <p:spPr>
                <a:xfrm rot="-5400000">
                  <a:off x="568338" y="3843763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622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5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03" name="Google Shape;25603;p26"/>
                <p:cNvSpPr/>
                <p:nvPr/>
              </p:nvSpPr>
              <p:spPr>
                <a:xfrm rot="-5400000">
                  <a:off x="594813" y="38194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2262" y="0"/>
                      </a:moveTo>
                      <a:lnTo>
                        <a:pt x="311" y="1139"/>
                      </a:lnTo>
                      <a:cubicBezTo>
                        <a:pt x="70" y="1260"/>
                        <a:pt x="1" y="1571"/>
                        <a:pt x="139" y="1795"/>
                      </a:cubicBezTo>
                      <a:lnTo>
                        <a:pt x="259" y="2019"/>
                      </a:lnTo>
                      <a:cubicBezTo>
                        <a:pt x="354" y="2175"/>
                        <a:pt x="518" y="2252"/>
                        <a:pt x="682" y="2252"/>
                      </a:cubicBezTo>
                      <a:cubicBezTo>
                        <a:pt x="846" y="2252"/>
                        <a:pt x="1010" y="2175"/>
                        <a:pt x="1105" y="2019"/>
                      </a:cubicBezTo>
                      <a:lnTo>
                        <a:pt x="2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04" name="Google Shape;25604;p26"/>
                <p:cNvSpPr/>
                <p:nvPr/>
              </p:nvSpPr>
              <p:spPr>
                <a:xfrm rot="-5400000">
                  <a:off x="525913" y="3757688"/>
                  <a:ext cx="340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" h="2746" extrusionOk="0">
                      <a:moveTo>
                        <a:pt x="766" y="1"/>
                      </a:moveTo>
                      <a:cubicBezTo>
                        <a:pt x="758" y="1"/>
                        <a:pt x="751" y="1"/>
                        <a:pt x="743" y="1"/>
                      </a:cubicBezTo>
                      <a:lnTo>
                        <a:pt x="484" y="1"/>
                      </a:lnTo>
                      <a:cubicBezTo>
                        <a:pt x="208" y="1"/>
                        <a:pt x="1" y="225"/>
                        <a:pt x="1" y="484"/>
                      </a:cubicBezTo>
                      <a:lnTo>
                        <a:pt x="1" y="2745"/>
                      </a:lnTo>
                      <a:lnTo>
                        <a:pt x="156" y="2487"/>
                      </a:lnTo>
                      <a:lnTo>
                        <a:pt x="1174" y="726"/>
                      </a:lnTo>
                      <a:cubicBezTo>
                        <a:pt x="1360" y="405"/>
                        <a:pt x="1132" y="1"/>
                        <a:pt x="76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05" name="Google Shape;25605;p26"/>
                <p:cNvSpPr/>
                <p:nvPr/>
              </p:nvSpPr>
              <p:spPr>
                <a:xfrm rot="-5400000">
                  <a:off x="532875" y="3749525"/>
                  <a:ext cx="737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" h="1189" extrusionOk="0">
                      <a:moveTo>
                        <a:pt x="2204" y="0"/>
                      </a:moveTo>
                      <a:cubicBezTo>
                        <a:pt x="2122" y="0"/>
                        <a:pt x="2041" y="21"/>
                        <a:pt x="1968" y="66"/>
                      </a:cubicBezTo>
                      <a:lnTo>
                        <a:pt x="380" y="981"/>
                      </a:lnTo>
                      <a:lnTo>
                        <a:pt x="0" y="1188"/>
                      </a:lnTo>
                      <a:lnTo>
                        <a:pt x="2331" y="1188"/>
                      </a:lnTo>
                      <a:cubicBezTo>
                        <a:pt x="2338" y="1188"/>
                        <a:pt x="2346" y="1188"/>
                        <a:pt x="2353" y="1188"/>
                      </a:cubicBezTo>
                      <a:cubicBezTo>
                        <a:pt x="2720" y="1188"/>
                        <a:pt x="2948" y="784"/>
                        <a:pt x="2762" y="463"/>
                      </a:cubicBezTo>
                      <a:lnTo>
                        <a:pt x="2624" y="256"/>
                      </a:lnTo>
                      <a:cubicBezTo>
                        <a:pt x="2542" y="92"/>
                        <a:pt x="2374" y="0"/>
                        <a:pt x="220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06" name="Google Shape;25606;p26"/>
                <p:cNvSpPr/>
                <p:nvPr/>
              </p:nvSpPr>
              <p:spPr>
                <a:xfrm rot="-5400000">
                  <a:off x="523225" y="3747675"/>
                  <a:ext cx="56975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49" extrusionOk="0">
                      <a:moveTo>
                        <a:pt x="1597" y="1"/>
                      </a:moveTo>
                      <a:cubicBezTo>
                        <a:pt x="1433" y="1"/>
                        <a:pt x="1269" y="83"/>
                        <a:pt x="1174" y="247"/>
                      </a:cubicBezTo>
                      <a:lnTo>
                        <a:pt x="156" y="2007"/>
                      </a:lnTo>
                      <a:lnTo>
                        <a:pt x="1" y="2249"/>
                      </a:lnTo>
                      <a:lnTo>
                        <a:pt x="380" y="2042"/>
                      </a:lnTo>
                      <a:lnTo>
                        <a:pt x="1968" y="1127"/>
                      </a:lnTo>
                      <a:cubicBezTo>
                        <a:pt x="2193" y="989"/>
                        <a:pt x="2279" y="696"/>
                        <a:pt x="2141" y="454"/>
                      </a:cubicBezTo>
                      <a:lnTo>
                        <a:pt x="2020" y="247"/>
                      </a:lnTo>
                      <a:cubicBezTo>
                        <a:pt x="1925" y="83"/>
                        <a:pt x="1761" y="1"/>
                        <a:pt x="159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07" name="Google Shape;25607;p26"/>
                <p:cNvSpPr/>
                <p:nvPr/>
              </p:nvSpPr>
              <p:spPr>
                <a:xfrm rot="-5400000">
                  <a:off x="533013" y="3843763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2" y="240"/>
                      </a:cubicBezTo>
                      <a:lnTo>
                        <a:pt x="191" y="464"/>
                      </a:lnTo>
                      <a:cubicBezTo>
                        <a:pt x="1" y="775"/>
                        <a:pt x="225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5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08" name="Google Shape;25608;p26"/>
                <p:cNvSpPr/>
                <p:nvPr/>
              </p:nvSpPr>
              <p:spPr>
                <a:xfrm rot="-5400000">
                  <a:off x="557375" y="37818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208" y="0"/>
                      </a:moveTo>
                      <a:cubicBezTo>
                        <a:pt x="535" y="0"/>
                        <a:pt x="0" y="536"/>
                        <a:pt x="0" y="1209"/>
                      </a:cubicBezTo>
                      <a:cubicBezTo>
                        <a:pt x="0" y="1865"/>
                        <a:pt x="535" y="2400"/>
                        <a:pt x="1208" y="2400"/>
                      </a:cubicBezTo>
                      <a:cubicBezTo>
                        <a:pt x="1864" y="2400"/>
                        <a:pt x="2399" y="1865"/>
                        <a:pt x="2399" y="1209"/>
                      </a:cubicBezTo>
                      <a:cubicBezTo>
                        <a:pt x="2399" y="536"/>
                        <a:pt x="1864" y="0"/>
                        <a:pt x="12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09" name="Google Shape;25609;p26"/>
                <p:cNvSpPr/>
                <p:nvPr/>
              </p:nvSpPr>
              <p:spPr>
                <a:xfrm rot="-5400000">
                  <a:off x="487050" y="4282775"/>
                  <a:ext cx="2006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6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83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10" name="Google Shape;25610;p26"/>
                <p:cNvSpPr/>
                <p:nvPr/>
              </p:nvSpPr>
              <p:spPr>
                <a:xfrm rot="-5400000">
                  <a:off x="523388" y="43907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683" y="1"/>
                      </a:moveTo>
                      <a:cubicBezTo>
                        <a:pt x="519" y="1"/>
                        <a:pt x="355" y="78"/>
                        <a:pt x="260" y="234"/>
                      </a:cubicBezTo>
                      <a:lnTo>
                        <a:pt x="139" y="458"/>
                      </a:lnTo>
                      <a:cubicBezTo>
                        <a:pt x="1" y="682"/>
                        <a:pt x="70" y="993"/>
                        <a:pt x="312" y="1114"/>
                      </a:cubicBezTo>
                      <a:lnTo>
                        <a:pt x="1071" y="1563"/>
                      </a:lnTo>
                      <a:lnTo>
                        <a:pt x="2262" y="2253"/>
                      </a:lnTo>
                      <a:lnTo>
                        <a:pt x="2124" y="2011"/>
                      </a:lnTo>
                      <a:lnTo>
                        <a:pt x="1106" y="234"/>
                      </a:lnTo>
                      <a:cubicBezTo>
                        <a:pt x="1011" y="78"/>
                        <a:pt x="847" y="1"/>
                        <a:pt x="68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11" name="Google Shape;25611;p26"/>
                <p:cNvSpPr/>
                <p:nvPr/>
              </p:nvSpPr>
              <p:spPr>
                <a:xfrm rot="-5400000">
                  <a:off x="615188" y="4368188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47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22" y="2745"/>
                      </a:cubicBezTo>
                      <a:lnTo>
                        <a:pt x="881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47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12" name="Google Shape;25612;p26"/>
                <p:cNvSpPr/>
                <p:nvPr/>
              </p:nvSpPr>
              <p:spPr>
                <a:xfrm rot="-5400000">
                  <a:off x="526138" y="4368363"/>
                  <a:ext cx="335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3" h="2746" extrusionOk="0">
                      <a:moveTo>
                        <a:pt x="595" y="1"/>
                      </a:moveTo>
                      <a:cubicBezTo>
                        <a:pt x="229" y="1"/>
                        <a:pt x="0" y="405"/>
                        <a:pt x="186" y="726"/>
                      </a:cubicBezTo>
                      <a:lnTo>
                        <a:pt x="1205" y="2487"/>
                      </a:lnTo>
                      <a:lnTo>
                        <a:pt x="1343" y="2745"/>
                      </a:lnTo>
                      <a:lnTo>
                        <a:pt x="1343" y="484"/>
                      </a:lnTo>
                      <a:cubicBezTo>
                        <a:pt x="1343" y="225"/>
                        <a:pt x="1136" y="1"/>
                        <a:pt x="877" y="1"/>
                      </a:cubicBezTo>
                      <a:lnTo>
                        <a:pt x="618" y="1"/>
                      </a:lnTo>
                      <a:cubicBezTo>
                        <a:pt x="610" y="1"/>
                        <a:pt x="603" y="1"/>
                        <a:pt x="59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13" name="Google Shape;25613;p26"/>
                <p:cNvSpPr/>
                <p:nvPr/>
              </p:nvSpPr>
              <p:spPr>
                <a:xfrm rot="-5400000">
                  <a:off x="615413" y="43291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25" y="2745"/>
                        <a:pt x="483" y="2745"/>
                      </a:cubicBezTo>
                      <a:lnTo>
                        <a:pt x="742" y="2745"/>
                      </a:lnTo>
                      <a:cubicBezTo>
                        <a:pt x="1122" y="2745"/>
                        <a:pt x="1346" y="2331"/>
                        <a:pt x="1174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14" name="Google Shape;25614;p26"/>
                <p:cNvSpPr/>
                <p:nvPr/>
              </p:nvSpPr>
              <p:spPr>
                <a:xfrm rot="-5400000">
                  <a:off x="568463" y="4320888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3" y="1198"/>
                        <a:pt x="2194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5" y="414"/>
                        <a:pt x="2693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15" name="Google Shape;25615;p26"/>
                <p:cNvSpPr/>
                <p:nvPr/>
              </p:nvSpPr>
              <p:spPr>
                <a:xfrm rot="-5400000">
                  <a:off x="594763" y="4318738"/>
                  <a:ext cx="56975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66" extrusionOk="0">
                      <a:moveTo>
                        <a:pt x="0" y="0"/>
                      </a:moveTo>
                      <a:lnTo>
                        <a:pt x="1174" y="2019"/>
                      </a:lnTo>
                      <a:cubicBezTo>
                        <a:pt x="1269" y="2183"/>
                        <a:pt x="1433" y="2265"/>
                        <a:pt x="1594" y="2265"/>
                      </a:cubicBezTo>
                      <a:cubicBezTo>
                        <a:pt x="1756" y="2265"/>
                        <a:pt x="1916" y="2183"/>
                        <a:pt x="2002" y="2019"/>
                      </a:cubicBezTo>
                      <a:lnTo>
                        <a:pt x="2140" y="1812"/>
                      </a:lnTo>
                      <a:cubicBezTo>
                        <a:pt x="2278" y="1571"/>
                        <a:pt x="2192" y="1260"/>
                        <a:pt x="1968" y="11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16" name="Google Shape;25616;p26"/>
                <p:cNvSpPr/>
                <p:nvPr/>
              </p:nvSpPr>
              <p:spPr>
                <a:xfrm rot="-5400000">
                  <a:off x="568125" y="4415275"/>
                  <a:ext cx="738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3" h="1189" extrusionOk="0">
                      <a:moveTo>
                        <a:pt x="622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6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5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17" name="Google Shape;25617;p26"/>
                <p:cNvSpPr/>
                <p:nvPr/>
              </p:nvSpPr>
              <p:spPr>
                <a:xfrm rot="-5400000">
                  <a:off x="594813" y="43907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2262" y="0"/>
                      </a:moveTo>
                      <a:lnTo>
                        <a:pt x="312" y="1139"/>
                      </a:lnTo>
                      <a:cubicBezTo>
                        <a:pt x="70" y="1260"/>
                        <a:pt x="1" y="1571"/>
                        <a:pt x="139" y="1795"/>
                      </a:cubicBezTo>
                      <a:lnTo>
                        <a:pt x="260" y="2019"/>
                      </a:lnTo>
                      <a:cubicBezTo>
                        <a:pt x="355" y="2175"/>
                        <a:pt x="519" y="2252"/>
                        <a:pt x="683" y="2252"/>
                      </a:cubicBezTo>
                      <a:cubicBezTo>
                        <a:pt x="847" y="2252"/>
                        <a:pt x="1011" y="2175"/>
                        <a:pt x="1106" y="2019"/>
                      </a:cubicBezTo>
                      <a:lnTo>
                        <a:pt x="2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18" name="Google Shape;25618;p26"/>
                <p:cNvSpPr/>
                <p:nvPr/>
              </p:nvSpPr>
              <p:spPr>
                <a:xfrm rot="-5400000">
                  <a:off x="526100" y="4329150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55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19" name="Google Shape;25619;p26"/>
                <p:cNvSpPr/>
                <p:nvPr/>
              </p:nvSpPr>
              <p:spPr>
                <a:xfrm rot="-5400000">
                  <a:off x="533038" y="4321013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195" y="0"/>
                      </a:moveTo>
                      <a:cubicBezTo>
                        <a:pt x="2113" y="0"/>
                        <a:pt x="2029" y="21"/>
                        <a:pt x="1951" y="66"/>
                      </a:cubicBezTo>
                      <a:lnTo>
                        <a:pt x="381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693" y="1188"/>
                        <a:pt x="2935" y="791"/>
                        <a:pt x="2745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7" y="0"/>
                        <a:pt x="21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20" name="Google Shape;25620;p26"/>
                <p:cNvSpPr/>
                <p:nvPr/>
              </p:nvSpPr>
              <p:spPr>
                <a:xfrm rot="-5400000">
                  <a:off x="523225" y="4318950"/>
                  <a:ext cx="56975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49" extrusionOk="0">
                      <a:moveTo>
                        <a:pt x="1594" y="1"/>
                      </a:moveTo>
                      <a:cubicBezTo>
                        <a:pt x="1433" y="1"/>
                        <a:pt x="1269" y="83"/>
                        <a:pt x="1174" y="247"/>
                      </a:cubicBezTo>
                      <a:lnTo>
                        <a:pt x="155" y="2007"/>
                      </a:lnTo>
                      <a:lnTo>
                        <a:pt x="0" y="2249"/>
                      </a:lnTo>
                      <a:lnTo>
                        <a:pt x="380" y="2042"/>
                      </a:lnTo>
                      <a:lnTo>
                        <a:pt x="1968" y="1127"/>
                      </a:lnTo>
                      <a:cubicBezTo>
                        <a:pt x="2192" y="989"/>
                        <a:pt x="2278" y="696"/>
                        <a:pt x="2140" y="454"/>
                      </a:cubicBezTo>
                      <a:lnTo>
                        <a:pt x="2002" y="247"/>
                      </a:lnTo>
                      <a:cubicBezTo>
                        <a:pt x="1916" y="83"/>
                        <a:pt x="1756" y="1"/>
                        <a:pt x="15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21" name="Google Shape;25621;p26"/>
                <p:cNvSpPr/>
                <p:nvPr/>
              </p:nvSpPr>
              <p:spPr>
                <a:xfrm rot="-5400000">
                  <a:off x="532800" y="4415275"/>
                  <a:ext cx="738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3" h="1189" extrusionOk="0">
                      <a:moveTo>
                        <a:pt x="755" y="0"/>
                      </a:moveTo>
                      <a:cubicBezTo>
                        <a:pt x="584" y="0"/>
                        <a:pt x="422" y="89"/>
                        <a:pt x="329" y="240"/>
                      </a:cubicBezTo>
                      <a:lnTo>
                        <a:pt x="208" y="464"/>
                      </a:lnTo>
                      <a:cubicBezTo>
                        <a:pt x="1" y="775"/>
                        <a:pt x="243" y="1189"/>
                        <a:pt x="622" y="1189"/>
                      </a:cubicBezTo>
                      <a:lnTo>
                        <a:pt x="2952" y="1189"/>
                      </a:lnTo>
                      <a:lnTo>
                        <a:pt x="1761" y="516"/>
                      </a:lnTo>
                      <a:lnTo>
                        <a:pt x="1002" y="67"/>
                      </a:lnTo>
                      <a:cubicBezTo>
                        <a:pt x="923" y="22"/>
                        <a:pt x="838" y="0"/>
                        <a:pt x="75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22" name="Google Shape;25622;p26"/>
                <p:cNvSpPr/>
                <p:nvPr/>
              </p:nvSpPr>
              <p:spPr>
                <a:xfrm rot="-5400000">
                  <a:off x="557375" y="43531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209" y="0"/>
                      </a:moveTo>
                      <a:cubicBezTo>
                        <a:pt x="535" y="0"/>
                        <a:pt x="0" y="536"/>
                        <a:pt x="0" y="1209"/>
                      </a:cubicBezTo>
                      <a:cubicBezTo>
                        <a:pt x="0" y="1865"/>
                        <a:pt x="535" y="2400"/>
                        <a:pt x="1209" y="2400"/>
                      </a:cubicBezTo>
                      <a:cubicBezTo>
                        <a:pt x="1864" y="2400"/>
                        <a:pt x="2399" y="1865"/>
                        <a:pt x="2399" y="1209"/>
                      </a:cubicBezTo>
                      <a:cubicBezTo>
                        <a:pt x="2399" y="536"/>
                        <a:pt x="1864" y="0"/>
                        <a:pt x="12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23" name="Google Shape;25623;p26"/>
                <p:cNvSpPr/>
                <p:nvPr/>
              </p:nvSpPr>
              <p:spPr>
                <a:xfrm rot="-5400000">
                  <a:off x="487050" y="1997175"/>
                  <a:ext cx="2006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6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24" name="Google Shape;25624;p26"/>
                <p:cNvSpPr/>
                <p:nvPr/>
              </p:nvSpPr>
              <p:spPr>
                <a:xfrm rot="-5400000">
                  <a:off x="523175" y="2105375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685" y="1"/>
                      </a:moveTo>
                      <a:cubicBezTo>
                        <a:pt x="523" y="1"/>
                        <a:pt x="363" y="78"/>
                        <a:pt x="277" y="234"/>
                      </a:cubicBezTo>
                      <a:lnTo>
                        <a:pt x="139" y="458"/>
                      </a:lnTo>
                      <a:cubicBezTo>
                        <a:pt x="1" y="682"/>
                        <a:pt x="87" y="976"/>
                        <a:pt x="311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124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25" name="Google Shape;25625;p26"/>
                <p:cNvSpPr/>
                <p:nvPr/>
              </p:nvSpPr>
              <p:spPr>
                <a:xfrm rot="-5400000">
                  <a:off x="615200" y="208260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05" y="2745"/>
                      </a:cubicBezTo>
                      <a:lnTo>
                        <a:pt x="863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26" name="Google Shape;25626;p26"/>
                <p:cNvSpPr/>
                <p:nvPr/>
              </p:nvSpPr>
              <p:spPr>
                <a:xfrm rot="-5400000">
                  <a:off x="526100" y="208282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605" y="0"/>
                      </a:moveTo>
                      <a:cubicBezTo>
                        <a:pt x="225" y="0"/>
                        <a:pt x="1" y="397"/>
                        <a:pt x="173" y="725"/>
                      </a:cubicBezTo>
                      <a:lnTo>
                        <a:pt x="1209" y="2486"/>
                      </a:lnTo>
                      <a:lnTo>
                        <a:pt x="1347" y="2744"/>
                      </a:lnTo>
                      <a:lnTo>
                        <a:pt x="1347" y="483"/>
                      </a:lnTo>
                      <a:cubicBezTo>
                        <a:pt x="1347" y="207"/>
                        <a:pt x="1122" y="0"/>
                        <a:pt x="8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27" name="Google Shape;25627;p26"/>
                <p:cNvSpPr/>
                <p:nvPr/>
              </p:nvSpPr>
              <p:spPr>
                <a:xfrm rot="-5400000">
                  <a:off x="615413" y="20435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07" y="2745"/>
                        <a:pt x="483" y="2745"/>
                      </a:cubicBezTo>
                      <a:lnTo>
                        <a:pt x="742" y="2745"/>
                      </a:lnTo>
                      <a:cubicBezTo>
                        <a:pt x="1105" y="2745"/>
                        <a:pt x="1346" y="2331"/>
                        <a:pt x="1157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28" name="Google Shape;25628;p26"/>
                <p:cNvSpPr/>
                <p:nvPr/>
              </p:nvSpPr>
              <p:spPr>
                <a:xfrm rot="-5400000">
                  <a:off x="568463" y="2035713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68" y="1139"/>
                      </a:lnTo>
                      <a:cubicBezTo>
                        <a:pt x="2041" y="1178"/>
                        <a:pt x="2120" y="1198"/>
                        <a:pt x="2200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62" y="742"/>
                      </a:lnTo>
                      <a:cubicBezTo>
                        <a:pt x="2935" y="414"/>
                        <a:pt x="2710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29" name="Google Shape;25629;p26"/>
                <p:cNvSpPr/>
                <p:nvPr/>
              </p:nvSpPr>
              <p:spPr>
                <a:xfrm rot="-5400000">
                  <a:off x="594750" y="2033150"/>
                  <a:ext cx="5700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66" extrusionOk="0">
                      <a:moveTo>
                        <a:pt x="1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8" y="2183"/>
                        <a:pt x="2003" y="2019"/>
                      </a:cubicBezTo>
                      <a:lnTo>
                        <a:pt x="2141" y="1812"/>
                      </a:lnTo>
                      <a:cubicBezTo>
                        <a:pt x="2279" y="1571"/>
                        <a:pt x="2193" y="1260"/>
                        <a:pt x="1951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30" name="Google Shape;25630;p26"/>
                <p:cNvSpPr/>
                <p:nvPr/>
              </p:nvSpPr>
              <p:spPr>
                <a:xfrm rot="-5400000">
                  <a:off x="568338" y="2129888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605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6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31" name="Google Shape;25631;p26"/>
                <p:cNvSpPr/>
                <p:nvPr/>
              </p:nvSpPr>
              <p:spPr>
                <a:xfrm rot="-5400000">
                  <a:off x="594600" y="2105375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2279" y="0"/>
                      </a:moveTo>
                      <a:lnTo>
                        <a:pt x="329" y="1139"/>
                      </a:lnTo>
                      <a:cubicBezTo>
                        <a:pt x="87" y="1260"/>
                        <a:pt x="1" y="1571"/>
                        <a:pt x="139" y="1795"/>
                      </a:cubicBezTo>
                      <a:lnTo>
                        <a:pt x="277" y="2019"/>
                      </a:lnTo>
                      <a:cubicBezTo>
                        <a:pt x="372" y="2175"/>
                        <a:pt x="536" y="2252"/>
                        <a:pt x="697" y="2252"/>
                      </a:cubicBezTo>
                      <a:cubicBezTo>
                        <a:pt x="859" y="2252"/>
                        <a:pt x="1019" y="2175"/>
                        <a:pt x="1105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32" name="Google Shape;25632;p26"/>
                <p:cNvSpPr/>
                <p:nvPr/>
              </p:nvSpPr>
              <p:spPr>
                <a:xfrm rot="-5400000">
                  <a:off x="526100" y="2043550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38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33" name="Google Shape;25633;p26"/>
                <p:cNvSpPr/>
                <p:nvPr/>
              </p:nvSpPr>
              <p:spPr>
                <a:xfrm rot="-5400000">
                  <a:off x="533038" y="2035838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200" y="0"/>
                      </a:moveTo>
                      <a:cubicBezTo>
                        <a:pt x="2121" y="0"/>
                        <a:pt x="2041" y="21"/>
                        <a:pt x="1968" y="66"/>
                      </a:cubicBezTo>
                      <a:lnTo>
                        <a:pt x="380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710" y="1188"/>
                        <a:pt x="2935" y="791"/>
                        <a:pt x="2762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6" y="0"/>
                        <a:pt x="22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34" name="Google Shape;25634;p26"/>
                <p:cNvSpPr/>
                <p:nvPr/>
              </p:nvSpPr>
              <p:spPr>
                <a:xfrm rot="-5400000">
                  <a:off x="523438" y="2033588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9" y="2007"/>
                      </a:lnTo>
                      <a:lnTo>
                        <a:pt x="1" y="2249"/>
                      </a:lnTo>
                      <a:lnTo>
                        <a:pt x="381" y="2042"/>
                      </a:lnTo>
                      <a:lnTo>
                        <a:pt x="1951" y="1127"/>
                      </a:lnTo>
                      <a:cubicBezTo>
                        <a:pt x="2193" y="989"/>
                        <a:pt x="2262" y="696"/>
                        <a:pt x="2124" y="454"/>
                      </a:cubicBezTo>
                      <a:lnTo>
                        <a:pt x="2003" y="247"/>
                      </a:lnTo>
                      <a:cubicBezTo>
                        <a:pt x="1908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35" name="Google Shape;25635;p26"/>
                <p:cNvSpPr/>
                <p:nvPr/>
              </p:nvSpPr>
              <p:spPr>
                <a:xfrm rot="-5400000">
                  <a:off x="533013" y="2129888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2" y="240"/>
                      </a:cubicBezTo>
                      <a:lnTo>
                        <a:pt x="191" y="464"/>
                      </a:lnTo>
                      <a:cubicBezTo>
                        <a:pt x="1" y="775"/>
                        <a:pt x="225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5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36" name="Google Shape;25636;p26"/>
                <p:cNvSpPr/>
                <p:nvPr/>
              </p:nvSpPr>
              <p:spPr>
                <a:xfrm rot="-5400000">
                  <a:off x="552338" y="2072538"/>
                  <a:ext cx="70350" cy="6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4" h="2411" extrusionOk="0">
                      <a:moveTo>
                        <a:pt x="1605" y="0"/>
                      </a:moveTo>
                      <a:cubicBezTo>
                        <a:pt x="535" y="0"/>
                        <a:pt x="0" y="1295"/>
                        <a:pt x="760" y="2054"/>
                      </a:cubicBezTo>
                      <a:cubicBezTo>
                        <a:pt x="1006" y="2301"/>
                        <a:pt x="1308" y="2411"/>
                        <a:pt x="1604" y="2411"/>
                      </a:cubicBezTo>
                      <a:cubicBezTo>
                        <a:pt x="2222" y="2411"/>
                        <a:pt x="2813" y="1932"/>
                        <a:pt x="2813" y="1209"/>
                      </a:cubicBezTo>
                      <a:cubicBezTo>
                        <a:pt x="2813" y="536"/>
                        <a:pt x="2261" y="0"/>
                        <a:pt x="160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37" name="Google Shape;25637;p26"/>
                <p:cNvSpPr/>
                <p:nvPr/>
              </p:nvSpPr>
              <p:spPr>
                <a:xfrm rot="-5400000">
                  <a:off x="510888" y="2963813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12" y="0"/>
                      </a:moveTo>
                      <a:cubicBezTo>
                        <a:pt x="618" y="0"/>
                        <a:pt x="423" y="95"/>
                        <a:pt x="311" y="285"/>
                      </a:cubicBezTo>
                      <a:lnTo>
                        <a:pt x="156" y="561"/>
                      </a:lnTo>
                      <a:cubicBezTo>
                        <a:pt x="1" y="837"/>
                        <a:pt x="87" y="1182"/>
                        <a:pt x="380" y="1338"/>
                      </a:cubicBezTo>
                      <a:lnTo>
                        <a:pt x="1295" y="1873"/>
                      </a:lnTo>
                      <a:lnTo>
                        <a:pt x="2710" y="2701"/>
                      </a:lnTo>
                      <a:lnTo>
                        <a:pt x="2710" y="2701"/>
                      </a:lnTo>
                      <a:lnTo>
                        <a:pt x="2538" y="2408"/>
                      </a:lnTo>
                      <a:lnTo>
                        <a:pt x="1312" y="285"/>
                      </a:lnTo>
                      <a:cubicBezTo>
                        <a:pt x="1200" y="95"/>
                        <a:pt x="1006" y="0"/>
                        <a:pt x="81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38" name="Google Shape;25638;p26"/>
                <p:cNvSpPr/>
                <p:nvPr/>
              </p:nvSpPr>
              <p:spPr>
                <a:xfrm rot="-5400000">
                  <a:off x="620588" y="29367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1606" y="1"/>
                      </a:moveTo>
                      <a:lnTo>
                        <a:pt x="208" y="2417"/>
                      </a:lnTo>
                      <a:cubicBezTo>
                        <a:pt x="1" y="2797"/>
                        <a:pt x="277" y="3280"/>
                        <a:pt x="726" y="3280"/>
                      </a:cubicBezTo>
                      <a:lnTo>
                        <a:pt x="1019" y="3280"/>
                      </a:lnTo>
                      <a:cubicBezTo>
                        <a:pt x="1347" y="3280"/>
                        <a:pt x="1606" y="3021"/>
                        <a:pt x="1606" y="2711"/>
                      </a:cubicBezTo>
                      <a:lnTo>
                        <a:pt x="1606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39" name="Google Shape;25639;p26"/>
                <p:cNvSpPr/>
                <p:nvPr/>
              </p:nvSpPr>
              <p:spPr>
                <a:xfrm rot="-5400000">
                  <a:off x="514013" y="293716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725" y="1"/>
                      </a:moveTo>
                      <a:cubicBezTo>
                        <a:pt x="277" y="1"/>
                        <a:pt x="1" y="484"/>
                        <a:pt x="225" y="864"/>
                      </a:cubicBezTo>
                      <a:lnTo>
                        <a:pt x="1450" y="2969"/>
                      </a:lnTo>
                      <a:lnTo>
                        <a:pt x="1606" y="3280"/>
                      </a:lnTo>
                      <a:lnTo>
                        <a:pt x="1606" y="588"/>
                      </a:lnTo>
                      <a:cubicBezTo>
                        <a:pt x="1606" y="260"/>
                        <a:pt x="1347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40" name="Google Shape;25640;p26"/>
                <p:cNvSpPr/>
                <p:nvPr/>
              </p:nvSpPr>
              <p:spPr>
                <a:xfrm rot="-5400000">
                  <a:off x="620575" y="2889700"/>
                  <a:ext cx="40600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3298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60" y="3298"/>
                        <a:pt x="570" y="3298"/>
                      </a:cubicBezTo>
                      <a:lnTo>
                        <a:pt x="881" y="3298"/>
                      </a:lnTo>
                      <a:cubicBezTo>
                        <a:pt x="1330" y="3298"/>
                        <a:pt x="1623" y="2814"/>
                        <a:pt x="1399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41" name="Google Shape;25641;p26"/>
                <p:cNvSpPr/>
                <p:nvPr/>
              </p:nvSpPr>
              <p:spPr>
                <a:xfrm rot="-5400000">
                  <a:off x="564763" y="2880388"/>
                  <a:ext cx="876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7" extrusionOk="0">
                      <a:moveTo>
                        <a:pt x="0" y="0"/>
                      </a:moveTo>
                      <a:lnTo>
                        <a:pt x="2330" y="1364"/>
                      </a:lnTo>
                      <a:cubicBezTo>
                        <a:pt x="2418" y="1413"/>
                        <a:pt x="2514" y="1436"/>
                        <a:pt x="2609" y="1436"/>
                      </a:cubicBezTo>
                      <a:cubicBezTo>
                        <a:pt x="2815" y="1436"/>
                        <a:pt x="3018" y="1328"/>
                        <a:pt x="3124" y="1140"/>
                      </a:cubicBezTo>
                      <a:lnTo>
                        <a:pt x="3280" y="863"/>
                      </a:lnTo>
                      <a:cubicBezTo>
                        <a:pt x="3504" y="484"/>
                        <a:pt x="3228" y="18"/>
                        <a:pt x="27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42" name="Google Shape;25642;p26"/>
                <p:cNvSpPr/>
                <p:nvPr/>
              </p:nvSpPr>
              <p:spPr>
                <a:xfrm rot="-5400000">
                  <a:off x="596325" y="2878175"/>
                  <a:ext cx="677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84" extrusionOk="0">
                      <a:moveTo>
                        <a:pt x="0" y="0"/>
                      </a:moveTo>
                      <a:lnTo>
                        <a:pt x="1398" y="2399"/>
                      </a:lnTo>
                      <a:cubicBezTo>
                        <a:pt x="1510" y="2589"/>
                        <a:pt x="1705" y="2684"/>
                        <a:pt x="1899" y="2684"/>
                      </a:cubicBezTo>
                      <a:cubicBezTo>
                        <a:pt x="2093" y="2684"/>
                        <a:pt x="2287" y="2589"/>
                        <a:pt x="2399" y="2399"/>
                      </a:cubicBezTo>
                      <a:lnTo>
                        <a:pt x="2555" y="2140"/>
                      </a:lnTo>
                      <a:cubicBezTo>
                        <a:pt x="2710" y="1864"/>
                        <a:pt x="2624" y="1502"/>
                        <a:pt x="2348" y="134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43" name="Google Shape;25643;p26"/>
                <p:cNvSpPr/>
                <p:nvPr/>
              </p:nvSpPr>
              <p:spPr>
                <a:xfrm rot="-5400000">
                  <a:off x="564750" y="299300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25" y="0"/>
                      </a:moveTo>
                      <a:cubicBezTo>
                        <a:pt x="277" y="18"/>
                        <a:pt x="1" y="484"/>
                        <a:pt x="225" y="863"/>
                      </a:cubicBezTo>
                      <a:lnTo>
                        <a:pt x="380" y="1140"/>
                      </a:lnTo>
                      <a:cubicBezTo>
                        <a:pt x="486" y="1328"/>
                        <a:pt x="689" y="1436"/>
                        <a:pt x="895" y="1436"/>
                      </a:cubicBezTo>
                      <a:cubicBezTo>
                        <a:pt x="991" y="1436"/>
                        <a:pt x="1087" y="1413"/>
                        <a:pt x="1174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44" name="Google Shape;25644;p26"/>
                <p:cNvSpPr/>
                <p:nvPr/>
              </p:nvSpPr>
              <p:spPr>
                <a:xfrm rot="-5400000">
                  <a:off x="596263" y="2964088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7" y="0"/>
                      </a:moveTo>
                      <a:lnTo>
                        <a:pt x="380" y="1346"/>
                      </a:lnTo>
                      <a:cubicBezTo>
                        <a:pt x="104" y="1502"/>
                        <a:pt x="0" y="1864"/>
                        <a:pt x="173" y="2140"/>
                      </a:cubicBezTo>
                      <a:lnTo>
                        <a:pt x="328" y="2399"/>
                      </a:lnTo>
                      <a:cubicBezTo>
                        <a:pt x="432" y="2598"/>
                        <a:pt x="626" y="2697"/>
                        <a:pt x="822" y="2697"/>
                      </a:cubicBezTo>
                      <a:cubicBezTo>
                        <a:pt x="1019" y="2697"/>
                        <a:pt x="1217" y="2598"/>
                        <a:pt x="1329" y="2399"/>
                      </a:cubicBez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45" name="Google Shape;25645;p26"/>
                <p:cNvSpPr/>
                <p:nvPr/>
              </p:nvSpPr>
              <p:spPr>
                <a:xfrm rot="-5400000">
                  <a:off x="514013" y="28901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70" y="1"/>
                      </a:moveTo>
                      <a:cubicBezTo>
                        <a:pt x="260" y="1"/>
                        <a:pt x="1" y="260"/>
                        <a:pt x="1" y="588"/>
                      </a:cubicBezTo>
                      <a:lnTo>
                        <a:pt x="1" y="3280"/>
                      </a:lnTo>
                      <a:lnTo>
                        <a:pt x="173" y="2987"/>
                      </a:lnTo>
                      <a:lnTo>
                        <a:pt x="1399" y="864"/>
                      </a:lnTo>
                      <a:cubicBezTo>
                        <a:pt x="1606" y="484"/>
                        <a:pt x="1330" y="1"/>
                        <a:pt x="88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46" name="Google Shape;25646;p26"/>
                <p:cNvSpPr/>
                <p:nvPr/>
              </p:nvSpPr>
              <p:spPr>
                <a:xfrm rot="-5400000">
                  <a:off x="522550" y="2880550"/>
                  <a:ext cx="87600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24" extrusionOk="0">
                      <a:moveTo>
                        <a:pt x="2642" y="1"/>
                      </a:moveTo>
                      <a:cubicBezTo>
                        <a:pt x="2541" y="1"/>
                        <a:pt x="2440" y="26"/>
                        <a:pt x="2348" y="77"/>
                      </a:cubicBezTo>
                      <a:lnTo>
                        <a:pt x="466" y="1165"/>
                      </a:lnTo>
                      <a:lnTo>
                        <a:pt x="0" y="1424"/>
                      </a:lnTo>
                      <a:lnTo>
                        <a:pt x="2796" y="1424"/>
                      </a:lnTo>
                      <a:cubicBezTo>
                        <a:pt x="3228" y="1424"/>
                        <a:pt x="3504" y="940"/>
                        <a:pt x="3297" y="561"/>
                      </a:cubicBezTo>
                      <a:lnTo>
                        <a:pt x="3142" y="284"/>
                      </a:lnTo>
                      <a:cubicBezTo>
                        <a:pt x="3038" y="100"/>
                        <a:pt x="2842" y="1"/>
                        <a:pt x="264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47" name="Google Shape;25647;p26"/>
                <p:cNvSpPr/>
                <p:nvPr/>
              </p:nvSpPr>
              <p:spPr>
                <a:xfrm rot="-5400000">
                  <a:off x="510950" y="2878000"/>
                  <a:ext cx="67750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98" extrusionOk="0">
                      <a:moveTo>
                        <a:pt x="1890" y="0"/>
                      </a:moveTo>
                      <a:cubicBezTo>
                        <a:pt x="1692" y="0"/>
                        <a:pt x="1493" y="100"/>
                        <a:pt x="1381" y="298"/>
                      </a:cubicBezTo>
                      <a:lnTo>
                        <a:pt x="173" y="2404"/>
                      </a:lnTo>
                      <a:lnTo>
                        <a:pt x="0" y="2697"/>
                      </a:lnTo>
                      <a:lnTo>
                        <a:pt x="449" y="2438"/>
                      </a:lnTo>
                      <a:lnTo>
                        <a:pt x="2330" y="1351"/>
                      </a:lnTo>
                      <a:cubicBezTo>
                        <a:pt x="2606" y="1196"/>
                        <a:pt x="2710" y="833"/>
                        <a:pt x="2555" y="557"/>
                      </a:cubicBezTo>
                      <a:lnTo>
                        <a:pt x="2399" y="298"/>
                      </a:lnTo>
                      <a:cubicBezTo>
                        <a:pt x="2287" y="100"/>
                        <a:pt x="2089" y="0"/>
                        <a:pt x="18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48" name="Google Shape;25648;p26"/>
                <p:cNvSpPr/>
                <p:nvPr/>
              </p:nvSpPr>
              <p:spPr>
                <a:xfrm rot="-5400000">
                  <a:off x="522438" y="299306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80" y="1"/>
                      </a:moveTo>
                      <a:cubicBezTo>
                        <a:pt x="679" y="1"/>
                        <a:pt x="484" y="108"/>
                        <a:pt x="380" y="292"/>
                      </a:cubicBezTo>
                      <a:lnTo>
                        <a:pt x="225" y="569"/>
                      </a:lnTo>
                      <a:cubicBezTo>
                        <a:pt x="1" y="948"/>
                        <a:pt x="277" y="1432"/>
                        <a:pt x="725" y="1432"/>
                      </a:cubicBezTo>
                      <a:lnTo>
                        <a:pt x="3504" y="1432"/>
                      </a:lnTo>
                      <a:lnTo>
                        <a:pt x="2089" y="603"/>
                      </a:lnTo>
                      <a:lnTo>
                        <a:pt x="1174" y="85"/>
                      </a:lnTo>
                      <a:cubicBezTo>
                        <a:pt x="1082" y="28"/>
                        <a:pt x="981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49" name="Google Shape;25649;p26"/>
                <p:cNvSpPr/>
                <p:nvPr/>
              </p:nvSpPr>
              <p:spPr>
                <a:xfrm rot="-5400000">
                  <a:off x="545713" y="2924888"/>
                  <a:ext cx="83750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0" h="2865" extrusionOk="0">
                      <a:moveTo>
                        <a:pt x="1917" y="0"/>
                      </a:moveTo>
                      <a:cubicBezTo>
                        <a:pt x="640" y="0"/>
                        <a:pt x="1" y="1536"/>
                        <a:pt x="898" y="2434"/>
                      </a:cubicBezTo>
                      <a:cubicBezTo>
                        <a:pt x="1196" y="2732"/>
                        <a:pt x="1560" y="2865"/>
                        <a:pt x="1915" y="2865"/>
                      </a:cubicBezTo>
                      <a:cubicBezTo>
                        <a:pt x="2651" y="2865"/>
                        <a:pt x="3349" y="2294"/>
                        <a:pt x="3349" y="1433"/>
                      </a:cubicBezTo>
                      <a:cubicBezTo>
                        <a:pt x="3349" y="639"/>
                        <a:pt x="2711" y="0"/>
                        <a:pt x="19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50" name="Google Shape;25650;p26"/>
                <p:cNvSpPr/>
                <p:nvPr/>
              </p:nvSpPr>
              <p:spPr>
                <a:xfrm rot="-5400000">
                  <a:off x="510888" y="3535113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12" y="0"/>
                      </a:moveTo>
                      <a:cubicBezTo>
                        <a:pt x="618" y="0"/>
                        <a:pt x="424" y="95"/>
                        <a:pt x="312" y="285"/>
                      </a:cubicBezTo>
                      <a:lnTo>
                        <a:pt x="156" y="561"/>
                      </a:lnTo>
                      <a:cubicBezTo>
                        <a:pt x="1" y="837"/>
                        <a:pt x="87" y="1182"/>
                        <a:pt x="381" y="1338"/>
                      </a:cubicBezTo>
                      <a:lnTo>
                        <a:pt x="1295" y="1873"/>
                      </a:lnTo>
                      <a:lnTo>
                        <a:pt x="2711" y="2701"/>
                      </a:lnTo>
                      <a:lnTo>
                        <a:pt x="2711" y="2701"/>
                      </a:lnTo>
                      <a:lnTo>
                        <a:pt x="2538" y="2408"/>
                      </a:lnTo>
                      <a:lnTo>
                        <a:pt x="1313" y="285"/>
                      </a:lnTo>
                      <a:cubicBezTo>
                        <a:pt x="1200" y="95"/>
                        <a:pt x="1006" y="0"/>
                        <a:pt x="81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51" name="Google Shape;25651;p26"/>
                <p:cNvSpPr/>
                <p:nvPr/>
              </p:nvSpPr>
              <p:spPr>
                <a:xfrm rot="-5400000">
                  <a:off x="620575" y="3508450"/>
                  <a:ext cx="401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3281" extrusionOk="0">
                      <a:moveTo>
                        <a:pt x="1606" y="1"/>
                      </a:moveTo>
                      <a:lnTo>
                        <a:pt x="208" y="2417"/>
                      </a:lnTo>
                      <a:cubicBezTo>
                        <a:pt x="1" y="2797"/>
                        <a:pt x="277" y="3280"/>
                        <a:pt x="709" y="3280"/>
                      </a:cubicBezTo>
                      <a:lnTo>
                        <a:pt x="1019" y="3280"/>
                      </a:lnTo>
                      <a:cubicBezTo>
                        <a:pt x="1347" y="3280"/>
                        <a:pt x="1606" y="3021"/>
                        <a:pt x="1606" y="2711"/>
                      </a:cubicBezTo>
                      <a:lnTo>
                        <a:pt x="1606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52" name="Google Shape;25652;p26"/>
                <p:cNvSpPr/>
                <p:nvPr/>
              </p:nvSpPr>
              <p:spPr>
                <a:xfrm rot="-5400000">
                  <a:off x="514000" y="3508450"/>
                  <a:ext cx="401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3281" extrusionOk="0">
                      <a:moveTo>
                        <a:pt x="726" y="1"/>
                      </a:moveTo>
                      <a:cubicBezTo>
                        <a:pt x="277" y="1"/>
                        <a:pt x="1" y="484"/>
                        <a:pt x="225" y="864"/>
                      </a:cubicBezTo>
                      <a:lnTo>
                        <a:pt x="1433" y="2969"/>
                      </a:lnTo>
                      <a:lnTo>
                        <a:pt x="1606" y="3280"/>
                      </a:lnTo>
                      <a:lnTo>
                        <a:pt x="1606" y="588"/>
                      </a:lnTo>
                      <a:cubicBezTo>
                        <a:pt x="1606" y="260"/>
                        <a:pt x="1347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53" name="Google Shape;25653;p26"/>
                <p:cNvSpPr/>
                <p:nvPr/>
              </p:nvSpPr>
              <p:spPr>
                <a:xfrm rot="-5400000">
                  <a:off x="620800" y="3461200"/>
                  <a:ext cx="40150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98" extrusionOk="0">
                      <a:moveTo>
                        <a:pt x="0" y="1"/>
                      </a:moveTo>
                      <a:lnTo>
                        <a:pt x="0" y="2711"/>
                      </a:lnTo>
                      <a:cubicBezTo>
                        <a:pt x="0" y="3039"/>
                        <a:pt x="259" y="3298"/>
                        <a:pt x="570" y="3298"/>
                      </a:cubicBezTo>
                      <a:lnTo>
                        <a:pt x="880" y="3298"/>
                      </a:lnTo>
                      <a:cubicBezTo>
                        <a:pt x="1329" y="3298"/>
                        <a:pt x="1605" y="2814"/>
                        <a:pt x="1381" y="2417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54" name="Google Shape;25654;p26"/>
                <p:cNvSpPr/>
                <p:nvPr/>
              </p:nvSpPr>
              <p:spPr>
                <a:xfrm rot="-5400000">
                  <a:off x="564750" y="3451675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1" y="0"/>
                      </a:moveTo>
                      <a:lnTo>
                        <a:pt x="2331" y="1364"/>
                      </a:lnTo>
                      <a:cubicBezTo>
                        <a:pt x="2418" y="1413"/>
                        <a:pt x="2514" y="1436"/>
                        <a:pt x="2610" y="1436"/>
                      </a:cubicBezTo>
                      <a:cubicBezTo>
                        <a:pt x="2816" y="1436"/>
                        <a:pt x="3018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504" y="484"/>
                        <a:pt x="3228" y="18"/>
                        <a:pt x="27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55" name="Google Shape;25655;p26"/>
                <p:cNvSpPr/>
                <p:nvPr/>
              </p:nvSpPr>
              <p:spPr>
                <a:xfrm rot="-5400000">
                  <a:off x="596313" y="34494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11" y="2589"/>
                        <a:pt x="1705" y="2684"/>
                        <a:pt x="1899" y="2684"/>
                      </a:cubicBezTo>
                      <a:cubicBezTo>
                        <a:pt x="2093" y="2684"/>
                        <a:pt x="2287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0" y="1864"/>
                        <a:pt x="2607" y="1502"/>
                        <a:pt x="2348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56" name="Google Shape;25656;p26"/>
                <p:cNvSpPr/>
                <p:nvPr/>
              </p:nvSpPr>
              <p:spPr>
                <a:xfrm rot="-5400000">
                  <a:off x="564750" y="356430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26" y="0"/>
                      </a:moveTo>
                      <a:cubicBezTo>
                        <a:pt x="277" y="18"/>
                        <a:pt x="1" y="484"/>
                        <a:pt x="225" y="863"/>
                      </a:cubicBezTo>
                      <a:lnTo>
                        <a:pt x="381" y="1140"/>
                      </a:lnTo>
                      <a:cubicBezTo>
                        <a:pt x="487" y="1328"/>
                        <a:pt x="690" y="1436"/>
                        <a:pt x="896" y="1436"/>
                      </a:cubicBezTo>
                      <a:cubicBezTo>
                        <a:pt x="991" y="1436"/>
                        <a:pt x="1087" y="1413"/>
                        <a:pt x="1175" y="1364"/>
                      </a:cubicBezTo>
                      <a:lnTo>
                        <a:pt x="350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57" name="Google Shape;25657;p26"/>
                <p:cNvSpPr/>
                <p:nvPr/>
              </p:nvSpPr>
              <p:spPr>
                <a:xfrm rot="-5400000">
                  <a:off x="596263" y="3534963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8" y="0"/>
                      </a:moveTo>
                      <a:lnTo>
                        <a:pt x="381" y="1346"/>
                      </a:lnTo>
                      <a:cubicBezTo>
                        <a:pt x="104" y="1502"/>
                        <a:pt x="1" y="1864"/>
                        <a:pt x="156" y="2140"/>
                      </a:cubicBezTo>
                      <a:lnTo>
                        <a:pt x="312" y="2399"/>
                      </a:lnTo>
                      <a:cubicBezTo>
                        <a:pt x="424" y="2598"/>
                        <a:pt x="622" y="2697"/>
                        <a:pt x="821" y="2697"/>
                      </a:cubicBezTo>
                      <a:cubicBezTo>
                        <a:pt x="1019" y="2697"/>
                        <a:pt x="1218" y="2598"/>
                        <a:pt x="1330" y="2399"/>
                      </a:cubicBez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58" name="Google Shape;25658;p26"/>
                <p:cNvSpPr/>
                <p:nvPr/>
              </p:nvSpPr>
              <p:spPr>
                <a:xfrm rot="-5400000">
                  <a:off x="514013" y="346141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70" y="1"/>
                      </a:moveTo>
                      <a:cubicBezTo>
                        <a:pt x="259" y="1"/>
                        <a:pt x="0" y="260"/>
                        <a:pt x="0" y="588"/>
                      </a:cubicBezTo>
                      <a:lnTo>
                        <a:pt x="0" y="3280"/>
                      </a:lnTo>
                      <a:lnTo>
                        <a:pt x="173" y="2987"/>
                      </a:lnTo>
                      <a:lnTo>
                        <a:pt x="1381" y="864"/>
                      </a:lnTo>
                      <a:cubicBezTo>
                        <a:pt x="1605" y="484"/>
                        <a:pt x="1329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59" name="Google Shape;25659;p26"/>
                <p:cNvSpPr/>
                <p:nvPr/>
              </p:nvSpPr>
              <p:spPr>
                <a:xfrm rot="-5400000">
                  <a:off x="522538" y="3452263"/>
                  <a:ext cx="87625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24" extrusionOk="0">
                      <a:moveTo>
                        <a:pt x="2642" y="1"/>
                      </a:moveTo>
                      <a:cubicBezTo>
                        <a:pt x="2541" y="1"/>
                        <a:pt x="2440" y="26"/>
                        <a:pt x="2348" y="77"/>
                      </a:cubicBezTo>
                      <a:lnTo>
                        <a:pt x="466" y="1165"/>
                      </a:lnTo>
                      <a:lnTo>
                        <a:pt x="0" y="1424"/>
                      </a:lnTo>
                      <a:lnTo>
                        <a:pt x="2796" y="1424"/>
                      </a:lnTo>
                      <a:cubicBezTo>
                        <a:pt x="3228" y="1424"/>
                        <a:pt x="3504" y="940"/>
                        <a:pt x="3297" y="561"/>
                      </a:cubicBezTo>
                      <a:lnTo>
                        <a:pt x="3142" y="284"/>
                      </a:lnTo>
                      <a:cubicBezTo>
                        <a:pt x="3038" y="100"/>
                        <a:pt x="2842" y="1"/>
                        <a:pt x="264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60" name="Google Shape;25660;p26"/>
                <p:cNvSpPr/>
                <p:nvPr/>
              </p:nvSpPr>
              <p:spPr>
                <a:xfrm rot="-5400000">
                  <a:off x="510938" y="3449288"/>
                  <a:ext cx="67775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8" extrusionOk="0">
                      <a:moveTo>
                        <a:pt x="1899" y="0"/>
                      </a:moveTo>
                      <a:cubicBezTo>
                        <a:pt x="1705" y="0"/>
                        <a:pt x="1511" y="100"/>
                        <a:pt x="1399" y="298"/>
                      </a:cubicBezTo>
                      <a:lnTo>
                        <a:pt x="173" y="2404"/>
                      </a:lnTo>
                      <a:lnTo>
                        <a:pt x="1" y="2697"/>
                      </a:lnTo>
                      <a:lnTo>
                        <a:pt x="449" y="2438"/>
                      </a:lnTo>
                      <a:lnTo>
                        <a:pt x="2348" y="1351"/>
                      </a:lnTo>
                      <a:cubicBezTo>
                        <a:pt x="2624" y="1196"/>
                        <a:pt x="2710" y="833"/>
                        <a:pt x="2555" y="557"/>
                      </a:cubicBezTo>
                      <a:lnTo>
                        <a:pt x="2400" y="298"/>
                      </a:lnTo>
                      <a:cubicBezTo>
                        <a:pt x="2287" y="100"/>
                        <a:pt x="2093" y="0"/>
                        <a:pt x="189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61" name="Google Shape;25661;p26"/>
                <p:cNvSpPr/>
                <p:nvPr/>
              </p:nvSpPr>
              <p:spPr>
                <a:xfrm rot="-5400000">
                  <a:off x="522438" y="356436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80" y="1"/>
                      </a:moveTo>
                      <a:cubicBezTo>
                        <a:pt x="680" y="1"/>
                        <a:pt x="484" y="108"/>
                        <a:pt x="381" y="292"/>
                      </a:cubicBezTo>
                      <a:lnTo>
                        <a:pt x="225" y="569"/>
                      </a:lnTo>
                      <a:cubicBezTo>
                        <a:pt x="1" y="948"/>
                        <a:pt x="277" y="1432"/>
                        <a:pt x="726" y="1432"/>
                      </a:cubicBezTo>
                      <a:lnTo>
                        <a:pt x="3505" y="1432"/>
                      </a:lnTo>
                      <a:lnTo>
                        <a:pt x="2089" y="603"/>
                      </a:lnTo>
                      <a:lnTo>
                        <a:pt x="1175" y="85"/>
                      </a:lnTo>
                      <a:cubicBezTo>
                        <a:pt x="1082" y="28"/>
                        <a:pt x="981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62" name="Google Shape;25662;p26"/>
                <p:cNvSpPr/>
                <p:nvPr/>
              </p:nvSpPr>
              <p:spPr>
                <a:xfrm rot="-5400000">
                  <a:off x="545725" y="34961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0" y="1536"/>
                        <a:pt x="898" y="2434"/>
                      </a:cubicBezTo>
                      <a:cubicBezTo>
                        <a:pt x="1190" y="2732"/>
                        <a:pt x="1552" y="2865"/>
                        <a:pt x="1907" y="2865"/>
                      </a:cubicBezTo>
                      <a:cubicBezTo>
                        <a:pt x="2642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63" name="Google Shape;25663;p26"/>
                <p:cNvSpPr/>
                <p:nvPr/>
              </p:nvSpPr>
              <p:spPr>
                <a:xfrm rot="-5400000">
                  <a:off x="510675" y="4106625"/>
                  <a:ext cx="68200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702" extrusionOk="0">
                      <a:moveTo>
                        <a:pt x="823" y="0"/>
                      </a:moveTo>
                      <a:cubicBezTo>
                        <a:pt x="627" y="0"/>
                        <a:pt x="432" y="95"/>
                        <a:pt x="329" y="285"/>
                      </a:cubicBezTo>
                      <a:lnTo>
                        <a:pt x="174" y="561"/>
                      </a:lnTo>
                      <a:cubicBezTo>
                        <a:pt x="1" y="837"/>
                        <a:pt x="105" y="1182"/>
                        <a:pt x="381" y="1338"/>
                      </a:cubicBezTo>
                      <a:lnTo>
                        <a:pt x="1295" y="1873"/>
                      </a:lnTo>
                      <a:lnTo>
                        <a:pt x="2728" y="2701"/>
                      </a:lnTo>
                      <a:lnTo>
                        <a:pt x="2555" y="2408"/>
                      </a:lnTo>
                      <a:lnTo>
                        <a:pt x="1330" y="285"/>
                      </a:lnTo>
                      <a:cubicBezTo>
                        <a:pt x="1218" y="95"/>
                        <a:pt x="1019" y="0"/>
                        <a:pt x="82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64" name="Google Shape;25664;p26"/>
                <p:cNvSpPr/>
                <p:nvPr/>
              </p:nvSpPr>
              <p:spPr>
                <a:xfrm rot="-5400000">
                  <a:off x="620588" y="40797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1605" y="1"/>
                      </a:moveTo>
                      <a:lnTo>
                        <a:pt x="225" y="2417"/>
                      </a:lnTo>
                      <a:cubicBezTo>
                        <a:pt x="0" y="2797"/>
                        <a:pt x="276" y="3280"/>
                        <a:pt x="708" y="3280"/>
                      </a:cubicBezTo>
                      <a:lnTo>
                        <a:pt x="1036" y="3280"/>
                      </a:lnTo>
                      <a:cubicBezTo>
                        <a:pt x="1346" y="3280"/>
                        <a:pt x="1605" y="3021"/>
                        <a:pt x="1605" y="2711"/>
                      </a:cubicBezTo>
                      <a:lnTo>
                        <a:pt x="1605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65" name="Google Shape;25665;p26"/>
                <p:cNvSpPr/>
                <p:nvPr/>
              </p:nvSpPr>
              <p:spPr>
                <a:xfrm rot="-5400000">
                  <a:off x="513800" y="40795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725" y="1"/>
                      </a:moveTo>
                      <a:cubicBezTo>
                        <a:pt x="276" y="1"/>
                        <a:pt x="0" y="484"/>
                        <a:pt x="225" y="864"/>
                      </a:cubicBezTo>
                      <a:lnTo>
                        <a:pt x="1450" y="2969"/>
                      </a:lnTo>
                      <a:lnTo>
                        <a:pt x="1623" y="3280"/>
                      </a:lnTo>
                      <a:lnTo>
                        <a:pt x="1623" y="588"/>
                      </a:lnTo>
                      <a:cubicBezTo>
                        <a:pt x="1623" y="260"/>
                        <a:pt x="1346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66" name="Google Shape;25666;p26"/>
                <p:cNvSpPr/>
                <p:nvPr/>
              </p:nvSpPr>
              <p:spPr>
                <a:xfrm rot="-5400000">
                  <a:off x="620638" y="4032763"/>
                  <a:ext cx="400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2" h="3281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42" y="3280"/>
                        <a:pt x="570" y="3280"/>
                      </a:cubicBezTo>
                      <a:lnTo>
                        <a:pt x="881" y="3280"/>
                      </a:lnTo>
                      <a:cubicBezTo>
                        <a:pt x="889" y="3281"/>
                        <a:pt x="896" y="3281"/>
                        <a:pt x="904" y="3281"/>
                      </a:cubicBezTo>
                      <a:cubicBezTo>
                        <a:pt x="1339" y="3281"/>
                        <a:pt x="1602" y="2807"/>
                        <a:pt x="1381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67" name="Google Shape;25667;p26"/>
                <p:cNvSpPr/>
                <p:nvPr/>
              </p:nvSpPr>
              <p:spPr>
                <a:xfrm rot="-5400000">
                  <a:off x="564963" y="4023188"/>
                  <a:ext cx="872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8" h="1437" extrusionOk="0">
                      <a:moveTo>
                        <a:pt x="1" y="0"/>
                      </a:moveTo>
                      <a:lnTo>
                        <a:pt x="2331" y="1364"/>
                      </a:lnTo>
                      <a:cubicBezTo>
                        <a:pt x="2418" y="1413"/>
                        <a:pt x="2515" y="1436"/>
                        <a:pt x="2610" y="1436"/>
                      </a:cubicBezTo>
                      <a:cubicBezTo>
                        <a:pt x="2816" y="1436"/>
                        <a:pt x="3019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487" y="484"/>
                        <a:pt x="3211" y="18"/>
                        <a:pt x="278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68" name="Google Shape;25668;p26"/>
                <p:cNvSpPr/>
                <p:nvPr/>
              </p:nvSpPr>
              <p:spPr>
                <a:xfrm rot="-5400000">
                  <a:off x="596313" y="40207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02" y="2589"/>
                        <a:pt x="1697" y="2684"/>
                        <a:pt x="1893" y="2684"/>
                      </a:cubicBezTo>
                      <a:cubicBezTo>
                        <a:pt x="2089" y="2684"/>
                        <a:pt x="2288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1" y="1864"/>
                        <a:pt x="2607" y="1502"/>
                        <a:pt x="2331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69" name="Google Shape;25669;p26"/>
                <p:cNvSpPr/>
                <p:nvPr/>
              </p:nvSpPr>
              <p:spPr>
                <a:xfrm rot="-5400000">
                  <a:off x="564763" y="4135588"/>
                  <a:ext cx="876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7" extrusionOk="0">
                      <a:moveTo>
                        <a:pt x="725" y="0"/>
                      </a:moveTo>
                      <a:cubicBezTo>
                        <a:pt x="276" y="18"/>
                        <a:pt x="0" y="484"/>
                        <a:pt x="225" y="863"/>
                      </a:cubicBezTo>
                      <a:lnTo>
                        <a:pt x="380" y="1140"/>
                      </a:lnTo>
                      <a:cubicBezTo>
                        <a:pt x="486" y="1328"/>
                        <a:pt x="681" y="1436"/>
                        <a:pt x="887" y="1436"/>
                      </a:cubicBezTo>
                      <a:cubicBezTo>
                        <a:pt x="983" y="1436"/>
                        <a:pt x="1081" y="1413"/>
                        <a:pt x="1174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70" name="Google Shape;25670;p26"/>
                <p:cNvSpPr/>
                <p:nvPr/>
              </p:nvSpPr>
              <p:spPr>
                <a:xfrm rot="-5400000">
                  <a:off x="596263" y="4106688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8" y="0"/>
                      </a:moveTo>
                      <a:lnTo>
                        <a:pt x="381" y="1346"/>
                      </a:lnTo>
                      <a:cubicBezTo>
                        <a:pt x="105" y="1502"/>
                        <a:pt x="1" y="1864"/>
                        <a:pt x="156" y="2140"/>
                      </a:cubicBezTo>
                      <a:lnTo>
                        <a:pt x="312" y="2399"/>
                      </a:lnTo>
                      <a:cubicBezTo>
                        <a:pt x="424" y="2598"/>
                        <a:pt x="622" y="2697"/>
                        <a:pt x="821" y="2697"/>
                      </a:cubicBezTo>
                      <a:cubicBezTo>
                        <a:pt x="1019" y="2697"/>
                        <a:pt x="1218" y="2598"/>
                        <a:pt x="1330" y="2399"/>
                      </a:cubicBez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71" name="Google Shape;25671;p26"/>
                <p:cNvSpPr/>
                <p:nvPr/>
              </p:nvSpPr>
              <p:spPr>
                <a:xfrm rot="-5400000">
                  <a:off x="513800" y="40329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587" y="1"/>
                      </a:moveTo>
                      <a:cubicBezTo>
                        <a:pt x="276" y="1"/>
                        <a:pt x="18" y="260"/>
                        <a:pt x="0" y="588"/>
                      </a:cubicBezTo>
                      <a:lnTo>
                        <a:pt x="0" y="3280"/>
                      </a:lnTo>
                      <a:lnTo>
                        <a:pt x="173" y="2987"/>
                      </a:lnTo>
                      <a:lnTo>
                        <a:pt x="1398" y="864"/>
                      </a:lnTo>
                      <a:cubicBezTo>
                        <a:pt x="1623" y="484"/>
                        <a:pt x="1346" y="1"/>
                        <a:pt x="89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72" name="Google Shape;25672;p26"/>
                <p:cNvSpPr/>
                <p:nvPr/>
              </p:nvSpPr>
              <p:spPr>
                <a:xfrm rot="-5400000">
                  <a:off x="522750" y="4023350"/>
                  <a:ext cx="87200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8" h="1424" extrusionOk="0">
                      <a:moveTo>
                        <a:pt x="2625" y="1"/>
                      </a:moveTo>
                      <a:cubicBezTo>
                        <a:pt x="2525" y="1"/>
                        <a:pt x="2423" y="26"/>
                        <a:pt x="2331" y="77"/>
                      </a:cubicBezTo>
                      <a:lnTo>
                        <a:pt x="450" y="1165"/>
                      </a:lnTo>
                      <a:lnTo>
                        <a:pt x="1" y="1424"/>
                      </a:lnTo>
                      <a:lnTo>
                        <a:pt x="2780" y="1424"/>
                      </a:lnTo>
                      <a:cubicBezTo>
                        <a:pt x="3211" y="1424"/>
                        <a:pt x="3487" y="940"/>
                        <a:pt x="3280" y="561"/>
                      </a:cubicBezTo>
                      <a:lnTo>
                        <a:pt x="3125" y="284"/>
                      </a:lnTo>
                      <a:cubicBezTo>
                        <a:pt x="3021" y="100"/>
                        <a:pt x="2826" y="1"/>
                        <a:pt x="262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73" name="Google Shape;25673;p26"/>
                <p:cNvSpPr/>
                <p:nvPr/>
              </p:nvSpPr>
              <p:spPr>
                <a:xfrm rot="-5400000">
                  <a:off x="510938" y="4020588"/>
                  <a:ext cx="67775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8" extrusionOk="0">
                      <a:moveTo>
                        <a:pt x="1899" y="0"/>
                      </a:moveTo>
                      <a:cubicBezTo>
                        <a:pt x="1705" y="0"/>
                        <a:pt x="1511" y="100"/>
                        <a:pt x="1399" y="298"/>
                      </a:cubicBezTo>
                      <a:lnTo>
                        <a:pt x="173" y="2404"/>
                      </a:lnTo>
                      <a:lnTo>
                        <a:pt x="1" y="2697"/>
                      </a:lnTo>
                      <a:lnTo>
                        <a:pt x="450" y="2438"/>
                      </a:lnTo>
                      <a:lnTo>
                        <a:pt x="2331" y="1351"/>
                      </a:lnTo>
                      <a:cubicBezTo>
                        <a:pt x="2624" y="1196"/>
                        <a:pt x="2711" y="833"/>
                        <a:pt x="2555" y="557"/>
                      </a:cubicBezTo>
                      <a:lnTo>
                        <a:pt x="2400" y="298"/>
                      </a:lnTo>
                      <a:cubicBezTo>
                        <a:pt x="2288" y="100"/>
                        <a:pt x="2094" y="0"/>
                        <a:pt x="189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74" name="Google Shape;25674;p26"/>
                <p:cNvSpPr/>
                <p:nvPr/>
              </p:nvSpPr>
              <p:spPr>
                <a:xfrm rot="-5400000">
                  <a:off x="522450" y="4135650"/>
                  <a:ext cx="87600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2" extrusionOk="0">
                      <a:moveTo>
                        <a:pt x="872" y="1"/>
                      </a:moveTo>
                      <a:cubicBezTo>
                        <a:pt x="671" y="1"/>
                        <a:pt x="483" y="108"/>
                        <a:pt x="380" y="292"/>
                      </a:cubicBezTo>
                      <a:lnTo>
                        <a:pt x="225" y="569"/>
                      </a:lnTo>
                      <a:cubicBezTo>
                        <a:pt x="0" y="948"/>
                        <a:pt x="276" y="1432"/>
                        <a:pt x="725" y="1432"/>
                      </a:cubicBezTo>
                      <a:lnTo>
                        <a:pt x="3504" y="1432"/>
                      </a:lnTo>
                      <a:lnTo>
                        <a:pt x="2089" y="603"/>
                      </a:lnTo>
                      <a:lnTo>
                        <a:pt x="1174" y="85"/>
                      </a:lnTo>
                      <a:cubicBezTo>
                        <a:pt x="1076" y="28"/>
                        <a:pt x="972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75" name="Google Shape;25675;p26"/>
                <p:cNvSpPr/>
                <p:nvPr/>
              </p:nvSpPr>
              <p:spPr>
                <a:xfrm rot="-5400000">
                  <a:off x="545725" y="40674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1" y="1536"/>
                        <a:pt x="898" y="2434"/>
                      </a:cubicBezTo>
                      <a:cubicBezTo>
                        <a:pt x="1190" y="2732"/>
                        <a:pt x="1552" y="2865"/>
                        <a:pt x="1907" y="2865"/>
                      </a:cubicBezTo>
                      <a:cubicBezTo>
                        <a:pt x="2643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25676" name="Google Shape;25676;p26"/>
                <p:cNvGrpSpPr/>
                <p:nvPr/>
              </p:nvGrpSpPr>
              <p:grpSpPr>
                <a:xfrm>
                  <a:off x="493075" y="2283250"/>
                  <a:ext cx="189025" cy="199800"/>
                  <a:chOff x="4401800" y="1244325"/>
                  <a:chExt cx="189025" cy="199800"/>
                </a:xfrm>
              </p:grpSpPr>
              <p:sp>
                <p:nvSpPr>
                  <p:cNvPr id="25677" name="Google Shape;25677;p26"/>
                  <p:cNvSpPr/>
                  <p:nvPr/>
                </p:nvSpPr>
                <p:spPr>
                  <a:xfrm rot="-5400000">
                    <a:off x="4419613" y="1353588"/>
                    <a:ext cx="67775" cy="67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702" extrusionOk="0">
                        <a:moveTo>
                          <a:pt x="820" y="0"/>
                        </a:moveTo>
                        <a:cubicBezTo>
                          <a:pt x="622" y="0"/>
                          <a:pt x="423" y="95"/>
                          <a:pt x="311" y="285"/>
                        </a:cubicBezTo>
                        <a:lnTo>
                          <a:pt x="156" y="561"/>
                        </a:lnTo>
                        <a:cubicBezTo>
                          <a:pt x="0" y="837"/>
                          <a:pt x="104" y="1182"/>
                          <a:pt x="380" y="1338"/>
                        </a:cubicBezTo>
                        <a:lnTo>
                          <a:pt x="1295" y="1873"/>
                        </a:lnTo>
                        <a:lnTo>
                          <a:pt x="2710" y="2701"/>
                        </a:lnTo>
                        <a:lnTo>
                          <a:pt x="2710" y="2701"/>
                        </a:lnTo>
                        <a:lnTo>
                          <a:pt x="2537" y="2408"/>
                        </a:lnTo>
                        <a:lnTo>
                          <a:pt x="1329" y="285"/>
                        </a:lnTo>
                        <a:cubicBezTo>
                          <a:pt x="1217" y="95"/>
                          <a:pt x="1019" y="0"/>
                          <a:pt x="82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78" name="Google Shape;25678;p26"/>
                  <p:cNvSpPr/>
                  <p:nvPr/>
                </p:nvSpPr>
                <p:spPr>
                  <a:xfrm rot="-5400000">
                    <a:off x="4529100" y="1326725"/>
                    <a:ext cx="405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81" extrusionOk="0">
                        <a:moveTo>
                          <a:pt x="1623" y="1"/>
                        </a:moveTo>
                        <a:lnTo>
                          <a:pt x="225" y="2417"/>
                        </a:lnTo>
                        <a:cubicBezTo>
                          <a:pt x="0" y="2797"/>
                          <a:pt x="276" y="3280"/>
                          <a:pt x="725" y="3280"/>
                        </a:cubicBezTo>
                        <a:lnTo>
                          <a:pt x="1036" y="3280"/>
                        </a:lnTo>
                        <a:cubicBezTo>
                          <a:pt x="1346" y="3280"/>
                          <a:pt x="1623" y="3021"/>
                          <a:pt x="1623" y="2693"/>
                        </a:cubicBezTo>
                        <a:lnTo>
                          <a:pt x="1623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79" name="Google Shape;25679;p26"/>
                  <p:cNvSpPr/>
                  <p:nvPr/>
                </p:nvSpPr>
                <p:spPr>
                  <a:xfrm rot="-5400000">
                    <a:off x="4422525" y="1326725"/>
                    <a:ext cx="405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81" extrusionOk="0">
                        <a:moveTo>
                          <a:pt x="725" y="1"/>
                        </a:moveTo>
                        <a:cubicBezTo>
                          <a:pt x="276" y="1"/>
                          <a:pt x="0" y="484"/>
                          <a:pt x="225" y="864"/>
                        </a:cubicBezTo>
                        <a:lnTo>
                          <a:pt x="1450" y="2969"/>
                        </a:lnTo>
                        <a:lnTo>
                          <a:pt x="1623" y="3280"/>
                        </a:lnTo>
                        <a:lnTo>
                          <a:pt x="1623" y="588"/>
                        </a:lnTo>
                        <a:cubicBezTo>
                          <a:pt x="1623" y="260"/>
                          <a:pt x="1346" y="1"/>
                          <a:pt x="103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80" name="Google Shape;25680;p26"/>
                  <p:cNvSpPr/>
                  <p:nvPr/>
                </p:nvSpPr>
                <p:spPr>
                  <a:xfrm rot="-5400000">
                    <a:off x="4529313" y="1279488"/>
                    <a:ext cx="40575" cy="8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98" extrusionOk="0">
                        <a:moveTo>
                          <a:pt x="1" y="1"/>
                        </a:moveTo>
                        <a:lnTo>
                          <a:pt x="1" y="2711"/>
                        </a:lnTo>
                        <a:cubicBezTo>
                          <a:pt x="1" y="3039"/>
                          <a:pt x="259" y="3298"/>
                          <a:pt x="587" y="3298"/>
                        </a:cubicBezTo>
                        <a:lnTo>
                          <a:pt x="898" y="3298"/>
                        </a:lnTo>
                        <a:cubicBezTo>
                          <a:pt x="1330" y="3298"/>
                          <a:pt x="1623" y="2814"/>
                          <a:pt x="1399" y="2417"/>
                        </a:cubicBez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81" name="Google Shape;25681;p26"/>
                  <p:cNvSpPr/>
                  <p:nvPr/>
                </p:nvSpPr>
                <p:spPr>
                  <a:xfrm rot="-5400000">
                    <a:off x="4473475" y="1270175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1" y="0"/>
                        </a:moveTo>
                        <a:lnTo>
                          <a:pt x="2348" y="1364"/>
                        </a:lnTo>
                        <a:cubicBezTo>
                          <a:pt x="2436" y="1413"/>
                          <a:pt x="2530" y="1436"/>
                          <a:pt x="2623" y="1436"/>
                        </a:cubicBezTo>
                        <a:cubicBezTo>
                          <a:pt x="2824" y="1436"/>
                          <a:pt x="3019" y="1328"/>
                          <a:pt x="3125" y="1140"/>
                        </a:cubicBezTo>
                        <a:lnTo>
                          <a:pt x="3280" y="863"/>
                        </a:lnTo>
                        <a:cubicBezTo>
                          <a:pt x="3505" y="484"/>
                          <a:pt x="3229" y="18"/>
                          <a:pt x="278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82" name="Google Shape;25682;p26"/>
                  <p:cNvSpPr/>
                  <p:nvPr/>
                </p:nvSpPr>
                <p:spPr>
                  <a:xfrm rot="-5400000">
                    <a:off x="4505038" y="1267963"/>
                    <a:ext cx="67775" cy="6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84" extrusionOk="0">
                        <a:moveTo>
                          <a:pt x="1" y="0"/>
                        </a:moveTo>
                        <a:lnTo>
                          <a:pt x="1399" y="2399"/>
                        </a:lnTo>
                        <a:cubicBezTo>
                          <a:pt x="1511" y="2589"/>
                          <a:pt x="1705" y="2684"/>
                          <a:pt x="1899" y="2684"/>
                        </a:cubicBezTo>
                        <a:cubicBezTo>
                          <a:pt x="2094" y="2684"/>
                          <a:pt x="2288" y="2589"/>
                          <a:pt x="2400" y="2399"/>
                        </a:cubicBezTo>
                        <a:lnTo>
                          <a:pt x="2555" y="2140"/>
                        </a:lnTo>
                        <a:cubicBezTo>
                          <a:pt x="2711" y="1847"/>
                          <a:pt x="2607" y="1502"/>
                          <a:pt x="2348" y="1346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83" name="Google Shape;25683;p26"/>
                  <p:cNvSpPr/>
                  <p:nvPr/>
                </p:nvSpPr>
                <p:spPr>
                  <a:xfrm rot="-5400000">
                    <a:off x="4473475" y="1382350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708" y="0"/>
                        </a:moveTo>
                        <a:cubicBezTo>
                          <a:pt x="277" y="18"/>
                          <a:pt x="1" y="484"/>
                          <a:pt x="208" y="863"/>
                        </a:cubicBezTo>
                        <a:lnTo>
                          <a:pt x="363" y="1140"/>
                        </a:lnTo>
                        <a:cubicBezTo>
                          <a:pt x="469" y="1328"/>
                          <a:pt x="672" y="1436"/>
                          <a:pt x="878" y="1436"/>
                        </a:cubicBezTo>
                        <a:cubicBezTo>
                          <a:pt x="973" y="1436"/>
                          <a:pt x="1069" y="1413"/>
                          <a:pt x="1157" y="1364"/>
                        </a:cubicBezTo>
                        <a:lnTo>
                          <a:pt x="350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84" name="Google Shape;25684;p26"/>
                  <p:cNvSpPr/>
                  <p:nvPr/>
                </p:nvSpPr>
                <p:spPr>
                  <a:xfrm rot="-5400000">
                    <a:off x="4505200" y="1353650"/>
                    <a:ext cx="67775" cy="6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97" extrusionOk="0">
                        <a:moveTo>
                          <a:pt x="2710" y="0"/>
                        </a:moveTo>
                        <a:lnTo>
                          <a:pt x="380" y="1346"/>
                        </a:lnTo>
                        <a:cubicBezTo>
                          <a:pt x="104" y="1502"/>
                          <a:pt x="0" y="1864"/>
                          <a:pt x="173" y="2140"/>
                        </a:cubicBezTo>
                        <a:lnTo>
                          <a:pt x="311" y="2399"/>
                        </a:lnTo>
                        <a:cubicBezTo>
                          <a:pt x="423" y="2598"/>
                          <a:pt x="622" y="2697"/>
                          <a:pt x="820" y="2697"/>
                        </a:cubicBezTo>
                        <a:cubicBezTo>
                          <a:pt x="1019" y="2697"/>
                          <a:pt x="1217" y="2598"/>
                          <a:pt x="1329" y="2399"/>
                        </a:cubicBezTo>
                        <a:lnTo>
                          <a:pt x="2710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85" name="Google Shape;25685;p26"/>
                  <p:cNvSpPr/>
                  <p:nvPr/>
                </p:nvSpPr>
                <p:spPr>
                  <a:xfrm rot="-5400000">
                    <a:off x="4422738" y="1279913"/>
                    <a:ext cx="40150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3281" extrusionOk="0">
                        <a:moveTo>
                          <a:pt x="587" y="1"/>
                        </a:moveTo>
                        <a:cubicBezTo>
                          <a:pt x="259" y="1"/>
                          <a:pt x="1" y="260"/>
                          <a:pt x="1" y="588"/>
                        </a:cubicBezTo>
                        <a:lnTo>
                          <a:pt x="1" y="3280"/>
                        </a:lnTo>
                        <a:lnTo>
                          <a:pt x="173" y="2987"/>
                        </a:lnTo>
                        <a:lnTo>
                          <a:pt x="1399" y="864"/>
                        </a:lnTo>
                        <a:cubicBezTo>
                          <a:pt x="1606" y="484"/>
                          <a:pt x="1330" y="1"/>
                          <a:pt x="89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86" name="Google Shape;25686;p26"/>
                  <p:cNvSpPr/>
                  <p:nvPr/>
                </p:nvSpPr>
                <p:spPr>
                  <a:xfrm rot="-5400000">
                    <a:off x="4431263" y="1270338"/>
                    <a:ext cx="87625" cy="3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24" extrusionOk="0">
                        <a:moveTo>
                          <a:pt x="2633" y="1"/>
                        </a:moveTo>
                        <a:cubicBezTo>
                          <a:pt x="2532" y="1"/>
                          <a:pt x="2429" y="26"/>
                          <a:pt x="2331" y="77"/>
                        </a:cubicBezTo>
                        <a:lnTo>
                          <a:pt x="450" y="1165"/>
                        </a:lnTo>
                        <a:lnTo>
                          <a:pt x="1" y="1424"/>
                        </a:lnTo>
                        <a:lnTo>
                          <a:pt x="2780" y="1424"/>
                        </a:lnTo>
                        <a:cubicBezTo>
                          <a:pt x="3229" y="1424"/>
                          <a:pt x="3505" y="940"/>
                          <a:pt x="3280" y="561"/>
                        </a:cubicBezTo>
                        <a:lnTo>
                          <a:pt x="3125" y="284"/>
                        </a:lnTo>
                        <a:cubicBezTo>
                          <a:pt x="3021" y="100"/>
                          <a:pt x="2833" y="1"/>
                          <a:pt x="263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87" name="Google Shape;25687;p26"/>
                  <p:cNvSpPr/>
                  <p:nvPr/>
                </p:nvSpPr>
                <p:spPr>
                  <a:xfrm rot="-5400000">
                    <a:off x="4419675" y="1267350"/>
                    <a:ext cx="67750" cy="67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0" h="2698" extrusionOk="0">
                        <a:moveTo>
                          <a:pt x="1890" y="0"/>
                        </a:moveTo>
                        <a:cubicBezTo>
                          <a:pt x="1692" y="0"/>
                          <a:pt x="1493" y="100"/>
                          <a:pt x="1381" y="298"/>
                        </a:cubicBezTo>
                        <a:lnTo>
                          <a:pt x="173" y="2404"/>
                        </a:lnTo>
                        <a:lnTo>
                          <a:pt x="0" y="2697"/>
                        </a:lnTo>
                        <a:lnTo>
                          <a:pt x="449" y="2438"/>
                        </a:lnTo>
                        <a:lnTo>
                          <a:pt x="2330" y="1351"/>
                        </a:lnTo>
                        <a:cubicBezTo>
                          <a:pt x="2606" y="1196"/>
                          <a:pt x="2710" y="833"/>
                          <a:pt x="2555" y="557"/>
                        </a:cubicBezTo>
                        <a:lnTo>
                          <a:pt x="2399" y="298"/>
                        </a:lnTo>
                        <a:cubicBezTo>
                          <a:pt x="2287" y="100"/>
                          <a:pt x="2089" y="0"/>
                          <a:pt x="18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88" name="Google Shape;25688;p26"/>
                  <p:cNvSpPr/>
                  <p:nvPr/>
                </p:nvSpPr>
                <p:spPr>
                  <a:xfrm rot="-5400000">
                    <a:off x="4431163" y="1382413"/>
                    <a:ext cx="87625" cy="35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2" extrusionOk="0">
                        <a:moveTo>
                          <a:pt x="863" y="1"/>
                        </a:moveTo>
                        <a:cubicBezTo>
                          <a:pt x="662" y="1"/>
                          <a:pt x="467" y="108"/>
                          <a:pt x="363" y="292"/>
                        </a:cubicBezTo>
                        <a:lnTo>
                          <a:pt x="208" y="569"/>
                        </a:lnTo>
                        <a:cubicBezTo>
                          <a:pt x="1" y="948"/>
                          <a:pt x="277" y="1432"/>
                          <a:pt x="708" y="1432"/>
                        </a:cubicBezTo>
                        <a:lnTo>
                          <a:pt x="3504" y="1432"/>
                        </a:lnTo>
                        <a:lnTo>
                          <a:pt x="2072" y="603"/>
                        </a:lnTo>
                        <a:lnTo>
                          <a:pt x="1157" y="85"/>
                        </a:lnTo>
                        <a:cubicBezTo>
                          <a:pt x="1065" y="28"/>
                          <a:pt x="963" y="1"/>
                          <a:pt x="86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89" name="Google Shape;25689;p26"/>
                  <p:cNvSpPr/>
                  <p:nvPr/>
                </p:nvSpPr>
                <p:spPr>
                  <a:xfrm rot="-5400000">
                    <a:off x="4454450" y="1314675"/>
                    <a:ext cx="83725" cy="7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49" h="2865" extrusionOk="0">
                        <a:moveTo>
                          <a:pt x="1916" y="0"/>
                        </a:moveTo>
                        <a:cubicBezTo>
                          <a:pt x="639" y="0"/>
                          <a:pt x="1" y="1536"/>
                          <a:pt x="898" y="2434"/>
                        </a:cubicBezTo>
                        <a:cubicBezTo>
                          <a:pt x="1196" y="2732"/>
                          <a:pt x="1560" y="2865"/>
                          <a:pt x="1915" y="2865"/>
                        </a:cubicBezTo>
                        <a:cubicBezTo>
                          <a:pt x="2651" y="2865"/>
                          <a:pt x="3349" y="2294"/>
                          <a:pt x="3349" y="1433"/>
                        </a:cubicBezTo>
                        <a:cubicBezTo>
                          <a:pt x="3349" y="639"/>
                          <a:pt x="2710" y="0"/>
                          <a:pt x="191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25690" name="Google Shape;25690;p26"/>
                <p:cNvSpPr/>
                <p:nvPr/>
              </p:nvSpPr>
              <p:spPr>
                <a:xfrm rot="-5400000">
                  <a:off x="631363" y="2800388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2" y="381"/>
                      </a:lnTo>
                      <a:cubicBezTo>
                        <a:pt x="1" y="709"/>
                        <a:pt x="243" y="1244"/>
                        <a:pt x="691" y="1244"/>
                      </a:cubicBezTo>
                      <a:cubicBezTo>
                        <a:pt x="1140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91" name="Google Shape;25691;p26"/>
                <p:cNvSpPr/>
                <p:nvPr/>
              </p:nvSpPr>
              <p:spPr>
                <a:xfrm rot="-5400000">
                  <a:off x="631375" y="337167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0" y="709"/>
                        <a:pt x="242" y="1244"/>
                        <a:pt x="691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92" name="Google Shape;25692;p26"/>
                <p:cNvSpPr/>
                <p:nvPr/>
              </p:nvSpPr>
              <p:spPr>
                <a:xfrm rot="-5400000">
                  <a:off x="631363" y="3942963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74" y="1"/>
                      </a:moveTo>
                      <a:lnTo>
                        <a:pt x="311" y="381"/>
                      </a:lnTo>
                      <a:cubicBezTo>
                        <a:pt x="1" y="709"/>
                        <a:pt x="225" y="1244"/>
                        <a:pt x="674" y="1244"/>
                      </a:cubicBezTo>
                      <a:cubicBezTo>
                        <a:pt x="1123" y="1244"/>
                        <a:pt x="1364" y="709"/>
                        <a:pt x="1053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93" name="Google Shape;25693;p26"/>
                <p:cNvSpPr/>
                <p:nvPr/>
              </p:nvSpPr>
              <p:spPr>
                <a:xfrm rot="-5400000">
                  <a:off x="631575" y="2228875"/>
                  <a:ext cx="337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244" extrusionOk="0">
                      <a:moveTo>
                        <a:pt x="674" y="1"/>
                      </a:moveTo>
                      <a:lnTo>
                        <a:pt x="294" y="381"/>
                      </a:lnTo>
                      <a:cubicBezTo>
                        <a:pt x="1" y="709"/>
                        <a:pt x="225" y="1244"/>
                        <a:pt x="674" y="1244"/>
                      </a:cubicBezTo>
                      <a:cubicBezTo>
                        <a:pt x="1123" y="1244"/>
                        <a:pt x="1347" y="709"/>
                        <a:pt x="1037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94" name="Google Shape;25694;p26"/>
                <p:cNvSpPr/>
                <p:nvPr/>
              </p:nvSpPr>
              <p:spPr>
                <a:xfrm rot="-5400000">
                  <a:off x="631363" y="2506538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1" y="709"/>
                        <a:pt x="242" y="1244"/>
                        <a:pt x="691" y="1244"/>
                      </a:cubicBezTo>
                      <a:cubicBezTo>
                        <a:pt x="1140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95" name="Google Shape;25695;p26"/>
                <p:cNvSpPr/>
                <p:nvPr/>
              </p:nvSpPr>
              <p:spPr>
                <a:xfrm rot="-5400000">
                  <a:off x="631375" y="307782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73" y="1"/>
                      </a:moveTo>
                      <a:lnTo>
                        <a:pt x="311" y="381"/>
                      </a:lnTo>
                      <a:cubicBezTo>
                        <a:pt x="0" y="709"/>
                        <a:pt x="242" y="1244"/>
                        <a:pt x="673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7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96" name="Google Shape;25696;p26"/>
                <p:cNvSpPr/>
                <p:nvPr/>
              </p:nvSpPr>
              <p:spPr>
                <a:xfrm rot="-5400000">
                  <a:off x="631375" y="364912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74" y="1"/>
                      </a:moveTo>
                      <a:lnTo>
                        <a:pt x="311" y="381"/>
                      </a:lnTo>
                      <a:cubicBezTo>
                        <a:pt x="0" y="709"/>
                        <a:pt x="225" y="1244"/>
                        <a:pt x="674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97" name="Google Shape;25697;p26"/>
                <p:cNvSpPr/>
                <p:nvPr/>
              </p:nvSpPr>
              <p:spPr>
                <a:xfrm rot="-5400000">
                  <a:off x="631363" y="4220413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1" y="709"/>
                        <a:pt x="242" y="1244"/>
                        <a:pt x="691" y="1244"/>
                      </a:cubicBezTo>
                      <a:cubicBezTo>
                        <a:pt x="1123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5698" name="Google Shape;25698;p26"/>
            <p:cNvGrpSpPr/>
            <p:nvPr/>
          </p:nvGrpSpPr>
          <p:grpSpPr>
            <a:xfrm rot="5400000">
              <a:off x="6720850" y="-962275"/>
              <a:ext cx="341750" cy="2538050"/>
              <a:chOff x="487050" y="1971275"/>
              <a:chExt cx="341750" cy="2538050"/>
            </a:xfrm>
          </p:grpSpPr>
          <p:sp>
            <p:nvSpPr>
              <p:cNvPr id="25699" name="Google Shape;25699;p26"/>
              <p:cNvSpPr/>
              <p:nvPr/>
            </p:nvSpPr>
            <p:spPr>
              <a:xfrm rot="-5400000">
                <a:off x="-453825" y="3226700"/>
                <a:ext cx="2538050" cy="27200"/>
              </a:xfrm>
              <a:custGeom>
                <a:avLst/>
                <a:gdLst/>
                <a:ahLst/>
                <a:cxnLst/>
                <a:rect l="l" t="t" r="r" b="b"/>
                <a:pathLst>
                  <a:path w="101522" h="1088" extrusionOk="0">
                    <a:moveTo>
                      <a:pt x="1" y="0"/>
                    </a:moveTo>
                    <a:lnTo>
                      <a:pt x="1" y="1088"/>
                    </a:lnTo>
                    <a:lnTo>
                      <a:pt x="101521" y="1088"/>
                    </a:lnTo>
                    <a:lnTo>
                      <a:pt x="10152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00" name="Google Shape;25700;p26"/>
              <p:cNvSpPr/>
              <p:nvPr/>
            </p:nvSpPr>
            <p:spPr>
              <a:xfrm rot="-5400000">
                <a:off x="-535587" y="3232963"/>
                <a:ext cx="2538050" cy="14675"/>
              </a:xfrm>
              <a:custGeom>
                <a:avLst/>
                <a:gdLst/>
                <a:ahLst/>
                <a:cxnLst/>
                <a:rect l="l" t="t" r="r" b="b"/>
                <a:pathLst>
                  <a:path w="101522" h="587" extrusionOk="0">
                    <a:moveTo>
                      <a:pt x="1" y="0"/>
                    </a:moveTo>
                    <a:lnTo>
                      <a:pt x="1" y="587"/>
                    </a:lnTo>
                    <a:lnTo>
                      <a:pt x="101521" y="587"/>
                    </a:lnTo>
                    <a:lnTo>
                      <a:pt x="10152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01" name="Google Shape;25701;p26"/>
              <p:cNvSpPr/>
              <p:nvPr/>
            </p:nvSpPr>
            <p:spPr>
              <a:xfrm rot="-5400000">
                <a:off x="487038" y="2568463"/>
                <a:ext cx="200675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7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02" name="Google Shape;25702;p26"/>
              <p:cNvSpPr/>
              <p:nvPr/>
            </p:nvSpPr>
            <p:spPr>
              <a:xfrm rot="-5400000">
                <a:off x="523163" y="2676663"/>
                <a:ext cx="5700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53" extrusionOk="0">
                    <a:moveTo>
                      <a:pt x="685" y="1"/>
                    </a:moveTo>
                    <a:cubicBezTo>
                      <a:pt x="523" y="1"/>
                      <a:pt x="363" y="78"/>
                      <a:pt x="277" y="234"/>
                    </a:cubicBezTo>
                    <a:lnTo>
                      <a:pt x="139" y="458"/>
                    </a:lnTo>
                    <a:cubicBezTo>
                      <a:pt x="1" y="682"/>
                      <a:pt x="87" y="976"/>
                      <a:pt x="312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279" y="2253"/>
                    </a:lnTo>
                    <a:lnTo>
                      <a:pt x="2124" y="2011"/>
                    </a:lnTo>
                    <a:lnTo>
                      <a:pt x="1106" y="234"/>
                    </a:lnTo>
                    <a:cubicBezTo>
                      <a:pt x="1011" y="78"/>
                      <a:pt x="847" y="1"/>
                      <a:pt x="6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03" name="Google Shape;25703;p26"/>
              <p:cNvSpPr/>
              <p:nvPr/>
            </p:nvSpPr>
            <p:spPr>
              <a:xfrm rot="-5400000">
                <a:off x="615188" y="2654313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05" y="2745"/>
                    </a:cubicBezTo>
                    <a:lnTo>
                      <a:pt x="864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04" name="Google Shape;25704;p26"/>
              <p:cNvSpPr/>
              <p:nvPr/>
            </p:nvSpPr>
            <p:spPr>
              <a:xfrm rot="-5400000">
                <a:off x="525875" y="2654325"/>
                <a:ext cx="3412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5" extrusionOk="0">
                    <a:moveTo>
                      <a:pt x="622" y="0"/>
                    </a:moveTo>
                    <a:cubicBezTo>
                      <a:pt x="242" y="0"/>
                      <a:pt x="1" y="397"/>
                      <a:pt x="190" y="725"/>
                    </a:cubicBezTo>
                    <a:lnTo>
                      <a:pt x="1209" y="2486"/>
                    </a:lnTo>
                    <a:lnTo>
                      <a:pt x="1364" y="2744"/>
                    </a:lnTo>
                    <a:lnTo>
                      <a:pt x="1364" y="483"/>
                    </a:lnTo>
                    <a:cubicBezTo>
                      <a:pt x="1364" y="207"/>
                      <a:pt x="1140" y="0"/>
                      <a:pt x="8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05" name="Google Shape;25705;p26"/>
              <p:cNvSpPr/>
              <p:nvPr/>
            </p:nvSpPr>
            <p:spPr>
              <a:xfrm rot="-5400000">
                <a:off x="615413" y="26148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08" y="2745"/>
                      <a:pt x="484" y="2745"/>
                    </a:cubicBezTo>
                    <a:lnTo>
                      <a:pt x="743" y="2745"/>
                    </a:lnTo>
                    <a:cubicBezTo>
                      <a:pt x="1105" y="2745"/>
                      <a:pt x="1347" y="2331"/>
                      <a:pt x="1157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06" name="Google Shape;25706;p26"/>
              <p:cNvSpPr/>
              <p:nvPr/>
            </p:nvSpPr>
            <p:spPr>
              <a:xfrm rot="-5400000">
                <a:off x="568463" y="2607013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68" y="1139"/>
                    </a:lnTo>
                    <a:cubicBezTo>
                      <a:pt x="2041" y="1178"/>
                      <a:pt x="2121" y="1198"/>
                      <a:pt x="2200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45" y="742"/>
                    </a:lnTo>
                    <a:cubicBezTo>
                      <a:pt x="2935" y="414"/>
                      <a:pt x="2711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07" name="Google Shape;25707;p26"/>
              <p:cNvSpPr/>
              <p:nvPr/>
            </p:nvSpPr>
            <p:spPr>
              <a:xfrm rot="-5400000">
                <a:off x="594975" y="2604650"/>
                <a:ext cx="5655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66" extrusionOk="0">
                    <a:moveTo>
                      <a:pt x="0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7" y="2183"/>
                      <a:pt x="2002" y="2019"/>
                    </a:cubicBezTo>
                    <a:lnTo>
                      <a:pt x="2123" y="1812"/>
                    </a:lnTo>
                    <a:cubicBezTo>
                      <a:pt x="2261" y="1571"/>
                      <a:pt x="2192" y="1260"/>
                      <a:pt x="1951" y="113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08" name="Google Shape;25708;p26"/>
              <p:cNvSpPr/>
              <p:nvPr/>
            </p:nvSpPr>
            <p:spPr>
              <a:xfrm rot="-5400000">
                <a:off x="568350" y="27011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604" y="0"/>
                    </a:moveTo>
                    <a:cubicBezTo>
                      <a:pt x="242" y="0"/>
                      <a:pt x="0" y="414"/>
                      <a:pt x="190" y="725"/>
                    </a:cubicBezTo>
                    <a:lnTo>
                      <a:pt x="311" y="949"/>
                    </a:lnTo>
                    <a:cubicBezTo>
                      <a:pt x="404" y="1100"/>
                      <a:pt x="566" y="1189"/>
                      <a:pt x="737" y="1189"/>
                    </a:cubicBezTo>
                    <a:cubicBezTo>
                      <a:pt x="820" y="1189"/>
                      <a:pt x="905" y="1167"/>
                      <a:pt x="984" y="1122"/>
                    </a:cubicBezTo>
                    <a:lnTo>
                      <a:pt x="293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09" name="Google Shape;25709;p26"/>
              <p:cNvSpPr/>
              <p:nvPr/>
            </p:nvSpPr>
            <p:spPr>
              <a:xfrm rot="-5400000">
                <a:off x="594588" y="2676663"/>
                <a:ext cx="5700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53" extrusionOk="0">
                    <a:moveTo>
                      <a:pt x="2279" y="0"/>
                    </a:moveTo>
                    <a:lnTo>
                      <a:pt x="312" y="1139"/>
                    </a:lnTo>
                    <a:cubicBezTo>
                      <a:pt x="87" y="1260"/>
                      <a:pt x="1" y="1571"/>
                      <a:pt x="139" y="1795"/>
                    </a:cubicBezTo>
                    <a:lnTo>
                      <a:pt x="277" y="2019"/>
                    </a:lnTo>
                    <a:cubicBezTo>
                      <a:pt x="363" y="2175"/>
                      <a:pt x="523" y="2252"/>
                      <a:pt x="685" y="2252"/>
                    </a:cubicBezTo>
                    <a:cubicBezTo>
                      <a:pt x="847" y="2252"/>
                      <a:pt x="1011" y="2175"/>
                      <a:pt x="1106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0" name="Google Shape;25710;p26"/>
              <p:cNvSpPr/>
              <p:nvPr/>
            </p:nvSpPr>
            <p:spPr>
              <a:xfrm rot="-5400000">
                <a:off x="526100" y="261527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38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1" name="Google Shape;25711;p26"/>
              <p:cNvSpPr/>
              <p:nvPr/>
            </p:nvSpPr>
            <p:spPr>
              <a:xfrm rot="-5400000">
                <a:off x="533038" y="2607138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201" y="0"/>
                    </a:moveTo>
                    <a:cubicBezTo>
                      <a:pt x="2121" y="0"/>
                      <a:pt x="2041" y="21"/>
                      <a:pt x="1968" y="66"/>
                    </a:cubicBezTo>
                    <a:lnTo>
                      <a:pt x="381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711" y="1188"/>
                      <a:pt x="2935" y="791"/>
                      <a:pt x="2745" y="463"/>
                    </a:cubicBezTo>
                    <a:lnTo>
                      <a:pt x="2624" y="256"/>
                    </a:lnTo>
                    <a:cubicBezTo>
                      <a:pt x="2531" y="92"/>
                      <a:pt x="2367" y="0"/>
                      <a:pt x="2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2" name="Google Shape;25712;p26"/>
              <p:cNvSpPr/>
              <p:nvPr/>
            </p:nvSpPr>
            <p:spPr>
              <a:xfrm rot="-5400000">
                <a:off x="523438" y="2604863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8" y="2007"/>
                    </a:lnTo>
                    <a:lnTo>
                      <a:pt x="0" y="2249"/>
                    </a:lnTo>
                    <a:lnTo>
                      <a:pt x="380" y="2042"/>
                    </a:lnTo>
                    <a:lnTo>
                      <a:pt x="1951" y="1127"/>
                    </a:lnTo>
                    <a:cubicBezTo>
                      <a:pt x="2175" y="989"/>
                      <a:pt x="2261" y="696"/>
                      <a:pt x="2123" y="454"/>
                    </a:cubicBezTo>
                    <a:lnTo>
                      <a:pt x="2002" y="247"/>
                    </a:lnTo>
                    <a:cubicBezTo>
                      <a:pt x="1907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3" name="Google Shape;25713;p26"/>
              <p:cNvSpPr/>
              <p:nvPr/>
            </p:nvSpPr>
            <p:spPr>
              <a:xfrm rot="-5400000">
                <a:off x="533025" y="27011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737" y="0"/>
                    </a:moveTo>
                    <a:cubicBezTo>
                      <a:pt x="566" y="0"/>
                      <a:pt x="404" y="89"/>
                      <a:pt x="311" y="240"/>
                    </a:cubicBezTo>
                    <a:lnTo>
                      <a:pt x="190" y="464"/>
                    </a:lnTo>
                    <a:cubicBezTo>
                      <a:pt x="0" y="775"/>
                      <a:pt x="242" y="1189"/>
                      <a:pt x="604" y="1189"/>
                    </a:cubicBezTo>
                    <a:lnTo>
                      <a:pt x="2934" y="1189"/>
                    </a:lnTo>
                    <a:lnTo>
                      <a:pt x="1743" y="516"/>
                    </a:lnTo>
                    <a:lnTo>
                      <a:pt x="984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4" name="Google Shape;25714;p26"/>
              <p:cNvSpPr/>
              <p:nvPr/>
            </p:nvSpPr>
            <p:spPr>
              <a:xfrm rot="-5400000">
                <a:off x="557375" y="26388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192" y="0"/>
                    </a:moveTo>
                    <a:cubicBezTo>
                      <a:pt x="536" y="0"/>
                      <a:pt x="1" y="536"/>
                      <a:pt x="1" y="1209"/>
                    </a:cubicBezTo>
                    <a:cubicBezTo>
                      <a:pt x="1" y="1865"/>
                      <a:pt x="536" y="2400"/>
                      <a:pt x="1192" y="2400"/>
                    </a:cubicBezTo>
                    <a:cubicBezTo>
                      <a:pt x="1865" y="2400"/>
                      <a:pt x="2400" y="1865"/>
                      <a:pt x="2400" y="1209"/>
                    </a:cubicBezTo>
                    <a:cubicBezTo>
                      <a:pt x="2400" y="536"/>
                      <a:pt x="1865" y="0"/>
                      <a:pt x="119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5" name="Google Shape;25715;p26"/>
              <p:cNvSpPr/>
              <p:nvPr/>
            </p:nvSpPr>
            <p:spPr>
              <a:xfrm rot="-5400000">
                <a:off x="487250" y="3139975"/>
                <a:ext cx="2002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10" h="8026" extrusionOk="0">
                    <a:moveTo>
                      <a:pt x="7543" y="466"/>
                    </a:moveTo>
                    <a:lnTo>
                      <a:pt x="7543" y="7560"/>
                    </a:lnTo>
                    <a:lnTo>
                      <a:pt x="467" y="7560"/>
                    </a:lnTo>
                    <a:lnTo>
                      <a:pt x="467" y="466"/>
                    </a:lnTo>
                    <a:close/>
                    <a:moveTo>
                      <a:pt x="1" y="0"/>
                    </a:moveTo>
                    <a:lnTo>
                      <a:pt x="1" y="8026"/>
                    </a:lnTo>
                    <a:lnTo>
                      <a:pt x="8009" y="8026"/>
                    </a:lnTo>
                    <a:lnTo>
                      <a:pt x="800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6" name="Google Shape;25716;p26"/>
              <p:cNvSpPr/>
              <p:nvPr/>
            </p:nvSpPr>
            <p:spPr>
              <a:xfrm rot="-5400000">
                <a:off x="523175" y="3247950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682" y="1"/>
                    </a:moveTo>
                    <a:cubicBezTo>
                      <a:pt x="518" y="1"/>
                      <a:pt x="354" y="78"/>
                      <a:pt x="259" y="234"/>
                    </a:cubicBezTo>
                    <a:lnTo>
                      <a:pt x="138" y="458"/>
                    </a:lnTo>
                    <a:cubicBezTo>
                      <a:pt x="0" y="682"/>
                      <a:pt x="87" y="993"/>
                      <a:pt x="311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279" y="2253"/>
                    </a:lnTo>
                    <a:lnTo>
                      <a:pt x="2123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7" name="Google Shape;25717;p26"/>
              <p:cNvSpPr/>
              <p:nvPr/>
            </p:nvSpPr>
            <p:spPr>
              <a:xfrm rot="-5400000">
                <a:off x="615188" y="3225613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64" y="1"/>
                    </a:moveTo>
                    <a:lnTo>
                      <a:pt x="191" y="2020"/>
                    </a:lnTo>
                    <a:cubicBezTo>
                      <a:pt x="1" y="2331"/>
                      <a:pt x="243" y="2745"/>
                      <a:pt x="622" y="2745"/>
                    </a:cubicBezTo>
                    <a:lnTo>
                      <a:pt x="864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8" name="Google Shape;25718;p26"/>
              <p:cNvSpPr/>
              <p:nvPr/>
            </p:nvSpPr>
            <p:spPr>
              <a:xfrm rot="-5400000">
                <a:off x="525875" y="3225625"/>
                <a:ext cx="3412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5" extrusionOk="0">
                    <a:moveTo>
                      <a:pt x="622" y="0"/>
                    </a:moveTo>
                    <a:cubicBezTo>
                      <a:pt x="243" y="0"/>
                      <a:pt x="1" y="397"/>
                      <a:pt x="191" y="725"/>
                    </a:cubicBezTo>
                    <a:lnTo>
                      <a:pt x="1209" y="2486"/>
                    </a:lnTo>
                    <a:lnTo>
                      <a:pt x="1364" y="2744"/>
                    </a:lnTo>
                    <a:lnTo>
                      <a:pt x="1364" y="483"/>
                    </a:lnTo>
                    <a:cubicBezTo>
                      <a:pt x="1364" y="207"/>
                      <a:pt x="1140" y="0"/>
                      <a:pt x="8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9" name="Google Shape;25719;p26"/>
              <p:cNvSpPr/>
              <p:nvPr/>
            </p:nvSpPr>
            <p:spPr>
              <a:xfrm rot="-5400000">
                <a:off x="615200" y="318635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" y="1"/>
                    </a:moveTo>
                    <a:lnTo>
                      <a:pt x="1" y="2262"/>
                    </a:lnTo>
                    <a:cubicBezTo>
                      <a:pt x="1" y="2521"/>
                      <a:pt x="225" y="2745"/>
                      <a:pt x="501" y="2745"/>
                    </a:cubicBezTo>
                    <a:lnTo>
                      <a:pt x="743" y="2745"/>
                    </a:lnTo>
                    <a:cubicBezTo>
                      <a:pt x="1122" y="2745"/>
                      <a:pt x="1364" y="2331"/>
                      <a:pt x="1174" y="202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20" name="Google Shape;25720;p26"/>
              <p:cNvSpPr/>
              <p:nvPr/>
            </p:nvSpPr>
            <p:spPr>
              <a:xfrm rot="-5400000">
                <a:off x="568463" y="3178288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0" y="0"/>
                    </a:moveTo>
                    <a:lnTo>
                      <a:pt x="1951" y="1139"/>
                    </a:lnTo>
                    <a:cubicBezTo>
                      <a:pt x="2029" y="1178"/>
                      <a:pt x="2112" y="1198"/>
                      <a:pt x="2194" y="1198"/>
                    </a:cubicBezTo>
                    <a:cubicBezTo>
                      <a:pt x="2365" y="1198"/>
                      <a:pt x="2530" y="1113"/>
                      <a:pt x="2624" y="949"/>
                    </a:cubicBezTo>
                    <a:lnTo>
                      <a:pt x="2744" y="742"/>
                    </a:lnTo>
                    <a:cubicBezTo>
                      <a:pt x="2934" y="414"/>
                      <a:pt x="2693" y="17"/>
                      <a:pt x="2330" y="1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21" name="Google Shape;25721;p26"/>
              <p:cNvSpPr/>
              <p:nvPr/>
            </p:nvSpPr>
            <p:spPr>
              <a:xfrm rot="-5400000">
                <a:off x="594975" y="3175950"/>
                <a:ext cx="5655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66" extrusionOk="0">
                    <a:moveTo>
                      <a:pt x="1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8" y="2183"/>
                      <a:pt x="2003" y="2019"/>
                    </a:cubicBezTo>
                    <a:lnTo>
                      <a:pt x="2124" y="1812"/>
                    </a:lnTo>
                    <a:cubicBezTo>
                      <a:pt x="2262" y="1571"/>
                      <a:pt x="2193" y="1260"/>
                      <a:pt x="1951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22" name="Google Shape;25722;p26"/>
              <p:cNvSpPr/>
              <p:nvPr/>
            </p:nvSpPr>
            <p:spPr>
              <a:xfrm rot="-5400000">
                <a:off x="568350" y="32724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605" y="0"/>
                    </a:moveTo>
                    <a:cubicBezTo>
                      <a:pt x="242" y="0"/>
                      <a:pt x="1" y="414"/>
                      <a:pt x="190" y="725"/>
                    </a:cubicBezTo>
                    <a:lnTo>
                      <a:pt x="311" y="949"/>
                    </a:lnTo>
                    <a:cubicBezTo>
                      <a:pt x="404" y="1100"/>
                      <a:pt x="567" y="1189"/>
                      <a:pt x="737" y="1189"/>
                    </a:cubicBezTo>
                    <a:cubicBezTo>
                      <a:pt x="820" y="1189"/>
                      <a:pt x="905" y="1167"/>
                      <a:pt x="984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23" name="Google Shape;25723;p26"/>
              <p:cNvSpPr/>
              <p:nvPr/>
            </p:nvSpPr>
            <p:spPr>
              <a:xfrm rot="-5400000">
                <a:off x="594600" y="3247950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2279" y="0"/>
                    </a:moveTo>
                    <a:lnTo>
                      <a:pt x="311" y="1139"/>
                    </a:lnTo>
                    <a:cubicBezTo>
                      <a:pt x="87" y="1260"/>
                      <a:pt x="0" y="1571"/>
                      <a:pt x="138" y="1795"/>
                    </a:cubicBezTo>
                    <a:lnTo>
                      <a:pt x="259" y="2019"/>
                    </a:lnTo>
                    <a:cubicBezTo>
                      <a:pt x="354" y="2175"/>
                      <a:pt x="518" y="2252"/>
                      <a:pt x="682" y="2252"/>
                    </a:cubicBezTo>
                    <a:cubicBezTo>
                      <a:pt x="846" y="2252"/>
                      <a:pt x="1010" y="2175"/>
                      <a:pt x="1105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24" name="Google Shape;25724;p26"/>
              <p:cNvSpPr/>
              <p:nvPr/>
            </p:nvSpPr>
            <p:spPr>
              <a:xfrm rot="-5400000">
                <a:off x="525888" y="3186363"/>
                <a:ext cx="34100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5" extrusionOk="0">
                    <a:moveTo>
                      <a:pt x="501" y="0"/>
                    </a:moveTo>
                    <a:cubicBezTo>
                      <a:pt x="225" y="0"/>
                      <a:pt x="1" y="207"/>
                      <a:pt x="1" y="483"/>
                    </a:cubicBezTo>
                    <a:lnTo>
                      <a:pt x="1" y="2744"/>
                    </a:lnTo>
                    <a:lnTo>
                      <a:pt x="156" y="2486"/>
                    </a:lnTo>
                    <a:lnTo>
                      <a:pt x="1174" y="725"/>
                    </a:lnTo>
                    <a:cubicBezTo>
                      <a:pt x="1364" y="397"/>
                      <a:pt x="1122" y="0"/>
                      <a:pt x="7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25" name="Google Shape;25725;p26"/>
              <p:cNvSpPr/>
              <p:nvPr/>
            </p:nvSpPr>
            <p:spPr>
              <a:xfrm rot="-5400000">
                <a:off x="533038" y="3178413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195" y="0"/>
                    </a:moveTo>
                    <a:cubicBezTo>
                      <a:pt x="2112" y="0"/>
                      <a:pt x="2029" y="21"/>
                      <a:pt x="1951" y="66"/>
                    </a:cubicBezTo>
                    <a:lnTo>
                      <a:pt x="380" y="981"/>
                    </a:lnTo>
                    <a:lnTo>
                      <a:pt x="0" y="1188"/>
                    </a:lnTo>
                    <a:lnTo>
                      <a:pt x="2330" y="1188"/>
                    </a:lnTo>
                    <a:cubicBezTo>
                      <a:pt x="2693" y="1188"/>
                      <a:pt x="2934" y="791"/>
                      <a:pt x="2744" y="463"/>
                    </a:cubicBezTo>
                    <a:lnTo>
                      <a:pt x="2624" y="256"/>
                    </a:lnTo>
                    <a:cubicBezTo>
                      <a:pt x="2530" y="92"/>
                      <a:pt x="2366" y="0"/>
                      <a:pt x="21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26" name="Google Shape;25726;p26"/>
              <p:cNvSpPr/>
              <p:nvPr/>
            </p:nvSpPr>
            <p:spPr>
              <a:xfrm rot="-5400000">
                <a:off x="523438" y="3176163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9" y="2007"/>
                    </a:lnTo>
                    <a:lnTo>
                      <a:pt x="1" y="2249"/>
                    </a:lnTo>
                    <a:lnTo>
                      <a:pt x="380" y="2042"/>
                    </a:lnTo>
                    <a:lnTo>
                      <a:pt x="1951" y="1127"/>
                    </a:lnTo>
                    <a:cubicBezTo>
                      <a:pt x="2175" y="989"/>
                      <a:pt x="2262" y="696"/>
                      <a:pt x="2124" y="454"/>
                    </a:cubicBezTo>
                    <a:lnTo>
                      <a:pt x="2003" y="247"/>
                    </a:lnTo>
                    <a:cubicBezTo>
                      <a:pt x="1908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27" name="Google Shape;25727;p26"/>
              <p:cNvSpPr/>
              <p:nvPr/>
            </p:nvSpPr>
            <p:spPr>
              <a:xfrm rot="-5400000">
                <a:off x="533025" y="32724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1" y="240"/>
                    </a:cubicBezTo>
                    <a:lnTo>
                      <a:pt x="190" y="464"/>
                    </a:lnTo>
                    <a:cubicBezTo>
                      <a:pt x="1" y="775"/>
                      <a:pt x="242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4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28" name="Google Shape;25728;p26"/>
              <p:cNvSpPr/>
              <p:nvPr/>
            </p:nvSpPr>
            <p:spPr>
              <a:xfrm rot="-5400000">
                <a:off x="552325" y="3215125"/>
                <a:ext cx="70375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2815" h="2411" extrusionOk="0">
                    <a:moveTo>
                      <a:pt x="1606" y="0"/>
                    </a:moveTo>
                    <a:cubicBezTo>
                      <a:pt x="536" y="0"/>
                      <a:pt x="1" y="1295"/>
                      <a:pt x="760" y="2054"/>
                    </a:cubicBezTo>
                    <a:cubicBezTo>
                      <a:pt x="1006" y="2301"/>
                      <a:pt x="1309" y="2411"/>
                      <a:pt x="1605" y="2411"/>
                    </a:cubicBezTo>
                    <a:cubicBezTo>
                      <a:pt x="2223" y="2411"/>
                      <a:pt x="2814" y="1932"/>
                      <a:pt x="2814" y="1209"/>
                    </a:cubicBezTo>
                    <a:cubicBezTo>
                      <a:pt x="2814" y="536"/>
                      <a:pt x="2262" y="0"/>
                      <a:pt x="160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29" name="Google Shape;25729;p26"/>
              <p:cNvSpPr/>
              <p:nvPr/>
            </p:nvSpPr>
            <p:spPr>
              <a:xfrm rot="-5400000">
                <a:off x="487263" y="3711263"/>
                <a:ext cx="200225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09" h="8026" extrusionOk="0">
                    <a:moveTo>
                      <a:pt x="7542" y="466"/>
                    </a:moveTo>
                    <a:lnTo>
                      <a:pt x="7542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08" y="8026"/>
                    </a:lnTo>
                    <a:lnTo>
                      <a:pt x="800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30" name="Google Shape;25730;p26"/>
              <p:cNvSpPr/>
              <p:nvPr/>
            </p:nvSpPr>
            <p:spPr>
              <a:xfrm rot="-5400000">
                <a:off x="523388" y="38194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682" y="1"/>
                    </a:moveTo>
                    <a:cubicBezTo>
                      <a:pt x="518" y="1"/>
                      <a:pt x="354" y="78"/>
                      <a:pt x="259" y="234"/>
                    </a:cubicBezTo>
                    <a:lnTo>
                      <a:pt x="139" y="458"/>
                    </a:lnTo>
                    <a:cubicBezTo>
                      <a:pt x="1" y="682"/>
                      <a:pt x="70" y="993"/>
                      <a:pt x="311" y="1114"/>
                    </a:cubicBezTo>
                    <a:lnTo>
                      <a:pt x="1071" y="1563"/>
                    </a:lnTo>
                    <a:lnTo>
                      <a:pt x="2262" y="2253"/>
                    </a:lnTo>
                    <a:lnTo>
                      <a:pt x="2124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31" name="Google Shape;25731;p26"/>
              <p:cNvSpPr/>
              <p:nvPr/>
            </p:nvSpPr>
            <p:spPr>
              <a:xfrm rot="-5400000">
                <a:off x="615200" y="379690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0" y="2331"/>
                      <a:pt x="242" y="2745"/>
                      <a:pt x="604" y="2745"/>
                    </a:cubicBezTo>
                    <a:lnTo>
                      <a:pt x="863" y="2745"/>
                    </a:lnTo>
                    <a:cubicBezTo>
                      <a:pt x="1139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32" name="Google Shape;25732;p26"/>
              <p:cNvSpPr/>
              <p:nvPr/>
            </p:nvSpPr>
            <p:spPr>
              <a:xfrm rot="-5400000">
                <a:off x="526100" y="379712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604" y="0"/>
                    </a:moveTo>
                    <a:cubicBezTo>
                      <a:pt x="242" y="0"/>
                      <a:pt x="0" y="397"/>
                      <a:pt x="190" y="725"/>
                    </a:cubicBezTo>
                    <a:lnTo>
                      <a:pt x="1208" y="2486"/>
                    </a:lnTo>
                    <a:lnTo>
                      <a:pt x="1346" y="2744"/>
                    </a:lnTo>
                    <a:lnTo>
                      <a:pt x="1346" y="483"/>
                    </a:lnTo>
                    <a:cubicBezTo>
                      <a:pt x="1346" y="207"/>
                      <a:pt x="1139" y="0"/>
                      <a:pt x="8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33" name="Google Shape;25733;p26"/>
              <p:cNvSpPr/>
              <p:nvPr/>
            </p:nvSpPr>
            <p:spPr>
              <a:xfrm rot="-5400000">
                <a:off x="615188" y="3757638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" y="1"/>
                    </a:moveTo>
                    <a:lnTo>
                      <a:pt x="1" y="2262"/>
                    </a:lnTo>
                    <a:cubicBezTo>
                      <a:pt x="1" y="2521"/>
                      <a:pt x="225" y="2745"/>
                      <a:pt x="484" y="2745"/>
                    </a:cubicBezTo>
                    <a:lnTo>
                      <a:pt x="743" y="2745"/>
                    </a:lnTo>
                    <a:cubicBezTo>
                      <a:pt x="1123" y="2745"/>
                      <a:pt x="1364" y="2331"/>
                      <a:pt x="1174" y="202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34" name="Google Shape;25734;p26"/>
              <p:cNvSpPr/>
              <p:nvPr/>
            </p:nvSpPr>
            <p:spPr>
              <a:xfrm rot="-5400000">
                <a:off x="568513" y="3749638"/>
                <a:ext cx="732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1" h="1198" extrusionOk="0">
                    <a:moveTo>
                      <a:pt x="0" y="0"/>
                    </a:moveTo>
                    <a:lnTo>
                      <a:pt x="1951" y="1139"/>
                    </a:lnTo>
                    <a:cubicBezTo>
                      <a:pt x="2029" y="1178"/>
                      <a:pt x="2112" y="1198"/>
                      <a:pt x="2194" y="1198"/>
                    </a:cubicBezTo>
                    <a:cubicBezTo>
                      <a:pt x="2366" y="1198"/>
                      <a:pt x="2530" y="1113"/>
                      <a:pt x="2624" y="949"/>
                    </a:cubicBezTo>
                    <a:lnTo>
                      <a:pt x="2745" y="742"/>
                    </a:lnTo>
                    <a:cubicBezTo>
                      <a:pt x="2931" y="421"/>
                      <a:pt x="2703" y="17"/>
                      <a:pt x="2336" y="17"/>
                    </a:cubicBezTo>
                    <a:cubicBezTo>
                      <a:pt x="2329" y="17"/>
                      <a:pt x="2321" y="17"/>
                      <a:pt x="2313" y="1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35" name="Google Shape;25735;p26"/>
              <p:cNvSpPr/>
              <p:nvPr/>
            </p:nvSpPr>
            <p:spPr>
              <a:xfrm rot="-5400000">
                <a:off x="594763" y="3747463"/>
                <a:ext cx="569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66" extrusionOk="0">
                    <a:moveTo>
                      <a:pt x="1" y="0"/>
                    </a:moveTo>
                    <a:lnTo>
                      <a:pt x="1174" y="2019"/>
                    </a:lnTo>
                    <a:cubicBezTo>
                      <a:pt x="1269" y="2183"/>
                      <a:pt x="1433" y="2265"/>
                      <a:pt x="1595" y="2265"/>
                    </a:cubicBezTo>
                    <a:cubicBezTo>
                      <a:pt x="1757" y="2265"/>
                      <a:pt x="1916" y="2183"/>
                      <a:pt x="2003" y="2019"/>
                    </a:cubicBezTo>
                    <a:lnTo>
                      <a:pt x="2141" y="1812"/>
                    </a:lnTo>
                    <a:cubicBezTo>
                      <a:pt x="2279" y="1571"/>
                      <a:pt x="2210" y="1260"/>
                      <a:pt x="1968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36" name="Google Shape;25736;p26"/>
              <p:cNvSpPr/>
              <p:nvPr/>
            </p:nvSpPr>
            <p:spPr>
              <a:xfrm rot="-5400000">
                <a:off x="568338" y="3843763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622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5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37" name="Google Shape;25737;p26"/>
              <p:cNvSpPr/>
              <p:nvPr/>
            </p:nvSpPr>
            <p:spPr>
              <a:xfrm rot="-5400000">
                <a:off x="594813" y="38194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2262" y="0"/>
                    </a:moveTo>
                    <a:lnTo>
                      <a:pt x="311" y="1139"/>
                    </a:lnTo>
                    <a:cubicBezTo>
                      <a:pt x="70" y="1260"/>
                      <a:pt x="1" y="1571"/>
                      <a:pt x="139" y="1795"/>
                    </a:cubicBezTo>
                    <a:lnTo>
                      <a:pt x="259" y="2019"/>
                    </a:lnTo>
                    <a:cubicBezTo>
                      <a:pt x="354" y="2175"/>
                      <a:pt x="518" y="2252"/>
                      <a:pt x="682" y="2252"/>
                    </a:cubicBezTo>
                    <a:cubicBezTo>
                      <a:pt x="846" y="2252"/>
                      <a:pt x="1010" y="2175"/>
                      <a:pt x="1105" y="2019"/>
                    </a:cubicBezTo>
                    <a:lnTo>
                      <a:pt x="22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38" name="Google Shape;25738;p26"/>
              <p:cNvSpPr/>
              <p:nvPr/>
            </p:nvSpPr>
            <p:spPr>
              <a:xfrm rot="-5400000">
                <a:off x="525913" y="3757688"/>
                <a:ext cx="340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2746" extrusionOk="0">
                    <a:moveTo>
                      <a:pt x="766" y="1"/>
                    </a:moveTo>
                    <a:cubicBezTo>
                      <a:pt x="758" y="1"/>
                      <a:pt x="751" y="1"/>
                      <a:pt x="743" y="1"/>
                    </a:cubicBezTo>
                    <a:lnTo>
                      <a:pt x="484" y="1"/>
                    </a:lnTo>
                    <a:cubicBezTo>
                      <a:pt x="208" y="1"/>
                      <a:pt x="1" y="225"/>
                      <a:pt x="1" y="484"/>
                    </a:cubicBezTo>
                    <a:lnTo>
                      <a:pt x="1" y="2745"/>
                    </a:lnTo>
                    <a:lnTo>
                      <a:pt x="156" y="2487"/>
                    </a:lnTo>
                    <a:lnTo>
                      <a:pt x="1174" y="726"/>
                    </a:lnTo>
                    <a:cubicBezTo>
                      <a:pt x="1360" y="405"/>
                      <a:pt x="1132" y="1"/>
                      <a:pt x="76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39" name="Google Shape;25739;p26"/>
              <p:cNvSpPr/>
              <p:nvPr/>
            </p:nvSpPr>
            <p:spPr>
              <a:xfrm rot="-5400000">
                <a:off x="532875" y="3749525"/>
                <a:ext cx="737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49" h="1189" extrusionOk="0">
                    <a:moveTo>
                      <a:pt x="2204" y="0"/>
                    </a:moveTo>
                    <a:cubicBezTo>
                      <a:pt x="2122" y="0"/>
                      <a:pt x="2041" y="21"/>
                      <a:pt x="1968" y="66"/>
                    </a:cubicBezTo>
                    <a:lnTo>
                      <a:pt x="380" y="981"/>
                    </a:lnTo>
                    <a:lnTo>
                      <a:pt x="0" y="1188"/>
                    </a:lnTo>
                    <a:lnTo>
                      <a:pt x="2331" y="1188"/>
                    </a:lnTo>
                    <a:cubicBezTo>
                      <a:pt x="2338" y="1188"/>
                      <a:pt x="2346" y="1188"/>
                      <a:pt x="2353" y="1188"/>
                    </a:cubicBezTo>
                    <a:cubicBezTo>
                      <a:pt x="2720" y="1188"/>
                      <a:pt x="2948" y="784"/>
                      <a:pt x="2762" y="463"/>
                    </a:cubicBezTo>
                    <a:lnTo>
                      <a:pt x="2624" y="256"/>
                    </a:lnTo>
                    <a:cubicBezTo>
                      <a:pt x="2542" y="92"/>
                      <a:pt x="2374" y="0"/>
                      <a:pt x="220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40" name="Google Shape;25740;p26"/>
              <p:cNvSpPr/>
              <p:nvPr/>
            </p:nvSpPr>
            <p:spPr>
              <a:xfrm rot="-5400000">
                <a:off x="523225" y="3747675"/>
                <a:ext cx="56975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49" extrusionOk="0">
                    <a:moveTo>
                      <a:pt x="1597" y="1"/>
                    </a:moveTo>
                    <a:cubicBezTo>
                      <a:pt x="1433" y="1"/>
                      <a:pt x="1269" y="83"/>
                      <a:pt x="1174" y="247"/>
                    </a:cubicBezTo>
                    <a:lnTo>
                      <a:pt x="156" y="2007"/>
                    </a:lnTo>
                    <a:lnTo>
                      <a:pt x="1" y="2249"/>
                    </a:lnTo>
                    <a:lnTo>
                      <a:pt x="380" y="2042"/>
                    </a:lnTo>
                    <a:lnTo>
                      <a:pt x="1968" y="1127"/>
                    </a:lnTo>
                    <a:cubicBezTo>
                      <a:pt x="2193" y="989"/>
                      <a:pt x="2279" y="696"/>
                      <a:pt x="2141" y="454"/>
                    </a:cubicBezTo>
                    <a:lnTo>
                      <a:pt x="2020" y="247"/>
                    </a:lnTo>
                    <a:cubicBezTo>
                      <a:pt x="1925" y="83"/>
                      <a:pt x="1761" y="1"/>
                      <a:pt x="159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41" name="Google Shape;25741;p26"/>
              <p:cNvSpPr/>
              <p:nvPr/>
            </p:nvSpPr>
            <p:spPr>
              <a:xfrm rot="-5400000">
                <a:off x="533013" y="3843763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2" y="240"/>
                    </a:cubicBezTo>
                    <a:lnTo>
                      <a:pt x="191" y="464"/>
                    </a:lnTo>
                    <a:cubicBezTo>
                      <a:pt x="1" y="775"/>
                      <a:pt x="225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5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42" name="Google Shape;25742;p26"/>
              <p:cNvSpPr/>
              <p:nvPr/>
            </p:nvSpPr>
            <p:spPr>
              <a:xfrm rot="-5400000">
                <a:off x="557375" y="37818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208" y="0"/>
                    </a:moveTo>
                    <a:cubicBezTo>
                      <a:pt x="535" y="0"/>
                      <a:pt x="0" y="536"/>
                      <a:pt x="0" y="1209"/>
                    </a:cubicBezTo>
                    <a:cubicBezTo>
                      <a:pt x="0" y="1865"/>
                      <a:pt x="535" y="2400"/>
                      <a:pt x="1208" y="2400"/>
                    </a:cubicBezTo>
                    <a:cubicBezTo>
                      <a:pt x="1864" y="2400"/>
                      <a:pt x="2399" y="1865"/>
                      <a:pt x="2399" y="1209"/>
                    </a:cubicBezTo>
                    <a:cubicBezTo>
                      <a:pt x="2399" y="536"/>
                      <a:pt x="1864" y="0"/>
                      <a:pt x="12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43" name="Google Shape;25743;p26"/>
              <p:cNvSpPr/>
              <p:nvPr/>
            </p:nvSpPr>
            <p:spPr>
              <a:xfrm rot="-5400000">
                <a:off x="487050" y="4282775"/>
                <a:ext cx="2006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83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44" name="Google Shape;25744;p26"/>
              <p:cNvSpPr/>
              <p:nvPr/>
            </p:nvSpPr>
            <p:spPr>
              <a:xfrm rot="-5400000">
                <a:off x="523388" y="43907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683" y="1"/>
                    </a:moveTo>
                    <a:cubicBezTo>
                      <a:pt x="519" y="1"/>
                      <a:pt x="355" y="78"/>
                      <a:pt x="260" y="234"/>
                    </a:cubicBezTo>
                    <a:lnTo>
                      <a:pt x="139" y="458"/>
                    </a:lnTo>
                    <a:cubicBezTo>
                      <a:pt x="1" y="682"/>
                      <a:pt x="70" y="993"/>
                      <a:pt x="312" y="1114"/>
                    </a:cubicBezTo>
                    <a:lnTo>
                      <a:pt x="1071" y="1563"/>
                    </a:lnTo>
                    <a:lnTo>
                      <a:pt x="2262" y="2253"/>
                    </a:lnTo>
                    <a:lnTo>
                      <a:pt x="2124" y="2011"/>
                    </a:lnTo>
                    <a:lnTo>
                      <a:pt x="1106" y="234"/>
                    </a:lnTo>
                    <a:cubicBezTo>
                      <a:pt x="1011" y="78"/>
                      <a:pt x="847" y="1"/>
                      <a:pt x="6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45" name="Google Shape;25745;p26"/>
              <p:cNvSpPr/>
              <p:nvPr/>
            </p:nvSpPr>
            <p:spPr>
              <a:xfrm rot="-5400000">
                <a:off x="615188" y="4368188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47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22" y="2745"/>
                    </a:cubicBezTo>
                    <a:lnTo>
                      <a:pt x="881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46" name="Google Shape;25746;p26"/>
              <p:cNvSpPr/>
              <p:nvPr/>
            </p:nvSpPr>
            <p:spPr>
              <a:xfrm rot="-5400000">
                <a:off x="526138" y="4368363"/>
                <a:ext cx="335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2746" extrusionOk="0">
                    <a:moveTo>
                      <a:pt x="595" y="1"/>
                    </a:moveTo>
                    <a:cubicBezTo>
                      <a:pt x="229" y="1"/>
                      <a:pt x="0" y="405"/>
                      <a:pt x="186" y="726"/>
                    </a:cubicBezTo>
                    <a:lnTo>
                      <a:pt x="1205" y="2487"/>
                    </a:lnTo>
                    <a:lnTo>
                      <a:pt x="1343" y="2745"/>
                    </a:lnTo>
                    <a:lnTo>
                      <a:pt x="1343" y="484"/>
                    </a:lnTo>
                    <a:cubicBezTo>
                      <a:pt x="1343" y="225"/>
                      <a:pt x="1136" y="1"/>
                      <a:pt x="877" y="1"/>
                    </a:cubicBezTo>
                    <a:lnTo>
                      <a:pt x="618" y="1"/>
                    </a:lnTo>
                    <a:cubicBezTo>
                      <a:pt x="610" y="1"/>
                      <a:pt x="603" y="1"/>
                      <a:pt x="59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47" name="Google Shape;25747;p26"/>
              <p:cNvSpPr/>
              <p:nvPr/>
            </p:nvSpPr>
            <p:spPr>
              <a:xfrm rot="-5400000">
                <a:off x="615413" y="43291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25" y="2745"/>
                      <a:pt x="483" y="2745"/>
                    </a:cubicBezTo>
                    <a:lnTo>
                      <a:pt x="742" y="2745"/>
                    </a:lnTo>
                    <a:cubicBezTo>
                      <a:pt x="1122" y="2745"/>
                      <a:pt x="1346" y="2331"/>
                      <a:pt x="1174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48" name="Google Shape;25748;p26"/>
              <p:cNvSpPr/>
              <p:nvPr/>
            </p:nvSpPr>
            <p:spPr>
              <a:xfrm rot="-5400000">
                <a:off x="568463" y="4320888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51" y="1139"/>
                    </a:lnTo>
                    <a:cubicBezTo>
                      <a:pt x="2029" y="1178"/>
                      <a:pt x="2113" y="1198"/>
                      <a:pt x="2194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45" y="742"/>
                    </a:lnTo>
                    <a:cubicBezTo>
                      <a:pt x="2935" y="414"/>
                      <a:pt x="2693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49" name="Google Shape;25749;p26"/>
              <p:cNvSpPr/>
              <p:nvPr/>
            </p:nvSpPr>
            <p:spPr>
              <a:xfrm rot="-5400000">
                <a:off x="594763" y="4318738"/>
                <a:ext cx="569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66" extrusionOk="0">
                    <a:moveTo>
                      <a:pt x="0" y="0"/>
                    </a:moveTo>
                    <a:lnTo>
                      <a:pt x="1174" y="2019"/>
                    </a:lnTo>
                    <a:cubicBezTo>
                      <a:pt x="1269" y="2183"/>
                      <a:pt x="1433" y="2265"/>
                      <a:pt x="1594" y="2265"/>
                    </a:cubicBezTo>
                    <a:cubicBezTo>
                      <a:pt x="1756" y="2265"/>
                      <a:pt x="1916" y="2183"/>
                      <a:pt x="2002" y="2019"/>
                    </a:cubicBezTo>
                    <a:lnTo>
                      <a:pt x="2140" y="1812"/>
                    </a:lnTo>
                    <a:cubicBezTo>
                      <a:pt x="2278" y="1571"/>
                      <a:pt x="2192" y="1260"/>
                      <a:pt x="1968" y="113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50" name="Google Shape;25750;p26"/>
              <p:cNvSpPr/>
              <p:nvPr/>
            </p:nvSpPr>
            <p:spPr>
              <a:xfrm rot="-5400000">
                <a:off x="568125" y="4415275"/>
                <a:ext cx="738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53" h="1189" extrusionOk="0">
                    <a:moveTo>
                      <a:pt x="622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6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51" name="Google Shape;25751;p26"/>
              <p:cNvSpPr/>
              <p:nvPr/>
            </p:nvSpPr>
            <p:spPr>
              <a:xfrm rot="-5400000">
                <a:off x="594813" y="43907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2262" y="0"/>
                    </a:moveTo>
                    <a:lnTo>
                      <a:pt x="312" y="1139"/>
                    </a:lnTo>
                    <a:cubicBezTo>
                      <a:pt x="70" y="1260"/>
                      <a:pt x="1" y="1571"/>
                      <a:pt x="139" y="1795"/>
                    </a:cubicBezTo>
                    <a:lnTo>
                      <a:pt x="260" y="2019"/>
                    </a:lnTo>
                    <a:cubicBezTo>
                      <a:pt x="355" y="2175"/>
                      <a:pt x="519" y="2252"/>
                      <a:pt x="683" y="2252"/>
                    </a:cubicBezTo>
                    <a:cubicBezTo>
                      <a:pt x="847" y="2252"/>
                      <a:pt x="1011" y="2175"/>
                      <a:pt x="1106" y="2019"/>
                    </a:cubicBezTo>
                    <a:lnTo>
                      <a:pt x="22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52" name="Google Shape;25752;p26"/>
              <p:cNvSpPr/>
              <p:nvPr/>
            </p:nvSpPr>
            <p:spPr>
              <a:xfrm rot="-5400000">
                <a:off x="526100" y="4329150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55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53" name="Google Shape;25753;p26"/>
              <p:cNvSpPr/>
              <p:nvPr/>
            </p:nvSpPr>
            <p:spPr>
              <a:xfrm rot="-5400000">
                <a:off x="533038" y="4321013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195" y="0"/>
                    </a:moveTo>
                    <a:cubicBezTo>
                      <a:pt x="2113" y="0"/>
                      <a:pt x="2029" y="21"/>
                      <a:pt x="1951" y="66"/>
                    </a:cubicBezTo>
                    <a:lnTo>
                      <a:pt x="381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693" y="1188"/>
                      <a:pt x="2935" y="791"/>
                      <a:pt x="2745" y="463"/>
                    </a:cubicBezTo>
                    <a:lnTo>
                      <a:pt x="2624" y="256"/>
                    </a:lnTo>
                    <a:cubicBezTo>
                      <a:pt x="2531" y="92"/>
                      <a:pt x="2367" y="0"/>
                      <a:pt x="21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54" name="Google Shape;25754;p26"/>
              <p:cNvSpPr/>
              <p:nvPr/>
            </p:nvSpPr>
            <p:spPr>
              <a:xfrm rot="-5400000">
                <a:off x="523225" y="4318950"/>
                <a:ext cx="56975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49" extrusionOk="0">
                    <a:moveTo>
                      <a:pt x="1594" y="1"/>
                    </a:moveTo>
                    <a:cubicBezTo>
                      <a:pt x="1433" y="1"/>
                      <a:pt x="1269" y="83"/>
                      <a:pt x="1174" y="247"/>
                    </a:cubicBezTo>
                    <a:lnTo>
                      <a:pt x="155" y="2007"/>
                    </a:lnTo>
                    <a:lnTo>
                      <a:pt x="0" y="2249"/>
                    </a:lnTo>
                    <a:lnTo>
                      <a:pt x="380" y="2042"/>
                    </a:lnTo>
                    <a:lnTo>
                      <a:pt x="1968" y="1127"/>
                    </a:lnTo>
                    <a:cubicBezTo>
                      <a:pt x="2192" y="989"/>
                      <a:pt x="2278" y="696"/>
                      <a:pt x="2140" y="454"/>
                    </a:cubicBezTo>
                    <a:lnTo>
                      <a:pt x="2002" y="247"/>
                    </a:lnTo>
                    <a:cubicBezTo>
                      <a:pt x="1916" y="83"/>
                      <a:pt x="1756" y="1"/>
                      <a:pt x="15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55" name="Google Shape;25755;p26"/>
              <p:cNvSpPr/>
              <p:nvPr/>
            </p:nvSpPr>
            <p:spPr>
              <a:xfrm rot="-5400000">
                <a:off x="532800" y="4415275"/>
                <a:ext cx="738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53" h="1189" extrusionOk="0">
                    <a:moveTo>
                      <a:pt x="755" y="0"/>
                    </a:moveTo>
                    <a:cubicBezTo>
                      <a:pt x="584" y="0"/>
                      <a:pt x="422" y="89"/>
                      <a:pt x="329" y="240"/>
                    </a:cubicBezTo>
                    <a:lnTo>
                      <a:pt x="208" y="464"/>
                    </a:lnTo>
                    <a:cubicBezTo>
                      <a:pt x="1" y="775"/>
                      <a:pt x="243" y="1189"/>
                      <a:pt x="622" y="1189"/>
                    </a:cubicBezTo>
                    <a:lnTo>
                      <a:pt x="2952" y="1189"/>
                    </a:lnTo>
                    <a:lnTo>
                      <a:pt x="1761" y="516"/>
                    </a:lnTo>
                    <a:lnTo>
                      <a:pt x="1002" y="67"/>
                    </a:lnTo>
                    <a:cubicBezTo>
                      <a:pt x="923" y="22"/>
                      <a:pt x="838" y="0"/>
                      <a:pt x="7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56" name="Google Shape;25756;p26"/>
              <p:cNvSpPr/>
              <p:nvPr/>
            </p:nvSpPr>
            <p:spPr>
              <a:xfrm rot="-5400000">
                <a:off x="557375" y="43531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209" y="0"/>
                    </a:moveTo>
                    <a:cubicBezTo>
                      <a:pt x="535" y="0"/>
                      <a:pt x="0" y="536"/>
                      <a:pt x="0" y="1209"/>
                    </a:cubicBezTo>
                    <a:cubicBezTo>
                      <a:pt x="0" y="1865"/>
                      <a:pt x="535" y="2400"/>
                      <a:pt x="1209" y="2400"/>
                    </a:cubicBezTo>
                    <a:cubicBezTo>
                      <a:pt x="1864" y="2400"/>
                      <a:pt x="2399" y="1865"/>
                      <a:pt x="2399" y="1209"/>
                    </a:cubicBezTo>
                    <a:cubicBezTo>
                      <a:pt x="2399" y="536"/>
                      <a:pt x="1864" y="0"/>
                      <a:pt x="12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57" name="Google Shape;25757;p26"/>
              <p:cNvSpPr/>
              <p:nvPr/>
            </p:nvSpPr>
            <p:spPr>
              <a:xfrm rot="-5400000">
                <a:off x="487050" y="1997175"/>
                <a:ext cx="2006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58" name="Google Shape;25758;p26"/>
              <p:cNvSpPr/>
              <p:nvPr/>
            </p:nvSpPr>
            <p:spPr>
              <a:xfrm rot="-5400000">
                <a:off x="523175" y="2105375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685" y="1"/>
                    </a:moveTo>
                    <a:cubicBezTo>
                      <a:pt x="523" y="1"/>
                      <a:pt x="363" y="78"/>
                      <a:pt x="277" y="234"/>
                    </a:cubicBezTo>
                    <a:lnTo>
                      <a:pt x="139" y="458"/>
                    </a:lnTo>
                    <a:cubicBezTo>
                      <a:pt x="1" y="682"/>
                      <a:pt x="87" y="976"/>
                      <a:pt x="311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124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59" name="Google Shape;25759;p26"/>
              <p:cNvSpPr/>
              <p:nvPr/>
            </p:nvSpPr>
            <p:spPr>
              <a:xfrm rot="-5400000">
                <a:off x="615200" y="208260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05" y="2745"/>
                    </a:cubicBezTo>
                    <a:lnTo>
                      <a:pt x="863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60" name="Google Shape;25760;p26"/>
              <p:cNvSpPr/>
              <p:nvPr/>
            </p:nvSpPr>
            <p:spPr>
              <a:xfrm rot="-5400000">
                <a:off x="526100" y="208282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605" y="0"/>
                    </a:moveTo>
                    <a:cubicBezTo>
                      <a:pt x="225" y="0"/>
                      <a:pt x="1" y="397"/>
                      <a:pt x="173" y="725"/>
                    </a:cubicBezTo>
                    <a:lnTo>
                      <a:pt x="1209" y="2486"/>
                    </a:lnTo>
                    <a:lnTo>
                      <a:pt x="1347" y="2744"/>
                    </a:lnTo>
                    <a:lnTo>
                      <a:pt x="1347" y="483"/>
                    </a:lnTo>
                    <a:cubicBezTo>
                      <a:pt x="1347" y="207"/>
                      <a:pt x="1122" y="0"/>
                      <a:pt x="8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61" name="Google Shape;25761;p26"/>
              <p:cNvSpPr/>
              <p:nvPr/>
            </p:nvSpPr>
            <p:spPr>
              <a:xfrm rot="-5400000">
                <a:off x="615413" y="20435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07" y="2745"/>
                      <a:pt x="483" y="2745"/>
                    </a:cubicBezTo>
                    <a:lnTo>
                      <a:pt x="742" y="2745"/>
                    </a:lnTo>
                    <a:cubicBezTo>
                      <a:pt x="1105" y="2745"/>
                      <a:pt x="1346" y="2331"/>
                      <a:pt x="1157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62" name="Google Shape;25762;p26"/>
              <p:cNvSpPr/>
              <p:nvPr/>
            </p:nvSpPr>
            <p:spPr>
              <a:xfrm rot="-5400000">
                <a:off x="568463" y="2035713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68" y="1139"/>
                    </a:lnTo>
                    <a:cubicBezTo>
                      <a:pt x="2041" y="1178"/>
                      <a:pt x="2120" y="1198"/>
                      <a:pt x="2200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62" y="742"/>
                    </a:lnTo>
                    <a:cubicBezTo>
                      <a:pt x="2935" y="414"/>
                      <a:pt x="2710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63" name="Google Shape;25763;p26"/>
              <p:cNvSpPr/>
              <p:nvPr/>
            </p:nvSpPr>
            <p:spPr>
              <a:xfrm rot="-5400000">
                <a:off x="594750" y="2033150"/>
                <a:ext cx="5700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66" extrusionOk="0">
                    <a:moveTo>
                      <a:pt x="1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8" y="2183"/>
                      <a:pt x="2003" y="2019"/>
                    </a:cubicBezTo>
                    <a:lnTo>
                      <a:pt x="2141" y="1812"/>
                    </a:lnTo>
                    <a:cubicBezTo>
                      <a:pt x="2279" y="1571"/>
                      <a:pt x="2193" y="1260"/>
                      <a:pt x="1951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64" name="Google Shape;25764;p26"/>
              <p:cNvSpPr/>
              <p:nvPr/>
            </p:nvSpPr>
            <p:spPr>
              <a:xfrm rot="-5400000">
                <a:off x="568338" y="2129888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605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6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65" name="Google Shape;25765;p26"/>
              <p:cNvSpPr/>
              <p:nvPr/>
            </p:nvSpPr>
            <p:spPr>
              <a:xfrm rot="-5400000">
                <a:off x="594600" y="2105375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2279" y="0"/>
                    </a:moveTo>
                    <a:lnTo>
                      <a:pt x="329" y="1139"/>
                    </a:lnTo>
                    <a:cubicBezTo>
                      <a:pt x="87" y="1260"/>
                      <a:pt x="1" y="1571"/>
                      <a:pt x="139" y="1795"/>
                    </a:cubicBezTo>
                    <a:lnTo>
                      <a:pt x="277" y="2019"/>
                    </a:lnTo>
                    <a:cubicBezTo>
                      <a:pt x="372" y="2175"/>
                      <a:pt x="536" y="2252"/>
                      <a:pt x="697" y="2252"/>
                    </a:cubicBezTo>
                    <a:cubicBezTo>
                      <a:pt x="859" y="2252"/>
                      <a:pt x="1019" y="2175"/>
                      <a:pt x="1105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66" name="Google Shape;25766;p26"/>
              <p:cNvSpPr/>
              <p:nvPr/>
            </p:nvSpPr>
            <p:spPr>
              <a:xfrm rot="-5400000">
                <a:off x="526100" y="2043550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38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67" name="Google Shape;25767;p26"/>
              <p:cNvSpPr/>
              <p:nvPr/>
            </p:nvSpPr>
            <p:spPr>
              <a:xfrm rot="-5400000">
                <a:off x="533038" y="2035838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200" y="0"/>
                    </a:moveTo>
                    <a:cubicBezTo>
                      <a:pt x="2121" y="0"/>
                      <a:pt x="2041" y="21"/>
                      <a:pt x="1968" y="66"/>
                    </a:cubicBezTo>
                    <a:lnTo>
                      <a:pt x="380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710" y="1188"/>
                      <a:pt x="2935" y="791"/>
                      <a:pt x="2762" y="463"/>
                    </a:cubicBezTo>
                    <a:lnTo>
                      <a:pt x="2624" y="256"/>
                    </a:lnTo>
                    <a:cubicBezTo>
                      <a:pt x="2531" y="92"/>
                      <a:pt x="2366" y="0"/>
                      <a:pt x="22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68" name="Google Shape;25768;p26"/>
              <p:cNvSpPr/>
              <p:nvPr/>
            </p:nvSpPr>
            <p:spPr>
              <a:xfrm rot="-5400000">
                <a:off x="523438" y="2033588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9" y="2007"/>
                    </a:lnTo>
                    <a:lnTo>
                      <a:pt x="1" y="2249"/>
                    </a:lnTo>
                    <a:lnTo>
                      <a:pt x="381" y="2042"/>
                    </a:lnTo>
                    <a:lnTo>
                      <a:pt x="1951" y="1127"/>
                    </a:lnTo>
                    <a:cubicBezTo>
                      <a:pt x="2193" y="989"/>
                      <a:pt x="2262" y="696"/>
                      <a:pt x="2124" y="454"/>
                    </a:cubicBezTo>
                    <a:lnTo>
                      <a:pt x="2003" y="247"/>
                    </a:lnTo>
                    <a:cubicBezTo>
                      <a:pt x="1908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69" name="Google Shape;25769;p26"/>
              <p:cNvSpPr/>
              <p:nvPr/>
            </p:nvSpPr>
            <p:spPr>
              <a:xfrm rot="-5400000">
                <a:off x="533013" y="2129888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2" y="240"/>
                    </a:cubicBezTo>
                    <a:lnTo>
                      <a:pt x="191" y="464"/>
                    </a:lnTo>
                    <a:cubicBezTo>
                      <a:pt x="1" y="775"/>
                      <a:pt x="225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5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70" name="Google Shape;25770;p26"/>
              <p:cNvSpPr/>
              <p:nvPr/>
            </p:nvSpPr>
            <p:spPr>
              <a:xfrm rot="-5400000">
                <a:off x="552338" y="2072538"/>
                <a:ext cx="70350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2814" h="2411" extrusionOk="0">
                    <a:moveTo>
                      <a:pt x="1605" y="0"/>
                    </a:moveTo>
                    <a:cubicBezTo>
                      <a:pt x="535" y="0"/>
                      <a:pt x="0" y="1295"/>
                      <a:pt x="760" y="2054"/>
                    </a:cubicBezTo>
                    <a:cubicBezTo>
                      <a:pt x="1006" y="2301"/>
                      <a:pt x="1308" y="2411"/>
                      <a:pt x="1604" y="2411"/>
                    </a:cubicBezTo>
                    <a:cubicBezTo>
                      <a:pt x="2222" y="2411"/>
                      <a:pt x="2813" y="1932"/>
                      <a:pt x="2813" y="1209"/>
                    </a:cubicBezTo>
                    <a:cubicBezTo>
                      <a:pt x="2813" y="536"/>
                      <a:pt x="2261" y="0"/>
                      <a:pt x="160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71" name="Google Shape;25771;p26"/>
              <p:cNvSpPr/>
              <p:nvPr/>
            </p:nvSpPr>
            <p:spPr>
              <a:xfrm rot="-5400000">
                <a:off x="510888" y="2963813"/>
                <a:ext cx="67775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702" extrusionOk="0">
                    <a:moveTo>
                      <a:pt x="812" y="0"/>
                    </a:moveTo>
                    <a:cubicBezTo>
                      <a:pt x="618" y="0"/>
                      <a:pt x="423" y="95"/>
                      <a:pt x="311" y="285"/>
                    </a:cubicBezTo>
                    <a:lnTo>
                      <a:pt x="156" y="561"/>
                    </a:lnTo>
                    <a:cubicBezTo>
                      <a:pt x="1" y="837"/>
                      <a:pt x="87" y="1182"/>
                      <a:pt x="380" y="1338"/>
                    </a:cubicBezTo>
                    <a:lnTo>
                      <a:pt x="1295" y="1873"/>
                    </a:lnTo>
                    <a:lnTo>
                      <a:pt x="2710" y="2701"/>
                    </a:lnTo>
                    <a:lnTo>
                      <a:pt x="2710" y="2701"/>
                    </a:lnTo>
                    <a:lnTo>
                      <a:pt x="2538" y="2408"/>
                    </a:lnTo>
                    <a:lnTo>
                      <a:pt x="1312" y="285"/>
                    </a:lnTo>
                    <a:cubicBezTo>
                      <a:pt x="1200" y="95"/>
                      <a:pt x="1006" y="0"/>
                      <a:pt x="81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72" name="Google Shape;25772;p26"/>
              <p:cNvSpPr/>
              <p:nvPr/>
            </p:nvSpPr>
            <p:spPr>
              <a:xfrm rot="-5400000">
                <a:off x="620588" y="29367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1606" y="1"/>
                    </a:moveTo>
                    <a:lnTo>
                      <a:pt x="208" y="2417"/>
                    </a:lnTo>
                    <a:cubicBezTo>
                      <a:pt x="1" y="2797"/>
                      <a:pt x="277" y="3280"/>
                      <a:pt x="726" y="3280"/>
                    </a:cubicBezTo>
                    <a:lnTo>
                      <a:pt x="1019" y="3280"/>
                    </a:lnTo>
                    <a:cubicBezTo>
                      <a:pt x="1347" y="3280"/>
                      <a:pt x="1606" y="3021"/>
                      <a:pt x="1606" y="2711"/>
                    </a:cubicBezTo>
                    <a:lnTo>
                      <a:pt x="160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73" name="Google Shape;25773;p26"/>
              <p:cNvSpPr/>
              <p:nvPr/>
            </p:nvSpPr>
            <p:spPr>
              <a:xfrm rot="-5400000">
                <a:off x="514013" y="293716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725" y="1"/>
                    </a:moveTo>
                    <a:cubicBezTo>
                      <a:pt x="277" y="1"/>
                      <a:pt x="1" y="484"/>
                      <a:pt x="225" y="864"/>
                    </a:cubicBezTo>
                    <a:lnTo>
                      <a:pt x="1450" y="2969"/>
                    </a:lnTo>
                    <a:lnTo>
                      <a:pt x="1606" y="3280"/>
                    </a:lnTo>
                    <a:lnTo>
                      <a:pt x="1606" y="588"/>
                    </a:lnTo>
                    <a:cubicBezTo>
                      <a:pt x="1606" y="260"/>
                      <a:pt x="1347" y="1"/>
                      <a:pt x="10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74" name="Google Shape;25774;p26"/>
              <p:cNvSpPr/>
              <p:nvPr/>
            </p:nvSpPr>
            <p:spPr>
              <a:xfrm rot="-5400000">
                <a:off x="620575" y="2889700"/>
                <a:ext cx="40600" cy="8245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3298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60" y="3298"/>
                      <a:pt x="570" y="3298"/>
                    </a:cubicBezTo>
                    <a:lnTo>
                      <a:pt x="881" y="3298"/>
                    </a:lnTo>
                    <a:cubicBezTo>
                      <a:pt x="1330" y="3298"/>
                      <a:pt x="1623" y="2814"/>
                      <a:pt x="1399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75" name="Google Shape;25775;p26"/>
              <p:cNvSpPr/>
              <p:nvPr/>
            </p:nvSpPr>
            <p:spPr>
              <a:xfrm rot="-5400000">
                <a:off x="564763" y="2880388"/>
                <a:ext cx="876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7" extrusionOk="0">
                    <a:moveTo>
                      <a:pt x="0" y="0"/>
                    </a:moveTo>
                    <a:lnTo>
                      <a:pt x="2330" y="1364"/>
                    </a:lnTo>
                    <a:cubicBezTo>
                      <a:pt x="2418" y="1413"/>
                      <a:pt x="2514" y="1436"/>
                      <a:pt x="2609" y="1436"/>
                    </a:cubicBezTo>
                    <a:cubicBezTo>
                      <a:pt x="2815" y="1436"/>
                      <a:pt x="3018" y="1328"/>
                      <a:pt x="3124" y="1140"/>
                    </a:cubicBezTo>
                    <a:lnTo>
                      <a:pt x="3280" y="863"/>
                    </a:lnTo>
                    <a:cubicBezTo>
                      <a:pt x="3504" y="484"/>
                      <a:pt x="3228" y="18"/>
                      <a:pt x="27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76" name="Google Shape;25776;p26"/>
              <p:cNvSpPr/>
              <p:nvPr/>
            </p:nvSpPr>
            <p:spPr>
              <a:xfrm rot="-5400000">
                <a:off x="596325" y="2878175"/>
                <a:ext cx="677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684" extrusionOk="0">
                    <a:moveTo>
                      <a:pt x="0" y="0"/>
                    </a:moveTo>
                    <a:lnTo>
                      <a:pt x="1398" y="2399"/>
                    </a:lnTo>
                    <a:cubicBezTo>
                      <a:pt x="1510" y="2589"/>
                      <a:pt x="1705" y="2684"/>
                      <a:pt x="1899" y="2684"/>
                    </a:cubicBezTo>
                    <a:cubicBezTo>
                      <a:pt x="2093" y="2684"/>
                      <a:pt x="2287" y="2589"/>
                      <a:pt x="2399" y="2399"/>
                    </a:cubicBezTo>
                    <a:lnTo>
                      <a:pt x="2555" y="2140"/>
                    </a:lnTo>
                    <a:cubicBezTo>
                      <a:pt x="2710" y="1864"/>
                      <a:pt x="2624" y="1502"/>
                      <a:pt x="2348" y="134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77" name="Google Shape;25777;p26"/>
              <p:cNvSpPr/>
              <p:nvPr/>
            </p:nvSpPr>
            <p:spPr>
              <a:xfrm rot="-5400000">
                <a:off x="564750" y="2993000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725" y="0"/>
                    </a:moveTo>
                    <a:cubicBezTo>
                      <a:pt x="277" y="18"/>
                      <a:pt x="1" y="484"/>
                      <a:pt x="225" y="863"/>
                    </a:cubicBezTo>
                    <a:lnTo>
                      <a:pt x="380" y="1140"/>
                    </a:lnTo>
                    <a:cubicBezTo>
                      <a:pt x="486" y="1328"/>
                      <a:pt x="689" y="1436"/>
                      <a:pt x="895" y="1436"/>
                    </a:cubicBezTo>
                    <a:cubicBezTo>
                      <a:pt x="991" y="1436"/>
                      <a:pt x="1087" y="1413"/>
                      <a:pt x="1174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78" name="Google Shape;25778;p26"/>
              <p:cNvSpPr/>
              <p:nvPr/>
            </p:nvSpPr>
            <p:spPr>
              <a:xfrm rot="-5400000">
                <a:off x="596263" y="2964088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7" y="0"/>
                    </a:moveTo>
                    <a:lnTo>
                      <a:pt x="380" y="1346"/>
                    </a:lnTo>
                    <a:cubicBezTo>
                      <a:pt x="104" y="1502"/>
                      <a:pt x="0" y="1864"/>
                      <a:pt x="173" y="2140"/>
                    </a:cubicBezTo>
                    <a:lnTo>
                      <a:pt x="328" y="2399"/>
                    </a:lnTo>
                    <a:cubicBezTo>
                      <a:pt x="432" y="2598"/>
                      <a:pt x="626" y="2697"/>
                      <a:pt x="822" y="2697"/>
                    </a:cubicBezTo>
                    <a:cubicBezTo>
                      <a:pt x="1019" y="2697"/>
                      <a:pt x="1217" y="2598"/>
                      <a:pt x="1329" y="2399"/>
                    </a:cubicBez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79" name="Google Shape;25779;p26"/>
              <p:cNvSpPr/>
              <p:nvPr/>
            </p:nvSpPr>
            <p:spPr>
              <a:xfrm rot="-5400000">
                <a:off x="514013" y="28901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570" y="1"/>
                    </a:moveTo>
                    <a:cubicBezTo>
                      <a:pt x="260" y="1"/>
                      <a:pt x="1" y="260"/>
                      <a:pt x="1" y="588"/>
                    </a:cubicBezTo>
                    <a:lnTo>
                      <a:pt x="1" y="3280"/>
                    </a:lnTo>
                    <a:lnTo>
                      <a:pt x="173" y="2987"/>
                    </a:lnTo>
                    <a:lnTo>
                      <a:pt x="1399" y="864"/>
                    </a:lnTo>
                    <a:cubicBezTo>
                      <a:pt x="1606" y="484"/>
                      <a:pt x="1330" y="1"/>
                      <a:pt x="8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80" name="Google Shape;25780;p26"/>
              <p:cNvSpPr/>
              <p:nvPr/>
            </p:nvSpPr>
            <p:spPr>
              <a:xfrm rot="-5400000">
                <a:off x="522550" y="2880550"/>
                <a:ext cx="87600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24" extrusionOk="0">
                    <a:moveTo>
                      <a:pt x="2642" y="1"/>
                    </a:moveTo>
                    <a:cubicBezTo>
                      <a:pt x="2541" y="1"/>
                      <a:pt x="2440" y="26"/>
                      <a:pt x="2348" y="77"/>
                    </a:cubicBezTo>
                    <a:lnTo>
                      <a:pt x="466" y="1165"/>
                    </a:lnTo>
                    <a:lnTo>
                      <a:pt x="0" y="1424"/>
                    </a:lnTo>
                    <a:lnTo>
                      <a:pt x="2796" y="1424"/>
                    </a:lnTo>
                    <a:cubicBezTo>
                      <a:pt x="3228" y="1424"/>
                      <a:pt x="3504" y="940"/>
                      <a:pt x="3297" y="561"/>
                    </a:cubicBezTo>
                    <a:lnTo>
                      <a:pt x="3142" y="284"/>
                    </a:lnTo>
                    <a:cubicBezTo>
                      <a:pt x="3038" y="100"/>
                      <a:pt x="2842" y="1"/>
                      <a:pt x="26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81" name="Google Shape;25781;p26"/>
              <p:cNvSpPr/>
              <p:nvPr/>
            </p:nvSpPr>
            <p:spPr>
              <a:xfrm rot="-5400000">
                <a:off x="510950" y="2878000"/>
                <a:ext cx="67750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698" extrusionOk="0">
                    <a:moveTo>
                      <a:pt x="1890" y="0"/>
                    </a:moveTo>
                    <a:cubicBezTo>
                      <a:pt x="1692" y="0"/>
                      <a:pt x="1493" y="100"/>
                      <a:pt x="1381" y="298"/>
                    </a:cubicBezTo>
                    <a:lnTo>
                      <a:pt x="173" y="2404"/>
                    </a:lnTo>
                    <a:lnTo>
                      <a:pt x="0" y="2697"/>
                    </a:lnTo>
                    <a:lnTo>
                      <a:pt x="449" y="2438"/>
                    </a:lnTo>
                    <a:lnTo>
                      <a:pt x="2330" y="1351"/>
                    </a:lnTo>
                    <a:cubicBezTo>
                      <a:pt x="2606" y="1196"/>
                      <a:pt x="2710" y="833"/>
                      <a:pt x="2555" y="557"/>
                    </a:cubicBezTo>
                    <a:lnTo>
                      <a:pt x="2399" y="298"/>
                    </a:lnTo>
                    <a:cubicBezTo>
                      <a:pt x="2287" y="100"/>
                      <a:pt x="2089" y="0"/>
                      <a:pt x="18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82" name="Google Shape;25782;p26"/>
              <p:cNvSpPr/>
              <p:nvPr/>
            </p:nvSpPr>
            <p:spPr>
              <a:xfrm rot="-5400000">
                <a:off x="522438" y="2993063"/>
                <a:ext cx="87625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2" extrusionOk="0">
                    <a:moveTo>
                      <a:pt x="880" y="1"/>
                    </a:moveTo>
                    <a:cubicBezTo>
                      <a:pt x="679" y="1"/>
                      <a:pt x="484" y="108"/>
                      <a:pt x="380" y="292"/>
                    </a:cubicBezTo>
                    <a:lnTo>
                      <a:pt x="225" y="569"/>
                    </a:lnTo>
                    <a:cubicBezTo>
                      <a:pt x="1" y="948"/>
                      <a:pt x="277" y="1432"/>
                      <a:pt x="725" y="1432"/>
                    </a:cubicBezTo>
                    <a:lnTo>
                      <a:pt x="3504" y="1432"/>
                    </a:lnTo>
                    <a:lnTo>
                      <a:pt x="2089" y="603"/>
                    </a:lnTo>
                    <a:lnTo>
                      <a:pt x="1174" y="85"/>
                    </a:lnTo>
                    <a:cubicBezTo>
                      <a:pt x="1082" y="28"/>
                      <a:pt x="981" y="1"/>
                      <a:pt x="8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83" name="Google Shape;25783;p26"/>
              <p:cNvSpPr/>
              <p:nvPr/>
            </p:nvSpPr>
            <p:spPr>
              <a:xfrm rot="-5400000">
                <a:off x="545713" y="2924888"/>
                <a:ext cx="83750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50" h="2865" extrusionOk="0">
                    <a:moveTo>
                      <a:pt x="1917" y="0"/>
                    </a:moveTo>
                    <a:cubicBezTo>
                      <a:pt x="640" y="0"/>
                      <a:pt x="1" y="1536"/>
                      <a:pt x="898" y="2434"/>
                    </a:cubicBezTo>
                    <a:cubicBezTo>
                      <a:pt x="1196" y="2732"/>
                      <a:pt x="1560" y="2865"/>
                      <a:pt x="1915" y="2865"/>
                    </a:cubicBezTo>
                    <a:cubicBezTo>
                      <a:pt x="2651" y="2865"/>
                      <a:pt x="3349" y="2294"/>
                      <a:pt x="3349" y="1433"/>
                    </a:cubicBezTo>
                    <a:cubicBezTo>
                      <a:pt x="3349" y="639"/>
                      <a:pt x="2711" y="0"/>
                      <a:pt x="19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84" name="Google Shape;25784;p26"/>
              <p:cNvSpPr/>
              <p:nvPr/>
            </p:nvSpPr>
            <p:spPr>
              <a:xfrm rot="-5400000">
                <a:off x="510888" y="3535113"/>
                <a:ext cx="67775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702" extrusionOk="0">
                    <a:moveTo>
                      <a:pt x="812" y="0"/>
                    </a:moveTo>
                    <a:cubicBezTo>
                      <a:pt x="618" y="0"/>
                      <a:pt x="424" y="95"/>
                      <a:pt x="312" y="285"/>
                    </a:cubicBezTo>
                    <a:lnTo>
                      <a:pt x="156" y="561"/>
                    </a:lnTo>
                    <a:cubicBezTo>
                      <a:pt x="1" y="837"/>
                      <a:pt x="87" y="1182"/>
                      <a:pt x="381" y="1338"/>
                    </a:cubicBezTo>
                    <a:lnTo>
                      <a:pt x="1295" y="1873"/>
                    </a:lnTo>
                    <a:lnTo>
                      <a:pt x="2711" y="2701"/>
                    </a:lnTo>
                    <a:lnTo>
                      <a:pt x="2711" y="2701"/>
                    </a:lnTo>
                    <a:lnTo>
                      <a:pt x="2538" y="2408"/>
                    </a:lnTo>
                    <a:lnTo>
                      <a:pt x="1313" y="285"/>
                    </a:lnTo>
                    <a:cubicBezTo>
                      <a:pt x="1200" y="95"/>
                      <a:pt x="1006" y="0"/>
                      <a:pt x="81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85" name="Google Shape;25785;p26"/>
              <p:cNvSpPr/>
              <p:nvPr/>
            </p:nvSpPr>
            <p:spPr>
              <a:xfrm rot="-5400000">
                <a:off x="620575" y="3508450"/>
                <a:ext cx="401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7" h="3281" extrusionOk="0">
                    <a:moveTo>
                      <a:pt x="1606" y="1"/>
                    </a:moveTo>
                    <a:lnTo>
                      <a:pt x="208" y="2417"/>
                    </a:lnTo>
                    <a:cubicBezTo>
                      <a:pt x="1" y="2797"/>
                      <a:pt x="277" y="3280"/>
                      <a:pt x="709" y="3280"/>
                    </a:cubicBezTo>
                    <a:lnTo>
                      <a:pt x="1019" y="3280"/>
                    </a:lnTo>
                    <a:cubicBezTo>
                      <a:pt x="1347" y="3280"/>
                      <a:pt x="1606" y="3021"/>
                      <a:pt x="1606" y="2711"/>
                    </a:cubicBezTo>
                    <a:lnTo>
                      <a:pt x="160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86" name="Google Shape;25786;p26"/>
              <p:cNvSpPr/>
              <p:nvPr/>
            </p:nvSpPr>
            <p:spPr>
              <a:xfrm rot="-5400000">
                <a:off x="514000" y="3508450"/>
                <a:ext cx="401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7" h="3281" extrusionOk="0">
                    <a:moveTo>
                      <a:pt x="726" y="1"/>
                    </a:moveTo>
                    <a:cubicBezTo>
                      <a:pt x="277" y="1"/>
                      <a:pt x="1" y="484"/>
                      <a:pt x="225" y="864"/>
                    </a:cubicBezTo>
                    <a:lnTo>
                      <a:pt x="1433" y="2969"/>
                    </a:lnTo>
                    <a:lnTo>
                      <a:pt x="1606" y="3280"/>
                    </a:lnTo>
                    <a:lnTo>
                      <a:pt x="1606" y="588"/>
                    </a:lnTo>
                    <a:cubicBezTo>
                      <a:pt x="1606" y="260"/>
                      <a:pt x="1347" y="1"/>
                      <a:pt x="10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87" name="Google Shape;25787;p26"/>
              <p:cNvSpPr/>
              <p:nvPr/>
            </p:nvSpPr>
            <p:spPr>
              <a:xfrm rot="-5400000">
                <a:off x="620800" y="3461200"/>
                <a:ext cx="40150" cy="82450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98" extrusionOk="0">
                    <a:moveTo>
                      <a:pt x="0" y="1"/>
                    </a:moveTo>
                    <a:lnTo>
                      <a:pt x="0" y="2711"/>
                    </a:lnTo>
                    <a:cubicBezTo>
                      <a:pt x="0" y="3039"/>
                      <a:pt x="259" y="3298"/>
                      <a:pt x="570" y="3298"/>
                    </a:cubicBezTo>
                    <a:lnTo>
                      <a:pt x="880" y="3298"/>
                    </a:lnTo>
                    <a:cubicBezTo>
                      <a:pt x="1329" y="3298"/>
                      <a:pt x="1605" y="2814"/>
                      <a:pt x="1381" y="241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88" name="Google Shape;25788;p26"/>
              <p:cNvSpPr/>
              <p:nvPr/>
            </p:nvSpPr>
            <p:spPr>
              <a:xfrm rot="-5400000">
                <a:off x="564750" y="3451675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1" y="0"/>
                    </a:moveTo>
                    <a:lnTo>
                      <a:pt x="2331" y="1364"/>
                    </a:lnTo>
                    <a:cubicBezTo>
                      <a:pt x="2418" y="1413"/>
                      <a:pt x="2514" y="1436"/>
                      <a:pt x="2610" y="1436"/>
                    </a:cubicBezTo>
                    <a:cubicBezTo>
                      <a:pt x="2816" y="1436"/>
                      <a:pt x="3018" y="1328"/>
                      <a:pt x="3125" y="1140"/>
                    </a:cubicBezTo>
                    <a:lnTo>
                      <a:pt x="3280" y="863"/>
                    </a:lnTo>
                    <a:cubicBezTo>
                      <a:pt x="3504" y="484"/>
                      <a:pt x="3228" y="18"/>
                      <a:pt x="27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89" name="Google Shape;25789;p26"/>
              <p:cNvSpPr/>
              <p:nvPr/>
            </p:nvSpPr>
            <p:spPr>
              <a:xfrm rot="-5400000">
                <a:off x="596313" y="3449463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11" y="2589"/>
                      <a:pt x="1705" y="2684"/>
                      <a:pt x="1899" y="2684"/>
                    </a:cubicBezTo>
                    <a:cubicBezTo>
                      <a:pt x="2093" y="2684"/>
                      <a:pt x="2287" y="2589"/>
                      <a:pt x="2400" y="2399"/>
                    </a:cubicBezTo>
                    <a:lnTo>
                      <a:pt x="2555" y="2140"/>
                    </a:lnTo>
                    <a:cubicBezTo>
                      <a:pt x="2710" y="1864"/>
                      <a:pt x="2607" y="1502"/>
                      <a:pt x="2348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90" name="Google Shape;25790;p26"/>
              <p:cNvSpPr/>
              <p:nvPr/>
            </p:nvSpPr>
            <p:spPr>
              <a:xfrm rot="-5400000">
                <a:off x="564750" y="3564300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726" y="0"/>
                    </a:moveTo>
                    <a:cubicBezTo>
                      <a:pt x="277" y="18"/>
                      <a:pt x="1" y="484"/>
                      <a:pt x="225" y="863"/>
                    </a:cubicBezTo>
                    <a:lnTo>
                      <a:pt x="381" y="1140"/>
                    </a:lnTo>
                    <a:cubicBezTo>
                      <a:pt x="487" y="1328"/>
                      <a:pt x="690" y="1436"/>
                      <a:pt x="896" y="1436"/>
                    </a:cubicBezTo>
                    <a:cubicBezTo>
                      <a:pt x="991" y="1436"/>
                      <a:pt x="1087" y="1413"/>
                      <a:pt x="1175" y="1364"/>
                    </a:cubicBezTo>
                    <a:lnTo>
                      <a:pt x="350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91" name="Google Shape;25791;p26"/>
              <p:cNvSpPr/>
              <p:nvPr/>
            </p:nvSpPr>
            <p:spPr>
              <a:xfrm rot="-5400000">
                <a:off x="596263" y="3534963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8" y="0"/>
                    </a:moveTo>
                    <a:lnTo>
                      <a:pt x="381" y="1346"/>
                    </a:lnTo>
                    <a:cubicBezTo>
                      <a:pt x="104" y="1502"/>
                      <a:pt x="1" y="1864"/>
                      <a:pt x="156" y="2140"/>
                    </a:cubicBezTo>
                    <a:lnTo>
                      <a:pt x="312" y="2399"/>
                    </a:lnTo>
                    <a:cubicBezTo>
                      <a:pt x="424" y="2598"/>
                      <a:pt x="622" y="2697"/>
                      <a:pt x="821" y="2697"/>
                    </a:cubicBezTo>
                    <a:cubicBezTo>
                      <a:pt x="1019" y="2697"/>
                      <a:pt x="1218" y="2598"/>
                      <a:pt x="1330" y="2399"/>
                    </a:cubicBez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92" name="Google Shape;25792;p26"/>
              <p:cNvSpPr/>
              <p:nvPr/>
            </p:nvSpPr>
            <p:spPr>
              <a:xfrm rot="-5400000">
                <a:off x="514013" y="346141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570" y="1"/>
                    </a:moveTo>
                    <a:cubicBezTo>
                      <a:pt x="259" y="1"/>
                      <a:pt x="0" y="260"/>
                      <a:pt x="0" y="588"/>
                    </a:cubicBezTo>
                    <a:lnTo>
                      <a:pt x="0" y="3280"/>
                    </a:lnTo>
                    <a:lnTo>
                      <a:pt x="173" y="2987"/>
                    </a:lnTo>
                    <a:lnTo>
                      <a:pt x="1381" y="864"/>
                    </a:lnTo>
                    <a:cubicBezTo>
                      <a:pt x="1605" y="484"/>
                      <a:pt x="1329" y="1"/>
                      <a:pt x="8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93" name="Google Shape;25793;p26"/>
              <p:cNvSpPr/>
              <p:nvPr/>
            </p:nvSpPr>
            <p:spPr>
              <a:xfrm rot="-5400000">
                <a:off x="522538" y="3452263"/>
                <a:ext cx="8762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24" extrusionOk="0">
                    <a:moveTo>
                      <a:pt x="2642" y="1"/>
                    </a:moveTo>
                    <a:cubicBezTo>
                      <a:pt x="2541" y="1"/>
                      <a:pt x="2440" y="26"/>
                      <a:pt x="2348" y="77"/>
                    </a:cubicBezTo>
                    <a:lnTo>
                      <a:pt x="466" y="1165"/>
                    </a:lnTo>
                    <a:lnTo>
                      <a:pt x="0" y="1424"/>
                    </a:lnTo>
                    <a:lnTo>
                      <a:pt x="2796" y="1424"/>
                    </a:lnTo>
                    <a:cubicBezTo>
                      <a:pt x="3228" y="1424"/>
                      <a:pt x="3504" y="940"/>
                      <a:pt x="3297" y="561"/>
                    </a:cubicBezTo>
                    <a:lnTo>
                      <a:pt x="3142" y="284"/>
                    </a:lnTo>
                    <a:cubicBezTo>
                      <a:pt x="3038" y="100"/>
                      <a:pt x="2842" y="1"/>
                      <a:pt x="26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94" name="Google Shape;25794;p26"/>
              <p:cNvSpPr/>
              <p:nvPr/>
            </p:nvSpPr>
            <p:spPr>
              <a:xfrm rot="-5400000">
                <a:off x="510938" y="3449288"/>
                <a:ext cx="67775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8" extrusionOk="0">
                    <a:moveTo>
                      <a:pt x="1899" y="0"/>
                    </a:moveTo>
                    <a:cubicBezTo>
                      <a:pt x="1705" y="0"/>
                      <a:pt x="1511" y="100"/>
                      <a:pt x="1399" y="298"/>
                    </a:cubicBezTo>
                    <a:lnTo>
                      <a:pt x="173" y="2404"/>
                    </a:lnTo>
                    <a:lnTo>
                      <a:pt x="1" y="2697"/>
                    </a:lnTo>
                    <a:lnTo>
                      <a:pt x="449" y="2438"/>
                    </a:lnTo>
                    <a:lnTo>
                      <a:pt x="2348" y="1351"/>
                    </a:lnTo>
                    <a:cubicBezTo>
                      <a:pt x="2624" y="1196"/>
                      <a:pt x="2710" y="833"/>
                      <a:pt x="2555" y="557"/>
                    </a:cubicBezTo>
                    <a:lnTo>
                      <a:pt x="2400" y="298"/>
                    </a:lnTo>
                    <a:cubicBezTo>
                      <a:pt x="2287" y="100"/>
                      <a:pt x="2093" y="0"/>
                      <a:pt x="189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95" name="Google Shape;25795;p26"/>
              <p:cNvSpPr/>
              <p:nvPr/>
            </p:nvSpPr>
            <p:spPr>
              <a:xfrm rot="-5400000">
                <a:off x="522438" y="3564363"/>
                <a:ext cx="87625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2" extrusionOk="0">
                    <a:moveTo>
                      <a:pt x="880" y="1"/>
                    </a:moveTo>
                    <a:cubicBezTo>
                      <a:pt x="680" y="1"/>
                      <a:pt x="484" y="108"/>
                      <a:pt x="381" y="292"/>
                    </a:cubicBezTo>
                    <a:lnTo>
                      <a:pt x="225" y="569"/>
                    </a:lnTo>
                    <a:cubicBezTo>
                      <a:pt x="1" y="948"/>
                      <a:pt x="277" y="1432"/>
                      <a:pt x="726" y="1432"/>
                    </a:cubicBezTo>
                    <a:lnTo>
                      <a:pt x="3505" y="1432"/>
                    </a:lnTo>
                    <a:lnTo>
                      <a:pt x="2089" y="603"/>
                    </a:lnTo>
                    <a:lnTo>
                      <a:pt x="1175" y="85"/>
                    </a:lnTo>
                    <a:cubicBezTo>
                      <a:pt x="1082" y="28"/>
                      <a:pt x="981" y="1"/>
                      <a:pt x="8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96" name="Google Shape;25796;p26"/>
              <p:cNvSpPr/>
              <p:nvPr/>
            </p:nvSpPr>
            <p:spPr>
              <a:xfrm rot="-5400000">
                <a:off x="545725" y="3496175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0" y="1536"/>
                      <a:pt x="898" y="2434"/>
                    </a:cubicBezTo>
                    <a:cubicBezTo>
                      <a:pt x="1190" y="2732"/>
                      <a:pt x="1552" y="2865"/>
                      <a:pt x="1907" y="2865"/>
                    </a:cubicBezTo>
                    <a:cubicBezTo>
                      <a:pt x="2642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97" name="Google Shape;25797;p26"/>
              <p:cNvSpPr/>
              <p:nvPr/>
            </p:nvSpPr>
            <p:spPr>
              <a:xfrm rot="-5400000">
                <a:off x="510675" y="4106625"/>
                <a:ext cx="68200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702" extrusionOk="0">
                    <a:moveTo>
                      <a:pt x="823" y="0"/>
                    </a:moveTo>
                    <a:cubicBezTo>
                      <a:pt x="627" y="0"/>
                      <a:pt x="432" y="95"/>
                      <a:pt x="329" y="285"/>
                    </a:cubicBezTo>
                    <a:lnTo>
                      <a:pt x="174" y="561"/>
                    </a:lnTo>
                    <a:cubicBezTo>
                      <a:pt x="1" y="837"/>
                      <a:pt x="105" y="1182"/>
                      <a:pt x="381" y="1338"/>
                    </a:cubicBezTo>
                    <a:lnTo>
                      <a:pt x="1295" y="1873"/>
                    </a:lnTo>
                    <a:lnTo>
                      <a:pt x="2728" y="2701"/>
                    </a:lnTo>
                    <a:lnTo>
                      <a:pt x="2555" y="2408"/>
                    </a:lnTo>
                    <a:lnTo>
                      <a:pt x="1330" y="285"/>
                    </a:lnTo>
                    <a:cubicBezTo>
                      <a:pt x="1218" y="95"/>
                      <a:pt x="1019" y="0"/>
                      <a:pt x="8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98" name="Google Shape;25798;p26"/>
              <p:cNvSpPr/>
              <p:nvPr/>
            </p:nvSpPr>
            <p:spPr>
              <a:xfrm rot="-5400000">
                <a:off x="620588" y="40797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1605" y="1"/>
                    </a:moveTo>
                    <a:lnTo>
                      <a:pt x="225" y="2417"/>
                    </a:lnTo>
                    <a:cubicBezTo>
                      <a:pt x="0" y="2797"/>
                      <a:pt x="276" y="3280"/>
                      <a:pt x="708" y="3280"/>
                    </a:cubicBezTo>
                    <a:lnTo>
                      <a:pt x="1036" y="3280"/>
                    </a:lnTo>
                    <a:cubicBezTo>
                      <a:pt x="1346" y="3280"/>
                      <a:pt x="1605" y="3021"/>
                      <a:pt x="1605" y="2711"/>
                    </a:cubicBezTo>
                    <a:lnTo>
                      <a:pt x="160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99" name="Google Shape;25799;p26"/>
              <p:cNvSpPr/>
              <p:nvPr/>
            </p:nvSpPr>
            <p:spPr>
              <a:xfrm rot="-5400000">
                <a:off x="513800" y="40795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725" y="1"/>
                    </a:moveTo>
                    <a:cubicBezTo>
                      <a:pt x="276" y="1"/>
                      <a:pt x="0" y="484"/>
                      <a:pt x="225" y="864"/>
                    </a:cubicBezTo>
                    <a:lnTo>
                      <a:pt x="1450" y="2969"/>
                    </a:lnTo>
                    <a:lnTo>
                      <a:pt x="1623" y="3280"/>
                    </a:lnTo>
                    <a:lnTo>
                      <a:pt x="1623" y="588"/>
                    </a:lnTo>
                    <a:cubicBezTo>
                      <a:pt x="1623" y="260"/>
                      <a:pt x="1346" y="1"/>
                      <a:pt x="10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00" name="Google Shape;25800;p26"/>
              <p:cNvSpPr/>
              <p:nvPr/>
            </p:nvSpPr>
            <p:spPr>
              <a:xfrm rot="-5400000">
                <a:off x="620638" y="4032763"/>
                <a:ext cx="400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3281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42" y="3280"/>
                      <a:pt x="570" y="3280"/>
                    </a:cubicBezTo>
                    <a:lnTo>
                      <a:pt x="881" y="3280"/>
                    </a:lnTo>
                    <a:cubicBezTo>
                      <a:pt x="889" y="3281"/>
                      <a:pt x="896" y="3281"/>
                      <a:pt x="904" y="3281"/>
                    </a:cubicBezTo>
                    <a:cubicBezTo>
                      <a:pt x="1339" y="3281"/>
                      <a:pt x="1602" y="2807"/>
                      <a:pt x="1381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01" name="Google Shape;25801;p26"/>
              <p:cNvSpPr/>
              <p:nvPr/>
            </p:nvSpPr>
            <p:spPr>
              <a:xfrm rot="-5400000">
                <a:off x="564963" y="4023188"/>
                <a:ext cx="872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1437" extrusionOk="0">
                    <a:moveTo>
                      <a:pt x="1" y="0"/>
                    </a:moveTo>
                    <a:lnTo>
                      <a:pt x="2331" y="1364"/>
                    </a:lnTo>
                    <a:cubicBezTo>
                      <a:pt x="2418" y="1413"/>
                      <a:pt x="2515" y="1436"/>
                      <a:pt x="2610" y="1436"/>
                    </a:cubicBezTo>
                    <a:cubicBezTo>
                      <a:pt x="2816" y="1436"/>
                      <a:pt x="3019" y="1328"/>
                      <a:pt x="3125" y="1140"/>
                    </a:cubicBezTo>
                    <a:lnTo>
                      <a:pt x="3280" y="863"/>
                    </a:lnTo>
                    <a:cubicBezTo>
                      <a:pt x="3487" y="484"/>
                      <a:pt x="3211" y="18"/>
                      <a:pt x="27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02" name="Google Shape;25802;p26"/>
              <p:cNvSpPr/>
              <p:nvPr/>
            </p:nvSpPr>
            <p:spPr>
              <a:xfrm rot="-5400000">
                <a:off x="596313" y="4020763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02" y="2589"/>
                      <a:pt x="1697" y="2684"/>
                      <a:pt x="1893" y="2684"/>
                    </a:cubicBezTo>
                    <a:cubicBezTo>
                      <a:pt x="2089" y="2684"/>
                      <a:pt x="2288" y="2589"/>
                      <a:pt x="2400" y="2399"/>
                    </a:cubicBezTo>
                    <a:lnTo>
                      <a:pt x="2555" y="2140"/>
                    </a:lnTo>
                    <a:cubicBezTo>
                      <a:pt x="2711" y="1864"/>
                      <a:pt x="2607" y="1502"/>
                      <a:pt x="2331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03" name="Google Shape;25803;p26"/>
              <p:cNvSpPr/>
              <p:nvPr/>
            </p:nvSpPr>
            <p:spPr>
              <a:xfrm rot="-5400000">
                <a:off x="564763" y="4135588"/>
                <a:ext cx="876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7" extrusionOk="0">
                    <a:moveTo>
                      <a:pt x="725" y="0"/>
                    </a:moveTo>
                    <a:cubicBezTo>
                      <a:pt x="276" y="18"/>
                      <a:pt x="0" y="484"/>
                      <a:pt x="225" y="863"/>
                    </a:cubicBezTo>
                    <a:lnTo>
                      <a:pt x="380" y="1140"/>
                    </a:lnTo>
                    <a:cubicBezTo>
                      <a:pt x="486" y="1328"/>
                      <a:pt x="681" y="1436"/>
                      <a:pt x="887" y="1436"/>
                    </a:cubicBezTo>
                    <a:cubicBezTo>
                      <a:pt x="983" y="1436"/>
                      <a:pt x="1081" y="1413"/>
                      <a:pt x="1174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04" name="Google Shape;25804;p26"/>
              <p:cNvSpPr/>
              <p:nvPr/>
            </p:nvSpPr>
            <p:spPr>
              <a:xfrm rot="-5400000">
                <a:off x="596263" y="4106688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8" y="0"/>
                    </a:moveTo>
                    <a:lnTo>
                      <a:pt x="381" y="1346"/>
                    </a:lnTo>
                    <a:cubicBezTo>
                      <a:pt x="105" y="1502"/>
                      <a:pt x="1" y="1864"/>
                      <a:pt x="156" y="2140"/>
                    </a:cubicBezTo>
                    <a:lnTo>
                      <a:pt x="312" y="2399"/>
                    </a:lnTo>
                    <a:cubicBezTo>
                      <a:pt x="424" y="2598"/>
                      <a:pt x="622" y="2697"/>
                      <a:pt x="821" y="2697"/>
                    </a:cubicBezTo>
                    <a:cubicBezTo>
                      <a:pt x="1019" y="2697"/>
                      <a:pt x="1218" y="2598"/>
                      <a:pt x="1330" y="2399"/>
                    </a:cubicBez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05" name="Google Shape;25805;p26"/>
              <p:cNvSpPr/>
              <p:nvPr/>
            </p:nvSpPr>
            <p:spPr>
              <a:xfrm rot="-5400000">
                <a:off x="513800" y="40329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587" y="1"/>
                    </a:moveTo>
                    <a:cubicBezTo>
                      <a:pt x="276" y="1"/>
                      <a:pt x="18" y="260"/>
                      <a:pt x="0" y="588"/>
                    </a:cubicBezTo>
                    <a:lnTo>
                      <a:pt x="0" y="3280"/>
                    </a:lnTo>
                    <a:lnTo>
                      <a:pt x="173" y="2987"/>
                    </a:lnTo>
                    <a:lnTo>
                      <a:pt x="1398" y="864"/>
                    </a:lnTo>
                    <a:cubicBezTo>
                      <a:pt x="1623" y="484"/>
                      <a:pt x="1346" y="1"/>
                      <a:pt x="8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06" name="Google Shape;25806;p26"/>
              <p:cNvSpPr/>
              <p:nvPr/>
            </p:nvSpPr>
            <p:spPr>
              <a:xfrm rot="-5400000">
                <a:off x="522750" y="4023350"/>
                <a:ext cx="87200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1424" extrusionOk="0">
                    <a:moveTo>
                      <a:pt x="2625" y="1"/>
                    </a:moveTo>
                    <a:cubicBezTo>
                      <a:pt x="2525" y="1"/>
                      <a:pt x="2423" y="26"/>
                      <a:pt x="2331" y="77"/>
                    </a:cubicBezTo>
                    <a:lnTo>
                      <a:pt x="450" y="1165"/>
                    </a:lnTo>
                    <a:lnTo>
                      <a:pt x="1" y="1424"/>
                    </a:lnTo>
                    <a:lnTo>
                      <a:pt x="2780" y="1424"/>
                    </a:lnTo>
                    <a:cubicBezTo>
                      <a:pt x="3211" y="1424"/>
                      <a:pt x="3487" y="940"/>
                      <a:pt x="3280" y="561"/>
                    </a:cubicBezTo>
                    <a:lnTo>
                      <a:pt x="3125" y="284"/>
                    </a:lnTo>
                    <a:cubicBezTo>
                      <a:pt x="3021" y="100"/>
                      <a:pt x="2826" y="1"/>
                      <a:pt x="26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07" name="Google Shape;25807;p26"/>
              <p:cNvSpPr/>
              <p:nvPr/>
            </p:nvSpPr>
            <p:spPr>
              <a:xfrm rot="-5400000">
                <a:off x="510938" y="4020588"/>
                <a:ext cx="67775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8" extrusionOk="0">
                    <a:moveTo>
                      <a:pt x="1899" y="0"/>
                    </a:moveTo>
                    <a:cubicBezTo>
                      <a:pt x="1705" y="0"/>
                      <a:pt x="1511" y="100"/>
                      <a:pt x="1399" y="298"/>
                    </a:cubicBezTo>
                    <a:lnTo>
                      <a:pt x="173" y="2404"/>
                    </a:lnTo>
                    <a:lnTo>
                      <a:pt x="1" y="2697"/>
                    </a:lnTo>
                    <a:lnTo>
                      <a:pt x="450" y="2438"/>
                    </a:lnTo>
                    <a:lnTo>
                      <a:pt x="2331" y="1351"/>
                    </a:lnTo>
                    <a:cubicBezTo>
                      <a:pt x="2624" y="1196"/>
                      <a:pt x="2711" y="833"/>
                      <a:pt x="2555" y="557"/>
                    </a:cubicBezTo>
                    <a:lnTo>
                      <a:pt x="2400" y="298"/>
                    </a:lnTo>
                    <a:cubicBezTo>
                      <a:pt x="2288" y="100"/>
                      <a:pt x="2094" y="0"/>
                      <a:pt x="189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08" name="Google Shape;25808;p26"/>
              <p:cNvSpPr/>
              <p:nvPr/>
            </p:nvSpPr>
            <p:spPr>
              <a:xfrm rot="-5400000">
                <a:off x="522450" y="4135650"/>
                <a:ext cx="87600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2" extrusionOk="0">
                    <a:moveTo>
                      <a:pt x="872" y="1"/>
                    </a:moveTo>
                    <a:cubicBezTo>
                      <a:pt x="671" y="1"/>
                      <a:pt x="483" y="108"/>
                      <a:pt x="380" y="292"/>
                    </a:cubicBezTo>
                    <a:lnTo>
                      <a:pt x="225" y="569"/>
                    </a:lnTo>
                    <a:cubicBezTo>
                      <a:pt x="0" y="948"/>
                      <a:pt x="276" y="1432"/>
                      <a:pt x="725" y="1432"/>
                    </a:cubicBezTo>
                    <a:lnTo>
                      <a:pt x="3504" y="1432"/>
                    </a:lnTo>
                    <a:lnTo>
                      <a:pt x="2089" y="603"/>
                    </a:lnTo>
                    <a:lnTo>
                      <a:pt x="1174" y="85"/>
                    </a:lnTo>
                    <a:cubicBezTo>
                      <a:pt x="1076" y="28"/>
                      <a:pt x="972" y="1"/>
                      <a:pt x="8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09" name="Google Shape;25809;p26"/>
              <p:cNvSpPr/>
              <p:nvPr/>
            </p:nvSpPr>
            <p:spPr>
              <a:xfrm rot="-5400000">
                <a:off x="545725" y="4067475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1" y="1536"/>
                      <a:pt x="898" y="2434"/>
                    </a:cubicBezTo>
                    <a:cubicBezTo>
                      <a:pt x="1190" y="2732"/>
                      <a:pt x="1552" y="2865"/>
                      <a:pt x="1907" y="2865"/>
                    </a:cubicBezTo>
                    <a:cubicBezTo>
                      <a:pt x="2643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5810" name="Google Shape;25810;p26"/>
              <p:cNvGrpSpPr/>
              <p:nvPr/>
            </p:nvGrpSpPr>
            <p:grpSpPr>
              <a:xfrm>
                <a:off x="493075" y="2283250"/>
                <a:ext cx="189025" cy="199800"/>
                <a:chOff x="4401800" y="1244325"/>
                <a:chExt cx="189025" cy="199800"/>
              </a:xfrm>
            </p:grpSpPr>
            <p:sp>
              <p:nvSpPr>
                <p:cNvPr id="25811" name="Google Shape;25811;p26"/>
                <p:cNvSpPr/>
                <p:nvPr/>
              </p:nvSpPr>
              <p:spPr>
                <a:xfrm rot="-5400000">
                  <a:off x="4419613" y="1353588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20" y="0"/>
                      </a:moveTo>
                      <a:cubicBezTo>
                        <a:pt x="622" y="0"/>
                        <a:pt x="423" y="95"/>
                        <a:pt x="311" y="285"/>
                      </a:cubicBezTo>
                      <a:lnTo>
                        <a:pt x="156" y="561"/>
                      </a:lnTo>
                      <a:cubicBezTo>
                        <a:pt x="0" y="837"/>
                        <a:pt x="104" y="1182"/>
                        <a:pt x="380" y="1338"/>
                      </a:cubicBezTo>
                      <a:lnTo>
                        <a:pt x="1295" y="1873"/>
                      </a:lnTo>
                      <a:lnTo>
                        <a:pt x="2710" y="2701"/>
                      </a:lnTo>
                      <a:lnTo>
                        <a:pt x="2710" y="2701"/>
                      </a:lnTo>
                      <a:lnTo>
                        <a:pt x="2537" y="2408"/>
                      </a:lnTo>
                      <a:lnTo>
                        <a:pt x="1329" y="285"/>
                      </a:lnTo>
                      <a:cubicBezTo>
                        <a:pt x="1217" y="95"/>
                        <a:pt x="1019" y="0"/>
                        <a:pt x="82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12" name="Google Shape;25812;p26"/>
                <p:cNvSpPr/>
                <p:nvPr/>
              </p:nvSpPr>
              <p:spPr>
                <a:xfrm rot="-5400000">
                  <a:off x="4529100" y="13267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1623" y="1"/>
                      </a:moveTo>
                      <a:lnTo>
                        <a:pt x="225" y="2417"/>
                      </a:lnTo>
                      <a:cubicBezTo>
                        <a:pt x="0" y="2797"/>
                        <a:pt x="276" y="3280"/>
                        <a:pt x="725" y="3280"/>
                      </a:cubicBezTo>
                      <a:lnTo>
                        <a:pt x="1036" y="3280"/>
                      </a:lnTo>
                      <a:cubicBezTo>
                        <a:pt x="1346" y="3280"/>
                        <a:pt x="1623" y="3021"/>
                        <a:pt x="1623" y="2693"/>
                      </a:cubicBezTo>
                      <a:lnTo>
                        <a:pt x="162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13" name="Google Shape;25813;p26"/>
                <p:cNvSpPr/>
                <p:nvPr/>
              </p:nvSpPr>
              <p:spPr>
                <a:xfrm rot="-5400000">
                  <a:off x="4422525" y="13267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725" y="1"/>
                      </a:moveTo>
                      <a:cubicBezTo>
                        <a:pt x="276" y="1"/>
                        <a:pt x="0" y="484"/>
                        <a:pt x="225" y="864"/>
                      </a:cubicBezTo>
                      <a:lnTo>
                        <a:pt x="1450" y="2969"/>
                      </a:lnTo>
                      <a:lnTo>
                        <a:pt x="1623" y="3280"/>
                      </a:lnTo>
                      <a:lnTo>
                        <a:pt x="1623" y="588"/>
                      </a:lnTo>
                      <a:cubicBezTo>
                        <a:pt x="1623" y="260"/>
                        <a:pt x="1346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14" name="Google Shape;25814;p26"/>
                <p:cNvSpPr/>
                <p:nvPr/>
              </p:nvSpPr>
              <p:spPr>
                <a:xfrm rot="-5400000">
                  <a:off x="4529313" y="1279488"/>
                  <a:ext cx="40575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98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59" y="3298"/>
                        <a:pt x="587" y="3298"/>
                      </a:cubicBezTo>
                      <a:lnTo>
                        <a:pt x="898" y="3298"/>
                      </a:lnTo>
                      <a:cubicBezTo>
                        <a:pt x="1330" y="3298"/>
                        <a:pt x="1623" y="2814"/>
                        <a:pt x="1399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15" name="Google Shape;25815;p26"/>
                <p:cNvSpPr/>
                <p:nvPr/>
              </p:nvSpPr>
              <p:spPr>
                <a:xfrm rot="-5400000">
                  <a:off x="4473475" y="1270175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1" y="0"/>
                      </a:moveTo>
                      <a:lnTo>
                        <a:pt x="2348" y="1364"/>
                      </a:lnTo>
                      <a:cubicBezTo>
                        <a:pt x="2436" y="1413"/>
                        <a:pt x="2530" y="1436"/>
                        <a:pt x="2623" y="1436"/>
                      </a:cubicBezTo>
                      <a:cubicBezTo>
                        <a:pt x="2824" y="1436"/>
                        <a:pt x="3019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505" y="484"/>
                        <a:pt x="3229" y="18"/>
                        <a:pt x="278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16" name="Google Shape;25816;p26"/>
                <p:cNvSpPr/>
                <p:nvPr/>
              </p:nvSpPr>
              <p:spPr>
                <a:xfrm rot="-5400000">
                  <a:off x="4505038" y="12679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11" y="2589"/>
                        <a:pt x="1705" y="2684"/>
                        <a:pt x="1899" y="2684"/>
                      </a:cubicBezTo>
                      <a:cubicBezTo>
                        <a:pt x="2094" y="2684"/>
                        <a:pt x="2288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1" y="1847"/>
                        <a:pt x="2607" y="1502"/>
                        <a:pt x="2348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17" name="Google Shape;25817;p26"/>
                <p:cNvSpPr/>
                <p:nvPr/>
              </p:nvSpPr>
              <p:spPr>
                <a:xfrm rot="-5400000">
                  <a:off x="4473475" y="138235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08" y="0"/>
                      </a:moveTo>
                      <a:cubicBezTo>
                        <a:pt x="277" y="18"/>
                        <a:pt x="1" y="484"/>
                        <a:pt x="208" y="863"/>
                      </a:cubicBezTo>
                      <a:lnTo>
                        <a:pt x="363" y="1140"/>
                      </a:lnTo>
                      <a:cubicBezTo>
                        <a:pt x="469" y="1328"/>
                        <a:pt x="672" y="1436"/>
                        <a:pt x="878" y="1436"/>
                      </a:cubicBezTo>
                      <a:cubicBezTo>
                        <a:pt x="973" y="1436"/>
                        <a:pt x="1069" y="1413"/>
                        <a:pt x="1157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18" name="Google Shape;25818;p26"/>
                <p:cNvSpPr/>
                <p:nvPr/>
              </p:nvSpPr>
              <p:spPr>
                <a:xfrm rot="-5400000">
                  <a:off x="4505200" y="1353650"/>
                  <a:ext cx="67775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7" extrusionOk="0">
                      <a:moveTo>
                        <a:pt x="2710" y="0"/>
                      </a:moveTo>
                      <a:lnTo>
                        <a:pt x="380" y="1346"/>
                      </a:lnTo>
                      <a:cubicBezTo>
                        <a:pt x="104" y="1502"/>
                        <a:pt x="0" y="1864"/>
                        <a:pt x="173" y="2140"/>
                      </a:cubicBezTo>
                      <a:lnTo>
                        <a:pt x="311" y="2399"/>
                      </a:lnTo>
                      <a:cubicBezTo>
                        <a:pt x="423" y="2598"/>
                        <a:pt x="622" y="2697"/>
                        <a:pt x="820" y="2697"/>
                      </a:cubicBezTo>
                      <a:cubicBezTo>
                        <a:pt x="1019" y="2697"/>
                        <a:pt x="1217" y="2598"/>
                        <a:pt x="1329" y="2399"/>
                      </a:cubicBezTo>
                      <a:lnTo>
                        <a:pt x="271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19" name="Google Shape;25819;p26"/>
                <p:cNvSpPr/>
                <p:nvPr/>
              </p:nvSpPr>
              <p:spPr>
                <a:xfrm rot="-5400000">
                  <a:off x="4422738" y="127991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87" y="1"/>
                      </a:moveTo>
                      <a:cubicBezTo>
                        <a:pt x="259" y="1"/>
                        <a:pt x="1" y="260"/>
                        <a:pt x="1" y="588"/>
                      </a:cubicBezTo>
                      <a:lnTo>
                        <a:pt x="1" y="3280"/>
                      </a:lnTo>
                      <a:lnTo>
                        <a:pt x="173" y="2987"/>
                      </a:lnTo>
                      <a:lnTo>
                        <a:pt x="1399" y="864"/>
                      </a:lnTo>
                      <a:cubicBezTo>
                        <a:pt x="1606" y="484"/>
                        <a:pt x="1330" y="1"/>
                        <a:pt x="89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20" name="Google Shape;25820;p26"/>
                <p:cNvSpPr/>
                <p:nvPr/>
              </p:nvSpPr>
              <p:spPr>
                <a:xfrm rot="-5400000">
                  <a:off x="4431263" y="1270338"/>
                  <a:ext cx="87625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24" extrusionOk="0">
                      <a:moveTo>
                        <a:pt x="2633" y="1"/>
                      </a:moveTo>
                      <a:cubicBezTo>
                        <a:pt x="2532" y="1"/>
                        <a:pt x="2429" y="26"/>
                        <a:pt x="2331" y="77"/>
                      </a:cubicBezTo>
                      <a:lnTo>
                        <a:pt x="450" y="1165"/>
                      </a:lnTo>
                      <a:lnTo>
                        <a:pt x="1" y="1424"/>
                      </a:lnTo>
                      <a:lnTo>
                        <a:pt x="2780" y="1424"/>
                      </a:lnTo>
                      <a:cubicBezTo>
                        <a:pt x="3229" y="1424"/>
                        <a:pt x="3505" y="940"/>
                        <a:pt x="3280" y="561"/>
                      </a:cubicBezTo>
                      <a:lnTo>
                        <a:pt x="3125" y="284"/>
                      </a:lnTo>
                      <a:cubicBezTo>
                        <a:pt x="3021" y="100"/>
                        <a:pt x="2833" y="1"/>
                        <a:pt x="263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21" name="Google Shape;25821;p26"/>
                <p:cNvSpPr/>
                <p:nvPr/>
              </p:nvSpPr>
              <p:spPr>
                <a:xfrm rot="-5400000">
                  <a:off x="4419675" y="1267350"/>
                  <a:ext cx="67750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98" extrusionOk="0">
                      <a:moveTo>
                        <a:pt x="1890" y="0"/>
                      </a:moveTo>
                      <a:cubicBezTo>
                        <a:pt x="1692" y="0"/>
                        <a:pt x="1493" y="100"/>
                        <a:pt x="1381" y="298"/>
                      </a:cubicBezTo>
                      <a:lnTo>
                        <a:pt x="173" y="2404"/>
                      </a:lnTo>
                      <a:lnTo>
                        <a:pt x="0" y="2697"/>
                      </a:lnTo>
                      <a:lnTo>
                        <a:pt x="449" y="2438"/>
                      </a:lnTo>
                      <a:lnTo>
                        <a:pt x="2330" y="1351"/>
                      </a:lnTo>
                      <a:cubicBezTo>
                        <a:pt x="2606" y="1196"/>
                        <a:pt x="2710" y="833"/>
                        <a:pt x="2555" y="557"/>
                      </a:cubicBezTo>
                      <a:lnTo>
                        <a:pt x="2399" y="298"/>
                      </a:lnTo>
                      <a:cubicBezTo>
                        <a:pt x="2287" y="100"/>
                        <a:pt x="2089" y="0"/>
                        <a:pt x="18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22" name="Google Shape;25822;p26"/>
                <p:cNvSpPr/>
                <p:nvPr/>
              </p:nvSpPr>
              <p:spPr>
                <a:xfrm rot="-5400000">
                  <a:off x="4431163" y="138241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63" y="1"/>
                      </a:moveTo>
                      <a:cubicBezTo>
                        <a:pt x="662" y="1"/>
                        <a:pt x="467" y="108"/>
                        <a:pt x="363" y="292"/>
                      </a:cubicBezTo>
                      <a:lnTo>
                        <a:pt x="208" y="569"/>
                      </a:lnTo>
                      <a:cubicBezTo>
                        <a:pt x="1" y="948"/>
                        <a:pt x="277" y="1432"/>
                        <a:pt x="708" y="1432"/>
                      </a:cubicBezTo>
                      <a:lnTo>
                        <a:pt x="3504" y="1432"/>
                      </a:lnTo>
                      <a:lnTo>
                        <a:pt x="2072" y="603"/>
                      </a:lnTo>
                      <a:lnTo>
                        <a:pt x="1157" y="85"/>
                      </a:lnTo>
                      <a:cubicBezTo>
                        <a:pt x="1065" y="28"/>
                        <a:pt x="963" y="1"/>
                        <a:pt x="86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23" name="Google Shape;25823;p26"/>
                <p:cNvSpPr/>
                <p:nvPr/>
              </p:nvSpPr>
              <p:spPr>
                <a:xfrm rot="-5400000">
                  <a:off x="4454450" y="13146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1" y="1536"/>
                        <a:pt x="898" y="2434"/>
                      </a:cubicBezTo>
                      <a:cubicBezTo>
                        <a:pt x="1196" y="2732"/>
                        <a:pt x="1560" y="2865"/>
                        <a:pt x="1915" y="2865"/>
                      </a:cubicBezTo>
                      <a:cubicBezTo>
                        <a:pt x="2651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5824" name="Google Shape;25824;p26"/>
              <p:cNvSpPr/>
              <p:nvPr/>
            </p:nvSpPr>
            <p:spPr>
              <a:xfrm rot="-5400000">
                <a:off x="631363" y="2800388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2" y="381"/>
                    </a:lnTo>
                    <a:cubicBezTo>
                      <a:pt x="1" y="709"/>
                      <a:pt x="243" y="1244"/>
                      <a:pt x="691" y="1244"/>
                    </a:cubicBezTo>
                    <a:cubicBezTo>
                      <a:pt x="1140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25" name="Google Shape;25825;p26"/>
              <p:cNvSpPr/>
              <p:nvPr/>
            </p:nvSpPr>
            <p:spPr>
              <a:xfrm rot="-5400000">
                <a:off x="631375" y="337167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0" y="709"/>
                      <a:pt x="242" y="1244"/>
                      <a:pt x="691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26" name="Google Shape;25826;p26"/>
              <p:cNvSpPr/>
              <p:nvPr/>
            </p:nvSpPr>
            <p:spPr>
              <a:xfrm rot="-5400000">
                <a:off x="631363" y="3942963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74" y="1"/>
                    </a:moveTo>
                    <a:lnTo>
                      <a:pt x="311" y="381"/>
                    </a:lnTo>
                    <a:cubicBezTo>
                      <a:pt x="1" y="709"/>
                      <a:pt x="225" y="1244"/>
                      <a:pt x="674" y="1244"/>
                    </a:cubicBezTo>
                    <a:cubicBezTo>
                      <a:pt x="1123" y="1244"/>
                      <a:pt x="1364" y="709"/>
                      <a:pt x="1053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27" name="Google Shape;25827;p26"/>
              <p:cNvSpPr/>
              <p:nvPr/>
            </p:nvSpPr>
            <p:spPr>
              <a:xfrm rot="-5400000">
                <a:off x="631575" y="2228875"/>
                <a:ext cx="337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244" extrusionOk="0">
                    <a:moveTo>
                      <a:pt x="674" y="1"/>
                    </a:moveTo>
                    <a:lnTo>
                      <a:pt x="294" y="381"/>
                    </a:lnTo>
                    <a:cubicBezTo>
                      <a:pt x="1" y="709"/>
                      <a:pt x="225" y="1244"/>
                      <a:pt x="674" y="1244"/>
                    </a:cubicBezTo>
                    <a:cubicBezTo>
                      <a:pt x="1123" y="1244"/>
                      <a:pt x="1347" y="709"/>
                      <a:pt x="1037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28" name="Google Shape;25828;p26"/>
              <p:cNvSpPr/>
              <p:nvPr/>
            </p:nvSpPr>
            <p:spPr>
              <a:xfrm rot="-5400000">
                <a:off x="631363" y="2506538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1" y="709"/>
                      <a:pt x="242" y="1244"/>
                      <a:pt x="691" y="1244"/>
                    </a:cubicBezTo>
                    <a:cubicBezTo>
                      <a:pt x="1140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29" name="Google Shape;25829;p26"/>
              <p:cNvSpPr/>
              <p:nvPr/>
            </p:nvSpPr>
            <p:spPr>
              <a:xfrm rot="-5400000">
                <a:off x="631375" y="307782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73" y="1"/>
                    </a:moveTo>
                    <a:lnTo>
                      <a:pt x="311" y="381"/>
                    </a:lnTo>
                    <a:cubicBezTo>
                      <a:pt x="0" y="709"/>
                      <a:pt x="242" y="1244"/>
                      <a:pt x="673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7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30" name="Google Shape;25830;p26"/>
              <p:cNvSpPr/>
              <p:nvPr/>
            </p:nvSpPr>
            <p:spPr>
              <a:xfrm rot="-5400000">
                <a:off x="631375" y="364912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74" y="1"/>
                    </a:moveTo>
                    <a:lnTo>
                      <a:pt x="311" y="381"/>
                    </a:lnTo>
                    <a:cubicBezTo>
                      <a:pt x="0" y="709"/>
                      <a:pt x="225" y="1244"/>
                      <a:pt x="674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31" name="Google Shape;25831;p26"/>
              <p:cNvSpPr/>
              <p:nvPr/>
            </p:nvSpPr>
            <p:spPr>
              <a:xfrm rot="-5400000">
                <a:off x="631363" y="4220413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1" y="709"/>
                      <a:pt x="242" y="1244"/>
                      <a:pt x="691" y="1244"/>
                    </a:cubicBezTo>
                    <a:cubicBezTo>
                      <a:pt x="1123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832" name="Google Shape;25832;p26"/>
            <p:cNvSpPr/>
            <p:nvPr/>
          </p:nvSpPr>
          <p:spPr>
            <a:xfrm>
              <a:off x="8160750" y="450425"/>
              <a:ext cx="511671" cy="27200"/>
            </a:xfrm>
            <a:custGeom>
              <a:avLst/>
              <a:gdLst/>
              <a:ahLst/>
              <a:cxnLst/>
              <a:rect l="l" t="t" r="r" b="b"/>
              <a:pathLst>
                <a:path w="101522" h="1088" extrusionOk="0">
                  <a:moveTo>
                    <a:pt x="1" y="0"/>
                  </a:moveTo>
                  <a:lnTo>
                    <a:pt x="1" y="1088"/>
                  </a:lnTo>
                  <a:lnTo>
                    <a:pt x="101521" y="1088"/>
                  </a:lnTo>
                  <a:lnTo>
                    <a:pt x="1015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3" name="Google Shape;25833;p26"/>
            <p:cNvSpPr/>
            <p:nvPr/>
          </p:nvSpPr>
          <p:spPr>
            <a:xfrm>
              <a:off x="8160750" y="374925"/>
              <a:ext cx="511671" cy="14675"/>
            </a:xfrm>
            <a:custGeom>
              <a:avLst/>
              <a:gdLst/>
              <a:ahLst/>
              <a:cxnLst/>
              <a:rect l="l" t="t" r="r" b="b"/>
              <a:pathLst>
                <a:path w="101522" h="587" extrusionOk="0">
                  <a:moveTo>
                    <a:pt x="1" y="0"/>
                  </a:moveTo>
                  <a:lnTo>
                    <a:pt x="1" y="587"/>
                  </a:lnTo>
                  <a:lnTo>
                    <a:pt x="101521" y="587"/>
                  </a:lnTo>
                  <a:lnTo>
                    <a:pt x="1015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4" name="Google Shape;25834;p26"/>
            <p:cNvSpPr/>
            <p:nvPr/>
          </p:nvSpPr>
          <p:spPr>
            <a:xfrm>
              <a:off x="8186650" y="135875"/>
              <a:ext cx="200650" cy="200650"/>
            </a:xfrm>
            <a:custGeom>
              <a:avLst/>
              <a:gdLst/>
              <a:ahLst/>
              <a:cxnLst/>
              <a:rect l="l" t="t" r="r" b="b"/>
              <a:pathLst>
                <a:path w="8026" h="8026" extrusionOk="0">
                  <a:moveTo>
                    <a:pt x="7560" y="466"/>
                  </a:moveTo>
                  <a:lnTo>
                    <a:pt x="7560" y="7560"/>
                  </a:lnTo>
                  <a:lnTo>
                    <a:pt x="483" y="7560"/>
                  </a:lnTo>
                  <a:lnTo>
                    <a:pt x="466" y="466"/>
                  </a:lnTo>
                  <a:close/>
                  <a:moveTo>
                    <a:pt x="0" y="0"/>
                  </a:moveTo>
                  <a:lnTo>
                    <a:pt x="0" y="8026"/>
                  </a:lnTo>
                  <a:lnTo>
                    <a:pt x="8026" y="8026"/>
                  </a:lnTo>
                  <a:lnTo>
                    <a:pt x="80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5" name="Google Shape;25835;p26"/>
            <p:cNvSpPr/>
            <p:nvPr/>
          </p:nvSpPr>
          <p:spPr>
            <a:xfrm>
              <a:off x="8222875" y="172325"/>
              <a:ext cx="56550" cy="56325"/>
            </a:xfrm>
            <a:custGeom>
              <a:avLst/>
              <a:gdLst/>
              <a:ahLst/>
              <a:cxnLst/>
              <a:rect l="l" t="t" r="r" b="b"/>
              <a:pathLst>
                <a:path w="2262" h="2253" extrusionOk="0">
                  <a:moveTo>
                    <a:pt x="683" y="1"/>
                  </a:moveTo>
                  <a:cubicBezTo>
                    <a:pt x="519" y="1"/>
                    <a:pt x="355" y="78"/>
                    <a:pt x="260" y="234"/>
                  </a:cubicBezTo>
                  <a:lnTo>
                    <a:pt x="139" y="458"/>
                  </a:lnTo>
                  <a:cubicBezTo>
                    <a:pt x="1" y="682"/>
                    <a:pt x="70" y="993"/>
                    <a:pt x="312" y="1114"/>
                  </a:cubicBezTo>
                  <a:lnTo>
                    <a:pt x="1071" y="1563"/>
                  </a:lnTo>
                  <a:lnTo>
                    <a:pt x="2262" y="2253"/>
                  </a:lnTo>
                  <a:lnTo>
                    <a:pt x="2124" y="2011"/>
                  </a:lnTo>
                  <a:lnTo>
                    <a:pt x="1106" y="234"/>
                  </a:lnTo>
                  <a:cubicBezTo>
                    <a:pt x="1011" y="78"/>
                    <a:pt x="847" y="1"/>
                    <a:pt x="6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6" name="Google Shape;25836;p26"/>
            <p:cNvSpPr/>
            <p:nvPr/>
          </p:nvSpPr>
          <p:spPr>
            <a:xfrm>
              <a:off x="8250500" y="246750"/>
              <a:ext cx="34125" cy="68650"/>
            </a:xfrm>
            <a:custGeom>
              <a:avLst/>
              <a:gdLst/>
              <a:ahLst/>
              <a:cxnLst/>
              <a:rect l="l" t="t" r="r" b="b"/>
              <a:pathLst>
                <a:path w="1365" h="2746" extrusionOk="0">
                  <a:moveTo>
                    <a:pt x="1347" y="1"/>
                  </a:moveTo>
                  <a:lnTo>
                    <a:pt x="190" y="2020"/>
                  </a:lnTo>
                  <a:cubicBezTo>
                    <a:pt x="1" y="2331"/>
                    <a:pt x="242" y="2745"/>
                    <a:pt x="622" y="2745"/>
                  </a:cubicBezTo>
                  <a:lnTo>
                    <a:pt x="881" y="2745"/>
                  </a:lnTo>
                  <a:cubicBezTo>
                    <a:pt x="1140" y="2745"/>
                    <a:pt x="1364" y="2521"/>
                    <a:pt x="1364" y="2262"/>
                  </a:cubicBezTo>
                  <a:lnTo>
                    <a:pt x="13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7" name="Google Shape;25837;p26"/>
            <p:cNvSpPr/>
            <p:nvPr/>
          </p:nvSpPr>
          <p:spPr>
            <a:xfrm>
              <a:off x="8250600" y="157425"/>
              <a:ext cx="33575" cy="68650"/>
            </a:xfrm>
            <a:custGeom>
              <a:avLst/>
              <a:gdLst/>
              <a:ahLst/>
              <a:cxnLst/>
              <a:rect l="l" t="t" r="r" b="b"/>
              <a:pathLst>
                <a:path w="1343" h="2746" extrusionOk="0">
                  <a:moveTo>
                    <a:pt x="595" y="1"/>
                  </a:moveTo>
                  <a:cubicBezTo>
                    <a:pt x="229" y="1"/>
                    <a:pt x="0" y="405"/>
                    <a:pt x="186" y="726"/>
                  </a:cubicBezTo>
                  <a:lnTo>
                    <a:pt x="1205" y="2487"/>
                  </a:lnTo>
                  <a:lnTo>
                    <a:pt x="1343" y="2745"/>
                  </a:lnTo>
                  <a:lnTo>
                    <a:pt x="1343" y="484"/>
                  </a:lnTo>
                  <a:cubicBezTo>
                    <a:pt x="1343" y="225"/>
                    <a:pt x="1136" y="1"/>
                    <a:pt x="877" y="1"/>
                  </a:cubicBezTo>
                  <a:lnTo>
                    <a:pt x="618" y="1"/>
                  </a:lnTo>
                  <a:cubicBezTo>
                    <a:pt x="610" y="1"/>
                    <a:pt x="603" y="1"/>
                    <a:pt x="5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8" name="Google Shape;25838;p26"/>
            <p:cNvSpPr/>
            <p:nvPr/>
          </p:nvSpPr>
          <p:spPr>
            <a:xfrm>
              <a:off x="8289775" y="246750"/>
              <a:ext cx="33675" cy="68650"/>
            </a:xfrm>
            <a:custGeom>
              <a:avLst/>
              <a:gdLst/>
              <a:ahLst/>
              <a:cxnLst/>
              <a:rect l="l" t="t" r="r" b="b"/>
              <a:pathLst>
                <a:path w="1347" h="2746" extrusionOk="0">
                  <a:moveTo>
                    <a:pt x="0" y="1"/>
                  </a:moveTo>
                  <a:lnTo>
                    <a:pt x="0" y="2262"/>
                  </a:lnTo>
                  <a:cubicBezTo>
                    <a:pt x="0" y="2521"/>
                    <a:pt x="225" y="2745"/>
                    <a:pt x="483" y="2745"/>
                  </a:cubicBezTo>
                  <a:lnTo>
                    <a:pt x="742" y="2745"/>
                  </a:lnTo>
                  <a:cubicBezTo>
                    <a:pt x="1122" y="2745"/>
                    <a:pt x="1346" y="2331"/>
                    <a:pt x="1174" y="202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9" name="Google Shape;25839;p26"/>
            <p:cNvSpPr/>
            <p:nvPr/>
          </p:nvSpPr>
          <p:spPr>
            <a:xfrm>
              <a:off x="8297525" y="239000"/>
              <a:ext cx="73375" cy="29950"/>
            </a:xfrm>
            <a:custGeom>
              <a:avLst/>
              <a:gdLst/>
              <a:ahLst/>
              <a:cxnLst/>
              <a:rect l="l" t="t" r="r" b="b"/>
              <a:pathLst>
                <a:path w="2935" h="1198" extrusionOk="0">
                  <a:moveTo>
                    <a:pt x="1" y="0"/>
                  </a:moveTo>
                  <a:lnTo>
                    <a:pt x="1951" y="1139"/>
                  </a:lnTo>
                  <a:cubicBezTo>
                    <a:pt x="2029" y="1178"/>
                    <a:pt x="2113" y="1198"/>
                    <a:pt x="2194" y="1198"/>
                  </a:cubicBezTo>
                  <a:cubicBezTo>
                    <a:pt x="2366" y="1198"/>
                    <a:pt x="2531" y="1113"/>
                    <a:pt x="2624" y="949"/>
                  </a:cubicBezTo>
                  <a:lnTo>
                    <a:pt x="2745" y="742"/>
                  </a:lnTo>
                  <a:cubicBezTo>
                    <a:pt x="2935" y="414"/>
                    <a:pt x="2693" y="17"/>
                    <a:pt x="2331" y="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0" name="Google Shape;25840;p26"/>
            <p:cNvSpPr/>
            <p:nvPr/>
          </p:nvSpPr>
          <p:spPr>
            <a:xfrm>
              <a:off x="8294525" y="243750"/>
              <a:ext cx="56975" cy="56650"/>
            </a:xfrm>
            <a:custGeom>
              <a:avLst/>
              <a:gdLst/>
              <a:ahLst/>
              <a:cxnLst/>
              <a:rect l="l" t="t" r="r" b="b"/>
              <a:pathLst>
                <a:path w="2279" h="2266" extrusionOk="0">
                  <a:moveTo>
                    <a:pt x="0" y="0"/>
                  </a:moveTo>
                  <a:lnTo>
                    <a:pt x="1174" y="2019"/>
                  </a:lnTo>
                  <a:cubicBezTo>
                    <a:pt x="1269" y="2183"/>
                    <a:pt x="1433" y="2265"/>
                    <a:pt x="1594" y="2265"/>
                  </a:cubicBezTo>
                  <a:cubicBezTo>
                    <a:pt x="1756" y="2265"/>
                    <a:pt x="1916" y="2183"/>
                    <a:pt x="2002" y="2019"/>
                  </a:cubicBezTo>
                  <a:lnTo>
                    <a:pt x="2140" y="1812"/>
                  </a:lnTo>
                  <a:cubicBezTo>
                    <a:pt x="2278" y="1571"/>
                    <a:pt x="2192" y="1260"/>
                    <a:pt x="1968" y="113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1" name="Google Shape;25841;p26"/>
            <p:cNvSpPr/>
            <p:nvPr/>
          </p:nvSpPr>
          <p:spPr>
            <a:xfrm>
              <a:off x="8203025" y="239000"/>
              <a:ext cx="73825" cy="29725"/>
            </a:xfrm>
            <a:custGeom>
              <a:avLst/>
              <a:gdLst/>
              <a:ahLst/>
              <a:cxnLst/>
              <a:rect l="l" t="t" r="r" b="b"/>
              <a:pathLst>
                <a:path w="2953" h="1189" extrusionOk="0">
                  <a:moveTo>
                    <a:pt x="622" y="0"/>
                  </a:moveTo>
                  <a:cubicBezTo>
                    <a:pt x="243" y="0"/>
                    <a:pt x="1" y="414"/>
                    <a:pt x="191" y="725"/>
                  </a:cubicBezTo>
                  <a:lnTo>
                    <a:pt x="329" y="949"/>
                  </a:lnTo>
                  <a:cubicBezTo>
                    <a:pt x="410" y="1100"/>
                    <a:pt x="577" y="1189"/>
                    <a:pt x="746" y="1189"/>
                  </a:cubicBezTo>
                  <a:cubicBezTo>
                    <a:pt x="828" y="1189"/>
                    <a:pt x="911" y="1167"/>
                    <a:pt x="985" y="1122"/>
                  </a:cubicBezTo>
                  <a:lnTo>
                    <a:pt x="29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2" name="Google Shape;25842;p26"/>
            <p:cNvSpPr/>
            <p:nvPr/>
          </p:nvSpPr>
          <p:spPr>
            <a:xfrm>
              <a:off x="8222875" y="243750"/>
              <a:ext cx="56550" cy="56325"/>
            </a:xfrm>
            <a:custGeom>
              <a:avLst/>
              <a:gdLst/>
              <a:ahLst/>
              <a:cxnLst/>
              <a:rect l="l" t="t" r="r" b="b"/>
              <a:pathLst>
                <a:path w="2262" h="2253" extrusionOk="0">
                  <a:moveTo>
                    <a:pt x="2262" y="0"/>
                  </a:moveTo>
                  <a:lnTo>
                    <a:pt x="312" y="1139"/>
                  </a:lnTo>
                  <a:cubicBezTo>
                    <a:pt x="70" y="1260"/>
                    <a:pt x="1" y="1571"/>
                    <a:pt x="139" y="1795"/>
                  </a:cubicBezTo>
                  <a:lnTo>
                    <a:pt x="260" y="2019"/>
                  </a:lnTo>
                  <a:cubicBezTo>
                    <a:pt x="355" y="2175"/>
                    <a:pt x="519" y="2252"/>
                    <a:pt x="683" y="2252"/>
                  </a:cubicBezTo>
                  <a:cubicBezTo>
                    <a:pt x="847" y="2252"/>
                    <a:pt x="1011" y="2175"/>
                    <a:pt x="1106" y="2019"/>
                  </a:cubicBezTo>
                  <a:lnTo>
                    <a:pt x="22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3" name="Google Shape;25843;p26"/>
            <p:cNvSpPr/>
            <p:nvPr/>
          </p:nvSpPr>
          <p:spPr>
            <a:xfrm>
              <a:off x="8289775" y="157450"/>
              <a:ext cx="33675" cy="68625"/>
            </a:xfrm>
            <a:custGeom>
              <a:avLst/>
              <a:gdLst/>
              <a:ahLst/>
              <a:cxnLst/>
              <a:rect l="l" t="t" r="r" b="b"/>
              <a:pathLst>
                <a:path w="1347" h="2745" extrusionOk="0">
                  <a:moveTo>
                    <a:pt x="483" y="0"/>
                  </a:moveTo>
                  <a:cubicBezTo>
                    <a:pt x="225" y="0"/>
                    <a:pt x="0" y="207"/>
                    <a:pt x="0" y="483"/>
                  </a:cubicBezTo>
                  <a:lnTo>
                    <a:pt x="0" y="2744"/>
                  </a:lnTo>
                  <a:lnTo>
                    <a:pt x="155" y="2486"/>
                  </a:lnTo>
                  <a:lnTo>
                    <a:pt x="1174" y="725"/>
                  </a:lnTo>
                  <a:cubicBezTo>
                    <a:pt x="1346" y="397"/>
                    <a:pt x="1122" y="0"/>
                    <a:pt x="7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4" name="Google Shape;25844;p26"/>
            <p:cNvSpPr/>
            <p:nvPr/>
          </p:nvSpPr>
          <p:spPr>
            <a:xfrm>
              <a:off x="8297525" y="203700"/>
              <a:ext cx="73375" cy="29700"/>
            </a:xfrm>
            <a:custGeom>
              <a:avLst/>
              <a:gdLst/>
              <a:ahLst/>
              <a:cxnLst/>
              <a:rect l="l" t="t" r="r" b="b"/>
              <a:pathLst>
                <a:path w="2935" h="1188" extrusionOk="0">
                  <a:moveTo>
                    <a:pt x="2195" y="0"/>
                  </a:moveTo>
                  <a:cubicBezTo>
                    <a:pt x="2113" y="0"/>
                    <a:pt x="2029" y="21"/>
                    <a:pt x="1951" y="66"/>
                  </a:cubicBezTo>
                  <a:lnTo>
                    <a:pt x="381" y="981"/>
                  </a:lnTo>
                  <a:lnTo>
                    <a:pt x="1" y="1188"/>
                  </a:lnTo>
                  <a:lnTo>
                    <a:pt x="2331" y="1188"/>
                  </a:lnTo>
                  <a:cubicBezTo>
                    <a:pt x="2693" y="1188"/>
                    <a:pt x="2935" y="791"/>
                    <a:pt x="2745" y="463"/>
                  </a:cubicBezTo>
                  <a:lnTo>
                    <a:pt x="2624" y="256"/>
                  </a:lnTo>
                  <a:cubicBezTo>
                    <a:pt x="2531" y="92"/>
                    <a:pt x="2367" y="0"/>
                    <a:pt x="21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5" name="Google Shape;25845;p26"/>
            <p:cNvSpPr/>
            <p:nvPr/>
          </p:nvSpPr>
          <p:spPr>
            <a:xfrm>
              <a:off x="8294525" y="172425"/>
              <a:ext cx="56975" cy="56225"/>
            </a:xfrm>
            <a:custGeom>
              <a:avLst/>
              <a:gdLst/>
              <a:ahLst/>
              <a:cxnLst/>
              <a:rect l="l" t="t" r="r" b="b"/>
              <a:pathLst>
                <a:path w="2279" h="2249" extrusionOk="0">
                  <a:moveTo>
                    <a:pt x="1594" y="1"/>
                  </a:moveTo>
                  <a:cubicBezTo>
                    <a:pt x="1433" y="1"/>
                    <a:pt x="1269" y="83"/>
                    <a:pt x="1174" y="247"/>
                  </a:cubicBezTo>
                  <a:lnTo>
                    <a:pt x="155" y="2007"/>
                  </a:lnTo>
                  <a:lnTo>
                    <a:pt x="0" y="2249"/>
                  </a:lnTo>
                  <a:lnTo>
                    <a:pt x="380" y="2042"/>
                  </a:lnTo>
                  <a:lnTo>
                    <a:pt x="1968" y="1127"/>
                  </a:lnTo>
                  <a:cubicBezTo>
                    <a:pt x="2192" y="989"/>
                    <a:pt x="2278" y="696"/>
                    <a:pt x="2140" y="454"/>
                  </a:cubicBezTo>
                  <a:lnTo>
                    <a:pt x="2002" y="247"/>
                  </a:lnTo>
                  <a:cubicBezTo>
                    <a:pt x="1916" y="83"/>
                    <a:pt x="1756" y="1"/>
                    <a:pt x="15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6" name="Google Shape;25846;p26"/>
            <p:cNvSpPr/>
            <p:nvPr/>
          </p:nvSpPr>
          <p:spPr>
            <a:xfrm>
              <a:off x="8203025" y="203675"/>
              <a:ext cx="73825" cy="29725"/>
            </a:xfrm>
            <a:custGeom>
              <a:avLst/>
              <a:gdLst/>
              <a:ahLst/>
              <a:cxnLst/>
              <a:rect l="l" t="t" r="r" b="b"/>
              <a:pathLst>
                <a:path w="2953" h="1189" extrusionOk="0">
                  <a:moveTo>
                    <a:pt x="755" y="0"/>
                  </a:moveTo>
                  <a:cubicBezTo>
                    <a:pt x="584" y="0"/>
                    <a:pt x="422" y="89"/>
                    <a:pt x="329" y="240"/>
                  </a:cubicBezTo>
                  <a:lnTo>
                    <a:pt x="208" y="464"/>
                  </a:lnTo>
                  <a:cubicBezTo>
                    <a:pt x="1" y="775"/>
                    <a:pt x="243" y="1189"/>
                    <a:pt x="622" y="1189"/>
                  </a:cubicBezTo>
                  <a:lnTo>
                    <a:pt x="2952" y="1189"/>
                  </a:lnTo>
                  <a:lnTo>
                    <a:pt x="1761" y="516"/>
                  </a:lnTo>
                  <a:lnTo>
                    <a:pt x="1002" y="67"/>
                  </a:lnTo>
                  <a:cubicBezTo>
                    <a:pt x="923" y="22"/>
                    <a:pt x="838" y="0"/>
                    <a:pt x="7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7" name="Google Shape;25847;p26"/>
            <p:cNvSpPr/>
            <p:nvPr/>
          </p:nvSpPr>
          <p:spPr>
            <a:xfrm>
              <a:off x="8256975" y="206200"/>
              <a:ext cx="60000" cy="60000"/>
            </a:xfrm>
            <a:custGeom>
              <a:avLst/>
              <a:gdLst/>
              <a:ahLst/>
              <a:cxnLst/>
              <a:rect l="l" t="t" r="r" b="b"/>
              <a:pathLst>
                <a:path w="2400" h="2400" extrusionOk="0">
                  <a:moveTo>
                    <a:pt x="1209" y="0"/>
                  </a:moveTo>
                  <a:cubicBezTo>
                    <a:pt x="535" y="0"/>
                    <a:pt x="0" y="536"/>
                    <a:pt x="0" y="1209"/>
                  </a:cubicBezTo>
                  <a:cubicBezTo>
                    <a:pt x="0" y="1865"/>
                    <a:pt x="535" y="2400"/>
                    <a:pt x="1209" y="2400"/>
                  </a:cubicBezTo>
                  <a:cubicBezTo>
                    <a:pt x="1864" y="2400"/>
                    <a:pt x="2399" y="1865"/>
                    <a:pt x="2399" y="1209"/>
                  </a:cubicBezTo>
                  <a:cubicBezTo>
                    <a:pt x="2399" y="536"/>
                    <a:pt x="1864" y="0"/>
                    <a:pt x="12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8" name="Google Shape;25848;p26"/>
            <p:cNvSpPr/>
            <p:nvPr/>
          </p:nvSpPr>
          <p:spPr>
            <a:xfrm>
              <a:off x="8495575" y="159825"/>
              <a:ext cx="68200" cy="67550"/>
            </a:xfrm>
            <a:custGeom>
              <a:avLst/>
              <a:gdLst/>
              <a:ahLst/>
              <a:cxnLst/>
              <a:rect l="l" t="t" r="r" b="b"/>
              <a:pathLst>
                <a:path w="2728" h="2702" extrusionOk="0">
                  <a:moveTo>
                    <a:pt x="823" y="0"/>
                  </a:moveTo>
                  <a:cubicBezTo>
                    <a:pt x="627" y="0"/>
                    <a:pt x="432" y="95"/>
                    <a:pt x="329" y="285"/>
                  </a:cubicBezTo>
                  <a:lnTo>
                    <a:pt x="174" y="561"/>
                  </a:lnTo>
                  <a:cubicBezTo>
                    <a:pt x="1" y="837"/>
                    <a:pt x="105" y="1182"/>
                    <a:pt x="381" y="1338"/>
                  </a:cubicBezTo>
                  <a:lnTo>
                    <a:pt x="1295" y="1873"/>
                  </a:lnTo>
                  <a:lnTo>
                    <a:pt x="2728" y="2701"/>
                  </a:lnTo>
                  <a:lnTo>
                    <a:pt x="2555" y="2408"/>
                  </a:lnTo>
                  <a:lnTo>
                    <a:pt x="1330" y="285"/>
                  </a:lnTo>
                  <a:cubicBezTo>
                    <a:pt x="1218" y="95"/>
                    <a:pt x="1019" y="0"/>
                    <a:pt x="8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9" name="Google Shape;25849;p26"/>
            <p:cNvSpPr/>
            <p:nvPr/>
          </p:nvSpPr>
          <p:spPr>
            <a:xfrm>
              <a:off x="8529250" y="248475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1605" y="1"/>
                  </a:moveTo>
                  <a:lnTo>
                    <a:pt x="225" y="2417"/>
                  </a:lnTo>
                  <a:cubicBezTo>
                    <a:pt x="0" y="2797"/>
                    <a:pt x="276" y="3280"/>
                    <a:pt x="708" y="3280"/>
                  </a:cubicBezTo>
                  <a:lnTo>
                    <a:pt x="1036" y="3280"/>
                  </a:lnTo>
                  <a:cubicBezTo>
                    <a:pt x="1346" y="3280"/>
                    <a:pt x="1605" y="3021"/>
                    <a:pt x="1605" y="2711"/>
                  </a:cubicBezTo>
                  <a:lnTo>
                    <a:pt x="16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0" name="Google Shape;25850;p26"/>
            <p:cNvSpPr/>
            <p:nvPr/>
          </p:nvSpPr>
          <p:spPr>
            <a:xfrm>
              <a:off x="8529250" y="141900"/>
              <a:ext cx="40575" cy="82025"/>
            </a:xfrm>
            <a:custGeom>
              <a:avLst/>
              <a:gdLst/>
              <a:ahLst/>
              <a:cxnLst/>
              <a:rect l="l" t="t" r="r" b="b"/>
              <a:pathLst>
                <a:path w="1623" h="3281" extrusionOk="0">
                  <a:moveTo>
                    <a:pt x="725" y="1"/>
                  </a:moveTo>
                  <a:cubicBezTo>
                    <a:pt x="276" y="1"/>
                    <a:pt x="0" y="484"/>
                    <a:pt x="225" y="864"/>
                  </a:cubicBezTo>
                  <a:lnTo>
                    <a:pt x="1450" y="2969"/>
                  </a:lnTo>
                  <a:lnTo>
                    <a:pt x="1623" y="3280"/>
                  </a:lnTo>
                  <a:lnTo>
                    <a:pt x="1623" y="588"/>
                  </a:lnTo>
                  <a:cubicBezTo>
                    <a:pt x="1623" y="260"/>
                    <a:pt x="1346" y="1"/>
                    <a:pt x="10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1" name="Google Shape;25851;p26"/>
            <p:cNvSpPr/>
            <p:nvPr/>
          </p:nvSpPr>
          <p:spPr>
            <a:xfrm>
              <a:off x="8576275" y="248475"/>
              <a:ext cx="40050" cy="82025"/>
            </a:xfrm>
            <a:custGeom>
              <a:avLst/>
              <a:gdLst/>
              <a:ahLst/>
              <a:cxnLst/>
              <a:rect l="l" t="t" r="r" b="b"/>
              <a:pathLst>
                <a:path w="1602" h="3281" extrusionOk="0">
                  <a:moveTo>
                    <a:pt x="1" y="1"/>
                  </a:moveTo>
                  <a:lnTo>
                    <a:pt x="1" y="2711"/>
                  </a:lnTo>
                  <a:cubicBezTo>
                    <a:pt x="1" y="3039"/>
                    <a:pt x="242" y="3280"/>
                    <a:pt x="570" y="3280"/>
                  </a:cubicBezTo>
                  <a:lnTo>
                    <a:pt x="881" y="3280"/>
                  </a:lnTo>
                  <a:cubicBezTo>
                    <a:pt x="889" y="3281"/>
                    <a:pt x="896" y="3281"/>
                    <a:pt x="904" y="3281"/>
                  </a:cubicBezTo>
                  <a:cubicBezTo>
                    <a:pt x="1339" y="3281"/>
                    <a:pt x="1602" y="2807"/>
                    <a:pt x="1381" y="241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2" name="Google Shape;25852;p26"/>
            <p:cNvSpPr/>
            <p:nvPr/>
          </p:nvSpPr>
          <p:spPr>
            <a:xfrm>
              <a:off x="8585325" y="239425"/>
              <a:ext cx="87200" cy="35925"/>
            </a:xfrm>
            <a:custGeom>
              <a:avLst/>
              <a:gdLst/>
              <a:ahLst/>
              <a:cxnLst/>
              <a:rect l="l" t="t" r="r" b="b"/>
              <a:pathLst>
                <a:path w="3488" h="1437" extrusionOk="0">
                  <a:moveTo>
                    <a:pt x="1" y="0"/>
                  </a:moveTo>
                  <a:lnTo>
                    <a:pt x="2331" y="1364"/>
                  </a:lnTo>
                  <a:cubicBezTo>
                    <a:pt x="2418" y="1413"/>
                    <a:pt x="2515" y="1436"/>
                    <a:pt x="2610" y="1436"/>
                  </a:cubicBezTo>
                  <a:cubicBezTo>
                    <a:pt x="2816" y="1436"/>
                    <a:pt x="3019" y="1328"/>
                    <a:pt x="3125" y="1140"/>
                  </a:cubicBezTo>
                  <a:lnTo>
                    <a:pt x="3280" y="863"/>
                  </a:lnTo>
                  <a:cubicBezTo>
                    <a:pt x="3487" y="484"/>
                    <a:pt x="3211" y="18"/>
                    <a:pt x="27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3" name="Google Shape;25853;p26"/>
            <p:cNvSpPr/>
            <p:nvPr/>
          </p:nvSpPr>
          <p:spPr>
            <a:xfrm>
              <a:off x="8581875" y="245475"/>
              <a:ext cx="67775" cy="67100"/>
            </a:xfrm>
            <a:custGeom>
              <a:avLst/>
              <a:gdLst/>
              <a:ahLst/>
              <a:cxnLst/>
              <a:rect l="l" t="t" r="r" b="b"/>
              <a:pathLst>
                <a:path w="2711" h="2684" extrusionOk="0">
                  <a:moveTo>
                    <a:pt x="1" y="0"/>
                  </a:moveTo>
                  <a:lnTo>
                    <a:pt x="1399" y="2399"/>
                  </a:lnTo>
                  <a:cubicBezTo>
                    <a:pt x="1502" y="2589"/>
                    <a:pt x="1697" y="2684"/>
                    <a:pt x="1893" y="2684"/>
                  </a:cubicBezTo>
                  <a:cubicBezTo>
                    <a:pt x="2089" y="2684"/>
                    <a:pt x="2288" y="2589"/>
                    <a:pt x="2400" y="2399"/>
                  </a:cubicBezTo>
                  <a:lnTo>
                    <a:pt x="2555" y="2140"/>
                  </a:lnTo>
                  <a:cubicBezTo>
                    <a:pt x="2711" y="1864"/>
                    <a:pt x="2607" y="1502"/>
                    <a:pt x="2331" y="134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4" name="Google Shape;25854;p26"/>
            <p:cNvSpPr/>
            <p:nvPr/>
          </p:nvSpPr>
          <p:spPr>
            <a:xfrm>
              <a:off x="8472725" y="239425"/>
              <a:ext cx="87600" cy="35925"/>
            </a:xfrm>
            <a:custGeom>
              <a:avLst/>
              <a:gdLst/>
              <a:ahLst/>
              <a:cxnLst/>
              <a:rect l="l" t="t" r="r" b="b"/>
              <a:pathLst>
                <a:path w="3504" h="1437" extrusionOk="0">
                  <a:moveTo>
                    <a:pt x="725" y="0"/>
                  </a:moveTo>
                  <a:cubicBezTo>
                    <a:pt x="276" y="18"/>
                    <a:pt x="0" y="484"/>
                    <a:pt x="225" y="863"/>
                  </a:cubicBezTo>
                  <a:lnTo>
                    <a:pt x="380" y="1140"/>
                  </a:lnTo>
                  <a:cubicBezTo>
                    <a:pt x="486" y="1328"/>
                    <a:pt x="681" y="1436"/>
                    <a:pt x="887" y="1436"/>
                  </a:cubicBezTo>
                  <a:cubicBezTo>
                    <a:pt x="983" y="1436"/>
                    <a:pt x="1081" y="1413"/>
                    <a:pt x="1174" y="1364"/>
                  </a:cubicBezTo>
                  <a:lnTo>
                    <a:pt x="35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5" name="Google Shape;25855;p26"/>
            <p:cNvSpPr/>
            <p:nvPr/>
          </p:nvSpPr>
          <p:spPr>
            <a:xfrm>
              <a:off x="8495575" y="245475"/>
              <a:ext cx="68200" cy="67425"/>
            </a:xfrm>
            <a:custGeom>
              <a:avLst/>
              <a:gdLst/>
              <a:ahLst/>
              <a:cxnLst/>
              <a:rect l="l" t="t" r="r" b="b"/>
              <a:pathLst>
                <a:path w="2728" h="2697" extrusionOk="0">
                  <a:moveTo>
                    <a:pt x="2728" y="0"/>
                  </a:moveTo>
                  <a:lnTo>
                    <a:pt x="381" y="1346"/>
                  </a:lnTo>
                  <a:cubicBezTo>
                    <a:pt x="105" y="1502"/>
                    <a:pt x="1" y="1864"/>
                    <a:pt x="156" y="2140"/>
                  </a:cubicBezTo>
                  <a:lnTo>
                    <a:pt x="312" y="2399"/>
                  </a:lnTo>
                  <a:cubicBezTo>
                    <a:pt x="424" y="2598"/>
                    <a:pt x="622" y="2697"/>
                    <a:pt x="821" y="2697"/>
                  </a:cubicBezTo>
                  <a:cubicBezTo>
                    <a:pt x="1019" y="2697"/>
                    <a:pt x="1218" y="2598"/>
                    <a:pt x="1330" y="2399"/>
                  </a:cubicBezTo>
                  <a:lnTo>
                    <a:pt x="27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6" name="Google Shape;25856;p26"/>
            <p:cNvSpPr/>
            <p:nvPr/>
          </p:nvSpPr>
          <p:spPr>
            <a:xfrm>
              <a:off x="8575850" y="141900"/>
              <a:ext cx="40575" cy="82025"/>
            </a:xfrm>
            <a:custGeom>
              <a:avLst/>
              <a:gdLst/>
              <a:ahLst/>
              <a:cxnLst/>
              <a:rect l="l" t="t" r="r" b="b"/>
              <a:pathLst>
                <a:path w="1623" h="3281" extrusionOk="0">
                  <a:moveTo>
                    <a:pt x="587" y="1"/>
                  </a:moveTo>
                  <a:cubicBezTo>
                    <a:pt x="276" y="1"/>
                    <a:pt x="18" y="260"/>
                    <a:pt x="0" y="588"/>
                  </a:cubicBezTo>
                  <a:lnTo>
                    <a:pt x="0" y="3280"/>
                  </a:lnTo>
                  <a:lnTo>
                    <a:pt x="173" y="2987"/>
                  </a:lnTo>
                  <a:lnTo>
                    <a:pt x="1398" y="864"/>
                  </a:lnTo>
                  <a:cubicBezTo>
                    <a:pt x="1623" y="484"/>
                    <a:pt x="1346" y="1"/>
                    <a:pt x="8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7" name="Google Shape;25857;p26"/>
            <p:cNvSpPr/>
            <p:nvPr/>
          </p:nvSpPr>
          <p:spPr>
            <a:xfrm>
              <a:off x="8585325" y="197375"/>
              <a:ext cx="87200" cy="35600"/>
            </a:xfrm>
            <a:custGeom>
              <a:avLst/>
              <a:gdLst/>
              <a:ahLst/>
              <a:cxnLst/>
              <a:rect l="l" t="t" r="r" b="b"/>
              <a:pathLst>
                <a:path w="3488" h="1424" extrusionOk="0">
                  <a:moveTo>
                    <a:pt x="2625" y="1"/>
                  </a:moveTo>
                  <a:cubicBezTo>
                    <a:pt x="2525" y="1"/>
                    <a:pt x="2423" y="26"/>
                    <a:pt x="2331" y="77"/>
                  </a:cubicBezTo>
                  <a:lnTo>
                    <a:pt x="450" y="1165"/>
                  </a:lnTo>
                  <a:lnTo>
                    <a:pt x="1" y="1424"/>
                  </a:lnTo>
                  <a:lnTo>
                    <a:pt x="2780" y="1424"/>
                  </a:lnTo>
                  <a:cubicBezTo>
                    <a:pt x="3211" y="1424"/>
                    <a:pt x="3487" y="940"/>
                    <a:pt x="3280" y="561"/>
                  </a:cubicBezTo>
                  <a:lnTo>
                    <a:pt x="3125" y="284"/>
                  </a:lnTo>
                  <a:cubicBezTo>
                    <a:pt x="3021" y="100"/>
                    <a:pt x="2826" y="1"/>
                    <a:pt x="26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8" name="Google Shape;25858;p26"/>
            <p:cNvSpPr/>
            <p:nvPr/>
          </p:nvSpPr>
          <p:spPr>
            <a:xfrm>
              <a:off x="8581875" y="159925"/>
              <a:ext cx="67775" cy="67450"/>
            </a:xfrm>
            <a:custGeom>
              <a:avLst/>
              <a:gdLst/>
              <a:ahLst/>
              <a:cxnLst/>
              <a:rect l="l" t="t" r="r" b="b"/>
              <a:pathLst>
                <a:path w="2711" h="2698" extrusionOk="0">
                  <a:moveTo>
                    <a:pt x="1899" y="0"/>
                  </a:moveTo>
                  <a:cubicBezTo>
                    <a:pt x="1705" y="0"/>
                    <a:pt x="1511" y="100"/>
                    <a:pt x="1399" y="298"/>
                  </a:cubicBezTo>
                  <a:lnTo>
                    <a:pt x="173" y="2404"/>
                  </a:lnTo>
                  <a:lnTo>
                    <a:pt x="1" y="2697"/>
                  </a:lnTo>
                  <a:lnTo>
                    <a:pt x="450" y="2438"/>
                  </a:lnTo>
                  <a:lnTo>
                    <a:pt x="2331" y="1351"/>
                  </a:lnTo>
                  <a:cubicBezTo>
                    <a:pt x="2624" y="1196"/>
                    <a:pt x="2711" y="833"/>
                    <a:pt x="2555" y="557"/>
                  </a:cubicBezTo>
                  <a:lnTo>
                    <a:pt x="2400" y="298"/>
                  </a:lnTo>
                  <a:cubicBezTo>
                    <a:pt x="2288" y="100"/>
                    <a:pt x="2094" y="0"/>
                    <a:pt x="18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9" name="Google Shape;25859;p26"/>
            <p:cNvSpPr/>
            <p:nvPr/>
          </p:nvSpPr>
          <p:spPr>
            <a:xfrm>
              <a:off x="8472725" y="197175"/>
              <a:ext cx="87600" cy="35800"/>
            </a:xfrm>
            <a:custGeom>
              <a:avLst/>
              <a:gdLst/>
              <a:ahLst/>
              <a:cxnLst/>
              <a:rect l="l" t="t" r="r" b="b"/>
              <a:pathLst>
                <a:path w="3504" h="1432" extrusionOk="0">
                  <a:moveTo>
                    <a:pt x="872" y="1"/>
                  </a:moveTo>
                  <a:cubicBezTo>
                    <a:pt x="671" y="1"/>
                    <a:pt x="483" y="108"/>
                    <a:pt x="380" y="292"/>
                  </a:cubicBezTo>
                  <a:lnTo>
                    <a:pt x="225" y="569"/>
                  </a:lnTo>
                  <a:cubicBezTo>
                    <a:pt x="0" y="948"/>
                    <a:pt x="276" y="1432"/>
                    <a:pt x="725" y="1432"/>
                  </a:cubicBezTo>
                  <a:lnTo>
                    <a:pt x="3504" y="1432"/>
                  </a:lnTo>
                  <a:lnTo>
                    <a:pt x="2089" y="603"/>
                  </a:lnTo>
                  <a:lnTo>
                    <a:pt x="1174" y="85"/>
                  </a:lnTo>
                  <a:cubicBezTo>
                    <a:pt x="1076" y="28"/>
                    <a:pt x="972" y="1"/>
                    <a:pt x="8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0" name="Google Shape;25860;p26"/>
            <p:cNvSpPr/>
            <p:nvPr/>
          </p:nvSpPr>
          <p:spPr>
            <a:xfrm>
              <a:off x="8524925" y="200600"/>
              <a:ext cx="83725" cy="71625"/>
            </a:xfrm>
            <a:custGeom>
              <a:avLst/>
              <a:gdLst/>
              <a:ahLst/>
              <a:cxnLst/>
              <a:rect l="l" t="t" r="r" b="b"/>
              <a:pathLst>
                <a:path w="3349" h="2865" extrusionOk="0">
                  <a:moveTo>
                    <a:pt x="1916" y="0"/>
                  </a:moveTo>
                  <a:cubicBezTo>
                    <a:pt x="639" y="0"/>
                    <a:pt x="1" y="1536"/>
                    <a:pt x="898" y="2434"/>
                  </a:cubicBezTo>
                  <a:cubicBezTo>
                    <a:pt x="1190" y="2732"/>
                    <a:pt x="1552" y="2865"/>
                    <a:pt x="1907" y="2865"/>
                  </a:cubicBezTo>
                  <a:cubicBezTo>
                    <a:pt x="2643" y="2865"/>
                    <a:pt x="3349" y="2294"/>
                    <a:pt x="3349" y="1433"/>
                  </a:cubicBezTo>
                  <a:cubicBezTo>
                    <a:pt x="3349" y="639"/>
                    <a:pt x="2710" y="0"/>
                    <a:pt x="19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1" name="Google Shape;25861;p26"/>
            <p:cNvSpPr/>
            <p:nvPr/>
          </p:nvSpPr>
          <p:spPr>
            <a:xfrm>
              <a:off x="8417050" y="281700"/>
              <a:ext cx="34125" cy="31100"/>
            </a:xfrm>
            <a:custGeom>
              <a:avLst/>
              <a:gdLst/>
              <a:ahLst/>
              <a:cxnLst/>
              <a:rect l="l" t="t" r="r" b="b"/>
              <a:pathLst>
                <a:path w="1365" h="1244" extrusionOk="0">
                  <a:moveTo>
                    <a:pt x="691" y="1"/>
                  </a:moveTo>
                  <a:lnTo>
                    <a:pt x="311" y="381"/>
                  </a:lnTo>
                  <a:cubicBezTo>
                    <a:pt x="1" y="709"/>
                    <a:pt x="242" y="1244"/>
                    <a:pt x="691" y="1244"/>
                  </a:cubicBezTo>
                  <a:cubicBezTo>
                    <a:pt x="1123" y="1244"/>
                    <a:pt x="1364" y="709"/>
                    <a:pt x="1054" y="381"/>
                  </a:cubicBezTo>
                  <a:lnTo>
                    <a:pt x="6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862" name="Google Shape;25862;p26"/>
          <p:cNvGrpSpPr/>
          <p:nvPr/>
        </p:nvGrpSpPr>
        <p:grpSpPr>
          <a:xfrm rot="10800000">
            <a:off x="11583833" y="243134"/>
            <a:ext cx="455667" cy="6352167"/>
            <a:chOff x="151925" y="182350"/>
            <a:chExt cx="341750" cy="4764125"/>
          </a:xfrm>
        </p:grpSpPr>
        <p:sp>
          <p:nvSpPr>
            <p:cNvPr id="25863" name="Google Shape;25863;p26"/>
            <p:cNvSpPr/>
            <p:nvPr/>
          </p:nvSpPr>
          <p:spPr>
            <a:xfrm rot="-5400000">
              <a:off x="-632987" y="3819813"/>
              <a:ext cx="2226124" cy="27200"/>
            </a:xfrm>
            <a:custGeom>
              <a:avLst/>
              <a:gdLst/>
              <a:ahLst/>
              <a:cxnLst/>
              <a:rect l="l" t="t" r="r" b="b"/>
              <a:pathLst>
                <a:path w="101522" h="1088" extrusionOk="0">
                  <a:moveTo>
                    <a:pt x="1" y="0"/>
                  </a:moveTo>
                  <a:lnTo>
                    <a:pt x="1" y="1088"/>
                  </a:lnTo>
                  <a:lnTo>
                    <a:pt x="101521" y="1088"/>
                  </a:lnTo>
                  <a:lnTo>
                    <a:pt x="1015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4" name="Google Shape;25864;p26"/>
            <p:cNvSpPr/>
            <p:nvPr/>
          </p:nvSpPr>
          <p:spPr>
            <a:xfrm rot="-5400000">
              <a:off x="-714749" y="3826076"/>
              <a:ext cx="2226124" cy="14675"/>
            </a:xfrm>
            <a:custGeom>
              <a:avLst/>
              <a:gdLst/>
              <a:ahLst/>
              <a:cxnLst/>
              <a:rect l="l" t="t" r="r" b="b"/>
              <a:pathLst>
                <a:path w="101522" h="587" extrusionOk="0">
                  <a:moveTo>
                    <a:pt x="1" y="0"/>
                  </a:moveTo>
                  <a:lnTo>
                    <a:pt x="1" y="587"/>
                  </a:lnTo>
                  <a:lnTo>
                    <a:pt x="101521" y="587"/>
                  </a:lnTo>
                  <a:lnTo>
                    <a:pt x="1015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5" name="Google Shape;25865;p26"/>
            <p:cNvSpPr/>
            <p:nvPr/>
          </p:nvSpPr>
          <p:spPr>
            <a:xfrm rot="-5400000">
              <a:off x="151913" y="3317588"/>
              <a:ext cx="200675" cy="200650"/>
            </a:xfrm>
            <a:custGeom>
              <a:avLst/>
              <a:gdLst/>
              <a:ahLst/>
              <a:cxnLst/>
              <a:rect l="l" t="t" r="r" b="b"/>
              <a:pathLst>
                <a:path w="8027" h="8026" extrusionOk="0">
                  <a:moveTo>
                    <a:pt x="7560" y="466"/>
                  </a:moveTo>
                  <a:lnTo>
                    <a:pt x="7560" y="7560"/>
                  </a:lnTo>
                  <a:lnTo>
                    <a:pt x="466" y="7560"/>
                  </a:lnTo>
                  <a:lnTo>
                    <a:pt x="466" y="466"/>
                  </a:lnTo>
                  <a:close/>
                  <a:moveTo>
                    <a:pt x="0" y="0"/>
                  </a:moveTo>
                  <a:lnTo>
                    <a:pt x="0" y="8026"/>
                  </a:lnTo>
                  <a:lnTo>
                    <a:pt x="8026" y="8026"/>
                  </a:lnTo>
                  <a:lnTo>
                    <a:pt x="80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6" name="Google Shape;25866;p26"/>
            <p:cNvSpPr/>
            <p:nvPr/>
          </p:nvSpPr>
          <p:spPr>
            <a:xfrm rot="-5400000">
              <a:off x="188038" y="3425788"/>
              <a:ext cx="57000" cy="56325"/>
            </a:xfrm>
            <a:custGeom>
              <a:avLst/>
              <a:gdLst/>
              <a:ahLst/>
              <a:cxnLst/>
              <a:rect l="l" t="t" r="r" b="b"/>
              <a:pathLst>
                <a:path w="2280" h="2253" extrusionOk="0">
                  <a:moveTo>
                    <a:pt x="685" y="1"/>
                  </a:moveTo>
                  <a:cubicBezTo>
                    <a:pt x="523" y="1"/>
                    <a:pt x="363" y="78"/>
                    <a:pt x="277" y="234"/>
                  </a:cubicBezTo>
                  <a:lnTo>
                    <a:pt x="139" y="458"/>
                  </a:lnTo>
                  <a:cubicBezTo>
                    <a:pt x="1" y="682"/>
                    <a:pt x="87" y="976"/>
                    <a:pt x="312" y="1114"/>
                  </a:cubicBezTo>
                  <a:lnTo>
                    <a:pt x="1088" y="1563"/>
                  </a:lnTo>
                  <a:lnTo>
                    <a:pt x="2279" y="2253"/>
                  </a:lnTo>
                  <a:lnTo>
                    <a:pt x="2279" y="2253"/>
                  </a:lnTo>
                  <a:lnTo>
                    <a:pt x="2124" y="2011"/>
                  </a:lnTo>
                  <a:lnTo>
                    <a:pt x="1106" y="234"/>
                  </a:lnTo>
                  <a:cubicBezTo>
                    <a:pt x="1011" y="78"/>
                    <a:pt x="847" y="1"/>
                    <a:pt x="6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7" name="Google Shape;25867;p26"/>
            <p:cNvSpPr/>
            <p:nvPr/>
          </p:nvSpPr>
          <p:spPr>
            <a:xfrm rot="-5400000">
              <a:off x="280063" y="3403438"/>
              <a:ext cx="34125" cy="68650"/>
            </a:xfrm>
            <a:custGeom>
              <a:avLst/>
              <a:gdLst/>
              <a:ahLst/>
              <a:cxnLst/>
              <a:rect l="l" t="t" r="r" b="b"/>
              <a:pathLst>
                <a:path w="1365" h="2746" extrusionOk="0">
                  <a:moveTo>
                    <a:pt x="1364" y="1"/>
                  </a:moveTo>
                  <a:lnTo>
                    <a:pt x="190" y="2020"/>
                  </a:lnTo>
                  <a:cubicBezTo>
                    <a:pt x="1" y="2331"/>
                    <a:pt x="242" y="2745"/>
                    <a:pt x="605" y="2745"/>
                  </a:cubicBezTo>
                  <a:lnTo>
                    <a:pt x="864" y="2745"/>
                  </a:lnTo>
                  <a:cubicBezTo>
                    <a:pt x="1140" y="2745"/>
                    <a:pt x="1364" y="2521"/>
                    <a:pt x="1364" y="2262"/>
                  </a:cubicBezTo>
                  <a:lnTo>
                    <a:pt x="13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8" name="Google Shape;25868;p26"/>
            <p:cNvSpPr/>
            <p:nvPr/>
          </p:nvSpPr>
          <p:spPr>
            <a:xfrm rot="-5400000">
              <a:off x="190750" y="3403450"/>
              <a:ext cx="34125" cy="68625"/>
            </a:xfrm>
            <a:custGeom>
              <a:avLst/>
              <a:gdLst/>
              <a:ahLst/>
              <a:cxnLst/>
              <a:rect l="l" t="t" r="r" b="b"/>
              <a:pathLst>
                <a:path w="1365" h="2745" extrusionOk="0">
                  <a:moveTo>
                    <a:pt x="622" y="0"/>
                  </a:moveTo>
                  <a:cubicBezTo>
                    <a:pt x="242" y="0"/>
                    <a:pt x="1" y="397"/>
                    <a:pt x="190" y="725"/>
                  </a:cubicBezTo>
                  <a:lnTo>
                    <a:pt x="1209" y="2486"/>
                  </a:lnTo>
                  <a:lnTo>
                    <a:pt x="1364" y="2744"/>
                  </a:lnTo>
                  <a:lnTo>
                    <a:pt x="1364" y="483"/>
                  </a:lnTo>
                  <a:cubicBezTo>
                    <a:pt x="1364" y="207"/>
                    <a:pt x="1140" y="0"/>
                    <a:pt x="8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9" name="Google Shape;25869;p26"/>
            <p:cNvSpPr/>
            <p:nvPr/>
          </p:nvSpPr>
          <p:spPr>
            <a:xfrm rot="-5400000">
              <a:off x="280288" y="3363963"/>
              <a:ext cx="33675" cy="68650"/>
            </a:xfrm>
            <a:custGeom>
              <a:avLst/>
              <a:gdLst/>
              <a:ahLst/>
              <a:cxnLst/>
              <a:rect l="l" t="t" r="r" b="b"/>
              <a:pathLst>
                <a:path w="1347" h="2746" extrusionOk="0">
                  <a:moveTo>
                    <a:pt x="0" y="1"/>
                  </a:moveTo>
                  <a:lnTo>
                    <a:pt x="0" y="2262"/>
                  </a:lnTo>
                  <a:cubicBezTo>
                    <a:pt x="0" y="2521"/>
                    <a:pt x="208" y="2745"/>
                    <a:pt x="484" y="2745"/>
                  </a:cubicBezTo>
                  <a:lnTo>
                    <a:pt x="743" y="2745"/>
                  </a:lnTo>
                  <a:cubicBezTo>
                    <a:pt x="1105" y="2745"/>
                    <a:pt x="1347" y="2331"/>
                    <a:pt x="1157" y="202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0" name="Google Shape;25870;p26"/>
            <p:cNvSpPr/>
            <p:nvPr/>
          </p:nvSpPr>
          <p:spPr>
            <a:xfrm rot="-5400000">
              <a:off x="233338" y="3356138"/>
              <a:ext cx="73375" cy="29950"/>
            </a:xfrm>
            <a:custGeom>
              <a:avLst/>
              <a:gdLst/>
              <a:ahLst/>
              <a:cxnLst/>
              <a:rect l="l" t="t" r="r" b="b"/>
              <a:pathLst>
                <a:path w="2935" h="1198" extrusionOk="0">
                  <a:moveTo>
                    <a:pt x="1" y="0"/>
                  </a:moveTo>
                  <a:lnTo>
                    <a:pt x="1968" y="1139"/>
                  </a:lnTo>
                  <a:cubicBezTo>
                    <a:pt x="2041" y="1178"/>
                    <a:pt x="2121" y="1198"/>
                    <a:pt x="2200" y="1198"/>
                  </a:cubicBezTo>
                  <a:cubicBezTo>
                    <a:pt x="2366" y="1198"/>
                    <a:pt x="2531" y="1113"/>
                    <a:pt x="2624" y="949"/>
                  </a:cubicBezTo>
                  <a:lnTo>
                    <a:pt x="2745" y="742"/>
                  </a:lnTo>
                  <a:cubicBezTo>
                    <a:pt x="2935" y="414"/>
                    <a:pt x="2711" y="17"/>
                    <a:pt x="2331" y="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1" name="Google Shape;25871;p26"/>
            <p:cNvSpPr/>
            <p:nvPr/>
          </p:nvSpPr>
          <p:spPr>
            <a:xfrm rot="-5400000">
              <a:off x="259850" y="3353775"/>
              <a:ext cx="56550" cy="56650"/>
            </a:xfrm>
            <a:custGeom>
              <a:avLst/>
              <a:gdLst/>
              <a:ahLst/>
              <a:cxnLst/>
              <a:rect l="l" t="t" r="r" b="b"/>
              <a:pathLst>
                <a:path w="2262" h="2266" extrusionOk="0">
                  <a:moveTo>
                    <a:pt x="0" y="0"/>
                  </a:moveTo>
                  <a:lnTo>
                    <a:pt x="1157" y="2019"/>
                  </a:lnTo>
                  <a:cubicBezTo>
                    <a:pt x="1252" y="2183"/>
                    <a:pt x="1416" y="2265"/>
                    <a:pt x="1580" y="2265"/>
                  </a:cubicBezTo>
                  <a:cubicBezTo>
                    <a:pt x="1744" y="2265"/>
                    <a:pt x="1907" y="2183"/>
                    <a:pt x="2002" y="2019"/>
                  </a:cubicBezTo>
                  <a:lnTo>
                    <a:pt x="2123" y="1812"/>
                  </a:lnTo>
                  <a:cubicBezTo>
                    <a:pt x="2261" y="1571"/>
                    <a:pt x="2192" y="1260"/>
                    <a:pt x="1951" y="113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2" name="Google Shape;25872;p26"/>
            <p:cNvSpPr/>
            <p:nvPr/>
          </p:nvSpPr>
          <p:spPr>
            <a:xfrm rot="-5400000">
              <a:off x="233225" y="3450300"/>
              <a:ext cx="73375" cy="29725"/>
            </a:xfrm>
            <a:custGeom>
              <a:avLst/>
              <a:gdLst/>
              <a:ahLst/>
              <a:cxnLst/>
              <a:rect l="l" t="t" r="r" b="b"/>
              <a:pathLst>
                <a:path w="2935" h="1189" extrusionOk="0">
                  <a:moveTo>
                    <a:pt x="604" y="0"/>
                  </a:moveTo>
                  <a:cubicBezTo>
                    <a:pt x="242" y="0"/>
                    <a:pt x="0" y="414"/>
                    <a:pt x="190" y="725"/>
                  </a:cubicBezTo>
                  <a:lnTo>
                    <a:pt x="311" y="949"/>
                  </a:lnTo>
                  <a:cubicBezTo>
                    <a:pt x="404" y="1100"/>
                    <a:pt x="566" y="1189"/>
                    <a:pt x="737" y="1189"/>
                  </a:cubicBezTo>
                  <a:cubicBezTo>
                    <a:pt x="820" y="1189"/>
                    <a:pt x="905" y="1167"/>
                    <a:pt x="984" y="1122"/>
                  </a:cubicBezTo>
                  <a:lnTo>
                    <a:pt x="29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3" name="Google Shape;25873;p26"/>
            <p:cNvSpPr/>
            <p:nvPr/>
          </p:nvSpPr>
          <p:spPr>
            <a:xfrm rot="-5400000">
              <a:off x="259463" y="3425788"/>
              <a:ext cx="57000" cy="56325"/>
            </a:xfrm>
            <a:custGeom>
              <a:avLst/>
              <a:gdLst/>
              <a:ahLst/>
              <a:cxnLst/>
              <a:rect l="l" t="t" r="r" b="b"/>
              <a:pathLst>
                <a:path w="2280" h="2253" extrusionOk="0">
                  <a:moveTo>
                    <a:pt x="2279" y="0"/>
                  </a:moveTo>
                  <a:lnTo>
                    <a:pt x="312" y="1139"/>
                  </a:lnTo>
                  <a:cubicBezTo>
                    <a:pt x="87" y="1260"/>
                    <a:pt x="1" y="1571"/>
                    <a:pt x="139" y="1795"/>
                  </a:cubicBezTo>
                  <a:lnTo>
                    <a:pt x="277" y="2019"/>
                  </a:lnTo>
                  <a:cubicBezTo>
                    <a:pt x="363" y="2175"/>
                    <a:pt x="523" y="2252"/>
                    <a:pt x="685" y="2252"/>
                  </a:cubicBezTo>
                  <a:cubicBezTo>
                    <a:pt x="847" y="2252"/>
                    <a:pt x="1011" y="2175"/>
                    <a:pt x="1106" y="2019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4" name="Google Shape;25874;p26"/>
            <p:cNvSpPr/>
            <p:nvPr/>
          </p:nvSpPr>
          <p:spPr>
            <a:xfrm rot="-5400000">
              <a:off x="190975" y="3364400"/>
              <a:ext cx="33675" cy="68625"/>
            </a:xfrm>
            <a:custGeom>
              <a:avLst/>
              <a:gdLst/>
              <a:ahLst/>
              <a:cxnLst/>
              <a:rect l="l" t="t" r="r" b="b"/>
              <a:pathLst>
                <a:path w="1347" h="2745" extrusionOk="0">
                  <a:moveTo>
                    <a:pt x="483" y="0"/>
                  </a:moveTo>
                  <a:cubicBezTo>
                    <a:pt x="225" y="0"/>
                    <a:pt x="0" y="207"/>
                    <a:pt x="0" y="483"/>
                  </a:cubicBezTo>
                  <a:lnTo>
                    <a:pt x="0" y="2744"/>
                  </a:lnTo>
                  <a:lnTo>
                    <a:pt x="138" y="2486"/>
                  </a:lnTo>
                  <a:lnTo>
                    <a:pt x="1174" y="725"/>
                  </a:lnTo>
                  <a:cubicBezTo>
                    <a:pt x="1346" y="397"/>
                    <a:pt x="1122" y="0"/>
                    <a:pt x="7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5" name="Google Shape;25875;p26"/>
            <p:cNvSpPr/>
            <p:nvPr/>
          </p:nvSpPr>
          <p:spPr>
            <a:xfrm rot="-5400000">
              <a:off x="197913" y="3356263"/>
              <a:ext cx="73375" cy="29700"/>
            </a:xfrm>
            <a:custGeom>
              <a:avLst/>
              <a:gdLst/>
              <a:ahLst/>
              <a:cxnLst/>
              <a:rect l="l" t="t" r="r" b="b"/>
              <a:pathLst>
                <a:path w="2935" h="1188" extrusionOk="0">
                  <a:moveTo>
                    <a:pt x="2201" y="0"/>
                  </a:moveTo>
                  <a:cubicBezTo>
                    <a:pt x="2121" y="0"/>
                    <a:pt x="2041" y="21"/>
                    <a:pt x="1968" y="66"/>
                  </a:cubicBezTo>
                  <a:lnTo>
                    <a:pt x="381" y="981"/>
                  </a:lnTo>
                  <a:lnTo>
                    <a:pt x="1" y="1188"/>
                  </a:lnTo>
                  <a:lnTo>
                    <a:pt x="2331" y="1188"/>
                  </a:lnTo>
                  <a:cubicBezTo>
                    <a:pt x="2711" y="1188"/>
                    <a:pt x="2935" y="791"/>
                    <a:pt x="2745" y="463"/>
                  </a:cubicBezTo>
                  <a:lnTo>
                    <a:pt x="2624" y="256"/>
                  </a:lnTo>
                  <a:cubicBezTo>
                    <a:pt x="2531" y="92"/>
                    <a:pt x="2367" y="0"/>
                    <a:pt x="2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6" name="Google Shape;25876;p26"/>
            <p:cNvSpPr/>
            <p:nvPr/>
          </p:nvSpPr>
          <p:spPr>
            <a:xfrm rot="-5400000">
              <a:off x="188313" y="3353988"/>
              <a:ext cx="56550" cy="56225"/>
            </a:xfrm>
            <a:custGeom>
              <a:avLst/>
              <a:gdLst/>
              <a:ahLst/>
              <a:cxnLst/>
              <a:rect l="l" t="t" r="r" b="b"/>
              <a:pathLst>
                <a:path w="2262" h="2249" extrusionOk="0">
                  <a:moveTo>
                    <a:pt x="1580" y="1"/>
                  </a:moveTo>
                  <a:cubicBezTo>
                    <a:pt x="1416" y="1"/>
                    <a:pt x="1252" y="83"/>
                    <a:pt x="1157" y="247"/>
                  </a:cubicBezTo>
                  <a:lnTo>
                    <a:pt x="138" y="2007"/>
                  </a:lnTo>
                  <a:lnTo>
                    <a:pt x="0" y="2249"/>
                  </a:lnTo>
                  <a:lnTo>
                    <a:pt x="380" y="2042"/>
                  </a:lnTo>
                  <a:lnTo>
                    <a:pt x="1951" y="1127"/>
                  </a:lnTo>
                  <a:cubicBezTo>
                    <a:pt x="2175" y="989"/>
                    <a:pt x="2261" y="696"/>
                    <a:pt x="2123" y="454"/>
                  </a:cubicBezTo>
                  <a:lnTo>
                    <a:pt x="2002" y="247"/>
                  </a:lnTo>
                  <a:cubicBezTo>
                    <a:pt x="1907" y="83"/>
                    <a:pt x="1744" y="1"/>
                    <a:pt x="1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7" name="Google Shape;25877;p26"/>
            <p:cNvSpPr/>
            <p:nvPr/>
          </p:nvSpPr>
          <p:spPr>
            <a:xfrm rot="-5400000">
              <a:off x="197900" y="3450300"/>
              <a:ext cx="73375" cy="29725"/>
            </a:xfrm>
            <a:custGeom>
              <a:avLst/>
              <a:gdLst/>
              <a:ahLst/>
              <a:cxnLst/>
              <a:rect l="l" t="t" r="r" b="b"/>
              <a:pathLst>
                <a:path w="2935" h="1189" extrusionOk="0">
                  <a:moveTo>
                    <a:pt x="737" y="0"/>
                  </a:moveTo>
                  <a:cubicBezTo>
                    <a:pt x="566" y="0"/>
                    <a:pt x="404" y="89"/>
                    <a:pt x="311" y="240"/>
                  </a:cubicBezTo>
                  <a:lnTo>
                    <a:pt x="190" y="464"/>
                  </a:lnTo>
                  <a:cubicBezTo>
                    <a:pt x="0" y="775"/>
                    <a:pt x="242" y="1189"/>
                    <a:pt x="604" y="1189"/>
                  </a:cubicBezTo>
                  <a:lnTo>
                    <a:pt x="2934" y="1189"/>
                  </a:lnTo>
                  <a:lnTo>
                    <a:pt x="1743" y="516"/>
                  </a:lnTo>
                  <a:lnTo>
                    <a:pt x="984" y="67"/>
                  </a:lnTo>
                  <a:cubicBezTo>
                    <a:pt x="905" y="22"/>
                    <a:pt x="820" y="0"/>
                    <a:pt x="7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8" name="Google Shape;25878;p26"/>
            <p:cNvSpPr/>
            <p:nvPr/>
          </p:nvSpPr>
          <p:spPr>
            <a:xfrm rot="-5400000">
              <a:off x="222250" y="3387925"/>
              <a:ext cx="60000" cy="60000"/>
            </a:xfrm>
            <a:custGeom>
              <a:avLst/>
              <a:gdLst/>
              <a:ahLst/>
              <a:cxnLst/>
              <a:rect l="l" t="t" r="r" b="b"/>
              <a:pathLst>
                <a:path w="2400" h="2400" extrusionOk="0">
                  <a:moveTo>
                    <a:pt x="1192" y="0"/>
                  </a:moveTo>
                  <a:cubicBezTo>
                    <a:pt x="536" y="0"/>
                    <a:pt x="1" y="536"/>
                    <a:pt x="1" y="1209"/>
                  </a:cubicBezTo>
                  <a:cubicBezTo>
                    <a:pt x="1" y="1865"/>
                    <a:pt x="536" y="2400"/>
                    <a:pt x="1192" y="2400"/>
                  </a:cubicBezTo>
                  <a:cubicBezTo>
                    <a:pt x="1865" y="2400"/>
                    <a:pt x="2400" y="1865"/>
                    <a:pt x="2400" y="1209"/>
                  </a:cubicBezTo>
                  <a:cubicBezTo>
                    <a:pt x="2400" y="536"/>
                    <a:pt x="1865" y="0"/>
                    <a:pt x="11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9" name="Google Shape;25879;p26"/>
            <p:cNvSpPr/>
            <p:nvPr/>
          </p:nvSpPr>
          <p:spPr>
            <a:xfrm rot="-5400000">
              <a:off x="152125" y="3889100"/>
              <a:ext cx="200250" cy="200650"/>
            </a:xfrm>
            <a:custGeom>
              <a:avLst/>
              <a:gdLst/>
              <a:ahLst/>
              <a:cxnLst/>
              <a:rect l="l" t="t" r="r" b="b"/>
              <a:pathLst>
                <a:path w="8010" h="8026" extrusionOk="0">
                  <a:moveTo>
                    <a:pt x="7543" y="466"/>
                  </a:moveTo>
                  <a:lnTo>
                    <a:pt x="7543" y="7560"/>
                  </a:lnTo>
                  <a:lnTo>
                    <a:pt x="467" y="7560"/>
                  </a:lnTo>
                  <a:lnTo>
                    <a:pt x="467" y="466"/>
                  </a:lnTo>
                  <a:close/>
                  <a:moveTo>
                    <a:pt x="1" y="0"/>
                  </a:moveTo>
                  <a:lnTo>
                    <a:pt x="1" y="8026"/>
                  </a:lnTo>
                  <a:lnTo>
                    <a:pt x="8009" y="8026"/>
                  </a:lnTo>
                  <a:lnTo>
                    <a:pt x="80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0" name="Google Shape;25880;p26"/>
            <p:cNvSpPr/>
            <p:nvPr/>
          </p:nvSpPr>
          <p:spPr>
            <a:xfrm rot="-5400000">
              <a:off x="188050" y="3997075"/>
              <a:ext cx="56975" cy="56325"/>
            </a:xfrm>
            <a:custGeom>
              <a:avLst/>
              <a:gdLst/>
              <a:ahLst/>
              <a:cxnLst/>
              <a:rect l="l" t="t" r="r" b="b"/>
              <a:pathLst>
                <a:path w="2279" h="2253" extrusionOk="0">
                  <a:moveTo>
                    <a:pt x="682" y="1"/>
                  </a:moveTo>
                  <a:cubicBezTo>
                    <a:pt x="518" y="1"/>
                    <a:pt x="354" y="78"/>
                    <a:pt x="259" y="234"/>
                  </a:cubicBezTo>
                  <a:lnTo>
                    <a:pt x="138" y="458"/>
                  </a:lnTo>
                  <a:cubicBezTo>
                    <a:pt x="0" y="682"/>
                    <a:pt x="87" y="993"/>
                    <a:pt x="311" y="1114"/>
                  </a:cubicBezTo>
                  <a:lnTo>
                    <a:pt x="1088" y="1563"/>
                  </a:lnTo>
                  <a:lnTo>
                    <a:pt x="2279" y="2253"/>
                  </a:lnTo>
                  <a:lnTo>
                    <a:pt x="2279" y="2253"/>
                  </a:lnTo>
                  <a:lnTo>
                    <a:pt x="2123" y="2011"/>
                  </a:lnTo>
                  <a:lnTo>
                    <a:pt x="1105" y="234"/>
                  </a:lnTo>
                  <a:cubicBezTo>
                    <a:pt x="1010" y="78"/>
                    <a:pt x="846" y="1"/>
                    <a:pt x="6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1" name="Google Shape;25881;p26"/>
            <p:cNvSpPr/>
            <p:nvPr/>
          </p:nvSpPr>
          <p:spPr>
            <a:xfrm rot="-5400000">
              <a:off x="280063" y="3974738"/>
              <a:ext cx="34125" cy="68650"/>
            </a:xfrm>
            <a:custGeom>
              <a:avLst/>
              <a:gdLst/>
              <a:ahLst/>
              <a:cxnLst/>
              <a:rect l="l" t="t" r="r" b="b"/>
              <a:pathLst>
                <a:path w="1365" h="2746" extrusionOk="0">
                  <a:moveTo>
                    <a:pt x="1364" y="1"/>
                  </a:moveTo>
                  <a:lnTo>
                    <a:pt x="191" y="2020"/>
                  </a:lnTo>
                  <a:cubicBezTo>
                    <a:pt x="1" y="2331"/>
                    <a:pt x="243" y="2745"/>
                    <a:pt x="622" y="2745"/>
                  </a:cubicBezTo>
                  <a:lnTo>
                    <a:pt x="864" y="2745"/>
                  </a:lnTo>
                  <a:cubicBezTo>
                    <a:pt x="1140" y="2745"/>
                    <a:pt x="1364" y="2521"/>
                    <a:pt x="1364" y="2262"/>
                  </a:cubicBezTo>
                  <a:lnTo>
                    <a:pt x="13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2" name="Google Shape;25882;p26"/>
            <p:cNvSpPr/>
            <p:nvPr/>
          </p:nvSpPr>
          <p:spPr>
            <a:xfrm rot="-5400000">
              <a:off x="190750" y="3974750"/>
              <a:ext cx="34125" cy="68625"/>
            </a:xfrm>
            <a:custGeom>
              <a:avLst/>
              <a:gdLst/>
              <a:ahLst/>
              <a:cxnLst/>
              <a:rect l="l" t="t" r="r" b="b"/>
              <a:pathLst>
                <a:path w="1365" h="2745" extrusionOk="0">
                  <a:moveTo>
                    <a:pt x="622" y="0"/>
                  </a:moveTo>
                  <a:cubicBezTo>
                    <a:pt x="243" y="0"/>
                    <a:pt x="1" y="397"/>
                    <a:pt x="191" y="725"/>
                  </a:cubicBezTo>
                  <a:lnTo>
                    <a:pt x="1209" y="2486"/>
                  </a:lnTo>
                  <a:lnTo>
                    <a:pt x="1364" y="2744"/>
                  </a:lnTo>
                  <a:lnTo>
                    <a:pt x="1364" y="483"/>
                  </a:lnTo>
                  <a:cubicBezTo>
                    <a:pt x="1364" y="207"/>
                    <a:pt x="1140" y="0"/>
                    <a:pt x="8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3" name="Google Shape;25883;p26"/>
            <p:cNvSpPr/>
            <p:nvPr/>
          </p:nvSpPr>
          <p:spPr>
            <a:xfrm rot="-5400000">
              <a:off x="280075" y="3935475"/>
              <a:ext cx="34100" cy="68650"/>
            </a:xfrm>
            <a:custGeom>
              <a:avLst/>
              <a:gdLst/>
              <a:ahLst/>
              <a:cxnLst/>
              <a:rect l="l" t="t" r="r" b="b"/>
              <a:pathLst>
                <a:path w="1364" h="2746" extrusionOk="0">
                  <a:moveTo>
                    <a:pt x="1" y="1"/>
                  </a:moveTo>
                  <a:lnTo>
                    <a:pt x="1" y="2262"/>
                  </a:lnTo>
                  <a:cubicBezTo>
                    <a:pt x="1" y="2521"/>
                    <a:pt x="225" y="2745"/>
                    <a:pt x="501" y="2745"/>
                  </a:cubicBezTo>
                  <a:lnTo>
                    <a:pt x="743" y="2745"/>
                  </a:lnTo>
                  <a:cubicBezTo>
                    <a:pt x="1122" y="2745"/>
                    <a:pt x="1364" y="2331"/>
                    <a:pt x="1174" y="20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4" name="Google Shape;25884;p26"/>
            <p:cNvSpPr/>
            <p:nvPr/>
          </p:nvSpPr>
          <p:spPr>
            <a:xfrm rot="-5400000">
              <a:off x="233338" y="3927413"/>
              <a:ext cx="73375" cy="29950"/>
            </a:xfrm>
            <a:custGeom>
              <a:avLst/>
              <a:gdLst/>
              <a:ahLst/>
              <a:cxnLst/>
              <a:rect l="l" t="t" r="r" b="b"/>
              <a:pathLst>
                <a:path w="2935" h="1198" extrusionOk="0">
                  <a:moveTo>
                    <a:pt x="0" y="0"/>
                  </a:moveTo>
                  <a:lnTo>
                    <a:pt x="1951" y="1139"/>
                  </a:lnTo>
                  <a:cubicBezTo>
                    <a:pt x="2029" y="1178"/>
                    <a:pt x="2112" y="1198"/>
                    <a:pt x="2194" y="1198"/>
                  </a:cubicBezTo>
                  <a:cubicBezTo>
                    <a:pt x="2365" y="1198"/>
                    <a:pt x="2530" y="1113"/>
                    <a:pt x="2624" y="949"/>
                  </a:cubicBezTo>
                  <a:lnTo>
                    <a:pt x="2744" y="742"/>
                  </a:lnTo>
                  <a:cubicBezTo>
                    <a:pt x="2934" y="414"/>
                    <a:pt x="2693" y="17"/>
                    <a:pt x="2330" y="1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5" name="Google Shape;25885;p26"/>
            <p:cNvSpPr/>
            <p:nvPr/>
          </p:nvSpPr>
          <p:spPr>
            <a:xfrm rot="-5400000">
              <a:off x="259850" y="3925075"/>
              <a:ext cx="56550" cy="56650"/>
            </a:xfrm>
            <a:custGeom>
              <a:avLst/>
              <a:gdLst/>
              <a:ahLst/>
              <a:cxnLst/>
              <a:rect l="l" t="t" r="r" b="b"/>
              <a:pathLst>
                <a:path w="2262" h="2266" extrusionOk="0">
                  <a:moveTo>
                    <a:pt x="1" y="0"/>
                  </a:moveTo>
                  <a:lnTo>
                    <a:pt x="1157" y="2019"/>
                  </a:lnTo>
                  <a:cubicBezTo>
                    <a:pt x="1252" y="2183"/>
                    <a:pt x="1416" y="2265"/>
                    <a:pt x="1580" y="2265"/>
                  </a:cubicBezTo>
                  <a:cubicBezTo>
                    <a:pt x="1744" y="2265"/>
                    <a:pt x="1908" y="2183"/>
                    <a:pt x="2003" y="2019"/>
                  </a:cubicBezTo>
                  <a:lnTo>
                    <a:pt x="2124" y="1812"/>
                  </a:lnTo>
                  <a:cubicBezTo>
                    <a:pt x="2262" y="1571"/>
                    <a:pt x="2193" y="1260"/>
                    <a:pt x="1951" y="113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6" name="Google Shape;25886;p26"/>
            <p:cNvSpPr/>
            <p:nvPr/>
          </p:nvSpPr>
          <p:spPr>
            <a:xfrm rot="-5400000">
              <a:off x="233225" y="4021600"/>
              <a:ext cx="73375" cy="29725"/>
            </a:xfrm>
            <a:custGeom>
              <a:avLst/>
              <a:gdLst/>
              <a:ahLst/>
              <a:cxnLst/>
              <a:rect l="l" t="t" r="r" b="b"/>
              <a:pathLst>
                <a:path w="2935" h="1189" extrusionOk="0">
                  <a:moveTo>
                    <a:pt x="605" y="0"/>
                  </a:moveTo>
                  <a:cubicBezTo>
                    <a:pt x="242" y="0"/>
                    <a:pt x="1" y="414"/>
                    <a:pt x="190" y="725"/>
                  </a:cubicBezTo>
                  <a:lnTo>
                    <a:pt x="311" y="949"/>
                  </a:lnTo>
                  <a:cubicBezTo>
                    <a:pt x="404" y="1100"/>
                    <a:pt x="567" y="1189"/>
                    <a:pt x="737" y="1189"/>
                  </a:cubicBezTo>
                  <a:cubicBezTo>
                    <a:pt x="820" y="1189"/>
                    <a:pt x="905" y="1167"/>
                    <a:pt x="984" y="1122"/>
                  </a:cubicBezTo>
                  <a:lnTo>
                    <a:pt x="29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7" name="Google Shape;25887;p26"/>
            <p:cNvSpPr/>
            <p:nvPr/>
          </p:nvSpPr>
          <p:spPr>
            <a:xfrm rot="-5400000">
              <a:off x="259475" y="3997075"/>
              <a:ext cx="56975" cy="56325"/>
            </a:xfrm>
            <a:custGeom>
              <a:avLst/>
              <a:gdLst/>
              <a:ahLst/>
              <a:cxnLst/>
              <a:rect l="l" t="t" r="r" b="b"/>
              <a:pathLst>
                <a:path w="2279" h="2253" extrusionOk="0">
                  <a:moveTo>
                    <a:pt x="2279" y="0"/>
                  </a:moveTo>
                  <a:lnTo>
                    <a:pt x="311" y="1139"/>
                  </a:lnTo>
                  <a:cubicBezTo>
                    <a:pt x="87" y="1260"/>
                    <a:pt x="0" y="1571"/>
                    <a:pt x="138" y="1795"/>
                  </a:cubicBezTo>
                  <a:lnTo>
                    <a:pt x="259" y="2019"/>
                  </a:lnTo>
                  <a:cubicBezTo>
                    <a:pt x="354" y="2175"/>
                    <a:pt x="518" y="2252"/>
                    <a:pt x="682" y="2252"/>
                  </a:cubicBezTo>
                  <a:cubicBezTo>
                    <a:pt x="846" y="2252"/>
                    <a:pt x="1010" y="2175"/>
                    <a:pt x="1105" y="2019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8" name="Google Shape;25888;p26"/>
            <p:cNvSpPr/>
            <p:nvPr/>
          </p:nvSpPr>
          <p:spPr>
            <a:xfrm rot="-5400000">
              <a:off x="190763" y="3935488"/>
              <a:ext cx="34100" cy="68625"/>
            </a:xfrm>
            <a:custGeom>
              <a:avLst/>
              <a:gdLst/>
              <a:ahLst/>
              <a:cxnLst/>
              <a:rect l="l" t="t" r="r" b="b"/>
              <a:pathLst>
                <a:path w="1364" h="2745" extrusionOk="0">
                  <a:moveTo>
                    <a:pt x="501" y="0"/>
                  </a:moveTo>
                  <a:cubicBezTo>
                    <a:pt x="225" y="0"/>
                    <a:pt x="1" y="207"/>
                    <a:pt x="1" y="483"/>
                  </a:cubicBezTo>
                  <a:lnTo>
                    <a:pt x="1" y="2744"/>
                  </a:lnTo>
                  <a:lnTo>
                    <a:pt x="156" y="2486"/>
                  </a:lnTo>
                  <a:lnTo>
                    <a:pt x="1174" y="725"/>
                  </a:lnTo>
                  <a:cubicBezTo>
                    <a:pt x="1364" y="397"/>
                    <a:pt x="1122" y="0"/>
                    <a:pt x="7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9" name="Google Shape;25889;p26"/>
            <p:cNvSpPr/>
            <p:nvPr/>
          </p:nvSpPr>
          <p:spPr>
            <a:xfrm rot="-5400000">
              <a:off x="197913" y="3927538"/>
              <a:ext cx="73375" cy="29700"/>
            </a:xfrm>
            <a:custGeom>
              <a:avLst/>
              <a:gdLst/>
              <a:ahLst/>
              <a:cxnLst/>
              <a:rect l="l" t="t" r="r" b="b"/>
              <a:pathLst>
                <a:path w="2935" h="1188" extrusionOk="0">
                  <a:moveTo>
                    <a:pt x="2195" y="0"/>
                  </a:moveTo>
                  <a:cubicBezTo>
                    <a:pt x="2112" y="0"/>
                    <a:pt x="2029" y="21"/>
                    <a:pt x="1951" y="66"/>
                  </a:cubicBezTo>
                  <a:lnTo>
                    <a:pt x="380" y="981"/>
                  </a:lnTo>
                  <a:lnTo>
                    <a:pt x="0" y="1188"/>
                  </a:lnTo>
                  <a:lnTo>
                    <a:pt x="2330" y="1188"/>
                  </a:lnTo>
                  <a:cubicBezTo>
                    <a:pt x="2693" y="1188"/>
                    <a:pt x="2934" y="791"/>
                    <a:pt x="2744" y="463"/>
                  </a:cubicBezTo>
                  <a:lnTo>
                    <a:pt x="2624" y="256"/>
                  </a:lnTo>
                  <a:cubicBezTo>
                    <a:pt x="2530" y="92"/>
                    <a:pt x="2366" y="0"/>
                    <a:pt x="21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0" name="Google Shape;25890;p26"/>
            <p:cNvSpPr/>
            <p:nvPr/>
          </p:nvSpPr>
          <p:spPr>
            <a:xfrm rot="-5400000">
              <a:off x="188313" y="3925288"/>
              <a:ext cx="56550" cy="56225"/>
            </a:xfrm>
            <a:custGeom>
              <a:avLst/>
              <a:gdLst/>
              <a:ahLst/>
              <a:cxnLst/>
              <a:rect l="l" t="t" r="r" b="b"/>
              <a:pathLst>
                <a:path w="2262" h="2249" extrusionOk="0">
                  <a:moveTo>
                    <a:pt x="1580" y="1"/>
                  </a:moveTo>
                  <a:cubicBezTo>
                    <a:pt x="1416" y="1"/>
                    <a:pt x="1252" y="83"/>
                    <a:pt x="1157" y="247"/>
                  </a:cubicBezTo>
                  <a:lnTo>
                    <a:pt x="139" y="2007"/>
                  </a:lnTo>
                  <a:lnTo>
                    <a:pt x="1" y="2249"/>
                  </a:lnTo>
                  <a:lnTo>
                    <a:pt x="380" y="2042"/>
                  </a:lnTo>
                  <a:lnTo>
                    <a:pt x="1951" y="1127"/>
                  </a:lnTo>
                  <a:cubicBezTo>
                    <a:pt x="2175" y="989"/>
                    <a:pt x="2262" y="696"/>
                    <a:pt x="2124" y="454"/>
                  </a:cubicBezTo>
                  <a:lnTo>
                    <a:pt x="2003" y="247"/>
                  </a:lnTo>
                  <a:cubicBezTo>
                    <a:pt x="1908" y="83"/>
                    <a:pt x="1744" y="1"/>
                    <a:pt x="1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1" name="Google Shape;25891;p26"/>
            <p:cNvSpPr/>
            <p:nvPr/>
          </p:nvSpPr>
          <p:spPr>
            <a:xfrm rot="-5400000">
              <a:off x="197900" y="4021600"/>
              <a:ext cx="73375" cy="29725"/>
            </a:xfrm>
            <a:custGeom>
              <a:avLst/>
              <a:gdLst/>
              <a:ahLst/>
              <a:cxnLst/>
              <a:rect l="l" t="t" r="r" b="b"/>
              <a:pathLst>
                <a:path w="2935" h="1189" extrusionOk="0">
                  <a:moveTo>
                    <a:pt x="737" y="0"/>
                  </a:moveTo>
                  <a:cubicBezTo>
                    <a:pt x="567" y="0"/>
                    <a:pt x="404" y="89"/>
                    <a:pt x="311" y="240"/>
                  </a:cubicBezTo>
                  <a:lnTo>
                    <a:pt x="190" y="464"/>
                  </a:lnTo>
                  <a:cubicBezTo>
                    <a:pt x="1" y="775"/>
                    <a:pt x="242" y="1189"/>
                    <a:pt x="605" y="1189"/>
                  </a:cubicBezTo>
                  <a:lnTo>
                    <a:pt x="2935" y="1189"/>
                  </a:lnTo>
                  <a:lnTo>
                    <a:pt x="1744" y="516"/>
                  </a:lnTo>
                  <a:lnTo>
                    <a:pt x="984" y="67"/>
                  </a:lnTo>
                  <a:cubicBezTo>
                    <a:pt x="905" y="22"/>
                    <a:pt x="820" y="0"/>
                    <a:pt x="7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2" name="Google Shape;25892;p26"/>
            <p:cNvSpPr/>
            <p:nvPr/>
          </p:nvSpPr>
          <p:spPr>
            <a:xfrm rot="-5400000">
              <a:off x="217200" y="3964250"/>
              <a:ext cx="70375" cy="60275"/>
            </a:xfrm>
            <a:custGeom>
              <a:avLst/>
              <a:gdLst/>
              <a:ahLst/>
              <a:cxnLst/>
              <a:rect l="l" t="t" r="r" b="b"/>
              <a:pathLst>
                <a:path w="2815" h="2411" extrusionOk="0">
                  <a:moveTo>
                    <a:pt x="1606" y="0"/>
                  </a:moveTo>
                  <a:cubicBezTo>
                    <a:pt x="536" y="0"/>
                    <a:pt x="1" y="1295"/>
                    <a:pt x="760" y="2054"/>
                  </a:cubicBezTo>
                  <a:cubicBezTo>
                    <a:pt x="1006" y="2301"/>
                    <a:pt x="1309" y="2411"/>
                    <a:pt x="1605" y="2411"/>
                  </a:cubicBezTo>
                  <a:cubicBezTo>
                    <a:pt x="2223" y="2411"/>
                    <a:pt x="2814" y="1932"/>
                    <a:pt x="2814" y="1209"/>
                  </a:cubicBezTo>
                  <a:cubicBezTo>
                    <a:pt x="2814" y="536"/>
                    <a:pt x="2262" y="0"/>
                    <a:pt x="16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3" name="Google Shape;25893;p26"/>
            <p:cNvSpPr/>
            <p:nvPr/>
          </p:nvSpPr>
          <p:spPr>
            <a:xfrm rot="-5400000">
              <a:off x="152138" y="4460388"/>
              <a:ext cx="200225" cy="200650"/>
            </a:xfrm>
            <a:custGeom>
              <a:avLst/>
              <a:gdLst/>
              <a:ahLst/>
              <a:cxnLst/>
              <a:rect l="l" t="t" r="r" b="b"/>
              <a:pathLst>
                <a:path w="8009" h="8026" extrusionOk="0">
                  <a:moveTo>
                    <a:pt x="7542" y="466"/>
                  </a:moveTo>
                  <a:lnTo>
                    <a:pt x="7542" y="7560"/>
                  </a:lnTo>
                  <a:lnTo>
                    <a:pt x="466" y="7560"/>
                  </a:lnTo>
                  <a:lnTo>
                    <a:pt x="466" y="466"/>
                  </a:lnTo>
                  <a:close/>
                  <a:moveTo>
                    <a:pt x="0" y="0"/>
                  </a:moveTo>
                  <a:lnTo>
                    <a:pt x="0" y="8026"/>
                  </a:lnTo>
                  <a:lnTo>
                    <a:pt x="8008" y="8026"/>
                  </a:lnTo>
                  <a:lnTo>
                    <a:pt x="80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4" name="Google Shape;25894;p26"/>
            <p:cNvSpPr/>
            <p:nvPr/>
          </p:nvSpPr>
          <p:spPr>
            <a:xfrm rot="-5400000">
              <a:off x="188263" y="4568588"/>
              <a:ext cx="56550" cy="56325"/>
            </a:xfrm>
            <a:custGeom>
              <a:avLst/>
              <a:gdLst/>
              <a:ahLst/>
              <a:cxnLst/>
              <a:rect l="l" t="t" r="r" b="b"/>
              <a:pathLst>
                <a:path w="2262" h="2253" extrusionOk="0">
                  <a:moveTo>
                    <a:pt x="682" y="1"/>
                  </a:moveTo>
                  <a:cubicBezTo>
                    <a:pt x="518" y="1"/>
                    <a:pt x="354" y="78"/>
                    <a:pt x="259" y="234"/>
                  </a:cubicBezTo>
                  <a:lnTo>
                    <a:pt x="139" y="458"/>
                  </a:lnTo>
                  <a:cubicBezTo>
                    <a:pt x="1" y="682"/>
                    <a:pt x="70" y="993"/>
                    <a:pt x="311" y="1114"/>
                  </a:cubicBezTo>
                  <a:lnTo>
                    <a:pt x="1071" y="1563"/>
                  </a:lnTo>
                  <a:lnTo>
                    <a:pt x="2262" y="2253"/>
                  </a:lnTo>
                  <a:lnTo>
                    <a:pt x="2124" y="2011"/>
                  </a:lnTo>
                  <a:lnTo>
                    <a:pt x="1105" y="234"/>
                  </a:lnTo>
                  <a:cubicBezTo>
                    <a:pt x="1010" y="78"/>
                    <a:pt x="846" y="1"/>
                    <a:pt x="6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5" name="Google Shape;25895;p26"/>
            <p:cNvSpPr/>
            <p:nvPr/>
          </p:nvSpPr>
          <p:spPr>
            <a:xfrm rot="-5400000">
              <a:off x="280075" y="4546025"/>
              <a:ext cx="34100" cy="68650"/>
            </a:xfrm>
            <a:custGeom>
              <a:avLst/>
              <a:gdLst/>
              <a:ahLst/>
              <a:cxnLst/>
              <a:rect l="l" t="t" r="r" b="b"/>
              <a:pathLst>
                <a:path w="1364" h="2746" extrusionOk="0">
                  <a:moveTo>
                    <a:pt x="1364" y="1"/>
                  </a:moveTo>
                  <a:lnTo>
                    <a:pt x="190" y="2020"/>
                  </a:lnTo>
                  <a:cubicBezTo>
                    <a:pt x="0" y="2331"/>
                    <a:pt x="242" y="2745"/>
                    <a:pt x="604" y="2745"/>
                  </a:cubicBezTo>
                  <a:lnTo>
                    <a:pt x="863" y="2745"/>
                  </a:lnTo>
                  <a:cubicBezTo>
                    <a:pt x="1139" y="2745"/>
                    <a:pt x="1364" y="2521"/>
                    <a:pt x="1364" y="2262"/>
                  </a:cubicBezTo>
                  <a:lnTo>
                    <a:pt x="13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6" name="Google Shape;25896;p26"/>
            <p:cNvSpPr/>
            <p:nvPr/>
          </p:nvSpPr>
          <p:spPr>
            <a:xfrm rot="-5400000">
              <a:off x="190975" y="4546250"/>
              <a:ext cx="33675" cy="68625"/>
            </a:xfrm>
            <a:custGeom>
              <a:avLst/>
              <a:gdLst/>
              <a:ahLst/>
              <a:cxnLst/>
              <a:rect l="l" t="t" r="r" b="b"/>
              <a:pathLst>
                <a:path w="1347" h="2745" extrusionOk="0">
                  <a:moveTo>
                    <a:pt x="604" y="0"/>
                  </a:moveTo>
                  <a:cubicBezTo>
                    <a:pt x="242" y="0"/>
                    <a:pt x="0" y="397"/>
                    <a:pt x="190" y="725"/>
                  </a:cubicBezTo>
                  <a:lnTo>
                    <a:pt x="1208" y="2486"/>
                  </a:lnTo>
                  <a:lnTo>
                    <a:pt x="1346" y="2744"/>
                  </a:lnTo>
                  <a:lnTo>
                    <a:pt x="1346" y="483"/>
                  </a:lnTo>
                  <a:cubicBezTo>
                    <a:pt x="1346" y="207"/>
                    <a:pt x="1139" y="0"/>
                    <a:pt x="8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7" name="Google Shape;25897;p26"/>
            <p:cNvSpPr/>
            <p:nvPr/>
          </p:nvSpPr>
          <p:spPr>
            <a:xfrm rot="-5400000">
              <a:off x="280063" y="4506763"/>
              <a:ext cx="34125" cy="68650"/>
            </a:xfrm>
            <a:custGeom>
              <a:avLst/>
              <a:gdLst/>
              <a:ahLst/>
              <a:cxnLst/>
              <a:rect l="l" t="t" r="r" b="b"/>
              <a:pathLst>
                <a:path w="1365" h="2746" extrusionOk="0">
                  <a:moveTo>
                    <a:pt x="1" y="1"/>
                  </a:moveTo>
                  <a:lnTo>
                    <a:pt x="1" y="2262"/>
                  </a:lnTo>
                  <a:cubicBezTo>
                    <a:pt x="1" y="2521"/>
                    <a:pt x="225" y="2745"/>
                    <a:pt x="484" y="2745"/>
                  </a:cubicBezTo>
                  <a:lnTo>
                    <a:pt x="743" y="2745"/>
                  </a:lnTo>
                  <a:cubicBezTo>
                    <a:pt x="1123" y="2745"/>
                    <a:pt x="1364" y="2331"/>
                    <a:pt x="1174" y="20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8" name="Google Shape;25898;p26"/>
            <p:cNvSpPr/>
            <p:nvPr/>
          </p:nvSpPr>
          <p:spPr>
            <a:xfrm rot="-5400000">
              <a:off x="233388" y="4498763"/>
              <a:ext cx="73275" cy="29950"/>
            </a:xfrm>
            <a:custGeom>
              <a:avLst/>
              <a:gdLst/>
              <a:ahLst/>
              <a:cxnLst/>
              <a:rect l="l" t="t" r="r" b="b"/>
              <a:pathLst>
                <a:path w="2931" h="1198" extrusionOk="0">
                  <a:moveTo>
                    <a:pt x="0" y="0"/>
                  </a:moveTo>
                  <a:lnTo>
                    <a:pt x="1951" y="1139"/>
                  </a:lnTo>
                  <a:cubicBezTo>
                    <a:pt x="2029" y="1178"/>
                    <a:pt x="2112" y="1198"/>
                    <a:pt x="2194" y="1198"/>
                  </a:cubicBezTo>
                  <a:cubicBezTo>
                    <a:pt x="2366" y="1198"/>
                    <a:pt x="2530" y="1113"/>
                    <a:pt x="2624" y="949"/>
                  </a:cubicBezTo>
                  <a:lnTo>
                    <a:pt x="2745" y="742"/>
                  </a:lnTo>
                  <a:cubicBezTo>
                    <a:pt x="2931" y="421"/>
                    <a:pt x="2703" y="17"/>
                    <a:pt x="2336" y="17"/>
                  </a:cubicBezTo>
                  <a:cubicBezTo>
                    <a:pt x="2329" y="17"/>
                    <a:pt x="2321" y="17"/>
                    <a:pt x="2313" y="1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9" name="Google Shape;25899;p26"/>
            <p:cNvSpPr/>
            <p:nvPr/>
          </p:nvSpPr>
          <p:spPr>
            <a:xfrm rot="-5400000">
              <a:off x="259638" y="4496588"/>
              <a:ext cx="56975" cy="56650"/>
            </a:xfrm>
            <a:custGeom>
              <a:avLst/>
              <a:gdLst/>
              <a:ahLst/>
              <a:cxnLst/>
              <a:rect l="l" t="t" r="r" b="b"/>
              <a:pathLst>
                <a:path w="2279" h="2266" extrusionOk="0">
                  <a:moveTo>
                    <a:pt x="1" y="0"/>
                  </a:moveTo>
                  <a:lnTo>
                    <a:pt x="1174" y="2019"/>
                  </a:lnTo>
                  <a:cubicBezTo>
                    <a:pt x="1269" y="2183"/>
                    <a:pt x="1433" y="2265"/>
                    <a:pt x="1595" y="2265"/>
                  </a:cubicBezTo>
                  <a:cubicBezTo>
                    <a:pt x="1757" y="2265"/>
                    <a:pt x="1916" y="2183"/>
                    <a:pt x="2003" y="2019"/>
                  </a:cubicBezTo>
                  <a:lnTo>
                    <a:pt x="2141" y="1812"/>
                  </a:lnTo>
                  <a:cubicBezTo>
                    <a:pt x="2279" y="1571"/>
                    <a:pt x="2210" y="1260"/>
                    <a:pt x="1968" y="113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0" name="Google Shape;25900;p26"/>
            <p:cNvSpPr/>
            <p:nvPr/>
          </p:nvSpPr>
          <p:spPr>
            <a:xfrm rot="-5400000">
              <a:off x="233213" y="4592888"/>
              <a:ext cx="73400" cy="29725"/>
            </a:xfrm>
            <a:custGeom>
              <a:avLst/>
              <a:gdLst/>
              <a:ahLst/>
              <a:cxnLst/>
              <a:rect l="l" t="t" r="r" b="b"/>
              <a:pathLst>
                <a:path w="2936" h="1189" extrusionOk="0">
                  <a:moveTo>
                    <a:pt x="622" y="0"/>
                  </a:moveTo>
                  <a:cubicBezTo>
                    <a:pt x="243" y="0"/>
                    <a:pt x="1" y="414"/>
                    <a:pt x="191" y="725"/>
                  </a:cubicBezTo>
                  <a:lnTo>
                    <a:pt x="329" y="949"/>
                  </a:lnTo>
                  <a:cubicBezTo>
                    <a:pt x="410" y="1100"/>
                    <a:pt x="577" y="1189"/>
                    <a:pt x="745" y="1189"/>
                  </a:cubicBezTo>
                  <a:cubicBezTo>
                    <a:pt x="828" y="1189"/>
                    <a:pt x="911" y="1167"/>
                    <a:pt x="985" y="1122"/>
                  </a:cubicBezTo>
                  <a:lnTo>
                    <a:pt x="29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1" name="Google Shape;25901;p26"/>
            <p:cNvSpPr/>
            <p:nvPr/>
          </p:nvSpPr>
          <p:spPr>
            <a:xfrm rot="-5400000">
              <a:off x="259688" y="4568588"/>
              <a:ext cx="56550" cy="56325"/>
            </a:xfrm>
            <a:custGeom>
              <a:avLst/>
              <a:gdLst/>
              <a:ahLst/>
              <a:cxnLst/>
              <a:rect l="l" t="t" r="r" b="b"/>
              <a:pathLst>
                <a:path w="2262" h="2253" extrusionOk="0">
                  <a:moveTo>
                    <a:pt x="2262" y="0"/>
                  </a:moveTo>
                  <a:lnTo>
                    <a:pt x="311" y="1139"/>
                  </a:lnTo>
                  <a:cubicBezTo>
                    <a:pt x="70" y="1260"/>
                    <a:pt x="1" y="1571"/>
                    <a:pt x="139" y="1795"/>
                  </a:cubicBezTo>
                  <a:lnTo>
                    <a:pt x="259" y="2019"/>
                  </a:lnTo>
                  <a:cubicBezTo>
                    <a:pt x="354" y="2175"/>
                    <a:pt x="518" y="2252"/>
                    <a:pt x="682" y="2252"/>
                  </a:cubicBezTo>
                  <a:cubicBezTo>
                    <a:pt x="846" y="2252"/>
                    <a:pt x="1010" y="2175"/>
                    <a:pt x="1105" y="2019"/>
                  </a:cubicBezTo>
                  <a:lnTo>
                    <a:pt x="22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2" name="Google Shape;25902;p26"/>
            <p:cNvSpPr/>
            <p:nvPr/>
          </p:nvSpPr>
          <p:spPr>
            <a:xfrm rot="-5400000">
              <a:off x="190788" y="4506813"/>
              <a:ext cx="34025" cy="68650"/>
            </a:xfrm>
            <a:custGeom>
              <a:avLst/>
              <a:gdLst/>
              <a:ahLst/>
              <a:cxnLst/>
              <a:rect l="l" t="t" r="r" b="b"/>
              <a:pathLst>
                <a:path w="1361" h="2746" extrusionOk="0">
                  <a:moveTo>
                    <a:pt x="766" y="1"/>
                  </a:moveTo>
                  <a:cubicBezTo>
                    <a:pt x="758" y="1"/>
                    <a:pt x="751" y="1"/>
                    <a:pt x="743" y="1"/>
                  </a:cubicBezTo>
                  <a:lnTo>
                    <a:pt x="484" y="1"/>
                  </a:lnTo>
                  <a:cubicBezTo>
                    <a:pt x="208" y="1"/>
                    <a:pt x="1" y="225"/>
                    <a:pt x="1" y="484"/>
                  </a:cubicBezTo>
                  <a:lnTo>
                    <a:pt x="1" y="2745"/>
                  </a:lnTo>
                  <a:lnTo>
                    <a:pt x="156" y="2487"/>
                  </a:lnTo>
                  <a:lnTo>
                    <a:pt x="1174" y="726"/>
                  </a:lnTo>
                  <a:cubicBezTo>
                    <a:pt x="1360" y="405"/>
                    <a:pt x="1132" y="1"/>
                    <a:pt x="7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3" name="Google Shape;25903;p26"/>
            <p:cNvSpPr/>
            <p:nvPr/>
          </p:nvSpPr>
          <p:spPr>
            <a:xfrm rot="-5400000">
              <a:off x="197750" y="4498650"/>
              <a:ext cx="73725" cy="29725"/>
            </a:xfrm>
            <a:custGeom>
              <a:avLst/>
              <a:gdLst/>
              <a:ahLst/>
              <a:cxnLst/>
              <a:rect l="l" t="t" r="r" b="b"/>
              <a:pathLst>
                <a:path w="2949" h="1189" extrusionOk="0">
                  <a:moveTo>
                    <a:pt x="2204" y="0"/>
                  </a:moveTo>
                  <a:cubicBezTo>
                    <a:pt x="2122" y="0"/>
                    <a:pt x="2041" y="21"/>
                    <a:pt x="1968" y="66"/>
                  </a:cubicBezTo>
                  <a:lnTo>
                    <a:pt x="380" y="981"/>
                  </a:lnTo>
                  <a:lnTo>
                    <a:pt x="0" y="1188"/>
                  </a:lnTo>
                  <a:lnTo>
                    <a:pt x="2331" y="1188"/>
                  </a:lnTo>
                  <a:cubicBezTo>
                    <a:pt x="2338" y="1188"/>
                    <a:pt x="2346" y="1188"/>
                    <a:pt x="2353" y="1188"/>
                  </a:cubicBezTo>
                  <a:cubicBezTo>
                    <a:pt x="2720" y="1188"/>
                    <a:pt x="2948" y="784"/>
                    <a:pt x="2762" y="463"/>
                  </a:cubicBezTo>
                  <a:lnTo>
                    <a:pt x="2624" y="256"/>
                  </a:lnTo>
                  <a:cubicBezTo>
                    <a:pt x="2542" y="92"/>
                    <a:pt x="2374" y="0"/>
                    <a:pt x="2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4" name="Google Shape;25904;p26"/>
            <p:cNvSpPr/>
            <p:nvPr/>
          </p:nvSpPr>
          <p:spPr>
            <a:xfrm rot="-5400000">
              <a:off x="188100" y="4496800"/>
              <a:ext cx="56975" cy="56225"/>
            </a:xfrm>
            <a:custGeom>
              <a:avLst/>
              <a:gdLst/>
              <a:ahLst/>
              <a:cxnLst/>
              <a:rect l="l" t="t" r="r" b="b"/>
              <a:pathLst>
                <a:path w="2279" h="2249" extrusionOk="0">
                  <a:moveTo>
                    <a:pt x="1597" y="1"/>
                  </a:moveTo>
                  <a:cubicBezTo>
                    <a:pt x="1433" y="1"/>
                    <a:pt x="1269" y="83"/>
                    <a:pt x="1174" y="247"/>
                  </a:cubicBezTo>
                  <a:lnTo>
                    <a:pt x="156" y="2007"/>
                  </a:lnTo>
                  <a:lnTo>
                    <a:pt x="1" y="2249"/>
                  </a:lnTo>
                  <a:lnTo>
                    <a:pt x="380" y="2042"/>
                  </a:lnTo>
                  <a:lnTo>
                    <a:pt x="1968" y="1127"/>
                  </a:lnTo>
                  <a:cubicBezTo>
                    <a:pt x="2193" y="989"/>
                    <a:pt x="2279" y="696"/>
                    <a:pt x="2141" y="454"/>
                  </a:cubicBezTo>
                  <a:lnTo>
                    <a:pt x="2020" y="247"/>
                  </a:lnTo>
                  <a:cubicBezTo>
                    <a:pt x="1925" y="83"/>
                    <a:pt x="1761" y="1"/>
                    <a:pt x="15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5" name="Google Shape;25905;p26"/>
            <p:cNvSpPr/>
            <p:nvPr/>
          </p:nvSpPr>
          <p:spPr>
            <a:xfrm rot="-5400000">
              <a:off x="197888" y="4592888"/>
              <a:ext cx="73400" cy="29725"/>
            </a:xfrm>
            <a:custGeom>
              <a:avLst/>
              <a:gdLst/>
              <a:ahLst/>
              <a:cxnLst/>
              <a:rect l="l" t="t" r="r" b="b"/>
              <a:pathLst>
                <a:path w="2936" h="1189" extrusionOk="0">
                  <a:moveTo>
                    <a:pt x="737" y="0"/>
                  </a:moveTo>
                  <a:cubicBezTo>
                    <a:pt x="567" y="0"/>
                    <a:pt x="404" y="89"/>
                    <a:pt x="312" y="240"/>
                  </a:cubicBezTo>
                  <a:lnTo>
                    <a:pt x="191" y="464"/>
                  </a:lnTo>
                  <a:cubicBezTo>
                    <a:pt x="1" y="775"/>
                    <a:pt x="225" y="1189"/>
                    <a:pt x="605" y="1189"/>
                  </a:cubicBezTo>
                  <a:lnTo>
                    <a:pt x="2935" y="1189"/>
                  </a:lnTo>
                  <a:lnTo>
                    <a:pt x="1744" y="516"/>
                  </a:lnTo>
                  <a:lnTo>
                    <a:pt x="985" y="67"/>
                  </a:lnTo>
                  <a:cubicBezTo>
                    <a:pt x="905" y="22"/>
                    <a:pt x="820" y="0"/>
                    <a:pt x="7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6" name="Google Shape;25906;p26"/>
            <p:cNvSpPr/>
            <p:nvPr/>
          </p:nvSpPr>
          <p:spPr>
            <a:xfrm rot="-5400000">
              <a:off x="222250" y="4530925"/>
              <a:ext cx="60000" cy="60000"/>
            </a:xfrm>
            <a:custGeom>
              <a:avLst/>
              <a:gdLst/>
              <a:ahLst/>
              <a:cxnLst/>
              <a:rect l="l" t="t" r="r" b="b"/>
              <a:pathLst>
                <a:path w="2400" h="2400" extrusionOk="0">
                  <a:moveTo>
                    <a:pt x="1208" y="0"/>
                  </a:moveTo>
                  <a:cubicBezTo>
                    <a:pt x="535" y="0"/>
                    <a:pt x="0" y="536"/>
                    <a:pt x="0" y="1209"/>
                  </a:cubicBezTo>
                  <a:cubicBezTo>
                    <a:pt x="0" y="1865"/>
                    <a:pt x="535" y="2400"/>
                    <a:pt x="1208" y="2400"/>
                  </a:cubicBezTo>
                  <a:cubicBezTo>
                    <a:pt x="1864" y="2400"/>
                    <a:pt x="2399" y="1865"/>
                    <a:pt x="2399" y="1209"/>
                  </a:cubicBezTo>
                  <a:cubicBezTo>
                    <a:pt x="2399" y="536"/>
                    <a:pt x="1864" y="0"/>
                    <a:pt x="12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7" name="Google Shape;25907;p26"/>
            <p:cNvSpPr/>
            <p:nvPr/>
          </p:nvSpPr>
          <p:spPr>
            <a:xfrm rot="-5400000">
              <a:off x="151925" y="2746300"/>
              <a:ext cx="200650" cy="200650"/>
            </a:xfrm>
            <a:custGeom>
              <a:avLst/>
              <a:gdLst/>
              <a:ahLst/>
              <a:cxnLst/>
              <a:rect l="l" t="t" r="r" b="b"/>
              <a:pathLst>
                <a:path w="8026" h="8026" extrusionOk="0">
                  <a:moveTo>
                    <a:pt x="7560" y="466"/>
                  </a:moveTo>
                  <a:lnTo>
                    <a:pt x="7560" y="7560"/>
                  </a:lnTo>
                  <a:lnTo>
                    <a:pt x="466" y="7560"/>
                  </a:lnTo>
                  <a:lnTo>
                    <a:pt x="466" y="466"/>
                  </a:lnTo>
                  <a:close/>
                  <a:moveTo>
                    <a:pt x="0" y="0"/>
                  </a:moveTo>
                  <a:lnTo>
                    <a:pt x="0" y="8026"/>
                  </a:lnTo>
                  <a:lnTo>
                    <a:pt x="8026" y="8026"/>
                  </a:lnTo>
                  <a:lnTo>
                    <a:pt x="80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8" name="Google Shape;25908;p26"/>
            <p:cNvSpPr/>
            <p:nvPr/>
          </p:nvSpPr>
          <p:spPr>
            <a:xfrm rot="-5400000">
              <a:off x="188050" y="2854500"/>
              <a:ext cx="56975" cy="56325"/>
            </a:xfrm>
            <a:custGeom>
              <a:avLst/>
              <a:gdLst/>
              <a:ahLst/>
              <a:cxnLst/>
              <a:rect l="l" t="t" r="r" b="b"/>
              <a:pathLst>
                <a:path w="2279" h="2253" extrusionOk="0">
                  <a:moveTo>
                    <a:pt x="685" y="1"/>
                  </a:moveTo>
                  <a:cubicBezTo>
                    <a:pt x="523" y="1"/>
                    <a:pt x="363" y="78"/>
                    <a:pt x="277" y="234"/>
                  </a:cubicBezTo>
                  <a:lnTo>
                    <a:pt x="139" y="458"/>
                  </a:lnTo>
                  <a:cubicBezTo>
                    <a:pt x="1" y="682"/>
                    <a:pt x="87" y="976"/>
                    <a:pt x="311" y="1114"/>
                  </a:cubicBezTo>
                  <a:lnTo>
                    <a:pt x="1088" y="1563"/>
                  </a:lnTo>
                  <a:lnTo>
                    <a:pt x="2279" y="2253"/>
                  </a:lnTo>
                  <a:lnTo>
                    <a:pt x="2124" y="2011"/>
                  </a:lnTo>
                  <a:lnTo>
                    <a:pt x="1105" y="234"/>
                  </a:lnTo>
                  <a:cubicBezTo>
                    <a:pt x="1010" y="78"/>
                    <a:pt x="846" y="1"/>
                    <a:pt x="6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9" name="Google Shape;25909;p26"/>
            <p:cNvSpPr/>
            <p:nvPr/>
          </p:nvSpPr>
          <p:spPr>
            <a:xfrm rot="-5400000">
              <a:off x="280075" y="2831725"/>
              <a:ext cx="34100" cy="68650"/>
            </a:xfrm>
            <a:custGeom>
              <a:avLst/>
              <a:gdLst/>
              <a:ahLst/>
              <a:cxnLst/>
              <a:rect l="l" t="t" r="r" b="b"/>
              <a:pathLst>
                <a:path w="1364" h="2746" extrusionOk="0">
                  <a:moveTo>
                    <a:pt x="1364" y="1"/>
                  </a:moveTo>
                  <a:lnTo>
                    <a:pt x="190" y="2020"/>
                  </a:lnTo>
                  <a:cubicBezTo>
                    <a:pt x="1" y="2331"/>
                    <a:pt x="242" y="2745"/>
                    <a:pt x="605" y="2745"/>
                  </a:cubicBezTo>
                  <a:lnTo>
                    <a:pt x="863" y="2745"/>
                  </a:lnTo>
                  <a:cubicBezTo>
                    <a:pt x="1140" y="2745"/>
                    <a:pt x="1364" y="2521"/>
                    <a:pt x="1364" y="2262"/>
                  </a:cubicBezTo>
                  <a:lnTo>
                    <a:pt x="13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0" name="Google Shape;25910;p26"/>
            <p:cNvSpPr/>
            <p:nvPr/>
          </p:nvSpPr>
          <p:spPr>
            <a:xfrm rot="-5400000">
              <a:off x="190975" y="2831950"/>
              <a:ext cx="33675" cy="68625"/>
            </a:xfrm>
            <a:custGeom>
              <a:avLst/>
              <a:gdLst/>
              <a:ahLst/>
              <a:cxnLst/>
              <a:rect l="l" t="t" r="r" b="b"/>
              <a:pathLst>
                <a:path w="1347" h="2745" extrusionOk="0">
                  <a:moveTo>
                    <a:pt x="605" y="0"/>
                  </a:moveTo>
                  <a:cubicBezTo>
                    <a:pt x="225" y="0"/>
                    <a:pt x="1" y="397"/>
                    <a:pt x="173" y="725"/>
                  </a:cubicBezTo>
                  <a:lnTo>
                    <a:pt x="1209" y="2486"/>
                  </a:lnTo>
                  <a:lnTo>
                    <a:pt x="1347" y="2744"/>
                  </a:lnTo>
                  <a:lnTo>
                    <a:pt x="1347" y="483"/>
                  </a:lnTo>
                  <a:cubicBezTo>
                    <a:pt x="1347" y="207"/>
                    <a:pt x="1122" y="0"/>
                    <a:pt x="8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1" name="Google Shape;25911;p26"/>
            <p:cNvSpPr/>
            <p:nvPr/>
          </p:nvSpPr>
          <p:spPr>
            <a:xfrm rot="-5400000">
              <a:off x="280288" y="2792663"/>
              <a:ext cx="33675" cy="68650"/>
            </a:xfrm>
            <a:custGeom>
              <a:avLst/>
              <a:gdLst/>
              <a:ahLst/>
              <a:cxnLst/>
              <a:rect l="l" t="t" r="r" b="b"/>
              <a:pathLst>
                <a:path w="1347" h="2746" extrusionOk="0">
                  <a:moveTo>
                    <a:pt x="0" y="1"/>
                  </a:moveTo>
                  <a:lnTo>
                    <a:pt x="0" y="2262"/>
                  </a:lnTo>
                  <a:cubicBezTo>
                    <a:pt x="0" y="2521"/>
                    <a:pt x="207" y="2745"/>
                    <a:pt x="483" y="2745"/>
                  </a:cubicBezTo>
                  <a:lnTo>
                    <a:pt x="742" y="2745"/>
                  </a:lnTo>
                  <a:cubicBezTo>
                    <a:pt x="1105" y="2745"/>
                    <a:pt x="1346" y="2331"/>
                    <a:pt x="1157" y="202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2" name="Google Shape;25912;p26"/>
            <p:cNvSpPr/>
            <p:nvPr/>
          </p:nvSpPr>
          <p:spPr>
            <a:xfrm rot="-5400000">
              <a:off x="233338" y="2784838"/>
              <a:ext cx="73375" cy="29950"/>
            </a:xfrm>
            <a:custGeom>
              <a:avLst/>
              <a:gdLst/>
              <a:ahLst/>
              <a:cxnLst/>
              <a:rect l="l" t="t" r="r" b="b"/>
              <a:pathLst>
                <a:path w="2935" h="1198" extrusionOk="0">
                  <a:moveTo>
                    <a:pt x="1" y="0"/>
                  </a:moveTo>
                  <a:lnTo>
                    <a:pt x="1968" y="1139"/>
                  </a:lnTo>
                  <a:cubicBezTo>
                    <a:pt x="2041" y="1178"/>
                    <a:pt x="2120" y="1198"/>
                    <a:pt x="2200" y="1198"/>
                  </a:cubicBezTo>
                  <a:cubicBezTo>
                    <a:pt x="2366" y="1198"/>
                    <a:pt x="2531" y="1113"/>
                    <a:pt x="2624" y="949"/>
                  </a:cubicBezTo>
                  <a:lnTo>
                    <a:pt x="2762" y="742"/>
                  </a:lnTo>
                  <a:cubicBezTo>
                    <a:pt x="2935" y="414"/>
                    <a:pt x="2710" y="17"/>
                    <a:pt x="2331" y="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3" name="Google Shape;25913;p26"/>
            <p:cNvSpPr/>
            <p:nvPr/>
          </p:nvSpPr>
          <p:spPr>
            <a:xfrm rot="-5400000">
              <a:off x="259625" y="2782275"/>
              <a:ext cx="57000" cy="56650"/>
            </a:xfrm>
            <a:custGeom>
              <a:avLst/>
              <a:gdLst/>
              <a:ahLst/>
              <a:cxnLst/>
              <a:rect l="l" t="t" r="r" b="b"/>
              <a:pathLst>
                <a:path w="2280" h="2266" extrusionOk="0">
                  <a:moveTo>
                    <a:pt x="1" y="0"/>
                  </a:moveTo>
                  <a:lnTo>
                    <a:pt x="1157" y="2019"/>
                  </a:lnTo>
                  <a:cubicBezTo>
                    <a:pt x="1252" y="2183"/>
                    <a:pt x="1416" y="2265"/>
                    <a:pt x="1580" y="2265"/>
                  </a:cubicBezTo>
                  <a:cubicBezTo>
                    <a:pt x="1744" y="2265"/>
                    <a:pt x="1908" y="2183"/>
                    <a:pt x="2003" y="2019"/>
                  </a:cubicBezTo>
                  <a:lnTo>
                    <a:pt x="2141" y="1812"/>
                  </a:lnTo>
                  <a:cubicBezTo>
                    <a:pt x="2279" y="1571"/>
                    <a:pt x="2193" y="1260"/>
                    <a:pt x="1951" y="113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4" name="Google Shape;25914;p26"/>
            <p:cNvSpPr/>
            <p:nvPr/>
          </p:nvSpPr>
          <p:spPr>
            <a:xfrm rot="-5400000">
              <a:off x="233213" y="2879013"/>
              <a:ext cx="73400" cy="29725"/>
            </a:xfrm>
            <a:custGeom>
              <a:avLst/>
              <a:gdLst/>
              <a:ahLst/>
              <a:cxnLst/>
              <a:rect l="l" t="t" r="r" b="b"/>
              <a:pathLst>
                <a:path w="2936" h="1189" extrusionOk="0">
                  <a:moveTo>
                    <a:pt x="605" y="0"/>
                  </a:moveTo>
                  <a:cubicBezTo>
                    <a:pt x="243" y="0"/>
                    <a:pt x="1" y="414"/>
                    <a:pt x="191" y="725"/>
                  </a:cubicBezTo>
                  <a:lnTo>
                    <a:pt x="329" y="949"/>
                  </a:lnTo>
                  <a:cubicBezTo>
                    <a:pt x="410" y="1100"/>
                    <a:pt x="577" y="1189"/>
                    <a:pt x="746" y="1189"/>
                  </a:cubicBezTo>
                  <a:cubicBezTo>
                    <a:pt x="828" y="1189"/>
                    <a:pt x="911" y="1167"/>
                    <a:pt x="985" y="1122"/>
                  </a:cubicBezTo>
                  <a:lnTo>
                    <a:pt x="29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5" name="Google Shape;25915;p26"/>
            <p:cNvSpPr/>
            <p:nvPr/>
          </p:nvSpPr>
          <p:spPr>
            <a:xfrm rot="-5400000">
              <a:off x="259475" y="2854500"/>
              <a:ext cx="56975" cy="56325"/>
            </a:xfrm>
            <a:custGeom>
              <a:avLst/>
              <a:gdLst/>
              <a:ahLst/>
              <a:cxnLst/>
              <a:rect l="l" t="t" r="r" b="b"/>
              <a:pathLst>
                <a:path w="2279" h="2253" extrusionOk="0">
                  <a:moveTo>
                    <a:pt x="2279" y="0"/>
                  </a:moveTo>
                  <a:lnTo>
                    <a:pt x="329" y="1139"/>
                  </a:lnTo>
                  <a:cubicBezTo>
                    <a:pt x="87" y="1260"/>
                    <a:pt x="1" y="1571"/>
                    <a:pt x="139" y="1795"/>
                  </a:cubicBezTo>
                  <a:lnTo>
                    <a:pt x="277" y="2019"/>
                  </a:lnTo>
                  <a:cubicBezTo>
                    <a:pt x="372" y="2175"/>
                    <a:pt x="536" y="2252"/>
                    <a:pt x="697" y="2252"/>
                  </a:cubicBezTo>
                  <a:cubicBezTo>
                    <a:pt x="859" y="2252"/>
                    <a:pt x="1019" y="2175"/>
                    <a:pt x="1105" y="2019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6" name="Google Shape;25916;p26"/>
            <p:cNvSpPr/>
            <p:nvPr/>
          </p:nvSpPr>
          <p:spPr>
            <a:xfrm rot="-5400000">
              <a:off x="190975" y="2792675"/>
              <a:ext cx="33675" cy="68625"/>
            </a:xfrm>
            <a:custGeom>
              <a:avLst/>
              <a:gdLst/>
              <a:ahLst/>
              <a:cxnLst/>
              <a:rect l="l" t="t" r="r" b="b"/>
              <a:pathLst>
                <a:path w="1347" h="2745" extrusionOk="0">
                  <a:moveTo>
                    <a:pt x="483" y="0"/>
                  </a:moveTo>
                  <a:cubicBezTo>
                    <a:pt x="225" y="0"/>
                    <a:pt x="0" y="207"/>
                    <a:pt x="0" y="483"/>
                  </a:cubicBezTo>
                  <a:lnTo>
                    <a:pt x="0" y="2744"/>
                  </a:lnTo>
                  <a:lnTo>
                    <a:pt x="138" y="2486"/>
                  </a:lnTo>
                  <a:lnTo>
                    <a:pt x="1174" y="725"/>
                  </a:lnTo>
                  <a:cubicBezTo>
                    <a:pt x="1346" y="397"/>
                    <a:pt x="1122" y="0"/>
                    <a:pt x="7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7" name="Google Shape;25917;p26"/>
            <p:cNvSpPr/>
            <p:nvPr/>
          </p:nvSpPr>
          <p:spPr>
            <a:xfrm rot="-5400000">
              <a:off x="197913" y="2784963"/>
              <a:ext cx="73375" cy="29700"/>
            </a:xfrm>
            <a:custGeom>
              <a:avLst/>
              <a:gdLst/>
              <a:ahLst/>
              <a:cxnLst/>
              <a:rect l="l" t="t" r="r" b="b"/>
              <a:pathLst>
                <a:path w="2935" h="1188" extrusionOk="0">
                  <a:moveTo>
                    <a:pt x="2200" y="0"/>
                  </a:moveTo>
                  <a:cubicBezTo>
                    <a:pt x="2121" y="0"/>
                    <a:pt x="2041" y="21"/>
                    <a:pt x="1968" y="66"/>
                  </a:cubicBezTo>
                  <a:lnTo>
                    <a:pt x="380" y="981"/>
                  </a:lnTo>
                  <a:lnTo>
                    <a:pt x="1" y="1188"/>
                  </a:lnTo>
                  <a:lnTo>
                    <a:pt x="2331" y="1188"/>
                  </a:lnTo>
                  <a:cubicBezTo>
                    <a:pt x="2710" y="1188"/>
                    <a:pt x="2935" y="791"/>
                    <a:pt x="2762" y="463"/>
                  </a:cubicBezTo>
                  <a:lnTo>
                    <a:pt x="2624" y="256"/>
                  </a:lnTo>
                  <a:cubicBezTo>
                    <a:pt x="2531" y="92"/>
                    <a:pt x="2366" y="0"/>
                    <a:pt x="22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8" name="Google Shape;25918;p26"/>
            <p:cNvSpPr/>
            <p:nvPr/>
          </p:nvSpPr>
          <p:spPr>
            <a:xfrm rot="-5400000">
              <a:off x="188313" y="2782713"/>
              <a:ext cx="56550" cy="56225"/>
            </a:xfrm>
            <a:custGeom>
              <a:avLst/>
              <a:gdLst/>
              <a:ahLst/>
              <a:cxnLst/>
              <a:rect l="l" t="t" r="r" b="b"/>
              <a:pathLst>
                <a:path w="2262" h="2249" extrusionOk="0">
                  <a:moveTo>
                    <a:pt x="1580" y="1"/>
                  </a:moveTo>
                  <a:cubicBezTo>
                    <a:pt x="1416" y="1"/>
                    <a:pt x="1252" y="83"/>
                    <a:pt x="1157" y="247"/>
                  </a:cubicBezTo>
                  <a:lnTo>
                    <a:pt x="139" y="2007"/>
                  </a:lnTo>
                  <a:lnTo>
                    <a:pt x="1" y="2249"/>
                  </a:lnTo>
                  <a:lnTo>
                    <a:pt x="381" y="2042"/>
                  </a:lnTo>
                  <a:lnTo>
                    <a:pt x="1951" y="1127"/>
                  </a:lnTo>
                  <a:cubicBezTo>
                    <a:pt x="2193" y="989"/>
                    <a:pt x="2262" y="696"/>
                    <a:pt x="2124" y="454"/>
                  </a:cubicBezTo>
                  <a:lnTo>
                    <a:pt x="2003" y="247"/>
                  </a:lnTo>
                  <a:cubicBezTo>
                    <a:pt x="1908" y="83"/>
                    <a:pt x="1744" y="1"/>
                    <a:pt x="1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9" name="Google Shape;25919;p26"/>
            <p:cNvSpPr/>
            <p:nvPr/>
          </p:nvSpPr>
          <p:spPr>
            <a:xfrm rot="-5400000">
              <a:off x="197888" y="2879013"/>
              <a:ext cx="73400" cy="29725"/>
            </a:xfrm>
            <a:custGeom>
              <a:avLst/>
              <a:gdLst/>
              <a:ahLst/>
              <a:cxnLst/>
              <a:rect l="l" t="t" r="r" b="b"/>
              <a:pathLst>
                <a:path w="2936" h="1189" extrusionOk="0">
                  <a:moveTo>
                    <a:pt x="737" y="0"/>
                  </a:moveTo>
                  <a:cubicBezTo>
                    <a:pt x="567" y="0"/>
                    <a:pt x="404" y="89"/>
                    <a:pt x="312" y="240"/>
                  </a:cubicBezTo>
                  <a:lnTo>
                    <a:pt x="191" y="464"/>
                  </a:lnTo>
                  <a:cubicBezTo>
                    <a:pt x="1" y="775"/>
                    <a:pt x="225" y="1189"/>
                    <a:pt x="605" y="1189"/>
                  </a:cubicBezTo>
                  <a:lnTo>
                    <a:pt x="2935" y="1189"/>
                  </a:lnTo>
                  <a:lnTo>
                    <a:pt x="1744" y="516"/>
                  </a:lnTo>
                  <a:lnTo>
                    <a:pt x="985" y="67"/>
                  </a:lnTo>
                  <a:cubicBezTo>
                    <a:pt x="905" y="22"/>
                    <a:pt x="820" y="0"/>
                    <a:pt x="7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0" name="Google Shape;25920;p26"/>
            <p:cNvSpPr/>
            <p:nvPr/>
          </p:nvSpPr>
          <p:spPr>
            <a:xfrm rot="-5400000">
              <a:off x="217213" y="2821663"/>
              <a:ext cx="70350" cy="60275"/>
            </a:xfrm>
            <a:custGeom>
              <a:avLst/>
              <a:gdLst/>
              <a:ahLst/>
              <a:cxnLst/>
              <a:rect l="l" t="t" r="r" b="b"/>
              <a:pathLst>
                <a:path w="2814" h="2411" extrusionOk="0">
                  <a:moveTo>
                    <a:pt x="1605" y="0"/>
                  </a:moveTo>
                  <a:cubicBezTo>
                    <a:pt x="535" y="0"/>
                    <a:pt x="0" y="1295"/>
                    <a:pt x="760" y="2054"/>
                  </a:cubicBezTo>
                  <a:cubicBezTo>
                    <a:pt x="1006" y="2301"/>
                    <a:pt x="1308" y="2411"/>
                    <a:pt x="1604" y="2411"/>
                  </a:cubicBezTo>
                  <a:cubicBezTo>
                    <a:pt x="2222" y="2411"/>
                    <a:pt x="2813" y="1932"/>
                    <a:pt x="2813" y="1209"/>
                  </a:cubicBezTo>
                  <a:cubicBezTo>
                    <a:pt x="2813" y="536"/>
                    <a:pt x="2261" y="0"/>
                    <a:pt x="16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1" name="Google Shape;25921;p26"/>
            <p:cNvSpPr/>
            <p:nvPr/>
          </p:nvSpPr>
          <p:spPr>
            <a:xfrm rot="-5400000">
              <a:off x="175763" y="3712938"/>
              <a:ext cx="67775" cy="67550"/>
            </a:xfrm>
            <a:custGeom>
              <a:avLst/>
              <a:gdLst/>
              <a:ahLst/>
              <a:cxnLst/>
              <a:rect l="l" t="t" r="r" b="b"/>
              <a:pathLst>
                <a:path w="2711" h="2702" extrusionOk="0">
                  <a:moveTo>
                    <a:pt x="812" y="0"/>
                  </a:moveTo>
                  <a:cubicBezTo>
                    <a:pt x="618" y="0"/>
                    <a:pt x="423" y="95"/>
                    <a:pt x="311" y="285"/>
                  </a:cubicBezTo>
                  <a:lnTo>
                    <a:pt x="156" y="561"/>
                  </a:lnTo>
                  <a:cubicBezTo>
                    <a:pt x="1" y="837"/>
                    <a:pt x="87" y="1182"/>
                    <a:pt x="380" y="1338"/>
                  </a:cubicBezTo>
                  <a:lnTo>
                    <a:pt x="1295" y="1873"/>
                  </a:lnTo>
                  <a:lnTo>
                    <a:pt x="2710" y="2701"/>
                  </a:lnTo>
                  <a:lnTo>
                    <a:pt x="2710" y="2701"/>
                  </a:lnTo>
                  <a:lnTo>
                    <a:pt x="2538" y="2408"/>
                  </a:lnTo>
                  <a:lnTo>
                    <a:pt x="1312" y="285"/>
                  </a:lnTo>
                  <a:cubicBezTo>
                    <a:pt x="1200" y="95"/>
                    <a:pt x="1006" y="0"/>
                    <a:pt x="8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2" name="Google Shape;25922;p26"/>
            <p:cNvSpPr/>
            <p:nvPr/>
          </p:nvSpPr>
          <p:spPr>
            <a:xfrm rot="-5400000">
              <a:off x="285463" y="3685863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1606" y="1"/>
                  </a:moveTo>
                  <a:lnTo>
                    <a:pt x="208" y="2417"/>
                  </a:lnTo>
                  <a:cubicBezTo>
                    <a:pt x="1" y="2797"/>
                    <a:pt x="277" y="3280"/>
                    <a:pt x="726" y="3280"/>
                  </a:cubicBezTo>
                  <a:lnTo>
                    <a:pt x="1019" y="3280"/>
                  </a:lnTo>
                  <a:cubicBezTo>
                    <a:pt x="1347" y="3280"/>
                    <a:pt x="1606" y="3021"/>
                    <a:pt x="1606" y="2711"/>
                  </a:cubicBezTo>
                  <a:lnTo>
                    <a:pt x="16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3" name="Google Shape;25923;p26"/>
            <p:cNvSpPr/>
            <p:nvPr/>
          </p:nvSpPr>
          <p:spPr>
            <a:xfrm rot="-5400000">
              <a:off x="178888" y="3686288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725" y="1"/>
                  </a:moveTo>
                  <a:cubicBezTo>
                    <a:pt x="277" y="1"/>
                    <a:pt x="1" y="484"/>
                    <a:pt x="225" y="864"/>
                  </a:cubicBezTo>
                  <a:lnTo>
                    <a:pt x="1450" y="2969"/>
                  </a:lnTo>
                  <a:lnTo>
                    <a:pt x="1606" y="3280"/>
                  </a:lnTo>
                  <a:lnTo>
                    <a:pt x="1606" y="588"/>
                  </a:lnTo>
                  <a:cubicBezTo>
                    <a:pt x="1606" y="260"/>
                    <a:pt x="1347" y="1"/>
                    <a:pt x="10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4" name="Google Shape;25924;p26"/>
            <p:cNvSpPr/>
            <p:nvPr/>
          </p:nvSpPr>
          <p:spPr>
            <a:xfrm rot="-5400000">
              <a:off x="285450" y="3638825"/>
              <a:ext cx="40600" cy="82450"/>
            </a:xfrm>
            <a:custGeom>
              <a:avLst/>
              <a:gdLst/>
              <a:ahLst/>
              <a:cxnLst/>
              <a:rect l="l" t="t" r="r" b="b"/>
              <a:pathLst>
                <a:path w="1624" h="3298" extrusionOk="0">
                  <a:moveTo>
                    <a:pt x="1" y="1"/>
                  </a:moveTo>
                  <a:lnTo>
                    <a:pt x="1" y="2711"/>
                  </a:lnTo>
                  <a:cubicBezTo>
                    <a:pt x="1" y="3039"/>
                    <a:pt x="260" y="3298"/>
                    <a:pt x="570" y="3298"/>
                  </a:cubicBezTo>
                  <a:lnTo>
                    <a:pt x="881" y="3298"/>
                  </a:lnTo>
                  <a:cubicBezTo>
                    <a:pt x="1330" y="3298"/>
                    <a:pt x="1623" y="2814"/>
                    <a:pt x="1399" y="241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5" name="Google Shape;25925;p26"/>
            <p:cNvSpPr/>
            <p:nvPr/>
          </p:nvSpPr>
          <p:spPr>
            <a:xfrm rot="-5400000">
              <a:off x="229638" y="3629513"/>
              <a:ext cx="87600" cy="35925"/>
            </a:xfrm>
            <a:custGeom>
              <a:avLst/>
              <a:gdLst/>
              <a:ahLst/>
              <a:cxnLst/>
              <a:rect l="l" t="t" r="r" b="b"/>
              <a:pathLst>
                <a:path w="3504" h="1437" extrusionOk="0">
                  <a:moveTo>
                    <a:pt x="0" y="0"/>
                  </a:moveTo>
                  <a:lnTo>
                    <a:pt x="2330" y="1364"/>
                  </a:lnTo>
                  <a:cubicBezTo>
                    <a:pt x="2418" y="1413"/>
                    <a:pt x="2514" y="1436"/>
                    <a:pt x="2609" y="1436"/>
                  </a:cubicBezTo>
                  <a:cubicBezTo>
                    <a:pt x="2815" y="1436"/>
                    <a:pt x="3018" y="1328"/>
                    <a:pt x="3124" y="1140"/>
                  </a:cubicBezTo>
                  <a:lnTo>
                    <a:pt x="3280" y="863"/>
                  </a:lnTo>
                  <a:cubicBezTo>
                    <a:pt x="3504" y="484"/>
                    <a:pt x="3228" y="18"/>
                    <a:pt x="27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6" name="Google Shape;25926;p26"/>
            <p:cNvSpPr/>
            <p:nvPr/>
          </p:nvSpPr>
          <p:spPr>
            <a:xfrm rot="-5400000">
              <a:off x="261200" y="3627300"/>
              <a:ext cx="67750" cy="67100"/>
            </a:xfrm>
            <a:custGeom>
              <a:avLst/>
              <a:gdLst/>
              <a:ahLst/>
              <a:cxnLst/>
              <a:rect l="l" t="t" r="r" b="b"/>
              <a:pathLst>
                <a:path w="2710" h="2684" extrusionOk="0">
                  <a:moveTo>
                    <a:pt x="0" y="0"/>
                  </a:moveTo>
                  <a:lnTo>
                    <a:pt x="1398" y="2399"/>
                  </a:lnTo>
                  <a:cubicBezTo>
                    <a:pt x="1510" y="2589"/>
                    <a:pt x="1705" y="2684"/>
                    <a:pt x="1899" y="2684"/>
                  </a:cubicBezTo>
                  <a:cubicBezTo>
                    <a:pt x="2093" y="2684"/>
                    <a:pt x="2287" y="2589"/>
                    <a:pt x="2399" y="2399"/>
                  </a:cubicBezTo>
                  <a:lnTo>
                    <a:pt x="2555" y="2140"/>
                  </a:lnTo>
                  <a:cubicBezTo>
                    <a:pt x="2710" y="1864"/>
                    <a:pt x="2624" y="1502"/>
                    <a:pt x="2348" y="134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7" name="Google Shape;25927;p26"/>
            <p:cNvSpPr/>
            <p:nvPr/>
          </p:nvSpPr>
          <p:spPr>
            <a:xfrm rot="-5400000">
              <a:off x="229625" y="3742125"/>
              <a:ext cx="87625" cy="35925"/>
            </a:xfrm>
            <a:custGeom>
              <a:avLst/>
              <a:gdLst/>
              <a:ahLst/>
              <a:cxnLst/>
              <a:rect l="l" t="t" r="r" b="b"/>
              <a:pathLst>
                <a:path w="3505" h="1437" extrusionOk="0">
                  <a:moveTo>
                    <a:pt x="725" y="0"/>
                  </a:moveTo>
                  <a:cubicBezTo>
                    <a:pt x="277" y="18"/>
                    <a:pt x="1" y="484"/>
                    <a:pt x="225" y="863"/>
                  </a:cubicBezTo>
                  <a:lnTo>
                    <a:pt x="380" y="1140"/>
                  </a:lnTo>
                  <a:cubicBezTo>
                    <a:pt x="486" y="1328"/>
                    <a:pt x="689" y="1436"/>
                    <a:pt x="895" y="1436"/>
                  </a:cubicBezTo>
                  <a:cubicBezTo>
                    <a:pt x="991" y="1436"/>
                    <a:pt x="1087" y="1413"/>
                    <a:pt x="1174" y="1364"/>
                  </a:cubicBezTo>
                  <a:lnTo>
                    <a:pt x="35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8" name="Google Shape;25928;p26"/>
            <p:cNvSpPr/>
            <p:nvPr/>
          </p:nvSpPr>
          <p:spPr>
            <a:xfrm rot="-5400000">
              <a:off x="261138" y="3713213"/>
              <a:ext cx="68200" cy="67425"/>
            </a:xfrm>
            <a:custGeom>
              <a:avLst/>
              <a:gdLst/>
              <a:ahLst/>
              <a:cxnLst/>
              <a:rect l="l" t="t" r="r" b="b"/>
              <a:pathLst>
                <a:path w="2728" h="2697" extrusionOk="0">
                  <a:moveTo>
                    <a:pt x="2727" y="0"/>
                  </a:moveTo>
                  <a:lnTo>
                    <a:pt x="380" y="1346"/>
                  </a:lnTo>
                  <a:cubicBezTo>
                    <a:pt x="104" y="1502"/>
                    <a:pt x="0" y="1864"/>
                    <a:pt x="173" y="2140"/>
                  </a:cubicBezTo>
                  <a:lnTo>
                    <a:pt x="328" y="2399"/>
                  </a:lnTo>
                  <a:cubicBezTo>
                    <a:pt x="432" y="2598"/>
                    <a:pt x="626" y="2697"/>
                    <a:pt x="822" y="2697"/>
                  </a:cubicBezTo>
                  <a:cubicBezTo>
                    <a:pt x="1019" y="2697"/>
                    <a:pt x="1217" y="2598"/>
                    <a:pt x="1329" y="2399"/>
                  </a:cubicBezTo>
                  <a:lnTo>
                    <a:pt x="27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9" name="Google Shape;25929;p26"/>
            <p:cNvSpPr/>
            <p:nvPr/>
          </p:nvSpPr>
          <p:spPr>
            <a:xfrm rot="-5400000">
              <a:off x="178888" y="3639263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570" y="1"/>
                  </a:moveTo>
                  <a:cubicBezTo>
                    <a:pt x="260" y="1"/>
                    <a:pt x="1" y="260"/>
                    <a:pt x="1" y="588"/>
                  </a:cubicBezTo>
                  <a:lnTo>
                    <a:pt x="1" y="3280"/>
                  </a:lnTo>
                  <a:lnTo>
                    <a:pt x="173" y="2987"/>
                  </a:lnTo>
                  <a:lnTo>
                    <a:pt x="1399" y="864"/>
                  </a:lnTo>
                  <a:cubicBezTo>
                    <a:pt x="1606" y="484"/>
                    <a:pt x="1330" y="1"/>
                    <a:pt x="8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0" name="Google Shape;25930;p26"/>
            <p:cNvSpPr/>
            <p:nvPr/>
          </p:nvSpPr>
          <p:spPr>
            <a:xfrm rot="-5400000">
              <a:off x="187425" y="3629675"/>
              <a:ext cx="87600" cy="35600"/>
            </a:xfrm>
            <a:custGeom>
              <a:avLst/>
              <a:gdLst/>
              <a:ahLst/>
              <a:cxnLst/>
              <a:rect l="l" t="t" r="r" b="b"/>
              <a:pathLst>
                <a:path w="3504" h="1424" extrusionOk="0">
                  <a:moveTo>
                    <a:pt x="2642" y="1"/>
                  </a:moveTo>
                  <a:cubicBezTo>
                    <a:pt x="2541" y="1"/>
                    <a:pt x="2440" y="26"/>
                    <a:pt x="2348" y="77"/>
                  </a:cubicBezTo>
                  <a:lnTo>
                    <a:pt x="466" y="1165"/>
                  </a:lnTo>
                  <a:lnTo>
                    <a:pt x="0" y="1424"/>
                  </a:lnTo>
                  <a:lnTo>
                    <a:pt x="2796" y="1424"/>
                  </a:lnTo>
                  <a:cubicBezTo>
                    <a:pt x="3228" y="1424"/>
                    <a:pt x="3504" y="940"/>
                    <a:pt x="3297" y="561"/>
                  </a:cubicBezTo>
                  <a:lnTo>
                    <a:pt x="3142" y="284"/>
                  </a:lnTo>
                  <a:cubicBezTo>
                    <a:pt x="3038" y="100"/>
                    <a:pt x="2842" y="1"/>
                    <a:pt x="26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1" name="Google Shape;25931;p26"/>
            <p:cNvSpPr/>
            <p:nvPr/>
          </p:nvSpPr>
          <p:spPr>
            <a:xfrm rot="-5400000">
              <a:off x="175825" y="3627125"/>
              <a:ext cx="67750" cy="67450"/>
            </a:xfrm>
            <a:custGeom>
              <a:avLst/>
              <a:gdLst/>
              <a:ahLst/>
              <a:cxnLst/>
              <a:rect l="l" t="t" r="r" b="b"/>
              <a:pathLst>
                <a:path w="2710" h="2698" extrusionOk="0">
                  <a:moveTo>
                    <a:pt x="1890" y="0"/>
                  </a:moveTo>
                  <a:cubicBezTo>
                    <a:pt x="1692" y="0"/>
                    <a:pt x="1493" y="100"/>
                    <a:pt x="1381" y="298"/>
                  </a:cubicBezTo>
                  <a:lnTo>
                    <a:pt x="173" y="2404"/>
                  </a:lnTo>
                  <a:lnTo>
                    <a:pt x="0" y="2697"/>
                  </a:lnTo>
                  <a:lnTo>
                    <a:pt x="449" y="2438"/>
                  </a:lnTo>
                  <a:lnTo>
                    <a:pt x="2330" y="1351"/>
                  </a:lnTo>
                  <a:cubicBezTo>
                    <a:pt x="2606" y="1196"/>
                    <a:pt x="2710" y="833"/>
                    <a:pt x="2555" y="557"/>
                  </a:cubicBezTo>
                  <a:lnTo>
                    <a:pt x="2399" y="298"/>
                  </a:lnTo>
                  <a:cubicBezTo>
                    <a:pt x="2287" y="100"/>
                    <a:pt x="2089" y="0"/>
                    <a:pt x="18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2" name="Google Shape;25932;p26"/>
            <p:cNvSpPr/>
            <p:nvPr/>
          </p:nvSpPr>
          <p:spPr>
            <a:xfrm rot="-5400000">
              <a:off x="187313" y="3742188"/>
              <a:ext cx="87625" cy="35800"/>
            </a:xfrm>
            <a:custGeom>
              <a:avLst/>
              <a:gdLst/>
              <a:ahLst/>
              <a:cxnLst/>
              <a:rect l="l" t="t" r="r" b="b"/>
              <a:pathLst>
                <a:path w="3505" h="1432" extrusionOk="0">
                  <a:moveTo>
                    <a:pt x="880" y="1"/>
                  </a:moveTo>
                  <a:cubicBezTo>
                    <a:pt x="679" y="1"/>
                    <a:pt x="484" y="108"/>
                    <a:pt x="380" y="292"/>
                  </a:cubicBezTo>
                  <a:lnTo>
                    <a:pt x="225" y="569"/>
                  </a:lnTo>
                  <a:cubicBezTo>
                    <a:pt x="1" y="948"/>
                    <a:pt x="277" y="1432"/>
                    <a:pt x="725" y="1432"/>
                  </a:cubicBezTo>
                  <a:lnTo>
                    <a:pt x="3504" y="1432"/>
                  </a:lnTo>
                  <a:lnTo>
                    <a:pt x="2089" y="603"/>
                  </a:lnTo>
                  <a:lnTo>
                    <a:pt x="1174" y="85"/>
                  </a:lnTo>
                  <a:cubicBezTo>
                    <a:pt x="1082" y="28"/>
                    <a:pt x="981" y="1"/>
                    <a:pt x="8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3" name="Google Shape;25933;p26"/>
            <p:cNvSpPr/>
            <p:nvPr/>
          </p:nvSpPr>
          <p:spPr>
            <a:xfrm rot="-5400000">
              <a:off x="210588" y="3674013"/>
              <a:ext cx="83750" cy="71625"/>
            </a:xfrm>
            <a:custGeom>
              <a:avLst/>
              <a:gdLst/>
              <a:ahLst/>
              <a:cxnLst/>
              <a:rect l="l" t="t" r="r" b="b"/>
              <a:pathLst>
                <a:path w="3350" h="2865" extrusionOk="0">
                  <a:moveTo>
                    <a:pt x="1917" y="0"/>
                  </a:moveTo>
                  <a:cubicBezTo>
                    <a:pt x="640" y="0"/>
                    <a:pt x="1" y="1536"/>
                    <a:pt x="898" y="2434"/>
                  </a:cubicBezTo>
                  <a:cubicBezTo>
                    <a:pt x="1196" y="2732"/>
                    <a:pt x="1560" y="2865"/>
                    <a:pt x="1915" y="2865"/>
                  </a:cubicBezTo>
                  <a:cubicBezTo>
                    <a:pt x="2651" y="2865"/>
                    <a:pt x="3349" y="2294"/>
                    <a:pt x="3349" y="1433"/>
                  </a:cubicBezTo>
                  <a:cubicBezTo>
                    <a:pt x="3349" y="639"/>
                    <a:pt x="2711" y="0"/>
                    <a:pt x="1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4" name="Google Shape;25934;p26"/>
            <p:cNvSpPr/>
            <p:nvPr/>
          </p:nvSpPr>
          <p:spPr>
            <a:xfrm rot="-5400000">
              <a:off x="175763" y="4284238"/>
              <a:ext cx="67775" cy="67550"/>
            </a:xfrm>
            <a:custGeom>
              <a:avLst/>
              <a:gdLst/>
              <a:ahLst/>
              <a:cxnLst/>
              <a:rect l="l" t="t" r="r" b="b"/>
              <a:pathLst>
                <a:path w="2711" h="2702" extrusionOk="0">
                  <a:moveTo>
                    <a:pt x="812" y="0"/>
                  </a:moveTo>
                  <a:cubicBezTo>
                    <a:pt x="618" y="0"/>
                    <a:pt x="424" y="95"/>
                    <a:pt x="312" y="285"/>
                  </a:cubicBezTo>
                  <a:lnTo>
                    <a:pt x="156" y="561"/>
                  </a:lnTo>
                  <a:cubicBezTo>
                    <a:pt x="1" y="837"/>
                    <a:pt x="87" y="1182"/>
                    <a:pt x="381" y="1338"/>
                  </a:cubicBezTo>
                  <a:lnTo>
                    <a:pt x="1295" y="1873"/>
                  </a:lnTo>
                  <a:lnTo>
                    <a:pt x="2711" y="2701"/>
                  </a:lnTo>
                  <a:lnTo>
                    <a:pt x="2711" y="2701"/>
                  </a:lnTo>
                  <a:lnTo>
                    <a:pt x="2538" y="2408"/>
                  </a:lnTo>
                  <a:lnTo>
                    <a:pt x="1313" y="285"/>
                  </a:lnTo>
                  <a:cubicBezTo>
                    <a:pt x="1200" y="95"/>
                    <a:pt x="1006" y="0"/>
                    <a:pt x="8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5" name="Google Shape;25935;p26"/>
            <p:cNvSpPr/>
            <p:nvPr/>
          </p:nvSpPr>
          <p:spPr>
            <a:xfrm rot="-5400000">
              <a:off x="285450" y="4257575"/>
              <a:ext cx="40175" cy="82025"/>
            </a:xfrm>
            <a:custGeom>
              <a:avLst/>
              <a:gdLst/>
              <a:ahLst/>
              <a:cxnLst/>
              <a:rect l="l" t="t" r="r" b="b"/>
              <a:pathLst>
                <a:path w="1607" h="3281" extrusionOk="0">
                  <a:moveTo>
                    <a:pt x="1606" y="1"/>
                  </a:moveTo>
                  <a:lnTo>
                    <a:pt x="208" y="2417"/>
                  </a:lnTo>
                  <a:cubicBezTo>
                    <a:pt x="1" y="2797"/>
                    <a:pt x="277" y="3280"/>
                    <a:pt x="709" y="3280"/>
                  </a:cubicBezTo>
                  <a:lnTo>
                    <a:pt x="1019" y="3280"/>
                  </a:lnTo>
                  <a:cubicBezTo>
                    <a:pt x="1347" y="3280"/>
                    <a:pt x="1606" y="3021"/>
                    <a:pt x="1606" y="2711"/>
                  </a:cubicBezTo>
                  <a:lnTo>
                    <a:pt x="16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6" name="Google Shape;25936;p26"/>
            <p:cNvSpPr/>
            <p:nvPr/>
          </p:nvSpPr>
          <p:spPr>
            <a:xfrm rot="-5400000">
              <a:off x="178875" y="4257575"/>
              <a:ext cx="40175" cy="82025"/>
            </a:xfrm>
            <a:custGeom>
              <a:avLst/>
              <a:gdLst/>
              <a:ahLst/>
              <a:cxnLst/>
              <a:rect l="l" t="t" r="r" b="b"/>
              <a:pathLst>
                <a:path w="1607" h="3281" extrusionOk="0">
                  <a:moveTo>
                    <a:pt x="726" y="1"/>
                  </a:moveTo>
                  <a:cubicBezTo>
                    <a:pt x="277" y="1"/>
                    <a:pt x="1" y="484"/>
                    <a:pt x="225" y="864"/>
                  </a:cubicBezTo>
                  <a:lnTo>
                    <a:pt x="1433" y="2969"/>
                  </a:lnTo>
                  <a:lnTo>
                    <a:pt x="1606" y="3280"/>
                  </a:lnTo>
                  <a:lnTo>
                    <a:pt x="1606" y="588"/>
                  </a:lnTo>
                  <a:cubicBezTo>
                    <a:pt x="1606" y="260"/>
                    <a:pt x="1347" y="1"/>
                    <a:pt x="10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7" name="Google Shape;25937;p26"/>
            <p:cNvSpPr/>
            <p:nvPr/>
          </p:nvSpPr>
          <p:spPr>
            <a:xfrm rot="-5400000">
              <a:off x="285675" y="4210325"/>
              <a:ext cx="40150" cy="82450"/>
            </a:xfrm>
            <a:custGeom>
              <a:avLst/>
              <a:gdLst/>
              <a:ahLst/>
              <a:cxnLst/>
              <a:rect l="l" t="t" r="r" b="b"/>
              <a:pathLst>
                <a:path w="1606" h="3298" extrusionOk="0">
                  <a:moveTo>
                    <a:pt x="0" y="1"/>
                  </a:moveTo>
                  <a:lnTo>
                    <a:pt x="0" y="2711"/>
                  </a:lnTo>
                  <a:cubicBezTo>
                    <a:pt x="0" y="3039"/>
                    <a:pt x="259" y="3298"/>
                    <a:pt x="570" y="3298"/>
                  </a:cubicBezTo>
                  <a:lnTo>
                    <a:pt x="880" y="3298"/>
                  </a:lnTo>
                  <a:cubicBezTo>
                    <a:pt x="1329" y="3298"/>
                    <a:pt x="1605" y="2814"/>
                    <a:pt x="1381" y="241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8" name="Google Shape;25938;p26"/>
            <p:cNvSpPr/>
            <p:nvPr/>
          </p:nvSpPr>
          <p:spPr>
            <a:xfrm rot="-5400000">
              <a:off x="229625" y="4200800"/>
              <a:ext cx="87625" cy="35925"/>
            </a:xfrm>
            <a:custGeom>
              <a:avLst/>
              <a:gdLst/>
              <a:ahLst/>
              <a:cxnLst/>
              <a:rect l="l" t="t" r="r" b="b"/>
              <a:pathLst>
                <a:path w="3505" h="1437" extrusionOk="0">
                  <a:moveTo>
                    <a:pt x="1" y="0"/>
                  </a:moveTo>
                  <a:lnTo>
                    <a:pt x="2331" y="1364"/>
                  </a:lnTo>
                  <a:cubicBezTo>
                    <a:pt x="2418" y="1413"/>
                    <a:pt x="2514" y="1436"/>
                    <a:pt x="2610" y="1436"/>
                  </a:cubicBezTo>
                  <a:cubicBezTo>
                    <a:pt x="2816" y="1436"/>
                    <a:pt x="3018" y="1328"/>
                    <a:pt x="3125" y="1140"/>
                  </a:cubicBezTo>
                  <a:lnTo>
                    <a:pt x="3280" y="863"/>
                  </a:lnTo>
                  <a:cubicBezTo>
                    <a:pt x="3504" y="484"/>
                    <a:pt x="3228" y="18"/>
                    <a:pt x="27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9" name="Google Shape;25939;p26"/>
            <p:cNvSpPr/>
            <p:nvPr/>
          </p:nvSpPr>
          <p:spPr>
            <a:xfrm rot="-5400000">
              <a:off x="261188" y="4198588"/>
              <a:ext cx="67775" cy="67100"/>
            </a:xfrm>
            <a:custGeom>
              <a:avLst/>
              <a:gdLst/>
              <a:ahLst/>
              <a:cxnLst/>
              <a:rect l="l" t="t" r="r" b="b"/>
              <a:pathLst>
                <a:path w="2711" h="2684" extrusionOk="0">
                  <a:moveTo>
                    <a:pt x="1" y="0"/>
                  </a:moveTo>
                  <a:lnTo>
                    <a:pt x="1399" y="2399"/>
                  </a:lnTo>
                  <a:cubicBezTo>
                    <a:pt x="1511" y="2589"/>
                    <a:pt x="1705" y="2684"/>
                    <a:pt x="1899" y="2684"/>
                  </a:cubicBezTo>
                  <a:cubicBezTo>
                    <a:pt x="2093" y="2684"/>
                    <a:pt x="2287" y="2589"/>
                    <a:pt x="2400" y="2399"/>
                  </a:cubicBezTo>
                  <a:lnTo>
                    <a:pt x="2555" y="2140"/>
                  </a:lnTo>
                  <a:cubicBezTo>
                    <a:pt x="2710" y="1864"/>
                    <a:pt x="2607" y="1502"/>
                    <a:pt x="2348" y="134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0" name="Google Shape;25940;p26"/>
            <p:cNvSpPr/>
            <p:nvPr/>
          </p:nvSpPr>
          <p:spPr>
            <a:xfrm rot="-5400000">
              <a:off x="229625" y="4313425"/>
              <a:ext cx="87625" cy="35925"/>
            </a:xfrm>
            <a:custGeom>
              <a:avLst/>
              <a:gdLst/>
              <a:ahLst/>
              <a:cxnLst/>
              <a:rect l="l" t="t" r="r" b="b"/>
              <a:pathLst>
                <a:path w="3505" h="1437" extrusionOk="0">
                  <a:moveTo>
                    <a:pt x="726" y="0"/>
                  </a:moveTo>
                  <a:cubicBezTo>
                    <a:pt x="277" y="18"/>
                    <a:pt x="1" y="484"/>
                    <a:pt x="225" y="863"/>
                  </a:cubicBezTo>
                  <a:lnTo>
                    <a:pt x="381" y="1140"/>
                  </a:lnTo>
                  <a:cubicBezTo>
                    <a:pt x="487" y="1328"/>
                    <a:pt x="690" y="1436"/>
                    <a:pt x="896" y="1436"/>
                  </a:cubicBezTo>
                  <a:cubicBezTo>
                    <a:pt x="991" y="1436"/>
                    <a:pt x="1087" y="1413"/>
                    <a:pt x="1175" y="1364"/>
                  </a:cubicBezTo>
                  <a:lnTo>
                    <a:pt x="35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1" name="Google Shape;25941;p26"/>
            <p:cNvSpPr/>
            <p:nvPr/>
          </p:nvSpPr>
          <p:spPr>
            <a:xfrm rot="-5400000">
              <a:off x="261138" y="4284088"/>
              <a:ext cx="68200" cy="67425"/>
            </a:xfrm>
            <a:custGeom>
              <a:avLst/>
              <a:gdLst/>
              <a:ahLst/>
              <a:cxnLst/>
              <a:rect l="l" t="t" r="r" b="b"/>
              <a:pathLst>
                <a:path w="2728" h="2697" extrusionOk="0">
                  <a:moveTo>
                    <a:pt x="2728" y="0"/>
                  </a:moveTo>
                  <a:lnTo>
                    <a:pt x="381" y="1346"/>
                  </a:lnTo>
                  <a:cubicBezTo>
                    <a:pt x="104" y="1502"/>
                    <a:pt x="1" y="1864"/>
                    <a:pt x="156" y="2140"/>
                  </a:cubicBezTo>
                  <a:lnTo>
                    <a:pt x="312" y="2399"/>
                  </a:lnTo>
                  <a:cubicBezTo>
                    <a:pt x="424" y="2598"/>
                    <a:pt x="622" y="2697"/>
                    <a:pt x="821" y="2697"/>
                  </a:cubicBezTo>
                  <a:cubicBezTo>
                    <a:pt x="1019" y="2697"/>
                    <a:pt x="1218" y="2598"/>
                    <a:pt x="1330" y="2399"/>
                  </a:cubicBezTo>
                  <a:lnTo>
                    <a:pt x="27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2" name="Google Shape;25942;p26"/>
            <p:cNvSpPr/>
            <p:nvPr/>
          </p:nvSpPr>
          <p:spPr>
            <a:xfrm rot="-5400000">
              <a:off x="178888" y="4210538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570" y="1"/>
                  </a:moveTo>
                  <a:cubicBezTo>
                    <a:pt x="259" y="1"/>
                    <a:pt x="0" y="260"/>
                    <a:pt x="0" y="588"/>
                  </a:cubicBezTo>
                  <a:lnTo>
                    <a:pt x="0" y="3280"/>
                  </a:lnTo>
                  <a:lnTo>
                    <a:pt x="173" y="2987"/>
                  </a:lnTo>
                  <a:lnTo>
                    <a:pt x="1381" y="864"/>
                  </a:lnTo>
                  <a:cubicBezTo>
                    <a:pt x="1605" y="484"/>
                    <a:pt x="1329" y="1"/>
                    <a:pt x="8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3" name="Google Shape;25943;p26"/>
            <p:cNvSpPr/>
            <p:nvPr/>
          </p:nvSpPr>
          <p:spPr>
            <a:xfrm rot="-5400000">
              <a:off x="187413" y="4201388"/>
              <a:ext cx="87625" cy="35600"/>
            </a:xfrm>
            <a:custGeom>
              <a:avLst/>
              <a:gdLst/>
              <a:ahLst/>
              <a:cxnLst/>
              <a:rect l="l" t="t" r="r" b="b"/>
              <a:pathLst>
                <a:path w="3505" h="1424" extrusionOk="0">
                  <a:moveTo>
                    <a:pt x="2642" y="1"/>
                  </a:moveTo>
                  <a:cubicBezTo>
                    <a:pt x="2541" y="1"/>
                    <a:pt x="2440" y="26"/>
                    <a:pt x="2348" y="77"/>
                  </a:cubicBezTo>
                  <a:lnTo>
                    <a:pt x="466" y="1165"/>
                  </a:lnTo>
                  <a:lnTo>
                    <a:pt x="0" y="1424"/>
                  </a:lnTo>
                  <a:lnTo>
                    <a:pt x="2796" y="1424"/>
                  </a:lnTo>
                  <a:cubicBezTo>
                    <a:pt x="3228" y="1424"/>
                    <a:pt x="3504" y="940"/>
                    <a:pt x="3297" y="561"/>
                  </a:cubicBezTo>
                  <a:lnTo>
                    <a:pt x="3142" y="284"/>
                  </a:lnTo>
                  <a:cubicBezTo>
                    <a:pt x="3038" y="100"/>
                    <a:pt x="2842" y="1"/>
                    <a:pt x="26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4" name="Google Shape;25944;p26"/>
            <p:cNvSpPr/>
            <p:nvPr/>
          </p:nvSpPr>
          <p:spPr>
            <a:xfrm rot="-5400000">
              <a:off x="175813" y="4198413"/>
              <a:ext cx="67775" cy="67450"/>
            </a:xfrm>
            <a:custGeom>
              <a:avLst/>
              <a:gdLst/>
              <a:ahLst/>
              <a:cxnLst/>
              <a:rect l="l" t="t" r="r" b="b"/>
              <a:pathLst>
                <a:path w="2711" h="2698" extrusionOk="0">
                  <a:moveTo>
                    <a:pt x="1899" y="0"/>
                  </a:moveTo>
                  <a:cubicBezTo>
                    <a:pt x="1705" y="0"/>
                    <a:pt x="1511" y="100"/>
                    <a:pt x="1399" y="298"/>
                  </a:cubicBezTo>
                  <a:lnTo>
                    <a:pt x="173" y="2404"/>
                  </a:lnTo>
                  <a:lnTo>
                    <a:pt x="1" y="2697"/>
                  </a:lnTo>
                  <a:lnTo>
                    <a:pt x="449" y="2438"/>
                  </a:lnTo>
                  <a:lnTo>
                    <a:pt x="2348" y="1351"/>
                  </a:lnTo>
                  <a:cubicBezTo>
                    <a:pt x="2624" y="1196"/>
                    <a:pt x="2710" y="833"/>
                    <a:pt x="2555" y="557"/>
                  </a:cubicBezTo>
                  <a:lnTo>
                    <a:pt x="2400" y="298"/>
                  </a:lnTo>
                  <a:cubicBezTo>
                    <a:pt x="2287" y="100"/>
                    <a:pt x="2093" y="0"/>
                    <a:pt x="18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5" name="Google Shape;25945;p26"/>
            <p:cNvSpPr/>
            <p:nvPr/>
          </p:nvSpPr>
          <p:spPr>
            <a:xfrm rot="-5400000">
              <a:off x="187313" y="4313488"/>
              <a:ext cx="87625" cy="35800"/>
            </a:xfrm>
            <a:custGeom>
              <a:avLst/>
              <a:gdLst/>
              <a:ahLst/>
              <a:cxnLst/>
              <a:rect l="l" t="t" r="r" b="b"/>
              <a:pathLst>
                <a:path w="3505" h="1432" extrusionOk="0">
                  <a:moveTo>
                    <a:pt x="880" y="1"/>
                  </a:moveTo>
                  <a:cubicBezTo>
                    <a:pt x="680" y="1"/>
                    <a:pt x="484" y="108"/>
                    <a:pt x="381" y="292"/>
                  </a:cubicBezTo>
                  <a:lnTo>
                    <a:pt x="225" y="569"/>
                  </a:lnTo>
                  <a:cubicBezTo>
                    <a:pt x="1" y="948"/>
                    <a:pt x="277" y="1432"/>
                    <a:pt x="726" y="1432"/>
                  </a:cubicBezTo>
                  <a:lnTo>
                    <a:pt x="3505" y="1432"/>
                  </a:lnTo>
                  <a:lnTo>
                    <a:pt x="2089" y="603"/>
                  </a:lnTo>
                  <a:lnTo>
                    <a:pt x="1175" y="85"/>
                  </a:lnTo>
                  <a:cubicBezTo>
                    <a:pt x="1082" y="28"/>
                    <a:pt x="981" y="1"/>
                    <a:pt x="8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6" name="Google Shape;25946;p26"/>
            <p:cNvSpPr/>
            <p:nvPr/>
          </p:nvSpPr>
          <p:spPr>
            <a:xfrm rot="-5400000">
              <a:off x="210600" y="4245300"/>
              <a:ext cx="83725" cy="71625"/>
            </a:xfrm>
            <a:custGeom>
              <a:avLst/>
              <a:gdLst/>
              <a:ahLst/>
              <a:cxnLst/>
              <a:rect l="l" t="t" r="r" b="b"/>
              <a:pathLst>
                <a:path w="3349" h="2865" extrusionOk="0">
                  <a:moveTo>
                    <a:pt x="1916" y="0"/>
                  </a:moveTo>
                  <a:cubicBezTo>
                    <a:pt x="639" y="0"/>
                    <a:pt x="0" y="1536"/>
                    <a:pt x="898" y="2434"/>
                  </a:cubicBezTo>
                  <a:cubicBezTo>
                    <a:pt x="1190" y="2732"/>
                    <a:pt x="1552" y="2865"/>
                    <a:pt x="1907" y="2865"/>
                  </a:cubicBezTo>
                  <a:cubicBezTo>
                    <a:pt x="2642" y="2865"/>
                    <a:pt x="3349" y="2294"/>
                    <a:pt x="3349" y="1433"/>
                  </a:cubicBezTo>
                  <a:cubicBezTo>
                    <a:pt x="3349" y="639"/>
                    <a:pt x="2710" y="0"/>
                    <a:pt x="19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7" name="Google Shape;25947;p26"/>
            <p:cNvSpPr/>
            <p:nvPr/>
          </p:nvSpPr>
          <p:spPr>
            <a:xfrm rot="-5400000">
              <a:off x="175550" y="4855750"/>
              <a:ext cx="68200" cy="67550"/>
            </a:xfrm>
            <a:custGeom>
              <a:avLst/>
              <a:gdLst/>
              <a:ahLst/>
              <a:cxnLst/>
              <a:rect l="l" t="t" r="r" b="b"/>
              <a:pathLst>
                <a:path w="2728" h="2702" extrusionOk="0">
                  <a:moveTo>
                    <a:pt x="823" y="0"/>
                  </a:moveTo>
                  <a:cubicBezTo>
                    <a:pt x="627" y="0"/>
                    <a:pt x="432" y="95"/>
                    <a:pt x="329" y="285"/>
                  </a:cubicBezTo>
                  <a:lnTo>
                    <a:pt x="174" y="561"/>
                  </a:lnTo>
                  <a:cubicBezTo>
                    <a:pt x="1" y="837"/>
                    <a:pt x="105" y="1182"/>
                    <a:pt x="381" y="1338"/>
                  </a:cubicBezTo>
                  <a:lnTo>
                    <a:pt x="1295" y="1873"/>
                  </a:lnTo>
                  <a:lnTo>
                    <a:pt x="2728" y="2701"/>
                  </a:lnTo>
                  <a:lnTo>
                    <a:pt x="2555" y="2408"/>
                  </a:lnTo>
                  <a:lnTo>
                    <a:pt x="1330" y="285"/>
                  </a:lnTo>
                  <a:cubicBezTo>
                    <a:pt x="1218" y="95"/>
                    <a:pt x="1019" y="0"/>
                    <a:pt x="8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8" name="Google Shape;25948;p26"/>
            <p:cNvSpPr/>
            <p:nvPr/>
          </p:nvSpPr>
          <p:spPr>
            <a:xfrm rot="-5400000">
              <a:off x="285463" y="4828863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1605" y="1"/>
                  </a:moveTo>
                  <a:lnTo>
                    <a:pt x="225" y="2417"/>
                  </a:lnTo>
                  <a:cubicBezTo>
                    <a:pt x="0" y="2797"/>
                    <a:pt x="276" y="3280"/>
                    <a:pt x="708" y="3280"/>
                  </a:cubicBezTo>
                  <a:lnTo>
                    <a:pt x="1036" y="3280"/>
                  </a:lnTo>
                  <a:cubicBezTo>
                    <a:pt x="1346" y="3280"/>
                    <a:pt x="1605" y="3021"/>
                    <a:pt x="1605" y="2711"/>
                  </a:cubicBezTo>
                  <a:lnTo>
                    <a:pt x="16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9" name="Google Shape;25949;p26"/>
            <p:cNvSpPr/>
            <p:nvPr/>
          </p:nvSpPr>
          <p:spPr>
            <a:xfrm rot="-5400000">
              <a:off x="178675" y="4828650"/>
              <a:ext cx="40575" cy="82025"/>
            </a:xfrm>
            <a:custGeom>
              <a:avLst/>
              <a:gdLst/>
              <a:ahLst/>
              <a:cxnLst/>
              <a:rect l="l" t="t" r="r" b="b"/>
              <a:pathLst>
                <a:path w="1623" h="3281" extrusionOk="0">
                  <a:moveTo>
                    <a:pt x="725" y="1"/>
                  </a:moveTo>
                  <a:cubicBezTo>
                    <a:pt x="276" y="1"/>
                    <a:pt x="0" y="484"/>
                    <a:pt x="225" y="864"/>
                  </a:cubicBezTo>
                  <a:lnTo>
                    <a:pt x="1450" y="2969"/>
                  </a:lnTo>
                  <a:lnTo>
                    <a:pt x="1623" y="3280"/>
                  </a:lnTo>
                  <a:lnTo>
                    <a:pt x="1623" y="588"/>
                  </a:lnTo>
                  <a:cubicBezTo>
                    <a:pt x="1623" y="260"/>
                    <a:pt x="1346" y="1"/>
                    <a:pt x="10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0" name="Google Shape;25950;p26"/>
            <p:cNvSpPr/>
            <p:nvPr/>
          </p:nvSpPr>
          <p:spPr>
            <a:xfrm rot="-5400000">
              <a:off x="285513" y="4781888"/>
              <a:ext cx="40050" cy="82025"/>
            </a:xfrm>
            <a:custGeom>
              <a:avLst/>
              <a:gdLst/>
              <a:ahLst/>
              <a:cxnLst/>
              <a:rect l="l" t="t" r="r" b="b"/>
              <a:pathLst>
                <a:path w="1602" h="3281" extrusionOk="0">
                  <a:moveTo>
                    <a:pt x="1" y="1"/>
                  </a:moveTo>
                  <a:lnTo>
                    <a:pt x="1" y="2711"/>
                  </a:lnTo>
                  <a:cubicBezTo>
                    <a:pt x="1" y="3039"/>
                    <a:pt x="242" y="3280"/>
                    <a:pt x="570" y="3280"/>
                  </a:cubicBezTo>
                  <a:lnTo>
                    <a:pt x="881" y="3280"/>
                  </a:lnTo>
                  <a:cubicBezTo>
                    <a:pt x="889" y="3281"/>
                    <a:pt x="896" y="3281"/>
                    <a:pt x="904" y="3281"/>
                  </a:cubicBezTo>
                  <a:cubicBezTo>
                    <a:pt x="1339" y="3281"/>
                    <a:pt x="1602" y="2807"/>
                    <a:pt x="1381" y="241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1" name="Google Shape;25951;p26"/>
            <p:cNvSpPr/>
            <p:nvPr/>
          </p:nvSpPr>
          <p:spPr>
            <a:xfrm rot="-5400000">
              <a:off x="229838" y="4772313"/>
              <a:ext cx="87200" cy="35925"/>
            </a:xfrm>
            <a:custGeom>
              <a:avLst/>
              <a:gdLst/>
              <a:ahLst/>
              <a:cxnLst/>
              <a:rect l="l" t="t" r="r" b="b"/>
              <a:pathLst>
                <a:path w="3488" h="1437" extrusionOk="0">
                  <a:moveTo>
                    <a:pt x="1" y="0"/>
                  </a:moveTo>
                  <a:lnTo>
                    <a:pt x="2331" y="1364"/>
                  </a:lnTo>
                  <a:cubicBezTo>
                    <a:pt x="2418" y="1413"/>
                    <a:pt x="2515" y="1436"/>
                    <a:pt x="2610" y="1436"/>
                  </a:cubicBezTo>
                  <a:cubicBezTo>
                    <a:pt x="2816" y="1436"/>
                    <a:pt x="3019" y="1328"/>
                    <a:pt x="3125" y="1140"/>
                  </a:cubicBezTo>
                  <a:lnTo>
                    <a:pt x="3280" y="863"/>
                  </a:lnTo>
                  <a:cubicBezTo>
                    <a:pt x="3487" y="484"/>
                    <a:pt x="3211" y="18"/>
                    <a:pt x="27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2" name="Google Shape;25952;p26"/>
            <p:cNvSpPr/>
            <p:nvPr/>
          </p:nvSpPr>
          <p:spPr>
            <a:xfrm rot="-5400000">
              <a:off x="261188" y="4769888"/>
              <a:ext cx="67775" cy="67100"/>
            </a:xfrm>
            <a:custGeom>
              <a:avLst/>
              <a:gdLst/>
              <a:ahLst/>
              <a:cxnLst/>
              <a:rect l="l" t="t" r="r" b="b"/>
              <a:pathLst>
                <a:path w="2711" h="2684" extrusionOk="0">
                  <a:moveTo>
                    <a:pt x="1" y="0"/>
                  </a:moveTo>
                  <a:lnTo>
                    <a:pt x="1399" y="2399"/>
                  </a:lnTo>
                  <a:cubicBezTo>
                    <a:pt x="1502" y="2589"/>
                    <a:pt x="1697" y="2684"/>
                    <a:pt x="1893" y="2684"/>
                  </a:cubicBezTo>
                  <a:cubicBezTo>
                    <a:pt x="2089" y="2684"/>
                    <a:pt x="2288" y="2589"/>
                    <a:pt x="2400" y="2399"/>
                  </a:cubicBezTo>
                  <a:lnTo>
                    <a:pt x="2555" y="2140"/>
                  </a:lnTo>
                  <a:cubicBezTo>
                    <a:pt x="2711" y="1864"/>
                    <a:pt x="2607" y="1502"/>
                    <a:pt x="2331" y="134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3" name="Google Shape;25953;p26"/>
            <p:cNvSpPr/>
            <p:nvPr/>
          </p:nvSpPr>
          <p:spPr>
            <a:xfrm rot="-5400000">
              <a:off x="229638" y="4884713"/>
              <a:ext cx="87600" cy="35925"/>
            </a:xfrm>
            <a:custGeom>
              <a:avLst/>
              <a:gdLst/>
              <a:ahLst/>
              <a:cxnLst/>
              <a:rect l="l" t="t" r="r" b="b"/>
              <a:pathLst>
                <a:path w="3504" h="1437" extrusionOk="0">
                  <a:moveTo>
                    <a:pt x="725" y="0"/>
                  </a:moveTo>
                  <a:cubicBezTo>
                    <a:pt x="276" y="18"/>
                    <a:pt x="0" y="484"/>
                    <a:pt x="225" y="863"/>
                  </a:cubicBezTo>
                  <a:lnTo>
                    <a:pt x="380" y="1140"/>
                  </a:lnTo>
                  <a:cubicBezTo>
                    <a:pt x="486" y="1328"/>
                    <a:pt x="681" y="1436"/>
                    <a:pt x="887" y="1436"/>
                  </a:cubicBezTo>
                  <a:cubicBezTo>
                    <a:pt x="983" y="1436"/>
                    <a:pt x="1081" y="1413"/>
                    <a:pt x="1174" y="1364"/>
                  </a:cubicBezTo>
                  <a:lnTo>
                    <a:pt x="35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4" name="Google Shape;25954;p26"/>
            <p:cNvSpPr/>
            <p:nvPr/>
          </p:nvSpPr>
          <p:spPr>
            <a:xfrm rot="-5400000">
              <a:off x="261138" y="4855813"/>
              <a:ext cx="68200" cy="67425"/>
            </a:xfrm>
            <a:custGeom>
              <a:avLst/>
              <a:gdLst/>
              <a:ahLst/>
              <a:cxnLst/>
              <a:rect l="l" t="t" r="r" b="b"/>
              <a:pathLst>
                <a:path w="2728" h="2697" extrusionOk="0">
                  <a:moveTo>
                    <a:pt x="2728" y="0"/>
                  </a:moveTo>
                  <a:lnTo>
                    <a:pt x="381" y="1346"/>
                  </a:lnTo>
                  <a:cubicBezTo>
                    <a:pt x="105" y="1502"/>
                    <a:pt x="1" y="1864"/>
                    <a:pt x="156" y="2140"/>
                  </a:cubicBezTo>
                  <a:lnTo>
                    <a:pt x="312" y="2399"/>
                  </a:lnTo>
                  <a:cubicBezTo>
                    <a:pt x="424" y="2598"/>
                    <a:pt x="622" y="2697"/>
                    <a:pt x="821" y="2697"/>
                  </a:cubicBezTo>
                  <a:cubicBezTo>
                    <a:pt x="1019" y="2697"/>
                    <a:pt x="1218" y="2598"/>
                    <a:pt x="1330" y="2399"/>
                  </a:cubicBezTo>
                  <a:lnTo>
                    <a:pt x="27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5" name="Google Shape;25955;p26"/>
            <p:cNvSpPr/>
            <p:nvPr/>
          </p:nvSpPr>
          <p:spPr>
            <a:xfrm rot="-5400000">
              <a:off x="178675" y="4782050"/>
              <a:ext cx="40575" cy="82025"/>
            </a:xfrm>
            <a:custGeom>
              <a:avLst/>
              <a:gdLst/>
              <a:ahLst/>
              <a:cxnLst/>
              <a:rect l="l" t="t" r="r" b="b"/>
              <a:pathLst>
                <a:path w="1623" h="3281" extrusionOk="0">
                  <a:moveTo>
                    <a:pt x="587" y="1"/>
                  </a:moveTo>
                  <a:cubicBezTo>
                    <a:pt x="276" y="1"/>
                    <a:pt x="18" y="260"/>
                    <a:pt x="0" y="588"/>
                  </a:cubicBezTo>
                  <a:lnTo>
                    <a:pt x="0" y="3280"/>
                  </a:lnTo>
                  <a:lnTo>
                    <a:pt x="173" y="2987"/>
                  </a:lnTo>
                  <a:lnTo>
                    <a:pt x="1398" y="864"/>
                  </a:lnTo>
                  <a:cubicBezTo>
                    <a:pt x="1623" y="484"/>
                    <a:pt x="1346" y="1"/>
                    <a:pt x="8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6" name="Google Shape;25956;p26"/>
            <p:cNvSpPr/>
            <p:nvPr/>
          </p:nvSpPr>
          <p:spPr>
            <a:xfrm rot="-5400000">
              <a:off x="187625" y="4772475"/>
              <a:ext cx="87200" cy="35600"/>
            </a:xfrm>
            <a:custGeom>
              <a:avLst/>
              <a:gdLst/>
              <a:ahLst/>
              <a:cxnLst/>
              <a:rect l="l" t="t" r="r" b="b"/>
              <a:pathLst>
                <a:path w="3488" h="1424" extrusionOk="0">
                  <a:moveTo>
                    <a:pt x="2625" y="1"/>
                  </a:moveTo>
                  <a:cubicBezTo>
                    <a:pt x="2525" y="1"/>
                    <a:pt x="2423" y="26"/>
                    <a:pt x="2331" y="77"/>
                  </a:cubicBezTo>
                  <a:lnTo>
                    <a:pt x="450" y="1165"/>
                  </a:lnTo>
                  <a:lnTo>
                    <a:pt x="1" y="1424"/>
                  </a:lnTo>
                  <a:lnTo>
                    <a:pt x="2780" y="1424"/>
                  </a:lnTo>
                  <a:cubicBezTo>
                    <a:pt x="3211" y="1424"/>
                    <a:pt x="3487" y="940"/>
                    <a:pt x="3280" y="561"/>
                  </a:cubicBezTo>
                  <a:lnTo>
                    <a:pt x="3125" y="284"/>
                  </a:lnTo>
                  <a:cubicBezTo>
                    <a:pt x="3021" y="100"/>
                    <a:pt x="2826" y="1"/>
                    <a:pt x="26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7" name="Google Shape;25957;p26"/>
            <p:cNvSpPr/>
            <p:nvPr/>
          </p:nvSpPr>
          <p:spPr>
            <a:xfrm rot="-5400000">
              <a:off x="175813" y="4769713"/>
              <a:ext cx="67775" cy="67450"/>
            </a:xfrm>
            <a:custGeom>
              <a:avLst/>
              <a:gdLst/>
              <a:ahLst/>
              <a:cxnLst/>
              <a:rect l="l" t="t" r="r" b="b"/>
              <a:pathLst>
                <a:path w="2711" h="2698" extrusionOk="0">
                  <a:moveTo>
                    <a:pt x="1899" y="0"/>
                  </a:moveTo>
                  <a:cubicBezTo>
                    <a:pt x="1705" y="0"/>
                    <a:pt x="1511" y="100"/>
                    <a:pt x="1399" y="298"/>
                  </a:cubicBezTo>
                  <a:lnTo>
                    <a:pt x="173" y="2404"/>
                  </a:lnTo>
                  <a:lnTo>
                    <a:pt x="1" y="2697"/>
                  </a:lnTo>
                  <a:lnTo>
                    <a:pt x="450" y="2438"/>
                  </a:lnTo>
                  <a:lnTo>
                    <a:pt x="2331" y="1351"/>
                  </a:lnTo>
                  <a:cubicBezTo>
                    <a:pt x="2624" y="1196"/>
                    <a:pt x="2711" y="833"/>
                    <a:pt x="2555" y="557"/>
                  </a:cubicBezTo>
                  <a:lnTo>
                    <a:pt x="2400" y="298"/>
                  </a:lnTo>
                  <a:cubicBezTo>
                    <a:pt x="2288" y="100"/>
                    <a:pt x="2094" y="0"/>
                    <a:pt x="18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8" name="Google Shape;25958;p26"/>
            <p:cNvSpPr/>
            <p:nvPr/>
          </p:nvSpPr>
          <p:spPr>
            <a:xfrm rot="-5400000">
              <a:off x="187325" y="4884775"/>
              <a:ext cx="87600" cy="35800"/>
            </a:xfrm>
            <a:custGeom>
              <a:avLst/>
              <a:gdLst/>
              <a:ahLst/>
              <a:cxnLst/>
              <a:rect l="l" t="t" r="r" b="b"/>
              <a:pathLst>
                <a:path w="3504" h="1432" extrusionOk="0">
                  <a:moveTo>
                    <a:pt x="872" y="1"/>
                  </a:moveTo>
                  <a:cubicBezTo>
                    <a:pt x="671" y="1"/>
                    <a:pt x="483" y="108"/>
                    <a:pt x="380" y="292"/>
                  </a:cubicBezTo>
                  <a:lnTo>
                    <a:pt x="225" y="569"/>
                  </a:lnTo>
                  <a:cubicBezTo>
                    <a:pt x="0" y="948"/>
                    <a:pt x="276" y="1432"/>
                    <a:pt x="725" y="1432"/>
                  </a:cubicBezTo>
                  <a:lnTo>
                    <a:pt x="3504" y="1432"/>
                  </a:lnTo>
                  <a:lnTo>
                    <a:pt x="2089" y="603"/>
                  </a:lnTo>
                  <a:lnTo>
                    <a:pt x="1174" y="85"/>
                  </a:lnTo>
                  <a:cubicBezTo>
                    <a:pt x="1076" y="28"/>
                    <a:pt x="972" y="1"/>
                    <a:pt x="8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9" name="Google Shape;25959;p26"/>
            <p:cNvSpPr/>
            <p:nvPr/>
          </p:nvSpPr>
          <p:spPr>
            <a:xfrm rot="-5400000">
              <a:off x="210600" y="4816600"/>
              <a:ext cx="83725" cy="71625"/>
            </a:xfrm>
            <a:custGeom>
              <a:avLst/>
              <a:gdLst/>
              <a:ahLst/>
              <a:cxnLst/>
              <a:rect l="l" t="t" r="r" b="b"/>
              <a:pathLst>
                <a:path w="3349" h="2865" extrusionOk="0">
                  <a:moveTo>
                    <a:pt x="1916" y="0"/>
                  </a:moveTo>
                  <a:cubicBezTo>
                    <a:pt x="639" y="0"/>
                    <a:pt x="1" y="1536"/>
                    <a:pt x="898" y="2434"/>
                  </a:cubicBezTo>
                  <a:cubicBezTo>
                    <a:pt x="1190" y="2732"/>
                    <a:pt x="1552" y="2865"/>
                    <a:pt x="1907" y="2865"/>
                  </a:cubicBezTo>
                  <a:cubicBezTo>
                    <a:pt x="2643" y="2865"/>
                    <a:pt x="3349" y="2294"/>
                    <a:pt x="3349" y="1433"/>
                  </a:cubicBezTo>
                  <a:cubicBezTo>
                    <a:pt x="3349" y="639"/>
                    <a:pt x="2710" y="0"/>
                    <a:pt x="19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960" name="Google Shape;25960;p26"/>
            <p:cNvGrpSpPr/>
            <p:nvPr/>
          </p:nvGrpSpPr>
          <p:grpSpPr>
            <a:xfrm>
              <a:off x="157950" y="3032375"/>
              <a:ext cx="189025" cy="199800"/>
              <a:chOff x="4401800" y="1244325"/>
              <a:chExt cx="189025" cy="199800"/>
            </a:xfrm>
          </p:grpSpPr>
          <p:sp>
            <p:nvSpPr>
              <p:cNvPr id="25961" name="Google Shape;25961;p26"/>
              <p:cNvSpPr/>
              <p:nvPr/>
            </p:nvSpPr>
            <p:spPr>
              <a:xfrm rot="-5400000">
                <a:off x="4419613" y="1353588"/>
                <a:ext cx="67775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702" extrusionOk="0">
                    <a:moveTo>
                      <a:pt x="820" y="0"/>
                    </a:moveTo>
                    <a:cubicBezTo>
                      <a:pt x="622" y="0"/>
                      <a:pt x="423" y="95"/>
                      <a:pt x="311" y="285"/>
                    </a:cubicBezTo>
                    <a:lnTo>
                      <a:pt x="156" y="561"/>
                    </a:lnTo>
                    <a:cubicBezTo>
                      <a:pt x="0" y="837"/>
                      <a:pt x="104" y="1182"/>
                      <a:pt x="380" y="1338"/>
                    </a:cubicBezTo>
                    <a:lnTo>
                      <a:pt x="1295" y="1873"/>
                    </a:lnTo>
                    <a:lnTo>
                      <a:pt x="2710" y="2701"/>
                    </a:lnTo>
                    <a:lnTo>
                      <a:pt x="2710" y="2701"/>
                    </a:lnTo>
                    <a:lnTo>
                      <a:pt x="2537" y="2408"/>
                    </a:lnTo>
                    <a:lnTo>
                      <a:pt x="1329" y="285"/>
                    </a:lnTo>
                    <a:cubicBezTo>
                      <a:pt x="1217" y="95"/>
                      <a:pt x="1019" y="0"/>
                      <a:pt x="8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62" name="Google Shape;25962;p26"/>
              <p:cNvSpPr/>
              <p:nvPr/>
            </p:nvSpPr>
            <p:spPr>
              <a:xfrm rot="-5400000">
                <a:off x="4529100" y="13267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1623" y="1"/>
                    </a:moveTo>
                    <a:lnTo>
                      <a:pt x="225" y="2417"/>
                    </a:lnTo>
                    <a:cubicBezTo>
                      <a:pt x="0" y="2797"/>
                      <a:pt x="276" y="3280"/>
                      <a:pt x="725" y="3280"/>
                    </a:cubicBezTo>
                    <a:lnTo>
                      <a:pt x="1036" y="3280"/>
                    </a:lnTo>
                    <a:cubicBezTo>
                      <a:pt x="1346" y="3280"/>
                      <a:pt x="1623" y="3021"/>
                      <a:pt x="1623" y="2693"/>
                    </a:cubicBezTo>
                    <a:lnTo>
                      <a:pt x="162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63" name="Google Shape;25963;p26"/>
              <p:cNvSpPr/>
              <p:nvPr/>
            </p:nvSpPr>
            <p:spPr>
              <a:xfrm rot="-5400000">
                <a:off x="4422525" y="13267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725" y="1"/>
                    </a:moveTo>
                    <a:cubicBezTo>
                      <a:pt x="276" y="1"/>
                      <a:pt x="0" y="484"/>
                      <a:pt x="225" y="864"/>
                    </a:cubicBezTo>
                    <a:lnTo>
                      <a:pt x="1450" y="2969"/>
                    </a:lnTo>
                    <a:lnTo>
                      <a:pt x="1623" y="3280"/>
                    </a:lnTo>
                    <a:lnTo>
                      <a:pt x="1623" y="588"/>
                    </a:lnTo>
                    <a:cubicBezTo>
                      <a:pt x="1623" y="260"/>
                      <a:pt x="1346" y="1"/>
                      <a:pt x="10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64" name="Google Shape;25964;p26"/>
              <p:cNvSpPr/>
              <p:nvPr/>
            </p:nvSpPr>
            <p:spPr>
              <a:xfrm rot="-5400000">
                <a:off x="4529313" y="1279488"/>
                <a:ext cx="40575" cy="8245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98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59" y="3298"/>
                      <a:pt x="587" y="3298"/>
                    </a:cubicBezTo>
                    <a:lnTo>
                      <a:pt x="898" y="3298"/>
                    </a:lnTo>
                    <a:cubicBezTo>
                      <a:pt x="1330" y="3298"/>
                      <a:pt x="1623" y="2814"/>
                      <a:pt x="1399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65" name="Google Shape;25965;p26"/>
              <p:cNvSpPr/>
              <p:nvPr/>
            </p:nvSpPr>
            <p:spPr>
              <a:xfrm rot="-5400000">
                <a:off x="4473475" y="1270175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1" y="0"/>
                    </a:moveTo>
                    <a:lnTo>
                      <a:pt x="2348" y="1364"/>
                    </a:lnTo>
                    <a:cubicBezTo>
                      <a:pt x="2436" y="1413"/>
                      <a:pt x="2530" y="1436"/>
                      <a:pt x="2623" y="1436"/>
                    </a:cubicBezTo>
                    <a:cubicBezTo>
                      <a:pt x="2824" y="1436"/>
                      <a:pt x="3019" y="1328"/>
                      <a:pt x="3125" y="1140"/>
                    </a:cubicBezTo>
                    <a:lnTo>
                      <a:pt x="3280" y="863"/>
                    </a:lnTo>
                    <a:cubicBezTo>
                      <a:pt x="3505" y="484"/>
                      <a:pt x="3229" y="18"/>
                      <a:pt x="27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66" name="Google Shape;25966;p26"/>
              <p:cNvSpPr/>
              <p:nvPr/>
            </p:nvSpPr>
            <p:spPr>
              <a:xfrm rot="-5400000">
                <a:off x="4505038" y="1267963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11" y="2589"/>
                      <a:pt x="1705" y="2684"/>
                      <a:pt x="1899" y="2684"/>
                    </a:cubicBezTo>
                    <a:cubicBezTo>
                      <a:pt x="2094" y="2684"/>
                      <a:pt x="2288" y="2589"/>
                      <a:pt x="2400" y="2399"/>
                    </a:cubicBezTo>
                    <a:lnTo>
                      <a:pt x="2555" y="2140"/>
                    </a:lnTo>
                    <a:cubicBezTo>
                      <a:pt x="2711" y="1847"/>
                      <a:pt x="2607" y="1502"/>
                      <a:pt x="2348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67" name="Google Shape;25967;p26"/>
              <p:cNvSpPr/>
              <p:nvPr/>
            </p:nvSpPr>
            <p:spPr>
              <a:xfrm rot="-5400000">
                <a:off x="4473475" y="1382350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708" y="0"/>
                    </a:moveTo>
                    <a:cubicBezTo>
                      <a:pt x="277" y="18"/>
                      <a:pt x="1" y="484"/>
                      <a:pt x="208" y="863"/>
                    </a:cubicBezTo>
                    <a:lnTo>
                      <a:pt x="363" y="1140"/>
                    </a:lnTo>
                    <a:cubicBezTo>
                      <a:pt x="469" y="1328"/>
                      <a:pt x="672" y="1436"/>
                      <a:pt x="878" y="1436"/>
                    </a:cubicBezTo>
                    <a:cubicBezTo>
                      <a:pt x="973" y="1436"/>
                      <a:pt x="1069" y="1413"/>
                      <a:pt x="1157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68" name="Google Shape;25968;p26"/>
              <p:cNvSpPr/>
              <p:nvPr/>
            </p:nvSpPr>
            <p:spPr>
              <a:xfrm rot="-5400000">
                <a:off x="4505200" y="1353650"/>
                <a:ext cx="67775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7" extrusionOk="0">
                    <a:moveTo>
                      <a:pt x="2710" y="0"/>
                    </a:moveTo>
                    <a:lnTo>
                      <a:pt x="380" y="1346"/>
                    </a:lnTo>
                    <a:cubicBezTo>
                      <a:pt x="104" y="1502"/>
                      <a:pt x="0" y="1864"/>
                      <a:pt x="173" y="2140"/>
                    </a:cubicBezTo>
                    <a:lnTo>
                      <a:pt x="311" y="2399"/>
                    </a:lnTo>
                    <a:cubicBezTo>
                      <a:pt x="423" y="2598"/>
                      <a:pt x="622" y="2697"/>
                      <a:pt x="820" y="2697"/>
                    </a:cubicBezTo>
                    <a:cubicBezTo>
                      <a:pt x="1019" y="2697"/>
                      <a:pt x="1217" y="2598"/>
                      <a:pt x="1329" y="2399"/>
                    </a:cubicBezTo>
                    <a:lnTo>
                      <a:pt x="271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69" name="Google Shape;25969;p26"/>
              <p:cNvSpPr/>
              <p:nvPr/>
            </p:nvSpPr>
            <p:spPr>
              <a:xfrm rot="-5400000">
                <a:off x="4422738" y="127991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587" y="1"/>
                    </a:moveTo>
                    <a:cubicBezTo>
                      <a:pt x="259" y="1"/>
                      <a:pt x="1" y="260"/>
                      <a:pt x="1" y="588"/>
                    </a:cubicBezTo>
                    <a:lnTo>
                      <a:pt x="1" y="3280"/>
                    </a:lnTo>
                    <a:lnTo>
                      <a:pt x="173" y="2987"/>
                    </a:lnTo>
                    <a:lnTo>
                      <a:pt x="1399" y="864"/>
                    </a:lnTo>
                    <a:cubicBezTo>
                      <a:pt x="1606" y="484"/>
                      <a:pt x="1330" y="1"/>
                      <a:pt x="8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70" name="Google Shape;25970;p26"/>
              <p:cNvSpPr/>
              <p:nvPr/>
            </p:nvSpPr>
            <p:spPr>
              <a:xfrm rot="-5400000">
                <a:off x="4431263" y="1270338"/>
                <a:ext cx="8762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24" extrusionOk="0">
                    <a:moveTo>
                      <a:pt x="2633" y="1"/>
                    </a:moveTo>
                    <a:cubicBezTo>
                      <a:pt x="2532" y="1"/>
                      <a:pt x="2429" y="26"/>
                      <a:pt x="2331" y="77"/>
                    </a:cubicBezTo>
                    <a:lnTo>
                      <a:pt x="450" y="1165"/>
                    </a:lnTo>
                    <a:lnTo>
                      <a:pt x="1" y="1424"/>
                    </a:lnTo>
                    <a:lnTo>
                      <a:pt x="2780" y="1424"/>
                    </a:lnTo>
                    <a:cubicBezTo>
                      <a:pt x="3229" y="1424"/>
                      <a:pt x="3505" y="940"/>
                      <a:pt x="3280" y="561"/>
                    </a:cubicBezTo>
                    <a:lnTo>
                      <a:pt x="3125" y="284"/>
                    </a:lnTo>
                    <a:cubicBezTo>
                      <a:pt x="3021" y="100"/>
                      <a:pt x="2833" y="1"/>
                      <a:pt x="263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71" name="Google Shape;25971;p26"/>
              <p:cNvSpPr/>
              <p:nvPr/>
            </p:nvSpPr>
            <p:spPr>
              <a:xfrm rot="-5400000">
                <a:off x="4419675" y="1267350"/>
                <a:ext cx="67750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698" extrusionOk="0">
                    <a:moveTo>
                      <a:pt x="1890" y="0"/>
                    </a:moveTo>
                    <a:cubicBezTo>
                      <a:pt x="1692" y="0"/>
                      <a:pt x="1493" y="100"/>
                      <a:pt x="1381" y="298"/>
                    </a:cubicBezTo>
                    <a:lnTo>
                      <a:pt x="173" y="2404"/>
                    </a:lnTo>
                    <a:lnTo>
                      <a:pt x="0" y="2697"/>
                    </a:lnTo>
                    <a:lnTo>
                      <a:pt x="449" y="2438"/>
                    </a:lnTo>
                    <a:lnTo>
                      <a:pt x="2330" y="1351"/>
                    </a:lnTo>
                    <a:cubicBezTo>
                      <a:pt x="2606" y="1196"/>
                      <a:pt x="2710" y="833"/>
                      <a:pt x="2555" y="557"/>
                    </a:cubicBezTo>
                    <a:lnTo>
                      <a:pt x="2399" y="298"/>
                    </a:lnTo>
                    <a:cubicBezTo>
                      <a:pt x="2287" y="100"/>
                      <a:pt x="2089" y="0"/>
                      <a:pt x="18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72" name="Google Shape;25972;p26"/>
              <p:cNvSpPr/>
              <p:nvPr/>
            </p:nvSpPr>
            <p:spPr>
              <a:xfrm rot="-5400000">
                <a:off x="4431163" y="1382413"/>
                <a:ext cx="87625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2" extrusionOk="0">
                    <a:moveTo>
                      <a:pt x="863" y="1"/>
                    </a:moveTo>
                    <a:cubicBezTo>
                      <a:pt x="662" y="1"/>
                      <a:pt x="467" y="108"/>
                      <a:pt x="363" y="292"/>
                    </a:cubicBezTo>
                    <a:lnTo>
                      <a:pt x="208" y="569"/>
                    </a:lnTo>
                    <a:cubicBezTo>
                      <a:pt x="1" y="948"/>
                      <a:pt x="277" y="1432"/>
                      <a:pt x="708" y="1432"/>
                    </a:cubicBezTo>
                    <a:lnTo>
                      <a:pt x="3504" y="1432"/>
                    </a:lnTo>
                    <a:lnTo>
                      <a:pt x="2072" y="603"/>
                    </a:lnTo>
                    <a:lnTo>
                      <a:pt x="1157" y="85"/>
                    </a:lnTo>
                    <a:cubicBezTo>
                      <a:pt x="1065" y="28"/>
                      <a:pt x="963" y="1"/>
                      <a:pt x="8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73" name="Google Shape;25973;p26"/>
              <p:cNvSpPr/>
              <p:nvPr/>
            </p:nvSpPr>
            <p:spPr>
              <a:xfrm rot="-5400000">
                <a:off x="4454450" y="1314675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1" y="1536"/>
                      <a:pt x="898" y="2434"/>
                    </a:cubicBezTo>
                    <a:cubicBezTo>
                      <a:pt x="1196" y="2732"/>
                      <a:pt x="1560" y="2865"/>
                      <a:pt x="1915" y="2865"/>
                    </a:cubicBezTo>
                    <a:cubicBezTo>
                      <a:pt x="2651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974" name="Google Shape;25974;p26"/>
            <p:cNvSpPr/>
            <p:nvPr/>
          </p:nvSpPr>
          <p:spPr>
            <a:xfrm rot="-5400000">
              <a:off x="296238" y="3549513"/>
              <a:ext cx="34125" cy="31100"/>
            </a:xfrm>
            <a:custGeom>
              <a:avLst/>
              <a:gdLst/>
              <a:ahLst/>
              <a:cxnLst/>
              <a:rect l="l" t="t" r="r" b="b"/>
              <a:pathLst>
                <a:path w="1365" h="1244" extrusionOk="0">
                  <a:moveTo>
                    <a:pt x="691" y="1"/>
                  </a:moveTo>
                  <a:lnTo>
                    <a:pt x="312" y="381"/>
                  </a:lnTo>
                  <a:cubicBezTo>
                    <a:pt x="1" y="709"/>
                    <a:pt x="243" y="1244"/>
                    <a:pt x="691" y="1244"/>
                  </a:cubicBezTo>
                  <a:cubicBezTo>
                    <a:pt x="1140" y="1244"/>
                    <a:pt x="1364" y="709"/>
                    <a:pt x="1054" y="381"/>
                  </a:cubicBezTo>
                  <a:lnTo>
                    <a:pt x="6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5" name="Google Shape;25975;p26"/>
            <p:cNvSpPr/>
            <p:nvPr/>
          </p:nvSpPr>
          <p:spPr>
            <a:xfrm rot="-5400000">
              <a:off x="296250" y="4120800"/>
              <a:ext cx="34100" cy="31100"/>
            </a:xfrm>
            <a:custGeom>
              <a:avLst/>
              <a:gdLst/>
              <a:ahLst/>
              <a:cxnLst/>
              <a:rect l="l" t="t" r="r" b="b"/>
              <a:pathLst>
                <a:path w="1364" h="1244" extrusionOk="0">
                  <a:moveTo>
                    <a:pt x="691" y="1"/>
                  </a:moveTo>
                  <a:lnTo>
                    <a:pt x="311" y="381"/>
                  </a:lnTo>
                  <a:cubicBezTo>
                    <a:pt x="0" y="709"/>
                    <a:pt x="242" y="1244"/>
                    <a:pt x="691" y="1244"/>
                  </a:cubicBezTo>
                  <a:cubicBezTo>
                    <a:pt x="1122" y="1244"/>
                    <a:pt x="1364" y="709"/>
                    <a:pt x="1053" y="381"/>
                  </a:cubicBezTo>
                  <a:lnTo>
                    <a:pt x="6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6" name="Google Shape;25976;p26"/>
            <p:cNvSpPr/>
            <p:nvPr/>
          </p:nvSpPr>
          <p:spPr>
            <a:xfrm rot="-5400000">
              <a:off x="296238" y="4692088"/>
              <a:ext cx="34125" cy="31100"/>
            </a:xfrm>
            <a:custGeom>
              <a:avLst/>
              <a:gdLst/>
              <a:ahLst/>
              <a:cxnLst/>
              <a:rect l="l" t="t" r="r" b="b"/>
              <a:pathLst>
                <a:path w="1365" h="1244" extrusionOk="0">
                  <a:moveTo>
                    <a:pt x="674" y="1"/>
                  </a:moveTo>
                  <a:lnTo>
                    <a:pt x="311" y="381"/>
                  </a:lnTo>
                  <a:cubicBezTo>
                    <a:pt x="1" y="709"/>
                    <a:pt x="225" y="1244"/>
                    <a:pt x="674" y="1244"/>
                  </a:cubicBezTo>
                  <a:cubicBezTo>
                    <a:pt x="1123" y="1244"/>
                    <a:pt x="1364" y="709"/>
                    <a:pt x="1053" y="381"/>
                  </a:cubicBezTo>
                  <a:lnTo>
                    <a:pt x="6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7" name="Google Shape;25977;p26"/>
            <p:cNvSpPr/>
            <p:nvPr/>
          </p:nvSpPr>
          <p:spPr>
            <a:xfrm rot="-5400000">
              <a:off x="296450" y="2978000"/>
              <a:ext cx="33700" cy="31100"/>
            </a:xfrm>
            <a:custGeom>
              <a:avLst/>
              <a:gdLst/>
              <a:ahLst/>
              <a:cxnLst/>
              <a:rect l="l" t="t" r="r" b="b"/>
              <a:pathLst>
                <a:path w="1348" h="1244" extrusionOk="0">
                  <a:moveTo>
                    <a:pt x="674" y="1"/>
                  </a:moveTo>
                  <a:lnTo>
                    <a:pt x="294" y="381"/>
                  </a:lnTo>
                  <a:cubicBezTo>
                    <a:pt x="1" y="709"/>
                    <a:pt x="225" y="1244"/>
                    <a:pt x="674" y="1244"/>
                  </a:cubicBezTo>
                  <a:cubicBezTo>
                    <a:pt x="1123" y="1244"/>
                    <a:pt x="1347" y="709"/>
                    <a:pt x="1037" y="381"/>
                  </a:cubicBezTo>
                  <a:lnTo>
                    <a:pt x="6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8" name="Google Shape;25978;p26"/>
            <p:cNvSpPr/>
            <p:nvPr/>
          </p:nvSpPr>
          <p:spPr>
            <a:xfrm rot="-5400000">
              <a:off x="296238" y="3255663"/>
              <a:ext cx="34125" cy="31100"/>
            </a:xfrm>
            <a:custGeom>
              <a:avLst/>
              <a:gdLst/>
              <a:ahLst/>
              <a:cxnLst/>
              <a:rect l="l" t="t" r="r" b="b"/>
              <a:pathLst>
                <a:path w="1365" h="1244" extrusionOk="0">
                  <a:moveTo>
                    <a:pt x="691" y="1"/>
                  </a:moveTo>
                  <a:lnTo>
                    <a:pt x="311" y="381"/>
                  </a:lnTo>
                  <a:cubicBezTo>
                    <a:pt x="1" y="709"/>
                    <a:pt x="242" y="1244"/>
                    <a:pt x="691" y="1244"/>
                  </a:cubicBezTo>
                  <a:cubicBezTo>
                    <a:pt x="1140" y="1244"/>
                    <a:pt x="1364" y="709"/>
                    <a:pt x="1054" y="381"/>
                  </a:cubicBezTo>
                  <a:lnTo>
                    <a:pt x="6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9" name="Google Shape;25979;p26"/>
            <p:cNvSpPr/>
            <p:nvPr/>
          </p:nvSpPr>
          <p:spPr>
            <a:xfrm rot="-5400000">
              <a:off x="296250" y="3826950"/>
              <a:ext cx="34100" cy="31100"/>
            </a:xfrm>
            <a:custGeom>
              <a:avLst/>
              <a:gdLst/>
              <a:ahLst/>
              <a:cxnLst/>
              <a:rect l="l" t="t" r="r" b="b"/>
              <a:pathLst>
                <a:path w="1364" h="1244" extrusionOk="0">
                  <a:moveTo>
                    <a:pt x="673" y="1"/>
                  </a:moveTo>
                  <a:lnTo>
                    <a:pt x="311" y="381"/>
                  </a:lnTo>
                  <a:cubicBezTo>
                    <a:pt x="0" y="709"/>
                    <a:pt x="242" y="1244"/>
                    <a:pt x="673" y="1244"/>
                  </a:cubicBezTo>
                  <a:cubicBezTo>
                    <a:pt x="1122" y="1244"/>
                    <a:pt x="1364" y="709"/>
                    <a:pt x="1053" y="381"/>
                  </a:cubicBezTo>
                  <a:lnTo>
                    <a:pt x="67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0" name="Google Shape;25980;p26"/>
            <p:cNvSpPr/>
            <p:nvPr/>
          </p:nvSpPr>
          <p:spPr>
            <a:xfrm rot="-5400000">
              <a:off x="296250" y="4351775"/>
              <a:ext cx="34100" cy="31100"/>
            </a:xfrm>
            <a:custGeom>
              <a:avLst/>
              <a:gdLst/>
              <a:ahLst/>
              <a:cxnLst/>
              <a:rect l="l" t="t" r="r" b="b"/>
              <a:pathLst>
                <a:path w="1364" h="1244" extrusionOk="0">
                  <a:moveTo>
                    <a:pt x="674" y="1"/>
                  </a:moveTo>
                  <a:lnTo>
                    <a:pt x="311" y="381"/>
                  </a:lnTo>
                  <a:cubicBezTo>
                    <a:pt x="0" y="709"/>
                    <a:pt x="225" y="1244"/>
                    <a:pt x="674" y="1244"/>
                  </a:cubicBezTo>
                  <a:cubicBezTo>
                    <a:pt x="1122" y="1244"/>
                    <a:pt x="1364" y="709"/>
                    <a:pt x="1053" y="381"/>
                  </a:cubicBezTo>
                  <a:lnTo>
                    <a:pt x="6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981" name="Google Shape;25981;p26"/>
            <p:cNvGrpSpPr/>
            <p:nvPr/>
          </p:nvGrpSpPr>
          <p:grpSpPr>
            <a:xfrm>
              <a:off x="151925" y="182350"/>
              <a:ext cx="341750" cy="2538050"/>
              <a:chOff x="487050" y="1971275"/>
              <a:chExt cx="341750" cy="2538050"/>
            </a:xfrm>
          </p:grpSpPr>
          <p:sp>
            <p:nvSpPr>
              <p:cNvPr id="25982" name="Google Shape;25982;p26"/>
              <p:cNvSpPr/>
              <p:nvPr/>
            </p:nvSpPr>
            <p:spPr>
              <a:xfrm rot="-5400000">
                <a:off x="-453825" y="3226700"/>
                <a:ext cx="2538050" cy="27200"/>
              </a:xfrm>
              <a:custGeom>
                <a:avLst/>
                <a:gdLst/>
                <a:ahLst/>
                <a:cxnLst/>
                <a:rect l="l" t="t" r="r" b="b"/>
                <a:pathLst>
                  <a:path w="101522" h="1088" extrusionOk="0">
                    <a:moveTo>
                      <a:pt x="1" y="0"/>
                    </a:moveTo>
                    <a:lnTo>
                      <a:pt x="1" y="1088"/>
                    </a:lnTo>
                    <a:lnTo>
                      <a:pt x="101521" y="1088"/>
                    </a:lnTo>
                    <a:lnTo>
                      <a:pt x="10152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83" name="Google Shape;25983;p26"/>
              <p:cNvSpPr/>
              <p:nvPr/>
            </p:nvSpPr>
            <p:spPr>
              <a:xfrm rot="-5400000">
                <a:off x="-535587" y="3232963"/>
                <a:ext cx="2538050" cy="14675"/>
              </a:xfrm>
              <a:custGeom>
                <a:avLst/>
                <a:gdLst/>
                <a:ahLst/>
                <a:cxnLst/>
                <a:rect l="l" t="t" r="r" b="b"/>
                <a:pathLst>
                  <a:path w="101522" h="587" extrusionOk="0">
                    <a:moveTo>
                      <a:pt x="1" y="0"/>
                    </a:moveTo>
                    <a:lnTo>
                      <a:pt x="1" y="587"/>
                    </a:lnTo>
                    <a:lnTo>
                      <a:pt x="101521" y="587"/>
                    </a:lnTo>
                    <a:lnTo>
                      <a:pt x="10152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84" name="Google Shape;25984;p26"/>
              <p:cNvSpPr/>
              <p:nvPr/>
            </p:nvSpPr>
            <p:spPr>
              <a:xfrm rot="-5400000">
                <a:off x="487038" y="2568463"/>
                <a:ext cx="200675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7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85" name="Google Shape;25985;p26"/>
              <p:cNvSpPr/>
              <p:nvPr/>
            </p:nvSpPr>
            <p:spPr>
              <a:xfrm rot="-5400000">
                <a:off x="523163" y="2676663"/>
                <a:ext cx="5700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53" extrusionOk="0">
                    <a:moveTo>
                      <a:pt x="685" y="1"/>
                    </a:moveTo>
                    <a:cubicBezTo>
                      <a:pt x="523" y="1"/>
                      <a:pt x="363" y="78"/>
                      <a:pt x="277" y="234"/>
                    </a:cubicBezTo>
                    <a:lnTo>
                      <a:pt x="139" y="458"/>
                    </a:lnTo>
                    <a:cubicBezTo>
                      <a:pt x="1" y="682"/>
                      <a:pt x="87" y="976"/>
                      <a:pt x="312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279" y="2253"/>
                    </a:lnTo>
                    <a:lnTo>
                      <a:pt x="2124" y="2011"/>
                    </a:lnTo>
                    <a:lnTo>
                      <a:pt x="1106" y="234"/>
                    </a:lnTo>
                    <a:cubicBezTo>
                      <a:pt x="1011" y="78"/>
                      <a:pt x="847" y="1"/>
                      <a:pt x="6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86" name="Google Shape;25986;p26"/>
              <p:cNvSpPr/>
              <p:nvPr/>
            </p:nvSpPr>
            <p:spPr>
              <a:xfrm rot="-5400000">
                <a:off x="615188" y="2654313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05" y="2745"/>
                    </a:cubicBezTo>
                    <a:lnTo>
                      <a:pt x="864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87" name="Google Shape;25987;p26"/>
              <p:cNvSpPr/>
              <p:nvPr/>
            </p:nvSpPr>
            <p:spPr>
              <a:xfrm rot="-5400000">
                <a:off x="525875" y="2654325"/>
                <a:ext cx="3412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5" extrusionOk="0">
                    <a:moveTo>
                      <a:pt x="622" y="0"/>
                    </a:moveTo>
                    <a:cubicBezTo>
                      <a:pt x="242" y="0"/>
                      <a:pt x="1" y="397"/>
                      <a:pt x="190" y="725"/>
                    </a:cubicBezTo>
                    <a:lnTo>
                      <a:pt x="1209" y="2486"/>
                    </a:lnTo>
                    <a:lnTo>
                      <a:pt x="1364" y="2744"/>
                    </a:lnTo>
                    <a:lnTo>
                      <a:pt x="1364" y="483"/>
                    </a:lnTo>
                    <a:cubicBezTo>
                      <a:pt x="1364" y="207"/>
                      <a:pt x="1140" y="0"/>
                      <a:pt x="8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88" name="Google Shape;25988;p26"/>
              <p:cNvSpPr/>
              <p:nvPr/>
            </p:nvSpPr>
            <p:spPr>
              <a:xfrm rot="-5400000">
                <a:off x="615413" y="26148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08" y="2745"/>
                      <a:pt x="484" y="2745"/>
                    </a:cubicBezTo>
                    <a:lnTo>
                      <a:pt x="743" y="2745"/>
                    </a:lnTo>
                    <a:cubicBezTo>
                      <a:pt x="1105" y="2745"/>
                      <a:pt x="1347" y="2331"/>
                      <a:pt x="1157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89" name="Google Shape;25989;p26"/>
              <p:cNvSpPr/>
              <p:nvPr/>
            </p:nvSpPr>
            <p:spPr>
              <a:xfrm rot="-5400000">
                <a:off x="568463" y="2607013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68" y="1139"/>
                    </a:lnTo>
                    <a:cubicBezTo>
                      <a:pt x="2041" y="1178"/>
                      <a:pt x="2121" y="1198"/>
                      <a:pt x="2200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45" y="742"/>
                    </a:lnTo>
                    <a:cubicBezTo>
                      <a:pt x="2935" y="414"/>
                      <a:pt x="2711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90" name="Google Shape;25990;p26"/>
              <p:cNvSpPr/>
              <p:nvPr/>
            </p:nvSpPr>
            <p:spPr>
              <a:xfrm rot="-5400000">
                <a:off x="594975" y="2604650"/>
                <a:ext cx="5655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66" extrusionOk="0">
                    <a:moveTo>
                      <a:pt x="0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7" y="2183"/>
                      <a:pt x="2002" y="2019"/>
                    </a:cubicBezTo>
                    <a:lnTo>
                      <a:pt x="2123" y="1812"/>
                    </a:lnTo>
                    <a:cubicBezTo>
                      <a:pt x="2261" y="1571"/>
                      <a:pt x="2192" y="1260"/>
                      <a:pt x="1951" y="113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91" name="Google Shape;25991;p26"/>
              <p:cNvSpPr/>
              <p:nvPr/>
            </p:nvSpPr>
            <p:spPr>
              <a:xfrm rot="-5400000">
                <a:off x="568350" y="27011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604" y="0"/>
                    </a:moveTo>
                    <a:cubicBezTo>
                      <a:pt x="242" y="0"/>
                      <a:pt x="0" y="414"/>
                      <a:pt x="190" y="725"/>
                    </a:cubicBezTo>
                    <a:lnTo>
                      <a:pt x="311" y="949"/>
                    </a:lnTo>
                    <a:cubicBezTo>
                      <a:pt x="404" y="1100"/>
                      <a:pt x="566" y="1189"/>
                      <a:pt x="737" y="1189"/>
                    </a:cubicBezTo>
                    <a:cubicBezTo>
                      <a:pt x="820" y="1189"/>
                      <a:pt x="905" y="1167"/>
                      <a:pt x="984" y="1122"/>
                    </a:cubicBezTo>
                    <a:lnTo>
                      <a:pt x="293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92" name="Google Shape;25992;p26"/>
              <p:cNvSpPr/>
              <p:nvPr/>
            </p:nvSpPr>
            <p:spPr>
              <a:xfrm rot="-5400000">
                <a:off x="594588" y="2676663"/>
                <a:ext cx="5700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53" extrusionOk="0">
                    <a:moveTo>
                      <a:pt x="2279" y="0"/>
                    </a:moveTo>
                    <a:lnTo>
                      <a:pt x="312" y="1139"/>
                    </a:lnTo>
                    <a:cubicBezTo>
                      <a:pt x="87" y="1260"/>
                      <a:pt x="1" y="1571"/>
                      <a:pt x="139" y="1795"/>
                    </a:cubicBezTo>
                    <a:lnTo>
                      <a:pt x="277" y="2019"/>
                    </a:lnTo>
                    <a:cubicBezTo>
                      <a:pt x="363" y="2175"/>
                      <a:pt x="523" y="2252"/>
                      <a:pt x="685" y="2252"/>
                    </a:cubicBezTo>
                    <a:cubicBezTo>
                      <a:pt x="847" y="2252"/>
                      <a:pt x="1011" y="2175"/>
                      <a:pt x="1106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93" name="Google Shape;25993;p26"/>
              <p:cNvSpPr/>
              <p:nvPr/>
            </p:nvSpPr>
            <p:spPr>
              <a:xfrm rot="-5400000">
                <a:off x="526100" y="261527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38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94" name="Google Shape;25994;p26"/>
              <p:cNvSpPr/>
              <p:nvPr/>
            </p:nvSpPr>
            <p:spPr>
              <a:xfrm rot="-5400000">
                <a:off x="533038" y="2607138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201" y="0"/>
                    </a:moveTo>
                    <a:cubicBezTo>
                      <a:pt x="2121" y="0"/>
                      <a:pt x="2041" y="21"/>
                      <a:pt x="1968" y="66"/>
                    </a:cubicBezTo>
                    <a:lnTo>
                      <a:pt x="381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711" y="1188"/>
                      <a:pt x="2935" y="791"/>
                      <a:pt x="2745" y="463"/>
                    </a:cubicBezTo>
                    <a:lnTo>
                      <a:pt x="2624" y="256"/>
                    </a:lnTo>
                    <a:cubicBezTo>
                      <a:pt x="2531" y="92"/>
                      <a:pt x="2367" y="0"/>
                      <a:pt x="2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95" name="Google Shape;25995;p26"/>
              <p:cNvSpPr/>
              <p:nvPr/>
            </p:nvSpPr>
            <p:spPr>
              <a:xfrm rot="-5400000">
                <a:off x="523438" y="2604863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8" y="2007"/>
                    </a:lnTo>
                    <a:lnTo>
                      <a:pt x="0" y="2249"/>
                    </a:lnTo>
                    <a:lnTo>
                      <a:pt x="380" y="2042"/>
                    </a:lnTo>
                    <a:lnTo>
                      <a:pt x="1951" y="1127"/>
                    </a:lnTo>
                    <a:cubicBezTo>
                      <a:pt x="2175" y="989"/>
                      <a:pt x="2261" y="696"/>
                      <a:pt x="2123" y="454"/>
                    </a:cubicBezTo>
                    <a:lnTo>
                      <a:pt x="2002" y="247"/>
                    </a:lnTo>
                    <a:cubicBezTo>
                      <a:pt x="1907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96" name="Google Shape;25996;p26"/>
              <p:cNvSpPr/>
              <p:nvPr/>
            </p:nvSpPr>
            <p:spPr>
              <a:xfrm rot="-5400000">
                <a:off x="533025" y="27011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737" y="0"/>
                    </a:moveTo>
                    <a:cubicBezTo>
                      <a:pt x="566" y="0"/>
                      <a:pt x="404" y="89"/>
                      <a:pt x="311" y="240"/>
                    </a:cubicBezTo>
                    <a:lnTo>
                      <a:pt x="190" y="464"/>
                    </a:lnTo>
                    <a:cubicBezTo>
                      <a:pt x="0" y="775"/>
                      <a:pt x="242" y="1189"/>
                      <a:pt x="604" y="1189"/>
                    </a:cubicBezTo>
                    <a:lnTo>
                      <a:pt x="2934" y="1189"/>
                    </a:lnTo>
                    <a:lnTo>
                      <a:pt x="1743" y="516"/>
                    </a:lnTo>
                    <a:lnTo>
                      <a:pt x="984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97" name="Google Shape;25997;p26"/>
              <p:cNvSpPr/>
              <p:nvPr/>
            </p:nvSpPr>
            <p:spPr>
              <a:xfrm rot="-5400000">
                <a:off x="557375" y="26388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192" y="0"/>
                    </a:moveTo>
                    <a:cubicBezTo>
                      <a:pt x="536" y="0"/>
                      <a:pt x="1" y="536"/>
                      <a:pt x="1" y="1209"/>
                    </a:cubicBezTo>
                    <a:cubicBezTo>
                      <a:pt x="1" y="1865"/>
                      <a:pt x="536" y="2400"/>
                      <a:pt x="1192" y="2400"/>
                    </a:cubicBezTo>
                    <a:cubicBezTo>
                      <a:pt x="1865" y="2400"/>
                      <a:pt x="2400" y="1865"/>
                      <a:pt x="2400" y="1209"/>
                    </a:cubicBezTo>
                    <a:cubicBezTo>
                      <a:pt x="2400" y="536"/>
                      <a:pt x="1865" y="0"/>
                      <a:pt x="119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98" name="Google Shape;25998;p26"/>
              <p:cNvSpPr/>
              <p:nvPr/>
            </p:nvSpPr>
            <p:spPr>
              <a:xfrm rot="-5400000">
                <a:off x="487250" y="3139975"/>
                <a:ext cx="2002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10" h="8026" extrusionOk="0">
                    <a:moveTo>
                      <a:pt x="7543" y="466"/>
                    </a:moveTo>
                    <a:lnTo>
                      <a:pt x="7543" y="7560"/>
                    </a:lnTo>
                    <a:lnTo>
                      <a:pt x="467" y="7560"/>
                    </a:lnTo>
                    <a:lnTo>
                      <a:pt x="467" y="466"/>
                    </a:lnTo>
                    <a:close/>
                    <a:moveTo>
                      <a:pt x="1" y="0"/>
                    </a:moveTo>
                    <a:lnTo>
                      <a:pt x="1" y="8026"/>
                    </a:lnTo>
                    <a:lnTo>
                      <a:pt x="8009" y="8026"/>
                    </a:lnTo>
                    <a:lnTo>
                      <a:pt x="800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99" name="Google Shape;25999;p26"/>
              <p:cNvSpPr/>
              <p:nvPr/>
            </p:nvSpPr>
            <p:spPr>
              <a:xfrm rot="-5400000">
                <a:off x="523175" y="3247950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682" y="1"/>
                    </a:moveTo>
                    <a:cubicBezTo>
                      <a:pt x="518" y="1"/>
                      <a:pt x="354" y="78"/>
                      <a:pt x="259" y="234"/>
                    </a:cubicBezTo>
                    <a:lnTo>
                      <a:pt x="138" y="458"/>
                    </a:lnTo>
                    <a:cubicBezTo>
                      <a:pt x="0" y="682"/>
                      <a:pt x="87" y="993"/>
                      <a:pt x="311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279" y="2253"/>
                    </a:lnTo>
                    <a:lnTo>
                      <a:pt x="2123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00" name="Google Shape;26000;p26"/>
              <p:cNvSpPr/>
              <p:nvPr/>
            </p:nvSpPr>
            <p:spPr>
              <a:xfrm rot="-5400000">
                <a:off x="615188" y="3225613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64" y="1"/>
                    </a:moveTo>
                    <a:lnTo>
                      <a:pt x="191" y="2020"/>
                    </a:lnTo>
                    <a:cubicBezTo>
                      <a:pt x="1" y="2331"/>
                      <a:pt x="243" y="2745"/>
                      <a:pt x="622" y="2745"/>
                    </a:cubicBezTo>
                    <a:lnTo>
                      <a:pt x="864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01" name="Google Shape;26001;p26"/>
              <p:cNvSpPr/>
              <p:nvPr/>
            </p:nvSpPr>
            <p:spPr>
              <a:xfrm rot="-5400000">
                <a:off x="525875" y="3225625"/>
                <a:ext cx="3412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5" extrusionOk="0">
                    <a:moveTo>
                      <a:pt x="622" y="0"/>
                    </a:moveTo>
                    <a:cubicBezTo>
                      <a:pt x="243" y="0"/>
                      <a:pt x="1" y="397"/>
                      <a:pt x="191" y="725"/>
                    </a:cubicBezTo>
                    <a:lnTo>
                      <a:pt x="1209" y="2486"/>
                    </a:lnTo>
                    <a:lnTo>
                      <a:pt x="1364" y="2744"/>
                    </a:lnTo>
                    <a:lnTo>
                      <a:pt x="1364" y="483"/>
                    </a:lnTo>
                    <a:cubicBezTo>
                      <a:pt x="1364" y="207"/>
                      <a:pt x="1140" y="0"/>
                      <a:pt x="8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02" name="Google Shape;26002;p26"/>
              <p:cNvSpPr/>
              <p:nvPr/>
            </p:nvSpPr>
            <p:spPr>
              <a:xfrm rot="-5400000">
                <a:off x="615200" y="318635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" y="1"/>
                    </a:moveTo>
                    <a:lnTo>
                      <a:pt x="1" y="2262"/>
                    </a:lnTo>
                    <a:cubicBezTo>
                      <a:pt x="1" y="2521"/>
                      <a:pt x="225" y="2745"/>
                      <a:pt x="501" y="2745"/>
                    </a:cubicBezTo>
                    <a:lnTo>
                      <a:pt x="743" y="2745"/>
                    </a:lnTo>
                    <a:cubicBezTo>
                      <a:pt x="1122" y="2745"/>
                      <a:pt x="1364" y="2331"/>
                      <a:pt x="1174" y="202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03" name="Google Shape;26003;p26"/>
              <p:cNvSpPr/>
              <p:nvPr/>
            </p:nvSpPr>
            <p:spPr>
              <a:xfrm rot="-5400000">
                <a:off x="568463" y="3178288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0" y="0"/>
                    </a:moveTo>
                    <a:lnTo>
                      <a:pt x="1951" y="1139"/>
                    </a:lnTo>
                    <a:cubicBezTo>
                      <a:pt x="2029" y="1178"/>
                      <a:pt x="2112" y="1198"/>
                      <a:pt x="2194" y="1198"/>
                    </a:cubicBezTo>
                    <a:cubicBezTo>
                      <a:pt x="2365" y="1198"/>
                      <a:pt x="2530" y="1113"/>
                      <a:pt x="2624" y="949"/>
                    </a:cubicBezTo>
                    <a:lnTo>
                      <a:pt x="2744" y="742"/>
                    </a:lnTo>
                    <a:cubicBezTo>
                      <a:pt x="2934" y="414"/>
                      <a:pt x="2693" y="17"/>
                      <a:pt x="2330" y="1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04" name="Google Shape;26004;p26"/>
              <p:cNvSpPr/>
              <p:nvPr/>
            </p:nvSpPr>
            <p:spPr>
              <a:xfrm rot="-5400000">
                <a:off x="594975" y="3175950"/>
                <a:ext cx="5655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66" extrusionOk="0">
                    <a:moveTo>
                      <a:pt x="1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8" y="2183"/>
                      <a:pt x="2003" y="2019"/>
                    </a:cubicBezTo>
                    <a:lnTo>
                      <a:pt x="2124" y="1812"/>
                    </a:lnTo>
                    <a:cubicBezTo>
                      <a:pt x="2262" y="1571"/>
                      <a:pt x="2193" y="1260"/>
                      <a:pt x="1951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05" name="Google Shape;26005;p26"/>
              <p:cNvSpPr/>
              <p:nvPr/>
            </p:nvSpPr>
            <p:spPr>
              <a:xfrm rot="-5400000">
                <a:off x="568350" y="32724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605" y="0"/>
                    </a:moveTo>
                    <a:cubicBezTo>
                      <a:pt x="242" y="0"/>
                      <a:pt x="1" y="414"/>
                      <a:pt x="190" y="725"/>
                    </a:cubicBezTo>
                    <a:lnTo>
                      <a:pt x="311" y="949"/>
                    </a:lnTo>
                    <a:cubicBezTo>
                      <a:pt x="404" y="1100"/>
                      <a:pt x="567" y="1189"/>
                      <a:pt x="737" y="1189"/>
                    </a:cubicBezTo>
                    <a:cubicBezTo>
                      <a:pt x="820" y="1189"/>
                      <a:pt x="905" y="1167"/>
                      <a:pt x="984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06" name="Google Shape;26006;p26"/>
              <p:cNvSpPr/>
              <p:nvPr/>
            </p:nvSpPr>
            <p:spPr>
              <a:xfrm rot="-5400000">
                <a:off x="594600" y="3247950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2279" y="0"/>
                    </a:moveTo>
                    <a:lnTo>
                      <a:pt x="311" y="1139"/>
                    </a:lnTo>
                    <a:cubicBezTo>
                      <a:pt x="87" y="1260"/>
                      <a:pt x="0" y="1571"/>
                      <a:pt x="138" y="1795"/>
                    </a:cubicBezTo>
                    <a:lnTo>
                      <a:pt x="259" y="2019"/>
                    </a:lnTo>
                    <a:cubicBezTo>
                      <a:pt x="354" y="2175"/>
                      <a:pt x="518" y="2252"/>
                      <a:pt x="682" y="2252"/>
                    </a:cubicBezTo>
                    <a:cubicBezTo>
                      <a:pt x="846" y="2252"/>
                      <a:pt x="1010" y="2175"/>
                      <a:pt x="1105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07" name="Google Shape;26007;p26"/>
              <p:cNvSpPr/>
              <p:nvPr/>
            </p:nvSpPr>
            <p:spPr>
              <a:xfrm rot="-5400000">
                <a:off x="525888" y="3186363"/>
                <a:ext cx="34100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5" extrusionOk="0">
                    <a:moveTo>
                      <a:pt x="501" y="0"/>
                    </a:moveTo>
                    <a:cubicBezTo>
                      <a:pt x="225" y="0"/>
                      <a:pt x="1" y="207"/>
                      <a:pt x="1" y="483"/>
                    </a:cubicBezTo>
                    <a:lnTo>
                      <a:pt x="1" y="2744"/>
                    </a:lnTo>
                    <a:lnTo>
                      <a:pt x="156" y="2486"/>
                    </a:lnTo>
                    <a:lnTo>
                      <a:pt x="1174" y="725"/>
                    </a:lnTo>
                    <a:cubicBezTo>
                      <a:pt x="1364" y="397"/>
                      <a:pt x="1122" y="0"/>
                      <a:pt x="7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08" name="Google Shape;26008;p26"/>
              <p:cNvSpPr/>
              <p:nvPr/>
            </p:nvSpPr>
            <p:spPr>
              <a:xfrm rot="-5400000">
                <a:off x="533038" y="3178413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195" y="0"/>
                    </a:moveTo>
                    <a:cubicBezTo>
                      <a:pt x="2112" y="0"/>
                      <a:pt x="2029" y="21"/>
                      <a:pt x="1951" y="66"/>
                    </a:cubicBezTo>
                    <a:lnTo>
                      <a:pt x="380" y="981"/>
                    </a:lnTo>
                    <a:lnTo>
                      <a:pt x="0" y="1188"/>
                    </a:lnTo>
                    <a:lnTo>
                      <a:pt x="2330" y="1188"/>
                    </a:lnTo>
                    <a:cubicBezTo>
                      <a:pt x="2693" y="1188"/>
                      <a:pt x="2934" y="791"/>
                      <a:pt x="2744" y="463"/>
                    </a:cubicBezTo>
                    <a:lnTo>
                      <a:pt x="2624" y="256"/>
                    </a:lnTo>
                    <a:cubicBezTo>
                      <a:pt x="2530" y="92"/>
                      <a:pt x="2366" y="0"/>
                      <a:pt x="21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09" name="Google Shape;26009;p26"/>
              <p:cNvSpPr/>
              <p:nvPr/>
            </p:nvSpPr>
            <p:spPr>
              <a:xfrm rot="-5400000">
                <a:off x="523438" y="3176163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9" y="2007"/>
                    </a:lnTo>
                    <a:lnTo>
                      <a:pt x="1" y="2249"/>
                    </a:lnTo>
                    <a:lnTo>
                      <a:pt x="380" y="2042"/>
                    </a:lnTo>
                    <a:lnTo>
                      <a:pt x="1951" y="1127"/>
                    </a:lnTo>
                    <a:cubicBezTo>
                      <a:pt x="2175" y="989"/>
                      <a:pt x="2262" y="696"/>
                      <a:pt x="2124" y="454"/>
                    </a:cubicBezTo>
                    <a:lnTo>
                      <a:pt x="2003" y="247"/>
                    </a:lnTo>
                    <a:cubicBezTo>
                      <a:pt x="1908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10" name="Google Shape;26010;p26"/>
              <p:cNvSpPr/>
              <p:nvPr/>
            </p:nvSpPr>
            <p:spPr>
              <a:xfrm rot="-5400000">
                <a:off x="533025" y="32724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1" y="240"/>
                    </a:cubicBezTo>
                    <a:lnTo>
                      <a:pt x="190" y="464"/>
                    </a:lnTo>
                    <a:cubicBezTo>
                      <a:pt x="1" y="775"/>
                      <a:pt x="242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4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11" name="Google Shape;26011;p26"/>
              <p:cNvSpPr/>
              <p:nvPr/>
            </p:nvSpPr>
            <p:spPr>
              <a:xfrm rot="-5400000">
                <a:off x="552325" y="3215125"/>
                <a:ext cx="70375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2815" h="2411" extrusionOk="0">
                    <a:moveTo>
                      <a:pt x="1606" y="0"/>
                    </a:moveTo>
                    <a:cubicBezTo>
                      <a:pt x="536" y="0"/>
                      <a:pt x="1" y="1295"/>
                      <a:pt x="760" y="2054"/>
                    </a:cubicBezTo>
                    <a:cubicBezTo>
                      <a:pt x="1006" y="2301"/>
                      <a:pt x="1309" y="2411"/>
                      <a:pt x="1605" y="2411"/>
                    </a:cubicBezTo>
                    <a:cubicBezTo>
                      <a:pt x="2223" y="2411"/>
                      <a:pt x="2814" y="1932"/>
                      <a:pt x="2814" y="1209"/>
                    </a:cubicBezTo>
                    <a:cubicBezTo>
                      <a:pt x="2814" y="536"/>
                      <a:pt x="2262" y="0"/>
                      <a:pt x="160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12" name="Google Shape;26012;p26"/>
              <p:cNvSpPr/>
              <p:nvPr/>
            </p:nvSpPr>
            <p:spPr>
              <a:xfrm rot="-5400000">
                <a:off x="487263" y="3711263"/>
                <a:ext cx="200225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09" h="8026" extrusionOk="0">
                    <a:moveTo>
                      <a:pt x="7542" y="466"/>
                    </a:moveTo>
                    <a:lnTo>
                      <a:pt x="7542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08" y="8026"/>
                    </a:lnTo>
                    <a:lnTo>
                      <a:pt x="800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13" name="Google Shape;26013;p26"/>
              <p:cNvSpPr/>
              <p:nvPr/>
            </p:nvSpPr>
            <p:spPr>
              <a:xfrm rot="-5400000">
                <a:off x="523388" y="38194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682" y="1"/>
                    </a:moveTo>
                    <a:cubicBezTo>
                      <a:pt x="518" y="1"/>
                      <a:pt x="354" y="78"/>
                      <a:pt x="259" y="234"/>
                    </a:cubicBezTo>
                    <a:lnTo>
                      <a:pt x="139" y="458"/>
                    </a:lnTo>
                    <a:cubicBezTo>
                      <a:pt x="1" y="682"/>
                      <a:pt x="70" y="993"/>
                      <a:pt x="311" y="1114"/>
                    </a:cubicBezTo>
                    <a:lnTo>
                      <a:pt x="1071" y="1563"/>
                    </a:lnTo>
                    <a:lnTo>
                      <a:pt x="2262" y="2253"/>
                    </a:lnTo>
                    <a:lnTo>
                      <a:pt x="2124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14" name="Google Shape;26014;p26"/>
              <p:cNvSpPr/>
              <p:nvPr/>
            </p:nvSpPr>
            <p:spPr>
              <a:xfrm rot="-5400000">
                <a:off x="615200" y="379690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0" y="2331"/>
                      <a:pt x="242" y="2745"/>
                      <a:pt x="604" y="2745"/>
                    </a:cubicBezTo>
                    <a:lnTo>
                      <a:pt x="863" y="2745"/>
                    </a:lnTo>
                    <a:cubicBezTo>
                      <a:pt x="1139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15" name="Google Shape;26015;p26"/>
              <p:cNvSpPr/>
              <p:nvPr/>
            </p:nvSpPr>
            <p:spPr>
              <a:xfrm rot="-5400000">
                <a:off x="526100" y="379712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604" y="0"/>
                    </a:moveTo>
                    <a:cubicBezTo>
                      <a:pt x="242" y="0"/>
                      <a:pt x="0" y="397"/>
                      <a:pt x="190" y="725"/>
                    </a:cubicBezTo>
                    <a:lnTo>
                      <a:pt x="1208" y="2486"/>
                    </a:lnTo>
                    <a:lnTo>
                      <a:pt x="1346" y="2744"/>
                    </a:lnTo>
                    <a:lnTo>
                      <a:pt x="1346" y="483"/>
                    </a:lnTo>
                    <a:cubicBezTo>
                      <a:pt x="1346" y="207"/>
                      <a:pt x="1139" y="0"/>
                      <a:pt x="8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16" name="Google Shape;26016;p26"/>
              <p:cNvSpPr/>
              <p:nvPr/>
            </p:nvSpPr>
            <p:spPr>
              <a:xfrm rot="-5400000">
                <a:off x="615188" y="3757638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" y="1"/>
                    </a:moveTo>
                    <a:lnTo>
                      <a:pt x="1" y="2262"/>
                    </a:lnTo>
                    <a:cubicBezTo>
                      <a:pt x="1" y="2521"/>
                      <a:pt x="225" y="2745"/>
                      <a:pt x="484" y="2745"/>
                    </a:cubicBezTo>
                    <a:lnTo>
                      <a:pt x="743" y="2745"/>
                    </a:lnTo>
                    <a:cubicBezTo>
                      <a:pt x="1123" y="2745"/>
                      <a:pt x="1364" y="2331"/>
                      <a:pt x="1174" y="202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17" name="Google Shape;26017;p26"/>
              <p:cNvSpPr/>
              <p:nvPr/>
            </p:nvSpPr>
            <p:spPr>
              <a:xfrm rot="-5400000">
                <a:off x="568513" y="3749638"/>
                <a:ext cx="732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1" h="1198" extrusionOk="0">
                    <a:moveTo>
                      <a:pt x="0" y="0"/>
                    </a:moveTo>
                    <a:lnTo>
                      <a:pt x="1951" y="1139"/>
                    </a:lnTo>
                    <a:cubicBezTo>
                      <a:pt x="2029" y="1178"/>
                      <a:pt x="2112" y="1198"/>
                      <a:pt x="2194" y="1198"/>
                    </a:cubicBezTo>
                    <a:cubicBezTo>
                      <a:pt x="2366" y="1198"/>
                      <a:pt x="2530" y="1113"/>
                      <a:pt x="2624" y="949"/>
                    </a:cubicBezTo>
                    <a:lnTo>
                      <a:pt x="2745" y="742"/>
                    </a:lnTo>
                    <a:cubicBezTo>
                      <a:pt x="2931" y="421"/>
                      <a:pt x="2703" y="17"/>
                      <a:pt x="2336" y="17"/>
                    </a:cubicBezTo>
                    <a:cubicBezTo>
                      <a:pt x="2329" y="17"/>
                      <a:pt x="2321" y="17"/>
                      <a:pt x="2313" y="1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18" name="Google Shape;26018;p26"/>
              <p:cNvSpPr/>
              <p:nvPr/>
            </p:nvSpPr>
            <p:spPr>
              <a:xfrm rot="-5400000">
                <a:off x="594763" y="3747463"/>
                <a:ext cx="569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66" extrusionOk="0">
                    <a:moveTo>
                      <a:pt x="1" y="0"/>
                    </a:moveTo>
                    <a:lnTo>
                      <a:pt x="1174" y="2019"/>
                    </a:lnTo>
                    <a:cubicBezTo>
                      <a:pt x="1269" y="2183"/>
                      <a:pt x="1433" y="2265"/>
                      <a:pt x="1595" y="2265"/>
                    </a:cubicBezTo>
                    <a:cubicBezTo>
                      <a:pt x="1757" y="2265"/>
                      <a:pt x="1916" y="2183"/>
                      <a:pt x="2003" y="2019"/>
                    </a:cubicBezTo>
                    <a:lnTo>
                      <a:pt x="2141" y="1812"/>
                    </a:lnTo>
                    <a:cubicBezTo>
                      <a:pt x="2279" y="1571"/>
                      <a:pt x="2210" y="1260"/>
                      <a:pt x="1968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19" name="Google Shape;26019;p26"/>
              <p:cNvSpPr/>
              <p:nvPr/>
            </p:nvSpPr>
            <p:spPr>
              <a:xfrm rot="-5400000">
                <a:off x="568338" y="3843763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622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5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20" name="Google Shape;26020;p26"/>
              <p:cNvSpPr/>
              <p:nvPr/>
            </p:nvSpPr>
            <p:spPr>
              <a:xfrm rot="-5400000">
                <a:off x="594813" y="38194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2262" y="0"/>
                    </a:moveTo>
                    <a:lnTo>
                      <a:pt x="311" y="1139"/>
                    </a:lnTo>
                    <a:cubicBezTo>
                      <a:pt x="70" y="1260"/>
                      <a:pt x="1" y="1571"/>
                      <a:pt x="139" y="1795"/>
                    </a:cubicBezTo>
                    <a:lnTo>
                      <a:pt x="259" y="2019"/>
                    </a:lnTo>
                    <a:cubicBezTo>
                      <a:pt x="354" y="2175"/>
                      <a:pt x="518" y="2252"/>
                      <a:pt x="682" y="2252"/>
                    </a:cubicBezTo>
                    <a:cubicBezTo>
                      <a:pt x="846" y="2252"/>
                      <a:pt x="1010" y="2175"/>
                      <a:pt x="1105" y="2019"/>
                    </a:cubicBezTo>
                    <a:lnTo>
                      <a:pt x="22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21" name="Google Shape;26021;p26"/>
              <p:cNvSpPr/>
              <p:nvPr/>
            </p:nvSpPr>
            <p:spPr>
              <a:xfrm rot="-5400000">
                <a:off x="525913" y="3757688"/>
                <a:ext cx="340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2746" extrusionOk="0">
                    <a:moveTo>
                      <a:pt x="766" y="1"/>
                    </a:moveTo>
                    <a:cubicBezTo>
                      <a:pt x="758" y="1"/>
                      <a:pt x="751" y="1"/>
                      <a:pt x="743" y="1"/>
                    </a:cubicBezTo>
                    <a:lnTo>
                      <a:pt x="484" y="1"/>
                    </a:lnTo>
                    <a:cubicBezTo>
                      <a:pt x="208" y="1"/>
                      <a:pt x="1" y="225"/>
                      <a:pt x="1" y="484"/>
                    </a:cubicBezTo>
                    <a:lnTo>
                      <a:pt x="1" y="2745"/>
                    </a:lnTo>
                    <a:lnTo>
                      <a:pt x="156" y="2487"/>
                    </a:lnTo>
                    <a:lnTo>
                      <a:pt x="1174" y="726"/>
                    </a:lnTo>
                    <a:cubicBezTo>
                      <a:pt x="1360" y="405"/>
                      <a:pt x="1132" y="1"/>
                      <a:pt x="76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22" name="Google Shape;26022;p26"/>
              <p:cNvSpPr/>
              <p:nvPr/>
            </p:nvSpPr>
            <p:spPr>
              <a:xfrm rot="-5400000">
                <a:off x="532875" y="3749525"/>
                <a:ext cx="737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49" h="1189" extrusionOk="0">
                    <a:moveTo>
                      <a:pt x="2204" y="0"/>
                    </a:moveTo>
                    <a:cubicBezTo>
                      <a:pt x="2122" y="0"/>
                      <a:pt x="2041" y="21"/>
                      <a:pt x="1968" y="66"/>
                    </a:cubicBezTo>
                    <a:lnTo>
                      <a:pt x="380" y="981"/>
                    </a:lnTo>
                    <a:lnTo>
                      <a:pt x="0" y="1188"/>
                    </a:lnTo>
                    <a:lnTo>
                      <a:pt x="2331" y="1188"/>
                    </a:lnTo>
                    <a:cubicBezTo>
                      <a:pt x="2338" y="1188"/>
                      <a:pt x="2346" y="1188"/>
                      <a:pt x="2353" y="1188"/>
                    </a:cubicBezTo>
                    <a:cubicBezTo>
                      <a:pt x="2720" y="1188"/>
                      <a:pt x="2948" y="784"/>
                      <a:pt x="2762" y="463"/>
                    </a:cubicBezTo>
                    <a:lnTo>
                      <a:pt x="2624" y="256"/>
                    </a:lnTo>
                    <a:cubicBezTo>
                      <a:pt x="2542" y="92"/>
                      <a:pt x="2374" y="0"/>
                      <a:pt x="220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23" name="Google Shape;26023;p26"/>
              <p:cNvSpPr/>
              <p:nvPr/>
            </p:nvSpPr>
            <p:spPr>
              <a:xfrm rot="-5400000">
                <a:off x="523225" y="3747675"/>
                <a:ext cx="56975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49" extrusionOk="0">
                    <a:moveTo>
                      <a:pt x="1597" y="1"/>
                    </a:moveTo>
                    <a:cubicBezTo>
                      <a:pt x="1433" y="1"/>
                      <a:pt x="1269" y="83"/>
                      <a:pt x="1174" y="247"/>
                    </a:cubicBezTo>
                    <a:lnTo>
                      <a:pt x="156" y="2007"/>
                    </a:lnTo>
                    <a:lnTo>
                      <a:pt x="1" y="2249"/>
                    </a:lnTo>
                    <a:lnTo>
                      <a:pt x="380" y="2042"/>
                    </a:lnTo>
                    <a:lnTo>
                      <a:pt x="1968" y="1127"/>
                    </a:lnTo>
                    <a:cubicBezTo>
                      <a:pt x="2193" y="989"/>
                      <a:pt x="2279" y="696"/>
                      <a:pt x="2141" y="454"/>
                    </a:cubicBezTo>
                    <a:lnTo>
                      <a:pt x="2020" y="247"/>
                    </a:lnTo>
                    <a:cubicBezTo>
                      <a:pt x="1925" y="83"/>
                      <a:pt x="1761" y="1"/>
                      <a:pt x="159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24" name="Google Shape;26024;p26"/>
              <p:cNvSpPr/>
              <p:nvPr/>
            </p:nvSpPr>
            <p:spPr>
              <a:xfrm rot="-5400000">
                <a:off x="533013" y="3843763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2" y="240"/>
                    </a:cubicBezTo>
                    <a:lnTo>
                      <a:pt x="191" y="464"/>
                    </a:lnTo>
                    <a:cubicBezTo>
                      <a:pt x="1" y="775"/>
                      <a:pt x="225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5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25" name="Google Shape;26025;p26"/>
              <p:cNvSpPr/>
              <p:nvPr/>
            </p:nvSpPr>
            <p:spPr>
              <a:xfrm rot="-5400000">
                <a:off x="557375" y="37818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208" y="0"/>
                    </a:moveTo>
                    <a:cubicBezTo>
                      <a:pt x="535" y="0"/>
                      <a:pt x="0" y="536"/>
                      <a:pt x="0" y="1209"/>
                    </a:cubicBezTo>
                    <a:cubicBezTo>
                      <a:pt x="0" y="1865"/>
                      <a:pt x="535" y="2400"/>
                      <a:pt x="1208" y="2400"/>
                    </a:cubicBezTo>
                    <a:cubicBezTo>
                      <a:pt x="1864" y="2400"/>
                      <a:pt x="2399" y="1865"/>
                      <a:pt x="2399" y="1209"/>
                    </a:cubicBezTo>
                    <a:cubicBezTo>
                      <a:pt x="2399" y="536"/>
                      <a:pt x="1864" y="0"/>
                      <a:pt x="12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26" name="Google Shape;26026;p26"/>
              <p:cNvSpPr/>
              <p:nvPr/>
            </p:nvSpPr>
            <p:spPr>
              <a:xfrm rot="-5400000">
                <a:off x="487050" y="4282775"/>
                <a:ext cx="2006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83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27" name="Google Shape;26027;p26"/>
              <p:cNvSpPr/>
              <p:nvPr/>
            </p:nvSpPr>
            <p:spPr>
              <a:xfrm rot="-5400000">
                <a:off x="523388" y="43907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683" y="1"/>
                    </a:moveTo>
                    <a:cubicBezTo>
                      <a:pt x="519" y="1"/>
                      <a:pt x="355" y="78"/>
                      <a:pt x="260" y="234"/>
                    </a:cubicBezTo>
                    <a:lnTo>
                      <a:pt x="139" y="458"/>
                    </a:lnTo>
                    <a:cubicBezTo>
                      <a:pt x="1" y="682"/>
                      <a:pt x="70" y="993"/>
                      <a:pt x="312" y="1114"/>
                    </a:cubicBezTo>
                    <a:lnTo>
                      <a:pt x="1071" y="1563"/>
                    </a:lnTo>
                    <a:lnTo>
                      <a:pt x="2262" y="2253"/>
                    </a:lnTo>
                    <a:lnTo>
                      <a:pt x="2124" y="2011"/>
                    </a:lnTo>
                    <a:lnTo>
                      <a:pt x="1106" y="234"/>
                    </a:lnTo>
                    <a:cubicBezTo>
                      <a:pt x="1011" y="78"/>
                      <a:pt x="847" y="1"/>
                      <a:pt x="6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28" name="Google Shape;26028;p26"/>
              <p:cNvSpPr/>
              <p:nvPr/>
            </p:nvSpPr>
            <p:spPr>
              <a:xfrm rot="-5400000">
                <a:off x="615188" y="4368188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47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22" y="2745"/>
                    </a:cubicBezTo>
                    <a:lnTo>
                      <a:pt x="881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29" name="Google Shape;26029;p26"/>
              <p:cNvSpPr/>
              <p:nvPr/>
            </p:nvSpPr>
            <p:spPr>
              <a:xfrm rot="-5400000">
                <a:off x="526138" y="4368363"/>
                <a:ext cx="335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2746" extrusionOk="0">
                    <a:moveTo>
                      <a:pt x="595" y="1"/>
                    </a:moveTo>
                    <a:cubicBezTo>
                      <a:pt x="229" y="1"/>
                      <a:pt x="0" y="405"/>
                      <a:pt x="186" y="726"/>
                    </a:cubicBezTo>
                    <a:lnTo>
                      <a:pt x="1205" y="2487"/>
                    </a:lnTo>
                    <a:lnTo>
                      <a:pt x="1343" y="2745"/>
                    </a:lnTo>
                    <a:lnTo>
                      <a:pt x="1343" y="484"/>
                    </a:lnTo>
                    <a:cubicBezTo>
                      <a:pt x="1343" y="225"/>
                      <a:pt x="1136" y="1"/>
                      <a:pt x="877" y="1"/>
                    </a:cubicBezTo>
                    <a:lnTo>
                      <a:pt x="618" y="1"/>
                    </a:lnTo>
                    <a:cubicBezTo>
                      <a:pt x="610" y="1"/>
                      <a:pt x="603" y="1"/>
                      <a:pt x="59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30" name="Google Shape;26030;p26"/>
              <p:cNvSpPr/>
              <p:nvPr/>
            </p:nvSpPr>
            <p:spPr>
              <a:xfrm rot="-5400000">
                <a:off x="615413" y="43291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25" y="2745"/>
                      <a:pt x="483" y="2745"/>
                    </a:cubicBezTo>
                    <a:lnTo>
                      <a:pt x="742" y="2745"/>
                    </a:lnTo>
                    <a:cubicBezTo>
                      <a:pt x="1122" y="2745"/>
                      <a:pt x="1346" y="2331"/>
                      <a:pt x="1174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31" name="Google Shape;26031;p26"/>
              <p:cNvSpPr/>
              <p:nvPr/>
            </p:nvSpPr>
            <p:spPr>
              <a:xfrm rot="-5400000">
                <a:off x="568463" y="4320888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51" y="1139"/>
                    </a:lnTo>
                    <a:cubicBezTo>
                      <a:pt x="2029" y="1178"/>
                      <a:pt x="2113" y="1198"/>
                      <a:pt x="2194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45" y="742"/>
                    </a:lnTo>
                    <a:cubicBezTo>
                      <a:pt x="2935" y="414"/>
                      <a:pt x="2693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32" name="Google Shape;26032;p26"/>
              <p:cNvSpPr/>
              <p:nvPr/>
            </p:nvSpPr>
            <p:spPr>
              <a:xfrm rot="-5400000">
                <a:off x="594763" y="4318738"/>
                <a:ext cx="569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66" extrusionOk="0">
                    <a:moveTo>
                      <a:pt x="0" y="0"/>
                    </a:moveTo>
                    <a:lnTo>
                      <a:pt x="1174" y="2019"/>
                    </a:lnTo>
                    <a:cubicBezTo>
                      <a:pt x="1269" y="2183"/>
                      <a:pt x="1433" y="2265"/>
                      <a:pt x="1594" y="2265"/>
                    </a:cubicBezTo>
                    <a:cubicBezTo>
                      <a:pt x="1756" y="2265"/>
                      <a:pt x="1916" y="2183"/>
                      <a:pt x="2002" y="2019"/>
                    </a:cubicBezTo>
                    <a:lnTo>
                      <a:pt x="2140" y="1812"/>
                    </a:lnTo>
                    <a:cubicBezTo>
                      <a:pt x="2278" y="1571"/>
                      <a:pt x="2192" y="1260"/>
                      <a:pt x="1968" y="113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33" name="Google Shape;26033;p26"/>
              <p:cNvSpPr/>
              <p:nvPr/>
            </p:nvSpPr>
            <p:spPr>
              <a:xfrm rot="-5400000">
                <a:off x="568125" y="4415275"/>
                <a:ext cx="738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53" h="1189" extrusionOk="0">
                    <a:moveTo>
                      <a:pt x="622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6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34" name="Google Shape;26034;p26"/>
              <p:cNvSpPr/>
              <p:nvPr/>
            </p:nvSpPr>
            <p:spPr>
              <a:xfrm rot="-5400000">
                <a:off x="594813" y="43907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2262" y="0"/>
                    </a:moveTo>
                    <a:lnTo>
                      <a:pt x="312" y="1139"/>
                    </a:lnTo>
                    <a:cubicBezTo>
                      <a:pt x="70" y="1260"/>
                      <a:pt x="1" y="1571"/>
                      <a:pt x="139" y="1795"/>
                    </a:cubicBezTo>
                    <a:lnTo>
                      <a:pt x="260" y="2019"/>
                    </a:lnTo>
                    <a:cubicBezTo>
                      <a:pt x="355" y="2175"/>
                      <a:pt x="519" y="2252"/>
                      <a:pt x="683" y="2252"/>
                    </a:cubicBezTo>
                    <a:cubicBezTo>
                      <a:pt x="847" y="2252"/>
                      <a:pt x="1011" y="2175"/>
                      <a:pt x="1106" y="2019"/>
                    </a:cubicBezTo>
                    <a:lnTo>
                      <a:pt x="22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35" name="Google Shape;26035;p26"/>
              <p:cNvSpPr/>
              <p:nvPr/>
            </p:nvSpPr>
            <p:spPr>
              <a:xfrm rot="-5400000">
                <a:off x="526100" y="4329150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55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36" name="Google Shape;26036;p26"/>
              <p:cNvSpPr/>
              <p:nvPr/>
            </p:nvSpPr>
            <p:spPr>
              <a:xfrm rot="-5400000">
                <a:off x="533038" y="4321013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195" y="0"/>
                    </a:moveTo>
                    <a:cubicBezTo>
                      <a:pt x="2113" y="0"/>
                      <a:pt x="2029" y="21"/>
                      <a:pt x="1951" y="66"/>
                    </a:cubicBezTo>
                    <a:lnTo>
                      <a:pt x="381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693" y="1188"/>
                      <a:pt x="2935" y="791"/>
                      <a:pt x="2745" y="463"/>
                    </a:cubicBezTo>
                    <a:lnTo>
                      <a:pt x="2624" y="256"/>
                    </a:lnTo>
                    <a:cubicBezTo>
                      <a:pt x="2531" y="92"/>
                      <a:pt x="2367" y="0"/>
                      <a:pt x="21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37" name="Google Shape;26037;p26"/>
              <p:cNvSpPr/>
              <p:nvPr/>
            </p:nvSpPr>
            <p:spPr>
              <a:xfrm rot="-5400000">
                <a:off x="523225" y="4318950"/>
                <a:ext cx="56975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49" extrusionOk="0">
                    <a:moveTo>
                      <a:pt x="1594" y="1"/>
                    </a:moveTo>
                    <a:cubicBezTo>
                      <a:pt x="1433" y="1"/>
                      <a:pt x="1269" y="83"/>
                      <a:pt x="1174" y="247"/>
                    </a:cubicBezTo>
                    <a:lnTo>
                      <a:pt x="155" y="2007"/>
                    </a:lnTo>
                    <a:lnTo>
                      <a:pt x="0" y="2249"/>
                    </a:lnTo>
                    <a:lnTo>
                      <a:pt x="380" y="2042"/>
                    </a:lnTo>
                    <a:lnTo>
                      <a:pt x="1968" y="1127"/>
                    </a:lnTo>
                    <a:cubicBezTo>
                      <a:pt x="2192" y="989"/>
                      <a:pt x="2278" y="696"/>
                      <a:pt x="2140" y="454"/>
                    </a:cubicBezTo>
                    <a:lnTo>
                      <a:pt x="2002" y="247"/>
                    </a:lnTo>
                    <a:cubicBezTo>
                      <a:pt x="1916" y="83"/>
                      <a:pt x="1756" y="1"/>
                      <a:pt x="15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38" name="Google Shape;26038;p26"/>
              <p:cNvSpPr/>
              <p:nvPr/>
            </p:nvSpPr>
            <p:spPr>
              <a:xfrm rot="-5400000">
                <a:off x="532800" y="4415275"/>
                <a:ext cx="738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53" h="1189" extrusionOk="0">
                    <a:moveTo>
                      <a:pt x="755" y="0"/>
                    </a:moveTo>
                    <a:cubicBezTo>
                      <a:pt x="584" y="0"/>
                      <a:pt x="422" y="89"/>
                      <a:pt x="329" y="240"/>
                    </a:cubicBezTo>
                    <a:lnTo>
                      <a:pt x="208" y="464"/>
                    </a:lnTo>
                    <a:cubicBezTo>
                      <a:pt x="1" y="775"/>
                      <a:pt x="243" y="1189"/>
                      <a:pt x="622" y="1189"/>
                    </a:cubicBezTo>
                    <a:lnTo>
                      <a:pt x="2952" y="1189"/>
                    </a:lnTo>
                    <a:lnTo>
                      <a:pt x="1761" y="516"/>
                    </a:lnTo>
                    <a:lnTo>
                      <a:pt x="1002" y="67"/>
                    </a:lnTo>
                    <a:cubicBezTo>
                      <a:pt x="923" y="22"/>
                      <a:pt x="838" y="0"/>
                      <a:pt x="7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39" name="Google Shape;26039;p26"/>
              <p:cNvSpPr/>
              <p:nvPr/>
            </p:nvSpPr>
            <p:spPr>
              <a:xfrm rot="-5400000">
                <a:off x="557375" y="43531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209" y="0"/>
                    </a:moveTo>
                    <a:cubicBezTo>
                      <a:pt x="535" y="0"/>
                      <a:pt x="0" y="536"/>
                      <a:pt x="0" y="1209"/>
                    </a:cubicBezTo>
                    <a:cubicBezTo>
                      <a:pt x="0" y="1865"/>
                      <a:pt x="535" y="2400"/>
                      <a:pt x="1209" y="2400"/>
                    </a:cubicBezTo>
                    <a:cubicBezTo>
                      <a:pt x="1864" y="2400"/>
                      <a:pt x="2399" y="1865"/>
                      <a:pt x="2399" y="1209"/>
                    </a:cubicBezTo>
                    <a:cubicBezTo>
                      <a:pt x="2399" y="536"/>
                      <a:pt x="1864" y="0"/>
                      <a:pt x="12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40" name="Google Shape;26040;p26"/>
              <p:cNvSpPr/>
              <p:nvPr/>
            </p:nvSpPr>
            <p:spPr>
              <a:xfrm rot="-5400000">
                <a:off x="487050" y="1997175"/>
                <a:ext cx="2006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41" name="Google Shape;26041;p26"/>
              <p:cNvSpPr/>
              <p:nvPr/>
            </p:nvSpPr>
            <p:spPr>
              <a:xfrm rot="-5400000">
                <a:off x="523175" y="2105375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685" y="1"/>
                    </a:moveTo>
                    <a:cubicBezTo>
                      <a:pt x="523" y="1"/>
                      <a:pt x="363" y="78"/>
                      <a:pt x="277" y="234"/>
                    </a:cubicBezTo>
                    <a:lnTo>
                      <a:pt x="139" y="458"/>
                    </a:lnTo>
                    <a:cubicBezTo>
                      <a:pt x="1" y="682"/>
                      <a:pt x="87" y="976"/>
                      <a:pt x="311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124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42" name="Google Shape;26042;p26"/>
              <p:cNvSpPr/>
              <p:nvPr/>
            </p:nvSpPr>
            <p:spPr>
              <a:xfrm rot="-5400000">
                <a:off x="615200" y="208260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05" y="2745"/>
                    </a:cubicBezTo>
                    <a:lnTo>
                      <a:pt x="863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43" name="Google Shape;26043;p26"/>
              <p:cNvSpPr/>
              <p:nvPr/>
            </p:nvSpPr>
            <p:spPr>
              <a:xfrm rot="-5400000">
                <a:off x="526100" y="208282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605" y="0"/>
                    </a:moveTo>
                    <a:cubicBezTo>
                      <a:pt x="225" y="0"/>
                      <a:pt x="1" y="397"/>
                      <a:pt x="173" y="725"/>
                    </a:cubicBezTo>
                    <a:lnTo>
                      <a:pt x="1209" y="2486"/>
                    </a:lnTo>
                    <a:lnTo>
                      <a:pt x="1347" y="2744"/>
                    </a:lnTo>
                    <a:lnTo>
                      <a:pt x="1347" y="483"/>
                    </a:lnTo>
                    <a:cubicBezTo>
                      <a:pt x="1347" y="207"/>
                      <a:pt x="1122" y="0"/>
                      <a:pt x="8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44" name="Google Shape;26044;p26"/>
              <p:cNvSpPr/>
              <p:nvPr/>
            </p:nvSpPr>
            <p:spPr>
              <a:xfrm rot="-5400000">
                <a:off x="615413" y="20435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07" y="2745"/>
                      <a:pt x="483" y="2745"/>
                    </a:cubicBezTo>
                    <a:lnTo>
                      <a:pt x="742" y="2745"/>
                    </a:lnTo>
                    <a:cubicBezTo>
                      <a:pt x="1105" y="2745"/>
                      <a:pt x="1346" y="2331"/>
                      <a:pt x="1157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45" name="Google Shape;26045;p26"/>
              <p:cNvSpPr/>
              <p:nvPr/>
            </p:nvSpPr>
            <p:spPr>
              <a:xfrm rot="-5400000">
                <a:off x="568463" y="2035713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68" y="1139"/>
                    </a:lnTo>
                    <a:cubicBezTo>
                      <a:pt x="2041" y="1178"/>
                      <a:pt x="2120" y="1198"/>
                      <a:pt x="2200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62" y="742"/>
                    </a:lnTo>
                    <a:cubicBezTo>
                      <a:pt x="2935" y="414"/>
                      <a:pt x="2710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46" name="Google Shape;26046;p26"/>
              <p:cNvSpPr/>
              <p:nvPr/>
            </p:nvSpPr>
            <p:spPr>
              <a:xfrm rot="-5400000">
                <a:off x="594750" y="2033150"/>
                <a:ext cx="5700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66" extrusionOk="0">
                    <a:moveTo>
                      <a:pt x="1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8" y="2183"/>
                      <a:pt x="2003" y="2019"/>
                    </a:cubicBezTo>
                    <a:lnTo>
                      <a:pt x="2141" y="1812"/>
                    </a:lnTo>
                    <a:cubicBezTo>
                      <a:pt x="2279" y="1571"/>
                      <a:pt x="2193" y="1260"/>
                      <a:pt x="1951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47" name="Google Shape;26047;p26"/>
              <p:cNvSpPr/>
              <p:nvPr/>
            </p:nvSpPr>
            <p:spPr>
              <a:xfrm rot="-5400000">
                <a:off x="568338" y="2129888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605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6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48" name="Google Shape;26048;p26"/>
              <p:cNvSpPr/>
              <p:nvPr/>
            </p:nvSpPr>
            <p:spPr>
              <a:xfrm rot="-5400000">
                <a:off x="594600" y="2105375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2279" y="0"/>
                    </a:moveTo>
                    <a:lnTo>
                      <a:pt x="329" y="1139"/>
                    </a:lnTo>
                    <a:cubicBezTo>
                      <a:pt x="87" y="1260"/>
                      <a:pt x="1" y="1571"/>
                      <a:pt x="139" y="1795"/>
                    </a:cubicBezTo>
                    <a:lnTo>
                      <a:pt x="277" y="2019"/>
                    </a:lnTo>
                    <a:cubicBezTo>
                      <a:pt x="372" y="2175"/>
                      <a:pt x="536" y="2252"/>
                      <a:pt x="697" y="2252"/>
                    </a:cubicBezTo>
                    <a:cubicBezTo>
                      <a:pt x="859" y="2252"/>
                      <a:pt x="1019" y="2175"/>
                      <a:pt x="1105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49" name="Google Shape;26049;p26"/>
              <p:cNvSpPr/>
              <p:nvPr/>
            </p:nvSpPr>
            <p:spPr>
              <a:xfrm rot="-5400000">
                <a:off x="526100" y="2043550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38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50" name="Google Shape;26050;p26"/>
              <p:cNvSpPr/>
              <p:nvPr/>
            </p:nvSpPr>
            <p:spPr>
              <a:xfrm rot="-5400000">
                <a:off x="533038" y="2035838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200" y="0"/>
                    </a:moveTo>
                    <a:cubicBezTo>
                      <a:pt x="2121" y="0"/>
                      <a:pt x="2041" y="21"/>
                      <a:pt x="1968" y="66"/>
                    </a:cubicBezTo>
                    <a:lnTo>
                      <a:pt x="380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710" y="1188"/>
                      <a:pt x="2935" y="791"/>
                      <a:pt x="2762" y="463"/>
                    </a:cubicBezTo>
                    <a:lnTo>
                      <a:pt x="2624" y="256"/>
                    </a:lnTo>
                    <a:cubicBezTo>
                      <a:pt x="2531" y="92"/>
                      <a:pt x="2366" y="0"/>
                      <a:pt x="22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51" name="Google Shape;26051;p26"/>
              <p:cNvSpPr/>
              <p:nvPr/>
            </p:nvSpPr>
            <p:spPr>
              <a:xfrm rot="-5400000">
                <a:off x="523438" y="2033588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9" y="2007"/>
                    </a:lnTo>
                    <a:lnTo>
                      <a:pt x="1" y="2249"/>
                    </a:lnTo>
                    <a:lnTo>
                      <a:pt x="381" y="2042"/>
                    </a:lnTo>
                    <a:lnTo>
                      <a:pt x="1951" y="1127"/>
                    </a:lnTo>
                    <a:cubicBezTo>
                      <a:pt x="2193" y="989"/>
                      <a:pt x="2262" y="696"/>
                      <a:pt x="2124" y="454"/>
                    </a:cubicBezTo>
                    <a:lnTo>
                      <a:pt x="2003" y="247"/>
                    </a:lnTo>
                    <a:cubicBezTo>
                      <a:pt x="1908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52" name="Google Shape;26052;p26"/>
              <p:cNvSpPr/>
              <p:nvPr/>
            </p:nvSpPr>
            <p:spPr>
              <a:xfrm rot="-5400000">
                <a:off x="533013" y="2129888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2" y="240"/>
                    </a:cubicBezTo>
                    <a:lnTo>
                      <a:pt x="191" y="464"/>
                    </a:lnTo>
                    <a:cubicBezTo>
                      <a:pt x="1" y="775"/>
                      <a:pt x="225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5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53" name="Google Shape;26053;p26"/>
              <p:cNvSpPr/>
              <p:nvPr/>
            </p:nvSpPr>
            <p:spPr>
              <a:xfrm rot="-5400000">
                <a:off x="552338" y="2072538"/>
                <a:ext cx="70350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2814" h="2411" extrusionOk="0">
                    <a:moveTo>
                      <a:pt x="1605" y="0"/>
                    </a:moveTo>
                    <a:cubicBezTo>
                      <a:pt x="535" y="0"/>
                      <a:pt x="0" y="1295"/>
                      <a:pt x="760" y="2054"/>
                    </a:cubicBezTo>
                    <a:cubicBezTo>
                      <a:pt x="1006" y="2301"/>
                      <a:pt x="1308" y="2411"/>
                      <a:pt x="1604" y="2411"/>
                    </a:cubicBezTo>
                    <a:cubicBezTo>
                      <a:pt x="2222" y="2411"/>
                      <a:pt x="2813" y="1932"/>
                      <a:pt x="2813" y="1209"/>
                    </a:cubicBezTo>
                    <a:cubicBezTo>
                      <a:pt x="2813" y="536"/>
                      <a:pt x="2261" y="0"/>
                      <a:pt x="160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54" name="Google Shape;26054;p26"/>
              <p:cNvSpPr/>
              <p:nvPr/>
            </p:nvSpPr>
            <p:spPr>
              <a:xfrm rot="-5400000">
                <a:off x="510888" y="2963813"/>
                <a:ext cx="67775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702" extrusionOk="0">
                    <a:moveTo>
                      <a:pt x="812" y="0"/>
                    </a:moveTo>
                    <a:cubicBezTo>
                      <a:pt x="618" y="0"/>
                      <a:pt x="423" y="95"/>
                      <a:pt x="311" y="285"/>
                    </a:cubicBezTo>
                    <a:lnTo>
                      <a:pt x="156" y="561"/>
                    </a:lnTo>
                    <a:cubicBezTo>
                      <a:pt x="1" y="837"/>
                      <a:pt x="87" y="1182"/>
                      <a:pt x="380" y="1338"/>
                    </a:cubicBezTo>
                    <a:lnTo>
                      <a:pt x="1295" y="1873"/>
                    </a:lnTo>
                    <a:lnTo>
                      <a:pt x="2710" y="2701"/>
                    </a:lnTo>
                    <a:lnTo>
                      <a:pt x="2710" y="2701"/>
                    </a:lnTo>
                    <a:lnTo>
                      <a:pt x="2538" y="2408"/>
                    </a:lnTo>
                    <a:lnTo>
                      <a:pt x="1312" y="285"/>
                    </a:lnTo>
                    <a:cubicBezTo>
                      <a:pt x="1200" y="95"/>
                      <a:pt x="1006" y="0"/>
                      <a:pt x="81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55" name="Google Shape;26055;p26"/>
              <p:cNvSpPr/>
              <p:nvPr/>
            </p:nvSpPr>
            <p:spPr>
              <a:xfrm rot="-5400000">
                <a:off x="620588" y="29367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1606" y="1"/>
                    </a:moveTo>
                    <a:lnTo>
                      <a:pt x="208" y="2417"/>
                    </a:lnTo>
                    <a:cubicBezTo>
                      <a:pt x="1" y="2797"/>
                      <a:pt x="277" y="3280"/>
                      <a:pt x="726" y="3280"/>
                    </a:cubicBezTo>
                    <a:lnTo>
                      <a:pt x="1019" y="3280"/>
                    </a:lnTo>
                    <a:cubicBezTo>
                      <a:pt x="1347" y="3280"/>
                      <a:pt x="1606" y="3021"/>
                      <a:pt x="1606" y="2711"/>
                    </a:cubicBezTo>
                    <a:lnTo>
                      <a:pt x="160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56" name="Google Shape;26056;p26"/>
              <p:cNvSpPr/>
              <p:nvPr/>
            </p:nvSpPr>
            <p:spPr>
              <a:xfrm rot="-5400000">
                <a:off x="514013" y="293716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725" y="1"/>
                    </a:moveTo>
                    <a:cubicBezTo>
                      <a:pt x="277" y="1"/>
                      <a:pt x="1" y="484"/>
                      <a:pt x="225" y="864"/>
                    </a:cubicBezTo>
                    <a:lnTo>
                      <a:pt x="1450" y="2969"/>
                    </a:lnTo>
                    <a:lnTo>
                      <a:pt x="1606" y="3280"/>
                    </a:lnTo>
                    <a:lnTo>
                      <a:pt x="1606" y="588"/>
                    </a:lnTo>
                    <a:cubicBezTo>
                      <a:pt x="1606" y="260"/>
                      <a:pt x="1347" y="1"/>
                      <a:pt x="10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57" name="Google Shape;26057;p26"/>
              <p:cNvSpPr/>
              <p:nvPr/>
            </p:nvSpPr>
            <p:spPr>
              <a:xfrm rot="-5400000">
                <a:off x="620575" y="2889700"/>
                <a:ext cx="40600" cy="8245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3298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60" y="3298"/>
                      <a:pt x="570" y="3298"/>
                    </a:cubicBezTo>
                    <a:lnTo>
                      <a:pt x="881" y="3298"/>
                    </a:lnTo>
                    <a:cubicBezTo>
                      <a:pt x="1330" y="3298"/>
                      <a:pt x="1623" y="2814"/>
                      <a:pt x="1399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58" name="Google Shape;26058;p26"/>
              <p:cNvSpPr/>
              <p:nvPr/>
            </p:nvSpPr>
            <p:spPr>
              <a:xfrm rot="-5400000">
                <a:off x="564763" y="2880388"/>
                <a:ext cx="876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7" extrusionOk="0">
                    <a:moveTo>
                      <a:pt x="0" y="0"/>
                    </a:moveTo>
                    <a:lnTo>
                      <a:pt x="2330" y="1364"/>
                    </a:lnTo>
                    <a:cubicBezTo>
                      <a:pt x="2418" y="1413"/>
                      <a:pt x="2514" y="1436"/>
                      <a:pt x="2609" y="1436"/>
                    </a:cubicBezTo>
                    <a:cubicBezTo>
                      <a:pt x="2815" y="1436"/>
                      <a:pt x="3018" y="1328"/>
                      <a:pt x="3124" y="1140"/>
                    </a:cubicBezTo>
                    <a:lnTo>
                      <a:pt x="3280" y="863"/>
                    </a:lnTo>
                    <a:cubicBezTo>
                      <a:pt x="3504" y="484"/>
                      <a:pt x="3228" y="18"/>
                      <a:pt x="27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59" name="Google Shape;26059;p26"/>
              <p:cNvSpPr/>
              <p:nvPr/>
            </p:nvSpPr>
            <p:spPr>
              <a:xfrm rot="-5400000">
                <a:off x="596325" y="2878175"/>
                <a:ext cx="677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684" extrusionOk="0">
                    <a:moveTo>
                      <a:pt x="0" y="0"/>
                    </a:moveTo>
                    <a:lnTo>
                      <a:pt x="1398" y="2399"/>
                    </a:lnTo>
                    <a:cubicBezTo>
                      <a:pt x="1510" y="2589"/>
                      <a:pt x="1705" y="2684"/>
                      <a:pt x="1899" y="2684"/>
                    </a:cubicBezTo>
                    <a:cubicBezTo>
                      <a:pt x="2093" y="2684"/>
                      <a:pt x="2287" y="2589"/>
                      <a:pt x="2399" y="2399"/>
                    </a:cubicBezTo>
                    <a:lnTo>
                      <a:pt x="2555" y="2140"/>
                    </a:lnTo>
                    <a:cubicBezTo>
                      <a:pt x="2710" y="1864"/>
                      <a:pt x="2624" y="1502"/>
                      <a:pt x="2348" y="134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60" name="Google Shape;26060;p26"/>
              <p:cNvSpPr/>
              <p:nvPr/>
            </p:nvSpPr>
            <p:spPr>
              <a:xfrm rot="-5400000">
                <a:off x="564750" y="2993000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725" y="0"/>
                    </a:moveTo>
                    <a:cubicBezTo>
                      <a:pt x="277" y="18"/>
                      <a:pt x="1" y="484"/>
                      <a:pt x="225" y="863"/>
                    </a:cubicBezTo>
                    <a:lnTo>
                      <a:pt x="380" y="1140"/>
                    </a:lnTo>
                    <a:cubicBezTo>
                      <a:pt x="486" y="1328"/>
                      <a:pt x="689" y="1436"/>
                      <a:pt x="895" y="1436"/>
                    </a:cubicBezTo>
                    <a:cubicBezTo>
                      <a:pt x="991" y="1436"/>
                      <a:pt x="1087" y="1413"/>
                      <a:pt x="1174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61" name="Google Shape;26061;p26"/>
              <p:cNvSpPr/>
              <p:nvPr/>
            </p:nvSpPr>
            <p:spPr>
              <a:xfrm rot="-5400000">
                <a:off x="596263" y="2964088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7" y="0"/>
                    </a:moveTo>
                    <a:lnTo>
                      <a:pt x="380" y="1346"/>
                    </a:lnTo>
                    <a:cubicBezTo>
                      <a:pt x="104" y="1502"/>
                      <a:pt x="0" y="1864"/>
                      <a:pt x="173" y="2140"/>
                    </a:cubicBezTo>
                    <a:lnTo>
                      <a:pt x="328" y="2399"/>
                    </a:lnTo>
                    <a:cubicBezTo>
                      <a:pt x="432" y="2598"/>
                      <a:pt x="626" y="2697"/>
                      <a:pt x="822" y="2697"/>
                    </a:cubicBezTo>
                    <a:cubicBezTo>
                      <a:pt x="1019" y="2697"/>
                      <a:pt x="1217" y="2598"/>
                      <a:pt x="1329" y="2399"/>
                    </a:cubicBez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62" name="Google Shape;26062;p26"/>
              <p:cNvSpPr/>
              <p:nvPr/>
            </p:nvSpPr>
            <p:spPr>
              <a:xfrm rot="-5400000">
                <a:off x="514013" y="28901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570" y="1"/>
                    </a:moveTo>
                    <a:cubicBezTo>
                      <a:pt x="260" y="1"/>
                      <a:pt x="1" y="260"/>
                      <a:pt x="1" y="588"/>
                    </a:cubicBezTo>
                    <a:lnTo>
                      <a:pt x="1" y="3280"/>
                    </a:lnTo>
                    <a:lnTo>
                      <a:pt x="173" y="2987"/>
                    </a:lnTo>
                    <a:lnTo>
                      <a:pt x="1399" y="864"/>
                    </a:lnTo>
                    <a:cubicBezTo>
                      <a:pt x="1606" y="484"/>
                      <a:pt x="1330" y="1"/>
                      <a:pt x="8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63" name="Google Shape;26063;p26"/>
              <p:cNvSpPr/>
              <p:nvPr/>
            </p:nvSpPr>
            <p:spPr>
              <a:xfrm rot="-5400000">
                <a:off x="522550" y="2880550"/>
                <a:ext cx="87600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24" extrusionOk="0">
                    <a:moveTo>
                      <a:pt x="2642" y="1"/>
                    </a:moveTo>
                    <a:cubicBezTo>
                      <a:pt x="2541" y="1"/>
                      <a:pt x="2440" y="26"/>
                      <a:pt x="2348" y="77"/>
                    </a:cubicBezTo>
                    <a:lnTo>
                      <a:pt x="466" y="1165"/>
                    </a:lnTo>
                    <a:lnTo>
                      <a:pt x="0" y="1424"/>
                    </a:lnTo>
                    <a:lnTo>
                      <a:pt x="2796" y="1424"/>
                    </a:lnTo>
                    <a:cubicBezTo>
                      <a:pt x="3228" y="1424"/>
                      <a:pt x="3504" y="940"/>
                      <a:pt x="3297" y="561"/>
                    </a:cubicBezTo>
                    <a:lnTo>
                      <a:pt x="3142" y="284"/>
                    </a:lnTo>
                    <a:cubicBezTo>
                      <a:pt x="3038" y="100"/>
                      <a:pt x="2842" y="1"/>
                      <a:pt x="26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64" name="Google Shape;26064;p26"/>
              <p:cNvSpPr/>
              <p:nvPr/>
            </p:nvSpPr>
            <p:spPr>
              <a:xfrm rot="-5400000">
                <a:off x="510950" y="2878000"/>
                <a:ext cx="67750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698" extrusionOk="0">
                    <a:moveTo>
                      <a:pt x="1890" y="0"/>
                    </a:moveTo>
                    <a:cubicBezTo>
                      <a:pt x="1692" y="0"/>
                      <a:pt x="1493" y="100"/>
                      <a:pt x="1381" y="298"/>
                    </a:cubicBezTo>
                    <a:lnTo>
                      <a:pt x="173" y="2404"/>
                    </a:lnTo>
                    <a:lnTo>
                      <a:pt x="0" y="2697"/>
                    </a:lnTo>
                    <a:lnTo>
                      <a:pt x="449" y="2438"/>
                    </a:lnTo>
                    <a:lnTo>
                      <a:pt x="2330" y="1351"/>
                    </a:lnTo>
                    <a:cubicBezTo>
                      <a:pt x="2606" y="1196"/>
                      <a:pt x="2710" y="833"/>
                      <a:pt x="2555" y="557"/>
                    </a:cubicBezTo>
                    <a:lnTo>
                      <a:pt x="2399" y="298"/>
                    </a:lnTo>
                    <a:cubicBezTo>
                      <a:pt x="2287" y="100"/>
                      <a:pt x="2089" y="0"/>
                      <a:pt x="18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65" name="Google Shape;26065;p26"/>
              <p:cNvSpPr/>
              <p:nvPr/>
            </p:nvSpPr>
            <p:spPr>
              <a:xfrm rot="-5400000">
                <a:off x="522438" y="2993063"/>
                <a:ext cx="87625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2" extrusionOk="0">
                    <a:moveTo>
                      <a:pt x="880" y="1"/>
                    </a:moveTo>
                    <a:cubicBezTo>
                      <a:pt x="679" y="1"/>
                      <a:pt x="484" y="108"/>
                      <a:pt x="380" y="292"/>
                    </a:cubicBezTo>
                    <a:lnTo>
                      <a:pt x="225" y="569"/>
                    </a:lnTo>
                    <a:cubicBezTo>
                      <a:pt x="1" y="948"/>
                      <a:pt x="277" y="1432"/>
                      <a:pt x="725" y="1432"/>
                    </a:cubicBezTo>
                    <a:lnTo>
                      <a:pt x="3504" y="1432"/>
                    </a:lnTo>
                    <a:lnTo>
                      <a:pt x="2089" y="603"/>
                    </a:lnTo>
                    <a:lnTo>
                      <a:pt x="1174" y="85"/>
                    </a:lnTo>
                    <a:cubicBezTo>
                      <a:pt x="1082" y="28"/>
                      <a:pt x="981" y="1"/>
                      <a:pt x="8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66" name="Google Shape;26066;p26"/>
              <p:cNvSpPr/>
              <p:nvPr/>
            </p:nvSpPr>
            <p:spPr>
              <a:xfrm rot="-5400000">
                <a:off x="545713" y="2924888"/>
                <a:ext cx="83750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50" h="2865" extrusionOk="0">
                    <a:moveTo>
                      <a:pt x="1917" y="0"/>
                    </a:moveTo>
                    <a:cubicBezTo>
                      <a:pt x="640" y="0"/>
                      <a:pt x="1" y="1536"/>
                      <a:pt x="898" y="2434"/>
                    </a:cubicBezTo>
                    <a:cubicBezTo>
                      <a:pt x="1196" y="2732"/>
                      <a:pt x="1560" y="2865"/>
                      <a:pt x="1915" y="2865"/>
                    </a:cubicBezTo>
                    <a:cubicBezTo>
                      <a:pt x="2651" y="2865"/>
                      <a:pt x="3349" y="2294"/>
                      <a:pt x="3349" y="1433"/>
                    </a:cubicBezTo>
                    <a:cubicBezTo>
                      <a:pt x="3349" y="639"/>
                      <a:pt x="2711" y="0"/>
                      <a:pt x="19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67" name="Google Shape;26067;p26"/>
              <p:cNvSpPr/>
              <p:nvPr/>
            </p:nvSpPr>
            <p:spPr>
              <a:xfrm rot="-5400000">
                <a:off x="510888" y="3535113"/>
                <a:ext cx="67775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702" extrusionOk="0">
                    <a:moveTo>
                      <a:pt x="812" y="0"/>
                    </a:moveTo>
                    <a:cubicBezTo>
                      <a:pt x="618" y="0"/>
                      <a:pt x="424" y="95"/>
                      <a:pt x="312" y="285"/>
                    </a:cubicBezTo>
                    <a:lnTo>
                      <a:pt x="156" y="561"/>
                    </a:lnTo>
                    <a:cubicBezTo>
                      <a:pt x="1" y="837"/>
                      <a:pt x="87" y="1182"/>
                      <a:pt x="381" y="1338"/>
                    </a:cubicBezTo>
                    <a:lnTo>
                      <a:pt x="1295" y="1873"/>
                    </a:lnTo>
                    <a:lnTo>
                      <a:pt x="2711" y="2701"/>
                    </a:lnTo>
                    <a:lnTo>
                      <a:pt x="2711" y="2701"/>
                    </a:lnTo>
                    <a:lnTo>
                      <a:pt x="2538" y="2408"/>
                    </a:lnTo>
                    <a:lnTo>
                      <a:pt x="1313" y="285"/>
                    </a:lnTo>
                    <a:cubicBezTo>
                      <a:pt x="1200" y="95"/>
                      <a:pt x="1006" y="0"/>
                      <a:pt x="81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68" name="Google Shape;26068;p26"/>
              <p:cNvSpPr/>
              <p:nvPr/>
            </p:nvSpPr>
            <p:spPr>
              <a:xfrm rot="-5400000">
                <a:off x="620575" y="3508450"/>
                <a:ext cx="401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7" h="3281" extrusionOk="0">
                    <a:moveTo>
                      <a:pt x="1606" y="1"/>
                    </a:moveTo>
                    <a:lnTo>
                      <a:pt x="208" y="2417"/>
                    </a:lnTo>
                    <a:cubicBezTo>
                      <a:pt x="1" y="2797"/>
                      <a:pt x="277" y="3280"/>
                      <a:pt x="709" y="3280"/>
                    </a:cubicBezTo>
                    <a:lnTo>
                      <a:pt x="1019" y="3280"/>
                    </a:lnTo>
                    <a:cubicBezTo>
                      <a:pt x="1347" y="3280"/>
                      <a:pt x="1606" y="3021"/>
                      <a:pt x="1606" y="2711"/>
                    </a:cubicBezTo>
                    <a:lnTo>
                      <a:pt x="160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69" name="Google Shape;26069;p26"/>
              <p:cNvSpPr/>
              <p:nvPr/>
            </p:nvSpPr>
            <p:spPr>
              <a:xfrm rot="-5400000">
                <a:off x="514000" y="3508450"/>
                <a:ext cx="401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7" h="3281" extrusionOk="0">
                    <a:moveTo>
                      <a:pt x="726" y="1"/>
                    </a:moveTo>
                    <a:cubicBezTo>
                      <a:pt x="277" y="1"/>
                      <a:pt x="1" y="484"/>
                      <a:pt x="225" y="864"/>
                    </a:cubicBezTo>
                    <a:lnTo>
                      <a:pt x="1433" y="2969"/>
                    </a:lnTo>
                    <a:lnTo>
                      <a:pt x="1606" y="3280"/>
                    </a:lnTo>
                    <a:lnTo>
                      <a:pt x="1606" y="588"/>
                    </a:lnTo>
                    <a:cubicBezTo>
                      <a:pt x="1606" y="260"/>
                      <a:pt x="1347" y="1"/>
                      <a:pt x="10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70" name="Google Shape;26070;p26"/>
              <p:cNvSpPr/>
              <p:nvPr/>
            </p:nvSpPr>
            <p:spPr>
              <a:xfrm rot="-5400000">
                <a:off x="620800" y="3461200"/>
                <a:ext cx="40150" cy="82450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98" extrusionOk="0">
                    <a:moveTo>
                      <a:pt x="0" y="1"/>
                    </a:moveTo>
                    <a:lnTo>
                      <a:pt x="0" y="2711"/>
                    </a:lnTo>
                    <a:cubicBezTo>
                      <a:pt x="0" y="3039"/>
                      <a:pt x="259" y="3298"/>
                      <a:pt x="570" y="3298"/>
                    </a:cubicBezTo>
                    <a:lnTo>
                      <a:pt x="880" y="3298"/>
                    </a:lnTo>
                    <a:cubicBezTo>
                      <a:pt x="1329" y="3298"/>
                      <a:pt x="1605" y="2814"/>
                      <a:pt x="1381" y="241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71" name="Google Shape;26071;p26"/>
              <p:cNvSpPr/>
              <p:nvPr/>
            </p:nvSpPr>
            <p:spPr>
              <a:xfrm rot="-5400000">
                <a:off x="564750" y="3451675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1" y="0"/>
                    </a:moveTo>
                    <a:lnTo>
                      <a:pt x="2331" y="1364"/>
                    </a:lnTo>
                    <a:cubicBezTo>
                      <a:pt x="2418" y="1413"/>
                      <a:pt x="2514" y="1436"/>
                      <a:pt x="2610" y="1436"/>
                    </a:cubicBezTo>
                    <a:cubicBezTo>
                      <a:pt x="2816" y="1436"/>
                      <a:pt x="3018" y="1328"/>
                      <a:pt x="3125" y="1140"/>
                    </a:cubicBezTo>
                    <a:lnTo>
                      <a:pt x="3280" y="863"/>
                    </a:lnTo>
                    <a:cubicBezTo>
                      <a:pt x="3504" y="484"/>
                      <a:pt x="3228" y="18"/>
                      <a:pt x="27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72" name="Google Shape;26072;p26"/>
              <p:cNvSpPr/>
              <p:nvPr/>
            </p:nvSpPr>
            <p:spPr>
              <a:xfrm rot="-5400000">
                <a:off x="596313" y="3449463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11" y="2589"/>
                      <a:pt x="1705" y="2684"/>
                      <a:pt x="1899" y="2684"/>
                    </a:cubicBezTo>
                    <a:cubicBezTo>
                      <a:pt x="2093" y="2684"/>
                      <a:pt x="2287" y="2589"/>
                      <a:pt x="2400" y="2399"/>
                    </a:cubicBezTo>
                    <a:lnTo>
                      <a:pt x="2555" y="2140"/>
                    </a:lnTo>
                    <a:cubicBezTo>
                      <a:pt x="2710" y="1864"/>
                      <a:pt x="2607" y="1502"/>
                      <a:pt x="2348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73" name="Google Shape;26073;p26"/>
              <p:cNvSpPr/>
              <p:nvPr/>
            </p:nvSpPr>
            <p:spPr>
              <a:xfrm rot="-5400000">
                <a:off x="564750" y="3564300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726" y="0"/>
                    </a:moveTo>
                    <a:cubicBezTo>
                      <a:pt x="277" y="18"/>
                      <a:pt x="1" y="484"/>
                      <a:pt x="225" y="863"/>
                    </a:cubicBezTo>
                    <a:lnTo>
                      <a:pt x="381" y="1140"/>
                    </a:lnTo>
                    <a:cubicBezTo>
                      <a:pt x="487" y="1328"/>
                      <a:pt x="690" y="1436"/>
                      <a:pt x="896" y="1436"/>
                    </a:cubicBezTo>
                    <a:cubicBezTo>
                      <a:pt x="991" y="1436"/>
                      <a:pt x="1087" y="1413"/>
                      <a:pt x="1175" y="1364"/>
                    </a:cubicBezTo>
                    <a:lnTo>
                      <a:pt x="350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74" name="Google Shape;26074;p26"/>
              <p:cNvSpPr/>
              <p:nvPr/>
            </p:nvSpPr>
            <p:spPr>
              <a:xfrm rot="-5400000">
                <a:off x="596263" y="3534963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8" y="0"/>
                    </a:moveTo>
                    <a:lnTo>
                      <a:pt x="381" y="1346"/>
                    </a:lnTo>
                    <a:cubicBezTo>
                      <a:pt x="104" y="1502"/>
                      <a:pt x="1" y="1864"/>
                      <a:pt x="156" y="2140"/>
                    </a:cubicBezTo>
                    <a:lnTo>
                      <a:pt x="312" y="2399"/>
                    </a:lnTo>
                    <a:cubicBezTo>
                      <a:pt x="424" y="2598"/>
                      <a:pt x="622" y="2697"/>
                      <a:pt x="821" y="2697"/>
                    </a:cubicBezTo>
                    <a:cubicBezTo>
                      <a:pt x="1019" y="2697"/>
                      <a:pt x="1218" y="2598"/>
                      <a:pt x="1330" y="2399"/>
                    </a:cubicBez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75" name="Google Shape;26075;p26"/>
              <p:cNvSpPr/>
              <p:nvPr/>
            </p:nvSpPr>
            <p:spPr>
              <a:xfrm rot="-5400000">
                <a:off x="514013" y="346141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570" y="1"/>
                    </a:moveTo>
                    <a:cubicBezTo>
                      <a:pt x="259" y="1"/>
                      <a:pt x="0" y="260"/>
                      <a:pt x="0" y="588"/>
                    </a:cubicBezTo>
                    <a:lnTo>
                      <a:pt x="0" y="3280"/>
                    </a:lnTo>
                    <a:lnTo>
                      <a:pt x="173" y="2987"/>
                    </a:lnTo>
                    <a:lnTo>
                      <a:pt x="1381" y="864"/>
                    </a:lnTo>
                    <a:cubicBezTo>
                      <a:pt x="1605" y="484"/>
                      <a:pt x="1329" y="1"/>
                      <a:pt x="8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76" name="Google Shape;26076;p26"/>
              <p:cNvSpPr/>
              <p:nvPr/>
            </p:nvSpPr>
            <p:spPr>
              <a:xfrm rot="-5400000">
                <a:off x="522538" y="3452263"/>
                <a:ext cx="8762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24" extrusionOk="0">
                    <a:moveTo>
                      <a:pt x="2642" y="1"/>
                    </a:moveTo>
                    <a:cubicBezTo>
                      <a:pt x="2541" y="1"/>
                      <a:pt x="2440" y="26"/>
                      <a:pt x="2348" y="77"/>
                    </a:cubicBezTo>
                    <a:lnTo>
                      <a:pt x="466" y="1165"/>
                    </a:lnTo>
                    <a:lnTo>
                      <a:pt x="0" y="1424"/>
                    </a:lnTo>
                    <a:lnTo>
                      <a:pt x="2796" y="1424"/>
                    </a:lnTo>
                    <a:cubicBezTo>
                      <a:pt x="3228" y="1424"/>
                      <a:pt x="3504" y="940"/>
                      <a:pt x="3297" y="561"/>
                    </a:cubicBezTo>
                    <a:lnTo>
                      <a:pt x="3142" y="284"/>
                    </a:lnTo>
                    <a:cubicBezTo>
                      <a:pt x="3038" y="100"/>
                      <a:pt x="2842" y="1"/>
                      <a:pt x="26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77" name="Google Shape;26077;p26"/>
              <p:cNvSpPr/>
              <p:nvPr/>
            </p:nvSpPr>
            <p:spPr>
              <a:xfrm rot="-5400000">
                <a:off x="510938" y="3449288"/>
                <a:ext cx="67775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8" extrusionOk="0">
                    <a:moveTo>
                      <a:pt x="1899" y="0"/>
                    </a:moveTo>
                    <a:cubicBezTo>
                      <a:pt x="1705" y="0"/>
                      <a:pt x="1511" y="100"/>
                      <a:pt x="1399" y="298"/>
                    </a:cubicBezTo>
                    <a:lnTo>
                      <a:pt x="173" y="2404"/>
                    </a:lnTo>
                    <a:lnTo>
                      <a:pt x="1" y="2697"/>
                    </a:lnTo>
                    <a:lnTo>
                      <a:pt x="449" y="2438"/>
                    </a:lnTo>
                    <a:lnTo>
                      <a:pt x="2348" y="1351"/>
                    </a:lnTo>
                    <a:cubicBezTo>
                      <a:pt x="2624" y="1196"/>
                      <a:pt x="2710" y="833"/>
                      <a:pt x="2555" y="557"/>
                    </a:cubicBezTo>
                    <a:lnTo>
                      <a:pt x="2400" y="298"/>
                    </a:lnTo>
                    <a:cubicBezTo>
                      <a:pt x="2287" y="100"/>
                      <a:pt x="2093" y="0"/>
                      <a:pt x="189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78" name="Google Shape;26078;p26"/>
              <p:cNvSpPr/>
              <p:nvPr/>
            </p:nvSpPr>
            <p:spPr>
              <a:xfrm rot="-5400000">
                <a:off x="522438" y="3564363"/>
                <a:ext cx="87625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2" extrusionOk="0">
                    <a:moveTo>
                      <a:pt x="880" y="1"/>
                    </a:moveTo>
                    <a:cubicBezTo>
                      <a:pt x="680" y="1"/>
                      <a:pt x="484" y="108"/>
                      <a:pt x="381" y="292"/>
                    </a:cubicBezTo>
                    <a:lnTo>
                      <a:pt x="225" y="569"/>
                    </a:lnTo>
                    <a:cubicBezTo>
                      <a:pt x="1" y="948"/>
                      <a:pt x="277" y="1432"/>
                      <a:pt x="726" y="1432"/>
                    </a:cubicBezTo>
                    <a:lnTo>
                      <a:pt x="3505" y="1432"/>
                    </a:lnTo>
                    <a:lnTo>
                      <a:pt x="2089" y="603"/>
                    </a:lnTo>
                    <a:lnTo>
                      <a:pt x="1175" y="85"/>
                    </a:lnTo>
                    <a:cubicBezTo>
                      <a:pt x="1082" y="28"/>
                      <a:pt x="981" y="1"/>
                      <a:pt x="8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79" name="Google Shape;26079;p26"/>
              <p:cNvSpPr/>
              <p:nvPr/>
            </p:nvSpPr>
            <p:spPr>
              <a:xfrm rot="-5400000">
                <a:off x="545725" y="3496175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0" y="1536"/>
                      <a:pt x="898" y="2434"/>
                    </a:cubicBezTo>
                    <a:cubicBezTo>
                      <a:pt x="1190" y="2732"/>
                      <a:pt x="1552" y="2865"/>
                      <a:pt x="1907" y="2865"/>
                    </a:cubicBezTo>
                    <a:cubicBezTo>
                      <a:pt x="2642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80" name="Google Shape;26080;p26"/>
              <p:cNvSpPr/>
              <p:nvPr/>
            </p:nvSpPr>
            <p:spPr>
              <a:xfrm rot="-5400000">
                <a:off x="510675" y="4106625"/>
                <a:ext cx="68200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702" extrusionOk="0">
                    <a:moveTo>
                      <a:pt x="823" y="0"/>
                    </a:moveTo>
                    <a:cubicBezTo>
                      <a:pt x="627" y="0"/>
                      <a:pt x="432" y="95"/>
                      <a:pt x="329" y="285"/>
                    </a:cubicBezTo>
                    <a:lnTo>
                      <a:pt x="174" y="561"/>
                    </a:lnTo>
                    <a:cubicBezTo>
                      <a:pt x="1" y="837"/>
                      <a:pt x="105" y="1182"/>
                      <a:pt x="381" y="1338"/>
                    </a:cubicBezTo>
                    <a:lnTo>
                      <a:pt x="1295" y="1873"/>
                    </a:lnTo>
                    <a:lnTo>
                      <a:pt x="2728" y="2701"/>
                    </a:lnTo>
                    <a:lnTo>
                      <a:pt x="2555" y="2408"/>
                    </a:lnTo>
                    <a:lnTo>
                      <a:pt x="1330" y="285"/>
                    </a:lnTo>
                    <a:cubicBezTo>
                      <a:pt x="1218" y="95"/>
                      <a:pt x="1019" y="0"/>
                      <a:pt x="8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81" name="Google Shape;26081;p26"/>
              <p:cNvSpPr/>
              <p:nvPr/>
            </p:nvSpPr>
            <p:spPr>
              <a:xfrm rot="-5400000">
                <a:off x="620588" y="40797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1605" y="1"/>
                    </a:moveTo>
                    <a:lnTo>
                      <a:pt x="225" y="2417"/>
                    </a:lnTo>
                    <a:cubicBezTo>
                      <a:pt x="0" y="2797"/>
                      <a:pt x="276" y="3280"/>
                      <a:pt x="708" y="3280"/>
                    </a:cubicBezTo>
                    <a:lnTo>
                      <a:pt x="1036" y="3280"/>
                    </a:lnTo>
                    <a:cubicBezTo>
                      <a:pt x="1346" y="3280"/>
                      <a:pt x="1605" y="3021"/>
                      <a:pt x="1605" y="2711"/>
                    </a:cubicBezTo>
                    <a:lnTo>
                      <a:pt x="160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82" name="Google Shape;26082;p26"/>
              <p:cNvSpPr/>
              <p:nvPr/>
            </p:nvSpPr>
            <p:spPr>
              <a:xfrm rot="-5400000">
                <a:off x="513800" y="40795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725" y="1"/>
                    </a:moveTo>
                    <a:cubicBezTo>
                      <a:pt x="276" y="1"/>
                      <a:pt x="0" y="484"/>
                      <a:pt x="225" y="864"/>
                    </a:cubicBezTo>
                    <a:lnTo>
                      <a:pt x="1450" y="2969"/>
                    </a:lnTo>
                    <a:lnTo>
                      <a:pt x="1623" y="3280"/>
                    </a:lnTo>
                    <a:lnTo>
                      <a:pt x="1623" y="588"/>
                    </a:lnTo>
                    <a:cubicBezTo>
                      <a:pt x="1623" y="260"/>
                      <a:pt x="1346" y="1"/>
                      <a:pt x="10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83" name="Google Shape;26083;p26"/>
              <p:cNvSpPr/>
              <p:nvPr/>
            </p:nvSpPr>
            <p:spPr>
              <a:xfrm rot="-5400000">
                <a:off x="620638" y="4032763"/>
                <a:ext cx="400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3281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42" y="3280"/>
                      <a:pt x="570" y="3280"/>
                    </a:cubicBezTo>
                    <a:lnTo>
                      <a:pt x="881" y="3280"/>
                    </a:lnTo>
                    <a:cubicBezTo>
                      <a:pt x="889" y="3281"/>
                      <a:pt x="896" y="3281"/>
                      <a:pt x="904" y="3281"/>
                    </a:cubicBezTo>
                    <a:cubicBezTo>
                      <a:pt x="1339" y="3281"/>
                      <a:pt x="1602" y="2807"/>
                      <a:pt x="1381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84" name="Google Shape;26084;p26"/>
              <p:cNvSpPr/>
              <p:nvPr/>
            </p:nvSpPr>
            <p:spPr>
              <a:xfrm rot="-5400000">
                <a:off x="564963" y="4023188"/>
                <a:ext cx="872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1437" extrusionOk="0">
                    <a:moveTo>
                      <a:pt x="1" y="0"/>
                    </a:moveTo>
                    <a:lnTo>
                      <a:pt x="2331" y="1364"/>
                    </a:lnTo>
                    <a:cubicBezTo>
                      <a:pt x="2418" y="1413"/>
                      <a:pt x="2515" y="1436"/>
                      <a:pt x="2610" y="1436"/>
                    </a:cubicBezTo>
                    <a:cubicBezTo>
                      <a:pt x="2816" y="1436"/>
                      <a:pt x="3019" y="1328"/>
                      <a:pt x="3125" y="1140"/>
                    </a:cubicBezTo>
                    <a:lnTo>
                      <a:pt x="3280" y="863"/>
                    </a:lnTo>
                    <a:cubicBezTo>
                      <a:pt x="3487" y="484"/>
                      <a:pt x="3211" y="18"/>
                      <a:pt x="27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85" name="Google Shape;26085;p26"/>
              <p:cNvSpPr/>
              <p:nvPr/>
            </p:nvSpPr>
            <p:spPr>
              <a:xfrm rot="-5400000">
                <a:off x="596313" y="4020763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02" y="2589"/>
                      <a:pt x="1697" y="2684"/>
                      <a:pt x="1893" y="2684"/>
                    </a:cubicBezTo>
                    <a:cubicBezTo>
                      <a:pt x="2089" y="2684"/>
                      <a:pt x="2288" y="2589"/>
                      <a:pt x="2400" y="2399"/>
                    </a:cubicBezTo>
                    <a:lnTo>
                      <a:pt x="2555" y="2140"/>
                    </a:lnTo>
                    <a:cubicBezTo>
                      <a:pt x="2711" y="1864"/>
                      <a:pt x="2607" y="1502"/>
                      <a:pt x="2331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86" name="Google Shape;26086;p26"/>
              <p:cNvSpPr/>
              <p:nvPr/>
            </p:nvSpPr>
            <p:spPr>
              <a:xfrm rot="-5400000">
                <a:off x="564763" y="4135588"/>
                <a:ext cx="876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7" extrusionOk="0">
                    <a:moveTo>
                      <a:pt x="725" y="0"/>
                    </a:moveTo>
                    <a:cubicBezTo>
                      <a:pt x="276" y="18"/>
                      <a:pt x="0" y="484"/>
                      <a:pt x="225" y="863"/>
                    </a:cubicBezTo>
                    <a:lnTo>
                      <a:pt x="380" y="1140"/>
                    </a:lnTo>
                    <a:cubicBezTo>
                      <a:pt x="486" y="1328"/>
                      <a:pt x="681" y="1436"/>
                      <a:pt x="887" y="1436"/>
                    </a:cubicBezTo>
                    <a:cubicBezTo>
                      <a:pt x="983" y="1436"/>
                      <a:pt x="1081" y="1413"/>
                      <a:pt x="1174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87" name="Google Shape;26087;p26"/>
              <p:cNvSpPr/>
              <p:nvPr/>
            </p:nvSpPr>
            <p:spPr>
              <a:xfrm rot="-5400000">
                <a:off x="596263" y="4106688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8" y="0"/>
                    </a:moveTo>
                    <a:lnTo>
                      <a:pt x="381" y="1346"/>
                    </a:lnTo>
                    <a:cubicBezTo>
                      <a:pt x="105" y="1502"/>
                      <a:pt x="1" y="1864"/>
                      <a:pt x="156" y="2140"/>
                    </a:cubicBezTo>
                    <a:lnTo>
                      <a:pt x="312" y="2399"/>
                    </a:lnTo>
                    <a:cubicBezTo>
                      <a:pt x="424" y="2598"/>
                      <a:pt x="622" y="2697"/>
                      <a:pt x="821" y="2697"/>
                    </a:cubicBezTo>
                    <a:cubicBezTo>
                      <a:pt x="1019" y="2697"/>
                      <a:pt x="1218" y="2598"/>
                      <a:pt x="1330" y="2399"/>
                    </a:cubicBez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88" name="Google Shape;26088;p26"/>
              <p:cNvSpPr/>
              <p:nvPr/>
            </p:nvSpPr>
            <p:spPr>
              <a:xfrm rot="-5400000">
                <a:off x="513800" y="40329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587" y="1"/>
                    </a:moveTo>
                    <a:cubicBezTo>
                      <a:pt x="276" y="1"/>
                      <a:pt x="18" y="260"/>
                      <a:pt x="0" y="588"/>
                    </a:cubicBezTo>
                    <a:lnTo>
                      <a:pt x="0" y="3280"/>
                    </a:lnTo>
                    <a:lnTo>
                      <a:pt x="173" y="2987"/>
                    </a:lnTo>
                    <a:lnTo>
                      <a:pt x="1398" y="864"/>
                    </a:lnTo>
                    <a:cubicBezTo>
                      <a:pt x="1623" y="484"/>
                      <a:pt x="1346" y="1"/>
                      <a:pt x="8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89" name="Google Shape;26089;p26"/>
              <p:cNvSpPr/>
              <p:nvPr/>
            </p:nvSpPr>
            <p:spPr>
              <a:xfrm rot="-5400000">
                <a:off x="522750" y="4023350"/>
                <a:ext cx="87200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1424" extrusionOk="0">
                    <a:moveTo>
                      <a:pt x="2625" y="1"/>
                    </a:moveTo>
                    <a:cubicBezTo>
                      <a:pt x="2525" y="1"/>
                      <a:pt x="2423" y="26"/>
                      <a:pt x="2331" y="77"/>
                    </a:cubicBezTo>
                    <a:lnTo>
                      <a:pt x="450" y="1165"/>
                    </a:lnTo>
                    <a:lnTo>
                      <a:pt x="1" y="1424"/>
                    </a:lnTo>
                    <a:lnTo>
                      <a:pt x="2780" y="1424"/>
                    </a:lnTo>
                    <a:cubicBezTo>
                      <a:pt x="3211" y="1424"/>
                      <a:pt x="3487" y="940"/>
                      <a:pt x="3280" y="561"/>
                    </a:cubicBezTo>
                    <a:lnTo>
                      <a:pt x="3125" y="284"/>
                    </a:lnTo>
                    <a:cubicBezTo>
                      <a:pt x="3021" y="100"/>
                      <a:pt x="2826" y="1"/>
                      <a:pt x="26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90" name="Google Shape;26090;p26"/>
              <p:cNvSpPr/>
              <p:nvPr/>
            </p:nvSpPr>
            <p:spPr>
              <a:xfrm rot="-5400000">
                <a:off x="510938" y="4020588"/>
                <a:ext cx="67775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8" extrusionOk="0">
                    <a:moveTo>
                      <a:pt x="1899" y="0"/>
                    </a:moveTo>
                    <a:cubicBezTo>
                      <a:pt x="1705" y="0"/>
                      <a:pt x="1511" y="100"/>
                      <a:pt x="1399" y="298"/>
                    </a:cubicBezTo>
                    <a:lnTo>
                      <a:pt x="173" y="2404"/>
                    </a:lnTo>
                    <a:lnTo>
                      <a:pt x="1" y="2697"/>
                    </a:lnTo>
                    <a:lnTo>
                      <a:pt x="450" y="2438"/>
                    </a:lnTo>
                    <a:lnTo>
                      <a:pt x="2331" y="1351"/>
                    </a:lnTo>
                    <a:cubicBezTo>
                      <a:pt x="2624" y="1196"/>
                      <a:pt x="2711" y="833"/>
                      <a:pt x="2555" y="557"/>
                    </a:cubicBezTo>
                    <a:lnTo>
                      <a:pt x="2400" y="298"/>
                    </a:lnTo>
                    <a:cubicBezTo>
                      <a:pt x="2288" y="100"/>
                      <a:pt x="2094" y="0"/>
                      <a:pt x="189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91" name="Google Shape;26091;p26"/>
              <p:cNvSpPr/>
              <p:nvPr/>
            </p:nvSpPr>
            <p:spPr>
              <a:xfrm rot="-5400000">
                <a:off x="522450" y="4135650"/>
                <a:ext cx="87600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2" extrusionOk="0">
                    <a:moveTo>
                      <a:pt x="872" y="1"/>
                    </a:moveTo>
                    <a:cubicBezTo>
                      <a:pt x="671" y="1"/>
                      <a:pt x="483" y="108"/>
                      <a:pt x="380" y="292"/>
                    </a:cubicBezTo>
                    <a:lnTo>
                      <a:pt x="225" y="569"/>
                    </a:lnTo>
                    <a:cubicBezTo>
                      <a:pt x="0" y="948"/>
                      <a:pt x="276" y="1432"/>
                      <a:pt x="725" y="1432"/>
                    </a:cubicBezTo>
                    <a:lnTo>
                      <a:pt x="3504" y="1432"/>
                    </a:lnTo>
                    <a:lnTo>
                      <a:pt x="2089" y="603"/>
                    </a:lnTo>
                    <a:lnTo>
                      <a:pt x="1174" y="85"/>
                    </a:lnTo>
                    <a:cubicBezTo>
                      <a:pt x="1076" y="28"/>
                      <a:pt x="972" y="1"/>
                      <a:pt x="8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92" name="Google Shape;26092;p26"/>
              <p:cNvSpPr/>
              <p:nvPr/>
            </p:nvSpPr>
            <p:spPr>
              <a:xfrm rot="-5400000">
                <a:off x="545725" y="4067475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1" y="1536"/>
                      <a:pt x="898" y="2434"/>
                    </a:cubicBezTo>
                    <a:cubicBezTo>
                      <a:pt x="1190" y="2732"/>
                      <a:pt x="1552" y="2865"/>
                      <a:pt x="1907" y="2865"/>
                    </a:cubicBezTo>
                    <a:cubicBezTo>
                      <a:pt x="2643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6093" name="Google Shape;26093;p26"/>
              <p:cNvGrpSpPr/>
              <p:nvPr/>
            </p:nvGrpSpPr>
            <p:grpSpPr>
              <a:xfrm>
                <a:off x="493075" y="2283250"/>
                <a:ext cx="189025" cy="199800"/>
                <a:chOff x="4401800" y="1244325"/>
                <a:chExt cx="189025" cy="199800"/>
              </a:xfrm>
            </p:grpSpPr>
            <p:sp>
              <p:nvSpPr>
                <p:cNvPr id="26094" name="Google Shape;26094;p26"/>
                <p:cNvSpPr/>
                <p:nvPr/>
              </p:nvSpPr>
              <p:spPr>
                <a:xfrm rot="-5400000">
                  <a:off x="4419613" y="1353588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20" y="0"/>
                      </a:moveTo>
                      <a:cubicBezTo>
                        <a:pt x="622" y="0"/>
                        <a:pt x="423" y="95"/>
                        <a:pt x="311" y="285"/>
                      </a:cubicBezTo>
                      <a:lnTo>
                        <a:pt x="156" y="561"/>
                      </a:lnTo>
                      <a:cubicBezTo>
                        <a:pt x="0" y="837"/>
                        <a:pt x="104" y="1182"/>
                        <a:pt x="380" y="1338"/>
                      </a:cubicBezTo>
                      <a:lnTo>
                        <a:pt x="1295" y="1873"/>
                      </a:lnTo>
                      <a:lnTo>
                        <a:pt x="2710" y="2701"/>
                      </a:lnTo>
                      <a:lnTo>
                        <a:pt x="2710" y="2701"/>
                      </a:lnTo>
                      <a:lnTo>
                        <a:pt x="2537" y="2408"/>
                      </a:lnTo>
                      <a:lnTo>
                        <a:pt x="1329" y="285"/>
                      </a:lnTo>
                      <a:cubicBezTo>
                        <a:pt x="1217" y="95"/>
                        <a:pt x="1019" y="0"/>
                        <a:pt x="82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95" name="Google Shape;26095;p26"/>
                <p:cNvSpPr/>
                <p:nvPr/>
              </p:nvSpPr>
              <p:spPr>
                <a:xfrm rot="-5400000">
                  <a:off x="4529100" y="13267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1623" y="1"/>
                      </a:moveTo>
                      <a:lnTo>
                        <a:pt x="225" y="2417"/>
                      </a:lnTo>
                      <a:cubicBezTo>
                        <a:pt x="0" y="2797"/>
                        <a:pt x="276" y="3280"/>
                        <a:pt x="725" y="3280"/>
                      </a:cubicBezTo>
                      <a:lnTo>
                        <a:pt x="1036" y="3280"/>
                      </a:lnTo>
                      <a:cubicBezTo>
                        <a:pt x="1346" y="3280"/>
                        <a:pt x="1623" y="3021"/>
                        <a:pt x="1623" y="2693"/>
                      </a:cubicBezTo>
                      <a:lnTo>
                        <a:pt x="162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96" name="Google Shape;26096;p26"/>
                <p:cNvSpPr/>
                <p:nvPr/>
              </p:nvSpPr>
              <p:spPr>
                <a:xfrm rot="-5400000">
                  <a:off x="4422525" y="13267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725" y="1"/>
                      </a:moveTo>
                      <a:cubicBezTo>
                        <a:pt x="276" y="1"/>
                        <a:pt x="0" y="484"/>
                        <a:pt x="225" y="864"/>
                      </a:cubicBezTo>
                      <a:lnTo>
                        <a:pt x="1450" y="2969"/>
                      </a:lnTo>
                      <a:lnTo>
                        <a:pt x="1623" y="3280"/>
                      </a:lnTo>
                      <a:lnTo>
                        <a:pt x="1623" y="588"/>
                      </a:lnTo>
                      <a:cubicBezTo>
                        <a:pt x="1623" y="260"/>
                        <a:pt x="1346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97" name="Google Shape;26097;p26"/>
                <p:cNvSpPr/>
                <p:nvPr/>
              </p:nvSpPr>
              <p:spPr>
                <a:xfrm rot="-5400000">
                  <a:off x="4529313" y="1279488"/>
                  <a:ext cx="40575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98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59" y="3298"/>
                        <a:pt x="587" y="3298"/>
                      </a:cubicBezTo>
                      <a:lnTo>
                        <a:pt x="898" y="3298"/>
                      </a:lnTo>
                      <a:cubicBezTo>
                        <a:pt x="1330" y="3298"/>
                        <a:pt x="1623" y="2814"/>
                        <a:pt x="1399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98" name="Google Shape;26098;p26"/>
                <p:cNvSpPr/>
                <p:nvPr/>
              </p:nvSpPr>
              <p:spPr>
                <a:xfrm rot="-5400000">
                  <a:off x="4473475" y="1270175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1" y="0"/>
                      </a:moveTo>
                      <a:lnTo>
                        <a:pt x="2348" y="1364"/>
                      </a:lnTo>
                      <a:cubicBezTo>
                        <a:pt x="2436" y="1413"/>
                        <a:pt x="2530" y="1436"/>
                        <a:pt x="2623" y="1436"/>
                      </a:cubicBezTo>
                      <a:cubicBezTo>
                        <a:pt x="2824" y="1436"/>
                        <a:pt x="3019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505" y="484"/>
                        <a:pt x="3229" y="18"/>
                        <a:pt x="278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99" name="Google Shape;26099;p26"/>
                <p:cNvSpPr/>
                <p:nvPr/>
              </p:nvSpPr>
              <p:spPr>
                <a:xfrm rot="-5400000">
                  <a:off x="4505038" y="12679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11" y="2589"/>
                        <a:pt x="1705" y="2684"/>
                        <a:pt x="1899" y="2684"/>
                      </a:cubicBezTo>
                      <a:cubicBezTo>
                        <a:pt x="2094" y="2684"/>
                        <a:pt x="2288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1" y="1847"/>
                        <a:pt x="2607" y="1502"/>
                        <a:pt x="2348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00" name="Google Shape;26100;p26"/>
                <p:cNvSpPr/>
                <p:nvPr/>
              </p:nvSpPr>
              <p:spPr>
                <a:xfrm rot="-5400000">
                  <a:off x="4473475" y="138235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08" y="0"/>
                      </a:moveTo>
                      <a:cubicBezTo>
                        <a:pt x="277" y="18"/>
                        <a:pt x="1" y="484"/>
                        <a:pt x="208" y="863"/>
                      </a:cubicBezTo>
                      <a:lnTo>
                        <a:pt x="363" y="1140"/>
                      </a:lnTo>
                      <a:cubicBezTo>
                        <a:pt x="469" y="1328"/>
                        <a:pt x="672" y="1436"/>
                        <a:pt x="878" y="1436"/>
                      </a:cubicBezTo>
                      <a:cubicBezTo>
                        <a:pt x="973" y="1436"/>
                        <a:pt x="1069" y="1413"/>
                        <a:pt x="1157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01" name="Google Shape;26101;p26"/>
                <p:cNvSpPr/>
                <p:nvPr/>
              </p:nvSpPr>
              <p:spPr>
                <a:xfrm rot="-5400000">
                  <a:off x="4505200" y="1353650"/>
                  <a:ext cx="67775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7" extrusionOk="0">
                      <a:moveTo>
                        <a:pt x="2710" y="0"/>
                      </a:moveTo>
                      <a:lnTo>
                        <a:pt x="380" y="1346"/>
                      </a:lnTo>
                      <a:cubicBezTo>
                        <a:pt x="104" y="1502"/>
                        <a:pt x="0" y="1864"/>
                        <a:pt x="173" y="2140"/>
                      </a:cubicBezTo>
                      <a:lnTo>
                        <a:pt x="311" y="2399"/>
                      </a:lnTo>
                      <a:cubicBezTo>
                        <a:pt x="423" y="2598"/>
                        <a:pt x="622" y="2697"/>
                        <a:pt x="820" y="2697"/>
                      </a:cubicBezTo>
                      <a:cubicBezTo>
                        <a:pt x="1019" y="2697"/>
                        <a:pt x="1217" y="2598"/>
                        <a:pt x="1329" y="2399"/>
                      </a:cubicBezTo>
                      <a:lnTo>
                        <a:pt x="271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02" name="Google Shape;26102;p26"/>
                <p:cNvSpPr/>
                <p:nvPr/>
              </p:nvSpPr>
              <p:spPr>
                <a:xfrm rot="-5400000">
                  <a:off x="4422738" y="127991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87" y="1"/>
                      </a:moveTo>
                      <a:cubicBezTo>
                        <a:pt x="259" y="1"/>
                        <a:pt x="1" y="260"/>
                        <a:pt x="1" y="588"/>
                      </a:cubicBezTo>
                      <a:lnTo>
                        <a:pt x="1" y="3280"/>
                      </a:lnTo>
                      <a:lnTo>
                        <a:pt x="173" y="2987"/>
                      </a:lnTo>
                      <a:lnTo>
                        <a:pt x="1399" y="864"/>
                      </a:lnTo>
                      <a:cubicBezTo>
                        <a:pt x="1606" y="484"/>
                        <a:pt x="1330" y="1"/>
                        <a:pt x="89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03" name="Google Shape;26103;p26"/>
                <p:cNvSpPr/>
                <p:nvPr/>
              </p:nvSpPr>
              <p:spPr>
                <a:xfrm rot="-5400000">
                  <a:off x="4431263" y="1270338"/>
                  <a:ext cx="87625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24" extrusionOk="0">
                      <a:moveTo>
                        <a:pt x="2633" y="1"/>
                      </a:moveTo>
                      <a:cubicBezTo>
                        <a:pt x="2532" y="1"/>
                        <a:pt x="2429" y="26"/>
                        <a:pt x="2331" y="77"/>
                      </a:cubicBezTo>
                      <a:lnTo>
                        <a:pt x="450" y="1165"/>
                      </a:lnTo>
                      <a:lnTo>
                        <a:pt x="1" y="1424"/>
                      </a:lnTo>
                      <a:lnTo>
                        <a:pt x="2780" y="1424"/>
                      </a:lnTo>
                      <a:cubicBezTo>
                        <a:pt x="3229" y="1424"/>
                        <a:pt x="3505" y="940"/>
                        <a:pt x="3280" y="561"/>
                      </a:cubicBezTo>
                      <a:lnTo>
                        <a:pt x="3125" y="284"/>
                      </a:lnTo>
                      <a:cubicBezTo>
                        <a:pt x="3021" y="100"/>
                        <a:pt x="2833" y="1"/>
                        <a:pt x="263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04" name="Google Shape;26104;p26"/>
                <p:cNvSpPr/>
                <p:nvPr/>
              </p:nvSpPr>
              <p:spPr>
                <a:xfrm rot="-5400000">
                  <a:off x="4419675" y="1267350"/>
                  <a:ext cx="67750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98" extrusionOk="0">
                      <a:moveTo>
                        <a:pt x="1890" y="0"/>
                      </a:moveTo>
                      <a:cubicBezTo>
                        <a:pt x="1692" y="0"/>
                        <a:pt x="1493" y="100"/>
                        <a:pt x="1381" y="298"/>
                      </a:cubicBezTo>
                      <a:lnTo>
                        <a:pt x="173" y="2404"/>
                      </a:lnTo>
                      <a:lnTo>
                        <a:pt x="0" y="2697"/>
                      </a:lnTo>
                      <a:lnTo>
                        <a:pt x="449" y="2438"/>
                      </a:lnTo>
                      <a:lnTo>
                        <a:pt x="2330" y="1351"/>
                      </a:lnTo>
                      <a:cubicBezTo>
                        <a:pt x="2606" y="1196"/>
                        <a:pt x="2710" y="833"/>
                        <a:pt x="2555" y="557"/>
                      </a:cubicBezTo>
                      <a:lnTo>
                        <a:pt x="2399" y="298"/>
                      </a:lnTo>
                      <a:cubicBezTo>
                        <a:pt x="2287" y="100"/>
                        <a:pt x="2089" y="0"/>
                        <a:pt x="18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05" name="Google Shape;26105;p26"/>
                <p:cNvSpPr/>
                <p:nvPr/>
              </p:nvSpPr>
              <p:spPr>
                <a:xfrm rot="-5400000">
                  <a:off x="4431163" y="138241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63" y="1"/>
                      </a:moveTo>
                      <a:cubicBezTo>
                        <a:pt x="662" y="1"/>
                        <a:pt x="467" y="108"/>
                        <a:pt x="363" y="292"/>
                      </a:cubicBezTo>
                      <a:lnTo>
                        <a:pt x="208" y="569"/>
                      </a:lnTo>
                      <a:cubicBezTo>
                        <a:pt x="1" y="948"/>
                        <a:pt x="277" y="1432"/>
                        <a:pt x="708" y="1432"/>
                      </a:cubicBezTo>
                      <a:lnTo>
                        <a:pt x="3504" y="1432"/>
                      </a:lnTo>
                      <a:lnTo>
                        <a:pt x="2072" y="603"/>
                      </a:lnTo>
                      <a:lnTo>
                        <a:pt x="1157" y="85"/>
                      </a:lnTo>
                      <a:cubicBezTo>
                        <a:pt x="1065" y="28"/>
                        <a:pt x="963" y="1"/>
                        <a:pt x="86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06" name="Google Shape;26106;p26"/>
                <p:cNvSpPr/>
                <p:nvPr/>
              </p:nvSpPr>
              <p:spPr>
                <a:xfrm rot="-5400000">
                  <a:off x="4454450" y="13146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1" y="1536"/>
                        <a:pt x="898" y="2434"/>
                      </a:cubicBezTo>
                      <a:cubicBezTo>
                        <a:pt x="1196" y="2732"/>
                        <a:pt x="1560" y="2865"/>
                        <a:pt x="1915" y="2865"/>
                      </a:cubicBezTo>
                      <a:cubicBezTo>
                        <a:pt x="2651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107" name="Google Shape;26107;p26"/>
              <p:cNvSpPr/>
              <p:nvPr/>
            </p:nvSpPr>
            <p:spPr>
              <a:xfrm rot="-5400000">
                <a:off x="631363" y="2800388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2" y="381"/>
                    </a:lnTo>
                    <a:cubicBezTo>
                      <a:pt x="1" y="709"/>
                      <a:pt x="243" y="1244"/>
                      <a:pt x="691" y="1244"/>
                    </a:cubicBezTo>
                    <a:cubicBezTo>
                      <a:pt x="1140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08" name="Google Shape;26108;p26"/>
              <p:cNvSpPr/>
              <p:nvPr/>
            </p:nvSpPr>
            <p:spPr>
              <a:xfrm rot="-5400000">
                <a:off x="631375" y="337167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0" y="709"/>
                      <a:pt x="242" y="1244"/>
                      <a:pt x="691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09" name="Google Shape;26109;p26"/>
              <p:cNvSpPr/>
              <p:nvPr/>
            </p:nvSpPr>
            <p:spPr>
              <a:xfrm rot="-5400000">
                <a:off x="631363" y="3942963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74" y="1"/>
                    </a:moveTo>
                    <a:lnTo>
                      <a:pt x="311" y="381"/>
                    </a:lnTo>
                    <a:cubicBezTo>
                      <a:pt x="1" y="709"/>
                      <a:pt x="225" y="1244"/>
                      <a:pt x="674" y="1244"/>
                    </a:cubicBezTo>
                    <a:cubicBezTo>
                      <a:pt x="1123" y="1244"/>
                      <a:pt x="1364" y="709"/>
                      <a:pt x="1053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10" name="Google Shape;26110;p26"/>
              <p:cNvSpPr/>
              <p:nvPr/>
            </p:nvSpPr>
            <p:spPr>
              <a:xfrm rot="-5400000">
                <a:off x="631575" y="2228875"/>
                <a:ext cx="337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244" extrusionOk="0">
                    <a:moveTo>
                      <a:pt x="674" y="1"/>
                    </a:moveTo>
                    <a:lnTo>
                      <a:pt x="294" y="381"/>
                    </a:lnTo>
                    <a:cubicBezTo>
                      <a:pt x="1" y="709"/>
                      <a:pt x="225" y="1244"/>
                      <a:pt x="674" y="1244"/>
                    </a:cubicBezTo>
                    <a:cubicBezTo>
                      <a:pt x="1123" y="1244"/>
                      <a:pt x="1347" y="709"/>
                      <a:pt x="1037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11" name="Google Shape;26111;p26"/>
              <p:cNvSpPr/>
              <p:nvPr/>
            </p:nvSpPr>
            <p:spPr>
              <a:xfrm rot="-5400000">
                <a:off x="631363" y="2506538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1" y="709"/>
                      <a:pt x="242" y="1244"/>
                      <a:pt x="691" y="1244"/>
                    </a:cubicBezTo>
                    <a:cubicBezTo>
                      <a:pt x="1140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12" name="Google Shape;26112;p26"/>
              <p:cNvSpPr/>
              <p:nvPr/>
            </p:nvSpPr>
            <p:spPr>
              <a:xfrm rot="-5400000">
                <a:off x="631375" y="307782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73" y="1"/>
                    </a:moveTo>
                    <a:lnTo>
                      <a:pt x="311" y="381"/>
                    </a:lnTo>
                    <a:cubicBezTo>
                      <a:pt x="0" y="709"/>
                      <a:pt x="242" y="1244"/>
                      <a:pt x="673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7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13" name="Google Shape;26113;p26"/>
              <p:cNvSpPr/>
              <p:nvPr/>
            </p:nvSpPr>
            <p:spPr>
              <a:xfrm rot="-5400000">
                <a:off x="631375" y="364912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74" y="1"/>
                    </a:moveTo>
                    <a:lnTo>
                      <a:pt x="311" y="381"/>
                    </a:lnTo>
                    <a:cubicBezTo>
                      <a:pt x="0" y="709"/>
                      <a:pt x="225" y="1244"/>
                      <a:pt x="674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14" name="Google Shape;26114;p26"/>
              <p:cNvSpPr/>
              <p:nvPr/>
            </p:nvSpPr>
            <p:spPr>
              <a:xfrm rot="-5400000">
                <a:off x="631363" y="4220413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1" y="709"/>
                      <a:pt x="242" y="1244"/>
                      <a:pt x="691" y="1244"/>
                    </a:cubicBezTo>
                    <a:cubicBezTo>
                      <a:pt x="1123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6115" name="Google Shape;26115;p26"/>
          <p:cNvGrpSpPr/>
          <p:nvPr/>
        </p:nvGrpSpPr>
        <p:grpSpPr>
          <a:xfrm>
            <a:off x="713209" y="757617"/>
            <a:ext cx="10765561" cy="5342796"/>
            <a:chOff x="534906" y="568212"/>
            <a:chExt cx="8074171" cy="4007097"/>
          </a:xfrm>
        </p:grpSpPr>
        <p:grpSp>
          <p:nvGrpSpPr>
            <p:cNvPr id="26116" name="Google Shape;26116;p26"/>
            <p:cNvGrpSpPr/>
            <p:nvPr/>
          </p:nvGrpSpPr>
          <p:grpSpPr>
            <a:xfrm>
              <a:off x="534906" y="568212"/>
              <a:ext cx="210496" cy="4007097"/>
              <a:chOff x="470306" y="535012"/>
              <a:chExt cx="210496" cy="4007097"/>
            </a:xfrm>
          </p:grpSpPr>
          <p:grpSp>
            <p:nvGrpSpPr>
              <p:cNvPr id="26117" name="Google Shape;26117;p26"/>
              <p:cNvGrpSpPr/>
              <p:nvPr/>
            </p:nvGrpSpPr>
            <p:grpSpPr>
              <a:xfrm>
                <a:off x="470306" y="535012"/>
                <a:ext cx="210496" cy="211247"/>
                <a:chOff x="6269750" y="1082950"/>
                <a:chExt cx="126000" cy="126450"/>
              </a:xfrm>
            </p:grpSpPr>
            <p:sp>
              <p:nvSpPr>
                <p:cNvPr id="26118" name="Google Shape;26118;p26"/>
                <p:cNvSpPr/>
                <p:nvPr/>
              </p:nvSpPr>
              <p:spPr>
                <a:xfrm rot="-5400000">
                  <a:off x="6311813" y="1125013"/>
                  <a:ext cx="4187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74" y="1692"/>
                      </a:lnTo>
                      <a:lnTo>
                        <a:pt x="1674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19" name="Google Shape;26119;p26"/>
                <p:cNvSpPr/>
                <p:nvPr/>
              </p:nvSpPr>
              <p:spPr>
                <a:xfrm rot="-5400000">
                  <a:off x="6269525" y="1167300"/>
                  <a:ext cx="4232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75" extrusionOk="0">
                      <a:moveTo>
                        <a:pt x="1" y="0"/>
                      </a:moveTo>
                      <a:lnTo>
                        <a:pt x="1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20" name="Google Shape;26120;p26"/>
                <p:cNvSpPr/>
                <p:nvPr/>
              </p:nvSpPr>
              <p:spPr>
                <a:xfrm rot="-5400000">
                  <a:off x="6269538" y="1083163"/>
                  <a:ext cx="42300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75" extrusionOk="0">
                      <a:moveTo>
                        <a:pt x="0" y="0"/>
                      </a:moveTo>
                      <a:lnTo>
                        <a:pt x="0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21" name="Google Shape;26121;p26"/>
                <p:cNvSpPr/>
                <p:nvPr/>
              </p:nvSpPr>
              <p:spPr>
                <a:xfrm rot="-5400000">
                  <a:off x="6353438" y="1167088"/>
                  <a:ext cx="4232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22" name="Google Shape;26122;p26"/>
                <p:cNvSpPr/>
                <p:nvPr/>
              </p:nvSpPr>
              <p:spPr>
                <a:xfrm rot="-5400000">
                  <a:off x="6353450" y="1082950"/>
                  <a:ext cx="42300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123" name="Google Shape;26123;p26"/>
              <p:cNvGrpSpPr/>
              <p:nvPr/>
            </p:nvGrpSpPr>
            <p:grpSpPr>
              <a:xfrm>
                <a:off x="470306" y="4330862"/>
                <a:ext cx="210496" cy="211247"/>
                <a:chOff x="6269750" y="1082950"/>
                <a:chExt cx="126000" cy="126450"/>
              </a:xfrm>
            </p:grpSpPr>
            <p:sp>
              <p:nvSpPr>
                <p:cNvPr id="26124" name="Google Shape;26124;p26"/>
                <p:cNvSpPr/>
                <p:nvPr/>
              </p:nvSpPr>
              <p:spPr>
                <a:xfrm rot="-5400000">
                  <a:off x="6311813" y="1125013"/>
                  <a:ext cx="4187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74" y="1692"/>
                      </a:lnTo>
                      <a:lnTo>
                        <a:pt x="1674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25" name="Google Shape;26125;p26"/>
                <p:cNvSpPr/>
                <p:nvPr/>
              </p:nvSpPr>
              <p:spPr>
                <a:xfrm rot="-5400000">
                  <a:off x="6269525" y="1167300"/>
                  <a:ext cx="4232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75" extrusionOk="0">
                      <a:moveTo>
                        <a:pt x="1" y="0"/>
                      </a:moveTo>
                      <a:lnTo>
                        <a:pt x="1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26" name="Google Shape;26126;p26"/>
                <p:cNvSpPr/>
                <p:nvPr/>
              </p:nvSpPr>
              <p:spPr>
                <a:xfrm rot="-5400000">
                  <a:off x="6269538" y="1083163"/>
                  <a:ext cx="42300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75" extrusionOk="0">
                      <a:moveTo>
                        <a:pt x="0" y="0"/>
                      </a:moveTo>
                      <a:lnTo>
                        <a:pt x="0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27" name="Google Shape;26127;p26"/>
                <p:cNvSpPr/>
                <p:nvPr/>
              </p:nvSpPr>
              <p:spPr>
                <a:xfrm rot="-5400000">
                  <a:off x="6353438" y="1167088"/>
                  <a:ext cx="4232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28" name="Google Shape;26128;p26"/>
                <p:cNvSpPr/>
                <p:nvPr/>
              </p:nvSpPr>
              <p:spPr>
                <a:xfrm rot="-5400000">
                  <a:off x="6353450" y="1082950"/>
                  <a:ext cx="42300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cxnSp>
          <p:nvCxnSpPr>
            <p:cNvPr id="26129" name="Google Shape;26129;p26"/>
            <p:cNvCxnSpPr/>
            <p:nvPr/>
          </p:nvCxnSpPr>
          <p:spPr>
            <a:xfrm>
              <a:off x="639725" y="705900"/>
              <a:ext cx="0" cy="3794700"/>
            </a:xfrm>
            <a:prstGeom prst="straightConnector1">
              <a:avLst/>
            </a:prstGeom>
            <a:noFill/>
            <a:ln w="19050" cap="flat" cmpd="sng">
              <a:solidFill>
                <a:schemeClr val="dk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26130" name="Google Shape;26130;p26"/>
            <p:cNvGrpSpPr/>
            <p:nvPr/>
          </p:nvGrpSpPr>
          <p:grpSpPr>
            <a:xfrm>
              <a:off x="8398581" y="568212"/>
              <a:ext cx="210496" cy="4007097"/>
              <a:chOff x="470306" y="535012"/>
              <a:chExt cx="210496" cy="4007097"/>
            </a:xfrm>
          </p:grpSpPr>
          <p:grpSp>
            <p:nvGrpSpPr>
              <p:cNvPr id="26131" name="Google Shape;26131;p26"/>
              <p:cNvGrpSpPr/>
              <p:nvPr/>
            </p:nvGrpSpPr>
            <p:grpSpPr>
              <a:xfrm>
                <a:off x="470306" y="535012"/>
                <a:ext cx="210496" cy="211247"/>
                <a:chOff x="6269750" y="1082950"/>
                <a:chExt cx="126000" cy="126450"/>
              </a:xfrm>
            </p:grpSpPr>
            <p:sp>
              <p:nvSpPr>
                <p:cNvPr id="26132" name="Google Shape;26132;p26"/>
                <p:cNvSpPr/>
                <p:nvPr/>
              </p:nvSpPr>
              <p:spPr>
                <a:xfrm rot="-5400000">
                  <a:off x="6311813" y="1125013"/>
                  <a:ext cx="4187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74" y="1692"/>
                      </a:lnTo>
                      <a:lnTo>
                        <a:pt x="1674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33" name="Google Shape;26133;p26"/>
                <p:cNvSpPr/>
                <p:nvPr/>
              </p:nvSpPr>
              <p:spPr>
                <a:xfrm rot="-5400000">
                  <a:off x="6269525" y="1167300"/>
                  <a:ext cx="4232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75" extrusionOk="0">
                      <a:moveTo>
                        <a:pt x="1" y="0"/>
                      </a:moveTo>
                      <a:lnTo>
                        <a:pt x="1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34" name="Google Shape;26134;p26"/>
                <p:cNvSpPr/>
                <p:nvPr/>
              </p:nvSpPr>
              <p:spPr>
                <a:xfrm rot="-5400000">
                  <a:off x="6269538" y="1083163"/>
                  <a:ext cx="42300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75" extrusionOk="0">
                      <a:moveTo>
                        <a:pt x="0" y="0"/>
                      </a:moveTo>
                      <a:lnTo>
                        <a:pt x="0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35" name="Google Shape;26135;p26"/>
                <p:cNvSpPr/>
                <p:nvPr/>
              </p:nvSpPr>
              <p:spPr>
                <a:xfrm rot="-5400000">
                  <a:off x="6353438" y="1167088"/>
                  <a:ext cx="4232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36" name="Google Shape;26136;p26"/>
                <p:cNvSpPr/>
                <p:nvPr/>
              </p:nvSpPr>
              <p:spPr>
                <a:xfrm rot="-5400000">
                  <a:off x="6353450" y="1082950"/>
                  <a:ext cx="42300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137" name="Google Shape;26137;p26"/>
              <p:cNvGrpSpPr/>
              <p:nvPr/>
            </p:nvGrpSpPr>
            <p:grpSpPr>
              <a:xfrm>
                <a:off x="470306" y="4330862"/>
                <a:ext cx="210496" cy="211247"/>
                <a:chOff x="6269750" y="1082950"/>
                <a:chExt cx="126000" cy="126450"/>
              </a:xfrm>
            </p:grpSpPr>
            <p:sp>
              <p:nvSpPr>
                <p:cNvPr id="26138" name="Google Shape;26138;p26"/>
                <p:cNvSpPr/>
                <p:nvPr/>
              </p:nvSpPr>
              <p:spPr>
                <a:xfrm rot="-5400000">
                  <a:off x="6311813" y="1125013"/>
                  <a:ext cx="4187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74" y="1692"/>
                      </a:lnTo>
                      <a:lnTo>
                        <a:pt x="1674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39" name="Google Shape;26139;p26"/>
                <p:cNvSpPr/>
                <p:nvPr/>
              </p:nvSpPr>
              <p:spPr>
                <a:xfrm rot="-5400000">
                  <a:off x="6269525" y="1167300"/>
                  <a:ext cx="4232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75" extrusionOk="0">
                      <a:moveTo>
                        <a:pt x="1" y="0"/>
                      </a:moveTo>
                      <a:lnTo>
                        <a:pt x="1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40" name="Google Shape;26140;p26"/>
                <p:cNvSpPr/>
                <p:nvPr/>
              </p:nvSpPr>
              <p:spPr>
                <a:xfrm rot="-5400000">
                  <a:off x="6269538" y="1083163"/>
                  <a:ext cx="42300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75" extrusionOk="0">
                      <a:moveTo>
                        <a:pt x="0" y="0"/>
                      </a:moveTo>
                      <a:lnTo>
                        <a:pt x="0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41" name="Google Shape;26141;p26"/>
                <p:cNvSpPr/>
                <p:nvPr/>
              </p:nvSpPr>
              <p:spPr>
                <a:xfrm rot="-5400000">
                  <a:off x="6353438" y="1167088"/>
                  <a:ext cx="4232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42" name="Google Shape;26142;p26"/>
                <p:cNvSpPr/>
                <p:nvPr/>
              </p:nvSpPr>
              <p:spPr>
                <a:xfrm rot="-5400000">
                  <a:off x="6353450" y="1082950"/>
                  <a:ext cx="42300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cxnSp>
          <p:nvCxnSpPr>
            <p:cNvPr id="26143" name="Google Shape;26143;p26"/>
            <p:cNvCxnSpPr/>
            <p:nvPr/>
          </p:nvCxnSpPr>
          <p:spPr>
            <a:xfrm>
              <a:off x="8503400" y="705900"/>
              <a:ext cx="0" cy="3794700"/>
            </a:xfrm>
            <a:prstGeom prst="straightConnector1">
              <a:avLst/>
            </a:prstGeom>
            <a:noFill/>
            <a:ln w="19050" cap="flat" cmpd="sng">
              <a:solidFill>
                <a:schemeClr val="dk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  <p:extLst>
      <p:ext uri="{BB962C8B-B14F-4D97-AF65-F5344CB8AC3E}">
        <p14:creationId xmlns:p14="http://schemas.microsoft.com/office/powerpoint/2010/main" val="105291391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6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145" name="Google Shape;26145;p27"/>
          <p:cNvPicPr preferRelativeResize="0"/>
          <p:nvPr/>
        </p:nvPicPr>
        <p:blipFill rotWithShape="1">
          <a:blip r:embed="rId2">
            <a:alphaModFix/>
          </a:blip>
          <a:srcRect b="14653"/>
          <a:stretch/>
        </p:blipFill>
        <p:spPr>
          <a:xfrm>
            <a:off x="1" y="-16"/>
            <a:ext cx="12192004" cy="6935365"/>
          </a:xfrm>
          <a:prstGeom prst="rect">
            <a:avLst/>
          </a:prstGeom>
          <a:noFill/>
          <a:ln>
            <a:noFill/>
          </a:ln>
        </p:spPr>
      </p:pic>
      <p:sp>
        <p:nvSpPr>
          <p:cNvPr id="26146" name="Google Shape;26146;p27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es-ES"/>
              <a:t>Haga clic para modificar el estilo de título del patrón</a:t>
            </a:r>
            <a:endParaRPr/>
          </a:p>
        </p:txBody>
      </p:sp>
      <p:sp>
        <p:nvSpPr>
          <p:cNvPr id="26147" name="Google Shape;26147;p27"/>
          <p:cNvSpPr txBox="1">
            <a:spLocks noGrp="1"/>
          </p:cNvSpPr>
          <p:nvPr>
            <p:ph type="subTitle" idx="1"/>
          </p:nvPr>
        </p:nvSpPr>
        <p:spPr>
          <a:xfrm>
            <a:off x="960000" y="2588028"/>
            <a:ext cx="3115200" cy="93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sp>
        <p:nvSpPr>
          <p:cNvPr id="26148" name="Google Shape;26148;p27"/>
          <p:cNvSpPr txBox="1">
            <a:spLocks noGrp="1"/>
          </p:cNvSpPr>
          <p:nvPr>
            <p:ph type="subTitle" idx="2"/>
          </p:nvPr>
        </p:nvSpPr>
        <p:spPr>
          <a:xfrm>
            <a:off x="4538400" y="2588028"/>
            <a:ext cx="3115200" cy="93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sp>
        <p:nvSpPr>
          <p:cNvPr id="26149" name="Google Shape;26149;p27"/>
          <p:cNvSpPr txBox="1">
            <a:spLocks noGrp="1"/>
          </p:cNvSpPr>
          <p:nvPr>
            <p:ph type="subTitle" idx="3"/>
          </p:nvPr>
        </p:nvSpPr>
        <p:spPr>
          <a:xfrm>
            <a:off x="8116800" y="2588028"/>
            <a:ext cx="3115200" cy="93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sp>
        <p:nvSpPr>
          <p:cNvPr id="26150" name="Google Shape;26150;p27"/>
          <p:cNvSpPr txBox="1">
            <a:spLocks noGrp="1"/>
          </p:cNvSpPr>
          <p:nvPr>
            <p:ph type="subTitle" idx="4"/>
          </p:nvPr>
        </p:nvSpPr>
        <p:spPr>
          <a:xfrm>
            <a:off x="960000" y="4794199"/>
            <a:ext cx="3115200" cy="93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sp>
        <p:nvSpPr>
          <p:cNvPr id="26151" name="Google Shape;26151;p27"/>
          <p:cNvSpPr txBox="1">
            <a:spLocks noGrp="1"/>
          </p:cNvSpPr>
          <p:nvPr>
            <p:ph type="subTitle" idx="5"/>
          </p:nvPr>
        </p:nvSpPr>
        <p:spPr>
          <a:xfrm>
            <a:off x="4538400" y="4794199"/>
            <a:ext cx="3115200" cy="93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sp>
        <p:nvSpPr>
          <p:cNvPr id="26152" name="Google Shape;26152;p27"/>
          <p:cNvSpPr txBox="1">
            <a:spLocks noGrp="1"/>
          </p:cNvSpPr>
          <p:nvPr>
            <p:ph type="subTitle" idx="6"/>
          </p:nvPr>
        </p:nvSpPr>
        <p:spPr>
          <a:xfrm>
            <a:off x="8116800" y="4794199"/>
            <a:ext cx="3115200" cy="93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sp>
        <p:nvSpPr>
          <p:cNvPr id="26153" name="Google Shape;26153;p27"/>
          <p:cNvSpPr txBox="1">
            <a:spLocks noGrp="1"/>
          </p:cNvSpPr>
          <p:nvPr>
            <p:ph type="subTitle" idx="7"/>
          </p:nvPr>
        </p:nvSpPr>
        <p:spPr>
          <a:xfrm>
            <a:off x="953467" y="2111933"/>
            <a:ext cx="3115200" cy="4792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sp>
        <p:nvSpPr>
          <p:cNvPr id="26154" name="Google Shape;26154;p27"/>
          <p:cNvSpPr txBox="1">
            <a:spLocks noGrp="1"/>
          </p:cNvSpPr>
          <p:nvPr>
            <p:ph type="subTitle" idx="8"/>
          </p:nvPr>
        </p:nvSpPr>
        <p:spPr>
          <a:xfrm>
            <a:off x="4538400" y="2111933"/>
            <a:ext cx="3115200" cy="4792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sp>
        <p:nvSpPr>
          <p:cNvPr id="26155" name="Google Shape;26155;p27"/>
          <p:cNvSpPr txBox="1">
            <a:spLocks noGrp="1"/>
          </p:cNvSpPr>
          <p:nvPr>
            <p:ph type="subTitle" idx="9"/>
          </p:nvPr>
        </p:nvSpPr>
        <p:spPr>
          <a:xfrm>
            <a:off x="8123333" y="2111933"/>
            <a:ext cx="3115200" cy="4792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sp>
        <p:nvSpPr>
          <p:cNvPr id="26156" name="Google Shape;26156;p27"/>
          <p:cNvSpPr txBox="1">
            <a:spLocks noGrp="1"/>
          </p:cNvSpPr>
          <p:nvPr>
            <p:ph type="subTitle" idx="13"/>
          </p:nvPr>
        </p:nvSpPr>
        <p:spPr>
          <a:xfrm>
            <a:off x="953467" y="4312200"/>
            <a:ext cx="3115200" cy="4792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sp>
        <p:nvSpPr>
          <p:cNvPr id="26157" name="Google Shape;26157;p27"/>
          <p:cNvSpPr txBox="1">
            <a:spLocks noGrp="1"/>
          </p:cNvSpPr>
          <p:nvPr>
            <p:ph type="subTitle" idx="14"/>
          </p:nvPr>
        </p:nvSpPr>
        <p:spPr>
          <a:xfrm>
            <a:off x="4538400" y="4312200"/>
            <a:ext cx="3115200" cy="4792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sp>
        <p:nvSpPr>
          <p:cNvPr id="26158" name="Google Shape;26158;p27"/>
          <p:cNvSpPr txBox="1">
            <a:spLocks noGrp="1"/>
          </p:cNvSpPr>
          <p:nvPr>
            <p:ph type="subTitle" idx="15"/>
          </p:nvPr>
        </p:nvSpPr>
        <p:spPr>
          <a:xfrm>
            <a:off x="8123333" y="4312200"/>
            <a:ext cx="3115200" cy="4792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grpSp>
        <p:nvGrpSpPr>
          <p:cNvPr id="26159" name="Google Shape;26159;p27"/>
          <p:cNvGrpSpPr/>
          <p:nvPr/>
        </p:nvGrpSpPr>
        <p:grpSpPr>
          <a:xfrm>
            <a:off x="133751" y="129667"/>
            <a:ext cx="11924533" cy="6598667"/>
            <a:chOff x="100313" y="97250"/>
            <a:chExt cx="8943400" cy="4949000"/>
          </a:xfrm>
        </p:grpSpPr>
        <p:sp>
          <p:nvSpPr>
            <p:cNvPr id="26160" name="Google Shape;26160;p27"/>
            <p:cNvSpPr/>
            <p:nvPr/>
          </p:nvSpPr>
          <p:spPr>
            <a:xfrm rot="10800000">
              <a:off x="7759825" y="230575"/>
              <a:ext cx="42300" cy="41875"/>
            </a:xfrm>
            <a:custGeom>
              <a:avLst/>
              <a:gdLst/>
              <a:ahLst/>
              <a:cxnLst/>
              <a:rect l="l" t="t" r="r" b="b"/>
              <a:pathLst>
                <a:path w="1692" h="1675" extrusionOk="0">
                  <a:moveTo>
                    <a:pt x="0" y="0"/>
                  </a:moveTo>
                  <a:lnTo>
                    <a:pt x="0" y="1674"/>
                  </a:lnTo>
                  <a:lnTo>
                    <a:pt x="1692" y="1674"/>
                  </a:lnTo>
                  <a:lnTo>
                    <a:pt x="16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1" name="Google Shape;26161;p27"/>
            <p:cNvSpPr/>
            <p:nvPr/>
          </p:nvSpPr>
          <p:spPr>
            <a:xfrm rot="10800000">
              <a:off x="7759825" y="146450"/>
              <a:ext cx="42300" cy="42300"/>
            </a:xfrm>
            <a:custGeom>
              <a:avLst/>
              <a:gdLst/>
              <a:ahLst/>
              <a:cxnLst/>
              <a:rect l="l" t="t" r="r" b="b"/>
              <a:pathLst>
                <a:path w="1692" h="1692" extrusionOk="0">
                  <a:moveTo>
                    <a:pt x="0" y="0"/>
                  </a:moveTo>
                  <a:lnTo>
                    <a:pt x="0" y="1692"/>
                  </a:lnTo>
                  <a:lnTo>
                    <a:pt x="1692" y="1692"/>
                  </a:lnTo>
                  <a:lnTo>
                    <a:pt x="16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6162" name="Google Shape;26162;p27"/>
            <p:cNvGrpSpPr/>
            <p:nvPr/>
          </p:nvGrpSpPr>
          <p:grpSpPr>
            <a:xfrm>
              <a:off x="100313" y="97250"/>
              <a:ext cx="8943400" cy="4949000"/>
              <a:chOff x="100313" y="97250"/>
              <a:chExt cx="8943400" cy="4949000"/>
            </a:xfrm>
          </p:grpSpPr>
          <p:grpSp>
            <p:nvGrpSpPr>
              <p:cNvPr id="26163" name="Google Shape;26163;p27"/>
              <p:cNvGrpSpPr/>
              <p:nvPr/>
            </p:nvGrpSpPr>
            <p:grpSpPr>
              <a:xfrm>
                <a:off x="100313" y="97250"/>
                <a:ext cx="224400" cy="4949000"/>
                <a:chOff x="177100" y="198075"/>
                <a:chExt cx="224400" cy="4949000"/>
              </a:xfrm>
            </p:grpSpPr>
            <p:grpSp>
              <p:nvGrpSpPr>
                <p:cNvPr id="26164" name="Google Shape;26164;p27"/>
                <p:cNvGrpSpPr/>
                <p:nvPr/>
              </p:nvGrpSpPr>
              <p:grpSpPr>
                <a:xfrm>
                  <a:off x="177100" y="198075"/>
                  <a:ext cx="224400" cy="2538050"/>
                  <a:chOff x="602900" y="445025"/>
                  <a:chExt cx="224400" cy="2538050"/>
                </a:xfrm>
              </p:grpSpPr>
              <p:sp>
                <p:nvSpPr>
                  <p:cNvPr id="26165" name="Google Shape;26165;p27"/>
                  <p:cNvSpPr/>
                  <p:nvPr/>
                </p:nvSpPr>
                <p:spPr>
                  <a:xfrm rot="-5400000">
                    <a:off x="-453825" y="1701950"/>
                    <a:ext cx="2538050" cy="24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68" extrusionOk="0">
                        <a:moveTo>
                          <a:pt x="1" y="1"/>
                        </a:moveTo>
                        <a:lnTo>
                          <a:pt x="1" y="967"/>
                        </a:lnTo>
                        <a:lnTo>
                          <a:pt x="101521" y="967"/>
                        </a:lnTo>
                        <a:lnTo>
                          <a:pt x="101521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166" name="Google Shape;26166;p27"/>
                  <p:cNvSpPr/>
                  <p:nvPr/>
                </p:nvSpPr>
                <p:spPr>
                  <a:xfrm rot="-5400000">
                    <a:off x="-654250" y="1702175"/>
                    <a:ext cx="2538050" cy="23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50" extrusionOk="0">
                        <a:moveTo>
                          <a:pt x="1" y="0"/>
                        </a:moveTo>
                        <a:lnTo>
                          <a:pt x="1" y="950"/>
                        </a:lnTo>
                        <a:lnTo>
                          <a:pt x="101521" y="950"/>
                        </a:lnTo>
                        <a:lnTo>
                          <a:pt x="10152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167" name="Google Shape;26167;p27"/>
                  <p:cNvSpPr/>
                  <p:nvPr/>
                </p:nvSpPr>
                <p:spPr>
                  <a:xfrm rot="-5400000">
                    <a:off x="652300" y="28568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168" name="Google Shape;26168;p27"/>
                  <p:cNvSpPr/>
                  <p:nvPr/>
                </p:nvSpPr>
                <p:spPr>
                  <a:xfrm rot="-5400000">
                    <a:off x="652088" y="25554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6" y="535"/>
                        </a:moveTo>
                        <a:lnTo>
                          <a:pt x="4506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1" y="5040"/>
                        </a:lnTo>
                        <a:lnTo>
                          <a:pt x="504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169" name="Google Shape;26169;p27"/>
                  <p:cNvSpPr/>
                  <p:nvPr/>
                </p:nvSpPr>
                <p:spPr>
                  <a:xfrm rot="-5400000">
                    <a:off x="652313" y="2254063"/>
                    <a:ext cx="12557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170" name="Google Shape;26170;p27"/>
                  <p:cNvSpPr/>
                  <p:nvPr/>
                </p:nvSpPr>
                <p:spPr>
                  <a:xfrm rot="-5400000">
                    <a:off x="652088" y="19526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35" y="1622"/>
                        </a:lnTo>
                        <a:lnTo>
                          <a:pt x="3435" y="3417"/>
                        </a:lnTo>
                        <a:lnTo>
                          <a:pt x="2710" y="3417"/>
                        </a:lnTo>
                        <a:lnTo>
                          <a:pt x="2710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171" name="Google Shape;26171;p27"/>
                  <p:cNvSpPr/>
                  <p:nvPr/>
                </p:nvSpPr>
                <p:spPr>
                  <a:xfrm rot="-5400000">
                    <a:off x="652100" y="1651050"/>
                    <a:ext cx="1260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0" h="5040" extrusionOk="0">
                        <a:moveTo>
                          <a:pt x="3417" y="535"/>
                        </a:moveTo>
                        <a:lnTo>
                          <a:pt x="3417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2" y="4505"/>
                        </a:lnTo>
                        <a:lnTo>
                          <a:pt x="1622" y="1622"/>
                        </a:lnTo>
                        <a:lnTo>
                          <a:pt x="3417" y="1622"/>
                        </a:lnTo>
                        <a:lnTo>
                          <a:pt x="3417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7" y="2123"/>
                        </a:lnTo>
                        <a:lnTo>
                          <a:pt x="2157" y="3952"/>
                        </a:lnTo>
                        <a:lnTo>
                          <a:pt x="3952" y="3952"/>
                        </a:lnTo>
                        <a:lnTo>
                          <a:pt x="3952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172" name="Google Shape;26172;p27"/>
                  <p:cNvSpPr/>
                  <p:nvPr/>
                </p:nvSpPr>
                <p:spPr>
                  <a:xfrm rot="-5400000">
                    <a:off x="652300" y="13496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173" name="Google Shape;26173;p27"/>
                  <p:cNvSpPr/>
                  <p:nvPr/>
                </p:nvSpPr>
                <p:spPr>
                  <a:xfrm rot="-5400000">
                    <a:off x="652300" y="10480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174" name="Google Shape;26174;p27"/>
                  <p:cNvSpPr/>
                  <p:nvPr/>
                </p:nvSpPr>
                <p:spPr>
                  <a:xfrm rot="-5400000">
                    <a:off x="693950" y="27479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175" name="Google Shape;26175;p27"/>
                  <p:cNvSpPr/>
                  <p:nvPr/>
                </p:nvSpPr>
                <p:spPr>
                  <a:xfrm rot="-5400000">
                    <a:off x="652100" y="27901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176" name="Google Shape;26176;p27"/>
                  <p:cNvSpPr/>
                  <p:nvPr/>
                </p:nvSpPr>
                <p:spPr>
                  <a:xfrm rot="-5400000">
                    <a:off x="652100" y="27060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177" name="Google Shape;26177;p27"/>
                  <p:cNvSpPr/>
                  <p:nvPr/>
                </p:nvSpPr>
                <p:spPr>
                  <a:xfrm rot="-5400000">
                    <a:off x="736013" y="27899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178" name="Google Shape;26178;p27"/>
                  <p:cNvSpPr/>
                  <p:nvPr/>
                </p:nvSpPr>
                <p:spPr>
                  <a:xfrm rot="-5400000">
                    <a:off x="736013" y="27058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179" name="Google Shape;26179;p27"/>
                  <p:cNvSpPr/>
                  <p:nvPr/>
                </p:nvSpPr>
                <p:spPr>
                  <a:xfrm rot="-5400000">
                    <a:off x="694163" y="24464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180" name="Google Shape;26180;p27"/>
                  <p:cNvSpPr/>
                  <p:nvPr/>
                </p:nvSpPr>
                <p:spPr>
                  <a:xfrm rot="-5400000">
                    <a:off x="651888" y="248878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181" name="Google Shape;26181;p27"/>
                  <p:cNvSpPr/>
                  <p:nvPr/>
                </p:nvSpPr>
                <p:spPr>
                  <a:xfrm rot="-5400000">
                    <a:off x="651888" y="24046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182" name="Google Shape;26182;p27"/>
                  <p:cNvSpPr/>
                  <p:nvPr/>
                </p:nvSpPr>
                <p:spPr>
                  <a:xfrm rot="-5400000">
                    <a:off x="735800" y="248857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183" name="Google Shape;26183;p27"/>
                  <p:cNvSpPr/>
                  <p:nvPr/>
                </p:nvSpPr>
                <p:spPr>
                  <a:xfrm rot="-5400000">
                    <a:off x="735800" y="24044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184" name="Google Shape;26184;p27"/>
                  <p:cNvSpPr/>
                  <p:nvPr/>
                </p:nvSpPr>
                <p:spPr>
                  <a:xfrm rot="-5400000">
                    <a:off x="694163" y="21448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185" name="Google Shape;26185;p27"/>
                  <p:cNvSpPr/>
                  <p:nvPr/>
                </p:nvSpPr>
                <p:spPr>
                  <a:xfrm rot="-5400000">
                    <a:off x="651888" y="21871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1" y="1674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186" name="Google Shape;26186;p27"/>
                  <p:cNvSpPr/>
                  <p:nvPr/>
                </p:nvSpPr>
                <p:spPr>
                  <a:xfrm rot="-5400000">
                    <a:off x="651875" y="21030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187" name="Google Shape;26187;p27"/>
                  <p:cNvSpPr/>
                  <p:nvPr/>
                </p:nvSpPr>
                <p:spPr>
                  <a:xfrm rot="-5400000">
                    <a:off x="735800" y="21869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1" y="1692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188" name="Google Shape;26188;p27"/>
                  <p:cNvSpPr/>
                  <p:nvPr/>
                </p:nvSpPr>
                <p:spPr>
                  <a:xfrm rot="-5400000">
                    <a:off x="735788" y="21028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189" name="Google Shape;26189;p27"/>
                  <p:cNvSpPr/>
                  <p:nvPr/>
                </p:nvSpPr>
                <p:spPr>
                  <a:xfrm rot="-5400000">
                    <a:off x="693938" y="18434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190" name="Google Shape;26190;p27"/>
                  <p:cNvSpPr/>
                  <p:nvPr/>
                </p:nvSpPr>
                <p:spPr>
                  <a:xfrm rot="-5400000">
                    <a:off x="652100" y="18857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191" name="Google Shape;26191;p27"/>
                  <p:cNvSpPr/>
                  <p:nvPr/>
                </p:nvSpPr>
                <p:spPr>
                  <a:xfrm rot="-5400000">
                    <a:off x="652100" y="18016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192" name="Google Shape;26192;p27"/>
                  <p:cNvSpPr/>
                  <p:nvPr/>
                </p:nvSpPr>
                <p:spPr>
                  <a:xfrm rot="-5400000">
                    <a:off x="736013" y="18855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193" name="Google Shape;26193;p27"/>
                  <p:cNvSpPr/>
                  <p:nvPr/>
                </p:nvSpPr>
                <p:spPr>
                  <a:xfrm rot="-5400000">
                    <a:off x="736013" y="18014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194" name="Google Shape;26194;p27"/>
                  <p:cNvSpPr/>
                  <p:nvPr/>
                </p:nvSpPr>
                <p:spPr>
                  <a:xfrm rot="-5400000">
                    <a:off x="694163" y="15420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195" name="Google Shape;26195;p27"/>
                  <p:cNvSpPr/>
                  <p:nvPr/>
                </p:nvSpPr>
                <p:spPr>
                  <a:xfrm rot="-5400000">
                    <a:off x="651875" y="15843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196" name="Google Shape;26196;p27"/>
                  <p:cNvSpPr/>
                  <p:nvPr/>
                </p:nvSpPr>
                <p:spPr>
                  <a:xfrm rot="-5400000">
                    <a:off x="651888" y="15002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197" name="Google Shape;26197;p27"/>
                  <p:cNvSpPr/>
                  <p:nvPr/>
                </p:nvSpPr>
                <p:spPr>
                  <a:xfrm rot="-5400000">
                    <a:off x="735788" y="15841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198" name="Google Shape;26198;p27"/>
                  <p:cNvSpPr/>
                  <p:nvPr/>
                </p:nvSpPr>
                <p:spPr>
                  <a:xfrm rot="-5400000">
                    <a:off x="735800" y="15000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199" name="Google Shape;26199;p27"/>
                  <p:cNvSpPr/>
                  <p:nvPr/>
                </p:nvSpPr>
                <p:spPr>
                  <a:xfrm rot="-5400000">
                    <a:off x="693950" y="12407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00" name="Google Shape;26200;p27"/>
                  <p:cNvSpPr/>
                  <p:nvPr/>
                </p:nvSpPr>
                <p:spPr>
                  <a:xfrm rot="-5400000">
                    <a:off x="651888" y="12827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01" name="Google Shape;26201;p27"/>
                  <p:cNvSpPr/>
                  <p:nvPr/>
                </p:nvSpPr>
                <p:spPr>
                  <a:xfrm rot="-5400000">
                    <a:off x="651875" y="11986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02" name="Google Shape;26202;p27"/>
                  <p:cNvSpPr/>
                  <p:nvPr/>
                </p:nvSpPr>
                <p:spPr>
                  <a:xfrm rot="-5400000">
                    <a:off x="735800" y="12825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03" name="Google Shape;26203;p27"/>
                  <p:cNvSpPr/>
                  <p:nvPr/>
                </p:nvSpPr>
                <p:spPr>
                  <a:xfrm rot="-5400000">
                    <a:off x="735788" y="11984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04" name="Google Shape;26204;p27"/>
                  <p:cNvSpPr/>
                  <p:nvPr/>
                </p:nvSpPr>
                <p:spPr>
                  <a:xfrm rot="-5400000">
                    <a:off x="693938" y="9390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05" name="Google Shape;26205;p27"/>
                  <p:cNvSpPr/>
                  <p:nvPr/>
                </p:nvSpPr>
                <p:spPr>
                  <a:xfrm rot="-5400000">
                    <a:off x="652100" y="9813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06" name="Google Shape;26206;p27"/>
                  <p:cNvSpPr/>
                  <p:nvPr/>
                </p:nvSpPr>
                <p:spPr>
                  <a:xfrm rot="-5400000">
                    <a:off x="652100" y="8972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07" name="Google Shape;26207;p27"/>
                  <p:cNvSpPr/>
                  <p:nvPr/>
                </p:nvSpPr>
                <p:spPr>
                  <a:xfrm rot="-5400000">
                    <a:off x="736013" y="9811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08" name="Google Shape;26208;p27"/>
                  <p:cNvSpPr/>
                  <p:nvPr/>
                </p:nvSpPr>
                <p:spPr>
                  <a:xfrm rot="-5400000">
                    <a:off x="736013" y="8970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09" name="Google Shape;26209;p27"/>
                  <p:cNvSpPr/>
                  <p:nvPr/>
                </p:nvSpPr>
                <p:spPr>
                  <a:xfrm rot="-5400000">
                    <a:off x="694163" y="6376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10" name="Google Shape;26210;p27"/>
                  <p:cNvSpPr/>
                  <p:nvPr/>
                </p:nvSpPr>
                <p:spPr>
                  <a:xfrm rot="-5400000">
                    <a:off x="651875" y="6799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11" name="Google Shape;26211;p27"/>
                  <p:cNvSpPr/>
                  <p:nvPr/>
                </p:nvSpPr>
                <p:spPr>
                  <a:xfrm rot="-5400000">
                    <a:off x="651888" y="5958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12" name="Google Shape;26212;p27"/>
                  <p:cNvSpPr/>
                  <p:nvPr/>
                </p:nvSpPr>
                <p:spPr>
                  <a:xfrm rot="-5400000">
                    <a:off x="735788" y="6797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13" name="Google Shape;26213;p27"/>
                  <p:cNvSpPr/>
                  <p:nvPr/>
                </p:nvSpPr>
                <p:spPr>
                  <a:xfrm rot="-5400000">
                    <a:off x="735800" y="5956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14" name="Google Shape;26214;p27"/>
                  <p:cNvSpPr/>
                  <p:nvPr/>
                </p:nvSpPr>
                <p:spPr>
                  <a:xfrm rot="-5400000">
                    <a:off x="651875" y="746425"/>
                    <a:ext cx="12645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58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70" y="3952"/>
                        </a:lnTo>
                        <a:lnTo>
                          <a:pt x="3970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57" y="5040"/>
                        </a:lnTo>
                        <a:lnTo>
                          <a:pt x="5057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15" name="Google Shape;26215;p27"/>
                  <p:cNvSpPr/>
                  <p:nvPr/>
                </p:nvSpPr>
                <p:spPr>
                  <a:xfrm rot="-5400000">
                    <a:off x="652088" y="445038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6216" name="Google Shape;26216;p27"/>
                <p:cNvGrpSpPr/>
                <p:nvPr/>
              </p:nvGrpSpPr>
              <p:grpSpPr>
                <a:xfrm>
                  <a:off x="177100" y="2609025"/>
                  <a:ext cx="224400" cy="2538050"/>
                  <a:chOff x="602900" y="445025"/>
                  <a:chExt cx="224400" cy="2538050"/>
                </a:xfrm>
              </p:grpSpPr>
              <p:sp>
                <p:nvSpPr>
                  <p:cNvPr id="26217" name="Google Shape;26217;p27"/>
                  <p:cNvSpPr/>
                  <p:nvPr/>
                </p:nvSpPr>
                <p:spPr>
                  <a:xfrm rot="-5400000">
                    <a:off x="-453825" y="1701950"/>
                    <a:ext cx="2538050" cy="24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68" extrusionOk="0">
                        <a:moveTo>
                          <a:pt x="1" y="1"/>
                        </a:moveTo>
                        <a:lnTo>
                          <a:pt x="1" y="967"/>
                        </a:lnTo>
                        <a:lnTo>
                          <a:pt x="101521" y="967"/>
                        </a:lnTo>
                        <a:lnTo>
                          <a:pt x="101521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18" name="Google Shape;26218;p27"/>
                  <p:cNvSpPr/>
                  <p:nvPr/>
                </p:nvSpPr>
                <p:spPr>
                  <a:xfrm rot="-5400000">
                    <a:off x="-654250" y="1702175"/>
                    <a:ext cx="2538050" cy="23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50" extrusionOk="0">
                        <a:moveTo>
                          <a:pt x="1" y="0"/>
                        </a:moveTo>
                        <a:lnTo>
                          <a:pt x="1" y="950"/>
                        </a:lnTo>
                        <a:lnTo>
                          <a:pt x="101521" y="950"/>
                        </a:lnTo>
                        <a:lnTo>
                          <a:pt x="10152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19" name="Google Shape;26219;p27"/>
                  <p:cNvSpPr/>
                  <p:nvPr/>
                </p:nvSpPr>
                <p:spPr>
                  <a:xfrm rot="-5400000">
                    <a:off x="652300" y="28568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20" name="Google Shape;26220;p27"/>
                  <p:cNvSpPr/>
                  <p:nvPr/>
                </p:nvSpPr>
                <p:spPr>
                  <a:xfrm rot="-5400000">
                    <a:off x="652088" y="25554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6" y="535"/>
                        </a:moveTo>
                        <a:lnTo>
                          <a:pt x="4506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1" y="5040"/>
                        </a:lnTo>
                        <a:lnTo>
                          <a:pt x="504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21" name="Google Shape;26221;p27"/>
                  <p:cNvSpPr/>
                  <p:nvPr/>
                </p:nvSpPr>
                <p:spPr>
                  <a:xfrm rot="-5400000">
                    <a:off x="652313" y="2254063"/>
                    <a:ext cx="12557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22" name="Google Shape;26222;p27"/>
                  <p:cNvSpPr/>
                  <p:nvPr/>
                </p:nvSpPr>
                <p:spPr>
                  <a:xfrm rot="-5400000">
                    <a:off x="652088" y="19526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35" y="1622"/>
                        </a:lnTo>
                        <a:lnTo>
                          <a:pt x="3435" y="3417"/>
                        </a:lnTo>
                        <a:lnTo>
                          <a:pt x="2710" y="3417"/>
                        </a:lnTo>
                        <a:lnTo>
                          <a:pt x="2710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23" name="Google Shape;26223;p27"/>
                  <p:cNvSpPr/>
                  <p:nvPr/>
                </p:nvSpPr>
                <p:spPr>
                  <a:xfrm rot="-5400000">
                    <a:off x="652100" y="1651050"/>
                    <a:ext cx="1260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0" h="5040" extrusionOk="0">
                        <a:moveTo>
                          <a:pt x="3417" y="535"/>
                        </a:moveTo>
                        <a:lnTo>
                          <a:pt x="3417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2" y="4505"/>
                        </a:lnTo>
                        <a:lnTo>
                          <a:pt x="1622" y="1622"/>
                        </a:lnTo>
                        <a:lnTo>
                          <a:pt x="3417" y="1622"/>
                        </a:lnTo>
                        <a:lnTo>
                          <a:pt x="3417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7" y="2123"/>
                        </a:lnTo>
                        <a:lnTo>
                          <a:pt x="2157" y="3952"/>
                        </a:lnTo>
                        <a:lnTo>
                          <a:pt x="3952" y="3952"/>
                        </a:lnTo>
                        <a:lnTo>
                          <a:pt x="3952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24" name="Google Shape;26224;p27"/>
                  <p:cNvSpPr/>
                  <p:nvPr/>
                </p:nvSpPr>
                <p:spPr>
                  <a:xfrm rot="-5400000">
                    <a:off x="652300" y="13496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25" name="Google Shape;26225;p27"/>
                  <p:cNvSpPr/>
                  <p:nvPr/>
                </p:nvSpPr>
                <p:spPr>
                  <a:xfrm rot="-5400000">
                    <a:off x="652300" y="10480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26" name="Google Shape;26226;p27"/>
                  <p:cNvSpPr/>
                  <p:nvPr/>
                </p:nvSpPr>
                <p:spPr>
                  <a:xfrm rot="-5400000">
                    <a:off x="693950" y="27479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27" name="Google Shape;26227;p27"/>
                  <p:cNvSpPr/>
                  <p:nvPr/>
                </p:nvSpPr>
                <p:spPr>
                  <a:xfrm rot="-5400000">
                    <a:off x="652100" y="27901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28" name="Google Shape;26228;p27"/>
                  <p:cNvSpPr/>
                  <p:nvPr/>
                </p:nvSpPr>
                <p:spPr>
                  <a:xfrm rot="-5400000">
                    <a:off x="652100" y="27060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29" name="Google Shape;26229;p27"/>
                  <p:cNvSpPr/>
                  <p:nvPr/>
                </p:nvSpPr>
                <p:spPr>
                  <a:xfrm rot="-5400000">
                    <a:off x="736013" y="27899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30" name="Google Shape;26230;p27"/>
                  <p:cNvSpPr/>
                  <p:nvPr/>
                </p:nvSpPr>
                <p:spPr>
                  <a:xfrm rot="-5400000">
                    <a:off x="736013" y="27058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31" name="Google Shape;26231;p27"/>
                  <p:cNvSpPr/>
                  <p:nvPr/>
                </p:nvSpPr>
                <p:spPr>
                  <a:xfrm rot="-5400000">
                    <a:off x="694163" y="24464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32" name="Google Shape;26232;p27"/>
                  <p:cNvSpPr/>
                  <p:nvPr/>
                </p:nvSpPr>
                <p:spPr>
                  <a:xfrm rot="-5400000">
                    <a:off x="651888" y="248878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33" name="Google Shape;26233;p27"/>
                  <p:cNvSpPr/>
                  <p:nvPr/>
                </p:nvSpPr>
                <p:spPr>
                  <a:xfrm rot="-5400000">
                    <a:off x="651888" y="24046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34" name="Google Shape;26234;p27"/>
                  <p:cNvSpPr/>
                  <p:nvPr/>
                </p:nvSpPr>
                <p:spPr>
                  <a:xfrm rot="-5400000">
                    <a:off x="735800" y="248857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35" name="Google Shape;26235;p27"/>
                  <p:cNvSpPr/>
                  <p:nvPr/>
                </p:nvSpPr>
                <p:spPr>
                  <a:xfrm rot="-5400000">
                    <a:off x="735800" y="24044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36" name="Google Shape;26236;p27"/>
                  <p:cNvSpPr/>
                  <p:nvPr/>
                </p:nvSpPr>
                <p:spPr>
                  <a:xfrm rot="-5400000">
                    <a:off x="694163" y="21448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37" name="Google Shape;26237;p27"/>
                  <p:cNvSpPr/>
                  <p:nvPr/>
                </p:nvSpPr>
                <p:spPr>
                  <a:xfrm rot="-5400000">
                    <a:off x="651888" y="21871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1" y="1674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38" name="Google Shape;26238;p27"/>
                  <p:cNvSpPr/>
                  <p:nvPr/>
                </p:nvSpPr>
                <p:spPr>
                  <a:xfrm rot="-5400000">
                    <a:off x="651875" y="21030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39" name="Google Shape;26239;p27"/>
                  <p:cNvSpPr/>
                  <p:nvPr/>
                </p:nvSpPr>
                <p:spPr>
                  <a:xfrm rot="-5400000">
                    <a:off x="735800" y="21869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1" y="1692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40" name="Google Shape;26240;p27"/>
                  <p:cNvSpPr/>
                  <p:nvPr/>
                </p:nvSpPr>
                <p:spPr>
                  <a:xfrm rot="-5400000">
                    <a:off x="735788" y="21028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41" name="Google Shape;26241;p27"/>
                  <p:cNvSpPr/>
                  <p:nvPr/>
                </p:nvSpPr>
                <p:spPr>
                  <a:xfrm rot="-5400000">
                    <a:off x="693938" y="18434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42" name="Google Shape;26242;p27"/>
                  <p:cNvSpPr/>
                  <p:nvPr/>
                </p:nvSpPr>
                <p:spPr>
                  <a:xfrm rot="-5400000">
                    <a:off x="652100" y="18857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43" name="Google Shape;26243;p27"/>
                  <p:cNvSpPr/>
                  <p:nvPr/>
                </p:nvSpPr>
                <p:spPr>
                  <a:xfrm rot="-5400000">
                    <a:off x="652100" y="18016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44" name="Google Shape;26244;p27"/>
                  <p:cNvSpPr/>
                  <p:nvPr/>
                </p:nvSpPr>
                <p:spPr>
                  <a:xfrm rot="-5400000">
                    <a:off x="736013" y="18855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45" name="Google Shape;26245;p27"/>
                  <p:cNvSpPr/>
                  <p:nvPr/>
                </p:nvSpPr>
                <p:spPr>
                  <a:xfrm rot="-5400000">
                    <a:off x="736013" y="18014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46" name="Google Shape;26246;p27"/>
                  <p:cNvSpPr/>
                  <p:nvPr/>
                </p:nvSpPr>
                <p:spPr>
                  <a:xfrm rot="-5400000">
                    <a:off x="694163" y="15420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47" name="Google Shape;26247;p27"/>
                  <p:cNvSpPr/>
                  <p:nvPr/>
                </p:nvSpPr>
                <p:spPr>
                  <a:xfrm rot="-5400000">
                    <a:off x="651875" y="15843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48" name="Google Shape;26248;p27"/>
                  <p:cNvSpPr/>
                  <p:nvPr/>
                </p:nvSpPr>
                <p:spPr>
                  <a:xfrm rot="-5400000">
                    <a:off x="651888" y="15002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49" name="Google Shape;26249;p27"/>
                  <p:cNvSpPr/>
                  <p:nvPr/>
                </p:nvSpPr>
                <p:spPr>
                  <a:xfrm rot="-5400000">
                    <a:off x="735788" y="15841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50" name="Google Shape;26250;p27"/>
                  <p:cNvSpPr/>
                  <p:nvPr/>
                </p:nvSpPr>
                <p:spPr>
                  <a:xfrm rot="-5400000">
                    <a:off x="735800" y="15000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51" name="Google Shape;26251;p27"/>
                  <p:cNvSpPr/>
                  <p:nvPr/>
                </p:nvSpPr>
                <p:spPr>
                  <a:xfrm rot="-5400000">
                    <a:off x="693950" y="12407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52" name="Google Shape;26252;p27"/>
                  <p:cNvSpPr/>
                  <p:nvPr/>
                </p:nvSpPr>
                <p:spPr>
                  <a:xfrm rot="-5400000">
                    <a:off x="651888" y="12827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53" name="Google Shape;26253;p27"/>
                  <p:cNvSpPr/>
                  <p:nvPr/>
                </p:nvSpPr>
                <p:spPr>
                  <a:xfrm rot="-5400000">
                    <a:off x="651875" y="11986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54" name="Google Shape;26254;p27"/>
                  <p:cNvSpPr/>
                  <p:nvPr/>
                </p:nvSpPr>
                <p:spPr>
                  <a:xfrm rot="-5400000">
                    <a:off x="735800" y="12825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55" name="Google Shape;26255;p27"/>
                  <p:cNvSpPr/>
                  <p:nvPr/>
                </p:nvSpPr>
                <p:spPr>
                  <a:xfrm rot="-5400000">
                    <a:off x="735788" y="11984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56" name="Google Shape;26256;p27"/>
                  <p:cNvSpPr/>
                  <p:nvPr/>
                </p:nvSpPr>
                <p:spPr>
                  <a:xfrm rot="-5400000">
                    <a:off x="693938" y="9390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57" name="Google Shape;26257;p27"/>
                  <p:cNvSpPr/>
                  <p:nvPr/>
                </p:nvSpPr>
                <p:spPr>
                  <a:xfrm rot="-5400000">
                    <a:off x="652100" y="9813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58" name="Google Shape;26258;p27"/>
                  <p:cNvSpPr/>
                  <p:nvPr/>
                </p:nvSpPr>
                <p:spPr>
                  <a:xfrm rot="-5400000">
                    <a:off x="652100" y="8972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59" name="Google Shape;26259;p27"/>
                  <p:cNvSpPr/>
                  <p:nvPr/>
                </p:nvSpPr>
                <p:spPr>
                  <a:xfrm rot="-5400000">
                    <a:off x="736013" y="9811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60" name="Google Shape;26260;p27"/>
                  <p:cNvSpPr/>
                  <p:nvPr/>
                </p:nvSpPr>
                <p:spPr>
                  <a:xfrm rot="-5400000">
                    <a:off x="736013" y="8970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61" name="Google Shape;26261;p27"/>
                  <p:cNvSpPr/>
                  <p:nvPr/>
                </p:nvSpPr>
                <p:spPr>
                  <a:xfrm rot="-5400000">
                    <a:off x="694163" y="6376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62" name="Google Shape;26262;p27"/>
                  <p:cNvSpPr/>
                  <p:nvPr/>
                </p:nvSpPr>
                <p:spPr>
                  <a:xfrm rot="-5400000">
                    <a:off x="651875" y="6799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63" name="Google Shape;26263;p27"/>
                  <p:cNvSpPr/>
                  <p:nvPr/>
                </p:nvSpPr>
                <p:spPr>
                  <a:xfrm rot="-5400000">
                    <a:off x="651888" y="5958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64" name="Google Shape;26264;p27"/>
                  <p:cNvSpPr/>
                  <p:nvPr/>
                </p:nvSpPr>
                <p:spPr>
                  <a:xfrm rot="-5400000">
                    <a:off x="735788" y="6797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65" name="Google Shape;26265;p27"/>
                  <p:cNvSpPr/>
                  <p:nvPr/>
                </p:nvSpPr>
                <p:spPr>
                  <a:xfrm rot="-5400000">
                    <a:off x="735800" y="5956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66" name="Google Shape;26266;p27"/>
                  <p:cNvSpPr/>
                  <p:nvPr/>
                </p:nvSpPr>
                <p:spPr>
                  <a:xfrm rot="-5400000">
                    <a:off x="651875" y="746425"/>
                    <a:ext cx="12645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58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70" y="3952"/>
                        </a:lnTo>
                        <a:lnTo>
                          <a:pt x="3970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57" y="5040"/>
                        </a:lnTo>
                        <a:lnTo>
                          <a:pt x="5057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67" name="Google Shape;26267;p27"/>
                  <p:cNvSpPr/>
                  <p:nvPr/>
                </p:nvSpPr>
                <p:spPr>
                  <a:xfrm rot="-5400000">
                    <a:off x="652088" y="445038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26268" name="Google Shape;26268;p27"/>
              <p:cNvGrpSpPr/>
              <p:nvPr/>
            </p:nvGrpSpPr>
            <p:grpSpPr>
              <a:xfrm>
                <a:off x="8819313" y="97250"/>
                <a:ext cx="224400" cy="4949000"/>
                <a:chOff x="177100" y="198075"/>
                <a:chExt cx="224400" cy="4949000"/>
              </a:xfrm>
            </p:grpSpPr>
            <p:grpSp>
              <p:nvGrpSpPr>
                <p:cNvPr id="26269" name="Google Shape;26269;p27"/>
                <p:cNvGrpSpPr/>
                <p:nvPr/>
              </p:nvGrpSpPr>
              <p:grpSpPr>
                <a:xfrm>
                  <a:off x="177100" y="198075"/>
                  <a:ext cx="224400" cy="2538050"/>
                  <a:chOff x="602900" y="445025"/>
                  <a:chExt cx="224400" cy="2538050"/>
                </a:xfrm>
              </p:grpSpPr>
              <p:sp>
                <p:nvSpPr>
                  <p:cNvPr id="26270" name="Google Shape;26270;p27"/>
                  <p:cNvSpPr/>
                  <p:nvPr/>
                </p:nvSpPr>
                <p:spPr>
                  <a:xfrm rot="-5400000">
                    <a:off x="-453825" y="1701950"/>
                    <a:ext cx="2538050" cy="24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68" extrusionOk="0">
                        <a:moveTo>
                          <a:pt x="1" y="1"/>
                        </a:moveTo>
                        <a:lnTo>
                          <a:pt x="1" y="967"/>
                        </a:lnTo>
                        <a:lnTo>
                          <a:pt x="101521" y="967"/>
                        </a:lnTo>
                        <a:lnTo>
                          <a:pt x="101521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71" name="Google Shape;26271;p27"/>
                  <p:cNvSpPr/>
                  <p:nvPr/>
                </p:nvSpPr>
                <p:spPr>
                  <a:xfrm rot="-5400000">
                    <a:off x="-654250" y="1702175"/>
                    <a:ext cx="2538050" cy="23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50" extrusionOk="0">
                        <a:moveTo>
                          <a:pt x="1" y="0"/>
                        </a:moveTo>
                        <a:lnTo>
                          <a:pt x="1" y="950"/>
                        </a:lnTo>
                        <a:lnTo>
                          <a:pt x="101521" y="950"/>
                        </a:lnTo>
                        <a:lnTo>
                          <a:pt x="10152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72" name="Google Shape;26272;p27"/>
                  <p:cNvSpPr/>
                  <p:nvPr/>
                </p:nvSpPr>
                <p:spPr>
                  <a:xfrm rot="-5400000">
                    <a:off x="652300" y="28568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73" name="Google Shape;26273;p27"/>
                  <p:cNvSpPr/>
                  <p:nvPr/>
                </p:nvSpPr>
                <p:spPr>
                  <a:xfrm rot="-5400000">
                    <a:off x="652088" y="25554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6" y="535"/>
                        </a:moveTo>
                        <a:lnTo>
                          <a:pt x="4506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1" y="5040"/>
                        </a:lnTo>
                        <a:lnTo>
                          <a:pt x="504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74" name="Google Shape;26274;p27"/>
                  <p:cNvSpPr/>
                  <p:nvPr/>
                </p:nvSpPr>
                <p:spPr>
                  <a:xfrm rot="-5400000">
                    <a:off x="652313" y="2254063"/>
                    <a:ext cx="12557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75" name="Google Shape;26275;p27"/>
                  <p:cNvSpPr/>
                  <p:nvPr/>
                </p:nvSpPr>
                <p:spPr>
                  <a:xfrm rot="-5400000">
                    <a:off x="652088" y="19526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35" y="1622"/>
                        </a:lnTo>
                        <a:lnTo>
                          <a:pt x="3435" y="3417"/>
                        </a:lnTo>
                        <a:lnTo>
                          <a:pt x="2710" y="3417"/>
                        </a:lnTo>
                        <a:lnTo>
                          <a:pt x="2710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76" name="Google Shape;26276;p27"/>
                  <p:cNvSpPr/>
                  <p:nvPr/>
                </p:nvSpPr>
                <p:spPr>
                  <a:xfrm rot="-5400000">
                    <a:off x="652100" y="1651050"/>
                    <a:ext cx="1260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0" h="5040" extrusionOk="0">
                        <a:moveTo>
                          <a:pt x="3417" y="535"/>
                        </a:moveTo>
                        <a:lnTo>
                          <a:pt x="3417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2" y="4505"/>
                        </a:lnTo>
                        <a:lnTo>
                          <a:pt x="1622" y="1622"/>
                        </a:lnTo>
                        <a:lnTo>
                          <a:pt x="3417" y="1622"/>
                        </a:lnTo>
                        <a:lnTo>
                          <a:pt x="3417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7" y="2123"/>
                        </a:lnTo>
                        <a:lnTo>
                          <a:pt x="2157" y="3952"/>
                        </a:lnTo>
                        <a:lnTo>
                          <a:pt x="3952" y="3952"/>
                        </a:lnTo>
                        <a:lnTo>
                          <a:pt x="3952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77" name="Google Shape;26277;p27"/>
                  <p:cNvSpPr/>
                  <p:nvPr/>
                </p:nvSpPr>
                <p:spPr>
                  <a:xfrm rot="-5400000">
                    <a:off x="652300" y="13496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78" name="Google Shape;26278;p27"/>
                  <p:cNvSpPr/>
                  <p:nvPr/>
                </p:nvSpPr>
                <p:spPr>
                  <a:xfrm rot="-5400000">
                    <a:off x="652300" y="10480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79" name="Google Shape;26279;p27"/>
                  <p:cNvSpPr/>
                  <p:nvPr/>
                </p:nvSpPr>
                <p:spPr>
                  <a:xfrm rot="-5400000">
                    <a:off x="693950" y="27479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80" name="Google Shape;26280;p27"/>
                  <p:cNvSpPr/>
                  <p:nvPr/>
                </p:nvSpPr>
                <p:spPr>
                  <a:xfrm rot="-5400000">
                    <a:off x="652100" y="27901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81" name="Google Shape;26281;p27"/>
                  <p:cNvSpPr/>
                  <p:nvPr/>
                </p:nvSpPr>
                <p:spPr>
                  <a:xfrm rot="-5400000">
                    <a:off x="652100" y="27060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82" name="Google Shape;26282;p27"/>
                  <p:cNvSpPr/>
                  <p:nvPr/>
                </p:nvSpPr>
                <p:spPr>
                  <a:xfrm rot="-5400000">
                    <a:off x="736013" y="27899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83" name="Google Shape;26283;p27"/>
                  <p:cNvSpPr/>
                  <p:nvPr/>
                </p:nvSpPr>
                <p:spPr>
                  <a:xfrm rot="-5400000">
                    <a:off x="736013" y="27058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84" name="Google Shape;26284;p27"/>
                  <p:cNvSpPr/>
                  <p:nvPr/>
                </p:nvSpPr>
                <p:spPr>
                  <a:xfrm rot="-5400000">
                    <a:off x="694163" y="24464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85" name="Google Shape;26285;p27"/>
                  <p:cNvSpPr/>
                  <p:nvPr/>
                </p:nvSpPr>
                <p:spPr>
                  <a:xfrm rot="-5400000">
                    <a:off x="651888" y="248878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86" name="Google Shape;26286;p27"/>
                  <p:cNvSpPr/>
                  <p:nvPr/>
                </p:nvSpPr>
                <p:spPr>
                  <a:xfrm rot="-5400000">
                    <a:off x="651888" y="24046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87" name="Google Shape;26287;p27"/>
                  <p:cNvSpPr/>
                  <p:nvPr/>
                </p:nvSpPr>
                <p:spPr>
                  <a:xfrm rot="-5400000">
                    <a:off x="735800" y="248857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88" name="Google Shape;26288;p27"/>
                  <p:cNvSpPr/>
                  <p:nvPr/>
                </p:nvSpPr>
                <p:spPr>
                  <a:xfrm rot="-5400000">
                    <a:off x="735800" y="24044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89" name="Google Shape;26289;p27"/>
                  <p:cNvSpPr/>
                  <p:nvPr/>
                </p:nvSpPr>
                <p:spPr>
                  <a:xfrm rot="-5400000">
                    <a:off x="694163" y="21448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90" name="Google Shape;26290;p27"/>
                  <p:cNvSpPr/>
                  <p:nvPr/>
                </p:nvSpPr>
                <p:spPr>
                  <a:xfrm rot="-5400000">
                    <a:off x="651888" y="21871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1" y="1674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91" name="Google Shape;26291;p27"/>
                  <p:cNvSpPr/>
                  <p:nvPr/>
                </p:nvSpPr>
                <p:spPr>
                  <a:xfrm rot="-5400000">
                    <a:off x="651875" y="21030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92" name="Google Shape;26292;p27"/>
                  <p:cNvSpPr/>
                  <p:nvPr/>
                </p:nvSpPr>
                <p:spPr>
                  <a:xfrm rot="-5400000">
                    <a:off x="735800" y="21869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1" y="1692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93" name="Google Shape;26293;p27"/>
                  <p:cNvSpPr/>
                  <p:nvPr/>
                </p:nvSpPr>
                <p:spPr>
                  <a:xfrm rot="-5400000">
                    <a:off x="735788" y="21028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94" name="Google Shape;26294;p27"/>
                  <p:cNvSpPr/>
                  <p:nvPr/>
                </p:nvSpPr>
                <p:spPr>
                  <a:xfrm rot="-5400000">
                    <a:off x="693938" y="18434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95" name="Google Shape;26295;p27"/>
                  <p:cNvSpPr/>
                  <p:nvPr/>
                </p:nvSpPr>
                <p:spPr>
                  <a:xfrm rot="-5400000">
                    <a:off x="652100" y="18857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96" name="Google Shape;26296;p27"/>
                  <p:cNvSpPr/>
                  <p:nvPr/>
                </p:nvSpPr>
                <p:spPr>
                  <a:xfrm rot="-5400000">
                    <a:off x="652100" y="18016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97" name="Google Shape;26297;p27"/>
                  <p:cNvSpPr/>
                  <p:nvPr/>
                </p:nvSpPr>
                <p:spPr>
                  <a:xfrm rot="-5400000">
                    <a:off x="736013" y="18855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98" name="Google Shape;26298;p27"/>
                  <p:cNvSpPr/>
                  <p:nvPr/>
                </p:nvSpPr>
                <p:spPr>
                  <a:xfrm rot="-5400000">
                    <a:off x="736013" y="18014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99" name="Google Shape;26299;p27"/>
                  <p:cNvSpPr/>
                  <p:nvPr/>
                </p:nvSpPr>
                <p:spPr>
                  <a:xfrm rot="-5400000">
                    <a:off x="694163" y="15420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00" name="Google Shape;26300;p27"/>
                  <p:cNvSpPr/>
                  <p:nvPr/>
                </p:nvSpPr>
                <p:spPr>
                  <a:xfrm rot="-5400000">
                    <a:off x="651875" y="15843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01" name="Google Shape;26301;p27"/>
                  <p:cNvSpPr/>
                  <p:nvPr/>
                </p:nvSpPr>
                <p:spPr>
                  <a:xfrm rot="-5400000">
                    <a:off x="651888" y="15002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02" name="Google Shape;26302;p27"/>
                  <p:cNvSpPr/>
                  <p:nvPr/>
                </p:nvSpPr>
                <p:spPr>
                  <a:xfrm rot="-5400000">
                    <a:off x="735788" y="15841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03" name="Google Shape;26303;p27"/>
                  <p:cNvSpPr/>
                  <p:nvPr/>
                </p:nvSpPr>
                <p:spPr>
                  <a:xfrm rot="-5400000">
                    <a:off x="735800" y="15000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04" name="Google Shape;26304;p27"/>
                  <p:cNvSpPr/>
                  <p:nvPr/>
                </p:nvSpPr>
                <p:spPr>
                  <a:xfrm rot="-5400000">
                    <a:off x="693950" y="12407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05" name="Google Shape;26305;p27"/>
                  <p:cNvSpPr/>
                  <p:nvPr/>
                </p:nvSpPr>
                <p:spPr>
                  <a:xfrm rot="-5400000">
                    <a:off x="651888" y="12827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06" name="Google Shape;26306;p27"/>
                  <p:cNvSpPr/>
                  <p:nvPr/>
                </p:nvSpPr>
                <p:spPr>
                  <a:xfrm rot="-5400000">
                    <a:off x="651875" y="11986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07" name="Google Shape;26307;p27"/>
                  <p:cNvSpPr/>
                  <p:nvPr/>
                </p:nvSpPr>
                <p:spPr>
                  <a:xfrm rot="-5400000">
                    <a:off x="735800" y="12825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08" name="Google Shape;26308;p27"/>
                  <p:cNvSpPr/>
                  <p:nvPr/>
                </p:nvSpPr>
                <p:spPr>
                  <a:xfrm rot="-5400000">
                    <a:off x="735788" y="11984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09" name="Google Shape;26309;p27"/>
                  <p:cNvSpPr/>
                  <p:nvPr/>
                </p:nvSpPr>
                <p:spPr>
                  <a:xfrm rot="-5400000">
                    <a:off x="693938" y="9390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10" name="Google Shape;26310;p27"/>
                  <p:cNvSpPr/>
                  <p:nvPr/>
                </p:nvSpPr>
                <p:spPr>
                  <a:xfrm rot="-5400000">
                    <a:off x="652100" y="9813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11" name="Google Shape;26311;p27"/>
                  <p:cNvSpPr/>
                  <p:nvPr/>
                </p:nvSpPr>
                <p:spPr>
                  <a:xfrm rot="-5400000">
                    <a:off x="652100" y="8972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12" name="Google Shape;26312;p27"/>
                  <p:cNvSpPr/>
                  <p:nvPr/>
                </p:nvSpPr>
                <p:spPr>
                  <a:xfrm rot="-5400000">
                    <a:off x="736013" y="9811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13" name="Google Shape;26313;p27"/>
                  <p:cNvSpPr/>
                  <p:nvPr/>
                </p:nvSpPr>
                <p:spPr>
                  <a:xfrm rot="-5400000">
                    <a:off x="736013" y="8970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14" name="Google Shape;26314;p27"/>
                  <p:cNvSpPr/>
                  <p:nvPr/>
                </p:nvSpPr>
                <p:spPr>
                  <a:xfrm rot="-5400000">
                    <a:off x="694163" y="6376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15" name="Google Shape;26315;p27"/>
                  <p:cNvSpPr/>
                  <p:nvPr/>
                </p:nvSpPr>
                <p:spPr>
                  <a:xfrm rot="-5400000">
                    <a:off x="651875" y="6799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16" name="Google Shape;26316;p27"/>
                  <p:cNvSpPr/>
                  <p:nvPr/>
                </p:nvSpPr>
                <p:spPr>
                  <a:xfrm rot="-5400000">
                    <a:off x="651888" y="5958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17" name="Google Shape;26317;p27"/>
                  <p:cNvSpPr/>
                  <p:nvPr/>
                </p:nvSpPr>
                <p:spPr>
                  <a:xfrm rot="-5400000">
                    <a:off x="735788" y="6797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18" name="Google Shape;26318;p27"/>
                  <p:cNvSpPr/>
                  <p:nvPr/>
                </p:nvSpPr>
                <p:spPr>
                  <a:xfrm rot="-5400000">
                    <a:off x="735800" y="5956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19" name="Google Shape;26319;p27"/>
                  <p:cNvSpPr/>
                  <p:nvPr/>
                </p:nvSpPr>
                <p:spPr>
                  <a:xfrm rot="-5400000">
                    <a:off x="651875" y="746425"/>
                    <a:ext cx="12645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58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70" y="3952"/>
                        </a:lnTo>
                        <a:lnTo>
                          <a:pt x="3970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57" y="5040"/>
                        </a:lnTo>
                        <a:lnTo>
                          <a:pt x="5057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20" name="Google Shape;26320;p27"/>
                  <p:cNvSpPr/>
                  <p:nvPr/>
                </p:nvSpPr>
                <p:spPr>
                  <a:xfrm rot="-5400000">
                    <a:off x="652088" y="445038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6321" name="Google Shape;26321;p27"/>
                <p:cNvGrpSpPr/>
                <p:nvPr/>
              </p:nvGrpSpPr>
              <p:grpSpPr>
                <a:xfrm>
                  <a:off x="177100" y="2609025"/>
                  <a:ext cx="224400" cy="2538050"/>
                  <a:chOff x="602900" y="445025"/>
                  <a:chExt cx="224400" cy="2538050"/>
                </a:xfrm>
              </p:grpSpPr>
              <p:sp>
                <p:nvSpPr>
                  <p:cNvPr id="26322" name="Google Shape;26322;p27"/>
                  <p:cNvSpPr/>
                  <p:nvPr/>
                </p:nvSpPr>
                <p:spPr>
                  <a:xfrm rot="-5400000">
                    <a:off x="-453825" y="1701950"/>
                    <a:ext cx="2538050" cy="24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68" extrusionOk="0">
                        <a:moveTo>
                          <a:pt x="1" y="1"/>
                        </a:moveTo>
                        <a:lnTo>
                          <a:pt x="1" y="967"/>
                        </a:lnTo>
                        <a:lnTo>
                          <a:pt x="101521" y="967"/>
                        </a:lnTo>
                        <a:lnTo>
                          <a:pt x="101521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23" name="Google Shape;26323;p27"/>
                  <p:cNvSpPr/>
                  <p:nvPr/>
                </p:nvSpPr>
                <p:spPr>
                  <a:xfrm rot="-5400000">
                    <a:off x="-654250" y="1702175"/>
                    <a:ext cx="2538050" cy="23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50" extrusionOk="0">
                        <a:moveTo>
                          <a:pt x="1" y="0"/>
                        </a:moveTo>
                        <a:lnTo>
                          <a:pt x="1" y="950"/>
                        </a:lnTo>
                        <a:lnTo>
                          <a:pt x="101521" y="950"/>
                        </a:lnTo>
                        <a:lnTo>
                          <a:pt x="10152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24" name="Google Shape;26324;p27"/>
                  <p:cNvSpPr/>
                  <p:nvPr/>
                </p:nvSpPr>
                <p:spPr>
                  <a:xfrm rot="-5400000">
                    <a:off x="652300" y="28568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25" name="Google Shape;26325;p27"/>
                  <p:cNvSpPr/>
                  <p:nvPr/>
                </p:nvSpPr>
                <p:spPr>
                  <a:xfrm rot="-5400000">
                    <a:off x="652088" y="25554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6" y="535"/>
                        </a:moveTo>
                        <a:lnTo>
                          <a:pt x="4506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1" y="5040"/>
                        </a:lnTo>
                        <a:lnTo>
                          <a:pt x="504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26" name="Google Shape;26326;p27"/>
                  <p:cNvSpPr/>
                  <p:nvPr/>
                </p:nvSpPr>
                <p:spPr>
                  <a:xfrm rot="-5400000">
                    <a:off x="652313" y="2254063"/>
                    <a:ext cx="12557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27" name="Google Shape;26327;p27"/>
                  <p:cNvSpPr/>
                  <p:nvPr/>
                </p:nvSpPr>
                <p:spPr>
                  <a:xfrm rot="-5400000">
                    <a:off x="652088" y="19526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35" y="1622"/>
                        </a:lnTo>
                        <a:lnTo>
                          <a:pt x="3435" y="3417"/>
                        </a:lnTo>
                        <a:lnTo>
                          <a:pt x="2710" y="3417"/>
                        </a:lnTo>
                        <a:lnTo>
                          <a:pt x="2710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28" name="Google Shape;26328;p27"/>
                  <p:cNvSpPr/>
                  <p:nvPr/>
                </p:nvSpPr>
                <p:spPr>
                  <a:xfrm rot="-5400000">
                    <a:off x="652100" y="1651050"/>
                    <a:ext cx="1260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0" h="5040" extrusionOk="0">
                        <a:moveTo>
                          <a:pt x="3417" y="535"/>
                        </a:moveTo>
                        <a:lnTo>
                          <a:pt x="3417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2" y="4505"/>
                        </a:lnTo>
                        <a:lnTo>
                          <a:pt x="1622" y="1622"/>
                        </a:lnTo>
                        <a:lnTo>
                          <a:pt x="3417" y="1622"/>
                        </a:lnTo>
                        <a:lnTo>
                          <a:pt x="3417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7" y="2123"/>
                        </a:lnTo>
                        <a:lnTo>
                          <a:pt x="2157" y="3952"/>
                        </a:lnTo>
                        <a:lnTo>
                          <a:pt x="3952" y="3952"/>
                        </a:lnTo>
                        <a:lnTo>
                          <a:pt x="3952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29" name="Google Shape;26329;p27"/>
                  <p:cNvSpPr/>
                  <p:nvPr/>
                </p:nvSpPr>
                <p:spPr>
                  <a:xfrm rot="-5400000">
                    <a:off x="652300" y="13496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30" name="Google Shape;26330;p27"/>
                  <p:cNvSpPr/>
                  <p:nvPr/>
                </p:nvSpPr>
                <p:spPr>
                  <a:xfrm rot="-5400000">
                    <a:off x="652300" y="10480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31" name="Google Shape;26331;p27"/>
                  <p:cNvSpPr/>
                  <p:nvPr/>
                </p:nvSpPr>
                <p:spPr>
                  <a:xfrm rot="-5400000">
                    <a:off x="693950" y="27479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32" name="Google Shape;26332;p27"/>
                  <p:cNvSpPr/>
                  <p:nvPr/>
                </p:nvSpPr>
                <p:spPr>
                  <a:xfrm rot="-5400000">
                    <a:off x="652100" y="27901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33" name="Google Shape;26333;p27"/>
                  <p:cNvSpPr/>
                  <p:nvPr/>
                </p:nvSpPr>
                <p:spPr>
                  <a:xfrm rot="-5400000">
                    <a:off x="652100" y="27060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34" name="Google Shape;26334;p27"/>
                  <p:cNvSpPr/>
                  <p:nvPr/>
                </p:nvSpPr>
                <p:spPr>
                  <a:xfrm rot="-5400000">
                    <a:off x="736013" y="27899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35" name="Google Shape;26335;p27"/>
                  <p:cNvSpPr/>
                  <p:nvPr/>
                </p:nvSpPr>
                <p:spPr>
                  <a:xfrm rot="-5400000">
                    <a:off x="736013" y="27058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36" name="Google Shape;26336;p27"/>
                  <p:cNvSpPr/>
                  <p:nvPr/>
                </p:nvSpPr>
                <p:spPr>
                  <a:xfrm rot="-5400000">
                    <a:off x="694163" y="24464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37" name="Google Shape;26337;p27"/>
                  <p:cNvSpPr/>
                  <p:nvPr/>
                </p:nvSpPr>
                <p:spPr>
                  <a:xfrm rot="-5400000">
                    <a:off x="651888" y="248878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38" name="Google Shape;26338;p27"/>
                  <p:cNvSpPr/>
                  <p:nvPr/>
                </p:nvSpPr>
                <p:spPr>
                  <a:xfrm rot="-5400000">
                    <a:off x="651888" y="24046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39" name="Google Shape;26339;p27"/>
                  <p:cNvSpPr/>
                  <p:nvPr/>
                </p:nvSpPr>
                <p:spPr>
                  <a:xfrm rot="-5400000">
                    <a:off x="735800" y="248857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40" name="Google Shape;26340;p27"/>
                  <p:cNvSpPr/>
                  <p:nvPr/>
                </p:nvSpPr>
                <p:spPr>
                  <a:xfrm rot="-5400000">
                    <a:off x="735800" y="24044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41" name="Google Shape;26341;p27"/>
                  <p:cNvSpPr/>
                  <p:nvPr/>
                </p:nvSpPr>
                <p:spPr>
                  <a:xfrm rot="-5400000">
                    <a:off x="694163" y="21448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42" name="Google Shape;26342;p27"/>
                  <p:cNvSpPr/>
                  <p:nvPr/>
                </p:nvSpPr>
                <p:spPr>
                  <a:xfrm rot="-5400000">
                    <a:off x="651888" y="21871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1" y="1674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43" name="Google Shape;26343;p27"/>
                  <p:cNvSpPr/>
                  <p:nvPr/>
                </p:nvSpPr>
                <p:spPr>
                  <a:xfrm rot="-5400000">
                    <a:off x="651875" y="21030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44" name="Google Shape;26344;p27"/>
                  <p:cNvSpPr/>
                  <p:nvPr/>
                </p:nvSpPr>
                <p:spPr>
                  <a:xfrm rot="-5400000">
                    <a:off x="735800" y="21869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1" y="1692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45" name="Google Shape;26345;p27"/>
                  <p:cNvSpPr/>
                  <p:nvPr/>
                </p:nvSpPr>
                <p:spPr>
                  <a:xfrm rot="-5400000">
                    <a:off x="735788" y="21028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46" name="Google Shape;26346;p27"/>
                  <p:cNvSpPr/>
                  <p:nvPr/>
                </p:nvSpPr>
                <p:spPr>
                  <a:xfrm rot="-5400000">
                    <a:off x="693938" y="18434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47" name="Google Shape;26347;p27"/>
                  <p:cNvSpPr/>
                  <p:nvPr/>
                </p:nvSpPr>
                <p:spPr>
                  <a:xfrm rot="-5400000">
                    <a:off x="652100" y="18857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48" name="Google Shape;26348;p27"/>
                  <p:cNvSpPr/>
                  <p:nvPr/>
                </p:nvSpPr>
                <p:spPr>
                  <a:xfrm rot="-5400000">
                    <a:off x="652100" y="18016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49" name="Google Shape;26349;p27"/>
                  <p:cNvSpPr/>
                  <p:nvPr/>
                </p:nvSpPr>
                <p:spPr>
                  <a:xfrm rot="-5400000">
                    <a:off x="736013" y="18855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50" name="Google Shape;26350;p27"/>
                  <p:cNvSpPr/>
                  <p:nvPr/>
                </p:nvSpPr>
                <p:spPr>
                  <a:xfrm rot="-5400000">
                    <a:off x="736013" y="18014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51" name="Google Shape;26351;p27"/>
                  <p:cNvSpPr/>
                  <p:nvPr/>
                </p:nvSpPr>
                <p:spPr>
                  <a:xfrm rot="-5400000">
                    <a:off x="694163" y="15420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52" name="Google Shape;26352;p27"/>
                  <p:cNvSpPr/>
                  <p:nvPr/>
                </p:nvSpPr>
                <p:spPr>
                  <a:xfrm rot="-5400000">
                    <a:off x="651875" y="15843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53" name="Google Shape;26353;p27"/>
                  <p:cNvSpPr/>
                  <p:nvPr/>
                </p:nvSpPr>
                <p:spPr>
                  <a:xfrm rot="-5400000">
                    <a:off x="651888" y="15002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54" name="Google Shape;26354;p27"/>
                  <p:cNvSpPr/>
                  <p:nvPr/>
                </p:nvSpPr>
                <p:spPr>
                  <a:xfrm rot="-5400000">
                    <a:off x="735788" y="15841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55" name="Google Shape;26355;p27"/>
                  <p:cNvSpPr/>
                  <p:nvPr/>
                </p:nvSpPr>
                <p:spPr>
                  <a:xfrm rot="-5400000">
                    <a:off x="735800" y="15000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56" name="Google Shape;26356;p27"/>
                  <p:cNvSpPr/>
                  <p:nvPr/>
                </p:nvSpPr>
                <p:spPr>
                  <a:xfrm rot="-5400000">
                    <a:off x="693950" y="12407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57" name="Google Shape;26357;p27"/>
                  <p:cNvSpPr/>
                  <p:nvPr/>
                </p:nvSpPr>
                <p:spPr>
                  <a:xfrm rot="-5400000">
                    <a:off x="651888" y="12827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58" name="Google Shape;26358;p27"/>
                  <p:cNvSpPr/>
                  <p:nvPr/>
                </p:nvSpPr>
                <p:spPr>
                  <a:xfrm rot="-5400000">
                    <a:off x="651875" y="11986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59" name="Google Shape;26359;p27"/>
                  <p:cNvSpPr/>
                  <p:nvPr/>
                </p:nvSpPr>
                <p:spPr>
                  <a:xfrm rot="-5400000">
                    <a:off x="735800" y="12825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60" name="Google Shape;26360;p27"/>
                  <p:cNvSpPr/>
                  <p:nvPr/>
                </p:nvSpPr>
                <p:spPr>
                  <a:xfrm rot="-5400000">
                    <a:off x="735788" y="11984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61" name="Google Shape;26361;p27"/>
                  <p:cNvSpPr/>
                  <p:nvPr/>
                </p:nvSpPr>
                <p:spPr>
                  <a:xfrm rot="-5400000">
                    <a:off x="693938" y="9390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62" name="Google Shape;26362;p27"/>
                  <p:cNvSpPr/>
                  <p:nvPr/>
                </p:nvSpPr>
                <p:spPr>
                  <a:xfrm rot="-5400000">
                    <a:off x="652100" y="9813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63" name="Google Shape;26363;p27"/>
                  <p:cNvSpPr/>
                  <p:nvPr/>
                </p:nvSpPr>
                <p:spPr>
                  <a:xfrm rot="-5400000">
                    <a:off x="652100" y="8972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64" name="Google Shape;26364;p27"/>
                  <p:cNvSpPr/>
                  <p:nvPr/>
                </p:nvSpPr>
                <p:spPr>
                  <a:xfrm rot="-5400000">
                    <a:off x="736013" y="9811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65" name="Google Shape;26365;p27"/>
                  <p:cNvSpPr/>
                  <p:nvPr/>
                </p:nvSpPr>
                <p:spPr>
                  <a:xfrm rot="-5400000">
                    <a:off x="736013" y="8970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66" name="Google Shape;26366;p27"/>
                  <p:cNvSpPr/>
                  <p:nvPr/>
                </p:nvSpPr>
                <p:spPr>
                  <a:xfrm rot="-5400000">
                    <a:off x="694163" y="6376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67" name="Google Shape;26367;p27"/>
                  <p:cNvSpPr/>
                  <p:nvPr/>
                </p:nvSpPr>
                <p:spPr>
                  <a:xfrm rot="-5400000">
                    <a:off x="651875" y="6799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68" name="Google Shape;26368;p27"/>
                  <p:cNvSpPr/>
                  <p:nvPr/>
                </p:nvSpPr>
                <p:spPr>
                  <a:xfrm rot="-5400000">
                    <a:off x="651888" y="5958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69" name="Google Shape;26369;p27"/>
                  <p:cNvSpPr/>
                  <p:nvPr/>
                </p:nvSpPr>
                <p:spPr>
                  <a:xfrm rot="-5400000">
                    <a:off x="735788" y="6797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70" name="Google Shape;26370;p27"/>
                  <p:cNvSpPr/>
                  <p:nvPr/>
                </p:nvSpPr>
                <p:spPr>
                  <a:xfrm rot="-5400000">
                    <a:off x="735800" y="5956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71" name="Google Shape;26371;p27"/>
                  <p:cNvSpPr/>
                  <p:nvPr/>
                </p:nvSpPr>
                <p:spPr>
                  <a:xfrm rot="-5400000">
                    <a:off x="651875" y="746425"/>
                    <a:ext cx="12645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58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70" y="3952"/>
                        </a:lnTo>
                        <a:lnTo>
                          <a:pt x="3970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57" y="5040"/>
                        </a:lnTo>
                        <a:lnTo>
                          <a:pt x="5057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72" name="Google Shape;26372;p27"/>
                  <p:cNvSpPr/>
                  <p:nvPr/>
                </p:nvSpPr>
                <p:spPr>
                  <a:xfrm rot="-5400000">
                    <a:off x="652088" y="445038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26373" name="Google Shape;26373;p27"/>
              <p:cNvGrpSpPr/>
              <p:nvPr/>
            </p:nvGrpSpPr>
            <p:grpSpPr>
              <a:xfrm>
                <a:off x="372863" y="97250"/>
                <a:ext cx="8398275" cy="224400"/>
                <a:chOff x="376625" y="97250"/>
                <a:chExt cx="8398275" cy="224400"/>
              </a:xfrm>
            </p:grpSpPr>
            <p:grpSp>
              <p:nvGrpSpPr>
                <p:cNvPr id="26374" name="Google Shape;26374;p27"/>
                <p:cNvGrpSpPr/>
                <p:nvPr/>
              </p:nvGrpSpPr>
              <p:grpSpPr>
                <a:xfrm rot="-5400000">
                  <a:off x="2738925" y="-2265050"/>
                  <a:ext cx="224400" cy="4949000"/>
                  <a:chOff x="177100" y="198075"/>
                  <a:chExt cx="224400" cy="4949000"/>
                </a:xfrm>
              </p:grpSpPr>
              <p:grpSp>
                <p:nvGrpSpPr>
                  <p:cNvPr id="26375" name="Google Shape;26375;p27"/>
                  <p:cNvGrpSpPr/>
                  <p:nvPr/>
                </p:nvGrpSpPr>
                <p:grpSpPr>
                  <a:xfrm>
                    <a:off x="177100" y="198075"/>
                    <a:ext cx="224400" cy="2538050"/>
                    <a:chOff x="602900" y="445025"/>
                    <a:chExt cx="224400" cy="2538050"/>
                  </a:xfrm>
                </p:grpSpPr>
                <p:sp>
                  <p:nvSpPr>
                    <p:cNvPr id="26376" name="Google Shape;26376;p27"/>
                    <p:cNvSpPr/>
                    <p:nvPr/>
                  </p:nvSpPr>
                  <p:spPr>
                    <a:xfrm rot="-5400000">
                      <a:off x="-453825" y="1701950"/>
                      <a:ext cx="2538050" cy="24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1522" h="968" extrusionOk="0">
                          <a:moveTo>
                            <a:pt x="1" y="1"/>
                          </a:moveTo>
                          <a:lnTo>
                            <a:pt x="1" y="967"/>
                          </a:lnTo>
                          <a:lnTo>
                            <a:pt x="101521" y="967"/>
                          </a:lnTo>
                          <a:lnTo>
                            <a:pt x="101521" y="1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377" name="Google Shape;26377;p27"/>
                    <p:cNvSpPr/>
                    <p:nvPr/>
                  </p:nvSpPr>
                  <p:spPr>
                    <a:xfrm rot="-5400000">
                      <a:off x="-654250" y="1702175"/>
                      <a:ext cx="2538050" cy="237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1522" h="950" extrusionOk="0">
                          <a:moveTo>
                            <a:pt x="1" y="0"/>
                          </a:moveTo>
                          <a:lnTo>
                            <a:pt x="1" y="950"/>
                          </a:lnTo>
                          <a:lnTo>
                            <a:pt x="101521" y="950"/>
                          </a:lnTo>
                          <a:lnTo>
                            <a:pt x="101521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378" name="Google Shape;26378;p27"/>
                    <p:cNvSpPr/>
                    <p:nvPr/>
                  </p:nvSpPr>
                  <p:spPr>
                    <a:xfrm rot="-5400000">
                      <a:off x="652300" y="28568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06" y="4505"/>
                          </a:lnTo>
                          <a:lnTo>
                            <a:pt x="1606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41" y="2123"/>
                          </a:lnTo>
                          <a:lnTo>
                            <a:pt x="2141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379" name="Google Shape;26379;p27"/>
                    <p:cNvSpPr/>
                    <p:nvPr/>
                  </p:nvSpPr>
                  <p:spPr>
                    <a:xfrm rot="-5400000">
                      <a:off x="652088" y="2555463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8" y="1087"/>
                          </a:lnTo>
                          <a:lnTo>
                            <a:pt x="1088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506" y="535"/>
                          </a:moveTo>
                          <a:lnTo>
                            <a:pt x="4506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1" y="5040"/>
                          </a:lnTo>
                          <a:lnTo>
                            <a:pt x="5041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380" name="Google Shape;26380;p27"/>
                    <p:cNvSpPr/>
                    <p:nvPr/>
                  </p:nvSpPr>
                  <p:spPr>
                    <a:xfrm rot="-5400000">
                      <a:off x="652313" y="2254063"/>
                      <a:ext cx="12557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3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381" name="Google Shape;26381;p27"/>
                    <p:cNvSpPr/>
                    <p:nvPr/>
                  </p:nvSpPr>
                  <p:spPr>
                    <a:xfrm rot="-5400000">
                      <a:off x="652088" y="1952663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8" y="1087"/>
                          </a:lnTo>
                          <a:lnTo>
                            <a:pt x="1088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35" y="1622"/>
                          </a:lnTo>
                          <a:lnTo>
                            <a:pt x="3435" y="3417"/>
                          </a:lnTo>
                          <a:lnTo>
                            <a:pt x="2710" y="3417"/>
                          </a:lnTo>
                          <a:lnTo>
                            <a:pt x="2710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382" name="Google Shape;26382;p27"/>
                    <p:cNvSpPr/>
                    <p:nvPr/>
                  </p:nvSpPr>
                  <p:spPr>
                    <a:xfrm rot="-5400000">
                      <a:off x="652100" y="1651050"/>
                      <a:ext cx="1260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0" h="5040" extrusionOk="0">
                          <a:moveTo>
                            <a:pt x="3417" y="535"/>
                          </a:moveTo>
                          <a:lnTo>
                            <a:pt x="3417" y="1087"/>
                          </a:lnTo>
                          <a:lnTo>
                            <a:pt x="1087" y="1087"/>
                          </a:lnTo>
                          <a:lnTo>
                            <a:pt x="1087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2" y="4505"/>
                          </a:lnTo>
                          <a:lnTo>
                            <a:pt x="1622" y="1622"/>
                          </a:lnTo>
                          <a:lnTo>
                            <a:pt x="3417" y="1622"/>
                          </a:lnTo>
                          <a:lnTo>
                            <a:pt x="3417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7" y="2123"/>
                          </a:lnTo>
                          <a:lnTo>
                            <a:pt x="2157" y="3952"/>
                          </a:lnTo>
                          <a:lnTo>
                            <a:pt x="3952" y="3952"/>
                          </a:lnTo>
                          <a:lnTo>
                            <a:pt x="3952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383" name="Google Shape;26383;p27"/>
                    <p:cNvSpPr/>
                    <p:nvPr/>
                  </p:nvSpPr>
                  <p:spPr>
                    <a:xfrm rot="-5400000">
                      <a:off x="652300" y="13496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384" name="Google Shape;26384;p27"/>
                    <p:cNvSpPr/>
                    <p:nvPr/>
                  </p:nvSpPr>
                  <p:spPr>
                    <a:xfrm rot="-5400000">
                      <a:off x="652300" y="10480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06" y="4505"/>
                          </a:lnTo>
                          <a:lnTo>
                            <a:pt x="1606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41" y="2123"/>
                          </a:lnTo>
                          <a:lnTo>
                            <a:pt x="2141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385" name="Google Shape;26385;p27"/>
                    <p:cNvSpPr/>
                    <p:nvPr/>
                  </p:nvSpPr>
                  <p:spPr>
                    <a:xfrm rot="-5400000">
                      <a:off x="693950" y="274790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386" name="Google Shape;26386;p27"/>
                    <p:cNvSpPr/>
                    <p:nvPr/>
                  </p:nvSpPr>
                  <p:spPr>
                    <a:xfrm rot="-5400000">
                      <a:off x="652100" y="27901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387" name="Google Shape;26387;p27"/>
                    <p:cNvSpPr/>
                    <p:nvPr/>
                  </p:nvSpPr>
                  <p:spPr>
                    <a:xfrm rot="-5400000">
                      <a:off x="652100" y="27060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388" name="Google Shape;26388;p27"/>
                    <p:cNvSpPr/>
                    <p:nvPr/>
                  </p:nvSpPr>
                  <p:spPr>
                    <a:xfrm rot="-5400000">
                      <a:off x="736013" y="27899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389" name="Google Shape;26389;p27"/>
                    <p:cNvSpPr/>
                    <p:nvPr/>
                  </p:nvSpPr>
                  <p:spPr>
                    <a:xfrm rot="-5400000">
                      <a:off x="736013" y="27058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390" name="Google Shape;26390;p27"/>
                    <p:cNvSpPr/>
                    <p:nvPr/>
                  </p:nvSpPr>
                  <p:spPr>
                    <a:xfrm rot="-5400000">
                      <a:off x="694163" y="24464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391" name="Google Shape;26391;p27"/>
                    <p:cNvSpPr/>
                    <p:nvPr/>
                  </p:nvSpPr>
                  <p:spPr>
                    <a:xfrm rot="-5400000">
                      <a:off x="651888" y="248878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392" name="Google Shape;26392;p27"/>
                    <p:cNvSpPr/>
                    <p:nvPr/>
                  </p:nvSpPr>
                  <p:spPr>
                    <a:xfrm rot="-5400000">
                      <a:off x="651888" y="24046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393" name="Google Shape;26393;p27"/>
                    <p:cNvSpPr/>
                    <p:nvPr/>
                  </p:nvSpPr>
                  <p:spPr>
                    <a:xfrm rot="-5400000">
                      <a:off x="735800" y="248857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394" name="Google Shape;26394;p27"/>
                    <p:cNvSpPr/>
                    <p:nvPr/>
                  </p:nvSpPr>
                  <p:spPr>
                    <a:xfrm rot="-5400000">
                      <a:off x="735800" y="24044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395" name="Google Shape;26395;p27"/>
                    <p:cNvSpPr/>
                    <p:nvPr/>
                  </p:nvSpPr>
                  <p:spPr>
                    <a:xfrm rot="-5400000">
                      <a:off x="694163" y="21448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396" name="Google Shape;26396;p27"/>
                    <p:cNvSpPr/>
                    <p:nvPr/>
                  </p:nvSpPr>
                  <p:spPr>
                    <a:xfrm rot="-5400000">
                      <a:off x="651888" y="2187163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1" y="1674"/>
                          </a:lnTo>
                          <a:lnTo>
                            <a:pt x="1691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397" name="Google Shape;26397;p27"/>
                    <p:cNvSpPr/>
                    <p:nvPr/>
                  </p:nvSpPr>
                  <p:spPr>
                    <a:xfrm rot="-5400000">
                      <a:off x="651875" y="210302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398" name="Google Shape;26398;p27"/>
                    <p:cNvSpPr/>
                    <p:nvPr/>
                  </p:nvSpPr>
                  <p:spPr>
                    <a:xfrm rot="-5400000">
                      <a:off x="735800" y="218695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1" y="1692"/>
                          </a:lnTo>
                          <a:lnTo>
                            <a:pt x="1691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399" name="Google Shape;26399;p27"/>
                    <p:cNvSpPr/>
                    <p:nvPr/>
                  </p:nvSpPr>
                  <p:spPr>
                    <a:xfrm rot="-5400000">
                      <a:off x="735788" y="210281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00" name="Google Shape;26400;p27"/>
                    <p:cNvSpPr/>
                    <p:nvPr/>
                  </p:nvSpPr>
                  <p:spPr>
                    <a:xfrm rot="-5400000">
                      <a:off x="693938" y="1843488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01" name="Google Shape;26401;p27"/>
                    <p:cNvSpPr/>
                    <p:nvPr/>
                  </p:nvSpPr>
                  <p:spPr>
                    <a:xfrm rot="-5400000">
                      <a:off x="652100" y="18857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02" name="Google Shape;26402;p27"/>
                    <p:cNvSpPr/>
                    <p:nvPr/>
                  </p:nvSpPr>
                  <p:spPr>
                    <a:xfrm rot="-5400000">
                      <a:off x="652100" y="18016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03" name="Google Shape;26403;p27"/>
                    <p:cNvSpPr/>
                    <p:nvPr/>
                  </p:nvSpPr>
                  <p:spPr>
                    <a:xfrm rot="-5400000">
                      <a:off x="736013" y="18855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04" name="Google Shape;26404;p27"/>
                    <p:cNvSpPr/>
                    <p:nvPr/>
                  </p:nvSpPr>
                  <p:spPr>
                    <a:xfrm rot="-5400000">
                      <a:off x="736013" y="18014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05" name="Google Shape;26405;p27"/>
                    <p:cNvSpPr/>
                    <p:nvPr/>
                  </p:nvSpPr>
                  <p:spPr>
                    <a:xfrm rot="-5400000">
                      <a:off x="694163" y="15420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06" name="Google Shape;26406;p27"/>
                    <p:cNvSpPr/>
                    <p:nvPr/>
                  </p:nvSpPr>
                  <p:spPr>
                    <a:xfrm rot="-5400000">
                      <a:off x="651875" y="158437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07" name="Google Shape;26407;p27"/>
                    <p:cNvSpPr/>
                    <p:nvPr/>
                  </p:nvSpPr>
                  <p:spPr>
                    <a:xfrm rot="-5400000">
                      <a:off x="651888" y="15002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08" name="Google Shape;26408;p27"/>
                    <p:cNvSpPr/>
                    <p:nvPr/>
                  </p:nvSpPr>
                  <p:spPr>
                    <a:xfrm rot="-5400000">
                      <a:off x="735788" y="158416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09" name="Google Shape;26409;p27"/>
                    <p:cNvSpPr/>
                    <p:nvPr/>
                  </p:nvSpPr>
                  <p:spPr>
                    <a:xfrm rot="-5400000">
                      <a:off x="735800" y="15000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10" name="Google Shape;26410;p27"/>
                    <p:cNvSpPr/>
                    <p:nvPr/>
                  </p:nvSpPr>
                  <p:spPr>
                    <a:xfrm rot="-5400000">
                      <a:off x="693950" y="124070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11" name="Google Shape;26411;p27"/>
                    <p:cNvSpPr/>
                    <p:nvPr/>
                  </p:nvSpPr>
                  <p:spPr>
                    <a:xfrm rot="-5400000">
                      <a:off x="651888" y="1282763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12" name="Google Shape;26412;p27"/>
                    <p:cNvSpPr/>
                    <p:nvPr/>
                  </p:nvSpPr>
                  <p:spPr>
                    <a:xfrm rot="-5400000">
                      <a:off x="651875" y="119862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13" name="Google Shape;26413;p27"/>
                    <p:cNvSpPr/>
                    <p:nvPr/>
                  </p:nvSpPr>
                  <p:spPr>
                    <a:xfrm rot="-5400000">
                      <a:off x="735800" y="128255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14" name="Google Shape;26414;p27"/>
                    <p:cNvSpPr/>
                    <p:nvPr/>
                  </p:nvSpPr>
                  <p:spPr>
                    <a:xfrm rot="-5400000">
                      <a:off x="735788" y="119841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15" name="Google Shape;26415;p27"/>
                    <p:cNvSpPr/>
                    <p:nvPr/>
                  </p:nvSpPr>
                  <p:spPr>
                    <a:xfrm rot="-5400000">
                      <a:off x="693938" y="939088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16" name="Google Shape;26416;p27"/>
                    <p:cNvSpPr/>
                    <p:nvPr/>
                  </p:nvSpPr>
                  <p:spPr>
                    <a:xfrm rot="-5400000">
                      <a:off x="652100" y="9813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17" name="Google Shape;26417;p27"/>
                    <p:cNvSpPr/>
                    <p:nvPr/>
                  </p:nvSpPr>
                  <p:spPr>
                    <a:xfrm rot="-5400000">
                      <a:off x="652100" y="8972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18" name="Google Shape;26418;p27"/>
                    <p:cNvSpPr/>
                    <p:nvPr/>
                  </p:nvSpPr>
                  <p:spPr>
                    <a:xfrm rot="-5400000">
                      <a:off x="736013" y="9811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19" name="Google Shape;26419;p27"/>
                    <p:cNvSpPr/>
                    <p:nvPr/>
                  </p:nvSpPr>
                  <p:spPr>
                    <a:xfrm rot="-5400000">
                      <a:off x="736013" y="8970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20" name="Google Shape;26420;p27"/>
                    <p:cNvSpPr/>
                    <p:nvPr/>
                  </p:nvSpPr>
                  <p:spPr>
                    <a:xfrm rot="-5400000">
                      <a:off x="694163" y="6376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21" name="Google Shape;26421;p27"/>
                    <p:cNvSpPr/>
                    <p:nvPr/>
                  </p:nvSpPr>
                  <p:spPr>
                    <a:xfrm rot="-5400000">
                      <a:off x="651875" y="67997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22" name="Google Shape;26422;p27"/>
                    <p:cNvSpPr/>
                    <p:nvPr/>
                  </p:nvSpPr>
                  <p:spPr>
                    <a:xfrm rot="-5400000">
                      <a:off x="651888" y="5958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23" name="Google Shape;26423;p27"/>
                    <p:cNvSpPr/>
                    <p:nvPr/>
                  </p:nvSpPr>
                  <p:spPr>
                    <a:xfrm rot="-5400000">
                      <a:off x="735788" y="67976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24" name="Google Shape;26424;p27"/>
                    <p:cNvSpPr/>
                    <p:nvPr/>
                  </p:nvSpPr>
                  <p:spPr>
                    <a:xfrm rot="-5400000">
                      <a:off x="735800" y="5956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25" name="Google Shape;26425;p27"/>
                    <p:cNvSpPr/>
                    <p:nvPr/>
                  </p:nvSpPr>
                  <p:spPr>
                    <a:xfrm rot="-5400000">
                      <a:off x="651875" y="746425"/>
                      <a:ext cx="12645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58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7" y="1087"/>
                          </a:lnTo>
                          <a:lnTo>
                            <a:pt x="1087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70" y="3952"/>
                          </a:lnTo>
                          <a:lnTo>
                            <a:pt x="3970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57" y="5040"/>
                          </a:lnTo>
                          <a:lnTo>
                            <a:pt x="5057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26" name="Google Shape;26426;p27"/>
                    <p:cNvSpPr/>
                    <p:nvPr/>
                  </p:nvSpPr>
                  <p:spPr>
                    <a:xfrm rot="-5400000">
                      <a:off x="652088" y="445038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  <p:grpSp>
                <p:nvGrpSpPr>
                  <p:cNvPr id="26427" name="Google Shape;26427;p27"/>
                  <p:cNvGrpSpPr/>
                  <p:nvPr/>
                </p:nvGrpSpPr>
                <p:grpSpPr>
                  <a:xfrm>
                    <a:off x="177100" y="2609025"/>
                    <a:ext cx="224400" cy="2538050"/>
                    <a:chOff x="602900" y="445025"/>
                    <a:chExt cx="224400" cy="2538050"/>
                  </a:xfrm>
                </p:grpSpPr>
                <p:sp>
                  <p:nvSpPr>
                    <p:cNvPr id="26428" name="Google Shape;26428;p27"/>
                    <p:cNvSpPr/>
                    <p:nvPr/>
                  </p:nvSpPr>
                  <p:spPr>
                    <a:xfrm rot="-5400000">
                      <a:off x="-453825" y="1701950"/>
                      <a:ext cx="2538050" cy="24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1522" h="968" extrusionOk="0">
                          <a:moveTo>
                            <a:pt x="1" y="1"/>
                          </a:moveTo>
                          <a:lnTo>
                            <a:pt x="1" y="967"/>
                          </a:lnTo>
                          <a:lnTo>
                            <a:pt x="101521" y="967"/>
                          </a:lnTo>
                          <a:lnTo>
                            <a:pt x="101521" y="1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29" name="Google Shape;26429;p27"/>
                    <p:cNvSpPr/>
                    <p:nvPr/>
                  </p:nvSpPr>
                  <p:spPr>
                    <a:xfrm rot="-5400000">
                      <a:off x="-654250" y="1702175"/>
                      <a:ext cx="2538050" cy="237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1522" h="950" extrusionOk="0">
                          <a:moveTo>
                            <a:pt x="1" y="0"/>
                          </a:moveTo>
                          <a:lnTo>
                            <a:pt x="1" y="950"/>
                          </a:lnTo>
                          <a:lnTo>
                            <a:pt x="101521" y="950"/>
                          </a:lnTo>
                          <a:lnTo>
                            <a:pt x="101521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30" name="Google Shape;26430;p27"/>
                    <p:cNvSpPr/>
                    <p:nvPr/>
                  </p:nvSpPr>
                  <p:spPr>
                    <a:xfrm rot="-5400000">
                      <a:off x="652300" y="28568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06" y="4505"/>
                          </a:lnTo>
                          <a:lnTo>
                            <a:pt x="1606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41" y="2123"/>
                          </a:lnTo>
                          <a:lnTo>
                            <a:pt x="2141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31" name="Google Shape;26431;p27"/>
                    <p:cNvSpPr/>
                    <p:nvPr/>
                  </p:nvSpPr>
                  <p:spPr>
                    <a:xfrm rot="-5400000">
                      <a:off x="652088" y="2555463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8" y="1087"/>
                          </a:lnTo>
                          <a:lnTo>
                            <a:pt x="1088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506" y="535"/>
                          </a:moveTo>
                          <a:lnTo>
                            <a:pt x="4506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1" y="5040"/>
                          </a:lnTo>
                          <a:lnTo>
                            <a:pt x="5041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32" name="Google Shape;26432;p27"/>
                    <p:cNvSpPr/>
                    <p:nvPr/>
                  </p:nvSpPr>
                  <p:spPr>
                    <a:xfrm rot="-5400000">
                      <a:off x="652313" y="2254063"/>
                      <a:ext cx="12557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3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33" name="Google Shape;26433;p27"/>
                    <p:cNvSpPr/>
                    <p:nvPr/>
                  </p:nvSpPr>
                  <p:spPr>
                    <a:xfrm rot="-5400000">
                      <a:off x="652088" y="1952663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8" y="1087"/>
                          </a:lnTo>
                          <a:lnTo>
                            <a:pt x="1088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35" y="1622"/>
                          </a:lnTo>
                          <a:lnTo>
                            <a:pt x="3435" y="3417"/>
                          </a:lnTo>
                          <a:lnTo>
                            <a:pt x="2710" y="3417"/>
                          </a:lnTo>
                          <a:lnTo>
                            <a:pt x="2710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34" name="Google Shape;26434;p27"/>
                    <p:cNvSpPr/>
                    <p:nvPr/>
                  </p:nvSpPr>
                  <p:spPr>
                    <a:xfrm rot="-5400000">
                      <a:off x="652100" y="1651050"/>
                      <a:ext cx="1260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0" h="5040" extrusionOk="0">
                          <a:moveTo>
                            <a:pt x="3417" y="535"/>
                          </a:moveTo>
                          <a:lnTo>
                            <a:pt x="3417" y="1087"/>
                          </a:lnTo>
                          <a:lnTo>
                            <a:pt x="1087" y="1087"/>
                          </a:lnTo>
                          <a:lnTo>
                            <a:pt x="1087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2" y="4505"/>
                          </a:lnTo>
                          <a:lnTo>
                            <a:pt x="1622" y="1622"/>
                          </a:lnTo>
                          <a:lnTo>
                            <a:pt x="3417" y="1622"/>
                          </a:lnTo>
                          <a:lnTo>
                            <a:pt x="3417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7" y="2123"/>
                          </a:lnTo>
                          <a:lnTo>
                            <a:pt x="2157" y="3952"/>
                          </a:lnTo>
                          <a:lnTo>
                            <a:pt x="3952" y="3952"/>
                          </a:lnTo>
                          <a:lnTo>
                            <a:pt x="3952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35" name="Google Shape;26435;p27"/>
                    <p:cNvSpPr/>
                    <p:nvPr/>
                  </p:nvSpPr>
                  <p:spPr>
                    <a:xfrm rot="-5400000">
                      <a:off x="652300" y="13496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36" name="Google Shape;26436;p27"/>
                    <p:cNvSpPr/>
                    <p:nvPr/>
                  </p:nvSpPr>
                  <p:spPr>
                    <a:xfrm rot="-5400000">
                      <a:off x="652300" y="10480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06" y="4505"/>
                          </a:lnTo>
                          <a:lnTo>
                            <a:pt x="1606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41" y="2123"/>
                          </a:lnTo>
                          <a:lnTo>
                            <a:pt x="2141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37" name="Google Shape;26437;p27"/>
                    <p:cNvSpPr/>
                    <p:nvPr/>
                  </p:nvSpPr>
                  <p:spPr>
                    <a:xfrm rot="-5400000">
                      <a:off x="693950" y="274790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38" name="Google Shape;26438;p27"/>
                    <p:cNvSpPr/>
                    <p:nvPr/>
                  </p:nvSpPr>
                  <p:spPr>
                    <a:xfrm rot="-5400000">
                      <a:off x="652100" y="27901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39" name="Google Shape;26439;p27"/>
                    <p:cNvSpPr/>
                    <p:nvPr/>
                  </p:nvSpPr>
                  <p:spPr>
                    <a:xfrm rot="-5400000">
                      <a:off x="652100" y="27060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40" name="Google Shape;26440;p27"/>
                    <p:cNvSpPr/>
                    <p:nvPr/>
                  </p:nvSpPr>
                  <p:spPr>
                    <a:xfrm rot="-5400000">
                      <a:off x="736013" y="27899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41" name="Google Shape;26441;p27"/>
                    <p:cNvSpPr/>
                    <p:nvPr/>
                  </p:nvSpPr>
                  <p:spPr>
                    <a:xfrm rot="-5400000">
                      <a:off x="736013" y="27058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42" name="Google Shape;26442;p27"/>
                    <p:cNvSpPr/>
                    <p:nvPr/>
                  </p:nvSpPr>
                  <p:spPr>
                    <a:xfrm rot="-5400000">
                      <a:off x="694163" y="24464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43" name="Google Shape;26443;p27"/>
                    <p:cNvSpPr/>
                    <p:nvPr/>
                  </p:nvSpPr>
                  <p:spPr>
                    <a:xfrm rot="-5400000">
                      <a:off x="651888" y="248878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44" name="Google Shape;26444;p27"/>
                    <p:cNvSpPr/>
                    <p:nvPr/>
                  </p:nvSpPr>
                  <p:spPr>
                    <a:xfrm rot="-5400000">
                      <a:off x="651888" y="24046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45" name="Google Shape;26445;p27"/>
                    <p:cNvSpPr/>
                    <p:nvPr/>
                  </p:nvSpPr>
                  <p:spPr>
                    <a:xfrm rot="-5400000">
                      <a:off x="735800" y="248857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46" name="Google Shape;26446;p27"/>
                    <p:cNvSpPr/>
                    <p:nvPr/>
                  </p:nvSpPr>
                  <p:spPr>
                    <a:xfrm rot="-5400000">
                      <a:off x="735800" y="24044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47" name="Google Shape;26447;p27"/>
                    <p:cNvSpPr/>
                    <p:nvPr/>
                  </p:nvSpPr>
                  <p:spPr>
                    <a:xfrm rot="-5400000">
                      <a:off x="694163" y="21448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48" name="Google Shape;26448;p27"/>
                    <p:cNvSpPr/>
                    <p:nvPr/>
                  </p:nvSpPr>
                  <p:spPr>
                    <a:xfrm rot="-5400000">
                      <a:off x="651888" y="2187163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1" y="1674"/>
                          </a:lnTo>
                          <a:lnTo>
                            <a:pt x="1691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49" name="Google Shape;26449;p27"/>
                    <p:cNvSpPr/>
                    <p:nvPr/>
                  </p:nvSpPr>
                  <p:spPr>
                    <a:xfrm rot="-5400000">
                      <a:off x="651875" y="210302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50" name="Google Shape;26450;p27"/>
                    <p:cNvSpPr/>
                    <p:nvPr/>
                  </p:nvSpPr>
                  <p:spPr>
                    <a:xfrm rot="-5400000">
                      <a:off x="735800" y="218695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1" y="1692"/>
                          </a:lnTo>
                          <a:lnTo>
                            <a:pt x="1691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51" name="Google Shape;26451;p27"/>
                    <p:cNvSpPr/>
                    <p:nvPr/>
                  </p:nvSpPr>
                  <p:spPr>
                    <a:xfrm rot="-5400000">
                      <a:off x="735788" y="210281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52" name="Google Shape;26452;p27"/>
                    <p:cNvSpPr/>
                    <p:nvPr/>
                  </p:nvSpPr>
                  <p:spPr>
                    <a:xfrm rot="-5400000">
                      <a:off x="693938" y="1843488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53" name="Google Shape;26453;p27"/>
                    <p:cNvSpPr/>
                    <p:nvPr/>
                  </p:nvSpPr>
                  <p:spPr>
                    <a:xfrm rot="-5400000">
                      <a:off x="652100" y="18857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54" name="Google Shape;26454;p27"/>
                    <p:cNvSpPr/>
                    <p:nvPr/>
                  </p:nvSpPr>
                  <p:spPr>
                    <a:xfrm rot="-5400000">
                      <a:off x="652100" y="18016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55" name="Google Shape;26455;p27"/>
                    <p:cNvSpPr/>
                    <p:nvPr/>
                  </p:nvSpPr>
                  <p:spPr>
                    <a:xfrm rot="-5400000">
                      <a:off x="736013" y="18855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56" name="Google Shape;26456;p27"/>
                    <p:cNvSpPr/>
                    <p:nvPr/>
                  </p:nvSpPr>
                  <p:spPr>
                    <a:xfrm rot="-5400000">
                      <a:off x="736013" y="18014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57" name="Google Shape;26457;p27"/>
                    <p:cNvSpPr/>
                    <p:nvPr/>
                  </p:nvSpPr>
                  <p:spPr>
                    <a:xfrm rot="-5400000">
                      <a:off x="694163" y="15420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58" name="Google Shape;26458;p27"/>
                    <p:cNvSpPr/>
                    <p:nvPr/>
                  </p:nvSpPr>
                  <p:spPr>
                    <a:xfrm rot="-5400000">
                      <a:off x="651875" y="158437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59" name="Google Shape;26459;p27"/>
                    <p:cNvSpPr/>
                    <p:nvPr/>
                  </p:nvSpPr>
                  <p:spPr>
                    <a:xfrm rot="-5400000">
                      <a:off x="651888" y="15002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60" name="Google Shape;26460;p27"/>
                    <p:cNvSpPr/>
                    <p:nvPr/>
                  </p:nvSpPr>
                  <p:spPr>
                    <a:xfrm rot="-5400000">
                      <a:off x="735788" y="158416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61" name="Google Shape;26461;p27"/>
                    <p:cNvSpPr/>
                    <p:nvPr/>
                  </p:nvSpPr>
                  <p:spPr>
                    <a:xfrm rot="-5400000">
                      <a:off x="735800" y="15000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62" name="Google Shape;26462;p27"/>
                    <p:cNvSpPr/>
                    <p:nvPr/>
                  </p:nvSpPr>
                  <p:spPr>
                    <a:xfrm rot="-5400000">
                      <a:off x="693950" y="124070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63" name="Google Shape;26463;p27"/>
                    <p:cNvSpPr/>
                    <p:nvPr/>
                  </p:nvSpPr>
                  <p:spPr>
                    <a:xfrm rot="-5400000">
                      <a:off x="651888" y="1282763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64" name="Google Shape;26464;p27"/>
                    <p:cNvSpPr/>
                    <p:nvPr/>
                  </p:nvSpPr>
                  <p:spPr>
                    <a:xfrm rot="-5400000">
                      <a:off x="651875" y="119862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65" name="Google Shape;26465;p27"/>
                    <p:cNvSpPr/>
                    <p:nvPr/>
                  </p:nvSpPr>
                  <p:spPr>
                    <a:xfrm rot="-5400000">
                      <a:off x="735800" y="128255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66" name="Google Shape;26466;p27"/>
                    <p:cNvSpPr/>
                    <p:nvPr/>
                  </p:nvSpPr>
                  <p:spPr>
                    <a:xfrm rot="-5400000">
                      <a:off x="735788" y="119841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67" name="Google Shape;26467;p27"/>
                    <p:cNvSpPr/>
                    <p:nvPr/>
                  </p:nvSpPr>
                  <p:spPr>
                    <a:xfrm rot="-5400000">
                      <a:off x="693938" y="939088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68" name="Google Shape;26468;p27"/>
                    <p:cNvSpPr/>
                    <p:nvPr/>
                  </p:nvSpPr>
                  <p:spPr>
                    <a:xfrm rot="-5400000">
                      <a:off x="652100" y="9813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69" name="Google Shape;26469;p27"/>
                    <p:cNvSpPr/>
                    <p:nvPr/>
                  </p:nvSpPr>
                  <p:spPr>
                    <a:xfrm rot="-5400000">
                      <a:off x="652100" y="8972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70" name="Google Shape;26470;p27"/>
                    <p:cNvSpPr/>
                    <p:nvPr/>
                  </p:nvSpPr>
                  <p:spPr>
                    <a:xfrm rot="-5400000">
                      <a:off x="736013" y="9811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71" name="Google Shape;26471;p27"/>
                    <p:cNvSpPr/>
                    <p:nvPr/>
                  </p:nvSpPr>
                  <p:spPr>
                    <a:xfrm rot="-5400000">
                      <a:off x="736013" y="8970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72" name="Google Shape;26472;p27"/>
                    <p:cNvSpPr/>
                    <p:nvPr/>
                  </p:nvSpPr>
                  <p:spPr>
                    <a:xfrm rot="-5400000">
                      <a:off x="694163" y="6376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73" name="Google Shape;26473;p27"/>
                    <p:cNvSpPr/>
                    <p:nvPr/>
                  </p:nvSpPr>
                  <p:spPr>
                    <a:xfrm rot="-5400000">
                      <a:off x="651875" y="67997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74" name="Google Shape;26474;p27"/>
                    <p:cNvSpPr/>
                    <p:nvPr/>
                  </p:nvSpPr>
                  <p:spPr>
                    <a:xfrm rot="-5400000">
                      <a:off x="651888" y="5958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75" name="Google Shape;26475;p27"/>
                    <p:cNvSpPr/>
                    <p:nvPr/>
                  </p:nvSpPr>
                  <p:spPr>
                    <a:xfrm rot="-5400000">
                      <a:off x="735788" y="67976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76" name="Google Shape;26476;p27"/>
                    <p:cNvSpPr/>
                    <p:nvPr/>
                  </p:nvSpPr>
                  <p:spPr>
                    <a:xfrm rot="-5400000">
                      <a:off x="735800" y="5956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77" name="Google Shape;26477;p27"/>
                    <p:cNvSpPr/>
                    <p:nvPr/>
                  </p:nvSpPr>
                  <p:spPr>
                    <a:xfrm rot="-5400000">
                      <a:off x="651875" y="746425"/>
                      <a:ext cx="12645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58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7" y="1087"/>
                          </a:lnTo>
                          <a:lnTo>
                            <a:pt x="1087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70" y="3952"/>
                          </a:lnTo>
                          <a:lnTo>
                            <a:pt x="3970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57" y="5040"/>
                          </a:lnTo>
                          <a:lnTo>
                            <a:pt x="5057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478" name="Google Shape;26478;p27"/>
                    <p:cNvSpPr/>
                    <p:nvPr/>
                  </p:nvSpPr>
                  <p:spPr>
                    <a:xfrm rot="-5400000">
                      <a:off x="652088" y="445038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  <p:grpSp>
              <p:nvGrpSpPr>
                <p:cNvPr id="26479" name="Google Shape;26479;p27"/>
                <p:cNvGrpSpPr/>
                <p:nvPr/>
              </p:nvGrpSpPr>
              <p:grpSpPr>
                <a:xfrm rot="-5400000">
                  <a:off x="6860177" y="-1593073"/>
                  <a:ext cx="224400" cy="3605046"/>
                  <a:chOff x="602900" y="416604"/>
                  <a:chExt cx="224400" cy="3605046"/>
                </a:xfrm>
              </p:grpSpPr>
              <p:sp>
                <p:nvSpPr>
                  <p:cNvPr id="26480" name="Google Shape;26480;p27"/>
                  <p:cNvSpPr/>
                  <p:nvPr/>
                </p:nvSpPr>
                <p:spPr>
                  <a:xfrm rot="-5400000">
                    <a:off x="-987323" y="2207027"/>
                    <a:ext cx="3605046" cy="24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68" extrusionOk="0">
                        <a:moveTo>
                          <a:pt x="1" y="1"/>
                        </a:moveTo>
                        <a:lnTo>
                          <a:pt x="1" y="967"/>
                        </a:lnTo>
                        <a:lnTo>
                          <a:pt x="101521" y="967"/>
                        </a:lnTo>
                        <a:lnTo>
                          <a:pt x="101521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481" name="Google Shape;26481;p27"/>
                  <p:cNvSpPr/>
                  <p:nvPr/>
                </p:nvSpPr>
                <p:spPr>
                  <a:xfrm rot="-5400000">
                    <a:off x="-1167951" y="2227049"/>
                    <a:ext cx="3565453" cy="23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50" extrusionOk="0">
                        <a:moveTo>
                          <a:pt x="1" y="0"/>
                        </a:moveTo>
                        <a:lnTo>
                          <a:pt x="1" y="950"/>
                        </a:lnTo>
                        <a:lnTo>
                          <a:pt x="101521" y="950"/>
                        </a:lnTo>
                        <a:lnTo>
                          <a:pt x="10152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482" name="Google Shape;26482;p27"/>
                  <p:cNvSpPr/>
                  <p:nvPr/>
                </p:nvSpPr>
                <p:spPr>
                  <a:xfrm rot="-5400000">
                    <a:off x="652300" y="28568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483" name="Google Shape;26483;p27"/>
                  <p:cNvSpPr/>
                  <p:nvPr/>
                </p:nvSpPr>
                <p:spPr>
                  <a:xfrm rot="-5400000">
                    <a:off x="652088" y="25554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6" y="535"/>
                        </a:moveTo>
                        <a:lnTo>
                          <a:pt x="4506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1" y="5040"/>
                        </a:lnTo>
                        <a:lnTo>
                          <a:pt x="504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484" name="Google Shape;26484;p27"/>
                  <p:cNvSpPr/>
                  <p:nvPr/>
                </p:nvSpPr>
                <p:spPr>
                  <a:xfrm rot="-5400000">
                    <a:off x="652313" y="2254063"/>
                    <a:ext cx="12557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485" name="Google Shape;26485;p27"/>
                  <p:cNvSpPr/>
                  <p:nvPr/>
                </p:nvSpPr>
                <p:spPr>
                  <a:xfrm rot="-5400000">
                    <a:off x="652088" y="19526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35" y="1622"/>
                        </a:lnTo>
                        <a:lnTo>
                          <a:pt x="3435" y="3417"/>
                        </a:lnTo>
                        <a:lnTo>
                          <a:pt x="2710" y="3417"/>
                        </a:lnTo>
                        <a:lnTo>
                          <a:pt x="2710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486" name="Google Shape;26486;p27"/>
                  <p:cNvSpPr/>
                  <p:nvPr/>
                </p:nvSpPr>
                <p:spPr>
                  <a:xfrm rot="-5400000">
                    <a:off x="652100" y="1651050"/>
                    <a:ext cx="1260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0" h="5040" extrusionOk="0">
                        <a:moveTo>
                          <a:pt x="3417" y="535"/>
                        </a:moveTo>
                        <a:lnTo>
                          <a:pt x="3417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2" y="4505"/>
                        </a:lnTo>
                        <a:lnTo>
                          <a:pt x="1622" y="1622"/>
                        </a:lnTo>
                        <a:lnTo>
                          <a:pt x="3417" y="1622"/>
                        </a:lnTo>
                        <a:lnTo>
                          <a:pt x="3417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7" y="2123"/>
                        </a:lnTo>
                        <a:lnTo>
                          <a:pt x="2157" y="3952"/>
                        </a:lnTo>
                        <a:lnTo>
                          <a:pt x="3952" y="3952"/>
                        </a:lnTo>
                        <a:lnTo>
                          <a:pt x="3952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487" name="Google Shape;26487;p27"/>
                  <p:cNvSpPr/>
                  <p:nvPr/>
                </p:nvSpPr>
                <p:spPr>
                  <a:xfrm rot="-5400000">
                    <a:off x="652300" y="13496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488" name="Google Shape;26488;p27"/>
                  <p:cNvSpPr/>
                  <p:nvPr/>
                </p:nvSpPr>
                <p:spPr>
                  <a:xfrm rot="-5400000">
                    <a:off x="652300" y="10480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489" name="Google Shape;26489;p27"/>
                  <p:cNvSpPr/>
                  <p:nvPr/>
                </p:nvSpPr>
                <p:spPr>
                  <a:xfrm rot="-5400000">
                    <a:off x="693950" y="27479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490" name="Google Shape;26490;p27"/>
                  <p:cNvSpPr/>
                  <p:nvPr/>
                </p:nvSpPr>
                <p:spPr>
                  <a:xfrm rot="-5400000">
                    <a:off x="652100" y="27901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491" name="Google Shape;26491;p27"/>
                  <p:cNvSpPr/>
                  <p:nvPr/>
                </p:nvSpPr>
                <p:spPr>
                  <a:xfrm rot="-5400000">
                    <a:off x="652100" y="27060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492" name="Google Shape;26492;p27"/>
                  <p:cNvSpPr/>
                  <p:nvPr/>
                </p:nvSpPr>
                <p:spPr>
                  <a:xfrm rot="-5400000">
                    <a:off x="736013" y="27899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493" name="Google Shape;26493;p27"/>
                  <p:cNvSpPr/>
                  <p:nvPr/>
                </p:nvSpPr>
                <p:spPr>
                  <a:xfrm rot="-5400000">
                    <a:off x="736013" y="27058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494" name="Google Shape;26494;p27"/>
                  <p:cNvSpPr/>
                  <p:nvPr/>
                </p:nvSpPr>
                <p:spPr>
                  <a:xfrm rot="-5400000">
                    <a:off x="694163" y="24464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495" name="Google Shape;26495;p27"/>
                  <p:cNvSpPr/>
                  <p:nvPr/>
                </p:nvSpPr>
                <p:spPr>
                  <a:xfrm rot="-5400000">
                    <a:off x="651888" y="248878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496" name="Google Shape;26496;p27"/>
                  <p:cNvSpPr/>
                  <p:nvPr/>
                </p:nvSpPr>
                <p:spPr>
                  <a:xfrm rot="-5400000">
                    <a:off x="651888" y="24046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497" name="Google Shape;26497;p27"/>
                  <p:cNvSpPr/>
                  <p:nvPr/>
                </p:nvSpPr>
                <p:spPr>
                  <a:xfrm rot="-5400000">
                    <a:off x="735800" y="248857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498" name="Google Shape;26498;p27"/>
                  <p:cNvSpPr/>
                  <p:nvPr/>
                </p:nvSpPr>
                <p:spPr>
                  <a:xfrm rot="-5400000">
                    <a:off x="735800" y="24044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499" name="Google Shape;26499;p27"/>
                  <p:cNvSpPr/>
                  <p:nvPr/>
                </p:nvSpPr>
                <p:spPr>
                  <a:xfrm rot="-5400000">
                    <a:off x="694163" y="21448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500" name="Google Shape;26500;p27"/>
                  <p:cNvSpPr/>
                  <p:nvPr/>
                </p:nvSpPr>
                <p:spPr>
                  <a:xfrm rot="-5400000">
                    <a:off x="651888" y="21871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1" y="1674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501" name="Google Shape;26501;p27"/>
                  <p:cNvSpPr/>
                  <p:nvPr/>
                </p:nvSpPr>
                <p:spPr>
                  <a:xfrm rot="-5400000">
                    <a:off x="651875" y="21030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502" name="Google Shape;26502;p27"/>
                  <p:cNvSpPr/>
                  <p:nvPr/>
                </p:nvSpPr>
                <p:spPr>
                  <a:xfrm rot="-5400000">
                    <a:off x="735800" y="21869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1" y="1692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503" name="Google Shape;26503;p27"/>
                  <p:cNvSpPr/>
                  <p:nvPr/>
                </p:nvSpPr>
                <p:spPr>
                  <a:xfrm rot="-5400000">
                    <a:off x="735788" y="21028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504" name="Google Shape;26504;p27"/>
                  <p:cNvSpPr/>
                  <p:nvPr/>
                </p:nvSpPr>
                <p:spPr>
                  <a:xfrm rot="-5400000">
                    <a:off x="693938" y="18434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505" name="Google Shape;26505;p27"/>
                  <p:cNvSpPr/>
                  <p:nvPr/>
                </p:nvSpPr>
                <p:spPr>
                  <a:xfrm rot="-5400000">
                    <a:off x="652100" y="18857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506" name="Google Shape;26506;p27"/>
                  <p:cNvSpPr/>
                  <p:nvPr/>
                </p:nvSpPr>
                <p:spPr>
                  <a:xfrm rot="-5400000">
                    <a:off x="652100" y="18016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507" name="Google Shape;26507;p27"/>
                  <p:cNvSpPr/>
                  <p:nvPr/>
                </p:nvSpPr>
                <p:spPr>
                  <a:xfrm rot="-5400000">
                    <a:off x="736013" y="18855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508" name="Google Shape;26508;p27"/>
                  <p:cNvSpPr/>
                  <p:nvPr/>
                </p:nvSpPr>
                <p:spPr>
                  <a:xfrm rot="-5400000">
                    <a:off x="736013" y="18014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509" name="Google Shape;26509;p27"/>
                  <p:cNvSpPr/>
                  <p:nvPr/>
                </p:nvSpPr>
                <p:spPr>
                  <a:xfrm rot="-5400000">
                    <a:off x="694163" y="15420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510" name="Google Shape;26510;p27"/>
                  <p:cNvSpPr/>
                  <p:nvPr/>
                </p:nvSpPr>
                <p:spPr>
                  <a:xfrm rot="-5400000">
                    <a:off x="651875" y="15843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511" name="Google Shape;26511;p27"/>
                  <p:cNvSpPr/>
                  <p:nvPr/>
                </p:nvSpPr>
                <p:spPr>
                  <a:xfrm rot="-5400000">
                    <a:off x="651888" y="15002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512" name="Google Shape;26512;p27"/>
                  <p:cNvSpPr/>
                  <p:nvPr/>
                </p:nvSpPr>
                <p:spPr>
                  <a:xfrm rot="-5400000">
                    <a:off x="735788" y="15841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513" name="Google Shape;26513;p27"/>
                  <p:cNvSpPr/>
                  <p:nvPr/>
                </p:nvSpPr>
                <p:spPr>
                  <a:xfrm rot="-5400000">
                    <a:off x="735800" y="15000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514" name="Google Shape;26514;p27"/>
                  <p:cNvSpPr/>
                  <p:nvPr/>
                </p:nvSpPr>
                <p:spPr>
                  <a:xfrm rot="-5400000">
                    <a:off x="693950" y="12407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515" name="Google Shape;26515;p27"/>
                  <p:cNvSpPr/>
                  <p:nvPr/>
                </p:nvSpPr>
                <p:spPr>
                  <a:xfrm rot="-5400000">
                    <a:off x="651888" y="12827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516" name="Google Shape;26516;p27"/>
                  <p:cNvSpPr/>
                  <p:nvPr/>
                </p:nvSpPr>
                <p:spPr>
                  <a:xfrm rot="-5400000">
                    <a:off x="651875" y="11986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517" name="Google Shape;26517;p27"/>
                  <p:cNvSpPr/>
                  <p:nvPr/>
                </p:nvSpPr>
                <p:spPr>
                  <a:xfrm rot="-5400000">
                    <a:off x="735800" y="12825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518" name="Google Shape;26518;p27"/>
                  <p:cNvSpPr/>
                  <p:nvPr/>
                </p:nvSpPr>
                <p:spPr>
                  <a:xfrm rot="-5400000">
                    <a:off x="735788" y="11984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519" name="Google Shape;26519;p27"/>
                  <p:cNvSpPr/>
                  <p:nvPr/>
                </p:nvSpPr>
                <p:spPr>
                  <a:xfrm rot="-5400000">
                    <a:off x="693938" y="9390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520" name="Google Shape;26520;p27"/>
                  <p:cNvSpPr/>
                  <p:nvPr/>
                </p:nvSpPr>
                <p:spPr>
                  <a:xfrm rot="-5400000">
                    <a:off x="652100" y="9813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521" name="Google Shape;26521;p27"/>
                  <p:cNvSpPr/>
                  <p:nvPr/>
                </p:nvSpPr>
                <p:spPr>
                  <a:xfrm rot="-5400000">
                    <a:off x="652100" y="8972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522" name="Google Shape;26522;p27"/>
                  <p:cNvSpPr/>
                  <p:nvPr/>
                </p:nvSpPr>
                <p:spPr>
                  <a:xfrm rot="-5400000">
                    <a:off x="736013" y="9811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523" name="Google Shape;26523;p27"/>
                  <p:cNvSpPr/>
                  <p:nvPr/>
                </p:nvSpPr>
                <p:spPr>
                  <a:xfrm rot="-5400000">
                    <a:off x="736013" y="8970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524" name="Google Shape;26524;p27"/>
                  <p:cNvSpPr/>
                  <p:nvPr/>
                </p:nvSpPr>
                <p:spPr>
                  <a:xfrm rot="-5400000">
                    <a:off x="694163" y="6376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525" name="Google Shape;26525;p27"/>
                  <p:cNvSpPr/>
                  <p:nvPr/>
                </p:nvSpPr>
                <p:spPr>
                  <a:xfrm rot="-5400000">
                    <a:off x="651875" y="6799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526" name="Google Shape;26526;p27"/>
                  <p:cNvSpPr/>
                  <p:nvPr/>
                </p:nvSpPr>
                <p:spPr>
                  <a:xfrm rot="-5400000">
                    <a:off x="651888" y="5958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527" name="Google Shape;26527;p27"/>
                  <p:cNvSpPr/>
                  <p:nvPr/>
                </p:nvSpPr>
                <p:spPr>
                  <a:xfrm rot="-5400000">
                    <a:off x="735788" y="6797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528" name="Google Shape;26528;p27"/>
                  <p:cNvSpPr/>
                  <p:nvPr/>
                </p:nvSpPr>
                <p:spPr>
                  <a:xfrm rot="-5400000">
                    <a:off x="735800" y="5956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529" name="Google Shape;26529;p27"/>
                  <p:cNvSpPr/>
                  <p:nvPr/>
                </p:nvSpPr>
                <p:spPr>
                  <a:xfrm rot="-5400000">
                    <a:off x="651875" y="746425"/>
                    <a:ext cx="12645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58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70" y="3952"/>
                        </a:lnTo>
                        <a:lnTo>
                          <a:pt x="3970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57" y="5040"/>
                        </a:lnTo>
                        <a:lnTo>
                          <a:pt x="5057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26530" name="Google Shape;26530;p27"/>
                <p:cNvSpPr/>
                <p:nvPr/>
              </p:nvSpPr>
              <p:spPr>
                <a:xfrm rot="10800000">
                  <a:off x="8505325" y="146450"/>
                  <a:ext cx="125600" cy="12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4" h="5040" extrusionOk="0">
                      <a:moveTo>
                        <a:pt x="3418" y="535"/>
                      </a:moveTo>
                      <a:lnTo>
                        <a:pt x="3418" y="1087"/>
                      </a:lnTo>
                      <a:lnTo>
                        <a:pt x="1071" y="1087"/>
                      </a:lnTo>
                      <a:lnTo>
                        <a:pt x="1071" y="4505"/>
                      </a:lnTo>
                      <a:lnTo>
                        <a:pt x="536" y="4505"/>
                      </a:lnTo>
                      <a:lnTo>
                        <a:pt x="536" y="535"/>
                      </a:lnTo>
                      <a:close/>
                      <a:moveTo>
                        <a:pt x="4488" y="535"/>
                      </a:moveTo>
                      <a:lnTo>
                        <a:pt x="4488" y="4505"/>
                      </a:lnTo>
                      <a:lnTo>
                        <a:pt x="1623" y="4505"/>
                      </a:lnTo>
                      <a:lnTo>
                        <a:pt x="1623" y="1622"/>
                      </a:lnTo>
                      <a:lnTo>
                        <a:pt x="3418" y="1622"/>
                      </a:lnTo>
                      <a:lnTo>
                        <a:pt x="3418" y="3417"/>
                      </a:lnTo>
                      <a:lnTo>
                        <a:pt x="2693" y="3417"/>
                      </a:lnTo>
                      <a:lnTo>
                        <a:pt x="2693" y="2123"/>
                      </a:lnTo>
                      <a:lnTo>
                        <a:pt x="2158" y="2123"/>
                      </a:lnTo>
                      <a:lnTo>
                        <a:pt x="2158" y="3952"/>
                      </a:lnTo>
                      <a:lnTo>
                        <a:pt x="3953" y="3952"/>
                      </a:lnTo>
                      <a:lnTo>
                        <a:pt x="3953" y="535"/>
                      </a:lnTo>
                      <a:close/>
                      <a:moveTo>
                        <a:pt x="0" y="0"/>
                      </a:moveTo>
                      <a:lnTo>
                        <a:pt x="0" y="5040"/>
                      </a:lnTo>
                      <a:lnTo>
                        <a:pt x="5023" y="5040"/>
                      </a:lnTo>
                      <a:lnTo>
                        <a:pt x="502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31" name="Google Shape;26531;p27"/>
                <p:cNvSpPr/>
                <p:nvPr/>
              </p:nvSpPr>
              <p:spPr>
                <a:xfrm rot="10800000">
                  <a:off x="8212450" y="146450"/>
                  <a:ext cx="125600" cy="12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4" h="5040" extrusionOk="0">
                      <a:moveTo>
                        <a:pt x="3418" y="535"/>
                      </a:moveTo>
                      <a:lnTo>
                        <a:pt x="3418" y="1087"/>
                      </a:lnTo>
                      <a:lnTo>
                        <a:pt x="1071" y="1087"/>
                      </a:lnTo>
                      <a:lnTo>
                        <a:pt x="1071" y="4505"/>
                      </a:lnTo>
                      <a:lnTo>
                        <a:pt x="536" y="4505"/>
                      </a:lnTo>
                      <a:lnTo>
                        <a:pt x="536" y="535"/>
                      </a:lnTo>
                      <a:close/>
                      <a:moveTo>
                        <a:pt x="4488" y="535"/>
                      </a:moveTo>
                      <a:lnTo>
                        <a:pt x="4488" y="4505"/>
                      </a:lnTo>
                      <a:lnTo>
                        <a:pt x="1606" y="4505"/>
                      </a:lnTo>
                      <a:lnTo>
                        <a:pt x="1606" y="1622"/>
                      </a:lnTo>
                      <a:lnTo>
                        <a:pt x="3418" y="1622"/>
                      </a:lnTo>
                      <a:lnTo>
                        <a:pt x="3418" y="3417"/>
                      </a:lnTo>
                      <a:lnTo>
                        <a:pt x="2693" y="3417"/>
                      </a:lnTo>
                      <a:lnTo>
                        <a:pt x="2693" y="2123"/>
                      </a:lnTo>
                      <a:lnTo>
                        <a:pt x="2141" y="2123"/>
                      </a:lnTo>
                      <a:lnTo>
                        <a:pt x="2141" y="3952"/>
                      </a:lnTo>
                      <a:lnTo>
                        <a:pt x="3953" y="3952"/>
                      </a:lnTo>
                      <a:lnTo>
                        <a:pt x="3953" y="535"/>
                      </a:lnTo>
                      <a:close/>
                      <a:moveTo>
                        <a:pt x="1" y="0"/>
                      </a:moveTo>
                      <a:lnTo>
                        <a:pt x="1" y="5040"/>
                      </a:lnTo>
                      <a:lnTo>
                        <a:pt x="5023" y="5040"/>
                      </a:lnTo>
                      <a:lnTo>
                        <a:pt x="502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32" name="Google Shape;26532;p27"/>
                <p:cNvSpPr/>
                <p:nvPr/>
              </p:nvSpPr>
              <p:spPr>
                <a:xfrm rot="10800000">
                  <a:off x="8689475" y="188300"/>
                  <a:ext cx="4187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74" y="1692"/>
                      </a:lnTo>
                      <a:lnTo>
                        <a:pt x="167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33" name="Google Shape;26533;p27"/>
                <p:cNvSpPr/>
                <p:nvPr/>
              </p:nvSpPr>
              <p:spPr>
                <a:xfrm rot="10800000">
                  <a:off x="8731325" y="230575"/>
                  <a:ext cx="4232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75" extrusionOk="0">
                      <a:moveTo>
                        <a:pt x="1" y="0"/>
                      </a:moveTo>
                      <a:lnTo>
                        <a:pt x="1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34" name="Google Shape;26534;p27"/>
                <p:cNvSpPr/>
                <p:nvPr/>
              </p:nvSpPr>
              <p:spPr>
                <a:xfrm rot="10800000">
                  <a:off x="8647200" y="230575"/>
                  <a:ext cx="42300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75" extrusionOk="0">
                      <a:moveTo>
                        <a:pt x="0" y="0"/>
                      </a:moveTo>
                      <a:lnTo>
                        <a:pt x="0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35" name="Google Shape;26535;p27"/>
                <p:cNvSpPr/>
                <p:nvPr/>
              </p:nvSpPr>
              <p:spPr>
                <a:xfrm rot="10800000">
                  <a:off x="8731325" y="146450"/>
                  <a:ext cx="4232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36" name="Google Shape;26536;p27"/>
                <p:cNvSpPr/>
                <p:nvPr/>
              </p:nvSpPr>
              <p:spPr>
                <a:xfrm rot="10800000">
                  <a:off x="8647200" y="146450"/>
                  <a:ext cx="42300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37" name="Google Shape;26537;p27"/>
                <p:cNvSpPr/>
                <p:nvPr/>
              </p:nvSpPr>
              <p:spPr>
                <a:xfrm rot="10800000">
                  <a:off x="8404900" y="188300"/>
                  <a:ext cx="42300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38" name="Google Shape;26538;p27"/>
                <p:cNvSpPr/>
                <p:nvPr/>
              </p:nvSpPr>
              <p:spPr>
                <a:xfrm rot="10800000">
                  <a:off x="8446750" y="230575"/>
                  <a:ext cx="42300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75" extrusionOk="0">
                      <a:moveTo>
                        <a:pt x="0" y="0"/>
                      </a:moveTo>
                      <a:lnTo>
                        <a:pt x="0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39" name="Google Shape;26539;p27"/>
                <p:cNvSpPr/>
                <p:nvPr/>
              </p:nvSpPr>
              <p:spPr>
                <a:xfrm rot="10800000">
                  <a:off x="8362600" y="230575"/>
                  <a:ext cx="4232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75" extrusionOk="0">
                      <a:moveTo>
                        <a:pt x="1" y="0"/>
                      </a:moveTo>
                      <a:lnTo>
                        <a:pt x="1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40" name="Google Shape;26540;p27"/>
                <p:cNvSpPr/>
                <p:nvPr/>
              </p:nvSpPr>
              <p:spPr>
                <a:xfrm rot="10800000">
                  <a:off x="8446750" y="146450"/>
                  <a:ext cx="42300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41" name="Google Shape;26541;p27"/>
                <p:cNvSpPr/>
                <p:nvPr/>
              </p:nvSpPr>
              <p:spPr>
                <a:xfrm rot="10800000">
                  <a:off x="8362600" y="146450"/>
                  <a:ext cx="4232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42" name="Google Shape;26542;p27"/>
                <p:cNvSpPr/>
                <p:nvPr/>
              </p:nvSpPr>
              <p:spPr>
                <a:xfrm rot="10800000">
                  <a:off x="8103275" y="188300"/>
                  <a:ext cx="4232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43" name="Google Shape;26543;p27"/>
                <p:cNvSpPr/>
                <p:nvPr/>
              </p:nvSpPr>
              <p:spPr>
                <a:xfrm rot="10800000">
                  <a:off x="8145575" y="230575"/>
                  <a:ext cx="4187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75" extrusionOk="0">
                      <a:moveTo>
                        <a:pt x="1" y="0"/>
                      </a:moveTo>
                      <a:lnTo>
                        <a:pt x="1" y="1674"/>
                      </a:lnTo>
                      <a:lnTo>
                        <a:pt x="1675" y="1674"/>
                      </a:lnTo>
                      <a:lnTo>
                        <a:pt x="167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44" name="Google Shape;26544;p27"/>
                <p:cNvSpPr/>
                <p:nvPr/>
              </p:nvSpPr>
              <p:spPr>
                <a:xfrm rot="10800000">
                  <a:off x="8061425" y="230575"/>
                  <a:ext cx="4187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75" extrusionOk="0">
                      <a:moveTo>
                        <a:pt x="0" y="0"/>
                      </a:moveTo>
                      <a:lnTo>
                        <a:pt x="0" y="1674"/>
                      </a:lnTo>
                      <a:lnTo>
                        <a:pt x="1674" y="1674"/>
                      </a:lnTo>
                      <a:lnTo>
                        <a:pt x="167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45" name="Google Shape;26545;p27"/>
                <p:cNvSpPr/>
                <p:nvPr/>
              </p:nvSpPr>
              <p:spPr>
                <a:xfrm rot="10800000">
                  <a:off x="8145575" y="146450"/>
                  <a:ext cx="4187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75" y="1692"/>
                      </a:lnTo>
                      <a:lnTo>
                        <a:pt x="167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46" name="Google Shape;26546;p27"/>
                <p:cNvSpPr/>
                <p:nvPr/>
              </p:nvSpPr>
              <p:spPr>
                <a:xfrm rot="10800000">
                  <a:off x="8061425" y="146450"/>
                  <a:ext cx="4187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74" y="1692"/>
                      </a:lnTo>
                      <a:lnTo>
                        <a:pt x="167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47" name="Google Shape;26547;p27"/>
                <p:cNvSpPr/>
                <p:nvPr/>
              </p:nvSpPr>
              <p:spPr>
                <a:xfrm rot="10800000">
                  <a:off x="7802100" y="188300"/>
                  <a:ext cx="4187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74" y="1692"/>
                      </a:lnTo>
                      <a:lnTo>
                        <a:pt x="167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48" name="Google Shape;26548;p27"/>
                <p:cNvSpPr/>
                <p:nvPr/>
              </p:nvSpPr>
              <p:spPr>
                <a:xfrm rot="10800000">
                  <a:off x="7843950" y="230575"/>
                  <a:ext cx="4232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75" extrusionOk="0">
                      <a:moveTo>
                        <a:pt x="1" y="0"/>
                      </a:moveTo>
                      <a:lnTo>
                        <a:pt x="1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49" name="Google Shape;26549;p27"/>
                <p:cNvSpPr/>
                <p:nvPr/>
              </p:nvSpPr>
              <p:spPr>
                <a:xfrm rot="10800000">
                  <a:off x="7843950" y="146450"/>
                  <a:ext cx="4232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50" name="Google Shape;26550;p27"/>
                <p:cNvSpPr/>
                <p:nvPr/>
              </p:nvSpPr>
              <p:spPr>
                <a:xfrm rot="10800000">
                  <a:off x="7910400" y="146450"/>
                  <a:ext cx="126450" cy="12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8" h="5040" extrusionOk="0">
                      <a:moveTo>
                        <a:pt x="3418" y="535"/>
                      </a:moveTo>
                      <a:lnTo>
                        <a:pt x="3418" y="1087"/>
                      </a:lnTo>
                      <a:lnTo>
                        <a:pt x="1087" y="1087"/>
                      </a:lnTo>
                      <a:lnTo>
                        <a:pt x="1087" y="4505"/>
                      </a:lnTo>
                      <a:lnTo>
                        <a:pt x="535" y="4505"/>
                      </a:lnTo>
                      <a:lnTo>
                        <a:pt x="535" y="535"/>
                      </a:lnTo>
                      <a:close/>
                      <a:moveTo>
                        <a:pt x="4505" y="535"/>
                      </a:moveTo>
                      <a:lnTo>
                        <a:pt x="4505" y="4505"/>
                      </a:lnTo>
                      <a:lnTo>
                        <a:pt x="1623" y="4505"/>
                      </a:lnTo>
                      <a:lnTo>
                        <a:pt x="1623" y="1622"/>
                      </a:lnTo>
                      <a:lnTo>
                        <a:pt x="3418" y="1622"/>
                      </a:lnTo>
                      <a:lnTo>
                        <a:pt x="3418" y="3417"/>
                      </a:lnTo>
                      <a:lnTo>
                        <a:pt x="2693" y="3417"/>
                      </a:lnTo>
                      <a:lnTo>
                        <a:pt x="2693" y="2123"/>
                      </a:lnTo>
                      <a:lnTo>
                        <a:pt x="2158" y="2123"/>
                      </a:lnTo>
                      <a:lnTo>
                        <a:pt x="2158" y="3952"/>
                      </a:lnTo>
                      <a:lnTo>
                        <a:pt x="3970" y="3952"/>
                      </a:lnTo>
                      <a:lnTo>
                        <a:pt x="3970" y="535"/>
                      </a:lnTo>
                      <a:close/>
                      <a:moveTo>
                        <a:pt x="0" y="0"/>
                      </a:moveTo>
                      <a:lnTo>
                        <a:pt x="0" y="5040"/>
                      </a:lnTo>
                      <a:lnTo>
                        <a:pt x="5057" y="5040"/>
                      </a:lnTo>
                      <a:lnTo>
                        <a:pt x="5057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551" name="Google Shape;26551;p27"/>
              <p:cNvGrpSpPr/>
              <p:nvPr/>
            </p:nvGrpSpPr>
            <p:grpSpPr>
              <a:xfrm>
                <a:off x="372863" y="4821850"/>
                <a:ext cx="8398275" cy="224400"/>
                <a:chOff x="376625" y="97250"/>
                <a:chExt cx="8398275" cy="224400"/>
              </a:xfrm>
            </p:grpSpPr>
            <p:grpSp>
              <p:nvGrpSpPr>
                <p:cNvPr id="26552" name="Google Shape;26552;p27"/>
                <p:cNvGrpSpPr/>
                <p:nvPr/>
              </p:nvGrpSpPr>
              <p:grpSpPr>
                <a:xfrm rot="-5400000">
                  <a:off x="2738925" y="-2265050"/>
                  <a:ext cx="224400" cy="4949000"/>
                  <a:chOff x="177100" y="198075"/>
                  <a:chExt cx="224400" cy="4949000"/>
                </a:xfrm>
              </p:grpSpPr>
              <p:grpSp>
                <p:nvGrpSpPr>
                  <p:cNvPr id="26553" name="Google Shape;26553;p27"/>
                  <p:cNvGrpSpPr/>
                  <p:nvPr/>
                </p:nvGrpSpPr>
                <p:grpSpPr>
                  <a:xfrm>
                    <a:off x="177100" y="198075"/>
                    <a:ext cx="224400" cy="2538050"/>
                    <a:chOff x="602900" y="445025"/>
                    <a:chExt cx="224400" cy="2538050"/>
                  </a:xfrm>
                </p:grpSpPr>
                <p:sp>
                  <p:nvSpPr>
                    <p:cNvPr id="26554" name="Google Shape;26554;p27"/>
                    <p:cNvSpPr/>
                    <p:nvPr/>
                  </p:nvSpPr>
                  <p:spPr>
                    <a:xfrm rot="-5400000">
                      <a:off x="-453825" y="1701950"/>
                      <a:ext cx="2538050" cy="24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1522" h="968" extrusionOk="0">
                          <a:moveTo>
                            <a:pt x="1" y="1"/>
                          </a:moveTo>
                          <a:lnTo>
                            <a:pt x="1" y="967"/>
                          </a:lnTo>
                          <a:lnTo>
                            <a:pt x="101521" y="967"/>
                          </a:lnTo>
                          <a:lnTo>
                            <a:pt x="101521" y="1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555" name="Google Shape;26555;p27"/>
                    <p:cNvSpPr/>
                    <p:nvPr/>
                  </p:nvSpPr>
                  <p:spPr>
                    <a:xfrm rot="-5400000">
                      <a:off x="-654250" y="1702175"/>
                      <a:ext cx="2538050" cy="237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1522" h="950" extrusionOk="0">
                          <a:moveTo>
                            <a:pt x="1" y="0"/>
                          </a:moveTo>
                          <a:lnTo>
                            <a:pt x="1" y="950"/>
                          </a:lnTo>
                          <a:lnTo>
                            <a:pt x="101521" y="950"/>
                          </a:lnTo>
                          <a:lnTo>
                            <a:pt x="101521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556" name="Google Shape;26556;p27"/>
                    <p:cNvSpPr/>
                    <p:nvPr/>
                  </p:nvSpPr>
                  <p:spPr>
                    <a:xfrm rot="-5400000">
                      <a:off x="652300" y="28568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06" y="4505"/>
                          </a:lnTo>
                          <a:lnTo>
                            <a:pt x="1606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41" y="2123"/>
                          </a:lnTo>
                          <a:lnTo>
                            <a:pt x="2141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557" name="Google Shape;26557;p27"/>
                    <p:cNvSpPr/>
                    <p:nvPr/>
                  </p:nvSpPr>
                  <p:spPr>
                    <a:xfrm rot="-5400000">
                      <a:off x="652088" y="2555463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8" y="1087"/>
                          </a:lnTo>
                          <a:lnTo>
                            <a:pt x="1088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506" y="535"/>
                          </a:moveTo>
                          <a:lnTo>
                            <a:pt x="4506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1" y="5040"/>
                          </a:lnTo>
                          <a:lnTo>
                            <a:pt x="5041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558" name="Google Shape;26558;p27"/>
                    <p:cNvSpPr/>
                    <p:nvPr/>
                  </p:nvSpPr>
                  <p:spPr>
                    <a:xfrm rot="-5400000">
                      <a:off x="652313" y="2254063"/>
                      <a:ext cx="12557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3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559" name="Google Shape;26559;p27"/>
                    <p:cNvSpPr/>
                    <p:nvPr/>
                  </p:nvSpPr>
                  <p:spPr>
                    <a:xfrm rot="-5400000">
                      <a:off x="652088" y="1952663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8" y="1087"/>
                          </a:lnTo>
                          <a:lnTo>
                            <a:pt x="1088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35" y="1622"/>
                          </a:lnTo>
                          <a:lnTo>
                            <a:pt x="3435" y="3417"/>
                          </a:lnTo>
                          <a:lnTo>
                            <a:pt x="2710" y="3417"/>
                          </a:lnTo>
                          <a:lnTo>
                            <a:pt x="2710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560" name="Google Shape;26560;p27"/>
                    <p:cNvSpPr/>
                    <p:nvPr/>
                  </p:nvSpPr>
                  <p:spPr>
                    <a:xfrm rot="-5400000">
                      <a:off x="652100" y="1651050"/>
                      <a:ext cx="1260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0" h="5040" extrusionOk="0">
                          <a:moveTo>
                            <a:pt x="3417" y="535"/>
                          </a:moveTo>
                          <a:lnTo>
                            <a:pt x="3417" y="1087"/>
                          </a:lnTo>
                          <a:lnTo>
                            <a:pt x="1087" y="1087"/>
                          </a:lnTo>
                          <a:lnTo>
                            <a:pt x="1087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2" y="4505"/>
                          </a:lnTo>
                          <a:lnTo>
                            <a:pt x="1622" y="1622"/>
                          </a:lnTo>
                          <a:lnTo>
                            <a:pt x="3417" y="1622"/>
                          </a:lnTo>
                          <a:lnTo>
                            <a:pt x="3417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7" y="2123"/>
                          </a:lnTo>
                          <a:lnTo>
                            <a:pt x="2157" y="3952"/>
                          </a:lnTo>
                          <a:lnTo>
                            <a:pt x="3952" y="3952"/>
                          </a:lnTo>
                          <a:lnTo>
                            <a:pt x="3952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561" name="Google Shape;26561;p27"/>
                    <p:cNvSpPr/>
                    <p:nvPr/>
                  </p:nvSpPr>
                  <p:spPr>
                    <a:xfrm rot="-5400000">
                      <a:off x="652300" y="13496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562" name="Google Shape;26562;p27"/>
                    <p:cNvSpPr/>
                    <p:nvPr/>
                  </p:nvSpPr>
                  <p:spPr>
                    <a:xfrm rot="-5400000">
                      <a:off x="652300" y="10480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06" y="4505"/>
                          </a:lnTo>
                          <a:lnTo>
                            <a:pt x="1606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41" y="2123"/>
                          </a:lnTo>
                          <a:lnTo>
                            <a:pt x="2141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563" name="Google Shape;26563;p27"/>
                    <p:cNvSpPr/>
                    <p:nvPr/>
                  </p:nvSpPr>
                  <p:spPr>
                    <a:xfrm rot="-5400000">
                      <a:off x="693950" y="274790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564" name="Google Shape;26564;p27"/>
                    <p:cNvSpPr/>
                    <p:nvPr/>
                  </p:nvSpPr>
                  <p:spPr>
                    <a:xfrm rot="-5400000">
                      <a:off x="652100" y="27901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565" name="Google Shape;26565;p27"/>
                    <p:cNvSpPr/>
                    <p:nvPr/>
                  </p:nvSpPr>
                  <p:spPr>
                    <a:xfrm rot="-5400000">
                      <a:off x="652100" y="27060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566" name="Google Shape;26566;p27"/>
                    <p:cNvSpPr/>
                    <p:nvPr/>
                  </p:nvSpPr>
                  <p:spPr>
                    <a:xfrm rot="-5400000">
                      <a:off x="736013" y="27899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567" name="Google Shape;26567;p27"/>
                    <p:cNvSpPr/>
                    <p:nvPr/>
                  </p:nvSpPr>
                  <p:spPr>
                    <a:xfrm rot="-5400000">
                      <a:off x="736013" y="27058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568" name="Google Shape;26568;p27"/>
                    <p:cNvSpPr/>
                    <p:nvPr/>
                  </p:nvSpPr>
                  <p:spPr>
                    <a:xfrm rot="-5400000">
                      <a:off x="694163" y="24464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569" name="Google Shape;26569;p27"/>
                    <p:cNvSpPr/>
                    <p:nvPr/>
                  </p:nvSpPr>
                  <p:spPr>
                    <a:xfrm rot="-5400000">
                      <a:off x="651888" y="248878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570" name="Google Shape;26570;p27"/>
                    <p:cNvSpPr/>
                    <p:nvPr/>
                  </p:nvSpPr>
                  <p:spPr>
                    <a:xfrm rot="-5400000">
                      <a:off x="651888" y="24046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571" name="Google Shape;26571;p27"/>
                    <p:cNvSpPr/>
                    <p:nvPr/>
                  </p:nvSpPr>
                  <p:spPr>
                    <a:xfrm rot="-5400000">
                      <a:off x="735800" y="248857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572" name="Google Shape;26572;p27"/>
                    <p:cNvSpPr/>
                    <p:nvPr/>
                  </p:nvSpPr>
                  <p:spPr>
                    <a:xfrm rot="-5400000">
                      <a:off x="735800" y="24044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573" name="Google Shape;26573;p27"/>
                    <p:cNvSpPr/>
                    <p:nvPr/>
                  </p:nvSpPr>
                  <p:spPr>
                    <a:xfrm rot="-5400000">
                      <a:off x="694163" y="21448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574" name="Google Shape;26574;p27"/>
                    <p:cNvSpPr/>
                    <p:nvPr/>
                  </p:nvSpPr>
                  <p:spPr>
                    <a:xfrm rot="-5400000">
                      <a:off x="651888" y="2187163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1" y="1674"/>
                          </a:lnTo>
                          <a:lnTo>
                            <a:pt x="1691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575" name="Google Shape;26575;p27"/>
                    <p:cNvSpPr/>
                    <p:nvPr/>
                  </p:nvSpPr>
                  <p:spPr>
                    <a:xfrm rot="-5400000">
                      <a:off x="651875" y="210302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576" name="Google Shape;26576;p27"/>
                    <p:cNvSpPr/>
                    <p:nvPr/>
                  </p:nvSpPr>
                  <p:spPr>
                    <a:xfrm rot="-5400000">
                      <a:off x="735800" y="218695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1" y="1692"/>
                          </a:lnTo>
                          <a:lnTo>
                            <a:pt x="1691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577" name="Google Shape;26577;p27"/>
                    <p:cNvSpPr/>
                    <p:nvPr/>
                  </p:nvSpPr>
                  <p:spPr>
                    <a:xfrm rot="-5400000">
                      <a:off x="735788" y="210281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578" name="Google Shape;26578;p27"/>
                    <p:cNvSpPr/>
                    <p:nvPr/>
                  </p:nvSpPr>
                  <p:spPr>
                    <a:xfrm rot="-5400000">
                      <a:off x="693938" y="1843488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579" name="Google Shape;26579;p27"/>
                    <p:cNvSpPr/>
                    <p:nvPr/>
                  </p:nvSpPr>
                  <p:spPr>
                    <a:xfrm rot="-5400000">
                      <a:off x="652100" y="18857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580" name="Google Shape;26580;p27"/>
                    <p:cNvSpPr/>
                    <p:nvPr/>
                  </p:nvSpPr>
                  <p:spPr>
                    <a:xfrm rot="-5400000">
                      <a:off x="652100" y="18016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581" name="Google Shape;26581;p27"/>
                    <p:cNvSpPr/>
                    <p:nvPr/>
                  </p:nvSpPr>
                  <p:spPr>
                    <a:xfrm rot="-5400000">
                      <a:off x="736013" y="18855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582" name="Google Shape;26582;p27"/>
                    <p:cNvSpPr/>
                    <p:nvPr/>
                  </p:nvSpPr>
                  <p:spPr>
                    <a:xfrm rot="-5400000">
                      <a:off x="736013" y="18014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583" name="Google Shape;26583;p27"/>
                    <p:cNvSpPr/>
                    <p:nvPr/>
                  </p:nvSpPr>
                  <p:spPr>
                    <a:xfrm rot="-5400000">
                      <a:off x="694163" y="15420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584" name="Google Shape;26584;p27"/>
                    <p:cNvSpPr/>
                    <p:nvPr/>
                  </p:nvSpPr>
                  <p:spPr>
                    <a:xfrm rot="-5400000">
                      <a:off x="651875" y="158437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585" name="Google Shape;26585;p27"/>
                    <p:cNvSpPr/>
                    <p:nvPr/>
                  </p:nvSpPr>
                  <p:spPr>
                    <a:xfrm rot="-5400000">
                      <a:off x="651888" y="15002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586" name="Google Shape;26586;p27"/>
                    <p:cNvSpPr/>
                    <p:nvPr/>
                  </p:nvSpPr>
                  <p:spPr>
                    <a:xfrm rot="-5400000">
                      <a:off x="735788" y="158416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587" name="Google Shape;26587;p27"/>
                    <p:cNvSpPr/>
                    <p:nvPr/>
                  </p:nvSpPr>
                  <p:spPr>
                    <a:xfrm rot="-5400000">
                      <a:off x="735800" y="15000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588" name="Google Shape;26588;p27"/>
                    <p:cNvSpPr/>
                    <p:nvPr/>
                  </p:nvSpPr>
                  <p:spPr>
                    <a:xfrm rot="-5400000">
                      <a:off x="693950" y="124070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589" name="Google Shape;26589;p27"/>
                    <p:cNvSpPr/>
                    <p:nvPr/>
                  </p:nvSpPr>
                  <p:spPr>
                    <a:xfrm rot="-5400000">
                      <a:off x="651888" y="1282763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590" name="Google Shape;26590;p27"/>
                    <p:cNvSpPr/>
                    <p:nvPr/>
                  </p:nvSpPr>
                  <p:spPr>
                    <a:xfrm rot="-5400000">
                      <a:off x="651875" y="119862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591" name="Google Shape;26591;p27"/>
                    <p:cNvSpPr/>
                    <p:nvPr/>
                  </p:nvSpPr>
                  <p:spPr>
                    <a:xfrm rot="-5400000">
                      <a:off x="735800" y="128255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592" name="Google Shape;26592;p27"/>
                    <p:cNvSpPr/>
                    <p:nvPr/>
                  </p:nvSpPr>
                  <p:spPr>
                    <a:xfrm rot="-5400000">
                      <a:off x="735788" y="119841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593" name="Google Shape;26593;p27"/>
                    <p:cNvSpPr/>
                    <p:nvPr/>
                  </p:nvSpPr>
                  <p:spPr>
                    <a:xfrm rot="-5400000">
                      <a:off x="693938" y="939088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594" name="Google Shape;26594;p27"/>
                    <p:cNvSpPr/>
                    <p:nvPr/>
                  </p:nvSpPr>
                  <p:spPr>
                    <a:xfrm rot="-5400000">
                      <a:off x="652100" y="9813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595" name="Google Shape;26595;p27"/>
                    <p:cNvSpPr/>
                    <p:nvPr/>
                  </p:nvSpPr>
                  <p:spPr>
                    <a:xfrm rot="-5400000">
                      <a:off x="652100" y="8972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596" name="Google Shape;26596;p27"/>
                    <p:cNvSpPr/>
                    <p:nvPr/>
                  </p:nvSpPr>
                  <p:spPr>
                    <a:xfrm rot="-5400000">
                      <a:off x="736013" y="9811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597" name="Google Shape;26597;p27"/>
                    <p:cNvSpPr/>
                    <p:nvPr/>
                  </p:nvSpPr>
                  <p:spPr>
                    <a:xfrm rot="-5400000">
                      <a:off x="736013" y="8970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598" name="Google Shape;26598;p27"/>
                    <p:cNvSpPr/>
                    <p:nvPr/>
                  </p:nvSpPr>
                  <p:spPr>
                    <a:xfrm rot="-5400000">
                      <a:off x="694163" y="6376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599" name="Google Shape;26599;p27"/>
                    <p:cNvSpPr/>
                    <p:nvPr/>
                  </p:nvSpPr>
                  <p:spPr>
                    <a:xfrm rot="-5400000">
                      <a:off x="651875" y="67997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600" name="Google Shape;26600;p27"/>
                    <p:cNvSpPr/>
                    <p:nvPr/>
                  </p:nvSpPr>
                  <p:spPr>
                    <a:xfrm rot="-5400000">
                      <a:off x="651888" y="5958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601" name="Google Shape;26601;p27"/>
                    <p:cNvSpPr/>
                    <p:nvPr/>
                  </p:nvSpPr>
                  <p:spPr>
                    <a:xfrm rot="-5400000">
                      <a:off x="735788" y="67976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602" name="Google Shape;26602;p27"/>
                    <p:cNvSpPr/>
                    <p:nvPr/>
                  </p:nvSpPr>
                  <p:spPr>
                    <a:xfrm rot="-5400000">
                      <a:off x="735800" y="5956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603" name="Google Shape;26603;p27"/>
                    <p:cNvSpPr/>
                    <p:nvPr/>
                  </p:nvSpPr>
                  <p:spPr>
                    <a:xfrm rot="-5400000">
                      <a:off x="651875" y="746425"/>
                      <a:ext cx="12645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58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7" y="1087"/>
                          </a:lnTo>
                          <a:lnTo>
                            <a:pt x="1087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70" y="3952"/>
                          </a:lnTo>
                          <a:lnTo>
                            <a:pt x="3970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57" y="5040"/>
                          </a:lnTo>
                          <a:lnTo>
                            <a:pt x="5057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604" name="Google Shape;26604;p27"/>
                    <p:cNvSpPr/>
                    <p:nvPr/>
                  </p:nvSpPr>
                  <p:spPr>
                    <a:xfrm rot="-5400000">
                      <a:off x="652088" y="445038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  <p:grpSp>
                <p:nvGrpSpPr>
                  <p:cNvPr id="26605" name="Google Shape;26605;p27"/>
                  <p:cNvGrpSpPr/>
                  <p:nvPr/>
                </p:nvGrpSpPr>
                <p:grpSpPr>
                  <a:xfrm>
                    <a:off x="177100" y="2609025"/>
                    <a:ext cx="224400" cy="2538050"/>
                    <a:chOff x="602900" y="445025"/>
                    <a:chExt cx="224400" cy="2538050"/>
                  </a:xfrm>
                </p:grpSpPr>
                <p:sp>
                  <p:nvSpPr>
                    <p:cNvPr id="26606" name="Google Shape;26606;p27"/>
                    <p:cNvSpPr/>
                    <p:nvPr/>
                  </p:nvSpPr>
                  <p:spPr>
                    <a:xfrm rot="-5400000">
                      <a:off x="-453825" y="1701950"/>
                      <a:ext cx="2538050" cy="24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1522" h="968" extrusionOk="0">
                          <a:moveTo>
                            <a:pt x="1" y="1"/>
                          </a:moveTo>
                          <a:lnTo>
                            <a:pt x="1" y="967"/>
                          </a:lnTo>
                          <a:lnTo>
                            <a:pt x="101521" y="967"/>
                          </a:lnTo>
                          <a:lnTo>
                            <a:pt x="101521" y="1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607" name="Google Shape;26607;p27"/>
                    <p:cNvSpPr/>
                    <p:nvPr/>
                  </p:nvSpPr>
                  <p:spPr>
                    <a:xfrm rot="-5400000">
                      <a:off x="-654250" y="1702175"/>
                      <a:ext cx="2538050" cy="237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1522" h="950" extrusionOk="0">
                          <a:moveTo>
                            <a:pt x="1" y="0"/>
                          </a:moveTo>
                          <a:lnTo>
                            <a:pt x="1" y="950"/>
                          </a:lnTo>
                          <a:lnTo>
                            <a:pt x="101521" y="950"/>
                          </a:lnTo>
                          <a:lnTo>
                            <a:pt x="101521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608" name="Google Shape;26608;p27"/>
                    <p:cNvSpPr/>
                    <p:nvPr/>
                  </p:nvSpPr>
                  <p:spPr>
                    <a:xfrm rot="-5400000">
                      <a:off x="652300" y="28568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06" y="4505"/>
                          </a:lnTo>
                          <a:lnTo>
                            <a:pt x="1606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41" y="2123"/>
                          </a:lnTo>
                          <a:lnTo>
                            <a:pt x="2141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609" name="Google Shape;26609;p27"/>
                    <p:cNvSpPr/>
                    <p:nvPr/>
                  </p:nvSpPr>
                  <p:spPr>
                    <a:xfrm rot="-5400000">
                      <a:off x="652088" y="2555463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8" y="1087"/>
                          </a:lnTo>
                          <a:lnTo>
                            <a:pt x="1088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506" y="535"/>
                          </a:moveTo>
                          <a:lnTo>
                            <a:pt x="4506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1" y="5040"/>
                          </a:lnTo>
                          <a:lnTo>
                            <a:pt x="5041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610" name="Google Shape;26610;p27"/>
                    <p:cNvSpPr/>
                    <p:nvPr/>
                  </p:nvSpPr>
                  <p:spPr>
                    <a:xfrm rot="-5400000">
                      <a:off x="652313" y="2254063"/>
                      <a:ext cx="12557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3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611" name="Google Shape;26611;p27"/>
                    <p:cNvSpPr/>
                    <p:nvPr/>
                  </p:nvSpPr>
                  <p:spPr>
                    <a:xfrm rot="-5400000">
                      <a:off x="652088" y="1952663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8" y="1087"/>
                          </a:lnTo>
                          <a:lnTo>
                            <a:pt x="1088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35" y="1622"/>
                          </a:lnTo>
                          <a:lnTo>
                            <a:pt x="3435" y="3417"/>
                          </a:lnTo>
                          <a:lnTo>
                            <a:pt x="2710" y="3417"/>
                          </a:lnTo>
                          <a:lnTo>
                            <a:pt x="2710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612" name="Google Shape;26612;p27"/>
                    <p:cNvSpPr/>
                    <p:nvPr/>
                  </p:nvSpPr>
                  <p:spPr>
                    <a:xfrm rot="-5400000">
                      <a:off x="652100" y="1651050"/>
                      <a:ext cx="1260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0" h="5040" extrusionOk="0">
                          <a:moveTo>
                            <a:pt x="3417" y="535"/>
                          </a:moveTo>
                          <a:lnTo>
                            <a:pt x="3417" y="1087"/>
                          </a:lnTo>
                          <a:lnTo>
                            <a:pt x="1087" y="1087"/>
                          </a:lnTo>
                          <a:lnTo>
                            <a:pt x="1087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2" y="4505"/>
                          </a:lnTo>
                          <a:lnTo>
                            <a:pt x="1622" y="1622"/>
                          </a:lnTo>
                          <a:lnTo>
                            <a:pt x="3417" y="1622"/>
                          </a:lnTo>
                          <a:lnTo>
                            <a:pt x="3417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7" y="2123"/>
                          </a:lnTo>
                          <a:lnTo>
                            <a:pt x="2157" y="3952"/>
                          </a:lnTo>
                          <a:lnTo>
                            <a:pt x="3952" y="3952"/>
                          </a:lnTo>
                          <a:lnTo>
                            <a:pt x="3952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613" name="Google Shape;26613;p27"/>
                    <p:cNvSpPr/>
                    <p:nvPr/>
                  </p:nvSpPr>
                  <p:spPr>
                    <a:xfrm rot="-5400000">
                      <a:off x="652300" y="13496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614" name="Google Shape;26614;p27"/>
                    <p:cNvSpPr/>
                    <p:nvPr/>
                  </p:nvSpPr>
                  <p:spPr>
                    <a:xfrm rot="-5400000">
                      <a:off x="652300" y="10480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06" y="4505"/>
                          </a:lnTo>
                          <a:lnTo>
                            <a:pt x="1606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41" y="2123"/>
                          </a:lnTo>
                          <a:lnTo>
                            <a:pt x="2141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615" name="Google Shape;26615;p27"/>
                    <p:cNvSpPr/>
                    <p:nvPr/>
                  </p:nvSpPr>
                  <p:spPr>
                    <a:xfrm rot="-5400000">
                      <a:off x="693950" y="274790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616" name="Google Shape;26616;p27"/>
                    <p:cNvSpPr/>
                    <p:nvPr/>
                  </p:nvSpPr>
                  <p:spPr>
                    <a:xfrm rot="-5400000">
                      <a:off x="652100" y="27901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617" name="Google Shape;26617;p27"/>
                    <p:cNvSpPr/>
                    <p:nvPr/>
                  </p:nvSpPr>
                  <p:spPr>
                    <a:xfrm rot="-5400000">
                      <a:off x="652100" y="27060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618" name="Google Shape;26618;p27"/>
                    <p:cNvSpPr/>
                    <p:nvPr/>
                  </p:nvSpPr>
                  <p:spPr>
                    <a:xfrm rot="-5400000">
                      <a:off x="736013" y="27899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619" name="Google Shape;26619;p27"/>
                    <p:cNvSpPr/>
                    <p:nvPr/>
                  </p:nvSpPr>
                  <p:spPr>
                    <a:xfrm rot="-5400000">
                      <a:off x="736013" y="27058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620" name="Google Shape;26620;p27"/>
                    <p:cNvSpPr/>
                    <p:nvPr/>
                  </p:nvSpPr>
                  <p:spPr>
                    <a:xfrm rot="-5400000">
                      <a:off x="694163" y="24464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621" name="Google Shape;26621;p27"/>
                    <p:cNvSpPr/>
                    <p:nvPr/>
                  </p:nvSpPr>
                  <p:spPr>
                    <a:xfrm rot="-5400000">
                      <a:off x="651888" y="248878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622" name="Google Shape;26622;p27"/>
                    <p:cNvSpPr/>
                    <p:nvPr/>
                  </p:nvSpPr>
                  <p:spPr>
                    <a:xfrm rot="-5400000">
                      <a:off x="651888" y="24046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623" name="Google Shape;26623;p27"/>
                    <p:cNvSpPr/>
                    <p:nvPr/>
                  </p:nvSpPr>
                  <p:spPr>
                    <a:xfrm rot="-5400000">
                      <a:off x="735800" y="248857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624" name="Google Shape;26624;p27"/>
                    <p:cNvSpPr/>
                    <p:nvPr/>
                  </p:nvSpPr>
                  <p:spPr>
                    <a:xfrm rot="-5400000">
                      <a:off x="735800" y="24044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625" name="Google Shape;26625;p27"/>
                    <p:cNvSpPr/>
                    <p:nvPr/>
                  </p:nvSpPr>
                  <p:spPr>
                    <a:xfrm rot="-5400000">
                      <a:off x="694163" y="21448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626" name="Google Shape;26626;p27"/>
                    <p:cNvSpPr/>
                    <p:nvPr/>
                  </p:nvSpPr>
                  <p:spPr>
                    <a:xfrm rot="-5400000">
                      <a:off x="651888" y="2187163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1" y="1674"/>
                          </a:lnTo>
                          <a:lnTo>
                            <a:pt x="1691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627" name="Google Shape;26627;p27"/>
                    <p:cNvSpPr/>
                    <p:nvPr/>
                  </p:nvSpPr>
                  <p:spPr>
                    <a:xfrm rot="-5400000">
                      <a:off x="651875" y="210302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628" name="Google Shape;26628;p27"/>
                    <p:cNvSpPr/>
                    <p:nvPr/>
                  </p:nvSpPr>
                  <p:spPr>
                    <a:xfrm rot="-5400000">
                      <a:off x="735800" y="218695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1" y="1692"/>
                          </a:lnTo>
                          <a:lnTo>
                            <a:pt x="1691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629" name="Google Shape;26629;p27"/>
                    <p:cNvSpPr/>
                    <p:nvPr/>
                  </p:nvSpPr>
                  <p:spPr>
                    <a:xfrm rot="-5400000">
                      <a:off x="735788" y="210281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630" name="Google Shape;26630;p27"/>
                    <p:cNvSpPr/>
                    <p:nvPr/>
                  </p:nvSpPr>
                  <p:spPr>
                    <a:xfrm rot="-5400000">
                      <a:off x="693938" y="1843488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631" name="Google Shape;26631;p27"/>
                    <p:cNvSpPr/>
                    <p:nvPr/>
                  </p:nvSpPr>
                  <p:spPr>
                    <a:xfrm rot="-5400000">
                      <a:off x="652100" y="18857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632" name="Google Shape;26632;p27"/>
                    <p:cNvSpPr/>
                    <p:nvPr/>
                  </p:nvSpPr>
                  <p:spPr>
                    <a:xfrm rot="-5400000">
                      <a:off x="652100" y="18016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633" name="Google Shape;26633;p27"/>
                    <p:cNvSpPr/>
                    <p:nvPr/>
                  </p:nvSpPr>
                  <p:spPr>
                    <a:xfrm rot="-5400000">
                      <a:off x="736013" y="18855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634" name="Google Shape;26634;p27"/>
                    <p:cNvSpPr/>
                    <p:nvPr/>
                  </p:nvSpPr>
                  <p:spPr>
                    <a:xfrm rot="-5400000">
                      <a:off x="736013" y="18014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635" name="Google Shape;26635;p27"/>
                    <p:cNvSpPr/>
                    <p:nvPr/>
                  </p:nvSpPr>
                  <p:spPr>
                    <a:xfrm rot="-5400000">
                      <a:off x="694163" y="15420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636" name="Google Shape;26636;p27"/>
                    <p:cNvSpPr/>
                    <p:nvPr/>
                  </p:nvSpPr>
                  <p:spPr>
                    <a:xfrm rot="-5400000">
                      <a:off x="651875" y="158437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637" name="Google Shape;26637;p27"/>
                    <p:cNvSpPr/>
                    <p:nvPr/>
                  </p:nvSpPr>
                  <p:spPr>
                    <a:xfrm rot="-5400000">
                      <a:off x="651888" y="15002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638" name="Google Shape;26638;p27"/>
                    <p:cNvSpPr/>
                    <p:nvPr/>
                  </p:nvSpPr>
                  <p:spPr>
                    <a:xfrm rot="-5400000">
                      <a:off x="735788" y="158416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639" name="Google Shape;26639;p27"/>
                    <p:cNvSpPr/>
                    <p:nvPr/>
                  </p:nvSpPr>
                  <p:spPr>
                    <a:xfrm rot="-5400000">
                      <a:off x="735800" y="15000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640" name="Google Shape;26640;p27"/>
                    <p:cNvSpPr/>
                    <p:nvPr/>
                  </p:nvSpPr>
                  <p:spPr>
                    <a:xfrm rot="-5400000">
                      <a:off x="693950" y="124070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641" name="Google Shape;26641;p27"/>
                    <p:cNvSpPr/>
                    <p:nvPr/>
                  </p:nvSpPr>
                  <p:spPr>
                    <a:xfrm rot="-5400000">
                      <a:off x="651888" y="1282763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642" name="Google Shape;26642;p27"/>
                    <p:cNvSpPr/>
                    <p:nvPr/>
                  </p:nvSpPr>
                  <p:spPr>
                    <a:xfrm rot="-5400000">
                      <a:off x="651875" y="119862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643" name="Google Shape;26643;p27"/>
                    <p:cNvSpPr/>
                    <p:nvPr/>
                  </p:nvSpPr>
                  <p:spPr>
                    <a:xfrm rot="-5400000">
                      <a:off x="735800" y="128255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644" name="Google Shape;26644;p27"/>
                    <p:cNvSpPr/>
                    <p:nvPr/>
                  </p:nvSpPr>
                  <p:spPr>
                    <a:xfrm rot="-5400000">
                      <a:off x="735788" y="119841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645" name="Google Shape;26645;p27"/>
                    <p:cNvSpPr/>
                    <p:nvPr/>
                  </p:nvSpPr>
                  <p:spPr>
                    <a:xfrm rot="-5400000">
                      <a:off x="693938" y="939088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646" name="Google Shape;26646;p27"/>
                    <p:cNvSpPr/>
                    <p:nvPr/>
                  </p:nvSpPr>
                  <p:spPr>
                    <a:xfrm rot="-5400000">
                      <a:off x="652100" y="9813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647" name="Google Shape;26647;p27"/>
                    <p:cNvSpPr/>
                    <p:nvPr/>
                  </p:nvSpPr>
                  <p:spPr>
                    <a:xfrm rot="-5400000">
                      <a:off x="652100" y="8972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648" name="Google Shape;26648;p27"/>
                    <p:cNvSpPr/>
                    <p:nvPr/>
                  </p:nvSpPr>
                  <p:spPr>
                    <a:xfrm rot="-5400000">
                      <a:off x="736013" y="9811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649" name="Google Shape;26649;p27"/>
                    <p:cNvSpPr/>
                    <p:nvPr/>
                  </p:nvSpPr>
                  <p:spPr>
                    <a:xfrm rot="-5400000">
                      <a:off x="736013" y="8970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650" name="Google Shape;26650;p27"/>
                    <p:cNvSpPr/>
                    <p:nvPr/>
                  </p:nvSpPr>
                  <p:spPr>
                    <a:xfrm rot="-5400000">
                      <a:off x="694163" y="6376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651" name="Google Shape;26651;p27"/>
                    <p:cNvSpPr/>
                    <p:nvPr/>
                  </p:nvSpPr>
                  <p:spPr>
                    <a:xfrm rot="-5400000">
                      <a:off x="651875" y="67997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652" name="Google Shape;26652;p27"/>
                    <p:cNvSpPr/>
                    <p:nvPr/>
                  </p:nvSpPr>
                  <p:spPr>
                    <a:xfrm rot="-5400000">
                      <a:off x="651888" y="5958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653" name="Google Shape;26653;p27"/>
                    <p:cNvSpPr/>
                    <p:nvPr/>
                  </p:nvSpPr>
                  <p:spPr>
                    <a:xfrm rot="-5400000">
                      <a:off x="735788" y="67976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654" name="Google Shape;26654;p27"/>
                    <p:cNvSpPr/>
                    <p:nvPr/>
                  </p:nvSpPr>
                  <p:spPr>
                    <a:xfrm rot="-5400000">
                      <a:off x="735800" y="5956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655" name="Google Shape;26655;p27"/>
                    <p:cNvSpPr/>
                    <p:nvPr/>
                  </p:nvSpPr>
                  <p:spPr>
                    <a:xfrm rot="-5400000">
                      <a:off x="651875" y="746425"/>
                      <a:ext cx="12645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58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7" y="1087"/>
                          </a:lnTo>
                          <a:lnTo>
                            <a:pt x="1087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70" y="3952"/>
                          </a:lnTo>
                          <a:lnTo>
                            <a:pt x="3970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57" y="5040"/>
                          </a:lnTo>
                          <a:lnTo>
                            <a:pt x="5057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6656" name="Google Shape;26656;p27"/>
                    <p:cNvSpPr/>
                    <p:nvPr/>
                  </p:nvSpPr>
                  <p:spPr>
                    <a:xfrm rot="-5400000">
                      <a:off x="652088" y="445038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  <p:grpSp>
              <p:nvGrpSpPr>
                <p:cNvPr id="26657" name="Google Shape;26657;p27"/>
                <p:cNvGrpSpPr/>
                <p:nvPr/>
              </p:nvGrpSpPr>
              <p:grpSpPr>
                <a:xfrm rot="-5400000">
                  <a:off x="6860177" y="-1593073"/>
                  <a:ext cx="224400" cy="3605046"/>
                  <a:chOff x="602900" y="416604"/>
                  <a:chExt cx="224400" cy="3605046"/>
                </a:xfrm>
              </p:grpSpPr>
              <p:sp>
                <p:nvSpPr>
                  <p:cNvPr id="26658" name="Google Shape;26658;p27"/>
                  <p:cNvSpPr/>
                  <p:nvPr/>
                </p:nvSpPr>
                <p:spPr>
                  <a:xfrm rot="-5400000">
                    <a:off x="-987323" y="2207027"/>
                    <a:ext cx="3605046" cy="24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68" extrusionOk="0">
                        <a:moveTo>
                          <a:pt x="1" y="1"/>
                        </a:moveTo>
                        <a:lnTo>
                          <a:pt x="1" y="967"/>
                        </a:lnTo>
                        <a:lnTo>
                          <a:pt x="101521" y="967"/>
                        </a:lnTo>
                        <a:lnTo>
                          <a:pt x="101521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659" name="Google Shape;26659;p27"/>
                  <p:cNvSpPr/>
                  <p:nvPr/>
                </p:nvSpPr>
                <p:spPr>
                  <a:xfrm rot="-5400000">
                    <a:off x="-1167951" y="2227049"/>
                    <a:ext cx="3565453" cy="23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50" extrusionOk="0">
                        <a:moveTo>
                          <a:pt x="1" y="0"/>
                        </a:moveTo>
                        <a:lnTo>
                          <a:pt x="1" y="950"/>
                        </a:lnTo>
                        <a:lnTo>
                          <a:pt x="101521" y="950"/>
                        </a:lnTo>
                        <a:lnTo>
                          <a:pt x="10152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660" name="Google Shape;26660;p27"/>
                  <p:cNvSpPr/>
                  <p:nvPr/>
                </p:nvSpPr>
                <p:spPr>
                  <a:xfrm rot="-5400000">
                    <a:off x="652300" y="28568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661" name="Google Shape;26661;p27"/>
                  <p:cNvSpPr/>
                  <p:nvPr/>
                </p:nvSpPr>
                <p:spPr>
                  <a:xfrm rot="-5400000">
                    <a:off x="652088" y="25554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6" y="535"/>
                        </a:moveTo>
                        <a:lnTo>
                          <a:pt x="4506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1" y="5040"/>
                        </a:lnTo>
                        <a:lnTo>
                          <a:pt x="504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662" name="Google Shape;26662;p27"/>
                  <p:cNvSpPr/>
                  <p:nvPr/>
                </p:nvSpPr>
                <p:spPr>
                  <a:xfrm rot="-5400000">
                    <a:off x="652313" y="2254063"/>
                    <a:ext cx="12557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663" name="Google Shape;26663;p27"/>
                  <p:cNvSpPr/>
                  <p:nvPr/>
                </p:nvSpPr>
                <p:spPr>
                  <a:xfrm rot="-5400000">
                    <a:off x="652088" y="19526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35" y="1622"/>
                        </a:lnTo>
                        <a:lnTo>
                          <a:pt x="3435" y="3417"/>
                        </a:lnTo>
                        <a:lnTo>
                          <a:pt x="2710" y="3417"/>
                        </a:lnTo>
                        <a:lnTo>
                          <a:pt x="2710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664" name="Google Shape;26664;p27"/>
                  <p:cNvSpPr/>
                  <p:nvPr/>
                </p:nvSpPr>
                <p:spPr>
                  <a:xfrm rot="-5400000">
                    <a:off x="652100" y="1651050"/>
                    <a:ext cx="1260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0" h="5040" extrusionOk="0">
                        <a:moveTo>
                          <a:pt x="3417" y="535"/>
                        </a:moveTo>
                        <a:lnTo>
                          <a:pt x="3417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2" y="4505"/>
                        </a:lnTo>
                        <a:lnTo>
                          <a:pt x="1622" y="1622"/>
                        </a:lnTo>
                        <a:lnTo>
                          <a:pt x="3417" y="1622"/>
                        </a:lnTo>
                        <a:lnTo>
                          <a:pt x="3417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7" y="2123"/>
                        </a:lnTo>
                        <a:lnTo>
                          <a:pt x="2157" y="3952"/>
                        </a:lnTo>
                        <a:lnTo>
                          <a:pt x="3952" y="3952"/>
                        </a:lnTo>
                        <a:lnTo>
                          <a:pt x="3952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665" name="Google Shape;26665;p27"/>
                  <p:cNvSpPr/>
                  <p:nvPr/>
                </p:nvSpPr>
                <p:spPr>
                  <a:xfrm rot="-5400000">
                    <a:off x="652300" y="13496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666" name="Google Shape;26666;p27"/>
                  <p:cNvSpPr/>
                  <p:nvPr/>
                </p:nvSpPr>
                <p:spPr>
                  <a:xfrm rot="-5400000">
                    <a:off x="652300" y="10480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667" name="Google Shape;26667;p27"/>
                  <p:cNvSpPr/>
                  <p:nvPr/>
                </p:nvSpPr>
                <p:spPr>
                  <a:xfrm rot="-5400000">
                    <a:off x="693950" y="27479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668" name="Google Shape;26668;p27"/>
                  <p:cNvSpPr/>
                  <p:nvPr/>
                </p:nvSpPr>
                <p:spPr>
                  <a:xfrm rot="-5400000">
                    <a:off x="652100" y="27901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669" name="Google Shape;26669;p27"/>
                  <p:cNvSpPr/>
                  <p:nvPr/>
                </p:nvSpPr>
                <p:spPr>
                  <a:xfrm rot="-5400000">
                    <a:off x="652100" y="27060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670" name="Google Shape;26670;p27"/>
                  <p:cNvSpPr/>
                  <p:nvPr/>
                </p:nvSpPr>
                <p:spPr>
                  <a:xfrm rot="-5400000">
                    <a:off x="736013" y="27899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671" name="Google Shape;26671;p27"/>
                  <p:cNvSpPr/>
                  <p:nvPr/>
                </p:nvSpPr>
                <p:spPr>
                  <a:xfrm rot="-5400000">
                    <a:off x="736013" y="27058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672" name="Google Shape;26672;p27"/>
                  <p:cNvSpPr/>
                  <p:nvPr/>
                </p:nvSpPr>
                <p:spPr>
                  <a:xfrm rot="-5400000">
                    <a:off x="694163" y="24464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673" name="Google Shape;26673;p27"/>
                  <p:cNvSpPr/>
                  <p:nvPr/>
                </p:nvSpPr>
                <p:spPr>
                  <a:xfrm rot="-5400000">
                    <a:off x="651888" y="248878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674" name="Google Shape;26674;p27"/>
                  <p:cNvSpPr/>
                  <p:nvPr/>
                </p:nvSpPr>
                <p:spPr>
                  <a:xfrm rot="-5400000">
                    <a:off x="651888" y="24046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675" name="Google Shape;26675;p27"/>
                  <p:cNvSpPr/>
                  <p:nvPr/>
                </p:nvSpPr>
                <p:spPr>
                  <a:xfrm rot="-5400000">
                    <a:off x="735800" y="248857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676" name="Google Shape;26676;p27"/>
                  <p:cNvSpPr/>
                  <p:nvPr/>
                </p:nvSpPr>
                <p:spPr>
                  <a:xfrm rot="-5400000">
                    <a:off x="735800" y="24044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677" name="Google Shape;26677;p27"/>
                  <p:cNvSpPr/>
                  <p:nvPr/>
                </p:nvSpPr>
                <p:spPr>
                  <a:xfrm rot="-5400000">
                    <a:off x="694163" y="21448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678" name="Google Shape;26678;p27"/>
                  <p:cNvSpPr/>
                  <p:nvPr/>
                </p:nvSpPr>
                <p:spPr>
                  <a:xfrm rot="-5400000">
                    <a:off x="651888" y="21871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1" y="1674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679" name="Google Shape;26679;p27"/>
                  <p:cNvSpPr/>
                  <p:nvPr/>
                </p:nvSpPr>
                <p:spPr>
                  <a:xfrm rot="-5400000">
                    <a:off x="651875" y="21030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680" name="Google Shape;26680;p27"/>
                  <p:cNvSpPr/>
                  <p:nvPr/>
                </p:nvSpPr>
                <p:spPr>
                  <a:xfrm rot="-5400000">
                    <a:off x="735800" y="21869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1" y="1692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681" name="Google Shape;26681;p27"/>
                  <p:cNvSpPr/>
                  <p:nvPr/>
                </p:nvSpPr>
                <p:spPr>
                  <a:xfrm rot="-5400000">
                    <a:off x="735788" y="21028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682" name="Google Shape;26682;p27"/>
                  <p:cNvSpPr/>
                  <p:nvPr/>
                </p:nvSpPr>
                <p:spPr>
                  <a:xfrm rot="-5400000">
                    <a:off x="693938" y="18434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683" name="Google Shape;26683;p27"/>
                  <p:cNvSpPr/>
                  <p:nvPr/>
                </p:nvSpPr>
                <p:spPr>
                  <a:xfrm rot="-5400000">
                    <a:off x="652100" y="18857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684" name="Google Shape;26684;p27"/>
                  <p:cNvSpPr/>
                  <p:nvPr/>
                </p:nvSpPr>
                <p:spPr>
                  <a:xfrm rot="-5400000">
                    <a:off x="652100" y="18016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685" name="Google Shape;26685;p27"/>
                  <p:cNvSpPr/>
                  <p:nvPr/>
                </p:nvSpPr>
                <p:spPr>
                  <a:xfrm rot="-5400000">
                    <a:off x="736013" y="18855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686" name="Google Shape;26686;p27"/>
                  <p:cNvSpPr/>
                  <p:nvPr/>
                </p:nvSpPr>
                <p:spPr>
                  <a:xfrm rot="-5400000">
                    <a:off x="736013" y="18014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687" name="Google Shape;26687;p27"/>
                  <p:cNvSpPr/>
                  <p:nvPr/>
                </p:nvSpPr>
                <p:spPr>
                  <a:xfrm rot="-5400000">
                    <a:off x="694163" y="15420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688" name="Google Shape;26688;p27"/>
                  <p:cNvSpPr/>
                  <p:nvPr/>
                </p:nvSpPr>
                <p:spPr>
                  <a:xfrm rot="-5400000">
                    <a:off x="651875" y="15843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689" name="Google Shape;26689;p27"/>
                  <p:cNvSpPr/>
                  <p:nvPr/>
                </p:nvSpPr>
                <p:spPr>
                  <a:xfrm rot="-5400000">
                    <a:off x="651888" y="15002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690" name="Google Shape;26690;p27"/>
                  <p:cNvSpPr/>
                  <p:nvPr/>
                </p:nvSpPr>
                <p:spPr>
                  <a:xfrm rot="-5400000">
                    <a:off x="735788" y="15841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691" name="Google Shape;26691;p27"/>
                  <p:cNvSpPr/>
                  <p:nvPr/>
                </p:nvSpPr>
                <p:spPr>
                  <a:xfrm rot="-5400000">
                    <a:off x="735800" y="15000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692" name="Google Shape;26692;p27"/>
                  <p:cNvSpPr/>
                  <p:nvPr/>
                </p:nvSpPr>
                <p:spPr>
                  <a:xfrm rot="-5400000">
                    <a:off x="693950" y="12407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693" name="Google Shape;26693;p27"/>
                  <p:cNvSpPr/>
                  <p:nvPr/>
                </p:nvSpPr>
                <p:spPr>
                  <a:xfrm rot="-5400000">
                    <a:off x="651888" y="12827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694" name="Google Shape;26694;p27"/>
                  <p:cNvSpPr/>
                  <p:nvPr/>
                </p:nvSpPr>
                <p:spPr>
                  <a:xfrm rot="-5400000">
                    <a:off x="651875" y="11986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695" name="Google Shape;26695;p27"/>
                  <p:cNvSpPr/>
                  <p:nvPr/>
                </p:nvSpPr>
                <p:spPr>
                  <a:xfrm rot="-5400000">
                    <a:off x="735800" y="12825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696" name="Google Shape;26696;p27"/>
                  <p:cNvSpPr/>
                  <p:nvPr/>
                </p:nvSpPr>
                <p:spPr>
                  <a:xfrm rot="-5400000">
                    <a:off x="735788" y="11984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697" name="Google Shape;26697;p27"/>
                  <p:cNvSpPr/>
                  <p:nvPr/>
                </p:nvSpPr>
                <p:spPr>
                  <a:xfrm rot="-5400000">
                    <a:off x="693938" y="9390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698" name="Google Shape;26698;p27"/>
                  <p:cNvSpPr/>
                  <p:nvPr/>
                </p:nvSpPr>
                <p:spPr>
                  <a:xfrm rot="-5400000">
                    <a:off x="652100" y="9813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699" name="Google Shape;26699;p27"/>
                  <p:cNvSpPr/>
                  <p:nvPr/>
                </p:nvSpPr>
                <p:spPr>
                  <a:xfrm rot="-5400000">
                    <a:off x="652100" y="8972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700" name="Google Shape;26700;p27"/>
                  <p:cNvSpPr/>
                  <p:nvPr/>
                </p:nvSpPr>
                <p:spPr>
                  <a:xfrm rot="-5400000">
                    <a:off x="736013" y="9811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701" name="Google Shape;26701;p27"/>
                  <p:cNvSpPr/>
                  <p:nvPr/>
                </p:nvSpPr>
                <p:spPr>
                  <a:xfrm rot="-5400000">
                    <a:off x="736013" y="8970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702" name="Google Shape;26702;p27"/>
                  <p:cNvSpPr/>
                  <p:nvPr/>
                </p:nvSpPr>
                <p:spPr>
                  <a:xfrm rot="-5400000">
                    <a:off x="694163" y="6376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703" name="Google Shape;26703;p27"/>
                  <p:cNvSpPr/>
                  <p:nvPr/>
                </p:nvSpPr>
                <p:spPr>
                  <a:xfrm rot="-5400000">
                    <a:off x="651875" y="6799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704" name="Google Shape;26704;p27"/>
                  <p:cNvSpPr/>
                  <p:nvPr/>
                </p:nvSpPr>
                <p:spPr>
                  <a:xfrm rot="-5400000">
                    <a:off x="651888" y="5958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705" name="Google Shape;26705;p27"/>
                  <p:cNvSpPr/>
                  <p:nvPr/>
                </p:nvSpPr>
                <p:spPr>
                  <a:xfrm rot="-5400000">
                    <a:off x="735788" y="6797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706" name="Google Shape;26706;p27"/>
                  <p:cNvSpPr/>
                  <p:nvPr/>
                </p:nvSpPr>
                <p:spPr>
                  <a:xfrm rot="-5400000">
                    <a:off x="735800" y="5956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707" name="Google Shape;26707;p27"/>
                  <p:cNvSpPr/>
                  <p:nvPr/>
                </p:nvSpPr>
                <p:spPr>
                  <a:xfrm rot="-5400000">
                    <a:off x="651875" y="746425"/>
                    <a:ext cx="12645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58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70" y="3952"/>
                        </a:lnTo>
                        <a:lnTo>
                          <a:pt x="3970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57" y="5040"/>
                        </a:lnTo>
                        <a:lnTo>
                          <a:pt x="5057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26708" name="Google Shape;26708;p27"/>
                <p:cNvSpPr/>
                <p:nvPr/>
              </p:nvSpPr>
              <p:spPr>
                <a:xfrm rot="10800000">
                  <a:off x="8505325" y="146450"/>
                  <a:ext cx="125600" cy="12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4" h="5040" extrusionOk="0">
                      <a:moveTo>
                        <a:pt x="3418" y="535"/>
                      </a:moveTo>
                      <a:lnTo>
                        <a:pt x="3418" y="1087"/>
                      </a:lnTo>
                      <a:lnTo>
                        <a:pt x="1071" y="1087"/>
                      </a:lnTo>
                      <a:lnTo>
                        <a:pt x="1071" y="4505"/>
                      </a:lnTo>
                      <a:lnTo>
                        <a:pt x="536" y="4505"/>
                      </a:lnTo>
                      <a:lnTo>
                        <a:pt x="536" y="535"/>
                      </a:lnTo>
                      <a:close/>
                      <a:moveTo>
                        <a:pt x="4488" y="535"/>
                      </a:moveTo>
                      <a:lnTo>
                        <a:pt x="4488" y="4505"/>
                      </a:lnTo>
                      <a:lnTo>
                        <a:pt x="1623" y="4505"/>
                      </a:lnTo>
                      <a:lnTo>
                        <a:pt x="1623" y="1622"/>
                      </a:lnTo>
                      <a:lnTo>
                        <a:pt x="3418" y="1622"/>
                      </a:lnTo>
                      <a:lnTo>
                        <a:pt x="3418" y="3417"/>
                      </a:lnTo>
                      <a:lnTo>
                        <a:pt x="2693" y="3417"/>
                      </a:lnTo>
                      <a:lnTo>
                        <a:pt x="2693" y="2123"/>
                      </a:lnTo>
                      <a:lnTo>
                        <a:pt x="2158" y="2123"/>
                      </a:lnTo>
                      <a:lnTo>
                        <a:pt x="2158" y="3952"/>
                      </a:lnTo>
                      <a:lnTo>
                        <a:pt x="3953" y="3952"/>
                      </a:lnTo>
                      <a:lnTo>
                        <a:pt x="3953" y="535"/>
                      </a:lnTo>
                      <a:close/>
                      <a:moveTo>
                        <a:pt x="0" y="0"/>
                      </a:moveTo>
                      <a:lnTo>
                        <a:pt x="0" y="5040"/>
                      </a:lnTo>
                      <a:lnTo>
                        <a:pt x="5023" y="5040"/>
                      </a:lnTo>
                      <a:lnTo>
                        <a:pt x="502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09" name="Google Shape;26709;p27"/>
                <p:cNvSpPr/>
                <p:nvPr/>
              </p:nvSpPr>
              <p:spPr>
                <a:xfrm rot="10800000">
                  <a:off x="8212450" y="146450"/>
                  <a:ext cx="125600" cy="12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4" h="5040" extrusionOk="0">
                      <a:moveTo>
                        <a:pt x="3418" y="535"/>
                      </a:moveTo>
                      <a:lnTo>
                        <a:pt x="3418" y="1087"/>
                      </a:lnTo>
                      <a:lnTo>
                        <a:pt x="1071" y="1087"/>
                      </a:lnTo>
                      <a:lnTo>
                        <a:pt x="1071" y="4505"/>
                      </a:lnTo>
                      <a:lnTo>
                        <a:pt x="536" y="4505"/>
                      </a:lnTo>
                      <a:lnTo>
                        <a:pt x="536" y="535"/>
                      </a:lnTo>
                      <a:close/>
                      <a:moveTo>
                        <a:pt x="4488" y="535"/>
                      </a:moveTo>
                      <a:lnTo>
                        <a:pt x="4488" y="4505"/>
                      </a:lnTo>
                      <a:lnTo>
                        <a:pt x="1606" y="4505"/>
                      </a:lnTo>
                      <a:lnTo>
                        <a:pt x="1606" y="1622"/>
                      </a:lnTo>
                      <a:lnTo>
                        <a:pt x="3418" y="1622"/>
                      </a:lnTo>
                      <a:lnTo>
                        <a:pt x="3418" y="3417"/>
                      </a:lnTo>
                      <a:lnTo>
                        <a:pt x="2693" y="3417"/>
                      </a:lnTo>
                      <a:lnTo>
                        <a:pt x="2693" y="2123"/>
                      </a:lnTo>
                      <a:lnTo>
                        <a:pt x="2141" y="2123"/>
                      </a:lnTo>
                      <a:lnTo>
                        <a:pt x="2141" y="3952"/>
                      </a:lnTo>
                      <a:lnTo>
                        <a:pt x="3953" y="3952"/>
                      </a:lnTo>
                      <a:lnTo>
                        <a:pt x="3953" y="535"/>
                      </a:lnTo>
                      <a:close/>
                      <a:moveTo>
                        <a:pt x="1" y="0"/>
                      </a:moveTo>
                      <a:lnTo>
                        <a:pt x="1" y="5040"/>
                      </a:lnTo>
                      <a:lnTo>
                        <a:pt x="5023" y="5040"/>
                      </a:lnTo>
                      <a:lnTo>
                        <a:pt x="502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10" name="Google Shape;26710;p27"/>
                <p:cNvSpPr/>
                <p:nvPr/>
              </p:nvSpPr>
              <p:spPr>
                <a:xfrm rot="10800000">
                  <a:off x="8689475" y="188300"/>
                  <a:ext cx="4187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74" y="1692"/>
                      </a:lnTo>
                      <a:lnTo>
                        <a:pt x="167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11" name="Google Shape;26711;p27"/>
                <p:cNvSpPr/>
                <p:nvPr/>
              </p:nvSpPr>
              <p:spPr>
                <a:xfrm rot="10800000">
                  <a:off x="8731325" y="230575"/>
                  <a:ext cx="4232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75" extrusionOk="0">
                      <a:moveTo>
                        <a:pt x="1" y="0"/>
                      </a:moveTo>
                      <a:lnTo>
                        <a:pt x="1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12" name="Google Shape;26712;p27"/>
                <p:cNvSpPr/>
                <p:nvPr/>
              </p:nvSpPr>
              <p:spPr>
                <a:xfrm rot="10800000">
                  <a:off x="8647200" y="230575"/>
                  <a:ext cx="42300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75" extrusionOk="0">
                      <a:moveTo>
                        <a:pt x="0" y="0"/>
                      </a:moveTo>
                      <a:lnTo>
                        <a:pt x="0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13" name="Google Shape;26713;p27"/>
                <p:cNvSpPr/>
                <p:nvPr/>
              </p:nvSpPr>
              <p:spPr>
                <a:xfrm rot="10800000">
                  <a:off x="8731325" y="146450"/>
                  <a:ext cx="4232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14" name="Google Shape;26714;p27"/>
                <p:cNvSpPr/>
                <p:nvPr/>
              </p:nvSpPr>
              <p:spPr>
                <a:xfrm rot="10800000">
                  <a:off x="8647200" y="146450"/>
                  <a:ext cx="42300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15" name="Google Shape;26715;p27"/>
                <p:cNvSpPr/>
                <p:nvPr/>
              </p:nvSpPr>
              <p:spPr>
                <a:xfrm rot="10800000">
                  <a:off x="8404900" y="188300"/>
                  <a:ext cx="42300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16" name="Google Shape;26716;p27"/>
                <p:cNvSpPr/>
                <p:nvPr/>
              </p:nvSpPr>
              <p:spPr>
                <a:xfrm rot="10800000">
                  <a:off x="8446750" y="230575"/>
                  <a:ext cx="42300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75" extrusionOk="0">
                      <a:moveTo>
                        <a:pt x="0" y="0"/>
                      </a:moveTo>
                      <a:lnTo>
                        <a:pt x="0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17" name="Google Shape;26717;p27"/>
                <p:cNvSpPr/>
                <p:nvPr/>
              </p:nvSpPr>
              <p:spPr>
                <a:xfrm rot="10800000">
                  <a:off x="8362600" y="230575"/>
                  <a:ext cx="4232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75" extrusionOk="0">
                      <a:moveTo>
                        <a:pt x="1" y="0"/>
                      </a:moveTo>
                      <a:lnTo>
                        <a:pt x="1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18" name="Google Shape;26718;p27"/>
                <p:cNvSpPr/>
                <p:nvPr/>
              </p:nvSpPr>
              <p:spPr>
                <a:xfrm rot="10800000">
                  <a:off x="8446750" y="146450"/>
                  <a:ext cx="42300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19" name="Google Shape;26719;p27"/>
                <p:cNvSpPr/>
                <p:nvPr/>
              </p:nvSpPr>
              <p:spPr>
                <a:xfrm rot="10800000">
                  <a:off x="8362600" y="146450"/>
                  <a:ext cx="4232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20" name="Google Shape;26720;p27"/>
                <p:cNvSpPr/>
                <p:nvPr/>
              </p:nvSpPr>
              <p:spPr>
                <a:xfrm rot="10800000">
                  <a:off x="8103275" y="188300"/>
                  <a:ext cx="4232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21" name="Google Shape;26721;p27"/>
                <p:cNvSpPr/>
                <p:nvPr/>
              </p:nvSpPr>
              <p:spPr>
                <a:xfrm rot="10800000">
                  <a:off x="8145575" y="230575"/>
                  <a:ext cx="4187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75" extrusionOk="0">
                      <a:moveTo>
                        <a:pt x="1" y="0"/>
                      </a:moveTo>
                      <a:lnTo>
                        <a:pt x="1" y="1674"/>
                      </a:lnTo>
                      <a:lnTo>
                        <a:pt x="1675" y="1674"/>
                      </a:lnTo>
                      <a:lnTo>
                        <a:pt x="167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22" name="Google Shape;26722;p27"/>
                <p:cNvSpPr/>
                <p:nvPr/>
              </p:nvSpPr>
              <p:spPr>
                <a:xfrm rot="10800000">
                  <a:off x="8061425" y="230575"/>
                  <a:ext cx="4187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75" extrusionOk="0">
                      <a:moveTo>
                        <a:pt x="0" y="0"/>
                      </a:moveTo>
                      <a:lnTo>
                        <a:pt x="0" y="1674"/>
                      </a:lnTo>
                      <a:lnTo>
                        <a:pt x="1674" y="1674"/>
                      </a:lnTo>
                      <a:lnTo>
                        <a:pt x="167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23" name="Google Shape;26723;p27"/>
                <p:cNvSpPr/>
                <p:nvPr/>
              </p:nvSpPr>
              <p:spPr>
                <a:xfrm rot="10800000">
                  <a:off x="8145575" y="146450"/>
                  <a:ext cx="4187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75" y="1692"/>
                      </a:lnTo>
                      <a:lnTo>
                        <a:pt x="167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24" name="Google Shape;26724;p27"/>
                <p:cNvSpPr/>
                <p:nvPr/>
              </p:nvSpPr>
              <p:spPr>
                <a:xfrm rot="10800000">
                  <a:off x="8061425" y="146450"/>
                  <a:ext cx="4187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74" y="1692"/>
                      </a:lnTo>
                      <a:lnTo>
                        <a:pt x="167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25" name="Google Shape;26725;p27"/>
                <p:cNvSpPr/>
                <p:nvPr/>
              </p:nvSpPr>
              <p:spPr>
                <a:xfrm rot="10800000">
                  <a:off x="7802100" y="188300"/>
                  <a:ext cx="4187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74" y="1692"/>
                      </a:lnTo>
                      <a:lnTo>
                        <a:pt x="167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26" name="Google Shape;26726;p27"/>
                <p:cNvSpPr/>
                <p:nvPr/>
              </p:nvSpPr>
              <p:spPr>
                <a:xfrm rot="10800000">
                  <a:off x="7843950" y="230575"/>
                  <a:ext cx="4232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75" extrusionOk="0">
                      <a:moveTo>
                        <a:pt x="1" y="0"/>
                      </a:moveTo>
                      <a:lnTo>
                        <a:pt x="1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27" name="Google Shape;26727;p27"/>
                <p:cNvSpPr/>
                <p:nvPr/>
              </p:nvSpPr>
              <p:spPr>
                <a:xfrm rot="10800000">
                  <a:off x="7843950" y="146450"/>
                  <a:ext cx="4232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28" name="Google Shape;26728;p27"/>
                <p:cNvSpPr/>
                <p:nvPr/>
              </p:nvSpPr>
              <p:spPr>
                <a:xfrm rot="10800000">
                  <a:off x="7910400" y="146450"/>
                  <a:ext cx="126450" cy="12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8" h="5040" extrusionOk="0">
                      <a:moveTo>
                        <a:pt x="3418" y="535"/>
                      </a:moveTo>
                      <a:lnTo>
                        <a:pt x="3418" y="1087"/>
                      </a:lnTo>
                      <a:lnTo>
                        <a:pt x="1087" y="1087"/>
                      </a:lnTo>
                      <a:lnTo>
                        <a:pt x="1087" y="4505"/>
                      </a:lnTo>
                      <a:lnTo>
                        <a:pt x="535" y="4505"/>
                      </a:lnTo>
                      <a:lnTo>
                        <a:pt x="535" y="535"/>
                      </a:lnTo>
                      <a:close/>
                      <a:moveTo>
                        <a:pt x="4505" y="535"/>
                      </a:moveTo>
                      <a:lnTo>
                        <a:pt x="4505" y="4505"/>
                      </a:lnTo>
                      <a:lnTo>
                        <a:pt x="1623" y="4505"/>
                      </a:lnTo>
                      <a:lnTo>
                        <a:pt x="1623" y="1622"/>
                      </a:lnTo>
                      <a:lnTo>
                        <a:pt x="3418" y="1622"/>
                      </a:lnTo>
                      <a:lnTo>
                        <a:pt x="3418" y="3417"/>
                      </a:lnTo>
                      <a:lnTo>
                        <a:pt x="2693" y="3417"/>
                      </a:lnTo>
                      <a:lnTo>
                        <a:pt x="2693" y="2123"/>
                      </a:lnTo>
                      <a:lnTo>
                        <a:pt x="2158" y="2123"/>
                      </a:lnTo>
                      <a:lnTo>
                        <a:pt x="2158" y="3952"/>
                      </a:lnTo>
                      <a:lnTo>
                        <a:pt x="3970" y="3952"/>
                      </a:lnTo>
                      <a:lnTo>
                        <a:pt x="3970" y="535"/>
                      </a:lnTo>
                      <a:close/>
                      <a:moveTo>
                        <a:pt x="0" y="0"/>
                      </a:moveTo>
                      <a:lnTo>
                        <a:pt x="0" y="5040"/>
                      </a:lnTo>
                      <a:lnTo>
                        <a:pt x="5057" y="5040"/>
                      </a:lnTo>
                      <a:lnTo>
                        <a:pt x="5057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grpSp>
        <p:nvGrpSpPr>
          <p:cNvPr id="26729" name="Google Shape;26729;p27"/>
          <p:cNvGrpSpPr/>
          <p:nvPr/>
        </p:nvGrpSpPr>
        <p:grpSpPr>
          <a:xfrm>
            <a:off x="566421" y="640443"/>
            <a:ext cx="279132" cy="5577101"/>
            <a:chOff x="390765" y="480344"/>
            <a:chExt cx="209349" cy="4182826"/>
          </a:xfrm>
        </p:grpSpPr>
        <p:grpSp>
          <p:nvGrpSpPr>
            <p:cNvPr id="26730" name="Google Shape;26730;p27"/>
            <p:cNvGrpSpPr/>
            <p:nvPr/>
          </p:nvGrpSpPr>
          <p:grpSpPr>
            <a:xfrm>
              <a:off x="390765" y="480344"/>
              <a:ext cx="209349" cy="2091451"/>
              <a:chOff x="3490500" y="1025550"/>
              <a:chExt cx="245975" cy="2457350"/>
            </a:xfrm>
          </p:grpSpPr>
          <p:sp>
            <p:nvSpPr>
              <p:cNvPr id="26731" name="Google Shape;26731;p27"/>
              <p:cNvSpPr/>
              <p:nvPr/>
            </p:nvSpPr>
            <p:spPr>
              <a:xfrm rot="-5400000">
                <a:off x="2387175" y="2246225"/>
                <a:ext cx="2457350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98294" h="640" extrusionOk="0">
                    <a:moveTo>
                      <a:pt x="0" y="1"/>
                    </a:moveTo>
                    <a:lnTo>
                      <a:pt x="0" y="640"/>
                    </a:lnTo>
                    <a:lnTo>
                      <a:pt x="98293" y="640"/>
                    </a:lnTo>
                    <a:lnTo>
                      <a:pt x="9829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32" name="Google Shape;26732;p27"/>
              <p:cNvSpPr/>
              <p:nvPr/>
            </p:nvSpPr>
            <p:spPr>
              <a:xfrm rot="-5400000">
                <a:off x="3576150" y="336357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33" name="Google Shape;26733;p27"/>
              <p:cNvSpPr/>
              <p:nvPr/>
            </p:nvSpPr>
            <p:spPr>
              <a:xfrm rot="-5400000">
                <a:off x="3634613" y="321536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34" name="Google Shape;26734;p27"/>
              <p:cNvSpPr/>
              <p:nvPr/>
            </p:nvSpPr>
            <p:spPr>
              <a:xfrm rot="-5400000">
                <a:off x="3569888" y="323738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1" y="155"/>
                      <a:pt x="1" y="363"/>
                    </a:cubicBezTo>
                    <a:cubicBezTo>
                      <a:pt x="1" y="570"/>
                      <a:pt x="156" y="725"/>
                      <a:pt x="363" y="725"/>
                    </a:cubicBezTo>
                    <a:cubicBezTo>
                      <a:pt x="553" y="725"/>
                      <a:pt x="726" y="570"/>
                      <a:pt x="726" y="363"/>
                    </a:cubicBezTo>
                    <a:cubicBezTo>
                      <a:pt x="726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35" name="Google Shape;26735;p27"/>
              <p:cNvSpPr/>
              <p:nvPr/>
            </p:nvSpPr>
            <p:spPr>
              <a:xfrm rot="-5400000">
                <a:off x="3529975" y="3221625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708" y="1"/>
                      <a:pt x="4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36" name="Google Shape;26736;p27"/>
              <p:cNvSpPr/>
              <p:nvPr/>
            </p:nvSpPr>
            <p:spPr>
              <a:xfrm rot="-5400000">
                <a:off x="3530738" y="3255938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416" y="0"/>
                    </a:moveTo>
                    <a:cubicBezTo>
                      <a:pt x="319" y="0"/>
                      <a:pt x="237" y="36"/>
                      <a:pt x="174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4" y="1518"/>
                      <a:pt x="1526" y="1518"/>
                    </a:cubicBezTo>
                    <a:cubicBezTo>
                      <a:pt x="1549" y="1518"/>
                      <a:pt x="1570" y="1517"/>
                      <a:pt x="1589" y="1514"/>
                    </a:cubicBezTo>
                    <a:cubicBezTo>
                      <a:pt x="1623" y="1290"/>
                      <a:pt x="1451" y="737"/>
                      <a:pt x="1054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37" name="Google Shape;26737;p27"/>
              <p:cNvSpPr/>
              <p:nvPr/>
            </p:nvSpPr>
            <p:spPr>
              <a:xfrm rot="-5400000">
                <a:off x="3553925" y="327317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812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812" y="898"/>
                    </a:cubicBezTo>
                    <a:cubicBezTo>
                      <a:pt x="1364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38" name="Google Shape;26738;p27"/>
              <p:cNvSpPr/>
              <p:nvPr/>
            </p:nvSpPr>
            <p:spPr>
              <a:xfrm rot="-5400000">
                <a:off x="3554150" y="319745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39" name="Google Shape;26739;p27"/>
              <p:cNvSpPr/>
              <p:nvPr/>
            </p:nvSpPr>
            <p:spPr>
              <a:xfrm rot="-5400000">
                <a:off x="3530750" y="31989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5" y="0"/>
                    </a:moveTo>
                    <a:cubicBezTo>
                      <a:pt x="1023" y="0"/>
                      <a:pt x="810" y="106"/>
                      <a:pt x="570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3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40" name="Google Shape;26740;p27"/>
              <p:cNvSpPr/>
              <p:nvPr/>
            </p:nvSpPr>
            <p:spPr>
              <a:xfrm rot="-5400000">
                <a:off x="3634150" y="3384050"/>
                <a:ext cx="216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73" y="728"/>
                      <a:pt x="363" y="728"/>
                    </a:cubicBezTo>
                    <a:cubicBezTo>
                      <a:pt x="691" y="728"/>
                      <a:pt x="863" y="348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41" name="Google Shape;26741;p27"/>
              <p:cNvSpPr/>
              <p:nvPr/>
            </p:nvSpPr>
            <p:spPr>
              <a:xfrm rot="-5400000">
                <a:off x="3671738" y="3369838"/>
                <a:ext cx="2245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003" extrusionOk="0">
                    <a:moveTo>
                      <a:pt x="449" y="0"/>
                    </a:moveTo>
                    <a:cubicBezTo>
                      <a:pt x="276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42" name="Google Shape;26742;p27"/>
              <p:cNvSpPr/>
              <p:nvPr/>
            </p:nvSpPr>
            <p:spPr>
              <a:xfrm rot="-5400000">
                <a:off x="3652625" y="33474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43" name="Google Shape;26743;p27"/>
              <p:cNvSpPr/>
              <p:nvPr/>
            </p:nvSpPr>
            <p:spPr>
              <a:xfrm rot="-5400000">
                <a:off x="3620163" y="3345463"/>
                <a:ext cx="496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8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49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44" name="Google Shape;26744;p27"/>
              <p:cNvSpPr/>
              <p:nvPr/>
            </p:nvSpPr>
            <p:spPr>
              <a:xfrm rot="-5400000">
                <a:off x="3620150" y="342140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82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45" name="Google Shape;26745;p27"/>
              <p:cNvSpPr/>
              <p:nvPr/>
            </p:nvSpPr>
            <p:spPr>
              <a:xfrm rot="-5400000">
                <a:off x="3652625" y="34043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1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46" name="Google Shape;26746;p27"/>
              <p:cNvSpPr/>
              <p:nvPr/>
            </p:nvSpPr>
            <p:spPr>
              <a:xfrm rot="-5400000">
                <a:off x="3492863" y="331568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70" y="1"/>
                    </a:moveTo>
                    <a:cubicBezTo>
                      <a:pt x="1" y="1"/>
                      <a:pt x="1" y="864"/>
                      <a:pt x="570" y="864"/>
                    </a:cubicBezTo>
                    <a:cubicBezTo>
                      <a:pt x="1123" y="864"/>
                      <a:pt x="1105" y="1"/>
                      <a:pt x="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47" name="Google Shape;26747;p27"/>
              <p:cNvSpPr/>
              <p:nvPr/>
            </p:nvSpPr>
            <p:spPr>
              <a:xfrm rot="-5400000">
                <a:off x="3490288" y="344728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0" y="0"/>
                      <a:pt x="0" y="863"/>
                      <a:pt x="553" y="863"/>
                    </a:cubicBezTo>
                    <a:cubicBezTo>
                      <a:pt x="1122" y="863"/>
                      <a:pt x="1122" y="0"/>
                      <a:pt x="5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48" name="Google Shape;26748;p27"/>
              <p:cNvSpPr/>
              <p:nvPr/>
            </p:nvSpPr>
            <p:spPr>
              <a:xfrm rot="-5400000">
                <a:off x="3576138" y="305548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49" name="Google Shape;26749;p27"/>
              <p:cNvSpPr/>
              <p:nvPr/>
            </p:nvSpPr>
            <p:spPr>
              <a:xfrm rot="-5400000">
                <a:off x="3634388" y="290706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50" name="Google Shape;26750;p27"/>
              <p:cNvSpPr/>
              <p:nvPr/>
            </p:nvSpPr>
            <p:spPr>
              <a:xfrm rot="-5400000">
                <a:off x="3569888" y="292928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5" y="0"/>
                      <a:pt x="0" y="155"/>
                      <a:pt x="0" y="363"/>
                    </a:cubicBezTo>
                    <a:cubicBezTo>
                      <a:pt x="0" y="570"/>
                      <a:pt x="155" y="725"/>
                      <a:pt x="363" y="725"/>
                    </a:cubicBezTo>
                    <a:cubicBezTo>
                      <a:pt x="552" y="725"/>
                      <a:pt x="725" y="570"/>
                      <a:pt x="725" y="363"/>
                    </a:cubicBezTo>
                    <a:cubicBezTo>
                      <a:pt x="725" y="155"/>
                      <a:pt x="552" y="0"/>
                      <a:pt x="3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51" name="Google Shape;26751;p27"/>
              <p:cNvSpPr/>
              <p:nvPr/>
            </p:nvSpPr>
            <p:spPr>
              <a:xfrm rot="-5400000">
                <a:off x="3529963" y="291353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52" name="Google Shape;26752;p27"/>
              <p:cNvSpPr/>
              <p:nvPr/>
            </p:nvSpPr>
            <p:spPr>
              <a:xfrm rot="-5400000">
                <a:off x="3530750" y="294785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0" y="289"/>
                      <a:pt x="35" y="599"/>
                      <a:pt x="414" y="979"/>
                    </a:cubicBezTo>
                    <a:cubicBezTo>
                      <a:pt x="778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53" name="Google Shape;26753;p27"/>
              <p:cNvSpPr/>
              <p:nvPr/>
            </p:nvSpPr>
            <p:spPr>
              <a:xfrm rot="-5400000">
                <a:off x="3553925" y="29651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812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60" y="898"/>
                      <a:pt x="812" y="898"/>
                    </a:cubicBezTo>
                    <a:cubicBezTo>
                      <a:pt x="1364" y="898"/>
                      <a:pt x="1882" y="639"/>
                      <a:pt x="2003" y="450"/>
                    </a:cubicBezTo>
                    <a:cubicBezTo>
                      <a:pt x="1882" y="277"/>
                      <a:pt x="1347" y="1"/>
                      <a:pt x="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54" name="Google Shape;26754;p27"/>
              <p:cNvSpPr/>
              <p:nvPr/>
            </p:nvSpPr>
            <p:spPr>
              <a:xfrm rot="-5400000">
                <a:off x="3554138" y="288936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55" name="Google Shape;26755;p27"/>
              <p:cNvSpPr/>
              <p:nvPr/>
            </p:nvSpPr>
            <p:spPr>
              <a:xfrm rot="-5400000">
                <a:off x="3530750" y="28909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56" name="Google Shape;26756;p27"/>
              <p:cNvSpPr/>
              <p:nvPr/>
            </p:nvSpPr>
            <p:spPr>
              <a:xfrm rot="-5400000">
                <a:off x="3634150" y="3075975"/>
                <a:ext cx="216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73" y="728"/>
                      <a:pt x="363" y="728"/>
                    </a:cubicBezTo>
                    <a:cubicBezTo>
                      <a:pt x="691" y="728"/>
                      <a:pt x="864" y="348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57" name="Google Shape;26757;p27"/>
              <p:cNvSpPr/>
              <p:nvPr/>
            </p:nvSpPr>
            <p:spPr>
              <a:xfrm rot="-5400000">
                <a:off x="3671725" y="306175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39" y="121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58" name="Google Shape;26758;p27"/>
              <p:cNvSpPr/>
              <p:nvPr/>
            </p:nvSpPr>
            <p:spPr>
              <a:xfrm rot="-5400000">
                <a:off x="3652638" y="303931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1" y="1"/>
                      <a:pt x="52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20" y="1417"/>
                      <a:pt x="1035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8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59" name="Google Shape;26759;p27"/>
              <p:cNvSpPr/>
              <p:nvPr/>
            </p:nvSpPr>
            <p:spPr>
              <a:xfrm rot="-5400000">
                <a:off x="3619938" y="30375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56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3" y="898"/>
                      <a:pt x="2002" y="708"/>
                      <a:pt x="2002" y="449"/>
                    </a:cubicBezTo>
                    <a:cubicBezTo>
                      <a:pt x="2002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60" name="Google Shape;26760;p27"/>
              <p:cNvSpPr/>
              <p:nvPr/>
            </p:nvSpPr>
            <p:spPr>
              <a:xfrm rot="-5400000">
                <a:off x="3620150" y="311332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61" name="Google Shape;26761;p27"/>
              <p:cNvSpPr/>
              <p:nvPr/>
            </p:nvSpPr>
            <p:spPr>
              <a:xfrm rot="-5400000">
                <a:off x="3652625" y="309627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1" y="176"/>
                      <a:pt x="432" y="540"/>
                    </a:cubicBezTo>
                    <a:cubicBezTo>
                      <a:pt x="35" y="937"/>
                      <a:pt x="1" y="1247"/>
                      <a:pt x="174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2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62" name="Google Shape;26762;p27"/>
              <p:cNvSpPr/>
              <p:nvPr/>
            </p:nvSpPr>
            <p:spPr>
              <a:xfrm rot="-5400000">
                <a:off x="3493088" y="300781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63" name="Google Shape;26763;p27"/>
              <p:cNvSpPr/>
              <p:nvPr/>
            </p:nvSpPr>
            <p:spPr>
              <a:xfrm rot="-5400000">
                <a:off x="3490288" y="31392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23" y="863"/>
                      <a:pt x="1123" y="0"/>
                      <a:pt x="5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64" name="Google Shape;26764;p27"/>
              <p:cNvSpPr/>
              <p:nvPr/>
            </p:nvSpPr>
            <p:spPr>
              <a:xfrm rot="-5400000">
                <a:off x="3576138" y="274741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65" name="Google Shape;26765;p27"/>
              <p:cNvSpPr/>
              <p:nvPr/>
            </p:nvSpPr>
            <p:spPr>
              <a:xfrm rot="-5400000">
                <a:off x="3634600" y="2599200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40" y="2504"/>
                    </a:lnTo>
                    <a:lnTo>
                      <a:pt x="64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66" name="Google Shape;26766;p27"/>
              <p:cNvSpPr/>
              <p:nvPr/>
            </p:nvSpPr>
            <p:spPr>
              <a:xfrm rot="-5400000">
                <a:off x="3569888" y="262121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67" name="Google Shape;26767;p27"/>
              <p:cNvSpPr/>
              <p:nvPr/>
            </p:nvSpPr>
            <p:spPr>
              <a:xfrm rot="-5400000">
                <a:off x="3529975" y="260545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68" name="Google Shape;26768;p27"/>
              <p:cNvSpPr/>
              <p:nvPr/>
            </p:nvSpPr>
            <p:spPr>
              <a:xfrm rot="-5400000">
                <a:off x="3530750" y="26397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50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69" name="Google Shape;26769;p27"/>
              <p:cNvSpPr/>
              <p:nvPr/>
            </p:nvSpPr>
            <p:spPr>
              <a:xfrm rot="-5400000">
                <a:off x="3553925" y="26570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70" name="Google Shape;26770;p27"/>
              <p:cNvSpPr/>
              <p:nvPr/>
            </p:nvSpPr>
            <p:spPr>
              <a:xfrm rot="-5400000">
                <a:off x="3554138" y="258128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71" name="Google Shape;26771;p27"/>
              <p:cNvSpPr/>
              <p:nvPr/>
            </p:nvSpPr>
            <p:spPr>
              <a:xfrm rot="-5400000">
                <a:off x="3530738" y="258281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5" y="0"/>
                    </a:moveTo>
                    <a:cubicBezTo>
                      <a:pt x="1022" y="0"/>
                      <a:pt x="805" y="106"/>
                      <a:pt x="553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72" name="Google Shape;26772;p27"/>
              <p:cNvSpPr/>
              <p:nvPr/>
            </p:nvSpPr>
            <p:spPr>
              <a:xfrm rot="-5400000">
                <a:off x="3634375" y="2768100"/>
                <a:ext cx="211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728" extrusionOk="0">
                    <a:moveTo>
                      <a:pt x="368" y="1"/>
                    </a:moveTo>
                    <a:cubicBezTo>
                      <a:pt x="182" y="1"/>
                      <a:pt x="0" y="144"/>
                      <a:pt x="0" y="365"/>
                    </a:cubicBezTo>
                    <a:cubicBezTo>
                      <a:pt x="0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73" name="Google Shape;26773;p27"/>
              <p:cNvSpPr/>
              <p:nvPr/>
            </p:nvSpPr>
            <p:spPr>
              <a:xfrm rot="-5400000">
                <a:off x="3671725" y="2753675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50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50" y="2002"/>
                    </a:cubicBezTo>
                    <a:cubicBezTo>
                      <a:pt x="709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74" name="Google Shape;26774;p27"/>
              <p:cNvSpPr/>
              <p:nvPr/>
            </p:nvSpPr>
            <p:spPr>
              <a:xfrm rot="-5400000">
                <a:off x="3652638" y="273123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2" y="1"/>
                      <a:pt x="52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20" y="1417"/>
                      <a:pt x="1035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9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75" name="Google Shape;26775;p27"/>
              <p:cNvSpPr/>
              <p:nvPr/>
            </p:nvSpPr>
            <p:spPr>
              <a:xfrm rot="-5400000">
                <a:off x="3619938" y="272951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76" name="Google Shape;26776;p27"/>
              <p:cNvSpPr/>
              <p:nvPr/>
            </p:nvSpPr>
            <p:spPr>
              <a:xfrm rot="-5400000">
                <a:off x="3620150" y="280525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3" y="1"/>
                      <a:pt x="1" y="208"/>
                      <a:pt x="1" y="449"/>
                    </a:cubicBezTo>
                    <a:cubicBezTo>
                      <a:pt x="1" y="708"/>
                      <a:pt x="243" y="898"/>
                      <a:pt x="795" y="898"/>
                    </a:cubicBezTo>
                    <a:cubicBezTo>
                      <a:pt x="1347" y="898"/>
                      <a:pt x="1882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77" name="Google Shape;26777;p27"/>
              <p:cNvSpPr/>
              <p:nvPr/>
            </p:nvSpPr>
            <p:spPr>
              <a:xfrm rot="-5400000">
                <a:off x="3652638" y="278818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1529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0" y="1247"/>
                      <a:pt x="173" y="1420"/>
                    </a:cubicBezTo>
                    <a:cubicBezTo>
                      <a:pt x="243" y="1484"/>
                      <a:pt x="330" y="1520"/>
                      <a:pt x="431" y="1520"/>
                    </a:cubicBezTo>
                    <a:cubicBezTo>
                      <a:pt x="603" y="1520"/>
                      <a:pt x="814" y="1417"/>
                      <a:pt x="1053" y="1178"/>
                    </a:cubicBezTo>
                    <a:cubicBezTo>
                      <a:pt x="1450" y="781"/>
                      <a:pt x="1623" y="229"/>
                      <a:pt x="1588" y="5"/>
                    </a:cubicBezTo>
                    <a:cubicBezTo>
                      <a:pt x="1571" y="2"/>
                      <a:pt x="1551" y="0"/>
                      <a:pt x="15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78" name="Google Shape;26778;p27"/>
              <p:cNvSpPr/>
              <p:nvPr/>
            </p:nvSpPr>
            <p:spPr>
              <a:xfrm rot="-5400000">
                <a:off x="3493088" y="269973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3" y="1"/>
                    </a:moveTo>
                    <a:cubicBezTo>
                      <a:pt x="0" y="1"/>
                      <a:pt x="0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79" name="Google Shape;26779;p27"/>
              <p:cNvSpPr/>
              <p:nvPr/>
            </p:nvSpPr>
            <p:spPr>
              <a:xfrm rot="-5400000">
                <a:off x="3490288" y="28311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2" y="0"/>
                    </a:moveTo>
                    <a:cubicBezTo>
                      <a:pt x="0" y="0"/>
                      <a:pt x="0" y="863"/>
                      <a:pt x="552" y="863"/>
                    </a:cubicBezTo>
                    <a:cubicBezTo>
                      <a:pt x="1122" y="863"/>
                      <a:pt x="1122" y="0"/>
                      <a:pt x="5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80" name="Google Shape;26780;p27"/>
              <p:cNvSpPr/>
              <p:nvPr/>
            </p:nvSpPr>
            <p:spPr>
              <a:xfrm rot="-5400000">
                <a:off x="3576150" y="243932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81" name="Google Shape;26781;p27"/>
              <p:cNvSpPr/>
              <p:nvPr/>
            </p:nvSpPr>
            <p:spPr>
              <a:xfrm rot="-5400000">
                <a:off x="3634613" y="229111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82" name="Google Shape;26782;p27"/>
              <p:cNvSpPr/>
              <p:nvPr/>
            </p:nvSpPr>
            <p:spPr>
              <a:xfrm rot="-5400000">
                <a:off x="3569675" y="231335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83" name="Google Shape;26783;p27"/>
              <p:cNvSpPr/>
              <p:nvPr/>
            </p:nvSpPr>
            <p:spPr>
              <a:xfrm rot="-5400000">
                <a:off x="3529963" y="229736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84" name="Google Shape;26784;p27"/>
              <p:cNvSpPr/>
              <p:nvPr/>
            </p:nvSpPr>
            <p:spPr>
              <a:xfrm rot="-5400000">
                <a:off x="3530525" y="2331475"/>
                <a:ext cx="4102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519" extrusionOk="0">
                    <a:moveTo>
                      <a:pt x="426" y="0"/>
                    </a:moveTo>
                    <a:cubicBezTo>
                      <a:pt x="328" y="0"/>
                      <a:pt x="248" y="36"/>
                      <a:pt x="191" y="99"/>
                    </a:cubicBezTo>
                    <a:cubicBezTo>
                      <a:pt x="1" y="289"/>
                      <a:pt x="35" y="599"/>
                      <a:pt x="432" y="979"/>
                    </a:cubicBezTo>
                    <a:cubicBezTo>
                      <a:pt x="796" y="1343"/>
                      <a:pt x="1291" y="1518"/>
                      <a:pt x="1530" y="1518"/>
                    </a:cubicBezTo>
                    <a:cubicBezTo>
                      <a:pt x="1552" y="1518"/>
                      <a:pt x="1572" y="1517"/>
                      <a:pt x="1589" y="1514"/>
                    </a:cubicBezTo>
                    <a:cubicBezTo>
                      <a:pt x="1641" y="1290"/>
                      <a:pt x="1451" y="737"/>
                      <a:pt x="1071" y="358"/>
                    </a:cubicBezTo>
                    <a:cubicBezTo>
                      <a:pt x="819" y="106"/>
                      <a:pt x="596" y="0"/>
                      <a:pt x="4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85" name="Google Shape;26785;p27"/>
              <p:cNvSpPr/>
              <p:nvPr/>
            </p:nvSpPr>
            <p:spPr>
              <a:xfrm rot="-5400000">
                <a:off x="3553925" y="234892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86" name="Google Shape;26786;p27"/>
              <p:cNvSpPr/>
              <p:nvPr/>
            </p:nvSpPr>
            <p:spPr>
              <a:xfrm rot="-5400000">
                <a:off x="3554150" y="227320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87" name="Google Shape;26787;p27"/>
              <p:cNvSpPr/>
              <p:nvPr/>
            </p:nvSpPr>
            <p:spPr>
              <a:xfrm rot="-5400000">
                <a:off x="3530750" y="22747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5" y="0"/>
                    </a:moveTo>
                    <a:cubicBezTo>
                      <a:pt x="1023" y="0"/>
                      <a:pt x="810" y="106"/>
                      <a:pt x="570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88" name="Google Shape;26788;p27"/>
              <p:cNvSpPr/>
              <p:nvPr/>
            </p:nvSpPr>
            <p:spPr>
              <a:xfrm rot="-5400000">
                <a:off x="3634363" y="246001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89" name="Google Shape;26789;p27"/>
              <p:cNvSpPr/>
              <p:nvPr/>
            </p:nvSpPr>
            <p:spPr>
              <a:xfrm rot="-5400000">
                <a:off x="3671738" y="2445588"/>
                <a:ext cx="2245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003" extrusionOk="0">
                    <a:moveTo>
                      <a:pt x="449" y="0"/>
                    </a:moveTo>
                    <a:cubicBezTo>
                      <a:pt x="276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39" y="121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90" name="Google Shape;26790;p27"/>
              <p:cNvSpPr/>
              <p:nvPr/>
            </p:nvSpPr>
            <p:spPr>
              <a:xfrm rot="-5400000">
                <a:off x="3652625" y="24231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91" name="Google Shape;26791;p27"/>
              <p:cNvSpPr/>
              <p:nvPr/>
            </p:nvSpPr>
            <p:spPr>
              <a:xfrm rot="-5400000">
                <a:off x="3619938" y="242143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57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92" name="Google Shape;26792;p27"/>
              <p:cNvSpPr/>
              <p:nvPr/>
            </p:nvSpPr>
            <p:spPr>
              <a:xfrm rot="-5400000">
                <a:off x="3620150" y="249715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93" name="Google Shape;26793;p27"/>
              <p:cNvSpPr/>
              <p:nvPr/>
            </p:nvSpPr>
            <p:spPr>
              <a:xfrm rot="-5400000">
                <a:off x="3652625" y="24801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1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94" name="Google Shape;26794;p27"/>
              <p:cNvSpPr/>
              <p:nvPr/>
            </p:nvSpPr>
            <p:spPr>
              <a:xfrm rot="-5400000">
                <a:off x="3493075" y="239165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95" name="Google Shape;26795;p27"/>
              <p:cNvSpPr/>
              <p:nvPr/>
            </p:nvSpPr>
            <p:spPr>
              <a:xfrm rot="-5400000">
                <a:off x="3490288" y="252303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22" y="863"/>
                      <a:pt x="1122" y="0"/>
                      <a:pt x="5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96" name="Google Shape;26796;p27"/>
              <p:cNvSpPr/>
              <p:nvPr/>
            </p:nvSpPr>
            <p:spPr>
              <a:xfrm rot="-5400000">
                <a:off x="3576138" y="213123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97" name="Google Shape;26797;p27"/>
              <p:cNvSpPr/>
              <p:nvPr/>
            </p:nvSpPr>
            <p:spPr>
              <a:xfrm rot="-5400000">
                <a:off x="3634600" y="198302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98" name="Google Shape;26798;p27"/>
              <p:cNvSpPr/>
              <p:nvPr/>
            </p:nvSpPr>
            <p:spPr>
              <a:xfrm rot="-5400000">
                <a:off x="3569888" y="200503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5" y="0"/>
                      <a:pt x="0" y="155"/>
                      <a:pt x="0" y="363"/>
                    </a:cubicBezTo>
                    <a:cubicBezTo>
                      <a:pt x="0" y="570"/>
                      <a:pt x="155" y="725"/>
                      <a:pt x="363" y="725"/>
                    </a:cubicBezTo>
                    <a:cubicBezTo>
                      <a:pt x="552" y="725"/>
                      <a:pt x="725" y="570"/>
                      <a:pt x="725" y="363"/>
                    </a:cubicBezTo>
                    <a:cubicBezTo>
                      <a:pt x="725" y="155"/>
                      <a:pt x="552" y="0"/>
                      <a:pt x="3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99" name="Google Shape;26799;p27"/>
              <p:cNvSpPr/>
              <p:nvPr/>
            </p:nvSpPr>
            <p:spPr>
              <a:xfrm rot="-5400000">
                <a:off x="3529963" y="198928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00" name="Google Shape;26800;p27"/>
              <p:cNvSpPr/>
              <p:nvPr/>
            </p:nvSpPr>
            <p:spPr>
              <a:xfrm rot="-5400000">
                <a:off x="3530750" y="20236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0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01" name="Google Shape;26801;p27"/>
              <p:cNvSpPr/>
              <p:nvPr/>
            </p:nvSpPr>
            <p:spPr>
              <a:xfrm rot="-5400000">
                <a:off x="3553925" y="20408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82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02" name="Google Shape;26802;p27"/>
              <p:cNvSpPr/>
              <p:nvPr/>
            </p:nvSpPr>
            <p:spPr>
              <a:xfrm rot="-5400000">
                <a:off x="3554138" y="196511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03" name="Google Shape;26803;p27"/>
              <p:cNvSpPr/>
              <p:nvPr/>
            </p:nvSpPr>
            <p:spPr>
              <a:xfrm rot="-5400000">
                <a:off x="3530750" y="196665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04" name="Google Shape;26804;p27"/>
              <p:cNvSpPr/>
              <p:nvPr/>
            </p:nvSpPr>
            <p:spPr>
              <a:xfrm rot="-5400000">
                <a:off x="3634363" y="215193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48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05" name="Google Shape;26805;p27"/>
              <p:cNvSpPr/>
              <p:nvPr/>
            </p:nvSpPr>
            <p:spPr>
              <a:xfrm rot="-5400000">
                <a:off x="3671725" y="213750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06" name="Google Shape;26806;p27"/>
              <p:cNvSpPr/>
              <p:nvPr/>
            </p:nvSpPr>
            <p:spPr>
              <a:xfrm rot="-5400000">
                <a:off x="3652638" y="211506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89" y="1"/>
                    </a:moveTo>
                    <a:cubicBezTo>
                      <a:pt x="69" y="1"/>
                      <a:pt x="51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29" y="1"/>
                      <a:pt x="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07" name="Google Shape;26807;p27"/>
              <p:cNvSpPr/>
              <p:nvPr/>
            </p:nvSpPr>
            <p:spPr>
              <a:xfrm rot="-5400000">
                <a:off x="3619938" y="211333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3" y="898"/>
                      <a:pt x="2002" y="708"/>
                      <a:pt x="2002" y="449"/>
                    </a:cubicBezTo>
                    <a:cubicBezTo>
                      <a:pt x="2002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08" name="Google Shape;26808;p27"/>
              <p:cNvSpPr/>
              <p:nvPr/>
            </p:nvSpPr>
            <p:spPr>
              <a:xfrm rot="-5400000">
                <a:off x="3620150" y="218907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09" name="Google Shape;26809;p27"/>
              <p:cNvSpPr/>
              <p:nvPr/>
            </p:nvSpPr>
            <p:spPr>
              <a:xfrm rot="-5400000">
                <a:off x="3652625" y="217202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5" y="937"/>
                      <a:pt x="1" y="1247"/>
                      <a:pt x="174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10" name="Google Shape;26810;p27"/>
              <p:cNvSpPr/>
              <p:nvPr/>
            </p:nvSpPr>
            <p:spPr>
              <a:xfrm rot="-5400000">
                <a:off x="3493088" y="208356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11" name="Google Shape;26811;p27"/>
              <p:cNvSpPr/>
              <p:nvPr/>
            </p:nvSpPr>
            <p:spPr>
              <a:xfrm rot="-5400000">
                <a:off x="3490500" y="2215175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12" name="Google Shape;26812;p27"/>
              <p:cNvSpPr/>
              <p:nvPr/>
            </p:nvSpPr>
            <p:spPr>
              <a:xfrm rot="-5400000">
                <a:off x="3576138" y="182316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13" name="Google Shape;26813;p27"/>
              <p:cNvSpPr/>
              <p:nvPr/>
            </p:nvSpPr>
            <p:spPr>
              <a:xfrm rot="-5400000">
                <a:off x="3634613" y="1674938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14" name="Google Shape;26814;p27"/>
              <p:cNvSpPr/>
              <p:nvPr/>
            </p:nvSpPr>
            <p:spPr>
              <a:xfrm rot="-5400000">
                <a:off x="3569888" y="169696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15" name="Google Shape;26815;p27"/>
              <p:cNvSpPr/>
              <p:nvPr/>
            </p:nvSpPr>
            <p:spPr>
              <a:xfrm rot="-5400000">
                <a:off x="3529975" y="168120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16" name="Google Shape;26816;p27"/>
              <p:cNvSpPr/>
              <p:nvPr/>
            </p:nvSpPr>
            <p:spPr>
              <a:xfrm rot="-5400000">
                <a:off x="3530750" y="17155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17" name="Google Shape;26817;p27"/>
              <p:cNvSpPr/>
              <p:nvPr/>
            </p:nvSpPr>
            <p:spPr>
              <a:xfrm rot="-5400000">
                <a:off x="3553925" y="17327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18" name="Google Shape;26818;p27"/>
              <p:cNvSpPr/>
              <p:nvPr/>
            </p:nvSpPr>
            <p:spPr>
              <a:xfrm rot="-5400000">
                <a:off x="3554138" y="165703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19" name="Google Shape;26819;p27"/>
              <p:cNvSpPr/>
              <p:nvPr/>
            </p:nvSpPr>
            <p:spPr>
              <a:xfrm rot="-5400000">
                <a:off x="3530738" y="165856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20" name="Google Shape;26820;p27"/>
              <p:cNvSpPr/>
              <p:nvPr/>
            </p:nvSpPr>
            <p:spPr>
              <a:xfrm rot="-5400000">
                <a:off x="3634375" y="1843850"/>
                <a:ext cx="211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728" extrusionOk="0">
                    <a:moveTo>
                      <a:pt x="368" y="1"/>
                    </a:moveTo>
                    <a:cubicBezTo>
                      <a:pt x="182" y="1"/>
                      <a:pt x="0" y="144"/>
                      <a:pt x="0" y="365"/>
                    </a:cubicBezTo>
                    <a:cubicBezTo>
                      <a:pt x="0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21" name="Google Shape;26821;p27"/>
              <p:cNvSpPr/>
              <p:nvPr/>
            </p:nvSpPr>
            <p:spPr>
              <a:xfrm rot="-5400000">
                <a:off x="3671725" y="1829425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50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50" y="2002"/>
                    </a:cubicBezTo>
                    <a:cubicBezTo>
                      <a:pt x="709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22" name="Google Shape;26822;p27"/>
              <p:cNvSpPr/>
              <p:nvPr/>
            </p:nvSpPr>
            <p:spPr>
              <a:xfrm rot="-5400000">
                <a:off x="3652638" y="180698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2" y="1"/>
                      <a:pt x="52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20" y="1417"/>
                      <a:pt x="1036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23" name="Google Shape;26823;p27"/>
              <p:cNvSpPr/>
              <p:nvPr/>
            </p:nvSpPr>
            <p:spPr>
              <a:xfrm rot="-5400000">
                <a:off x="3619938" y="180526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24" name="Google Shape;26824;p27"/>
              <p:cNvSpPr/>
              <p:nvPr/>
            </p:nvSpPr>
            <p:spPr>
              <a:xfrm rot="-5400000">
                <a:off x="3619938" y="188121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812" y="1"/>
                    </a:moveTo>
                    <a:cubicBezTo>
                      <a:pt x="260" y="1"/>
                      <a:pt x="1" y="208"/>
                      <a:pt x="1" y="449"/>
                    </a:cubicBezTo>
                    <a:cubicBezTo>
                      <a:pt x="1" y="708"/>
                      <a:pt x="260" y="898"/>
                      <a:pt x="812" y="898"/>
                    </a:cubicBezTo>
                    <a:cubicBezTo>
                      <a:pt x="1364" y="898"/>
                      <a:pt x="1882" y="639"/>
                      <a:pt x="2003" y="449"/>
                    </a:cubicBezTo>
                    <a:cubicBezTo>
                      <a:pt x="1882" y="277"/>
                      <a:pt x="1364" y="1"/>
                      <a:pt x="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25" name="Google Shape;26825;p27"/>
              <p:cNvSpPr/>
              <p:nvPr/>
            </p:nvSpPr>
            <p:spPr>
              <a:xfrm rot="-5400000">
                <a:off x="3652638" y="186393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1526" y="0"/>
                    </a:moveTo>
                    <a:cubicBezTo>
                      <a:pt x="1273" y="0"/>
                      <a:pt x="780" y="176"/>
                      <a:pt x="432" y="540"/>
                    </a:cubicBezTo>
                    <a:cubicBezTo>
                      <a:pt x="35" y="937"/>
                      <a:pt x="0" y="1247"/>
                      <a:pt x="173" y="1420"/>
                    </a:cubicBezTo>
                    <a:cubicBezTo>
                      <a:pt x="243" y="1484"/>
                      <a:pt x="330" y="1520"/>
                      <a:pt x="431" y="1520"/>
                    </a:cubicBezTo>
                    <a:cubicBezTo>
                      <a:pt x="603" y="1520"/>
                      <a:pt x="814" y="1417"/>
                      <a:pt x="1053" y="1178"/>
                    </a:cubicBezTo>
                    <a:cubicBezTo>
                      <a:pt x="1450" y="781"/>
                      <a:pt x="1623" y="229"/>
                      <a:pt x="1588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26" name="Google Shape;26826;p27"/>
              <p:cNvSpPr/>
              <p:nvPr/>
            </p:nvSpPr>
            <p:spPr>
              <a:xfrm rot="-5400000">
                <a:off x="3493088" y="177548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3" y="1"/>
                    </a:moveTo>
                    <a:cubicBezTo>
                      <a:pt x="0" y="1"/>
                      <a:pt x="0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27" name="Google Shape;26827;p27"/>
              <p:cNvSpPr/>
              <p:nvPr/>
            </p:nvSpPr>
            <p:spPr>
              <a:xfrm rot="-5400000">
                <a:off x="3490513" y="190708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0"/>
                    </a:moveTo>
                    <a:cubicBezTo>
                      <a:pt x="0" y="0"/>
                      <a:pt x="0" y="863"/>
                      <a:pt x="552" y="863"/>
                    </a:cubicBezTo>
                    <a:cubicBezTo>
                      <a:pt x="1105" y="863"/>
                      <a:pt x="1105" y="0"/>
                      <a:pt x="5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28" name="Google Shape;26828;p27"/>
              <p:cNvSpPr/>
              <p:nvPr/>
            </p:nvSpPr>
            <p:spPr>
              <a:xfrm rot="-5400000">
                <a:off x="3576150" y="151507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29" name="Google Shape;26829;p27"/>
              <p:cNvSpPr/>
              <p:nvPr/>
            </p:nvSpPr>
            <p:spPr>
              <a:xfrm rot="-5400000">
                <a:off x="3634613" y="136686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30" name="Google Shape;26830;p27"/>
              <p:cNvSpPr/>
              <p:nvPr/>
            </p:nvSpPr>
            <p:spPr>
              <a:xfrm rot="-5400000">
                <a:off x="3569675" y="138910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31" name="Google Shape;26831;p27"/>
              <p:cNvSpPr/>
              <p:nvPr/>
            </p:nvSpPr>
            <p:spPr>
              <a:xfrm rot="-5400000">
                <a:off x="3529963" y="137311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32" name="Google Shape;26832;p27"/>
              <p:cNvSpPr/>
              <p:nvPr/>
            </p:nvSpPr>
            <p:spPr>
              <a:xfrm rot="-5400000">
                <a:off x="3530738" y="1407438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416" y="0"/>
                    </a:moveTo>
                    <a:cubicBezTo>
                      <a:pt x="319" y="0"/>
                      <a:pt x="237" y="36"/>
                      <a:pt x="174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4" y="1518"/>
                      <a:pt x="1526" y="1518"/>
                    </a:cubicBezTo>
                    <a:cubicBezTo>
                      <a:pt x="1549" y="1518"/>
                      <a:pt x="1570" y="1517"/>
                      <a:pt x="1589" y="1514"/>
                    </a:cubicBezTo>
                    <a:cubicBezTo>
                      <a:pt x="1623" y="1290"/>
                      <a:pt x="1433" y="737"/>
                      <a:pt x="1054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33" name="Google Shape;26833;p27"/>
              <p:cNvSpPr/>
              <p:nvPr/>
            </p:nvSpPr>
            <p:spPr>
              <a:xfrm rot="-5400000">
                <a:off x="3553925" y="142467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34" name="Google Shape;26834;p27"/>
              <p:cNvSpPr/>
              <p:nvPr/>
            </p:nvSpPr>
            <p:spPr>
              <a:xfrm rot="-5400000">
                <a:off x="3554150" y="134895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35" name="Google Shape;26835;p27"/>
              <p:cNvSpPr/>
              <p:nvPr/>
            </p:nvSpPr>
            <p:spPr>
              <a:xfrm rot="-5400000">
                <a:off x="3530750" y="13504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4" y="0"/>
                    </a:moveTo>
                    <a:cubicBezTo>
                      <a:pt x="1021" y="0"/>
                      <a:pt x="804" y="106"/>
                      <a:pt x="553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36" name="Google Shape;26836;p27"/>
              <p:cNvSpPr/>
              <p:nvPr/>
            </p:nvSpPr>
            <p:spPr>
              <a:xfrm rot="-5400000">
                <a:off x="3634363" y="153576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37" name="Google Shape;26837;p27"/>
              <p:cNvSpPr/>
              <p:nvPr/>
            </p:nvSpPr>
            <p:spPr>
              <a:xfrm rot="-5400000">
                <a:off x="3671950" y="1521550"/>
                <a:ext cx="2202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003" extrusionOk="0">
                    <a:moveTo>
                      <a:pt x="449" y="0"/>
                    </a:moveTo>
                    <a:cubicBezTo>
                      <a:pt x="259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691" y="2002"/>
                      <a:pt x="880" y="1743"/>
                      <a:pt x="880" y="1191"/>
                    </a:cubicBezTo>
                    <a:cubicBezTo>
                      <a:pt x="880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38" name="Google Shape;26838;p27"/>
              <p:cNvSpPr/>
              <p:nvPr/>
            </p:nvSpPr>
            <p:spPr>
              <a:xfrm rot="-5400000">
                <a:off x="3652625" y="14989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192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39" name="Google Shape;26839;p27"/>
              <p:cNvSpPr/>
              <p:nvPr/>
            </p:nvSpPr>
            <p:spPr>
              <a:xfrm rot="-5400000">
                <a:off x="3619938" y="14971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40" name="Google Shape;26840;p27"/>
              <p:cNvSpPr/>
              <p:nvPr/>
            </p:nvSpPr>
            <p:spPr>
              <a:xfrm rot="-5400000">
                <a:off x="3620150" y="157290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41" name="Google Shape;26841;p27"/>
              <p:cNvSpPr/>
              <p:nvPr/>
            </p:nvSpPr>
            <p:spPr>
              <a:xfrm rot="-5400000">
                <a:off x="3652625" y="15558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37" y="1484"/>
                      <a:pt x="323" y="1520"/>
                      <a:pt x="424" y="1520"/>
                    </a:cubicBezTo>
                    <a:cubicBezTo>
                      <a:pt x="596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42" name="Google Shape;26842;p27"/>
              <p:cNvSpPr/>
              <p:nvPr/>
            </p:nvSpPr>
            <p:spPr>
              <a:xfrm rot="-5400000">
                <a:off x="3493075" y="146740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43" name="Google Shape;26843;p27"/>
              <p:cNvSpPr/>
              <p:nvPr/>
            </p:nvSpPr>
            <p:spPr>
              <a:xfrm rot="-5400000">
                <a:off x="3490500" y="159900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44" name="Google Shape;26844;p27"/>
              <p:cNvSpPr/>
              <p:nvPr/>
            </p:nvSpPr>
            <p:spPr>
              <a:xfrm rot="-5400000">
                <a:off x="3576138" y="120698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45" name="Google Shape;26845;p27"/>
              <p:cNvSpPr/>
              <p:nvPr/>
            </p:nvSpPr>
            <p:spPr>
              <a:xfrm rot="-5400000">
                <a:off x="3634600" y="105877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46" name="Google Shape;26846;p27"/>
              <p:cNvSpPr/>
              <p:nvPr/>
            </p:nvSpPr>
            <p:spPr>
              <a:xfrm rot="-5400000">
                <a:off x="3569663" y="1081013"/>
                <a:ext cx="1860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4" h="725" extrusionOk="0">
                    <a:moveTo>
                      <a:pt x="381" y="0"/>
                    </a:moveTo>
                    <a:cubicBezTo>
                      <a:pt x="174" y="0"/>
                      <a:pt x="1" y="155"/>
                      <a:pt x="1" y="363"/>
                    </a:cubicBezTo>
                    <a:cubicBezTo>
                      <a:pt x="1" y="570"/>
                      <a:pt x="174" y="725"/>
                      <a:pt x="381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47" name="Google Shape;26847;p27"/>
              <p:cNvSpPr/>
              <p:nvPr/>
            </p:nvSpPr>
            <p:spPr>
              <a:xfrm rot="-5400000">
                <a:off x="3529963" y="106503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48" name="Google Shape;26848;p27"/>
              <p:cNvSpPr/>
              <p:nvPr/>
            </p:nvSpPr>
            <p:spPr>
              <a:xfrm rot="-5400000">
                <a:off x="3530538" y="109956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433" y="0"/>
                    </a:moveTo>
                    <a:cubicBezTo>
                      <a:pt x="335" y="0"/>
                      <a:pt x="253" y="36"/>
                      <a:pt x="190" y="99"/>
                    </a:cubicBezTo>
                    <a:cubicBezTo>
                      <a:pt x="0" y="289"/>
                      <a:pt x="52" y="599"/>
                      <a:pt x="432" y="979"/>
                    </a:cubicBezTo>
                    <a:cubicBezTo>
                      <a:pt x="796" y="1343"/>
                      <a:pt x="1290" y="1518"/>
                      <a:pt x="1529" y="1518"/>
                    </a:cubicBezTo>
                    <a:cubicBezTo>
                      <a:pt x="1551" y="1518"/>
                      <a:pt x="1571" y="1517"/>
                      <a:pt x="1588" y="1514"/>
                    </a:cubicBezTo>
                    <a:cubicBezTo>
                      <a:pt x="1640" y="1290"/>
                      <a:pt x="1450" y="737"/>
                      <a:pt x="1070" y="358"/>
                    </a:cubicBezTo>
                    <a:cubicBezTo>
                      <a:pt x="819" y="106"/>
                      <a:pt x="602" y="0"/>
                      <a:pt x="4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49" name="Google Shape;26849;p27"/>
              <p:cNvSpPr/>
              <p:nvPr/>
            </p:nvSpPr>
            <p:spPr>
              <a:xfrm rot="-5400000">
                <a:off x="3553925" y="11166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50" name="Google Shape;26850;p27"/>
              <p:cNvSpPr/>
              <p:nvPr/>
            </p:nvSpPr>
            <p:spPr>
              <a:xfrm rot="-5400000">
                <a:off x="3554138" y="104086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51" name="Google Shape;26851;p27"/>
              <p:cNvSpPr/>
              <p:nvPr/>
            </p:nvSpPr>
            <p:spPr>
              <a:xfrm rot="-5400000">
                <a:off x="3530538" y="104261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1207" y="0"/>
                    </a:moveTo>
                    <a:cubicBezTo>
                      <a:pt x="1038" y="0"/>
                      <a:pt x="821" y="106"/>
                      <a:pt x="570" y="358"/>
                    </a:cubicBezTo>
                    <a:cubicBezTo>
                      <a:pt x="190" y="737"/>
                      <a:pt x="0" y="1307"/>
                      <a:pt x="52" y="1514"/>
                    </a:cubicBezTo>
                    <a:cubicBezTo>
                      <a:pt x="69" y="1517"/>
                      <a:pt x="89" y="1518"/>
                      <a:pt x="111" y="1518"/>
                    </a:cubicBezTo>
                    <a:cubicBezTo>
                      <a:pt x="350" y="1518"/>
                      <a:pt x="844" y="1343"/>
                      <a:pt x="1208" y="979"/>
                    </a:cubicBezTo>
                    <a:cubicBezTo>
                      <a:pt x="1605" y="599"/>
                      <a:pt x="1640" y="289"/>
                      <a:pt x="1450" y="99"/>
                    </a:cubicBezTo>
                    <a:cubicBezTo>
                      <a:pt x="1387" y="36"/>
                      <a:pt x="1305" y="0"/>
                      <a:pt x="12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52" name="Google Shape;26852;p27"/>
              <p:cNvSpPr/>
              <p:nvPr/>
            </p:nvSpPr>
            <p:spPr>
              <a:xfrm rot="-5400000">
                <a:off x="3634363" y="122768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31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53" name="Google Shape;26853;p27"/>
              <p:cNvSpPr/>
              <p:nvPr/>
            </p:nvSpPr>
            <p:spPr>
              <a:xfrm rot="-5400000">
                <a:off x="3671725" y="121325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54" name="Google Shape;26854;p27"/>
              <p:cNvSpPr/>
              <p:nvPr/>
            </p:nvSpPr>
            <p:spPr>
              <a:xfrm rot="-5400000">
                <a:off x="3652638" y="119081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1" y="1"/>
                      <a:pt x="52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55" name="Google Shape;26855;p27"/>
              <p:cNvSpPr/>
              <p:nvPr/>
            </p:nvSpPr>
            <p:spPr>
              <a:xfrm rot="-5400000">
                <a:off x="3620163" y="1189313"/>
                <a:ext cx="496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49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56" name="Google Shape;26856;p27"/>
              <p:cNvSpPr/>
              <p:nvPr/>
            </p:nvSpPr>
            <p:spPr>
              <a:xfrm rot="-5400000">
                <a:off x="3620150" y="126482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57" name="Google Shape;26857;p27"/>
              <p:cNvSpPr/>
              <p:nvPr/>
            </p:nvSpPr>
            <p:spPr>
              <a:xfrm rot="-5400000">
                <a:off x="3652625" y="124777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6" y="937"/>
                      <a:pt x="1" y="1247"/>
                      <a:pt x="174" y="1420"/>
                    </a:cubicBezTo>
                    <a:cubicBezTo>
                      <a:pt x="238" y="1484"/>
                      <a:pt x="323" y="1520"/>
                      <a:pt x="424" y="1520"/>
                    </a:cubicBezTo>
                    <a:cubicBezTo>
                      <a:pt x="597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58" name="Google Shape;26858;p27"/>
              <p:cNvSpPr/>
              <p:nvPr/>
            </p:nvSpPr>
            <p:spPr>
              <a:xfrm rot="-5400000">
                <a:off x="3493088" y="115931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59" name="Google Shape;26859;p27"/>
              <p:cNvSpPr/>
              <p:nvPr/>
            </p:nvSpPr>
            <p:spPr>
              <a:xfrm rot="-5400000">
                <a:off x="3490288" y="12907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23" y="0"/>
                      <a:pt x="5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60" name="Google Shape;26860;p27"/>
              <p:cNvSpPr/>
              <p:nvPr/>
            </p:nvSpPr>
            <p:spPr>
              <a:xfrm rot="-5400000">
                <a:off x="3483600" y="3350425"/>
                <a:ext cx="103150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574" extrusionOk="0">
                    <a:moveTo>
                      <a:pt x="2089" y="0"/>
                    </a:moveTo>
                    <a:lnTo>
                      <a:pt x="363" y="1778"/>
                    </a:lnTo>
                    <a:cubicBezTo>
                      <a:pt x="156" y="1968"/>
                      <a:pt x="35" y="2227"/>
                      <a:pt x="35" y="2503"/>
                    </a:cubicBezTo>
                    <a:cubicBezTo>
                      <a:pt x="1" y="3090"/>
                      <a:pt x="467" y="3573"/>
                      <a:pt x="1054" y="3573"/>
                    </a:cubicBezTo>
                    <a:cubicBezTo>
                      <a:pt x="1620" y="3573"/>
                      <a:pt x="2074" y="3123"/>
                      <a:pt x="2074" y="2564"/>
                    </a:cubicBezTo>
                    <a:lnTo>
                      <a:pt x="2074" y="2564"/>
                    </a:lnTo>
                    <a:cubicBezTo>
                      <a:pt x="2106" y="3106"/>
                      <a:pt x="2558" y="3539"/>
                      <a:pt x="3090" y="3539"/>
                    </a:cubicBezTo>
                    <a:cubicBezTo>
                      <a:pt x="3660" y="3539"/>
                      <a:pt x="4126" y="3073"/>
                      <a:pt x="4126" y="2503"/>
                    </a:cubicBezTo>
                    <a:cubicBezTo>
                      <a:pt x="4126" y="2227"/>
                      <a:pt x="4005" y="1968"/>
                      <a:pt x="3815" y="1778"/>
                    </a:cubicBezTo>
                    <a:lnTo>
                      <a:pt x="208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61" name="Google Shape;26861;p27"/>
              <p:cNvSpPr/>
              <p:nvPr/>
            </p:nvSpPr>
            <p:spPr>
              <a:xfrm rot="-5400000">
                <a:off x="3638525" y="3205025"/>
                <a:ext cx="1074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0" y="1259"/>
                      <a:pt x="535" y="1777"/>
                    </a:cubicBezTo>
                    <a:lnTo>
                      <a:pt x="2261" y="3537"/>
                    </a:lnTo>
                    <a:lnTo>
                      <a:pt x="3987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0" y="12"/>
                      <a:pt x="2261" y="353"/>
                      <a:pt x="2261" y="1035"/>
                    </a:cubicBezTo>
                    <a:cubicBezTo>
                      <a:pt x="2261" y="440"/>
                      <a:pt x="1784" y="0"/>
                      <a:pt x="12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62" name="Google Shape;26862;p27"/>
              <p:cNvSpPr/>
              <p:nvPr/>
            </p:nvSpPr>
            <p:spPr>
              <a:xfrm rot="-5400000">
                <a:off x="3481000" y="3039750"/>
                <a:ext cx="107475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9" extrusionOk="0">
                    <a:moveTo>
                      <a:pt x="2055" y="0"/>
                    </a:moveTo>
                    <a:lnTo>
                      <a:pt x="329" y="1778"/>
                    </a:lnTo>
                    <a:cubicBezTo>
                      <a:pt x="121" y="1968"/>
                      <a:pt x="1" y="2227"/>
                      <a:pt x="1" y="2503"/>
                    </a:cubicBezTo>
                    <a:cubicBezTo>
                      <a:pt x="1" y="3073"/>
                      <a:pt x="467" y="3539"/>
                      <a:pt x="1019" y="3539"/>
                    </a:cubicBezTo>
                    <a:cubicBezTo>
                      <a:pt x="1580" y="3539"/>
                      <a:pt x="2041" y="3086"/>
                      <a:pt x="2054" y="2527"/>
                    </a:cubicBezTo>
                    <a:lnTo>
                      <a:pt x="2054" y="2527"/>
                    </a:lnTo>
                    <a:cubicBezTo>
                      <a:pt x="2054" y="3110"/>
                      <a:pt x="2533" y="3537"/>
                      <a:pt x="3066" y="3537"/>
                    </a:cubicBezTo>
                    <a:cubicBezTo>
                      <a:pt x="3199" y="3537"/>
                      <a:pt x="3336" y="3510"/>
                      <a:pt x="3470" y="3452"/>
                    </a:cubicBezTo>
                    <a:cubicBezTo>
                      <a:pt x="4143" y="3176"/>
                      <a:pt x="4298" y="2279"/>
                      <a:pt x="3781" y="1778"/>
                    </a:cubicBezTo>
                    <a:lnTo>
                      <a:pt x="205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63" name="Google Shape;26863;p27"/>
              <p:cNvSpPr/>
              <p:nvPr/>
            </p:nvSpPr>
            <p:spPr>
              <a:xfrm rot="-5400000">
                <a:off x="3638513" y="289693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85" y="0"/>
                      <a:pt x="12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64" name="Google Shape;26864;p27"/>
              <p:cNvSpPr/>
              <p:nvPr/>
            </p:nvSpPr>
            <p:spPr>
              <a:xfrm rot="-5400000">
                <a:off x="3481013" y="2731663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8" y="3539"/>
                    </a:cubicBezTo>
                    <a:cubicBezTo>
                      <a:pt x="1588" y="3539"/>
                      <a:pt x="2037" y="3073"/>
                      <a:pt x="2037" y="2503"/>
                    </a:cubicBezTo>
                    <a:cubicBezTo>
                      <a:pt x="2037" y="3098"/>
                      <a:pt x="2513" y="3537"/>
                      <a:pt x="3058" y="3537"/>
                    </a:cubicBezTo>
                    <a:cubicBezTo>
                      <a:pt x="3193" y="3537"/>
                      <a:pt x="3332" y="3510"/>
                      <a:pt x="3469" y="3452"/>
                    </a:cubicBezTo>
                    <a:cubicBezTo>
                      <a:pt x="4142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65" name="Google Shape;26865;p27"/>
              <p:cNvSpPr/>
              <p:nvPr/>
            </p:nvSpPr>
            <p:spPr>
              <a:xfrm rot="-5400000">
                <a:off x="3638513" y="2588863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95" y="1570"/>
                      <a:pt x="4299" y="1311"/>
                      <a:pt x="4299" y="1035"/>
                    </a:cubicBezTo>
                    <a:cubicBezTo>
                      <a:pt x="4299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85" y="0"/>
                      <a:pt x="12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66" name="Google Shape;26866;p27"/>
              <p:cNvSpPr/>
              <p:nvPr/>
            </p:nvSpPr>
            <p:spPr>
              <a:xfrm rot="-5400000">
                <a:off x="3481013" y="242358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88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9" y="3537"/>
                    </a:cubicBezTo>
                    <a:cubicBezTo>
                      <a:pt x="3193" y="3537"/>
                      <a:pt x="3332" y="3510"/>
                      <a:pt x="3470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67" name="Google Shape;26867;p27"/>
              <p:cNvSpPr/>
              <p:nvPr/>
            </p:nvSpPr>
            <p:spPr>
              <a:xfrm rot="-5400000">
                <a:off x="3638525" y="2280775"/>
                <a:ext cx="1074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8" extrusionOk="0">
                    <a:moveTo>
                      <a:pt x="1233" y="0"/>
                    </a:moveTo>
                    <a:cubicBezTo>
                      <a:pt x="1099" y="0"/>
                      <a:pt x="962" y="27"/>
                      <a:pt x="829" y="85"/>
                    </a:cubicBezTo>
                    <a:cubicBezTo>
                      <a:pt x="156" y="379"/>
                      <a:pt x="0" y="1259"/>
                      <a:pt x="535" y="1777"/>
                    </a:cubicBezTo>
                    <a:lnTo>
                      <a:pt x="2261" y="3537"/>
                    </a:lnTo>
                    <a:lnTo>
                      <a:pt x="3987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0" y="12"/>
                      <a:pt x="2261" y="353"/>
                      <a:pt x="2261" y="1035"/>
                    </a:cubicBezTo>
                    <a:cubicBezTo>
                      <a:pt x="2261" y="440"/>
                      <a:pt x="1773" y="0"/>
                      <a:pt x="12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68" name="Google Shape;26868;p27"/>
              <p:cNvSpPr/>
              <p:nvPr/>
            </p:nvSpPr>
            <p:spPr>
              <a:xfrm rot="-5400000">
                <a:off x="3483600" y="2118075"/>
                <a:ext cx="103150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574" extrusionOk="0">
                    <a:moveTo>
                      <a:pt x="2071" y="0"/>
                    </a:moveTo>
                    <a:lnTo>
                      <a:pt x="345" y="1778"/>
                    </a:lnTo>
                    <a:cubicBezTo>
                      <a:pt x="155" y="1968"/>
                      <a:pt x="35" y="2227"/>
                      <a:pt x="35" y="2503"/>
                    </a:cubicBezTo>
                    <a:cubicBezTo>
                      <a:pt x="0" y="3090"/>
                      <a:pt x="466" y="3573"/>
                      <a:pt x="1053" y="3573"/>
                    </a:cubicBezTo>
                    <a:cubicBezTo>
                      <a:pt x="1619" y="3573"/>
                      <a:pt x="2073" y="3123"/>
                      <a:pt x="2073" y="2564"/>
                    </a:cubicBezTo>
                    <a:lnTo>
                      <a:pt x="2073" y="2564"/>
                    </a:lnTo>
                    <a:cubicBezTo>
                      <a:pt x="2105" y="3106"/>
                      <a:pt x="2557" y="3539"/>
                      <a:pt x="3090" y="3539"/>
                    </a:cubicBezTo>
                    <a:cubicBezTo>
                      <a:pt x="3659" y="3539"/>
                      <a:pt x="4125" y="3073"/>
                      <a:pt x="4125" y="2503"/>
                    </a:cubicBezTo>
                    <a:cubicBezTo>
                      <a:pt x="4125" y="2227"/>
                      <a:pt x="4004" y="1968"/>
                      <a:pt x="3797" y="1778"/>
                    </a:cubicBezTo>
                    <a:lnTo>
                      <a:pt x="207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69" name="Google Shape;26869;p27"/>
              <p:cNvSpPr/>
              <p:nvPr/>
            </p:nvSpPr>
            <p:spPr>
              <a:xfrm rot="-5400000">
                <a:off x="3638513" y="197268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3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70" name="Google Shape;26870;p27"/>
              <p:cNvSpPr/>
              <p:nvPr/>
            </p:nvSpPr>
            <p:spPr>
              <a:xfrm rot="-5400000">
                <a:off x="3481013" y="1807413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8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3" y="3537"/>
                      <a:pt x="3049" y="3537"/>
                    </a:cubicBezTo>
                    <a:cubicBezTo>
                      <a:pt x="3182" y="3537"/>
                      <a:pt x="3318" y="3510"/>
                      <a:pt x="3452" y="3452"/>
                    </a:cubicBezTo>
                    <a:cubicBezTo>
                      <a:pt x="4142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71" name="Google Shape;26871;p27"/>
              <p:cNvSpPr/>
              <p:nvPr/>
            </p:nvSpPr>
            <p:spPr>
              <a:xfrm rot="-5400000">
                <a:off x="3638513" y="1664613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4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8" y="1570"/>
                      <a:pt x="4299" y="1311"/>
                      <a:pt x="4299" y="1035"/>
                    </a:cubicBezTo>
                    <a:cubicBezTo>
                      <a:pt x="4299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72" name="Google Shape;26872;p27"/>
              <p:cNvSpPr/>
              <p:nvPr/>
            </p:nvSpPr>
            <p:spPr>
              <a:xfrm rot="-5400000">
                <a:off x="3481013" y="149933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2" y="3537"/>
                      <a:pt x="3319" y="3510"/>
                      <a:pt x="3452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73" name="Google Shape;26873;p27"/>
              <p:cNvSpPr/>
              <p:nvPr/>
            </p:nvSpPr>
            <p:spPr>
              <a:xfrm rot="-5400000">
                <a:off x="3637638" y="1355638"/>
                <a:ext cx="108325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333" h="3574" extrusionOk="0">
                    <a:moveTo>
                      <a:pt x="3280" y="1"/>
                    </a:moveTo>
                    <a:cubicBezTo>
                      <a:pt x="2714" y="1"/>
                      <a:pt x="2260" y="450"/>
                      <a:pt x="2259" y="1008"/>
                    </a:cubicBezTo>
                    <a:lnTo>
                      <a:pt x="2259" y="1008"/>
                    </a:lnTo>
                    <a:cubicBezTo>
                      <a:pt x="2227" y="445"/>
                      <a:pt x="1754" y="36"/>
                      <a:pt x="1233" y="36"/>
                    </a:cubicBezTo>
                    <a:cubicBezTo>
                      <a:pt x="1099" y="36"/>
                      <a:pt x="962" y="63"/>
                      <a:pt x="829" y="121"/>
                    </a:cubicBezTo>
                    <a:cubicBezTo>
                      <a:pt x="156" y="415"/>
                      <a:pt x="0" y="1295"/>
                      <a:pt x="535" y="1813"/>
                    </a:cubicBezTo>
                    <a:lnTo>
                      <a:pt x="2261" y="3573"/>
                    </a:lnTo>
                    <a:lnTo>
                      <a:pt x="3987" y="1813"/>
                    </a:lnTo>
                    <a:cubicBezTo>
                      <a:pt x="4177" y="1606"/>
                      <a:pt x="4298" y="1347"/>
                      <a:pt x="4298" y="1071"/>
                    </a:cubicBezTo>
                    <a:cubicBezTo>
                      <a:pt x="4332" y="484"/>
                      <a:pt x="3866" y="1"/>
                      <a:pt x="32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74" name="Google Shape;26874;p27"/>
              <p:cNvSpPr/>
              <p:nvPr/>
            </p:nvSpPr>
            <p:spPr>
              <a:xfrm rot="-5400000">
                <a:off x="3481000" y="1191250"/>
                <a:ext cx="107475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1" y="2227"/>
                      <a:pt x="1" y="2503"/>
                    </a:cubicBezTo>
                    <a:cubicBezTo>
                      <a:pt x="1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3" y="3537"/>
                      <a:pt x="3319" y="3510"/>
                      <a:pt x="3453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75" name="Google Shape;26875;p27"/>
              <p:cNvSpPr/>
              <p:nvPr/>
            </p:nvSpPr>
            <p:spPr>
              <a:xfrm rot="-5400000">
                <a:off x="3638513" y="104843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3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876" name="Google Shape;26876;p27"/>
            <p:cNvGrpSpPr/>
            <p:nvPr/>
          </p:nvGrpSpPr>
          <p:grpSpPr>
            <a:xfrm>
              <a:off x="390765" y="2571719"/>
              <a:ext cx="209349" cy="2091451"/>
              <a:chOff x="3490500" y="1025550"/>
              <a:chExt cx="245975" cy="2457350"/>
            </a:xfrm>
          </p:grpSpPr>
          <p:sp>
            <p:nvSpPr>
              <p:cNvPr id="26877" name="Google Shape;26877;p27"/>
              <p:cNvSpPr/>
              <p:nvPr/>
            </p:nvSpPr>
            <p:spPr>
              <a:xfrm rot="-5400000">
                <a:off x="2387175" y="2246225"/>
                <a:ext cx="2457350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98294" h="640" extrusionOk="0">
                    <a:moveTo>
                      <a:pt x="0" y="1"/>
                    </a:moveTo>
                    <a:lnTo>
                      <a:pt x="0" y="640"/>
                    </a:lnTo>
                    <a:lnTo>
                      <a:pt x="98293" y="640"/>
                    </a:lnTo>
                    <a:lnTo>
                      <a:pt x="9829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78" name="Google Shape;26878;p27"/>
              <p:cNvSpPr/>
              <p:nvPr/>
            </p:nvSpPr>
            <p:spPr>
              <a:xfrm rot="-5400000">
                <a:off x="3576150" y="336357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79" name="Google Shape;26879;p27"/>
              <p:cNvSpPr/>
              <p:nvPr/>
            </p:nvSpPr>
            <p:spPr>
              <a:xfrm rot="-5400000">
                <a:off x="3634613" y="321536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80" name="Google Shape;26880;p27"/>
              <p:cNvSpPr/>
              <p:nvPr/>
            </p:nvSpPr>
            <p:spPr>
              <a:xfrm rot="-5400000">
                <a:off x="3569888" y="323738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1" y="155"/>
                      <a:pt x="1" y="363"/>
                    </a:cubicBezTo>
                    <a:cubicBezTo>
                      <a:pt x="1" y="570"/>
                      <a:pt x="156" y="725"/>
                      <a:pt x="363" y="725"/>
                    </a:cubicBezTo>
                    <a:cubicBezTo>
                      <a:pt x="553" y="725"/>
                      <a:pt x="726" y="570"/>
                      <a:pt x="726" y="363"/>
                    </a:cubicBezTo>
                    <a:cubicBezTo>
                      <a:pt x="726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81" name="Google Shape;26881;p27"/>
              <p:cNvSpPr/>
              <p:nvPr/>
            </p:nvSpPr>
            <p:spPr>
              <a:xfrm rot="-5400000">
                <a:off x="3529975" y="3221625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708" y="1"/>
                      <a:pt x="4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82" name="Google Shape;26882;p27"/>
              <p:cNvSpPr/>
              <p:nvPr/>
            </p:nvSpPr>
            <p:spPr>
              <a:xfrm rot="-5400000">
                <a:off x="3530738" y="3255938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416" y="0"/>
                    </a:moveTo>
                    <a:cubicBezTo>
                      <a:pt x="319" y="0"/>
                      <a:pt x="237" y="36"/>
                      <a:pt x="174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4" y="1518"/>
                      <a:pt x="1526" y="1518"/>
                    </a:cubicBezTo>
                    <a:cubicBezTo>
                      <a:pt x="1549" y="1518"/>
                      <a:pt x="1570" y="1517"/>
                      <a:pt x="1589" y="1514"/>
                    </a:cubicBezTo>
                    <a:cubicBezTo>
                      <a:pt x="1623" y="1290"/>
                      <a:pt x="1451" y="737"/>
                      <a:pt x="1054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83" name="Google Shape;26883;p27"/>
              <p:cNvSpPr/>
              <p:nvPr/>
            </p:nvSpPr>
            <p:spPr>
              <a:xfrm rot="-5400000">
                <a:off x="3553925" y="327317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812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812" y="898"/>
                    </a:cubicBezTo>
                    <a:cubicBezTo>
                      <a:pt x="1364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84" name="Google Shape;26884;p27"/>
              <p:cNvSpPr/>
              <p:nvPr/>
            </p:nvSpPr>
            <p:spPr>
              <a:xfrm rot="-5400000">
                <a:off x="3554150" y="319745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85" name="Google Shape;26885;p27"/>
              <p:cNvSpPr/>
              <p:nvPr/>
            </p:nvSpPr>
            <p:spPr>
              <a:xfrm rot="-5400000">
                <a:off x="3530750" y="31989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5" y="0"/>
                    </a:moveTo>
                    <a:cubicBezTo>
                      <a:pt x="1023" y="0"/>
                      <a:pt x="810" y="106"/>
                      <a:pt x="570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3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86" name="Google Shape;26886;p27"/>
              <p:cNvSpPr/>
              <p:nvPr/>
            </p:nvSpPr>
            <p:spPr>
              <a:xfrm rot="-5400000">
                <a:off x="3634150" y="3384050"/>
                <a:ext cx="216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73" y="728"/>
                      <a:pt x="363" y="728"/>
                    </a:cubicBezTo>
                    <a:cubicBezTo>
                      <a:pt x="691" y="728"/>
                      <a:pt x="863" y="348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87" name="Google Shape;26887;p27"/>
              <p:cNvSpPr/>
              <p:nvPr/>
            </p:nvSpPr>
            <p:spPr>
              <a:xfrm rot="-5400000">
                <a:off x="3671738" y="3369838"/>
                <a:ext cx="2245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003" extrusionOk="0">
                    <a:moveTo>
                      <a:pt x="449" y="0"/>
                    </a:moveTo>
                    <a:cubicBezTo>
                      <a:pt x="276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88" name="Google Shape;26888;p27"/>
              <p:cNvSpPr/>
              <p:nvPr/>
            </p:nvSpPr>
            <p:spPr>
              <a:xfrm rot="-5400000">
                <a:off x="3652625" y="33474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89" name="Google Shape;26889;p27"/>
              <p:cNvSpPr/>
              <p:nvPr/>
            </p:nvSpPr>
            <p:spPr>
              <a:xfrm rot="-5400000">
                <a:off x="3620163" y="3345463"/>
                <a:ext cx="496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8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49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90" name="Google Shape;26890;p27"/>
              <p:cNvSpPr/>
              <p:nvPr/>
            </p:nvSpPr>
            <p:spPr>
              <a:xfrm rot="-5400000">
                <a:off x="3620150" y="342140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82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91" name="Google Shape;26891;p27"/>
              <p:cNvSpPr/>
              <p:nvPr/>
            </p:nvSpPr>
            <p:spPr>
              <a:xfrm rot="-5400000">
                <a:off x="3652625" y="34043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1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92" name="Google Shape;26892;p27"/>
              <p:cNvSpPr/>
              <p:nvPr/>
            </p:nvSpPr>
            <p:spPr>
              <a:xfrm rot="-5400000">
                <a:off x="3492863" y="331568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70" y="1"/>
                    </a:moveTo>
                    <a:cubicBezTo>
                      <a:pt x="1" y="1"/>
                      <a:pt x="1" y="864"/>
                      <a:pt x="570" y="864"/>
                    </a:cubicBezTo>
                    <a:cubicBezTo>
                      <a:pt x="1123" y="864"/>
                      <a:pt x="1105" y="1"/>
                      <a:pt x="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93" name="Google Shape;26893;p27"/>
              <p:cNvSpPr/>
              <p:nvPr/>
            </p:nvSpPr>
            <p:spPr>
              <a:xfrm rot="-5400000">
                <a:off x="3490288" y="344728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0" y="0"/>
                      <a:pt x="0" y="863"/>
                      <a:pt x="553" y="863"/>
                    </a:cubicBezTo>
                    <a:cubicBezTo>
                      <a:pt x="1122" y="863"/>
                      <a:pt x="1122" y="0"/>
                      <a:pt x="5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94" name="Google Shape;26894;p27"/>
              <p:cNvSpPr/>
              <p:nvPr/>
            </p:nvSpPr>
            <p:spPr>
              <a:xfrm rot="-5400000">
                <a:off x="3576138" y="305548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95" name="Google Shape;26895;p27"/>
              <p:cNvSpPr/>
              <p:nvPr/>
            </p:nvSpPr>
            <p:spPr>
              <a:xfrm rot="-5400000">
                <a:off x="3634388" y="290706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96" name="Google Shape;26896;p27"/>
              <p:cNvSpPr/>
              <p:nvPr/>
            </p:nvSpPr>
            <p:spPr>
              <a:xfrm rot="-5400000">
                <a:off x="3569888" y="292928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5" y="0"/>
                      <a:pt x="0" y="155"/>
                      <a:pt x="0" y="363"/>
                    </a:cubicBezTo>
                    <a:cubicBezTo>
                      <a:pt x="0" y="570"/>
                      <a:pt x="155" y="725"/>
                      <a:pt x="363" y="725"/>
                    </a:cubicBezTo>
                    <a:cubicBezTo>
                      <a:pt x="552" y="725"/>
                      <a:pt x="725" y="570"/>
                      <a:pt x="725" y="363"/>
                    </a:cubicBezTo>
                    <a:cubicBezTo>
                      <a:pt x="725" y="155"/>
                      <a:pt x="552" y="0"/>
                      <a:pt x="3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97" name="Google Shape;26897;p27"/>
              <p:cNvSpPr/>
              <p:nvPr/>
            </p:nvSpPr>
            <p:spPr>
              <a:xfrm rot="-5400000">
                <a:off x="3529963" y="291353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98" name="Google Shape;26898;p27"/>
              <p:cNvSpPr/>
              <p:nvPr/>
            </p:nvSpPr>
            <p:spPr>
              <a:xfrm rot="-5400000">
                <a:off x="3530750" y="294785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0" y="289"/>
                      <a:pt x="35" y="599"/>
                      <a:pt x="414" y="979"/>
                    </a:cubicBezTo>
                    <a:cubicBezTo>
                      <a:pt x="778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99" name="Google Shape;26899;p27"/>
              <p:cNvSpPr/>
              <p:nvPr/>
            </p:nvSpPr>
            <p:spPr>
              <a:xfrm rot="-5400000">
                <a:off x="3553925" y="29651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812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60" y="898"/>
                      <a:pt x="812" y="898"/>
                    </a:cubicBezTo>
                    <a:cubicBezTo>
                      <a:pt x="1364" y="898"/>
                      <a:pt x="1882" y="639"/>
                      <a:pt x="2003" y="450"/>
                    </a:cubicBezTo>
                    <a:cubicBezTo>
                      <a:pt x="1882" y="277"/>
                      <a:pt x="1347" y="1"/>
                      <a:pt x="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00" name="Google Shape;26900;p27"/>
              <p:cNvSpPr/>
              <p:nvPr/>
            </p:nvSpPr>
            <p:spPr>
              <a:xfrm rot="-5400000">
                <a:off x="3554138" y="288936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01" name="Google Shape;26901;p27"/>
              <p:cNvSpPr/>
              <p:nvPr/>
            </p:nvSpPr>
            <p:spPr>
              <a:xfrm rot="-5400000">
                <a:off x="3530750" y="28909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02" name="Google Shape;26902;p27"/>
              <p:cNvSpPr/>
              <p:nvPr/>
            </p:nvSpPr>
            <p:spPr>
              <a:xfrm rot="-5400000">
                <a:off x="3634150" y="3075975"/>
                <a:ext cx="216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73" y="728"/>
                      <a:pt x="363" y="728"/>
                    </a:cubicBezTo>
                    <a:cubicBezTo>
                      <a:pt x="691" y="728"/>
                      <a:pt x="864" y="348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03" name="Google Shape;26903;p27"/>
              <p:cNvSpPr/>
              <p:nvPr/>
            </p:nvSpPr>
            <p:spPr>
              <a:xfrm rot="-5400000">
                <a:off x="3671725" y="306175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39" y="121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04" name="Google Shape;26904;p27"/>
              <p:cNvSpPr/>
              <p:nvPr/>
            </p:nvSpPr>
            <p:spPr>
              <a:xfrm rot="-5400000">
                <a:off x="3652638" y="303931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1" y="1"/>
                      <a:pt x="52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20" y="1417"/>
                      <a:pt x="1035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8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05" name="Google Shape;26905;p27"/>
              <p:cNvSpPr/>
              <p:nvPr/>
            </p:nvSpPr>
            <p:spPr>
              <a:xfrm rot="-5400000">
                <a:off x="3619938" y="30375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56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3" y="898"/>
                      <a:pt x="2002" y="708"/>
                      <a:pt x="2002" y="449"/>
                    </a:cubicBezTo>
                    <a:cubicBezTo>
                      <a:pt x="2002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06" name="Google Shape;26906;p27"/>
              <p:cNvSpPr/>
              <p:nvPr/>
            </p:nvSpPr>
            <p:spPr>
              <a:xfrm rot="-5400000">
                <a:off x="3620150" y="311332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07" name="Google Shape;26907;p27"/>
              <p:cNvSpPr/>
              <p:nvPr/>
            </p:nvSpPr>
            <p:spPr>
              <a:xfrm rot="-5400000">
                <a:off x="3652625" y="309627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1" y="176"/>
                      <a:pt x="432" y="540"/>
                    </a:cubicBezTo>
                    <a:cubicBezTo>
                      <a:pt x="35" y="937"/>
                      <a:pt x="1" y="1247"/>
                      <a:pt x="174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2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08" name="Google Shape;26908;p27"/>
              <p:cNvSpPr/>
              <p:nvPr/>
            </p:nvSpPr>
            <p:spPr>
              <a:xfrm rot="-5400000">
                <a:off x="3493088" y="300781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09" name="Google Shape;26909;p27"/>
              <p:cNvSpPr/>
              <p:nvPr/>
            </p:nvSpPr>
            <p:spPr>
              <a:xfrm rot="-5400000">
                <a:off x="3490288" y="31392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23" y="863"/>
                      <a:pt x="1123" y="0"/>
                      <a:pt x="5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10" name="Google Shape;26910;p27"/>
              <p:cNvSpPr/>
              <p:nvPr/>
            </p:nvSpPr>
            <p:spPr>
              <a:xfrm rot="-5400000">
                <a:off x="3576138" y="274741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11" name="Google Shape;26911;p27"/>
              <p:cNvSpPr/>
              <p:nvPr/>
            </p:nvSpPr>
            <p:spPr>
              <a:xfrm rot="-5400000">
                <a:off x="3634600" y="2599200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40" y="2504"/>
                    </a:lnTo>
                    <a:lnTo>
                      <a:pt x="64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12" name="Google Shape;26912;p27"/>
              <p:cNvSpPr/>
              <p:nvPr/>
            </p:nvSpPr>
            <p:spPr>
              <a:xfrm rot="-5400000">
                <a:off x="3569888" y="262121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13" name="Google Shape;26913;p27"/>
              <p:cNvSpPr/>
              <p:nvPr/>
            </p:nvSpPr>
            <p:spPr>
              <a:xfrm rot="-5400000">
                <a:off x="3529975" y="260545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14" name="Google Shape;26914;p27"/>
              <p:cNvSpPr/>
              <p:nvPr/>
            </p:nvSpPr>
            <p:spPr>
              <a:xfrm rot="-5400000">
                <a:off x="3530750" y="26397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50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15" name="Google Shape;26915;p27"/>
              <p:cNvSpPr/>
              <p:nvPr/>
            </p:nvSpPr>
            <p:spPr>
              <a:xfrm rot="-5400000">
                <a:off x="3553925" y="26570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16" name="Google Shape;26916;p27"/>
              <p:cNvSpPr/>
              <p:nvPr/>
            </p:nvSpPr>
            <p:spPr>
              <a:xfrm rot="-5400000">
                <a:off x="3554138" y="258128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17" name="Google Shape;26917;p27"/>
              <p:cNvSpPr/>
              <p:nvPr/>
            </p:nvSpPr>
            <p:spPr>
              <a:xfrm rot="-5400000">
                <a:off x="3530738" y="258281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5" y="0"/>
                    </a:moveTo>
                    <a:cubicBezTo>
                      <a:pt x="1022" y="0"/>
                      <a:pt x="805" y="106"/>
                      <a:pt x="553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18" name="Google Shape;26918;p27"/>
              <p:cNvSpPr/>
              <p:nvPr/>
            </p:nvSpPr>
            <p:spPr>
              <a:xfrm rot="-5400000">
                <a:off x="3634375" y="2768100"/>
                <a:ext cx="211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728" extrusionOk="0">
                    <a:moveTo>
                      <a:pt x="368" y="1"/>
                    </a:moveTo>
                    <a:cubicBezTo>
                      <a:pt x="182" y="1"/>
                      <a:pt x="0" y="144"/>
                      <a:pt x="0" y="365"/>
                    </a:cubicBezTo>
                    <a:cubicBezTo>
                      <a:pt x="0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19" name="Google Shape;26919;p27"/>
              <p:cNvSpPr/>
              <p:nvPr/>
            </p:nvSpPr>
            <p:spPr>
              <a:xfrm rot="-5400000">
                <a:off x="3671725" y="2753675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50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50" y="2002"/>
                    </a:cubicBezTo>
                    <a:cubicBezTo>
                      <a:pt x="709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20" name="Google Shape;26920;p27"/>
              <p:cNvSpPr/>
              <p:nvPr/>
            </p:nvSpPr>
            <p:spPr>
              <a:xfrm rot="-5400000">
                <a:off x="3652638" y="273123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2" y="1"/>
                      <a:pt x="52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20" y="1417"/>
                      <a:pt x="1035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9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21" name="Google Shape;26921;p27"/>
              <p:cNvSpPr/>
              <p:nvPr/>
            </p:nvSpPr>
            <p:spPr>
              <a:xfrm rot="-5400000">
                <a:off x="3619938" y="272951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22" name="Google Shape;26922;p27"/>
              <p:cNvSpPr/>
              <p:nvPr/>
            </p:nvSpPr>
            <p:spPr>
              <a:xfrm rot="-5400000">
                <a:off x="3620150" y="280525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3" y="1"/>
                      <a:pt x="1" y="208"/>
                      <a:pt x="1" y="449"/>
                    </a:cubicBezTo>
                    <a:cubicBezTo>
                      <a:pt x="1" y="708"/>
                      <a:pt x="243" y="898"/>
                      <a:pt x="795" y="898"/>
                    </a:cubicBezTo>
                    <a:cubicBezTo>
                      <a:pt x="1347" y="898"/>
                      <a:pt x="1882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23" name="Google Shape;26923;p27"/>
              <p:cNvSpPr/>
              <p:nvPr/>
            </p:nvSpPr>
            <p:spPr>
              <a:xfrm rot="-5400000">
                <a:off x="3652638" y="278818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1529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0" y="1247"/>
                      <a:pt x="173" y="1420"/>
                    </a:cubicBezTo>
                    <a:cubicBezTo>
                      <a:pt x="243" y="1484"/>
                      <a:pt x="330" y="1520"/>
                      <a:pt x="431" y="1520"/>
                    </a:cubicBezTo>
                    <a:cubicBezTo>
                      <a:pt x="603" y="1520"/>
                      <a:pt x="814" y="1417"/>
                      <a:pt x="1053" y="1178"/>
                    </a:cubicBezTo>
                    <a:cubicBezTo>
                      <a:pt x="1450" y="781"/>
                      <a:pt x="1623" y="229"/>
                      <a:pt x="1588" y="5"/>
                    </a:cubicBezTo>
                    <a:cubicBezTo>
                      <a:pt x="1571" y="2"/>
                      <a:pt x="1551" y="0"/>
                      <a:pt x="15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24" name="Google Shape;26924;p27"/>
              <p:cNvSpPr/>
              <p:nvPr/>
            </p:nvSpPr>
            <p:spPr>
              <a:xfrm rot="-5400000">
                <a:off x="3493088" y="269973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3" y="1"/>
                    </a:moveTo>
                    <a:cubicBezTo>
                      <a:pt x="0" y="1"/>
                      <a:pt x="0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25" name="Google Shape;26925;p27"/>
              <p:cNvSpPr/>
              <p:nvPr/>
            </p:nvSpPr>
            <p:spPr>
              <a:xfrm rot="-5400000">
                <a:off x="3490288" y="28311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2" y="0"/>
                    </a:moveTo>
                    <a:cubicBezTo>
                      <a:pt x="0" y="0"/>
                      <a:pt x="0" y="863"/>
                      <a:pt x="552" y="863"/>
                    </a:cubicBezTo>
                    <a:cubicBezTo>
                      <a:pt x="1122" y="863"/>
                      <a:pt x="1122" y="0"/>
                      <a:pt x="5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26" name="Google Shape;26926;p27"/>
              <p:cNvSpPr/>
              <p:nvPr/>
            </p:nvSpPr>
            <p:spPr>
              <a:xfrm rot="-5400000">
                <a:off x="3576150" y="243932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27" name="Google Shape;26927;p27"/>
              <p:cNvSpPr/>
              <p:nvPr/>
            </p:nvSpPr>
            <p:spPr>
              <a:xfrm rot="-5400000">
                <a:off x="3634613" y="229111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28" name="Google Shape;26928;p27"/>
              <p:cNvSpPr/>
              <p:nvPr/>
            </p:nvSpPr>
            <p:spPr>
              <a:xfrm rot="-5400000">
                <a:off x="3569675" y="231335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29" name="Google Shape;26929;p27"/>
              <p:cNvSpPr/>
              <p:nvPr/>
            </p:nvSpPr>
            <p:spPr>
              <a:xfrm rot="-5400000">
                <a:off x="3529963" y="229736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30" name="Google Shape;26930;p27"/>
              <p:cNvSpPr/>
              <p:nvPr/>
            </p:nvSpPr>
            <p:spPr>
              <a:xfrm rot="-5400000">
                <a:off x="3530525" y="2331475"/>
                <a:ext cx="4102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519" extrusionOk="0">
                    <a:moveTo>
                      <a:pt x="426" y="0"/>
                    </a:moveTo>
                    <a:cubicBezTo>
                      <a:pt x="328" y="0"/>
                      <a:pt x="248" y="36"/>
                      <a:pt x="191" y="99"/>
                    </a:cubicBezTo>
                    <a:cubicBezTo>
                      <a:pt x="1" y="289"/>
                      <a:pt x="35" y="599"/>
                      <a:pt x="432" y="979"/>
                    </a:cubicBezTo>
                    <a:cubicBezTo>
                      <a:pt x="796" y="1343"/>
                      <a:pt x="1291" y="1518"/>
                      <a:pt x="1530" y="1518"/>
                    </a:cubicBezTo>
                    <a:cubicBezTo>
                      <a:pt x="1552" y="1518"/>
                      <a:pt x="1572" y="1517"/>
                      <a:pt x="1589" y="1514"/>
                    </a:cubicBezTo>
                    <a:cubicBezTo>
                      <a:pt x="1641" y="1290"/>
                      <a:pt x="1451" y="737"/>
                      <a:pt x="1071" y="358"/>
                    </a:cubicBezTo>
                    <a:cubicBezTo>
                      <a:pt x="819" y="106"/>
                      <a:pt x="596" y="0"/>
                      <a:pt x="4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31" name="Google Shape;26931;p27"/>
              <p:cNvSpPr/>
              <p:nvPr/>
            </p:nvSpPr>
            <p:spPr>
              <a:xfrm rot="-5400000">
                <a:off x="3553925" y="234892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32" name="Google Shape;26932;p27"/>
              <p:cNvSpPr/>
              <p:nvPr/>
            </p:nvSpPr>
            <p:spPr>
              <a:xfrm rot="-5400000">
                <a:off x="3554150" y="227320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33" name="Google Shape;26933;p27"/>
              <p:cNvSpPr/>
              <p:nvPr/>
            </p:nvSpPr>
            <p:spPr>
              <a:xfrm rot="-5400000">
                <a:off x="3530750" y="22747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5" y="0"/>
                    </a:moveTo>
                    <a:cubicBezTo>
                      <a:pt x="1023" y="0"/>
                      <a:pt x="810" y="106"/>
                      <a:pt x="570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34" name="Google Shape;26934;p27"/>
              <p:cNvSpPr/>
              <p:nvPr/>
            </p:nvSpPr>
            <p:spPr>
              <a:xfrm rot="-5400000">
                <a:off x="3634363" y="246001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35" name="Google Shape;26935;p27"/>
              <p:cNvSpPr/>
              <p:nvPr/>
            </p:nvSpPr>
            <p:spPr>
              <a:xfrm rot="-5400000">
                <a:off x="3671738" y="2445588"/>
                <a:ext cx="2245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003" extrusionOk="0">
                    <a:moveTo>
                      <a:pt x="449" y="0"/>
                    </a:moveTo>
                    <a:cubicBezTo>
                      <a:pt x="276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39" y="121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36" name="Google Shape;26936;p27"/>
              <p:cNvSpPr/>
              <p:nvPr/>
            </p:nvSpPr>
            <p:spPr>
              <a:xfrm rot="-5400000">
                <a:off x="3652625" y="24231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37" name="Google Shape;26937;p27"/>
              <p:cNvSpPr/>
              <p:nvPr/>
            </p:nvSpPr>
            <p:spPr>
              <a:xfrm rot="-5400000">
                <a:off x="3619938" y="242143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57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38" name="Google Shape;26938;p27"/>
              <p:cNvSpPr/>
              <p:nvPr/>
            </p:nvSpPr>
            <p:spPr>
              <a:xfrm rot="-5400000">
                <a:off x="3620150" y="249715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39" name="Google Shape;26939;p27"/>
              <p:cNvSpPr/>
              <p:nvPr/>
            </p:nvSpPr>
            <p:spPr>
              <a:xfrm rot="-5400000">
                <a:off x="3652625" y="24801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1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40" name="Google Shape;26940;p27"/>
              <p:cNvSpPr/>
              <p:nvPr/>
            </p:nvSpPr>
            <p:spPr>
              <a:xfrm rot="-5400000">
                <a:off x="3493075" y="239165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41" name="Google Shape;26941;p27"/>
              <p:cNvSpPr/>
              <p:nvPr/>
            </p:nvSpPr>
            <p:spPr>
              <a:xfrm rot="-5400000">
                <a:off x="3490288" y="252303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22" y="863"/>
                      <a:pt x="1122" y="0"/>
                      <a:pt x="5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42" name="Google Shape;26942;p27"/>
              <p:cNvSpPr/>
              <p:nvPr/>
            </p:nvSpPr>
            <p:spPr>
              <a:xfrm rot="-5400000">
                <a:off x="3576138" y="213123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43" name="Google Shape;26943;p27"/>
              <p:cNvSpPr/>
              <p:nvPr/>
            </p:nvSpPr>
            <p:spPr>
              <a:xfrm rot="-5400000">
                <a:off x="3634600" y="198302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44" name="Google Shape;26944;p27"/>
              <p:cNvSpPr/>
              <p:nvPr/>
            </p:nvSpPr>
            <p:spPr>
              <a:xfrm rot="-5400000">
                <a:off x="3569888" y="200503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5" y="0"/>
                      <a:pt x="0" y="155"/>
                      <a:pt x="0" y="363"/>
                    </a:cubicBezTo>
                    <a:cubicBezTo>
                      <a:pt x="0" y="570"/>
                      <a:pt x="155" y="725"/>
                      <a:pt x="363" y="725"/>
                    </a:cubicBezTo>
                    <a:cubicBezTo>
                      <a:pt x="552" y="725"/>
                      <a:pt x="725" y="570"/>
                      <a:pt x="725" y="363"/>
                    </a:cubicBezTo>
                    <a:cubicBezTo>
                      <a:pt x="725" y="155"/>
                      <a:pt x="552" y="0"/>
                      <a:pt x="3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45" name="Google Shape;26945;p27"/>
              <p:cNvSpPr/>
              <p:nvPr/>
            </p:nvSpPr>
            <p:spPr>
              <a:xfrm rot="-5400000">
                <a:off x="3529963" y="198928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46" name="Google Shape;26946;p27"/>
              <p:cNvSpPr/>
              <p:nvPr/>
            </p:nvSpPr>
            <p:spPr>
              <a:xfrm rot="-5400000">
                <a:off x="3530750" y="20236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0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47" name="Google Shape;26947;p27"/>
              <p:cNvSpPr/>
              <p:nvPr/>
            </p:nvSpPr>
            <p:spPr>
              <a:xfrm rot="-5400000">
                <a:off x="3553925" y="20408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82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48" name="Google Shape;26948;p27"/>
              <p:cNvSpPr/>
              <p:nvPr/>
            </p:nvSpPr>
            <p:spPr>
              <a:xfrm rot="-5400000">
                <a:off x="3554138" y="196511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49" name="Google Shape;26949;p27"/>
              <p:cNvSpPr/>
              <p:nvPr/>
            </p:nvSpPr>
            <p:spPr>
              <a:xfrm rot="-5400000">
                <a:off x="3530750" y="196665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50" name="Google Shape;26950;p27"/>
              <p:cNvSpPr/>
              <p:nvPr/>
            </p:nvSpPr>
            <p:spPr>
              <a:xfrm rot="-5400000">
                <a:off x="3634363" y="215193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48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51" name="Google Shape;26951;p27"/>
              <p:cNvSpPr/>
              <p:nvPr/>
            </p:nvSpPr>
            <p:spPr>
              <a:xfrm rot="-5400000">
                <a:off x="3671725" y="213750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52" name="Google Shape;26952;p27"/>
              <p:cNvSpPr/>
              <p:nvPr/>
            </p:nvSpPr>
            <p:spPr>
              <a:xfrm rot="-5400000">
                <a:off x="3652638" y="211506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89" y="1"/>
                    </a:moveTo>
                    <a:cubicBezTo>
                      <a:pt x="69" y="1"/>
                      <a:pt x="51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29" y="1"/>
                      <a:pt x="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53" name="Google Shape;26953;p27"/>
              <p:cNvSpPr/>
              <p:nvPr/>
            </p:nvSpPr>
            <p:spPr>
              <a:xfrm rot="-5400000">
                <a:off x="3619938" y="211333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3" y="898"/>
                      <a:pt x="2002" y="708"/>
                      <a:pt x="2002" y="449"/>
                    </a:cubicBezTo>
                    <a:cubicBezTo>
                      <a:pt x="2002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54" name="Google Shape;26954;p27"/>
              <p:cNvSpPr/>
              <p:nvPr/>
            </p:nvSpPr>
            <p:spPr>
              <a:xfrm rot="-5400000">
                <a:off x="3620150" y="218907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55" name="Google Shape;26955;p27"/>
              <p:cNvSpPr/>
              <p:nvPr/>
            </p:nvSpPr>
            <p:spPr>
              <a:xfrm rot="-5400000">
                <a:off x="3652625" y="217202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5" y="937"/>
                      <a:pt x="1" y="1247"/>
                      <a:pt x="174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56" name="Google Shape;26956;p27"/>
              <p:cNvSpPr/>
              <p:nvPr/>
            </p:nvSpPr>
            <p:spPr>
              <a:xfrm rot="-5400000">
                <a:off x="3493088" y="208356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57" name="Google Shape;26957;p27"/>
              <p:cNvSpPr/>
              <p:nvPr/>
            </p:nvSpPr>
            <p:spPr>
              <a:xfrm rot="-5400000">
                <a:off x="3490500" y="2215175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58" name="Google Shape;26958;p27"/>
              <p:cNvSpPr/>
              <p:nvPr/>
            </p:nvSpPr>
            <p:spPr>
              <a:xfrm rot="-5400000">
                <a:off x="3576138" y="182316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59" name="Google Shape;26959;p27"/>
              <p:cNvSpPr/>
              <p:nvPr/>
            </p:nvSpPr>
            <p:spPr>
              <a:xfrm rot="-5400000">
                <a:off x="3634613" y="1674938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60" name="Google Shape;26960;p27"/>
              <p:cNvSpPr/>
              <p:nvPr/>
            </p:nvSpPr>
            <p:spPr>
              <a:xfrm rot="-5400000">
                <a:off x="3569888" y="169696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61" name="Google Shape;26961;p27"/>
              <p:cNvSpPr/>
              <p:nvPr/>
            </p:nvSpPr>
            <p:spPr>
              <a:xfrm rot="-5400000">
                <a:off x="3529975" y="168120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62" name="Google Shape;26962;p27"/>
              <p:cNvSpPr/>
              <p:nvPr/>
            </p:nvSpPr>
            <p:spPr>
              <a:xfrm rot="-5400000">
                <a:off x="3530750" y="17155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63" name="Google Shape;26963;p27"/>
              <p:cNvSpPr/>
              <p:nvPr/>
            </p:nvSpPr>
            <p:spPr>
              <a:xfrm rot="-5400000">
                <a:off x="3553925" y="17327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64" name="Google Shape;26964;p27"/>
              <p:cNvSpPr/>
              <p:nvPr/>
            </p:nvSpPr>
            <p:spPr>
              <a:xfrm rot="-5400000">
                <a:off x="3554138" y="165703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65" name="Google Shape;26965;p27"/>
              <p:cNvSpPr/>
              <p:nvPr/>
            </p:nvSpPr>
            <p:spPr>
              <a:xfrm rot="-5400000">
                <a:off x="3530738" y="165856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66" name="Google Shape;26966;p27"/>
              <p:cNvSpPr/>
              <p:nvPr/>
            </p:nvSpPr>
            <p:spPr>
              <a:xfrm rot="-5400000">
                <a:off x="3634375" y="1843850"/>
                <a:ext cx="211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728" extrusionOk="0">
                    <a:moveTo>
                      <a:pt x="368" y="1"/>
                    </a:moveTo>
                    <a:cubicBezTo>
                      <a:pt x="182" y="1"/>
                      <a:pt x="0" y="144"/>
                      <a:pt x="0" y="365"/>
                    </a:cubicBezTo>
                    <a:cubicBezTo>
                      <a:pt x="0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67" name="Google Shape;26967;p27"/>
              <p:cNvSpPr/>
              <p:nvPr/>
            </p:nvSpPr>
            <p:spPr>
              <a:xfrm rot="-5400000">
                <a:off x="3671725" y="1829425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50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50" y="2002"/>
                    </a:cubicBezTo>
                    <a:cubicBezTo>
                      <a:pt x="709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68" name="Google Shape;26968;p27"/>
              <p:cNvSpPr/>
              <p:nvPr/>
            </p:nvSpPr>
            <p:spPr>
              <a:xfrm rot="-5400000">
                <a:off x="3652638" y="180698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2" y="1"/>
                      <a:pt x="52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20" y="1417"/>
                      <a:pt x="1036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69" name="Google Shape;26969;p27"/>
              <p:cNvSpPr/>
              <p:nvPr/>
            </p:nvSpPr>
            <p:spPr>
              <a:xfrm rot="-5400000">
                <a:off x="3619938" y="180526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70" name="Google Shape;26970;p27"/>
              <p:cNvSpPr/>
              <p:nvPr/>
            </p:nvSpPr>
            <p:spPr>
              <a:xfrm rot="-5400000">
                <a:off x="3619938" y="188121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812" y="1"/>
                    </a:moveTo>
                    <a:cubicBezTo>
                      <a:pt x="260" y="1"/>
                      <a:pt x="1" y="208"/>
                      <a:pt x="1" y="449"/>
                    </a:cubicBezTo>
                    <a:cubicBezTo>
                      <a:pt x="1" y="708"/>
                      <a:pt x="260" y="898"/>
                      <a:pt x="812" y="898"/>
                    </a:cubicBezTo>
                    <a:cubicBezTo>
                      <a:pt x="1364" y="898"/>
                      <a:pt x="1882" y="639"/>
                      <a:pt x="2003" y="449"/>
                    </a:cubicBezTo>
                    <a:cubicBezTo>
                      <a:pt x="1882" y="277"/>
                      <a:pt x="1364" y="1"/>
                      <a:pt x="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71" name="Google Shape;26971;p27"/>
              <p:cNvSpPr/>
              <p:nvPr/>
            </p:nvSpPr>
            <p:spPr>
              <a:xfrm rot="-5400000">
                <a:off x="3652638" y="186393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1526" y="0"/>
                    </a:moveTo>
                    <a:cubicBezTo>
                      <a:pt x="1273" y="0"/>
                      <a:pt x="780" y="176"/>
                      <a:pt x="432" y="540"/>
                    </a:cubicBezTo>
                    <a:cubicBezTo>
                      <a:pt x="35" y="937"/>
                      <a:pt x="0" y="1247"/>
                      <a:pt x="173" y="1420"/>
                    </a:cubicBezTo>
                    <a:cubicBezTo>
                      <a:pt x="243" y="1484"/>
                      <a:pt x="330" y="1520"/>
                      <a:pt x="431" y="1520"/>
                    </a:cubicBezTo>
                    <a:cubicBezTo>
                      <a:pt x="603" y="1520"/>
                      <a:pt x="814" y="1417"/>
                      <a:pt x="1053" y="1178"/>
                    </a:cubicBezTo>
                    <a:cubicBezTo>
                      <a:pt x="1450" y="781"/>
                      <a:pt x="1623" y="229"/>
                      <a:pt x="1588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72" name="Google Shape;26972;p27"/>
              <p:cNvSpPr/>
              <p:nvPr/>
            </p:nvSpPr>
            <p:spPr>
              <a:xfrm rot="-5400000">
                <a:off x="3493088" y="177548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3" y="1"/>
                    </a:moveTo>
                    <a:cubicBezTo>
                      <a:pt x="0" y="1"/>
                      <a:pt x="0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73" name="Google Shape;26973;p27"/>
              <p:cNvSpPr/>
              <p:nvPr/>
            </p:nvSpPr>
            <p:spPr>
              <a:xfrm rot="-5400000">
                <a:off x="3490513" y="190708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0"/>
                    </a:moveTo>
                    <a:cubicBezTo>
                      <a:pt x="0" y="0"/>
                      <a:pt x="0" y="863"/>
                      <a:pt x="552" y="863"/>
                    </a:cubicBezTo>
                    <a:cubicBezTo>
                      <a:pt x="1105" y="863"/>
                      <a:pt x="1105" y="0"/>
                      <a:pt x="5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74" name="Google Shape;26974;p27"/>
              <p:cNvSpPr/>
              <p:nvPr/>
            </p:nvSpPr>
            <p:spPr>
              <a:xfrm rot="-5400000">
                <a:off x="3576150" y="151507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75" name="Google Shape;26975;p27"/>
              <p:cNvSpPr/>
              <p:nvPr/>
            </p:nvSpPr>
            <p:spPr>
              <a:xfrm rot="-5400000">
                <a:off x="3634613" y="136686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76" name="Google Shape;26976;p27"/>
              <p:cNvSpPr/>
              <p:nvPr/>
            </p:nvSpPr>
            <p:spPr>
              <a:xfrm rot="-5400000">
                <a:off x="3569675" y="138910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77" name="Google Shape;26977;p27"/>
              <p:cNvSpPr/>
              <p:nvPr/>
            </p:nvSpPr>
            <p:spPr>
              <a:xfrm rot="-5400000">
                <a:off x="3529963" y="137311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78" name="Google Shape;26978;p27"/>
              <p:cNvSpPr/>
              <p:nvPr/>
            </p:nvSpPr>
            <p:spPr>
              <a:xfrm rot="-5400000">
                <a:off x="3530738" y="1407438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416" y="0"/>
                    </a:moveTo>
                    <a:cubicBezTo>
                      <a:pt x="319" y="0"/>
                      <a:pt x="237" y="36"/>
                      <a:pt x="174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4" y="1518"/>
                      <a:pt x="1526" y="1518"/>
                    </a:cubicBezTo>
                    <a:cubicBezTo>
                      <a:pt x="1549" y="1518"/>
                      <a:pt x="1570" y="1517"/>
                      <a:pt x="1589" y="1514"/>
                    </a:cubicBezTo>
                    <a:cubicBezTo>
                      <a:pt x="1623" y="1290"/>
                      <a:pt x="1433" y="737"/>
                      <a:pt x="1054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79" name="Google Shape;26979;p27"/>
              <p:cNvSpPr/>
              <p:nvPr/>
            </p:nvSpPr>
            <p:spPr>
              <a:xfrm rot="-5400000">
                <a:off x="3553925" y="142467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80" name="Google Shape;26980;p27"/>
              <p:cNvSpPr/>
              <p:nvPr/>
            </p:nvSpPr>
            <p:spPr>
              <a:xfrm rot="-5400000">
                <a:off x="3554150" y="134895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81" name="Google Shape;26981;p27"/>
              <p:cNvSpPr/>
              <p:nvPr/>
            </p:nvSpPr>
            <p:spPr>
              <a:xfrm rot="-5400000">
                <a:off x="3530750" y="13504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4" y="0"/>
                    </a:moveTo>
                    <a:cubicBezTo>
                      <a:pt x="1021" y="0"/>
                      <a:pt x="804" y="106"/>
                      <a:pt x="553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82" name="Google Shape;26982;p27"/>
              <p:cNvSpPr/>
              <p:nvPr/>
            </p:nvSpPr>
            <p:spPr>
              <a:xfrm rot="-5400000">
                <a:off x="3634363" y="153576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83" name="Google Shape;26983;p27"/>
              <p:cNvSpPr/>
              <p:nvPr/>
            </p:nvSpPr>
            <p:spPr>
              <a:xfrm rot="-5400000">
                <a:off x="3671950" y="1521550"/>
                <a:ext cx="2202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003" extrusionOk="0">
                    <a:moveTo>
                      <a:pt x="449" y="0"/>
                    </a:moveTo>
                    <a:cubicBezTo>
                      <a:pt x="259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691" y="2002"/>
                      <a:pt x="880" y="1743"/>
                      <a:pt x="880" y="1191"/>
                    </a:cubicBezTo>
                    <a:cubicBezTo>
                      <a:pt x="880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84" name="Google Shape;26984;p27"/>
              <p:cNvSpPr/>
              <p:nvPr/>
            </p:nvSpPr>
            <p:spPr>
              <a:xfrm rot="-5400000">
                <a:off x="3652625" y="14989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192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85" name="Google Shape;26985;p27"/>
              <p:cNvSpPr/>
              <p:nvPr/>
            </p:nvSpPr>
            <p:spPr>
              <a:xfrm rot="-5400000">
                <a:off x="3619938" y="14971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86" name="Google Shape;26986;p27"/>
              <p:cNvSpPr/>
              <p:nvPr/>
            </p:nvSpPr>
            <p:spPr>
              <a:xfrm rot="-5400000">
                <a:off x="3620150" y="157290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87" name="Google Shape;26987;p27"/>
              <p:cNvSpPr/>
              <p:nvPr/>
            </p:nvSpPr>
            <p:spPr>
              <a:xfrm rot="-5400000">
                <a:off x="3652625" y="15558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37" y="1484"/>
                      <a:pt x="323" y="1520"/>
                      <a:pt x="424" y="1520"/>
                    </a:cubicBezTo>
                    <a:cubicBezTo>
                      <a:pt x="596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88" name="Google Shape;26988;p27"/>
              <p:cNvSpPr/>
              <p:nvPr/>
            </p:nvSpPr>
            <p:spPr>
              <a:xfrm rot="-5400000">
                <a:off x="3493075" y="146740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89" name="Google Shape;26989;p27"/>
              <p:cNvSpPr/>
              <p:nvPr/>
            </p:nvSpPr>
            <p:spPr>
              <a:xfrm rot="-5400000">
                <a:off x="3490500" y="159900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90" name="Google Shape;26990;p27"/>
              <p:cNvSpPr/>
              <p:nvPr/>
            </p:nvSpPr>
            <p:spPr>
              <a:xfrm rot="-5400000">
                <a:off x="3576138" y="120698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91" name="Google Shape;26991;p27"/>
              <p:cNvSpPr/>
              <p:nvPr/>
            </p:nvSpPr>
            <p:spPr>
              <a:xfrm rot="-5400000">
                <a:off x="3634600" y="105877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92" name="Google Shape;26992;p27"/>
              <p:cNvSpPr/>
              <p:nvPr/>
            </p:nvSpPr>
            <p:spPr>
              <a:xfrm rot="-5400000">
                <a:off x="3569663" y="1081013"/>
                <a:ext cx="1860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4" h="725" extrusionOk="0">
                    <a:moveTo>
                      <a:pt x="381" y="0"/>
                    </a:moveTo>
                    <a:cubicBezTo>
                      <a:pt x="174" y="0"/>
                      <a:pt x="1" y="155"/>
                      <a:pt x="1" y="363"/>
                    </a:cubicBezTo>
                    <a:cubicBezTo>
                      <a:pt x="1" y="570"/>
                      <a:pt x="174" y="725"/>
                      <a:pt x="381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93" name="Google Shape;26993;p27"/>
              <p:cNvSpPr/>
              <p:nvPr/>
            </p:nvSpPr>
            <p:spPr>
              <a:xfrm rot="-5400000">
                <a:off x="3529963" y="106503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94" name="Google Shape;26994;p27"/>
              <p:cNvSpPr/>
              <p:nvPr/>
            </p:nvSpPr>
            <p:spPr>
              <a:xfrm rot="-5400000">
                <a:off x="3530538" y="109956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433" y="0"/>
                    </a:moveTo>
                    <a:cubicBezTo>
                      <a:pt x="335" y="0"/>
                      <a:pt x="253" y="36"/>
                      <a:pt x="190" y="99"/>
                    </a:cubicBezTo>
                    <a:cubicBezTo>
                      <a:pt x="0" y="289"/>
                      <a:pt x="52" y="599"/>
                      <a:pt x="432" y="979"/>
                    </a:cubicBezTo>
                    <a:cubicBezTo>
                      <a:pt x="796" y="1343"/>
                      <a:pt x="1290" y="1518"/>
                      <a:pt x="1529" y="1518"/>
                    </a:cubicBezTo>
                    <a:cubicBezTo>
                      <a:pt x="1551" y="1518"/>
                      <a:pt x="1571" y="1517"/>
                      <a:pt x="1588" y="1514"/>
                    </a:cubicBezTo>
                    <a:cubicBezTo>
                      <a:pt x="1640" y="1290"/>
                      <a:pt x="1450" y="737"/>
                      <a:pt x="1070" y="358"/>
                    </a:cubicBezTo>
                    <a:cubicBezTo>
                      <a:pt x="819" y="106"/>
                      <a:pt x="602" y="0"/>
                      <a:pt x="4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95" name="Google Shape;26995;p27"/>
              <p:cNvSpPr/>
              <p:nvPr/>
            </p:nvSpPr>
            <p:spPr>
              <a:xfrm rot="-5400000">
                <a:off x="3553925" y="11166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96" name="Google Shape;26996;p27"/>
              <p:cNvSpPr/>
              <p:nvPr/>
            </p:nvSpPr>
            <p:spPr>
              <a:xfrm rot="-5400000">
                <a:off x="3554138" y="104086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97" name="Google Shape;26997;p27"/>
              <p:cNvSpPr/>
              <p:nvPr/>
            </p:nvSpPr>
            <p:spPr>
              <a:xfrm rot="-5400000">
                <a:off x="3530538" y="104261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1207" y="0"/>
                    </a:moveTo>
                    <a:cubicBezTo>
                      <a:pt x="1038" y="0"/>
                      <a:pt x="821" y="106"/>
                      <a:pt x="570" y="358"/>
                    </a:cubicBezTo>
                    <a:cubicBezTo>
                      <a:pt x="190" y="737"/>
                      <a:pt x="0" y="1307"/>
                      <a:pt x="52" y="1514"/>
                    </a:cubicBezTo>
                    <a:cubicBezTo>
                      <a:pt x="69" y="1517"/>
                      <a:pt x="89" y="1518"/>
                      <a:pt x="111" y="1518"/>
                    </a:cubicBezTo>
                    <a:cubicBezTo>
                      <a:pt x="350" y="1518"/>
                      <a:pt x="844" y="1343"/>
                      <a:pt x="1208" y="979"/>
                    </a:cubicBezTo>
                    <a:cubicBezTo>
                      <a:pt x="1605" y="599"/>
                      <a:pt x="1640" y="289"/>
                      <a:pt x="1450" y="99"/>
                    </a:cubicBezTo>
                    <a:cubicBezTo>
                      <a:pt x="1387" y="36"/>
                      <a:pt x="1305" y="0"/>
                      <a:pt x="12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98" name="Google Shape;26998;p27"/>
              <p:cNvSpPr/>
              <p:nvPr/>
            </p:nvSpPr>
            <p:spPr>
              <a:xfrm rot="-5400000">
                <a:off x="3634363" y="122768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31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99" name="Google Shape;26999;p27"/>
              <p:cNvSpPr/>
              <p:nvPr/>
            </p:nvSpPr>
            <p:spPr>
              <a:xfrm rot="-5400000">
                <a:off x="3671725" y="121325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00" name="Google Shape;27000;p27"/>
              <p:cNvSpPr/>
              <p:nvPr/>
            </p:nvSpPr>
            <p:spPr>
              <a:xfrm rot="-5400000">
                <a:off x="3652638" y="119081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1" y="1"/>
                      <a:pt x="52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01" name="Google Shape;27001;p27"/>
              <p:cNvSpPr/>
              <p:nvPr/>
            </p:nvSpPr>
            <p:spPr>
              <a:xfrm rot="-5400000">
                <a:off x="3620163" y="1189313"/>
                <a:ext cx="496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49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02" name="Google Shape;27002;p27"/>
              <p:cNvSpPr/>
              <p:nvPr/>
            </p:nvSpPr>
            <p:spPr>
              <a:xfrm rot="-5400000">
                <a:off x="3620150" y="126482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03" name="Google Shape;27003;p27"/>
              <p:cNvSpPr/>
              <p:nvPr/>
            </p:nvSpPr>
            <p:spPr>
              <a:xfrm rot="-5400000">
                <a:off x="3652625" y="124777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6" y="937"/>
                      <a:pt x="1" y="1247"/>
                      <a:pt x="174" y="1420"/>
                    </a:cubicBezTo>
                    <a:cubicBezTo>
                      <a:pt x="238" y="1484"/>
                      <a:pt x="323" y="1520"/>
                      <a:pt x="424" y="1520"/>
                    </a:cubicBezTo>
                    <a:cubicBezTo>
                      <a:pt x="597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04" name="Google Shape;27004;p27"/>
              <p:cNvSpPr/>
              <p:nvPr/>
            </p:nvSpPr>
            <p:spPr>
              <a:xfrm rot="-5400000">
                <a:off x="3493088" y="115931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05" name="Google Shape;27005;p27"/>
              <p:cNvSpPr/>
              <p:nvPr/>
            </p:nvSpPr>
            <p:spPr>
              <a:xfrm rot="-5400000">
                <a:off x="3490288" y="12907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23" y="0"/>
                      <a:pt x="5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06" name="Google Shape;27006;p27"/>
              <p:cNvSpPr/>
              <p:nvPr/>
            </p:nvSpPr>
            <p:spPr>
              <a:xfrm rot="-5400000">
                <a:off x="3483600" y="3350425"/>
                <a:ext cx="103150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574" extrusionOk="0">
                    <a:moveTo>
                      <a:pt x="2089" y="0"/>
                    </a:moveTo>
                    <a:lnTo>
                      <a:pt x="363" y="1778"/>
                    </a:lnTo>
                    <a:cubicBezTo>
                      <a:pt x="156" y="1968"/>
                      <a:pt x="35" y="2227"/>
                      <a:pt x="35" y="2503"/>
                    </a:cubicBezTo>
                    <a:cubicBezTo>
                      <a:pt x="1" y="3090"/>
                      <a:pt x="467" y="3573"/>
                      <a:pt x="1054" y="3573"/>
                    </a:cubicBezTo>
                    <a:cubicBezTo>
                      <a:pt x="1620" y="3573"/>
                      <a:pt x="2074" y="3123"/>
                      <a:pt x="2074" y="2564"/>
                    </a:cubicBezTo>
                    <a:lnTo>
                      <a:pt x="2074" y="2564"/>
                    </a:lnTo>
                    <a:cubicBezTo>
                      <a:pt x="2106" y="3106"/>
                      <a:pt x="2558" y="3539"/>
                      <a:pt x="3090" y="3539"/>
                    </a:cubicBezTo>
                    <a:cubicBezTo>
                      <a:pt x="3660" y="3539"/>
                      <a:pt x="4126" y="3073"/>
                      <a:pt x="4126" y="2503"/>
                    </a:cubicBezTo>
                    <a:cubicBezTo>
                      <a:pt x="4126" y="2227"/>
                      <a:pt x="4005" y="1968"/>
                      <a:pt x="3815" y="1778"/>
                    </a:cubicBezTo>
                    <a:lnTo>
                      <a:pt x="208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07" name="Google Shape;27007;p27"/>
              <p:cNvSpPr/>
              <p:nvPr/>
            </p:nvSpPr>
            <p:spPr>
              <a:xfrm rot="-5400000">
                <a:off x="3638525" y="3205025"/>
                <a:ext cx="1074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0" y="1259"/>
                      <a:pt x="535" y="1777"/>
                    </a:cubicBezTo>
                    <a:lnTo>
                      <a:pt x="2261" y="3537"/>
                    </a:lnTo>
                    <a:lnTo>
                      <a:pt x="3987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0" y="12"/>
                      <a:pt x="2261" y="353"/>
                      <a:pt x="2261" y="1035"/>
                    </a:cubicBezTo>
                    <a:cubicBezTo>
                      <a:pt x="2261" y="440"/>
                      <a:pt x="1784" y="0"/>
                      <a:pt x="12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08" name="Google Shape;27008;p27"/>
              <p:cNvSpPr/>
              <p:nvPr/>
            </p:nvSpPr>
            <p:spPr>
              <a:xfrm rot="-5400000">
                <a:off x="3481000" y="3039750"/>
                <a:ext cx="107475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9" extrusionOk="0">
                    <a:moveTo>
                      <a:pt x="2055" y="0"/>
                    </a:moveTo>
                    <a:lnTo>
                      <a:pt x="329" y="1778"/>
                    </a:lnTo>
                    <a:cubicBezTo>
                      <a:pt x="121" y="1968"/>
                      <a:pt x="1" y="2227"/>
                      <a:pt x="1" y="2503"/>
                    </a:cubicBezTo>
                    <a:cubicBezTo>
                      <a:pt x="1" y="3073"/>
                      <a:pt x="467" y="3539"/>
                      <a:pt x="1019" y="3539"/>
                    </a:cubicBezTo>
                    <a:cubicBezTo>
                      <a:pt x="1580" y="3539"/>
                      <a:pt x="2041" y="3086"/>
                      <a:pt x="2054" y="2527"/>
                    </a:cubicBezTo>
                    <a:lnTo>
                      <a:pt x="2054" y="2527"/>
                    </a:lnTo>
                    <a:cubicBezTo>
                      <a:pt x="2054" y="3110"/>
                      <a:pt x="2533" y="3537"/>
                      <a:pt x="3066" y="3537"/>
                    </a:cubicBezTo>
                    <a:cubicBezTo>
                      <a:pt x="3199" y="3537"/>
                      <a:pt x="3336" y="3510"/>
                      <a:pt x="3470" y="3452"/>
                    </a:cubicBezTo>
                    <a:cubicBezTo>
                      <a:pt x="4143" y="3176"/>
                      <a:pt x="4298" y="2279"/>
                      <a:pt x="3781" y="1778"/>
                    </a:cubicBezTo>
                    <a:lnTo>
                      <a:pt x="205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09" name="Google Shape;27009;p27"/>
              <p:cNvSpPr/>
              <p:nvPr/>
            </p:nvSpPr>
            <p:spPr>
              <a:xfrm rot="-5400000">
                <a:off x="3638513" y="289693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85" y="0"/>
                      <a:pt x="12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10" name="Google Shape;27010;p27"/>
              <p:cNvSpPr/>
              <p:nvPr/>
            </p:nvSpPr>
            <p:spPr>
              <a:xfrm rot="-5400000">
                <a:off x="3481013" y="2731663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8" y="3539"/>
                    </a:cubicBezTo>
                    <a:cubicBezTo>
                      <a:pt x="1588" y="3539"/>
                      <a:pt x="2037" y="3073"/>
                      <a:pt x="2037" y="2503"/>
                    </a:cubicBezTo>
                    <a:cubicBezTo>
                      <a:pt x="2037" y="3098"/>
                      <a:pt x="2513" y="3537"/>
                      <a:pt x="3058" y="3537"/>
                    </a:cubicBezTo>
                    <a:cubicBezTo>
                      <a:pt x="3193" y="3537"/>
                      <a:pt x="3332" y="3510"/>
                      <a:pt x="3469" y="3452"/>
                    </a:cubicBezTo>
                    <a:cubicBezTo>
                      <a:pt x="4142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11" name="Google Shape;27011;p27"/>
              <p:cNvSpPr/>
              <p:nvPr/>
            </p:nvSpPr>
            <p:spPr>
              <a:xfrm rot="-5400000">
                <a:off x="3638513" y="2588863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95" y="1570"/>
                      <a:pt x="4299" y="1311"/>
                      <a:pt x="4299" y="1035"/>
                    </a:cubicBezTo>
                    <a:cubicBezTo>
                      <a:pt x="4299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85" y="0"/>
                      <a:pt x="12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12" name="Google Shape;27012;p27"/>
              <p:cNvSpPr/>
              <p:nvPr/>
            </p:nvSpPr>
            <p:spPr>
              <a:xfrm rot="-5400000">
                <a:off x="3481013" y="242358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88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9" y="3537"/>
                    </a:cubicBezTo>
                    <a:cubicBezTo>
                      <a:pt x="3193" y="3537"/>
                      <a:pt x="3332" y="3510"/>
                      <a:pt x="3470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13" name="Google Shape;27013;p27"/>
              <p:cNvSpPr/>
              <p:nvPr/>
            </p:nvSpPr>
            <p:spPr>
              <a:xfrm rot="-5400000">
                <a:off x="3638525" y="2280775"/>
                <a:ext cx="1074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8" extrusionOk="0">
                    <a:moveTo>
                      <a:pt x="1233" y="0"/>
                    </a:moveTo>
                    <a:cubicBezTo>
                      <a:pt x="1099" y="0"/>
                      <a:pt x="962" y="27"/>
                      <a:pt x="829" y="85"/>
                    </a:cubicBezTo>
                    <a:cubicBezTo>
                      <a:pt x="156" y="379"/>
                      <a:pt x="0" y="1259"/>
                      <a:pt x="535" y="1777"/>
                    </a:cubicBezTo>
                    <a:lnTo>
                      <a:pt x="2261" y="3537"/>
                    </a:lnTo>
                    <a:lnTo>
                      <a:pt x="3987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0" y="12"/>
                      <a:pt x="2261" y="353"/>
                      <a:pt x="2261" y="1035"/>
                    </a:cubicBezTo>
                    <a:cubicBezTo>
                      <a:pt x="2261" y="440"/>
                      <a:pt x="1773" y="0"/>
                      <a:pt x="12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14" name="Google Shape;27014;p27"/>
              <p:cNvSpPr/>
              <p:nvPr/>
            </p:nvSpPr>
            <p:spPr>
              <a:xfrm rot="-5400000">
                <a:off x="3483600" y="2118075"/>
                <a:ext cx="103150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574" extrusionOk="0">
                    <a:moveTo>
                      <a:pt x="2071" y="0"/>
                    </a:moveTo>
                    <a:lnTo>
                      <a:pt x="345" y="1778"/>
                    </a:lnTo>
                    <a:cubicBezTo>
                      <a:pt x="155" y="1968"/>
                      <a:pt x="35" y="2227"/>
                      <a:pt x="35" y="2503"/>
                    </a:cubicBezTo>
                    <a:cubicBezTo>
                      <a:pt x="0" y="3090"/>
                      <a:pt x="466" y="3573"/>
                      <a:pt x="1053" y="3573"/>
                    </a:cubicBezTo>
                    <a:cubicBezTo>
                      <a:pt x="1619" y="3573"/>
                      <a:pt x="2073" y="3123"/>
                      <a:pt x="2073" y="2564"/>
                    </a:cubicBezTo>
                    <a:lnTo>
                      <a:pt x="2073" y="2564"/>
                    </a:lnTo>
                    <a:cubicBezTo>
                      <a:pt x="2105" y="3106"/>
                      <a:pt x="2557" y="3539"/>
                      <a:pt x="3090" y="3539"/>
                    </a:cubicBezTo>
                    <a:cubicBezTo>
                      <a:pt x="3659" y="3539"/>
                      <a:pt x="4125" y="3073"/>
                      <a:pt x="4125" y="2503"/>
                    </a:cubicBezTo>
                    <a:cubicBezTo>
                      <a:pt x="4125" y="2227"/>
                      <a:pt x="4004" y="1968"/>
                      <a:pt x="3797" y="1778"/>
                    </a:cubicBezTo>
                    <a:lnTo>
                      <a:pt x="207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15" name="Google Shape;27015;p27"/>
              <p:cNvSpPr/>
              <p:nvPr/>
            </p:nvSpPr>
            <p:spPr>
              <a:xfrm rot="-5400000">
                <a:off x="3638513" y="197268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3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16" name="Google Shape;27016;p27"/>
              <p:cNvSpPr/>
              <p:nvPr/>
            </p:nvSpPr>
            <p:spPr>
              <a:xfrm rot="-5400000">
                <a:off x="3481013" y="1807413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8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3" y="3537"/>
                      <a:pt x="3049" y="3537"/>
                    </a:cubicBezTo>
                    <a:cubicBezTo>
                      <a:pt x="3182" y="3537"/>
                      <a:pt x="3318" y="3510"/>
                      <a:pt x="3452" y="3452"/>
                    </a:cubicBezTo>
                    <a:cubicBezTo>
                      <a:pt x="4142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17" name="Google Shape;27017;p27"/>
              <p:cNvSpPr/>
              <p:nvPr/>
            </p:nvSpPr>
            <p:spPr>
              <a:xfrm rot="-5400000">
                <a:off x="3638513" y="1664613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4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8" y="1570"/>
                      <a:pt x="4299" y="1311"/>
                      <a:pt x="4299" y="1035"/>
                    </a:cubicBezTo>
                    <a:cubicBezTo>
                      <a:pt x="4299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18" name="Google Shape;27018;p27"/>
              <p:cNvSpPr/>
              <p:nvPr/>
            </p:nvSpPr>
            <p:spPr>
              <a:xfrm rot="-5400000">
                <a:off x="3481013" y="149933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2" y="3537"/>
                      <a:pt x="3319" y="3510"/>
                      <a:pt x="3452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19" name="Google Shape;27019;p27"/>
              <p:cNvSpPr/>
              <p:nvPr/>
            </p:nvSpPr>
            <p:spPr>
              <a:xfrm rot="-5400000">
                <a:off x="3637638" y="1355638"/>
                <a:ext cx="108325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333" h="3574" extrusionOk="0">
                    <a:moveTo>
                      <a:pt x="3280" y="1"/>
                    </a:moveTo>
                    <a:cubicBezTo>
                      <a:pt x="2714" y="1"/>
                      <a:pt x="2260" y="450"/>
                      <a:pt x="2259" y="1008"/>
                    </a:cubicBezTo>
                    <a:lnTo>
                      <a:pt x="2259" y="1008"/>
                    </a:lnTo>
                    <a:cubicBezTo>
                      <a:pt x="2227" y="445"/>
                      <a:pt x="1754" y="36"/>
                      <a:pt x="1233" y="36"/>
                    </a:cubicBezTo>
                    <a:cubicBezTo>
                      <a:pt x="1099" y="36"/>
                      <a:pt x="962" y="63"/>
                      <a:pt x="829" y="121"/>
                    </a:cubicBezTo>
                    <a:cubicBezTo>
                      <a:pt x="156" y="415"/>
                      <a:pt x="0" y="1295"/>
                      <a:pt x="535" y="1813"/>
                    </a:cubicBezTo>
                    <a:lnTo>
                      <a:pt x="2261" y="3573"/>
                    </a:lnTo>
                    <a:lnTo>
                      <a:pt x="3987" y="1813"/>
                    </a:lnTo>
                    <a:cubicBezTo>
                      <a:pt x="4177" y="1606"/>
                      <a:pt x="4298" y="1347"/>
                      <a:pt x="4298" y="1071"/>
                    </a:cubicBezTo>
                    <a:cubicBezTo>
                      <a:pt x="4332" y="484"/>
                      <a:pt x="3866" y="1"/>
                      <a:pt x="32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20" name="Google Shape;27020;p27"/>
              <p:cNvSpPr/>
              <p:nvPr/>
            </p:nvSpPr>
            <p:spPr>
              <a:xfrm rot="-5400000">
                <a:off x="3481000" y="1191250"/>
                <a:ext cx="107475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1" y="2227"/>
                      <a:pt x="1" y="2503"/>
                    </a:cubicBezTo>
                    <a:cubicBezTo>
                      <a:pt x="1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3" y="3537"/>
                      <a:pt x="3319" y="3510"/>
                      <a:pt x="3453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21" name="Google Shape;27021;p27"/>
              <p:cNvSpPr/>
              <p:nvPr/>
            </p:nvSpPr>
            <p:spPr>
              <a:xfrm rot="-5400000">
                <a:off x="3638513" y="104843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3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7022" name="Google Shape;27022;p27"/>
          <p:cNvGrpSpPr/>
          <p:nvPr/>
        </p:nvGrpSpPr>
        <p:grpSpPr>
          <a:xfrm>
            <a:off x="11346421" y="640443"/>
            <a:ext cx="279132" cy="5577101"/>
            <a:chOff x="390765" y="480344"/>
            <a:chExt cx="209349" cy="4182826"/>
          </a:xfrm>
        </p:grpSpPr>
        <p:grpSp>
          <p:nvGrpSpPr>
            <p:cNvPr id="27023" name="Google Shape;27023;p27"/>
            <p:cNvGrpSpPr/>
            <p:nvPr/>
          </p:nvGrpSpPr>
          <p:grpSpPr>
            <a:xfrm>
              <a:off x="390765" y="480344"/>
              <a:ext cx="209349" cy="2091451"/>
              <a:chOff x="3490500" y="1025550"/>
              <a:chExt cx="245975" cy="2457350"/>
            </a:xfrm>
          </p:grpSpPr>
          <p:sp>
            <p:nvSpPr>
              <p:cNvPr id="27024" name="Google Shape;27024;p27"/>
              <p:cNvSpPr/>
              <p:nvPr/>
            </p:nvSpPr>
            <p:spPr>
              <a:xfrm rot="-5400000">
                <a:off x="2387175" y="2246225"/>
                <a:ext cx="2457350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98294" h="640" extrusionOk="0">
                    <a:moveTo>
                      <a:pt x="0" y="1"/>
                    </a:moveTo>
                    <a:lnTo>
                      <a:pt x="0" y="640"/>
                    </a:lnTo>
                    <a:lnTo>
                      <a:pt x="98293" y="640"/>
                    </a:lnTo>
                    <a:lnTo>
                      <a:pt x="9829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25" name="Google Shape;27025;p27"/>
              <p:cNvSpPr/>
              <p:nvPr/>
            </p:nvSpPr>
            <p:spPr>
              <a:xfrm rot="-5400000">
                <a:off x="3576150" y="336357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26" name="Google Shape;27026;p27"/>
              <p:cNvSpPr/>
              <p:nvPr/>
            </p:nvSpPr>
            <p:spPr>
              <a:xfrm rot="-5400000">
                <a:off x="3634613" y="321536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27" name="Google Shape;27027;p27"/>
              <p:cNvSpPr/>
              <p:nvPr/>
            </p:nvSpPr>
            <p:spPr>
              <a:xfrm rot="-5400000">
                <a:off x="3569888" y="323738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1" y="155"/>
                      <a:pt x="1" y="363"/>
                    </a:cubicBezTo>
                    <a:cubicBezTo>
                      <a:pt x="1" y="570"/>
                      <a:pt x="156" y="725"/>
                      <a:pt x="363" y="725"/>
                    </a:cubicBezTo>
                    <a:cubicBezTo>
                      <a:pt x="553" y="725"/>
                      <a:pt x="726" y="570"/>
                      <a:pt x="726" y="363"/>
                    </a:cubicBezTo>
                    <a:cubicBezTo>
                      <a:pt x="726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28" name="Google Shape;27028;p27"/>
              <p:cNvSpPr/>
              <p:nvPr/>
            </p:nvSpPr>
            <p:spPr>
              <a:xfrm rot="-5400000">
                <a:off x="3529975" y="3221625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708" y="1"/>
                      <a:pt x="4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29" name="Google Shape;27029;p27"/>
              <p:cNvSpPr/>
              <p:nvPr/>
            </p:nvSpPr>
            <p:spPr>
              <a:xfrm rot="-5400000">
                <a:off x="3530738" y="3255938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416" y="0"/>
                    </a:moveTo>
                    <a:cubicBezTo>
                      <a:pt x="319" y="0"/>
                      <a:pt x="237" y="36"/>
                      <a:pt x="174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4" y="1518"/>
                      <a:pt x="1526" y="1518"/>
                    </a:cubicBezTo>
                    <a:cubicBezTo>
                      <a:pt x="1549" y="1518"/>
                      <a:pt x="1570" y="1517"/>
                      <a:pt x="1589" y="1514"/>
                    </a:cubicBezTo>
                    <a:cubicBezTo>
                      <a:pt x="1623" y="1290"/>
                      <a:pt x="1451" y="737"/>
                      <a:pt x="1054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30" name="Google Shape;27030;p27"/>
              <p:cNvSpPr/>
              <p:nvPr/>
            </p:nvSpPr>
            <p:spPr>
              <a:xfrm rot="-5400000">
                <a:off x="3553925" y="327317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812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812" y="898"/>
                    </a:cubicBezTo>
                    <a:cubicBezTo>
                      <a:pt x="1364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31" name="Google Shape;27031;p27"/>
              <p:cNvSpPr/>
              <p:nvPr/>
            </p:nvSpPr>
            <p:spPr>
              <a:xfrm rot="-5400000">
                <a:off x="3554150" y="319745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32" name="Google Shape;27032;p27"/>
              <p:cNvSpPr/>
              <p:nvPr/>
            </p:nvSpPr>
            <p:spPr>
              <a:xfrm rot="-5400000">
                <a:off x="3530750" y="31989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5" y="0"/>
                    </a:moveTo>
                    <a:cubicBezTo>
                      <a:pt x="1023" y="0"/>
                      <a:pt x="810" y="106"/>
                      <a:pt x="570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3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33" name="Google Shape;27033;p27"/>
              <p:cNvSpPr/>
              <p:nvPr/>
            </p:nvSpPr>
            <p:spPr>
              <a:xfrm rot="-5400000">
                <a:off x="3634150" y="3384050"/>
                <a:ext cx="216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73" y="728"/>
                      <a:pt x="363" y="728"/>
                    </a:cubicBezTo>
                    <a:cubicBezTo>
                      <a:pt x="691" y="728"/>
                      <a:pt x="863" y="348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34" name="Google Shape;27034;p27"/>
              <p:cNvSpPr/>
              <p:nvPr/>
            </p:nvSpPr>
            <p:spPr>
              <a:xfrm rot="-5400000">
                <a:off x="3671738" y="3369838"/>
                <a:ext cx="2245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003" extrusionOk="0">
                    <a:moveTo>
                      <a:pt x="449" y="0"/>
                    </a:moveTo>
                    <a:cubicBezTo>
                      <a:pt x="276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35" name="Google Shape;27035;p27"/>
              <p:cNvSpPr/>
              <p:nvPr/>
            </p:nvSpPr>
            <p:spPr>
              <a:xfrm rot="-5400000">
                <a:off x="3652625" y="33474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36" name="Google Shape;27036;p27"/>
              <p:cNvSpPr/>
              <p:nvPr/>
            </p:nvSpPr>
            <p:spPr>
              <a:xfrm rot="-5400000">
                <a:off x="3620163" y="3345463"/>
                <a:ext cx="496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8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49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37" name="Google Shape;27037;p27"/>
              <p:cNvSpPr/>
              <p:nvPr/>
            </p:nvSpPr>
            <p:spPr>
              <a:xfrm rot="-5400000">
                <a:off x="3620150" y="342140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82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38" name="Google Shape;27038;p27"/>
              <p:cNvSpPr/>
              <p:nvPr/>
            </p:nvSpPr>
            <p:spPr>
              <a:xfrm rot="-5400000">
                <a:off x="3652625" y="34043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1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39" name="Google Shape;27039;p27"/>
              <p:cNvSpPr/>
              <p:nvPr/>
            </p:nvSpPr>
            <p:spPr>
              <a:xfrm rot="-5400000">
                <a:off x="3492863" y="331568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70" y="1"/>
                    </a:moveTo>
                    <a:cubicBezTo>
                      <a:pt x="1" y="1"/>
                      <a:pt x="1" y="864"/>
                      <a:pt x="570" y="864"/>
                    </a:cubicBezTo>
                    <a:cubicBezTo>
                      <a:pt x="1123" y="864"/>
                      <a:pt x="1105" y="1"/>
                      <a:pt x="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40" name="Google Shape;27040;p27"/>
              <p:cNvSpPr/>
              <p:nvPr/>
            </p:nvSpPr>
            <p:spPr>
              <a:xfrm rot="-5400000">
                <a:off x="3490288" y="344728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0" y="0"/>
                      <a:pt x="0" y="863"/>
                      <a:pt x="553" y="863"/>
                    </a:cubicBezTo>
                    <a:cubicBezTo>
                      <a:pt x="1122" y="863"/>
                      <a:pt x="1122" y="0"/>
                      <a:pt x="5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41" name="Google Shape;27041;p27"/>
              <p:cNvSpPr/>
              <p:nvPr/>
            </p:nvSpPr>
            <p:spPr>
              <a:xfrm rot="-5400000">
                <a:off x="3576138" y="305548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42" name="Google Shape;27042;p27"/>
              <p:cNvSpPr/>
              <p:nvPr/>
            </p:nvSpPr>
            <p:spPr>
              <a:xfrm rot="-5400000">
                <a:off x="3634388" y="290706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43" name="Google Shape;27043;p27"/>
              <p:cNvSpPr/>
              <p:nvPr/>
            </p:nvSpPr>
            <p:spPr>
              <a:xfrm rot="-5400000">
                <a:off x="3569888" y="292928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5" y="0"/>
                      <a:pt x="0" y="155"/>
                      <a:pt x="0" y="363"/>
                    </a:cubicBezTo>
                    <a:cubicBezTo>
                      <a:pt x="0" y="570"/>
                      <a:pt x="155" y="725"/>
                      <a:pt x="363" y="725"/>
                    </a:cubicBezTo>
                    <a:cubicBezTo>
                      <a:pt x="552" y="725"/>
                      <a:pt x="725" y="570"/>
                      <a:pt x="725" y="363"/>
                    </a:cubicBezTo>
                    <a:cubicBezTo>
                      <a:pt x="725" y="155"/>
                      <a:pt x="552" y="0"/>
                      <a:pt x="3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44" name="Google Shape;27044;p27"/>
              <p:cNvSpPr/>
              <p:nvPr/>
            </p:nvSpPr>
            <p:spPr>
              <a:xfrm rot="-5400000">
                <a:off x="3529963" y="291353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45" name="Google Shape;27045;p27"/>
              <p:cNvSpPr/>
              <p:nvPr/>
            </p:nvSpPr>
            <p:spPr>
              <a:xfrm rot="-5400000">
                <a:off x="3530750" y="294785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0" y="289"/>
                      <a:pt x="35" y="599"/>
                      <a:pt x="414" y="979"/>
                    </a:cubicBezTo>
                    <a:cubicBezTo>
                      <a:pt x="778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46" name="Google Shape;27046;p27"/>
              <p:cNvSpPr/>
              <p:nvPr/>
            </p:nvSpPr>
            <p:spPr>
              <a:xfrm rot="-5400000">
                <a:off x="3553925" y="29651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812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60" y="898"/>
                      <a:pt x="812" y="898"/>
                    </a:cubicBezTo>
                    <a:cubicBezTo>
                      <a:pt x="1364" y="898"/>
                      <a:pt x="1882" y="639"/>
                      <a:pt x="2003" y="450"/>
                    </a:cubicBezTo>
                    <a:cubicBezTo>
                      <a:pt x="1882" y="277"/>
                      <a:pt x="1347" y="1"/>
                      <a:pt x="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47" name="Google Shape;27047;p27"/>
              <p:cNvSpPr/>
              <p:nvPr/>
            </p:nvSpPr>
            <p:spPr>
              <a:xfrm rot="-5400000">
                <a:off x="3554138" y="288936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48" name="Google Shape;27048;p27"/>
              <p:cNvSpPr/>
              <p:nvPr/>
            </p:nvSpPr>
            <p:spPr>
              <a:xfrm rot="-5400000">
                <a:off x="3530750" y="28909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49" name="Google Shape;27049;p27"/>
              <p:cNvSpPr/>
              <p:nvPr/>
            </p:nvSpPr>
            <p:spPr>
              <a:xfrm rot="-5400000">
                <a:off x="3634150" y="3075975"/>
                <a:ext cx="216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73" y="728"/>
                      <a:pt x="363" y="728"/>
                    </a:cubicBezTo>
                    <a:cubicBezTo>
                      <a:pt x="691" y="728"/>
                      <a:pt x="864" y="348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50" name="Google Shape;27050;p27"/>
              <p:cNvSpPr/>
              <p:nvPr/>
            </p:nvSpPr>
            <p:spPr>
              <a:xfrm rot="-5400000">
                <a:off x="3671725" y="306175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39" y="121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51" name="Google Shape;27051;p27"/>
              <p:cNvSpPr/>
              <p:nvPr/>
            </p:nvSpPr>
            <p:spPr>
              <a:xfrm rot="-5400000">
                <a:off x="3652638" y="303931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1" y="1"/>
                      <a:pt x="52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20" y="1417"/>
                      <a:pt x="1035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8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52" name="Google Shape;27052;p27"/>
              <p:cNvSpPr/>
              <p:nvPr/>
            </p:nvSpPr>
            <p:spPr>
              <a:xfrm rot="-5400000">
                <a:off x="3619938" y="30375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56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3" y="898"/>
                      <a:pt x="2002" y="708"/>
                      <a:pt x="2002" y="449"/>
                    </a:cubicBezTo>
                    <a:cubicBezTo>
                      <a:pt x="2002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53" name="Google Shape;27053;p27"/>
              <p:cNvSpPr/>
              <p:nvPr/>
            </p:nvSpPr>
            <p:spPr>
              <a:xfrm rot="-5400000">
                <a:off x="3620150" y="311332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54" name="Google Shape;27054;p27"/>
              <p:cNvSpPr/>
              <p:nvPr/>
            </p:nvSpPr>
            <p:spPr>
              <a:xfrm rot="-5400000">
                <a:off x="3652625" y="309627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1" y="176"/>
                      <a:pt x="432" y="540"/>
                    </a:cubicBezTo>
                    <a:cubicBezTo>
                      <a:pt x="35" y="937"/>
                      <a:pt x="1" y="1247"/>
                      <a:pt x="174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2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55" name="Google Shape;27055;p27"/>
              <p:cNvSpPr/>
              <p:nvPr/>
            </p:nvSpPr>
            <p:spPr>
              <a:xfrm rot="-5400000">
                <a:off x="3493088" y="300781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56" name="Google Shape;27056;p27"/>
              <p:cNvSpPr/>
              <p:nvPr/>
            </p:nvSpPr>
            <p:spPr>
              <a:xfrm rot="-5400000">
                <a:off x="3490288" y="31392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23" y="863"/>
                      <a:pt x="1123" y="0"/>
                      <a:pt x="5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57" name="Google Shape;27057;p27"/>
              <p:cNvSpPr/>
              <p:nvPr/>
            </p:nvSpPr>
            <p:spPr>
              <a:xfrm rot="-5400000">
                <a:off x="3576138" y="274741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58" name="Google Shape;27058;p27"/>
              <p:cNvSpPr/>
              <p:nvPr/>
            </p:nvSpPr>
            <p:spPr>
              <a:xfrm rot="-5400000">
                <a:off x="3634600" y="2599200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40" y="2504"/>
                    </a:lnTo>
                    <a:lnTo>
                      <a:pt x="64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59" name="Google Shape;27059;p27"/>
              <p:cNvSpPr/>
              <p:nvPr/>
            </p:nvSpPr>
            <p:spPr>
              <a:xfrm rot="-5400000">
                <a:off x="3569888" y="262121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60" name="Google Shape;27060;p27"/>
              <p:cNvSpPr/>
              <p:nvPr/>
            </p:nvSpPr>
            <p:spPr>
              <a:xfrm rot="-5400000">
                <a:off x="3529975" y="260545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61" name="Google Shape;27061;p27"/>
              <p:cNvSpPr/>
              <p:nvPr/>
            </p:nvSpPr>
            <p:spPr>
              <a:xfrm rot="-5400000">
                <a:off x="3530750" y="26397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50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62" name="Google Shape;27062;p27"/>
              <p:cNvSpPr/>
              <p:nvPr/>
            </p:nvSpPr>
            <p:spPr>
              <a:xfrm rot="-5400000">
                <a:off x="3553925" y="26570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63" name="Google Shape;27063;p27"/>
              <p:cNvSpPr/>
              <p:nvPr/>
            </p:nvSpPr>
            <p:spPr>
              <a:xfrm rot="-5400000">
                <a:off x="3554138" y="258128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64" name="Google Shape;27064;p27"/>
              <p:cNvSpPr/>
              <p:nvPr/>
            </p:nvSpPr>
            <p:spPr>
              <a:xfrm rot="-5400000">
                <a:off x="3530738" y="258281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5" y="0"/>
                    </a:moveTo>
                    <a:cubicBezTo>
                      <a:pt x="1022" y="0"/>
                      <a:pt x="805" y="106"/>
                      <a:pt x="553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65" name="Google Shape;27065;p27"/>
              <p:cNvSpPr/>
              <p:nvPr/>
            </p:nvSpPr>
            <p:spPr>
              <a:xfrm rot="-5400000">
                <a:off x="3634375" y="2768100"/>
                <a:ext cx="211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728" extrusionOk="0">
                    <a:moveTo>
                      <a:pt x="368" y="1"/>
                    </a:moveTo>
                    <a:cubicBezTo>
                      <a:pt x="182" y="1"/>
                      <a:pt x="0" y="144"/>
                      <a:pt x="0" y="365"/>
                    </a:cubicBezTo>
                    <a:cubicBezTo>
                      <a:pt x="0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66" name="Google Shape;27066;p27"/>
              <p:cNvSpPr/>
              <p:nvPr/>
            </p:nvSpPr>
            <p:spPr>
              <a:xfrm rot="-5400000">
                <a:off x="3671725" y="2753675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50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50" y="2002"/>
                    </a:cubicBezTo>
                    <a:cubicBezTo>
                      <a:pt x="709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67" name="Google Shape;27067;p27"/>
              <p:cNvSpPr/>
              <p:nvPr/>
            </p:nvSpPr>
            <p:spPr>
              <a:xfrm rot="-5400000">
                <a:off x="3652638" y="273123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2" y="1"/>
                      <a:pt x="52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20" y="1417"/>
                      <a:pt x="1035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9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68" name="Google Shape;27068;p27"/>
              <p:cNvSpPr/>
              <p:nvPr/>
            </p:nvSpPr>
            <p:spPr>
              <a:xfrm rot="-5400000">
                <a:off x="3619938" y="272951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69" name="Google Shape;27069;p27"/>
              <p:cNvSpPr/>
              <p:nvPr/>
            </p:nvSpPr>
            <p:spPr>
              <a:xfrm rot="-5400000">
                <a:off x="3620150" y="280525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3" y="1"/>
                      <a:pt x="1" y="208"/>
                      <a:pt x="1" y="449"/>
                    </a:cubicBezTo>
                    <a:cubicBezTo>
                      <a:pt x="1" y="708"/>
                      <a:pt x="243" y="898"/>
                      <a:pt x="795" y="898"/>
                    </a:cubicBezTo>
                    <a:cubicBezTo>
                      <a:pt x="1347" y="898"/>
                      <a:pt x="1882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70" name="Google Shape;27070;p27"/>
              <p:cNvSpPr/>
              <p:nvPr/>
            </p:nvSpPr>
            <p:spPr>
              <a:xfrm rot="-5400000">
                <a:off x="3652638" y="278818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1529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0" y="1247"/>
                      <a:pt x="173" y="1420"/>
                    </a:cubicBezTo>
                    <a:cubicBezTo>
                      <a:pt x="243" y="1484"/>
                      <a:pt x="330" y="1520"/>
                      <a:pt x="431" y="1520"/>
                    </a:cubicBezTo>
                    <a:cubicBezTo>
                      <a:pt x="603" y="1520"/>
                      <a:pt x="814" y="1417"/>
                      <a:pt x="1053" y="1178"/>
                    </a:cubicBezTo>
                    <a:cubicBezTo>
                      <a:pt x="1450" y="781"/>
                      <a:pt x="1623" y="229"/>
                      <a:pt x="1588" y="5"/>
                    </a:cubicBezTo>
                    <a:cubicBezTo>
                      <a:pt x="1571" y="2"/>
                      <a:pt x="1551" y="0"/>
                      <a:pt x="15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71" name="Google Shape;27071;p27"/>
              <p:cNvSpPr/>
              <p:nvPr/>
            </p:nvSpPr>
            <p:spPr>
              <a:xfrm rot="-5400000">
                <a:off x="3493088" y="269973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3" y="1"/>
                    </a:moveTo>
                    <a:cubicBezTo>
                      <a:pt x="0" y="1"/>
                      <a:pt x="0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72" name="Google Shape;27072;p27"/>
              <p:cNvSpPr/>
              <p:nvPr/>
            </p:nvSpPr>
            <p:spPr>
              <a:xfrm rot="-5400000">
                <a:off x="3490288" y="28311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2" y="0"/>
                    </a:moveTo>
                    <a:cubicBezTo>
                      <a:pt x="0" y="0"/>
                      <a:pt x="0" y="863"/>
                      <a:pt x="552" y="863"/>
                    </a:cubicBezTo>
                    <a:cubicBezTo>
                      <a:pt x="1122" y="863"/>
                      <a:pt x="1122" y="0"/>
                      <a:pt x="5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73" name="Google Shape;27073;p27"/>
              <p:cNvSpPr/>
              <p:nvPr/>
            </p:nvSpPr>
            <p:spPr>
              <a:xfrm rot="-5400000">
                <a:off x="3576150" y="243932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74" name="Google Shape;27074;p27"/>
              <p:cNvSpPr/>
              <p:nvPr/>
            </p:nvSpPr>
            <p:spPr>
              <a:xfrm rot="-5400000">
                <a:off x="3634613" y="229111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75" name="Google Shape;27075;p27"/>
              <p:cNvSpPr/>
              <p:nvPr/>
            </p:nvSpPr>
            <p:spPr>
              <a:xfrm rot="-5400000">
                <a:off x="3569675" y="231335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76" name="Google Shape;27076;p27"/>
              <p:cNvSpPr/>
              <p:nvPr/>
            </p:nvSpPr>
            <p:spPr>
              <a:xfrm rot="-5400000">
                <a:off x="3529963" y="229736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77" name="Google Shape;27077;p27"/>
              <p:cNvSpPr/>
              <p:nvPr/>
            </p:nvSpPr>
            <p:spPr>
              <a:xfrm rot="-5400000">
                <a:off x="3530525" y="2331475"/>
                <a:ext cx="4102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519" extrusionOk="0">
                    <a:moveTo>
                      <a:pt x="426" y="0"/>
                    </a:moveTo>
                    <a:cubicBezTo>
                      <a:pt x="328" y="0"/>
                      <a:pt x="248" y="36"/>
                      <a:pt x="191" y="99"/>
                    </a:cubicBezTo>
                    <a:cubicBezTo>
                      <a:pt x="1" y="289"/>
                      <a:pt x="35" y="599"/>
                      <a:pt x="432" y="979"/>
                    </a:cubicBezTo>
                    <a:cubicBezTo>
                      <a:pt x="796" y="1343"/>
                      <a:pt x="1291" y="1518"/>
                      <a:pt x="1530" y="1518"/>
                    </a:cubicBezTo>
                    <a:cubicBezTo>
                      <a:pt x="1552" y="1518"/>
                      <a:pt x="1572" y="1517"/>
                      <a:pt x="1589" y="1514"/>
                    </a:cubicBezTo>
                    <a:cubicBezTo>
                      <a:pt x="1641" y="1290"/>
                      <a:pt x="1451" y="737"/>
                      <a:pt x="1071" y="358"/>
                    </a:cubicBezTo>
                    <a:cubicBezTo>
                      <a:pt x="819" y="106"/>
                      <a:pt x="596" y="0"/>
                      <a:pt x="4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78" name="Google Shape;27078;p27"/>
              <p:cNvSpPr/>
              <p:nvPr/>
            </p:nvSpPr>
            <p:spPr>
              <a:xfrm rot="-5400000">
                <a:off x="3553925" y="234892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79" name="Google Shape;27079;p27"/>
              <p:cNvSpPr/>
              <p:nvPr/>
            </p:nvSpPr>
            <p:spPr>
              <a:xfrm rot="-5400000">
                <a:off x="3554150" y="227320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80" name="Google Shape;27080;p27"/>
              <p:cNvSpPr/>
              <p:nvPr/>
            </p:nvSpPr>
            <p:spPr>
              <a:xfrm rot="-5400000">
                <a:off x="3530750" y="22747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5" y="0"/>
                    </a:moveTo>
                    <a:cubicBezTo>
                      <a:pt x="1023" y="0"/>
                      <a:pt x="810" y="106"/>
                      <a:pt x="570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81" name="Google Shape;27081;p27"/>
              <p:cNvSpPr/>
              <p:nvPr/>
            </p:nvSpPr>
            <p:spPr>
              <a:xfrm rot="-5400000">
                <a:off x="3634363" y="246001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82" name="Google Shape;27082;p27"/>
              <p:cNvSpPr/>
              <p:nvPr/>
            </p:nvSpPr>
            <p:spPr>
              <a:xfrm rot="-5400000">
                <a:off x="3671738" y="2445588"/>
                <a:ext cx="2245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003" extrusionOk="0">
                    <a:moveTo>
                      <a:pt x="449" y="0"/>
                    </a:moveTo>
                    <a:cubicBezTo>
                      <a:pt x="276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39" y="121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83" name="Google Shape;27083;p27"/>
              <p:cNvSpPr/>
              <p:nvPr/>
            </p:nvSpPr>
            <p:spPr>
              <a:xfrm rot="-5400000">
                <a:off x="3652625" y="24231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84" name="Google Shape;27084;p27"/>
              <p:cNvSpPr/>
              <p:nvPr/>
            </p:nvSpPr>
            <p:spPr>
              <a:xfrm rot="-5400000">
                <a:off x="3619938" y="242143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57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85" name="Google Shape;27085;p27"/>
              <p:cNvSpPr/>
              <p:nvPr/>
            </p:nvSpPr>
            <p:spPr>
              <a:xfrm rot="-5400000">
                <a:off x="3620150" y="249715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86" name="Google Shape;27086;p27"/>
              <p:cNvSpPr/>
              <p:nvPr/>
            </p:nvSpPr>
            <p:spPr>
              <a:xfrm rot="-5400000">
                <a:off x="3652625" y="24801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1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87" name="Google Shape;27087;p27"/>
              <p:cNvSpPr/>
              <p:nvPr/>
            </p:nvSpPr>
            <p:spPr>
              <a:xfrm rot="-5400000">
                <a:off x="3493075" y="239165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88" name="Google Shape;27088;p27"/>
              <p:cNvSpPr/>
              <p:nvPr/>
            </p:nvSpPr>
            <p:spPr>
              <a:xfrm rot="-5400000">
                <a:off x="3490288" y="252303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22" y="863"/>
                      <a:pt x="1122" y="0"/>
                      <a:pt x="5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89" name="Google Shape;27089;p27"/>
              <p:cNvSpPr/>
              <p:nvPr/>
            </p:nvSpPr>
            <p:spPr>
              <a:xfrm rot="-5400000">
                <a:off x="3576138" y="213123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90" name="Google Shape;27090;p27"/>
              <p:cNvSpPr/>
              <p:nvPr/>
            </p:nvSpPr>
            <p:spPr>
              <a:xfrm rot="-5400000">
                <a:off x="3634600" y="198302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91" name="Google Shape;27091;p27"/>
              <p:cNvSpPr/>
              <p:nvPr/>
            </p:nvSpPr>
            <p:spPr>
              <a:xfrm rot="-5400000">
                <a:off x="3569888" y="200503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5" y="0"/>
                      <a:pt x="0" y="155"/>
                      <a:pt x="0" y="363"/>
                    </a:cubicBezTo>
                    <a:cubicBezTo>
                      <a:pt x="0" y="570"/>
                      <a:pt x="155" y="725"/>
                      <a:pt x="363" y="725"/>
                    </a:cubicBezTo>
                    <a:cubicBezTo>
                      <a:pt x="552" y="725"/>
                      <a:pt x="725" y="570"/>
                      <a:pt x="725" y="363"/>
                    </a:cubicBezTo>
                    <a:cubicBezTo>
                      <a:pt x="725" y="155"/>
                      <a:pt x="552" y="0"/>
                      <a:pt x="3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92" name="Google Shape;27092;p27"/>
              <p:cNvSpPr/>
              <p:nvPr/>
            </p:nvSpPr>
            <p:spPr>
              <a:xfrm rot="-5400000">
                <a:off x="3529963" y="198928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93" name="Google Shape;27093;p27"/>
              <p:cNvSpPr/>
              <p:nvPr/>
            </p:nvSpPr>
            <p:spPr>
              <a:xfrm rot="-5400000">
                <a:off x="3530750" y="20236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0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94" name="Google Shape;27094;p27"/>
              <p:cNvSpPr/>
              <p:nvPr/>
            </p:nvSpPr>
            <p:spPr>
              <a:xfrm rot="-5400000">
                <a:off x="3553925" y="20408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82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95" name="Google Shape;27095;p27"/>
              <p:cNvSpPr/>
              <p:nvPr/>
            </p:nvSpPr>
            <p:spPr>
              <a:xfrm rot="-5400000">
                <a:off x="3554138" y="196511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96" name="Google Shape;27096;p27"/>
              <p:cNvSpPr/>
              <p:nvPr/>
            </p:nvSpPr>
            <p:spPr>
              <a:xfrm rot="-5400000">
                <a:off x="3530750" y="196665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97" name="Google Shape;27097;p27"/>
              <p:cNvSpPr/>
              <p:nvPr/>
            </p:nvSpPr>
            <p:spPr>
              <a:xfrm rot="-5400000">
                <a:off x="3634363" y="215193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48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98" name="Google Shape;27098;p27"/>
              <p:cNvSpPr/>
              <p:nvPr/>
            </p:nvSpPr>
            <p:spPr>
              <a:xfrm rot="-5400000">
                <a:off x="3671725" y="213750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99" name="Google Shape;27099;p27"/>
              <p:cNvSpPr/>
              <p:nvPr/>
            </p:nvSpPr>
            <p:spPr>
              <a:xfrm rot="-5400000">
                <a:off x="3652638" y="211506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89" y="1"/>
                    </a:moveTo>
                    <a:cubicBezTo>
                      <a:pt x="69" y="1"/>
                      <a:pt x="51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29" y="1"/>
                      <a:pt x="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00" name="Google Shape;27100;p27"/>
              <p:cNvSpPr/>
              <p:nvPr/>
            </p:nvSpPr>
            <p:spPr>
              <a:xfrm rot="-5400000">
                <a:off x="3619938" y="211333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3" y="898"/>
                      <a:pt x="2002" y="708"/>
                      <a:pt x="2002" y="449"/>
                    </a:cubicBezTo>
                    <a:cubicBezTo>
                      <a:pt x="2002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01" name="Google Shape;27101;p27"/>
              <p:cNvSpPr/>
              <p:nvPr/>
            </p:nvSpPr>
            <p:spPr>
              <a:xfrm rot="-5400000">
                <a:off x="3620150" y="218907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02" name="Google Shape;27102;p27"/>
              <p:cNvSpPr/>
              <p:nvPr/>
            </p:nvSpPr>
            <p:spPr>
              <a:xfrm rot="-5400000">
                <a:off x="3652625" y="217202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5" y="937"/>
                      <a:pt x="1" y="1247"/>
                      <a:pt x="174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03" name="Google Shape;27103;p27"/>
              <p:cNvSpPr/>
              <p:nvPr/>
            </p:nvSpPr>
            <p:spPr>
              <a:xfrm rot="-5400000">
                <a:off x="3493088" y="208356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04" name="Google Shape;27104;p27"/>
              <p:cNvSpPr/>
              <p:nvPr/>
            </p:nvSpPr>
            <p:spPr>
              <a:xfrm rot="-5400000">
                <a:off x="3490500" y="2215175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05" name="Google Shape;27105;p27"/>
              <p:cNvSpPr/>
              <p:nvPr/>
            </p:nvSpPr>
            <p:spPr>
              <a:xfrm rot="-5400000">
                <a:off x="3576138" y="182316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06" name="Google Shape;27106;p27"/>
              <p:cNvSpPr/>
              <p:nvPr/>
            </p:nvSpPr>
            <p:spPr>
              <a:xfrm rot="-5400000">
                <a:off x="3634613" y="1674938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07" name="Google Shape;27107;p27"/>
              <p:cNvSpPr/>
              <p:nvPr/>
            </p:nvSpPr>
            <p:spPr>
              <a:xfrm rot="-5400000">
                <a:off x="3569888" y="169696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08" name="Google Shape;27108;p27"/>
              <p:cNvSpPr/>
              <p:nvPr/>
            </p:nvSpPr>
            <p:spPr>
              <a:xfrm rot="-5400000">
                <a:off x="3529975" y="168120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09" name="Google Shape;27109;p27"/>
              <p:cNvSpPr/>
              <p:nvPr/>
            </p:nvSpPr>
            <p:spPr>
              <a:xfrm rot="-5400000">
                <a:off x="3530750" y="17155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10" name="Google Shape;27110;p27"/>
              <p:cNvSpPr/>
              <p:nvPr/>
            </p:nvSpPr>
            <p:spPr>
              <a:xfrm rot="-5400000">
                <a:off x="3553925" y="17327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11" name="Google Shape;27111;p27"/>
              <p:cNvSpPr/>
              <p:nvPr/>
            </p:nvSpPr>
            <p:spPr>
              <a:xfrm rot="-5400000">
                <a:off x="3554138" y="165703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12" name="Google Shape;27112;p27"/>
              <p:cNvSpPr/>
              <p:nvPr/>
            </p:nvSpPr>
            <p:spPr>
              <a:xfrm rot="-5400000">
                <a:off x="3530738" y="165856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13" name="Google Shape;27113;p27"/>
              <p:cNvSpPr/>
              <p:nvPr/>
            </p:nvSpPr>
            <p:spPr>
              <a:xfrm rot="-5400000">
                <a:off x="3634375" y="1843850"/>
                <a:ext cx="211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728" extrusionOk="0">
                    <a:moveTo>
                      <a:pt x="368" y="1"/>
                    </a:moveTo>
                    <a:cubicBezTo>
                      <a:pt x="182" y="1"/>
                      <a:pt x="0" y="144"/>
                      <a:pt x="0" y="365"/>
                    </a:cubicBezTo>
                    <a:cubicBezTo>
                      <a:pt x="0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14" name="Google Shape;27114;p27"/>
              <p:cNvSpPr/>
              <p:nvPr/>
            </p:nvSpPr>
            <p:spPr>
              <a:xfrm rot="-5400000">
                <a:off x="3671725" y="1829425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50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50" y="2002"/>
                    </a:cubicBezTo>
                    <a:cubicBezTo>
                      <a:pt x="709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15" name="Google Shape;27115;p27"/>
              <p:cNvSpPr/>
              <p:nvPr/>
            </p:nvSpPr>
            <p:spPr>
              <a:xfrm rot="-5400000">
                <a:off x="3652638" y="180698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2" y="1"/>
                      <a:pt x="52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20" y="1417"/>
                      <a:pt x="1036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16" name="Google Shape;27116;p27"/>
              <p:cNvSpPr/>
              <p:nvPr/>
            </p:nvSpPr>
            <p:spPr>
              <a:xfrm rot="-5400000">
                <a:off x="3619938" y="180526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17" name="Google Shape;27117;p27"/>
              <p:cNvSpPr/>
              <p:nvPr/>
            </p:nvSpPr>
            <p:spPr>
              <a:xfrm rot="-5400000">
                <a:off x="3619938" y="188121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812" y="1"/>
                    </a:moveTo>
                    <a:cubicBezTo>
                      <a:pt x="260" y="1"/>
                      <a:pt x="1" y="208"/>
                      <a:pt x="1" y="449"/>
                    </a:cubicBezTo>
                    <a:cubicBezTo>
                      <a:pt x="1" y="708"/>
                      <a:pt x="260" y="898"/>
                      <a:pt x="812" y="898"/>
                    </a:cubicBezTo>
                    <a:cubicBezTo>
                      <a:pt x="1364" y="898"/>
                      <a:pt x="1882" y="639"/>
                      <a:pt x="2003" y="449"/>
                    </a:cubicBezTo>
                    <a:cubicBezTo>
                      <a:pt x="1882" y="277"/>
                      <a:pt x="1364" y="1"/>
                      <a:pt x="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18" name="Google Shape;27118;p27"/>
              <p:cNvSpPr/>
              <p:nvPr/>
            </p:nvSpPr>
            <p:spPr>
              <a:xfrm rot="-5400000">
                <a:off x="3652638" y="186393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1526" y="0"/>
                    </a:moveTo>
                    <a:cubicBezTo>
                      <a:pt x="1273" y="0"/>
                      <a:pt x="780" y="176"/>
                      <a:pt x="432" y="540"/>
                    </a:cubicBezTo>
                    <a:cubicBezTo>
                      <a:pt x="35" y="937"/>
                      <a:pt x="0" y="1247"/>
                      <a:pt x="173" y="1420"/>
                    </a:cubicBezTo>
                    <a:cubicBezTo>
                      <a:pt x="243" y="1484"/>
                      <a:pt x="330" y="1520"/>
                      <a:pt x="431" y="1520"/>
                    </a:cubicBezTo>
                    <a:cubicBezTo>
                      <a:pt x="603" y="1520"/>
                      <a:pt x="814" y="1417"/>
                      <a:pt x="1053" y="1178"/>
                    </a:cubicBezTo>
                    <a:cubicBezTo>
                      <a:pt x="1450" y="781"/>
                      <a:pt x="1623" y="229"/>
                      <a:pt x="1588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19" name="Google Shape;27119;p27"/>
              <p:cNvSpPr/>
              <p:nvPr/>
            </p:nvSpPr>
            <p:spPr>
              <a:xfrm rot="-5400000">
                <a:off x="3493088" y="177548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3" y="1"/>
                    </a:moveTo>
                    <a:cubicBezTo>
                      <a:pt x="0" y="1"/>
                      <a:pt x="0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20" name="Google Shape;27120;p27"/>
              <p:cNvSpPr/>
              <p:nvPr/>
            </p:nvSpPr>
            <p:spPr>
              <a:xfrm rot="-5400000">
                <a:off x="3490513" y="190708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0"/>
                    </a:moveTo>
                    <a:cubicBezTo>
                      <a:pt x="0" y="0"/>
                      <a:pt x="0" y="863"/>
                      <a:pt x="552" y="863"/>
                    </a:cubicBezTo>
                    <a:cubicBezTo>
                      <a:pt x="1105" y="863"/>
                      <a:pt x="1105" y="0"/>
                      <a:pt x="5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21" name="Google Shape;27121;p27"/>
              <p:cNvSpPr/>
              <p:nvPr/>
            </p:nvSpPr>
            <p:spPr>
              <a:xfrm rot="-5400000">
                <a:off x="3576150" y="151507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22" name="Google Shape;27122;p27"/>
              <p:cNvSpPr/>
              <p:nvPr/>
            </p:nvSpPr>
            <p:spPr>
              <a:xfrm rot="-5400000">
                <a:off x="3634613" y="136686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23" name="Google Shape;27123;p27"/>
              <p:cNvSpPr/>
              <p:nvPr/>
            </p:nvSpPr>
            <p:spPr>
              <a:xfrm rot="-5400000">
                <a:off x="3569675" y="138910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24" name="Google Shape;27124;p27"/>
              <p:cNvSpPr/>
              <p:nvPr/>
            </p:nvSpPr>
            <p:spPr>
              <a:xfrm rot="-5400000">
                <a:off x="3529963" y="137311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25" name="Google Shape;27125;p27"/>
              <p:cNvSpPr/>
              <p:nvPr/>
            </p:nvSpPr>
            <p:spPr>
              <a:xfrm rot="-5400000">
                <a:off x="3530738" y="1407438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416" y="0"/>
                    </a:moveTo>
                    <a:cubicBezTo>
                      <a:pt x="319" y="0"/>
                      <a:pt x="237" y="36"/>
                      <a:pt x="174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4" y="1518"/>
                      <a:pt x="1526" y="1518"/>
                    </a:cubicBezTo>
                    <a:cubicBezTo>
                      <a:pt x="1549" y="1518"/>
                      <a:pt x="1570" y="1517"/>
                      <a:pt x="1589" y="1514"/>
                    </a:cubicBezTo>
                    <a:cubicBezTo>
                      <a:pt x="1623" y="1290"/>
                      <a:pt x="1433" y="737"/>
                      <a:pt x="1054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26" name="Google Shape;27126;p27"/>
              <p:cNvSpPr/>
              <p:nvPr/>
            </p:nvSpPr>
            <p:spPr>
              <a:xfrm rot="-5400000">
                <a:off x="3553925" y="142467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27" name="Google Shape;27127;p27"/>
              <p:cNvSpPr/>
              <p:nvPr/>
            </p:nvSpPr>
            <p:spPr>
              <a:xfrm rot="-5400000">
                <a:off x="3554150" y="134895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28" name="Google Shape;27128;p27"/>
              <p:cNvSpPr/>
              <p:nvPr/>
            </p:nvSpPr>
            <p:spPr>
              <a:xfrm rot="-5400000">
                <a:off x="3530750" y="13504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4" y="0"/>
                    </a:moveTo>
                    <a:cubicBezTo>
                      <a:pt x="1021" y="0"/>
                      <a:pt x="804" y="106"/>
                      <a:pt x="553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29" name="Google Shape;27129;p27"/>
              <p:cNvSpPr/>
              <p:nvPr/>
            </p:nvSpPr>
            <p:spPr>
              <a:xfrm rot="-5400000">
                <a:off x="3634363" y="153576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30" name="Google Shape;27130;p27"/>
              <p:cNvSpPr/>
              <p:nvPr/>
            </p:nvSpPr>
            <p:spPr>
              <a:xfrm rot="-5400000">
                <a:off x="3671950" y="1521550"/>
                <a:ext cx="2202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003" extrusionOk="0">
                    <a:moveTo>
                      <a:pt x="449" y="0"/>
                    </a:moveTo>
                    <a:cubicBezTo>
                      <a:pt x="259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691" y="2002"/>
                      <a:pt x="880" y="1743"/>
                      <a:pt x="880" y="1191"/>
                    </a:cubicBezTo>
                    <a:cubicBezTo>
                      <a:pt x="880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31" name="Google Shape;27131;p27"/>
              <p:cNvSpPr/>
              <p:nvPr/>
            </p:nvSpPr>
            <p:spPr>
              <a:xfrm rot="-5400000">
                <a:off x="3652625" y="14989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192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32" name="Google Shape;27132;p27"/>
              <p:cNvSpPr/>
              <p:nvPr/>
            </p:nvSpPr>
            <p:spPr>
              <a:xfrm rot="-5400000">
                <a:off x="3619938" y="14971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33" name="Google Shape;27133;p27"/>
              <p:cNvSpPr/>
              <p:nvPr/>
            </p:nvSpPr>
            <p:spPr>
              <a:xfrm rot="-5400000">
                <a:off x="3620150" y="157290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34" name="Google Shape;27134;p27"/>
              <p:cNvSpPr/>
              <p:nvPr/>
            </p:nvSpPr>
            <p:spPr>
              <a:xfrm rot="-5400000">
                <a:off x="3652625" y="15558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37" y="1484"/>
                      <a:pt x="323" y="1520"/>
                      <a:pt x="424" y="1520"/>
                    </a:cubicBezTo>
                    <a:cubicBezTo>
                      <a:pt x="596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35" name="Google Shape;27135;p27"/>
              <p:cNvSpPr/>
              <p:nvPr/>
            </p:nvSpPr>
            <p:spPr>
              <a:xfrm rot="-5400000">
                <a:off x="3493075" y="146740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36" name="Google Shape;27136;p27"/>
              <p:cNvSpPr/>
              <p:nvPr/>
            </p:nvSpPr>
            <p:spPr>
              <a:xfrm rot="-5400000">
                <a:off x="3490500" y="159900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37" name="Google Shape;27137;p27"/>
              <p:cNvSpPr/>
              <p:nvPr/>
            </p:nvSpPr>
            <p:spPr>
              <a:xfrm rot="-5400000">
                <a:off x="3576138" y="120698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38" name="Google Shape;27138;p27"/>
              <p:cNvSpPr/>
              <p:nvPr/>
            </p:nvSpPr>
            <p:spPr>
              <a:xfrm rot="-5400000">
                <a:off x="3634600" y="105877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39" name="Google Shape;27139;p27"/>
              <p:cNvSpPr/>
              <p:nvPr/>
            </p:nvSpPr>
            <p:spPr>
              <a:xfrm rot="-5400000">
                <a:off x="3569663" y="1081013"/>
                <a:ext cx="1860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4" h="725" extrusionOk="0">
                    <a:moveTo>
                      <a:pt x="381" y="0"/>
                    </a:moveTo>
                    <a:cubicBezTo>
                      <a:pt x="174" y="0"/>
                      <a:pt x="1" y="155"/>
                      <a:pt x="1" y="363"/>
                    </a:cubicBezTo>
                    <a:cubicBezTo>
                      <a:pt x="1" y="570"/>
                      <a:pt x="174" y="725"/>
                      <a:pt x="381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40" name="Google Shape;27140;p27"/>
              <p:cNvSpPr/>
              <p:nvPr/>
            </p:nvSpPr>
            <p:spPr>
              <a:xfrm rot="-5400000">
                <a:off x="3529963" y="106503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41" name="Google Shape;27141;p27"/>
              <p:cNvSpPr/>
              <p:nvPr/>
            </p:nvSpPr>
            <p:spPr>
              <a:xfrm rot="-5400000">
                <a:off x="3530538" y="109956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433" y="0"/>
                    </a:moveTo>
                    <a:cubicBezTo>
                      <a:pt x="335" y="0"/>
                      <a:pt x="253" y="36"/>
                      <a:pt x="190" y="99"/>
                    </a:cubicBezTo>
                    <a:cubicBezTo>
                      <a:pt x="0" y="289"/>
                      <a:pt x="52" y="599"/>
                      <a:pt x="432" y="979"/>
                    </a:cubicBezTo>
                    <a:cubicBezTo>
                      <a:pt x="796" y="1343"/>
                      <a:pt x="1290" y="1518"/>
                      <a:pt x="1529" y="1518"/>
                    </a:cubicBezTo>
                    <a:cubicBezTo>
                      <a:pt x="1551" y="1518"/>
                      <a:pt x="1571" y="1517"/>
                      <a:pt x="1588" y="1514"/>
                    </a:cubicBezTo>
                    <a:cubicBezTo>
                      <a:pt x="1640" y="1290"/>
                      <a:pt x="1450" y="737"/>
                      <a:pt x="1070" y="358"/>
                    </a:cubicBezTo>
                    <a:cubicBezTo>
                      <a:pt x="819" y="106"/>
                      <a:pt x="602" y="0"/>
                      <a:pt x="4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42" name="Google Shape;27142;p27"/>
              <p:cNvSpPr/>
              <p:nvPr/>
            </p:nvSpPr>
            <p:spPr>
              <a:xfrm rot="-5400000">
                <a:off x="3553925" y="11166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43" name="Google Shape;27143;p27"/>
              <p:cNvSpPr/>
              <p:nvPr/>
            </p:nvSpPr>
            <p:spPr>
              <a:xfrm rot="-5400000">
                <a:off x="3554138" y="104086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44" name="Google Shape;27144;p27"/>
              <p:cNvSpPr/>
              <p:nvPr/>
            </p:nvSpPr>
            <p:spPr>
              <a:xfrm rot="-5400000">
                <a:off x="3530538" y="104261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1207" y="0"/>
                    </a:moveTo>
                    <a:cubicBezTo>
                      <a:pt x="1038" y="0"/>
                      <a:pt x="821" y="106"/>
                      <a:pt x="570" y="358"/>
                    </a:cubicBezTo>
                    <a:cubicBezTo>
                      <a:pt x="190" y="737"/>
                      <a:pt x="0" y="1307"/>
                      <a:pt x="52" y="1514"/>
                    </a:cubicBezTo>
                    <a:cubicBezTo>
                      <a:pt x="69" y="1517"/>
                      <a:pt x="89" y="1518"/>
                      <a:pt x="111" y="1518"/>
                    </a:cubicBezTo>
                    <a:cubicBezTo>
                      <a:pt x="350" y="1518"/>
                      <a:pt x="844" y="1343"/>
                      <a:pt x="1208" y="979"/>
                    </a:cubicBezTo>
                    <a:cubicBezTo>
                      <a:pt x="1605" y="599"/>
                      <a:pt x="1640" y="289"/>
                      <a:pt x="1450" y="99"/>
                    </a:cubicBezTo>
                    <a:cubicBezTo>
                      <a:pt x="1387" y="36"/>
                      <a:pt x="1305" y="0"/>
                      <a:pt x="12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45" name="Google Shape;27145;p27"/>
              <p:cNvSpPr/>
              <p:nvPr/>
            </p:nvSpPr>
            <p:spPr>
              <a:xfrm rot="-5400000">
                <a:off x="3634363" y="122768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31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46" name="Google Shape;27146;p27"/>
              <p:cNvSpPr/>
              <p:nvPr/>
            </p:nvSpPr>
            <p:spPr>
              <a:xfrm rot="-5400000">
                <a:off x="3671725" y="121325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47" name="Google Shape;27147;p27"/>
              <p:cNvSpPr/>
              <p:nvPr/>
            </p:nvSpPr>
            <p:spPr>
              <a:xfrm rot="-5400000">
                <a:off x="3652638" y="119081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1" y="1"/>
                      <a:pt x="52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48" name="Google Shape;27148;p27"/>
              <p:cNvSpPr/>
              <p:nvPr/>
            </p:nvSpPr>
            <p:spPr>
              <a:xfrm rot="-5400000">
                <a:off x="3620163" y="1189313"/>
                <a:ext cx="496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49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49" name="Google Shape;27149;p27"/>
              <p:cNvSpPr/>
              <p:nvPr/>
            </p:nvSpPr>
            <p:spPr>
              <a:xfrm rot="-5400000">
                <a:off x="3620150" y="126482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50" name="Google Shape;27150;p27"/>
              <p:cNvSpPr/>
              <p:nvPr/>
            </p:nvSpPr>
            <p:spPr>
              <a:xfrm rot="-5400000">
                <a:off x="3652625" y="124777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6" y="937"/>
                      <a:pt x="1" y="1247"/>
                      <a:pt x="174" y="1420"/>
                    </a:cubicBezTo>
                    <a:cubicBezTo>
                      <a:pt x="238" y="1484"/>
                      <a:pt x="323" y="1520"/>
                      <a:pt x="424" y="1520"/>
                    </a:cubicBezTo>
                    <a:cubicBezTo>
                      <a:pt x="597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51" name="Google Shape;27151;p27"/>
              <p:cNvSpPr/>
              <p:nvPr/>
            </p:nvSpPr>
            <p:spPr>
              <a:xfrm rot="-5400000">
                <a:off x="3493088" y="115931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52" name="Google Shape;27152;p27"/>
              <p:cNvSpPr/>
              <p:nvPr/>
            </p:nvSpPr>
            <p:spPr>
              <a:xfrm rot="-5400000">
                <a:off x="3490288" y="12907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23" y="0"/>
                      <a:pt x="5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53" name="Google Shape;27153;p27"/>
              <p:cNvSpPr/>
              <p:nvPr/>
            </p:nvSpPr>
            <p:spPr>
              <a:xfrm rot="-5400000">
                <a:off x="3483600" y="3350425"/>
                <a:ext cx="103150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574" extrusionOk="0">
                    <a:moveTo>
                      <a:pt x="2089" y="0"/>
                    </a:moveTo>
                    <a:lnTo>
                      <a:pt x="363" y="1778"/>
                    </a:lnTo>
                    <a:cubicBezTo>
                      <a:pt x="156" y="1968"/>
                      <a:pt x="35" y="2227"/>
                      <a:pt x="35" y="2503"/>
                    </a:cubicBezTo>
                    <a:cubicBezTo>
                      <a:pt x="1" y="3090"/>
                      <a:pt x="467" y="3573"/>
                      <a:pt x="1054" y="3573"/>
                    </a:cubicBezTo>
                    <a:cubicBezTo>
                      <a:pt x="1620" y="3573"/>
                      <a:pt x="2074" y="3123"/>
                      <a:pt x="2074" y="2564"/>
                    </a:cubicBezTo>
                    <a:lnTo>
                      <a:pt x="2074" y="2564"/>
                    </a:lnTo>
                    <a:cubicBezTo>
                      <a:pt x="2106" y="3106"/>
                      <a:pt x="2558" y="3539"/>
                      <a:pt x="3090" y="3539"/>
                    </a:cubicBezTo>
                    <a:cubicBezTo>
                      <a:pt x="3660" y="3539"/>
                      <a:pt x="4126" y="3073"/>
                      <a:pt x="4126" y="2503"/>
                    </a:cubicBezTo>
                    <a:cubicBezTo>
                      <a:pt x="4126" y="2227"/>
                      <a:pt x="4005" y="1968"/>
                      <a:pt x="3815" y="1778"/>
                    </a:cubicBezTo>
                    <a:lnTo>
                      <a:pt x="208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54" name="Google Shape;27154;p27"/>
              <p:cNvSpPr/>
              <p:nvPr/>
            </p:nvSpPr>
            <p:spPr>
              <a:xfrm rot="-5400000">
                <a:off x="3638525" y="3205025"/>
                <a:ext cx="1074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0" y="1259"/>
                      <a:pt x="535" y="1777"/>
                    </a:cubicBezTo>
                    <a:lnTo>
                      <a:pt x="2261" y="3537"/>
                    </a:lnTo>
                    <a:lnTo>
                      <a:pt x="3987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0" y="12"/>
                      <a:pt x="2261" y="353"/>
                      <a:pt x="2261" y="1035"/>
                    </a:cubicBezTo>
                    <a:cubicBezTo>
                      <a:pt x="2261" y="440"/>
                      <a:pt x="1784" y="0"/>
                      <a:pt x="12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55" name="Google Shape;27155;p27"/>
              <p:cNvSpPr/>
              <p:nvPr/>
            </p:nvSpPr>
            <p:spPr>
              <a:xfrm rot="-5400000">
                <a:off x="3481000" y="3039750"/>
                <a:ext cx="107475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9" extrusionOk="0">
                    <a:moveTo>
                      <a:pt x="2055" y="0"/>
                    </a:moveTo>
                    <a:lnTo>
                      <a:pt x="329" y="1778"/>
                    </a:lnTo>
                    <a:cubicBezTo>
                      <a:pt x="121" y="1968"/>
                      <a:pt x="1" y="2227"/>
                      <a:pt x="1" y="2503"/>
                    </a:cubicBezTo>
                    <a:cubicBezTo>
                      <a:pt x="1" y="3073"/>
                      <a:pt x="467" y="3539"/>
                      <a:pt x="1019" y="3539"/>
                    </a:cubicBezTo>
                    <a:cubicBezTo>
                      <a:pt x="1580" y="3539"/>
                      <a:pt x="2041" y="3086"/>
                      <a:pt x="2054" y="2527"/>
                    </a:cubicBezTo>
                    <a:lnTo>
                      <a:pt x="2054" y="2527"/>
                    </a:lnTo>
                    <a:cubicBezTo>
                      <a:pt x="2054" y="3110"/>
                      <a:pt x="2533" y="3537"/>
                      <a:pt x="3066" y="3537"/>
                    </a:cubicBezTo>
                    <a:cubicBezTo>
                      <a:pt x="3199" y="3537"/>
                      <a:pt x="3336" y="3510"/>
                      <a:pt x="3470" y="3452"/>
                    </a:cubicBezTo>
                    <a:cubicBezTo>
                      <a:pt x="4143" y="3176"/>
                      <a:pt x="4298" y="2279"/>
                      <a:pt x="3781" y="1778"/>
                    </a:cubicBezTo>
                    <a:lnTo>
                      <a:pt x="205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56" name="Google Shape;27156;p27"/>
              <p:cNvSpPr/>
              <p:nvPr/>
            </p:nvSpPr>
            <p:spPr>
              <a:xfrm rot="-5400000">
                <a:off x="3638513" y="289693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85" y="0"/>
                      <a:pt x="12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57" name="Google Shape;27157;p27"/>
              <p:cNvSpPr/>
              <p:nvPr/>
            </p:nvSpPr>
            <p:spPr>
              <a:xfrm rot="-5400000">
                <a:off x="3481013" y="2731663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8" y="3539"/>
                    </a:cubicBezTo>
                    <a:cubicBezTo>
                      <a:pt x="1588" y="3539"/>
                      <a:pt x="2037" y="3073"/>
                      <a:pt x="2037" y="2503"/>
                    </a:cubicBezTo>
                    <a:cubicBezTo>
                      <a:pt x="2037" y="3098"/>
                      <a:pt x="2513" y="3537"/>
                      <a:pt x="3058" y="3537"/>
                    </a:cubicBezTo>
                    <a:cubicBezTo>
                      <a:pt x="3193" y="3537"/>
                      <a:pt x="3332" y="3510"/>
                      <a:pt x="3469" y="3452"/>
                    </a:cubicBezTo>
                    <a:cubicBezTo>
                      <a:pt x="4142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58" name="Google Shape;27158;p27"/>
              <p:cNvSpPr/>
              <p:nvPr/>
            </p:nvSpPr>
            <p:spPr>
              <a:xfrm rot="-5400000">
                <a:off x="3638513" y="2588863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95" y="1570"/>
                      <a:pt x="4299" y="1311"/>
                      <a:pt x="4299" y="1035"/>
                    </a:cubicBezTo>
                    <a:cubicBezTo>
                      <a:pt x="4299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85" y="0"/>
                      <a:pt x="12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59" name="Google Shape;27159;p27"/>
              <p:cNvSpPr/>
              <p:nvPr/>
            </p:nvSpPr>
            <p:spPr>
              <a:xfrm rot="-5400000">
                <a:off x="3481013" y="242358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88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9" y="3537"/>
                    </a:cubicBezTo>
                    <a:cubicBezTo>
                      <a:pt x="3193" y="3537"/>
                      <a:pt x="3332" y="3510"/>
                      <a:pt x="3470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60" name="Google Shape;27160;p27"/>
              <p:cNvSpPr/>
              <p:nvPr/>
            </p:nvSpPr>
            <p:spPr>
              <a:xfrm rot="-5400000">
                <a:off x="3638525" y="2280775"/>
                <a:ext cx="1074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8" extrusionOk="0">
                    <a:moveTo>
                      <a:pt x="1233" y="0"/>
                    </a:moveTo>
                    <a:cubicBezTo>
                      <a:pt x="1099" y="0"/>
                      <a:pt x="962" y="27"/>
                      <a:pt x="829" y="85"/>
                    </a:cubicBezTo>
                    <a:cubicBezTo>
                      <a:pt x="156" y="379"/>
                      <a:pt x="0" y="1259"/>
                      <a:pt x="535" y="1777"/>
                    </a:cubicBezTo>
                    <a:lnTo>
                      <a:pt x="2261" y="3537"/>
                    </a:lnTo>
                    <a:lnTo>
                      <a:pt x="3987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0" y="12"/>
                      <a:pt x="2261" y="353"/>
                      <a:pt x="2261" y="1035"/>
                    </a:cubicBezTo>
                    <a:cubicBezTo>
                      <a:pt x="2261" y="440"/>
                      <a:pt x="1773" y="0"/>
                      <a:pt x="12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61" name="Google Shape;27161;p27"/>
              <p:cNvSpPr/>
              <p:nvPr/>
            </p:nvSpPr>
            <p:spPr>
              <a:xfrm rot="-5400000">
                <a:off x="3483600" y="2118075"/>
                <a:ext cx="103150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574" extrusionOk="0">
                    <a:moveTo>
                      <a:pt x="2071" y="0"/>
                    </a:moveTo>
                    <a:lnTo>
                      <a:pt x="345" y="1778"/>
                    </a:lnTo>
                    <a:cubicBezTo>
                      <a:pt x="155" y="1968"/>
                      <a:pt x="35" y="2227"/>
                      <a:pt x="35" y="2503"/>
                    </a:cubicBezTo>
                    <a:cubicBezTo>
                      <a:pt x="0" y="3090"/>
                      <a:pt x="466" y="3573"/>
                      <a:pt x="1053" y="3573"/>
                    </a:cubicBezTo>
                    <a:cubicBezTo>
                      <a:pt x="1619" y="3573"/>
                      <a:pt x="2073" y="3123"/>
                      <a:pt x="2073" y="2564"/>
                    </a:cubicBezTo>
                    <a:lnTo>
                      <a:pt x="2073" y="2564"/>
                    </a:lnTo>
                    <a:cubicBezTo>
                      <a:pt x="2105" y="3106"/>
                      <a:pt x="2557" y="3539"/>
                      <a:pt x="3090" y="3539"/>
                    </a:cubicBezTo>
                    <a:cubicBezTo>
                      <a:pt x="3659" y="3539"/>
                      <a:pt x="4125" y="3073"/>
                      <a:pt x="4125" y="2503"/>
                    </a:cubicBezTo>
                    <a:cubicBezTo>
                      <a:pt x="4125" y="2227"/>
                      <a:pt x="4004" y="1968"/>
                      <a:pt x="3797" y="1778"/>
                    </a:cubicBezTo>
                    <a:lnTo>
                      <a:pt x="207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62" name="Google Shape;27162;p27"/>
              <p:cNvSpPr/>
              <p:nvPr/>
            </p:nvSpPr>
            <p:spPr>
              <a:xfrm rot="-5400000">
                <a:off x="3638513" y="197268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3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63" name="Google Shape;27163;p27"/>
              <p:cNvSpPr/>
              <p:nvPr/>
            </p:nvSpPr>
            <p:spPr>
              <a:xfrm rot="-5400000">
                <a:off x="3481013" y="1807413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8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3" y="3537"/>
                      <a:pt x="3049" y="3537"/>
                    </a:cubicBezTo>
                    <a:cubicBezTo>
                      <a:pt x="3182" y="3537"/>
                      <a:pt x="3318" y="3510"/>
                      <a:pt x="3452" y="3452"/>
                    </a:cubicBezTo>
                    <a:cubicBezTo>
                      <a:pt x="4142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64" name="Google Shape;27164;p27"/>
              <p:cNvSpPr/>
              <p:nvPr/>
            </p:nvSpPr>
            <p:spPr>
              <a:xfrm rot="-5400000">
                <a:off x="3638513" y="1664613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4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8" y="1570"/>
                      <a:pt x="4299" y="1311"/>
                      <a:pt x="4299" y="1035"/>
                    </a:cubicBezTo>
                    <a:cubicBezTo>
                      <a:pt x="4299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65" name="Google Shape;27165;p27"/>
              <p:cNvSpPr/>
              <p:nvPr/>
            </p:nvSpPr>
            <p:spPr>
              <a:xfrm rot="-5400000">
                <a:off x="3481013" y="149933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2" y="3537"/>
                      <a:pt x="3319" y="3510"/>
                      <a:pt x="3452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66" name="Google Shape;27166;p27"/>
              <p:cNvSpPr/>
              <p:nvPr/>
            </p:nvSpPr>
            <p:spPr>
              <a:xfrm rot="-5400000">
                <a:off x="3637638" y="1355638"/>
                <a:ext cx="108325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333" h="3574" extrusionOk="0">
                    <a:moveTo>
                      <a:pt x="3280" y="1"/>
                    </a:moveTo>
                    <a:cubicBezTo>
                      <a:pt x="2714" y="1"/>
                      <a:pt x="2260" y="450"/>
                      <a:pt x="2259" y="1008"/>
                    </a:cubicBezTo>
                    <a:lnTo>
                      <a:pt x="2259" y="1008"/>
                    </a:lnTo>
                    <a:cubicBezTo>
                      <a:pt x="2227" y="445"/>
                      <a:pt x="1754" y="36"/>
                      <a:pt x="1233" y="36"/>
                    </a:cubicBezTo>
                    <a:cubicBezTo>
                      <a:pt x="1099" y="36"/>
                      <a:pt x="962" y="63"/>
                      <a:pt x="829" y="121"/>
                    </a:cubicBezTo>
                    <a:cubicBezTo>
                      <a:pt x="156" y="415"/>
                      <a:pt x="0" y="1295"/>
                      <a:pt x="535" y="1813"/>
                    </a:cubicBezTo>
                    <a:lnTo>
                      <a:pt x="2261" y="3573"/>
                    </a:lnTo>
                    <a:lnTo>
                      <a:pt x="3987" y="1813"/>
                    </a:lnTo>
                    <a:cubicBezTo>
                      <a:pt x="4177" y="1606"/>
                      <a:pt x="4298" y="1347"/>
                      <a:pt x="4298" y="1071"/>
                    </a:cubicBezTo>
                    <a:cubicBezTo>
                      <a:pt x="4332" y="484"/>
                      <a:pt x="3866" y="1"/>
                      <a:pt x="32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67" name="Google Shape;27167;p27"/>
              <p:cNvSpPr/>
              <p:nvPr/>
            </p:nvSpPr>
            <p:spPr>
              <a:xfrm rot="-5400000">
                <a:off x="3481000" y="1191250"/>
                <a:ext cx="107475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1" y="2227"/>
                      <a:pt x="1" y="2503"/>
                    </a:cubicBezTo>
                    <a:cubicBezTo>
                      <a:pt x="1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3" y="3537"/>
                      <a:pt x="3319" y="3510"/>
                      <a:pt x="3453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68" name="Google Shape;27168;p27"/>
              <p:cNvSpPr/>
              <p:nvPr/>
            </p:nvSpPr>
            <p:spPr>
              <a:xfrm rot="-5400000">
                <a:off x="3638513" y="104843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3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169" name="Google Shape;27169;p27"/>
            <p:cNvGrpSpPr/>
            <p:nvPr/>
          </p:nvGrpSpPr>
          <p:grpSpPr>
            <a:xfrm>
              <a:off x="390765" y="2571719"/>
              <a:ext cx="209349" cy="2091451"/>
              <a:chOff x="3490500" y="1025550"/>
              <a:chExt cx="245975" cy="2457350"/>
            </a:xfrm>
          </p:grpSpPr>
          <p:sp>
            <p:nvSpPr>
              <p:cNvPr id="27170" name="Google Shape;27170;p27"/>
              <p:cNvSpPr/>
              <p:nvPr/>
            </p:nvSpPr>
            <p:spPr>
              <a:xfrm rot="-5400000">
                <a:off x="2387175" y="2246225"/>
                <a:ext cx="2457350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98294" h="640" extrusionOk="0">
                    <a:moveTo>
                      <a:pt x="0" y="1"/>
                    </a:moveTo>
                    <a:lnTo>
                      <a:pt x="0" y="640"/>
                    </a:lnTo>
                    <a:lnTo>
                      <a:pt x="98293" y="640"/>
                    </a:lnTo>
                    <a:lnTo>
                      <a:pt x="9829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71" name="Google Shape;27171;p27"/>
              <p:cNvSpPr/>
              <p:nvPr/>
            </p:nvSpPr>
            <p:spPr>
              <a:xfrm rot="-5400000">
                <a:off x="3576150" y="336357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72" name="Google Shape;27172;p27"/>
              <p:cNvSpPr/>
              <p:nvPr/>
            </p:nvSpPr>
            <p:spPr>
              <a:xfrm rot="-5400000">
                <a:off x="3634613" y="321536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73" name="Google Shape;27173;p27"/>
              <p:cNvSpPr/>
              <p:nvPr/>
            </p:nvSpPr>
            <p:spPr>
              <a:xfrm rot="-5400000">
                <a:off x="3569888" y="323738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1" y="155"/>
                      <a:pt x="1" y="363"/>
                    </a:cubicBezTo>
                    <a:cubicBezTo>
                      <a:pt x="1" y="570"/>
                      <a:pt x="156" y="725"/>
                      <a:pt x="363" y="725"/>
                    </a:cubicBezTo>
                    <a:cubicBezTo>
                      <a:pt x="553" y="725"/>
                      <a:pt x="726" y="570"/>
                      <a:pt x="726" y="363"/>
                    </a:cubicBezTo>
                    <a:cubicBezTo>
                      <a:pt x="726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74" name="Google Shape;27174;p27"/>
              <p:cNvSpPr/>
              <p:nvPr/>
            </p:nvSpPr>
            <p:spPr>
              <a:xfrm rot="-5400000">
                <a:off x="3529975" y="3221625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708" y="1"/>
                      <a:pt x="4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75" name="Google Shape;27175;p27"/>
              <p:cNvSpPr/>
              <p:nvPr/>
            </p:nvSpPr>
            <p:spPr>
              <a:xfrm rot="-5400000">
                <a:off x="3530738" y="3255938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416" y="0"/>
                    </a:moveTo>
                    <a:cubicBezTo>
                      <a:pt x="319" y="0"/>
                      <a:pt x="237" y="36"/>
                      <a:pt x="174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4" y="1518"/>
                      <a:pt x="1526" y="1518"/>
                    </a:cubicBezTo>
                    <a:cubicBezTo>
                      <a:pt x="1549" y="1518"/>
                      <a:pt x="1570" y="1517"/>
                      <a:pt x="1589" y="1514"/>
                    </a:cubicBezTo>
                    <a:cubicBezTo>
                      <a:pt x="1623" y="1290"/>
                      <a:pt x="1451" y="737"/>
                      <a:pt x="1054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76" name="Google Shape;27176;p27"/>
              <p:cNvSpPr/>
              <p:nvPr/>
            </p:nvSpPr>
            <p:spPr>
              <a:xfrm rot="-5400000">
                <a:off x="3553925" y="327317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812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812" y="898"/>
                    </a:cubicBezTo>
                    <a:cubicBezTo>
                      <a:pt x="1364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77" name="Google Shape;27177;p27"/>
              <p:cNvSpPr/>
              <p:nvPr/>
            </p:nvSpPr>
            <p:spPr>
              <a:xfrm rot="-5400000">
                <a:off x="3554150" y="319745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78" name="Google Shape;27178;p27"/>
              <p:cNvSpPr/>
              <p:nvPr/>
            </p:nvSpPr>
            <p:spPr>
              <a:xfrm rot="-5400000">
                <a:off x="3530750" y="31989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5" y="0"/>
                    </a:moveTo>
                    <a:cubicBezTo>
                      <a:pt x="1023" y="0"/>
                      <a:pt x="810" y="106"/>
                      <a:pt x="570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3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79" name="Google Shape;27179;p27"/>
              <p:cNvSpPr/>
              <p:nvPr/>
            </p:nvSpPr>
            <p:spPr>
              <a:xfrm rot="-5400000">
                <a:off x="3634150" y="3384050"/>
                <a:ext cx="216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73" y="728"/>
                      <a:pt x="363" y="728"/>
                    </a:cubicBezTo>
                    <a:cubicBezTo>
                      <a:pt x="691" y="728"/>
                      <a:pt x="863" y="348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80" name="Google Shape;27180;p27"/>
              <p:cNvSpPr/>
              <p:nvPr/>
            </p:nvSpPr>
            <p:spPr>
              <a:xfrm rot="-5400000">
                <a:off x="3671738" y="3369838"/>
                <a:ext cx="2245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003" extrusionOk="0">
                    <a:moveTo>
                      <a:pt x="449" y="0"/>
                    </a:moveTo>
                    <a:cubicBezTo>
                      <a:pt x="276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81" name="Google Shape;27181;p27"/>
              <p:cNvSpPr/>
              <p:nvPr/>
            </p:nvSpPr>
            <p:spPr>
              <a:xfrm rot="-5400000">
                <a:off x="3652625" y="33474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82" name="Google Shape;27182;p27"/>
              <p:cNvSpPr/>
              <p:nvPr/>
            </p:nvSpPr>
            <p:spPr>
              <a:xfrm rot="-5400000">
                <a:off x="3620163" y="3345463"/>
                <a:ext cx="496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8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49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83" name="Google Shape;27183;p27"/>
              <p:cNvSpPr/>
              <p:nvPr/>
            </p:nvSpPr>
            <p:spPr>
              <a:xfrm rot="-5400000">
                <a:off x="3620150" y="342140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82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84" name="Google Shape;27184;p27"/>
              <p:cNvSpPr/>
              <p:nvPr/>
            </p:nvSpPr>
            <p:spPr>
              <a:xfrm rot="-5400000">
                <a:off x="3652625" y="34043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1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85" name="Google Shape;27185;p27"/>
              <p:cNvSpPr/>
              <p:nvPr/>
            </p:nvSpPr>
            <p:spPr>
              <a:xfrm rot="-5400000">
                <a:off x="3492863" y="331568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70" y="1"/>
                    </a:moveTo>
                    <a:cubicBezTo>
                      <a:pt x="1" y="1"/>
                      <a:pt x="1" y="864"/>
                      <a:pt x="570" y="864"/>
                    </a:cubicBezTo>
                    <a:cubicBezTo>
                      <a:pt x="1123" y="864"/>
                      <a:pt x="1105" y="1"/>
                      <a:pt x="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86" name="Google Shape;27186;p27"/>
              <p:cNvSpPr/>
              <p:nvPr/>
            </p:nvSpPr>
            <p:spPr>
              <a:xfrm rot="-5400000">
                <a:off x="3490288" y="344728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0" y="0"/>
                      <a:pt x="0" y="863"/>
                      <a:pt x="553" y="863"/>
                    </a:cubicBezTo>
                    <a:cubicBezTo>
                      <a:pt x="1122" y="863"/>
                      <a:pt x="1122" y="0"/>
                      <a:pt x="5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87" name="Google Shape;27187;p27"/>
              <p:cNvSpPr/>
              <p:nvPr/>
            </p:nvSpPr>
            <p:spPr>
              <a:xfrm rot="-5400000">
                <a:off x="3576138" y="305548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88" name="Google Shape;27188;p27"/>
              <p:cNvSpPr/>
              <p:nvPr/>
            </p:nvSpPr>
            <p:spPr>
              <a:xfrm rot="-5400000">
                <a:off x="3634388" y="290706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89" name="Google Shape;27189;p27"/>
              <p:cNvSpPr/>
              <p:nvPr/>
            </p:nvSpPr>
            <p:spPr>
              <a:xfrm rot="-5400000">
                <a:off x="3569888" y="292928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5" y="0"/>
                      <a:pt x="0" y="155"/>
                      <a:pt x="0" y="363"/>
                    </a:cubicBezTo>
                    <a:cubicBezTo>
                      <a:pt x="0" y="570"/>
                      <a:pt x="155" y="725"/>
                      <a:pt x="363" y="725"/>
                    </a:cubicBezTo>
                    <a:cubicBezTo>
                      <a:pt x="552" y="725"/>
                      <a:pt x="725" y="570"/>
                      <a:pt x="725" y="363"/>
                    </a:cubicBezTo>
                    <a:cubicBezTo>
                      <a:pt x="725" y="155"/>
                      <a:pt x="552" y="0"/>
                      <a:pt x="3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90" name="Google Shape;27190;p27"/>
              <p:cNvSpPr/>
              <p:nvPr/>
            </p:nvSpPr>
            <p:spPr>
              <a:xfrm rot="-5400000">
                <a:off x="3529963" y="291353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91" name="Google Shape;27191;p27"/>
              <p:cNvSpPr/>
              <p:nvPr/>
            </p:nvSpPr>
            <p:spPr>
              <a:xfrm rot="-5400000">
                <a:off x="3530750" y="294785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0" y="289"/>
                      <a:pt x="35" y="599"/>
                      <a:pt x="414" y="979"/>
                    </a:cubicBezTo>
                    <a:cubicBezTo>
                      <a:pt x="778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92" name="Google Shape;27192;p27"/>
              <p:cNvSpPr/>
              <p:nvPr/>
            </p:nvSpPr>
            <p:spPr>
              <a:xfrm rot="-5400000">
                <a:off x="3553925" y="29651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812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60" y="898"/>
                      <a:pt x="812" y="898"/>
                    </a:cubicBezTo>
                    <a:cubicBezTo>
                      <a:pt x="1364" y="898"/>
                      <a:pt x="1882" y="639"/>
                      <a:pt x="2003" y="450"/>
                    </a:cubicBezTo>
                    <a:cubicBezTo>
                      <a:pt x="1882" y="277"/>
                      <a:pt x="1347" y="1"/>
                      <a:pt x="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93" name="Google Shape;27193;p27"/>
              <p:cNvSpPr/>
              <p:nvPr/>
            </p:nvSpPr>
            <p:spPr>
              <a:xfrm rot="-5400000">
                <a:off x="3554138" y="288936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94" name="Google Shape;27194;p27"/>
              <p:cNvSpPr/>
              <p:nvPr/>
            </p:nvSpPr>
            <p:spPr>
              <a:xfrm rot="-5400000">
                <a:off x="3530750" y="28909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95" name="Google Shape;27195;p27"/>
              <p:cNvSpPr/>
              <p:nvPr/>
            </p:nvSpPr>
            <p:spPr>
              <a:xfrm rot="-5400000">
                <a:off x="3634150" y="3075975"/>
                <a:ext cx="216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73" y="728"/>
                      <a:pt x="363" y="728"/>
                    </a:cubicBezTo>
                    <a:cubicBezTo>
                      <a:pt x="691" y="728"/>
                      <a:pt x="864" y="348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96" name="Google Shape;27196;p27"/>
              <p:cNvSpPr/>
              <p:nvPr/>
            </p:nvSpPr>
            <p:spPr>
              <a:xfrm rot="-5400000">
                <a:off x="3671725" y="306175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39" y="121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97" name="Google Shape;27197;p27"/>
              <p:cNvSpPr/>
              <p:nvPr/>
            </p:nvSpPr>
            <p:spPr>
              <a:xfrm rot="-5400000">
                <a:off x="3652638" y="303931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1" y="1"/>
                      <a:pt x="52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20" y="1417"/>
                      <a:pt x="1035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8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98" name="Google Shape;27198;p27"/>
              <p:cNvSpPr/>
              <p:nvPr/>
            </p:nvSpPr>
            <p:spPr>
              <a:xfrm rot="-5400000">
                <a:off x="3619938" y="30375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56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3" y="898"/>
                      <a:pt x="2002" y="708"/>
                      <a:pt x="2002" y="449"/>
                    </a:cubicBezTo>
                    <a:cubicBezTo>
                      <a:pt x="2002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99" name="Google Shape;27199;p27"/>
              <p:cNvSpPr/>
              <p:nvPr/>
            </p:nvSpPr>
            <p:spPr>
              <a:xfrm rot="-5400000">
                <a:off x="3620150" y="311332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00" name="Google Shape;27200;p27"/>
              <p:cNvSpPr/>
              <p:nvPr/>
            </p:nvSpPr>
            <p:spPr>
              <a:xfrm rot="-5400000">
                <a:off x="3652625" y="309627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1" y="176"/>
                      <a:pt x="432" y="540"/>
                    </a:cubicBezTo>
                    <a:cubicBezTo>
                      <a:pt x="35" y="937"/>
                      <a:pt x="1" y="1247"/>
                      <a:pt x="174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2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01" name="Google Shape;27201;p27"/>
              <p:cNvSpPr/>
              <p:nvPr/>
            </p:nvSpPr>
            <p:spPr>
              <a:xfrm rot="-5400000">
                <a:off x="3493088" y="300781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02" name="Google Shape;27202;p27"/>
              <p:cNvSpPr/>
              <p:nvPr/>
            </p:nvSpPr>
            <p:spPr>
              <a:xfrm rot="-5400000">
                <a:off x="3490288" y="31392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23" y="863"/>
                      <a:pt x="1123" y="0"/>
                      <a:pt x="5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03" name="Google Shape;27203;p27"/>
              <p:cNvSpPr/>
              <p:nvPr/>
            </p:nvSpPr>
            <p:spPr>
              <a:xfrm rot="-5400000">
                <a:off x="3576138" y="274741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04" name="Google Shape;27204;p27"/>
              <p:cNvSpPr/>
              <p:nvPr/>
            </p:nvSpPr>
            <p:spPr>
              <a:xfrm rot="-5400000">
                <a:off x="3634600" y="2599200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40" y="2504"/>
                    </a:lnTo>
                    <a:lnTo>
                      <a:pt x="64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05" name="Google Shape;27205;p27"/>
              <p:cNvSpPr/>
              <p:nvPr/>
            </p:nvSpPr>
            <p:spPr>
              <a:xfrm rot="-5400000">
                <a:off x="3569888" y="262121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06" name="Google Shape;27206;p27"/>
              <p:cNvSpPr/>
              <p:nvPr/>
            </p:nvSpPr>
            <p:spPr>
              <a:xfrm rot="-5400000">
                <a:off x="3529975" y="260545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07" name="Google Shape;27207;p27"/>
              <p:cNvSpPr/>
              <p:nvPr/>
            </p:nvSpPr>
            <p:spPr>
              <a:xfrm rot="-5400000">
                <a:off x="3530750" y="26397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50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08" name="Google Shape;27208;p27"/>
              <p:cNvSpPr/>
              <p:nvPr/>
            </p:nvSpPr>
            <p:spPr>
              <a:xfrm rot="-5400000">
                <a:off x="3553925" y="26570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09" name="Google Shape;27209;p27"/>
              <p:cNvSpPr/>
              <p:nvPr/>
            </p:nvSpPr>
            <p:spPr>
              <a:xfrm rot="-5400000">
                <a:off x="3554138" y="258128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10" name="Google Shape;27210;p27"/>
              <p:cNvSpPr/>
              <p:nvPr/>
            </p:nvSpPr>
            <p:spPr>
              <a:xfrm rot="-5400000">
                <a:off x="3530738" y="258281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5" y="0"/>
                    </a:moveTo>
                    <a:cubicBezTo>
                      <a:pt x="1022" y="0"/>
                      <a:pt x="805" y="106"/>
                      <a:pt x="553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11" name="Google Shape;27211;p27"/>
              <p:cNvSpPr/>
              <p:nvPr/>
            </p:nvSpPr>
            <p:spPr>
              <a:xfrm rot="-5400000">
                <a:off x="3634375" y="2768100"/>
                <a:ext cx="211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728" extrusionOk="0">
                    <a:moveTo>
                      <a:pt x="368" y="1"/>
                    </a:moveTo>
                    <a:cubicBezTo>
                      <a:pt x="182" y="1"/>
                      <a:pt x="0" y="144"/>
                      <a:pt x="0" y="365"/>
                    </a:cubicBezTo>
                    <a:cubicBezTo>
                      <a:pt x="0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12" name="Google Shape;27212;p27"/>
              <p:cNvSpPr/>
              <p:nvPr/>
            </p:nvSpPr>
            <p:spPr>
              <a:xfrm rot="-5400000">
                <a:off x="3671725" y="2753675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50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50" y="2002"/>
                    </a:cubicBezTo>
                    <a:cubicBezTo>
                      <a:pt x="709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13" name="Google Shape;27213;p27"/>
              <p:cNvSpPr/>
              <p:nvPr/>
            </p:nvSpPr>
            <p:spPr>
              <a:xfrm rot="-5400000">
                <a:off x="3652638" y="273123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2" y="1"/>
                      <a:pt x="52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20" y="1417"/>
                      <a:pt x="1035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9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14" name="Google Shape;27214;p27"/>
              <p:cNvSpPr/>
              <p:nvPr/>
            </p:nvSpPr>
            <p:spPr>
              <a:xfrm rot="-5400000">
                <a:off x="3619938" y="272951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15" name="Google Shape;27215;p27"/>
              <p:cNvSpPr/>
              <p:nvPr/>
            </p:nvSpPr>
            <p:spPr>
              <a:xfrm rot="-5400000">
                <a:off x="3620150" y="280525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3" y="1"/>
                      <a:pt x="1" y="208"/>
                      <a:pt x="1" y="449"/>
                    </a:cubicBezTo>
                    <a:cubicBezTo>
                      <a:pt x="1" y="708"/>
                      <a:pt x="243" y="898"/>
                      <a:pt x="795" y="898"/>
                    </a:cubicBezTo>
                    <a:cubicBezTo>
                      <a:pt x="1347" y="898"/>
                      <a:pt x="1882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16" name="Google Shape;27216;p27"/>
              <p:cNvSpPr/>
              <p:nvPr/>
            </p:nvSpPr>
            <p:spPr>
              <a:xfrm rot="-5400000">
                <a:off x="3652638" y="278818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1529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0" y="1247"/>
                      <a:pt x="173" y="1420"/>
                    </a:cubicBezTo>
                    <a:cubicBezTo>
                      <a:pt x="243" y="1484"/>
                      <a:pt x="330" y="1520"/>
                      <a:pt x="431" y="1520"/>
                    </a:cubicBezTo>
                    <a:cubicBezTo>
                      <a:pt x="603" y="1520"/>
                      <a:pt x="814" y="1417"/>
                      <a:pt x="1053" y="1178"/>
                    </a:cubicBezTo>
                    <a:cubicBezTo>
                      <a:pt x="1450" y="781"/>
                      <a:pt x="1623" y="229"/>
                      <a:pt x="1588" y="5"/>
                    </a:cubicBezTo>
                    <a:cubicBezTo>
                      <a:pt x="1571" y="2"/>
                      <a:pt x="1551" y="0"/>
                      <a:pt x="15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17" name="Google Shape;27217;p27"/>
              <p:cNvSpPr/>
              <p:nvPr/>
            </p:nvSpPr>
            <p:spPr>
              <a:xfrm rot="-5400000">
                <a:off x="3493088" y="269973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3" y="1"/>
                    </a:moveTo>
                    <a:cubicBezTo>
                      <a:pt x="0" y="1"/>
                      <a:pt x="0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18" name="Google Shape;27218;p27"/>
              <p:cNvSpPr/>
              <p:nvPr/>
            </p:nvSpPr>
            <p:spPr>
              <a:xfrm rot="-5400000">
                <a:off x="3490288" y="28311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2" y="0"/>
                    </a:moveTo>
                    <a:cubicBezTo>
                      <a:pt x="0" y="0"/>
                      <a:pt x="0" y="863"/>
                      <a:pt x="552" y="863"/>
                    </a:cubicBezTo>
                    <a:cubicBezTo>
                      <a:pt x="1122" y="863"/>
                      <a:pt x="1122" y="0"/>
                      <a:pt x="5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19" name="Google Shape;27219;p27"/>
              <p:cNvSpPr/>
              <p:nvPr/>
            </p:nvSpPr>
            <p:spPr>
              <a:xfrm rot="-5400000">
                <a:off x="3576150" y="243932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20" name="Google Shape;27220;p27"/>
              <p:cNvSpPr/>
              <p:nvPr/>
            </p:nvSpPr>
            <p:spPr>
              <a:xfrm rot="-5400000">
                <a:off x="3634613" y="229111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21" name="Google Shape;27221;p27"/>
              <p:cNvSpPr/>
              <p:nvPr/>
            </p:nvSpPr>
            <p:spPr>
              <a:xfrm rot="-5400000">
                <a:off x="3569675" y="231335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22" name="Google Shape;27222;p27"/>
              <p:cNvSpPr/>
              <p:nvPr/>
            </p:nvSpPr>
            <p:spPr>
              <a:xfrm rot="-5400000">
                <a:off x="3529963" y="229736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23" name="Google Shape;27223;p27"/>
              <p:cNvSpPr/>
              <p:nvPr/>
            </p:nvSpPr>
            <p:spPr>
              <a:xfrm rot="-5400000">
                <a:off x="3530525" y="2331475"/>
                <a:ext cx="4102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519" extrusionOk="0">
                    <a:moveTo>
                      <a:pt x="426" y="0"/>
                    </a:moveTo>
                    <a:cubicBezTo>
                      <a:pt x="328" y="0"/>
                      <a:pt x="248" y="36"/>
                      <a:pt x="191" y="99"/>
                    </a:cubicBezTo>
                    <a:cubicBezTo>
                      <a:pt x="1" y="289"/>
                      <a:pt x="35" y="599"/>
                      <a:pt x="432" y="979"/>
                    </a:cubicBezTo>
                    <a:cubicBezTo>
                      <a:pt x="796" y="1343"/>
                      <a:pt x="1291" y="1518"/>
                      <a:pt x="1530" y="1518"/>
                    </a:cubicBezTo>
                    <a:cubicBezTo>
                      <a:pt x="1552" y="1518"/>
                      <a:pt x="1572" y="1517"/>
                      <a:pt x="1589" y="1514"/>
                    </a:cubicBezTo>
                    <a:cubicBezTo>
                      <a:pt x="1641" y="1290"/>
                      <a:pt x="1451" y="737"/>
                      <a:pt x="1071" y="358"/>
                    </a:cubicBezTo>
                    <a:cubicBezTo>
                      <a:pt x="819" y="106"/>
                      <a:pt x="596" y="0"/>
                      <a:pt x="4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24" name="Google Shape;27224;p27"/>
              <p:cNvSpPr/>
              <p:nvPr/>
            </p:nvSpPr>
            <p:spPr>
              <a:xfrm rot="-5400000">
                <a:off x="3553925" y="234892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25" name="Google Shape;27225;p27"/>
              <p:cNvSpPr/>
              <p:nvPr/>
            </p:nvSpPr>
            <p:spPr>
              <a:xfrm rot="-5400000">
                <a:off x="3554150" y="227320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26" name="Google Shape;27226;p27"/>
              <p:cNvSpPr/>
              <p:nvPr/>
            </p:nvSpPr>
            <p:spPr>
              <a:xfrm rot="-5400000">
                <a:off x="3530750" y="22747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5" y="0"/>
                    </a:moveTo>
                    <a:cubicBezTo>
                      <a:pt x="1023" y="0"/>
                      <a:pt x="810" y="106"/>
                      <a:pt x="570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27" name="Google Shape;27227;p27"/>
              <p:cNvSpPr/>
              <p:nvPr/>
            </p:nvSpPr>
            <p:spPr>
              <a:xfrm rot="-5400000">
                <a:off x="3634363" y="246001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28" name="Google Shape;27228;p27"/>
              <p:cNvSpPr/>
              <p:nvPr/>
            </p:nvSpPr>
            <p:spPr>
              <a:xfrm rot="-5400000">
                <a:off x="3671738" y="2445588"/>
                <a:ext cx="2245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003" extrusionOk="0">
                    <a:moveTo>
                      <a:pt x="449" y="0"/>
                    </a:moveTo>
                    <a:cubicBezTo>
                      <a:pt x="276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39" y="121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29" name="Google Shape;27229;p27"/>
              <p:cNvSpPr/>
              <p:nvPr/>
            </p:nvSpPr>
            <p:spPr>
              <a:xfrm rot="-5400000">
                <a:off x="3652625" y="24231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30" name="Google Shape;27230;p27"/>
              <p:cNvSpPr/>
              <p:nvPr/>
            </p:nvSpPr>
            <p:spPr>
              <a:xfrm rot="-5400000">
                <a:off x="3619938" y="242143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57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31" name="Google Shape;27231;p27"/>
              <p:cNvSpPr/>
              <p:nvPr/>
            </p:nvSpPr>
            <p:spPr>
              <a:xfrm rot="-5400000">
                <a:off x="3620150" y="249715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32" name="Google Shape;27232;p27"/>
              <p:cNvSpPr/>
              <p:nvPr/>
            </p:nvSpPr>
            <p:spPr>
              <a:xfrm rot="-5400000">
                <a:off x="3652625" y="24801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1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33" name="Google Shape;27233;p27"/>
              <p:cNvSpPr/>
              <p:nvPr/>
            </p:nvSpPr>
            <p:spPr>
              <a:xfrm rot="-5400000">
                <a:off x="3493075" y="239165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34" name="Google Shape;27234;p27"/>
              <p:cNvSpPr/>
              <p:nvPr/>
            </p:nvSpPr>
            <p:spPr>
              <a:xfrm rot="-5400000">
                <a:off x="3490288" y="252303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22" y="863"/>
                      <a:pt x="1122" y="0"/>
                      <a:pt x="5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35" name="Google Shape;27235;p27"/>
              <p:cNvSpPr/>
              <p:nvPr/>
            </p:nvSpPr>
            <p:spPr>
              <a:xfrm rot="-5400000">
                <a:off x="3576138" y="213123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36" name="Google Shape;27236;p27"/>
              <p:cNvSpPr/>
              <p:nvPr/>
            </p:nvSpPr>
            <p:spPr>
              <a:xfrm rot="-5400000">
                <a:off x="3634600" y="198302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37" name="Google Shape;27237;p27"/>
              <p:cNvSpPr/>
              <p:nvPr/>
            </p:nvSpPr>
            <p:spPr>
              <a:xfrm rot="-5400000">
                <a:off x="3569888" y="200503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5" y="0"/>
                      <a:pt x="0" y="155"/>
                      <a:pt x="0" y="363"/>
                    </a:cubicBezTo>
                    <a:cubicBezTo>
                      <a:pt x="0" y="570"/>
                      <a:pt x="155" y="725"/>
                      <a:pt x="363" y="725"/>
                    </a:cubicBezTo>
                    <a:cubicBezTo>
                      <a:pt x="552" y="725"/>
                      <a:pt x="725" y="570"/>
                      <a:pt x="725" y="363"/>
                    </a:cubicBezTo>
                    <a:cubicBezTo>
                      <a:pt x="725" y="155"/>
                      <a:pt x="552" y="0"/>
                      <a:pt x="3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38" name="Google Shape;27238;p27"/>
              <p:cNvSpPr/>
              <p:nvPr/>
            </p:nvSpPr>
            <p:spPr>
              <a:xfrm rot="-5400000">
                <a:off x="3529963" y="198928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39" name="Google Shape;27239;p27"/>
              <p:cNvSpPr/>
              <p:nvPr/>
            </p:nvSpPr>
            <p:spPr>
              <a:xfrm rot="-5400000">
                <a:off x="3530750" y="20236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0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40" name="Google Shape;27240;p27"/>
              <p:cNvSpPr/>
              <p:nvPr/>
            </p:nvSpPr>
            <p:spPr>
              <a:xfrm rot="-5400000">
                <a:off x="3553925" y="20408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82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41" name="Google Shape;27241;p27"/>
              <p:cNvSpPr/>
              <p:nvPr/>
            </p:nvSpPr>
            <p:spPr>
              <a:xfrm rot="-5400000">
                <a:off x="3554138" y="196511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42" name="Google Shape;27242;p27"/>
              <p:cNvSpPr/>
              <p:nvPr/>
            </p:nvSpPr>
            <p:spPr>
              <a:xfrm rot="-5400000">
                <a:off x="3530750" y="196665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43" name="Google Shape;27243;p27"/>
              <p:cNvSpPr/>
              <p:nvPr/>
            </p:nvSpPr>
            <p:spPr>
              <a:xfrm rot="-5400000">
                <a:off x="3634363" y="215193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48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44" name="Google Shape;27244;p27"/>
              <p:cNvSpPr/>
              <p:nvPr/>
            </p:nvSpPr>
            <p:spPr>
              <a:xfrm rot="-5400000">
                <a:off x="3671725" y="213750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45" name="Google Shape;27245;p27"/>
              <p:cNvSpPr/>
              <p:nvPr/>
            </p:nvSpPr>
            <p:spPr>
              <a:xfrm rot="-5400000">
                <a:off x="3652638" y="211506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89" y="1"/>
                    </a:moveTo>
                    <a:cubicBezTo>
                      <a:pt x="69" y="1"/>
                      <a:pt x="51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29" y="1"/>
                      <a:pt x="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46" name="Google Shape;27246;p27"/>
              <p:cNvSpPr/>
              <p:nvPr/>
            </p:nvSpPr>
            <p:spPr>
              <a:xfrm rot="-5400000">
                <a:off x="3619938" y="211333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3" y="898"/>
                      <a:pt x="2002" y="708"/>
                      <a:pt x="2002" y="449"/>
                    </a:cubicBezTo>
                    <a:cubicBezTo>
                      <a:pt x="2002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47" name="Google Shape;27247;p27"/>
              <p:cNvSpPr/>
              <p:nvPr/>
            </p:nvSpPr>
            <p:spPr>
              <a:xfrm rot="-5400000">
                <a:off x="3620150" y="218907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48" name="Google Shape;27248;p27"/>
              <p:cNvSpPr/>
              <p:nvPr/>
            </p:nvSpPr>
            <p:spPr>
              <a:xfrm rot="-5400000">
                <a:off x="3652625" y="217202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5" y="937"/>
                      <a:pt x="1" y="1247"/>
                      <a:pt x="174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49" name="Google Shape;27249;p27"/>
              <p:cNvSpPr/>
              <p:nvPr/>
            </p:nvSpPr>
            <p:spPr>
              <a:xfrm rot="-5400000">
                <a:off x="3493088" y="208356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50" name="Google Shape;27250;p27"/>
              <p:cNvSpPr/>
              <p:nvPr/>
            </p:nvSpPr>
            <p:spPr>
              <a:xfrm rot="-5400000">
                <a:off x="3490500" y="2215175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51" name="Google Shape;27251;p27"/>
              <p:cNvSpPr/>
              <p:nvPr/>
            </p:nvSpPr>
            <p:spPr>
              <a:xfrm rot="-5400000">
                <a:off x="3576138" y="182316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52" name="Google Shape;27252;p27"/>
              <p:cNvSpPr/>
              <p:nvPr/>
            </p:nvSpPr>
            <p:spPr>
              <a:xfrm rot="-5400000">
                <a:off x="3634613" y="1674938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53" name="Google Shape;27253;p27"/>
              <p:cNvSpPr/>
              <p:nvPr/>
            </p:nvSpPr>
            <p:spPr>
              <a:xfrm rot="-5400000">
                <a:off x="3569888" y="169696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54" name="Google Shape;27254;p27"/>
              <p:cNvSpPr/>
              <p:nvPr/>
            </p:nvSpPr>
            <p:spPr>
              <a:xfrm rot="-5400000">
                <a:off x="3529975" y="168120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55" name="Google Shape;27255;p27"/>
              <p:cNvSpPr/>
              <p:nvPr/>
            </p:nvSpPr>
            <p:spPr>
              <a:xfrm rot="-5400000">
                <a:off x="3530750" y="17155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56" name="Google Shape;27256;p27"/>
              <p:cNvSpPr/>
              <p:nvPr/>
            </p:nvSpPr>
            <p:spPr>
              <a:xfrm rot="-5400000">
                <a:off x="3553925" y="17327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57" name="Google Shape;27257;p27"/>
              <p:cNvSpPr/>
              <p:nvPr/>
            </p:nvSpPr>
            <p:spPr>
              <a:xfrm rot="-5400000">
                <a:off x="3554138" y="165703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58" name="Google Shape;27258;p27"/>
              <p:cNvSpPr/>
              <p:nvPr/>
            </p:nvSpPr>
            <p:spPr>
              <a:xfrm rot="-5400000">
                <a:off x="3530738" y="165856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59" name="Google Shape;27259;p27"/>
              <p:cNvSpPr/>
              <p:nvPr/>
            </p:nvSpPr>
            <p:spPr>
              <a:xfrm rot="-5400000">
                <a:off x="3634375" y="1843850"/>
                <a:ext cx="211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728" extrusionOk="0">
                    <a:moveTo>
                      <a:pt x="368" y="1"/>
                    </a:moveTo>
                    <a:cubicBezTo>
                      <a:pt x="182" y="1"/>
                      <a:pt x="0" y="144"/>
                      <a:pt x="0" y="365"/>
                    </a:cubicBezTo>
                    <a:cubicBezTo>
                      <a:pt x="0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60" name="Google Shape;27260;p27"/>
              <p:cNvSpPr/>
              <p:nvPr/>
            </p:nvSpPr>
            <p:spPr>
              <a:xfrm rot="-5400000">
                <a:off x="3671725" y="1829425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50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50" y="2002"/>
                    </a:cubicBezTo>
                    <a:cubicBezTo>
                      <a:pt x="709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61" name="Google Shape;27261;p27"/>
              <p:cNvSpPr/>
              <p:nvPr/>
            </p:nvSpPr>
            <p:spPr>
              <a:xfrm rot="-5400000">
                <a:off x="3652638" y="180698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2" y="1"/>
                      <a:pt x="52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20" y="1417"/>
                      <a:pt x="1036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62" name="Google Shape;27262;p27"/>
              <p:cNvSpPr/>
              <p:nvPr/>
            </p:nvSpPr>
            <p:spPr>
              <a:xfrm rot="-5400000">
                <a:off x="3619938" y="180526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63" name="Google Shape;27263;p27"/>
              <p:cNvSpPr/>
              <p:nvPr/>
            </p:nvSpPr>
            <p:spPr>
              <a:xfrm rot="-5400000">
                <a:off x="3619938" y="188121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812" y="1"/>
                    </a:moveTo>
                    <a:cubicBezTo>
                      <a:pt x="260" y="1"/>
                      <a:pt x="1" y="208"/>
                      <a:pt x="1" y="449"/>
                    </a:cubicBezTo>
                    <a:cubicBezTo>
                      <a:pt x="1" y="708"/>
                      <a:pt x="260" y="898"/>
                      <a:pt x="812" y="898"/>
                    </a:cubicBezTo>
                    <a:cubicBezTo>
                      <a:pt x="1364" y="898"/>
                      <a:pt x="1882" y="639"/>
                      <a:pt x="2003" y="449"/>
                    </a:cubicBezTo>
                    <a:cubicBezTo>
                      <a:pt x="1882" y="277"/>
                      <a:pt x="1364" y="1"/>
                      <a:pt x="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64" name="Google Shape;27264;p27"/>
              <p:cNvSpPr/>
              <p:nvPr/>
            </p:nvSpPr>
            <p:spPr>
              <a:xfrm rot="-5400000">
                <a:off x="3652638" y="186393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1526" y="0"/>
                    </a:moveTo>
                    <a:cubicBezTo>
                      <a:pt x="1273" y="0"/>
                      <a:pt x="780" y="176"/>
                      <a:pt x="432" y="540"/>
                    </a:cubicBezTo>
                    <a:cubicBezTo>
                      <a:pt x="35" y="937"/>
                      <a:pt x="0" y="1247"/>
                      <a:pt x="173" y="1420"/>
                    </a:cubicBezTo>
                    <a:cubicBezTo>
                      <a:pt x="243" y="1484"/>
                      <a:pt x="330" y="1520"/>
                      <a:pt x="431" y="1520"/>
                    </a:cubicBezTo>
                    <a:cubicBezTo>
                      <a:pt x="603" y="1520"/>
                      <a:pt x="814" y="1417"/>
                      <a:pt x="1053" y="1178"/>
                    </a:cubicBezTo>
                    <a:cubicBezTo>
                      <a:pt x="1450" y="781"/>
                      <a:pt x="1623" y="229"/>
                      <a:pt x="1588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65" name="Google Shape;27265;p27"/>
              <p:cNvSpPr/>
              <p:nvPr/>
            </p:nvSpPr>
            <p:spPr>
              <a:xfrm rot="-5400000">
                <a:off x="3493088" y="177548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3" y="1"/>
                    </a:moveTo>
                    <a:cubicBezTo>
                      <a:pt x="0" y="1"/>
                      <a:pt x="0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66" name="Google Shape;27266;p27"/>
              <p:cNvSpPr/>
              <p:nvPr/>
            </p:nvSpPr>
            <p:spPr>
              <a:xfrm rot="-5400000">
                <a:off x="3490513" y="190708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0"/>
                    </a:moveTo>
                    <a:cubicBezTo>
                      <a:pt x="0" y="0"/>
                      <a:pt x="0" y="863"/>
                      <a:pt x="552" y="863"/>
                    </a:cubicBezTo>
                    <a:cubicBezTo>
                      <a:pt x="1105" y="863"/>
                      <a:pt x="1105" y="0"/>
                      <a:pt x="5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67" name="Google Shape;27267;p27"/>
              <p:cNvSpPr/>
              <p:nvPr/>
            </p:nvSpPr>
            <p:spPr>
              <a:xfrm rot="-5400000">
                <a:off x="3576150" y="151507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68" name="Google Shape;27268;p27"/>
              <p:cNvSpPr/>
              <p:nvPr/>
            </p:nvSpPr>
            <p:spPr>
              <a:xfrm rot="-5400000">
                <a:off x="3634613" y="136686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69" name="Google Shape;27269;p27"/>
              <p:cNvSpPr/>
              <p:nvPr/>
            </p:nvSpPr>
            <p:spPr>
              <a:xfrm rot="-5400000">
                <a:off x="3569675" y="138910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70" name="Google Shape;27270;p27"/>
              <p:cNvSpPr/>
              <p:nvPr/>
            </p:nvSpPr>
            <p:spPr>
              <a:xfrm rot="-5400000">
                <a:off x="3529963" y="137311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71" name="Google Shape;27271;p27"/>
              <p:cNvSpPr/>
              <p:nvPr/>
            </p:nvSpPr>
            <p:spPr>
              <a:xfrm rot="-5400000">
                <a:off x="3530738" y="1407438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416" y="0"/>
                    </a:moveTo>
                    <a:cubicBezTo>
                      <a:pt x="319" y="0"/>
                      <a:pt x="237" y="36"/>
                      <a:pt x="174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4" y="1518"/>
                      <a:pt x="1526" y="1518"/>
                    </a:cubicBezTo>
                    <a:cubicBezTo>
                      <a:pt x="1549" y="1518"/>
                      <a:pt x="1570" y="1517"/>
                      <a:pt x="1589" y="1514"/>
                    </a:cubicBezTo>
                    <a:cubicBezTo>
                      <a:pt x="1623" y="1290"/>
                      <a:pt x="1433" y="737"/>
                      <a:pt x="1054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72" name="Google Shape;27272;p27"/>
              <p:cNvSpPr/>
              <p:nvPr/>
            </p:nvSpPr>
            <p:spPr>
              <a:xfrm rot="-5400000">
                <a:off x="3553925" y="142467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73" name="Google Shape;27273;p27"/>
              <p:cNvSpPr/>
              <p:nvPr/>
            </p:nvSpPr>
            <p:spPr>
              <a:xfrm rot="-5400000">
                <a:off x="3554150" y="134895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74" name="Google Shape;27274;p27"/>
              <p:cNvSpPr/>
              <p:nvPr/>
            </p:nvSpPr>
            <p:spPr>
              <a:xfrm rot="-5400000">
                <a:off x="3530750" y="13504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4" y="0"/>
                    </a:moveTo>
                    <a:cubicBezTo>
                      <a:pt x="1021" y="0"/>
                      <a:pt x="804" y="106"/>
                      <a:pt x="553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75" name="Google Shape;27275;p27"/>
              <p:cNvSpPr/>
              <p:nvPr/>
            </p:nvSpPr>
            <p:spPr>
              <a:xfrm rot="-5400000">
                <a:off x="3634363" y="153576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76" name="Google Shape;27276;p27"/>
              <p:cNvSpPr/>
              <p:nvPr/>
            </p:nvSpPr>
            <p:spPr>
              <a:xfrm rot="-5400000">
                <a:off x="3671950" y="1521550"/>
                <a:ext cx="2202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003" extrusionOk="0">
                    <a:moveTo>
                      <a:pt x="449" y="0"/>
                    </a:moveTo>
                    <a:cubicBezTo>
                      <a:pt x="259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691" y="2002"/>
                      <a:pt x="880" y="1743"/>
                      <a:pt x="880" y="1191"/>
                    </a:cubicBezTo>
                    <a:cubicBezTo>
                      <a:pt x="880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77" name="Google Shape;27277;p27"/>
              <p:cNvSpPr/>
              <p:nvPr/>
            </p:nvSpPr>
            <p:spPr>
              <a:xfrm rot="-5400000">
                <a:off x="3652625" y="14989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192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78" name="Google Shape;27278;p27"/>
              <p:cNvSpPr/>
              <p:nvPr/>
            </p:nvSpPr>
            <p:spPr>
              <a:xfrm rot="-5400000">
                <a:off x="3619938" y="14971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79" name="Google Shape;27279;p27"/>
              <p:cNvSpPr/>
              <p:nvPr/>
            </p:nvSpPr>
            <p:spPr>
              <a:xfrm rot="-5400000">
                <a:off x="3620150" y="157290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80" name="Google Shape;27280;p27"/>
              <p:cNvSpPr/>
              <p:nvPr/>
            </p:nvSpPr>
            <p:spPr>
              <a:xfrm rot="-5400000">
                <a:off x="3652625" y="15558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37" y="1484"/>
                      <a:pt x="323" y="1520"/>
                      <a:pt x="424" y="1520"/>
                    </a:cubicBezTo>
                    <a:cubicBezTo>
                      <a:pt x="596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81" name="Google Shape;27281;p27"/>
              <p:cNvSpPr/>
              <p:nvPr/>
            </p:nvSpPr>
            <p:spPr>
              <a:xfrm rot="-5400000">
                <a:off x="3493075" y="146740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82" name="Google Shape;27282;p27"/>
              <p:cNvSpPr/>
              <p:nvPr/>
            </p:nvSpPr>
            <p:spPr>
              <a:xfrm rot="-5400000">
                <a:off x="3490500" y="159900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83" name="Google Shape;27283;p27"/>
              <p:cNvSpPr/>
              <p:nvPr/>
            </p:nvSpPr>
            <p:spPr>
              <a:xfrm rot="-5400000">
                <a:off x="3576138" y="120698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84" name="Google Shape;27284;p27"/>
              <p:cNvSpPr/>
              <p:nvPr/>
            </p:nvSpPr>
            <p:spPr>
              <a:xfrm rot="-5400000">
                <a:off x="3634600" y="105877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85" name="Google Shape;27285;p27"/>
              <p:cNvSpPr/>
              <p:nvPr/>
            </p:nvSpPr>
            <p:spPr>
              <a:xfrm rot="-5400000">
                <a:off x="3569663" y="1081013"/>
                <a:ext cx="1860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4" h="725" extrusionOk="0">
                    <a:moveTo>
                      <a:pt x="381" y="0"/>
                    </a:moveTo>
                    <a:cubicBezTo>
                      <a:pt x="174" y="0"/>
                      <a:pt x="1" y="155"/>
                      <a:pt x="1" y="363"/>
                    </a:cubicBezTo>
                    <a:cubicBezTo>
                      <a:pt x="1" y="570"/>
                      <a:pt x="174" y="725"/>
                      <a:pt x="381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86" name="Google Shape;27286;p27"/>
              <p:cNvSpPr/>
              <p:nvPr/>
            </p:nvSpPr>
            <p:spPr>
              <a:xfrm rot="-5400000">
                <a:off x="3529963" y="106503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87" name="Google Shape;27287;p27"/>
              <p:cNvSpPr/>
              <p:nvPr/>
            </p:nvSpPr>
            <p:spPr>
              <a:xfrm rot="-5400000">
                <a:off x="3530538" y="109956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433" y="0"/>
                    </a:moveTo>
                    <a:cubicBezTo>
                      <a:pt x="335" y="0"/>
                      <a:pt x="253" y="36"/>
                      <a:pt x="190" y="99"/>
                    </a:cubicBezTo>
                    <a:cubicBezTo>
                      <a:pt x="0" y="289"/>
                      <a:pt x="52" y="599"/>
                      <a:pt x="432" y="979"/>
                    </a:cubicBezTo>
                    <a:cubicBezTo>
                      <a:pt x="796" y="1343"/>
                      <a:pt x="1290" y="1518"/>
                      <a:pt x="1529" y="1518"/>
                    </a:cubicBezTo>
                    <a:cubicBezTo>
                      <a:pt x="1551" y="1518"/>
                      <a:pt x="1571" y="1517"/>
                      <a:pt x="1588" y="1514"/>
                    </a:cubicBezTo>
                    <a:cubicBezTo>
                      <a:pt x="1640" y="1290"/>
                      <a:pt x="1450" y="737"/>
                      <a:pt x="1070" y="358"/>
                    </a:cubicBezTo>
                    <a:cubicBezTo>
                      <a:pt x="819" y="106"/>
                      <a:pt x="602" y="0"/>
                      <a:pt x="4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88" name="Google Shape;27288;p27"/>
              <p:cNvSpPr/>
              <p:nvPr/>
            </p:nvSpPr>
            <p:spPr>
              <a:xfrm rot="-5400000">
                <a:off x="3553925" y="11166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89" name="Google Shape;27289;p27"/>
              <p:cNvSpPr/>
              <p:nvPr/>
            </p:nvSpPr>
            <p:spPr>
              <a:xfrm rot="-5400000">
                <a:off x="3554138" y="104086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90" name="Google Shape;27290;p27"/>
              <p:cNvSpPr/>
              <p:nvPr/>
            </p:nvSpPr>
            <p:spPr>
              <a:xfrm rot="-5400000">
                <a:off x="3530538" y="104261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1207" y="0"/>
                    </a:moveTo>
                    <a:cubicBezTo>
                      <a:pt x="1038" y="0"/>
                      <a:pt x="821" y="106"/>
                      <a:pt x="570" y="358"/>
                    </a:cubicBezTo>
                    <a:cubicBezTo>
                      <a:pt x="190" y="737"/>
                      <a:pt x="0" y="1307"/>
                      <a:pt x="52" y="1514"/>
                    </a:cubicBezTo>
                    <a:cubicBezTo>
                      <a:pt x="69" y="1517"/>
                      <a:pt x="89" y="1518"/>
                      <a:pt x="111" y="1518"/>
                    </a:cubicBezTo>
                    <a:cubicBezTo>
                      <a:pt x="350" y="1518"/>
                      <a:pt x="844" y="1343"/>
                      <a:pt x="1208" y="979"/>
                    </a:cubicBezTo>
                    <a:cubicBezTo>
                      <a:pt x="1605" y="599"/>
                      <a:pt x="1640" y="289"/>
                      <a:pt x="1450" y="99"/>
                    </a:cubicBezTo>
                    <a:cubicBezTo>
                      <a:pt x="1387" y="36"/>
                      <a:pt x="1305" y="0"/>
                      <a:pt x="12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91" name="Google Shape;27291;p27"/>
              <p:cNvSpPr/>
              <p:nvPr/>
            </p:nvSpPr>
            <p:spPr>
              <a:xfrm rot="-5400000">
                <a:off x="3634363" y="122768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31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92" name="Google Shape;27292;p27"/>
              <p:cNvSpPr/>
              <p:nvPr/>
            </p:nvSpPr>
            <p:spPr>
              <a:xfrm rot="-5400000">
                <a:off x="3671725" y="121325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93" name="Google Shape;27293;p27"/>
              <p:cNvSpPr/>
              <p:nvPr/>
            </p:nvSpPr>
            <p:spPr>
              <a:xfrm rot="-5400000">
                <a:off x="3652638" y="119081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1" y="1"/>
                      <a:pt x="52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94" name="Google Shape;27294;p27"/>
              <p:cNvSpPr/>
              <p:nvPr/>
            </p:nvSpPr>
            <p:spPr>
              <a:xfrm rot="-5400000">
                <a:off x="3620163" y="1189313"/>
                <a:ext cx="496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49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95" name="Google Shape;27295;p27"/>
              <p:cNvSpPr/>
              <p:nvPr/>
            </p:nvSpPr>
            <p:spPr>
              <a:xfrm rot="-5400000">
                <a:off x="3620150" y="126482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96" name="Google Shape;27296;p27"/>
              <p:cNvSpPr/>
              <p:nvPr/>
            </p:nvSpPr>
            <p:spPr>
              <a:xfrm rot="-5400000">
                <a:off x="3652625" y="124777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6" y="937"/>
                      <a:pt x="1" y="1247"/>
                      <a:pt x="174" y="1420"/>
                    </a:cubicBezTo>
                    <a:cubicBezTo>
                      <a:pt x="238" y="1484"/>
                      <a:pt x="323" y="1520"/>
                      <a:pt x="424" y="1520"/>
                    </a:cubicBezTo>
                    <a:cubicBezTo>
                      <a:pt x="597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97" name="Google Shape;27297;p27"/>
              <p:cNvSpPr/>
              <p:nvPr/>
            </p:nvSpPr>
            <p:spPr>
              <a:xfrm rot="-5400000">
                <a:off x="3493088" y="115931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98" name="Google Shape;27298;p27"/>
              <p:cNvSpPr/>
              <p:nvPr/>
            </p:nvSpPr>
            <p:spPr>
              <a:xfrm rot="-5400000">
                <a:off x="3490288" y="12907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23" y="0"/>
                      <a:pt x="5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99" name="Google Shape;27299;p27"/>
              <p:cNvSpPr/>
              <p:nvPr/>
            </p:nvSpPr>
            <p:spPr>
              <a:xfrm rot="-5400000">
                <a:off x="3483600" y="3350425"/>
                <a:ext cx="103150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574" extrusionOk="0">
                    <a:moveTo>
                      <a:pt x="2089" y="0"/>
                    </a:moveTo>
                    <a:lnTo>
                      <a:pt x="363" y="1778"/>
                    </a:lnTo>
                    <a:cubicBezTo>
                      <a:pt x="156" y="1968"/>
                      <a:pt x="35" y="2227"/>
                      <a:pt x="35" y="2503"/>
                    </a:cubicBezTo>
                    <a:cubicBezTo>
                      <a:pt x="1" y="3090"/>
                      <a:pt x="467" y="3573"/>
                      <a:pt x="1054" y="3573"/>
                    </a:cubicBezTo>
                    <a:cubicBezTo>
                      <a:pt x="1620" y="3573"/>
                      <a:pt x="2074" y="3123"/>
                      <a:pt x="2074" y="2564"/>
                    </a:cubicBezTo>
                    <a:lnTo>
                      <a:pt x="2074" y="2564"/>
                    </a:lnTo>
                    <a:cubicBezTo>
                      <a:pt x="2106" y="3106"/>
                      <a:pt x="2558" y="3539"/>
                      <a:pt x="3090" y="3539"/>
                    </a:cubicBezTo>
                    <a:cubicBezTo>
                      <a:pt x="3660" y="3539"/>
                      <a:pt x="4126" y="3073"/>
                      <a:pt x="4126" y="2503"/>
                    </a:cubicBezTo>
                    <a:cubicBezTo>
                      <a:pt x="4126" y="2227"/>
                      <a:pt x="4005" y="1968"/>
                      <a:pt x="3815" y="1778"/>
                    </a:cubicBezTo>
                    <a:lnTo>
                      <a:pt x="208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00" name="Google Shape;27300;p27"/>
              <p:cNvSpPr/>
              <p:nvPr/>
            </p:nvSpPr>
            <p:spPr>
              <a:xfrm rot="-5400000">
                <a:off x="3638525" y="3205025"/>
                <a:ext cx="1074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0" y="1259"/>
                      <a:pt x="535" y="1777"/>
                    </a:cubicBezTo>
                    <a:lnTo>
                      <a:pt x="2261" y="3537"/>
                    </a:lnTo>
                    <a:lnTo>
                      <a:pt x="3987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0" y="12"/>
                      <a:pt x="2261" y="353"/>
                      <a:pt x="2261" y="1035"/>
                    </a:cubicBezTo>
                    <a:cubicBezTo>
                      <a:pt x="2261" y="440"/>
                      <a:pt x="1784" y="0"/>
                      <a:pt x="12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01" name="Google Shape;27301;p27"/>
              <p:cNvSpPr/>
              <p:nvPr/>
            </p:nvSpPr>
            <p:spPr>
              <a:xfrm rot="-5400000">
                <a:off x="3481000" y="3039750"/>
                <a:ext cx="107475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9" extrusionOk="0">
                    <a:moveTo>
                      <a:pt x="2055" y="0"/>
                    </a:moveTo>
                    <a:lnTo>
                      <a:pt x="329" y="1778"/>
                    </a:lnTo>
                    <a:cubicBezTo>
                      <a:pt x="121" y="1968"/>
                      <a:pt x="1" y="2227"/>
                      <a:pt x="1" y="2503"/>
                    </a:cubicBezTo>
                    <a:cubicBezTo>
                      <a:pt x="1" y="3073"/>
                      <a:pt x="467" y="3539"/>
                      <a:pt x="1019" y="3539"/>
                    </a:cubicBezTo>
                    <a:cubicBezTo>
                      <a:pt x="1580" y="3539"/>
                      <a:pt x="2041" y="3086"/>
                      <a:pt x="2054" y="2527"/>
                    </a:cubicBezTo>
                    <a:lnTo>
                      <a:pt x="2054" y="2527"/>
                    </a:lnTo>
                    <a:cubicBezTo>
                      <a:pt x="2054" y="3110"/>
                      <a:pt x="2533" y="3537"/>
                      <a:pt x="3066" y="3537"/>
                    </a:cubicBezTo>
                    <a:cubicBezTo>
                      <a:pt x="3199" y="3537"/>
                      <a:pt x="3336" y="3510"/>
                      <a:pt x="3470" y="3452"/>
                    </a:cubicBezTo>
                    <a:cubicBezTo>
                      <a:pt x="4143" y="3176"/>
                      <a:pt x="4298" y="2279"/>
                      <a:pt x="3781" y="1778"/>
                    </a:cubicBezTo>
                    <a:lnTo>
                      <a:pt x="205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02" name="Google Shape;27302;p27"/>
              <p:cNvSpPr/>
              <p:nvPr/>
            </p:nvSpPr>
            <p:spPr>
              <a:xfrm rot="-5400000">
                <a:off x="3638513" y="289693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85" y="0"/>
                      <a:pt x="12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03" name="Google Shape;27303;p27"/>
              <p:cNvSpPr/>
              <p:nvPr/>
            </p:nvSpPr>
            <p:spPr>
              <a:xfrm rot="-5400000">
                <a:off x="3481013" y="2731663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8" y="3539"/>
                    </a:cubicBezTo>
                    <a:cubicBezTo>
                      <a:pt x="1588" y="3539"/>
                      <a:pt x="2037" y="3073"/>
                      <a:pt x="2037" y="2503"/>
                    </a:cubicBezTo>
                    <a:cubicBezTo>
                      <a:pt x="2037" y="3098"/>
                      <a:pt x="2513" y="3537"/>
                      <a:pt x="3058" y="3537"/>
                    </a:cubicBezTo>
                    <a:cubicBezTo>
                      <a:pt x="3193" y="3537"/>
                      <a:pt x="3332" y="3510"/>
                      <a:pt x="3469" y="3452"/>
                    </a:cubicBezTo>
                    <a:cubicBezTo>
                      <a:pt x="4142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04" name="Google Shape;27304;p27"/>
              <p:cNvSpPr/>
              <p:nvPr/>
            </p:nvSpPr>
            <p:spPr>
              <a:xfrm rot="-5400000">
                <a:off x="3638513" y="2588863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95" y="1570"/>
                      <a:pt x="4299" y="1311"/>
                      <a:pt x="4299" y="1035"/>
                    </a:cubicBezTo>
                    <a:cubicBezTo>
                      <a:pt x="4299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85" y="0"/>
                      <a:pt x="12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05" name="Google Shape;27305;p27"/>
              <p:cNvSpPr/>
              <p:nvPr/>
            </p:nvSpPr>
            <p:spPr>
              <a:xfrm rot="-5400000">
                <a:off x="3481013" y="242358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88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9" y="3537"/>
                    </a:cubicBezTo>
                    <a:cubicBezTo>
                      <a:pt x="3193" y="3537"/>
                      <a:pt x="3332" y="3510"/>
                      <a:pt x="3470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06" name="Google Shape;27306;p27"/>
              <p:cNvSpPr/>
              <p:nvPr/>
            </p:nvSpPr>
            <p:spPr>
              <a:xfrm rot="-5400000">
                <a:off x="3638525" y="2280775"/>
                <a:ext cx="1074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8" extrusionOk="0">
                    <a:moveTo>
                      <a:pt x="1233" y="0"/>
                    </a:moveTo>
                    <a:cubicBezTo>
                      <a:pt x="1099" y="0"/>
                      <a:pt x="962" y="27"/>
                      <a:pt x="829" y="85"/>
                    </a:cubicBezTo>
                    <a:cubicBezTo>
                      <a:pt x="156" y="379"/>
                      <a:pt x="0" y="1259"/>
                      <a:pt x="535" y="1777"/>
                    </a:cubicBezTo>
                    <a:lnTo>
                      <a:pt x="2261" y="3537"/>
                    </a:lnTo>
                    <a:lnTo>
                      <a:pt x="3987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0" y="12"/>
                      <a:pt x="2261" y="353"/>
                      <a:pt x="2261" y="1035"/>
                    </a:cubicBezTo>
                    <a:cubicBezTo>
                      <a:pt x="2261" y="440"/>
                      <a:pt x="1773" y="0"/>
                      <a:pt x="12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07" name="Google Shape;27307;p27"/>
              <p:cNvSpPr/>
              <p:nvPr/>
            </p:nvSpPr>
            <p:spPr>
              <a:xfrm rot="-5400000">
                <a:off x="3483600" y="2118075"/>
                <a:ext cx="103150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574" extrusionOk="0">
                    <a:moveTo>
                      <a:pt x="2071" y="0"/>
                    </a:moveTo>
                    <a:lnTo>
                      <a:pt x="345" y="1778"/>
                    </a:lnTo>
                    <a:cubicBezTo>
                      <a:pt x="155" y="1968"/>
                      <a:pt x="35" y="2227"/>
                      <a:pt x="35" y="2503"/>
                    </a:cubicBezTo>
                    <a:cubicBezTo>
                      <a:pt x="0" y="3090"/>
                      <a:pt x="466" y="3573"/>
                      <a:pt x="1053" y="3573"/>
                    </a:cubicBezTo>
                    <a:cubicBezTo>
                      <a:pt x="1619" y="3573"/>
                      <a:pt x="2073" y="3123"/>
                      <a:pt x="2073" y="2564"/>
                    </a:cubicBezTo>
                    <a:lnTo>
                      <a:pt x="2073" y="2564"/>
                    </a:lnTo>
                    <a:cubicBezTo>
                      <a:pt x="2105" y="3106"/>
                      <a:pt x="2557" y="3539"/>
                      <a:pt x="3090" y="3539"/>
                    </a:cubicBezTo>
                    <a:cubicBezTo>
                      <a:pt x="3659" y="3539"/>
                      <a:pt x="4125" y="3073"/>
                      <a:pt x="4125" y="2503"/>
                    </a:cubicBezTo>
                    <a:cubicBezTo>
                      <a:pt x="4125" y="2227"/>
                      <a:pt x="4004" y="1968"/>
                      <a:pt x="3797" y="1778"/>
                    </a:cubicBezTo>
                    <a:lnTo>
                      <a:pt x="207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08" name="Google Shape;27308;p27"/>
              <p:cNvSpPr/>
              <p:nvPr/>
            </p:nvSpPr>
            <p:spPr>
              <a:xfrm rot="-5400000">
                <a:off x="3638513" y="197268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3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09" name="Google Shape;27309;p27"/>
              <p:cNvSpPr/>
              <p:nvPr/>
            </p:nvSpPr>
            <p:spPr>
              <a:xfrm rot="-5400000">
                <a:off x="3481013" y="1807413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8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3" y="3537"/>
                      <a:pt x="3049" y="3537"/>
                    </a:cubicBezTo>
                    <a:cubicBezTo>
                      <a:pt x="3182" y="3537"/>
                      <a:pt x="3318" y="3510"/>
                      <a:pt x="3452" y="3452"/>
                    </a:cubicBezTo>
                    <a:cubicBezTo>
                      <a:pt x="4142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10" name="Google Shape;27310;p27"/>
              <p:cNvSpPr/>
              <p:nvPr/>
            </p:nvSpPr>
            <p:spPr>
              <a:xfrm rot="-5400000">
                <a:off x="3638513" y="1664613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4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8" y="1570"/>
                      <a:pt x="4299" y="1311"/>
                      <a:pt x="4299" y="1035"/>
                    </a:cubicBezTo>
                    <a:cubicBezTo>
                      <a:pt x="4299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11" name="Google Shape;27311;p27"/>
              <p:cNvSpPr/>
              <p:nvPr/>
            </p:nvSpPr>
            <p:spPr>
              <a:xfrm rot="-5400000">
                <a:off x="3481013" y="149933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2" y="3537"/>
                      <a:pt x="3319" y="3510"/>
                      <a:pt x="3452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12" name="Google Shape;27312;p27"/>
              <p:cNvSpPr/>
              <p:nvPr/>
            </p:nvSpPr>
            <p:spPr>
              <a:xfrm rot="-5400000">
                <a:off x="3637638" y="1355638"/>
                <a:ext cx="108325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333" h="3574" extrusionOk="0">
                    <a:moveTo>
                      <a:pt x="3280" y="1"/>
                    </a:moveTo>
                    <a:cubicBezTo>
                      <a:pt x="2714" y="1"/>
                      <a:pt x="2260" y="450"/>
                      <a:pt x="2259" y="1008"/>
                    </a:cubicBezTo>
                    <a:lnTo>
                      <a:pt x="2259" y="1008"/>
                    </a:lnTo>
                    <a:cubicBezTo>
                      <a:pt x="2227" y="445"/>
                      <a:pt x="1754" y="36"/>
                      <a:pt x="1233" y="36"/>
                    </a:cubicBezTo>
                    <a:cubicBezTo>
                      <a:pt x="1099" y="36"/>
                      <a:pt x="962" y="63"/>
                      <a:pt x="829" y="121"/>
                    </a:cubicBezTo>
                    <a:cubicBezTo>
                      <a:pt x="156" y="415"/>
                      <a:pt x="0" y="1295"/>
                      <a:pt x="535" y="1813"/>
                    </a:cubicBezTo>
                    <a:lnTo>
                      <a:pt x="2261" y="3573"/>
                    </a:lnTo>
                    <a:lnTo>
                      <a:pt x="3987" y="1813"/>
                    </a:lnTo>
                    <a:cubicBezTo>
                      <a:pt x="4177" y="1606"/>
                      <a:pt x="4298" y="1347"/>
                      <a:pt x="4298" y="1071"/>
                    </a:cubicBezTo>
                    <a:cubicBezTo>
                      <a:pt x="4332" y="484"/>
                      <a:pt x="3866" y="1"/>
                      <a:pt x="32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13" name="Google Shape;27313;p27"/>
              <p:cNvSpPr/>
              <p:nvPr/>
            </p:nvSpPr>
            <p:spPr>
              <a:xfrm rot="-5400000">
                <a:off x="3481000" y="1191250"/>
                <a:ext cx="107475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1" y="2227"/>
                      <a:pt x="1" y="2503"/>
                    </a:cubicBezTo>
                    <a:cubicBezTo>
                      <a:pt x="1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3" y="3537"/>
                      <a:pt x="3319" y="3510"/>
                      <a:pt x="3453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14" name="Google Shape;27314;p27"/>
              <p:cNvSpPr/>
              <p:nvPr/>
            </p:nvSpPr>
            <p:spPr>
              <a:xfrm rot="-5400000">
                <a:off x="3638513" y="104843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3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137645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273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316" name="Google Shape;27316;p28"/>
          <p:cNvPicPr preferRelativeResize="0"/>
          <p:nvPr/>
        </p:nvPicPr>
        <p:blipFill rotWithShape="1">
          <a:blip r:embed="rId2">
            <a:alphaModFix/>
          </a:blip>
          <a:srcRect b="14653"/>
          <a:stretch/>
        </p:blipFill>
        <p:spPr>
          <a:xfrm rot="10800000">
            <a:off x="1" y="-38684"/>
            <a:ext cx="12192004" cy="6935365"/>
          </a:xfrm>
          <a:prstGeom prst="rect">
            <a:avLst/>
          </a:prstGeom>
          <a:noFill/>
          <a:ln>
            <a:noFill/>
          </a:ln>
        </p:spPr>
      </p:pic>
      <p:sp>
        <p:nvSpPr>
          <p:cNvPr id="27317" name="Google Shape;27317;p28"/>
          <p:cNvSpPr txBox="1">
            <a:spLocks noGrp="1"/>
          </p:cNvSpPr>
          <p:nvPr>
            <p:ph type="title" hasCustomPrompt="1"/>
          </p:nvPr>
        </p:nvSpPr>
        <p:spPr>
          <a:xfrm>
            <a:off x="4346600" y="723333"/>
            <a:ext cx="4904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 b="1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27318" name="Google Shape;27318;p28"/>
          <p:cNvSpPr txBox="1">
            <a:spLocks noGrp="1"/>
          </p:cNvSpPr>
          <p:nvPr>
            <p:ph type="subTitle" idx="1"/>
          </p:nvPr>
        </p:nvSpPr>
        <p:spPr>
          <a:xfrm>
            <a:off x="4346600" y="1664697"/>
            <a:ext cx="4904000" cy="5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sp>
        <p:nvSpPr>
          <p:cNvPr id="27319" name="Google Shape;27319;p28"/>
          <p:cNvSpPr txBox="1">
            <a:spLocks noGrp="1"/>
          </p:cNvSpPr>
          <p:nvPr>
            <p:ph type="title" idx="2" hasCustomPrompt="1"/>
          </p:nvPr>
        </p:nvSpPr>
        <p:spPr>
          <a:xfrm>
            <a:off x="4346600" y="2664844"/>
            <a:ext cx="4904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 b="1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27320" name="Google Shape;27320;p28"/>
          <p:cNvSpPr txBox="1">
            <a:spLocks noGrp="1"/>
          </p:cNvSpPr>
          <p:nvPr>
            <p:ph type="subTitle" idx="3"/>
          </p:nvPr>
        </p:nvSpPr>
        <p:spPr>
          <a:xfrm>
            <a:off x="4346600" y="3606207"/>
            <a:ext cx="4904000" cy="5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sp>
        <p:nvSpPr>
          <p:cNvPr id="27321" name="Google Shape;27321;p28"/>
          <p:cNvSpPr txBox="1">
            <a:spLocks noGrp="1"/>
          </p:cNvSpPr>
          <p:nvPr>
            <p:ph type="title" idx="4" hasCustomPrompt="1"/>
          </p:nvPr>
        </p:nvSpPr>
        <p:spPr>
          <a:xfrm>
            <a:off x="4346600" y="4606371"/>
            <a:ext cx="4904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 b="1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27322" name="Google Shape;27322;p28"/>
          <p:cNvSpPr txBox="1">
            <a:spLocks noGrp="1"/>
          </p:cNvSpPr>
          <p:nvPr>
            <p:ph type="subTitle" idx="5"/>
          </p:nvPr>
        </p:nvSpPr>
        <p:spPr>
          <a:xfrm>
            <a:off x="4346600" y="5547733"/>
            <a:ext cx="4904000" cy="5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grpSp>
        <p:nvGrpSpPr>
          <p:cNvPr id="27323" name="Google Shape;27323;p28"/>
          <p:cNvGrpSpPr/>
          <p:nvPr/>
        </p:nvGrpSpPr>
        <p:grpSpPr>
          <a:xfrm>
            <a:off x="135300" y="154367"/>
            <a:ext cx="11921400" cy="6549267"/>
            <a:chOff x="128375" y="115775"/>
            <a:chExt cx="8941050" cy="4911950"/>
          </a:xfrm>
        </p:grpSpPr>
        <p:grpSp>
          <p:nvGrpSpPr>
            <p:cNvPr id="27324" name="Google Shape;27324;p28"/>
            <p:cNvGrpSpPr/>
            <p:nvPr/>
          </p:nvGrpSpPr>
          <p:grpSpPr>
            <a:xfrm>
              <a:off x="128375" y="115775"/>
              <a:ext cx="227850" cy="4911950"/>
              <a:chOff x="128375" y="115775"/>
              <a:chExt cx="227850" cy="4911950"/>
            </a:xfrm>
          </p:grpSpPr>
          <p:grpSp>
            <p:nvGrpSpPr>
              <p:cNvPr id="27325" name="Google Shape;27325;p28"/>
              <p:cNvGrpSpPr/>
              <p:nvPr/>
            </p:nvGrpSpPr>
            <p:grpSpPr>
              <a:xfrm>
                <a:off x="128375" y="115775"/>
                <a:ext cx="227850" cy="2443125"/>
                <a:chOff x="2001850" y="1023825"/>
                <a:chExt cx="227850" cy="2443125"/>
              </a:xfrm>
            </p:grpSpPr>
            <p:sp>
              <p:nvSpPr>
                <p:cNvPr id="27326" name="Google Shape;27326;p28"/>
                <p:cNvSpPr/>
                <p:nvPr/>
              </p:nvSpPr>
              <p:spPr>
                <a:xfrm rot="-5400000">
                  <a:off x="1874988" y="3112238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55" y="2572"/>
                      </a:lnTo>
                      <a:lnTo>
                        <a:pt x="2555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40" y="4229"/>
                      </a:lnTo>
                      <a:lnTo>
                        <a:pt x="4540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6" y="656"/>
                      </a:lnTo>
                      <a:lnTo>
                        <a:pt x="18606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35" y="3228"/>
                      </a:lnTo>
                      <a:lnTo>
                        <a:pt x="16035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27" name="Google Shape;27327;p28"/>
                <p:cNvSpPr/>
                <p:nvPr/>
              </p:nvSpPr>
              <p:spPr>
                <a:xfrm rot="-5400000">
                  <a:off x="2022125" y="2764025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47" y="3763"/>
                      </a:lnTo>
                      <a:cubicBezTo>
                        <a:pt x="2676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28" name="Google Shape;27328;p28"/>
                <p:cNvSpPr/>
                <p:nvPr/>
              </p:nvSpPr>
              <p:spPr>
                <a:xfrm rot="-5400000">
                  <a:off x="2022138" y="2858088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29" name="Google Shape;27329;p28"/>
                <p:cNvSpPr/>
                <p:nvPr/>
              </p:nvSpPr>
              <p:spPr>
                <a:xfrm rot="-5400000">
                  <a:off x="2116188" y="2764038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76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30" name="Google Shape;27330;p28"/>
                <p:cNvSpPr/>
                <p:nvPr/>
              </p:nvSpPr>
              <p:spPr>
                <a:xfrm rot="-5400000">
                  <a:off x="2116200" y="2858100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31" name="Google Shape;27331;p28"/>
                <p:cNvSpPr/>
                <p:nvPr/>
              </p:nvSpPr>
              <p:spPr>
                <a:xfrm rot="-5400000">
                  <a:off x="2097638" y="29465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32" name="Google Shape;27332;p28"/>
                <p:cNvSpPr/>
                <p:nvPr/>
              </p:nvSpPr>
              <p:spPr>
                <a:xfrm rot="-5400000">
                  <a:off x="2197300" y="284645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33" name="Google Shape;27333;p28"/>
                <p:cNvSpPr/>
                <p:nvPr/>
              </p:nvSpPr>
              <p:spPr>
                <a:xfrm rot="-5400000">
                  <a:off x="2097638" y="27454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34" name="Google Shape;27334;p28"/>
                <p:cNvSpPr/>
                <p:nvPr/>
              </p:nvSpPr>
              <p:spPr>
                <a:xfrm rot="-5400000">
                  <a:off x="1875000" y="2371375"/>
                  <a:ext cx="481550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2" h="9114" extrusionOk="0">
                      <a:moveTo>
                        <a:pt x="0" y="0"/>
                      </a:moveTo>
                      <a:lnTo>
                        <a:pt x="0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42" y="6542"/>
                      </a:lnTo>
                      <a:lnTo>
                        <a:pt x="6542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7" y="1951"/>
                      </a:lnTo>
                      <a:lnTo>
                        <a:pt x="8457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23" y="656"/>
                      </a:lnTo>
                      <a:lnTo>
                        <a:pt x="18623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099" y="7163"/>
                      </a:lnTo>
                      <a:lnTo>
                        <a:pt x="12099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6" y="5886"/>
                      </a:lnTo>
                      <a:lnTo>
                        <a:pt x="13376" y="4885"/>
                      </a:lnTo>
                      <a:lnTo>
                        <a:pt x="14705" y="4885"/>
                      </a:lnTo>
                      <a:lnTo>
                        <a:pt x="14705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0" y="6542"/>
                      </a:lnTo>
                      <a:lnTo>
                        <a:pt x="16690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68" y="7802"/>
                      </a:lnTo>
                      <a:lnTo>
                        <a:pt x="17968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35" name="Google Shape;27335;p28"/>
                <p:cNvSpPr/>
                <p:nvPr/>
              </p:nvSpPr>
              <p:spPr>
                <a:xfrm rot="-5400000">
                  <a:off x="2022125" y="20231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36" name="Google Shape;27336;p28"/>
                <p:cNvSpPr/>
                <p:nvPr/>
              </p:nvSpPr>
              <p:spPr>
                <a:xfrm rot="-5400000">
                  <a:off x="2022350" y="2117000"/>
                  <a:ext cx="9365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6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70" y="3763"/>
                        <a:pt x="2417" y="3763"/>
                      </a:cubicBezTo>
                      <a:lnTo>
                        <a:pt x="3746" y="3763"/>
                      </a:lnTo>
                      <a:lnTo>
                        <a:pt x="3746" y="2417"/>
                      </a:lnTo>
                      <a:cubicBezTo>
                        <a:pt x="3746" y="1088"/>
                        <a:pt x="2675" y="1"/>
                        <a:pt x="134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37" name="Google Shape;27337;p28"/>
                <p:cNvSpPr/>
                <p:nvPr/>
              </p:nvSpPr>
              <p:spPr>
                <a:xfrm rot="-5400000">
                  <a:off x="2116188" y="20231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9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38" name="Google Shape;27338;p28"/>
                <p:cNvSpPr/>
                <p:nvPr/>
              </p:nvSpPr>
              <p:spPr>
                <a:xfrm rot="-5400000">
                  <a:off x="2115975" y="2117025"/>
                  <a:ext cx="9452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1" h="3763" extrusionOk="0">
                      <a:moveTo>
                        <a:pt x="2435" y="0"/>
                      </a:moveTo>
                      <a:cubicBezTo>
                        <a:pt x="1088" y="0"/>
                        <a:pt x="1" y="1070"/>
                        <a:pt x="18" y="2416"/>
                      </a:cubicBezTo>
                      <a:lnTo>
                        <a:pt x="18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81" y="2675"/>
                        <a:pt x="3781" y="1346"/>
                      </a:cubicBezTo>
                      <a:lnTo>
                        <a:pt x="378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39" name="Google Shape;27339;p28"/>
                <p:cNvSpPr/>
                <p:nvPr/>
              </p:nvSpPr>
              <p:spPr>
                <a:xfrm rot="-5400000">
                  <a:off x="2097638" y="22056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40" name="Google Shape;27340;p28"/>
                <p:cNvSpPr/>
                <p:nvPr/>
              </p:nvSpPr>
              <p:spPr>
                <a:xfrm rot="-5400000">
                  <a:off x="2197525" y="2105375"/>
                  <a:ext cx="3325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30" y="1036"/>
                        <a:pt x="1330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41" name="Google Shape;27341;p28"/>
                <p:cNvSpPr/>
                <p:nvPr/>
              </p:nvSpPr>
              <p:spPr>
                <a:xfrm rot="-5400000">
                  <a:off x="2097638" y="200461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42" name="Google Shape;27342;p28"/>
                <p:cNvSpPr/>
                <p:nvPr/>
              </p:nvSpPr>
              <p:spPr>
                <a:xfrm rot="-5400000">
                  <a:off x="2034438" y="1056413"/>
                  <a:ext cx="162675" cy="1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7" h="6490" extrusionOk="0">
                      <a:moveTo>
                        <a:pt x="0" y="0"/>
                      </a:moveTo>
                      <a:lnTo>
                        <a:pt x="0" y="6490"/>
                      </a:lnTo>
                      <a:lnTo>
                        <a:pt x="6507" y="6490"/>
                      </a:lnTo>
                      <a:lnTo>
                        <a:pt x="6507" y="1260"/>
                      </a:lnTo>
                      <a:lnTo>
                        <a:pt x="4919" y="1260"/>
                      </a:lnTo>
                      <a:lnTo>
                        <a:pt x="4919" y="1916"/>
                      </a:lnTo>
                      <a:lnTo>
                        <a:pt x="5868" y="1916"/>
                      </a:lnTo>
                      <a:lnTo>
                        <a:pt x="5868" y="5851"/>
                      </a:lnTo>
                      <a:lnTo>
                        <a:pt x="656" y="5851"/>
                      </a:lnTo>
                      <a:lnTo>
                        <a:pt x="656" y="639"/>
                      </a:lnTo>
                      <a:lnTo>
                        <a:pt x="6179" y="639"/>
                      </a:lnTo>
                      <a:lnTo>
                        <a:pt x="617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43" name="Google Shape;27343;p28"/>
                <p:cNvSpPr/>
                <p:nvPr/>
              </p:nvSpPr>
              <p:spPr>
                <a:xfrm rot="-5400000">
                  <a:off x="2066150" y="1087700"/>
                  <a:ext cx="99250" cy="9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0" h="3970" extrusionOk="0">
                      <a:moveTo>
                        <a:pt x="0" y="0"/>
                      </a:moveTo>
                      <a:lnTo>
                        <a:pt x="0" y="3970"/>
                      </a:lnTo>
                      <a:lnTo>
                        <a:pt x="3970" y="3970"/>
                      </a:lnTo>
                      <a:lnTo>
                        <a:pt x="3970" y="1657"/>
                      </a:lnTo>
                      <a:lnTo>
                        <a:pt x="1985" y="1657"/>
                      </a:lnTo>
                      <a:lnTo>
                        <a:pt x="1985" y="2313"/>
                      </a:lnTo>
                      <a:lnTo>
                        <a:pt x="3314" y="2313"/>
                      </a:lnTo>
                      <a:lnTo>
                        <a:pt x="3314" y="3314"/>
                      </a:lnTo>
                      <a:lnTo>
                        <a:pt x="639" y="3314"/>
                      </a:lnTo>
                      <a:lnTo>
                        <a:pt x="639" y="656"/>
                      </a:lnTo>
                      <a:lnTo>
                        <a:pt x="3642" y="656"/>
                      </a:lnTo>
                      <a:lnTo>
                        <a:pt x="364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44" name="Google Shape;27344;p28"/>
                <p:cNvSpPr/>
                <p:nvPr/>
              </p:nvSpPr>
              <p:spPr>
                <a:xfrm rot="-5400000">
                  <a:off x="2002063" y="1023613"/>
                  <a:ext cx="22742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97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7474" y="1312"/>
                      </a:lnTo>
                      <a:lnTo>
                        <a:pt x="7474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9045" y="656"/>
                      </a:lnTo>
                      <a:lnTo>
                        <a:pt x="9045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45" name="Google Shape;27345;p28"/>
                <p:cNvSpPr/>
                <p:nvPr/>
              </p:nvSpPr>
              <p:spPr>
                <a:xfrm rot="-5400000">
                  <a:off x="1874988" y="1632663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7" y="656"/>
                      </a:lnTo>
                      <a:lnTo>
                        <a:pt x="18607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46" name="Google Shape;27346;p28"/>
                <p:cNvSpPr/>
                <p:nvPr/>
              </p:nvSpPr>
              <p:spPr>
                <a:xfrm rot="-5400000">
                  <a:off x="2022125" y="12844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4" y="2693"/>
                        <a:pt x="3764" y="1364"/>
                      </a:cubicBezTo>
                      <a:lnTo>
                        <a:pt x="376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47" name="Google Shape;27347;p28"/>
                <p:cNvSpPr/>
                <p:nvPr/>
              </p:nvSpPr>
              <p:spPr>
                <a:xfrm rot="-5400000">
                  <a:off x="2022138" y="1378513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48" name="Google Shape;27348;p28"/>
                <p:cNvSpPr/>
                <p:nvPr/>
              </p:nvSpPr>
              <p:spPr>
                <a:xfrm rot="-5400000">
                  <a:off x="2116188" y="12844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4" y="3763"/>
                      </a:lnTo>
                      <a:lnTo>
                        <a:pt x="3764" y="2416"/>
                      </a:lnTo>
                      <a:cubicBezTo>
                        <a:pt x="3764" y="1070"/>
                        <a:pt x="2693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49" name="Google Shape;27349;p28"/>
                <p:cNvSpPr/>
                <p:nvPr/>
              </p:nvSpPr>
              <p:spPr>
                <a:xfrm rot="-5400000">
                  <a:off x="2116200" y="1378525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50" name="Google Shape;27350;p28"/>
                <p:cNvSpPr/>
                <p:nvPr/>
              </p:nvSpPr>
              <p:spPr>
                <a:xfrm rot="-5400000">
                  <a:off x="2097625" y="1466975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51" name="Google Shape;27351;p28"/>
                <p:cNvSpPr/>
                <p:nvPr/>
              </p:nvSpPr>
              <p:spPr>
                <a:xfrm rot="-5400000">
                  <a:off x="2197313" y="13668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3" y="0"/>
                      </a:moveTo>
                      <a:cubicBezTo>
                        <a:pt x="0" y="0"/>
                        <a:pt x="0" y="1036"/>
                        <a:pt x="673" y="1036"/>
                      </a:cubicBezTo>
                      <a:cubicBezTo>
                        <a:pt x="1346" y="1036"/>
                        <a:pt x="1346" y="0"/>
                        <a:pt x="67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52" name="Google Shape;27352;p28"/>
                <p:cNvSpPr/>
                <p:nvPr/>
              </p:nvSpPr>
              <p:spPr>
                <a:xfrm rot="-5400000">
                  <a:off x="2097625" y="126590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353" name="Google Shape;27353;p28"/>
              <p:cNvGrpSpPr/>
              <p:nvPr/>
            </p:nvGrpSpPr>
            <p:grpSpPr>
              <a:xfrm>
                <a:off x="128375" y="2584600"/>
                <a:ext cx="227850" cy="2443125"/>
                <a:chOff x="2001850" y="1023825"/>
                <a:chExt cx="227850" cy="2443125"/>
              </a:xfrm>
            </p:grpSpPr>
            <p:sp>
              <p:nvSpPr>
                <p:cNvPr id="27354" name="Google Shape;27354;p28"/>
                <p:cNvSpPr/>
                <p:nvPr/>
              </p:nvSpPr>
              <p:spPr>
                <a:xfrm rot="-5400000">
                  <a:off x="1874988" y="3112238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55" y="2572"/>
                      </a:lnTo>
                      <a:lnTo>
                        <a:pt x="2555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40" y="4229"/>
                      </a:lnTo>
                      <a:lnTo>
                        <a:pt x="4540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6" y="656"/>
                      </a:lnTo>
                      <a:lnTo>
                        <a:pt x="18606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35" y="3228"/>
                      </a:lnTo>
                      <a:lnTo>
                        <a:pt x="16035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55" name="Google Shape;27355;p28"/>
                <p:cNvSpPr/>
                <p:nvPr/>
              </p:nvSpPr>
              <p:spPr>
                <a:xfrm rot="-5400000">
                  <a:off x="2022125" y="2764025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47" y="3763"/>
                      </a:lnTo>
                      <a:cubicBezTo>
                        <a:pt x="2676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56" name="Google Shape;27356;p28"/>
                <p:cNvSpPr/>
                <p:nvPr/>
              </p:nvSpPr>
              <p:spPr>
                <a:xfrm rot="-5400000">
                  <a:off x="2022138" y="2858088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57" name="Google Shape;27357;p28"/>
                <p:cNvSpPr/>
                <p:nvPr/>
              </p:nvSpPr>
              <p:spPr>
                <a:xfrm rot="-5400000">
                  <a:off x="2116188" y="2764038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76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58" name="Google Shape;27358;p28"/>
                <p:cNvSpPr/>
                <p:nvPr/>
              </p:nvSpPr>
              <p:spPr>
                <a:xfrm rot="-5400000">
                  <a:off x="2116200" y="2858100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59" name="Google Shape;27359;p28"/>
                <p:cNvSpPr/>
                <p:nvPr/>
              </p:nvSpPr>
              <p:spPr>
                <a:xfrm rot="-5400000">
                  <a:off x="2097638" y="29465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60" name="Google Shape;27360;p28"/>
                <p:cNvSpPr/>
                <p:nvPr/>
              </p:nvSpPr>
              <p:spPr>
                <a:xfrm rot="-5400000">
                  <a:off x="2197300" y="284645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61" name="Google Shape;27361;p28"/>
                <p:cNvSpPr/>
                <p:nvPr/>
              </p:nvSpPr>
              <p:spPr>
                <a:xfrm rot="-5400000">
                  <a:off x="2097638" y="27454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62" name="Google Shape;27362;p28"/>
                <p:cNvSpPr/>
                <p:nvPr/>
              </p:nvSpPr>
              <p:spPr>
                <a:xfrm rot="-5400000">
                  <a:off x="1875000" y="2371375"/>
                  <a:ext cx="481550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2" h="9114" extrusionOk="0">
                      <a:moveTo>
                        <a:pt x="0" y="0"/>
                      </a:moveTo>
                      <a:lnTo>
                        <a:pt x="0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42" y="6542"/>
                      </a:lnTo>
                      <a:lnTo>
                        <a:pt x="6542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7" y="1951"/>
                      </a:lnTo>
                      <a:lnTo>
                        <a:pt x="8457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23" y="656"/>
                      </a:lnTo>
                      <a:lnTo>
                        <a:pt x="18623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099" y="7163"/>
                      </a:lnTo>
                      <a:lnTo>
                        <a:pt x="12099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6" y="5886"/>
                      </a:lnTo>
                      <a:lnTo>
                        <a:pt x="13376" y="4885"/>
                      </a:lnTo>
                      <a:lnTo>
                        <a:pt x="14705" y="4885"/>
                      </a:lnTo>
                      <a:lnTo>
                        <a:pt x="14705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0" y="6542"/>
                      </a:lnTo>
                      <a:lnTo>
                        <a:pt x="16690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68" y="7802"/>
                      </a:lnTo>
                      <a:lnTo>
                        <a:pt x="17968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63" name="Google Shape;27363;p28"/>
                <p:cNvSpPr/>
                <p:nvPr/>
              </p:nvSpPr>
              <p:spPr>
                <a:xfrm rot="-5400000">
                  <a:off x="2022125" y="20231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64" name="Google Shape;27364;p28"/>
                <p:cNvSpPr/>
                <p:nvPr/>
              </p:nvSpPr>
              <p:spPr>
                <a:xfrm rot="-5400000">
                  <a:off x="2022350" y="2117000"/>
                  <a:ext cx="9365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6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70" y="3763"/>
                        <a:pt x="2417" y="3763"/>
                      </a:cubicBezTo>
                      <a:lnTo>
                        <a:pt x="3746" y="3763"/>
                      </a:lnTo>
                      <a:lnTo>
                        <a:pt x="3746" y="2417"/>
                      </a:lnTo>
                      <a:cubicBezTo>
                        <a:pt x="3746" y="1088"/>
                        <a:pt x="2675" y="1"/>
                        <a:pt x="134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65" name="Google Shape;27365;p28"/>
                <p:cNvSpPr/>
                <p:nvPr/>
              </p:nvSpPr>
              <p:spPr>
                <a:xfrm rot="-5400000">
                  <a:off x="2116188" y="20231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9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66" name="Google Shape;27366;p28"/>
                <p:cNvSpPr/>
                <p:nvPr/>
              </p:nvSpPr>
              <p:spPr>
                <a:xfrm rot="-5400000">
                  <a:off x="2115975" y="2117025"/>
                  <a:ext cx="9452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1" h="3763" extrusionOk="0">
                      <a:moveTo>
                        <a:pt x="2435" y="0"/>
                      </a:moveTo>
                      <a:cubicBezTo>
                        <a:pt x="1088" y="0"/>
                        <a:pt x="1" y="1070"/>
                        <a:pt x="18" y="2416"/>
                      </a:cubicBezTo>
                      <a:lnTo>
                        <a:pt x="18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81" y="2675"/>
                        <a:pt x="3781" y="1346"/>
                      </a:cubicBezTo>
                      <a:lnTo>
                        <a:pt x="378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67" name="Google Shape;27367;p28"/>
                <p:cNvSpPr/>
                <p:nvPr/>
              </p:nvSpPr>
              <p:spPr>
                <a:xfrm rot="-5400000">
                  <a:off x="2097638" y="22056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68" name="Google Shape;27368;p28"/>
                <p:cNvSpPr/>
                <p:nvPr/>
              </p:nvSpPr>
              <p:spPr>
                <a:xfrm rot="-5400000">
                  <a:off x="2197525" y="2105375"/>
                  <a:ext cx="3325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30" y="1036"/>
                        <a:pt x="1330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69" name="Google Shape;27369;p28"/>
                <p:cNvSpPr/>
                <p:nvPr/>
              </p:nvSpPr>
              <p:spPr>
                <a:xfrm rot="-5400000">
                  <a:off x="2097638" y="200461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70" name="Google Shape;27370;p28"/>
                <p:cNvSpPr/>
                <p:nvPr/>
              </p:nvSpPr>
              <p:spPr>
                <a:xfrm rot="-5400000">
                  <a:off x="2034438" y="1056413"/>
                  <a:ext cx="162675" cy="1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7" h="6490" extrusionOk="0">
                      <a:moveTo>
                        <a:pt x="0" y="0"/>
                      </a:moveTo>
                      <a:lnTo>
                        <a:pt x="0" y="6490"/>
                      </a:lnTo>
                      <a:lnTo>
                        <a:pt x="6507" y="6490"/>
                      </a:lnTo>
                      <a:lnTo>
                        <a:pt x="6507" y="1260"/>
                      </a:lnTo>
                      <a:lnTo>
                        <a:pt x="4919" y="1260"/>
                      </a:lnTo>
                      <a:lnTo>
                        <a:pt x="4919" y="1916"/>
                      </a:lnTo>
                      <a:lnTo>
                        <a:pt x="5868" y="1916"/>
                      </a:lnTo>
                      <a:lnTo>
                        <a:pt x="5868" y="5851"/>
                      </a:lnTo>
                      <a:lnTo>
                        <a:pt x="656" y="5851"/>
                      </a:lnTo>
                      <a:lnTo>
                        <a:pt x="656" y="639"/>
                      </a:lnTo>
                      <a:lnTo>
                        <a:pt x="6179" y="639"/>
                      </a:lnTo>
                      <a:lnTo>
                        <a:pt x="617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71" name="Google Shape;27371;p28"/>
                <p:cNvSpPr/>
                <p:nvPr/>
              </p:nvSpPr>
              <p:spPr>
                <a:xfrm rot="-5400000">
                  <a:off x="2066150" y="1087700"/>
                  <a:ext cx="99250" cy="9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0" h="3970" extrusionOk="0">
                      <a:moveTo>
                        <a:pt x="0" y="0"/>
                      </a:moveTo>
                      <a:lnTo>
                        <a:pt x="0" y="3970"/>
                      </a:lnTo>
                      <a:lnTo>
                        <a:pt x="3970" y="3970"/>
                      </a:lnTo>
                      <a:lnTo>
                        <a:pt x="3970" y="1657"/>
                      </a:lnTo>
                      <a:lnTo>
                        <a:pt x="1985" y="1657"/>
                      </a:lnTo>
                      <a:lnTo>
                        <a:pt x="1985" y="2313"/>
                      </a:lnTo>
                      <a:lnTo>
                        <a:pt x="3314" y="2313"/>
                      </a:lnTo>
                      <a:lnTo>
                        <a:pt x="3314" y="3314"/>
                      </a:lnTo>
                      <a:lnTo>
                        <a:pt x="639" y="3314"/>
                      </a:lnTo>
                      <a:lnTo>
                        <a:pt x="639" y="656"/>
                      </a:lnTo>
                      <a:lnTo>
                        <a:pt x="3642" y="656"/>
                      </a:lnTo>
                      <a:lnTo>
                        <a:pt x="364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72" name="Google Shape;27372;p28"/>
                <p:cNvSpPr/>
                <p:nvPr/>
              </p:nvSpPr>
              <p:spPr>
                <a:xfrm rot="-5400000">
                  <a:off x="2002063" y="1023613"/>
                  <a:ext cx="22742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97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7474" y="1312"/>
                      </a:lnTo>
                      <a:lnTo>
                        <a:pt x="7474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9045" y="656"/>
                      </a:lnTo>
                      <a:lnTo>
                        <a:pt x="9045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73" name="Google Shape;27373;p28"/>
                <p:cNvSpPr/>
                <p:nvPr/>
              </p:nvSpPr>
              <p:spPr>
                <a:xfrm rot="-5400000">
                  <a:off x="1874988" y="1632663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7" y="656"/>
                      </a:lnTo>
                      <a:lnTo>
                        <a:pt x="18607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74" name="Google Shape;27374;p28"/>
                <p:cNvSpPr/>
                <p:nvPr/>
              </p:nvSpPr>
              <p:spPr>
                <a:xfrm rot="-5400000">
                  <a:off x="2022125" y="12844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4" y="2693"/>
                        <a:pt x="3764" y="1364"/>
                      </a:cubicBezTo>
                      <a:lnTo>
                        <a:pt x="376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75" name="Google Shape;27375;p28"/>
                <p:cNvSpPr/>
                <p:nvPr/>
              </p:nvSpPr>
              <p:spPr>
                <a:xfrm rot="-5400000">
                  <a:off x="2022138" y="1378513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76" name="Google Shape;27376;p28"/>
                <p:cNvSpPr/>
                <p:nvPr/>
              </p:nvSpPr>
              <p:spPr>
                <a:xfrm rot="-5400000">
                  <a:off x="2116188" y="12844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4" y="3763"/>
                      </a:lnTo>
                      <a:lnTo>
                        <a:pt x="3764" y="2416"/>
                      </a:lnTo>
                      <a:cubicBezTo>
                        <a:pt x="3764" y="1070"/>
                        <a:pt x="2693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77" name="Google Shape;27377;p28"/>
                <p:cNvSpPr/>
                <p:nvPr/>
              </p:nvSpPr>
              <p:spPr>
                <a:xfrm rot="-5400000">
                  <a:off x="2116200" y="1378525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78" name="Google Shape;27378;p28"/>
                <p:cNvSpPr/>
                <p:nvPr/>
              </p:nvSpPr>
              <p:spPr>
                <a:xfrm rot="-5400000">
                  <a:off x="2097625" y="1466975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79" name="Google Shape;27379;p28"/>
                <p:cNvSpPr/>
                <p:nvPr/>
              </p:nvSpPr>
              <p:spPr>
                <a:xfrm rot="-5400000">
                  <a:off x="2197313" y="13668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3" y="0"/>
                      </a:moveTo>
                      <a:cubicBezTo>
                        <a:pt x="0" y="0"/>
                        <a:pt x="0" y="1036"/>
                        <a:pt x="673" y="1036"/>
                      </a:cubicBezTo>
                      <a:cubicBezTo>
                        <a:pt x="1346" y="1036"/>
                        <a:pt x="1346" y="0"/>
                        <a:pt x="67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80" name="Google Shape;27380;p28"/>
                <p:cNvSpPr/>
                <p:nvPr/>
              </p:nvSpPr>
              <p:spPr>
                <a:xfrm rot="-5400000">
                  <a:off x="2097625" y="126590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7381" name="Google Shape;27381;p28"/>
            <p:cNvGrpSpPr/>
            <p:nvPr/>
          </p:nvGrpSpPr>
          <p:grpSpPr>
            <a:xfrm rot="5400000">
              <a:off x="2725125" y="-2226275"/>
              <a:ext cx="227850" cy="4911950"/>
              <a:chOff x="128375" y="115775"/>
              <a:chExt cx="227850" cy="4911950"/>
            </a:xfrm>
          </p:grpSpPr>
          <p:grpSp>
            <p:nvGrpSpPr>
              <p:cNvPr id="27382" name="Google Shape;27382;p28"/>
              <p:cNvGrpSpPr/>
              <p:nvPr/>
            </p:nvGrpSpPr>
            <p:grpSpPr>
              <a:xfrm>
                <a:off x="128375" y="115775"/>
                <a:ext cx="227850" cy="2443125"/>
                <a:chOff x="2001850" y="1023825"/>
                <a:chExt cx="227850" cy="2443125"/>
              </a:xfrm>
            </p:grpSpPr>
            <p:sp>
              <p:nvSpPr>
                <p:cNvPr id="27383" name="Google Shape;27383;p28"/>
                <p:cNvSpPr/>
                <p:nvPr/>
              </p:nvSpPr>
              <p:spPr>
                <a:xfrm rot="-5400000">
                  <a:off x="1874988" y="3112238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55" y="2572"/>
                      </a:lnTo>
                      <a:lnTo>
                        <a:pt x="2555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40" y="4229"/>
                      </a:lnTo>
                      <a:lnTo>
                        <a:pt x="4540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6" y="656"/>
                      </a:lnTo>
                      <a:lnTo>
                        <a:pt x="18606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35" y="3228"/>
                      </a:lnTo>
                      <a:lnTo>
                        <a:pt x="16035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84" name="Google Shape;27384;p28"/>
                <p:cNvSpPr/>
                <p:nvPr/>
              </p:nvSpPr>
              <p:spPr>
                <a:xfrm rot="-5400000">
                  <a:off x="2022125" y="2764025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47" y="3763"/>
                      </a:lnTo>
                      <a:cubicBezTo>
                        <a:pt x="2676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85" name="Google Shape;27385;p28"/>
                <p:cNvSpPr/>
                <p:nvPr/>
              </p:nvSpPr>
              <p:spPr>
                <a:xfrm rot="-5400000">
                  <a:off x="2022138" y="2858088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86" name="Google Shape;27386;p28"/>
                <p:cNvSpPr/>
                <p:nvPr/>
              </p:nvSpPr>
              <p:spPr>
                <a:xfrm rot="-5400000">
                  <a:off x="2116188" y="2764038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76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87" name="Google Shape;27387;p28"/>
                <p:cNvSpPr/>
                <p:nvPr/>
              </p:nvSpPr>
              <p:spPr>
                <a:xfrm rot="-5400000">
                  <a:off x="2116200" y="2858100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88" name="Google Shape;27388;p28"/>
                <p:cNvSpPr/>
                <p:nvPr/>
              </p:nvSpPr>
              <p:spPr>
                <a:xfrm rot="-5400000">
                  <a:off x="2097638" y="29465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89" name="Google Shape;27389;p28"/>
                <p:cNvSpPr/>
                <p:nvPr/>
              </p:nvSpPr>
              <p:spPr>
                <a:xfrm rot="-5400000">
                  <a:off x="2197300" y="284645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90" name="Google Shape;27390;p28"/>
                <p:cNvSpPr/>
                <p:nvPr/>
              </p:nvSpPr>
              <p:spPr>
                <a:xfrm rot="-5400000">
                  <a:off x="2097638" y="27454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91" name="Google Shape;27391;p28"/>
                <p:cNvSpPr/>
                <p:nvPr/>
              </p:nvSpPr>
              <p:spPr>
                <a:xfrm rot="-5400000">
                  <a:off x="1875000" y="2371375"/>
                  <a:ext cx="481550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2" h="9114" extrusionOk="0">
                      <a:moveTo>
                        <a:pt x="0" y="0"/>
                      </a:moveTo>
                      <a:lnTo>
                        <a:pt x="0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42" y="6542"/>
                      </a:lnTo>
                      <a:lnTo>
                        <a:pt x="6542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7" y="1951"/>
                      </a:lnTo>
                      <a:lnTo>
                        <a:pt x="8457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23" y="656"/>
                      </a:lnTo>
                      <a:lnTo>
                        <a:pt x="18623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099" y="7163"/>
                      </a:lnTo>
                      <a:lnTo>
                        <a:pt x="12099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6" y="5886"/>
                      </a:lnTo>
                      <a:lnTo>
                        <a:pt x="13376" y="4885"/>
                      </a:lnTo>
                      <a:lnTo>
                        <a:pt x="14705" y="4885"/>
                      </a:lnTo>
                      <a:lnTo>
                        <a:pt x="14705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0" y="6542"/>
                      </a:lnTo>
                      <a:lnTo>
                        <a:pt x="16690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68" y="7802"/>
                      </a:lnTo>
                      <a:lnTo>
                        <a:pt x="17968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92" name="Google Shape;27392;p28"/>
                <p:cNvSpPr/>
                <p:nvPr/>
              </p:nvSpPr>
              <p:spPr>
                <a:xfrm rot="-5400000">
                  <a:off x="2022125" y="20231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93" name="Google Shape;27393;p28"/>
                <p:cNvSpPr/>
                <p:nvPr/>
              </p:nvSpPr>
              <p:spPr>
                <a:xfrm rot="-5400000">
                  <a:off x="2022350" y="2117000"/>
                  <a:ext cx="9365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6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70" y="3763"/>
                        <a:pt x="2417" y="3763"/>
                      </a:cubicBezTo>
                      <a:lnTo>
                        <a:pt x="3746" y="3763"/>
                      </a:lnTo>
                      <a:lnTo>
                        <a:pt x="3746" y="2417"/>
                      </a:lnTo>
                      <a:cubicBezTo>
                        <a:pt x="3746" y="1088"/>
                        <a:pt x="2675" y="1"/>
                        <a:pt x="134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94" name="Google Shape;27394;p28"/>
                <p:cNvSpPr/>
                <p:nvPr/>
              </p:nvSpPr>
              <p:spPr>
                <a:xfrm rot="-5400000">
                  <a:off x="2116188" y="20231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9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95" name="Google Shape;27395;p28"/>
                <p:cNvSpPr/>
                <p:nvPr/>
              </p:nvSpPr>
              <p:spPr>
                <a:xfrm rot="-5400000">
                  <a:off x="2115975" y="2117025"/>
                  <a:ext cx="9452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1" h="3763" extrusionOk="0">
                      <a:moveTo>
                        <a:pt x="2435" y="0"/>
                      </a:moveTo>
                      <a:cubicBezTo>
                        <a:pt x="1088" y="0"/>
                        <a:pt x="1" y="1070"/>
                        <a:pt x="18" y="2416"/>
                      </a:cubicBezTo>
                      <a:lnTo>
                        <a:pt x="18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81" y="2675"/>
                        <a:pt x="3781" y="1346"/>
                      </a:cubicBezTo>
                      <a:lnTo>
                        <a:pt x="378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96" name="Google Shape;27396;p28"/>
                <p:cNvSpPr/>
                <p:nvPr/>
              </p:nvSpPr>
              <p:spPr>
                <a:xfrm rot="-5400000">
                  <a:off x="2097638" y="22056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97" name="Google Shape;27397;p28"/>
                <p:cNvSpPr/>
                <p:nvPr/>
              </p:nvSpPr>
              <p:spPr>
                <a:xfrm rot="-5400000">
                  <a:off x="2197525" y="2105375"/>
                  <a:ext cx="3325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30" y="1036"/>
                        <a:pt x="1330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98" name="Google Shape;27398;p28"/>
                <p:cNvSpPr/>
                <p:nvPr/>
              </p:nvSpPr>
              <p:spPr>
                <a:xfrm rot="-5400000">
                  <a:off x="2097638" y="200461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99" name="Google Shape;27399;p28"/>
                <p:cNvSpPr/>
                <p:nvPr/>
              </p:nvSpPr>
              <p:spPr>
                <a:xfrm rot="-5400000">
                  <a:off x="2034438" y="1056413"/>
                  <a:ext cx="162675" cy="1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7" h="6490" extrusionOk="0">
                      <a:moveTo>
                        <a:pt x="0" y="0"/>
                      </a:moveTo>
                      <a:lnTo>
                        <a:pt x="0" y="6490"/>
                      </a:lnTo>
                      <a:lnTo>
                        <a:pt x="6507" y="6490"/>
                      </a:lnTo>
                      <a:lnTo>
                        <a:pt x="6507" y="1260"/>
                      </a:lnTo>
                      <a:lnTo>
                        <a:pt x="4919" y="1260"/>
                      </a:lnTo>
                      <a:lnTo>
                        <a:pt x="4919" y="1916"/>
                      </a:lnTo>
                      <a:lnTo>
                        <a:pt x="5868" y="1916"/>
                      </a:lnTo>
                      <a:lnTo>
                        <a:pt x="5868" y="5851"/>
                      </a:lnTo>
                      <a:lnTo>
                        <a:pt x="656" y="5851"/>
                      </a:lnTo>
                      <a:lnTo>
                        <a:pt x="656" y="639"/>
                      </a:lnTo>
                      <a:lnTo>
                        <a:pt x="6179" y="639"/>
                      </a:lnTo>
                      <a:lnTo>
                        <a:pt x="617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00" name="Google Shape;27400;p28"/>
                <p:cNvSpPr/>
                <p:nvPr/>
              </p:nvSpPr>
              <p:spPr>
                <a:xfrm rot="-5400000">
                  <a:off x="2066150" y="1087700"/>
                  <a:ext cx="99250" cy="9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0" h="3970" extrusionOk="0">
                      <a:moveTo>
                        <a:pt x="0" y="0"/>
                      </a:moveTo>
                      <a:lnTo>
                        <a:pt x="0" y="3970"/>
                      </a:lnTo>
                      <a:lnTo>
                        <a:pt x="3970" y="3970"/>
                      </a:lnTo>
                      <a:lnTo>
                        <a:pt x="3970" y="1657"/>
                      </a:lnTo>
                      <a:lnTo>
                        <a:pt x="1985" y="1657"/>
                      </a:lnTo>
                      <a:lnTo>
                        <a:pt x="1985" y="2313"/>
                      </a:lnTo>
                      <a:lnTo>
                        <a:pt x="3314" y="2313"/>
                      </a:lnTo>
                      <a:lnTo>
                        <a:pt x="3314" y="3314"/>
                      </a:lnTo>
                      <a:lnTo>
                        <a:pt x="639" y="3314"/>
                      </a:lnTo>
                      <a:lnTo>
                        <a:pt x="639" y="656"/>
                      </a:lnTo>
                      <a:lnTo>
                        <a:pt x="3642" y="656"/>
                      </a:lnTo>
                      <a:lnTo>
                        <a:pt x="364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01" name="Google Shape;27401;p28"/>
                <p:cNvSpPr/>
                <p:nvPr/>
              </p:nvSpPr>
              <p:spPr>
                <a:xfrm rot="-5400000">
                  <a:off x="2002063" y="1023613"/>
                  <a:ext cx="22742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97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7474" y="1312"/>
                      </a:lnTo>
                      <a:lnTo>
                        <a:pt x="7474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9045" y="656"/>
                      </a:lnTo>
                      <a:lnTo>
                        <a:pt x="9045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02" name="Google Shape;27402;p28"/>
                <p:cNvSpPr/>
                <p:nvPr/>
              </p:nvSpPr>
              <p:spPr>
                <a:xfrm rot="-5400000">
                  <a:off x="1874988" y="1632663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7" y="656"/>
                      </a:lnTo>
                      <a:lnTo>
                        <a:pt x="18607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03" name="Google Shape;27403;p28"/>
                <p:cNvSpPr/>
                <p:nvPr/>
              </p:nvSpPr>
              <p:spPr>
                <a:xfrm rot="-5400000">
                  <a:off x="2022125" y="12844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4" y="2693"/>
                        <a:pt x="3764" y="1364"/>
                      </a:cubicBezTo>
                      <a:lnTo>
                        <a:pt x="376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04" name="Google Shape;27404;p28"/>
                <p:cNvSpPr/>
                <p:nvPr/>
              </p:nvSpPr>
              <p:spPr>
                <a:xfrm rot="-5400000">
                  <a:off x="2022138" y="1378513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05" name="Google Shape;27405;p28"/>
                <p:cNvSpPr/>
                <p:nvPr/>
              </p:nvSpPr>
              <p:spPr>
                <a:xfrm rot="-5400000">
                  <a:off x="2116188" y="12844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4" y="3763"/>
                      </a:lnTo>
                      <a:lnTo>
                        <a:pt x="3764" y="2416"/>
                      </a:lnTo>
                      <a:cubicBezTo>
                        <a:pt x="3764" y="1070"/>
                        <a:pt x="2693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06" name="Google Shape;27406;p28"/>
                <p:cNvSpPr/>
                <p:nvPr/>
              </p:nvSpPr>
              <p:spPr>
                <a:xfrm rot="-5400000">
                  <a:off x="2116200" y="1378525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07" name="Google Shape;27407;p28"/>
                <p:cNvSpPr/>
                <p:nvPr/>
              </p:nvSpPr>
              <p:spPr>
                <a:xfrm rot="-5400000">
                  <a:off x="2097625" y="1466975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08" name="Google Shape;27408;p28"/>
                <p:cNvSpPr/>
                <p:nvPr/>
              </p:nvSpPr>
              <p:spPr>
                <a:xfrm rot="-5400000">
                  <a:off x="2197313" y="13668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3" y="0"/>
                      </a:moveTo>
                      <a:cubicBezTo>
                        <a:pt x="0" y="0"/>
                        <a:pt x="0" y="1036"/>
                        <a:pt x="673" y="1036"/>
                      </a:cubicBezTo>
                      <a:cubicBezTo>
                        <a:pt x="1346" y="1036"/>
                        <a:pt x="1346" y="0"/>
                        <a:pt x="67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09" name="Google Shape;27409;p28"/>
                <p:cNvSpPr/>
                <p:nvPr/>
              </p:nvSpPr>
              <p:spPr>
                <a:xfrm rot="-5400000">
                  <a:off x="2097625" y="126590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410" name="Google Shape;27410;p28"/>
              <p:cNvGrpSpPr/>
              <p:nvPr/>
            </p:nvGrpSpPr>
            <p:grpSpPr>
              <a:xfrm>
                <a:off x="128375" y="2584600"/>
                <a:ext cx="227850" cy="2443125"/>
                <a:chOff x="2001850" y="1023825"/>
                <a:chExt cx="227850" cy="2443125"/>
              </a:xfrm>
            </p:grpSpPr>
            <p:sp>
              <p:nvSpPr>
                <p:cNvPr id="27411" name="Google Shape;27411;p28"/>
                <p:cNvSpPr/>
                <p:nvPr/>
              </p:nvSpPr>
              <p:spPr>
                <a:xfrm rot="-5400000">
                  <a:off x="1874988" y="3112238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55" y="2572"/>
                      </a:lnTo>
                      <a:lnTo>
                        <a:pt x="2555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40" y="4229"/>
                      </a:lnTo>
                      <a:lnTo>
                        <a:pt x="4540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6" y="656"/>
                      </a:lnTo>
                      <a:lnTo>
                        <a:pt x="18606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35" y="3228"/>
                      </a:lnTo>
                      <a:lnTo>
                        <a:pt x="16035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12" name="Google Shape;27412;p28"/>
                <p:cNvSpPr/>
                <p:nvPr/>
              </p:nvSpPr>
              <p:spPr>
                <a:xfrm rot="-5400000">
                  <a:off x="2022125" y="2764025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47" y="3763"/>
                      </a:lnTo>
                      <a:cubicBezTo>
                        <a:pt x="2676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13" name="Google Shape;27413;p28"/>
                <p:cNvSpPr/>
                <p:nvPr/>
              </p:nvSpPr>
              <p:spPr>
                <a:xfrm rot="-5400000">
                  <a:off x="2022138" y="2858088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14" name="Google Shape;27414;p28"/>
                <p:cNvSpPr/>
                <p:nvPr/>
              </p:nvSpPr>
              <p:spPr>
                <a:xfrm rot="-5400000">
                  <a:off x="2116188" y="2764038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76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15" name="Google Shape;27415;p28"/>
                <p:cNvSpPr/>
                <p:nvPr/>
              </p:nvSpPr>
              <p:spPr>
                <a:xfrm rot="-5400000">
                  <a:off x="2116200" y="2858100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16" name="Google Shape;27416;p28"/>
                <p:cNvSpPr/>
                <p:nvPr/>
              </p:nvSpPr>
              <p:spPr>
                <a:xfrm rot="-5400000">
                  <a:off x="2097638" y="29465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17" name="Google Shape;27417;p28"/>
                <p:cNvSpPr/>
                <p:nvPr/>
              </p:nvSpPr>
              <p:spPr>
                <a:xfrm rot="-5400000">
                  <a:off x="2197300" y="284645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18" name="Google Shape;27418;p28"/>
                <p:cNvSpPr/>
                <p:nvPr/>
              </p:nvSpPr>
              <p:spPr>
                <a:xfrm rot="-5400000">
                  <a:off x="2097638" y="27454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19" name="Google Shape;27419;p28"/>
                <p:cNvSpPr/>
                <p:nvPr/>
              </p:nvSpPr>
              <p:spPr>
                <a:xfrm rot="-5400000">
                  <a:off x="1875000" y="2371375"/>
                  <a:ext cx="481550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2" h="9114" extrusionOk="0">
                      <a:moveTo>
                        <a:pt x="0" y="0"/>
                      </a:moveTo>
                      <a:lnTo>
                        <a:pt x="0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42" y="6542"/>
                      </a:lnTo>
                      <a:lnTo>
                        <a:pt x="6542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7" y="1951"/>
                      </a:lnTo>
                      <a:lnTo>
                        <a:pt x="8457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23" y="656"/>
                      </a:lnTo>
                      <a:lnTo>
                        <a:pt x="18623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099" y="7163"/>
                      </a:lnTo>
                      <a:lnTo>
                        <a:pt x="12099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6" y="5886"/>
                      </a:lnTo>
                      <a:lnTo>
                        <a:pt x="13376" y="4885"/>
                      </a:lnTo>
                      <a:lnTo>
                        <a:pt x="14705" y="4885"/>
                      </a:lnTo>
                      <a:lnTo>
                        <a:pt x="14705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0" y="6542"/>
                      </a:lnTo>
                      <a:lnTo>
                        <a:pt x="16690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68" y="7802"/>
                      </a:lnTo>
                      <a:lnTo>
                        <a:pt x="17968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20" name="Google Shape;27420;p28"/>
                <p:cNvSpPr/>
                <p:nvPr/>
              </p:nvSpPr>
              <p:spPr>
                <a:xfrm rot="-5400000">
                  <a:off x="2022125" y="20231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21" name="Google Shape;27421;p28"/>
                <p:cNvSpPr/>
                <p:nvPr/>
              </p:nvSpPr>
              <p:spPr>
                <a:xfrm rot="-5400000">
                  <a:off x="2022350" y="2117000"/>
                  <a:ext cx="9365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6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70" y="3763"/>
                        <a:pt x="2417" y="3763"/>
                      </a:cubicBezTo>
                      <a:lnTo>
                        <a:pt x="3746" y="3763"/>
                      </a:lnTo>
                      <a:lnTo>
                        <a:pt x="3746" y="2417"/>
                      </a:lnTo>
                      <a:cubicBezTo>
                        <a:pt x="3746" y="1088"/>
                        <a:pt x="2675" y="1"/>
                        <a:pt x="134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22" name="Google Shape;27422;p28"/>
                <p:cNvSpPr/>
                <p:nvPr/>
              </p:nvSpPr>
              <p:spPr>
                <a:xfrm rot="-5400000">
                  <a:off x="2116188" y="20231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9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23" name="Google Shape;27423;p28"/>
                <p:cNvSpPr/>
                <p:nvPr/>
              </p:nvSpPr>
              <p:spPr>
                <a:xfrm rot="-5400000">
                  <a:off x="2115975" y="2117025"/>
                  <a:ext cx="9452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1" h="3763" extrusionOk="0">
                      <a:moveTo>
                        <a:pt x="2435" y="0"/>
                      </a:moveTo>
                      <a:cubicBezTo>
                        <a:pt x="1088" y="0"/>
                        <a:pt x="1" y="1070"/>
                        <a:pt x="18" y="2416"/>
                      </a:cubicBezTo>
                      <a:lnTo>
                        <a:pt x="18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81" y="2675"/>
                        <a:pt x="3781" y="1346"/>
                      </a:cubicBezTo>
                      <a:lnTo>
                        <a:pt x="378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24" name="Google Shape;27424;p28"/>
                <p:cNvSpPr/>
                <p:nvPr/>
              </p:nvSpPr>
              <p:spPr>
                <a:xfrm rot="-5400000">
                  <a:off x="2097638" y="22056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25" name="Google Shape;27425;p28"/>
                <p:cNvSpPr/>
                <p:nvPr/>
              </p:nvSpPr>
              <p:spPr>
                <a:xfrm rot="-5400000">
                  <a:off x="2197525" y="2105375"/>
                  <a:ext cx="3325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30" y="1036"/>
                        <a:pt x="1330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26" name="Google Shape;27426;p28"/>
                <p:cNvSpPr/>
                <p:nvPr/>
              </p:nvSpPr>
              <p:spPr>
                <a:xfrm rot="-5400000">
                  <a:off x="2097638" y="200461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27" name="Google Shape;27427;p28"/>
                <p:cNvSpPr/>
                <p:nvPr/>
              </p:nvSpPr>
              <p:spPr>
                <a:xfrm rot="-5400000">
                  <a:off x="2034438" y="1056413"/>
                  <a:ext cx="162675" cy="1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7" h="6490" extrusionOk="0">
                      <a:moveTo>
                        <a:pt x="0" y="0"/>
                      </a:moveTo>
                      <a:lnTo>
                        <a:pt x="0" y="6490"/>
                      </a:lnTo>
                      <a:lnTo>
                        <a:pt x="6507" y="6490"/>
                      </a:lnTo>
                      <a:lnTo>
                        <a:pt x="6507" y="1260"/>
                      </a:lnTo>
                      <a:lnTo>
                        <a:pt x="4919" y="1260"/>
                      </a:lnTo>
                      <a:lnTo>
                        <a:pt x="4919" y="1916"/>
                      </a:lnTo>
                      <a:lnTo>
                        <a:pt x="5868" y="1916"/>
                      </a:lnTo>
                      <a:lnTo>
                        <a:pt x="5868" y="5851"/>
                      </a:lnTo>
                      <a:lnTo>
                        <a:pt x="656" y="5851"/>
                      </a:lnTo>
                      <a:lnTo>
                        <a:pt x="656" y="639"/>
                      </a:lnTo>
                      <a:lnTo>
                        <a:pt x="6179" y="639"/>
                      </a:lnTo>
                      <a:lnTo>
                        <a:pt x="617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28" name="Google Shape;27428;p28"/>
                <p:cNvSpPr/>
                <p:nvPr/>
              </p:nvSpPr>
              <p:spPr>
                <a:xfrm rot="-5400000">
                  <a:off x="2066150" y="1087700"/>
                  <a:ext cx="99250" cy="9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0" h="3970" extrusionOk="0">
                      <a:moveTo>
                        <a:pt x="0" y="0"/>
                      </a:moveTo>
                      <a:lnTo>
                        <a:pt x="0" y="3970"/>
                      </a:lnTo>
                      <a:lnTo>
                        <a:pt x="3970" y="3970"/>
                      </a:lnTo>
                      <a:lnTo>
                        <a:pt x="3970" y="1657"/>
                      </a:lnTo>
                      <a:lnTo>
                        <a:pt x="1985" y="1657"/>
                      </a:lnTo>
                      <a:lnTo>
                        <a:pt x="1985" y="2313"/>
                      </a:lnTo>
                      <a:lnTo>
                        <a:pt x="3314" y="2313"/>
                      </a:lnTo>
                      <a:lnTo>
                        <a:pt x="3314" y="3314"/>
                      </a:lnTo>
                      <a:lnTo>
                        <a:pt x="639" y="3314"/>
                      </a:lnTo>
                      <a:lnTo>
                        <a:pt x="639" y="656"/>
                      </a:lnTo>
                      <a:lnTo>
                        <a:pt x="3642" y="656"/>
                      </a:lnTo>
                      <a:lnTo>
                        <a:pt x="364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29" name="Google Shape;27429;p28"/>
                <p:cNvSpPr/>
                <p:nvPr/>
              </p:nvSpPr>
              <p:spPr>
                <a:xfrm rot="-5400000">
                  <a:off x="2002063" y="1023613"/>
                  <a:ext cx="22742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97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7474" y="1312"/>
                      </a:lnTo>
                      <a:lnTo>
                        <a:pt x="7474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9045" y="656"/>
                      </a:lnTo>
                      <a:lnTo>
                        <a:pt x="9045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30" name="Google Shape;27430;p28"/>
                <p:cNvSpPr/>
                <p:nvPr/>
              </p:nvSpPr>
              <p:spPr>
                <a:xfrm rot="-5400000">
                  <a:off x="1874988" y="1632663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7" y="656"/>
                      </a:lnTo>
                      <a:lnTo>
                        <a:pt x="18607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31" name="Google Shape;27431;p28"/>
                <p:cNvSpPr/>
                <p:nvPr/>
              </p:nvSpPr>
              <p:spPr>
                <a:xfrm rot="-5400000">
                  <a:off x="2022125" y="12844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4" y="2693"/>
                        <a:pt x="3764" y="1364"/>
                      </a:cubicBezTo>
                      <a:lnTo>
                        <a:pt x="376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32" name="Google Shape;27432;p28"/>
                <p:cNvSpPr/>
                <p:nvPr/>
              </p:nvSpPr>
              <p:spPr>
                <a:xfrm rot="-5400000">
                  <a:off x="2022138" y="1378513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33" name="Google Shape;27433;p28"/>
                <p:cNvSpPr/>
                <p:nvPr/>
              </p:nvSpPr>
              <p:spPr>
                <a:xfrm rot="-5400000">
                  <a:off x="2116188" y="12844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4" y="3763"/>
                      </a:lnTo>
                      <a:lnTo>
                        <a:pt x="3764" y="2416"/>
                      </a:lnTo>
                      <a:cubicBezTo>
                        <a:pt x="3764" y="1070"/>
                        <a:pt x="2693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34" name="Google Shape;27434;p28"/>
                <p:cNvSpPr/>
                <p:nvPr/>
              </p:nvSpPr>
              <p:spPr>
                <a:xfrm rot="-5400000">
                  <a:off x="2116200" y="1378525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35" name="Google Shape;27435;p28"/>
                <p:cNvSpPr/>
                <p:nvPr/>
              </p:nvSpPr>
              <p:spPr>
                <a:xfrm rot="-5400000">
                  <a:off x="2097625" y="1466975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36" name="Google Shape;27436;p28"/>
                <p:cNvSpPr/>
                <p:nvPr/>
              </p:nvSpPr>
              <p:spPr>
                <a:xfrm rot="-5400000">
                  <a:off x="2197313" y="13668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3" y="0"/>
                      </a:moveTo>
                      <a:cubicBezTo>
                        <a:pt x="0" y="0"/>
                        <a:pt x="0" y="1036"/>
                        <a:pt x="673" y="1036"/>
                      </a:cubicBezTo>
                      <a:cubicBezTo>
                        <a:pt x="1346" y="1036"/>
                        <a:pt x="1346" y="0"/>
                        <a:pt x="67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37" name="Google Shape;27437;p28"/>
                <p:cNvSpPr/>
                <p:nvPr/>
              </p:nvSpPr>
              <p:spPr>
                <a:xfrm rot="-5400000">
                  <a:off x="2097625" y="126590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27438" name="Google Shape;27438;p28"/>
            <p:cNvSpPr/>
            <p:nvPr/>
          </p:nvSpPr>
          <p:spPr>
            <a:xfrm>
              <a:off x="8035366" y="115775"/>
              <a:ext cx="529299" cy="227850"/>
            </a:xfrm>
            <a:custGeom>
              <a:avLst/>
              <a:gdLst/>
              <a:ahLst/>
              <a:cxnLst/>
              <a:rect l="l" t="t" r="r" b="b"/>
              <a:pathLst>
                <a:path w="19263" h="9114" extrusionOk="0">
                  <a:moveTo>
                    <a:pt x="1" y="0"/>
                  </a:moveTo>
                  <a:lnTo>
                    <a:pt x="1" y="9113"/>
                  </a:lnTo>
                  <a:lnTo>
                    <a:pt x="9096" y="9113"/>
                  </a:lnTo>
                  <a:lnTo>
                    <a:pt x="9096" y="1312"/>
                  </a:lnTo>
                  <a:lnTo>
                    <a:pt x="1295" y="1312"/>
                  </a:lnTo>
                  <a:lnTo>
                    <a:pt x="1295" y="7802"/>
                  </a:lnTo>
                  <a:lnTo>
                    <a:pt x="7802" y="7802"/>
                  </a:lnTo>
                  <a:lnTo>
                    <a:pt x="7802" y="2572"/>
                  </a:lnTo>
                  <a:lnTo>
                    <a:pt x="2555" y="2572"/>
                  </a:lnTo>
                  <a:lnTo>
                    <a:pt x="2555" y="6542"/>
                  </a:lnTo>
                  <a:lnTo>
                    <a:pt x="6525" y="6542"/>
                  </a:lnTo>
                  <a:lnTo>
                    <a:pt x="6525" y="4229"/>
                  </a:lnTo>
                  <a:lnTo>
                    <a:pt x="4540" y="4229"/>
                  </a:lnTo>
                  <a:lnTo>
                    <a:pt x="4540" y="4885"/>
                  </a:lnTo>
                  <a:lnTo>
                    <a:pt x="5886" y="4885"/>
                  </a:lnTo>
                  <a:lnTo>
                    <a:pt x="5886" y="5886"/>
                  </a:lnTo>
                  <a:lnTo>
                    <a:pt x="3211" y="5886"/>
                  </a:lnTo>
                  <a:lnTo>
                    <a:pt x="3211" y="3228"/>
                  </a:lnTo>
                  <a:lnTo>
                    <a:pt x="7146" y="3228"/>
                  </a:lnTo>
                  <a:lnTo>
                    <a:pt x="7146" y="7163"/>
                  </a:lnTo>
                  <a:lnTo>
                    <a:pt x="1951" y="7163"/>
                  </a:lnTo>
                  <a:lnTo>
                    <a:pt x="1951" y="1951"/>
                  </a:lnTo>
                  <a:lnTo>
                    <a:pt x="8458" y="1951"/>
                  </a:lnTo>
                  <a:lnTo>
                    <a:pt x="8458" y="8458"/>
                  </a:lnTo>
                  <a:lnTo>
                    <a:pt x="639" y="8458"/>
                  </a:lnTo>
                  <a:lnTo>
                    <a:pt x="639" y="656"/>
                  </a:lnTo>
                  <a:lnTo>
                    <a:pt x="18606" y="656"/>
                  </a:lnTo>
                  <a:lnTo>
                    <a:pt x="18606" y="8458"/>
                  </a:lnTo>
                  <a:lnTo>
                    <a:pt x="10805" y="8458"/>
                  </a:lnTo>
                  <a:lnTo>
                    <a:pt x="10805" y="1951"/>
                  </a:lnTo>
                  <a:lnTo>
                    <a:pt x="17312" y="1951"/>
                  </a:lnTo>
                  <a:lnTo>
                    <a:pt x="17312" y="7163"/>
                  </a:lnTo>
                  <a:lnTo>
                    <a:pt x="12100" y="7163"/>
                  </a:lnTo>
                  <a:lnTo>
                    <a:pt x="12100" y="3228"/>
                  </a:lnTo>
                  <a:lnTo>
                    <a:pt x="16035" y="3228"/>
                  </a:lnTo>
                  <a:lnTo>
                    <a:pt x="16035" y="5886"/>
                  </a:lnTo>
                  <a:lnTo>
                    <a:pt x="13377" y="5886"/>
                  </a:lnTo>
                  <a:lnTo>
                    <a:pt x="13377" y="4885"/>
                  </a:lnTo>
                  <a:lnTo>
                    <a:pt x="14706" y="4885"/>
                  </a:lnTo>
                  <a:lnTo>
                    <a:pt x="14706" y="4229"/>
                  </a:lnTo>
                  <a:lnTo>
                    <a:pt x="12721" y="4229"/>
                  </a:lnTo>
                  <a:lnTo>
                    <a:pt x="12721" y="6542"/>
                  </a:lnTo>
                  <a:lnTo>
                    <a:pt x="16691" y="6542"/>
                  </a:lnTo>
                  <a:lnTo>
                    <a:pt x="16691" y="2572"/>
                  </a:lnTo>
                  <a:lnTo>
                    <a:pt x="11461" y="2572"/>
                  </a:lnTo>
                  <a:lnTo>
                    <a:pt x="11461" y="7802"/>
                  </a:lnTo>
                  <a:lnTo>
                    <a:pt x="17951" y="7802"/>
                  </a:lnTo>
                  <a:lnTo>
                    <a:pt x="17951" y="1312"/>
                  </a:lnTo>
                  <a:lnTo>
                    <a:pt x="10149" y="1312"/>
                  </a:lnTo>
                  <a:lnTo>
                    <a:pt x="10149" y="9113"/>
                  </a:lnTo>
                  <a:lnTo>
                    <a:pt x="19262" y="9113"/>
                  </a:lnTo>
                  <a:lnTo>
                    <a:pt x="192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9" name="Google Shape;27439;p28"/>
            <p:cNvSpPr/>
            <p:nvPr/>
          </p:nvSpPr>
          <p:spPr>
            <a:xfrm>
              <a:off x="8704526" y="136050"/>
              <a:ext cx="103425" cy="94100"/>
            </a:xfrm>
            <a:custGeom>
              <a:avLst/>
              <a:gdLst/>
              <a:ahLst/>
              <a:cxnLst/>
              <a:rect l="l" t="t" r="r" b="b"/>
              <a:pathLst>
                <a:path w="3764" h="3764" extrusionOk="0">
                  <a:moveTo>
                    <a:pt x="2417" y="1"/>
                  </a:moveTo>
                  <a:cubicBezTo>
                    <a:pt x="1088" y="1"/>
                    <a:pt x="1" y="1088"/>
                    <a:pt x="1" y="2417"/>
                  </a:cubicBezTo>
                  <a:lnTo>
                    <a:pt x="1" y="3763"/>
                  </a:lnTo>
                  <a:lnTo>
                    <a:pt x="1347" y="3763"/>
                  </a:lnTo>
                  <a:cubicBezTo>
                    <a:pt x="2676" y="3763"/>
                    <a:pt x="3763" y="2693"/>
                    <a:pt x="3763" y="1364"/>
                  </a:cubicBezTo>
                  <a:lnTo>
                    <a:pt x="37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0" name="Google Shape;27440;p28"/>
            <p:cNvSpPr/>
            <p:nvPr/>
          </p:nvSpPr>
          <p:spPr>
            <a:xfrm>
              <a:off x="8601155" y="136050"/>
              <a:ext cx="103398" cy="94100"/>
            </a:xfrm>
            <a:custGeom>
              <a:avLst/>
              <a:gdLst/>
              <a:ahLst/>
              <a:cxnLst/>
              <a:rect l="l" t="t" r="r" b="b"/>
              <a:pathLst>
                <a:path w="3763" h="3764" extrusionOk="0">
                  <a:moveTo>
                    <a:pt x="0" y="1"/>
                  </a:moveTo>
                  <a:lnTo>
                    <a:pt x="0" y="1347"/>
                  </a:lnTo>
                  <a:cubicBezTo>
                    <a:pt x="0" y="2676"/>
                    <a:pt x="1088" y="3763"/>
                    <a:pt x="2417" y="3763"/>
                  </a:cubicBezTo>
                  <a:lnTo>
                    <a:pt x="3763" y="3763"/>
                  </a:lnTo>
                  <a:lnTo>
                    <a:pt x="3763" y="2417"/>
                  </a:lnTo>
                  <a:cubicBezTo>
                    <a:pt x="3763" y="1088"/>
                    <a:pt x="2693" y="1"/>
                    <a:pt x="13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1" name="Google Shape;27441;p28"/>
            <p:cNvSpPr/>
            <p:nvPr/>
          </p:nvSpPr>
          <p:spPr>
            <a:xfrm>
              <a:off x="8704526" y="230125"/>
              <a:ext cx="103425" cy="94075"/>
            </a:xfrm>
            <a:custGeom>
              <a:avLst/>
              <a:gdLst/>
              <a:ahLst/>
              <a:cxnLst/>
              <a:rect l="l" t="t" r="r" b="b"/>
              <a:pathLst>
                <a:path w="3764" h="3763" extrusionOk="0">
                  <a:moveTo>
                    <a:pt x="1" y="0"/>
                  </a:moveTo>
                  <a:lnTo>
                    <a:pt x="1" y="1346"/>
                  </a:lnTo>
                  <a:cubicBezTo>
                    <a:pt x="1" y="2675"/>
                    <a:pt x="1088" y="3763"/>
                    <a:pt x="2417" y="3763"/>
                  </a:cubicBezTo>
                  <a:lnTo>
                    <a:pt x="3763" y="3763"/>
                  </a:lnTo>
                  <a:lnTo>
                    <a:pt x="3763" y="2416"/>
                  </a:lnTo>
                  <a:cubicBezTo>
                    <a:pt x="3763" y="1070"/>
                    <a:pt x="2676" y="0"/>
                    <a:pt x="13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2" name="Google Shape;27442;p28"/>
            <p:cNvSpPr/>
            <p:nvPr/>
          </p:nvSpPr>
          <p:spPr>
            <a:xfrm>
              <a:off x="8601155" y="230125"/>
              <a:ext cx="103398" cy="94075"/>
            </a:xfrm>
            <a:custGeom>
              <a:avLst/>
              <a:gdLst/>
              <a:ahLst/>
              <a:cxnLst/>
              <a:rect l="l" t="t" r="r" b="b"/>
              <a:pathLst>
                <a:path w="3763" h="3763" extrusionOk="0">
                  <a:moveTo>
                    <a:pt x="2417" y="0"/>
                  </a:moveTo>
                  <a:cubicBezTo>
                    <a:pt x="1088" y="0"/>
                    <a:pt x="0" y="1070"/>
                    <a:pt x="0" y="2416"/>
                  </a:cubicBezTo>
                  <a:lnTo>
                    <a:pt x="0" y="3763"/>
                  </a:lnTo>
                  <a:lnTo>
                    <a:pt x="1364" y="3763"/>
                  </a:lnTo>
                  <a:cubicBezTo>
                    <a:pt x="2693" y="3763"/>
                    <a:pt x="3763" y="2675"/>
                    <a:pt x="3763" y="1346"/>
                  </a:cubicBezTo>
                  <a:lnTo>
                    <a:pt x="37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3" name="Google Shape;27443;p28"/>
            <p:cNvSpPr/>
            <p:nvPr/>
          </p:nvSpPr>
          <p:spPr>
            <a:xfrm>
              <a:off x="8574585" y="215450"/>
              <a:ext cx="37012" cy="25900"/>
            </a:xfrm>
            <a:custGeom>
              <a:avLst/>
              <a:gdLst/>
              <a:ahLst/>
              <a:cxnLst/>
              <a:rect l="l" t="t" r="r" b="b"/>
              <a:pathLst>
                <a:path w="1347" h="1036" extrusionOk="0">
                  <a:moveTo>
                    <a:pt x="674" y="0"/>
                  </a:moveTo>
                  <a:cubicBezTo>
                    <a:pt x="1" y="0"/>
                    <a:pt x="1" y="1036"/>
                    <a:pt x="674" y="1036"/>
                  </a:cubicBezTo>
                  <a:cubicBezTo>
                    <a:pt x="1347" y="1036"/>
                    <a:pt x="1347" y="0"/>
                    <a:pt x="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4" name="Google Shape;27444;p28"/>
            <p:cNvSpPr/>
            <p:nvPr/>
          </p:nvSpPr>
          <p:spPr>
            <a:xfrm>
              <a:off x="8684604" y="315125"/>
              <a:ext cx="37040" cy="25900"/>
            </a:xfrm>
            <a:custGeom>
              <a:avLst/>
              <a:gdLst/>
              <a:ahLst/>
              <a:cxnLst/>
              <a:rect l="l" t="t" r="r" b="b"/>
              <a:pathLst>
                <a:path w="1348" h="1036" extrusionOk="0">
                  <a:moveTo>
                    <a:pt x="674" y="0"/>
                  </a:moveTo>
                  <a:cubicBezTo>
                    <a:pt x="1" y="0"/>
                    <a:pt x="1" y="1036"/>
                    <a:pt x="674" y="1036"/>
                  </a:cubicBezTo>
                  <a:cubicBezTo>
                    <a:pt x="1347" y="1036"/>
                    <a:pt x="1347" y="0"/>
                    <a:pt x="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5" name="Google Shape;27445;p28"/>
            <p:cNvSpPr/>
            <p:nvPr/>
          </p:nvSpPr>
          <p:spPr>
            <a:xfrm>
              <a:off x="8795586" y="215450"/>
              <a:ext cx="37012" cy="25900"/>
            </a:xfrm>
            <a:custGeom>
              <a:avLst/>
              <a:gdLst/>
              <a:ahLst/>
              <a:cxnLst/>
              <a:rect l="l" t="t" r="r" b="b"/>
              <a:pathLst>
                <a:path w="1347" h="1036" extrusionOk="0">
                  <a:moveTo>
                    <a:pt x="674" y="0"/>
                  </a:moveTo>
                  <a:cubicBezTo>
                    <a:pt x="1" y="0"/>
                    <a:pt x="1" y="1036"/>
                    <a:pt x="674" y="1036"/>
                  </a:cubicBezTo>
                  <a:cubicBezTo>
                    <a:pt x="1347" y="1036"/>
                    <a:pt x="1347" y="0"/>
                    <a:pt x="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446" name="Google Shape;27446;p28"/>
            <p:cNvGrpSpPr/>
            <p:nvPr/>
          </p:nvGrpSpPr>
          <p:grpSpPr>
            <a:xfrm rot="5400000">
              <a:off x="6550575" y="-1112919"/>
              <a:ext cx="227850" cy="2685239"/>
              <a:chOff x="2001850" y="1023825"/>
              <a:chExt cx="227850" cy="2443125"/>
            </a:xfrm>
          </p:grpSpPr>
          <p:sp>
            <p:nvSpPr>
              <p:cNvPr id="27447" name="Google Shape;27447;p28"/>
              <p:cNvSpPr/>
              <p:nvPr/>
            </p:nvSpPr>
            <p:spPr>
              <a:xfrm rot="-5400000">
                <a:off x="1874988" y="3112238"/>
                <a:ext cx="481575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19263" h="9114" extrusionOk="0">
                    <a:moveTo>
                      <a:pt x="1" y="0"/>
                    </a:moveTo>
                    <a:lnTo>
                      <a:pt x="1" y="9113"/>
                    </a:lnTo>
                    <a:lnTo>
                      <a:pt x="9096" y="9113"/>
                    </a:lnTo>
                    <a:lnTo>
                      <a:pt x="9096" y="1312"/>
                    </a:lnTo>
                    <a:lnTo>
                      <a:pt x="1295" y="1312"/>
                    </a:lnTo>
                    <a:lnTo>
                      <a:pt x="1295" y="7802"/>
                    </a:lnTo>
                    <a:lnTo>
                      <a:pt x="7802" y="7802"/>
                    </a:lnTo>
                    <a:lnTo>
                      <a:pt x="7802" y="2572"/>
                    </a:lnTo>
                    <a:lnTo>
                      <a:pt x="2555" y="2572"/>
                    </a:lnTo>
                    <a:lnTo>
                      <a:pt x="2555" y="6542"/>
                    </a:lnTo>
                    <a:lnTo>
                      <a:pt x="6525" y="6542"/>
                    </a:lnTo>
                    <a:lnTo>
                      <a:pt x="6525" y="4229"/>
                    </a:lnTo>
                    <a:lnTo>
                      <a:pt x="4540" y="4229"/>
                    </a:lnTo>
                    <a:lnTo>
                      <a:pt x="4540" y="4885"/>
                    </a:lnTo>
                    <a:lnTo>
                      <a:pt x="5886" y="4885"/>
                    </a:lnTo>
                    <a:lnTo>
                      <a:pt x="5886" y="5886"/>
                    </a:lnTo>
                    <a:lnTo>
                      <a:pt x="3211" y="5886"/>
                    </a:lnTo>
                    <a:lnTo>
                      <a:pt x="3211" y="3228"/>
                    </a:lnTo>
                    <a:lnTo>
                      <a:pt x="7146" y="3228"/>
                    </a:lnTo>
                    <a:lnTo>
                      <a:pt x="7146" y="7163"/>
                    </a:lnTo>
                    <a:lnTo>
                      <a:pt x="1951" y="7163"/>
                    </a:lnTo>
                    <a:lnTo>
                      <a:pt x="1951" y="1951"/>
                    </a:lnTo>
                    <a:lnTo>
                      <a:pt x="8458" y="1951"/>
                    </a:lnTo>
                    <a:lnTo>
                      <a:pt x="8458" y="8458"/>
                    </a:lnTo>
                    <a:lnTo>
                      <a:pt x="639" y="8458"/>
                    </a:lnTo>
                    <a:lnTo>
                      <a:pt x="639" y="656"/>
                    </a:lnTo>
                    <a:lnTo>
                      <a:pt x="18606" y="656"/>
                    </a:lnTo>
                    <a:lnTo>
                      <a:pt x="18606" y="8458"/>
                    </a:lnTo>
                    <a:lnTo>
                      <a:pt x="10805" y="8458"/>
                    </a:lnTo>
                    <a:lnTo>
                      <a:pt x="10805" y="1951"/>
                    </a:lnTo>
                    <a:lnTo>
                      <a:pt x="17312" y="1951"/>
                    </a:lnTo>
                    <a:lnTo>
                      <a:pt x="17312" y="7163"/>
                    </a:lnTo>
                    <a:lnTo>
                      <a:pt x="12100" y="7163"/>
                    </a:lnTo>
                    <a:lnTo>
                      <a:pt x="12100" y="3228"/>
                    </a:lnTo>
                    <a:lnTo>
                      <a:pt x="16035" y="3228"/>
                    </a:lnTo>
                    <a:lnTo>
                      <a:pt x="16035" y="5886"/>
                    </a:lnTo>
                    <a:lnTo>
                      <a:pt x="13377" y="5886"/>
                    </a:lnTo>
                    <a:lnTo>
                      <a:pt x="13377" y="4885"/>
                    </a:lnTo>
                    <a:lnTo>
                      <a:pt x="14706" y="4885"/>
                    </a:lnTo>
                    <a:lnTo>
                      <a:pt x="14706" y="4229"/>
                    </a:lnTo>
                    <a:lnTo>
                      <a:pt x="12721" y="4229"/>
                    </a:lnTo>
                    <a:lnTo>
                      <a:pt x="12721" y="6542"/>
                    </a:lnTo>
                    <a:lnTo>
                      <a:pt x="16691" y="6542"/>
                    </a:lnTo>
                    <a:lnTo>
                      <a:pt x="16691" y="2572"/>
                    </a:lnTo>
                    <a:lnTo>
                      <a:pt x="11461" y="2572"/>
                    </a:lnTo>
                    <a:lnTo>
                      <a:pt x="11461" y="7802"/>
                    </a:lnTo>
                    <a:lnTo>
                      <a:pt x="17951" y="7802"/>
                    </a:lnTo>
                    <a:lnTo>
                      <a:pt x="17951" y="1312"/>
                    </a:lnTo>
                    <a:lnTo>
                      <a:pt x="10149" y="1312"/>
                    </a:lnTo>
                    <a:lnTo>
                      <a:pt x="10149" y="9113"/>
                    </a:lnTo>
                    <a:lnTo>
                      <a:pt x="19262" y="9113"/>
                    </a:lnTo>
                    <a:lnTo>
                      <a:pt x="1926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48" name="Google Shape;27448;p28"/>
              <p:cNvSpPr/>
              <p:nvPr/>
            </p:nvSpPr>
            <p:spPr>
              <a:xfrm rot="-5400000">
                <a:off x="2022125" y="2764025"/>
                <a:ext cx="941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4" extrusionOk="0">
                    <a:moveTo>
                      <a:pt x="2417" y="1"/>
                    </a:moveTo>
                    <a:cubicBezTo>
                      <a:pt x="1088" y="1"/>
                      <a:pt x="1" y="1088"/>
                      <a:pt x="1" y="2417"/>
                    </a:cubicBezTo>
                    <a:lnTo>
                      <a:pt x="1" y="3763"/>
                    </a:lnTo>
                    <a:lnTo>
                      <a:pt x="1347" y="3763"/>
                    </a:lnTo>
                    <a:cubicBezTo>
                      <a:pt x="2676" y="3763"/>
                      <a:pt x="3763" y="2693"/>
                      <a:pt x="3763" y="1364"/>
                    </a:cubicBezTo>
                    <a:lnTo>
                      <a:pt x="376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49" name="Google Shape;27449;p28"/>
              <p:cNvSpPr/>
              <p:nvPr/>
            </p:nvSpPr>
            <p:spPr>
              <a:xfrm rot="-5400000">
                <a:off x="2022138" y="2858088"/>
                <a:ext cx="94075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3764" extrusionOk="0">
                    <a:moveTo>
                      <a:pt x="0" y="1"/>
                    </a:moveTo>
                    <a:lnTo>
                      <a:pt x="0" y="1347"/>
                    </a:lnTo>
                    <a:cubicBezTo>
                      <a:pt x="0" y="2676"/>
                      <a:pt x="1088" y="3763"/>
                      <a:pt x="2417" y="3763"/>
                    </a:cubicBezTo>
                    <a:lnTo>
                      <a:pt x="3763" y="3763"/>
                    </a:lnTo>
                    <a:lnTo>
                      <a:pt x="3763" y="2417"/>
                    </a:lnTo>
                    <a:cubicBezTo>
                      <a:pt x="3763" y="1088"/>
                      <a:pt x="2693" y="1"/>
                      <a:pt x="13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50" name="Google Shape;27450;p28"/>
              <p:cNvSpPr/>
              <p:nvPr/>
            </p:nvSpPr>
            <p:spPr>
              <a:xfrm rot="-5400000">
                <a:off x="2116188" y="2764038"/>
                <a:ext cx="94100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3" extrusionOk="0">
                    <a:moveTo>
                      <a:pt x="1" y="0"/>
                    </a:moveTo>
                    <a:lnTo>
                      <a:pt x="1" y="1346"/>
                    </a:lnTo>
                    <a:cubicBezTo>
                      <a:pt x="1" y="2675"/>
                      <a:pt x="1088" y="3763"/>
                      <a:pt x="2417" y="3763"/>
                    </a:cubicBezTo>
                    <a:lnTo>
                      <a:pt x="3763" y="3763"/>
                    </a:lnTo>
                    <a:lnTo>
                      <a:pt x="3763" y="2416"/>
                    </a:lnTo>
                    <a:cubicBezTo>
                      <a:pt x="3763" y="1070"/>
                      <a:pt x="2676" y="0"/>
                      <a:pt x="134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51" name="Google Shape;27451;p28"/>
              <p:cNvSpPr/>
              <p:nvPr/>
            </p:nvSpPr>
            <p:spPr>
              <a:xfrm rot="-5400000">
                <a:off x="2116200" y="2858100"/>
                <a:ext cx="94075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3763" extrusionOk="0">
                    <a:moveTo>
                      <a:pt x="2417" y="0"/>
                    </a:moveTo>
                    <a:cubicBezTo>
                      <a:pt x="1088" y="0"/>
                      <a:pt x="0" y="1070"/>
                      <a:pt x="0" y="2416"/>
                    </a:cubicBezTo>
                    <a:lnTo>
                      <a:pt x="0" y="3763"/>
                    </a:lnTo>
                    <a:lnTo>
                      <a:pt x="1364" y="3763"/>
                    </a:lnTo>
                    <a:cubicBezTo>
                      <a:pt x="2693" y="3763"/>
                      <a:pt x="3763" y="2675"/>
                      <a:pt x="3763" y="1346"/>
                    </a:cubicBezTo>
                    <a:lnTo>
                      <a:pt x="376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52" name="Google Shape;27452;p28"/>
              <p:cNvSpPr/>
              <p:nvPr/>
            </p:nvSpPr>
            <p:spPr>
              <a:xfrm rot="-5400000">
                <a:off x="2097638" y="2946563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53" name="Google Shape;27453;p28"/>
              <p:cNvSpPr/>
              <p:nvPr/>
            </p:nvSpPr>
            <p:spPr>
              <a:xfrm rot="-5400000">
                <a:off x="2197300" y="2846450"/>
                <a:ext cx="3370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54" name="Google Shape;27454;p28"/>
              <p:cNvSpPr/>
              <p:nvPr/>
            </p:nvSpPr>
            <p:spPr>
              <a:xfrm rot="-5400000">
                <a:off x="2097638" y="2745488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55" name="Google Shape;27455;p28"/>
              <p:cNvSpPr/>
              <p:nvPr/>
            </p:nvSpPr>
            <p:spPr>
              <a:xfrm rot="-5400000">
                <a:off x="1875000" y="2371375"/>
                <a:ext cx="481550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19262" h="9114" extrusionOk="0">
                    <a:moveTo>
                      <a:pt x="0" y="0"/>
                    </a:moveTo>
                    <a:lnTo>
                      <a:pt x="0" y="9113"/>
                    </a:lnTo>
                    <a:lnTo>
                      <a:pt x="9096" y="9113"/>
                    </a:lnTo>
                    <a:lnTo>
                      <a:pt x="9096" y="1312"/>
                    </a:lnTo>
                    <a:lnTo>
                      <a:pt x="1295" y="1312"/>
                    </a:lnTo>
                    <a:lnTo>
                      <a:pt x="1295" y="7802"/>
                    </a:lnTo>
                    <a:lnTo>
                      <a:pt x="7802" y="7802"/>
                    </a:lnTo>
                    <a:lnTo>
                      <a:pt x="7802" y="2572"/>
                    </a:lnTo>
                    <a:lnTo>
                      <a:pt x="2572" y="2572"/>
                    </a:lnTo>
                    <a:lnTo>
                      <a:pt x="2572" y="6542"/>
                    </a:lnTo>
                    <a:lnTo>
                      <a:pt x="6542" y="6542"/>
                    </a:lnTo>
                    <a:lnTo>
                      <a:pt x="6542" y="4229"/>
                    </a:lnTo>
                    <a:lnTo>
                      <a:pt x="4557" y="4229"/>
                    </a:lnTo>
                    <a:lnTo>
                      <a:pt x="4557" y="4885"/>
                    </a:lnTo>
                    <a:lnTo>
                      <a:pt x="5886" y="4885"/>
                    </a:lnTo>
                    <a:lnTo>
                      <a:pt x="5886" y="5886"/>
                    </a:lnTo>
                    <a:lnTo>
                      <a:pt x="3211" y="5886"/>
                    </a:lnTo>
                    <a:lnTo>
                      <a:pt x="3211" y="3228"/>
                    </a:lnTo>
                    <a:lnTo>
                      <a:pt x="7146" y="3228"/>
                    </a:lnTo>
                    <a:lnTo>
                      <a:pt x="7146" y="7163"/>
                    </a:lnTo>
                    <a:lnTo>
                      <a:pt x="1951" y="7163"/>
                    </a:lnTo>
                    <a:lnTo>
                      <a:pt x="1951" y="1951"/>
                    </a:lnTo>
                    <a:lnTo>
                      <a:pt x="8457" y="1951"/>
                    </a:lnTo>
                    <a:lnTo>
                      <a:pt x="8457" y="8458"/>
                    </a:lnTo>
                    <a:lnTo>
                      <a:pt x="639" y="8458"/>
                    </a:lnTo>
                    <a:lnTo>
                      <a:pt x="639" y="656"/>
                    </a:lnTo>
                    <a:lnTo>
                      <a:pt x="18623" y="656"/>
                    </a:lnTo>
                    <a:lnTo>
                      <a:pt x="18623" y="8458"/>
                    </a:lnTo>
                    <a:lnTo>
                      <a:pt x="10805" y="8458"/>
                    </a:lnTo>
                    <a:lnTo>
                      <a:pt x="10805" y="1951"/>
                    </a:lnTo>
                    <a:lnTo>
                      <a:pt x="17312" y="1951"/>
                    </a:lnTo>
                    <a:lnTo>
                      <a:pt x="17312" y="7163"/>
                    </a:lnTo>
                    <a:lnTo>
                      <a:pt x="12099" y="7163"/>
                    </a:lnTo>
                    <a:lnTo>
                      <a:pt x="12099" y="3228"/>
                    </a:lnTo>
                    <a:lnTo>
                      <a:pt x="16052" y="3228"/>
                    </a:lnTo>
                    <a:lnTo>
                      <a:pt x="16052" y="5886"/>
                    </a:lnTo>
                    <a:lnTo>
                      <a:pt x="13376" y="5886"/>
                    </a:lnTo>
                    <a:lnTo>
                      <a:pt x="13376" y="4885"/>
                    </a:lnTo>
                    <a:lnTo>
                      <a:pt x="14705" y="4885"/>
                    </a:lnTo>
                    <a:lnTo>
                      <a:pt x="14705" y="4229"/>
                    </a:lnTo>
                    <a:lnTo>
                      <a:pt x="12721" y="4229"/>
                    </a:lnTo>
                    <a:lnTo>
                      <a:pt x="12721" y="6542"/>
                    </a:lnTo>
                    <a:lnTo>
                      <a:pt x="16690" y="6542"/>
                    </a:lnTo>
                    <a:lnTo>
                      <a:pt x="16690" y="2572"/>
                    </a:lnTo>
                    <a:lnTo>
                      <a:pt x="11461" y="2572"/>
                    </a:lnTo>
                    <a:lnTo>
                      <a:pt x="11461" y="7802"/>
                    </a:lnTo>
                    <a:lnTo>
                      <a:pt x="17968" y="7802"/>
                    </a:lnTo>
                    <a:lnTo>
                      <a:pt x="17968" y="1312"/>
                    </a:lnTo>
                    <a:lnTo>
                      <a:pt x="10149" y="1312"/>
                    </a:lnTo>
                    <a:lnTo>
                      <a:pt x="10149" y="9113"/>
                    </a:lnTo>
                    <a:lnTo>
                      <a:pt x="19262" y="9113"/>
                    </a:lnTo>
                    <a:lnTo>
                      <a:pt x="1926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56" name="Google Shape;27456;p28"/>
              <p:cNvSpPr/>
              <p:nvPr/>
            </p:nvSpPr>
            <p:spPr>
              <a:xfrm rot="-5400000">
                <a:off x="2022125" y="2023150"/>
                <a:ext cx="941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4" extrusionOk="0">
                    <a:moveTo>
                      <a:pt x="2417" y="1"/>
                    </a:moveTo>
                    <a:cubicBezTo>
                      <a:pt x="1088" y="1"/>
                      <a:pt x="1" y="1088"/>
                      <a:pt x="1" y="2417"/>
                    </a:cubicBezTo>
                    <a:lnTo>
                      <a:pt x="1" y="3763"/>
                    </a:lnTo>
                    <a:lnTo>
                      <a:pt x="1364" y="3763"/>
                    </a:lnTo>
                    <a:cubicBezTo>
                      <a:pt x="2693" y="3763"/>
                      <a:pt x="3763" y="2693"/>
                      <a:pt x="3763" y="1364"/>
                    </a:cubicBezTo>
                    <a:lnTo>
                      <a:pt x="376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57" name="Google Shape;27457;p28"/>
              <p:cNvSpPr/>
              <p:nvPr/>
            </p:nvSpPr>
            <p:spPr>
              <a:xfrm rot="-5400000">
                <a:off x="2022350" y="2117000"/>
                <a:ext cx="9365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46" h="3764" extrusionOk="0">
                    <a:moveTo>
                      <a:pt x="0" y="1"/>
                    </a:moveTo>
                    <a:lnTo>
                      <a:pt x="0" y="1347"/>
                    </a:lnTo>
                    <a:cubicBezTo>
                      <a:pt x="0" y="2676"/>
                      <a:pt x="1070" y="3763"/>
                      <a:pt x="2417" y="3763"/>
                    </a:cubicBezTo>
                    <a:lnTo>
                      <a:pt x="3746" y="3763"/>
                    </a:lnTo>
                    <a:lnTo>
                      <a:pt x="3746" y="2417"/>
                    </a:lnTo>
                    <a:cubicBezTo>
                      <a:pt x="3746" y="1088"/>
                      <a:pt x="2675" y="1"/>
                      <a:pt x="134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58" name="Google Shape;27458;p28"/>
              <p:cNvSpPr/>
              <p:nvPr/>
            </p:nvSpPr>
            <p:spPr>
              <a:xfrm rot="-5400000">
                <a:off x="2116188" y="2023163"/>
                <a:ext cx="94100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3" extrusionOk="0">
                    <a:moveTo>
                      <a:pt x="1" y="0"/>
                    </a:moveTo>
                    <a:lnTo>
                      <a:pt x="1" y="1346"/>
                    </a:lnTo>
                    <a:cubicBezTo>
                      <a:pt x="1" y="2675"/>
                      <a:pt x="1088" y="3763"/>
                      <a:pt x="2417" y="3763"/>
                    </a:cubicBezTo>
                    <a:lnTo>
                      <a:pt x="3763" y="3763"/>
                    </a:lnTo>
                    <a:lnTo>
                      <a:pt x="3763" y="2416"/>
                    </a:lnTo>
                    <a:cubicBezTo>
                      <a:pt x="3763" y="1070"/>
                      <a:pt x="2693" y="0"/>
                      <a:pt x="136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59" name="Google Shape;27459;p28"/>
              <p:cNvSpPr/>
              <p:nvPr/>
            </p:nvSpPr>
            <p:spPr>
              <a:xfrm rot="-5400000">
                <a:off x="2115975" y="2117025"/>
                <a:ext cx="94525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81" h="3763" extrusionOk="0">
                    <a:moveTo>
                      <a:pt x="2435" y="0"/>
                    </a:moveTo>
                    <a:cubicBezTo>
                      <a:pt x="1088" y="0"/>
                      <a:pt x="1" y="1070"/>
                      <a:pt x="18" y="2416"/>
                    </a:cubicBezTo>
                    <a:lnTo>
                      <a:pt x="18" y="3763"/>
                    </a:lnTo>
                    <a:lnTo>
                      <a:pt x="1364" y="3763"/>
                    </a:lnTo>
                    <a:cubicBezTo>
                      <a:pt x="2693" y="3763"/>
                      <a:pt x="3781" y="2675"/>
                      <a:pt x="3781" y="1346"/>
                    </a:cubicBezTo>
                    <a:lnTo>
                      <a:pt x="378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60" name="Google Shape;27460;p28"/>
              <p:cNvSpPr/>
              <p:nvPr/>
            </p:nvSpPr>
            <p:spPr>
              <a:xfrm rot="-5400000">
                <a:off x="2097638" y="2205688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4" y="0"/>
                    </a:moveTo>
                    <a:cubicBezTo>
                      <a:pt x="0" y="0"/>
                      <a:pt x="0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61" name="Google Shape;27461;p28"/>
              <p:cNvSpPr/>
              <p:nvPr/>
            </p:nvSpPr>
            <p:spPr>
              <a:xfrm rot="-5400000">
                <a:off x="2197525" y="2105375"/>
                <a:ext cx="3325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30" y="1036"/>
                      <a:pt x="1330" y="0"/>
                      <a:pt x="6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62" name="Google Shape;27462;p28"/>
              <p:cNvSpPr/>
              <p:nvPr/>
            </p:nvSpPr>
            <p:spPr>
              <a:xfrm rot="-5400000">
                <a:off x="2097638" y="2004613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4" y="0"/>
                    </a:moveTo>
                    <a:cubicBezTo>
                      <a:pt x="0" y="0"/>
                      <a:pt x="0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63" name="Google Shape;27463;p28"/>
              <p:cNvSpPr/>
              <p:nvPr/>
            </p:nvSpPr>
            <p:spPr>
              <a:xfrm rot="-5400000">
                <a:off x="2034438" y="1056413"/>
                <a:ext cx="162675" cy="162250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6490" extrusionOk="0">
                    <a:moveTo>
                      <a:pt x="0" y="0"/>
                    </a:moveTo>
                    <a:lnTo>
                      <a:pt x="0" y="6490"/>
                    </a:lnTo>
                    <a:lnTo>
                      <a:pt x="6507" y="6490"/>
                    </a:lnTo>
                    <a:lnTo>
                      <a:pt x="6507" y="1260"/>
                    </a:lnTo>
                    <a:lnTo>
                      <a:pt x="4919" y="1260"/>
                    </a:lnTo>
                    <a:lnTo>
                      <a:pt x="4919" y="1916"/>
                    </a:lnTo>
                    <a:lnTo>
                      <a:pt x="5868" y="1916"/>
                    </a:lnTo>
                    <a:lnTo>
                      <a:pt x="5868" y="5851"/>
                    </a:lnTo>
                    <a:lnTo>
                      <a:pt x="656" y="5851"/>
                    </a:lnTo>
                    <a:lnTo>
                      <a:pt x="656" y="639"/>
                    </a:lnTo>
                    <a:lnTo>
                      <a:pt x="6179" y="639"/>
                    </a:lnTo>
                    <a:lnTo>
                      <a:pt x="617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64" name="Google Shape;27464;p28"/>
              <p:cNvSpPr/>
              <p:nvPr/>
            </p:nvSpPr>
            <p:spPr>
              <a:xfrm rot="-5400000">
                <a:off x="2066150" y="1087700"/>
                <a:ext cx="99250" cy="99250"/>
              </a:xfrm>
              <a:custGeom>
                <a:avLst/>
                <a:gdLst/>
                <a:ahLst/>
                <a:cxnLst/>
                <a:rect l="l" t="t" r="r" b="b"/>
                <a:pathLst>
                  <a:path w="3970" h="3970" extrusionOk="0">
                    <a:moveTo>
                      <a:pt x="0" y="0"/>
                    </a:moveTo>
                    <a:lnTo>
                      <a:pt x="0" y="3970"/>
                    </a:lnTo>
                    <a:lnTo>
                      <a:pt x="3970" y="3970"/>
                    </a:lnTo>
                    <a:lnTo>
                      <a:pt x="3970" y="1657"/>
                    </a:lnTo>
                    <a:lnTo>
                      <a:pt x="1985" y="1657"/>
                    </a:lnTo>
                    <a:lnTo>
                      <a:pt x="1985" y="2313"/>
                    </a:lnTo>
                    <a:lnTo>
                      <a:pt x="3314" y="2313"/>
                    </a:lnTo>
                    <a:lnTo>
                      <a:pt x="3314" y="3314"/>
                    </a:lnTo>
                    <a:lnTo>
                      <a:pt x="639" y="3314"/>
                    </a:lnTo>
                    <a:lnTo>
                      <a:pt x="639" y="656"/>
                    </a:lnTo>
                    <a:lnTo>
                      <a:pt x="3642" y="656"/>
                    </a:lnTo>
                    <a:lnTo>
                      <a:pt x="364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65" name="Google Shape;27465;p28"/>
              <p:cNvSpPr/>
              <p:nvPr/>
            </p:nvSpPr>
            <p:spPr>
              <a:xfrm rot="-5400000">
                <a:off x="2002063" y="1023613"/>
                <a:ext cx="227425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9097" h="9114" extrusionOk="0">
                    <a:moveTo>
                      <a:pt x="1" y="0"/>
                    </a:moveTo>
                    <a:lnTo>
                      <a:pt x="1" y="9113"/>
                    </a:lnTo>
                    <a:lnTo>
                      <a:pt x="9096" y="9113"/>
                    </a:lnTo>
                    <a:lnTo>
                      <a:pt x="9096" y="1312"/>
                    </a:lnTo>
                    <a:lnTo>
                      <a:pt x="7474" y="1312"/>
                    </a:lnTo>
                    <a:lnTo>
                      <a:pt x="7474" y="1951"/>
                    </a:lnTo>
                    <a:lnTo>
                      <a:pt x="8458" y="1951"/>
                    </a:lnTo>
                    <a:lnTo>
                      <a:pt x="8458" y="8458"/>
                    </a:lnTo>
                    <a:lnTo>
                      <a:pt x="639" y="8458"/>
                    </a:lnTo>
                    <a:lnTo>
                      <a:pt x="639" y="656"/>
                    </a:lnTo>
                    <a:lnTo>
                      <a:pt x="9045" y="656"/>
                    </a:lnTo>
                    <a:lnTo>
                      <a:pt x="904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66" name="Google Shape;27466;p28"/>
              <p:cNvSpPr/>
              <p:nvPr/>
            </p:nvSpPr>
            <p:spPr>
              <a:xfrm rot="-5400000">
                <a:off x="1874988" y="1632663"/>
                <a:ext cx="481575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19263" h="9114" extrusionOk="0">
                    <a:moveTo>
                      <a:pt x="1" y="0"/>
                    </a:moveTo>
                    <a:lnTo>
                      <a:pt x="1" y="9113"/>
                    </a:lnTo>
                    <a:lnTo>
                      <a:pt x="9096" y="9113"/>
                    </a:lnTo>
                    <a:lnTo>
                      <a:pt x="9096" y="1312"/>
                    </a:lnTo>
                    <a:lnTo>
                      <a:pt x="1295" y="1312"/>
                    </a:lnTo>
                    <a:lnTo>
                      <a:pt x="1295" y="7802"/>
                    </a:lnTo>
                    <a:lnTo>
                      <a:pt x="7802" y="7802"/>
                    </a:lnTo>
                    <a:lnTo>
                      <a:pt x="7802" y="2572"/>
                    </a:lnTo>
                    <a:lnTo>
                      <a:pt x="2572" y="2572"/>
                    </a:lnTo>
                    <a:lnTo>
                      <a:pt x="2572" y="6542"/>
                    </a:lnTo>
                    <a:lnTo>
                      <a:pt x="6525" y="6542"/>
                    </a:lnTo>
                    <a:lnTo>
                      <a:pt x="6525" y="4229"/>
                    </a:lnTo>
                    <a:lnTo>
                      <a:pt x="4557" y="4229"/>
                    </a:lnTo>
                    <a:lnTo>
                      <a:pt x="4557" y="4885"/>
                    </a:lnTo>
                    <a:lnTo>
                      <a:pt x="5886" y="4885"/>
                    </a:lnTo>
                    <a:lnTo>
                      <a:pt x="5886" y="5886"/>
                    </a:lnTo>
                    <a:lnTo>
                      <a:pt x="3211" y="5886"/>
                    </a:lnTo>
                    <a:lnTo>
                      <a:pt x="3211" y="3228"/>
                    </a:lnTo>
                    <a:lnTo>
                      <a:pt x="7146" y="3228"/>
                    </a:lnTo>
                    <a:lnTo>
                      <a:pt x="7146" y="7163"/>
                    </a:lnTo>
                    <a:lnTo>
                      <a:pt x="1951" y="7163"/>
                    </a:lnTo>
                    <a:lnTo>
                      <a:pt x="1951" y="1951"/>
                    </a:lnTo>
                    <a:lnTo>
                      <a:pt x="8458" y="1951"/>
                    </a:lnTo>
                    <a:lnTo>
                      <a:pt x="8458" y="8458"/>
                    </a:lnTo>
                    <a:lnTo>
                      <a:pt x="639" y="8458"/>
                    </a:lnTo>
                    <a:lnTo>
                      <a:pt x="639" y="656"/>
                    </a:lnTo>
                    <a:lnTo>
                      <a:pt x="18607" y="656"/>
                    </a:lnTo>
                    <a:lnTo>
                      <a:pt x="18607" y="8458"/>
                    </a:lnTo>
                    <a:lnTo>
                      <a:pt x="10805" y="8458"/>
                    </a:lnTo>
                    <a:lnTo>
                      <a:pt x="10805" y="1951"/>
                    </a:lnTo>
                    <a:lnTo>
                      <a:pt x="17312" y="1951"/>
                    </a:lnTo>
                    <a:lnTo>
                      <a:pt x="17312" y="7163"/>
                    </a:lnTo>
                    <a:lnTo>
                      <a:pt x="12100" y="7163"/>
                    </a:lnTo>
                    <a:lnTo>
                      <a:pt x="12100" y="3228"/>
                    </a:lnTo>
                    <a:lnTo>
                      <a:pt x="16052" y="3228"/>
                    </a:lnTo>
                    <a:lnTo>
                      <a:pt x="16052" y="5886"/>
                    </a:lnTo>
                    <a:lnTo>
                      <a:pt x="13377" y="5886"/>
                    </a:lnTo>
                    <a:lnTo>
                      <a:pt x="13377" y="4885"/>
                    </a:lnTo>
                    <a:lnTo>
                      <a:pt x="14706" y="4885"/>
                    </a:lnTo>
                    <a:lnTo>
                      <a:pt x="14706" y="4229"/>
                    </a:lnTo>
                    <a:lnTo>
                      <a:pt x="12721" y="4229"/>
                    </a:lnTo>
                    <a:lnTo>
                      <a:pt x="12721" y="6542"/>
                    </a:lnTo>
                    <a:lnTo>
                      <a:pt x="16691" y="6542"/>
                    </a:lnTo>
                    <a:lnTo>
                      <a:pt x="16691" y="2572"/>
                    </a:lnTo>
                    <a:lnTo>
                      <a:pt x="11461" y="2572"/>
                    </a:lnTo>
                    <a:lnTo>
                      <a:pt x="11461" y="7802"/>
                    </a:lnTo>
                    <a:lnTo>
                      <a:pt x="17951" y="7802"/>
                    </a:lnTo>
                    <a:lnTo>
                      <a:pt x="17951" y="1312"/>
                    </a:lnTo>
                    <a:lnTo>
                      <a:pt x="10149" y="1312"/>
                    </a:lnTo>
                    <a:lnTo>
                      <a:pt x="10149" y="9113"/>
                    </a:lnTo>
                    <a:lnTo>
                      <a:pt x="19262" y="9113"/>
                    </a:lnTo>
                    <a:lnTo>
                      <a:pt x="1926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67" name="Google Shape;27467;p28"/>
              <p:cNvSpPr/>
              <p:nvPr/>
            </p:nvSpPr>
            <p:spPr>
              <a:xfrm rot="-5400000">
                <a:off x="2022125" y="1284450"/>
                <a:ext cx="941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4" extrusionOk="0">
                    <a:moveTo>
                      <a:pt x="2417" y="1"/>
                    </a:moveTo>
                    <a:cubicBezTo>
                      <a:pt x="1088" y="1"/>
                      <a:pt x="1" y="1088"/>
                      <a:pt x="1" y="2417"/>
                    </a:cubicBezTo>
                    <a:lnTo>
                      <a:pt x="1" y="3763"/>
                    </a:lnTo>
                    <a:lnTo>
                      <a:pt x="1364" y="3763"/>
                    </a:lnTo>
                    <a:cubicBezTo>
                      <a:pt x="2693" y="3763"/>
                      <a:pt x="3764" y="2693"/>
                      <a:pt x="3764" y="1364"/>
                    </a:cubicBezTo>
                    <a:lnTo>
                      <a:pt x="376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68" name="Google Shape;27468;p28"/>
              <p:cNvSpPr/>
              <p:nvPr/>
            </p:nvSpPr>
            <p:spPr>
              <a:xfrm rot="-5400000">
                <a:off x="2022138" y="1378513"/>
                <a:ext cx="94075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3764" extrusionOk="0">
                    <a:moveTo>
                      <a:pt x="0" y="1"/>
                    </a:moveTo>
                    <a:lnTo>
                      <a:pt x="0" y="1347"/>
                    </a:lnTo>
                    <a:cubicBezTo>
                      <a:pt x="0" y="2676"/>
                      <a:pt x="1088" y="3763"/>
                      <a:pt x="2417" y="3763"/>
                    </a:cubicBezTo>
                    <a:lnTo>
                      <a:pt x="3763" y="3763"/>
                    </a:lnTo>
                    <a:lnTo>
                      <a:pt x="3763" y="2417"/>
                    </a:lnTo>
                    <a:cubicBezTo>
                      <a:pt x="3763" y="1088"/>
                      <a:pt x="2693" y="1"/>
                      <a:pt x="13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69" name="Google Shape;27469;p28"/>
              <p:cNvSpPr/>
              <p:nvPr/>
            </p:nvSpPr>
            <p:spPr>
              <a:xfrm rot="-5400000">
                <a:off x="2116188" y="1284463"/>
                <a:ext cx="94100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3" extrusionOk="0">
                    <a:moveTo>
                      <a:pt x="1" y="0"/>
                    </a:moveTo>
                    <a:lnTo>
                      <a:pt x="1" y="1346"/>
                    </a:lnTo>
                    <a:cubicBezTo>
                      <a:pt x="1" y="2675"/>
                      <a:pt x="1088" y="3763"/>
                      <a:pt x="2417" y="3763"/>
                    </a:cubicBezTo>
                    <a:lnTo>
                      <a:pt x="3764" y="3763"/>
                    </a:lnTo>
                    <a:lnTo>
                      <a:pt x="3764" y="2416"/>
                    </a:lnTo>
                    <a:cubicBezTo>
                      <a:pt x="3764" y="1070"/>
                      <a:pt x="2693" y="0"/>
                      <a:pt x="134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70" name="Google Shape;27470;p28"/>
              <p:cNvSpPr/>
              <p:nvPr/>
            </p:nvSpPr>
            <p:spPr>
              <a:xfrm rot="-5400000">
                <a:off x="2116200" y="1378525"/>
                <a:ext cx="94075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3763" extrusionOk="0">
                    <a:moveTo>
                      <a:pt x="2417" y="0"/>
                    </a:moveTo>
                    <a:cubicBezTo>
                      <a:pt x="1088" y="0"/>
                      <a:pt x="0" y="1070"/>
                      <a:pt x="0" y="2416"/>
                    </a:cubicBezTo>
                    <a:lnTo>
                      <a:pt x="0" y="3763"/>
                    </a:lnTo>
                    <a:lnTo>
                      <a:pt x="1364" y="3763"/>
                    </a:lnTo>
                    <a:cubicBezTo>
                      <a:pt x="2693" y="3763"/>
                      <a:pt x="3763" y="2675"/>
                      <a:pt x="3763" y="1346"/>
                    </a:cubicBezTo>
                    <a:lnTo>
                      <a:pt x="376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71" name="Google Shape;27471;p28"/>
              <p:cNvSpPr/>
              <p:nvPr/>
            </p:nvSpPr>
            <p:spPr>
              <a:xfrm rot="-5400000">
                <a:off x="2097625" y="1466975"/>
                <a:ext cx="3370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72" name="Google Shape;27472;p28"/>
              <p:cNvSpPr/>
              <p:nvPr/>
            </p:nvSpPr>
            <p:spPr>
              <a:xfrm rot="-5400000">
                <a:off x="2197313" y="1366863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3" y="0"/>
                    </a:moveTo>
                    <a:cubicBezTo>
                      <a:pt x="0" y="0"/>
                      <a:pt x="0" y="1036"/>
                      <a:pt x="673" y="1036"/>
                    </a:cubicBezTo>
                    <a:cubicBezTo>
                      <a:pt x="1346" y="1036"/>
                      <a:pt x="1346" y="0"/>
                      <a:pt x="67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73" name="Google Shape;27473;p28"/>
              <p:cNvSpPr/>
              <p:nvPr/>
            </p:nvSpPr>
            <p:spPr>
              <a:xfrm rot="-5400000">
                <a:off x="2097625" y="1265900"/>
                <a:ext cx="3370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474" name="Google Shape;27474;p28"/>
            <p:cNvGrpSpPr/>
            <p:nvPr/>
          </p:nvGrpSpPr>
          <p:grpSpPr>
            <a:xfrm>
              <a:off x="8841575" y="115775"/>
              <a:ext cx="227850" cy="4911950"/>
              <a:chOff x="128375" y="115775"/>
              <a:chExt cx="227850" cy="4911950"/>
            </a:xfrm>
          </p:grpSpPr>
          <p:grpSp>
            <p:nvGrpSpPr>
              <p:cNvPr id="27475" name="Google Shape;27475;p28"/>
              <p:cNvGrpSpPr/>
              <p:nvPr/>
            </p:nvGrpSpPr>
            <p:grpSpPr>
              <a:xfrm>
                <a:off x="128375" y="115775"/>
                <a:ext cx="227850" cy="2443125"/>
                <a:chOff x="2001850" y="1023825"/>
                <a:chExt cx="227850" cy="2443125"/>
              </a:xfrm>
            </p:grpSpPr>
            <p:sp>
              <p:nvSpPr>
                <p:cNvPr id="27476" name="Google Shape;27476;p28"/>
                <p:cNvSpPr/>
                <p:nvPr/>
              </p:nvSpPr>
              <p:spPr>
                <a:xfrm rot="-5400000">
                  <a:off x="1874988" y="3112238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55" y="2572"/>
                      </a:lnTo>
                      <a:lnTo>
                        <a:pt x="2555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40" y="4229"/>
                      </a:lnTo>
                      <a:lnTo>
                        <a:pt x="4540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6" y="656"/>
                      </a:lnTo>
                      <a:lnTo>
                        <a:pt x="18606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35" y="3228"/>
                      </a:lnTo>
                      <a:lnTo>
                        <a:pt x="16035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77" name="Google Shape;27477;p28"/>
                <p:cNvSpPr/>
                <p:nvPr/>
              </p:nvSpPr>
              <p:spPr>
                <a:xfrm rot="-5400000">
                  <a:off x="2022125" y="2764025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47" y="3763"/>
                      </a:lnTo>
                      <a:cubicBezTo>
                        <a:pt x="2676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78" name="Google Shape;27478;p28"/>
                <p:cNvSpPr/>
                <p:nvPr/>
              </p:nvSpPr>
              <p:spPr>
                <a:xfrm rot="-5400000">
                  <a:off x="2022138" y="2858088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79" name="Google Shape;27479;p28"/>
                <p:cNvSpPr/>
                <p:nvPr/>
              </p:nvSpPr>
              <p:spPr>
                <a:xfrm rot="-5400000">
                  <a:off x="2116188" y="2764038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76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80" name="Google Shape;27480;p28"/>
                <p:cNvSpPr/>
                <p:nvPr/>
              </p:nvSpPr>
              <p:spPr>
                <a:xfrm rot="-5400000">
                  <a:off x="2116200" y="2858100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81" name="Google Shape;27481;p28"/>
                <p:cNvSpPr/>
                <p:nvPr/>
              </p:nvSpPr>
              <p:spPr>
                <a:xfrm rot="-5400000">
                  <a:off x="2097638" y="29465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82" name="Google Shape;27482;p28"/>
                <p:cNvSpPr/>
                <p:nvPr/>
              </p:nvSpPr>
              <p:spPr>
                <a:xfrm rot="-5400000">
                  <a:off x="2197300" y="284645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83" name="Google Shape;27483;p28"/>
                <p:cNvSpPr/>
                <p:nvPr/>
              </p:nvSpPr>
              <p:spPr>
                <a:xfrm rot="-5400000">
                  <a:off x="2097638" y="27454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84" name="Google Shape;27484;p28"/>
                <p:cNvSpPr/>
                <p:nvPr/>
              </p:nvSpPr>
              <p:spPr>
                <a:xfrm rot="-5400000">
                  <a:off x="1875000" y="2371375"/>
                  <a:ext cx="481550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2" h="9114" extrusionOk="0">
                      <a:moveTo>
                        <a:pt x="0" y="0"/>
                      </a:moveTo>
                      <a:lnTo>
                        <a:pt x="0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42" y="6542"/>
                      </a:lnTo>
                      <a:lnTo>
                        <a:pt x="6542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7" y="1951"/>
                      </a:lnTo>
                      <a:lnTo>
                        <a:pt x="8457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23" y="656"/>
                      </a:lnTo>
                      <a:lnTo>
                        <a:pt x="18623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099" y="7163"/>
                      </a:lnTo>
                      <a:lnTo>
                        <a:pt x="12099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6" y="5886"/>
                      </a:lnTo>
                      <a:lnTo>
                        <a:pt x="13376" y="4885"/>
                      </a:lnTo>
                      <a:lnTo>
                        <a:pt x="14705" y="4885"/>
                      </a:lnTo>
                      <a:lnTo>
                        <a:pt x="14705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0" y="6542"/>
                      </a:lnTo>
                      <a:lnTo>
                        <a:pt x="16690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68" y="7802"/>
                      </a:lnTo>
                      <a:lnTo>
                        <a:pt x="17968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85" name="Google Shape;27485;p28"/>
                <p:cNvSpPr/>
                <p:nvPr/>
              </p:nvSpPr>
              <p:spPr>
                <a:xfrm rot="-5400000">
                  <a:off x="2022125" y="20231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86" name="Google Shape;27486;p28"/>
                <p:cNvSpPr/>
                <p:nvPr/>
              </p:nvSpPr>
              <p:spPr>
                <a:xfrm rot="-5400000">
                  <a:off x="2022350" y="2117000"/>
                  <a:ext cx="9365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6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70" y="3763"/>
                        <a:pt x="2417" y="3763"/>
                      </a:cubicBezTo>
                      <a:lnTo>
                        <a:pt x="3746" y="3763"/>
                      </a:lnTo>
                      <a:lnTo>
                        <a:pt x="3746" y="2417"/>
                      </a:lnTo>
                      <a:cubicBezTo>
                        <a:pt x="3746" y="1088"/>
                        <a:pt x="2675" y="1"/>
                        <a:pt x="134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87" name="Google Shape;27487;p28"/>
                <p:cNvSpPr/>
                <p:nvPr/>
              </p:nvSpPr>
              <p:spPr>
                <a:xfrm rot="-5400000">
                  <a:off x="2116188" y="20231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9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88" name="Google Shape;27488;p28"/>
                <p:cNvSpPr/>
                <p:nvPr/>
              </p:nvSpPr>
              <p:spPr>
                <a:xfrm rot="-5400000">
                  <a:off x="2115975" y="2117025"/>
                  <a:ext cx="9452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1" h="3763" extrusionOk="0">
                      <a:moveTo>
                        <a:pt x="2435" y="0"/>
                      </a:moveTo>
                      <a:cubicBezTo>
                        <a:pt x="1088" y="0"/>
                        <a:pt x="1" y="1070"/>
                        <a:pt x="18" y="2416"/>
                      </a:cubicBezTo>
                      <a:lnTo>
                        <a:pt x="18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81" y="2675"/>
                        <a:pt x="3781" y="1346"/>
                      </a:cubicBezTo>
                      <a:lnTo>
                        <a:pt x="378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89" name="Google Shape;27489;p28"/>
                <p:cNvSpPr/>
                <p:nvPr/>
              </p:nvSpPr>
              <p:spPr>
                <a:xfrm rot="-5400000">
                  <a:off x="2097638" y="22056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90" name="Google Shape;27490;p28"/>
                <p:cNvSpPr/>
                <p:nvPr/>
              </p:nvSpPr>
              <p:spPr>
                <a:xfrm rot="-5400000">
                  <a:off x="2197525" y="2105375"/>
                  <a:ext cx="3325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30" y="1036"/>
                        <a:pt x="1330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91" name="Google Shape;27491;p28"/>
                <p:cNvSpPr/>
                <p:nvPr/>
              </p:nvSpPr>
              <p:spPr>
                <a:xfrm rot="-5400000">
                  <a:off x="2097638" y="200461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92" name="Google Shape;27492;p28"/>
                <p:cNvSpPr/>
                <p:nvPr/>
              </p:nvSpPr>
              <p:spPr>
                <a:xfrm rot="-5400000">
                  <a:off x="2034438" y="1056413"/>
                  <a:ext cx="162675" cy="1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7" h="6490" extrusionOk="0">
                      <a:moveTo>
                        <a:pt x="0" y="0"/>
                      </a:moveTo>
                      <a:lnTo>
                        <a:pt x="0" y="6490"/>
                      </a:lnTo>
                      <a:lnTo>
                        <a:pt x="6507" y="6490"/>
                      </a:lnTo>
                      <a:lnTo>
                        <a:pt x="6507" y="1260"/>
                      </a:lnTo>
                      <a:lnTo>
                        <a:pt x="4919" y="1260"/>
                      </a:lnTo>
                      <a:lnTo>
                        <a:pt x="4919" y="1916"/>
                      </a:lnTo>
                      <a:lnTo>
                        <a:pt x="5868" y="1916"/>
                      </a:lnTo>
                      <a:lnTo>
                        <a:pt x="5868" y="5851"/>
                      </a:lnTo>
                      <a:lnTo>
                        <a:pt x="656" y="5851"/>
                      </a:lnTo>
                      <a:lnTo>
                        <a:pt x="656" y="639"/>
                      </a:lnTo>
                      <a:lnTo>
                        <a:pt x="6179" y="639"/>
                      </a:lnTo>
                      <a:lnTo>
                        <a:pt x="617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93" name="Google Shape;27493;p28"/>
                <p:cNvSpPr/>
                <p:nvPr/>
              </p:nvSpPr>
              <p:spPr>
                <a:xfrm rot="-5400000">
                  <a:off x="2066150" y="1087700"/>
                  <a:ext cx="99250" cy="9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0" h="3970" extrusionOk="0">
                      <a:moveTo>
                        <a:pt x="0" y="0"/>
                      </a:moveTo>
                      <a:lnTo>
                        <a:pt x="0" y="3970"/>
                      </a:lnTo>
                      <a:lnTo>
                        <a:pt x="3970" y="3970"/>
                      </a:lnTo>
                      <a:lnTo>
                        <a:pt x="3970" y="1657"/>
                      </a:lnTo>
                      <a:lnTo>
                        <a:pt x="1985" y="1657"/>
                      </a:lnTo>
                      <a:lnTo>
                        <a:pt x="1985" y="2313"/>
                      </a:lnTo>
                      <a:lnTo>
                        <a:pt x="3314" y="2313"/>
                      </a:lnTo>
                      <a:lnTo>
                        <a:pt x="3314" y="3314"/>
                      </a:lnTo>
                      <a:lnTo>
                        <a:pt x="639" y="3314"/>
                      </a:lnTo>
                      <a:lnTo>
                        <a:pt x="639" y="656"/>
                      </a:lnTo>
                      <a:lnTo>
                        <a:pt x="3642" y="656"/>
                      </a:lnTo>
                      <a:lnTo>
                        <a:pt x="364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94" name="Google Shape;27494;p28"/>
                <p:cNvSpPr/>
                <p:nvPr/>
              </p:nvSpPr>
              <p:spPr>
                <a:xfrm rot="-5400000">
                  <a:off x="2002063" y="1023613"/>
                  <a:ext cx="22742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97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7474" y="1312"/>
                      </a:lnTo>
                      <a:lnTo>
                        <a:pt x="7474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9045" y="656"/>
                      </a:lnTo>
                      <a:lnTo>
                        <a:pt x="9045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95" name="Google Shape;27495;p28"/>
                <p:cNvSpPr/>
                <p:nvPr/>
              </p:nvSpPr>
              <p:spPr>
                <a:xfrm rot="-5400000">
                  <a:off x="1874988" y="1632663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7" y="656"/>
                      </a:lnTo>
                      <a:lnTo>
                        <a:pt x="18607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96" name="Google Shape;27496;p28"/>
                <p:cNvSpPr/>
                <p:nvPr/>
              </p:nvSpPr>
              <p:spPr>
                <a:xfrm rot="-5400000">
                  <a:off x="2022125" y="12844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4" y="2693"/>
                        <a:pt x="3764" y="1364"/>
                      </a:cubicBezTo>
                      <a:lnTo>
                        <a:pt x="376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97" name="Google Shape;27497;p28"/>
                <p:cNvSpPr/>
                <p:nvPr/>
              </p:nvSpPr>
              <p:spPr>
                <a:xfrm rot="-5400000">
                  <a:off x="2022138" y="1378513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98" name="Google Shape;27498;p28"/>
                <p:cNvSpPr/>
                <p:nvPr/>
              </p:nvSpPr>
              <p:spPr>
                <a:xfrm rot="-5400000">
                  <a:off x="2116188" y="12844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4" y="3763"/>
                      </a:lnTo>
                      <a:lnTo>
                        <a:pt x="3764" y="2416"/>
                      </a:lnTo>
                      <a:cubicBezTo>
                        <a:pt x="3764" y="1070"/>
                        <a:pt x="2693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99" name="Google Shape;27499;p28"/>
                <p:cNvSpPr/>
                <p:nvPr/>
              </p:nvSpPr>
              <p:spPr>
                <a:xfrm rot="-5400000">
                  <a:off x="2116200" y="1378525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00" name="Google Shape;27500;p28"/>
                <p:cNvSpPr/>
                <p:nvPr/>
              </p:nvSpPr>
              <p:spPr>
                <a:xfrm rot="-5400000">
                  <a:off x="2097625" y="1466975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01" name="Google Shape;27501;p28"/>
                <p:cNvSpPr/>
                <p:nvPr/>
              </p:nvSpPr>
              <p:spPr>
                <a:xfrm rot="-5400000">
                  <a:off x="2197313" y="13668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3" y="0"/>
                      </a:moveTo>
                      <a:cubicBezTo>
                        <a:pt x="0" y="0"/>
                        <a:pt x="0" y="1036"/>
                        <a:pt x="673" y="1036"/>
                      </a:cubicBezTo>
                      <a:cubicBezTo>
                        <a:pt x="1346" y="1036"/>
                        <a:pt x="1346" y="0"/>
                        <a:pt x="67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02" name="Google Shape;27502;p28"/>
                <p:cNvSpPr/>
                <p:nvPr/>
              </p:nvSpPr>
              <p:spPr>
                <a:xfrm rot="-5400000">
                  <a:off x="2097625" y="126590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503" name="Google Shape;27503;p28"/>
              <p:cNvGrpSpPr/>
              <p:nvPr/>
            </p:nvGrpSpPr>
            <p:grpSpPr>
              <a:xfrm>
                <a:off x="128375" y="2584600"/>
                <a:ext cx="227850" cy="2443125"/>
                <a:chOff x="2001850" y="1023825"/>
                <a:chExt cx="227850" cy="2443125"/>
              </a:xfrm>
            </p:grpSpPr>
            <p:sp>
              <p:nvSpPr>
                <p:cNvPr id="27504" name="Google Shape;27504;p28"/>
                <p:cNvSpPr/>
                <p:nvPr/>
              </p:nvSpPr>
              <p:spPr>
                <a:xfrm rot="-5400000">
                  <a:off x="1874988" y="3112238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55" y="2572"/>
                      </a:lnTo>
                      <a:lnTo>
                        <a:pt x="2555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40" y="4229"/>
                      </a:lnTo>
                      <a:lnTo>
                        <a:pt x="4540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6" y="656"/>
                      </a:lnTo>
                      <a:lnTo>
                        <a:pt x="18606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35" y="3228"/>
                      </a:lnTo>
                      <a:lnTo>
                        <a:pt x="16035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05" name="Google Shape;27505;p28"/>
                <p:cNvSpPr/>
                <p:nvPr/>
              </p:nvSpPr>
              <p:spPr>
                <a:xfrm rot="-5400000">
                  <a:off x="2022125" y="2764025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47" y="3763"/>
                      </a:lnTo>
                      <a:cubicBezTo>
                        <a:pt x="2676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06" name="Google Shape;27506;p28"/>
                <p:cNvSpPr/>
                <p:nvPr/>
              </p:nvSpPr>
              <p:spPr>
                <a:xfrm rot="-5400000">
                  <a:off x="2022138" y="2858088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07" name="Google Shape;27507;p28"/>
                <p:cNvSpPr/>
                <p:nvPr/>
              </p:nvSpPr>
              <p:spPr>
                <a:xfrm rot="-5400000">
                  <a:off x="2116188" y="2764038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76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08" name="Google Shape;27508;p28"/>
                <p:cNvSpPr/>
                <p:nvPr/>
              </p:nvSpPr>
              <p:spPr>
                <a:xfrm rot="-5400000">
                  <a:off x="2116200" y="2858100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09" name="Google Shape;27509;p28"/>
                <p:cNvSpPr/>
                <p:nvPr/>
              </p:nvSpPr>
              <p:spPr>
                <a:xfrm rot="-5400000">
                  <a:off x="2097638" y="29465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10" name="Google Shape;27510;p28"/>
                <p:cNvSpPr/>
                <p:nvPr/>
              </p:nvSpPr>
              <p:spPr>
                <a:xfrm rot="-5400000">
                  <a:off x="2197300" y="284645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11" name="Google Shape;27511;p28"/>
                <p:cNvSpPr/>
                <p:nvPr/>
              </p:nvSpPr>
              <p:spPr>
                <a:xfrm rot="-5400000">
                  <a:off x="2097638" y="27454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12" name="Google Shape;27512;p28"/>
                <p:cNvSpPr/>
                <p:nvPr/>
              </p:nvSpPr>
              <p:spPr>
                <a:xfrm rot="-5400000">
                  <a:off x="1875000" y="2371375"/>
                  <a:ext cx="481550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2" h="9114" extrusionOk="0">
                      <a:moveTo>
                        <a:pt x="0" y="0"/>
                      </a:moveTo>
                      <a:lnTo>
                        <a:pt x="0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42" y="6542"/>
                      </a:lnTo>
                      <a:lnTo>
                        <a:pt x="6542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7" y="1951"/>
                      </a:lnTo>
                      <a:lnTo>
                        <a:pt x="8457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23" y="656"/>
                      </a:lnTo>
                      <a:lnTo>
                        <a:pt x="18623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099" y="7163"/>
                      </a:lnTo>
                      <a:lnTo>
                        <a:pt x="12099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6" y="5886"/>
                      </a:lnTo>
                      <a:lnTo>
                        <a:pt x="13376" y="4885"/>
                      </a:lnTo>
                      <a:lnTo>
                        <a:pt x="14705" y="4885"/>
                      </a:lnTo>
                      <a:lnTo>
                        <a:pt x="14705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0" y="6542"/>
                      </a:lnTo>
                      <a:lnTo>
                        <a:pt x="16690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68" y="7802"/>
                      </a:lnTo>
                      <a:lnTo>
                        <a:pt x="17968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13" name="Google Shape;27513;p28"/>
                <p:cNvSpPr/>
                <p:nvPr/>
              </p:nvSpPr>
              <p:spPr>
                <a:xfrm rot="-5400000">
                  <a:off x="2022125" y="20231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14" name="Google Shape;27514;p28"/>
                <p:cNvSpPr/>
                <p:nvPr/>
              </p:nvSpPr>
              <p:spPr>
                <a:xfrm rot="-5400000">
                  <a:off x="2022350" y="2117000"/>
                  <a:ext cx="9365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6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70" y="3763"/>
                        <a:pt x="2417" y="3763"/>
                      </a:cubicBezTo>
                      <a:lnTo>
                        <a:pt x="3746" y="3763"/>
                      </a:lnTo>
                      <a:lnTo>
                        <a:pt x="3746" y="2417"/>
                      </a:lnTo>
                      <a:cubicBezTo>
                        <a:pt x="3746" y="1088"/>
                        <a:pt x="2675" y="1"/>
                        <a:pt x="134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15" name="Google Shape;27515;p28"/>
                <p:cNvSpPr/>
                <p:nvPr/>
              </p:nvSpPr>
              <p:spPr>
                <a:xfrm rot="-5400000">
                  <a:off x="2116188" y="20231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9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16" name="Google Shape;27516;p28"/>
                <p:cNvSpPr/>
                <p:nvPr/>
              </p:nvSpPr>
              <p:spPr>
                <a:xfrm rot="-5400000">
                  <a:off x="2115975" y="2117025"/>
                  <a:ext cx="9452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1" h="3763" extrusionOk="0">
                      <a:moveTo>
                        <a:pt x="2435" y="0"/>
                      </a:moveTo>
                      <a:cubicBezTo>
                        <a:pt x="1088" y="0"/>
                        <a:pt x="1" y="1070"/>
                        <a:pt x="18" y="2416"/>
                      </a:cubicBezTo>
                      <a:lnTo>
                        <a:pt x="18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81" y="2675"/>
                        <a:pt x="3781" y="1346"/>
                      </a:cubicBezTo>
                      <a:lnTo>
                        <a:pt x="378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17" name="Google Shape;27517;p28"/>
                <p:cNvSpPr/>
                <p:nvPr/>
              </p:nvSpPr>
              <p:spPr>
                <a:xfrm rot="-5400000">
                  <a:off x="2097638" y="22056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18" name="Google Shape;27518;p28"/>
                <p:cNvSpPr/>
                <p:nvPr/>
              </p:nvSpPr>
              <p:spPr>
                <a:xfrm rot="-5400000">
                  <a:off x="2197525" y="2105375"/>
                  <a:ext cx="3325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30" y="1036"/>
                        <a:pt x="1330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19" name="Google Shape;27519;p28"/>
                <p:cNvSpPr/>
                <p:nvPr/>
              </p:nvSpPr>
              <p:spPr>
                <a:xfrm rot="-5400000">
                  <a:off x="2097638" y="200461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20" name="Google Shape;27520;p28"/>
                <p:cNvSpPr/>
                <p:nvPr/>
              </p:nvSpPr>
              <p:spPr>
                <a:xfrm rot="-5400000">
                  <a:off x="2034438" y="1056413"/>
                  <a:ext cx="162675" cy="1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7" h="6490" extrusionOk="0">
                      <a:moveTo>
                        <a:pt x="0" y="0"/>
                      </a:moveTo>
                      <a:lnTo>
                        <a:pt x="0" y="6490"/>
                      </a:lnTo>
                      <a:lnTo>
                        <a:pt x="6507" y="6490"/>
                      </a:lnTo>
                      <a:lnTo>
                        <a:pt x="6507" y="1260"/>
                      </a:lnTo>
                      <a:lnTo>
                        <a:pt x="4919" y="1260"/>
                      </a:lnTo>
                      <a:lnTo>
                        <a:pt x="4919" y="1916"/>
                      </a:lnTo>
                      <a:lnTo>
                        <a:pt x="5868" y="1916"/>
                      </a:lnTo>
                      <a:lnTo>
                        <a:pt x="5868" y="5851"/>
                      </a:lnTo>
                      <a:lnTo>
                        <a:pt x="656" y="5851"/>
                      </a:lnTo>
                      <a:lnTo>
                        <a:pt x="656" y="639"/>
                      </a:lnTo>
                      <a:lnTo>
                        <a:pt x="6179" y="639"/>
                      </a:lnTo>
                      <a:lnTo>
                        <a:pt x="617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21" name="Google Shape;27521;p28"/>
                <p:cNvSpPr/>
                <p:nvPr/>
              </p:nvSpPr>
              <p:spPr>
                <a:xfrm rot="-5400000">
                  <a:off x="2066150" y="1087700"/>
                  <a:ext cx="99250" cy="9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0" h="3970" extrusionOk="0">
                      <a:moveTo>
                        <a:pt x="0" y="0"/>
                      </a:moveTo>
                      <a:lnTo>
                        <a:pt x="0" y="3970"/>
                      </a:lnTo>
                      <a:lnTo>
                        <a:pt x="3970" y="3970"/>
                      </a:lnTo>
                      <a:lnTo>
                        <a:pt x="3970" y="1657"/>
                      </a:lnTo>
                      <a:lnTo>
                        <a:pt x="1985" y="1657"/>
                      </a:lnTo>
                      <a:lnTo>
                        <a:pt x="1985" y="2313"/>
                      </a:lnTo>
                      <a:lnTo>
                        <a:pt x="3314" y="2313"/>
                      </a:lnTo>
                      <a:lnTo>
                        <a:pt x="3314" y="3314"/>
                      </a:lnTo>
                      <a:lnTo>
                        <a:pt x="639" y="3314"/>
                      </a:lnTo>
                      <a:lnTo>
                        <a:pt x="639" y="656"/>
                      </a:lnTo>
                      <a:lnTo>
                        <a:pt x="3642" y="656"/>
                      </a:lnTo>
                      <a:lnTo>
                        <a:pt x="364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22" name="Google Shape;27522;p28"/>
                <p:cNvSpPr/>
                <p:nvPr/>
              </p:nvSpPr>
              <p:spPr>
                <a:xfrm rot="-5400000">
                  <a:off x="2002063" y="1023613"/>
                  <a:ext cx="22742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97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7474" y="1312"/>
                      </a:lnTo>
                      <a:lnTo>
                        <a:pt x="7474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9045" y="656"/>
                      </a:lnTo>
                      <a:lnTo>
                        <a:pt x="9045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23" name="Google Shape;27523;p28"/>
                <p:cNvSpPr/>
                <p:nvPr/>
              </p:nvSpPr>
              <p:spPr>
                <a:xfrm rot="-5400000">
                  <a:off x="1874988" y="1632663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7" y="656"/>
                      </a:lnTo>
                      <a:lnTo>
                        <a:pt x="18607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24" name="Google Shape;27524;p28"/>
                <p:cNvSpPr/>
                <p:nvPr/>
              </p:nvSpPr>
              <p:spPr>
                <a:xfrm rot="-5400000">
                  <a:off x="2022125" y="12844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4" y="2693"/>
                        <a:pt x="3764" y="1364"/>
                      </a:cubicBezTo>
                      <a:lnTo>
                        <a:pt x="376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25" name="Google Shape;27525;p28"/>
                <p:cNvSpPr/>
                <p:nvPr/>
              </p:nvSpPr>
              <p:spPr>
                <a:xfrm rot="-5400000">
                  <a:off x="2022138" y="1378513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26" name="Google Shape;27526;p28"/>
                <p:cNvSpPr/>
                <p:nvPr/>
              </p:nvSpPr>
              <p:spPr>
                <a:xfrm rot="-5400000">
                  <a:off x="2116188" y="12844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4" y="3763"/>
                      </a:lnTo>
                      <a:lnTo>
                        <a:pt x="3764" y="2416"/>
                      </a:lnTo>
                      <a:cubicBezTo>
                        <a:pt x="3764" y="1070"/>
                        <a:pt x="2693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27" name="Google Shape;27527;p28"/>
                <p:cNvSpPr/>
                <p:nvPr/>
              </p:nvSpPr>
              <p:spPr>
                <a:xfrm rot="-5400000">
                  <a:off x="2116200" y="1378525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28" name="Google Shape;27528;p28"/>
                <p:cNvSpPr/>
                <p:nvPr/>
              </p:nvSpPr>
              <p:spPr>
                <a:xfrm rot="-5400000">
                  <a:off x="2097625" y="1466975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29" name="Google Shape;27529;p28"/>
                <p:cNvSpPr/>
                <p:nvPr/>
              </p:nvSpPr>
              <p:spPr>
                <a:xfrm rot="-5400000">
                  <a:off x="2197313" y="13668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3" y="0"/>
                      </a:moveTo>
                      <a:cubicBezTo>
                        <a:pt x="0" y="0"/>
                        <a:pt x="0" y="1036"/>
                        <a:pt x="673" y="1036"/>
                      </a:cubicBezTo>
                      <a:cubicBezTo>
                        <a:pt x="1346" y="1036"/>
                        <a:pt x="1346" y="0"/>
                        <a:pt x="67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30" name="Google Shape;27530;p28"/>
                <p:cNvSpPr/>
                <p:nvPr/>
              </p:nvSpPr>
              <p:spPr>
                <a:xfrm rot="-5400000">
                  <a:off x="2097625" y="126590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7531" name="Google Shape;27531;p28"/>
            <p:cNvGrpSpPr/>
            <p:nvPr/>
          </p:nvGrpSpPr>
          <p:grpSpPr>
            <a:xfrm rot="5400000">
              <a:off x="2725125" y="2456075"/>
              <a:ext cx="227850" cy="4911950"/>
              <a:chOff x="128375" y="115775"/>
              <a:chExt cx="227850" cy="4911950"/>
            </a:xfrm>
          </p:grpSpPr>
          <p:grpSp>
            <p:nvGrpSpPr>
              <p:cNvPr id="27532" name="Google Shape;27532;p28"/>
              <p:cNvGrpSpPr/>
              <p:nvPr/>
            </p:nvGrpSpPr>
            <p:grpSpPr>
              <a:xfrm>
                <a:off x="128375" y="115775"/>
                <a:ext cx="227850" cy="2443125"/>
                <a:chOff x="2001850" y="1023825"/>
                <a:chExt cx="227850" cy="2443125"/>
              </a:xfrm>
            </p:grpSpPr>
            <p:sp>
              <p:nvSpPr>
                <p:cNvPr id="27533" name="Google Shape;27533;p28"/>
                <p:cNvSpPr/>
                <p:nvPr/>
              </p:nvSpPr>
              <p:spPr>
                <a:xfrm rot="-5400000">
                  <a:off x="1874988" y="3112238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55" y="2572"/>
                      </a:lnTo>
                      <a:lnTo>
                        <a:pt x="2555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40" y="4229"/>
                      </a:lnTo>
                      <a:lnTo>
                        <a:pt x="4540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6" y="656"/>
                      </a:lnTo>
                      <a:lnTo>
                        <a:pt x="18606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35" y="3228"/>
                      </a:lnTo>
                      <a:lnTo>
                        <a:pt x="16035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34" name="Google Shape;27534;p28"/>
                <p:cNvSpPr/>
                <p:nvPr/>
              </p:nvSpPr>
              <p:spPr>
                <a:xfrm rot="-5400000">
                  <a:off x="2022125" y="2764025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47" y="3763"/>
                      </a:lnTo>
                      <a:cubicBezTo>
                        <a:pt x="2676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35" name="Google Shape;27535;p28"/>
                <p:cNvSpPr/>
                <p:nvPr/>
              </p:nvSpPr>
              <p:spPr>
                <a:xfrm rot="-5400000">
                  <a:off x="2022138" y="2858088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36" name="Google Shape;27536;p28"/>
                <p:cNvSpPr/>
                <p:nvPr/>
              </p:nvSpPr>
              <p:spPr>
                <a:xfrm rot="-5400000">
                  <a:off x="2116188" y="2764038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76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37" name="Google Shape;27537;p28"/>
                <p:cNvSpPr/>
                <p:nvPr/>
              </p:nvSpPr>
              <p:spPr>
                <a:xfrm rot="-5400000">
                  <a:off x="2116200" y="2858100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38" name="Google Shape;27538;p28"/>
                <p:cNvSpPr/>
                <p:nvPr/>
              </p:nvSpPr>
              <p:spPr>
                <a:xfrm rot="-5400000">
                  <a:off x="2097638" y="29465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39" name="Google Shape;27539;p28"/>
                <p:cNvSpPr/>
                <p:nvPr/>
              </p:nvSpPr>
              <p:spPr>
                <a:xfrm rot="-5400000">
                  <a:off x="2197300" y="284645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40" name="Google Shape;27540;p28"/>
                <p:cNvSpPr/>
                <p:nvPr/>
              </p:nvSpPr>
              <p:spPr>
                <a:xfrm rot="-5400000">
                  <a:off x="2097638" y="27454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41" name="Google Shape;27541;p28"/>
                <p:cNvSpPr/>
                <p:nvPr/>
              </p:nvSpPr>
              <p:spPr>
                <a:xfrm rot="-5400000">
                  <a:off x="1875000" y="2371375"/>
                  <a:ext cx="481550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2" h="9114" extrusionOk="0">
                      <a:moveTo>
                        <a:pt x="0" y="0"/>
                      </a:moveTo>
                      <a:lnTo>
                        <a:pt x="0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42" y="6542"/>
                      </a:lnTo>
                      <a:lnTo>
                        <a:pt x="6542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7" y="1951"/>
                      </a:lnTo>
                      <a:lnTo>
                        <a:pt x="8457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23" y="656"/>
                      </a:lnTo>
                      <a:lnTo>
                        <a:pt x="18623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099" y="7163"/>
                      </a:lnTo>
                      <a:lnTo>
                        <a:pt x="12099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6" y="5886"/>
                      </a:lnTo>
                      <a:lnTo>
                        <a:pt x="13376" y="4885"/>
                      </a:lnTo>
                      <a:lnTo>
                        <a:pt x="14705" y="4885"/>
                      </a:lnTo>
                      <a:lnTo>
                        <a:pt x="14705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0" y="6542"/>
                      </a:lnTo>
                      <a:lnTo>
                        <a:pt x="16690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68" y="7802"/>
                      </a:lnTo>
                      <a:lnTo>
                        <a:pt x="17968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42" name="Google Shape;27542;p28"/>
                <p:cNvSpPr/>
                <p:nvPr/>
              </p:nvSpPr>
              <p:spPr>
                <a:xfrm rot="-5400000">
                  <a:off x="2022125" y="20231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43" name="Google Shape;27543;p28"/>
                <p:cNvSpPr/>
                <p:nvPr/>
              </p:nvSpPr>
              <p:spPr>
                <a:xfrm rot="-5400000">
                  <a:off x="2022350" y="2117000"/>
                  <a:ext cx="9365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6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70" y="3763"/>
                        <a:pt x="2417" y="3763"/>
                      </a:cubicBezTo>
                      <a:lnTo>
                        <a:pt x="3746" y="3763"/>
                      </a:lnTo>
                      <a:lnTo>
                        <a:pt x="3746" y="2417"/>
                      </a:lnTo>
                      <a:cubicBezTo>
                        <a:pt x="3746" y="1088"/>
                        <a:pt x="2675" y="1"/>
                        <a:pt x="134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44" name="Google Shape;27544;p28"/>
                <p:cNvSpPr/>
                <p:nvPr/>
              </p:nvSpPr>
              <p:spPr>
                <a:xfrm rot="-5400000">
                  <a:off x="2116188" y="20231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9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45" name="Google Shape;27545;p28"/>
                <p:cNvSpPr/>
                <p:nvPr/>
              </p:nvSpPr>
              <p:spPr>
                <a:xfrm rot="-5400000">
                  <a:off x="2115975" y="2117025"/>
                  <a:ext cx="9452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1" h="3763" extrusionOk="0">
                      <a:moveTo>
                        <a:pt x="2435" y="0"/>
                      </a:moveTo>
                      <a:cubicBezTo>
                        <a:pt x="1088" y="0"/>
                        <a:pt x="1" y="1070"/>
                        <a:pt x="18" y="2416"/>
                      </a:cubicBezTo>
                      <a:lnTo>
                        <a:pt x="18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81" y="2675"/>
                        <a:pt x="3781" y="1346"/>
                      </a:cubicBezTo>
                      <a:lnTo>
                        <a:pt x="378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46" name="Google Shape;27546;p28"/>
                <p:cNvSpPr/>
                <p:nvPr/>
              </p:nvSpPr>
              <p:spPr>
                <a:xfrm rot="-5400000">
                  <a:off x="2097638" y="22056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47" name="Google Shape;27547;p28"/>
                <p:cNvSpPr/>
                <p:nvPr/>
              </p:nvSpPr>
              <p:spPr>
                <a:xfrm rot="-5400000">
                  <a:off x="2197525" y="2105375"/>
                  <a:ext cx="3325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30" y="1036"/>
                        <a:pt x="1330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48" name="Google Shape;27548;p28"/>
                <p:cNvSpPr/>
                <p:nvPr/>
              </p:nvSpPr>
              <p:spPr>
                <a:xfrm rot="-5400000">
                  <a:off x="2097638" y="200461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49" name="Google Shape;27549;p28"/>
                <p:cNvSpPr/>
                <p:nvPr/>
              </p:nvSpPr>
              <p:spPr>
                <a:xfrm rot="-5400000">
                  <a:off x="2034438" y="1056413"/>
                  <a:ext cx="162675" cy="1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7" h="6490" extrusionOk="0">
                      <a:moveTo>
                        <a:pt x="0" y="0"/>
                      </a:moveTo>
                      <a:lnTo>
                        <a:pt x="0" y="6490"/>
                      </a:lnTo>
                      <a:lnTo>
                        <a:pt x="6507" y="6490"/>
                      </a:lnTo>
                      <a:lnTo>
                        <a:pt x="6507" y="1260"/>
                      </a:lnTo>
                      <a:lnTo>
                        <a:pt x="4919" y="1260"/>
                      </a:lnTo>
                      <a:lnTo>
                        <a:pt x="4919" y="1916"/>
                      </a:lnTo>
                      <a:lnTo>
                        <a:pt x="5868" y="1916"/>
                      </a:lnTo>
                      <a:lnTo>
                        <a:pt x="5868" y="5851"/>
                      </a:lnTo>
                      <a:lnTo>
                        <a:pt x="656" y="5851"/>
                      </a:lnTo>
                      <a:lnTo>
                        <a:pt x="656" y="639"/>
                      </a:lnTo>
                      <a:lnTo>
                        <a:pt x="6179" y="639"/>
                      </a:lnTo>
                      <a:lnTo>
                        <a:pt x="617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50" name="Google Shape;27550;p28"/>
                <p:cNvSpPr/>
                <p:nvPr/>
              </p:nvSpPr>
              <p:spPr>
                <a:xfrm rot="-5400000">
                  <a:off x="2066150" y="1087700"/>
                  <a:ext cx="99250" cy="9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0" h="3970" extrusionOk="0">
                      <a:moveTo>
                        <a:pt x="0" y="0"/>
                      </a:moveTo>
                      <a:lnTo>
                        <a:pt x="0" y="3970"/>
                      </a:lnTo>
                      <a:lnTo>
                        <a:pt x="3970" y="3970"/>
                      </a:lnTo>
                      <a:lnTo>
                        <a:pt x="3970" y="1657"/>
                      </a:lnTo>
                      <a:lnTo>
                        <a:pt x="1985" y="1657"/>
                      </a:lnTo>
                      <a:lnTo>
                        <a:pt x="1985" y="2313"/>
                      </a:lnTo>
                      <a:lnTo>
                        <a:pt x="3314" y="2313"/>
                      </a:lnTo>
                      <a:lnTo>
                        <a:pt x="3314" y="3314"/>
                      </a:lnTo>
                      <a:lnTo>
                        <a:pt x="639" y="3314"/>
                      </a:lnTo>
                      <a:lnTo>
                        <a:pt x="639" y="656"/>
                      </a:lnTo>
                      <a:lnTo>
                        <a:pt x="3642" y="656"/>
                      </a:lnTo>
                      <a:lnTo>
                        <a:pt x="364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51" name="Google Shape;27551;p28"/>
                <p:cNvSpPr/>
                <p:nvPr/>
              </p:nvSpPr>
              <p:spPr>
                <a:xfrm rot="-5400000">
                  <a:off x="2002063" y="1023613"/>
                  <a:ext cx="22742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97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7474" y="1312"/>
                      </a:lnTo>
                      <a:lnTo>
                        <a:pt x="7474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9045" y="656"/>
                      </a:lnTo>
                      <a:lnTo>
                        <a:pt x="9045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52" name="Google Shape;27552;p28"/>
                <p:cNvSpPr/>
                <p:nvPr/>
              </p:nvSpPr>
              <p:spPr>
                <a:xfrm rot="-5400000">
                  <a:off x="1874988" y="1632663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7" y="656"/>
                      </a:lnTo>
                      <a:lnTo>
                        <a:pt x="18607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53" name="Google Shape;27553;p28"/>
                <p:cNvSpPr/>
                <p:nvPr/>
              </p:nvSpPr>
              <p:spPr>
                <a:xfrm rot="-5400000">
                  <a:off x="2022125" y="12844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4" y="2693"/>
                        <a:pt x="3764" y="1364"/>
                      </a:cubicBezTo>
                      <a:lnTo>
                        <a:pt x="376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54" name="Google Shape;27554;p28"/>
                <p:cNvSpPr/>
                <p:nvPr/>
              </p:nvSpPr>
              <p:spPr>
                <a:xfrm rot="-5400000">
                  <a:off x="2022138" y="1378513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55" name="Google Shape;27555;p28"/>
                <p:cNvSpPr/>
                <p:nvPr/>
              </p:nvSpPr>
              <p:spPr>
                <a:xfrm rot="-5400000">
                  <a:off x="2116188" y="12844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4" y="3763"/>
                      </a:lnTo>
                      <a:lnTo>
                        <a:pt x="3764" y="2416"/>
                      </a:lnTo>
                      <a:cubicBezTo>
                        <a:pt x="3764" y="1070"/>
                        <a:pt x="2693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56" name="Google Shape;27556;p28"/>
                <p:cNvSpPr/>
                <p:nvPr/>
              </p:nvSpPr>
              <p:spPr>
                <a:xfrm rot="-5400000">
                  <a:off x="2116200" y="1378525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57" name="Google Shape;27557;p28"/>
                <p:cNvSpPr/>
                <p:nvPr/>
              </p:nvSpPr>
              <p:spPr>
                <a:xfrm rot="-5400000">
                  <a:off x="2097625" y="1466975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58" name="Google Shape;27558;p28"/>
                <p:cNvSpPr/>
                <p:nvPr/>
              </p:nvSpPr>
              <p:spPr>
                <a:xfrm rot="-5400000">
                  <a:off x="2197313" y="13668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3" y="0"/>
                      </a:moveTo>
                      <a:cubicBezTo>
                        <a:pt x="0" y="0"/>
                        <a:pt x="0" y="1036"/>
                        <a:pt x="673" y="1036"/>
                      </a:cubicBezTo>
                      <a:cubicBezTo>
                        <a:pt x="1346" y="1036"/>
                        <a:pt x="1346" y="0"/>
                        <a:pt x="67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59" name="Google Shape;27559;p28"/>
                <p:cNvSpPr/>
                <p:nvPr/>
              </p:nvSpPr>
              <p:spPr>
                <a:xfrm rot="-5400000">
                  <a:off x="2097625" y="126590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560" name="Google Shape;27560;p28"/>
              <p:cNvGrpSpPr/>
              <p:nvPr/>
            </p:nvGrpSpPr>
            <p:grpSpPr>
              <a:xfrm>
                <a:off x="128375" y="2584600"/>
                <a:ext cx="227850" cy="2443125"/>
                <a:chOff x="2001850" y="1023825"/>
                <a:chExt cx="227850" cy="2443125"/>
              </a:xfrm>
            </p:grpSpPr>
            <p:sp>
              <p:nvSpPr>
                <p:cNvPr id="27561" name="Google Shape;27561;p28"/>
                <p:cNvSpPr/>
                <p:nvPr/>
              </p:nvSpPr>
              <p:spPr>
                <a:xfrm rot="-5400000">
                  <a:off x="1874988" y="3112238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55" y="2572"/>
                      </a:lnTo>
                      <a:lnTo>
                        <a:pt x="2555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40" y="4229"/>
                      </a:lnTo>
                      <a:lnTo>
                        <a:pt x="4540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6" y="656"/>
                      </a:lnTo>
                      <a:lnTo>
                        <a:pt x="18606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35" y="3228"/>
                      </a:lnTo>
                      <a:lnTo>
                        <a:pt x="16035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62" name="Google Shape;27562;p28"/>
                <p:cNvSpPr/>
                <p:nvPr/>
              </p:nvSpPr>
              <p:spPr>
                <a:xfrm rot="-5400000">
                  <a:off x="2022125" y="2764025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47" y="3763"/>
                      </a:lnTo>
                      <a:cubicBezTo>
                        <a:pt x="2676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63" name="Google Shape;27563;p28"/>
                <p:cNvSpPr/>
                <p:nvPr/>
              </p:nvSpPr>
              <p:spPr>
                <a:xfrm rot="-5400000">
                  <a:off x="2022138" y="2858088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64" name="Google Shape;27564;p28"/>
                <p:cNvSpPr/>
                <p:nvPr/>
              </p:nvSpPr>
              <p:spPr>
                <a:xfrm rot="-5400000">
                  <a:off x="2116188" y="2764038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76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65" name="Google Shape;27565;p28"/>
                <p:cNvSpPr/>
                <p:nvPr/>
              </p:nvSpPr>
              <p:spPr>
                <a:xfrm rot="-5400000">
                  <a:off x="2116200" y="2858100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66" name="Google Shape;27566;p28"/>
                <p:cNvSpPr/>
                <p:nvPr/>
              </p:nvSpPr>
              <p:spPr>
                <a:xfrm rot="-5400000">
                  <a:off x="2097638" y="29465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67" name="Google Shape;27567;p28"/>
                <p:cNvSpPr/>
                <p:nvPr/>
              </p:nvSpPr>
              <p:spPr>
                <a:xfrm rot="-5400000">
                  <a:off x="2197300" y="284645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68" name="Google Shape;27568;p28"/>
                <p:cNvSpPr/>
                <p:nvPr/>
              </p:nvSpPr>
              <p:spPr>
                <a:xfrm rot="-5400000">
                  <a:off x="2097638" y="27454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69" name="Google Shape;27569;p28"/>
                <p:cNvSpPr/>
                <p:nvPr/>
              </p:nvSpPr>
              <p:spPr>
                <a:xfrm rot="-5400000">
                  <a:off x="1875000" y="2371375"/>
                  <a:ext cx="481550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2" h="9114" extrusionOk="0">
                      <a:moveTo>
                        <a:pt x="0" y="0"/>
                      </a:moveTo>
                      <a:lnTo>
                        <a:pt x="0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42" y="6542"/>
                      </a:lnTo>
                      <a:lnTo>
                        <a:pt x="6542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7" y="1951"/>
                      </a:lnTo>
                      <a:lnTo>
                        <a:pt x="8457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23" y="656"/>
                      </a:lnTo>
                      <a:lnTo>
                        <a:pt x="18623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099" y="7163"/>
                      </a:lnTo>
                      <a:lnTo>
                        <a:pt x="12099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6" y="5886"/>
                      </a:lnTo>
                      <a:lnTo>
                        <a:pt x="13376" y="4885"/>
                      </a:lnTo>
                      <a:lnTo>
                        <a:pt x="14705" y="4885"/>
                      </a:lnTo>
                      <a:lnTo>
                        <a:pt x="14705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0" y="6542"/>
                      </a:lnTo>
                      <a:lnTo>
                        <a:pt x="16690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68" y="7802"/>
                      </a:lnTo>
                      <a:lnTo>
                        <a:pt x="17968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70" name="Google Shape;27570;p28"/>
                <p:cNvSpPr/>
                <p:nvPr/>
              </p:nvSpPr>
              <p:spPr>
                <a:xfrm rot="-5400000">
                  <a:off x="2022125" y="20231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71" name="Google Shape;27571;p28"/>
                <p:cNvSpPr/>
                <p:nvPr/>
              </p:nvSpPr>
              <p:spPr>
                <a:xfrm rot="-5400000">
                  <a:off x="2022350" y="2117000"/>
                  <a:ext cx="9365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6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70" y="3763"/>
                        <a:pt x="2417" y="3763"/>
                      </a:cubicBezTo>
                      <a:lnTo>
                        <a:pt x="3746" y="3763"/>
                      </a:lnTo>
                      <a:lnTo>
                        <a:pt x="3746" y="2417"/>
                      </a:lnTo>
                      <a:cubicBezTo>
                        <a:pt x="3746" y="1088"/>
                        <a:pt x="2675" y="1"/>
                        <a:pt x="134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72" name="Google Shape;27572;p28"/>
                <p:cNvSpPr/>
                <p:nvPr/>
              </p:nvSpPr>
              <p:spPr>
                <a:xfrm rot="-5400000">
                  <a:off x="2116188" y="20231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9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73" name="Google Shape;27573;p28"/>
                <p:cNvSpPr/>
                <p:nvPr/>
              </p:nvSpPr>
              <p:spPr>
                <a:xfrm rot="-5400000">
                  <a:off x="2115975" y="2117025"/>
                  <a:ext cx="9452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1" h="3763" extrusionOk="0">
                      <a:moveTo>
                        <a:pt x="2435" y="0"/>
                      </a:moveTo>
                      <a:cubicBezTo>
                        <a:pt x="1088" y="0"/>
                        <a:pt x="1" y="1070"/>
                        <a:pt x="18" y="2416"/>
                      </a:cubicBezTo>
                      <a:lnTo>
                        <a:pt x="18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81" y="2675"/>
                        <a:pt x="3781" y="1346"/>
                      </a:cubicBezTo>
                      <a:lnTo>
                        <a:pt x="378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74" name="Google Shape;27574;p28"/>
                <p:cNvSpPr/>
                <p:nvPr/>
              </p:nvSpPr>
              <p:spPr>
                <a:xfrm rot="-5400000">
                  <a:off x="2097638" y="22056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75" name="Google Shape;27575;p28"/>
                <p:cNvSpPr/>
                <p:nvPr/>
              </p:nvSpPr>
              <p:spPr>
                <a:xfrm rot="-5400000">
                  <a:off x="2197525" y="2105375"/>
                  <a:ext cx="3325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30" y="1036"/>
                        <a:pt x="1330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76" name="Google Shape;27576;p28"/>
                <p:cNvSpPr/>
                <p:nvPr/>
              </p:nvSpPr>
              <p:spPr>
                <a:xfrm rot="-5400000">
                  <a:off x="2097638" y="200461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77" name="Google Shape;27577;p28"/>
                <p:cNvSpPr/>
                <p:nvPr/>
              </p:nvSpPr>
              <p:spPr>
                <a:xfrm rot="-5400000">
                  <a:off x="2034438" y="1056413"/>
                  <a:ext cx="162675" cy="1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7" h="6490" extrusionOk="0">
                      <a:moveTo>
                        <a:pt x="0" y="0"/>
                      </a:moveTo>
                      <a:lnTo>
                        <a:pt x="0" y="6490"/>
                      </a:lnTo>
                      <a:lnTo>
                        <a:pt x="6507" y="6490"/>
                      </a:lnTo>
                      <a:lnTo>
                        <a:pt x="6507" y="1260"/>
                      </a:lnTo>
                      <a:lnTo>
                        <a:pt x="4919" y="1260"/>
                      </a:lnTo>
                      <a:lnTo>
                        <a:pt x="4919" y="1916"/>
                      </a:lnTo>
                      <a:lnTo>
                        <a:pt x="5868" y="1916"/>
                      </a:lnTo>
                      <a:lnTo>
                        <a:pt x="5868" y="5851"/>
                      </a:lnTo>
                      <a:lnTo>
                        <a:pt x="656" y="5851"/>
                      </a:lnTo>
                      <a:lnTo>
                        <a:pt x="656" y="639"/>
                      </a:lnTo>
                      <a:lnTo>
                        <a:pt x="6179" y="639"/>
                      </a:lnTo>
                      <a:lnTo>
                        <a:pt x="617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78" name="Google Shape;27578;p28"/>
                <p:cNvSpPr/>
                <p:nvPr/>
              </p:nvSpPr>
              <p:spPr>
                <a:xfrm rot="-5400000">
                  <a:off x="2066150" y="1087700"/>
                  <a:ext cx="99250" cy="9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0" h="3970" extrusionOk="0">
                      <a:moveTo>
                        <a:pt x="0" y="0"/>
                      </a:moveTo>
                      <a:lnTo>
                        <a:pt x="0" y="3970"/>
                      </a:lnTo>
                      <a:lnTo>
                        <a:pt x="3970" y="3970"/>
                      </a:lnTo>
                      <a:lnTo>
                        <a:pt x="3970" y="1657"/>
                      </a:lnTo>
                      <a:lnTo>
                        <a:pt x="1985" y="1657"/>
                      </a:lnTo>
                      <a:lnTo>
                        <a:pt x="1985" y="2313"/>
                      </a:lnTo>
                      <a:lnTo>
                        <a:pt x="3314" y="2313"/>
                      </a:lnTo>
                      <a:lnTo>
                        <a:pt x="3314" y="3314"/>
                      </a:lnTo>
                      <a:lnTo>
                        <a:pt x="639" y="3314"/>
                      </a:lnTo>
                      <a:lnTo>
                        <a:pt x="639" y="656"/>
                      </a:lnTo>
                      <a:lnTo>
                        <a:pt x="3642" y="656"/>
                      </a:lnTo>
                      <a:lnTo>
                        <a:pt x="364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79" name="Google Shape;27579;p28"/>
                <p:cNvSpPr/>
                <p:nvPr/>
              </p:nvSpPr>
              <p:spPr>
                <a:xfrm rot="-5400000">
                  <a:off x="2002063" y="1023613"/>
                  <a:ext cx="22742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97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7474" y="1312"/>
                      </a:lnTo>
                      <a:lnTo>
                        <a:pt x="7474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9045" y="656"/>
                      </a:lnTo>
                      <a:lnTo>
                        <a:pt x="9045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80" name="Google Shape;27580;p28"/>
                <p:cNvSpPr/>
                <p:nvPr/>
              </p:nvSpPr>
              <p:spPr>
                <a:xfrm rot="-5400000">
                  <a:off x="1874988" y="1632663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7" y="656"/>
                      </a:lnTo>
                      <a:lnTo>
                        <a:pt x="18607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81" name="Google Shape;27581;p28"/>
                <p:cNvSpPr/>
                <p:nvPr/>
              </p:nvSpPr>
              <p:spPr>
                <a:xfrm rot="-5400000">
                  <a:off x="2022125" y="12844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4" y="2693"/>
                        <a:pt x="3764" y="1364"/>
                      </a:cubicBezTo>
                      <a:lnTo>
                        <a:pt x="376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82" name="Google Shape;27582;p28"/>
                <p:cNvSpPr/>
                <p:nvPr/>
              </p:nvSpPr>
              <p:spPr>
                <a:xfrm rot="-5400000">
                  <a:off x="2022138" y="1378513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83" name="Google Shape;27583;p28"/>
                <p:cNvSpPr/>
                <p:nvPr/>
              </p:nvSpPr>
              <p:spPr>
                <a:xfrm rot="-5400000">
                  <a:off x="2116188" y="12844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4" y="3763"/>
                      </a:lnTo>
                      <a:lnTo>
                        <a:pt x="3764" y="2416"/>
                      </a:lnTo>
                      <a:cubicBezTo>
                        <a:pt x="3764" y="1070"/>
                        <a:pt x="2693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84" name="Google Shape;27584;p28"/>
                <p:cNvSpPr/>
                <p:nvPr/>
              </p:nvSpPr>
              <p:spPr>
                <a:xfrm rot="-5400000">
                  <a:off x="2116200" y="1378525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85" name="Google Shape;27585;p28"/>
                <p:cNvSpPr/>
                <p:nvPr/>
              </p:nvSpPr>
              <p:spPr>
                <a:xfrm rot="-5400000">
                  <a:off x="2097625" y="1466975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86" name="Google Shape;27586;p28"/>
                <p:cNvSpPr/>
                <p:nvPr/>
              </p:nvSpPr>
              <p:spPr>
                <a:xfrm rot="-5400000">
                  <a:off x="2197313" y="13668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3" y="0"/>
                      </a:moveTo>
                      <a:cubicBezTo>
                        <a:pt x="0" y="0"/>
                        <a:pt x="0" y="1036"/>
                        <a:pt x="673" y="1036"/>
                      </a:cubicBezTo>
                      <a:cubicBezTo>
                        <a:pt x="1346" y="1036"/>
                        <a:pt x="1346" y="0"/>
                        <a:pt x="67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87" name="Google Shape;27587;p28"/>
                <p:cNvSpPr/>
                <p:nvPr/>
              </p:nvSpPr>
              <p:spPr>
                <a:xfrm rot="-5400000">
                  <a:off x="2097625" y="126590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27588" name="Google Shape;27588;p28"/>
            <p:cNvSpPr/>
            <p:nvPr/>
          </p:nvSpPr>
          <p:spPr>
            <a:xfrm>
              <a:off x="8035366" y="4798125"/>
              <a:ext cx="529299" cy="227850"/>
            </a:xfrm>
            <a:custGeom>
              <a:avLst/>
              <a:gdLst/>
              <a:ahLst/>
              <a:cxnLst/>
              <a:rect l="l" t="t" r="r" b="b"/>
              <a:pathLst>
                <a:path w="19263" h="9114" extrusionOk="0">
                  <a:moveTo>
                    <a:pt x="1" y="0"/>
                  </a:moveTo>
                  <a:lnTo>
                    <a:pt x="1" y="9113"/>
                  </a:lnTo>
                  <a:lnTo>
                    <a:pt x="9096" y="9113"/>
                  </a:lnTo>
                  <a:lnTo>
                    <a:pt x="9096" y="1312"/>
                  </a:lnTo>
                  <a:lnTo>
                    <a:pt x="1295" y="1312"/>
                  </a:lnTo>
                  <a:lnTo>
                    <a:pt x="1295" y="7802"/>
                  </a:lnTo>
                  <a:lnTo>
                    <a:pt x="7802" y="7802"/>
                  </a:lnTo>
                  <a:lnTo>
                    <a:pt x="7802" y="2572"/>
                  </a:lnTo>
                  <a:lnTo>
                    <a:pt x="2555" y="2572"/>
                  </a:lnTo>
                  <a:lnTo>
                    <a:pt x="2555" y="6542"/>
                  </a:lnTo>
                  <a:lnTo>
                    <a:pt x="6525" y="6542"/>
                  </a:lnTo>
                  <a:lnTo>
                    <a:pt x="6525" y="4229"/>
                  </a:lnTo>
                  <a:lnTo>
                    <a:pt x="4540" y="4229"/>
                  </a:lnTo>
                  <a:lnTo>
                    <a:pt x="4540" y="4885"/>
                  </a:lnTo>
                  <a:lnTo>
                    <a:pt x="5886" y="4885"/>
                  </a:lnTo>
                  <a:lnTo>
                    <a:pt x="5886" y="5886"/>
                  </a:lnTo>
                  <a:lnTo>
                    <a:pt x="3211" y="5886"/>
                  </a:lnTo>
                  <a:lnTo>
                    <a:pt x="3211" y="3228"/>
                  </a:lnTo>
                  <a:lnTo>
                    <a:pt x="7146" y="3228"/>
                  </a:lnTo>
                  <a:lnTo>
                    <a:pt x="7146" y="7163"/>
                  </a:lnTo>
                  <a:lnTo>
                    <a:pt x="1951" y="7163"/>
                  </a:lnTo>
                  <a:lnTo>
                    <a:pt x="1951" y="1951"/>
                  </a:lnTo>
                  <a:lnTo>
                    <a:pt x="8458" y="1951"/>
                  </a:lnTo>
                  <a:lnTo>
                    <a:pt x="8458" y="8458"/>
                  </a:lnTo>
                  <a:lnTo>
                    <a:pt x="639" y="8458"/>
                  </a:lnTo>
                  <a:lnTo>
                    <a:pt x="639" y="656"/>
                  </a:lnTo>
                  <a:lnTo>
                    <a:pt x="18606" y="656"/>
                  </a:lnTo>
                  <a:lnTo>
                    <a:pt x="18606" y="8458"/>
                  </a:lnTo>
                  <a:lnTo>
                    <a:pt x="10805" y="8458"/>
                  </a:lnTo>
                  <a:lnTo>
                    <a:pt x="10805" y="1951"/>
                  </a:lnTo>
                  <a:lnTo>
                    <a:pt x="17312" y="1951"/>
                  </a:lnTo>
                  <a:lnTo>
                    <a:pt x="17312" y="7163"/>
                  </a:lnTo>
                  <a:lnTo>
                    <a:pt x="12100" y="7163"/>
                  </a:lnTo>
                  <a:lnTo>
                    <a:pt x="12100" y="3228"/>
                  </a:lnTo>
                  <a:lnTo>
                    <a:pt x="16035" y="3228"/>
                  </a:lnTo>
                  <a:lnTo>
                    <a:pt x="16035" y="5886"/>
                  </a:lnTo>
                  <a:lnTo>
                    <a:pt x="13377" y="5886"/>
                  </a:lnTo>
                  <a:lnTo>
                    <a:pt x="13377" y="4885"/>
                  </a:lnTo>
                  <a:lnTo>
                    <a:pt x="14706" y="4885"/>
                  </a:lnTo>
                  <a:lnTo>
                    <a:pt x="14706" y="4229"/>
                  </a:lnTo>
                  <a:lnTo>
                    <a:pt x="12721" y="4229"/>
                  </a:lnTo>
                  <a:lnTo>
                    <a:pt x="12721" y="6542"/>
                  </a:lnTo>
                  <a:lnTo>
                    <a:pt x="16691" y="6542"/>
                  </a:lnTo>
                  <a:lnTo>
                    <a:pt x="16691" y="2572"/>
                  </a:lnTo>
                  <a:lnTo>
                    <a:pt x="11461" y="2572"/>
                  </a:lnTo>
                  <a:lnTo>
                    <a:pt x="11461" y="7802"/>
                  </a:lnTo>
                  <a:lnTo>
                    <a:pt x="17951" y="7802"/>
                  </a:lnTo>
                  <a:lnTo>
                    <a:pt x="17951" y="1312"/>
                  </a:lnTo>
                  <a:lnTo>
                    <a:pt x="10149" y="1312"/>
                  </a:lnTo>
                  <a:lnTo>
                    <a:pt x="10149" y="9113"/>
                  </a:lnTo>
                  <a:lnTo>
                    <a:pt x="19262" y="9113"/>
                  </a:lnTo>
                  <a:lnTo>
                    <a:pt x="192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9" name="Google Shape;27589;p28"/>
            <p:cNvSpPr/>
            <p:nvPr/>
          </p:nvSpPr>
          <p:spPr>
            <a:xfrm>
              <a:off x="8601155" y="4818400"/>
              <a:ext cx="103398" cy="94100"/>
            </a:xfrm>
            <a:custGeom>
              <a:avLst/>
              <a:gdLst/>
              <a:ahLst/>
              <a:cxnLst/>
              <a:rect l="l" t="t" r="r" b="b"/>
              <a:pathLst>
                <a:path w="3763" h="3764" extrusionOk="0">
                  <a:moveTo>
                    <a:pt x="0" y="1"/>
                  </a:moveTo>
                  <a:lnTo>
                    <a:pt x="0" y="1347"/>
                  </a:lnTo>
                  <a:cubicBezTo>
                    <a:pt x="0" y="2676"/>
                    <a:pt x="1088" y="3763"/>
                    <a:pt x="2417" y="3763"/>
                  </a:cubicBezTo>
                  <a:lnTo>
                    <a:pt x="3763" y="3763"/>
                  </a:lnTo>
                  <a:lnTo>
                    <a:pt x="3763" y="2417"/>
                  </a:lnTo>
                  <a:cubicBezTo>
                    <a:pt x="3763" y="1088"/>
                    <a:pt x="2693" y="1"/>
                    <a:pt x="13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0" name="Google Shape;27590;p28"/>
            <p:cNvSpPr/>
            <p:nvPr/>
          </p:nvSpPr>
          <p:spPr>
            <a:xfrm>
              <a:off x="8601155" y="4912475"/>
              <a:ext cx="103398" cy="94075"/>
            </a:xfrm>
            <a:custGeom>
              <a:avLst/>
              <a:gdLst/>
              <a:ahLst/>
              <a:cxnLst/>
              <a:rect l="l" t="t" r="r" b="b"/>
              <a:pathLst>
                <a:path w="3763" h="3763" extrusionOk="0">
                  <a:moveTo>
                    <a:pt x="2417" y="0"/>
                  </a:moveTo>
                  <a:cubicBezTo>
                    <a:pt x="1088" y="0"/>
                    <a:pt x="0" y="1070"/>
                    <a:pt x="0" y="2416"/>
                  </a:cubicBezTo>
                  <a:lnTo>
                    <a:pt x="0" y="3763"/>
                  </a:lnTo>
                  <a:lnTo>
                    <a:pt x="1364" y="3763"/>
                  </a:lnTo>
                  <a:cubicBezTo>
                    <a:pt x="2693" y="3763"/>
                    <a:pt x="3763" y="2675"/>
                    <a:pt x="3763" y="1346"/>
                  </a:cubicBezTo>
                  <a:lnTo>
                    <a:pt x="37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1" name="Google Shape;27591;p28"/>
            <p:cNvSpPr/>
            <p:nvPr/>
          </p:nvSpPr>
          <p:spPr>
            <a:xfrm>
              <a:off x="8574585" y="4897800"/>
              <a:ext cx="37012" cy="25900"/>
            </a:xfrm>
            <a:custGeom>
              <a:avLst/>
              <a:gdLst/>
              <a:ahLst/>
              <a:cxnLst/>
              <a:rect l="l" t="t" r="r" b="b"/>
              <a:pathLst>
                <a:path w="1347" h="1036" extrusionOk="0">
                  <a:moveTo>
                    <a:pt x="674" y="0"/>
                  </a:moveTo>
                  <a:cubicBezTo>
                    <a:pt x="1" y="0"/>
                    <a:pt x="1" y="1036"/>
                    <a:pt x="674" y="1036"/>
                  </a:cubicBezTo>
                  <a:cubicBezTo>
                    <a:pt x="1347" y="1036"/>
                    <a:pt x="1347" y="0"/>
                    <a:pt x="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2" name="Google Shape;27592;p28"/>
            <p:cNvSpPr/>
            <p:nvPr/>
          </p:nvSpPr>
          <p:spPr>
            <a:xfrm>
              <a:off x="8684604" y="4997475"/>
              <a:ext cx="37040" cy="25900"/>
            </a:xfrm>
            <a:custGeom>
              <a:avLst/>
              <a:gdLst/>
              <a:ahLst/>
              <a:cxnLst/>
              <a:rect l="l" t="t" r="r" b="b"/>
              <a:pathLst>
                <a:path w="1348" h="1036" extrusionOk="0">
                  <a:moveTo>
                    <a:pt x="674" y="0"/>
                  </a:moveTo>
                  <a:cubicBezTo>
                    <a:pt x="1" y="0"/>
                    <a:pt x="1" y="1036"/>
                    <a:pt x="674" y="1036"/>
                  </a:cubicBezTo>
                  <a:cubicBezTo>
                    <a:pt x="1347" y="1036"/>
                    <a:pt x="1347" y="0"/>
                    <a:pt x="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593" name="Google Shape;27593;p28"/>
            <p:cNvGrpSpPr/>
            <p:nvPr/>
          </p:nvGrpSpPr>
          <p:grpSpPr>
            <a:xfrm rot="5400000">
              <a:off x="6550575" y="3569431"/>
              <a:ext cx="227850" cy="2685239"/>
              <a:chOff x="2001850" y="1023825"/>
              <a:chExt cx="227850" cy="2443125"/>
            </a:xfrm>
          </p:grpSpPr>
          <p:sp>
            <p:nvSpPr>
              <p:cNvPr id="27594" name="Google Shape;27594;p28"/>
              <p:cNvSpPr/>
              <p:nvPr/>
            </p:nvSpPr>
            <p:spPr>
              <a:xfrm rot="-5400000">
                <a:off x="1874988" y="3112238"/>
                <a:ext cx="481575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19263" h="9114" extrusionOk="0">
                    <a:moveTo>
                      <a:pt x="1" y="0"/>
                    </a:moveTo>
                    <a:lnTo>
                      <a:pt x="1" y="9113"/>
                    </a:lnTo>
                    <a:lnTo>
                      <a:pt x="9096" y="9113"/>
                    </a:lnTo>
                    <a:lnTo>
                      <a:pt x="9096" y="1312"/>
                    </a:lnTo>
                    <a:lnTo>
                      <a:pt x="1295" y="1312"/>
                    </a:lnTo>
                    <a:lnTo>
                      <a:pt x="1295" y="7802"/>
                    </a:lnTo>
                    <a:lnTo>
                      <a:pt x="7802" y="7802"/>
                    </a:lnTo>
                    <a:lnTo>
                      <a:pt x="7802" y="2572"/>
                    </a:lnTo>
                    <a:lnTo>
                      <a:pt x="2555" y="2572"/>
                    </a:lnTo>
                    <a:lnTo>
                      <a:pt x="2555" y="6542"/>
                    </a:lnTo>
                    <a:lnTo>
                      <a:pt x="6525" y="6542"/>
                    </a:lnTo>
                    <a:lnTo>
                      <a:pt x="6525" y="4229"/>
                    </a:lnTo>
                    <a:lnTo>
                      <a:pt x="4540" y="4229"/>
                    </a:lnTo>
                    <a:lnTo>
                      <a:pt x="4540" y="4885"/>
                    </a:lnTo>
                    <a:lnTo>
                      <a:pt x="5886" y="4885"/>
                    </a:lnTo>
                    <a:lnTo>
                      <a:pt x="5886" y="5886"/>
                    </a:lnTo>
                    <a:lnTo>
                      <a:pt x="3211" y="5886"/>
                    </a:lnTo>
                    <a:lnTo>
                      <a:pt x="3211" y="3228"/>
                    </a:lnTo>
                    <a:lnTo>
                      <a:pt x="7146" y="3228"/>
                    </a:lnTo>
                    <a:lnTo>
                      <a:pt x="7146" y="7163"/>
                    </a:lnTo>
                    <a:lnTo>
                      <a:pt x="1951" y="7163"/>
                    </a:lnTo>
                    <a:lnTo>
                      <a:pt x="1951" y="1951"/>
                    </a:lnTo>
                    <a:lnTo>
                      <a:pt x="8458" y="1951"/>
                    </a:lnTo>
                    <a:lnTo>
                      <a:pt x="8458" y="8458"/>
                    </a:lnTo>
                    <a:lnTo>
                      <a:pt x="639" y="8458"/>
                    </a:lnTo>
                    <a:lnTo>
                      <a:pt x="639" y="656"/>
                    </a:lnTo>
                    <a:lnTo>
                      <a:pt x="18606" y="656"/>
                    </a:lnTo>
                    <a:lnTo>
                      <a:pt x="18606" y="8458"/>
                    </a:lnTo>
                    <a:lnTo>
                      <a:pt x="10805" y="8458"/>
                    </a:lnTo>
                    <a:lnTo>
                      <a:pt x="10805" y="1951"/>
                    </a:lnTo>
                    <a:lnTo>
                      <a:pt x="17312" y="1951"/>
                    </a:lnTo>
                    <a:lnTo>
                      <a:pt x="17312" y="7163"/>
                    </a:lnTo>
                    <a:lnTo>
                      <a:pt x="12100" y="7163"/>
                    </a:lnTo>
                    <a:lnTo>
                      <a:pt x="12100" y="3228"/>
                    </a:lnTo>
                    <a:lnTo>
                      <a:pt x="16035" y="3228"/>
                    </a:lnTo>
                    <a:lnTo>
                      <a:pt x="16035" y="5886"/>
                    </a:lnTo>
                    <a:lnTo>
                      <a:pt x="13377" y="5886"/>
                    </a:lnTo>
                    <a:lnTo>
                      <a:pt x="13377" y="4885"/>
                    </a:lnTo>
                    <a:lnTo>
                      <a:pt x="14706" y="4885"/>
                    </a:lnTo>
                    <a:lnTo>
                      <a:pt x="14706" y="4229"/>
                    </a:lnTo>
                    <a:lnTo>
                      <a:pt x="12721" y="4229"/>
                    </a:lnTo>
                    <a:lnTo>
                      <a:pt x="12721" y="6542"/>
                    </a:lnTo>
                    <a:lnTo>
                      <a:pt x="16691" y="6542"/>
                    </a:lnTo>
                    <a:lnTo>
                      <a:pt x="16691" y="2572"/>
                    </a:lnTo>
                    <a:lnTo>
                      <a:pt x="11461" y="2572"/>
                    </a:lnTo>
                    <a:lnTo>
                      <a:pt x="11461" y="7802"/>
                    </a:lnTo>
                    <a:lnTo>
                      <a:pt x="17951" y="7802"/>
                    </a:lnTo>
                    <a:lnTo>
                      <a:pt x="17951" y="1312"/>
                    </a:lnTo>
                    <a:lnTo>
                      <a:pt x="10149" y="1312"/>
                    </a:lnTo>
                    <a:lnTo>
                      <a:pt x="10149" y="9113"/>
                    </a:lnTo>
                    <a:lnTo>
                      <a:pt x="19262" y="9113"/>
                    </a:lnTo>
                    <a:lnTo>
                      <a:pt x="1926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95" name="Google Shape;27595;p28"/>
              <p:cNvSpPr/>
              <p:nvPr/>
            </p:nvSpPr>
            <p:spPr>
              <a:xfrm rot="-5400000">
                <a:off x="2022125" y="2764025"/>
                <a:ext cx="941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4" extrusionOk="0">
                    <a:moveTo>
                      <a:pt x="2417" y="1"/>
                    </a:moveTo>
                    <a:cubicBezTo>
                      <a:pt x="1088" y="1"/>
                      <a:pt x="1" y="1088"/>
                      <a:pt x="1" y="2417"/>
                    </a:cubicBezTo>
                    <a:lnTo>
                      <a:pt x="1" y="3763"/>
                    </a:lnTo>
                    <a:lnTo>
                      <a:pt x="1347" y="3763"/>
                    </a:lnTo>
                    <a:cubicBezTo>
                      <a:pt x="2676" y="3763"/>
                      <a:pt x="3763" y="2693"/>
                      <a:pt x="3763" y="1364"/>
                    </a:cubicBezTo>
                    <a:lnTo>
                      <a:pt x="376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96" name="Google Shape;27596;p28"/>
              <p:cNvSpPr/>
              <p:nvPr/>
            </p:nvSpPr>
            <p:spPr>
              <a:xfrm rot="-5400000">
                <a:off x="2022138" y="2858088"/>
                <a:ext cx="94075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3764" extrusionOk="0">
                    <a:moveTo>
                      <a:pt x="0" y="1"/>
                    </a:moveTo>
                    <a:lnTo>
                      <a:pt x="0" y="1347"/>
                    </a:lnTo>
                    <a:cubicBezTo>
                      <a:pt x="0" y="2676"/>
                      <a:pt x="1088" y="3763"/>
                      <a:pt x="2417" y="3763"/>
                    </a:cubicBezTo>
                    <a:lnTo>
                      <a:pt x="3763" y="3763"/>
                    </a:lnTo>
                    <a:lnTo>
                      <a:pt x="3763" y="2417"/>
                    </a:lnTo>
                    <a:cubicBezTo>
                      <a:pt x="3763" y="1088"/>
                      <a:pt x="2693" y="1"/>
                      <a:pt x="13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97" name="Google Shape;27597;p28"/>
              <p:cNvSpPr/>
              <p:nvPr/>
            </p:nvSpPr>
            <p:spPr>
              <a:xfrm rot="-5400000">
                <a:off x="2116188" y="2764038"/>
                <a:ext cx="94100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3" extrusionOk="0">
                    <a:moveTo>
                      <a:pt x="1" y="0"/>
                    </a:moveTo>
                    <a:lnTo>
                      <a:pt x="1" y="1346"/>
                    </a:lnTo>
                    <a:cubicBezTo>
                      <a:pt x="1" y="2675"/>
                      <a:pt x="1088" y="3763"/>
                      <a:pt x="2417" y="3763"/>
                    </a:cubicBezTo>
                    <a:lnTo>
                      <a:pt x="3763" y="3763"/>
                    </a:lnTo>
                    <a:lnTo>
                      <a:pt x="3763" y="2416"/>
                    </a:lnTo>
                    <a:cubicBezTo>
                      <a:pt x="3763" y="1070"/>
                      <a:pt x="2676" y="0"/>
                      <a:pt x="134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98" name="Google Shape;27598;p28"/>
              <p:cNvSpPr/>
              <p:nvPr/>
            </p:nvSpPr>
            <p:spPr>
              <a:xfrm rot="-5400000">
                <a:off x="2116200" y="2858100"/>
                <a:ext cx="94075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3763" extrusionOk="0">
                    <a:moveTo>
                      <a:pt x="2417" y="0"/>
                    </a:moveTo>
                    <a:cubicBezTo>
                      <a:pt x="1088" y="0"/>
                      <a:pt x="0" y="1070"/>
                      <a:pt x="0" y="2416"/>
                    </a:cubicBezTo>
                    <a:lnTo>
                      <a:pt x="0" y="3763"/>
                    </a:lnTo>
                    <a:lnTo>
                      <a:pt x="1364" y="3763"/>
                    </a:lnTo>
                    <a:cubicBezTo>
                      <a:pt x="2693" y="3763"/>
                      <a:pt x="3763" y="2675"/>
                      <a:pt x="3763" y="1346"/>
                    </a:cubicBezTo>
                    <a:lnTo>
                      <a:pt x="376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99" name="Google Shape;27599;p28"/>
              <p:cNvSpPr/>
              <p:nvPr/>
            </p:nvSpPr>
            <p:spPr>
              <a:xfrm rot="-5400000">
                <a:off x="2097638" y="2946563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00" name="Google Shape;27600;p28"/>
              <p:cNvSpPr/>
              <p:nvPr/>
            </p:nvSpPr>
            <p:spPr>
              <a:xfrm rot="-5400000">
                <a:off x="2197300" y="2846450"/>
                <a:ext cx="3370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01" name="Google Shape;27601;p28"/>
              <p:cNvSpPr/>
              <p:nvPr/>
            </p:nvSpPr>
            <p:spPr>
              <a:xfrm rot="-5400000">
                <a:off x="2097638" y="2745488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02" name="Google Shape;27602;p28"/>
              <p:cNvSpPr/>
              <p:nvPr/>
            </p:nvSpPr>
            <p:spPr>
              <a:xfrm rot="-5400000">
                <a:off x="1875000" y="2371375"/>
                <a:ext cx="481550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19262" h="9114" extrusionOk="0">
                    <a:moveTo>
                      <a:pt x="0" y="0"/>
                    </a:moveTo>
                    <a:lnTo>
                      <a:pt x="0" y="9113"/>
                    </a:lnTo>
                    <a:lnTo>
                      <a:pt x="9096" y="9113"/>
                    </a:lnTo>
                    <a:lnTo>
                      <a:pt x="9096" y="1312"/>
                    </a:lnTo>
                    <a:lnTo>
                      <a:pt x="1295" y="1312"/>
                    </a:lnTo>
                    <a:lnTo>
                      <a:pt x="1295" y="7802"/>
                    </a:lnTo>
                    <a:lnTo>
                      <a:pt x="7802" y="7802"/>
                    </a:lnTo>
                    <a:lnTo>
                      <a:pt x="7802" y="2572"/>
                    </a:lnTo>
                    <a:lnTo>
                      <a:pt x="2572" y="2572"/>
                    </a:lnTo>
                    <a:lnTo>
                      <a:pt x="2572" y="6542"/>
                    </a:lnTo>
                    <a:lnTo>
                      <a:pt x="6542" y="6542"/>
                    </a:lnTo>
                    <a:lnTo>
                      <a:pt x="6542" y="4229"/>
                    </a:lnTo>
                    <a:lnTo>
                      <a:pt x="4557" y="4229"/>
                    </a:lnTo>
                    <a:lnTo>
                      <a:pt x="4557" y="4885"/>
                    </a:lnTo>
                    <a:lnTo>
                      <a:pt x="5886" y="4885"/>
                    </a:lnTo>
                    <a:lnTo>
                      <a:pt x="5886" y="5886"/>
                    </a:lnTo>
                    <a:lnTo>
                      <a:pt x="3211" y="5886"/>
                    </a:lnTo>
                    <a:lnTo>
                      <a:pt x="3211" y="3228"/>
                    </a:lnTo>
                    <a:lnTo>
                      <a:pt x="7146" y="3228"/>
                    </a:lnTo>
                    <a:lnTo>
                      <a:pt x="7146" y="7163"/>
                    </a:lnTo>
                    <a:lnTo>
                      <a:pt x="1951" y="7163"/>
                    </a:lnTo>
                    <a:lnTo>
                      <a:pt x="1951" y="1951"/>
                    </a:lnTo>
                    <a:lnTo>
                      <a:pt x="8457" y="1951"/>
                    </a:lnTo>
                    <a:lnTo>
                      <a:pt x="8457" y="8458"/>
                    </a:lnTo>
                    <a:lnTo>
                      <a:pt x="639" y="8458"/>
                    </a:lnTo>
                    <a:lnTo>
                      <a:pt x="639" y="656"/>
                    </a:lnTo>
                    <a:lnTo>
                      <a:pt x="18623" y="656"/>
                    </a:lnTo>
                    <a:lnTo>
                      <a:pt x="18623" y="8458"/>
                    </a:lnTo>
                    <a:lnTo>
                      <a:pt x="10805" y="8458"/>
                    </a:lnTo>
                    <a:lnTo>
                      <a:pt x="10805" y="1951"/>
                    </a:lnTo>
                    <a:lnTo>
                      <a:pt x="17312" y="1951"/>
                    </a:lnTo>
                    <a:lnTo>
                      <a:pt x="17312" y="7163"/>
                    </a:lnTo>
                    <a:lnTo>
                      <a:pt x="12099" y="7163"/>
                    </a:lnTo>
                    <a:lnTo>
                      <a:pt x="12099" y="3228"/>
                    </a:lnTo>
                    <a:lnTo>
                      <a:pt x="16052" y="3228"/>
                    </a:lnTo>
                    <a:lnTo>
                      <a:pt x="16052" y="5886"/>
                    </a:lnTo>
                    <a:lnTo>
                      <a:pt x="13376" y="5886"/>
                    </a:lnTo>
                    <a:lnTo>
                      <a:pt x="13376" y="4885"/>
                    </a:lnTo>
                    <a:lnTo>
                      <a:pt x="14705" y="4885"/>
                    </a:lnTo>
                    <a:lnTo>
                      <a:pt x="14705" y="4229"/>
                    </a:lnTo>
                    <a:lnTo>
                      <a:pt x="12721" y="4229"/>
                    </a:lnTo>
                    <a:lnTo>
                      <a:pt x="12721" y="6542"/>
                    </a:lnTo>
                    <a:lnTo>
                      <a:pt x="16690" y="6542"/>
                    </a:lnTo>
                    <a:lnTo>
                      <a:pt x="16690" y="2572"/>
                    </a:lnTo>
                    <a:lnTo>
                      <a:pt x="11461" y="2572"/>
                    </a:lnTo>
                    <a:lnTo>
                      <a:pt x="11461" y="7802"/>
                    </a:lnTo>
                    <a:lnTo>
                      <a:pt x="17968" y="7802"/>
                    </a:lnTo>
                    <a:lnTo>
                      <a:pt x="17968" y="1312"/>
                    </a:lnTo>
                    <a:lnTo>
                      <a:pt x="10149" y="1312"/>
                    </a:lnTo>
                    <a:lnTo>
                      <a:pt x="10149" y="9113"/>
                    </a:lnTo>
                    <a:lnTo>
                      <a:pt x="19262" y="9113"/>
                    </a:lnTo>
                    <a:lnTo>
                      <a:pt x="1926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03" name="Google Shape;27603;p28"/>
              <p:cNvSpPr/>
              <p:nvPr/>
            </p:nvSpPr>
            <p:spPr>
              <a:xfrm rot="-5400000">
                <a:off x="2022125" y="2023150"/>
                <a:ext cx="941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4" extrusionOk="0">
                    <a:moveTo>
                      <a:pt x="2417" y="1"/>
                    </a:moveTo>
                    <a:cubicBezTo>
                      <a:pt x="1088" y="1"/>
                      <a:pt x="1" y="1088"/>
                      <a:pt x="1" y="2417"/>
                    </a:cubicBezTo>
                    <a:lnTo>
                      <a:pt x="1" y="3763"/>
                    </a:lnTo>
                    <a:lnTo>
                      <a:pt x="1364" y="3763"/>
                    </a:lnTo>
                    <a:cubicBezTo>
                      <a:pt x="2693" y="3763"/>
                      <a:pt x="3763" y="2693"/>
                      <a:pt x="3763" y="1364"/>
                    </a:cubicBezTo>
                    <a:lnTo>
                      <a:pt x="376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04" name="Google Shape;27604;p28"/>
              <p:cNvSpPr/>
              <p:nvPr/>
            </p:nvSpPr>
            <p:spPr>
              <a:xfrm rot="-5400000">
                <a:off x="2022350" y="2117000"/>
                <a:ext cx="9365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46" h="3764" extrusionOk="0">
                    <a:moveTo>
                      <a:pt x="0" y="1"/>
                    </a:moveTo>
                    <a:lnTo>
                      <a:pt x="0" y="1347"/>
                    </a:lnTo>
                    <a:cubicBezTo>
                      <a:pt x="0" y="2676"/>
                      <a:pt x="1070" y="3763"/>
                      <a:pt x="2417" y="3763"/>
                    </a:cubicBezTo>
                    <a:lnTo>
                      <a:pt x="3746" y="3763"/>
                    </a:lnTo>
                    <a:lnTo>
                      <a:pt x="3746" y="2417"/>
                    </a:lnTo>
                    <a:cubicBezTo>
                      <a:pt x="3746" y="1088"/>
                      <a:pt x="2675" y="1"/>
                      <a:pt x="134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05" name="Google Shape;27605;p28"/>
              <p:cNvSpPr/>
              <p:nvPr/>
            </p:nvSpPr>
            <p:spPr>
              <a:xfrm rot="-5400000">
                <a:off x="2116188" y="2023163"/>
                <a:ext cx="94100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3" extrusionOk="0">
                    <a:moveTo>
                      <a:pt x="1" y="0"/>
                    </a:moveTo>
                    <a:lnTo>
                      <a:pt x="1" y="1346"/>
                    </a:lnTo>
                    <a:cubicBezTo>
                      <a:pt x="1" y="2675"/>
                      <a:pt x="1088" y="3763"/>
                      <a:pt x="2417" y="3763"/>
                    </a:cubicBezTo>
                    <a:lnTo>
                      <a:pt x="3763" y="3763"/>
                    </a:lnTo>
                    <a:lnTo>
                      <a:pt x="3763" y="2416"/>
                    </a:lnTo>
                    <a:cubicBezTo>
                      <a:pt x="3763" y="1070"/>
                      <a:pt x="2693" y="0"/>
                      <a:pt x="136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06" name="Google Shape;27606;p28"/>
              <p:cNvSpPr/>
              <p:nvPr/>
            </p:nvSpPr>
            <p:spPr>
              <a:xfrm rot="-5400000">
                <a:off x="2115975" y="2117025"/>
                <a:ext cx="94525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81" h="3763" extrusionOk="0">
                    <a:moveTo>
                      <a:pt x="2435" y="0"/>
                    </a:moveTo>
                    <a:cubicBezTo>
                      <a:pt x="1088" y="0"/>
                      <a:pt x="1" y="1070"/>
                      <a:pt x="18" y="2416"/>
                    </a:cubicBezTo>
                    <a:lnTo>
                      <a:pt x="18" y="3763"/>
                    </a:lnTo>
                    <a:lnTo>
                      <a:pt x="1364" y="3763"/>
                    </a:lnTo>
                    <a:cubicBezTo>
                      <a:pt x="2693" y="3763"/>
                      <a:pt x="3781" y="2675"/>
                      <a:pt x="3781" y="1346"/>
                    </a:cubicBezTo>
                    <a:lnTo>
                      <a:pt x="378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07" name="Google Shape;27607;p28"/>
              <p:cNvSpPr/>
              <p:nvPr/>
            </p:nvSpPr>
            <p:spPr>
              <a:xfrm rot="-5400000">
                <a:off x="2097638" y="2205688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4" y="0"/>
                    </a:moveTo>
                    <a:cubicBezTo>
                      <a:pt x="0" y="0"/>
                      <a:pt x="0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08" name="Google Shape;27608;p28"/>
              <p:cNvSpPr/>
              <p:nvPr/>
            </p:nvSpPr>
            <p:spPr>
              <a:xfrm rot="-5400000">
                <a:off x="2197525" y="2105375"/>
                <a:ext cx="3325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30" y="1036"/>
                      <a:pt x="1330" y="0"/>
                      <a:pt x="6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09" name="Google Shape;27609;p28"/>
              <p:cNvSpPr/>
              <p:nvPr/>
            </p:nvSpPr>
            <p:spPr>
              <a:xfrm rot="-5400000">
                <a:off x="2097638" y="2004613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4" y="0"/>
                    </a:moveTo>
                    <a:cubicBezTo>
                      <a:pt x="0" y="0"/>
                      <a:pt x="0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10" name="Google Shape;27610;p28"/>
              <p:cNvSpPr/>
              <p:nvPr/>
            </p:nvSpPr>
            <p:spPr>
              <a:xfrm rot="-5400000">
                <a:off x="2034438" y="1056413"/>
                <a:ext cx="162675" cy="162250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6490" extrusionOk="0">
                    <a:moveTo>
                      <a:pt x="0" y="0"/>
                    </a:moveTo>
                    <a:lnTo>
                      <a:pt x="0" y="6490"/>
                    </a:lnTo>
                    <a:lnTo>
                      <a:pt x="6507" y="6490"/>
                    </a:lnTo>
                    <a:lnTo>
                      <a:pt x="6507" y="1260"/>
                    </a:lnTo>
                    <a:lnTo>
                      <a:pt x="4919" y="1260"/>
                    </a:lnTo>
                    <a:lnTo>
                      <a:pt x="4919" y="1916"/>
                    </a:lnTo>
                    <a:lnTo>
                      <a:pt x="5868" y="1916"/>
                    </a:lnTo>
                    <a:lnTo>
                      <a:pt x="5868" y="5851"/>
                    </a:lnTo>
                    <a:lnTo>
                      <a:pt x="656" y="5851"/>
                    </a:lnTo>
                    <a:lnTo>
                      <a:pt x="656" y="639"/>
                    </a:lnTo>
                    <a:lnTo>
                      <a:pt x="6179" y="639"/>
                    </a:lnTo>
                    <a:lnTo>
                      <a:pt x="617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11" name="Google Shape;27611;p28"/>
              <p:cNvSpPr/>
              <p:nvPr/>
            </p:nvSpPr>
            <p:spPr>
              <a:xfrm rot="-5400000">
                <a:off x="2066150" y="1087700"/>
                <a:ext cx="99250" cy="99250"/>
              </a:xfrm>
              <a:custGeom>
                <a:avLst/>
                <a:gdLst/>
                <a:ahLst/>
                <a:cxnLst/>
                <a:rect l="l" t="t" r="r" b="b"/>
                <a:pathLst>
                  <a:path w="3970" h="3970" extrusionOk="0">
                    <a:moveTo>
                      <a:pt x="0" y="0"/>
                    </a:moveTo>
                    <a:lnTo>
                      <a:pt x="0" y="3970"/>
                    </a:lnTo>
                    <a:lnTo>
                      <a:pt x="3970" y="3970"/>
                    </a:lnTo>
                    <a:lnTo>
                      <a:pt x="3970" y="1657"/>
                    </a:lnTo>
                    <a:lnTo>
                      <a:pt x="1985" y="1657"/>
                    </a:lnTo>
                    <a:lnTo>
                      <a:pt x="1985" y="2313"/>
                    </a:lnTo>
                    <a:lnTo>
                      <a:pt x="3314" y="2313"/>
                    </a:lnTo>
                    <a:lnTo>
                      <a:pt x="3314" y="3314"/>
                    </a:lnTo>
                    <a:lnTo>
                      <a:pt x="639" y="3314"/>
                    </a:lnTo>
                    <a:lnTo>
                      <a:pt x="639" y="656"/>
                    </a:lnTo>
                    <a:lnTo>
                      <a:pt x="3642" y="656"/>
                    </a:lnTo>
                    <a:lnTo>
                      <a:pt x="364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12" name="Google Shape;27612;p28"/>
              <p:cNvSpPr/>
              <p:nvPr/>
            </p:nvSpPr>
            <p:spPr>
              <a:xfrm rot="-5400000">
                <a:off x="2002063" y="1023613"/>
                <a:ext cx="227425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9097" h="9114" extrusionOk="0">
                    <a:moveTo>
                      <a:pt x="1" y="0"/>
                    </a:moveTo>
                    <a:lnTo>
                      <a:pt x="1" y="9113"/>
                    </a:lnTo>
                    <a:lnTo>
                      <a:pt x="9096" y="9113"/>
                    </a:lnTo>
                    <a:lnTo>
                      <a:pt x="9096" y="1312"/>
                    </a:lnTo>
                    <a:lnTo>
                      <a:pt x="7474" y="1312"/>
                    </a:lnTo>
                    <a:lnTo>
                      <a:pt x="7474" y="1951"/>
                    </a:lnTo>
                    <a:lnTo>
                      <a:pt x="8458" y="1951"/>
                    </a:lnTo>
                    <a:lnTo>
                      <a:pt x="8458" y="8458"/>
                    </a:lnTo>
                    <a:lnTo>
                      <a:pt x="639" y="8458"/>
                    </a:lnTo>
                    <a:lnTo>
                      <a:pt x="639" y="656"/>
                    </a:lnTo>
                    <a:lnTo>
                      <a:pt x="9045" y="656"/>
                    </a:lnTo>
                    <a:lnTo>
                      <a:pt x="904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13" name="Google Shape;27613;p28"/>
              <p:cNvSpPr/>
              <p:nvPr/>
            </p:nvSpPr>
            <p:spPr>
              <a:xfrm rot="-5400000">
                <a:off x="1874988" y="1632663"/>
                <a:ext cx="481575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19263" h="9114" extrusionOk="0">
                    <a:moveTo>
                      <a:pt x="1" y="0"/>
                    </a:moveTo>
                    <a:lnTo>
                      <a:pt x="1" y="9113"/>
                    </a:lnTo>
                    <a:lnTo>
                      <a:pt x="9096" y="9113"/>
                    </a:lnTo>
                    <a:lnTo>
                      <a:pt x="9096" y="1312"/>
                    </a:lnTo>
                    <a:lnTo>
                      <a:pt x="1295" y="1312"/>
                    </a:lnTo>
                    <a:lnTo>
                      <a:pt x="1295" y="7802"/>
                    </a:lnTo>
                    <a:lnTo>
                      <a:pt x="7802" y="7802"/>
                    </a:lnTo>
                    <a:lnTo>
                      <a:pt x="7802" y="2572"/>
                    </a:lnTo>
                    <a:lnTo>
                      <a:pt x="2572" y="2572"/>
                    </a:lnTo>
                    <a:lnTo>
                      <a:pt x="2572" y="6542"/>
                    </a:lnTo>
                    <a:lnTo>
                      <a:pt x="6525" y="6542"/>
                    </a:lnTo>
                    <a:lnTo>
                      <a:pt x="6525" y="4229"/>
                    </a:lnTo>
                    <a:lnTo>
                      <a:pt x="4557" y="4229"/>
                    </a:lnTo>
                    <a:lnTo>
                      <a:pt x="4557" y="4885"/>
                    </a:lnTo>
                    <a:lnTo>
                      <a:pt x="5886" y="4885"/>
                    </a:lnTo>
                    <a:lnTo>
                      <a:pt x="5886" y="5886"/>
                    </a:lnTo>
                    <a:lnTo>
                      <a:pt x="3211" y="5886"/>
                    </a:lnTo>
                    <a:lnTo>
                      <a:pt x="3211" y="3228"/>
                    </a:lnTo>
                    <a:lnTo>
                      <a:pt x="7146" y="3228"/>
                    </a:lnTo>
                    <a:lnTo>
                      <a:pt x="7146" y="7163"/>
                    </a:lnTo>
                    <a:lnTo>
                      <a:pt x="1951" y="7163"/>
                    </a:lnTo>
                    <a:lnTo>
                      <a:pt x="1951" y="1951"/>
                    </a:lnTo>
                    <a:lnTo>
                      <a:pt x="8458" y="1951"/>
                    </a:lnTo>
                    <a:lnTo>
                      <a:pt x="8458" y="8458"/>
                    </a:lnTo>
                    <a:lnTo>
                      <a:pt x="639" y="8458"/>
                    </a:lnTo>
                    <a:lnTo>
                      <a:pt x="639" y="656"/>
                    </a:lnTo>
                    <a:lnTo>
                      <a:pt x="18607" y="656"/>
                    </a:lnTo>
                    <a:lnTo>
                      <a:pt x="18607" y="8458"/>
                    </a:lnTo>
                    <a:lnTo>
                      <a:pt x="10805" y="8458"/>
                    </a:lnTo>
                    <a:lnTo>
                      <a:pt x="10805" y="1951"/>
                    </a:lnTo>
                    <a:lnTo>
                      <a:pt x="17312" y="1951"/>
                    </a:lnTo>
                    <a:lnTo>
                      <a:pt x="17312" y="7163"/>
                    </a:lnTo>
                    <a:lnTo>
                      <a:pt x="12100" y="7163"/>
                    </a:lnTo>
                    <a:lnTo>
                      <a:pt x="12100" y="3228"/>
                    </a:lnTo>
                    <a:lnTo>
                      <a:pt x="16052" y="3228"/>
                    </a:lnTo>
                    <a:lnTo>
                      <a:pt x="16052" y="5886"/>
                    </a:lnTo>
                    <a:lnTo>
                      <a:pt x="13377" y="5886"/>
                    </a:lnTo>
                    <a:lnTo>
                      <a:pt x="13377" y="4885"/>
                    </a:lnTo>
                    <a:lnTo>
                      <a:pt x="14706" y="4885"/>
                    </a:lnTo>
                    <a:lnTo>
                      <a:pt x="14706" y="4229"/>
                    </a:lnTo>
                    <a:lnTo>
                      <a:pt x="12721" y="4229"/>
                    </a:lnTo>
                    <a:lnTo>
                      <a:pt x="12721" y="6542"/>
                    </a:lnTo>
                    <a:lnTo>
                      <a:pt x="16691" y="6542"/>
                    </a:lnTo>
                    <a:lnTo>
                      <a:pt x="16691" y="2572"/>
                    </a:lnTo>
                    <a:lnTo>
                      <a:pt x="11461" y="2572"/>
                    </a:lnTo>
                    <a:lnTo>
                      <a:pt x="11461" y="7802"/>
                    </a:lnTo>
                    <a:lnTo>
                      <a:pt x="17951" y="7802"/>
                    </a:lnTo>
                    <a:lnTo>
                      <a:pt x="17951" y="1312"/>
                    </a:lnTo>
                    <a:lnTo>
                      <a:pt x="10149" y="1312"/>
                    </a:lnTo>
                    <a:lnTo>
                      <a:pt x="10149" y="9113"/>
                    </a:lnTo>
                    <a:lnTo>
                      <a:pt x="19262" y="9113"/>
                    </a:lnTo>
                    <a:lnTo>
                      <a:pt x="1926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14" name="Google Shape;27614;p28"/>
              <p:cNvSpPr/>
              <p:nvPr/>
            </p:nvSpPr>
            <p:spPr>
              <a:xfrm rot="-5400000">
                <a:off x="2022125" y="1284450"/>
                <a:ext cx="941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4" extrusionOk="0">
                    <a:moveTo>
                      <a:pt x="2417" y="1"/>
                    </a:moveTo>
                    <a:cubicBezTo>
                      <a:pt x="1088" y="1"/>
                      <a:pt x="1" y="1088"/>
                      <a:pt x="1" y="2417"/>
                    </a:cubicBezTo>
                    <a:lnTo>
                      <a:pt x="1" y="3763"/>
                    </a:lnTo>
                    <a:lnTo>
                      <a:pt x="1364" y="3763"/>
                    </a:lnTo>
                    <a:cubicBezTo>
                      <a:pt x="2693" y="3763"/>
                      <a:pt x="3764" y="2693"/>
                      <a:pt x="3764" y="1364"/>
                    </a:cubicBezTo>
                    <a:lnTo>
                      <a:pt x="376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15" name="Google Shape;27615;p28"/>
              <p:cNvSpPr/>
              <p:nvPr/>
            </p:nvSpPr>
            <p:spPr>
              <a:xfrm rot="-5400000">
                <a:off x="2022138" y="1378513"/>
                <a:ext cx="94075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3764" extrusionOk="0">
                    <a:moveTo>
                      <a:pt x="0" y="1"/>
                    </a:moveTo>
                    <a:lnTo>
                      <a:pt x="0" y="1347"/>
                    </a:lnTo>
                    <a:cubicBezTo>
                      <a:pt x="0" y="2676"/>
                      <a:pt x="1088" y="3763"/>
                      <a:pt x="2417" y="3763"/>
                    </a:cubicBezTo>
                    <a:lnTo>
                      <a:pt x="3763" y="3763"/>
                    </a:lnTo>
                    <a:lnTo>
                      <a:pt x="3763" y="2417"/>
                    </a:lnTo>
                    <a:cubicBezTo>
                      <a:pt x="3763" y="1088"/>
                      <a:pt x="2693" y="1"/>
                      <a:pt x="13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16" name="Google Shape;27616;p28"/>
              <p:cNvSpPr/>
              <p:nvPr/>
            </p:nvSpPr>
            <p:spPr>
              <a:xfrm rot="-5400000">
                <a:off x="2116188" y="1284463"/>
                <a:ext cx="94100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3" extrusionOk="0">
                    <a:moveTo>
                      <a:pt x="1" y="0"/>
                    </a:moveTo>
                    <a:lnTo>
                      <a:pt x="1" y="1346"/>
                    </a:lnTo>
                    <a:cubicBezTo>
                      <a:pt x="1" y="2675"/>
                      <a:pt x="1088" y="3763"/>
                      <a:pt x="2417" y="3763"/>
                    </a:cubicBezTo>
                    <a:lnTo>
                      <a:pt x="3764" y="3763"/>
                    </a:lnTo>
                    <a:lnTo>
                      <a:pt x="3764" y="2416"/>
                    </a:lnTo>
                    <a:cubicBezTo>
                      <a:pt x="3764" y="1070"/>
                      <a:pt x="2693" y="0"/>
                      <a:pt x="134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17" name="Google Shape;27617;p28"/>
              <p:cNvSpPr/>
              <p:nvPr/>
            </p:nvSpPr>
            <p:spPr>
              <a:xfrm rot="-5400000">
                <a:off x="2116200" y="1378525"/>
                <a:ext cx="94075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3763" extrusionOk="0">
                    <a:moveTo>
                      <a:pt x="2417" y="0"/>
                    </a:moveTo>
                    <a:cubicBezTo>
                      <a:pt x="1088" y="0"/>
                      <a:pt x="0" y="1070"/>
                      <a:pt x="0" y="2416"/>
                    </a:cubicBezTo>
                    <a:lnTo>
                      <a:pt x="0" y="3763"/>
                    </a:lnTo>
                    <a:lnTo>
                      <a:pt x="1364" y="3763"/>
                    </a:lnTo>
                    <a:cubicBezTo>
                      <a:pt x="2693" y="3763"/>
                      <a:pt x="3763" y="2675"/>
                      <a:pt x="3763" y="1346"/>
                    </a:cubicBezTo>
                    <a:lnTo>
                      <a:pt x="376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18" name="Google Shape;27618;p28"/>
              <p:cNvSpPr/>
              <p:nvPr/>
            </p:nvSpPr>
            <p:spPr>
              <a:xfrm rot="-5400000">
                <a:off x="2097625" y="1466975"/>
                <a:ext cx="3370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19" name="Google Shape;27619;p28"/>
              <p:cNvSpPr/>
              <p:nvPr/>
            </p:nvSpPr>
            <p:spPr>
              <a:xfrm rot="-5400000">
                <a:off x="2197313" y="1366863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3" y="0"/>
                    </a:moveTo>
                    <a:cubicBezTo>
                      <a:pt x="0" y="0"/>
                      <a:pt x="0" y="1036"/>
                      <a:pt x="673" y="1036"/>
                    </a:cubicBezTo>
                    <a:cubicBezTo>
                      <a:pt x="1346" y="1036"/>
                      <a:pt x="1346" y="0"/>
                      <a:pt x="67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20" name="Google Shape;27620;p28"/>
              <p:cNvSpPr/>
              <p:nvPr/>
            </p:nvSpPr>
            <p:spPr>
              <a:xfrm rot="-5400000">
                <a:off x="2097625" y="1265900"/>
                <a:ext cx="3370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7621" name="Google Shape;27621;p28"/>
            <p:cNvSpPr/>
            <p:nvPr/>
          </p:nvSpPr>
          <p:spPr>
            <a:xfrm rot="10800000">
              <a:off x="8704543" y="4912450"/>
              <a:ext cx="103398" cy="94100"/>
            </a:xfrm>
            <a:custGeom>
              <a:avLst/>
              <a:gdLst/>
              <a:ahLst/>
              <a:cxnLst/>
              <a:rect l="l" t="t" r="r" b="b"/>
              <a:pathLst>
                <a:path w="3763" h="3764" extrusionOk="0">
                  <a:moveTo>
                    <a:pt x="0" y="1"/>
                  </a:moveTo>
                  <a:lnTo>
                    <a:pt x="0" y="1347"/>
                  </a:lnTo>
                  <a:cubicBezTo>
                    <a:pt x="0" y="2676"/>
                    <a:pt x="1088" y="3763"/>
                    <a:pt x="2417" y="3763"/>
                  </a:cubicBezTo>
                  <a:lnTo>
                    <a:pt x="3763" y="3763"/>
                  </a:lnTo>
                  <a:lnTo>
                    <a:pt x="3763" y="2417"/>
                  </a:lnTo>
                  <a:cubicBezTo>
                    <a:pt x="3763" y="1088"/>
                    <a:pt x="2693" y="1"/>
                    <a:pt x="13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2" name="Google Shape;27622;p28"/>
            <p:cNvSpPr/>
            <p:nvPr/>
          </p:nvSpPr>
          <p:spPr>
            <a:xfrm rot="10800000">
              <a:off x="8704543" y="4818400"/>
              <a:ext cx="103398" cy="94075"/>
            </a:xfrm>
            <a:custGeom>
              <a:avLst/>
              <a:gdLst/>
              <a:ahLst/>
              <a:cxnLst/>
              <a:rect l="l" t="t" r="r" b="b"/>
              <a:pathLst>
                <a:path w="3763" h="3763" extrusionOk="0">
                  <a:moveTo>
                    <a:pt x="2417" y="0"/>
                  </a:moveTo>
                  <a:cubicBezTo>
                    <a:pt x="1088" y="0"/>
                    <a:pt x="0" y="1070"/>
                    <a:pt x="0" y="2416"/>
                  </a:cubicBezTo>
                  <a:lnTo>
                    <a:pt x="0" y="3763"/>
                  </a:lnTo>
                  <a:lnTo>
                    <a:pt x="1364" y="3763"/>
                  </a:lnTo>
                  <a:cubicBezTo>
                    <a:pt x="2693" y="3763"/>
                    <a:pt x="3763" y="2675"/>
                    <a:pt x="3763" y="1346"/>
                  </a:cubicBezTo>
                  <a:lnTo>
                    <a:pt x="37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3" name="Google Shape;27623;p28"/>
            <p:cNvSpPr/>
            <p:nvPr/>
          </p:nvSpPr>
          <p:spPr>
            <a:xfrm>
              <a:off x="8787260" y="4897800"/>
              <a:ext cx="37012" cy="25900"/>
            </a:xfrm>
            <a:custGeom>
              <a:avLst/>
              <a:gdLst/>
              <a:ahLst/>
              <a:cxnLst/>
              <a:rect l="l" t="t" r="r" b="b"/>
              <a:pathLst>
                <a:path w="1347" h="1036" extrusionOk="0">
                  <a:moveTo>
                    <a:pt x="674" y="0"/>
                  </a:moveTo>
                  <a:cubicBezTo>
                    <a:pt x="1" y="0"/>
                    <a:pt x="1" y="1036"/>
                    <a:pt x="674" y="1036"/>
                  </a:cubicBezTo>
                  <a:cubicBezTo>
                    <a:pt x="1347" y="1036"/>
                    <a:pt x="1347" y="0"/>
                    <a:pt x="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624" name="Google Shape;27624;p28"/>
          <p:cNvGrpSpPr/>
          <p:nvPr/>
        </p:nvGrpSpPr>
        <p:grpSpPr>
          <a:xfrm>
            <a:off x="674100" y="801510"/>
            <a:ext cx="177768" cy="5254991"/>
            <a:chOff x="581775" y="601132"/>
            <a:chExt cx="133326" cy="3941243"/>
          </a:xfrm>
        </p:grpSpPr>
        <p:sp>
          <p:nvSpPr>
            <p:cNvPr id="27625" name="Google Shape;27625;p28"/>
            <p:cNvSpPr/>
            <p:nvPr/>
          </p:nvSpPr>
          <p:spPr>
            <a:xfrm rot="-5400000">
              <a:off x="-344027" y="1526934"/>
              <a:ext cx="1984930" cy="133326"/>
            </a:xfrm>
            <a:custGeom>
              <a:avLst/>
              <a:gdLst/>
              <a:ahLst/>
              <a:cxnLst/>
              <a:rect l="l" t="t" r="r" b="b"/>
              <a:pathLst>
                <a:path w="101505" h="6818" extrusionOk="0">
                  <a:moveTo>
                    <a:pt x="2055" y="0"/>
                  </a:moveTo>
                  <a:lnTo>
                    <a:pt x="2055" y="5610"/>
                  </a:lnTo>
                  <a:lnTo>
                    <a:pt x="1" y="5610"/>
                  </a:lnTo>
                  <a:lnTo>
                    <a:pt x="1" y="6818"/>
                  </a:lnTo>
                  <a:lnTo>
                    <a:pt x="3263" y="6818"/>
                  </a:lnTo>
                  <a:lnTo>
                    <a:pt x="3263" y="1208"/>
                  </a:lnTo>
                  <a:lnTo>
                    <a:pt x="7578" y="1208"/>
                  </a:lnTo>
                  <a:lnTo>
                    <a:pt x="7578" y="2555"/>
                  </a:lnTo>
                  <a:lnTo>
                    <a:pt x="4609" y="2555"/>
                  </a:lnTo>
                  <a:lnTo>
                    <a:pt x="4609" y="6818"/>
                  </a:lnTo>
                  <a:lnTo>
                    <a:pt x="11599" y="6818"/>
                  </a:lnTo>
                  <a:lnTo>
                    <a:pt x="11599" y="1208"/>
                  </a:lnTo>
                  <a:lnTo>
                    <a:pt x="15914" y="1208"/>
                  </a:lnTo>
                  <a:lnTo>
                    <a:pt x="15914" y="2555"/>
                  </a:lnTo>
                  <a:lnTo>
                    <a:pt x="12945" y="2555"/>
                  </a:lnTo>
                  <a:lnTo>
                    <a:pt x="12945" y="6818"/>
                  </a:lnTo>
                  <a:lnTo>
                    <a:pt x="19936" y="6818"/>
                  </a:lnTo>
                  <a:lnTo>
                    <a:pt x="19936" y="1208"/>
                  </a:lnTo>
                  <a:lnTo>
                    <a:pt x="24250" y="1208"/>
                  </a:lnTo>
                  <a:lnTo>
                    <a:pt x="24250" y="2555"/>
                  </a:lnTo>
                  <a:lnTo>
                    <a:pt x="21265" y="2555"/>
                  </a:lnTo>
                  <a:lnTo>
                    <a:pt x="21265" y="6818"/>
                  </a:lnTo>
                  <a:lnTo>
                    <a:pt x="28255" y="6818"/>
                  </a:lnTo>
                  <a:lnTo>
                    <a:pt x="28255" y="1208"/>
                  </a:lnTo>
                  <a:lnTo>
                    <a:pt x="32570" y="1208"/>
                  </a:lnTo>
                  <a:lnTo>
                    <a:pt x="32570" y="2555"/>
                  </a:lnTo>
                  <a:lnTo>
                    <a:pt x="29601" y="2555"/>
                  </a:lnTo>
                  <a:lnTo>
                    <a:pt x="29601" y="6818"/>
                  </a:lnTo>
                  <a:lnTo>
                    <a:pt x="36591" y="6818"/>
                  </a:lnTo>
                  <a:lnTo>
                    <a:pt x="36591" y="1208"/>
                  </a:lnTo>
                  <a:lnTo>
                    <a:pt x="40906" y="1208"/>
                  </a:lnTo>
                  <a:lnTo>
                    <a:pt x="40906" y="2555"/>
                  </a:lnTo>
                  <a:lnTo>
                    <a:pt x="37937" y="2555"/>
                  </a:lnTo>
                  <a:lnTo>
                    <a:pt x="37937" y="6818"/>
                  </a:lnTo>
                  <a:lnTo>
                    <a:pt x="44927" y="6818"/>
                  </a:lnTo>
                  <a:lnTo>
                    <a:pt x="44927" y="1208"/>
                  </a:lnTo>
                  <a:lnTo>
                    <a:pt x="49242" y="1208"/>
                  </a:lnTo>
                  <a:lnTo>
                    <a:pt x="49242" y="2555"/>
                  </a:lnTo>
                  <a:lnTo>
                    <a:pt x="46256" y="2555"/>
                  </a:lnTo>
                  <a:lnTo>
                    <a:pt x="46256" y="6818"/>
                  </a:lnTo>
                  <a:lnTo>
                    <a:pt x="53247" y="6818"/>
                  </a:lnTo>
                  <a:lnTo>
                    <a:pt x="53247" y="1208"/>
                  </a:lnTo>
                  <a:lnTo>
                    <a:pt x="57561" y="1208"/>
                  </a:lnTo>
                  <a:lnTo>
                    <a:pt x="57561" y="2555"/>
                  </a:lnTo>
                  <a:lnTo>
                    <a:pt x="54593" y="2555"/>
                  </a:lnTo>
                  <a:lnTo>
                    <a:pt x="54593" y="6818"/>
                  </a:lnTo>
                  <a:lnTo>
                    <a:pt x="61583" y="6818"/>
                  </a:lnTo>
                  <a:lnTo>
                    <a:pt x="61583" y="1208"/>
                  </a:lnTo>
                  <a:lnTo>
                    <a:pt x="65898" y="1208"/>
                  </a:lnTo>
                  <a:lnTo>
                    <a:pt x="65898" y="2555"/>
                  </a:lnTo>
                  <a:lnTo>
                    <a:pt x="62929" y="2555"/>
                  </a:lnTo>
                  <a:lnTo>
                    <a:pt x="62929" y="6818"/>
                  </a:lnTo>
                  <a:lnTo>
                    <a:pt x="69919" y="6818"/>
                  </a:lnTo>
                  <a:lnTo>
                    <a:pt x="69919" y="1208"/>
                  </a:lnTo>
                  <a:lnTo>
                    <a:pt x="74234" y="1208"/>
                  </a:lnTo>
                  <a:lnTo>
                    <a:pt x="74234" y="2555"/>
                  </a:lnTo>
                  <a:lnTo>
                    <a:pt x="71248" y="2555"/>
                  </a:lnTo>
                  <a:lnTo>
                    <a:pt x="71248" y="6818"/>
                  </a:lnTo>
                  <a:lnTo>
                    <a:pt x="78238" y="6818"/>
                  </a:lnTo>
                  <a:lnTo>
                    <a:pt x="78238" y="1208"/>
                  </a:lnTo>
                  <a:lnTo>
                    <a:pt x="82553" y="1208"/>
                  </a:lnTo>
                  <a:lnTo>
                    <a:pt x="82553" y="2555"/>
                  </a:lnTo>
                  <a:lnTo>
                    <a:pt x="79585" y="2555"/>
                  </a:lnTo>
                  <a:lnTo>
                    <a:pt x="79585" y="6818"/>
                  </a:lnTo>
                  <a:lnTo>
                    <a:pt x="86575" y="6818"/>
                  </a:lnTo>
                  <a:lnTo>
                    <a:pt x="86575" y="1208"/>
                  </a:lnTo>
                  <a:lnTo>
                    <a:pt x="90890" y="1208"/>
                  </a:lnTo>
                  <a:lnTo>
                    <a:pt x="90890" y="2555"/>
                  </a:lnTo>
                  <a:lnTo>
                    <a:pt x="87921" y="2555"/>
                  </a:lnTo>
                  <a:lnTo>
                    <a:pt x="87921" y="6818"/>
                  </a:lnTo>
                  <a:lnTo>
                    <a:pt x="94911" y="6818"/>
                  </a:lnTo>
                  <a:lnTo>
                    <a:pt x="94911" y="1208"/>
                  </a:lnTo>
                  <a:lnTo>
                    <a:pt x="99209" y="1208"/>
                  </a:lnTo>
                  <a:lnTo>
                    <a:pt x="99209" y="2555"/>
                  </a:lnTo>
                  <a:lnTo>
                    <a:pt x="96240" y="2555"/>
                  </a:lnTo>
                  <a:lnTo>
                    <a:pt x="96240" y="6818"/>
                  </a:lnTo>
                  <a:lnTo>
                    <a:pt x="101504" y="6818"/>
                  </a:lnTo>
                  <a:lnTo>
                    <a:pt x="101504" y="5610"/>
                  </a:lnTo>
                  <a:lnTo>
                    <a:pt x="97466" y="5610"/>
                  </a:lnTo>
                  <a:lnTo>
                    <a:pt x="97466" y="3763"/>
                  </a:lnTo>
                  <a:lnTo>
                    <a:pt x="100434" y="3763"/>
                  </a:lnTo>
                  <a:lnTo>
                    <a:pt x="100434" y="0"/>
                  </a:lnTo>
                  <a:lnTo>
                    <a:pt x="93686" y="0"/>
                  </a:lnTo>
                  <a:lnTo>
                    <a:pt x="93686" y="5610"/>
                  </a:lnTo>
                  <a:lnTo>
                    <a:pt x="89129" y="5610"/>
                  </a:lnTo>
                  <a:lnTo>
                    <a:pt x="89129" y="3763"/>
                  </a:lnTo>
                  <a:lnTo>
                    <a:pt x="92098" y="3763"/>
                  </a:lnTo>
                  <a:lnTo>
                    <a:pt x="92098" y="0"/>
                  </a:lnTo>
                  <a:lnTo>
                    <a:pt x="85349" y="0"/>
                  </a:lnTo>
                  <a:lnTo>
                    <a:pt x="85349" y="5610"/>
                  </a:lnTo>
                  <a:lnTo>
                    <a:pt x="80810" y="5610"/>
                  </a:lnTo>
                  <a:lnTo>
                    <a:pt x="80810" y="3763"/>
                  </a:lnTo>
                  <a:lnTo>
                    <a:pt x="83779" y="3763"/>
                  </a:lnTo>
                  <a:lnTo>
                    <a:pt x="83779" y="0"/>
                  </a:lnTo>
                  <a:lnTo>
                    <a:pt x="77030" y="0"/>
                  </a:lnTo>
                  <a:lnTo>
                    <a:pt x="77030" y="5610"/>
                  </a:lnTo>
                  <a:lnTo>
                    <a:pt x="72474" y="5610"/>
                  </a:lnTo>
                  <a:lnTo>
                    <a:pt x="72474" y="3763"/>
                  </a:lnTo>
                  <a:lnTo>
                    <a:pt x="75442" y="3763"/>
                  </a:lnTo>
                  <a:lnTo>
                    <a:pt x="75442" y="0"/>
                  </a:lnTo>
                  <a:lnTo>
                    <a:pt x="68694" y="0"/>
                  </a:lnTo>
                  <a:lnTo>
                    <a:pt x="68694" y="5610"/>
                  </a:lnTo>
                  <a:lnTo>
                    <a:pt x="64137" y="5610"/>
                  </a:lnTo>
                  <a:lnTo>
                    <a:pt x="64137" y="3763"/>
                  </a:lnTo>
                  <a:lnTo>
                    <a:pt x="67106" y="3763"/>
                  </a:lnTo>
                  <a:lnTo>
                    <a:pt x="67106" y="0"/>
                  </a:lnTo>
                  <a:lnTo>
                    <a:pt x="60358" y="0"/>
                  </a:lnTo>
                  <a:lnTo>
                    <a:pt x="60358" y="5610"/>
                  </a:lnTo>
                  <a:lnTo>
                    <a:pt x="55818" y="5610"/>
                  </a:lnTo>
                  <a:lnTo>
                    <a:pt x="55818" y="3763"/>
                  </a:lnTo>
                  <a:lnTo>
                    <a:pt x="58787" y="3763"/>
                  </a:lnTo>
                  <a:lnTo>
                    <a:pt x="58787" y="0"/>
                  </a:lnTo>
                  <a:lnTo>
                    <a:pt x="52038" y="0"/>
                  </a:lnTo>
                  <a:lnTo>
                    <a:pt x="52038" y="5610"/>
                  </a:lnTo>
                  <a:lnTo>
                    <a:pt x="47482" y="5610"/>
                  </a:lnTo>
                  <a:lnTo>
                    <a:pt x="47482" y="3763"/>
                  </a:lnTo>
                  <a:lnTo>
                    <a:pt x="50451" y="3763"/>
                  </a:lnTo>
                  <a:lnTo>
                    <a:pt x="50451" y="0"/>
                  </a:lnTo>
                  <a:lnTo>
                    <a:pt x="43702" y="0"/>
                  </a:lnTo>
                  <a:lnTo>
                    <a:pt x="43702" y="5610"/>
                  </a:lnTo>
                  <a:lnTo>
                    <a:pt x="39146" y="5610"/>
                  </a:lnTo>
                  <a:lnTo>
                    <a:pt x="39146" y="3763"/>
                  </a:lnTo>
                  <a:lnTo>
                    <a:pt x="42114" y="3763"/>
                  </a:lnTo>
                  <a:lnTo>
                    <a:pt x="42114" y="0"/>
                  </a:lnTo>
                  <a:lnTo>
                    <a:pt x="35366" y="0"/>
                  </a:lnTo>
                  <a:lnTo>
                    <a:pt x="35366" y="5610"/>
                  </a:lnTo>
                  <a:lnTo>
                    <a:pt x="30826" y="5610"/>
                  </a:lnTo>
                  <a:lnTo>
                    <a:pt x="30826" y="3763"/>
                  </a:lnTo>
                  <a:lnTo>
                    <a:pt x="33795" y="3763"/>
                  </a:lnTo>
                  <a:lnTo>
                    <a:pt x="33795" y="0"/>
                  </a:lnTo>
                  <a:lnTo>
                    <a:pt x="27047" y="0"/>
                  </a:lnTo>
                  <a:lnTo>
                    <a:pt x="27047" y="5610"/>
                  </a:lnTo>
                  <a:lnTo>
                    <a:pt x="22490" y="5610"/>
                  </a:lnTo>
                  <a:lnTo>
                    <a:pt x="22490" y="3763"/>
                  </a:lnTo>
                  <a:lnTo>
                    <a:pt x="25459" y="3763"/>
                  </a:lnTo>
                  <a:lnTo>
                    <a:pt x="25459" y="0"/>
                  </a:lnTo>
                  <a:lnTo>
                    <a:pt x="18710" y="0"/>
                  </a:lnTo>
                  <a:lnTo>
                    <a:pt x="18710" y="5610"/>
                  </a:lnTo>
                  <a:lnTo>
                    <a:pt x="14154" y="5610"/>
                  </a:lnTo>
                  <a:lnTo>
                    <a:pt x="14154" y="3763"/>
                  </a:lnTo>
                  <a:lnTo>
                    <a:pt x="17122" y="3763"/>
                  </a:lnTo>
                  <a:lnTo>
                    <a:pt x="17122" y="0"/>
                  </a:lnTo>
                  <a:lnTo>
                    <a:pt x="10374" y="0"/>
                  </a:lnTo>
                  <a:lnTo>
                    <a:pt x="10374" y="5610"/>
                  </a:lnTo>
                  <a:lnTo>
                    <a:pt x="5835" y="5610"/>
                  </a:lnTo>
                  <a:lnTo>
                    <a:pt x="5835" y="3763"/>
                  </a:lnTo>
                  <a:lnTo>
                    <a:pt x="8803" y="3763"/>
                  </a:lnTo>
                  <a:lnTo>
                    <a:pt x="88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6" name="Google Shape;27626;p28"/>
            <p:cNvSpPr/>
            <p:nvPr/>
          </p:nvSpPr>
          <p:spPr>
            <a:xfrm rot="-5400000">
              <a:off x="-344027" y="3483247"/>
              <a:ext cx="1984930" cy="133326"/>
            </a:xfrm>
            <a:custGeom>
              <a:avLst/>
              <a:gdLst/>
              <a:ahLst/>
              <a:cxnLst/>
              <a:rect l="l" t="t" r="r" b="b"/>
              <a:pathLst>
                <a:path w="101505" h="6818" extrusionOk="0">
                  <a:moveTo>
                    <a:pt x="2055" y="0"/>
                  </a:moveTo>
                  <a:lnTo>
                    <a:pt x="2055" y="5610"/>
                  </a:lnTo>
                  <a:lnTo>
                    <a:pt x="1" y="5610"/>
                  </a:lnTo>
                  <a:lnTo>
                    <a:pt x="1" y="6818"/>
                  </a:lnTo>
                  <a:lnTo>
                    <a:pt x="3263" y="6818"/>
                  </a:lnTo>
                  <a:lnTo>
                    <a:pt x="3263" y="1208"/>
                  </a:lnTo>
                  <a:lnTo>
                    <a:pt x="7578" y="1208"/>
                  </a:lnTo>
                  <a:lnTo>
                    <a:pt x="7578" y="2555"/>
                  </a:lnTo>
                  <a:lnTo>
                    <a:pt x="4609" y="2555"/>
                  </a:lnTo>
                  <a:lnTo>
                    <a:pt x="4609" y="6818"/>
                  </a:lnTo>
                  <a:lnTo>
                    <a:pt x="11599" y="6818"/>
                  </a:lnTo>
                  <a:lnTo>
                    <a:pt x="11599" y="1208"/>
                  </a:lnTo>
                  <a:lnTo>
                    <a:pt x="15914" y="1208"/>
                  </a:lnTo>
                  <a:lnTo>
                    <a:pt x="15914" y="2555"/>
                  </a:lnTo>
                  <a:lnTo>
                    <a:pt x="12945" y="2555"/>
                  </a:lnTo>
                  <a:lnTo>
                    <a:pt x="12945" y="6818"/>
                  </a:lnTo>
                  <a:lnTo>
                    <a:pt x="19936" y="6818"/>
                  </a:lnTo>
                  <a:lnTo>
                    <a:pt x="19936" y="1208"/>
                  </a:lnTo>
                  <a:lnTo>
                    <a:pt x="24250" y="1208"/>
                  </a:lnTo>
                  <a:lnTo>
                    <a:pt x="24250" y="2555"/>
                  </a:lnTo>
                  <a:lnTo>
                    <a:pt x="21265" y="2555"/>
                  </a:lnTo>
                  <a:lnTo>
                    <a:pt x="21265" y="6818"/>
                  </a:lnTo>
                  <a:lnTo>
                    <a:pt x="28255" y="6818"/>
                  </a:lnTo>
                  <a:lnTo>
                    <a:pt x="28255" y="1208"/>
                  </a:lnTo>
                  <a:lnTo>
                    <a:pt x="32570" y="1208"/>
                  </a:lnTo>
                  <a:lnTo>
                    <a:pt x="32570" y="2555"/>
                  </a:lnTo>
                  <a:lnTo>
                    <a:pt x="29601" y="2555"/>
                  </a:lnTo>
                  <a:lnTo>
                    <a:pt x="29601" y="6818"/>
                  </a:lnTo>
                  <a:lnTo>
                    <a:pt x="36591" y="6818"/>
                  </a:lnTo>
                  <a:lnTo>
                    <a:pt x="36591" y="1208"/>
                  </a:lnTo>
                  <a:lnTo>
                    <a:pt x="40906" y="1208"/>
                  </a:lnTo>
                  <a:lnTo>
                    <a:pt x="40906" y="2555"/>
                  </a:lnTo>
                  <a:lnTo>
                    <a:pt x="37937" y="2555"/>
                  </a:lnTo>
                  <a:lnTo>
                    <a:pt x="37937" y="6818"/>
                  </a:lnTo>
                  <a:lnTo>
                    <a:pt x="44927" y="6818"/>
                  </a:lnTo>
                  <a:lnTo>
                    <a:pt x="44927" y="1208"/>
                  </a:lnTo>
                  <a:lnTo>
                    <a:pt x="49242" y="1208"/>
                  </a:lnTo>
                  <a:lnTo>
                    <a:pt x="49242" y="2555"/>
                  </a:lnTo>
                  <a:lnTo>
                    <a:pt x="46256" y="2555"/>
                  </a:lnTo>
                  <a:lnTo>
                    <a:pt x="46256" y="6818"/>
                  </a:lnTo>
                  <a:lnTo>
                    <a:pt x="53247" y="6818"/>
                  </a:lnTo>
                  <a:lnTo>
                    <a:pt x="53247" y="1208"/>
                  </a:lnTo>
                  <a:lnTo>
                    <a:pt x="57561" y="1208"/>
                  </a:lnTo>
                  <a:lnTo>
                    <a:pt x="57561" y="2555"/>
                  </a:lnTo>
                  <a:lnTo>
                    <a:pt x="54593" y="2555"/>
                  </a:lnTo>
                  <a:lnTo>
                    <a:pt x="54593" y="6818"/>
                  </a:lnTo>
                  <a:lnTo>
                    <a:pt x="61583" y="6818"/>
                  </a:lnTo>
                  <a:lnTo>
                    <a:pt x="61583" y="1208"/>
                  </a:lnTo>
                  <a:lnTo>
                    <a:pt x="65898" y="1208"/>
                  </a:lnTo>
                  <a:lnTo>
                    <a:pt x="65898" y="2555"/>
                  </a:lnTo>
                  <a:lnTo>
                    <a:pt x="62929" y="2555"/>
                  </a:lnTo>
                  <a:lnTo>
                    <a:pt x="62929" y="6818"/>
                  </a:lnTo>
                  <a:lnTo>
                    <a:pt x="69919" y="6818"/>
                  </a:lnTo>
                  <a:lnTo>
                    <a:pt x="69919" y="1208"/>
                  </a:lnTo>
                  <a:lnTo>
                    <a:pt x="74234" y="1208"/>
                  </a:lnTo>
                  <a:lnTo>
                    <a:pt x="74234" y="2555"/>
                  </a:lnTo>
                  <a:lnTo>
                    <a:pt x="71248" y="2555"/>
                  </a:lnTo>
                  <a:lnTo>
                    <a:pt x="71248" y="6818"/>
                  </a:lnTo>
                  <a:lnTo>
                    <a:pt x="78238" y="6818"/>
                  </a:lnTo>
                  <a:lnTo>
                    <a:pt x="78238" y="1208"/>
                  </a:lnTo>
                  <a:lnTo>
                    <a:pt x="82553" y="1208"/>
                  </a:lnTo>
                  <a:lnTo>
                    <a:pt x="82553" y="2555"/>
                  </a:lnTo>
                  <a:lnTo>
                    <a:pt x="79585" y="2555"/>
                  </a:lnTo>
                  <a:lnTo>
                    <a:pt x="79585" y="6818"/>
                  </a:lnTo>
                  <a:lnTo>
                    <a:pt x="86575" y="6818"/>
                  </a:lnTo>
                  <a:lnTo>
                    <a:pt x="86575" y="1208"/>
                  </a:lnTo>
                  <a:lnTo>
                    <a:pt x="90890" y="1208"/>
                  </a:lnTo>
                  <a:lnTo>
                    <a:pt x="90890" y="2555"/>
                  </a:lnTo>
                  <a:lnTo>
                    <a:pt x="87921" y="2555"/>
                  </a:lnTo>
                  <a:lnTo>
                    <a:pt x="87921" y="6818"/>
                  </a:lnTo>
                  <a:lnTo>
                    <a:pt x="94911" y="6818"/>
                  </a:lnTo>
                  <a:lnTo>
                    <a:pt x="94911" y="1208"/>
                  </a:lnTo>
                  <a:lnTo>
                    <a:pt x="99209" y="1208"/>
                  </a:lnTo>
                  <a:lnTo>
                    <a:pt x="99209" y="2555"/>
                  </a:lnTo>
                  <a:lnTo>
                    <a:pt x="96240" y="2555"/>
                  </a:lnTo>
                  <a:lnTo>
                    <a:pt x="96240" y="6818"/>
                  </a:lnTo>
                  <a:lnTo>
                    <a:pt x="101504" y="6818"/>
                  </a:lnTo>
                  <a:lnTo>
                    <a:pt x="101504" y="5610"/>
                  </a:lnTo>
                  <a:lnTo>
                    <a:pt x="97466" y="5610"/>
                  </a:lnTo>
                  <a:lnTo>
                    <a:pt x="97466" y="3763"/>
                  </a:lnTo>
                  <a:lnTo>
                    <a:pt x="100434" y="3763"/>
                  </a:lnTo>
                  <a:lnTo>
                    <a:pt x="100434" y="0"/>
                  </a:lnTo>
                  <a:lnTo>
                    <a:pt x="93686" y="0"/>
                  </a:lnTo>
                  <a:lnTo>
                    <a:pt x="93686" y="5610"/>
                  </a:lnTo>
                  <a:lnTo>
                    <a:pt x="89129" y="5610"/>
                  </a:lnTo>
                  <a:lnTo>
                    <a:pt x="89129" y="3763"/>
                  </a:lnTo>
                  <a:lnTo>
                    <a:pt x="92098" y="3763"/>
                  </a:lnTo>
                  <a:lnTo>
                    <a:pt x="92098" y="0"/>
                  </a:lnTo>
                  <a:lnTo>
                    <a:pt x="85349" y="0"/>
                  </a:lnTo>
                  <a:lnTo>
                    <a:pt x="85349" y="5610"/>
                  </a:lnTo>
                  <a:lnTo>
                    <a:pt x="80810" y="5610"/>
                  </a:lnTo>
                  <a:lnTo>
                    <a:pt x="80810" y="3763"/>
                  </a:lnTo>
                  <a:lnTo>
                    <a:pt x="83779" y="3763"/>
                  </a:lnTo>
                  <a:lnTo>
                    <a:pt x="83779" y="0"/>
                  </a:lnTo>
                  <a:lnTo>
                    <a:pt x="77030" y="0"/>
                  </a:lnTo>
                  <a:lnTo>
                    <a:pt x="77030" y="5610"/>
                  </a:lnTo>
                  <a:lnTo>
                    <a:pt x="72474" y="5610"/>
                  </a:lnTo>
                  <a:lnTo>
                    <a:pt x="72474" y="3763"/>
                  </a:lnTo>
                  <a:lnTo>
                    <a:pt x="75442" y="3763"/>
                  </a:lnTo>
                  <a:lnTo>
                    <a:pt x="75442" y="0"/>
                  </a:lnTo>
                  <a:lnTo>
                    <a:pt x="68694" y="0"/>
                  </a:lnTo>
                  <a:lnTo>
                    <a:pt x="68694" y="5610"/>
                  </a:lnTo>
                  <a:lnTo>
                    <a:pt x="64137" y="5610"/>
                  </a:lnTo>
                  <a:lnTo>
                    <a:pt x="64137" y="3763"/>
                  </a:lnTo>
                  <a:lnTo>
                    <a:pt x="67106" y="3763"/>
                  </a:lnTo>
                  <a:lnTo>
                    <a:pt x="67106" y="0"/>
                  </a:lnTo>
                  <a:lnTo>
                    <a:pt x="60358" y="0"/>
                  </a:lnTo>
                  <a:lnTo>
                    <a:pt x="60358" y="5610"/>
                  </a:lnTo>
                  <a:lnTo>
                    <a:pt x="55818" y="5610"/>
                  </a:lnTo>
                  <a:lnTo>
                    <a:pt x="55818" y="3763"/>
                  </a:lnTo>
                  <a:lnTo>
                    <a:pt x="58787" y="3763"/>
                  </a:lnTo>
                  <a:lnTo>
                    <a:pt x="58787" y="0"/>
                  </a:lnTo>
                  <a:lnTo>
                    <a:pt x="52038" y="0"/>
                  </a:lnTo>
                  <a:lnTo>
                    <a:pt x="52038" y="5610"/>
                  </a:lnTo>
                  <a:lnTo>
                    <a:pt x="47482" y="5610"/>
                  </a:lnTo>
                  <a:lnTo>
                    <a:pt x="47482" y="3763"/>
                  </a:lnTo>
                  <a:lnTo>
                    <a:pt x="50451" y="3763"/>
                  </a:lnTo>
                  <a:lnTo>
                    <a:pt x="50451" y="0"/>
                  </a:lnTo>
                  <a:lnTo>
                    <a:pt x="43702" y="0"/>
                  </a:lnTo>
                  <a:lnTo>
                    <a:pt x="43702" y="5610"/>
                  </a:lnTo>
                  <a:lnTo>
                    <a:pt x="39146" y="5610"/>
                  </a:lnTo>
                  <a:lnTo>
                    <a:pt x="39146" y="3763"/>
                  </a:lnTo>
                  <a:lnTo>
                    <a:pt x="42114" y="3763"/>
                  </a:lnTo>
                  <a:lnTo>
                    <a:pt x="42114" y="0"/>
                  </a:lnTo>
                  <a:lnTo>
                    <a:pt x="35366" y="0"/>
                  </a:lnTo>
                  <a:lnTo>
                    <a:pt x="35366" y="5610"/>
                  </a:lnTo>
                  <a:lnTo>
                    <a:pt x="30826" y="5610"/>
                  </a:lnTo>
                  <a:lnTo>
                    <a:pt x="30826" y="3763"/>
                  </a:lnTo>
                  <a:lnTo>
                    <a:pt x="33795" y="3763"/>
                  </a:lnTo>
                  <a:lnTo>
                    <a:pt x="33795" y="0"/>
                  </a:lnTo>
                  <a:lnTo>
                    <a:pt x="27047" y="0"/>
                  </a:lnTo>
                  <a:lnTo>
                    <a:pt x="27047" y="5610"/>
                  </a:lnTo>
                  <a:lnTo>
                    <a:pt x="22490" y="5610"/>
                  </a:lnTo>
                  <a:lnTo>
                    <a:pt x="22490" y="3763"/>
                  </a:lnTo>
                  <a:lnTo>
                    <a:pt x="25459" y="3763"/>
                  </a:lnTo>
                  <a:lnTo>
                    <a:pt x="25459" y="0"/>
                  </a:lnTo>
                  <a:lnTo>
                    <a:pt x="18710" y="0"/>
                  </a:lnTo>
                  <a:lnTo>
                    <a:pt x="18710" y="5610"/>
                  </a:lnTo>
                  <a:lnTo>
                    <a:pt x="14154" y="5610"/>
                  </a:lnTo>
                  <a:lnTo>
                    <a:pt x="14154" y="3763"/>
                  </a:lnTo>
                  <a:lnTo>
                    <a:pt x="17122" y="3763"/>
                  </a:lnTo>
                  <a:lnTo>
                    <a:pt x="17122" y="0"/>
                  </a:lnTo>
                  <a:lnTo>
                    <a:pt x="10374" y="0"/>
                  </a:lnTo>
                  <a:lnTo>
                    <a:pt x="10374" y="5610"/>
                  </a:lnTo>
                  <a:lnTo>
                    <a:pt x="5835" y="5610"/>
                  </a:lnTo>
                  <a:lnTo>
                    <a:pt x="5835" y="3763"/>
                  </a:lnTo>
                  <a:lnTo>
                    <a:pt x="8803" y="3763"/>
                  </a:lnTo>
                  <a:lnTo>
                    <a:pt x="88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627" name="Google Shape;27627;p28"/>
          <p:cNvGrpSpPr/>
          <p:nvPr/>
        </p:nvGrpSpPr>
        <p:grpSpPr>
          <a:xfrm rot="10800000">
            <a:off x="11333600" y="801510"/>
            <a:ext cx="177768" cy="5254991"/>
            <a:chOff x="581775" y="601132"/>
            <a:chExt cx="133326" cy="3941243"/>
          </a:xfrm>
        </p:grpSpPr>
        <p:sp>
          <p:nvSpPr>
            <p:cNvPr id="27628" name="Google Shape;27628;p28"/>
            <p:cNvSpPr/>
            <p:nvPr/>
          </p:nvSpPr>
          <p:spPr>
            <a:xfrm rot="-5400000">
              <a:off x="-344027" y="1526934"/>
              <a:ext cx="1984930" cy="133326"/>
            </a:xfrm>
            <a:custGeom>
              <a:avLst/>
              <a:gdLst/>
              <a:ahLst/>
              <a:cxnLst/>
              <a:rect l="l" t="t" r="r" b="b"/>
              <a:pathLst>
                <a:path w="101505" h="6818" extrusionOk="0">
                  <a:moveTo>
                    <a:pt x="2055" y="0"/>
                  </a:moveTo>
                  <a:lnTo>
                    <a:pt x="2055" y="5610"/>
                  </a:lnTo>
                  <a:lnTo>
                    <a:pt x="1" y="5610"/>
                  </a:lnTo>
                  <a:lnTo>
                    <a:pt x="1" y="6818"/>
                  </a:lnTo>
                  <a:lnTo>
                    <a:pt x="3263" y="6818"/>
                  </a:lnTo>
                  <a:lnTo>
                    <a:pt x="3263" y="1208"/>
                  </a:lnTo>
                  <a:lnTo>
                    <a:pt x="7578" y="1208"/>
                  </a:lnTo>
                  <a:lnTo>
                    <a:pt x="7578" y="2555"/>
                  </a:lnTo>
                  <a:lnTo>
                    <a:pt x="4609" y="2555"/>
                  </a:lnTo>
                  <a:lnTo>
                    <a:pt x="4609" y="6818"/>
                  </a:lnTo>
                  <a:lnTo>
                    <a:pt x="11599" y="6818"/>
                  </a:lnTo>
                  <a:lnTo>
                    <a:pt x="11599" y="1208"/>
                  </a:lnTo>
                  <a:lnTo>
                    <a:pt x="15914" y="1208"/>
                  </a:lnTo>
                  <a:lnTo>
                    <a:pt x="15914" y="2555"/>
                  </a:lnTo>
                  <a:lnTo>
                    <a:pt x="12945" y="2555"/>
                  </a:lnTo>
                  <a:lnTo>
                    <a:pt x="12945" y="6818"/>
                  </a:lnTo>
                  <a:lnTo>
                    <a:pt x="19936" y="6818"/>
                  </a:lnTo>
                  <a:lnTo>
                    <a:pt x="19936" y="1208"/>
                  </a:lnTo>
                  <a:lnTo>
                    <a:pt x="24250" y="1208"/>
                  </a:lnTo>
                  <a:lnTo>
                    <a:pt x="24250" y="2555"/>
                  </a:lnTo>
                  <a:lnTo>
                    <a:pt x="21265" y="2555"/>
                  </a:lnTo>
                  <a:lnTo>
                    <a:pt x="21265" y="6818"/>
                  </a:lnTo>
                  <a:lnTo>
                    <a:pt x="28255" y="6818"/>
                  </a:lnTo>
                  <a:lnTo>
                    <a:pt x="28255" y="1208"/>
                  </a:lnTo>
                  <a:lnTo>
                    <a:pt x="32570" y="1208"/>
                  </a:lnTo>
                  <a:lnTo>
                    <a:pt x="32570" y="2555"/>
                  </a:lnTo>
                  <a:lnTo>
                    <a:pt x="29601" y="2555"/>
                  </a:lnTo>
                  <a:lnTo>
                    <a:pt x="29601" y="6818"/>
                  </a:lnTo>
                  <a:lnTo>
                    <a:pt x="36591" y="6818"/>
                  </a:lnTo>
                  <a:lnTo>
                    <a:pt x="36591" y="1208"/>
                  </a:lnTo>
                  <a:lnTo>
                    <a:pt x="40906" y="1208"/>
                  </a:lnTo>
                  <a:lnTo>
                    <a:pt x="40906" y="2555"/>
                  </a:lnTo>
                  <a:lnTo>
                    <a:pt x="37937" y="2555"/>
                  </a:lnTo>
                  <a:lnTo>
                    <a:pt x="37937" y="6818"/>
                  </a:lnTo>
                  <a:lnTo>
                    <a:pt x="44927" y="6818"/>
                  </a:lnTo>
                  <a:lnTo>
                    <a:pt x="44927" y="1208"/>
                  </a:lnTo>
                  <a:lnTo>
                    <a:pt x="49242" y="1208"/>
                  </a:lnTo>
                  <a:lnTo>
                    <a:pt x="49242" y="2555"/>
                  </a:lnTo>
                  <a:lnTo>
                    <a:pt x="46256" y="2555"/>
                  </a:lnTo>
                  <a:lnTo>
                    <a:pt x="46256" y="6818"/>
                  </a:lnTo>
                  <a:lnTo>
                    <a:pt x="53247" y="6818"/>
                  </a:lnTo>
                  <a:lnTo>
                    <a:pt x="53247" y="1208"/>
                  </a:lnTo>
                  <a:lnTo>
                    <a:pt x="57561" y="1208"/>
                  </a:lnTo>
                  <a:lnTo>
                    <a:pt x="57561" y="2555"/>
                  </a:lnTo>
                  <a:lnTo>
                    <a:pt x="54593" y="2555"/>
                  </a:lnTo>
                  <a:lnTo>
                    <a:pt x="54593" y="6818"/>
                  </a:lnTo>
                  <a:lnTo>
                    <a:pt x="61583" y="6818"/>
                  </a:lnTo>
                  <a:lnTo>
                    <a:pt x="61583" y="1208"/>
                  </a:lnTo>
                  <a:lnTo>
                    <a:pt x="65898" y="1208"/>
                  </a:lnTo>
                  <a:lnTo>
                    <a:pt x="65898" y="2555"/>
                  </a:lnTo>
                  <a:lnTo>
                    <a:pt x="62929" y="2555"/>
                  </a:lnTo>
                  <a:lnTo>
                    <a:pt x="62929" y="6818"/>
                  </a:lnTo>
                  <a:lnTo>
                    <a:pt x="69919" y="6818"/>
                  </a:lnTo>
                  <a:lnTo>
                    <a:pt x="69919" y="1208"/>
                  </a:lnTo>
                  <a:lnTo>
                    <a:pt x="74234" y="1208"/>
                  </a:lnTo>
                  <a:lnTo>
                    <a:pt x="74234" y="2555"/>
                  </a:lnTo>
                  <a:lnTo>
                    <a:pt x="71248" y="2555"/>
                  </a:lnTo>
                  <a:lnTo>
                    <a:pt x="71248" y="6818"/>
                  </a:lnTo>
                  <a:lnTo>
                    <a:pt x="78238" y="6818"/>
                  </a:lnTo>
                  <a:lnTo>
                    <a:pt x="78238" y="1208"/>
                  </a:lnTo>
                  <a:lnTo>
                    <a:pt x="82553" y="1208"/>
                  </a:lnTo>
                  <a:lnTo>
                    <a:pt x="82553" y="2555"/>
                  </a:lnTo>
                  <a:lnTo>
                    <a:pt x="79585" y="2555"/>
                  </a:lnTo>
                  <a:lnTo>
                    <a:pt x="79585" y="6818"/>
                  </a:lnTo>
                  <a:lnTo>
                    <a:pt x="86575" y="6818"/>
                  </a:lnTo>
                  <a:lnTo>
                    <a:pt x="86575" y="1208"/>
                  </a:lnTo>
                  <a:lnTo>
                    <a:pt x="90890" y="1208"/>
                  </a:lnTo>
                  <a:lnTo>
                    <a:pt x="90890" y="2555"/>
                  </a:lnTo>
                  <a:lnTo>
                    <a:pt x="87921" y="2555"/>
                  </a:lnTo>
                  <a:lnTo>
                    <a:pt x="87921" y="6818"/>
                  </a:lnTo>
                  <a:lnTo>
                    <a:pt x="94911" y="6818"/>
                  </a:lnTo>
                  <a:lnTo>
                    <a:pt x="94911" y="1208"/>
                  </a:lnTo>
                  <a:lnTo>
                    <a:pt x="99209" y="1208"/>
                  </a:lnTo>
                  <a:lnTo>
                    <a:pt x="99209" y="2555"/>
                  </a:lnTo>
                  <a:lnTo>
                    <a:pt x="96240" y="2555"/>
                  </a:lnTo>
                  <a:lnTo>
                    <a:pt x="96240" y="6818"/>
                  </a:lnTo>
                  <a:lnTo>
                    <a:pt x="101504" y="6818"/>
                  </a:lnTo>
                  <a:lnTo>
                    <a:pt x="101504" y="5610"/>
                  </a:lnTo>
                  <a:lnTo>
                    <a:pt x="97466" y="5610"/>
                  </a:lnTo>
                  <a:lnTo>
                    <a:pt x="97466" y="3763"/>
                  </a:lnTo>
                  <a:lnTo>
                    <a:pt x="100434" y="3763"/>
                  </a:lnTo>
                  <a:lnTo>
                    <a:pt x="100434" y="0"/>
                  </a:lnTo>
                  <a:lnTo>
                    <a:pt x="93686" y="0"/>
                  </a:lnTo>
                  <a:lnTo>
                    <a:pt x="93686" y="5610"/>
                  </a:lnTo>
                  <a:lnTo>
                    <a:pt x="89129" y="5610"/>
                  </a:lnTo>
                  <a:lnTo>
                    <a:pt x="89129" y="3763"/>
                  </a:lnTo>
                  <a:lnTo>
                    <a:pt x="92098" y="3763"/>
                  </a:lnTo>
                  <a:lnTo>
                    <a:pt x="92098" y="0"/>
                  </a:lnTo>
                  <a:lnTo>
                    <a:pt x="85349" y="0"/>
                  </a:lnTo>
                  <a:lnTo>
                    <a:pt x="85349" y="5610"/>
                  </a:lnTo>
                  <a:lnTo>
                    <a:pt x="80810" y="5610"/>
                  </a:lnTo>
                  <a:lnTo>
                    <a:pt x="80810" y="3763"/>
                  </a:lnTo>
                  <a:lnTo>
                    <a:pt x="83779" y="3763"/>
                  </a:lnTo>
                  <a:lnTo>
                    <a:pt x="83779" y="0"/>
                  </a:lnTo>
                  <a:lnTo>
                    <a:pt x="77030" y="0"/>
                  </a:lnTo>
                  <a:lnTo>
                    <a:pt x="77030" y="5610"/>
                  </a:lnTo>
                  <a:lnTo>
                    <a:pt x="72474" y="5610"/>
                  </a:lnTo>
                  <a:lnTo>
                    <a:pt x="72474" y="3763"/>
                  </a:lnTo>
                  <a:lnTo>
                    <a:pt x="75442" y="3763"/>
                  </a:lnTo>
                  <a:lnTo>
                    <a:pt x="75442" y="0"/>
                  </a:lnTo>
                  <a:lnTo>
                    <a:pt x="68694" y="0"/>
                  </a:lnTo>
                  <a:lnTo>
                    <a:pt x="68694" y="5610"/>
                  </a:lnTo>
                  <a:lnTo>
                    <a:pt x="64137" y="5610"/>
                  </a:lnTo>
                  <a:lnTo>
                    <a:pt x="64137" y="3763"/>
                  </a:lnTo>
                  <a:lnTo>
                    <a:pt x="67106" y="3763"/>
                  </a:lnTo>
                  <a:lnTo>
                    <a:pt x="67106" y="0"/>
                  </a:lnTo>
                  <a:lnTo>
                    <a:pt x="60358" y="0"/>
                  </a:lnTo>
                  <a:lnTo>
                    <a:pt x="60358" y="5610"/>
                  </a:lnTo>
                  <a:lnTo>
                    <a:pt x="55818" y="5610"/>
                  </a:lnTo>
                  <a:lnTo>
                    <a:pt x="55818" y="3763"/>
                  </a:lnTo>
                  <a:lnTo>
                    <a:pt x="58787" y="3763"/>
                  </a:lnTo>
                  <a:lnTo>
                    <a:pt x="58787" y="0"/>
                  </a:lnTo>
                  <a:lnTo>
                    <a:pt x="52038" y="0"/>
                  </a:lnTo>
                  <a:lnTo>
                    <a:pt x="52038" y="5610"/>
                  </a:lnTo>
                  <a:lnTo>
                    <a:pt x="47482" y="5610"/>
                  </a:lnTo>
                  <a:lnTo>
                    <a:pt x="47482" y="3763"/>
                  </a:lnTo>
                  <a:lnTo>
                    <a:pt x="50451" y="3763"/>
                  </a:lnTo>
                  <a:lnTo>
                    <a:pt x="50451" y="0"/>
                  </a:lnTo>
                  <a:lnTo>
                    <a:pt x="43702" y="0"/>
                  </a:lnTo>
                  <a:lnTo>
                    <a:pt x="43702" y="5610"/>
                  </a:lnTo>
                  <a:lnTo>
                    <a:pt x="39146" y="5610"/>
                  </a:lnTo>
                  <a:lnTo>
                    <a:pt x="39146" y="3763"/>
                  </a:lnTo>
                  <a:lnTo>
                    <a:pt x="42114" y="3763"/>
                  </a:lnTo>
                  <a:lnTo>
                    <a:pt x="42114" y="0"/>
                  </a:lnTo>
                  <a:lnTo>
                    <a:pt x="35366" y="0"/>
                  </a:lnTo>
                  <a:lnTo>
                    <a:pt x="35366" y="5610"/>
                  </a:lnTo>
                  <a:lnTo>
                    <a:pt x="30826" y="5610"/>
                  </a:lnTo>
                  <a:lnTo>
                    <a:pt x="30826" y="3763"/>
                  </a:lnTo>
                  <a:lnTo>
                    <a:pt x="33795" y="3763"/>
                  </a:lnTo>
                  <a:lnTo>
                    <a:pt x="33795" y="0"/>
                  </a:lnTo>
                  <a:lnTo>
                    <a:pt x="27047" y="0"/>
                  </a:lnTo>
                  <a:lnTo>
                    <a:pt x="27047" y="5610"/>
                  </a:lnTo>
                  <a:lnTo>
                    <a:pt x="22490" y="5610"/>
                  </a:lnTo>
                  <a:lnTo>
                    <a:pt x="22490" y="3763"/>
                  </a:lnTo>
                  <a:lnTo>
                    <a:pt x="25459" y="3763"/>
                  </a:lnTo>
                  <a:lnTo>
                    <a:pt x="25459" y="0"/>
                  </a:lnTo>
                  <a:lnTo>
                    <a:pt x="18710" y="0"/>
                  </a:lnTo>
                  <a:lnTo>
                    <a:pt x="18710" y="5610"/>
                  </a:lnTo>
                  <a:lnTo>
                    <a:pt x="14154" y="5610"/>
                  </a:lnTo>
                  <a:lnTo>
                    <a:pt x="14154" y="3763"/>
                  </a:lnTo>
                  <a:lnTo>
                    <a:pt x="17122" y="3763"/>
                  </a:lnTo>
                  <a:lnTo>
                    <a:pt x="17122" y="0"/>
                  </a:lnTo>
                  <a:lnTo>
                    <a:pt x="10374" y="0"/>
                  </a:lnTo>
                  <a:lnTo>
                    <a:pt x="10374" y="5610"/>
                  </a:lnTo>
                  <a:lnTo>
                    <a:pt x="5835" y="5610"/>
                  </a:lnTo>
                  <a:lnTo>
                    <a:pt x="5835" y="3763"/>
                  </a:lnTo>
                  <a:lnTo>
                    <a:pt x="8803" y="3763"/>
                  </a:lnTo>
                  <a:lnTo>
                    <a:pt x="88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9" name="Google Shape;27629;p28"/>
            <p:cNvSpPr/>
            <p:nvPr/>
          </p:nvSpPr>
          <p:spPr>
            <a:xfrm rot="-5400000">
              <a:off x="-344027" y="3483247"/>
              <a:ext cx="1984930" cy="133326"/>
            </a:xfrm>
            <a:custGeom>
              <a:avLst/>
              <a:gdLst/>
              <a:ahLst/>
              <a:cxnLst/>
              <a:rect l="l" t="t" r="r" b="b"/>
              <a:pathLst>
                <a:path w="101505" h="6818" extrusionOk="0">
                  <a:moveTo>
                    <a:pt x="2055" y="0"/>
                  </a:moveTo>
                  <a:lnTo>
                    <a:pt x="2055" y="5610"/>
                  </a:lnTo>
                  <a:lnTo>
                    <a:pt x="1" y="5610"/>
                  </a:lnTo>
                  <a:lnTo>
                    <a:pt x="1" y="6818"/>
                  </a:lnTo>
                  <a:lnTo>
                    <a:pt x="3263" y="6818"/>
                  </a:lnTo>
                  <a:lnTo>
                    <a:pt x="3263" y="1208"/>
                  </a:lnTo>
                  <a:lnTo>
                    <a:pt x="7578" y="1208"/>
                  </a:lnTo>
                  <a:lnTo>
                    <a:pt x="7578" y="2555"/>
                  </a:lnTo>
                  <a:lnTo>
                    <a:pt x="4609" y="2555"/>
                  </a:lnTo>
                  <a:lnTo>
                    <a:pt x="4609" y="6818"/>
                  </a:lnTo>
                  <a:lnTo>
                    <a:pt x="11599" y="6818"/>
                  </a:lnTo>
                  <a:lnTo>
                    <a:pt x="11599" y="1208"/>
                  </a:lnTo>
                  <a:lnTo>
                    <a:pt x="15914" y="1208"/>
                  </a:lnTo>
                  <a:lnTo>
                    <a:pt x="15914" y="2555"/>
                  </a:lnTo>
                  <a:lnTo>
                    <a:pt x="12945" y="2555"/>
                  </a:lnTo>
                  <a:lnTo>
                    <a:pt x="12945" y="6818"/>
                  </a:lnTo>
                  <a:lnTo>
                    <a:pt x="19936" y="6818"/>
                  </a:lnTo>
                  <a:lnTo>
                    <a:pt x="19936" y="1208"/>
                  </a:lnTo>
                  <a:lnTo>
                    <a:pt x="24250" y="1208"/>
                  </a:lnTo>
                  <a:lnTo>
                    <a:pt x="24250" y="2555"/>
                  </a:lnTo>
                  <a:lnTo>
                    <a:pt x="21265" y="2555"/>
                  </a:lnTo>
                  <a:lnTo>
                    <a:pt x="21265" y="6818"/>
                  </a:lnTo>
                  <a:lnTo>
                    <a:pt x="28255" y="6818"/>
                  </a:lnTo>
                  <a:lnTo>
                    <a:pt x="28255" y="1208"/>
                  </a:lnTo>
                  <a:lnTo>
                    <a:pt x="32570" y="1208"/>
                  </a:lnTo>
                  <a:lnTo>
                    <a:pt x="32570" y="2555"/>
                  </a:lnTo>
                  <a:lnTo>
                    <a:pt x="29601" y="2555"/>
                  </a:lnTo>
                  <a:lnTo>
                    <a:pt x="29601" y="6818"/>
                  </a:lnTo>
                  <a:lnTo>
                    <a:pt x="36591" y="6818"/>
                  </a:lnTo>
                  <a:lnTo>
                    <a:pt x="36591" y="1208"/>
                  </a:lnTo>
                  <a:lnTo>
                    <a:pt x="40906" y="1208"/>
                  </a:lnTo>
                  <a:lnTo>
                    <a:pt x="40906" y="2555"/>
                  </a:lnTo>
                  <a:lnTo>
                    <a:pt x="37937" y="2555"/>
                  </a:lnTo>
                  <a:lnTo>
                    <a:pt x="37937" y="6818"/>
                  </a:lnTo>
                  <a:lnTo>
                    <a:pt x="44927" y="6818"/>
                  </a:lnTo>
                  <a:lnTo>
                    <a:pt x="44927" y="1208"/>
                  </a:lnTo>
                  <a:lnTo>
                    <a:pt x="49242" y="1208"/>
                  </a:lnTo>
                  <a:lnTo>
                    <a:pt x="49242" y="2555"/>
                  </a:lnTo>
                  <a:lnTo>
                    <a:pt x="46256" y="2555"/>
                  </a:lnTo>
                  <a:lnTo>
                    <a:pt x="46256" y="6818"/>
                  </a:lnTo>
                  <a:lnTo>
                    <a:pt x="53247" y="6818"/>
                  </a:lnTo>
                  <a:lnTo>
                    <a:pt x="53247" y="1208"/>
                  </a:lnTo>
                  <a:lnTo>
                    <a:pt x="57561" y="1208"/>
                  </a:lnTo>
                  <a:lnTo>
                    <a:pt x="57561" y="2555"/>
                  </a:lnTo>
                  <a:lnTo>
                    <a:pt x="54593" y="2555"/>
                  </a:lnTo>
                  <a:lnTo>
                    <a:pt x="54593" y="6818"/>
                  </a:lnTo>
                  <a:lnTo>
                    <a:pt x="61583" y="6818"/>
                  </a:lnTo>
                  <a:lnTo>
                    <a:pt x="61583" y="1208"/>
                  </a:lnTo>
                  <a:lnTo>
                    <a:pt x="65898" y="1208"/>
                  </a:lnTo>
                  <a:lnTo>
                    <a:pt x="65898" y="2555"/>
                  </a:lnTo>
                  <a:lnTo>
                    <a:pt x="62929" y="2555"/>
                  </a:lnTo>
                  <a:lnTo>
                    <a:pt x="62929" y="6818"/>
                  </a:lnTo>
                  <a:lnTo>
                    <a:pt x="69919" y="6818"/>
                  </a:lnTo>
                  <a:lnTo>
                    <a:pt x="69919" y="1208"/>
                  </a:lnTo>
                  <a:lnTo>
                    <a:pt x="74234" y="1208"/>
                  </a:lnTo>
                  <a:lnTo>
                    <a:pt x="74234" y="2555"/>
                  </a:lnTo>
                  <a:lnTo>
                    <a:pt x="71248" y="2555"/>
                  </a:lnTo>
                  <a:lnTo>
                    <a:pt x="71248" y="6818"/>
                  </a:lnTo>
                  <a:lnTo>
                    <a:pt x="78238" y="6818"/>
                  </a:lnTo>
                  <a:lnTo>
                    <a:pt x="78238" y="1208"/>
                  </a:lnTo>
                  <a:lnTo>
                    <a:pt x="82553" y="1208"/>
                  </a:lnTo>
                  <a:lnTo>
                    <a:pt x="82553" y="2555"/>
                  </a:lnTo>
                  <a:lnTo>
                    <a:pt x="79585" y="2555"/>
                  </a:lnTo>
                  <a:lnTo>
                    <a:pt x="79585" y="6818"/>
                  </a:lnTo>
                  <a:lnTo>
                    <a:pt x="86575" y="6818"/>
                  </a:lnTo>
                  <a:lnTo>
                    <a:pt x="86575" y="1208"/>
                  </a:lnTo>
                  <a:lnTo>
                    <a:pt x="90890" y="1208"/>
                  </a:lnTo>
                  <a:lnTo>
                    <a:pt x="90890" y="2555"/>
                  </a:lnTo>
                  <a:lnTo>
                    <a:pt x="87921" y="2555"/>
                  </a:lnTo>
                  <a:lnTo>
                    <a:pt x="87921" y="6818"/>
                  </a:lnTo>
                  <a:lnTo>
                    <a:pt x="94911" y="6818"/>
                  </a:lnTo>
                  <a:lnTo>
                    <a:pt x="94911" y="1208"/>
                  </a:lnTo>
                  <a:lnTo>
                    <a:pt x="99209" y="1208"/>
                  </a:lnTo>
                  <a:lnTo>
                    <a:pt x="99209" y="2555"/>
                  </a:lnTo>
                  <a:lnTo>
                    <a:pt x="96240" y="2555"/>
                  </a:lnTo>
                  <a:lnTo>
                    <a:pt x="96240" y="6818"/>
                  </a:lnTo>
                  <a:lnTo>
                    <a:pt x="101504" y="6818"/>
                  </a:lnTo>
                  <a:lnTo>
                    <a:pt x="101504" y="5610"/>
                  </a:lnTo>
                  <a:lnTo>
                    <a:pt x="97466" y="5610"/>
                  </a:lnTo>
                  <a:lnTo>
                    <a:pt x="97466" y="3763"/>
                  </a:lnTo>
                  <a:lnTo>
                    <a:pt x="100434" y="3763"/>
                  </a:lnTo>
                  <a:lnTo>
                    <a:pt x="100434" y="0"/>
                  </a:lnTo>
                  <a:lnTo>
                    <a:pt x="93686" y="0"/>
                  </a:lnTo>
                  <a:lnTo>
                    <a:pt x="93686" y="5610"/>
                  </a:lnTo>
                  <a:lnTo>
                    <a:pt x="89129" y="5610"/>
                  </a:lnTo>
                  <a:lnTo>
                    <a:pt x="89129" y="3763"/>
                  </a:lnTo>
                  <a:lnTo>
                    <a:pt x="92098" y="3763"/>
                  </a:lnTo>
                  <a:lnTo>
                    <a:pt x="92098" y="0"/>
                  </a:lnTo>
                  <a:lnTo>
                    <a:pt x="85349" y="0"/>
                  </a:lnTo>
                  <a:lnTo>
                    <a:pt x="85349" y="5610"/>
                  </a:lnTo>
                  <a:lnTo>
                    <a:pt x="80810" y="5610"/>
                  </a:lnTo>
                  <a:lnTo>
                    <a:pt x="80810" y="3763"/>
                  </a:lnTo>
                  <a:lnTo>
                    <a:pt x="83779" y="3763"/>
                  </a:lnTo>
                  <a:lnTo>
                    <a:pt x="83779" y="0"/>
                  </a:lnTo>
                  <a:lnTo>
                    <a:pt x="77030" y="0"/>
                  </a:lnTo>
                  <a:lnTo>
                    <a:pt x="77030" y="5610"/>
                  </a:lnTo>
                  <a:lnTo>
                    <a:pt x="72474" y="5610"/>
                  </a:lnTo>
                  <a:lnTo>
                    <a:pt x="72474" y="3763"/>
                  </a:lnTo>
                  <a:lnTo>
                    <a:pt x="75442" y="3763"/>
                  </a:lnTo>
                  <a:lnTo>
                    <a:pt x="75442" y="0"/>
                  </a:lnTo>
                  <a:lnTo>
                    <a:pt x="68694" y="0"/>
                  </a:lnTo>
                  <a:lnTo>
                    <a:pt x="68694" y="5610"/>
                  </a:lnTo>
                  <a:lnTo>
                    <a:pt x="64137" y="5610"/>
                  </a:lnTo>
                  <a:lnTo>
                    <a:pt x="64137" y="3763"/>
                  </a:lnTo>
                  <a:lnTo>
                    <a:pt x="67106" y="3763"/>
                  </a:lnTo>
                  <a:lnTo>
                    <a:pt x="67106" y="0"/>
                  </a:lnTo>
                  <a:lnTo>
                    <a:pt x="60358" y="0"/>
                  </a:lnTo>
                  <a:lnTo>
                    <a:pt x="60358" y="5610"/>
                  </a:lnTo>
                  <a:lnTo>
                    <a:pt x="55818" y="5610"/>
                  </a:lnTo>
                  <a:lnTo>
                    <a:pt x="55818" y="3763"/>
                  </a:lnTo>
                  <a:lnTo>
                    <a:pt x="58787" y="3763"/>
                  </a:lnTo>
                  <a:lnTo>
                    <a:pt x="58787" y="0"/>
                  </a:lnTo>
                  <a:lnTo>
                    <a:pt x="52038" y="0"/>
                  </a:lnTo>
                  <a:lnTo>
                    <a:pt x="52038" y="5610"/>
                  </a:lnTo>
                  <a:lnTo>
                    <a:pt x="47482" y="5610"/>
                  </a:lnTo>
                  <a:lnTo>
                    <a:pt x="47482" y="3763"/>
                  </a:lnTo>
                  <a:lnTo>
                    <a:pt x="50451" y="3763"/>
                  </a:lnTo>
                  <a:lnTo>
                    <a:pt x="50451" y="0"/>
                  </a:lnTo>
                  <a:lnTo>
                    <a:pt x="43702" y="0"/>
                  </a:lnTo>
                  <a:lnTo>
                    <a:pt x="43702" y="5610"/>
                  </a:lnTo>
                  <a:lnTo>
                    <a:pt x="39146" y="5610"/>
                  </a:lnTo>
                  <a:lnTo>
                    <a:pt x="39146" y="3763"/>
                  </a:lnTo>
                  <a:lnTo>
                    <a:pt x="42114" y="3763"/>
                  </a:lnTo>
                  <a:lnTo>
                    <a:pt x="42114" y="0"/>
                  </a:lnTo>
                  <a:lnTo>
                    <a:pt x="35366" y="0"/>
                  </a:lnTo>
                  <a:lnTo>
                    <a:pt x="35366" y="5610"/>
                  </a:lnTo>
                  <a:lnTo>
                    <a:pt x="30826" y="5610"/>
                  </a:lnTo>
                  <a:lnTo>
                    <a:pt x="30826" y="3763"/>
                  </a:lnTo>
                  <a:lnTo>
                    <a:pt x="33795" y="3763"/>
                  </a:lnTo>
                  <a:lnTo>
                    <a:pt x="33795" y="0"/>
                  </a:lnTo>
                  <a:lnTo>
                    <a:pt x="27047" y="0"/>
                  </a:lnTo>
                  <a:lnTo>
                    <a:pt x="27047" y="5610"/>
                  </a:lnTo>
                  <a:lnTo>
                    <a:pt x="22490" y="5610"/>
                  </a:lnTo>
                  <a:lnTo>
                    <a:pt x="22490" y="3763"/>
                  </a:lnTo>
                  <a:lnTo>
                    <a:pt x="25459" y="3763"/>
                  </a:lnTo>
                  <a:lnTo>
                    <a:pt x="25459" y="0"/>
                  </a:lnTo>
                  <a:lnTo>
                    <a:pt x="18710" y="0"/>
                  </a:lnTo>
                  <a:lnTo>
                    <a:pt x="18710" y="5610"/>
                  </a:lnTo>
                  <a:lnTo>
                    <a:pt x="14154" y="5610"/>
                  </a:lnTo>
                  <a:lnTo>
                    <a:pt x="14154" y="3763"/>
                  </a:lnTo>
                  <a:lnTo>
                    <a:pt x="17122" y="3763"/>
                  </a:lnTo>
                  <a:lnTo>
                    <a:pt x="17122" y="0"/>
                  </a:lnTo>
                  <a:lnTo>
                    <a:pt x="10374" y="0"/>
                  </a:lnTo>
                  <a:lnTo>
                    <a:pt x="10374" y="5610"/>
                  </a:lnTo>
                  <a:lnTo>
                    <a:pt x="5835" y="5610"/>
                  </a:lnTo>
                  <a:lnTo>
                    <a:pt x="5835" y="3763"/>
                  </a:lnTo>
                  <a:lnTo>
                    <a:pt x="8803" y="3763"/>
                  </a:lnTo>
                  <a:lnTo>
                    <a:pt x="88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07644635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276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631" name="Google Shape;27631;p29"/>
          <p:cNvPicPr preferRelativeResize="0"/>
          <p:nvPr/>
        </p:nvPicPr>
        <p:blipFill rotWithShape="1">
          <a:blip r:embed="rId2">
            <a:alphaModFix/>
          </a:blip>
          <a:srcRect b="14653"/>
          <a:stretch/>
        </p:blipFill>
        <p:spPr>
          <a:xfrm rot="10800000">
            <a:off x="1" y="-38684"/>
            <a:ext cx="12192004" cy="6935365"/>
          </a:xfrm>
          <a:prstGeom prst="rect">
            <a:avLst/>
          </a:prstGeom>
          <a:noFill/>
          <a:ln>
            <a:noFill/>
          </a:ln>
        </p:spPr>
      </p:pic>
      <p:sp>
        <p:nvSpPr>
          <p:cNvPr id="27632" name="Google Shape;27632;p29"/>
          <p:cNvSpPr txBox="1">
            <a:spLocks noGrp="1"/>
          </p:cNvSpPr>
          <p:nvPr>
            <p:ph type="title" hasCustomPrompt="1"/>
          </p:nvPr>
        </p:nvSpPr>
        <p:spPr>
          <a:xfrm>
            <a:off x="7813551" y="3610231"/>
            <a:ext cx="2511600" cy="94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667" b="1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27633" name="Google Shape;27633;p29"/>
          <p:cNvSpPr txBox="1">
            <a:spLocks noGrp="1"/>
          </p:cNvSpPr>
          <p:nvPr>
            <p:ph type="subTitle" idx="1"/>
          </p:nvPr>
        </p:nvSpPr>
        <p:spPr>
          <a:xfrm>
            <a:off x="7813551" y="4551556"/>
            <a:ext cx="2511600" cy="10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sp>
        <p:nvSpPr>
          <p:cNvPr id="27634" name="Google Shape;27634;p29"/>
          <p:cNvSpPr txBox="1">
            <a:spLocks noGrp="1"/>
          </p:cNvSpPr>
          <p:nvPr>
            <p:ph type="title" idx="2" hasCustomPrompt="1"/>
          </p:nvPr>
        </p:nvSpPr>
        <p:spPr>
          <a:xfrm>
            <a:off x="4840200" y="3610243"/>
            <a:ext cx="2511600" cy="94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667" b="1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27635" name="Google Shape;27635;p29"/>
          <p:cNvSpPr txBox="1">
            <a:spLocks noGrp="1"/>
          </p:cNvSpPr>
          <p:nvPr>
            <p:ph type="subTitle" idx="3"/>
          </p:nvPr>
        </p:nvSpPr>
        <p:spPr>
          <a:xfrm>
            <a:off x="4840200" y="4554877"/>
            <a:ext cx="2511600" cy="10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sp>
        <p:nvSpPr>
          <p:cNvPr id="27636" name="Google Shape;27636;p29"/>
          <p:cNvSpPr txBox="1">
            <a:spLocks noGrp="1"/>
          </p:cNvSpPr>
          <p:nvPr>
            <p:ph type="title" idx="4" hasCustomPrompt="1"/>
          </p:nvPr>
        </p:nvSpPr>
        <p:spPr>
          <a:xfrm>
            <a:off x="1866851" y="3610235"/>
            <a:ext cx="2511600" cy="94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667" b="1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27637" name="Google Shape;27637;p29"/>
          <p:cNvSpPr txBox="1">
            <a:spLocks noGrp="1"/>
          </p:cNvSpPr>
          <p:nvPr>
            <p:ph type="subTitle" idx="5"/>
          </p:nvPr>
        </p:nvSpPr>
        <p:spPr>
          <a:xfrm>
            <a:off x="1866851" y="4551561"/>
            <a:ext cx="2511600" cy="10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sp>
        <p:nvSpPr>
          <p:cNvPr id="27638" name="Google Shape;27638;p29"/>
          <p:cNvSpPr txBox="1">
            <a:spLocks noGrp="1"/>
          </p:cNvSpPr>
          <p:nvPr>
            <p:ph type="title" idx="6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es-ES"/>
              <a:t>Haga clic para modificar el estilo de título del patrón</a:t>
            </a:r>
            <a:endParaRPr/>
          </a:p>
        </p:txBody>
      </p:sp>
      <p:grpSp>
        <p:nvGrpSpPr>
          <p:cNvPr id="27639" name="Google Shape;27639;p29"/>
          <p:cNvGrpSpPr/>
          <p:nvPr/>
        </p:nvGrpSpPr>
        <p:grpSpPr>
          <a:xfrm>
            <a:off x="185255" y="579566"/>
            <a:ext cx="345808" cy="5698884"/>
            <a:chOff x="447875" y="530180"/>
            <a:chExt cx="245975" cy="4053645"/>
          </a:xfrm>
        </p:grpSpPr>
        <p:sp>
          <p:nvSpPr>
            <p:cNvPr id="27640" name="Google Shape;27640;p29"/>
            <p:cNvSpPr/>
            <p:nvPr/>
          </p:nvSpPr>
          <p:spPr>
            <a:xfrm rot="-5400000">
              <a:off x="511525" y="4232675"/>
              <a:ext cx="49625" cy="22475"/>
            </a:xfrm>
            <a:custGeom>
              <a:avLst/>
              <a:gdLst/>
              <a:ahLst/>
              <a:cxnLst/>
              <a:rect l="l" t="t" r="r" b="b"/>
              <a:pathLst>
                <a:path w="1985" h="899" extrusionOk="0">
                  <a:moveTo>
                    <a:pt x="1191" y="1"/>
                  </a:moveTo>
                  <a:cubicBezTo>
                    <a:pt x="639" y="1"/>
                    <a:pt x="104" y="277"/>
                    <a:pt x="0" y="450"/>
                  </a:cubicBezTo>
                  <a:cubicBezTo>
                    <a:pt x="121" y="639"/>
                    <a:pt x="639" y="898"/>
                    <a:pt x="1191" y="898"/>
                  </a:cubicBezTo>
                  <a:cubicBezTo>
                    <a:pt x="1743" y="898"/>
                    <a:pt x="1985" y="708"/>
                    <a:pt x="1985" y="450"/>
                  </a:cubicBezTo>
                  <a:cubicBezTo>
                    <a:pt x="1985" y="208"/>
                    <a:pt x="1743" y="1"/>
                    <a:pt x="1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1" name="Google Shape;27641;p29"/>
            <p:cNvSpPr/>
            <p:nvPr/>
          </p:nvSpPr>
          <p:spPr>
            <a:xfrm rot="-5400000">
              <a:off x="488125" y="4234200"/>
              <a:ext cx="40575" cy="37975"/>
            </a:xfrm>
            <a:custGeom>
              <a:avLst/>
              <a:gdLst/>
              <a:ahLst/>
              <a:cxnLst/>
              <a:rect l="l" t="t" r="r" b="b"/>
              <a:pathLst>
                <a:path w="1623" h="1519" extrusionOk="0">
                  <a:moveTo>
                    <a:pt x="1195" y="0"/>
                  </a:moveTo>
                  <a:cubicBezTo>
                    <a:pt x="1023" y="0"/>
                    <a:pt x="810" y="106"/>
                    <a:pt x="570" y="358"/>
                  </a:cubicBezTo>
                  <a:cubicBezTo>
                    <a:pt x="173" y="737"/>
                    <a:pt x="0" y="1307"/>
                    <a:pt x="35" y="1514"/>
                  </a:cubicBezTo>
                  <a:cubicBezTo>
                    <a:pt x="52" y="1517"/>
                    <a:pt x="72" y="1518"/>
                    <a:pt x="94" y="1518"/>
                  </a:cubicBezTo>
                  <a:cubicBezTo>
                    <a:pt x="335" y="1518"/>
                    <a:pt x="843" y="1343"/>
                    <a:pt x="1191" y="979"/>
                  </a:cubicBezTo>
                  <a:cubicBezTo>
                    <a:pt x="1588" y="599"/>
                    <a:pt x="1623" y="289"/>
                    <a:pt x="1450" y="99"/>
                  </a:cubicBezTo>
                  <a:cubicBezTo>
                    <a:pt x="1380" y="36"/>
                    <a:pt x="1295" y="0"/>
                    <a:pt x="1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642" name="Google Shape;27642;p29"/>
            <p:cNvGrpSpPr/>
            <p:nvPr/>
          </p:nvGrpSpPr>
          <p:grpSpPr>
            <a:xfrm>
              <a:off x="447875" y="530180"/>
              <a:ext cx="245975" cy="4053645"/>
              <a:chOff x="469125" y="530180"/>
              <a:chExt cx="245975" cy="4053645"/>
            </a:xfrm>
          </p:grpSpPr>
          <p:sp>
            <p:nvSpPr>
              <p:cNvPr id="27643" name="Google Shape;27643;p29"/>
              <p:cNvSpPr/>
              <p:nvPr/>
            </p:nvSpPr>
            <p:spPr>
              <a:xfrm rot="-5400000">
                <a:off x="-1432347" y="2549003"/>
                <a:ext cx="405364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98294" h="640" extrusionOk="0">
                    <a:moveTo>
                      <a:pt x="0" y="1"/>
                    </a:moveTo>
                    <a:lnTo>
                      <a:pt x="0" y="640"/>
                    </a:lnTo>
                    <a:lnTo>
                      <a:pt x="98293" y="640"/>
                    </a:lnTo>
                    <a:lnTo>
                      <a:pt x="9829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44" name="Google Shape;27644;p29"/>
              <p:cNvSpPr/>
              <p:nvPr/>
            </p:nvSpPr>
            <p:spPr>
              <a:xfrm rot="-5400000">
                <a:off x="554775" y="286807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45" name="Google Shape;27645;p29"/>
              <p:cNvSpPr/>
              <p:nvPr/>
            </p:nvSpPr>
            <p:spPr>
              <a:xfrm rot="-5400000">
                <a:off x="613238" y="271986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46" name="Google Shape;27646;p29"/>
              <p:cNvSpPr/>
              <p:nvPr/>
            </p:nvSpPr>
            <p:spPr>
              <a:xfrm rot="-5400000">
                <a:off x="548513" y="274188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1" y="155"/>
                      <a:pt x="1" y="363"/>
                    </a:cubicBezTo>
                    <a:cubicBezTo>
                      <a:pt x="1" y="570"/>
                      <a:pt x="156" y="725"/>
                      <a:pt x="363" y="725"/>
                    </a:cubicBezTo>
                    <a:cubicBezTo>
                      <a:pt x="553" y="725"/>
                      <a:pt x="726" y="570"/>
                      <a:pt x="726" y="363"/>
                    </a:cubicBezTo>
                    <a:cubicBezTo>
                      <a:pt x="726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47" name="Google Shape;27647;p29"/>
              <p:cNvSpPr/>
              <p:nvPr/>
            </p:nvSpPr>
            <p:spPr>
              <a:xfrm rot="-5400000">
                <a:off x="508600" y="2726125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708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48" name="Google Shape;27648;p29"/>
              <p:cNvSpPr/>
              <p:nvPr/>
            </p:nvSpPr>
            <p:spPr>
              <a:xfrm rot="-5400000">
                <a:off x="509363" y="2760438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416" y="0"/>
                    </a:moveTo>
                    <a:cubicBezTo>
                      <a:pt x="319" y="0"/>
                      <a:pt x="237" y="36"/>
                      <a:pt x="174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4" y="1518"/>
                      <a:pt x="1526" y="1518"/>
                    </a:cubicBezTo>
                    <a:cubicBezTo>
                      <a:pt x="1549" y="1518"/>
                      <a:pt x="1570" y="1517"/>
                      <a:pt x="1589" y="1514"/>
                    </a:cubicBezTo>
                    <a:cubicBezTo>
                      <a:pt x="1623" y="1290"/>
                      <a:pt x="1451" y="737"/>
                      <a:pt x="1054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49" name="Google Shape;27649;p29"/>
              <p:cNvSpPr/>
              <p:nvPr/>
            </p:nvSpPr>
            <p:spPr>
              <a:xfrm rot="-5400000">
                <a:off x="532550" y="277767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812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812" y="898"/>
                    </a:cubicBezTo>
                    <a:cubicBezTo>
                      <a:pt x="1364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8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50" name="Google Shape;27650;p29"/>
              <p:cNvSpPr/>
              <p:nvPr/>
            </p:nvSpPr>
            <p:spPr>
              <a:xfrm rot="-5400000">
                <a:off x="532775" y="270195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51" name="Google Shape;27651;p29"/>
              <p:cNvSpPr/>
              <p:nvPr/>
            </p:nvSpPr>
            <p:spPr>
              <a:xfrm rot="-5400000">
                <a:off x="509375" y="27034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5" y="0"/>
                    </a:moveTo>
                    <a:cubicBezTo>
                      <a:pt x="1023" y="0"/>
                      <a:pt x="810" y="106"/>
                      <a:pt x="570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3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52" name="Google Shape;27652;p29"/>
              <p:cNvSpPr/>
              <p:nvPr/>
            </p:nvSpPr>
            <p:spPr>
              <a:xfrm rot="-5400000">
                <a:off x="612775" y="2888550"/>
                <a:ext cx="216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73" y="728"/>
                      <a:pt x="363" y="728"/>
                    </a:cubicBezTo>
                    <a:cubicBezTo>
                      <a:pt x="691" y="728"/>
                      <a:pt x="863" y="348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53" name="Google Shape;27653;p29"/>
              <p:cNvSpPr/>
              <p:nvPr/>
            </p:nvSpPr>
            <p:spPr>
              <a:xfrm rot="-5400000">
                <a:off x="650363" y="2874338"/>
                <a:ext cx="2245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003" extrusionOk="0">
                    <a:moveTo>
                      <a:pt x="449" y="0"/>
                    </a:moveTo>
                    <a:cubicBezTo>
                      <a:pt x="276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54" name="Google Shape;27654;p29"/>
              <p:cNvSpPr/>
              <p:nvPr/>
            </p:nvSpPr>
            <p:spPr>
              <a:xfrm rot="-5400000">
                <a:off x="631250" y="28519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55" name="Google Shape;27655;p29"/>
              <p:cNvSpPr/>
              <p:nvPr/>
            </p:nvSpPr>
            <p:spPr>
              <a:xfrm rot="-5400000">
                <a:off x="598788" y="2849963"/>
                <a:ext cx="496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8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49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56" name="Google Shape;27656;p29"/>
              <p:cNvSpPr/>
              <p:nvPr/>
            </p:nvSpPr>
            <p:spPr>
              <a:xfrm rot="-5400000">
                <a:off x="598775" y="292590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82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57" name="Google Shape;27657;p29"/>
              <p:cNvSpPr/>
              <p:nvPr/>
            </p:nvSpPr>
            <p:spPr>
              <a:xfrm rot="-5400000">
                <a:off x="631250" y="29088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1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58" name="Google Shape;27658;p29"/>
              <p:cNvSpPr/>
              <p:nvPr/>
            </p:nvSpPr>
            <p:spPr>
              <a:xfrm rot="-5400000">
                <a:off x="471488" y="282018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70" y="1"/>
                    </a:moveTo>
                    <a:cubicBezTo>
                      <a:pt x="1" y="1"/>
                      <a:pt x="1" y="864"/>
                      <a:pt x="570" y="864"/>
                    </a:cubicBezTo>
                    <a:cubicBezTo>
                      <a:pt x="1123" y="864"/>
                      <a:pt x="1105" y="1"/>
                      <a:pt x="57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59" name="Google Shape;27659;p29"/>
              <p:cNvSpPr/>
              <p:nvPr/>
            </p:nvSpPr>
            <p:spPr>
              <a:xfrm rot="-5400000">
                <a:off x="468913" y="295178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0" y="0"/>
                      <a:pt x="0" y="863"/>
                      <a:pt x="553" y="863"/>
                    </a:cubicBezTo>
                    <a:cubicBezTo>
                      <a:pt x="1122" y="863"/>
                      <a:pt x="1122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60" name="Google Shape;27660;p29"/>
              <p:cNvSpPr/>
              <p:nvPr/>
            </p:nvSpPr>
            <p:spPr>
              <a:xfrm rot="-5400000">
                <a:off x="554763" y="255998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61" name="Google Shape;27661;p29"/>
              <p:cNvSpPr/>
              <p:nvPr/>
            </p:nvSpPr>
            <p:spPr>
              <a:xfrm rot="-5400000">
                <a:off x="613013" y="241156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62" name="Google Shape;27662;p29"/>
              <p:cNvSpPr/>
              <p:nvPr/>
            </p:nvSpPr>
            <p:spPr>
              <a:xfrm rot="-5400000">
                <a:off x="548513" y="243378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5" y="0"/>
                      <a:pt x="0" y="155"/>
                      <a:pt x="0" y="363"/>
                    </a:cubicBezTo>
                    <a:cubicBezTo>
                      <a:pt x="0" y="570"/>
                      <a:pt x="155" y="725"/>
                      <a:pt x="363" y="725"/>
                    </a:cubicBezTo>
                    <a:cubicBezTo>
                      <a:pt x="552" y="725"/>
                      <a:pt x="725" y="570"/>
                      <a:pt x="725" y="363"/>
                    </a:cubicBezTo>
                    <a:cubicBezTo>
                      <a:pt x="725" y="155"/>
                      <a:pt x="552" y="0"/>
                      <a:pt x="3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63" name="Google Shape;27663;p29"/>
              <p:cNvSpPr/>
              <p:nvPr/>
            </p:nvSpPr>
            <p:spPr>
              <a:xfrm rot="-5400000">
                <a:off x="508588" y="241803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64" name="Google Shape;27664;p29"/>
              <p:cNvSpPr/>
              <p:nvPr/>
            </p:nvSpPr>
            <p:spPr>
              <a:xfrm rot="-5400000">
                <a:off x="509375" y="245235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0" y="289"/>
                      <a:pt x="35" y="599"/>
                      <a:pt x="414" y="979"/>
                    </a:cubicBezTo>
                    <a:cubicBezTo>
                      <a:pt x="778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65" name="Google Shape;27665;p29"/>
              <p:cNvSpPr/>
              <p:nvPr/>
            </p:nvSpPr>
            <p:spPr>
              <a:xfrm rot="-5400000">
                <a:off x="532550" y="24696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812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60" y="898"/>
                      <a:pt x="812" y="898"/>
                    </a:cubicBezTo>
                    <a:cubicBezTo>
                      <a:pt x="1364" y="898"/>
                      <a:pt x="1882" y="639"/>
                      <a:pt x="2003" y="450"/>
                    </a:cubicBezTo>
                    <a:cubicBezTo>
                      <a:pt x="1882" y="277"/>
                      <a:pt x="1347" y="1"/>
                      <a:pt x="8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66" name="Google Shape;27666;p29"/>
              <p:cNvSpPr/>
              <p:nvPr/>
            </p:nvSpPr>
            <p:spPr>
              <a:xfrm rot="-5400000">
                <a:off x="532763" y="239386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67" name="Google Shape;27667;p29"/>
              <p:cNvSpPr/>
              <p:nvPr/>
            </p:nvSpPr>
            <p:spPr>
              <a:xfrm rot="-5400000">
                <a:off x="509375" y="23954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68" name="Google Shape;27668;p29"/>
              <p:cNvSpPr/>
              <p:nvPr/>
            </p:nvSpPr>
            <p:spPr>
              <a:xfrm rot="-5400000">
                <a:off x="612775" y="2580475"/>
                <a:ext cx="216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73" y="728"/>
                      <a:pt x="363" y="728"/>
                    </a:cubicBezTo>
                    <a:cubicBezTo>
                      <a:pt x="691" y="728"/>
                      <a:pt x="864" y="348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69" name="Google Shape;27669;p29"/>
              <p:cNvSpPr/>
              <p:nvPr/>
            </p:nvSpPr>
            <p:spPr>
              <a:xfrm rot="-5400000">
                <a:off x="650350" y="256625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39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70" name="Google Shape;27670;p29"/>
              <p:cNvSpPr/>
              <p:nvPr/>
            </p:nvSpPr>
            <p:spPr>
              <a:xfrm rot="-5400000">
                <a:off x="631263" y="254381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1" y="1"/>
                      <a:pt x="52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20" y="1417"/>
                      <a:pt x="1035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8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71" name="Google Shape;27671;p29"/>
              <p:cNvSpPr/>
              <p:nvPr/>
            </p:nvSpPr>
            <p:spPr>
              <a:xfrm rot="-5400000">
                <a:off x="598563" y="25420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56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3" y="898"/>
                      <a:pt x="2002" y="708"/>
                      <a:pt x="2002" y="449"/>
                    </a:cubicBezTo>
                    <a:cubicBezTo>
                      <a:pt x="2002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72" name="Google Shape;27672;p29"/>
              <p:cNvSpPr/>
              <p:nvPr/>
            </p:nvSpPr>
            <p:spPr>
              <a:xfrm rot="-5400000">
                <a:off x="598775" y="261782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73" name="Google Shape;27673;p29"/>
              <p:cNvSpPr/>
              <p:nvPr/>
            </p:nvSpPr>
            <p:spPr>
              <a:xfrm rot="-5400000">
                <a:off x="631250" y="260077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1" y="176"/>
                      <a:pt x="432" y="540"/>
                    </a:cubicBezTo>
                    <a:cubicBezTo>
                      <a:pt x="35" y="937"/>
                      <a:pt x="1" y="1247"/>
                      <a:pt x="174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2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74" name="Google Shape;27674;p29"/>
              <p:cNvSpPr/>
              <p:nvPr/>
            </p:nvSpPr>
            <p:spPr>
              <a:xfrm rot="-5400000">
                <a:off x="471713" y="251231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75" name="Google Shape;27675;p29"/>
              <p:cNvSpPr/>
              <p:nvPr/>
            </p:nvSpPr>
            <p:spPr>
              <a:xfrm rot="-5400000">
                <a:off x="468913" y="26437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23" y="863"/>
                      <a:pt x="1123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76" name="Google Shape;27676;p29"/>
              <p:cNvSpPr/>
              <p:nvPr/>
            </p:nvSpPr>
            <p:spPr>
              <a:xfrm rot="-5400000">
                <a:off x="554763" y="225191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77" name="Google Shape;27677;p29"/>
              <p:cNvSpPr/>
              <p:nvPr/>
            </p:nvSpPr>
            <p:spPr>
              <a:xfrm rot="-5400000">
                <a:off x="613225" y="2103700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40" y="2504"/>
                    </a:lnTo>
                    <a:lnTo>
                      <a:pt x="64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78" name="Google Shape;27678;p29"/>
              <p:cNvSpPr/>
              <p:nvPr/>
            </p:nvSpPr>
            <p:spPr>
              <a:xfrm rot="-5400000">
                <a:off x="548513" y="212571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79" name="Google Shape;27679;p29"/>
              <p:cNvSpPr/>
              <p:nvPr/>
            </p:nvSpPr>
            <p:spPr>
              <a:xfrm rot="-5400000">
                <a:off x="508600" y="210995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80" name="Google Shape;27680;p29"/>
              <p:cNvSpPr/>
              <p:nvPr/>
            </p:nvSpPr>
            <p:spPr>
              <a:xfrm rot="-5400000">
                <a:off x="509375" y="21442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50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81" name="Google Shape;27681;p29"/>
              <p:cNvSpPr/>
              <p:nvPr/>
            </p:nvSpPr>
            <p:spPr>
              <a:xfrm rot="-5400000">
                <a:off x="532550" y="21615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82" name="Google Shape;27682;p29"/>
              <p:cNvSpPr/>
              <p:nvPr/>
            </p:nvSpPr>
            <p:spPr>
              <a:xfrm rot="-5400000">
                <a:off x="532763" y="208578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83" name="Google Shape;27683;p29"/>
              <p:cNvSpPr/>
              <p:nvPr/>
            </p:nvSpPr>
            <p:spPr>
              <a:xfrm rot="-5400000">
                <a:off x="509363" y="208731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5" y="0"/>
                    </a:moveTo>
                    <a:cubicBezTo>
                      <a:pt x="1022" y="0"/>
                      <a:pt x="805" y="106"/>
                      <a:pt x="553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84" name="Google Shape;27684;p29"/>
              <p:cNvSpPr/>
              <p:nvPr/>
            </p:nvSpPr>
            <p:spPr>
              <a:xfrm rot="-5400000">
                <a:off x="613000" y="2272600"/>
                <a:ext cx="211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728" extrusionOk="0">
                    <a:moveTo>
                      <a:pt x="368" y="1"/>
                    </a:moveTo>
                    <a:cubicBezTo>
                      <a:pt x="182" y="1"/>
                      <a:pt x="0" y="144"/>
                      <a:pt x="0" y="365"/>
                    </a:cubicBezTo>
                    <a:cubicBezTo>
                      <a:pt x="0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85" name="Google Shape;27685;p29"/>
              <p:cNvSpPr/>
              <p:nvPr/>
            </p:nvSpPr>
            <p:spPr>
              <a:xfrm rot="-5400000">
                <a:off x="650350" y="2258175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50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50" y="2002"/>
                    </a:cubicBezTo>
                    <a:cubicBezTo>
                      <a:pt x="709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5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86" name="Google Shape;27686;p29"/>
              <p:cNvSpPr/>
              <p:nvPr/>
            </p:nvSpPr>
            <p:spPr>
              <a:xfrm rot="-5400000">
                <a:off x="631263" y="223573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2" y="1"/>
                      <a:pt x="52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20" y="1417"/>
                      <a:pt x="1035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9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87" name="Google Shape;27687;p29"/>
              <p:cNvSpPr/>
              <p:nvPr/>
            </p:nvSpPr>
            <p:spPr>
              <a:xfrm rot="-5400000">
                <a:off x="598563" y="223401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88" name="Google Shape;27688;p29"/>
              <p:cNvSpPr/>
              <p:nvPr/>
            </p:nvSpPr>
            <p:spPr>
              <a:xfrm rot="-5400000">
                <a:off x="598775" y="230975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3" y="1"/>
                      <a:pt x="1" y="208"/>
                      <a:pt x="1" y="449"/>
                    </a:cubicBezTo>
                    <a:cubicBezTo>
                      <a:pt x="1" y="708"/>
                      <a:pt x="243" y="898"/>
                      <a:pt x="795" y="898"/>
                    </a:cubicBezTo>
                    <a:cubicBezTo>
                      <a:pt x="1347" y="898"/>
                      <a:pt x="1882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89" name="Google Shape;27689;p29"/>
              <p:cNvSpPr/>
              <p:nvPr/>
            </p:nvSpPr>
            <p:spPr>
              <a:xfrm rot="-5400000">
                <a:off x="631263" y="229268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1529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0" y="1247"/>
                      <a:pt x="173" y="1420"/>
                    </a:cubicBezTo>
                    <a:cubicBezTo>
                      <a:pt x="243" y="1484"/>
                      <a:pt x="330" y="1520"/>
                      <a:pt x="431" y="1520"/>
                    </a:cubicBezTo>
                    <a:cubicBezTo>
                      <a:pt x="603" y="1520"/>
                      <a:pt x="814" y="1417"/>
                      <a:pt x="1053" y="1178"/>
                    </a:cubicBezTo>
                    <a:cubicBezTo>
                      <a:pt x="1450" y="781"/>
                      <a:pt x="1623" y="229"/>
                      <a:pt x="1588" y="5"/>
                    </a:cubicBezTo>
                    <a:cubicBezTo>
                      <a:pt x="1571" y="2"/>
                      <a:pt x="1551" y="0"/>
                      <a:pt x="152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90" name="Google Shape;27690;p29"/>
              <p:cNvSpPr/>
              <p:nvPr/>
            </p:nvSpPr>
            <p:spPr>
              <a:xfrm rot="-5400000">
                <a:off x="471713" y="220423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3" y="1"/>
                    </a:moveTo>
                    <a:cubicBezTo>
                      <a:pt x="0" y="1"/>
                      <a:pt x="0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91" name="Google Shape;27691;p29"/>
              <p:cNvSpPr/>
              <p:nvPr/>
            </p:nvSpPr>
            <p:spPr>
              <a:xfrm rot="-5400000">
                <a:off x="468913" y="23356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2" y="0"/>
                    </a:moveTo>
                    <a:cubicBezTo>
                      <a:pt x="0" y="0"/>
                      <a:pt x="0" y="863"/>
                      <a:pt x="552" y="863"/>
                    </a:cubicBezTo>
                    <a:cubicBezTo>
                      <a:pt x="1122" y="863"/>
                      <a:pt x="1122" y="0"/>
                      <a:pt x="5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92" name="Google Shape;27692;p29"/>
              <p:cNvSpPr/>
              <p:nvPr/>
            </p:nvSpPr>
            <p:spPr>
              <a:xfrm rot="-5400000">
                <a:off x="554775" y="194382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93" name="Google Shape;27693;p29"/>
              <p:cNvSpPr/>
              <p:nvPr/>
            </p:nvSpPr>
            <p:spPr>
              <a:xfrm rot="-5400000">
                <a:off x="613238" y="179561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94" name="Google Shape;27694;p29"/>
              <p:cNvSpPr/>
              <p:nvPr/>
            </p:nvSpPr>
            <p:spPr>
              <a:xfrm rot="-5400000">
                <a:off x="548300" y="181785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95" name="Google Shape;27695;p29"/>
              <p:cNvSpPr/>
              <p:nvPr/>
            </p:nvSpPr>
            <p:spPr>
              <a:xfrm rot="-5400000">
                <a:off x="508588" y="180186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96" name="Google Shape;27696;p29"/>
              <p:cNvSpPr/>
              <p:nvPr/>
            </p:nvSpPr>
            <p:spPr>
              <a:xfrm rot="-5400000">
                <a:off x="509150" y="1835975"/>
                <a:ext cx="4102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519" extrusionOk="0">
                    <a:moveTo>
                      <a:pt x="426" y="0"/>
                    </a:moveTo>
                    <a:cubicBezTo>
                      <a:pt x="328" y="0"/>
                      <a:pt x="248" y="36"/>
                      <a:pt x="191" y="99"/>
                    </a:cubicBezTo>
                    <a:cubicBezTo>
                      <a:pt x="1" y="289"/>
                      <a:pt x="35" y="599"/>
                      <a:pt x="432" y="979"/>
                    </a:cubicBezTo>
                    <a:cubicBezTo>
                      <a:pt x="796" y="1343"/>
                      <a:pt x="1291" y="1518"/>
                      <a:pt x="1530" y="1518"/>
                    </a:cubicBezTo>
                    <a:cubicBezTo>
                      <a:pt x="1552" y="1518"/>
                      <a:pt x="1572" y="1517"/>
                      <a:pt x="1589" y="1514"/>
                    </a:cubicBezTo>
                    <a:cubicBezTo>
                      <a:pt x="1641" y="1290"/>
                      <a:pt x="1451" y="737"/>
                      <a:pt x="1071" y="358"/>
                    </a:cubicBezTo>
                    <a:cubicBezTo>
                      <a:pt x="819" y="106"/>
                      <a:pt x="596" y="0"/>
                      <a:pt x="4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97" name="Google Shape;27697;p29"/>
              <p:cNvSpPr/>
              <p:nvPr/>
            </p:nvSpPr>
            <p:spPr>
              <a:xfrm rot="-5400000">
                <a:off x="532550" y="185342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98" name="Google Shape;27698;p29"/>
              <p:cNvSpPr/>
              <p:nvPr/>
            </p:nvSpPr>
            <p:spPr>
              <a:xfrm rot="-5400000">
                <a:off x="532775" y="177770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99" name="Google Shape;27699;p29"/>
              <p:cNvSpPr/>
              <p:nvPr/>
            </p:nvSpPr>
            <p:spPr>
              <a:xfrm rot="-5400000">
                <a:off x="509375" y="17792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5" y="0"/>
                    </a:moveTo>
                    <a:cubicBezTo>
                      <a:pt x="1023" y="0"/>
                      <a:pt x="810" y="106"/>
                      <a:pt x="570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00" name="Google Shape;27700;p29"/>
              <p:cNvSpPr/>
              <p:nvPr/>
            </p:nvSpPr>
            <p:spPr>
              <a:xfrm rot="-5400000">
                <a:off x="612988" y="196451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01" name="Google Shape;27701;p29"/>
              <p:cNvSpPr/>
              <p:nvPr/>
            </p:nvSpPr>
            <p:spPr>
              <a:xfrm rot="-5400000">
                <a:off x="650363" y="1950088"/>
                <a:ext cx="2245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003" extrusionOk="0">
                    <a:moveTo>
                      <a:pt x="449" y="0"/>
                    </a:moveTo>
                    <a:cubicBezTo>
                      <a:pt x="276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39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02" name="Google Shape;27702;p29"/>
              <p:cNvSpPr/>
              <p:nvPr/>
            </p:nvSpPr>
            <p:spPr>
              <a:xfrm rot="-5400000">
                <a:off x="631250" y="19276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03" name="Google Shape;27703;p29"/>
              <p:cNvSpPr/>
              <p:nvPr/>
            </p:nvSpPr>
            <p:spPr>
              <a:xfrm rot="-5400000">
                <a:off x="598563" y="192593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57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04" name="Google Shape;27704;p29"/>
              <p:cNvSpPr/>
              <p:nvPr/>
            </p:nvSpPr>
            <p:spPr>
              <a:xfrm rot="-5400000">
                <a:off x="598775" y="200165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05" name="Google Shape;27705;p29"/>
              <p:cNvSpPr/>
              <p:nvPr/>
            </p:nvSpPr>
            <p:spPr>
              <a:xfrm rot="-5400000">
                <a:off x="631250" y="19846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1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06" name="Google Shape;27706;p29"/>
              <p:cNvSpPr/>
              <p:nvPr/>
            </p:nvSpPr>
            <p:spPr>
              <a:xfrm rot="-5400000">
                <a:off x="471700" y="189615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07" name="Google Shape;27707;p29"/>
              <p:cNvSpPr/>
              <p:nvPr/>
            </p:nvSpPr>
            <p:spPr>
              <a:xfrm rot="-5400000">
                <a:off x="468913" y="202753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22" y="863"/>
                      <a:pt x="1122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08" name="Google Shape;27708;p29"/>
              <p:cNvSpPr/>
              <p:nvPr/>
            </p:nvSpPr>
            <p:spPr>
              <a:xfrm rot="-5400000">
                <a:off x="554763" y="163573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09" name="Google Shape;27709;p29"/>
              <p:cNvSpPr/>
              <p:nvPr/>
            </p:nvSpPr>
            <p:spPr>
              <a:xfrm rot="-5400000">
                <a:off x="613225" y="148752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10" name="Google Shape;27710;p29"/>
              <p:cNvSpPr/>
              <p:nvPr/>
            </p:nvSpPr>
            <p:spPr>
              <a:xfrm rot="-5400000">
                <a:off x="548513" y="150953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5" y="0"/>
                      <a:pt x="0" y="155"/>
                      <a:pt x="0" y="363"/>
                    </a:cubicBezTo>
                    <a:cubicBezTo>
                      <a:pt x="0" y="570"/>
                      <a:pt x="155" y="725"/>
                      <a:pt x="363" y="725"/>
                    </a:cubicBezTo>
                    <a:cubicBezTo>
                      <a:pt x="552" y="725"/>
                      <a:pt x="725" y="570"/>
                      <a:pt x="725" y="363"/>
                    </a:cubicBezTo>
                    <a:cubicBezTo>
                      <a:pt x="725" y="155"/>
                      <a:pt x="552" y="0"/>
                      <a:pt x="3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11" name="Google Shape;27711;p29"/>
              <p:cNvSpPr/>
              <p:nvPr/>
            </p:nvSpPr>
            <p:spPr>
              <a:xfrm rot="-5400000">
                <a:off x="508588" y="149378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12" name="Google Shape;27712;p29"/>
              <p:cNvSpPr/>
              <p:nvPr/>
            </p:nvSpPr>
            <p:spPr>
              <a:xfrm rot="-5400000">
                <a:off x="509375" y="15281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0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13" name="Google Shape;27713;p29"/>
              <p:cNvSpPr/>
              <p:nvPr/>
            </p:nvSpPr>
            <p:spPr>
              <a:xfrm rot="-5400000">
                <a:off x="532550" y="15453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82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14" name="Google Shape;27714;p29"/>
              <p:cNvSpPr/>
              <p:nvPr/>
            </p:nvSpPr>
            <p:spPr>
              <a:xfrm rot="-5400000">
                <a:off x="532763" y="146961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15" name="Google Shape;27715;p29"/>
              <p:cNvSpPr/>
              <p:nvPr/>
            </p:nvSpPr>
            <p:spPr>
              <a:xfrm rot="-5400000">
                <a:off x="509375" y="147115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16" name="Google Shape;27716;p29"/>
              <p:cNvSpPr/>
              <p:nvPr/>
            </p:nvSpPr>
            <p:spPr>
              <a:xfrm rot="-5400000">
                <a:off x="612988" y="165643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48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17" name="Google Shape;27717;p29"/>
              <p:cNvSpPr/>
              <p:nvPr/>
            </p:nvSpPr>
            <p:spPr>
              <a:xfrm rot="-5400000">
                <a:off x="650350" y="164200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18" name="Google Shape;27718;p29"/>
              <p:cNvSpPr/>
              <p:nvPr/>
            </p:nvSpPr>
            <p:spPr>
              <a:xfrm rot="-5400000">
                <a:off x="631263" y="161956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89" y="1"/>
                    </a:moveTo>
                    <a:cubicBezTo>
                      <a:pt x="69" y="1"/>
                      <a:pt x="51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29" y="1"/>
                      <a:pt x="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19" name="Google Shape;27719;p29"/>
              <p:cNvSpPr/>
              <p:nvPr/>
            </p:nvSpPr>
            <p:spPr>
              <a:xfrm rot="-5400000">
                <a:off x="598563" y="161783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3" y="898"/>
                      <a:pt x="2002" y="708"/>
                      <a:pt x="2002" y="449"/>
                    </a:cubicBezTo>
                    <a:cubicBezTo>
                      <a:pt x="2002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20" name="Google Shape;27720;p29"/>
              <p:cNvSpPr/>
              <p:nvPr/>
            </p:nvSpPr>
            <p:spPr>
              <a:xfrm rot="-5400000">
                <a:off x="598775" y="169357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21" name="Google Shape;27721;p29"/>
              <p:cNvSpPr/>
              <p:nvPr/>
            </p:nvSpPr>
            <p:spPr>
              <a:xfrm rot="-5400000">
                <a:off x="631250" y="167652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5" y="937"/>
                      <a:pt x="1" y="1247"/>
                      <a:pt x="174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22" name="Google Shape;27722;p29"/>
              <p:cNvSpPr/>
              <p:nvPr/>
            </p:nvSpPr>
            <p:spPr>
              <a:xfrm rot="-5400000">
                <a:off x="471713" y="158806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23" name="Google Shape;27723;p29"/>
              <p:cNvSpPr/>
              <p:nvPr/>
            </p:nvSpPr>
            <p:spPr>
              <a:xfrm rot="-5400000">
                <a:off x="469125" y="1719675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24" name="Google Shape;27724;p29"/>
              <p:cNvSpPr/>
              <p:nvPr/>
            </p:nvSpPr>
            <p:spPr>
              <a:xfrm rot="-5400000">
                <a:off x="554763" y="132766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25" name="Google Shape;27725;p29"/>
              <p:cNvSpPr/>
              <p:nvPr/>
            </p:nvSpPr>
            <p:spPr>
              <a:xfrm rot="-5400000">
                <a:off x="613238" y="1179438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26" name="Google Shape;27726;p29"/>
              <p:cNvSpPr/>
              <p:nvPr/>
            </p:nvSpPr>
            <p:spPr>
              <a:xfrm rot="-5400000">
                <a:off x="548513" y="120146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27" name="Google Shape;27727;p29"/>
              <p:cNvSpPr/>
              <p:nvPr/>
            </p:nvSpPr>
            <p:spPr>
              <a:xfrm rot="-5400000">
                <a:off x="508600" y="118570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28" name="Google Shape;27728;p29"/>
              <p:cNvSpPr/>
              <p:nvPr/>
            </p:nvSpPr>
            <p:spPr>
              <a:xfrm rot="-5400000">
                <a:off x="509375" y="12200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29" name="Google Shape;27729;p29"/>
              <p:cNvSpPr/>
              <p:nvPr/>
            </p:nvSpPr>
            <p:spPr>
              <a:xfrm rot="-5400000">
                <a:off x="532550" y="12372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30" name="Google Shape;27730;p29"/>
              <p:cNvSpPr/>
              <p:nvPr/>
            </p:nvSpPr>
            <p:spPr>
              <a:xfrm rot="-5400000">
                <a:off x="532763" y="116153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31" name="Google Shape;27731;p29"/>
              <p:cNvSpPr/>
              <p:nvPr/>
            </p:nvSpPr>
            <p:spPr>
              <a:xfrm rot="-5400000">
                <a:off x="509363" y="116306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32" name="Google Shape;27732;p29"/>
              <p:cNvSpPr/>
              <p:nvPr/>
            </p:nvSpPr>
            <p:spPr>
              <a:xfrm rot="-5400000">
                <a:off x="613000" y="1348350"/>
                <a:ext cx="211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728" extrusionOk="0">
                    <a:moveTo>
                      <a:pt x="368" y="1"/>
                    </a:moveTo>
                    <a:cubicBezTo>
                      <a:pt x="182" y="1"/>
                      <a:pt x="0" y="144"/>
                      <a:pt x="0" y="365"/>
                    </a:cubicBezTo>
                    <a:cubicBezTo>
                      <a:pt x="0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33" name="Google Shape;27733;p29"/>
              <p:cNvSpPr/>
              <p:nvPr/>
            </p:nvSpPr>
            <p:spPr>
              <a:xfrm rot="-5400000">
                <a:off x="650350" y="1333925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50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50" y="2002"/>
                    </a:cubicBezTo>
                    <a:cubicBezTo>
                      <a:pt x="709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5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34" name="Google Shape;27734;p29"/>
              <p:cNvSpPr/>
              <p:nvPr/>
            </p:nvSpPr>
            <p:spPr>
              <a:xfrm rot="-5400000">
                <a:off x="631263" y="131148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2" y="1"/>
                      <a:pt x="52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20" y="1417"/>
                      <a:pt x="1036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35" name="Google Shape;27735;p29"/>
              <p:cNvSpPr/>
              <p:nvPr/>
            </p:nvSpPr>
            <p:spPr>
              <a:xfrm rot="-5400000">
                <a:off x="598563" y="130976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36" name="Google Shape;27736;p29"/>
              <p:cNvSpPr/>
              <p:nvPr/>
            </p:nvSpPr>
            <p:spPr>
              <a:xfrm rot="-5400000">
                <a:off x="598563" y="138571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812" y="1"/>
                    </a:moveTo>
                    <a:cubicBezTo>
                      <a:pt x="260" y="1"/>
                      <a:pt x="1" y="208"/>
                      <a:pt x="1" y="449"/>
                    </a:cubicBezTo>
                    <a:cubicBezTo>
                      <a:pt x="1" y="708"/>
                      <a:pt x="260" y="898"/>
                      <a:pt x="812" y="898"/>
                    </a:cubicBezTo>
                    <a:cubicBezTo>
                      <a:pt x="1364" y="898"/>
                      <a:pt x="1882" y="639"/>
                      <a:pt x="2003" y="449"/>
                    </a:cubicBezTo>
                    <a:cubicBezTo>
                      <a:pt x="1882" y="277"/>
                      <a:pt x="1364" y="1"/>
                      <a:pt x="8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37" name="Google Shape;27737;p29"/>
              <p:cNvSpPr/>
              <p:nvPr/>
            </p:nvSpPr>
            <p:spPr>
              <a:xfrm rot="-5400000">
                <a:off x="631263" y="136843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1526" y="0"/>
                    </a:moveTo>
                    <a:cubicBezTo>
                      <a:pt x="1273" y="0"/>
                      <a:pt x="780" y="176"/>
                      <a:pt x="432" y="540"/>
                    </a:cubicBezTo>
                    <a:cubicBezTo>
                      <a:pt x="35" y="937"/>
                      <a:pt x="0" y="1247"/>
                      <a:pt x="173" y="1420"/>
                    </a:cubicBezTo>
                    <a:cubicBezTo>
                      <a:pt x="243" y="1484"/>
                      <a:pt x="330" y="1520"/>
                      <a:pt x="431" y="1520"/>
                    </a:cubicBezTo>
                    <a:cubicBezTo>
                      <a:pt x="603" y="1520"/>
                      <a:pt x="814" y="1417"/>
                      <a:pt x="1053" y="1178"/>
                    </a:cubicBezTo>
                    <a:cubicBezTo>
                      <a:pt x="1450" y="781"/>
                      <a:pt x="1623" y="229"/>
                      <a:pt x="1588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38" name="Google Shape;27738;p29"/>
              <p:cNvSpPr/>
              <p:nvPr/>
            </p:nvSpPr>
            <p:spPr>
              <a:xfrm rot="-5400000">
                <a:off x="471713" y="127998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3" y="1"/>
                    </a:moveTo>
                    <a:cubicBezTo>
                      <a:pt x="0" y="1"/>
                      <a:pt x="0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39" name="Google Shape;27739;p29"/>
              <p:cNvSpPr/>
              <p:nvPr/>
            </p:nvSpPr>
            <p:spPr>
              <a:xfrm rot="-5400000">
                <a:off x="469138" y="141158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0"/>
                    </a:moveTo>
                    <a:cubicBezTo>
                      <a:pt x="0" y="0"/>
                      <a:pt x="0" y="863"/>
                      <a:pt x="552" y="863"/>
                    </a:cubicBezTo>
                    <a:cubicBezTo>
                      <a:pt x="1105" y="863"/>
                      <a:pt x="1105" y="0"/>
                      <a:pt x="5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40" name="Google Shape;27740;p29"/>
              <p:cNvSpPr/>
              <p:nvPr/>
            </p:nvSpPr>
            <p:spPr>
              <a:xfrm rot="-5400000">
                <a:off x="554775" y="101957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41" name="Google Shape;27741;p29"/>
              <p:cNvSpPr/>
              <p:nvPr/>
            </p:nvSpPr>
            <p:spPr>
              <a:xfrm rot="-5400000">
                <a:off x="613238" y="87136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42" name="Google Shape;27742;p29"/>
              <p:cNvSpPr/>
              <p:nvPr/>
            </p:nvSpPr>
            <p:spPr>
              <a:xfrm rot="-5400000">
                <a:off x="548300" y="89360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43" name="Google Shape;27743;p29"/>
              <p:cNvSpPr/>
              <p:nvPr/>
            </p:nvSpPr>
            <p:spPr>
              <a:xfrm rot="-5400000">
                <a:off x="508588" y="87761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44" name="Google Shape;27744;p29"/>
              <p:cNvSpPr/>
              <p:nvPr/>
            </p:nvSpPr>
            <p:spPr>
              <a:xfrm rot="-5400000">
                <a:off x="509363" y="911938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416" y="0"/>
                    </a:moveTo>
                    <a:cubicBezTo>
                      <a:pt x="319" y="0"/>
                      <a:pt x="237" y="36"/>
                      <a:pt x="174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4" y="1518"/>
                      <a:pt x="1526" y="1518"/>
                    </a:cubicBezTo>
                    <a:cubicBezTo>
                      <a:pt x="1549" y="1518"/>
                      <a:pt x="1570" y="1517"/>
                      <a:pt x="1589" y="1514"/>
                    </a:cubicBezTo>
                    <a:cubicBezTo>
                      <a:pt x="1623" y="1290"/>
                      <a:pt x="1433" y="737"/>
                      <a:pt x="1054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45" name="Google Shape;27745;p29"/>
              <p:cNvSpPr/>
              <p:nvPr/>
            </p:nvSpPr>
            <p:spPr>
              <a:xfrm rot="-5400000">
                <a:off x="532550" y="92917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46" name="Google Shape;27746;p29"/>
              <p:cNvSpPr/>
              <p:nvPr/>
            </p:nvSpPr>
            <p:spPr>
              <a:xfrm rot="-5400000">
                <a:off x="532775" y="85345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47" name="Google Shape;27747;p29"/>
              <p:cNvSpPr/>
              <p:nvPr/>
            </p:nvSpPr>
            <p:spPr>
              <a:xfrm rot="-5400000">
                <a:off x="509375" y="8549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4" y="0"/>
                    </a:moveTo>
                    <a:cubicBezTo>
                      <a:pt x="1021" y="0"/>
                      <a:pt x="804" y="106"/>
                      <a:pt x="553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48" name="Google Shape;27748;p29"/>
              <p:cNvSpPr/>
              <p:nvPr/>
            </p:nvSpPr>
            <p:spPr>
              <a:xfrm rot="-5400000">
                <a:off x="612988" y="104026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49" name="Google Shape;27749;p29"/>
              <p:cNvSpPr/>
              <p:nvPr/>
            </p:nvSpPr>
            <p:spPr>
              <a:xfrm rot="-5400000">
                <a:off x="650575" y="1026050"/>
                <a:ext cx="2202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003" extrusionOk="0">
                    <a:moveTo>
                      <a:pt x="449" y="0"/>
                    </a:moveTo>
                    <a:cubicBezTo>
                      <a:pt x="259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691" y="2002"/>
                      <a:pt x="880" y="1743"/>
                      <a:pt x="880" y="1191"/>
                    </a:cubicBezTo>
                    <a:cubicBezTo>
                      <a:pt x="880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50" name="Google Shape;27750;p29"/>
              <p:cNvSpPr/>
              <p:nvPr/>
            </p:nvSpPr>
            <p:spPr>
              <a:xfrm rot="-5400000">
                <a:off x="631250" y="10034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192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51" name="Google Shape;27751;p29"/>
              <p:cNvSpPr/>
              <p:nvPr/>
            </p:nvSpPr>
            <p:spPr>
              <a:xfrm rot="-5400000">
                <a:off x="598563" y="10016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52" name="Google Shape;27752;p29"/>
              <p:cNvSpPr/>
              <p:nvPr/>
            </p:nvSpPr>
            <p:spPr>
              <a:xfrm rot="-5400000">
                <a:off x="598775" y="107740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53" name="Google Shape;27753;p29"/>
              <p:cNvSpPr/>
              <p:nvPr/>
            </p:nvSpPr>
            <p:spPr>
              <a:xfrm rot="-5400000">
                <a:off x="631250" y="10603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37" y="1484"/>
                      <a:pt x="323" y="1520"/>
                      <a:pt x="424" y="1520"/>
                    </a:cubicBezTo>
                    <a:cubicBezTo>
                      <a:pt x="596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54" name="Google Shape;27754;p29"/>
              <p:cNvSpPr/>
              <p:nvPr/>
            </p:nvSpPr>
            <p:spPr>
              <a:xfrm rot="-5400000">
                <a:off x="471700" y="97190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55" name="Google Shape;27755;p29"/>
              <p:cNvSpPr/>
              <p:nvPr/>
            </p:nvSpPr>
            <p:spPr>
              <a:xfrm rot="-5400000">
                <a:off x="469125" y="110350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56" name="Google Shape;27756;p29"/>
              <p:cNvSpPr/>
              <p:nvPr/>
            </p:nvSpPr>
            <p:spPr>
              <a:xfrm rot="-5400000">
                <a:off x="554763" y="71148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57" name="Google Shape;27757;p29"/>
              <p:cNvSpPr/>
              <p:nvPr/>
            </p:nvSpPr>
            <p:spPr>
              <a:xfrm rot="-5400000">
                <a:off x="613225" y="56327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58" name="Google Shape;27758;p29"/>
              <p:cNvSpPr/>
              <p:nvPr/>
            </p:nvSpPr>
            <p:spPr>
              <a:xfrm rot="-5400000">
                <a:off x="548288" y="585513"/>
                <a:ext cx="1860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4" h="725" extrusionOk="0">
                    <a:moveTo>
                      <a:pt x="381" y="0"/>
                    </a:moveTo>
                    <a:cubicBezTo>
                      <a:pt x="174" y="0"/>
                      <a:pt x="1" y="155"/>
                      <a:pt x="1" y="363"/>
                    </a:cubicBezTo>
                    <a:cubicBezTo>
                      <a:pt x="1" y="570"/>
                      <a:pt x="174" y="725"/>
                      <a:pt x="381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59" name="Google Shape;27759;p29"/>
              <p:cNvSpPr/>
              <p:nvPr/>
            </p:nvSpPr>
            <p:spPr>
              <a:xfrm rot="-5400000">
                <a:off x="508588" y="56953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60" name="Google Shape;27760;p29"/>
              <p:cNvSpPr/>
              <p:nvPr/>
            </p:nvSpPr>
            <p:spPr>
              <a:xfrm rot="-5400000">
                <a:off x="509163" y="60406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433" y="0"/>
                    </a:moveTo>
                    <a:cubicBezTo>
                      <a:pt x="335" y="0"/>
                      <a:pt x="253" y="36"/>
                      <a:pt x="190" y="99"/>
                    </a:cubicBezTo>
                    <a:cubicBezTo>
                      <a:pt x="0" y="289"/>
                      <a:pt x="52" y="599"/>
                      <a:pt x="432" y="979"/>
                    </a:cubicBezTo>
                    <a:cubicBezTo>
                      <a:pt x="796" y="1343"/>
                      <a:pt x="1290" y="1518"/>
                      <a:pt x="1529" y="1518"/>
                    </a:cubicBezTo>
                    <a:cubicBezTo>
                      <a:pt x="1551" y="1518"/>
                      <a:pt x="1571" y="1517"/>
                      <a:pt x="1588" y="1514"/>
                    </a:cubicBezTo>
                    <a:cubicBezTo>
                      <a:pt x="1640" y="1290"/>
                      <a:pt x="1450" y="737"/>
                      <a:pt x="1070" y="358"/>
                    </a:cubicBezTo>
                    <a:cubicBezTo>
                      <a:pt x="819" y="106"/>
                      <a:pt x="602" y="0"/>
                      <a:pt x="4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61" name="Google Shape;27761;p29"/>
              <p:cNvSpPr/>
              <p:nvPr/>
            </p:nvSpPr>
            <p:spPr>
              <a:xfrm rot="-5400000">
                <a:off x="532550" y="6211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62" name="Google Shape;27762;p29"/>
              <p:cNvSpPr/>
              <p:nvPr/>
            </p:nvSpPr>
            <p:spPr>
              <a:xfrm rot="-5400000">
                <a:off x="532763" y="54536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63" name="Google Shape;27763;p29"/>
              <p:cNvSpPr/>
              <p:nvPr/>
            </p:nvSpPr>
            <p:spPr>
              <a:xfrm rot="-5400000">
                <a:off x="509163" y="54711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1207" y="0"/>
                    </a:moveTo>
                    <a:cubicBezTo>
                      <a:pt x="1038" y="0"/>
                      <a:pt x="821" y="106"/>
                      <a:pt x="570" y="358"/>
                    </a:cubicBezTo>
                    <a:cubicBezTo>
                      <a:pt x="190" y="737"/>
                      <a:pt x="0" y="1307"/>
                      <a:pt x="52" y="1514"/>
                    </a:cubicBezTo>
                    <a:cubicBezTo>
                      <a:pt x="69" y="1517"/>
                      <a:pt x="89" y="1518"/>
                      <a:pt x="111" y="1518"/>
                    </a:cubicBezTo>
                    <a:cubicBezTo>
                      <a:pt x="350" y="1518"/>
                      <a:pt x="844" y="1343"/>
                      <a:pt x="1208" y="979"/>
                    </a:cubicBezTo>
                    <a:cubicBezTo>
                      <a:pt x="1605" y="599"/>
                      <a:pt x="1640" y="289"/>
                      <a:pt x="1450" y="99"/>
                    </a:cubicBezTo>
                    <a:cubicBezTo>
                      <a:pt x="1387" y="36"/>
                      <a:pt x="1305" y="0"/>
                      <a:pt x="12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64" name="Google Shape;27764;p29"/>
              <p:cNvSpPr/>
              <p:nvPr/>
            </p:nvSpPr>
            <p:spPr>
              <a:xfrm rot="-5400000">
                <a:off x="612988" y="73218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31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65" name="Google Shape;27765;p29"/>
              <p:cNvSpPr/>
              <p:nvPr/>
            </p:nvSpPr>
            <p:spPr>
              <a:xfrm rot="-5400000">
                <a:off x="650350" y="71775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66" name="Google Shape;27766;p29"/>
              <p:cNvSpPr/>
              <p:nvPr/>
            </p:nvSpPr>
            <p:spPr>
              <a:xfrm rot="-5400000">
                <a:off x="631263" y="69531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1" y="1"/>
                      <a:pt x="52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67" name="Google Shape;27767;p29"/>
              <p:cNvSpPr/>
              <p:nvPr/>
            </p:nvSpPr>
            <p:spPr>
              <a:xfrm rot="-5400000">
                <a:off x="598788" y="693813"/>
                <a:ext cx="496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49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68" name="Google Shape;27768;p29"/>
              <p:cNvSpPr/>
              <p:nvPr/>
            </p:nvSpPr>
            <p:spPr>
              <a:xfrm rot="-5400000">
                <a:off x="598775" y="76932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69" name="Google Shape;27769;p29"/>
              <p:cNvSpPr/>
              <p:nvPr/>
            </p:nvSpPr>
            <p:spPr>
              <a:xfrm rot="-5400000">
                <a:off x="631250" y="75227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6" y="937"/>
                      <a:pt x="1" y="1247"/>
                      <a:pt x="174" y="1420"/>
                    </a:cubicBezTo>
                    <a:cubicBezTo>
                      <a:pt x="238" y="1484"/>
                      <a:pt x="323" y="1520"/>
                      <a:pt x="424" y="1520"/>
                    </a:cubicBezTo>
                    <a:cubicBezTo>
                      <a:pt x="597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70" name="Google Shape;27770;p29"/>
              <p:cNvSpPr/>
              <p:nvPr/>
            </p:nvSpPr>
            <p:spPr>
              <a:xfrm rot="-5400000">
                <a:off x="471713" y="66381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71" name="Google Shape;27771;p29"/>
              <p:cNvSpPr/>
              <p:nvPr/>
            </p:nvSpPr>
            <p:spPr>
              <a:xfrm rot="-5400000">
                <a:off x="468913" y="7952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23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72" name="Google Shape;27772;p29"/>
              <p:cNvSpPr/>
              <p:nvPr/>
            </p:nvSpPr>
            <p:spPr>
              <a:xfrm rot="-5400000">
                <a:off x="462225" y="2854925"/>
                <a:ext cx="103150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574" extrusionOk="0">
                    <a:moveTo>
                      <a:pt x="2089" y="0"/>
                    </a:moveTo>
                    <a:lnTo>
                      <a:pt x="363" y="1778"/>
                    </a:lnTo>
                    <a:cubicBezTo>
                      <a:pt x="156" y="1968"/>
                      <a:pt x="35" y="2227"/>
                      <a:pt x="35" y="2503"/>
                    </a:cubicBezTo>
                    <a:cubicBezTo>
                      <a:pt x="1" y="3090"/>
                      <a:pt x="467" y="3573"/>
                      <a:pt x="1054" y="3573"/>
                    </a:cubicBezTo>
                    <a:cubicBezTo>
                      <a:pt x="1620" y="3573"/>
                      <a:pt x="2074" y="3123"/>
                      <a:pt x="2074" y="2564"/>
                    </a:cubicBezTo>
                    <a:lnTo>
                      <a:pt x="2074" y="2564"/>
                    </a:lnTo>
                    <a:cubicBezTo>
                      <a:pt x="2106" y="3106"/>
                      <a:pt x="2558" y="3539"/>
                      <a:pt x="3090" y="3539"/>
                    </a:cubicBezTo>
                    <a:cubicBezTo>
                      <a:pt x="3660" y="3539"/>
                      <a:pt x="4126" y="3073"/>
                      <a:pt x="4126" y="2503"/>
                    </a:cubicBezTo>
                    <a:cubicBezTo>
                      <a:pt x="4126" y="2227"/>
                      <a:pt x="4005" y="1968"/>
                      <a:pt x="3815" y="1778"/>
                    </a:cubicBezTo>
                    <a:lnTo>
                      <a:pt x="20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73" name="Google Shape;27773;p29"/>
              <p:cNvSpPr/>
              <p:nvPr/>
            </p:nvSpPr>
            <p:spPr>
              <a:xfrm rot="-5400000">
                <a:off x="617150" y="2709525"/>
                <a:ext cx="1074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0" y="1259"/>
                      <a:pt x="535" y="1777"/>
                    </a:cubicBezTo>
                    <a:lnTo>
                      <a:pt x="2261" y="3537"/>
                    </a:lnTo>
                    <a:lnTo>
                      <a:pt x="3987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0" y="12"/>
                      <a:pt x="2261" y="353"/>
                      <a:pt x="2261" y="1035"/>
                    </a:cubicBezTo>
                    <a:cubicBezTo>
                      <a:pt x="2261" y="440"/>
                      <a:pt x="1784" y="0"/>
                      <a:pt x="1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74" name="Google Shape;27774;p29"/>
              <p:cNvSpPr/>
              <p:nvPr/>
            </p:nvSpPr>
            <p:spPr>
              <a:xfrm rot="-5400000">
                <a:off x="459625" y="2544250"/>
                <a:ext cx="107475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9" extrusionOk="0">
                    <a:moveTo>
                      <a:pt x="2055" y="0"/>
                    </a:moveTo>
                    <a:lnTo>
                      <a:pt x="329" y="1778"/>
                    </a:lnTo>
                    <a:cubicBezTo>
                      <a:pt x="121" y="1968"/>
                      <a:pt x="1" y="2227"/>
                      <a:pt x="1" y="2503"/>
                    </a:cubicBezTo>
                    <a:cubicBezTo>
                      <a:pt x="1" y="3073"/>
                      <a:pt x="467" y="3539"/>
                      <a:pt x="1019" y="3539"/>
                    </a:cubicBezTo>
                    <a:cubicBezTo>
                      <a:pt x="1580" y="3539"/>
                      <a:pt x="2041" y="3086"/>
                      <a:pt x="2054" y="2527"/>
                    </a:cubicBezTo>
                    <a:lnTo>
                      <a:pt x="2054" y="2527"/>
                    </a:lnTo>
                    <a:cubicBezTo>
                      <a:pt x="2054" y="3110"/>
                      <a:pt x="2533" y="3537"/>
                      <a:pt x="3066" y="3537"/>
                    </a:cubicBezTo>
                    <a:cubicBezTo>
                      <a:pt x="3199" y="3537"/>
                      <a:pt x="3336" y="3510"/>
                      <a:pt x="3470" y="3452"/>
                    </a:cubicBezTo>
                    <a:cubicBezTo>
                      <a:pt x="4143" y="3176"/>
                      <a:pt x="4298" y="2279"/>
                      <a:pt x="3781" y="1778"/>
                    </a:cubicBezTo>
                    <a:lnTo>
                      <a:pt x="205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75" name="Google Shape;27775;p29"/>
              <p:cNvSpPr/>
              <p:nvPr/>
            </p:nvSpPr>
            <p:spPr>
              <a:xfrm rot="-5400000">
                <a:off x="617138" y="240143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85" y="0"/>
                      <a:pt x="1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76" name="Google Shape;27776;p29"/>
              <p:cNvSpPr/>
              <p:nvPr/>
            </p:nvSpPr>
            <p:spPr>
              <a:xfrm rot="-5400000">
                <a:off x="459638" y="2236163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8" y="3539"/>
                    </a:cubicBezTo>
                    <a:cubicBezTo>
                      <a:pt x="1588" y="3539"/>
                      <a:pt x="2037" y="3073"/>
                      <a:pt x="2037" y="2503"/>
                    </a:cubicBezTo>
                    <a:cubicBezTo>
                      <a:pt x="2037" y="3098"/>
                      <a:pt x="2513" y="3537"/>
                      <a:pt x="3058" y="3537"/>
                    </a:cubicBezTo>
                    <a:cubicBezTo>
                      <a:pt x="3193" y="3537"/>
                      <a:pt x="3332" y="3510"/>
                      <a:pt x="3469" y="3452"/>
                    </a:cubicBezTo>
                    <a:cubicBezTo>
                      <a:pt x="4142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77" name="Google Shape;27777;p29"/>
              <p:cNvSpPr/>
              <p:nvPr/>
            </p:nvSpPr>
            <p:spPr>
              <a:xfrm rot="-5400000">
                <a:off x="617138" y="2093363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95" y="1570"/>
                      <a:pt x="4299" y="1311"/>
                      <a:pt x="4299" y="1035"/>
                    </a:cubicBezTo>
                    <a:cubicBezTo>
                      <a:pt x="4299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85" y="0"/>
                      <a:pt x="1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78" name="Google Shape;27778;p29"/>
              <p:cNvSpPr/>
              <p:nvPr/>
            </p:nvSpPr>
            <p:spPr>
              <a:xfrm rot="-5400000">
                <a:off x="459638" y="192808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88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9" y="3537"/>
                    </a:cubicBezTo>
                    <a:cubicBezTo>
                      <a:pt x="3193" y="3537"/>
                      <a:pt x="3332" y="3510"/>
                      <a:pt x="3470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79" name="Google Shape;27779;p29"/>
              <p:cNvSpPr/>
              <p:nvPr/>
            </p:nvSpPr>
            <p:spPr>
              <a:xfrm rot="-5400000">
                <a:off x="617150" y="1785275"/>
                <a:ext cx="1074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8" extrusionOk="0">
                    <a:moveTo>
                      <a:pt x="1233" y="0"/>
                    </a:moveTo>
                    <a:cubicBezTo>
                      <a:pt x="1099" y="0"/>
                      <a:pt x="962" y="27"/>
                      <a:pt x="829" y="85"/>
                    </a:cubicBezTo>
                    <a:cubicBezTo>
                      <a:pt x="156" y="379"/>
                      <a:pt x="0" y="1259"/>
                      <a:pt x="535" y="1777"/>
                    </a:cubicBezTo>
                    <a:lnTo>
                      <a:pt x="2261" y="3537"/>
                    </a:lnTo>
                    <a:lnTo>
                      <a:pt x="3987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0" y="12"/>
                      <a:pt x="2261" y="353"/>
                      <a:pt x="2261" y="1035"/>
                    </a:cubicBezTo>
                    <a:cubicBezTo>
                      <a:pt x="2261" y="440"/>
                      <a:pt x="1773" y="0"/>
                      <a:pt x="12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80" name="Google Shape;27780;p29"/>
              <p:cNvSpPr/>
              <p:nvPr/>
            </p:nvSpPr>
            <p:spPr>
              <a:xfrm rot="-5400000">
                <a:off x="462225" y="1622575"/>
                <a:ext cx="103150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574" extrusionOk="0">
                    <a:moveTo>
                      <a:pt x="2071" y="0"/>
                    </a:moveTo>
                    <a:lnTo>
                      <a:pt x="345" y="1778"/>
                    </a:lnTo>
                    <a:cubicBezTo>
                      <a:pt x="155" y="1968"/>
                      <a:pt x="35" y="2227"/>
                      <a:pt x="35" y="2503"/>
                    </a:cubicBezTo>
                    <a:cubicBezTo>
                      <a:pt x="0" y="3090"/>
                      <a:pt x="466" y="3573"/>
                      <a:pt x="1053" y="3573"/>
                    </a:cubicBezTo>
                    <a:cubicBezTo>
                      <a:pt x="1619" y="3573"/>
                      <a:pt x="2073" y="3123"/>
                      <a:pt x="2073" y="2564"/>
                    </a:cubicBezTo>
                    <a:lnTo>
                      <a:pt x="2073" y="2564"/>
                    </a:lnTo>
                    <a:cubicBezTo>
                      <a:pt x="2105" y="3106"/>
                      <a:pt x="2557" y="3539"/>
                      <a:pt x="3090" y="3539"/>
                    </a:cubicBezTo>
                    <a:cubicBezTo>
                      <a:pt x="3659" y="3539"/>
                      <a:pt x="4125" y="3073"/>
                      <a:pt x="4125" y="2503"/>
                    </a:cubicBezTo>
                    <a:cubicBezTo>
                      <a:pt x="4125" y="2227"/>
                      <a:pt x="4004" y="1968"/>
                      <a:pt x="3797" y="1778"/>
                    </a:cubicBezTo>
                    <a:lnTo>
                      <a:pt x="207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81" name="Google Shape;27781;p29"/>
              <p:cNvSpPr/>
              <p:nvPr/>
            </p:nvSpPr>
            <p:spPr>
              <a:xfrm rot="-5400000">
                <a:off x="617138" y="147718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3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82" name="Google Shape;27782;p29"/>
              <p:cNvSpPr/>
              <p:nvPr/>
            </p:nvSpPr>
            <p:spPr>
              <a:xfrm rot="-5400000">
                <a:off x="459638" y="1311913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8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3" y="3537"/>
                      <a:pt x="3049" y="3537"/>
                    </a:cubicBezTo>
                    <a:cubicBezTo>
                      <a:pt x="3182" y="3537"/>
                      <a:pt x="3318" y="3510"/>
                      <a:pt x="3452" y="3452"/>
                    </a:cubicBezTo>
                    <a:cubicBezTo>
                      <a:pt x="4142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83" name="Google Shape;27783;p29"/>
              <p:cNvSpPr/>
              <p:nvPr/>
            </p:nvSpPr>
            <p:spPr>
              <a:xfrm rot="-5400000">
                <a:off x="617138" y="1169113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4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8" y="1570"/>
                      <a:pt x="4299" y="1311"/>
                      <a:pt x="4299" y="1035"/>
                    </a:cubicBezTo>
                    <a:cubicBezTo>
                      <a:pt x="4299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84" name="Google Shape;27784;p29"/>
              <p:cNvSpPr/>
              <p:nvPr/>
            </p:nvSpPr>
            <p:spPr>
              <a:xfrm rot="-5400000">
                <a:off x="459638" y="100383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2" y="3537"/>
                      <a:pt x="3319" y="3510"/>
                      <a:pt x="3452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85" name="Google Shape;27785;p29"/>
              <p:cNvSpPr/>
              <p:nvPr/>
            </p:nvSpPr>
            <p:spPr>
              <a:xfrm rot="-5400000">
                <a:off x="616263" y="860138"/>
                <a:ext cx="108325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333" h="3574" extrusionOk="0">
                    <a:moveTo>
                      <a:pt x="3280" y="1"/>
                    </a:moveTo>
                    <a:cubicBezTo>
                      <a:pt x="2714" y="1"/>
                      <a:pt x="2260" y="450"/>
                      <a:pt x="2259" y="1008"/>
                    </a:cubicBezTo>
                    <a:lnTo>
                      <a:pt x="2259" y="1008"/>
                    </a:lnTo>
                    <a:cubicBezTo>
                      <a:pt x="2227" y="445"/>
                      <a:pt x="1754" y="36"/>
                      <a:pt x="1233" y="36"/>
                    </a:cubicBezTo>
                    <a:cubicBezTo>
                      <a:pt x="1099" y="36"/>
                      <a:pt x="962" y="63"/>
                      <a:pt x="829" y="121"/>
                    </a:cubicBezTo>
                    <a:cubicBezTo>
                      <a:pt x="156" y="415"/>
                      <a:pt x="0" y="1295"/>
                      <a:pt x="535" y="1813"/>
                    </a:cubicBezTo>
                    <a:lnTo>
                      <a:pt x="2261" y="3573"/>
                    </a:lnTo>
                    <a:lnTo>
                      <a:pt x="3987" y="1813"/>
                    </a:lnTo>
                    <a:cubicBezTo>
                      <a:pt x="4177" y="1606"/>
                      <a:pt x="4298" y="1347"/>
                      <a:pt x="4298" y="1071"/>
                    </a:cubicBezTo>
                    <a:cubicBezTo>
                      <a:pt x="4332" y="484"/>
                      <a:pt x="3866" y="1"/>
                      <a:pt x="32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86" name="Google Shape;27786;p29"/>
              <p:cNvSpPr/>
              <p:nvPr/>
            </p:nvSpPr>
            <p:spPr>
              <a:xfrm rot="-5400000">
                <a:off x="459625" y="695750"/>
                <a:ext cx="107475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1" y="2227"/>
                      <a:pt x="1" y="2503"/>
                    </a:cubicBezTo>
                    <a:cubicBezTo>
                      <a:pt x="1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3" y="3537"/>
                      <a:pt x="3319" y="3510"/>
                      <a:pt x="3453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87" name="Google Shape;27787;p29"/>
              <p:cNvSpPr/>
              <p:nvPr/>
            </p:nvSpPr>
            <p:spPr>
              <a:xfrm rot="-5400000">
                <a:off x="554775" y="440117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88" name="Google Shape;27788;p29"/>
              <p:cNvSpPr/>
              <p:nvPr/>
            </p:nvSpPr>
            <p:spPr>
              <a:xfrm rot="-5400000">
                <a:off x="613238" y="425296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89" name="Google Shape;27789;p29"/>
              <p:cNvSpPr/>
              <p:nvPr/>
            </p:nvSpPr>
            <p:spPr>
              <a:xfrm rot="-5400000">
                <a:off x="548300" y="427520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90" name="Google Shape;27790;p29"/>
              <p:cNvSpPr/>
              <p:nvPr/>
            </p:nvSpPr>
            <p:spPr>
              <a:xfrm rot="-5400000">
                <a:off x="508588" y="425921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91" name="Google Shape;27791;p29"/>
              <p:cNvSpPr/>
              <p:nvPr/>
            </p:nvSpPr>
            <p:spPr>
              <a:xfrm rot="-5400000">
                <a:off x="509150" y="4293325"/>
                <a:ext cx="4102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519" extrusionOk="0">
                    <a:moveTo>
                      <a:pt x="426" y="0"/>
                    </a:moveTo>
                    <a:cubicBezTo>
                      <a:pt x="328" y="0"/>
                      <a:pt x="248" y="36"/>
                      <a:pt x="191" y="99"/>
                    </a:cubicBezTo>
                    <a:cubicBezTo>
                      <a:pt x="1" y="289"/>
                      <a:pt x="35" y="599"/>
                      <a:pt x="432" y="979"/>
                    </a:cubicBezTo>
                    <a:cubicBezTo>
                      <a:pt x="796" y="1343"/>
                      <a:pt x="1291" y="1518"/>
                      <a:pt x="1530" y="1518"/>
                    </a:cubicBezTo>
                    <a:cubicBezTo>
                      <a:pt x="1552" y="1518"/>
                      <a:pt x="1572" y="1517"/>
                      <a:pt x="1589" y="1514"/>
                    </a:cubicBezTo>
                    <a:cubicBezTo>
                      <a:pt x="1641" y="1290"/>
                      <a:pt x="1451" y="737"/>
                      <a:pt x="1071" y="358"/>
                    </a:cubicBezTo>
                    <a:cubicBezTo>
                      <a:pt x="819" y="106"/>
                      <a:pt x="596" y="0"/>
                      <a:pt x="4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92" name="Google Shape;27792;p29"/>
              <p:cNvSpPr/>
              <p:nvPr/>
            </p:nvSpPr>
            <p:spPr>
              <a:xfrm rot="-5400000">
                <a:off x="532550" y="431077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93" name="Google Shape;27793;p29"/>
              <p:cNvSpPr/>
              <p:nvPr/>
            </p:nvSpPr>
            <p:spPr>
              <a:xfrm rot="-5400000">
                <a:off x="612988" y="442186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94" name="Google Shape;27794;p29"/>
              <p:cNvSpPr/>
              <p:nvPr/>
            </p:nvSpPr>
            <p:spPr>
              <a:xfrm rot="-5400000">
                <a:off x="650363" y="4407438"/>
                <a:ext cx="2245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003" extrusionOk="0">
                    <a:moveTo>
                      <a:pt x="449" y="0"/>
                    </a:moveTo>
                    <a:cubicBezTo>
                      <a:pt x="276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39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95" name="Google Shape;27795;p29"/>
              <p:cNvSpPr/>
              <p:nvPr/>
            </p:nvSpPr>
            <p:spPr>
              <a:xfrm rot="-5400000">
                <a:off x="631250" y="43850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96" name="Google Shape;27796;p29"/>
              <p:cNvSpPr/>
              <p:nvPr/>
            </p:nvSpPr>
            <p:spPr>
              <a:xfrm rot="-5400000">
                <a:off x="598563" y="43832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57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97" name="Google Shape;27797;p29"/>
              <p:cNvSpPr/>
              <p:nvPr/>
            </p:nvSpPr>
            <p:spPr>
              <a:xfrm rot="-5400000">
                <a:off x="598775" y="445900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98" name="Google Shape;27798;p29"/>
              <p:cNvSpPr/>
              <p:nvPr/>
            </p:nvSpPr>
            <p:spPr>
              <a:xfrm rot="-5400000">
                <a:off x="631250" y="44419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1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99" name="Google Shape;27799;p29"/>
              <p:cNvSpPr/>
              <p:nvPr/>
            </p:nvSpPr>
            <p:spPr>
              <a:xfrm rot="-5400000">
                <a:off x="471700" y="435350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00" name="Google Shape;27800;p29"/>
              <p:cNvSpPr/>
              <p:nvPr/>
            </p:nvSpPr>
            <p:spPr>
              <a:xfrm rot="-5400000">
                <a:off x="468913" y="448488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22" y="863"/>
                      <a:pt x="1122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01" name="Google Shape;27801;p29"/>
              <p:cNvSpPr/>
              <p:nvPr/>
            </p:nvSpPr>
            <p:spPr>
              <a:xfrm rot="-5400000">
                <a:off x="554763" y="409308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02" name="Google Shape;27802;p29"/>
              <p:cNvSpPr/>
              <p:nvPr/>
            </p:nvSpPr>
            <p:spPr>
              <a:xfrm rot="-5400000">
                <a:off x="613225" y="394487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03" name="Google Shape;27803;p29"/>
              <p:cNvSpPr/>
              <p:nvPr/>
            </p:nvSpPr>
            <p:spPr>
              <a:xfrm rot="-5400000">
                <a:off x="548513" y="396688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5" y="0"/>
                      <a:pt x="0" y="155"/>
                      <a:pt x="0" y="363"/>
                    </a:cubicBezTo>
                    <a:cubicBezTo>
                      <a:pt x="0" y="570"/>
                      <a:pt x="155" y="725"/>
                      <a:pt x="363" y="725"/>
                    </a:cubicBezTo>
                    <a:cubicBezTo>
                      <a:pt x="552" y="725"/>
                      <a:pt x="725" y="570"/>
                      <a:pt x="725" y="363"/>
                    </a:cubicBezTo>
                    <a:cubicBezTo>
                      <a:pt x="725" y="155"/>
                      <a:pt x="552" y="0"/>
                      <a:pt x="3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04" name="Google Shape;27804;p29"/>
              <p:cNvSpPr/>
              <p:nvPr/>
            </p:nvSpPr>
            <p:spPr>
              <a:xfrm rot="-5400000">
                <a:off x="508588" y="395113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05" name="Google Shape;27805;p29"/>
              <p:cNvSpPr/>
              <p:nvPr/>
            </p:nvSpPr>
            <p:spPr>
              <a:xfrm rot="-5400000">
                <a:off x="509375" y="398545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0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06" name="Google Shape;27806;p29"/>
              <p:cNvSpPr/>
              <p:nvPr/>
            </p:nvSpPr>
            <p:spPr>
              <a:xfrm rot="-5400000">
                <a:off x="532550" y="40027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82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07" name="Google Shape;27807;p29"/>
              <p:cNvSpPr/>
              <p:nvPr/>
            </p:nvSpPr>
            <p:spPr>
              <a:xfrm rot="-5400000">
                <a:off x="532763" y="392696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08" name="Google Shape;27808;p29"/>
              <p:cNvSpPr/>
              <p:nvPr/>
            </p:nvSpPr>
            <p:spPr>
              <a:xfrm rot="-5400000">
                <a:off x="509375" y="39285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09" name="Google Shape;27809;p29"/>
              <p:cNvSpPr/>
              <p:nvPr/>
            </p:nvSpPr>
            <p:spPr>
              <a:xfrm rot="-5400000">
                <a:off x="612988" y="411378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48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10" name="Google Shape;27810;p29"/>
              <p:cNvSpPr/>
              <p:nvPr/>
            </p:nvSpPr>
            <p:spPr>
              <a:xfrm rot="-5400000">
                <a:off x="650350" y="409935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11" name="Google Shape;27811;p29"/>
              <p:cNvSpPr/>
              <p:nvPr/>
            </p:nvSpPr>
            <p:spPr>
              <a:xfrm rot="-5400000">
                <a:off x="631263" y="407691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89" y="1"/>
                    </a:moveTo>
                    <a:cubicBezTo>
                      <a:pt x="69" y="1"/>
                      <a:pt x="51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29" y="1"/>
                      <a:pt x="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12" name="Google Shape;27812;p29"/>
              <p:cNvSpPr/>
              <p:nvPr/>
            </p:nvSpPr>
            <p:spPr>
              <a:xfrm rot="-5400000">
                <a:off x="598563" y="40751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3" y="898"/>
                      <a:pt x="2002" y="708"/>
                      <a:pt x="2002" y="449"/>
                    </a:cubicBezTo>
                    <a:cubicBezTo>
                      <a:pt x="2002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13" name="Google Shape;27813;p29"/>
              <p:cNvSpPr/>
              <p:nvPr/>
            </p:nvSpPr>
            <p:spPr>
              <a:xfrm rot="-5400000">
                <a:off x="598775" y="415092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14" name="Google Shape;27814;p29"/>
              <p:cNvSpPr/>
              <p:nvPr/>
            </p:nvSpPr>
            <p:spPr>
              <a:xfrm rot="-5400000">
                <a:off x="631250" y="413387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5" y="937"/>
                      <a:pt x="1" y="1247"/>
                      <a:pt x="174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15" name="Google Shape;27815;p29"/>
              <p:cNvSpPr/>
              <p:nvPr/>
            </p:nvSpPr>
            <p:spPr>
              <a:xfrm rot="-5400000">
                <a:off x="471713" y="404541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16" name="Google Shape;27816;p29"/>
              <p:cNvSpPr/>
              <p:nvPr/>
            </p:nvSpPr>
            <p:spPr>
              <a:xfrm rot="-5400000">
                <a:off x="469125" y="4177025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17" name="Google Shape;27817;p29"/>
              <p:cNvSpPr/>
              <p:nvPr/>
            </p:nvSpPr>
            <p:spPr>
              <a:xfrm rot="-5400000">
                <a:off x="554763" y="378501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18" name="Google Shape;27818;p29"/>
              <p:cNvSpPr/>
              <p:nvPr/>
            </p:nvSpPr>
            <p:spPr>
              <a:xfrm rot="-5400000">
                <a:off x="613238" y="3636788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19" name="Google Shape;27819;p29"/>
              <p:cNvSpPr/>
              <p:nvPr/>
            </p:nvSpPr>
            <p:spPr>
              <a:xfrm rot="-5400000">
                <a:off x="548513" y="365881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20" name="Google Shape;27820;p29"/>
              <p:cNvSpPr/>
              <p:nvPr/>
            </p:nvSpPr>
            <p:spPr>
              <a:xfrm rot="-5400000">
                <a:off x="508600" y="364305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21" name="Google Shape;27821;p29"/>
              <p:cNvSpPr/>
              <p:nvPr/>
            </p:nvSpPr>
            <p:spPr>
              <a:xfrm rot="-5400000">
                <a:off x="509375" y="36773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22" name="Google Shape;27822;p29"/>
              <p:cNvSpPr/>
              <p:nvPr/>
            </p:nvSpPr>
            <p:spPr>
              <a:xfrm rot="-5400000">
                <a:off x="532550" y="36946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23" name="Google Shape;27823;p29"/>
              <p:cNvSpPr/>
              <p:nvPr/>
            </p:nvSpPr>
            <p:spPr>
              <a:xfrm rot="-5400000">
                <a:off x="532763" y="361888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24" name="Google Shape;27824;p29"/>
              <p:cNvSpPr/>
              <p:nvPr/>
            </p:nvSpPr>
            <p:spPr>
              <a:xfrm rot="-5400000">
                <a:off x="509363" y="362041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25" name="Google Shape;27825;p29"/>
              <p:cNvSpPr/>
              <p:nvPr/>
            </p:nvSpPr>
            <p:spPr>
              <a:xfrm rot="-5400000">
                <a:off x="613000" y="3805700"/>
                <a:ext cx="211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728" extrusionOk="0">
                    <a:moveTo>
                      <a:pt x="368" y="1"/>
                    </a:moveTo>
                    <a:cubicBezTo>
                      <a:pt x="182" y="1"/>
                      <a:pt x="0" y="144"/>
                      <a:pt x="0" y="365"/>
                    </a:cubicBezTo>
                    <a:cubicBezTo>
                      <a:pt x="0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26" name="Google Shape;27826;p29"/>
              <p:cNvSpPr/>
              <p:nvPr/>
            </p:nvSpPr>
            <p:spPr>
              <a:xfrm rot="-5400000">
                <a:off x="650350" y="3791275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50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50" y="2002"/>
                    </a:cubicBezTo>
                    <a:cubicBezTo>
                      <a:pt x="709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5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27" name="Google Shape;27827;p29"/>
              <p:cNvSpPr/>
              <p:nvPr/>
            </p:nvSpPr>
            <p:spPr>
              <a:xfrm rot="-5400000">
                <a:off x="631263" y="376883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2" y="1"/>
                      <a:pt x="52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20" y="1417"/>
                      <a:pt x="1036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28" name="Google Shape;27828;p29"/>
              <p:cNvSpPr/>
              <p:nvPr/>
            </p:nvSpPr>
            <p:spPr>
              <a:xfrm rot="-5400000">
                <a:off x="598563" y="376711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29" name="Google Shape;27829;p29"/>
              <p:cNvSpPr/>
              <p:nvPr/>
            </p:nvSpPr>
            <p:spPr>
              <a:xfrm rot="-5400000">
                <a:off x="598563" y="384306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812" y="1"/>
                    </a:moveTo>
                    <a:cubicBezTo>
                      <a:pt x="260" y="1"/>
                      <a:pt x="1" y="208"/>
                      <a:pt x="1" y="449"/>
                    </a:cubicBezTo>
                    <a:cubicBezTo>
                      <a:pt x="1" y="708"/>
                      <a:pt x="260" y="898"/>
                      <a:pt x="812" y="898"/>
                    </a:cubicBezTo>
                    <a:cubicBezTo>
                      <a:pt x="1364" y="898"/>
                      <a:pt x="1882" y="639"/>
                      <a:pt x="2003" y="449"/>
                    </a:cubicBezTo>
                    <a:cubicBezTo>
                      <a:pt x="1882" y="277"/>
                      <a:pt x="1364" y="1"/>
                      <a:pt x="8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30" name="Google Shape;27830;p29"/>
              <p:cNvSpPr/>
              <p:nvPr/>
            </p:nvSpPr>
            <p:spPr>
              <a:xfrm rot="-5400000">
                <a:off x="631263" y="382578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1526" y="0"/>
                    </a:moveTo>
                    <a:cubicBezTo>
                      <a:pt x="1273" y="0"/>
                      <a:pt x="780" y="176"/>
                      <a:pt x="432" y="540"/>
                    </a:cubicBezTo>
                    <a:cubicBezTo>
                      <a:pt x="35" y="937"/>
                      <a:pt x="0" y="1247"/>
                      <a:pt x="173" y="1420"/>
                    </a:cubicBezTo>
                    <a:cubicBezTo>
                      <a:pt x="243" y="1484"/>
                      <a:pt x="330" y="1520"/>
                      <a:pt x="431" y="1520"/>
                    </a:cubicBezTo>
                    <a:cubicBezTo>
                      <a:pt x="603" y="1520"/>
                      <a:pt x="814" y="1417"/>
                      <a:pt x="1053" y="1178"/>
                    </a:cubicBezTo>
                    <a:cubicBezTo>
                      <a:pt x="1450" y="781"/>
                      <a:pt x="1623" y="229"/>
                      <a:pt x="1588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31" name="Google Shape;27831;p29"/>
              <p:cNvSpPr/>
              <p:nvPr/>
            </p:nvSpPr>
            <p:spPr>
              <a:xfrm rot="-5400000">
                <a:off x="471713" y="373733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3" y="1"/>
                    </a:moveTo>
                    <a:cubicBezTo>
                      <a:pt x="0" y="1"/>
                      <a:pt x="0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32" name="Google Shape;27832;p29"/>
              <p:cNvSpPr/>
              <p:nvPr/>
            </p:nvSpPr>
            <p:spPr>
              <a:xfrm rot="-5400000">
                <a:off x="469138" y="386893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0"/>
                    </a:moveTo>
                    <a:cubicBezTo>
                      <a:pt x="0" y="0"/>
                      <a:pt x="0" y="863"/>
                      <a:pt x="552" y="863"/>
                    </a:cubicBezTo>
                    <a:cubicBezTo>
                      <a:pt x="1105" y="863"/>
                      <a:pt x="1105" y="0"/>
                      <a:pt x="5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33" name="Google Shape;27833;p29"/>
              <p:cNvSpPr/>
              <p:nvPr/>
            </p:nvSpPr>
            <p:spPr>
              <a:xfrm rot="-5400000">
                <a:off x="554775" y="347692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34" name="Google Shape;27834;p29"/>
              <p:cNvSpPr/>
              <p:nvPr/>
            </p:nvSpPr>
            <p:spPr>
              <a:xfrm rot="-5400000">
                <a:off x="613238" y="332871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35" name="Google Shape;27835;p29"/>
              <p:cNvSpPr/>
              <p:nvPr/>
            </p:nvSpPr>
            <p:spPr>
              <a:xfrm rot="-5400000">
                <a:off x="548300" y="335095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36" name="Google Shape;27836;p29"/>
              <p:cNvSpPr/>
              <p:nvPr/>
            </p:nvSpPr>
            <p:spPr>
              <a:xfrm rot="-5400000">
                <a:off x="508588" y="333496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37" name="Google Shape;27837;p29"/>
              <p:cNvSpPr/>
              <p:nvPr/>
            </p:nvSpPr>
            <p:spPr>
              <a:xfrm rot="-5400000">
                <a:off x="509363" y="3369288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416" y="0"/>
                    </a:moveTo>
                    <a:cubicBezTo>
                      <a:pt x="319" y="0"/>
                      <a:pt x="237" y="36"/>
                      <a:pt x="174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4" y="1518"/>
                      <a:pt x="1526" y="1518"/>
                    </a:cubicBezTo>
                    <a:cubicBezTo>
                      <a:pt x="1549" y="1518"/>
                      <a:pt x="1570" y="1517"/>
                      <a:pt x="1589" y="1514"/>
                    </a:cubicBezTo>
                    <a:cubicBezTo>
                      <a:pt x="1623" y="1290"/>
                      <a:pt x="1433" y="737"/>
                      <a:pt x="1054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38" name="Google Shape;27838;p29"/>
              <p:cNvSpPr/>
              <p:nvPr/>
            </p:nvSpPr>
            <p:spPr>
              <a:xfrm rot="-5400000">
                <a:off x="532550" y="338652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39" name="Google Shape;27839;p29"/>
              <p:cNvSpPr/>
              <p:nvPr/>
            </p:nvSpPr>
            <p:spPr>
              <a:xfrm rot="-5400000">
                <a:off x="532775" y="331080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40" name="Google Shape;27840;p29"/>
              <p:cNvSpPr/>
              <p:nvPr/>
            </p:nvSpPr>
            <p:spPr>
              <a:xfrm rot="-5400000">
                <a:off x="509375" y="33123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4" y="0"/>
                    </a:moveTo>
                    <a:cubicBezTo>
                      <a:pt x="1021" y="0"/>
                      <a:pt x="804" y="106"/>
                      <a:pt x="553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41" name="Google Shape;27841;p29"/>
              <p:cNvSpPr/>
              <p:nvPr/>
            </p:nvSpPr>
            <p:spPr>
              <a:xfrm rot="-5400000">
                <a:off x="612988" y="349761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42" name="Google Shape;27842;p29"/>
              <p:cNvSpPr/>
              <p:nvPr/>
            </p:nvSpPr>
            <p:spPr>
              <a:xfrm rot="-5400000">
                <a:off x="650575" y="3483400"/>
                <a:ext cx="2202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003" extrusionOk="0">
                    <a:moveTo>
                      <a:pt x="449" y="0"/>
                    </a:moveTo>
                    <a:cubicBezTo>
                      <a:pt x="259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691" y="2002"/>
                      <a:pt x="880" y="1743"/>
                      <a:pt x="880" y="1191"/>
                    </a:cubicBezTo>
                    <a:cubicBezTo>
                      <a:pt x="880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43" name="Google Shape;27843;p29"/>
              <p:cNvSpPr/>
              <p:nvPr/>
            </p:nvSpPr>
            <p:spPr>
              <a:xfrm rot="-5400000">
                <a:off x="631250" y="34607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192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44" name="Google Shape;27844;p29"/>
              <p:cNvSpPr/>
              <p:nvPr/>
            </p:nvSpPr>
            <p:spPr>
              <a:xfrm rot="-5400000">
                <a:off x="598563" y="345903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45" name="Google Shape;27845;p29"/>
              <p:cNvSpPr/>
              <p:nvPr/>
            </p:nvSpPr>
            <p:spPr>
              <a:xfrm rot="-5400000">
                <a:off x="598775" y="353475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46" name="Google Shape;27846;p29"/>
              <p:cNvSpPr/>
              <p:nvPr/>
            </p:nvSpPr>
            <p:spPr>
              <a:xfrm rot="-5400000">
                <a:off x="631250" y="35177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37" y="1484"/>
                      <a:pt x="323" y="1520"/>
                      <a:pt x="424" y="1520"/>
                    </a:cubicBezTo>
                    <a:cubicBezTo>
                      <a:pt x="596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47" name="Google Shape;27847;p29"/>
              <p:cNvSpPr/>
              <p:nvPr/>
            </p:nvSpPr>
            <p:spPr>
              <a:xfrm rot="-5400000">
                <a:off x="471700" y="342925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48" name="Google Shape;27848;p29"/>
              <p:cNvSpPr/>
              <p:nvPr/>
            </p:nvSpPr>
            <p:spPr>
              <a:xfrm rot="-5400000">
                <a:off x="469125" y="356085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49" name="Google Shape;27849;p29"/>
              <p:cNvSpPr/>
              <p:nvPr/>
            </p:nvSpPr>
            <p:spPr>
              <a:xfrm rot="-5400000">
                <a:off x="554763" y="316883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50" name="Google Shape;27850;p29"/>
              <p:cNvSpPr/>
              <p:nvPr/>
            </p:nvSpPr>
            <p:spPr>
              <a:xfrm rot="-5400000">
                <a:off x="613225" y="302062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51" name="Google Shape;27851;p29"/>
              <p:cNvSpPr/>
              <p:nvPr/>
            </p:nvSpPr>
            <p:spPr>
              <a:xfrm rot="-5400000">
                <a:off x="548288" y="3042863"/>
                <a:ext cx="1860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4" h="725" extrusionOk="0">
                    <a:moveTo>
                      <a:pt x="381" y="0"/>
                    </a:moveTo>
                    <a:cubicBezTo>
                      <a:pt x="174" y="0"/>
                      <a:pt x="1" y="155"/>
                      <a:pt x="1" y="363"/>
                    </a:cubicBezTo>
                    <a:cubicBezTo>
                      <a:pt x="1" y="570"/>
                      <a:pt x="174" y="725"/>
                      <a:pt x="381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52" name="Google Shape;27852;p29"/>
              <p:cNvSpPr/>
              <p:nvPr/>
            </p:nvSpPr>
            <p:spPr>
              <a:xfrm rot="-5400000">
                <a:off x="508588" y="302688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53" name="Google Shape;27853;p29"/>
              <p:cNvSpPr/>
              <p:nvPr/>
            </p:nvSpPr>
            <p:spPr>
              <a:xfrm rot="-5400000">
                <a:off x="509163" y="306141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433" y="0"/>
                    </a:moveTo>
                    <a:cubicBezTo>
                      <a:pt x="335" y="0"/>
                      <a:pt x="253" y="36"/>
                      <a:pt x="190" y="99"/>
                    </a:cubicBezTo>
                    <a:cubicBezTo>
                      <a:pt x="0" y="289"/>
                      <a:pt x="52" y="599"/>
                      <a:pt x="432" y="979"/>
                    </a:cubicBezTo>
                    <a:cubicBezTo>
                      <a:pt x="796" y="1343"/>
                      <a:pt x="1290" y="1518"/>
                      <a:pt x="1529" y="1518"/>
                    </a:cubicBezTo>
                    <a:cubicBezTo>
                      <a:pt x="1551" y="1518"/>
                      <a:pt x="1571" y="1517"/>
                      <a:pt x="1588" y="1514"/>
                    </a:cubicBezTo>
                    <a:cubicBezTo>
                      <a:pt x="1640" y="1290"/>
                      <a:pt x="1450" y="737"/>
                      <a:pt x="1070" y="358"/>
                    </a:cubicBezTo>
                    <a:cubicBezTo>
                      <a:pt x="819" y="106"/>
                      <a:pt x="602" y="0"/>
                      <a:pt x="4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54" name="Google Shape;27854;p29"/>
              <p:cNvSpPr/>
              <p:nvPr/>
            </p:nvSpPr>
            <p:spPr>
              <a:xfrm rot="-5400000">
                <a:off x="532550" y="30784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55" name="Google Shape;27855;p29"/>
              <p:cNvSpPr/>
              <p:nvPr/>
            </p:nvSpPr>
            <p:spPr>
              <a:xfrm rot="-5400000">
                <a:off x="532763" y="300271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56" name="Google Shape;27856;p29"/>
              <p:cNvSpPr/>
              <p:nvPr/>
            </p:nvSpPr>
            <p:spPr>
              <a:xfrm rot="-5400000">
                <a:off x="509163" y="300446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1207" y="0"/>
                    </a:moveTo>
                    <a:cubicBezTo>
                      <a:pt x="1038" y="0"/>
                      <a:pt x="821" y="106"/>
                      <a:pt x="570" y="358"/>
                    </a:cubicBezTo>
                    <a:cubicBezTo>
                      <a:pt x="190" y="737"/>
                      <a:pt x="0" y="1307"/>
                      <a:pt x="52" y="1514"/>
                    </a:cubicBezTo>
                    <a:cubicBezTo>
                      <a:pt x="69" y="1517"/>
                      <a:pt x="89" y="1518"/>
                      <a:pt x="111" y="1518"/>
                    </a:cubicBezTo>
                    <a:cubicBezTo>
                      <a:pt x="350" y="1518"/>
                      <a:pt x="844" y="1343"/>
                      <a:pt x="1208" y="979"/>
                    </a:cubicBezTo>
                    <a:cubicBezTo>
                      <a:pt x="1605" y="599"/>
                      <a:pt x="1640" y="289"/>
                      <a:pt x="1450" y="99"/>
                    </a:cubicBezTo>
                    <a:cubicBezTo>
                      <a:pt x="1387" y="36"/>
                      <a:pt x="1305" y="0"/>
                      <a:pt x="12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57" name="Google Shape;27857;p29"/>
              <p:cNvSpPr/>
              <p:nvPr/>
            </p:nvSpPr>
            <p:spPr>
              <a:xfrm rot="-5400000">
                <a:off x="612988" y="318953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31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58" name="Google Shape;27858;p29"/>
              <p:cNvSpPr/>
              <p:nvPr/>
            </p:nvSpPr>
            <p:spPr>
              <a:xfrm rot="-5400000">
                <a:off x="650350" y="317510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59" name="Google Shape;27859;p29"/>
              <p:cNvSpPr/>
              <p:nvPr/>
            </p:nvSpPr>
            <p:spPr>
              <a:xfrm rot="-5400000">
                <a:off x="631263" y="315266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1" y="1"/>
                      <a:pt x="52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60" name="Google Shape;27860;p29"/>
              <p:cNvSpPr/>
              <p:nvPr/>
            </p:nvSpPr>
            <p:spPr>
              <a:xfrm rot="-5400000">
                <a:off x="598788" y="3151163"/>
                <a:ext cx="496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49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61" name="Google Shape;27861;p29"/>
              <p:cNvSpPr/>
              <p:nvPr/>
            </p:nvSpPr>
            <p:spPr>
              <a:xfrm rot="-5400000">
                <a:off x="598775" y="322667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62" name="Google Shape;27862;p29"/>
              <p:cNvSpPr/>
              <p:nvPr/>
            </p:nvSpPr>
            <p:spPr>
              <a:xfrm rot="-5400000">
                <a:off x="631250" y="320962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6" y="937"/>
                      <a:pt x="1" y="1247"/>
                      <a:pt x="174" y="1420"/>
                    </a:cubicBezTo>
                    <a:cubicBezTo>
                      <a:pt x="238" y="1484"/>
                      <a:pt x="323" y="1520"/>
                      <a:pt x="424" y="1520"/>
                    </a:cubicBezTo>
                    <a:cubicBezTo>
                      <a:pt x="597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63" name="Google Shape;27863;p29"/>
              <p:cNvSpPr/>
              <p:nvPr/>
            </p:nvSpPr>
            <p:spPr>
              <a:xfrm rot="-5400000">
                <a:off x="471713" y="312116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64" name="Google Shape;27864;p29"/>
              <p:cNvSpPr/>
              <p:nvPr/>
            </p:nvSpPr>
            <p:spPr>
              <a:xfrm rot="-5400000">
                <a:off x="468913" y="325256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23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65" name="Google Shape;27865;p29"/>
              <p:cNvSpPr/>
              <p:nvPr/>
            </p:nvSpPr>
            <p:spPr>
              <a:xfrm rot="-5400000">
                <a:off x="459638" y="438543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88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9" y="3537"/>
                    </a:cubicBezTo>
                    <a:cubicBezTo>
                      <a:pt x="3193" y="3537"/>
                      <a:pt x="3332" y="3510"/>
                      <a:pt x="3470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66" name="Google Shape;27866;p29"/>
              <p:cNvSpPr/>
              <p:nvPr/>
            </p:nvSpPr>
            <p:spPr>
              <a:xfrm rot="-5400000">
                <a:off x="617150" y="4242625"/>
                <a:ext cx="1074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8" extrusionOk="0">
                    <a:moveTo>
                      <a:pt x="1233" y="0"/>
                    </a:moveTo>
                    <a:cubicBezTo>
                      <a:pt x="1099" y="0"/>
                      <a:pt x="962" y="27"/>
                      <a:pt x="829" y="85"/>
                    </a:cubicBezTo>
                    <a:cubicBezTo>
                      <a:pt x="156" y="379"/>
                      <a:pt x="0" y="1259"/>
                      <a:pt x="535" y="1777"/>
                    </a:cubicBezTo>
                    <a:lnTo>
                      <a:pt x="2261" y="3537"/>
                    </a:lnTo>
                    <a:lnTo>
                      <a:pt x="3987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0" y="12"/>
                      <a:pt x="2261" y="353"/>
                      <a:pt x="2261" y="1035"/>
                    </a:cubicBezTo>
                    <a:cubicBezTo>
                      <a:pt x="2261" y="440"/>
                      <a:pt x="1773" y="0"/>
                      <a:pt x="12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67" name="Google Shape;27867;p29"/>
              <p:cNvSpPr/>
              <p:nvPr/>
            </p:nvSpPr>
            <p:spPr>
              <a:xfrm rot="-5400000">
                <a:off x="462225" y="4079925"/>
                <a:ext cx="103150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574" extrusionOk="0">
                    <a:moveTo>
                      <a:pt x="2071" y="0"/>
                    </a:moveTo>
                    <a:lnTo>
                      <a:pt x="345" y="1778"/>
                    </a:lnTo>
                    <a:cubicBezTo>
                      <a:pt x="155" y="1968"/>
                      <a:pt x="35" y="2227"/>
                      <a:pt x="35" y="2503"/>
                    </a:cubicBezTo>
                    <a:cubicBezTo>
                      <a:pt x="0" y="3090"/>
                      <a:pt x="466" y="3573"/>
                      <a:pt x="1053" y="3573"/>
                    </a:cubicBezTo>
                    <a:cubicBezTo>
                      <a:pt x="1619" y="3573"/>
                      <a:pt x="2073" y="3123"/>
                      <a:pt x="2073" y="2564"/>
                    </a:cubicBezTo>
                    <a:lnTo>
                      <a:pt x="2073" y="2564"/>
                    </a:lnTo>
                    <a:cubicBezTo>
                      <a:pt x="2105" y="3106"/>
                      <a:pt x="2557" y="3539"/>
                      <a:pt x="3090" y="3539"/>
                    </a:cubicBezTo>
                    <a:cubicBezTo>
                      <a:pt x="3659" y="3539"/>
                      <a:pt x="4125" y="3073"/>
                      <a:pt x="4125" y="2503"/>
                    </a:cubicBezTo>
                    <a:cubicBezTo>
                      <a:pt x="4125" y="2227"/>
                      <a:pt x="4004" y="1968"/>
                      <a:pt x="3797" y="1778"/>
                    </a:cubicBezTo>
                    <a:lnTo>
                      <a:pt x="207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68" name="Google Shape;27868;p29"/>
              <p:cNvSpPr/>
              <p:nvPr/>
            </p:nvSpPr>
            <p:spPr>
              <a:xfrm rot="-5400000">
                <a:off x="617138" y="393453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3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69" name="Google Shape;27869;p29"/>
              <p:cNvSpPr/>
              <p:nvPr/>
            </p:nvSpPr>
            <p:spPr>
              <a:xfrm rot="-5400000">
                <a:off x="459638" y="3769263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8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3" y="3537"/>
                      <a:pt x="3049" y="3537"/>
                    </a:cubicBezTo>
                    <a:cubicBezTo>
                      <a:pt x="3182" y="3537"/>
                      <a:pt x="3318" y="3510"/>
                      <a:pt x="3452" y="3452"/>
                    </a:cubicBezTo>
                    <a:cubicBezTo>
                      <a:pt x="4142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70" name="Google Shape;27870;p29"/>
              <p:cNvSpPr/>
              <p:nvPr/>
            </p:nvSpPr>
            <p:spPr>
              <a:xfrm rot="-5400000">
                <a:off x="617138" y="3626463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4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8" y="1570"/>
                      <a:pt x="4299" y="1311"/>
                      <a:pt x="4299" y="1035"/>
                    </a:cubicBezTo>
                    <a:cubicBezTo>
                      <a:pt x="4299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71" name="Google Shape;27871;p29"/>
              <p:cNvSpPr/>
              <p:nvPr/>
            </p:nvSpPr>
            <p:spPr>
              <a:xfrm rot="-5400000">
                <a:off x="459638" y="346118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2" y="3537"/>
                      <a:pt x="3319" y="3510"/>
                      <a:pt x="3452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72" name="Google Shape;27872;p29"/>
              <p:cNvSpPr/>
              <p:nvPr/>
            </p:nvSpPr>
            <p:spPr>
              <a:xfrm rot="-5400000">
                <a:off x="616263" y="3317488"/>
                <a:ext cx="108325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333" h="3574" extrusionOk="0">
                    <a:moveTo>
                      <a:pt x="3280" y="1"/>
                    </a:moveTo>
                    <a:cubicBezTo>
                      <a:pt x="2714" y="1"/>
                      <a:pt x="2260" y="450"/>
                      <a:pt x="2259" y="1008"/>
                    </a:cubicBezTo>
                    <a:lnTo>
                      <a:pt x="2259" y="1008"/>
                    </a:lnTo>
                    <a:cubicBezTo>
                      <a:pt x="2227" y="445"/>
                      <a:pt x="1754" y="36"/>
                      <a:pt x="1233" y="36"/>
                    </a:cubicBezTo>
                    <a:cubicBezTo>
                      <a:pt x="1099" y="36"/>
                      <a:pt x="962" y="63"/>
                      <a:pt x="829" y="121"/>
                    </a:cubicBezTo>
                    <a:cubicBezTo>
                      <a:pt x="156" y="415"/>
                      <a:pt x="0" y="1295"/>
                      <a:pt x="535" y="1813"/>
                    </a:cubicBezTo>
                    <a:lnTo>
                      <a:pt x="2261" y="3573"/>
                    </a:lnTo>
                    <a:lnTo>
                      <a:pt x="3987" y="1813"/>
                    </a:lnTo>
                    <a:cubicBezTo>
                      <a:pt x="4177" y="1606"/>
                      <a:pt x="4298" y="1347"/>
                      <a:pt x="4298" y="1071"/>
                    </a:cubicBezTo>
                    <a:cubicBezTo>
                      <a:pt x="4332" y="484"/>
                      <a:pt x="3866" y="1"/>
                      <a:pt x="32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73" name="Google Shape;27873;p29"/>
              <p:cNvSpPr/>
              <p:nvPr/>
            </p:nvSpPr>
            <p:spPr>
              <a:xfrm rot="-5400000">
                <a:off x="459625" y="3153100"/>
                <a:ext cx="107475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1" y="2227"/>
                      <a:pt x="1" y="2503"/>
                    </a:cubicBezTo>
                    <a:cubicBezTo>
                      <a:pt x="1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3" y="3537"/>
                      <a:pt x="3319" y="3510"/>
                      <a:pt x="3453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74" name="Google Shape;27874;p29"/>
              <p:cNvSpPr/>
              <p:nvPr/>
            </p:nvSpPr>
            <p:spPr>
              <a:xfrm rot="-5400000">
                <a:off x="617138" y="301028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3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7875" name="Google Shape;27875;p29"/>
          <p:cNvGrpSpPr/>
          <p:nvPr/>
        </p:nvGrpSpPr>
        <p:grpSpPr>
          <a:xfrm rot="10800000">
            <a:off x="11661348" y="514698"/>
            <a:ext cx="345808" cy="5762527"/>
            <a:chOff x="447875" y="530336"/>
            <a:chExt cx="245975" cy="4098914"/>
          </a:xfrm>
        </p:grpSpPr>
        <p:sp>
          <p:nvSpPr>
            <p:cNvPr id="27876" name="Google Shape;27876;p29"/>
            <p:cNvSpPr/>
            <p:nvPr/>
          </p:nvSpPr>
          <p:spPr>
            <a:xfrm rot="-5400000">
              <a:off x="511525" y="4232675"/>
              <a:ext cx="49625" cy="22475"/>
            </a:xfrm>
            <a:custGeom>
              <a:avLst/>
              <a:gdLst/>
              <a:ahLst/>
              <a:cxnLst/>
              <a:rect l="l" t="t" r="r" b="b"/>
              <a:pathLst>
                <a:path w="1985" h="899" extrusionOk="0">
                  <a:moveTo>
                    <a:pt x="1191" y="1"/>
                  </a:moveTo>
                  <a:cubicBezTo>
                    <a:pt x="639" y="1"/>
                    <a:pt x="104" y="277"/>
                    <a:pt x="0" y="450"/>
                  </a:cubicBezTo>
                  <a:cubicBezTo>
                    <a:pt x="121" y="639"/>
                    <a:pt x="639" y="898"/>
                    <a:pt x="1191" y="898"/>
                  </a:cubicBezTo>
                  <a:cubicBezTo>
                    <a:pt x="1743" y="898"/>
                    <a:pt x="1985" y="708"/>
                    <a:pt x="1985" y="450"/>
                  </a:cubicBezTo>
                  <a:cubicBezTo>
                    <a:pt x="1985" y="208"/>
                    <a:pt x="1743" y="1"/>
                    <a:pt x="1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7" name="Google Shape;27877;p29"/>
            <p:cNvSpPr/>
            <p:nvPr/>
          </p:nvSpPr>
          <p:spPr>
            <a:xfrm rot="-5400000">
              <a:off x="488125" y="4234200"/>
              <a:ext cx="40575" cy="37975"/>
            </a:xfrm>
            <a:custGeom>
              <a:avLst/>
              <a:gdLst/>
              <a:ahLst/>
              <a:cxnLst/>
              <a:rect l="l" t="t" r="r" b="b"/>
              <a:pathLst>
                <a:path w="1623" h="1519" extrusionOk="0">
                  <a:moveTo>
                    <a:pt x="1195" y="0"/>
                  </a:moveTo>
                  <a:cubicBezTo>
                    <a:pt x="1023" y="0"/>
                    <a:pt x="810" y="106"/>
                    <a:pt x="570" y="358"/>
                  </a:cubicBezTo>
                  <a:cubicBezTo>
                    <a:pt x="173" y="737"/>
                    <a:pt x="0" y="1307"/>
                    <a:pt x="35" y="1514"/>
                  </a:cubicBezTo>
                  <a:cubicBezTo>
                    <a:pt x="52" y="1517"/>
                    <a:pt x="72" y="1518"/>
                    <a:pt x="94" y="1518"/>
                  </a:cubicBezTo>
                  <a:cubicBezTo>
                    <a:pt x="335" y="1518"/>
                    <a:pt x="843" y="1343"/>
                    <a:pt x="1191" y="979"/>
                  </a:cubicBezTo>
                  <a:cubicBezTo>
                    <a:pt x="1588" y="599"/>
                    <a:pt x="1623" y="289"/>
                    <a:pt x="1450" y="99"/>
                  </a:cubicBezTo>
                  <a:cubicBezTo>
                    <a:pt x="1380" y="36"/>
                    <a:pt x="1295" y="0"/>
                    <a:pt x="1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878" name="Google Shape;27878;p29"/>
            <p:cNvGrpSpPr/>
            <p:nvPr/>
          </p:nvGrpSpPr>
          <p:grpSpPr>
            <a:xfrm>
              <a:off x="447875" y="530336"/>
              <a:ext cx="245975" cy="4098914"/>
              <a:chOff x="469125" y="530336"/>
              <a:chExt cx="245975" cy="4098914"/>
            </a:xfrm>
          </p:grpSpPr>
          <p:sp>
            <p:nvSpPr>
              <p:cNvPr id="27879" name="Google Shape;27879;p29"/>
              <p:cNvSpPr/>
              <p:nvPr/>
            </p:nvSpPr>
            <p:spPr>
              <a:xfrm rot="-5400000">
                <a:off x="-1408767" y="2525568"/>
                <a:ext cx="4006463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98294" h="640" extrusionOk="0">
                    <a:moveTo>
                      <a:pt x="0" y="1"/>
                    </a:moveTo>
                    <a:lnTo>
                      <a:pt x="0" y="640"/>
                    </a:lnTo>
                    <a:lnTo>
                      <a:pt x="98293" y="640"/>
                    </a:lnTo>
                    <a:lnTo>
                      <a:pt x="9829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80" name="Google Shape;27880;p29"/>
              <p:cNvSpPr/>
              <p:nvPr/>
            </p:nvSpPr>
            <p:spPr>
              <a:xfrm rot="-5400000">
                <a:off x="554775" y="286807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81" name="Google Shape;27881;p29"/>
              <p:cNvSpPr/>
              <p:nvPr/>
            </p:nvSpPr>
            <p:spPr>
              <a:xfrm rot="-5400000">
                <a:off x="613238" y="271986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82" name="Google Shape;27882;p29"/>
              <p:cNvSpPr/>
              <p:nvPr/>
            </p:nvSpPr>
            <p:spPr>
              <a:xfrm rot="-5400000">
                <a:off x="548513" y="274188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1" y="155"/>
                      <a:pt x="1" y="363"/>
                    </a:cubicBezTo>
                    <a:cubicBezTo>
                      <a:pt x="1" y="570"/>
                      <a:pt x="156" y="725"/>
                      <a:pt x="363" y="725"/>
                    </a:cubicBezTo>
                    <a:cubicBezTo>
                      <a:pt x="553" y="725"/>
                      <a:pt x="726" y="570"/>
                      <a:pt x="726" y="363"/>
                    </a:cubicBezTo>
                    <a:cubicBezTo>
                      <a:pt x="726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83" name="Google Shape;27883;p29"/>
              <p:cNvSpPr/>
              <p:nvPr/>
            </p:nvSpPr>
            <p:spPr>
              <a:xfrm rot="-5400000">
                <a:off x="508600" y="2726125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708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84" name="Google Shape;27884;p29"/>
              <p:cNvSpPr/>
              <p:nvPr/>
            </p:nvSpPr>
            <p:spPr>
              <a:xfrm rot="-5400000">
                <a:off x="509363" y="2760438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416" y="0"/>
                    </a:moveTo>
                    <a:cubicBezTo>
                      <a:pt x="319" y="0"/>
                      <a:pt x="237" y="36"/>
                      <a:pt x="174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4" y="1518"/>
                      <a:pt x="1526" y="1518"/>
                    </a:cubicBezTo>
                    <a:cubicBezTo>
                      <a:pt x="1549" y="1518"/>
                      <a:pt x="1570" y="1517"/>
                      <a:pt x="1589" y="1514"/>
                    </a:cubicBezTo>
                    <a:cubicBezTo>
                      <a:pt x="1623" y="1290"/>
                      <a:pt x="1451" y="737"/>
                      <a:pt x="1054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85" name="Google Shape;27885;p29"/>
              <p:cNvSpPr/>
              <p:nvPr/>
            </p:nvSpPr>
            <p:spPr>
              <a:xfrm rot="-5400000">
                <a:off x="532550" y="277767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812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812" y="898"/>
                    </a:cubicBezTo>
                    <a:cubicBezTo>
                      <a:pt x="1364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8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86" name="Google Shape;27886;p29"/>
              <p:cNvSpPr/>
              <p:nvPr/>
            </p:nvSpPr>
            <p:spPr>
              <a:xfrm rot="-5400000">
                <a:off x="532775" y="270195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87" name="Google Shape;27887;p29"/>
              <p:cNvSpPr/>
              <p:nvPr/>
            </p:nvSpPr>
            <p:spPr>
              <a:xfrm rot="-5400000">
                <a:off x="509375" y="27034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5" y="0"/>
                    </a:moveTo>
                    <a:cubicBezTo>
                      <a:pt x="1023" y="0"/>
                      <a:pt x="810" y="106"/>
                      <a:pt x="570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3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88" name="Google Shape;27888;p29"/>
              <p:cNvSpPr/>
              <p:nvPr/>
            </p:nvSpPr>
            <p:spPr>
              <a:xfrm rot="-5400000">
                <a:off x="612775" y="2888550"/>
                <a:ext cx="216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73" y="728"/>
                      <a:pt x="363" y="728"/>
                    </a:cubicBezTo>
                    <a:cubicBezTo>
                      <a:pt x="691" y="728"/>
                      <a:pt x="863" y="348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89" name="Google Shape;27889;p29"/>
              <p:cNvSpPr/>
              <p:nvPr/>
            </p:nvSpPr>
            <p:spPr>
              <a:xfrm rot="-5400000">
                <a:off x="650363" y="2874338"/>
                <a:ext cx="2245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003" extrusionOk="0">
                    <a:moveTo>
                      <a:pt x="449" y="0"/>
                    </a:moveTo>
                    <a:cubicBezTo>
                      <a:pt x="276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90" name="Google Shape;27890;p29"/>
              <p:cNvSpPr/>
              <p:nvPr/>
            </p:nvSpPr>
            <p:spPr>
              <a:xfrm rot="-5400000">
                <a:off x="631250" y="28519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91" name="Google Shape;27891;p29"/>
              <p:cNvSpPr/>
              <p:nvPr/>
            </p:nvSpPr>
            <p:spPr>
              <a:xfrm rot="-5400000">
                <a:off x="598788" y="2849963"/>
                <a:ext cx="496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8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49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92" name="Google Shape;27892;p29"/>
              <p:cNvSpPr/>
              <p:nvPr/>
            </p:nvSpPr>
            <p:spPr>
              <a:xfrm rot="-5400000">
                <a:off x="598775" y="292590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82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93" name="Google Shape;27893;p29"/>
              <p:cNvSpPr/>
              <p:nvPr/>
            </p:nvSpPr>
            <p:spPr>
              <a:xfrm rot="-5400000">
                <a:off x="631250" y="29088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1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94" name="Google Shape;27894;p29"/>
              <p:cNvSpPr/>
              <p:nvPr/>
            </p:nvSpPr>
            <p:spPr>
              <a:xfrm rot="-5400000">
                <a:off x="471488" y="282018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70" y="1"/>
                    </a:moveTo>
                    <a:cubicBezTo>
                      <a:pt x="1" y="1"/>
                      <a:pt x="1" y="864"/>
                      <a:pt x="570" y="864"/>
                    </a:cubicBezTo>
                    <a:cubicBezTo>
                      <a:pt x="1123" y="864"/>
                      <a:pt x="1105" y="1"/>
                      <a:pt x="57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95" name="Google Shape;27895;p29"/>
              <p:cNvSpPr/>
              <p:nvPr/>
            </p:nvSpPr>
            <p:spPr>
              <a:xfrm rot="-5400000">
                <a:off x="468913" y="295178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0" y="0"/>
                      <a:pt x="0" y="863"/>
                      <a:pt x="553" y="863"/>
                    </a:cubicBezTo>
                    <a:cubicBezTo>
                      <a:pt x="1122" y="863"/>
                      <a:pt x="1122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96" name="Google Shape;27896;p29"/>
              <p:cNvSpPr/>
              <p:nvPr/>
            </p:nvSpPr>
            <p:spPr>
              <a:xfrm rot="-5400000">
                <a:off x="554763" y="255998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97" name="Google Shape;27897;p29"/>
              <p:cNvSpPr/>
              <p:nvPr/>
            </p:nvSpPr>
            <p:spPr>
              <a:xfrm rot="-5400000">
                <a:off x="613013" y="241156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98" name="Google Shape;27898;p29"/>
              <p:cNvSpPr/>
              <p:nvPr/>
            </p:nvSpPr>
            <p:spPr>
              <a:xfrm rot="-5400000">
                <a:off x="548513" y="243378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5" y="0"/>
                      <a:pt x="0" y="155"/>
                      <a:pt x="0" y="363"/>
                    </a:cubicBezTo>
                    <a:cubicBezTo>
                      <a:pt x="0" y="570"/>
                      <a:pt x="155" y="725"/>
                      <a:pt x="363" y="725"/>
                    </a:cubicBezTo>
                    <a:cubicBezTo>
                      <a:pt x="552" y="725"/>
                      <a:pt x="725" y="570"/>
                      <a:pt x="725" y="363"/>
                    </a:cubicBezTo>
                    <a:cubicBezTo>
                      <a:pt x="725" y="155"/>
                      <a:pt x="552" y="0"/>
                      <a:pt x="3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99" name="Google Shape;27899;p29"/>
              <p:cNvSpPr/>
              <p:nvPr/>
            </p:nvSpPr>
            <p:spPr>
              <a:xfrm rot="-5400000">
                <a:off x="508588" y="241803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00" name="Google Shape;27900;p29"/>
              <p:cNvSpPr/>
              <p:nvPr/>
            </p:nvSpPr>
            <p:spPr>
              <a:xfrm rot="-5400000">
                <a:off x="509375" y="245235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0" y="289"/>
                      <a:pt x="35" y="599"/>
                      <a:pt x="414" y="979"/>
                    </a:cubicBezTo>
                    <a:cubicBezTo>
                      <a:pt x="778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01" name="Google Shape;27901;p29"/>
              <p:cNvSpPr/>
              <p:nvPr/>
            </p:nvSpPr>
            <p:spPr>
              <a:xfrm rot="-5400000">
                <a:off x="532550" y="24696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812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60" y="898"/>
                      <a:pt x="812" y="898"/>
                    </a:cubicBezTo>
                    <a:cubicBezTo>
                      <a:pt x="1364" y="898"/>
                      <a:pt x="1882" y="639"/>
                      <a:pt x="2003" y="450"/>
                    </a:cubicBezTo>
                    <a:cubicBezTo>
                      <a:pt x="1882" y="277"/>
                      <a:pt x="1347" y="1"/>
                      <a:pt x="8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02" name="Google Shape;27902;p29"/>
              <p:cNvSpPr/>
              <p:nvPr/>
            </p:nvSpPr>
            <p:spPr>
              <a:xfrm rot="-5400000">
                <a:off x="532763" y="239386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03" name="Google Shape;27903;p29"/>
              <p:cNvSpPr/>
              <p:nvPr/>
            </p:nvSpPr>
            <p:spPr>
              <a:xfrm rot="-5400000">
                <a:off x="509375" y="23954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04" name="Google Shape;27904;p29"/>
              <p:cNvSpPr/>
              <p:nvPr/>
            </p:nvSpPr>
            <p:spPr>
              <a:xfrm rot="-5400000">
                <a:off x="612775" y="2580475"/>
                <a:ext cx="216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73" y="728"/>
                      <a:pt x="363" y="728"/>
                    </a:cubicBezTo>
                    <a:cubicBezTo>
                      <a:pt x="691" y="728"/>
                      <a:pt x="864" y="348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05" name="Google Shape;27905;p29"/>
              <p:cNvSpPr/>
              <p:nvPr/>
            </p:nvSpPr>
            <p:spPr>
              <a:xfrm rot="-5400000">
                <a:off x="650350" y="256625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39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06" name="Google Shape;27906;p29"/>
              <p:cNvSpPr/>
              <p:nvPr/>
            </p:nvSpPr>
            <p:spPr>
              <a:xfrm rot="-5400000">
                <a:off x="631263" y="254381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1" y="1"/>
                      <a:pt x="52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20" y="1417"/>
                      <a:pt x="1035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8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07" name="Google Shape;27907;p29"/>
              <p:cNvSpPr/>
              <p:nvPr/>
            </p:nvSpPr>
            <p:spPr>
              <a:xfrm rot="-5400000">
                <a:off x="598563" y="25420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56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3" y="898"/>
                      <a:pt x="2002" y="708"/>
                      <a:pt x="2002" y="449"/>
                    </a:cubicBezTo>
                    <a:cubicBezTo>
                      <a:pt x="2002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08" name="Google Shape;27908;p29"/>
              <p:cNvSpPr/>
              <p:nvPr/>
            </p:nvSpPr>
            <p:spPr>
              <a:xfrm rot="-5400000">
                <a:off x="598775" y="261782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09" name="Google Shape;27909;p29"/>
              <p:cNvSpPr/>
              <p:nvPr/>
            </p:nvSpPr>
            <p:spPr>
              <a:xfrm rot="-5400000">
                <a:off x="631250" y="260077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1" y="176"/>
                      <a:pt x="432" y="540"/>
                    </a:cubicBezTo>
                    <a:cubicBezTo>
                      <a:pt x="35" y="937"/>
                      <a:pt x="1" y="1247"/>
                      <a:pt x="174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2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10" name="Google Shape;27910;p29"/>
              <p:cNvSpPr/>
              <p:nvPr/>
            </p:nvSpPr>
            <p:spPr>
              <a:xfrm rot="-5400000">
                <a:off x="471713" y="251231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11" name="Google Shape;27911;p29"/>
              <p:cNvSpPr/>
              <p:nvPr/>
            </p:nvSpPr>
            <p:spPr>
              <a:xfrm rot="-5400000">
                <a:off x="468913" y="26437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23" y="863"/>
                      <a:pt x="1123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12" name="Google Shape;27912;p29"/>
              <p:cNvSpPr/>
              <p:nvPr/>
            </p:nvSpPr>
            <p:spPr>
              <a:xfrm rot="-5400000">
                <a:off x="554763" y="225191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13" name="Google Shape;27913;p29"/>
              <p:cNvSpPr/>
              <p:nvPr/>
            </p:nvSpPr>
            <p:spPr>
              <a:xfrm rot="-5400000">
                <a:off x="613225" y="2103700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40" y="2504"/>
                    </a:lnTo>
                    <a:lnTo>
                      <a:pt x="64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14" name="Google Shape;27914;p29"/>
              <p:cNvSpPr/>
              <p:nvPr/>
            </p:nvSpPr>
            <p:spPr>
              <a:xfrm rot="-5400000">
                <a:off x="548513" y="212571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15" name="Google Shape;27915;p29"/>
              <p:cNvSpPr/>
              <p:nvPr/>
            </p:nvSpPr>
            <p:spPr>
              <a:xfrm rot="-5400000">
                <a:off x="508600" y="210995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16" name="Google Shape;27916;p29"/>
              <p:cNvSpPr/>
              <p:nvPr/>
            </p:nvSpPr>
            <p:spPr>
              <a:xfrm rot="-5400000">
                <a:off x="509375" y="21442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50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17" name="Google Shape;27917;p29"/>
              <p:cNvSpPr/>
              <p:nvPr/>
            </p:nvSpPr>
            <p:spPr>
              <a:xfrm rot="-5400000">
                <a:off x="532550" y="21615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18" name="Google Shape;27918;p29"/>
              <p:cNvSpPr/>
              <p:nvPr/>
            </p:nvSpPr>
            <p:spPr>
              <a:xfrm rot="-5400000">
                <a:off x="532763" y="208578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19" name="Google Shape;27919;p29"/>
              <p:cNvSpPr/>
              <p:nvPr/>
            </p:nvSpPr>
            <p:spPr>
              <a:xfrm rot="-5400000">
                <a:off x="509363" y="208731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5" y="0"/>
                    </a:moveTo>
                    <a:cubicBezTo>
                      <a:pt x="1022" y="0"/>
                      <a:pt x="805" y="106"/>
                      <a:pt x="553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20" name="Google Shape;27920;p29"/>
              <p:cNvSpPr/>
              <p:nvPr/>
            </p:nvSpPr>
            <p:spPr>
              <a:xfrm rot="-5400000">
                <a:off x="613000" y="2272600"/>
                <a:ext cx="211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728" extrusionOk="0">
                    <a:moveTo>
                      <a:pt x="368" y="1"/>
                    </a:moveTo>
                    <a:cubicBezTo>
                      <a:pt x="182" y="1"/>
                      <a:pt x="0" y="144"/>
                      <a:pt x="0" y="365"/>
                    </a:cubicBezTo>
                    <a:cubicBezTo>
                      <a:pt x="0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21" name="Google Shape;27921;p29"/>
              <p:cNvSpPr/>
              <p:nvPr/>
            </p:nvSpPr>
            <p:spPr>
              <a:xfrm rot="-5400000">
                <a:off x="650350" y="2258175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50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50" y="2002"/>
                    </a:cubicBezTo>
                    <a:cubicBezTo>
                      <a:pt x="709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5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22" name="Google Shape;27922;p29"/>
              <p:cNvSpPr/>
              <p:nvPr/>
            </p:nvSpPr>
            <p:spPr>
              <a:xfrm rot="-5400000">
                <a:off x="631263" y="223573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2" y="1"/>
                      <a:pt x="52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20" y="1417"/>
                      <a:pt x="1035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9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23" name="Google Shape;27923;p29"/>
              <p:cNvSpPr/>
              <p:nvPr/>
            </p:nvSpPr>
            <p:spPr>
              <a:xfrm rot="-5400000">
                <a:off x="598563" y="223401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24" name="Google Shape;27924;p29"/>
              <p:cNvSpPr/>
              <p:nvPr/>
            </p:nvSpPr>
            <p:spPr>
              <a:xfrm rot="-5400000">
                <a:off x="598775" y="230975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3" y="1"/>
                      <a:pt x="1" y="208"/>
                      <a:pt x="1" y="449"/>
                    </a:cubicBezTo>
                    <a:cubicBezTo>
                      <a:pt x="1" y="708"/>
                      <a:pt x="243" y="898"/>
                      <a:pt x="795" y="898"/>
                    </a:cubicBezTo>
                    <a:cubicBezTo>
                      <a:pt x="1347" y="898"/>
                      <a:pt x="1882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25" name="Google Shape;27925;p29"/>
              <p:cNvSpPr/>
              <p:nvPr/>
            </p:nvSpPr>
            <p:spPr>
              <a:xfrm rot="-5400000">
                <a:off x="631263" y="229268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1529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0" y="1247"/>
                      <a:pt x="173" y="1420"/>
                    </a:cubicBezTo>
                    <a:cubicBezTo>
                      <a:pt x="243" y="1484"/>
                      <a:pt x="330" y="1520"/>
                      <a:pt x="431" y="1520"/>
                    </a:cubicBezTo>
                    <a:cubicBezTo>
                      <a:pt x="603" y="1520"/>
                      <a:pt x="814" y="1417"/>
                      <a:pt x="1053" y="1178"/>
                    </a:cubicBezTo>
                    <a:cubicBezTo>
                      <a:pt x="1450" y="781"/>
                      <a:pt x="1623" y="229"/>
                      <a:pt x="1588" y="5"/>
                    </a:cubicBezTo>
                    <a:cubicBezTo>
                      <a:pt x="1571" y="2"/>
                      <a:pt x="1551" y="0"/>
                      <a:pt x="152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26" name="Google Shape;27926;p29"/>
              <p:cNvSpPr/>
              <p:nvPr/>
            </p:nvSpPr>
            <p:spPr>
              <a:xfrm rot="-5400000">
                <a:off x="471713" y="220423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3" y="1"/>
                    </a:moveTo>
                    <a:cubicBezTo>
                      <a:pt x="0" y="1"/>
                      <a:pt x="0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27" name="Google Shape;27927;p29"/>
              <p:cNvSpPr/>
              <p:nvPr/>
            </p:nvSpPr>
            <p:spPr>
              <a:xfrm rot="-5400000">
                <a:off x="468913" y="23356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2" y="0"/>
                    </a:moveTo>
                    <a:cubicBezTo>
                      <a:pt x="0" y="0"/>
                      <a:pt x="0" y="863"/>
                      <a:pt x="552" y="863"/>
                    </a:cubicBezTo>
                    <a:cubicBezTo>
                      <a:pt x="1122" y="863"/>
                      <a:pt x="1122" y="0"/>
                      <a:pt x="5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28" name="Google Shape;27928;p29"/>
              <p:cNvSpPr/>
              <p:nvPr/>
            </p:nvSpPr>
            <p:spPr>
              <a:xfrm rot="-5400000">
                <a:off x="554775" y="194382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29" name="Google Shape;27929;p29"/>
              <p:cNvSpPr/>
              <p:nvPr/>
            </p:nvSpPr>
            <p:spPr>
              <a:xfrm rot="-5400000">
                <a:off x="613238" y="179561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30" name="Google Shape;27930;p29"/>
              <p:cNvSpPr/>
              <p:nvPr/>
            </p:nvSpPr>
            <p:spPr>
              <a:xfrm rot="-5400000">
                <a:off x="548300" y="181785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31" name="Google Shape;27931;p29"/>
              <p:cNvSpPr/>
              <p:nvPr/>
            </p:nvSpPr>
            <p:spPr>
              <a:xfrm rot="-5400000">
                <a:off x="508588" y="180186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32" name="Google Shape;27932;p29"/>
              <p:cNvSpPr/>
              <p:nvPr/>
            </p:nvSpPr>
            <p:spPr>
              <a:xfrm rot="-5400000">
                <a:off x="509150" y="1835975"/>
                <a:ext cx="4102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519" extrusionOk="0">
                    <a:moveTo>
                      <a:pt x="426" y="0"/>
                    </a:moveTo>
                    <a:cubicBezTo>
                      <a:pt x="328" y="0"/>
                      <a:pt x="248" y="36"/>
                      <a:pt x="191" y="99"/>
                    </a:cubicBezTo>
                    <a:cubicBezTo>
                      <a:pt x="1" y="289"/>
                      <a:pt x="35" y="599"/>
                      <a:pt x="432" y="979"/>
                    </a:cubicBezTo>
                    <a:cubicBezTo>
                      <a:pt x="796" y="1343"/>
                      <a:pt x="1291" y="1518"/>
                      <a:pt x="1530" y="1518"/>
                    </a:cubicBezTo>
                    <a:cubicBezTo>
                      <a:pt x="1552" y="1518"/>
                      <a:pt x="1572" y="1517"/>
                      <a:pt x="1589" y="1514"/>
                    </a:cubicBezTo>
                    <a:cubicBezTo>
                      <a:pt x="1641" y="1290"/>
                      <a:pt x="1451" y="737"/>
                      <a:pt x="1071" y="358"/>
                    </a:cubicBezTo>
                    <a:cubicBezTo>
                      <a:pt x="819" y="106"/>
                      <a:pt x="596" y="0"/>
                      <a:pt x="4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33" name="Google Shape;27933;p29"/>
              <p:cNvSpPr/>
              <p:nvPr/>
            </p:nvSpPr>
            <p:spPr>
              <a:xfrm rot="-5400000">
                <a:off x="532550" y="185342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34" name="Google Shape;27934;p29"/>
              <p:cNvSpPr/>
              <p:nvPr/>
            </p:nvSpPr>
            <p:spPr>
              <a:xfrm rot="-5400000">
                <a:off x="532775" y="177770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35" name="Google Shape;27935;p29"/>
              <p:cNvSpPr/>
              <p:nvPr/>
            </p:nvSpPr>
            <p:spPr>
              <a:xfrm rot="-5400000">
                <a:off x="509375" y="17792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5" y="0"/>
                    </a:moveTo>
                    <a:cubicBezTo>
                      <a:pt x="1023" y="0"/>
                      <a:pt x="810" y="106"/>
                      <a:pt x="570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36" name="Google Shape;27936;p29"/>
              <p:cNvSpPr/>
              <p:nvPr/>
            </p:nvSpPr>
            <p:spPr>
              <a:xfrm rot="-5400000">
                <a:off x="612988" y="196451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37" name="Google Shape;27937;p29"/>
              <p:cNvSpPr/>
              <p:nvPr/>
            </p:nvSpPr>
            <p:spPr>
              <a:xfrm rot="-5400000">
                <a:off x="650363" y="1950088"/>
                <a:ext cx="2245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003" extrusionOk="0">
                    <a:moveTo>
                      <a:pt x="449" y="0"/>
                    </a:moveTo>
                    <a:cubicBezTo>
                      <a:pt x="276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39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38" name="Google Shape;27938;p29"/>
              <p:cNvSpPr/>
              <p:nvPr/>
            </p:nvSpPr>
            <p:spPr>
              <a:xfrm rot="-5400000">
                <a:off x="631250" y="19276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39" name="Google Shape;27939;p29"/>
              <p:cNvSpPr/>
              <p:nvPr/>
            </p:nvSpPr>
            <p:spPr>
              <a:xfrm rot="-5400000">
                <a:off x="598563" y="192593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57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40" name="Google Shape;27940;p29"/>
              <p:cNvSpPr/>
              <p:nvPr/>
            </p:nvSpPr>
            <p:spPr>
              <a:xfrm rot="-5400000">
                <a:off x="598775" y="200165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41" name="Google Shape;27941;p29"/>
              <p:cNvSpPr/>
              <p:nvPr/>
            </p:nvSpPr>
            <p:spPr>
              <a:xfrm rot="-5400000">
                <a:off x="631250" y="19846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1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42" name="Google Shape;27942;p29"/>
              <p:cNvSpPr/>
              <p:nvPr/>
            </p:nvSpPr>
            <p:spPr>
              <a:xfrm rot="-5400000">
                <a:off x="471700" y="189615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43" name="Google Shape;27943;p29"/>
              <p:cNvSpPr/>
              <p:nvPr/>
            </p:nvSpPr>
            <p:spPr>
              <a:xfrm rot="-5400000">
                <a:off x="468913" y="202753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22" y="863"/>
                      <a:pt x="1122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44" name="Google Shape;27944;p29"/>
              <p:cNvSpPr/>
              <p:nvPr/>
            </p:nvSpPr>
            <p:spPr>
              <a:xfrm rot="-5400000">
                <a:off x="554763" y="163573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45" name="Google Shape;27945;p29"/>
              <p:cNvSpPr/>
              <p:nvPr/>
            </p:nvSpPr>
            <p:spPr>
              <a:xfrm rot="-5400000">
                <a:off x="613225" y="148752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46" name="Google Shape;27946;p29"/>
              <p:cNvSpPr/>
              <p:nvPr/>
            </p:nvSpPr>
            <p:spPr>
              <a:xfrm rot="-5400000">
                <a:off x="548513" y="150953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5" y="0"/>
                      <a:pt x="0" y="155"/>
                      <a:pt x="0" y="363"/>
                    </a:cubicBezTo>
                    <a:cubicBezTo>
                      <a:pt x="0" y="570"/>
                      <a:pt x="155" y="725"/>
                      <a:pt x="363" y="725"/>
                    </a:cubicBezTo>
                    <a:cubicBezTo>
                      <a:pt x="552" y="725"/>
                      <a:pt x="725" y="570"/>
                      <a:pt x="725" y="363"/>
                    </a:cubicBezTo>
                    <a:cubicBezTo>
                      <a:pt x="725" y="155"/>
                      <a:pt x="552" y="0"/>
                      <a:pt x="3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47" name="Google Shape;27947;p29"/>
              <p:cNvSpPr/>
              <p:nvPr/>
            </p:nvSpPr>
            <p:spPr>
              <a:xfrm rot="-5400000">
                <a:off x="508588" y="149378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48" name="Google Shape;27948;p29"/>
              <p:cNvSpPr/>
              <p:nvPr/>
            </p:nvSpPr>
            <p:spPr>
              <a:xfrm rot="-5400000">
                <a:off x="509375" y="15281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0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49" name="Google Shape;27949;p29"/>
              <p:cNvSpPr/>
              <p:nvPr/>
            </p:nvSpPr>
            <p:spPr>
              <a:xfrm rot="-5400000">
                <a:off x="532550" y="15453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82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50" name="Google Shape;27950;p29"/>
              <p:cNvSpPr/>
              <p:nvPr/>
            </p:nvSpPr>
            <p:spPr>
              <a:xfrm rot="-5400000">
                <a:off x="532763" y="146961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51" name="Google Shape;27951;p29"/>
              <p:cNvSpPr/>
              <p:nvPr/>
            </p:nvSpPr>
            <p:spPr>
              <a:xfrm rot="-5400000">
                <a:off x="509375" y="147115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52" name="Google Shape;27952;p29"/>
              <p:cNvSpPr/>
              <p:nvPr/>
            </p:nvSpPr>
            <p:spPr>
              <a:xfrm rot="-5400000">
                <a:off x="612988" y="165643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48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53" name="Google Shape;27953;p29"/>
              <p:cNvSpPr/>
              <p:nvPr/>
            </p:nvSpPr>
            <p:spPr>
              <a:xfrm rot="-5400000">
                <a:off x="650350" y="164200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54" name="Google Shape;27954;p29"/>
              <p:cNvSpPr/>
              <p:nvPr/>
            </p:nvSpPr>
            <p:spPr>
              <a:xfrm rot="-5400000">
                <a:off x="631263" y="161956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89" y="1"/>
                    </a:moveTo>
                    <a:cubicBezTo>
                      <a:pt x="69" y="1"/>
                      <a:pt x="51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29" y="1"/>
                      <a:pt x="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55" name="Google Shape;27955;p29"/>
              <p:cNvSpPr/>
              <p:nvPr/>
            </p:nvSpPr>
            <p:spPr>
              <a:xfrm rot="-5400000">
                <a:off x="598563" y="161783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3" y="898"/>
                      <a:pt x="2002" y="708"/>
                      <a:pt x="2002" y="449"/>
                    </a:cubicBezTo>
                    <a:cubicBezTo>
                      <a:pt x="2002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56" name="Google Shape;27956;p29"/>
              <p:cNvSpPr/>
              <p:nvPr/>
            </p:nvSpPr>
            <p:spPr>
              <a:xfrm rot="-5400000">
                <a:off x="598775" y="169357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57" name="Google Shape;27957;p29"/>
              <p:cNvSpPr/>
              <p:nvPr/>
            </p:nvSpPr>
            <p:spPr>
              <a:xfrm rot="-5400000">
                <a:off x="631250" y="167652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5" y="937"/>
                      <a:pt x="1" y="1247"/>
                      <a:pt x="174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58" name="Google Shape;27958;p29"/>
              <p:cNvSpPr/>
              <p:nvPr/>
            </p:nvSpPr>
            <p:spPr>
              <a:xfrm rot="-5400000">
                <a:off x="471713" y="158806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59" name="Google Shape;27959;p29"/>
              <p:cNvSpPr/>
              <p:nvPr/>
            </p:nvSpPr>
            <p:spPr>
              <a:xfrm rot="-5400000">
                <a:off x="469125" y="1719675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60" name="Google Shape;27960;p29"/>
              <p:cNvSpPr/>
              <p:nvPr/>
            </p:nvSpPr>
            <p:spPr>
              <a:xfrm rot="-5400000">
                <a:off x="554763" y="132766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61" name="Google Shape;27961;p29"/>
              <p:cNvSpPr/>
              <p:nvPr/>
            </p:nvSpPr>
            <p:spPr>
              <a:xfrm rot="-5400000">
                <a:off x="613238" y="1179438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62" name="Google Shape;27962;p29"/>
              <p:cNvSpPr/>
              <p:nvPr/>
            </p:nvSpPr>
            <p:spPr>
              <a:xfrm rot="-5400000">
                <a:off x="548513" y="120146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63" name="Google Shape;27963;p29"/>
              <p:cNvSpPr/>
              <p:nvPr/>
            </p:nvSpPr>
            <p:spPr>
              <a:xfrm rot="-5400000">
                <a:off x="508600" y="118570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64" name="Google Shape;27964;p29"/>
              <p:cNvSpPr/>
              <p:nvPr/>
            </p:nvSpPr>
            <p:spPr>
              <a:xfrm rot="-5400000">
                <a:off x="509375" y="12200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65" name="Google Shape;27965;p29"/>
              <p:cNvSpPr/>
              <p:nvPr/>
            </p:nvSpPr>
            <p:spPr>
              <a:xfrm rot="-5400000">
                <a:off x="532550" y="12372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66" name="Google Shape;27966;p29"/>
              <p:cNvSpPr/>
              <p:nvPr/>
            </p:nvSpPr>
            <p:spPr>
              <a:xfrm rot="-5400000">
                <a:off x="532763" y="116153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67" name="Google Shape;27967;p29"/>
              <p:cNvSpPr/>
              <p:nvPr/>
            </p:nvSpPr>
            <p:spPr>
              <a:xfrm rot="-5400000">
                <a:off x="509363" y="116306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68" name="Google Shape;27968;p29"/>
              <p:cNvSpPr/>
              <p:nvPr/>
            </p:nvSpPr>
            <p:spPr>
              <a:xfrm rot="-5400000">
                <a:off x="613000" y="1348350"/>
                <a:ext cx="211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728" extrusionOk="0">
                    <a:moveTo>
                      <a:pt x="368" y="1"/>
                    </a:moveTo>
                    <a:cubicBezTo>
                      <a:pt x="182" y="1"/>
                      <a:pt x="0" y="144"/>
                      <a:pt x="0" y="365"/>
                    </a:cubicBezTo>
                    <a:cubicBezTo>
                      <a:pt x="0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69" name="Google Shape;27969;p29"/>
              <p:cNvSpPr/>
              <p:nvPr/>
            </p:nvSpPr>
            <p:spPr>
              <a:xfrm rot="-5400000">
                <a:off x="650350" y="1333925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50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50" y="2002"/>
                    </a:cubicBezTo>
                    <a:cubicBezTo>
                      <a:pt x="709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5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70" name="Google Shape;27970;p29"/>
              <p:cNvSpPr/>
              <p:nvPr/>
            </p:nvSpPr>
            <p:spPr>
              <a:xfrm rot="-5400000">
                <a:off x="631263" y="131148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2" y="1"/>
                      <a:pt x="52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20" y="1417"/>
                      <a:pt x="1036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71" name="Google Shape;27971;p29"/>
              <p:cNvSpPr/>
              <p:nvPr/>
            </p:nvSpPr>
            <p:spPr>
              <a:xfrm rot="-5400000">
                <a:off x="598563" y="130976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72" name="Google Shape;27972;p29"/>
              <p:cNvSpPr/>
              <p:nvPr/>
            </p:nvSpPr>
            <p:spPr>
              <a:xfrm rot="-5400000">
                <a:off x="598563" y="138571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812" y="1"/>
                    </a:moveTo>
                    <a:cubicBezTo>
                      <a:pt x="260" y="1"/>
                      <a:pt x="1" y="208"/>
                      <a:pt x="1" y="449"/>
                    </a:cubicBezTo>
                    <a:cubicBezTo>
                      <a:pt x="1" y="708"/>
                      <a:pt x="260" y="898"/>
                      <a:pt x="812" y="898"/>
                    </a:cubicBezTo>
                    <a:cubicBezTo>
                      <a:pt x="1364" y="898"/>
                      <a:pt x="1882" y="639"/>
                      <a:pt x="2003" y="449"/>
                    </a:cubicBezTo>
                    <a:cubicBezTo>
                      <a:pt x="1882" y="277"/>
                      <a:pt x="1364" y="1"/>
                      <a:pt x="8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73" name="Google Shape;27973;p29"/>
              <p:cNvSpPr/>
              <p:nvPr/>
            </p:nvSpPr>
            <p:spPr>
              <a:xfrm rot="-5400000">
                <a:off x="631263" y="136843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1526" y="0"/>
                    </a:moveTo>
                    <a:cubicBezTo>
                      <a:pt x="1273" y="0"/>
                      <a:pt x="780" y="176"/>
                      <a:pt x="432" y="540"/>
                    </a:cubicBezTo>
                    <a:cubicBezTo>
                      <a:pt x="35" y="937"/>
                      <a:pt x="0" y="1247"/>
                      <a:pt x="173" y="1420"/>
                    </a:cubicBezTo>
                    <a:cubicBezTo>
                      <a:pt x="243" y="1484"/>
                      <a:pt x="330" y="1520"/>
                      <a:pt x="431" y="1520"/>
                    </a:cubicBezTo>
                    <a:cubicBezTo>
                      <a:pt x="603" y="1520"/>
                      <a:pt x="814" y="1417"/>
                      <a:pt x="1053" y="1178"/>
                    </a:cubicBezTo>
                    <a:cubicBezTo>
                      <a:pt x="1450" y="781"/>
                      <a:pt x="1623" y="229"/>
                      <a:pt x="1588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74" name="Google Shape;27974;p29"/>
              <p:cNvSpPr/>
              <p:nvPr/>
            </p:nvSpPr>
            <p:spPr>
              <a:xfrm rot="-5400000">
                <a:off x="471713" y="127998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3" y="1"/>
                    </a:moveTo>
                    <a:cubicBezTo>
                      <a:pt x="0" y="1"/>
                      <a:pt x="0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75" name="Google Shape;27975;p29"/>
              <p:cNvSpPr/>
              <p:nvPr/>
            </p:nvSpPr>
            <p:spPr>
              <a:xfrm rot="-5400000">
                <a:off x="469138" y="141158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0"/>
                    </a:moveTo>
                    <a:cubicBezTo>
                      <a:pt x="0" y="0"/>
                      <a:pt x="0" y="863"/>
                      <a:pt x="552" y="863"/>
                    </a:cubicBezTo>
                    <a:cubicBezTo>
                      <a:pt x="1105" y="863"/>
                      <a:pt x="1105" y="0"/>
                      <a:pt x="5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76" name="Google Shape;27976;p29"/>
              <p:cNvSpPr/>
              <p:nvPr/>
            </p:nvSpPr>
            <p:spPr>
              <a:xfrm rot="-5400000">
                <a:off x="554775" y="101957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77" name="Google Shape;27977;p29"/>
              <p:cNvSpPr/>
              <p:nvPr/>
            </p:nvSpPr>
            <p:spPr>
              <a:xfrm rot="-5400000">
                <a:off x="613238" y="87136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78" name="Google Shape;27978;p29"/>
              <p:cNvSpPr/>
              <p:nvPr/>
            </p:nvSpPr>
            <p:spPr>
              <a:xfrm rot="-5400000">
                <a:off x="548300" y="89360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79" name="Google Shape;27979;p29"/>
              <p:cNvSpPr/>
              <p:nvPr/>
            </p:nvSpPr>
            <p:spPr>
              <a:xfrm rot="-5400000">
                <a:off x="508588" y="87761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80" name="Google Shape;27980;p29"/>
              <p:cNvSpPr/>
              <p:nvPr/>
            </p:nvSpPr>
            <p:spPr>
              <a:xfrm rot="-5400000">
                <a:off x="509363" y="911938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416" y="0"/>
                    </a:moveTo>
                    <a:cubicBezTo>
                      <a:pt x="319" y="0"/>
                      <a:pt x="237" y="36"/>
                      <a:pt x="174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4" y="1518"/>
                      <a:pt x="1526" y="1518"/>
                    </a:cubicBezTo>
                    <a:cubicBezTo>
                      <a:pt x="1549" y="1518"/>
                      <a:pt x="1570" y="1517"/>
                      <a:pt x="1589" y="1514"/>
                    </a:cubicBezTo>
                    <a:cubicBezTo>
                      <a:pt x="1623" y="1290"/>
                      <a:pt x="1433" y="737"/>
                      <a:pt x="1054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81" name="Google Shape;27981;p29"/>
              <p:cNvSpPr/>
              <p:nvPr/>
            </p:nvSpPr>
            <p:spPr>
              <a:xfrm rot="-5400000">
                <a:off x="532550" y="92917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82" name="Google Shape;27982;p29"/>
              <p:cNvSpPr/>
              <p:nvPr/>
            </p:nvSpPr>
            <p:spPr>
              <a:xfrm rot="-5400000">
                <a:off x="532775" y="85345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83" name="Google Shape;27983;p29"/>
              <p:cNvSpPr/>
              <p:nvPr/>
            </p:nvSpPr>
            <p:spPr>
              <a:xfrm rot="-5400000">
                <a:off x="509375" y="8549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4" y="0"/>
                    </a:moveTo>
                    <a:cubicBezTo>
                      <a:pt x="1021" y="0"/>
                      <a:pt x="804" y="106"/>
                      <a:pt x="553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84" name="Google Shape;27984;p29"/>
              <p:cNvSpPr/>
              <p:nvPr/>
            </p:nvSpPr>
            <p:spPr>
              <a:xfrm rot="-5400000">
                <a:off x="612988" y="104026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85" name="Google Shape;27985;p29"/>
              <p:cNvSpPr/>
              <p:nvPr/>
            </p:nvSpPr>
            <p:spPr>
              <a:xfrm rot="-5400000">
                <a:off x="650575" y="1026050"/>
                <a:ext cx="2202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003" extrusionOk="0">
                    <a:moveTo>
                      <a:pt x="449" y="0"/>
                    </a:moveTo>
                    <a:cubicBezTo>
                      <a:pt x="259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691" y="2002"/>
                      <a:pt x="880" y="1743"/>
                      <a:pt x="880" y="1191"/>
                    </a:cubicBezTo>
                    <a:cubicBezTo>
                      <a:pt x="880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86" name="Google Shape;27986;p29"/>
              <p:cNvSpPr/>
              <p:nvPr/>
            </p:nvSpPr>
            <p:spPr>
              <a:xfrm rot="-5400000">
                <a:off x="631250" y="10034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192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87" name="Google Shape;27987;p29"/>
              <p:cNvSpPr/>
              <p:nvPr/>
            </p:nvSpPr>
            <p:spPr>
              <a:xfrm rot="-5400000">
                <a:off x="598563" y="10016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88" name="Google Shape;27988;p29"/>
              <p:cNvSpPr/>
              <p:nvPr/>
            </p:nvSpPr>
            <p:spPr>
              <a:xfrm rot="-5400000">
                <a:off x="598775" y="107740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89" name="Google Shape;27989;p29"/>
              <p:cNvSpPr/>
              <p:nvPr/>
            </p:nvSpPr>
            <p:spPr>
              <a:xfrm rot="-5400000">
                <a:off x="631250" y="10603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37" y="1484"/>
                      <a:pt x="323" y="1520"/>
                      <a:pt x="424" y="1520"/>
                    </a:cubicBezTo>
                    <a:cubicBezTo>
                      <a:pt x="596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90" name="Google Shape;27990;p29"/>
              <p:cNvSpPr/>
              <p:nvPr/>
            </p:nvSpPr>
            <p:spPr>
              <a:xfrm rot="-5400000">
                <a:off x="471700" y="97190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91" name="Google Shape;27991;p29"/>
              <p:cNvSpPr/>
              <p:nvPr/>
            </p:nvSpPr>
            <p:spPr>
              <a:xfrm rot="-5400000">
                <a:off x="469125" y="110350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92" name="Google Shape;27992;p29"/>
              <p:cNvSpPr/>
              <p:nvPr/>
            </p:nvSpPr>
            <p:spPr>
              <a:xfrm rot="-5400000">
                <a:off x="554763" y="71148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93" name="Google Shape;27993;p29"/>
              <p:cNvSpPr/>
              <p:nvPr/>
            </p:nvSpPr>
            <p:spPr>
              <a:xfrm rot="-5400000">
                <a:off x="613225" y="56327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94" name="Google Shape;27994;p29"/>
              <p:cNvSpPr/>
              <p:nvPr/>
            </p:nvSpPr>
            <p:spPr>
              <a:xfrm rot="-5400000">
                <a:off x="548288" y="585513"/>
                <a:ext cx="1860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4" h="725" extrusionOk="0">
                    <a:moveTo>
                      <a:pt x="381" y="0"/>
                    </a:moveTo>
                    <a:cubicBezTo>
                      <a:pt x="174" y="0"/>
                      <a:pt x="1" y="155"/>
                      <a:pt x="1" y="363"/>
                    </a:cubicBezTo>
                    <a:cubicBezTo>
                      <a:pt x="1" y="570"/>
                      <a:pt x="174" y="725"/>
                      <a:pt x="381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95" name="Google Shape;27995;p29"/>
              <p:cNvSpPr/>
              <p:nvPr/>
            </p:nvSpPr>
            <p:spPr>
              <a:xfrm rot="-5400000">
                <a:off x="508588" y="56953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96" name="Google Shape;27996;p29"/>
              <p:cNvSpPr/>
              <p:nvPr/>
            </p:nvSpPr>
            <p:spPr>
              <a:xfrm rot="-5400000">
                <a:off x="509163" y="60406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433" y="0"/>
                    </a:moveTo>
                    <a:cubicBezTo>
                      <a:pt x="335" y="0"/>
                      <a:pt x="253" y="36"/>
                      <a:pt x="190" y="99"/>
                    </a:cubicBezTo>
                    <a:cubicBezTo>
                      <a:pt x="0" y="289"/>
                      <a:pt x="52" y="599"/>
                      <a:pt x="432" y="979"/>
                    </a:cubicBezTo>
                    <a:cubicBezTo>
                      <a:pt x="796" y="1343"/>
                      <a:pt x="1290" y="1518"/>
                      <a:pt x="1529" y="1518"/>
                    </a:cubicBezTo>
                    <a:cubicBezTo>
                      <a:pt x="1551" y="1518"/>
                      <a:pt x="1571" y="1517"/>
                      <a:pt x="1588" y="1514"/>
                    </a:cubicBezTo>
                    <a:cubicBezTo>
                      <a:pt x="1640" y="1290"/>
                      <a:pt x="1450" y="737"/>
                      <a:pt x="1070" y="358"/>
                    </a:cubicBezTo>
                    <a:cubicBezTo>
                      <a:pt x="819" y="106"/>
                      <a:pt x="602" y="0"/>
                      <a:pt x="4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97" name="Google Shape;27997;p29"/>
              <p:cNvSpPr/>
              <p:nvPr/>
            </p:nvSpPr>
            <p:spPr>
              <a:xfrm rot="-5400000">
                <a:off x="532550" y="6211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98" name="Google Shape;27998;p29"/>
              <p:cNvSpPr/>
              <p:nvPr/>
            </p:nvSpPr>
            <p:spPr>
              <a:xfrm rot="-5400000">
                <a:off x="532763" y="54536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99" name="Google Shape;27999;p29"/>
              <p:cNvSpPr/>
              <p:nvPr/>
            </p:nvSpPr>
            <p:spPr>
              <a:xfrm rot="-5400000">
                <a:off x="509163" y="54711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1207" y="0"/>
                    </a:moveTo>
                    <a:cubicBezTo>
                      <a:pt x="1038" y="0"/>
                      <a:pt x="821" y="106"/>
                      <a:pt x="570" y="358"/>
                    </a:cubicBezTo>
                    <a:cubicBezTo>
                      <a:pt x="190" y="737"/>
                      <a:pt x="0" y="1307"/>
                      <a:pt x="52" y="1514"/>
                    </a:cubicBezTo>
                    <a:cubicBezTo>
                      <a:pt x="69" y="1517"/>
                      <a:pt x="89" y="1518"/>
                      <a:pt x="111" y="1518"/>
                    </a:cubicBezTo>
                    <a:cubicBezTo>
                      <a:pt x="350" y="1518"/>
                      <a:pt x="844" y="1343"/>
                      <a:pt x="1208" y="979"/>
                    </a:cubicBezTo>
                    <a:cubicBezTo>
                      <a:pt x="1605" y="599"/>
                      <a:pt x="1640" y="289"/>
                      <a:pt x="1450" y="99"/>
                    </a:cubicBezTo>
                    <a:cubicBezTo>
                      <a:pt x="1387" y="36"/>
                      <a:pt x="1305" y="0"/>
                      <a:pt x="12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00" name="Google Shape;28000;p29"/>
              <p:cNvSpPr/>
              <p:nvPr/>
            </p:nvSpPr>
            <p:spPr>
              <a:xfrm rot="-5400000">
                <a:off x="612988" y="73218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31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01" name="Google Shape;28001;p29"/>
              <p:cNvSpPr/>
              <p:nvPr/>
            </p:nvSpPr>
            <p:spPr>
              <a:xfrm rot="-5400000">
                <a:off x="650350" y="71775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02" name="Google Shape;28002;p29"/>
              <p:cNvSpPr/>
              <p:nvPr/>
            </p:nvSpPr>
            <p:spPr>
              <a:xfrm rot="-5400000">
                <a:off x="631263" y="69531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1" y="1"/>
                      <a:pt x="52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03" name="Google Shape;28003;p29"/>
              <p:cNvSpPr/>
              <p:nvPr/>
            </p:nvSpPr>
            <p:spPr>
              <a:xfrm rot="-5400000">
                <a:off x="598788" y="693813"/>
                <a:ext cx="496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49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04" name="Google Shape;28004;p29"/>
              <p:cNvSpPr/>
              <p:nvPr/>
            </p:nvSpPr>
            <p:spPr>
              <a:xfrm rot="-5400000">
                <a:off x="598775" y="76932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05" name="Google Shape;28005;p29"/>
              <p:cNvSpPr/>
              <p:nvPr/>
            </p:nvSpPr>
            <p:spPr>
              <a:xfrm rot="-5400000">
                <a:off x="631250" y="75227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6" y="937"/>
                      <a:pt x="1" y="1247"/>
                      <a:pt x="174" y="1420"/>
                    </a:cubicBezTo>
                    <a:cubicBezTo>
                      <a:pt x="238" y="1484"/>
                      <a:pt x="323" y="1520"/>
                      <a:pt x="424" y="1520"/>
                    </a:cubicBezTo>
                    <a:cubicBezTo>
                      <a:pt x="597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06" name="Google Shape;28006;p29"/>
              <p:cNvSpPr/>
              <p:nvPr/>
            </p:nvSpPr>
            <p:spPr>
              <a:xfrm rot="-5400000">
                <a:off x="471713" y="66381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07" name="Google Shape;28007;p29"/>
              <p:cNvSpPr/>
              <p:nvPr/>
            </p:nvSpPr>
            <p:spPr>
              <a:xfrm rot="-5400000">
                <a:off x="468913" y="7952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23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08" name="Google Shape;28008;p29"/>
              <p:cNvSpPr/>
              <p:nvPr/>
            </p:nvSpPr>
            <p:spPr>
              <a:xfrm rot="-5400000">
                <a:off x="462225" y="2854925"/>
                <a:ext cx="103150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574" extrusionOk="0">
                    <a:moveTo>
                      <a:pt x="2089" y="0"/>
                    </a:moveTo>
                    <a:lnTo>
                      <a:pt x="363" y="1778"/>
                    </a:lnTo>
                    <a:cubicBezTo>
                      <a:pt x="156" y="1968"/>
                      <a:pt x="35" y="2227"/>
                      <a:pt x="35" y="2503"/>
                    </a:cubicBezTo>
                    <a:cubicBezTo>
                      <a:pt x="1" y="3090"/>
                      <a:pt x="467" y="3573"/>
                      <a:pt x="1054" y="3573"/>
                    </a:cubicBezTo>
                    <a:cubicBezTo>
                      <a:pt x="1620" y="3573"/>
                      <a:pt x="2074" y="3123"/>
                      <a:pt x="2074" y="2564"/>
                    </a:cubicBezTo>
                    <a:lnTo>
                      <a:pt x="2074" y="2564"/>
                    </a:lnTo>
                    <a:cubicBezTo>
                      <a:pt x="2106" y="3106"/>
                      <a:pt x="2558" y="3539"/>
                      <a:pt x="3090" y="3539"/>
                    </a:cubicBezTo>
                    <a:cubicBezTo>
                      <a:pt x="3660" y="3539"/>
                      <a:pt x="4126" y="3073"/>
                      <a:pt x="4126" y="2503"/>
                    </a:cubicBezTo>
                    <a:cubicBezTo>
                      <a:pt x="4126" y="2227"/>
                      <a:pt x="4005" y="1968"/>
                      <a:pt x="3815" y="1778"/>
                    </a:cubicBezTo>
                    <a:lnTo>
                      <a:pt x="20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09" name="Google Shape;28009;p29"/>
              <p:cNvSpPr/>
              <p:nvPr/>
            </p:nvSpPr>
            <p:spPr>
              <a:xfrm rot="-5400000">
                <a:off x="617150" y="2709525"/>
                <a:ext cx="1074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0" y="1259"/>
                      <a:pt x="535" y="1777"/>
                    </a:cubicBezTo>
                    <a:lnTo>
                      <a:pt x="2261" y="3537"/>
                    </a:lnTo>
                    <a:lnTo>
                      <a:pt x="3987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0" y="12"/>
                      <a:pt x="2261" y="353"/>
                      <a:pt x="2261" y="1035"/>
                    </a:cubicBezTo>
                    <a:cubicBezTo>
                      <a:pt x="2261" y="440"/>
                      <a:pt x="1784" y="0"/>
                      <a:pt x="1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10" name="Google Shape;28010;p29"/>
              <p:cNvSpPr/>
              <p:nvPr/>
            </p:nvSpPr>
            <p:spPr>
              <a:xfrm rot="-5400000">
                <a:off x="459625" y="2544250"/>
                <a:ext cx="107475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9" extrusionOk="0">
                    <a:moveTo>
                      <a:pt x="2055" y="0"/>
                    </a:moveTo>
                    <a:lnTo>
                      <a:pt x="329" y="1778"/>
                    </a:lnTo>
                    <a:cubicBezTo>
                      <a:pt x="121" y="1968"/>
                      <a:pt x="1" y="2227"/>
                      <a:pt x="1" y="2503"/>
                    </a:cubicBezTo>
                    <a:cubicBezTo>
                      <a:pt x="1" y="3073"/>
                      <a:pt x="467" y="3539"/>
                      <a:pt x="1019" y="3539"/>
                    </a:cubicBezTo>
                    <a:cubicBezTo>
                      <a:pt x="1580" y="3539"/>
                      <a:pt x="2041" y="3086"/>
                      <a:pt x="2054" y="2527"/>
                    </a:cubicBezTo>
                    <a:lnTo>
                      <a:pt x="2054" y="2527"/>
                    </a:lnTo>
                    <a:cubicBezTo>
                      <a:pt x="2054" y="3110"/>
                      <a:pt x="2533" y="3537"/>
                      <a:pt x="3066" y="3537"/>
                    </a:cubicBezTo>
                    <a:cubicBezTo>
                      <a:pt x="3199" y="3537"/>
                      <a:pt x="3336" y="3510"/>
                      <a:pt x="3470" y="3452"/>
                    </a:cubicBezTo>
                    <a:cubicBezTo>
                      <a:pt x="4143" y="3176"/>
                      <a:pt x="4298" y="2279"/>
                      <a:pt x="3781" y="1778"/>
                    </a:cubicBezTo>
                    <a:lnTo>
                      <a:pt x="205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11" name="Google Shape;28011;p29"/>
              <p:cNvSpPr/>
              <p:nvPr/>
            </p:nvSpPr>
            <p:spPr>
              <a:xfrm rot="-5400000">
                <a:off x="617138" y="240143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85" y="0"/>
                      <a:pt x="1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12" name="Google Shape;28012;p29"/>
              <p:cNvSpPr/>
              <p:nvPr/>
            </p:nvSpPr>
            <p:spPr>
              <a:xfrm rot="-5400000">
                <a:off x="459638" y="2236163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8" y="3539"/>
                    </a:cubicBezTo>
                    <a:cubicBezTo>
                      <a:pt x="1588" y="3539"/>
                      <a:pt x="2037" y="3073"/>
                      <a:pt x="2037" y="2503"/>
                    </a:cubicBezTo>
                    <a:cubicBezTo>
                      <a:pt x="2037" y="3098"/>
                      <a:pt x="2513" y="3537"/>
                      <a:pt x="3058" y="3537"/>
                    </a:cubicBezTo>
                    <a:cubicBezTo>
                      <a:pt x="3193" y="3537"/>
                      <a:pt x="3332" y="3510"/>
                      <a:pt x="3469" y="3452"/>
                    </a:cubicBezTo>
                    <a:cubicBezTo>
                      <a:pt x="4142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13" name="Google Shape;28013;p29"/>
              <p:cNvSpPr/>
              <p:nvPr/>
            </p:nvSpPr>
            <p:spPr>
              <a:xfrm rot="-5400000">
                <a:off x="617138" y="2093363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95" y="1570"/>
                      <a:pt x="4299" y="1311"/>
                      <a:pt x="4299" y="1035"/>
                    </a:cubicBezTo>
                    <a:cubicBezTo>
                      <a:pt x="4299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85" y="0"/>
                      <a:pt x="1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14" name="Google Shape;28014;p29"/>
              <p:cNvSpPr/>
              <p:nvPr/>
            </p:nvSpPr>
            <p:spPr>
              <a:xfrm rot="-5400000">
                <a:off x="459638" y="192808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88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9" y="3537"/>
                    </a:cubicBezTo>
                    <a:cubicBezTo>
                      <a:pt x="3193" y="3537"/>
                      <a:pt x="3332" y="3510"/>
                      <a:pt x="3470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15" name="Google Shape;28015;p29"/>
              <p:cNvSpPr/>
              <p:nvPr/>
            </p:nvSpPr>
            <p:spPr>
              <a:xfrm rot="-5400000">
                <a:off x="617150" y="1785275"/>
                <a:ext cx="1074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8" extrusionOk="0">
                    <a:moveTo>
                      <a:pt x="1233" y="0"/>
                    </a:moveTo>
                    <a:cubicBezTo>
                      <a:pt x="1099" y="0"/>
                      <a:pt x="962" y="27"/>
                      <a:pt x="829" y="85"/>
                    </a:cubicBezTo>
                    <a:cubicBezTo>
                      <a:pt x="156" y="379"/>
                      <a:pt x="0" y="1259"/>
                      <a:pt x="535" y="1777"/>
                    </a:cubicBezTo>
                    <a:lnTo>
                      <a:pt x="2261" y="3537"/>
                    </a:lnTo>
                    <a:lnTo>
                      <a:pt x="3987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0" y="12"/>
                      <a:pt x="2261" y="353"/>
                      <a:pt x="2261" y="1035"/>
                    </a:cubicBezTo>
                    <a:cubicBezTo>
                      <a:pt x="2261" y="440"/>
                      <a:pt x="1773" y="0"/>
                      <a:pt x="12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16" name="Google Shape;28016;p29"/>
              <p:cNvSpPr/>
              <p:nvPr/>
            </p:nvSpPr>
            <p:spPr>
              <a:xfrm rot="-5400000">
                <a:off x="462225" y="1622575"/>
                <a:ext cx="103150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574" extrusionOk="0">
                    <a:moveTo>
                      <a:pt x="2071" y="0"/>
                    </a:moveTo>
                    <a:lnTo>
                      <a:pt x="345" y="1778"/>
                    </a:lnTo>
                    <a:cubicBezTo>
                      <a:pt x="155" y="1968"/>
                      <a:pt x="35" y="2227"/>
                      <a:pt x="35" y="2503"/>
                    </a:cubicBezTo>
                    <a:cubicBezTo>
                      <a:pt x="0" y="3090"/>
                      <a:pt x="466" y="3573"/>
                      <a:pt x="1053" y="3573"/>
                    </a:cubicBezTo>
                    <a:cubicBezTo>
                      <a:pt x="1619" y="3573"/>
                      <a:pt x="2073" y="3123"/>
                      <a:pt x="2073" y="2564"/>
                    </a:cubicBezTo>
                    <a:lnTo>
                      <a:pt x="2073" y="2564"/>
                    </a:lnTo>
                    <a:cubicBezTo>
                      <a:pt x="2105" y="3106"/>
                      <a:pt x="2557" y="3539"/>
                      <a:pt x="3090" y="3539"/>
                    </a:cubicBezTo>
                    <a:cubicBezTo>
                      <a:pt x="3659" y="3539"/>
                      <a:pt x="4125" y="3073"/>
                      <a:pt x="4125" y="2503"/>
                    </a:cubicBezTo>
                    <a:cubicBezTo>
                      <a:pt x="4125" y="2227"/>
                      <a:pt x="4004" y="1968"/>
                      <a:pt x="3797" y="1778"/>
                    </a:cubicBezTo>
                    <a:lnTo>
                      <a:pt x="207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17" name="Google Shape;28017;p29"/>
              <p:cNvSpPr/>
              <p:nvPr/>
            </p:nvSpPr>
            <p:spPr>
              <a:xfrm rot="-5400000">
                <a:off x="617138" y="147718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3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18" name="Google Shape;28018;p29"/>
              <p:cNvSpPr/>
              <p:nvPr/>
            </p:nvSpPr>
            <p:spPr>
              <a:xfrm rot="-5400000">
                <a:off x="459638" y="1311913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8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3" y="3537"/>
                      <a:pt x="3049" y="3537"/>
                    </a:cubicBezTo>
                    <a:cubicBezTo>
                      <a:pt x="3182" y="3537"/>
                      <a:pt x="3318" y="3510"/>
                      <a:pt x="3452" y="3452"/>
                    </a:cubicBezTo>
                    <a:cubicBezTo>
                      <a:pt x="4142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19" name="Google Shape;28019;p29"/>
              <p:cNvSpPr/>
              <p:nvPr/>
            </p:nvSpPr>
            <p:spPr>
              <a:xfrm rot="-5400000">
                <a:off x="617138" y="1169113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4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8" y="1570"/>
                      <a:pt x="4299" y="1311"/>
                      <a:pt x="4299" y="1035"/>
                    </a:cubicBezTo>
                    <a:cubicBezTo>
                      <a:pt x="4299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20" name="Google Shape;28020;p29"/>
              <p:cNvSpPr/>
              <p:nvPr/>
            </p:nvSpPr>
            <p:spPr>
              <a:xfrm rot="-5400000">
                <a:off x="459638" y="100383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2" y="3537"/>
                      <a:pt x="3319" y="3510"/>
                      <a:pt x="3452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21" name="Google Shape;28021;p29"/>
              <p:cNvSpPr/>
              <p:nvPr/>
            </p:nvSpPr>
            <p:spPr>
              <a:xfrm rot="-5400000">
                <a:off x="616263" y="860138"/>
                <a:ext cx="108325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333" h="3574" extrusionOk="0">
                    <a:moveTo>
                      <a:pt x="3280" y="1"/>
                    </a:moveTo>
                    <a:cubicBezTo>
                      <a:pt x="2714" y="1"/>
                      <a:pt x="2260" y="450"/>
                      <a:pt x="2259" y="1008"/>
                    </a:cubicBezTo>
                    <a:lnTo>
                      <a:pt x="2259" y="1008"/>
                    </a:lnTo>
                    <a:cubicBezTo>
                      <a:pt x="2227" y="445"/>
                      <a:pt x="1754" y="36"/>
                      <a:pt x="1233" y="36"/>
                    </a:cubicBezTo>
                    <a:cubicBezTo>
                      <a:pt x="1099" y="36"/>
                      <a:pt x="962" y="63"/>
                      <a:pt x="829" y="121"/>
                    </a:cubicBezTo>
                    <a:cubicBezTo>
                      <a:pt x="156" y="415"/>
                      <a:pt x="0" y="1295"/>
                      <a:pt x="535" y="1813"/>
                    </a:cubicBezTo>
                    <a:lnTo>
                      <a:pt x="2261" y="3573"/>
                    </a:lnTo>
                    <a:lnTo>
                      <a:pt x="3987" y="1813"/>
                    </a:lnTo>
                    <a:cubicBezTo>
                      <a:pt x="4177" y="1606"/>
                      <a:pt x="4298" y="1347"/>
                      <a:pt x="4298" y="1071"/>
                    </a:cubicBezTo>
                    <a:cubicBezTo>
                      <a:pt x="4332" y="484"/>
                      <a:pt x="3866" y="1"/>
                      <a:pt x="32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22" name="Google Shape;28022;p29"/>
              <p:cNvSpPr/>
              <p:nvPr/>
            </p:nvSpPr>
            <p:spPr>
              <a:xfrm rot="-5400000">
                <a:off x="459625" y="695750"/>
                <a:ext cx="107475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1" y="2227"/>
                      <a:pt x="1" y="2503"/>
                    </a:cubicBezTo>
                    <a:cubicBezTo>
                      <a:pt x="1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3" y="3537"/>
                      <a:pt x="3319" y="3510"/>
                      <a:pt x="3453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23" name="Google Shape;28023;p29"/>
              <p:cNvSpPr/>
              <p:nvPr/>
            </p:nvSpPr>
            <p:spPr>
              <a:xfrm rot="10800000">
                <a:off x="585188" y="4557600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24" name="Google Shape;28024;p29"/>
              <p:cNvSpPr/>
              <p:nvPr/>
            </p:nvSpPr>
            <p:spPr>
              <a:xfrm rot="10800000">
                <a:off x="583038" y="457960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25" name="Google Shape;28025;p29"/>
              <p:cNvSpPr/>
              <p:nvPr/>
            </p:nvSpPr>
            <p:spPr>
              <a:xfrm rot="10800000">
                <a:off x="602463" y="45756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50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26" name="Google Shape;28026;p29"/>
              <p:cNvSpPr/>
              <p:nvPr/>
            </p:nvSpPr>
            <p:spPr>
              <a:xfrm rot="10800000">
                <a:off x="607188" y="455542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27" name="Google Shape;28027;p29"/>
              <p:cNvSpPr/>
              <p:nvPr/>
            </p:nvSpPr>
            <p:spPr>
              <a:xfrm rot="10800000">
                <a:off x="531688" y="4555425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28" name="Google Shape;28028;p29"/>
              <p:cNvSpPr/>
              <p:nvPr/>
            </p:nvSpPr>
            <p:spPr>
              <a:xfrm rot="10800000">
                <a:off x="545488" y="4575600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5" y="0"/>
                    </a:moveTo>
                    <a:cubicBezTo>
                      <a:pt x="1022" y="0"/>
                      <a:pt x="805" y="106"/>
                      <a:pt x="553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29" name="Google Shape;28029;p29"/>
              <p:cNvSpPr/>
              <p:nvPr/>
            </p:nvSpPr>
            <p:spPr>
              <a:xfrm rot="-5400000">
                <a:off x="554775" y="440117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30" name="Google Shape;28030;p29"/>
              <p:cNvSpPr/>
              <p:nvPr/>
            </p:nvSpPr>
            <p:spPr>
              <a:xfrm rot="-5400000">
                <a:off x="613238" y="425296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31" name="Google Shape;28031;p29"/>
              <p:cNvSpPr/>
              <p:nvPr/>
            </p:nvSpPr>
            <p:spPr>
              <a:xfrm rot="-5400000">
                <a:off x="548300" y="427520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32" name="Google Shape;28032;p29"/>
              <p:cNvSpPr/>
              <p:nvPr/>
            </p:nvSpPr>
            <p:spPr>
              <a:xfrm rot="-5400000">
                <a:off x="508588" y="425921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33" name="Google Shape;28033;p29"/>
              <p:cNvSpPr/>
              <p:nvPr/>
            </p:nvSpPr>
            <p:spPr>
              <a:xfrm rot="-5400000">
                <a:off x="509150" y="4293325"/>
                <a:ext cx="4102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519" extrusionOk="0">
                    <a:moveTo>
                      <a:pt x="426" y="0"/>
                    </a:moveTo>
                    <a:cubicBezTo>
                      <a:pt x="328" y="0"/>
                      <a:pt x="248" y="36"/>
                      <a:pt x="191" y="99"/>
                    </a:cubicBezTo>
                    <a:cubicBezTo>
                      <a:pt x="1" y="289"/>
                      <a:pt x="35" y="599"/>
                      <a:pt x="432" y="979"/>
                    </a:cubicBezTo>
                    <a:cubicBezTo>
                      <a:pt x="796" y="1343"/>
                      <a:pt x="1291" y="1518"/>
                      <a:pt x="1530" y="1518"/>
                    </a:cubicBezTo>
                    <a:cubicBezTo>
                      <a:pt x="1552" y="1518"/>
                      <a:pt x="1572" y="1517"/>
                      <a:pt x="1589" y="1514"/>
                    </a:cubicBezTo>
                    <a:cubicBezTo>
                      <a:pt x="1641" y="1290"/>
                      <a:pt x="1451" y="737"/>
                      <a:pt x="1071" y="358"/>
                    </a:cubicBezTo>
                    <a:cubicBezTo>
                      <a:pt x="819" y="106"/>
                      <a:pt x="596" y="0"/>
                      <a:pt x="4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34" name="Google Shape;28034;p29"/>
              <p:cNvSpPr/>
              <p:nvPr/>
            </p:nvSpPr>
            <p:spPr>
              <a:xfrm rot="-5400000">
                <a:off x="532550" y="431077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35" name="Google Shape;28035;p29"/>
              <p:cNvSpPr/>
              <p:nvPr/>
            </p:nvSpPr>
            <p:spPr>
              <a:xfrm rot="-5400000">
                <a:off x="612988" y="442186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36" name="Google Shape;28036;p29"/>
              <p:cNvSpPr/>
              <p:nvPr/>
            </p:nvSpPr>
            <p:spPr>
              <a:xfrm rot="-5400000">
                <a:off x="650363" y="4407438"/>
                <a:ext cx="2245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003" extrusionOk="0">
                    <a:moveTo>
                      <a:pt x="449" y="0"/>
                    </a:moveTo>
                    <a:cubicBezTo>
                      <a:pt x="276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39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37" name="Google Shape;28037;p29"/>
              <p:cNvSpPr/>
              <p:nvPr/>
            </p:nvSpPr>
            <p:spPr>
              <a:xfrm rot="-5400000">
                <a:off x="631250" y="43850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38" name="Google Shape;28038;p29"/>
              <p:cNvSpPr/>
              <p:nvPr/>
            </p:nvSpPr>
            <p:spPr>
              <a:xfrm rot="-5400000">
                <a:off x="598563" y="43832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57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39" name="Google Shape;28039;p29"/>
              <p:cNvSpPr/>
              <p:nvPr/>
            </p:nvSpPr>
            <p:spPr>
              <a:xfrm rot="-5400000">
                <a:off x="598775" y="445900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40" name="Google Shape;28040;p29"/>
              <p:cNvSpPr/>
              <p:nvPr/>
            </p:nvSpPr>
            <p:spPr>
              <a:xfrm rot="-5400000">
                <a:off x="631250" y="44419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1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41" name="Google Shape;28041;p29"/>
              <p:cNvSpPr/>
              <p:nvPr/>
            </p:nvSpPr>
            <p:spPr>
              <a:xfrm rot="-5400000">
                <a:off x="471700" y="435350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42" name="Google Shape;28042;p29"/>
              <p:cNvSpPr/>
              <p:nvPr/>
            </p:nvSpPr>
            <p:spPr>
              <a:xfrm rot="-5400000">
                <a:off x="468913" y="448488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22" y="863"/>
                      <a:pt x="1122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43" name="Google Shape;28043;p29"/>
              <p:cNvSpPr/>
              <p:nvPr/>
            </p:nvSpPr>
            <p:spPr>
              <a:xfrm rot="-5400000">
                <a:off x="554763" y="409308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44" name="Google Shape;28044;p29"/>
              <p:cNvSpPr/>
              <p:nvPr/>
            </p:nvSpPr>
            <p:spPr>
              <a:xfrm rot="-5400000">
                <a:off x="613225" y="394487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45" name="Google Shape;28045;p29"/>
              <p:cNvSpPr/>
              <p:nvPr/>
            </p:nvSpPr>
            <p:spPr>
              <a:xfrm rot="-5400000">
                <a:off x="548513" y="396688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5" y="0"/>
                      <a:pt x="0" y="155"/>
                      <a:pt x="0" y="363"/>
                    </a:cubicBezTo>
                    <a:cubicBezTo>
                      <a:pt x="0" y="570"/>
                      <a:pt x="155" y="725"/>
                      <a:pt x="363" y="725"/>
                    </a:cubicBezTo>
                    <a:cubicBezTo>
                      <a:pt x="552" y="725"/>
                      <a:pt x="725" y="570"/>
                      <a:pt x="725" y="363"/>
                    </a:cubicBezTo>
                    <a:cubicBezTo>
                      <a:pt x="725" y="155"/>
                      <a:pt x="552" y="0"/>
                      <a:pt x="3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46" name="Google Shape;28046;p29"/>
              <p:cNvSpPr/>
              <p:nvPr/>
            </p:nvSpPr>
            <p:spPr>
              <a:xfrm rot="-5400000">
                <a:off x="508588" y="395113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47" name="Google Shape;28047;p29"/>
              <p:cNvSpPr/>
              <p:nvPr/>
            </p:nvSpPr>
            <p:spPr>
              <a:xfrm rot="-5400000">
                <a:off x="509375" y="398545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0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48" name="Google Shape;28048;p29"/>
              <p:cNvSpPr/>
              <p:nvPr/>
            </p:nvSpPr>
            <p:spPr>
              <a:xfrm rot="-5400000">
                <a:off x="532550" y="40027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82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49" name="Google Shape;28049;p29"/>
              <p:cNvSpPr/>
              <p:nvPr/>
            </p:nvSpPr>
            <p:spPr>
              <a:xfrm rot="-5400000">
                <a:off x="532763" y="392696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50" name="Google Shape;28050;p29"/>
              <p:cNvSpPr/>
              <p:nvPr/>
            </p:nvSpPr>
            <p:spPr>
              <a:xfrm rot="-5400000">
                <a:off x="509375" y="39285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51" name="Google Shape;28051;p29"/>
              <p:cNvSpPr/>
              <p:nvPr/>
            </p:nvSpPr>
            <p:spPr>
              <a:xfrm rot="-5400000">
                <a:off x="612988" y="411378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48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52" name="Google Shape;28052;p29"/>
              <p:cNvSpPr/>
              <p:nvPr/>
            </p:nvSpPr>
            <p:spPr>
              <a:xfrm rot="-5400000">
                <a:off x="650350" y="409935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53" name="Google Shape;28053;p29"/>
              <p:cNvSpPr/>
              <p:nvPr/>
            </p:nvSpPr>
            <p:spPr>
              <a:xfrm rot="-5400000">
                <a:off x="631263" y="407691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89" y="1"/>
                    </a:moveTo>
                    <a:cubicBezTo>
                      <a:pt x="69" y="1"/>
                      <a:pt x="51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29" y="1"/>
                      <a:pt x="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54" name="Google Shape;28054;p29"/>
              <p:cNvSpPr/>
              <p:nvPr/>
            </p:nvSpPr>
            <p:spPr>
              <a:xfrm rot="-5400000">
                <a:off x="598563" y="40751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3" y="898"/>
                      <a:pt x="2002" y="708"/>
                      <a:pt x="2002" y="449"/>
                    </a:cubicBezTo>
                    <a:cubicBezTo>
                      <a:pt x="2002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55" name="Google Shape;28055;p29"/>
              <p:cNvSpPr/>
              <p:nvPr/>
            </p:nvSpPr>
            <p:spPr>
              <a:xfrm rot="-5400000">
                <a:off x="598775" y="415092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56" name="Google Shape;28056;p29"/>
              <p:cNvSpPr/>
              <p:nvPr/>
            </p:nvSpPr>
            <p:spPr>
              <a:xfrm rot="-5400000">
                <a:off x="631250" y="413387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5" y="937"/>
                      <a:pt x="1" y="1247"/>
                      <a:pt x="174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57" name="Google Shape;28057;p29"/>
              <p:cNvSpPr/>
              <p:nvPr/>
            </p:nvSpPr>
            <p:spPr>
              <a:xfrm rot="-5400000">
                <a:off x="471713" y="404541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58" name="Google Shape;28058;p29"/>
              <p:cNvSpPr/>
              <p:nvPr/>
            </p:nvSpPr>
            <p:spPr>
              <a:xfrm rot="-5400000">
                <a:off x="469125" y="4177025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59" name="Google Shape;28059;p29"/>
              <p:cNvSpPr/>
              <p:nvPr/>
            </p:nvSpPr>
            <p:spPr>
              <a:xfrm rot="-5400000">
                <a:off x="554763" y="378501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60" name="Google Shape;28060;p29"/>
              <p:cNvSpPr/>
              <p:nvPr/>
            </p:nvSpPr>
            <p:spPr>
              <a:xfrm rot="-5400000">
                <a:off x="613238" y="3636788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61" name="Google Shape;28061;p29"/>
              <p:cNvSpPr/>
              <p:nvPr/>
            </p:nvSpPr>
            <p:spPr>
              <a:xfrm rot="-5400000">
                <a:off x="548513" y="365881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62" name="Google Shape;28062;p29"/>
              <p:cNvSpPr/>
              <p:nvPr/>
            </p:nvSpPr>
            <p:spPr>
              <a:xfrm rot="-5400000">
                <a:off x="508600" y="364305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63" name="Google Shape;28063;p29"/>
              <p:cNvSpPr/>
              <p:nvPr/>
            </p:nvSpPr>
            <p:spPr>
              <a:xfrm rot="-5400000">
                <a:off x="509375" y="36773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64" name="Google Shape;28064;p29"/>
              <p:cNvSpPr/>
              <p:nvPr/>
            </p:nvSpPr>
            <p:spPr>
              <a:xfrm rot="-5400000">
                <a:off x="532550" y="36946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65" name="Google Shape;28065;p29"/>
              <p:cNvSpPr/>
              <p:nvPr/>
            </p:nvSpPr>
            <p:spPr>
              <a:xfrm rot="-5400000">
                <a:off x="532763" y="361888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66" name="Google Shape;28066;p29"/>
              <p:cNvSpPr/>
              <p:nvPr/>
            </p:nvSpPr>
            <p:spPr>
              <a:xfrm rot="-5400000">
                <a:off x="509363" y="362041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67" name="Google Shape;28067;p29"/>
              <p:cNvSpPr/>
              <p:nvPr/>
            </p:nvSpPr>
            <p:spPr>
              <a:xfrm rot="-5400000">
                <a:off x="613000" y="3805700"/>
                <a:ext cx="211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728" extrusionOk="0">
                    <a:moveTo>
                      <a:pt x="368" y="1"/>
                    </a:moveTo>
                    <a:cubicBezTo>
                      <a:pt x="182" y="1"/>
                      <a:pt x="0" y="144"/>
                      <a:pt x="0" y="365"/>
                    </a:cubicBezTo>
                    <a:cubicBezTo>
                      <a:pt x="0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68" name="Google Shape;28068;p29"/>
              <p:cNvSpPr/>
              <p:nvPr/>
            </p:nvSpPr>
            <p:spPr>
              <a:xfrm rot="-5400000">
                <a:off x="650350" y="3791275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50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50" y="2002"/>
                    </a:cubicBezTo>
                    <a:cubicBezTo>
                      <a:pt x="709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5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69" name="Google Shape;28069;p29"/>
              <p:cNvSpPr/>
              <p:nvPr/>
            </p:nvSpPr>
            <p:spPr>
              <a:xfrm rot="-5400000">
                <a:off x="631263" y="376883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2" y="1"/>
                      <a:pt x="52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20" y="1417"/>
                      <a:pt x="1036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70" name="Google Shape;28070;p29"/>
              <p:cNvSpPr/>
              <p:nvPr/>
            </p:nvSpPr>
            <p:spPr>
              <a:xfrm rot="-5400000">
                <a:off x="598563" y="376711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71" name="Google Shape;28071;p29"/>
              <p:cNvSpPr/>
              <p:nvPr/>
            </p:nvSpPr>
            <p:spPr>
              <a:xfrm rot="-5400000">
                <a:off x="598563" y="384306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812" y="1"/>
                    </a:moveTo>
                    <a:cubicBezTo>
                      <a:pt x="260" y="1"/>
                      <a:pt x="1" y="208"/>
                      <a:pt x="1" y="449"/>
                    </a:cubicBezTo>
                    <a:cubicBezTo>
                      <a:pt x="1" y="708"/>
                      <a:pt x="260" y="898"/>
                      <a:pt x="812" y="898"/>
                    </a:cubicBezTo>
                    <a:cubicBezTo>
                      <a:pt x="1364" y="898"/>
                      <a:pt x="1882" y="639"/>
                      <a:pt x="2003" y="449"/>
                    </a:cubicBezTo>
                    <a:cubicBezTo>
                      <a:pt x="1882" y="277"/>
                      <a:pt x="1364" y="1"/>
                      <a:pt x="8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72" name="Google Shape;28072;p29"/>
              <p:cNvSpPr/>
              <p:nvPr/>
            </p:nvSpPr>
            <p:spPr>
              <a:xfrm rot="-5400000">
                <a:off x="631263" y="382578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1526" y="0"/>
                    </a:moveTo>
                    <a:cubicBezTo>
                      <a:pt x="1273" y="0"/>
                      <a:pt x="780" y="176"/>
                      <a:pt x="432" y="540"/>
                    </a:cubicBezTo>
                    <a:cubicBezTo>
                      <a:pt x="35" y="937"/>
                      <a:pt x="0" y="1247"/>
                      <a:pt x="173" y="1420"/>
                    </a:cubicBezTo>
                    <a:cubicBezTo>
                      <a:pt x="243" y="1484"/>
                      <a:pt x="330" y="1520"/>
                      <a:pt x="431" y="1520"/>
                    </a:cubicBezTo>
                    <a:cubicBezTo>
                      <a:pt x="603" y="1520"/>
                      <a:pt x="814" y="1417"/>
                      <a:pt x="1053" y="1178"/>
                    </a:cubicBezTo>
                    <a:cubicBezTo>
                      <a:pt x="1450" y="781"/>
                      <a:pt x="1623" y="229"/>
                      <a:pt x="1588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73" name="Google Shape;28073;p29"/>
              <p:cNvSpPr/>
              <p:nvPr/>
            </p:nvSpPr>
            <p:spPr>
              <a:xfrm rot="-5400000">
                <a:off x="471713" y="373733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3" y="1"/>
                    </a:moveTo>
                    <a:cubicBezTo>
                      <a:pt x="0" y="1"/>
                      <a:pt x="0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74" name="Google Shape;28074;p29"/>
              <p:cNvSpPr/>
              <p:nvPr/>
            </p:nvSpPr>
            <p:spPr>
              <a:xfrm rot="-5400000">
                <a:off x="469138" y="386893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0"/>
                    </a:moveTo>
                    <a:cubicBezTo>
                      <a:pt x="0" y="0"/>
                      <a:pt x="0" y="863"/>
                      <a:pt x="552" y="863"/>
                    </a:cubicBezTo>
                    <a:cubicBezTo>
                      <a:pt x="1105" y="863"/>
                      <a:pt x="1105" y="0"/>
                      <a:pt x="5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75" name="Google Shape;28075;p29"/>
              <p:cNvSpPr/>
              <p:nvPr/>
            </p:nvSpPr>
            <p:spPr>
              <a:xfrm rot="-5400000">
                <a:off x="554775" y="347692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76" name="Google Shape;28076;p29"/>
              <p:cNvSpPr/>
              <p:nvPr/>
            </p:nvSpPr>
            <p:spPr>
              <a:xfrm rot="-5400000">
                <a:off x="613238" y="332871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77" name="Google Shape;28077;p29"/>
              <p:cNvSpPr/>
              <p:nvPr/>
            </p:nvSpPr>
            <p:spPr>
              <a:xfrm rot="-5400000">
                <a:off x="548300" y="335095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78" name="Google Shape;28078;p29"/>
              <p:cNvSpPr/>
              <p:nvPr/>
            </p:nvSpPr>
            <p:spPr>
              <a:xfrm rot="-5400000">
                <a:off x="508588" y="333496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79" name="Google Shape;28079;p29"/>
              <p:cNvSpPr/>
              <p:nvPr/>
            </p:nvSpPr>
            <p:spPr>
              <a:xfrm rot="-5400000">
                <a:off x="509363" y="3369288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416" y="0"/>
                    </a:moveTo>
                    <a:cubicBezTo>
                      <a:pt x="319" y="0"/>
                      <a:pt x="237" y="36"/>
                      <a:pt x="174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4" y="1518"/>
                      <a:pt x="1526" y="1518"/>
                    </a:cubicBezTo>
                    <a:cubicBezTo>
                      <a:pt x="1549" y="1518"/>
                      <a:pt x="1570" y="1517"/>
                      <a:pt x="1589" y="1514"/>
                    </a:cubicBezTo>
                    <a:cubicBezTo>
                      <a:pt x="1623" y="1290"/>
                      <a:pt x="1433" y="737"/>
                      <a:pt x="1054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80" name="Google Shape;28080;p29"/>
              <p:cNvSpPr/>
              <p:nvPr/>
            </p:nvSpPr>
            <p:spPr>
              <a:xfrm rot="-5400000">
                <a:off x="532550" y="338652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81" name="Google Shape;28081;p29"/>
              <p:cNvSpPr/>
              <p:nvPr/>
            </p:nvSpPr>
            <p:spPr>
              <a:xfrm rot="-5400000">
                <a:off x="532775" y="331080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82" name="Google Shape;28082;p29"/>
              <p:cNvSpPr/>
              <p:nvPr/>
            </p:nvSpPr>
            <p:spPr>
              <a:xfrm rot="-5400000">
                <a:off x="509375" y="33123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4" y="0"/>
                    </a:moveTo>
                    <a:cubicBezTo>
                      <a:pt x="1021" y="0"/>
                      <a:pt x="804" y="106"/>
                      <a:pt x="553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83" name="Google Shape;28083;p29"/>
              <p:cNvSpPr/>
              <p:nvPr/>
            </p:nvSpPr>
            <p:spPr>
              <a:xfrm rot="-5400000">
                <a:off x="612988" y="349761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84" name="Google Shape;28084;p29"/>
              <p:cNvSpPr/>
              <p:nvPr/>
            </p:nvSpPr>
            <p:spPr>
              <a:xfrm rot="-5400000">
                <a:off x="650575" y="3483400"/>
                <a:ext cx="2202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003" extrusionOk="0">
                    <a:moveTo>
                      <a:pt x="449" y="0"/>
                    </a:moveTo>
                    <a:cubicBezTo>
                      <a:pt x="259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691" y="2002"/>
                      <a:pt x="880" y="1743"/>
                      <a:pt x="880" y="1191"/>
                    </a:cubicBezTo>
                    <a:cubicBezTo>
                      <a:pt x="880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85" name="Google Shape;28085;p29"/>
              <p:cNvSpPr/>
              <p:nvPr/>
            </p:nvSpPr>
            <p:spPr>
              <a:xfrm rot="-5400000">
                <a:off x="631250" y="34607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192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86" name="Google Shape;28086;p29"/>
              <p:cNvSpPr/>
              <p:nvPr/>
            </p:nvSpPr>
            <p:spPr>
              <a:xfrm rot="-5400000">
                <a:off x="598563" y="345903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87" name="Google Shape;28087;p29"/>
              <p:cNvSpPr/>
              <p:nvPr/>
            </p:nvSpPr>
            <p:spPr>
              <a:xfrm rot="-5400000">
                <a:off x="598775" y="353475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88" name="Google Shape;28088;p29"/>
              <p:cNvSpPr/>
              <p:nvPr/>
            </p:nvSpPr>
            <p:spPr>
              <a:xfrm rot="-5400000">
                <a:off x="631250" y="35177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37" y="1484"/>
                      <a:pt x="323" y="1520"/>
                      <a:pt x="424" y="1520"/>
                    </a:cubicBezTo>
                    <a:cubicBezTo>
                      <a:pt x="596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89" name="Google Shape;28089;p29"/>
              <p:cNvSpPr/>
              <p:nvPr/>
            </p:nvSpPr>
            <p:spPr>
              <a:xfrm rot="-5400000">
                <a:off x="471700" y="342925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90" name="Google Shape;28090;p29"/>
              <p:cNvSpPr/>
              <p:nvPr/>
            </p:nvSpPr>
            <p:spPr>
              <a:xfrm rot="-5400000">
                <a:off x="469125" y="356085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91" name="Google Shape;28091;p29"/>
              <p:cNvSpPr/>
              <p:nvPr/>
            </p:nvSpPr>
            <p:spPr>
              <a:xfrm rot="-5400000">
                <a:off x="554763" y="316883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92" name="Google Shape;28092;p29"/>
              <p:cNvSpPr/>
              <p:nvPr/>
            </p:nvSpPr>
            <p:spPr>
              <a:xfrm rot="-5400000">
                <a:off x="613225" y="302062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93" name="Google Shape;28093;p29"/>
              <p:cNvSpPr/>
              <p:nvPr/>
            </p:nvSpPr>
            <p:spPr>
              <a:xfrm rot="-5400000">
                <a:off x="548288" y="3042863"/>
                <a:ext cx="1860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4" h="725" extrusionOk="0">
                    <a:moveTo>
                      <a:pt x="381" y="0"/>
                    </a:moveTo>
                    <a:cubicBezTo>
                      <a:pt x="174" y="0"/>
                      <a:pt x="1" y="155"/>
                      <a:pt x="1" y="363"/>
                    </a:cubicBezTo>
                    <a:cubicBezTo>
                      <a:pt x="1" y="570"/>
                      <a:pt x="174" y="725"/>
                      <a:pt x="381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94" name="Google Shape;28094;p29"/>
              <p:cNvSpPr/>
              <p:nvPr/>
            </p:nvSpPr>
            <p:spPr>
              <a:xfrm rot="-5400000">
                <a:off x="508588" y="302688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95" name="Google Shape;28095;p29"/>
              <p:cNvSpPr/>
              <p:nvPr/>
            </p:nvSpPr>
            <p:spPr>
              <a:xfrm rot="-5400000">
                <a:off x="509163" y="306141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433" y="0"/>
                    </a:moveTo>
                    <a:cubicBezTo>
                      <a:pt x="335" y="0"/>
                      <a:pt x="253" y="36"/>
                      <a:pt x="190" y="99"/>
                    </a:cubicBezTo>
                    <a:cubicBezTo>
                      <a:pt x="0" y="289"/>
                      <a:pt x="52" y="599"/>
                      <a:pt x="432" y="979"/>
                    </a:cubicBezTo>
                    <a:cubicBezTo>
                      <a:pt x="796" y="1343"/>
                      <a:pt x="1290" y="1518"/>
                      <a:pt x="1529" y="1518"/>
                    </a:cubicBezTo>
                    <a:cubicBezTo>
                      <a:pt x="1551" y="1518"/>
                      <a:pt x="1571" y="1517"/>
                      <a:pt x="1588" y="1514"/>
                    </a:cubicBezTo>
                    <a:cubicBezTo>
                      <a:pt x="1640" y="1290"/>
                      <a:pt x="1450" y="737"/>
                      <a:pt x="1070" y="358"/>
                    </a:cubicBezTo>
                    <a:cubicBezTo>
                      <a:pt x="819" y="106"/>
                      <a:pt x="602" y="0"/>
                      <a:pt x="4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96" name="Google Shape;28096;p29"/>
              <p:cNvSpPr/>
              <p:nvPr/>
            </p:nvSpPr>
            <p:spPr>
              <a:xfrm rot="-5400000">
                <a:off x="532550" y="30784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97" name="Google Shape;28097;p29"/>
              <p:cNvSpPr/>
              <p:nvPr/>
            </p:nvSpPr>
            <p:spPr>
              <a:xfrm rot="-5400000">
                <a:off x="532763" y="300271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98" name="Google Shape;28098;p29"/>
              <p:cNvSpPr/>
              <p:nvPr/>
            </p:nvSpPr>
            <p:spPr>
              <a:xfrm rot="-5400000">
                <a:off x="509163" y="300446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1207" y="0"/>
                    </a:moveTo>
                    <a:cubicBezTo>
                      <a:pt x="1038" y="0"/>
                      <a:pt x="821" y="106"/>
                      <a:pt x="570" y="358"/>
                    </a:cubicBezTo>
                    <a:cubicBezTo>
                      <a:pt x="190" y="737"/>
                      <a:pt x="0" y="1307"/>
                      <a:pt x="52" y="1514"/>
                    </a:cubicBezTo>
                    <a:cubicBezTo>
                      <a:pt x="69" y="1517"/>
                      <a:pt x="89" y="1518"/>
                      <a:pt x="111" y="1518"/>
                    </a:cubicBezTo>
                    <a:cubicBezTo>
                      <a:pt x="350" y="1518"/>
                      <a:pt x="844" y="1343"/>
                      <a:pt x="1208" y="979"/>
                    </a:cubicBezTo>
                    <a:cubicBezTo>
                      <a:pt x="1605" y="599"/>
                      <a:pt x="1640" y="289"/>
                      <a:pt x="1450" y="99"/>
                    </a:cubicBezTo>
                    <a:cubicBezTo>
                      <a:pt x="1387" y="36"/>
                      <a:pt x="1305" y="0"/>
                      <a:pt x="12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99" name="Google Shape;28099;p29"/>
              <p:cNvSpPr/>
              <p:nvPr/>
            </p:nvSpPr>
            <p:spPr>
              <a:xfrm rot="-5400000">
                <a:off x="612988" y="318953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31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00" name="Google Shape;28100;p29"/>
              <p:cNvSpPr/>
              <p:nvPr/>
            </p:nvSpPr>
            <p:spPr>
              <a:xfrm rot="-5400000">
                <a:off x="650350" y="317510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01" name="Google Shape;28101;p29"/>
              <p:cNvSpPr/>
              <p:nvPr/>
            </p:nvSpPr>
            <p:spPr>
              <a:xfrm rot="-5400000">
                <a:off x="631263" y="315266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1" y="1"/>
                      <a:pt x="52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02" name="Google Shape;28102;p29"/>
              <p:cNvSpPr/>
              <p:nvPr/>
            </p:nvSpPr>
            <p:spPr>
              <a:xfrm rot="-5400000">
                <a:off x="598788" y="3151163"/>
                <a:ext cx="496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49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03" name="Google Shape;28103;p29"/>
              <p:cNvSpPr/>
              <p:nvPr/>
            </p:nvSpPr>
            <p:spPr>
              <a:xfrm rot="-5400000">
                <a:off x="598775" y="322667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04" name="Google Shape;28104;p29"/>
              <p:cNvSpPr/>
              <p:nvPr/>
            </p:nvSpPr>
            <p:spPr>
              <a:xfrm rot="-5400000">
                <a:off x="631250" y="320962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6" y="937"/>
                      <a:pt x="1" y="1247"/>
                      <a:pt x="174" y="1420"/>
                    </a:cubicBezTo>
                    <a:cubicBezTo>
                      <a:pt x="238" y="1484"/>
                      <a:pt x="323" y="1520"/>
                      <a:pt x="424" y="1520"/>
                    </a:cubicBezTo>
                    <a:cubicBezTo>
                      <a:pt x="597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05" name="Google Shape;28105;p29"/>
              <p:cNvSpPr/>
              <p:nvPr/>
            </p:nvSpPr>
            <p:spPr>
              <a:xfrm rot="-5400000">
                <a:off x="471713" y="312116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06" name="Google Shape;28106;p29"/>
              <p:cNvSpPr/>
              <p:nvPr/>
            </p:nvSpPr>
            <p:spPr>
              <a:xfrm rot="-5400000">
                <a:off x="468913" y="325256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23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07" name="Google Shape;28107;p29"/>
              <p:cNvSpPr/>
              <p:nvPr/>
            </p:nvSpPr>
            <p:spPr>
              <a:xfrm rot="-5400000">
                <a:off x="459638" y="438543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88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9" y="3537"/>
                    </a:cubicBezTo>
                    <a:cubicBezTo>
                      <a:pt x="3193" y="3537"/>
                      <a:pt x="3332" y="3510"/>
                      <a:pt x="3470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08" name="Google Shape;28108;p29"/>
              <p:cNvSpPr/>
              <p:nvPr/>
            </p:nvSpPr>
            <p:spPr>
              <a:xfrm rot="-5400000">
                <a:off x="617150" y="4242625"/>
                <a:ext cx="1074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8" extrusionOk="0">
                    <a:moveTo>
                      <a:pt x="1233" y="0"/>
                    </a:moveTo>
                    <a:cubicBezTo>
                      <a:pt x="1099" y="0"/>
                      <a:pt x="962" y="27"/>
                      <a:pt x="829" y="85"/>
                    </a:cubicBezTo>
                    <a:cubicBezTo>
                      <a:pt x="156" y="379"/>
                      <a:pt x="0" y="1259"/>
                      <a:pt x="535" y="1777"/>
                    </a:cubicBezTo>
                    <a:lnTo>
                      <a:pt x="2261" y="3537"/>
                    </a:lnTo>
                    <a:lnTo>
                      <a:pt x="3987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0" y="12"/>
                      <a:pt x="2261" y="353"/>
                      <a:pt x="2261" y="1035"/>
                    </a:cubicBezTo>
                    <a:cubicBezTo>
                      <a:pt x="2261" y="440"/>
                      <a:pt x="1773" y="0"/>
                      <a:pt x="12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09" name="Google Shape;28109;p29"/>
              <p:cNvSpPr/>
              <p:nvPr/>
            </p:nvSpPr>
            <p:spPr>
              <a:xfrm rot="-5400000">
                <a:off x="462225" y="4079925"/>
                <a:ext cx="103150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574" extrusionOk="0">
                    <a:moveTo>
                      <a:pt x="2071" y="0"/>
                    </a:moveTo>
                    <a:lnTo>
                      <a:pt x="345" y="1778"/>
                    </a:lnTo>
                    <a:cubicBezTo>
                      <a:pt x="155" y="1968"/>
                      <a:pt x="35" y="2227"/>
                      <a:pt x="35" y="2503"/>
                    </a:cubicBezTo>
                    <a:cubicBezTo>
                      <a:pt x="0" y="3090"/>
                      <a:pt x="466" y="3573"/>
                      <a:pt x="1053" y="3573"/>
                    </a:cubicBezTo>
                    <a:cubicBezTo>
                      <a:pt x="1619" y="3573"/>
                      <a:pt x="2073" y="3123"/>
                      <a:pt x="2073" y="2564"/>
                    </a:cubicBezTo>
                    <a:lnTo>
                      <a:pt x="2073" y="2564"/>
                    </a:lnTo>
                    <a:cubicBezTo>
                      <a:pt x="2105" y="3106"/>
                      <a:pt x="2557" y="3539"/>
                      <a:pt x="3090" y="3539"/>
                    </a:cubicBezTo>
                    <a:cubicBezTo>
                      <a:pt x="3659" y="3539"/>
                      <a:pt x="4125" y="3073"/>
                      <a:pt x="4125" y="2503"/>
                    </a:cubicBezTo>
                    <a:cubicBezTo>
                      <a:pt x="4125" y="2227"/>
                      <a:pt x="4004" y="1968"/>
                      <a:pt x="3797" y="1778"/>
                    </a:cubicBezTo>
                    <a:lnTo>
                      <a:pt x="207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10" name="Google Shape;28110;p29"/>
              <p:cNvSpPr/>
              <p:nvPr/>
            </p:nvSpPr>
            <p:spPr>
              <a:xfrm rot="-5400000">
                <a:off x="617138" y="393453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3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11" name="Google Shape;28111;p29"/>
              <p:cNvSpPr/>
              <p:nvPr/>
            </p:nvSpPr>
            <p:spPr>
              <a:xfrm rot="-5400000">
                <a:off x="459638" y="3769263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8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3" y="3537"/>
                      <a:pt x="3049" y="3537"/>
                    </a:cubicBezTo>
                    <a:cubicBezTo>
                      <a:pt x="3182" y="3537"/>
                      <a:pt x="3318" y="3510"/>
                      <a:pt x="3452" y="3452"/>
                    </a:cubicBezTo>
                    <a:cubicBezTo>
                      <a:pt x="4142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12" name="Google Shape;28112;p29"/>
              <p:cNvSpPr/>
              <p:nvPr/>
            </p:nvSpPr>
            <p:spPr>
              <a:xfrm rot="-5400000">
                <a:off x="617138" y="3626463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4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8" y="1570"/>
                      <a:pt x="4299" y="1311"/>
                      <a:pt x="4299" y="1035"/>
                    </a:cubicBezTo>
                    <a:cubicBezTo>
                      <a:pt x="4299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13" name="Google Shape;28113;p29"/>
              <p:cNvSpPr/>
              <p:nvPr/>
            </p:nvSpPr>
            <p:spPr>
              <a:xfrm rot="-5400000">
                <a:off x="459638" y="346118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2" y="3537"/>
                      <a:pt x="3319" y="3510"/>
                      <a:pt x="3452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14" name="Google Shape;28114;p29"/>
              <p:cNvSpPr/>
              <p:nvPr/>
            </p:nvSpPr>
            <p:spPr>
              <a:xfrm rot="-5400000">
                <a:off x="616263" y="3317488"/>
                <a:ext cx="108325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333" h="3574" extrusionOk="0">
                    <a:moveTo>
                      <a:pt x="3280" y="1"/>
                    </a:moveTo>
                    <a:cubicBezTo>
                      <a:pt x="2714" y="1"/>
                      <a:pt x="2260" y="450"/>
                      <a:pt x="2259" y="1008"/>
                    </a:cubicBezTo>
                    <a:lnTo>
                      <a:pt x="2259" y="1008"/>
                    </a:lnTo>
                    <a:cubicBezTo>
                      <a:pt x="2227" y="445"/>
                      <a:pt x="1754" y="36"/>
                      <a:pt x="1233" y="36"/>
                    </a:cubicBezTo>
                    <a:cubicBezTo>
                      <a:pt x="1099" y="36"/>
                      <a:pt x="962" y="63"/>
                      <a:pt x="829" y="121"/>
                    </a:cubicBezTo>
                    <a:cubicBezTo>
                      <a:pt x="156" y="415"/>
                      <a:pt x="0" y="1295"/>
                      <a:pt x="535" y="1813"/>
                    </a:cubicBezTo>
                    <a:lnTo>
                      <a:pt x="2261" y="3573"/>
                    </a:lnTo>
                    <a:lnTo>
                      <a:pt x="3987" y="1813"/>
                    </a:lnTo>
                    <a:cubicBezTo>
                      <a:pt x="4177" y="1606"/>
                      <a:pt x="4298" y="1347"/>
                      <a:pt x="4298" y="1071"/>
                    </a:cubicBezTo>
                    <a:cubicBezTo>
                      <a:pt x="4332" y="484"/>
                      <a:pt x="3866" y="1"/>
                      <a:pt x="32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15" name="Google Shape;28115;p29"/>
              <p:cNvSpPr/>
              <p:nvPr/>
            </p:nvSpPr>
            <p:spPr>
              <a:xfrm rot="-5400000">
                <a:off x="459625" y="3153100"/>
                <a:ext cx="107475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1" y="2227"/>
                      <a:pt x="1" y="2503"/>
                    </a:cubicBezTo>
                    <a:cubicBezTo>
                      <a:pt x="1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3" y="3537"/>
                      <a:pt x="3319" y="3510"/>
                      <a:pt x="3453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16" name="Google Shape;28116;p29"/>
              <p:cNvSpPr/>
              <p:nvPr/>
            </p:nvSpPr>
            <p:spPr>
              <a:xfrm rot="-5400000">
                <a:off x="617138" y="301028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3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8117" name="Google Shape;28117;p29"/>
          <p:cNvGrpSpPr/>
          <p:nvPr/>
        </p:nvGrpSpPr>
        <p:grpSpPr>
          <a:xfrm>
            <a:off x="371890" y="230888"/>
            <a:ext cx="11369461" cy="345808"/>
            <a:chOff x="278917" y="173166"/>
            <a:chExt cx="8527096" cy="259356"/>
          </a:xfrm>
        </p:grpSpPr>
        <p:grpSp>
          <p:nvGrpSpPr>
            <p:cNvPr id="28118" name="Google Shape;28118;p29"/>
            <p:cNvGrpSpPr/>
            <p:nvPr/>
          </p:nvGrpSpPr>
          <p:grpSpPr>
            <a:xfrm rot="5400000">
              <a:off x="2323889" y="-1871806"/>
              <a:ext cx="259356" cy="4349299"/>
              <a:chOff x="447875" y="530220"/>
              <a:chExt cx="245975" cy="4124905"/>
            </a:xfrm>
          </p:grpSpPr>
          <p:sp>
            <p:nvSpPr>
              <p:cNvPr id="28119" name="Google Shape;28119;p29"/>
              <p:cNvSpPr/>
              <p:nvPr/>
            </p:nvSpPr>
            <p:spPr>
              <a:xfrm rot="-5400000">
                <a:off x="511525" y="4232675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20" name="Google Shape;28120;p29"/>
              <p:cNvSpPr/>
              <p:nvPr/>
            </p:nvSpPr>
            <p:spPr>
              <a:xfrm rot="-5400000">
                <a:off x="488125" y="42342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5" y="0"/>
                    </a:moveTo>
                    <a:cubicBezTo>
                      <a:pt x="1023" y="0"/>
                      <a:pt x="810" y="106"/>
                      <a:pt x="570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8121" name="Google Shape;28121;p29"/>
              <p:cNvGrpSpPr/>
              <p:nvPr/>
            </p:nvGrpSpPr>
            <p:grpSpPr>
              <a:xfrm>
                <a:off x="447875" y="530220"/>
                <a:ext cx="245975" cy="4124905"/>
                <a:chOff x="469125" y="530220"/>
                <a:chExt cx="245975" cy="4124905"/>
              </a:xfrm>
            </p:grpSpPr>
            <p:sp>
              <p:nvSpPr>
                <p:cNvPr id="28122" name="Google Shape;28122;p29"/>
                <p:cNvSpPr/>
                <p:nvPr/>
              </p:nvSpPr>
              <p:spPr>
                <a:xfrm rot="-5400000">
                  <a:off x="-1440702" y="2557398"/>
                  <a:ext cx="4070355" cy="1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94" h="640" extrusionOk="0">
                      <a:moveTo>
                        <a:pt x="0" y="1"/>
                      </a:moveTo>
                      <a:lnTo>
                        <a:pt x="0" y="640"/>
                      </a:lnTo>
                      <a:lnTo>
                        <a:pt x="98293" y="640"/>
                      </a:lnTo>
                      <a:lnTo>
                        <a:pt x="9829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23" name="Google Shape;28123;p29"/>
                <p:cNvSpPr/>
                <p:nvPr/>
              </p:nvSpPr>
              <p:spPr>
                <a:xfrm rot="-5400000">
                  <a:off x="554775" y="2868075"/>
                  <a:ext cx="16400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6" h="2504" extrusionOk="0">
                      <a:moveTo>
                        <a:pt x="0" y="1"/>
                      </a:moveTo>
                      <a:lnTo>
                        <a:pt x="0" y="2504"/>
                      </a:lnTo>
                      <a:lnTo>
                        <a:pt x="656" y="2504"/>
                      </a:lnTo>
                      <a:lnTo>
                        <a:pt x="656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24" name="Google Shape;28124;p29"/>
                <p:cNvSpPr/>
                <p:nvPr/>
              </p:nvSpPr>
              <p:spPr>
                <a:xfrm rot="-5400000">
                  <a:off x="613238" y="2719863"/>
                  <a:ext cx="15975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2504" extrusionOk="0">
                      <a:moveTo>
                        <a:pt x="0" y="1"/>
                      </a:moveTo>
                      <a:lnTo>
                        <a:pt x="0" y="2504"/>
                      </a:lnTo>
                      <a:lnTo>
                        <a:pt x="639" y="2504"/>
                      </a:lnTo>
                      <a:lnTo>
                        <a:pt x="639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25" name="Google Shape;28125;p29"/>
                <p:cNvSpPr/>
                <p:nvPr/>
              </p:nvSpPr>
              <p:spPr>
                <a:xfrm rot="-5400000">
                  <a:off x="548513" y="2741888"/>
                  <a:ext cx="18150" cy="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6" h="725" extrusionOk="0">
                      <a:moveTo>
                        <a:pt x="363" y="0"/>
                      </a:moveTo>
                      <a:cubicBezTo>
                        <a:pt x="156" y="0"/>
                        <a:pt x="1" y="155"/>
                        <a:pt x="1" y="363"/>
                      </a:cubicBezTo>
                      <a:cubicBezTo>
                        <a:pt x="1" y="570"/>
                        <a:pt x="156" y="725"/>
                        <a:pt x="363" y="725"/>
                      </a:cubicBezTo>
                      <a:cubicBezTo>
                        <a:pt x="553" y="725"/>
                        <a:pt x="726" y="570"/>
                        <a:pt x="726" y="363"/>
                      </a:cubicBezTo>
                      <a:cubicBezTo>
                        <a:pt x="726" y="155"/>
                        <a:pt x="553" y="0"/>
                        <a:pt x="36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26" name="Google Shape;28126;p29"/>
                <p:cNvSpPr/>
                <p:nvPr/>
              </p:nvSpPr>
              <p:spPr>
                <a:xfrm rot="-5400000">
                  <a:off x="508600" y="2726125"/>
                  <a:ext cx="22450" cy="4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" h="1986" extrusionOk="0">
                      <a:moveTo>
                        <a:pt x="449" y="1"/>
                      </a:moveTo>
                      <a:cubicBezTo>
                        <a:pt x="190" y="1"/>
                        <a:pt x="1" y="242"/>
                        <a:pt x="1" y="795"/>
                      </a:cubicBezTo>
                      <a:cubicBezTo>
                        <a:pt x="1" y="1347"/>
                        <a:pt x="259" y="1882"/>
                        <a:pt x="449" y="1986"/>
                      </a:cubicBezTo>
                      <a:cubicBezTo>
                        <a:pt x="622" y="1865"/>
                        <a:pt x="898" y="1347"/>
                        <a:pt x="898" y="795"/>
                      </a:cubicBezTo>
                      <a:cubicBezTo>
                        <a:pt x="898" y="242"/>
                        <a:pt x="708" y="1"/>
                        <a:pt x="44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27" name="Google Shape;28127;p29"/>
                <p:cNvSpPr/>
                <p:nvPr/>
              </p:nvSpPr>
              <p:spPr>
                <a:xfrm rot="-5400000">
                  <a:off x="509363" y="2760438"/>
                  <a:ext cx="40600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19" extrusionOk="0">
                      <a:moveTo>
                        <a:pt x="416" y="0"/>
                      </a:moveTo>
                      <a:cubicBezTo>
                        <a:pt x="319" y="0"/>
                        <a:pt x="237" y="36"/>
                        <a:pt x="174" y="99"/>
                      </a:cubicBezTo>
                      <a:cubicBezTo>
                        <a:pt x="1" y="289"/>
                        <a:pt x="35" y="599"/>
                        <a:pt x="415" y="979"/>
                      </a:cubicBezTo>
                      <a:cubicBezTo>
                        <a:pt x="779" y="1343"/>
                        <a:pt x="1274" y="1518"/>
                        <a:pt x="1526" y="1518"/>
                      </a:cubicBezTo>
                      <a:cubicBezTo>
                        <a:pt x="1549" y="1518"/>
                        <a:pt x="1570" y="1517"/>
                        <a:pt x="1589" y="1514"/>
                      </a:cubicBezTo>
                      <a:cubicBezTo>
                        <a:pt x="1623" y="1290"/>
                        <a:pt x="1451" y="737"/>
                        <a:pt x="1054" y="358"/>
                      </a:cubicBezTo>
                      <a:cubicBezTo>
                        <a:pt x="802" y="106"/>
                        <a:pt x="585" y="0"/>
                        <a:pt x="4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28" name="Google Shape;28128;p29"/>
                <p:cNvSpPr/>
                <p:nvPr/>
              </p:nvSpPr>
              <p:spPr>
                <a:xfrm rot="-5400000">
                  <a:off x="532550" y="2777675"/>
                  <a:ext cx="50075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9" extrusionOk="0">
                      <a:moveTo>
                        <a:pt x="812" y="1"/>
                      </a:moveTo>
                      <a:cubicBezTo>
                        <a:pt x="259" y="1"/>
                        <a:pt x="0" y="208"/>
                        <a:pt x="0" y="450"/>
                      </a:cubicBezTo>
                      <a:cubicBezTo>
                        <a:pt x="0" y="708"/>
                        <a:pt x="259" y="898"/>
                        <a:pt x="812" y="898"/>
                      </a:cubicBezTo>
                      <a:cubicBezTo>
                        <a:pt x="1364" y="898"/>
                        <a:pt x="1882" y="639"/>
                        <a:pt x="2002" y="450"/>
                      </a:cubicBezTo>
                      <a:cubicBezTo>
                        <a:pt x="1882" y="277"/>
                        <a:pt x="1347" y="1"/>
                        <a:pt x="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29" name="Google Shape;28129;p29"/>
                <p:cNvSpPr/>
                <p:nvPr/>
              </p:nvSpPr>
              <p:spPr>
                <a:xfrm rot="-5400000">
                  <a:off x="532775" y="2701950"/>
                  <a:ext cx="49625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899" extrusionOk="0">
                      <a:moveTo>
                        <a:pt x="1191" y="1"/>
                      </a:moveTo>
                      <a:cubicBezTo>
                        <a:pt x="639" y="1"/>
                        <a:pt x="121" y="277"/>
                        <a:pt x="0" y="450"/>
                      </a:cubicBezTo>
                      <a:cubicBezTo>
                        <a:pt x="121" y="639"/>
                        <a:pt x="639" y="898"/>
                        <a:pt x="1191" y="898"/>
                      </a:cubicBezTo>
                      <a:cubicBezTo>
                        <a:pt x="1743" y="898"/>
                        <a:pt x="1985" y="708"/>
                        <a:pt x="1985" y="450"/>
                      </a:cubicBezTo>
                      <a:cubicBezTo>
                        <a:pt x="1985" y="208"/>
                        <a:pt x="1743" y="1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30" name="Google Shape;28130;p29"/>
                <p:cNvSpPr/>
                <p:nvPr/>
              </p:nvSpPr>
              <p:spPr>
                <a:xfrm rot="-5400000">
                  <a:off x="509375" y="2703475"/>
                  <a:ext cx="40575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19" extrusionOk="0">
                      <a:moveTo>
                        <a:pt x="1195" y="0"/>
                      </a:moveTo>
                      <a:cubicBezTo>
                        <a:pt x="1023" y="0"/>
                        <a:pt x="810" y="106"/>
                        <a:pt x="570" y="358"/>
                      </a:cubicBezTo>
                      <a:cubicBezTo>
                        <a:pt x="173" y="737"/>
                        <a:pt x="0" y="1307"/>
                        <a:pt x="35" y="1514"/>
                      </a:cubicBezTo>
                      <a:cubicBezTo>
                        <a:pt x="52" y="1517"/>
                        <a:pt x="72" y="1518"/>
                        <a:pt x="93" y="1518"/>
                      </a:cubicBezTo>
                      <a:cubicBezTo>
                        <a:pt x="335" y="1518"/>
                        <a:pt x="843" y="1343"/>
                        <a:pt x="1191" y="979"/>
                      </a:cubicBezTo>
                      <a:cubicBezTo>
                        <a:pt x="1588" y="599"/>
                        <a:pt x="1623" y="289"/>
                        <a:pt x="1450" y="99"/>
                      </a:cubicBezTo>
                      <a:cubicBezTo>
                        <a:pt x="1380" y="36"/>
                        <a:pt x="1295" y="0"/>
                        <a:pt x="119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31" name="Google Shape;28131;p29"/>
                <p:cNvSpPr/>
                <p:nvPr/>
              </p:nvSpPr>
              <p:spPr>
                <a:xfrm rot="-5400000">
                  <a:off x="612775" y="2888550"/>
                  <a:ext cx="21600" cy="1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4" h="728" extrusionOk="0">
                      <a:moveTo>
                        <a:pt x="369" y="1"/>
                      </a:moveTo>
                      <a:cubicBezTo>
                        <a:pt x="182" y="1"/>
                        <a:pt x="1" y="144"/>
                        <a:pt x="1" y="365"/>
                      </a:cubicBezTo>
                      <a:cubicBezTo>
                        <a:pt x="1" y="572"/>
                        <a:pt x="173" y="728"/>
                        <a:pt x="363" y="728"/>
                      </a:cubicBezTo>
                      <a:cubicBezTo>
                        <a:pt x="691" y="728"/>
                        <a:pt x="863" y="348"/>
                        <a:pt x="622" y="106"/>
                      </a:cubicBezTo>
                      <a:cubicBezTo>
                        <a:pt x="549" y="34"/>
                        <a:pt x="458" y="1"/>
                        <a:pt x="36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32" name="Google Shape;28132;p29"/>
                <p:cNvSpPr/>
                <p:nvPr/>
              </p:nvSpPr>
              <p:spPr>
                <a:xfrm rot="-5400000">
                  <a:off x="650363" y="2874338"/>
                  <a:ext cx="22450" cy="5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" h="2003" extrusionOk="0">
                      <a:moveTo>
                        <a:pt x="449" y="0"/>
                      </a:moveTo>
                      <a:cubicBezTo>
                        <a:pt x="276" y="121"/>
                        <a:pt x="0" y="639"/>
                        <a:pt x="0" y="1191"/>
                      </a:cubicBezTo>
                      <a:cubicBezTo>
                        <a:pt x="0" y="1743"/>
                        <a:pt x="207" y="2002"/>
                        <a:pt x="449" y="2002"/>
                      </a:cubicBezTo>
                      <a:cubicBezTo>
                        <a:pt x="708" y="2002"/>
                        <a:pt x="898" y="1743"/>
                        <a:pt x="898" y="1191"/>
                      </a:cubicBezTo>
                      <a:cubicBezTo>
                        <a:pt x="898" y="639"/>
                        <a:pt x="622" y="121"/>
                        <a:pt x="4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33" name="Google Shape;28133;p29"/>
                <p:cNvSpPr/>
                <p:nvPr/>
              </p:nvSpPr>
              <p:spPr>
                <a:xfrm rot="-5400000">
                  <a:off x="631250" y="2851900"/>
                  <a:ext cx="40600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20" extrusionOk="0">
                      <a:moveTo>
                        <a:pt x="93" y="1"/>
                      </a:moveTo>
                      <a:cubicBezTo>
                        <a:pt x="72" y="1"/>
                        <a:pt x="53" y="2"/>
                        <a:pt x="35" y="5"/>
                      </a:cubicBezTo>
                      <a:cubicBezTo>
                        <a:pt x="1" y="229"/>
                        <a:pt x="173" y="781"/>
                        <a:pt x="570" y="1178"/>
                      </a:cubicBezTo>
                      <a:cubicBezTo>
                        <a:pt x="809" y="1417"/>
                        <a:pt x="1028" y="1520"/>
                        <a:pt x="1200" y="1520"/>
                      </a:cubicBezTo>
                      <a:cubicBezTo>
                        <a:pt x="1301" y="1520"/>
                        <a:pt x="1387" y="1484"/>
                        <a:pt x="1451" y="1420"/>
                      </a:cubicBezTo>
                      <a:cubicBezTo>
                        <a:pt x="1623" y="1247"/>
                        <a:pt x="1589" y="937"/>
                        <a:pt x="1209" y="540"/>
                      </a:cubicBezTo>
                      <a:cubicBezTo>
                        <a:pt x="843" y="189"/>
                        <a:pt x="344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34" name="Google Shape;28134;p29"/>
                <p:cNvSpPr/>
                <p:nvPr/>
              </p:nvSpPr>
              <p:spPr>
                <a:xfrm rot="-5400000">
                  <a:off x="598788" y="2849963"/>
                  <a:ext cx="49625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898" extrusionOk="0">
                      <a:moveTo>
                        <a:pt x="1191" y="1"/>
                      </a:moveTo>
                      <a:cubicBezTo>
                        <a:pt x="639" y="1"/>
                        <a:pt x="104" y="277"/>
                        <a:pt x="0" y="449"/>
                      </a:cubicBezTo>
                      <a:cubicBezTo>
                        <a:pt x="121" y="639"/>
                        <a:pt x="639" y="898"/>
                        <a:pt x="1191" y="898"/>
                      </a:cubicBezTo>
                      <a:cubicBezTo>
                        <a:pt x="1743" y="898"/>
                        <a:pt x="1985" y="708"/>
                        <a:pt x="1985" y="449"/>
                      </a:cubicBezTo>
                      <a:cubicBezTo>
                        <a:pt x="1985" y="208"/>
                        <a:pt x="1743" y="1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35" name="Google Shape;28135;p29"/>
                <p:cNvSpPr/>
                <p:nvPr/>
              </p:nvSpPr>
              <p:spPr>
                <a:xfrm rot="-5400000">
                  <a:off x="598775" y="2925900"/>
                  <a:ext cx="49650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6" h="898" extrusionOk="0">
                      <a:moveTo>
                        <a:pt x="794" y="1"/>
                      </a:moveTo>
                      <a:cubicBezTo>
                        <a:pt x="242" y="1"/>
                        <a:pt x="0" y="208"/>
                        <a:pt x="0" y="449"/>
                      </a:cubicBezTo>
                      <a:cubicBezTo>
                        <a:pt x="0" y="708"/>
                        <a:pt x="242" y="898"/>
                        <a:pt x="794" y="898"/>
                      </a:cubicBezTo>
                      <a:cubicBezTo>
                        <a:pt x="1347" y="898"/>
                        <a:pt x="1882" y="639"/>
                        <a:pt x="1985" y="449"/>
                      </a:cubicBezTo>
                      <a:cubicBezTo>
                        <a:pt x="1864" y="277"/>
                        <a:pt x="1347" y="1"/>
                        <a:pt x="79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36" name="Google Shape;28136;p29"/>
                <p:cNvSpPr/>
                <p:nvPr/>
              </p:nvSpPr>
              <p:spPr>
                <a:xfrm rot="-5400000">
                  <a:off x="631250" y="2908850"/>
                  <a:ext cx="40600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20" extrusionOk="0">
                      <a:moveTo>
                        <a:pt x="1530" y="0"/>
                      </a:moveTo>
                      <a:cubicBezTo>
                        <a:pt x="1288" y="0"/>
                        <a:pt x="780" y="176"/>
                        <a:pt x="432" y="540"/>
                      </a:cubicBezTo>
                      <a:cubicBezTo>
                        <a:pt x="35" y="937"/>
                        <a:pt x="1" y="1247"/>
                        <a:pt x="173" y="1420"/>
                      </a:cubicBezTo>
                      <a:cubicBezTo>
                        <a:pt x="244" y="1484"/>
                        <a:pt x="331" y="1520"/>
                        <a:pt x="432" y="1520"/>
                      </a:cubicBezTo>
                      <a:cubicBezTo>
                        <a:pt x="603" y="1520"/>
                        <a:pt x="815" y="1417"/>
                        <a:pt x="1053" y="1178"/>
                      </a:cubicBezTo>
                      <a:cubicBezTo>
                        <a:pt x="1450" y="781"/>
                        <a:pt x="1623" y="229"/>
                        <a:pt x="1589" y="5"/>
                      </a:cubicBezTo>
                      <a:cubicBezTo>
                        <a:pt x="1571" y="2"/>
                        <a:pt x="1552" y="0"/>
                        <a:pt x="15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37" name="Google Shape;28137;p29"/>
                <p:cNvSpPr/>
                <p:nvPr/>
              </p:nvSpPr>
              <p:spPr>
                <a:xfrm rot="-5400000">
                  <a:off x="471488" y="2820188"/>
                  <a:ext cx="28075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864" extrusionOk="0">
                      <a:moveTo>
                        <a:pt x="570" y="1"/>
                      </a:moveTo>
                      <a:cubicBezTo>
                        <a:pt x="1" y="1"/>
                        <a:pt x="1" y="864"/>
                        <a:pt x="570" y="864"/>
                      </a:cubicBezTo>
                      <a:cubicBezTo>
                        <a:pt x="1123" y="864"/>
                        <a:pt x="1105" y="1"/>
                        <a:pt x="57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38" name="Google Shape;28138;p29"/>
                <p:cNvSpPr/>
                <p:nvPr/>
              </p:nvSpPr>
              <p:spPr>
                <a:xfrm rot="-5400000">
                  <a:off x="468913" y="2951788"/>
                  <a:ext cx="28075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864" extrusionOk="0">
                      <a:moveTo>
                        <a:pt x="553" y="0"/>
                      </a:moveTo>
                      <a:cubicBezTo>
                        <a:pt x="0" y="0"/>
                        <a:pt x="0" y="863"/>
                        <a:pt x="553" y="863"/>
                      </a:cubicBezTo>
                      <a:cubicBezTo>
                        <a:pt x="1122" y="863"/>
                        <a:pt x="1122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39" name="Google Shape;28139;p29"/>
                <p:cNvSpPr/>
                <p:nvPr/>
              </p:nvSpPr>
              <p:spPr>
                <a:xfrm rot="-5400000">
                  <a:off x="554763" y="2559988"/>
                  <a:ext cx="16425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2504" extrusionOk="0">
                      <a:moveTo>
                        <a:pt x="0" y="1"/>
                      </a:moveTo>
                      <a:lnTo>
                        <a:pt x="0" y="2504"/>
                      </a:lnTo>
                      <a:lnTo>
                        <a:pt x="656" y="2504"/>
                      </a:lnTo>
                      <a:lnTo>
                        <a:pt x="656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40" name="Google Shape;28140;p29"/>
                <p:cNvSpPr/>
                <p:nvPr/>
              </p:nvSpPr>
              <p:spPr>
                <a:xfrm rot="-5400000">
                  <a:off x="613013" y="2411563"/>
                  <a:ext cx="16425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2504" extrusionOk="0">
                      <a:moveTo>
                        <a:pt x="1" y="1"/>
                      </a:moveTo>
                      <a:lnTo>
                        <a:pt x="1" y="2504"/>
                      </a:lnTo>
                      <a:lnTo>
                        <a:pt x="657" y="2504"/>
                      </a:lnTo>
                      <a:lnTo>
                        <a:pt x="657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41" name="Google Shape;28141;p29"/>
                <p:cNvSpPr/>
                <p:nvPr/>
              </p:nvSpPr>
              <p:spPr>
                <a:xfrm rot="-5400000">
                  <a:off x="548513" y="2433788"/>
                  <a:ext cx="18150" cy="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6" h="725" extrusionOk="0">
                      <a:moveTo>
                        <a:pt x="363" y="0"/>
                      </a:moveTo>
                      <a:cubicBezTo>
                        <a:pt x="155" y="0"/>
                        <a:pt x="0" y="155"/>
                        <a:pt x="0" y="363"/>
                      </a:cubicBezTo>
                      <a:cubicBezTo>
                        <a:pt x="0" y="570"/>
                        <a:pt x="155" y="725"/>
                        <a:pt x="363" y="725"/>
                      </a:cubicBezTo>
                      <a:cubicBezTo>
                        <a:pt x="552" y="725"/>
                        <a:pt x="725" y="570"/>
                        <a:pt x="725" y="363"/>
                      </a:cubicBezTo>
                      <a:cubicBezTo>
                        <a:pt x="725" y="155"/>
                        <a:pt x="552" y="0"/>
                        <a:pt x="36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42" name="Google Shape;28142;p29"/>
                <p:cNvSpPr/>
                <p:nvPr/>
              </p:nvSpPr>
              <p:spPr>
                <a:xfrm rot="-5400000">
                  <a:off x="508588" y="2418038"/>
                  <a:ext cx="22475" cy="4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9" h="1986" extrusionOk="0">
                      <a:moveTo>
                        <a:pt x="450" y="1"/>
                      </a:moveTo>
                      <a:cubicBezTo>
                        <a:pt x="191" y="1"/>
                        <a:pt x="1" y="242"/>
                        <a:pt x="1" y="795"/>
                      </a:cubicBezTo>
                      <a:cubicBezTo>
                        <a:pt x="1" y="1347"/>
                        <a:pt x="260" y="1882"/>
                        <a:pt x="450" y="1986"/>
                      </a:cubicBezTo>
                      <a:cubicBezTo>
                        <a:pt x="622" y="1865"/>
                        <a:pt x="898" y="1347"/>
                        <a:pt x="898" y="795"/>
                      </a:cubicBezTo>
                      <a:cubicBezTo>
                        <a:pt x="898" y="242"/>
                        <a:pt x="691" y="1"/>
                        <a:pt x="45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43" name="Google Shape;28143;p29"/>
                <p:cNvSpPr/>
                <p:nvPr/>
              </p:nvSpPr>
              <p:spPr>
                <a:xfrm rot="-5400000">
                  <a:off x="509375" y="2452350"/>
                  <a:ext cx="40575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19" extrusionOk="0">
                      <a:moveTo>
                        <a:pt x="416" y="0"/>
                      </a:moveTo>
                      <a:cubicBezTo>
                        <a:pt x="318" y="0"/>
                        <a:pt x="236" y="36"/>
                        <a:pt x="173" y="99"/>
                      </a:cubicBezTo>
                      <a:cubicBezTo>
                        <a:pt x="0" y="289"/>
                        <a:pt x="35" y="599"/>
                        <a:pt x="414" y="979"/>
                      </a:cubicBezTo>
                      <a:cubicBezTo>
                        <a:pt x="778" y="1343"/>
                        <a:pt x="1273" y="1518"/>
                        <a:pt x="1526" y="1518"/>
                      </a:cubicBezTo>
                      <a:cubicBezTo>
                        <a:pt x="1549" y="1518"/>
                        <a:pt x="1570" y="1517"/>
                        <a:pt x="1588" y="1514"/>
                      </a:cubicBezTo>
                      <a:cubicBezTo>
                        <a:pt x="1623" y="1290"/>
                        <a:pt x="1433" y="737"/>
                        <a:pt x="1053" y="358"/>
                      </a:cubicBezTo>
                      <a:cubicBezTo>
                        <a:pt x="802" y="106"/>
                        <a:pt x="585" y="0"/>
                        <a:pt x="4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44" name="Google Shape;28144;p29"/>
                <p:cNvSpPr/>
                <p:nvPr/>
              </p:nvSpPr>
              <p:spPr>
                <a:xfrm rot="-5400000">
                  <a:off x="532550" y="2469600"/>
                  <a:ext cx="50075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9" extrusionOk="0">
                      <a:moveTo>
                        <a:pt x="812" y="1"/>
                      </a:moveTo>
                      <a:cubicBezTo>
                        <a:pt x="260" y="1"/>
                        <a:pt x="1" y="208"/>
                        <a:pt x="1" y="450"/>
                      </a:cubicBezTo>
                      <a:cubicBezTo>
                        <a:pt x="1" y="708"/>
                        <a:pt x="260" y="898"/>
                        <a:pt x="812" y="898"/>
                      </a:cubicBezTo>
                      <a:cubicBezTo>
                        <a:pt x="1364" y="898"/>
                        <a:pt x="1882" y="639"/>
                        <a:pt x="2003" y="450"/>
                      </a:cubicBezTo>
                      <a:cubicBezTo>
                        <a:pt x="1882" y="277"/>
                        <a:pt x="1347" y="1"/>
                        <a:pt x="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45" name="Google Shape;28145;p29"/>
                <p:cNvSpPr/>
                <p:nvPr/>
              </p:nvSpPr>
              <p:spPr>
                <a:xfrm rot="-5400000">
                  <a:off x="532763" y="2393863"/>
                  <a:ext cx="49650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6" h="899" extrusionOk="0">
                      <a:moveTo>
                        <a:pt x="1191" y="1"/>
                      </a:moveTo>
                      <a:cubicBezTo>
                        <a:pt x="639" y="1"/>
                        <a:pt x="104" y="277"/>
                        <a:pt x="0" y="450"/>
                      </a:cubicBezTo>
                      <a:cubicBezTo>
                        <a:pt x="121" y="639"/>
                        <a:pt x="639" y="898"/>
                        <a:pt x="1191" y="898"/>
                      </a:cubicBezTo>
                      <a:cubicBezTo>
                        <a:pt x="1744" y="898"/>
                        <a:pt x="1985" y="708"/>
                        <a:pt x="1985" y="450"/>
                      </a:cubicBezTo>
                      <a:cubicBezTo>
                        <a:pt x="1985" y="208"/>
                        <a:pt x="1744" y="1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46" name="Google Shape;28146;p29"/>
                <p:cNvSpPr/>
                <p:nvPr/>
              </p:nvSpPr>
              <p:spPr>
                <a:xfrm rot="-5400000">
                  <a:off x="509375" y="2395400"/>
                  <a:ext cx="40575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19" extrusionOk="0">
                      <a:moveTo>
                        <a:pt x="1196" y="0"/>
                      </a:moveTo>
                      <a:cubicBezTo>
                        <a:pt x="1024" y="0"/>
                        <a:pt x="811" y="106"/>
                        <a:pt x="570" y="358"/>
                      </a:cubicBezTo>
                      <a:cubicBezTo>
                        <a:pt x="173" y="737"/>
                        <a:pt x="1" y="1307"/>
                        <a:pt x="35" y="1514"/>
                      </a:cubicBezTo>
                      <a:cubicBezTo>
                        <a:pt x="52" y="1517"/>
                        <a:pt x="72" y="1518"/>
                        <a:pt x="94" y="1518"/>
                      </a:cubicBezTo>
                      <a:cubicBezTo>
                        <a:pt x="335" y="1518"/>
                        <a:pt x="843" y="1343"/>
                        <a:pt x="1191" y="979"/>
                      </a:cubicBezTo>
                      <a:cubicBezTo>
                        <a:pt x="1588" y="599"/>
                        <a:pt x="1623" y="289"/>
                        <a:pt x="1450" y="99"/>
                      </a:cubicBezTo>
                      <a:cubicBezTo>
                        <a:pt x="1381" y="36"/>
                        <a:pt x="1295" y="0"/>
                        <a:pt x="11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47" name="Google Shape;28147;p29"/>
                <p:cNvSpPr/>
                <p:nvPr/>
              </p:nvSpPr>
              <p:spPr>
                <a:xfrm rot="-5400000">
                  <a:off x="612775" y="2580475"/>
                  <a:ext cx="21600" cy="1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4" h="728" extrusionOk="0">
                      <a:moveTo>
                        <a:pt x="369" y="1"/>
                      </a:moveTo>
                      <a:cubicBezTo>
                        <a:pt x="182" y="1"/>
                        <a:pt x="1" y="144"/>
                        <a:pt x="1" y="365"/>
                      </a:cubicBezTo>
                      <a:cubicBezTo>
                        <a:pt x="1" y="572"/>
                        <a:pt x="173" y="728"/>
                        <a:pt x="363" y="728"/>
                      </a:cubicBezTo>
                      <a:cubicBezTo>
                        <a:pt x="691" y="728"/>
                        <a:pt x="864" y="348"/>
                        <a:pt x="622" y="106"/>
                      </a:cubicBezTo>
                      <a:cubicBezTo>
                        <a:pt x="549" y="34"/>
                        <a:pt x="459" y="1"/>
                        <a:pt x="36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48" name="Google Shape;28148;p29"/>
                <p:cNvSpPr/>
                <p:nvPr/>
              </p:nvSpPr>
              <p:spPr>
                <a:xfrm rot="-5400000">
                  <a:off x="650350" y="2566250"/>
                  <a:ext cx="22475" cy="5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9" h="2003" extrusionOk="0">
                      <a:moveTo>
                        <a:pt x="449" y="0"/>
                      </a:moveTo>
                      <a:cubicBezTo>
                        <a:pt x="277" y="121"/>
                        <a:pt x="1" y="639"/>
                        <a:pt x="1" y="1191"/>
                      </a:cubicBezTo>
                      <a:cubicBezTo>
                        <a:pt x="1" y="1743"/>
                        <a:pt x="208" y="2002"/>
                        <a:pt x="449" y="2002"/>
                      </a:cubicBezTo>
                      <a:cubicBezTo>
                        <a:pt x="708" y="2002"/>
                        <a:pt x="898" y="1743"/>
                        <a:pt x="898" y="1191"/>
                      </a:cubicBezTo>
                      <a:cubicBezTo>
                        <a:pt x="898" y="639"/>
                        <a:pt x="639" y="121"/>
                        <a:pt x="4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49" name="Google Shape;28149;p29"/>
                <p:cNvSpPr/>
                <p:nvPr/>
              </p:nvSpPr>
              <p:spPr>
                <a:xfrm rot="-5400000">
                  <a:off x="631263" y="2543813"/>
                  <a:ext cx="40575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20" extrusionOk="0">
                      <a:moveTo>
                        <a:pt x="93" y="1"/>
                      </a:moveTo>
                      <a:cubicBezTo>
                        <a:pt x="71" y="1"/>
                        <a:pt x="52" y="2"/>
                        <a:pt x="35" y="5"/>
                      </a:cubicBezTo>
                      <a:cubicBezTo>
                        <a:pt x="0" y="229"/>
                        <a:pt x="173" y="781"/>
                        <a:pt x="570" y="1178"/>
                      </a:cubicBezTo>
                      <a:cubicBezTo>
                        <a:pt x="820" y="1417"/>
                        <a:pt x="1035" y="1520"/>
                        <a:pt x="1204" y="1520"/>
                      </a:cubicBezTo>
                      <a:cubicBezTo>
                        <a:pt x="1303" y="1520"/>
                        <a:pt x="1386" y="1484"/>
                        <a:pt x="1450" y="1420"/>
                      </a:cubicBezTo>
                      <a:cubicBezTo>
                        <a:pt x="1623" y="1247"/>
                        <a:pt x="1588" y="937"/>
                        <a:pt x="1208" y="540"/>
                      </a:cubicBezTo>
                      <a:cubicBezTo>
                        <a:pt x="842" y="189"/>
                        <a:pt x="344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50" name="Google Shape;28150;p29"/>
                <p:cNvSpPr/>
                <p:nvPr/>
              </p:nvSpPr>
              <p:spPr>
                <a:xfrm rot="-5400000">
                  <a:off x="598563" y="2542088"/>
                  <a:ext cx="50075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8" extrusionOk="0">
                      <a:moveTo>
                        <a:pt x="1191" y="1"/>
                      </a:moveTo>
                      <a:cubicBezTo>
                        <a:pt x="656" y="1"/>
                        <a:pt x="121" y="277"/>
                        <a:pt x="0" y="449"/>
                      </a:cubicBezTo>
                      <a:cubicBezTo>
                        <a:pt x="121" y="639"/>
                        <a:pt x="656" y="898"/>
                        <a:pt x="1191" y="898"/>
                      </a:cubicBezTo>
                      <a:cubicBezTo>
                        <a:pt x="1743" y="898"/>
                        <a:pt x="2002" y="708"/>
                        <a:pt x="2002" y="449"/>
                      </a:cubicBezTo>
                      <a:cubicBezTo>
                        <a:pt x="2002" y="208"/>
                        <a:pt x="1743" y="1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51" name="Google Shape;28151;p29"/>
                <p:cNvSpPr/>
                <p:nvPr/>
              </p:nvSpPr>
              <p:spPr>
                <a:xfrm rot="-5400000">
                  <a:off x="598775" y="2617825"/>
                  <a:ext cx="49650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6" h="898" extrusionOk="0">
                      <a:moveTo>
                        <a:pt x="795" y="1"/>
                      </a:moveTo>
                      <a:cubicBezTo>
                        <a:pt x="242" y="1"/>
                        <a:pt x="1" y="208"/>
                        <a:pt x="1" y="449"/>
                      </a:cubicBezTo>
                      <a:cubicBezTo>
                        <a:pt x="1" y="708"/>
                        <a:pt x="242" y="898"/>
                        <a:pt x="795" y="898"/>
                      </a:cubicBezTo>
                      <a:cubicBezTo>
                        <a:pt x="1347" y="898"/>
                        <a:pt x="1882" y="639"/>
                        <a:pt x="1986" y="449"/>
                      </a:cubicBezTo>
                      <a:cubicBezTo>
                        <a:pt x="1865" y="277"/>
                        <a:pt x="1347" y="1"/>
                        <a:pt x="79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52" name="Google Shape;28152;p29"/>
                <p:cNvSpPr/>
                <p:nvPr/>
              </p:nvSpPr>
              <p:spPr>
                <a:xfrm rot="-5400000">
                  <a:off x="631250" y="2600775"/>
                  <a:ext cx="40600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20" extrusionOk="0">
                      <a:moveTo>
                        <a:pt x="1530" y="0"/>
                      </a:moveTo>
                      <a:cubicBezTo>
                        <a:pt x="1288" y="0"/>
                        <a:pt x="781" y="176"/>
                        <a:pt x="432" y="540"/>
                      </a:cubicBezTo>
                      <a:cubicBezTo>
                        <a:pt x="35" y="937"/>
                        <a:pt x="1" y="1247"/>
                        <a:pt x="174" y="1420"/>
                      </a:cubicBezTo>
                      <a:cubicBezTo>
                        <a:pt x="244" y="1484"/>
                        <a:pt x="331" y="1520"/>
                        <a:pt x="432" y="1520"/>
                      </a:cubicBezTo>
                      <a:cubicBezTo>
                        <a:pt x="603" y="1520"/>
                        <a:pt x="815" y="1417"/>
                        <a:pt x="1054" y="1178"/>
                      </a:cubicBezTo>
                      <a:cubicBezTo>
                        <a:pt x="1451" y="781"/>
                        <a:pt x="1623" y="229"/>
                        <a:pt x="1589" y="5"/>
                      </a:cubicBezTo>
                      <a:cubicBezTo>
                        <a:pt x="1572" y="2"/>
                        <a:pt x="1552" y="0"/>
                        <a:pt x="15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53" name="Google Shape;28153;p29"/>
                <p:cNvSpPr/>
                <p:nvPr/>
              </p:nvSpPr>
              <p:spPr>
                <a:xfrm rot="-5400000">
                  <a:off x="471713" y="2512313"/>
                  <a:ext cx="27625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5" h="864" extrusionOk="0">
                      <a:moveTo>
                        <a:pt x="552" y="1"/>
                      </a:moveTo>
                      <a:cubicBezTo>
                        <a:pt x="0" y="1"/>
                        <a:pt x="0" y="864"/>
                        <a:pt x="552" y="864"/>
                      </a:cubicBezTo>
                      <a:cubicBezTo>
                        <a:pt x="1105" y="864"/>
                        <a:pt x="1105" y="1"/>
                        <a:pt x="55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54" name="Google Shape;28154;p29"/>
                <p:cNvSpPr/>
                <p:nvPr/>
              </p:nvSpPr>
              <p:spPr>
                <a:xfrm rot="-5400000">
                  <a:off x="468913" y="2643713"/>
                  <a:ext cx="28075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864" extrusionOk="0">
                      <a:moveTo>
                        <a:pt x="553" y="0"/>
                      </a:moveTo>
                      <a:cubicBezTo>
                        <a:pt x="1" y="0"/>
                        <a:pt x="1" y="863"/>
                        <a:pt x="553" y="863"/>
                      </a:cubicBezTo>
                      <a:cubicBezTo>
                        <a:pt x="1123" y="863"/>
                        <a:pt x="1123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55" name="Google Shape;28155;p29"/>
                <p:cNvSpPr/>
                <p:nvPr/>
              </p:nvSpPr>
              <p:spPr>
                <a:xfrm rot="-5400000">
                  <a:off x="554763" y="2251913"/>
                  <a:ext cx="16425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2504" extrusionOk="0">
                      <a:moveTo>
                        <a:pt x="1" y="1"/>
                      </a:moveTo>
                      <a:lnTo>
                        <a:pt x="1" y="2504"/>
                      </a:lnTo>
                      <a:lnTo>
                        <a:pt x="657" y="2504"/>
                      </a:lnTo>
                      <a:lnTo>
                        <a:pt x="657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56" name="Google Shape;28156;p29"/>
                <p:cNvSpPr/>
                <p:nvPr/>
              </p:nvSpPr>
              <p:spPr>
                <a:xfrm rot="-5400000">
                  <a:off x="613225" y="2103700"/>
                  <a:ext cx="16000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2504" extrusionOk="0">
                      <a:moveTo>
                        <a:pt x="1" y="1"/>
                      </a:moveTo>
                      <a:lnTo>
                        <a:pt x="1" y="2504"/>
                      </a:lnTo>
                      <a:lnTo>
                        <a:pt x="640" y="2504"/>
                      </a:lnTo>
                      <a:lnTo>
                        <a:pt x="640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57" name="Google Shape;28157;p29"/>
                <p:cNvSpPr/>
                <p:nvPr/>
              </p:nvSpPr>
              <p:spPr>
                <a:xfrm rot="-5400000">
                  <a:off x="548513" y="2125713"/>
                  <a:ext cx="18150" cy="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6" h="725" extrusionOk="0">
                      <a:moveTo>
                        <a:pt x="363" y="0"/>
                      </a:moveTo>
                      <a:cubicBezTo>
                        <a:pt x="156" y="0"/>
                        <a:pt x="0" y="155"/>
                        <a:pt x="0" y="363"/>
                      </a:cubicBezTo>
                      <a:cubicBezTo>
                        <a:pt x="0" y="570"/>
                        <a:pt x="156" y="725"/>
                        <a:pt x="363" y="725"/>
                      </a:cubicBezTo>
                      <a:cubicBezTo>
                        <a:pt x="553" y="725"/>
                        <a:pt x="725" y="570"/>
                        <a:pt x="725" y="363"/>
                      </a:cubicBezTo>
                      <a:cubicBezTo>
                        <a:pt x="725" y="155"/>
                        <a:pt x="553" y="0"/>
                        <a:pt x="36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58" name="Google Shape;28158;p29"/>
                <p:cNvSpPr/>
                <p:nvPr/>
              </p:nvSpPr>
              <p:spPr>
                <a:xfrm rot="-5400000">
                  <a:off x="508600" y="2109950"/>
                  <a:ext cx="22450" cy="4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" h="1986" extrusionOk="0">
                      <a:moveTo>
                        <a:pt x="449" y="1"/>
                      </a:moveTo>
                      <a:cubicBezTo>
                        <a:pt x="190" y="1"/>
                        <a:pt x="0" y="242"/>
                        <a:pt x="0" y="795"/>
                      </a:cubicBezTo>
                      <a:cubicBezTo>
                        <a:pt x="0" y="1347"/>
                        <a:pt x="259" y="1882"/>
                        <a:pt x="449" y="1986"/>
                      </a:cubicBezTo>
                      <a:cubicBezTo>
                        <a:pt x="622" y="1865"/>
                        <a:pt x="898" y="1347"/>
                        <a:pt x="898" y="795"/>
                      </a:cubicBezTo>
                      <a:cubicBezTo>
                        <a:pt x="898" y="242"/>
                        <a:pt x="691" y="1"/>
                        <a:pt x="44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59" name="Google Shape;28159;p29"/>
                <p:cNvSpPr/>
                <p:nvPr/>
              </p:nvSpPr>
              <p:spPr>
                <a:xfrm rot="-5400000">
                  <a:off x="509375" y="2144275"/>
                  <a:ext cx="40575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19" extrusionOk="0">
                      <a:moveTo>
                        <a:pt x="416" y="0"/>
                      </a:moveTo>
                      <a:cubicBezTo>
                        <a:pt x="318" y="0"/>
                        <a:pt x="236" y="36"/>
                        <a:pt x="173" y="99"/>
                      </a:cubicBezTo>
                      <a:cubicBezTo>
                        <a:pt x="1" y="289"/>
                        <a:pt x="35" y="599"/>
                        <a:pt x="415" y="979"/>
                      </a:cubicBezTo>
                      <a:cubicBezTo>
                        <a:pt x="779" y="1343"/>
                        <a:pt x="1273" y="1518"/>
                        <a:pt x="1526" y="1518"/>
                      </a:cubicBezTo>
                      <a:cubicBezTo>
                        <a:pt x="1549" y="1518"/>
                        <a:pt x="1570" y="1517"/>
                        <a:pt x="1588" y="1514"/>
                      </a:cubicBezTo>
                      <a:cubicBezTo>
                        <a:pt x="1623" y="1290"/>
                        <a:pt x="1450" y="737"/>
                        <a:pt x="1053" y="358"/>
                      </a:cubicBezTo>
                      <a:cubicBezTo>
                        <a:pt x="802" y="106"/>
                        <a:pt x="585" y="0"/>
                        <a:pt x="4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60" name="Google Shape;28160;p29"/>
                <p:cNvSpPr/>
                <p:nvPr/>
              </p:nvSpPr>
              <p:spPr>
                <a:xfrm rot="-5400000">
                  <a:off x="532550" y="2161500"/>
                  <a:ext cx="50075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9" extrusionOk="0">
                      <a:moveTo>
                        <a:pt x="794" y="1"/>
                      </a:moveTo>
                      <a:cubicBezTo>
                        <a:pt x="259" y="1"/>
                        <a:pt x="0" y="208"/>
                        <a:pt x="0" y="450"/>
                      </a:cubicBezTo>
                      <a:cubicBezTo>
                        <a:pt x="0" y="708"/>
                        <a:pt x="259" y="898"/>
                        <a:pt x="794" y="898"/>
                      </a:cubicBezTo>
                      <a:cubicBezTo>
                        <a:pt x="1346" y="898"/>
                        <a:pt x="1881" y="639"/>
                        <a:pt x="2002" y="450"/>
                      </a:cubicBezTo>
                      <a:cubicBezTo>
                        <a:pt x="1881" y="277"/>
                        <a:pt x="1346" y="1"/>
                        <a:pt x="79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61" name="Google Shape;28161;p29"/>
                <p:cNvSpPr/>
                <p:nvPr/>
              </p:nvSpPr>
              <p:spPr>
                <a:xfrm rot="-5400000">
                  <a:off x="532763" y="2085788"/>
                  <a:ext cx="49650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6" h="899" extrusionOk="0">
                      <a:moveTo>
                        <a:pt x="1192" y="1"/>
                      </a:moveTo>
                      <a:cubicBezTo>
                        <a:pt x="639" y="1"/>
                        <a:pt x="104" y="277"/>
                        <a:pt x="1" y="450"/>
                      </a:cubicBezTo>
                      <a:cubicBezTo>
                        <a:pt x="122" y="639"/>
                        <a:pt x="639" y="898"/>
                        <a:pt x="1192" y="898"/>
                      </a:cubicBezTo>
                      <a:cubicBezTo>
                        <a:pt x="1744" y="898"/>
                        <a:pt x="1986" y="708"/>
                        <a:pt x="1986" y="450"/>
                      </a:cubicBezTo>
                      <a:cubicBezTo>
                        <a:pt x="1986" y="208"/>
                        <a:pt x="1744" y="1"/>
                        <a:pt x="11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62" name="Google Shape;28162;p29"/>
                <p:cNvSpPr/>
                <p:nvPr/>
              </p:nvSpPr>
              <p:spPr>
                <a:xfrm rot="-5400000">
                  <a:off x="509363" y="2087313"/>
                  <a:ext cx="40600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19" extrusionOk="0">
                      <a:moveTo>
                        <a:pt x="1195" y="0"/>
                      </a:moveTo>
                      <a:cubicBezTo>
                        <a:pt x="1022" y="0"/>
                        <a:pt x="805" y="106"/>
                        <a:pt x="553" y="358"/>
                      </a:cubicBezTo>
                      <a:cubicBezTo>
                        <a:pt x="173" y="737"/>
                        <a:pt x="1" y="1307"/>
                        <a:pt x="35" y="1514"/>
                      </a:cubicBezTo>
                      <a:cubicBezTo>
                        <a:pt x="53" y="1517"/>
                        <a:pt x="72" y="1518"/>
                        <a:pt x="94" y="1518"/>
                      </a:cubicBezTo>
                      <a:cubicBezTo>
                        <a:pt x="336" y="1518"/>
                        <a:pt x="844" y="1343"/>
                        <a:pt x="1192" y="979"/>
                      </a:cubicBezTo>
                      <a:cubicBezTo>
                        <a:pt x="1589" y="599"/>
                        <a:pt x="1623" y="289"/>
                        <a:pt x="1451" y="99"/>
                      </a:cubicBezTo>
                      <a:cubicBezTo>
                        <a:pt x="1381" y="36"/>
                        <a:pt x="1295" y="0"/>
                        <a:pt x="119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63" name="Google Shape;28163;p29"/>
                <p:cNvSpPr/>
                <p:nvPr/>
              </p:nvSpPr>
              <p:spPr>
                <a:xfrm rot="-5400000">
                  <a:off x="613000" y="2272600"/>
                  <a:ext cx="21150" cy="1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6" h="728" extrusionOk="0">
                      <a:moveTo>
                        <a:pt x="368" y="1"/>
                      </a:moveTo>
                      <a:cubicBezTo>
                        <a:pt x="182" y="1"/>
                        <a:pt x="0" y="144"/>
                        <a:pt x="0" y="365"/>
                      </a:cubicBezTo>
                      <a:cubicBezTo>
                        <a:pt x="0" y="572"/>
                        <a:pt x="156" y="728"/>
                        <a:pt x="363" y="728"/>
                      </a:cubicBezTo>
                      <a:cubicBezTo>
                        <a:pt x="691" y="728"/>
                        <a:pt x="846" y="331"/>
                        <a:pt x="622" y="106"/>
                      </a:cubicBezTo>
                      <a:cubicBezTo>
                        <a:pt x="549" y="34"/>
                        <a:pt x="458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64" name="Google Shape;28164;p29"/>
                <p:cNvSpPr/>
                <p:nvPr/>
              </p:nvSpPr>
              <p:spPr>
                <a:xfrm rot="-5400000">
                  <a:off x="650350" y="2258175"/>
                  <a:ext cx="22475" cy="5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9" h="2003" extrusionOk="0">
                      <a:moveTo>
                        <a:pt x="450" y="0"/>
                      </a:moveTo>
                      <a:cubicBezTo>
                        <a:pt x="277" y="121"/>
                        <a:pt x="1" y="639"/>
                        <a:pt x="1" y="1191"/>
                      </a:cubicBezTo>
                      <a:cubicBezTo>
                        <a:pt x="1" y="1743"/>
                        <a:pt x="208" y="2002"/>
                        <a:pt x="450" y="2002"/>
                      </a:cubicBezTo>
                      <a:cubicBezTo>
                        <a:pt x="709" y="2002"/>
                        <a:pt x="898" y="1743"/>
                        <a:pt x="898" y="1191"/>
                      </a:cubicBezTo>
                      <a:cubicBezTo>
                        <a:pt x="898" y="639"/>
                        <a:pt x="622" y="121"/>
                        <a:pt x="45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65" name="Google Shape;28165;p29"/>
                <p:cNvSpPr/>
                <p:nvPr/>
              </p:nvSpPr>
              <p:spPr>
                <a:xfrm rot="-5400000">
                  <a:off x="631263" y="2235738"/>
                  <a:ext cx="40575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20" extrusionOk="0">
                      <a:moveTo>
                        <a:pt x="93" y="1"/>
                      </a:moveTo>
                      <a:cubicBezTo>
                        <a:pt x="72" y="1"/>
                        <a:pt x="52" y="2"/>
                        <a:pt x="35" y="5"/>
                      </a:cubicBezTo>
                      <a:cubicBezTo>
                        <a:pt x="1" y="229"/>
                        <a:pt x="173" y="781"/>
                        <a:pt x="570" y="1178"/>
                      </a:cubicBezTo>
                      <a:cubicBezTo>
                        <a:pt x="820" y="1417"/>
                        <a:pt x="1035" y="1520"/>
                        <a:pt x="1204" y="1520"/>
                      </a:cubicBezTo>
                      <a:cubicBezTo>
                        <a:pt x="1303" y="1520"/>
                        <a:pt x="1386" y="1484"/>
                        <a:pt x="1450" y="1420"/>
                      </a:cubicBezTo>
                      <a:cubicBezTo>
                        <a:pt x="1623" y="1247"/>
                        <a:pt x="1588" y="937"/>
                        <a:pt x="1209" y="540"/>
                      </a:cubicBezTo>
                      <a:cubicBezTo>
                        <a:pt x="842" y="189"/>
                        <a:pt x="344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66" name="Google Shape;28166;p29"/>
                <p:cNvSpPr/>
                <p:nvPr/>
              </p:nvSpPr>
              <p:spPr>
                <a:xfrm rot="-5400000">
                  <a:off x="598563" y="2234013"/>
                  <a:ext cx="50075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8" extrusionOk="0">
                      <a:moveTo>
                        <a:pt x="1191" y="1"/>
                      </a:moveTo>
                      <a:cubicBezTo>
                        <a:pt x="639" y="1"/>
                        <a:pt x="121" y="277"/>
                        <a:pt x="0" y="449"/>
                      </a:cubicBezTo>
                      <a:cubicBezTo>
                        <a:pt x="121" y="639"/>
                        <a:pt x="656" y="898"/>
                        <a:pt x="1191" y="898"/>
                      </a:cubicBezTo>
                      <a:cubicBezTo>
                        <a:pt x="1744" y="898"/>
                        <a:pt x="2003" y="708"/>
                        <a:pt x="2003" y="449"/>
                      </a:cubicBezTo>
                      <a:cubicBezTo>
                        <a:pt x="2003" y="208"/>
                        <a:pt x="1744" y="1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67" name="Google Shape;28167;p29"/>
                <p:cNvSpPr/>
                <p:nvPr/>
              </p:nvSpPr>
              <p:spPr>
                <a:xfrm rot="-5400000">
                  <a:off x="598775" y="2309750"/>
                  <a:ext cx="49650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6" h="898" extrusionOk="0">
                      <a:moveTo>
                        <a:pt x="795" y="1"/>
                      </a:moveTo>
                      <a:cubicBezTo>
                        <a:pt x="243" y="1"/>
                        <a:pt x="1" y="208"/>
                        <a:pt x="1" y="449"/>
                      </a:cubicBezTo>
                      <a:cubicBezTo>
                        <a:pt x="1" y="708"/>
                        <a:pt x="243" y="898"/>
                        <a:pt x="795" y="898"/>
                      </a:cubicBezTo>
                      <a:cubicBezTo>
                        <a:pt x="1347" y="898"/>
                        <a:pt x="1882" y="639"/>
                        <a:pt x="1986" y="449"/>
                      </a:cubicBezTo>
                      <a:cubicBezTo>
                        <a:pt x="1865" y="277"/>
                        <a:pt x="1347" y="1"/>
                        <a:pt x="79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68" name="Google Shape;28168;p29"/>
                <p:cNvSpPr/>
                <p:nvPr/>
              </p:nvSpPr>
              <p:spPr>
                <a:xfrm rot="-5400000">
                  <a:off x="631263" y="2292688"/>
                  <a:ext cx="40575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20" extrusionOk="0">
                      <a:moveTo>
                        <a:pt x="1529" y="0"/>
                      </a:moveTo>
                      <a:cubicBezTo>
                        <a:pt x="1288" y="0"/>
                        <a:pt x="780" y="176"/>
                        <a:pt x="432" y="540"/>
                      </a:cubicBezTo>
                      <a:cubicBezTo>
                        <a:pt x="35" y="937"/>
                        <a:pt x="0" y="1247"/>
                        <a:pt x="173" y="1420"/>
                      </a:cubicBezTo>
                      <a:cubicBezTo>
                        <a:pt x="243" y="1484"/>
                        <a:pt x="330" y="1520"/>
                        <a:pt x="431" y="1520"/>
                      </a:cubicBezTo>
                      <a:cubicBezTo>
                        <a:pt x="603" y="1520"/>
                        <a:pt x="814" y="1417"/>
                        <a:pt x="1053" y="1178"/>
                      </a:cubicBezTo>
                      <a:cubicBezTo>
                        <a:pt x="1450" y="781"/>
                        <a:pt x="1623" y="229"/>
                        <a:pt x="1588" y="5"/>
                      </a:cubicBezTo>
                      <a:cubicBezTo>
                        <a:pt x="1571" y="2"/>
                        <a:pt x="1551" y="0"/>
                        <a:pt x="152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69" name="Google Shape;28169;p29"/>
                <p:cNvSpPr/>
                <p:nvPr/>
              </p:nvSpPr>
              <p:spPr>
                <a:xfrm rot="-5400000">
                  <a:off x="471713" y="2204238"/>
                  <a:ext cx="27625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5" h="864" extrusionOk="0">
                      <a:moveTo>
                        <a:pt x="553" y="1"/>
                      </a:moveTo>
                      <a:cubicBezTo>
                        <a:pt x="0" y="1"/>
                        <a:pt x="0" y="864"/>
                        <a:pt x="553" y="864"/>
                      </a:cubicBezTo>
                      <a:cubicBezTo>
                        <a:pt x="1105" y="864"/>
                        <a:pt x="1105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70" name="Google Shape;28170;p29"/>
                <p:cNvSpPr/>
                <p:nvPr/>
              </p:nvSpPr>
              <p:spPr>
                <a:xfrm rot="-5400000">
                  <a:off x="468913" y="2335613"/>
                  <a:ext cx="28075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864" extrusionOk="0">
                      <a:moveTo>
                        <a:pt x="552" y="0"/>
                      </a:moveTo>
                      <a:cubicBezTo>
                        <a:pt x="0" y="0"/>
                        <a:pt x="0" y="863"/>
                        <a:pt x="552" y="863"/>
                      </a:cubicBezTo>
                      <a:cubicBezTo>
                        <a:pt x="1122" y="863"/>
                        <a:pt x="1122" y="0"/>
                        <a:pt x="55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71" name="Google Shape;28171;p29"/>
                <p:cNvSpPr/>
                <p:nvPr/>
              </p:nvSpPr>
              <p:spPr>
                <a:xfrm rot="-5400000">
                  <a:off x="554775" y="1943825"/>
                  <a:ext cx="16400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6" h="2504" extrusionOk="0">
                      <a:moveTo>
                        <a:pt x="0" y="1"/>
                      </a:moveTo>
                      <a:lnTo>
                        <a:pt x="0" y="2504"/>
                      </a:lnTo>
                      <a:lnTo>
                        <a:pt x="656" y="2504"/>
                      </a:lnTo>
                      <a:lnTo>
                        <a:pt x="656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72" name="Google Shape;28172;p29"/>
                <p:cNvSpPr/>
                <p:nvPr/>
              </p:nvSpPr>
              <p:spPr>
                <a:xfrm rot="-5400000">
                  <a:off x="613238" y="1795613"/>
                  <a:ext cx="15975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2504" extrusionOk="0">
                      <a:moveTo>
                        <a:pt x="0" y="1"/>
                      </a:moveTo>
                      <a:lnTo>
                        <a:pt x="0" y="2504"/>
                      </a:lnTo>
                      <a:lnTo>
                        <a:pt x="639" y="2504"/>
                      </a:lnTo>
                      <a:lnTo>
                        <a:pt x="639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73" name="Google Shape;28173;p29"/>
                <p:cNvSpPr/>
                <p:nvPr/>
              </p:nvSpPr>
              <p:spPr>
                <a:xfrm rot="-5400000">
                  <a:off x="548300" y="1817850"/>
                  <a:ext cx="18575" cy="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3" h="725" extrusionOk="0">
                      <a:moveTo>
                        <a:pt x="380" y="0"/>
                      </a:moveTo>
                      <a:cubicBezTo>
                        <a:pt x="173" y="0"/>
                        <a:pt x="1" y="155"/>
                        <a:pt x="1" y="363"/>
                      </a:cubicBezTo>
                      <a:cubicBezTo>
                        <a:pt x="1" y="570"/>
                        <a:pt x="173" y="725"/>
                        <a:pt x="380" y="725"/>
                      </a:cubicBezTo>
                      <a:cubicBezTo>
                        <a:pt x="570" y="725"/>
                        <a:pt x="743" y="570"/>
                        <a:pt x="743" y="363"/>
                      </a:cubicBezTo>
                      <a:cubicBezTo>
                        <a:pt x="743" y="155"/>
                        <a:pt x="570" y="0"/>
                        <a:pt x="38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74" name="Google Shape;28174;p29"/>
                <p:cNvSpPr/>
                <p:nvPr/>
              </p:nvSpPr>
              <p:spPr>
                <a:xfrm rot="-5400000">
                  <a:off x="508588" y="1801863"/>
                  <a:ext cx="22475" cy="4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9" h="1986" extrusionOk="0">
                      <a:moveTo>
                        <a:pt x="449" y="1"/>
                      </a:moveTo>
                      <a:cubicBezTo>
                        <a:pt x="190" y="1"/>
                        <a:pt x="1" y="242"/>
                        <a:pt x="1" y="795"/>
                      </a:cubicBezTo>
                      <a:cubicBezTo>
                        <a:pt x="1" y="1347"/>
                        <a:pt x="259" y="1882"/>
                        <a:pt x="449" y="1986"/>
                      </a:cubicBezTo>
                      <a:cubicBezTo>
                        <a:pt x="622" y="1865"/>
                        <a:pt x="898" y="1347"/>
                        <a:pt x="898" y="795"/>
                      </a:cubicBezTo>
                      <a:cubicBezTo>
                        <a:pt x="898" y="242"/>
                        <a:pt x="691" y="1"/>
                        <a:pt x="44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75" name="Google Shape;28175;p29"/>
                <p:cNvSpPr/>
                <p:nvPr/>
              </p:nvSpPr>
              <p:spPr>
                <a:xfrm rot="-5400000">
                  <a:off x="509150" y="1835975"/>
                  <a:ext cx="41025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1" h="1519" extrusionOk="0">
                      <a:moveTo>
                        <a:pt x="426" y="0"/>
                      </a:moveTo>
                      <a:cubicBezTo>
                        <a:pt x="328" y="0"/>
                        <a:pt x="248" y="36"/>
                        <a:pt x="191" y="99"/>
                      </a:cubicBezTo>
                      <a:cubicBezTo>
                        <a:pt x="1" y="289"/>
                        <a:pt x="35" y="599"/>
                        <a:pt x="432" y="979"/>
                      </a:cubicBezTo>
                      <a:cubicBezTo>
                        <a:pt x="796" y="1343"/>
                        <a:pt x="1291" y="1518"/>
                        <a:pt x="1530" y="1518"/>
                      </a:cubicBezTo>
                      <a:cubicBezTo>
                        <a:pt x="1552" y="1518"/>
                        <a:pt x="1572" y="1517"/>
                        <a:pt x="1589" y="1514"/>
                      </a:cubicBezTo>
                      <a:cubicBezTo>
                        <a:pt x="1641" y="1290"/>
                        <a:pt x="1451" y="737"/>
                        <a:pt x="1071" y="358"/>
                      </a:cubicBezTo>
                      <a:cubicBezTo>
                        <a:pt x="819" y="106"/>
                        <a:pt x="596" y="0"/>
                        <a:pt x="42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76" name="Google Shape;28176;p29"/>
                <p:cNvSpPr/>
                <p:nvPr/>
              </p:nvSpPr>
              <p:spPr>
                <a:xfrm rot="-5400000">
                  <a:off x="532550" y="1853425"/>
                  <a:ext cx="50075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9" extrusionOk="0">
                      <a:moveTo>
                        <a:pt x="794" y="1"/>
                      </a:moveTo>
                      <a:cubicBezTo>
                        <a:pt x="259" y="1"/>
                        <a:pt x="0" y="208"/>
                        <a:pt x="0" y="450"/>
                      </a:cubicBezTo>
                      <a:cubicBezTo>
                        <a:pt x="0" y="708"/>
                        <a:pt x="259" y="898"/>
                        <a:pt x="794" y="898"/>
                      </a:cubicBezTo>
                      <a:cubicBezTo>
                        <a:pt x="1347" y="898"/>
                        <a:pt x="1882" y="639"/>
                        <a:pt x="2002" y="450"/>
                      </a:cubicBezTo>
                      <a:cubicBezTo>
                        <a:pt x="1882" y="277"/>
                        <a:pt x="1347" y="1"/>
                        <a:pt x="79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77" name="Google Shape;28177;p29"/>
                <p:cNvSpPr/>
                <p:nvPr/>
              </p:nvSpPr>
              <p:spPr>
                <a:xfrm rot="-5400000">
                  <a:off x="532775" y="1777700"/>
                  <a:ext cx="49625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899" extrusionOk="0">
                      <a:moveTo>
                        <a:pt x="1191" y="1"/>
                      </a:moveTo>
                      <a:cubicBezTo>
                        <a:pt x="639" y="1"/>
                        <a:pt x="104" y="277"/>
                        <a:pt x="0" y="450"/>
                      </a:cubicBezTo>
                      <a:cubicBezTo>
                        <a:pt x="121" y="639"/>
                        <a:pt x="639" y="898"/>
                        <a:pt x="1191" y="898"/>
                      </a:cubicBezTo>
                      <a:cubicBezTo>
                        <a:pt x="1743" y="898"/>
                        <a:pt x="1985" y="708"/>
                        <a:pt x="1985" y="450"/>
                      </a:cubicBezTo>
                      <a:cubicBezTo>
                        <a:pt x="1985" y="208"/>
                        <a:pt x="1743" y="1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78" name="Google Shape;28178;p29"/>
                <p:cNvSpPr/>
                <p:nvPr/>
              </p:nvSpPr>
              <p:spPr>
                <a:xfrm rot="-5400000">
                  <a:off x="509375" y="1779225"/>
                  <a:ext cx="40575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19" extrusionOk="0">
                      <a:moveTo>
                        <a:pt x="1195" y="0"/>
                      </a:moveTo>
                      <a:cubicBezTo>
                        <a:pt x="1023" y="0"/>
                        <a:pt x="810" y="106"/>
                        <a:pt x="570" y="358"/>
                      </a:cubicBezTo>
                      <a:cubicBezTo>
                        <a:pt x="173" y="737"/>
                        <a:pt x="0" y="1307"/>
                        <a:pt x="35" y="1514"/>
                      </a:cubicBezTo>
                      <a:cubicBezTo>
                        <a:pt x="52" y="1517"/>
                        <a:pt x="72" y="1518"/>
                        <a:pt x="94" y="1518"/>
                      </a:cubicBezTo>
                      <a:cubicBezTo>
                        <a:pt x="335" y="1518"/>
                        <a:pt x="843" y="1343"/>
                        <a:pt x="1191" y="979"/>
                      </a:cubicBezTo>
                      <a:cubicBezTo>
                        <a:pt x="1588" y="599"/>
                        <a:pt x="1623" y="289"/>
                        <a:pt x="1450" y="99"/>
                      </a:cubicBezTo>
                      <a:cubicBezTo>
                        <a:pt x="1380" y="36"/>
                        <a:pt x="1295" y="0"/>
                        <a:pt x="119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79" name="Google Shape;28179;p29"/>
                <p:cNvSpPr/>
                <p:nvPr/>
              </p:nvSpPr>
              <p:spPr>
                <a:xfrm rot="-5400000">
                  <a:off x="612988" y="1964513"/>
                  <a:ext cx="21175" cy="1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" h="728" extrusionOk="0">
                      <a:moveTo>
                        <a:pt x="369" y="1"/>
                      </a:moveTo>
                      <a:cubicBezTo>
                        <a:pt x="182" y="1"/>
                        <a:pt x="1" y="144"/>
                        <a:pt x="1" y="365"/>
                      </a:cubicBezTo>
                      <a:cubicBezTo>
                        <a:pt x="1" y="572"/>
                        <a:pt x="156" y="728"/>
                        <a:pt x="363" y="728"/>
                      </a:cubicBezTo>
                      <a:cubicBezTo>
                        <a:pt x="691" y="728"/>
                        <a:pt x="846" y="331"/>
                        <a:pt x="622" y="106"/>
                      </a:cubicBezTo>
                      <a:cubicBezTo>
                        <a:pt x="549" y="34"/>
                        <a:pt x="458" y="1"/>
                        <a:pt x="36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80" name="Google Shape;28180;p29"/>
                <p:cNvSpPr/>
                <p:nvPr/>
              </p:nvSpPr>
              <p:spPr>
                <a:xfrm rot="-5400000">
                  <a:off x="650363" y="1950088"/>
                  <a:ext cx="22450" cy="5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" h="2003" extrusionOk="0">
                      <a:moveTo>
                        <a:pt x="449" y="0"/>
                      </a:moveTo>
                      <a:cubicBezTo>
                        <a:pt x="276" y="121"/>
                        <a:pt x="0" y="639"/>
                        <a:pt x="0" y="1191"/>
                      </a:cubicBezTo>
                      <a:cubicBezTo>
                        <a:pt x="0" y="1743"/>
                        <a:pt x="207" y="2002"/>
                        <a:pt x="449" y="2002"/>
                      </a:cubicBezTo>
                      <a:cubicBezTo>
                        <a:pt x="708" y="2002"/>
                        <a:pt x="898" y="1743"/>
                        <a:pt x="898" y="1191"/>
                      </a:cubicBezTo>
                      <a:cubicBezTo>
                        <a:pt x="898" y="639"/>
                        <a:pt x="639" y="121"/>
                        <a:pt x="4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81" name="Google Shape;28181;p29"/>
                <p:cNvSpPr/>
                <p:nvPr/>
              </p:nvSpPr>
              <p:spPr>
                <a:xfrm rot="-5400000">
                  <a:off x="631250" y="1927650"/>
                  <a:ext cx="40600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20" extrusionOk="0">
                      <a:moveTo>
                        <a:pt x="93" y="1"/>
                      </a:moveTo>
                      <a:cubicBezTo>
                        <a:pt x="72" y="1"/>
                        <a:pt x="53" y="2"/>
                        <a:pt x="35" y="5"/>
                      </a:cubicBezTo>
                      <a:cubicBezTo>
                        <a:pt x="1" y="229"/>
                        <a:pt x="174" y="781"/>
                        <a:pt x="570" y="1178"/>
                      </a:cubicBezTo>
                      <a:cubicBezTo>
                        <a:pt x="809" y="1417"/>
                        <a:pt x="1028" y="1520"/>
                        <a:pt x="1200" y="1520"/>
                      </a:cubicBezTo>
                      <a:cubicBezTo>
                        <a:pt x="1301" y="1520"/>
                        <a:pt x="1387" y="1484"/>
                        <a:pt x="1451" y="1420"/>
                      </a:cubicBezTo>
                      <a:cubicBezTo>
                        <a:pt x="1623" y="1247"/>
                        <a:pt x="1589" y="937"/>
                        <a:pt x="1209" y="540"/>
                      </a:cubicBezTo>
                      <a:cubicBezTo>
                        <a:pt x="843" y="189"/>
                        <a:pt x="344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82" name="Google Shape;28182;p29"/>
                <p:cNvSpPr/>
                <p:nvPr/>
              </p:nvSpPr>
              <p:spPr>
                <a:xfrm rot="-5400000">
                  <a:off x="598563" y="1925938"/>
                  <a:ext cx="50075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8" extrusionOk="0">
                      <a:moveTo>
                        <a:pt x="1192" y="1"/>
                      </a:moveTo>
                      <a:cubicBezTo>
                        <a:pt x="639" y="1"/>
                        <a:pt x="122" y="277"/>
                        <a:pt x="1" y="449"/>
                      </a:cubicBezTo>
                      <a:cubicBezTo>
                        <a:pt x="122" y="639"/>
                        <a:pt x="657" y="898"/>
                        <a:pt x="1192" y="898"/>
                      </a:cubicBezTo>
                      <a:cubicBezTo>
                        <a:pt x="1744" y="898"/>
                        <a:pt x="2003" y="708"/>
                        <a:pt x="2003" y="449"/>
                      </a:cubicBezTo>
                      <a:cubicBezTo>
                        <a:pt x="2003" y="208"/>
                        <a:pt x="1744" y="1"/>
                        <a:pt x="11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83" name="Google Shape;28183;p29"/>
                <p:cNvSpPr/>
                <p:nvPr/>
              </p:nvSpPr>
              <p:spPr>
                <a:xfrm rot="-5400000">
                  <a:off x="598775" y="2001650"/>
                  <a:ext cx="49650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6" h="898" extrusionOk="0">
                      <a:moveTo>
                        <a:pt x="794" y="1"/>
                      </a:moveTo>
                      <a:cubicBezTo>
                        <a:pt x="242" y="1"/>
                        <a:pt x="0" y="208"/>
                        <a:pt x="0" y="449"/>
                      </a:cubicBezTo>
                      <a:cubicBezTo>
                        <a:pt x="0" y="708"/>
                        <a:pt x="242" y="898"/>
                        <a:pt x="794" y="898"/>
                      </a:cubicBezTo>
                      <a:cubicBezTo>
                        <a:pt x="1347" y="898"/>
                        <a:pt x="1864" y="639"/>
                        <a:pt x="1985" y="449"/>
                      </a:cubicBezTo>
                      <a:cubicBezTo>
                        <a:pt x="1864" y="277"/>
                        <a:pt x="1347" y="1"/>
                        <a:pt x="79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84" name="Google Shape;28184;p29"/>
                <p:cNvSpPr/>
                <p:nvPr/>
              </p:nvSpPr>
              <p:spPr>
                <a:xfrm rot="-5400000">
                  <a:off x="631250" y="1984600"/>
                  <a:ext cx="40600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20" extrusionOk="0">
                      <a:moveTo>
                        <a:pt x="1530" y="0"/>
                      </a:moveTo>
                      <a:cubicBezTo>
                        <a:pt x="1288" y="0"/>
                        <a:pt x="780" y="176"/>
                        <a:pt x="432" y="540"/>
                      </a:cubicBezTo>
                      <a:cubicBezTo>
                        <a:pt x="35" y="937"/>
                        <a:pt x="1" y="1247"/>
                        <a:pt x="173" y="1420"/>
                      </a:cubicBezTo>
                      <a:cubicBezTo>
                        <a:pt x="244" y="1484"/>
                        <a:pt x="331" y="1520"/>
                        <a:pt x="432" y="1520"/>
                      </a:cubicBezTo>
                      <a:cubicBezTo>
                        <a:pt x="603" y="1520"/>
                        <a:pt x="815" y="1417"/>
                        <a:pt x="1053" y="1178"/>
                      </a:cubicBezTo>
                      <a:cubicBezTo>
                        <a:pt x="1450" y="781"/>
                        <a:pt x="1623" y="229"/>
                        <a:pt x="1589" y="5"/>
                      </a:cubicBezTo>
                      <a:cubicBezTo>
                        <a:pt x="1571" y="2"/>
                        <a:pt x="1552" y="0"/>
                        <a:pt x="15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85" name="Google Shape;28185;p29"/>
                <p:cNvSpPr/>
                <p:nvPr/>
              </p:nvSpPr>
              <p:spPr>
                <a:xfrm rot="-5400000">
                  <a:off x="471700" y="1896150"/>
                  <a:ext cx="27650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864" extrusionOk="0">
                      <a:moveTo>
                        <a:pt x="553" y="1"/>
                      </a:moveTo>
                      <a:cubicBezTo>
                        <a:pt x="1" y="1"/>
                        <a:pt x="1" y="864"/>
                        <a:pt x="553" y="864"/>
                      </a:cubicBezTo>
                      <a:cubicBezTo>
                        <a:pt x="1105" y="864"/>
                        <a:pt x="1105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86" name="Google Shape;28186;p29"/>
                <p:cNvSpPr/>
                <p:nvPr/>
              </p:nvSpPr>
              <p:spPr>
                <a:xfrm rot="-5400000">
                  <a:off x="468913" y="2027538"/>
                  <a:ext cx="28075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864" extrusionOk="0">
                      <a:moveTo>
                        <a:pt x="553" y="0"/>
                      </a:moveTo>
                      <a:cubicBezTo>
                        <a:pt x="1" y="0"/>
                        <a:pt x="1" y="863"/>
                        <a:pt x="553" y="863"/>
                      </a:cubicBezTo>
                      <a:cubicBezTo>
                        <a:pt x="1122" y="863"/>
                        <a:pt x="1122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87" name="Google Shape;28187;p29"/>
                <p:cNvSpPr/>
                <p:nvPr/>
              </p:nvSpPr>
              <p:spPr>
                <a:xfrm rot="-5400000">
                  <a:off x="554763" y="1635738"/>
                  <a:ext cx="16425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2504" extrusionOk="0">
                      <a:moveTo>
                        <a:pt x="0" y="1"/>
                      </a:moveTo>
                      <a:lnTo>
                        <a:pt x="0" y="2504"/>
                      </a:lnTo>
                      <a:lnTo>
                        <a:pt x="656" y="2504"/>
                      </a:lnTo>
                      <a:lnTo>
                        <a:pt x="656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88" name="Google Shape;28188;p29"/>
                <p:cNvSpPr/>
                <p:nvPr/>
              </p:nvSpPr>
              <p:spPr>
                <a:xfrm rot="-5400000">
                  <a:off x="613225" y="1487525"/>
                  <a:ext cx="16000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2504" extrusionOk="0">
                      <a:moveTo>
                        <a:pt x="1" y="1"/>
                      </a:moveTo>
                      <a:lnTo>
                        <a:pt x="1" y="2504"/>
                      </a:lnTo>
                      <a:lnTo>
                        <a:pt x="639" y="2504"/>
                      </a:lnTo>
                      <a:lnTo>
                        <a:pt x="639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89" name="Google Shape;28189;p29"/>
                <p:cNvSpPr/>
                <p:nvPr/>
              </p:nvSpPr>
              <p:spPr>
                <a:xfrm rot="-5400000">
                  <a:off x="548513" y="1509538"/>
                  <a:ext cx="18150" cy="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6" h="725" extrusionOk="0">
                      <a:moveTo>
                        <a:pt x="363" y="0"/>
                      </a:moveTo>
                      <a:cubicBezTo>
                        <a:pt x="155" y="0"/>
                        <a:pt x="0" y="155"/>
                        <a:pt x="0" y="363"/>
                      </a:cubicBezTo>
                      <a:cubicBezTo>
                        <a:pt x="0" y="570"/>
                        <a:pt x="155" y="725"/>
                        <a:pt x="363" y="725"/>
                      </a:cubicBezTo>
                      <a:cubicBezTo>
                        <a:pt x="552" y="725"/>
                        <a:pt x="725" y="570"/>
                        <a:pt x="725" y="363"/>
                      </a:cubicBezTo>
                      <a:cubicBezTo>
                        <a:pt x="725" y="155"/>
                        <a:pt x="552" y="0"/>
                        <a:pt x="36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90" name="Google Shape;28190;p29"/>
                <p:cNvSpPr/>
                <p:nvPr/>
              </p:nvSpPr>
              <p:spPr>
                <a:xfrm rot="-5400000">
                  <a:off x="508588" y="1493788"/>
                  <a:ext cx="22475" cy="4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9" h="1986" extrusionOk="0">
                      <a:moveTo>
                        <a:pt x="450" y="1"/>
                      </a:moveTo>
                      <a:cubicBezTo>
                        <a:pt x="191" y="1"/>
                        <a:pt x="1" y="242"/>
                        <a:pt x="1" y="795"/>
                      </a:cubicBezTo>
                      <a:cubicBezTo>
                        <a:pt x="1" y="1347"/>
                        <a:pt x="260" y="1882"/>
                        <a:pt x="450" y="1986"/>
                      </a:cubicBezTo>
                      <a:cubicBezTo>
                        <a:pt x="622" y="1865"/>
                        <a:pt x="898" y="1347"/>
                        <a:pt x="898" y="795"/>
                      </a:cubicBezTo>
                      <a:cubicBezTo>
                        <a:pt x="898" y="242"/>
                        <a:pt x="691" y="1"/>
                        <a:pt x="45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91" name="Google Shape;28191;p29"/>
                <p:cNvSpPr/>
                <p:nvPr/>
              </p:nvSpPr>
              <p:spPr>
                <a:xfrm rot="-5400000">
                  <a:off x="509375" y="1528100"/>
                  <a:ext cx="40575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19" extrusionOk="0">
                      <a:moveTo>
                        <a:pt x="416" y="0"/>
                      </a:moveTo>
                      <a:cubicBezTo>
                        <a:pt x="318" y="0"/>
                        <a:pt x="236" y="36"/>
                        <a:pt x="173" y="99"/>
                      </a:cubicBezTo>
                      <a:cubicBezTo>
                        <a:pt x="0" y="289"/>
                        <a:pt x="35" y="599"/>
                        <a:pt x="415" y="979"/>
                      </a:cubicBezTo>
                      <a:cubicBezTo>
                        <a:pt x="779" y="1343"/>
                        <a:pt x="1273" y="1518"/>
                        <a:pt x="1526" y="1518"/>
                      </a:cubicBezTo>
                      <a:cubicBezTo>
                        <a:pt x="1549" y="1518"/>
                        <a:pt x="1570" y="1517"/>
                        <a:pt x="1588" y="1514"/>
                      </a:cubicBezTo>
                      <a:cubicBezTo>
                        <a:pt x="1623" y="1290"/>
                        <a:pt x="1433" y="737"/>
                        <a:pt x="1053" y="358"/>
                      </a:cubicBezTo>
                      <a:cubicBezTo>
                        <a:pt x="802" y="106"/>
                        <a:pt x="585" y="0"/>
                        <a:pt x="4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92" name="Google Shape;28192;p29"/>
                <p:cNvSpPr/>
                <p:nvPr/>
              </p:nvSpPr>
              <p:spPr>
                <a:xfrm rot="-5400000">
                  <a:off x="532550" y="1545350"/>
                  <a:ext cx="50075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9" extrusionOk="0">
                      <a:moveTo>
                        <a:pt x="795" y="1"/>
                      </a:moveTo>
                      <a:cubicBezTo>
                        <a:pt x="260" y="1"/>
                        <a:pt x="1" y="208"/>
                        <a:pt x="1" y="450"/>
                      </a:cubicBezTo>
                      <a:cubicBezTo>
                        <a:pt x="1" y="708"/>
                        <a:pt x="242" y="898"/>
                        <a:pt x="795" y="898"/>
                      </a:cubicBezTo>
                      <a:cubicBezTo>
                        <a:pt x="1347" y="898"/>
                        <a:pt x="1882" y="639"/>
                        <a:pt x="2003" y="450"/>
                      </a:cubicBezTo>
                      <a:cubicBezTo>
                        <a:pt x="1882" y="277"/>
                        <a:pt x="1347" y="1"/>
                        <a:pt x="79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93" name="Google Shape;28193;p29"/>
                <p:cNvSpPr/>
                <p:nvPr/>
              </p:nvSpPr>
              <p:spPr>
                <a:xfrm rot="-5400000">
                  <a:off x="532763" y="1469613"/>
                  <a:ext cx="49650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6" h="899" extrusionOk="0">
                      <a:moveTo>
                        <a:pt x="1191" y="1"/>
                      </a:moveTo>
                      <a:cubicBezTo>
                        <a:pt x="639" y="1"/>
                        <a:pt x="104" y="277"/>
                        <a:pt x="0" y="450"/>
                      </a:cubicBezTo>
                      <a:cubicBezTo>
                        <a:pt x="121" y="639"/>
                        <a:pt x="639" y="898"/>
                        <a:pt x="1191" y="898"/>
                      </a:cubicBezTo>
                      <a:cubicBezTo>
                        <a:pt x="1744" y="898"/>
                        <a:pt x="1985" y="708"/>
                        <a:pt x="1985" y="450"/>
                      </a:cubicBezTo>
                      <a:cubicBezTo>
                        <a:pt x="1985" y="208"/>
                        <a:pt x="1744" y="1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94" name="Google Shape;28194;p29"/>
                <p:cNvSpPr/>
                <p:nvPr/>
              </p:nvSpPr>
              <p:spPr>
                <a:xfrm rot="-5400000">
                  <a:off x="509375" y="1471150"/>
                  <a:ext cx="40575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19" extrusionOk="0">
                      <a:moveTo>
                        <a:pt x="1196" y="0"/>
                      </a:moveTo>
                      <a:cubicBezTo>
                        <a:pt x="1024" y="0"/>
                        <a:pt x="811" y="106"/>
                        <a:pt x="570" y="358"/>
                      </a:cubicBezTo>
                      <a:cubicBezTo>
                        <a:pt x="173" y="737"/>
                        <a:pt x="1" y="1307"/>
                        <a:pt x="35" y="1514"/>
                      </a:cubicBezTo>
                      <a:cubicBezTo>
                        <a:pt x="52" y="1517"/>
                        <a:pt x="72" y="1518"/>
                        <a:pt x="94" y="1518"/>
                      </a:cubicBezTo>
                      <a:cubicBezTo>
                        <a:pt x="335" y="1518"/>
                        <a:pt x="843" y="1343"/>
                        <a:pt x="1191" y="979"/>
                      </a:cubicBezTo>
                      <a:cubicBezTo>
                        <a:pt x="1588" y="599"/>
                        <a:pt x="1623" y="289"/>
                        <a:pt x="1450" y="99"/>
                      </a:cubicBezTo>
                      <a:cubicBezTo>
                        <a:pt x="1381" y="36"/>
                        <a:pt x="1295" y="0"/>
                        <a:pt x="11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95" name="Google Shape;28195;p29"/>
                <p:cNvSpPr/>
                <p:nvPr/>
              </p:nvSpPr>
              <p:spPr>
                <a:xfrm rot="-5400000">
                  <a:off x="612988" y="1656438"/>
                  <a:ext cx="21175" cy="1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" h="728" extrusionOk="0">
                      <a:moveTo>
                        <a:pt x="369" y="1"/>
                      </a:moveTo>
                      <a:cubicBezTo>
                        <a:pt x="182" y="1"/>
                        <a:pt x="1" y="144"/>
                        <a:pt x="1" y="365"/>
                      </a:cubicBezTo>
                      <a:cubicBezTo>
                        <a:pt x="1" y="572"/>
                        <a:pt x="156" y="728"/>
                        <a:pt x="363" y="728"/>
                      </a:cubicBezTo>
                      <a:cubicBezTo>
                        <a:pt x="691" y="728"/>
                        <a:pt x="847" y="348"/>
                        <a:pt x="622" y="106"/>
                      </a:cubicBezTo>
                      <a:cubicBezTo>
                        <a:pt x="549" y="34"/>
                        <a:pt x="459" y="1"/>
                        <a:pt x="36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96" name="Google Shape;28196;p29"/>
                <p:cNvSpPr/>
                <p:nvPr/>
              </p:nvSpPr>
              <p:spPr>
                <a:xfrm rot="-5400000">
                  <a:off x="650350" y="1642000"/>
                  <a:ext cx="22475" cy="5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9" h="2003" extrusionOk="0">
                      <a:moveTo>
                        <a:pt x="449" y="0"/>
                      </a:moveTo>
                      <a:cubicBezTo>
                        <a:pt x="277" y="121"/>
                        <a:pt x="1" y="639"/>
                        <a:pt x="1" y="1191"/>
                      </a:cubicBezTo>
                      <a:cubicBezTo>
                        <a:pt x="1" y="1743"/>
                        <a:pt x="208" y="2002"/>
                        <a:pt x="449" y="2002"/>
                      </a:cubicBezTo>
                      <a:cubicBezTo>
                        <a:pt x="708" y="2002"/>
                        <a:pt x="898" y="1743"/>
                        <a:pt x="898" y="1191"/>
                      </a:cubicBezTo>
                      <a:cubicBezTo>
                        <a:pt x="898" y="639"/>
                        <a:pt x="622" y="121"/>
                        <a:pt x="4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97" name="Google Shape;28197;p29"/>
                <p:cNvSpPr/>
                <p:nvPr/>
              </p:nvSpPr>
              <p:spPr>
                <a:xfrm rot="-5400000">
                  <a:off x="631263" y="1619563"/>
                  <a:ext cx="40575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20" extrusionOk="0">
                      <a:moveTo>
                        <a:pt x="89" y="1"/>
                      </a:moveTo>
                      <a:cubicBezTo>
                        <a:pt x="69" y="1"/>
                        <a:pt x="51" y="2"/>
                        <a:pt x="35" y="5"/>
                      </a:cubicBezTo>
                      <a:cubicBezTo>
                        <a:pt x="0" y="229"/>
                        <a:pt x="173" y="781"/>
                        <a:pt x="570" y="1178"/>
                      </a:cubicBezTo>
                      <a:cubicBezTo>
                        <a:pt x="809" y="1417"/>
                        <a:pt x="1027" y="1520"/>
                        <a:pt x="1199" y="1520"/>
                      </a:cubicBezTo>
                      <a:cubicBezTo>
                        <a:pt x="1301" y="1520"/>
                        <a:pt x="1386" y="1484"/>
                        <a:pt x="1450" y="1420"/>
                      </a:cubicBezTo>
                      <a:cubicBezTo>
                        <a:pt x="1623" y="1247"/>
                        <a:pt x="1588" y="937"/>
                        <a:pt x="1191" y="540"/>
                      </a:cubicBezTo>
                      <a:cubicBezTo>
                        <a:pt x="841" y="189"/>
                        <a:pt x="329" y="1"/>
                        <a:pt x="8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98" name="Google Shape;28198;p29"/>
                <p:cNvSpPr/>
                <p:nvPr/>
              </p:nvSpPr>
              <p:spPr>
                <a:xfrm rot="-5400000">
                  <a:off x="598563" y="1617838"/>
                  <a:ext cx="50075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8" extrusionOk="0">
                      <a:moveTo>
                        <a:pt x="1191" y="1"/>
                      </a:moveTo>
                      <a:cubicBezTo>
                        <a:pt x="639" y="1"/>
                        <a:pt x="121" y="277"/>
                        <a:pt x="0" y="449"/>
                      </a:cubicBezTo>
                      <a:cubicBezTo>
                        <a:pt x="121" y="639"/>
                        <a:pt x="656" y="898"/>
                        <a:pt x="1191" y="898"/>
                      </a:cubicBezTo>
                      <a:cubicBezTo>
                        <a:pt x="1743" y="898"/>
                        <a:pt x="2002" y="708"/>
                        <a:pt x="2002" y="449"/>
                      </a:cubicBezTo>
                      <a:cubicBezTo>
                        <a:pt x="2002" y="208"/>
                        <a:pt x="1743" y="1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99" name="Google Shape;28199;p29"/>
                <p:cNvSpPr/>
                <p:nvPr/>
              </p:nvSpPr>
              <p:spPr>
                <a:xfrm rot="-5400000">
                  <a:off x="598775" y="1693575"/>
                  <a:ext cx="49650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6" h="898" extrusionOk="0">
                      <a:moveTo>
                        <a:pt x="795" y="1"/>
                      </a:moveTo>
                      <a:cubicBezTo>
                        <a:pt x="242" y="1"/>
                        <a:pt x="1" y="208"/>
                        <a:pt x="1" y="449"/>
                      </a:cubicBezTo>
                      <a:cubicBezTo>
                        <a:pt x="1" y="708"/>
                        <a:pt x="242" y="898"/>
                        <a:pt x="795" y="898"/>
                      </a:cubicBezTo>
                      <a:cubicBezTo>
                        <a:pt x="1347" y="898"/>
                        <a:pt x="1865" y="639"/>
                        <a:pt x="1986" y="449"/>
                      </a:cubicBezTo>
                      <a:cubicBezTo>
                        <a:pt x="1865" y="277"/>
                        <a:pt x="1347" y="1"/>
                        <a:pt x="79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00" name="Google Shape;28200;p29"/>
                <p:cNvSpPr/>
                <p:nvPr/>
              </p:nvSpPr>
              <p:spPr>
                <a:xfrm rot="-5400000">
                  <a:off x="631250" y="1676525"/>
                  <a:ext cx="40600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20" extrusionOk="0">
                      <a:moveTo>
                        <a:pt x="1526" y="0"/>
                      </a:moveTo>
                      <a:cubicBezTo>
                        <a:pt x="1274" y="0"/>
                        <a:pt x="781" y="176"/>
                        <a:pt x="432" y="540"/>
                      </a:cubicBezTo>
                      <a:cubicBezTo>
                        <a:pt x="35" y="937"/>
                        <a:pt x="1" y="1247"/>
                        <a:pt x="174" y="1420"/>
                      </a:cubicBezTo>
                      <a:cubicBezTo>
                        <a:pt x="244" y="1484"/>
                        <a:pt x="331" y="1520"/>
                        <a:pt x="432" y="1520"/>
                      </a:cubicBezTo>
                      <a:cubicBezTo>
                        <a:pt x="603" y="1520"/>
                        <a:pt x="815" y="1417"/>
                        <a:pt x="1054" y="1178"/>
                      </a:cubicBezTo>
                      <a:cubicBezTo>
                        <a:pt x="1451" y="781"/>
                        <a:pt x="1623" y="229"/>
                        <a:pt x="1589" y="5"/>
                      </a:cubicBezTo>
                      <a:cubicBezTo>
                        <a:pt x="1570" y="2"/>
                        <a:pt x="1549" y="0"/>
                        <a:pt x="152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01" name="Google Shape;28201;p29"/>
                <p:cNvSpPr/>
                <p:nvPr/>
              </p:nvSpPr>
              <p:spPr>
                <a:xfrm rot="-5400000">
                  <a:off x="471713" y="1588063"/>
                  <a:ext cx="27625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5" h="864" extrusionOk="0">
                      <a:moveTo>
                        <a:pt x="552" y="1"/>
                      </a:moveTo>
                      <a:cubicBezTo>
                        <a:pt x="0" y="1"/>
                        <a:pt x="0" y="864"/>
                        <a:pt x="552" y="864"/>
                      </a:cubicBezTo>
                      <a:cubicBezTo>
                        <a:pt x="1105" y="864"/>
                        <a:pt x="1105" y="1"/>
                        <a:pt x="55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02" name="Google Shape;28202;p29"/>
                <p:cNvSpPr/>
                <p:nvPr/>
              </p:nvSpPr>
              <p:spPr>
                <a:xfrm rot="-5400000">
                  <a:off x="469125" y="1719675"/>
                  <a:ext cx="27650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864" extrusionOk="0">
                      <a:moveTo>
                        <a:pt x="553" y="0"/>
                      </a:moveTo>
                      <a:cubicBezTo>
                        <a:pt x="1" y="0"/>
                        <a:pt x="1" y="863"/>
                        <a:pt x="553" y="863"/>
                      </a:cubicBezTo>
                      <a:cubicBezTo>
                        <a:pt x="1105" y="863"/>
                        <a:pt x="1105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03" name="Google Shape;28203;p29"/>
                <p:cNvSpPr/>
                <p:nvPr/>
              </p:nvSpPr>
              <p:spPr>
                <a:xfrm rot="-5400000">
                  <a:off x="554763" y="1327663"/>
                  <a:ext cx="16425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2504" extrusionOk="0">
                      <a:moveTo>
                        <a:pt x="1" y="1"/>
                      </a:moveTo>
                      <a:lnTo>
                        <a:pt x="1" y="2504"/>
                      </a:lnTo>
                      <a:lnTo>
                        <a:pt x="657" y="2504"/>
                      </a:lnTo>
                      <a:lnTo>
                        <a:pt x="657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04" name="Google Shape;28204;p29"/>
                <p:cNvSpPr/>
                <p:nvPr/>
              </p:nvSpPr>
              <p:spPr>
                <a:xfrm rot="-5400000">
                  <a:off x="613238" y="1179438"/>
                  <a:ext cx="15975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2504" extrusionOk="0">
                      <a:moveTo>
                        <a:pt x="0" y="1"/>
                      </a:moveTo>
                      <a:lnTo>
                        <a:pt x="0" y="2504"/>
                      </a:lnTo>
                      <a:lnTo>
                        <a:pt x="639" y="2504"/>
                      </a:lnTo>
                      <a:lnTo>
                        <a:pt x="639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05" name="Google Shape;28205;p29"/>
                <p:cNvSpPr/>
                <p:nvPr/>
              </p:nvSpPr>
              <p:spPr>
                <a:xfrm rot="-5400000">
                  <a:off x="548513" y="1201463"/>
                  <a:ext cx="18150" cy="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6" h="725" extrusionOk="0">
                      <a:moveTo>
                        <a:pt x="363" y="0"/>
                      </a:moveTo>
                      <a:cubicBezTo>
                        <a:pt x="156" y="0"/>
                        <a:pt x="0" y="155"/>
                        <a:pt x="0" y="363"/>
                      </a:cubicBezTo>
                      <a:cubicBezTo>
                        <a:pt x="0" y="570"/>
                        <a:pt x="156" y="725"/>
                        <a:pt x="363" y="725"/>
                      </a:cubicBezTo>
                      <a:cubicBezTo>
                        <a:pt x="553" y="725"/>
                        <a:pt x="725" y="570"/>
                        <a:pt x="725" y="363"/>
                      </a:cubicBezTo>
                      <a:cubicBezTo>
                        <a:pt x="725" y="155"/>
                        <a:pt x="553" y="0"/>
                        <a:pt x="36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06" name="Google Shape;28206;p29"/>
                <p:cNvSpPr/>
                <p:nvPr/>
              </p:nvSpPr>
              <p:spPr>
                <a:xfrm rot="-5400000">
                  <a:off x="508600" y="1185700"/>
                  <a:ext cx="22450" cy="4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" h="1986" extrusionOk="0">
                      <a:moveTo>
                        <a:pt x="449" y="1"/>
                      </a:moveTo>
                      <a:cubicBezTo>
                        <a:pt x="190" y="1"/>
                        <a:pt x="0" y="242"/>
                        <a:pt x="0" y="795"/>
                      </a:cubicBezTo>
                      <a:cubicBezTo>
                        <a:pt x="0" y="1347"/>
                        <a:pt x="259" y="1882"/>
                        <a:pt x="449" y="1986"/>
                      </a:cubicBezTo>
                      <a:cubicBezTo>
                        <a:pt x="622" y="1865"/>
                        <a:pt x="898" y="1347"/>
                        <a:pt x="898" y="795"/>
                      </a:cubicBezTo>
                      <a:cubicBezTo>
                        <a:pt x="898" y="242"/>
                        <a:pt x="691" y="1"/>
                        <a:pt x="44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07" name="Google Shape;28207;p29"/>
                <p:cNvSpPr/>
                <p:nvPr/>
              </p:nvSpPr>
              <p:spPr>
                <a:xfrm rot="-5400000">
                  <a:off x="509375" y="1220025"/>
                  <a:ext cx="40575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19" extrusionOk="0">
                      <a:moveTo>
                        <a:pt x="416" y="0"/>
                      </a:moveTo>
                      <a:cubicBezTo>
                        <a:pt x="318" y="0"/>
                        <a:pt x="236" y="36"/>
                        <a:pt x="173" y="99"/>
                      </a:cubicBezTo>
                      <a:cubicBezTo>
                        <a:pt x="1" y="289"/>
                        <a:pt x="35" y="599"/>
                        <a:pt x="415" y="979"/>
                      </a:cubicBezTo>
                      <a:cubicBezTo>
                        <a:pt x="779" y="1343"/>
                        <a:pt x="1273" y="1518"/>
                        <a:pt x="1526" y="1518"/>
                      </a:cubicBezTo>
                      <a:cubicBezTo>
                        <a:pt x="1549" y="1518"/>
                        <a:pt x="1570" y="1517"/>
                        <a:pt x="1588" y="1514"/>
                      </a:cubicBezTo>
                      <a:cubicBezTo>
                        <a:pt x="1623" y="1290"/>
                        <a:pt x="1433" y="737"/>
                        <a:pt x="1053" y="358"/>
                      </a:cubicBezTo>
                      <a:cubicBezTo>
                        <a:pt x="802" y="106"/>
                        <a:pt x="585" y="0"/>
                        <a:pt x="4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08" name="Google Shape;28208;p29"/>
                <p:cNvSpPr/>
                <p:nvPr/>
              </p:nvSpPr>
              <p:spPr>
                <a:xfrm rot="-5400000">
                  <a:off x="532550" y="1237250"/>
                  <a:ext cx="50075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9" extrusionOk="0">
                      <a:moveTo>
                        <a:pt x="794" y="1"/>
                      </a:moveTo>
                      <a:cubicBezTo>
                        <a:pt x="259" y="1"/>
                        <a:pt x="0" y="208"/>
                        <a:pt x="0" y="450"/>
                      </a:cubicBezTo>
                      <a:cubicBezTo>
                        <a:pt x="0" y="708"/>
                        <a:pt x="242" y="898"/>
                        <a:pt x="794" y="898"/>
                      </a:cubicBezTo>
                      <a:cubicBezTo>
                        <a:pt x="1346" y="898"/>
                        <a:pt x="1881" y="639"/>
                        <a:pt x="2002" y="450"/>
                      </a:cubicBezTo>
                      <a:cubicBezTo>
                        <a:pt x="1881" y="277"/>
                        <a:pt x="1346" y="1"/>
                        <a:pt x="79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09" name="Google Shape;28209;p29"/>
                <p:cNvSpPr/>
                <p:nvPr/>
              </p:nvSpPr>
              <p:spPr>
                <a:xfrm rot="-5400000">
                  <a:off x="532763" y="1161538"/>
                  <a:ext cx="49650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6" h="899" extrusionOk="0">
                      <a:moveTo>
                        <a:pt x="1192" y="1"/>
                      </a:moveTo>
                      <a:cubicBezTo>
                        <a:pt x="639" y="1"/>
                        <a:pt x="104" y="277"/>
                        <a:pt x="1" y="450"/>
                      </a:cubicBezTo>
                      <a:cubicBezTo>
                        <a:pt x="122" y="639"/>
                        <a:pt x="639" y="898"/>
                        <a:pt x="1192" y="898"/>
                      </a:cubicBezTo>
                      <a:cubicBezTo>
                        <a:pt x="1744" y="898"/>
                        <a:pt x="1986" y="708"/>
                        <a:pt x="1986" y="450"/>
                      </a:cubicBezTo>
                      <a:cubicBezTo>
                        <a:pt x="1986" y="208"/>
                        <a:pt x="1744" y="1"/>
                        <a:pt x="11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10" name="Google Shape;28210;p29"/>
                <p:cNvSpPr/>
                <p:nvPr/>
              </p:nvSpPr>
              <p:spPr>
                <a:xfrm rot="-5400000">
                  <a:off x="509363" y="1163063"/>
                  <a:ext cx="40600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19" extrusionOk="0">
                      <a:moveTo>
                        <a:pt x="1196" y="0"/>
                      </a:moveTo>
                      <a:cubicBezTo>
                        <a:pt x="1024" y="0"/>
                        <a:pt x="811" y="106"/>
                        <a:pt x="570" y="358"/>
                      </a:cubicBezTo>
                      <a:cubicBezTo>
                        <a:pt x="173" y="737"/>
                        <a:pt x="1" y="1307"/>
                        <a:pt x="35" y="1514"/>
                      </a:cubicBezTo>
                      <a:cubicBezTo>
                        <a:pt x="53" y="1517"/>
                        <a:pt x="72" y="1518"/>
                        <a:pt x="94" y="1518"/>
                      </a:cubicBezTo>
                      <a:cubicBezTo>
                        <a:pt x="336" y="1518"/>
                        <a:pt x="844" y="1343"/>
                        <a:pt x="1192" y="979"/>
                      </a:cubicBezTo>
                      <a:cubicBezTo>
                        <a:pt x="1589" y="599"/>
                        <a:pt x="1623" y="289"/>
                        <a:pt x="1451" y="99"/>
                      </a:cubicBezTo>
                      <a:cubicBezTo>
                        <a:pt x="1381" y="36"/>
                        <a:pt x="1295" y="0"/>
                        <a:pt x="11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11" name="Google Shape;28211;p29"/>
                <p:cNvSpPr/>
                <p:nvPr/>
              </p:nvSpPr>
              <p:spPr>
                <a:xfrm rot="-5400000">
                  <a:off x="613000" y="1348350"/>
                  <a:ext cx="21150" cy="1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6" h="728" extrusionOk="0">
                      <a:moveTo>
                        <a:pt x="368" y="1"/>
                      </a:moveTo>
                      <a:cubicBezTo>
                        <a:pt x="182" y="1"/>
                        <a:pt x="0" y="144"/>
                        <a:pt x="0" y="365"/>
                      </a:cubicBezTo>
                      <a:cubicBezTo>
                        <a:pt x="0" y="572"/>
                        <a:pt x="156" y="728"/>
                        <a:pt x="363" y="728"/>
                      </a:cubicBezTo>
                      <a:cubicBezTo>
                        <a:pt x="691" y="728"/>
                        <a:pt x="846" y="331"/>
                        <a:pt x="622" y="106"/>
                      </a:cubicBezTo>
                      <a:cubicBezTo>
                        <a:pt x="549" y="34"/>
                        <a:pt x="458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12" name="Google Shape;28212;p29"/>
                <p:cNvSpPr/>
                <p:nvPr/>
              </p:nvSpPr>
              <p:spPr>
                <a:xfrm rot="-5400000">
                  <a:off x="650350" y="1333925"/>
                  <a:ext cx="22475" cy="5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9" h="2003" extrusionOk="0">
                      <a:moveTo>
                        <a:pt x="450" y="0"/>
                      </a:moveTo>
                      <a:cubicBezTo>
                        <a:pt x="277" y="121"/>
                        <a:pt x="1" y="639"/>
                        <a:pt x="1" y="1191"/>
                      </a:cubicBezTo>
                      <a:cubicBezTo>
                        <a:pt x="1" y="1743"/>
                        <a:pt x="208" y="2002"/>
                        <a:pt x="450" y="2002"/>
                      </a:cubicBezTo>
                      <a:cubicBezTo>
                        <a:pt x="709" y="2002"/>
                        <a:pt x="898" y="1743"/>
                        <a:pt x="898" y="1191"/>
                      </a:cubicBezTo>
                      <a:cubicBezTo>
                        <a:pt x="898" y="639"/>
                        <a:pt x="622" y="121"/>
                        <a:pt x="45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13" name="Google Shape;28213;p29"/>
                <p:cNvSpPr/>
                <p:nvPr/>
              </p:nvSpPr>
              <p:spPr>
                <a:xfrm rot="-5400000">
                  <a:off x="631263" y="1311488"/>
                  <a:ext cx="40575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20" extrusionOk="0">
                      <a:moveTo>
                        <a:pt x="93" y="1"/>
                      </a:moveTo>
                      <a:cubicBezTo>
                        <a:pt x="72" y="1"/>
                        <a:pt x="52" y="2"/>
                        <a:pt x="35" y="5"/>
                      </a:cubicBezTo>
                      <a:cubicBezTo>
                        <a:pt x="1" y="229"/>
                        <a:pt x="173" y="781"/>
                        <a:pt x="570" y="1178"/>
                      </a:cubicBezTo>
                      <a:cubicBezTo>
                        <a:pt x="820" y="1417"/>
                        <a:pt x="1036" y="1520"/>
                        <a:pt x="1204" y="1520"/>
                      </a:cubicBezTo>
                      <a:cubicBezTo>
                        <a:pt x="1303" y="1520"/>
                        <a:pt x="1386" y="1484"/>
                        <a:pt x="1450" y="1420"/>
                      </a:cubicBezTo>
                      <a:cubicBezTo>
                        <a:pt x="1623" y="1247"/>
                        <a:pt x="1588" y="937"/>
                        <a:pt x="1209" y="540"/>
                      </a:cubicBezTo>
                      <a:cubicBezTo>
                        <a:pt x="843" y="189"/>
                        <a:pt x="344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14" name="Google Shape;28214;p29"/>
                <p:cNvSpPr/>
                <p:nvPr/>
              </p:nvSpPr>
              <p:spPr>
                <a:xfrm rot="-5400000">
                  <a:off x="598563" y="1309763"/>
                  <a:ext cx="50075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8" extrusionOk="0">
                      <a:moveTo>
                        <a:pt x="1191" y="1"/>
                      </a:moveTo>
                      <a:cubicBezTo>
                        <a:pt x="639" y="1"/>
                        <a:pt x="121" y="277"/>
                        <a:pt x="0" y="449"/>
                      </a:cubicBezTo>
                      <a:cubicBezTo>
                        <a:pt x="121" y="639"/>
                        <a:pt x="639" y="898"/>
                        <a:pt x="1191" y="898"/>
                      </a:cubicBezTo>
                      <a:cubicBezTo>
                        <a:pt x="1744" y="898"/>
                        <a:pt x="2003" y="708"/>
                        <a:pt x="2003" y="449"/>
                      </a:cubicBezTo>
                      <a:cubicBezTo>
                        <a:pt x="2003" y="208"/>
                        <a:pt x="1744" y="1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15" name="Google Shape;28215;p29"/>
                <p:cNvSpPr/>
                <p:nvPr/>
              </p:nvSpPr>
              <p:spPr>
                <a:xfrm rot="-5400000">
                  <a:off x="598563" y="1385713"/>
                  <a:ext cx="50075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8" extrusionOk="0">
                      <a:moveTo>
                        <a:pt x="812" y="1"/>
                      </a:moveTo>
                      <a:cubicBezTo>
                        <a:pt x="260" y="1"/>
                        <a:pt x="1" y="208"/>
                        <a:pt x="1" y="449"/>
                      </a:cubicBezTo>
                      <a:cubicBezTo>
                        <a:pt x="1" y="708"/>
                        <a:pt x="260" y="898"/>
                        <a:pt x="812" y="898"/>
                      </a:cubicBezTo>
                      <a:cubicBezTo>
                        <a:pt x="1364" y="898"/>
                        <a:pt x="1882" y="639"/>
                        <a:pt x="2003" y="449"/>
                      </a:cubicBezTo>
                      <a:cubicBezTo>
                        <a:pt x="1882" y="277"/>
                        <a:pt x="1364" y="1"/>
                        <a:pt x="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16" name="Google Shape;28216;p29"/>
                <p:cNvSpPr/>
                <p:nvPr/>
              </p:nvSpPr>
              <p:spPr>
                <a:xfrm rot="-5400000">
                  <a:off x="631263" y="1368438"/>
                  <a:ext cx="40575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20" extrusionOk="0">
                      <a:moveTo>
                        <a:pt x="1526" y="0"/>
                      </a:moveTo>
                      <a:cubicBezTo>
                        <a:pt x="1273" y="0"/>
                        <a:pt x="780" y="176"/>
                        <a:pt x="432" y="540"/>
                      </a:cubicBezTo>
                      <a:cubicBezTo>
                        <a:pt x="35" y="937"/>
                        <a:pt x="0" y="1247"/>
                        <a:pt x="173" y="1420"/>
                      </a:cubicBezTo>
                      <a:cubicBezTo>
                        <a:pt x="243" y="1484"/>
                        <a:pt x="330" y="1520"/>
                        <a:pt x="431" y="1520"/>
                      </a:cubicBezTo>
                      <a:cubicBezTo>
                        <a:pt x="603" y="1520"/>
                        <a:pt x="814" y="1417"/>
                        <a:pt x="1053" y="1178"/>
                      </a:cubicBezTo>
                      <a:cubicBezTo>
                        <a:pt x="1450" y="781"/>
                        <a:pt x="1623" y="229"/>
                        <a:pt x="1588" y="5"/>
                      </a:cubicBezTo>
                      <a:cubicBezTo>
                        <a:pt x="1570" y="2"/>
                        <a:pt x="1549" y="0"/>
                        <a:pt x="152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17" name="Google Shape;28217;p29"/>
                <p:cNvSpPr/>
                <p:nvPr/>
              </p:nvSpPr>
              <p:spPr>
                <a:xfrm rot="-5400000">
                  <a:off x="471713" y="1279988"/>
                  <a:ext cx="27625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5" h="864" extrusionOk="0">
                      <a:moveTo>
                        <a:pt x="553" y="1"/>
                      </a:moveTo>
                      <a:cubicBezTo>
                        <a:pt x="0" y="1"/>
                        <a:pt x="0" y="864"/>
                        <a:pt x="553" y="864"/>
                      </a:cubicBezTo>
                      <a:cubicBezTo>
                        <a:pt x="1105" y="864"/>
                        <a:pt x="1105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18" name="Google Shape;28218;p29"/>
                <p:cNvSpPr/>
                <p:nvPr/>
              </p:nvSpPr>
              <p:spPr>
                <a:xfrm rot="-5400000">
                  <a:off x="469138" y="1411588"/>
                  <a:ext cx="27625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5" h="864" extrusionOk="0">
                      <a:moveTo>
                        <a:pt x="552" y="0"/>
                      </a:moveTo>
                      <a:cubicBezTo>
                        <a:pt x="0" y="0"/>
                        <a:pt x="0" y="863"/>
                        <a:pt x="552" y="863"/>
                      </a:cubicBezTo>
                      <a:cubicBezTo>
                        <a:pt x="1105" y="863"/>
                        <a:pt x="1105" y="0"/>
                        <a:pt x="55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19" name="Google Shape;28219;p29"/>
                <p:cNvSpPr/>
                <p:nvPr/>
              </p:nvSpPr>
              <p:spPr>
                <a:xfrm rot="-5400000">
                  <a:off x="554775" y="1019575"/>
                  <a:ext cx="16400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6" h="2504" extrusionOk="0">
                      <a:moveTo>
                        <a:pt x="0" y="1"/>
                      </a:moveTo>
                      <a:lnTo>
                        <a:pt x="0" y="2504"/>
                      </a:lnTo>
                      <a:lnTo>
                        <a:pt x="656" y="2504"/>
                      </a:lnTo>
                      <a:lnTo>
                        <a:pt x="656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20" name="Google Shape;28220;p29"/>
                <p:cNvSpPr/>
                <p:nvPr/>
              </p:nvSpPr>
              <p:spPr>
                <a:xfrm rot="-5400000">
                  <a:off x="613238" y="871363"/>
                  <a:ext cx="15975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2504" extrusionOk="0">
                      <a:moveTo>
                        <a:pt x="0" y="1"/>
                      </a:moveTo>
                      <a:lnTo>
                        <a:pt x="0" y="2504"/>
                      </a:lnTo>
                      <a:lnTo>
                        <a:pt x="639" y="2504"/>
                      </a:lnTo>
                      <a:lnTo>
                        <a:pt x="639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21" name="Google Shape;28221;p29"/>
                <p:cNvSpPr/>
                <p:nvPr/>
              </p:nvSpPr>
              <p:spPr>
                <a:xfrm rot="-5400000">
                  <a:off x="548300" y="893600"/>
                  <a:ext cx="18575" cy="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3" h="725" extrusionOk="0">
                      <a:moveTo>
                        <a:pt x="380" y="0"/>
                      </a:moveTo>
                      <a:cubicBezTo>
                        <a:pt x="173" y="0"/>
                        <a:pt x="1" y="155"/>
                        <a:pt x="1" y="363"/>
                      </a:cubicBezTo>
                      <a:cubicBezTo>
                        <a:pt x="1" y="570"/>
                        <a:pt x="173" y="725"/>
                        <a:pt x="380" y="725"/>
                      </a:cubicBezTo>
                      <a:cubicBezTo>
                        <a:pt x="570" y="725"/>
                        <a:pt x="743" y="570"/>
                        <a:pt x="743" y="363"/>
                      </a:cubicBezTo>
                      <a:cubicBezTo>
                        <a:pt x="743" y="155"/>
                        <a:pt x="570" y="0"/>
                        <a:pt x="38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22" name="Google Shape;28222;p29"/>
                <p:cNvSpPr/>
                <p:nvPr/>
              </p:nvSpPr>
              <p:spPr>
                <a:xfrm rot="-5400000">
                  <a:off x="508588" y="877613"/>
                  <a:ext cx="22475" cy="4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9" h="1986" extrusionOk="0">
                      <a:moveTo>
                        <a:pt x="449" y="1"/>
                      </a:moveTo>
                      <a:cubicBezTo>
                        <a:pt x="190" y="1"/>
                        <a:pt x="1" y="242"/>
                        <a:pt x="1" y="795"/>
                      </a:cubicBezTo>
                      <a:cubicBezTo>
                        <a:pt x="1" y="1347"/>
                        <a:pt x="259" y="1882"/>
                        <a:pt x="449" y="1986"/>
                      </a:cubicBezTo>
                      <a:cubicBezTo>
                        <a:pt x="622" y="1865"/>
                        <a:pt x="898" y="1347"/>
                        <a:pt x="898" y="795"/>
                      </a:cubicBezTo>
                      <a:cubicBezTo>
                        <a:pt x="898" y="242"/>
                        <a:pt x="691" y="1"/>
                        <a:pt x="44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23" name="Google Shape;28223;p29"/>
                <p:cNvSpPr/>
                <p:nvPr/>
              </p:nvSpPr>
              <p:spPr>
                <a:xfrm rot="-5400000">
                  <a:off x="509363" y="911938"/>
                  <a:ext cx="40600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19" extrusionOk="0">
                      <a:moveTo>
                        <a:pt x="416" y="0"/>
                      </a:moveTo>
                      <a:cubicBezTo>
                        <a:pt x="319" y="0"/>
                        <a:pt x="237" y="36"/>
                        <a:pt x="174" y="99"/>
                      </a:cubicBezTo>
                      <a:cubicBezTo>
                        <a:pt x="1" y="289"/>
                        <a:pt x="35" y="599"/>
                        <a:pt x="415" y="979"/>
                      </a:cubicBezTo>
                      <a:cubicBezTo>
                        <a:pt x="779" y="1343"/>
                        <a:pt x="1274" y="1518"/>
                        <a:pt x="1526" y="1518"/>
                      </a:cubicBezTo>
                      <a:cubicBezTo>
                        <a:pt x="1549" y="1518"/>
                        <a:pt x="1570" y="1517"/>
                        <a:pt x="1589" y="1514"/>
                      </a:cubicBezTo>
                      <a:cubicBezTo>
                        <a:pt x="1623" y="1290"/>
                        <a:pt x="1433" y="737"/>
                        <a:pt x="1054" y="358"/>
                      </a:cubicBezTo>
                      <a:cubicBezTo>
                        <a:pt x="802" y="106"/>
                        <a:pt x="585" y="0"/>
                        <a:pt x="4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24" name="Google Shape;28224;p29"/>
                <p:cNvSpPr/>
                <p:nvPr/>
              </p:nvSpPr>
              <p:spPr>
                <a:xfrm rot="-5400000">
                  <a:off x="532550" y="929175"/>
                  <a:ext cx="50075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9" extrusionOk="0">
                      <a:moveTo>
                        <a:pt x="794" y="1"/>
                      </a:moveTo>
                      <a:cubicBezTo>
                        <a:pt x="259" y="1"/>
                        <a:pt x="0" y="208"/>
                        <a:pt x="0" y="450"/>
                      </a:cubicBezTo>
                      <a:cubicBezTo>
                        <a:pt x="0" y="708"/>
                        <a:pt x="259" y="898"/>
                        <a:pt x="794" y="898"/>
                      </a:cubicBezTo>
                      <a:cubicBezTo>
                        <a:pt x="1347" y="898"/>
                        <a:pt x="1882" y="639"/>
                        <a:pt x="2002" y="450"/>
                      </a:cubicBezTo>
                      <a:cubicBezTo>
                        <a:pt x="1882" y="277"/>
                        <a:pt x="1347" y="1"/>
                        <a:pt x="79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25" name="Google Shape;28225;p29"/>
                <p:cNvSpPr/>
                <p:nvPr/>
              </p:nvSpPr>
              <p:spPr>
                <a:xfrm rot="-5400000">
                  <a:off x="532775" y="853450"/>
                  <a:ext cx="49625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899" extrusionOk="0">
                      <a:moveTo>
                        <a:pt x="1191" y="1"/>
                      </a:moveTo>
                      <a:cubicBezTo>
                        <a:pt x="639" y="1"/>
                        <a:pt x="104" y="277"/>
                        <a:pt x="0" y="450"/>
                      </a:cubicBezTo>
                      <a:cubicBezTo>
                        <a:pt x="121" y="639"/>
                        <a:pt x="639" y="898"/>
                        <a:pt x="1191" y="898"/>
                      </a:cubicBezTo>
                      <a:cubicBezTo>
                        <a:pt x="1743" y="898"/>
                        <a:pt x="1985" y="708"/>
                        <a:pt x="1985" y="450"/>
                      </a:cubicBezTo>
                      <a:cubicBezTo>
                        <a:pt x="1985" y="208"/>
                        <a:pt x="1743" y="1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26" name="Google Shape;28226;p29"/>
                <p:cNvSpPr/>
                <p:nvPr/>
              </p:nvSpPr>
              <p:spPr>
                <a:xfrm rot="-5400000">
                  <a:off x="509375" y="854975"/>
                  <a:ext cx="40575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19" extrusionOk="0">
                      <a:moveTo>
                        <a:pt x="1194" y="0"/>
                      </a:moveTo>
                      <a:cubicBezTo>
                        <a:pt x="1021" y="0"/>
                        <a:pt x="804" y="106"/>
                        <a:pt x="553" y="358"/>
                      </a:cubicBezTo>
                      <a:cubicBezTo>
                        <a:pt x="173" y="737"/>
                        <a:pt x="0" y="1307"/>
                        <a:pt x="35" y="1514"/>
                      </a:cubicBezTo>
                      <a:cubicBezTo>
                        <a:pt x="52" y="1517"/>
                        <a:pt x="72" y="1518"/>
                        <a:pt x="94" y="1518"/>
                      </a:cubicBezTo>
                      <a:cubicBezTo>
                        <a:pt x="335" y="1518"/>
                        <a:pt x="843" y="1343"/>
                        <a:pt x="1191" y="979"/>
                      </a:cubicBezTo>
                      <a:cubicBezTo>
                        <a:pt x="1588" y="599"/>
                        <a:pt x="1623" y="289"/>
                        <a:pt x="1450" y="99"/>
                      </a:cubicBezTo>
                      <a:cubicBezTo>
                        <a:pt x="1380" y="36"/>
                        <a:pt x="1295" y="0"/>
                        <a:pt x="11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27" name="Google Shape;28227;p29"/>
                <p:cNvSpPr/>
                <p:nvPr/>
              </p:nvSpPr>
              <p:spPr>
                <a:xfrm rot="-5400000">
                  <a:off x="612988" y="1040263"/>
                  <a:ext cx="21175" cy="1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" h="728" extrusionOk="0">
                      <a:moveTo>
                        <a:pt x="369" y="1"/>
                      </a:moveTo>
                      <a:cubicBezTo>
                        <a:pt x="182" y="1"/>
                        <a:pt x="1" y="144"/>
                        <a:pt x="1" y="365"/>
                      </a:cubicBezTo>
                      <a:cubicBezTo>
                        <a:pt x="1" y="572"/>
                        <a:pt x="156" y="728"/>
                        <a:pt x="363" y="728"/>
                      </a:cubicBezTo>
                      <a:cubicBezTo>
                        <a:pt x="691" y="728"/>
                        <a:pt x="846" y="331"/>
                        <a:pt x="622" y="106"/>
                      </a:cubicBezTo>
                      <a:cubicBezTo>
                        <a:pt x="549" y="34"/>
                        <a:pt x="458" y="1"/>
                        <a:pt x="36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28" name="Google Shape;28228;p29"/>
                <p:cNvSpPr/>
                <p:nvPr/>
              </p:nvSpPr>
              <p:spPr>
                <a:xfrm rot="-5400000">
                  <a:off x="650575" y="1026050"/>
                  <a:ext cx="22025" cy="5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1" h="2003" extrusionOk="0">
                      <a:moveTo>
                        <a:pt x="449" y="0"/>
                      </a:moveTo>
                      <a:cubicBezTo>
                        <a:pt x="259" y="121"/>
                        <a:pt x="0" y="639"/>
                        <a:pt x="0" y="1191"/>
                      </a:cubicBezTo>
                      <a:cubicBezTo>
                        <a:pt x="0" y="1743"/>
                        <a:pt x="207" y="2002"/>
                        <a:pt x="449" y="2002"/>
                      </a:cubicBezTo>
                      <a:cubicBezTo>
                        <a:pt x="691" y="2002"/>
                        <a:pt x="880" y="1743"/>
                        <a:pt x="880" y="1191"/>
                      </a:cubicBezTo>
                      <a:cubicBezTo>
                        <a:pt x="880" y="639"/>
                        <a:pt x="622" y="121"/>
                        <a:pt x="4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29" name="Google Shape;28229;p29"/>
                <p:cNvSpPr/>
                <p:nvPr/>
              </p:nvSpPr>
              <p:spPr>
                <a:xfrm rot="-5400000">
                  <a:off x="631250" y="1003400"/>
                  <a:ext cx="40600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20" extrusionOk="0">
                      <a:moveTo>
                        <a:pt x="93" y="1"/>
                      </a:moveTo>
                      <a:cubicBezTo>
                        <a:pt x="72" y="1"/>
                        <a:pt x="53" y="2"/>
                        <a:pt x="35" y="5"/>
                      </a:cubicBezTo>
                      <a:cubicBezTo>
                        <a:pt x="1" y="229"/>
                        <a:pt x="174" y="781"/>
                        <a:pt x="570" y="1178"/>
                      </a:cubicBezTo>
                      <a:cubicBezTo>
                        <a:pt x="809" y="1417"/>
                        <a:pt x="1028" y="1520"/>
                        <a:pt x="1200" y="1520"/>
                      </a:cubicBezTo>
                      <a:cubicBezTo>
                        <a:pt x="1301" y="1520"/>
                        <a:pt x="1387" y="1484"/>
                        <a:pt x="1451" y="1420"/>
                      </a:cubicBezTo>
                      <a:cubicBezTo>
                        <a:pt x="1623" y="1247"/>
                        <a:pt x="1589" y="937"/>
                        <a:pt x="1192" y="540"/>
                      </a:cubicBezTo>
                      <a:cubicBezTo>
                        <a:pt x="842" y="189"/>
                        <a:pt x="344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30" name="Google Shape;28230;p29"/>
                <p:cNvSpPr/>
                <p:nvPr/>
              </p:nvSpPr>
              <p:spPr>
                <a:xfrm rot="-5400000">
                  <a:off x="598563" y="1001688"/>
                  <a:ext cx="50075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8" extrusionOk="0">
                      <a:moveTo>
                        <a:pt x="1192" y="1"/>
                      </a:moveTo>
                      <a:cubicBezTo>
                        <a:pt x="639" y="1"/>
                        <a:pt x="122" y="277"/>
                        <a:pt x="1" y="449"/>
                      </a:cubicBezTo>
                      <a:cubicBezTo>
                        <a:pt x="122" y="639"/>
                        <a:pt x="639" y="898"/>
                        <a:pt x="1192" y="898"/>
                      </a:cubicBezTo>
                      <a:cubicBezTo>
                        <a:pt x="1744" y="898"/>
                        <a:pt x="2003" y="708"/>
                        <a:pt x="2003" y="449"/>
                      </a:cubicBezTo>
                      <a:cubicBezTo>
                        <a:pt x="2003" y="208"/>
                        <a:pt x="1744" y="1"/>
                        <a:pt x="11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31" name="Google Shape;28231;p29"/>
                <p:cNvSpPr/>
                <p:nvPr/>
              </p:nvSpPr>
              <p:spPr>
                <a:xfrm rot="-5400000">
                  <a:off x="598775" y="1077400"/>
                  <a:ext cx="49650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6" h="898" extrusionOk="0">
                      <a:moveTo>
                        <a:pt x="794" y="1"/>
                      </a:moveTo>
                      <a:cubicBezTo>
                        <a:pt x="242" y="1"/>
                        <a:pt x="0" y="208"/>
                        <a:pt x="0" y="449"/>
                      </a:cubicBezTo>
                      <a:cubicBezTo>
                        <a:pt x="0" y="708"/>
                        <a:pt x="242" y="898"/>
                        <a:pt x="794" y="898"/>
                      </a:cubicBezTo>
                      <a:cubicBezTo>
                        <a:pt x="1347" y="898"/>
                        <a:pt x="1864" y="639"/>
                        <a:pt x="1985" y="449"/>
                      </a:cubicBezTo>
                      <a:cubicBezTo>
                        <a:pt x="1864" y="277"/>
                        <a:pt x="1347" y="1"/>
                        <a:pt x="79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32" name="Google Shape;28232;p29"/>
                <p:cNvSpPr/>
                <p:nvPr/>
              </p:nvSpPr>
              <p:spPr>
                <a:xfrm rot="-5400000">
                  <a:off x="631250" y="1060350"/>
                  <a:ext cx="40600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20" extrusionOk="0">
                      <a:moveTo>
                        <a:pt x="1526" y="0"/>
                      </a:moveTo>
                      <a:cubicBezTo>
                        <a:pt x="1274" y="0"/>
                        <a:pt x="780" y="176"/>
                        <a:pt x="432" y="540"/>
                      </a:cubicBezTo>
                      <a:cubicBezTo>
                        <a:pt x="35" y="937"/>
                        <a:pt x="1" y="1247"/>
                        <a:pt x="173" y="1420"/>
                      </a:cubicBezTo>
                      <a:cubicBezTo>
                        <a:pt x="237" y="1484"/>
                        <a:pt x="323" y="1520"/>
                        <a:pt x="424" y="1520"/>
                      </a:cubicBezTo>
                      <a:cubicBezTo>
                        <a:pt x="596" y="1520"/>
                        <a:pt x="815" y="1417"/>
                        <a:pt x="1053" y="1178"/>
                      </a:cubicBezTo>
                      <a:cubicBezTo>
                        <a:pt x="1450" y="781"/>
                        <a:pt x="1623" y="229"/>
                        <a:pt x="1589" y="5"/>
                      </a:cubicBezTo>
                      <a:cubicBezTo>
                        <a:pt x="1570" y="2"/>
                        <a:pt x="1549" y="0"/>
                        <a:pt x="152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33" name="Google Shape;28233;p29"/>
                <p:cNvSpPr/>
                <p:nvPr/>
              </p:nvSpPr>
              <p:spPr>
                <a:xfrm rot="-5400000">
                  <a:off x="471700" y="971900"/>
                  <a:ext cx="27650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864" extrusionOk="0">
                      <a:moveTo>
                        <a:pt x="553" y="1"/>
                      </a:moveTo>
                      <a:cubicBezTo>
                        <a:pt x="1" y="1"/>
                        <a:pt x="1" y="864"/>
                        <a:pt x="553" y="864"/>
                      </a:cubicBezTo>
                      <a:cubicBezTo>
                        <a:pt x="1105" y="864"/>
                        <a:pt x="1105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34" name="Google Shape;28234;p29"/>
                <p:cNvSpPr/>
                <p:nvPr/>
              </p:nvSpPr>
              <p:spPr>
                <a:xfrm rot="-5400000">
                  <a:off x="469125" y="1103500"/>
                  <a:ext cx="27650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864" extrusionOk="0">
                      <a:moveTo>
                        <a:pt x="553" y="0"/>
                      </a:moveTo>
                      <a:cubicBezTo>
                        <a:pt x="1" y="0"/>
                        <a:pt x="1" y="863"/>
                        <a:pt x="553" y="863"/>
                      </a:cubicBezTo>
                      <a:cubicBezTo>
                        <a:pt x="1105" y="863"/>
                        <a:pt x="1105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35" name="Google Shape;28235;p29"/>
                <p:cNvSpPr/>
                <p:nvPr/>
              </p:nvSpPr>
              <p:spPr>
                <a:xfrm rot="-5400000">
                  <a:off x="554763" y="711488"/>
                  <a:ext cx="16425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2504" extrusionOk="0">
                      <a:moveTo>
                        <a:pt x="0" y="1"/>
                      </a:moveTo>
                      <a:lnTo>
                        <a:pt x="0" y="2504"/>
                      </a:lnTo>
                      <a:lnTo>
                        <a:pt x="656" y="2504"/>
                      </a:lnTo>
                      <a:lnTo>
                        <a:pt x="656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36" name="Google Shape;28236;p29"/>
                <p:cNvSpPr/>
                <p:nvPr/>
              </p:nvSpPr>
              <p:spPr>
                <a:xfrm rot="-5400000">
                  <a:off x="613225" y="563275"/>
                  <a:ext cx="16000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2504" extrusionOk="0">
                      <a:moveTo>
                        <a:pt x="1" y="1"/>
                      </a:moveTo>
                      <a:lnTo>
                        <a:pt x="1" y="2504"/>
                      </a:lnTo>
                      <a:lnTo>
                        <a:pt x="639" y="2504"/>
                      </a:lnTo>
                      <a:lnTo>
                        <a:pt x="639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37" name="Google Shape;28237;p29"/>
                <p:cNvSpPr/>
                <p:nvPr/>
              </p:nvSpPr>
              <p:spPr>
                <a:xfrm rot="-5400000">
                  <a:off x="548288" y="585513"/>
                  <a:ext cx="18600" cy="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4" h="725" extrusionOk="0">
                      <a:moveTo>
                        <a:pt x="381" y="0"/>
                      </a:moveTo>
                      <a:cubicBezTo>
                        <a:pt x="174" y="0"/>
                        <a:pt x="1" y="155"/>
                        <a:pt x="1" y="363"/>
                      </a:cubicBezTo>
                      <a:cubicBezTo>
                        <a:pt x="1" y="570"/>
                        <a:pt x="174" y="725"/>
                        <a:pt x="381" y="725"/>
                      </a:cubicBezTo>
                      <a:cubicBezTo>
                        <a:pt x="570" y="725"/>
                        <a:pt x="743" y="570"/>
                        <a:pt x="743" y="363"/>
                      </a:cubicBezTo>
                      <a:cubicBezTo>
                        <a:pt x="743" y="155"/>
                        <a:pt x="570" y="0"/>
                        <a:pt x="38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38" name="Google Shape;28238;p29"/>
                <p:cNvSpPr/>
                <p:nvPr/>
              </p:nvSpPr>
              <p:spPr>
                <a:xfrm rot="-5400000">
                  <a:off x="508588" y="569538"/>
                  <a:ext cx="22475" cy="4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9" h="1986" extrusionOk="0">
                      <a:moveTo>
                        <a:pt x="450" y="1"/>
                      </a:moveTo>
                      <a:cubicBezTo>
                        <a:pt x="191" y="1"/>
                        <a:pt x="1" y="242"/>
                        <a:pt x="1" y="795"/>
                      </a:cubicBezTo>
                      <a:cubicBezTo>
                        <a:pt x="1" y="1347"/>
                        <a:pt x="260" y="1882"/>
                        <a:pt x="450" y="1986"/>
                      </a:cubicBezTo>
                      <a:cubicBezTo>
                        <a:pt x="622" y="1865"/>
                        <a:pt x="898" y="1347"/>
                        <a:pt x="898" y="795"/>
                      </a:cubicBezTo>
                      <a:cubicBezTo>
                        <a:pt x="898" y="242"/>
                        <a:pt x="691" y="1"/>
                        <a:pt x="45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39" name="Google Shape;28239;p29"/>
                <p:cNvSpPr/>
                <p:nvPr/>
              </p:nvSpPr>
              <p:spPr>
                <a:xfrm rot="-5400000">
                  <a:off x="509163" y="604063"/>
                  <a:ext cx="41000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0" h="1519" extrusionOk="0">
                      <a:moveTo>
                        <a:pt x="433" y="0"/>
                      </a:moveTo>
                      <a:cubicBezTo>
                        <a:pt x="335" y="0"/>
                        <a:pt x="253" y="36"/>
                        <a:pt x="190" y="99"/>
                      </a:cubicBezTo>
                      <a:cubicBezTo>
                        <a:pt x="0" y="289"/>
                        <a:pt x="52" y="599"/>
                        <a:pt x="432" y="979"/>
                      </a:cubicBezTo>
                      <a:cubicBezTo>
                        <a:pt x="796" y="1343"/>
                        <a:pt x="1290" y="1518"/>
                        <a:pt x="1529" y="1518"/>
                      </a:cubicBezTo>
                      <a:cubicBezTo>
                        <a:pt x="1551" y="1518"/>
                        <a:pt x="1571" y="1517"/>
                        <a:pt x="1588" y="1514"/>
                      </a:cubicBezTo>
                      <a:cubicBezTo>
                        <a:pt x="1640" y="1290"/>
                        <a:pt x="1450" y="737"/>
                        <a:pt x="1070" y="358"/>
                      </a:cubicBezTo>
                      <a:cubicBezTo>
                        <a:pt x="819" y="106"/>
                        <a:pt x="602" y="0"/>
                        <a:pt x="43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40" name="Google Shape;28240;p29"/>
                <p:cNvSpPr/>
                <p:nvPr/>
              </p:nvSpPr>
              <p:spPr>
                <a:xfrm rot="-5400000">
                  <a:off x="532550" y="621100"/>
                  <a:ext cx="50075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9" extrusionOk="0">
                      <a:moveTo>
                        <a:pt x="795" y="1"/>
                      </a:moveTo>
                      <a:cubicBezTo>
                        <a:pt x="260" y="1"/>
                        <a:pt x="1" y="208"/>
                        <a:pt x="1" y="450"/>
                      </a:cubicBezTo>
                      <a:cubicBezTo>
                        <a:pt x="1" y="708"/>
                        <a:pt x="242" y="898"/>
                        <a:pt x="795" y="898"/>
                      </a:cubicBezTo>
                      <a:cubicBezTo>
                        <a:pt x="1347" y="898"/>
                        <a:pt x="1882" y="639"/>
                        <a:pt x="2003" y="450"/>
                      </a:cubicBezTo>
                      <a:cubicBezTo>
                        <a:pt x="1865" y="277"/>
                        <a:pt x="1347" y="1"/>
                        <a:pt x="79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41" name="Google Shape;28241;p29"/>
                <p:cNvSpPr/>
                <p:nvPr/>
              </p:nvSpPr>
              <p:spPr>
                <a:xfrm rot="-5400000">
                  <a:off x="532763" y="545363"/>
                  <a:ext cx="49650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6" h="899" extrusionOk="0">
                      <a:moveTo>
                        <a:pt x="1191" y="1"/>
                      </a:moveTo>
                      <a:cubicBezTo>
                        <a:pt x="639" y="1"/>
                        <a:pt x="104" y="277"/>
                        <a:pt x="0" y="450"/>
                      </a:cubicBezTo>
                      <a:cubicBezTo>
                        <a:pt x="121" y="639"/>
                        <a:pt x="639" y="898"/>
                        <a:pt x="1191" y="898"/>
                      </a:cubicBezTo>
                      <a:cubicBezTo>
                        <a:pt x="1744" y="898"/>
                        <a:pt x="1985" y="708"/>
                        <a:pt x="1985" y="450"/>
                      </a:cubicBezTo>
                      <a:cubicBezTo>
                        <a:pt x="1985" y="208"/>
                        <a:pt x="1744" y="1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42" name="Google Shape;28242;p29"/>
                <p:cNvSpPr/>
                <p:nvPr/>
              </p:nvSpPr>
              <p:spPr>
                <a:xfrm rot="-5400000">
                  <a:off x="509163" y="547113"/>
                  <a:ext cx="41000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0" h="1519" extrusionOk="0">
                      <a:moveTo>
                        <a:pt x="1207" y="0"/>
                      </a:moveTo>
                      <a:cubicBezTo>
                        <a:pt x="1038" y="0"/>
                        <a:pt x="821" y="106"/>
                        <a:pt x="570" y="358"/>
                      </a:cubicBezTo>
                      <a:cubicBezTo>
                        <a:pt x="190" y="737"/>
                        <a:pt x="0" y="1307"/>
                        <a:pt x="52" y="1514"/>
                      </a:cubicBezTo>
                      <a:cubicBezTo>
                        <a:pt x="69" y="1517"/>
                        <a:pt x="89" y="1518"/>
                        <a:pt x="111" y="1518"/>
                      </a:cubicBezTo>
                      <a:cubicBezTo>
                        <a:pt x="350" y="1518"/>
                        <a:pt x="844" y="1343"/>
                        <a:pt x="1208" y="979"/>
                      </a:cubicBezTo>
                      <a:cubicBezTo>
                        <a:pt x="1605" y="599"/>
                        <a:pt x="1640" y="289"/>
                        <a:pt x="1450" y="99"/>
                      </a:cubicBezTo>
                      <a:cubicBezTo>
                        <a:pt x="1387" y="36"/>
                        <a:pt x="1305" y="0"/>
                        <a:pt x="120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43" name="Google Shape;28243;p29"/>
                <p:cNvSpPr/>
                <p:nvPr/>
              </p:nvSpPr>
              <p:spPr>
                <a:xfrm rot="-5400000">
                  <a:off x="612988" y="732188"/>
                  <a:ext cx="21175" cy="1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" h="728" extrusionOk="0">
                      <a:moveTo>
                        <a:pt x="369" y="1"/>
                      </a:moveTo>
                      <a:cubicBezTo>
                        <a:pt x="182" y="1"/>
                        <a:pt x="1" y="144"/>
                        <a:pt x="1" y="365"/>
                      </a:cubicBezTo>
                      <a:cubicBezTo>
                        <a:pt x="1" y="572"/>
                        <a:pt x="156" y="728"/>
                        <a:pt x="363" y="728"/>
                      </a:cubicBezTo>
                      <a:cubicBezTo>
                        <a:pt x="691" y="728"/>
                        <a:pt x="847" y="331"/>
                        <a:pt x="622" y="106"/>
                      </a:cubicBezTo>
                      <a:cubicBezTo>
                        <a:pt x="549" y="34"/>
                        <a:pt x="459" y="1"/>
                        <a:pt x="36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44" name="Google Shape;28244;p29"/>
                <p:cNvSpPr/>
                <p:nvPr/>
              </p:nvSpPr>
              <p:spPr>
                <a:xfrm rot="-5400000">
                  <a:off x="650350" y="717750"/>
                  <a:ext cx="22475" cy="5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9" h="2003" extrusionOk="0">
                      <a:moveTo>
                        <a:pt x="449" y="0"/>
                      </a:moveTo>
                      <a:cubicBezTo>
                        <a:pt x="277" y="121"/>
                        <a:pt x="1" y="639"/>
                        <a:pt x="1" y="1191"/>
                      </a:cubicBezTo>
                      <a:cubicBezTo>
                        <a:pt x="1" y="1743"/>
                        <a:pt x="208" y="2002"/>
                        <a:pt x="449" y="2002"/>
                      </a:cubicBezTo>
                      <a:cubicBezTo>
                        <a:pt x="708" y="2002"/>
                        <a:pt x="898" y="1743"/>
                        <a:pt x="898" y="1191"/>
                      </a:cubicBezTo>
                      <a:cubicBezTo>
                        <a:pt x="898" y="639"/>
                        <a:pt x="622" y="121"/>
                        <a:pt x="4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45" name="Google Shape;28245;p29"/>
                <p:cNvSpPr/>
                <p:nvPr/>
              </p:nvSpPr>
              <p:spPr>
                <a:xfrm rot="-5400000">
                  <a:off x="631263" y="695313"/>
                  <a:ext cx="40575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20" extrusionOk="0">
                      <a:moveTo>
                        <a:pt x="93" y="1"/>
                      </a:moveTo>
                      <a:cubicBezTo>
                        <a:pt x="71" y="1"/>
                        <a:pt x="52" y="2"/>
                        <a:pt x="35" y="5"/>
                      </a:cubicBezTo>
                      <a:cubicBezTo>
                        <a:pt x="0" y="229"/>
                        <a:pt x="173" y="781"/>
                        <a:pt x="570" y="1178"/>
                      </a:cubicBezTo>
                      <a:cubicBezTo>
                        <a:pt x="809" y="1417"/>
                        <a:pt x="1027" y="1520"/>
                        <a:pt x="1199" y="1520"/>
                      </a:cubicBezTo>
                      <a:cubicBezTo>
                        <a:pt x="1301" y="1520"/>
                        <a:pt x="1386" y="1484"/>
                        <a:pt x="1450" y="1420"/>
                      </a:cubicBezTo>
                      <a:cubicBezTo>
                        <a:pt x="1623" y="1247"/>
                        <a:pt x="1588" y="937"/>
                        <a:pt x="1191" y="540"/>
                      </a:cubicBezTo>
                      <a:cubicBezTo>
                        <a:pt x="841" y="189"/>
                        <a:pt x="344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46" name="Google Shape;28246;p29"/>
                <p:cNvSpPr/>
                <p:nvPr/>
              </p:nvSpPr>
              <p:spPr>
                <a:xfrm rot="-5400000">
                  <a:off x="598788" y="693813"/>
                  <a:ext cx="49625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898" extrusionOk="0">
                      <a:moveTo>
                        <a:pt x="1191" y="1"/>
                      </a:moveTo>
                      <a:cubicBezTo>
                        <a:pt x="639" y="1"/>
                        <a:pt x="121" y="277"/>
                        <a:pt x="0" y="449"/>
                      </a:cubicBezTo>
                      <a:cubicBezTo>
                        <a:pt x="121" y="639"/>
                        <a:pt x="639" y="898"/>
                        <a:pt x="1191" y="898"/>
                      </a:cubicBezTo>
                      <a:cubicBezTo>
                        <a:pt x="1743" y="898"/>
                        <a:pt x="1985" y="708"/>
                        <a:pt x="1985" y="449"/>
                      </a:cubicBezTo>
                      <a:cubicBezTo>
                        <a:pt x="1985" y="208"/>
                        <a:pt x="1743" y="1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47" name="Google Shape;28247;p29"/>
                <p:cNvSpPr/>
                <p:nvPr/>
              </p:nvSpPr>
              <p:spPr>
                <a:xfrm rot="-5400000">
                  <a:off x="598775" y="769325"/>
                  <a:ext cx="49650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6" h="898" extrusionOk="0">
                      <a:moveTo>
                        <a:pt x="795" y="1"/>
                      </a:moveTo>
                      <a:cubicBezTo>
                        <a:pt x="242" y="1"/>
                        <a:pt x="1" y="208"/>
                        <a:pt x="1" y="449"/>
                      </a:cubicBezTo>
                      <a:cubicBezTo>
                        <a:pt x="1" y="708"/>
                        <a:pt x="242" y="898"/>
                        <a:pt x="795" y="898"/>
                      </a:cubicBezTo>
                      <a:cubicBezTo>
                        <a:pt x="1347" y="898"/>
                        <a:pt x="1865" y="639"/>
                        <a:pt x="1986" y="449"/>
                      </a:cubicBezTo>
                      <a:cubicBezTo>
                        <a:pt x="1865" y="277"/>
                        <a:pt x="1347" y="1"/>
                        <a:pt x="79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48" name="Google Shape;28248;p29"/>
                <p:cNvSpPr/>
                <p:nvPr/>
              </p:nvSpPr>
              <p:spPr>
                <a:xfrm rot="-5400000">
                  <a:off x="631250" y="752275"/>
                  <a:ext cx="40600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20" extrusionOk="0">
                      <a:moveTo>
                        <a:pt x="1526" y="0"/>
                      </a:moveTo>
                      <a:cubicBezTo>
                        <a:pt x="1274" y="0"/>
                        <a:pt x="781" y="176"/>
                        <a:pt x="432" y="540"/>
                      </a:cubicBezTo>
                      <a:cubicBezTo>
                        <a:pt x="36" y="937"/>
                        <a:pt x="1" y="1247"/>
                        <a:pt x="174" y="1420"/>
                      </a:cubicBezTo>
                      <a:cubicBezTo>
                        <a:pt x="238" y="1484"/>
                        <a:pt x="323" y="1520"/>
                        <a:pt x="424" y="1520"/>
                      </a:cubicBezTo>
                      <a:cubicBezTo>
                        <a:pt x="597" y="1520"/>
                        <a:pt x="815" y="1417"/>
                        <a:pt x="1054" y="1178"/>
                      </a:cubicBezTo>
                      <a:cubicBezTo>
                        <a:pt x="1451" y="781"/>
                        <a:pt x="1623" y="229"/>
                        <a:pt x="1589" y="5"/>
                      </a:cubicBezTo>
                      <a:cubicBezTo>
                        <a:pt x="1570" y="2"/>
                        <a:pt x="1549" y="0"/>
                        <a:pt x="152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49" name="Google Shape;28249;p29"/>
                <p:cNvSpPr/>
                <p:nvPr/>
              </p:nvSpPr>
              <p:spPr>
                <a:xfrm rot="-5400000">
                  <a:off x="471713" y="663813"/>
                  <a:ext cx="27625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5" h="864" extrusionOk="0">
                      <a:moveTo>
                        <a:pt x="552" y="1"/>
                      </a:moveTo>
                      <a:cubicBezTo>
                        <a:pt x="0" y="1"/>
                        <a:pt x="0" y="864"/>
                        <a:pt x="552" y="864"/>
                      </a:cubicBezTo>
                      <a:cubicBezTo>
                        <a:pt x="1105" y="864"/>
                        <a:pt x="1105" y="1"/>
                        <a:pt x="55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50" name="Google Shape;28250;p29"/>
                <p:cNvSpPr/>
                <p:nvPr/>
              </p:nvSpPr>
              <p:spPr>
                <a:xfrm rot="-5400000">
                  <a:off x="468913" y="795213"/>
                  <a:ext cx="28075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864" extrusionOk="0">
                      <a:moveTo>
                        <a:pt x="553" y="0"/>
                      </a:moveTo>
                      <a:cubicBezTo>
                        <a:pt x="1" y="0"/>
                        <a:pt x="1" y="863"/>
                        <a:pt x="553" y="863"/>
                      </a:cubicBezTo>
                      <a:cubicBezTo>
                        <a:pt x="1105" y="863"/>
                        <a:pt x="1123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51" name="Google Shape;28251;p29"/>
                <p:cNvSpPr/>
                <p:nvPr/>
              </p:nvSpPr>
              <p:spPr>
                <a:xfrm rot="-5400000">
                  <a:off x="462225" y="2854925"/>
                  <a:ext cx="103150" cy="8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74" extrusionOk="0">
                      <a:moveTo>
                        <a:pt x="2089" y="0"/>
                      </a:moveTo>
                      <a:lnTo>
                        <a:pt x="363" y="1778"/>
                      </a:lnTo>
                      <a:cubicBezTo>
                        <a:pt x="156" y="1968"/>
                        <a:pt x="35" y="2227"/>
                        <a:pt x="35" y="2503"/>
                      </a:cubicBezTo>
                      <a:cubicBezTo>
                        <a:pt x="1" y="3090"/>
                        <a:pt x="467" y="3573"/>
                        <a:pt x="1054" y="3573"/>
                      </a:cubicBezTo>
                      <a:cubicBezTo>
                        <a:pt x="1620" y="3573"/>
                        <a:pt x="2074" y="3123"/>
                        <a:pt x="2074" y="2564"/>
                      </a:cubicBezTo>
                      <a:lnTo>
                        <a:pt x="2074" y="2564"/>
                      </a:lnTo>
                      <a:cubicBezTo>
                        <a:pt x="2106" y="3106"/>
                        <a:pt x="2558" y="3539"/>
                        <a:pt x="3090" y="3539"/>
                      </a:cubicBezTo>
                      <a:cubicBezTo>
                        <a:pt x="3660" y="3539"/>
                        <a:pt x="4126" y="3073"/>
                        <a:pt x="4126" y="2503"/>
                      </a:cubicBezTo>
                      <a:cubicBezTo>
                        <a:pt x="4126" y="2227"/>
                        <a:pt x="4005" y="1968"/>
                        <a:pt x="3815" y="1778"/>
                      </a:cubicBezTo>
                      <a:lnTo>
                        <a:pt x="208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52" name="Google Shape;28252;p29"/>
                <p:cNvSpPr/>
                <p:nvPr/>
              </p:nvSpPr>
              <p:spPr>
                <a:xfrm rot="-5400000">
                  <a:off x="617150" y="2709525"/>
                  <a:ext cx="107450" cy="8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8" h="3538" extrusionOk="0">
                      <a:moveTo>
                        <a:pt x="1240" y="0"/>
                      </a:moveTo>
                      <a:cubicBezTo>
                        <a:pt x="1105" y="0"/>
                        <a:pt x="966" y="27"/>
                        <a:pt x="829" y="85"/>
                      </a:cubicBezTo>
                      <a:cubicBezTo>
                        <a:pt x="156" y="379"/>
                        <a:pt x="0" y="1259"/>
                        <a:pt x="535" y="1777"/>
                      </a:cubicBezTo>
                      <a:lnTo>
                        <a:pt x="2261" y="3537"/>
                      </a:lnTo>
                      <a:lnTo>
                        <a:pt x="3987" y="1777"/>
                      </a:lnTo>
                      <a:cubicBezTo>
                        <a:pt x="4177" y="1570"/>
                        <a:pt x="4298" y="1311"/>
                        <a:pt x="4298" y="1035"/>
                      </a:cubicBezTo>
                      <a:cubicBezTo>
                        <a:pt x="4298" y="353"/>
                        <a:pt x="3789" y="12"/>
                        <a:pt x="3280" y="12"/>
                      </a:cubicBezTo>
                      <a:cubicBezTo>
                        <a:pt x="2770" y="12"/>
                        <a:pt x="2261" y="353"/>
                        <a:pt x="2261" y="1035"/>
                      </a:cubicBezTo>
                      <a:cubicBezTo>
                        <a:pt x="2261" y="440"/>
                        <a:pt x="1784" y="0"/>
                        <a:pt x="124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53" name="Google Shape;28253;p29"/>
                <p:cNvSpPr/>
                <p:nvPr/>
              </p:nvSpPr>
              <p:spPr>
                <a:xfrm rot="-5400000">
                  <a:off x="459625" y="2544250"/>
                  <a:ext cx="107475" cy="88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9" h="3539" extrusionOk="0">
                      <a:moveTo>
                        <a:pt x="2055" y="0"/>
                      </a:moveTo>
                      <a:lnTo>
                        <a:pt x="329" y="1778"/>
                      </a:lnTo>
                      <a:cubicBezTo>
                        <a:pt x="121" y="1968"/>
                        <a:pt x="1" y="2227"/>
                        <a:pt x="1" y="2503"/>
                      </a:cubicBezTo>
                      <a:cubicBezTo>
                        <a:pt x="1" y="3073"/>
                        <a:pt x="467" y="3539"/>
                        <a:pt x="1019" y="3539"/>
                      </a:cubicBezTo>
                      <a:cubicBezTo>
                        <a:pt x="1580" y="3539"/>
                        <a:pt x="2041" y="3086"/>
                        <a:pt x="2054" y="2527"/>
                      </a:cubicBezTo>
                      <a:lnTo>
                        <a:pt x="2054" y="2527"/>
                      </a:lnTo>
                      <a:cubicBezTo>
                        <a:pt x="2054" y="3110"/>
                        <a:pt x="2533" y="3537"/>
                        <a:pt x="3066" y="3537"/>
                      </a:cubicBezTo>
                      <a:cubicBezTo>
                        <a:pt x="3199" y="3537"/>
                        <a:pt x="3336" y="3510"/>
                        <a:pt x="3470" y="3452"/>
                      </a:cubicBezTo>
                      <a:cubicBezTo>
                        <a:pt x="4143" y="3176"/>
                        <a:pt x="4298" y="2279"/>
                        <a:pt x="3781" y="1778"/>
                      </a:cubicBezTo>
                      <a:lnTo>
                        <a:pt x="205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54" name="Google Shape;28254;p29"/>
                <p:cNvSpPr/>
                <p:nvPr/>
              </p:nvSpPr>
              <p:spPr>
                <a:xfrm rot="-5400000">
                  <a:off x="617138" y="2401438"/>
                  <a:ext cx="107475" cy="8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9" h="3538" extrusionOk="0">
                      <a:moveTo>
                        <a:pt x="1240" y="0"/>
                      </a:moveTo>
                      <a:cubicBezTo>
                        <a:pt x="1105" y="0"/>
                        <a:pt x="966" y="27"/>
                        <a:pt x="829" y="85"/>
                      </a:cubicBezTo>
                      <a:cubicBezTo>
                        <a:pt x="156" y="379"/>
                        <a:pt x="1" y="1259"/>
                        <a:pt x="536" y="1777"/>
                      </a:cubicBezTo>
                      <a:lnTo>
                        <a:pt x="2262" y="3537"/>
                      </a:lnTo>
                      <a:lnTo>
                        <a:pt x="3988" y="1777"/>
                      </a:lnTo>
                      <a:cubicBezTo>
                        <a:pt x="4177" y="1570"/>
                        <a:pt x="4298" y="1311"/>
                        <a:pt x="4298" y="1035"/>
                      </a:cubicBezTo>
                      <a:cubicBezTo>
                        <a:pt x="4298" y="353"/>
                        <a:pt x="3789" y="12"/>
                        <a:pt x="3280" y="12"/>
                      </a:cubicBezTo>
                      <a:cubicBezTo>
                        <a:pt x="2771" y="12"/>
                        <a:pt x="2262" y="353"/>
                        <a:pt x="2262" y="1035"/>
                      </a:cubicBezTo>
                      <a:cubicBezTo>
                        <a:pt x="2262" y="440"/>
                        <a:pt x="1785" y="0"/>
                        <a:pt x="124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55" name="Google Shape;28255;p29"/>
                <p:cNvSpPr/>
                <p:nvPr/>
              </p:nvSpPr>
              <p:spPr>
                <a:xfrm rot="-5400000">
                  <a:off x="459638" y="2236163"/>
                  <a:ext cx="107450" cy="88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8" h="3539" extrusionOk="0">
                      <a:moveTo>
                        <a:pt x="2037" y="0"/>
                      </a:moveTo>
                      <a:lnTo>
                        <a:pt x="311" y="1778"/>
                      </a:lnTo>
                      <a:cubicBezTo>
                        <a:pt x="104" y="1968"/>
                        <a:pt x="0" y="2227"/>
                        <a:pt x="0" y="2503"/>
                      </a:cubicBezTo>
                      <a:cubicBezTo>
                        <a:pt x="0" y="3073"/>
                        <a:pt x="449" y="3539"/>
                        <a:pt x="1018" y="3539"/>
                      </a:cubicBezTo>
                      <a:cubicBezTo>
                        <a:pt x="1588" y="3539"/>
                        <a:pt x="2037" y="3073"/>
                        <a:pt x="2037" y="2503"/>
                      </a:cubicBezTo>
                      <a:cubicBezTo>
                        <a:pt x="2037" y="3098"/>
                        <a:pt x="2513" y="3537"/>
                        <a:pt x="3058" y="3537"/>
                      </a:cubicBezTo>
                      <a:cubicBezTo>
                        <a:pt x="3193" y="3537"/>
                        <a:pt x="3332" y="3510"/>
                        <a:pt x="3469" y="3452"/>
                      </a:cubicBezTo>
                      <a:cubicBezTo>
                        <a:pt x="4142" y="3176"/>
                        <a:pt x="4298" y="2279"/>
                        <a:pt x="3763" y="1778"/>
                      </a:cubicBezTo>
                      <a:lnTo>
                        <a:pt x="203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56" name="Google Shape;28256;p29"/>
                <p:cNvSpPr/>
                <p:nvPr/>
              </p:nvSpPr>
              <p:spPr>
                <a:xfrm rot="-5400000">
                  <a:off x="617138" y="2093363"/>
                  <a:ext cx="107475" cy="8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9" h="3538" extrusionOk="0">
                      <a:moveTo>
                        <a:pt x="1240" y="0"/>
                      </a:moveTo>
                      <a:cubicBezTo>
                        <a:pt x="1105" y="0"/>
                        <a:pt x="966" y="27"/>
                        <a:pt x="829" y="85"/>
                      </a:cubicBezTo>
                      <a:cubicBezTo>
                        <a:pt x="156" y="379"/>
                        <a:pt x="1" y="1259"/>
                        <a:pt x="536" y="1777"/>
                      </a:cubicBezTo>
                      <a:lnTo>
                        <a:pt x="2262" y="3537"/>
                      </a:lnTo>
                      <a:lnTo>
                        <a:pt x="3988" y="1777"/>
                      </a:lnTo>
                      <a:cubicBezTo>
                        <a:pt x="4195" y="1570"/>
                        <a:pt x="4299" y="1311"/>
                        <a:pt x="4299" y="1035"/>
                      </a:cubicBezTo>
                      <a:cubicBezTo>
                        <a:pt x="4299" y="353"/>
                        <a:pt x="3789" y="12"/>
                        <a:pt x="3280" y="12"/>
                      </a:cubicBezTo>
                      <a:cubicBezTo>
                        <a:pt x="2771" y="12"/>
                        <a:pt x="2262" y="353"/>
                        <a:pt x="2262" y="1035"/>
                      </a:cubicBezTo>
                      <a:cubicBezTo>
                        <a:pt x="2262" y="440"/>
                        <a:pt x="1785" y="0"/>
                        <a:pt x="124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57" name="Google Shape;28257;p29"/>
                <p:cNvSpPr/>
                <p:nvPr/>
              </p:nvSpPr>
              <p:spPr>
                <a:xfrm rot="-5400000">
                  <a:off x="459638" y="1928088"/>
                  <a:ext cx="107450" cy="88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8" h="3539" extrusionOk="0">
                      <a:moveTo>
                        <a:pt x="2037" y="0"/>
                      </a:moveTo>
                      <a:lnTo>
                        <a:pt x="311" y="1778"/>
                      </a:lnTo>
                      <a:cubicBezTo>
                        <a:pt x="104" y="1968"/>
                        <a:pt x="0" y="2227"/>
                        <a:pt x="0" y="2503"/>
                      </a:cubicBezTo>
                      <a:cubicBezTo>
                        <a:pt x="0" y="3073"/>
                        <a:pt x="449" y="3539"/>
                        <a:pt x="1019" y="3539"/>
                      </a:cubicBezTo>
                      <a:cubicBezTo>
                        <a:pt x="1588" y="3539"/>
                        <a:pt x="2037" y="3073"/>
                        <a:pt x="2037" y="2503"/>
                      </a:cubicBezTo>
                      <a:cubicBezTo>
                        <a:pt x="2037" y="3098"/>
                        <a:pt x="2514" y="3537"/>
                        <a:pt x="3059" y="3537"/>
                      </a:cubicBezTo>
                      <a:cubicBezTo>
                        <a:pt x="3193" y="3537"/>
                        <a:pt x="3332" y="3510"/>
                        <a:pt x="3470" y="3452"/>
                      </a:cubicBezTo>
                      <a:cubicBezTo>
                        <a:pt x="4143" y="3176"/>
                        <a:pt x="4298" y="2279"/>
                        <a:pt x="3763" y="1778"/>
                      </a:cubicBezTo>
                      <a:lnTo>
                        <a:pt x="203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58" name="Google Shape;28258;p29"/>
                <p:cNvSpPr/>
                <p:nvPr/>
              </p:nvSpPr>
              <p:spPr>
                <a:xfrm rot="-5400000">
                  <a:off x="617150" y="1785275"/>
                  <a:ext cx="107450" cy="8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8" h="3538" extrusionOk="0">
                      <a:moveTo>
                        <a:pt x="1233" y="0"/>
                      </a:moveTo>
                      <a:cubicBezTo>
                        <a:pt x="1099" y="0"/>
                        <a:pt x="962" y="27"/>
                        <a:pt x="829" y="85"/>
                      </a:cubicBezTo>
                      <a:cubicBezTo>
                        <a:pt x="156" y="379"/>
                        <a:pt x="0" y="1259"/>
                        <a:pt x="535" y="1777"/>
                      </a:cubicBezTo>
                      <a:lnTo>
                        <a:pt x="2261" y="3537"/>
                      </a:lnTo>
                      <a:lnTo>
                        <a:pt x="3987" y="1777"/>
                      </a:lnTo>
                      <a:cubicBezTo>
                        <a:pt x="4177" y="1570"/>
                        <a:pt x="4298" y="1311"/>
                        <a:pt x="4298" y="1035"/>
                      </a:cubicBezTo>
                      <a:cubicBezTo>
                        <a:pt x="4298" y="353"/>
                        <a:pt x="3789" y="12"/>
                        <a:pt x="3280" y="12"/>
                      </a:cubicBezTo>
                      <a:cubicBezTo>
                        <a:pt x="2770" y="12"/>
                        <a:pt x="2261" y="353"/>
                        <a:pt x="2261" y="1035"/>
                      </a:cubicBezTo>
                      <a:cubicBezTo>
                        <a:pt x="2261" y="440"/>
                        <a:pt x="1773" y="0"/>
                        <a:pt x="123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59" name="Google Shape;28259;p29"/>
                <p:cNvSpPr/>
                <p:nvPr/>
              </p:nvSpPr>
              <p:spPr>
                <a:xfrm rot="-5400000">
                  <a:off x="462225" y="1622575"/>
                  <a:ext cx="103150" cy="8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74" extrusionOk="0">
                      <a:moveTo>
                        <a:pt x="2071" y="0"/>
                      </a:moveTo>
                      <a:lnTo>
                        <a:pt x="345" y="1778"/>
                      </a:lnTo>
                      <a:cubicBezTo>
                        <a:pt x="155" y="1968"/>
                        <a:pt x="35" y="2227"/>
                        <a:pt x="35" y="2503"/>
                      </a:cubicBezTo>
                      <a:cubicBezTo>
                        <a:pt x="0" y="3090"/>
                        <a:pt x="466" y="3573"/>
                        <a:pt x="1053" y="3573"/>
                      </a:cubicBezTo>
                      <a:cubicBezTo>
                        <a:pt x="1619" y="3573"/>
                        <a:pt x="2073" y="3123"/>
                        <a:pt x="2073" y="2564"/>
                      </a:cubicBezTo>
                      <a:lnTo>
                        <a:pt x="2073" y="2564"/>
                      </a:lnTo>
                      <a:cubicBezTo>
                        <a:pt x="2105" y="3106"/>
                        <a:pt x="2557" y="3539"/>
                        <a:pt x="3090" y="3539"/>
                      </a:cubicBezTo>
                      <a:cubicBezTo>
                        <a:pt x="3659" y="3539"/>
                        <a:pt x="4125" y="3073"/>
                        <a:pt x="4125" y="2503"/>
                      </a:cubicBezTo>
                      <a:cubicBezTo>
                        <a:pt x="4125" y="2227"/>
                        <a:pt x="4004" y="1968"/>
                        <a:pt x="3797" y="1778"/>
                      </a:cubicBezTo>
                      <a:lnTo>
                        <a:pt x="207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60" name="Google Shape;28260;p29"/>
                <p:cNvSpPr/>
                <p:nvPr/>
              </p:nvSpPr>
              <p:spPr>
                <a:xfrm rot="-5400000">
                  <a:off x="617138" y="1477188"/>
                  <a:ext cx="107475" cy="8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9" h="3538" extrusionOk="0">
                      <a:moveTo>
                        <a:pt x="1233" y="0"/>
                      </a:moveTo>
                      <a:cubicBezTo>
                        <a:pt x="1100" y="0"/>
                        <a:pt x="963" y="27"/>
                        <a:pt x="829" y="85"/>
                      </a:cubicBezTo>
                      <a:cubicBezTo>
                        <a:pt x="156" y="379"/>
                        <a:pt x="1" y="1259"/>
                        <a:pt x="536" y="1777"/>
                      </a:cubicBezTo>
                      <a:lnTo>
                        <a:pt x="2262" y="3537"/>
                      </a:lnTo>
                      <a:lnTo>
                        <a:pt x="3988" y="1777"/>
                      </a:lnTo>
                      <a:cubicBezTo>
                        <a:pt x="4177" y="1570"/>
                        <a:pt x="4298" y="1311"/>
                        <a:pt x="4298" y="1035"/>
                      </a:cubicBezTo>
                      <a:cubicBezTo>
                        <a:pt x="4298" y="353"/>
                        <a:pt x="3789" y="12"/>
                        <a:pt x="3280" y="12"/>
                      </a:cubicBezTo>
                      <a:cubicBezTo>
                        <a:pt x="2771" y="12"/>
                        <a:pt x="2262" y="353"/>
                        <a:pt x="2262" y="1035"/>
                      </a:cubicBezTo>
                      <a:cubicBezTo>
                        <a:pt x="2262" y="440"/>
                        <a:pt x="1774" y="0"/>
                        <a:pt x="123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61" name="Google Shape;28261;p29"/>
                <p:cNvSpPr/>
                <p:nvPr/>
              </p:nvSpPr>
              <p:spPr>
                <a:xfrm rot="-5400000">
                  <a:off x="459638" y="1311913"/>
                  <a:ext cx="107450" cy="88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8" h="3539" extrusionOk="0">
                      <a:moveTo>
                        <a:pt x="2037" y="0"/>
                      </a:moveTo>
                      <a:lnTo>
                        <a:pt x="311" y="1778"/>
                      </a:lnTo>
                      <a:cubicBezTo>
                        <a:pt x="104" y="1968"/>
                        <a:pt x="0" y="2227"/>
                        <a:pt x="0" y="2503"/>
                      </a:cubicBezTo>
                      <a:cubicBezTo>
                        <a:pt x="0" y="3073"/>
                        <a:pt x="449" y="3539"/>
                        <a:pt x="1018" y="3539"/>
                      </a:cubicBezTo>
                      <a:cubicBezTo>
                        <a:pt x="1571" y="3539"/>
                        <a:pt x="2037" y="3073"/>
                        <a:pt x="2037" y="2503"/>
                      </a:cubicBezTo>
                      <a:cubicBezTo>
                        <a:pt x="2037" y="3098"/>
                        <a:pt x="2513" y="3537"/>
                        <a:pt x="3049" y="3537"/>
                      </a:cubicBezTo>
                      <a:cubicBezTo>
                        <a:pt x="3182" y="3537"/>
                        <a:pt x="3318" y="3510"/>
                        <a:pt x="3452" y="3452"/>
                      </a:cubicBezTo>
                      <a:cubicBezTo>
                        <a:pt x="4142" y="3176"/>
                        <a:pt x="4298" y="2279"/>
                        <a:pt x="3763" y="1778"/>
                      </a:cubicBezTo>
                      <a:lnTo>
                        <a:pt x="203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62" name="Google Shape;28262;p29"/>
                <p:cNvSpPr/>
                <p:nvPr/>
              </p:nvSpPr>
              <p:spPr>
                <a:xfrm rot="-5400000">
                  <a:off x="617138" y="1169113"/>
                  <a:ext cx="107475" cy="8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9" h="3538" extrusionOk="0">
                      <a:moveTo>
                        <a:pt x="1234" y="0"/>
                      </a:moveTo>
                      <a:cubicBezTo>
                        <a:pt x="1100" y="0"/>
                        <a:pt x="963" y="27"/>
                        <a:pt x="829" y="85"/>
                      </a:cubicBezTo>
                      <a:cubicBezTo>
                        <a:pt x="156" y="379"/>
                        <a:pt x="1" y="1259"/>
                        <a:pt x="536" y="1777"/>
                      </a:cubicBezTo>
                      <a:lnTo>
                        <a:pt x="2262" y="3537"/>
                      </a:lnTo>
                      <a:lnTo>
                        <a:pt x="3988" y="1777"/>
                      </a:lnTo>
                      <a:cubicBezTo>
                        <a:pt x="4178" y="1570"/>
                        <a:pt x="4299" y="1311"/>
                        <a:pt x="4299" y="1035"/>
                      </a:cubicBezTo>
                      <a:cubicBezTo>
                        <a:pt x="4299" y="353"/>
                        <a:pt x="3789" y="12"/>
                        <a:pt x="3280" y="12"/>
                      </a:cubicBezTo>
                      <a:cubicBezTo>
                        <a:pt x="2771" y="12"/>
                        <a:pt x="2262" y="353"/>
                        <a:pt x="2262" y="1035"/>
                      </a:cubicBezTo>
                      <a:cubicBezTo>
                        <a:pt x="2262" y="440"/>
                        <a:pt x="1774" y="0"/>
                        <a:pt x="12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63" name="Google Shape;28263;p29"/>
                <p:cNvSpPr/>
                <p:nvPr/>
              </p:nvSpPr>
              <p:spPr>
                <a:xfrm rot="-5400000">
                  <a:off x="459638" y="1003838"/>
                  <a:ext cx="107450" cy="88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8" h="3539" extrusionOk="0">
                      <a:moveTo>
                        <a:pt x="2037" y="0"/>
                      </a:moveTo>
                      <a:lnTo>
                        <a:pt x="311" y="1778"/>
                      </a:lnTo>
                      <a:cubicBezTo>
                        <a:pt x="104" y="1968"/>
                        <a:pt x="0" y="2227"/>
                        <a:pt x="0" y="2503"/>
                      </a:cubicBezTo>
                      <a:cubicBezTo>
                        <a:pt x="0" y="3073"/>
                        <a:pt x="449" y="3539"/>
                        <a:pt x="1019" y="3539"/>
                      </a:cubicBezTo>
                      <a:cubicBezTo>
                        <a:pt x="1571" y="3539"/>
                        <a:pt x="2037" y="3073"/>
                        <a:pt x="2037" y="2503"/>
                      </a:cubicBezTo>
                      <a:cubicBezTo>
                        <a:pt x="2037" y="3098"/>
                        <a:pt x="2514" y="3537"/>
                        <a:pt x="3050" y="3537"/>
                      </a:cubicBezTo>
                      <a:cubicBezTo>
                        <a:pt x="3182" y="3537"/>
                        <a:pt x="3319" y="3510"/>
                        <a:pt x="3452" y="3452"/>
                      </a:cubicBezTo>
                      <a:cubicBezTo>
                        <a:pt x="4143" y="3176"/>
                        <a:pt x="4298" y="2279"/>
                        <a:pt x="3763" y="1778"/>
                      </a:cubicBezTo>
                      <a:lnTo>
                        <a:pt x="203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64" name="Google Shape;28264;p29"/>
                <p:cNvSpPr/>
                <p:nvPr/>
              </p:nvSpPr>
              <p:spPr>
                <a:xfrm rot="-5400000">
                  <a:off x="616263" y="860138"/>
                  <a:ext cx="108325" cy="8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3" h="3574" extrusionOk="0">
                      <a:moveTo>
                        <a:pt x="3280" y="1"/>
                      </a:moveTo>
                      <a:cubicBezTo>
                        <a:pt x="2714" y="1"/>
                        <a:pt x="2260" y="450"/>
                        <a:pt x="2259" y="1008"/>
                      </a:cubicBezTo>
                      <a:lnTo>
                        <a:pt x="2259" y="1008"/>
                      </a:lnTo>
                      <a:cubicBezTo>
                        <a:pt x="2227" y="445"/>
                        <a:pt x="1754" y="36"/>
                        <a:pt x="1233" y="36"/>
                      </a:cubicBezTo>
                      <a:cubicBezTo>
                        <a:pt x="1099" y="36"/>
                        <a:pt x="962" y="63"/>
                        <a:pt x="829" y="121"/>
                      </a:cubicBezTo>
                      <a:cubicBezTo>
                        <a:pt x="156" y="415"/>
                        <a:pt x="0" y="1295"/>
                        <a:pt x="535" y="1813"/>
                      </a:cubicBezTo>
                      <a:lnTo>
                        <a:pt x="2261" y="3573"/>
                      </a:lnTo>
                      <a:lnTo>
                        <a:pt x="3987" y="1813"/>
                      </a:lnTo>
                      <a:cubicBezTo>
                        <a:pt x="4177" y="1606"/>
                        <a:pt x="4298" y="1347"/>
                        <a:pt x="4298" y="1071"/>
                      </a:cubicBezTo>
                      <a:cubicBezTo>
                        <a:pt x="4332" y="484"/>
                        <a:pt x="3866" y="1"/>
                        <a:pt x="32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65" name="Google Shape;28265;p29"/>
                <p:cNvSpPr/>
                <p:nvPr/>
              </p:nvSpPr>
              <p:spPr>
                <a:xfrm rot="-5400000">
                  <a:off x="459625" y="695750"/>
                  <a:ext cx="107475" cy="88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9" h="3539" extrusionOk="0">
                      <a:moveTo>
                        <a:pt x="2037" y="0"/>
                      </a:moveTo>
                      <a:lnTo>
                        <a:pt x="311" y="1778"/>
                      </a:lnTo>
                      <a:cubicBezTo>
                        <a:pt x="104" y="1968"/>
                        <a:pt x="1" y="2227"/>
                        <a:pt x="1" y="2503"/>
                      </a:cubicBezTo>
                      <a:cubicBezTo>
                        <a:pt x="1" y="3073"/>
                        <a:pt x="449" y="3539"/>
                        <a:pt x="1019" y="3539"/>
                      </a:cubicBezTo>
                      <a:cubicBezTo>
                        <a:pt x="1571" y="3539"/>
                        <a:pt x="2037" y="3073"/>
                        <a:pt x="2037" y="2503"/>
                      </a:cubicBezTo>
                      <a:cubicBezTo>
                        <a:pt x="2037" y="3098"/>
                        <a:pt x="2514" y="3537"/>
                        <a:pt x="3050" y="3537"/>
                      </a:cubicBezTo>
                      <a:cubicBezTo>
                        <a:pt x="3183" y="3537"/>
                        <a:pt x="3319" y="3510"/>
                        <a:pt x="3453" y="3452"/>
                      </a:cubicBezTo>
                      <a:cubicBezTo>
                        <a:pt x="4143" y="3176"/>
                        <a:pt x="4298" y="2279"/>
                        <a:pt x="3763" y="1778"/>
                      </a:cubicBezTo>
                      <a:lnTo>
                        <a:pt x="203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66" name="Google Shape;28266;p29"/>
                <p:cNvSpPr/>
                <p:nvPr/>
              </p:nvSpPr>
              <p:spPr>
                <a:xfrm rot="-5400000">
                  <a:off x="617138" y="552938"/>
                  <a:ext cx="107475" cy="8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9" h="3538" extrusionOk="0">
                      <a:moveTo>
                        <a:pt x="1233" y="0"/>
                      </a:moveTo>
                      <a:cubicBezTo>
                        <a:pt x="1100" y="0"/>
                        <a:pt x="963" y="27"/>
                        <a:pt x="829" y="85"/>
                      </a:cubicBezTo>
                      <a:cubicBezTo>
                        <a:pt x="156" y="379"/>
                        <a:pt x="1" y="1259"/>
                        <a:pt x="536" y="1777"/>
                      </a:cubicBezTo>
                      <a:lnTo>
                        <a:pt x="2262" y="3537"/>
                      </a:lnTo>
                      <a:lnTo>
                        <a:pt x="3988" y="1777"/>
                      </a:lnTo>
                      <a:cubicBezTo>
                        <a:pt x="4177" y="1570"/>
                        <a:pt x="4298" y="1311"/>
                        <a:pt x="4298" y="1035"/>
                      </a:cubicBezTo>
                      <a:cubicBezTo>
                        <a:pt x="4298" y="353"/>
                        <a:pt x="3789" y="12"/>
                        <a:pt x="3280" y="12"/>
                      </a:cubicBezTo>
                      <a:cubicBezTo>
                        <a:pt x="2771" y="12"/>
                        <a:pt x="2262" y="353"/>
                        <a:pt x="2262" y="1035"/>
                      </a:cubicBezTo>
                      <a:cubicBezTo>
                        <a:pt x="2262" y="440"/>
                        <a:pt x="1774" y="0"/>
                        <a:pt x="123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67" name="Google Shape;28267;p29"/>
                <p:cNvSpPr/>
                <p:nvPr/>
              </p:nvSpPr>
              <p:spPr>
                <a:xfrm rot="-5400000">
                  <a:off x="613225" y="4561050"/>
                  <a:ext cx="16000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2504" extrusionOk="0">
                      <a:moveTo>
                        <a:pt x="1" y="1"/>
                      </a:moveTo>
                      <a:lnTo>
                        <a:pt x="1" y="2504"/>
                      </a:lnTo>
                      <a:lnTo>
                        <a:pt x="640" y="2504"/>
                      </a:lnTo>
                      <a:lnTo>
                        <a:pt x="640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68" name="Google Shape;28268;p29"/>
                <p:cNvSpPr/>
                <p:nvPr/>
              </p:nvSpPr>
              <p:spPr>
                <a:xfrm rot="-5400000">
                  <a:off x="548513" y="4583063"/>
                  <a:ext cx="18150" cy="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6" h="725" extrusionOk="0">
                      <a:moveTo>
                        <a:pt x="363" y="0"/>
                      </a:moveTo>
                      <a:cubicBezTo>
                        <a:pt x="156" y="0"/>
                        <a:pt x="0" y="155"/>
                        <a:pt x="0" y="363"/>
                      </a:cubicBezTo>
                      <a:cubicBezTo>
                        <a:pt x="0" y="570"/>
                        <a:pt x="156" y="725"/>
                        <a:pt x="363" y="725"/>
                      </a:cubicBezTo>
                      <a:cubicBezTo>
                        <a:pt x="553" y="725"/>
                        <a:pt x="725" y="570"/>
                        <a:pt x="725" y="363"/>
                      </a:cubicBezTo>
                      <a:cubicBezTo>
                        <a:pt x="725" y="155"/>
                        <a:pt x="553" y="0"/>
                        <a:pt x="36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69" name="Google Shape;28269;p29"/>
                <p:cNvSpPr/>
                <p:nvPr/>
              </p:nvSpPr>
              <p:spPr>
                <a:xfrm rot="-5400000">
                  <a:off x="508600" y="4567300"/>
                  <a:ext cx="22450" cy="4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" h="1986" extrusionOk="0">
                      <a:moveTo>
                        <a:pt x="449" y="1"/>
                      </a:moveTo>
                      <a:cubicBezTo>
                        <a:pt x="190" y="1"/>
                        <a:pt x="0" y="242"/>
                        <a:pt x="0" y="795"/>
                      </a:cubicBezTo>
                      <a:cubicBezTo>
                        <a:pt x="0" y="1347"/>
                        <a:pt x="259" y="1882"/>
                        <a:pt x="449" y="1986"/>
                      </a:cubicBezTo>
                      <a:cubicBezTo>
                        <a:pt x="622" y="1865"/>
                        <a:pt x="898" y="1347"/>
                        <a:pt x="898" y="795"/>
                      </a:cubicBezTo>
                      <a:cubicBezTo>
                        <a:pt x="898" y="242"/>
                        <a:pt x="691" y="1"/>
                        <a:pt x="44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70" name="Google Shape;28270;p29"/>
                <p:cNvSpPr/>
                <p:nvPr/>
              </p:nvSpPr>
              <p:spPr>
                <a:xfrm rot="-5400000">
                  <a:off x="509375" y="4601625"/>
                  <a:ext cx="40575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19" extrusionOk="0">
                      <a:moveTo>
                        <a:pt x="416" y="0"/>
                      </a:moveTo>
                      <a:cubicBezTo>
                        <a:pt x="318" y="0"/>
                        <a:pt x="236" y="36"/>
                        <a:pt x="173" y="99"/>
                      </a:cubicBezTo>
                      <a:cubicBezTo>
                        <a:pt x="1" y="289"/>
                        <a:pt x="35" y="599"/>
                        <a:pt x="415" y="979"/>
                      </a:cubicBezTo>
                      <a:cubicBezTo>
                        <a:pt x="779" y="1343"/>
                        <a:pt x="1273" y="1518"/>
                        <a:pt x="1526" y="1518"/>
                      </a:cubicBezTo>
                      <a:cubicBezTo>
                        <a:pt x="1549" y="1518"/>
                        <a:pt x="1570" y="1517"/>
                        <a:pt x="1588" y="1514"/>
                      </a:cubicBezTo>
                      <a:cubicBezTo>
                        <a:pt x="1623" y="1290"/>
                        <a:pt x="1450" y="737"/>
                        <a:pt x="1053" y="358"/>
                      </a:cubicBezTo>
                      <a:cubicBezTo>
                        <a:pt x="802" y="106"/>
                        <a:pt x="585" y="0"/>
                        <a:pt x="4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71" name="Google Shape;28271;p29"/>
                <p:cNvSpPr/>
                <p:nvPr/>
              </p:nvSpPr>
              <p:spPr>
                <a:xfrm rot="-5400000">
                  <a:off x="532550" y="4618850"/>
                  <a:ext cx="50075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9" extrusionOk="0">
                      <a:moveTo>
                        <a:pt x="794" y="1"/>
                      </a:moveTo>
                      <a:cubicBezTo>
                        <a:pt x="259" y="1"/>
                        <a:pt x="0" y="208"/>
                        <a:pt x="0" y="450"/>
                      </a:cubicBezTo>
                      <a:cubicBezTo>
                        <a:pt x="0" y="708"/>
                        <a:pt x="259" y="898"/>
                        <a:pt x="794" y="898"/>
                      </a:cubicBezTo>
                      <a:cubicBezTo>
                        <a:pt x="1346" y="898"/>
                        <a:pt x="1881" y="639"/>
                        <a:pt x="2002" y="450"/>
                      </a:cubicBezTo>
                      <a:cubicBezTo>
                        <a:pt x="1881" y="277"/>
                        <a:pt x="1346" y="1"/>
                        <a:pt x="79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72" name="Google Shape;28272;p29"/>
                <p:cNvSpPr/>
                <p:nvPr/>
              </p:nvSpPr>
              <p:spPr>
                <a:xfrm rot="-5400000">
                  <a:off x="532763" y="4543138"/>
                  <a:ext cx="49650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6" h="899" extrusionOk="0">
                      <a:moveTo>
                        <a:pt x="1192" y="1"/>
                      </a:moveTo>
                      <a:cubicBezTo>
                        <a:pt x="639" y="1"/>
                        <a:pt x="104" y="277"/>
                        <a:pt x="1" y="450"/>
                      </a:cubicBezTo>
                      <a:cubicBezTo>
                        <a:pt x="122" y="639"/>
                        <a:pt x="639" y="898"/>
                        <a:pt x="1192" y="898"/>
                      </a:cubicBezTo>
                      <a:cubicBezTo>
                        <a:pt x="1744" y="898"/>
                        <a:pt x="1986" y="708"/>
                        <a:pt x="1986" y="450"/>
                      </a:cubicBezTo>
                      <a:cubicBezTo>
                        <a:pt x="1986" y="208"/>
                        <a:pt x="1744" y="1"/>
                        <a:pt x="11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73" name="Google Shape;28273;p29"/>
                <p:cNvSpPr/>
                <p:nvPr/>
              </p:nvSpPr>
              <p:spPr>
                <a:xfrm rot="-5400000">
                  <a:off x="509363" y="4544663"/>
                  <a:ext cx="40600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19" extrusionOk="0">
                      <a:moveTo>
                        <a:pt x="1195" y="0"/>
                      </a:moveTo>
                      <a:cubicBezTo>
                        <a:pt x="1022" y="0"/>
                        <a:pt x="805" y="106"/>
                        <a:pt x="553" y="358"/>
                      </a:cubicBezTo>
                      <a:cubicBezTo>
                        <a:pt x="173" y="737"/>
                        <a:pt x="1" y="1307"/>
                        <a:pt x="35" y="1514"/>
                      </a:cubicBezTo>
                      <a:cubicBezTo>
                        <a:pt x="53" y="1517"/>
                        <a:pt x="72" y="1518"/>
                        <a:pt x="94" y="1518"/>
                      </a:cubicBezTo>
                      <a:cubicBezTo>
                        <a:pt x="336" y="1518"/>
                        <a:pt x="844" y="1343"/>
                        <a:pt x="1192" y="979"/>
                      </a:cubicBezTo>
                      <a:cubicBezTo>
                        <a:pt x="1589" y="599"/>
                        <a:pt x="1623" y="289"/>
                        <a:pt x="1451" y="99"/>
                      </a:cubicBezTo>
                      <a:cubicBezTo>
                        <a:pt x="1381" y="36"/>
                        <a:pt x="1295" y="0"/>
                        <a:pt x="119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74" name="Google Shape;28274;p29"/>
                <p:cNvSpPr/>
                <p:nvPr/>
              </p:nvSpPr>
              <p:spPr>
                <a:xfrm rot="-5400000">
                  <a:off x="554775" y="4401175"/>
                  <a:ext cx="16400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6" h="2504" extrusionOk="0">
                      <a:moveTo>
                        <a:pt x="0" y="1"/>
                      </a:moveTo>
                      <a:lnTo>
                        <a:pt x="0" y="2504"/>
                      </a:lnTo>
                      <a:lnTo>
                        <a:pt x="656" y="2504"/>
                      </a:lnTo>
                      <a:lnTo>
                        <a:pt x="656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75" name="Google Shape;28275;p29"/>
                <p:cNvSpPr/>
                <p:nvPr/>
              </p:nvSpPr>
              <p:spPr>
                <a:xfrm rot="-5400000">
                  <a:off x="613238" y="4252963"/>
                  <a:ext cx="15975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2504" extrusionOk="0">
                      <a:moveTo>
                        <a:pt x="0" y="1"/>
                      </a:moveTo>
                      <a:lnTo>
                        <a:pt x="0" y="2504"/>
                      </a:lnTo>
                      <a:lnTo>
                        <a:pt x="639" y="2504"/>
                      </a:lnTo>
                      <a:lnTo>
                        <a:pt x="639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76" name="Google Shape;28276;p29"/>
                <p:cNvSpPr/>
                <p:nvPr/>
              </p:nvSpPr>
              <p:spPr>
                <a:xfrm rot="-5400000">
                  <a:off x="548300" y="4275200"/>
                  <a:ext cx="18575" cy="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3" h="725" extrusionOk="0">
                      <a:moveTo>
                        <a:pt x="380" y="0"/>
                      </a:moveTo>
                      <a:cubicBezTo>
                        <a:pt x="173" y="0"/>
                        <a:pt x="1" y="155"/>
                        <a:pt x="1" y="363"/>
                      </a:cubicBezTo>
                      <a:cubicBezTo>
                        <a:pt x="1" y="570"/>
                        <a:pt x="173" y="725"/>
                        <a:pt x="380" y="725"/>
                      </a:cubicBezTo>
                      <a:cubicBezTo>
                        <a:pt x="570" y="725"/>
                        <a:pt x="743" y="570"/>
                        <a:pt x="743" y="363"/>
                      </a:cubicBezTo>
                      <a:cubicBezTo>
                        <a:pt x="743" y="155"/>
                        <a:pt x="570" y="0"/>
                        <a:pt x="38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77" name="Google Shape;28277;p29"/>
                <p:cNvSpPr/>
                <p:nvPr/>
              </p:nvSpPr>
              <p:spPr>
                <a:xfrm rot="-5400000">
                  <a:off x="508588" y="4259213"/>
                  <a:ext cx="22475" cy="4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9" h="1986" extrusionOk="0">
                      <a:moveTo>
                        <a:pt x="449" y="1"/>
                      </a:moveTo>
                      <a:cubicBezTo>
                        <a:pt x="190" y="1"/>
                        <a:pt x="1" y="242"/>
                        <a:pt x="1" y="795"/>
                      </a:cubicBezTo>
                      <a:cubicBezTo>
                        <a:pt x="1" y="1347"/>
                        <a:pt x="259" y="1882"/>
                        <a:pt x="449" y="1986"/>
                      </a:cubicBezTo>
                      <a:cubicBezTo>
                        <a:pt x="622" y="1865"/>
                        <a:pt x="898" y="1347"/>
                        <a:pt x="898" y="795"/>
                      </a:cubicBezTo>
                      <a:cubicBezTo>
                        <a:pt x="898" y="242"/>
                        <a:pt x="691" y="1"/>
                        <a:pt x="44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78" name="Google Shape;28278;p29"/>
                <p:cNvSpPr/>
                <p:nvPr/>
              </p:nvSpPr>
              <p:spPr>
                <a:xfrm rot="-5400000">
                  <a:off x="509150" y="4293325"/>
                  <a:ext cx="41025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1" h="1519" extrusionOk="0">
                      <a:moveTo>
                        <a:pt x="426" y="0"/>
                      </a:moveTo>
                      <a:cubicBezTo>
                        <a:pt x="328" y="0"/>
                        <a:pt x="248" y="36"/>
                        <a:pt x="191" y="99"/>
                      </a:cubicBezTo>
                      <a:cubicBezTo>
                        <a:pt x="1" y="289"/>
                        <a:pt x="35" y="599"/>
                        <a:pt x="432" y="979"/>
                      </a:cubicBezTo>
                      <a:cubicBezTo>
                        <a:pt x="796" y="1343"/>
                        <a:pt x="1291" y="1518"/>
                        <a:pt x="1530" y="1518"/>
                      </a:cubicBezTo>
                      <a:cubicBezTo>
                        <a:pt x="1552" y="1518"/>
                        <a:pt x="1572" y="1517"/>
                        <a:pt x="1589" y="1514"/>
                      </a:cubicBezTo>
                      <a:cubicBezTo>
                        <a:pt x="1641" y="1290"/>
                        <a:pt x="1451" y="737"/>
                        <a:pt x="1071" y="358"/>
                      </a:cubicBezTo>
                      <a:cubicBezTo>
                        <a:pt x="819" y="106"/>
                        <a:pt x="596" y="0"/>
                        <a:pt x="42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79" name="Google Shape;28279;p29"/>
                <p:cNvSpPr/>
                <p:nvPr/>
              </p:nvSpPr>
              <p:spPr>
                <a:xfrm rot="-5400000">
                  <a:off x="532550" y="4310775"/>
                  <a:ext cx="50075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9" extrusionOk="0">
                      <a:moveTo>
                        <a:pt x="794" y="1"/>
                      </a:moveTo>
                      <a:cubicBezTo>
                        <a:pt x="259" y="1"/>
                        <a:pt x="0" y="208"/>
                        <a:pt x="0" y="450"/>
                      </a:cubicBezTo>
                      <a:cubicBezTo>
                        <a:pt x="0" y="708"/>
                        <a:pt x="259" y="898"/>
                        <a:pt x="794" y="898"/>
                      </a:cubicBezTo>
                      <a:cubicBezTo>
                        <a:pt x="1347" y="898"/>
                        <a:pt x="1882" y="639"/>
                        <a:pt x="2002" y="450"/>
                      </a:cubicBezTo>
                      <a:cubicBezTo>
                        <a:pt x="1882" y="277"/>
                        <a:pt x="1347" y="1"/>
                        <a:pt x="79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80" name="Google Shape;28280;p29"/>
                <p:cNvSpPr/>
                <p:nvPr/>
              </p:nvSpPr>
              <p:spPr>
                <a:xfrm rot="-5400000">
                  <a:off x="612988" y="4421863"/>
                  <a:ext cx="21175" cy="1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" h="728" extrusionOk="0">
                      <a:moveTo>
                        <a:pt x="369" y="1"/>
                      </a:moveTo>
                      <a:cubicBezTo>
                        <a:pt x="182" y="1"/>
                        <a:pt x="1" y="144"/>
                        <a:pt x="1" y="365"/>
                      </a:cubicBezTo>
                      <a:cubicBezTo>
                        <a:pt x="1" y="572"/>
                        <a:pt x="156" y="728"/>
                        <a:pt x="363" y="728"/>
                      </a:cubicBezTo>
                      <a:cubicBezTo>
                        <a:pt x="691" y="728"/>
                        <a:pt x="846" y="331"/>
                        <a:pt x="622" y="106"/>
                      </a:cubicBezTo>
                      <a:cubicBezTo>
                        <a:pt x="549" y="34"/>
                        <a:pt x="458" y="1"/>
                        <a:pt x="36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81" name="Google Shape;28281;p29"/>
                <p:cNvSpPr/>
                <p:nvPr/>
              </p:nvSpPr>
              <p:spPr>
                <a:xfrm rot="-5400000">
                  <a:off x="650363" y="4407438"/>
                  <a:ext cx="22450" cy="5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" h="2003" extrusionOk="0">
                      <a:moveTo>
                        <a:pt x="449" y="0"/>
                      </a:moveTo>
                      <a:cubicBezTo>
                        <a:pt x="276" y="121"/>
                        <a:pt x="0" y="639"/>
                        <a:pt x="0" y="1191"/>
                      </a:cubicBezTo>
                      <a:cubicBezTo>
                        <a:pt x="0" y="1743"/>
                        <a:pt x="207" y="2002"/>
                        <a:pt x="449" y="2002"/>
                      </a:cubicBezTo>
                      <a:cubicBezTo>
                        <a:pt x="708" y="2002"/>
                        <a:pt x="898" y="1743"/>
                        <a:pt x="898" y="1191"/>
                      </a:cubicBezTo>
                      <a:cubicBezTo>
                        <a:pt x="898" y="639"/>
                        <a:pt x="639" y="121"/>
                        <a:pt x="4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82" name="Google Shape;28282;p29"/>
                <p:cNvSpPr/>
                <p:nvPr/>
              </p:nvSpPr>
              <p:spPr>
                <a:xfrm rot="-5400000">
                  <a:off x="631250" y="4385000"/>
                  <a:ext cx="40600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20" extrusionOk="0">
                      <a:moveTo>
                        <a:pt x="93" y="1"/>
                      </a:moveTo>
                      <a:cubicBezTo>
                        <a:pt x="72" y="1"/>
                        <a:pt x="53" y="2"/>
                        <a:pt x="35" y="5"/>
                      </a:cubicBezTo>
                      <a:cubicBezTo>
                        <a:pt x="1" y="229"/>
                        <a:pt x="174" y="781"/>
                        <a:pt x="570" y="1178"/>
                      </a:cubicBezTo>
                      <a:cubicBezTo>
                        <a:pt x="809" y="1417"/>
                        <a:pt x="1028" y="1520"/>
                        <a:pt x="1200" y="1520"/>
                      </a:cubicBezTo>
                      <a:cubicBezTo>
                        <a:pt x="1301" y="1520"/>
                        <a:pt x="1387" y="1484"/>
                        <a:pt x="1451" y="1420"/>
                      </a:cubicBezTo>
                      <a:cubicBezTo>
                        <a:pt x="1623" y="1247"/>
                        <a:pt x="1589" y="937"/>
                        <a:pt x="1209" y="540"/>
                      </a:cubicBezTo>
                      <a:cubicBezTo>
                        <a:pt x="843" y="189"/>
                        <a:pt x="344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83" name="Google Shape;28283;p29"/>
                <p:cNvSpPr/>
                <p:nvPr/>
              </p:nvSpPr>
              <p:spPr>
                <a:xfrm rot="-5400000">
                  <a:off x="598563" y="4383288"/>
                  <a:ext cx="50075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8" extrusionOk="0">
                      <a:moveTo>
                        <a:pt x="1192" y="1"/>
                      </a:moveTo>
                      <a:cubicBezTo>
                        <a:pt x="639" y="1"/>
                        <a:pt x="122" y="277"/>
                        <a:pt x="1" y="449"/>
                      </a:cubicBezTo>
                      <a:cubicBezTo>
                        <a:pt x="122" y="639"/>
                        <a:pt x="657" y="898"/>
                        <a:pt x="1192" y="898"/>
                      </a:cubicBezTo>
                      <a:cubicBezTo>
                        <a:pt x="1744" y="898"/>
                        <a:pt x="2003" y="708"/>
                        <a:pt x="2003" y="449"/>
                      </a:cubicBezTo>
                      <a:cubicBezTo>
                        <a:pt x="2003" y="208"/>
                        <a:pt x="1744" y="1"/>
                        <a:pt x="11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84" name="Google Shape;28284;p29"/>
                <p:cNvSpPr/>
                <p:nvPr/>
              </p:nvSpPr>
              <p:spPr>
                <a:xfrm rot="-5400000">
                  <a:off x="598775" y="4459000"/>
                  <a:ext cx="49650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6" h="898" extrusionOk="0">
                      <a:moveTo>
                        <a:pt x="794" y="1"/>
                      </a:moveTo>
                      <a:cubicBezTo>
                        <a:pt x="242" y="1"/>
                        <a:pt x="0" y="208"/>
                        <a:pt x="0" y="449"/>
                      </a:cubicBezTo>
                      <a:cubicBezTo>
                        <a:pt x="0" y="708"/>
                        <a:pt x="242" y="898"/>
                        <a:pt x="794" y="898"/>
                      </a:cubicBezTo>
                      <a:cubicBezTo>
                        <a:pt x="1347" y="898"/>
                        <a:pt x="1864" y="639"/>
                        <a:pt x="1985" y="449"/>
                      </a:cubicBezTo>
                      <a:cubicBezTo>
                        <a:pt x="1864" y="277"/>
                        <a:pt x="1347" y="1"/>
                        <a:pt x="79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85" name="Google Shape;28285;p29"/>
                <p:cNvSpPr/>
                <p:nvPr/>
              </p:nvSpPr>
              <p:spPr>
                <a:xfrm rot="-5400000">
                  <a:off x="631250" y="4441950"/>
                  <a:ext cx="40600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20" extrusionOk="0">
                      <a:moveTo>
                        <a:pt x="1530" y="0"/>
                      </a:moveTo>
                      <a:cubicBezTo>
                        <a:pt x="1288" y="0"/>
                        <a:pt x="780" y="176"/>
                        <a:pt x="432" y="540"/>
                      </a:cubicBezTo>
                      <a:cubicBezTo>
                        <a:pt x="35" y="937"/>
                        <a:pt x="1" y="1247"/>
                        <a:pt x="173" y="1420"/>
                      </a:cubicBezTo>
                      <a:cubicBezTo>
                        <a:pt x="244" y="1484"/>
                        <a:pt x="331" y="1520"/>
                        <a:pt x="432" y="1520"/>
                      </a:cubicBezTo>
                      <a:cubicBezTo>
                        <a:pt x="603" y="1520"/>
                        <a:pt x="815" y="1417"/>
                        <a:pt x="1053" y="1178"/>
                      </a:cubicBezTo>
                      <a:cubicBezTo>
                        <a:pt x="1450" y="781"/>
                        <a:pt x="1623" y="229"/>
                        <a:pt x="1589" y="5"/>
                      </a:cubicBezTo>
                      <a:cubicBezTo>
                        <a:pt x="1571" y="2"/>
                        <a:pt x="1552" y="0"/>
                        <a:pt x="15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86" name="Google Shape;28286;p29"/>
                <p:cNvSpPr/>
                <p:nvPr/>
              </p:nvSpPr>
              <p:spPr>
                <a:xfrm rot="-5400000">
                  <a:off x="471700" y="4353500"/>
                  <a:ext cx="27650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864" extrusionOk="0">
                      <a:moveTo>
                        <a:pt x="553" y="1"/>
                      </a:moveTo>
                      <a:cubicBezTo>
                        <a:pt x="1" y="1"/>
                        <a:pt x="1" y="864"/>
                        <a:pt x="553" y="864"/>
                      </a:cubicBezTo>
                      <a:cubicBezTo>
                        <a:pt x="1105" y="864"/>
                        <a:pt x="1105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87" name="Google Shape;28287;p29"/>
                <p:cNvSpPr/>
                <p:nvPr/>
              </p:nvSpPr>
              <p:spPr>
                <a:xfrm rot="-5400000">
                  <a:off x="468913" y="4484888"/>
                  <a:ext cx="28075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864" extrusionOk="0">
                      <a:moveTo>
                        <a:pt x="553" y="0"/>
                      </a:moveTo>
                      <a:cubicBezTo>
                        <a:pt x="1" y="0"/>
                        <a:pt x="1" y="863"/>
                        <a:pt x="553" y="863"/>
                      </a:cubicBezTo>
                      <a:cubicBezTo>
                        <a:pt x="1122" y="863"/>
                        <a:pt x="1122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88" name="Google Shape;28288;p29"/>
                <p:cNvSpPr/>
                <p:nvPr/>
              </p:nvSpPr>
              <p:spPr>
                <a:xfrm rot="-5400000">
                  <a:off x="554763" y="4093088"/>
                  <a:ext cx="16425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2504" extrusionOk="0">
                      <a:moveTo>
                        <a:pt x="0" y="1"/>
                      </a:moveTo>
                      <a:lnTo>
                        <a:pt x="0" y="2504"/>
                      </a:lnTo>
                      <a:lnTo>
                        <a:pt x="656" y="2504"/>
                      </a:lnTo>
                      <a:lnTo>
                        <a:pt x="656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89" name="Google Shape;28289;p29"/>
                <p:cNvSpPr/>
                <p:nvPr/>
              </p:nvSpPr>
              <p:spPr>
                <a:xfrm rot="-5400000">
                  <a:off x="613225" y="3944875"/>
                  <a:ext cx="16000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2504" extrusionOk="0">
                      <a:moveTo>
                        <a:pt x="1" y="1"/>
                      </a:moveTo>
                      <a:lnTo>
                        <a:pt x="1" y="2504"/>
                      </a:lnTo>
                      <a:lnTo>
                        <a:pt x="639" y="2504"/>
                      </a:lnTo>
                      <a:lnTo>
                        <a:pt x="639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90" name="Google Shape;28290;p29"/>
                <p:cNvSpPr/>
                <p:nvPr/>
              </p:nvSpPr>
              <p:spPr>
                <a:xfrm rot="-5400000">
                  <a:off x="548513" y="3966888"/>
                  <a:ext cx="18150" cy="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6" h="725" extrusionOk="0">
                      <a:moveTo>
                        <a:pt x="363" y="0"/>
                      </a:moveTo>
                      <a:cubicBezTo>
                        <a:pt x="155" y="0"/>
                        <a:pt x="0" y="155"/>
                        <a:pt x="0" y="363"/>
                      </a:cubicBezTo>
                      <a:cubicBezTo>
                        <a:pt x="0" y="570"/>
                        <a:pt x="155" y="725"/>
                        <a:pt x="363" y="725"/>
                      </a:cubicBezTo>
                      <a:cubicBezTo>
                        <a:pt x="552" y="725"/>
                        <a:pt x="725" y="570"/>
                        <a:pt x="725" y="363"/>
                      </a:cubicBezTo>
                      <a:cubicBezTo>
                        <a:pt x="725" y="155"/>
                        <a:pt x="552" y="0"/>
                        <a:pt x="36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91" name="Google Shape;28291;p29"/>
                <p:cNvSpPr/>
                <p:nvPr/>
              </p:nvSpPr>
              <p:spPr>
                <a:xfrm rot="-5400000">
                  <a:off x="508588" y="3951138"/>
                  <a:ext cx="22475" cy="4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9" h="1986" extrusionOk="0">
                      <a:moveTo>
                        <a:pt x="450" y="1"/>
                      </a:moveTo>
                      <a:cubicBezTo>
                        <a:pt x="191" y="1"/>
                        <a:pt x="1" y="242"/>
                        <a:pt x="1" y="795"/>
                      </a:cubicBezTo>
                      <a:cubicBezTo>
                        <a:pt x="1" y="1347"/>
                        <a:pt x="260" y="1882"/>
                        <a:pt x="450" y="1986"/>
                      </a:cubicBezTo>
                      <a:cubicBezTo>
                        <a:pt x="622" y="1865"/>
                        <a:pt x="898" y="1347"/>
                        <a:pt x="898" y="795"/>
                      </a:cubicBezTo>
                      <a:cubicBezTo>
                        <a:pt x="898" y="242"/>
                        <a:pt x="691" y="1"/>
                        <a:pt x="45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92" name="Google Shape;28292;p29"/>
                <p:cNvSpPr/>
                <p:nvPr/>
              </p:nvSpPr>
              <p:spPr>
                <a:xfrm rot="-5400000">
                  <a:off x="509375" y="3985450"/>
                  <a:ext cx="40575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19" extrusionOk="0">
                      <a:moveTo>
                        <a:pt x="416" y="0"/>
                      </a:moveTo>
                      <a:cubicBezTo>
                        <a:pt x="318" y="0"/>
                        <a:pt x="236" y="36"/>
                        <a:pt x="173" y="99"/>
                      </a:cubicBezTo>
                      <a:cubicBezTo>
                        <a:pt x="0" y="289"/>
                        <a:pt x="35" y="599"/>
                        <a:pt x="415" y="979"/>
                      </a:cubicBezTo>
                      <a:cubicBezTo>
                        <a:pt x="779" y="1343"/>
                        <a:pt x="1273" y="1518"/>
                        <a:pt x="1526" y="1518"/>
                      </a:cubicBezTo>
                      <a:cubicBezTo>
                        <a:pt x="1549" y="1518"/>
                        <a:pt x="1570" y="1517"/>
                        <a:pt x="1588" y="1514"/>
                      </a:cubicBezTo>
                      <a:cubicBezTo>
                        <a:pt x="1623" y="1290"/>
                        <a:pt x="1433" y="737"/>
                        <a:pt x="1053" y="358"/>
                      </a:cubicBezTo>
                      <a:cubicBezTo>
                        <a:pt x="802" y="106"/>
                        <a:pt x="585" y="0"/>
                        <a:pt x="4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93" name="Google Shape;28293;p29"/>
                <p:cNvSpPr/>
                <p:nvPr/>
              </p:nvSpPr>
              <p:spPr>
                <a:xfrm rot="-5400000">
                  <a:off x="532550" y="4002700"/>
                  <a:ext cx="50075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9" extrusionOk="0">
                      <a:moveTo>
                        <a:pt x="795" y="1"/>
                      </a:moveTo>
                      <a:cubicBezTo>
                        <a:pt x="260" y="1"/>
                        <a:pt x="1" y="208"/>
                        <a:pt x="1" y="450"/>
                      </a:cubicBezTo>
                      <a:cubicBezTo>
                        <a:pt x="1" y="708"/>
                        <a:pt x="242" y="898"/>
                        <a:pt x="795" y="898"/>
                      </a:cubicBezTo>
                      <a:cubicBezTo>
                        <a:pt x="1347" y="898"/>
                        <a:pt x="1882" y="639"/>
                        <a:pt x="2003" y="450"/>
                      </a:cubicBezTo>
                      <a:cubicBezTo>
                        <a:pt x="1882" y="277"/>
                        <a:pt x="1347" y="1"/>
                        <a:pt x="79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94" name="Google Shape;28294;p29"/>
                <p:cNvSpPr/>
                <p:nvPr/>
              </p:nvSpPr>
              <p:spPr>
                <a:xfrm rot="-5400000">
                  <a:off x="532763" y="3926963"/>
                  <a:ext cx="49650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6" h="899" extrusionOk="0">
                      <a:moveTo>
                        <a:pt x="1191" y="1"/>
                      </a:moveTo>
                      <a:cubicBezTo>
                        <a:pt x="639" y="1"/>
                        <a:pt x="104" y="277"/>
                        <a:pt x="0" y="450"/>
                      </a:cubicBezTo>
                      <a:cubicBezTo>
                        <a:pt x="121" y="639"/>
                        <a:pt x="639" y="898"/>
                        <a:pt x="1191" y="898"/>
                      </a:cubicBezTo>
                      <a:cubicBezTo>
                        <a:pt x="1744" y="898"/>
                        <a:pt x="1985" y="708"/>
                        <a:pt x="1985" y="450"/>
                      </a:cubicBezTo>
                      <a:cubicBezTo>
                        <a:pt x="1985" y="208"/>
                        <a:pt x="1744" y="1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95" name="Google Shape;28295;p29"/>
                <p:cNvSpPr/>
                <p:nvPr/>
              </p:nvSpPr>
              <p:spPr>
                <a:xfrm rot="-5400000">
                  <a:off x="509375" y="3928500"/>
                  <a:ext cx="40575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19" extrusionOk="0">
                      <a:moveTo>
                        <a:pt x="1196" y="0"/>
                      </a:moveTo>
                      <a:cubicBezTo>
                        <a:pt x="1024" y="0"/>
                        <a:pt x="811" y="106"/>
                        <a:pt x="570" y="358"/>
                      </a:cubicBezTo>
                      <a:cubicBezTo>
                        <a:pt x="173" y="737"/>
                        <a:pt x="1" y="1307"/>
                        <a:pt x="35" y="1514"/>
                      </a:cubicBezTo>
                      <a:cubicBezTo>
                        <a:pt x="52" y="1517"/>
                        <a:pt x="72" y="1518"/>
                        <a:pt x="94" y="1518"/>
                      </a:cubicBezTo>
                      <a:cubicBezTo>
                        <a:pt x="335" y="1518"/>
                        <a:pt x="843" y="1343"/>
                        <a:pt x="1191" y="979"/>
                      </a:cubicBezTo>
                      <a:cubicBezTo>
                        <a:pt x="1588" y="599"/>
                        <a:pt x="1623" y="289"/>
                        <a:pt x="1450" y="99"/>
                      </a:cubicBezTo>
                      <a:cubicBezTo>
                        <a:pt x="1381" y="36"/>
                        <a:pt x="1295" y="0"/>
                        <a:pt x="11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96" name="Google Shape;28296;p29"/>
                <p:cNvSpPr/>
                <p:nvPr/>
              </p:nvSpPr>
              <p:spPr>
                <a:xfrm rot="-5400000">
                  <a:off x="612988" y="4113788"/>
                  <a:ext cx="21175" cy="1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" h="728" extrusionOk="0">
                      <a:moveTo>
                        <a:pt x="369" y="1"/>
                      </a:moveTo>
                      <a:cubicBezTo>
                        <a:pt x="182" y="1"/>
                        <a:pt x="1" y="144"/>
                        <a:pt x="1" y="365"/>
                      </a:cubicBezTo>
                      <a:cubicBezTo>
                        <a:pt x="1" y="572"/>
                        <a:pt x="156" y="728"/>
                        <a:pt x="363" y="728"/>
                      </a:cubicBezTo>
                      <a:cubicBezTo>
                        <a:pt x="691" y="728"/>
                        <a:pt x="847" y="348"/>
                        <a:pt x="622" y="106"/>
                      </a:cubicBezTo>
                      <a:cubicBezTo>
                        <a:pt x="549" y="34"/>
                        <a:pt x="459" y="1"/>
                        <a:pt x="36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97" name="Google Shape;28297;p29"/>
                <p:cNvSpPr/>
                <p:nvPr/>
              </p:nvSpPr>
              <p:spPr>
                <a:xfrm rot="-5400000">
                  <a:off x="650350" y="4099350"/>
                  <a:ext cx="22475" cy="5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9" h="2003" extrusionOk="0">
                      <a:moveTo>
                        <a:pt x="449" y="0"/>
                      </a:moveTo>
                      <a:cubicBezTo>
                        <a:pt x="277" y="121"/>
                        <a:pt x="1" y="639"/>
                        <a:pt x="1" y="1191"/>
                      </a:cubicBezTo>
                      <a:cubicBezTo>
                        <a:pt x="1" y="1743"/>
                        <a:pt x="208" y="2002"/>
                        <a:pt x="449" y="2002"/>
                      </a:cubicBezTo>
                      <a:cubicBezTo>
                        <a:pt x="708" y="2002"/>
                        <a:pt x="898" y="1743"/>
                        <a:pt x="898" y="1191"/>
                      </a:cubicBezTo>
                      <a:cubicBezTo>
                        <a:pt x="898" y="639"/>
                        <a:pt x="622" y="121"/>
                        <a:pt x="4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98" name="Google Shape;28298;p29"/>
                <p:cNvSpPr/>
                <p:nvPr/>
              </p:nvSpPr>
              <p:spPr>
                <a:xfrm rot="-5400000">
                  <a:off x="631263" y="4076913"/>
                  <a:ext cx="40575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20" extrusionOk="0">
                      <a:moveTo>
                        <a:pt x="89" y="1"/>
                      </a:moveTo>
                      <a:cubicBezTo>
                        <a:pt x="69" y="1"/>
                        <a:pt x="51" y="2"/>
                        <a:pt x="35" y="5"/>
                      </a:cubicBezTo>
                      <a:cubicBezTo>
                        <a:pt x="0" y="229"/>
                        <a:pt x="173" y="781"/>
                        <a:pt x="570" y="1178"/>
                      </a:cubicBezTo>
                      <a:cubicBezTo>
                        <a:pt x="809" y="1417"/>
                        <a:pt x="1027" y="1520"/>
                        <a:pt x="1199" y="1520"/>
                      </a:cubicBezTo>
                      <a:cubicBezTo>
                        <a:pt x="1301" y="1520"/>
                        <a:pt x="1386" y="1484"/>
                        <a:pt x="1450" y="1420"/>
                      </a:cubicBezTo>
                      <a:cubicBezTo>
                        <a:pt x="1623" y="1247"/>
                        <a:pt x="1588" y="937"/>
                        <a:pt x="1191" y="540"/>
                      </a:cubicBezTo>
                      <a:cubicBezTo>
                        <a:pt x="841" y="189"/>
                        <a:pt x="329" y="1"/>
                        <a:pt x="8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99" name="Google Shape;28299;p29"/>
                <p:cNvSpPr/>
                <p:nvPr/>
              </p:nvSpPr>
              <p:spPr>
                <a:xfrm rot="-5400000">
                  <a:off x="598563" y="4075188"/>
                  <a:ext cx="50075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8" extrusionOk="0">
                      <a:moveTo>
                        <a:pt x="1191" y="1"/>
                      </a:moveTo>
                      <a:cubicBezTo>
                        <a:pt x="639" y="1"/>
                        <a:pt x="121" y="277"/>
                        <a:pt x="0" y="449"/>
                      </a:cubicBezTo>
                      <a:cubicBezTo>
                        <a:pt x="121" y="639"/>
                        <a:pt x="656" y="898"/>
                        <a:pt x="1191" y="898"/>
                      </a:cubicBezTo>
                      <a:cubicBezTo>
                        <a:pt x="1743" y="898"/>
                        <a:pt x="2002" y="708"/>
                        <a:pt x="2002" y="449"/>
                      </a:cubicBezTo>
                      <a:cubicBezTo>
                        <a:pt x="2002" y="208"/>
                        <a:pt x="1743" y="1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00" name="Google Shape;28300;p29"/>
                <p:cNvSpPr/>
                <p:nvPr/>
              </p:nvSpPr>
              <p:spPr>
                <a:xfrm rot="-5400000">
                  <a:off x="598775" y="4150925"/>
                  <a:ext cx="49650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6" h="898" extrusionOk="0">
                      <a:moveTo>
                        <a:pt x="795" y="1"/>
                      </a:moveTo>
                      <a:cubicBezTo>
                        <a:pt x="242" y="1"/>
                        <a:pt x="1" y="208"/>
                        <a:pt x="1" y="449"/>
                      </a:cubicBezTo>
                      <a:cubicBezTo>
                        <a:pt x="1" y="708"/>
                        <a:pt x="242" y="898"/>
                        <a:pt x="795" y="898"/>
                      </a:cubicBezTo>
                      <a:cubicBezTo>
                        <a:pt x="1347" y="898"/>
                        <a:pt x="1865" y="639"/>
                        <a:pt x="1986" y="449"/>
                      </a:cubicBezTo>
                      <a:cubicBezTo>
                        <a:pt x="1865" y="277"/>
                        <a:pt x="1347" y="1"/>
                        <a:pt x="79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01" name="Google Shape;28301;p29"/>
                <p:cNvSpPr/>
                <p:nvPr/>
              </p:nvSpPr>
              <p:spPr>
                <a:xfrm rot="-5400000">
                  <a:off x="631250" y="4133875"/>
                  <a:ext cx="40600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20" extrusionOk="0">
                      <a:moveTo>
                        <a:pt x="1526" y="0"/>
                      </a:moveTo>
                      <a:cubicBezTo>
                        <a:pt x="1274" y="0"/>
                        <a:pt x="781" y="176"/>
                        <a:pt x="432" y="540"/>
                      </a:cubicBezTo>
                      <a:cubicBezTo>
                        <a:pt x="35" y="937"/>
                        <a:pt x="1" y="1247"/>
                        <a:pt x="174" y="1420"/>
                      </a:cubicBezTo>
                      <a:cubicBezTo>
                        <a:pt x="244" y="1484"/>
                        <a:pt x="331" y="1520"/>
                        <a:pt x="432" y="1520"/>
                      </a:cubicBezTo>
                      <a:cubicBezTo>
                        <a:pt x="603" y="1520"/>
                        <a:pt x="815" y="1417"/>
                        <a:pt x="1054" y="1178"/>
                      </a:cubicBezTo>
                      <a:cubicBezTo>
                        <a:pt x="1451" y="781"/>
                        <a:pt x="1623" y="229"/>
                        <a:pt x="1589" y="5"/>
                      </a:cubicBezTo>
                      <a:cubicBezTo>
                        <a:pt x="1570" y="2"/>
                        <a:pt x="1549" y="0"/>
                        <a:pt x="152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02" name="Google Shape;28302;p29"/>
                <p:cNvSpPr/>
                <p:nvPr/>
              </p:nvSpPr>
              <p:spPr>
                <a:xfrm rot="-5400000">
                  <a:off x="471713" y="4045413"/>
                  <a:ext cx="27625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5" h="864" extrusionOk="0">
                      <a:moveTo>
                        <a:pt x="552" y="1"/>
                      </a:moveTo>
                      <a:cubicBezTo>
                        <a:pt x="0" y="1"/>
                        <a:pt x="0" y="864"/>
                        <a:pt x="552" y="864"/>
                      </a:cubicBezTo>
                      <a:cubicBezTo>
                        <a:pt x="1105" y="864"/>
                        <a:pt x="1105" y="1"/>
                        <a:pt x="55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03" name="Google Shape;28303;p29"/>
                <p:cNvSpPr/>
                <p:nvPr/>
              </p:nvSpPr>
              <p:spPr>
                <a:xfrm rot="-5400000">
                  <a:off x="469125" y="4177025"/>
                  <a:ext cx="27650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864" extrusionOk="0">
                      <a:moveTo>
                        <a:pt x="553" y="0"/>
                      </a:moveTo>
                      <a:cubicBezTo>
                        <a:pt x="1" y="0"/>
                        <a:pt x="1" y="863"/>
                        <a:pt x="553" y="863"/>
                      </a:cubicBezTo>
                      <a:cubicBezTo>
                        <a:pt x="1105" y="863"/>
                        <a:pt x="1105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04" name="Google Shape;28304;p29"/>
                <p:cNvSpPr/>
                <p:nvPr/>
              </p:nvSpPr>
              <p:spPr>
                <a:xfrm rot="-5400000">
                  <a:off x="554763" y="3785013"/>
                  <a:ext cx="16425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2504" extrusionOk="0">
                      <a:moveTo>
                        <a:pt x="1" y="1"/>
                      </a:moveTo>
                      <a:lnTo>
                        <a:pt x="1" y="2504"/>
                      </a:lnTo>
                      <a:lnTo>
                        <a:pt x="657" y="2504"/>
                      </a:lnTo>
                      <a:lnTo>
                        <a:pt x="657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05" name="Google Shape;28305;p29"/>
                <p:cNvSpPr/>
                <p:nvPr/>
              </p:nvSpPr>
              <p:spPr>
                <a:xfrm rot="-5400000">
                  <a:off x="613238" y="3636788"/>
                  <a:ext cx="15975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2504" extrusionOk="0">
                      <a:moveTo>
                        <a:pt x="0" y="1"/>
                      </a:moveTo>
                      <a:lnTo>
                        <a:pt x="0" y="2504"/>
                      </a:lnTo>
                      <a:lnTo>
                        <a:pt x="639" y="2504"/>
                      </a:lnTo>
                      <a:lnTo>
                        <a:pt x="639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06" name="Google Shape;28306;p29"/>
                <p:cNvSpPr/>
                <p:nvPr/>
              </p:nvSpPr>
              <p:spPr>
                <a:xfrm rot="-5400000">
                  <a:off x="548513" y="3658813"/>
                  <a:ext cx="18150" cy="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6" h="725" extrusionOk="0">
                      <a:moveTo>
                        <a:pt x="363" y="0"/>
                      </a:moveTo>
                      <a:cubicBezTo>
                        <a:pt x="156" y="0"/>
                        <a:pt x="0" y="155"/>
                        <a:pt x="0" y="363"/>
                      </a:cubicBezTo>
                      <a:cubicBezTo>
                        <a:pt x="0" y="570"/>
                        <a:pt x="156" y="725"/>
                        <a:pt x="363" y="725"/>
                      </a:cubicBezTo>
                      <a:cubicBezTo>
                        <a:pt x="553" y="725"/>
                        <a:pt x="725" y="570"/>
                        <a:pt x="725" y="363"/>
                      </a:cubicBezTo>
                      <a:cubicBezTo>
                        <a:pt x="725" y="155"/>
                        <a:pt x="553" y="0"/>
                        <a:pt x="36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07" name="Google Shape;28307;p29"/>
                <p:cNvSpPr/>
                <p:nvPr/>
              </p:nvSpPr>
              <p:spPr>
                <a:xfrm rot="-5400000">
                  <a:off x="508600" y="3643050"/>
                  <a:ext cx="22450" cy="4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" h="1986" extrusionOk="0">
                      <a:moveTo>
                        <a:pt x="449" y="1"/>
                      </a:moveTo>
                      <a:cubicBezTo>
                        <a:pt x="190" y="1"/>
                        <a:pt x="0" y="242"/>
                        <a:pt x="0" y="795"/>
                      </a:cubicBezTo>
                      <a:cubicBezTo>
                        <a:pt x="0" y="1347"/>
                        <a:pt x="259" y="1882"/>
                        <a:pt x="449" y="1986"/>
                      </a:cubicBezTo>
                      <a:cubicBezTo>
                        <a:pt x="622" y="1865"/>
                        <a:pt x="898" y="1347"/>
                        <a:pt x="898" y="795"/>
                      </a:cubicBezTo>
                      <a:cubicBezTo>
                        <a:pt x="898" y="242"/>
                        <a:pt x="691" y="1"/>
                        <a:pt x="44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08" name="Google Shape;28308;p29"/>
                <p:cNvSpPr/>
                <p:nvPr/>
              </p:nvSpPr>
              <p:spPr>
                <a:xfrm rot="-5400000">
                  <a:off x="509375" y="3677375"/>
                  <a:ext cx="40575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19" extrusionOk="0">
                      <a:moveTo>
                        <a:pt x="416" y="0"/>
                      </a:moveTo>
                      <a:cubicBezTo>
                        <a:pt x="318" y="0"/>
                        <a:pt x="236" y="36"/>
                        <a:pt x="173" y="99"/>
                      </a:cubicBezTo>
                      <a:cubicBezTo>
                        <a:pt x="1" y="289"/>
                        <a:pt x="35" y="599"/>
                        <a:pt x="415" y="979"/>
                      </a:cubicBezTo>
                      <a:cubicBezTo>
                        <a:pt x="779" y="1343"/>
                        <a:pt x="1273" y="1518"/>
                        <a:pt x="1526" y="1518"/>
                      </a:cubicBezTo>
                      <a:cubicBezTo>
                        <a:pt x="1549" y="1518"/>
                        <a:pt x="1570" y="1517"/>
                        <a:pt x="1588" y="1514"/>
                      </a:cubicBezTo>
                      <a:cubicBezTo>
                        <a:pt x="1623" y="1290"/>
                        <a:pt x="1433" y="737"/>
                        <a:pt x="1053" y="358"/>
                      </a:cubicBezTo>
                      <a:cubicBezTo>
                        <a:pt x="802" y="106"/>
                        <a:pt x="585" y="0"/>
                        <a:pt x="4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09" name="Google Shape;28309;p29"/>
                <p:cNvSpPr/>
                <p:nvPr/>
              </p:nvSpPr>
              <p:spPr>
                <a:xfrm rot="-5400000">
                  <a:off x="532550" y="3694600"/>
                  <a:ext cx="50075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9" extrusionOk="0">
                      <a:moveTo>
                        <a:pt x="794" y="1"/>
                      </a:moveTo>
                      <a:cubicBezTo>
                        <a:pt x="259" y="1"/>
                        <a:pt x="0" y="208"/>
                        <a:pt x="0" y="450"/>
                      </a:cubicBezTo>
                      <a:cubicBezTo>
                        <a:pt x="0" y="708"/>
                        <a:pt x="242" y="898"/>
                        <a:pt x="794" y="898"/>
                      </a:cubicBezTo>
                      <a:cubicBezTo>
                        <a:pt x="1346" y="898"/>
                        <a:pt x="1881" y="639"/>
                        <a:pt x="2002" y="450"/>
                      </a:cubicBezTo>
                      <a:cubicBezTo>
                        <a:pt x="1881" y="277"/>
                        <a:pt x="1346" y="1"/>
                        <a:pt x="79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10" name="Google Shape;28310;p29"/>
                <p:cNvSpPr/>
                <p:nvPr/>
              </p:nvSpPr>
              <p:spPr>
                <a:xfrm rot="-5400000">
                  <a:off x="532763" y="3618888"/>
                  <a:ext cx="49650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6" h="899" extrusionOk="0">
                      <a:moveTo>
                        <a:pt x="1192" y="1"/>
                      </a:moveTo>
                      <a:cubicBezTo>
                        <a:pt x="639" y="1"/>
                        <a:pt x="104" y="277"/>
                        <a:pt x="1" y="450"/>
                      </a:cubicBezTo>
                      <a:cubicBezTo>
                        <a:pt x="122" y="639"/>
                        <a:pt x="639" y="898"/>
                        <a:pt x="1192" y="898"/>
                      </a:cubicBezTo>
                      <a:cubicBezTo>
                        <a:pt x="1744" y="898"/>
                        <a:pt x="1986" y="708"/>
                        <a:pt x="1986" y="450"/>
                      </a:cubicBezTo>
                      <a:cubicBezTo>
                        <a:pt x="1986" y="208"/>
                        <a:pt x="1744" y="1"/>
                        <a:pt x="11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11" name="Google Shape;28311;p29"/>
                <p:cNvSpPr/>
                <p:nvPr/>
              </p:nvSpPr>
              <p:spPr>
                <a:xfrm rot="-5400000">
                  <a:off x="509363" y="3620413"/>
                  <a:ext cx="40600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19" extrusionOk="0">
                      <a:moveTo>
                        <a:pt x="1196" y="0"/>
                      </a:moveTo>
                      <a:cubicBezTo>
                        <a:pt x="1024" y="0"/>
                        <a:pt x="811" y="106"/>
                        <a:pt x="570" y="358"/>
                      </a:cubicBezTo>
                      <a:cubicBezTo>
                        <a:pt x="173" y="737"/>
                        <a:pt x="1" y="1307"/>
                        <a:pt x="35" y="1514"/>
                      </a:cubicBezTo>
                      <a:cubicBezTo>
                        <a:pt x="53" y="1517"/>
                        <a:pt x="72" y="1518"/>
                        <a:pt x="94" y="1518"/>
                      </a:cubicBezTo>
                      <a:cubicBezTo>
                        <a:pt x="336" y="1518"/>
                        <a:pt x="844" y="1343"/>
                        <a:pt x="1192" y="979"/>
                      </a:cubicBezTo>
                      <a:cubicBezTo>
                        <a:pt x="1589" y="599"/>
                        <a:pt x="1623" y="289"/>
                        <a:pt x="1451" y="99"/>
                      </a:cubicBezTo>
                      <a:cubicBezTo>
                        <a:pt x="1381" y="36"/>
                        <a:pt x="1295" y="0"/>
                        <a:pt x="11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12" name="Google Shape;28312;p29"/>
                <p:cNvSpPr/>
                <p:nvPr/>
              </p:nvSpPr>
              <p:spPr>
                <a:xfrm rot="-5400000">
                  <a:off x="613000" y="3805700"/>
                  <a:ext cx="21150" cy="1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6" h="728" extrusionOk="0">
                      <a:moveTo>
                        <a:pt x="368" y="1"/>
                      </a:moveTo>
                      <a:cubicBezTo>
                        <a:pt x="182" y="1"/>
                        <a:pt x="0" y="144"/>
                        <a:pt x="0" y="365"/>
                      </a:cubicBezTo>
                      <a:cubicBezTo>
                        <a:pt x="0" y="572"/>
                        <a:pt x="156" y="728"/>
                        <a:pt x="363" y="728"/>
                      </a:cubicBezTo>
                      <a:cubicBezTo>
                        <a:pt x="691" y="728"/>
                        <a:pt x="846" y="331"/>
                        <a:pt x="622" y="106"/>
                      </a:cubicBezTo>
                      <a:cubicBezTo>
                        <a:pt x="549" y="34"/>
                        <a:pt x="458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13" name="Google Shape;28313;p29"/>
                <p:cNvSpPr/>
                <p:nvPr/>
              </p:nvSpPr>
              <p:spPr>
                <a:xfrm rot="-5400000">
                  <a:off x="650350" y="3791275"/>
                  <a:ext cx="22475" cy="5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9" h="2003" extrusionOk="0">
                      <a:moveTo>
                        <a:pt x="450" y="0"/>
                      </a:moveTo>
                      <a:cubicBezTo>
                        <a:pt x="277" y="121"/>
                        <a:pt x="1" y="639"/>
                        <a:pt x="1" y="1191"/>
                      </a:cubicBezTo>
                      <a:cubicBezTo>
                        <a:pt x="1" y="1743"/>
                        <a:pt x="208" y="2002"/>
                        <a:pt x="450" y="2002"/>
                      </a:cubicBezTo>
                      <a:cubicBezTo>
                        <a:pt x="709" y="2002"/>
                        <a:pt x="898" y="1743"/>
                        <a:pt x="898" y="1191"/>
                      </a:cubicBezTo>
                      <a:cubicBezTo>
                        <a:pt x="898" y="639"/>
                        <a:pt x="622" y="121"/>
                        <a:pt x="45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14" name="Google Shape;28314;p29"/>
                <p:cNvSpPr/>
                <p:nvPr/>
              </p:nvSpPr>
              <p:spPr>
                <a:xfrm rot="-5400000">
                  <a:off x="631263" y="3768838"/>
                  <a:ext cx="40575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20" extrusionOk="0">
                      <a:moveTo>
                        <a:pt x="93" y="1"/>
                      </a:moveTo>
                      <a:cubicBezTo>
                        <a:pt x="72" y="1"/>
                        <a:pt x="52" y="2"/>
                        <a:pt x="35" y="5"/>
                      </a:cubicBezTo>
                      <a:cubicBezTo>
                        <a:pt x="1" y="229"/>
                        <a:pt x="173" y="781"/>
                        <a:pt x="570" y="1178"/>
                      </a:cubicBezTo>
                      <a:cubicBezTo>
                        <a:pt x="820" y="1417"/>
                        <a:pt x="1036" y="1520"/>
                        <a:pt x="1204" y="1520"/>
                      </a:cubicBezTo>
                      <a:cubicBezTo>
                        <a:pt x="1303" y="1520"/>
                        <a:pt x="1386" y="1484"/>
                        <a:pt x="1450" y="1420"/>
                      </a:cubicBezTo>
                      <a:cubicBezTo>
                        <a:pt x="1623" y="1247"/>
                        <a:pt x="1588" y="937"/>
                        <a:pt x="1209" y="540"/>
                      </a:cubicBezTo>
                      <a:cubicBezTo>
                        <a:pt x="843" y="189"/>
                        <a:pt x="344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15" name="Google Shape;28315;p29"/>
                <p:cNvSpPr/>
                <p:nvPr/>
              </p:nvSpPr>
              <p:spPr>
                <a:xfrm rot="-5400000">
                  <a:off x="598563" y="3767113"/>
                  <a:ext cx="50075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8" extrusionOk="0">
                      <a:moveTo>
                        <a:pt x="1191" y="1"/>
                      </a:moveTo>
                      <a:cubicBezTo>
                        <a:pt x="639" y="1"/>
                        <a:pt x="121" y="277"/>
                        <a:pt x="0" y="449"/>
                      </a:cubicBezTo>
                      <a:cubicBezTo>
                        <a:pt x="121" y="639"/>
                        <a:pt x="639" y="898"/>
                        <a:pt x="1191" y="898"/>
                      </a:cubicBezTo>
                      <a:cubicBezTo>
                        <a:pt x="1744" y="898"/>
                        <a:pt x="2003" y="708"/>
                        <a:pt x="2003" y="449"/>
                      </a:cubicBezTo>
                      <a:cubicBezTo>
                        <a:pt x="2003" y="208"/>
                        <a:pt x="1744" y="1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16" name="Google Shape;28316;p29"/>
                <p:cNvSpPr/>
                <p:nvPr/>
              </p:nvSpPr>
              <p:spPr>
                <a:xfrm rot="-5400000">
                  <a:off x="598563" y="3843063"/>
                  <a:ext cx="50075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8" extrusionOk="0">
                      <a:moveTo>
                        <a:pt x="812" y="1"/>
                      </a:moveTo>
                      <a:cubicBezTo>
                        <a:pt x="260" y="1"/>
                        <a:pt x="1" y="208"/>
                        <a:pt x="1" y="449"/>
                      </a:cubicBezTo>
                      <a:cubicBezTo>
                        <a:pt x="1" y="708"/>
                        <a:pt x="260" y="898"/>
                        <a:pt x="812" y="898"/>
                      </a:cubicBezTo>
                      <a:cubicBezTo>
                        <a:pt x="1364" y="898"/>
                        <a:pt x="1882" y="639"/>
                        <a:pt x="2003" y="449"/>
                      </a:cubicBezTo>
                      <a:cubicBezTo>
                        <a:pt x="1882" y="277"/>
                        <a:pt x="1364" y="1"/>
                        <a:pt x="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17" name="Google Shape;28317;p29"/>
                <p:cNvSpPr/>
                <p:nvPr/>
              </p:nvSpPr>
              <p:spPr>
                <a:xfrm rot="-5400000">
                  <a:off x="631263" y="3825788"/>
                  <a:ext cx="40575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20" extrusionOk="0">
                      <a:moveTo>
                        <a:pt x="1526" y="0"/>
                      </a:moveTo>
                      <a:cubicBezTo>
                        <a:pt x="1273" y="0"/>
                        <a:pt x="780" y="176"/>
                        <a:pt x="432" y="540"/>
                      </a:cubicBezTo>
                      <a:cubicBezTo>
                        <a:pt x="35" y="937"/>
                        <a:pt x="0" y="1247"/>
                        <a:pt x="173" y="1420"/>
                      </a:cubicBezTo>
                      <a:cubicBezTo>
                        <a:pt x="243" y="1484"/>
                        <a:pt x="330" y="1520"/>
                        <a:pt x="431" y="1520"/>
                      </a:cubicBezTo>
                      <a:cubicBezTo>
                        <a:pt x="603" y="1520"/>
                        <a:pt x="814" y="1417"/>
                        <a:pt x="1053" y="1178"/>
                      </a:cubicBezTo>
                      <a:cubicBezTo>
                        <a:pt x="1450" y="781"/>
                        <a:pt x="1623" y="229"/>
                        <a:pt x="1588" y="5"/>
                      </a:cubicBezTo>
                      <a:cubicBezTo>
                        <a:pt x="1570" y="2"/>
                        <a:pt x="1549" y="0"/>
                        <a:pt x="152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18" name="Google Shape;28318;p29"/>
                <p:cNvSpPr/>
                <p:nvPr/>
              </p:nvSpPr>
              <p:spPr>
                <a:xfrm rot="-5400000">
                  <a:off x="471713" y="3737338"/>
                  <a:ext cx="27625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5" h="864" extrusionOk="0">
                      <a:moveTo>
                        <a:pt x="553" y="1"/>
                      </a:moveTo>
                      <a:cubicBezTo>
                        <a:pt x="0" y="1"/>
                        <a:pt x="0" y="864"/>
                        <a:pt x="553" y="864"/>
                      </a:cubicBezTo>
                      <a:cubicBezTo>
                        <a:pt x="1105" y="864"/>
                        <a:pt x="1105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19" name="Google Shape;28319;p29"/>
                <p:cNvSpPr/>
                <p:nvPr/>
              </p:nvSpPr>
              <p:spPr>
                <a:xfrm rot="-5400000">
                  <a:off x="469138" y="3868938"/>
                  <a:ext cx="27625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5" h="864" extrusionOk="0">
                      <a:moveTo>
                        <a:pt x="552" y="0"/>
                      </a:moveTo>
                      <a:cubicBezTo>
                        <a:pt x="0" y="0"/>
                        <a:pt x="0" y="863"/>
                        <a:pt x="552" y="863"/>
                      </a:cubicBezTo>
                      <a:cubicBezTo>
                        <a:pt x="1105" y="863"/>
                        <a:pt x="1105" y="0"/>
                        <a:pt x="55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20" name="Google Shape;28320;p29"/>
                <p:cNvSpPr/>
                <p:nvPr/>
              </p:nvSpPr>
              <p:spPr>
                <a:xfrm rot="-5400000">
                  <a:off x="554775" y="3476925"/>
                  <a:ext cx="16400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6" h="2504" extrusionOk="0">
                      <a:moveTo>
                        <a:pt x="0" y="1"/>
                      </a:moveTo>
                      <a:lnTo>
                        <a:pt x="0" y="2504"/>
                      </a:lnTo>
                      <a:lnTo>
                        <a:pt x="656" y="2504"/>
                      </a:lnTo>
                      <a:lnTo>
                        <a:pt x="656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21" name="Google Shape;28321;p29"/>
                <p:cNvSpPr/>
                <p:nvPr/>
              </p:nvSpPr>
              <p:spPr>
                <a:xfrm rot="-5400000">
                  <a:off x="613238" y="3328713"/>
                  <a:ext cx="15975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2504" extrusionOk="0">
                      <a:moveTo>
                        <a:pt x="0" y="1"/>
                      </a:moveTo>
                      <a:lnTo>
                        <a:pt x="0" y="2504"/>
                      </a:lnTo>
                      <a:lnTo>
                        <a:pt x="639" y="2504"/>
                      </a:lnTo>
                      <a:lnTo>
                        <a:pt x="639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22" name="Google Shape;28322;p29"/>
                <p:cNvSpPr/>
                <p:nvPr/>
              </p:nvSpPr>
              <p:spPr>
                <a:xfrm rot="-5400000">
                  <a:off x="548300" y="3350950"/>
                  <a:ext cx="18575" cy="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3" h="725" extrusionOk="0">
                      <a:moveTo>
                        <a:pt x="380" y="0"/>
                      </a:moveTo>
                      <a:cubicBezTo>
                        <a:pt x="173" y="0"/>
                        <a:pt x="1" y="155"/>
                        <a:pt x="1" y="363"/>
                      </a:cubicBezTo>
                      <a:cubicBezTo>
                        <a:pt x="1" y="570"/>
                        <a:pt x="173" y="725"/>
                        <a:pt x="380" y="725"/>
                      </a:cubicBezTo>
                      <a:cubicBezTo>
                        <a:pt x="570" y="725"/>
                        <a:pt x="743" y="570"/>
                        <a:pt x="743" y="363"/>
                      </a:cubicBezTo>
                      <a:cubicBezTo>
                        <a:pt x="743" y="155"/>
                        <a:pt x="570" y="0"/>
                        <a:pt x="38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23" name="Google Shape;28323;p29"/>
                <p:cNvSpPr/>
                <p:nvPr/>
              </p:nvSpPr>
              <p:spPr>
                <a:xfrm rot="-5400000">
                  <a:off x="508588" y="3334963"/>
                  <a:ext cx="22475" cy="4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9" h="1986" extrusionOk="0">
                      <a:moveTo>
                        <a:pt x="449" y="1"/>
                      </a:moveTo>
                      <a:cubicBezTo>
                        <a:pt x="190" y="1"/>
                        <a:pt x="1" y="242"/>
                        <a:pt x="1" y="795"/>
                      </a:cubicBezTo>
                      <a:cubicBezTo>
                        <a:pt x="1" y="1347"/>
                        <a:pt x="259" y="1882"/>
                        <a:pt x="449" y="1986"/>
                      </a:cubicBezTo>
                      <a:cubicBezTo>
                        <a:pt x="622" y="1865"/>
                        <a:pt x="898" y="1347"/>
                        <a:pt x="898" y="795"/>
                      </a:cubicBezTo>
                      <a:cubicBezTo>
                        <a:pt x="898" y="242"/>
                        <a:pt x="691" y="1"/>
                        <a:pt x="44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24" name="Google Shape;28324;p29"/>
                <p:cNvSpPr/>
                <p:nvPr/>
              </p:nvSpPr>
              <p:spPr>
                <a:xfrm rot="-5400000">
                  <a:off x="509363" y="3369288"/>
                  <a:ext cx="40600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19" extrusionOk="0">
                      <a:moveTo>
                        <a:pt x="416" y="0"/>
                      </a:moveTo>
                      <a:cubicBezTo>
                        <a:pt x="319" y="0"/>
                        <a:pt x="237" y="36"/>
                        <a:pt x="174" y="99"/>
                      </a:cubicBezTo>
                      <a:cubicBezTo>
                        <a:pt x="1" y="289"/>
                        <a:pt x="35" y="599"/>
                        <a:pt x="415" y="979"/>
                      </a:cubicBezTo>
                      <a:cubicBezTo>
                        <a:pt x="779" y="1343"/>
                        <a:pt x="1274" y="1518"/>
                        <a:pt x="1526" y="1518"/>
                      </a:cubicBezTo>
                      <a:cubicBezTo>
                        <a:pt x="1549" y="1518"/>
                        <a:pt x="1570" y="1517"/>
                        <a:pt x="1589" y="1514"/>
                      </a:cubicBezTo>
                      <a:cubicBezTo>
                        <a:pt x="1623" y="1290"/>
                        <a:pt x="1433" y="737"/>
                        <a:pt x="1054" y="358"/>
                      </a:cubicBezTo>
                      <a:cubicBezTo>
                        <a:pt x="802" y="106"/>
                        <a:pt x="585" y="0"/>
                        <a:pt x="4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25" name="Google Shape;28325;p29"/>
                <p:cNvSpPr/>
                <p:nvPr/>
              </p:nvSpPr>
              <p:spPr>
                <a:xfrm rot="-5400000">
                  <a:off x="532550" y="3386525"/>
                  <a:ext cx="50075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9" extrusionOk="0">
                      <a:moveTo>
                        <a:pt x="794" y="1"/>
                      </a:moveTo>
                      <a:cubicBezTo>
                        <a:pt x="259" y="1"/>
                        <a:pt x="0" y="208"/>
                        <a:pt x="0" y="450"/>
                      </a:cubicBezTo>
                      <a:cubicBezTo>
                        <a:pt x="0" y="708"/>
                        <a:pt x="259" y="898"/>
                        <a:pt x="794" y="898"/>
                      </a:cubicBezTo>
                      <a:cubicBezTo>
                        <a:pt x="1347" y="898"/>
                        <a:pt x="1882" y="639"/>
                        <a:pt x="2002" y="450"/>
                      </a:cubicBezTo>
                      <a:cubicBezTo>
                        <a:pt x="1882" y="277"/>
                        <a:pt x="1347" y="1"/>
                        <a:pt x="79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26" name="Google Shape;28326;p29"/>
                <p:cNvSpPr/>
                <p:nvPr/>
              </p:nvSpPr>
              <p:spPr>
                <a:xfrm rot="-5400000">
                  <a:off x="532775" y="3310800"/>
                  <a:ext cx="49625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899" extrusionOk="0">
                      <a:moveTo>
                        <a:pt x="1191" y="1"/>
                      </a:moveTo>
                      <a:cubicBezTo>
                        <a:pt x="639" y="1"/>
                        <a:pt x="104" y="277"/>
                        <a:pt x="0" y="450"/>
                      </a:cubicBezTo>
                      <a:cubicBezTo>
                        <a:pt x="121" y="639"/>
                        <a:pt x="639" y="898"/>
                        <a:pt x="1191" y="898"/>
                      </a:cubicBezTo>
                      <a:cubicBezTo>
                        <a:pt x="1743" y="898"/>
                        <a:pt x="1985" y="708"/>
                        <a:pt x="1985" y="450"/>
                      </a:cubicBezTo>
                      <a:cubicBezTo>
                        <a:pt x="1985" y="208"/>
                        <a:pt x="1743" y="1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27" name="Google Shape;28327;p29"/>
                <p:cNvSpPr/>
                <p:nvPr/>
              </p:nvSpPr>
              <p:spPr>
                <a:xfrm rot="-5400000">
                  <a:off x="509375" y="3312325"/>
                  <a:ext cx="40575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19" extrusionOk="0">
                      <a:moveTo>
                        <a:pt x="1194" y="0"/>
                      </a:moveTo>
                      <a:cubicBezTo>
                        <a:pt x="1021" y="0"/>
                        <a:pt x="804" y="106"/>
                        <a:pt x="553" y="358"/>
                      </a:cubicBezTo>
                      <a:cubicBezTo>
                        <a:pt x="173" y="737"/>
                        <a:pt x="0" y="1307"/>
                        <a:pt x="35" y="1514"/>
                      </a:cubicBezTo>
                      <a:cubicBezTo>
                        <a:pt x="52" y="1517"/>
                        <a:pt x="72" y="1518"/>
                        <a:pt x="94" y="1518"/>
                      </a:cubicBezTo>
                      <a:cubicBezTo>
                        <a:pt x="335" y="1518"/>
                        <a:pt x="843" y="1343"/>
                        <a:pt x="1191" y="979"/>
                      </a:cubicBezTo>
                      <a:cubicBezTo>
                        <a:pt x="1588" y="599"/>
                        <a:pt x="1623" y="289"/>
                        <a:pt x="1450" y="99"/>
                      </a:cubicBezTo>
                      <a:cubicBezTo>
                        <a:pt x="1380" y="36"/>
                        <a:pt x="1295" y="0"/>
                        <a:pt x="11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28" name="Google Shape;28328;p29"/>
                <p:cNvSpPr/>
                <p:nvPr/>
              </p:nvSpPr>
              <p:spPr>
                <a:xfrm rot="-5400000">
                  <a:off x="612988" y="3497613"/>
                  <a:ext cx="21175" cy="1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" h="728" extrusionOk="0">
                      <a:moveTo>
                        <a:pt x="369" y="1"/>
                      </a:moveTo>
                      <a:cubicBezTo>
                        <a:pt x="182" y="1"/>
                        <a:pt x="1" y="144"/>
                        <a:pt x="1" y="365"/>
                      </a:cubicBezTo>
                      <a:cubicBezTo>
                        <a:pt x="1" y="572"/>
                        <a:pt x="156" y="728"/>
                        <a:pt x="363" y="728"/>
                      </a:cubicBezTo>
                      <a:cubicBezTo>
                        <a:pt x="691" y="728"/>
                        <a:pt x="846" y="331"/>
                        <a:pt x="622" y="106"/>
                      </a:cubicBezTo>
                      <a:cubicBezTo>
                        <a:pt x="549" y="34"/>
                        <a:pt x="458" y="1"/>
                        <a:pt x="36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29" name="Google Shape;28329;p29"/>
                <p:cNvSpPr/>
                <p:nvPr/>
              </p:nvSpPr>
              <p:spPr>
                <a:xfrm rot="-5400000">
                  <a:off x="650575" y="3483400"/>
                  <a:ext cx="22025" cy="5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1" h="2003" extrusionOk="0">
                      <a:moveTo>
                        <a:pt x="449" y="0"/>
                      </a:moveTo>
                      <a:cubicBezTo>
                        <a:pt x="259" y="121"/>
                        <a:pt x="0" y="639"/>
                        <a:pt x="0" y="1191"/>
                      </a:cubicBezTo>
                      <a:cubicBezTo>
                        <a:pt x="0" y="1743"/>
                        <a:pt x="207" y="2002"/>
                        <a:pt x="449" y="2002"/>
                      </a:cubicBezTo>
                      <a:cubicBezTo>
                        <a:pt x="691" y="2002"/>
                        <a:pt x="880" y="1743"/>
                        <a:pt x="880" y="1191"/>
                      </a:cubicBezTo>
                      <a:cubicBezTo>
                        <a:pt x="880" y="639"/>
                        <a:pt x="622" y="121"/>
                        <a:pt x="4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30" name="Google Shape;28330;p29"/>
                <p:cNvSpPr/>
                <p:nvPr/>
              </p:nvSpPr>
              <p:spPr>
                <a:xfrm rot="-5400000">
                  <a:off x="631250" y="3460750"/>
                  <a:ext cx="40600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20" extrusionOk="0">
                      <a:moveTo>
                        <a:pt x="93" y="1"/>
                      </a:moveTo>
                      <a:cubicBezTo>
                        <a:pt x="72" y="1"/>
                        <a:pt x="53" y="2"/>
                        <a:pt x="35" y="5"/>
                      </a:cubicBezTo>
                      <a:cubicBezTo>
                        <a:pt x="1" y="229"/>
                        <a:pt x="174" y="781"/>
                        <a:pt x="570" y="1178"/>
                      </a:cubicBezTo>
                      <a:cubicBezTo>
                        <a:pt x="809" y="1417"/>
                        <a:pt x="1028" y="1520"/>
                        <a:pt x="1200" y="1520"/>
                      </a:cubicBezTo>
                      <a:cubicBezTo>
                        <a:pt x="1301" y="1520"/>
                        <a:pt x="1387" y="1484"/>
                        <a:pt x="1451" y="1420"/>
                      </a:cubicBezTo>
                      <a:cubicBezTo>
                        <a:pt x="1623" y="1247"/>
                        <a:pt x="1589" y="937"/>
                        <a:pt x="1192" y="540"/>
                      </a:cubicBezTo>
                      <a:cubicBezTo>
                        <a:pt x="842" y="189"/>
                        <a:pt x="344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31" name="Google Shape;28331;p29"/>
                <p:cNvSpPr/>
                <p:nvPr/>
              </p:nvSpPr>
              <p:spPr>
                <a:xfrm rot="-5400000">
                  <a:off x="598563" y="3459038"/>
                  <a:ext cx="50075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8" extrusionOk="0">
                      <a:moveTo>
                        <a:pt x="1192" y="1"/>
                      </a:moveTo>
                      <a:cubicBezTo>
                        <a:pt x="639" y="1"/>
                        <a:pt x="122" y="277"/>
                        <a:pt x="1" y="449"/>
                      </a:cubicBezTo>
                      <a:cubicBezTo>
                        <a:pt x="122" y="639"/>
                        <a:pt x="639" y="898"/>
                        <a:pt x="1192" y="898"/>
                      </a:cubicBezTo>
                      <a:cubicBezTo>
                        <a:pt x="1744" y="898"/>
                        <a:pt x="2003" y="708"/>
                        <a:pt x="2003" y="449"/>
                      </a:cubicBezTo>
                      <a:cubicBezTo>
                        <a:pt x="2003" y="208"/>
                        <a:pt x="1744" y="1"/>
                        <a:pt x="11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32" name="Google Shape;28332;p29"/>
                <p:cNvSpPr/>
                <p:nvPr/>
              </p:nvSpPr>
              <p:spPr>
                <a:xfrm rot="-5400000">
                  <a:off x="598775" y="3534750"/>
                  <a:ext cx="49650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6" h="898" extrusionOk="0">
                      <a:moveTo>
                        <a:pt x="794" y="1"/>
                      </a:moveTo>
                      <a:cubicBezTo>
                        <a:pt x="242" y="1"/>
                        <a:pt x="0" y="208"/>
                        <a:pt x="0" y="449"/>
                      </a:cubicBezTo>
                      <a:cubicBezTo>
                        <a:pt x="0" y="708"/>
                        <a:pt x="242" y="898"/>
                        <a:pt x="794" y="898"/>
                      </a:cubicBezTo>
                      <a:cubicBezTo>
                        <a:pt x="1347" y="898"/>
                        <a:pt x="1864" y="639"/>
                        <a:pt x="1985" y="449"/>
                      </a:cubicBezTo>
                      <a:cubicBezTo>
                        <a:pt x="1864" y="277"/>
                        <a:pt x="1347" y="1"/>
                        <a:pt x="79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33" name="Google Shape;28333;p29"/>
                <p:cNvSpPr/>
                <p:nvPr/>
              </p:nvSpPr>
              <p:spPr>
                <a:xfrm rot="-5400000">
                  <a:off x="631250" y="3517700"/>
                  <a:ext cx="40600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20" extrusionOk="0">
                      <a:moveTo>
                        <a:pt x="1526" y="0"/>
                      </a:moveTo>
                      <a:cubicBezTo>
                        <a:pt x="1274" y="0"/>
                        <a:pt x="780" y="176"/>
                        <a:pt x="432" y="540"/>
                      </a:cubicBezTo>
                      <a:cubicBezTo>
                        <a:pt x="35" y="937"/>
                        <a:pt x="1" y="1247"/>
                        <a:pt x="173" y="1420"/>
                      </a:cubicBezTo>
                      <a:cubicBezTo>
                        <a:pt x="237" y="1484"/>
                        <a:pt x="323" y="1520"/>
                        <a:pt x="424" y="1520"/>
                      </a:cubicBezTo>
                      <a:cubicBezTo>
                        <a:pt x="596" y="1520"/>
                        <a:pt x="815" y="1417"/>
                        <a:pt x="1053" y="1178"/>
                      </a:cubicBezTo>
                      <a:cubicBezTo>
                        <a:pt x="1450" y="781"/>
                        <a:pt x="1623" y="229"/>
                        <a:pt x="1589" y="5"/>
                      </a:cubicBezTo>
                      <a:cubicBezTo>
                        <a:pt x="1570" y="2"/>
                        <a:pt x="1549" y="0"/>
                        <a:pt x="152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34" name="Google Shape;28334;p29"/>
                <p:cNvSpPr/>
                <p:nvPr/>
              </p:nvSpPr>
              <p:spPr>
                <a:xfrm rot="-5400000">
                  <a:off x="471700" y="3429250"/>
                  <a:ext cx="27650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864" extrusionOk="0">
                      <a:moveTo>
                        <a:pt x="553" y="1"/>
                      </a:moveTo>
                      <a:cubicBezTo>
                        <a:pt x="1" y="1"/>
                        <a:pt x="1" y="864"/>
                        <a:pt x="553" y="864"/>
                      </a:cubicBezTo>
                      <a:cubicBezTo>
                        <a:pt x="1105" y="864"/>
                        <a:pt x="1105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35" name="Google Shape;28335;p29"/>
                <p:cNvSpPr/>
                <p:nvPr/>
              </p:nvSpPr>
              <p:spPr>
                <a:xfrm rot="-5400000">
                  <a:off x="469125" y="3560850"/>
                  <a:ext cx="27650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864" extrusionOk="0">
                      <a:moveTo>
                        <a:pt x="553" y="0"/>
                      </a:moveTo>
                      <a:cubicBezTo>
                        <a:pt x="1" y="0"/>
                        <a:pt x="1" y="863"/>
                        <a:pt x="553" y="863"/>
                      </a:cubicBezTo>
                      <a:cubicBezTo>
                        <a:pt x="1105" y="863"/>
                        <a:pt x="1105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36" name="Google Shape;28336;p29"/>
                <p:cNvSpPr/>
                <p:nvPr/>
              </p:nvSpPr>
              <p:spPr>
                <a:xfrm rot="-5400000">
                  <a:off x="554763" y="3168838"/>
                  <a:ext cx="16425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2504" extrusionOk="0">
                      <a:moveTo>
                        <a:pt x="0" y="1"/>
                      </a:moveTo>
                      <a:lnTo>
                        <a:pt x="0" y="2504"/>
                      </a:lnTo>
                      <a:lnTo>
                        <a:pt x="656" y="2504"/>
                      </a:lnTo>
                      <a:lnTo>
                        <a:pt x="656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37" name="Google Shape;28337;p29"/>
                <p:cNvSpPr/>
                <p:nvPr/>
              </p:nvSpPr>
              <p:spPr>
                <a:xfrm rot="-5400000">
                  <a:off x="613225" y="3020625"/>
                  <a:ext cx="16000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2504" extrusionOk="0">
                      <a:moveTo>
                        <a:pt x="1" y="1"/>
                      </a:moveTo>
                      <a:lnTo>
                        <a:pt x="1" y="2504"/>
                      </a:lnTo>
                      <a:lnTo>
                        <a:pt x="639" y="2504"/>
                      </a:lnTo>
                      <a:lnTo>
                        <a:pt x="639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38" name="Google Shape;28338;p29"/>
                <p:cNvSpPr/>
                <p:nvPr/>
              </p:nvSpPr>
              <p:spPr>
                <a:xfrm rot="-5400000">
                  <a:off x="548288" y="3042863"/>
                  <a:ext cx="18600" cy="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4" h="725" extrusionOk="0">
                      <a:moveTo>
                        <a:pt x="381" y="0"/>
                      </a:moveTo>
                      <a:cubicBezTo>
                        <a:pt x="174" y="0"/>
                        <a:pt x="1" y="155"/>
                        <a:pt x="1" y="363"/>
                      </a:cubicBezTo>
                      <a:cubicBezTo>
                        <a:pt x="1" y="570"/>
                        <a:pt x="174" y="725"/>
                        <a:pt x="381" y="725"/>
                      </a:cubicBezTo>
                      <a:cubicBezTo>
                        <a:pt x="570" y="725"/>
                        <a:pt x="743" y="570"/>
                        <a:pt x="743" y="363"/>
                      </a:cubicBezTo>
                      <a:cubicBezTo>
                        <a:pt x="743" y="155"/>
                        <a:pt x="570" y="0"/>
                        <a:pt x="38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39" name="Google Shape;28339;p29"/>
                <p:cNvSpPr/>
                <p:nvPr/>
              </p:nvSpPr>
              <p:spPr>
                <a:xfrm rot="-5400000">
                  <a:off x="508588" y="3026888"/>
                  <a:ext cx="22475" cy="4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9" h="1986" extrusionOk="0">
                      <a:moveTo>
                        <a:pt x="450" y="1"/>
                      </a:moveTo>
                      <a:cubicBezTo>
                        <a:pt x="191" y="1"/>
                        <a:pt x="1" y="242"/>
                        <a:pt x="1" y="795"/>
                      </a:cubicBezTo>
                      <a:cubicBezTo>
                        <a:pt x="1" y="1347"/>
                        <a:pt x="260" y="1882"/>
                        <a:pt x="450" y="1986"/>
                      </a:cubicBezTo>
                      <a:cubicBezTo>
                        <a:pt x="622" y="1865"/>
                        <a:pt x="898" y="1347"/>
                        <a:pt x="898" y="795"/>
                      </a:cubicBezTo>
                      <a:cubicBezTo>
                        <a:pt x="898" y="242"/>
                        <a:pt x="691" y="1"/>
                        <a:pt x="45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40" name="Google Shape;28340;p29"/>
                <p:cNvSpPr/>
                <p:nvPr/>
              </p:nvSpPr>
              <p:spPr>
                <a:xfrm rot="-5400000">
                  <a:off x="509163" y="3061413"/>
                  <a:ext cx="41000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0" h="1519" extrusionOk="0">
                      <a:moveTo>
                        <a:pt x="433" y="0"/>
                      </a:moveTo>
                      <a:cubicBezTo>
                        <a:pt x="335" y="0"/>
                        <a:pt x="253" y="36"/>
                        <a:pt x="190" y="99"/>
                      </a:cubicBezTo>
                      <a:cubicBezTo>
                        <a:pt x="0" y="289"/>
                        <a:pt x="52" y="599"/>
                        <a:pt x="432" y="979"/>
                      </a:cubicBezTo>
                      <a:cubicBezTo>
                        <a:pt x="796" y="1343"/>
                        <a:pt x="1290" y="1518"/>
                        <a:pt x="1529" y="1518"/>
                      </a:cubicBezTo>
                      <a:cubicBezTo>
                        <a:pt x="1551" y="1518"/>
                        <a:pt x="1571" y="1517"/>
                        <a:pt x="1588" y="1514"/>
                      </a:cubicBezTo>
                      <a:cubicBezTo>
                        <a:pt x="1640" y="1290"/>
                        <a:pt x="1450" y="737"/>
                        <a:pt x="1070" y="358"/>
                      </a:cubicBezTo>
                      <a:cubicBezTo>
                        <a:pt x="819" y="106"/>
                        <a:pt x="602" y="0"/>
                        <a:pt x="43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41" name="Google Shape;28341;p29"/>
                <p:cNvSpPr/>
                <p:nvPr/>
              </p:nvSpPr>
              <p:spPr>
                <a:xfrm rot="-5400000">
                  <a:off x="532550" y="3078450"/>
                  <a:ext cx="50075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9" extrusionOk="0">
                      <a:moveTo>
                        <a:pt x="795" y="1"/>
                      </a:moveTo>
                      <a:cubicBezTo>
                        <a:pt x="260" y="1"/>
                        <a:pt x="1" y="208"/>
                        <a:pt x="1" y="450"/>
                      </a:cubicBezTo>
                      <a:cubicBezTo>
                        <a:pt x="1" y="708"/>
                        <a:pt x="242" y="898"/>
                        <a:pt x="795" y="898"/>
                      </a:cubicBezTo>
                      <a:cubicBezTo>
                        <a:pt x="1347" y="898"/>
                        <a:pt x="1882" y="639"/>
                        <a:pt x="2003" y="450"/>
                      </a:cubicBezTo>
                      <a:cubicBezTo>
                        <a:pt x="1865" y="277"/>
                        <a:pt x="1347" y="1"/>
                        <a:pt x="79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42" name="Google Shape;28342;p29"/>
                <p:cNvSpPr/>
                <p:nvPr/>
              </p:nvSpPr>
              <p:spPr>
                <a:xfrm rot="-5400000">
                  <a:off x="532763" y="3002713"/>
                  <a:ext cx="49650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6" h="899" extrusionOk="0">
                      <a:moveTo>
                        <a:pt x="1191" y="1"/>
                      </a:moveTo>
                      <a:cubicBezTo>
                        <a:pt x="639" y="1"/>
                        <a:pt x="104" y="277"/>
                        <a:pt x="0" y="450"/>
                      </a:cubicBezTo>
                      <a:cubicBezTo>
                        <a:pt x="121" y="639"/>
                        <a:pt x="639" y="898"/>
                        <a:pt x="1191" y="898"/>
                      </a:cubicBezTo>
                      <a:cubicBezTo>
                        <a:pt x="1744" y="898"/>
                        <a:pt x="1985" y="708"/>
                        <a:pt x="1985" y="450"/>
                      </a:cubicBezTo>
                      <a:cubicBezTo>
                        <a:pt x="1985" y="208"/>
                        <a:pt x="1744" y="1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43" name="Google Shape;28343;p29"/>
                <p:cNvSpPr/>
                <p:nvPr/>
              </p:nvSpPr>
              <p:spPr>
                <a:xfrm rot="-5400000">
                  <a:off x="509163" y="3004463"/>
                  <a:ext cx="41000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0" h="1519" extrusionOk="0">
                      <a:moveTo>
                        <a:pt x="1207" y="0"/>
                      </a:moveTo>
                      <a:cubicBezTo>
                        <a:pt x="1038" y="0"/>
                        <a:pt x="821" y="106"/>
                        <a:pt x="570" y="358"/>
                      </a:cubicBezTo>
                      <a:cubicBezTo>
                        <a:pt x="190" y="737"/>
                        <a:pt x="0" y="1307"/>
                        <a:pt x="52" y="1514"/>
                      </a:cubicBezTo>
                      <a:cubicBezTo>
                        <a:pt x="69" y="1517"/>
                        <a:pt x="89" y="1518"/>
                        <a:pt x="111" y="1518"/>
                      </a:cubicBezTo>
                      <a:cubicBezTo>
                        <a:pt x="350" y="1518"/>
                        <a:pt x="844" y="1343"/>
                        <a:pt x="1208" y="979"/>
                      </a:cubicBezTo>
                      <a:cubicBezTo>
                        <a:pt x="1605" y="599"/>
                        <a:pt x="1640" y="289"/>
                        <a:pt x="1450" y="99"/>
                      </a:cubicBezTo>
                      <a:cubicBezTo>
                        <a:pt x="1387" y="36"/>
                        <a:pt x="1305" y="0"/>
                        <a:pt x="120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44" name="Google Shape;28344;p29"/>
                <p:cNvSpPr/>
                <p:nvPr/>
              </p:nvSpPr>
              <p:spPr>
                <a:xfrm rot="-5400000">
                  <a:off x="612988" y="3189538"/>
                  <a:ext cx="21175" cy="1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" h="728" extrusionOk="0">
                      <a:moveTo>
                        <a:pt x="369" y="1"/>
                      </a:moveTo>
                      <a:cubicBezTo>
                        <a:pt x="182" y="1"/>
                        <a:pt x="1" y="144"/>
                        <a:pt x="1" y="365"/>
                      </a:cubicBezTo>
                      <a:cubicBezTo>
                        <a:pt x="1" y="572"/>
                        <a:pt x="156" y="728"/>
                        <a:pt x="363" y="728"/>
                      </a:cubicBezTo>
                      <a:cubicBezTo>
                        <a:pt x="691" y="728"/>
                        <a:pt x="847" y="331"/>
                        <a:pt x="622" y="106"/>
                      </a:cubicBezTo>
                      <a:cubicBezTo>
                        <a:pt x="549" y="34"/>
                        <a:pt x="459" y="1"/>
                        <a:pt x="36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45" name="Google Shape;28345;p29"/>
                <p:cNvSpPr/>
                <p:nvPr/>
              </p:nvSpPr>
              <p:spPr>
                <a:xfrm rot="-5400000">
                  <a:off x="650350" y="3175100"/>
                  <a:ext cx="22475" cy="5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9" h="2003" extrusionOk="0">
                      <a:moveTo>
                        <a:pt x="449" y="0"/>
                      </a:moveTo>
                      <a:cubicBezTo>
                        <a:pt x="277" y="121"/>
                        <a:pt x="1" y="639"/>
                        <a:pt x="1" y="1191"/>
                      </a:cubicBezTo>
                      <a:cubicBezTo>
                        <a:pt x="1" y="1743"/>
                        <a:pt x="208" y="2002"/>
                        <a:pt x="449" y="2002"/>
                      </a:cubicBezTo>
                      <a:cubicBezTo>
                        <a:pt x="708" y="2002"/>
                        <a:pt x="898" y="1743"/>
                        <a:pt x="898" y="1191"/>
                      </a:cubicBezTo>
                      <a:cubicBezTo>
                        <a:pt x="898" y="639"/>
                        <a:pt x="622" y="121"/>
                        <a:pt x="4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46" name="Google Shape;28346;p29"/>
                <p:cNvSpPr/>
                <p:nvPr/>
              </p:nvSpPr>
              <p:spPr>
                <a:xfrm rot="-5400000">
                  <a:off x="631263" y="3152663"/>
                  <a:ext cx="40575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20" extrusionOk="0">
                      <a:moveTo>
                        <a:pt x="93" y="1"/>
                      </a:moveTo>
                      <a:cubicBezTo>
                        <a:pt x="71" y="1"/>
                        <a:pt x="52" y="2"/>
                        <a:pt x="35" y="5"/>
                      </a:cubicBezTo>
                      <a:cubicBezTo>
                        <a:pt x="0" y="229"/>
                        <a:pt x="173" y="781"/>
                        <a:pt x="570" y="1178"/>
                      </a:cubicBezTo>
                      <a:cubicBezTo>
                        <a:pt x="809" y="1417"/>
                        <a:pt x="1027" y="1520"/>
                        <a:pt x="1199" y="1520"/>
                      </a:cubicBezTo>
                      <a:cubicBezTo>
                        <a:pt x="1301" y="1520"/>
                        <a:pt x="1386" y="1484"/>
                        <a:pt x="1450" y="1420"/>
                      </a:cubicBezTo>
                      <a:cubicBezTo>
                        <a:pt x="1623" y="1247"/>
                        <a:pt x="1588" y="937"/>
                        <a:pt x="1191" y="540"/>
                      </a:cubicBezTo>
                      <a:cubicBezTo>
                        <a:pt x="841" y="189"/>
                        <a:pt x="344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47" name="Google Shape;28347;p29"/>
                <p:cNvSpPr/>
                <p:nvPr/>
              </p:nvSpPr>
              <p:spPr>
                <a:xfrm rot="-5400000">
                  <a:off x="598788" y="3151163"/>
                  <a:ext cx="49625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898" extrusionOk="0">
                      <a:moveTo>
                        <a:pt x="1191" y="1"/>
                      </a:moveTo>
                      <a:cubicBezTo>
                        <a:pt x="639" y="1"/>
                        <a:pt x="121" y="277"/>
                        <a:pt x="0" y="449"/>
                      </a:cubicBezTo>
                      <a:cubicBezTo>
                        <a:pt x="121" y="639"/>
                        <a:pt x="639" y="898"/>
                        <a:pt x="1191" y="898"/>
                      </a:cubicBezTo>
                      <a:cubicBezTo>
                        <a:pt x="1743" y="898"/>
                        <a:pt x="1985" y="708"/>
                        <a:pt x="1985" y="449"/>
                      </a:cubicBezTo>
                      <a:cubicBezTo>
                        <a:pt x="1985" y="208"/>
                        <a:pt x="1743" y="1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48" name="Google Shape;28348;p29"/>
                <p:cNvSpPr/>
                <p:nvPr/>
              </p:nvSpPr>
              <p:spPr>
                <a:xfrm rot="-5400000">
                  <a:off x="598775" y="3226675"/>
                  <a:ext cx="49650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6" h="898" extrusionOk="0">
                      <a:moveTo>
                        <a:pt x="795" y="1"/>
                      </a:moveTo>
                      <a:cubicBezTo>
                        <a:pt x="242" y="1"/>
                        <a:pt x="1" y="208"/>
                        <a:pt x="1" y="449"/>
                      </a:cubicBezTo>
                      <a:cubicBezTo>
                        <a:pt x="1" y="708"/>
                        <a:pt x="242" y="898"/>
                        <a:pt x="795" y="898"/>
                      </a:cubicBezTo>
                      <a:cubicBezTo>
                        <a:pt x="1347" y="898"/>
                        <a:pt x="1865" y="639"/>
                        <a:pt x="1986" y="449"/>
                      </a:cubicBezTo>
                      <a:cubicBezTo>
                        <a:pt x="1865" y="277"/>
                        <a:pt x="1347" y="1"/>
                        <a:pt x="79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49" name="Google Shape;28349;p29"/>
                <p:cNvSpPr/>
                <p:nvPr/>
              </p:nvSpPr>
              <p:spPr>
                <a:xfrm rot="-5400000">
                  <a:off x="631250" y="3209625"/>
                  <a:ext cx="40600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20" extrusionOk="0">
                      <a:moveTo>
                        <a:pt x="1526" y="0"/>
                      </a:moveTo>
                      <a:cubicBezTo>
                        <a:pt x="1274" y="0"/>
                        <a:pt x="781" y="176"/>
                        <a:pt x="432" y="540"/>
                      </a:cubicBezTo>
                      <a:cubicBezTo>
                        <a:pt x="36" y="937"/>
                        <a:pt x="1" y="1247"/>
                        <a:pt x="174" y="1420"/>
                      </a:cubicBezTo>
                      <a:cubicBezTo>
                        <a:pt x="238" y="1484"/>
                        <a:pt x="323" y="1520"/>
                        <a:pt x="424" y="1520"/>
                      </a:cubicBezTo>
                      <a:cubicBezTo>
                        <a:pt x="597" y="1520"/>
                        <a:pt x="815" y="1417"/>
                        <a:pt x="1054" y="1178"/>
                      </a:cubicBezTo>
                      <a:cubicBezTo>
                        <a:pt x="1451" y="781"/>
                        <a:pt x="1623" y="229"/>
                        <a:pt x="1589" y="5"/>
                      </a:cubicBezTo>
                      <a:cubicBezTo>
                        <a:pt x="1570" y="2"/>
                        <a:pt x="1549" y="0"/>
                        <a:pt x="152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50" name="Google Shape;28350;p29"/>
                <p:cNvSpPr/>
                <p:nvPr/>
              </p:nvSpPr>
              <p:spPr>
                <a:xfrm rot="-5400000">
                  <a:off x="471713" y="3121163"/>
                  <a:ext cx="27625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5" h="864" extrusionOk="0">
                      <a:moveTo>
                        <a:pt x="552" y="1"/>
                      </a:moveTo>
                      <a:cubicBezTo>
                        <a:pt x="0" y="1"/>
                        <a:pt x="0" y="864"/>
                        <a:pt x="552" y="864"/>
                      </a:cubicBezTo>
                      <a:cubicBezTo>
                        <a:pt x="1105" y="864"/>
                        <a:pt x="1105" y="1"/>
                        <a:pt x="55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51" name="Google Shape;28351;p29"/>
                <p:cNvSpPr/>
                <p:nvPr/>
              </p:nvSpPr>
              <p:spPr>
                <a:xfrm rot="-5400000">
                  <a:off x="468913" y="3252563"/>
                  <a:ext cx="28075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864" extrusionOk="0">
                      <a:moveTo>
                        <a:pt x="553" y="0"/>
                      </a:moveTo>
                      <a:cubicBezTo>
                        <a:pt x="1" y="0"/>
                        <a:pt x="1" y="863"/>
                        <a:pt x="553" y="863"/>
                      </a:cubicBezTo>
                      <a:cubicBezTo>
                        <a:pt x="1105" y="863"/>
                        <a:pt x="1123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52" name="Google Shape;28352;p29"/>
                <p:cNvSpPr/>
                <p:nvPr/>
              </p:nvSpPr>
              <p:spPr>
                <a:xfrm rot="-5400000">
                  <a:off x="459638" y="4385438"/>
                  <a:ext cx="107450" cy="88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8" h="3539" extrusionOk="0">
                      <a:moveTo>
                        <a:pt x="2037" y="0"/>
                      </a:moveTo>
                      <a:lnTo>
                        <a:pt x="311" y="1778"/>
                      </a:lnTo>
                      <a:cubicBezTo>
                        <a:pt x="104" y="1968"/>
                        <a:pt x="0" y="2227"/>
                        <a:pt x="0" y="2503"/>
                      </a:cubicBezTo>
                      <a:cubicBezTo>
                        <a:pt x="0" y="3073"/>
                        <a:pt x="449" y="3539"/>
                        <a:pt x="1019" y="3539"/>
                      </a:cubicBezTo>
                      <a:cubicBezTo>
                        <a:pt x="1588" y="3539"/>
                        <a:pt x="2037" y="3073"/>
                        <a:pt x="2037" y="2503"/>
                      </a:cubicBezTo>
                      <a:cubicBezTo>
                        <a:pt x="2037" y="3098"/>
                        <a:pt x="2514" y="3537"/>
                        <a:pt x="3059" y="3537"/>
                      </a:cubicBezTo>
                      <a:cubicBezTo>
                        <a:pt x="3193" y="3537"/>
                        <a:pt x="3332" y="3510"/>
                        <a:pt x="3470" y="3452"/>
                      </a:cubicBezTo>
                      <a:cubicBezTo>
                        <a:pt x="4143" y="3176"/>
                        <a:pt x="4298" y="2279"/>
                        <a:pt x="3763" y="1778"/>
                      </a:cubicBezTo>
                      <a:lnTo>
                        <a:pt x="203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53" name="Google Shape;28353;p29"/>
                <p:cNvSpPr/>
                <p:nvPr/>
              </p:nvSpPr>
              <p:spPr>
                <a:xfrm rot="-5400000">
                  <a:off x="617150" y="4242625"/>
                  <a:ext cx="107450" cy="8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8" h="3538" extrusionOk="0">
                      <a:moveTo>
                        <a:pt x="1233" y="0"/>
                      </a:moveTo>
                      <a:cubicBezTo>
                        <a:pt x="1099" y="0"/>
                        <a:pt x="962" y="27"/>
                        <a:pt x="829" y="85"/>
                      </a:cubicBezTo>
                      <a:cubicBezTo>
                        <a:pt x="156" y="379"/>
                        <a:pt x="0" y="1259"/>
                        <a:pt x="535" y="1777"/>
                      </a:cubicBezTo>
                      <a:lnTo>
                        <a:pt x="2261" y="3537"/>
                      </a:lnTo>
                      <a:lnTo>
                        <a:pt x="3987" y="1777"/>
                      </a:lnTo>
                      <a:cubicBezTo>
                        <a:pt x="4177" y="1570"/>
                        <a:pt x="4298" y="1311"/>
                        <a:pt x="4298" y="1035"/>
                      </a:cubicBezTo>
                      <a:cubicBezTo>
                        <a:pt x="4298" y="353"/>
                        <a:pt x="3789" y="12"/>
                        <a:pt x="3280" y="12"/>
                      </a:cubicBezTo>
                      <a:cubicBezTo>
                        <a:pt x="2770" y="12"/>
                        <a:pt x="2261" y="353"/>
                        <a:pt x="2261" y="1035"/>
                      </a:cubicBezTo>
                      <a:cubicBezTo>
                        <a:pt x="2261" y="440"/>
                        <a:pt x="1773" y="0"/>
                        <a:pt x="123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54" name="Google Shape;28354;p29"/>
                <p:cNvSpPr/>
                <p:nvPr/>
              </p:nvSpPr>
              <p:spPr>
                <a:xfrm rot="-5400000">
                  <a:off x="462225" y="4079925"/>
                  <a:ext cx="103150" cy="8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74" extrusionOk="0">
                      <a:moveTo>
                        <a:pt x="2071" y="0"/>
                      </a:moveTo>
                      <a:lnTo>
                        <a:pt x="345" y="1778"/>
                      </a:lnTo>
                      <a:cubicBezTo>
                        <a:pt x="155" y="1968"/>
                        <a:pt x="35" y="2227"/>
                        <a:pt x="35" y="2503"/>
                      </a:cubicBezTo>
                      <a:cubicBezTo>
                        <a:pt x="0" y="3090"/>
                        <a:pt x="466" y="3573"/>
                        <a:pt x="1053" y="3573"/>
                      </a:cubicBezTo>
                      <a:cubicBezTo>
                        <a:pt x="1619" y="3573"/>
                        <a:pt x="2073" y="3123"/>
                        <a:pt x="2073" y="2564"/>
                      </a:cubicBezTo>
                      <a:lnTo>
                        <a:pt x="2073" y="2564"/>
                      </a:lnTo>
                      <a:cubicBezTo>
                        <a:pt x="2105" y="3106"/>
                        <a:pt x="2557" y="3539"/>
                        <a:pt x="3090" y="3539"/>
                      </a:cubicBezTo>
                      <a:cubicBezTo>
                        <a:pt x="3659" y="3539"/>
                        <a:pt x="4125" y="3073"/>
                        <a:pt x="4125" y="2503"/>
                      </a:cubicBezTo>
                      <a:cubicBezTo>
                        <a:pt x="4125" y="2227"/>
                        <a:pt x="4004" y="1968"/>
                        <a:pt x="3797" y="1778"/>
                      </a:cubicBezTo>
                      <a:lnTo>
                        <a:pt x="207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55" name="Google Shape;28355;p29"/>
                <p:cNvSpPr/>
                <p:nvPr/>
              </p:nvSpPr>
              <p:spPr>
                <a:xfrm rot="-5400000">
                  <a:off x="617138" y="3934538"/>
                  <a:ext cx="107475" cy="8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9" h="3538" extrusionOk="0">
                      <a:moveTo>
                        <a:pt x="1233" y="0"/>
                      </a:moveTo>
                      <a:cubicBezTo>
                        <a:pt x="1100" y="0"/>
                        <a:pt x="963" y="27"/>
                        <a:pt x="829" y="85"/>
                      </a:cubicBezTo>
                      <a:cubicBezTo>
                        <a:pt x="156" y="379"/>
                        <a:pt x="1" y="1259"/>
                        <a:pt x="536" y="1777"/>
                      </a:cubicBezTo>
                      <a:lnTo>
                        <a:pt x="2262" y="3537"/>
                      </a:lnTo>
                      <a:lnTo>
                        <a:pt x="3988" y="1777"/>
                      </a:lnTo>
                      <a:cubicBezTo>
                        <a:pt x="4177" y="1570"/>
                        <a:pt x="4298" y="1311"/>
                        <a:pt x="4298" y="1035"/>
                      </a:cubicBezTo>
                      <a:cubicBezTo>
                        <a:pt x="4298" y="353"/>
                        <a:pt x="3789" y="12"/>
                        <a:pt x="3280" y="12"/>
                      </a:cubicBezTo>
                      <a:cubicBezTo>
                        <a:pt x="2771" y="12"/>
                        <a:pt x="2262" y="353"/>
                        <a:pt x="2262" y="1035"/>
                      </a:cubicBezTo>
                      <a:cubicBezTo>
                        <a:pt x="2262" y="440"/>
                        <a:pt x="1774" y="0"/>
                        <a:pt x="123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56" name="Google Shape;28356;p29"/>
                <p:cNvSpPr/>
                <p:nvPr/>
              </p:nvSpPr>
              <p:spPr>
                <a:xfrm rot="-5400000">
                  <a:off x="459638" y="3769263"/>
                  <a:ext cx="107450" cy="88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8" h="3539" extrusionOk="0">
                      <a:moveTo>
                        <a:pt x="2037" y="0"/>
                      </a:moveTo>
                      <a:lnTo>
                        <a:pt x="311" y="1778"/>
                      </a:lnTo>
                      <a:cubicBezTo>
                        <a:pt x="104" y="1968"/>
                        <a:pt x="0" y="2227"/>
                        <a:pt x="0" y="2503"/>
                      </a:cubicBezTo>
                      <a:cubicBezTo>
                        <a:pt x="0" y="3073"/>
                        <a:pt x="449" y="3539"/>
                        <a:pt x="1018" y="3539"/>
                      </a:cubicBezTo>
                      <a:cubicBezTo>
                        <a:pt x="1571" y="3539"/>
                        <a:pt x="2037" y="3073"/>
                        <a:pt x="2037" y="2503"/>
                      </a:cubicBezTo>
                      <a:cubicBezTo>
                        <a:pt x="2037" y="3098"/>
                        <a:pt x="2513" y="3537"/>
                        <a:pt x="3049" y="3537"/>
                      </a:cubicBezTo>
                      <a:cubicBezTo>
                        <a:pt x="3182" y="3537"/>
                        <a:pt x="3318" y="3510"/>
                        <a:pt x="3452" y="3452"/>
                      </a:cubicBezTo>
                      <a:cubicBezTo>
                        <a:pt x="4142" y="3176"/>
                        <a:pt x="4298" y="2279"/>
                        <a:pt x="3763" y="1778"/>
                      </a:cubicBezTo>
                      <a:lnTo>
                        <a:pt x="203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57" name="Google Shape;28357;p29"/>
                <p:cNvSpPr/>
                <p:nvPr/>
              </p:nvSpPr>
              <p:spPr>
                <a:xfrm rot="-5400000">
                  <a:off x="617138" y="3626463"/>
                  <a:ext cx="107475" cy="8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9" h="3538" extrusionOk="0">
                      <a:moveTo>
                        <a:pt x="1234" y="0"/>
                      </a:moveTo>
                      <a:cubicBezTo>
                        <a:pt x="1100" y="0"/>
                        <a:pt x="963" y="27"/>
                        <a:pt x="829" y="85"/>
                      </a:cubicBezTo>
                      <a:cubicBezTo>
                        <a:pt x="156" y="379"/>
                        <a:pt x="1" y="1259"/>
                        <a:pt x="536" y="1777"/>
                      </a:cubicBezTo>
                      <a:lnTo>
                        <a:pt x="2262" y="3537"/>
                      </a:lnTo>
                      <a:lnTo>
                        <a:pt x="3988" y="1777"/>
                      </a:lnTo>
                      <a:cubicBezTo>
                        <a:pt x="4178" y="1570"/>
                        <a:pt x="4299" y="1311"/>
                        <a:pt x="4299" y="1035"/>
                      </a:cubicBezTo>
                      <a:cubicBezTo>
                        <a:pt x="4299" y="353"/>
                        <a:pt x="3789" y="12"/>
                        <a:pt x="3280" y="12"/>
                      </a:cubicBezTo>
                      <a:cubicBezTo>
                        <a:pt x="2771" y="12"/>
                        <a:pt x="2262" y="353"/>
                        <a:pt x="2262" y="1035"/>
                      </a:cubicBezTo>
                      <a:cubicBezTo>
                        <a:pt x="2262" y="440"/>
                        <a:pt x="1774" y="0"/>
                        <a:pt x="12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58" name="Google Shape;28358;p29"/>
                <p:cNvSpPr/>
                <p:nvPr/>
              </p:nvSpPr>
              <p:spPr>
                <a:xfrm rot="-5400000">
                  <a:off x="459638" y="3461188"/>
                  <a:ext cx="107450" cy="88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8" h="3539" extrusionOk="0">
                      <a:moveTo>
                        <a:pt x="2037" y="0"/>
                      </a:moveTo>
                      <a:lnTo>
                        <a:pt x="311" y="1778"/>
                      </a:lnTo>
                      <a:cubicBezTo>
                        <a:pt x="104" y="1968"/>
                        <a:pt x="0" y="2227"/>
                        <a:pt x="0" y="2503"/>
                      </a:cubicBezTo>
                      <a:cubicBezTo>
                        <a:pt x="0" y="3073"/>
                        <a:pt x="449" y="3539"/>
                        <a:pt x="1019" y="3539"/>
                      </a:cubicBezTo>
                      <a:cubicBezTo>
                        <a:pt x="1571" y="3539"/>
                        <a:pt x="2037" y="3073"/>
                        <a:pt x="2037" y="2503"/>
                      </a:cubicBezTo>
                      <a:cubicBezTo>
                        <a:pt x="2037" y="3098"/>
                        <a:pt x="2514" y="3537"/>
                        <a:pt x="3050" y="3537"/>
                      </a:cubicBezTo>
                      <a:cubicBezTo>
                        <a:pt x="3182" y="3537"/>
                        <a:pt x="3319" y="3510"/>
                        <a:pt x="3452" y="3452"/>
                      </a:cubicBezTo>
                      <a:cubicBezTo>
                        <a:pt x="4143" y="3176"/>
                        <a:pt x="4298" y="2279"/>
                        <a:pt x="3763" y="1778"/>
                      </a:cubicBezTo>
                      <a:lnTo>
                        <a:pt x="203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59" name="Google Shape;28359;p29"/>
                <p:cNvSpPr/>
                <p:nvPr/>
              </p:nvSpPr>
              <p:spPr>
                <a:xfrm rot="-5400000">
                  <a:off x="616263" y="3317488"/>
                  <a:ext cx="108325" cy="8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3" h="3574" extrusionOk="0">
                      <a:moveTo>
                        <a:pt x="3280" y="1"/>
                      </a:moveTo>
                      <a:cubicBezTo>
                        <a:pt x="2714" y="1"/>
                        <a:pt x="2260" y="450"/>
                        <a:pt x="2259" y="1008"/>
                      </a:cubicBezTo>
                      <a:lnTo>
                        <a:pt x="2259" y="1008"/>
                      </a:lnTo>
                      <a:cubicBezTo>
                        <a:pt x="2227" y="445"/>
                        <a:pt x="1754" y="36"/>
                        <a:pt x="1233" y="36"/>
                      </a:cubicBezTo>
                      <a:cubicBezTo>
                        <a:pt x="1099" y="36"/>
                        <a:pt x="962" y="63"/>
                        <a:pt x="829" y="121"/>
                      </a:cubicBezTo>
                      <a:cubicBezTo>
                        <a:pt x="156" y="415"/>
                        <a:pt x="0" y="1295"/>
                        <a:pt x="535" y="1813"/>
                      </a:cubicBezTo>
                      <a:lnTo>
                        <a:pt x="2261" y="3573"/>
                      </a:lnTo>
                      <a:lnTo>
                        <a:pt x="3987" y="1813"/>
                      </a:lnTo>
                      <a:cubicBezTo>
                        <a:pt x="4177" y="1606"/>
                        <a:pt x="4298" y="1347"/>
                        <a:pt x="4298" y="1071"/>
                      </a:cubicBezTo>
                      <a:cubicBezTo>
                        <a:pt x="4332" y="484"/>
                        <a:pt x="3866" y="1"/>
                        <a:pt x="32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60" name="Google Shape;28360;p29"/>
                <p:cNvSpPr/>
                <p:nvPr/>
              </p:nvSpPr>
              <p:spPr>
                <a:xfrm rot="-5400000">
                  <a:off x="459625" y="3153100"/>
                  <a:ext cx="107475" cy="88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9" h="3539" extrusionOk="0">
                      <a:moveTo>
                        <a:pt x="2037" y="0"/>
                      </a:moveTo>
                      <a:lnTo>
                        <a:pt x="311" y="1778"/>
                      </a:lnTo>
                      <a:cubicBezTo>
                        <a:pt x="104" y="1968"/>
                        <a:pt x="1" y="2227"/>
                        <a:pt x="1" y="2503"/>
                      </a:cubicBezTo>
                      <a:cubicBezTo>
                        <a:pt x="1" y="3073"/>
                        <a:pt x="449" y="3539"/>
                        <a:pt x="1019" y="3539"/>
                      </a:cubicBezTo>
                      <a:cubicBezTo>
                        <a:pt x="1571" y="3539"/>
                        <a:pt x="2037" y="3073"/>
                        <a:pt x="2037" y="2503"/>
                      </a:cubicBezTo>
                      <a:cubicBezTo>
                        <a:pt x="2037" y="3098"/>
                        <a:pt x="2514" y="3537"/>
                        <a:pt x="3050" y="3537"/>
                      </a:cubicBezTo>
                      <a:cubicBezTo>
                        <a:pt x="3183" y="3537"/>
                        <a:pt x="3319" y="3510"/>
                        <a:pt x="3453" y="3452"/>
                      </a:cubicBezTo>
                      <a:cubicBezTo>
                        <a:pt x="4143" y="3176"/>
                        <a:pt x="4298" y="2279"/>
                        <a:pt x="3763" y="1778"/>
                      </a:cubicBezTo>
                      <a:lnTo>
                        <a:pt x="203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61" name="Google Shape;28361;p29"/>
                <p:cNvSpPr/>
                <p:nvPr/>
              </p:nvSpPr>
              <p:spPr>
                <a:xfrm rot="-5400000">
                  <a:off x="617138" y="3010288"/>
                  <a:ext cx="107475" cy="8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9" h="3538" extrusionOk="0">
                      <a:moveTo>
                        <a:pt x="1233" y="0"/>
                      </a:moveTo>
                      <a:cubicBezTo>
                        <a:pt x="1100" y="0"/>
                        <a:pt x="963" y="27"/>
                        <a:pt x="829" y="85"/>
                      </a:cubicBezTo>
                      <a:cubicBezTo>
                        <a:pt x="156" y="379"/>
                        <a:pt x="1" y="1259"/>
                        <a:pt x="536" y="1777"/>
                      </a:cubicBezTo>
                      <a:lnTo>
                        <a:pt x="2262" y="3537"/>
                      </a:lnTo>
                      <a:lnTo>
                        <a:pt x="3988" y="1777"/>
                      </a:lnTo>
                      <a:cubicBezTo>
                        <a:pt x="4177" y="1570"/>
                        <a:pt x="4298" y="1311"/>
                        <a:pt x="4298" y="1035"/>
                      </a:cubicBezTo>
                      <a:cubicBezTo>
                        <a:pt x="4298" y="353"/>
                        <a:pt x="3789" y="12"/>
                        <a:pt x="3280" y="12"/>
                      </a:cubicBezTo>
                      <a:cubicBezTo>
                        <a:pt x="2771" y="12"/>
                        <a:pt x="2262" y="353"/>
                        <a:pt x="2262" y="1035"/>
                      </a:cubicBezTo>
                      <a:cubicBezTo>
                        <a:pt x="2262" y="440"/>
                        <a:pt x="1774" y="0"/>
                        <a:pt x="123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8362" name="Google Shape;28362;p29"/>
            <p:cNvGrpSpPr/>
            <p:nvPr/>
          </p:nvGrpSpPr>
          <p:grpSpPr>
            <a:xfrm rot="5400000">
              <a:off x="6521765" y="-1851726"/>
              <a:ext cx="259356" cy="4309140"/>
              <a:chOff x="447875" y="568307"/>
              <a:chExt cx="245975" cy="4086818"/>
            </a:xfrm>
          </p:grpSpPr>
          <p:sp>
            <p:nvSpPr>
              <p:cNvPr id="28363" name="Google Shape;28363;p29"/>
              <p:cNvSpPr/>
              <p:nvPr/>
            </p:nvSpPr>
            <p:spPr>
              <a:xfrm rot="-5400000">
                <a:off x="511525" y="4232675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64" name="Google Shape;28364;p29"/>
              <p:cNvSpPr/>
              <p:nvPr/>
            </p:nvSpPr>
            <p:spPr>
              <a:xfrm rot="-5400000">
                <a:off x="488125" y="42342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5" y="0"/>
                    </a:moveTo>
                    <a:cubicBezTo>
                      <a:pt x="1023" y="0"/>
                      <a:pt x="810" y="106"/>
                      <a:pt x="570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8365" name="Google Shape;28365;p29"/>
              <p:cNvGrpSpPr/>
              <p:nvPr/>
            </p:nvGrpSpPr>
            <p:grpSpPr>
              <a:xfrm>
                <a:off x="447875" y="568307"/>
                <a:ext cx="245975" cy="4086818"/>
                <a:chOff x="469125" y="568307"/>
                <a:chExt cx="245975" cy="4086818"/>
              </a:xfrm>
            </p:grpSpPr>
            <p:sp>
              <p:nvSpPr>
                <p:cNvPr id="28366" name="Google Shape;28366;p29"/>
                <p:cNvSpPr/>
                <p:nvPr/>
              </p:nvSpPr>
              <p:spPr>
                <a:xfrm rot="-5400000">
                  <a:off x="-1421657" y="2576440"/>
                  <a:ext cx="4032266" cy="1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94" h="640" extrusionOk="0">
                      <a:moveTo>
                        <a:pt x="0" y="1"/>
                      </a:moveTo>
                      <a:lnTo>
                        <a:pt x="0" y="640"/>
                      </a:lnTo>
                      <a:lnTo>
                        <a:pt x="98293" y="640"/>
                      </a:lnTo>
                      <a:lnTo>
                        <a:pt x="9829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67" name="Google Shape;28367;p29"/>
                <p:cNvSpPr/>
                <p:nvPr/>
              </p:nvSpPr>
              <p:spPr>
                <a:xfrm rot="-5400000">
                  <a:off x="554775" y="2868075"/>
                  <a:ext cx="16400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6" h="2504" extrusionOk="0">
                      <a:moveTo>
                        <a:pt x="0" y="1"/>
                      </a:moveTo>
                      <a:lnTo>
                        <a:pt x="0" y="2504"/>
                      </a:lnTo>
                      <a:lnTo>
                        <a:pt x="656" y="2504"/>
                      </a:lnTo>
                      <a:lnTo>
                        <a:pt x="656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68" name="Google Shape;28368;p29"/>
                <p:cNvSpPr/>
                <p:nvPr/>
              </p:nvSpPr>
              <p:spPr>
                <a:xfrm rot="-5400000">
                  <a:off x="613238" y="2719863"/>
                  <a:ext cx="15975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2504" extrusionOk="0">
                      <a:moveTo>
                        <a:pt x="0" y="1"/>
                      </a:moveTo>
                      <a:lnTo>
                        <a:pt x="0" y="2504"/>
                      </a:lnTo>
                      <a:lnTo>
                        <a:pt x="639" y="2504"/>
                      </a:lnTo>
                      <a:lnTo>
                        <a:pt x="639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69" name="Google Shape;28369;p29"/>
                <p:cNvSpPr/>
                <p:nvPr/>
              </p:nvSpPr>
              <p:spPr>
                <a:xfrm rot="-5400000">
                  <a:off x="548513" y="2741888"/>
                  <a:ext cx="18150" cy="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6" h="725" extrusionOk="0">
                      <a:moveTo>
                        <a:pt x="363" y="0"/>
                      </a:moveTo>
                      <a:cubicBezTo>
                        <a:pt x="156" y="0"/>
                        <a:pt x="1" y="155"/>
                        <a:pt x="1" y="363"/>
                      </a:cubicBezTo>
                      <a:cubicBezTo>
                        <a:pt x="1" y="570"/>
                        <a:pt x="156" y="725"/>
                        <a:pt x="363" y="725"/>
                      </a:cubicBezTo>
                      <a:cubicBezTo>
                        <a:pt x="553" y="725"/>
                        <a:pt x="726" y="570"/>
                        <a:pt x="726" y="363"/>
                      </a:cubicBezTo>
                      <a:cubicBezTo>
                        <a:pt x="726" y="155"/>
                        <a:pt x="553" y="0"/>
                        <a:pt x="36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70" name="Google Shape;28370;p29"/>
                <p:cNvSpPr/>
                <p:nvPr/>
              </p:nvSpPr>
              <p:spPr>
                <a:xfrm rot="-5400000">
                  <a:off x="508600" y="2726125"/>
                  <a:ext cx="22450" cy="4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" h="1986" extrusionOk="0">
                      <a:moveTo>
                        <a:pt x="449" y="1"/>
                      </a:moveTo>
                      <a:cubicBezTo>
                        <a:pt x="190" y="1"/>
                        <a:pt x="1" y="242"/>
                        <a:pt x="1" y="795"/>
                      </a:cubicBezTo>
                      <a:cubicBezTo>
                        <a:pt x="1" y="1347"/>
                        <a:pt x="259" y="1882"/>
                        <a:pt x="449" y="1986"/>
                      </a:cubicBezTo>
                      <a:cubicBezTo>
                        <a:pt x="622" y="1865"/>
                        <a:pt x="898" y="1347"/>
                        <a:pt x="898" y="795"/>
                      </a:cubicBezTo>
                      <a:cubicBezTo>
                        <a:pt x="898" y="242"/>
                        <a:pt x="708" y="1"/>
                        <a:pt x="44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71" name="Google Shape;28371;p29"/>
                <p:cNvSpPr/>
                <p:nvPr/>
              </p:nvSpPr>
              <p:spPr>
                <a:xfrm rot="-5400000">
                  <a:off x="509363" y="2760438"/>
                  <a:ext cx="40600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19" extrusionOk="0">
                      <a:moveTo>
                        <a:pt x="416" y="0"/>
                      </a:moveTo>
                      <a:cubicBezTo>
                        <a:pt x="319" y="0"/>
                        <a:pt x="237" y="36"/>
                        <a:pt x="174" y="99"/>
                      </a:cubicBezTo>
                      <a:cubicBezTo>
                        <a:pt x="1" y="289"/>
                        <a:pt x="35" y="599"/>
                        <a:pt x="415" y="979"/>
                      </a:cubicBezTo>
                      <a:cubicBezTo>
                        <a:pt x="779" y="1343"/>
                        <a:pt x="1274" y="1518"/>
                        <a:pt x="1526" y="1518"/>
                      </a:cubicBezTo>
                      <a:cubicBezTo>
                        <a:pt x="1549" y="1518"/>
                        <a:pt x="1570" y="1517"/>
                        <a:pt x="1589" y="1514"/>
                      </a:cubicBezTo>
                      <a:cubicBezTo>
                        <a:pt x="1623" y="1290"/>
                        <a:pt x="1451" y="737"/>
                        <a:pt x="1054" y="358"/>
                      </a:cubicBezTo>
                      <a:cubicBezTo>
                        <a:pt x="802" y="106"/>
                        <a:pt x="585" y="0"/>
                        <a:pt x="4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72" name="Google Shape;28372;p29"/>
                <p:cNvSpPr/>
                <p:nvPr/>
              </p:nvSpPr>
              <p:spPr>
                <a:xfrm rot="-5400000">
                  <a:off x="532550" y="2777675"/>
                  <a:ext cx="50075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9" extrusionOk="0">
                      <a:moveTo>
                        <a:pt x="812" y="1"/>
                      </a:moveTo>
                      <a:cubicBezTo>
                        <a:pt x="259" y="1"/>
                        <a:pt x="0" y="208"/>
                        <a:pt x="0" y="450"/>
                      </a:cubicBezTo>
                      <a:cubicBezTo>
                        <a:pt x="0" y="708"/>
                        <a:pt x="259" y="898"/>
                        <a:pt x="812" y="898"/>
                      </a:cubicBezTo>
                      <a:cubicBezTo>
                        <a:pt x="1364" y="898"/>
                        <a:pt x="1882" y="639"/>
                        <a:pt x="2002" y="450"/>
                      </a:cubicBezTo>
                      <a:cubicBezTo>
                        <a:pt x="1882" y="277"/>
                        <a:pt x="1347" y="1"/>
                        <a:pt x="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73" name="Google Shape;28373;p29"/>
                <p:cNvSpPr/>
                <p:nvPr/>
              </p:nvSpPr>
              <p:spPr>
                <a:xfrm rot="-5400000">
                  <a:off x="532775" y="2701950"/>
                  <a:ext cx="49625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899" extrusionOk="0">
                      <a:moveTo>
                        <a:pt x="1191" y="1"/>
                      </a:moveTo>
                      <a:cubicBezTo>
                        <a:pt x="639" y="1"/>
                        <a:pt x="121" y="277"/>
                        <a:pt x="0" y="450"/>
                      </a:cubicBezTo>
                      <a:cubicBezTo>
                        <a:pt x="121" y="639"/>
                        <a:pt x="639" y="898"/>
                        <a:pt x="1191" y="898"/>
                      </a:cubicBezTo>
                      <a:cubicBezTo>
                        <a:pt x="1743" y="898"/>
                        <a:pt x="1985" y="708"/>
                        <a:pt x="1985" y="450"/>
                      </a:cubicBezTo>
                      <a:cubicBezTo>
                        <a:pt x="1985" y="208"/>
                        <a:pt x="1743" y="1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74" name="Google Shape;28374;p29"/>
                <p:cNvSpPr/>
                <p:nvPr/>
              </p:nvSpPr>
              <p:spPr>
                <a:xfrm rot="-5400000">
                  <a:off x="509375" y="2703475"/>
                  <a:ext cx="40575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19" extrusionOk="0">
                      <a:moveTo>
                        <a:pt x="1195" y="0"/>
                      </a:moveTo>
                      <a:cubicBezTo>
                        <a:pt x="1023" y="0"/>
                        <a:pt x="810" y="106"/>
                        <a:pt x="570" y="358"/>
                      </a:cubicBezTo>
                      <a:cubicBezTo>
                        <a:pt x="173" y="737"/>
                        <a:pt x="0" y="1307"/>
                        <a:pt x="35" y="1514"/>
                      </a:cubicBezTo>
                      <a:cubicBezTo>
                        <a:pt x="52" y="1517"/>
                        <a:pt x="72" y="1518"/>
                        <a:pt x="93" y="1518"/>
                      </a:cubicBezTo>
                      <a:cubicBezTo>
                        <a:pt x="335" y="1518"/>
                        <a:pt x="843" y="1343"/>
                        <a:pt x="1191" y="979"/>
                      </a:cubicBezTo>
                      <a:cubicBezTo>
                        <a:pt x="1588" y="599"/>
                        <a:pt x="1623" y="289"/>
                        <a:pt x="1450" y="99"/>
                      </a:cubicBezTo>
                      <a:cubicBezTo>
                        <a:pt x="1380" y="36"/>
                        <a:pt x="1295" y="0"/>
                        <a:pt x="119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75" name="Google Shape;28375;p29"/>
                <p:cNvSpPr/>
                <p:nvPr/>
              </p:nvSpPr>
              <p:spPr>
                <a:xfrm rot="-5400000">
                  <a:off x="612775" y="2888550"/>
                  <a:ext cx="21600" cy="1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4" h="728" extrusionOk="0">
                      <a:moveTo>
                        <a:pt x="369" y="1"/>
                      </a:moveTo>
                      <a:cubicBezTo>
                        <a:pt x="182" y="1"/>
                        <a:pt x="1" y="144"/>
                        <a:pt x="1" y="365"/>
                      </a:cubicBezTo>
                      <a:cubicBezTo>
                        <a:pt x="1" y="572"/>
                        <a:pt x="173" y="728"/>
                        <a:pt x="363" y="728"/>
                      </a:cubicBezTo>
                      <a:cubicBezTo>
                        <a:pt x="691" y="728"/>
                        <a:pt x="863" y="348"/>
                        <a:pt x="622" y="106"/>
                      </a:cubicBezTo>
                      <a:cubicBezTo>
                        <a:pt x="549" y="34"/>
                        <a:pt x="458" y="1"/>
                        <a:pt x="36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76" name="Google Shape;28376;p29"/>
                <p:cNvSpPr/>
                <p:nvPr/>
              </p:nvSpPr>
              <p:spPr>
                <a:xfrm rot="-5400000">
                  <a:off x="650363" y="2874338"/>
                  <a:ext cx="22450" cy="5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" h="2003" extrusionOk="0">
                      <a:moveTo>
                        <a:pt x="449" y="0"/>
                      </a:moveTo>
                      <a:cubicBezTo>
                        <a:pt x="276" y="121"/>
                        <a:pt x="0" y="639"/>
                        <a:pt x="0" y="1191"/>
                      </a:cubicBezTo>
                      <a:cubicBezTo>
                        <a:pt x="0" y="1743"/>
                        <a:pt x="207" y="2002"/>
                        <a:pt x="449" y="2002"/>
                      </a:cubicBezTo>
                      <a:cubicBezTo>
                        <a:pt x="708" y="2002"/>
                        <a:pt x="898" y="1743"/>
                        <a:pt x="898" y="1191"/>
                      </a:cubicBezTo>
                      <a:cubicBezTo>
                        <a:pt x="898" y="639"/>
                        <a:pt x="622" y="121"/>
                        <a:pt x="4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77" name="Google Shape;28377;p29"/>
                <p:cNvSpPr/>
                <p:nvPr/>
              </p:nvSpPr>
              <p:spPr>
                <a:xfrm rot="-5400000">
                  <a:off x="631250" y="2851900"/>
                  <a:ext cx="40600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20" extrusionOk="0">
                      <a:moveTo>
                        <a:pt x="93" y="1"/>
                      </a:moveTo>
                      <a:cubicBezTo>
                        <a:pt x="72" y="1"/>
                        <a:pt x="53" y="2"/>
                        <a:pt x="35" y="5"/>
                      </a:cubicBezTo>
                      <a:cubicBezTo>
                        <a:pt x="1" y="229"/>
                        <a:pt x="173" y="781"/>
                        <a:pt x="570" y="1178"/>
                      </a:cubicBezTo>
                      <a:cubicBezTo>
                        <a:pt x="809" y="1417"/>
                        <a:pt x="1028" y="1520"/>
                        <a:pt x="1200" y="1520"/>
                      </a:cubicBezTo>
                      <a:cubicBezTo>
                        <a:pt x="1301" y="1520"/>
                        <a:pt x="1387" y="1484"/>
                        <a:pt x="1451" y="1420"/>
                      </a:cubicBezTo>
                      <a:cubicBezTo>
                        <a:pt x="1623" y="1247"/>
                        <a:pt x="1589" y="937"/>
                        <a:pt x="1209" y="540"/>
                      </a:cubicBezTo>
                      <a:cubicBezTo>
                        <a:pt x="843" y="189"/>
                        <a:pt x="344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78" name="Google Shape;28378;p29"/>
                <p:cNvSpPr/>
                <p:nvPr/>
              </p:nvSpPr>
              <p:spPr>
                <a:xfrm rot="-5400000">
                  <a:off x="598788" y="2849963"/>
                  <a:ext cx="49625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898" extrusionOk="0">
                      <a:moveTo>
                        <a:pt x="1191" y="1"/>
                      </a:moveTo>
                      <a:cubicBezTo>
                        <a:pt x="639" y="1"/>
                        <a:pt x="104" y="277"/>
                        <a:pt x="0" y="449"/>
                      </a:cubicBezTo>
                      <a:cubicBezTo>
                        <a:pt x="121" y="639"/>
                        <a:pt x="639" y="898"/>
                        <a:pt x="1191" y="898"/>
                      </a:cubicBezTo>
                      <a:cubicBezTo>
                        <a:pt x="1743" y="898"/>
                        <a:pt x="1985" y="708"/>
                        <a:pt x="1985" y="449"/>
                      </a:cubicBezTo>
                      <a:cubicBezTo>
                        <a:pt x="1985" y="208"/>
                        <a:pt x="1743" y="1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79" name="Google Shape;28379;p29"/>
                <p:cNvSpPr/>
                <p:nvPr/>
              </p:nvSpPr>
              <p:spPr>
                <a:xfrm rot="-5400000">
                  <a:off x="598775" y="2925900"/>
                  <a:ext cx="49650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6" h="898" extrusionOk="0">
                      <a:moveTo>
                        <a:pt x="794" y="1"/>
                      </a:moveTo>
                      <a:cubicBezTo>
                        <a:pt x="242" y="1"/>
                        <a:pt x="0" y="208"/>
                        <a:pt x="0" y="449"/>
                      </a:cubicBezTo>
                      <a:cubicBezTo>
                        <a:pt x="0" y="708"/>
                        <a:pt x="242" y="898"/>
                        <a:pt x="794" y="898"/>
                      </a:cubicBezTo>
                      <a:cubicBezTo>
                        <a:pt x="1347" y="898"/>
                        <a:pt x="1882" y="639"/>
                        <a:pt x="1985" y="449"/>
                      </a:cubicBezTo>
                      <a:cubicBezTo>
                        <a:pt x="1864" y="277"/>
                        <a:pt x="1347" y="1"/>
                        <a:pt x="79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80" name="Google Shape;28380;p29"/>
                <p:cNvSpPr/>
                <p:nvPr/>
              </p:nvSpPr>
              <p:spPr>
                <a:xfrm rot="-5400000">
                  <a:off x="631250" y="2908850"/>
                  <a:ext cx="40600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20" extrusionOk="0">
                      <a:moveTo>
                        <a:pt x="1530" y="0"/>
                      </a:moveTo>
                      <a:cubicBezTo>
                        <a:pt x="1288" y="0"/>
                        <a:pt x="780" y="176"/>
                        <a:pt x="432" y="540"/>
                      </a:cubicBezTo>
                      <a:cubicBezTo>
                        <a:pt x="35" y="937"/>
                        <a:pt x="1" y="1247"/>
                        <a:pt x="173" y="1420"/>
                      </a:cubicBezTo>
                      <a:cubicBezTo>
                        <a:pt x="244" y="1484"/>
                        <a:pt x="331" y="1520"/>
                        <a:pt x="432" y="1520"/>
                      </a:cubicBezTo>
                      <a:cubicBezTo>
                        <a:pt x="603" y="1520"/>
                        <a:pt x="815" y="1417"/>
                        <a:pt x="1053" y="1178"/>
                      </a:cubicBezTo>
                      <a:cubicBezTo>
                        <a:pt x="1450" y="781"/>
                        <a:pt x="1623" y="229"/>
                        <a:pt x="1589" y="5"/>
                      </a:cubicBezTo>
                      <a:cubicBezTo>
                        <a:pt x="1571" y="2"/>
                        <a:pt x="1552" y="0"/>
                        <a:pt x="15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81" name="Google Shape;28381;p29"/>
                <p:cNvSpPr/>
                <p:nvPr/>
              </p:nvSpPr>
              <p:spPr>
                <a:xfrm rot="-5400000">
                  <a:off x="471488" y="2820188"/>
                  <a:ext cx="28075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864" extrusionOk="0">
                      <a:moveTo>
                        <a:pt x="570" y="1"/>
                      </a:moveTo>
                      <a:cubicBezTo>
                        <a:pt x="1" y="1"/>
                        <a:pt x="1" y="864"/>
                        <a:pt x="570" y="864"/>
                      </a:cubicBezTo>
                      <a:cubicBezTo>
                        <a:pt x="1123" y="864"/>
                        <a:pt x="1105" y="1"/>
                        <a:pt x="57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82" name="Google Shape;28382;p29"/>
                <p:cNvSpPr/>
                <p:nvPr/>
              </p:nvSpPr>
              <p:spPr>
                <a:xfrm rot="-5400000">
                  <a:off x="468913" y="2951788"/>
                  <a:ext cx="28075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864" extrusionOk="0">
                      <a:moveTo>
                        <a:pt x="553" y="0"/>
                      </a:moveTo>
                      <a:cubicBezTo>
                        <a:pt x="0" y="0"/>
                        <a:pt x="0" y="863"/>
                        <a:pt x="553" y="863"/>
                      </a:cubicBezTo>
                      <a:cubicBezTo>
                        <a:pt x="1122" y="863"/>
                        <a:pt x="1122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83" name="Google Shape;28383;p29"/>
                <p:cNvSpPr/>
                <p:nvPr/>
              </p:nvSpPr>
              <p:spPr>
                <a:xfrm rot="-5400000">
                  <a:off x="554763" y="2559988"/>
                  <a:ext cx="16425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2504" extrusionOk="0">
                      <a:moveTo>
                        <a:pt x="0" y="1"/>
                      </a:moveTo>
                      <a:lnTo>
                        <a:pt x="0" y="2504"/>
                      </a:lnTo>
                      <a:lnTo>
                        <a:pt x="656" y="2504"/>
                      </a:lnTo>
                      <a:lnTo>
                        <a:pt x="656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84" name="Google Shape;28384;p29"/>
                <p:cNvSpPr/>
                <p:nvPr/>
              </p:nvSpPr>
              <p:spPr>
                <a:xfrm rot="-5400000">
                  <a:off x="613013" y="2411563"/>
                  <a:ext cx="16425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2504" extrusionOk="0">
                      <a:moveTo>
                        <a:pt x="1" y="1"/>
                      </a:moveTo>
                      <a:lnTo>
                        <a:pt x="1" y="2504"/>
                      </a:lnTo>
                      <a:lnTo>
                        <a:pt x="657" y="2504"/>
                      </a:lnTo>
                      <a:lnTo>
                        <a:pt x="657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85" name="Google Shape;28385;p29"/>
                <p:cNvSpPr/>
                <p:nvPr/>
              </p:nvSpPr>
              <p:spPr>
                <a:xfrm rot="-5400000">
                  <a:off x="548513" y="2433788"/>
                  <a:ext cx="18150" cy="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6" h="725" extrusionOk="0">
                      <a:moveTo>
                        <a:pt x="363" y="0"/>
                      </a:moveTo>
                      <a:cubicBezTo>
                        <a:pt x="155" y="0"/>
                        <a:pt x="0" y="155"/>
                        <a:pt x="0" y="363"/>
                      </a:cubicBezTo>
                      <a:cubicBezTo>
                        <a:pt x="0" y="570"/>
                        <a:pt x="155" y="725"/>
                        <a:pt x="363" y="725"/>
                      </a:cubicBezTo>
                      <a:cubicBezTo>
                        <a:pt x="552" y="725"/>
                        <a:pt x="725" y="570"/>
                        <a:pt x="725" y="363"/>
                      </a:cubicBezTo>
                      <a:cubicBezTo>
                        <a:pt x="725" y="155"/>
                        <a:pt x="552" y="0"/>
                        <a:pt x="36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86" name="Google Shape;28386;p29"/>
                <p:cNvSpPr/>
                <p:nvPr/>
              </p:nvSpPr>
              <p:spPr>
                <a:xfrm rot="-5400000">
                  <a:off x="508588" y="2418038"/>
                  <a:ext cx="22475" cy="4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9" h="1986" extrusionOk="0">
                      <a:moveTo>
                        <a:pt x="450" y="1"/>
                      </a:moveTo>
                      <a:cubicBezTo>
                        <a:pt x="191" y="1"/>
                        <a:pt x="1" y="242"/>
                        <a:pt x="1" y="795"/>
                      </a:cubicBezTo>
                      <a:cubicBezTo>
                        <a:pt x="1" y="1347"/>
                        <a:pt x="260" y="1882"/>
                        <a:pt x="450" y="1986"/>
                      </a:cubicBezTo>
                      <a:cubicBezTo>
                        <a:pt x="622" y="1865"/>
                        <a:pt x="898" y="1347"/>
                        <a:pt x="898" y="795"/>
                      </a:cubicBezTo>
                      <a:cubicBezTo>
                        <a:pt x="898" y="242"/>
                        <a:pt x="691" y="1"/>
                        <a:pt x="45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87" name="Google Shape;28387;p29"/>
                <p:cNvSpPr/>
                <p:nvPr/>
              </p:nvSpPr>
              <p:spPr>
                <a:xfrm rot="-5400000">
                  <a:off x="509375" y="2452350"/>
                  <a:ext cx="40575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19" extrusionOk="0">
                      <a:moveTo>
                        <a:pt x="416" y="0"/>
                      </a:moveTo>
                      <a:cubicBezTo>
                        <a:pt x="318" y="0"/>
                        <a:pt x="236" y="36"/>
                        <a:pt x="173" y="99"/>
                      </a:cubicBezTo>
                      <a:cubicBezTo>
                        <a:pt x="0" y="289"/>
                        <a:pt x="35" y="599"/>
                        <a:pt x="414" y="979"/>
                      </a:cubicBezTo>
                      <a:cubicBezTo>
                        <a:pt x="778" y="1343"/>
                        <a:pt x="1273" y="1518"/>
                        <a:pt x="1526" y="1518"/>
                      </a:cubicBezTo>
                      <a:cubicBezTo>
                        <a:pt x="1549" y="1518"/>
                        <a:pt x="1570" y="1517"/>
                        <a:pt x="1588" y="1514"/>
                      </a:cubicBezTo>
                      <a:cubicBezTo>
                        <a:pt x="1623" y="1290"/>
                        <a:pt x="1433" y="737"/>
                        <a:pt x="1053" y="358"/>
                      </a:cubicBezTo>
                      <a:cubicBezTo>
                        <a:pt x="802" y="106"/>
                        <a:pt x="585" y="0"/>
                        <a:pt x="4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88" name="Google Shape;28388;p29"/>
                <p:cNvSpPr/>
                <p:nvPr/>
              </p:nvSpPr>
              <p:spPr>
                <a:xfrm rot="-5400000">
                  <a:off x="532550" y="2469600"/>
                  <a:ext cx="50075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9" extrusionOk="0">
                      <a:moveTo>
                        <a:pt x="812" y="1"/>
                      </a:moveTo>
                      <a:cubicBezTo>
                        <a:pt x="260" y="1"/>
                        <a:pt x="1" y="208"/>
                        <a:pt x="1" y="450"/>
                      </a:cubicBezTo>
                      <a:cubicBezTo>
                        <a:pt x="1" y="708"/>
                        <a:pt x="260" y="898"/>
                        <a:pt x="812" y="898"/>
                      </a:cubicBezTo>
                      <a:cubicBezTo>
                        <a:pt x="1364" y="898"/>
                        <a:pt x="1882" y="639"/>
                        <a:pt x="2003" y="450"/>
                      </a:cubicBezTo>
                      <a:cubicBezTo>
                        <a:pt x="1882" y="277"/>
                        <a:pt x="1347" y="1"/>
                        <a:pt x="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89" name="Google Shape;28389;p29"/>
                <p:cNvSpPr/>
                <p:nvPr/>
              </p:nvSpPr>
              <p:spPr>
                <a:xfrm rot="-5400000">
                  <a:off x="532763" y="2393863"/>
                  <a:ext cx="49650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6" h="899" extrusionOk="0">
                      <a:moveTo>
                        <a:pt x="1191" y="1"/>
                      </a:moveTo>
                      <a:cubicBezTo>
                        <a:pt x="639" y="1"/>
                        <a:pt x="104" y="277"/>
                        <a:pt x="0" y="450"/>
                      </a:cubicBezTo>
                      <a:cubicBezTo>
                        <a:pt x="121" y="639"/>
                        <a:pt x="639" y="898"/>
                        <a:pt x="1191" y="898"/>
                      </a:cubicBezTo>
                      <a:cubicBezTo>
                        <a:pt x="1744" y="898"/>
                        <a:pt x="1985" y="708"/>
                        <a:pt x="1985" y="450"/>
                      </a:cubicBezTo>
                      <a:cubicBezTo>
                        <a:pt x="1985" y="208"/>
                        <a:pt x="1744" y="1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90" name="Google Shape;28390;p29"/>
                <p:cNvSpPr/>
                <p:nvPr/>
              </p:nvSpPr>
              <p:spPr>
                <a:xfrm rot="-5400000">
                  <a:off x="509375" y="2395400"/>
                  <a:ext cx="40575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19" extrusionOk="0">
                      <a:moveTo>
                        <a:pt x="1196" y="0"/>
                      </a:moveTo>
                      <a:cubicBezTo>
                        <a:pt x="1024" y="0"/>
                        <a:pt x="811" y="106"/>
                        <a:pt x="570" y="358"/>
                      </a:cubicBezTo>
                      <a:cubicBezTo>
                        <a:pt x="173" y="737"/>
                        <a:pt x="1" y="1307"/>
                        <a:pt x="35" y="1514"/>
                      </a:cubicBezTo>
                      <a:cubicBezTo>
                        <a:pt x="52" y="1517"/>
                        <a:pt x="72" y="1518"/>
                        <a:pt x="94" y="1518"/>
                      </a:cubicBezTo>
                      <a:cubicBezTo>
                        <a:pt x="335" y="1518"/>
                        <a:pt x="843" y="1343"/>
                        <a:pt x="1191" y="979"/>
                      </a:cubicBezTo>
                      <a:cubicBezTo>
                        <a:pt x="1588" y="599"/>
                        <a:pt x="1623" y="289"/>
                        <a:pt x="1450" y="99"/>
                      </a:cubicBezTo>
                      <a:cubicBezTo>
                        <a:pt x="1381" y="36"/>
                        <a:pt x="1295" y="0"/>
                        <a:pt x="11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91" name="Google Shape;28391;p29"/>
                <p:cNvSpPr/>
                <p:nvPr/>
              </p:nvSpPr>
              <p:spPr>
                <a:xfrm rot="-5400000">
                  <a:off x="612775" y="2580475"/>
                  <a:ext cx="21600" cy="1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4" h="728" extrusionOk="0">
                      <a:moveTo>
                        <a:pt x="369" y="1"/>
                      </a:moveTo>
                      <a:cubicBezTo>
                        <a:pt x="182" y="1"/>
                        <a:pt x="1" y="144"/>
                        <a:pt x="1" y="365"/>
                      </a:cubicBezTo>
                      <a:cubicBezTo>
                        <a:pt x="1" y="572"/>
                        <a:pt x="173" y="728"/>
                        <a:pt x="363" y="728"/>
                      </a:cubicBezTo>
                      <a:cubicBezTo>
                        <a:pt x="691" y="728"/>
                        <a:pt x="864" y="348"/>
                        <a:pt x="622" y="106"/>
                      </a:cubicBezTo>
                      <a:cubicBezTo>
                        <a:pt x="549" y="34"/>
                        <a:pt x="459" y="1"/>
                        <a:pt x="36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92" name="Google Shape;28392;p29"/>
                <p:cNvSpPr/>
                <p:nvPr/>
              </p:nvSpPr>
              <p:spPr>
                <a:xfrm rot="-5400000">
                  <a:off x="650350" y="2566250"/>
                  <a:ext cx="22475" cy="5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9" h="2003" extrusionOk="0">
                      <a:moveTo>
                        <a:pt x="449" y="0"/>
                      </a:moveTo>
                      <a:cubicBezTo>
                        <a:pt x="277" y="121"/>
                        <a:pt x="1" y="639"/>
                        <a:pt x="1" y="1191"/>
                      </a:cubicBezTo>
                      <a:cubicBezTo>
                        <a:pt x="1" y="1743"/>
                        <a:pt x="208" y="2002"/>
                        <a:pt x="449" y="2002"/>
                      </a:cubicBezTo>
                      <a:cubicBezTo>
                        <a:pt x="708" y="2002"/>
                        <a:pt x="898" y="1743"/>
                        <a:pt x="898" y="1191"/>
                      </a:cubicBezTo>
                      <a:cubicBezTo>
                        <a:pt x="898" y="639"/>
                        <a:pt x="639" y="121"/>
                        <a:pt x="4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93" name="Google Shape;28393;p29"/>
                <p:cNvSpPr/>
                <p:nvPr/>
              </p:nvSpPr>
              <p:spPr>
                <a:xfrm rot="-5400000">
                  <a:off x="631263" y="2543813"/>
                  <a:ext cx="40575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20" extrusionOk="0">
                      <a:moveTo>
                        <a:pt x="93" y="1"/>
                      </a:moveTo>
                      <a:cubicBezTo>
                        <a:pt x="71" y="1"/>
                        <a:pt x="52" y="2"/>
                        <a:pt x="35" y="5"/>
                      </a:cubicBezTo>
                      <a:cubicBezTo>
                        <a:pt x="0" y="229"/>
                        <a:pt x="173" y="781"/>
                        <a:pt x="570" y="1178"/>
                      </a:cubicBezTo>
                      <a:cubicBezTo>
                        <a:pt x="820" y="1417"/>
                        <a:pt x="1035" y="1520"/>
                        <a:pt x="1204" y="1520"/>
                      </a:cubicBezTo>
                      <a:cubicBezTo>
                        <a:pt x="1303" y="1520"/>
                        <a:pt x="1386" y="1484"/>
                        <a:pt x="1450" y="1420"/>
                      </a:cubicBezTo>
                      <a:cubicBezTo>
                        <a:pt x="1623" y="1247"/>
                        <a:pt x="1588" y="937"/>
                        <a:pt x="1208" y="540"/>
                      </a:cubicBezTo>
                      <a:cubicBezTo>
                        <a:pt x="842" y="189"/>
                        <a:pt x="344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94" name="Google Shape;28394;p29"/>
                <p:cNvSpPr/>
                <p:nvPr/>
              </p:nvSpPr>
              <p:spPr>
                <a:xfrm rot="-5400000">
                  <a:off x="598563" y="2542088"/>
                  <a:ext cx="50075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8" extrusionOk="0">
                      <a:moveTo>
                        <a:pt x="1191" y="1"/>
                      </a:moveTo>
                      <a:cubicBezTo>
                        <a:pt x="656" y="1"/>
                        <a:pt x="121" y="277"/>
                        <a:pt x="0" y="449"/>
                      </a:cubicBezTo>
                      <a:cubicBezTo>
                        <a:pt x="121" y="639"/>
                        <a:pt x="656" y="898"/>
                        <a:pt x="1191" y="898"/>
                      </a:cubicBezTo>
                      <a:cubicBezTo>
                        <a:pt x="1743" y="898"/>
                        <a:pt x="2002" y="708"/>
                        <a:pt x="2002" y="449"/>
                      </a:cubicBezTo>
                      <a:cubicBezTo>
                        <a:pt x="2002" y="208"/>
                        <a:pt x="1743" y="1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95" name="Google Shape;28395;p29"/>
                <p:cNvSpPr/>
                <p:nvPr/>
              </p:nvSpPr>
              <p:spPr>
                <a:xfrm rot="-5400000">
                  <a:off x="598775" y="2617825"/>
                  <a:ext cx="49650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6" h="898" extrusionOk="0">
                      <a:moveTo>
                        <a:pt x="795" y="1"/>
                      </a:moveTo>
                      <a:cubicBezTo>
                        <a:pt x="242" y="1"/>
                        <a:pt x="1" y="208"/>
                        <a:pt x="1" y="449"/>
                      </a:cubicBezTo>
                      <a:cubicBezTo>
                        <a:pt x="1" y="708"/>
                        <a:pt x="242" y="898"/>
                        <a:pt x="795" y="898"/>
                      </a:cubicBezTo>
                      <a:cubicBezTo>
                        <a:pt x="1347" y="898"/>
                        <a:pt x="1882" y="639"/>
                        <a:pt x="1986" y="449"/>
                      </a:cubicBezTo>
                      <a:cubicBezTo>
                        <a:pt x="1865" y="277"/>
                        <a:pt x="1347" y="1"/>
                        <a:pt x="79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96" name="Google Shape;28396;p29"/>
                <p:cNvSpPr/>
                <p:nvPr/>
              </p:nvSpPr>
              <p:spPr>
                <a:xfrm rot="-5400000">
                  <a:off x="631250" y="2600775"/>
                  <a:ext cx="40600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20" extrusionOk="0">
                      <a:moveTo>
                        <a:pt x="1530" y="0"/>
                      </a:moveTo>
                      <a:cubicBezTo>
                        <a:pt x="1288" y="0"/>
                        <a:pt x="781" y="176"/>
                        <a:pt x="432" y="540"/>
                      </a:cubicBezTo>
                      <a:cubicBezTo>
                        <a:pt x="35" y="937"/>
                        <a:pt x="1" y="1247"/>
                        <a:pt x="174" y="1420"/>
                      </a:cubicBezTo>
                      <a:cubicBezTo>
                        <a:pt x="244" y="1484"/>
                        <a:pt x="331" y="1520"/>
                        <a:pt x="432" y="1520"/>
                      </a:cubicBezTo>
                      <a:cubicBezTo>
                        <a:pt x="603" y="1520"/>
                        <a:pt x="815" y="1417"/>
                        <a:pt x="1054" y="1178"/>
                      </a:cubicBezTo>
                      <a:cubicBezTo>
                        <a:pt x="1451" y="781"/>
                        <a:pt x="1623" y="229"/>
                        <a:pt x="1589" y="5"/>
                      </a:cubicBezTo>
                      <a:cubicBezTo>
                        <a:pt x="1572" y="2"/>
                        <a:pt x="1552" y="0"/>
                        <a:pt x="15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97" name="Google Shape;28397;p29"/>
                <p:cNvSpPr/>
                <p:nvPr/>
              </p:nvSpPr>
              <p:spPr>
                <a:xfrm rot="-5400000">
                  <a:off x="471713" y="2512313"/>
                  <a:ext cx="27625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5" h="864" extrusionOk="0">
                      <a:moveTo>
                        <a:pt x="552" y="1"/>
                      </a:moveTo>
                      <a:cubicBezTo>
                        <a:pt x="0" y="1"/>
                        <a:pt x="0" y="864"/>
                        <a:pt x="552" y="864"/>
                      </a:cubicBezTo>
                      <a:cubicBezTo>
                        <a:pt x="1105" y="864"/>
                        <a:pt x="1105" y="1"/>
                        <a:pt x="55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98" name="Google Shape;28398;p29"/>
                <p:cNvSpPr/>
                <p:nvPr/>
              </p:nvSpPr>
              <p:spPr>
                <a:xfrm rot="-5400000">
                  <a:off x="468913" y="2643713"/>
                  <a:ext cx="28075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864" extrusionOk="0">
                      <a:moveTo>
                        <a:pt x="553" y="0"/>
                      </a:moveTo>
                      <a:cubicBezTo>
                        <a:pt x="1" y="0"/>
                        <a:pt x="1" y="863"/>
                        <a:pt x="553" y="863"/>
                      </a:cubicBezTo>
                      <a:cubicBezTo>
                        <a:pt x="1123" y="863"/>
                        <a:pt x="1123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99" name="Google Shape;28399;p29"/>
                <p:cNvSpPr/>
                <p:nvPr/>
              </p:nvSpPr>
              <p:spPr>
                <a:xfrm rot="-5400000">
                  <a:off x="554763" y="2251913"/>
                  <a:ext cx="16425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2504" extrusionOk="0">
                      <a:moveTo>
                        <a:pt x="1" y="1"/>
                      </a:moveTo>
                      <a:lnTo>
                        <a:pt x="1" y="2504"/>
                      </a:lnTo>
                      <a:lnTo>
                        <a:pt x="657" y="2504"/>
                      </a:lnTo>
                      <a:lnTo>
                        <a:pt x="657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00" name="Google Shape;28400;p29"/>
                <p:cNvSpPr/>
                <p:nvPr/>
              </p:nvSpPr>
              <p:spPr>
                <a:xfrm rot="-5400000">
                  <a:off x="613225" y="2103700"/>
                  <a:ext cx="16000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2504" extrusionOk="0">
                      <a:moveTo>
                        <a:pt x="1" y="1"/>
                      </a:moveTo>
                      <a:lnTo>
                        <a:pt x="1" y="2504"/>
                      </a:lnTo>
                      <a:lnTo>
                        <a:pt x="640" y="2504"/>
                      </a:lnTo>
                      <a:lnTo>
                        <a:pt x="640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01" name="Google Shape;28401;p29"/>
                <p:cNvSpPr/>
                <p:nvPr/>
              </p:nvSpPr>
              <p:spPr>
                <a:xfrm rot="-5400000">
                  <a:off x="548513" y="2125713"/>
                  <a:ext cx="18150" cy="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6" h="725" extrusionOk="0">
                      <a:moveTo>
                        <a:pt x="363" y="0"/>
                      </a:moveTo>
                      <a:cubicBezTo>
                        <a:pt x="156" y="0"/>
                        <a:pt x="0" y="155"/>
                        <a:pt x="0" y="363"/>
                      </a:cubicBezTo>
                      <a:cubicBezTo>
                        <a:pt x="0" y="570"/>
                        <a:pt x="156" y="725"/>
                        <a:pt x="363" y="725"/>
                      </a:cubicBezTo>
                      <a:cubicBezTo>
                        <a:pt x="553" y="725"/>
                        <a:pt x="725" y="570"/>
                        <a:pt x="725" y="363"/>
                      </a:cubicBezTo>
                      <a:cubicBezTo>
                        <a:pt x="725" y="155"/>
                        <a:pt x="553" y="0"/>
                        <a:pt x="36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02" name="Google Shape;28402;p29"/>
                <p:cNvSpPr/>
                <p:nvPr/>
              </p:nvSpPr>
              <p:spPr>
                <a:xfrm rot="-5400000">
                  <a:off x="508600" y="2109950"/>
                  <a:ext cx="22450" cy="4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" h="1986" extrusionOk="0">
                      <a:moveTo>
                        <a:pt x="449" y="1"/>
                      </a:moveTo>
                      <a:cubicBezTo>
                        <a:pt x="190" y="1"/>
                        <a:pt x="0" y="242"/>
                        <a:pt x="0" y="795"/>
                      </a:cubicBezTo>
                      <a:cubicBezTo>
                        <a:pt x="0" y="1347"/>
                        <a:pt x="259" y="1882"/>
                        <a:pt x="449" y="1986"/>
                      </a:cubicBezTo>
                      <a:cubicBezTo>
                        <a:pt x="622" y="1865"/>
                        <a:pt x="898" y="1347"/>
                        <a:pt x="898" y="795"/>
                      </a:cubicBezTo>
                      <a:cubicBezTo>
                        <a:pt x="898" y="242"/>
                        <a:pt x="691" y="1"/>
                        <a:pt x="44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03" name="Google Shape;28403;p29"/>
                <p:cNvSpPr/>
                <p:nvPr/>
              </p:nvSpPr>
              <p:spPr>
                <a:xfrm rot="-5400000">
                  <a:off x="509375" y="2144275"/>
                  <a:ext cx="40575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19" extrusionOk="0">
                      <a:moveTo>
                        <a:pt x="416" y="0"/>
                      </a:moveTo>
                      <a:cubicBezTo>
                        <a:pt x="318" y="0"/>
                        <a:pt x="236" y="36"/>
                        <a:pt x="173" y="99"/>
                      </a:cubicBezTo>
                      <a:cubicBezTo>
                        <a:pt x="1" y="289"/>
                        <a:pt x="35" y="599"/>
                        <a:pt x="415" y="979"/>
                      </a:cubicBezTo>
                      <a:cubicBezTo>
                        <a:pt x="779" y="1343"/>
                        <a:pt x="1273" y="1518"/>
                        <a:pt x="1526" y="1518"/>
                      </a:cubicBezTo>
                      <a:cubicBezTo>
                        <a:pt x="1549" y="1518"/>
                        <a:pt x="1570" y="1517"/>
                        <a:pt x="1588" y="1514"/>
                      </a:cubicBezTo>
                      <a:cubicBezTo>
                        <a:pt x="1623" y="1290"/>
                        <a:pt x="1450" y="737"/>
                        <a:pt x="1053" y="358"/>
                      </a:cubicBezTo>
                      <a:cubicBezTo>
                        <a:pt x="802" y="106"/>
                        <a:pt x="585" y="0"/>
                        <a:pt x="4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04" name="Google Shape;28404;p29"/>
                <p:cNvSpPr/>
                <p:nvPr/>
              </p:nvSpPr>
              <p:spPr>
                <a:xfrm rot="-5400000">
                  <a:off x="532550" y="2161500"/>
                  <a:ext cx="50075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9" extrusionOk="0">
                      <a:moveTo>
                        <a:pt x="794" y="1"/>
                      </a:moveTo>
                      <a:cubicBezTo>
                        <a:pt x="259" y="1"/>
                        <a:pt x="0" y="208"/>
                        <a:pt x="0" y="450"/>
                      </a:cubicBezTo>
                      <a:cubicBezTo>
                        <a:pt x="0" y="708"/>
                        <a:pt x="259" y="898"/>
                        <a:pt x="794" y="898"/>
                      </a:cubicBezTo>
                      <a:cubicBezTo>
                        <a:pt x="1346" y="898"/>
                        <a:pt x="1881" y="639"/>
                        <a:pt x="2002" y="450"/>
                      </a:cubicBezTo>
                      <a:cubicBezTo>
                        <a:pt x="1881" y="277"/>
                        <a:pt x="1346" y="1"/>
                        <a:pt x="79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05" name="Google Shape;28405;p29"/>
                <p:cNvSpPr/>
                <p:nvPr/>
              </p:nvSpPr>
              <p:spPr>
                <a:xfrm rot="-5400000">
                  <a:off x="532763" y="2085788"/>
                  <a:ext cx="49650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6" h="899" extrusionOk="0">
                      <a:moveTo>
                        <a:pt x="1192" y="1"/>
                      </a:moveTo>
                      <a:cubicBezTo>
                        <a:pt x="639" y="1"/>
                        <a:pt x="104" y="277"/>
                        <a:pt x="1" y="450"/>
                      </a:cubicBezTo>
                      <a:cubicBezTo>
                        <a:pt x="122" y="639"/>
                        <a:pt x="639" y="898"/>
                        <a:pt x="1192" y="898"/>
                      </a:cubicBezTo>
                      <a:cubicBezTo>
                        <a:pt x="1744" y="898"/>
                        <a:pt x="1986" y="708"/>
                        <a:pt x="1986" y="450"/>
                      </a:cubicBezTo>
                      <a:cubicBezTo>
                        <a:pt x="1986" y="208"/>
                        <a:pt x="1744" y="1"/>
                        <a:pt x="11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06" name="Google Shape;28406;p29"/>
                <p:cNvSpPr/>
                <p:nvPr/>
              </p:nvSpPr>
              <p:spPr>
                <a:xfrm rot="-5400000">
                  <a:off x="509363" y="2087313"/>
                  <a:ext cx="40600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19" extrusionOk="0">
                      <a:moveTo>
                        <a:pt x="1195" y="0"/>
                      </a:moveTo>
                      <a:cubicBezTo>
                        <a:pt x="1022" y="0"/>
                        <a:pt x="805" y="106"/>
                        <a:pt x="553" y="358"/>
                      </a:cubicBezTo>
                      <a:cubicBezTo>
                        <a:pt x="173" y="737"/>
                        <a:pt x="1" y="1307"/>
                        <a:pt x="35" y="1514"/>
                      </a:cubicBezTo>
                      <a:cubicBezTo>
                        <a:pt x="53" y="1517"/>
                        <a:pt x="72" y="1518"/>
                        <a:pt x="94" y="1518"/>
                      </a:cubicBezTo>
                      <a:cubicBezTo>
                        <a:pt x="336" y="1518"/>
                        <a:pt x="844" y="1343"/>
                        <a:pt x="1192" y="979"/>
                      </a:cubicBezTo>
                      <a:cubicBezTo>
                        <a:pt x="1589" y="599"/>
                        <a:pt x="1623" y="289"/>
                        <a:pt x="1451" y="99"/>
                      </a:cubicBezTo>
                      <a:cubicBezTo>
                        <a:pt x="1381" y="36"/>
                        <a:pt x="1295" y="0"/>
                        <a:pt x="119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07" name="Google Shape;28407;p29"/>
                <p:cNvSpPr/>
                <p:nvPr/>
              </p:nvSpPr>
              <p:spPr>
                <a:xfrm rot="-5400000">
                  <a:off x="613000" y="2272600"/>
                  <a:ext cx="21150" cy="1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6" h="728" extrusionOk="0">
                      <a:moveTo>
                        <a:pt x="368" y="1"/>
                      </a:moveTo>
                      <a:cubicBezTo>
                        <a:pt x="182" y="1"/>
                        <a:pt x="0" y="144"/>
                        <a:pt x="0" y="365"/>
                      </a:cubicBezTo>
                      <a:cubicBezTo>
                        <a:pt x="0" y="572"/>
                        <a:pt x="156" y="728"/>
                        <a:pt x="363" y="728"/>
                      </a:cubicBezTo>
                      <a:cubicBezTo>
                        <a:pt x="691" y="728"/>
                        <a:pt x="846" y="331"/>
                        <a:pt x="622" y="106"/>
                      </a:cubicBezTo>
                      <a:cubicBezTo>
                        <a:pt x="549" y="34"/>
                        <a:pt x="458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08" name="Google Shape;28408;p29"/>
                <p:cNvSpPr/>
                <p:nvPr/>
              </p:nvSpPr>
              <p:spPr>
                <a:xfrm rot="-5400000">
                  <a:off x="650350" y="2258175"/>
                  <a:ext cx="22475" cy="5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9" h="2003" extrusionOk="0">
                      <a:moveTo>
                        <a:pt x="450" y="0"/>
                      </a:moveTo>
                      <a:cubicBezTo>
                        <a:pt x="277" y="121"/>
                        <a:pt x="1" y="639"/>
                        <a:pt x="1" y="1191"/>
                      </a:cubicBezTo>
                      <a:cubicBezTo>
                        <a:pt x="1" y="1743"/>
                        <a:pt x="208" y="2002"/>
                        <a:pt x="450" y="2002"/>
                      </a:cubicBezTo>
                      <a:cubicBezTo>
                        <a:pt x="709" y="2002"/>
                        <a:pt x="898" y="1743"/>
                        <a:pt x="898" y="1191"/>
                      </a:cubicBezTo>
                      <a:cubicBezTo>
                        <a:pt x="898" y="639"/>
                        <a:pt x="622" y="121"/>
                        <a:pt x="45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09" name="Google Shape;28409;p29"/>
                <p:cNvSpPr/>
                <p:nvPr/>
              </p:nvSpPr>
              <p:spPr>
                <a:xfrm rot="-5400000">
                  <a:off x="631263" y="2235738"/>
                  <a:ext cx="40575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20" extrusionOk="0">
                      <a:moveTo>
                        <a:pt x="93" y="1"/>
                      </a:moveTo>
                      <a:cubicBezTo>
                        <a:pt x="72" y="1"/>
                        <a:pt x="52" y="2"/>
                        <a:pt x="35" y="5"/>
                      </a:cubicBezTo>
                      <a:cubicBezTo>
                        <a:pt x="1" y="229"/>
                        <a:pt x="173" y="781"/>
                        <a:pt x="570" y="1178"/>
                      </a:cubicBezTo>
                      <a:cubicBezTo>
                        <a:pt x="820" y="1417"/>
                        <a:pt x="1035" y="1520"/>
                        <a:pt x="1204" y="1520"/>
                      </a:cubicBezTo>
                      <a:cubicBezTo>
                        <a:pt x="1303" y="1520"/>
                        <a:pt x="1386" y="1484"/>
                        <a:pt x="1450" y="1420"/>
                      </a:cubicBezTo>
                      <a:cubicBezTo>
                        <a:pt x="1623" y="1247"/>
                        <a:pt x="1588" y="937"/>
                        <a:pt x="1209" y="540"/>
                      </a:cubicBezTo>
                      <a:cubicBezTo>
                        <a:pt x="842" y="189"/>
                        <a:pt x="344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10" name="Google Shape;28410;p29"/>
                <p:cNvSpPr/>
                <p:nvPr/>
              </p:nvSpPr>
              <p:spPr>
                <a:xfrm rot="-5400000">
                  <a:off x="598563" y="2234013"/>
                  <a:ext cx="50075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8" extrusionOk="0">
                      <a:moveTo>
                        <a:pt x="1191" y="1"/>
                      </a:moveTo>
                      <a:cubicBezTo>
                        <a:pt x="639" y="1"/>
                        <a:pt x="121" y="277"/>
                        <a:pt x="0" y="449"/>
                      </a:cubicBezTo>
                      <a:cubicBezTo>
                        <a:pt x="121" y="639"/>
                        <a:pt x="656" y="898"/>
                        <a:pt x="1191" y="898"/>
                      </a:cubicBezTo>
                      <a:cubicBezTo>
                        <a:pt x="1744" y="898"/>
                        <a:pt x="2003" y="708"/>
                        <a:pt x="2003" y="449"/>
                      </a:cubicBezTo>
                      <a:cubicBezTo>
                        <a:pt x="2003" y="208"/>
                        <a:pt x="1744" y="1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11" name="Google Shape;28411;p29"/>
                <p:cNvSpPr/>
                <p:nvPr/>
              </p:nvSpPr>
              <p:spPr>
                <a:xfrm rot="-5400000">
                  <a:off x="598775" y="2309750"/>
                  <a:ext cx="49650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6" h="898" extrusionOk="0">
                      <a:moveTo>
                        <a:pt x="795" y="1"/>
                      </a:moveTo>
                      <a:cubicBezTo>
                        <a:pt x="243" y="1"/>
                        <a:pt x="1" y="208"/>
                        <a:pt x="1" y="449"/>
                      </a:cubicBezTo>
                      <a:cubicBezTo>
                        <a:pt x="1" y="708"/>
                        <a:pt x="243" y="898"/>
                        <a:pt x="795" y="898"/>
                      </a:cubicBezTo>
                      <a:cubicBezTo>
                        <a:pt x="1347" y="898"/>
                        <a:pt x="1882" y="639"/>
                        <a:pt x="1986" y="449"/>
                      </a:cubicBezTo>
                      <a:cubicBezTo>
                        <a:pt x="1865" y="277"/>
                        <a:pt x="1347" y="1"/>
                        <a:pt x="79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12" name="Google Shape;28412;p29"/>
                <p:cNvSpPr/>
                <p:nvPr/>
              </p:nvSpPr>
              <p:spPr>
                <a:xfrm rot="-5400000">
                  <a:off x="631263" y="2292688"/>
                  <a:ext cx="40575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20" extrusionOk="0">
                      <a:moveTo>
                        <a:pt x="1529" y="0"/>
                      </a:moveTo>
                      <a:cubicBezTo>
                        <a:pt x="1288" y="0"/>
                        <a:pt x="780" y="176"/>
                        <a:pt x="432" y="540"/>
                      </a:cubicBezTo>
                      <a:cubicBezTo>
                        <a:pt x="35" y="937"/>
                        <a:pt x="0" y="1247"/>
                        <a:pt x="173" y="1420"/>
                      </a:cubicBezTo>
                      <a:cubicBezTo>
                        <a:pt x="243" y="1484"/>
                        <a:pt x="330" y="1520"/>
                        <a:pt x="431" y="1520"/>
                      </a:cubicBezTo>
                      <a:cubicBezTo>
                        <a:pt x="603" y="1520"/>
                        <a:pt x="814" y="1417"/>
                        <a:pt x="1053" y="1178"/>
                      </a:cubicBezTo>
                      <a:cubicBezTo>
                        <a:pt x="1450" y="781"/>
                        <a:pt x="1623" y="229"/>
                        <a:pt x="1588" y="5"/>
                      </a:cubicBezTo>
                      <a:cubicBezTo>
                        <a:pt x="1571" y="2"/>
                        <a:pt x="1551" y="0"/>
                        <a:pt x="152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13" name="Google Shape;28413;p29"/>
                <p:cNvSpPr/>
                <p:nvPr/>
              </p:nvSpPr>
              <p:spPr>
                <a:xfrm rot="-5400000">
                  <a:off x="471713" y="2204238"/>
                  <a:ext cx="27625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5" h="864" extrusionOk="0">
                      <a:moveTo>
                        <a:pt x="553" y="1"/>
                      </a:moveTo>
                      <a:cubicBezTo>
                        <a:pt x="0" y="1"/>
                        <a:pt x="0" y="864"/>
                        <a:pt x="553" y="864"/>
                      </a:cubicBezTo>
                      <a:cubicBezTo>
                        <a:pt x="1105" y="864"/>
                        <a:pt x="1105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14" name="Google Shape;28414;p29"/>
                <p:cNvSpPr/>
                <p:nvPr/>
              </p:nvSpPr>
              <p:spPr>
                <a:xfrm rot="-5400000">
                  <a:off x="468913" y="2335613"/>
                  <a:ext cx="28075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864" extrusionOk="0">
                      <a:moveTo>
                        <a:pt x="552" y="0"/>
                      </a:moveTo>
                      <a:cubicBezTo>
                        <a:pt x="0" y="0"/>
                        <a:pt x="0" y="863"/>
                        <a:pt x="552" y="863"/>
                      </a:cubicBezTo>
                      <a:cubicBezTo>
                        <a:pt x="1122" y="863"/>
                        <a:pt x="1122" y="0"/>
                        <a:pt x="55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15" name="Google Shape;28415;p29"/>
                <p:cNvSpPr/>
                <p:nvPr/>
              </p:nvSpPr>
              <p:spPr>
                <a:xfrm rot="-5400000">
                  <a:off x="554775" y="1943825"/>
                  <a:ext cx="16400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6" h="2504" extrusionOk="0">
                      <a:moveTo>
                        <a:pt x="0" y="1"/>
                      </a:moveTo>
                      <a:lnTo>
                        <a:pt x="0" y="2504"/>
                      </a:lnTo>
                      <a:lnTo>
                        <a:pt x="656" y="2504"/>
                      </a:lnTo>
                      <a:lnTo>
                        <a:pt x="656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16" name="Google Shape;28416;p29"/>
                <p:cNvSpPr/>
                <p:nvPr/>
              </p:nvSpPr>
              <p:spPr>
                <a:xfrm rot="-5400000">
                  <a:off x="613238" y="1795613"/>
                  <a:ext cx="15975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2504" extrusionOk="0">
                      <a:moveTo>
                        <a:pt x="0" y="1"/>
                      </a:moveTo>
                      <a:lnTo>
                        <a:pt x="0" y="2504"/>
                      </a:lnTo>
                      <a:lnTo>
                        <a:pt x="639" y="2504"/>
                      </a:lnTo>
                      <a:lnTo>
                        <a:pt x="639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17" name="Google Shape;28417;p29"/>
                <p:cNvSpPr/>
                <p:nvPr/>
              </p:nvSpPr>
              <p:spPr>
                <a:xfrm rot="-5400000">
                  <a:off x="548300" y="1817850"/>
                  <a:ext cx="18575" cy="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3" h="725" extrusionOk="0">
                      <a:moveTo>
                        <a:pt x="380" y="0"/>
                      </a:moveTo>
                      <a:cubicBezTo>
                        <a:pt x="173" y="0"/>
                        <a:pt x="1" y="155"/>
                        <a:pt x="1" y="363"/>
                      </a:cubicBezTo>
                      <a:cubicBezTo>
                        <a:pt x="1" y="570"/>
                        <a:pt x="173" y="725"/>
                        <a:pt x="380" y="725"/>
                      </a:cubicBezTo>
                      <a:cubicBezTo>
                        <a:pt x="570" y="725"/>
                        <a:pt x="743" y="570"/>
                        <a:pt x="743" y="363"/>
                      </a:cubicBezTo>
                      <a:cubicBezTo>
                        <a:pt x="743" y="155"/>
                        <a:pt x="570" y="0"/>
                        <a:pt x="38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18" name="Google Shape;28418;p29"/>
                <p:cNvSpPr/>
                <p:nvPr/>
              </p:nvSpPr>
              <p:spPr>
                <a:xfrm rot="-5400000">
                  <a:off x="508588" y="1801863"/>
                  <a:ext cx="22475" cy="4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9" h="1986" extrusionOk="0">
                      <a:moveTo>
                        <a:pt x="449" y="1"/>
                      </a:moveTo>
                      <a:cubicBezTo>
                        <a:pt x="190" y="1"/>
                        <a:pt x="1" y="242"/>
                        <a:pt x="1" y="795"/>
                      </a:cubicBezTo>
                      <a:cubicBezTo>
                        <a:pt x="1" y="1347"/>
                        <a:pt x="259" y="1882"/>
                        <a:pt x="449" y="1986"/>
                      </a:cubicBezTo>
                      <a:cubicBezTo>
                        <a:pt x="622" y="1865"/>
                        <a:pt x="898" y="1347"/>
                        <a:pt x="898" y="795"/>
                      </a:cubicBezTo>
                      <a:cubicBezTo>
                        <a:pt x="898" y="242"/>
                        <a:pt x="691" y="1"/>
                        <a:pt x="44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19" name="Google Shape;28419;p29"/>
                <p:cNvSpPr/>
                <p:nvPr/>
              </p:nvSpPr>
              <p:spPr>
                <a:xfrm rot="-5400000">
                  <a:off x="509150" y="1835975"/>
                  <a:ext cx="41025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1" h="1519" extrusionOk="0">
                      <a:moveTo>
                        <a:pt x="426" y="0"/>
                      </a:moveTo>
                      <a:cubicBezTo>
                        <a:pt x="328" y="0"/>
                        <a:pt x="248" y="36"/>
                        <a:pt x="191" y="99"/>
                      </a:cubicBezTo>
                      <a:cubicBezTo>
                        <a:pt x="1" y="289"/>
                        <a:pt x="35" y="599"/>
                        <a:pt x="432" y="979"/>
                      </a:cubicBezTo>
                      <a:cubicBezTo>
                        <a:pt x="796" y="1343"/>
                        <a:pt x="1291" y="1518"/>
                        <a:pt x="1530" y="1518"/>
                      </a:cubicBezTo>
                      <a:cubicBezTo>
                        <a:pt x="1552" y="1518"/>
                        <a:pt x="1572" y="1517"/>
                        <a:pt x="1589" y="1514"/>
                      </a:cubicBezTo>
                      <a:cubicBezTo>
                        <a:pt x="1641" y="1290"/>
                        <a:pt x="1451" y="737"/>
                        <a:pt x="1071" y="358"/>
                      </a:cubicBezTo>
                      <a:cubicBezTo>
                        <a:pt x="819" y="106"/>
                        <a:pt x="596" y="0"/>
                        <a:pt x="42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20" name="Google Shape;28420;p29"/>
                <p:cNvSpPr/>
                <p:nvPr/>
              </p:nvSpPr>
              <p:spPr>
                <a:xfrm rot="-5400000">
                  <a:off x="532550" y="1853425"/>
                  <a:ext cx="50075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9" extrusionOk="0">
                      <a:moveTo>
                        <a:pt x="794" y="1"/>
                      </a:moveTo>
                      <a:cubicBezTo>
                        <a:pt x="259" y="1"/>
                        <a:pt x="0" y="208"/>
                        <a:pt x="0" y="450"/>
                      </a:cubicBezTo>
                      <a:cubicBezTo>
                        <a:pt x="0" y="708"/>
                        <a:pt x="259" y="898"/>
                        <a:pt x="794" y="898"/>
                      </a:cubicBezTo>
                      <a:cubicBezTo>
                        <a:pt x="1347" y="898"/>
                        <a:pt x="1882" y="639"/>
                        <a:pt x="2002" y="450"/>
                      </a:cubicBezTo>
                      <a:cubicBezTo>
                        <a:pt x="1882" y="277"/>
                        <a:pt x="1347" y="1"/>
                        <a:pt x="79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21" name="Google Shape;28421;p29"/>
                <p:cNvSpPr/>
                <p:nvPr/>
              </p:nvSpPr>
              <p:spPr>
                <a:xfrm rot="-5400000">
                  <a:off x="532775" y="1777700"/>
                  <a:ext cx="49625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899" extrusionOk="0">
                      <a:moveTo>
                        <a:pt x="1191" y="1"/>
                      </a:moveTo>
                      <a:cubicBezTo>
                        <a:pt x="639" y="1"/>
                        <a:pt x="104" y="277"/>
                        <a:pt x="0" y="450"/>
                      </a:cubicBezTo>
                      <a:cubicBezTo>
                        <a:pt x="121" y="639"/>
                        <a:pt x="639" y="898"/>
                        <a:pt x="1191" y="898"/>
                      </a:cubicBezTo>
                      <a:cubicBezTo>
                        <a:pt x="1743" y="898"/>
                        <a:pt x="1985" y="708"/>
                        <a:pt x="1985" y="450"/>
                      </a:cubicBezTo>
                      <a:cubicBezTo>
                        <a:pt x="1985" y="208"/>
                        <a:pt x="1743" y="1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22" name="Google Shape;28422;p29"/>
                <p:cNvSpPr/>
                <p:nvPr/>
              </p:nvSpPr>
              <p:spPr>
                <a:xfrm rot="-5400000">
                  <a:off x="509375" y="1779225"/>
                  <a:ext cx="40575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19" extrusionOk="0">
                      <a:moveTo>
                        <a:pt x="1195" y="0"/>
                      </a:moveTo>
                      <a:cubicBezTo>
                        <a:pt x="1023" y="0"/>
                        <a:pt x="810" y="106"/>
                        <a:pt x="570" y="358"/>
                      </a:cubicBezTo>
                      <a:cubicBezTo>
                        <a:pt x="173" y="737"/>
                        <a:pt x="0" y="1307"/>
                        <a:pt x="35" y="1514"/>
                      </a:cubicBezTo>
                      <a:cubicBezTo>
                        <a:pt x="52" y="1517"/>
                        <a:pt x="72" y="1518"/>
                        <a:pt x="94" y="1518"/>
                      </a:cubicBezTo>
                      <a:cubicBezTo>
                        <a:pt x="335" y="1518"/>
                        <a:pt x="843" y="1343"/>
                        <a:pt x="1191" y="979"/>
                      </a:cubicBezTo>
                      <a:cubicBezTo>
                        <a:pt x="1588" y="599"/>
                        <a:pt x="1623" y="289"/>
                        <a:pt x="1450" y="99"/>
                      </a:cubicBezTo>
                      <a:cubicBezTo>
                        <a:pt x="1380" y="36"/>
                        <a:pt x="1295" y="0"/>
                        <a:pt x="119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23" name="Google Shape;28423;p29"/>
                <p:cNvSpPr/>
                <p:nvPr/>
              </p:nvSpPr>
              <p:spPr>
                <a:xfrm rot="-5400000">
                  <a:off x="612988" y="1964513"/>
                  <a:ext cx="21175" cy="1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" h="728" extrusionOk="0">
                      <a:moveTo>
                        <a:pt x="369" y="1"/>
                      </a:moveTo>
                      <a:cubicBezTo>
                        <a:pt x="182" y="1"/>
                        <a:pt x="1" y="144"/>
                        <a:pt x="1" y="365"/>
                      </a:cubicBezTo>
                      <a:cubicBezTo>
                        <a:pt x="1" y="572"/>
                        <a:pt x="156" y="728"/>
                        <a:pt x="363" y="728"/>
                      </a:cubicBezTo>
                      <a:cubicBezTo>
                        <a:pt x="691" y="728"/>
                        <a:pt x="846" y="331"/>
                        <a:pt x="622" y="106"/>
                      </a:cubicBezTo>
                      <a:cubicBezTo>
                        <a:pt x="549" y="34"/>
                        <a:pt x="458" y="1"/>
                        <a:pt x="36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24" name="Google Shape;28424;p29"/>
                <p:cNvSpPr/>
                <p:nvPr/>
              </p:nvSpPr>
              <p:spPr>
                <a:xfrm rot="-5400000">
                  <a:off x="650363" y="1950088"/>
                  <a:ext cx="22450" cy="5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" h="2003" extrusionOk="0">
                      <a:moveTo>
                        <a:pt x="449" y="0"/>
                      </a:moveTo>
                      <a:cubicBezTo>
                        <a:pt x="276" y="121"/>
                        <a:pt x="0" y="639"/>
                        <a:pt x="0" y="1191"/>
                      </a:cubicBezTo>
                      <a:cubicBezTo>
                        <a:pt x="0" y="1743"/>
                        <a:pt x="207" y="2002"/>
                        <a:pt x="449" y="2002"/>
                      </a:cubicBezTo>
                      <a:cubicBezTo>
                        <a:pt x="708" y="2002"/>
                        <a:pt x="898" y="1743"/>
                        <a:pt x="898" y="1191"/>
                      </a:cubicBezTo>
                      <a:cubicBezTo>
                        <a:pt x="898" y="639"/>
                        <a:pt x="639" y="121"/>
                        <a:pt x="4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25" name="Google Shape;28425;p29"/>
                <p:cNvSpPr/>
                <p:nvPr/>
              </p:nvSpPr>
              <p:spPr>
                <a:xfrm rot="-5400000">
                  <a:off x="631250" y="1927650"/>
                  <a:ext cx="40600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20" extrusionOk="0">
                      <a:moveTo>
                        <a:pt x="93" y="1"/>
                      </a:moveTo>
                      <a:cubicBezTo>
                        <a:pt x="72" y="1"/>
                        <a:pt x="53" y="2"/>
                        <a:pt x="35" y="5"/>
                      </a:cubicBezTo>
                      <a:cubicBezTo>
                        <a:pt x="1" y="229"/>
                        <a:pt x="174" y="781"/>
                        <a:pt x="570" y="1178"/>
                      </a:cubicBezTo>
                      <a:cubicBezTo>
                        <a:pt x="809" y="1417"/>
                        <a:pt x="1028" y="1520"/>
                        <a:pt x="1200" y="1520"/>
                      </a:cubicBezTo>
                      <a:cubicBezTo>
                        <a:pt x="1301" y="1520"/>
                        <a:pt x="1387" y="1484"/>
                        <a:pt x="1451" y="1420"/>
                      </a:cubicBezTo>
                      <a:cubicBezTo>
                        <a:pt x="1623" y="1247"/>
                        <a:pt x="1589" y="937"/>
                        <a:pt x="1209" y="540"/>
                      </a:cubicBezTo>
                      <a:cubicBezTo>
                        <a:pt x="843" y="189"/>
                        <a:pt x="344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26" name="Google Shape;28426;p29"/>
                <p:cNvSpPr/>
                <p:nvPr/>
              </p:nvSpPr>
              <p:spPr>
                <a:xfrm rot="-5400000">
                  <a:off x="598563" y="1925938"/>
                  <a:ext cx="50075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8" extrusionOk="0">
                      <a:moveTo>
                        <a:pt x="1192" y="1"/>
                      </a:moveTo>
                      <a:cubicBezTo>
                        <a:pt x="639" y="1"/>
                        <a:pt x="122" y="277"/>
                        <a:pt x="1" y="449"/>
                      </a:cubicBezTo>
                      <a:cubicBezTo>
                        <a:pt x="122" y="639"/>
                        <a:pt x="657" y="898"/>
                        <a:pt x="1192" y="898"/>
                      </a:cubicBezTo>
                      <a:cubicBezTo>
                        <a:pt x="1744" y="898"/>
                        <a:pt x="2003" y="708"/>
                        <a:pt x="2003" y="449"/>
                      </a:cubicBezTo>
                      <a:cubicBezTo>
                        <a:pt x="2003" y="208"/>
                        <a:pt x="1744" y="1"/>
                        <a:pt x="11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27" name="Google Shape;28427;p29"/>
                <p:cNvSpPr/>
                <p:nvPr/>
              </p:nvSpPr>
              <p:spPr>
                <a:xfrm rot="-5400000">
                  <a:off x="598775" y="2001650"/>
                  <a:ext cx="49650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6" h="898" extrusionOk="0">
                      <a:moveTo>
                        <a:pt x="794" y="1"/>
                      </a:moveTo>
                      <a:cubicBezTo>
                        <a:pt x="242" y="1"/>
                        <a:pt x="0" y="208"/>
                        <a:pt x="0" y="449"/>
                      </a:cubicBezTo>
                      <a:cubicBezTo>
                        <a:pt x="0" y="708"/>
                        <a:pt x="242" y="898"/>
                        <a:pt x="794" y="898"/>
                      </a:cubicBezTo>
                      <a:cubicBezTo>
                        <a:pt x="1347" y="898"/>
                        <a:pt x="1864" y="639"/>
                        <a:pt x="1985" y="449"/>
                      </a:cubicBezTo>
                      <a:cubicBezTo>
                        <a:pt x="1864" y="277"/>
                        <a:pt x="1347" y="1"/>
                        <a:pt x="79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28" name="Google Shape;28428;p29"/>
                <p:cNvSpPr/>
                <p:nvPr/>
              </p:nvSpPr>
              <p:spPr>
                <a:xfrm rot="-5400000">
                  <a:off x="631250" y="1984600"/>
                  <a:ext cx="40600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20" extrusionOk="0">
                      <a:moveTo>
                        <a:pt x="1530" y="0"/>
                      </a:moveTo>
                      <a:cubicBezTo>
                        <a:pt x="1288" y="0"/>
                        <a:pt x="780" y="176"/>
                        <a:pt x="432" y="540"/>
                      </a:cubicBezTo>
                      <a:cubicBezTo>
                        <a:pt x="35" y="937"/>
                        <a:pt x="1" y="1247"/>
                        <a:pt x="173" y="1420"/>
                      </a:cubicBezTo>
                      <a:cubicBezTo>
                        <a:pt x="244" y="1484"/>
                        <a:pt x="331" y="1520"/>
                        <a:pt x="432" y="1520"/>
                      </a:cubicBezTo>
                      <a:cubicBezTo>
                        <a:pt x="603" y="1520"/>
                        <a:pt x="815" y="1417"/>
                        <a:pt x="1053" y="1178"/>
                      </a:cubicBezTo>
                      <a:cubicBezTo>
                        <a:pt x="1450" y="781"/>
                        <a:pt x="1623" y="229"/>
                        <a:pt x="1589" y="5"/>
                      </a:cubicBezTo>
                      <a:cubicBezTo>
                        <a:pt x="1571" y="2"/>
                        <a:pt x="1552" y="0"/>
                        <a:pt x="15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29" name="Google Shape;28429;p29"/>
                <p:cNvSpPr/>
                <p:nvPr/>
              </p:nvSpPr>
              <p:spPr>
                <a:xfrm rot="-5400000">
                  <a:off x="471700" y="1896150"/>
                  <a:ext cx="27650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864" extrusionOk="0">
                      <a:moveTo>
                        <a:pt x="553" y="1"/>
                      </a:moveTo>
                      <a:cubicBezTo>
                        <a:pt x="1" y="1"/>
                        <a:pt x="1" y="864"/>
                        <a:pt x="553" y="864"/>
                      </a:cubicBezTo>
                      <a:cubicBezTo>
                        <a:pt x="1105" y="864"/>
                        <a:pt x="1105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30" name="Google Shape;28430;p29"/>
                <p:cNvSpPr/>
                <p:nvPr/>
              </p:nvSpPr>
              <p:spPr>
                <a:xfrm rot="-5400000">
                  <a:off x="468913" y="2027538"/>
                  <a:ext cx="28075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864" extrusionOk="0">
                      <a:moveTo>
                        <a:pt x="553" y="0"/>
                      </a:moveTo>
                      <a:cubicBezTo>
                        <a:pt x="1" y="0"/>
                        <a:pt x="1" y="863"/>
                        <a:pt x="553" y="863"/>
                      </a:cubicBezTo>
                      <a:cubicBezTo>
                        <a:pt x="1122" y="863"/>
                        <a:pt x="1122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31" name="Google Shape;28431;p29"/>
                <p:cNvSpPr/>
                <p:nvPr/>
              </p:nvSpPr>
              <p:spPr>
                <a:xfrm rot="-5400000">
                  <a:off x="554763" y="1635738"/>
                  <a:ext cx="16425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2504" extrusionOk="0">
                      <a:moveTo>
                        <a:pt x="0" y="1"/>
                      </a:moveTo>
                      <a:lnTo>
                        <a:pt x="0" y="2504"/>
                      </a:lnTo>
                      <a:lnTo>
                        <a:pt x="656" y="2504"/>
                      </a:lnTo>
                      <a:lnTo>
                        <a:pt x="656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32" name="Google Shape;28432;p29"/>
                <p:cNvSpPr/>
                <p:nvPr/>
              </p:nvSpPr>
              <p:spPr>
                <a:xfrm rot="-5400000">
                  <a:off x="613225" y="1487525"/>
                  <a:ext cx="16000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2504" extrusionOk="0">
                      <a:moveTo>
                        <a:pt x="1" y="1"/>
                      </a:moveTo>
                      <a:lnTo>
                        <a:pt x="1" y="2504"/>
                      </a:lnTo>
                      <a:lnTo>
                        <a:pt x="639" y="2504"/>
                      </a:lnTo>
                      <a:lnTo>
                        <a:pt x="639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33" name="Google Shape;28433;p29"/>
                <p:cNvSpPr/>
                <p:nvPr/>
              </p:nvSpPr>
              <p:spPr>
                <a:xfrm rot="-5400000">
                  <a:off x="548513" y="1509538"/>
                  <a:ext cx="18150" cy="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6" h="725" extrusionOk="0">
                      <a:moveTo>
                        <a:pt x="363" y="0"/>
                      </a:moveTo>
                      <a:cubicBezTo>
                        <a:pt x="155" y="0"/>
                        <a:pt x="0" y="155"/>
                        <a:pt x="0" y="363"/>
                      </a:cubicBezTo>
                      <a:cubicBezTo>
                        <a:pt x="0" y="570"/>
                        <a:pt x="155" y="725"/>
                        <a:pt x="363" y="725"/>
                      </a:cubicBezTo>
                      <a:cubicBezTo>
                        <a:pt x="552" y="725"/>
                        <a:pt x="725" y="570"/>
                        <a:pt x="725" y="363"/>
                      </a:cubicBezTo>
                      <a:cubicBezTo>
                        <a:pt x="725" y="155"/>
                        <a:pt x="552" y="0"/>
                        <a:pt x="36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34" name="Google Shape;28434;p29"/>
                <p:cNvSpPr/>
                <p:nvPr/>
              </p:nvSpPr>
              <p:spPr>
                <a:xfrm rot="-5400000">
                  <a:off x="508588" y="1493788"/>
                  <a:ext cx="22475" cy="4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9" h="1986" extrusionOk="0">
                      <a:moveTo>
                        <a:pt x="450" y="1"/>
                      </a:moveTo>
                      <a:cubicBezTo>
                        <a:pt x="191" y="1"/>
                        <a:pt x="1" y="242"/>
                        <a:pt x="1" y="795"/>
                      </a:cubicBezTo>
                      <a:cubicBezTo>
                        <a:pt x="1" y="1347"/>
                        <a:pt x="260" y="1882"/>
                        <a:pt x="450" y="1986"/>
                      </a:cubicBezTo>
                      <a:cubicBezTo>
                        <a:pt x="622" y="1865"/>
                        <a:pt x="898" y="1347"/>
                        <a:pt x="898" y="795"/>
                      </a:cubicBezTo>
                      <a:cubicBezTo>
                        <a:pt x="898" y="242"/>
                        <a:pt x="691" y="1"/>
                        <a:pt x="45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35" name="Google Shape;28435;p29"/>
                <p:cNvSpPr/>
                <p:nvPr/>
              </p:nvSpPr>
              <p:spPr>
                <a:xfrm rot="-5400000">
                  <a:off x="509375" y="1528100"/>
                  <a:ext cx="40575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19" extrusionOk="0">
                      <a:moveTo>
                        <a:pt x="416" y="0"/>
                      </a:moveTo>
                      <a:cubicBezTo>
                        <a:pt x="318" y="0"/>
                        <a:pt x="236" y="36"/>
                        <a:pt x="173" y="99"/>
                      </a:cubicBezTo>
                      <a:cubicBezTo>
                        <a:pt x="0" y="289"/>
                        <a:pt x="35" y="599"/>
                        <a:pt x="415" y="979"/>
                      </a:cubicBezTo>
                      <a:cubicBezTo>
                        <a:pt x="779" y="1343"/>
                        <a:pt x="1273" y="1518"/>
                        <a:pt x="1526" y="1518"/>
                      </a:cubicBezTo>
                      <a:cubicBezTo>
                        <a:pt x="1549" y="1518"/>
                        <a:pt x="1570" y="1517"/>
                        <a:pt x="1588" y="1514"/>
                      </a:cubicBezTo>
                      <a:cubicBezTo>
                        <a:pt x="1623" y="1290"/>
                        <a:pt x="1433" y="737"/>
                        <a:pt x="1053" y="358"/>
                      </a:cubicBezTo>
                      <a:cubicBezTo>
                        <a:pt x="802" y="106"/>
                        <a:pt x="585" y="0"/>
                        <a:pt x="4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36" name="Google Shape;28436;p29"/>
                <p:cNvSpPr/>
                <p:nvPr/>
              </p:nvSpPr>
              <p:spPr>
                <a:xfrm rot="-5400000">
                  <a:off x="532550" y="1545350"/>
                  <a:ext cx="50075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9" extrusionOk="0">
                      <a:moveTo>
                        <a:pt x="795" y="1"/>
                      </a:moveTo>
                      <a:cubicBezTo>
                        <a:pt x="260" y="1"/>
                        <a:pt x="1" y="208"/>
                        <a:pt x="1" y="450"/>
                      </a:cubicBezTo>
                      <a:cubicBezTo>
                        <a:pt x="1" y="708"/>
                        <a:pt x="242" y="898"/>
                        <a:pt x="795" y="898"/>
                      </a:cubicBezTo>
                      <a:cubicBezTo>
                        <a:pt x="1347" y="898"/>
                        <a:pt x="1882" y="639"/>
                        <a:pt x="2003" y="450"/>
                      </a:cubicBezTo>
                      <a:cubicBezTo>
                        <a:pt x="1882" y="277"/>
                        <a:pt x="1347" y="1"/>
                        <a:pt x="79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37" name="Google Shape;28437;p29"/>
                <p:cNvSpPr/>
                <p:nvPr/>
              </p:nvSpPr>
              <p:spPr>
                <a:xfrm rot="-5400000">
                  <a:off x="532763" y="1469613"/>
                  <a:ext cx="49650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6" h="899" extrusionOk="0">
                      <a:moveTo>
                        <a:pt x="1191" y="1"/>
                      </a:moveTo>
                      <a:cubicBezTo>
                        <a:pt x="639" y="1"/>
                        <a:pt x="104" y="277"/>
                        <a:pt x="0" y="450"/>
                      </a:cubicBezTo>
                      <a:cubicBezTo>
                        <a:pt x="121" y="639"/>
                        <a:pt x="639" y="898"/>
                        <a:pt x="1191" y="898"/>
                      </a:cubicBezTo>
                      <a:cubicBezTo>
                        <a:pt x="1744" y="898"/>
                        <a:pt x="1985" y="708"/>
                        <a:pt x="1985" y="450"/>
                      </a:cubicBezTo>
                      <a:cubicBezTo>
                        <a:pt x="1985" y="208"/>
                        <a:pt x="1744" y="1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38" name="Google Shape;28438;p29"/>
                <p:cNvSpPr/>
                <p:nvPr/>
              </p:nvSpPr>
              <p:spPr>
                <a:xfrm rot="-5400000">
                  <a:off x="509375" y="1471150"/>
                  <a:ext cx="40575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19" extrusionOk="0">
                      <a:moveTo>
                        <a:pt x="1196" y="0"/>
                      </a:moveTo>
                      <a:cubicBezTo>
                        <a:pt x="1024" y="0"/>
                        <a:pt x="811" y="106"/>
                        <a:pt x="570" y="358"/>
                      </a:cubicBezTo>
                      <a:cubicBezTo>
                        <a:pt x="173" y="737"/>
                        <a:pt x="1" y="1307"/>
                        <a:pt x="35" y="1514"/>
                      </a:cubicBezTo>
                      <a:cubicBezTo>
                        <a:pt x="52" y="1517"/>
                        <a:pt x="72" y="1518"/>
                        <a:pt x="94" y="1518"/>
                      </a:cubicBezTo>
                      <a:cubicBezTo>
                        <a:pt x="335" y="1518"/>
                        <a:pt x="843" y="1343"/>
                        <a:pt x="1191" y="979"/>
                      </a:cubicBezTo>
                      <a:cubicBezTo>
                        <a:pt x="1588" y="599"/>
                        <a:pt x="1623" y="289"/>
                        <a:pt x="1450" y="99"/>
                      </a:cubicBezTo>
                      <a:cubicBezTo>
                        <a:pt x="1381" y="36"/>
                        <a:pt x="1295" y="0"/>
                        <a:pt x="11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39" name="Google Shape;28439;p29"/>
                <p:cNvSpPr/>
                <p:nvPr/>
              </p:nvSpPr>
              <p:spPr>
                <a:xfrm rot="-5400000">
                  <a:off x="612988" y="1656438"/>
                  <a:ext cx="21175" cy="1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" h="728" extrusionOk="0">
                      <a:moveTo>
                        <a:pt x="369" y="1"/>
                      </a:moveTo>
                      <a:cubicBezTo>
                        <a:pt x="182" y="1"/>
                        <a:pt x="1" y="144"/>
                        <a:pt x="1" y="365"/>
                      </a:cubicBezTo>
                      <a:cubicBezTo>
                        <a:pt x="1" y="572"/>
                        <a:pt x="156" y="728"/>
                        <a:pt x="363" y="728"/>
                      </a:cubicBezTo>
                      <a:cubicBezTo>
                        <a:pt x="691" y="728"/>
                        <a:pt x="847" y="348"/>
                        <a:pt x="622" y="106"/>
                      </a:cubicBezTo>
                      <a:cubicBezTo>
                        <a:pt x="549" y="34"/>
                        <a:pt x="459" y="1"/>
                        <a:pt x="36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40" name="Google Shape;28440;p29"/>
                <p:cNvSpPr/>
                <p:nvPr/>
              </p:nvSpPr>
              <p:spPr>
                <a:xfrm rot="-5400000">
                  <a:off x="650350" y="1642000"/>
                  <a:ext cx="22475" cy="5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9" h="2003" extrusionOk="0">
                      <a:moveTo>
                        <a:pt x="449" y="0"/>
                      </a:moveTo>
                      <a:cubicBezTo>
                        <a:pt x="277" y="121"/>
                        <a:pt x="1" y="639"/>
                        <a:pt x="1" y="1191"/>
                      </a:cubicBezTo>
                      <a:cubicBezTo>
                        <a:pt x="1" y="1743"/>
                        <a:pt x="208" y="2002"/>
                        <a:pt x="449" y="2002"/>
                      </a:cubicBezTo>
                      <a:cubicBezTo>
                        <a:pt x="708" y="2002"/>
                        <a:pt x="898" y="1743"/>
                        <a:pt x="898" y="1191"/>
                      </a:cubicBezTo>
                      <a:cubicBezTo>
                        <a:pt x="898" y="639"/>
                        <a:pt x="622" y="121"/>
                        <a:pt x="4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41" name="Google Shape;28441;p29"/>
                <p:cNvSpPr/>
                <p:nvPr/>
              </p:nvSpPr>
              <p:spPr>
                <a:xfrm rot="-5400000">
                  <a:off x="631263" y="1619563"/>
                  <a:ext cx="40575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20" extrusionOk="0">
                      <a:moveTo>
                        <a:pt x="89" y="1"/>
                      </a:moveTo>
                      <a:cubicBezTo>
                        <a:pt x="69" y="1"/>
                        <a:pt x="51" y="2"/>
                        <a:pt x="35" y="5"/>
                      </a:cubicBezTo>
                      <a:cubicBezTo>
                        <a:pt x="0" y="229"/>
                        <a:pt x="173" y="781"/>
                        <a:pt x="570" y="1178"/>
                      </a:cubicBezTo>
                      <a:cubicBezTo>
                        <a:pt x="809" y="1417"/>
                        <a:pt x="1027" y="1520"/>
                        <a:pt x="1199" y="1520"/>
                      </a:cubicBezTo>
                      <a:cubicBezTo>
                        <a:pt x="1301" y="1520"/>
                        <a:pt x="1386" y="1484"/>
                        <a:pt x="1450" y="1420"/>
                      </a:cubicBezTo>
                      <a:cubicBezTo>
                        <a:pt x="1623" y="1247"/>
                        <a:pt x="1588" y="937"/>
                        <a:pt x="1191" y="540"/>
                      </a:cubicBezTo>
                      <a:cubicBezTo>
                        <a:pt x="841" y="189"/>
                        <a:pt x="329" y="1"/>
                        <a:pt x="8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42" name="Google Shape;28442;p29"/>
                <p:cNvSpPr/>
                <p:nvPr/>
              </p:nvSpPr>
              <p:spPr>
                <a:xfrm rot="-5400000">
                  <a:off x="598563" y="1617838"/>
                  <a:ext cx="50075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8" extrusionOk="0">
                      <a:moveTo>
                        <a:pt x="1191" y="1"/>
                      </a:moveTo>
                      <a:cubicBezTo>
                        <a:pt x="639" y="1"/>
                        <a:pt x="121" y="277"/>
                        <a:pt x="0" y="449"/>
                      </a:cubicBezTo>
                      <a:cubicBezTo>
                        <a:pt x="121" y="639"/>
                        <a:pt x="656" y="898"/>
                        <a:pt x="1191" y="898"/>
                      </a:cubicBezTo>
                      <a:cubicBezTo>
                        <a:pt x="1743" y="898"/>
                        <a:pt x="2002" y="708"/>
                        <a:pt x="2002" y="449"/>
                      </a:cubicBezTo>
                      <a:cubicBezTo>
                        <a:pt x="2002" y="208"/>
                        <a:pt x="1743" y="1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43" name="Google Shape;28443;p29"/>
                <p:cNvSpPr/>
                <p:nvPr/>
              </p:nvSpPr>
              <p:spPr>
                <a:xfrm rot="-5400000">
                  <a:off x="598775" y="1693575"/>
                  <a:ext cx="49650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6" h="898" extrusionOk="0">
                      <a:moveTo>
                        <a:pt x="795" y="1"/>
                      </a:moveTo>
                      <a:cubicBezTo>
                        <a:pt x="242" y="1"/>
                        <a:pt x="1" y="208"/>
                        <a:pt x="1" y="449"/>
                      </a:cubicBezTo>
                      <a:cubicBezTo>
                        <a:pt x="1" y="708"/>
                        <a:pt x="242" y="898"/>
                        <a:pt x="795" y="898"/>
                      </a:cubicBezTo>
                      <a:cubicBezTo>
                        <a:pt x="1347" y="898"/>
                        <a:pt x="1865" y="639"/>
                        <a:pt x="1986" y="449"/>
                      </a:cubicBezTo>
                      <a:cubicBezTo>
                        <a:pt x="1865" y="277"/>
                        <a:pt x="1347" y="1"/>
                        <a:pt x="79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44" name="Google Shape;28444;p29"/>
                <p:cNvSpPr/>
                <p:nvPr/>
              </p:nvSpPr>
              <p:spPr>
                <a:xfrm rot="-5400000">
                  <a:off x="631250" y="1676525"/>
                  <a:ext cx="40600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20" extrusionOk="0">
                      <a:moveTo>
                        <a:pt x="1526" y="0"/>
                      </a:moveTo>
                      <a:cubicBezTo>
                        <a:pt x="1274" y="0"/>
                        <a:pt x="781" y="176"/>
                        <a:pt x="432" y="540"/>
                      </a:cubicBezTo>
                      <a:cubicBezTo>
                        <a:pt x="35" y="937"/>
                        <a:pt x="1" y="1247"/>
                        <a:pt x="174" y="1420"/>
                      </a:cubicBezTo>
                      <a:cubicBezTo>
                        <a:pt x="244" y="1484"/>
                        <a:pt x="331" y="1520"/>
                        <a:pt x="432" y="1520"/>
                      </a:cubicBezTo>
                      <a:cubicBezTo>
                        <a:pt x="603" y="1520"/>
                        <a:pt x="815" y="1417"/>
                        <a:pt x="1054" y="1178"/>
                      </a:cubicBezTo>
                      <a:cubicBezTo>
                        <a:pt x="1451" y="781"/>
                        <a:pt x="1623" y="229"/>
                        <a:pt x="1589" y="5"/>
                      </a:cubicBezTo>
                      <a:cubicBezTo>
                        <a:pt x="1570" y="2"/>
                        <a:pt x="1549" y="0"/>
                        <a:pt x="152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45" name="Google Shape;28445;p29"/>
                <p:cNvSpPr/>
                <p:nvPr/>
              </p:nvSpPr>
              <p:spPr>
                <a:xfrm rot="-5400000">
                  <a:off x="471713" y="1588063"/>
                  <a:ext cx="27625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5" h="864" extrusionOk="0">
                      <a:moveTo>
                        <a:pt x="552" y="1"/>
                      </a:moveTo>
                      <a:cubicBezTo>
                        <a:pt x="0" y="1"/>
                        <a:pt x="0" y="864"/>
                        <a:pt x="552" y="864"/>
                      </a:cubicBezTo>
                      <a:cubicBezTo>
                        <a:pt x="1105" y="864"/>
                        <a:pt x="1105" y="1"/>
                        <a:pt x="55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46" name="Google Shape;28446;p29"/>
                <p:cNvSpPr/>
                <p:nvPr/>
              </p:nvSpPr>
              <p:spPr>
                <a:xfrm rot="-5400000">
                  <a:off x="469125" y="1719675"/>
                  <a:ext cx="27650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864" extrusionOk="0">
                      <a:moveTo>
                        <a:pt x="553" y="0"/>
                      </a:moveTo>
                      <a:cubicBezTo>
                        <a:pt x="1" y="0"/>
                        <a:pt x="1" y="863"/>
                        <a:pt x="553" y="863"/>
                      </a:cubicBezTo>
                      <a:cubicBezTo>
                        <a:pt x="1105" y="863"/>
                        <a:pt x="1105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47" name="Google Shape;28447;p29"/>
                <p:cNvSpPr/>
                <p:nvPr/>
              </p:nvSpPr>
              <p:spPr>
                <a:xfrm rot="-5400000">
                  <a:off x="554763" y="1327663"/>
                  <a:ext cx="16425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2504" extrusionOk="0">
                      <a:moveTo>
                        <a:pt x="1" y="1"/>
                      </a:moveTo>
                      <a:lnTo>
                        <a:pt x="1" y="2504"/>
                      </a:lnTo>
                      <a:lnTo>
                        <a:pt x="657" y="2504"/>
                      </a:lnTo>
                      <a:lnTo>
                        <a:pt x="657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48" name="Google Shape;28448;p29"/>
                <p:cNvSpPr/>
                <p:nvPr/>
              </p:nvSpPr>
              <p:spPr>
                <a:xfrm rot="-5400000">
                  <a:off x="613238" y="1179438"/>
                  <a:ext cx="15975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2504" extrusionOk="0">
                      <a:moveTo>
                        <a:pt x="0" y="1"/>
                      </a:moveTo>
                      <a:lnTo>
                        <a:pt x="0" y="2504"/>
                      </a:lnTo>
                      <a:lnTo>
                        <a:pt x="639" y="2504"/>
                      </a:lnTo>
                      <a:lnTo>
                        <a:pt x="639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49" name="Google Shape;28449;p29"/>
                <p:cNvSpPr/>
                <p:nvPr/>
              </p:nvSpPr>
              <p:spPr>
                <a:xfrm rot="-5400000">
                  <a:off x="548513" y="1201463"/>
                  <a:ext cx="18150" cy="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6" h="725" extrusionOk="0">
                      <a:moveTo>
                        <a:pt x="363" y="0"/>
                      </a:moveTo>
                      <a:cubicBezTo>
                        <a:pt x="156" y="0"/>
                        <a:pt x="0" y="155"/>
                        <a:pt x="0" y="363"/>
                      </a:cubicBezTo>
                      <a:cubicBezTo>
                        <a:pt x="0" y="570"/>
                        <a:pt x="156" y="725"/>
                        <a:pt x="363" y="725"/>
                      </a:cubicBezTo>
                      <a:cubicBezTo>
                        <a:pt x="553" y="725"/>
                        <a:pt x="725" y="570"/>
                        <a:pt x="725" y="363"/>
                      </a:cubicBezTo>
                      <a:cubicBezTo>
                        <a:pt x="725" y="155"/>
                        <a:pt x="553" y="0"/>
                        <a:pt x="36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50" name="Google Shape;28450;p29"/>
                <p:cNvSpPr/>
                <p:nvPr/>
              </p:nvSpPr>
              <p:spPr>
                <a:xfrm rot="-5400000">
                  <a:off x="508600" y="1185700"/>
                  <a:ext cx="22450" cy="4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" h="1986" extrusionOk="0">
                      <a:moveTo>
                        <a:pt x="449" y="1"/>
                      </a:moveTo>
                      <a:cubicBezTo>
                        <a:pt x="190" y="1"/>
                        <a:pt x="0" y="242"/>
                        <a:pt x="0" y="795"/>
                      </a:cubicBezTo>
                      <a:cubicBezTo>
                        <a:pt x="0" y="1347"/>
                        <a:pt x="259" y="1882"/>
                        <a:pt x="449" y="1986"/>
                      </a:cubicBezTo>
                      <a:cubicBezTo>
                        <a:pt x="622" y="1865"/>
                        <a:pt x="898" y="1347"/>
                        <a:pt x="898" y="795"/>
                      </a:cubicBezTo>
                      <a:cubicBezTo>
                        <a:pt x="898" y="242"/>
                        <a:pt x="691" y="1"/>
                        <a:pt x="44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51" name="Google Shape;28451;p29"/>
                <p:cNvSpPr/>
                <p:nvPr/>
              </p:nvSpPr>
              <p:spPr>
                <a:xfrm rot="-5400000">
                  <a:off x="509375" y="1220025"/>
                  <a:ext cx="40575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19" extrusionOk="0">
                      <a:moveTo>
                        <a:pt x="416" y="0"/>
                      </a:moveTo>
                      <a:cubicBezTo>
                        <a:pt x="318" y="0"/>
                        <a:pt x="236" y="36"/>
                        <a:pt x="173" y="99"/>
                      </a:cubicBezTo>
                      <a:cubicBezTo>
                        <a:pt x="1" y="289"/>
                        <a:pt x="35" y="599"/>
                        <a:pt x="415" y="979"/>
                      </a:cubicBezTo>
                      <a:cubicBezTo>
                        <a:pt x="779" y="1343"/>
                        <a:pt x="1273" y="1518"/>
                        <a:pt x="1526" y="1518"/>
                      </a:cubicBezTo>
                      <a:cubicBezTo>
                        <a:pt x="1549" y="1518"/>
                        <a:pt x="1570" y="1517"/>
                        <a:pt x="1588" y="1514"/>
                      </a:cubicBezTo>
                      <a:cubicBezTo>
                        <a:pt x="1623" y="1290"/>
                        <a:pt x="1433" y="737"/>
                        <a:pt x="1053" y="358"/>
                      </a:cubicBezTo>
                      <a:cubicBezTo>
                        <a:pt x="802" y="106"/>
                        <a:pt x="585" y="0"/>
                        <a:pt x="4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52" name="Google Shape;28452;p29"/>
                <p:cNvSpPr/>
                <p:nvPr/>
              </p:nvSpPr>
              <p:spPr>
                <a:xfrm rot="-5400000">
                  <a:off x="532550" y="1237250"/>
                  <a:ext cx="50075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9" extrusionOk="0">
                      <a:moveTo>
                        <a:pt x="794" y="1"/>
                      </a:moveTo>
                      <a:cubicBezTo>
                        <a:pt x="259" y="1"/>
                        <a:pt x="0" y="208"/>
                        <a:pt x="0" y="450"/>
                      </a:cubicBezTo>
                      <a:cubicBezTo>
                        <a:pt x="0" y="708"/>
                        <a:pt x="242" y="898"/>
                        <a:pt x="794" y="898"/>
                      </a:cubicBezTo>
                      <a:cubicBezTo>
                        <a:pt x="1346" y="898"/>
                        <a:pt x="1881" y="639"/>
                        <a:pt x="2002" y="450"/>
                      </a:cubicBezTo>
                      <a:cubicBezTo>
                        <a:pt x="1881" y="277"/>
                        <a:pt x="1346" y="1"/>
                        <a:pt x="79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53" name="Google Shape;28453;p29"/>
                <p:cNvSpPr/>
                <p:nvPr/>
              </p:nvSpPr>
              <p:spPr>
                <a:xfrm rot="-5400000">
                  <a:off x="532763" y="1161538"/>
                  <a:ext cx="49650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6" h="899" extrusionOk="0">
                      <a:moveTo>
                        <a:pt x="1192" y="1"/>
                      </a:moveTo>
                      <a:cubicBezTo>
                        <a:pt x="639" y="1"/>
                        <a:pt x="104" y="277"/>
                        <a:pt x="1" y="450"/>
                      </a:cubicBezTo>
                      <a:cubicBezTo>
                        <a:pt x="122" y="639"/>
                        <a:pt x="639" y="898"/>
                        <a:pt x="1192" y="898"/>
                      </a:cubicBezTo>
                      <a:cubicBezTo>
                        <a:pt x="1744" y="898"/>
                        <a:pt x="1986" y="708"/>
                        <a:pt x="1986" y="450"/>
                      </a:cubicBezTo>
                      <a:cubicBezTo>
                        <a:pt x="1986" y="208"/>
                        <a:pt x="1744" y="1"/>
                        <a:pt x="11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54" name="Google Shape;28454;p29"/>
                <p:cNvSpPr/>
                <p:nvPr/>
              </p:nvSpPr>
              <p:spPr>
                <a:xfrm rot="-5400000">
                  <a:off x="509363" y="1163063"/>
                  <a:ext cx="40600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19" extrusionOk="0">
                      <a:moveTo>
                        <a:pt x="1196" y="0"/>
                      </a:moveTo>
                      <a:cubicBezTo>
                        <a:pt x="1024" y="0"/>
                        <a:pt x="811" y="106"/>
                        <a:pt x="570" y="358"/>
                      </a:cubicBezTo>
                      <a:cubicBezTo>
                        <a:pt x="173" y="737"/>
                        <a:pt x="1" y="1307"/>
                        <a:pt x="35" y="1514"/>
                      </a:cubicBezTo>
                      <a:cubicBezTo>
                        <a:pt x="53" y="1517"/>
                        <a:pt x="72" y="1518"/>
                        <a:pt x="94" y="1518"/>
                      </a:cubicBezTo>
                      <a:cubicBezTo>
                        <a:pt x="336" y="1518"/>
                        <a:pt x="844" y="1343"/>
                        <a:pt x="1192" y="979"/>
                      </a:cubicBezTo>
                      <a:cubicBezTo>
                        <a:pt x="1589" y="599"/>
                        <a:pt x="1623" y="289"/>
                        <a:pt x="1451" y="99"/>
                      </a:cubicBezTo>
                      <a:cubicBezTo>
                        <a:pt x="1381" y="36"/>
                        <a:pt x="1295" y="0"/>
                        <a:pt x="11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55" name="Google Shape;28455;p29"/>
                <p:cNvSpPr/>
                <p:nvPr/>
              </p:nvSpPr>
              <p:spPr>
                <a:xfrm rot="-5400000">
                  <a:off x="613000" y="1348350"/>
                  <a:ext cx="21150" cy="1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6" h="728" extrusionOk="0">
                      <a:moveTo>
                        <a:pt x="368" y="1"/>
                      </a:moveTo>
                      <a:cubicBezTo>
                        <a:pt x="182" y="1"/>
                        <a:pt x="0" y="144"/>
                        <a:pt x="0" y="365"/>
                      </a:cubicBezTo>
                      <a:cubicBezTo>
                        <a:pt x="0" y="572"/>
                        <a:pt x="156" y="728"/>
                        <a:pt x="363" y="728"/>
                      </a:cubicBezTo>
                      <a:cubicBezTo>
                        <a:pt x="691" y="728"/>
                        <a:pt x="846" y="331"/>
                        <a:pt x="622" y="106"/>
                      </a:cubicBezTo>
                      <a:cubicBezTo>
                        <a:pt x="549" y="34"/>
                        <a:pt x="458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56" name="Google Shape;28456;p29"/>
                <p:cNvSpPr/>
                <p:nvPr/>
              </p:nvSpPr>
              <p:spPr>
                <a:xfrm rot="-5400000">
                  <a:off x="650350" y="1333925"/>
                  <a:ext cx="22475" cy="5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9" h="2003" extrusionOk="0">
                      <a:moveTo>
                        <a:pt x="450" y="0"/>
                      </a:moveTo>
                      <a:cubicBezTo>
                        <a:pt x="277" y="121"/>
                        <a:pt x="1" y="639"/>
                        <a:pt x="1" y="1191"/>
                      </a:cubicBezTo>
                      <a:cubicBezTo>
                        <a:pt x="1" y="1743"/>
                        <a:pt x="208" y="2002"/>
                        <a:pt x="450" y="2002"/>
                      </a:cubicBezTo>
                      <a:cubicBezTo>
                        <a:pt x="709" y="2002"/>
                        <a:pt x="898" y="1743"/>
                        <a:pt x="898" y="1191"/>
                      </a:cubicBezTo>
                      <a:cubicBezTo>
                        <a:pt x="898" y="639"/>
                        <a:pt x="622" y="121"/>
                        <a:pt x="45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57" name="Google Shape;28457;p29"/>
                <p:cNvSpPr/>
                <p:nvPr/>
              </p:nvSpPr>
              <p:spPr>
                <a:xfrm rot="-5400000">
                  <a:off x="631263" y="1311488"/>
                  <a:ext cx="40575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20" extrusionOk="0">
                      <a:moveTo>
                        <a:pt x="93" y="1"/>
                      </a:moveTo>
                      <a:cubicBezTo>
                        <a:pt x="72" y="1"/>
                        <a:pt x="52" y="2"/>
                        <a:pt x="35" y="5"/>
                      </a:cubicBezTo>
                      <a:cubicBezTo>
                        <a:pt x="1" y="229"/>
                        <a:pt x="173" y="781"/>
                        <a:pt x="570" y="1178"/>
                      </a:cubicBezTo>
                      <a:cubicBezTo>
                        <a:pt x="820" y="1417"/>
                        <a:pt x="1036" y="1520"/>
                        <a:pt x="1204" y="1520"/>
                      </a:cubicBezTo>
                      <a:cubicBezTo>
                        <a:pt x="1303" y="1520"/>
                        <a:pt x="1386" y="1484"/>
                        <a:pt x="1450" y="1420"/>
                      </a:cubicBezTo>
                      <a:cubicBezTo>
                        <a:pt x="1623" y="1247"/>
                        <a:pt x="1588" y="937"/>
                        <a:pt x="1209" y="540"/>
                      </a:cubicBezTo>
                      <a:cubicBezTo>
                        <a:pt x="843" y="189"/>
                        <a:pt x="344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58" name="Google Shape;28458;p29"/>
                <p:cNvSpPr/>
                <p:nvPr/>
              </p:nvSpPr>
              <p:spPr>
                <a:xfrm rot="-5400000">
                  <a:off x="598563" y="1309763"/>
                  <a:ext cx="50075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8" extrusionOk="0">
                      <a:moveTo>
                        <a:pt x="1191" y="1"/>
                      </a:moveTo>
                      <a:cubicBezTo>
                        <a:pt x="639" y="1"/>
                        <a:pt x="121" y="277"/>
                        <a:pt x="0" y="449"/>
                      </a:cubicBezTo>
                      <a:cubicBezTo>
                        <a:pt x="121" y="639"/>
                        <a:pt x="639" y="898"/>
                        <a:pt x="1191" y="898"/>
                      </a:cubicBezTo>
                      <a:cubicBezTo>
                        <a:pt x="1744" y="898"/>
                        <a:pt x="2003" y="708"/>
                        <a:pt x="2003" y="449"/>
                      </a:cubicBezTo>
                      <a:cubicBezTo>
                        <a:pt x="2003" y="208"/>
                        <a:pt x="1744" y="1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59" name="Google Shape;28459;p29"/>
                <p:cNvSpPr/>
                <p:nvPr/>
              </p:nvSpPr>
              <p:spPr>
                <a:xfrm rot="-5400000">
                  <a:off x="598563" y="1385713"/>
                  <a:ext cx="50075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8" extrusionOk="0">
                      <a:moveTo>
                        <a:pt x="812" y="1"/>
                      </a:moveTo>
                      <a:cubicBezTo>
                        <a:pt x="260" y="1"/>
                        <a:pt x="1" y="208"/>
                        <a:pt x="1" y="449"/>
                      </a:cubicBezTo>
                      <a:cubicBezTo>
                        <a:pt x="1" y="708"/>
                        <a:pt x="260" y="898"/>
                        <a:pt x="812" y="898"/>
                      </a:cubicBezTo>
                      <a:cubicBezTo>
                        <a:pt x="1364" y="898"/>
                        <a:pt x="1882" y="639"/>
                        <a:pt x="2003" y="449"/>
                      </a:cubicBezTo>
                      <a:cubicBezTo>
                        <a:pt x="1882" y="277"/>
                        <a:pt x="1364" y="1"/>
                        <a:pt x="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60" name="Google Shape;28460;p29"/>
                <p:cNvSpPr/>
                <p:nvPr/>
              </p:nvSpPr>
              <p:spPr>
                <a:xfrm rot="-5400000">
                  <a:off x="631263" y="1368438"/>
                  <a:ext cx="40575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20" extrusionOk="0">
                      <a:moveTo>
                        <a:pt x="1526" y="0"/>
                      </a:moveTo>
                      <a:cubicBezTo>
                        <a:pt x="1273" y="0"/>
                        <a:pt x="780" y="176"/>
                        <a:pt x="432" y="540"/>
                      </a:cubicBezTo>
                      <a:cubicBezTo>
                        <a:pt x="35" y="937"/>
                        <a:pt x="0" y="1247"/>
                        <a:pt x="173" y="1420"/>
                      </a:cubicBezTo>
                      <a:cubicBezTo>
                        <a:pt x="243" y="1484"/>
                        <a:pt x="330" y="1520"/>
                        <a:pt x="431" y="1520"/>
                      </a:cubicBezTo>
                      <a:cubicBezTo>
                        <a:pt x="603" y="1520"/>
                        <a:pt x="814" y="1417"/>
                        <a:pt x="1053" y="1178"/>
                      </a:cubicBezTo>
                      <a:cubicBezTo>
                        <a:pt x="1450" y="781"/>
                        <a:pt x="1623" y="229"/>
                        <a:pt x="1588" y="5"/>
                      </a:cubicBezTo>
                      <a:cubicBezTo>
                        <a:pt x="1570" y="2"/>
                        <a:pt x="1549" y="0"/>
                        <a:pt x="152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61" name="Google Shape;28461;p29"/>
                <p:cNvSpPr/>
                <p:nvPr/>
              </p:nvSpPr>
              <p:spPr>
                <a:xfrm rot="-5400000">
                  <a:off x="471713" y="1279988"/>
                  <a:ext cx="27625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5" h="864" extrusionOk="0">
                      <a:moveTo>
                        <a:pt x="553" y="1"/>
                      </a:moveTo>
                      <a:cubicBezTo>
                        <a:pt x="0" y="1"/>
                        <a:pt x="0" y="864"/>
                        <a:pt x="553" y="864"/>
                      </a:cubicBezTo>
                      <a:cubicBezTo>
                        <a:pt x="1105" y="864"/>
                        <a:pt x="1105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62" name="Google Shape;28462;p29"/>
                <p:cNvSpPr/>
                <p:nvPr/>
              </p:nvSpPr>
              <p:spPr>
                <a:xfrm rot="-5400000">
                  <a:off x="469138" y="1411588"/>
                  <a:ext cx="27625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5" h="864" extrusionOk="0">
                      <a:moveTo>
                        <a:pt x="552" y="0"/>
                      </a:moveTo>
                      <a:cubicBezTo>
                        <a:pt x="0" y="0"/>
                        <a:pt x="0" y="863"/>
                        <a:pt x="552" y="863"/>
                      </a:cubicBezTo>
                      <a:cubicBezTo>
                        <a:pt x="1105" y="863"/>
                        <a:pt x="1105" y="0"/>
                        <a:pt x="55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63" name="Google Shape;28463;p29"/>
                <p:cNvSpPr/>
                <p:nvPr/>
              </p:nvSpPr>
              <p:spPr>
                <a:xfrm rot="-5400000">
                  <a:off x="554775" y="1019575"/>
                  <a:ext cx="16400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6" h="2504" extrusionOk="0">
                      <a:moveTo>
                        <a:pt x="0" y="1"/>
                      </a:moveTo>
                      <a:lnTo>
                        <a:pt x="0" y="2504"/>
                      </a:lnTo>
                      <a:lnTo>
                        <a:pt x="656" y="2504"/>
                      </a:lnTo>
                      <a:lnTo>
                        <a:pt x="656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64" name="Google Shape;28464;p29"/>
                <p:cNvSpPr/>
                <p:nvPr/>
              </p:nvSpPr>
              <p:spPr>
                <a:xfrm rot="-5400000">
                  <a:off x="613238" y="871363"/>
                  <a:ext cx="15975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2504" extrusionOk="0">
                      <a:moveTo>
                        <a:pt x="0" y="1"/>
                      </a:moveTo>
                      <a:lnTo>
                        <a:pt x="0" y="2504"/>
                      </a:lnTo>
                      <a:lnTo>
                        <a:pt x="639" y="2504"/>
                      </a:lnTo>
                      <a:lnTo>
                        <a:pt x="639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65" name="Google Shape;28465;p29"/>
                <p:cNvSpPr/>
                <p:nvPr/>
              </p:nvSpPr>
              <p:spPr>
                <a:xfrm rot="-5400000">
                  <a:off x="548300" y="893600"/>
                  <a:ext cx="18575" cy="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3" h="725" extrusionOk="0">
                      <a:moveTo>
                        <a:pt x="380" y="0"/>
                      </a:moveTo>
                      <a:cubicBezTo>
                        <a:pt x="173" y="0"/>
                        <a:pt x="1" y="155"/>
                        <a:pt x="1" y="363"/>
                      </a:cubicBezTo>
                      <a:cubicBezTo>
                        <a:pt x="1" y="570"/>
                        <a:pt x="173" y="725"/>
                        <a:pt x="380" y="725"/>
                      </a:cubicBezTo>
                      <a:cubicBezTo>
                        <a:pt x="570" y="725"/>
                        <a:pt x="743" y="570"/>
                        <a:pt x="743" y="363"/>
                      </a:cubicBezTo>
                      <a:cubicBezTo>
                        <a:pt x="743" y="155"/>
                        <a:pt x="570" y="0"/>
                        <a:pt x="38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66" name="Google Shape;28466;p29"/>
                <p:cNvSpPr/>
                <p:nvPr/>
              </p:nvSpPr>
              <p:spPr>
                <a:xfrm rot="-5400000">
                  <a:off x="508588" y="877613"/>
                  <a:ext cx="22475" cy="4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9" h="1986" extrusionOk="0">
                      <a:moveTo>
                        <a:pt x="449" y="1"/>
                      </a:moveTo>
                      <a:cubicBezTo>
                        <a:pt x="190" y="1"/>
                        <a:pt x="1" y="242"/>
                        <a:pt x="1" y="795"/>
                      </a:cubicBezTo>
                      <a:cubicBezTo>
                        <a:pt x="1" y="1347"/>
                        <a:pt x="259" y="1882"/>
                        <a:pt x="449" y="1986"/>
                      </a:cubicBezTo>
                      <a:cubicBezTo>
                        <a:pt x="622" y="1865"/>
                        <a:pt x="898" y="1347"/>
                        <a:pt x="898" y="795"/>
                      </a:cubicBezTo>
                      <a:cubicBezTo>
                        <a:pt x="898" y="242"/>
                        <a:pt x="691" y="1"/>
                        <a:pt x="44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67" name="Google Shape;28467;p29"/>
                <p:cNvSpPr/>
                <p:nvPr/>
              </p:nvSpPr>
              <p:spPr>
                <a:xfrm rot="-5400000">
                  <a:off x="509363" y="911938"/>
                  <a:ext cx="40600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19" extrusionOk="0">
                      <a:moveTo>
                        <a:pt x="416" y="0"/>
                      </a:moveTo>
                      <a:cubicBezTo>
                        <a:pt x="319" y="0"/>
                        <a:pt x="237" y="36"/>
                        <a:pt x="174" y="99"/>
                      </a:cubicBezTo>
                      <a:cubicBezTo>
                        <a:pt x="1" y="289"/>
                        <a:pt x="35" y="599"/>
                        <a:pt x="415" y="979"/>
                      </a:cubicBezTo>
                      <a:cubicBezTo>
                        <a:pt x="779" y="1343"/>
                        <a:pt x="1274" y="1518"/>
                        <a:pt x="1526" y="1518"/>
                      </a:cubicBezTo>
                      <a:cubicBezTo>
                        <a:pt x="1549" y="1518"/>
                        <a:pt x="1570" y="1517"/>
                        <a:pt x="1589" y="1514"/>
                      </a:cubicBezTo>
                      <a:cubicBezTo>
                        <a:pt x="1623" y="1290"/>
                        <a:pt x="1433" y="737"/>
                        <a:pt x="1054" y="358"/>
                      </a:cubicBezTo>
                      <a:cubicBezTo>
                        <a:pt x="802" y="106"/>
                        <a:pt x="585" y="0"/>
                        <a:pt x="4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68" name="Google Shape;28468;p29"/>
                <p:cNvSpPr/>
                <p:nvPr/>
              </p:nvSpPr>
              <p:spPr>
                <a:xfrm rot="-5400000">
                  <a:off x="532550" y="929175"/>
                  <a:ext cx="50075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9" extrusionOk="0">
                      <a:moveTo>
                        <a:pt x="794" y="1"/>
                      </a:moveTo>
                      <a:cubicBezTo>
                        <a:pt x="259" y="1"/>
                        <a:pt x="0" y="208"/>
                        <a:pt x="0" y="450"/>
                      </a:cubicBezTo>
                      <a:cubicBezTo>
                        <a:pt x="0" y="708"/>
                        <a:pt x="259" y="898"/>
                        <a:pt x="794" y="898"/>
                      </a:cubicBezTo>
                      <a:cubicBezTo>
                        <a:pt x="1347" y="898"/>
                        <a:pt x="1882" y="639"/>
                        <a:pt x="2002" y="450"/>
                      </a:cubicBezTo>
                      <a:cubicBezTo>
                        <a:pt x="1882" y="277"/>
                        <a:pt x="1347" y="1"/>
                        <a:pt x="79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69" name="Google Shape;28469;p29"/>
                <p:cNvSpPr/>
                <p:nvPr/>
              </p:nvSpPr>
              <p:spPr>
                <a:xfrm rot="-5400000">
                  <a:off x="532775" y="853450"/>
                  <a:ext cx="49625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899" extrusionOk="0">
                      <a:moveTo>
                        <a:pt x="1191" y="1"/>
                      </a:moveTo>
                      <a:cubicBezTo>
                        <a:pt x="639" y="1"/>
                        <a:pt x="104" y="277"/>
                        <a:pt x="0" y="450"/>
                      </a:cubicBezTo>
                      <a:cubicBezTo>
                        <a:pt x="121" y="639"/>
                        <a:pt x="639" y="898"/>
                        <a:pt x="1191" y="898"/>
                      </a:cubicBezTo>
                      <a:cubicBezTo>
                        <a:pt x="1743" y="898"/>
                        <a:pt x="1985" y="708"/>
                        <a:pt x="1985" y="450"/>
                      </a:cubicBezTo>
                      <a:cubicBezTo>
                        <a:pt x="1985" y="208"/>
                        <a:pt x="1743" y="1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70" name="Google Shape;28470;p29"/>
                <p:cNvSpPr/>
                <p:nvPr/>
              </p:nvSpPr>
              <p:spPr>
                <a:xfrm rot="-5400000">
                  <a:off x="509375" y="854975"/>
                  <a:ext cx="40575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19" extrusionOk="0">
                      <a:moveTo>
                        <a:pt x="1194" y="0"/>
                      </a:moveTo>
                      <a:cubicBezTo>
                        <a:pt x="1021" y="0"/>
                        <a:pt x="804" y="106"/>
                        <a:pt x="553" y="358"/>
                      </a:cubicBezTo>
                      <a:cubicBezTo>
                        <a:pt x="173" y="737"/>
                        <a:pt x="0" y="1307"/>
                        <a:pt x="35" y="1514"/>
                      </a:cubicBezTo>
                      <a:cubicBezTo>
                        <a:pt x="52" y="1517"/>
                        <a:pt x="72" y="1518"/>
                        <a:pt x="94" y="1518"/>
                      </a:cubicBezTo>
                      <a:cubicBezTo>
                        <a:pt x="335" y="1518"/>
                        <a:pt x="843" y="1343"/>
                        <a:pt x="1191" y="979"/>
                      </a:cubicBezTo>
                      <a:cubicBezTo>
                        <a:pt x="1588" y="599"/>
                        <a:pt x="1623" y="289"/>
                        <a:pt x="1450" y="99"/>
                      </a:cubicBezTo>
                      <a:cubicBezTo>
                        <a:pt x="1380" y="36"/>
                        <a:pt x="1295" y="0"/>
                        <a:pt x="11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71" name="Google Shape;28471;p29"/>
                <p:cNvSpPr/>
                <p:nvPr/>
              </p:nvSpPr>
              <p:spPr>
                <a:xfrm rot="-5400000">
                  <a:off x="612988" y="1040263"/>
                  <a:ext cx="21175" cy="1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" h="728" extrusionOk="0">
                      <a:moveTo>
                        <a:pt x="369" y="1"/>
                      </a:moveTo>
                      <a:cubicBezTo>
                        <a:pt x="182" y="1"/>
                        <a:pt x="1" y="144"/>
                        <a:pt x="1" y="365"/>
                      </a:cubicBezTo>
                      <a:cubicBezTo>
                        <a:pt x="1" y="572"/>
                        <a:pt x="156" y="728"/>
                        <a:pt x="363" y="728"/>
                      </a:cubicBezTo>
                      <a:cubicBezTo>
                        <a:pt x="691" y="728"/>
                        <a:pt x="846" y="331"/>
                        <a:pt x="622" y="106"/>
                      </a:cubicBezTo>
                      <a:cubicBezTo>
                        <a:pt x="549" y="34"/>
                        <a:pt x="458" y="1"/>
                        <a:pt x="36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72" name="Google Shape;28472;p29"/>
                <p:cNvSpPr/>
                <p:nvPr/>
              </p:nvSpPr>
              <p:spPr>
                <a:xfrm rot="-5400000">
                  <a:off x="650575" y="1026050"/>
                  <a:ext cx="22025" cy="5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1" h="2003" extrusionOk="0">
                      <a:moveTo>
                        <a:pt x="449" y="0"/>
                      </a:moveTo>
                      <a:cubicBezTo>
                        <a:pt x="259" y="121"/>
                        <a:pt x="0" y="639"/>
                        <a:pt x="0" y="1191"/>
                      </a:cubicBezTo>
                      <a:cubicBezTo>
                        <a:pt x="0" y="1743"/>
                        <a:pt x="207" y="2002"/>
                        <a:pt x="449" y="2002"/>
                      </a:cubicBezTo>
                      <a:cubicBezTo>
                        <a:pt x="691" y="2002"/>
                        <a:pt x="880" y="1743"/>
                        <a:pt x="880" y="1191"/>
                      </a:cubicBezTo>
                      <a:cubicBezTo>
                        <a:pt x="880" y="639"/>
                        <a:pt x="622" y="121"/>
                        <a:pt x="4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73" name="Google Shape;28473;p29"/>
                <p:cNvSpPr/>
                <p:nvPr/>
              </p:nvSpPr>
              <p:spPr>
                <a:xfrm rot="-5400000">
                  <a:off x="631250" y="1003400"/>
                  <a:ext cx="40600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20" extrusionOk="0">
                      <a:moveTo>
                        <a:pt x="93" y="1"/>
                      </a:moveTo>
                      <a:cubicBezTo>
                        <a:pt x="72" y="1"/>
                        <a:pt x="53" y="2"/>
                        <a:pt x="35" y="5"/>
                      </a:cubicBezTo>
                      <a:cubicBezTo>
                        <a:pt x="1" y="229"/>
                        <a:pt x="174" y="781"/>
                        <a:pt x="570" y="1178"/>
                      </a:cubicBezTo>
                      <a:cubicBezTo>
                        <a:pt x="809" y="1417"/>
                        <a:pt x="1028" y="1520"/>
                        <a:pt x="1200" y="1520"/>
                      </a:cubicBezTo>
                      <a:cubicBezTo>
                        <a:pt x="1301" y="1520"/>
                        <a:pt x="1387" y="1484"/>
                        <a:pt x="1451" y="1420"/>
                      </a:cubicBezTo>
                      <a:cubicBezTo>
                        <a:pt x="1623" y="1247"/>
                        <a:pt x="1589" y="937"/>
                        <a:pt x="1192" y="540"/>
                      </a:cubicBezTo>
                      <a:cubicBezTo>
                        <a:pt x="842" y="189"/>
                        <a:pt x="344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74" name="Google Shape;28474;p29"/>
                <p:cNvSpPr/>
                <p:nvPr/>
              </p:nvSpPr>
              <p:spPr>
                <a:xfrm rot="-5400000">
                  <a:off x="598563" y="1001688"/>
                  <a:ext cx="50075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8" extrusionOk="0">
                      <a:moveTo>
                        <a:pt x="1192" y="1"/>
                      </a:moveTo>
                      <a:cubicBezTo>
                        <a:pt x="639" y="1"/>
                        <a:pt x="122" y="277"/>
                        <a:pt x="1" y="449"/>
                      </a:cubicBezTo>
                      <a:cubicBezTo>
                        <a:pt x="122" y="639"/>
                        <a:pt x="639" y="898"/>
                        <a:pt x="1192" y="898"/>
                      </a:cubicBezTo>
                      <a:cubicBezTo>
                        <a:pt x="1744" y="898"/>
                        <a:pt x="2003" y="708"/>
                        <a:pt x="2003" y="449"/>
                      </a:cubicBezTo>
                      <a:cubicBezTo>
                        <a:pt x="2003" y="208"/>
                        <a:pt x="1744" y="1"/>
                        <a:pt x="11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75" name="Google Shape;28475;p29"/>
                <p:cNvSpPr/>
                <p:nvPr/>
              </p:nvSpPr>
              <p:spPr>
                <a:xfrm rot="-5400000">
                  <a:off x="598775" y="1077400"/>
                  <a:ext cx="49650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6" h="898" extrusionOk="0">
                      <a:moveTo>
                        <a:pt x="794" y="1"/>
                      </a:moveTo>
                      <a:cubicBezTo>
                        <a:pt x="242" y="1"/>
                        <a:pt x="0" y="208"/>
                        <a:pt x="0" y="449"/>
                      </a:cubicBezTo>
                      <a:cubicBezTo>
                        <a:pt x="0" y="708"/>
                        <a:pt x="242" y="898"/>
                        <a:pt x="794" y="898"/>
                      </a:cubicBezTo>
                      <a:cubicBezTo>
                        <a:pt x="1347" y="898"/>
                        <a:pt x="1864" y="639"/>
                        <a:pt x="1985" y="449"/>
                      </a:cubicBezTo>
                      <a:cubicBezTo>
                        <a:pt x="1864" y="277"/>
                        <a:pt x="1347" y="1"/>
                        <a:pt x="79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76" name="Google Shape;28476;p29"/>
                <p:cNvSpPr/>
                <p:nvPr/>
              </p:nvSpPr>
              <p:spPr>
                <a:xfrm rot="-5400000">
                  <a:off x="631250" y="1060350"/>
                  <a:ext cx="40600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20" extrusionOk="0">
                      <a:moveTo>
                        <a:pt x="1526" y="0"/>
                      </a:moveTo>
                      <a:cubicBezTo>
                        <a:pt x="1274" y="0"/>
                        <a:pt x="780" y="176"/>
                        <a:pt x="432" y="540"/>
                      </a:cubicBezTo>
                      <a:cubicBezTo>
                        <a:pt x="35" y="937"/>
                        <a:pt x="1" y="1247"/>
                        <a:pt x="173" y="1420"/>
                      </a:cubicBezTo>
                      <a:cubicBezTo>
                        <a:pt x="237" y="1484"/>
                        <a:pt x="323" y="1520"/>
                        <a:pt x="424" y="1520"/>
                      </a:cubicBezTo>
                      <a:cubicBezTo>
                        <a:pt x="596" y="1520"/>
                        <a:pt x="815" y="1417"/>
                        <a:pt x="1053" y="1178"/>
                      </a:cubicBezTo>
                      <a:cubicBezTo>
                        <a:pt x="1450" y="781"/>
                        <a:pt x="1623" y="229"/>
                        <a:pt x="1589" y="5"/>
                      </a:cubicBezTo>
                      <a:cubicBezTo>
                        <a:pt x="1570" y="2"/>
                        <a:pt x="1549" y="0"/>
                        <a:pt x="152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77" name="Google Shape;28477;p29"/>
                <p:cNvSpPr/>
                <p:nvPr/>
              </p:nvSpPr>
              <p:spPr>
                <a:xfrm rot="-5400000">
                  <a:off x="471700" y="971900"/>
                  <a:ext cx="27650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864" extrusionOk="0">
                      <a:moveTo>
                        <a:pt x="553" y="1"/>
                      </a:moveTo>
                      <a:cubicBezTo>
                        <a:pt x="1" y="1"/>
                        <a:pt x="1" y="864"/>
                        <a:pt x="553" y="864"/>
                      </a:cubicBezTo>
                      <a:cubicBezTo>
                        <a:pt x="1105" y="864"/>
                        <a:pt x="1105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78" name="Google Shape;28478;p29"/>
                <p:cNvSpPr/>
                <p:nvPr/>
              </p:nvSpPr>
              <p:spPr>
                <a:xfrm rot="-5400000">
                  <a:off x="469125" y="1103500"/>
                  <a:ext cx="27650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864" extrusionOk="0">
                      <a:moveTo>
                        <a:pt x="553" y="0"/>
                      </a:moveTo>
                      <a:cubicBezTo>
                        <a:pt x="1" y="0"/>
                        <a:pt x="1" y="863"/>
                        <a:pt x="553" y="863"/>
                      </a:cubicBezTo>
                      <a:cubicBezTo>
                        <a:pt x="1105" y="863"/>
                        <a:pt x="1105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79" name="Google Shape;28479;p29"/>
                <p:cNvSpPr/>
                <p:nvPr/>
              </p:nvSpPr>
              <p:spPr>
                <a:xfrm rot="-5400000">
                  <a:off x="554763" y="711488"/>
                  <a:ext cx="16425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2504" extrusionOk="0">
                      <a:moveTo>
                        <a:pt x="0" y="1"/>
                      </a:moveTo>
                      <a:lnTo>
                        <a:pt x="0" y="2504"/>
                      </a:lnTo>
                      <a:lnTo>
                        <a:pt x="656" y="2504"/>
                      </a:lnTo>
                      <a:lnTo>
                        <a:pt x="656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80" name="Google Shape;28480;p29"/>
                <p:cNvSpPr/>
                <p:nvPr/>
              </p:nvSpPr>
              <p:spPr>
                <a:xfrm rot="-5400000">
                  <a:off x="612988" y="732188"/>
                  <a:ext cx="21175" cy="1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" h="728" extrusionOk="0">
                      <a:moveTo>
                        <a:pt x="369" y="1"/>
                      </a:moveTo>
                      <a:cubicBezTo>
                        <a:pt x="182" y="1"/>
                        <a:pt x="1" y="144"/>
                        <a:pt x="1" y="365"/>
                      </a:cubicBezTo>
                      <a:cubicBezTo>
                        <a:pt x="1" y="572"/>
                        <a:pt x="156" y="728"/>
                        <a:pt x="363" y="728"/>
                      </a:cubicBezTo>
                      <a:cubicBezTo>
                        <a:pt x="691" y="728"/>
                        <a:pt x="847" y="331"/>
                        <a:pt x="622" y="106"/>
                      </a:cubicBezTo>
                      <a:cubicBezTo>
                        <a:pt x="549" y="34"/>
                        <a:pt x="459" y="1"/>
                        <a:pt x="36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81" name="Google Shape;28481;p29"/>
                <p:cNvSpPr/>
                <p:nvPr/>
              </p:nvSpPr>
              <p:spPr>
                <a:xfrm rot="-5400000">
                  <a:off x="650350" y="717750"/>
                  <a:ext cx="22475" cy="5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9" h="2003" extrusionOk="0">
                      <a:moveTo>
                        <a:pt x="449" y="0"/>
                      </a:moveTo>
                      <a:cubicBezTo>
                        <a:pt x="277" y="121"/>
                        <a:pt x="1" y="639"/>
                        <a:pt x="1" y="1191"/>
                      </a:cubicBezTo>
                      <a:cubicBezTo>
                        <a:pt x="1" y="1743"/>
                        <a:pt x="208" y="2002"/>
                        <a:pt x="449" y="2002"/>
                      </a:cubicBezTo>
                      <a:cubicBezTo>
                        <a:pt x="708" y="2002"/>
                        <a:pt x="898" y="1743"/>
                        <a:pt x="898" y="1191"/>
                      </a:cubicBezTo>
                      <a:cubicBezTo>
                        <a:pt x="898" y="639"/>
                        <a:pt x="622" y="121"/>
                        <a:pt x="4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82" name="Google Shape;28482;p29"/>
                <p:cNvSpPr/>
                <p:nvPr/>
              </p:nvSpPr>
              <p:spPr>
                <a:xfrm rot="-5400000">
                  <a:off x="631263" y="695313"/>
                  <a:ext cx="40575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20" extrusionOk="0">
                      <a:moveTo>
                        <a:pt x="93" y="1"/>
                      </a:moveTo>
                      <a:cubicBezTo>
                        <a:pt x="71" y="1"/>
                        <a:pt x="52" y="2"/>
                        <a:pt x="35" y="5"/>
                      </a:cubicBezTo>
                      <a:cubicBezTo>
                        <a:pt x="0" y="229"/>
                        <a:pt x="173" y="781"/>
                        <a:pt x="570" y="1178"/>
                      </a:cubicBezTo>
                      <a:cubicBezTo>
                        <a:pt x="809" y="1417"/>
                        <a:pt x="1027" y="1520"/>
                        <a:pt x="1199" y="1520"/>
                      </a:cubicBezTo>
                      <a:cubicBezTo>
                        <a:pt x="1301" y="1520"/>
                        <a:pt x="1386" y="1484"/>
                        <a:pt x="1450" y="1420"/>
                      </a:cubicBezTo>
                      <a:cubicBezTo>
                        <a:pt x="1623" y="1247"/>
                        <a:pt x="1588" y="937"/>
                        <a:pt x="1191" y="540"/>
                      </a:cubicBezTo>
                      <a:cubicBezTo>
                        <a:pt x="841" y="189"/>
                        <a:pt x="344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83" name="Google Shape;28483;p29"/>
                <p:cNvSpPr/>
                <p:nvPr/>
              </p:nvSpPr>
              <p:spPr>
                <a:xfrm rot="-5400000">
                  <a:off x="598788" y="693813"/>
                  <a:ext cx="49625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898" extrusionOk="0">
                      <a:moveTo>
                        <a:pt x="1191" y="1"/>
                      </a:moveTo>
                      <a:cubicBezTo>
                        <a:pt x="639" y="1"/>
                        <a:pt x="121" y="277"/>
                        <a:pt x="0" y="449"/>
                      </a:cubicBezTo>
                      <a:cubicBezTo>
                        <a:pt x="121" y="639"/>
                        <a:pt x="639" y="898"/>
                        <a:pt x="1191" y="898"/>
                      </a:cubicBezTo>
                      <a:cubicBezTo>
                        <a:pt x="1743" y="898"/>
                        <a:pt x="1985" y="708"/>
                        <a:pt x="1985" y="449"/>
                      </a:cubicBezTo>
                      <a:cubicBezTo>
                        <a:pt x="1985" y="208"/>
                        <a:pt x="1743" y="1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84" name="Google Shape;28484;p29"/>
                <p:cNvSpPr/>
                <p:nvPr/>
              </p:nvSpPr>
              <p:spPr>
                <a:xfrm rot="-5400000">
                  <a:off x="598775" y="769325"/>
                  <a:ext cx="49650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6" h="898" extrusionOk="0">
                      <a:moveTo>
                        <a:pt x="795" y="1"/>
                      </a:moveTo>
                      <a:cubicBezTo>
                        <a:pt x="242" y="1"/>
                        <a:pt x="1" y="208"/>
                        <a:pt x="1" y="449"/>
                      </a:cubicBezTo>
                      <a:cubicBezTo>
                        <a:pt x="1" y="708"/>
                        <a:pt x="242" y="898"/>
                        <a:pt x="795" y="898"/>
                      </a:cubicBezTo>
                      <a:cubicBezTo>
                        <a:pt x="1347" y="898"/>
                        <a:pt x="1865" y="639"/>
                        <a:pt x="1986" y="449"/>
                      </a:cubicBezTo>
                      <a:cubicBezTo>
                        <a:pt x="1865" y="277"/>
                        <a:pt x="1347" y="1"/>
                        <a:pt x="79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85" name="Google Shape;28485;p29"/>
                <p:cNvSpPr/>
                <p:nvPr/>
              </p:nvSpPr>
              <p:spPr>
                <a:xfrm rot="-5400000">
                  <a:off x="631250" y="752275"/>
                  <a:ext cx="40600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20" extrusionOk="0">
                      <a:moveTo>
                        <a:pt x="1526" y="0"/>
                      </a:moveTo>
                      <a:cubicBezTo>
                        <a:pt x="1274" y="0"/>
                        <a:pt x="781" y="176"/>
                        <a:pt x="432" y="540"/>
                      </a:cubicBezTo>
                      <a:cubicBezTo>
                        <a:pt x="36" y="937"/>
                        <a:pt x="1" y="1247"/>
                        <a:pt x="174" y="1420"/>
                      </a:cubicBezTo>
                      <a:cubicBezTo>
                        <a:pt x="238" y="1484"/>
                        <a:pt x="323" y="1520"/>
                        <a:pt x="424" y="1520"/>
                      </a:cubicBezTo>
                      <a:cubicBezTo>
                        <a:pt x="597" y="1520"/>
                        <a:pt x="815" y="1417"/>
                        <a:pt x="1054" y="1178"/>
                      </a:cubicBezTo>
                      <a:cubicBezTo>
                        <a:pt x="1451" y="781"/>
                        <a:pt x="1623" y="229"/>
                        <a:pt x="1589" y="5"/>
                      </a:cubicBezTo>
                      <a:cubicBezTo>
                        <a:pt x="1570" y="2"/>
                        <a:pt x="1549" y="0"/>
                        <a:pt x="152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86" name="Google Shape;28486;p29"/>
                <p:cNvSpPr/>
                <p:nvPr/>
              </p:nvSpPr>
              <p:spPr>
                <a:xfrm rot="-5400000">
                  <a:off x="471713" y="663813"/>
                  <a:ext cx="27625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5" h="864" extrusionOk="0">
                      <a:moveTo>
                        <a:pt x="552" y="1"/>
                      </a:moveTo>
                      <a:cubicBezTo>
                        <a:pt x="0" y="1"/>
                        <a:pt x="0" y="864"/>
                        <a:pt x="552" y="864"/>
                      </a:cubicBezTo>
                      <a:cubicBezTo>
                        <a:pt x="1105" y="864"/>
                        <a:pt x="1105" y="1"/>
                        <a:pt x="55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87" name="Google Shape;28487;p29"/>
                <p:cNvSpPr/>
                <p:nvPr/>
              </p:nvSpPr>
              <p:spPr>
                <a:xfrm rot="-5400000">
                  <a:off x="468913" y="795213"/>
                  <a:ext cx="28075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864" extrusionOk="0">
                      <a:moveTo>
                        <a:pt x="553" y="0"/>
                      </a:moveTo>
                      <a:cubicBezTo>
                        <a:pt x="1" y="0"/>
                        <a:pt x="1" y="863"/>
                        <a:pt x="553" y="863"/>
                      </a:cubicBezTo>
                      <a:cubicBezTo>
                        <a:pt x="1105" y="863"/>
                        <a:pt x="1123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88" name="Google Shape;28488;p29"/>
                <p:cNvSpPr/>
                <p:nvPr/>
              </p:nvSpPr>
              <p:spPr>
                <a:xfrm rot="-5400000">
                  <a:off x="462225" y="2854925"/>
                  <a:ext cx="103150" cy="8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74" extrusionOk="0">
                      <a:moveTo>
                        <a:pt x="2089" y="0"/>
                      </a:moveTo>
                      <a:lnTo>
                        <a:pt x="363" y="1778"/>
                      </a:lnTo>
                      <a:cubicBezTo>
                        <a:pt x="156" y="1968"/>
                        <a:pt x="35" y="2227"/>
                        <a:pt x="35" y="2503"/>
                      </a:cubicBezTo>
                      <a:cubicBezTo>
                        <a:pt x="1" y="3090"/>
                        <a:pt x="467" y="3573"/>
                        <a:pt x="1054" y="3573"/>
                      </a:cubicBezTo>
                      <a:cubicBezTo>
                        <a:pt x="1620" y="3573"/>
                        <a:pt x="2074" y="3123"/>
                        <a:pt x="2074" y="2564"/>
                      </a:cubicBezTo>
                      <a:lnTo>
                        <a:pt x="2074" y="2564"/>
                      </a:lnTo>
                      <a:cubicBezTo>
                        <a:pt x="2106" y="3106"/>
                        <a:pt x="2558" y="3539"/>
                        <a:pt x="3090" y="3539"/>
                      </a:cubicBezTo>
                      <a:cubicBezTo>
                        <a:pt x="3660" y="3539"/>
                        <a:pt x="4126" y="3073"/>
                        <a:pt x="4126" y="2503"/>
                      </a:cubicBezTo>
                      <a:cubicBezTo>
                        <a:pt x="4126" y="2227"/>
                        <a:pt x="4005" y="1968"/>
                        <a:pt x="3815" y="1778"/>
                      </a:cubicBezTo>
                      <a:lnTo>
                        <a:pt x="208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89" name="Google Shape;28489;p29"/>
                <p:cNvSpPr/>
                <p:nvPr/>
              </p:nvSpPr>
              <p:spPr>
                <a:xfrm rot="-5400000">
                  <a:off x="617150" y="2709525"/>
                  <a:ext cx="107450" cy="8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8" h="3538" extrusionOk="0">
                      <a:moveTo>
                        <a:pt x="1240" y="0"/>
                      </a:moveTo>
                      <a:cubicBezTo>
                        <a:pt x="1105" y="0"/>
                        <a:pt x="966" y="27"/>
                        <a:pt x="829" y="85"/>
                      </a:cubicBezTo>
                      <a:cubicBezTo>
                        <a:pt x="156" y="379"/>
                        <a:pt x="0" y="1259"/>
                        <a:pt x="535" y="1777"/>
                      </a:cubicBezTo>
                      <a:lnTo>
                        <a:pt x="2261" y="3537"/>
                      </a:lnTo>
                      <a:lnTo>
                        <a:pt x="3987" y="1777"/>
                      </a:lnTo>
                      <a:cubicBezTo>
                        <a:pt x="4177" y="1570"/>
                        <a:pt x="4298" y="1311"/>
                        <a:pt x="4298" y="1035"/>
                      </a:cubicBezTo>
                      <a:cubicBezTo>
                        <a:pt x="4298" y="353"/>
                        <a:pt x="3789" y="12"/>
                        <a:pt x="3280" y="12"/>
                      </a:cubicBezTo>
                      <a:cubicBezTo>
                        <a:pt x="2770" y="12"/>
                        <a:pt x="2261" y="353"/>
                        <a:pt x="2261" y="1035"/>
                      </a:cubicBezTo>
                      <a:cubicBezTo>
                        <a:pt x="2261" y="440"/>
                        <a:pt x="1784" y="0"/>
                        <a:pt x="124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90" name="Google Shape;28490;p29"/>
                <p:cNvSpPr/>
                <p:nvPr/>
              </p:nvSpPr>
              <p:spPr>
                <a:xfrm rot="-5400000">
                  <a:off x="459625" y="2544250"/>
                  <a:ext cx="107475" cy="88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9" h="3539" extrusionOk="0">
                      <a:moveTo>
                        <a:pt x="2055" y="0"/>
                      </a:moveTo>
                      <a:lnTo>
                        <a:pt x="329" y="1778"/>
                      </a:lnTo>
                      <a:cubicBezTo>
                        <a:pt x="121" y="1968"/>
                        <a:pt x="1" y="2227"/>
                        <a:pt x="1" y="2503"/>
                      </a:cubicBezTo>
                      <a:cubicBezTo>
                        <a:pt x="1" y="3073"/>
                        <a:pt x="467" y="3539"/>
                        <a:pt x="1019" y="3539"/>
                      </a:cubicBezTo>
                      <a:cubicBezTo>
                        <a:pt x="1580" y="3539"/>
                        <a:pt x="2041" y="3086"/>
                        <a:pt x="2054" y="2527"/>
                      </a:cubicBezTo>
                      <a:lnTo>
                        <a:pt x="2054" y="2527"/>
                      </a:lnTo>
                      <a:cubicBezTo>
                        <a:pt x="2054" y="3110"/>
                        <a:pt x="2533" y="3537"/>
                        <a:pt x="3066" y="3537"/>
                      </a:cubicBezTo>
                      <a:cubicBezTo>
                        <a:pt x="3199" y="3537"/>
                        <a:pt x="3336" y="3510"/>
                        <a:pt x="3470" y="3452"/>
                      </a:cubicBezTo>
                      <a:cubicBezTo>
                        <a:pt x="4143" y="3176"/>
                        <a:pt x="4298" y="2279"/>
                        <a:pt x="3781" y="1778"/>
                      </a:cubicBezTo>
                      <a:lnTo>
                        <a:pt x="205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91" name="Google Shape;28491;p29"/>
                <p:cNvSpPr/>
                <p:nvPr/>
              </p:nvSpPr>
              <p:spPr>
                <a:xfrm rot="-5400000">
                  <a:off x="617138" y="2401438"/>
                  <a:ext cx="107475" cy="8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9" h="3538" extrusionOk="0">
                      <a:moveTo>
                        <a:pt x="1240" y="0"/>
                      </a:moveTo>
                      <a:cubicBezTo>
                        <a:pt x="1105" y="0"/>
                        <a:pt x="966" y="27"/>
                        <a:pt x="829" y="85"/>
                      </a:cubicBezTo>
                      <a:cubicBezTo>
                        <a:pt x="156" y="379"/>
                        <a:pt x="1" y="1259"/>
                        <a:pt x="536" y="1777"/>
                      </a:cubicBezTo>
                      <a:lnTo>
                        <a:pt x="2262" y="3537"/>
                      </a:lnTo>
                      <a:lnTo>
                        <a:pt x="3988" y="1777"/>
                      </a:lnTo>
                      <a:cubicBezTo>
                        <a:pt x="4177" y="1570"/>
                        <a:pt x="4298" y="1311"/>
                        <a:pt x="4298" y="1035"/>
                      </a:cubicBezTo>
                      <a:cubicBezTo>
                        <a:pt x="4298" y="353"/>
                        <a:pt x="3789" y="12"/>
                        <a:pt x="3280" y="12"/>
                      </a:cubicBezTo>
                      <a:cubicBezTo>
                        <a:pt x="2771" y="12"/>
                        <a:pt x="2262" y="353"/>
                        <a:pt x="2262" y="1035"/>
                      </a:cubicBezTo>
                      <a:cubicBezTo>
                        <a:pt x="2262" y="440"/>
                        <a:pt x="1785" y="0"/>
                        <a:pt x="124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92" name="Google Shape;28492;p29"/>
                <p:cNvSpPr/>
                <p:nvPr/>
              </p:nvSpPr>
              <p:spPr>
                <a:xfrm rot="-5400000">
                  <a:off x="459638" y="2236163"/>
                  <a:ext cx="107450" cy="88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8" h="3539" extrusionOk="0">
                      <a:moveTo>
                        <a:pt x="2037" y="0"/>
                      </a:moveTo>
                      <a:lnTo>
                        <a:pt x="311" y="1778"/>
                      </a:lnTo>
                      <a:cubicBezTo>
                        <a:pt x="104" y="1968"/>
                        <a:pt x="0" y="2227"/>
                        <a:pt x="0" y="2503"/>
                      </a:cubicBezTo>
                      <a:cubicBezTo>
                        <a:pt x="0" y="3073"/>
                        <a:pt x="449" y="3539"/>
                        <a:pt x="1018" y="3539"/>
                      </a:cubicBezTo>
                      <a:cubicBezTo>
                        <a:pt x="1588" y="3539"/>
                        <a:pt x="2037" y="3073"/>
                        <a:pt x="2037" y="2503"/>
                      </a:cubicBezTo>
                      <a:cubicBezTo>
                        <a:pt x="2037" y="3098"/>
                        <a:pt x="2513" y="3537"/>
                        <a:pt x="3058" y="3537"/>
                      </a:cubicBezTo>
                      <a:cubicBezTo>
                        <a:pt x="3193" y="3537"/>
                        <a:pt x="3332" y="3510"/>
                        <a:pt x="3469" y="3452"/>
                      </a:cubicBezTo>
                      <a:cubicBezTo>
                        <a:pt x="4142" y="3176"/>
                        <a:pt x="4298" y="2279"/>
                        <a:pt x="3763" y="1778"/>
                      </a:cubicBezTo>
                      <a:lnTo>
                        <a:pt x="203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93" name="Google Shape;28493;p29"/>
                <p:cNvSpPr/>
                <p:nvPr/>
              </p:nvSpPr>
              <p:spPr>
                <a:xfrm rot="-5400000">
                  <a:off x="617138" y="2093363"/>
                  <a:ext cx="107475" cy="8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9" h="3538" extrusionOk="0">
                      <a:moveTo>
                        <a:pt x="1240" y="0"/>
                      </a:moveTo>
                      <a:cubicBezTo>
                        <a:pt x="1105" y="0"/>
                        <a:pt x="966" y="27"/>
                        <a:pt x="829" y="85"/>
                      </a:cubicBezTo>
                      <a:cubicBezTo>
                        <a:pt x="156" y="379"/>
                        <a:pt x="1" y="1259"/>
                        <a:pt x="536" y="1777"/>
                      </a:cubicBezTo>
                      <a:lnTo>
                        <a:pt x="2262" y="3537"/>
                      </a:lnTo>
                      <a:lnTo>
                        <a:pt x="3988" y="1777"/>
                      </a:lnTo>
                      <a:cubicBezTo>
                        <a:pt x="4195" y="1570"/>
                        <a:pt x="4299" y="1311"/>
                        <a:pt x="4299" y="1035"/>
                      </a:cubicBezTo>
                      <a:cubicBezTo>
                        <a:pt x="4299" y="353"/>
                        <a:pt x="3789" y="12"/>
                        <a:pt x="3280" y="12"/>
                      </a:cubicBezTo>
                      <a:cubicBezTo>
                        <a:pt x="2771" y="12"/>
                        <a:pt x="2262" y="353"/>
                        <a:pt x="2262" y="1035"/>
                      </a:cubicBezTo>
                      <a:cubicBezTo>
                        <a:pt x="2262" y="440"/>
                        <a:pt x="1785" y="0"/>
                        <a:pt x="124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94" name="Google Shape;28494;p29"/>
                <p:cNvSpPr/>
                <p:nvPr/>
              </p:nvSpPr>
              <p:spPr>
                <a:xfrm rot="-5400000">
                  <a:off x="459638" y="1928088"/>
                  <a:ext cx="107450" cy="88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8" h="3539" extrusionOk="0">
                      <a:moveTo>
                        <a:pt x="2037" y="0"/>
                      </a:moveTo>
                      <a:lnTo>
                        <a:pt x="311" y="1778"/>
                      </a:lnTo>
                      <a:cubicBezTo>
                        <a:pt x="104" y="1968"/>
                        <a:pt x="0" y="2227"/>
                        <a:pt x="0" y="2503"/>
                      </a:cubicBezTo>
                      <a:cubicBezTo>
                        <a:pt x="0" y="3073"/>
                        <a:pt x="449" y="3539"/>
                        <a:pt x="1019" y="3539"/>
                      </a:cubicBezTo>
                      <a:cubicBezTo>
                        <a:pt x="1588" y="3539"/>
                        <a:pt x="2037" y="3073"/>
                        <a:pt x="2037" y="2503"/>
                      </a:cubicBezTo>
                      <a:cubicBezTo>
                        <a:pt x="2037" y="3098"/>
                        <a:pt x="2514" y="3537"/>
                        <a:pt x="3059" y="3537"/>
                      </a:cubicBezTo>
                      <a:cubicBezTo>
                        <a:pt x="3193" y="3537"/>
                        <a:pt x="3332" y="3510"/>
                        <a:pt x="3470" y="3452"/>
                      </a:cubicBezTo>
                      <a:cubicBezTo>
                        <a:pt x="4143" y="3176"/>
                        <a:pt x="4298" y="2279"/>
                        <a:pt x="3763" y="1778"/>
                      </a:cubicBezTo>
                      <a:lnTo>
                        <a:pt x="203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95" name="Google Shape;28495;p29"/>
                <p:cNvSpPr/>
                <p:nvPr/>
              </p:nvSpPr>
              <p:spPr>
                <a:xfrm rot="-5400000">
                  <a:off x="617150" y="1785275"/>
                  <a:ext cx="107450" cy="8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8" h="3538" extrusionOk="0">
                      <a:moveTo>
                        <a:pt x="1233" y="0"/>
                      </a:moveTo>
                      <a:cubicBezTo>
                        <a:pt x="1099" y="0"/>
                        <a:pt x="962" y="27"/>
                        <a:pt x="829" y="85"/>
                      </a:cubicBezTo>
                      <a:cubicBezTo>
                        <a:pt x="156" y="379"/>
                        <a:pt x="0" y="1259"/>
                        <a:pt x="535" y="1777"/>
                      </a:cubicBezTo>
                      <a:lnTo>
                        <a:pt x="2261" y="3537"/>
                      </a:lnTo>
                      <a:lnTo>
                        <a:pt x="3987" y="1777"/>
                      </a:lnTo>
                      <a:cubicBezTo>
                        <a:pt x="4177" y="1570"/>
                        <a:pt x="4298" y="1311"/>
                        <a:pt x="4298" y="1035"/>
                      </a:cubicBezTo>
                      <a:cubicBezTo>
                        <a:pt x="4298" y="353"/>
                        <a:pt x="3789" y="12"/>
                        <a:pt x="3280" y="12"/>
                      </a:cubicBezTo>
                      <a:cubicBezTo>
                        <a:pt x="2770" y="12"/>
                        <a:pt x="2261" y="353"/>
                        <a:pt x="2261" y="1035"/>
                      </a:cubicBezTo>
                      <a:cubicBezTo>
                        <a:pt x="2261" y="440"/>
                        <a:pt x="1773" y="0"/>
                        <a:pt x="123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96" name="Google Shape;28496;p29"/>
                <p:cNvSpPr/>
                <p:nvPr/>
              </p:nvSpPr>
              <p:spPr>
                <a:xfrm rot="-5400000">
                  <a:off x="462225" y="1622575"/>
                  <a:ext cx="103150" cy="8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74" extrusionOk="0">
                      <a:moveTo>
                        <a:pt x="2071" y="0"/>
                      </a:moveTo>
                      <a:lnTo>
                        <a:pt x="345" y="1778"/>
                      </a:lnTo>
                      <a:cubicBezTo>
                        <a:pt x="155" y="1968"/>
                        <a:pt x="35" y="2227"/>
                        <a:pt x="35" y="2503"/>
                      </a:cubicBezTo>
                      <a:cubicBezTo>
                        <a:pt x="0" y="3090"/>
                        <a:pt x="466" y="3573"/>
                        <a:pt x="1053" y="3573"/>
                      </a:cubicBezTo>
                      <a:cubicBezTo>
                        <a:pt x="1619" y="3573"/>
                        <a:pt x="2073" y="3123"/>
                        <a:pt x="2073" y="2564"/>
                      </a:cubicBezTo>
                      <a:lnTo>
                        <a:pt x="2073" y="2564"/>
                      </a:lnTo>
                      <a:cubicBezTo>
                        <a:pt x="2105" y="3106"/>
                        <a:pt x="2557" y="3539"/>
                        <a:pt x="3090" y="3539"/>
                      </a:cubicBezTo>
                      <a:cubicBezTo>
                        <a:pt x="3659" y="3539"/>
                        <a:pt x="4125" y="3073"/>
                        <a:pt x="4125" y="2503"/>
                      </a:cubicBezTo>
                      <a:cubicBezTo>
                        <a:pt x="4125" y="2227"/>
                        <a:pt x="4004" y="1968"/>
                        <a:pt x="3797" y="1778"/>
                      </a:cubicBezTo>
                      <a:lnTo>
                        <a:pt x="207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97" name="Google Shape;28497;p29"/>
                <p:cNvSpPr/>
                <p:nvPr/>
              </p:nvSpPr>
              <p:spPr>
                <a:xfrm rot="-5400000">
                  <a:off x="617138" y="1477188"/>
                  <a:ext cx="107475" cy="8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9" h="3538" extrusionOk="0">
                      <a:moveTo>
                        <a:pt x="1233" y="0"/>
                      </a:moveTo>
                      <a:cubicBezTo>
                        <a:pt x="1100" y="0"/>
                        <a:pt x="963" y="27"/>
                        <a:pt x="829" y="85"/>
                      </a:cubicBezTo>
                      <a:cubicBezTo>
                        <a:pt x="156" y="379"/>
                        <a:pt x="1" y="1259"/>
                        <a:pt x="536" y="1777"/>
                      </a:cubicBezTo>
                      <a:lnTo>
                        <a:pt x="2262" y="3537"/>
                      </a:lnTo>
                      <a:lnTo>
                        <a:pt x="3988" y="1777"/>
                      </a:lnTo>
                      <a:cubicBezTo>
                        <a:pt x="4177" y="1570"/>
                        <a:pt x="4298" y="1311"/>
                        <a:pt x="4298" y="1035"/>
                      </a:cubicBezTo>
                      <a:cubicBezTo>
                        <a:pt x="4298" y="353"/>
                        <a:pt x="3789" y="12"/>
                        <a:pt x="3280" y="12"/>
                      </a:cubicBezTo>
                      <a:cubicBezTo>
                        <a:pt x="2771" y="12"/>
                        <a:pt x="2262" y="353"/>
                        <a:pt x="2262" y="1035"/>
                      </a:cubicBezTo>
                      <a:cubicBezTo>
                        <a:pt x="2262" y="440"/>
                        <a:pt x="1774" y="0"/>
                        <a:pt x="123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98" name="Google Shape;28498;p29"/>
                <p:cNvSpPr/>
                <p:nvPr/>
              </p:nvSpPr>
              <p:spPr>
                <a:xfrm rot="-5400000">
                  <a:off x="459638" y="1311913"/>
                  <a:ext cx="107450" cy="88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8" h="3539" extrusionOk="0">
                      <a:moveTo>
                        <a:pt x="2037" y="0"/>
                      </a:moveTo>
                      <a:lnTo>
                        <a:pt x="311" y="1778"/>
                      </a:lnTo>
                      <a:cubicBezTo>
                        <a:pt x="104" y="1968"/>
                        <a:pt x="0" y="2227"/>
                        <a:pt x="0" y="2503"/>
                      </a:cubicBezTo>
                      <a:cubicBezTo>
                        <a:pt x="0" y="3073"/>
                        <a:pt x="449" y="3539"/>
                        <a:pt x="1018" y="3539"/>
                      </a:cubicBezTo>
                      <a:cubicBezTo>
                        <a:pt x="1571" y="3539"/>
                        <a:pt x="2037" y="3073"/>
                        <a:pt x="2037" y="2503"/>
                      </a:cubicBezTo>
                      <a:cubicBezTo>
                        <a:pt x="2037" y="3098"/>
                        <a:pt x="2513" y="3537"/>
                        <a:pt x="3049" y="3537"/>
                      </a:cubicBezTo>
                      <a:cubicBezTo>
                        <a:pt x="3182" y="3537"/>
                        <a:pt x="3318" y="3510"/>
                        <a:pt x="3452" y="3452"/>
                      </a:cubicBezTo>
                      <a:cubicBezTo>
                        <a:pt x="4142" y="3176"/>
                        <a:pt x="4298" y="2279"/>
                        <a:pt x="3763" y="1778"/>
                      </a:cubicBezTo>
                      <a:lnTo>
                        <a:pt x="203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99" name="Google Shape;28499;p29"/>
                <p:cNvSpPr/>
                <p:nvPr/>
              </p:nvSpPr>
              <p:spPr>
                <a:xfrm rot="-5400000">
                  <a:off x="617138" y="1169113"/>
                  <a:ext cx="107475" cy="8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9" h="3538" extrusionOk="0">
                      <a:moveTo>
                        <a:pt x="1234" y="0"/>
                      </a:moveTo>
                      <a:cubicBezTo>
                        <a:pt x="1100" y="0"/>
                        <a:pt x="963" y="27"/>
                        <a:pt x="829" y="85"/>
                      </a:cubicBezTo>
                      <a:cubicBezTo>
                        <a:pt x="156" y="379"/>
                        <a:pt x="1" y="1259"/>
                        <a:pt x="536" y="1777"/>
                      </a:cubicBezTo>
                      <a:lnTo>
                        <a:pt x="2262" y="3537"/>
                      </a:lnTo>
                      <a:lnTo>
                        <a:pt x="3988" y="1777"/>
                      </a:lnTo>
                      <a:cubicBezTo>
                        <a:pt x="4178" y="1570"/>
                        <a:pt x="4299" y="1311"/>
                        <a:pt x="4299" y="1035"/>
                      </a:cubicBezTo>
                      <a:cubicBezTo>
                        <a:pt x="4299" y="353"/>
                        <a:pt x="3789" y="12"/>
                        <a:pt x="3280" y="12"/>
                      </a:cubicBezTo>
                      <a:cubicBezTo>
                        <a:pt x="2771" y="12"/>
                        <a:pt x="2262" y="353"/>
                        <a:pt x="2262" y="1035"/>
                      </a:cubicBezTo>
                      <a:cubicBezTo>
                        <a:pt x="2262" y="440"/>
                        <a:pt x="1774" y="0"/>
                        <a:pt x="12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00" name="Google Shape;28500;p29"/>
                <p:cNvSpPr/>
                <p:nvPr/>
              </p:nvSpPr>
              <p:spPr>
                <a:xfrm rot="-5400000">
                  <a:off x="459638" y="1003838"/>
                  <a:ext cx="107450" cy="88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8" h="3539" extrusionOk="0">
                      <a:moveTo>
                        <a:pt x="2037" y="0"/>
                      </a:moveTo>
                      <a:lnTo>
                        <a:pt x="311" y="1778"/>
                      </a:lnTo>
                      <a:cubicBezTo>
                        <a:pt x="104" y="1968"/>
                        <a:pt x="0" y="2227"/>
                        <a:pt x="0" y="2503"/>
                      </a:cubicBezTo>
                      <a:cubicBezTo>
                        <a:pt x="0" y="3073"/>
                        <a:pt x="449" y="3539"/>
                        <a:pt x="1019" y="3539"/>
                      </a:cubicBezTo>
                      <a:cubicBezTo>
                        <a:pt x="1571" y="3539"/>
                        <a:pt x="2037" y="3073"/>
                        <a:pt x="2037" y="2503"/>
                      </a:cubicBezTo>
                      <a:cubicBezTo>
                        <a:pt x="2037" y="3098"/>
                        <a:pt x="2514" y="3537"/>
                        <a:pt x="3050" y="3537"/>
                      </a:cubicBezTo>
                      <a:cubicBezTo>
                        <a:pt x="3182" y="3537"/>
                        <a:pt x="3319" y="3510"/>
                        <a:pt x="3452" y="3452"/>
                      </a:cubicBezTo>
                      <a:cubicBezTo>
                        <a:pt x="4143" y="3176"/>
                        <a:pt x="4298" y="2279"/>
                        <a:pt x="3763" y="1778"/>
                      </a:cubicBezTo>
                      <a:lnTo>
                        <a:pt x="203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01" name="Google Shape;28501;p29"/>
                <p:cNvSpPr/>
                <p:nvPr/>
              </p:nvSpPr>
              <p:spPr>
                <a:xfrm rot="-5400000">
                  <a:off x="616263" y="860138"/>
                  <a:ext cx="108325" cy="8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3" h="3574" extrusionOk="0">
                      <a:moveTo>
                        <a:pt x="3280" y="1"/>
                      </a:moveTo>
                      <a:cubicBezTo>
                        <a:pt x="2714" y="1"/>
                        <a:pt x="2260" y="450"/>
                        <a:pt x="2259" y="1008"/>
                      </a:cubicBezTo>
                      <a:lnTo>
                        <a:pt x="2259" y="1008"/>
                      </a:lnTo>
                      <a:cubicBezTo>
                        <a:pt x="2227" y="445"/>
                        <a:pt x="1754" y="36"/>
                        <a:pt x="1233" y="36"/>
                      </a:cubicBezTo>
                      <a:cubicBezTo>
                        <a:pt x="1099" y="36"/>
                        <a:pt x="962" y="63"/>
                        <a:pt x="829" y="121"/>
                      </a:cubicBezTo>
                      <a:cubicBezTo>
                        <a:pt x="156" y="415"/>
                        <a:pt x="0" y="1295"/>
                        <a:pt x="535" y="1813"/>
                      </a:cubicBezTo>
                      <a:lnTo>
                        <a:pt x="2261" y="3573"/>
                      </a:lnTo>
                      <a:lnTo>
                        <a:pt x="3987" y="1813"/>
                      </a:lnTo>
                      <a:cubicBezTo>
                        <a:pt x="4177" y="1606"/>
                        <a:pt x="4298" y="1347"/>
                        <a:pt x="4298" y="1071"/>
                      </a:cubicBezTo>
                      <a:cubicBezTo>
                        <a:pt x="4332" y="484"/>
                        <a:pt x="3866" y="1"/>
                        <a:pt x="32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02" name="Google Shape;28502;p29"/>
                <p:cNvSpPr/>
                <p:nvPr/>
              </p:nvSpPr>
              <p:spPr>
                <a:xfrm rot="-5400000">
                  <a:off x="459625" y="695750"/>
                  <a:ext cx="107475" cy="88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9" h="3539" extrusionOk="0">
                      <a:moveTo>
                        <a:pt x="2037" y="0"/>
                      </a:moveTo>
                      <a:lnTo>
                        <a:pt x="311" y="1778"/>
                      </a:lnTo>
                      <a:cubicBezTo>
                        <a:pt x="104" y="1968"/>
                        <a:pt x="1" y="2227"/>
                        <a:pt x="1" y="2503"/>
                      </a:cubicBezTo>
                      <a:cubicBezTo>
                        <a:pt x="1" y="3073"/>
                        <a:pt x="449" y="3539"/>
                        <a:pt x="1019" y="3539"/>
                      </a:cubicBezTo>
                      <a:cubicBezTo>
                        <a:pt x="1571" y="3539"/>
                        <a:pt x="2037" y="3073"/>
                        <a:pt x="2037" y="2503"/>
                      </a:cubicBezTo>
                      <a:cubicBezTo>
                        <a:pt x="2037" y="3098"/>
                        <a:pt x="2514" y="3537"/>
                        <a:pt x="3050" y="3537"/>
                      </a:cubicBezTo>
                      <a:cubicBezTo>
                        <a:pt x="3183" y="3537"/>
                        <a:pt x="3319" y="3510"/>
                        <a:pt x="3453" y="3452"/>
                      </a:cubicBezTo>
                      <a:cubicBezTo>
                        <a:pt x="4143" y="3176"/>
                        <a:pt x="4298" y="2279"/>
                        <a:pt x="3763" y="1778"/>
                      </a:cubicBezTo>
                      <a:lnTo>
                        <a:pt x="203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03" name="Google Shape;28503;p29"/>
                <p:cNvSpPr/>
                <p:nvPr/>
              </p:nvSpPr>
              <p:spPr>
                <a:xfrm rot="-5400000">
                  <a:off x="613225" y="4561050"/>
                  <a:ext cx="16000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2504" extrusionOk="0">
                      <a:moveTo>
                        <a:pt x="1" y="1"/>
                      </a:moveTo>
                      <a:lnTo>
                        <a:pt x="1" y="2504"/>
                      </a:lnTo>
                      <a:lnTo>
                        <a:pt x="640" y="2504"/>
                      </a:lnTo>
                      <a:lnTo>
                        <a:pt x="640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04" name="Google Shape;28504;p29"/>
                <p:cNvSpPr/>
                <p:nvPr/>
              </p:nvSpPr>
              <p:spPr>
                <a:xfrm rot="-5400000">
                  <a:off x="548513" y="4583063"/>
                  <a:ext cx="18150" cy="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6" h="725" extrusionOk="0">
                      <a:moveTo>
                        <a:pt x="363" y="0"/>
                      </a:moveTo>
                      <a:cubicBezTo>
                        <a:pt x="156" y="0"/>
                        <a:pt x="0" y="155"/>
                        <a:pt x="0" y="363"/>
                      </a:cubicBezTo>
                      <a:cubicBezTo>
                        <a:pt x="0" y="570"/>
                        <a:pt x="156" y="725"/>
                        <a:pt x="363" y="725"/>
                      </a:cubicBezTo>
                      <a:cubicBezTo>
                        <a:pt x="553" y="725"/>
                        <a:pt x="725" y="570"/>
                        <a:pt x="725" y="363"/>
                      </a:cubicBezTo>
                      <a:cubicBezTo>
                        <a:pt x="725" y="155"/>
                        <a:pt x="553" y="0"/>
                        <a:pt x="36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05" name="Google Shape;28505;p29"/>
                <p:cNvSpPr/>
                <p:nvPr/>
              </p:nvSpPr>
              <p:spPr>
                <a:xfrm rot="-5400000">
                  <a:off x="508600" y="4567300"/>
                  <a:ext cx="22450" cy="4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" h="1986" extrusionOk="0">
                      <a:moveTo>
                        <a:pt x="449" y="1"/>
                      </a:moveTo>
                      <a:cubicBezTo>
                        <a:pt x="190" y="1"/>
                        <a:pt x="0" y="242"/>
                        <a:pt x="0" y="795"/>
                      </a:cubicBezTo>
                      <a:cubicBezTo>
                        <a:pt x="0" y="1347"/>
                        <a:pt x="259" y="1882"/>
                        <a:pt x="449" y="1986"/>
                      </a:cubicBezTo>
                      <a:cubicBezTo>
                        <a:pt x="622" y="1865"/>
                        <a:pt x="898" y="1347"/>
                        <a:pt x="898" y="795"/>
                      </a:cubicBezTo>
                      <a:cubicBezTo>
                        <a:pt x="898" y="242"/>
                        <a:pt x="691" y="1"/>
                        <a:pt x="44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06" name="Google Shape;28506;p29"/>
                <p:cNvSpPr/>
                <p:nvPr/>
              </p:nvSpPr>
              <p:spPr>
                <a:xfrm rot="-5400000">
                  <a:off x="509375" y="4601625"/>
                  <a:ext cx="40575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19" extrusionOk="0">
                      <a:moveTo>
                        <a:pt x="416" y="0"/>
                      </a:moveTo>
                      <a:cubicBezTo>
                        <a:pt x="318" y="0"/>
                        <a:pt x="236" y="36"/>
                        <a:pt x="173" y="99"/>
                      </a:cubicBezTo>
                      <a:cubicBezTo>
                        <a:pt x="1" y="289"/>
                        <a:pt x="35" y="599"/>
                        <a:pt x="415" y="979"/>
                      </a:cubicBezTo>
                      <a:cubicBezTo>
                        <a:pt x="779" y="1343"/>
                        <a:pt x="1273" y="1518"/>
                        <a:pt x="1526" y="1518"/>
                      </a:cubicBezTo>
                      <a:cubicBezTo>
                        <a:pt x="1549" y="1518"/>
                        <a:pt x="1570" y="1517"/>
                        <a:pt x="1588" y="1514"/>
                      </a:cubicBezTo>
                      <a:cubicBezTo>
                        <a:pt x="1623" y="1290"/>
                        <a:pt x="1450" y="737"/>
                        <a:pt x="1053" y="358"/>
                      </a:cubicBezTo>
                      <a:cubicBezTo>
                        <a:pt x="802" y="106"/>
                        <a:pt x="585" y="0"/>
                        <a:pt x="4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07" name="Google Shape;28507;p29"/>
                <p:cNvSpPr/>
                <p:nvPr/>
              </p:nvSpPr>
              <p:spPr>
                <a:xfrm rot="-5400000">
                  <a:off x="532550" y="4618850"/>
                  <a:ext cx="50075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9" extrusionOk="0">
                      <a:moveTo>
                        <a:pt x="794" y="1"/>
                      </a:moveTo>
                      <a:cubicBezTo>
                        <a:pt x="259" y="1"/>
                        <a:pt x="0" y="208"/>
                        <a:pt x="0" y="450"/>
                      </a:cubicBezTo>
                      <a:cubicBezTo>
                        <a:pt x="0" y="708"/>
                        <a:pt x="259" y="898"/>
                        <a:pt x="794" y="898"/>
                      </a:cubicBezTo>
                      <a:cubicBezTo>
                        <a:pt x="1346" y="898"/>
                        <a:pt x="1881" y="639"/>
                        <a:pt x="2002" y="450"/>
                      </a:cubicBezTo>
                      <a:cubicBezTo>
                        <a:pt x="1881" y="277"/>
                        <a:pt x="1346" y="1"/>
                        <a:pt x="79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08" name="Google Shape;28508;p29"/>
                <p:cNvSpPr/>
                <p:nvPr/>
              </p:nvSpPr>
              <p:spPr>
                <a:xfrm rot="-5400000">
                  <a:off x="532763" y="4543138"/>
                  <a:ext cx="49650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6" h="899" extrusionOk="0">
                      <a:moveTo>
                        <a:pt x="1192" y="1"/>
                      </a:moveTo>
                      <a:cubicBezTo>
                        <a:pt x="639" y="1"/>
                        <a:pt x="104" y="277"/>
                        <a:pt x="1" y="450"/>
                      </a:cubicBezTo>
                      <a:cubicBezTo>
                        <a:pt x="122" y="639"/>
                        <a:pt x="639" y="898"/>
                        <a:pt x="1192" y="898"/>
                      </a:cubicBezTo>
                      <a:cubicBezTo>
                        <a:pt x="1744" y="898"/>
                        <a:pt x="1986" y="708"/>
                        <a:pt x="1986" y="450"/>
                      </a:cubicBezTo>
                      <a:cubicBezTo>
                        <a:pt x="1986" y="208"/>
                        <a:pt x="1744" y="1"/>
                        <a:pt x="11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09" name="Google Shape;28509;p29"/>
                <p:cNvSpPr/>
                <p:nvPr/>
              </p:nvSpPr>
              <p:spPr>
                <a:xfrm rot="-5400000">
                  <a:off x="509363" y="4544663"/>
                  <a:ext cx="40600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19" extrusionOk="0">
                      <a:moveTo>
                        <a:pt x="1195" y="0"/>
                      </a:moveTo>
                      <a:cubicBezTo>
                        <a:pt x="1022" y="0"/>
                        <a:pt x="805" y="106"/>
                        <a:pt x="553" y="358"/>
                      </a:cubicBezTo>
                      <a:cubicBezTo>
                        <a:pt x="173" y="737"/>
                        <a:pt x="1" y="1307"/>
                        <a:pt x="35" y="1514"/>
                      </a:cubicBezTo>
                      <a:cubicBezTo>
                        <a:pt x="53" y="1517"/>
                        <a:pt x="72" y="1518"/>
                        <a:pt x="94" y="1518"/>
                      </a:cubicBezTo>
                      <a:cubicBezTo>
                        <a:pt x="336" y="1518"/>
                        <a:pt x="844" y="1343"/>
                        <a:pt x="1192" y="979"/>
                      </a:cubicBezTo>
                      <a:cubicBezTo>
                        <a:pt x="1589" y="599"/>
                        <a:pt x="1623" y="289"/>
                        <a:pt x="1451" y="99"/>
                      </a:cubicBezTo>
                      <a:cubicBezTo>
                        <a:pt x="1381" y="36"/>
                        <a:pt x="1295" y="0"/>
                        <a:pt x="119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10" name="Google Shape;28510;p29"/>
                <p:cNvSpPr/>
                <p:nvPr/>
              </p:nvSpPr>
              <p:spPr>
                <a:xfrm rot="-5400000">
                  <a:off x="554775" y="4401175"/>
                  <a:ext cx="16400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6" h="2504" extrusionOk="0">
                      <a:moveTo>
                        <a:pt x="0" y="1"/>
                      </a:moveTo>
                      <a:lnTo>
                        <a:pt x="0" y="2504"/>
                      </a:lnTo>
                      <a:lnTo>
                        <a:pt x="656" y="2504"/>
                      </a:lnTo>
                      <a:lnTo>
                        <a:pt x="656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11" name="Google Shape;28511;p29"/>
                <p:cNvSpPr/>
                <p:nvPr/>
              </p:nvSpPr>
              <p:spPr>
                <a:xfrm rot="-5400000">
                  <a:off x="613238" y="4252963"/>
                  <a:ext cx="15975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2504" extrusionOk="0">
                      <a:moveTo>
                        <a:pt x="0" y="1"/>
                      </a:moveTo>
                      <a:lnTo>
                        <a:pt x="0" y="2504"/>
                      </a:lnTo>
                      <a:lnTo>
                        <a:pt x="639" y="2504"/>
                      </a:lnTo>
                      <a:lnTo>
                        <a:pt x="639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12" name="Google Shape;28512;p29"/>
                <p:cNvSpPr/>
                <p:nvPr/>
              </p:nvSpPr>
              <p:spPr>
                <a:xfrm rot="-5400000">
                  <a:off x="548300" y="4275200"/>
                  <a:ext cx="18575" cy="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3" h="725" extrusionOk="0">
                      <a:moveTo>
                        <a:pt x="380" y="0"/>
                      </a:moveTo>
                      <a:cubicBezTo>
                        <a:pt x="173" y="0"/>
                        <a:pt x="1" y="155"/>
                        <a:pt x="1" y="363"/>
                      </a:cubicBezTo>
                      <a:cubicBezTo>
                        <a:pt x="1" y="570"/>
                        <a:pt x="173" y="725"/>
                        <a:pt x="380" y="725"/>
                      </a:cubicBezTo>
                      <a:cubicBezTo>
                        <a:pt x="570" y="725"/>
                        <a:pt x="743" y="570"/>
                        <a:pt x="743" y="363"/>
                      </a:cubicBezTo>
                      <a:cubicBezTo>
                        <a:pt x="743" y="155"/>
                        <a:pt x="570" y="0"/>
                        <a:pt x="38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13" name="Google Shape;28513;p29"/>
                <p:cNvSpPr/>
                <p:nvPr/>
              </p:nvSpPr>
              <p:spPr>
                <a:xfrm rot="-5400000">
                  <a:off x="508588" y="4259213"/>
                  <a:ext cx="22475" cy="4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9" h="1986" extrusionOk="0">
                      <a:moveTo>
                        <a:pt x="449" y="1"/>
                      </a:moveTo>
                      <a:cubicBezTo>
                        <a:pt x="190" y="1"/>
                        <a:pt x="1" y="242"/>
                        <a:pt x="1" y="795"/>
                      </a:cubicBezTo>
                      <a:cubicBezTo>
                        <a:pt x="1" y="1347"/>
                        <a:pt x="259" y="1882"/>
                        <a:pt x="449" y="1986"/>
                      </a:cubicBezTo>
                      <a:cubicBezTo>
                        <a:pt x="622" y="1865"/>
                        <a:pt x="898" y="1347"/>
                        <a:pt x="898" y="795"/>
                      </a:cubicBezTo>
                      <a:cubicBezTo>
                        <a:pt x="898" y="242"/>
                        <a:pt x="691" y="1"/>
                        <a:pt x="44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14" name="Google Shape;28514;p29"/>
                <p:cNvSpPr/>
                <p:nvPr/>
              </p:nvSpPr>
              <p:spPr>
                <a:xfrm rot="-5400000">
                  <a:off x="509150" y="4293325"/>
                  <a:ext cx="41025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1" h="1519" extrusionOk="0">
                      <a:moveTo>
                        <a:pt x="426" y="0"/>
                      </a:moveTo>
                      <a:cubicBezTo>
                        <a:pt x="328" y="0"/>
                        <a:pt x="248" y="36"/>
                        <a:pt x="191" y="99"/>
                      </a:cubicBezTo>
                      <a:cubicBezTo>
                        <a:pt x="1" y="289"/>
                        <a:pt x="35" y="599"/>
                        <a:pt x="432" y="979"/>
                      </a:cubicBezTo>
                      <a:cubicBezTo>
                        <a:pt x="796" y="1343"/>
                        <a:pt x="1291" y="1518"/>
                        <a:pt x="1530" y="1518"/>
                      </a:cubicBezTo>
                      <a:cubicBezTo>
                        <a:pt x="1552" y="1518"/>
                        <a:pt x="1572" y="1517"/>
                        <a:pt x="1589" y="1514"/>
                      </a:cubicBezTo>
                      <a:cubicBezTo>
                        <a:pt x="1641" y="1290"/>
                        <a:pt x="1451" y="737"/>
                        <a:pt x="1071" y="358"/>
                      </a:cubicBezTo>
                      <a:cubicBezTo>
                        <a:pt x="819" y="106"/>
                        <a:pt x="596" y="0"/>
                        <a:pt x="42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15" name="Google Shape;28515;p29"/>
                <p:cNvSpPr/>
                <p:nvPr/>
              </p:nvSpPr>
              <p:spPr>
                <a:xfrm rot="-5400000">
                  <a:off x="532550" y="4310775"/>
                  <a:ext cx="50075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9" extrusionOk="0">
                      <a:moveTo>
                        <a:pt x="794" y="1"/>
                      </a:moveTo>
                      <a:cubicBezTo>
                        <a:pt x="259" y="1"/>
                        <a:pt x="0" y="208"/>
                        <a:pt x="0" y="450"/>
                      </a:cubicBezTo>
                      <a:cubicBezTo>
                        <a:pt x="0" y="708"/>
                        <a:pt x="259" y="898"/>
                        <a:pt x="794" y="898"/>
                      </a:cubicBezTo>
                      <a:cubicBezTo>
                        <a:pt x="1347" y="898"/>
                        <a:pt x="1882" y="639"/>
                        <a:pt x="2002" y="450"/>
                      </a:cubicBezTo>
                      <a:cubicBezTo>
                        <a:pt x="1882" y="277"/>
                        <a:pt x="1347" y="1"/>
                        <a:pt x="79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16" name="Google Shape;28516;p29"/>
                <p:cNvSpPr/>
                <p:nvPr/>
              </p:nvSpPr>
              <p:spPr>
                <a:xfrm rot="-5400000">
                  <a:off x="612988" y="4421863"/>
                  <a:ext cx="21175" cy="1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" h="728" extrusionOk="0">
                      <a:moveTo>
                        <a:pt x="369" y="1"/>
                      </a:moveTo>
                      <a:cubicBezTo>
                        <a:pt x="182" y="1"/>
                        <a:pt x="1" y="144"/>
                        <a:pt x="1" y="365"/>
                      </a:cubicBezTo>
                      <a:cubicBezTo>
                        <a:pt x="1" y="572"/>
                        <a:pt x="156" y="728"/>
                        <a:pt x="363" y="728"/>
                      </a:cubicBezTo>
                      <a:cubicBezTo>
                        <a:pt x="691" y="728"/>
                        <a:pt x="846" y="331"/>
                        <a:pt x="622" y="106"/>
                      </a:cubicBezTo>
                      <a:cubicBezTo>
                        <a:pt x="549" y="34"/>
                        <a:pt x="458" y="1"/>
                        <a:pt x="36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17" name="Google Shape;28517;p29"/>
                <p:cNvSpPr/>
                <p:nvPr/>
              </p:nvSpPr>
              <p:spPr>
                <a:xfrm rot="-5400000">
                  <a:off x="650363" y="4407438"/>
                  <a:ext cx="22450" cy="5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" h="2003" extrusionOk="0">
                      <a:moveTo>
                        <a:pt x="449" y="0"/>
                      </a:moveTo>
                      <a:cubicBezTo>
                        <a:pt x="276" y="121"/>
                        <a:pt x="0" y="639"/>
                        <a:pt x="0" y="1191"/>
                      </a:cubicBezTo>
                      <a:cubicBezTo>
                        <a:pt x="0" y="1743"/>
                        <a:pt x="207" y="2002"/>
                        <a:pt x="449" y="2002"/>
                      </a:cubicBezTo>
                      <a:cubicBezTo>
                        <a:pt x="708" y="2002"/>
                        <a:pt x="898" y="1743"/>
                        <a:pt x="898" y="1191"/>
                      </a:cubicBezTo>
                      <a:cubicBezTo>
                        <a:pt x="898" y="639"/>
                        <a:pt x="639" y="121"/>
                        <a:pt x="4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18" name="Google Shape;28518;p29"/>
                <p:cNvSpPr/>
                <p:nvPr/>
              </p:nvSpPr>
              <p:spPr>
                <a:xfrm rot="-5400000">
                  <a:off x="631250" y="4385000"/>
                  <a:ext cx="40600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20" extrusionOk="0">
                      <a:moveTo>
                        <a:pt x="93" y="1"/>
                      </a:moveTo>
                      <a:cubicBezTo>
                        <a:pt x="72" y="1"/>
                        <a:pt x="53" y="2"/>
                        <a:pt x="35" y="5"/>
                      </a:cubicBezTo>
                      <a:cubicBezTo>
                        <a:pt x="1" y="229"/>
                        <a:pt x="174" y="781"/>
                        <a:pt x="570" y="1178"/>
                      </a:cubicBezTo>
                      <a:cubicBezTo>
                        <a:pt x="809" y="1417"/>
                        <a:pt x="1028" y="1520"/>
                        <a:pt x="1200" y="1520"/>
                      </a:cubicBezTo>
                      <a:cubicBezTo>
                        <a:pt x="1301" y="1520"/>
                        <a:pt x="1387" y="1484"/>
                        <a:pt x="1451" y="1420"/>
                      </a:cubicBezTo>
                      <a:cubicBezTo>
                        <a:pt x="1623" y="1247"/>
                        <a:pt x="1589" y="937"/>
                        <a:pt x="1209" y="540"/>
                      </a:cubicBezTo>
                      <a:cubicBezTo>
                        <a:pt x="843" y="189"/>
                        <a:pt x="344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19" name="Google Shape;28519;p29"/>
                <p:cNvSpPr/>
                <p:nvPr/>
              </p:nvSpPr>
              <p:spPr>
                <a:xfrm rot="-5400000">
                  <a:off x="598563" y="4383288"/>
                  <a:ext cx="50075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8" extrusionOk="0">
                      <a:moveTo>
                        <a:pt x="1192" y="1"/>
                      </a:moveTo>
                      <a:cubicBezTo>
                        <a:pt x="639" y="1"/>
                        <a:pt x="122" y="277"/>
                        <a:pt x="1" y="449"/>
                      </a:cubicBezTo>
                      <a:cubicBezTo>
                        <a:pt x="122" y="639"/>
                        <a:pt x="657" y="898"/>
                        <a:pt x="1192" y="898"/>
                      </a:cubicBezTo>
                      <a:cubicBezTo>
                        <a:pt x="1744" y="898"/>
                        <a:pt x="2003" y="708"/>
                        <a:pt x="2003" y="449"/>
                      </a:cubicBezTo>
                      <a:cubicBezTo>
                        <a:pt x="2003" y="208"/>
                        <a:pt x="1744" y="1"/>
                        <a:pt x="11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20" name="Google Shape;28520;p29"/>
                <p:cNvSpPr/>
                <p:nvPr/>
              </p:nvSpPr>
              <p:spPr>
                <a:xfrm rot="-5400000">
                  <a:off x="598775" y="4459000"/>
                  <a:ext cx="49650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6" h="898" extrusionOk="0">
                      <a:moveTo>
                        <a:pt x="794" y="1"/>
                      </a:moveTo>
                      <a:cubicBezTo>
                        <a:pt x="242" y="1"/>
                        <a:pt x="0" y="208"/>
                        <a:pt x="0" y="449"/>
                      </a:cubicBezTo>
                      <a:cubicBezTo>
                        <a:pt x="0" y="708"/>
                        <a:pt x="242" y="898"/>
                        <a:pt x="794" y="898"/>
                      </a:cubicBezTo>
                      <a:cubicBezTo>
                        <a:pt x="1347" y="898"/>
                        <a:pt x="1864" y="639"/>
                        <a:pt x="1985" y="449"/>
                      </a:cubicBezTo>
                      <a:cubicBezTo>
                        <a:pt x="1864" y="277"/>
                        <a:pt x="1347" y="1"/>
                        <a:pt x="79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21" name="Google Shape;28521;p29"/>
                <p:cNvSpPr/>
                <p:nvPr/>
              </p:nvSpPr>
              <p:spPr>
                <a:xfrm rot="-5400000">
                  <a:off x="631250" y="4441950"/>
                  <a:ext cx="40600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20" extrusionOk="0">
                      <a:moveTo>
                        <a:pt x="1530" y="0"/>
                      </a:moveTo>
                      <a:cubicBezTo>
                        <a:pt x="1288" y="0"/>
                        <a:pt x="780" y="176"/>
                        <a:pt x="432" y="540"/>
                      </a:cubicBezTo>
                      <a:cubicBezTo>
                        <a:pt x="35" y="937"/>
                        <a:pt x="1" y="1247"/>
                        <a:pt x="173" y="1420"/>
                      </a:cubicBezTo>
                      <a:cubicBezTo>
                        <a:pt x="244" y="1484"/>
                        <a:pt x="331" y="1520"/>
                        <a:pt x="432" y="1520"/>
                      </a:cubicBezTo>
                      <a:cubicBezTo>
                        <a:pt x="603" y="1520"/>
                        <a:pt x="815" y="1417"/>
                        <a:pt x="1053" y="1178"/>
                      </a:cubicBezTo>
                      <a:cubicBezTo>
                        <a:pt x="1450" y="781"/>
                        <a:pt x="1623" y="229"/>
                        <a:pt x="1589" y="5"/>
                      </a:cubicBezTo>
                      <a:cubicBezTo>
                        <a:pt x="1571" y="2"/>
                        <a:pt x="1552" y="0"/>
                        <a:pt x="15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22" name="Google Shape;28522;p29"/>
                <p:cNvSpPr/>
                <p:nvPr/>
              </p:nvSpPr>
              <p:spPr>
                <a:xfrm rot="-5400000">
                  <a:off x="471700" y="4353500"/>
                  <a:ext cx="27650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864" extrusionOk="0">
                      <a:moveTo>
                        <a:pt x="553" y="1"/>
                      </a:moveTo>
                      <a:cubicBezTo>
                        <a:pt x="1" y="1"/>
                        <a:pt x="1" y="864"/>
                        <a:pt x="553" y="864"/>
                      </a:cubicBezTo>
                      <a:cubicBezTo>
                        <a:pt x="1105" y="864"/>
                        <a:pt x="1105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23" name="Google Shape;28523;p29"/>
                <p:cNvSpPr/>
                <p:nvPr/>
              </p:nvSpPr>
              <p:spPr>
                <a:xfrm rot="-5400000">
                  <a:off x="468913" y="4484888"/>
                  <a:ext cx="28075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864" extrusionOk="0">
                      <a:moveTo>
                        <a:pt x="553" y="0"/>
                      </a:moveTo>
                      <a:cubicBezTo>
                        <a:pt x="1" y="0"/>
                        <a:pt x="1" y="863"/>
                        <a:pt x="553" y="863"/>
                      </a:cubicBezTo>
                      <a:cubicBezTo>
                        <a:pt x="1122" y="863"/>
                        <a:pt x="1122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24" name="Google Shape;28524;p29"/>
                <p:cNvSpPr/>
                <p:nvPr/>
              </p:nvSpPr>
              <p:spPr>
                <a:xfrm rot="-5400000">
                  <a:off x="554763" y="4093088"/>
                  <a:ext cx="16425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2504" extrusionOk="0">
                      <a:moveTo>
                        <a:pt x="0" y="1"/>
                      </a:moveTo>
                      <a:lnTo>
                        <a:pt x="0" y="2504"/>
                      </a:lnTo>
                      <a:lnTo>
                        <a:pt x="656" y="2504"/>
                      </a:lnTo>
                      <a:lnTo>
                        <a:pt x="656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25" name="Google Shape;28525;p29"/>
                <p:cNvSpPr/>
                <p:nvPr/>
              </p:nvSpPr>
              <p:spPr>
                <a:xfrm rot="-5400000">
                  <a:off x="613225" y="3944875"/>
                  <a:ext cx="16000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2504" extrusionOk="0">
                      <a:moveTo>
                        <a:pt x="1" y="1"/>
                      </a:moveTo>
                      <a:lnTo>
                        <a:pt x="1" y="2504"/>
                      </a:lnTo>
                      <a:lnTo>
                        <a:pt x="639" y="2504"/>
                      </a:lnTo>
                      <a:lnTo>
                        <a:pt x="639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26" name="Google Shape;28526;p29"/>
                <p:cNvSpPr/>
                <p:nvPr/>
              </p:nvSpPr>
              <p:spPr>
                <a:xfrm rot="-5400000">
                  <a:off x="548513" y="3966888"/>
                  <a:ext cx="18150" cy="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6" h="725" extrusionOk="0">
                      <a:moveTo>
                        <a:pt x="363" y="0"/>
                      </a:moveTo>
                      <a:cubicBezTo>
                        <a:pt x="155" y="0"/>
                        <a:pt x="0" y="155"/>
                        <a:pt x="0" y="363"/>
                      </a:cubicBezTo>
                      <a:cubicBezTo>
                        <a:pt x="0" y="570"/>
                        <a:pt x="155" y="725"/>
                        <a:pt x="363" y="725"/>
                      </a:cubicBezTo>
                      <a:cubicBezTo>
                        <a:pt x="552" y="725"/>
                        <a:pt x="725" y="570"/>
                        <a:pt x="725" y="363"/>
                      </a:cubicBezTo>
                      <a:cubicBezTo>
                        <a:pt x="725" y="155"/>
                        <a:pt x="552" y="0"/>
                        <a:pt x="36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27" name="Google Shape;28527;p29"/>
                <p:cNvSpPr/>
                <p:nvPr/>
              </p:nvSpPr>
              <p:spPr>
                <a:xfrm rot="-5400000">
                  <a:off x="508588" y="3951138"/>
                  <a:ext cx="22475" cy="4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9" h="1986" extrusionOk="0">
                      <a:moveTo>
                        <a:pt x="450" y="1"/>
                      </a:moveTo>
                      <a:cubicBezTo>
                        <a:pt x="191" y="1"/>
                        <a:pt x="1" y="242"/>
                        <a:pt x="1" y="795"/>
                      </a:cubicBezTo>
                      <a:cubicBezTo>
                        <a:pt x="1" y="1347"/>
                        <a:pt x="260" y="1882"/>
                        <a:pt x="450" y="1986"/>
                      </a:cubicBezTo>
                      <a:cubicBezTo>
                        <a:pt x="622" y="1865"/>
                        <a:pt x="898" y="1347"/>
                        <a:pt x="898" y="795"/>
                      </a:cubicBezTo>
                      <a:cubicBezTo>
                        <a:pt x="898" y="242"/>
                        <a:pt x="691" y="1"/>
                        <a:pt x="45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28" name="Google Shape;28528;p29"/>
                <p:cNvSpPr/>
                <p:nvPr/>
              </p:nvSpPr>
              <p:spPr>
                <a:xfrm rot="-5400000">
                  <a:off x="509375" y="3985450"/>
                  <a:ext cx="40575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19" extrusionOk="0">
                      <a:moveTo>
                        <a:pt x="416" y="0"/>
                      </a:moveTo>
                      <a:cubicBezTo>
                        <a:pt x="318" y="0"/>
                        <a:pt x="236" y="36"/>
                        <a:pt x="173" y="99"/>
                      </a:cubicBezTo>
                      <a:cubicBezTo>
                        <a:pt x="0" y="289"/>
                        <a:pt x="35" y="599"/>
                        <a:pt x="415" y="979"/>
                      </a:cubicBezTo>
                      <a:cubicBezTo>
                        <a:pt x="779" y="1343"/>
                        <a:pt x="1273" y="1518"/>
                        <a:pt x="1526" y="1518"/>
                      </a:cubicBezTo>
                      <a:cubicBezTo>
                        <a:pt x="1549" y="1518"/>
                        <a:pt x="1570" y="1517"/>
                        <a:pt x="1588" y="1514"/>
                      </a:cubicBezTo>
                      <a:cubicBezTo>
                        <a:pt x="1623" y="1290"/>
                        <a:pt x="1433" y="737"/>
                        <a:pt x="1053" y="358"/>
                      </a:cubicBezTo>
                      <a:cubicBezTo>
                        <a:pt x="802" y="106"/>
                        <a:pt x="585" y="0"/>
                        <a:pt x="4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29" name="Google Shape;28529;p29"/>
                <p:cNvSpPr/>
                <p:nvPr/>
              </p:nvSpPr>
              <p:spPr>
                <a:xfrm rot="-5400000">
                  <a:off x="532550" y="4002700"/>
                  <a:ext cx="50075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9" extrusionOk="0">
                      <a:moveTo>
                        <a:pt x="795" y="1"/>
                      </a:moveTo>
                      <a:cubicBezTo>
                        <a:pt x="260" y="1"/>
                        <a:pt x="1" y="208"/>
                        <a:pt x="1" y="450"/>
                      </a:cubicBezTo>
                      <a:cubicBezTo>
                        <a:pt x="1" y="708"/>
                        <a:pt x="242" y="898"/>
                        <a:pt x="795" y="898"/>
                      </a:cubicBezTo>
                      <a:cubicBezTo>
                        <a:pt x="1347" y="898"/>
                        <a:pt x="1882" y="639"/>
                        <a:pt x="2003" y="450"/>
                      </a:cubicBezTo>
                      <a:cubicBezTo>
                        <a:pt x="1882" y="277"/>
                        <a:pt x="1347" y="1"/>
                        <a:pt x="79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30" name="Google Shape;28530;p29"/>
                <p:cNvSpPr/>
                <p:nvPr/>
              </p:nvSpPr>
              <p:spPr>
                <a:xfrm rot="-5400000">
                  <a:off x="532763" y="3926963"/>
                  <a:ext cx="49650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6" h="899" extrusionOk="0">
                      <a:moveTo>
                        <a:pt x="1191" y="1"/>
                      </a:moveTo>
                      <a:cubicBezTo>
                        <a:pt x="639" y="1"/>
                        <a:pt x="104" y="277"/>
                        <a:pt x="0" y="450"/>
                      </a:cubicBezTo>
                      <a:cubicBezTo>
                        <a:pt x="121" y="639"/>
                        <a:pt x="639" y="898"/>
                        <a:pt x="1191" y="898"/>
                      </a:cubicBezTo>
                      <a:cubicBezTo>
                        <a:pt x="1744" y="898"/>
                        <a:pt x="1985" y="708"/>
                        <a:pt x="1985" y="450"/>
                      </a:cubicBezTo>
                      <a:cubicBezTo>
                        <a:pt x="1985" y="208"/>
                        <a:pt x="1744" y="1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31" name="Google Shape;28531;p29"/>
                <p:cNvSpPr/>
                <p:nvPr/>
              </p:nvSpPr>
              <p:spPr>
                <a:xfrm rot="-5400000">
                  <a:off x="509375" y="3928500"/>
                  <a:ext cx="40575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19" extrusionOk="0">
                      <a:moveTo>
                        <a:pt x="1196" y="0"/>
                      </a:moveTo>
                      <a:cubicBezTo>
                        <a:pt x="1024" y="0"/>
                        <a:pt x="811" y="106"/>
                        <a:pt x="570" y="358"/>
                      </a:cubicBezTo>
                      <a:cubicBezTo>
                        <a:pt x="173" y="737"/>
                        <a:pt x="1" y="1307"/>
                        <a:pt x="35" y="1514"/>
                      </a:cubicBezTo>
                      <a:cubicBezTo>
                        <a:pt x="52" y="1517"/>
                        <a:pt x="72" y="1518"/>
                        <a:pt x="94" y="1518"/>
                      </a:cubicBezTo>
                      <a:cubicBezTo>
                        <a:pt x="335" y="1518"/>
                        <a:pt x="843" y="1343"/>
                        <a:pt x="1191" y="979"/>
                      </a:cubicBezTo>
                      <a:cubicBezTo>
                        <a:pt x="1588" y="599"/>
                        <a:pt x="1623" y="289"/>
                        <a:pt x="1450" y="99"/>
                      </a:cubicBezTo>
                      <a:cubicBezTo>
                        <a:pt x="1381" y="36"/>
                        <a:pt x="1295" y="0"/>
                        <a:pt x="11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32" name="Google Shape;28532;p29"/>
                <p:cNvSpPr/>
                <p:nvPr/>
              </p:nvSpPr>
              <p:spPr>
                <a:xfrm rot="-5400000">
                  <a:off x="612988" y="4113788"/>
                  <a:ext cx="21175" cy="1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" h="728" extrusionOk="0">
                      <a:moveTo>
                        <a:pt x="369" y="1"/>
                      </a:moveTo>
                      <a:cubicBezTo>
                        <a:pt x="182" y="1"/>
                        <a:pt x="1" y="144"/>
                        <a:pt x="1" y="365"/>
                      </a:cubicBezTo>
                      <a:cubicBezTo>
                        <a:pt x="1" y="572"/>
                        <a:pt x="156" y="728"/>
                        <a:pt x="363" y="728"/>
                      </a:cubicBezTo>
                      <a:cubicBezTo>
                        <a:pt x="691" y="728"/>
                        <a:pt x="847" y="348"/>
                        <a:pt x="622" y="106"/>
                      </a:cubicBezTo>
                      <a:cubicBezTo>
                        <a:pt x="549" y="34"/>
                        <a:pt x="459" y="1"/>
                        <a:pt x="36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33" name="Google Shape;28533;p29"/>
                <p:cNvSpPr/>
                <p:nvPr/>
              </p:nvSpPr>
              <p:spPr>
                <a:xfrm rot="-5400000">
                  <a:off x="650350" y="4099350"/>
                  <a:ext cx="22475" cy="5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9" h="2003" extrusionOk="0">
                      <a:moveTo>
                        <a:pt x="449" y="0"/>
                      </a:moveTo>
                      <a:cubicBezTo>
                        <a:pt x="277" y="121"/>
                        <a:pt x="1" y="639"/>
                        <a:pt x="1" y="1191"/>
                      </a:cubicBezTo>
                      <a:cubicBezTo>
                        <a:pt x="1" y="1743"/>
                        <a:pt x="208" y="2002"/>
                        <a:pt x="449" y="2002"/>
                      </a:cubicBezTo>
                      <a:cubicBezTo>
                        <a:pt x="708" y="2002"/>
                        <a:pt x="898" y="1743"/>
                        <a:pt x="898" y="1191"/>
                      </a:cubicBezTo>
                      <a:cubicBezTo>
                        <a:pt x="898" y="639"/>
                        <a:pt x="622" y="121"/>
                        <a:pt x="4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34" name="Google Shape;28534;p29"/>
                <p:cNvSpPr/>
                <p:nvPr/>
              </p:nvSpPr>
              <p:spPr>
                <a:xfrm rot="-5400000">
                  <a:off x="631263" y="4076913"/>
                  <a:ext cx="40575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20" extrusionOk="0">
                      <a:moveTo>
                        <a:pt x="89" y="1"/>
                      </a:moveTo>
                      <a:cubicBezTo>
                        <a:pt x="69" y="1"/>
                        <a:pt x="51" y="2"/>
                        <a:pt x="35" y="5"/>
                      </a:cubicBezTo>
                      <a:cubicBezTo>
                        <a:pt x="0" y="229"/>
                        <a:pt x="173" y="781"/>
                        <a:pt x="570" y="1178"/>
                      </a:cubicBezTo>
                      <a:cubicBezTo>
                        <a:pt x="809" y="1417"/>
                        <a:pt x="1027" y="1520"/>
                        <a:pt x="1199" y="1520"/>
                      </a:cubicBezTo>
                      <a:cubicBezTo>
                        <a:pt x="1301" y="1520"/>
                        <a:pt x="1386" y="1484"/>
                        <a:pt x="1450" y="1420"/>
                      </a:cubicBezTo>
                      <a:cubicBezTo>
                        <a:pt x="1623" y="1247"/>
                        <a:pt x="1588" y="937"/>
                        <a:pt x="1191" y="540"/>
                      </a:cubicBezTo>
                      <a:cubicBezTo>
                        <a:pt x="841" y="189"/>
                        <a:pt x="329" y="1"/>
                        <a:pt x="8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35" name="Google Shape;28535;p29"/>
                <p:cNvSpPr/>
                <p:nvPr/>
              </p:nvSpPr>
              <p:spPr>
                <a:xfrm rot="-5400000">
                  <a:off x="598563" y="4075188"/>
                  <a:ext cx="50075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8" extrusionOk="0">
                      <a:moveTo>
                        <a:pt x="1191" y="1"/>
                      </a:moveTo>
                      <a:cubicBezTo>
                        <a:pt x="639" y="1"/>
                        <a:pt x="121" y="277"/>
                        <a:pt x="0" y="449"/>
                      </a:cubicBezTo>
                      <a:cubicBezTo>
                        <a:pt x="121" y="639"/>
                        <a:pt x="656" y="898"/>
                        <a:pt x="1191" y="898"/>
                      </a:cubicBezTo>
                      <a:cubicBezTo>
                        <a:pt x="1743" y="898"/>
                        <a:pt x="2002" y="708"/>
                        <a:pt x="2002" y="449"/>
                      </a:cubicBezTo>
                      <a:cubicBezTo>
                        <a:pt x="2002" y="208"/>
                        <a:pt x="1743" y="1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36" name="Google Shape;28536;p29"/>
                <p:cNvSpPr/>
                <p:nvPr/>
              </p:nvSpPr>
              <p:spPr>
                <a:xfrm rot="-5400000">
                  <a:off x="598775" y="4150925"/>
                  <a:ext cx="49650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6" h="898" extrusionOk="0">
                      <a:moveTo>
                        <a:pt x="795" y="1"/>
                      </a:moveTo>
                      <a:cubicBezTo>
                        <a:pt x="242" y="1"/>
                        <a:pt x="1" y="208"/>
                        <a:pt x="1" y="449"/>
                      </a:cubicBezTo>
                      <a:cubicBezTo>
                        <a:pt x="1" y="708"/>
                        <a:pt x="242" y="898"/>
                        <a:pt x="795" y="898"/>
                      </a:cubicBezTo>
                      <a:cubicBezTo>
                        <a:pt x="1347" y="898"/>
                        <a:pt x="1865" y="639"/>
                        <a:pt x="1986" y="449"/>
                      </a:cubicBezTo>
                      <a:cubicBezTo>
                        <a:pt x="1865" y="277"/>
                        <a:pt x="1347" y="1"/>
                        <a:pt x="79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37" name="Google Shape;28537;p29"/>
                <p:cNvSpPr/>
                <p:nvPr/>
              </p:nvSpPr>
              <p:spPr>
                <a:xfrm rot="-5400000">
                  <a:off x="631250" y="4133875"/>
                  <a:ext cx="40600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20" extrusionOk="0">
                      <a:moveTo>
                        <a:pt x="1526" y="0"/>
                      </a:moveTo>
                      <a:cubicBezTo>
                        <a:pt x="1274" y="0"/>
                        <a:pt x="781" y="176"/>
                        <a:pt x="432" y="540"/>
                      </a:cubicBezTo>
                      <a:cubicBezTo>
                        <a:pt x="35" y="937"/>
                        <a:pt x="1" y="1247"/>
                        <a:pt x="174" y="1420"/>
                      </a:cubicBezTo>
                      <a:cubicBezTo>
                        <a:pt x="244" y="1484"/>
                        <a:pt x="331" y="1520"/>
                        <a:pt x="432" y="1520"/>
                      </a:cubicBezTo>
                      <a:cubicBezTo>
                        <a:pt x="603" y="1520"/>
                        <a:pt x="815" y="1417"/>
                        <a:pt x="1054" y="1178"/>
                      </a:cubicBezTo>
                      <a:cubicBezTo>
                        <a:pt x="1451" y="781"/>
                        <a:pt x="1623" y="229"/>
                        <a:pt x="1589" y="5"/>
                      </a:cubicBezTo>
                      <a:cubicBezTo>
                        <a:pt x="1570" y="2"/>
                        <a:pt x="1549" y="0"/>
                        <a:pt x="152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38" name="Google Shape;28538;p29"/>
                <p:cNvSpPr/>
                <p:nvPr/>
              </p:nvSpPr>
              <p:spPr>
                <a:xfrm rot="-5400000">
                  <a:off x="471713" y="4045413"/>
                  <a:ext cx="27625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5" h="864" extrusionOk="0">
                      <a:moveTo>
                        <a:pt x="552" y="1"/>
                      </a:moveTo>
                      <a:cubicBezTo>
                        <a:pt x="0" y="1"/>
                        <a:pt x="0" y="864"/>
                        <a:pt x="552" y="864"/>
                      </a:cubicBezTo>
                      <a:cubicBezTo>
                        <a:pt x="1105" y="864"/>
                        <a:pt x="1105" y="1"/>
                        <a:pt x="55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39" name="Google Shape;28539;p29"/>
                <p:cNvSpPr/>
                <p:nvPr/>
              </p:nvSpPr>
              <p:spPr>
                <a:xfrm rot="-5400000">
                  <a:off x="469125" y="4177025"/>
                  <a:ext cx="27650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864" extrusionOk="0">
                      <a:moveTo>
                        <a:pt x="553" y="0"/>
                      </a:moveTo>
                      <a:cubicBezTo>
                        <a:pt x="1" y="0"/>
                        <a:pt x="1" y="863"/>
                        <a:pt x="553" y="863"/>
                      </a:cubicBezTo>
                      <a:cubicBezTo>
                        <a:pt x="1105" y="863"/>
                        <a:pt x="1105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40" name="Google Shape;28540;p29"/>
                <p:cNvSpPr/>
                <p:nvPr/>
              </p:nvSpPr>
              <p:spPr>
                <a:xfrm rot="-5400000">
                  <a:off x="554763" y="3785013"/>
                  <a:ext cx="16425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2504" extrusionOk="0">
                      <a:moveTo>
                        <a:pt x="1" y="1"/>
                      </a:moveTo>
                      <a:lnTo>
                        <a:pt x="1" y="2504"/>
                      </a:lnTo>
                      <a:lnTo>
                        <a:pt x="657" y="2504"/>
                      </a:lnTo>
                      <a:lnTo>
                        <a:pt x="657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41" name="Google Shape;28541;p29"/>
                <p:cNvSpPr/>
                <p:nvPr/>
              </p:nvSpPr>
              <p:spPr>
                <a:xfrm rot="-5400000">
                  <a:off x="613238" y="3636788"/>
                  <a:ext cx="15975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2504" extrusionOk="0">
                      <a:moveTo>
                        <a:pt x="0" y="1"/>
                      </a:moveTo>
                      <a:lnTo>
                        <a:pt x="0" y="2504"/>
                      </a:lnTo>
                      <a:lnTo>
                        <a:pt x="639" y="2504"/>
                      </a:lnTo>
                      <a:lnTo>
                        <a:pt x="639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42" name="Google Shape;28542;p29"/>
                <p:cNvSpPr/>
                <p:nvPr/>
              </p:nvSpPr>
              <p:spPr>
                <a:xfrm rot="-5400000">
                  <a:off x="548513" y="3658813"/>
                  <a:ext cx="18150" cy="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6" h="725" extrusionOk="0">
                      <a:moveTo>
                        <a:pt x="363" y="0"/>
                      </a:moveTo>
                      <a:cubicBezTo>
                        <a:pt x="156" y="0"/>
                        <a:pt x="0" y="155"/>
                        <a:pt x="0" y="363"/>
                      </a:cubicBezTo>
                      <a:cubicBezTo>
                        <a:pt x="0" y="570"/>
                        <a:pt x="156" y="725"/>
                        <a:pt x="363" y="725"/>
                      </a:cubicBezTo>
                      <a:cubicBezTo>
                        <a:pt x="553" y="725"/>
                        <a:pt x="725" y="570"/>
                        <a:pt x="725" y="363"/>
                      </a:cubicBezTo>
                      <a:cubicBezTo>
                        <a:pt x="725" y="155"/>
                        <a:pt x="553" y="0"/>
                        <a:pt x="36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43" name="Google Shape;28543;p29"/>
                <p:cNvSpPr/>
                <p:nvPr/>
              </p:nvSpPr>
              <p:spPr>
                <a:xfrm rot="-5400000">
                  <a:off x="508600" y="3643050"/>
                  <a:ext cx="22450" cy="4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" h="1986" extrusionOk="0">
                      <a:moveTo>
                        <a:pt x="449" y="1"/>
                      </a:moveTo>
                      <a:cubicBezTo>
                        <a:pt x="190" y="1"/>
                        <a:pt x="0" y="242"/>
                        <a:pt x="0" y="795"/>
                      </a:cubicBezTo>
                      <a:cubicBezTo>
                        <a:pt x="0" y="1347"/>
                        <a:pt x="259" y="1882"/>
                        <a:pt x="449" y="1986"/>
                      </a:cubicBezTo>
                      <a:cubicBezTo>
                        <a:pt x="622" y="1865"/>
                        <a:pt x="898" y="1347"/>
                        <a:pt x="898" y="795"/>
                      </a:cubicBezTo>
                      <a:cubicBezTo>
                        <a:pt x="898" y="242"/>
                        <a:pt x="691" y="1"/>
                        <a:pt x="44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44" name="Google Shape;28544;p29"/>
                <p:cNvSpPr/>
                <p:nvPr/>
              </p:nvSpPr>
              <p:spPr>
                <a:xfrm rot="-5400000">
                  <a:off x="509375" y="3677375"/>
                  <a:ext cx="40575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19" extrusionOk="0">
                      <a:moveTo>
                        <a:pt x="416" y="0"/>
                      </a:moveTo>
                      <a:cubicBezTo>
                        <a:pt x="318" y="0"/>
                        <a:pt x="236" y="36"/>
                        <a:pt x="173" y="99"/>
                      </a:cubicBezTo>
                      <a:cubicBezTo>
                        <a:pt x="1" y="289"/>
                        <a:pt x="35" y="599"/>
                        <a:pt x="415" y="979"/>
                      </a:cubicBezTo>
                      <a:cubicBezTo>
                        <a:pt x="779" y="1343"/>
                        <a:pt x="1273" y="1518"/>
                        <a:pt x="1526" y="1518"/>
                      </a:cubicBezTo>
                      <a:cubicBezTo>
                        <a:pt x="1549" y="1518"/>
                        <a:pt x="1570" y="1517"/>
                        <a:pt x="1588" y="1514"/>
                      </a:cubicBezTo>
                      <a:cubicBezTo>
                        <a:pt x="1623" y="1290"/>
                        <a:pt x="1433" y="737"/>
                        <a:pt x="1053" y="358"/>
                      </a:cubicBezTo>
                      <a:cubicBezTo>
                        <a:pt x="802" y="106"/>
                        <a:pt x="585" y="0"/>
                        <a:pt x="4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45" name="Google Shape;28545;p29"/>
                <p:cNvSpPr/>
                <p:nvPr/>
              </p:nvSpPr>
              <p:spPr>
                <a:xfrm rot="-5400000">
                  <a:off x="532550" y="3694600"/>
                  <a:ext cx="50075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9" extrusionOk="0">
                      <a:moveTo>
                        <a:pt x="794" y="1"/>
                      </a:moveTo>
                      <a:cubicBezTo>
                        <a:pt x="259" y="1"/>
                        <a:pt x="0" y="208"/>
                        <a:pt x="0" y="450"/>
                      </a:cubicBezTo>
                      <a:cubicBezTo>
                        <a:pt x="0" y="708"/>
                        <a:pt x="242" y="898"/>
                        <a:pt x="794" y="898"/>
                      </a:cubicBezTo>
                      <a:cubicBezTo>
                        <a:pt x="1346" y="898"/>
                        <a:pt x="1881" y="639"/>
                        <a:pt x="2002" y="450"/>
                      </a:cubicBezTo>
                      <a:cubicBezTo>
                        <a:pt x="1881" y="277"/>
                        <a:pt x="1346" y="1"/>
                        <a:pt x="79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46" name="Google Shape;28546;p29"/>
                <p:cNvSpPr/>
                <p:nvPr/>
              </p:nvSpPr>
              <p:spPr>
                <a:xfrm rot="-5400000">
                  <a:off x="532763" y="3618888"/>
                  <a:ext cx="49650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6" h="899" extrusionOk="0">
                      <a:moveTo>
                        <a:pt x="1192" y="1"/>
                      </a:moveTo>
                      <a:cubicBezTo>
                        <a:pt x="639" y="1"/>
                        <a:pt x="104" y="277"/>
                        <a:pt x="1" y="450"/>
                      </a:cubicBezTo>
                      <a:cubicBezTo>
                        <a:pt x="122" y="639"/>
                        <a:pt x="639" y="898"/>
                        <a:pt x="1192" y="898"/>
                      </a:cubicBezTo>
                      <a:cubicBezTo>
                        <a:pt x="1744" y="898"/>
                        <a:pt x="1986" y="708"/>
                        <a:pt x="1986" y="450"/>
                      </a:cubicBezTo>
                      <a:cubicBezTo>
                        <a:pt x="1986" y="208"/>
                        <a:pt x="1744" y="1"/>
                        <a:pt x="11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47" name="Google Shape;28547;p29"/>
                <p:cNvSpPr/>
                <p:nvPr/>
              </p:nvSpPr>
              <p:spPr>
                <a:xfrm rot="-5400000">
                  <a:off x="509363" y="3620413"/>
                  <a:ext cx="40600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19" extrusionOk="0">
                      <a:moveTo>
                        <a:pt x="1196" y="0"/>
                      </a:moveTo>
                      <a:cubicBezTo>
                        <a:pt x="1024" y="0"/>
                        <a:pt x="811" y="106"/>
                        <a:pt x="570" y="358"/>
                      </a:cubicBezTo>
                      <a:cubicBezTo>
                        <a:pt x="173" y="737"/>
                        <a:pt x="1" y="1307"/>
                        <a:pt x="35" y="1514"/>
                      </a:cubicBezTo>
                      <a:cubicBezTo>
                        <a:pt x="53" y="1517"/>
                        <a:pt x="72" y="1518"/>
                        <a:pt x="94" y="1518"/>
                      </a:cubicBezTo>
                      <a:cubicBezTo>
                        <a:pt x="336" y="1518"/>
                        <a:pt x="844" y="1343"/>
                        <a:pt x="1192" y="979"/>
                      </a:cubicBezTo>
                      <a:cubicBezTo>
                        <a:pt x="1589" y="599"/>
                        <a:pt x="1623" y="289"/>
                        <a:pt x="1451" y="99"/>
                      </a:cubicBezTo>
                      <a:cubicBezTo>
                        <a:pt x="1381" y="36"/>
                        <a:pt x="1295" y="0"/>
                        <a:pt x="11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48" name="Google Shape;28548;p29"/>
                <p:cNvSpPr/>
                <p:nvPr/>
              </p:nvSpPr>
              <p:spPr>
                <a:xfrm rot="-5400000">
                  <a:off x="613000" y="3805700"/>
                  <a:ext cx="21150" cy="1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6" h="728" extrusionOk="0">
                      <a:moveTo>
                        <a:pt x="368" y="1"/>
                      </a:moveTo>
                      <a:cubicBezTo>
                        <a:pt x="182" y="1"/>
                        <a:pt x="0" y="144"/>
                        <a:pt x="0" y="365"/>
                      </a:cubicBezTo>
                      <a:cubicBezTo>
                        <a:pt x="0" y="572"/>
                        <a:pt x="156" y="728"/>
                        <a:pt x="363" y="728"/>
                      </a:cubicBezTo>
                      <a:cubicBezTo>
                        <a:pt x="691" y="728"/>
                        <a:pt x="846" y="331"/>
                        <a:pt x="622" y="106"/>
                      </a:cubicBezTo>
                      <a:cubicBezTo>
                        <a:pt x="549" y="34"/>
                        <a:pt x="458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49" name="Google Shape;28549;p29"/>
                <p:cNvSpPr/>
                <p:nvPr/>
              </p:nvSpPr>
              <p:spPr>
                <a:xfrm rot="-5400000">
                  <a:off x="650350" y="3791275"/>
                  <a:ext cx="22475" cy="5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9" h="2003" extrusionOk="0">
                      <a:moveTo>
                        <a:pt x="450" y="0"/>
                      </a:moveTo>
                      <a:cubicBezTo>
                        <a:pt x="277" y="121"/>
                        <a:pt x="1" y="639"/>
                        <a:pt x="1" y="1191"/>
                      </a:cubicBezTo>
                      <a:cubicBezTo>
                        <a:pt x="1" y="1743"/>
                        <a:pt x="208" y="2002"/>
                        <a:pt x="450" y="2002"/>
                      </a:cubicBezTo>
                      <a:cubicBezTo>
                        <a:pt x="709" y="2002"/>
                        <a:pt x="898" y="1743"/>
                        <a:pt x="898" y="1191"/>
                      </a:cubicBezTo>
                      <a:cubicBezTo>
                        <a:pt x="898" y="639"/>
                        <a:pt x="622" y="121"/>
                        <a:pt x="45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50" name="Google Shape;28550;p29"/>
                <p:cNvSpPr/>
                <p:nvPr/>
              </p:nvSpPr>
              <p:spPr>
                <a:xfrm rot="-5400000">
                  <a:off x="631263" y="3768838"/>
                  <a:ext cx="40575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20" extrusionOk="0">
                      <a:moveTo>
                        <a:pt x="93" y="1"/>
                      </a:moveTo>
                      <a:cubicBezTo>
                        <a:pt x="72" y="1"/>
                        <a:pt x="52" y="2"/>
                        <a:pt x="35" y="5"/>
                      </a:cubicBezTo>
                      <a:cubicBezTo>
                        <a:pt x="1" y="229"/>
                        <a:pt x="173" y="781"/>
                        <a:pt x="570" y="1178"/>
                      </a:cubicBezTo>
                      <a:cubicBezTo>
                        <a:pt x="820" y="1417"/>
                        <a:pt x="1036" y="1520"/>
                        <a:pt x="1204" y="1520"/>
                      </a:cubicBezTo>
                      <a:cubicBezTo>
                        <a:pt x="1303" y="1520"/>
                        <a:pt x="1386" y="1484"/>
                        <a:pt x="1450" y="1420"/>
                      </a:cubicBezTo>
                      <a:cubicBezTo>
                        <a:pt x="1623" y="1247"/>
                        <a:pt x="1588" y="937"/>
                        <a:pt x="1209" y="540"/>
                      </a:cubicBezTo>
                      <a:cubicBezTo>
                        <a:pt x="843" y="189"/>
                        <a:pt x="344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51" name="Google Shape;28551;p29"/>
                <p:cNvSpPr/>
                <p:nvPr/>
              </p:nvSpPr>
              <p:spPr>
                <a:xfrm rot="-5400000">
                  <a:off x="598563" y="3767113"/>
                  <a:ext cx="50075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8" extrusionOk="0">
                      <a:moveTo>
                        <a:pt x="1191" y="1"/>
                      </a:moveTo>
                      <a:cubicBezTo>
                        <a:pt x="639" y="1"/>
                        <a:pt x="121" y="277"/>
                        <a:pt x="0" y="449"/>
                      </a:cubicBezTo>
                      <a:cubicBezTo>
                        <a:pt x="121" y="639"/>
                        <a:pt x="639" y="898"/>
                        <a:pt x="1191" y="898"/>
                      </a:cubicBezTo>
                      <a:cubicBezTo>
                        <a:pt x="1744" y="898"/>
                        <a:pt x="2003" y="708"/>
                        <a:pt x="2003" y="449"/>
                      </a:cubicBezTo>
                      <a:cubicBezTo>
                        <a:pt x="2003" y="208"/>
                        <a:pt x="1744" y="1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52" name="Google Shape;28552;p29"/>
                <p:cNvSpPr/>
                <p:nvPr/>
              </p:nvSpPr>
              <p:spPr>
                <a:xfrm rot="-5400000">
                  <a:off x="598563" y="3843063"/>
                  <a:ext cx="50075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8" extrusionOk="0">
                      <a:moveTo>
                        <a:pt x="812" y="1"/>
                      </a:moveTo>
                      <a:cubicBezTo>
                        <a:pt x="260" y="1"/>
                        <a:pt x="1" y="208"/>
                        <a:pt x="1" y="449"/>
                      </a:cubicBezTo>
                      <a:cubicBezTo>
                        <a:pt x="1" y="708"/>
                        <a:pt x="260" y="898"/>
                        <a:pt x="812" y="898"/>
                      </a:cubicBezTo>
                      <a:cubicBezTo>
                        <a:pt x="1364" y="898"/>
                        <a:pt x="1882" y="639"/>
                        <a:pt x="2003" y="449"/>
                      </a:cubicBezTo>
                      <a:cubicBezTo>
                        <a:pt x="1882" y="277"/>
                        <a:pt x="1364" y="1"/>
                        <a:pt x="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53" name="Google Shape;28553;p29"/>
                <p:cNvSpPr/>
                <p:nvPr/>
              </p:nvSpPr>
              <p:spPr>
                <a:xfrm rot="-5400000">
                  <a:off x="631263" y="3825788"/>
                  <a:ext cx="40575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20" extrusionOk="0">
                      <a:moveTo>
                        <a:pt x="1526" y="0"/>
                      </a:moveTo>
                      <a:cubicBezTo>
                        <a:pt x="1273" y="0"/>
                        <a:pt x="780" y="176"/>
                        <a:pt x="432" y="540"/>
                      </a:cubicBezTo>
                      <a:cubicBezTo>
                        <a:pt x="35" y="937"/>
                        <a:pt x="0" y="1247"/>
                        <a:pt x="173" y="1420"/>
                      </a:cubicBezTo>
                      <a:cubicBezTo>
                        <a:pt x="243" y="1484"/>
                        <a:pt x="330" y="1520"/>
                        <a:pt x="431" y="1520"/>
                      </a:cubicBezTo>
                      <a:cubicBezTo>
                        <a:pt x="603" y="1520"/>
                        <a:pt x="814" y="1417"/>
                        <a:pt x="1053" y="1178"/>
                      </a:cubicBezTo>
                      <a:cubicBezTo>
                        <a:pt x="1450" y="781"/>
                        <a:pt x="1623" y="229"/>
                        <a:pt x="1588" y="5"/>
                      </a:cubicBezTo>
                      <a:cubicBezTo>
                        <a:pt x="1570" y="2"/>
                        <a:pt x="1549" y="0"/>
                        <a:pt x="152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54" name="Google Shape;28554;p29"/>
                <p:cNvSpPr/>
                <p:nvPr/>
              </p:nvSpPr>
              <p:spPr>
                <a:xfrm rot="-5400000">
                  <a:off x="471713" y="3737338"/>
                  <a:ext cx="27625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5" h="864" extrusionOk="0">
                      <a:moveTo>
                        <a:pt x="553" y="1"/>
                      </a:moveTo>
                      <a:cubicBezTo>
                        <a:pt x="0" y="1"/>
                        <a:pt x="0" y="864"/>
                        <a:pt x="553" y="864"/>
                      </a:cubicBezTo>
                      <a:cubicBezTo>
                        <a:pt x="1105" y="864"/>
                        <a:pt x="1105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55" name="Google Shape;28555;p29"/>
                <p:cNvSpPr/>
                <p:nvPr/>
              </p:nvSpPr>
              <p:spPr>
                <a:xfrm rot="-5400000">
                  <a:off x="469138" y="3868938"/>
                  <a:ext cx="27625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5" h="864" extrusionOk="0">
                      <a:moveTo>
                        <a:pt x="552" y="0"/>
                      </a:moveTo>
                      <a:cubicBezTo>
                        <a:pt x="0" y="0"/>
                        <a:pt x="0" y="863"/>
                        <a:pt x="552" y="863"/>
                      </a:cubicBezTo>
                      <a:cubicBezTo>
                        <a:pt x="1105" y="863"/>
                        <a:pt x="1105" y="0"/>
                        <a:pt x="55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56" name="Google Shape;28556;p29"/>
                <p:cNvSpPr/>
                <p:nvPr/>
              </p:nvSpPr>
              <p:spPr>
                <a:xfrm rot="-5400000">
                  <a:off x="554775" y="3476925"/>
                  <a:ext cx="16400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6" h="2504" extrusionOk="0">
                      <a:moveTo>
                        <a:pt x="0" y="1"/>
                      </a:moveTo>
                      <a:lnTo>
                        <a:pt x="0" y="2504"/>
                      </a:lnTo>
                      <a:lnTo>
                        <a:pt x="656" y="2504"/>
                      </a:lnTo>
                      <a:lnTo>
                        <a:pt x="656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57" name="Google Shape;28557;p29"/>
                <p:cNvSpPr/>
                <p:nvPr/>
              </p:nvSpPr>
              <p:spPr>
                <a:xfrm rot="-5400000">
                  <a:off x="613238" y="3328713"/>
                  <a:ext cx="15975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2504" extrusionOk="0">
                      <a:moveTo>
                        <a:pt x="0" y="1"/>
                      </a:moveTo>
                      <a:lnTo>
                        <a:pt x="0" y="2504"/>
                      </a:lnTo>
                      <a:lnTo>
                        <a:pt x="639" y="2504"/>
                      </a:lnTo>
                      <a:lnTo>
                        <a:pt x="639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58" name="Google Shape;28558;p29"/>
                <p:cNvSpPr/>
                <p:nvPr/>
              </p:nvSpPr>
              <p:spPr>
                <a:xfrm rot="-5400000">
                  <a:off x="548300" y="3350950"/>
                  <a:ext cx="18575" cy="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3" h="725" extrusionOk="0">
                      <a:moveTo>
                        <a:pt x="380" y="0"/>
                      </a:moveTo>
                      <a:cubicBezTo>
                        <a:pt x="173" y="0"/>
                        <a:pt x="1" y="155"/>
                        <a:pt x="1" y="363"/>
                      </a:cubicBezTo>
                      <a:cubicBezTo>
                        <a:pt x="1" y="570"/>
                        <a:pt x="173" y="725"/>
                        <a:pt x="380" y="725"/>
                      </a:cubicBezTo>
                      <a:cubicBezTo>
                        <a:pt x="570" y="725"/>
                        <a:pt x="743" y="570"/>
                        <a:pt x="743" y="363"/>
                      </a:cubicBezTo>
                      <a:cubicBezTo>
                        <a:pt x="743" y="155"/>
                        <a:pt x="570" y="0"/>
                        <a:pt x="38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59" name="Google Shape;28559;p29"/>
                <p:cNvSpPr/>
                <p:nvPr/>
              </p:nvSpPr>
              <p:spPr>
                <a:xfrm rot="-5400000">
                  <a:off x="508588" y="3334963"/>
                  <a:ext cx="22475" cy="4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9" h="1986" extrusionOk="0">
                      <a:moveTo>
                        <a:pt x="449" y="1"/>
                      </a:moveTo>
                      <a:cubicBezTo>
                        <a:pt x="190" y="1"/>
                        <a:pt x="1" y="242"/>
                        <a:pt x="1" y="795"/>
                      </a:cubicBezTo>
                      <a:cubicBezTo>
                        <a:pt x="1" y="1347"/>
                        <a:pt x="259" y="1882"/>
                        <a:pt x="449" y="1986"/>
                      </a:cubicBezTo>
                      <a:cubicBezTo>
                        <a:pt x="622" y="1865"/>
                        <a:pt x="898" y="1347"/>
                        <a:pt x="898" y="795"/>
                      </a:cubicBezTo>
                      <a:cubicBezTo>
                        <a:pt x="898" y="242"/>
                        <a:pt x="691" y="1"/>
                        <a:pt x="44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60" name="Google Shape;28560;p29"/>
                <p:cNvSpPr/>
                <p:nvPr/>
              </p:nvSpPr>
              <p:spPr>
                <a:xfrm rot="-5400000">
                  <a:off x="509363" y="3369288"/>
                  <a:ext cx="40600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19" extrusionOk="0">
                      <a:moveTo>
                        <a:pt x="416" y="0"/>
                      </a:moveTo>
                      <a:cubicBezTo>
                        <a:pt x="319" y="0"/>
                        <a:pt x="237" y="36"/>
                        <a:pt x="174" y="99"/>
                      </a:cubicBezTo>
                      <a:cubicBezTo>
                        <a:pt x="1" y="289"/>
                        <a:pt x="35" y="599"/>
                        <a:pt x="415" y="979"/>
                      </a:cubicBezTo>
                      <a:cubicBezTo>
                        <a:pt x="779" y="1343"/>
                        <a:pt x="1274" y="1518"/>
                        <a:pt x="1526" y="1518"/>
                      </a:cubicBezTo>
                      <a:cubicBezTo>
                        <a:pt x="1549" y="1518"/>
                        <a:pt x="1570" y="1517"/>
                        <a:pt x="1589" y="1514"/>
                      </a:cubicBezTo>
                      <a:cubicBezTo>
                        <a:pt x="1623" y="1290"/>
                        <a:pt x="1433" y="737"/>
                        <a:pt x="1054" y="358"/>
                      </a:cubicBezTo>
                      <a:cubicBezTo>
                        <a:pt x="802" y="106"/>
                        <a:pt x="585" y="0"/>
                        <a:pt x="4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61" name="Google Shape;28561;p29"/>
                <p:cNvSpPr/>
                <p:nvPr/>
              </p:nvSpPr>
              <p:spPr>
                <a:xfrm rot="-5400000">
                  <a:off x="532550" y="3386525"/>
                  <a:ext cx="50075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9" extrusionOk="0">
                      <a:moveTo>
                        <a:pt x="794" y="1"/>
                      </a:moveTo>
                      <a:cubicBezTo>
                        <a:pt x="259" y="1"/>
                        <a:pt x="0" y="208"/>
                        <a:pt x="0" y="450"/>
                      </a:cubicBezTo>
                      <a:cubicBezTo>
                        <a:pt x="0" y="708"/>
                        <a:pt x="259" y="898"/>
                        <a:pt x="794" y="898"/>
                      </a:cubicBezTo>
                      <a:cubicBezTo>
                        <a:pt x="1347" y="898"/>
                        <a:pt x="1882" y="639"/>
                        <a:pt x="2002" y="450"/>
                      </a:cubicBezTo>
                      <a:cubicBezTo>
                        <a:pt x="1882" y="277"/>
                        <a:pt x="1347" y="1"/>
                        <a:pt x="79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62" name="Google Shape;28562;p29"/>
                <p:cNvSpPr/>
                <p:nvPr/>
              </p:nvSpPr>
              <p:spPr>
                <a:xfrm rot="-5400000">
                  <a:off x="532775" y="3310800"/>
                  <a:ext cx="49625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899" extrusionOk="0">
                      <a:moveTo>
                        <a:pt x="1191" y="1"/>
                      </a:moveTo>
                      <a:cubicBezTo>
                        <a:pt x="639" y="1"/>
                        <a:pt x="104" y="277"/>
                        <a:pt x="0" y="450"/>
                      </a:cubicBezTo>
                      <a:cubicBezTo>
                        <a:pt x="121" y="639"/>
                        <a:pt x="639" y="898"/>
                        <a:pt x="1191" y="898"/>
                      </a:cubicBezTo>
                      <a:cubicBezTo>
                        <a:pt x="1743" y="898"/>
                        <a:pt x="1985" y="708"/>
                        <a:pt x="1985" y="450"/>
                      </a:cubicBezTo>
                      <a:cubicBezTo>
                        <a:pt x="1985" y="208"/>
                        <a:pt x="1743" y="1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63" name="Google Shape;28563;p29"/>
                <p:cNvSpPr/>
                <p:nvPr/>
              </p:nvSpPr>
              <p:spPr>
                <a:xfrm rot="-5400000">
                  <a:off x="509375" y="3312325"/>
                  <a:ext cx="40575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19" extrusionOk="0">
                      <a:moveTo>
                        <a:pt x="1194" y="0"/>
                      </a:moveTo>
                      <a:cubicBezTo>
                        <a:pt x="1021" y="0"/>
                        <a:pt x="804" y="106"/>
                        <a:pt x="553" y="358"/>
                      </a:cubicBezTo>
                      <a:cubicBezTo>
                        <a:pt x="173" y="737"/>
                        <a:pt x="0" y="1307"/>
                        <a:pt x="35" y="1514"/>
                      </a:cubicBezTo>
                      <a:cubicBezTo>
                        <a:pt x="52" y="1517"/>
                        <a:pt x="72" y="1518"/>
                        <a:pt x="94" y="1518"/>
                      </a:cubicBezTo>
                      <a:cubicBezTo>
                        <a:pt x="335" y="1518"/>
                        <a:pt x="843" y="1343"/>
                        <a:pt x="1191" y="979"/>
                      </a:cubicBezTo>
                      <a:cubicBezTo>
                        <a:pt x="1588" y="599"/>
                        <a:pt x="1623" y="289"/>
                        <a:pt x="1450" y="99"/>
                      </a:cubicBezTo>
                      <a:cubicBezTo>
                        <a:pt x="1380" y="36"/>
                        <a:pt x="1295" y="0"/>
                        <a:pt x="11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64" name="Google Shape;28564;p29"/>
                <p:cNvSpPr/>
                <p:nvPr/>
              </p:nvSpPr>
              <p:spPr>
                <a:xfrm rot="-5400000">
                  <a:off x="612988" y="3497613"/>
                  <a:ext cx="21175" cy="1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" h="728" extrusionOk="0">
                      <a:moveTo>
                        <a:pt x="369" y="1"/>
                      </a:moveTo>
                      <a:cubicBezTo>
                        <a:pt x="182" y="1"/>
                        <a:pt x="1" y="144"/>
                        <a:pt x="1" y="365"/>
                      </a:cubicBezTo>
                      <a:cubicBezTo>
                        <a:pt x="1" y="572"/>
                        <a:pt x="156" y="728"/>
                        <a:pt x="363" y="728"/>
                      </a:cubicBezTo>
                      <a:cubicBezTo>
                        <a:pt x="691" y="728"/>
                        <a:pt x="846" y="331"/>
                        <a:pt x="622" y="106"/>
                      </a:cubicBezTo>
                      <a:cubicBezTo>
                        <a:pt x="549" y="34"/>
                        <a:pt x="458" y="1"/>
                        <a:pt x="36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65" name="Google Shape;28565;p29"/>
                <p:cNvSpPr/>
                <p:nvPr/>
              </p:nvSpPr>
              <p:spPr>
                <a:xfrm rot="-5400000">
                  <a:off x="650575" y="3483400"/>
                  <a:ext cx="22025" cy="5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1" h="2003" extrusionOk="0">
                      <a:moveTo>
                        <a:pt x="449" y="0"/>
                      </a:moveTo>
                      <a:cubicBezTo>
                        <a:pt x="259" y="121"/>
                        <a:pt x="0" y="639"/>
                        <a:pt x="0" y="1191"/>
                      </a:cubicBezTo>
                      <a:cubicBezTo>
                        <a:pt x="0" y="1743"/>
                        <a:pt x="207" y="2002"/>
                        <a:pt x="449" y="2002"/>
                      </a:cubicBezTo>
                      <a:cubicBezTo>
                        <a:pt x="691" y="2002"/>
                        <a:pt x="880" y="1743"/>
                        <a:pt x="880" y="1191"/>
                      </a:cubicBezTo>
                      <a:cubicBezTo>
                        <a:pt x="880" y="639"/>
                        <a:pt x="622" y="121"/>
                        <a:pt x="4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66" name="Google Shape;28566;p29"/>
                <p:cNvSpPr/>
                <p:nvPr/>
              </p:nvSpPr>
              <p:spPr>
                <a:xfrm rot="-5400000">
                  <a:off x="631250" y="3460750"/>
                  <a:ext cx="40600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20" extrusionOk="0">
                      <a:moveTo>
                        <a:pt x="93" y="1"/>
                      </a:moveTo>
                      <a:cubicBezTo>
                        <a:pt x="72" y="1"/>
                        <a:pt x="53" y="2"/>
                        <a:pt x="35" y="5"/>
                      </a:cubicBezTo>
                      <a:cubicBezTo>
                        <a:pt x="1" y="229"/>
                        <a:pt x="174" y="781"/>
                        <a:pt x="570" y="1178"/>
                      </a:cubicBezTo>
                      <a:cubicBezTo>
                        <a:pt x="809" y="1417"/>
                        <a:pt x="1028" y="1520"/>
                        <a:pt x="1200" y="1520"/>
                      </a:cubicBezTo>
                      <a:cubicBezTo>
                        <a:pt x="1301" y="1520"/>
                        <a:pt x="1387" y="1484"/>
                        <a:pt x="1451" y="1420"/>
                      </a:cubicBezTo>
                      <a:cubicBezTo>
                        <a:pt x="1623" y="1247"/>
                        <a:pt x="1589" y="937"/>
                        <a:pt x="1192" y="540"/>
                      </a:cubicBezTo>
                      <a:cubicBezTo>
                        <a:pt x="842" y="189"/>
                        <a:pt x="344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67" name="Google Shape;28567;p29"/>
                <p:cNvSpPr/>
                <p:nvPr/>
              </p:nvSpPr>
              <p:spPr>
                <a:xfrm rot="-5400000">
                  <a:off x="598563" y="3459038"/>
                  <a:ext cx="50075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8" extrusionOk="0">
                      <a:moveTo>
                        <a:pt x="1192" y="1"/>
                      </a:moveTo>
                      <a:cubicBezTo>
                        <a:pt x="639" y="1"/>
                        <a:pt x="122" y="277"/>
                        <a:pt x="1" y="449"/>
                      </a:cubicBezTo>
                      <a:cubicBezTo>
                        <a:pt x="122" y="639"/>
                        <a:pt x="639" y="898"/>
                        <a:pt x="1192" y="898"/>
                      </a:cubicBezTo>
                      <a:cubicBezTo>
                        <a:pt x="1744" y="898"/>
                        <a:pt x="2003" y="708"/>
                        <a:pt x="2003" y="449"/>
                      </a:cubicBezTo>
                      <a:cubicBezTo>
                        <a:pt x="2003" y="208"/>
                        <a:pt x="1744" y="1"/>
                        <a:pt x="11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68" name="Google Shape;28568;p29"/>
                <p:cNvSpPr/>
                <p:nvPr/>
              </p:nvSpPr>
              <p:spPr>
                <a:xfrm rot="-5400000">
                  <a:off x="598775" y="3534750"/>
                  <a:ext cx="49650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6" h="898" extrusionOk="0">
                      <a:moveTo>
                        <a:pt x="794" y="1"/>
                      </a:moveTo>
                      <a:cubicBezTo>
                        <a:pt x="242" y="1"/>
                        <a:pt x="0" y="208"/>
                        <a:pt x="0" y="449"/>
                      </a:cubicBezTo>
                      <a:cubicBezTo>
                        <a:pt x="0" y="708"/>
                        <a:pt x="242" y="898"/>
                        <a:pt x="794" y="898"/>
                      </a:cubicBezTo>
                      <a:cubicBezTo>
                        <a:pt x="1347" y="898"/>
                        <a:pt x="1864" y="639"/>
                        <a:pt x="1985" y="449"/>
                      </a:cubicBezTo>
                      <a:cubicBezTo>
                        <a:pt x="1864" y="277"/>
                        <a:pt x="1347" y="1"/>
                        <a:pt x="79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69" name="Google Shape;28569;p29"/>
                <p:cNvSpPr/>
                <p:nvPr/>
              </p:nvSpPr>
              <p:spPr>
                <a:xfrm rot="-5400000">
                  <a:off x="631250" y="3517700"/>
                  <a:ext cx="40600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20" extrusionOk="0">
                      <a:moveTo>
                        <a:pt x="1526" y="0"/>
                      </a:moveTo>
                      <a:cubicBezTo>
                        <a:pt x="1274" y="0"/>
                        <a:pt x="780" y="176"/>
                        <a:pt x="432" y="540"/>
                      </a:cubicBezTo>
                      <a:cubicBezTo>
                        <a:pt x="35" y="937"/>
                        <a:pt x="1" y="1247"/>
                        <a:pt x="173" y="1420"/>
                      </a:cubicBezTo>
                      <a:cubicBezTo>
                        <a:pt x="237" y="1484"/>
                        <a:pt x="323" y="1520"/>
                        <a:pt x="424" y="1520"/>
                      </a:cubicBezTo>
                      <a:cubicBezTo>
                        <a:pt x="596" y="1520"/>
                        <a:pt x="815" y="1417"/>
                        <a:pt x="1053" y="1178"/>
                      </a:cubicBezTo>
                      <a:cubicBezTo>
                        <a:pt x="1450" y="781"/>
                        <a:pt x="1623" y="229"/>
                        <a:pt x="1589" y="5"/>
                      </a:cubicBezTo>
                      <a:cubicBezTo>
                        <a:pt x="1570" y="2"/>
                        <a:pt x="1549" y="0"/>
                        <a:pt x="152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70" name="Google Shape;28570;p29"/>
                <p:cNvSpPr/>
                <p:nvPr/>
              </p:nvSpPr>
              <p:spPr>
                <a:xfrm rot="-5400000">
                  <a:off x="471700" y="3429250"/>
                  <a:ext cx="27650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864" extrusionOk="0">
                      <a:moveTo>
                        <a:pt x="553" y="1"/>
                      </a:moveTo>
                      <a:cubicBezTo>
                        <a:pt x="1" y="1"/>
                        <a:pt x="1" y="864"/>
                        <a:pt x="553" y="864"/>
                      </a:cubicBezTo>
                      <a:cubicBezTo>
                        <a:pt x="1105" y="864"/>
                        <a:pt x="1105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71" name="Google Shape;28571;p29"/>
                <p:cNvSpPr/>
                <p:nvPr/>
              </p:nvSpPr>
              <p:spPr>
                <a:xfrm rot="-5400000">
                  <a:off x="469125" y="3560850"/>
                  <a:ext cx="27650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864" extrusionOk="0">
                      <a:moveTo>
                        <a:pt x="553" y="0"/>
                      </a:moveTo>
                      <a:cubicBezTo>
                        <a:pt x="1" y="0"/>
                        <a:pt x="1" y="863"/>
                        <a:pt x="553" y="863"/>
                      </a:cubicBezTo>
                      <a:cubicBezTo>
                        <a:pt x="1105" y="863"/>
                        <a:pt x="1105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72" name="Google Shape;28572;p29"/>
                <p:cNvSpPr/>
                <p:nvPr/>
              </p:nvSpPr>
              <p:spPr>
                <a:xfrm rot="-5400000">
                  <a:off x="554763" y="3168838"/>
                  <a:ext cx="16425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2504" extrusionOk="0">
                      <a:moveTo>
                        <a:pt x="0" y="1"/>
                      </a:moveTo>
                      <a:lnTo>
                        <a:pt x="0" y="2504"/>
                      </a:lnTo>
                      <a:lnTo>
                        <a:pt x="656" y="2504"/>
                      </a:lnTo>
                      <a:lnTo>
                        <a:pt x="656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73" name="Google Shape;28573;p29"/>
                <p:cNvSpPr/>
                <p:nvPr/>
              </p:nvSpPr>
              <p:spPr>
                <a:xfrm rot="-5400000">
                  <a:off x="613225" y="3020625"/>
                  <a:ext cx="16000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2504" extrusionOk="0">
                      <a:moveTo>
                        <a:pt x="1" y="1"/>
                      </a:moveTo>
                      <a:lnTo>
                        <a:pt x="1" y="2504"/>
                      </a:lnTo>
                      <a:lnTo>
                        <a:pt x="639" y="2504"/>
                      </a:lnTo>
                      <a:lnTo>
                        <a:pt x="639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74" name="Google Shape;28574;p29"/>
                <p:cNvSpPr/>
                <p:nvPr/>
              </p:nvSpPr>
              <p:spPr>
                <a:xfrm rot="-5400000">
                  <a:off x="548288" y="3042863"/>
                  <a:ext cx="18600" cy="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4" h="725" extrusionOk="0">
                      <a:moveTo>
                        <a:pt x="381" y="0"/>
                      </a:moveTo>
                      <a:cubicBezTo>
                        <a:pt x="174" y="0"/>
                        <a:pt x="1" y="155"/>
                        <a:pt x="1" y="363"/>
                      </a:cubicBezTo>
                      <a:cubicBezTo>
                        <a:pt x="1" y="570"/>
                        <a:pt x="174" y="725"/>
                        <a:pt x="381" y="725"/>
                      </a:cubicBezTo>
                      <a:cubicBezTo>
                        <a:pt x="570" y="725"/>
                        <a:pt x="743" y="570"/>
                        <a:pt x="743" y="363"/>
                      </a:cubicBezTo>
                      <a:cubicBezTo>
                        <a:pt x="743" y="155"/>
                        <a:pt x="570" y="0"/>
                        <a:pt x="38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75" name="Google Shape;28575;p29"/>
                <p:cNvSpPr/>
                <p:nvPr/>
              </p:nvSpPr>
              <p:spPr>
                <a:xfrm rot="-5400000">
                  <a:off x="508588" y="3026888"/>
                  <a:ext cx="22475" cy="4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9" h="1986" extrusionOk="0">
                      <a:moveTo>
                        <a:pt x="450" y="1"/>
                      </a:moveTo>
                      <a:cubicBezTo>
                        <a:pt x="191" y="1"/>
                        <a:pt x="1" y="242"/>
                        <a:pt x="1" y="795"/>
                      </a:cubicBezTo>
                      <a:cubicBezTo>
                        <a:pt x="1" y="1347"/>
                        <a:pt x="260" y="1882"/>
                        <a:pt x="450" y="1986"/>
                      </a:cubicBezTo>
                      <a:cubicBezTo>
                        <a:pt x="622" y="1865"/>
                        <a:pt x="898" y="1347"/>
                        <a:pt x="898" y="795"/>
                      </a:cubicBezTo>
                      <a:cubicBezTo>
                        <a:pt x="898" y="242"/>
                        <a:pt x="691" y="1"/>
                        <a:pt x="45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76" name="Google Shape;28576;p29"/>
                <p:cNvSpPr/>
                <p:nvPr/>
              </p:nvSpPr>
              <p:spPr>
                <a:xfrm rot="-5400000">
                  <a:off x="509163" y="3061413"/>
                  <a:ext cx="41000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0" h="1519" extrusionOk="0">
                      <a:moveTo>
                        <a:pt x="433" y="0"/>
                      </a:moveTo>
                      <a:cubicBezTo>
                        <a:pt x="335" y="0"/>
                        <a:pt x="253" y="36"/>
                        <a:pt x="190" y="99"/>
                      </a:cubicBezTo>
                      <a:cubicBezTo>
                        <a:pt x="0" y="289"/>
                        <a:pt x="52" y="599"/>
                        <a:pt x="432" y="979"/>
                      </a:cubicBezTo>
                      <a:cubicBezTo>
                        <a:pt x="796" y="1343"/>
                        <a:pt x="1290" y="1518"/>
                        <a:pt x="1529" y="1518"/>
                      </a:cubicBezTo>
                      <a:cubicBezTo>
                        <a:pt x="1551" y="1518"/>
                        <a:pt x="1571" y="1517"/>
                        <a:pt x="1588" y="1514"/>
                      </a:cubicBezTo>
                      <a:cubicBezTo>
                        <a:pt x="1640" y="1290"/>
                        <a:pt x="1450" y="737"/>
                        <a:pt x="1070" y="358"/>
                      </a:cubicBezTo>
                      <a:cubicBezTo>
                        <a:pt x="819" y="106"/>
                        <a:pt x="602" y="0"/>
                        <a:pt x="43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77" name="Google Shape;28577;p29"/>
                <p:cNvSpPr/>
                <p:nvPr/>
              </p:nvSpPr>
              <p:spPr>
                <a:xfrm rot="-5400000">
                  <a:off x="532550" y="3078450"/>
                  <a:ext cx="50075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9" extrusionOk="0">
                      <a:moveTo>
                        <a:pt x="795" y="1"/>
                      </a:moveTo>
                      <a:cubicBezTo>
                        <a:pt x="260" y="1"/>
                        <a:pt x="1" y="208"/>
                        <a:pt x="1" y="450"/>
                      </a:cubicBezTo>
                      <a:cubicBezTo>
                        <a:pt x="1" y="708"/>
                        <a:pt x="242" y="898"/>
                        <a:pt x="795" y="898"/>
                      </a:cubicBezTo>
                      <a:cubicBezTo>
                        <a:pt x="1347" y="898"/>
                        <a:pt x="1882" y="639"/>
                        <a:pt x="2003" y="450"/>
                      </a:cubicBezTo>
                      <a:cubicBezTo>
                        <a:pt x="1865" y="277"/>
                        <a:pt x="1347" y="1"/>
                        <a:pt x="79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78" name="Google Shape;28578;p29"/>
                <p:cNvSpPr/>
                <p:nvPr/>
              </p:nvSpPr>
              <p:spPr>
                <a:xfrm rot="-5400000">
                  <a:off x="532763" y="3002713"/>
                  <a:ext cx="49650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6" h="899" extrusionOk="0">
                      <a:moveTo>
                        <a:pt x="1191" y="1"/>
                      </a:moveTo>
                      <a:cubicBezTo>
                        <a:pt x="639" y="1"/>
                        <a:pt x="104" y="277"/>
                        <a:pt x="0" y="450"/>
                      </a:cubicBezTo>
                      <a:cubicBezTo>
                        <a:pt x="121" y="639"/>
                        <a:pt x="639" y="898"/>
                        <a:pt x="1191" y="898"/>
                      </a:cubicBezTo>
                      <a:cubicBezTo>
                        <a:pt x="1744" y="898"/>
                        <a:pt x="1985" y="708"/>
                        <a:pt x="1985" y="450"/>
                      </a:cubicBezTo>
                      <a:cubicBezTo>
                        <a:pt x="1985" y="208"/>
                        <a:pt x="1744" y="1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79" name="Google Shape;28579;p29"/>
                <p:cNvSpPr/>
                <p:nvPr/>
              </p:nvSpPr>
              <p:spPr>
                <a:xfrm rot="-5400000">
                  <a:off x="509163" y="3004463"/>
                  <a:ext cx="41000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0" h="1519" extrusionOk="0">
                      <a:moveTo>
                        <a:pt x="1207" y="0"/>
                      </a:moveTo>
                      <a:cubicBezTo>
                        <a:pt x="1038" y="0"/>
                        <a:pt x="821" y="106"/>
                        <a:pt x="570" y="358"/>
                      </a:cubicBezTo>
                      <a:cubicBezTo>
                        <a:pt x="190" y="737"/>
                        <a:pt x="0" y="1307"/>
                        <a:pt x="52" y="1514"/>
                      </a:cubicBezTo>
                      <a:cubicBezTo>
                        <a:pt x="69" y="1517"/>
                        <a:pt x="89" y="1518"/>
                        <a:pt x="111" y="1518"/>
                      </a:cubicBezTo>
                      <a:cubicBezTo>
                        <a:pt x="350" y="1518"/>
                        <a:pt x="844" y="1343"/>
                        <a:pt x="1208" y="979"/>
                      </a:cubicBezTo>
                      <a:cubicBezTo>
                        <a:pt x="1605" y="599"/>
                        <a:pt x="1640" y="289"/>
                        <a:pt x="1450" y="99"/>
                      </a:cubicBezTo>
                      <a:cubicBezTo>
                        <a:pt x="1387" y="36"/>
                        <a:pt x="1305" y="0"/>
                        <a:pt x="120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80" name="Google Shape;28580;p29"/>
                <p:cNvSpPr/>
                <p:nvPr/>
              </p:nvSpPr>
              <p:spPr>
                <a:xfrm rot="-5400000">
                  <a:off x="612988" y="3189538"/>
                  <a:ext cx="21175" cy="1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" h="728" extrusionOk="0">
                      <a:moveTo>
                        <a:pt x="369" y="1"/>
                      </a:moveTo>
                      <a:cubicBezTo>
                        <a:pt x="182" y="1"/>
                        <a:pt x="1" y="144"/>
                        <a:pt x="1" y="365"/>
                      </a:cubicBezTo>
                      <a:cubicBezTo>
                        <a:pt x="1" y="572"/>
                        <a:pt x="156" y="728"/>
                        <a:pt x="363" y="728"/>
                      </a:cubicBezTo>
                      <a:cubicBezTo>
                        <a:pt x="691" y="728"/>
                        <a:pt x="847" y="331"/>
                        <a:pt x="622" y="106"/>
                      </a:cubicBezTo>
                      <a:cubicBezTo>
                        <a:pt x="549" y="34"/>
                        <a:pt x="459" y="1"/>
                        <a:pt x="36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81" name="Google Shape;28581;p29"/>
                <p:cNvSpPr/>
                <p:nvPr/>
              </p:nvSpPr>
              <p:spPr>
                <a:xfrm rot="-5400000">
                  <a:off x="650350" y="3175100"/>
                  <a:ext cx="22475" cy="5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9" h="2003" extrusionOk="0">
                      <a:moveTo>
                        <a:pt x="449" y="0"/>
                      </a:moveTo>
                      <a:cubicBezTo>
                        <a:pt x="277" y="121"/>
                        <a:pt x="1" y="639"/>
                        <a:pt x="1" y="1191"/>
                      </a:cubicBezTo>
                      <a:cubicBezTo>
                        <a:pt x="1" y="1743"/>
                        <a:pt x="208" y="2002"/>
                        <a:pt x="449" y="2002"/>
                      </a:cubicBezTo>
                      <a:cubicBezTo>
                        <a:pt x="708" y="2002"/>
                        <a:pt x="898" y="1743"/>
                        <a:pt x="898" y="1191"/>
                      </a:cubicBezTo>
                      <a:cubicBezTo>
                        <a:pt x="898" y="639"/>
                        <a:pt x="622" y="121"/>
                        <a:pt x="4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82" name="Google Shape;28582;p29"/>
                <p:cNvSpPr/>
                <p:nvPr/>
              </p:nvSpPr>
              <p:spPr>
                <a:xfrm rot="-5400000">
                  <a:off x="631263" y="3152663"/>
                  <a:ext cx="40575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20" extrusionOk="0">
                      <a:moveTo>
                        <a:pt x="93" y="1"/>
                      </a:moveTo>
                      <a:cubicBezTo>
                        <a:pt x="71" y="1"/>
                        <a:pt x="52" y="2"/>
                        <a:pt x="35" y="5"/>
                      </a:cubicBezTo>
                      <a:cubicBezTo>
                        <a:pt x="0" y="229"/>
                        <a:pt x="173" y="781"/>
                        <a:pt x="570" y="1178"/>
                      </a:cubicBezTo>
                      <a:cubicBezTo>
                        <a:pt x="809" y="1417"/>
                        <a:pt x="1027" y="1520"/>
                        <a:pt x="1199" y="1520"/>
                      </a:cubicBezTo>
                      <a:cubicBezTo>
                        <a:pt x="1301" y="1520"/>
                        <a:pt x="1386" y="1484"/>
                        <a:pt x="1450" y="1420"/>
                      </a:cubicBezTo>
                      <a:cubicBezTo>
                        <a:pt x="1623" y="1247"/>
                        <a:pt x="1588" y="937"/>
                        <a:pt x="1191" y="540"/>
                      </a:cubicBezTo>
                      <a:cubicBezTo>
                        <a:pt x="841" y="189"/>
                        <a:pt x="344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83" name="Google Shape;28583;p29"/>
                <p:cNvSpPr/>
                <p:nvPr/>
              </p:nvSpPr>
              <p:spPr>
                <a:xfrm rot="-5400000">
                  <a:off x="598788" y="3151163"/>
                  <a:ext cx="49625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898" extrusionOk="0">
                      <a:moveTo>
                        <a:pt x="1191" y="1"/>
                      </a:moveTo>
                      <a:cubicBezTo>
                        <a:pt x="639" y="1"/>
                        <a:pt x="121" y="277"/>
                        <a:pt x="0" y="449"/>
                      </a:cubicBezTo>
                      <a:cubicBezTo>
                        <a:pt x="121" y="639"/>
                        <a:pt x="639" y="898"/>
                        <a:pt x="1191" y="898"/>
                      </a:cubicBezTo>
                      <a:cubicBezTo>
                        <a:pt x="1743" y="898"/>
                        <a:pt x="1985" y="708"/>
                        <a:pt x="1985" y="449"/>
                      </a:cubicBezTo>
                      <a:cubicBezTo>
                        <a:pt x="1985" y="208"/>
                        <a:pt x="1743" y="1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84" name="Google Shape;28584;p29"/>
                <p:cNvSpPr/>
                <p:nvPr/>
              </p:nvSpPr>
              <p:spPr>
                <a:xfrm rot="-5400000">
                  <a:off x="598775" y="3226675"/>
                  <a:ext cx="49650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6" h="898" extrusionOk="0">
                      <a:moveTo>
                        <a:pt x="795" y="1"/>
                      </a:moveTo>
                      <a:cubicBezTo>
                        <a:pt x="242" y="1"/>
                        <a:pt x="1" y="208"/>
                        <a:pt x="1" y="449"/>
                      </a:cubicBezTo>
                      <a:cubicBezTo>
                        <a:pt x="1" y="708"/>
                        <a:pt x="242" y="898"/>
                        <a:pt x="795" y="898"/>
                      </a:cubicBezTo>
                      <a:cubicBezTo>
                        <a:pt x="1347" y="898"/>
                        <a:pt x="1865" y="639"/>
                        <a:pt x="1986" y="449"/>
                      </a:cubicBezTo>
                      <a:cubicBezTo>
                        <a:pt x="1865" y="277"/>
                        <a:pt x="1347" y="1"/>
                        <a:pt x="79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85" name="Google Shape;28585;p29"/>
                <p:cNvSpPr/>
                <p:nvPr/>
              </p:nvSpPr>
              <p:spPr>
                <a:xfrm rot="-5400000">
                  <a:off x="631250" y="3209625"/>
                  <a:ext cx="40600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20" extrusionOk="0">
                      <a:moveTo>
                        <a:pt x="1526" y="0"/>
                      </a:moveTo>
                      <a:cubicBezTo>
                        <a:pt x="1274" y="0"/>
                        <a:pt x="781" y="176"/>
                        <a:pt x="432" y="540"/>
                      </a:cubicBezTo>
                      <a:cubicBezTo>
                        <a:pt x="36" y="937"/>
                        <a:pt x="1" y="1247"/>
                        <a:pt x="174" y="1420"/>
                      </a:cubicBezTo>
                      <a:cubicBezTo>
                        <a:pt x="238" y="1484"/>
                        <a:pt x="323" y="1520"/>
                        <a:pt x="424" y="1520"/>
                      </a:cubicBezTo>
                      <a:cubicBezTo>
                        <a:pt x="597" y="1520"/>
                        <a:pt x="815" y="1417"/>
                        <a:pt x="1054" y="1178"/>
                      </a:cubicBezTo>
                      <a:cubicBezTo>
                        <a:pt x="1451" y="781"/>
                        <a:pt x="1623" y="229"/>
                        <a:pt x="1589" y="5"/>
                      </a:cubicBezTo>
                      <a:cubicBezTo>
                        <a:pt x="1570" y="2"/>
                        <a:pt x="1549" y="0"/>
                        <a:pt x="152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86" name="Google Shape;28586;p29"/>
                <p:cNvSpPr/>
                <p:nvPr/>
              </p:nvSpPr>
              <p:spPr>
                <a:xfrm rot="-5400000">
                  <a:off x="471713" y="3121163"/>
                  <a:ext cx="27625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5" h="864" extrusionOk="0">
                      <a:moveTo>
                        <a:pt x="552" y="1"/>
                      </a:moveTo>
                      <a:cubicBezTo>
                        <a:pt x="0" y="1"/>
                        <a:pt x="0" y="864"/>
                        <a:pt x="552" y="864"/>
                      </a:cubicBezTo>
                      <a:cubicBezTo>
                        <a:pt x="1105" y="864"/>
                        <a:pt x="1105" y="1"/>
                        <a:pt x="55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87" name="Google Shape;28587;p29"/>
                <p:cNvSpPr/>
                <p:nvPr/>
              </p:nvSpPr>
              <p:spPr>
                <a:xfrm rot="-5400000">
                  <a:off x="468913" y="3252563"/>
                  <a:ext cx="28075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864" extrusionOk="0">
                      <a:moveTo>
                        <a:pt x="553" y="0"/>
                      </a:moveTo>
                      <a:cubicBezTo>
                        <a:pt x="1" y="0"/>
                        <a:pt x="1" y="863"/>
                        <a:pt x="553" y="863"/>
                      </a:cubicBezTo>
                      <a:cubicBezTo>
                        <a:pt x="1105" y="863"/>
                        <a:pt x="1123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88" name="Google Shape;28588;p29"/>
                <p:cNvSpPr/>
                <p:nvPr/>
              </p:nvSpPr>
              <p:spPr>
                <a:xfrm rot="-5400000">
                  <a:off x="459638" y="4385438"/>
                  <a:ext cx="107450" cy="88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8" h="3539" extrusionOk="0">
                      <a:moveTo>
                        <a:pt x="2037" y="0"/>
                      </a:moveTo>
                      <a:lnTo>
                        <a:pt x="311" y="1778"/>
                      </a:lnTo>
                      <a:cubicBezTo>
                        <a:pt x="104" y="1968"/>
                        <a:pt x="0" y="2227"/>
                        <a:pt x="0" y="2503"/>
                      </a:cubicBezTo>
                      <a:cubicBezTo>
                        <a:pt x="0" y="3073"/>
                        <a:pt x="449" y="3539"/>
                        <a:pt x="1019" y="3539"/>
                      </a:cubicBezTo>
                      <a:cubicBezTo>
                        <a:pt x="1588" y="3539"/>
                        <a:pt x="2037" y="3073"/>
                        <a:pt x="2037" y="2503"/>
                      </a:cubicBezTo>
                      <a:cubicBezTo>
                        <a:pt x="2037" y="3098"/>
                        <a:pt x="2514" y="3537"/>
                        <a:pt x="3059" y="3537"/>
                      </a:cubicBezTo>
                      <a:cubicBezTo>
                        <a:pt x="3193" y="3537"/>
                        <a:pt x="3332" y="3510"/>
                        <a:pt x="3470" y="3452"/>
                      </a:cubicBezTo>
                      <a:cubicBezTo>
                        <a:pt x="4143" y="3176"/>
                        <a:pt x="4298" y="2279"/>
                        <a:pt x="3763" y="1778"/>
                      </a:cubicBezTo>
                      <a:lnTo>
                        <a:pt x="203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89" name="Google Shape;28589;p29"/>
                <p:cNvSpPr/>
                <p:nvPr/>
              </p:nvSpPr>
              <p:spPr>
                <a:xfrm rot="-5400000">
                  <a:off x="617150" y="4242625"/>
                  <a:ext cx="107450" cy="8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8" h="3538" extrusionOk="0">
                      <a:moveTo>
                        <a:pt x="1233" y="0"/>
                      </a:moveTo>
                      <a:cubicBezTo>
                        <a:pt x="1099" y="0"/>
                        <a:pt x="962" y="27"/>
                        <a:pt x="829" y="85"/>
                      </a:cubicBezTo>
                      <a:cubicBezTo>
                        <a:pt x="156" y="379"/>
                        <a:pt x="0" y="1259"/>
                        <a:pt x="535" y="1777"/>
                      </a:cubicBezTo>
                      <a:lnTo>
                        <a:pt x="2261" y="3537"/>
                      </a:lnTo>
                      <a:lnTo>
                        <a:pt x="3987" y="1777"/>
                      </a:lnTo>
                      <a:cubicBezTo>
                        <a:pt x="4177" y="1570"/>
                        <a:pt x="4298" y="1311"/>
                        <a:pt x="4298" y="1035"/>
                      </a:cubicBezTo>
                      <a:cubicBezTo>
                        <a:pt x="4298" y="353"/>
                        <a:pt x="3789" y="12"/>
                        <a:pt x="3280" y="12"/>
                      </a:cubicBezTo>
                      <a:cubicBezTo>
                        <a:pt x="2770" y="12"/>
                        <a:pt x="2261" y="353"/>
                        <a:pt x="2261" y="1035"/>
                      </a:cubicBezTo>
                      <a:cubicBezTo>
                        <a:pt x="2261" y="440"/>
                        <a:pt x="1773" y="0"/>
                        <a:pt x="123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90" name="Google Shape;28590;p29"/>
                <p:cNvSpPr/>
                <p:nvPr/>
              </p:nvSpPr>
              <p:spPr>
                <a:xfrm rot="-5400000">
                  <a:off x="462225" y="4079925"/>
                  <a:ext cx="103150" cy="8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74" extrusionOk="0">
                      <a:moveTo>
                        <a:pt x="2071" y="0"/>
                      </a:moveTo>
                      <a:lnTo>
                        <a:pt x="345" y="1778"/>
                      </a:lnTo>
                      <a:cubicBezTo>
                        <a:pt x="155" y="1968"/>
                        <a:pt x="35" y="2227"/>
                        <a:pt x="35" y="2503"/>
                      </a:cubicBezTo>
                      <a:cubicBezTo>
                        <a:pt x="0" y="3090"/>
                        <a:pt x="466" y="3573"/>
                        <a:pt x="1053" y="3573"/>
                      </a:cubicBezTo>
                      <a:cubicBezTo>
                        <a:pt x="1619" y="3573"/>
                        <a:pt x="2073" y="3123"/>
                        <a:pt x="2073" y="2564"/>
                      </a:cubicBezTo>
                      <a:lnTo>
                        <a:pt x="2073" y="2564"/>
                      </a:lnTo>
                      <a:cubicBezTo>
                        <a:pt x="2105" y="3106"/>
                        <a:pt x="2557" y="3539"/>
                        <a:pt x="3090" y="3539"/>
                      </a:cubicBezTo>
                      <a:cubicBezTo>
                        <a:pt x="3659" y="3539"/>
                        <a:pt x="4125" y="3073"/>
                        <a:pt x="4125" y="2503"/>
                      </a:cubicBezTo>
                      <a:cubicBezTo>
                        <a:pt x="4125" y="2227"/>
                        <a:pt x="4004" y="1968"/>
                        <a:pt x="3797" y="1778"/>
                      </a:cubicBezTo>
                      <a:lnTo>
                        <a:pt x="207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91" name="Google Shape;28591;p29"/>
                <p:cNvSpPr/>
                <p:nvPr/>
              </p:nvSpPr>
              <p:spPr>
                <a:xfrm rot="-5400000">
                  <a:off x="617138" y="3934538"/>
                  <a:ext cx="107475" cy="8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9" h="3538" extrusionOk="0">
                      <a:moveTo>
                        <a:pt x="1233" y="0"/>
                      </a:moveTo>
                      <a:cubicBezTo>
                        <a:pt x="1100" y="0"/>
                        <a:pt x="963" y="27"/>
                        <a:pt x="829" y="85"/>
                      </a:cubicBezTo>
                      <a:cubicBezTo>
                        <a:pt x="156" y="379"/>
                        <a:pt x="1" y="1259"/>
                        <a:pt x="536" y="1777"/>
                      </a:cubicBezTo>
                      <a:lnTo>
                        <a:pt x="2262" y="3537"/>
                      </a:lnTo>
                      <a:lnTo>
                        <a:pt x="3988" y="1777"/>
                      </a:lnTo>
                      <a:cubicBezTo>
                        <a:pt x="4177" y="1570"/>
                        <a:pt x="4298" y="1311"/>
                        <a:pt x="4298" y="1035"/>
                      </a:cubicBezTo>
                      <a:cubicBezTo>
                        <a:pt x="4298" y="353"/>
                        <a:pt x="3789" y="12"/>
                        <a:pt x="3280" y="12"/>
                      </a:cubicBezTo>
                      <a:cubicBezTo>
                        <a:pt x="2771" y="12"/>
                        <a:pt x="2262" y="353"/>
                        <a:pt x="2262" y="1035"/>
                      </a:cubicBezTo>
                      <a:cubicBezTo>
                        <a:pt x="2262" y="440"/>
                        <a:pt x="1774" y="0"/>
                        <a:pt x="123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92" name="Google Shape;28592;p29"/>
                <p:cNvSpPr/>
                <p:nvPr/>
              </p:nvSpPr>
              <p:spPr>
                <a:xfrm rot="-5400000">
                  <a:off x="459638" y="3769263"/>
                  <a:ext cx="107450" cy="88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8" h="3539" extrusionOk="0">
                      <a:moveTo>
                        <a:pt x="2037" y="0"/>
                      </a:moveTo>
                      <a:lnTo>
                        <a:pt x="311" y="1778"/>
                      </a:lnTo>
                      <a:cubicBezTo>
                        <a:pt x="104" y="1968"/>
                        <a:pt x="0" y="2227"/>
                        <a:pt x="0" y="2503"/>
                      </a:cubicBezTo>
                      <a:cubicBezTo>
                        <a:pt x="0" y="3073"/>
                        <a:pt x="449" y="3539"/>
                        <a:pt x="1018" y="3539"/>
                      </a:cubicBezTo>
                      <a:cubicBezTo>
                        <a:pt x="1571" y="3539"/>
                        <a:pt x="2037" y="3073"/>
                        <a:pt x="2037" y="2503"/>
                      </a:cubicBezTo>
                      <a:cubicBezTo>
                        <a:pt x="2037" y="3098"/>
                        <a:pt x="2513" y="3537"/>
                        <a:pt x="3049" y="3537"/>
                      </a:cubicBezTo>
                      <a:cubicBezTo>
                        <a:pt x="3182" y="3537"/>
                        <a:pt x="3318" y="3510"/>
                        <a:pt x="3452" y="3452"/>
                      </a:cubicBezTo>
                      <a:cubicBezTo>
                        <a:pt x="4142" y="3176"/>
                        <a:pt x="4298" y="2279"/>
                        <a:pt x="3763" y="1778"/>
                      </a:cubicBezTo>
                      <a:lnTo>
                        <a:pt x="203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93" name="Google Shape;28593;p29"/>
                <p:cNvSpPr/>
                <p:nvPr/>
              </p:nvSpPr>
              <p:spPr>
                <a:xfrm rot="-5400000">
                  <a:off x="617138" y="3626463"/>
                  <a:ext cx="107475" cy="8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9" h="3538" extrusionOk="0">
                      <a:moveTo>
                        <a:pt x="1234" y="0"/>
                      </a:moveTo>
                      <a:cubicBezTo>
                        <a:pt x="1100" y="0"/>
                        <a:pt x="963" y="27"/>
                        <a:pt x="829" y="85"/>
                      </a:cubicBezTo>
                      <a:cubicBezTo>
                        <a:pt x="156" y="379"/>
                        <a:pt x="1" y="1259"/>
                        <a:pt x="536" y="1777"/>
                      </a:cubicBezTo>
                      <a:lnTo>
                        <a:pt x="2262" y="3537"/>
                      </a:lnTo>
                      <a:lnTo>
                        <a:pt x="3988" y="1777"/>
                      </a:lnTo>
                      <a:cubicBezTo>
                        <a:pt x="4178" y="1570"/>
                        <a:pt x="4299" y="1311"/>
                        <a:pt x="4299" y="1035"/>
                      </a:cubicBezTo>
                      <a:cubicBezTo>
                        <a:pt x="4299" y="353"/>
                        <a:pt x="3789" y="12"/>
                        <a:pt x="3280" y="12"/>
                      </a:cubicBezTo>
                      <a:cubicBezTo>
                        <a:pt x="2771" y="12"/>
                        <a:pt x="2262" y="353"/>
                        <a:pt x="2262" y="1035"/>
                      </a:cubicBezTo>
                      <a:cubicBezTo>
                        <a:pt x="2262" y="440"/>
                        <a:pt x="1774" y="0"/>
                        <a:pt x="12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94" name="Google Shape;28594;p29"/>
                <p:cNvSpPr/>
                <p:nvPr/>
              </p:nvSpPr>
              <p:spPr>
                <a:xfrm rot="-5400000">
                  <a:off x="459638" y="3461188"/>
                  <a:ext cx="107450" cy="88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8" h="3539" extrusionOk="0">
                      <a:moveTo>
                        <a:pt x="2037" y="0"/>
                      </a:moveTo>
                      <a:lnTo>
                        <a:pt x="311" y="1778"/>
                      </a:lnTo>
                      <a:cubicBezTo>
                        <a:pt x="104" y="1968"/>
                        <a:pt x="0" y="2227"/>
                        <a:pt x="0" y="2503"/>
                      </a:cubicBezTo>
                      <a:cubicBezTo>
                        <a:pt x="0" y="3073"/>
                        <a:pt x="449" y="3539"/>
                        <a:pt x="1019" y="3539"/>
                      </a:cubicBezTo>
                      <a:cubicBezTo>
                        <a:pt x="1571" y="3539"/>
                        <a:pt x="2037" y="3073"/>
                        <a:pt x="2037" y="2503"/>
                      </a:cubicBezTo>
                      <a:cubicBezTo>
                        <a:pt x="2037" y="3098"/>
                        <a:pt x="2514" y="3537"/>
                        <a:pt x="3050" y="3537"/>
                      </a:cubicBezTo>
                      <a:cubicBezTo>
                        <a:pt x="3182" y="3537"/>
                        <a:pt x="3319" y="3510"/>
                        <a:pt x="3452" y="3452"/>
                      </a:cubicBezTo>
                      <a:cubicBezTo>
                        <a:pt x="4143" y="3176"/>
                        <a:pt x="4298" y="2279"/>
                        <a:pt x="3763" y="1778"/>
                      </a:cubicBezTo>
                      <a:lnTo>
                        <a:pt x="203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95" name="Google Shape;28595;p29"/>
                <p:cNvSpPr/>
                <p:nvPr/>
              </p:nvSpPr>
              <p:spPr>
                <a:xfrm rot="-5400000">
                  <a:off x="616263" y="3317488"/>
                  <a:ext cx="108325" cy="8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3" h="3574" extrusionOk="0">
                      <a:moveTo>
                        <a:pt x="3280" y="1"/>
                      </a:moveTo>
                      <a:cubicBezTo>
                        <a:pt x="2714" y="1"/>
                        <a:pt x="2260" y="450"/>
                        <a:pt x="2259" y="1008"/>
                      </a:cubicBezTo>
                      <a:lnTo>
                        <a:pt x="2259" y="1008"/>
                      </a:lnTo>
                      <a:cubicBezTo>
                        <a:pt x="2227" y="445"/>
                        <a:pt x="1754" y="36"/>
                        <a:pt x="1233" y="36"/>
                      </a:cubicBezTo>
                      <a:cubicBezTo>
                        <a:pt x="1099" y="36"/>
                        <a:pt x="962" y="63"/>
                        <a:pt x="829" y="121"/>
                      </a:cubicBezTo>
                      <a:cubicBezTo>
                        <a:pt x="156" y="415"/>
                        <a:pt x="0" y="1295"/>
                        <a:pt x="535" y="1813"/>
                      </a:cubicBezTo>
                      <a:lnTo>
                        <a:pt x="2261" y="3573"/>
                      </a:lnTo>
                      <a:lnTo>
                        <a:pt x="3987" y="1813"/>
                      </a:lnTo>
                      <a:cubicBezTo>
                        <a:pt x="4177" y="1606"/>
                        <a:pt x="4298" y="1347"/>
                        <a:pt x="4298" y="1071"/>
                      </a:cubicBezTo>
                      <a:cubicBezTo>
                        <a:pt x="4332" y="484"/>
                        <a:pt x="3866" y="1"/>
                        <a:pt x="32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96" name="Google Shape;28596;p29"/>
                <p:cNvSpPr/>
                <p:nvPr/>
              </p:nvSpPr>
              <p:spPr>
                <a:xfrm rot="-5400000">
                  <a:off x="459625" y="3153100"/>
                  <a:ext cx="107475" cy="88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9" h="3539" extrusionOk="0">
                      <a:moveTo>
                        <a:pt x="2037" y="0"/>
                      </a:moveTo>
                      <a:lnTo>
                        <a:pt x="311" y="1778"/>
                      </a:lnTo>
                      <a:cubicBezTo>
                        <a:pt x="104" y="1968"/>
                        <a:pt x="1" y="2227"/>
                        <a:pt x="1" y="2503"/>
                      </a:cubicBezTo>
                      <a:cubicBezTo>
                        <a:pt x="1" y="3073"/>
                        <a:pt x="449" y="3539"/>
                        <a:pt x="1019" y="3539"/>
                      </a:cubicBezTo>
                      <a:cubicBezTo>
                        <a:pt x="1571" y="3539"/>
                        <a:pt x="2037" y="3073"/>
                        <a:pt x="2037" y="2503"/>
                      </a:cubicBezTo>
                      <a:cubicBezTo>
                        <a:pt x="2037" y="3098"/>
                        <a:pt x="2514" y="3537"/>
                        <a:pt x="3050" y="3537"/>
                      </a:cubicBezTo>
                      <a:cubicBezTo>
                        <a:pt x="3183" y="3537"/>
                        <a:pt x="3319" y="3510"/>
                        <a:pt x="3453" y="3452"/>
                      </a:cubicBezTo>
                      <a:cubicBezTo>
                        <a:pt x="4143" y="3176"/>
                        <a:pt x="4298" y="2279"/>
                        <a:pt x="3763" y="1778"/>
                      </a:cubicBezTo>
                      <a:lnTo>
                        <a:pt x="203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97" name="Google Shape;28597;p29"/>
                <p:cNvSpPr/>
                <p:nvPr/>
              </p:nvSpPr>
              <p:spPr>
                <a:xfrm rot="-5400000">
                  <a:off x="617138" y="3010288"/>
                  <a:ext cx="107475" cy="8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9" h="3538" extrusionOk="0">
                      <a:moveTo>
                        <a:pt x="1233" y="0"/>
                      </a:moveTo>
                      <a:cubicBezTo>
                        <a:pt x="1100" y="0"/>
                        <a:pt x="963" y="27"/>
                        <a:pt x="829" y="85"/>
                      </a:cubicBezTo>
                      <a:cubicBezTo>
                        <a:pt x="156" y="379"/>
                        <a:pt x="1" y="1259"/>
                        <a:pt x="536" y="1777"/>
                      </a:cubicBezTo>
                      <a:lnTo>
                        <a:pt x="2262" y="3537"/>
                      </a:lnTo>
                      <a:lnTo>
                        <a:pt x="3988" y="1777"/>
                      </a:lnTo>
                      <a:cubicBezTo>
                        <a:pt x="4177" y="1570"/>
                        <a:pt x="4298" y="1311"/>
                        <a:pt x="4298" y="1035"/>
                      </a:cubicBezTo>
                      <a:cubicBezTo>
                        <a:pt x="4298" y="353"/>
                        <a:pt x="3789" y="12"/>
                        <a:pt x="3280" y="12"/>
                      </a:cubicBezTo>
                      <a:cubicBezTo>
                        <a:pt x="2771" y="12"/>
                        <a:pt x="2262" y="353"/>
                        <a:pt x="2262" y="1035"/>
                      </a:cubicBezTo>
                      <a:cubicBezTo>
                        <a:pt x="2262" y="440"/>
                        <a:pt x="1774" y="0"/>
                        <a:pt x="123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grpSp>
        <p:nvGrpSpPr>
          <p:cNvPr id="28598" name="Google Shape;28598;p29"/>
          <p:cNvGrpSpPr/>
          <p:nvPr/>
        </p:nvGrpSpPr>
        <p:grpSpPr>
          <a:xfrm>
            <a:off x="11328989" y="802220"/>
            <a:ext cx="261720" cy="5187465"/>
            <a:chOff x="478504" y="625451"/>
            <a:chExt cx="196290" cy="3890599"/>
          </a:xfrm>
        </p:grpSpPr>
        <p:grpSp>
          <p:nvGrpSpPr>
            <p:cNvPr id="28599" name="Google Shape;28599;p29"/>
            <p:cNvGrpSpPr/>
            <p:nvPr/>
          </p:nvGrpSpPr>
          <p:grpSpPr>
            <a:xfrm>
              <a:off x="478504" y="625451"/>
              <a:ext cx="196290" cy="1961399"/>
              <a:chOff x="3107650" y="1130464"/>
              <a:chExt cx="235050" cy="2348981"/>
            </a:xfrm>
          </p:grpSpPr>
          <p:sp>
            <p:nvSpPr>
              <p:cNvPr id="28600" name="Google Shape;28600;p29"/>
              <p:cNvSpPr/>
              <p:nvPr/>
            </p:nvSpPr>
            <p:spPr>
              <a:xfrm rot="-5400000">
                <a:off x="2050221" y="2296737"/>
                <a:ext cx="2348981" cy="16435"/>
              </a:xfrm>
              <a:custGeom>
                <a:avLst/>
                <a:gdLst/>
                <a:ahLst/>
                <a:cxnLst/>
                <a:rect l="l" t="t" r="r" b="b"/>
                <a:pathLst>
                  <a:path w="98294" h="657" extrusionOk="0">
                    <a:moveTo>
                      <a:pt x="0" y="0"/>
                    </a:moveTo>
                    <a:lnTo>
                      <a:pt x="0" y="656"/>
                    </a:lnTo>
                    <a:lnTo>
                      <a:pt x="98293" y="656"/>
                    </a:lnTo>
                    <a:lnTo>
                      <a:pt x="9829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01" name="Google Shape;28601;p29"/>
              <p:cNvSpPr/>
              <p:nvPr/>
            </p:nvSpPr>
            <p:spPr>
              <a:xfrm rot="-5400000">
                <a:off x="3109263" y="3337488"/>
                <a:ext cx="119550" cy="113475"/>
              </a:xfrm>
              <a:custGeom>
                <a:avLst/>
                <a:gdLst/>
                <a:ahLst/>
                <a:cxnLst/>
                <a:rect l="l" t="t" r="r" b="b"/>
                <a:pathLst>
                  <a:path w="4782" h="4539" extrusionOk="0">
                    <a:moveTo>
                      <a:pt x="4240" y="1"/>
                    </a:moveTo>
                    <a:cubicBezTo>
                      <a:pt x="3292" y="1"/>
                      <a:pt x="2232" y="437"/>
                      <a:pt x="1398" y="1286"/>
                    </a:cubicBezTo>
                    <a:cubicBezTo>
                      <a:pt x="432" y="2235"/>
                      <a:pt x="0" y="3461"/>
                      <a:pt x="138" y="4514"/>
                    </a:cubicBezTo>
                    <a:cubicBezTo>
                      <a:pt x="267" y="4530"/>
                      <a:pt x="398" y="4539"/>
                      <a:pt x="530" y="4539"/>
                    </a:cubicBezTo>
                    <a:cubicBezTo>
                      <a:pt x="1486" y="4539"/>
                      <a:pt x="2535" y="4104"/>
                      <a:pt x="3383" y="3271"/>
                    </a:cubicBezTo>
                    <a:cubicBezTo>
                      <a:pt x="4333" y="2304"/>
                      <a:pt x="4781" y="1062"/>
                      <a:pt x="4626" y="26"/>
                    </a:cubicBezTo>
                    <a:cubicBezTo>
                      <a:pt x="4500" y="9"/>
                      <a:pt x="4371" y="1"/>
                      <a:pt x="42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02" name="Google Shape;28602;p29"/>
              <p:cNvSpPr/>
              <p:nvPr/>
            </p:nvSpPr>
            <p:spPr>
              <a:xfrm rot="-5400000">
                <a:off x="3211450" y="3246375"/>
                <a:ext cx="139825" cy="12267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4907" extrusionOk="0">
                    <a:moveTo>
                      <a:pt x="1141" y="1"/>
                    </a:moveTo>
                    <a:cubicBezTo>
                      <a:pt x="898" y="1"/>
                      <a:pt x="695" y="66"/>
                      <a:pt x="553" y="205"/>
                    </a:cubicBezTo>
                    <a:cubicBezTo>
                      <a:pt x="0" y="757"/>
                      <a:pt x="570" y="2207"/>
                      <a:pt x="1795" y="3449"/>
                    </a:cubicBezTo>
                    <a:cubicBezTo>
                      <a:pt x="2711" y="4365"/>
                      <a:pt x="3740" y="4906"/>
                      <a:pt x="4438" y="4906"/>
                    </a:cubicBezTo>
                    <a:cubicBezTo>
                      <a:pt x="4688" y="4906"/>
                      <a:pt x="4895" y="4837"/>
                      <a:pt x="5040" y="4692"/>
                    </a:cubicBezTo>
                    <a:cubicBezTo>
                      <a:pt x="5592" y="4157"/>
                      <a:pt x="5023" y="2707"/>
                      <a:pt x="3780" y="1465"/>
                    </a:cubicBezTo>
                    <a:cubicBezTo>
                      <a:pt x="2871" y="543"/>
                      <a:pt x="1839" y="1"/>
                      <a:pt x="11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03" name="Google Shape;28603;p29"/>
              <p:cNvSpPr/>
              <p:nvPr/>
            </p:nvSpPr>
            <p:spPr>
              <a:xfrm rot="-5400000">
                <a:off x="3270425" y="3394000"/>
                <a:ext cx="28075" cy="28075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1123" extrusionOk="0">
                    <a:moveTo>
                      <a:pt x="570" y="1"/>
                    </a:moveTo>
                    <a:cubicBezTo>
                      <a:pt x="259" y="1"/>
                      <a:pt x="1" y="260"/>
                      <a:pt x="1" y="553"/>
                    </a:cubicBezTo>
                    <a:cubicBezTo>
                      <a:pt x="1" y="864"/>
                      <a:pt x="259" y="1123"/>
                      <a:pt x="570" y="1123"/>
                    </a:cubicBezTo>
                    <a:cubicBezTo>
                      <a:pt x="881" y="1123"/>
                      <a:pt x="1122" y="864"/>
                      <a:pt x="1122" y="553"/>
                    </a:cubicBezTo>
                    <a:cubicBezTo>
                      <a:pt x="1122" y="260"/>
                      <a:pt x="881" y="1"/>
                      <a:pt x="5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04" name="Google Shape;28604;p29"/>
              <p:cNvSpPr/>
              <p:nvPr/>
            </p:nvSpPr>
            <p:spPr>
              <a:xfrm rot="-5400000">
                <a:off x="3166888" y="3281813"/>
                <a:ext cx="27625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1106" extrusionOk="0">
                    <a:moveTo>
                      <a:pt x="553" y="1"/>
                    </a:moveTo>
                    <a:cubicBezTo>
                      <a:pt x="242" y="1"/>
                      <a:pt x="0" y="242"/>
                      <a:pt x="0" y="553"/>
                    </a:cubicBezTo>
                    <a:cubicBezTo>
                      <a:pt x="0" y="863"/>
                      <a:pt x="242" y="1105"/>
                      <a:pt x="553" y="1105"/>
                    </a:cubicBezTo>
                    <a:cubicBezTo>
                      <a:pt x="863" y="1105"/>
                      <a:pt x="1105" y="863"/>
                      <a:pt x="1105" y="553"/>
                    </a:cubicBezTo>
                    <a:cubicBezTo>
                      <a:pt x="1105" y="242"/>
                      <a:pt x="863" y="1"/>
                      <a:pt x="5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05" name="Google Shape;28605;p29"/>
              <p:cNvSpPr/>
              <p:nvPr/>
            </p:nvSpPr>
            <p:spPr>
              <a:xfrm rot="-5400000">
                <a:off x="3099338" y="3133063"/>
                <a:ext cx="139400" cy="122775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11" extrusionOk="0">
                    <a:moveTo>
                      <a:pt x="4446" y="1"/>
                    </a:moveTo>
                    <a:cubicBezTo>
                      <a:pt x="3748" y="1"/>
                      <a:pt x="2715" y="548"/>
                      <a:pt x="1796" y="1455"/>
                    </a:cubicBezTo>
                    <a:cubicBezTo>
                      <a:pt x="570" y="2697"/>
                      <a:pt x="1" y="4147"/>
                      <a:pt x="553" y="4700"/>
                    </a:cubicBezTo>
                    <a:cubicBezTo>
                      <a:pt x="696" y="4843"/>
                      <a:pt x="899" y="4911"/>
                      <a:pt x="1142" y="4911"/>
                    </a:cubicBezTo>
                    <a:cubicBezTo>
                      <a:pt x="1836" y="4911"/>
                      <a:pt x="2860" y="4360"/>
                      <a:pt x="3780" y="3440"/>
                    </a:cubicBezTo>
                    <a:cubicBezTo>
                      <a:pt x="5023" y="2214"/>
                      <a:pt x="5575" y="764"/>
                      <a:pt x="5040" y="212"/>
                    </a:cubicBezTo>
                    <a:cubicBezTo>
                      <a:pt x="4897" y="68"/>
                      <a:pt x="4692" y="1"/>
                      <a:pt x="444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06" name="Google Shape;28606;p29"/>
              <p:cNvSpPr/>
              <p:nvPr/>
            </p:nvSpPr>
            <p:spPr>
              <a:xfrm rot="-5400000">
                <a:off x="3211750" y="3046475"/>
                <a:ext cx="139400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00" extrusionOk="0">
                    <a:moveTo>
                      <a:pt x="1138" y="1"/>
                    </a:moveTo>
                    <a:cubicBezTo>
                      <a:pt x="888" y="1"/>
                      <a:pt x="681" y="70"/>
                      <a:pt x="536" y="215"/>
                    </a:cubicBezTo>
                    <a:cubicBezTo>
                      <a:pt x="1" y="750"/>
                      <a:pt x="553" y="2200"/>
                      <a:pt x="1796" y="3442"/>
                    </a:cubicBezTo>
                    <a:cubicBezTo>
                      <a:pt x="2712" y="4358"/>
                      <a:pt x="3740" y="4899"/>
                      <a:pt x="4432" y="4899"/>
                    </a:cubicBezTo>
                    <a:cubicBezTo>
                      <a:pt x="4679" y="4899"/>
                      <a:pt x="4883" y="4830"/>
                      <a:pt x="5023" y="4685"/>
                    </a:cubicBezTo>
                    <a:cubicBezTo>
                      <a:pt x="5576" y="4150"/>
                      <a:pt x="5023" y="2700"/>
                      <a:pt x="3781" y="1458"/>
                    </a:cubicBezTo>
                    <a:cubicBezTo>
                      <a:pt x="2865" y="542"/>
                      <a:pt x="1836" y="1"/>
                      <a:pt x="11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07" name="Google Shape;28607;p29"/>
              <p:cNvSpPr/>
              <p:nvPr/>
            </p:nvSpPr>
            <p:spPr>
              <a:xfrm rot="-5400000">
                <a:off x="3270913" y="3198588"/>
                <a:ext cx="28075" cy="271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1084" extrusionOk="0">
                    <a:moveTo>
                      <a:pt x="555" y="1"/>
                    </a:moveTo>
                    <a:cubicBezTo>
                      <a:pt x="285" y="1"/>
                      <a:pt x="18" y="178"/>
                      <a:pt x="0" y="531"/>
                    </a:cubicBezTo>
                    <a:cubicBezTo>
                      <a:pt x="0" y="825"/>
                      <a:pt x="415" y="1084"/>
                      <a:pt x="725" y="1084"/>
                    </a:cubicBezTo>
                    <a:cubicBezTo>
                      <a:pt x="1036" y="1084"/>
                      <a:pt x="1122" y="825"/>
                      <a:pt x="1122" y="531"/>
                    </a:cubicBezTo>
                    <a:cubicBezTo>
                      <a:pt x="1096" y="178"/>
                      <a:pt x="825" y="1"/>
                      <a:pt x="5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08" name="Google Shape;28608;p29"/>
              <p:cNvSpPr/>
              <p:nvPr/>
            </p:nvSpPr>
            <p:spPr>
              <a:xfrm rot="-5400000">
                <a:off x="3166663" y="3081813"/>
                <a:ext cx="28075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1106" extrusionOk="0">
                    <a:moveTo>
                      <a:pt x="553" y="1"/>
                    </a:moveTo>
                    <a:cubicBezTo>
                      <a:pt x="259" y="1"/>
                      <a:pt x="1" y="242"/>
                      <a:pt x="1" y="553"/>
                    </a:cubicBezTo>
                    <a:cubicBezTo>
                      <a:pt x="1" y="863"/>
                      <a:pt x="259" y="1105"/>
                      <a:pt x="553" y="1105"/>
                    </a:cubicBezTo>
                    <a:cubicBezTo>
                      <a:pt x="864" y="1105"/>
                      <a:pt x="1122" y="863"/>
                      <a:pt x="1122" y="553"/>
                    </a:cubicBezTo>
                    <a:cubicBezTo>
                      <a:pt x="1122" y="242"/>
                      <a:pt x="864" y="1"/>
                      <a:pt x="5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09" name="Google Shape;28609;p29"/>
              <p:cNvSpPr/>
              <p:nvPr/>
            </p:nvSpPr>
            <p:spPr>
              <a:xfrm rot="-5400000">
                <a:off x="3109275" y="2937500"/>
                <a:ext cx="119525" cy="113475"/>
              </a:xfrm>
              <a:custGeom>
                <a:avLst/>
                <a:gdLst/>
                <a:ahLst/>
                <a:cxnLst/>
                <a:rect l="l" t="t" r="r" b="b"/>
                <a:pathLst>
                  <a:path w="4781" h="4539" extrusionOk="0">
                    <a:moveTo>
                      <a:pt x="4251" y="1"/>
                    </a:moveTo>
                    <a:cubicBezTo>
                      <a:pt x="3292" y="1"/>
                      <a:pt x="2232" y="437"/>
                      <a:pt x="1398" y="1286"/>
                    </a:cubicBezTo>
                    <a:cubicBezTo>
                      <a:pt x="449" y="2235"/>
                      <a:pt x="0" y="3461"/>
                      <a:pt x="155" y="4514"/>
                    </a:cubicBezTo>
                    <a:cubicBezTo>
                      <a:pt x="282" y="4530"/>
                      <a:pt x="411" y="4539"/>
                      <a:pt x="542" y="4539"/>
                    </a:cubicBezTo>
                    <a:cubicBezTo>
                      <a:pt x="1486" y="4539"/>
                      <a:pt x="2534" y="4104"/>
                      <a:pt x="3383" y="3271"/>
                    </a:cubicBezTo>
                    <a:cubicBezTo>
                      <a:pt x="4349" y="2304"/>
                      <a:pt x="4781" y="1062"/>
                      <a:pt x="4643" y="26"/>
                    </a:cubicBezTo>
                    <a:cubicBezTo>
                      <a:pt x="4515" y="9"/>
                      <a:pt x="4384" y="1"/>
                      <a:pt x="425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10" name="Google Shape;28610;p29"/>
              <p:cNvSpPr/>
              <p:nvPr/>
            </p:nvSpPr>
            <p:spPr>
              <a:xfrm rot="-5400000">
                <a:off x="3211525" y="2846475"/>
                <a:ext cx="139850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4900" extrusionOk="0">
                    <a:moveTo>
                      <a:pt x="1155" y="1"/>
                    </a:moveTo>
                    <a:cubicBezTo>
                      <a:pt x="906" y="1"/>
                      <a:pt x="699" y="70"/>
                      <a:pt x="553" y="215"/>
                    </a:cubicBezTo>
                    <a:cubicBezTo>
                      <a:pt x="1" y="750"/>
                      <a:pt x="571" y="2200"/>
                      <a:pt x="1813" y="3442"/>
                    </a:cubicBezTo>
                    <a:cubicBezTo>
                      <a:pt x="2716" y="4358"/>
                      <a:pt x="3741" y="4899"/>
                      <a:pt x="4439" y="4899"/>
                    </a:cubicBezTo>
                    <a:cubicBezTo>
                      <a:pt x="4688" y="4899"/>
                      <a:pt x="4896" y="4830"/>
                      <a:pt x="5041" y="4685"/>
                    </a:cubicBezTo>
                    <a:cubicBezTo>
                      <a:pt x="5593" y="4150"/>
                      <a:pt x="5024" y="2700"/>
                      <a:pt x="3781" y="1458"/>
                    </a:cubicBezTo>
                    <a:cubicBezTo>
                      <a:pt x="2878" y="542"/>
                      <a:pt x="1853" y="1"/>
                      <a:pt x="11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11" name="Google Shape;28611;p29"/>
              <p:cNvSpPr/>
              <p:nvPr/>
            </p:nvSpPr>
            <p:spPr>
              <a:xfrm rot="-5400000">
                <a:off x="3270638" y="2998113"/>
                <a:ext cx="27650" cy="28075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1123" extrusionOk="0">
                    <a:moveTo>
                      <a:pt x="553" y="1"/>
                    </a:moveTo>
                    <a:cubicBezTo>
                      <a:pt x="243" y="1"/>
                      <a:pt x="1" y="260"/>
                      <a:pt x="1" y="553"/>
                    </a:cubicBezTo>
                    <a:cubicBezTo>
                      <a:pt x="1" y="864"/>
                      <a:pt x="243" y="1123"/>
                      <a:pt x="553" y="1123"/>
                    </a:cubicBezTo>
                    <a:cubicBezTo>
                      <a:pt x="864" y="1123"/>
                      <a:pt x="1106" y="864"/>
                      <a:pt x="1106" y="553"/>
                    </a:cubicBezTo>
                    <a:cubicBezTo>
                      <a:pt x="1106" y="260"/>
                      <a:pt x="864" y="1"/>
                      <a:pt x="5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12" name="Google Shape;28612;p29"/>
              <p:cNvSpPr/>
              <p:nvPr/>
            </p:nvSpPr>
            <p:spPr>
              <a:xfrm rot="-5400000">
                <a:off x="3166450" y="2886575"/>
                <a:ext cx="27625" cy="2677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1071" extrusionOk="0">
                    <a:moveTo>
                      <a:pt x="725" y="1"/>
                    </a:moveTo>
                    <a:cubicBezTo>
                      <a:pt x="432" y="1"/>
                      <a:pt x="0" y="242"/>
                      <a:pt x="0" y="553"/>
                    </a:cubicBezTo>
                    <a:cubicBezTo>
                      <a:pt x="18" y="898"/>
                      <a:pt x="285" y="1071"/>
                      <a:pt x="553" y="1071"/>
                    </a:cubicBezTo>
                    <a:cubicBezTo>
                      <a:pt x="820" y="1071"/>
                      <a:pt x="1088" y="898"/>
                      <a:pt x="1105" y="553"/>
                    </a:cubicBezTo>
                    <a:cubicBezTo>
                      <a:pt x="1105" y="242"/>
                      <a:pt x="1019" y="1"/>
                      <a:pt x="7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13" name="Google Shape;28613;p29"/>
              <p:cNvSpPr/>
              <p:nvPr/>
            </p:nvSpPr>
            <p:spPr>
              <a:xfrm rot="-5400000">
                <a:off x="3109475" y="2737500"/>
                <a:ext cx="119125" cy="113475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4539" extrusionOk="0">
                    <a:moveTo>
                      <a:pt x="4235" y="1"/>
                    </a:moveTo>
                    <a:cubicBezTo>
                      <a:pt x="3279" y="1"/>
                      <a:pt x="2232" y="437"/>
                      <a:pt x="1398" y="1286"/>
                    </a:cubicBezTo>
                    <a:cubicBezTo>
                      <a:pt x="432" y="2235"/>
                      <a:pt x="0" y="3461"/>
                      <a:pt x="139" y="4514"/>
                    </a:cubicBezTo>
                    <a:cubicBezTo>
                      <a:pt x="265" y="4530"/>
                      <a:pt x="394" y="4539"/>
                      <a:pt x="526" y="4539"/>
                    </a:cubicBezTo>
                    <a:cubicBezTo>
                      <a:pt x="1473" y="4539"/>
                      <a:pt x="2535" y="4104"/>
                      <a:pt x="3383" y="3271"/>
                    </a:cubicBezTo>
                    <a:cubicBezTo>
                      <a:pt x="4333" y="2304"/>
                      <a:pt x="4764" y="1062"/>
                      <a:pt x="4626" y="26"/>
                    </a:cubicBezTo>
                    <a:cubicBezTo>
                      <a:pt x="4498" y="9"/>
                      <a:pt x="4367" y="1"/>
                      <a:pt x="42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14" name="Google Shape;28614;p29"/>
              <p:cNvSpPr/>
              <p:nvPr/>
            </p:nvSpPr>
            <p:spPr>
              <a:xfrm rot="-5400000">
                <a:off x="3211750" y="2646475"/>
                <a:ext cx="139400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00" extrusionOk="0">
                    <a:moveTo>
                      <a:pt x="1144" y="1"/>
                    </a:moveTo>
                    <a:cubicBezTo>
                      <a:pt x="897" y="1"/>
                      <a:pt x="693" y="70"/>
                      <a:pt x="553" y="215"/>
                    </a:cubicBezTo>
                    <a:cubicBezTo>
                      <a:pt x="0" y="750"/>
                      <a:pt x="553" y="2200"/>
                      <a:pt x="1795" y="3442"/>
                    </a:cubicBezTo>
                    <a:cubicBezTo>
                      <a:pt x="2711" y="4358"/>
                      <a:pt x="3740" y="4899"/>
                      <a:pt x="4438" y="4899"/>
                    </a:cubicBezTo>
                    <a:cubicBezTo>
                      <a:pt x="4688" y="4899"/>
                      <a:pt x="4895" y="4830"/>
                      <a:pt x="5040" y="4685"/>
                    </a:cubicBezTo>
                    <a:cubicBezTo>
                      <a:pt x="5575" y="4150"/>
                      <a:pt x="5023" y="2700"/>
                      <a:pt x="3780" y="1458"/>
                    </a:cubicBezTo>
                    <a:cubicBezTo>
                      <a:pt x="2864" y="542"/>
                      <a:pt x="1836" y="1"/>
                      <a:pt x="11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15" name="Google Shape;28615;p29"/>
              <p:cNvSpPr/>
              <p:nvPr/>
            </p:nvSpPr>
            <p:spPr>
              <a:xfrm rot="-5400000">
                <a:off x="3270425" y="2793800"/>
                <a:ext cx="28075" cy="28075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1123" extrusionOk="0">
                    <a:moveTo>
                      <a:pt x="570" y="1"/>
                    </a:moveTo>
                    <a:cubicBezTo>
                      <a:pt x="260" y="1"/>
                      <a:pt x="1" y="260"/>
                      <a:pt x="1" y="553"/>
                    </a:cubicBezTo>
                    <a:cubicBezTo>
                      <a:pt x="1" y="864"/>
                      <a:pt x="260" y="1123"/>
                      <a:pt x="570" y="1123"/>
                    </a:cubicBezTo>
                    <a:cubicBezTo>
                      <a:pt x="864" y="1123"/>
                      <a:pt x="1123" y="864"/>
                      <a:pt x="1123" y="553"/>
                    </a:cubicBezTo>
                    <a:cubicBezTo>
                      <a:pt x="1123" y="260"/>
                      <a:pt x="864" y="1"/>
                      <a:pt x="5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16" name="Google Shape;28616;p29"/>
              <p:cNvSpPr/>
              <p:nvPr/>
            </p:nvSpPr>
            <p:spPr>
              <a:xfrm rot="-5400000">
                <a:off x="3166663" y="2681813"/>
                <a:ext cx="28075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1106" extrusionOk="0">
                    <a:moveTo>
                      <a:pt x="570" y="1"/>
                    </a:moveTo>
                    <a:cubicBezTo>
                      <a:pt x="259" y="1"/>
                      <a:pt x="0" y="242"/>
                      <a:pt x="0" y="553"/>
                    </a:cubicBezTo>
                    <a:cubicBezTo>
                      <a:pt x="0" y="863"/>
                      <a:pt x="259" y="1105"/>
                      <a:pt x="570" y="1105"/>
                    </a:cubicBezTo>
                    <a:cubicBezTo>
                      <a:pt x="863" y="1105"/>
                      <a:pt x="1122" y="863"/>
                      <a:pt x="1122" y="553"/>
                    </a:cubicBezTo>
                    <a:cubicBezTo>
                      <a:pt x="1122" y="242"/>
                      <a:pt x="863" y="1"/>
                      <a:pt x="5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17" name="Google Shape;28617;p29"/>
              <p:cNvSpPr/>
              <p:nvPr/>
            </p:nvSpPr>
            <p:spPr>
              <a:xfrm rot="-5400000">
                <a:off x="3099338" y="2532863"/>
                <a:ext cx="139400" cy="122775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11" extrusionOk="0">
                    <a:moveTo>
                      <a:pt x="4439" y="1"/>
                    </a:moveTo>
                    <a:cubicBezTo>
                      <a:pt x="3748" y="1"/>
                      <a:pt x="2715" y="548"/>
                      <a:pt x="1796" y="1455"/>
                    </a:cubicBezTo>
                    <a:cubicBezTo>
                      <a:pt x="553" y="2697"/>
                      <a:pt x="1" y="4147"/>
                      <a:pt x="536" y="4700"/>
                    </a:cubicBezTo>
                    <a:cubicBezTo>
                      <a:pt x="679" y="4843"/>
                      <a:pt x="883" y="4911"/>
                      <a:pt x="1128" y="4911"/>
                    </a:cubicBezTo>
                    <a:cubicBezTo>
                      <a:pt x="1827" y="4911"/>
                      <a:pt x="2860" y="4360"/>
                      <a:pt x="3781" y="3440"/>
                    </a:cubicBezTo>
                    <a:cubicBezTo>
                      <a:pt x="5023" y="2214"/>
                      <a:pt x="5576" y="764"/>
                      <a:pt x="5023" y="212"/>
                    </a:cubicBezTo>
                    <a:cubicBezTo>
                      <a:pt x="4884" y="68"/>
                      <a:pt x="4683" y="1"/>
                      <a:pt x="44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18" name="Google Shape;28618;p29"/>
              <p:cNvSpPr/>
              <p:nvPr/>
            </p:nvSpPr>
            <p:spPr>
              <a:xfrm rot="-5400000">
                <a:off x="3211750" y="2446275"/>
                <a:ext cx="139400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00" extrusionOk="0">
                    <a:moveTo>
                      <a:pt x="1138" y="1"/>
                    </a:moveTo>
                    <a:cubicBezTo>
                      <a:pt x="888" y="1"/>
                      <a:pt x="681" y="70"/>
                      <a:pt x="536" y="215"/>
                    </a:cubicBezTo>
                    <a:cubicBezTo>
                      <a:pt x="1" y="750"/>
                      <a:pt x="553" y="2200"/>
                      <a:pt x="1796" y="3442"/>
                    </a:cubicBezTo>
                    <a:cubicBezTo>
                      <a:pt x="2712" y="4358"/>
                      <a:pt x="3731" y="4899"/>
                      <a:pt x="4425" y="4899"/>
                    </a:cubicBezTo>
                    <a:cubicBezTo>
                      <a:pt x="4672" y="4899"/>
                      <a:pt x="4878" y="4830"/>
                      <a:pt x="5023" y="4685"/>
                    </a:cubicBezTo>
                    <a:cubicBezTo>
                      <a:pt x="5576" y="4150"/>
                      <a:pt x="5006" y="2700"/>
                      <a:pt x="3781" y="1458"/>
                    </a:cubicBezTo>
                    <a:cubicBezTo>
                      <a:pt x="2865" y="542"/>
                      <a:pt x="1836" y="1"/>
                      <a:pt x="11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19" name="Google Shape;28619;p29"/>
              <p:cNvSpPr/>
              <p:nvPr/>
            </p:nvSpPr>
            <p:spPr>
              <a:xfrm rot="-5400000">
                <a:off x="3265288" y="2597863"/>
                <a:ext cx="384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537" h="1126" extrusionOk="0">
                    <a:moveTo>
                      <a:pt x="760" y="1"/>
                    </a:moveTo>
                    <a:cubicBezTo>
                      <a:pt x="259" y="1"/>
                      <a:pt x="0" y="605"/>
                      <a:pt x="363" y="967"/>
                    </a:cubicBezTo>
                    <a:cubicBezTo>
                      <a:pt x="472" y="1077"/>
                      <a:pt x="608" y="1126"/>
                      <a:pt x="742" y="1126"/>
                    </a:cubicBezTo>
                    <a:cubicBezTo>
                      <a:pt x="1031" y="1126"/>
                      <a:pt x="1312" y="900"/>
                      <a:pt x="1312" y="570"/>
                    </a:cubicBezTo>
                    <a:cubicBezTo>
                      <a:pt x="1312" y="260"/>
                      <a:pt x="1537" y="1"/>
                      <a:pt x="76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20" name="Google Shape;28620;p29"/>
              <p:cNvSpPr/>
              <p:nvPr/>
            </p:nvSpPr>
            <p:spPr>
              <a:xfrm rot="-5400000">
                <a:off x="3166875" y="2481825"/>
                <a:ext cx="27650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1106" extrusionOk="0">
                    <a:moveTo>
                      <a:pt x="553" y="1"/>
                    </a:moveTo>
                    <a:cubicBezTo>
                      <a:pt x="242" y="1"/>
                      <a:pt x="1" y="242"/>
                      <a:pt x="1" y="553"/>
                    </a:cubicBezTo>
                    <a:cubicBezTo>
                      <a:pt x="1" y="863"/>
                      <a:pt x="242" y="1105"/>
                      <a:pt x="553" y="1105"/>
                    </a:cubicBezTo>
                    <a:cubicBezTo>
                      <a:pt x="864" y="1105"/>
                      <a:pt x="1105" y="863"/>
                      <a:pt x="1105" y="553"/>
                    </a:cubicBezTo>
                    <a:cubicBezTo>
                      <a:pt x="1105" y="242"/>
                      <a:pt x="864" y="1"/>
                      <a:pt x="5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21" name="Google Shape;28621;p29"/>
              <p:cNvSpPr/>
              <p:nvPr/>
            </p:nvSpPr>
            <p:spPr>
              <a:xfrm rot="-5400000">
                <a:off x="3109488" y="2337513"/>
                <a:ext cx="119100" cy="113475"/>
              </a:xfrm>
              <a:custGeom>
                <a:avLst/>
                <a:gdLst/>
                <a:ahLst/>
                <a:cxnLst/>
                <a:rect l="l" t="t" r="r" b="b"/>
                <a:pathLst>
                  <a:path w="4764" h="4539" extrusionOk="0">
                    <a:moveTo>
                      <a:pt x="4239" y="1"/>
                    </a:moveTo>
                    <a:cubicBezTo>
                      <a:pt x="3292" y="1"/>
                      <a:pt x="2232" y="437"/>
                      <a:pt x="1398" y="1286"/>
                    </a:cubicBezTo>
                    <a:cubicBezTo>
                      <a:pt x="432" y="2235"/>
                      <a:pt x="0" y="3461"/>
                      <a:pt x="138" y="4514"/>
                    </a:cubicBezTo>
                    <a:cubicBezTo>
                      <a:pt x="267" y="4530"/>
                      <a:pt x="397" y="4539"/>
                      <a:pt x="530" y="4539"/>
                    </a:cubicBezTo>
                    <a:cubicBezTo>
                      <a:pt x="1486" y="4539"/>
                      <a:pt x="2534" y="4104"/>
                      <a:pt x="3383" y="3271"/>
                    </a:cubicBezTo>
                    <a:cubicBezTo>
                      <a:pt x="4332" y="2304"/>
                      <a:pt x="4764" y="1062"/>
                      <a:pt x="4626" y="26"/>
                    </a:cubicBezTo>
                    <a:cubicBezTo>
                      <a:pt x="4500" y="9"/>
                      <a:pt x="4371" y="1"/>
                      <a:pt x="42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22" name="Google Shape;28622;p29"/>
              <p:cNvSpPr/>
              <p:nvPr/>
            </p:nvSpPr>
            <p:spPr>
              <a:xfrm rot="-5400000">
                <a:off x="3211763" y="2246488"/>
                <a:ext cx="139375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4900" extrusionOk="0">
                    <a:moveTo>
                      <a:pt x="1151" y="1"/>
                    </a:moveTo>
                    <a:cubicBezTo>
                      <a:pt x="904" y="1"/>
                      <a:pt x="698" y="70"/>
                      <a:pt x="552" y="215"/>
                    </a:cubicBezTo>
                    <a:cubicBezTo>
                      <a:pt x="0" y="750"/>
                      <a:pt x="570" y="2200"/>
                      <a:pt x="1795" y="3442"/>
                    </a:cubicBezTo>
                    <a:cubicBezTo>
                      <a:pt x="2711" y="4358"/>
                      <a:pt x="3739" y="4899"/>
                      <a:pt x="4438" y="4899"/>
                    </a:cubicBezTo>
                    <a:cubicBezTo>
                      <a:pt x="4687" y="4899"/>
                      <a:pt x="4895" y="4830"/>
                      <a:pt x="5040" y="4685"/>
                    </a:cubicBezTo>
                    <a:cubicBezTo>
                      <a:pt x="5575" y="4150"/>
                      <a:pt x="5023" y="2700"/>
                      <a:pt x="3780" y="1458"/>
                    </a:cubicBezTo>
                    <a:cubicBezTo>
                      <a:pt x="2864" y="542"/>
                      <a:pt x="1845" y="1"/>
                      <a:pt x="115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23" name="Google Shape;28623;p29"/>
              <p:cNvSpPr/>
              <p:nvPr/>
            </p:nvSpPr>
            <p:spPr>
              <a:xfrm rot="-5400000">
                <a:off x="3272588" y="2395963"/>
                <a:ext cx="23750" cy="28075"/>
              </a:xfrm>
              <a:custGeom>
                <a:avLst/>
                <a:gdLst/>
                <a:ahLst/>
                <a:cxnLst/>
                <a:rect l="l" t="t" r="r" b="b"/>
                <a:pathLst>
                  <a:path w="950" h="1123" extrusionOk="0">
                    <a:moveTo>
                      <a:pt x="397" y="1"/>
                    </a:moveTo>
                    <a:cubicBezTo>
                      <a:pt x="87" y="1"/>
                      <a:pt x="0" y="260"/>
                      <a:pt x="0" y="570"/>
                    </a:cubicBezTo>
                    <a:cubicBezTo>
                      <a:pt x="0" y="864"/>
                      <a:pt x="87" y="1123"/>
                      <a:pt x="397" y="1123"/>
                    </a:cubicBezTo>
                    <a:cubicBezTo>
                      <a:pt x="691" y="1123"/>
                      <a:pt x="950" y="864"/>
                      <a:pt x="950" y="570"/>
                    </a:cubicBezTo>
                    <a:cubicBezTo>
                      <a:pt x="950" y="260"/>
                      <a:pt x="691" y="1"/>
                      <a:pt x="39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24" name="Google Shape;28624;p29"/>
              <p:cNvSpPr/>
              <p:nvPr/>
            </p:nvSpPr>
            <p:spPr>
              <a:xfrm rot="-5400000">
                <a:off x="3166663" y="2286138"/>
                <a:ext cx="28075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1106" extrusionOk="0">
                    <a:moveTo>
                      <a:pt x="570" y="1"/>
                    </a:moveTo>
                    <a:cubicBezTo>
                      <a:pt x="259" y="1"/>
                      <a:pt x="0" y="242"/>
                      <a:pt x="0" y="553"/>
                    </a:cubicBezTo>
                    <a:cubicBezTo>
                      <a:pt x="0" y="863"/>
                      <a:pt x="259" y="1105"/>
                      <a:pt x="570" y="1105"/>
                    </a:cubicBezTo>
                    <a:cubicBezTo>
                      <a:pt x="863" y="1105"/>
                      <a:pt x="1122" y="863"/>
                      <a:pt x="1122" y="553"/>
                    </a:cubicBezTo>
                    <a:cubicBezTo>
                      <a:pt x="1122" y="242"/>
                      <a:pt x="863" y="1"/>
                      <a:pt x="5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25" name="Google Shape;28625;p29"/>
              <p:cNvSpPr/>
              <p:nvPr/>
            </p:nvSpPr>
            <p:spPr>
              <a:xfrm rot="-5400000">
                <a:off x="3109475" y="2137300"/>
                <a:ext cx="119125" cy="113475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4539" extrusionOk="0">
                    <a:moveTo>
                      <a:pt x="4235" y="1"/>
                    </a:moveTo>
                    <a:cubicBezTo>
                      <a:pt x="3279" y="1"/>
                      <a:pt x="2230" y="437"/>
                      <a:pt x="1381" y="1286"/>
                    </a:cubicBezTo>
                    <a:cubicBezTo>
                      <a:pt x="432" y="2235"/>
                      <a:pt x="1" y="3461"/>
                      <a:pt x="139" y="4514"/>
                    </a:cubicBezTo>
                    <a:cubicBezTo>
                      <a:pt x="265" y="4530"/>
                      <a:pt x="394" y="4539"/>
                      <a:pt x="526" y="4539"/>
                    </a:cubicBezTo>
                    <a:cubicBezTo>
                      <a:pt x="1473" y="4539"/>
                      <a:pt x="2533" y="4104"/>
                      <a:pt x="3366" y="3271"/>
                    </a:cubicBezTo>
                    <a:cubicBezTo>
                      <a:pt x="4333" y="2304"/>
                      <a:pt x="4764" y="1062"/>
                      <a:pt x="4626" y="26"/>
                    </a:cubicBezTo>
                    <a:cubicBezTo>
                      <a:pt x="4498" y="9"/>
                      <a:pt x="4367" y="1"/>
                      <a:pt x="42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26" name="Google Shape;28626;p29"/>
              <p:cNvSpPr/>
              <p:nvPr/>
            </p:nvSpPr>
            <p:spPr>
              <a:xfrm rot="-5400000">
                <a:off x="3211750" y="2046275"/>
                <a:ext cx="139400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00" extrusionOk="0">
                    <a:moveTo>
                      <a:pt x="1137" y="1"/>
                    </a:moveTo>
                    <a:cubicBezTo>
                      <a:pt x="888" y="1"/>
                      <a:pt x="681" y="70"/>
                      <a:pt x="536" y="215"/>
                    </a:cubicBezTo>
                    <a:cubicBezTo>
                      <a:pt x="0" y="750"/>
                      <a:pt x="553" y="2200"/>
                      <a:pt x="1795" y="3442"/>
                    </a:cubicBezTo>
                    <a:cubicBezTo>
                      <a:pt x="2711" y="4358"/>
                      <a:pt x="3740" y="4899"/>
                      <a:pt x="4432" y="4899"/>
                    </a:cubicBezTo>
                    <a:cubicBezTo>
                      <a:pt x="4678" y="4899"/>
                      <a:pt x="4882" y="4830"/>
                      <a:pt x="5023" y="4685"/>
                    </a:cubicBezTo>
                    <a:cubicBezTo>
                      <a:pt x="5575" y="4150"/>
                      <a:pt x="5023" y="2700"/>
                      <a:pt x="3780" y="1458"/>
                    </a:cubicBezTo>
                    <a:cubicBezTo>
                      <a:pt x="2864" y="542"/>
                      <a:pt x="1836" y="1"/>
                      <a:pt x="1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27" name="Google Shape;28627;p29"/>
              <p:cNvSpPr/>
              <p:nvPr/>
            </p:nvSpPr>
            <p:spPr>
              <a:xfrm rot="-5400000">
                <a:off x="3270638" y="2193813"/>
                <a:ext cx="27650" cy="28075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1123" extrusionOk="0">
                    <a:moveTo>
                      <a:pt x="553" y="1"/>
                    </a:moveTo>
                    <a:cubicBezTo>
                      <a:pt x="242" y="1"/>
                      <a:pt x="1" y="260"/>
                      <a:pt x="1" y="553"/>
                    </a:cubicBezTo>
                    <a:cubicBezTo>
                      <a:pt x="1" y="864"/>
                      <a:pt x="242" y="1123"/>
                      <a:pt x="553" y="1123"/>
                    </a:cubicBezTo>
                    <a:cubicBezTo>
                      <a:pt x="864" y="1123"/>
                      <a:pt x="1105" y="864"/>
                      <a:pt x="1105" y="553"/>
                    </a:cubicBezTo>
                    <a:cubicBezTo>
                      <a:pt x="1105" y="260"/>
                      <a:pt x="864" y="1"/>
                      <a:pt x="5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28" name="Google Shape;28628;p29"/>
              <p:cNvSpPr/>
              <p:nvPr/>
            </p:nvSpPr>
            <p:spPr>
              <a:xfrm rot="-5400000">
                <a:off x="3166875" y="2086150"/>
                <a:ext cx="27650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1106" extrusionOk="0">
                    <a:moveTo>
                      <a:pt x="553" y="1"/>
                    </a:moveTo>
                    <a:cubicBezTo>
                      <a:pt x="242" y="1"/>
                      <a:pt x="1" y="242"/>
                      <a:pt x="1" y="553"/>
                    </a:cubicBezTo>
                    <a:cubicBezTo>
                      <a:pt x="1" y="863"/>
                      <a:pt x="242" y="1105"/>
                      <a:pt x="553" y="1105"/>
                    </a:cubicBezTo>
                    <a:cubicBezTo>
                      <a:pt x="864" y="1105"/>
                      <a:pt x="1105" y="863"/>
                      <a:pt x="1105" y="553"/>
                    </a:cubicBezTo>
                    <a:cubicBezTo>
                      <a:pt x="1105" y="242"/>
                      <a:pt x="864" y="1"/>
                      <a:pt x="5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29" name="Google Shape;28629;p29"/>
              <p:cNvSpPr/>
              <p:nvPr/>
            </p:nvSpPr>
            <p:spPr>
              <a:xfrm rot="-5400000">
                <a:off x="3099250" y="1932750"/>
                <a:ext cx="139400" cy="122600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04" extrusionOk="0">
                    <a:moveTo>
                      <a:pt x="4432" y="1"/>
                    </a:moveTo>
                    <a:cubicBezTo>
                      <a:pt x="3738" y="1"/>
                      <a:pt x="2715" y="548"/>
                      <a:pt x="1796" y="1455"/>
                    </a:cubicBezTo>
                    <a:cubicBezTo>
                      <a:pt x="553" y="2697"/>
                      <a:pt x="1" y="4147"/>
                      <a:pt x="536" y="4700"/>
                    </a:cubicBezTo>
                    <a:cubicBezTo>
                      <a:pt x="678" y="4838"/>
                      <a:pt x="881" y="4903"/>
                      <a:pt x="1124" y="4903"/>
                    </a:cubicBezTo>
                    <a:cubicBezTo>
                      <a:pt x="1823" y="4903"/>
                      <a:pt x="2859" y="4361"/>
                      <a:pt x="3781" y="3440"/>
                    </a:cubicBezTo>
                    <a:cubicBezTo>
                      <a:pt x="5006" y="2214"/>
                      <a:pt x="5576" y="764"/>
                      <a:pt x="5023" y="212"/>
                    </a:cubicBezTo>
                    <a:cubicBezTo>
                      <a:pt x="4880" y="68"/>
                      <a:pt x="4676" y="1"/>
                      <a:pt x="44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30" name="Google Shape;28630;p29"/>
              <p:cNvSpPr/>
              <p:nvPr/>
            </p:nvSpPr>
            <p:spPr>
              <a:xfrm rot="-5400000">
                <a:off x="3211538" y="1846288"/>
                <a:ext cx="139825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4900" extrusionOk="0">
                    <a:moveTo>
                      <a:pt x="1154" y="1"/>
                    </a:moveTo>
                    <a:cubicBezTo>
                      <a:pt x="906" y="1"/>
                      <a:pt x="698" y="70"/>
                      <a:pt x="553" y="215"/>
                    </a:cubicBezTo>
                    <a:cubicBezTo>
                      <a:pt x="1" y="750"/>
                      <a:pt x="570" y="2200"/>
                      <a:pt x="1796" y="3442"/>
                    </a:cubicBezTo>
                    <a:cubicBezTo>
                      <a:pt x="2712" y="4358"/>
                      <a:pt x="3740" y="4899"/>
                      <a:pt x="4439" y="4899"/>
                    </a:cubicBezTo>
                    <a:cubicBezTo>
                      <a:pt x="4688" y="4899"/>
                      <a:pt x="4895" y="4830"/>
                      <a:pt x="5040" y="4685"/>
                    </a:cubicBezTo>
                    <a:cubicBezTo>
                      <a:pt x="5593" y="4150"/>
                      <a:pt x="5023" y="2700"/>
                      <a:pt x="3781" y="1458"/>
                    </a:cubicBezTo>
                    <a:cubicBezTo>
                      <a:pt x="2877" y="542"/>
                      <a:pt x="1852" y="1"/>
                      <a:pt x="11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31" name="Google Shape;28631;p29"/>
              <p:cNvSpPr/>
              <p:nvPr/>
            </p:nvSpPr>
            <p:spPr>
              <a:xfrm rot="-5400000">
                <a:off x="3270650" y="1993600"/>
                <a:ext cx="27625" cy="2807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1123" extrusionOk="0">
                    <a:moveTo>
                      <a:pt x="553" y="1"/>
                    </a:moveTo>
                    <a:cubicBezTo>
                      <a:pt x="242" y="1"/>
                      <a:pt x="0" y="260"/>
                      <a:pt x="0" y="553"/>
                    </a:cubicBezTo>
                    <a:cubicBezTo>
                      <a:pt x="0" y="864"/>
                      <a:pt x="242" y="1123"/>
                      <a:pt x="553" y="1123"/>
                    </a:cubicBezTo>
                    <a:cubicBezTo>
                      <a:pt x="863" y="1123"/>
                      <a:pt x="1105" y="864"/>
                      <a:pt x="1105" y="553"/>
                    </a:cubicBezTo>
                    <a:cubicBezTo>
                      <a:pt x="1105" y="260"/>
                      <a:pt x="863" y="1"/>
                      <a:pt x="5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32" name="Google Shape;28632;p29"/>
              <p:cNvSpPr/>
              <p:nvPr/>
            </p:nvSpPr>
            <p:spPr>
              <a:xfrm rot="-5400000">
                <a:off x="3166875" y="1881625"/>
                <a:ext cx="27650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1106" extrusionOk="0">
                    <a:moveTo>
                      <a:pt x="553" y="1"/>
                    </a:moveTo>
                    <a:cubicBezTo>
                      <a:pt x="242" y="1"/>
                      <a:pt x="1" y="242"/>
                      <a:pt x="1" y="553"/>
                    </a:cubicBezTo>
                    <a:cubicBezTo>
                      <a:pt x="1" y="863"/>
                      <a:pt x="242" y="1105"/>
                      <a:pt x="553" y="1105"/>
                    </a:cubicBezTo>
                    <a:cubicBezTo>
                      <a:pt x="864" y="1105"/>
                      <a:pt x="1105" y="863"/>
                      <a:pt x="1105" y="553"/>
                    </a:cubicBezTo>
                    <a:cubicBezTo>
                      <a:pt x="1105" y="242"/>
                      <a:pt x="864" y="1"/>
                      <a:pt x="5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33" name="Google Shape;28633;p29"/>
              <p:cNvSpPr/>
              <p:nvPr/>
            </p:nvSpPr>
            <p:spPr>
              <a:xfrm rot="-5400000">
                <a:off x="3109488" y="1737313"/>
                <a:ext cx="119100" cy="113475"/>
              </a:xfrm>
              <a:custGeom>
                <a:avLst/>
                <a:gdLst/>
                <a:ahLst/>
                <a:cxnLst/>
                <a:rect l="l" t="t" r="r" b="b"/>
                <a:pathLst>
                  <a:path w="4764" h="4539" extrusionOk="0">
                    <a:moveTo>
                      <a:pt x="4235" y="1"/>
                    </a:moveTo>
                    <a:cubicBezTo>
                      <a:pt x="3282" y="1"/>
                      <a:pt x="2245" y="437"/>
                      <a:pt x="1381" y="1286"/>
                    </a:cubicBezTo>
                    <a:cubicBezTo>
                      <a:pt x="432" y="2235"/>
                      <a:pt x="0" y="3461"/>
                      <a:pt x="138" y="4514"/>
                    </a:cubicBezTo>
                    <a:cubicBezTo>
                      <a:pt x="264" y="4530"/>
                      <a:pt x="394" y="4539"/>
                      <a:pt x="525" y="4539"/>
                    </a:cubicBezTo>
                    <a:cubicBezTo>
                      <a:pt x="1472" y="4539"/>
                      <a:pt x="2532" y="4104"/>
                      <a:pt x="3366" y="3271"/>
                    </a:cubicBezTo>
                    <a:cubicBezTo>
                      <a:pt x="4332" y="2304"/>
                      <a:pt x="4764" y="1062"/>
                      <a:pt x="4626" y="26"/>
                    </a:cubicBezTo>
                    <a:cubicBezTo>
                      <a:pt x="4498" y="9"/>
                      <a:pt x="4367" y="1"/>
                      <a:pt x="42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34" name="Google Shape;28634;p29"/>
              <p:cNvSpPr/>
              <p:nvPr/>
            </p:nvSpPr>
            <p:spPr>
              <a:xfrm rot="-5400000">
                <a:off x="3211763" y="1646288"/>
                <a:ext cx="139375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4900" extrusionOk="0">
                    <a:moveTo>
                      <a:pt x="1144" y="1"/>
                    </a:moveTo>
                    <a:cubicBezTo>
                      <a:pt x="897" y="1"/>
                      <a:pt x="693" y="70"/>
                      <a:pt x="552" y="215"/>
                    </a:cubicBezTo>
                    <a:cubicBezTo>
                      <a:pt x="0" y="750"/>
                      <a:pt x="552" y="2200"/>
                      <a:pt x="1795" y="3442"/>
                    </a:cubicBezTo>
                    <a:cubicBezTo>
                      <a:pt x="2711" y="4358"/>
                      <a:pt x="3739" y="4899"/>
                      <a:pt x="4431" y="4899"/>
                    </a:cubicBezTo>
                    <a:cubicBezTo>
                      <a:pt x="4678" y="4899"/>
                      <a:pt x="4882" y="4830"/>
                      <a:pt x="5023" y="4685"/>
                    </a:cubicBezTo>
                    <a:cubicBezTo>
                      <a:pt x="5575" y="4150"/>
                      <a:pt x="5023" y="2700"/>
                      <a:pt x="3780" y="1458"/>
                    </a:cubicBezTo>
                    <a:cubicBezTo>
                      <a:pt x="2864" y="542"/>
                      <a:pt x="1836" y="1"/>
                      <a:pt x="11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35" name="Google Shape;28635;p29"/>
              <p:cNvSpPr/>
              <p:nvPr/>
            </p:nvSpPr>
            <p:spPr>
              <a:xfrm rot="-5400000">
                <a:off x="3268025" y="1796000"/>
                <a:ext cx="32825" cy="28025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1121" extrusionOk="0">
                    <a:moveTo>
                      <a:pt x="743" y="1"/>
                    </a:moveTo>
                    <a:cubicBezTo>
                      <a:pt x="259" y="1"/>
                      <a:pt x="1" y="605"/>
                      <a:pt x="363" y="950"/>
                    </a:cubicBezTo>
                    <a:cubicBezTo>
                      <a:pt x="475" y="1068"/>
                      <a:pt x="615" y="1120"/>
                      <a:pt x="753" y="1120"/>
                    </a:cubicBezTo>
                    <a:cubicBezTo>
                      <a:pt x="1037" y="1120"/>
                      <a:pt x="1312" y="896"/>
                      <a:pt x="1312" y="570"/>
                    </a:cubicBezTo>
                    <a:cubicBezTo>
                      <a:pt x="1312" y="260"/>
                      <a:pt x="1053" y="1"/>
                      <a:pt x="7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36" name="Google Shape;28636;p29"/>
              <p:cNvSpPr/>
              <p:nvPr/>
            </p:nvSpPr>
            <p:spPr>
              <a:xfrm rot="-5400000">
                <a:off x="3164588" y="1683713"/>
                <a:ext cx="32375" cy="27800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112" extrusionOk="0">
                    <a:moveTo>
                      <a:pt x="742" y="1"/>
                    </a:moveTo>
                    <a:cubicBezTo>
                      <a:pt x="242" y="1"/>
                      <a:pt x="0" y="587"/>
                      <a:pt x="345" y="950"/>
                    </a:cubicBezTo>
                    <a:cubicBezTo>
                      <a:pt x="457" y="1061"/>
                      <a:pt x="596" y="1112"/>
                      <a:pt x="732" y="1112"/>
                    </a:cubicBezTo>
                    <a:cubicBezTo>
                      <a:pt x="1018" y="1112"/>
                      <a:pt x="1295" y="892"/>
                      <a:pt x="1295" y="553"/>
                    </a:cubicBezTo>
                    <a:cubicBezTo>
                      <a:pt x="1295" y="242"/>
                      <a:pt x="1053" y="1"/>
                      <a:pt x="7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37" name="Google Shape;28637;p29"/>
              <p:cNvSpPr/>
              <p:nvPr/>
            </p:nvSpPr>
            <p:spPr>
              <a:xfrm rot="-5400000">
                <a:off x="3099338" y="1532663"/>
                <a:ext cx="139400" cy="122775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11" extrusionOk="0">
                    <a:moveTo>
                      <a:pt x="4439" y="1"/>
                    </a:moveTo>
                    <a:cubicBezTo>
                      <a:pt x="3747" y="1"/>
                      <a:pt x="2715" y="548"/>
                      <a:pt x="1795" y="1455"/>
                    </a:cubicBezTo>
                    <a:cubicBezTo>
                      <a:pt x="553" y="2697"/>
                      <a:pt x="0" y="4147"/>
                      <a:pt x="535" y="4700"/>
                    </a:cubicBezTo>
                    <a:cubicBezTo>
                      <a:pt x="679" y="4843"/>
                      <a:pt x="883" y="4911"/>
                      <a:pt x="1128" y="4911"/>
                    </a:cubicBezTo>
                    <a:cubicBezTo>
                      <a:pt x="1827" y="4911"/>
                      <a:pt x="2860" y="4360"/>
                      <a:pt x="3780" y="3440"/>
                    </a:cubicBezTo>
                    <a:cubicBezTo>
                      <a:pt x="5023" y="2214"/>
                      <a:pt x="5575" y="764"/>
                      <a:pt x="5023" y="212"/>
                    </a:cubicBezTo>
                    <a:cubicBezTo>
                      <a:pt x="4884" y="68"/>
                      <a:pt x="4683" y="1"/>
                      <a:pt x="44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38" name="Google Shape;28638;p29"/>
              <p:cNvSpPr/>
              <p:nvPr/>
            </p:nvSpPr>
            <p:spPr>
              <a:xfrm rot="-5400000">
                <a:off x="3211538" y="1446288"/>
                <a:ext cx="139825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4900" extrusionOk="0">
                    <a:moveTo>
                      <a:pt x="1154" y="1"/>
                    </a:moveTo>
                    <a:cubicBezTo>
                      <a:pt x="905" y="1"/>
                      <a:pt x="698" y="70"/>
                      <a:pt x="553" y="215"/>
                    </a:cubicBezTo>
                    <a:cubicBezTo>
                      <a:pt x="0" y="750"/>
                      <a:pt x="570" y="2200"/>
                      <a:pt x="1813" y="3442"/>
                    </a:cubicBezTo>
                    <a:cubicBezTo>
                      <a:pt x="2716" y="4358"/>
                      <a:pt x="3741" y="4899"/>
                      <a:pt x="4439" y="4899"/>
                    </a:cubicBezTo>
                    <a:cubicBezTo>
                      <a:pt x="4688" y="4899"/>
                      <a:pt x="4895" y="4830"/>
                      <a:pt x="5040" y="4685"/>
                    </a:cubicBezTo>
                    <a:cubicBezTo>
                      <a:pt x="5592" y="4150"/>
                      <a:pt x="5023" y="2700"/>
                      <a:pt x="3797" y="1458"/>
                    </a:cubicBezTo>
                    <a:cubicBezTo>
                      <a:pt x="2882" y="542"/>
                      <a:pt x="1853" y="1"/>
                      <a:pt x="11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39" name="Google Shape;28639;p29"/>
              <p:cNvSpPr/>
              <p:nvPr/>
            </p:nvSpPr>
            <p:spPr>
              <a:xfrm rot="-5400000">
                <a:off x="3270638" y="1593613"/>
                <a:ext cx="27650" cy="28075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1123" extrusionOk="0">
                    <a:moveTo>
                      <a:pt x="553" y="1"/>
                    </a:moveTo>
                    <a:cubicBezTo>
                      <a:pt x="242" y="1"/>
                      <a:pt x="1" y="260"/>
                      <a:pt x="1" y="553"/>
                    </a:cubicBezTo>
                    <a:cubicBezTo>
                      <a:pt x="1" y="864"/>
                      <a:pt x="242" y="1123"/>
                      <a:pt x="553" y="1123"/>
                    </a:cubicBezTo>
                    <a:cubicBezTo>
                      <a:pt x="864" y="1123"/>
                      <a:pt x="1105" y="864"/>
                      <a:pt x="1105" y="553"/>
                    </a:cubicBezTo>
                    <a:cubicBezTo>
                      <a:pt x="1105" y="260"/>
                      <a:pt x="864" y="1"/>
                      <a:pt x="5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40" name="Google Shape;28640;p29"/>
              <p:cNvSpPr/>
              <p:nvPr/>
            </p:nvSpPr>
            <p:spPr>
              <a:xfrm rot="-5400000">
                <a:off x="3162350" y="1486175"/>
                <a:ext cx="36700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468" h="1106" extrusionOk="0">
                    <a:moveTo>
                      <a:pt x="743" y="1"/>
                    </a:moveTo>
                    <a:cubicBezTo>
                      <a:pt x="1" y="1"/>
                      <a:pt x="1" y="1105"/>
                      <a:pt x="743" y="1105"/>
                    </a:cubicBezTo>
                    <a:cubicBezTo>
                      <a:pt x="1036" y="1105"/>
                      <a:pt x="1468" y="863"/>
                      <a:pt x="1468" y="553"/>
                    </a:cubicBezTo>
                    <a:cubicBezTo>
                      <a:pt x="1468" y="242"/>
                      <a:pt x="1054" y="1"/>
                      <a:pt x="7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41" name="Google Shape;28641;p29"/>
              <p:cNvSpPr/>
              <p:nvPr/>
            </p:nvSpPr>
            <p:spPr>
              <a:xfrm rot="-5400000">
                <a:off x="3099125" y="1332675"/>
                <a:ext cx="139825" cy="12277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4911" extrusionOk="0">
                    <a:moveTo>
                      <a:pt x="4447" y="1"/>
                    </a:moveTo>
                    <a:cubicBezTo>
                      <a:pt x="3749" y="1"/>
                      <a:pt x="2719" y="548"/>
                      <a:pt x="1813" y="1455"/>
                    </a:cubicBezTo>
                    <a:cubicBezTo>
                      <a:pt x="570" y="2697"/>
                      <a:pt x="1" y="4147"/>
                      <a:pt x="553" y="4700"/>
                    </a:cubicBezTo>
                    <a:cubicBezTo>
                      <a:pt x="696" y="4843"/>
                      <a:pt x="900" y="4911"/>
                      <a:pt x="1145" y="4911"/>
                    </a:cubicBezTo>
                    <a:cubicBezTo>
                      <a:pt x="1843" y="4911"/>
                      <a:pt x="2873" y="4360"/>
                      <a:pt x="3780" y="3440"/>
                    </a:cubicBezTo>
                    <a:cubicBezTo>
                      <a:pt x="5023" y="2214"/>
                      <a:pt x="5593" y="764"/>
                      <a:pt x="5040" y="212"/>
                    </a:cubicBezTo>
                    <a:cubicBezTo>
                      <a:pt x="4897" y="68"/>
                      <a:pt x="4692" y="1"/>
                      <a:pt x="444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42" name="Google Shape;28642;p29"/>
              <p:cNvSpPr/>
              <p:nvPr/>
            </p:nvSpPr>
            <p:spPr>
              <a:xfrm rot="-5400000">
                <a:off x="3221825" y="1250750"/>
                <a:ext cx="119550" cy="113600"/>
              </a:xfrm>
              <a:custGeom>
                <a:avLst/>
                <a:gdLst/>
                <a:ahLst/>
                <a:cxnLst/>
                <a:rect l="l" t="t" r="r" b="b"/>
                <a:pathLst>
                  <a:path w="4782" h="4544" extrusionOk="0">
                    <a:moveTo>
                      <a:pt x="569" y="1"/>
                    </a:moveTo>
                    <a:cubicBezTo>
                      <a:pt x="429" y="1"/>
                      <a:pt x="291" y="11"/>
                      <a:pt x="156" y="31"/>
                    </a:cubicBezTo>
                    <a:cubicBezTo>
                      <a:pt x="1" y="1066"/>
                      <a:pt x="449" y="2292"/>
                      <a:pt x="1399" y="3258"/>
                    </a:cubicBezTo>
                    <a:cubicBezTo>
                      <a:pt x="2248" y="4107"/>
                      <a:pt x="3296" y="4544"/>
                      <a:pt x="4252" y="4544"/>
                    </a:cubicBezTo>
                    <a:cubicBezTo>
                      <a:pt x="4385" y="4544"/>
                      <a:pt x="4515" y="4535"/>
                      <a:pt x="4644" y="4518"/>
                    </a:cubicBezTo>
                    <a:cubicBezTo>
                      <a:pt x="4782" y="3466"/>
                      <a:pt x="4350" y="2240"/>
                      <a:pt x="3384" y="1274"/>
                    </a:cubicBezTo>
                    <a:cubicBezTo>
                      <a:pt x="2558" y="448"/>
                      <a:pt x="1510" y="1"/>
                      <a:pt x="5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43" name="Google Shape;28643;p29"/>
              <p:cNvSpPr/>
              <p:nvPr/>
            </p:nvSpPr>
            <p:spPr>
              <a:xfrm rot="-5400000">
                <a:off x="3268088" y="1400263"/>
                <a:ext cx="328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1126" extrusionOk="0">
                    <a:moveTo>
                      <a:pt x="760" y="1"/>
                    </a:moveTo>
                    <a:cubicBezTo>
                      <a:pt x="259" y="1"/>
                      <a:pt x="1" y="605"/>
                      <a:pt x="346" y="967"/>
                    </a:cubicBezTo>
                    <a:cubicBezTo>
                      <a:pt x="461" y="1077"/>
                      <a:pt x="600" y="1126"/>
                      <a:pt x="737" y="1126"/>
                    </a:cubicBezTo>
                    <a:cubicBezTo>
                      <a:pt x="1031" y="1126"/>
                      <a:pt x="1312" y="900"/>
                      <a:pt x="1312" y="570"/>
                    </a:cubicBezTo>
                    <a:cubicBezTo>
                      <a:pt x="1312" y="260"/>
                      <a:pt x="1053" y="1"/>
                      <a:pt x="76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44" name="Google Shape;28644;p29"/>
              <p:cNvSpPr/>
              <p:nvPr/>
            </p:nvSpPr>
            <p:spPr>
              <a:xfrm rot="-5400000">
                <a:off x="3164375" y="1288250"/>
                <a:ext cx="32800" cy="27800"/>
              </a:xfrm>
              <a:custGeom>
                <a:avLst/>
                <a:gdLst/>
                <a:ahLst/>
                <a:cxnLst/>
                <a:rect l="l" t="t" r="r" b="b"/>
                <a:pathLst>
                  <a:path w="1312" h="1112" extrusionOk="0">
                    <a:moveTo>
                      <a:pt x="759" y="1"/>
                    </a:moveTo>
                    <a:cubicBezTo>
                      <a:pt x="259" y="1"/>
                      <a:pt x="0" y="587"/>
                      <a:pt x="362" y="950"/>
                    </a:cubicBezTo>
                    <a:cubicBezTo>
                      <a:pt x="474" y="1061"/>
                      <a:pt x="613" y="1112"/>
                      <a:pt x="749" y="1112"/>
                    </a:cubicBezTo>
                    <a:cubicBezTo>
                      <a:pt x="1035" y="1112"/>
                      <a:pt x="1312" y="892"/>
                      <a:pt x="1312" y="553"/>
                    </a:cubicBezTo>
                    <a:cubicBezTo>
                      <a:pt x="1312" y="242"/>
                      <a:pt x="1053" y="1"/>
                      <a:pt x="7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645" name="Google Shape;28645;p29"/>
            <p:cNvGrpSpPr/>
            <p:nvPr/>
          </p:nvGrpSpPr>
          <p:grpSpPr>
            <a:xfrm>
              <a:off x="478504" y="2556087"/>
              <a:ext cx="196290" cy="1959963"/>
              <a:chOff x="3107650" y="1022114"/>
              <a:chExt cx="235050" cy="2347261"/>
            </a:xfrm>
          </p:grpSpPr>
          <p:sp>
            <p:nvSpPr>
              <p:cNvPr id="28646" name="Google Shape;28646;p29"/>
              <p:cNvSpPr/>
              <p:nvPr/>
            </p:nvSpPr>
            <p:spPr>
              <a:xfrm rot="-5400000">
                <a:off x="2051081" y="2187527"/>
                <a:ext cx="2347261" cy="16435"/>
              </a:xfrm>
              <a:custGeom>
                <a:avLst/>
                <a:gdLst/>
                <a:ahLst/>
                <a:cxnLst/>
                <a:rect l="l" t="t" r="r" b="b"/>
                <a:pathLst>
                  <a:path w="98294" h="657" extrusionOk="0">
                    <a:moveTo>
                      <a:pt x="0" y="0"/>
                    </a:moveTo>
                    <a:lnTo>
                      <a:pt x="0" y="656"/>
                    </a:lnTo>
                    <a:lnTo>
                      <a:pt x="98293" y="656"/>
                    </a:lnTo>
                    <a:lnTo>
                      <a:pt x="9829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47" name="Google Shape;28647;p29"/>
              <p:cNvSpPr/>
              <p:nvPr/>
            </p:nvSpPr>
            <p:spPr>
              <a:xfrm rot="-5400000">
                <a:off x="3166888" y="3190555"/>
                <a:ext cx="27625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1106" extrusionOk="0">
                    <a:moveTo>
                      <a:pt x="553" y="1"/>
                    </a:moveTo>
                    <a:cubicBezTo>
                      <a:pt x="242" y="1"/>
                      <a:pt x="0" y="242"/>
                      <a:pt x="0" y="553"/>
                    </a:cubicBezTo>
                    <a:cubicBezTo>
                      <a:pt x="0" y="863"/>
                      <a:pt x="242" y="1105"/>
                      <a:pt x="553" y="1105"/>
                    </a:cubicBezTo>
                    <a:cubicBezTo>
                      <a:pt x="863" y="1105"/>
                      <a:pt x="1105" y="863"/>
                      <a:pt x="1105" y="553"/>
                    </a:cubicBezTo>
                    <a:cubicBezTo>
                      <a:pt x="1105" y="242"/>
                      <a:pt x="863" y="1"/>
                      <a:pt x="5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48" name="Google Shape;28648;p29"/>
              <p:cNvSpPr/>
              <p:nvPr/>
            </p:nvSpPr>
            <p:spPr>
              <a:xfrm rot="-5400000">
                <a:off x="3099338" y="3114320"/>
                <a:ext cx="139400" cy="122775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11" extrusionOk="0">
                    <a:moveTo>
                      <a:pt x="4446" y="1"/>
                    </a:moveTo>
                    <a:cubicBezTo>
                      <a:pt x="3748" y="1"/>
                      <a:pt x="2715" y="548"/>
                      <a:pt x="1796" y="1455"/>
                    </a:cubicBezTo>
                    <a:cubicBezTo>
                      <a:pt x="570" y="2697"/>
                      <a:pt x="1" y="4147"/>
                      <a:pt x="553" y="4700"/>
                    </a:cubicBezTo>
                    <a:cubicBezTo>
                      <a:pt x="696" y="4843"/>
                      <a:pt x="899" y="4911"/>
                      <a:pt x="1142" y="4911"/>
                    </a:cubicBezTo>
                    <a:cubicBezTo>
                      <a:pt x="1836" y="4911"/>
                      <a:pt x="2860" y="4360"/>
                      <a:pt x="3780" y="3440"/>
                    </a:cubicBezTo>
                    <a:cubicBezTo>
                      <a:pt x="5023" y="2214"/>
                      <a:pt x="5575" y="764"/>
                      <a:pt x="5040" y="212"/>
                    </a:cubicBezTo>
                    <a:cubicBezTo>
                      <a:pt x="4897" y="68"/>
                      <a:pt x="4692" y="1"/>
                      <a:pt x="444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49" name="Google Shape;28649;p29"/>
              <p:cNvSpPr/>
              <p:nvPr/>
            </p:nvSpPr>
            <p:spPr>
              <a:xfrm rot="-5400000">
                <a:off x="3211750" y="3046475"/>
                <a:ext cx="139400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00" extrusionOk="0">
                    <a:moveTo>
                      <a:pt x="1138" y="1"/>
                    </a:moveTo>
                    <a:cubicBezTo>
                      <a:pt x="888" y="1"/>
                      <a:pt x="681" y="70"/>
                      <a:pt x="536" y="215"/>
                    </a:cubicBezTo>
                    <a:cubicBezTo>
                      <a:pt x="1" y="750"/>
                      <a:pt x="553" y="2200"/>
                      <a:pt x="1796" y="3442"/>
                    </a:cubicBezTo>
                    <a:cubicBezTo>
                      <a:pt x="2712" y="4358"/>
                      <a:pt x="3740" y="4899"/>
                      <a:pt x="4432" y="4899"/>
                    </a:cubicBezTo>
                    <a:cubicBezTo>
                      <a:pt x="4679" y="4899"/>
                      <a:pt x="4883" y="4830"/>
                      <a:pt x="5023" y="4685"/>
                    </a:cubicBezTo>
                    <a:cubicBezTo>
                      <a:pt x="5576" y="4150"/>
                      <a:pt x="5023" y="2700"/>
                      <a:pt x="3781" y="1458"/>
                    </a:cubicBezTo>
                    <a:cubicBezTo>
                      <a:pt x="2865" y="542"/>
                      <a:pt x="1836" y="1"/>
                      <a:pt x="11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50" name="Google Shape;28650;p29"/>
              <p:cNvSpPr/>
              <p:nvPr/>
            </p:nvSpPr>
            <p:spPr>
              <a:xfrm rot="-5400000">
                <a:off x="3270913" y="3198588"/>
                <a:ext cx="28075" cy="271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1084" extrusionOk="0">
                    <a:moveTo>
                      <a:pt x="555" y="1"/>
                    </a:moveTo>
                    <a:cubicBezTo>
                      <a:pt x="285" y="1"/>
                      <a:pt x="18" y="178"/>
                      <a:pt x="0" y="531"/>
                    </a:cubicBezTo>
                    <a:cubicBezTo>
                      <a:pt x="0" y="825"/>
                      <a:pt x="415" y="1084"/>
                      <a:pt x="725" y="1084"/>
                    </a:cubicBezTo>
                    <a:cubicBezTo>
                      <a:pt x="1036" y="1084"/>
                      <a:pt x="1122" y="825"/>
                      <a:pt x="1122" y="531"/>
                    </a:cubicBezTo>
                    <a:cubicBezTo>
                      <a:pt x="1096" y="178"/>
                      <a:pt x="825" y="1"/>
                      <a:pt x="5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51" name="Google Shape;28651;p29"/>
              <p:cNvSpPr/>
              <p:nvPr/>
            </p:nvSpPr>
            <p:spPr>
              <a:xfrm rot="-5400000">
                <a:off x="3166663" y="3081813"/>
                <a:ext cx="28075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1106" extrusionOk="0">
                    <a:moveTo>
                      <a:pt x="553" y="1"/>
                    </a:moveTo>
                    <a:cubicBezTo>
                      <a:pt x="259" y="1"/>
                      <a:pt x="1" y="242"/>
                      <a:pt x="1" y="553"/>
                    </a:cubicBezTo>
                    <a:cubicBezTo>
                      <a:pt x="1" y="863"/>
                      <a:pt x="259" y="1105"/>
                      <a:pt x="553" y="1105"/>
                    </a:cubicBezTo>
                    <a:cubicBezTo>
                      <a:pt x="864" y="1105"/>
                      <a:pt x="1122" y="863"/>
                      <a:pt x="1122" y="553"/>
                    </a:cubicBezTo>
                    <a:cubicBezTo>
                      <a:pt x="1122" y="242"/>
                      <a:pt x="864" y="1"/>
                      <a:pt x="5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52" name="Google Shape;28652;p29"/>
              <p:cNvSpPr/>
              <p:nvPr/>
            </p:nvSpPr>
            <p:spPr>
              <a:xfrm rot="-5400000">
                <a:off x="3109275" y="2937500"/>
                <a:ext cx="119525" cy="113475"/>
              </a:xfrm>
              <a:custGeom>
                <a:avLst/>
                <a:gdLst/>
                <a:ahLst/>
                <a:cxnLst/>
                <a:rect l="l" t="t" r="r" b="b"/>
                <a:pathLst>
                  <a:path w="4781" h="4539" extrusionOk="0">
                    <a:moveTo>
                      <a:pt x="4251" y="1"/>
                    </a:moveTo>
                    <a:cubicBezTo>
                      <a:pt x="3292" y="1"/>
                      <a:pt x="2232" y="437"/>
                      <a:pt x="1398" y="1286"/>
                    </a:cubicBezTo>
                    <a:cubicBezTo>
                      <a:pt x="449" y="2235"/>
                      <a:pt x="0" y="3461"/>
                      <a:pt x="155" y="4514"/>
                    </a:cubicBezTo>
                    <a:cubicBezTo>
                      <a:pt x="282" y="4530"/>
                      <a:pt x="411" y="4539"/>
                      <a:pt x="542" y="4539"/>
                    </a:cubicBezTo>
                    <a:cubicBezTo>
                      <a:pt x="1486" y="4539"/>
                      <a:pt x="2534" y="4104"/>
                      <a:pt x="3383" y="3271"/>
                    </a:cubicBezTo>
                    <a:cubicBezTo>
                      <a:pt x="4349" y="2304"/>
                      <a:pt x="4781" y="1062"/>
                      <a:pt x="4643" y="26"/>
                    </a:cubicBezTo>
                    <a:cubicBezTo>
                      <a:pt x="4515" y="9"/>
                      <a:pt x="4384" y="1"/>
                      <a:pt x="425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53" name="Google Shape;28653;p29"/>
              <p:cNvSpPr/>
              <p:nvPr/>
            </p:nvSpPr>
            <p:spPr>
              <a:xfrm rot="-5400000">
                <a:off x="3211525" y="2846475"/>
                <a:ext cx="139850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4900" extrusionOk="0">
                    <a:moveTo>
                      <a:pt x="1155" y="1"/>
                    </a:moveTo>
                    <a:cubicBezTo>
                      <a:pt x="906" y="1"/>
                      <a:pt x="699" y="70"/>
                      <a:pt x="553" y="215"/>
                    </a:cubicBezTo>
                    <a:cubicBezTo>
                      <a:pt x="1" y="750"/>
                      <a:pt x="571" y="2200"/>
                      <a:pt x="1813" y="3442"/>
                    </a:cubicBezTo>
                    <a:cubicBezTo>
                      <a:pt x="2716" y="4358"/>
                      <a:pt x="3741" y="4899"/>
                      <a:pt x="4439" y="4899"/>
                    </a:cubicBezTo>
                    <a:cubicBezTo>
                      <a:pt x="4688" y="4899"/>
                      <a:pt x="4896" y="4830"/>
                      <a:pt x="5041" y="4685"/>
                    </a:cubicBezTo>
                    <a:cubicBezTo>
                      <a:pt x="5593" y="4150"/>
                      <a:pt x="5024" y="2700"/>
                      <a:pt x="3781" y="1458"/>
                    </a:cubicBezTo>
                    <a:cubicBezTo>
                      <a:pt x="2878" y="542"/>
                      <a:pt x="1853" y="1"/>
                      <a:pt x="11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54" name="Google Shape;28654;p29"/>
              <p:cNvSpPr/>
              <p:nvPr/>
            </p:nvSpPr>
            <p:spPr>
              <a:xfrm rot="-5400000">
                <a:off x="3270638" y="2998113"/>
                <a:ext cx="27650" cy="28075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1123" extrusionOk="0">
                    <a:moveTo>
                      <a:pt x="553" y="1"/>
                    </a:moveTo>
                    <a:cubicBezTo>
                      <a:pt x="243" y="1"/>
                      <a:pt x="1" y="260"/>
                      <a:pt x="1" y="553"/>
                    </a:cubicBezTo>
                    <a:cubicBezTo>
                      <a:pt x="1" y="864"/>
                      <a:pt x="243" y="1123"/>
                      <a:pt x="553" y="1123"/>
                    </a:cubicBezTo>
                    <a:cubicBezTo>
                      <a:pt x="864" y="1123"/>
                      <a:pt x="1106" y="864"/>
                      <a:pt x="1106" y="553"/>
                    </a:cubicBezTo>
                    <a:cubicBezTo>
                      <a:pt x="1106" y="260"/>
                      <a:pt x="864" y="1"/>
                      <a:pt x="5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55" name="Google Shape;28655;p29"/>
              <p:cNvSpPr/>
              <p:nvPr/>
            </p:nvSpPr>
            <p:spPr>
              <a:xfrm rot="-5400000">
                <a:off x="3166450" y="2886575"/>
                <a:ext cx="27625" cy="2677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1071" extrusionOk="0">
                    <a:moveTo>
                      <a:pt x="725" y="1"/>
                    </a:moveTo>
                    <a:cubicBezTo>
                      <a:pt x="432" y="1"/>
                      <a:pt x="0" y="242"/>
                      <a:pt x="0" y="553"/>
                    </a:cubicBezTo>
                    <a:cubicBezTo>
                      <a:pt x="18" y="898"/>
                      <a:pt x="285" y="1071"/>
                      <a:pt x="553" y="1071"/>
                    </a:cubicBezTo>
                    <a:cubicBezTo>
                      <a:pt x="820" y="1071"/>
                      <a:pt x="1088" y="898"/>
                      <a:pt x="1105" y="553"/>
                    </a:cubicBezTo>
                    <a:cubicBezTo>
                      <a:pt x="1105" y="242"/>
                      <a:pt x="1019" y="1"/>
                      <a:pt x="7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56" name="Google Shape;28656;p29"/>
              <p:cNvSpPr/>
              <p:nvPr/>
            </p:nvSpPr>
            <p:spPr>
              <a:xfrm rot="-5400000">
                <a:off x="3109475" y="2737500"/>
                <a:ext cx="119125" cy="113475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4539" extrusionOk="0">
                    <a:moveTo>
                      <a:pt x="4235" y="1"/>
                    </a:moveTo>
                    <a:cubicBezTo>
                      <a:pt x="3279" y="1"/>
                      <a:pt x="2232" y="437"/>
                      <a:pt x="1398" y="1286"/>
                    </a:cubicBezTo>
                    <a:cubicBezTo>
                      <a:pt x="432" y="2235"/>
                      <a:pt x="0" y="3461"/>
                      <a:pt x="139" y="4514"/>
                    </a:cubicBezTo>
                    <a:cubicBezTo>
                      <a:pt x="265" y="4530"/>
                      <a:pt x="394" y="4539"/>
                      <a:pt x="526" y="4539"/>
                    </a:cubicBezTo>
                    <a:cubicBezTo>
                      <a:pt x="1473" y="4539"/>
                      <a:pt x="2535" y="4104"/>
                      <a:pt x="3383" y="3271"/>
                    </a:cubicBezTo>
                    <a:cubicBezTo>
                      <a:pt x="4333" y="2304"/>
                      <a:pt x="4764" y="1062"/>
                      <a:pt x="4626" y="26"/>
                    </a:cubicBezTo>
                    <a:cubicBezTo>
                      <a:pt x="4498" y="9"/>
                      <a:pt x="4367" y="1"/>
                      <a:pt x="42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57" name="Google Shape;28657;p29"/>
              <p:cNvSpPr/>
              <p:nvPr/>
            </p:nvSpPr>
            <p:spPr>
              <a:xfrm rot="-5400000">
                <a:off x="3211750" y="2646475"/>
                <a:ext cx="139400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00" extrusionOk="0">
                    <a:moveTo>
                      <a:pt x="1144" y="1"/>
                    </a:moveTo>
                    <a:cubicBezTo>
                      <a:pt x="897" y="1"/>
                      <a:pt x="693" y="70"/>
                      <a:pt x="553" y="215"/>
                    </a:cubicBezTo>
                    <a:cubicBezTo>
                      <a:pt x="0" y="750"/>
                      <a:pt x="553" y="2200"/>
                      <a:pt x="1795" y="3442"/>
                    </a:cubicBezTo>
                    <a:cubicBezTo>
                      <a:pt x="2711" y="4358"/>
                      <a:pt x="3740" y="4899"/>
                      <a:pt x="4438" y="4899"/>
                    </a:cubicBezTo>
                    <a:cubicBezTo>
                      <a:pt x="4688" y="4899"/>
                      <a:pt x="4895" y="4830"/>
                      <a:pt x="5040" y="4685"/>
                    </a:cubicBezTo>
                    <a:cubicBezTo>
                      <a:pt x="5575" y="4150"/>
                      <a:pt x="5023" y="2700"/>
                      <a:pt x="3780" y="1458"/>
                    </a:cubicBezTo>
                    <a:cubicBezTo>
                      <a:pt x="2864" y="542"/>
                      <a:pt x="1836" y="1"/>
                      <a:pt x="11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58" name="Google Shape;28658;p29"/>
              <p:cNvSpPr/>
              <p:nvPr/>
            </p:nvSpPr>
            <p:spPr>
              <a:xfrm rot="-5400000">
                <a:off x="3270425" y="2793800"/>
                <a:ext cx="28075" cy="28075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1123" extrusionOk="0">
                    <a:moveTo>
                      <a:pt x="570" y="1"/>
                    </a:moveTo>
                    <a:cubicBezTo>
                      <a:pt x="260" y="1"/>
                      <a:pt x="1" y="260"/>
                      <a:pt x="1" y="553"/>
                    </a:cubicBezTo>
                    <a:cubicBezTo>
                      <a:pt x="1" y="864"/>
                      <a:pt x="260" y="1123"/>
                      <a:pt x="570" y="1123"/>
                    </a:cubicBezTo>
                    <a:cubicBezTo>
                      <a:pt x="864" y="1123"/>
                      <a:pt x="1123" y="864"/>
                      <a:pt x="1123" y="553"/>
                    </a:cubicBezTo>
                    <a:cubicBezTo>
                      <a:pt x="1123" y="260"/>
                      <a:pt x="864" y="1"/>
                      <a:pt x="5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59" name="Google Shape;28659;p29"/>
              <p:cNvSpPr/>
              <p:nvPr/>
            </p:nvSpPr>
            <p:spPr>
              <a:xfrm rot="-5400000">
                <a:off x="3166663" y="2681813"/>
                <a:ext cx="28075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1106" extrusionOk="0">
                    <a:moveTo>
                      <a:pt x="570" y="1"/>
                    </a:moveTo>
                    <a:cubicBezTo>
                      <a:pt x="259" y="1"/>
                      <a:pt x="0" y="242"/>
                      <a:pt x="0" y="553"/>
                    </a:cubicBezTo>
                    <a:cubicBezTo>
                      <a:pt x="0" y="863"/>
                      <a:pt x="259" y="1105"/>
                      <a:pt x="570" y="1105"/>
                    </a:cubicBezTo>
                    <a:cubicBezTo>
                      <a:pt x="863" y="1105"/>
                      <a:pt x="1122" y="863"/>
                      <a:pt x="1122" y="553"/>
                    </a:cubicBezTo>
                    <a:cubicBezTo>
                      <a:pt x="1122" y="242"/>
                      <a:pt x="863" y="1"/>
                      <a:pt x="5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60" name="Google Shape;28660;p29"/>
              <p:cNvSpPr/>
              <p:nvPr/>
            </p:nvSpPr>
            <p:spPr>
              <a:xfrm rot="-5400000">
                <a:off x="3099338" y="2532863"/>
                <a:ext cx="139400" cy="122775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11" extrusionOk="0">
                    <a:moveTo>
                      <a:pt x="4439" y="1"/>
                    </a:moveTo>
                    <a:cubicBezTo>
                      <a:pt x="3748" y="1"/>
                      <a:pt x="2715" y="548"/>
                      <a:pt x="1796" y="1455"/>
                    </a:cubicBezTo>
                    <a:cubicBezTo>
                      <a:pt x="553" y="2697"/>
                      <a:pt x="1" y="4147"/>
                      <a:pt x="536" y="4700"/>
                    </a:cubicBezTo>
                    <a:cubicBezTo>
                      <a:pt x="679" y="4843"/>
                      <a:pt x="883" y="4911"/>
                      <a:pt x="1128" y="4911"/>
                    </a:cubicBezTo>
                    <a:cubicBezTo>
                      <a:pt x="1827" y="4911"/>
                      <a:pt x="2860" y="4360"/>
                      <a:pt x="3781" y="3440"/>
                    </a:cubicBezTo>
                    <a:cubicBezTo>
                      <a:pt x="5023" y="2214"/>
                      <a:pt x="5576" y="764"/>
                      <a:pt x="5023" y="212"/>
                    </a:cubicBezTo>
                    <a:cubicBezTo>
                      <a:pt x="4884" y="68"/>
                      <a:pt x="4683" y="1"/>
                      <a:pt x="44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61" name="Google Shape;28661;p29"/>
              <p:cNvSpPr/>
              <p:nvPr/>
            </p:nvSpPr>
            <p:spPr>
              <a:xfrm rot="-5400000">
                <a:off x="3211750" y="2446275"/>
                <a:ext cx="139400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00" extrusionOk="0">
                    <a:moveTo>
                      <a:pt x="1138" y="1"/>
                    </a:moveTo>
                    <a:cubicBezTo>
                      <a:pt x="888" y="1"/>
                      <a:pt x="681" y="70"/>
                      <a:pt x="536" y="215"/>
                    </a:cubicBezTo>
                    <a:cubicBezTo>
                      <a:pt x="1" y="750"/>
                      <a:pt x="553" y="2200"/>
                      <a:pt x="1796" y="3442"/>
                    </a:cubicBezTo>
                    <a:cubicBezTo>
                      <a:pt x="2712" y="4358"/>
                      <a:pt x="3731" y="4899"/>
                      <a:pt x="4425" y="4899"/>
                    </a:cubicBezTo>
                    <a:cubicBezTo>
                      <a:pt x="4672" y="4899"/>
                      <a:pt x="4878" y="4830"/>
                      <a:pt x="5023" y="4685"/>
                    </a:cubicBezTo>
                    <a:cubicBezTo>
                      <a:pt x="5576" y="4150"/>
                      <a:pt x="5006" y="2700"/>
                      <a:pt x="3781" y="1458"/>
                    </a:cubicBezTo>
                    <a:cubicBezTo>
                      <a:pt x="2865" y="542"/>
                      <a:pt x="1836" y="1"/>
                      <a:pt x="11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62" name="Google Shape;28662;p29"/>
              <p:cNvSpPr/>
              <p:nvPr/>
            </p:nvSpPr>
            <p:spPr>
              <a:xfrm rot="-5400000">
                <a:off x="3265288" y="2597863"/>
                <a:ext cx="384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537" h="1126" extrusionOk="0">
                    <a:moveTo>
                      <a:pt x="760" y="1"/>
                    </a:moveTo>
                    <a:cubicBezTo>
                      <a:pt x="259" y="1"/>
                      <a:pt x="0" y="605"/>
                      <a:pt x="363" y="967"/>
                    </a:cubicBezTo>
                    <a:cubicBezTo>
                      <a:pt x="472" y="1077"/>
                      <a:pt x="608" y="1126"/>
                      <a:pt x="742" y="1126"/>
                    </a:cubicBezTo>
                    <a:cubicBezTo>
                      <a:pt x="1031" y="1126"/>
                      <a:pt x="1312" y="900"/>
                      <a:pt x="1312" y="570"/>
                    </a:cubicBezTo>
                    <a:cubicBezTo>
                      <a:pt x="1312" y="260"/>
                      <a:pt x="1537" y="1"/>
                      <a:pt x="76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63" name="Google Shape;28663;p29"/>
              <p:cNvSpPr/>
              <p:nvPr/>
            </p:nvSpPr>
            <p:spPr>
              <a:xfrm rot="-5400000">
                <a:off x="3166875" y="2481825"/>
                <a:ext cx="27650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1106" extrusionOk="0">
                    <a:moveTo>
                      <a:pt x="553" y="1"/>
                    </a:moveTo>
                    <a:cubicBezTo>
                      <a:pt x="242" y="1"/>
                      <a:pt x="1" y="242"/>
                      <a:pt x="1" y="553"/>
                    </a:cubicBezTo>
                    <a:cubicBezTo>
                      <a:pt x="1" y="863"/>
                      <a:pt x="242" y="1105"/>
                      <a:pt x="553" y="1105"/>
                    </a:cubicBezTo>
                    <a:cubicBezTo>
                      <a:pt x="864" y="1105"/>
                      <a:pt x="1105" y="863"/>
                      <a:pt x="1105" y="553"/>
                    </a:cubicBezTo>
                    <a:cubicBezTo>
                      <a:pt x="1105" y="242"/>
                      <a:pt x="864" y="1"/>
                      <a:pt x="5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64" name="Google Shape;28664;p29"/>
              <p:cNvSpPr/>
              <p:nvPr/>
            </p:nvSpPr>
            <p:spPr>
              <a:xfrm rot="-5400000">
                <a:off x="3109488" y="2337513"/>
                <a:ext cx="119100" cy="113475"/>
              </a:xfrm>
              <a:custGeom>
                <a:avLst/>
                <a:gdLst/>
                <a:ahLst/>
                <a:cxnLst/>
                <a:rect l="l" t="t" r="r" b="b"/>
                <a:pathLst>
                  <a:path w="4764" h="4539" extrusionOk="0">
                    <a:moveTo>
                      <a:pt x="4239" y="1"/>
                    </a:moveTo>
                    <a:cubicBezTo>
                      <a:pt x="3292" y="1"/>
                      <a:pt x="2232" y="437"/>
                      <a:pt x="1398" y="1286"/>
                    </a:cubicBezTo>
                    <a:cubicBezTo>
                      <a:pt x="432" y="2235"/>
                      <a:pt x="0" y="3461"/>
                      <a:pt x="138" y="4514"/>
                    </a:cubicBezTo>
                    <a:cubicBezTo>
                      <a:pt x="267" y="4530"/>
                      <a:pt x="397" y="4539"/>
                      <a:pt x="530" y="4539"/>
                    </a:cubicBezTo>
                    <a:cubicBezTo>
                      <a:pt x="1486" y="4539"/>
                      <a:pt x="2534" y="4104"/>
                      <a:pt x="3383" y="3271"/>
                    </a:cubicBezTo>
                    <a:cubicBezTo>
                      <a:pt x="4332" y="2304"/>
                      <a:pt x="4764" y="1062"/>
                      <a:pt x="4626" y="26"/>
                    </a:cubicBezTo>
                    <a:cubicBezTo>
                      <a:pt x="4500" y="9"/>
                      <a:pt x="4371" y="1"/>
                      <a:pt x="42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65" name="Google Shape;28665;p29"/>
              <p:cNvSpPr/>
              <p:nvPr/>
            </p:nvSpPr>
            <p:spPr>
              <a:xfrm rot="-5400000">
                <a:off x="3211763" y="2246488"/>
                <a:ext cx="139375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4900" extrusionOk="0">
                    <a:moveTo>
                      <a:pt x="1151" y="1"/>
                    </a:moveTo>
                    <a:cubicBezTo>
                      <a:pt x="904" y="1"/>
                      <a:pt x="698" y="70"/>
                      <a:pt x="552" y="215"/>
                    </a:cubicBezTo>
                    <a:cubicBezTo>
                      <a:pt x="0" y="750"/>
                      <a:pt x="570" y="2200"/>
                      <a:pt x="1795" y="3442"/>
                    </a:cubicBezTo>
                    <a:cubicBezTo>
                      <a:pt x="2711" y="4358"/>
                      <a:pt x="3739" y="4899"/>
                      <a:pt x="4438" y="4899"/>
                    </a:cubicBezTo>
                    <a:cubicBezTo>
                      <a:pt x="4687" y="4899"/>
                      <a:pt x="4895" y="4830"/>
                      <a:pt x="5040" y="4685"/>
                    </a:cubicBezTo>
                    <a:cubicBezTo>
                      <a:pt x="5575" y="4150"/>
                      <a:pt x="5023" y="2700"/>
                      <a:pt x="3780" y="1458"/>
                    </a:cubicBezTo>
                    <a:cubicBezTo>
                      <a:pt x="2864" y="542"/>
                      <a:pt x="1845" y="1"/>
                      <a:pt x="115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66" name="Google Shape;28666;p29"/>
              <p:cNvSpPr/>
              <p:nvPr/>
            </p:nvSpPr>
            <p:spPr>
              <a:xfrm rot="-5400000">
                <a:off x="3272588" y="2395963"/>
                <a:ext cx="23750" cy="28075"/>
              </a:xfrm>
              <a:custGeom>
                <a:avLst/>
                <a:gdLst/>
                <a:ahLst/>
                <a:cxnLst/>
                <a:rect l="l" t="t" r="r" b="b"/>
                <a:pathLst>
                  <a:path w="950" h="1123" extrusionOk="0">
                    <a:moveTo>
                      <a:pt x="397" y="1"/>
                    </a:moveTo>
                    <a:cubicBezTo>
                      <a:pt x="87" y="1"/>
                      <a:pt x="0" y="260"/>
                      <a:pt x="0" y="570"/>
                    </a:cubicBezTo>
                    <a:cubicBezTo>
                      <a:pt x="0" y="864"/>
                      <a:pt x="87" y="1123"/>
                      <a:pt x="397" y="1123"/>
                    </a:cubicBezTo>
                    <a:cubicBezTo>
                      <a:pt x="691" y="1123"/>
                      <a:pt x="950" y="864"/>
                      <a:pt x="950" y="570"/>
                    </a:cubicBezTo>
                    <a:cubicBezTo>
                      <a:pt x="950" y="260"/>
                      <a:pt x="691" y="1"/>
                      <a:pt x="39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67" name="Google Shape;28667;p29"/>
              <p:cNvSpPr/>
              <p:nvPr/>
            </p:nvSpPr>
            <p:spPr>
              <a:xfrm rot="-5400000">
                <a:off x="3166663" y="2286138"/>
                <a:ext cx="28075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1106" extrusionOk="0">
                    <a:moveTo>
                      <a:pt x="570" y="1"/>
                    </a:moveTo>
                    <a:cubicBezTo>
                      <a:pt x="259" y="1"/>
                      <a:pt x="0" y="242"/>
                      <a:pt x="0" y="553"/>
                    </a:cubicBezTo>
                    <a:cubicBezTo>
                      <a:pt x="0" y="863"/>
                      <a:pt x="259" y="1105"/>
                      <a:pt x="570" y="1105"/>
                    </a:cubicBezTo>
                    <a:cubicBezTo>
                      <a:pt x="863" y="1105"/>
                      <a:pt x="1122" y="863"/>
                      <a:pt x="1122" y="553"/>
                    </a:cubicBezTo>
                    <a:cubicBezTo>
                      <a:pt x="1122" y="242"/>
                      <a:pt x="863" y="1"/>
                      <a:pt x="5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68" name="Google Shape;28668;p29"/>
              <p:cNvSpPr/>
              <p:nvPr/>
            </p:nvSpPr>
            <p:spPr>
              <a:xfrm rot="-5400000">
                <a:off x="3109475" y="2137300"/>
                <a:ext cx="119125" cy="113475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4539" extrusionOk="0">
                    <a:moveTo>
                      <a:pt x="4235" y="1"/>
                    </a:moveTo>
                    <a:cubicBezTo>
                      <a:pt x="3279" y="1"/>
                      <a:pt x="2230" y="437"/>
                      <a:pt x="1381" y="1286"/>
                    </a:cubicBezTo>
                    <a:cubicBezTo>
                      <a:pt x="432" y="2235"/>
                      <a:pt x="1" y="3461"/>
                      <a:pt x="139" y="4514"/>
                    </a:cubicBezTo>
                    <a:cubicBezTo>
                      <a:pt x="265" y="4530"/>
                      <a:pt x="394" y="4539"/>
                      <a:pt x="526" y="4539"/>
                    </a:cubicBezTo>
                    <a:cubicBezTo>
                      <a:pt x="1473" y="4539"/>
                      <a:pt x="2533" y="4104"/>
                      <a:pt x="3366" y="3271"/>
                    </a:cubicBezTo>
                    <a:cubicBezTo>
                      <a:pt x="4333" y="2304"/>
                      <a:pt x="4764" y="1062"/>
                      <a:pt x="4626" y="26"/>
                    </a:cubicBezTo>
                    <a:cubicBezTo>
                      <a:pt x="4498" y="9"/>
                      <a:pt x="4367" y="1"/>
                      <a:pt x="42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69" name="Google Shape;28669;p29"/>
              <p:cNvSpPr/>
              <p:nvPr/>
            </p:nvSpPr>
            <p:spPr>
              <a:xfrm rot="-5400000">
                <a:off x="3211750" y="2046275"/>
                <a:ext cx="139400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00" extrusionOk="0">
                    <a:moveTo>
                      <a:pt x="1137" y="1"/>
                    </a:moveTo>
                    <a:cubicBezTo>
                      <a:pt x="888" y="1"/>
                      <a:pt x="681" y="70"/>
                      <a:pt x="536" y="215"/>
                    </a:cubicBezTo>
                    <a:cubicBezTo>
                      <a:pt x="0" y="750"/>
                      <a:pt x="553" y="2200"/>
                      <a:pt x="1795" y="3442"/>
                    </a:cubicBezTo>
                    <a:cubicBezTo>
                      <a:pt x="2711" y="4358"/>
                      <a:pt x="3740" y="4899"/>
                      <a:pt x="4432" y="4899"/>
                    </a:cubicBezTo>
                    <a:cubicBezTo>
                      <a:pt x="4678" y="4899"/>
                      <a:pt x="4882" y="4830"/>
                      <a:pt x="5023" y="4685"/>
                    </a:cubicBezTo>
                    <a:cubicBezTo>
                      <a:pt x="5575" y="4150"/>
                      <a:pt x="5023" y="2700"/>
                      <a:pt x="3780" y="1458"/>
                    </a:cubicBezTo>
                    <a:cubicBezTo>
                      <a:pt x="2864" y="542"/>
                      <a:pt x="1836" y="1"/>
                      <a:pt x="1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70" name="Google Shape;28670;p29"/>
              <p:cNvSpPr/>
              <p:nvPr/>
            </p:nvSpPr>
            <p:spPr>
              <a:xfrm rot="-5400000">
                <a:off x="3270638" y="2193813"/>
                <a:ext cx="27650" cy="28075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1123" extrusionOk="0">
                    <a:moveTo>
                      <a:pt x="553" y="1"/>
                    </a:moveTo>
                    <a:cubicBezTo>
                      <a:pt x="242" y="1"/>
                      <a:pt x="1" y="260"/>
                      <a:pt x="1" y="553"/>
                    </a:cubicBezTo>
                    <a:cubicBezTo>
                      <a:pt x="1" y="864"/>
                      <a:pt x="242" y="1123"/>
                      <a:pt x="553" y="1123"/>
                    </a:cubicBezTo>
                    <a:cubicBezTo>
                      <a:pt x="864" y="1123"/>
                      <a:pt x="1105" y="864"/>
                      <a:pt x="1105" y="553"/>
                    </a:cubicBezTo>
                    <a:cubicBezTo>
                      <a:pt x="1105" y="260"/>
                      <a:pt x="864" y="1"/>
                      <a:pt x="5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71" name="Google Shape;28671;p29"/>
              <p:cNvSpPr/>
              <p:nvPr/>
            </p:nvSpPr>
            <p:spPr>
              <a:xfrm rot="-5400000">
                <a:off x="3166875" y="2086150"/>
                <a:ext cx="27650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1106" extrusionOk="0">
                    <a:moveTo>
                      <a:pt x="553" y="1"/>
                    </a:moveTo>
                    <a:cubicBezTo>
                      <a:pt x="242" y="1"/>
                      <a:pt x="1" y="242"/>
                      <a:pt x="1" y="553"/>
                    </a:cubicBezTo>
                    <a:cubicBezTo>
                      <a:pt x="1" y="863"/>
                      <a:pt x="242" y="1105"/>
                      <a:pt x="553" y="1105"/>
                    </a:cubicBezTo>
                    <a:cubicBezTo>
                      <a:pt x="864" y="1105"/>
                      <a:pt x="1105" y="863"/>
                      <a:pt x="1105" y="553"/>
                    </a:cubicBezTo>
                    <a:cubicBezTo>
                      <a:pt x="1105" y="242"/>
                      <a:pt x="864" y="1"/>
                      <a:pt x="5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72" name="Google Shape;28672;p29"/>
              <p:cNvSpPr/>
              <p:nvPr/>
            </p:nvSpPr>
            <p:spPr>
              <a:xfrm rot="-5400000">
                <a:off x="3099250" y="1932750"/>
                <a:ext cx="139400" cy="122600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04" extrusionOk="0">
                    <a:moveTo>
                      <a:pt x="4432" y="1"/>
                    </a:moveTo>
                    <a:cubicBezTo>
                      <a:pt x="3738" y="1"/>
                      <a:pt x="2715" y="548"/>
                      <a:pt x="1796" y="1455"/>
                    </a:cubicBezTo>
                    <a:cubicBezTo>
                      <a:pt x="553" y="2697"/>
                      <a:pt x="1" y="4147"/>
                      <a:pt x="536" y="4700"/>
                    </a:cubicBezTo>
                    <a:cubicBezTo>
                      <a:pt x="678" y="4838"/>
                      <a:pt x="881" y="4903"/>
                      <a:pt x="1124" y="4903"/>
                    </a:cubicBezTo>
                    <a:cubicBezTo>
                      <a:pt x="1823" y="4903"/>
                      <a:pt x="2859" y="4361"/>
                      <a:pt x="3781" y="3440"/>
                    </a:cubicBezTo>
                    <a:cubicBezTo>
                      <a:pt x="5006" y="2214"/>
                      <a:pt x="5576" y="764"/>
                      <a:pt x="5023" y="212"/>
                    </a:cubicBezTo>
                    <a:cubicBezTo>
                      <a:pt x="4880" y="68"/>
                      <a:pt x="4676" y="1"/>
                      <a:pt x="44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73" name="Google Shape;28673;p29"/>
              <p:cNvSpPr/>
              <p:nvPr/>
            </p:nvSpPr>
            <p:spPr>
              <a:xfrm rot="-5400000">
                <a:off x="3211538" y="1846288"/>
                <a:ext cx="139825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4900" extrusionOk="0">
                    <a:moveTo>
                      <a:pt x="1154" y="1"/>
                    </a:moveTo>
                    <a:cubicBezTo>
                      <a:pt x="906" y="1"/>
                      <a:pt x="698" y="70"/>
                      <a:pt x="553" y="215"/>
                    </a:cubicBezTo>
                    <a:cubicBezTo>
                      <a:pt x="1" y="750"/>
                      <a:pt x="570" y="2200"/>
                      <a:pt x="1796" y="3442"/>
                    </a:cubicBezTo>
                    <a:cubicBezTo>
                      <a:pt x="2712" y="4358"/>
                      <a:pt x="3740" y="4899"/>
                      <a:pt x="4439" y="4899"/>
                    </a:cubicBezTo>
                    <a:cubicBezTo>
                      <a:pt x="4688" y="4899"/>
                      <a:pt x="4895" y="4830"/>
                      <a:pt x="5040" y="4685"/>
                    </a:cubicBezTo>
                    <a:cubicBezTo>
                      <a:pt x="5593" y="4150"/>
                      <a:pt x="5023" y="2700"/>
                      <a:pt x="3781" y="1458"/>
                    </a:cubicBezTo>
                    <a:cubicBezTo>
                      <a:pt x="2877" y="542"/>
                      <a:pt x="1852" y="1"/>
                      <a:pt x="11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74" name="Google Shape;28674;p29"/>
              <p:cNvSpPr/>
              <p:nvPr/>
            </p:nvSpPr>
            <p:spPr>
              <a:xfrm rot="-5400000">
                <a:off x="3270650" y="1993600"/>
                <a:ext cx="27625" cy="2807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1123" extrusionOk="0">
                    <a:moveTo>
                      <a:pt x="553" y="1"/>
                    </a:moveTo>
                    <a:cubicBezTo>
                      <a:pt x="242" y="1"/>
                      <a:pt x="0" y="260"/>
                      <a:pt x="0" y="553"/>
                    </a:cubicBezTo>
                    <a:cubicBezTo>
                      <a:pt x="0" y="864"/>
                      <a:pt x="242" y="1123"/>
                      <a:pt x="553" y="1123"/>
                    </a:cubicBezTo>
                    <a:cubicBezTo>
                      <a:pt x="863" y="1123"/>
                      <a:pt x="1105" y="864"/>
                      <a:pt x="1105" y="553"/>
                    </a:cubicBezTo>
                    <a:cubicBezTo>
                      <a:pt x="1105" y="260"/>
                      <a:pt x="863" y="1"/>
                      <a:pt x="5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75" name="Google Shape;28675;p29"/>
              <p:cNvSpPr/>
              <p:nvPr/>
            </p:nvSpPr>
            <p:spPr>
              <a:xfrm rot="-5400000">
                <a:off x="3166875" y="1881625"/>
                <a:ext cx="27650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1106" extrusionOk="0">
                    <a:moveTo>
                      <a:pt x="553" y="1"/>
                    </a:moveTo>
                    <a:cubicBezTo>
                      <a:pt x="242" y="1"/>
                      <a:pt x="1" y="242"/>
                      <a:pt x="1" y="553"/>
                    </a:cubicBezTo>
                    <a:cubicBezTo>
                      <a:pt x="1" y="863"/>
                      <a:pt x="242" y="1105"/>
                      <a:pt x="553" y="1105"/>
                    </a:cubicBezTo>
                    <a:cubicBezTo>
                      <a:pt x="864" y="1105"/>
                      <a:pt x="1105" y="863"/>
                      <a:pt x="1105" y="553"/>
                    </a:cubicBezTo>
                    <a:cubicBezTo>
                      <a:pt x="1105" y="242"/>
                      <a:pt x="864" y="1"/>
                      <a:pt x="5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76" name="Google Shape;28676;p29"/>
              <p:cNvSpPr/>
              <p:nvPr/>
            </p:nvSpPr>
            <p:spPr>
              <a:xfrm rot="-5400000">
                <a:off x="3109488" y="1737313"/>
                <a:ext cx="119100" cy="113475"/>
              </a:xfrm>
              <a:custGeom>
                <a:avLst/>
                <a:gdLst/>
                <a:ahLst/>
                <a:cxnLst/>
                <a:rect l="l" t="t" r="r" b="b"/>
                <a:pathLst>
                  <a:path w="4764" h="4539" extrusionOk="0">
                    <a:moveTo>
                      <a:pt x="4235" y="1"/>
                    </a:moveTo>
                    <a:cubicBezTo>
                      <a:pt x="3282" y="1"/>
                      <a:pt x="2245" y="437"/>
                      <a:pt x="1381" y="1286"/>
                    </a:cubicBezTo>
                    <a:cubicBezTo>
                      <a:pt x="432" y="2235"/>
                      <a:pt x="0" y="3461"/>
                      <a:pt x="138" y="4514"/>
                    </a:cubicBezTo>
                    <a:cubicBezTo>
                      <a:pt x="264" y="4530"/>
                      <a:pt x="394" y="4539"/>
                      <a:pt x="525" y="4539"/>
                    </a:cubicBezTo>
                    <a:cubicBezTo>
                      <a:pt x="1472" y="4539"/>
                      <a:pt x="2532" y="4104"/>
                      <a:pt x="3366" y="3271"/>
                    </a:cubicBezTo>
                    <a:cubicBezTo>
                      <a:pt x="4332" y="2304"/>
                      <a:pt x="4764" y="1062"/>
                      <a:pt x="4626" y="26"/>
                    </a:cubicBezTo>
                    <a:cubicBezTo>
                      <a:pt x="4498" y="9"/>
                      <a:pt x="4367" y="1"/>
                      <a:pt x="42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77" name="Google Shape;28677;p29"/>
              <p:cNvSpPr/>
              <p:nvPr/>
            </p:nvSpPr>
            <p:spPr>
              <a:xfrm rot="-5400000">
                <a:off x="3211763" y="1646288"/>
                <a:ext cx="139375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4900" extrusionOk="0">
                    <a:moveTo>
                      <a:pt x="1144" y="1"/>
                    </a:moveTo>
                    <a:cubicBezTo>
                      <a:pt x="897" y="1"/>
                      <a:pt x="693" y="70"/>
                      <a:pt x="552" y="215"/>
                    </a:cubicBezTo>
                    <a:cubicBezTo>
                      <a:pt x="0" y="750"/>
                      <a:pt x="552" y="2200"/>
                      <a:pt x="1795" y="3442"/>
                    </a:cubicBezTo>
                    <a:cubicBezTo>
                      <a:pt x="2711" y="4358"/>
                      <a:pt x="3739" y="4899"/>
                      <a:pt x="4431" y="4899"/>
                    </a:cubicBezTo>
                    <a:cubicBezTo>
                      <a:pt x="4678" y="4899"/>
                      <a:pt x="4882" y="4830"/>
                      <a:pt x="5023" y="4685"/>
                    </a:cubicBezTo>
                    <a:cubicBezTo>
                      <a:pt x="5575" y="4150"/>
                      <a:pt x="5023" y="2700"/>
                      <a:pt x="3780" y="1458"/>
                    </a:cubicBezTo>
                    <a:cubicBezTo>
                      <a:pt x="2864" y="542"/>
                      <a:pt x="1836" y="1"/>
                      <a:pt x="11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78" name="Google Shape;28678;p29"/>
              <p:cNvSpPr/>
              <p:nvPr/>
            </p:nvSpPr>
            <p:spPr>
              <a:xfrm rot="-5400000">
                <a:off x="3268025" y="1796000"/>
                <a:ext cx="32825" cy="28025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1121" extrusionOk="0">
                    <a:moveTo>
                      <a:pt x="743" y="1"/>
                    </a:moveTo>
                    <a:cubicBezTo>
                      <a:pt x="259" y="1"/>
                      <a:pt x="1" y="605"/>
                      <a:pt x="363" y="950"/>
                    </a:cubicBezTo>
                    <a:cubicBezTo>
                      <a:pt x="475" y="1068"/>
                      <a:pt x="615" y="1120"/>
                      <a:pt x="753" y="1120"/>
                    </a:cubicBezTo>
                    <a:cubicBezTo>
                      <a:pt x="1037" y="1120"/>
                      <a:pt x="1312" y="896"/>
                      <a:pt x="1312" y="570"/>
                    </a:cubicBezTo>
                    <a:cubicBezTo>
                      <a:pt x="1312" y="260"/>
                      <a:pt x="1053" y="1"/>
                      <a:pt x="7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79" name="Google Shape;28679;p29"/>
              <p:cNvSpPr/>
              <p:nvPr/>
            </p:nvSpPr>
            <p:spPr>
              <a:xfrm rot="-5400000">
                <a:off x="3164588" y="1683713"/>
                <a:ext cx="32375" cy="27800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112" extrusionOk="0">
                    <a:moveTo>
                      <a:pt x="742" y="1"/>
                    </a:moveTo>
                    <a:cubicBezTo>
                      <a:pt x="242" y="1"/>
                      <a:pt x="0" y="587"/>
                      <a:pt x="345" y="950"/>
                    </a:cubicBezTo>
                    <a:cubicBezTo>
                      <a:pt x="457" y="1061"/>
                      <a:pt x="596" y="1112"/>
                      <a:pt x="732" y="1112"/>
                    </a:cubicBezTo>
                    <a:cubicBezTo>
                      <a:pt x="1018" y="1112"/>
                      <a:pt x="1295" y="892"/>
                      <a:pt x="1295" y="553"/>
                    </a:cubicBezTo>
                    <a:cubicBezTo>
                      <a:pt x="1295" y="242"/>
                      <a:pt x="1053" y="1"/>
                      <a:pt x="7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80" name="Google Shape;28680;p29"/>
              <p:cNvSpPr/>
              <p:nvPr/>
            </p:nvSpPr>
            <p:spPr>
              <a:xfrm rot="-5400000">
                <a:off x="3099338" y="1532663"/>
                <a:ext cx="139400" cy="122775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11" extrusionOk="0">
                    <a:moveTo>
                      <a:pt x="4439" y="1"/>
                    </a:moveTo>
                    <a:cubicBezTo>
                      <a:pt x="3747" y="1"/>
                      <a:pt x="2715" y="548"/>
                      <a:pt x="1795" y="1455"/>
                    </a:cubicBezTo>
                    <a:cubicBezTo>
                      <a:pt x="553" y="2697"/>
                      <a:pt x="0" y="4147"/>
                      <a:pt x="535" y="4700"/>
                    </a:cubicBezTo>
                    <a:cubicBezTo>
                      <a:pt x="679" y="4843"/>
                      <a:pt x="883" y="4911"/>
                      <a:pt x="1128" y="4911"/>
                    </a:cubicBezTo>
                    <a:cubicBezTo>
                      <a:pt x="1827" y="4911"/>
                      <a:pt x="2860" y="4360"/>
                      <a:pt x="3780" y="3440"/>
                    </a:cubicBezTo>
                    <a:cubicBezTo>
                      <a:pt x="5023" y="2214"/>
                      <a:pt x="5575" y="764"/>
                      <a:pt x="5023" y="212"/>
                    </a:cubicBezTo>
                    <a:cubicBezTo>
                      <a:pt x="4884" y="68"/>
                      <a:pt x="4683" y="1"/>
                      <a:pt x="44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81" name="Google Shape;28681;p29"/>
              <p:cNvSpPr/>
              <p:nvPr/>
            </p:nvSpPr>
            <p:spPr>
              <a:xfrm rot="-5400000">
                <a:off x="3211538" y="1446288"/>
                <a:ext cx="139825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4900" extrusionOk="0">
                    <a:moveTo>
                      <a:pt x="1154" y="1"/>
                    </a:moveTo>
                    <a:cubicBezTo>
                      <a:pt x="905" y="1"/>
                      <a:pt x="698" y="70"/>
                      <a:pt x="553" y="215"/>
                    </a:cubicBezTo>
                    <a:cubicBezTo>
                      <a:pt x="0" y="750"/>
                      <a:pt x="570" y="2200"/>
                      <a:pt x="1813" y="3442"/>
                    </a:cubicBezTo>
                    <a:cubicBezTo>
                      <a:pt x="2716" y="4358"/>
                      <a:pt x="3741" y="4899"/>
                      <a:pt x="4439" y="4899"/>
                    </a:cubicBezTo>
                    <a:cubicBezTo>
                      <a:pt x="4688" y="4899"/>
                      <a:pt x="4895" y="4830"/>
                      <a:pt x="5040" y="4685"/>
                    </a:cubicBezTo>
                    <a:cubicBezTo>
                      <a:pt x="5592" y="4150"/>
                      <a:pt x="5023" y="2700"/>
                      <a:pt x="3797" y="1458"/>
                    </a:cubicBezTo>
                    <a:cubicBezTo>
                      <a:pt x="2882" y="542"/>
                      <a:pt x="1853" y="1"/>
                      <a:pt x="11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82" name="Google Shape;28682;p29"/>
              <p:cNvSpPr/>
              <p:nvPr/>
            </p:nvSpPr>
            <p:spPr>
              <a:xfrm rot="-5400000">
                <a:off x="3270638" y="1593613"/>
                <a:ext cx="27650" cy="28075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1123" extrusionOk="0">
                    <a:moveTo>
                      <a:pt x="553" y="1"/>
                    </a:moveTo>
                    <a:cubicBezTo>
                      <a:pt x="242" y="1"/>
                      <a:pt x="1" y="260"/>
                      <a:pt x="1" y="553"/>
                    </a:cubicBezTo>
                    <a:cubicBezTo>
                      <a:pt x="1" y="864"/>
                      <a:pt x="242" y="1123"/>
                      <a:pt x="553" y="1123"/>
                    </a:cubicBezTo>
                    <a:cubicBezTo>
                      <a:pt x="864" y="1123"/>
                      <a:pt x="1105" y="864"/>
                      <a:pt x="1105" y="553"/>
                    </a:cubicBezTo>
                    <a:cubicBezTo>
                      <a:pt x="1105" y="260"/>
                      <a:pt x="864" y="1"/>
                      <a:pt x="5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83" name="Google Shape;28683;p29"/>
              <p:cNvSpPr/>
              <p:nvPr/>
            </p:nvSpPr>
            <p:spPr>
              <a:xfrm rot="-5400000">
                <a:off x="3162350" y="1486175"/>
                <a:ext cx="36700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468" h="1106" extrusionOk="0">
                    <a:moveTo>
                      <a:pt x="743" y="1"/>
                    </a:moveTo>
                    <a:cubicBezTo>
                      <a:pt x="1" y="1"/>
                      <a:pt x="1" y="1105"/>
                      <a:pt x="743" y="1105"/>
                    </a:cubicBezTo>
                    <a:cubicBezTo>
                      <a:pt x="1036" y="1105"/>
                      <a:pt x="1468" y="863"/>
                      <a:pt x="1468" y="553"/>
                    </a:cubicBezTo>
                    <a:cubicBezTo>
                      <a:pt x="1468" y="242"/>
                      <a:pt x="1054" y="1"/>
                      <a:pt x="7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84" name="Google Shape;28684;p29"/>
              <p:cNvSpPr/>
              <p:nvPr/>
            </p:nvSpPr>
            <p:spPr>
              <a:xfrm rot="-5400000">
                <a:off x="3099125" y="1332675"/>
                <a:ext cx="139825" cy="12277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4911" extrusionOk="0">
                    <a:moveTo>
                      <a:pt x="4447" y="1"/>
                    </a:moveTo>
                    <a:cubicBezTo>
                      <a:pt x="3749" y="1"/>
                      <a:pt x="2719" y="548"/>
                      <a:pt x="1813" y="1455"/>
                    </a:cubicBezTo>
                    <a:cubicBezTo>
                      <a:pt x="570" y="2697"/>
                      <a:pt x="1" y="4147"/>
                      <a:pt x="553" y="4700"/>
                    </a:cubicBezTo>
                    <a:cubicBezTo>
                      <a:pt x="696" y="4843"/>
                      <a:pt x="900" y="4911"/>
                      <a:pt x="1145" y="4911"/>
                    </a:cubicBezTo>
                    <a:cubicBezTo>
                      <a:pt x="1843" y="4911"/>
                      <a:pt x="2873" y="4360"/>
                      <a:pt x="3780" y="3440"/>
                    </a:cubicBezTo>
                    <a:cubicBezTo>
                      <a:pt x="5023" y="2214"/>
                      <a:pt x="5593" y="764"/>
                      <a:pt x="5040" y="212"/>
                    </a:cubicBezTo>
                    <a:cubicBezTo>
                      <a:pt x="4897" y="68"/>
                      <a:pt x="4692" y="1"/>
                      <a:pt x="444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85" name="Google Shape;28685;p29"/>
              <p:cNvSpPr/>
              <p:nvPr/>
            </p:nvSpPr>
            <p:spPr>
              <a:xfrm rot="-5400000">
                <a:off x="3221825" y="1250750"/>
                <a:ext cx="119550" cy="113600"/>
              </a:xfrm>
              <a:custGeom>
                <a:avLst/>
                <a:gdLst/>
                <a:ahLst/>
                <a:cxnLst/>
                <a:rect l="l" t="t" r="r" b="b"/>
                <a:pathLst>
                  <a:path w="4782" h="4544" extrusionOk="0">
                    <a:moveTo>
                      <a:pt x="569" y="1"/>
                    </a:moveTo>
                    <a:cubicBezTo>
                      <a:pt x="429" y="1"/>
                      <a:pt x="291" y="11"/>
                      <a:pt x="156" y="31"/>
                    </a:cubicBezTo>
                    <a:cubicBezTo>
                      <a:pt x="1" y="1066"/>
                      <a:pt x="449" y="2292"/>
                      <a:pt x="1399" y="3258"/>
                    </a:cubicBezTo>
                    <a:cubicBezTo>
                      <a:pt x="2248" y="4107"/>
                      <a:pt x="3296" y="4544"/>
                      <a:pt x="4252" y="4544"/>
                    </a:cubicBezTo>
                    <a:cubicBezTo>
                      <a:pt x="4385" y="4544"/>
                      <a:pt x="4515" y="4535"/>
                      <a:pt x="4644" y="4518"/>
                    </a:cubicBezTo>
                    <a:cubicBezTo>
                      <a:pt x="4782" y="3466"/>
                      <a:pt x="4350" y="2240"/>
                      <a:pt x="3384" y="1274"/>
                    </a:cubicBezTo>
                    <a:cubicBezTo>
                      <a:pt x="2558" y="448"/>
                      <a:pt x="1510" y="1"/>
                      <a:pt x="5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86" name="Google Shape;28686;p29"/>
              <p:cNvSpPr/>
              <p:nvPr/>
            </p:nvSpPr>
            <p:spPr>
              <a:xfrm rot="-5400000">
                <a:off x="3268088" y="1400263"/>
                <a:ext cx="328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1126" extrusionOk="0">
                    <a:moveTo>
                      <a:pt x="760" y="1"/>
                    </a:moveTo>
                    <a:cubicBezTo>
                      <a:pt x="259" y="1"/>
                      <a:pt x="1" y="605"/>
                      <a:pt x="346" y="967"/>
                    </a:cubicBezTo>
                    <a:cubicBezTo>
                      <a:pt x="461" y="1077"/>
                      <a:pt x="600" y="1126"/>
                      <a:pt x="737" y="1126"/>
                    </a:cubicBezTo>
                    <a:cubicBezTo>
                      <a:pt x="1031" y="1126"/>
                      <a:pt x="1312" y="900"/>
                      <a:pt x="1312" y="570"/>
                    </a:cubicBezTo>
                    <a:cubicBezTo>
                      <a:pt x="1312" y="260"/>
                      <a:pt x="1053" y="1"/>
                      <a:pt x="76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87" name="Google Shape;28687;p29"/>
              <p:cNvSpPr/>
              <p:nvPr/>
            </p:nvSpPr>
            <p:spPr>
              <a:xfrm rot="-5400000">
                <a:off x="3164375" y="1288250"/>
                <a:ext cx="32800" cy="27800"/>
              </a:xfrm>
              <a:custGeom>
                <a:avLst/>
                <a:gdLst/>
                <a:ahLst/>
                <a:cxnLst/>
                <a:rect l="l" t="t" r="r" b="b"/>
                <a:pathLst>
                  <a:path w="1312" h="1112" extrusionOk="0">
                    <a:moveTo>
                      <a:pt x="759" y="1"/>
                    </a:moveTo>
                    <a:cubicBezTo>
                      <a:pt x="259" y="1"/>
                      <a:pt x="0" y="587"/>
                      <a:pt x="362" y="950"/>
                    </a:cubicBezTo>
                    <a:cubicBezTo>
                      <a:pt x="474" y="1061"/>
                      <a:pt x="613" y="1112"/>
                      <a:pt x="749" y="1112"/>
                    </a:cubicBezTo>
                    <a:cubicBezTo>
                      <a:pt x="1035" y="1112"/>
                      <a:pt x="1312" y="892"/>
                      <a:pt x="1312" y="553"/>
                    </a:cubicBezTo>
                    <a:cubicBezTo>
                      <a:pt x="1312" y="242"/>
                      <a:pt x="1053" y="1"/>
                      <a:pt x="7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88" name="Google Shape;28688;p29"/>
              <p:cNvSpPr/>
              <p:nvPr/>
            </p:nvSpPr>
            <p:spPr>
              <a:xfrm rot="-5400000">
                <a:off x="3109488" y="1137113"/>
                <a:ext cx="119100" cy="113475"/>
              </a:xfrm>
              <a:custGeom>
                <a:avLst/>
                <a:gdLst/>
                <a:ahLst/>
                <a:cxnLst/>
                <a:rect l="l" t="t" r="r" b="b"/>
                <a:pathLst>
                  <a:path w="4764" h="4539" extrusionOk="0">
                    <a:moveTo>
                      <a:pt x="4235" y="1"/>
                    </a:moveTo>
                    <a:cubicBezTo>
                      <a:pt x="3279" y="1"/>
                      <a:pt x="2230" y="437"/>
                      <a:pt x="1381" y="1286"/>
                    </a:cubicBezTo>
                    <a:cubicBezTo>
                      <a:pt x="432" y="2235"/>
                      <a:pt x="0" y="3461"/>
                      <a:pt x="138" y="4514"/>
                    </a:cubicBezTo>
                    <a:cubicBezTo>
                      <a:pt x="265" y="4530"/>
                      <a:pt x="394" y="4539"/>
                      <a:pt x="525" y="4539"/>
                    </a:cubicBezTo>
                    <a:cubicBezTo>
                      <a:pt x="1472" y="4539"/>
                      <a:pt x="2532" y="4104"/>
                      <a:pt x="3366" y="3271"/>
                    </a:cubicBezTo>
                    <a:cubicBezTo>
                      <a:pt x="4332" y="2304"/>
                      <a:pt x="4764" y="1062"/>
                      <a:pt x="4626" y="26"/>
                    </a:cubicBezTo>
                    <a:cubicBezTo>
                      <a:pt x="4498" y="9"/>
                      <a:pt x="4367" y="1"/>
                      <a:pt x="42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89" name="Google Shape;28689;p29"/>
              <p:cNvSpPr/>
              <p:nvPr/>
            </p:nvSpPr>
            <p:spPr>
              <a:xfrm rot="-5400000">
                <a:off x="3211750" y="1046075"/>
                <a:ext cx="139400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00" extrusionOk="0">
                    <a:moveTo>
                      <a:pt x="1137" y="1"/>
                    </a:moveTo>
                    <a:cubicBezTo>
                      <a:pt x="888" y="1"/>
                      <a:pt x="680" y="70"/>
                      <a:pt x="535" y="215"/>
                    </a:cubicBezTo>
                    <a:cubicBezTo>
                      <a:pt x="0" y="750"/>
                      <a:pt x="552" y="2200"/>
                      <a:pt x="1795" y="3442"/>
                    </a:cubicBezTo>
                    <a:cubicBezTo>
                      <a:pt x="2711" y="4358"/>
                      <a:pt x="3730" y="4899"/>
                      <a:pt x="4424" y="4899"/>
                    </a:cubicBezTo>
                    <a:cubicBezTo>
                      <a:pt x="4671" y="4899"/>
                      <a:pt x="4877" y="4830"/>
                      <a:pt x="5023" y="4685"/>
                    </a:cubicBezTo>
                    <a:cubicBezTo>
                      <a:pt x="5575" y="4150"/>
                      <a:pt x="5005" y="2700"/>
                      <a:pt x="3780" y="1458"/>
                    </a:cubicBezTo>
                    <a:cubicBezTo>
                      <a:pt x="2864" y="542"/>
                      <a:pt x="1836" y="1"/>
                      <a:pt x="1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90" name="Google Shape;28690;p29"/>
              <p:cNvSpPr/>
              <p:nvPr/>
            </p:nvSpPr>
            <p:spPr>
              <a:xfrm rot="-5400000">
                <a:off x="3270638" y="1197938"/>
                <a:ext cx="27650" cy="28075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1123" extrusionOk="0">
                    <a:moveTo>
                      <a:pt x="553" y="1"/>
                    </a:moveTo>
                    <a:cubicBezTo>
                      <a:pt x="242" y="1"/>
                      <a:pt x="1" y="260"/>
                      <a:pt x="1" y="553"/>
                    </a:cubicBezTo>
                    <a:cubicBezTo>
                      <a:pt x="1" y="864"/>
                      <a:pt x="242" y="1123"/>
                      <a:pt x="553" y="1123"/>
                    </a:cubicBezTo>
                    <a:cubicBezTo>
                      <a:pt x="864" y="1123"/>
                      <a:pt x="1105" y="864"/>
                      <a:pt x="1105" y="553"/>
                    </a:cubicBezTo>
                    <a:cubicBezTo>
                      <a:pt x="1105" y="260"/>
                      <a:pt x="864" y="1"/>
                      <a:pt x="5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91" name="Google Shape;28691;p29"/>
              <p:cNvSpPr/>
              <p:nvPr/>
            </p:nvSpPr>
            <p:spPr>
              <a:xfrm rot="-5400000">
                <a:off x="3166888" y="1085963"/>
                <a:ext cx="27625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1106" extrusionOk="0">
                    <a:moveTo>
                      <a:pt x="553" y="1"/>
                    </a:moveTo>
                    <a:cubicBezTo>
                      <a:pt x="242" y="1"/>
                      <a:pt x="0" y="242"/>
                      <a:pt x="0" y="553"/>
                    </a:cubicBezTo>
                    <a:cubicBezTo>
                      <a:pt x="0" y="863"/>
                      <a:pt x="242" y="1105"/>
                      <a:pt x="553" y="1105"/>
                    </a:cubicBezTo>
                    <a:cubicBezTo>
                      <a:pt x="863" y="1105"/>
                      <a:pt x="1105" y="863"/>
                      <a:pt x="1105" y="553"/>
                    </a:cubicBezTo>
                    <a:cubicBezTo>
                      <a:pt x="1105" y="242"/>
                      <a:pt x="863" y="1"/>
                      <a:pt x="5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8692" name="Google Shape;28692;p29"/>
          <p:cNvGrpSpPr/>
          <p:nvPr/>
        </p:nvGrpSpPr>
        <p:grpSpPr>
          <a:xfrm>
            <a:off x="601672" y="802220"/>
            <a:ext cx="261720" cy="5187465"/>
            <a:chOff x="478504" y="625451"/>
            <a:chExt cx="196290" cy="3890599"/>
          </a:xfrm>
        </p:grpSpPr>
        <p:grpSp>
          <p:nvGrpSpPr>
            <p:cNvPr id="28693" name="Google Shape;28693;p29"/>
            <p:cNvGrpSpPr/>
            <p:nvPr/>
          </p:nvGrpSpPr>
          <p:grpSpPr>
            <a:xfrm>
              <a:off x="478504" y="625451"/>
              <a:ext cx="196290" cy="1961399"/>
              <a:chOff x="3107650" y="1130464"/>
              <a:chExt cx="235050" cy="2348981"/>
            </a:xfrm>
          </p:grpSpPr>
          <p:sp>
            <p:nvSpPr>
              <p:cNvPr id="28694" name="Google Shape;28694;p29"/>
              <p:cNvSpPr/>
              <p:nvPr/>
            </p:nvSpPr>
            <p:spPr>
              <a:xfrm rot="-5400000">
                <a:off x="2050221" y="2296737"/>
                <a:ext cx="2348981" cy="16435"/>
              </a:xfrm>
              <a:custGeom>
                <a:avLst/>
                <a:gdLst/>
                <a:ahLst/>
                <a:cxnLst/>
                <a:rect l="l" t="t" r="r" b="b"/>
                <a:pathLst>
                  <a:path w="98294" h="657" extrusionOk="0">
                    <a:moveTo>
                      <a:pt x="0" y="0"/>
                    </a:moveTo>
                    <a:lnTo>
                      <a:pt x="0" y="656"/>
                    </a:lnTo>
                    <a:lnTo>
                      <a:pt x="98293" y="656"/>
                    </a:lnTo>
                    <a:lnTo>
                      <a:pt x="9829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95" name="Google Shape;28695;p29"/>
              <p:cNvSpPr/>
              <p:nvPr/>
            </p:nvSpPr>
            <p:spPr>
              <a:xfrm rot="-5400000">
                <a:off x="3109263" y="3337488"/>
                <a:ext cx="119550" cy="113475"/>
              </a:xfrm>
              <a:custGeom>
                <a:avLst/>
                <a:gdLst/>
                <a:ahLst/>
                <a:cxnLst/>
                <a:rect l="l" t="t" r="r" b="b"/>
                <a:pathLst>
                  <a:path w="4782" h="4539" extrusionOk="0">
                    <a:moveTo>
                      <a:pt x="4240" y="1"/>
                    </a:moveTo>
                    <a:cubicBezTo>
                      <a:pt x="3292" y="1"/>
                      <a:pt x="2232" y="437"/>
                      <a:pt x="1398" y="1286"/>
                    </a:cubicBezTo>
                    <a:cubicBezTo>
                      <a:pt x="432" y="2235"/>
                      <a:pt x="0" y="3461"/>
                      <a:pt x="138" y="4514"/>
                    </a:cubicBezTo>
                    <a:cubicBezTo>
                      <a:pt x="267" y="4530"/>
                      <a:pt x="398" y="4539"/>
                      <a:pt x="530" y="4539"/>
                    </a:cubicBezTo>
                    <a:cubicBezTo>
                      <a:pt x="1486" y="4539"/>
                      <a:pt x="2535" y="4104"/>
                      <a:pt x="3383" y="3271"/>
                    </a:cubicBezTo>
                    <a:cubicBezTo>
                      <a:pt x="4333" y="2304"/>
                      <a:pt x="4781" y="1062"/>
                      <a:pt x="4626" y="26"/>
                    </a:cubicBezTo>
                    <a:cubicBezTo>
                      <a:pt x="4500" y="9"/>
                      <a:pt x="4371" y="1"/>
                      <a:pt x="42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96" name="Google Shape;28696;p29"/>
              <p:cNvSpPr/>
              <p:nvPr/>
            </p:nvSpPr>
            <p:spPr>
              <a:xfrm rot="-5400000">
                <a:off x="3211450" y="3246375"/>
                <a:ext cx="139825" cy="12267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4907" extrusionOk="0">
                    <a:moveTo>
                      <a:pt x="1141" y="1"/>
                    </a:moveTo>
                    <a:cubicBezTo>
                      <a:pt x="898" y="1"/>
                      <a:pt x="695" y="66"/>
                      <a:pt x="553" y="205"/>
                    </a:cubicBezTo>
                    <a:cubicBezTo>
                      <a:pt x="0" y="757"/>
                      <a:pt x="570" y="2207"/>
                      <a:pt x="1795" y="3449"/>
                    </a:cubicBezTo>
                    <a:cubicBezTo>
                      <a:pt x="2711" y="4365"/>
                      <a:pt x="3740" y="4906"/>
                      <a:pt x="4438" y="4906"/>
                    </a:cubicBezTo>
                    <a:cubicBezTo>
                      <a:pt x="4688" y="4906"/>
                      <a:pt x="4895" y="4837"/>
                      <a:pt x="5040" y="4692"/>
                    </a:cubicBezTo>
                    <a:cubicBezTo>
                      <a:pt x="5592" y="4157"/>
                      <a:pt x="5023" y="2707"/>
                      <a:pt x="3780" y="1465"/>
                    </a:cubicBezTo>
                    <a:cubicBezTo>
                      <a:pt x="2871" y="543"/>
                      <a:pt x="1839" y="1"/>
                      <a:pt x="11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97" name="Google Shape;28697;p29"/>
              <p:cNvSpPr/>
              <p:nvPr/>
            </p:nvSpPr>
            <p:spPr>
              <a:xfrm rot="-5400000">
                <a:off x="3270425" y="3394000"/>
                <a:ext cx="28075" cy="28075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1123" extrusionOk="0">
                    <a:moveTo>
                      <a:pt x="570" y="1"/>
                    </a:moveTo>
                    <a:cubicBezTo>
                      <a:pt x="259" y="1"/>
                      <a:pt x="1" y="260"/>
                      <a:pt x="1" y="553"/>
                    </a:cubicBezTo>
                    <a:cubicBezTo>
                      <a:pt x="1" y="864"/>
                      <a:pt x="259" y="1123"/>
                      <a:pt x="570" y="1123"/>
                    </a:cubicBezTo>
                    <a:cubicBezTo>
                      <a:pt x="881" y="1123"/>
                      <a:pt x="1122" y="864"/>
                      <a:pt x="1122" y="553"/>
                    </a:cubicBezTo>
                    <a:cubicBezTo>
                      <a:pt x="1122" y="260"/>
                      <a:pt x="881" y="1"/>
                      <a:pt x="5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98" name="Google Shape;28698;p29"/>
              <p:cNvSpPr/>
              <p:nvPr/>
            </p:nvSpPr>
            <p:spPr>
              <a:xfrm rot="-5400000">
                <a:off x="3166888" y="3281813"/>
                <a:ext cx="27625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1106" extrusionOk="0">
                    <a:moveTo>
                      <a:pt x="553" y="1"/>
                    </a:moveTo>
                    <a:cubicBezTo>
                      <a:pt x="242" y="1"/>
                      <a:pt x="0" y="242"/>
                      <a:pt x="0" y="553"/>
                    </a:cubicBezTo>
                    <a:cubicBezTo>
                      <a:pt x="0" y="863"/>
                      <a:pt x="242" y="1105"/>
                      <a:pt x="553" y="1105"/>
                    </a:cubicBezTo>
                    <a:cubicBezTo>
                      <a:pt x="863" y="1105"/>
                      <a:pt x="1105" y="863"/>
                      <a:pt x="1105" y="553"/>
                    </a:cubicBezTo>
                    <a:cubicBezTo>
                      <a:pt x="1105" y="242"/>
                      <a:pt x="863" y="1"/>
                      <a:pt x="5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99" name="Google Shape;28699;p29"/>
              <p:cNvSpPr/>
              <p:nvPr/>
            </p:nvSpPr>
            <p:spPr>
              <a:xfrm rot="-5400000">
                <a:off x="3099338" y="3133063"/>
                <a:ext cx="139400" cy="122775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11" extrusionOk="0">
                    <a:moveTo>
                      <a:pt x="4446" y="1"/>
                    </a:moveTo>
                    <a:cubicBezTo>
                      <a:pt x="3748" y="1"/>
                      <a:pt x="2715" y="548"/>
                      <a:pt x="1796" y="1455"/>
                    </a:cubicBezTo>
                    <a:cubicBezTo>
                      <a:pt x="570" y="2697"/>
                      <a:pt x="1" y="4147"/>
                      <a:pt x="553" y="4700"/>
                    </a:cubicBezTo>
                    <a:cubicBezTo>
                      <a:pt x="696" y="4843"/>
                      <a:pt x="899" y="4911"/>
                      <a:pt x="1142" y="4911"/>
                    </a:cubicBezTo>
                    <a:cubicBezTo>
                      <a:pt x="1836" y="4911"/>
                      <a:pt x="2860" y="4360"/>
                      <a:pt x="3780" y="3440"/>
                    </a:cubicBezTo>
                    <a:cubicBezTo>
                      <a:pt x="5023" y="2214"/>
                      <a:pt x="5575" y="764"/>
                      <a:pt x="5040" y="212"/>
                    </a:cubicBezTo>
                    <a:cubicBezTo>
                      <a:pt x="4897" y="68"/>
                      <a:pt x="4692" y="1"/>
                      <a:pt x="444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00" name="Google Shape;28700;p29"/>
              <p:cNvSpPr/>
              <p:nvPr/>
            </p:nvSpPr>
            <p:spPr>
              <a:xfrm rot="-5400000">
                <a:off x="3211750" y="3046475"/>
                <a:ext cx="139400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00" extrusionOk="0">
                    <a:moveTo>
                      <a:pt x="1138" y="1"/>
                    </a:moveTo>
                    <a:cubicBezTo>
                      <a:pt x="888" y="1"/>
                      <a:pt x="681" y="70"/>
                      <a:pt x="536" y="215"/>
                    </a:cubicBezTo>
                    <a:cubicBezTo>
                      <a:pt x="1" y="750"/>
                      <a:pt x="553" y="2200"/>
                      <a:pt x="1796" y="3442"/>
                    </a:cubicBezTo>
                    <a:cubicBezTo>
                      <a:pt x="2712" y="4358"/>
                      <a:pt x="3740" y="4899"/>
                      <a:pt x="4432" y="4899"/>
                    </a:cubicBezTo>
                    <a:cubicBezTo>
                      <a:pt x="4679" y="4899"/>
                      <a:pt x="4883" y="4830"/>
                      <a:pt x="5023" y="4685"/>
                    </a:cubicBezTo>
                    <a:cubicBezTo>
                      <a:pt x="5576" y="4150"/>
                      <a:pt x="5023" y="2700"/>
                      <a:pt x="3781" y="1458"/>
                    </a:cubicBezTo>
                    <a:cubicBezTo>
                      <a:pt x="2865" y="542"/>
                      <a:pt x="1836" y="1"/>
                      <a:pt x="11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01" name="Google Shape;28701;p29"/>
              <p:cNvSpPr/>
              <p:nvPr/>
            </p:nvSpPr>
            <p:spPr>
              <a:xfrm rot="-5400000">
                <a:off x="3270913" y="3198588"/>
                <a:ext cx="28075" cy="271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1084" extrusionOk="0">
                    <a:moveTo>
                      <a:pt x="555" y="1"/>
                    </a:moveTo>
                    <a:cubicBezTo>
                      <a:pt x="285" y="1"/>
                      <a:pt x="18" y="178"/>
                      <a:pt x="0" y="531"/>
                    </a:cubicBezTo>
                    <a:cubicBezTo>
                      <a:pt x="0" y="825"/>
                      <a:pt x="415" y="1084"/>
                      <a:pt x="725" y="1084"/>
                    </a:cubicBezTo>
                    <a:cubicBezTo>
                      <a:pt x="1036" y="1084"/>
                      <a:pt x="1122" y="825"/>
                      <a:pt x="1122" y="531"/>
                    </a:cubicBezTo>
                    <a:cubicBezTo>
                      <a:pt x="1096" y="178"/>
                      <a:pt x="825" y="1"/>
                      <a:pt x="5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02" name="Google Shape;28702;p29"/>
              <p:cNvSpPr/>
              <p:nvPr/>
            </p:nvSpPr>
            <p:spPr>
              <a:xfrm rot="-5400000">
                <a:off x="3166663" y="3081813"/>
                <a:ext cx="28075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1106" extrusionOk="0">
                    <a:moveTo>
                      <a:pt x="553" y="1"/>
                    </a:moveTo>
                    <a:cubicBezTo>
                      <a:pt x="259" y="1"/>
                      <a:pt x="1" y="242"/>
                      <a:pt x="1" y="553"/>
                    </a:cubicBezTo>
                    <a:cubicBezTo>
                      <a:pt x="1" y="863"/>
                      <a:pt x="259" y="1105"/>
                      <a:pt x="553" y="1105"/>
                    </a:cubicBezTo>
                    <a:cubicBezTo>
                      <a:pt x="864" y="1105"/>
                      <a:pt x="1122" y="863"/>
                      <a:pt x="1122" y="553"/>
                    </a:cubicBezTo>
                    <a:cubicBezTo>
                      <a:pt x="1122" y="242"/>
                      <a:pt x="864" y="1"/>
                      <a:pt x="5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03" name="Google Shape;28703;p29"/>
              <p:cNvSpPr/>
              <p:nvPr/>
            </p:nvSpPr>
            <p:spPr>
              <a:xfrm rot="-5400000">
                <a:off x="3109275" y="2937500"/>
                <a:ext cx="119525" cy="113475"/>
              </a:xfrm>
              <a:custGeom>
                <a:avLst/>
                <a:gdLst/>
                <a:ahLst/>
                <a:cxnLst/>
                <a:rect l="l" t="t" r="r" b="b"/>
                <a:pathLst>
                  <a:path w="4781" h="4539" extrusionOk="0">
                    <a:moveTo>
                      <a:pt x="4251" y="1"/>
                    </a:moveTo>
                    <a:cubicBezTo>
                      <a:pt x="3292" y="1"/>
                      <a:pt x="2232" y="437"/>
                      <a:pt x="1398" y="1286"/>
                    </a:cubicBezTo>
                    <a:cubicBezTo>
                      <a:pt x="449" y="2235"/>
                      <a:pt x="0" y="3461"/>
                      <a:pt x="155" y="4514"/>
                    </a:cubicBezTo>
                    <a:cubicBezTo>
                      <a:pt x="282" y="4530"/>
                      <a:pt x="411" y="4539"/>
                      <a:pt x="542" y="4539"/>
                    </a:cubicBezTo>
                    <a:cubicBezTo>
                      <a:pt x="1486" y="4539"/>
                      <a:pt x="2534" y="4104"/>
                      <a:pt x="3383" y="3271"/>
                    </a:cubicBezTo>
                    <a:cubicBezTo>
                      <a:pt x="4349" y="2304"/>
                      <a:pt x="4781" y="1062"/>
                      <a:pt x="4643" y="26"/>
                    </a:cubicBezTo>
                    <a:cubicBezTo>
                      <a:pt x="4515" y="9"/>
                      <a:pt x="4384" y="1"/>
                      <a:pt x="425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04" name="Google Shape;28704;p29"/>
              <p:cNvSpPr/>
              <p:nvPr/>
            </p:nvSpPr>
            <p:spPr>
              <a:xfrm rot="-5400000">
                <a:off x="3211525" y="2846475"/>
                <a:ext cx="139850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4900" extrusionOk="0">
                    <a:moveTo>
                      <a:pt x="1155" y="1"/>
                    </a:moveTo>
                    <a:cubicBezTo>
                      <a:pt x="906" y="1"/>
                      <a:pt x="699" y="70"/>
                      <a:pt x="553" y="215"/>
                    </a:cubicBezTo>
                    <a:cubicBezTo>
                      <a:pt x="1" y="750"/>
                      <a:pt x="571" y="2200"/>
                      <a:pt x="1813" y="3442"/>
                    </a:cubicBezTo>
                    <a:cubicBezTo>
                      <a:pt x="2716" y="4358"/>
                      <a:pt x="3741" y="4899"/>
                      <a:pt x="4439" y="4899"/>
                    </a:cubicBezTo>
                    <a:cubicBezTo>
                      <a:pt x="4688" y="4899"/>
                      <a:pt x="4896" y="4830"/>
                      <a:pt x="5041" y="4685"/>
                    </a:cubicBezTo>
                    <a:cubicBezTo>
                      <a:pt x="5593" y="4150"/>
                      <a:pt x="5024" y="2700"/>
                      <a:pt x="3781" y="1458"/>
                    </a:cubicBezTo>
                    <a:cubicBezTo>
                      <a:pt x="2878" y="542"/>
                      <a:pt x="1853" y="1"/>
                      <a:pt x="11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05" name="Google Shape;28705;p29"/>
              <p:cNvSpPr/>
              <p:nvPr/>
            </p:nvSpPr>
            <p:spPr>
              <a:xfrm rot="-5400000">
                <a:off x="3270638" y="2998113"/>
                <a:ext cx="27650" cy="28075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1123" extrusionOk="0">
                    <a:moveTo>
                      <a:pt x="553" y="1"/>
                    </a:moveTo>
                    <a:cubicBezTo>
                      <a:pt x="243" y="1"/>
                      <a:pt x="1" y="260"/>
                      <a:pt x="1" y="553"/>
                    </a:cubicBezTo>
                    <a:cubicBezTo>
                      <a:pt x="1" y="864"/>
                      <a:pt x="243" y="1123"/>
                      <a:pt x="553" y="1123"/>
                    </a:cubicBezTo>
                    <a:cubicBezTo>
                      <a:pt x="864" y="1123"/>
                      <a:pt x="1106" y="864"/>
                      <a:pt x="1106" y="553"/>
                    </a:cubicBezTo>
                    <a:cubicBezTo>
                      <a:pt x="1106" y="260"/>
                      <a:pt x="864" y="1"/>
                      <a:pt x="5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06" name="Google Shape;28706;p29"/>
              <p:cNvSpPr/>
              <p:nvPr/>
            </p:nvSpPr>
            <p:spPr>
              <a:xfrm rot="-5400000">
                <a:off x="3166450" y="2886575"/>
                <a:ext cx="27625" cy="2677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1071" extrusionOk="0">
                    <a:moveTo>
                      <a:pt x="725" y="1"/>
                    </a:moveTo>
                    <a:cubicBezTo>
                      <a:pt x="432" y="1"/>
                      <a:pt x="0" y="242"/>
                      <a:pt x="0" y="553"/>
                    </a:cubicBezTo>
                    <a:cubicBezTo>
                      <a:pt x="18" y="898"/>
                      <a:pt x="285" y="1071"/>
                      <a:pt x="553" y="1071"/>
                    </a:cubicBezTo>
                    <a:cubicBezTo>
                      <a:pt x="820" y="1071"/>
                      <a:pt x="1088" y="898"/>
                      <a:pt x="1105" y="553"/>
                    </a:cubicBezTo>
                    <a:cubicBezTo>
                      <a:pt x="1105" y="242"/>
                      <a:pt x="1019" y="1"/>
                      <a:pt x="7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07" name="Google Shape;28707;p29"/>
              <p:cNvSpPr/>
              <p:nvPr/>
            </p:nvSpPr>
            <p:spPr>
              <a:xfrm rot="-5400000">
                <a:off x="3109475" y="2737500"/>
                <a:ext cx="119125" cy="113475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4539" extrusionOk="0">
                    <a:moveTo>
                      <a:pt x="4235" y="1"/>
                    </a:moveTo>
                    <a:cubicBezTo>
                      <a:pt x="3279" y="1"/>
                      <a:pt x="2232" y="437"/>
                      <a:pt x="1398" y="1286"/>
                    </a:cubicBezTo>
                    <a:cubicBezTo>
                      <a:pt x="432" y="2235"/>
                      <a:pt x="0" y="3461"/>
                      <a:pt x="139" y="4514"/>
                    </a:cubicBezTo>
                    <a:cubicBezTo>
                      <a:pt x="265" y="4530"/>
                      <a:pt x="394" y="4539"/>
                      <a:pt x="526" y="4539"/>
                    </a:cubicBezTo>
                    <a:cubicBezTo>
                      <a:pt x="1473" y="4539"/>
                      <a:pt x="2535" y="4104"/>
                      <a:pt x="3383" y="3271"/>
                    </a:cubicBezTo>
                    <a:cubicBezTo>
                      <a:pt x="4333" y="2304"/>
                      <a:pt x="4764" y="1062"/>
                      <a:pt x="4626" y="26"/>
                    </a:cubicBezTo>
                    <a:cubicBezTo>
                      <a:pt x="4498" y="9"/>
                      <a:pt x="4367" y="1"/>
                      <a:pt x="42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08" name="Google Shape;28708;p29"/>
              <p:cNvSpPr/>
              <p:nvPr/>
            </p:nvSpPr>
            <p:spPr>
              <a:xfrm rot="-5400000">
                <a:off x="3211750" y="2646475"/>
                <a:ext cx="139400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00" extrusionOk="0">
                    <a:moveTo>
                      <a:pt x="1144" y="1"/>
                    </a:moveTo>
                    <a:cubicBezTo>
                      <a:pt x="897" y="1"/>
                      <a:pt x="693" y="70"/>
                      <a:pt x="553" y="215"/>
                    </a:cubicBezTo>
                    <a:cubicBezTo>
                      <a:pt x="0" y="750"/>
                      <a:pt x="553" y="2200"/>
                      <a:pt x="1795" y="3442"/>
                    </a:cubicBezTo>
                    <a:cubicBezTo>
                      <a:pt x="2711" y="4358"/>
                      <a:pt x="3740" y="4899"/>
                      <a:pt x="4438" y="4899"/>
                    </a:cubicBezTo>
                    <a:cubicBezTo>
                      <a:pt x="4688" y="4899"/>
                      <a:pt x="4895" y="4830"/>
                      <a:pt x="5040" y="4685"/>
                    </a:cubicBezTo>
                    <a:cubicBezTo>
                      <a:pt x="5575" y="4150"/>
                      <a:pt x="5023" y="2700"/>
                      <a:pt x="3780" y="1458"/>
                    </a:cubicBezTo>
                    <a:cubicBezTo>
                      <a:pt x="2864" y="542"/>
                      <a:pt x="1836" y="1"/>
                      <a:pt x="11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09" name="Google Shape;28709;p29"/>
              <p:cNvSpPr/>
              <p:nvPr/>
            </p:nvSpPr>
            <p:spPr>
              <a:xfrm rot="-5400000">
                <a:off x="3270425" y="2793800"/>
                <a:ext cx="28075" cy="28075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1123" extrusionOk="0">
                    <a:moveTo>
                      <a:pt x="570" y="1"/>
                    </a:moveTo>
                    <a:cubicBezTo>
                      <a:pt x="260" y="1"/>
                      <a:pt x="1" y="260"/>
                      <a:pt x="1" y="553"/>
                    </a:cubicBezTo>
                    <a:cubicBezTo>
                      <a:pt x="1" y="864"/>
                      <a:pt x="260" y="1123"/>
                      <a:pt x="570" y="1123"/>
                    </a:cubicBezTo>
                    <a:cubicBezTo>
                      <a:pt x="864" y="1123"/>
                      <a:pt x="1123" y="864"/>
                      <a:pt x="1123" y="553"/>
                    </a:cubicBezTo>
                    <a:cubicBezTo>
                      <a:pt x="1123" y="260"/>
                      <a:pt x="864" y="1"/>
                      <a:pt x="5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10" name="Google Shape;28710;p29"/>
              <p:cNvSpPr/>
              <p:nvPr/>
            </p:nvSpPr>
            <p:spPr>
              <a:xfrm rot="-5400000">
                <a:off x="3166663" y="2681813"/>
                <a:ext cx="28075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1106" extrusionOk="0">
                    <a:moveTo>
                      <a:pt x="570" y="1"/>
                    </a:moveTo>
                    <a:cubicBezTo>
                      <a:pt x="259" y="1"/>
                      <a:pt x="0" y="242"/>
                      <a:pt x="0" y="553"/>
                    </a:cubicBezTo>
                    <a:cubicBezTo>
                      <a:pt x="0" y="863"/>
                      <a:pt x="259" y="1105"/>
                      <a:pt x="570" y="1105"/>
                    </a:cubicBezTo>
                    <a:cubicBezTo>
                      <a:pt x="863" y="1105"/>
                      <a:pt x="1122" y="863"/>
                      <a:pt x="1122" y="553"/>
                    </a:cubicBezTo>
                    <a:cubicBezTo>
                      <a:pt x="1122" y="242"/>
                      <a:pt x="863" y="1"/>
                      <a:pt x="5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11" name="Google Shape;28711;p29"/>
              <p:cNvSpPr/>
              <p:nvPr/>
            </p:nvSpPr>
            <p:spPr>
              <a:xfrm rot="-5400000">
                <a:off x="3099338" y="2532863"/>
                <a:ext cx="139400" cy="122775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11" extrusionOk="0">
                    <a:moveTo>
                      <a:pt x="4439" y="1"/>
                    </a:moveTo>
                    <a:cubicBezTo>
                      <a:pt x="3748" y="1"/>
                      <a:pt x="2715" y="548"/>
                      <a:pt x="1796" y="1455"/>
                    </a:cubicBezTo>
                    <a:cubicBezTo>
                      <a:pt x="553" y="2697"/>
                      <a:pt x="1" y="4147"/>
                      <a:pt x="536" y="4700"/>
                    </a:cubicBezTo>
                    <a:cubicBezTo>
                      <a:pt x="679" y="4843"/>
                      <a:pt x="883" y="4911"/>
                      <a:pt x="1128" y="4911"/>
                    </a:cubicBezTo>
                    <a:cubicBezTo>
                      <a:pt x="1827" y="4911"/>
                      <a:pt x="2860" y="4360"/>
                      <a:pt x="3781" y="3440"/>
                    </a:cubicBezTo>
                    <a:cubicBezTo>
                      <a:pt x="5023" y="2214"/>
                      <a:pt x="5576" y="764"/>
                      <a:pt x="5023" y="212"/>
                    </a:cubicBezTo>
                    <a:cubicBezTo>
                      <a:pt x="4884" y="68"/>
                      <a:pt x="4683" y="1"/>
                      <a:pt x="44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12" name="Google Shape;28712;p29"/>
              <p:cNvSpPr/>
              <p:nvPr/>
            </p:nvSpPr>
            <p:spPr>
              <a:xfrm rot="-5400000">
                <a:off x="3211750" y="2446275"/>
                <a:ext cx="139400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00" extrusionOk="0">
                    <a:moveTo>
                      <a:pt x="1138" y="1"/>
                    </a:moveTo>
                    <a:cubicBezTo>
                      <a:pt x="888" y="1"/>
                      <a:pt x="681" y="70"/>
                      <a:pt x="536" y="215"/>
                    </a:cubicBezTo>
                    <a:cubicBezTo>
                      <a:pt x="1" y="750"/>
                      <a:pt x="553" y="2200"/>
                      <a:pt x="1796" y="3442"/>
                    </a:cubicBezTo>
                    <a:cubicBezTo>
                      <a:pt x="2712" y="4358"/>
                      <a:pt x="3731" y="4899"/>
                      <a:pt x="4425" y="4899"/>
                    </a:cubicBezTo>
                    <a:cubicBezTo>
                      <a:pt x="4672" y="4899"/>
                      <a:pt x="4878" y="4830"/>
                      <a:pt x="5023" y="4685"/>
                    </a:cubicBezTo>
                    <a:cubicBezTo>
                      <a:pt x="5576" y="4150"/>
                      <a:pt x="5006" y="2700"/>
                      <a:pt x="3781" y="1458"/>
                    </a:cubicBezTo>
                    <a:cubicBezTo>
                      <a:pt x="2865" y="542"/>
                      <a:pt x="1836" y="1"/>
                      <a:pt x="11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13" name="Google Shape;28713;p29"/>
              <p:cNvSpPr/>
              <p:nvPr/>
            </p:nvSpPr>
            <p:spPr>
              <a:xfrm rot="-5400000">
                <a:off x="3265288" y="2597863"/>
                <a:ext cx="384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537" h="1126" extrusionOk="0">
                    <a:moveTo>
                      <a:pt x="760" y="1"/>
                    </a:moveTo>
                    <a:cubicBezTo>
                      <a:pt x="259" y="1"/>
                      <a:pt x="0" y="605"/>
                      <a:pt x="363" y="967"/>
                    </a:cubicBezTo>
                    <a:cubicBezTo>
                      <a:pt x="472" y="1077"/>
                      <a:pt x="608" y="1126"/>
                      <a:pt x="742" y="1126"/>
                    </a:cubicBezTo>
                    <a:cubicBezTo>
                      <a:pt x="1031" y="1126"/>
                      <a:pt x="1312" y="900"/>
                      <a:pt x="1312" y="570"/>
                    </a:cubicBezTo>
                    <a:cubicBezTo>
                      <a:pt x="1312" y="260"/>
                      <a:pt x="1537" y="1"/>
                      <a:pt x="76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14" name="Google Shape;28714;p29"/>
              <p:cNvSpPr/>
              <p:nvPr/>
            </p:nvSpPr>
            <p:spPr>
              <a:xfrm rot="-5400000">
                <a:off x="3166875" y="2481825"/>
                <a:ext cx="27650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1106" extrusionOk="0">
                    <a:moveTo>
                      <a:pt x="553" y="1"/>
                    </a:moveTo>
                    <a:cubicBezTo>
                      <a:pt x="242" y="1"/>
                      <a:pt x="1" y="242"/>
                      <a:pt x="1" y="553"/>
                    </a:cubicBezTo>
                    <a:cubicBezTo>
                      <a:pt x="1" y="863"/>
                      <a:pt x="242" y="1105"/>
                      <a:pt x="553" y="1105"/>
                    </a:cubicBezTo>
                    <a:cubicBezTo>
                      <a:pt x="864" y="1105"/>
                      <a:pt x="1105" y="863"/>
                      <a:pt x="1105" y="553"/>
                    </a:cubicBezTo>
                    <a:cubicBezTo>
                      <a:pt x="1105" y="242"/>
                      <a:pt x="864" y="1"/>
                      <a:pt x="5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15" name="Google Shape;28715;p29"/>
              <p:cNvSpPr/>
              <p:nvPr/>
            </p:nvSpPr>
            <p:spPr>
              <a:xfrm rot="-5400000">
                <a:off x="3109488" y="2337513"/>
                <a:ext cx="119100" cy="113475"/>
              </a:xfrm>
              <a:custGeom>
                <a:avLst/>
                <a:gdLst/>
                <a:ahLst/>
                <a:cxnLst/>
                <a:rect l="l" t="t" r="r" b="b"/>
                <a:pathLst>
                  <a:path w="4764" h="4539" extrusionOk="0">
                    <a:moveTo>
                      <a:pt x="4239" y="1"/>
                    </a:moveTo>
                    <a:cubicBezTo>
                      <a:pt x="3292" y="1"/>
                      <a:pt x="2232" y="437"/>
                      <a:pt x="1398" y="1286"/>
                    </a:cubicBezTo>
                    <a:cubicBezTo>
                      <a:pt x="432" y="2235"/>
                      <a:pt x="0" y="3461"/>
                      <a:pt x="138" y="4514"/>
                    </a:cubicBezTo>
                    <a:cubicBezTo>
                      <a:pt x="267" y="4530"/>
                      <a:pt x="397" y="4539"/>
                      <a:pt x="530" y="4539"/>
                    </a:cubicBezTo>
                    <a:cubicBezTo>
                      <a:pt x="1486" y="4539"/>
                      <a:pt x="2534" y="4104"/>
                      <a:pt x="3383" y="3271"/>
                    </a:cubicBezTo>
                    <a:cubicBezTo>
                      <a:pt x="4332" y="2304"/>
                      <a:pt x="4764" y="1062"/>
                      <a:pt x="4626" y="26"/>
                    </a:cubicBezTo>
                    <a:cubicBezTo>
                      <a:pt x="4500" y="9"/>
                      <a:pt x="4371" y="1"/>
                      <a:pt x="42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16" name="Google Shape;28716;p29"/>
              <p:cNvSpPr/>
              <p:nvPr/>
            </p:nvSpPr>
            <p:spPr>
              <a:xfrm rot="-5400000">
                <a:off x="3211763" y="2246488"/>
                <a:ext cx="139375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4900" extrusionOk="0">
                    <a:moveTo>
                      <a:pt x="1151" y="1"/>
                    </a:moveTo>
                    <a:cubicBezTo>
                      <a:pt x="904" y="1"/>
                      <a:pt x="698" y="70"/>
                      <a:pt x="552" y="215"/>
                    </a:cubicBezTo>
                    <a:cubicBezTo>
                      <a:pt x="0" y="750"/>
                      <a:pt x="570" y="2200"/>
                      <a:pt x="1795" y="3442"/>
                    </a:cubicBezTo>
                    <a:cubicBezTo>
                      <a:pt x="2711" y="4358"/>
                      <a:pt x="3739" y="4899"/>
                      <a:pt x="4438" y="4899"/>
                    </a:cubicBezTo>
                    <a:cubicBezTo>
                      <a:pt x="4687" y="4899"/>
                      <a:pt x="4895" y="4830"/>
                      <a:pt x="5040" y="4685"/>
                    </a:cubicBezTo>
                    <a:cubicBezTo>
                      <a:pt x="5575" y="4150"/>
                      <a:pt x="5023" y="2700"/>
                      <a:pt x="3780" y="1458"/>
                    </a:cubicBezTo>
                    <a:cubicBezTo>
                      <a:pt x="2864" y="542"/>
                      <a:pt x="1845" y="1"/>
                      <a:pt x="115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17" name="Google Shape;28717;p29"/>
              <p:cNvSpPr/>
              <p:nvPr/>
            </p:nvSpPr>
            <p:spPr>
              <a:xfrm rot="-5400000">
                <a:off x="3272588" y="2395963"/>
                <a:ext cx="23750" cy="28075"/>
              </a:xfrm>
              <a:custGeom>
                <a:avLst/>
                <a:gdLst/>
                <a:ahLst/>
                <a:cxnLst/>
                <a:rect l="l" t="t" r="r" b="b"/>
                <a:pathLst>
                  <a:path w="950" h="1123" extrusionOk="0">
                    <a:moveTo>
                      <a:pt x="397" y="1"/>
                    </a:moveTo>
                    <a:cubicBezTo>
                      <a:pt x="87" y="1"/>
                      <a:pt x="0" y="260"/>
                      <a:pt x="0" y="570"/>
                    </a:cubicBezTo>
                    <a:cubicBezTo>
                      <a:pt x="0" y="864"/>
                      <a:pt x="87" y="1123"/>
                      <a:pt x="397" y="1123"/>
                    </a:cubicBezTo>
                    <a:cubicBezTo>
                      <a:pt x="691" y="1123"/>
                      <a:pt x="950" y="864"/>
                      <a:pt x="950" y="570"/>
                    </a:cubicBezTo>
                    <a:cubicBezTo>
                      <a:pt x="950" y="260"/>
                      <a:pt x="691" y="1"/>
                      <a:pt x="39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18" name="Google Shape;28718;p29"/>
              <p:cNvSpPr/>
              <p:nvPr/>
            </p:nvSpPr>
            <p:spPr>
              <a:xfrm rot="-5400000">
                <a:off x="3166663" y="2286138"/>
                <a:ext cx="28075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1106" extrusionOk="0">
                    <a:moveTo>
                      <a:pt x="570" y="1"/>
                    </a:moveTo>
                    <a:cubicBezTo>
                      <a:pt x="259" y="1"/>
                      <a:pt x="0" y="242"/>
                      <a:pt x="0" y="553"/>
                    </a:cubicBezTo>
                    <a:cubicBezTo>
                      <a:pt x="0" y="863"/>
                      <a:pt x="259" y="1105"/>
                      <a:pt x="570" y="1105"/>
                    </a:cubicBezTo>
                    <a:cubicBezTo>
                      <a:pt x="863" y="1105"/>
                      <a:pt x="1122" y="863"/>
                      <a:pt x="1122" y="553"/>
                    </a:cubicBezTo>
                    <a:cubicBezTo>
                      <a:pt x="1122" y="242"/>
                      <a:pt x="863" y="1"/>
                      <a:pt x="5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19" name="Google Shape;28719;p29"/>
              <p:cNvSpPr/>
              <p:nvPr/>
            </p:nvSpPr>
            <p:spPr>
              <a:xfrm rot="-5400000">
                <a:off x="3109475" y="2137300"/>
                <a:ext cx="119125" cy="113475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4539" extrusionOk="0">
                    <a:moveTo>
                      <a:pt x="4235" y="1"/>
                    </a:moveTo>
                    <a:cubicBezTo>
                      <a:pt x="3279" y="1"/>
                      <a:pt x="2230" y="437"/>
                      <a:pt x="1381" y="1286"/>
                    </a:cubicBezTo>
                    <a:cubicBezTo>
                      <a:pt x="432" y="2235"/>
                      <a:pt x="1" y="3461"/>
                      <a:pt x="139" y="4514"/>
                    </a:cubicBezTo>
                    <a:cubicBezTo>
                      <a:pt x="265" y="4530"/>
                      <a:pt x="394" y="4539"/>
                      <a:pt x="526" y="4539"/>
                    </a:cubicBezTo>
                    <a:cubicBezTo>
                      <a:pt x="1473" y="4539"/>
                      <a:pt x="2533" y="4104"/>
                      <a:pt x="3366" y="3271"/>
                    </a:cubicBezTo>
                    <a:cubicBezTo>
                      <a:pt x="4333" y="2304"/>
                      <a:pt x="4764" y="1062"/>
                      <a:pt x="4626" y="26"/>
                    </a:cubicBezTo>
                    <a:cubicBezTo>
                      <a:pt x="4498" y="9"/>
                      <a:pt x="4367" y="1"/>
                      <a:pt x="42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20" name="Google Shape;28720;p29"/>
              <p:cNvSpPr/>
              <p:nvPr/>
            </p:nvSpPr>
            <p:spPr>
              <a:xfrm rot="-5400000">
                <a:off x="3211750" y="2046275"/>
                <a:ext cx="139400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00" extrusionOk="0">
                    <a:moveTo>
                      <a:pt x="1137" y="1"/>
                    </a:moveTo>
                    <a:cubicBezTo>
                      <a:pt x="888" y="1"/>
                      <a:pt x="681" y="70"/>
                      <a:pt x="536" y="215"/>
                    </a:cubicBezTo>
                    <a:cubicBezTo>
                      <a:pt x="0" y="750"/>
                      <a:pt x="553" y="2200"/>
                      <a:pt x="1795" y="3442"/>
                    </a:cubicBezTo>
                    <a:cubicBezTo>
                      <a:pt x="2711" y="4358"/>
                      <a:pt x="3740" y="4899"/>
                      <a:pt x="4432" y="4899"/>
                    </a:cubicBezTo>
                    <a:cubicBezTo>
                      <a:pt x="4678" y="4899"/>
                      <a:pt x="4882" y="4830"/>
                      <a:pt x="5023" y="4685"/>
                    </a:cubicBezTo>
                    <a:cubicBezTo>
                      <a:pt x="5575" y="4150"/>
                      <a:pt x="5023" y="2700"/>
                      <a:pt x="3780" y="1458"/>
                    </a:cubicBezTo>
                    <a:cubicBezTo>
                      <a:pt x="2864" y="542"/>
                      <a:pt x="1836" y="1"/>
                      <a:pt x="1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21" name="Google Shape;28721;p29"/>
              <p:cNvSpPr/>
              <p:nvPr/>
            </p:nvSpPr>
            <p:spPr>
              <a:xfrm rot="-5400000">
                <a:off x="3270638" y="2193813"/>
                <a:ext cx="27650" cy="28075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1123" extrusionOk="0">
                    <a:moveTo>
                      <a:pt x="553" y="1"/>
                    </a:moveTo>
                    <a:cubicBezTo>
                      <a:pt x="242" y="1"/>
                      <a:pt x="1" y="260"/>
                      <a:pt x="1" y="553"/>
                    </a:cubicBezTo>
                    <a:cubicBezTo>
                      <a:pt x="1" y="864"/>
                      <a:pt x="242" y="1123"/>
                      <a:pt x="553" y="1123"/>
                    </a:cubicBezTo>
                    <a:cubicBezTo>
                      <a:pt x="864" y="1123"/>
                      <a:pt x="1105" y="864"/>
                      <a:pt x="1105" y="553"/>
                    </a:cubicBezTo>
                    <a:cubicBezTo>
                      <a:pt x="1105" y="260"/>
                      <a:pt x="864" y="1"/>
                      <a:pt x="5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22" name="Google Shape;28722;p29"/>
              <p:cNvSpPr/>
              <p:nvPr/>
            </p:nvSpPr>
            <p:spPr>
              <a:xfrm rot="-5400000">
                <a:off x="3166875" y="2086150"/>
                <a:ext cx="27650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1106" extrusionOk="0">
                    <a:moveTo>
                      <a:pt x="553" y="1"/>
                    </a:moveTo>
                    <a:cubicBezTo>
                      <a:pt x="242" y="1"/>
                      <a:pt x="1" y="242"/>
                      <a:pt x="1" y="553"/>
                    </a:cubicBezTo>
                    <a:cubicBezTo>
                      <a:pt x="1" y="863"/>
                      <a:pt x="242" y="1105"/>
                      <a:pt x="553" y="1105"/>
                    </a:cubicBezTo>
                    <a:cubicBezTo>
                      <a:pt x="864" y="1105"/>
                      <a:pt x="1105" y="863"/>
                      <a:pt x="1105" y="553"/>
                    </a:cubicBezTo>
                    <a:cubicBezTo>
                      <a:pt x="1105" y="242"/>
                      <a:pt x="864" y="1"/>
                      <a:pt x="5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23" name="Google Shape;28723;p29"/>
              <p:cNvSpPr/>
              <p:nvPr/>
            </p:nvSpPr>
            <p:spPr>
              <a:xfrm rot="-5400000">
                <a:off x="3099250" y="1932750"/>
                <a:ext cx="139400" cy="122600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04" extrusionOk="0">
                    <a:moveTo>
                      <a:pt x="4432" y="1"/>
                    </a:moveTo>
                    <a:cubicBezTo>
                      <a:pt x="3738" y="1"/>
                      <a:pt x="2715" y="548"/>
                      <a:pt x="1796" y="1455"/>
                    </a:cubicBezTo>
                    <a:cubicBezTo>
                      <a:pt x="553" y="2697"/>
                      <a:pt x="1" y="4147"/>
                      <a:pt x="536" y="4700"/>
                    </a:cubicBezTo>
                    <a:cubicBezTo>
                      <a:pt x="678" y="4838"/>
                      <a:pt x="881" y="4903"/>
                      <a:pt x="1124" y="4903"/>
                    </a:cubicBezTo>
                    <a:cubicBezTo>
                      <a:pt x="1823" y="4903"/>
                      <a:pt x="2859" y="4361"/>
                      <a:pt x="3781" y="3440"/>
                    </a:cubicBezTo>
                    <a:cubicBezTo>
                      <a:pt x="5006" y="2214"/>
                      <a:pt x="5576" y="764"/>
                      <a:pt x="5023" y="212"/>
                    </a:cubicBezTo>
                    <a:cubicBezTo>
                      <a:pt x="4880" y="68"/>
                      <a:pt x="4676" y="1"/>
                      <a:pt x="44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24" name="Google Shape;28724;p29"/>
              <p:cNvSpPr/>
              <p:nvPr/>
            </p:nvSpPr>
            <p:spPr>
              <a:xfrm rot="-5400000">
                <a:off x="3211538" y="1846288"/>
                <a:ext cx="139825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4900" extrusionOk="0">
                    <a:moveTo>
                      <a:pt x="1154" y="1"/>
                    </a:moveTo>
                    <a:cubicBezTo>
                      <a:pt x="906" y="1"/>
                      <a:pt x="698" y="70"/>
                      <a:pt x="553" y="215"/>
                    </a:cubicBezTo>
                    <a:cubicBezTo>
                      <a:pt x="1" y="750"/>
                      <a:pt x="570" y="2200"/>
                      <a:pt x="1796" y="3442"/>
                    </a:cubicBezTo>
                    <a:cubicBezTo>
                      <a:pt x="2712" y="4358"/>
                      <a:pt x="3740" y="4899"/>
                      <a:pt x="4439" y="4899"/>
                    </a:cubicBezTo>
                    <a:cubicBezTo>
                      <a:pt x="4688" y="4899"/>
                      <a:pt x="4895" y="4830"/>
                      <a:pt x="5040" y="4685"/>
                    </a:cubicBezTo>
                    <a:cubicBezTo>
                      <a:pt x="5593" y="4150"/>
                      <a:pt x="5023" y="2700"/>
                      <a:pt x="3781" y="1458"/>
                    </a:cubicBezTo>
                    <a:cubicBezTo>
                      <a:pt x="2877" y="542"/>
                      <a:pt x="1852" y="1"/>
                      <a:pt x="11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25" name="Google Shape;28725;p29"/>
              <p:cNvSpPr/>
              <p:nvPr/>
            </p:nvSpPr>
            <p:spPr>
              <a:xfrm rot="-5400000">
                <a:off x="3270650" y="1993600"/>
                <a:ext cx="27625" cy="2807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1123" extrusionOk="0">
                    <a:moveTo>
                      <a:pt x="553" y="1"/>
                    </a:moveTo>
                    <a:cubicBezTo>
                      <a:pt x="242" y="1"/>
                      <a:pt x="0" y="260"/>
                      <a:pt x="0" y="553"/>
                    </a:cubicBezTo>
                    <a:cubicBezTo>
                      <a:pt x="0" y="864"/>
                      <a:pt x="242" y="1123"/>
                      <a:pt x="553" y="1123"/>
                    </a:cubicBezTo>
                    <a:cubicBezTo>
                      <a:pt x="863" y="1123"/>
                      <a:pt x="1105" y="864"/>
                      <a:pt x="1105" y="553"/>
                    </a:cubicBezTo>
                    <a:cubicBezTo>
                      <a:pt x="1105" y="260"/>
                      <a:pt x="863" y="1"/>
                      <a:pt x="5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26" name="Google Shape;28726;p29"/>
              <p:cNvSpPr/>
              <p:nvPr/>
            </p:nvSpPr>
            <p:spPr>
              <a:xfrm rot="-5400000">
                <a:off x="3166875" y="1881625"/>
                <a:ext cx="27650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1106" extrusionOk="0">
                    <a:moveTo>
                      <a:pt x="553" y="1"/>
                    </a:moveTo>
                    <a:cubicBezTo>
                      <a:pt x="242" y="1"/>
                      <a:pt x="1" y="242"/>
                      <a:pt x="1" y="553"/>
                    </a:cubicBezTo>
                    <a:cubicBezTo>
                      <a:pt x="1" y="863"/>
                      <a:pt x="242" y="1105"/>
                      <a:pt x="553" y="1105"/>
                    </a:cubicBezTo>
                    <a:cubicBezTo>
                      <a:pt x="864" y="1105"/>
                      <a:pt x="1105" y="863"/>
                      <a:pt x="1105" y="553"/>
                    </a:cubicBezTo>
                    <a:cubicBezTo>
                      <a:pt x="1105" y="242"/>
                      <a:pt x="864" y="1"/>
                      <a:pt x="5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27" name="Google Shape;28727;p29"/>
              <p:cNvSpPr/>
              <p:nvPr/>
            </p:nvSpPr>
            <p:spPr>
              <a:xfrm rot="-5400000">
                <a:off x="3109488" y="1737313"/>
                <a:ext cx="119100" cy="113475"/>
              </a:xfrm>
              <a:custGeom>
                <a:avLst/>
                <a:gdLst/>
                <a:ahLst/>
                <a:cxnLst/>
                <a:rect l="l" t="t" r="r" b="b"/>
                <a:pathLst>
                  <a:path w="4764" h="4539" extrusionOk="0">
                    <a:moveTo>
                      <a:pt x="4235" y="1"/>
                    </a:moveTo>
                    <a:cubicBezTo>
                      <a:pt x="3282" y="1"/>
                      <a:pt x="2245" y="437"/>
                      <a:pt x="1381" y="1286"/>
                    </a:cubicBezTo>
                    <a:cubicBezTo>
                      <a:pt x="432" y="2235"/>
                      <a:pt x="0" y="3461"/>
                      <a:pt x="138" y="4514"/>
                    </a:cubicBezTo>
                    <a:cubicBezTo>
                      <a:pt x="264" y="4530"/>
                      <a:pt x="394" y="4539"/>
                      <a:pt x="525" y="4539"/>
                    </a:cubicBezTo>
                    <a:cubicBezTo>
                      <a:pt x="1472" y="4539"/>
                      <a:pt x="2532" y="4104"/>
                      <a:pt x="3366" y="3271"/>
                    </a:cubicBezTo>
                    <a:cubicBezTo>
                      <a:pt x="4332" y="2304"/>
                      <a:pt x="4764" y="1062"/>
                      <a:pt x="4626" y="26"/>
                    </a:cubicBezTo>
                    <a:cubicBezTo>
                      <a:pt x="4498" y="9"/>
                      <a:pt x="4367" y="1"/>
                      <a:pt x="42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28" name="Google Shape;28728;p29"/>
              <p:cNvSpPr/>
              <p:nvPr/>
            </p:nvSpPr>
            <p:spPr>
              <a:xfrm rot="-5400000">
                <a:off x="3211763" y="1646288"/>
                <a:ext cx="139375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4900" extrusionOk="0">
                    <a:moveTo>
                      <a:pt x="1144" y="1"/>
                    </a:moveTo>
                    <a:cubicBezTo>
                      <a:pt x="897" y="1"/>
                      <a:pt x="693" y="70"/>
                      <a:pt x="552" y="215"/>
                    </a:cubicBezTo>
                    <a:cubicBezTo>
                      <a:pt x="0" y="750"/>
                      <a:pt x="552" y="2200"/>
                      <a:pt x="1795" y="3442"/>
                    </a:cubicBezTo>
                    <a:cubicBezTo>
                      <a:pt x="2711" y="4358"/>
                      <a:pt x="3739" y="4899"/>
                      <a:pt x="4431" y="4899"/>
                    </a:cubicBezTo>
                    <a:cubicBezTo>
                      <a:pt x="4678" y="4899"/>
                      <a:pt x="4882" y="4830"/>
                      <a:pt x="5023" y="4685"/>
                    </a:cubicBezTo>
                    <a:cubicBezTo>
                      <a:pt x="5575" y="4150"/>
                      <a:pt x="5023" y="2700"/>
                      <a:pt x="3780" y="1458"/>
                    </a:cubicBezTo>
                    <a:cubicBezTo>
                      <a:pt x="2864" y="542"/>
                      <a:pt x="1836" y="1"/>
                      <a:pt x="11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29" name="Google Shape;28729;p29"/>
              <p:cNvSpPr/>
              <p:nvPr/>
            </p:nvSpPr>
            <p:spPr>
              <a:xfrm rot="-5400000">
                <a:off x="3268025" y="1796000"/>
                <a:ext cx="32825" cy="28025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1121" extrusionOk="0">
                    <a:moveTo>
                      <a:pt x="743" y="1"/>
                    </a:moveTo>
                    <a:cubicBezTo>
                      <a:pt x="259" y="1"/>
                      <a:pt x="1" y="605"/>
                      <a:pt x="363" y="950"/>
                    </a:cubicBezTo>
                    <a:cubicBezTo>
                      <a:pt x="475" y="1068"/>
                      <a:pt x="615" y="1120"/>
                      <a:pt x="753" y="1120"/>
                    </a:cubicBezTo>
                    <a:cubicBezTo>
                      <a:pt x="1037" y="1120"/>
                      <a:pt x="1312" y="896"/>
                      <a:pt x="1312" y="570"/>
                    </a:cubicBezTo>
                    <a:cubicBezTo>
                      <a:pt x="1312" y="260"/>
                      <a:pt x="1053" y="1"/>
                      <a:pt x="7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30" name="Google Shape;28730;p29"/>
              <p:cNvSpPr/>
              <p:nvPr/>
            </p:nvSpPr>
            <p:spPr>
              <a:xfrm rot="-5400000">
                <a:off x="3164588" y="1683713"/>
                <a:ext cx="32375" cy="27800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112" extrusionOk="0">
                    <a:moveTo>
                      <a:pt x="742" y="1"/>
                    </a:moveTo>
                    <a:cubicBezTo>
                      <a:pt x="242" y="1"/>
                      <a:pt x="0" y="587"/>
                      <a:pt x="345" y="950"/>
                    </a:cubicBezTo>
                    <a:cubicBezTo>
                      <a:pt x="457" y="1061"/>
                      <a:pt x="596" y="1112"/>
                      <a:pt x="732" y="1112"/>
                    </a:cubicBezTo>
                    <a:cubicBezTo>
                      <a:pt x="1018" y="1112"/>
                      <a:pt x="1295" y="892"/>
                      <a:pt x="1295" y="553"/>
                    </a:cubicBezTo>
                    <a:cubicBezTo>
                      <a:pt x="1295" y="242"/>
                      <a:pt x="1053" y="1"/>
                      <a:pt x="7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31" name="Google Shape;28731;p29"/>
              <p:cNvSpPr/>
              <p:nvPr/>
            </p:nvSpPr>
            <p:spPr>
              <a:xfrm rot="-5400000">
                <a:off x="3099338" y="1532663"/>
                <a:ext cx="139400" cy="122775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11" extrusionOk="0">
                    <a:moveTo>
                      <a:pt x="4439" y="1"/>
                    </a:moveTo>
                    <a:cubicBezTo>
                      <a:pt x="3747" y="1"/>
                      <a:pt x="2715" y="548"/>
                      <a:pt x="1795" y="1455"/>
                    </a:cubicBezTo>
                    <a:cubicBezTo>
                      <a:pt x="553" y="2697"/>
                      <a:pt x="0" y="4147"/>
                      <a:pt x="535" y="4700"/>
                    </a:cubicBezTo>
                    <a:cubicBezTo>
                      <a:pt x="679" y="4843"/>
                      <a:pt x="883" y="4911"/>
                      <a:pt x="1128" y="4911"/>
                    </a:cubicBezTo>
                    <a:cubicBezTo>
                      <a:pt x="1827" y="4911"/>
                      <a:pt x="2860" y="4360"/>
                      <a:pt x="3780" y="3440"/>
                    </a:cubicBezTo>
                    <a:cubicBezTo>
                      <a:pt x="5023" y="2214"/>
                      <a:pt x="5575" y="764"/>
                      <a:pt x="5023" y="212"/>
                    </a:cubicBezTo>
                    <a:cubicBezTo>
                      <a:pt x="4884" y="68"/>
                      <a:pt x="4683" y="1"/>
                      <a:pt x="44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32" name="Google Shape;28732;p29"/>
              <p:cNvSpPr/>
              <p:nvPr/>
            </p:nvSpPr>
            <p:spPr>
              <a:xfrm rot="-5400000">
                <a:off x="3211538" y="1446288"/>
                <a:ext cx="139825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4900" extrusionOk="0">
                    <a:moveTo>
                      <a:pt x="1154" y="1"/>
                    </a:moveTo>
                    <a:cubicBezTo>
                      <a:pt x="905" y="1"/>
                      <a:pt x="698" y="70"/>
                      <a:pt x="553" y="215"/>
                    </a:cubicBezTo>
                    <a:cubicBezTo>
                      <a:pt x="0" y="750"/>
                      <a:pt x="570" y="2200"/>
                      <a:pt x="1813" y="3442"/>
                    </a:cubicBezTo>
                    <a:cubicBezTo>
                      <a:pt x="2716" y="4358"/>
                      <a:pt x="3741" y="4899"/>
                      <a:pt x="4439" y="4899"/>
                    </a:cubicBezTo>
                    <a:cubicBezTo>
                      <a:pt x="4688" y="4899"/>
                      <a:pt x="4895" y="4830"/>
                      <a:pt x="5040" y="4685"/>
                    </a:cubicBezTo>
                    <a:cubicBezTo>
                      <a:pt x="5592" y="4150"/>
                      <a:pt x="5023" y="2700"/>
                      <a:pt x="3797" y="1458"/>
                    </a:cubicBezTo>
                    <a:cubicBezTo>
                      <a:pt x="2882" y="542"/>
                      <a:pt x="1853" y="1"/>
                      <a:pt x="11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33" name="Google Shape;28733;p29"/>
              <p:cNvSpPr/>
              <p:nvPr/>
            </p:nvSpPr>
            <p:spPr>
              <a:xfrm rot="-5400000">
                <a:off x="3270638" y="1593613"/>
                <a:ext cx="27650" cy="28075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1123" extrusionOk="0">
                    <a:moveTo>
                      <a:pt x="553" y="1"/>
                    </a:moveTo>
                    <a:cubicBezTo>
                      <a:pt x="242" y="1"/>
                      <a:pt x="1" y="260"/>
                      <a:pt x="1" y="553"/>
                    </a:cubicBezTo>
                    <a:cubicBezTo>
                      <a:pt x="1" y="864"/>
                      <a:pt x="242" y="1123"/>
                      <a:pt x="553" y="1123"/>
                    </a:cubicBezTo>
                    <a:cubicBezTo>
                      <a:pt x="864" y="1123"/>
                      <a:pt x="1105" y="864"/>
                      <a:pt x="1105" y="553"/>
                    </a:cubicBezTo>
                    <a:cubicBezTo>
                      <a:pt x="1105" y="260"/>
                      <a:pt x="864" y="1"/>
                      <a:pt x="5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34" name="Google Shape;28734;p29"/>
              <p:cNvSpPr/>
              <p:nvPr/>
            </p:nvSpPr>
            <p:spPr>
              <a:xfrm rot="-5400000">
                <a:off x="3162350" y="1486175"/>
                <a:ext cx="36700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468" h="1106" extrusionOk="0">
                    <a:moveTo>
                      <a:pt x="743" y="1"/>
                    </a:moveTo>
                    <a:cubicBezTo>
                      <a:pt x="1" y="1"/>
                      <a:pt x="1" y="1105"/>
                      <a:pt x="743" y="1105"/>
                    </a:cubicBezTo>
                    <a:cubicBezTo>
                      <a:pt x="1036" y="1105"/>
                      <a:pt x="1468" y="863"/>
                      <a:pt x="1468" y="553"/>
                    </a:cubicBezTo>
                    <a:cubicBezTo>
                      <a:pt x="1468" y="242"/>
                      <a:pt x="1054" y="1"/>
                      <a:pt x="7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35" name="Google Shape;28735;p29"/>
              <p:cNvSpPr/>
              <p:nvPr/>
            </p:nvSpPr>
            <p:spPr>
              <a:xfrm rot="-5400000">
                <a:off x="3099125" y="1332675"/>
                <a:ext cx="139825" cy="12277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4911" extrusionOk="0">
                    <a:moveTo>
                      <a:pt x="4447" y="1"/>
                    </a:moveTo>
                    <a:cubicBezTo>
                      <a:pt x="3749" y="1"/>
                      <a:pt x="2719" y="548"/>
                      <a:pt x="1813" y="1455"/>
                    </a:cubicBezTo>
                    <a:cubicBezTo>
                      <a:pt x="570" y="2697"/>
                      <a:pt x="1" y="4147"/>
                      <a:pt x="553" y="4700"/>
                    </a:cubicBezTo>
                    <a:cubicBezTo>
                      <a:pt x="696" y="4843"/>
                      <a:pt x="900" y="4911"/>
                      <a:pt x="1145" y="4911"/>
                    </a:cubicBezTo>
                    <a:cubicBezTo>
                      <a:pt x="1843" y="4911"/>
                      <a:pt x="2873" y="4360"/>
                      <a:pt x="3780" y="3440"/>
                    </a:cubicBezTo>
                    <a:cubicBezTo>
                      <a:pt x="5023" y="2214"/>
                      <a:pt x="5593" y="764"/>
                      <a:pt x="5040" y="212"/>
                    </a:cubicBezTo>
                    <a:cubicBezTo>
                      <a:pt x="4897" y="68"/>
                      <a:pt x="4692" y="1"/>
                      <a:pt x="444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36" name="Google Shape;28736;p29"/>
              <p:cNvSpPr/>
              <p:nvPr/>
            </p:nvSpPr>
            <p:spPr>
              <a:xfrm rot="-5400000">
                <a:off x="3221825" y="1250750"/>
                <a:ext cx="119550" cy="113600"/>
              </a:xfrm>
              <a:custGeom>
                <a:avLst/>
                <a:gdLst/>
                <a:ahLst/>
                <a:cxnLst/>
                <a:rect l="l" t="t" r="r" b="b"/>
                <a:pathLst>
                  <a:path w="4782" h="4544" extrusionOk="0">
                    <a:moveTo>
                      <a:pt x="569" y="1"/>
                    </a:moveTo>
                    <a:cubicBezTo>
                      <a:pt x="429" y="1"/>
                      <a:pt x="291" y="11"/>
                      <a:pt x="156" y="31"/>
                    </a:cubicBezTo>
                    <a:cubicBezTo>
                      <a:pt x="1" y="1066"/>
                      <a:pt x="449" y="2292"/>
                      <a:pt x="1399" y="3258"/>
                    </a:cubicBezTo>
                    <a:cubicBezTo>
                      <a:pt x="2248" y="4107"/>
                      <a:pt x="3296" y="4544"/>
                      <a:pt x="4252" y="4544"/>
                    </a:cubicBezTo>
                    <a:cubicBezTo>
                      <a:pt x="4385" y="4544"/>
                      <a:pt x="4515" y="4535"/>
                      <a:pt x="4644" y="4518"/>
                    </a:cubicBezTo>
                    <a:cubicBezTo>
                      <a:pt x="4782" y="3466"/>
                      <a:pt x="4350" y="2240"/>
                      <a:pt x="3384" y="1274"/>
                    </a:cubicBezTo>
                    <a:cubicBezTo>
                      <a:pt x="2558" y="448"/>
                      <a:pt x="1510" y="1"/>
                      <a:pt x="5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37" name="Google Shape;28737;p29"/>
              <p:cNvSpPr/>
              <p:nvPr/>
            </p:nvSpPr>
            <p:spPr>
              <a:xfrm rot="-5400000">
                <a:off x="3268088" y="1400263"/>
                <a:ext cx="328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1126" extrusionOk="0">
                    <a:moveTo>
                      <a:pt x="760" y="1"/>
                    </a:moveTo>
                    <a:cubicBezTo>
                      <a:pt x="259" y="1"/>
                      <a:pt x="1" y="605"/>
                      <a:pt x="346" y="967"/>
                    </a:cubicBezTo>
                    <a:cubicBezTo>
                      <a:pt x="461" y="1077"/>
                      <a:pt x="600" y="1126"/>
                      <a:pt x="737" y="1126"/>
                    </a:cubicBezTo>
                    <a:cubicBezTo>
                      <a:pt x="1031" y="1126"/>
                      <a:pt x="1312" y="900"/>
                      <a:pt x="1312" y="570"/>
                    </a:cubicBezTo>
                    <a:cubicBezTo>
                      <a:pt x="1312" y="260"/>
                      <a:pt x="1053" y="1"/>
                      <a:pt x="76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38" name="Google Shape;28738;p29"/>
              <p:cNvSpPr/>
              <p:nvPr/>
            </p:nvSpPr>
            <p:spPr>
              <a:xfrm rot="-5400000">
                <a:off x="3164375" y="1288250"/>
                <a:ext cx="32800" cy="27800"/>
              </a:xfrm>
              <a:custGeom>
                <a:avLst/>
                <a:gdLst/>
                <a:ahLst/>
                <a:cxnLst/>
                <a:rect l="l" t="t" r="r" b="b"/>
                <a:pathLst>
                  <a:path w="1312" h="1112" extrusionOk="0">
                    <a:moveTo>
                      <a:pt x="759" y="1"/>
                    </a:moveTo>
                    <a:cubicBezTo>
                      <a:pt x="259" y="1"/>
                      <a:pt x="0" y="587"/>
                      <a:pt x="362" y="950"/>
                    </a:cubicBezTo>
                    <a:cubicBezTo>
                      <a:pt x="474" y="1061"/>
                      <a:pt x="613" y="1112"/>
                      <a:pt x="749" y="1112"/>
                    </a:cubicBezTo>
                    <a:cubicBezTo>
                      <a:pt x="1035" y="1112"/>
                      <a:pt x="1312" y="892"/>
                      <a:pt x="1312" y="553"/>
                    </a:cubicBezTo>
                    <a:cubicBezTo>
                      <a:pt x="1312" y="242"/>
                      <a:pt x="1053" y="1"/>
                      <a:pt x="7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739" name="Google Shape;28739;p29"/>
            <p:cNvGrpSpPr/>
            <p:nvPr/>
          </p:nvGrpSpPr>
          <p:grpSpPr>
            <a:xfrm>
              <a:off x="478504" y="2556087"/>
              <a:ext cx="196290" cy="1959963"/>
              <a:chOff x="3107650" y="1022114"/>
              <a:chExt cx="235050" cy="2347261"/>
            </a:xfrm>
          </p:grpSpPr>
          <p:sp>
            <p:nvSpPr>
              <p:cNvPr id="28740" name="Google Shape;28740;p29"/>
              <p:cNvSpPr/>
              <p:nvPr/>
            </p:nvSpPr>
            <p:spPr>
              <a:xfrm rot="-5400000">
                <a:off x="2051081" y="2187527"/>
                <a:ext cx="2347261" cy="16435"/>
              </a:xfrm>
              <a:custGeom>
                <a:avLst/>
                <a:gdLst/>
                <a:ahLst/>
                <a:cxnLst/>
                <a:rect l="l" t="t" r="r" b="b"/>
                <a:pathLst>
                  <a:path w="98294" h="657" extrusionOk="0">
                    <a:moveTo>
                      <a:pt x="0" y="0"/>
                    </a:moveTo>
                    <a:lnTo>
                      <a:pt x="0" y="656"/>
                    </a:lnTo>
                    <a:lnTo>
                      <a:pt x="98293" y="656"/>
                    </a:lnTo>
                    <a:lnTo>
                      <a:pt x="9829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41" name="Google Shape;28741;p29"/>
              <p:cNvSpPr/>
              <p:nvPr/>
            </p:nvSpPr>
            <p:spPr>
              <a:xfrm rot="-5400000">
                <a:off x="3166888" y="3190555"/>
                <a:ext cx="27625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1106" extrusionOk="0">
                    <a:moveTo>
                      <a:pt x="553" y="1"/>
                    </a:moveTo>
                    <a:cubicBezTo>
                      <a:pt x="242" y="1"/>
                      <a:pt x="0" y="242"/>
                      <a:pt x="0" y="553"/>
                    </a:cubicBezTo>
                    <a:cubicBezTo>
                      <a:pt x="0" y="863"/>
                      <a:pt x="242" y="1105"/>
                      <a:pt x="553" y="1105"/>
                    </a:cubicBezTo>
                    <a:cubicBezTo>
                      <a:pt x="863" y="1105"/>
                      <a:pt x="1105" y="863"/>
                      <a:pt x="1105" y="553"/>
                    </a:cubicBezTo>
                    <a:cubicBezTo>
                      <a:pt x="1105" y="242"/>
                      <a:pt x="863" y="1"/>
                      <a:pt x="5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42" name="Google Shape;28742;p29"/>
              <p:cNvSpPr/>
              <p:nvPr/>
            </p:nvSpPr>
            <p:spPr>
              <a:xfrm rot="-5400000">
                <a:off x="3099338" y="3114320"/>
                <a:ext cx="139400" cy="122775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11" extrusionOk="0">
                    <a:moveTo>
                      <a:pt x="4446" y="1"/>
                    </a:moveTo>
                    <a:cubicBezTo>
                      <a:pt x="3748" y="1"/>
                      <a:pt x="2715" y="548"/>
                      <a:pt x="1796" y="1455"/>
                    </a:cubicBezTo>
                    <a:cubicBezTo>
                      <a:pt x="570" y="2697"/>
                      <a:pt x="1" y="4147"/>
                      <a:pt x="553" y="4700"/>
                    </a:cubicBezTo>
                    <a:cubicBezTo>
                      <a:pt x="696" y="4843"/>
                      <a:pt x="899" y="4911"/>
                      <a:pt x="1142" y="4911"/>
                    </a:cubicBezTo>
                    <a:cubicBezTo>
                      <a:pt x="1836" y="4911"/>
                      <a:pt x="2860" y="4360"/>
                      <a:pt x="3780" y="3440"/>
                    </a:cubicBezTo>
                    <a:cubicBezTo>
                      <a:pt x="5023" y="2214"/>
                      <a:pt x="5575" y="764"/>
                      <a:pt x="5040" y="212"/>
                    </a:cubicBezTo>
                    <a:cubicBezTo>
                      <a:pt x="4897" y="68"/>
                      <a:pt x="4692" y="1"/>
                      <a:pt x="444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43" name="Google Shape;28743;p29"/>
              <p:cNvSpPr/>
              <p:nvPr/>
            </p:nvSpPr>
            <p:spPr>
              <a:xfrm rot="-5400000">
                <a:off x="3211750" y="3046475"/>
                <a:ext cx="139400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00" extrusionOk="0">
                    <a:moveTo>
                      <a:pt x="1138" y="1"/>
                    </a:moveTo>
                    <a:cubicBezTo>
                      <a:pt x="888" y="1"/>
                      <a:pt x="681" y="70"/>
                      <a:pt x="536" y="215"/>
                    </a:cubicBezTo>
                    <a:cubicBezTo>
                      <a:pt x="1" y="750"/>
                      <a:pt x="553" y="2200"/>
                      <a:pt x="1796" y="3442"/>
                    </a:cubicBezTo>
                    <a:cubicBezTo>
                      <a:pt x="2712" y="4358"/>
                      <a:pt x="3740" y="4899"/>
                      <a:pt x="4432" y="4899"/>
                    </a:cubicBezTo>
                    <a:cubicBezTo>
                      <a:pt x="4679" y="4899"/>
                      <a:pt x="4883" y="4830"/>
                      <a:pt x="5023" y="4685"/>
                    </a:cubicBezTo>
                    <a:cubicBezTo>
                      <a:pt x="5576" y="4150"/>
                      <a:pt x="5023" y="2700"/>
                      <a:pt x="3781" y="1458"/>
                    </a:cubicBezTo>
                    <a:cubicBezTo>
                      <a:pt x="2865" y="542"/>
                      <a:pt x="1836" y="1"/>
                      <a:pt x="11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44" name="Google Shape;28744;p29"/>
              <p:cNvSpPr/>
              <p:nvPr/>
            </p:nvSpPr>
            <p:spPr>
              <a:xfrm rot="-5400000">
                <a:off x="3270913" y="3198588"/>
                <a:ext cx="28075" cy="271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1084" extrusionOk="0">
                    <a:moveTo>
                      <a:pt x="555" y="1"/>
                    </a:moveTo>
                    <a:cubicBezTo>
                      <a:pt x="285" y="1"/>
                      <a:pt x="18" y="178"/>
                      <a:pt x="0" y="531"/>
                    </a:cubicBezTo>
                    <a:cubicBezTo>
                      <a:pt x="0" y="825"/>
                      <a:pt x="415" y="1084"/>
                      <a:pt x="725" y="1084"/>
                    </a:cubicBezTo>
                    <a:cubicBezTo>
                      <a:pt x="1036" y="1084"/>
                      <a:pt x="1122" y="825"/>
                      <a:pt x="1122" y="531"/>
                    </a:cubicBezTo>
                    <a:cubicBezTo>
                      <a:pt x="1096" y="178"/>
                      <a:pt x="825" y="1"/>
                      <a:pt x="5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45" name="Google Shape;28745;p29"/>
              <p:cNvSpPr/>
              <p:nvPr/>
            </p:nvSpPr>
            <p:spPr>
              <a:xfrm rot="-5400000">
                <a:off x="3166663" y="3081813"/>
                <a:ext cx="28075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1106" extrusionOk="0">
                    <a:moveTo>
                      <a:pt x="553" y="1"/>
                    </a:moveTo>
                    <a:cubicBezTo>
                      <a:pt x="259" y="1"/>
                      <a:pt x="1" y="242"/>
                      <a:pt x="1" y="553"/>
                    </a:cubicBezTo>
                    <a:cubicBezTo>
                      <a:pt x="1" y="863"/>
                      <a:pt x="259" y="1105"/>
                      <a:pt x="553" y="1105"/>
                    </a:cubicBezTo>
                    <a:cubicBezTo>
                      <a:pt x="864" y="1105"/>
                      <a:pt x="1122" y="863"/>
                      <a:pt x="1122" y="553"/>
                    </a:cubicBezTo>
                    <a:cubicBezTo>
                      <a:pt x="1122" y="242"/>
                      <a:pt x="864" y="1"/>
                      <a:pt x="5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46" name="Google Shape;28746;p29"/>
              <p:cNvSpPr/>
              <p:nvPr/>
            </p:nvSpPr>
            <p:spPr>
              <a:xfrm rot="-5400000">
                <a:off x="3109275" y="2937500"/>
                <a:ext cx="119525" cy="113475"/>
              </a:xfrm>
              <a:custGeom>
                <a:avLst/>
                <a:gdLst/>
                <a:ahLst/>
                <a:cxnLst/>
                <a:rect l="l" t="t" r="r" b="b"/>
                <a:pathLst>
                  <a:path w="4781" h="4539" extrusionOk="0">
                    <a:moveTo>
                      <a:pt x="4251" y="1"/>
                    </a:moveTo>
                    <a:cubicBezTo>
                      <a:pt x="3292" y="1"/>
                      <a:pt x="2232" y="437"/>
                      <a:pt x="1398" y="1286"/>
                    </a:cubicBezTo>
                    <a:cubicBezTo>
                      <a:pt x="449" y="2235"/>
                      <a:pt x="0" y="3461"/>
                      <a:pt x="155" y="4514"/>
                    </a:cubicBezTo>
                    <a:cubicBezTo>
                      <a:pt x="282" y="4530"/>
                      <a:pt x="411" y="4539"/>
                      <a:pt x="542" y="4539"/>
                    </a:cubicBezTo>
                    <a:cubicBezTo>
                      <a:pt x="1486" y="4539"/>
                      <a:pt x="2534" y="4104"/>
                      <a:pt x="3383" y="3271"/>
                    </a:cubicBezTo>
                    <a:cubicBezTo>
                      <a:pt x="4349" y="2304"/>
                      <a:pt x="4781" y="1062"/>
                      <a:pt x="4643" y="26"/>
                    </a:cubicBezTo>
                    <a:cubicBezTo>
                      <a:pt x="4515" y="9"/>
                      <a:pt x="4384" y="1"/>
                      <a:pt x="425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47" name="Google Shape;28747;p29"/>
              <p:cNvSpPr/>
              <p:nvPr/>
            </p:nvSpPr>
            <p:spPr>
              <a:xfrm rot="-5400000">
                <a:off x="3211525" y="2846475"/>
                <a:ext cx="139850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94" h="4900" extrusionOk="0">
                    <a:moveTo>
                      <a:pt x="1155" y="1"/>
                    </a:moveTo>
                    <a:cubicBezTo>
                      <a:pt x="906" y="1"/>
                      <a:pt x="699" y="70"/>
                      <a:pt x="553" y="215"/>
                    </a:cubicBezTo>
                    <a:cubicBezTo>
                      <a:pt x="1" y="750"/>
                      <a:pt x="571" y="2200"/>
                      <a:pt x="1813" y="3442"/>
                    </a:cubicBezTo>
                    <a:cubicBezTo>
                      <a:pt x="2716" y="4358"/>
                      <a:pt x="3741" y="4899"/>
                      <a:pt x="4439" y="4899"/>
                    </a:cubicBezTo>
                    <a:cubicBezTo>
                      <a:pt x="4688" y="4899"/>
                      <a:pt x="4896" y="4830"/>
                      <a:pt x="5041" y="4685"/>
                    </a:cubicBezTo>
                    <a:cubicBezTo>
                      <a:pt x="5593" y="4150"/>
                      <a:pt x="5024" y="2700"/>
                      <a:pt x="3781" y="1458"/>
                    </a:cubicBezTo>
                    <a:cubicBezTo>
                      <a:pt x="2878" y="542"/>
                      <a:pt x="1853" y="1"/>
                      <a:pt x="11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48" name="Google Shape;28748;p29"/>
              <p:cNvSpPr/>
              <p:nvPr/>
            </p:nvSpPr>
            <p:spPr>
              <a:xfrm rot="-5400000">
                <a:off x="3270638" y="2998113"/>
                <a:ext cx="27650" cy="28075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1123" extrusionOk="0">
                    <a:moveTo>
                      <a:pt x="553" y="1"/>
                    </a:moveTo>
                    <a:cubicBezTo>
                      <a:pt x="243" y="1"/>
                      <a:pt x="1" y="260"/>
                      <a:pt x="1" y="553"/>
                    </a:cubicBezTo>
                    <a:cubicBezTo>
                      <a:pt x="1" y="864"/>
                      <a:pt x="243" y="1123"/>
                      <a:pt x="553" y="1123"/>
                    </a:cubicBezTo>
                    <a:cubicBezTo>
                      <a:pt x="864" y="1123"/>
                      <a:pt x="1106" y="864"/>
                      <a:pt x="1106" y="553"/>
                    </a:cubicBezTo>
                    <a:cubicBezTo>
                      <a:pt x="1106" y="260"/>
                      <a:pt x="864" y="1"/>
                      <a:pt x="5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49" name="Google Shape;28749;p29"/>
              <p:cNvSpPr/>
              <p:nvPr/>
            </p:nvSpPr>
            <p:spPr>
              <a:xfrm rot="-5400000">
                <a:off x="3166450" y="2886575"/>
                <a:ext cx="27625" cy="2677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1071" extrusionOk="0">
                    <a:moveTo>
                      <a:pt x="725" y="1"/>
                    </a:moveTo>
                    <a:cubicBezTo>
                      <a:pt x="432" y="1"/>
                      <a:pt x="0" y="242"/>
                      <a:pt x="0" y="553"/>
                    </a:cubicBezTo>
                    <a:cubicBezTo>
                      <a:pt x="18" y="898"/>
                      <a:pt x="285" y="1071"/>
                      <a:pt x="553" y="1071"/>
                    </a:cubicBezTo>
                    <a:cubicBezTo>
                      <a:pt x="820" y="1071"/>
                      <a:pt x="1088" y="898"/>
                      <a:pt x="1105" y="553"/>
                    </a:cubicBezTo>
                    <a:cubicBezTo>
                      <a:pt x="1105" y="242"/>
                      <a:pt x="1019" y="1"/>
                      <a:pt x="7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50" name="Google Shape;28750;p29"/>
              <p:cNvSpPr/>
              <p:nvPr/>
            </p:nvSpPr>
            <p:spPr>
              <a:xfrm rot="-5400000">
                <a:off x="3109475" y="2737500"/>
                <a:ext cx="119125" cy="113475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4539" extrusionOk="0">
                    <a:moveTo>
                      <a:pt x="4235" y="1"/>
                    </a:moveTo>
                    <a:cubicBezTo>
                      <a:pt x="3279" y="1"/>
                      <a:pt x="2232" y="437"/>
                      <a:pt x="1398" y="1286"/>
                    </a:cubicBezTo>
                    <a:cubicBezTo>
                      <a:pt x="432" y="2235"/>
                      <a:pt x="0" y="3461"/>
                      <a:pt x="139" y="4514"/>
                    </a:cubicBezTo>
                    <a:cubicBezTo>
                      <a:pt x="265" y="4530"/>
                      <a:pt x="394" y="4539"/>
                      <a:pt x="526" y="4539"/>
                    </a:cubicBezTo>
                    <a:cubicBezTo>
                      <a:pt x="1473" y="4539"/>
                      <a:pt x="2535" y="4104"/>
                      <a:pt x="3383" y="3271"/>
                    </a:cubicBezTo>
                    <a:cubicBezTo>
                      <a:pt x="4333" y="2304"/>
                      <a:pt x="4764" y="1062"/>
                      <a:pt x="4626" y="26"/>
                    </a:cubicBezTo>
                    <a:cubicBezTo>
                      <a:pt x="4498" y="9"/>
                      <a:pt x="4367" y="1"/>
                      <a:pt x="42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51" name="Google Shape;28751;p29"/>
              <p:cNvSpPr/>
              <p:nvPr/>
            </p:nvSpPr>
            <p:spPr>
              <a:xfrm rot="-5400000">
                <a:off x="3211750" y="2646475"/>
                <a:ext cx="139400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00" extrusionOk="0">
                    <a:moveTo>
                      <a:pt x="1144" y="1"/>
                    </a:moveTo>
                    <a:cubicBezTo>
                      <a:pt x="897" y="1"/>
                      <a:pt x="693" y="70"/>
                      <a:pt x="553" y="215"/>
                    </a:cubicBezTo>
                    <a:cubicBezTo>
                      <a:pt x="0" y="750"/>
                      <a:pt x="553" y="2200"/>
                      <a:pt x="1795" y="3442"/>
                    </a:cubicBezTo>
                    <a:cubicBezTo>
                      <a:pt x="2711" y="4358"/>
                      <a:pt x="3740" y="4899"/>
                      <a:pt x="4438" y="4899"/>
                    </a:cubicBezTo>
                    <a:cubicBezTo>
                      <a:pt x="4688" y="4899"/>
                      <a:pt x="4895" y="4830"/>
                      <a:pt x="5040" y="4685"/>
                    </a:cubicBezTo>
                    <a:cubicBezTo>
                      <a:pt x="5575" y="4150"/>
                      <a:pt x="5023" y="2700"/>
                      <a:pt x="3780" y="1458"/>
                    </a:cubicBezTo>
                    <a:cubicBezTo>
                      <a:pt x="2864" y="542"/>
                      <a:pt x="1836" y="1"/>
                      <a:pt x="11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52" name="Google Shape;28752;p29"/>
              <p:cNvSpPr/>
              <p:nvPr/>
            </p:nvSpPr>
            <p:spPr>
              <a:xfrm rot="-5400000">
                <a:off x="3270425" y="2793800"/>
                <a:ext cx="28075" cy="28075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1123" extrusionOk="0">
                    <a:moveTo>
                      <a:pt x="570" y="1"/>
                    </a:moveTo>
                    <a:cubicBezTo>
                      <a:pt x="260" y="1"/>
                      <a:pt x="1" y="260"/>
                      <a:pt x="1" y="553"/>
                    </a:cubicBezTo>
                    <a:cubicBezTo>
                      <a:pt x="1" y="864"/>
                      <a:pt x="260" y="1123"/>
                      <a:pt x="570" y="1123"/>
                    </a:cubicBezTo>
                    <a:cubicBezTo>
                      <a:pt x="864" y="1123"/>
                      <a:pt x="1123" y="864"/>
                      <a:pt x="1123" y="553"/>
                    </a:cubicBezTo>
                    <a:cubicBezTo>
                      <a:pt x="1123" y="260"/>
                      <a:pt x="864" y="1"/>
                      <a:pt x="5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53" name="Google Shape;28753;p29"/>
              <p:cNvSpPr/>
              <p:nvPr/>
            </p:nvSpPr>
            <p:spPr>
              <a:xfrm rot="-5400000">
                <a:off x="3166663" y="2681813"/>
                <a:ext cx="28075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1106" extrusionOk="0">
                    <a:moveTo>
                      <a:pt x="570" y="1"/>
                    </a:moveTo>
                    <a:cubicBezTo>
                      <a:pt x="259" y="1"/>
                      <a:pt x="0" y="242"/>
                      <a:pt x="0" y="553"/>
                    </a:cubicBezTo>
                    <a:cubicBezTo>
                      <a:pt x="0" y="863"/>
                      <a:pt x="259" y="1105"/>
                      <a:pt x="570" y="1105"/>
                    </a:cubicBezTo>
                    <a:cubicBezTo>
                      <a:pt x="863" y="1105"/>
                      <a:pt x="1122" y="863"/>
                      <a:pt x="1122" y="553"/>
                    </a:cubicBezTo>
                    <a:cubicBezTo>
                      <a:pt x="1122" y="242"/>
                      <a:pt x="863" y="1"/>
                      <a:pt x="5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54" name="Google Shape;28754;p29"/>
              <p:cNvSpPr/>
              <p:nvPr/>
            </p:nvSpPr>
            <p:spPr>
              <a:xfrm rot="-5400000">
                <a:off x="3099338" y="2532863"/>
                <a:ext cx="139400" cy="122775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11" extrusionOk="0">
                    <a:moveTo>
                      <a:pt x="4439" y="1"/>
                    </a:moveTo>
                    <a:cubicBezTo>
                      <a:pt x="3748" y="1"/>
                      <a:pt x="2715" y="548"/>
                      <a:pt x="1796" y="1455"/>
                    </a:cubicBezTo>
                    <a:cubicBezTo>
                      <a:pt x="553" y="2697"/>
                      <a:pt x="1" y="4147"/>
                      <a:pt x="536" y="4700"/>
                    </a:cubicBezTo>
                    <a:cubicBezTo>
                      <a:pt x="679" y="4843"/>
                      <a:pt x="883" y="4911"/>
                      <a:pt x="1128" y="4911"/>
                    </a:cubicBezTo>
                    <a:cubicBezTo>
                      <a:pt x="1827" y="4911"/>
                      <a:pt x="2860" y="4360"/>
                      <a:pt x="3781" y="3440"/>
                    </a:cubicBezTo>
                    <a:cubicBezTo>
                      <a:pt x="5023" y="2214"/>
                      <a:pt x="5576" y="764"/>
                      <a:pt x="5023" y="212"/>
                    </a:cubicBezTo>
                    <a:cubicBezTo>
                      <a:pt x="4884" y="68"/>
                      <a:pt x="4683" y="1"/>
                      <a:pt x="44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55" name="Google Shape;28755;p29"/>
              <p:cNvSpPr/>
              <p:nvPr/>
            </p:nvSpPr>
            <p:spPr>
              <a:xfrm rot="-5400000">
                <a:off x="3211750" y="2446275"/>
                <a:ext cx="139400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00" extrusionOk="0">
                    <a:moveTo>
                      <a:pt x="1138" y="1"/>
                    </a:moveTo>
                    <a:cubicBezTo>
                      <a:pt x="888" y="1"/>
                      <a:pt x="681" y="70"/>
                      <a:pt x="536" y="215"/>
                    </a:cubicBezTo>
                    <a:cubicBezTo>
                      <a:pt x="1" y="750"/>
                      <a:pt x="553" y="2200"/>
                      <a:pt x="1796" y="3442"/>
                    </a:cubicBezTo>
                    <a:cubicBezTo>
                      <a:pt x="2712" y="4358"/>
                      <a:pt x="3731" y="4899"/>
                      <a:pt x="4425" y="4899"/>
                    </a:cubicBezTo>
                    <a:cubicBezTo>
                      <a:pt x="4672" y="4899"/>
                      <a:pt x="4878" y="4830"/>
                      <a:pt x="5023" y="4685"/>
                    </a:cubicBezTo>
                    <a:cubicBezTo>
                      <a:pt x="5576" y="4150"/>
                      <a:pt x="5006" y="2700"/>
                      <a:pt x="3781" y="1458"/>
                    </a:cubicBezTo>
                    <a:cubicBezTo>
                      <a:pt x="2865" y="542"/>
                      <a:pt x="1836" y="1"/>
                      <a:pt x="11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56" name="Google Shape;28756;p29"/>
              <p:cNvSpPr/>
              <p:nvPr/>
            </p:nvSpPr>
            <p:spPr>
              <a:xfrm rot="-5400000">
                <a:off x="3265288" y="2597863"/>
                <a:ext cx="384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537" h="1126" extrusionOk="0">
                    <a:moveTo>
                      <a:pt x="760" y="1"/>
                    </a:moveTo>
                    <a:cubicBezTo>
                      <a:pt x="259" y="1"/>
                      <a:pt x="0" y="605"/>
                      <a:pt x="363" y="967"/>
                    </a:cubicBezTo>
                    <a:cubicBezTo>
                      <a:pt x="472" y="1077"/>
                      <a:pt x="608" y="1126"/>
                      <a:pt x="742" y="1126"/>
                    </a:cubicBezTo>
                    <a:cubicBezTo>
                      <a:pt x="1031" y="1126"/>
                      <a:pt x="1312" y="900"/>
                      <a:pt x="1312" y="570"/>
                    </a:cubicBezTo>
                    <a:cubicBezTo>
                      <a:pt x="1312" y="260"/>
                      <a:pt x="1537" y="1"/>
                      <a:pt x="76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57" name="Google Shape;28757;p29"/>
              <p:cNvSpPr/>
              <p:nvPr/>
            </p:nvSpPr>
            <p:spPr>
              <a:xfrm rot="-5400000">
                <a:off x="3166875" y="2481825"/>
                <a:ext cx="27650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1106" extrusionOk="0">
                    <a:moveTo>
                      <a:pt x="553" y="1"/>
                    </a:moveTo>
                    <a:cubicBezTo>
                      <a:pt x="242" y="1"/>
                      <a:pt x="1" y="242"/>
                      <a:pt x="1" y="553"/>
                    </a:cubicBezTo>
                    <a:cubicBezTo>
                      <a:pt x="1" y="863"/>
                      <a:pt x="242" y="1105"/>
                      <a:pt x="553" y="1105"/>
                    </a:cubicBezTo>
                    <a:cubicBezTo>
                      <a:pt x="864" y="1105"/>
                      <a:pt x="1105" y="863"/>
                      <a:pt x="1105" y="553"/>
                    </a:cubicBezTo>
                    <a:cubicBezTo>
                      <a:pt x="1105" y="242"/>
                      <a:pt x="864" y="1"/>
                      <a:pt x="5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58" name="Google Shape;28758;p29"/>
              <p:cNvSpPr/>
              <p:nvPr/>
            </p:nvSpPr>
            <p:spPr>
              <a:xfrm rot="-5400000">
                <a:off x="3109488" y="2337513"/>
                <a:ext cx="119100" cy="113475"/>
              </a:xfrm>
              <a:custGeom>
                <a:avLst/>
                <a:gdLst/>
                <a:ahLst/>
                <a:cxnLst/>
                <a:rect l="l" t="t" r="r" b="b"/>
                <a:pathLst>
                  <a:path w="4764" h="4539" extrusionOk="0">
                    <a:moveTo>
                      <a:pt x="4239" y="1"/>
                    </a:moveTo>
                    <a:cubicBezTo>
                      <a:pt x="3292" y="1"/>
                      <a:pt x="2232" y="437"/>
                      <a:pt x="1398" y="1286"/>
                    </a:cubicBezTo>
                    <a:cubicBezTo>
                      <a:pt x="432" y="2235"/>
                      <a:pt x="0" y="3461"/>
                      <a:pt x="138" y="4514"/>
                    </a:cubicBezTo>
                    <a:cubicBezTo>
                      <a:pt x="267" y="4530"/>
                      <a:pt x="397" y="4539"/>
                      <a:pt x="530" y="4539"/>
                    </a:cubicBezTo>
                    <a:cubicBezTo>
                      <a:pt x="1486" y="4539"/>
                      <a:pt x="2534" y="4104"/>
                      <a:pt x="3383" y="3271"/>
                    </a:cubicBezTo>
                    <a:cubicBezTo>
                      <a:pt x="4332" y="2304"/>
                      <a:pt x="4764" y="1062"/>
                      <a:pt x="4626" y="26"/>
                    </a:cubicBezTo>
                    <a:cubicBezTo>
                      <a:pt x="4500" y="9"/>
                      <a:pt x="4371" y="1"/>
                      <a:pt x="42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59" name="Google Shape;28759;p29"/>
              <p:cNvSpPr/>
              <p:nvPr/>
            </p:nvSpPr>
            <p:spPr>
              <a:xfrm rot="-5400000">
                <a:off x="3211763" y="2246488"/>
                <a:ext cx="139375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4900" extrusionOk="0">
                    <a:moveTo>
                      <a:pt x="1151" y="1"/>
                    </a:moveTo>
                    <a:cubicBezTo>
                      <a:pt x="904" y="1"/>
                      <a:pt x="698" y="70"/>
                      <a:pt x="552" y="215"/>
                    </a:cubicBezTo>
                    <a:cubicBezTo>
                      <a:pt x="0" y="750"/>
                      <a:pt x="570" y="2200"/>
                      <a:pt x="1795" y="3442"/>
                    </a:cubicBezTo>
                    <a:cubicBezTo>
                      <a:pt x="2711" y="4358"/>
                      <a:pt x="3739" y="4899"/>
                      <a:pt x="4438" y="4899"/>
                    </a:cubicBezTo>
                    <a:cubicBezTo>
                      <a:pt x="4687" y="4899"/>
                      <a:pt x="4895" y="4830"/>
                      <a:pt x="5040" y="4685"/>
                    </a:cubicBezTo>
                    <a:cubicBezTo>
                      <a:pt x="5575" y="4150"/>
                      <a:pt x="5023" y="2700"/>
                      <a:pt x="3780" y="1458"/>
                    </a:cubicBezTo>
                    <a:cubicBezTo>
                      <a:pt x="2864" y="542"/>
                      <a:pt x="1845" y="1"/>
                      <a:pt x="115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60" name="Google Shape;28760;p29"/>
              <p:cNvSpPr/>
              <p:nvPr/>
            </p:nvSpPr>
            <p:spPr>
              <a:xfrm rot="-5400000">
                <a:off x="3272588" y="2395963"/>
                <a:ext cx="23750" cy="28075"/>
              </a:xfrm>
              <a:custGeom>
                <a:avLst/>
                <a:gdLst/>
                <a:ahLst/>
                <a:cxnLst/>
                <a:rect l="l" t="t" r="r" b="b"/>
                <a:pathLst>
                  <a:path w="950" h="1123" extrusionOk="0">
                    <a:moveTo>
                      <a:pt x="397" y="1"/>
                    </a:moveTo>
                    <a:cubicBezTo>
                      <a:pt x="87" y="1"/>
                      <a:pt x="0" y="260"/>
                      <a:pt x="0" y="570"/>
                    </a:cubicBezTo>
                    <a:cubicBezTo>
                      <a:pt x="0" y="864"/>
                      <a:pt x="87" y="1123"/>
                      <a:pt x="397" y="1123"/>
                    </a:cubicBezTo>
                    <a:cubicBezTo>
                      <a:pt x="691" y="1123"/>
                      <a:pt x="950" y="864"/>
                      <a:pt x="950" y="570"/>
                    </a:cubicBezTo>
                    <a:cubicBezTo>
                      <a:pt x="950" y="260"/>
                      <a:pt x="691" y="1"/>
                      <a:pt x="39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61" name="Google Shape;28761;p29"/>
              <p:cNvSpPr/>
              <p:nvPr/>
            </p:nvSpPr>
            <p:spPr>
              <a:xfrm rot="-5400000">
                <a:off x="3166663" y="2286138"/>
                <a:ext cx="28075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1106" extrusionOk="0">
                    <a:moveTo>
                      <a:pt x="570" y="1"/>
                    </a:moveTo>
                    <a:cubicBezTo>
                      <a:pt x="259" y="1"/>
                      <a:pt x="0" y="242"/>
                      <a:pt x="0" y="553"/>
                    </a:cubicBezTo>
                    <a:cubicBezTo>
                      <a:pt x="0" y="863"/>
                      <a:pt x="259" y="1105"/>
                      <a:pt x="570" y="1105"/>
                    </a:cubicBezTo>
                    <a:cubicBezTo>
                      <a:pt x="863" y="1105"/>
                      <a:pt x="1122" y="863"/>
                      <a:pt x="1122" y="553"/>
                    </a:cubicBezTo>
                    <a:cubicBezTo>
                      <a:pt x="1122" y="242"/>
                      <a:pt x="863" y="1"/>
                      <a:pt x="5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62" name="Google Shape;28762;p29"/>
              <p:cNvSpPr/>
              <p:nvPr/>
            </p:nvSpPr>
            <p:spPr>
              <a:xfrm rot="-5400000">
                <a:off x="3109475" y="2137300"/>
                <a:ext cx="119125" cy="113475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4539" extrusionOk="0">
                    <a:moveTo>
                      <a:pt x="4235" y="1"/>
                    </a:moveTo>
                    <a:cubicBezTo>
                      <a:pt x="3279" y="1"/>
                      <a:pt x="2230" y="437"/>
                      <a:pt x="1381" y="1286"/>
                    </a:cubicBezTo>
                    <a:cubicBezTo>
                      <a:pt x="432" y="2235"/>
                      <a:pt x="1" y="3461"/>
                      <a:pt x="139" y="4514"/>
                    </a:cubicBezTo>
                    <a:cubicBezTo>
                      <a:pt x="265" y="4530"/>
                      <a:pt x="394" y="4539"/>
                      <a:pt x="526" y="4539"/>
                    </a:cubicBezTo>
                    <a:cubicBezTo>
                      <a:pt x="1473" y="4539"/>
                      <a:pt x="2533" y="4104"/>
                      <a:pt x="3366" y="3271"/>
                    </a:cubicBezTo>
                    <a:cubicBezTo>
                      <a:pt x="4333" y="2304"/>
                      <a:pt x="4764" y="1062"/>
                      <a:pt x="4626" y="26"/>
                    </a:cubicBezTo>
                    <a:cubicBezTo>
                      <a:pt x="4498" y="9"/>
                      <a:pt x="4367" y="1"/>
                      <a:pt x="42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63" name="Google Shape;28763;p29"/>
              <p:cNvSpPr/>
              <p:nvPr/>
            </p:nvSpPr>
            <p:spPr>
              <a:xfrm rot="-5400000">
                <a:off x="3211750" y="2046275"/>
                <a:ext cx="139400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00" extrusionOk="0">
                    <a:moveTo>
                      <a:pt x="1137" y="1"/>
                    </a:moveTo>
                    <a:cubicBezTo>
                      <a:pt x="888" y="1"/>
                      <a:pt x="681" y="70"/>
                      <a:pt x="536" y="215"/>
                    </a:cubicBezTo>
                    <a:cubicBezTo>
                      <a:pt x="0" y="750"/>
                      <a:pt x="553" y="2200"/>
                      <a:pt x="1795" y="3442"/>
                    </a:cubicBezTo>
                    <a:cubicBezTo>
                      <a:pt x="2711" y="4358"/>
                      <a:pt x="3740" y="4899"/>
                      <a:pt x="4432" y="4899"/>
                    </a:cubicBezTo>
                    <a:cubicBezTo>
                      <a:pt x="4678" y="4899"/>
                      <a:pt x="4882" y="4830"/>
                      <a:pt x="5023" y="4685"/>
                    </a:cubicBezTo>
                    <a:cubicBezTo>
                      <a:pt x="5575" y="4150"/>
                      <a:pt x="5023" y="2700"/>
                      <a:pt x="3780" y="1458"/>
                    </a:cubicBezTo>
                    <a:cubicBezTo>
                      <a:pt x="2864" y="542"/>
                      <a:pt x="1836" y="1"/>
                      <a:pt x="1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64" name="Google Shape;28764;p29"/>
              <p:cNvSpPr/>
              <p:nvPr/>
            </p:nvSpPr>
            <p:spPr>
              <a:xfrm rot="-5400000">
                <a:off x="3270638" y="2193813"/>
                <a:ext cx="27650" cy="28075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1123" extrusionOk="0">
                    <a:moveTo>
                      <a:pt x="553" y="1"/>
                    </a:moveTo>
                    <a:cubicBezTo>
                      <a:pt x="242" y="1"/>
                      <a:pt x="1" y="260"/>
                      <a:pt x="1" y="553"/>
                    </a:cubicBezTo>
                    <a:cubicBezTo>
                      <a:pt x="1" y="864"/>
                      <a:pt x="242" y="1123"/>
                      <a:pt x="553" y="1123"/>
                    </a:cubicBezTo>
                    <a:cubicBezTo>
                      <a:pt x="864" y="1123"/>
                      <a:pt x="1105" y="864"/>
                      <a:pt x="1105" y="553"/>
                    </a:cubicBezTo>
                    <a:cubicBezTo>
                      <a:pt x="1105" y="260"/>
                      <a:pt x="864" y="1"/>
                      <a:pt x="5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65" name="Google Shape;28765;p29"/>
              <p:cNvSpPr/>
              <p:nvPr/>
            </p:nvSpPr>
            <p:spPr>
              <a:xfrm rot="-5400000">
                <a:off x="3166875" y="2086150"/>
                <a:ext cx="27650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1106" extrusionOk="0">
                    <a:moveTo>
                      <a:pt x="553" y="1"/>
                    </a:moveTo>
                    <a:cubicBezTo>
                      <a:pt x="242" y="1"/>
                      <a:pt x="1" y="242"/>
                      <a:pt x="1" y="553"/>
                    </a:cubicBezTo>
                    <a:cubicBezTo>
                      <a:pt x="1" y="863"/>
                      <a:pt x="242" y="1105"/>
                      <a:pt x="553" y="1105"/>
                    </a:cubicBezTo>
                    <a:cubicBezTo>
                      <a:pt x="864" y="1105"/>
                      <a:pt x="1105" y="863"/>
                      <a:pt x="1105" y="553"/>
                    </a:cubicBezTo>
                    <a:cubicBezTo>
                      <a:pt x="1105" y="242"/>
                      <a:pt x="864" y="1"/>
                      <a:pt x="5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66" name="Google Shape;28766;p29"/>
              <p:cNvSpPr/>
              <p:nvPr/>
            </p:nvSpPr>
            <p:spPr>
              <a:xfrm rot="-5400000">
                <a:off x="3099250" y="1932750"/>
                <a:ext cx="139400" cy="122600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04" extrusionOk="0">
                    <a:moveTo>
                      <a:pt x="4432" y="1"/>
                    </a:moveTo>
                    <a:cubicBezTo>
                      <a:pt x="3738" y="1"/>
                      <a:pt x="2715" y="548"/>
                      <a:pt x="1796" y="1455"/>
                    </a:cubicBezTo>
                    <a:cubicBezTo>
                      <a:pt x="553" y="2697"/>
                      <a:pt x="1" y="4147"/>
                      <a:pt x="536" y="4700"/>
                    </a:cubicBezTo>
                    <a:cubicBezTo>
                      <a:pt x="678" y="4838"/>
                      <a:pt x="881" y="4903"/>
                      <a:pt x="1124" y="4903"/>
                    </a:cubicBezTo>
                    <a:cubicBezTo>
                      <a:pt x="1823" y="4903"/>
                      <a:pt x="2859" y="4361"/>
                      <a:pt x="3781" y="3440"/>
                    </a:cubicBezTo>
                    <a:cubicBezTo>
                      <a:pt x="5006" y="2214"/>
                      <a:pt x="5576" y="764"/>
                      <a:pt x="5023" y="212"/>
                    </a:cubicBezTo>
                    <a:cubicBezTo>
                      <a:pt x="4880" y="68"/>
                      <a:pt x="4676" y="1"/>
                      <a:pt x="44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67" name="Google Shape;28767;p29"/>
              <p:cNvSpPr/>
              <p:nvPr/>
            </p:nvSpPr>
            <p:spPr>
              <a:xfrm rot="-5400000">
                <a:off x="3211538" y="1846288"/>
                <a:ext cx="139825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4900" extrusionOk="0">
                    <a:moveTo>
                      <a:pt x="1154" y="1"/>
                    </a:moveTo>
                    <a:cubicBezTo>
                      <a:pt x="906" y="1"/>
                      <a:pt x="698" y="70"/>
                      <a:pt x="553" y="215"/>
                    </a:cubicBezTo>
                    <a:cubicBezTo>
                      <a:pt x="1" y="750"/>
                      <a:pt x="570" y="2200"/>
                      <a:pt x="1796" y="3442"/>
                    </a:cubicBezTo>
                    <a:cubicBezTo>
                      <a:pt x="2712" y="4358"/>
                      <a:pt x="3740" y="4899"/>
                      <a:pt x="4439" y="4899"/>
                    </a:cubicBezTo>
                    <a:cubicBezTo>
                      <a:pt x="4688" y="4899"/>
                      <a:pt x="4895" y="4830"/>
                      <a:pt x="5040" y="4685"/>
                    </a:cubicBezTo>
                    <a:cubicBezTo>
                      <a:pt x="5593" y="4150"/>
                      <a:pt x="5023" y="2700"/>
                      <a:pt x="3781" y="1458"/>
                    </a:cubicBezTo>
                    <a:cubicBezTo>
                      <a:pt x="2877" y="542"/>
                      <a:pt x="1852" y="1"/>
                      <a:pt x="11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68" name="Google Shape;28768;p29"/>
              <p:cNvSpPr/>
              <p:nvPr/>
            </p:nvSpPr>
            <p:spPr>
              <a:xfrm rot="-5400000">
                <a:off x="3270650" y="1993600"/>
                <a:ext cx="27625" cy="2807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1123" extrusionOk="0">
                    <a:moveTo>
                      <a:pt x="553" y="1"/>
                    </a:moveTo>
                    <a:cubicBezTo>
                      <a:pt x="242" y="1"/>
                      <a:pt x="0" y="260"/>
                      <a:pt x="0" y="553"/>
                    </a:cubicBezTo>
                    <a:cubicBezTo>
                      <a:pt x="0" y="864"/>
                      <a:pt x="242" y="1123"/>
                      <a:pt x="553" y="1123"/>
                    </a:cubicBezTo>
                    <a:cubicBezTo>
                      <a:pt x="863" y="1123"/>
                      <a:pt x="1105" y="864"/>
                      <a:pt x="1105" y="553"/>
                    </a:cubicBezTo>
                    <a:cubicBezTo>
                      <a:pt x="1105" y="260"/>
                      <a:pt x="863" y="1"/>
                      <a:pt x="5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69" name="Google Shape;28769;p29"/>
              <p:cNvSpPr/>
              <p:nvPr/>
            </p:nvSpPr>
            <p:spPr>
              <a:xfrm rot="-5400000">
                <a:off x="3166875" y="1881625"/>
                <a:ext cx="27650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1106" extrusionOk="0">
                    <a:moveTo>
                      <a:pt x="553" y="1"/>
                    </a:moveTo>
                    <a:cubicBezTo>
                      <a:pt x="242" y="1"/>
                      <a:pt x="1" y="242"/>
                      <a:pt x="1" y="553"/>
                    </a:cubicBezTo>
                    <a:cubicBezTo>
                      <a:pt x="1" y="863"/>
                      <a:pt x="242" y="1105"/>
                      <a:pt x="553" y="1105"/>
                    </a:cubicBezTo>
                    <a:cubicBezTo>
                      <a:pt x="864" y="1105"/>
                      <a:pt x="1105" y="863"/>
                      <a:pt x="1105" y="553"/>
                    </a:cubicBezTo>
                    <a:cubicBezTo>
                      <a:pt x="1105" y="242"/>
                      <a:pt x="864" y="1"/>
                      <a:pt x="5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70" name="Google Shape;28770;p29"/>
              <p:cNvSpPr/>
              <p:nvPr/>
            </p:nvSpPr>
            <p:spPr>
              <a:xfrm rot="-5400000">
                <a:off x="3109488" y="1737313"/>
                <a:ext cx="119100" cy="113475"/>
              </a:xfrm>
              <a:custGeom>
                <a:avLst/>
                <a:gdLst/>
                <a:ahLst/>
                <a:cxnLst/>
                <a:rect l="l" t="t" r="r" b="b"/>
                <a:pathLst>
                  <a:path w="4764" h="4539" extrusionOk="0">
                    <a:moveTo>
                      <a:pt x="4235" y="1"/>
                    </a:moveTo>
                    <a:cubicBezTo>
                      <a:pt x="3282" y="1"/>
                      <a:pt x="2245" y="437"/>
                      <a:pt x="1381" y="1286"/>
                    </a:cubicBezTo>
                    <a:cubicBezTo>
                      <a:pt x="432" y="2235"/>
                      <a:pt x="0" y="3461"/>
                      <a:pt x="138" y="4514"/>
                    </a:cubicBezTo>
                    <a:cubicBezTo>
                      <a:pt x="264" y="4530"/>
                      <a:pt x="394" y="4539"/>
                      <a:pt x="525" y="4539"/>
                    </a:cubicBezTo>
                    <a:cubicBezTo>
                      <a:pt x="1472" y="4539"/>
                      <a:pt x="2532" y="4104"/>
                      <a:pt x="3366" y="3271"/>
                    </a:cubicBezTo>
                    <a:cubicBezTo>
                      <a:pt x="4332" y="2304"/>
                      <a:pt x="4764" y="1062"/>
                      <a:pt x="4626" y="26"/>
                    </a:cubicBezTo>
                    <a:cubicBezTo>
                      <a:pt x="4498" y="9"/>
                      <a:pt x="4367" y="1"/>
                      <a:pt x="42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71" name="Google Shape;28771;p29"/>
              <p:cNvSpPr/>
              <p:nvPr/>
            </p:nvSpPr>
            <p:spPr>
              <a:xfrm rot="-5400000">
                <a:off x="3211763" y="1646288"/>
                <a:ext cx="139375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4900" extrusionOk="0">
                    <a:moveTo>
                      <a:pt x="1144" y="1"/>
                    </a:moveTo>
                    <a:cubicBezTo>
                      <a:pt x="897" y="1"/>
                      <a:pt x="693" y="70"/>
                      <a:pt x="552" y="215"/>
                    </a:cubicBezTo>
                    <a:cubicBezTo>
                      <a:pt x="0" y="750"/>
                      <a:pt x="552" y="2200"/>
                      <a:pt x="1795" y="3442"/>
                    </a:cubicBezTo>
                    <a:cubicBezTo>
                      <a:pt x="2711" y="4358"/>
                      <a:pt x="3739" y="4899"/>
                      <a:pt x="4431" y="4899"/>
                    </a:cubicBezTo>
                    <a:cubicBezTo>
                      <a:pt x="4678" y="4899"/>
                      <a:pt x="4882" y="4830"/>
                      <a:pt x="5023" y="4685"/>
                    </a:cubicBezTo>
                    <a:cubicBezTo>
                      <a:pt x="5575" y="4150"/>
                      <a:pt x="5023" y="2700"/>
                      <a:pt x="3780" y="1458"/>
                    </a:cubicBezTo>
                    <a:cubicBezTo>
                      <a:pt x="2864" y="542"/>
                      <a:pt x="1836" y="1"/>
                      <a:pt x="11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72" name="Google Shape;28772;p29"/>
              <p:cNvSpPr/>
              <p:nvPr/>
            </p:nvSpPr>
            <p:spPr>
              <a:xfrm rot="-5400000">
                <a:off x="3268025" y="1796000"/>
                <a:ext cx="32825" cy="28025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1121" extrusionOk="0">
                    <a:moveTo>
                      <a:pt x="743" y="1"/>
                    </a:moveTo>
                    <a:cubicBezTo>
                      <a:pt x="259" y="1"/>
                      <a:pt x="1" y="605"/>
                      <a:pt x="363" y="950"/>
                    </a:cubicBezTo>
                    <a:cubicBezTo>
                      <a:pt x="475" y="1068"/>
                      <a:pt x="615" y="1120"/>
                      <a:pt x="753" y="1120"/>
                    </a:cubicBezTo>
                    <a:cubicBezTo>
                      <a:pt x="1037" y="1120"/>
                      <a:pt x="1312" y="896"/>
                      <a:pt x="1312" y="570"/>
                    </a:cubicBezTo>
                    <a:cubicBezTo>
                      <a:pt x="1312" y="260"/>
                      <a:pt x="1053" y="1"/>
                      <a:pt x="7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73" name="Google Shape;28773;p29"/>
              <p:cNvSpPr/>
              <p:nvPr/>
            </p:nvSpPr>
            <p:spPr>
              <a:xfrm rot="-5400000">
                <a:off x="3164588" y="1683713"/>
                <a:ext cx="32375" cy="27800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112" extrusionOk="0">
                    <a:moveTo>
                      <a:pt x="742" y="1"/>
                    </a:moveTo>
                    <a:cubicBezTo>
                      <a:pt x="242" y="1"/>
                      <a:pt x="0" y="587"/>
                      <a:pt x="345" y="950"/>
                    </a:cubicBezTo>
                    <a:cubicBezTo>
                      <a:pt x="457" y="1061"/>
                      <a:pt x="596" y="1112"/>
                      <a:pt x="732" y="1112"/>
                    </a:cubicBezTo>
                    <a:cubicBezTo>
                      <a:pt x="1018" y="1112"/>
                      <a:pt x="1295" y="892"/>
                      <a:pt x="1295" y="553"/>
                    </a:cubicBezTo>
                    <a:cubicBezTo>
                      <a:pt x="1295" y="242"/>
                      <a:pt x="1053" y="1"/>
                      <a:pt x="7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74" name="Google Shape;28774;p29"/>
              <p:cNvSpPr/>
              <p:nvPr/>
            </p:nvSpPr>
            <p:spPr>
              <a:xfrm rot="-5400000">
                <a:off x="3099338" y="1532663"/>
                <a:ext cx="139400" cy="122775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11" extrusionOk="0">
                    <a:moveTo>
                      <a:pt x="4439" y="1"/>
                    </a:moveTo>
                    <a:cubicBezTo>
                      <a:pt x="3747" y="1"/>
                      <a:pt x="2715" y="548"/>
                      <a:pt x="1795" y="1455"/>
                    </a:cubicBezTo>
                    <a:cubicBezTo>
                      <a:pt x="553" y="2697"/>
                      <a:pt x="0" y="4147"/>
                      <a:pt x="535" y="4700"/>
                    </a:cubicBezTo>
                    <a:cubicBezTo>
                      <a:pt x="679" y="4843"/>
                      <a:pt x="883" y="4911"/>
                      <a:pt x="1128" y="4911"/>
                    </a:cubicBezTo>
                    <a:cubicBezTo>
                      <a:pt x="1827" y="4911"/>
                      <a:pt x="2860" y="4360"/>
                      <a:pt x="3780" y="3440"/>
                    </a:cubicBezTo>
                    <a:cubicBezTo>
                      <a:pt x="5023" y="2214"/>
                      <a:pt x="5575" y="764"/>
                      <a:pt x="5023" y="212"/>
                    </a:cubicBezTo>
                    <a:cubicBezTo>
                      <a:pt x="4884" y="68"/>
                      <a:pt x="4683" y="1"/>
                      <a:pt x="44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75" name="Google Shape;28775;p29"/>
              <p:cNvSpPr/>
              <p:nvPr/>
            </p:nvSpPr>
            <p:spPr>
              <a:xfrm rot="-5400000">
                <a:off x="3211538" y="1446288"/>
                <a:ext cx="139825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4900" extrusionOk="0">
                    <a:moveTo>
                      <a:pt x="1154" y="1"/>
                    </a:moveTo>
                    <a:cubicBezTo>
                      <a:pt x="905" y="1"/>
                      <a:pt x="698" y="70"/>
                      <a:pt x="553" y="215"/>
                    </a:cubicBezTo>
                    <a:cubicBezTo>
                      <a:pt x="0" y="750"/>
                      <a:pt x="570" y="2200"/>
                      <a:pt x="1813" y="3442"/>
                    </a:cubicBezTo>
                    <a:cubicBezTo>
                      <a:pt x="2716" y="4358"/>
                      <a:pt x="3741" y="4899"/>
                      <a:pt x="4439" y="4899"/>
                    </a:cubicBezTo>
                    <a:cubicBezTo>
                      <a:pt x="4688" y="4899"/>
                      <a:pt x="4895" y="4830"/>
                      <a:pt x="5040" y="4685"/>
                    </a:cubicBezTo>
                    <a:cubicBezTo>
                      <a:pt x="5592" y="4150"/>
                      <a:pt x="5023" y="2700"/>
                      <a:pt x="3797" y="1458"/>
                    </a:cubicBezTo>
                    <a:cubicBezTo>
                      <a:pt x="2882" y="542"/>
                      <a:pt x="1853" y="1"/>
                      <a:pt x="11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76" name="Google Shape;28776;p29"/>
              <p:cNvSpPr/>
              <p:nvPr/>
            </p:nvSpPr>
            <p:spPr>
              <a:xfrm rot="-5400000">
                <a:off x="3270638" y="1593613"/>
                <a:ext cx="27650" cy="28075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1123" extrusionOk="0">
                    <a:moveTo>
                      <a:pt x="553" y="1"/>
                    </a:moveTo>
                    <a:cubicBezTo>
                      <a:pt x="242" y="1"/>
                      <a:pt x="1" y="260"/>
                      <a:pt x="1" y="553"/>
                    </a:cubicBezTo>
                    <a:cubicBezTo>
                      <a:pt x="1" y="864"/>
                      <a:pt x="242" y="1123"/>
                      <a:pt x="553" y="1123"/>
                    </a:cubicBezTo>
                    <a:cubicBezTo>
                      <a:pt x="864" y="1123"/>
                      <a:pt x="1105" y="864"/>
                      <a:pt x="1105" y="553"/>
                    </a:cubicBezTo>
                    <a:cubicBezTo>
                      <a:pt x="1105" y="260"/>
                      <a:pt x="864" y="1"/>
                      <a:pt x="5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77" name="Google Shape;28777;p29"/>
              <p:cNvSpPr/>
              <p:nvPr/>
            </p:nvSpPr>
            <p:spPr>
              <a:xfrm rot="-5400000">
                <a:off x="3162350" y="1486175"/>
                <a:ext cx="36700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468" h="1106" extrusionOk="0">
                    <a:moveTo>
                      <a:pt x="743" y="1"/>
                    </a:moveTo>
                    <a:cubicBezTo>
                      <a:pt x="1" y="1"/>
                      <a:pt x="1" y="1105"/>
                      <a:pt x="743" y="1105"/>
                    </a:cubicBezTo>
                    <a:cubicBezTo>
                      <a:pt x="1036" y="1105"/>
                      <a:pt x="1468" y="863"/>
                      <a:pt x="1468" y="553"/>
                    </a:cubicBezTo>
                    <a:cubicBezTo>
                      <a:pt x="1468" y="242"/>
                      <a:pt x="1054" y="1"/>
                      <a:pt x="7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78" name="Google Shape;28778;p29"/>
              <p:cNvSpPr/>
              <p:nvPr/>
            </p:nvSpPr>
            <p:spPr>
              <a:xfrm rot="-5400000">
                <a:off x="3099125" y="1332675"/>
                <a:ext cx="139825" cy="12277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4911" extrusionOk="0">
                    <a:moveTo>
                      <a:pt x="4447" y="1"/>
                    </a:moveTo>
                    <a:cubicBezTo>
                      <a:pt x="3749" y="1"/>
                      <a:pt x="2719" y="548"/>
                      <a:pt x="1813" y="1455"/>
                    </a:cubicBezTo>
                    <a:cubicBezTo>
                      <a:pt x="570" y="2697"/>
                      <a:pt x="1" y="4147"/>
                      <a:pt x="553" y="4700"/>
                    </a:cubicBezTo>
                    <a:cubicBezTo>
                      <a:pt x="696" y="4843"/>
                      <a:pt x="900" y="4911"/>
                      <a:pt x="1145" y="4911"/>
                    </a:cubicBezTo>
                    <a:cubicBezTo>
                      <a:pt x="1843" y="4911"/>
                      <a:pt x="2873" y="4360"/>
                      <a:pt x="3780" y="3440"/>
                    </a:cubicBezTo>
                    <a:cubicBezTo>
                      <a:pt x="5023" y="2214"/>
                      <a:pt x="5593" y="764"/>
                      <a:pt x="5040" y="212"/>
                    </a:cubicBezTo>
                    <a:cubicBezTo>
                      <a:pt x="4897" y="68"/>
                      <a:pt x="4692" y="1"/>
                      <a:pt x="444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79" name="Google Shape;28779;p29"/>
              <p:cNvSpPr/>
              <p:nvPr/>
            </p:nvSpPr>
            <p:spPr>
              <a:xfrm rot="-5400000">
                <a:off x="3221825" y="1250750"/>
                <a:ext cx="119550" cy="113600"/>
              </a:xfrm>
              <a:custGeom>
                <a:avLst/>
                <a:gdLst/>
                <a:ahLst/>
                <a:cxnLst/>
                <a:rect l="l" t="t" r="r" b="b"/>
                <a:pathLst>
                  <a:path w="4782" h="4544" extrusionOk="0">
                    <a:moveTo>
                      <a:pt x="569" y="1"/>
                    </a:moveTo>
                    <a:cubicBezTo>
                      <a:pt x="429" y="1"/>
                      <a:pt x="291" y="11"/>
                      <a:pt x="156" y="31"/>
                    </a:cubicBezTo>
                    <a:cubicBezTo>
                      <a:pt x="1" y="1066"/>
                      <a:pt x="449" y="2292"/>
                      <a:pt x="1399" y="3258"/>
                    </a:cubicBezTo>
                    <a:cubicBezTo>
                      <a:pt x="2248" y="4107"/>
                      <a:pt x="3296" y="4544"/>
                      <a:pt x="4252" y="4544"/>
                    </a:cubicBezTo>
                    <a:cubicBezTo>
                      <a:pt x="4385" y="4544"/>
                      <a:pt x="4515" y="4535"/>
                      <a:pt x="4644" y="4518"/>
                    </a:cubicBezTo>
                    <a:cubicBezTo>
                      <a:pt x="4782" y="3466"/>
                      <a:pt x="4350" y="2240"/>
                      <a:pt x="3384" y="1274"/>
                    </a:cubicBezTo>
                    <a:cubicBezTo>
                      <a:pt x="2558" y="448"/>
                      <a:pt x="1510" y="1"/>
                      <a:pt x="5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80" name="Google Shape;28780;p29"/>
              <p:cNvSpPr/>
              <p:nvPr/>
            </p:nvSpPr>
            <p:spPr>
              <a:xfrm rot="-5400000">
                <a:off x="3268088" y="1400263"/>
                <a:ext cx="328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1126" extrusionOk="0">
                    <a:moveTo>
                      <a:pt x="760" y="1"/>
                    </a:moveTo>
                    <a:cubicBezTo>
                      <a:pt x="259" y="1"/>
                      <a:pt x="1" y="605"/>
                      <a:pt x="346" y="967"/>
                    </a:cubicBezTo>
                    <a:cubicBezTo>
                      <a:pt x="461" y="1077"/>
                      <a:pt x="600" y="1126"/>
                      <a:pt x="737" y="1126"/>
                    </a:cubicBezTo>
                    <a:cubicBezTo>
                      <a:pt x="1031" y="1126"/>
                      <a:pt x="1312" y="900"/>
                      <a:pt x="1312" y="570"/>
                    </a:cubicBezTo>
                    <a:cubicBezTo>
                      <a:pt x="1312" y="260"/>
                      <a:pt x="1053" y="1"/>
                      <a:pt x="76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81" name="Google Shape;28781;p29"/>
              <p:cNvSpPr/>
              <p:nvPr/>
            </p:nvSpPr>
            <p:spPr>
              <a:xfrm rot="-5400000">
                <a:off x="3164375" y="1288250"/>
                <a:ext cx="32800" cy="27800"/>
              </a:xfrm>
              <a:custGeom>
                <a:avLst/>
                <a:gdLst/>
                <a:ahLst/>
                <a:cxnLst/>
                <a:rect l="l" t="t" r="r" b="b"/>
                <a:pathLst>
                  <a:path w="1312" h="1112" extrusionOk="0">
                    <a:moveTo>
                      <a:pt x="759" y="1"/>
                    </a:moveTo>
                    <a:cubicBezTo>
                      <a:pt x="259" y="1"/>
                      <a:pt x="0" y="587"/>
                      <a:pt x="362" y="950"/>
                    </a:cubicBezTo>
                    <a:cubicBezTo>
                      <a:pt x="474" y="1061"/>
                      <a:pt x="613" y="1112"/>
                      <a:pt x="749" y="1112"/>
                    </a:cubicBezTo>
                    <a:cubicBezTo>
                      <a:pt x="1035" y="1112"/>
                      <a:pt x="1312" y="892"/>
                      <a:pt x="1312" y="553"/>
                    </a:cubicBezTo>
                    <a:cubicBezTo>
                      <a:pt x="1312" y="242"/>
                      <a:pt x="1053" y="1"/>
                      <a:pt x="7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82" name="Google Shape;28782;p29"/>
              <p:cNvSpPr/>
              <p:nvPr/>
            </p:nvSpPr>
            <p:spPr>
              <a:xfrm rot="-5400000">
                <a:off x="3109488" y="1137113"/>
                <a:ext cx="119100" cy="113475"/>
              </a:xfrm>
              <a:custGeom>
                <a:avLst/>
                <a:gdLst/>
                <a:ahLst/>
                <a:cxnLst/>
                <a:rect l="l" t="t" r="r" b="b"/>
                <a:pathLst>
                  <a:path w="4764" h="4539" extrusionOk="0">
                    <a:moveTo>
                      <a:pt x="4235" y="1"/>
                    </a:moveTo>
                    <a:cubicBezTo>
                      <a:pt x="3279" y="1"/>
                      <a:pt x="2230" y="437"/>
                      <a:pt x="1381" y="1286"/>
                    </a:cubicBezTo>
                    <a:cubicBezTo>
                      <a:pt x="432" y="2235"/>
                      <a:pt x="0" y="3461"/>
                      <a:pt x="138" y="4514"/>
                    </a:cubicBezTo>
                    <a:cubicBezTo>
                      <a:pt x="265" y="4530"/>
                      <a:pt x="394" y="4539"/>
                      <a:pt x="525" y="4539"/>
                    </a:cubicBezTo>
                    <a:cubicBezTo>
                      <a:pt x="1472" y="4539"/>
                      <a:pt x="2532" y="4104"/>
                      <a:pt x="3366" y="3271"/>
                    </a:cubicBezTo>
                    <a:cubicBezTo>
                      <a:pt x="4332" y="2304"/>
                      <a:pt x="4764" y="1062"/>
                      <a:pt x="4626" y="26"/>
                    </a:cubicBezTo>
                    <a:cubicBezTo>
                      <a:pt x="4498" y="9"/>
                      <a:pt x="4367" y="1"/>
                      <a:pt x="42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83" name="Google Shape;28783;p29"/>
              <p:cNvSpPr/>
              <p:nvPr/>
            </p:nvSpPr>
            <p:spPr>
              <a:xfrm rot="-5400000">
                <a:off x="3211750" y="1046075"/>
                <a:ext cx="139400" cy="122500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4900" extrusionOk="0">
                    <a:moveTo>
                      <a:pt x="1137" y="1"/>
                    </a:moveTo>
                    <a:cubicBezTo>
                      <a:pt x="888" y="1"/>
                      <a:pt x="680" y="70"/>
                      <a:pt x="535" y="215"/>
                    </a:cubicBezTo>
                    <a:cubicBezTo>
                      <a:pt x="0" y="750"/>
                      <a:pt x="552" y="2200"/>
                      <a:pt x="1795" y="3442"/>
                    </a:cubicBezTo>
                    <a:cubicBezTo>
                      <a:pt x="2711" y="4358"/>
                      <a:pt x="3730" y="4899"/>
                      <a:pt x="4424" y="4899"/>
                    </a:cubicBezTo>
                    <a:cubicBezTo>
                      <a:pt x="4671" y="4899"/>
                      <a:pt x="4877" y="4830"/>
                      <a:pt x="5023" y="4685"/>
                    </a:cubicBezTo>
                    <a:cubicBezTo>
                      <a:pt x="5575" y="4150"/>
                      <a:pt x="5005" y="2700"/>
                      <a:pt x="3780" y="1458"/>
                    </a:cubicBezTo>
                    <a:cubicBezTo>
                      <a:pt x="2864" y="542"/>
                      <a:pt x="1836" y="1"/>
                      <a:pt x="1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84" name="Google Shape;28784;p29"/>
              <p:cNvSpPr/>
              <p:nvPr/>
            </p:nvSpPr>
            <p:spPr>
              <a:xfrm rot="-5400000">
                <a:off x="3270638" y="1197938"/>
                <a:ext cx="27650" cy="28075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1123" extrusionOk="0">
                    <a:moveTo>
                      <a:pt x="553" y="1"/>
                    </a:moveTo>
                    <a:cubicBezTo>
                      <a:pt x="242" y="1"/>
                      <a:pt x="1" y="260"/>
                      <a:pt x="1" y="553"/>
                    </a:cubicBezTo>
                    <a:cubicBezTo>
                      <a:pt x="1" y="864"/>
                      <a:pt x="242" y="1123"/>
                      <a:pt x="553" y="1123"/>
                    </a:cubicBezTo>
                    <a:cubicBezTo>
                      <a:pt x="864" y="1123"/>
                      <a:pt x="1105" y="864"/>
                      <a:pt x="1105" y="553"/>
                    </a:cubicBezTo>
                    <a:cubicBezTo>
                      <a:pt x="1105" y="260"/>
                      <a:pt x="864" y="1"/>
                      <a:pt x="5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85" name="Google Shape;28785;p29"/>
              <p:cNvSpPr/>
              <p:nvPr/>
            </p:nvSpPr>
            <p:spPr>
              <a:xfrm rot="-5400000">
                <a:off x="3166888" y="1085963"/>
                <a:ext cx="27625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1106" extrusionOk="0">
                    <a:moveTo>
                      <a:pt x="553" y="1"/>
                    </a:moveTo>
                    <a:cubicBezTo>
                      <a:pt x="242" y="1"/>
                      <a:pt x="0" y="242"/>
                      <a:pt x="0" y="553"/>
                    </a:cubicBezTo>
                    <a:cubicBezTo>
                      <a:pt x="0" y="863"/>
                      <a:pt x="242" y="1105"/>
                      <a:pt x="553" y="1105"/>
                    </a:cubicBezTo>
                    <a:cubicBezTo>
                      <a:pt x="863" y="1105"/>
                      <a:pt x="1105" y="863"/>
                      <a:pt x="1105" y="553"/>
                    </a:cubicBezTo>
                    <a:cubicBezTo>
                      <a:pt x="1105" y="242"/>
                      <a:pt x="863" y="1"/>
                      <a:pt x="5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8786" name="Google Shape;28786;p29"/>
          <p:cNvGrpSpPr/>
          <p:nvPr/>
        </p:nvGrpSpPr>
        <p:grpSpPr>
          <a:xfrm>
            <a:off x="452923" y="6234658"/>
            <a:ext cx="11367599" cy="392431"/>
            <a:chOff x="339692" y="4675993"/>
            <a:chExt cx="8525699" cy="294323"/>
          </a:xfrm>
        </p:grpSpPr>
        <p:grpSp>
          <p:nvGrpSpPr>
            <p:cNvPr id="28787" name="Google Shape;28787;p29"/>
            <p:cNvGrpSpPr/>
            <p:nvPr/>
          </p:nvGrpSpPr>
          <p:grpSpPr>
            <a:xfrm rot="-5400000">
              <a:off x="6561119" y="2666044"/>
              <a:ext cx="259356" cy="4349187"/>
              <a:chOff x="447875" y="530327"/>
              <a:chExt cx="245975" cy="4124798"/>
            </a:xfrm>
          </p:grpSpPr>
          <p:sp>
            <p:nvSpPr>
              <p:cNvPr id="28788" name="Google Shape;28788;p29"/>
              <p:cNvSpPr/>
              <p:nvPr/>
            </p:nvSpPr>
            <p:spPr>
              <a:xfrm rot="-5400000">
                <a:off x="511525" y="4232675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89" name="Google Shape;28789;p29"/>
              <p:cNvSpPr/>
              <p:nvPr/>
            </p:nvSpPr>
            <p:spPr>
              <a:xfrm rot="-5400000">
                <a:off x="488125" y="42342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5" y="0"/>
                    </a:moveTo>
                    <a:cubicBezTo>
                      <a:pt x="1023" y="0"/>
                      <a:pt x="810" y="106"/>
                      <a:pt x="570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8790" name="Google Shape;28790;p29"/>
              <p:cNvGrpSpPr/>
              <p:nvPr/>
            </p:nvGrpSpPr>
            <p:grpSpPr>
              <a:xfrm>
                <a:off x="447875" y="530327"/>
                <a:ext cx="245975" cy="4124798"/>
                <a:chOff x="469125" y="530327"/>
                <a:chExt cx="245975" cy="4124798"/>
              </a:xfrm>
            </p:grpSpPr>
            <p:sp>
              <p:nvSpPr>
                <p:cNvPr id="28791" name="Google Shape;28791;p29"/>
                <p:cNvSpPr/>
                <p:nvPr/>
              </p:nvSpPr>
              <p:spPr>
                <a:xfrm rot="-5400000">
                  <a:off x="-1438859" y="2555661"/>
                  <a:ext cx="4066669" cy="1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94" h="640" extrusionOk="0">
                      <a:moveTo>
                        <a:pt x="0" y="1"/>
                      </a:moveTo>
                      <a:lnTo>
                        <a:pt x="0" y="640"/>
                      </a:lnTo>
                      <a:lnTo>
                        <a:pt x="98293" y="640"/>
                      </a:lnTo>
                      <a:lnTo>
                        <a:pt x="9829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92" name="Google Shape;28792;p29"/>
                <p:cNvSpPr/>
                <p:nvPr/>
              </p:nvSpPr>
              <p:spPr>
                <a:xfrm rot="-5400000">
                  <a:off x="554775" y="2868075"/>
                  <a:ext cx="16400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6" h="2504" extrusionOk="0">
                      <a:moveTo>
                        <a:pt x="0" y="1"/>
                      </a:moveTo>
                      <a:lnTo>
                        <a:pt x="0" y="2504"/>
                      </a:lnTo>
                      <a:lnTo>
                        <a:pt x="656" y="2504"/>
                      </a:lnTo>
                      <a:lnTo>
                        <a:pt x="656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93" name="Google Shape;28793;p29"/>
                <p:cNvSpPr/>
                <p:nvPr/>
              </p:nvSpPr>
              <p:spPr>
                <a:xfrm rot="-5400000">
                  <a:off x="613238" y="2719863"/>
                  <a:ext cx="15975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2504" extrusionOk="0">
                      <a:moveTo>
                        <a:pt x="0" y="1"/>
                      </a:moveTo>
                      <a:lnTo>
                        <a:pt x="0" y="2504"/>
                      </a:lnTo>
                      <a:lnTo>
                        <a:pt x="639" y="2504"/>
                      </a:lnTo>
                      <a:lnTo>
                        <a:pt x="639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94" name="Google Shape;28794;p29"/>
                <p:cNvSpPr/>
                <p:nvPr/>
              </p:nvSpPr>
              <p:spPr>
                <a:xfrm rot="-5400000">
                  <a:off x="548513" y="2741888"/>
                  <a:ext cx="18150" cy="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6" h="725" extrusionOk="0">
                      <a:moveTo>
                        <a:pt x="363" y="0"/>
                      </a:moveTo>
                      <a:cubicBezTo>
                        <a:pt x="156" y="0"/>
                        <a:pt x="1" y="155"/>
                        <a:pt x="1" y="363"/>
                      </a:cubicBezTo>
                      <a:cubicBezTo>
                        <a:pt x="1" y="570"/>
                        <a:pt x="156" y="725"/>
                        <a:pt x="363" y="725"/>
                      </a:cubicBezTo>
                      <a:cubicBezTo>
                        <a:pt x="553" y="725"/>
                        <a:pt x="726" y="570"/>
                        <a:pt x="726" y="363"/>
                      </a:cubicBezTo>
                      <a:cubicBezTo>
                        <a:pt x="726" y="155"/>
                        <a:pt x="553" y="0"/>
                        <a:pt x="36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95" name="Google Shape;28795;p29"/>
                <p:cNvSpPr/>
                <p:nvPr/>
              </p:nvSpPr>
              <p:spPr>
                <a:xfrm rot="-5400000">
                  <a:off x="508600" y="2726125"/>
                  <a:ext cx="22450" cy="4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" h="1986" extrusionOk="0">
                      <a:moveTo>
                        <a:pt x="449" y="1"/>
                      </a:moveTo>
                      <a:cubicBezTo>
                        <a:pt x="190" y="1"/>
                        <a:pt x="1" y="242"/>
                        <a:pt x="1" y="795"/>
                      </a:cubicBezTo>
                      <a:cubicBezTo>
                        <a:pt x="1" y="1347"/>
                        <a:pt x="259" y="1882"/>
                        <a:pt x="449" y="1986"/>
                      </a:cubicBezTo>
                      <a:cubicBezTo>
                        <a:pt x="622" y="1865"/>
                        <a:pt x="898" y="1347"/>
                        <a:pt x="898" y="795"/>
                      </a:cubicBezTo>
                      <a:cubicBezTo>
                        <a:pt x="898" y="242"/>
                        <a:pt x="708" y="1"/>
                        <a:pt x="44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96" name="Google Shape;28796;p29"/>
                <p:cNvSpPr/>
                <p:nvPr/>
              </p:nvSpPr>
              <p:spPr>
                <a:xfrm rot="-5400000">
                  <a:off x="509363" y="2760438"/>
                  <a:ext cx="40600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19" extrusionOk="0">
                      <a:moveTo>
                        <a:pt x="416" y="0"/>
                      </a:moveTo>
                      <a:cubicBezTo>
                        <a:pt x="319" y="0"/>
                        <a:pt x="237" y="36"/>
                        <a:pt x="174" y="99"/>
                      </a:cubicBezTo>
                      <a:cubicBezTo>
                        <a:pt x="1" y="289"/>
                        <a:pt x="35" y="599"/>
                        <a:pt x="415" y="979"/>
                      </a:cubicBezTo>
                      <a:cubicBezTo>
                        <a:pt x="779" y="1343"/>
                        <a:pt x="1274" y="1518"/>
                        <a:pt x="1526" y="1518"/>
                      </a:cubicBezTo>
                      <a:cubicBezTo>
                        <a:pt x="1549" y="1518"/>
                        <a:pt x="1570" y="1517"/>
                        <a:pt x="1589" y="1514"/>
                      </a:cubicBezTo>
                      <a:cubicBezTo>
                        <a:pt x="1623" y="1290"/>
                        <a:pt x="1451" y="737"/>
                        <a:pt x="1054" y="358"/>
                      </a:cubicBezTo>
                      <a:cubicBezTo>
                        <a:pt x="802" y="106"/>
                        <a:pt x="585" y="0"/>
                        <a:pt x="4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97" name="Google Shape;28797;p29"/>
                <p:cNvSpPr/>
                <p:nvPr/>
              </p:nvSpPr>
              <p:spPr>
                <a:xfrm rot="-5400000">
                  <a:off x="532550" y="2777675"/>
                  <a:ext cx="50075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9" extrusionOk="0">
                      <a:moveTo>
                        <a:pt x="812" y="1"/>
                      </a:moveTo>
                      <a:cubicBezTo>
                        <a:pt x="259" y="1"/>
                        <a:pt x="0" y="208"/>
                        <a:pt x="0" y="450"/>
                      </a:cubicBezTo>
                      <a:cubicBezTo>
                        <a:pt x="0" y="708"/>
                        <a:pt x="259" y="898"/>
                        <a:pt x="812" y="898"/>
                      </a:cubicBezTo>
                      <a:cubicBezTo>
                        <a:pt x="1364" y="898"/>
                        <a:pt x="1882" y="639"/>
                        <a:pt x="2002" y="450"/>
                      </a:cubicBezTo>
                      <a:cubicBezTo>
                        <a:pt x="1882" y="277"/>
                        <a:pt x="1347" y="1"/>
                        <a:pt x="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98" name="Google Shape;28798;p29"/>
                <p:cNvSpPr/>
                <p:nvPr/>
              </p:nvSpPr>
              <p:spPr>
                <a:xfrm rot="-5400000">
                  <a:off x="532775" y="2701950"/>
                  <a:ext cx="49625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899" extrusionOk="0">
                      <a:moveTo>
                        <a:pt x="1191" y="1"/>
                      </a:moveTo>
                      <a:cubicBezTo>
                        <a:pt x="639" y="1"/>
                        <a:pt x="121" y="277"/>
                        <a:pt x="0" y="450"/>
                      </a:cubicBezTo>
                      <a:cubicBezTo>
                        <a:pt x="121" y="639"/>
                        <a:pt x="639" y="898"/>
                        <a:pt x="1191" y="898"/>
                      </a:cubicBezTo>
                      <a:cubicBezTo>
                        <a:pt x="1743" y="898"/>
                        <a:pt x="1985" y="708"/>
                        <a:pt x="1985" y="450"/>
                      </a:cubicBezTo>
                      <a:cubicBezTo>
                        <a:pt x="1985" y="208"/>
                        <a:pt x="1743" y="1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99" name="Google Shape;28799;p29"/>
                <p:cNvSpPr/>
                <p:nvPr/>
              </p:nvSpPr>
              <p:spPr>
                <a:xfrm rot="-5400000">
                  <a:off x="509375" y="2703475"/>
                  <a:ext cx="40575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19" extrusionOk="0">
                      <a:moveTo>
                        <a:pt x="1195" y="0"/>
                      </a:moveTo>
                      <a:cubicBezTo>
                        <a:pt x="1023" y="0"/>
                        <a:pt x="810" y="106"/>
                        <a:pt x="570" y="358"/>
                      </a:cubicBezTo>
                      <a:cubicBezTo>
                        <a:pt x="173" y="737"/>
                        <a:pt x="0" y="1307"/>
                        <a:pt x="35" y="1514"/>
                      </a:cubicBezTo>
                      <a:cubicBezTo>
                        <a:pt x="52" y="1517"/>
                        <a:pt x="72" y="1518"/>
                        <a:pt x="93" y="1518"/>
                      </a:cubicBezTo>
                      <a:cubicBezTo>
                        <a:pt x="335" y="1518"/>
                        <a:pt x="843" y="1343"/>
                        <a:pt x="1191" y="979"/>
                      </a:cubicBezTo>
                      <a:cubicBezTo>
                        <a:pt x="1588" y="599"/>
                        <a:pt x="1623" y="289"/>
                        <a:pt x="1450" y="99"/>
                      </a:cubicBezTo>
                      <a:cubicBezTo>
                        <a:pt x="1380" y="36"/>
                        <a:pt x="1295" y="0"/>
                        <a:pt x="119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00" name="Google Shape;28800;p29"/>
                <p:cNvSpPr/>
                <p:nvPr/>
              </p:nvSpPr>
              <p:spPr>
                <a:xfrm rot="-5400000">
                  <a:off x="612775" y="2888550"/>
                  <a:ext cx="21600" cy="1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4" h="728" extrusionOk="0">
                      <a:moveTo>
                        <a:pt x="369" y="1"/>
                      </a:moveTo>
                      <a:cubicBezTo>
                        <a:pt x="182" y="1"/>
                        <a:pt x="1" y="144"/>
                        <a:pt x="1" y="365"/>
                      </a:cubicBezTo>
                      <a:cubicBezTo>
                        <a:pt x="1" y="572"/>
                        <a:pt x="173" y="728"/>
                        <a:pt x="363" y="728"/>
                      </a:cubicBezTo>
                      <a:cubicBezTo>
                        <a:pt x="691" y="728"/>
                        <a:pt x="863" y="348"/>
                        <a:pt x="622" y="106"/>
                      </a:cubicBezTo>
                      <a:cubicBezTo>
                        <a:pt x="549" y="34"/>
                        <a:pt x="458" y="1"/>
                        <a:pt x="36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01" name="Google Shape;28801;p29"/>
                <p:cNvSpPr/>
                <p:nvPr/>
              </p:nvSpPr>
              <p:spPr>
                <a:xfrm rot="-5400000">
                  <a:off x="650363" y="2874338"/>
                  <a:ext cx="22450" cy="5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" h="2003" extrusionOk="0">
                      <a:moveTo>
                        <a:pt x="449" y="0"/>
                      </a:moveTo>
                      <a:cubicBezTo>
                        <a:pt x="276" y="121"/>
                        <a:pt x="0" y="639"/>
                        <a:pt x="0" y="1191"/>
                      </a:cubicBezTo>
                      <a:cubicBezTo>
                        <a:pt x="0" y="1743"/>
                        <a:pt x="207" y="2002"/>
                        <a:pt x="449" y="2002"/>
                      </a:cubicBezTo>
                      <a:cubicBezTo>
                        <a:pt x="708" y="2002"/>
                        <a:pt x="898" y="1743"/>
                        <a:pt x="898" y="1191"/>
                      </a:cubicBezTo>
                      <a:cubicBezTo>
                        <a:pt x="898" y="639"/>
                        <a:pt x="622" y="121"/>
                        <a:pt x="4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02" name="Google Shape;28802;p29"/>
                <p:cNvSpPr/>
                <p:nvPr/>
              </p:nvSpPr>
              <p:spPr>
                <a:xfrm rot="-5400000">
                  <a:off x="631250" y="2851900"/>
                  <a:ext cx="40600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20" extrusionOk="0">
                      <a:moveTo>
                        <a:pt x="93" y="1"/>
                      </a:moveTo>
                      <a:cubicBezTo>
                        <a:pt x="72" y="1"/>
                        <a:pt x="53" y="2"/>
                        <a:pt x="35" y="5"/>
                      </a:cubicBezTo>
                      <a:cubicBezTo>
                        <a:pt x="1" y="229"/>
                        <a:pt x="173" y="781"/>
                        <a:pt x="570" y="1178"/>
                      </a:cubicBezTo>
                      <a:cubicBezTo>
                        <a:pt x="809" y="1417"/>
                        <a:pt x="1028" y="1520"/>
                        <a:pt x="1200" y="1520"/>
                      </a:cubicBezTo>
                      <a:cubicBezTo>
                        <a:pt x="1301" y="1520"/>
                        <a:pt x="1387" y="1484"/>
                        <a:pt x="1451" y="1420"/>
                      </a:cubicBezTo>
                      <a:cubicBezTo>
                        <a:pt x="1623" y="1247"/>
                        <a:pt x="1589" y="937"/>
                        <a:pt x="1209" y="540"/>
                      </a:cubicBezTo>
                      <a:cubicBezTo>
                        <a:pt x="843" y="189"/>
                        <a:pt x="344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03" name="Google Shape;28803;p29"/>
                <p:cNvSpPr/>
                <p:nvPr/>
              </p:nvSpPr>
              <p:spPr>
                <a:xfrm rot="-5400000">
                  <a:off x="598788" y="2849963"/>
                  <a:ext cx="49625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898" extrusionOk="0">
                      <a:moveTo>
                        <a:pt x="1191" y="1"/>
                      </a:moveTo>
                      <a:cubicBezTo>
                        <a:pt x="639" y="1"/>
                        <a:pt x="104" y="277"/>
                        <a:pt x="0" y="449"/>
                      </a:cubicBezTo>
                      <a:cubicBezTo>
                        <a:pt x="121" y="639"/>
                        <a:pt x="639" y="898"/>
                        <a:pt x="1191" y="898"/>
                      </a:cubicBezTo>
                      <a:cubicBezTo>
                        <a:pt x="1743" y="898"/>
                        <a:pt x="1985" y="708"/>
                        <a:pt x="1985" y="449"/>
                      </a:cubicBezTo>
                      <a:cubicBezTo>
                        <a:pt x="1985" y="208"/>
                        <a:pt x="1743" y="1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04" name="Google Shape;28804;p29"/>
                <p:cNvSpPr/>
                <p:nvPr/>
              </p:nvSpPr>
              <p:spPr>
                <a:xfrm rot="-5400000">
                  <a:off x="598775" y="2925900"/>
                  <a:ext cx="49650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6" h="898" extrusionOk="0">
                      <a:moveTo>
                        <a:pt x="794" y="1"/>
                      </a:moveTo>
                      <a:cubicBezTo>
                        <a:pt x="242" y="1"/>
                        <a:pt x="0" y="208"/>
                        <a:pt x="0" y="449"/>
                      </a:cubicBezTo>
                      <a:cubicBezTo>
                        <a:pt x="0" y="708"/>
                        <a:pt x="242" y="898"/>
                        <a:pt x="794" y="898"/>
                      </a:cubicBezTo>
                      <a:cubicBezTo>
                        <a:pt x="1347" y="898"/>
                        <a:pt x="1882" y="639"/>
                        <a:pt x="1985" y="449"/>
                      </a:cubicBezTo>
                      <a:cubicBezTo>
                        <a:pt x="1864" y="277"/>
                        <a:pt x="1347" y="1"/>
                        <a:pt x="79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05" name="Google Shape;28805;p29"/>
                <p:cNvSpPr/>
                <p:nvPr/>
              </p:nvSpPr>
              <p:spPr>
                <a:xfrm rot="-5400000">
                  <a:off x="631250" y="2908850"/>
                  <a:ext cx="40600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20" extrusionOk="0">
                      <a:moveTo>
                        <a:pt x="1530" y="0"/>
                      </a:moveTo>
                      <a:cubicBezTo>
                        <a:pt x="1288" y="0"/>
                        <a:pt x="780" y="176"/>
                        <a:pt x="432" y="540"/>
                      </a:cubicBezTo>
                      <a:cubicBezTo>
                        <a:pt x="35" y="937"/>
                        <a:pt x="1" y="1247"/>
                        <a:pt x="173" y="1420"/>
                      </a:cubicBezTo>
                      <a:cubicBezTo>
                        <a:pt x="244" y="1484"/>
                        <a:pt x="331" y="1520"/>
                        <a:pt x="432" y="1520"/>
                      </a:cubicBezTo>
                      <a:cubicBezTo>
                        <a:pt x="603" y="1520"/>
                        <a:pt x="815" y="1417"/>
                        <a:pt x="1053" y="1178"/>
                      </a:cubicBezTo>
                      <a:cubicBezTo>
                        <a:pt x="1450" y="781"/>
                        <a:pt x="1623" y="229"/>
                        <a:pt x="1589" y="5"/>
                      </a:cubicBezTo>
                      <a:cubicBezTo>
                        <a:pt x="1571" y="2"/>
                        <a:pt x="1552" y="0"/>
                        <a:pt x="15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06" name="Google Shape;28806;p29"/>
                <p:cNvSpPr/>
                <p:nvPr/>
              </p:nvSpPr>
              <p:spPr>
                <a:xfrm rot="-5400000">
                  <a:off x="471488" y="2820188"/>
                  <a:ext cx="28075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864" extrusionOk="0">
                      <a:moveTo>
                        <a:pt x="570" y="1"/>
                      </a:moveTo>
                      <a:cubicBezTo>
                        <a:pt x="1" y="1"/>
                        <a:pt x="1" y="864"/>
                        <a:pt x="570" y="864"/>
                      </a:cubicBezTo>
                      <a:cubicBezTo>
                        <a:pt x="1123" y="864"/>
                        <a:pt x="1105" y="1"/>
                        <a:pt x="57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07" name="Google Shape;28807;p29"/>
                <p:cNvSpPr/>
                <p:nvPr/>
              </p:nvSpPr>
              <p:spPr>
                <a:xfrm rot="-5400000">
                  <a:off x="468913" y="2951788"/>
                  <a:ext cx="28075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864" extrusionOk="0">
                      <a:moveTo>
                        <a:pt x="553" y="0"/>
                      </a:moveTo>
                      <a:cubicBezTo>
                        <a:pt x="0" y="0"/>
                        <a:pt x="0" y="863"/>
                        <a:pt x="553" y="863"/>
                      </a:cubicBezTo>
                      <a:cubicBezTo>
                        <a:pt x="1122" y="863"/>
                        <a:pt x="1122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08" name="Google Shape;28808;p29"/>
                <p:cNvSpPr/>
                <p:nvPr/>
              </p:nvSpPr>
              <p:spPr>
                <a:xfrm rot="-5400000">
                  <a:off x="554763" y="2559988"/>
                  <a:ext cx="16425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2504" extrusionOk="0">
                      <a:moveTo>
                        <a:pt x="0" y="1"/>
                      </a:moveTo>
                      <a:lnTo>
                        <a:pt x="0" y="2504"/>
                      </a:lnTo>
                      <a:lnTo>
                        <a:pt x="656" y="2504"/>
                      </a:lnTo>
                      <a:lnTo>
                        <a:pt x="656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09" name="Google Shape;28809;p29"/>
                <p:cNvSpPr/>
                <p:nvPr/>
              </p:nvSpPr>
              <p:spPr>
                <a:xfrm rot="-5400000">
                  <a:off x="613013" y="2411563"/>
                  <a:ext cx="16425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2504" extrusionOk="0">
                      <a:moveTo>
                        <a:pt x="1" y="1"/>
                      </a:moveTo>
                      <a:lnTo>
                        <a:pt x="1" y="2504"/>
                      </a:lnTo>
                      <a:lnTo>
                        <a:pt x="657" y="2504"/>
                      </a:lnTo>
                      <a:lnTo>
                        <a:pt x="657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10" name="Google Shape;28810;p29"/>
                <p:cNvSpPr/>
                <p:nvPr/>
              </p:nvSpPr>
              <p:spPr>
                <a:xfrm rot="-5400000">
                  <a:off x="548513" y="2433788"/>
                  <a:ext cx="18150" cy="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6" h="725" extrusionOk="0">
                      <a:moveTo>
                        <a:pt x="363" y="0"/>
                      </a:moveTo>
                      <a:cubicBezTo>
                        <a:pt x="155" y="0"/>
                        <a:pt x="0" y="155"/>
                        <a:pt x="0" y="363"/>
                      </a:cubicBezTo>
                      <a:cubicBezTo>
                        <a:pt x="0" y="570"/>
                        <a:pt x="155" y="725"/>
                        <a:pt x="363" y="725"/>
                      </a:cubicBezTo>
                      <a:cubicBezTo>
                        <a:pt x="552" y="725"/>
                        <a:pt x="725" y="570"/>
                        <a:pt x="725" y="363"/>
                      </a:cubicBezTo>
                      <a:cubicBezTo>
                        <a:pt x="725" y="155"/>
                        <a:pt x="552" y="0"/>
                        <a:pt x="36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11" name="Google Shape;28811;p29"/>
                <p:cNvSpPr/>
                <p:nvPr/>
              </p:nvSpPr>
              <p:spPr>
                <a:xfrm rot="-5400000">
                  <a:off x="508588" y="2418038"/>
                  <a:ext cx="22475" cy="4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9" h="1986" extrusionOk="0">
                      <a:moveTo>
                        <a:pt x="450" y="1"/>
                      </a:moveTo>
                      <a:cubicBezTo>
                        <a:pt x="191" y="1"/>
                        <a:pt x="1" y="242"/>
                        <a:pt x="1" y="795"/>
                      </a:cubicBezTo>
                      <a:cubicBezTo>
                        <a:pt x="1" y="1347"/>
                        <a:pt x="260" y="1882"/>
                        <a:pt x="450" y="1986"/>
                      </a:cubicBezTo>
                      <a:cubicBezTo>
                        <a:pt x="622" y="1865"/>
                        <a:pt x="898" y="1347"/>
                        <a:pt x="898" y="795"/>
                      </a:cubicBezTo>
                      <a:cubicBezTo>
                        <a:pt x="898" y="242"/>
                        <a:pt x="691" y="1"/>
                        <a:pt x="45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12" name="Google Shape;28812;p29"/>
                <p:cNvSpPr/>
                <p:nvPr/>
              </p:nvSpPr>
              <p:spPr>
                <a:xfrm rot="-5400000">
                  <a:off x="509375" y="2452350"/>
                  <a:ext cx="40575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19" extrusionOk="0">
                      <a:moveTo>
                        <a:pt x="416" y="0"/>
                      </a:moveTo>
                      <a:cubicBezTo>
                        <a:pt x="318" y="0"/>
                        <a:pt x="236" y="36"/>
                        <a:pt x="173" y="99"/>
                      </a:cubicBezTo>
                      <a:cubicBezTo>
                        <a:pt x="0" y="289"/>
                        <a:pt x="35" y="599"/>
                        <a:pt x="414" y="979"/>
                      </a:cubicBezTo>
                      <a:cubicBezTo>
                        <a:pt x="778" y="1343"/>
                        <a:pt x="1273" y="1518"/>
                        <a:pt x="1526" y="1518"/>
                      </a:cubicBezTo>
                      <a:cubicBezTo>
                        <a:pt x="1549" y="1518"/>
                        <a:pt x="1570" y="1517"/>
                        <a:pt x="1588" y="1514"/>
                      </a:cubicBezTo>
                      <a:cubicBezTo>
                        <a:pt x="1623" y="1290"/>
                        <a:pt x="1433" y="737"/>
                        <a:pt x="1053" y="358"/>
                      </a:cubicBezTo>
                      <a:cubicBezTo>
                        <a:pt x="802" y="106"/>
                        <a:pt x="585" y="0"/>
                        <a:pt x="4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13" name="Google Shape;28813;p29"/>
                <p:cNvSpPr/>
                <p:nvPr/>
              </p:nvSpPr>
              <p:spPr>
                <a:xfrm rot="-5400000">
                  <a:off x="532550" y="2469600"/>
                  <a:ext cx="50075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9" extrusionOk="0">
                      <a:moveTo>
                        <a:pt x="812" y="1"/>
                      </a:moveTo>
                      <a:cubicBezTo>
                        <a:pt x="260" y="1"/>
                        <a:pt x="1" y="208"/>
                        <a:pt x="1" y="450"/>
                      </a:cubicBezTo>
                      <a:cubicBezTo>
                        <a:pt x="1" y="708"/>
                        <a:pt x="260" y="898"/>
                        <a:pt x="812" y="898"/>
                      </a:cubicBezTo>
                      <a:cubicBezTo>
                        <a:pt x="1364" y="898"/>
                        <a:pt x="1882" y="639"/>
                        <a:pt x="2003" y="450"/>
                      </a:cubicBezTo>
                      <a:cubicBezTo>
                        <a:pt x="1882" y="277"/>
                        <a:pt x="1347" y="1"/>
                        <a:pt x="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14" name="Google Shape;28814;p29"/>
                <p:cNvSpPr/>
                <p:nvPr/>
              </p:nvSpPr>
              <p:spPr>
                <a:xfrm rot="-5400000">
                  <a:off x="532763" y="2393863"/>
                  <a:ext cx="49650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6" h="899" extrusionOk="0">
                      <a:moveTo>
                        <a:pt x="1191" y="1"/>
                      </a:moveTo>
                      <a:cubicBezTo>
                        <a:pt x="639" y="1"/>
                        <a:pt x="104" y="277"/>
                        <a:pt x="0" y="450"/>
                      </a:cubicBezTo>
                      <a:cubicBezTo>
                        <a:pt x="121" y="639"/>
                        <a:pt x="639" y="898"/>
                        <a:pt x="1191" y="898"/>
                      </a:cubicBezTo>
                      <a:cubicBezTo>
                        <a:pt x="1744" y="898"/>
                        <a:pt x="1985" y="708"/>
                        <a:pt x="1985" y="450"/>
                      </a:cubicBezTo>
                      <a:cubicBezTo>
                        <a:pt x="1985" y="208"/>
                        <a:pt x="1744" y="1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15" name="Google Shape;28815;p29"/>
                <p:cNvSpPr/>
                <p:nvPr/>
              </p:nvSpPr>
              <p:spPr>
                <a:xfrm rot="-5400000">
                  <a:off x="509375" y="2395400"/>
                  <a:ext cx="40575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19" extrusionOk="0">
                      <a:moveTo>
                        <a:pt x="1196" y="0"/>
                      </a:moveTo>
                      <a:cubicBezTo>
                        <a:pt x="1024" y="0"/>
                        <a:pt x="811" y="106"/>
                        <a:pt x="570" y="358"/>
                      </a:cubicBezTo>
                      <a:cubicBezTo>
                        <a:pt x="173" y="737"/>
                        <a:pt x="1" y="1307"/>
                        <a:pt x="35" y="1514"/>
                      </a:cubicBezTo>
                      <a:cubicBezTo>
                        <a:pt x="52" y="1517"/>
                        <a:pt x="72" y="1518"/>
                        <a:pt x="94" y="1518"/>
                      </a:cubicBezTo>
                      <a:cubicBezTo>
                        <a:pt x="335" y="1518"/>
                        <a:pt x="843" y="1343"/>
                        <a:pt x="1191" y="979"/>
                      </a:cubicBezTo>
                      <a:cubicBezTo>
                        <a:pt x="1588" y="599"/>
                        <a:pt x="1623" y="289"/>
                        <a:pt x="1450" y="99"/>
                      </a:cubicBezTo>
                      <a:cubicBezTo>
                        <a:pt x="1381" y="36"/>
                        <a:pt x="1295" y="0"/>
                        <a:pt x="11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16" name="Google Shape;28816;p29"/>
                <p:cNvSpPr/>
                <p:nvPr/>
              </p:nvSpPr>
              <p:spPr>
                <a:xfrm rot="-5400000">
                  <a:off x="612775" y="2580475"/>
                  <a:ext cx="21600" cy="1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4" h="728" extrusionOk="0">
                      <a:moveTo>
                        <a:pt x="369" y="1"/>
                      </a:moveTo>
                      <a:cubicBezTo>
                        <a:pt x="182" y="1"/>
                        <a:pt x="1" y="144"/>
                        <a:pt x="1" y="365"/>
                      </a:cubicBezTo>
                      <a:cubicBezTo>
                        <a:pt x="1" y="572"/>
                        <a:pt x="173" y="728"/>
                        <a:pt x="363" y="728"/>
                      </a:cubicBezTo>
                      <a:cubicBezTo>
                        <a:pt x="691" y="728"/>
                        <a:pt x="864" y="348"/>
                        <a:pt x="622" y="106"/>
                      </a:cubicBezTo>
                      <a:cubicBezTo>
                        <a:pt x="549" y="34"/>
                        <a:pt x="459" y="1"/>
                        <a:pt x="36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17" name="Google Shape;28817;p29"/>
                <p:cNvSpPr/>
                <p:nvPr/>
              </p:nvSpPr>
              <p:spPr>
                <a:xfrm rot="-5400000">
                  <a:off x="650350" y="2566250"/>
                  <a:ext cx="22475" cy="5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9" h="2003" extrusionOk="0">
                      <a:moveTo>
                        <a:pt x="449" y="0"/>
                      </a:moveTo>
                      <a:cubicBezTo>
                        <a:pt x="277" y="121"/>
                        <a:pt x="1" y="639"/>
                        <a:pt x="1" y="1191"/>
                      </a:cubicBezTo>
                      <a:cubicBezTo>
                        <a:pt x="1" y="1743"/>
                        <a:pt x="208" y="2002"/>
                        <a:pt x="449" y="2002"/>
                      </a:cubicBezTo>
                      <a:cubicBezTo>
                        <a:pt x="708" y="2002"/>
                        <a:pt x="898" y="1743"/>
                        <a:pt x="898" y="1191"/>
                      </a:cubicBezTo>
                      <a:cubicBezTo>
                        <a:pt x="898" y="639"/>
                        <a:pt x="639" y="121"/>
                        <a:pt x="4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18" name="Google Shape;28818;p29"/>
                <p:cNvSpPr/>
                <p:nvPr/>
              </p:nvSpPr>
              <p:spPr>
                <a:xfrm rot="-5400000">
                  <a:off x="631263" y="2543813"/>
                  <a:ext cx="40575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20" extrusionOk="0">
                      <a:moveTo>
                        <a:pt x="93" y="1"/>
                      </a:moveTo>
                      <a:cubicBezTo>
                        <a:pt x="71" y="1"/>
                        <a:pt x="52" y="2"/>
                        <a:pt x="35" y="5"/>
                      </a:cubicBezTo>
                      <a:cubicBezTo>
                        <a:pt x="0" y="229"/>
                        <a:pt x="173" y="781"/>
                        <a:pt x="570" y="1178"/>
                      </a:cubicBezTo>
                      <a:cubicBezTo>
                        <a:pt x="820" y="1417"/>
                        <a:pt x="1035" y="1520"/>
                        <a:pt x="1204" y="1520"/>
                      </a:cubicBezTo>
                      <a:cubicBezTo>
                        <a:pt x="1303" y="1520"/>
                        <a:pt x="1386" y="1484"/>
                        <a:pt x="1450" y="1420"/>
                      </a:cubicBezTo>
                      <a:cubicBezTo>
                        <a:pt x="1623" y="1247"/>
                        <a:pt x="1588" y="937"/>
                        <a:pt x="1208" y="540"/>
                      </a:cubicBezTo>
                      <a:cubicBezTo>
                        <a:pt x="842" y="189"/>
                        <a:pt x="344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19" name="Google Shape;28819;p29"/>
                <p:cNvSpPr/>
                <p:nvPr/>
              </p:nvSpPr>
              <p:spPr>
                <a:xfrm rot="-5400000">
                  <a:off x="598563" y="2542088"/>
                  <a:ext cx="50075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8" extrusionOk="0">
                      <a:moveTo>
                        <a:pt x="1191" y="1"/>
                      </a:moveTo>
                      <a:cubicBezTo>
                        <a:pt x="656" y="1"/>
                        <a:pt x="121" y="277"/>
                        <a:pt x="0" y="449"/>
                      </a:cubicBezTo>
                      <a:cubicBezTo>
                        <a:pt x="121" y="639"/>
                        <a:pt x="656" y="898"/>
                        <a:pt x="1191" y="898"/>
                      </a:cubicBezTo>
                      <a:cubicBezTo>
                        <a:pt x="1743" y="898"/>
                        <a:pt x="2002" y="708"/>
                        <a:pt x="2002" y="449"/>
                      </a:cubicBezTo>
                      <a:cubicBezTo>
                        <a:pt x="2002" y="208"/>
                        <a:pt x="1743" y="1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20" name="Google Shape;28820;p29"/>
                <p:cNvSpPr/>
                <p:nvPr/>
              </p:nvSpPr>
              <p:spPr>
                <a:xfrm rot="-5400000">
                  <a:off x="598775" y="2617825"/>
                  <a:ext cx="49650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6" h="898" extrusionOk="0">
                      <a:moveTo>
                        <a:pt x="795" y="1"/>
                      </a:moveTo>
                      <a:cubicBezTo>
                        <a:pt x="242" y="1"/>
                        <a:pt x="1" y="208"/>
                        <a:pt x="1" y="449"/>
                      </a:cubicBezTo>
                      <a:cubicBezTo>
                        <a:pt x="1" y="708"/>
                        <a:pt x="242" y="898"/>
                        <a:pt x="795" y="898"/>
                      </a:cubicBezTo>
                      <a:cubicBezTo>
                        <a:pt x="1347" y="898"/>
                        <a:pt x="1882" y="639"/>
                        <a:pt x="1986" y="449"/>
                      </a:cubicBezTo>
                      <a:cubicBezTo>
                        <a:pt x="1865" y="277"/>
                        <a:pt x="1347" y="1"/>
                        <a:pt x="79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21" name="Google Shape;28821;p29"/>
                <p:cNvSpPr/>
                <p:nvPr/>
              </p:nvSpPr>
              <p:spPr>
                <a:xfrm rot="-5400000">
                  <a:off x="631250" y="2600775"/>
                  <a:ext cx="40600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20" extrusionOk="0">
                      <a:moveTo>
                        <a:pt x="1530" y="0"/>
                      </a:moveTo>
                      <a:cubicBezTo>
                        <a:pt x="1288" y="0"/>
                        <a:pt x="781" y="176"/>
                        <a:pt x="432" y="540"/>
                      </a:cubicBezTo>
                      <a:cubicBezTo>
                        <a:pt x="35" y="937"/>
                        <a:pt x="1" y="1247"/>
                        <a:pt x="174" y="1420"/>
                      </a:cubicBezTo>
                      <a:cubicBezTo>
                        <a:pt x="244" y="1484"/>
                        <a:pt x="331" y="1520"/>
                        <a:pt x="432" y="1520"/>
                      </a:cubicBezTo>
                      <a:cubicBezTo>
                        <a:pt x="603" y="1520"/>
                        <a:pt x="815" y="1417"/>
                        <a:pt x="1054" y="1178"/>
                      </a:cubicBezTo>
                      <a:cubicBezTo>
                        <a:pt x="1451" y="781"/>
                        <a:pt x="1623" y="229"/>
                        <a:pt x="1589" y="5"/>
                      </a:cubicBezTo>
                      <a:cubicBezTo>
                        <a:pt x="1572" y="2"/>
                        <a:pt x="1552" y="0"/>
                        <a:pt x="15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22" name="Google Shape;28822;p29"/>
                <p:cNvSpPr/>
                <p:nvPr/>
              </p:nvSpPr>
              <p:spPr>
                <a:xfrm rot="-5400000">
                  <a:off x="471713" y="2512313"/>
                  <a:ext cx="27625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5" h="864" extrusionOk="0">
                      <a:moveTo>
                        <a:pt x="552" y="1"/>
                      </a:moveTo>
                      <a:cubicBezTo>
                        <a:pt x="0" y="1"/>
                        <a:pt x="0" y="864"/>
                        <a:pt x="552" y="864"/>
                      </a:cubicBezTo>
                      <a:cubicBezTo>
                        <a:pt x="1105" y="864"/>
                        <a:pt x="1105" y="1"/>
                        <a:pt x="55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23" name="Google Shape;28823;p29"/>
                <p:cNvSpPr/>
                <p:nvPr/>
              </p:nvSpPr>
              <p:spPr>
                <a:xfrm rot="-5400000">
                  <a:off x="468913" y="2643713"/>
                  <a:ext cx="28075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864" extrusionOk="0">
                      <a:moveTo>
                        <a:pt x="553" y="0"/>
                      </a:moveTo>
                      <a:cubicBezTo>
                        <a:pt x="1" y="0"/>
                        <a:pt x="1" y="863"/>
                        <a:pt x="553" y="863"/>
                      </a:cubicBezTo>
                      <a:cubicBezTo>
                        <a:pt x="1123" y="863"/>
                        <a:pt x="1123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24" name="Google Shape;28824;p29"/>
                <p:cNvSpPr/>
                <p:nvPr/>
              </p:nvSpPr>
              <p:spPr>
                <a:xfrm rot="-5400000">
                  <a:off x="554763" y="2251913"/>
                  <a:ext cx="16425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2504" extrusionOk="0">
                      <a:moveTo>
                        <a:pt x="1" y="1"/>
                      </a:moveTo>
                      <a:lnTo>
                        <a:pt x="1" y="2504"/>
                      </a:lnTo>
                      <a:lnTo>
                        <a:pt x="657" y="2504"/>
                      </a:lnTo>
                      <a:lnTo>
                        <a:pt x="657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25" name="Google Shape;28825;p29"/>
                <p:cNvSpPr/>
                <p:nvPr/>
              </p:nvSpPr>
              <p:spPr>
                <a:xfrm rot="-5400000">
                  <a:off x="613225" y="2103700"/>
                  <a:ext cx="16000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2504" extrusionOk="0">
                      <a:moveTo>
                        <a:pt x="1" y="1"/>
                      </a:moveTo>
                      <a:lnTo>
                        <a:pt x="1" y="2504"/>
                      </a:lnTo>
                      <a:lnTo>
                        <a:pt x="640" y="2504"/>
                      </a:lnTo>
                      <a:lnTo>
                        <a:pt x="640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26" name="Google Shape;28826;p29"/>
                <p:cNvSpPr/>
                <p:nvPr/>
              </p:nvSpPr>
              <p:spPr>
                <a:xfrm rot="-5400000">
                  <a:off x="548513" y="2125713"/>
                  <a:ext cx="18150" cy="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6" h="725" extrusionOk="0">
                      <a:moveTo>
                        <a:pt x="363" y="0"/>
                      </a:moveTo>
                      <a:cubicBezTo>
                        <a:pt x="156" y="0"/>
                        <a:pt x="0" y="155"/>
                        <a:pt x="0" y="363"/>
                      </a:cubicBezTo>
                      <a:cubicBezTo>
                        <a:pt x="0" y="570"/>
                        <a:pt x="156" y="725"/>
                        <a:pt x="363" y="725"/>
                      </a:cubicBezTo>
                      <a:cubicBezTo>
                        <a:pt x="553" y="725"/>
                        <a:pt x="725" y="570"/>
                        <a:pt x="725" y="363"/>
                      </a:cubicBezTo>
                      <a:cubicBezTo>
                        <a:pt x="725" y="155"/>
                        <a:pt x="553" y="0"/>
                        <a:pt x="36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27" name="Google Shape;28827;p29"/>
                <p:cNvSpPr/>
                <p:nvPr/>
              </p:nvSpPr>
              <p:spPr>
                <a:xfrm rot="-5400000">
                  <a:off x="508600" y="2109950"/>
                  <a:ext cx="22450" cy="4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" h="1986" extrusionOk="0">
                      <a:moveTo>
                        <a:pt x="449" y="1"/>
                      </a:moveTo>
                      <a:cubicBezTo>
                        <a:pt x="190" y="1"/>
                        <a:pt x="0" y="242"/>
                        <a:pt x="0" y="795"/>
                      </a:cubicBezTo>
                      <a:cubicBezTo>
                        <a:pt x="0" y="1347"/>
                        <a:pt x="259" y="1882"/>
                        <a:pt x="449" y="1986"/>
                      </a:cubicBezTo>
                      <a:cubicBezTo>
                        <a:pt x="622" y="1865"/>
                        <a:pt x="898" y="1347"/>
                        <a:pt x="898" y="795"/>
                      </a:cubicBezTo>
                      <a:cubicBezTo>
                        <a:pt x="898" y="242"/>
                        <a:pt x="691" y="1"/>
                        <a:pt x="44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28" name="Google Shape;28828;p29"/>
                <p:cNvSpPr/>
                <p:nvPr/>
              </p:nvSpPr>
              <p:spPr>
                <a:xfrm rot="-5400000">
                  <a:off x="509375" y="2144275"/>
                  <a:ext cx="40575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19" extrusionOk="0">
                      <a:moveTo>
                        <a:pt x="416" y="0"/>
                      </a:moveTo>
                      <a:cubicBezTo>
                        <a:pt x="318" y="0"/>
                        <a:pt x="236" y="36"/>
                        <a:pt x="173" y="99"/>
                      </a:cubicBezTo>
                      <a:cubicBezTo>
                        <a:pt x="1" y="289"/>
                        <a:pt x="35" y="599"/>
                        <a:pt x="415" y="979"/>
                      </a:cubicBezTo>
                      <a:cubicBezTo>
                        <a:pt x="779" y="1343"/>
                        <a:pt x="1273" y="1518"/>
                        <a:pt x="1526" y="1518"/>
                      </a:cubicBezTo>
                      <a:cubicBezTo>
                        <a:pt x="1549" y="1518"/>
                        <a:pt x="1570" y="1517"/>
                        <a:pt x="1588" y="1514"/>
                      </a:cubicBezTo>
                      <a:cubicBezTo>
                        <a:pt x="1623" y="1290"/>
                        <a:pt x="1450" y="737"/>
                        <a:pt x="1053" y="358"/>
                      </a:cubicBezTo>
                      <a:cubicBezTo>
                        <a:pt x="802" y="106"/>
                        <a:pt x="585" y="0"/>
                        <a:pt x="4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29" name="Google Shape;28829;p29"/>
                <p:cNvSpPr/>
                <p:nvPr/>
              </p:nvSpPr>
              <p:spPr>
                <a:xfrm rot="-5400000">
                  <a:off x="532550" y="2161500"/>
                  <a:ext cx="50075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9" extrusionOk="0">
                      <a:moveTo>
                        <a:pt x="794" y="1"/>
                      </a:moveTo>
                      <a:cubicBezTo>
                        <a:pt x="259" y="1"/>
                        <a:pt x="0" y="208"/>
                        <a:pt x="0" y="450"/>
                      </a:cubicBezTo>
                      <a:cubicBezTo>
                        <a:pt x="0" y="708"/>
                        <a:pt x="259" y="898"/>
                        <a:pt x="794" y="898"/>
                      </a:cubicBezTo>
                      <a:cubicBezTo>
                        <a:pt x="1346" y="898"/>
                        <a:pt x="1881" y="639"/>
                        <a:pt x="2002" y="450"/>
                      </a:cubicBezTo>
                      <a:cubicBezTo>
                        <a:pt x="1881" y="277"/>
                        <a:pt x="1346" y="1"/>
                        <a:pt x="79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30" name="Google Shape;28830;p29"/>
                <p:cNvSpPr/>
                <p:nvPr/>
              </p:nvSpPr>
              <p:spPr>
                <a:xfrm rot="-5400000">
                  <a:off x="532763" y="2085788"/>
                  <a:ext cx="49650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6" h="899" extrusionOk="0">
                      <a:moveTo>
                        <a:pt x="1192" y="1"/>
                      </a:moveTo>
                      <a:cubicBezTo>
                        <a:pt x="639" y="1"/>
                        <a:pt x="104" y="277"/>
                        <a:pt x="1" y="450"/>
                      </a:cubicBezTo>
                      <a:cubicBezTo>
                        <a:pt x="122" y="639"/>
                        <a:pt x="639" y="898"/>
                        <a:pt x="1192" y="898"/>
                      </a:cubicBezTo>
                      <a:cubicBezTo>
                        <a:pt x="1744" y="898"/>
                        <a:pt x="1986" y="708"/>
                        <a:pt x="1986" y="450"/>
                      </a:cubicBezTo>
                      <a:cubicBezTo>
                        <a:pt x="1986" y="208"/>
                        <a:pt x="1744" y="1"/>
                        <a:pt x="11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31" name="Google Shape;28831;p29"/>
                <p:cNvSpPr/>
                <p:nvPr/>
              </p:nvSpPr>
              <p:spPr>
                <a:xfrm rot="-5400000">
                  <a:off x="509363" y="2087313"/>
                  <a:ext cx="40600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19" extrusionOk="0">
                      <a:moveTo>
                        <a:pt x="1195" y="0"/>
                      </a:moveTo>
                      <a:cubicBezTo>
                        <a:pt x="1022" y="0"/>
                        <a:pt x="805" y="106"/>
                        <a:pt x="553" y="358"/>
                      </a:cubicBezTo>
                      <a:cubicBezTo>
                        <a:pt x="173" y="737"/>
                        <a:pt x="1" y="1307"/>
                        <a:pt x="35" y="1514"/>
                      </a:cubicBezTo>
                      <a:cubicBezTo>
                        <a:pt x="53" y="1517"/>
                        <a:pt x="72" y="1518"/>
                        <a:pt x="94" y="1518"/>
                      </a:cubicBezTo>
                      <a:cubicBezTo>
                        <a:pt x="336" y="1518"/>
                        <a:pt x="844" y="1343"/>
                        <a:pt x="1192" y="979"/>
                      </a:cubicBezTo>
                      <a:cubicBezTo>
                        <a:pt x="1589" y="599"/>
                        <a:pt x="1623" y="289"/>
                        <a:pt x="1451" y="99"/>
                      </a:cubicBezTo>
                      <a:cubicBezTo>
                        <a:pt x="1381" y="36"/>
                        <a:pt x="1295" y="0"/>
                        <a:pt x="119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32" name="Google Shape;28832;p29"/>
                <p:cNvSpPr/>
                <p:nvPr/>
              </p:nvSpPr>
              <p:spPr>
                <a:xfrm rot="-5400000">
                  <a:off x="613000" y="2272600"/>
                  <a:ext cx="21150" cy="1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6" h="728" extrusionOk="0">
                      <a:moveTo>
                        <a:pt x="368" y="1"/>
                      </a:moveTo>
                      <a:cubicBezTo>
                        <a:pt x="182" y="1"/>
                        <a:pt x="0" y="144"/>
                        <a:pt x="0" y="365"/>
                      </a:cubicBezTo>
                      <a:cubicBezTo>
                        <a:pt x="0" y="572"/>
                        <a:pt x="156" y="728"/>
                        <a:pt x="363" y="728"/>
                      </a:cubicBezTo>
                      <a:cubicBezTo>
                        <a:pt x="691" y="728"/>
                        <a:pt x="846" y="331"/>
                        <a:pt x="622" y="106"/>
                      </a:cubicBezTo>
                      <a:cubicBezTo>
                        <a:pt x="549" y="34"/>
                        <a:pt x="458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33" name="Google Shape;28833;p29"/>
                <p:cNvSpPr/>
                <p:nvPr/>
              </p:nvSpPr>
              <p:spPr>
                <a:xfrm rot="-5400000">
                  <a:off x="650350" y="2258175"/>
                  <a:ext cx="22475" cy="5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9" h="2003" extrusionOk="0">
                      <a:moveTo>
                        <a:pt x="450" y="0"/>
                      </a:moveTo>
                      <a:cubicBezTo>
                        <a:pt x="277" y="121"/>
                        <a:pt x="1" y="639"/>
                        <a:pt x="1" y="1191"/>
                      </a:cubicBezTo>
                      <a:cubicBezTo>
                        <a:pt x="1" y="1743"/>
                        <a:pt x="208" y="2002"/>
                        <a:pt x="450" y="2002"/>
                      </a:cubicBezTo>
                      <a:cubicBezTo>
                        <a:pt x="709" y="2002"/>
                        <a:pt x="898" y="1743"/>
                        <a:pt x="898" y="1191"/>
                      </a:cubicBezTo>
                      <a:cubicBezTo>
                        <a:pt x="898" y="639"/>
                        <a:pt x="622" y="121"/>
                        <a:pt x="45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34" name="Google Shape;28834;p29"/>
                <p:cNvSpPr/>
                <p:nvPr/>
              </p:nvSpPr>
              <p:spPr>
                <a:xfrm rot="-5400000">
                  <a:off x="631263" y="2235738"/>
                  <a:ext cx="40575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20" extrusionOk="0">
                      <a:moveTo>
                        <a:pt x="93" y="1"/>
                      </a:moveTo>
                      <a:cubicBezTo>
                        <a:pt x="72" y="1"/>
                        <a:pt x="52" y="2"/>
                        <a:pt x="35" y="5"/>
                      </a:cubicBezTo>
                      <a:cubicBezTo>
                        <a:pt x="1" y="229"/>
                        <a:pt x="173" y="781"/>
                        <a:pt x="570" y="1178"/>
                      </a:cubicBezTo>
                      <a:cubicBezTo>
                        <a:pt x="820" y="1417"/>
                        <a:pt x="1035" y="1520"/>
                        <a:pt x="1204" y="1520"/>
                      </a:cubicBezTo>
                      <a:cubicBezTo>
                        <a:pt x="1303" y="1520"/>
                        <a:pt x="1386" y="1484"/>
                        <a:pt x="1450" y="1420"/>
                      </a:cubicBezTo>
                      <a:cubicBezTo>
                        <a:pt x="1623" y="1247"/>
                        <a:pt x="1588" y="937"/>
                        <a:pt x="1209" y="540"/>
                      </a:cubicBezTo>
                      <a:cubicBezTo>
                        <a:pt x="842" y="189"/>
                        <a:pt x="344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35" name="Google Shape;28835;p29"/>
                <p:cNvSpPr/>
                <p:nvPr/>
              </p:nvSpPr>
              <p:spPr>
                <a:xfrm rot="-5400000">
                  <a:off x="598563" y="2234013"/>
                  <a:ext cx="50075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8" extrusionOk="0">
                      <a:moveTo>
                        <a:pt x="1191" y="1"/>
                      </a:moveTo>
                      <a:cubicBezTo>
                        <a:pt x="639" y="1"/>
                        <a:pt x="121" y="277"/>
                        <a:pt x="0" y="449"/>
                      </a:cubicBezTo>
                      <a:cubicBezTo>
                        <a:pt x="121" y="639"/>
                        <a:pt x="656" y="898"/>
                        <a:pt x="1191" y="898"/>
                      </a:cubicBezTo>
                      <a:cubicBezTo>
                        <a:pt x="1744" y="898"/>
                        <a:pt x="2003" y="708"/>
                        <a:pt x="2003" y="449"/>
                      </a:cubicBezTo>
                      <a:cubicBezTo>
                        <a:pt x="2003" y="208"/>
                        <a:pt x="1744" y="1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36" name="Google Shape;28836;p29"/>
                <p:cNvSpPr/>
                <p:nvPr/>
              </p:nvSpPr>
              <p:spPr>
                <a:xfrm rot="-5400000">
                  <a:off x="598775" y="2309750"/>
                  <a:ext cx="49650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6" h="898" extrusionOk="0">
                      <a:moveTo>
                        <a:pt x="795" y="1"/>
                      </a:moveTo>
                      <a:cubicBezTo>
                        <a:pt x="243" y="1"/>
                        <a:pt x="1" y="208"/>
                        <a:pt x="1" y="449"/>
                      </a:cubicBezTo>
                      <a:cubicBezTo>
                        <a:pt x="1" y="708"/>
                        <a:pt x="243" y="898"/>
                        <a:pt x="795" y="898"/>
                      </a:cubicBezTo>
                      <a:cubicBezTo>
                        <a:pt x="1347" y="898"/>
                        <a:pt x="1882" y="639"/>
                        <a:pt x="1986" y="449"/>
                      </a:cubicBezTo>
                      <a:cubicBezTo>
                        <a:pt x="1865" y="277"/>
                        <a:pt x="1347" y="1"/>
                        <a:pt x="79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37" name="Google Shape;28837;p29"/>
                <p:cNvSpPr/>
                <p:nvPr/>
              </p:nvSpPr>
              <p:spPr>
                <a:xfrm rot="-5400000">
                  <a:off x="631263" y="2292688"/>
                  <a:ext cx="40575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20" extrusionOk="0">
                      <a:moveTo>
                        <a:pt x="1529" y="0"/>
                      </a:moveTo>
                      <a:cubicBezTo>
                        <a:pt x="1288" y="0"/>
                        <a:pt x="780" y="176"/>
                        <a:pt x="432" y="540"/>
                      </a:cubicBezTo>
                      <a:cubicBezTo>
                        <a:pt x="35" y="937"/>
                        <a:pt x="0" y="1247"/>
                        <a:pt x="173" y="1420"/>
                      </a:cubicBezTo>
                      <a:cubicBezTo>
                        <a:pt x="243" y="1484"/>
                        <a:pt x="330" y="1520"/>
                        <a:pt x="431" y="1520"/>
                      </a:cubicBezTo>
                      <a:cubicBezTo>
                        <a:pt x="603" y="1520"/>
                        <a:pt x="814" y="1417"/>
                        <a:pt x="1053" y="1178"/>
                      </a:cubicBezTo>
                      <a:cubicBezTo>
                        <a:pt x="1450" y="781"/>
                        <a:pt x="1623" y="229"/>
                        <a:pt x="1588" y="5"/>
                      </a:cubicBezTo>
                      <a:cubicBezTo>
                        <a:pt x="1571" y="2"/>
                        <a:pt x="1551" y="0"/>
                        <a:pt x="152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38" name="Google Shape;28838;p29"/>
                <p:cNvSpPr/>
                <p:nvPr/>
              </p:nvSpPr>
              <p:spPr>
                <a:xfrm rot="-5400000">
                  <a:off x="471713" y="2204238"/>
                  <a:ext cx="27625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5" h="864" extrusionOk="0">
                      <a:moveTo>
                        <a:pt x="553" y="1"/>
                      </a:moveTo>
                      <a:cubicBezTo>
                        <a:pt x="0" y="1"/>
                        <a:pt x="0" y="864"/>
                        <a:pt x="553" y="864"/>
                      </a:cubicBezTo>
                      <a:cubicBezTo>
                        <a:pt x="1105" y="864"/>
                        <a:pt x="1105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39" name="Google Shape;28839;p29"/>
                <p:cNvSpPr/>
                <p:nvPr/>
              </p:nvSpPr>
              <p:spPr>
                <a:xfrm rot="-5400000">
                  <a:off x="468913" y="2335613"/>
                  <a:ext cx="28075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864" extrusionOk="0">
                      <a:moveTo>
                        <a:pt x="552" y="0"/>
                      </a:moveTo>
                      <a:cubicBezTo>
                        <a:pt x="0" y="0"/>
                        <a:pt x="0" y="863"/>
                        <a:pt x="552" y="863"/>
                      </a:cubicBezTo>
                      <a:cubicBezTo>
                        <a:pt x="1122" y="863"/>
                        <a:pt x="1122" y="0"/>
                        <a:pt x="55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40" name="Google Shape;28840;p29"/>
                <p:cNvSpPr/>
                <p:nvPr/>
              </p:nvSpPr>
              <p:spPr>
                <a:xfrm rot="-5400000">
                  <a:off x="554775" y="1943825"/>
                  <a:ext cx="16400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6" h="2504" extrusionOk="0">
                      <a:moveTo>
                        <a:pt x="0" y="1"/>
                      </a:moveTo>
                      <a:lnTo>
                        <a:pt x="0" y="2504"/>
                      </a:lnTo>
                      <a:lnTo>
                        <a:pt x="656" y="2504"/>
                      </a:lnTo>
                      <a:lnTo>
                        <a:pt x="656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41" name="Google Shape;28841;p29"/>
                <p:cNvSpPr/>
                <p:nvPr/>
              </p:nvSpPr>
              <p:spPr>
                <a:xfrm rot="-5400000">
                  <a:off x="613238" y="1795613"/>
                  <a:ext cx="15975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2504" extrusionOk="0">
                      <a:moveTo>
                        <a:pt x="0" y="1"/>
                      </a:moveTo>
                      <a:lnTo>
                        <a:pt x="0" y="2504"/>
                      </a:lnTo>
                      <a:lnTo>
                        <a:pt x="639" y="2504"/>
                      </a:lnTo>
                      <a:lnTo>
                        <a:pt x="639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42" name="Google Shape;28842;p29"/>
                <p:cNvSpPr/>
                <p:nvPr/>
              </p:nvSpPr>
              <p:spPr>
                <a:xfrm rot="-5400000">
                  <a:off x="548300" y="1817850"/>
                  <a:ext cx="18575" cy="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3" h="725" extrusionOk="0">
                      <a:moveTo>
                        <a:pt x="380" y="0"/>
                      </a:moveTo>
                      <a:cubicBezTo>
                        <a:pt x="173" y="0"/>
                        <a:pt x="1" y="155"/>
                        <a:pt x="1" y="363"/>
                      </a:cubicBezTo>
                      <a:cubicBezTo>
                        <a:pt x="1" y="570"/>
                        <a:pt x="173" y="725"/>
                        <a:pt x="380" y="725"/>
                      </a:cubicBezTo>
                      <a:cubicBezTo>
                        <a:pt x="570" y="725"/>
                        <a:pt x="743" y="570"/>
                        <a:pt x="743" y="363"/>
                      </a:cubicBezTo>
                      <a:cubicBezTo>
                        <a:pt x="743" y="155"/>
                        <a:pt x="570" y="0"/>
                        <a:pt x="38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43" name="Google Shape;28843;p29"/>
                <p:cNvSpPr/>
                <p:nvPr/>
              </p:nvSpPr>
              <p:spPr>
                <a:xfrm rot="-5400000">
                  <a:off x="508588" y="1801863"/>
                  <a:ext cx="22475" cy="4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9" h="1986" extrusionOk="0">
                      <a:moveTo>
                        <a:pt x="449" y="1"/>
                      </a:moveTo>
                      <a:cubicBezTo>
                        <a:pt x="190" y="1"/>
                        <a:pt x="1" y="242"/>
                        <a:pt x="1" y="795"/>
                      </a:cubicBezTo>
                      <a:cubicBezTo>
                        <a:pt x="1" y="1347"/>
                        <a:pt x="259" y="1882"/>
                        <a:pt x="449" y="1986"/>
                      </a:cubicBezTo>
                      <a:cubicBezTo>
                        <a:pt x="622" y="1865"/>
                        <a:pt x="898" y="1347"/>
                        <a:pt x="898" y="795"/>
                      </a:cubicBezTo>
                      <a:cubicBezTo>
                        <a:pt x="898" y="242"/>
                        <a:pt x="691" y="1"/>
                        <a:pt x="44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44" name="Google Shape;28844;p29"/>
                <p:cNvSpPr/>
                <p:nvPr/>
              </p:nvSpPr>
              <p:spPr>
                <a:xfrm rot="-5400000">
                  <a:off x="509150" y="1835975"/>
                  <a:ext cx="41025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1" h="1519" extrusionOk="0">
                      <a:moveTo>
                        <a:pt x="426" y="0"/>
                      </a:moveTo>
                      <a:cubicBezTo>
                        <a:pt x="328" y="0"/>
                        <a:pt x="248" y="36"/>
                        <a:pt x="191" y="99"/>
                      </a:cubicBezTo>
                      <a:cubicBezTo>
                        <a:pt x="1" y="289"/>
                        <a:pt x="35" y="599"/>
                        <a:pt x="432" y="979"/>
                      </a:cubicBezTo>
                      <a:cubicBezTo>
                        <a:pt x="796" y="1343"/>
                        <a:pt x="1291" y="1518"/>
                        <a:pt x="1530" y="1518"/>
                      </a:cubicBezTo>
                      <a:cubicBezTo>
                        <a:pt x="1552" y="1518"/>
                        <a:pt x="1572" y="1517"/>
                        <a:pt x="1589" y="1514"/>
                      </a:cubicBezTo>
                      <a:cubicBezTo>
                        <a:pt x="1641" y="1290"/>
                        <a:pt x="1451" y="737"/>
                        <a:pt x="1071" y="358"/>
                      </a:cubicBezTo>
                      <a:cubicBezTo>
                        <a:pt x="819" y="106"/>
                        <a:pt x="596" y="0"/>
                        <a:pt x="42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45" name="Google Shape;28845;p29"/>
                <p:cNvSpPr/>
                <p:nvPr/>
              </p:nvSpPr>
              <p:spPr>
                <a:xfrm rot="-5400000">
                  <a:off x="532550" y="1853425"/>
                  <a:ext cx="50075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9" extrusionOk="0">
                      <a:moveTo>
                        <a:pt x="794" y="1"/>
                      </a:moveTo>
                      <a:cubicBezTo>
                        <a:pt x="259" y="1"/>
                        <a:pt x="0" y="208"/>
                        <a:pt x="0" y="450"/>
                      </a:cubicBezTo>
                      <a:cubicBezTo>
                        <a:pt x="0" y="708"/>
                        <a:pt x="259" y="898"/>
                        <a:pt x="794" y="898"/>
                      </a:cubicBezTo>
                      <a:cubicBezTo>
                        <a:pt x="1347" y="898"/>
                        <a:pt x="1882" y="639"/>
                        <a:pt x="2002" y="450"/>
                      </a:cubicBezTo>
                      <a:cubicBezTo>
                        <a:pt x="1882" y="277"/>
                        <a:pt x="1347" y="1"/>
                        <a:pt x="79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46" name="Google Shape;28846;p29"/>
                <p:cNvSpPr/>
                <p:nvPr/>
              </p:nvSpPr>
              <p:spPr>
                <a:xfrm rot="-5400000">
                  <a:off x="532775" y="1777700"/>
                  <a:ext cx="49625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899" extrusionOk="0">
                      <a:moveTo>
                        <a:pt x="1191" y="1"/>
                      </a:moveTo>
                      <a:cubicBezTo>
                        <a:pt x="639" y="1"/>
                        <a:pt x="104" y="277"/>
                        <a:pt x="0" y="450"/>
                      </a:cubicBezTo>
                      <a:cubicBezTo>
                        <a:pt x="121" y="639"/>
                        <a:pt x="639" y="898"/>
                        <a:pt x="1191" y="898"/>
                      </a:cubicBezTo>
                      <a:cubicBezTo>
                        <a:pt x="1743" y="898"/>
                        <a:pt x="1985" y="708"/>
                        <a:pt x="1985" y="450"/>
                      </a:cubicBezTo>
                      <a:cubicBezTo>
                        <a:pt x="1985" y="208"/>
                        <a:pt x="1743" y="1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47" name="Google Shape;28847;p29"/>
                <p:cNvSpPr/>
                <p:nvPr/>
              </p:nvSpPr>
              <p:spPr>
                <a:xfrm rot="-5400000">
                  <a:off x="509375" y="1779225"/>
                  <a:ext cx="40575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19" extrusionOk="0">
                      <a:moveTo>
                        <a:pt x="1195" y="0"/>
                      </a:moveTo>
                      <a:cubicBezTo>
                        <a:pt x="1023" y="0"/>
                        <a:pt x="810" y="106"/>
                        <a:pt x="570" y="358"/>
                      </a:cubicBezTo>
                      <a:cubicBezTo>
                        <a:pt x="173" y="737"/>
                        <a:pt x="0" y="1307"/>
                        <a:pt x="35" y="1514"/>
                      </a:cubicBezTo>
                      <a:cubicBezTo>
                        <a:pt x="52" y="1517"/>
                        <a:pt x="72" y="1518"/>
                        <a:pt x="94" y="1518"/>
                      </a:cubicBezTo>
                      <a:cubicBezTo>
                        <a:pt x="335" y="1518"/>
                        <a:pt x="843" y="1343"/>
                        <a:pt x="1191" y="979"/>
                      </a:cubicBezTo>
                      <a:cubicBezTo>
                        <a:pt x="1588" y="599"/>
                        <a:pt x="1623" y="289"/>
                        <a:pt x="1450" y="99"/>
                      </a:cubicBezTo>
                      <a:cubicBezTo>
                        <a:pt x="1380" y="36"/>
                        <a:pt x="1295" y="0"/>
                        <a:pt x="119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48" name="Google Shape;28848;p29"/>
                <p:cNvSpPr/>
                <p:nvPr/>
              </p:nvSpPr>
              <p:spPr>
                <a:xfrm rot="-5400000">
                  <a:off x="612988" y="1964513"/>
                  <a:ext cx="21175" cy="1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" h="728" extrusionOk="0">
                      <a:moveTo>
                        <a:pt x="369" y="1"/>
                      </a:moveTo>
                      <a:cubicBezTo>
                        <a:pt x="182" y="1"/>
                        <a:pt x="1" y="144"/>
                        <a:pt x="1" y="365"/>
                      </a:cubicBezTo>
                      <a:cubicBezTo>
                        <a:pt x="1" y="572"/>
                        <a:pt x="156" y="728"/>
                        <a:pt x="363" y="728"/>
                      </a:cubicBezTo>
                      <a:cubicBezTo>
                        <a:pt x="691" y="728"/>
                        <a:pt x="846" y="331"/>
                        <a:pt x="622" y="106"/>
                      </a:cubicBezTo>
                      <a:cubicBezTo>
                        <a:pt x="549" y="34"/>
                        <a:pt x="458" y="1"/>
                        <a:pt x="36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49" name="Google Shape;28849;p29"/>
                <p:cNvSpPr/>
                <p:nvPr/>
              </p:nvSpPr>
              <p:spPr>
                <a:xfrm rot="-5400000">
                  <a:off x="650363" y="1950088"/>
                  <a:ext cx="22450" cy="5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" h="2003" extrusionOk="0">
                      <a:moveTo>
                        <a:pt x="449" y="0"/>
                      </a:moveTo>
                      <a:cubicBezTo>
                        <a:pt x="276" y="121"/>
                        <a:pt x="0" y="639"/>
                        <a:pt x="0" y="1191"/>
                      </a:cubicBezTo>
                      <a:cubicBezTo>
                        <a:pt x="0" y="1743"/>
                        <a:pt x="207" y="2002"/>
                        <a:pt x="449" y="2002"/>
                      </a:cubicBezTo>
                      <a:cubicBezTo>
                        <a:pt x="708" y="2002"/>
                        <a:pt x="898" y="1743"/>
                        <a:pt x="898" y="1191"/>
                      </a:cubicBezTo>
                      <a:cubicBezTo>
                        <a:pt x="898" y="639"/>
                        <a:pt x="639" y="121"/>
                        <a:pt x="4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50" name="Google Shape;28850;p29"/>
                <p:cNvSpPr/>
                <p:nvPr/>
              </p:nvSpPr>
              <p:spPr>
                <a:xfrm rot="-5400000">
                  <a:off x="631250" y="1927650"/>
                  <a:ext cx="40600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20" extrusionOk="0">
                      <a:moveTo>
                        <a:pt x="93" y="1"/>
                      </a:moveTo>
                      <a:cubicBezTo>
                        <a:pt x="72" y="1"/>
                        <a:pt x="53" y="2"/>
                        <a:pt x="35" y="5"/>
                      </a:cubicBezTo>
                      <a:cubicBezTo>
                        <a:pt x="1" y="229"/>
                        <a:pt x="174" y="781"/>
                        <a:pt x="570" y="1178"/>
                      </a:cubicBezTo>
                      <a:cubicBezTo>
                        <a:pt x="809" y="1417"/>
                        <a:pt x="1028" y="1520"/>
                        <a:pt x="1200" y="1520"/>
                      </a:cubicBezTo>
                      <a:cubicBezTo>
                        <a:pt x="1301" y="1520"/>
                        <a:pt x="1387" y="1484"/>
                        <a:pt x="1451" y="1420"/>
                      </a:cubicBezTo>
                      <a:cubicBezTo>
                        <a:pt x="1623" y="1247"/>
                        <a:pt x="1589" y="937"/>
                        <a:pt x="1209" y="540"/>
                      </a:cubicBezTo>
                      <a:cubicBezTo>
                        <a:pt x="843" y="189"/>
                        <a:pt x="344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51" name="Google Shape;28851;p29"/>
                <p:cNvSpPr/>
                <p:nvPr/>
              </p:nvSpPr>
              <p:spPr>
                <a:xfrm rot="-5400000">
                  <a:off x="598563" y="1925938"/>
                  <a:ext cx="50075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8" extrusionOk="0">
                      <a:moveTo>
                        <a:pt x="1192" y="1"/>
                      </a:moveTo>
                      <a:cubicBezTo>
                        <a:pt x="639" y="1"/>
                        <a:pt x="122" y="277"/>
                        <a:pt x="1" y="449"/>
                      </a:cubicBezTo>
                      <a:cubicBezTo>
                        <a:pt x="122" y="639"/>
                        <a:pt x="657" y="898"/>
                        <a:pt x="1192" y="898"/>
                      </a:cubicBezTo>
                      <a:cubicBezTo>
                        <a:pt x="1744" y="898"/>
                        <a:pt x="2003" y="708"/>
                        <a:pt x="2003" y="449"/>
                      </a:cubicBezTo>
                      <a:cubicBezTo>
                        <a:pt x="2003" y="208"/>
                        <a:pt x="1744" y="1"/>
                        <a:pt x="11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52" name="Google Shape;28852;p29"/>
                <p:cNvSpPr/>
                <p:nvPr/>
              </p:nvSpPr>
              <p:spPr>
                <a:xfrm rot="-5400000">
                  <a:off x="598775" y="2001650"/>
                  <a:ext cx="49650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6" h="898" extrusionOk="0">
                      <a:moveTo>
                        <a:pt x="794" y="1"/>
                      </a:moveTo>
                      <a:cubicBezTo>
                        <a:pt x="242" y="1"/>
                        <a:pt x="0" y="208"/>
                        <a:pt x="0" y="449"/>
                      </a:cubicBezTo>
                      <a:cubicBezTo>
                        <a:pt x="0" y="708"/>
                        <a:pt x="242" y="898"/>
                        <a:pt x="794" y="898"/>
                      </a:cubicBezTo>
                      <a:cubicBezTo>
                        <a:pt x="1347" y="898"/>
                        <a:pt x="1864" y="639"/>
                        <a:pt x="1985" y="449"/>
                      </a:cubicBezTo>
                      <a:cubicBezTo>
                        <a:pt x="1864" y="277"/>
                        <a:pt x="1347" y="1"/>
                        <a:pt x="79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53" name="Google Shape;28853;p29"/>
                <p:cNvSpPr/>
                <p:nvPr/>
              </p:nvSpPr>
              <p:spPr>
                <a:xfrm rot="-5400000">
                  <a:off x="631250" y="1984600"/>
                  <a:ext cx="40600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20" extrusionOk="0">
                      <a:moveTo>
                        <a:pt x="1530" y="0"/>
                      </a:moveTo>
                      <a:cubicBezTo>
                        <a:pt x="1288" y="0"/>
                        <a:pt x="780" y="176"/>
                        <a:pt x="432" y="540"/>
                      </a:cubicBezTo>
                      <a:cubicBezTo>
                        <a:pt x="35" y="937"/>
                        <a:pt x="1" y="1247"/>
                        <a:pt x="173" y="1420"/>
                      </a:cubicBezTo>
                      <a:cubicBezTo>
                        <a:pt x="244" y="1484"/>
                        <a:pt x="331" y="1520"/>
                        <a:pt x="432" y="1520"/>
                      </a:cubicBezTo>
                      <a:cubicBezTo>
                        <a:pt x="603" y="1520"/>
                        <a:pt x="815" y="1417"/>
                        <a:pt x="1053" y="1178"/>
                      </a:cubicBezTo>
                      <a:cubicBezTo>
                        <a:pt x="1450" y="781"/>
                        <a:pt x="1623" y="229"/>
                        <a:pt x="1589" y="5"/>
                      </a:cubicBezTo>
                      <a:cubicBezTo>
                        <a:pt x="1571" y="2"/>
                        <a:pt x="1552" y="0"/>
                        <a:pt x="15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54" name="Google Shape;28854;p29"/>
                <p:cNvSpPr/>
                <p:nvPr/>
              </p:nvSpPr>
              <p:spPr>
                <a:xfrm rot="-5400000">
                  <a:off x="471700" y="1896150"/>
                  <a:ext cx="27650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864" extrusionOk="0">
                      <a:moveTo>
                        <a:pt x="553" y="1"/>
                      </a:moveTo>
                      <a:cubicBezTo>
                        <a:pt x="1" y="1"/>
                        <a:pt x="1" y="864"/>
                        <a:pt x="553" y="864"/>
                      </a:cubicBezTo>
                      <a:cubicBezTo>
                        <a:pt x="1105" y="864"/>
                        <a:pt x="1105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55" name="Google Shape;28855;p29"/>
                <p:cNvSpPr/>
                <p:nvPr/>
              </p:nvSpPr>
              <p:spPr>
                <a:xfrm rot="-5400000">
                  <a:off x="468913" y="2027538"/>
                  <a:ext cx="28075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864" extrusionOk="0">
                      <a:moveTo>
                        <a:pt x="553" y="0"/>
                      </a:moveTo>
                      <a:cubicBezTo>
                        <a:pt x="1" y="0"/>
                        <a:pt x="1" y="863"/>
                        <a:pt x="553" y="863"/>
                      </a:cubicBezTo>
                      <a:cubicBezTo>
                        <a:pt x="1122" y="863"/>
                        <a:pt x="1122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56" name="Google Shape;28856;p29"/>
                <p:cNvSpPr/>
                <p:nvPr/>
              </p:nvSpPr>
              <p:spPr>
                <a:xfrm rot="-5400000">
                  <a:off x="554763" y="1635738"/>
                  <a:ext cx="16425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2504" extrusionOk="0">
                      <a:moveTo>
                        <a:pt x="0" y="1"/>
                      </a:moveTo>
                      <a:lnTo>
                        <a:pt x="0" y="2504"/>
                      </a:lnTo>
                      <a:lnTo>
                        <a:pt x="656" y="2504"/>
                      </a:lnTo>
                      <a:lnTo>
                        <a:pt x="656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57" name="Google Shape;28857;p29"/>
                <p:cNvSpPr/>
                <p:nvPr/>
              </p:nvSpPr>
              <p:spPr>
                <a:xfrm rot="-5400000">
                  <a:off x="613225" y="1487525"/>
                  <a:ext cx="16000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2504" extrusionOk="0">
                      <a:moveTo>
                        <a:pt x="1" y="1"/>
                      </a:moveTo>
                      <a:lnTo>
                        <a:pt x="1" y="2504"/>
                      </a:lnTo>
                      <a:lnTo>
                        <a:pt x="639" y="2504"/>
                      </a:lnTo>
                      <a:lnTo>
                        <a:pt x="639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58" name="Google Shape;28858;p29"/>
                <p:cNvSpPr/>
                <p:nvPr/>
              </p:nvSpPr>
              <p:spPr>
                <a:xfrm rot="-5400000">
                  <a:off x="548513" y="1509538"/>
                  <a:ext cx="18150" cy="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6" h="725" extrusionOk="0">
                      <a:moveTo>
                        <a:pt x="363" y="0"/>
                      </a:moveTo>
                      <a:cubicBezTo>
                        <a:pt x="155" y="0"/>
                        <a:pt x="0" y="155"/>
                        <a:pt x="0" y="363"/>
                      </a:cubicBezTo>
                      <a:cubicBezTo>
                        <a:pt x="0" y="570"/>
                        <a:pt x="155" y="725"/>
                        <a:pt x="363" y="725"/>
                      </a:cubicBezTo>
                      <a:cubicBezTo>
                        <a:pt x="552" y="725"/>
                        <a:pt x="725" y="570"/>
                        <a:pt x="725" y="363"/>
                      </a:cubicBezTo>
                      <a:cubicBezTo>
                        <a:pt x="725" y="155"/>
                        <a:pt x="552" y="0"/>
                        <a:pt x="36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59" name="Google Shape;28859;p29"/>
                <p:cNvSpPr/>
                <p:nvPr/>
              </p:nvSpPr>
              <p:spPr>
                <a:xfrm rot="-5400000">
                  <a:off x="508588" y="1493788"/>
                  <a:ext cx="22475" cy="4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9" h="1986" extrusionOk="0">
                      <a:moveTo>
                        <a:pt x="450" y="1"/>
                      </a:moveTo>
                      <a:cubicBezTo>
                        <a:pt x="191" y="1"/>
                        <a:pt x="1" y="242"/>
                        <a:pt x="1" y="795"/>
                      </a:cubicBezTo>
                      <a:cubicBezTo>
                        <a:pt x="1" y="1347"/>
                        <a:pt x="260" y="1882"/>
                        <a:pt x="450" y="1986"/>
                      </a:cubicBezTo>
                      <a:cubicBezTo>
                        <a:pt x="622" y="1865"/>
                        <a:pt x="898" y="1347"/>
                        <a:pt x="898" y="795"/>
                      </a:cubicBezTo>
                      <a:cubicBezTo>
                        <a:pt x="898" y="242"/>
                        <a:pt x="691" y="1"/>
                        <a:pt x="45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60" name="Google Shape;28860;p29"/>
                <p:cNvSpPr/>
                <p:nvPr/>
              </p:nvSpPr>
              <p:spPr>
                <a:xfrm rot="-5400000">
                  <a:off x="509375" y="1528100"/>
                  <a:ext cx="40575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19" extrusionOk="0">
                      <a:moveTo>
                        <a:pt x="416" y="0"/>
                      </a:moveTo>
                      <a:cubicBezTo>
                        <a:pt x="318" y="0"/>
                        <a:pt x="236" y="36"/>
                        <a:pt x="173" y="99"/>
                      </a:cubicBezTo>
                      <a:cubicBezTo>
                        <a:pt x="0" y="289"/>
                        <a:pt x="35" y="599"/>
                        <a:pt x="415" y="979"/>
                      </a:cubicBezTo>
                      <a:cubicBezTo>
                        <a:pt x="779" y="1343"/>
                        <a:pt x="1273" y="1518"/>
                        <a:pt x="1526" y="1518"/>
                      </a:cubicBezTo>
                      <a:cubicBezTo>
                        <a:pt x="1549" y="1518"/>
                        <a:pt x="1570" y="1517"/>
                        <a:pt x="1588" y="1514"/>
                      </a:cubicBezTo>
                      <a:cubicBezTo>
                        <a:pt x="1623" y="1290"/>
                        <a:pt x="1433" y="737"/>
                        <a:pt x="1053" y="358"/>
                      </a:cubicBezTo>
                      <a:cubicBezTo>
                        <a:pt x="802" y="106"/>
                        <a:pt x="585" y="0"/>
                        <a:pt x="4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61" name="Google Shape;28861;p29"/>
                <p:cNvSpPr/>
                <p:nvPr/>
              </p:nvSpPr>
              <p:spPr>
                <a:xfrm rot="-5400000">
                  <a:off x="532550" y="1545350"/>
                  <a:ext cx="50075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9" extrusionOk="0">
                      <a:moveTo>
                        <a:pt x="795" y="1"/>
                      </a:moveTo>
                      <a:cubicBezTo>
                        <a:pt x="260" y="1"/>
                        <a:pt x="1" y="208"/>
                        <a:pt x="1" y="450"/>
                      </a:cubicBezTo>
                      <a:cubicBezTo>
                        <a:pt x="1" y="708"/>
                        <a:pt x="242" y="898"/>
                        <a:pt x="795" y="898"/>
                      </a:cubicBezTo>
                      <a:cubicBezTo>
                        <a:pt x="1347" y="898"/>
                        <a:pt x="1882" y="639"/>
                        <a:pt x="2003" y="450"/>
                      </a:cubicBezTo>
                      <a:cubicBezTo>
                        <a:pt x="1882" y="277"/>
                        <a:pt x="1347" y="1"/>
                        <a:pt x="79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62" name="Google Shape;28862;p29"/>
                <p:cNvSpPr/>
                <p:nvPr/>
              </p:nvSpPr>
              <p:spPr>
                <a:xfrm rot="-5400000">
                  <a:off x="532763" y="1469613"/>
                  <a:ext cx="49650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6" h="899" extrusionOk="0">
                      <a:moveTo>
                        <a:pt x="1191" y="1"/>
                      </a:moveTo>
                      <a:cubicBezTo>
                        <a:pt x="639" y="1"/>
                        <a:pt x="104" y="277"/>
                        <a:pt x="0" y="450"/>
                      </a:cubicBezTo>
                      <a:cubicBezTo>
                        <a:pt x="121" y="639"/>
                        <a:pt x="639" y="898"/>
                        <a:pt x="1191" y="898"/>
                      </a:cubicBezTo>
                      <a:cubicBezTo>
                        <a:pt x="1744" y="898"/>
                        <a:pt x="1985" y="708"/>
                        <a:pt x="1985" y="450"/>
                      </a:cubicBezTo>
                      <a:cubicBezTo>
                        <a:pt x="1985" y="208"/>
                        <a:pt x="1744" y="1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63" name="Google Shape;28863;p29"/>
                <p:cNvSpPr/>
                <p:nvPr/>
              </p:nvSpPr>
              <p:spPr>
                <a:xfrm rot="-5400000">
                  <a:off x="509375" y="1471150"/>
                  <a:ext cx="40575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19" extrusionOk="0">
                      <a:moveTo>
                        <a:pt x="1196" y="0"/>
                      </a:moveTo>
                      <a:cubicBezTo>
                        <a:pt x="1024" y="0"/>
                        <a:pt x="811" y="106"/>
                        <a:pt x="570" y="358"/>
                      </a:cubicBezTo>
                      <a:cubicBezTo>
                        <a:pt x="173" y="737"/>
                        <a:pt x="1" y="1307"/>
                        <a:pt x="35" y="1514"/>
                      </a:cubicBezTo>
                      <a:cubicBezTo>
                        <a:pt x="52" y="1517"/>
                        <a:pt x="72" y="1518"/>
                        <a:pt x="94" y="1518"/>
                      </a:cubicBezTo>
                      <a:cubicBezTo>
                        <a:pt x="335" y="1518"/>
                        <a:pt x="843" y="1343"/>
                        <a:pt x="1191" y="979"/>
                      </a:cubicBezTo>
                      <a:cubicBezTo>
                        <a:pt x="1588" y="599"/>
                        <a:pt x="1623" y="289"/>
                        <a:pt x="1450" y="99"/>
                      </a:cubicBezTo>
                      <a:cubicBezTo>
                        <a:pt x="1381" y="36"/>
                        <a:pt x="1295" y="0"/>
                        <a:pt x="11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64" name="Google Shape;28864;p29"/>
                <p:cNvSpPr/>
                <p:nvPr/>
              </p:nvSpPr>
              <p:spPr>
                <a:xfrm rot="-5400000">
                  <a:off x="612988" y="1656438"/>
                  <a:ext cx="21175" cy="1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" h="728" extrusionOk="0">
                      <a:moveTo>
                        <a:pt x="369" y="1"/>
                      </a:moveTo>
                      <a:cubicBezTo>
                        <a:pt x="182" y="1"/>
                        <a:pt x="1" y="144"/>
                        <a:pt x="1" y="365"/>
                      </a:cubicBezTo>
                      <a:cubicBezTo>
                        <a:pt x="1" y="572"/>
                        <a:pt x="156" y="728"/>
                        <a:pt x="363" y="728"/>
                      </a:cubicBezTo>
                      <a:cubicBezTo>
                        <a:pt x="691" y="728"/>
                        <a:pt x="847" y="348"/>
                        <a:pt x="622" y="106"/>
                      </a:cubicBezTo>
                      <a:cubicBezTo>
                        <a:pt x="549" y="34"/>
                        <a:pt x="459" y="1"/>
                        <a:pt x="36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65" name="Google Shape;28865;p29"/>
                <p:cNvSpPr/>
                <p:nvPr/>
              </p:nvSpPr>
              <p:spPr>
                <a:xfrm rot="-5400000">
                  <a:off x="650350" y="1642000"/>
                  <a:ext cx="22475" cy="5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9" h="2003" extrusionOk="0">
                      <a:moveTo>
                        <a:pt x="449" y="0"/>
                      </a:moveTo>
                      <a:cubicBezTo>
                        <a:pt x="277" y="121"/>
                        <a:pt x="1" y="639"/>
                        <a:pt x="1" y="1191"/>
                      </a:cubicBezTo>
                      <a:cubicBezTo>
                        <a:pt x="1" y="1743"/>
                        <a:pt x="208" y="2002"/>
                        <a:pt x="449" y="2002"/>
                      </a:cubicBezTo>
                      <a:cubicBezTo>
                        <a:pt x="708" y="2002"/>
                        <a:pt x="898" y="1743"/>
                        <a:pt x="898" y="1191"/>
                      </a:cubicBezTo>
                      <a:cubicBezTo>
                        <a:pt x="898" y="639"/>
                        <a:pt x="622" y="121"/>
                        <a:pt x="4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66" name="Google Shape;28866;p29"/>
                <p:cNvSpPr/>
                <p:nvPr/>
              </p:nvSpPr>
              <p:spPr>
                <a:xfrm rot="-5400000">
                  <a:off x="631263" y="1619563"/>
                  <a:ext cx="40575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20" extrusionOk="0">
                      <a:moveTo>
                        <a:pt x="89" y="1"/>
                      </a:moveTo>
                      <a:cubicBezTo>
                        <a:pt x="69" y="1"/>
                        <a:pt x="51" y="2"/>
                        <a:pt x="35" y="5"/>
                      </a:cubicBezTo>
                      <a:cubicBezTo>
                        <a:pt x="0" y="229"/>
                        <a:pt x="173" y="781"/>
                        <a:pt x="570" y="1178"/>
                      </a:cubicBezTo>
                      <a:cubicBezTo>
                        <a:pt x="809" y="1417"/>
                        <a:pt x="1027" y="1520"/>
                        <a:pt x="1199" y="1520"/>
                      </a:cubicBezTo>
                      <a:cubicBezTo>
                        <a:pt x="1301" y="1520"/>
                        <a:pt x="1386" y="1484"/>
                        <a:pt x="1450" y="1420"/>
                      </a:cubicBezTo>
                      <a:cubicBezTo>
                        <a:pt x="1623" y="1247"/>
                        <a:pt x="1588" y="937"/>
                        <a:pt x="1191" y="540"/>
                      </a:cubicBezTo>
                      <a:cubicBezTo>
                        <a:pt x="841" y="189"/>
                        <a:pt x="329" y="1"/>
                        <a:pt x="8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67" name="Google Shape;28867;p29"/>
                <p:cNvSpPr/>
                <p:nvPr/>
              </p:nvSpPr>
              <p:spPr>
                <a:xfrm rot="-5400000">
                  <a:off x="598563" y="1617838"/>
                  <a:ext cx="50075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8" extrusionOk="0">
                      <a:moveTo>
                        <a:pt x="1191" y="1"/>
                      </a:moveTo>
                      <a:cubicBezTo>
                        <a:pt x="639" y="1"/>
                        <a:pt x="121" y="277"/>
                        <a:pt x="0" y="449"/>
                      </a:cubicBezTo>
                      <a:cubicBezTo>
                        <a:pt x="121" y="639"/>
                        <a:pt x="656" y="898"/>
                        <a:pt x="1191" y="898"/>
                      </a:cubicBezTo>
                      <a:cubicBezTo>
                        <a:pt x="1743" y="898"/>
                        <a:pt x="2002" y="708"/>
                        <a:pt x="2002" y="449"/>
                      </a:cubicBezTo>
                      <a:cubicBezTo>
                        <a:pt x="2002" y="208"/>
                        <a:pt x="1743" y="1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68" name="Google Shape;28868;p29"/>
                <p:cNvSpPr/>
                <p:nvPr/>
              </p:nvSpPr>
              <p:spPr>
                <a:xfrm rot="-5400000">
                  <a:off x="598775" y="1693575"/>
                  <a:ext cx="49650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6" h="898" extrusionOk="0">
                      <a:moveTo>
                        <a:pt x="795" y="1"/>
                      </a:moveTo>
                      <a:cubicBezTo>
                        <a:pt x="242" y="1"/>
                        <a:pt x="1" y="208"/>
                        <a:pt x="1" y="449"/>
                      </a:cubicBezTo>
                      <a:cubicBezTo>
                        <a:pt x="1" y="708"/>
                        <a:pt x="242" y="898"/>
                        <a:pt x="795" y="898"/>
                      </a:cubicBezTo>
                      <a:cubicBezTo>
                        <a:pt x="1347" y="898"/>
                        <a:pt x="1865" y="639"/>
                        <a:pt x="1986" y="449"/>
                      </a:cubicBezTo>
                      <a:cubicBezTo>
                        <a:pt x="1865" y="277"/>
                        <a:pt x="1347" y="1"/>
                        <a:pt x="79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69" name="Google Shape;28869;p29"/>
                <p:cNvSpPr/>
                <p:nvPr/>
              </p:nvSpPr>
              <p:spPr>
                <a:xfrm rot="-5400000">
                  <a:off x="631250" y="1676525"/>
                  <a:ext cx="40600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20" extrusionOk="0">
                      <a:moveTo>
                        <a:pt x="1526" y="0"/>
                      </a:moveTo>
                      <a:cubicBezTo>
                        <a:pt x="1274" y="0"/>
                        <a:pt x="781" y="176"/>
                        <a:pt x="432" y="540"/>
                      </a:cubicBezTo>
                      <a:cubicBezTo>
                        <a:pt x="35" y="937"/>
                        <a:pt x="1" y="1247"/>
                        <a:pt x="174" y="1420"/>
                      </a:cubicBezTo>
                      <a:cubicBezTo>
                        <a:pt x="244" y="1484"/>
                        <a:pt x="331" y="1520"/>
                        <a:pt x="432" y="1520"/>
                      </a:cubicBezTo>
                      <a:cubicBezTo>
                        <a:pt x="603" y="1520"/>
                        <a:pt x="815" y="1417"/>
                        <a:pt x="1054" y="1178"/>
                      </a:cubicBezTo>
                      <a:cubicBezTo>
                        <a:pt x="1451" y="781"/>
                        <a:pt x="1623" y="229"/>
                        <a:pt x="1589" y="5"/>
                      </a:cubicBezTo>
                      <a:cubicBezTo>
                        <a:pt x="1570" y="2"/>
                        <a:pt x="1549" y="0"/>
                        <a:pt x="152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70" name="Google Shape;28870;p29"/>
                <p:cNvSpPr/>
                <p:nvPr/>
              </p:nvSpPr>
              <p:spPr>
                <a:xfrm rot="-5400000">
                  <a:off x="471713" y="1588063"/>
                  <a:ext cx="27625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5" h="864" extrusionOk="0">
                      <a:moveTo>
                        <a:pt x="552" y="1"/>
                      </a:moveTo>
                      <a:cubicBezTo>
                        <a:pt x="0" y="1"/>
                        <a:pt x="0" y="864"/>
                        <a:pt x="552" y="864"/>
                      </a:cubicBezTo>
                      <a:cubicBezTo>
                        <a:pt x="1105" y="864"/>
                        <a:pt x="1105" y="1"/>
                        <a:pt x="55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71" name="Google Shape;28871;p29"/>
                <p:cNvSpPr/>
                <p:nvPr/>
              </p:nvSpPr>
              <p:spPr>
                <a:xfrm rot="-5400000">
                  <a:off x="469125" y="1719675"/>
                  <a:ext cx="27650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864" extrusionOk="0">
                      <a:moveTo>
                        <a:pt x="553" y="0"/>
                      </a:moveTo>
                      <a:cubicBezTo>
                        <a:pt x="1" y="0"/>
                        <a:pt x="1" y="863"/>
                        <a:pt x="553" y="863"/>
                      </a:cubicBezTo>
                      <a:cubicBezTo>
                        <a:pt x="1105" y="863"/>
                        <a:pt x="1105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72" name="Google Shape;28872;p29"/>
                <p:cNvSpPr/>
                <p:nvPr/>
              </p:nvSpPr>
              <p:spPr>
                <a:xfrm rot="-5400000">
                  <a:off x="554763" y="1327663"/>
                  <a:ext cx="16425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2504" extrusionOk="0">
                      <a:moveTo>
                        <a:pt x="1" y="1"/>
                      </a:moveTo>
                      <a:lnTo>
                        <a:pt x="1" y="2504"/>
                      </a:lnTo>
                      <a:lnTo>
                        <a:pt x="657" y="2504"/>
                      </a:lnTo>
                      <a:lnTo>
                        <a:pt x="657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73" name="Google Shape;28873;p29"/>
                <p:cNvSpPr/>
                <p:nvPr/>
              </p:nvSpPr>
              <p:spPr>
                <a:xfrm rot="-5400000">
                  <a:off x="613238" y="1179438"/>
                  <a:ext cx="15975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2504" extrusionOk="0">
                      <a:moveTo>
                        <a:pt x="0" y="1"/>
                      </a:moveTo>
                      <a:lnTo>
                        <a:pt x="0" y="2504"/>
                      </a:lnTo>
                      <a:lnTo>
                        <a:pt x="639" y="2504"/>
                      </a:lnTo>
                      <a:lnTo>
                        <a:pt x="639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74" name="Google Shape;28874;p29"/>
                <p:cNvSpPr/>
                <p:nvPr/>
              </p:nvSpPr>
              <p:spPr>
                <a:xfrm rot="-5400000">
                  <a:off x="548513" y="1201463"/>
                  <a:ext cx="18150" cy="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6" h="725" extrusionOk="0">
                      <a:moveTo>
                        <a:pt x="363" y="0"/>
                      </a:moveTo>
                      <a:cubicBezTo>
                        <a:pt x="156" y="0"/>
                        <a:pt x="0" y="155"/>
                        <a:pt x="0" y="363"/>
                      </a:cubicBezTo>
                      <a:cubicBezTo>
                        <a:pt x="0" y="570"/>
                        <a:pt x="156" y="725"/>
                        <a:pt x="363" y="725"/>
                      </a:cubicBezTo>
                      <a:cubicBezTo>
                        <a:pt x="553" y="725"/>
                        <a:pt x="725" y="570"/>
                        <a:pt x="725" y="363"/>
                      </a:cubicBezTo>
                      <a:cubicBezTo>
                        <a:pt x="725" y="155"/>
                        <a:pt x="553" y="0"/>
                        <a:pt x="36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75" name="Google Shape;28875;p29"/>
                <p:cNvSpPr/>
                <p:nvPr/>
              </p:nvSpPr>
              <p:spPr>
                <a:xfrm rot="-5400000">
                  <a:off x="508600" y="1185700"/>
                  <a:ext cx="22450" cy="4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" h="1986" extrusionOk="0">
                      <a:moveTo>
                        <a:pt x="449" y="1"/>
                      </a:moveTo>
                      <a:cubicBezTo>
                        <a:pt x="190" y="1"/>
                        <a:pt x="0" y="242"/>
                        <a:pt x="0" y="795"/>
                      </a:cubicBezTo>
                      <a:cubicBezTo>
                        <a:pt x="0" y="1347"/>
                        <a:pt x="259" y="1882"/>
                        <a:pt x="449" y="1986"/>
                      </a:cubicBezTo>
                      <a:cubicBezTo>
                        <a:pt x="622" y="1865"/>
                        <a:pt x="898" y="1347"/>
                        <a:pt x="898" y="795"/>
                      </a:cubicBezTo>
                      <a:cubicBezTo>
                        <a:pt x="898" y="242"/>
                        <a:pt x="691" y="1"/>
                        <a:pt x="44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76" name="Google Shape;28876;p29"/>
                <p:cNvSpPr/>
                <p:nvPr/>
              </p:nvSpPr>
              <p:spPr>
                <a:xfrm rot="-5400000">
                  <a:off x="509375" y="1220025"/>
                  <a:ext cx="40575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19" extrusionOk="0">
                      <a:moveTo>
                        <a:pt x="416" y="0"/>
                      </a:moveTo>
                      <a:cubicBezTo>
                        <a:pt x="318" y="0"/>
                        <a:pt x="236" y="36"/>
                        <a:pt x="173" y="99"/>
                      </a:cubicBezTo>
                      <a:cubicBezTo>
                        <a:pt x="1" y="289"/>
                        <a:pt x="35" y="599"/>
                        <a:pt x="415" y="979"/>
                      </a:cubicBezTo>
                      <a:cubicBezTo>
                        <a:pt x="779" y="1343"/>
                        <a:pt x="1273" y="1518"/>
                        <a:pt x="1526" y="1518"/>
                      </a:cubicBezTo>
                      <a:cubicBezTo>
                        <a:pt x="1549" y="1518"/>
                        <a:pt x="1570" y="1517"/>
                        <a:pt x="1588" y="1514"/>
                      </a:cubicBezTo>
                      <a:cubicBezTo>
                        <a:pt x="1623" y="1290"/>
                        <a:pt x="1433" y="737"/>
                        <a:pt x="1053" y="358"/>
                      </a:cubicBezTo>
                      <a:cubicBezTo>
                        <a:pt x="802" y="106"/>
                        <a:pt x="585" y="0"/>
                        <a:pt x="4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77" name="Google Shape;28877;p29"/>
                <p:cNvSpPr/>
                <p:nvPr/>
              </p:nvSpPr>
              <p:spPr>
                <a:xfrm rot="-5400000">
                  <a:off x="532550" y="1237250"/>
                  <a:ext cx="50075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9" extrusionOk="0">
                      <a:moveTo>
                        <a:pt x="794" y="1"/>
                      </a:moveTo>
                      <a:cubicBezTo>
                        <a:pt x="259" y="1"/>
                        <a:pt x="0" y="208"/>
                        <a:pt x="0" y="450"/>
                      </a:cubicBezTo>
                      <a:cubicBezTo>
                        <a:pt x="0" y="708"/>
                        <a:pt x="242" y="898"/>
                        <a:pt x="794" y="898"/>
                      </a:cubicBezTo>
                      <a:cubicBezTo>
                        <a:pt x="1346" y="898"/>
                        <a:pt x="1881" y="639"/>
                        <a:pt x="2002" y="450"/>
                      </a:cubicBezTo>
                      <a:cubicBezTo>
                        <a:pt x="1881" y="277"/>
                        <a:pt x="1346" y="1"/>
                        <a:pt x="79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78" name="Google Shape;28878;p29"/>
                <p:cNvSpPr/>
                <p:nvPr/>
              </p:nvSpPr>
              <p:spPr>
                <a:xfrm rot="-5400000">
                  <a:off x="532763" y="1161538"/>
                  <a:ext cx="49650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6" h="899" extrusionOk="0">
                      <a:moveTo>
                        <a:pt x="1192" y="1"/>
                      </a:moveTo>
                      <a:cubicBezTo>
                        <a:pt x="639" y="1"/>
                        <a:pt x="104" y="277"/>
                        <a:pt x="1" y="450"/>
                      </a:cubicBezTo>
                      <a:cubicBezTo>
                        <a:pt x="122" y="639"/>
                        <a:pt x="639" y="898"/>
                        <a:pt x="1192" y="898"/>
                      </a:cubicBezTo>
                      <a:cubicBezTo>
                        <a:pt x="1744" y="898"/>
                        <a:pt x="1986" y="708"/>
                        <a:pt x="1986" y="450"/>
                      </a:cubicBezTo>
                      <a:cubicBezTo>
                        <a:pt x="1986" y="208"/>
                        <a:pt x="1744" y="1"/>
                        <a:pt x="11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79" name="Google Shape;28879;p29"/>
                <p:cNvSpPr/>
                <p:nvPr/>
              </p:nvSpPr>
              <p:spPr>
                <a:xfrm rot="-5400000">
                  <a:off x="509363" y="1163063"/>
                  <a:ext cx="40600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19" extrusionOk="0">
                      <a:moveTo>
                        <a:pt x="1196" y="0"/>
                      </a:moveTo>
                      <a:cubicBezTo>
                        <a:pt x="1024" y="0"/>
                        <a:pt x="811" y="106"/>
                        <a:pt x="570" y="358"/>
                      </a:cubicBezTo>
                      <a:cubicBezTo>
                        <a:pt x="173" y="737"/>
                        <a:pt x="1" y="1307"/>
                        <a:pt x="35" y="1514"/>
                      </a:cubicBezTo>
                      <a:cubicBezTo>
                        <a:pt x="53" y="1517"/>
                        <a:pt x="72" y="1518"/>
                        <a:pt x="94" y="1518"/>
                      </a:cubicBezTo>
                      <a:cubicBezTo>
                        <a:pt x="336" y="1518"/>
                        <a:pt x="844" y="1343"/>
                        <a:pt x="1192" y="979"/>
                      </a:cubicBezTo>
                      <a:cubicBezTo>
                        <a:pt x="1589" y="599"/>
                        <a:pt x="1623" y="289"/>
                        <a:pt x="1451" y="99"/>
                      </a:cubicBezTo>
                      <a:cubicBezTo>
                        <a:pt x="1381" y="36"/>
                        <a:pt x="1295" y="0"/>
                        <a:pt x="11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80" name="Google Shape;28880;p29"/>
                <p:cNvSpPr/>
                <p:nvPr/>
              </p:nvSpPr>
              <p:spPr>
                <a:xfrm rot="-5400000">
                  <a:off x="613000" y="1348350"/>
                  <a:ext cx="21150" cy="1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6" h="728" extrusionOk="0">
                      <a:moveTo>
                        <a:pt x="368" y="1"/>
                      </a:moveTo>
                      <a:cubicBezTo>
                        <a:pt x="182" y="1"/>
                        <a:pt x="0" y="144"/>
                        <a:pt x="0" y="365"/>
                      </a:cubicBezTo>
                      <a:cubicBezTo>
                        <a:pt x="0" y="572"/>
                        <a:pt x="156" y="728"/>
                        <a:pt x="363" y="728"/>
                      </a:cubicBezTo>
                      <a:cubicBezTo>
                        <a:pt x="691" y="728"/>
                        <a:pt x="846" y="331"/>
                        <a:pt x="622" y="106"/>
                      </a:cubicBezTo>
                      <a:cubicBezTo>
                        <a:pt x="549" y="34"/>
                        <a:pt x="458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81" name="Google Shape;28881;p29"/>
                <p:cNvSpPr/>
                <p:nvPr/>
              </p:nvSpPr>
              <p:spPr>
                <a:xfrm rot="-5400000">
                  <a:off x="650350" y="1333925"/>
                  <a:ext cx="22475" cy="5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9" h="2003" extrusionOk="0">
                      <a:moveTo>
                        <a:pt x="450" y="0"/>
                      </a:moveTo>
                      <a:cubicBezTo>
                        <a:pt x="277" y="121"/>
                        <a:pt x="1" y="639"/>
                        <a:pt x="1" y="1191"/>
                      </a:cubicBezTo>
                      <a:cubicBezTo>
                        <a:pt x="1" y="1743"/>
                        <a:pt x="208" y="2002"/>
                        <a:pt x="450" y="2002"/>
                      </a:cubicBezTo>
                      <a:cubicBezTo>
                        <a:pt x="709" y="2002"/>
                        <a:pt x="898" y="1743"/>
                        <a:pt x="898" y="1191"/>
                      </a:cubicBezTo>
                      <a:cubicBezTo>
                        <a:pt x="898" y="639"/>
                        <a:pt x="622" y="121"/>
                        <a:pt x="45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82" name="Google Shape;28882;p29"/>
                <p:cNvSpPr/>
                <p:nvPr/>
              </p:nvSpPr>
              <p:spPr>
                <a:xfrm rot="-5400000">
                  <a:off x="631263" y="1311488"/>
                  <a:ext cx="40575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20" extrusionOk="0">
                      <a:moveTo>
                        <a:pt x="93" y="1"/>
                      </a:moveTo>
                      <a:cubicBezTo>
                        <a:pt x="72" y="1"/>
                        <a:pt x="52" y="2"/>
                        <a:pt x="35" y="5"/>
                      </a:cubicBezTo>
                      <a:cubicBezTo>
                        <a:pt x="1" y="229"/>
                        <a:pt x="173" y="781"/>
                        <a:pt x="570" y="1178"/>
                      </a:cubicBezTo>
                      <a:cubicBezTo>
                        <a:pt x="820" y="1417"/>
                        <a:pt x="1036" y="1520"/>
                        <a:pt x="1204" y="1520"/>
                      </a:cubicBezTo>
                      <a:cubicBezTo>
                        <a:pt x="1303" y="1520"/>
                        <a:pt x="1386" y="1484"/>
                        <a:pt x="1450" y="1420"/>
                      </a:cubicBezTo>
                      <a:cubicBezTo>
                        <a:pt x="1623" y="1247"/>
                        <a:pt x="1588" y="937"/>
                        <a:pt x="1209" y="540"/>
                      </a:cubicBezTo>
                      <a:cubicBezTo>
                        <a:pt x="843" y="189"/>
                        <a:pt x="344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83" name="Google Shape;28883;p29"/>
                <p:cNvSpPr/>
                <p:nvPr/>
              </p:nvSpPr>
              <p:spPr>
                <a:xfrm rot="-5400000">
                  <a:off x="598563" y="1309763"/>
                  <a:ext cx="50075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8" extrusionOk="0">
                      <a:moveTo>
                        <a:pt x="1191" y="1"/>
                      </a:moveTo>
                      <a:cubicBezTo>
                        <a:pt x="639" y="1"/>
                        <a:pt x="121" y="277"/>
                        <a:pt x="0" y="449"/>
                      </a:cubicBezTo>
                      <a:cubicBezTo>
                        <a:pt x="121" y="639"/>
                        <a:pt x="639" y="898"/>
                        <a:pt x="1191" y="898"/>
                      </a:cubicBezTo>
                      <a:cubicBezTo>
                        <a:pt x="1744" y="898"/>
                        <a:pt x="2003" y="708"/>
                        <a:pt x="2003" y="449"/>
                      </a:cubicBezTo>
                      <a:cubicBezTo>
                        <a:pt x="2003" y="208"/>
                        <a:pt x="1744" y="1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84" name="Google Shape;28884;p29"/>
                <p:cNvSpPr/>
                <p:nvPr/>
              </p:nvSpPr>
              <p:spPr>
                <a:xfrm rot="-5400000">
                  <a:off x="598563" y="1385713"/>
                  <a:ext cx="50075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8" extrusionOk="0">
                      <a:moveTo>
                        <a:pt x="812" y="1"/>
                      </a:moveTo>
                      <a:cubicBezTo>
                        <a:pt x="260" y="1"/>
                        <a:pt x="1" y="208"/>
                        <a:pt x="1" y="449"/>
                      </a:cubicBezTo>
                      <a:cubicBezTo>
                        <a:pt x="1" y="708"/>
                        <a:pt x="260" y="898"/>
                        <a:pt x="812" y="898"/>
                      </a:cubicBezTo>
                      <a:cubicBezTo>
                        <a:pt x="1364" y="898"/>
                        <a:pt x="1882" y="639"/>
                        <a:pt x="2003" y="449"/>
                      </a:cubicBezTo>
                      <a:cubicBezTo>
                        <a:pt x="1882" y="277"/>
                        <a:pt x="1364" y="1"/>
                        <a:pt x="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85" name="Google Shape;28885;p29"/>
                <p:cNvSpPr/>
                <p:nvPr/>
              </p:nvSpPr>
              <p:spPr>
                <a:xfrm rot="-5400000">
                  <a:off x="631263" y="1368438"/>
                  <a:ext cx="40575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20" extrusionOk="0">
                      <a:moveTo>
                        <a:pt x="1526" y="0"/>
                      </a:moveTo>
                      <a:cubicBezTo>
                        <a:pt x="1273" y="0"/>
                        <a:pt x="780" y="176"/>
                        <a:pt x="432" y="540"/>
                      </a:cubicBezTo>
                      <a:cubicBezTo>
                        <a:pt x="35" y="937"/>
                        <a:pt x="0" y="1247"/>
                        <a:pt x="173" y="1420"/>
                      </a:cubicBezTo>
                      <a:cubicBezTo>
                        <a:pt x="243" y="1484"/>
                        <a:pt x="330" y="1520"/>
                        <a:pt x="431" y="1520"/>
                      </a:cubicBezTo>
                      <a:cubicBezTo>
                        <a:pt x="603" y="1520"/>
                        <a:pt x="814" y="1417"/>
                        <a:pt x="1053" y="1178"/>
                      </a:cubicBezTo>
                      <a:cubicBezTo>
                        <a:pt x="1450" y="781"/>
                        <a:pt x="1623" y="229"/>
                        <a:pt x="1588" y="5"/>
                      </a:cubicBezTo>
                      <a:cubicBezTo>
                        <a:pt x="1570" y="2"/>
                        <a:pt x="1549" y="0"/>
                        <a:pt x="152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86" name="Google Shape;28886;p29"/>
                <p:cNvSpPr/>
                <p:nvPr/>
              </p:nvSpPr>
              <p:spPr>
                <a:xfrm rot="-5400000">
                  <a:off x="471713" y="1279988"/>
                  <a:ext cx="27625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5" h="864" extrusionOk="0">
                      <a:moveTo>
                        <a:pt x="553" y="1"/>
                      </a:moveTo>
                      <a:cubicBezTo>
                        <a:pt x="0" y="1"/>
                        <a:pt x="0" y="864"/>
                        <a:pt x="553" y="864"/>
                      </a:cubicBezTo>
                      <a:cubicBezTo>
                        <a:pt x="1105" y="864"/>
                        <a:pt x="1105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87" name="Google Shape;28887;p29"/>
                <p:cNvSpPr/>
                <p:nvPr/>
              </p:nvSpPr>
              <p:spPr>
                <a:xfrm rot="-5400000">
                  <a:off x="469138" y="1411588"/>
                  <a:ext cx="27625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5" h="864" extrusionOk="0">
                      <a:moveTo>
                        <a:pt x="552" y="0"/>
                      </a:moveTo>
                      <a:cubicBezTo>
                        <a:pt x="0" y="0"/>
                        <a:pt x="0" y="863"/>
                        <a:pt x="552" y="863"/>
                      </a:cubicBezTo>
                      <a:cubicBezTo>
                        <a:pt x="1105" y="863"/>
                        <a:pt x="1105" y="0"/>
                        <a:pt x="55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88" name="Google Shape;28888;p29"/>
                <p:cNvSpPr/>
                <p:nvPr/>
              </p:nvSpPr>
              <p:spPr>
                <a:xfrm rot="-5400000">
                  <a:off x="554775" y="1019575"/>
                  <a:ext cx="16400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6" h="2504" extrusionOk="0">
                      <a:moveTo>
                        <a:pt x="0" y="1"/>
                      </a:moveTo>
                      <a:lnTo>
                        <a:pt x="0" y="2504"/>
                      </a:lnTo>
                      <a:lnTo>
                        <a:pt x="656" y="2504"/>
                      </a:lnTo>
                      <a:lnTo>
                        <a:pt x="656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89" name="Google Shape;28889;p29"/>
                <p:cNvSpPr/>
                <p:nvPr/>
              </p:nvSpPr>
              <p:spPr>
                <a:xfrm rot="-5400000">
                  <a:off x="613238" y="871363"/>
                  <a:ext cx="15975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2504" extrusionOk="0">
                      <a:moveTo>
                        <a:pt x="0" y="1"/>
                      </a:moveTo>
                      <a:lnTo>
                        <a:pt x="0" y="2504"/>
                      </a:lnTo>
                      <a:lnTo>
                        <a:pt x="639" y="2504"/>
                      </a:lnTo>
                      <a:lnTo>
                        <a:pt x="639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90" name="Google Shape;28890;p29"/>
                <p:cNvSpPr/>
                <p:nvPr/>
              </p:nvSpPr>
              <p:spPr>
                <a:xfrm rot="-5400000">
                  <a:off x="548300" y="893600"/>
                  <a:ext cx="18575" cy="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3" h="725" extrusionOk="0">
                      <a:moveTo>
                        <a:pt x="380" y="0"/>
                      </a:moveTo>
                      <a:cubicBezTo>
                        <a:pt x="173" y="0"/>
                        <a:pt x="1" y="155"/>
                        <a:pt x="1" y="363"/>
                      </a:cubicBezTo>
                      <a:cubicBezTo>
                        <a:pt x="1" y="570"/>
                        <a:pt x="173" y="725"/>
                        <a:pt x="380" y="725"/>
                      </a:cubicBezTo>
                      <a:cubicBezTo>
                        <a:pt x="570" y="725"/>
                        <a:pt x="743" y="570"/>
                        <a:pt x="743" y="363"/>
                      </a:cubicBezTo>
                      <a:cubicBezTo>
                        <a:pt x="743" y="155"/>
                        <a:pt x="570" y="0"/>
                        <a:pt x="38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91" name="Google Shape;28891;p29"/>
                <p:cNvSpPr/>
                <p:nvPr/>
              </p:nvSpPr>
              <p:spPr>
                <a:xfrm rot="-5400000">
                  <a:off x="508588" y="877613"/>
                  <a:ext cx="22475" cy="4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9" h="1986" extrusionOk="0">
                      <a:moveTo>
                        <a:pt x="449" y="1"/>
                      </a:moveTo>
                      <a:cubicBezTo>
                        <a:pt x="190" y="1"/>
                        <a:pt x="1" y="242"/>
                        <a:pt x="1" y="795"/>
                      </a:cubicBezTo>
                      <a:cubicBezTo>
                        <a:pt x="1" y="1347"/>
                        <a:pt x="259" y="1882"/>
                        <a:pt x="449" y="1986"/>
                      </a:cubicBezTo>
                      <a:cubicBezTo>
                        <a:pt x="622" y="1865"/>
                        <a:pt x="898" y="1347"/>
                        <a:pt x="898" y="795"/>
                      </a:cubicBezTo>
                      <a:cubicBezTo>
                        <a:pt x="898" y="242"/>
                        <a:pt x="691" y="1"/>
                        <a:pt x="44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92" name="Google Shape;28892;p29"/>
                <p:cNvSpPr/>
                <p:nvPr/>
              </p:nvSpPr>
              <p:spPr>
                <a:xfrm rot="-5400000">
                  <a:off x="509363" y="911938"/>
                  <a:ext cx="40600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19" extrusionOk="0">
                      <a:moveTo>
                        <a:pt x="416" y="0"/>
                      </a:moveTo>
                      <a:cubicBezTo>
                        <a:pt x="319" y="0"/>
                        <a:pt x="237" y="36"/>
                        <a:pt x="174" y="99"/>
                      </a:cubicBezTo>
                      <a:cubicBezTo>
                        <a:pt x="1" y="289"/>
                        <a:pt x="35" y="599"/>
                        <a:pt x="415" y="979"/>
                      </a:cubicBezTo>
                      <a:cubicBezTo>
                        <a:pt x="779" y="1343"/>
                        <a:pt x="1274" y="1518"/>
                        <a:pt x="1526" y="1518"/>
                      </a:cubicBezTo>
                      <a:cubicBezTo>
                        <a:pt x="1549" y="1518"/>
                        <a:pt x="1570" y="1517"/>
                        <a:pt x="1589" y="1514"/>
                      </a:cubicBezTo>
                      <a:cubicBezTo>
                        <a:pt x="1623" y="1290"/>
                        <a:pt x="1433" y="737"/>
                        <a:pt x="1054" y="358"/>
                      </a:cubicBezTo>
                      <a:cubicBezTo>
                        <a:pt x="802" y="106"/>
                        <a:pt x="585" y="0"/>
                        <a:pt x="4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93" name="Google Shape;28893;p29"/>
                <p:cNvSpPr/>
                <p:nvPr/>
              </p:nvSpPr>
              <p:spPr>
                <a:xfrm rot="-5400000">
                  <a:off x="532550" y="929175"/>
                  <a:ext cx="50075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9" extrusionOk="0">
                      <a:moveTo>
                        <a:pt x="794" y="1"/>
                      </a:moveTo>
                      <a:cubicBezTo>
                        <a:pt x="259" y="1"/>
                        <a:pt x="0" y="208"/>
                        <a:pt x="0" y="450"/>
                      </a:cubicBezTo>
                      <a:cubicBezTo>
                        <a:pt x="0" y="708"/>
                        <a:pt x="259" y="898"/>
                        <a:pt x="794" y="898"/>
                      </a:cubicBezTo>
                      <a:cubicBezTo>
                        <a:pt x="1347" y="898"/>
                        <a:pt x="1882" y="639"/>
                        <a:pt x="2002" y="450"/>
                      </a:cubicBezTo>
                      <a:cubicBezTo>
                        <a:pt x="1882" y="277"/>
                        <a:pt x="1347" y="1"/>
                        <a:pt x="79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94" name="Google Shape;28894;p29"/>
                <p:cNvSpPr/>
                <p:nvPr/>
              </p:nvSpPr>
              <p:spPr>
                <a:xfrm rot="-5400000">
                  <a:off x="532775" y="853450"/>
                  <a:ext cx="49625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899" extrusionOk="0">
                      <a:moveTo>
                        <a:pt x="1191" y="1"/>
                      </a:moveTo>
                      <a:cubicBezTo>
                        <a:pt x="639" y="1"/>
                        <a:pt x="104" y="277"/>
                        <a:pt x="0" y="450"/>
                      </a:cubicBezTo>
                      <a:cubicBezTo>
                        <a:pt x="121" y="639"/>
                        <a:pt x="639" y="898"/>
                        <a:pt x="1191" y="898"/>
                      </a:cubicBezTo>
                      <a:cubicBezTo>
                        <a:pt x="1743" y="898"/>
                        <a:pt x="1985" y="708"/>
                        <a:pt x="1985" y="450"/>
                      </a:cubicBezTo>
                      <a:cubicBezTo>
                        <a:pt x="1985" y="208"/>
                        <a:pt x="1743" y="1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95" name="Google Shape;28895;p29"/>
                <p:cNvSpPr/>
                <p:nvPr/>
              </p:nvSpPr>
              <p:spPr>
                <a:xfrm rot="-5400000">
                  <a:off x="509375" y="854975"/>
                  <a:ext cx="40575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19" extrusionOk="0">
                      <a:moveTo>
                        <a:pt x="1194" y="0"/>
                      </a:moveTo>
                      <a:cubicBezTo>
                        <a:pt x="1021" y="0"/>
                        <a:pt x="804" y="106"/>
                        <a:pt x="553" y="358"/>
                      </a:cubicBezTo>
                      <a:cubicBezTo>
                        <a:pt x="173" y="737"/>
                        <a:pt x="0" y="1307"/>
                        <a:pt x="35" y="1514"/>
                      </a:cubicBezTo>
                      <a:cubicBezTo>
                        <a:pt x="52" y="1517"/>
                        <a:pt x="72" y="1518"/>
                        <a:pt x="94" y="1518"/>
                      </a:cubicBezTo>
                      <a:cubicBezTo>
                        <a:pt x="335" y="1518"/>
                        <a:pt x="843" y="1343"/>
                        <a:pt x="1191" y="979"/>
                      </a:cubicBezTo>
                      <a:cubicBezTo>
                        <a:pt x="1588" y="599"/>
                        <a:pt x="1623" y="289"/>
                        <a:pt x="1450" y="99"/>
                      </a:cubicBezTo>
                      <a:cubicBezTo>
                        <a:pt x="1380" y="36"/>
                        <a:pt x="1295" y="0"/>
                        <a:pt x="11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96" name="Google Shape;28896;p29"/>
                <p:cNvSpPr/>
                <p:nvPr/>
              </p:nvSpPr>
              <p:spPr>
                <a:xfrm rot="-5400000">
                  <a:off x="612988" y="1040263"/>
                  <a:ext cx="21175" cy="1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" h="728" extrusionOk="0">
                      <a:moveTo>
                        <a:pt x="369" y="1"/>
                      </a:moveTo>
                      <a:cubicBezTo>
                        <a:pt x="182" y="1"/>
                        <a:pt x="1" y="144"/>
                        <a:pt x="1" y="365"/>
                      </a:cubicBezTo>
                      <a:cubicBezTo>
                        <a:pt x="1" y="572"/>
                        <a:pt x="156" y="728"/>
                        <a:pt x="363" y="728"/>
                      </a:cubicBezTo>
                      <a:cubicBezTo>
                        <a:pt x="691" y="728"/>
                        <a:pt x="846" y="331"/>
                        <a:pt x="622" y="106"/>
                      </a:cubicBezTo>
                      <a:cubicBezTo>
                        <a:pt x="549" y="34"/>
                        <a:pt x="458" y="1"/>
                        <a:pt x="36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97" name="Google Shape;28897;p29"/>
                <p:cNvSpPr/>
                <p:nvPr/>
              </p:nvSpPr>
              <p:spPr>
                <a:xfrm rot="-5400000">
                  <a:off x="650575" y="1026050"/>
                  <a:ext cx="22025" cy="5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1" h="2003" extrusionOk="0">
                      <a:moveTo>
                        <a:pt x="449" y="0"/>
                      </a:moveTo>
                      <a:cubicBezTo>
                        <a:pt x="259" y="121"/>
                        <a:pt x="0" y="639"/>
                        <a:pt x="0" y="1191"/>
                      </a:cubicBezTo>
                      <a:cubicBezTo>
                        <a:pt x="0" y="1743"/>
                        <a:pt x="207" y="2002"/>
                        <a:pt x="449" y="2002"/>
                      </a:cubicBezTo>
                      <a:cubicBezTo>
                        <a:pt x="691" y="2002"/>
                        <a:pt x="880" y="1743"/>
                        <a:pt x="880" y="1191"/>
                      </a:cubicBezTo>
                      <a:cubicBezTo>
                        <a:pt x="880" y="639"/>
                        <a:pt x="622" y="121"/>
                        <a:pt x="4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98" name="Google Shape;28898;p29"/>
                <p:cNvSpPr/>
                <p:nvPr/>
              </p:nvSpPr>
              <p:spPr>
                <a:xfrm rot="-5400000">
                  <a:off x="631250" y="1003400"/>
                  <a:ext cx="40600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20" extrusionOk="0">
                      <a:moveTo>
                        <a:pt x="93" y="1"/>
                      </a:moveTo>
                      <a:cubicBezTo>
                        <a:pt x="72" y="1"/>
                        <a:pt x="53" y="2"/>
                        <a:pt x="35" y="5"/>
                      </a:cubicBezTo>
                      <a:cubicBezTo>
                        <a:pt x="1" y="229"/>
                        <a:pt x="174" y="781"/>
                        <a:pt x="570" y="1178"/>
                      </a:cubicBezTo>
                      <a:cubicBezTo>
                        <a:pt x="809" y="1417"/>
                        <a:pt x="1028" y="1520"/>
                        <a:pt x="1200" y="1520"/>
                      </a:cubicBezTo>
                      <a:cubicBezTo>
                        <a:pt x="1301" y="1520"/>
                        <a:pt x="1387" y="1484"/>
                        <a:pt x="1451" y="1420"/>
                      </a:cubicBezTo>
                      <a:cubicBezTo>
                        <a:pt x="1623" y="1247"/>
                        <a:pt x="1589" y="937"/>
                        <a:pt x="1192" y="540"/>
                      </a:cubicBezTo>
                      <a:cubicBezTo>
                        <a:pt x="842" y="189"/>
                        <a:pt x="344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99" name="Google Shape;28899;p29"/>
                <p:cNvSpPr/>
                <p:nvPr/>
              </p:nvSpPr>
              <p:spPr>
                <a:xfrm rot="-5400000">
                  <a:off x="598563" y="1001688"/>
                  <a:ext cx="50075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8" extrusionOk="0">
                      <a:moveTo>
                        <a:pt x="1192" y="1"/>
                      </a:moveTo>
                      <a:cubicBezTo>
                        <a:pt x="639" y="1"/>
                        <a:pt x="122" y="277"/>
                        <a:pt x="1" y="449"/>
                      </a:cubicBezTo>
                      <a:cubicBezTo>
                        <a:pt x="122" y="639"/>
                        <a:pt x="639" y="898"/>
                        <a:pt x="1192" y="898"/>
                      </a:cubicBezTo>
                      <a:cubicBezTo>
                        <a:pt x="1744" y="898"/>
                        <a:pt x="2003" y="708"/>
                        <a:pt x="2003" y="449"/>
                      </a:cubicBezTo>
                      <a:cubicBezTo>
                        <a:pt x="2003" y="208"/>
                        <a:pt x="1744" y="1"/>
                        <a:pt x="11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00" name="Google Shape;28900;p29"/>
                <p:cNvSpPr/>
                <p:nvPr/>
              </p:nvSpPr>
              <p:spPr>
                <a:xfrm rot="-5400000">
                  <a:off x="598775" y="1077400"/>
                  <a:ext cx="49650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6" h="898" extrusionOk="0">
                      <a:moveTo>
                        <a:pt x="794" y="1"/>
                      </a:moveTo>
                      <a:cubicBezTo>
                        <a:pt x="242" y="1"/>
                        <a:pt x="0" y="208"/>
                        <a:pt x="0" y="449"/>
                      </a:cubicBezTo>
                      <a:cubicBezTo>
                        <a:pt x="0" y="708"/>
                        <a:pt x="242" y="898"/>
                        <a:pt x="794" y="898"/>
                      </a:cubicBezTo>
                      <a:cubicBezTo>
                        <a:pt x="1347" y="898"/>
                        <a:pt x="1864" y="639"/>
                        <a:pt x="1985" y="449"/>
                      </a:cubicBezTo>
                      <a:cubicBezTo>
                        <a:pt x="1864" y="277"/>
                        <a:pt x="1347" y="1"/>
                        <a:pt x="79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01" name="Google Shape;28901;p29"/>
                <p:cNvSpPr/>
                <p:nvPr/>
              </p:nvSpPr>
              <p:spPr>
                <a:xfrm rot="-5400000">
                  <a:off x="631250" y="1060350"/>
                  <a:ext cx="40600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20" extrusionOk="0">
                      <a:moveTo>
                        <a:pt x="1526" y="0"/>
                      </a:moveTo>
                      <a:cubicBezTo>
                        <a:pt x="1274" y="0"/>
                        <a:pt x="780" y="176"/>
                        <a:pt x="432" y="540"/>
                      </a:cubicBezTo>
                      <a:cubicBezTo>
                        <a:pt x="35" y="937"/>
                        <a:pt x="1" y="1247"/>
                        <a:pt x="173" y="1420"/>
                      </a:cubicBezTo>
                      <a:cubicBezTo>
                        <a:pt x="237" y="1484"/>
                        <a:pt x="323" y="1520"/>
                        <a:pt x="424" y="1520"/>
                      </a:cubicBezTo>
                      <a:cubicBezTo>
                        <a:pt x="596" y="1520"/>
                        <a:pt x="815" y="1417"/>
                        <a:pt x="1053" y="1178"/>
                      </a:cubicBezTo>
                      <a:cubicBezTo>
                        <a:pt x="1450" y="781"/>
                        <a:pt x="1623" y="229"/>
                        <a:pt x="1589" y="5"/>
                      </a:cubicBezTo>
                      <a:cubicBezTo>
                        <a:pt x="1570" y="2"/>
                        <a:pt x="1549" y="0"/>
                        <a:pt x="152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02" name="Google Shape;28902;p29"/>
                <p:cNvSpPr/>
                <p:nvPr/>
              </p:nvSpPr>
              <p:spPr>
                <a:xfrm rot="-5400000">
                  <a:off x="471700" y="971900"/>
                  <a:ext cx="27650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864" extrusionOk="0">
                      <a:moveTo>
                        <a:pt x="553" y="1"/>
                      </a:moveTo>
                      <a:cubicBezTo>
                        <a:pt x="1" y="1"/>
                        <a:pt x="1" y="864"/>
                        <a:pt x="553" y="864"/>
                      </a:cubicBezTo>
                      <a:cubicBezTo>
                        <a:pt x="1105" y="864"/>
                        <a:pt x="1105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03" name="Google Shape;28903;p29"/>
                <p:cNvSpPr/>
                <p:nvPr/>
              </p:nvSpPr>
              <p:spPr>
                <a:xfrm rot="-5400000">
                  <a:off x="469125" y="1103500"/>
                  <a:ext cx="27650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864" extrusionOk="0">
                      <a:moveTo>
                        <a:pt x="553" y="0"/>
                      </a:moveTo>
                      <a:cubicBezTo>
                        <a:pt x="1" y="0"/>
                        <a:pt x="1" y="863"/>
                        <a:pt x="553" y="863"/>
                      </a:cubicBezTo>
                      <a:cubicBezTo>
                        <a:pt x="1105" y="863"/>
                        <a:pt x="1105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04" name="Google Shape;28904;p29"/>
                <p:cNvSpPr/>
                <p:nvPr/>
              </p:nvSpPr>
              <p:spPr>
                <a:xfrm rot="-5400000">
                  <a:off x="554763" y="711488"/>
                  <a:ext cx="16425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2504" extrusionOk="0">
                      <a:moveTo>
                        <a:pt x="0" y="1"/>
                      </a:moveTo>
                      <a:lnTo>
                        <a:pt x="0" y="2504"/>
                      </a:lnTo>
                      <a:lnTo>
                        <a:pt x="656" y="2504"/>
                      </a:lnTo>
                      <a:lnTo>
                        <a:pt x="656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05" name="Google Shape;28905;p29"/>
                <p:cNvSpPr/>
                <p:nvPr/>
              </p:nvSpPr>
              <p:spPr>
                <a:xfrm rot="-5400000">
                  <a:off x="548288" y="585513"/>
                  <a:ext cx="18600" cy="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4" h="725" extrusionOk="0">
                      <a:moveTo>
                        <a:pt x="381" y="0"/>
                      </a:moveTo>
                      <a:cubicBezTo>
                        <a:pt x="174" y="0"/>
                        <a:pt x="1" y="155"/>
                        <a:pt x="1" y="363"/>
                      </a:cubicBezTo>
                      <a:cubicBezTo>
                        <a:pt x="1" y="570"/>
                        <a:pt x="174" y="725"/>
                        <a:pt x="381" y="725"/>
                      </a:cubicBezTo>
                      <a:cubicBezTo>
                        <a:pt x="570" y="725"/>
                        <a:pt x="743" y="570"/>
                        <a:pt x="743" y="363"/>
                      </a:cubicBezTo>
                      <a:cubicBezTo>
                        <a:pt x="743" y="155"/>
                        <a:pt x="570" y="0"/>
                        <a:pt x="38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06" name="Google Shape;28906;p29"/>
                <p:cNvSpPr/>
                <p:nvPr/>
              </p:nvSpPr>
              <p:spPr>
                <a:xfrm rot="-5400000">
                  <a:off x="508588" y="569538"/>
                  <a:ext cx="22475" cy="4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9" h="1986" extrusionOk="0">
                      <a:moveTo>
                        <a:pt x="450" y="1"/>
                      </a:moveTo>
                      <a:cubicBezTo>
                        <a:pt x="191" y="1"/>
                        <a:pt x="1" y="242"/>
                        <a:pt x="1" y="795"/>
                      </a:cubicBezTo>
                      <a:cubicBezTo>
                        <a:pt x="1" y="1347"/>
                        <a:pt x="260" y="1882"/>
                        <a:pt x="450" y="1986"/>
                      </a:cubicBezTo>
                      <a:cubicBezTo>
                        <a:pt x="622" y="1865"/>
                        <a:pt x="898" y="1347"/>
                        <a:pt x="898" y="795"/>
                      </a:cubicBezTo>
                      <a:cubicBezTo>
                        <a:pt x="898" y="242"/>
                        <a:pt x="691" y="1"/>
                        <a:pt x="45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07" name="Google Shape;28907;p29"/>
                <p:cNvSpPr/>
                <p:nvPr/>
              </p:nvSpPr>
              <p:spPr>
                <a:xfrm rot="-5400000">
                  <a:off x="509163" y="604063"/>
                  <a:ext cx="41000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0" h="1519" extrusionOk="0">
                      <a:moveTo>
                        <a:pt x="433" y="0"/>
                      </a:moveTo>
                      <a:cubicBezTo>
                        <a:pt x="335" y="0"/>
                        <a:pt x="253" y="36"/>
                        <a:pt x="190" y="99"/>
                      </a:cubicBezTo>
                      <a:cubicBezTo>
                        <a:pt x="0" y="289"/>
                        <a:pt x="52" y="599"/>
                        <a:pt x="432" y="979"/>
                      </a:cubicBezTo>
                      <a:cubicBezTo>
                        <a:pt x="796" y="1343"/>
                        <a:pt x="1290" y="1518"/>
                        <a:pt x="1529" y="1518"/>
                      </a:cubicBezTo>
                      <a:cubicBezTo>
                        <a:pt x="1551" y="1518"/>
                        <a:pt x="1571" y="1517"/>
                        <a:pt x="1588" y="1514"/>
                      </a:cubicBezTo>
                      <a:cubicBezTo>
                        <a:pt x="1640" y="1290"/>
                        <a:pt x="1450" y="737"/>
                        <a:pt x="1070" y="358"/>
                      </a:cubicBezTo>
                      <a:cubicBezTo>
                        <a:pt x="819" y="106"/>
                        <a:pt x="602" y="0"/>
                        <a:pt x="43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08" name="Google Shape;28908;p29"/>
                <p:cNvSpPr/>
                <p:nvPr/>
              </p:nvSpPr>
              <p:spPr>
                <a:xfrm rot="-5400000">
                  <a:off x="532550" y="621100"/>
                  <a:ext cx="50075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9" extrusionOk="0">
                      <a:moveTo>
                        <a:pt x="795" y="1"/>
                      </a:moveTo>
                      <a:cubicBezTo>
                        <a:pt x="260" y="1"/>
                        <a:pt x="1" y="208"/>
                        <a:pt x="1" y="450"/>
                      </a:cubicBezTo>
                      <a:cubicBezTo>
                        <a:pt x="1" y="708"/>
                        <a:pt x="242" y="898"/>
                        <a:pt x="795" y="898"/>
                      </a:cubicBezTo>
                      <a:cubicBezTo>
                        <a:pt x="1347" y="898"/>
                        <a:pt x="1882" y="639"/>
                        <a:pt x="2003" y="450"/>
                      </a:cubicBezTo>
                      <a:cubicBezTo>
                        <a:pt x="1865" y="277"/>
                        <a:pt x="1347" y="1"/>
                        <a:pt x="79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09" name="Google Shape;28909;p29"/>
                <p:cNvSpPr/>
                <p:nvPr/>
              </p:nvSpPr>
              <p:spPr>
                <a:xfrm rot="-5400000">
                  <a:off x="532763" y="545363"/>
                  <a:ext cx="49650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6" h="899" extrusionOk="0">
                      <a:moveTo>
                        <a:pt x="1191" y="1"/>
                      </a:moveTo>
                      <a:cubicBezTo>
                        <a:pt x="639" y="1"/>
                        <a:pt x="104" y="277"/>
                        <a:pt x="0" y="450"/>
                      </a:cubicBezTo>
                      <a:cubicBezTo>
                        <a:pt x="121" y="639"/>
                        <a:pt x="639" y="898"/>
                        <a:pt x="1191" y="898"/>
                      </a:cubicBezTo>
                      <a:cubicBezTo>
                        <a:pt x="1744" y="898"/>
                        <a:pt x="1985" y="708"/>
                        <a:pt x="1985" y="450"/>
                      </a:cubicBezTo>
                      <a:cubicBezTo>
                        <a:pt x="1985" y="208"/>
                        <a:pt x="1744" y="1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10" name="Google Shape;28910;p29"/>
                <p:cNvSpPr/>
                <p:nvPr/>
              </p:nvSpPr>
              <p:spPr>
                <a:xfrm rot="-5400000">
                  <a:off x="509163" y="547113"/>
                  <a:ext cx="41000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0" h="1519" extrusionOk="0">
                      <a:moveTo>
                        <a:pt x="1207" y="0"/>
                      </a:moveTo>
                      <a:cubicBezTo>
                        <a:pt x="1038" y="0"/>
                        <a:pt x="821" y="106"/>
                        <a:pt x="570" y="358"/>
                      </a:cubicBezTo>
                      <a:cubicBezTo>
                        <a:pt x="190" y="737"/>
                        <a:pt x="0" y="1307"/>
                        <a:pt x="52" y="1514"/>
                      </a:cubicBezTo>
                      <a:cubicBezTo>
                        <a:pt x="69" y="1517"/>
                        <a:pt x="89" y="1518"/>
                        <a:pt x="111" y="1518"/>
                      </a:cubicBezTo>
                      <a:cubicBezTo>
                        <a:pt x="350" y="1518"/>
                        <a:pt x="844" y="1343"/>
                        <a:pt x="1208" y="979"/>
                      </a:cubicBezTo>
                      <a:cubicBezTo>
                        <a:pt x="1605" y="599"/>
                        <a:pt x="1640" y="289"/>
                        <a:pt x="1450" y="99"/>
                      </a:cubicBezTo>
                      <a:cubicBezTo>
                        <a:pt x="1387" y="36"/>
                        <a:pt x="1305" y="0"/>
                        <a:pt x="120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11" name="Google Shape;28911;p29"/>
                <p:cNvSpPr/>
                <p:nvPr/>
              </p:nvSpPr>
              <p:spPr>
                <a:xfrm rot="-5400000">
                  <a:off x="612988" y="732188"/>
                  <a:ext cx="21175" cy="1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" h="728" extrusionOk="0">
                      <a:moveTo>
                        <a:pt x="369" y="1"/>
                      </a:moveTo>
                      <a:cubicBezTo>
                        <a:pt x="182" y="1"/>
                        <a:pt x="1" y="144"/>
                        <a:pt x="1" y="365"/>
                      </a:cubicBezTo>
                      <a:cubicBezTo>
                        <a:pt x="1" y="572"/>
                        <a:pt x="156" y="728"/>
                        <a:pt x="363" y="728"/>
                      </a:cubicBezTo>
                      <a:cubicBezTo>
                        <a:pt x="691" y="728"/>
                        <a:pt x="847" y="331"/>
                        <a:pt x="622" y="106"/>
                      </a:cubicBezTo>
                      <a:cubicBezTo>
                        <a:pt x="549" y="34"/>
                        <a:pt x="459" y="1"/>
                        <a:pt x="36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12" name="Google Shape;28912;p29"/>
                <p:cNvSpPr/>
                <p:nvPr/>
              </p:nvSpPr>
              <p:spPr>
                <a:xfrm rot="-5400000">
                  <a:off x="650350" y="717750"/>
                  <a:ext cx="22475" cy="5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9" h="2003" extrusionOk="0">
                      <a:moveTo>
                        <a:pt x="449" y="0"/>
                      </a:moveTo>
                      <a:cubicBezTo>
                        <a:pt x="277" y="121"/>
                        <a:pt x="1" y="639"/>
                        <a:pt x="1" y="1191"/>
                      </a:cubicBezTo>
                      <a:cubicBezTo>
                        <a:pt x="1" y="1743"/>
                        <a:pt x="208" y="2002"/>
                        <a:pt x="449" y="2002"/>
                      </a:cubicBezTo>
                      <a:cubicBezTo>
                        <a:pt x="708" y="2002"/>
                        <a:pt x="898" y="1743"/>
                        <a:pt x="898" y="1191"/>
                      </a:cubicBezTo>
                      <a:cubicBezTo>
                        <a:pt x="898" y="639"/>
                        <a:pt x="622" y="121"/>
                        <a:pt x="4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13" name="Google Shape;28913;p29"/>
                <p:cNvSpPr/>
                <p:nvPr/>
              </p:nvSpPr>
              <p:spPr>
                <a:xfrm rot="-5400000">
                  <a:off x="631263" y="695313"/>
                  <a:ext cx="40575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20" extrusionOk="0">
                      <a:moveTo>
                        <a:pt x="93" y="1"/>
                      </a:moveTo>
                      <a:cubicBezTo>
                        <a:pt x="71" y="1"/>
                        <a:pt x="52" y="2"/>
                        <a:pt x="35" y="5"/>
                      </a:cubicBezTo>
                      <a:cubicBezTo>
                        <a:pt x="0" y="229"/>
                        <a:pt x="173" y="781"/>
                        <a:pt x="570" y="1178"/>
                      </a:cubicBezTo>
                      <a:cubicBezTo>
                        <a:pt x="809" y="1417"/>
                        <a:pt x="1027" y="1520"/>
                        <a:pt x="1199" y="1520"/>
                      </a:cubicBezTo>
                      <a:cubicBezTo>
                        <a:pt x="1301" y="1520"/>
                        <a:pt x="1386" y="1484"/>
                        <a:pt x="1450" y="1420"/>
                      </a:cubicBezTo>
                      <a:cubicBezTo>
                        <a:pt x="1623" y="1247"/>
                        <a:pt x="1588" y="937"/>
                        <a:pt x="1191" y="540"/>
                      </a:cubicBezTo>
                      <a:cubicBezTo>
                        <a:pt x="841" y="189"/>
                        <a:pt x="344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14" name="Google Shape;28914;p29"/>
                <p:cNvSpPr/>
                <p:nvPr/>
              </p:nvSpPr>
              <p:spPr>
                <a:xfrm rot="-5400000">
                  <a:off x="598788" y="693813"/>
                  <a:ext cx="49625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898" extrusionOk="0">
                      <a:moveTo>
                        <a:pt x="1191" y="1"/>
                      </a:moveTo>
                      <a:cubicBezTo>
                        <a:pt x="639" y="1"/>
                        <a:pt x="121" y="277"/>
                        <a:pt x="0" y="449"/>
                      </a:cubicBezTo>
                      <a:cubicBezTo>
                        <a:pt x="121" y="639"/>
                        <a:pt x="639" y="898"/>
                        <a:pt x="1191" y="898"/>
                      </a:cubicBezTo>
                      <a:cubicBezTo>
                        <a:pt x="1743" y="898"/>
                        <a:pt x="1985" y="708"/>
                        <a:pt x="1985" y="449"/>
                      </a:cubicBezTo>
                      <a:cubicBezTo>
                        <a:pt x="1985" y="208"/>
                        <a:pt x="1743" y="1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15" name="Google Shape;28915;p29"/>
                <p:cNvSpPr/>
                <p:nvPr/>
              </p:nvSpPr>
              <p:spPr>
                <a:xfrm rot="-5400000">
                  <a:off x="598775" y="769325"/>
                  <a:ext cx="49650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6" h="898" extrusionOk="0">
                      <a:moveTo>
                        <a:pt x="795" y="1"/>
                      </a:moveTo>
                      <a:cubicBezTo>
                        <a:pt x="242" y="1"/>
                        <a:pt x="1" y="208"/>
                        <a:pt x="1" y="449"/>
                      </a:cubicBezTo>
                      <a:cubicBezTo>
                        <a:pt x="1" y="708"/>
                        <a:pt x="242" y="898"/>
                        <a:pt x="795" y="898"/>
                      </a:cubicBezTo>
                      <a:cubicBezTo>
                        <a:pt x="1347" y="898"/>
                        <a:pt x="1865" y="639"/>
                        <a:pt x="1986" y="449"/>
                      </a:cubicBezTo>
                      <a:cubicBezTo>
                        <a:pt x="1865" y="277"/>
                        <a:pt x="1347" y="1"/>
                        <a:pt x="79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16" name="Google Shape;28916;p29"/>
                <p:cNvSpPr/>
                <p:nvPr/>
              </p:nvSpPr>
              <p:spPr>
                <a:xfrm rot="-5400000">
                  <a:off x="631250" y="752275"/>
                  <a:ext cx="40600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20" extrusionOk="0">
                      <a:moveTo>
                        <a:pt x="1526" y="0"/>
                      </a:moveTo>
                      <a:cubicBezTo>
                        <a:pt x="1274" y="0"/>
                        <a:pt x="781" y="176"/>
                        <a:pt x="432" y="540"/>
                      </a:cubicBezTo>
                      <a:cubicBezTo>
                        <a:pt x="36" y="937"/>
                        <a:pt x="1" y="1247"/>
                        <a:pt x="174" y="1420"/>
                      </a:cubicBezTo>
                      <a:cubicBezTo>
                        <a:pt x="238" y="1484"/>
                        <a:pt x="323" y="1520"/>
                        <a:pt x="424" y="1520"/>
                      </a:cubicBezTo>
                      <a:cubicBezTo>
                        <a:pt x="597" y="1520"/>
                        <a:pt x="815" y="1417"/>
                        <a:pt x="1054" y="1178"/>
                      </a:cubicBezTo>
                      <a:cubicBezTo>
                        <a:pt x="1451" y="781"/>
                        <a:pt x="1623" y="229"/>
                        <a:pt x="1589" y="5"/>
                      </a:cubicBezTo>
                      <a:cubicBezTo>
                        <a:pt x="1570" y="2"/>
                        <a:pt x="1549" y="0"/>
                        <a:pt x="152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17" name="Google Shape;28917;p29"/>
                <p:cNvSpPr/>
                <p:nvPr/>
              </p:nvSpPr>
              <p:spPr>
                <a:xfrm rot="-5400000">
                  <a:off x="471713" y="663813"/>
                  <a:ext cx="27625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5" h="864" extrusionOk="0">
                      <a:moveTo>
                        <a:pt x="552" y="1"/>
                      </a:moveTo>
                      <a:cubicBezTo>
                        <a:pt x="0" y="1"/>
                        <a:pt x="0" y="864"/>
                        <a:pt x="552" y="864"/>
                      </a:cubicBezTo>
                      <a:cubicBezTo>
                        <a:pt x="1105" y="864"/>
                        <a:pt x="1105" y="1"/>
                        <a:pt x="55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18" name="Google Shape;28918;p29"/>
                <p:cNvSpPr/>
                <p:nvPr/>
              </p:nvSpPr>
              <p:spPr>
                <a:xfrm rot="-5400000">
                  <a:off x="468913" y="795213"/>
                  <a:ext cx="28075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864" extrusionOk="0">
                      <a:moveTo>
                        <a:pt x="553" y="0"/>
                      </a:moveTo>
                      <a:cubicBezTo>
                        <a:pt x="1" y="0"/>
                        <a:pt x="1" y="863"/>
                        <a:pt x="553" y="863"/>
                      </a:cubicBezTo>
                      <a:cubicBezTo>
                        <a:pt x="1105" y="863"/>
                        <a:pt x="1123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19" name="Google Shape;28919;p29"/>
                <p:cNvSpPr/>
                <p:nvPr/>
              </p:nvSpPr>
              <p:spPr>
                <a:xfrm rot="-5400000">
                  <a:off x="462225" y="2854925"/>
                  <a:ext cx="103150" cy="8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74" extrusionOk="0">
                      <a:moveTo>
                        <a:pt x="2089" y="0"/>
                      </a:moveTo>
                      <a:lnTo>
                        <a:pt x="363" y="1778"/>
                      </a:lnTo>
                      <a:cubicBezTo>
                        <a:pt x="156" y="1968"/>
                        <a:pt x="35" y="2227"/>
                        <a:pt x="35" y="2503"/>
                      </a:cubicBezTo>
                      <a:cubicBezTo>
                        <a:pt x="1" y="3090"/>
                        <a:pt x="467" y="3573"/>
                        <a:pt x="1054" y="3573"/>
                      </a:cubicBezTo>
                      <a:cubicBezTo>
                        <a:pt x="1620" y="3573"/>
                        <a:pt x="2074" y="3123"/>
                        <a:pt x="2074" y="2564"/>
                      </a:cubicBezTo>
                      <a:lnTo>
                        <a:pt x="2074" y="2564"/>
                      </a:lnTo>
                      <a:cubicBezTo>
                        <a:pt x="2106" y="3106"/>
                        <a:pt x="2558" y="3539"/>
                        <a:pt x="3090" y="3539"/>
                      </a:cubicBezTo>
                      <a:cubicBezTo>
                        <a:pt x="3660" y="3539"/>
                        <a:pt x="4126" y="3073"/>
                        <a:pt x="4126" y="2503"/>
                      </a:cubicBezTo>
                      <a:cubicBezTo>
                        <a:pt x="4126" y="2227"/>
                        <a:pt x="4005" y="1968"/>
                        <a:pt x="3815" y="1778"/>
                      </a:cubicBezTo>
                      <a:lnTo>
                        <a:pt x="208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20" name="Google Shape;28920;p29"/>
                <p:cNvSpPr/>
                <p:nvPr/>
              </p:nvSpPr>
              <p:spPr>
                <a:xfrm rot="-5400000">
                  <a:off x="617150" y="2709525"/>
                  <a:ext cx="107450" cy="8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8" h="3538" extrusionOk="0">
                      <a:moveTo>
                        <a:pt x="1240" y="0"/>
                      </a:moveTo>
                      <a:cubicBezTo>
                        <a:pt x="1105" y="0"/>
                        <a:pt x="966" y="27"/>
                        <a:pt x="829" y="85"/>
                      </a:cubicBezTo>
                      <a:cubicBezTo>
                        <a:pt x="156" y="379"/>
                        <a:pt x="0" y="1259"/>
                        <a:pt x="535" y="1777"/>
                      </a:cubicBezTo>
                      <a:lnTo>
                        <a:pt x="2261" y="3537"/>
                      </a:lnTo>
                      <a:lnTo>
                        <a:pt x="3987" y="1777"/>
                      </a:lnTo>
                      <a:cubicBezTo>
                        <a:pt x="4177" y="1570"/>
                        <a:pt x="4298" y="1311"/>
                        <a:pt x="4298" y="1035"/>
                      </a:cubicBezTo>
                      <a:cubicBezTo>
                        <a:pt x="4298" y="353"/>
                        <a:pt x="3789" y="12"/>
                        <a:pt x="3280" y="12"/>
                      </a:cubicBezTo>
                      <a:cubicBezTo>
                        <a:pt x="2770" y="12"/>
                        <a:pt x="2261" y="353"/>
                        <a:pt x="2261" y="1035"/>
                      </a:cubicBezTo>
                      <a:cubicBezTo>
                        <a:pt x="2261" y="440"/>
                        <a:pt x="1784" y="0"/>
                        <a:pt x="124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21" name="Google Shape;28921;p29"/>
                <p:cNvSpPr/>
                <p:nvPr/>
              </p:nvSpPr>
              <p:spPr>
                <a:xfrm rot="-5400000">
                  <a:off x="459625" y="2544250"/>
                  <a:ext cx="107475" cy="88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9" h="3539" extrusionOk="0">
                      <a:moveTo>
                        <a:pt x="2055" y="0"/>
                      </a:moveTo>
                      <a:lnTo>
                        <a:pt x="329" y="1778"/>
                      </a:lnTo>
                      <a:cubicBezTo>
                        <a:pt x="121" y="1968"/>
                        <a:pt x="1" y="2227"/>
                        <a:pt x="1" y="2503"/>
                      </a:cubicBezTo>
                      <a:cubicBezTo>
                        <a:pt x="1" y="3073"/>
                        <a:pt x="467" y="3539"/>
                        <a:pt x="1019" y="3539"/>
                      </a:cubicBezTo>
                      <a:cubicBezTo>
                        <a:pt x="1580" y="3539"/>
                        <a:pt x="2041" y="3086"/>
                        <a:pt x="2054" y="2527"/>
                      </a:cubicBezTo>
                      <a:lnTo>
                        <a:pt x="2054" y="2527"/>
                      </a:lnTo>
                      <a:cubicBezTo>
                        <a:pt x="2054" y="3110"/>
                        <a:pt x="2533" y="3537"/>
                        <a:pt x="3066" y="3537"/>
                      </a:cubicBezTo>
                      <a:cubicBezTo>
                        <a:pt x="3199" y="3537"/>
                        <a:pt x="3336" y="3510"/>
                        <a:pt x="3470" y="3452"/>
                      </a:cubicBezTo>
                      <a:cubicBezTo>
                        <a:pt x="4143" y="3176"/>
                        <a:pt x="4298" y="2279"/>
                        <a:pt x="3781" y="1778"/>
                      </a:cubicBezTo>
                      <a:lnTo>
                        <a:pt x="205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22" name="Google Shape;28922;p29"/>
                <p:cNvSpPr/>
                <p:nvPr/>
              </p:nvSpPr>
              <p:spPr>
                <a:xfrm rot="-5400000">
                  <a:off x="617138" y="2401438"/>
                  <a:ext cx="107475" cy="8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9" h="3538" extrusionOk="0">
                      <a:moveTo>
                        <a:pt x="1240" y="0"/>
                      </a:moveTo>
                      <a:cubicBezTo>
                        <a:pt x="1105" y="0"/>
                        <a:pt x="966" y="27"/>
                        <a:pt x="829" y="85"/>
                      </a:cubicBezTo>
                      <a:cubicBezTo>
                        <a:pt x="156" y="379"/>
                        <a:pt x="1" y="1259"/>
                        <a:pt x="536" y="1777"/>
                      </a:cubicBezTo>
                      <a:lnTo>
                        <a:pt x="2262" y="3537"/>
                      </a:lnTo>
                      <a:lnTo>
                        <a:pt x="3988" y="1777"/>
                      </a:lnTo>
                      <a:cubicBezTo>
                        <a:pt x="4177" y="1570"/>
                        <a:pt x="4298" y="1311"/>
                        <a:pt x="4298" y="1035"/>
                      </a:cubicBezTo>
                      <a:cubicBezTo>
                        <a:pt x="4298" y="353"/>
                        <a:pt x="3789" y="12"/>
                        <a:pt x="3280" y="12"/>
                      </a:cubicBezTo>
                      <a:cubicBezTo>
                        <a:pt x="2771" y="12"/>
                        <a:pt x="2262" y="353"/>
                        <a:pt x="2262" y="1035"/>
                      </a:cubicBezTo>
                      <a:cubicBezTo>
                        <a:pt x="2262" y="440"/>
                        <a:pt x="1785" y="0"/>
                        <a:pt x="124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23" name="Google Shape;28923;p29"/>
                <p:cNvSpPr/>
                <p:nvPr/>
              </p:nvSpPr>
              <p:spPr>
                <a:xfrm rot="-5400000">
                  <a:off x="459638" y="2236163"/>
                  <a:ext cx="107450" cy="88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8" h="3539" extrusionOk="0">
                      <a:moveTo>
                        <a:pt x="2037" y="0"/>
                      </a:moveTo>
                      <a:lnTo>
                        <a:pt x="311" y="1778"/>
                      </a:lnTo>
                      <a:cubicBezTo>
                        <a:pt x="104" y="1968"/>
                        <a:pt x="0" y="2227"/>
                        <a:pt x="0" y="2503"/>
                      </a:cubicBezTo>
                      <a:cubicBezTo>
                        <a:pt x="0" y="3073"/>
                        <a:pt x="449" y="3539"/>
                        <a:pt x="1018" y="3539"/>
                      </a:cubicBezTo>
                      <a:cubicBezTo>
                        <a:pt x="1588" y="3539"/>
                        <a:pt x="2037" y="3073"/>
                        <a:pt x="2037" y="2503"/>
                      </a:cubicBezTo>
                      <a:cubicBezTo>
                        <a:pt x="2037" y="3098"/>
                        <a:pt x="2513" y="3537"/>
                        <a:pt x="3058" y="3537"/>
                      </a:cubicBezTo>
                      <a:cubicBezTo>
                        <a:pt x="3193" y="3537"/>
                        <a:pt x="3332" y="3510"/>
                        <a:pt x="3469" y="3452"/>
                      </a:cubicBezTo>
                      <a:cubicBezTo>
                        <a:pt x="4142" y="3176"/>
                        <a:pt x="4298" y="2279"/>
                        <a:pt x="3763" y="1778"/>
                      </a:cubicBezTo>
                      <a:lnTo>
                        <a:pt x="203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24" name="Google Shape;28924;p29"/>
                <p:cNvSpPr/>
                <p:nvPr/>
              </p:nvSpPr>
              <p:spPr>
                <a:xfrm rot="-5400000">
                  <a:off x="617138" y="2093363"/>
                  <a:ext cx="107475" cy="8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9" h="3538" extrusionOk="0">
                      <a:moveTo>
                        <a:pt x="1240" y="0"/>
                      </a:moveTo>
                      <a:cubicBezTo>
                        <a:pt x="1105" y="0"/>
                        <a:pt x="966" y="27"/>
                        <a:pt x="829" y="85"/>
                      </a:cubicBezTo>
                      <a:cubicBezTo>
                        <a:pt x="156" y="379"/>
                        <a:pt x="1" y="1259"/>
                        <a:pt x="536" y="1777"/>
                      </a:cubicBezTo>
                      <a:lnTo>
                        <a:pt x="2262" y="3537"/>
                      </a:lnTo>
                      <a:lnTo>
                        <a:pt x="3988" y="1777"/>
                      </a:lnTo>
                      <a:cubicBezTo>
                        <a:pt x="4195" y="1570"/>
                        <a:pt x="4299" y="1311"/>
                        <a:pt x="4299" y="1035"/>
                      </a:cubicBezTo>
                      <a:cubicBezTo>
                        <a:pt x="4299" y="353"/>
                        <a:pt x="3789" y="12"/>
                        <a:pt x="3280" y="12"/>
                      </a:cubicBezTo>
                      <a:cubicBezTo>
                        <a:pt x="2771" y="12"/>
                        <a:pt x="2262" y="353"/>
                        <a:pt x="2262" y="1035"/>
                      </a:cubicBezTo>
                      <a:cubicBezTo>
                        <a:pt x="2262" y="440"/>
                        <a:pt x="1785" y="0"/>
                        <a:pt x="124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25" name="Google Shape;28925;p29"/>
                <p:cNvSpPr/>
                <p:nvPr/>
              </p:nvSpPr>
              <p:spPr>
                <a:xfrm rot="-5400000">
                  <a:off x="459638" y="1928088"/>
                  <a:ext cx="107450" cy="88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8" h="3539" extrusionOk="0">
                      <a:moveTo>
                        <a:pt x="2037" y="0"/>
                      </a:moveTo>
                      <a:lnTo>
                        <a:pt x="311" y="1778"/>
                      </a:lnTo>
                      <a:cubicBezTo>
                        <a:pt x="104" y="1968"/>
                        <a:pt x="0" y="2227"/>
                        <a:pt x="0" y="2503"/>
                      </a:cubicBezTo>
                      <a:cubicBezTo>
                        <a:pt x="0" y="3073"/>
                        <a:pt x="449" y="3539"/>
                        <a:pt x="1019" y="3539"/>
                      </a:cubicBezTo>
                      <a:cubicBezTo>
                        <a:pt x="1588" y="3539"/>
                        <a:pt x="2037" y="3073"/>
                        <a:pt x="2037" y="2503"/>
                      </a:cubicBezTo>
                      <a:cubicBezTo>
                        <a:pt x="2037" y="3098"/>
                        <a:pt x="2514" y="3537"/>
                        <a:pt x="3059" y="3537"/>
                      </a:cubicBezTo>
                      <a:cubicBezTo>
                        <a:pt x="3193" y="3537"/>
                        <a:pt x="3332" y="3510"/>
                        <a:pt x="3470" y="3452"/>
                      </a:cubicBezTo>
                      <a:cubicBezTo>
                        <a:pt x="4143" y="3176"/>
                        <a:pt x="4298" y="2279"/>
                        <a:pt x="3763" y="1778"/>
                      </a:cubicBezTo>
                      <a:lnTo>
                        <a:pt x="203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26" name="Google Shape;28926;p29"/>
                <p:cNvSpPr/>
                <p:nvPr/>
              </p:nvSpPr>
              <p:spPr>
                <a:xfrm rot="-5400000">
                  <a:off x="617150" y="1785275"/>
                  <a:ext cx="107450" cy="8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8" h="3538" extrusionOk="0">
                      <a:moveTo>
                        <a:pt x="1233" y="0"/>
                      </a:moveTo>
                      <a:cubicBezTo>
                        <a:pt x="1099" y="0"/>
                        <a:pt x="962" y="27"/>
                        <a:pt x="829" y="85"/>
                      </a:cubicBezTo>
                      <a:cubicBezTo>
                        <a:pt x="156" y="379"/>
                        <a:pt x="0" y="1259"/>
                        <a:pt x="535" y="1777"/>
                      </a:cubicBezTo>
                      <a:lnTo>
                        <a:pt x="2261" y="3537"/>
                      </a:lnTo>
                      <a:lnTo>
                        <a:pt x="3987" y="1777"/>
                      </a:lnTo>
                      <a:cubicBezTo>
                        <a:pt x="4177" y="1570"/>
                        <a:pt x="4298" y="1311"/>
                        <a:pt x="4298" y="1035"/>
                      </a:cubicBezTo>
                      <a:cubicBezTo>
                        <a:pt x="4298" y="353"/>
                        <a:pt x="3789" y="12"/>
                        <a:pt x="3280" y="12"/>
                      </a:cubicBezTo>
                      <a:cubicBezTo>
                        <a:pt x="2770" y="12"/>
                        <a:pt x="2261" y="353"/>
                        <a:pt x="2261" y="1035"/>
                      </a:cubicBezTo>
                      <a:cubicBezTo>
                        <a:pt x="2261" y="440"/>
                        <a:pt x="1773" y="0"/>
                        <a:pt x="123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27" name="Google Shape;28927;p29"/>
                <p:cNvSpPr/>
                <p:nvPr/>
              </p:nvSpPr>
              <p:spPr>
                <a:xfrm rot="-5400000">
                  <a:off x="462225" y="1622575"/>
                  <a:ext cx="103150" cy="8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74" extrusionOk="0">
                      <a:moveTo>
                        <a:pt x="2071" y="0"/>
                      </a:moveTo>
                      <a:lnTo>
                        <a:pt x="345" y="1778"/>
                      </a:lnTo>
                      <a:cubicBezTo>
                        <a:pt x="155" y="1968"/>
                        <a:pt x="35" y="2227"/>
                        <a:pt x="35" y="2503"/>
                      </a:cubicBezTo>
                      <a:cubicBezTo>
                        <a:pt x="0" y="3090"/>
                        <a:pt x="466" y="3573"/>
                        <a:pt x="1053" y="3573"/>
                      </a:cubicBezTo>
                      <a:cubicBezTo>
                        <a:pt x="1619" y="3573"/>
                        <a:pt x="2073" y="3123"/>
                        <a:pt x="2073" y="2564"/>
                      </a:cubicBezTo>
                      <a:lnTo>
                        <a:pt x="2073" y="2564"/>
                      </a:lnTo>
                      <a:cubicBezTo>
                        <a:pt x="2105" y="3106"/>
                        <a:pt x="2557" y="3539"/>
                        <a:pt x="3090" y="3539"/>
                      </a:cubicBezTo>
                      <a:cubicBezTo>
                        <a:pt x="3659" y="3539"/>
                        <a:pt x="4125" y="3073"/>
                        <a:pt x="4125" y="2503"/>
                      </a:cubicBezTo>
                      <a:cubicBezTo>
                        <a:pt x="4125" y="2227"/>
                        <a:pt x="4004" y="1968"/>
                        <a:pt x="3797" y="1778"/>
                      </a:cubicBezTo>
                      <a:lnTo>
                        <a:pt x="207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28" name="Google Shape;28928;p29"/>
                <p:cNvSpPr/>
                <p:nvPr/>
              </p:nvSpPr>
              <p:spPr>
                <a:xfrm rot="-5400000">
                  <a:off x="617138" y="1477188"/>
                  <a:ext cx="107475" cy="8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9" h="3538" extrusionOk="0">
                      <a:moveTo>
                        <a:pt x="1233" y="0"/>
                      </a:moveTo>
                      <a:cubicBezTo>
                        <a:pt x="1100" y="0"/>
                        <a:pt x="963" y="27"/>
                        <a:pt x="829" y="85"/>
                      </a:cubicBezTo>
                      <a:cubicBezTo>
                        <a:pt x="156" y="379"/>
                        <a:pt x="1" y="1259"/>
                        <a:pt x="536" y="1777"/>
                      </a:cubicBezTo>
                      <a:lnTo>
                        <a:pt x="2262" y="3537"/>
                      </a:lnTo>
                      <a:lnTo>
                        <a:pt x="3988" y="1777"/>
                      </a:lnTo>
                      <a:cubicBezTo>
                        <a:pt x="4177" y="1570"/>
                        <a:pt x="4298" y="1311"/>
                        <a:pt x="4298" y="1035"/>
                      </a:cubicBezTo>
                      <a:cubicBezTo>
                        <a:pt x="4298" y="353"/>
                        <a:pt x="3789" y="12"/>
                        <a:pt x="3280" y="12"/>
                      </a:cubicBezTo>
                      <a:cubicBezTo>
                        <a:pt x="2771" y="12"/>
                        <a:pt x="2262" y="353"/>
                        <a:pt x="2262" y="1035"/>
                      </a:cubicBezTo>
                      <a:cubicBezTo>
                        <a:pt x="2262" y="440"/>
                        <a:pt x="1774" y="0"/>
                        <a:pt x="123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29" name="Google Shape;28929;p29"/>
                <p:cNvSpPr/>
                <p:nvPr/>
              </p:nvSpPr>
              <p:spPr>
                <a:xfrm rot="-5400000">
                  <a:off x="459638" y="1311913"/>
                  <a:ext cx="107450" cy="88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8" h="3539" extrusionOk="0">
                      <a:moveTo>
                        <a:pt x="2037" y="0"/>
                      </a:moveTo>
                      <a:lnTo>
                        <a:pt x="311" y="1778"/>
                      </a:lnTo>
                      <a:cubicBezTo>
                        <a:pt x="104" y="1968"/>
                        <a:pt x="0" y="2227"/>
                        <a:pt x="0" y="2503"/>
                      </a:cubicBezTo>
                      <a:cubicBezTo>
                        <a:pt x="0" y="3073"/>
                        <a:pt x="449" y="3539"/>
                        <a:pt x="1018" y="3539"/>
                      </a:cubicBezTo>
                      <a:cubicBezTo>
                        <a:pt x="1571" y="3539"/>
                        <a:pt x="2037" y="3073"/>
                        <a:pt x="2037" y="2503"/>
                      </a:cubicBezTo>
                      <a:cubicBezTo>
                        <a:pt x="2037" y="3098"/>
                        <a:pt x="2513" y="3537"/>
                        <a:pt x="3049" y="3537"/>
                      </a:cubicBezTo>
                      <a:cubicBezTo>
                        <a:pt x="3182" y="3537"/>
                        <a:pt x="3318" y="3510"/>
                        <a:pt x="3452" y="3452"/>
                      </a:cubicBezTo>
                      <a:cubicBezTo>
                        <a:pt x="4142" y="3176"/>
                        <a:pt x="4298" y="2279"/>
                        <a:pt x="3763" y="1778"/>
                      </a:cubicBezTo>
                      <a:lnTo>
                        <a:pt x="203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30" name="Google Shape;28930;p29"/>
                <p:cNvSpPr/>
                <p:nvPr/>
              </p:nvSpPr>
              <p:spPr>
                <a:xfrm rot="-5400000">
                  <a:off x="617138" y="1169113"/>
                  <a:ext cx="107475" cy="8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9" h="3538" extrusionOk="0">
                      <a:moveTo>
                        <a:pt x="1234" y="0"/>
                      </a:moveTo>
                      <a:cubicBezTo>
                        <a:pt x="1100" y="0"/>
                        <a:pt x="963" y="27"/>
                        <a:pt x="829" y="85"/>
                      </a:cubicBezTo>
                      <a:cubicBezTo>
                        <a:pt x="156" y="379"/>
                        <a:pt x="1" y="1259"/>
                        <a:pt x="536" y="1777"/>
                      </a:cubicBezTo>
                      <a:lnTo>
                        <a:pt x="2262" y="3537"/>
                      </a:lnTo>
                      <a:lnTo>
                        <a:pt x="3988" y="1777"/>
                      </a:lnTo>
                      <a:cubicBezTo>
                        <a:pt x="4178" y="1570"/>
                        <a:pt x="4299" y="1311"/>
                        <a:pt x="4299" y="1035"/>
                      </a:cubicBezTo>
                      <a:cubicBezTo>
                        <a:pt x="4299" y="353"/>
                        <a:pt x="3789" y="12"/>
                        <a:pt x="3280" y="12"/>
                      </a:cubicBezTo>
                      <a:cubicBezTo>
                        <a:pt x="2771" y="12"/>
                        <a:pt x="2262" y="353"/>
                        <a:pt x="2262" y="1035"/>
                      </a:cubicBezTo>
                      <a:cubicBezTo>
                        <a:pt x="2262" y="440"/>
                        <a:pt x="1774" y="0"/>
                        <a:pt x="12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31" name="Google Shape;28931;p29"/>
                <p:cNvSpPr/>
                <p:nvPr/>
              </p:nvSpPr>
              <p:spPr>
                <a:xfrm rot="-5400000">
                  <a:off x="459638" y="1003838"/>
                  <a:ext cx="107450" cy="88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8" h="3539" extrusionOk="0">
                      <a:moveTo>
                        <a:pt x="2037" y="0"/>
                      </a:moveTo>
                      <a:lnTo>
                        <a:pt x="311" y="1778"/>
                      </a:lnTo>
                      <a:cubicBezTo>
                        <a:pt x="104" y="1968"/>
                        <a:pt x="0" y="2227"/>
                        <a:pt x="0" y="2503"/>
                      </a:cubicBezTo>
                      <a:cubicBezTo>
                        <a:pt x="0" y="3073"/>
                        <a:pt x="449" y="3539"/>
                        <a:pt x="1019" y="3539"/>
                      </a:cubicBezTo>
                      <a:cubicBezTo>
                        <a:pt x="1571" y="3539"/>
                        <a:pt x="2037" y="3073"/>
                        <a:pt x="2037" y="2503"/>
                      </a:cubicBezTo>
                      <a:cubicBezTo>
                        <a:pt x="2037" y="3098"/>
                        <a:pt x="2514" y="3537"/>
                        <a:pt x="3050" y="3537"/>
                      </a:cubicBezTo>
                      <a:cubicBezTo>
                        <a:pt x="3182" y="3537"/>
                        <a:pt x="3319" y="3510"/>
                        <a:pt x="3452" y="3452"/>
                      </a:cubicBezTo>
                      <a:cubicBezTo>
                        <a:pt x="4143" y="3176"/>
                        <a:pt x="4298" y="2279"/>
                        <a:pt x="3763" y="1778"/>
                      </a:cubicBezTo>
                      <a:lnTo>
                        <a:pt x="203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32" name="Google Shape;28932;p29"/>
                <p:cNvSpPr/>
                <p:nvPr/>
              </p:nvSpPr>
              <p:spPr>
                <a:xfrm rot="-5400000">
                  <a:off x="616263" y="860138"/>
                  <a:ext cx="108325" cy="8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3" h="3574" extrusionOk="0">
                      <a:moveTo>
                        <a:pt x="3280" y="1"/>
                      </a:moveTo>
                      <a:cubicBezTo>
                        <a:pt x="2714" y="1"/>
                        <a:pt x="2260" y="450"/>
                        <a:pt x="2259" y="1008"/>
                      </a:cubicBezTo>
                      <a:lnTo>
                        <a:pt x="2259" y="1008"/>
                      </a:lnTo>
                      <a:cubicBezTo>
                        <a:pt x="2227" y="445"/>
                        <a:pt x="1754" y="36"/>
                        <a:pt x="1233" y="36"/>
                      </a:cubicBezTo>
                      <a:cubicBezTo>
                        <a:pt x="1099" y="36"/>
                        <a:pt x="962" y="63"/>
                        <a:pt x="829" y="121"/>
                      </a:cubicBezTo>
                      <a:cubicBezTo>
                        <a:pt x="156" y="415"/>
                        <a:pt x="0" y="1295"/>
                        <a:pt x="535" y="1813"/>
                      </a:cubicBezTo>
                      <a:lnTo>
                        <a:pt x="2261" y="3573"/>
                      </a:lnTo>
                      <a:lnTo>
                        <a:pt x="3987" y="1813"/>
                      </a:lnTo>
                      <a:cubicBezTo>
                        <a:pt x="4177" y="1606"/>
                        <a:pt x="4298" y="1347"/>
                        <a:pt x="4298" y="1071"/>
                      </a:cubicBezTo>
                      <a:cubicBezTo>
                        <a:pt x="4332" y="484"/>
                        <a:pt x="3866" y="1"/>
                        <a:pt x="32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33" name="Google Shape;28933;p29"/>
                <p:cNvSpPr/>
                <p:nvPr/>
              </p:nvSpPr>
              <p:spPr>
                <a:xfrm rot="-5400000">
                  <a:off x="459625" y="695750"/>
                  <a:ext cx="107475" cy="88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9" h="3539" extrusionOk="0">
                      <a:moveTo>
                        <a:pt x="2037" y="0"/>
                      </a:moveTo>
                      <a:lnTo>
                        <a:pt x="311" y="1778"/>
                      </a:lnTo>
                      <a:cubicBezTo>
                        <a:pt x="104" y="1968"/>
                        <a:pt x="1" y="2227"/>
                        <a:pt x="1" y="2503"/>
                      </a:cubicBezTo>
                      <a:cubicBezTo>
                        <a:pt x="1" y="3073"/>
                        <a:pt x="449" y="3539"/>
                        <a:pt x="1019" y="3539"/>
                      </a:cubicBezTo>
                      <a:cubicBezTo>
                        <a:pt x="1571" y="3539"/>
                        <a:pt x="2037" y="3073"/>
                        <a:pt x="2037" y="2503"/>
                      </a:cubicBezTo>
                      <a:cubicBezTo>
                        <a:pt x="2037" y="3098"/>
                        <a:pt x="2514" y="3537"/>
                        <a:pt x="3050" y="3537"/>
                      </a:cubicBezTo>
                      <a:cubicBezTo>
                        <a:pt x="3183" y="3537"/>
                        <a:pt x="3319" y="3510"/>
                        <a:pt x="3453" y="3452"/>
                      </a:cubicBezTo>
                      <a:cubicBezTo>
                        <a:pt x="4143" y="3176"/>
                        <a:pt x="4298" y="2279"/>
                        <a:pt x="3763" y="1778"/>
                      </a:cubicBezTo>
                      <a:lnTo>
                        <a:pt x="203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34" name="Google Shape;28934;p29"/>
                <p:cNvSpPr/>
                <p:nvPr/>
              </p:nvSpPr>
              <p:spPr>
                <a:xfrm rot="-5400000">
                  <a:off x="548513" y="4583063"/>
                  <a:ext cx="18150" cy="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6" h="725" extrusionOk="0">
                      <a:moveTo>
                        <a:pt x="363" y="0"/>
                      </a:moveTo>
                      <a:cubicBezTo>
                        <a:pt x="156" y="0"/>
                        <a:pt x="0" y="155"/>
                        <a:pt x="0" y="363"/>
                      </a:cubicBezTo>
                      <a:cubicBezTo>
                        <a:pt x="0" y="570"/>
                        <a:pt x="156" y="725"/>
                        <a:pt x="363" y="725"/>
                      </a:cubicBezTo>
                      <a:cubicBezTo>
                        <a:pt x="553" y="725"/>
                        <a:pt x="725" y="570"/>
                        <a:pt x="725" y="363"/>
                      </a:cubicBezTo>
                      <a:cubicBezTo>
                        <a:pt x="725" y="155"/>
                        <a:pt x="553" y="0"/>
                        <a:pt x="36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35" name="Google Shape;28935;p29"/>
                <p:cNvSpPr/>
                <p:nvPr/>
              </p:nvSpPr>
              <p:spPr>
                <a:xfrm rot="-5400000">
                  <a:off x="508600" y="4567300"/>
                  <a:ext cx="22450" cy="4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" h="1986" extrusionOk="0">
                      <a:moveTo>
                        <a:pt x="449" y="1"/>
                      </a:moveTo>
                      <a:cubicBezTo>
                        <a:pt x="190" y="1"/>
                        <a:pt x="0" y="242"/>
                        <a:pt x="0" y="795"/>
                      </a:cubicBezTo>
                      <a:cubicBezTo>
                        <a:pt x="0" y="1347"/>
                        <a:pt x="259" y="1882"/>
                        <a:pt x="449" y="1986"/>
                      </a:cubicBezTo>
                      <a:cubicBezTo>
                        <a:pt x="622" y="1865"/>
                        <a:pt x="898" y="1347"/>
                        <a:pt x="898" y="795"/>
                      </a:cubicBezTo>
                      <a:cubicBezTo>
                        <a:pt x="898" y="242"/>
                        <a:pt x="691" y="1"/>
                        <a:pt x="44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36" name="Google Shape;28936;p29"/>
                <p:cNvSpPr/>
                <p:nvPr/>
              </p:nvSpPr>
              <p:spPr>
                <a:xfrm rot="-5400000">
                  <a:off x="509375" y="4601625"/>
                  <a:ext cx="40575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19" extrusionOk="0">
                      <a:moveTo>
                        <a:pt x="416" y="0"/>
                      </a:moveTo>
                      <a:cubicBezTo>
                        <a:pt x="318" y="0"/>
                        <a:pt x="236" y="36"/>
                        <a:pt x="173" y="99"/>
                      </a:cubicBezTo>
                      <a:cubicBezTo>
                        <a:pt x="1" y="289"/>
                        <a:pt x="35" y="599"/>
                        <a:pt x="415" y="979"/>
                      </a:cubicBezTo>
                      <a:cubicBezTo>
                        <a:pt x="779" y="1343"/>
                        <a:pt x="1273" y="1518"/>
                        <a:pt x="1526" y="1518"/>
                      </a:cubicBezTo>
                      <a:cubicBezTo>
                        <a:pt x="1549" y="1518"/>
                        <a:pt x="1570" y="1517"/>
                        <a:pt x="1588" y="1514"/>
                      </a:cubicBezTo>
                      <a:cubicBezTo>
                        <a:pt x="1623" y="1290"/>
                        <a:pt x="1450" y="737"/>
                        <a:pt x="1053" y="358"/>
                      </a:cubicBezTo>
                      <a:cubicBezTo>
                        <a:pt x="802" y="106"/>
                        <a:pt x="585" y="0"/>
                        <a:pt x="4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37" name="Google Shape;28937;p29"/>
                <p:cNvSpPr/>
                <p:nvPr/>
              </p:nvSpPr>
              <p:spPr>
                <a:xfrm rot="-5400000">
                  <a:off x="532550" y="4618850"/>
                  <a:ext cx="50075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9" extrusionOk="0">
                      <a:moveTo>
                        <a:pt x="794" y="1"/>
                      </a:moveTo>
                      <a:cubicBezTo>
                        <a:pt x="259" y="1"/>
                        <a:pt x="0" y="208"/>
                        <a:pt x="0" y="450"/>
                      </a:cubicBezTo>
                      <a:cubicBezTo>
                        <a:pt x="0" y="708"/>
                        <a:pt x="259" y="898"/>
                        <a:pt x="794" y="898"/>
                      </a:cubicBezTo>
                      <a:cubicBezTo>
                        <a:pt x="1346" y="898"/>
                        <a:pt x="1881" y="639"/>
                        <a:pt x="2002" y="450"/>
                      </a:cubicBezTo>
                      <a:cubicBezTo>
                        <a:pt x="1881" y="277"/>
                        <a:pt x="1346" y="1"/>
                        <a:pt x="79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38" name="Google Shape;28938;p29"/>
                <p:cNvSpPr/>
                <p:nvPr/>
              </p:nvSpPr>
              <p:spPr>
                <a:xfrm rot="-5400000">
                  <a:off x="532763" y="4543138"/>
                  <a:ext cx="49650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6" h="899" extrusionOk="0">
                      <a:moveTo>
                        <a:pt x="1192" y="1"/>
                      </a:moveTo>
                      <a:cubicBezTo>
                        <a:pt x="639" y="1"/>
                        <a:pt x="104" y="277"/>
                        <a:pt x="1" y="450"/>
                      </a:cubicBezTo>
                      <a:cubicBezTo>
                        <a:pt x="122" y="639"/>
                        <a:pt x="639" y="898"/>
                        <a:pt x="1192" y="898"/>
                      </a:cubicBezTo>
                      <a:cubicBezTo>
                        <a:pt x="1744" y="898"/>
                        <a:pt x="1986" y="708"/>
                        <a:pt x="1986" y="450"/>
                      </a:cubicBezTo>
                      <a:cubicBezTo>
                        <a:pt x="1986" y="208"/>
                        <a:pt x="1744" y="1"/>
                        <a:pt x="11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39" name="Google Shape;28939;p29"/>
                <p:cNvSpPr/>
                <p:nvPr/>
              </p:nvSpPr>
              <p:spPr>
                <a:xfrm rot="-5400000">
                  <a:off x="509363" y="4544663"/>
                  <a:ext cx="40600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19" extrusionOk="0">
                      <a:moveTo>
                        <a:pt x="1195" y="0"/>
                      </a:moveTo>
                      <a:cubicBezTo>
                        <a:pt x="1022" y="0"/>
                        <a:pt x="805" y="106"/>
                        <a:pt x="553" y="358"/>
                      </a:cubicBezTo>
                      <a:cubicBezTo>
                        <a:pt x="173" y="737"/>
                        <a:pt x="1" y="1307"/>
                        <a:pt x="35" y="1514"/>
                      </a:cubicBezTo>
                      <a:cubicBezTo>
                        <a:pt x="53" y="1517"/>
                        <a:pt x="72" y="1518"/>
                        <a:pt x="94" y="1518"/>
                      </a:cubicBezTo>
                      <a:cubicBezTo>
                        <a:pt x="336" y="1518"/>
                        <a:pt x="844" y="1343"/>
                        <a:pt x="1192" y="979"/>
                      </a:cubicBezTo>
                      <a:cubicBezTo>
                        <a:pt x="1589" y="599"/>
                        <a:pt x="1623" y="289"/>
                        <a:pt x="1451" y="99"/>
                      </a:cubicBezTo>
                      <a:cubicBezTo>
                        <a:pt x="1381" y="36"/>
                        <a:pt x="1295" y="0"/>
                        <a:pt x="119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40" name="Google Shape;28940;p29"/>
                <p:cNvSpPr/>
                <p:nvPr/>
              </p:nvSpPr>
              <p:spPr>
                <a:xfrm rot="-5400000">
                  <a:off x="554775" y="4401175"/>
                  <a:ext cx="16400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6" h="2504" extrusionOk="0">
                      <a:moveTo>
                        <a:pt x="0" y="1"/>
                      </a:moveTo>
                      <a:lnTo>
                        <a:pt x="0" y="2504"/>
                      </a:lnTo>
                      <a:lnTo>
                        <a:pt x="656" y="2504"/>
                      </a:lnTo>
                      <a:lnTo>
                        <a:pt x="656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41" name="Google Shape;28941;p29"/>
                <p:cNvSpPr/>
                <p:nvPr/>
              </p:nvSpPr>
              <p:spPr>
                <a:xfrm rot="-5400000">
                  <a:off x="613238" y="4252963"/>
                  <a:ext cx="15975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2504" extrusionOk="0">
                      <a:moveTo>
                        <a:pt x="0" y="1"/>
                      </a:moveTo>
                      <a:lnTo>
                        <a:pt x="0" y="2504"/>
                      </a:lnTo>
                      <a:lnTo>
                        <a:pt x="639" y="2504"/>
                      </a:lnTo>
                      <a:lnTo>
                        <a:pt x="639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42" name="Google Shape;28942;p29"/>
                <p:cNvSpPr/>
                <p:nvPr/>
              </p:nvSpPr>
              <p:spPr>
                <a:xfrm rot="-5400000">
                  <a:off x="548300" y="4275200"/>
                  <a:ext cx="18575" cy="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3" h="725" extrusionOk="0">
                      <a:moveTo>
                        <a:pt x="380" y="0"/>
                      </a:moveTo>
                      <a:cubicBezTo>
                        <a:pt x="173" y="0"/>
                        <a:pt x="1" y="155"/>
                        <a:pt x="1" y="363"/>
                      </a:cubicBezTo>
                      <a:cubicBezTo>
                        <a:pt x="1" y="570"/>
                        <a:pt x="173" y="725"/>
                        <a:pt x="380" y="725"/>
                      </a:cubicBezTo>
                      <a:cubicBezTo>
                        <a:pt x="570" y="725"/>
                        <a:pt x="743" y="570"/>
                        <a:pt x="743" y="363"/>
                      </a:cubicBezTo>
                      <a:cubicBezTo>
                        <a:pt x="743" y="155"/>
                        <a:pt x="570" y="0"/>
                        <a:pt x="38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43" name="Google Shape;28943;p29"/>
                <p:cNvSpPr/>
                <p:nvPr/>
              </p:nvSpPr>
              <p:spPr>
                <a:xfrm rot="-5400000">
                  <a:off x="508588" y="4259213"/>
                  <a:ext cx="22475" cy="4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9" h="1986" extrusionOk="0">
                      <a:moveTo>
                        <a:pt x="449" y="1"/>
                      </a:moveTo>
                      <a:cubicBezTo>
                        <a:pt x="190" y="1"/>
                        <a:pt x="1" y="242"/>
                        <a:pt x="1" y="795"/>
                      </a:cubicBezTo>
                      <a:cubicBezTo>
                        <a:pt x="1" y="1347"/>
                        <a:pt x="259" y="1882"/>
                        <a:pt x="449" y="1986"/>
                      </a:cubicBezTo>
                      <a:cubicBezTo>
                        <a:pt x="622" y="1865"/>
                        <a:pt x="898" y="1347"/>
                        <a:pt x="898" y="795"/>
                      </a:cubicBezTo>
                      <a:cubicBezTo>
                        <a:pt x="898" y="242"/>
                        <a:pt x="691" y="1"/>
                        <a:pt x="44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44" name="Google Shape;28944;p29"/>
                <p:cNvSpPr/>
                <p:nvPr/>
              </p:nvSpPr>
              <p:spPr>
                <a:xfrm rot="-5400000">
                  <a:off x="509150" y="4293325"/>
                  <a:ext cx="41025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1" h="1519" extrusionOk="0">
                      <a:moveTo>
                        <a:pt x="426" y="0"/>
                      </a:moveTo>
                      <a:cubicBezTo>
                        <a:pt x="328" y="0"/>
                        <a:pt x="248" y="36"/>
                        <a:pt x="191" y="99"/>
                      </a:cubicBezTo>
                      <a:cubicBezTo>
                        <a:pt x="1" y="289"/>
                        <a:pt x="35" y="599"/>
                        <a:pt x="432" y="979"/>
                      </a:cubicBezTo>
                      <a:cubicBezTo>
                        <a:pt x="796" y="1343"/>
                        <a:pt x="1291" y="1518"/>
                        <a:pt x="1530" y="1518"/>
                      </a:cubicBezTo>
                      <a:cubicBezTo>
                        <a:pt x="1552" y="1518"/>
                        <a:pt x="1572" y="1517"/>
                        <a:pt x="1589" y="1514"/>
                      </a:cubicBezTo>
                      <a:cubicBezTo>
                        <a:pt x="1641" y="1290"/>
                        <a:pt x="1451" y="737"/>
                        <a:pt x="1071" y="358"/>
                      </a:cubicBezTo>
                      <a:cubicBezTo>
                        <a:pt x="819" y="106"/>
                        <a:pt x="596" y="0"/>
                        <a:pt x="42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45" name="Google Shape;28945;p29"/>
                <p:cNvSpPr/>
                <p:nvPr/>
              </p:nvSpPr>
              <p:spPr>
                <a:xfrm rot="-5400000">
                  <a:off x="532550" y="4310775"/>
                  <a:ext cx="50075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9" extrusionOk="0">
                      <a:moveTo>
                        <a:pt x="794" y="1"/>
                      </a:moveTo>
                      <a:cubicBezTo>
                        <a:pt x="259" y="1"/>
                        <a:pt x="0" y="208"/>
                        <a:pt x="0" y="450"/>
                      </a:cubicBezTo>
                      <a:cubicBezTo>
                        <a:pt x="0" y="708"/>
                        <a:pt x="259" y="898"/>
                        <a:pt x="794" y="898"/>
                      </a:cubicBezTo>
                      <a:cubicBezTo>
                        <a:pt x="1347" y="898"/>
                        <a:pt x="1882" y="639"/>
                        <a:pt x="2002" y="450"/>
                      </a:cubicBezTo>
                      <a:cubicBezTo>
                        <a:pt x="1882" y="277"/>
                        <a:pt x="1347" y="1"/>
                        <a:pt x="79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46" name="Google Shape;28946;p29"/>
                <p:cNvSpPr/>
                <p:nvPr/>
              </p:nvSpPr>
              <p:spPr>
                <a:xfrm rot="-5400000">
                  <a:off x="612988" y="4421863"/>
                  <a:ext cx="21175" cy="1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" h="728" extrusionOk="0">
                      <a:moveTo>
                        <a:pt x="369" y="1"/>
                      </a:moveTo>
                      <a:cubicBezTo>
                        <a:pt x="182" y="1"/>
                        <a:pt x="1" y="144"/>
                        <a:pt x="1" y="365"/>
                      </a:cubicBezTo>
                      <a:cubicBezTo>
                        <a:pt x="1" y="572"/>
                        <a:pt x="156" y="728"/>
                        <a:pt x="363" y="728"/>
                      </a:cubicBezTo>
                      <a:cubicBezTo>
                        <a:pt x="691" y="728"/>
                        <a:pt x="846" y="331"/>
                        <a:pt x="622" y="106"/>
                      </a:cubicBezTo>
                      <a:cubicBezTo>
                        <a:pt x="549" y="34"/>
                        <a:pt x="458" y="1"/>
                        <a:pt x="36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47" name="Google Shape;28947;p29"/>
                <p:cNvSpPr/>
                <p:nvPr/>
              </p:nvSpPr>
              <p:spPr>
                <a:xfrm rot="-5400000">
                  <a:off x="650363" y="4407438"/>
                  <a:ext cx="22450" cy="5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" h="2003" extrusionOk="0">
                      <a:moveTo>
                        <a:pt x="449" y="0"/>
                      </a:moveTo>
                      <a:cubicBezTo>
                        <a:pt x="276" y="121"/>
                        <a:pt x="0" y="639"/>
                        <a:pt x="0" y="1191"/>
                      </a:cubicBezTo>
                      <a:cubicBezTo>
                        <a:pt x="0" y="1743"/>
                        <a:pt x="207" y="2002"/>
                        <a:pt x="449" y="2002"/>
                      </a:cubicBezTo>
                      <a:cubicBezTo>
                        <a:pt x="708" y="2002"/>
                        <a:pt x="898" y="1743"/>
                        <a:pt x="898" y="1191"/>
                      </a:cubicBezTo>
                      <a:cubicBezTo>
                        <a:pt x="898" y="639"/>
                        <a:pt x="639" y="121"/>
                        <a:pt x="4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48" name="Google Shape;28948;p29"/>
                <p:cNvSpPr/>
                <p:nvPr/>
              </p:nvSpPr>
              <p:spPr>
                <a:xfrm rot="-5400000">
                  <a:off x="631250" y="4385000"/>
                  <a:ext cx="40600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20" extrusionOk="0">
                      <a:moveTo>
                        <a:pt x="93" y="1"/>
                      </a:moveTo>
                      <a:cubicBezTo>
                        <a:pt x="72" y="1"/>
                        <a:pt x="53" y="2"/>
                        <a:pt x="35" y="5"/>
                      </a:cubicBezTo>
                      <a:cubicBezTo>
                        <a:pt x="1" y="229"/>
                        <a:pt x="174" y="781"/>
                        <a:pt x="570" y="1178"/>
                      </a:cubicBezTo>
                      <a:cubicBezTo>
                        <a:pt x="809" y="1417"/>
                        <a:pt x="1028" y="1520"/>
                        <a:pt x="1200" y="1520"/>
                      </a:cubicBezTo>
                      <a:cubicBezTo>
                        <a:pt x="1301" y="1520"/>
                        <a:pt x="1387" y="1484"/>
                        <a:pt x="1451" y="1420"/>
                      </a:cubicBezTo>
                      <a:cubicBezTo>
                        <a:pt x="1623" y="1247"/>
                        <a:pt x="1589" y="937"/>
                        <a:pt x="1209" y="540"/>
                      </a:cubicBezTo>
                      <a:cubicBezTo>
                        <a:pt x="843" y="189"/>
                        <a:pt x="344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49" name="Google Shape;28949;p29"/>
                <p:cNvSpPr/>
                <p:nvPr/>
              </p:nvSpPr>
              <p:spPr>
                <a:xfrm rot="-5400000">
                  <a:off x="598563" y="4383288"/>
                  <a:ext cx="50075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8" extrusionOk="0">
                      <a:moveTo>
                        <a:pt x="1192" y="1"/>
                      </a:moveTo>
                      <a:cubicBezTo>
                        <a:pt x="639" y="1"/>
                        <a:pt x="122" y="277"/>
                        <a:pt x="1" y="449"/>
                      </a:cubicBezTo>
                      <a:cubicBezTo>
                        <a:pt x="122" y="639"/>
                        <a:pt x="657" y="898"/>
                        <a:pt x="1192" y="898"/>
                      </a:cubicBezTo>
                      <a:cubicBezTo>
                        <a:pt x="1744" y="898"/>
                        <a:pt x="2003" y="708"/>
                        <a:pt x="2003" y="449"/>
                      </a:cubicBezTo>
                      <a:cubicBezTo>
                        <a:pt x="2003" y="208"/>
                        <a:pt x="1744" y="1"/>
                        <a:pt x="11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50" name="Google Shape;28950;p29"/>
                <p:cNvSpPr/>
                <p:nvPr/>
              </p:nvSpPr>
              <p:spPr>
                <a:xfrm rot="-5400000">
                  <a:off x="598775" y="4459000"/>
                  <a:ext cx="49650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6" h="898" extrusionOk="0">
                      <a:moveTo>
                        <a:pt x="794" y="1"/>
                      </a:moveTo>
                      <a:cubicBezTo>
                        <a:pt x="242" y="1"/>
                        <a:pt x="0" y="208"/>
                        <a:pt x="0" y="449"/>
                      </a:cubicBezTo>
                      <a:cubicBezTo>
                        <a:pt x="0" y="708"/>
                        <a:pt x="242" y="898"/>
                        <a:pt x="794" y="898"/>
                      </a:cubicBezTo>
                      <a:cubicBezTo>
                        <a:pt x="1347" y="898"/>
                        <a:pt x="1864" y="639"/>
                        <a:pt x="1985" y="449"/>
                      </a:cubicBezTo>
                      <a:cubicBezTo>
                        <a:pt x="1864" y="277"/>
                        <a:pt x="1347" y="1"/>
                        <a:pt x="79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51" name="Google Shape;28951;p29"/>
                <p:cNvSpPr/>
                <p:nvPr/>
              </p:nvSpPr>
              <p:spPr>
                <a:xfrm rot="-5400000">
                  <a:off x="631250" y="4441950"/>
                  <a:ext cx="40600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20" extrusionOk="0">
                      <a:moveTo>
                        <a:pt x="1530" y="0"/>
                      </a:moveTo>
                      <a:cubicBezTo>
                        <a:pt x="1288" y="0"/>
                        <a:pt x="780" y="176"/>
                        <a:pt x="432" y="540"/>
                      </a:cubicBezTo>
                      <a:cubicBezTo>
                        <a:pt x="35" y="937"/>
                        <a:pt x="1" y="1247"/>
                        <a:pt x="173" y="1420"/>
                      </a:cubicBezTo>
                      <a:cubicBezTo>
                        <a:pt x="244" y="1484"/>
                        <a:pt x="331" y="1520"/>
                        <a:pt x="432" y="1520"/>
                      </a:cubicBezTo>
                      <a:cubicBezTo>
                        <a:pt x="603" y="1520"/>
                        <a:pt x="815" y="1417"/>
                        <a:pt x="1053" y="1178"/>
                      </a:cubicBezTo>
                      <a:cubicBezTo>
                        <a:pt x="1450" y="781"/>
                        <a:pt x="1623" y="229"/>
                        <a:pt x="1589" y="5"/>
                      </a:cubicBezTo>
                      <a:cubicBezTo>
                        <a:pt x="1571" y="2"/>
                        <a:pt x="1552" y="0"/>
                        <a:pt x="15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52" name="Google Shape;28952;p29"/>
                <p:cNvSpPr/>
                <p:nvPr/>
              </p:nvSpPr>
              <p:spPr>
                <a:xfrm rot="-5400000">
                  <a:off x="471700" y="4353500"/>
                  <a:ext cx="27650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864" extrusionOk="0">
                      <a:moveTo>
                        <a:pt x="553" y="1"/>
                      </a:moveTo>
                      <a:cubicBezTo>
                        <a:pt x="1" y="1"/>
                        <a:pt x="1" y="864"/>
                        <a:pt x="553" y="864"/>
                      </a:cubicBezTo>
                      <a:cubicBezTo>
                        <a:pt x="1105" y="864"/>
                        <a:pt x="1105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53" name="Google Shape;28953;p29"/>
                <p:cNvSpPr/>
                <p:nvPr/>
              </p:nvSpPr>
              <p:spPr>
                <a:xfrm rot="-5400000">
                  <a:off x="468913" y="4484888"/>
                  <a:ext cx="28075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864" extrusionOk="0">
                      <a:moveTo>
                        <a:pt x="553" y="0"/>
                      </a:moveTo>
                      <a:cubicBezTo>
                        <a:pt x="1" y="0"/>
                        <a:pt x="1" y="863"/>
                        <a:pt x="553" y="863"/>
                      </a:cubicBezTo>
                      <a:cubicBezTo>
                        <a:pt x="1122" y="863"/>
                        <a:pt x="1122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54" name="Google Shape;28954;p29"/>
                <p:cNvSpPr/>
                <p:nvPr/>
              </p:nvSpPr>
              <p:spPr>
                <a:xfrm rot="-5400000">
                  <a:off x="554763" y="4093088"/>
                  <a:ext cx="16425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2504" extrusionOk="0">
                      <a:moveTo>
                        <a:pt x="0" y="1"/>
                      </a:moveTo>
                      <a:lnTo>
                        <a:pt x="0" y="2504"/>
                      </a:lnTo>
                      <a:lnTo>
                        <a:pt x="656" y="2504"/>
                      </a:lnTo>
                      <a:lnTo>
                        <a:pt x="656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55" name="Google Shape;28955;p29"/>
                <p:cNvSpPr/>
                <p:nvPr/>
              </p:nvSpPr>
              <p:spPr>
                <a:xfrm rot="-5400000">
                  <a:off x="613225" y="3944875"/>
                  <a:ext cx="16000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2504" extrusionOk="0">
                      <a:moveTo>
                        <a:pt x="1" y="1"/>
                      </a:moveTo>
                      <a:lnTo>
                        <a:pt x="1" y="2504"/>
                      </a:lnTo>
                      <a:lnTo>
                        <a:pt x="639" y="2504"/>
                      </a:lnTo>
                      <a:lnTo>
                        <a:pt x="639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56" name="Google Shape;28956;p29"/>
                <p:cNvSpPr/>
                <p:nvPr/>
              </p:nvSpPr>
              <p:spPr>
                <a:xfrm rot="-5400000">
                  <a:off x="548513" y="3966888"/>
                  <a:ext cx="18150" cy="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6" h="725" extrusionOk="0">
                      <a:moveTo>
                        <a:pt x="363" y="0"/>
                      </a:moveTo>
                      <a:cubicBezTo>
                        <a:pt x="155" y="0"/>
                        <a:pt x="0" y="155"/>
                        <a:pt x="0" y="363"/>
                      </a:cubicBezTo>
                      <a:cubicBezTo>
                        <a:pt x="0" y="570"/>
                        <a:pt x="155" y="725"/>
                        <a:pt x="363" y="725"/>
                      </a:cubicBezTo>
                      <a:cubicBezTo>
                        <a:pt x="552" y="725"/>
                        <a:pt x="725" y="570"/>
                        <a:pt x="725" y="363"/>
                      </a:cubicBezTo>
                      <a:cubicBezTo>
                        <a:pt x="725" y="155"/>
                        <a:pt x="552" y="0"/>
                        <a:pt x="36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57" name="Google Shape;28957;p29"/>
                <p:cNvSpPr/>
                <p:nvPr/>
              </p:nvSpPr>
              <p:spPr>
                <a:xfrm rot="-5400000">
                  <a:off x="508588" y="3951138"/>
                  <a:ext cx="22475" cy="4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9" h="1986" extrusionOk="0">
                      <a:moveTo>
                        <a:pt x="450" y="1"/>
                      </a:moveTo>
                      <a:cubicBezTo>
                        <a:pt x="191" y="1"/>
                        <a:pt x="1" y="242"/>
                        <a:pt x="1" y="795"/>
                      </a:cubicBezTo>
                      <a:cubicBezTo>
                        <a:pt x="1" y="1347"/>
                        <a:pt x="260" y="1882"/>
                        <a:pt x="450" y="1986"/>
                      </a:cubicBezTo>
                      <a:cubicBezTo>
                        <a:pt x="622" y="1865"/>
                        <a:pt x="898" y="1347"/>
                        <a:pt x="898" y="795"/>
                      </a:cubicBezTo>
                      <a:cubicBezTo>
                        <a:pt x="898" y="242"/>
                        <a:pt x="691" y="1"/>
                        <a:pt x="45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58" name="Google Shape;28958;p29"/>
                <p:cNvSpPr/>
                <p:nvPr/>
              </p:nvSpPr>
              <p:spPr>
                <a:xfrm rot="-5400000">
                  <a:off x="509375" y="3985450"/>
                  <a:ext cx="40575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19" extrusionOk="0">
                      <a:moveTo>
                        <a:pt x="416" y="0"/>
                      </a:moveTo>
                      <a:cubicBezTo>
                        <a:pt x="318" y="0"/>
                        <a:pt x="236" y="36"/>
                        <a:pt x="173" y="99"/>
                      </a:cubicBezTo>
                      <a:cubicBezTo>
                        <a:pt x="0" y="289"/>
                        <a:pt x="35" y="599"/>
                        <a:pt x="415" y="979"/>
                      </a:cubicBezTo>
                      <a:cubicBezTo>
                        <a:pt x="779" y="1343"/>
                        <a:pt x="1273" y="1518"/>
                        <a:pt x="1526" y="1518"/>
                      </a:cubicBezTo>
                      <a:cubicBezTo>
                        <a:pt x="1549" y="1518"/>
                        <a:pt x="1570" y="1517"/>
                        <a:pt x="1588" y="1514"/>
                      </a:cubicBezTo>
                      <a:cubicBezTo>
                        <a:pt x="1623" y="1290"/>
                        <a:pt x="1433" y="737"/>
                        <a:pt x="1053" y="358"/>
                      </a:cubicBezTo>
                      <a:cubicBezTo>
                        <a:pt x="802" y="106"/>
                        <a:pt x="585" y="0"/>
                        <a:pt x="4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59" name="Google Shape;28959;p29"/>
                <p:cNvSpPr/>
                <p:nvPr/>
              </p:nvSpPr>
              <p:spPr>
                <a:xfrm rot="-5400000">
                  <a:off x="532550" y="4002700"/>
                  <a:ext cx="50075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9" extrusionOk="0">
                      <a:moveTo>
                        <a:pt x="795" y="1"/>
                      </a:moveTo>
                      <a:cubicBezTo>
                        <a:pt x="260" y="1"/>
                        <a:pt x="1" y="208"/>
                        <a:pt x="1" y="450"/>
                      </a:cubicBezTo>
                      <a:cubicBezTo>
                        <a:pt x="1" y="708"/>
                        <a:pt x="242" y="898"/>
                        <a:pt x="795" y="898"/>
                      </a:cubicBezTo>
                      <a:cubicBezTo>
                        <a:pt x="1347" y="898"/>
                        <a:pt x="1882" y="639"/>
                        <a:pt x="2003" y="450"/>
                      </a:cubicBezTo>
                      <a:cubicBezTo>
                        <a:pt x="1882" y="277"/>
                        <a:pt x="1347" y="1"/>
                        <a:pt x="79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60" name="Google Shape;28960;p29"/>
                <p:cNvSpPr/>
                <p:nvPr/>
              </p:nvSpPr>
              <p:spPr>
                <a:xfrm rot="-5400000">
                  <a:off x="532763" y="3926963"/>
                  <a:ext cx="49650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6" h="899" extrusionOk="0">
                      <a:moveTo>
                        <a:pt x="1191" y="1"/>
                      </a:moveTo>
                      <a:cubicBezTo>
                        <a:pt x="639" y="1"/>
                        <a:pt x="104" y="277"/>
                        <a:pt x="0" y="450"/>
                      </a:cubicBezTo>
                      <a:cubicBezTo>
                        <a:pt x="121" y="639"/>
                        <a:pt x="639" y="898"/>
                        <a:pt x="1191" y="898"/>
                      </a:cubicBezTo>
                      <a:cubicBezTo>
                        <a:pt x="1744" y="898"/>
                        <a:pt x="1985" y="708"/>
                        <a:pt x="1985" y="450"/>
                      </a:cubicBezTo>
                      <a:cubicBezTo>
                        <a:pt x="1985" y="208"/>
                        <a:pt x="1744" y="1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61" name="Google Shape;28961;p29"/>
                <p:cNvSpPr/>
                <p:nvPr/>
              </p:nvSpPr>
              <p:spPr>
                <a:xfrm rot="-5400000">
                  <a:off x="509375" y="3928500"/>
                  <a:ext cx="40575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19" extrusionOk="0">
                      <a:moveTo>
                        <a:pt x="1196" y="0"/>
                      </a:moveTo>
                      <a:cubicBezTo>
                        <a:pt x="1024" y="0"/>
                        <a:pt x="811" y="106"/>
                        <a:pt x="570" y="358"/>
                      </a:cubicBezTo>
                      <a:cubicBezTo>
                        <a:pt x="173" y="737"/>
                        <a:pt x="1" y="1307"/>
                        <a:pt x="35" y="1514"/>
                      </a:cubicBezTo>
                      <a:cubicBezTo>
                        <a:pt x="52" y="1517"/>
                        <a:pt x="72" y="1518"/>
                        <a:pt x="94" y="1518"/>
                      </a:cubicBezTo>
                      <a:cubicBezTo>
                        <a:pt x="335" y="1518"/>
                        <a:pt x="843" y="1343"/>
                        <a:pt x="1191" y="979"/>
                      </a:cubicBezTo>
                      <a:cubicBezTo>
                        <a:pt x="1588" y="599"/>
                        <a:pt x="1623" y="289"/>
                        <a:pt x="1450" y="99"/>
                      </a:cubicBezTo>
                      <a:cubicBezTo>
                        <a:pt x="1381" y="36"/>
                        <a:pt x="1295" y="0"/>
                        <a:pt x="11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62" name="Google Shape;28962;p29"/>
                <p:cNvSpPr/>
                <p:nvPr/>
              </p:nvSpPr>
              <p:spPr>
                <a:xfrm rot="-5400000">
                  <a:off x="612988" y="4113788"/>
                  <a:ext cx="21175" cy="1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" h="728" extrusionOk="0">
                      <a:moveTo>
                        <a:pt x="369" y="1"/>
                      </a:moveTo>
                      <a:cubicBezTo>
                        <a:pt x="182" y="1"/>
                        <a:pt x="1" y="144"/>
                        <a:pt x="1" y="365"/>
                      </a:cubicBezTo>
                      <a:cubicBezTo>
                        <a:pt x="1" y="572"/>
                        <a:pt x="156" y="728"/>
                        <a:pt x="363" y="728"/>
                      </a:cubicBezTo>
                      <a:cubicBezTo>
                        <a:pt x="691" y="728"/>
                        <a:pt x="847" y="348"/>
                        <a:pt x="622" y="106"/>
                      </a:cubicBezTo>
                      <a:cubicBezTo>
                        <a:pt x="549" y="34"/>
                        <a:pt x="459" y="1"/>
                        <a:pt x="36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63" name="Google Shape;28963;p29"/>
                <p:cNvSpPr/>
                <p:nvPr/>
              </p:nvSpPr>
              <p:spPr>
                <a:xfrm rot="-5400000">
                  <a:off x="650350" y="4099350"/>
                  <a:ext cx="22475" cy="5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9" h="2003" extrusionOk="0">
                      <a:moveTo>
                        <a:pt x="449" y="0"/>
                      </a:moveTo>
                      <a:cubicBezTo>
                        <a:pt x="277" y="121"/>
                        <a:pt x="1" y="639"/>
                        <a:pt x="1" y="1191"/>
                      </a:cubicBezTo>
                      <a:cubicBezTo>
                        <a:pt x="1" y="1743"/>
                        <a:pt x="208" y="2002"/>
                        <a:pt x="449" y="2002"/>
                      </a:cubicBezTo>
                      <a:cubicBezTo>
                        <a:pt x="708" y="2002"/>
                        <a:pt x="898" y="1743"/>
                        <a:pt x="898" y="1191"/>
                      </a:cubicBezTo>
                      <a:cubicBezTo>
                        <a:pt x="898" y="639"/>
                        <a:pt x="622" y="121"/>
                        <a:pt x="4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64" name="Google Shape;28964;p29"/>
                <p:cNvSpPr/>
                <p:nvPr/>
              </p:nvSpPr>
              <p:spPr>
                <a:xfrm rot="-5400000">
                  <a:off x="631263" y="4076913"/>
                  <a:ext cx="40575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20" extrusionOk="0">
                      <a:moveTo>
                        <a:pt x="89" y="1"/>
                      </a:moveTo>
                      <a:cubicBezTo>
                        <a:pt x="69" y="1"/>
                        <a:pt x="51" y="2"/>
                        <a:pt x="35" y="5"/>
                      </a:cubicBezTo>
                      <a:cubicBezTo>
                        <a:pt x="0" y="229"/>
                        <a:pt x="173" y="781"/>
                        <a:pt x="570" y="1178"/>
                      </a:cubicBezTo>
                      <a:cubicBezTo>
                        <a:pt x="809" y="1417"/>
                        <a:pt x="1027" y="1520"/>
                        <a:pt x="1199" y="1520"/>
                      </a:cubicBezTo>
                      <a:cubicBezTo>
                        <a:pt x="1301" y="1520"/>
                        <a:pt x="1386" y="1484"/>
                        <a:pt x="1450" y="1420"/>
                      </a:cubicBezTo>
                      <a:cubicBezTo>
                        <a:pt x="1623" y="1247"/>
                        <a:pt x="1588" y="937"/>
                        <a:pt x="1191" y="540"/>
                      </a:cubicBezTo>
                      <a:cubicBezTo>
                        <a:pt x="841" y="189"/>
                        <a:pt x="329" y="1"/>
                        <a:pt x="8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65" name="Google Shape;28965;p29"/>
                <p:cNvSpPr/>
                <p:nvPr/>
              </p:nvSpPr>
              <p:spPr>
                <a:xfrm rot="-5400000">
                  <a:off x="598563" y="4075188"/>
                  <a:ext cx="50075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8" extrusionOk="0">
                      <a:moveTo>
                        <a:pt x="1191" y="1"/>
                      </a:moveTo>
                      <a:cubicBezTo>
                        <a:pt x="639" y="1"/>
                        <a:pt x="121" y="277"/>
                        <a:pt x="0" y="449"/>
                      </a:cubicBezTo>
                      <a:cubicBezTo>
                        <a:pt x="121" y="639"/>
                        <a:pt x="656" y="898"/>
                        <a:pt x="1191" y="898"/>
                      </a:cubicBezTo>
                      <a:cubicBezTo>
                        <a:pt x="1743" y="898"/>
                        <a:pt x="2002" y="708"/>
                        <a:pt x="2002" y="449"/>
                      </a:cubicBezTo>
                      <a:cubicBezTo>
                        <a:pt x="2002" y="208"/>
                        <a:pt x="1743" y="1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66" name="Google Shape;28966;p29"/>
                <p:cNvSpPr/>
                <p:nvPr/>
              </p:nvSpPr>
              <p:spPr>
                <a:xfrm rot="-5400000">
                  <a:off x="598775" y="4150925"/>
                  <a:ext cx="49650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6" h="898" extrusionOk="0">
                      <a:moveTo>
                        <a:pt x="795" y="1"/>
                      </a:moveTo>
                      <a:cubicBezTo>
                        <a:pt x="242" y="1"/>
                        <a:pt x="1" y="208"/>
                        <a:pt x="1" y="449"/>
                      </a:cubicBezTo>
                      <a:cubicBezTo>
                        <a:pt x="1" y="708"/>
                        <a:pt x="242" y="898"/>
                        <a:pt x="795" y="898"/>
                      </a:cubicBezTo>
                      <a:cubicBezTo>
                        <a:pt x="1347" y="898"/>
                        <a:pt x="1865" y="639"/>
                        <a:pt x="1986" y="449"/>
                      </a:cubicBezTo>
                      <a:cubicBezTo>
                        <a:pt x="1865" y="277"/>
                        <a:pt x="1347" y="1"/>
                        <a:pt x="79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67" name="Google Shape;28967;p29"/>
                <p:cNvSpPr/>
                <p:nvPr/>
              </p:nvSpPr>
              <p:spPr>
                <a:xfrm rot="-5400000">
                  <a:off x="631250" y="4133875"/>
                  <a:ext cx="40600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20" extrusionOk="0">
                      <a:moveTo>
                        <a:pt x="1526" y="0"/>
                      </a:moveTo>
                      <a:cubicBezTo>
                        <a:pt x="1274" y="0"/>
                        <a:pt x="781" y="176"/>
                        <a:pt x="432" y="540"/>
                      </a:cubicBezTo>
                      <a:cubicBezTo>
                        <a:pt x="35" y="937"/>
                        <a:pt x="1" y="1247"/>
                        <a:pt x="174" y="1420"/>
                      </a:cubicBezTo>
                      <a:cubicBezTo>
                        <a:pt x="244" y="1484"/>
                        <a:pt x="331" y="1520"/>
                        <a:pt x="432" y="1520"/>
                      </a:cubicBezTo>
                      <a:cubicBezTo>
                        <a:pt x="603" y="1520"/>
                        <a:pt x="815" y="1417"/>
                        <a:pt x="1054" y="1178"/>
                      </a:cubicBezTo>
                      <a:cubicBezTo>
                        <a:pt x="1451" y="781"/>
                        <a:pt x="1623" y="229"/>
                        <a:pt x="1589" y="5"/>
                      </a:cubicBezTo>
                      <a:cubicBezTo>
                        <a:pt x="1570" y="2"/>
                        <a:pt x="1549" y="0"/>
                        <a:pt x="152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68" name="Google Shape;28968;p29"/>
                <p:cNvSpPr/>
                <p:nvPr/>
              </p:nvSpPr>
              <p:spPr>
                <a:xfrm rot="-5400000">
                  <a:off x="471713" y="4045413"/>
                  <a:ext cx="27625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5" h="864" extrusionOk="0">
                      <a:moveTo>
                        <a:pt x="552" y="1"/>
                      </a:moveTo>
                      <a:cubicBezTo>
                        <a:pt x="0" y="1"/>
                        <a:pt x="0" y="864"/>
                        <a:pt x="552" y="864"/>
                      </a:cubicBezTo>
                      <a:cubicBezTo>
                        <a:pt x="1105" y="864"/>
                        <a:pt x="1105" y="1"/>
                        <a:pt x="55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69" name="Google Shape;28969;p29"/>
                <p:cNvSpPr/>
                <p:nvPr/>
              </p:nvSpPr>
              <p:spPr>
                <a:xfrm rot="-5400000">
                  <a:off x="469125" y="4177025"/>
                  <a:ext cx="27650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864" extrusionOk="0">
                      <a:moveTo>
                        <a:pt x="553" y="0"/>
                      </a:moveTo>
                      <a:cubicBezTo>
                        <a:pt x="1" y="0"/>
                        <a:pt x="1" y="863"/>
                        <a:pt x="553" y="863"/>
                      </a:cubicBezTo>
                      <a:cubicBezTo>
                        <a:pt x="1105" y="863"/>
                        <a:pt x="1105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70" name="Google Shape;28970;p29"/>
                <p:cNvSpPr/>
                <p:nvPr/>
              </p:nvSpPr>
              <p:spPr>
                <a:xfrm rot="-5400000">
                  <a:off x="554763" y="3785013"/>
                  <a:ext cx="16425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2504" extrusionOk="0">
                      <a:moveTo>
                        <a:pt x="1" y="1"/>
                      </a:moveTo>
                      <a:lnTo>
                        <a:pt x="1" y="2504"/>
                      </a:lnTo>
                      <a:lnTo>
                        <a:pt x="657" y="2504"/>
                      </a:lnTo>
                      <a:lnTo>
                        <a:pt x="657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71" name="Google Shape;28971;p29"/>
                <p:cNvSpPr/>
                <p:nvPr/>
              </p:nvSpPr>
              <p:spPr>
                <a:xfrm rot="-5400000">
                  <a:off x="613238" y="3636788"/>
                  <a:ext cx="15975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2504" extrusionOk="0">
                      <a:moveTo>
                        <a:pt x="0" y="1"/>
                      </a:moveTo>
                      <a:lnTo>
                        <a:pt x="0" y="2504"/>
                      </a:lnTo>
                      <a:lnTo>
                        <a:pt x="639" y="2504"/>
                      </a:lnTo>
                      <a:lnTo>
                        <a:pt x="639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72" name="Google Shape;28972;p29"/>
                <p:cNvSpPr/>
                <p:nvPr/>
              </p:nvSpPr>
              <p:spPr>
                <a:xfrm rot="-5400000">
                  <a:off x="548513" y="3658813"/>
                  <a:ext cx="18150" cy="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6" h="725" extrusionOk="0">
                      <a:moveTo>
                        <a:pt x="363" y="0"/>
                      </a:moveTo>
                      <a:cubicBezTo>
                        <a:pt x="156" y="0"/>
                        <a:pt x="0" y="155"/>
                        <a:pt x="0" y="363"/>
                      </a:cubicBezTo>
                      <a:cubicBezTo>
                        <a:pt x="0" y="570"/>
                        <a:pt x="156" y="725"/>
                        <a:pt x="363" y="725"/>
                      </a:cubicBezTo>
                      <a:cubicBezTo>
                        <a:pt x="553" y="725"/>
                        <a:pt x="725" y="570"/>
                        <a:pt x="725" y="363"/>
                      </a:cubicBezTo>
                      <a:cubicBezTo>
                        <a:pt x="725" y="155"/>
                        <a:pt x="553" y="0"/>
                        <a:pt x="36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73" name="Google Shape;28973;p29"/>
                <p:cNvSpPr/>
                <p:nvPr/>
              </p:nvSpPr>
              <p:spPr>
                <a:xfrm rot="-5400000">
                  <a:off x="508600" y="3643050"/>
                  <a:ext cx="22450" cy="4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" h="1986" extrusionOk="0">
                      <a:moveTo>
                        <a:pt x="449" y="1"/>
                      </a:moveTo>
                      <a:cubicBezTo>
                        <a:pt x="190" y="1"/>
                        <a:pt x="0" y="242"/>
                        <a:pt x="0" y="795"/>
                      </a:cubicBezTo>
                      <a:cubicBezTo>
                        <a:pt x="0" y="1347"/>
                        <a:pt x="259" y="1882"/>
                        <a:pt x="449" y="1986"/>
                      </a:cubicBezTo>
                      <a:cubicBezTo>
                        <a:pt x="622" y="1865"/>
                        <a:pt x="898" y="1347"/>
                        <a:pt x="898" y="795"/>
                      </a:cubicBezTo>
                      <a:cubicBezTo>
                        <a:pt x="898" y="242"/>
                        <a:pt x="691" y="1"/>
                        <a:pt x="44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74" name="Google Shape;28974;p29"/>
                <p:cNvSpPr/>
                <p:nvPr/>
              </p:nvSpPr>
              <p:spPr>
                <a:xfrm rot="-5400000">
                  <a:off x="509375" y="3677375"/>
                  <a:ext cx="40575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19" extrusionOk="0">
                      <a:moveTo>
                        <a:pt x="416" y="0"/>
                      </a:moveTo>
                      <a:cubicBezTo>
                        <a:pt x="318" y="0"/>
                        <a:pt x="236" y="36"/>
                        <a:pt x="173" y="99"/>
                      </a:cubicBezTo>
                      <a:cubicBezTo>
                        <a:pt x="1" y="289"/>
                        <a:pt x="35" y="599"/>
                        <a:pt x="415" y="979"/>
                      </a:cubicBezTo>
                      <a:cubicBezTo>
                        <a:pt x="779" y="1343"/>
                        <a:pt x="1273" y="1518"/>
                        <a:pt x="1526" y="1518"/>
                      </a:cubicBezTo>
                      <a:cubicBezTo>
                        <a:pt x="1549" y="1518"/>
                        <a:pt x="1570" y="1517"/>
                        <a:pt x="1588" y="1514"/>
                      </a:cubicBezTo>
                      <a:cubicBezTo>
                        <a:pt x="1623" y="1290"/>
                        <a:pt x="1433" y="737"/>
                        <a:pt x="1053" y="358"/>
                      </a:cubicBezTo>
                      <a:cubicBezTo>
                        <a:pt x="802" y="106"/>
                        <a:pt x="585" y="0"/>
                        <a:pt x="4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75" name="Google Shape;28975;p29"/>
                <p:cNvSpPr/>
                <p:nvPr/>
              </p:nvSpPr>
              <p:spPr>
                <a:xfrm rot="-5400000">
                  <a:off x="532550" y="3694600"/>
                  <a:ext cx="50075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9" extrusionOk="0">
                      <a:moveTo>
                        <a:pt x="794" y="1"/>
                      </a:moveTo>
                      <a:cubicBezTo>
                        <a:pt x="259" y="1"/>
                        <a:pt x="0" y="208"/>
                        <a:pt x="0" y="450"/>
                      </a:cubicBezTo>
                      <a:cubicBezTo>
                        <a:pt x="0" y="708"/>
                        <a:pt x="242" y="898"/>
                        <a:pt x="794" y="898"/>
                      </a:cubicBezTo>
                      <a:cubicBezTo>
                        <a:pt x="1346" y="898"/>
                        <a:pt x="1881" y="639"/>
                        <a:pt x="2002" y="450"/>
                      </a:cubicBezTo>
                      <a:cubicBezTo>
                        <a:pt x="1881" y="277"/>
                        <a:pt x="1346" y="1"/>
                        <a:pt x="79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76" name="Google Shape;28976;p29"/>
                <p:cNvSpPr/>
                <p:nvPr/>
              </p:nvSpPr>
              <p:spPr>
                <a:xfrm rot="-5400000">
                  <a:off x="532763" y="3618888"/>
                  <a:ext cx="49650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6" h="899" extrusionOk="0">
                      <a:moveTo>
                        <a:pt x="1192" y="1"/>
                      </a:moveTo>
                      <a:cubicBezTo>
                        <a:pt x="639" y="1"/>
                        <a:pt x="104" y="277"/>
                        <a:pt x="1" y="450"/>
                      </a:cubicBezTo>
                      <a:cubicBezTo>
                        <a:pt x="122" y="639"/>
                        <a:pt x="639" y="898"/>
                        <a:pt x="1192" y="898"/>
                      </a:cubicBezTo>
                      <a:cubicBezTo>
                        <a:pt x="1744" y="898"/>
                        <a:pt x="1986" y="708"/>
                        <a:pt x="1986" y="450"/>
                      </a:cubicBezTo>
                      <a:cubicBezTo>
                        <a:pt x="1986" y="208"/>
                        <a:pt x="1744" y="1"/>
                        <a:pt x="11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77" name="Google Shape;28977;p29"/>
                <p:cNvSpPr/>
                <p:nvPr/>
              </p:nvSpPr>
              <p:spPr>
                <a:xfrm rot="-5400000">
                  <a:off x="509363" y="3620413"/>
                  <a:ext cx="40600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19" extrusionOk="0">
                      <a:moveTo>
                        <a:pt x="1196" y="0"/>
                      </a:moveTo>
                      <a:cubicBezTo>
                        <a:pt x="1024" y="0"/>
                        <a:pt x="811" y="106"/>
                        <a:pt x="570" y="358"/>
                      </a:cubicBezTo>
                      <a:cubicBezTo>
                        <a:pt x="173" y="737"/>
                        <a:pt x="1" y="1307"/>
                        <a:pt x="35" y="1514"/>
                      </a:cubicBezTo>
                      <a:cubicBezTo>
                        <a:pt x="53" y="1517"/>
                        <a:pt x="72" y="1518"/>
                        <a:pt x="94" y="1518"/>
                      </a:cubicBezTo>
                      <a:cubicBezTo>
                        <a:pt x="336" y="1518"/>
                        <a:pt x="844" y="1343"/>
                        <a:pt x="1192" y="979"/>
                      </a:cubicBezTo>
                      <a:cubicBezTo>
                        <a:pt x="1589" y="599"/>
                        <a:pt x="1623" y="289"/>
                        <a:pt x="1451" y="99"/>
                      </a:cubicBezTo>
                      <a:cubicBezTo>
                        <a:pt x="1381" y="36"/>
                        <a:pt x="1295" y="0"/>
                        <a:pt x="11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78" name="Google Shape;28978;p29"/>
                <p:cNvSpPr/>
                <p:nvPr/>
              </p:nvSpPr>
              <p:spPr>
                <a:xfrm rot="-5400000">
                  <a:off x="613000" y="3805700"/>
                  <a:ext cx="21150" cy="1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6" h="728" extrusionOk="0">
                      <a:moveTo>
                        <a:pt x="368" y="1"/>
                      </a:moveTo>
                      <a:cubicBezTo>
                        <a:pt x="182" y="1"/>
                        <a:pt x="0" y="144"/>
                        <a:pt x="0" y="365"/>
                      </a:cubicBezTo>
                      <a:cubicBezTo>
                        <a:pt x="0" y="572"/>
                        <a:pt x="156" y="728"/>
                        <a:pt x="363" y="728"/>
                      </a:cubicBezTo>
                      <a:cubicBezTo>
                        <a:pt x="691" y="728"/>
                        <a:pt x="846" y="331"/>
                        <a:pt x="622" y="106"/>
                      </a:cubicBezTo>
                      <a:cubicBezTo>
                        <a:pt x="549" y="34"/>
                        <a:pt x="458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79" name="Google Shape;28979;p29"/>
                <p:cNvSpPr/>
                <p:nvPr/>
              </p:nvSpPr>
              <p:spPr>
                <a:xfrm rot="-5400000">
                  <a:off x="650350" y="3791275"/>
                  <a:ext cx="22475" cy="5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9" h="2003" extrusionOk="0">
                      <a:moveTo>
                        <a:pt x="450" y="0"/>
                      </a:moveTo>
                      <a:cubicBezTo>
                        <a:pt x="277" y="121"/>
                        <a:pt x="1" y="639"/>
                        <a:pt x="1" y="1191"/>
                      </a:cubicBezTo>
                      <a:cubicBezTo>
                        <a:pt x="1" y="1743"/>
                        <a:pt x="208" y="2002"/>
                        <a:pt x="450" y="2002"/>
                      </a:cubicBezTo>
                      <a:cubicBezTo>
                        <a:pt x="709" y="2002"/>
                        <a:pt x="898" y="1743"/>
                        <a:pt x="898" y="1191"/>
                      </a:cubicBezTo>
                      <a:cubicBezTo>
                        <a:pt x="898" y="639"/>
                        <a:pt x="622" y="121"/>
                        <a:pt x="45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80" name="Google Shape;28980;p29"/>
                <p:cNvSpPr/>
                <p:nvPr/>
              </p:nvSpPr>
              <p:spPr>
                <a:xfrm rot="-5400000">
                  <a:off x="631263" y="3768838"/>
                  <a:ext cx="40575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20" extrusionOk="0">
                      <a:moveTo>
                        <a:pt x="93" y="1"/>
                      </a:moveTo>
                      <a:cubicBezTo>
                        <a:pt x="72" y="1"/>
                        <a:pt x="52" y="2"/>
                        <a:pt x="35" y="5"/>
                      </a:cubicBezTo>
                      <a:cubicBezTo>
                        <a:pt x="1" y="229"/>
                        <a:pt x="173" y="781"/>
                        <a:pt x="570" y="1178"/>
                      </a:cubicBezTo>
                      <a:cubicBezTo>
                        <a:pt x="820" y="1417"/>
                        <a:pt x="1036" y="1520"/>
                        <a:pt x="1204" y="1520"/>
                      </a:cubicBezTo>
                      <a:cubicBezTo>
                        <a:pt x="1303" y="1520"/>
                        <a:pt x="1386" y="1484"/>
                        <a:pt x="1450" y="1420"/>
                      </a:cubicBezTo>
                      <a:cubicBezTo>
                        <a:pt x="1623" y="1247"/>
                        <a:pt x="1588" y="937"/>
                        <a:pt x="1209" y="540"/>
                      </a:cubicBezTo>
                      <a:cubicBezTo>
                        <a:pt x="843" y="189"/>
                        <a:pt x="344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81" name="Google Shape;28981;p29"/>
                <p:cNvSpPr/>
                <p:nvPr/>
              </p:nvSpPr>
              <p:spPr>
                <a:xfrm rot="-5400000">
                  <a:off x="598563" y="3767113"/>
                  <a:ext cx="50075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8" extrusionOk="0">
                      <a:moveTo>
                        <a:pt x="1191" y="1"/>
                      </a:moveTo>
                      <a:cubicBezTo>
                        <a:pt x="639" y="1"/>
                        <a:pt x="121" y="277"/>
                        <a:pt x="0" y="449"/>
                      </a:cubicBezTo>
                      <a:cubicBezTo>
                        <a:pt x="121" y="639"/>
                        <a:pt x="639" y="898"/>
                        <a:pt x="1191" y="898"/>
                      </a:cubicBezTo>
                      <a:cubicBezTo>
                        <a:pt x="1744" y="898"/>
                        <a:pt x="2003" y="708"/>
                        <a:pt x="2003" y="449"/>
                      </a:cubicBezTo>
                      <a:cubicBezTo>
                        <a:pt x="2003" y="208"/>
                        <a:pt x="1744" y="1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82" name="Google Shape;28982;p29"/>
                <p:cNvSpPr/>
                <p:nvPr/>
              </p:nvSpPr>
              <p:spPr>
                <a:xfrm rot="-5400000">
                  <a:off x="598563" y="3843063"/>
                  <a:ext cx="50075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8" extrusionOk="0">
                      <a:moveTo>
                        <a:pt x="812" y="1"/>
                      </a:moveTo>
                      <a:cubicBezTo>
                        <a:pt x="260" y="1"/>
                        <a:pt x="1" y="208"/>
                        <a:pt x="1" y="449"/>
                      </a:cubicBezTo>
                      <a:cubicBezTo>
                        <a:pt x="1" y="708"/>
                        <a:pt x="260" y="898"/>
                        <a:pt x="812" y="898"/>
                      </a:cubicBezTo>
                      <a:cubicBezTo>
                        <a:pt x="1364" y="898"/>
                        <a:pt x="1882" y="639"/>
                        <a:pt x="2003" y="449"/>
                      </a:cubicBezTo>
                      <a:cubicBezTo>
                        <a:pt x="1882" y="277"/>
                        <a:pt x="1364" y="1"/>
                        <a:pt x="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83" name="Google Shape;28983;p29"/>
                <p:cNvSpPr/>
                <p:nvPr/>
              </p:nvSpPr>
              <p:spPr>
                <a:xfrm rot="-5400000">
                  <a:off x="631263" y="3825788"/>
                  <a:ext cx="40575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20" extrusionOk="0">
                      <a:moveTo>
                        <a:pt x="1526" y="0"/>
                      </a:moveTo>
                      <a:cubicBezTo>
                        <a:pt x="1273" y="0"/>
                        <a:pt x="780" y="176"/>
                        <a:pt x="432" y="540"/>
                      </a:cubicBezTo>
                      <a:cubicBezTo>
                        <a:pt x="35" y="937"/>
                        <a:pt x="0" y="1247"/>
                        <a:pt x="173" y="1420"/>
                      </a:cubicBezTo>
                      <a:cubicBezTo>
                        <a:pt x="243" y="1484"/>
                        <a:pt x="330" y="1520"/>
                        <a:pt x="431" y="1520"/>
                      </a:cubicBezTo>
                      <a:cubicBezTo>
                        <a:pt x="603" y="1520"/>
                        <a:pt x="814" y="1417"/>
                        <a:pt x="1053" y="1178"/>
                      </a:cubicBezTo>
                      <a:cubicBezTo>
                        <a:pt x="1450" y="781"/>
                        <a:pt x="1623" y="229"/>
                        <a:pt x="1588" y="5"/>
                      </a:cubicBezTo>
                      <a:cubicBezTo>
                        <a:pt x="1570" y="2"/>
                        <a:pt x="1549" y="0"/>
                        <a:pt x="152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84" name="Google Shape;28984;p29"/>
                <p:cNvSpPr/>
                <p:nvPr/>
              </p:nvSpPr>
              <p:spPr>
                <a:xfrm rot="-5400000">
                  <a:off x="471713" y="3737338"/>
                  <a:ext cx="27625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5" h="864" extrusionOk="0">
                      <a:moveTo>
                        <a:pt x="553" y="1"/>
                      </a:moveTo>
                      <a:cubicBezTo>
                        <a:pt x="0" y="1"/>
                        <a:pt x="0" y="864"/>
                        <a:pt x="553" y="864"/>
                      </a:cubicBezTo>
                      <a:cubicBezTo>
                        <a:pt x="1105" y="864"/>
                        <a:pt x="1105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85" name="Google Shape;28985;p29"/>
                <p:cNvSpPr/>
                <p:nvPr/>
              </p:nvSpPr>
              <p:spPr>
                <a:xfrm rot="-5400000">
                  <a:off x="469138" y="3868938"/>
                  <a:ext cx="27625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5" h="864" extrusionOk="0">
                      <a:moveTo>
                        <a:pt x="552" y="0"/>
                      </a:moveTo>
                      <a:cubicBezTo>
                        <a:pt x="0" y="0"/>
                        <a:pt x="0" y="863"/>
                        <a:pt x="552" y="863"/>
                      </a:cubicBezTo>
                      <a:cubicBezTo>
                        <a:pt x="1105" y="863"/>
                        <a:pt x="1105" y="0"/>
                        <a:pt x="55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86" name="Google Shape;28986;p29"/>
                <p:cNvSpPr/>
                <p:nvPr/>
              </p:nvSpPr>
              <p:spPr>
                <a:xfrm rot="-5400000">
                  <a:off x="554775" y="3476925"/>
                  <a:ext cx="16400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6" h="2504" extrusionOk="0">
                      <a:moveTo>
                        <a:pt x="0" y="1"/>
                      </a:moveTo>
                      <a:lnTo>
                        <a:pt x="0" y="2504"/>
                      </a:lnTo>
                      <a:lnTo>
                        <a:pt x="656" y="2504"/>
                      </a:lnTo>
                      <a:lnTo>
                        <a:pt x="656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87" name="Google Shape;28987;p29"/>
                <p:cNvSpPr/>
                <p:nvPr/>
              </p:nvSpPr>
              <p:spPr>
                <a:xfrm rot="-5400000">
                  <a:off x="613238" y="3328713"/>
                  <a:ext cx="15975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2504" extrusionOk="0">
                      <a:moveTo>
                        <a:pt x="0" y="1"/>
                      </a:moveTo>
                      <a:lnTo>
                        <a:pt x="0" y="2504"/>
                      </a:lnTo>
                      <a:lnTo>
                        <a:pt x="639" y="2504"/>
                      </a:lnTo>
                      <a:lnTo>
                        <a:pt x="639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88" name="Google Shape;28988;p29"/>
                <p:cNvSpPr/>
                <p:nvPr/>
              </p:nvSpPr>
              <p:spPr>
                <a:xfrm rot="-5400000">
                  <a:off x="548300" y="3350950"/>
                  <a:ext cx="18575" cy="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3" h="725" extrusionOk="0">
                      <a:moveTo>
                        <a:pt x="380" y="0"/>
                      </a:moveTo>
                      <a:cubicBezTo>
                        <a:pt x="173" y="0"/>
                        <a:pt x="1" y="155"/>
                        <a:pt x="1" y="363"/>
                      </a:cubicBezTo>
                      <a:cubicBezTo>
                        <a:pt x="1" y="570"/>
                        <a:pt x="173" y="725"/>
                        <a:pt x="380" y="725"/>
                      </a:cubicBezTo>
                      <a:cubicBezTo>
                        <a:pt x="570" y="725"/>
                        <a:pt x="743" y="570"/>
                        <a:pt x="743" y="363"/>
                      </a:cubicBezTo>
                      <a:cubicBezTo>
                        <a:pt x="743" y="155"/>
                        <a:pt x="570" y="0"/>
                        <a:pt x="38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89" name="Google Shape;28989;p29"/>
                <p:cNvSpPr/>
                <p:nvPr/>
              </p:nvSpPr>
              <p:spPr>
                <a:xfrm rot="-5400000">
                  <a:off x="508588" y="3334963"/>
                  <a:ext cx="22475" cy="4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9" h="1986" extrusionOk="0">
                      <a:moveTo>
                        <a:pt x="449" y="1"/>
                      </a:moveTo>
                      <a:cubicBezTo>
                        <a:pt x="190" y="1"/>
                        <a:pt x="1" y="242"/>
                        <a:pt x="1" y="795"/>
                      </a:cubicBezTo>
                      <a:cubicBezTo>
                        <a:pt x="1" y="1347"/>
                        <a:pt x="259" y="1882"/>
                        <a:pt x="449" y="1986"/>
                      </a:cubicBezTo>
                      <a:cubicBezTo>
                        <a:pt x="622" y="1865"/>
                        <a:pt x="898" y="1347"/>
                        <a:pt x="898" y="795"/>
                      </a:cubicBezTo>
                      <a:cubicBezTo>
                        <a:pt x="898" y="242"/>
                        <a:pt x="691" y="1"/>
                        <a:pt x="44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90" name="Google Shape;28990;p29"/>
                <p:cNvSpPr/>
                <p:nvPr/>
              </p:nvSpPr>
              <p:spPr>
                <a:xfrm rot="-5400000">
                  <a:off x="509363" y="3369288"/>
                  <a:ext cx="40600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19" extrusionOk="0">
                      <a:moveTo>
                        <a:pt x="416" y="0"/>
                      </a:moveTo>
                      <a:cubicBezTo>
                        <a:pt x="319" y="0"/>
                        <a:pt x="237" y="36"/>
                        <a:pt x="174" y="99"/>
                      </a:cubicBezTo>
                      <a:cubicBezTo>
                        <a:pt x="1" y="289"/>
                        <a:pt x="35" y="599"/>
                        <a:pt x="415" y="979"/>
                      </a:cubicBezTo>
                      <a:cubicBezTo>
                        <a:pt x="779" y="1343"/>
                        <a:pt x="1274" y="1518"/>
                        <a:pt x="1526" y="1518"/>
                      </a:cubicBezTo>
                      <a:cubicBezTo>
                        <a:pt x="1549" y="1518"/>
                        <a:pt x="1570" y="1517"/>
                        <a:pt x="1589" y="1514"/>
                      </a:cubicBezTo>
                      <a:cubicBezTo>
                        <a:pt x="1623" y="1290"/>
                        <a:pt x="1433" y="737"/>
                        <a:pt x="1054" y="358"/>
                      </a:cubicBezTo>
                      <a:cubicBezTo>
                        <a:pt x="802" y="106"/>
                        <a:pt x="585" y="0"/>
                        <a:pt x="4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91" name="Google Shape;28991;p29"/>
                <p:cNvSpPr/>
                <p:nvPr/>
              </p:nvSpPr>
              <p:spPr>
                <a:xfrm rot="-5400000">
                  <a:off x="532550" y="3386525"/>
                  <a:ext cx="50075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9" extrusionOk="0">
                      <a:moveTo>
                        <a:pt x="794" y="1"/>
                      </a:moveTo>
                      <a:cubicBezTo>
                        <a:pt x="259" y="1"/>
                        <a:pt x="0" y="208"/>
                        <a:pt x="0" y="450"/>
                      </a:cubicBezTo>
                      <a:cubicBezTo>
                        <a:pt x="0" y="708"/>
                        <a:pt x="259" y="898"/>
                        <a:pt x="794" y="898"/>
                      </a:cubicBezTo>
                      <a:cubicBezTo>
                        <a:pt x="1347" y="898"/>
                        <a:pt x="1882" y="639"/>
                        <a:pt x="2002" y="450"/>
                      </a:cubicBezTo>
                      <a:cubicBezTo>
                        <a:pt x="1882" y="277"/>
                        <a:pt x="1347" y="1"/>
                        <a:pt x="79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92" name="Google Shape;28992;p29"/>
                <p:cNvSpPr/>
                <p:nvPr/>
              </p:nvSpPr>
              <p:spPr>
                <a:xfrm rot="-5400000">
                  <a:off x="532775" y="3310800"/>
                  <a:ext cx="49625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899" extrusionOk="0">
                      <a:moveTo>
                        <a:pt x="1191" y="1"/>
                      </a:moveTo>
                      <a:cubicBezTo>
                        <a:pt x="639" y="1"/>
                        <a:pt x="104" y="277"/>
                        <a:pt x="0" y="450"/>
                      </a:cubicBezTo>
                      <a:cubicBezTo>
                        <a:pt x="121" y="639"/>
                        <a:pt x="639" y="898"/>
                        <a:pt x="1191" y="898"/>
                      </a:cubicBezTo>
                      <a:cubicBezTo>
                        <a:pt x="1743" y="898"/>
                        <a:pt x="1985" y="708"/>
                        <a:pt x="1985" y="450"/>
                      </a:cubicBezTo>
                      <a:cubicBezTo>
                        <a:pt x="1985" y="208"/>
                        <a:pt x="1743" y="1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93" name="Google Shape;28993;p29"/>
                <p:cNvSpPr/>
                <p:nvPr/>
              </p:nvSpPr>
              <p:spPr>
                <a:xfrm rot="-5400000">
                  <a:off x="509375" y="3312325"/>
                  <a:ext cx="40575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19" extrusionOk="0">
                      <a:moveTo>
                        <a:pt x="1194" y="0"/>
                      </a:moveTo>
                      <a:cubicBezTo>
                        <a:pt x="1021" y="0"/>
                        <a:pt x="804" y="106"/>
                        <a:pt x="553" y="358"/>
                      </a:cubicBezTo>
                      <a:cubicBezTo>
                        <a:pt x="173" y="737"/>
                        <a:pt x="0" y="1307"/>
                        <a:pt x="35" y="1514"/>
                      </a:cubicBezTo>
                      <a:cubicBezTo>
                        <a:pt x="52" y="1517"/>
                        <a:pt x="72" y="1518"/>
                        <a:pt x="94" y="1518"/>
                      </a:cubicBezTo>
                      <a:cubicBezTo>
                        <a:pt x="335" y="1518"/>
                        <a:pt x="843" y="1343"/>
                        <a:pt x="1191" y="979"/>
                      </a:cubicBezTo>
                      <a:cubicBezTo>
                        <a:pt x="1588" y="599"/>
                        <a:pt x="1623" y="289"/>
                        <a:pt x="1450" y="99"/>
                      </a:cubicBezTo>
                      <a:cubicBezTo>
                        <a:pt x="1380" y="36"/>
                        <a:pt x="1295" y="0"/>
                        <a:pt x="11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94" name="Google Shape;28994;p29"/>
                <p:cNvSpPr/>
                <p:nvPr/>
              </p:nvSpPr>
              <p:spPr>
                <a:xfrm rot="-5400000">
                  <a:off x="612988" y="3497613"/>
                  <a:ext cx="21175" cy="1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" h="728" extrusionOk="0">
                      <a:moveTo>
                        <a:pt x="369" y="1"/>
                      </a:moveTo>
                      <a:cubicBezTo>
                        <a:pt x="182" y="1"/>
                        <a:pt x="1" y="144"/>
                        <a:pt x="1" y="365"/>
                      </a:cubicBezTo>
                      <a:cubicBezTo>
                        <a:pt x="1" y="572"/>
                        <a:pt x="156" y="728"/>
                        <a:pt x="363" y="728"/>
                      </a:cubicBezTo>
                      <a:cubicBezTo>
                        <a:pt x="691" y="728"/>
                        <a:pt x="846" y="331"/>
                        <a:pt x="622" y="106"/>
                      </a:cubicBezTo>
                      <a:cubicBezTo>
                        <a:pt x="549" y="34"/>
                        <a:pt x="458" y="1"/>
                        <a:pt x="36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95" name="Google Shape;28995;p29"/>
                <p:cNvSpPr/>
                <p:nvPr/>
              </p:nvSpPr>
              <p:spPr>
                <a:xfrm rot="-5400000">
                  <a:off x="650575" y="3483400"/>
                  <a:ext cx="22025" cy="5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1" h="2003" extrusionOk="0">
                      <a:moveTo>
                        <a:pt x="449" y="0"/>
                      </a:moveTo>
                      <a:cubicBezTo>
                        <a:pt x="259" y="121"/>
                        <a:pt x="0" y="639"/>
                        <a:pt x="0" y="1191"/>
                      </a:cubicBezTo>
                      <a:cubicBezTo>
                        <a:pt x="0" y="1743"/>
                        <a:pt x="207" y="2002"/>
                        <a:pt x="449" y="2002"/>
                      </a:cubicBezTo>
                      <a:cubicBezTo>
                        <a:pt x="691" y="2002"/>
                        <a:pt x="880" y="1743"/>
                        <a:pt x="880" y="1191"/>
                      </a:cubicBezTo>
                      <a:cubicBezTo>
                        <a:pt x="880" y="639"/>
                        <a:pt x="622" y="121"/>
                        <a:pt x="4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96" name="Google Shape;28996;p29"/>
                <p:cNvSpPr/>
                <p:nvPr/>
              </p:nvSpPr>
              <p:spPr>
                <a:xfrm rot="-5400000">
                  <a:off x="631250" y="3460750"/>
                  <a:ext cx="40600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20" extrusionOk="0">
                      <a:moveTo>
                        <a:pt x="93" y="1"/>
                      </a:moveTo>
                      <a:cubicBezTo>
                        <a:pt x="72" y="1"/>
                        <a:pt x="53" y="2"/>
                        <a:pt x="35" y="5"/>
                      </a:cubicBezTo>
                      <a:cubicBezTo>
                        <a:pt x="1" y="229"/>
                        <a:pt x="174" y="781"/>
                        <a:pt x="570" y="1178"/>
                      </a:cubicBezTo>
                      <a:cubicBezTo>
                        <a:pt x="809" y="1417"/>
                        <a:pt x="1028" y="1520"/>
                        <a:pt x="1200" y="1520"/>
                      </a:cubicBezTo>
                      <a:cubicBezTo>
                        <a:pt x="1301" y="1520"/>
                        <a:pt x="1387" y="1484"/>
                        <a:pt x="1451" y="1420"/>
                      </a:cubicBezTo>
                      <a:cubicBezTo>
                        <a:pt x="1623" y="1247"/>
                        <a:pt x="1589" y="937"/>
                        <a:pt x="1192" y="540"/>
                      </a:cubicBezTo>
                      <a:cubicBezTo>
                        <a:pt x="842" y="189"/>
                        <a:pt x="344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97" name="Google Shape;28997;p29"/>
                <p:cNvSpPr/>
                <p:nvPr/>
              </p:nvSpPr>
              <p:spPr>
                <a:xfrm rot="-5400000">
                  <a:off x="598563" y="3459038"/>
                  <a:ext cx="50075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8" extrusionOk="0">
                      <a:moveTo>
                        <a:pt x="1192" y="1"/>
                      </a:moveTo>
                      <a:cubicBezTo>
                        <a:pt x="639" y="1"/>
                        <a:pt x="122" y="277"/>
                        <a:pt x="1" y="449"/>
                      </a:cubicBezTo>
                      <a:cubicBezTo>
                        <a:pt x="122" y="639"/>
                        <a:pt x="639" y="898"/>
                        <a:pt x="1192" y="898"/>
                      </a:cubicBezTo>
                      <a:cubicBezTo>
                        <a:pt x="1744" y="898"/>
                        <a:pt x="2003" y="708"/>
                        <a:pt x="2003" y="449"/>
                      </a:cubicBezTo>
                      <a:cubicBezTo>
                        <a:pt x="2003" y="208"/>
                        <a:pt x="1744" y="1"/>
                        <a:pt x="11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98" name="Google Shape;28998;p29"/>
                <p:cNvSpPr/>
                <p:nvPr/>
              </p:nvSpPr>
              <p:spPr>
                <a:xfrm rot="-5400000">
                  <a:off x="598775" y="3534750"/>
                  <a:ext cx="49650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6" h="898" extrusionOk="0">
                      <a:moveTo>
                        <a:pt x="794" y="1"/>
                      </a:moveTo>
                      <a:cubicBezTo>
                        <a:pt x="242" y="1"/>
                        <a:pt x="0" y="208"/>
                        <a:pt x="0" y="449"/>
                      </a:cubicBezTo>
                      <a:cubicBezTo>
                        <a:pt x="0" y="708"/>
                        <a:pt x="242" y="898"/>
                        <a:pt x="794" y="898"/>
                      </a:cubicBezTo>
                      <a:cubicBezTo>
                        <a:pt x="1347" y="898"/>
                        <a:pt x="1864" y="639"/>
                        <a:pt x="1985" y="449"/>
                      </a:cubicBezTo>
                      <a:cubicBezTo>
                        <a:pt x="1864" y="277"/>
                        <a:pt x="1347" y="1"/>
                        <a:pt x="79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99" name="Google Shape;28999;p29"/>
                <p:cNvSpPr/>
                <p:nvPr/>
              </p:nvSpPr>
              <p:spPr>
                <a:xfrm rot="-5400000">
                  <a:off x="631250" y="3517700"/>
                  <a:ext cx="40600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20" extrusionOk="0">
                      <a:moveTo>
                        <a:pt x="1526" y="0"/>
                      </a:moveTo>
                      <a:cubicBezTo>
                        <a:pt x="1274" y="0"/>
                        <a:pt x="780" y="176"/>
                        <a:pt x="432" y="540"/>
                      </a:cubicBezTo>
                      <a:cubicBezTo>
                        <a:pt x="35" y="937"/>
                        <a:pt x="1" y="1247"/>
                        <a:pt x="173" y="1420"/>
                      </a:cubicBezTo>
                      <a:cubicBezTo>
                        <a:pt x="237" y="1484"/>
                        <a:pt x="323" y="1520"/>
                        <a:pt x="424" y="1520"/>
                      </a:cubicBezTo>
                      <a:cubicBezTo>
                        <a:pt x="596" y="1520"/>
                        <a:pt x="815" y="1417"/>
                        <a:pt x="1053" y="1178"/>
                      </a:cubicBezTo>
                      <a:cubicBezTo>
                        <a:pt x="1450" y="781"/>
                        <a:pt x="1623" y="229"/>
                        <a:pt x="1589" y="5"/>
                      </a:cubicBezTo>
                      <a:cubicBezTo>
                        <a:pt x="1570" y="2"/>
                        <a:pt x="1549" y="0"/>
                        <a:pt x="152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00" name="Google Shape;29000;p29"/>
                <p:cNvSpPr/>
                <p:nvPr/>
              </p:nvSpPr>
              <p:spPr>
                <a:xfrm rot="-5400000">
                  <a:off x="471700" y="3429250"/>
                  <a:ext cx="27650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864" extrusionOk="0">
                      <a:moveTo>
                        <a:pt x="553" y="1"/>
                      </a:moveTo>
                      <a:cubicBezTo>
                        <a:pt x="1" y="1"/>
                        <a:pt x="1" y="864"/>
                        <a:pt x="553" y="864"/>
                      </a:cubicBezTo>
                      <a:cubicBezTo>
                        <a:pt x="1105" y="864"/>
                        <a:pt x="1105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01" name="Google Shape;29001;p29"/>
                <p:cNvSpPr/>
                <p:nvPr/>
              </p:nvSpPr>
              <p:spPr>
                <a:xfrm rot="-5400000">
                  <a:off x="469125" y="3560850"/>
                  <a:ext cx="27650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864" extrusionOk="0">
                      <a:moveTo>
                        <a:pt x="553" y="0"/>
                      </a:moveTo>
                      <a:cubicBezTo>
                        <a:pt x="1" y="0"/>
                        <a:pt x="1" y="863"/>
                        <a:pt x="553" y="863"/>
                      </a:cubicBezTo>
                      <a:cubicBezTo>
                        <a:pt x="1105" y="863"/>
                        <a:pt x="1105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02" name="Google Shape;29002;p29"/>
                <p:cNvSpPr/>
                <p:nvPr/>
              </p:nvSpPr>
              <p:spPr>
                <a:xfrm rot="-5400000">
                  <a:off x="554763" y="3168838"/>
                  <a:ext cx="16425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2504" extrusionOk="0">
                      <a:moveTo>
                        <a:pt x="0" y="1"/>
                      </a:moveTo>
                      <a:lnTo>
                        <a:pt x="0" y="2504"/>
                      </a:lnTo>
                      <a:lnTo>
                        <a:pt x="656" y="2504"/>
                      </a:lnTo>
                      <a:lnTo>
                        <a:pt x="656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03" name="Google Shape;29003;p29"/>
                <p:cNvSpPr/>
                <p:nvPr/>
              </p:nvSpPr>
              <p:spPr>
                <a:xfrm rot="-5400000">
                  <a:off x="613225" y="3020625"/>
                  <a:ext cx="16000" cy="6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2504" extrusionOk="0">
                      <a:moveTo>
                        <a:pt x="1" y="1"/>
                      </a:moveTo>
                      <a:lnTo>
                        <a:pt x="1" y="2504"/>
                      </a:lnTo>
                      <a:lnTo>
                        <a:pt x="639" y="2504"/>
                      </a:lnTo>
                      <a:lnTo>
                        <a:pt x="639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04" name="Google Shape;29004;p29"/>
                <p:cNvSpPr/>
                <p:nvPr/>
              </p:nvSpPr>
              <p:spPr>
                <a:xfrm rot="-5400000">
                  <a:off x="548288" y="3042863"/>
                  <a:ext cx="18600" cy="1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4" h="725" extrusionOk="0">
                      <a:moveTo>
                        <a:pt x="381" y="0"/>
                      </a:moveTo>
                      <a:cubicBezTo>
                        <a:pt x="174" y="0"/>
                        <a:pt x="1" y="155"/>
                        <a:pt x="1" y="363"/>
                      </a:cubicBezTo>
                      <a:cubicBezTo>
                        <a:pt x="1" y="570"/>
                        <a:pt x="174" y="725"/>
                        <a:pt x="381" y="725"/>
                      </a:cubicBezTo>
                      <a:cubicBezTo>
                        <a:pt x="570" y="725"/>
                        <a:pt x="743" y="570"/>
                        <a:pt x="743" y="363"/>
                      </a:cubicBezTo>
                      <a:cubicBezTo>
                        <a:pt x="743" y="155"/>
                        <a:pt x="570" y="0"/>
                        <a:pt x="38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05" name="Google Shape;29005;p29"/>
                <p:cNvSpPr/>
                <p:nvPr/>
              </p:nvSpPr>
              <p:spPr>
                <a:xfrm rot="-5400000">
                  <a:off x="508588" y="3026888"/>
                  <a:ext cx="22475" cy="4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9" h="1986" extrusionOk="0">
                      <a:moveTo>
                        <a:pt x="450" y="1"/>
                      </a:moveTo>
                      <a:cubicBezTo>
                        <a:pt x="191" y="1"/>
                        <a:pt x="1" y="242"/>
                        <a:pt x="1" y="795"/>
                      </a:cubicBezTo>
                      <a:cubicBezTo>
                        <a:pt x="1" y="1347"/>
                        <a:pt x="260" y="1882"/>
                        <a:pt x="450" y="1986"/>
                      </a:cubicBezTo>
                      <a:cubicBezTo>
                        <a:pt x="622" y="1865"/>
                        <a:pt x="898" y="1347"/>
                        <a:pt x="898" y="795"/>
                      </a:cubicBezTo>
                      <a:cubicBezTo>
                        <a:pt x="898" y="242"/>
                        <a:pt x="691" y="1"/>
                        <a:pt x="45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06" name="Google Shape;29006;p29"/>
                <p:cNvSpPr/>
                <p:nvPr/>
              </p:nvSpPr>
              <p:spPr>
                <a:xfrm rot="-5400000">
                  <a:off x="509163" y="3061413"/>
                  <a:ext cx="41000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0" h="1519" extrusionOk="0">
                      <a:moveTo>
                        <a:pt x="433" y="0"/>
                      </a:moveTo>
                      <a:cubicBezTo>
                        <a:pt x="335" y="0"/>
                        <a:pt x="253" y="36"/>
                        <a:pt x="190" y="99"/>
                      </a:cubicBezTo>
                      <a:cubicBezTo>
                        <a:pt x="0" y="289"/>
                        <a:pt x="52" y="599"/>
                        <a:pt x="432" y="979"/>
                      </a:cubicBezTo>
                      <a:cubicBezTo>
                        <a:pt x="796" y="1343"/>
                        <a:pt x="1290" y="1518"/>
                        <a:pt x="1529" y="1518"/>
                      </a:cubicBezTo>
                      <a:cubicBezTo>
                        <a:pt x="1551" y="1518"/>
                        <a:pt x="1571" y="1517"/>
                        <a:pt x="1588" y="1514"/>
                      </a:cubicBezTo>
                      <a:cubicBezTo>
                        <a:pt x="1640" y="1290"/>
                        <a:pt x="1450" y="737"/>
                        <a:pt x="1070" y="358"/>
                      </a:cubicBezTo>
                      <a:cubicBezTo>
                        <a:pt x="819" y="106"/>
                        <a:pt x="602" y="0"/>
                        <a:pt x="43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07" name="Google Shape;29007;p29"/>
                <p:cNvSpPr/>
                <p:nvPr/>
              </p:nvSpPr>
              <p:spPr>
                <a:xfrm rot="-5400000">
                  <a:off x="532550" y="3078450"/>
                  <a:ext cx="50075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3" h="899" extrusionOk="0">
                      <a:moveTo>
                        <a:pt x="795" y="1"/>
                      </a:moveTo>
                      <a:cubicBezTo>
                        <a:pt x="260" y="1"/>
                        <a:pt x="1" y="208"/>
                        <a:pt x="1" y="450"/>
                      </a:cubicBezTo>
                      <a:cubicBezTo>
                        <a:pt x="1" y="708"/>
                        <a:pt x="242" y="898"/>
                        <a:pt x="795" y="898"/>
                      </a:cubicBezTo>
                      <a:cubicBezTo>
                        <a:pt x="1347" y="898"/>
                        <a:pt x="1882" y="639"/>
                        <a:pt x="2003" y="450"/>
                      </a:cubicBezTo>
                      <a:cubicBezTo>
                        <a:pt x="1865" y="277"/>
                        <a:pt x="1347" y="1"/>
                        <a:pt x="79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08" name="Google Shape;29008;p29"/>
                <p:cNvSpPr/>
                <p:nvPr/>
              </p:nvSpPr>
              <p:spPr>
                <a:xfrm rot="-5400000">
                  <a:off x="532763" y="3002713"/>
                  <a:ext cx="49650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6" h="899" extrusionOk="0">
                      <a:moveTo>
                        <a:pt x="1191" y="1"/>
                      </a:moveTo>
                      <a:cubicBezTo>
                        <a:pt x="639" y="1"/>
                        <a:pt x="104" y="277"/>
                        <a:pt x="0" y="450"/>
                      </a:cubicBezTo>
                      <a:cubicBezTo>
                        <a:pt x="121" y="639"/>
                        <a:pt x="639" y="898"/>
                        <a:pt x="1191" y="898"/>
                      </a:cubicBezTo>
                      <a:cubicBezTo>
                        <a:pt x="1744" y="898"/>
                        <a:pt x="1985" y="708"/>
                        <a:pt x="1985" y="450"/>
                      </a:cubicBezTo>
                      <a:cubicBezTo>
                        <a:pt x="1985" y="208"/>
                        <a:pt x="1744" y="1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09" name="Google Shape;29009;p29"/>
                <p:cNvSpPr/>
                <p:nvPr/>
              </p:nvSpPr>
              <p:spPr>
                <a:xfrm rot="-5400000">
                  <a:off x="509163" y="3004463"/>
                  <a:ext cx="41000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0" h="1519" extrusionOk="0">
                      <a:moveTo>
                        <a:pt x="1207" y="0"/>
                      </a:moveTo>
                      <a:cubicBezTo>
                        <a:pt x="1038" y="0"/>
                        <a:pt x="821" y="106"/>
                        <a:pt x="570" y="358"/>
                      </a:cubicBezTo>
                      <a:cubicBezTo>
                        <a:pt x="190" y="737"/>
                        <a:pt x="0" y="1307"/>
                        <a:pt x="52" y="1514"/>
                      </a:cubicBezTo>
                      <a:cubicBezTo>
                        <a:pt x="69" y="1517"/>
                        <a:pt x="89" y="1518"/>
                        <a:pt x="111" y="1518"/>
                      </a:cubicBezTo>
                      <a:cubicBezTo>
                        <a:pt x="350" y="1518"/>
                        <a:pt x="844" y="1343"/>
                        <a:pt x="1208" y="979"/>
                      </a:cubicBezTo>
                      <a:cubicBezTo>
                        <a:pt x="1605" y="599"/>
                        <a:pt x="1640" y="289"/>
                        <a:pt x="1450" y="99"/>
                      </a:cubicBezTo>
                      <a:cubicBezTo>
                        <a:pt x="1387" y="36"/>
                        <a:pt x="1305" y="0"/>
                        <a:pt x="120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10" name="Google Shape;29010;p29"/>
                <p:cNvSpPr/>
                <p:nvPr/>
              </p:nvSpPr>
              <p:spPr>
                <a:xfrm rot="-5400000">
                  <a:off x="612988" y="3189538"/>
                  <a:ext cx="21175" cy="1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" h="728" extrusionOk="0">
                      <a:moveTo>
                        <a:pt x="369" y="1"/>
                      </a:moveTo>
                      <a:cubicBezTo>
                        <a:pt x="182" y="1"/>
                        <a:pt x="1" y="144"/>
                        <a:pt x="1" y="365"/>
                      </a:cubicBezTo>
                      <a:cubicBezTo>
                        <a:pt x="1" y="572"/>
                        <a:pt x="156" y="728"/>
                        <a:pt x="363" y="728"/>
                      </a:cubicBezTo>
                      <a:cubicBezTo>
                        <a:pt x="691" y="728"/>
                        <a:pt x="847" y="331"/>
                        <a:pt x="622" y="106"/>
                      </a:cubicBezTo>
                      <a:cubicBezTo>
                        <a:pt x="549" y="34"/>
                        <a:pt x="459" y="1"/>
                        <a:pt x="36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11" name="Google Shape;29011;p29"/>
                <p:cNvSpPr/>
                <p:nvPr/>
              </p:nvSpPr>
              <p:spPr>
                <a:xfrm rot="-5400000">
                  <a:off x="650350" y="3175100"/>
                  <a:ext cx="22475" cy="5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9" h="2003" extrusionOk="0">
                      <a:moveTo>
                        <a:pt x="449" y="0"/>
                      </a:moveTo>
                      <a:cubicBezTo>
                        <a:pt x="277" y="121"/>
                        <a:pt x="1" y="639"/>
                        <a:pt x="1" y="1191"/>
                      </a:cubicBezTo>
                      <a:cubicBezTo>
                        <a:pt x="1" y="1743"/>
                        <a:pt x="208" y="2002"/>
                        <a:pt x="449" y="2002"/>
                      </a:cubicBezTo>
                      <a:cubicBezTo>
                        <a:pt x="708" y="2002"/>
                        <a:pt x="898" y="1743"/>
                        <a:pt x="898" y="1191"/>
                      </a:cubicBezTo>
                      <a:cubicBezTo>
                        <a:pt x="898" y="639"/>
                        <a:pt x="622" y="121"/>
                        <a:pt x="4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12" name="Google Shape;29012;p29"/>
                <p:cNvSpPr/>
                <p:nvPr/>
              </p:nvSpPr>
              <p:spPr>
                <a:xfrm rot="-5400000">
                  <a:off x="631263" y="3152663"/>
                  <a:ext cx="40575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20" extrusionOk="0">
                      <a:moveTo>
                        <a:pt x="93" y="1"/>
                      </a:moveTo>
                      <a:cubicBezTo>
                        <a:pt x="71" y="1"/>
                        <a:pt x="52" y="2"/>
                        <a:pt x="35" y="5"/>
                      </a:cubicBezTo>
                      <a:cubicBezTo>
                        <a:pt x="0" y="229"/>
                        <a:pt x="173" y="781"/>
                        <a:pt x="570" y="1178"/>
                      </a:cubicBezTo>
                      <a:cubicBezTo>
                        <a:pt x="809" y="1417"/>
                        <a:pt x="1027" y="1520"/>
                        <a:pt x="1199" y="1520"/>
                      </a:cubicBezTo>
                      <a:cubicBezTo>
                        <a:pt x="1301" y="1520"/>
                        <a:pt x="1386" y="1484"/>
                        <a:pt x="1450" y="1420"/>
                      </a:cubicBezTo>
                      <a:cubicBezTo>
                        <a:pt x="1623" y="1247"/>
                        <a:pt x="1588" y="937"/>
                        <a:pt x="1191" y="540"/>
                      </a:cubicBezTo>
                      <a:cubicBezTo>
                        <a:pt x="841" y="189"/>
                        <a:pt x="344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13" name="Google Shape;29013;p29"/>
                <p:cNvSpPr/>
                <p:nvPr/>
              </p:nvSpPr>
              <p:spPr>
                <a:xfrm rot="-5400000">
                  <a:off x="598788" y="3151163"/>
                  <a:ext cx="49625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898" extrusionOk="0">
                      <a:moveTo>
                        <a:pt x="1191" y="1"/>
                      </a:moveTo>
                      <a:cubicBezTo>
                        <a:pt x="639" y="1"/>
                        <a:pt x="121" y="277"/>
                        <a:pt x="0" y="449"/>
                      </a:cubicBezTo>
                      <a:cubicBezTo>
                        <a:pt x="121" y="639"/>
                        <a:pt x="639" y="898"/>
                        <a:pt x="1191" y="898"/>
                      </a:cubicBezTo>
                      <a:cubicBezTo>
                        <a:pt x="1743" y="898"/>
                        <a:pt x="1985" y="708"/>
                        <a:pt x="1985" y="449"/>
                      </a:cubicBezTo>
                      <a:cubicBezTo>
                        <a:pt x="1985" y="208"/>
                        <a:pt x="1743" y="1"/>
                        <a:pt x="11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14" name="Google Shape;29014;p29"/>
                <p:cNvSpPr/>
                <p:nvPr/>
              </p:nvSpPr>
              <p:spPr>
                <a:xfrm rot="-5400000">
                  <a:off x="598775" y="3226675"/>
                  <a:ext cx="49650" cy="2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6" h="898" extrusionOk="0">
                      <a:moveTo>
                        <a:pt x="795" y="1"/>
                      </a:moveTo>
                      <a:cubicBezTo>
                        <a:pt x="242" y="1"/>
                        <a:pt x="1" y="208"/>
                        <a:pt x="1" y="449"/>
                      </a:cubicBezTo>
                      <a:cubicBezTo>
                        <a:pt x="1" y="708"/>
                        <a:pt x="242" y="898"/>
                        <a:pt x="795" y="898"/>
                      </a:cubicBezTo>
                      <a:cubicBezTo>
                        <a:pt x="1347" y="898"/>
                        <a:pt x="1865" y="639"/>
                        <a:pt x="1986" y="449"/>
                      </a:cubicBezTo>
                      <a:cubicBezTo>
                        <a:pt x="1865" y="277"/>
                        <a:pt x="1347" y="1"/>
                        <a:pt x="79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15" name="Google Shape;29015;p29"/>
                <p:cNvSpPr/>
                <p:nvPr/>
              </p:nvSpPr>
              <p:spPr>
                <a:xfrm rot="-5400000">
                  <a:off x="631250" y="3209625"/>
                  <a:ext cx="40600" cy="3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520" extrusionOk="0">
                      <a:moveTo>
                        <a:pt x="1526" y="0"/>
                      </a:moveTo>
                      <a:cubicBezTo>
                        <a:pt x="1274" y="0"/>
                        <a:pt x="781" y="176"/>
                        <a:pt x="432" y="540"/>
                      </a:cubicBezTo>
                      <a:cubicBezTo>
                        <a:pt x="36" y="937"/>
                        <a:pt x="1" y="1247"/>
                        <a:pt x="174" y="1420"/>
                      </a:cubicBezTo>
                      <a:cubicBezTo>
                        <a:pt x="238" y="1484"/>
                        <a:pt x="323" y="1520"/>
                        <a:pt x="424" y="1520"/>
                      </a:cubicBezTo>
                      <a:cubicBezTo>
                        <a:pt x="597" y="1520"/>
                        <a:pt x="815" y="1417"/>
                        <a:pt x="1054" y="1178"/>
                      </a:cubicBezTo>
                      <a:cubicBezTo>
                        <a:pt x="1451" y="781"/>
                        <a:pt x="1623" y="229"/>
                        <a:pt x="1589" y="5"/>
                      </a:cubicBezTo>
                      <a:cubicBezTo>
                        <a:pt x="1570" y="2"/>
                        <a:pt x="1549" y="0"/>
                        <a:pt x="152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16" name="Google Shape;29016;p29"/>
                <p:cNvSpPr/>
                <p:nvPr/>
              </p:nvSpPr>
              <p:spPr>
                <a:xfrm rot="-5400000">
                  <a:off x="471713" y="3121163"/>
                  <a:ext cx="27625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5" h="864" extrusionOk="0">
                      <a:moveTo>
                        <a:pt x="552" y="1"/>
                      </a:moveTo>
                      <a:cubicBezTo>
                        <a:pt x="0" y="1"/>
                        <a:pt x="0" y="864"/>
                        <a:pt x="552" y="864"/>
                      </a:cubicBezTo>
                      <a:cubicBezTo>
                        <a:pt x="1105" y="864"/>
                        <a:pt x="1105" y="1"/>
                        <a:pt x="55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17" name="Google Shape;29017;p29"/>
                <p:cNvSpPr/>
                <p:nvPr/>
              </p:nvSpPr>
              <p:spPr>
                <a:xfrm rot="-5400000">
                  <a:off x="468913" y="3252563"/>
                  <a:ext cx="28075" cy="2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864" extrusionOk="0">
                      <a:moveTo>
                        <a:pt x="553" y="0"/>
                      </a:moveTo>
                      <a:cubicBezTo>
                        <a:pt x="1" y="0"/>
                        <a:pt x="1" y="863"/>
                        <a:pt x="553" y="863"/>
                      </a:cubicBezTo>
                      <a:cubicBezTo>
                        <a:pt x="1105" y="863"/>
                        <a:pt x="1123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18" name="Google Shape;29018;p29"/>
                <p:cNvSpPr/>
                <p:nvPr/>
              </p:nvSpPr>
              <p:spPr>
                <a:xfrm rot="-5400000">
                  <a:off x="459638" y="4385438"/>
                  <a:ext cx="107450" cy="88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8" h="3539" extrusionOk="0">
                      <a:moveTo>
                        <a:pt x="2037" y="0"/>
                      </a:moveTo>
                      <a:lnTo>
                        <a:pt x="311" y="1778"/>
                      </a:lnTo>
                      <a:cubicBezTo>
                        <a:pt x="104" y="1968"/>
                        <a:pt x="0" y="2227"/>
                        <a:pt x="0" y="2503"/>
                      </a:cubicBezTo>
                      <a:cubicBezTo>
                        <a:pt x="0" y="3073"/>
                        <a:pt x="449" y="3539"/>
                        <a:pt x="1019" y="3539"/>
                      </a:cubicBezTo>
                      <a:cubicBezTo>
                        <a:pt x="1588" y="3539"/>
                        <a:pt x="2037" y="3073"/>
                        <a:pt x="2037" y="2503"/>
                      </a:cubicBezTo>
                      <a:cubicBezTo>
                        <a:pt x="2037" y="3098"/>
                        <a:pt x="2514" y="3537"/>
                        <a:pt x="3059" y="3537"/>
                      </a:cubicBezTo>
                      <a:cubicBezTo>
                        <a:pt x="3193" y="3537"/>
                        <a:pt x="3332" y="3510"/>
                        <a:pt x="3470" y="3452"/>
                      </a:cubicBezTo>
                      <a:cubicBezTo>
                        <a:pt x="4143" y="3176"/>
                        <a:pt x="4298" y="2279"/>
                        <a:pt x="3763" y="1778"/>
                      </a:cubicBezTo>
                      <a:lnTo>
                        <a:pt x="203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19" name="Google Shape;29019;p29"/>
                <p:cNvSpPr/>
                <p:nvPr/>
              </p:nvSpPr>
              <p:spPr>
                <a:xfrm rot="-5400000">
                  <a:off x="617150" y="4242625"/>
                  <a:ext cx="107450" cy="8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8" h="3538" extrusionOk="0">
                      <a:moveTo>
                        <a:pt x="1233" y="0"/>
                      </a:moveTo>
                      <a:cubicBezTo>
                        <a:pt x="1099" y="0"/>
                        <a:pt x="962" y="27"/>
                        <a:pt x="829" y="85"/>
                      </a:cubicBezTo>
                      <a:cubicBezTo>
                        <a:pt x="156" y="379"/>
                        <a:pt x="0" y="1259"/>
                        <a:pt x="535" y="1777"/>
                      </a:cubicBezTo>
                      <a:lnTo>
                        <a:pt x="2261" y="3537"/>
                      </a:lnTo>
                      <a:lnTo>
                        <a:pt x="3987" y="1777"/>
                      </a:lnTo>
                      <a:cubicBezTo>
                        <a:pt x="4177" y="1570"/>
                        <a:pt x="4298" y="1311"/>
                        <a:pt x="4298" y="1035"/>
                      </a:cubicBezTo>
                      <a:cubicBezTo>
                        <a:pt x="4298" y="353"/>
                        <a:pt x="3789" y="12"/>
                        <a:pt x="3280" y="12"/>
                      </a:cubicBezTo>
                      <a:cubicBezTo>
                        <a:pt x="2770" y="12"/>
                        <a:pt x="2261" y="353"/>
                        <a:pt x="2261" y="1035"/>
                      </a:cubicBezTo>
                      <a:cubicBezTo>
                        <a:pt x="2261" y="440"/>
                        <a:pt x="1773" y="0"/>
                        <a:pt x="123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20" name="Google Shape;29020;p29"/>
                <p:cNvSpPr/>
                <p:nvPr/>
              </p:nvSpPr>
              <p:spPr>
                <a:xfrm rot="-5400000">
                  <a:off x="462225" y="4079925"/>
                  <a:ext cx="103150" cy="8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74" extrusionOk="0">
                      <a:moveTo>
                        <a:pt x="2071" y="0"/>
                      </a:moveTo>
                      <a:lnTo>
                        <a:pt x="345" y="1778"/>
                      </a:lnTo>
                      <a:cubicBezTo>
                        <a:pt x="155" y="1968"/>
                        <a:pt x="35" y="2227"/>
                        <a:pt x="35" y="2503"/>
                      </a:cubicBezTo>
                      <a:cubicBezTo>
                        <a:pt x="0" y="3090"/>
                        <a:pt x="466" y="3573"/>
                        <a:pt x="1053" y="3573"/>
                      </a:cubicBezTo>
                      <a:cubicBezTo>
                        <a:pt x="1619" y="3573"/>
                        <a:pt x="2073" y="3123"/>
                        <a:pt x="2073" y="2564"/>
                      </a:cubicBezTo>
                      <a:lnTo>
                        <a:pt x="2073" y="2564"/>
                      </a:lnTo>
                      <a:cubicBezTo>
                        <a:pt x="2105" y="3106"/>
                        <a:pt x="2557" y="3539"/>
                        <a:pt x="3090" y="3539"/>
                      </a:cubicBezTo>
                      <a:cubicBezTo>
                        <a:pt x="3659" y="3539"/>
                        <a:pt x="4125" y="3073"/>
                        <a:pt x="4125" y="2503"/>
                      </a:cubicBezTo>
                      <a:cubicBezTo>
                        <a:pt x="4125" y="2227"/>
                        <a:pt x="4004" y="1968"/>
                        <a:pt x="3797" y="1778"/>
                      </a:cubicBezTo>
                      <a:lnTo>
                        <a:pt x="207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21" name="Google Shape;29021;p29"/>
                <p:cNvSpPr/>
                <p:nvPr/>
              </p:nvSpPr>
              <p:spPr>
                <a:xfrm rot="-5400000">
                  <a:off x="617138" y="3934538"/>
                  <a:ext cx="107475" cy="8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9" h="3538" extrusionOk="0">
                      <a:moveTo>
                        <a:pt x="1233" y="0"/>
                      </a:moveTo>
                      <a:cubicBezTo>
                        <a:pt x="1100" y="0"/>
                        <a:pt x="963" y="27"/>
                        <a:pt x="829" y="85"/>
                      </a:cubicBezTo>
                      <a:cubicBezTo>
                        <a:pt x="156" y="379"/>
                        <a:pt x="1" y="1259"/>
                        <a:pt x="536" y="1777"/>
                      </a:cubicBezTo>
                      <a:lnTo>
                        <a:pt x="2262" y="3537"/>
                      </a:lnTo>
                      <a:lnTo>
                        <a:pt x="3988" y="1777"/>
                      </a:lnTo>
                      <a:cubicBezTo>
                        <a:pt x="4177" y="1570"/>
                        <a:pt x="4298" y="1311"/>
                        <a:pt x="4298" y="1035"/>
                      </a:cubicBezTo>
                      <a:cubicBezTo>
                        <a:pt x="4298" y="353"/>
                        <a:pt x="3789" y="12"/>
                        <a:pt x="3280" y="12"/>
                      </a:cubicBezTo>
                      <a:cubicBezTo>
                        <a:pt x="2771" y="12"/>
                        <a:pt x="2262" y="353"/>
                        <a:pt x="2262" y="1035"/>
                      </a:cubicBezTo>
                      <a:cubicBezTo>
                        <a:pt x="2262" y="440"/>
                        <a:pt x="1774" y="0"/>
                        <a:pt x="123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22" name="Google Shape;29022;p29"/>
                <p:cNvSpPr/>
                <p:nvPr/>
              </p:nvSpPr>
              <p:spPr>
                <a:xfrm rot="-5400000">
                  <a:off x="459638" y="3769263"/>
                  <a:ext cx="107450" cy="88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8" h="3539" extrusionOk="0">
                      <a:moveTo>
                        <a:pt x="2037" y="0"/>
                      </a:moveTo>
                      <a:lnTo>
                        <a:pt x="311" y="1778"/>
                      </a:lnTo>
                      <a:cubicBezTo>
                        <a:pt x="104" y="1968"/>
                        <a:pt x="0" y="2227"/>
                        <a:pt x="0" y="2503"/>
                      </a:cubicBezTo>
                      <a:cubicBezTo>
                        <a:pt x="0" y="3073"/>
                        <a:pt x="449" y="3539"/>
                        <a:pt x="1018" y="3539"/>
                      </a:cubicBezTo>
                      <a:cubicBezTo>
                        <a:pt x="1571" y="3539"/>
                        <a:pt x="2037" y="3073"/>
                        <a:pt x="2037" y="2503"/>
                      </a:cubicBezTo>
                      <a:cubicBezTo>
                        <a:pt x="2037" y="3098"/>
                        <a:pt x="2513" y="3537"/>
                        <a:pt x="3049" y="3537"/>
                      </a:cubicBezTo>
                      <a:cubicBezTo>
                        <a:pt x="3182" y="3537"/>
                        <a:pt x="3318" y="3510"/>
                        <a:pt x="3452" y="3452"/>
                      </a:cubicBezTo>
                      <a:cubicBezTo>
                        <a:pt x="4142" y="3176"/>
                        <a:pt x="4298" y="2279"/>
                        <a:pt x="3763" y="1778"/>
                      </a:cubicBezTo>
                      <a:lnTo>
                        <a:pt x="203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23" name="Google Shape;29023;p29"/>
                <p:cNvSpPr/>
                <p:nvPr/>
              </p:nvSpPr>
              <p:spPr>
                <a:xfrm rot="-5400000">
                  <a:off x="617138" y="3626463"/>
                  <a:ext cx="107475" cy="8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9" h="3538" extrusionOk="0">
                      <a:moveTo>
                        <a:pt x="1234" y="0"/>
                      </a:moveTo>
                      <a:cubicBezTo>
                        <a:pt x="1100" y="0"/>
                        <a:pt x="963" y="27"/>
                        <a:pt x="829" y="85"/>
                      </a:cubicBezTo>
                      <a:cubicBezTo>
                        <a:pt x="156" y="379"/>
                        <a:pt x="1" y="1259"/>
                        <a:pt x="536" y="1777"/>
                      </a:cubicBezTo>
                      <a:lnTo>
                        <a:pt x="2262" y="3537"/>
                      </a:lnTo>
                      <a:lnTo>
                        <a:pt x="3988" y="1777"/>
                      </a:lnTo>
                      <a:cubicBezTo>
                        <a:pt x="4178" y="1570"/>
                        <a:pt x="4299" y="1311"/>
                        <a:pt x="4299" y="1035"/>
                      </a:cubicBezTo>
                      <a:cubicBezTo>
                        <a:pt x="4299" y="353"/>
                        <a:pt x="3789" y="12"/>
                        <a:pt x="3280" y="12"/>
                      </a:cubicBezTo>
                      <a:cubicBezTo>
                        <a:pt x="2771" y="12"/>
                        <a:pt x="2262" y="353"/>
                        <a:pt x="2262" y="1035"/>
                      </a:cubicBezTo>
                      <a:cubicBezTo>
                        <a:pt x="2262" y="440"/>
                        <a:pt x="1774" y="0"/>
                        <a:pt x="12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24" name="Google Shape;29024;p29"/>
                <p:cNvSpPr/>
                <p:nvPr/>
              </p:nvSpPr>
              <p:spPr>
                <a:xfrm rot="-5400000">
                  <a:off x="459638" y="3461188"/>
                  <a:ext cx="107450" cy="88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8" h="3539" extrusionOk="0">
                      <a:moveTo>
                        <a:pt x="2037" y="0"/>
                      </a:moveTo>
                      <a:lnTo>
                        <a:pt x="311" y="1778"/>
                      </a:lnTo>
                      <a:cubicBezTo>
                        <a:pt x="104" y="1968"/>
                        <a:pt x="0" y="2227"/>
                        <a:pt x="0" y="2503"/>
                      </a:cubicBezTo>
                      <a:cubicBezTo>
                        <a:pt x="0" y="3073"/>
                        <a:pt x="449" y="3539"/>
                        <a:pt x="1019" y="3539"/>
                      </a:cubicBezTo>
                      <a:cubicBezTo>
                        <a:pt x="1571" y="3539"/>
                        <a:pt x="2037" y="3073"/>
                        <a:pt x="2037" y="2503"/>
                      </a:cubicBezTo>
                      <a:cubicBezTo>
                        <a:pt x="2037" y="3098"/>
                        <a:pt x="2514" y="3537"/>
                        <a:pt x="3050" y="3537"/>
                      </a:cubicBezTo>
                      <a:cubicBezTo>
                        <a:pt x="3182" y="3537"/>
                        <a:pt x="3319" y="3510"/>
                        <a:pt x="3452" y="3452"/>
                      </a:cubicBezTo>
                      <a:cubicBezTo>
                        <a:pt x="4143" y="3176"/>
                        <a:pt x="4298" y="2279"/>
                        <a:pt x="3763" y="1778"/>
                      </a:cubicBezTo>
                      <a:lnTo>
                        <a:pt x="203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25" name="Google Shape;29025;p29"/>
                <p:cNvSpPr/>
                <p:nvPr/>
              </p:nvSpPr>
              <p:spPr>
                <a:xfrm rot="-5400000">
                  <a:off x="616263" y="3317488"/>
                  <a:ext cx="108325" cy="8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3" h="3574" extrusionOk="0">
                      <a:moveTo>
                        <a:pt x="3280" y="1"/>
                      </a:moveTo>
                      <a:cubicBezTo>
                        <a:pt x="2714" y="1"/>
                        <a:pt x="2260" y="450"/>
                        <a:pt x="2259" y="1008"/>
                      </a:cubicBezTo>
                      <a:lnTo>
                        <a:pt x="2259" y="1008"/>
                      </a:lnTo>
                      <a:cubicBezTo>
                        <a:pt x="2227" y="445"/>
                        <a:pt x="1754" y="36"/>
                        <a:pt x="1233" y="36"/>
                      </a:cubicBezTo>
                      <a:cubicBezTo>
                        <a:pt x="1099" y="36"/>
                        <a:pt x="962" y="63"/>
                        <a:pt x="829" y="121"/>
                      </a:cubicBezTo>
                      <a:cubicBezTo>
                        <a:pt x="156" y="415"/>
                        <a:pt x="0" y="1295"/>
                        <a:pt x="535" y="1813"/>
                      </a:cubicBezTo>
                      <a:lnTo>
                        <a:pt x="2261" y="3573"/>
                      </a:lnTo>
                      <a:lnTo>
                        <a:pt x="3987" y="1813"/>
                      </a:lnTo>
                      <a:cubicBezTo>
                        <a:pt x="4177" y="1606"/>
                        <a:pt x="4298" y="1347"/>
                        <a:pt x="4298" y="1071"/>
                      </a:cubicBezTo>
                      <a:cubicBezTo>
                        <a:pt x="4332" y="484"/>
                        <a:pt x="3866" y="1"/>
                        <a:pt x="32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26" name="Google Shape;29026;p29"/>
                <p:cNvSpPr/>
                <p:nvPr/>
              </p:nvSpPr>
              <p:spPr>
                <a:xfrm rot="-5400000">
                  <a:off x="459625" y="3153100"/>
                  <a:ext cx="107475" cy="88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9" h="3539" extrusionOk="0">
                      <a:moveTo>
                        <a:pt x="2037" y="0"/>
                      </a:moveTo>
                      <a:lnTo>
                        <a:pt x="311" y="1778"/>
                      </a:lnTo>
                      <a:cubicBezTo>
                        <a:pt x="104" y="1968"/>
                        <a:pt x="1" y="2227"/>
                        <a:pt x="1" y="2503"/>
                      </a:cubicBezTo>
                      <a:cubicBezTo>
                        <a:pt x="1" y="3073"/>
                        <a:pt x="449" y="3539"/>
                        <a:pt x="1019" y="3539"/>
                      </a:cubicBezTo>
                      <a:cubicBezTo>
                        <a:pt x="1571" y="3539"/>
                        <a:pt x="2037" y="3073"/>
                        <a:pt x="2037" y="2503"/>
                      </a:cubicBezTo>
                      <a:cubicBezTo>
                        <a:pt x="2037" y="3098"/>
                        <a:pt x="2514" y="3537"/>
                        <a:pt x="3050" y="3537"/>
                      </a:cubicBezTo>
                      <a:cubicBezTo>
                        <a:pt x="3183" y="3537"/>
                        <a:pt x="3319" y="3510"/>
                        <a:pt x="3453" y="3452"/>
                      </a:cubicBezTo>
                      <a:cubicBezTo>
                        <a:pt x="4143" y="3176"/>
                        <a:pt x="4298" y="2279"/>
                        <a:pt x="3763" y="1778"/>
                      </a:cubicBezTo>
                      <a:lnTo>
                        <a:pt x="203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27" name="Google Shape;29027;p29"/>
                <p:cNvSpPr/>
                <p:nvPr/>
              </p:nvSpPr>
              <p:spPr>
                <a:xfrm rot="-5400000">
                  <a:off x="617138" y="3010288"/>
                  <a:ext cx="107475" cy="8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9" h="3538" extrusionOk="0">
                      <a:moveTo>
                        <a:pt x="1233" y="0"/>
                      </a:moveTo>
                      <a:cubicBezTo>
                        <a:pt x="1100" y="0"/>
                        <a:pt x="963" y="27"/>
                        <a:pt x="829" y="85"/>
                      </a:cubicBezTo>
                      <a:cubicBezTo>
                        <a:pt x="156" y="379"/>
                        <a:pt x="1" y="1259"/>
                        <a:pt x="536" y="1777"/>
                      </a:cubicBezTo>
                      <a:lnTo>
                        <a:pt x="2262" y="3537"/>
                      </a:lnTo>
                      <a:lnTo>
                        <a:pt x="3988" y="1777"/>
                      </a:lnTo>
                      <a:cubicBezTo>
                        <a:pt x="4177" y="1570"/>
                        <a:pt x="4298" y="1311"/>
                        <a:pt x="4298" y="1035"/>
                      </a:cubicBezTo>
                      <a:cubicBezTo>
                        <a:pt x="4298" y="353"/>
                        <a:pt x="3789" y="12"/>
                        <a:pt x="3280" y="12"/>
                      </a:cubicBezTo>
                      <a:cubicBezTo>
                        <a:pt x="2771" y="12"/>
                        <a:pt x="2262" y="353"/>
                        <a:pt x="2262" y="1035"/>
                      </a:cubicBezTo>
                      <a:cubicBezTo>
                        <a:pt x="2262" y="440"/>
                        <a:pt x="1774" y="0"/>
                        <a:pt x="123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9028" name="Google Shape;29028;p29"/>
            <p:cNvGrpSpPr/>
            <p:nvPr/>
          </p:nvGrpSpPr>
          <p:grpSpPr>
            <a:xfrm rot="5400000">
              <a:off x="2339103" y="2676582"/>
              <a:ext cx="289591" cy="4288413"/>
              <a:chOff x="440450" y="530326"/>
              <a:chExt cx="274650" cy="4067160"/>
            </a:xfrm>
          </p:grpSpPr>
          <p:sp>
            <p:nvSpPr>
              <p:cNvPr id="29029" name="Google Shape;29029;p29"/>
              <p:cNvSpPr/>
              <p:nvPr/>
            </p:nvSpPr>
            <p:spPr>
              <a:xfrm rot="-5400000">
                <a:off x="-1439117" y="2555906"/>
                <a:ext cx="4067160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98294" h="640" extrusionOk="0">
                    <a:moveTo>
                      <a:pt x="0" y="1"/>
                    </a:moveTo>
                    <a:lnTo>
                      <a:pt x="0" y="640"/>
                    </a:lnTo>
                    <a:lnTo>
                      <a:pt x="98293" y="640"/>
                    </a:lnTo>
                    <a:lnTo>
                      <a:pt x="9829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30" name="Google Shape;29030;p29"/>
              <p:cNvSpPr/>
              <p:nvPr/>
            </p:nvSpPr>
            <p:spPr>
              <a:xfrm rot="-5400000">
                <a:off x="554775" y="286807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31" name="Google Shape;29031;p29"/>
              <p:cNvSpPr/>
              <p:nvPr/>
            </p:nvSpPr>
            <p:spPr>
              <a:xfrm rot="-5400000">
                <a:off x="613238" y="271986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32" name="Google Shape;29032;p29"/>
              <p:cNvSpPr/>
              <p:nvPr/>
            </p:nvSpPr>
            <p:spPr>
              <a:xfrm rot="-5400000">
                <a:off x="548513" y="274188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1" y="155"/>
                      <a:pt x="1" y="363"/>
                    </a:cubicBezTo>
                    <a:cubicBezTo>
                      <a:pt x="1" y="570"/>
                      <a:pt x="156" y="725"/>
                      <a:pt x="363" y="725"/>
                    </a:cubicBezTo>
                    <a:cubicBezTo>
                      <a:pt x="553" y="725"/>
                      <a:pt x="726" y="570"/>
                      <a:pt x="726" y="363"/>
                    </a:cubicBezTo>
                    <a:cubicBezTo>
                      <a:pt x="726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33" name="Google Shape;29033;p29"/>
              <p:cNvSpPr/>
              <p:nvPr/>
            </p:nvSpPr>
            <p:spPr>
              <a:xfrm rot="-5400000">
                <a:off x="508600" y="2726125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708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34" name="Google Shape;29034;p29"/>
              <p:cNvSpPr/>
              <p:nvPr/>
            </p:nvSpPr>
            <p:spPr>
              <a:xfrm rot="-5400000">
                <a:off x="509363" y="2760438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416" y="0"/>
                    </a:moveTo>
                    <a:cubicBezTo>
                      <a:pt x="319" y="0"/>
                      <a:pt x="237" y="36"/>
                      <a:pt x="174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4" y="1518"/>
                      <a:pt x="1526" y="1518"/>
                    </a:cubicBezTo>
                    <a:cubicBezTo>
                      <a:pt x="1549" y="1518"/>
                      <a:pt x="1570" y="1517"/>
                      <a:pt x="1589" y="1514"/>
                    </a:cubicBezTo>
                    <a:cubicBezTo>
                      <a:pt x="1623" y="1290"/>
                      <a:pt x="1451" y="737"/>
                      <a:pt x="1054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35" name="Google Shape;29035;p29"/>
              <p:cNvSpPr/>
              <p:nvPr/>
            </p:nvSpPr>
            <p:spPr>
              <a:xfrm rot="-5400000">
                <a:off x="532550" y="277767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812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812" y="898"/>
                    </a:cubicBezTo>
                    <a:cubicBezTo>
                      <a:pt x="1364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8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36" name="Google Shape;29036;p29"/>
              <p:cNvSpPr/>
              <p:nvPr/>
            </p:nvSpPr>
            <p:spPr>
              <a:xfrm rot="-5400000">
                <a:off x="532775" y="270195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37" name="Google Shape;29037;p29"/>
              <p:cNvSpPr/>
              <p:nvPr/>
            </p:nvSpPr>
            <p:spPr>
              <a:xfrm rot="-5400000">
                <a:off x="509375" y="27034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5" y="0"/>
                    </a:moveTo>
                    <a:cubicBezTo>
                      <a:pt x="1023" y="0"/>
                      <a:pt x="810" y="106"/>
                      <a:pt x="570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3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38" name="Google Shape;29038;p29"/>
              <p:cNvSpPr/>
              <p:nvPr/>
            </p:nvSpPr>
            <p:spPr>
              <a:xfrm rot="-5400000">
                <a:off x="612775" y="2888550"/>
                <a:ext cx="216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73" y="728"/>
                      <a:pt x="363" y="728"/>
                    </a:cubicBezTo>
                    <a:cubicBezTo>
                      <a:pt x="691" y="728"/>
                      <a:pt x="863" y="348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39" name="Google Shape;29039;p29"/>
              <p:cNvSpPr/>
              <p:nvPr/>
            </p:nvSpPr>
            <p:spPr>
              <a:xfrm rot="-5400000">
                <a:off x="650363" y="2874338"/>
                <a:ext cx="2245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003" extrusionOk="0">
                    <a:moveTo>
                      <a:pt x="449" y="0"/>
                    </a:moveTo>
                    <a:cubicBezTo>
                      <a:pt x="276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40" name="Google Shape;29040;p29"/>
              <p:cNvSpPr/>
              <p:nvPr/>
            </p:nvSpPr>
            <p:spPr>
              <a:xfrm rot="-5400000">
                <a:off x="631250" y="28519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41" name="Google Shape;29041;p29"/>
              <p:cNvSpPr/>
              <p:nvPr/>
            </p:nvSpPr>
            <p:spPr>
              <a:xfrm rot="-5400000">
                <a:off x="598788" y="2849963"/>
                <a:ext cx="496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8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49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42" name="Google Shape;29042;p29"/>
              <p:cNvSpPr/>
              <p:nvPr/>
            </p:nvSpPr>
            <p:spPr>
              <a:xfrm rot="-5400000">
                <a:off x="598775" y="292590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82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43" name="Google Shape;29043;p29"/>
              <p:cNvSpPr/>
              <p:nvPr/>
            </p:nvSpPr>
            <p:spPr>
              <a:xfrm rot="-5400000">
                <a:off x="631250" y="29088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1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44" name="Google Shape;29044;p29"/>
              <p:cNvSpPr/>
              <p:nvPr/>
            </p:nvSpPr>
            <p:spPr>
              <a:xfrm rot="-5400000">
                <a:off x="471488" y="282018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70" y="1"/>
                    </a:moveTo>
                    <a:cubicBezTo>
                      <a:pt x="1" y="1"/>
                      <a:pt x="1" y="864"/>
                      <a:pt x="570" y="864"/>
                    </a:cubicBezTo>
                    <a:cubicBezTo>
                      <a:pt x="1123" y="864"/>
                      <a:pt x="1105" y="1"/>
                      <a:pt x="57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45" name="Google Shape;29045;p29"/>
              <p:cNvSpPr/>
              <p:nvPr/>
            </p:nvSpPr>
            <p:spPr>
              <a:xfrm rot="-5400000">
                <a:off x="468913" y="295178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0" y="0"/>
                      <a:pt x="0" y="863"/>
                      <a:pt x="553" y="863"/>
                    </a:cubicBezTo>
                    <a:cubicBezTo>
                      <a:pt x="1122" y="863"/>
                      <a:pt x="1122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46" name="Google Shape;29046;p29"/>
              <p:cNvSpPr/>
              <p:nvPr/>
            </p:nvSpPr>
            <p:spPr>
              <a:xfrm rot="-5400000">
                <a:off x="554763" y="255998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47" name="Google Shape;29047;p29"/>
              <p:cNvSpPr/>
              <p:nvPr/>
            </p:nvSpPr>
            <p:spPr>
              <a:xfrm rot="-5400000">
                <a:off x="613013" y="241156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48" name="Google Shape;29048;p29"/>
              <p:cNvSpPr/>
              <p:nvPr/>
            </p:nvSpPr>
            <p:spPr>
              <a:xfrm rot="-5400000">
                <a:off x="548513" y="243378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5" y="0"/>
                      <a:pt x="0" y="155"/>
                      <a:pt x="0" y="363"/>
                    </a:cubicBezTo>
                    <a:cubicBezTo>
                      <a:pt x="0" y="570"/>
                      <a:pt x="155" y="725"/>
                      <a:pt x="363" y="725"/>
                    </a:cubicBezTo>
                    <a:cubicBezTo>
                      <a:pt x="552" y="725"/>
                      <a:pt x="725" y="570"/>
                      <a:pt x="725" y="363"/>
                    </a:cubicBezTo>
                    <a:cubicBezTo>
                      <a:pt x="725" y="155"/>
                      <a:pt x="552" y="0"/>
                      <a:pt x="3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49" name="Google Shape;29049;p29"/>
              <p:cNvSpPr/>
              <p:nvPr/>
            </p:nvSpPr>
            <p:spPr>
              <a:xfrm rot="-5400000">
                <a:off x="508588" y="241803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50" name="Google Shape;29050;p29"/>
              <p:cNvSpPr/>
              <p:nvPr/>
            </p:nvSpPr>
            <p:spPr>
              <a:xfrm rot="-5400000">
                <a:off x="509375" y="245235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0" y="289"/>
                      <a:pt x="35" y="599"/>
                      <a:pt x="414" y="979"/>
                    </a:cubicBezTo>
                    <a:cubicBezTo>
                      <a:pt x="778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51" name="Google Shape;29051;p29"/>
              <p:cNvSpPr/>
              <p:nvPr/>
            </p:nvSpPr>
            <p:spPr>
              <a:xfrm rot="-5400000">
                <a:off x="532550" y="24696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812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60" y="898"/>
                      <a:pt x="812" y="898"/>
                    </a:cubicBezTo>
                    <a:cubicBezTo>
                      <a:pt x="1364" y="898"/>
                      <a:pt x="1882" y="639"/>
                      <a:pt x="2003" y="450"/>
                    </a:cubicBezTo>
                    <a:cubicBezTo>
                      <a:pt x="1882" y="277"/>
                      <a:pt x="1347" y="1"/>
                      <a:pt x="8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52" name="Google Shape;29052;p29"/>
              <p:cNvSpPr/>
              <p:nvPr/>
            </p:nvSpPr>
            <p:spPr>
              <a:xfrm rot="-5400000">
                <a:off x="532763" y="239386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53" name="Google Shape;29053;p29"/>
              <p:cNvSpPr/>
              <p:nvPr/>
            </p:nvSpPr>
            <p:spPr>
              <a:xfrm rot="-5400000">
                <a:off x="509375" y="23954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54" name="Google Shape;29054;p29"/>
              <p:cNvSpPr/>
              <p:nvPr/>
            </p:nvSpPr>
            <p:spPr>
              <a:xfrm rot="-5400000">
                <a:off x="612775" y="2580475"/>
                <a:ext cx="216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73" y="728"/>
                      <a:pt x="363" y="728"/>
                    </a:cubicBezTo>
                    <a:cubicBezTo>
                      <a:pt x="691" y="728"/>
                      <a:pt x="864" y="348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55" name="Google Shape;29055;p29"/>
              <p:cNvSpPr/>
              <p:nvPr/>
            </p:nvSpPr>
            <p:spPr>
              <a:xfrm rot="-5400000">
                <a:off x="650350" y="256625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39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56" name="Google Shape;29056;p29"/>
              <p:cNvSpPr/>
              <p:nvPr/>
            </p:nvSpPr>
            <p:spPr>
              <a:xfrm rot="-5400000">
                <a:off x="631263" y="254381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1" y="1"/>
                      <a:pt x="52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20" y="1417"/>
                      <a:pt x="1035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8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57" name="Google Shape;29057;p29"/>
              <p:cNvSpPr/>
              <p:nvPr/>
            </p:nvSpPr>
            <p:spPr>
              <a:xfrm rot="-5400000">
                <a:off x="598563" y="25420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56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3" y="898"/>
                      <a:pt x="2002" y="708"/>
                      <a:pt x="2002" y="449"/>
                    </a:cubicBezTo>
                    <a:cubicBezTo>
                      <a:pt x="2002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58" name="Google Shape;29058;p29"/>
              <p:cNvSpPr/>
              <p:nvPr/>
            </p:nvSpPr>
            <p:spPr>
              <a:xfrm rot="-5400000">
                <a:off x="598775" y="261782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59" name="Google Shape;29059;p29"/>
              <p:cNvSpPr/>
              <p:nvPr/>
            </p:nvSpPr>
            <p:spPr>
              <a:xfrm rot="-5400000">
                <a:off x="631250" y="260077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1" y="176"/>
                      <a:pt x="432" y="540"/>
                    </a:cubicBezTo>
                    <a:cubicBezTo>
                      <a:pt x="35" y="937"/>
                      <a:pt x="1" y="1247"/>
                      <a:pt x="174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2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60" name="Google Shape;29060;p29"/>
              <p:cNvSpPr/>
              <p:nvPr/>
            </p:nvSpPr>
            <p:spPr>
              <a:xfrm rot="-5400000">
                <a:off x="471713" y="251231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61" name="Google Shape;29061;p29"/>
              <p:cNvSpPr/>
              <p:nvPr/>
            </p:nvSpPr>
            <p:spPr>
              <a:xfrm rot="-5400000">
                <a:off x="468913" y="26437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23" y="863"/>
                      <a:pt x="1123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62" name="Google Shape;29062;p29"/>
              <p:cNvSpPr/>
              <p:nvPr/>
            </p:nvSpPr>
            <p:spPr>
              <a:xfrm rot="-5400000">
                <a:off x="554763" y="225191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63" name="Google Shape;29063;p29"/>
              <p:cNvSpPr/>
              <p:nvPr/>
            </p:nvSpPr>
            <p:spPr>
              <a:xfrm rot="-5400000">
                <a:off x="613225" y="2103700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40" y="2504"/>
                    </a:lnTo>
                    <a:lnTo>
                      <a:pt x="64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64" name="Google Shape;29064;p29"/>
              <p:cNvSpPr/>
              <p:nvPr/>
            </p:nvSpPr>
            <p:spPr>
              <a:xfrm rot="-5400000">
                <a:off x="548513" y="212571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65" name="Google Shape;29065;p29"/>
              <p:cNvSpPr/>
              <p:nvPr/>
            </p:nvSpPr>
            <p:spPr>
              <a:xfrm rot="-5400000">
                <a:off x="508600" y="210995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66" name="Google Shape;29066;p29"/>
              <p:cNvSpPr/>
              <p:nvPr/>
            </p:nvSpPr>
            <p:spPr>
              <a:xfrm rot="-5400000">
                <a:off x="509375" y="21442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50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67" name="Google Shape;29067;p29"/>
              <p:cNvSpPr/>
              <p:nvPr/>
            </p:nvSpPr>
            <p:spPr>
              <a:xfrm rot="-5400000">
                <a:off x="532550" y="21615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68" name="Google Shape;29068;p29"/>
              <p:cNvSpPr/>
              <p:nvPr/>
            </p:nvSpPr>
            <p:spPr>
              <a:xfrm rot="-5400000">
                <a:off x="532763" y="208578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69" name="Google Shape;29069;p29"/>
              <p:cNvSpPr/>
              <p:nvPr/>
            </p:nvSpPr>
            <p:spPr>
              <a:xfrm rot="-5400000">
                <a:off x="509363" y="208731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5" y="0"/>
                    </a:moveTo>
                    <a:cubicBezTo>
                      <a:pt x="1022" y="0"/>
                      <a:pt x="805" y="106"/>
                      <a:pt x="553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70" name="Google Shape;29070;p29"/>
              <p:cNvSpPr/>
              <p:nvPr/>
            </p:nvSpPr>
            <p:spPr>
              <a:xfrm rot="-5400000">
                <a:off x="613000" y="2272600"/>
                <a:ext cx="211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728" extrusionOk="0">
                    <a:moveTo>
                      <a:pt x="368" y="1"/>
                    </a:moveTo>
                    <a:cubicBezTo>
                      <a:pt x="182" y="1"/>
                      <a:pt x="0" y="144"/>
                      <a:pt x="0" y="365"/>
                    </a:cubicBezTo>
                    <a:cubicBezTo>
                      <a:pt x="0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71" name="Google Shape;29071;p29"/>
              <p:cNvSpPr/>
              <p:nvPr/>
            </p:nvSpPr>
            <p:spPr>
              <a:xfrm rot="-5400000">
                <a:off x="650350" y="2258175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50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50" y="2002"/>
                    </a:cubicBezTo>
                    <a:cubicBezTo>
                      <a:pt x="709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5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72" name="Google Shape;29072;p29"/>
              <p:cNvSpPr/>
              <p:nvPr/>
            </p:nvSpPr>
            <p:spPr>
              <a:xfrm rot="-5400000">
                <a:off x="631263" y="223573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2" y="1"/>
                      <a:pt x="52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20" y="1417"/>
                      <a:pt x="1035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9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73" name="Google Shape;29073;p29"/>
              <p:cNvSpPr/>
              <p:nvPr/>
            </p:nvSpPr>
            <p:spPr>
              <a:xfrm rot="-5400000">
                <a:off x="598563" y="223401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74" name="Google Shape;29074;p29"/>
              <p:cNvSpPr/>
              <p:nvPr/>
            </p:nvSpPr>
            <p:spPr>
              <a:xfrm rot="-5400000">
                <a:off x="598775" y="230975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3" y="1"/>
                      <a:pt x="1" y="208"/>
                      <a:pt x="1" y="449"/>
                    </a:cubicBezTo>
                    <a:cubicBezTo>
                      <a:pt x="1" y="708"/>
                      <a:pt x="243" y="898"/>
                      <a:pt x="795" y="898"/>
                    </a:cubicBezTo>
                    <a:cubicBezTo>
                      <a:pt x="1347" y="898"/>
                      <a:pt x="1882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75" name="Google Shape;29075;p29"/>
              <p:cNvSpPr/>
              <p:nvPr/>
            </p:nvSpPr>
            <p:spPr>
              <a:xfrm rot="-5400000">
                <a:off x="631263" y="229268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1529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0" y="1247"/>
                      <a:pt x="173" y="1420"/>
                    </a:cubicBezTo>
                    <a:cubicBezTo>
                      <a:pt x="243" y="1484"/>
                      <a:pt x="330" y="1520"/>
                      <a:pt x="431" y="1520"/>
                    </a:cubicBezTo>
                    <a:cubicBezTo>
                      <a:pt x="603" y="1520"/>
                      <a:pt x="814" y="1417"/>
                      <a:pt x="1053" y="1178"/>
                    </a:cubicBezTo>
                    <a:cubicBezTo>
                      <a:pt x="1450" y="781"/>
                      <a:pt x="1623" y="229"/>
                      <a:pt x="1588" y="5"/>
                    </a:cubicBezTo>
                    <a:cubicBezTo>
                      <a:pt x="1571" y="2"/>
                      <a:pt x="1551" y="0"/>
                      <a:pt x="152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76" name="Google Shape;29076;p29"/>
              <p:cNvSpPr/>
              <p:nvPr/>
            </p:nvSpPr>
            <p:spPr>
              <a:xfrm rot="-5400000">
                <a:off x="471713" y="220423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3" y="1"/>
                    </a:moveTo>
                    <a:cubicBezTo>
                      <a:pt x="0" y="1"/>
                      <a:pt x="0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77" name="Google Shape;29077;p29"/>
              <p:cNvSpPr/>
              <p:nvPr/>
            </p:nvSpPr>
            <p:spPr>
              <a:xfrm rot="-5400000">
                <a:off x="468913" y="23356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2" y="0"/>
                    </a:moveTo>
                    <a:cubicBezTo>
                      <a:pt x="0" y="0"/>
                      <a:pt x="0" y="863"/>
                      <a:pt x="552" y="863"/>
                    </a:cubicBezTo>
                    <a:cubicBezTo>
                      <a:pt x="1122" y="863"/>
                      <a:pt x="1122" y="0"/>
                      <a:pt x="5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78" name="Google Shape;29078;p29"/>
              <p:cNvSpPr/>
              <p:nvPr/>
            </p:nvSpPr>
            <p:spPr>
              <a:xfrm rot="-5400000">
                <a:off x="554775" y="194382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79" name="Google Shape;29079;p29"/>
              <p:cNvSpPr/>
              <p:nvPr/>
            </p:nvSpPr>
            <p:spPr>
              <a:xfrm rot="-5400000">
                <a:off x="613238" y="179561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80" name="Google Shape;29080;p29"/>
              <p:cNvSpPr/>
              <p:nvPr/>
            </p:nvSpPr>
            <p:spPr>
              <a:xfrm rot="-5400000">
                <a:off x="548300" y="181785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81" name="Google Shape;29081;p29"/>
              <p:cNvSpPr/>
              <p:nvPr/>
            </p:nvSpPr>
            <p:spPr>
              <a:xfrm rot="-5400000">
                <a:off x="508588" y="180186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82" name="Google Shape;29082;p29"/>
              <p:cNvSpPr/>
              <p:nvPr/>
            </p:nvSpPr>
            <p:spPr>
              <a:xfrm rot="-5400000">
                <a:off x="509150" y="1835975"/>
                <a:ext cx="4102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519" extrusionOk="0">
                    <a:moveTo>
                      <a:pt x="426" y="0"/>
                    </a:moveTo>
                    <a:cubicBezTo>
                      <a:pt x="328" y="0"/>
                      <a:pt x="248" y="36"/>
                      <a:pt x="191" y="99"/>
                    </a:cubicBezTo>
                    <a:cubicBezTo>
                      <a:pt x="1" y="289"/>
                      <a:pt x="35" y="599"/>
                      <a:pt x="432" y="979"/>
                    </a:cubicBezTo>
                    <a:cubicBezTo>
                      <a:pt x="796" y="1343"/>
                      <a:pt x="1291" y="1518"/>
                      <a:pt x="1530" y="1518"/>
                    </a:cubicBezTo>
                    <a:cubicBezTo>
                      <a:pt x="1552" y="1518"/>
                      <a:pt x="1572" y="1517"/>
                      <a:pt x="1589" y="1514"/>
                    </a:cubicBezTo>
                    <a:cubicBezTo>
                      <a:pt x="1641" y="1290"/>
                      <a:pt x="1451" y="737"/>
                      <a:pt x="1071" y="358"/>
                    </a:cubicBezTo>
                    <a:cubicBezTo>
                      <a:pt x="819" y="106"/>
                      <a:pt x="596" y="0"/>
                      <a:pt x="4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83" name="Google Shape;29083;p29"/>
              <p:cNvSpPr/>
              <p:nvPr/>
            </p:nvSpPr>
            <p:spPr>
              <a:xfrm rot="-5400000">
                <a:off x="532550" y="185342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84" name="Google Shape;29084;p29"/>
              <p:cNvSpPr/>
              <p:nvPr/>
            </p:nvSpPr>
            <p:spPr>
              <a:xfrm rot="-5400000">
                <a:off x="532775" y="177770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85" name="Google Shape;29085;p29"/>
              <p:cNvSpPr/>
              <p:nvPr/>
            </p:nvSpPr>
            <p:spPr>
              <a:xfrm rot="-5400000">
                <a:off x="509375" y="17792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5" y="0"/>
                    </a:moveTo>
                    <a:cubicBezTo>
                      <a:pt x="1023" y="0"/>
                      <a:pt x="810" y="106"/>
                      <a:pt x="570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86" name="Google Shape;29086;p29"/>
              <p:cNvSpPr/>
              <p:nvPr/>
            </p:nvSpPr>
            <p:spPr>
              <a:xfrm rot="-5400000">
                <a:off x="612988" y="196451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87" name="Google Shape;29087;p29"/>
              <p:cNvSpPr/>
              <p:nvPr/>
            </p:nvSpPr>
            <p:spPr>
              <a:xfrm rot="-5400000">
                <a:off x="650363" y="1950088"/>
                <a:ext cx="2245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003" extrusionOk="0">
                    <a:moveTo>
                      <a:pt x="449" y="0"/>
                    </a:moveTo>
                    <a:cubicBezTo>
                      <a:pt x="276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39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88" name="Google Shape;29088;p29"/>
              <p:cNvSpPr/>
              <p:nvPr/>
            </p:nvSpPr>
            <p:spPr>
              <a:xfrm rot="-5400000">
                <a:off x="631250" y="19276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89" name="Google Shape;29089;p29"/>
              <p:cNvSpPr/>
              <p:nvPr/>
            </p:nvSpPr>
            <p:spPr>
              <a:xfrm rot="-5400000">
                <a:off x="598563" y="192593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57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90" name="Google Shape;29090;p29"/>
              <p:cNvSpPr/>
              <p:nvPr/>
            </p:nvSpPr>
            <p:spPr>
              <a:xfrm rot="-5400000">
                <a:off x="598775" y="200165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91" name="Google Shape;29091;p29"/>
              <p:cNvSpPr/>
              <p:nvPr/>
            </p:nvSpPr>
            <p:spPr>
              <a:xfrm rot="-5400000">
                <a:off x="631250" y="19846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1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92" name="Google Shape;29092;p29"/>
              <p:cNvSpPr/>
              <p:nvPr/>
            </p:nvSpPr>
            <p:spPr>
              <a:xfrm rot="-5400000">
                <a:off x="471700" y="189615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93" name="Google Shape;29093;p29"/>
              <p:cNvSpPr/>
              <p:nvPr/>
            </p:nvSpPr>
            <p:spPr>
              <a:xfrm rot="-5400000">
                <a:off x="468913" y="202753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22" y="863"/>
                      <a:pt x="1122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94" name="Google Shape;29094;p29"/>
              <p:cNvSpPr/>
              <p:nvPr/>
            </p:nvSpPr>
            <p:spPr>
              <a:xfrm rot="-5400000">
                <a:off x="554763" y="163573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95" name="Google Shape;29095;p29"/>
              <p:cNvSpPr/>
              <p:nvPr/>
            </p:nvSpPr>
            <p:spPr>
              <a:xfrm rot="-5400000">
                <a:off x="613225" y="148752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96" name="Google Shape;29096;p29"/>
              <p:cNvSpPr/>
              <p:nvPr/>
            </p:nvSpPr>
            <p:spPr>
              <a:xfrm rot="-5400000">
                <a:off x="548513" y="150953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5" y="0"/>
                      <a:pt x="0" y="155"/>
                      <a:pt x="0" y="363"/>
                    </a:cubicBezTo>
                    <a:cubicBezTo>
                      <a:pt x="0" y="570"/>
                      <a:pt x="155" y="725"/>
                      <a:pt x="363" y="725"/>
                    </a:cubicBezTo>
                    <a:cubicBezTo>
                      <a:pt x="552" y="725"/>
                      <a:pt x="725" y="570"/>
                      <a:pt x="725" y="363"/>
                    </a:cubicBezTo>
                    <a:cubicBezTo>
                      <a:pt x="725" y="155"/>
                      <a:pt x="552" y="0"/>
                      <a:pt x="3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97" name="Google Shape;29097;p29"/>
              <p:cNvSpPr/>
              <p:nvPr/>
            </p:nvSpPr>
            <p:spPr>
              <a:xfrm rot="-5400000">
                <a:off x="508588" y="149378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98" name="Google Shape;29098;p29"/>
              <p:cNvSpPr/>
              <p:nvPr/>
            </p:nvSpPr>
            <p:spPr>
              <a:xfrm rot="-5400000">
                <a:off x="509375" y="15281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0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99" name="Google Shape;29099;p29"/>
              <p:cNvSpPr/>
              <p:nvPr/>
            </p:nvSpPr>
            <p:spPr>
              <a:xfrm rot="-5400000">
                <a:off x="532550" y="15453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82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00" name="Google Shape;29100;p29"/>
              <p:cNvSpPr/>
              <p:nvPr/>
            </p:nvSpPr>
            <p:spPr>
              <a:xfrm rot="-5400000">
                <a:off x="532763" y="146961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01" name="Google Shape;29101;p29"/>
              <p:cNvSpPr/>
              <p:nvPr/>
            </p:nvSpPr>
            <p:spPr>
              <a:xfrm rot="-5400000">
                <a:off x="509375" y="147115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02" name="Google Shape;29102;p29"/>
              <p:cNvSpPr/>
              <p:nvPr/>
            </p:nvSpPr>
            <p:spPr>
              <a:xfrm rot="-5400000">
                <a:off x="612988" y="165643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48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03" name="Google Shape;29103;p29"/>
              <p:cNvSpPr/>
              <p:nvPr/>
            </p:nvSpPr>
            <p:spPr>
              <a:xfrm rot="-5400000">
                <a:off x="650350" y="164200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04" name="Google Shape;29104;p29"/>
              <p:cNvSpPr/>
              <p:nvPr/>
            </p:nvSpPr>
            <p:spPr>
              <a:xfrm rot="-5400000">
                <a:off x="631263" y="161956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89" y="1"/>
                    </a:moveTo>
                    <a:cubicBezTo>
                      <a:pt x="69" y="1"/>
                      <a:pt x="51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29" y="1"/>
                      <a:pt x="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05" name="Google Shape;29105;p29"/>
              <p:cNvSpPr/>
              <p:nvPr/>
            </p:nvSpPr>
            <p:spPr>
              <a:xfrm rot="-5400000">
                <a:off x="598563" y="161783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3" y="898"/>
                      <a:pt x="2002" y="708"/>
                      <a:pt x="2002" y="449"/>
                    </a:cubicBezTo>
                    <a:cubicBezTo>
                      <a:pt x="2002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06" name="Google Shape;29106;p29"/>
              <p:cNvSpPr/>
              <p:nvPr/>
            </p:nvSpPr>
            <p:spPr>
              <a:xfrm rot="-5400000">
                <a:off x="598775" y="169357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07" name="Google Shape;29107;p29"/>
              <p:cNvSpPr/>
              <p:nvPr/>
            </p:nvSpPr>
            <p:spPr>
              <a:xfrm rot="-5400000">
                <a:off x="631250" y="167652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5" y="937"/>
                      <a:pt x="1" y="1247"/>
                      <a:pt x="174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08" name="Google Shape;29108;p29"/>
              <p:cNvSpPr/>
              <p:nvPr/>
            </p:nvSpPr>
            <p:spPr>
              <a:xfrm rot="-5400000">
                <a:off x="471713" y="158806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09" name="Google Shape;29109;p29"/>
              <p:cNvSpPr/>
              <p:nvPr/>
            </p:nvSpPr>
            <p:spPr>
              <a:xfrm rot="-5400000">
                <a:off x="469125" y="1719675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10" name="Google Shape;29110;p29"/>
              <p:cNvSpPr/>
              <p:nvPr/>
            </p:nvSpPr>
            <p:spPr>
              <a:xfrm rot="-5400000">
                <a:off x="554763" y="132766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11" name="Google Shape;29111;p29"/>
              <p:cNvSpPr/>
              <p:nvPr/>
            </p:nvSpPr>
            <p:spPr>
              <a:xfrm rot="-5400000">
                <a:off x="613238" y="1179438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12" name="Google Shape;29112;p29"/>
              <p:cNvSpPr/>
              <p:nvPr/>
            </p:nvSpPr>
            <p:spPr>
              <a:xfrm rot="-5400000">
                <a:off x="548513" y="120146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13" name="Google Shape;29113;p29"/>
              <p:cNvSpPr/>
              <p:nvPr/>
            </p:nvSpPr>
            <p:spPr>
              <a:xfrm rot="-5400000">
                <a:off x="508600" y="118570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14" name="Google Shape;29114;p29"/>
              <p:cNvSpPr/>
              <p:nvPr/>
            </p:nvSpPr>
            <p:spPr>
              <a:xfrm rot="-5400000">
                <a:off x="509375" y="12200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15" name="Google Shape;29115;p29"/>
              <p:cNvSpPr/>
              <p:nvPr/>
            </p:nvSpPr>
            <p:spPr>
              <a:xfrm rot="-5400000">
                <a:off x="532550" y="12372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16" name="Google Shape;29116;p29"/>
              <p:cNvSpPr/>
              <p:nvPr/>
            </p:nvSpPr>
            <p:spPr>
              <a:xfrm rot="-5400000">
                <a:off x="532763" y="116153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17" name="Google Shape;29117;p29"/>
              <p:cNvSpPr/>
              <p:nvPr/>
            </p:nvSpPr>
            <p:spPr>
              <a:xfrm rot="-5400000">
                <a:off x="509363" y="116306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18" name="Google Shape;29118;p29"/>
              <p:cNvSpPr/>
              <p:nvPr/>
            </p:nvSpPr>
            <p:spPr>
              <a:xfrm rot="-5400000">
                <a:off x="613000" y="1348350"/>
                <a:ext cx="211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728" extrusionOk="0">
                    <a:moveTo>
                      <a:pt x="368" y="1"/>
                    </a:moveTo>
                    <a:cubicBezTo>
                      <a:pt x="182" y="1"/>
                      <a:pt x="0" y="144"/>
                      <a:pt x="0" y="365"/>
                    </a:cubicBezTo>
                    <a:cubicBezTo>
                      <a:pt x="0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19" name="Google Shape;29119;p29"/>
              <p:cNvSpPr/>
              <p:nvPr/>
            </p:nvSpPr>
            <p:spPr>
              <a:xfrm rot="-5400000">
                <a:off x="650350" y="1333925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50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50" y="2002"/>
                    </a:cubicBezTo>
                    <a:cubicBezTo>
                      <a:pt x="709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5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20" name="Google Shape;29120;p29"/>
              <p:cNvSpPr/>
              <p:nvPr/>
            </p:nvSpPr>
            <p:spPr>
              <a:xfrm rot="-5400000">
                <a:off x="631263" y="131148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2" y="1"/>
                      <a:pt x="52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20" y="1417"/>
                      <a:pt x="1036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21" name="Google Shape;29121;p29"/>
              <p:cNvSpPr/>
              <p:nvPr/>
            </p:nvSpPr>
            <p:spPr>
              <a:xfrm rot="-5400000">
                <a:off x="598563" y="130976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22" name="Google Shape;29122;p29"/>
              <p:cNvSpPr/>
              <p:nvPr/>
            </p:nvSpPr>
            <p:spPr>
              <a:xfrm rot="-5400000">
                <a:off x="598563" y="138571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812" y="1"/>
                    </a:moveTo>
                    <a:cubicBezTo>
                      <a:pt x="260" y="1"/>
                      <a:pt x="1" y="208"/>
                      <a:pt x="1" y="449"/>
                    </a:cubicBezTo>
                    <a:cubicBezTo>
                      <a:pt x="1" y="708"/>
                      <a:pt x="260" y="898"/>
                      <a:pt x="812" y="898"/>
                    </a:cubicBezTo>
                    <a:cubicBezTo>
                      <a:pt x="1364" y="898"/>
                      <a:pt x="1882" y="639"/>
                      <a:pt x="2003" y="449"/>
                    </a:cubicBezTo>
                    <a:cubicBezTo>
                      <a:pt x="1882" y="277"/>
                      <a:pt x="1364" y="1"/>
                      <a:pt x="8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23" name="Google Shape;29123;p29"/>
              <p:cNvSpPr/>
              <p:nvPr/>
            </p:nvSpPr>
            <p:spPr>
              <a:xfrm rot="-5400000">
                <a:off x="631263" y="136843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1526" y="0"/>
                    </a:moveTo>
                    <a:cubicBezTo>
                      <a:pt x="1273" y="0"/>
                      <a:pt x="780" y="176"/>
                      <a:pt x="432" y="540"/>
                    </a:cubicBezTo>
                    <a:cubicBezTo>
                      <a:pt x="35" y="937"/>
                      <a:pt x="0" y="1247"/>
                      <a:pt x="173" y="1420"/>
                    </a:cubicBezTo>
                    <a:cubicBezTo>
                      <a:pt x="243" y="1484"/>
                      <a:pt x="330" y="1520"/>
                      <a:pt x="431" y="1520"/>
                    </a:cubicBezTo>
                    <a:cubicBezTo>
                      <a:pt x="603" y="1520"/>
                      <a:pt x="814" y="1417"/>
                      <a:pt x="1053" y="1178"/>
                    </a:cubicBezTo>
                    <a:cubicBezTo>
                      <a:pt x="1450" y="781"/>
                      <a:pt x="1623" y="229"/>
                      <a:pt x="1588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24" name="Google Shape;29124;p29"/>
              <p:cNvSpPr/>
              <p:nvPr/>
            </p:nvSpPr>
            <p:spPr>
              <a:xfrm rot="-5400000">
                <a:off x="471713" y="127998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3" y="1"/>
                    </a:moveTo>
                    <a:cubicBezTo>
                      <a:pt x="0" y="1"/>
                      <a:pt x="0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25" name="Google Shape;29125;p29"/>
              <p:cNvSpPr/>
              <p:nvPr/>
            </p:nvSpPr>
            <p:spPr>
              <a:xfrm rot="-5400000">
                <a:off x="469138" y="141158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0"/>
                    </a:moveTo>
                    <a:cubicBezTo>
                      <a:pt x="0" y="0"/>
                      <a:pt x="0" y="863"/>
                      <a:pt x="552" y="863"/>
                    </a:cubicBezTo>
                    <a:cubicBezTo>
                      <a:pt x="1105" y="863"/>
                      <a:pt x="1105" y="0"/>
                      <a:pt x="5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26" name="Google Shape;29126;p29"/>
              <p:cNvSpPr/>
              <p:nvPr/>
            </p:nvSpPr>
            <p:spPr>
              <a:xfrm rot="-5400000">
                <a:off x="554775" y="101957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27" name="Google Shape;29127;p29"/>
              <p:cNvSpPr/>
              <p:nvPr/>
            </p:nvSpPr>
            <p:spPr>
              <a:xfrm rot="-5400000">
                <a:off x="613238" y="87136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28" name="Google Shape;29128;p29"/>
              <p:cNvSpPr/>
              <p:nvPr/>
            </p:nvSpPr>
            <p:spPr>
              <a:xfrm rot="-5400000">
                <a:off x="548300" y="89360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29" name="Google Shape;29129;p29"/>
              <p:cNvSpPr/>
              <p:nvPr/>
            </p:nvSpPr>
            <p:spPr>
              <a:xfrm rot="-5400000">
                <a:off x="508588" y="87761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30" name="Google Shape;29130;p29"/>
              <p:cNvSpPr/>
              <p:nvPr/>
            </p:nvSpPr>
            <p:spPr>
              <a:xfrm rot="-5400000">
                <a:off x="509363" y="911938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416" y="0"/>
                    </a:moveTo>
                    <a:cubicBezTo>
                      <a:pt x="319" y="0"/>
                      <a:pt x="237" y="36"/>
                      <a:pt x="174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4" y="1518"/>
                      <a:pt x="1526" y="1518"/>
                    </a:cubicBezTo>
                    <a:cubicBezTo>
                      <a:pt x="1549" y="1518"/>
                      <a:pt x="1570" y="1517"/>
                      <a:pt x="1589" y="1514"/>
                    </a:cubicBezTo>
                    <a:cubicBezTo>
                      <a:pt x="1623" y="1290"/>
                      <a:pt x="1433" y="737"/>
                      <a:pt x="1054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31" name="Google Shape;29131;p29"/>
              <p:cNvSpPr/>
              <p:nvPr/>
            </p:nvSpPr>
            <p:spPr>
              <a:xfrm rot="-5400000">
                <a:off x="532550" y="92917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32" name="Google Shape;29132;p29"/>
              <p:cNvSpPr/>
              <p:nvPr/>
            </p:nvSpPr>
            <p:spPr>
              <a:xfrm rot="-5400000">
                <a:off x="532775" y="85345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33" name="Google Shape;29133;p29"/>
              <p:cNvSpPr/>
              <p:nvPr/>
            </p:nvSpPr>
            <p:spPr>
              <a:xfrm rot="-5400000">
                <a:off x="509375" y="8549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4" y="0"/>
                    </a:moveTo>
                    <a:cubicBezTo>
                      <a:pt x="1021" y="0"/>
                      <a:pt x="804" y="106"/>
                      <a:pt x="553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34" name="Google Shape;29134;p29"/>
              <p:cNvSpPr/>
              <p:nvPr/>
            </p:nvSpPr>
            <p:spPr>
              <a:xfrm rot="-5400000">
                <a:off x="612988" y="104026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35" name="Google Shape;29135;p29"/>
              <p:cNvSpPr/>
              <p:nvPr/>
            </p:nvSpPr>
            <p:spPr>
              <a:xfrm rot="-5400000">
                <a:off x="650575" y="1026050"/>
                <a:ext cx="2202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003" extrusionOk="0">
                    <a:moveTo>
                      <a:pt x="449" y="0"/>
                    </a:moveTo>
                    <a:cubicBezTo>
                      <a:pt x="259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691" y="2002"/>
                      <a:pt x="880" y="1743"/>
                      <a:pt x="880" y="1191"/>
                    </a:cubicBezTo>
                    <a:cubicBezTo>
                      <a:pt x="880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36" name="Google Shape;29136;p29"/>
              <p:cNvSpPr/>
              <p:nvPr/>
            </p:nvSpPr>
            <p:spPr>
              <a:xfrm rot="-5400000">
                <a:off x="631250" y="10034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192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37" name="Google Shape;29137;p29"/>
              <p:cNvSpPr/>
              <p:nvPr/>
            </p:nvSpPr>
            <p:spPr>
              <a:xfrm rot="-5400000">
                <a:off x="598563" y="10016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38" name="Google Shape;29138;p29"/>
              <p:cNvSpPr/>
              <p:nvPr/>
            </p:nvSpPr>
            <p:spPr>
              <a:xfrm rot="-5400000">
                <a:off x="598775" y="107740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39" name="Google Shape;29139;p29"/>
              <p:cNvSpPr/>
              <p:nvPr/>
            </p:nvSpPr>
            <p:spPr>
              <a:xfrm rot="-5400000">
                <a:off x="631250" y="10603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37" y="1484"/>
                      <a:pt x="323" y="1520"/>
                      <a:pt x="424" y="1520"/>
                    </a:cubicBezTo>
                    <a:cubicBezTo>
                      <a:pt x="596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40" name="Google Shape;29140;p29"/>
              <p:cNvSpPr/>
              <p:nvPr/>
            </p:nvSpPr>
            <p:spPr>
              <a:xfrm rot="-5400000">
                <a:off x="471700" y="97190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41" name="Google Shape;29141;p29"/>
              <p:cNvSpPr/>
              <p:nvPr/>
            </p:nvSpPr>
            <p:spPr>
              <a:xfrm rot="-5400000">
                <a:off x="469125" y="110350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42" name="Google Shape;29142;p29"/>
              <p:cNvSpPr/>
              <p:nvPr/>
            </p:nvSpPr>
            <p:spPr>
              <a:xfrm rot="-5400000">
                <a:off x="554763" y="71148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43" name="Google Shape;29143;p29"/>
              <p:cNvSpPr/>
              <p:nvPr/>
            </p:nvSpPr>
            <p:spPr>
              <a:xfrm rot="-5400000">
                <a:off x="548288" y="585513"/>
                <a:ext cx="1860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4" h="725" extrusionOk="0">
                    <a:moveTo>
                      <a:pt x="381" y="0"/>
                    </a:moveTo>
                    <a:cubicBezTo>
                      <a:pt x="174" y="0"/>
                      <a:pt x="1" y="155"/>
                      <a:pt x="1" y="363"/>
                    </a:cubicBezTo>
                    <a:cubicBezTo>
                      <a:pt x="1" y="570"/>
                      <a:pt x="174" y="725"/>
                      <a:pt x="381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44" name="Google Shape;29144;p29"/>
              <p:cNvSpPr/>
              <p:nvPr/>
            </p:nvSpPr>
            <p:spPr>
              <a:xfrm rot="-5400000">
                <a:off x="508588" y="56953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45" name="Google Shape;29145;p29"/>
              <p:cNvSpPr/>
              <p:nvPr/>
            </p:nvSpPr>
            <p:spPr>
              <a:xfrm rot="-5400000">
                <a:off x="509163" y="60406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433" y="0"/>
                    </a:moveTo>
                    <a:cubicBezTo>
                      <a:pt x="335" y="0"/>
                      <a:pt x="253" y="36"/>
                      <a:pt x="190" y="99"/>
                    </a:cubicBezTo>
                    <a:cubicBezTo>
                      <a:pt x="0" y="289"/>
                      <a:pt x="52" y="599"/>
                      <a:pt x="432" y="979"/>
                    </a:cubicBezTo>
                    <a:cubicBezTo>
                      <a:pt x="796" y="1343"/>
                      <a:pt x="1290" y="1518"/>
                      <a:pt x="1529" y="1518"/>
                    </a:cubicBezTo>
                    <a:cubicBezTo>
                      <a:pt x="1551" y="1518"/>
                      <a:pt x="1571" y="1517"/>
                      <a:pt x="1588" y="1514"/>
                    </a:cubicBezTo>
                    <a:cubicBezTo>
                      <a:pt x="1640" y="1290"/>
                      <a:pt x="1450" y="737"/>
                      <a:pt x="1070" y="358"/>
                    </a:cubicBezTo>
                    <a:cubicBezTo>
                      <a:pt x="819" y="106"/>
                      <a:pt x="602" y="0"/>
                      <a:pt x="4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46" name="Google Shape;29146;p29"/>
              <p:cNvSpPr/>
              <p:nvPr/>
            </p:nvSpPr>
            <p:spPr>
              <a:xfrm rot="-5400000">
                <a:off x="532550" y="6211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47" name="Google Shape;29147;p29"/>
              <p:cNvSpPr/>
              <p:nvPr/>
            </p:nvSpPr>
            <p:spPr>
              <a:xfrm rot="-5400000">
                <a:off x="532763" y="54536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48" name="Google Shape;29148;p29"/>
              <p:cNvSpPr/>
              <p:nvPr/>
            </p:nvSpPr>
            <p:spPr>
              <a:xfrm rot="-5400000">
                <a:off x="509163" y="54711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1207" y="0"/>
                    </a:moveTo>
                    <a:cubicBezTo>
                      <a:pt x="1038" y="0"/>
                      <a:pt x="821" y="106"/>
                      <a:pt x="570" y="358"/>
                    </a:cubicBezTo>
                    <a:cubicBezTo>
                      <a:pt x="190" y="737"/>
                      <a:pt x="0" y="1307"/>
                      <a:pt x="52" y="1514"/>
                    </a:cubicBezTo>
                    <a:cubicBezTo>
                      <a:pt x="69" y="1517"/>
                      <a:pt x="89" y="1518"/>
                      <a:pt x="111" y="1518"/>
                    </a:cubicBezTo>
                    <a:cubicBezTo>
                      <a:pt x="350" y="1518"/>
                      <a:pt x="844" y="1343"/>
                      <a:pt x="1208" y="979"/>
                    </a:cubicBezTo>
                    <a:cubicBezTo>
                      <a:pt x="1605" y="599"/>
                      <a:pt x="1640" y="289"/>
                      <a:pt x="1450" y="99"/>
                    </a:cubicBezTo>
                    <a:cubicBezTo>
                      <a:pt x="1387" y="36"/>
                      <a:pt x="1305" y="0"/>
                      <a:pt x="12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49" name="Google Shape;29149;p29"/>
              <p:cNvSpPr/>
              <p:nvPr/>
            </p:nvSpPr>
            <p:spPr>
              <a:xfrm rot="-5400000">
                <a:off x="612988" y="73218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31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50" name="Google Shape;29150;p29"/>
              <p:cNvSpPr/>
              <p:nvPr/>
            </p:nvSpPr>
            <p:spPr>
              <a:xfrm rot="-5400000">
                <a:off x="650350" y="71775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51" name="Google Shape;29151;p29"/>
              <p:cNvSpPr/>
              <p:nvPr/>
            </p:nvSpPr>
            <p:spPr>
              <a:xfrm rot="-5400000">
                <a:off x="631263" y="69531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1" y="1"/>
                      <a:pt x="52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52" name="Google Shape;29152;p29"/>
              <p:cNvSpPr/>
              <p:nvPr/>
            </p:nvSpPr>
            <p:spPr>
              <a:xfrm rot="-5400000">
                <a:off x="598788" y="693813"/>
                <a:ext cx="496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49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53" name="Google Shape;29153;p29"/>
              <p:cNvSpPr/>
              <p:nvPr/>
            </p:nvSpPr>
            <p:spPr>
              <a:xfrm rot="-5400000">
                <a:off x="598775" y="76932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54" name="Google Shape;29154;p29"/>
              <p:cNvSpPr/>
              <p:nvPr/>
            </p:nvSpPr>
            <p:spPr>
              <a:xfrm rot="-5400000">
                <a:off x="631250" y="75227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6" y="937"/>
                      <a:pt x="1" y="1247"/>
                      <a:pt x="174" y="1420"/>
                    </a:cubicBezTo>
                    <a:cubicBezTo>
                      <a:pt x="238" y="1484"/>
                      <a:pt x="323" y="1520"/>
                      <a:pt x="424" y="1520"/>
                    </a:cubicBezTo>
                    <a:cubicBezTo>
                      <a:pt x="597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55" name="Google Shape;29155;p29"/>
              <p:cNvSpPr/>
              <p:nvPr/>
            </p:nvSpPr>
            <p:spPr>
              <a:xfrm rot="-5400000">
                <a:off x="471713" y="66381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56" name="Google Shape;29156;p29"/>
              <p:cNvSpPr/>
              <p:nvPr/>
            </p:nvSpPr>
            <p:spPr>
              <a:xfrm rot="-5400000">
                <a:off x="468913" y="7952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23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57" name="Google Shape;29157;p29"/>
              <p:cNvSpPr/>
              <p:nvPr/>
            </p:nvSpPr>
            <p:spPr>
              <a:xfrm rot="-5400000">
                <a:off x="462225" y="2854925"/>
                <a:ext cx="103150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574" extrusionOk="0">
                    <a:moveTo>
                      <a:pt x="2089" y="0"/>
                    </a:moveTo>
                    <a:lnTo>
                      <a:pt x="363" y="1778"/>
                    </a:lnTo>
                    <a:cubicBezTo>
                      <a:pt x="156" y="1968"/>
                      <a:pt x="35" y="2227"/>
                      <a:pt x="35" y="2503"/>
                    </a:cubicBezTo>
                    <a:cubicBezTo>
                      <a:pt x="1" y="3090"/>
                      <a:pt x="467" y="3573"/>
                      <a:pt x="1054" y="3573"/>
                    </a:cubicBezTo>
                    <a:cubicBezTo>
                      <a:pt x="1620" y="3573"/>
                      <a:pt x="2074" y="3123"/>
                      <a:pt x="2074" y="2564"/>
                    </a:cubicBezTo>
                    <a:lnTo>
                      <a:pt x="2074" y="2564"/>
                    </a:lnTo>
                    <a:cubicBezTo>
                      <a:pt x="2106" y="3106"/>
                      <a:pt x="2558" y="3539"/>
                      <a:pt x="3090" y="3539"/>
                    </a:cubicBezTo>
                    <a:cubicBezTo>
                      <a:pt x="3660" y="3539"/>
                      <a:pt x="4126" y="3073"/>
                      <a:pt x="4126" y="2503"/>
                    </a:cubicBezTo>
                    <a:cubicBezTo>
                      <a:pt x="4126" y="2227"/>
                      <a:pt x="4005" y="1968"/>
                      <a:pt x="3815" y="1778"/>
                    </a:cubicBezTo>
                    <a:lnTo>
                      <a:pt x="20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58" name="Google Shape;29158;p29"/>
              <p:cNvSpPr/>
              <p:nvPr/>
            </p:nvSpPr>
            <p:spPr>
              <a:xfrm rot="-5400000">
                <a:off x="617150" y="2709525"/>
                <a:ext cx="1074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0" y="1259"/>
                      <a:pt x="535" y="1777"/>
                    </a:cubicBezTo>
                    <a:lnTo>
                      <a:pt x="2261" y="3537"/>
                    </a:lnTo>
                    <a:lnTo>
                      <a:pt x="3987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0" y="12"/>
                      <a:pt x="2261" y="353"/>
                      <a:pt x="2261" y="1035"/>
                    </a:cubicBezTo>
                    <a:cubicBezTo>
                      <a:pt x="2261" y="440"/>
                      <a:pt x="1784" y="0"/>
                      <a:pt x="1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59" name="Google Shape;29159;p29"/>
              <p:cNvSpPr/>
              <p:nvPr/>
            </p:nvSpPr>
            <p:spPr>
              <a:xfrm rot="-5400000">
                <a:off x="459625" y="2544250"/>
                <a:ext cx="107475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9" extrusionOk="0">
                    <a:moveTo>
                      <a:pt x="2055" y="0"/>
                    </a:moveTo>
                    <a:lnTo>
                      <a:pt x="329" y="1778"/>
                    </a:lnTo>
                    <a:cubicBezTo>
                      <a:pt x="121" y="1968"/>
                      <a:pt x="1" y="2227"/>
                      <a:pt x="1" y="2503"/>
                    </a:cubicBezTo>
                    <a:cubicBezTo>
                      <a:pt x="1" y="3073"/>
                      <a:pt x="467" y="3539"/>
                      <a:pt x="1019" y="3539"/>
                    </a:cubicBezTo>
                    <a:cubicBezTo>
                      <a:pt x="1580" y="3539"/>
                      <a:pt x="2041" y="3086"/>
                      <a:pt x="2054" y="2527"/>
                    </a:cubicBezTo>
                    <a:lnTo>
                      <a:pt x="2054" y="2527"/>
                    </a:lnTo>
                    <a:cubicBezTo>
                      <a:pt x="2054" y="3110"/>
                      <a:pt x="2533" y="3537"/>
                      <a:pt x="3066" y="3537"/>
                    </a:cubicBezTo>
                    <a:cubicBezTo>
                      <a:pt x="3199" y="3537"/>
                      <a:pt x="3336" y="3510"/>
                      <a:pt x="3470" y="3452"/>
                    </a:cubicBezTo>
                    <a:cubicBezTo>
                      <a:pt x="4143" y="3176"/>
                      <a:pt x="4298" y="2279"/>
                      <a:pt x="3781" y="1778"/>
                    </a:cubicBezTo>
                    <a:lnTo>
                      <a:pt x="205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60" name="Google Shape;29160;p29"/>
              <p:cNvSpPr/>
              <p:nvPr/>
            </p:nvSpPr>
            <p:spPr>
              <a:xfrm rot="-5400000">
                <a:off x="617138" y="240143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85" y="0"/>
                      <a:pt x="1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61" name="Google Shape;29161;p29"/>
              <p:cNvSpPr/>
              <p:nvPr/>
            </p:nvSpPr>
            <p:spPr>
              <a:xfrm rot="-5400000">
                <a:off x="459638" y="2236163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8" y="3539"/>
                    </a:cubicBezTo>
                    <a:cubicBezTo>
                      <a:pt x="1588" y="3539"/>
                      <a:pt x="2037" y="3073"/>
                      <a:pt x="2037" y="2503"/>
                    </a:cubicBezTo>
                    <a:cubicBezTo>
                      <a:pt x="2037" y="3098"/>
                      <a:pt x="2513" y="3537"/>
                      <a:pt x="3058" y="3537"/>
                    </a:cubicBezTo>
                    <a:cubicBezTo>
                      <a:pt x="3193" y="3537"/>
                      <a:pt x="3332" y="3510"/>
                      <a:pt x="3469" y="3452"/>
                    </a:cubicBezTo>
                    <a:cubicBezTo>
                      <a:pt x="4142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62" name="Google Shape;29162;p29"/>
              <p:cNvSpPr/>
              <p:nvPr/>
            </p:nvSpPr>
            <p:spPr>
              <a:xfrm rot="-5400000">
                <a:off x="617138" y="2093363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95" y="1570"/>
                      <a:pt x="4299" y="1311"/>
                      <a:pt x="4299" y="1035"/>
                    </a:cubicBezTo>
                    <a:cubicBezTo>
                      <a:pt x="4299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85" y="0"/>
                      <a:pt x="1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63" name="Google Shape;29163;p29"/>
              <p:cNvSpPr/>
              <p:nvPr/>
            </p:nvSpPr>
            <p:spPr>
              <a:xfrm rot="-5400000">
                <a:off x="459638" y="192808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88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9" y="3537"/>
                    </a:cubicBezTo>
                    <a:cubicBezTo>
                      <a:pt x="3193" y="3537"/>
                      <a:pt x="3332" y="3510"/>
                      <a:pt x="3470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64" name="Google Shape;29164;p29"/>
              <p:cNvSpPr/>
              <p:nvPr/>
            </p:nvSpPr>
            <p:spPr>
              <a:xfrm rot="-5400000">
                <a:off x="617150" y="1785275"/>
                <a:ext cx="1074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8" extrusionOk="0">
                    <a:moveTo>
                      <a:pt x="1233" y="0"/>
                    </a:moveTo>
                    <a:cubicBezTo>
                      <a:pt x="1099" y="0"/>
                      <a:pt x="962" y="27"/>
                      <a:pt x="829" y="85"/>
                    </a:cubicBezTo>
                    <a:cubicBezTo>
                      <a:pt x="156" y="379"/>
                      <a:pt x="0" y="1259"/>
                      <a:pt x="535" y="1777"/>
                    </a:cubicBezTo>
                    <a:lnTo>
                      <a:pt x="2261" y="3537"/>
                    </a:lnTo>
                    <a:lnTo>
                      <a:pt x="3987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0" y="12"/>
                      <a:pt x="2261" y="353"/>
                      <a:pt x="2261" y="1035"/>
                    </a:cubicBezTo>
                    <a:cubicBezTo>
                      <a:pt x="2261" y="440"/>
                      <a:pt x="1773" y="0"/>
                      <a:pt x="12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65" name="Google Shape;29165;p29"/>
              <p:cNvSpPr/>
              <p:nvPr/>
            </p:nvSpPr>
            <p:spPr>
              <a:xfrm rot="-5400000">
                <a:off x="462225" y="1622575"/>
                <a:ext cx="103150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574" extrusionOk="0">
                    <a:moveTo>
                      <a:pt x="2071" y="0"/>
                    </a:moveTo>
                    <a:lnTo>
                      <a:pt x="345" y="1778"/>
                    </a:lnTo>
                    <a:cubicBezTo>
                      <a:pt x="155" y="1968"/>
                      <a:pt x="35" y="2227"/>
                      <a:pt x="35" y="2503"/>
                    </a:cubicBezTo>
                    <a:cubicBezTo>
                      <a:pt x="0" y="3090"/>
                      <a:pt x="466" y="3573"/>
                      <a:pt x="1053" y="3573"/>
                    </a:cubicBezTo>
                    <a:cubicBezTo>
                      <a:pt x="1619" y="3573"/>
                      <a:pt x="2073" y="3123"/>
                      <a:pt x="2073" y="2564"/>
                    </a:cubicBezTo>
                    <a:lnTo>
                      <a:pt x="2073" y="2564"/>
                    </a:lnTo>
                    <a:cubicBezTo>
                      <a:pt x="2105" y="3106"/>
                      <a:pt x="2557" y="3539"/>
                      <a:pt x="3090" y="3539"/>
                    </a:cubicBezTo>
                    <a:cubicBezTo>
                      <a:pt x="3659" y="3539"/>
                      <a:pt x="4125" y="3073"/>
                      <a:pt x="4125" y="2503"/>
                    </a:cubicBezTo>
                    <a:cubicBezTo>
                      <a:pt x="4125" y="2227"/>
                      <a:pt x="4004" y="1968"/>
                      <a:pt x="3797" y="1778"/>
                    </a:cubicBezTo>
                    <a:lnTo>
                      <a:pt x="207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66" name="Google Shape;29166;p29"/>
              <p:cNvSpPr/>
              <p:nvPr/>
            </p:nvSpPr>
            <p:spPr>
              <a:xfrm rot="-5400000">
                <a:off x="617138" y="147718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3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67" name="Google Shape;29167;p29"/>
              <p:cNvSpPr/>
              <p:nvPr/>
            </p:nvSpPr>
            <p:spPr>
              <a:xfrm rot="-5400000">
                <a:off x="459638" y="1311913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8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3" y="3537"/>
                      <a:pt x="3049" y="3537"/>
                    </a:cubicBezTo>
                    <a:cubicBezTo>
                      <a:pt x="3182" y="3537"/>
                      <a:pt x="3318" y="3510"/>
                      <a:pt x="3452" y="3452"/>
                    </a:cubicBezTo>
                    <a:cubicBezTo>
                      <a:pt x="4142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68" name="Google Shape;29168;p29"/>
              <p:cNvSpPr/>
              <p:nvPr/>
            </p:nvSpPr>
            <p:spPr>
              <a:xfrm rot="-5400000">
                <a:off x="617138" y="1169113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4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8" y="1570"/>
                      <a:pt x="4299" y="1311"/>
                      <a:pt x="4299" y="1035"/>
                    </a:cubicBezTo>
                    <a:cubicBezTo>
                      <a:pt x="4299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69" name="Google Shape;29169;p29"/>
              <p:cNvSpPr/>
              <p:nvPr/>
            </p:nvSpPr>
            <p:spPr>
              <a:xfrm rot="-5400000">
                <a:off x="459638" y="100383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2" y="3537"/>
                      <a:pt x="3319" y="3510"/>
                      <a:pt x="3452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70" name="Google Shape;29170;p29"/>
              <p:cNvSpPr/>
              <p:nvPr/>
            </p:nvSpPr>
            <p:spPr>
              <a:xfrm rot="-5400000">
                <a:off x="616263" y="860138"/>
                <a:ext cx="108325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333" h="3574" extrusionOk="0">
                    <a:moveTo>
                      <a:pt x="3280" y="1"/>
                    </a:moveTo>
                    <a:cubicBezTo>
                      <a:pt x="2714" y="1"/>
                      <a:pt x="2260" y="450"/>
                      <a:pt x="2259" y="1008"/>
                    </a:cubicBezTo>
                    <a:lnTo>
                      <a:pt x="2259" y="1008"/>
                    </a:lnTo>
                    <a:cubicBezTo>
                      <a:pt x="2227" y="445"/>
                      <a:pt x="1754" y="36"/>
                      <a:pt x="1233" y="36"/>
                    </a:cubicBezTo>
                    <a:cubicBezTo>
                      <a:pt x="1099" y="36"/>
                      <a:pt x="962" y="63"/>
                      <a:pt x="829" y="121"/>
                    </a:cubicBezTo>
                    <a:cubicBezTo>
                      <a:pt x="156" y="415"/>
                      <a:pt x="0" y="1295"/>
                      <a:pt x="535" y="1813"/>
                    </a:cubicBezTo>
                    <a:lnTo>
                      <a:pt x="2261" y="3573"/>
                    </a:lnTo>
                    <a:lnTo>
                      <a:pt x="3987" y="1813"/>
                    </a:lnTo>
                    <a:cubicBezTo>
                      <a:pt x="4177" y="1606"/>
                      <a:pt x="4298" y="1347"/>
                      <a:pt x="4298" y="1071"/>
                    </a:cubicBezTo>
                    <a:cubicBezTo>
                      <a:pt x="4332" y="484"/>
                      <a:pt x="3866" y="1"/>
                      <a:pt x="32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71" name="Google Shape;29171;p29"/>
              <p:cNvSpPr/>
              <p:nvPr/>
            </p:nvSpPr>
            <p:spPr>
              <a:xfrm rot="-5400000">
                <a:off x="459625" y="695750"/>
                <a:ext cx="107475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1" y="2227"/>
                      <a:pt x="1" y="2503"/>
                    </a:cubicBezTo>
                    <a:cubicBezTo>
                      <a:pt x="1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3" y="3537"/>
                      <a:pt x="3319" y="3510"/>
                      <a:pt x="3453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72" name="Google Shape;29172;p29"/>
              <p:cNvSpPr/>
              <p:nvPr/>
            </p:nvSpPr>
            <p:spPr>
              <a:xfrm rot="-5400000">
                <a:off x="554775" y="440117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73" name="Google Shape;29173;p29"/>
              <p:cNvSpPr/>
              <p:nvPr/>
            </p:nvSpPr>
            <p:spPr>
              <a:xfrm rot="-5400000">
                <a:off x="613238" y="425296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74" name="Google Shape;29174;p29"/>
              <p:cNvSpPr/>
              <p:nvPr/>
            </p:nvSpPr>
            <p:spPr>
              <a:xfrm rot="-5400000">
                <a:off x="548300" y="427520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75" name="Google Shape;29175;p29"/>
              <p:cNvSpPr/>
              <p:nvPr/>
            </p:nvSpPr>
            <p:spPr>
              <a:xfrm rot="-5400000">
                <a:off x="508588" y="425921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76" name="Google Shape;29176;p29"/>
              <p:cNvSpPr/>
              <p:nvPr/>
            </p:nvSpPr>
            <p:spPr>
              <a:xfrm rot="-5400000">
                <a:off x="509150" y="4293325"/>
                <a:ext cx="4102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519" extrusionOk="0">
                    <a:moveTo>
                      <a:pt x="426" y="0"/>
                    </a:moveTo>
                    <a:cubicBezTo>
                      <a:pt x="328" y="0"/>
                      <a:pt x="248" y="36"/>
                      <a:pt x="191" y="99"/>
                    </a:cubicBezTo>
                    <a:cubicBezTo>
                      <a:pt x="1" y="289"/>
                      <a:pt x="35" y="599"/>
                      <a:pt x="432" y="979"/>
                    </a:cubicBezTo>
                    <a:cubicBezTo>
                      <a:pt x="796" y="1343"/>
                      <a:pt x="1291" y="1518"/>
                      <a:pt x="1530" y="1518"/>
                    </a:cubicBezTo>
                    <a:cubicBezTo>
                      <a:pt x="1552" y="1518"/>
                      <a:pt x="1572" y="1517"/>
                      <a:pt x="1589" y="1514"/>
                    </a:cubicBezTo>
                    <a:cubicBezTo>
                      <a:pt x="1641" y="1290"/>
                      <a:pt x="1451" y="737"/>
                      <a:pt x="1071" y="358"/>
                    </a:cubicBezTo>
                    <a:cubicBezTo>
                      <a:pt x="819" y="106"/>
                      <a:pt x="596" y="0"/>
                      <a:pt x="4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77" name="Google Shape;29177;p29"/>
              <p:cNvSpPr/>
              <p:nvPr/>
            </p:nvSpPr>
            <p:spPr>
              <a:xfrm rot="-5400000">
                <a:off x="532550" y="431077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78" name="Google Shape;29178;p29"/>
              <p:cNvSpPr/>
              <p:nvPr/>
            </p:nvSpPr>
            <p:spPr>
              <a:xfrm rot="-5400000">
                <a:off x="612988" y="442186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79" name="Google Shape;29179;p29"/>
              <p:cNvSpPr/>
              <p:nvPr/>
            </p:nvSpPr>
            <p:spPr>
              <a:xfrm rot="-5400000">
                <a:off x="650363" y="4407438"/>
                <a:ext cx="2245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003" extrusionOk="0">
                    <a:moveTo>
                      <a:pt x="449" y="0"/>
                    </a:moveTo>
                    <a:cubicBezTo>
                      <a:pt x="276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39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80" name="Google Shape;29180;p29"/>
              <p:cNvSpPr/>
              <p:nvPr/>
            </p:nvSpPr>
            <p:spPr>
              <a:xfrm rot="-5400000">
                <a:off x="631250" y="43850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81" name="Google Shape;29181;p29"/>
              <p:cNvSpPr/>
              <p:nvPr/>
            </p:nvSpPr>
            <p:spPr>
              <a:xfrm rot="-5400000">
                <a:off x="598563" y="43832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57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82" name="Google Shape;29182;p29"/>
              <p:cNvSpPr/>
              <p:nvPr/>
            </p:nvSpPr>
            <p:spPr>
              <a:xfrm rot="-5400000">
                <a:off x="598775" y="445900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83" name="Google Shape;29183;p29"/>
              <p:cNvSpPr/>
              <p:nvPr/>
            </p:nvSpPr>
            <p:spPr>
              <a:xfrm rot="-5400000">
                <a:off x="631250" y="44419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1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84" name="Google Shape;29184;p29"/>
              <p:cNvSpPr/>
              <p:nvPr/>
            </p:nvSpPr>
            <p:spPr>
              <a:xfrm rot="-5400000">
                <a:off x="471700" y="435350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85" name="Google Shape;29185;p29"/>
              <p:cNvSpPr/>
              <p:nvPr/>
            </p:nvSpPr>
            <p:spPr>
              <a:xfrm rot="-5400000">
                <a:off x="437213" y="44702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22" y="863"/>
                      <a:pt x="1122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86" name="Google Shape;29186;p29"/>
              <p:cNvSpPr/>
              <p:nvPr/>
            </p:nvSpPr>
            <p:spPr>
              <a:xfrm rot="-5400000">
                <a:off x="554763" y="409308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87" name="Google Shape;29187;p29"/>
              <p:cNvSpPr/>
              <p:nvPr/>
            </p:nvSpPr>
            <p:spPr>
              <a:xfrm rot="-5400000">
                <a:off x="613225" y="394487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88" name="Google Shape;29188;p29"/>
              <p:cNvSpPr/>
              <p:nvPr/>
            </p:nvSpPr>
            <p:spPr>
              <a:xfrm rot="-5400000">
                <a:off x="548513" y="396688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5" y="0"/>
                      <a:pt x="0" y="155"/>
                      <a:pt x="0" y="363"/>
                    </a:cubicBezTo>
                    <a:cubicBezTo>
                      <a:pt x="0" y="570"/>
                      <a:pt x="155" y="725"/>
                      <a:pt x="363" y="725"/>
                    </a:cubicBezTo>
                    <a:cubicBezTo>
                      <a:pt x="552" y="725"/>
                      <a:pt x="725" y="570"/>
                      <a:pt x="725" y="363"/>
                    </a:cubicBezTo>
                    <a:cubicBezTo>
                      <a:pt x="725" y="155"/>
                      <a:pt x="552" y="0"/>
                      <a:pt x="3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89" name="Google Shape;29189;p29"/>
              <p:cNvSpPr/>
              <p:nvPr/>
            </p:nvSpPr>
            <p:spPr>
              <a:xfrm rot="-5400000">
                <a:off x="508588" y="395113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90" name="Google Shape;29190;p29"/>
              <p:cNvSpPr/>
              <p:nvPr/>
            </p:nvSpPr>
            <p:spPr>
              <a:xfrm rot="-5400000">
                <a:off x="509375" y="398545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0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91" name="Google Shape;29191;p29"/>
              <p:cNvSpPr/>
              <p:nvPr/>
            </p:nvSpPr>
            <p:spPr>
              <a:xfrm rot="-5400000">
                <a:off x="532550" y="40027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82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92" name="Google Shape;29192;p29"/>
              <p:cNvSpPr/>
              <p:nvPr/>
            </p:nvSpPr>
            <p:spPr>
              <a:xfrm rot="-5400000">
                <a:off x="532763" y="392696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93" name="Google Shape;29193;p29"/>
              <p:cNvSpPr/>
              <p:nvPr/>
            </p:nvSpPr>
            <p:spPr>
              <a:xfrm rot="-5400000">
                <a:off x="509375" y="39285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94" name="Google Shape;29194;p29"/>
              <p:cNvSpPr/>
              <p:nvPr/>
            </p:nvSpPr>
            <p:spPr>
              <a:xfrm rot="-5400000">
                <a:off x="612988" y="411378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48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95" name="Google Shape;29195;p29"/>
              <p:cNvSpPr/>
              <p:nvPr/>
            </p:nvSpPr>
            <p:spPr>
              <a:xfrm rot="-5400000">
                <a:off x="650350" y="409935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96" name="Google Shape;29196;p29"/>
              <p:cNvSpPr/>
              <p:nvPr/>
            </p:nvSpPr>
            <p:spPr>
              <a:xfrm rot="-5400000">
                <a:off x="631263" y="407691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89" y="1"/>
                    </a:moveTo>
                    <a:cubicBezTo>
                      <a:pt x="69" y="1"/>
                      <a:pt x="51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29" y="1"/>
                      <a:pt x="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97" name="Google Shape;29197;p29"/>
              <p:cNvSpPr/>
              <p:nvPr/>
            </p:nvSpPr>
            <p:spPr>
              <a:xfrm rot="-5400000">
                <a:off x="598563" y="40751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3" y="898"/>
                      <a:pt x="2002" y="708"/>
                      <a:pt x="2002" y="449"/>
                    </a:cubicBezTo>
                    <a:cubicBezTo>
                      <a:pt x="2002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98" name="Google Shape;29198;p29"/>
              <p:cNvSpPr/>
              <p:nvPr/>
            </p:nvSpPr>
            <p:spPr>
              <a:xfrm rot="-5400000">
                <a:off x="598775" y="415092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99" name="Google Shape;29199;p29"/>
              <p:cNvSpPr/>
              <p:nvPr/>
            </p:nvSpPr>
            <p:spPr>
              <a:xfrm rot="-5400000">
                <a:off x="631250" y="413387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5" y="937"/>
                      <a:pt x="1" y="1247"/>
                      <a:pt x="174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00" name="Google Shape;29200;p29"/>
              <p:cNvSpPr/>
              <p:nvPr/>
            </p:nvSpPr>
            <p:spPr>
              <a:xfrm rot="-5400000">
                <a:off x="471713" y="404541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01" name="Google Shape;29201;p29"/>
              <p:cNvSpPr/>
              <p:nvPr/>
            </p:nvSpPr>
            <p:spPr>
              <a:xfrm rot="-5400000">
                <a:off x="469125" y="4177025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02" name="Google Shape;29202;p29"/>
              <p:cNvSpPr/>
              <p:nvPr/>
            </p:nvSpPr>
            <p:spPr>
              <a:xfrm rot="-5400000">
                <a:off x="554763" y="378501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03" name="Google Shape;29203;p29"/>
              <p:cNvSpPr/>
              <p:nvPr/>
            </p:nvSpPr>
            <p:spPr>
              <a:xfrm rot="-5400000">
                <a:off x="613238" y="3636788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04" name="Google Shape;29204;p29"/>
              <p:cNvSpPr/>
              <p:nvPr/>
            </p:nvSpPr>
            <p:spPr>
              <a:xfrm rot="-5400000">
                <a:off x="548513" y="365881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05" name="Google Shape;29205;p29"/>
              <p:cNvSpPr/>
              <p:nvPr/>
            </p:nvSpPr>
            <p:spPr>
              <a:xfrm rot="-5400000">
                <a:off x="508600" y="364305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06" name="Google Shape;29206;p29"/>
              <p:cNvSpPr/>
              <p:nvPr/>
            </p:nvSpPr>
            <p:spPr>
              <a:xfrm rot="-5400000">
                <a:off x="509375" y="36773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07" name="Google Shape;29207;p29"/>
              <p:cNvSpPr/>
              <p:nvPr/>
            </p:nvSpPr>
            <p:spPr>
              <a:xfrm rot="-5400000">
                <a:off x="532550" y="36946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08" name="Google Shape;29208;p29"/>
              <p:cNvSpPr/>
              <p:nvPr/>
            </p:nvSpPr>
            <p:spPr>
              <a:xfrm rot="-5400000">
                <a:off x="532763" y="361888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09" name="Google Shape;29209;p29"/>
              <p:cNvSpPr/>
              <p:nvPr/>
            </p:nvSpPr>
            <p:spPr>
              <a:xfrm rot="-5400000">
                <a:off x="509363" y="362041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10" name="Google Shape;29210;p29"/>
              <p:cNvSpPr/>
              <p:nvPr/>
            </p:nvSpPr>
            <p:spPr>
              <a:xfrm rot="-5400000">
                <a:off x="613000" y="3805700"/>
                <a:ext cx="211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728" extrusionOk="0">
                    <a:moveTo>
                      <a:pt x="368" y="1"/>
                    </a:moveTo>
                    <a:cubicBezTo>
                      <a:pt x="182" y="1"/>
                      <a:pt x="0" y="144"/>
                      <a:pt x="0" y="365"/>
                    </a:cubicBezTo>
                    <a:cubicBezTo>
                      <a:pt x="0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11" name="Google Shape;29211;p29"/>
              <p:cNvSpPr/>
              <p:nvPr/>
            </p:nvSpPr>
            <p:spPr>
              <a:xfrm rot="-5400000">
                <a:off x="650350" y="3791275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50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50" y="2002"/>
                    </a:cubicBezTo>
                    <a:cubicBezTo>
                      <a:pt x="709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5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12" name="Google Shape;29212;p29"/>
              <p:cNvSpPr/>
              <p:nvPr/>
            </p:nvSpPr>
            <p:spPr>
              <a:xfrm rot="-5400000">
                <a:off x="631263" y="376883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2" y="1"/>
                      <a:pt x="52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20" y="1417"/>
                      <a:pt x="1036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13" name="Google Shape;29213;p29"/>
              <p:cNvSpPr/>
              <p:nvPr/>
            </p:nvSpPr>
            <p:spPr>
              <a:xfrm rot="-5400000">
                <a:off x="598563" y="376711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14" name="Google Shape;29214;p29"/>
              <p:cNvSpPr/>
              <p:nvPr/>
            </p:nvSpPr>
            <p:spPr>
              <a:xfrm rot="-5400000">
                <a:off x="598563" y="384306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812" y="1"/>
                    </a:moveTo>
                    <a:cubicBezTo>
                      <a:pt x="260" y="1"/>
                      <a:pt x="1" y="208"/>
                      <a:pt x="1" y="449"/>
                    </a:cubicBezTo>
                    <a:cubicBezTo>
                      <a:pt x="1" y="708"/>
                      <a:pt x="260" y="898"/>
                      <a:pt x="812" y="898"/>
                    </a:cubicBezTo>
                    <a:cubicBezTo>
                      <a:pt x="1364" y="898"/>
                      <a:pt x="1882" y="639"/>
                      <a:pt x="2003" y="449"/>
                    </a:cubicBezTo>
                    <a:cubicBezTo>
                      <a:pt x="1882" y="277"/>
                      <a:pt x="1364" y="1"/>
                      <a:pt x="8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15" name="Google Shape;29215;p29"/>
              <p:cNvSpPr/>
              <p:nvPr/>
            </p:nvSpPr>
            <p:spPr>
              <a:xfrm rot="-5400000">
                <a:off x="631263" y="382578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1526" y="0"/>
                    </a:moveTo>
                    <a:cubicBezTo>
                      <a:pt x="1273" y="0"/>
                      <a:pt x="780" y="176"/>
                      <a:pt x="432" y="540"/>
                    </a:cubicBezTo>
                    <a:cubicBezTo>
                      <a:pt x="35" y="937"/>
                      <a:pt x="0" y="1247"/>
                      <a:pt x="173" y="1420"/>
                    </a:cubicBezTo>
                    <a:cubicBezTo>
                      <a:pt x="243" y="1484"/>
                      <a:pt x="330" y="1520"/>
                      <a:pt x="431" y="1520"/>
                    </a:cubicBezTo>
                    <a:cubicBezTo>
                      <a:pt x="603" y="1520"/>
                      <a:pt x="814" y="1417"/>
                      <a:pt x="1053" y="1178"/>
                    </a:cubicBezTo>
                    <a:cubicBezTo>
                      <a:pt x="1450" y="781"/>
                      <a:pt x="1623" y="229"/>
                      <a:pt x="1588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16" name="Google Shape;29216;p29"/>
              <p:cNvSpPr/>
              <p:nvPr/>
            </p:nvSpPr>
            <p:spPr>
              <a:xfrm rot="-5400000">
                <a:off x="471713" y="373733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3" y="1"/>
                    </a:moveTo>
                    <a:cubicBezTo>
                      <a:pt x="0" y="1"/>
                      <a:pt x="0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17" name="Google Shape;29217;p29"/>
              <p:cNvSpPr/>
              <p:nvPr/>
            </p:nvSpPr>
            <p:spPr>
              <a:xfrm rot="-5400000">
                <a:off x="469138" y="386893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0"/>
                    </a:moveTo>
                    <a:cubicBezTo>
                      <a:pt x="0" y="0"/>
                      <a:pt x="0" y="863"/>
                      <a:pt x="552" y="863"/>
                    </a:cubicBezTo>
                    <a:cubicBezTo>
                      <a:pt x="1105" y="863"/>
                      <a:pt x="1105" y="0"/>
                      <a:pt x="5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18" name="Google Shape;29218;p29"/>
              <p:cNvSpPr/>
              <p:nvPr/>
            </p:nvSpPr>
            <p:spPr>
              <a:xfrm rot="-5400000">
                <a:off x="554775" y="347692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19" name="Google Shape;29219;p29"/>
              <p:cNvSpPr/>
              <p:nvPr/>
            </p:nvSpPr>
            <p:spPr>
              <a:xfrm rot="-5400000">
                <a:off x="613238" y="332871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20" name="Google Shape;29220;p29"/>
              <p:cNvSpPr/>
              <p:nvPr/>
            </p:nvSpPr>
            <p:spPr>
              <a:xfrm rot="-5400000">
                <a:off x="548300" y="335095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21" name="Google Shape;29221;p29"/>
              <p:cNvSpPr/>
              <p:nvPr/>
            </p:nvSpPr>
            <p:spPr>
              <a:xfrm rot="-5400000">
                <a:off x="508588" y="333496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22" name="Google Shape;29222;p29"/>
              <p:cNvSpPr/>
              <p:nvPr/>
            </p:nvSpPr>
            <p:spPr>
              <a:xfrm rot="-5400000">
                <a:off x="509363" y="3369288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416" y="0"/>
                    </a:moveTo>
                    <a:cubicBezTo>
                      <a:pt x="319" y="0"/>
                      <a:pt x="237" y="36"/>
                      <a:pt x="174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4" y="1518"/>
                      <a:pt x="1526" y="1518"/>
                    </a:cubicBezTo>
                    <a:cubicBezTo>
                      <a:pt x="1549" y="1518"/>
                      <a:pt x="1570" y="1517"/>
                      <a:pt x="1589" y="1514"/>
                    </a:cubicBezTo>
                    <a:cubicBezTo>
                      <a:pt x="1623" y="1290"/>
                      <a:pt x="1433" y="737"/>
                      <a:pt x="1054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23" name="Google Shape;29223;p29"/>
              <p:cNvSpPr/>
              <p:nvPr/>
            </p:nvSpPr>
            <p:spPr>
              <a:xfrm rot="-5400000">
                <a:off x="532550" y="338652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24" name="Google Shape;29224;p29"/>
              <p:cNvSpPr/>
              <p:nvPr/>
            </p:nvSpPr>
            <p:spPr>
              <a:xfrm rot="-5400000">
                <a:off x="532775" y="331080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25" name="Google Shape;29225;p29"/>
              <p:cNvSpPr/>
              <p:nvPr/>
            </p:nvSpPr>
            <p:spPr>
              <a:xfrm rot="-5400000">
                <a:off x="509375" y="33123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4" y="0"/>
                    </a:moveTo>
                    <a:cubicBezTo>
                      <a:pt x="1021" y="0"/>
                      <a:pt x="804" y="106"/>
                      <a:pt x="553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26" name="Google Shape;29226;p29"/>
              <p:cNvSpPr/>
              <p:nvPr/>
            </p:nvSpPr>
            <p:spPr>
              <a:xfrm rot="-5400000">
                <a:off x="612988" y="349761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27" name="Google Shape;29227;p29"/>
              <p:cNvSpPr/>
              <p:nvPr/>
            </p:nvSpPr>
            <p:spPr>
              <a:xfrm rot="-5400000">
                <a:off x="650575" y="3483400"/>
                <a:ext cx="2202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003" extrusionOk="0">
                    <a:moveTo>
                      <a:pt x="449" y="0"/>
                    </a:moveTo>
                    <a:cubicBezTo>
                      <a:pt x="259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691" y="2002"/>
                      <a:pt x="880" y="1743"/>
                      <a:pt x="880" y="1191"/>
                    </a:cubicBezTo>
                    <a:cubicBezTo>
                      <a:pt x="880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28" name="Google Shape;29228;p29"/>
              <p:cNvSpPr/>
              <p:nvPr/>
            </p:nvSpPr>
            <p:spPr>
              <a:xfrm rot="-5400000">
                <a:off x="631250" y="34607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192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29" name="Google Shape;29229;p29"/>
              <p:cNvSpPr/>
              <p:nvPr/>
            </p:nvSpPr>
            <p:spPr>
              <a:xfrm rot="-5400000">
                <a:off x="598563" y="345903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30" name="Google Shape;29230;p29"/>
              <p:cNvSpPr/>
              <p:nvPr/>
            </p:nvSpPr>
            <p:spPr>
              <a:xfrm rot="-5400000">
                <a:off x="598775" y="353475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31" name="Google Shape;29231;p29"/>
              <p:cNvSpPr/>
              <p:nvPr/>
            </p:nvSpPr>
            <p:spPr>
              <a:xfrm rot="-5400000">
                <a:off x="631250" y="35177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37" y="1484"/>
                      <a:pt x="323" y="1520"/>
                      <a:pt x="424" y="1520"/>
                    </a:cubicBezTo>
                    <a:cubicBezTo>
                      <a:pt x="596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32" name="Google Shape;29232;p29"/>
              <p:cNvSpPr/>
              <p:nvPr/>
            </p:nvSpPr>
            <p:spPr>
              <a:xfrm rot="-5400000">
                <a:off x="471700" y="342925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33" name="Google Shape;29233;p29"/>
              <p:cNvSpPr/>
              <p:nvPr/>
            </p:nvSpPr>
            <p:spPr>
              <a:xfrm rot="-5400000">
                <a:off x="469125" y="356085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34" name="Google Shape;29234;p29"/>
              <p:cNvSpPr/>
              <p:nvPr/>
            </p:nvSpPr>
            <p:spPr>
              <a:xfrm rot="-5400000">
                <a:off x="554763" y="316883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35" name="Google Shape;29235;p29"/>
              <p:cNvSpPr/>
              <p:nvPr/>
            </p:nvSpPr>
            <p:spPr>
              <a:xfrm rot="-5400000">
                <a:off x="613225" y="302062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36" name="Google Shape;29236;p29"/>
              <p:cNvSpPr/>
              <p:nvPr/>
            </p:nvSpPr>
            <p:spPr>
              <a:xfrm rot="-5400000">
                <a:off x="548288" y="3042863"/>
                <a:ext cx="1860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4" h="725" extrusionOk="0">
                    <a:moveTo>
                      <a:pt x="381" y="0"/>
                    </a:moveTo>
                    <a:cubicBezTo>
                      <a:pt x="174" y="0"/>
                      <a:pt x="1" y="155"/>
                      <a:pt x="1" y="363"/>
                    </a:cubicBezTo>
                    <a:cubicBezTo>
                      <a:pt x="1" y="570"/>
                      <a:pt x="174" y="725"/>
                      <a:pt x="381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37" name="Google Shape;29237;p29"/>
              <p:cNvSpPr/>
              <p:nvPr/>
            </p:nvSpPr>
            <p:spPr>
              <a:xfrm rot="-5400000">
                <a:off x="508588" y="302688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38" name="Google Shape;29238;p29"/>
              <p:cNvSpPr/>
              <p:nvPr/>
            </p:nvSpPr>
            <p:spPr>
              <a:xfrm rot="-5400000">
                <a:off x="509163" y="306141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433" y="0"/>
                    </a:moveTo>
                    <a:cubicBezTo>
                      <a:pt x="335" y="0"/>
                      <a:pt x="253" y="36"/>
                      <a:pt x="190" y="99"/>
                    </a:cubicBezTo>
                    <a:cubicBezTo>
                      <a:pt x="0" y="289"/>
                      <a:pt x="52" y="599"/>
                      <a:pt x="432" y="979"/>
                    </a:cubicBezTo>
                    <a:cubicBezTo>
                      <a:pt x="796" y="1343"/>
                      <a:pt x="1290" y="1518"/>
                      <a:pt x="1529" y="1518"/>
                    </a:cubicBezTo>
                    <a:cubicBezTo>
                      <a:pt x="1551" y="1518"/>
                      <a:pt x="1571" y="1517"/>
                      <a:pt x="1588" y="1514"/>
                    </a:cubicBezTo>
                    <a:cubicBezTo>
                      <a:pt x="1640" y="1290"/>
                      <a:pt x="1450" y="737"/>
                      <a:pt x="1070" y="358"/>
                    </a:cubicBezTo>
                    <a:cubicBezTo>
                      <a:pt x="819" y="106"/>
                      <a:pt x="602" y="0"/>
                      <a:pt x="4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39" name="Google Shape;29239;p29"/>
              <p:cNvSpPr/>
              <p:nvPr/>
            </p:nvSpPr>
            <p:spPr>
              <a:xfrm rot="-5400000">
                <a:off x="532550" y="30784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40" name="Google Shape;29240;p29"/>
              <p:cNvSpPr/>
              <p:nvPr/>
            </p:nvSpPr>
            <p:spPr>
              <a:xfrm rot="-5400000">
                <a:off x="532763" y="300271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41" name="Google Shape;29241;p29"/>
              <p:cNvSpPr/>
              <p:nvPr/>
            </p:nvSpPr>
            <p:spPr>
              <a:xfrm rot="-5400000">
                <a:off x="509163" y="300446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1207" y="0"/>
                    </a:moveTo>
                    <a:cubicBezTo>
                      <a:pt x="1038" y="0"/>
                      <a:pt x="821" y="106"/>
                      <a:pt x="570" y="358"/>
                    </a:cubicBezTo>
                    <a:cubicBezTo>
                      <a:pt x="190" y="737"/>
                      <a:pt x="0" y="1307"/>
                      <a:pt x="52" y="1514"/>
                    </a:cubicBezTo>
                    <a:cubicBezTo>
                      <a:pt x="69" y="1517"/>
                      <a:pt x="89" y="1518"/>
                      <a:pt x="111" y="1518"/>
                    </a:cubicBezTo>
                    <a:cubicBezTo>
                      <a:pt x="350" y="1518"/>
                      <a:pt x="844" y="1343"/>
                      <a:pt x="1208" y="979"/>
                    </a:cubicBezTo>
                    <a:cubicBezTo>
                      <a:pt x="1605" y="599"/>
                      <a:pt x="1640" y="289"/>
                      <a:pt x="1450" y="99"/>
                    </a:cubicBezTo>
                    <a:cubicBezTo>
                      <a:pt x="1387" y="36"/>
                      <a:pt x="1305" y="0"/>
                      <a:pt x="12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42" name="Google Shape;29242;p29"/>
              <p:cNvSpPr/>
              <p:nvPr/>
            </p:nvSpPr>
            <p:spPr>
              <a:xfrm rot="-5400000">
                <a:off x="612988" y="318953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31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43" name="Google Shape;29243;p29"/>
              <p:cNvSpPr/>
              <p:nvPr/>
            </p:nvSpPr>
            <p:spPr>
              <a:xfrm rot="-5400000">
                <a:off x="650350" y="317510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44" name="Google Shape;29244;p29"/>
              <p:cNvSpPr/>
              <p:nvPr/>
            </p:nvSpPr>
            <p:spPr>
              <a:xfrm rot="-5400000">
                <a:off x="631263" y="315266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1" y="1"/>
                      <a:pt x="52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45" name="Google Shape;29245;p29"/>
              <p:cNvSpPr/>
              <p:nvPr/>
            </p:nvSpPr>
            <p:spPr>
              <a:xfrm rot="-5400000">
                <a:off x="598788" y="3151163"/>
                <a:ext cx="496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49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46" name="Google Shape;29246;p29"/>
              <p:cNvSpPr/>
              <p:nvPr/>
            </p:nvSpPr>
            <p:spPr>
              <a:xfrm rot="-5400000">
                <a:off x="598775" y="322667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47" name="Google Shape;29247;p29"/>
              <p:cNvSpPr/>
              <p:nvPr/>
            </p:nvSpPr>
            <p:spPr>
              <a:xfrm rot="-5400000">
                <a:off x="631250" y="320962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6" y="937"/>
                      <a:pt x="1" y="1247"/>
                      <a:pt x="174" y="1420"/>
                    </a:cubicBezTo>
                    <a:cubicBezTo>
                      <a:pt x="238" y="1484"/>
                      <a:pt x="323" y="1520"/>
                      <a:pt x="424" y="1520"/>
                    </a:cubicBezTo>
                    <a:cubicBezTo>
                      <a:pt x="597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48" name="Google Shape;29248;p29"/>
              <p:cNvSpPr/>
              <p:nvPr/>
            </p:nvSpPr>
            <p:spPr>
              <a:xfrm rot="-5400000">
                <a:off x="471713" y="312116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49" name="Google Shape;29249;p29"/>
              <p:cNvSpPr/>
              <p:nvPr/>
            </p:nvSpPr>
            <p:spPr>
              <a:xfrm rot="-5400000">
                <a:off x="468913" y="325256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23" y="0"/>
                      <a:pt x="5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50" name="Google Shape;29250;p29"/>
              <p:cNvSpPr/>
              <p:nvPr/>
            </p:nvSpPr>
            <p:spPr>
              <a:xfrm rot="-5400000">
                <a:off x="459638" y="438543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88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9" y="3537"/>
                    </a:cubicBezTo>
                    <a:cubicBezTo>
                      <a:pt x="3193" y="3537"/>
                      <a:pt x="3332" y="3510"/>
                      <a:pt x="3470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51" name="Google Shape;29251;p29"/>
              <p:cNvSpPr/>
              <p:nvPr/>
            </p:nvSpPr>
            <p:spPr>
              <a:xfrm rot="-5400000">
                <a:off x="617150" y="4242625"/>
                <a:ext cx="1074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8" extrusionOk="0">
                    <a:moveTo>
                      <a:pt x="1233" y="0"/>
                    </a:moveTo>
                    <a:cubicBezTo>
                      <a:pt x="1099" y="0"/>
                      <a:pt x="962" y="27"/>
                      <a:pt x="829" y="85"/>
                    </a:cubicBezTo>
                    <a:cubicBezTo>
                      <a:pt x="156" y="379"/>
                      <a:pt x="0" y="1259"/>
                      <a:pt x="535" y="1777"/>
                    </a:cubicBezTo>
                    <a:lnTo>
                      <a:pt x="2261" y="3537"/>
                    </a:lnTo>
                    <a:lnTo>
                      <a:pt x="3987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0" y="12"/>
                      <a:pt x="2261" y="353"/>
                      <a:pt x="2261" y="1035"/>
                    </a:cubicBezTo>
                    <a:cubicBezTo>
                      <a:pt x="2261" y="440"/>
                      <a:pt x="1773" y="0"/>
                      <a:pt x="12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52" name="Google Shape;29252;p29"/>
              <p:cNvSpPr/>
              <p:nvPr/>
            </p:nvSpPr>
            <p:spPr>
              <a:xfrm rot="-5400000">
                <a:off x="462225" y="4079925"/>
                <a:ext cx="103150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574" extrusionOk="0">
                    <a:moveTo>
                      <a:pt x="2071" y="0"/>
                    </a:moveTo>
                    <a:lnTo>
                      <a:pt x="345" y="1778"/>
                    </a:lnTo>
                    <a:cubicBezTo>
                      <a:pt x="155" y="1968"/>
                      <a:pt x="35" y="2227"/>
                      <a:pt x="35" y="2503"/>
                    </a:cubicBezTo>
                    <a:cubicBezTo>
                      <a:pt x="0" y="3090"/>
                      <a:pt x="466" y="3573"/>
                      <a:pt x="1053" y="3573"/>
                    </a:cubicBezTo>
                    <a:cubicBezTo>
                      <a:pt x="1619" y="3573"/>
                      <a:pt x="2073" y="3123"/>
                      <a:pt x="2073" y="2564"/>
                    </a:cubicBezTo>
                    <a:lnTo>
                      <a:pt x="2073" y="2564"/>
                    </a:lnTo>
                    <a:cubicBezTo>
                      <a:pt x="2105" y="3106"/>
                      <a:pt x="2557" y="3539"/>
                      <a:pt x="3090" y="3539"/>
                    </a:cubicBezTo>
                    <a:cubicBezTo>
                      <a:pt x="3659" y="3539"/>
                      <a:pt x="4125" y="3073"/>
                      <a:pt x="4125" y="2503"/>
                    </a:cubicBezTo>
                    <a:cubicBezTo>
                      <a:pt x="4125" y="2227"/>
                      <a:pt x="4004" y="1968"/>
                      <a:pt x="3797" y="1778"/>
                    </a:cubicBezTo>
                    <a:lnTo>
                      <a:pt x="207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53" name="Google Shape;29253;p29"/>
              <p:cNvSpPr/>
              <p:nvPr/>
            </p:nvSpPr>
            <p:spPr>
              <a:xfrm rot="-5400000">
                <a:off x="617138" y="393453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3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54" name="Google Shape;29254;p29"/>
              <p:cNvSpPr/>
              <p:nvPr/>
            </p:nvSpPr>
            <p:spPr>
              <a:xfrm rot="-5400000">
                <a:off x="459638" y="3769263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8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3" y="3537"/>
                      <a:pt x="3049" y="3537"/>
                    </a:cubicBezTo>
                    <a:cubicBezTo>
                      <a:pt x="3182" y="3537"/>
                      <a:pt x="3318" y="3510"/>
                      <a:pt x="3452" y="3452"/>
                    </a:cubicBezTo>
                    <a:cubicBezTo>
                      <a:pt x="4142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55" name="Google Shape;29255;p29"/>
              <p:cNvSpPr/>
              <p:nvPr/>
            </p:nvSpPr>
            <p:spPr>
              <a:xfrm rot="-5400000">
                <a:off x="617138" y="3626463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4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8" y="1570"/>
                      <a:pt x="4299" y="1311"/>
                      <a:pt x="4299" y="1035"/>
                    </a:cubicBezTo>
                    <a:cubicBezTo>
                      <a:pt x="4299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56" name="Google Shape;29256;p29"/>
              <p:cNvSpPr/>
              <p:nvPr/>
            </p:nvSpPr>
            <p:spPr>
              <a:xfrm rot="-5400000">
                <a:off x="459638" y="346118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2" y="3537"/>
                      <a:pt x="3319" y="3510"/>
                      <a:pt x="3452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57" name="Google Shape;29257;p29"/>
              <p:cNvSpPr/>
              <p:nvPr/>
            </p:nvSpPr>
            <p:spPr>
              <a:xfrm rot="-5400000">
                <a:off x="616263" y="3317488"/>
                <a:ext cx="108325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333" h="3574" extrusionOk="0">
                    <a:moveTo>
                      <a:pt x="3280" y="1"/>
                    </a:moveTo>
                    <a:cubicBezTo>
                      <a:pt x="2714" y="1"/>
                      <a:pt x="2260" y="450"/>
                      <a:pt x="2259" y="1008"/>
                    </a:cubicBezTo>
                    <a:lnTo>
                      <a:pt x="2259" y="1008"/>
                    </a:lnTo>
                    <a:cubicBezTo>
                      <a:pt x="2227" y="445"/>
                      <a:pt x="1754" y="36"/>
                      <a:pt x="1233" y="36"/>
                    </a:cubicBezTo>
                    <a:cubicBezTo>
                      <a:pt x="1099" y="36"/>
                      <a:pt x="962" y="63"/>
                      <a:pt x="829" y="121"/>
                    </a:cubicBezTo>
                    <a:cubicBezTo>
                      <a:pt x="156" y="415"/>
                      <a:pt x="0" y="1295"/>
                      <a:pt x="535" y="1813"/>
                    </a:cubicBezTo>
                    <a:lnTo>
                      <a:pt x="2261" y="3573"/>
                    </a:lnTo>
                    <a:lnTo>
                      <a:pt x="3987" y="1813"/>
                    </a:lnTo>
                    <a:cubicBezTo>
                      <a:pt x="4177" y="1606"/>
                      <a:pt x="4298" y="1347"/>
                      <a:pt x="4298" y="1071"/>
                    </a:cubicBezTo>
                    <a:cubicBezTo>
                      <a:pt x="4332" y="484"/>
                      <a:pt x="3866" y="1"/>
                      <a:pt x="32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58" name="Google Shape;29258;p29"/>
              <p:cNvSpPr/>
              <p:nvPr/>
            </p:nvSpPr>
            <p:spPr>
              <a:xfrm rot="-5400000">
                <a:off x="459625" y="3153100"/>
                <a:ext cx="107475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1" y="2227"/>
                      <a:pt x="1" y="2503"/>
                    </a:cubicBezTo>
                    <a:cubicBezTo>
                      <a:pt x="1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3" y="3537"/>
                      <a:pt x="3319" y="3510"/>
                      <a:pt x="3453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59" name="Google Shape;29259;p29"/>
              <p:cNvSpPr/>
              <p:nvPr/>
            </p:nvSpPr>
            <p:spPr>
              <a:xfrm rot="-5400000">
                <a:off x="617138" y="301028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3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0675949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29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261" name="Google Shape;29261;p30"/>
          <p:cNvPicPr preferRelativeResize="0"/>
          <p:nvPr/>
        </p:nvPicPr>
        <p:blipFill rotWithShape="1">
          <a:blip r:embed="rId2">
            <a:alphaModFix/>
          </a:blip>
          <a:srcRect b="14653"/>
          <a:stretch/>
        </p:blipFill>
        <p:spPr>
          <a:xfrm rot="10800000">
            <a:off x="1" y="-17"/>
            <a:ext cx="12192004" cy="6935365"/>
          </a:xfrm>
          <a:prstGeom prst="rect">
            <a:avLst/>
          </a:prstGeom>
          <a:noFill/>
          <a:ln>
            <a:noFill/>
          </a:ln>
        </p:spPr>
      </p:pic>
      <p:sp>
        <p:nvSpPr>
          <p:cNvPr id="29262" name="Google Shape;29262;p30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es-ES"/>
              <a:t>Haga clic para modificar el estilo de título del patrón</a:t>
            </a:r>
            <a:endParaRPr/>
          </a:p>
        </p:txBody>
      </p:sp>
      <p:grpSp>
        <p:nvGrpSpPr>
          <p:cNvPr id="29263" name="Google Shape;29263;p30"/>
          <p:cNvGrpSpPr/>
          <p:nvPr/>
        </p:nvGrpSpPr>
        <p:grpSpPr>
          <a:xfrm>
            <a:off x="133751" y="129667"/>
            <a:ext cx="11924533" cy="6598667"/>
            <a:chOff x="100313" y="97250"/>
            <a:chExt cx="8943400" cy="4949000"/>
          </a:xfrm>
        </p:grpSpPr>
        <p:sp>
          <p:nvSpPr>
            <p:cNvPr id="29264" name="Google Shape;29264;p30"/>
            <p:cNvSpPr/>
            <p:nvPr/>
          </p:nvSpPr>
          <p:spPr>
            <a:xfrm rot="10800000">
              <a:off x="7759825" y="230575"/>
              <a:ext cx="42300" cy="41875"/>
            </a:xfrm>
            <a:custGeom>
              <a:avLst/>
              <a:gdLst/>
              <a:ahLst/>
              <a:cxnLst/>
              <a:rect l="l" t="t" r="r" b="b"/>
              <a:pathLst>
                <a:path w="1692" h="1675" extrusionOk="0">
                  <a:moveTo>
                    <a:pt x="0" y="0"/>
                  </a:moveTo>
                  <a:lnTo>
                    <a:pt x="0" y="1674"/>
                  </a:lnTo>
                  <a:lnTo>
                    <a:pt x="1692" y="1674"/>
                  </a:lnTo>
                  <a:lnTo>
                    <a:pt x="16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65" name="Google Shape;29265;p30"/>
            <p:cNvSpPr/>
            <p:nvPr/>
          </p:nvSpPr>
          <p:spPr>
            <a:xfrm rot="10800000">
              <a:off x="7759825" y="146450"/>
              <a:ext cx="42300" cy="42300"/>
            </a:xfrm>
            <a:custGeom>
              <a:avLst/>
              <a:gdLst/>
              <a:ahLst/>
              <a:cxnLst/>
              <a:rect l="l" t="t" r="r" b="b"/>
              <a:pathLst>
                <a:path w="1692" h="1692" extrusionOk="0">
                  <a:moveTo>
                    <a:pt x="0" y="0"/>
                  </a:moveTo>
                  <a:lnTo>
                    <a:pt x="0" y="1692"/>
                  </a:lnTo>
                  <a:lnTo>
                    <a:pt x="1692" y="1692"/>
                  </a:lnTo>
                  <a:lnTo>
                    <a:pt x="16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266" name="Google Shape;29266;p30"/>
            <p:cNvGrpSpPr/>
            <p:nvPr/>
          </p:nvGrpSpPr>
          <p:grpSpPr>
            <a:xfrm>
              <a:off x="100313" y="97250"/>
              <a:ext cx="8943400" cy="4949000"/>
              <a:chOff x="100313" y="97250"/>
              <a:chExt cx="8943400" cy="4949000"/>
            </a:xfrm>
          </p:grpSpPr>
          <p:grpSp>
            <p:nvGrpSpPr>
              <p:cNvPr id="29267" name="Google Shape;29267;p30"/>
              <p:cNvGrpSpPr/>
              <p:nvPr/>
            </p:nvGrpSpPr>
            <p:grpSpPr>
              <a:xfrm>
                <a:off x="100313" y="97250"/>
                <a:ext cx="224400" cy="4949000"/>
                <a:chOff x="177100" y="198075"/>
                <a:chExt cx="224400" cy="4949000"/>
              </a:xfrm>
            </p:grpSpPr>
            <p:grpSp>
              <p:nvGrpSpPr>
                <p:cNvPr id="29268" name="Google Shape;29268;p30"/>
                <p:cNvGrpSpPr/>
                <p:nvPr/>
              </p:nvGrpSpPr>
              <p:grpSpPr>
                <a:xfrm>
                  <a:off x="177100" y="198075"/>
                  <a:ext cx="224400" cy="2538050"/>
                  <a:chOff x="602900" y="445025"/>
                  <a:chExt cx="224400" cy="2538050"/>
                </a:xfrm>
              </p:grpSpPr>
              <p:sp>
                <p:nvSpPr>
                  <p:cNvPr id="29269" name="Google Shape;29269;p30"/>
                  <p:cNvSpPr/>
                  <p:nvPr/>
                </p:nvSpPr>
                <p:spPr>
                  <a:xfrm rot="-5400000">
                    <a:off x="-453825" y="1701950"/>
                    <a:ext cx="2538050" cy="24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68" extrusionOk="0">
                        <a:moveTo>
                          <a:pt x="1" y="1"/>
                        </a:moveTo>
                        <a:lnTo>
                          <a:pt x="1" y="967"/>
                        </a:lnTo>
                        <a:lnTo>
                          <a:pt x="101521" y="967"/>
                        </a:lnTo>
                        <a:lnTo>
                          <a:pt x="101521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270" name="Google Shape;29270;p30"/>
                  <p:cNvSpPr/>
                  <p:nvPr/>
                </p:nvSpPr>
                <p:spPr>
                  <a:xfrm rot="-5400000">
                    <a:off x="-654250" y="1702175"/>
                    <a:ext cx="2538050" cy="23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50" extrusionOk="0">
                        <a:moveTo>
                          <a:pt x="1" y="0"/>
                        </a:moveTo>
                        <a:lnTo>
                          <a:pt x="1" y="950"/>
                        </a:lnTo>
                        <a:lnTo>
                          <a:pt x="101521" y="950"/>
                        </a:lnTo>
                        <a:lnTo>
                          <a:pt x="10152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271" name="Google Shape;29271;p30"/>
                  <p:cNvSpPr/>
                  <p:nvPr/>
                </p:nvSpPr>
                <p:spPr>
                  <a:xfrm rot="-5400000">
                    <a:off x="652300" y="28568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272" name="Google Shape;29272;p30"/>
                  <p:cNvSpPr/>
                  <p:nvPr/>
                </p:nvSpPr>
                <p:spPr>
                  <a:xfrm rot="-5400000">
                    <a:off x="652088" y="25554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6" y="535"/>
                        </a:moveTo>
                        <a:lnTo>
                          <a:pt x="4506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1" y="5040"/>
                        </a:lnTo>
                        <a:lnTo>
                          <a:pt x="504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273" name="Google Shape;29273;p30"/>
                  <p:cNvSpPr/>
                  <p:nvPr/>
                </p:nvSpPr>
                <p:spPr>
                  <a:xfrm rot="-5400000">
                    <a:off x="652313" y="2254063"/>
                    <a:ext cx="12557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274" name="Google Shape;29274;p30"/>
                  <p:cNvSpPr/>
                  <p:nvPr/>
                </p:nvSpPr>
                <p:spPr>
                  <a:xfrm rot="-5400000">
                    <a:off x="652088" y="19526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35" y="1622"/>
                        </a:lnTo>
                        <a:lnTo>
                          <a:pt x="3435" y="3417"/>
                        </a:lnTo>
                        <a:lnTo>
                          <a:pt x="2710" y="3417"/>
                        </a:lnTo>
                        <a:lnTo>
                          <a:pt x="2710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275" name="Google Shape;29275;p30"/>
                  <p:cNvSpPr/>
                  <p:nvPr/>
                </p:nvSpPr>
                <p:spPr>
                  <a:xfrm rot="-5400000">
                    <a:off x="652100" y="1651050"/>
                    <a:ext cx="1260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0" h="5040" extrusionOk="0">
                        <a:moveTo>
                          <a:pt x="3417" y="535"/>
                        </a:moveTo>
                        <a:lnTo>
                          <a:pt x="3417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2" y="4505"/>
                        </a:lnTo>
                        <a:lnTo>
                          <a:pt x="1622" y="1622"/>
                        </a:lnTo>
                        <a:lnTo>
                          <a:pt x="3417" y="1622"/>
                        </a:lnTo>
                        <a:lnTo>
                          <a:pt x="3417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7" y="2123"/>
                        </a:lnTo>
                        <a:lnTo>
                          <a:pt x="2157" y="3952"/>
                        </a:lnTo>
                        <a:lnTo>
                          <a:pt x="3952" y="3952"/>
                        </a:lnTo>
                        <a:lnTo>
                          <a:pt x="3952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276" name="Google Shape;29276;p30"/>
                  <p:cNvSpPr/>
                  <p:nvPr/>
                </p:nvSpPr>
                <p:spPr>
                  <a:xfrm rot="-5400000">
                    <a:off x="652300" y="13496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277" name="Google Shape;29277;p30"/>
                  <p:cNvSpPr/>
                  <p:nvPr/>
                </p:nvSpPr>
                <p:spPr>
                  <a:xfrm rot="-5400000">
                    <a:off x="652300" y="10480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278" name="Google Shape;29278;p30"/>
                  <p:cNvSpPr/>
                  <p:nvPr/>
                </p:nvSpPr>
                <p:spPr>
                  <a:xfrm rot="-5400000">
                    <a:off x="693950" y="27479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279" name="Google Shape;29279;p30"/>
                  <p:cNvSpPr/>
                  <p:nvPr/>
                </p:nvSpPr>
                <p:spPr>
                  <a:xfrm rot="-5400000">
                    <a:off x="652100" y="27901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280" name="Google Shape;29280;p30"/>
                  <p:cNvSpPr/>
                  <p:nvPr/>
                </p:nvSpPr>
                <p:spPr>
                  <a:xfrm rot="-5400000">
                    <a:off x="652100" y="27060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281" name="Google Shape;29281;p30"/>
                  <p:cNvSpPr/>
                  <p:nvPr/>
                </p:nvSpPr>
                <p:spPr>
                  <a:xfrm rot="-5400000">
                    <a:off x="736013" y="27899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282" name="Google Shape;29282;p30"/>
                  <p:cNvSpPr/>
                  <p:nvPr/>
                </p:nvSpPr>
                <p:spPr>
                  <a:xfrm rot="-5400000">
                    <a:off x="736013" y="27058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283" name="Google Shape;29283;p30"/>
                  <p:cNvSpPr/>
                  <p:nvPr/>
                </p:nvSpPr>
                <p:spPr>
                  <a:xfrm rot="-5400000">
                    <a:off x="694163" y="24464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284" name="Google Shape;29284;p30"/>
                  <p:cNvSpPr/>
                  <p:nvPr/>
                </p:nvSpPr>
                <p:spPr>
                  <a:xfrm rot="-5400000">
                    <a:off x="651888" y="248878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285" name="Google Shape;29285;p30"/>
                  <p:cNvSpPr/>
                  <p:nvPr/>
                </p:nvSpPr>
                <p:spPr>
                  <a:xfrm rot="-5400000">
                    <a:off x="651888" y="24046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286" name="Google Shape;29286;p30"/>
                  <p:cNvSpPr/>
                  <p:nvPr/>
                </p:nvSpPr>
                <p:spPr>
                  <a:xfrm rot="-5400000">
                    <a:off x="735800" y="248857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287" name="Google Shape;29287;p30"/>
                  <p:cNvSpPr/>
                  <p:nvPr/>
                </p:nvSpPr>
                <p:spPr>
                  <a:xfrm rot="-5400000">
                    <a:off x="735800" y="24044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288" name="Google Shape;29288;p30"/>
                  <p:cNvSpPr/>
                  <p:nvPr/>
                </p:nvSpPr>
                <p:spPr>
                  <a:xfrm rot="-5400000">
                    <a:off x="694163" y="21448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289" name="Google Shape;29289;p30"/>
                  <p:cNvSpPr/>
                  <p:nvPr/>
                </p:nvSpPr>
                <p:spPr>
                  <a:xfrm rot="-5400000">
                    <a:off x="651888" y="21871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1" y="1674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290" name="Google Shape;29290;p30"/>
                  <p:cNvSpPr/>
                  <p:nvPr/>
                </p:nvSpPr>
                <p:spPr>
                  <a:xfrm rot="-5400000">
                    <a:off x="651875" y="21030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291" name="Google Shape;29291;p30"/>
                  <p:cNvSpPr/>
                  <p:nvPr/>
                </p:nvSpPr>
                <p:spPr>
                  <a:xfrm rot="-5400000">
                    <a:off x="735800" y="21869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1" y="1692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292" name="Google Shape;29292;p30"/>
                  <p:cNvSpPr/>
                  <p:nvPr/>
                </p:nvSpPr>
                <p:spPr>
                  <a:xfrm rot="-5400000">
                    <a:off x="735788" y="21028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293" name="Google Shape;29293;p30"/>
                  <p:cNvSpPr/>
                  <p:nvPr/>
                </p:nvSpPr>
                <p:spPr>
                  <a:xfrm rot="-5400000">
                    <a:off x="693938" y="18434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294" name="Google Shape;29294;p30"/>
                  <p:cNvSpPr/>
                  <p:nvPr/>
                </p:nvSpPr>
                <p:spPr>
                  <a:xfrm rot="-5400000">
                    <a:off x="652100" y="18857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295" name="Google Shape;29295;p30"/>
                  <p:cNvSpPr/>
                  <p:nvPr/>
                </p:nvSpPr>
                <p:spPr>
                  <a:xfrm rot="-5400000">
                    <a:off x="652100" y="18016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296" name="Google Shape;29296;p30"/>
                  <p:cNvSpPr/>
                  <p:nvPr/>
                </p:nvSpPr>
                <p:spPr>
                  <a:xfrm rot="-5400000">
                    <a:off x="736013" y="18855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297" name="Google Shape;29297;p30"/>
                  <p:cNvSpPr/>
                  <p:nvPr/>
                </p:nvSpPr>
                <p:spPr>
                  <a:xfrm rot="-5400000">
                    <a:off x="736013" y="18014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298" name="Google Shape;29298;p30"/>
                  <p:cNvSpPr/>
                  <p:nvPr/>
                </p:nvSpPr>
                <p:spPr>
                  <a:xfrm rot="-5400000">
                    <a:off x="694163" y="15420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299" name="Google Shape;29299;p30"/>
                  <p:cNvSpPr/>
                  <p:nvPr/>
                </p:nvSpPr>
                <p:spPr>
                  <a:xfrm rot="-5400000">
                    <a:off x="651875" y="15843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00" name="Google Shape;29300;p30"/>
                  <p:cNvSpPr/>
                  <p:nvPr/>
                </p:nvSpPr>
                <p:spPr>
                  <a:xfrm rot="-5400000">
                    <a:off x="651888" y="15002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01" name="Google Shape;29301;p30"/>
                  <p:cNvSpPr/>
                  <p:nvPr/>
                </p:nvSpPr>
                <p:spPr>
                  <a:xfrm rot="-5400000">
                    <a:off x="735788" y="15841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02" name="Google Shape;29302;p30"/>
                  <p:cNvSpPr/>
                  <p:nvPr/>
                </p:nvSpPr>
                <p:spPr>
                  <a:xfrm rot="-5400000">
                    <a:off x="735800" y="15000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03" name="Google Shape;29303;p30"/>
                  <p:cNvSpPr/>
                  <p:nvPr/>
                </p:nvSpPr>
                <p:spPr>
                  <a:xfrm rot="-5400000">
                    <a:off x="693950" y="12407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04" name="Google Shape;29304;p30"/>
                  <p:cNvSpPr/>
                  <p:nvPr/>
                </p:nvSpPr>
                <p:spPr>
                  <a:xfrm rot="-5400000">
                    <a:off x="651888" y="12827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05" name="Google Shape;29305;p30"/>
                  <p:cNvSpPr/>
                  <p:nvPr/>
                </p:nvSpPr>
                <p:spPr>
                  <a:xfrm rot="-5400000">
                    <a:off x="651875" y="11986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06" name="Google Shape;29306;p30"/>
                  <p:cNvSpPr/>
                  <p:nvPr/>
                </p:nvSpPr>
                <p:spPr>
                  <a:xfrm rot="-5400000">
                    <a:off x="735800" y="12825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07" name="Google Shape;29307;p30"/>
                  <p:cNvSpPr/>
                  <p:nvPr/>
                </p:nvSpPr>
                <p:spPr>
                  <a:xfrm rot="-5400000">
                    <a:off x="735788" y="11984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08" name="Google Shape;29308;p30"/>
                  <p:cNvSpPr/>
                  <p:nvPr/>
                </p:nvSpPr>
                <p:spPr>
                  <a:xfrm rot="-5400000">
                    <a:off x="693938" y="9390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09" name="Google Shape;29309;p30"/>
                  <p:cNvSpPr/>
                  <p:nvPr/>
                </p:nvSpPr>
                <p:spPr>
                  <a:xfrm rot="-5400000">
                    <a:off x="652100" y="9813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10" name="Google Shape;29310;p30"/>
                  <p:cNvSpPr/>
                  <p:nvPr/>
                </p:nvSpPr>
                <p:spPr>
                  <a:xfrm rot="-5400000">
                    <a:off x="652100" y="8972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11" name="Google Shape;29311;p30"/>
                  <p:cNvSpPr/>
                  <p:nvPr/>
                </p:nvSpPr>
                <p:spPr>
                  <a:xfrm rot="-5400000">
                    <a:off x="736013" y="9811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12" name="Google Shape;29312;p30"/>
                  <p:cNvSpPr/>
                  <p:nvPr/>
                </p:nvSpPr>
                <p:spPr>
                  <a:xfrm rot="-5400000">
                    <a:off x="736013" y="8970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13" name="Google Shape;29313;p30"/>
                  <p:cNvSpPr/>
                  <p:nvPr/>
                </p:nvSpPr>
                <p:spPr>
                  <a:xfrm rot="-5400000">
                    <a:off x="694163" y="6376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14" name="Google Shape;29314;p30"/>
                  <p:cNvSpPr/>
                  <p:nvPr/>
                </p:nvSpPr>
                <p:spPr>
                  <a:xfrm rot="-5400000">
                    <a:off x="651875" y="6799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15" name="Google Shape;29315;p30"/>
                  <p:cNvSpPr/>
                  <p:nvPr/>
                </p:nvSpPr>
                <p:spPr>
                  <a:xfrm rot="-5400000">
                    <a:off x="651888" y="5958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16" name="Google Shape;29316;p30"/>
                  <p:cNvSpPr/>
                  <p:nvPr/>
                </p:nvSpPr>
                <p:spPr>
                  <a:xfrm rot="-5400000">
                    <a:off x="735788" y="6797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17" name="Google Shape;29317;p30"/>
                  <p:cNvSpPr/>
                  <p:nvPr/>
                </p:nvSpPr>
                <p:spPr>
                  <a:xfrm rot="-5400000">
                    <a:off x="735800" y="5956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18" name="Google Shape;29318;p30"/>
                  <p:cNvSpPr/>
                  <p:nvPr/>
                </p:nvSpPr>
                <p:spPr>
                  <a:xfrm rot="-5400000">
                    <a:off x="651875" y="746425"/>
                    <a:ext cx="12645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58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70" y="3952"/>
                        </a:lnTo>
                        <a:lnTo>
                          <a:pt x="3970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57" y="5040"/>
                        </a:lnTo>
                        <a:lnTo>
                          <a:pt x="5057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19" name="Google Shape;29319;p30"/>
                  <p:cNvSpPr/>
                  <p:nvPr/>
                </p:nvSpPr>
                <p:spPr>
                  <a:xfrm rot="-5400000">
                    <a:off x="652088" y="445038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9320" name="Google Shape;29320;p30"/>
                <p:cNvGrpSpPr/>
                <p:nvPr/>
              </p:nvGrpSpPr>
              <p:grpSpPr>
                <a:xfrm>
                  <a:off x="177100" y="2609025"/>
                  <a:ext cx="224400" cy="2538050"/>
                  <a:chOff x="602900" y="445025"/>
                  <a:chExt cx="224400" cy="2538050"/>
                </a:xfrm>
              </p:grpSpPr>
              <p:sp>
                <p:nvSpPr>
                  <p:cNvPr id="29321" name="Google Shape;29321;p30"/>
                  <p:cNvSpPr/>
                  <p:nvPr/>
                </p:nvSpPr>
                <p:spPr>
                  <a:xfrm rot="-5400000">
                    <a:off x="-453825" y="1701950"/>
                    <a:ext cx="2538050" cy="24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68" extrusionOk="0">
                        <a:moveTo>
                          <a:pt x="1" y="1"/>
                        </a:moveTo>
                        <a:lnTo>
                          <a:pt x="1" y="967"/>
                        </a:lnTo>
                        <a:lnTo>
                          <a:pt x="101521" y="967"/>
                        </a:lnTo>
                        <a:lnTo>
                          <a:pt x="101521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22" name="Google Shape;29322;p30"/>
                  <p:cNvSpPr/>
                  <p:nvPr/>
                </p:nvSpPr>
                <p:spPr>
                  <a:xfrm rot="-5400000">
                    <a:off x="-654250" y="1702175"/>
                    <a:ext cx="2538050" cy="23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50" extrusionOk="0">
                        <a:moveTo>
                          <a:pt x="1" y="0"/>
                        </a:moveTo>
                        <a:lnTo>
                          <a:pt x="1" y="950"/>
                        </a:lnTo>
                        <a:lnTo>
                          <a:pt x="101521" y="950"/>
                        </a:lnTo>
                        <a:lnTo>
                          <a:pt x="10152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23" name="Google Shape;29323;p30"/>
                  <p:cNvSpPr/>
                  <p:nvPr/>
                </p:nvSpPr>
                <p:spPr>
                  <a:xfrm rot="-5400000">
                    <a:off x="652300" y="28568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24" name="Google Shape;29324;p30"/>
                  <p:cNvSpPr/>
                  <p:nvPr/>
                </p:nvSpPr>
                <p:spPr>
                  <a:xfrm rot="-5400000">
                    <a:off x="652088" y="25554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6" y="535"/>
                        </a:moveTo>
                        <a:lnTo>
                          <a:pt x="4506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1" y="5040"/>
                        </a:lnTo>
                        <a:lnTo>
                          <a:pt x="504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25" name="Google Shape;29325;p30"/>
                  <p:cNvSpPr/>
                  <p:nvPr/>
                </p:nvSpPr>
                <p:spPr>
                  <a:xfrm rot="-5400000">
                    <a:off x="652313" y="2254063"/>
                    <a:ext cx="12557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26" name="Google Shape;29326;p30"/>
                  <p:cNvSpPr/>
                  <p:nvPr/>
                </p:nvSpPr>
                <p:spPr>
                  <a:xfrm rot="-5400000">
                    <a:off x="652088" y="19526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35" y="1622"/>
                        </a:lnTo>
                        <a:lnTo>
                          <a:pt x="3435" y="3417"/>
                        </a:lnTo>
                        <a:lnTo>
                          <a:pt x="2710" y="3417"/>
                        </a:lnTo>
                        <a:lnTo>
                          <a:pt x="2710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27" name="Google Shape;29327;p30"/>
                  <p:cNvSpPr/>
                  <p:nvPr/>
                </p:nvSpPr>
                <p:spPr>
                  <a:xfrm rot="-5400000">
                    <a:off x="652100" y="1651050"/>
                    <a:ext cx="1260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0" h="5040" extrusionOk="0">
                        <a:moveTo>
                          <a:pt x="3417" y="535"/>
                        </a:moveTo>
                        <a:lnTo>
                          <a:pt x="3417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2" y="4505"/>
                        </a:lnTo>
                        <a:lnTo>
                          <a:pt x="1622" y="1622"/>
                        </a:lnTo>
                        <a:lnTo>
                          <a:pt x="3417" y="1622"/>
                        </a:lnTo>
                        <a:lnTo>
                          <a:pt x="3417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7" y="2123"/>
                        </a:lnTo>
                        <a:lnTo>
                          <a:pt x="2157" y="3952"/>
                        </a:lnTo>
                        <a:lnTo>
                          <a:pt x="3952" y="3952"/>
                        </a:lnTo>
                        <a:lnTo>
                          <a:pt x="3952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28" name="Google Shape;29328;p30"/>
                  <p:cNvSpPr/>
                  <p:nvPr/>
                </p:nvSpPr>
                <p:spPr>
                  <a:xfrm rot="-5400000">
                    <a:off x="652300" y="13496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29" name="Google Shape;29329;p30"/>
                  <p:cNvSpPr/>
                  <p:nvPr/>
                </p:nvSpPr>
                <p:spPr>
                  <a:xfrm rot="-5400000">
                    <a:off x="652300" y="10480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30" name="Google Shape;29330;p30"/>
                  <p:cNvSpPr/>
                  <p:nvPr/>
                </p:nvSpPr>
                <p:spPr>
                  <a:xfrm rot="-5400000">
                    <a:off x="693950" y="27479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31" name="Google Shape;29331;p30"/>
                  <p:cNvSpPr/>
                  <p:nvPr/>
                </p:nvSpPr>
                <p:spPr>
                  <a:xfrm rot="-5400000">
                    <a:off x="652100" y="27901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32" name="Google Shape;29332;p30"/>
                  <p:cNvSpPr/>
                  <p:nvPr/>
                </p:nvSpPr>
                <p:spPr>
                  <a:xfrm rot="-5400000">
                    <a:off x="652100" y="27060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33" name="Google Shape;29333;p30"/>
                  <p:cNvSpPr/>
                  <p:nvPr/>
                </p:nvSpPr>
                <p:spPr>
                  <a:xfrm rot="-5400000">
                    <a:off x="736013" y="27899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34" name="Google Shape;29334;p30"/>
                  <p:cNvSpPr/>
                  <p:nvPr/>
                </p:nvSpPr>
                <p:spPr>
                  <a:xfrm rot="-5400000">
                    <a:off x="736013" y="27058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35" name="Google Shape;29335;p30"/>
                  <p:cNvSpPr/>
                  <p:nvPr/>
                </p:nvSpPr>
                <p:spPr>
                  <a:xfrm rot="-5400000">
                    <a:off x="694163" y="24464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36" name="Google Shape;29336;p30"/>
                  <p:cNvSpPr/>
                  <p:nvPr/>
                </p:nvSpPr>
                <p:spPr>
                  <a:xfrm rot="-5400000">
                    <a:off x="651888" y="248878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37" name="Google Shape;29337;p30"/>
                  <p:cNvSpPr/>
                  <p:nvPr/>
                </p:nvSpPr>
                <p:spPr>
                  <a:xfrm rot="-5400000">
                    <a:off x="651888" y="24046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38" name="Google Shape;29338;p30"/>
                  <p:cNvSpPr/>
                  <p:nvPr/>
                </p:nvSpPr>
                <p:spPr>
                  <a:xfrm rot="-5400000">
                    <a:off x="735800" y="248857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39" name="Google Shape;29339;p30"/>
                  <p:cNvSpPr/>
                  <p:nvPr/>
                </p:nvSpPr>
                <p:spPr>
                  <a:xfrm rot="-5400000">
                    <a:off x="735800" y="24044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40" name="Google Shape;29340;p30"/>
                  <p:cNvSpPr/>
                  <p:nvPr/>
                </p:nvSpPr>
                <p:spPr>
                  <a:xfrm rot="-5400000">
                    <a:off x="694163" y="21448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41" name="Google Shape;29341;p30"/>
                  <p:cNvSpPr/>
                  <p:nvPr/>
                </p:nvSpPr>
                <p:spPr>
                  <a:xfrm rot="-5400000">
                    <a:off x="651888" y="21871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1" y="1674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42" name="Google Shape;29342;p30"/>
                  <p:cNvSpPr/>
                  <p:nvPr/>
                </p:nvSpPr>
                <p:spPr>
                  <a:xfrm rot="-5400000">
                    <a:off x="651875" y="21030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43" name="Google Shape;29343;p30"/>
                  <p:cNvSpPr/>
                  <p:nvPr/>
                </p:nvSpPr>
                <p:spPr>
                  <a:xfrm rot="-5400000">
                    <a:off x="735800" y="21869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1" y="1692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44" name="Google Shape;29344;p30"/>
                  <p:cNvSpPr/>
                  <p:nvPr/>
                </p:nvSpPr>
                <p:spPr>
                  <a:xfrm rot="-5400000">
                    <a:off x="735788" y="21028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45" name="Google Shape;29345;p30"/>
                  <p:cNvSpPr/>
                  <p:nvPr/>
                </p:nvSpPr>
                <p:spPr>
                  <a:xfrm rot="-5400000">
                    <a:off x="693938" y="18434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46" name="Google Shape;29346;p30"/>
                  <p:cNvSpPr/>
                  <p:nvPr/>
                </p:nvSpPr>
                <p:spPr>
                  <a:xfrm rot="-5400000">
                    <a:off x="652100" y="18857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47" name="Google Shape;29347;p30"/>
                  <p:cNvSpPr/>
                  <p:nvPr/>
                </p:nvSpPr>
                <p:spPr>
                  <a:xfrm rot="-5400000">
                    <a:off x="652100" y="18016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48" name="Google Shape;29348;p30"/>
                  <p:cNvSpPr/>
                  <p:nvPr/>
                </p:nvSpPr>
                <p:spPr>
                  <a:xfrm rot="-5400000">
                    <a:off x="736013" y="18855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49" name="Google Shape;29349;p30"/>
                  <p:cNvSpPr/>
                  <p:nvPr/>
                </p:nvSpPr>
                <p:spPr>
                  <a:xfrm rot="-5400000">
                    <a:off x="736013" y="18014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50" name="Google Shape;29350;p30"/>
                  <p:cNvSpPr/>
                  <p:nvPr/>
                </p:nvSpPr>
                <p:spPr>
                  <a:xfrm rot="-5400000">
                    <a:off x="694163" y="15420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51" name="Google Shape;29351;p30"/>
                  <p:cNvSpPr/>
                  <p:nvPr/>
                </p:nvSpPr>
                <p:spPr>
                  <a:xfrm rot="-5400000">
                    <a:off x="651875" y="15843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52" name="Google Shape;29352;p30"/>
                  <p:cNvSpPr/>
                  <p:nvPr/>
                </p:nvSpPr>
                <p:spPr>
                  <a:xfrm rot="-5400000">
                    <a:off x="651888" y="15002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53" name="Google Shape;29353;p30"/>
                  <p:cNvSpPr/>
                  <p:nvPr/>
                </p:nvSpPr>
                <p:spPr>
                  <a:xfrm rot="-5400000">
                    <a:off x="735788" y="15841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54" name="Google Shape;29354;p30"/>
                  <p:cNvSpPr/>
                  <p:nvPr/>
                </p:nvSpPr>
                <p:spPr>
                  <a:xfrm rot="-5400000">
                    <a:off x="735800" y="15000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55" name="Google Shape;29355;p30"/>
                  <p:cNvSpPr/>
                  <p:nvPr/>
                </p:nvSpPr>
                <p:spPr>
                  <a:xfrm rot="-5400000">
                    <a:off x="693950" y="12407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56" name="Google Shape;29356;p30"/>
                  <p:cNvSpPr/>
                  <p:nvPr/>
                </p:nvSpPr>
                <p:spPr>
                  <a:xfrm rot="-5400000">
                    <a:off x="651888" y="12827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57" name="Google Shape;29357;p30"/>
                  <p:cNvSpPr/>
                  <p:nvPr/>
                </p:nvSpPr>
                <p:spPr>
                  <a:xfrm rot="-5400000">
                    <a:off x="651875" y="11986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58" name="Google Shape;29358;p30"/>
                  <p:cNvSpPr/>
                  <p:nvPr/>
                </p:nvSpPr>
                <p:spPr>
                  <a:xfrm rot="-5400000">
                    <a:off x="735800" y="12825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59" name="Google Shape;29359;p30"/>
                  <p:cNvSpPr/>
                  <p:nvPr/>
                </p:nvSpPr>
                <p:spPr>
                  <a:xfrm rot="-5400000">
                    <a:off x="735788" y="11984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60" name="Google Shape;29360;p30"/>
                  <p:cNvSpPr/>
                  <p:nvPr/>
                </p:nvSpPr>
                <p:spPr>
                  <a:xfrm rot="-5400000">
                    <a:off x="693938" y="9390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61" name="Google Shape;29361;p30"/>
                  <p:cNvSpPr/>
                  <p:nvPr/>
                </p:nvSpPr>
                <p:spPr>
                  <a:xfrm rot="-5400000">
                    <a:off x="652100" y="9813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62" name="Google Shape;29362;p30"/>
                  <p:cNvSpPr/>
                  <p:nvPr/>
                </p:nvSpPr>
                <p:spPr>
                  <a:xfrm rot="-5400000">
                    <a:off x="652100" y="8972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63" name="Google Shape;29363;p30"/>
                  <p:cNvSpPr/>
                  <p:nvPr/>
                </p:nvSpPr>
                <p:spPr>
                  <a:xfrm rot="-5400000">
                    <a:off x="736013" y="9811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64" name="Google Shape;29364;p30"/>
                  <p:cNvSpPr/>
                  <p:nvPr/>
                </p:nvSpPr>
                <p:spPr>
                  <a:xfrm rot="-5400000">
                    <a:off x="736013" y="8970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65" name="Google Shape;29365;p30"/>
                  <p:cNvSpPr/>
                  <p:nvPr/>
                </p:nvSpPr>
                <p:spPr>
                  <a:xfrm rot="-5400000">
                    <a:off x="694163" y="6376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66" name="Google Shape;29366;p30"/>
                  <p:cNvSpPr/>
                  <p:nvPr/>
                </p:nvSpPr>
                <p:spPr>
                  <a:xfrm rot="-5400000">
                    <a:off x="651875" y="6799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67" name="Google Shape;29367;p30"/>
                  <p:cNvSpPr/>
                  <p:nvPr/>
                </p:nvSpPr>
                <p:spPr>
                  <a:xfrm rot="-5400000">
                    <a:off x="651888" y="5958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68" name="Google Shape;29368;p30"/>
                  <p:cNvSpPr/>
                  <p:nvPr/>
                </p:nvSpPr>
                <p:spPr>
                  <a:xfrm rot="-5400000">
                    <a:off x="735788" y="6797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69" name="Google Shape;29369;p30"/>
                  <p:cNvSpPr/>
                  <p:nvPr/>
                </p:nvSpPr>
                <p:spPr>
                  <a:xfrm rot="-5400000">
                    <a:off x="735800" y="5956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70" name="Google Shape;29370;p30"/>
                  <p:cNvSpPr/>
                  <p:nvPr/>
                </p:nvSpPr>
                <p:spPr>
                  <a:xfrm rot="-5400000">
                    <a:off x="651875" y="746425"/>
                    <a:ext cx="12645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58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70" y="3952"/>
                        </a:lnTo>
                        <a:lnTo>
                          <a:pt x="3970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57" y="5040"/>
                        </a:lnTo>
                        <a:lnTo>
                          <a:pt x="5057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71" name="Google Shape;29371;p30"/>
                  <p:cNvSpPr/>
                  <p:nvPr/>
                </p:nvSpPr>
                <p:spPr>
                  <a:xfrm rot="-5400000">
                    <a:off x="652088" y="445038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29372" name="Google Shape;29372;p30"/>
              <p:cNvGrpSpPr/>
              <p:nvPr/>
            </p:nvGrpSpPr>
            <p:grpSpPr>
              <a:xfrm>
                <a:off x="8819313" y="97250"/>
                <a:ext cx="224400" cy="4949000"/>
                <a:chOff x="177100" y="198075"/>
                <a:chExt cx="224400" cy="4949000"/>
              </a:xfrm>
            </p:grpSpPr>
            <p:grpSp>
              <p:nvGrpSpPr>
                <p:cNvPr id="29373" name="Google Shape;29373;p30"/>
                <p:cNvGrpSpPr/>
                <p:nvPr/>
              </p:nvGrpSpPr>
              <p:grpSpPr>
                <a:xfrm>
                  <a:off x="177100" y="198075"/>
                  <a:ext cx="224400" cy="2538050"/>
                  <a:chOff x="602900" y="445025"/>
                  <a:chExt cx="224400" cy="2538050"/>
                </a:xfrm>
              </p:grpSpPr>
              <p:sp>
                <p:nvSpPr>
                  <p:cNvPr id="29374" name="Google Shape;29374;p30"/>
                  <p:cNvSpPr/>
                  <p:nvPr/>
                </p:nvSpPr>
                <p:spPr>
                  <a:xfrm rot="-5400000">
                    <a:off x="-453825" y="1701950"/>
                    <a:ext cx="2538050" cy="24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68" extrusionOk="0">
                        <a:moveTo>
                          <a:pt x="1" y="1"/>
                        </a:moveTo>
                        <a:lnTo>
                          <a:pt x="1" y="967"/>
                        </a:lnTo>
                        <a:lnTo>
                          <a:pt x="101521" y="967"/>
                        </a:lnTo>
                        <a:lnTo>
                          <a:pt x="101521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75" name="Google Shape;29375;p30"/>
                  <p:cNvSpPr/>
                  <p:nvPr/>
                </p:nvSpPr>
                <p:spPr>
                  <a:xfrm rot="-5400000">
                    <a:off x="-654250" y="1702175"/>
                    <a:ext cx="2538050" cy="23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50" extrusionOk="0">
                        <a:moveTo>
                          <a:pt x="1" y="0"/>
                        </a:moveTo>
                        <a:lnTo>
                          <a:pt x="1" y="950"/>
                        </a:lnTo>
                        <a:lnTo>
                          <a:pt x="101521" y="950"/>
                        </a:lnTo>
                        <a:lnTo>
                          <a:pt x="10152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76" name="Google Shape;29376;p30"/>
                  <p:cNvSpPr/>
                  <p:nvPr/>
                </p:nvSpPr>
                <p:spPr>
                  <a:xfrm rot="-5400000">
                    <a:off x="652300" y="28568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77" name="Google Shape;29377;p30"/>
                  <p:cNvSpPr/>
                  <p:nvPr/>
                </p:nvSpPr>
                <p:spPr>
                  <a:xfrm rot="-5400000">
                    <a:off x="652088" y="25554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6" y="535"/>
                        </a:moveTo>
                        <a:lnTo>
                          <a:pt x="4506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1" y="5040"/>
                        </a:lnTo>
                        <a:lnTo>
                          <a:pt x="504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78" name="Google Shape;29378;p30"/>
                  <p:cNvSpPr/>
                  <p:nvPr/>
                </p:nvSpPr>
                <p:spPr>
                  <a:xfrm rot="-5400000">
                    <a:off x="652313" y="2254063"/>
                    <a:ext cx="12557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79" name="Google Shape;29379;p30"/>
                  <p:cNvSpPr/>
                  <p:nvPr/>
                </p:nvSpPr>
                <p:spPr>
                  <a:xfrm rot="-5400000">
                    <a:off x="652088" y="19526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35" y="1622"/>
                        </a:lnTo>
                        <a:lnTo>
                          <a:pt x="3435" y="3417"/>
                        </a:lnTo>
                        <a:lnTo>
                          <a:pt x="2710" y="3417"/>
                        </a:lnTo>
                        <a:lnTo>
                          <a:pt x="2710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80" name="Google Shape;29380;p30"/>
                  <p:cNvSpPr/>
                  <p:nvPr/>
                </p:nvSpPr>
                <p:spPr>
                  <a:xfrm rot="-5400000">
                    <a:off x="652100" y="1651050"/>
                    <a:ext cx="1260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0" h="5040" extrusionOk="0">
                        <a:moveTo>
                          <a:pt x="3417" y="535"/>
                        </a:moveTo>
                        <a:lnTo>
                          <a:pt x="3417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2" y="4505"/>
                        </a:lnTo>
                        <a:lnTo>
                          <a:pt x="1622" y="1622"/>
                        </a:lnTo>
                        <a:lnTo>
                          <a:pt x="3417" y="1622"/>
                        </a:lnTo>
                        <a:lnTo>
                          <a:pt x="3417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7" y="2123"/>
                        </a:lnTo>
                        <a:lnTo>
                          <a:pt x="2157" y="3952"/>
                        </a:lnTo>
                        <a:lnTo>
                          <a:pt x="3952" y="3952"/>
                        </a:lnTo>
                        <a:lnTo>
                          <a:pt x="3952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81" name="Google Shape;29381;p30"/>
                  <p:cNvSpPr/>
                  <p:nvPr/>
                </p:nvSpPr>
                <p:spPr>
                  <a:xfrm rot="-5400000">
                    <a:off x="652300" y="13496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82" name="Google Shape;29382;p30"/>
                  <p:cNvSpPr/>
                  <p:nvPr/>
                </p:nvSpPr>
                <p:spPr>
                  <a:xfrm rot="-5400000">
                    <a:off x="652300" y="10480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83" name="Google Shape;29383;p30"/>
                  <p:cNvSpPr/>
                  <p:nvPr/>
                </p:nvSpPr>
                <p:spPr>
                  <a:xfrm rot="-5400000">
                    <a:off x="693950" y="27479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84" name="Google Shape;29384;p30"/>
                  <p:cNvSpPr/>
                  <p:nvPr/>
                </p:nvSpPr>
                <p:spPr>
                  <a:xfrm rot="-5400000">
                    <a:off x="652100" y="27901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85" name="Google Shape;29385;p30"/>
                  <p:cNvSpPr/>
                  <p:nvPr/>
                </p:nvSpPr>
                <p:spPr>
                  <a:xfrm rot="-5400000">
                    <a:off x="652100" y="27060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86" name="Google Shape;29386;p30"/>
                  <p:cNvSpPr/>
                  <p:nvPr/>
                </p:nvSpPr>
                <p:spPr>
                  <a:xfrm rot="-5400000">
                    <a:off x="736013" y="27899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87" name="Google Shape;29387;p30"/>
                  <p:cNvSpPr/>
                  <p:nvPr/>
                </p:nvSpPr>
                <p:spPr>
                  <a:xfrm rot="-5400000">
                    <a:off x="736013" y="27058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88" name="Google Shape;29388;p30"/>
                  <p:cNvSpPr/>
                  <p:nvPr/>
                </p:nvSpPr>
                <p:spPr>
                  <a:xfrm rot="-5400000">
                    <a:off x="694163" y="24464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89" name="Google Shape;29389;p30"/>
                  <p:cNvSpPr/>
                  <p:nvPr/>
                </p:nvSpPr>
                <p:spPr>
                  <a:xfrm rot="-5400000">
                    <a:off x="651888" y="248878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90" name="Google Shape;29390;p30"/>
                  <p:cNvSpPr/>
                  <p:nvPr/>
                </p:nvSpPr>
                <p:spPr>
                  <a:xfrm rot="-5400000">
                    <a:off x="651888" y="24046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91" name="Google Shape;29391;p30"/>
                  <p:cNvSpPr/>
                  <p:nvPr/>
                </p:nvSpPr>
                <p:spPr>
                  <a:xfrm rot="-5400000">
                    <a:off x="735800" y="248857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92" name="Google Shape;29392;p30"/>
                  <p:cNvSpPr/>
                  <p:nvPr/>
                </p:nvSpPr>
                <p:spPr>
                  <a:xfrm rot="-5400000">
                    <a:off x="735800" y="24044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93" name="Google Shape;29393;p30"/>
                  <p:cNvSpPr/>
                  <p:nvPr/>
                </p:nvSpPr>
                <p:spPr>
                  <a:xfrm rot="-5400000">
                    <a:off x="694163" y="21448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94" name="Google Shape;29394;p30"/>
                  <p:cNvSpPr/>
                  <p:nvPr/>
                </p:nvSpPr>
                <p:spPr>
                  <a:xfrm rot="-5400000">
                    <a:off x="651888" y="21871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1" y="1674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95" name="Google Shape;29395;p30"/>
                  <p:cNvSpPr/>
                  <p:nvPr/>
                </p:nvSpPr>
                <p:spPr>
                  <a:xfrm rot="-5400000">
                    <a:off x="651875" y="21030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96" name="Google Shape;29396;p30"/>
                  <p:cNvSpPr/>
                  <p:nvPr/>
                </p:nvSpPr>
                <p:spPr>
                  <a:xfrm rot="-5400000">
                    <a:off x="735800" y="21869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1" y="1692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97" name="Google Shape;29397;p30"/>
                  <p:cNvSpPr/>
                  <p:nvPr/>
                </p:nvSpPr>
                <p:spPr>
                  <a:xfrm rot="-5400000">
                    <a:off x="735788" y="21028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98" name="Google Shape;29398;p30"/>
                  <p:cNvSpPr/>
                  <p:nvPr/>
                </p:nvSpPr>
                <p:spPr>
                  <a:xfrm rot="-5400000">
                    <a:off x="693938" y="18434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399" name="Google Shape;29399;p30"/>
                  <p:cNvSpPr/>
                  <p:nvPr/>
                </p:nvSpPr>
                <p:spPr>
                  <a:xfrm rot="-5400000">
                    <a:off x="652100" y="18857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00" name="Google Shape;29400;p30"/>
                  <p:cNvSpPr/>
                  <p:nvPr/>
                </p:nvSpPr>
                <p:spPr>
                  <a:xfrm rot="-5400000">
                    <a:off x="652100" y="18016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01" name="Google Shape;29401;p30"/>
                  <p:cNvSpPr/>
                  <p:nvPr/>
                </p:nvSpPr>
                <p:spPr>
                  <a:xfrm rot="-5400000">
                    <a:off x="736013" y="18855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02" name="Google Shape;29402;p30"/>
                  <p:cNvSpPr/>
                  <p:nvPr/>
                </p:nvSpPr>
                <p:spPr>
                  <a:xfrm rot="-5400000">
                    <a:off x="736013" y="18014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03" name="Google Shape;29403;p30"/>
                  <p:cNvSpPr/>
                  <p:nvPr/>
                </p:nvSpPr>
                <p:spPr>
                  <a:xfrm rot="-5400000">
                    <a:off x="694163" y="15420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04" name="Google Shape;29404;p30"/>
                  <p:cNvSpPr/>
                  <p:nvPr/>
                </p:nvSpPr>
                <p:spPr>
                  <a:xfrm rot="-5400000">
                    <a:off x="651875" y="15843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05" name="Google Shape;29405;p30"/>
                  <p:cNvSpPr/>
                  <p:nvPr/>
                </p:nvSpPr>
                <p:spPr>
                  <a:xfrm rot="-5400000">
                    <a:off x="651888" y="15002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06" name="Google Shape;29406;p30"/>
                  <p:cNvSpPr/>
                  <p:nvPr/>
                </p:nvSpPr>
                <p:spPr>
                  <a:xfrm rot="-5400000">
                    <a:off x="735788" y="15841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07" name="Google Shape;29407;p30"/>
                  <p:cNvSpPr/>
                  <p:nvPr/>
                </p:nvSpPr>
                <p:spPr>
                  <a:xfrm rot="-5400000">
                    <a:off x="735800" y="15000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08" name="Google Shape;29408;p30"/>
                  <p:cNvSpPr/>
                  <p:nvPr/>
                </p:nvSpPr>
                <p:spPr>
                  <a:xfrm rot="-5400000">
                    <a:off x="693950" y="12407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09" name="Google Shape;29409;p30"/>
                  <p:cNvSpPr/>
                  <p:nvPr/>
                </p:nvSpPr>
                <p:spPr>
                  <a:xfrm rot="-5400000">
                    <a:off x="651888" y="12827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10" name="Google Shape;29410;p30"/>
                  <p:cNvSpPr/>
                  <p:nvPr/>
                </p:nvSpPr>
                <p:spPr>
                  <a:xfrm rot="-5400000">
                    <a:off x="651875" y="11986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11" name="Google Shape;29411;p30"/>
                  <p:cNvSpPr/>
                  <p:nvPr/>
                </p:nvSpPr>
                <p:spPr>
                  <a:xfrm rot="-5400000">
                    <a:off x="735800" y="12825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12" name="Google Shape;29412;p30"/>
                  <p:cNvSpPr/>
                  <p:nvPr/>
                </p:nvSpPr>
                <p:spPr>
                  <a:xfrm rot="-5400000">
                    <a:off x="735788" y="11984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13" name="Google Shape;29413;p30"/>
                  <p:cNvSpPr/>
                  <p:nvPr/>
                </p:nvSpPr>
                <p:spPr>
                  <a:xfrm rot="-5400000">
                    <a:off x="693938" y="9390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14" name="Google Shape;29414;p30"/>
                  <p:cNvSpPr/>
                  <p:nvPr/>
                </p:nvSpPr>
                <p:spPr>
                  <a:xfrm rot="-5400000">
                    <a:off x="652100" y="9813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15" name="Google Shape;29415;p30"/>
                  <p:cNvSpPr/>
                  <p:nvPr/>
                </p:nvSpPr>
                <p:spPr>
                  <a:xfrm rot="-5400000">
                    <a:off x="652100" y="8972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16" name="Google Shape;29416;p30"/>
                  <p:cNvSpPr/>
                  <p:nvPr/>
                </p:nvSpPr>
                <p:spPr>
                  <a:xfrm rot="-5400000">
                    <a:off x="736013" y="9811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17" name="Google Shape;29417;p30"/>
                  <p:cNvSpPr/>
                  <p:nvPr/>
                </p:nvSpPr>
                <p:spPr>
                  <a:xfrm rot="-5400000">
                    <a:off x="736013" y="8970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18" name="Google Shape;29418;p30"/>
                  <p:cNvSpPr/>
                  <p:nvPr/>
                </p:nvSpPr>
                <p:spPr>
                  <a:xfrm rot="-5400000">
                    <a:off x="694163" y="6376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19" name="Google Shape;29419;p30"/>
                  <p:cNvSpPr/>
                  <p:nvPr/>
                </p:nvSpPr>
                <p:spPr>
                  <a:xfrm rot="-5400000">
                    <a:off x="651875" y="6799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20" name="Google Shape;29420;p30"/>
                  <p:cNvSpPr/>
                  <p:nvPr/>
                </p:nvSpPr>
                <p:spPr>
                  <a:xfrm rot="-5400000">
                    <a:off x="651888" y="5958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21" name="Google Shape;29421;p30"/>
                  <p:cNvSpPr/>
                  <p:nvPr/>
                </p:nvSpPr>
                <p:spPr>
                  <a:xfrm rot="-5400000">
                    <a:off x="735788" y="6797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22" name="Google Shape;29422;p30"/>
                  <p:cNvSpPr/>
                  <p:nvPr/>
                </p:nvSpPr>
                <p:spPr>
                  <a:xfrm rot="-5400000">
                    <a:off x="735800" y="5956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23" name="Google Shape;29423;p30"/>
                  <p:cNvSpPr/>
                  <p:nvPr/>
                </p:nvSpPr>
                <p:spPr>
                  <a:xfrm rot="-5400000">
                    <a:off x="651875" y="746425"/>
                    <a:ext cx="12645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58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70" y="3952"/>
                        </a:lnTo>
                        <a:lnTo>
                          <a:pt x="3970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57" y="5040"/>
                        </a:lnTo>
                        <a:lnTo>
                          <a:pt x="5057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24" name="Google Shape;29424;p30"/>
                  <p:cNvSpPr/>
                  <p:nvPr/>
                </p:nvSpPr>
                <p:spPr>
                  <a:xfrm rot="-5400000">
                    <a:off x="652088" y="445038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9425" name="Google Shape;29425;p30"/>
                <p:cNvGrpSpPr/>
                <p:nvPr/>
              </p:nvGrpSpPr>
              <p:grpSpPr>
                <a:xfrm>
                  <a:off x="177100" y="2609025"/>
                  <a:ext cx="224400" cy="2538050"/>
                  <a:chOff x="602900" y="445025"/>
                  <a:chExt cx="224400" cy="2538050"/>
                </a:xfrm>
              </p:grpSpPr>
              <p:sp>
                <p:nvSpPr>
                  <p:cNvPr id="29426" name="Google Shape;29426;p30"/>
                  <p:cNvSpPr/>
                  <p:nvPr/>
                </p:nvSpPr>
                <p:spPr>
                  <a:xfrm rot="-5400000">
                    <a:off x="-453825" y="1701950"/>
                    <a:ext cx="2538050" cy="24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68" extrusionOk="0">
                        <a:moveTo>
                          <a:pt x="1" y="1"/>
                        </a:moveTo>
                        <a:lnTo>
                          <a:pt x="1" y="967"/>
                        </a:lnTo>
                        <a:lnTo>
                          <a:pt x="101521" y="967"/>
                        </a:lnTo>
                        <a:lnTo>
                          <a:pt x="101521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27" name="Google Shape;29427;p30"/>
                  <p:cNvSpPr/>
                  <p:nvPr/>
                </p:nvSpPr>
                <p:spPr>
                  <a:xfrm rot="-5400000">
                    <a:off x="-654250" y="1702175"/>
                    <a:ext cx="2538050" cy="23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50" extrusionOk="0">
                        <a:moveTo>
                          <a:pt x="1" y="0"/>
                        </a:moveTo>
                        <a:lnTo>
                          <a:pt x="1" y="950"/>
                        </a:lnTo>
                        <a:lnTo>
                          <a:pt x="101521" y="950"/>
                        </a:lnTo>
                        <a:lnTo>
                          <a:pt x="10152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28" name="Google Shape;29428;p30"/>
                  <p:cNvSpPr/>
                  <p:nvPr/>
                </p:nvSpPr>
                <p:spPr>
                  <a:xfrm rot="-5400000">
                    <a:off x="652300" y="28568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29" name="Google Shape;29429;p30"/>
                  <p:cNvSpPr/>
                  <p:nvPr/>
                </p:nvSpPr>
                <p:spPr>
                  <a:xfrm rot="-5400000">
                    <a:off x="652088" y="25554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6" y="535"/>
                        </a:moveTo>
                        <a:lnTo>
                          <a:pt x="4506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1" y="5040"/>
                        </a:lnTo>
                        <a:lnTo>
                          <a:pt x="504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30" name="Google Shape;29430;p30"/>
                  <p:cNvSpPr/>
                  <p:nvPr/>
                </p:nvSpPr>
                <p:spPr>
                  <a:xfrm rot="-5400000">
                    <a:off x="652313" y="2254063"/>
                    <a:ext cx="12557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31" name="Google Shape;29431;p30"/>
                  <p:cNvSpPr/>
                  <p:nvPr/>
                </p:nvSpPr>
                <p:spPr>
                  <a:xfrm rot="-5400000">
                    <a:off x="652088" y="19526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35" y="1622"/>
                        </a:lnTo>
                        <a:lnTo>
                          <a:pt x="3435" y="3417"/>
                        </a:lnTo>
                        <a:lnTo>
                          <a:pt x="2710" y="3417"/>
                        </a:lnTo>
                        <a:lnTo>
                          <a:pt x="2710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32" name="Google Shape;29432;p30"/>
                  <p:cNvSpPr/>
                  <p:nvPr/>
                </p:nvSpPr>
                <p:spPr>
                  <a:xfrm rot="-5400000">
                    <a:off x="652100" y="1651050"/>
                    <a:ext cx="1260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0" h="5040" extrusionOk="0">
                        <a:moveTo>
                          <a:pt x="3417" y="535"/>
                        </a:moveTo>
                        <a:lnTo>
                          <a:pt x="3417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2" y="4505"/>
                        </a:lnTo>
                        <a:lnTo>
                          <a:pt x="1622" y="1622"/>
                        </a:lnTo>
                        <a:lnTo>
                          <a:pt x="3417" y="1622"/>
                        </a:lnTo>
                        <a:lnTo>
                          <a:pt x="3417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7" y="2123"/>
                        </a:lnTo>
                        <a:lnTo>
                          <a:pt x="2157" y="3952"/>
                        </a:lnTo>
                        <a:lnTo>
                          <a:pt x="3952" y="3952"/>
                        </a:lnTo>
                        <a:lnTo>
                          <a:pt x="3952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33" name="Google Shape;29433;p30"/>
                  <p:cNvSpPr/>
                  <p:nvPr/>
                </p:nvSpPr>
                <p:spPr>
                  <a:xfrm rot="-5400000">
                    <a:off x="652300" y="13496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34" name="Google Shape;29434;p30"/>
                  <p:cNvSpPr/>
                  <p:nvPr/>
                </p:nvSpPr>
                <p:spPr>
                  <a:xfrm rot="-5400000">
                    <a:off x="652300" y="10480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35" name="Google Shape;29435;p30"/>
                  <p:cNvSpPr/>
                  <p:nvPr/>
                </p:nvSpPr>
                <p:spPr>
                  <a:xfrm rot="-5400000">
                    <a:off x="693950" y="27479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36" name="Google Shape;29436;p30"/>
                  <p:cNvSpPr/>
                  <p:nvPr/>
                </p:nvSpPr>
                <p:spPr>
                  <a:xfrm rot="-5400000">
                    <a:off x="652100" y="27901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37" name="Google Shape;29437;p30"/>
                  <p:cNvSpPr/>
                  <p:nvPr/>
                </p:nvSpPr>
                <p:spPr>
                  <a:xfrm rot="-5400000">
                    <a:off x="652100" y="27060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38" name="Google Shape;29438;p30"/>
                  <p:cNvSpPr/>
                  <p:nvPr/>
                </p:nvSpPr>
                <p:spPr>
                  <a:xfrm rot="-5400000">
                    <a:off x="736013" y="27899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39" name="Google Shape;29439;p30"/>
                  <p:cNvSpPr/>
                  <p:nvPr/>
                </p:nvSpPr>
                <p:spPr>
                  <a:xfrm rot="-5400000">
                    <a:off x="736013" y="27058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40" name="Google Shape;29440;p30"/>
                  <p:cNvSpPr/>
                  <p:nvPr/>
                </p:nvSpPr>
                <p:spPr>
                  <a:xfrm rot="-5400000">
                    <a:off x="694163" y="24464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41" name="Google Shape;29441;p30"/>
                  <p:cNvSpPr/>
                  <p:nvPr/>
                </p:nvSpPr>
                <p:spPr>
                  <a:xfrm rot="-5400000">
                    <a:off x="651888" y="248878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42" name="Google Shape;29442;p30"/>
                  <p:cNvSpPr/>
                  <p:nvPr/>
                </p:nvSpPr>
                <p:spPr>
                  <a:xfrm rot="-5400000">
                    <a:off x="651888" y="24046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43" name="Google Shape;29443;p30"/>
                  <p:cNvSpPr/>
                  <p:nvPr/>
                </p:nvSpPr>
                <p:spPr>
                  <a:xfrm rot="-5400000">
                    <a:off x="735800" y="248857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44" name="Google Shape;29444;p30"/>
                  <p:cNvSpPr/>
                  <p:nvPr/>
                </p:nvSpPr>
                <p:spPr>
                  <a:xfrm rot="-5400000">
                    <a:off x="735800" y="24044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45" name="Google Shape;29445;p30"/>
                  <p:cNvSpPr/>
                  <p:nvPr/>
                </p:nvSpPr>
                <p:spPr>
                  <a:xfrm rot="-5400000">
                    <a:off x="694163" y="21448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46" name="Google Shape;29446;p30"/>
                  <p:cNvSpPr/>
                  <p:nvPr/>
                </p:nvSpPr>
                <p:spPr>
                  <a:xfrm rot="-5400000">
                    <a:off x="651888" y="21871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1" y="1674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47" name="Google Shape;29447;p30"/>
                  <p:cNvSpPr/>
                  <p:nvPr/>
                </p:nvSpPr>
                <p:spPr>
                  <a:xfrm rot="-5400000">
                    <a:off x="651875" y="21030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48" name="Google Shape;29448;p30"/>
                  <p:cNvSpPr/>
                  <p:nvPr/>
                </p:nvSpPr>
                <p:spPr>
                  <a:xfrm rot="-5400000">
                    <a:off x="735800" y="21869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1" y="1692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49" name="Google Shape;29449;p30"/>
                  <p:cNvSpPr/>
                  <p:nvPr/>
                </p:nvSpPr>
                <p:spPr>
                  <a:xfrm rot="-5400000">
                    <a:off x="735788" y="21028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50" name="Google Shape;29450;p30"/>
                  <p:cNvSpPr/>
                  <p:nvPr/>
                </p:nvSpPr>
                <p:spPr>
                  <a:xfrm rot="-5400000">
                    <a:off x="693938" y="18434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51" name="Google Shape;29451;p30"/>
                  <p:cNvSpPr/>
                  <p:nvPr/>
                </p:nvSpPr>
                <p:spPr>
                  <a:xfrm rot="-5400000">
                    <a:off x="652100" y="18857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52" name="Google Shape;29452;p30"/>
                  <p:cNvSpPr/>
                  <p:nvPr/>
                </p:nvSpPr>
                <p:spPr>
                  <a:xfrm rot="-5400000">
                    <a:off x="652100" y="18016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53" name="Google Shape;29453;p30"/>
                  <p:cNvSpPr/>
                  <p:nvPr/>
                </p:nvSpPr>
                <p:spPr>
                  <a:xfrm rot="-5400000">
                    <a:off x="736013" y="18855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54" name="Google Shape;29454;p30"/>
                  <p:cNvSpPr/>
                  <p:nvPr/>
                </p:nvSpPr>
                <p:spPr>
                  <a:xfrm rot="-5400000">
                    <a:off x="736013" y="18014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55" name="Google Shape;29455;p30"/>
                  <p:cNvSpPr/>
                  <p:nvPr/>
                </p:nvSpPr>
                <p:spPr>
                  <a:xfrm rot="-5400000">
                    <a:off x="694163" y="15420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56" name="Google Shape;29456;p30"/>
                  <p:cNvSpPr/>
                  <p:nvPr/>
                </p:nvSpPr>
                <p:spPr>
                  <a:xfrm rot="-5400000">
                    <a:off x="651875" y="15843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57" name="Google Shape;29457;p30"/>
                  <p:cNvSpPr/>
                  <p:nvPr/>
                </p:nvSpPr>
                <p:spPr>
                  <a:xfrm rot="-5400000">
                    <a:off x="651888" y="15002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58" name="Google Shape;29458;p30"/>
                  <p:cNvSpPr/>
                  <p:nvPr/>
                </p:nvSpPr>
                <p:spPr>
                  <a:xfrm rot="-5400000">
                    <a:off x="735788" y="15841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59" name="Google Shape;29459;p30"/>
                  <p:cNvSpPr/>
                  <p:nvPr/>
                </p:nvSpPr>
                <p:spPr>
                  <a:xfrm rot="-5400000">
                    <a:off x="735800" y="15000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60" name="Google Shape;29460;p30"/>
                  <p:cNvSpPr/>
                  <p:nvPr/>
                </p:nvSpPr>
                <p:spPr>
                  <a:xfrm rot="-5400000">
                    <a:off x="693950" y="12407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61" name="Google Shape;29461;p30"/>
                  <p:cNvSpPr/>
                  <p:nvPr/>
                </p:nvSpPr>
                <p:spPr>
                  <a:xfrm rot="-5400000">
                    <a:off x="651888" y="12827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62" name="Google Shape;29462;p30"/>
                  <p:cNvSpPr/>
                  <p:nvPr/>
                </p:nvSpPr>
                <p:spPr>
                  <a:xfrm rot="-5400000">
                    <a:off x="651875" y="11986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63" name="Google Shape;29463;p30"/>
                  <p:cNvSpPr/>
                  <p:nvPr/>
                </p:nvSpPr>
                <p:spPr>
                  <a:xfrm rot="-5400000">
                    <a:off x="735800" y="12825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64" name="Google Shape;29464;p30"/>
                  <p:cNvSpPr/>
                  <p:nvPr/>
                </p:nvSpPr>
                <p:spPr>
                  <a:xfrm rot="-5400000">
                    <a:off x="735788" y="11984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65" name="Google Shape;29465;p30"/>
                  <p:cNvSpPr/>
                  <p:nvPr/>
                </p:nvSpPr>
                <p:spPr>
                  <a:xfrm rot="-5400000">
                    <a:off x="693938" y="9390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66" name="Google Shape;29466;p30"/>
                  <p:cNvSpPr/>
                  <p:nvPr/>
                </p:nvSpPr>
                <p:spPr>
                  <a:xfrm rot="-5400000">
                    <a:off x="652100" y="9813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67" name="Google Shape;29467;p30"/>
                  <p:cNvSpPr/>
                  <p:nvPr/>
                </p:nvSpPr>
                <p:spPr>
                  <a:xfrm rot="-5400000">
                    <a:off x="652100" y="8972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68" name="Google Shape;29468;p30"/>
                  <p:cNvSpPr/>
                  <p:nvPr/>
                </p:nvSpPr>
                <p:spPr>
                  <a:xfrm rot="-5400000">
                    <a:off x="736013" y="9811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69" name="Google Shape;29469;p30"/>
                  <p:cNvSpPr/>
                  <p:nvPr/>
                </p:nvSpPr>
                <p:spPr>
                  <a:xfrm rot="-5400000">
                    <a:off x="736013" y="8970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70" name="Google Shape;29470;p30"/>
                  <p:cNvSpPr/>
                  <p:nvPr/>
                </p:nvSpPr>
                <p:spPr>
                  <a:xfrm rot="-5400000">
                    <a:off x="694163" y="6376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71" name="Google Shape;29471;p30"/>
                  <p:cNvSpPr/>
                  <p:nvPr/>
                </p:nvSpPr>
                <p:spPr>
                  <a:xfrm rot="-5400000">
                    <a:off x="651875" y="6799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72" name="Google Shape;29472;p30"/>
                  <p:cNvSpPr/>
                  <p:nvPr/>
                </p:nvSpPr>
                <p:spPr>
                  <a:xfrm rot="-5400000">
                    <a:off x="651888" y="5958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73" name="Google Shape;29473;p30"/>
                  <p:cNvSpPr/>
                  <p:nvPr/>
                </p:nvSpPr>
                <p:spPr>
                  <a:xfrm rot="-5400000">
                    <a:off x="735788" y="6797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74" name="Google Shape;29474;p30"/>
                  <p:cNvSpPr/>
                  <p:nvPr/>
                </p:nvSpPr>
                <p:spPr>
                  <a:xfrm rot="-5400000">
                    <a:off x="735800" y="5956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75" name="Google Shape;29475;p30"/>
                  <p:cNvSpPr/>
                  <p:nvPr/>
                </p:nvSpPr>
                <p:spPr>
                  <a:xfrm rot="-5400000">
                    <a:off x="651875" y="746425"/>
                    <a:ext cx="12645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58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70" y="3952"/>
                        </a:lnTo>
                        <a:lnTo>
                          <a:pt x="3970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57" y="5040"/>
                        </a:lnTo>
                        <a:lnTo>
                          <a:pt x="5057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476" name="Google Shape;29476;p30"/>
                  <p:cNvSpPr/>
                  <p:nvPr/>
                </p:nvSpPr>
                <p:spPr>
                  <a:xfrm rot="-5400000">
                    <a:off x="652088" y="445038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29477" name="Google Shape;29477;p30"/>
              <p:cNvGrpSpPr/>
              <p:nvPr/>
            </p:nvGrpSpPr>
            <p:grpSpPr>
              <a:xfrm>
                <a:off x="372863" y="97250"/>
                <a:ext cx="8398275" cy="224400"/>
                <a:chOff x="376625" y="97250"/>
                <a:chExt cx="8398275" cy="224400"/>
              </a:xfrm>
            </p:grpSpPr>
            <p:grpSp>
              <p:nvGrpSpPr>
                <p:cNvPr id="29478" name="Google Shape;29478;p30"/>
                <p:cNvGrpSpPr/>
                <p:nvPr/>
              </p:nvGrpSpPr>
              <p:grpSpPr>
                <a:xfrm rot="-5400000">
                  <a:off x="2738925" y="-2265050"/>
                  <a:ext cx="224400" cy="4949000"/>
                  <a:chOff x="177100" y="198075"/>
                  <a:chExt cx="224400" cy="4949000"/>
                </a:xfrm>
              </p:grpSpPr>
              <p:grpSp>
                <p:nvGrpSpPr>
                  <p:cNvPr id="29479" name="Google Shape;29479;p30"/>
                  <p:cNvGrpSpPr/>
                  <p:nvPr/>
                </p:nvGrpSpPr>
                <p:grpSpPr>
                  <a:xfrm>
                    <a:off x="177100" y="198075"/>
                    <a:ext cx="224400" cy="2538050"/>
                    <a:chOff x="602900" y="445025"/>
                    <a:chExt cx="224400" cy="2538050"/>
                  </a:xfrm>
                </p:grpSpPr>
                <p:sp>
                  <p:nvSpPr>
                    <p:cNvPr id="29480" name="Google Shape;29480;p30"/>
                    <p:cNvSpPr/>
                    <p:nvPr/>
                  </p:nvSpPr>
                  <p:spPr>
                    <a:xfrm rot="-5400000">
                      <a:off x="-453825" y="1701950"/>
                      <a:ext cx="2538050" cy="24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1522" h="968" extrusionOk="0">
                          <a:moveTo>
                            <a:pt x="1" y="1"/>
                          </a:moveTo>
                          <a:lnTo>
                            <a:pt x="1" y="967"/>
                          </a:lnTo>
                          <a:lnTo>
                            <a:pt x="101521" y="967"/>
                          </a:lnTo>
                          <a:lnTo>
                            <a:pt x="101521" y="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481" name="Google Shape;29481;p30"/>
                    <p:cNvSpPr/>
                    <p:nvPr/>
                  </p:nvSpPr>
                  <p:spPr>
                    <a:xfrm rot="-5400000">
                      <a:off x="-654250" y="1702175"/>
                      <a:ext cx="2538050" cy="237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1522" h="950" extrusionOk="0">
                          <a:moveTo>
                            <a:pt x="1" y="0"/>
                          </a:moveTo>
                          <a:lnTo>
                            <a:pt x="1" y="950"/>
                          </a:lnTo>
                          <a:lnTo>
                            <a:pt x="101521" y="950"/>
                          </a:lnTo>
                          <a:lnTo>
                            <a:pt x="10152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482" name="Google Shape;29482;p30"/>
                    <p:cNvSpPr/>
                    <p:nvPr/>
                  </p:nvSpPr>
                  <p:spPr>
                    <a:xfrm rot="-5400000">
                      <a:off x="652300" y="28568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06" y="4505"/>
                          </a:lnTo>
                          <a:lnTo>
                            <a:pt x="1606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41" y="2123"/>
                          </a:lnTo>
                          <a:lnTo>
                            <a:pt x="2141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483" name="Google Shape;29483;p30"/>
                    <p:cNvSpPr/>
                    <p:nvPr/>
                  </p:nvSpPr>
                  <p:spPr>
                    <a:xfrm rot="-5400000">
                      <a:off x="652088" y="2555463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8" y="1087"/>
                          </a:lnTo>
                          <a:lnTo>
                            <a:pt x="1088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506" y="535"/>
                          </a:moveTo>
                          <a:lnTo>
                            <a:pt x="4506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1" y="5040"/>
                          </a:lnTo>
                          <a:lnTo>
                            <a:pt x="504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484" name="Google Shape;29484;p30"/>
                    <p:cNvSpPr/>
                    <p:nvPr/>
                  </p:nvSpPr>
                  <p:spPr>
                    <a:xfrm rot="-5400000">
                      <a:off x="652313" y="2254063"/>
                      <a:ext cx="12557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3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485" name="Google Shape;29485;p30"/>
                    <p:cNvSpPr/>
                    <p:nvPr/>
                  </p:nvSpPr>
                  <p:spPr>
                    <a:xfrm rot="-5400000">
                      <a:off x="652088" y="1952663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8" y="1087"/>
                          </a:lnTo>
                          <a:lnTo>
                            <a:pt x="1088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35" y="1622"/>
                          </a:lnTo>
                          <a:lnTo>
                            <a:pt x="3435" y="3417"/>
                          </a:lnTo>
                          <a:lnTo>
                            <a:pt x="2710" y="3417"/>
                          </a:lnTo>
                          <a:lnTo>
                            <a:pt x="2710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486" name="Google Shape;29486;p30"/>
                    <p:cNvSpPr/>
                    <p:nvPr/>
                  </p:nvSpPr>
                  <p:spPr>
                    <a:xfrm rot="-5400000">
                      <a:off x="652100" y="1651050"/>
                      <a:ext cx="1260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0" h="5040" extrusionOk="0">
                          <a:moveTo>
                            <a:pt x="3417" y="535"/>
                          </a:moveTo>
                          <a:lnTo>
                            <a:pt x="3417" y="1087"/>
                          </a:lnTo>
                          <a:lnTo>
                            <a:pt x="1087" y="1087"/>
                          </a:lnTo>
                          <a:lnTo>
                            <a:pt x="1087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2" y="4505"/>
                          </a:lnTo>
                          <a:lnTo>
                            <a:pt x="1622" y="1622"/>
                          </a:lnTo>
                          <a:lnTo>
                            <a:pt x="3417" y="1622"/>
                          </a:lnTo>
                          <a:lnTo>
                            <a:pt x="3417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7" y="2123"/>
                          </a:lnTo>
                          <a:lnTo>
                            <a:pt x="2157" y="3952"/>
                          </a:lnTo>
                          <a:lnTo>
                            <a:pt x="3952" y="3952"/>
                          </a:lnTo>
                          <a:lnTo>
                            <a:pt x="3952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487" name="Google Shape;29487;p30"/>
                    <p:cNvSpPr/>
                    <p:nvPr/>
                  </p:nvSpPr>
                  <p:spPr>
                    <a:xfrm rot="-5400000">
                      <a:off x="652300" y="13496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488" name="Google Shape;29488;p30"/>
                    <p:cNvSpPr/>
                    <p:nvPr/>
                  </p:nvSpPr>
                  <p:spPr>
                    <a:xfrm rot="-5400000">
                      <a:off x="652300" y="10480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06" y="4505"/>
                          </a:lnTo>
                          <a:lnTo>
                            <a:pt x="1606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41" y="2123"/>
                          </a:lnTo>
                          <a:lnTo>
                            <a:pt x="2141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489" name="Google Shape;29489;p30"/>
                    <p:cNvSpPr/>
                    <p:nvPr/>
                  </p:nvSpPr>
                  <p:spPr>
                    <a:xfrm rot="-5400000">
                      <a:off x="693950" y="274790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490" name="Google Shape;29490;p30"/>
                    <p:cNvSpPr/>
                    <p:nvPr/>
                  </p:nvSpPr>
                  <p:spPr>
                    <a:xfrm rot="-5400000">
                      <a:off x="652100" y="27901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491" name="Google Shape;29491;p30"/>
                    <p:cNvSpPr/>
                    <p:nvPr/>
                  </p:nvSpPr>
                  <p:spPr>
                    <a:xfrm rot="-5400000">
                      <a:off x="652100" y="27060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492" name="Google Shape;29492;p30"/>
                    <p:cNvSpPr/>
                    <p:nvPr/>
                  </p:nvSpPr>
                  <p:spPr>
                    <a:xfrm rot="-5400000">
                      <a:off x="736013" y="27899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493" name="Google Shape;29493;p30"/>
                    <p:cNvSpPr/>
                    <p:nvPr/>
                  </p:nvSpPr>
                  <p:spPr>
                    <a:xfrm rot="-5400000">
                      <a:off x="736013" y="27058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494" name="Google Shape;29494;p30"/>
                    <p:cNvSpPr/>
                    <p:nvPr/>
                  </p:nvSpPr>
                  <p:spPr>
                    <a:xfrm rot="-5400000">
                      <a:off x="694163" y="24464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495" name="Google Shape;29495;p30"/>
                    <p:cNvSpPr/>
                    <p:nvPr/>
                  </p:nvSpPr>
                  <p:spPr>
                    <a:xfrm rot="-5400000">
                      <a:off x="651888" y="248878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496" name="Google Shape;29496;p30"/>
                    <p:cNvSpPr/>
                    <p:nvPr/>
                  </p:nvSpPr>
                  <p:spPr>
                    <a:xfrm rot="-5400000">
                      <a:off x="651888" y="24046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497" name="Google Shape;29497;p30"/>
                    <p:cNvSpPr/>
                    <p:nvPr/>
                  </p:nvSpPr>
                  <p:spPr>
                    <a:xfrm rot="-5400000">
                      <a:off x="735800" y="248857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498" name="Google Shape;29498;p30"/>
                    <p:cNvSpPr/>
                    <p:nvPr/>
                  </p:nvSpPr>
                  <p:spPr>
                    <a:xfrm rot="-5400000">
                      <a:off x="735800" y="24044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499" name="Google Shape;29499;p30"/>
                    <p:cNvSpPr/>
                    <p:nvPr/>
                  </p:nvSpPr>
                  <p:spPr>
                    <a:xfrm rot="-5400000">
                      <a:off x="694163" y="21448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00" name="Google Shape;29500;p30"/>
                    <p:cNvSpPr/>
                    <p:nvPr/>
                  </p:nvSpPr>
                  <p:spPr>
                    <a:xfrm rot="-5400000">
                      <a:off x="651888" y="2187163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1" y="1674"/>
                          </a:lnTo>
                          <a:lnTo>
                            <a:pt x="169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01" name="Google Shape;29501;p30"/>
                    <p:cNvSpPr/>
                    <p:nvPr/>
                  </p:nvSpPr>
                  <p:spPr>
                    <a:xfrm rot="-5400000">
                      <a:off x="651875" y="210302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02" name="Google Shape;29502;p30"/>
                    <p:cNvSpPr/>
                    <p:nvPr/>
                  </p:nvSpPr>
                  <p:spPr>
                    <a:xfrm rot="-5400000">
                      <a:off x="735800" y="218695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1" y="1692"/>
                          </a:lnTo>
                          <a:lnTo>
                            <a:pt x="169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03" name="Google Shape;29503;p30"/>
                    <p:cNvSpPr/>
                    <p:nvPr/>
                  </p:nvSpPr>
                  <p:spPr>
                    <a:xfrm rot="-5400000">
                      <a:off x="735788" y="210281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04" name="Google Shape;29504;p30"/>
                    <p:cNvSpPr/>
                    <p:nvPr/>
                  </p:nvSpPr>
                  <p:spPr>
                    <a:xfrm rot="-5400000">
                      <a:off x="693938" y="1843488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05" name="Google Shape;29505;p30"/>
                    <p:cNvSpPr/>
                    <p:nvPr/>
                  </p:nvSpPr>
                  <p:spPr>
                    <a:xfrm rot="-5400000">
                      <a:off x="652100" y="18857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06" name="Google Shape;29506;p30"/>
                    <p:cNvSpPr/>
                    <p:nvPr/>
                  </p:nvSpPr>
                  <p:spPr>
                    <a:xfrm rot="-5400000">
                      <a:off x="652100" y="18016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07" name="Google Shape;29507;p30"/>
                    <p:cNvSpPr/>
                    <p:nvPr/>
                  </p:nvSpPr>
                  <p:spPr>
                    <a:xfrm rot="-5400000">
                      <a:off x="736013" y="18855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08" name="Google Shape;29508;p30"/>
                    <p:cNvSpPr/>
                    <p:nvPr/>
                  </p:nvSpPr>
                  <p:spPr>
                    <a:xfrm rot="-5400000">
                      <a:off x="736013" y="18014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09" name="Google Shape;29509;p30"/>
                    <p:cNvSpPr/>
                    <p:nvPr/>
                  </p:nvSpPr>
                  <p:spPr>
                    <a:xfrm rot="-5400000">
                      <a:off x="694163" y="15420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10" name="Google Shape;29510;p30"/>
                    <p:cNvSpPr/>
                    <p:nvPr/>
                  </p:nvSpPr>
                  <p:spPr>
                    <a:xfrm rot="-5400000">
                      <a:off x="651875" y="158437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11" name="Google Shape;29511;p30"/>
                    <p:cNvSpPr/>
                    <p:nvPr/>
                  </p:nvSpPr>
                  <p:spPr>
                    <a:xfrm rot="-5400000">
                      <a:off x="651888" y="15002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12" name="Google Shape;29512;p30"/>
                    <p:cNvSpPr/>
                    <p:nvPr/>
                  </p:nvSpPr>
                  <p:spPr>
                    <a:xfrm rot="-5400000">
                      <a:off x="735788" y="158416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13" name="Google Shape;29513;p30"/>
                    <p:cNvSpPr/>
                    <p:nvPr/>
                  </p:nvSpPr>
                  <p:spPr>
                    <a:xfrm rot="-5400000">
                      <a:off x="735800" y="15000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14" name="Google Shape;29514;p30"/>
                    <p:cNvSpPr/>
                    <p:nvPr/>
                  </p:nvSpPr>
                  <p:spPr>
                    <a:xfrm rot="-5400000">
                      <a:off x="693950" y="124070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15" name="Google Shape;29515;p30"/>
                    <p:cNvSpPr/>
                    <p:nvPr/>
                  </p:nvSpPr>
                  <p:spPr>
                    <a:xfrm rot="-5400000">
                      <a:off x="651888" y="1282763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16" name="Google Shape;29516;p30"/>
                    <p:cNvSpPr/>
                    <p:nvPr/>
                  </p:nvSpPr>
                  <p:spPr>
                    <a:xfrm rot="-5400000">
                      <a:off x="651875" y="119862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17" name="Google Shape;29517;p30"/>
                    <p:cNvSpPr/>
                    <p:nvPr/>
                  </p:nvSpPr>
                  <p:spPr>
                    <a:xfrm rot="-5400000">
                      <a:off x="735800" y="128255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18" name="Google Shape;29518;p30"/>
                    <p:cNvSpPr/>
                    <p:nvPr/>
                  </p:nvSpPr>
                  <p:spPr>
                    <a:xfrm rot="-5400000">
                      <a:off x="735788" y="119841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19" name="Google Shape;29519;p30"/>
                    <p:cNvSpPr/>
                    <p:nvPr/>
                  </p:nvSpPr>
                  <p:spPr>
                    <a:xfrm rot="-5400000">
                      <a:off x="693938" y="939088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20" name="Google Shape;29520;p30"/>
                    <p:cNvSpPr/>
                    <p:nvPr/>
                  </p:nvSpPr>
                  <p:spPr>
                    <a:xfrm rot="-5400000">
                      <a:off x="652100" y="9813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21" name="Google Shape;29521;p30"/>
                    <p:cNvSpPr/>
                    <p:nvPr/>
                  </p:nvSpPr>
                  <p:spPr>
                    <a:xfrm rot="-5400000">
                      <a:off x="652100" y="8972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22" name="Google Shape;29522;p30"/>
                    <p:cNvSpPr/>
                    <p:nvPr/>
                  </p:nvSpPr>
                  <p:spPr>
                    <a:xfrm rot="-5400000">
                      <a:off x="736013" y="9811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23" name="Google Shape;29523;p30"/>
                    <p:cNvSpPr/>
                    <p:nvPr/>
                  </p:nvSpPr>
                  <p:spPr>
                    <a:xfrm rot="-5400000">
                      <a:off x="736013" y="8970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24" name="Google Shape;29524;p30"/>
                    <p:cNvSpPr/>
                    <p:nvPr/>
                  </p:nvSpPr>
                  <p:spPr>
                    <a:xfrm rot="-5400000">
                      <a:off x="694163" y="6376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25" name="Google Shape;29525;p30"/>
                    <p:cNvSpPr/>
                    <p:nvPr/>
                  </p:nvSpPr>
                  <p:spPr>
                    <a:xfrm rot="-5400000">
                      <a:off x="651875" y="67997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26" name="Google Shape;29526;p30"/>
                    <p:cNvSpPr/>
                    <p:nvPr/>
                  </p:nvSpPr>
                  <p:spPr>
                    <a:xfrm rot="-5400000">
                      <a:off x="651888" y="5958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27" name="Google Shape;29527;p30"/>
                    <p:cNvSpPr/>
                    <p:nvPr/>
                  </p:nvSpPr>
                  <p:spPr>
                    <a:xfrm rot="-5400000">
                      <a:off x="735788" y="67976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28" name="Google Shape;29528;p30"/>
                    <p:cNvSpPr/>
                    <p:nvPr/>
                  </p:nvSpPr>
                  <p:spPr>
                    <a:xfrm rot="-5400000">
                      <a:off x="735800" y="5956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29" name="Google Shape;29529;p30"/>
                    <p:cNvSpPr/>
                    <p:nvPr/>
                  </p:nvSpPr>
                  <p:spPr>
                    <a:xfrm rot="-5400000">
                      <a:off x="651875" y="746425"/>
                      <a:ext cx="12645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58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7" y="1087"/>
                          </a:lnTo>
                          <a:lnTo>
                            <a:pt x="1087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70" y="3952"/>
                          </a:lnTo>
                          <a:lnTo>
                            <a:pt x="3970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57" y="5040"/>
                          </a:lnTo>
                          <a:lnTo>
                            <a:pt x="5057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30" name="Google Shape;29530;p30"/>
                    <p:cNvSpPr/>
                    <p:nvPr/>
                  </p:nvSpPr>
                  <p:spPr>
                    <a:xfrm rot="-5400000">
                      <a:off x="652088" y="445038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  <p:grpSp>
                <p:nvGrpSpPr>
                  <p:cNvPr id="29531" name="Google Shape;29531;p30"/>
                  <p:cNvGrpSpPr/>
                  <p:nvPr/>
                </p:nvGrpSpPr>
                <p:grpSpPr>
                  <a:xfrm>
                    <a:off x="177100" y="2609025"/>
                    <a:ext cx="224400" cy="2538050"/>
                    <a:chOff x="602900" y="445025"/>
                    <a:chExt cx="224400" cy="2538050"/>
                  </a:xfrm>
                </p:grpSpPr>
                <p:sp>
                  <p:nvSpPr>
                    <p:cNvPr id="29532" name="Google Shape;29532;p30"/>
                    <p:cNvSpPr/>
                    <p:nvPr/>
                  </p:nvSpPr>
                  <p:spPr>
                    <a:xfrm rot="-5400000">
                      <a:off x="-453825" y="1701950"/>
                      <a:ext cx="2538050" cy="24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1522" h="968" extrusionOk="0">
                          <a:moveTo>
                            <a:pt x="1" y="1"/>
                          </a:moveTo>
                          <a:lnTo>
                            <a:pt x="1" y="967"/>
                          </a:lnTo>
                          <a:lnTo>
                            <a:pt x="101521" y="967"/>
                          </a:lnTo>
                          <a:lnTo>
                            <a:pt x="101521" y="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33" name="Google Shape;29533;p30"/>
                    <p:cNvSpPr/>
                    <p:nvPr/>
                  </p:nvSpPr>
                  <p:spPr>
                    <a:xfrm rot="-5400000">
                      <a:off x="-654250" y="1702175"/>
                      <a:ext cx="2538050" cy="237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1522" h="950" extrusionOk="0">
                          <a:moveTo>
                            <a:pt x="1" y="0"/>
                          </a:moveTo>
                          <a:lnTo>
                            <a:pt x="1" y="950"/>
                          </a:lnTo>
                          <a:lnTo>
                            <a:pt x="101521" y="950"/>
                          </a:lnTo>
                          <a:lnTo>
                            <a:pt x="10152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34" name="Google Shape;29534;p30"/>
                    <p:cNvSpPr/>
                    <p:nvPr/>
                  </p:nvSpPr>
                  <p:spPr>
                    <a:xfrm rot="-5400000">
                      <a:off x="652300" y="28568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06" y="4505"/>
                          </a:lnTo>
                          <a:lnTo>
                            <a:pt x="1606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41" y="2123"/>
                          </a:lnTo>
                          <a:lnTo>
                            <a:pt x="2141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35" name="Google Shape;29535;p30"/>
                    <p:cNvSpPr/>
                    <p:nvPr/>
                  </p:nvSpPr>
                  <p:spPr>
                    <a:xfrm rot="-5400000">
                      <a:off x="652088" y="2555463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8" y="1087"/>
                          </a:lnTo>
                          <a:lnTo>
                            <a:pt x="1088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506" y="535"/>
                          </a:moveTo>
                          <a:lnTo>
                            <a:pt x="4506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1" y="5040"/>
                          </a:lnTo>
                          <a:lnTo>
                            <a:pt x="504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36" name="Google Shape;29536;p30"/>
                    <p:cNvSpPr/>
                    <p:nvPr/>
                  </p:nvSpPr>
                  <p:spPr>
                    <a:xfrm rot="-5400000">
                      <a:off x="652313" y="2254063"/>
                      <a:ext cx="12557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3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37" name="Google Shape;29537;p30"/>
                    <p:cNvSpPr/>
                    <p:nvPr/>
                  </p:nvSpPr>
                  <p:spPr>
                    <a:xfrm rot="-5400000">
                      <a:off x="652088" y="1952663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8" y="1087"/>
                          </a:lnTo>
                          <a:lnTo>
                            <a:pt x="1088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35" y="1622"/>
                          </a:lnTo>
                          <a:lnTo>
                            <a:pt x="3435" y="3417"/>
                          </a:lnTo>
                          <a:lnTo>
                            <a:pt x="2710" y="3417"/>
                          </a:lnTo>
                          <a:lnTo>
                            <a:pt x="2710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38" name="Google Shape;29538;p30"/>
                    <p:cNvSpPr/>
                    <p:nvPr/>
                  </p:nvSpPr>
                  <p:spPr>
                    <a:xfrm rot="-5400000">
                      <a:off x="652100" y="1651050"/>
                      <a:ext cx="1260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0" h="5040" extrusionOk="0">
                          <a:moveTo>
                            <a:pt x="3417" y="535"/>
                          </a:moveTo>
                          <a:lnTo>
                            <a:pt x="3417" y="1087"/>
                          </a:lnTo>
                          <a:lnTo>
                            <a:pt x="1087" y="1087"/>
                          </a:lnTo>
                          <a:lnTo>
                            <a:pt x="1087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2" y="4505"/>
                          </a:lnTo>
                          <a:lnTo>
                            <a:pt x="1622" y="1622"/>
                          </a:lnTo>
                          <a:lnTo>
                            <a:pt x="3417" y="1622"/>
                          </a:lnTo>
                          <a:lnTo>
                            <a:pt x="3417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7" y="2123"/>
                          </a:lnTo>
                          <a:lnTo>
                            <a:pt x="2157" y="3952"/>
                          </a:lnTo>
                          <a:lnTo>
                            <a:pt x="3952" y="3952"/>
                          </a:lnTo>
                          <a:lnTo>
                            <a:pt x="3952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39" name="Google Shape;29539;p30"/>
                    <p:cNvSpPr/>
                    <p:nvPr/>
                  </p:nvSpPr>
                  <p:spPr>
                    <a:xfrm rot="-5400000">
                      <a:off x="652300" y="13496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40" name="Google Shape;29540;p30"/>
                    <p:cNvSpPr/>
                    <p:nvPr/>
                  </p:nvSpPr>
                  <p:spPr>
                    <a:xfrm rot="-5400000">
                      <a:off x="652300" y="10480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06" y="4505"/>
                          </a:lnTo>
                          <a:lnTo>
                            <a:pt x="1606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41" y="2123"/>
                          </a:lnTo>
                          <a:lnTo>
                            <a:pt x="2141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41" name="Google Shape;29541;p30"/>
                    <p:cNvSpPr/>
                    <p:nvPr/>
                  </p:nvSpPr>
                  <p:spPr>
                    <a:xfrm rot="-5400000">
                      <a:off x="693950" y="274790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42" name="Google Shape;29542;p30"/>
                    <p:cNvSpPr/>
                    <p:nvPr/>
                  </p:nvSpPr>
                  <p:spPr>
                    <a:xfrm rot="-5400000">
                      <a:off x="652100" y="27901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43" name="Google Shape;29543;p30"/>
                    <p:cNvSpPr/>
                    <p:nvPr/>
                  </p:nvSpPr>
                  <p:spPr>
                    <a:xfrm rot="-5400000">
                      <a:off x="652100" y="27060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44" name="Google Shape;29544;p30"/>
                    <p:cNvSpPr/>
                    <p:nvPr/>
                  </p:nvSpPr>
                  <p:spPr>
                    <a:xfrm rot="-5400000">
                      <a:off x="736013" y="27899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45" name="Google Shape;29545;p30"/>
                    <p:cNvSpPr/>
                    <p:nvPr/>
                  </p:nvSpPr>
                  <p:spPr>
                    <a:xfrm rot="-5400000">
                      <a:off x="736013" y="27058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46" name="Google Shape;29546;p30"/>
                    <p:cNvSpPr/>
                    <p:nvPr/>
                  </p:nvSpPr>
                  <p:spPr>
                    <a:xfrm rot="-5400000">
                      <a:off x="694163" y="24464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47" name="Google Shape;29547;p30"/>
                    <p:cNvSpPr/>
                    <p:nvPr/>
                  </p:nvSpPr>
                  <p:spPr>
                    <a:xfrm rot="-5400000">
                      <a:off x="651888" y="248878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48" name="Google Shape;29548;p30"/>
                    <p:cNvSpPr/>
                    <p:nvPr/>
                  </p:nvSpPr>
                  <p:spPr>
                    <a:xfrm rot="-5400000">
                      <a:off x="651888" y="24046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49" name="Google Shape;29549;p30"/>
                    <p:cNvSpPr/>
                    <p:nvPr/>
                  </p:nvSpPr>
                  <p:spPr>
                    <a:xfrm rot="-5400000">
                      <a:off x="735800" y="248857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50" name="Google Shape;29550;p30"/>
                    <p:cNvSpPr/>
                    <p:nvPr/>
                  </p:nvSpPr>
                  <p:spPr>
                    <a:xfrm rot="-5400000">
                      <a:off x="735800" y="24044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51" name="Google Shape;29551;p30"/>
                    <p:cNvSpPr/>
                    <p:nvPr/>
                  </p:nvSpPr>
                  <p:spPr>
                    <a:xfrm rot="-5400000">
                      <a:off x="694163" y="21448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52" name="Google Shape;29552;p30"/>
                    <p:cNvSpPr/>
                    <p:nvPr/>
                  </p:nvSpPr>
                  <p:spPr>
                    <a:xfrm rot="-5400000">
                      <a:off x="651888" y="2187163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1" y="1674"/>
                          </a:lnTo>
                          <a:lnTo>
                            <a:pt x="169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53" name="Google Shape;29553;p30"/>
                    <p:cNvSpPr/>
                    <p:nvPr/>
                  </p:nvSpPr>
                  <p:spPr>
                    <a:xfrm rot="-5400000">
                      <a:off x="651875" y="210302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54" name="Google Shape;29554;p30"/>
                    <p:cNvSpPr/>
                    <p:nvPr/>
                  </p:nvSpPr>
                  <p:spPr>
                    <a:xfrm rot="-5400000">
                      <a:off x="735800" y="218695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1" y="1692"/>
                          </a:lnTo>
                          <a:lnTo>
                            <a:pt x="169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55" name="Google Shape;29555;p30"/>
                    <p:cNvSpPr/>
                    <p:nvPr/>
                  </p:nvSpPr>
                  <p:spPr>
                    <a:xfrm rot="-5400000">
                      <a:off x="735788" y="210281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56" name="Google Shape;29556;p30"/>
                    <p:cNvSpPr/>
                    <p:nvPr/>
                  </p:nvSpPr>
                  <p:spPr>
                    <a:xfrm rot="-5400000">
                      <a:off x="693938" y="1843488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57" name="Google Shape;29557;p30"/>
                    <p:cNvSpPr/>
                    <p:nvPr/>
                  </p:nvSpPr>
                  <p:spPr>
                    <a:xfrm rot="-5400000">
                      <a:off x="652100" y="18857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58" name="Google Shape;29558;p30"/>
                    <p:cNvSpPr/>
                    <p:nvPr/>
                  </p:nvSpPr>
                  <p:spPr>
                    <a:xfrm rot="-5400000">
                      <a:off x="652100" y="18016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59" name="Google Shape;29559;p30"/>
                    <p:cNvSpPr/>
                    <p:nvPr/>
                  </p:nvSpPr>
                  <p:spPr>
                    <a:xfrm rot="-5400000">
                      <a:off x="736013" y="18855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60" name="Google Shape;29560;p30"/>
                    <p:cNvSpPr/>
                    <p:nvPr/>
                  </p:nvSpPr>
                  <p:spPr>
                    <a:xfrm rot="-5400000">
                      <a:off x="736013" y="18014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61" name="Google Shape;29561;p30"/>
                    <p:cNvSpPr/>
                    <p:nvPr/>
                  </p:nvSpPr>
                  <p:spPr>
                    <a:xfrm rot="-5400000">
                      <a:off x="694163" y="15420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62" name="Google Shape;29562;p30"/>
                    <p:cNvSpPr/>
                    <p:nvPr/>
                  </p:nvSpPr>
                  <p:spPr>
                    <a:xfrm rot="-5400000">
                      <a:off x="651875" y="158437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63" name="Google Shape;29563;p30"/>
                    <p:cNvSpPr/>
                    <p:nvPr/>
                  </p:nvSpPr>
                  <p:spPr>
                    <a:xfrm rot="-5400000">
                      <a:off x="651888" y="15002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64" name="Google Shape;29564;p30"/>
                    <p:cNvSpPr/>
                    <p:nvPr/>
                  </p:nvSpPr>
                  <p:spPr>
                    <a:xfrm rot="-5400000">
                      <a:off x="735788" y="158416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65" name="Google Shape;29565;p30"/>
                    <p:cNvSpPr/>
                    <p:nvPr/>
                  </p:nvSpPr>
                  <p:spPr>
                    <a:xfrm rot="-5400000">
                      <a:off x="735800" y="15000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66" name="Google Shape;29566;p30"/>
                    <p:cNvSpPr/>
                    <p:nvPr/>
                  </p:nvSpPr>
                  <p:spPr>
                    <a:xfrm rot="-5400000">
                      <a:off x="693950" y="124070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67" name="Google Shape;29567;p30"/>
                    <p:cNvSpPr/>
                    <p:nvPr/>
                  </p:nvSpPr>
                  <p:spPr>
                    <a:xfrm rot="-5400000">
                      <a:off x="651888" y="1282763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68" name="Google Shape;29568;p30"/>
                    <p:cNvSpPr/>
                    <p:nvPr/>
                  </p:nvSpPr>
                  <p:spPr>
                    <a:xfrm rot="-5400000">
                      <a:off x="651875" y="119862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69" name="Google Shape;29569;p30"/>
                    <p:cNvSpPr/>
                    <p:nvPr/>
                  </p:nvSpPr>
                  <p:spPr>
                    <a:xfrm rot="-5400000">
                      <a:off x="735800" y="128255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70" name="Google Shape;29570;p30"/>
                    <p:cNvSpPr/>
                    <p:nvPr/>
                  </p:nvSpPr>
                  <p:spPr>
                    <a:xfrm rot="-5400000">
                      <a:off x="735788" y="119841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71" name="Google Shape;29571;p30"/>
                    <p:cNvSpPr/>
                    <p:nvPr/>
                  </p:nvSpPr>
                  <p:spPr>
                    <a:xfrm rot="-5400000">
                      <a:off x="693938" y="939088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72" name="Google Shape;29572;p30"/>
                    <p:cNvSpPr/>
                    <p:nvPr/>
                  </p:nvSpPr>
                  <p:spPr>
                    <a:xfrm rot="-5400000">
                      <a:off x="652100" y="9813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73" name="Google Shape;29573;p30"/>
                    <p:cNvSpPr/>
                    <p:nvPr/>
                  </p:nvSpPr>
                  <p:spPr>
                    <a:xfrm rot="-5400000">
                      <a:off x="652100" y="8972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74" name="Google Shape;29574;p30"/>
                    <p:cNvSpPr/>
                    <p:nvPr/>
                  </p:nvSpPr>
                  <p:spPr>
                    <a:xfrm rot="-5400000">
                      <a:off x="736013" y="9811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75" name="Google Shape;29575;p30"/>
                    <p:cNvSpPr/>
                    <p:nvPr/>
                  </p:nvSpPr>
                  <p:spPr>
                    <a:xfrm rot="-5400000">
                      <a:off x="736013" y="8970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76" name="Google Shape;29576;p30"/>
                    <p:cNvSpPr/>
                    <p:nvPr/>
                  </p:nvSpPr>
                  <p:spPr>
                    <a:xfrm rot="-5400000">
                      <a:off x="694163" y="6376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77" name="Google Shape;29577;p30"/>
                    <p:cNvSpPr/>
                    <p:nvPr/>
                  </p:nvSpPr>
                  <p:spPr>
                    <a:xfrm rot="-5400000">
                      <a:off x="651875" y="67997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78" name="Google Shape;29578;p30"/>
                    <p:cNvSpPr/>
                    <p:nvPr/>
                  </p:nvSpPr>
                  <p:spPr>
                    <a:xfrm rot="-5400000">
                      <a:off x="651888" y="5958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79" name="Google Shape;29579;p30"/>
                    <p:cNvSpPr/>
                    <p:nvPr/>
                  </p:nvSpPr>
                  <p:spPr>
                    <a:xfrm rot="-5400000">
                      <a:off x="735788" y="67976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80" name="Google Shape;29580;p30"/>
                    <p:cNvSpPr/>
                    <p:nvPr/>
                  </p:nvSpPr>
                  <p:spPr>
                    <a:xfrm rot="-5400000">
                      <a:off x="735800" y="5956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81" name="Google Shape;29581;p30"/>
                    <p:cNvSpPr/>
                    <p:nvPr/>
                  </p:nvSpPr>
                  <p:spPr>
                    <a:xfrm rot="-5400000">
                      <a:off x="651875" y="746425"/>
                      <a:ext cx="12645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58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7" y="1087"/>
                          </a:lnTo>
                          <a:lnTo>
                            <a:pt x="1087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70" y="3952"/>
                          </a:lnTo>
                          <a:lnTo>
                            <a:pt x="3970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57" y="5040"/>
                          </a:lnTo>
                          <a:lnTo>
                            <a:pt x="5057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582" name="Google Shape;29582;p30"/>
                    <p:cNvSpPr/>
                    <p:nvPr/>
                  </p:nvSpPr>
                  <p:spPr>
                    <a:xfrm rot="-5400000">
                      <a:off x="652088" y="445038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  <p:grpSp>
              <p:nvGrpSpPr>
                <p:cNvPr id="29583" name="Google Shape;29583;p30"/>
                <p:cNvGrpSpPr/>
                <p:nvPr/>
              </p:nvGrpSpPr>
              <p:grpSpPr>
                <a:xfrm rot="-5400000">
                  <a:off x="6860177" y="-1593073"/>
                  <a:ext cx="224400" cy="3605046"/>
                  <a:chOff x="602900" y="416604"/>
                  <a:chExt cx="224400" cy="3605046"/>
                </a:xfrm>
              </p:grpSpPr>
              <p:sp>
                <p:nvSpPr>
                  <p:cNvPr id="29584" name="Google Shape;29584;p30"/>
                  <p:cNvSpPr/>
                  <p:nvPr/>
                </p:nvSpPr>
                <p:spPr>
                  <a:xfrm rot="-5400000">
                    <a:off x="-987323" y="2207027"/>
                    <a:ext cx="3605046" cy="24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68" extrusionOk="0">
                        <a:moveTo>
                          <a:pt x="1" y="1"/>
                        </a:moveTo>
                        <a:lnTo>
                          <a:pt x="1" y="967"/>
                        </a:lnTo>
                        <a:lnTo>
                          <a:pt x="101521" y="967"/>
                        </a:lnTo>
                        <a:lnTo>
                          <a:pt x="101521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585" name="Google Shape;29585;p30"/>
                  <p:cNvSpPr/>
                  <p:nvPr/>
                </p:nvSpPr>
                <p:spPr>
                  <a:xfrm rot="-5400000">
                    <a:off x="-1167951" y="2227049"/>
                    <a:ext cx="3565453" cy="23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50" extrusionOk="0">
                        <a:moveTo>
                          <a:pt x="1" y="0"/>
                        </a:moveTo>
                        <a:lnTo>
                          <a:pt x="1" y="950"/>
                        </a:lnTo>
                        <a:lnTo>
                          <a:pt x="101521" y="950"/>
                        </a:lnTo>
                        <a:lnTo>
                          <a:pt x="10152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586" name="Google Shape;29586;p30"/>
                  <p:cNvSpPr/>
                  <p:nvPr/>
                </p:nvSpPr>
                <p:spPr>
                  <a:xfrm rot="-5400000">
                    <a:off x="652300" y="28568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587" name="Google Shape;29587;p30"/>
                  <p:cNvSpPr/>
                  <p:nvPr/>
                </p:nvSpPr>
                <p:spPr>
                  <a:xfrm rot="-5400000">
                    <a:off x="652088" y="25554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6" y="535"/>
                        </a:moveTo>
                        <a:lnTo>
                          <a:pt x="4506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1" y="5040"/>
                        </a:lnTo>
                        <a:lnTo>
                          <a:pt x="504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588" name="Google Shape;29588;p30"/>
                  <p:cNvSpPr/>
                  <p:nvPr/>
                </p:nvSpPr>
                <p:spPr>
                  <a:xfrm rot="-5400000">
                    <a:off x="652313" y="2254063"/>
                    <a:ext cx="12557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589" name="Google Shape;29589;p30"/>
                  <p:cNvSpPr/>
                  <p:nvPr/>
                </p:nvSpPr>
                <p:spPr>
                  <a:xfrm rot="-5400000">
                    <a:off x="652088" y="19526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35" y="1622"/>
                        </a:lnTo>
                        <a:lnTo>
                          <a:pt x="3435" y="3417"/>
                        </a:lnTo>
                        <a:lnTo>
                          <a:pt x="2710" y="3417"/>
                        </a:lnTo>
                        <a:lnTo>
                          <a:pt x="2710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590" name="Google Shape;29590;p30"/>
                  <p:cNvSpPr/>
                  <p:nvPr/>
                </p:nvSpPr>
                <p:spPr>
                  <a:xfrm rot="-5400000">
                    <a:off x="652100" y="1651050"/>
                    <a:ext cx="1260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0" h="5040" extrusionOk="0">
                        <a:moveTo>
                          <a:pt x="3417" y="535"/>
                        </a:moveTo>
                        <a:lnTo>
                          <a:pt x="3417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2" y="4505"/>
                        </a:lnTo>
                        <a:lnTo>
                          <a:pt x="1622" y="1622"/>
                        </a:lnTo>
                        <a:lnTo>
                          <a:pt x="3417" y="1622"/>
                        </a:lnTo>
                        <a:lnTo>
                          <a:pt x="3417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7" y="2123"/>
                        </a:lnTo>
                        <a:lnTo>
                          <a:pt x="2157" y="3952"/>
                        </a:lnTo>
                        <a:lnTo>
                          <a:pt x="3952" y="3952"/>
                        </a:lnTo>
                        <a:lnTo>
                          <a:pt x="3952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591" name="Google Shape;29591;p30"/>
                  <p:cNvSpPr/>
                  <p:nvPr/>
                </p:nvSpPr>
                <p:spPr>
                  <a:xfrm rot="-5400000">
                    <a:off x="652300" y="13496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592" name="Google Shape;29592;p30"/>
                  <p:cNvSpPr/>
                  <p:nvPr/>
                </p:nvSpPr>
                <p:spPr>
                  <a:xfrm rot="-5400000">
                    <a:off x="652300" y="10480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593" name="Google Shape;29593;p30"/>
                  <p:cNvSpPr/>
                  <p:nvPr/>
                </p:nvSpPr>
                <p:spPr>
                  <a:xfrm rot="-5400000">
                    <a:off x="693950" y="27479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594" name="Google Shape;29594;p30"/>
                  <p:cNvSpPr/>
                  <p:nvPr/>
                </p:nvSpPr>
                <p:spPr>
                  <a:xfrm rot="-5400000">
                    <a:off x="652100" y="27901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595" name="Google Shape;29595;p30"/>
                  <p:cNvSpPr/>
                  <p:nvPr/>
                </p:nvSpPr>
                <p:spPr>
                  <a:xfrm rot="-5400000">
                    <a:off x="652100" y="27060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596" name="Google Shape;29596;p30"/>
                  <p:cNvSpPr/>
                  <p:nvPr/>
                </p:nvSpPr>
                <p:spPr>
                  <a:xfrm rot="-5400000">
                    <a:off x="736013" y="27899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597" name="Google Shape;29597;p30"/>
                  <p:cNvSpPr/>
                  <p:nvPr/>
                </p:nvSpPr>
                <p:spPr>
                  <a:xfrm rot="-5400000">
                    <a:off x="736013" y="27058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598" name="Google Shape;29598;p30"/>
                  <p:cNvSpPr/>
                  <p:nvPr/>
                </p:nvSpPr>
                <p:spPr>
                  <a:xfrm rot="-5400000">
                    <a:off x="694163" y="24464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599" name="Google Shape;29599;p30"/>
                  <p:cNvSpPr/>
                  <p:nvPr/>
                </p:nvSpPr>
                <p:spPr>
                  <a:xfrm rot="-5400000">
                    <a:off x="651888" y="248878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600" name="Google Shape;29600;p30"/>
                  <p:cNvSpPr/>
                  <p:nvPr/>
                </p:nvSpPr>
                <p:spPr>
                  <a:xfrm rot="-5400000">
                    <a:off x="651888" y="24046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601" name="Google Shape;29601;p30"/>
                  <p:cNvSpPr/>
                  <p:nvPr/>
                </p:nvSpPr>
                <p:spPr>
                  <a:xfrm rot="-5400000">
                    <a:off x="735800" y="248857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602" name="Google Shape;29602;p30"/>
                  <p:cNvSpPr/>
                  <p:nvPr/>
                </p:nvSpPr>
                <p:spPr>
                  <a:xfrm rot="-5400000">
                    <a:off x="735800" y="24044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603" name="Google Shape;29603;p30"/>
                  <p:cNvSpPr/>
                  <p:nvPr/>
                </p:nvSpPr>
                <p:spPr>
                  <a:xfrm rot="-5400000">
                    <a:off x="694163" y="21448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604" name="Google Shape;29604;p30"/>
                  <p:cNvSpPr/>
                  <p:nvPr/>
                </p:nvSpPr>
                <p:spPr>
                  <a:xfrm rot="-5400000">
                    <a:off x="651888" y="21871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1" y="1674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605" name="Google Shape;29605;p30"/>
                  <p:cNvSpPr/>
                  <p:nvPr/>
                </p:nvSpPr>
                <p:spPr>
                  <a:xfrm rot="-5400000">
                    <a:off x="651875" y="21030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606" name="Google Shape;29606;p30"/>
                  <p:cNvSpPr/>
                  <p:nvPr/>
                </p:nvSpPr>
                <p:spPr>
                  <a:xfrm rot="-5400000">
                    <a:off x="735800" y="21869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1" y="1692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607" name="Google Shape;29607;p30"/>
                  <p:cNvSpPr/>
                  <p:nvPr/>
                </p:nvSpPr>
                <p:spPr>
                  <a:xfrm rot="-5400000">
                    <a:off x="735788" y="21028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608" name="Google Shape;29608;p30"/>
                  <p:cNvSpPr/>
                  <p:nvPr/>
                </p:nvSpPr>
                <p:spPr>
                  <a:xfrm rot="-5400000">
                    <a:off x="693938" y="18434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609" name="Google Shape;29609;p30"/>
                  <p:cNvSpPr/>
                  <p:nvPr/>
                </p:nvSpPr>
                <p:spPr>
                  <a:xfrm rot="-5400000">
                    <a:off x="652100" y="18857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610" name="Google Shape;29610;p30"/>
                  <p:cNvSpPr/>
                  <p:nvPr/>
                </p:nvSpPr>
                <p:spPr>
                  <a:xfrm rot="-5400000">
                    <a:off x="652100" y="18016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611" name="Google Shape;29611;p30"/>
                  <p:cNvSpPr/>
                  <p:nvPr/>
                </p:nvSpPr>
                <p:spPr>
                  <a:xfrm rot="-5400000">
                    <a:off x="736013" y="18855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612" name="Google Shape;29612;p30"/>
                  <p:cNvSpPr/>
                  <p:nvPr/>
                </p:nvSpPr>
                <p:spPr>
                  <a:xfrm rot="-5400000">
                    <a:off x="736013" y="18014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613" name="Google Shape;29613;p30"/>
                  <p:cNvSpPr/>
                  <p:nvPr/>
                </p:nvSpPr>
                <p:spPr>
                  <a:xfrm rot="-5400000">
                    <a:off x="694163" y="15420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614" name="Google Shape;29614;p30"/>
                  <p:cNvSpPr/>
                  <p:nvPr/>
                </p:nvSpPr>
                <p:spPr>
                  <a:xfrm rot="-5400000">
                    <a:off x="651875" y="15843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615" name="Google Shape;29615;p30"/>
                  <p:cNvSpPr/>
                  <p:nvPr/>
                </p:nvSpPr>
                <p:spPr>
                  <a:xfrm rot="-5400000">
                    <a:off x="651888" y="15002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616" name="Google Shape;29616;p30"/>
                  <p:cNvSpPr/>
                  <p:nvPr/>
                </p:nvSpPr>
                <p:spPr>
                  <a:xfrm rot="-5400000">
                    <a:off x="735788" y="15841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617" name="Google Shape;29617;p30"/>
                  <p:cNvSpPr/>
                  <p:nvPr/>
                </p:nvSpPr>
                <p:spPr>
                  <a:xfrm rot="-5400000">
                    <a:off x="735800" y="15000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618" name="Google Shape;29618;p30"/>
                  <p:cNvSpPr/>
                  <p:nvPr/>
                </p:nvSpPr>
                <p:spPr>
                  <a:xfrm rot="-5400000">
                    <a:off x="693950" y="12407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619" name="Google Shape;29619;p30"/>
                  <p:cNvSpPr/>
                  <p:nvPr/>
                </p:nvSpPr>
                <p:spPr>
                  <a:xfrm rot="-5400000">
                    <a:off x="651888" y="12827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620" name="Google Shape;29620;p30"/>
                  <p:cNvSpPr/>
                  <p:nvPr/>
                </p:nvSpPr>
                <p:spPr>
                  <a:xfrm rot="-5400000">
                    <a:off x="651875" y="11986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621" name="Google Shape;29621;p30"/>
                  <p:cNvSpPr/>
                  <p:nvPr/>
                </p:nvSpPr>
                <p:spPr>
                  <a:xfrm rot="-5400000">
                    <a:off x="735800" y="12825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622" name="Google Shape;29622;p30"/>
                  <p:cNvSpPr/>
                  <p:nvPr/>
                </p:nvSpPr>
                <p:spPr>
                  <a:xfrm rot="-5400000">
                    <a:off x="735788" y="11984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623" name="Google Shape;29623;p30"/>
                  <p:cNvSpPr/>
                  <p:nvPr/>
                </p:nvSpPr>
                <p:spPr>
                  <a:xfrm rot="-5400000">
                    <a:off x="693938" y="9390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624" name="Google Shape;29624;p30"/>
                  <p:cNvSpPr/>
                  <p:nvPr/>
                </p:nvSpPr>
                <p:spPr>
                  <a:xfrm rot="-5400000">
                    <a:off x="652100" y="9813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625" name="Google Shape;29625;p30"/>
                  <p:cNvSpPr/>
                  <p:nvPr/>
                </p:nvSpPr>
                <p:spPr>
                  <a:xfrm rot="-5400000">
                    <a:off x="652100" y="8972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626" name="Google Shape;29626;p30"/>
                  <p:cNvSpPr/>
                  <p:nvPr/>
                </p:nvSpPr>
                <p:spPr>
                  <a:xfrm rot="-5400000">
                    <a:off x="736013" y="9811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627" name="Google Shape;29627;p30"/>
                  <p:cNvSpPr/>
                  <p:nvPr/>
                </p:nvSpPr>
                <p:spPr>
                  <a:xfrm rot="-5400000">
                    <a:off x="736013" y="8970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628" name="Google Shape;29628;p30"/>
                  <p:cNvSpPr/>
                  <p:nvPr/>
                </p:nvSpPr>
                <p:spPr>
                  <a:xfrm rot="-5400000">
                    <a:off x="694163" y="6376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629" name="Google Shape;29629;p30"/>
                  <p:cNvSpPr/>
                  <p:nvPr/>
                </p:nvSpPr>
                <p:spPr>
                  <a:xfrm rot="-5400000">
                    <a:off x="651875" y="6799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630" name="Google Shape;29630;p30"/>
                  <p:cNvSpPr/>
                  <p:nvPr/>
                </p:nvSpPr>
                <p:spPr>
                  <a:xfrm rot="-5400000">
                    <a:off x="651888" y="5958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631" name="Google Shape;29631;p30"/>
                  <p:cNvSpPr/>
                  <p:nvPr/>
                </p:nvSpPr>
                <p:spPr>
                  <a:xfrm rot="-5400000">
                    <a:off x="735788" y="6797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632" name="Google Shape;29632;p30"/>
                  <p:cNvSpPr/>
                  <p:nvPr/>
                </p:nvSpPr>
                <p:spPr>
                  <a:xfrm rot="-5400000">
                    <a:off x="735800" y="5956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633" name="Google Shape;29633;p30"/>
                  <p:cNvSpPr/>
                  <p:nvPr/>
                </p:nvSpPr>
                <p:spPr>
                  <a:xfrm rot="-5400000">
                    <a:off x="651875" y="746425"/>
                    <a:ext cx="12645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58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70" y="3952"/>
                        </a:lnTo>
                        <a:lnTo>
                          <a:pt x="3970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57" y="5040"/>
                        </a:lnTo>
                        <a:lnTo>
                          <a:pt x="5057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29634" name="Google Shape;29634;p30"/>
                <p:cNvSpPr/>
                <p:nvPr/>
              </p:nvSpPr>
              <p:spPr>
                <a:xfrm rot="10800000">
                  <a:off x="8505325" y="146450"/>
                  <a:ext cx="125600" cy="12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4" h="5040" extrusionOk="0">
                      <a:moveTo>
                        <a:pt x="3418" y="535"/>
                      </a:moveTo>
                      <a:lnTo>
                        <a:pt x="3418" y="1087"/>
                      </a:lnTo>
                      <a:lnTo>
                        <a:pt x="1071" y="1087"/>
                      </a:lnTo>
                      <a:lnTo>
                        <a:pt x="1071" y="4505"/>
                      </a:lnTo>
                      <a:lnTo>
                        <a:pt x="536" y="4505"/>
                      </a:lnTo>
                      <a:lnTo>
                        <a:pt x="536" y="535"/>
                      </a:lnTo>
                      <a:close/>
                      <a:moveTo>
                        <a:pt x="4488" y="535"/>
                      </a:moveTo>
                      <a:lnTo>
                        <a:pt x="4488" y="4505"/>
                      </a:lnTo>
                      <a:lnTo>
                        <a:pt x="1623" y="4505"/>
                      </a:lnTo>
                      <a:lnTo>
                        <a:pt x="1623" y="1622"/>
                      </a:lnTo>
                      <a:lnTo>
                        <a:pt x="3418" y="1622"/>
                      </a:lnTo>
                      <a:lnTo>
                        <a:pt x="3418" y="3417"/>
                      </a:lnTo>
                      <a:lnTo>
                        <a:pt x="2693" y="3417"/>
                      </a:lnTo>
                      <a:lnTo>
                        <a:pt x="2693" y="2123"/>
                      </a:lnTo>
                      <a:lnTo>
                        <a:pt x="2158" y="2123"/>
                      </a:lnTo>
                      <a:lnTo>
                        <a:pt x="2158" y="3952"/>
                      </a:lnTo>
                      <a:lnTo>
                        <a:pt x="3953" y="3952"/>
                      </a:lnTo>
                      <a:lnTo>
                        <a:pt x="3953" y="535"/>
                      </a:lnTo>
                      <a:close/>
                      <a:moveTo>
                        <a:pt x="0" y="0"/>
                      </a:moveTo>
                      <a:lnTo>
                        <a:pt x="0" y="5040"/>
                      </a:lnTo>
                      <a:lnTo>
                        <a:pt x="5023" y="5040"/>
                      </a:lnTo>
                      <a:lnTo>
                        <a:pt x="502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35" name="Google Shape;29635;p30"/>
                <p:cNvSpPr/>
                <p:nvPr/>
              </p:nvSpPr>
              <p:spPr>
                <a:xfrm rot="10800000">
                  <a:off x="8212450" y="146450"/>
                  <a:ext cx="125600" cy="12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4" h="5040" extrusionOk="0">
                      <a:moveTo>
                        <a:pt x="3418" y="535"/>
                      </a:moveTo>
                      <a:lnTo>
                        <a:pt x="3418" y="1087"/>
                      </a:lnTo>
                      <a:lnTo>
                        <a:pt x="1071" y="1087"/>
                      </a:lnTo>
                      <a:lnTo>
                        <a:pt x="1071" y="4505"/>
                      </a:lnTo>
                      <a:lnTo>
                        <a:pt x="536" y="4505"/>
                      </a:lnTo>
                      <a:lnTo>
                        <a:pt x="536" y="535"/>
                      </a:lnTo>
                      <a:close/>
                      <a:moveTo>
                        <a:pt x="4488" y="535"/>
                      </a:moveTo>
                      <a:lnTo>
                        <a:pt x="4488" y="4505"/>
                      </a:lnTo>
                      <a:lnTo>
                        <a:pt x="1606" y="4505"/>
                      </a:lnTo>
                      <a:lnTo>
                        <a:pt x="1606" y="1622"/>
                      </a:lnTo>
                      <a:lnTo>
                        <a:pt x="3418" y="1622"/>
                      </a:lnTo>
                      <a:lnTo>
                        <a:pt x="3418" y="3417"/>
                      </a:lnTo>
                      <a:lnTo>
                        <a:pt x="2693" y="3417"/>
                      </a:lnTo>
                      <a:lnTo>
                        <a:pt x="2693" y="2123"/>
                      </a:lnTo>
                      <a:lnTo>
                        <a:pt x="2141" y="2123"/>
                      </a:lnTo>
                      <a:lnTo>
                        <a:pt x="2141" y="3952"/>
                      </a:lnTo>
                      <a:lnTo>
                        <a:pt x="3953" y="3952"/>
                      </a:lnTo>
                      <a:lnTo>
                        <a:pt x="3953" y="535"/>
                      </a:lnTo>
                      <a:close/>
                      <a:moveTo>
                        <a:pt x="1" y="0"/>
                      </a:moveTo>
                      <a:lnTo>
                        <a:pt x="1" y="5040"/>
                      </a:lnTo>
                      <a:lnTo>
                        <a:pt x="5023" y="5040"/>
                      </a:lnTo>
                      <a:lnTo>
                        <a:pt x="502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36" name="Google Shape;29636;p30"/>
                <p:cNvSpPr/>
                <p:nvPr/>
              </p:nvSpPr>
              <p:spPr>
                <a:xfrm rot="10800000">
                  <a:off x="8689475" y="188300"/>
                  <a:ext cx="4187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74" y="1692"/>
                      </a:lnTo>
                      <a:lnTo>
                        <a:pt x="167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37" name="Google Shape;29637;p30"/>
                <p:cNvSpPr/>
                <p:nvPr/>
              </p:nvSpPr>
              <p:spPr>
                <a:xfrm rot="10800000">
                  <a:off x="8731325" y="230575"/>
                  <a:ext cx="4232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75" extrusionOk="0">
                      <a:moveTo>
                        <a:pt x="1" y="0"/>
                      </a:moveTo>
                      <a:lnTo>
                        <a:pt x="1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38" name="Google Shape;29638;p30"/>
                <p:cNvSpPr/>
                <p:nvPr/>
              </p:nvSpPr>
              <p:spPr>
                <a:xfrm rot="10800000">
                  <a:off x="8647200" y="230575"/>
                  <a:ext cx="42300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75" extrusionOk="0">
                      <a:moveTo>
                        <a:pt x="0" y="0"/>
                      </a:moveTo>
                      <a:lnTo>
                        <a:pt x="0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39" name="Google Shape;29639;p30"/>
                <p:cNvSpPr/>
                <p:nvPr/>
              </p:nvSpPr>
              <p:spPr>
                <a:xfrm rot="10800000">
                  <a:off x="8731325" y="146450"/>
                  <a:ext cx="4232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40" name="Google Shape;29640;p30"/>
                <p:cNvSpPr/>
                <p:nvPr/>
              </p:nvSpPr>
              <p:spPr>
                <a:xfrm rot="10800000">
                  <a:off x="8647200" y="146450"/>
                  <a:ext cx="42300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41" name="Google Shape;29641;p30"/>
                <p:cNvSpPr/>
                <p:nvPr/>
              </p:nvSpPr>
              <p:spPr>
                <a:xfrm rot="10800000">
                  <a:off x="8404900" y="188300"/>
                  <a:ext cx="42300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42" name="Google Shape;29642;p30"/>
                <p:cNvSpPr/>
                <p:nvPr/>
              </p:nvSpPr>
              <p:spPr>
                <a:xfrm rot="10800000">
                  <a:off x="8446750" y="230575"/>
                  <a:ext cx="42300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75" extrusionOk="0">
                      <a:moveTo>
                        <a:pt x="0" y="0"/>
                      </a:moveTo>
                      <a:lnTo>
                        <a:pt x="0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43" name="Google Shape;29643;p30"/>
                <p:cNvSpPr/>
                <p:nvPr/>
              </p:nvSpPr>
              <p:spPr>
                <a:xfrm rot="10800000">
                  <a:off x="8362600" y="230575"/>
                  <a:ext cx="4232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75" extrusionOk="0">
                      <a:moveTo>
                        <a:pt x="1" y="0"/>
                      </a:moveTo>
                      <a:lnTo>
                        <a:pt x="1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44" name="Google Shape;29644;p30"/>
                <p:cNvSpPr/>
                <p:nvPr/>
              </p:nvSpPr>
              <p:spPr>
                <a:xfrm rot="10800000">
                  <a:off x="8446750" y="146450"/>
                  <a:ext cx="42300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45" name="Google Shape;29645;p30"/>
                <p:cNvSpPr/>
                <p:nvPr/>
              </p:nvSpPr>
              <p:spPr>
                <a:xfrm rot="10800000">
                  <a:off x="8362600" y="146450"/>
                  <a:ext cx="4232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46" name="Google Shape;29646;p30"/>
                <p:cNvSpPr/>
                <p:nvPr/>
              </p:nvSpPr>
              <p:spPr>
                <a:xfrm rot="10800000">
                  <a:off x="8103275" y="188300"/>
                  <a:ext cx="4232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47" name="Google Shape;29647;p30"/>
                <p:cNvSpPr/>
                <p:nvPr/>
              </p:nvSpPr>
              <p:spPr>
                <a:xfrm rot="10800000">
                  <a:off x="8145575" y="230575"/>
                  <a:ext cx="4187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75" extrusionOk="0">
                      <a:moveTo>
                        <a:pt x="1" y="0"/>
                      </a:moveTo>
                      <a:lnTo>
                        <a:pt x="1" y="1674"/>
                      </a:lnTo>
                      <a:lnTo>
                        <a:pt x="1675" y="1674"/>
                      </a:lnTo>
                      <a:lnTo>
                        <a:pt x="167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48" name="Google Shape;29648;p30"/>
                <p:cNvSpPr/>
                <p:nvPr/>
              </p:nvSpPr>
              <p:spPr>
                <a:xfrm rot="10800000">
                  <a:off x="8061425" y="230575"/>
                  <a:ext cx="4187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75" extrusionOk="0">
                      <a:moveTo>
                        <a:pt x="0" y="0"/>
                      </a:moveTo>
                      <a:lnTo>
                        <a:pt x="0" y="1674"/>
                      </a:lnTo>
                      <a:lnTo>
                        <a:pt x="1674" y="1674"/>
                      </a:lnTo>
                      <a:lnTo>
                        <a:pt x="167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49" name="Google Shape;29649;p30"/>
                <p:cNvSpPr/>
                <p:nvPr/>
              </p:nvSpPr>
              <p:spPr>
                <a:xfrm rot="10800000">
                  <a:off x="8145575" y="146450"/>
                  <a:ext cx="4187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75" y="1692"/>
                      </a:lnTo>
                      <a:lnTo>
                        <a:pt x="167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50" name="Google Shape;29650;p30"/>
                <p:cNvSpPr/>
                <p:nvPr/>
              </p:nvSpPr>
              <p:spPr>
                <a:xfrm rot="10800000">
                  <a:off x="8061425" y="146450"/>
                  <a:ext cx="4187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74" y="1692"/>
                      </a:lnTo>
                      <a:lnTo>
                        <a:pt x="167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51" name="Google Shape;29651;p30"/>
                <p:cNvSpPr/>
                <p:nvPr/>
              </p:nvSpPr>
              <p:spPr>
                <a:xfrm rot="10800000">
                  <a:off x="7802100" y="188300"/>
                  <a:ext cx="4187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74" y="1692"/>
                      </a:lnTo>
                      <a:lnTo>
                        <a:pt x="167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52" name="Google Shape;29652;p30"/>
                <p:cNvSpPr/>
                <p:nvPr/>
              </p:nvSpPr>
              <p:spPr>
                <a:xfrm rot="10800000">
                  <a:off x="7843950" y="230575"/>
                  <a:ext cx="4232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75" extrusionOk="0">
                      <a:moveTo>
                        <a:pt x="1" y="0"/>
                      </a:moveTo>
                      <a:lnTo>
                        <a:pt x="1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53" name="Google Shape;29653;p30"/>
                <p:cNvSpPr/>
                <p:nvPr/>
              </p:nvSpPr>
              <p:spPr>
                <a:xfrm rot="10800000">
                  <a:off x="7843950" y="146450"/>
                  <a:ext cx="4232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54" name="Google Shape;29654;p30"/>
                <p:cNvSpPr/>
                <p:nvPr/>
              </p:nvSpPr>
              <p:spPr>
                <a:xfrm rot="10800000">
                  <a:off x="7910400" y="146450"/>
                  <a:ext cx="126450" cy="12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8" h="5040" extrusionOk="0">
                      <a:moveTo>
                        <a:pt x="3418" y="535"/>
                      </a:moveTo>
                      <a:lnTo>
                        <a:pt x="3418" y="1087"/>
                      </a:lnTo>
                      <a:lnTo>
                        <a:pt x="1087" y="1087"/>
                      </a:lnTo>
                      <a:lnTo>
                        <a:pt x="1087" y="4505"/>
                      </a:lnTo>
                      <a:lnTo>
                        <a:pt x="535" y="4505"/>
                      </a:lnTo>
                      <a:lnTo>
                        <a:pt x="535" y="535"/>
                      </a:lnTo>
                      <a:close/>
                      <a:moveTo>
                        <a:pt x="4505" y="535"/>
                      </a:moveTo>
                      <a:lnTo>
                        <a:pt x="4505" y="4505"/>
                      </a:lnTo>
                      <a:lnTo>
                        <a:pt x="1623" y="4505"/>
                      </a:lnTo>
                      <a:lnTo>
                        <a:pt x="1623" y="1622"/>
                      </a:lnTo>
                      <a:lnTo>
                        <a:pt x="3418" y="1622"/>
                      </a:lnTo>
                      <a:lnTo>
                        <a:pt x="3418" y="3417"/>
                      </a:lnTo>
                      <a:lnTo>
                        <a:pt x="2693" y="3417"/>
                      </a:lnTo>
                      <a:lnTo>
                        <a:pt x="2693" y="2123"/>
                      </a:lnTo>
                      <a:lnTo>
                        <a:pt x="2158" y="2123"/>
                      </a:lnTo>
                      <a:lnTo>
                        <a:pt x="2158" y="3952"/>
                      </a:lnTo>
                      <a:lnTo>
                        <a:pt x="3970" y="3952"/>
                      </a:lnTo>
                      <a:lnTo>
                        <a:pt x="3970" y="535"/>
                      </a:lnTo>
                      <a:close/>
                      <a:moveTo>
                        <a:pt x="0" y="0"/>
                      </a:moveTo>
                      <a:lnTo>
                        <a:pt x="0" y="5040"/>
                      </a:lnTo>
                      <a:lnTo>
                        <a:pt x="5057" y="5040"/>
                      </a:lnTo>
                      <a:lnTo>
                        <a:pt x="505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9655" name="Google Shape;29655;p30"/>
              <p:cNvGrpSpPr/>
              <p:nvPr/>
            </p:nvGrpSpPr>
            <p:grpSpPr>
              <a:xfrm>
                <a:off x="372863" y="4821850"/>
                <a:ext cx="8398275" cy="224400"/>
                <a:chOff x="376625" y="97250"/>
                <a:chExt cx="8398275" cy="224400"/>
              </a:xfrm>
            </p:grpSpPr>
            <p:grpSp>
              <p:nvGrpSpPr>
                <p:cNvPr id="29656" name="Google Shape;29656;p30"/>
                <p:cNvGrpSpPr/>
                <p:nvPr/>
              </p:nvGrpSpPr>
              <p:grpSpPr>
                <a:xfrm rot="-5400000">
                  <a:off x="2738925" y="-2265050"/>
                  <a:ext cx="224400" cy="4949000"/>
                  <a:chOff x="177100" y="198075"/>
                  <a:chExt cx="224400" cy="4949000"/>
                </a:xfrm>
              </p:grpSpPr>
              <p:grpSp>
                <p:nvGrpSpPr>
                  <p:cNvPr id="29657" name="Google Shape;29657;p30"/>
                  <p:cNvGrpSpPr/>
                  <p:nvPr/>
                </p:nvGrpSpPr>
                <p:grpSpPr>
                  <a:xfrm>
                    <a:off x="177100" y="198075"/>
                    <a:ext cx="224400" cy="2538050"/>
                    <a:chOff x="602900" y="445025"/>
                    <a:chExt cx="224400" cy="2538050"/>
                  </a:xfrm>
                </p:grpSpPr>
                <p:sp>
                  <p:nvSpPr>
                    <p:cNvPr id="29658" name="Google Shape;29658;p30"/>
                    <p:cNvSpPr/>
                    <p:nvPr/>
                  </p:nvSpPr>
                  <p:spPr>
                    <a:xfrm rot="-5400000">
                      <a:off x="-453825" y="1701950"/>
                      <a:ext cx="2538050" cy="24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1522" h="968" extrusionOk="0">
                          <a:moveTo>
                            <a:pt x="1" y="1"/>
                          </a:moveTo>
                          <a:lnTo>
                            <a:pt x="1" y="967"/>
                          </a:lnTo>
                          <a:lnTo>
                            <a:pt x="101521" y="967"/>
                          </a:lnTo>
                          <a:lnTo>
                            <a:pt x="101521" y="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659" name="Google Shape;29659;p30"/>
                    <p:cNvSpPr/>
                    <p:nvPr/>
                  </p:nvSpPr>
                  <p:spPr>
                    <a:xfrm rot="-5400000">
                      <a:off x="-654250" y="1702175"/>
                      <a:ext cx="2538050" cy="237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1522" h="950" extrusionOk="0">
                          <a:moveTo>
                            <a:pt x="1" y="0"/>
                          </a:moveTo>
                          <a:lnTo>
                            <a:pt x="1" y="950"/>
                          </a:lnTo>
                          <a:lnTo>
                            <a:pt x="101521" y="950"/>
                          </a:lnTo>
                          <a:lnTo>
                            <a:pt x="10152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660" name="Google Shape;29660;p30"/>
                    <p:cNvSpPr/>
                    <p:nvPr/>
                  </p:nvSpPr>
                  <p:spPr>
                    <a:xfrm rot="-5400000">
                      <a:off x="652300" y="28568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06" y="4505"/>
                          </a:lnTo>
                          <a:lnTo>
                            <a:pt x="1606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41" y="2123"/>
                          </a:lnTo>
                          <a:lnTo>
                            <a:pt x="2141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661" name="Google Shape;29661;p30"/>
                    <p:cNvSpPr/>
                    <p:nvPr/>
                  </p:nvSpPr>
                  <p:spPr>
                    <a:xfrm rot="-5400000">
                      <a:off x="652088" y="2555463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8" y="1087"/>
                          </a:lnTo>
                          <a:lnTo>
                            <a:pt x="1088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506" y="535"/>
                          </a:moveTo>
                          <a:lnTo>
                            <a:pt x="4506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1" y="5040"/>
                          </a:lnTo>
                          <a:lnTo>
                            <a:pt x="504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662" name="Google Shape;29662;p30"/>
                    <p:cNvSpPr/>
                    <p:nvPr/>
                  </p:nvSpPr>
                  <p:spPr>
                    <a:xfrm rot="-5400000">
                      <a:off x="652313" y="2254063"/>
                      <a:ext cx="12557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3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663" name="Google Shape;29663;p30"/>
                    <p:cNvSpPr/>
                    <p:nvPr/>
                  </p:nvSpPr>
                  <p:spPr>
                    <a:xfrm rot="-5400000">
                      <a:off x="652088" y="1952663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8" y="1087"/>
                          </a:lnTo>
                          <a:lnTo>
                            <a:pt x="1088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35" y="1622"/>
                          </a:lnTo>
                          <a:lnTo>
                            <a:pt x="3435" y="3417"/>
                          </a:lnTo>
                          <a:lnTo>
                            <a:pt x="2710" y="3417"/>
                          </a:lnTo>
                          <a:lnTo>
                            <a:pt x="2710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664" name="Google Shape;29664;p30"/>
                    <p:cNvSpPr/>
                    <p:nvPr/>
                  </p:nvSpPr>
                  <p:spPr>
                    <a:xfrm rot="-5400000">
                      <a:off x="652100" y="1651050"/>
                      <a:ext cx="1260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0" h="5040" extrusionOk="0">
                          <a:moveTo>
                            <a:pt x="3417" y="535"/>
                          </a:moveTo>
                          <a:lnTo>
                            <a:pt x="3417" y="1087"/>
                          </a:lnTo>
                          <a:lnTo>
                            <a:pt x="1087" y="1087"/>
                          </a:lnTo>
                          <a:lnTo>
                            <a:pt x="1087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2" y="4505"/>
                          </a:lnTo>
                          <a:lnTo>
                            <a:pt x="1622" y="1622"/>
                          </a:lnTo>
                          <a:lnTo>
                            <a:pt x="3417" y="1622"/>
                          </a:lnTo>
                          <a:lnTo>
                            <a:pt x="3417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7" y="2123"/>
                          </a:lnTo>
                          <a:lnTo>
                            <a:pt x="2157" y="3952"/>
                          </a:lnTo>
                          <a:lnTo>
                            <a:pt x="3952" y="3952"/>
                          </a:lnTo>
                          <a:lnTo>
                            <a:pt x="3952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665" name="Google Shape;29665;p30"/>
                    <p:cNvSpPr/>
                    <p:nvPr/>
                  </p:nvSpPr>
                  <p:spPr>
                    <a:xfrm rot="-5400000">
                      <a:off x="652300" y="13496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666" name="Google Shape;29666;p30"/>
                    <p:cNvSpPr/>
                    <p:nvPr/>
                  </p:nvSpPr>
                  <p:spPr>
                    <a:xfrm rot="-5400000">
                      <a:off x="652300" y="10480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06" y="4505"/>
                          </a:lnTo>
                          <a:lnTo>
                            <a:pt x="1606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41" y="2123"/>
                          </a:lnTo>
                          <a:lnTo>
                            <a:pt x="2141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667" name="Google Shape;29667;p30"/>
                    <p:cNvSpPr/>
                    <p:nvPr/>
                  </p:nvSpPr>
                  <p:spPr>
                    <a:xfrm rot="-5400000">
                      <a:off x="693950" y="274790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668" name="Google Shape;29668;p30"/>
                    <p:cNvSpPr/>
                    <p:nvPr/>
                  </p:nvSpPr>
                  <p:spPr>
                    <a:xfrm rot="-5400000">
                      <a:off x="652100" y="27901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669" name="Google Shape;29669;p30"/>
                    <p:cNvSpPr/>
                    <p:nvPr/>
                  </p:nvSpPr>
                  <p:spPr>
                    <a:xfrm rot="-5400000">
                      <a:off x="652100" y="27060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670" name="Google Shape;29670;p30"/>
                    <p:cNvSpPr/>
                    <p:nvPr/>
                  </p:nvSpPr>
                  <p:spPr>
                    <a:xfrm rot="-5400000">
                      <a:off x="736013" y="27899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671" name="Google Shape;29671;p30"/>
                    <p:cNvSpPr/>
                    <p:nvPr/>
                  </p:nvSpPr>
                  <p:spPr>
                    <a:xfrm rot="-5400000">
                      <a:off x="736013" y="27058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672" name="Google Shape;29672;p30"/>
                    <p:cNvSpPr/>
                    <p:nvPr/>
                  </p:nvSpPr>
                  <p:spPr>
                    <a:xfrm rot="-5400000">
                      <a:off x="694163" y="24464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673" name="Google Shape;29673;p30"/>
                    <p:cNvSpPr/>
                    <p:nvPr/>
                  </p:nvSpPr>
                  <p:spPr>
                    <a:xfrm rot="-5400000">
                      <a:off x="651888" y="248878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674" name="Google Shape;29674;p30"/>
                    <p:cNvSpPr/>
                    <p:nvPr/>
                  </p:nvSpPr>
                  <p:spPr>
                    <a:xfrm rot="-5400000">
                      <a:off x="651888" y="24046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675" name="Google Shape;29675;p30"/>
                    <p:cNvSpPr/>
                    <p:nvPr/>
                  </p:nvSpPr>
                  <p:spPr>
                    <a:xfrm rot="-5400000">
                      <a:off x="735800" y="248857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676" name="Google Shape;29676;p30"/>
                    <p:cNvSpPr/>
                    <p:nvPr/>
                  </p:nvSpPr>
                  <p:spPr>
                    <a:xfrm rot="-5400000">
                      <a:off x="735800" y="24044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677" name="Google Shape;29677;p30"/>
                    <p:cNvSpPr/>
                    <p:nvPr/>
                  </p:nvSpPr>
                  <p:spPr>
                    <a:xfrm rot="-5400000">
                      <a:off x="694163" y="21448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678" name="Google Shape;29678;p30"/>
                    <p:cNvSpPr/>
                    <p:nvPr/>
                  </p:nvSpPr>
                  <p:spPr>
                    <a:xfrm rot="-5400000">
                      <a:off x="651888" y="2187163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1" y="1674"/>
                          </a:lnTo>
                          <a:lnTo>
                            <a:pt x="169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679" name="Google Shape;29679;p30"/>
                    <p:cNvSpPr/>
                    <p:nvPr/>
                  </p:nvSpPr>
                  <p:spPr>
                    <a:xfrm rot="-5400000">
                      <a:off x="651875" y="210302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680" name="Google Shape;29680;p30"/>
                    <p:cNvSpPr/>
                    <p:nvPr/>
                  </p:nvSpPr>
                  <p:spPr>
                    <a:xfrm rot="-5400000">
                      <a:off x="735800" y="218695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1" y="1692"/>
                          </a:lnTo>
                          <a:lnTo>
                            <a:pt x="169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681" name="Google Shape;29681;p30"/>
                    <p:cNvSpPr/>
                    <p:nvPr/>
                  </p:nvSpPr>
                  <p:spPr>
                    <a:xfrm rot="-5400000">
                      <a:off x="735788" y="210281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682" name="Google Shape;29682;p30"/>
                    <p:cNvSpPr/>
                    <p:nvPr/>
                  </p:nvSpPr>
                  <p:spPr>
                    <a:xfrm rot="-5400000">
                      <a:off x="693938" y="1843488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683" name="Google Shape;29683;p30"/>
                    <p:cNvSpPr/>
                    <p:nvPr/>
                  </p:nvSpPr>
                  <p:spPr>
                    <a:xfrm rot="-5400000">
                      <a:off x="652100" y="18857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684" name="Google Shape;29684;p30"/>
                    <p:cNvSpPr/>
                    <p:nvPr/>
                  </p:nvSpPr>
                  <p:spPr>
                    <a:xfrm rot="-5400000">
                      <a:off x="652100" y="18016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685" name="Google Shape;29685;p30"/>
                    <p:cNvSpPr/>
                    <p:nvPr/>
                  </p:nvSpPr>
                  <p:spPr>
                    <a:xfrm rot="-5400000">
                      <a:off x="736013" y="18855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686" name="Google Shape;29686;p30"/>
                    <p:cNvSpPr/>
                    <p:nvPr/>
                  </p:nvSpPr>
                  <p:spPr>
                    <a:xfrm rot="-5400000">
                      <a:off x="736013" y="18014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687" name="Google Shape;29687;p30"/>
                    <p:cNvSpPr/>
                    <p:nvPr/>
                  </p:nvSpPr>
                  <p:spPr>
                    <a:xfrm rot="-5400000">
                      <a:off x="694163" y="15420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688" name="Google Shape;29688;p30"/>
                    <p:cNvSpPr/>
                    <p:nvPr/>
                  </p:nvSpPr>
                  <p:spPr>
                    <a:xfrm rot="-5400000">
                      <a:off x="651875" y="158437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689" name="Google Shape;29689;p30"/>
                    <p:cNvSpPr/>
                    <p:nvPr/>
                  </p:nvSpPr>
                  <p:spPr>
                    <a:xfrm rot="-5400000">
                      <a:off x="651888" y="15002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690" name="Google Shape;29690;p30"/>
                    <p:cNvSpPr/>
                    <p:nvPr/>
                  </p:nvSpPr>
                  <p:spPr>
                    <a:xfrm rot="-5400000">
                      <a:off x="735788" y="158416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691" name="Google Shape;29691;p30"/>
                    <p:cNvSpPr/>
                    <p:nvPr/>
                  </p:nvSpPr>
                  <p:spPr>
                    <a:xfrm rot="-5400000">
                      <a:off x="735800" y="15000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692" name="Google Shape;29692;p30"/>
                    <p:cNvSpPr/>
                    <p:nvPr/>
                  </p:nvSpPr>
                  <p:spPr>
                    <a:xfrm rot="-5400000">
                      <a:off x="693950" y="124070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693" name="Google Shape;29693;p30"/>
                    <p:cNvSpPr/>
                    <p:nvPr/>
                  </p:nvSpPr>
                  <p:spPr>
                    <a:xfrm rot="-5400000">
                      <a:off x="651888" y="1282763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694" name="Google Shape;29694;p30"/>
                    <p:cNvSpPr/>
                    <p:nvPr/>
                  </p:nvSpPr>
                  <p:spPr>
                    <a:xfrm rot="-5400000">
                      <a:off x="651875" y="119862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695" name="Google Shape;29695;p30"/>
                    <p:cNvSpPr/>
                    <p:nvPr/>
                  </p:nvSpPr>
                  <p:spPr>
                    <a:xfrm rot="-5400000">
                      <a:off x="735800" y="128255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696" name="Google Shape;29696;p30"/>
                    <p:cNvSpPr/>
                    <p:nvPr/>
                  </p:nvSpPr>
                  <p:spPr>
                    <a:xfrm rot="-5400000">
                      <a:off x="735788" y="119841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697" name="Google Shape;29697;p30"/>
                    <p:cNvSpPr/>
                    <p:nvPr/>
                  </p:nvSpPr>
                  <p:spPr>
                    <a:xfrm rot="-5400000">
                      <a:off x="693938" y="939088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698" name="Google Shape;29698;p30"/>
                    <p:cNvSpPr/>
                    <p:nvPr/>
                  </p:nvSpPr>
                  <p:spPr>
                    <a:xfrm rot="-5400000">
                      <a:off x="652100" y="9813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699" name="Google Shape;29699;p30"/>
                    <p:cNvSpPr/>
                    <p:nvPr/>
                  </p:nvSpPr>
                  <p:spPr>
                    <a:xfrm rot="-5400000">
                      <a:off x="652100" y="8972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700" name="Google Shape;29700;p30"/>
                    <p:cNvSpPr/>
                    <p:nvPr/>
                  </p:nvSpPr>
                  <p:spPr>
                    <a:xfrm rot="-5400000">
                      <a:off x="736013" y="9811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701" name="Google Shape;29701;p30"/>
                    <p:cNvSpPr/>
                    <p:nvPr/>
                  </p:nvSpPr>
                  <p:spPr>
                    <a:xfrm rot="-5400000">
                      <a:off x="736013" y="8970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702" name="Google Shape;29702;p30"/>
                    <p:cNvSpPr/>
                    <p:nvPr/>
                  </p:nvSpPr>
                  <p:spPr>
                    <a:xfrm rot="-5400000">
                      <a:off x="694163" y="6376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703" name="Google Shape;29703;p30"/>
                    <p:cNvSpPr/>
                    <p:nvPr/>
                  </p:nvSpPr>
                  <p:spPr>
                    <a:xfrm rot="-5400000">
                      <a:off x="651875" y="67997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704" name="Google Shape;29704;p30"/>
                    <p:cNvSpPr/>
                    <p:nvPr/>
                  </p:nvSpPr>
                  <p:spPr>
                    <a:xfrm rot="-5400000">
                      <a:off x="651888" y="5958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705" name="Google Shape;29705;p30"/>
                    <p:cNvSpPr/>
                    <p:nvPr/>
                  </p:nvSpPr>
                  <p:spPr>
                    <a:xfrm rot="-5400000">
                      <a:off x="735788" y="67976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706" name="Google Shape;29706;p30"/>
                    <p:cNvSpPr/>
                    <p:nvPr/>
                  </p:nvSpPr>
                  <p:spPr>
                    <a:xfrm rot="-5400000">
                      <a:off x="735800" y="5956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707" name="Google Shape;29707;p30"/>
                    <p:cNvSpPr/>
                    <p:nvPr/>
                  </p:nvSpPr>
                  <p:spPr>
                    <a:xfrm rot="-5400000">
                      <a:off x="651875" y="746425"/>
                      <a:ext cx="12645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58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7" y="1087"/>
                          </a:lnTo>
                          <a:lnTo>
                            <a:pt x="1087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70" y="3952"/>
                          </a:lnTo>
                          <a:lnTo>
                            <a:pt x="3970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57" y="5040"/>
                          </a:lnTo>
                          <a:lnTo>
                            <a:pt x="5057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708" name="Google Shape;29708;p30"/>
                    <p:cNvSpPr/>
                    <p:nvPr/>
                  </p:nvSpPr>
                  <p:spPr>
                    <a:xfrm rot="-5400000">
                      <a:off x="652088" y="445038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  <p:grpSp>
                <p:nvGrpSpPr>
                  <p:cNvPr id="29709" name="Google Shape;29709;p30"/>
                  <p:cNvGrpSpPr/>
                  <p:nvPr/>
                </p:nvGrpSpPr>
                <p:grpSpPr>
                  <a:xfrm>
                    <a:off x="177100" y="2609025"/>
                    <a:ext cx="224400" cy="2538050"/>
                    <a:chOff x="602900" y="445025"/>
                    <a:chExt cx="224400" cy="2538050"/>
                  </a:xfrm>
                </p:grpSpPr>
                <p:sp>
                  <p:nvSpPr>
                    <p:cNvPr id="29710" name="Google Shape;29710;p30"/>
                    <p:cNvSpPr/>
                    <p:nvPr/>
                  </p:nvSpPr>
                  <p:spPr>
                    <a:xfrm rot="-5400000">
                      <a:off x="-453825" y="1701950"/>
                      <a:ext cx="2538050" cy="24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1522" h="968" extrusionOk="0">
                          <a:moveTo>
                            <a:pt x="1" y="1"/>
                          </a:moveTo>
                          <a:lnTo>
                            <a:pt x="1" y="967"/>
                          </a:lnTo>
                          <a:lnTo>
                            <a:pt x="101521" y="967"/>
                          </a:lnTo>
                          <a:lnTo>
                            <a:pt x="101521" y="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711" name="Google Shape;29711;p30"/>
                    <p:cNvSpPr/>
                    <p:nvPr/>
                  </p:nvSpPr>
                  <p:spPr>
                    <a:xfrm rot="-5400000">
                      <a:off x="-654250" y="1702175"/>
                      <a:ext cx="2538050" cy="237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1522" h="950" extrusionOk="0">
                          <a:moveTo>
                            <a:pt x="1" y="0"/>
                          </a:moveTo>
                          <a:lnTo>
                            <a:pt x="1" y="950"/>
                          </a:lnTo>
                          <a:lnTo>
                            <a:pt x="101521" y="950"/>
                          </a:lnTo>
                          <a:lnTo>
                            <a:pt x="10152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712" name="Google Shape;29712;p30"/>
                    <p:cNvSpPr/>
                    <p:nvPr/>
                  </p:nvSpPr>
                  <p:spPr>
                    <a:xfrm rot="-5400000">
                      <a:off x="652300" y="28568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06" y="4505"/>
                          </a:lnTo>
                          <a:lnTo>
                            <a:pt x="1606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41" y="2123"/>
                          </a:lnTo>
                          <a:lnTo>
                            <a:pt x="2141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713" name="Google Shape;29713;p30"/>
                    <p:cNvSpPr/>
                    <p:nvPr/>
                  </p:nvSpPr>
                  <p:spPr>
                    <a:xfrm rot="-5400000">
                      <a:off x="652088" y="2555463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8" y="1087"/>
                          </a:lnTo>
                          <a:lnTo>
                            <a:pt x="1088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506" y="535"/>
                          </a:moveTo>
                          <a:lnTo>
                            <a:pt x="4506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1" y="5040"/>
                          </a:lnTo>
                          <a:lnTo>
                            <a:pt x="504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714" name="Google Shape;29714;p30"/>
                    <p:cNvSpPr/>
                    <p:nvPr/>
                  </p:nvSpPr>
                  <p:spPr>
                    <a:xfrm rot="-5400000">
                      <a:off x="652313" y="2254063"/>
                      <a:ext cx="12557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3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715" name="Google Shape;29715;p30"/>
                    <p:cNvSpPr/>
                    <p:nvPr/>
                  </p:nvSpPr>
                  <p:spPr>
                    <a:xfrm rot="-5400000">
                      <a:off x="652088" y="1952663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8" y="1087"/>
                          </a:lnTo>
                          <a:lnTo>
                            <a:pt x="1088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35" y="1622"/>
                          </a:lnTo>
                          <a:lnTo>
                            <a:pt x="3435" y="3417"/>
                          </a:lnTo>
                          <a:lnTo>
                            <a:pt x="2710" y="3417"/>
                          </a:lnTo>
                          <a:lnTo>
                            <a:pt x="2710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716" name="Google Shape;29716;p30"/>
                    <p:cNvSpPr/>
                    <p:nvPr/>
                  </p:nvSpPr>
                  <p:spPr>
                    <a:xfrm rot="-5400000">
                      <a:off x="652100" y="1651050"/>
                      <a:ext cx="1260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0" h="5040" extrusionOk="0">
                          <a:moveTo>
                            <a:pt x="3417" y="535"/>
                          </a:moveTo>
                          <a:lnTo>
                            <a:pt x="3417" y="1087"/>
                          </a:lnTo>
                          <a:lnTo>
                            <a:pt x="1087" y="1087"/>
                          </a:lnTo>
                          <a:lnTo>
                            <a:pt x="1087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2" y="4505"/>
                          </a:lnTo>
                          <a:lnTo>
                            <a:pt x="1622" y="1622"/>
                          </a:lnTo>
                          <a:lnTo>
                            <a:pt x="3417" y="1622"/>
                          </a:lnTo>
                          <a:lnTo>
                            <a:pt x="3417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7" y="2123"/>
                          </a:lnTo>
                          <a:lnTo>
                            <a:pt x="2157" y="3952"/>
                          </a:lnTo>
                          <a:lnTo>
                            <a:pt x="3952" y="3952"/>
                          </a:lnTo>
                          <a:lnTo>
                            <a:pt x="3952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717" name="Google Shape;29717;p30"/>
                    <p:cNvSpPr/>
                    <p:nvPr/>
                  </p:nvSpPr>
                  <p:spPr>
                    <a:xfrm rot="-5400000">
                      <a:off x="652300" y="13496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718" name="Google Shape;29718;p30"/>
                    <p:cNvSpPr/>
                    <p:nvPr/>
                  </p:nvSpPr>
                  <p:spPr>
                    <a:xfrm rot="-5400000">
                      <a:off x="652300" y="10480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06" y="4505"/>
                          </a:lnTo>
                          <a:lnTo>
                            <a:pt x="1606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41" y="2123"/>
                          </a:lnTo>
                          <a:lnTo>
                            <a:pt x="2141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719" name="Google Shape;29719;p30"/>
                    <p:cNvSpPr/>
                    <p:nvPr/>
                  </p:nvSpPr>
                  <p:spPr>
                    <a:xfrm rot="-5400000">
                      <a:off x="693950" y="274790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720" name="Google Shape;29720;p30"/>
                    <p:cNvSpPr/>
                    <p:nvPr/>
                  </p:nvSpPr>
                  <p:spPr>
                    <a:xfrm rot="-5400000">
                      <a:off x="652100" y="27901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721" name="Google Shape;29721;p30"/>
                    <p:cNvSpPr/>
                    <p:nvPr/>
                  </p:nvSpPr>
                  <p:spPr>
                    <a:xfrm rot="-5400000">
                      <a:off x="652100" y="27060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722" name="Google Shape;29722;p30"/>
                    <p:cNvSpPr/>
                    <p:nvPr/>
                  </p:nvSpPr>
                  <p:spPr>
                    <a:xfrm rot="-5400000">
                      <a:off x="736013" y="27899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723" name="Google Shape;29723;p30"/>
                    <p:cNvSpPr/>
                    <p:nvPr/>
                  </p:nvSpPr>
                  <p:spPr>
                    <a:xfrm rot="-5400000">
                      <a:off x="736013" y="27058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724" name="Google Shape;29724;p30"/>
                    <p:cNvSpPr/>
                    <p:nvPr/>
                  </p:nvSpPr>
                  <p:spPr>
                    <a:xfrm rot="-5400000">
                      <a:off x="694163" y="24464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725" name="Google Shape;29725;p30"/>
                    <p:cNvSpPr/>
                    <p:nvPr/>
                  </p:nvSpPr>
                  <p:spPr>
                    <a:xfrm rot="-5400000">
                      <a:off x="651888" y="248878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726" name="Google Shape;29726;p30"/>
                    <p:cNvSpPr/>
                    <p:nvPr/>
                  </p:nvSpPr>
                  <p:spPr>
                    <a:xfrm rot="-5400000">
                      <a:off x="651888" y="24046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727" name="Google Shape;29727;p30"/>
                    <p:cNvSpPr/>
                    <p:nvPr/>
                  </p:nvSpPr>
                  <p:spPr>
                    <a:xfrm rot="-5400000">
                      <a:off x="735800" y="248857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728" name="Google Shape;29728;p30"/>
                    <p:cNvSpPr/>
                    <p:nvPr/>
                  </p:nvSpPr>
                  <p:spPr>
                    <a:xfrm rot="-5400000">
                      <a:off x="735800" y="24044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729" name="Google Shape;29729;p30"/>
                    <p:cNvSpPr/>
                    <p:nvPr/>
                  </p:nvSpPr>
                  <p:spPr>
                    <a:xfrm rot="-5400000">
                      <a:off x="694163" y="21448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730" name="Google Shape;29730;p30"/>
                    <p:cNvSpPr/>
                    <p:nvPr/>
                  </p:nvSpPr>
                  <p:spPr>
                    <a:xfrm rot="-5400000">
                      <a:off x="651888" y="2187163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1" y="1674"/>
                          </a:lnTo>
                          <a:lnTo>
                            <a:pt x="169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731" name="Google Shape;29731;p30"/>
                    <p:cNvSpPr/>
                    <p:nvPr/>
                  </p:nvSpPr>
                  <p:spPr>
                    <a:xfrm rot="-5400000">
                      <a:off x="651875" y="210302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732" name="Google Shape;29732;p30"/>
                    <p:cNvSpPr/>
                    <p:nvPr/>
                  </p:nvSpPr>
                  <p:spPr>
                    <a:xfrm rot="-5400000">
                      <a:off x="735800" y="218695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1" y="1692"/>
                          </a:lnTo>
                          <a:lnTo>
                            <a:pt x="169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733" name="Google Shape;29733;p30"/>
                    <p:cNvSpPr/>
                    <p:nvPr/>
                  </p:nvSpPr>
                  <p:spPr>
                    <a:xfrm rot="-5400000">
                      <a:off x="735788" y="210281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734" name="Google Shape;29734;p30"/>
                    <p:cNvSpPr/>
                    <p:nvPr/>
                  </p:nvSpPr>
                  <p:spPr>
                    <a:xfrm rot="-5400000">
                      <a:off x="693938" y="1843488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735" name="Google Shape;29735;p30"/>
                    <p:cNvSpPr/>
                    <p:nvPr/>
                  </p:nvSpPr>
                  <p:spPr>
                    <a:xfrm rot="-5400000">
                      <a:off x="652100" y="18857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736" name="Google Shape;29736;p30"/>
                    <p:cNvSpPr/>
                    <p:nvPr/>
                  </p:nvSpPr>
                  <p:spPr>
                    <a:xfrm rot="-5400000">
                      <a:off x="652100" y="18016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737" name="Google Shape;29737;p30"/>
                    <p:cNvSpPr/>
                    <p:nvPr/>
                  </p:nvSpPr>
                  <p:spPr>
                    <a:xfrm rot="-5400000">
                      <a:off x="736013" y="18855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738" name="Google Shape;29738;p30"/>
                    <p:cNvSpPr/>
                    <p:nvPr/>
                  </p:nvSpPr>
                  <p:spPr>
                    <a:xfrm rot="-5400000">
                      <a:off x="736013" y="18014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739" name="Google Shape;29739;p30"/>
                    <p:cNvSpPr/>
                    <p:nvPr/>
                  </p:nvSpPr>
                  <p:spPr>
                    <a:xfrm rot="-5400000">
                      <a:off x="694163" y="15420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740" name="Google Shape;29740;p30"/>
                    <p:cNvSpPr/>
                    <p:nvPr/>
                  </p:nvSpPr>
                  <p:spPr>
                    <a:xfrm rot="-5400000">
                      <a:off x="651875" y="158437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741" name="Google Shape;29741;p30"/>
                    <p:cNvSpPr/>
                    <p:nvPr/>
                  </p:nvSpPr>
                  <p:spPr>
                    <a:xfrm rot="-5400000">
                      <a:off x="651888" y="15002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742" name="Google Shape;29742;p30"/>
                    <p:cNvSpPr/>
                    <p:nvPr/>
                  </p:nvSpPr>
                  <p:spPr>
                    <a:xfrm rot="-5400000">
                      <a:off x="735788" y="158416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743" name="Google Shape;29743;p30"/>
                    <p:cNvSpPr/>
                    <p:nvPr/>
                  </p:nvSpPr>
                  <p:spPr>
                    <a:xfrm rot="-5400000">
                      <a:off x="735800" y="15000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744" name="Google Shape;29744;p30"/>
                    <p:cNvSpPr/>
                    <p:nvPr/>
                  </p:nvSpPr>
                  <p:spPr>
                    <a:xfrm rot="-5400000">
                      <a:off x="693950" y="124070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745" name="Google Shape;29745;p30"/>
                    <p:cNvSpPr/>
                    <p:nvPr/>
                  </p:nvSpPr>
                  <p:spPr>
                    <a:xfrm rot="-5400000">
                      <a:off x="651888" y="1282763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746" name="Google Shape;29746;p30"/>
                    <p:cNvSpPr/>
                    <p:nvPr/>
                  </p:nvSpPr>
                  <p:spPr>
                    <a:xfrm rot="-5400000">
                      <a:off x="651875" y="119862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747" name="Google Shape;29747;p30"/>
                    <p:cNvSpPr/>
                    <p:nvPr/>
                  </p:nvSpPr>
                  <p:spPr>
                    <a:xfrm rot="-5400000">
                      <a:off x="735800" y="128255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748" name="Google Shape;29748;p30"/>
                    <p:cNvSpPr/>
                    <p:nvPr/>
                  </p:nvSpPr>
                  <p:spPr>
                    <a:xfrm rot="-5400000">
                      <a:off x="735788" y="119841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749" name="Google Shape;29749;p30"/>
                    <p:cNvSpPr/>
                    <p:nvPr/>
                  </p:nvSpPr>
                  <p:spPr>
                    <a:xfrm rot="-5400000">
                      <a:off x="693938" y="939088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750" name="Google Shape;29750;p30"/>
                    <p:cNvSpPr/>
                    <p:nvPr/>
                  </p:nvSpPr>
                  <p:spPr>
                    <a:xfrm rot="-5400000">
                      <a:off x="652100" y="9813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751" name="Google Shape;29751;p30"/>
                    <p:cNvSpPr/>
                    <p:nvPr/>
                  </p:nvSpPr>
                  <p:spPr>
                    <a:xfrm rot="-5400000">
                      <a:off x="652100" y="8972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752" name="Google Shape;29752;p30"/>
                    <p:cNvSpPr/>
                    <p:nvPr/>
                  </p:nvSpPr>
                  <p:spPr>
                    <a:xfrm rot="-5400000">
                      <a:off x="736013" y="9811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753" name="Google Shape;29753;p30"/>
                    <p:cNvSpPr/>
                    <p:nvPr/>
                  </p:nvSpPr>
                  <p:spPr>
                    <a:xfrm rot="-5400000">
                      <a:off x="736013" y="8970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754" name="Google Shape;29754;p30"/>
                    <p:cNvSpPr/>
                    <p:nvPr/>
                  </p:nvSpPr>
                  <p:spPr>
                    <a:xfrm rot="-5400000">
                      <a:off x="694163" y="6376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755" name="Google Shape;29755;p30"/>
                    <p:cNvSpPr/>
                    <p:nvPr/>
                  </p:nvSpPr>
                  <p:spPr>
                    <a:xfrm rot="-5400000">
                      <a:off x="651875" y="67997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756" name="Google Shape;29756;p30"/>
                    <p:cNvSpPr/>
                    <p:nvPr/>
                  </p:nvSpPr>
                  <p:spPr>
                    <a:xfrm rot="-5400000">
                      <a:off x="651888" y="5958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757" name="Google Shape;29757;p30"/>
                    <p:cNvSpPr/>
                    <p:nvPr/>
                  </p:nvSpPr>
                  <p:spPr>
                    <a:xfrm rot="-5400000">
                      <a:off x="735788" y="67976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758" name="Google Shape;29758;p30"/>
                    <p:cNvSpPr/>
                    <p:nvPr/>
                  </p:nvSpPr>
                  <p:spPr>
                    <a:xfrm rot="-5400000">
                      <a:off x="735800" y="5956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759" name="Google Shape;29759;p30"/>
                    <p:cNvSpPr/>
                    <p:nvPr/>
                  </p:nvSpPr>
                  <p:spPr>
                    <a:xfrm rot="-5400000">
                      <a:off x="651875" y="746425"/>
                      <a:ext cx="12645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58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7" y="1087"/>
                          </a:lnTo>
                          <a:lnTo>
                            <a:pt x="1087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70" y="3952"/>
                          </a:lnTo>
                          <a:lnTo>
                            <a:pt x="3970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57" y="5040"/>
                          </a:lnTo>
                          <a:lnTo>
                            <a:pt x="5057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9760" name="Google Shape;29760;p30"/>
                    <p:cNvSpPr/>
                    <p:nvPr/>
                  </p:nvSpPr>
                  <p:spPr>
                    <a:xfrm rot="-5400000">
                      <a:off x="652088" y="445038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  <p:grpSp>
              <p:nvGrpSpPr>
                <p:cNvPr id="29761" name="Google Shape;29761;p30"/>
                <p:cNvGrpSpPr/>
                <p:nvPr/>
              </p:nvGrpSpPr>
              <p:grpSpPr>
                <a:xfrm rot="-5400000">
                  <a:off x="6860177" y="-1593073"/>
                  <a:ext cx="224400" cy="3605046"/>
                  <a:chOff x="602900" y="416604"/>
                  <a:chExt cx="224400" cy="3605046"/>
                </a:xfrm>
              </p:grpSpPr>
              <p:sp>
                <p:nvSpPr>
                  <p:cNvPr id="29762" name="Google Shape;29762;p30"/>
                  <p:cNvSpPr/>
                  <p:nvPr/>
                </p:nvSpPr>
                <p:spPr>
                  <a:xfrm rot="-5400000">
                    <a:off x="-987323" y="2207027"/>
                    <a:ext cx="3605046" cy="24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68" extrusionOk="0">
                        <a:moveTo>
                          <a:pt x="1" y="1"/>
                        </a:moveTo>
                        <a:lnTo>
                          <a:pt x="1" y="967"/>
                        </a:lnTo>
                        <a:lnTo>
                          <a:pt x="101521" y="967"/>
                        </a:lnTo>
                        <a:lnTo>
                          <a:pt x="101521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763" name="Google Shape;29763;p30"/>
                  <p:cNvSpPr/>
                  <p:nvPr/>
                </p:nvSpPr>
                <p:spPr>
                  <a:xfrm rot="-5400000">
                    <a:off x="-1167951" y="2227049"/>
                    <a:ext cx="3565453" cy="23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50" extrusionOk="0">
                        <a:moveTo>
                          <a:pt x="1" y="0"/>
                        </a:moveTo>
                        <a:lnTo>
                          <a:pt x="1" y="950"/>
                        </a:lnTo>
                        <a:lnTo>
                          <a:pt x="101521" y="950"/>
                        </a:lnTo>
                        <a:lnTo>
                          <a:pt x="10152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764" name="Google Shape;29764;p30"/>
                  <p:cNvSpPr/>
                  <p:nvPr/>
                </p:nvSpPr>
                <p:spPr>
                  <a:xfrm rot="-5400000">
                    <a:off x="652300" y="28568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765" name="Google Shape;29765;p30"/>
                  <p:cNvSpPr/>
                  <p:nvPr/>
                </p:nvSpPr>
                <p:spPr>
                  <a:xfrm rot="-5400000">
                    <a:off x="652088" y="25554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6" y="535"/>
                        </a:moveTo>
                        <a:lnTo>
                          <a:pt x="4506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1" y="5040"/>
                        </a:lnTo>
                        <a:lnTo>
                          <a:pt x="504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766" name="Google Shape;29766;p30"/>
                  <p:cNvSpPr/>
                  <p:nvPr/>
                </p:nvSpPr>
                <p:spPr>
                  <a:xfrm rot="-5400000">
                    <a:off x="652313" y="2254063"/>
                    <a:ext cx="12557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767" name="Google Shape;29767;p30"/>
                  <p:cNvSpPr/>
                  <p:nvPr/>
                </p:nvSpPr>
                <p:spPr>
                  <a:xfrm rot="-5400000">
                    <a:off x="652088" y="19526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35" y="1622"/>
                        </a:lnTo>
                        <a:lnTo>
                          <a:pt x="3435" y="3417"/>
                        </a:lnTo>
                        <a:lnTo>
                          <a:pt x="2710" y="3417"/>
                        </a:lnTo>
                        <a:lnTo>
                          <a:pt x="2710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768" name="Google Shape;29768;p30"/>
                  <p:cNvSpPr/>
                  <p:nvPr/>
                </p:nvSpPr>
                <p:spPr>
                  <a:xfrm rot="-5400000">
                    <a:off x="652100" y="1651050"/>
                    <a:ext cx="1260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0" h="5040" extrusionOk="0">
                        <a:moveTo>
                          <a:pt x="3417" y="535"/>
                        </a:moveTo>
                        <a:lnTo>
                          <a:pt x="3417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2" y="4505"/>
                        </a:lnTo>
                        <a:lnTo>
                          <a:pt x="1622" y="1622"/>
                        </a:lnTo>
                        <a:lnTo>
                          <a:pt x="3417" y="1622"/>
                        </a:lnTo>
                        <a:lnTo>
                          <a:pt x="3417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7" y="2123"/>
                        </a:lnTo>
                        <a:lnTo>
                          <a:pt x="2157" y="3952"/>
                        </a:lnTo>
                        <a:lnTo>
                          <a:pt x="3952" y="3952"/>
                        </a:lnTo>
                        <a:lnTo>
                          <a:pt x="3952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769" name="Google Shape;29769;p30"/>
                  <p:cNvSpPr/>
                  <p:nvPr/>
                </p:nvSpPr>
                <p:spPr>
                  <a:xfrm rot="-5400000">
                    <a:off x="652300" y="13496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770" name="Google Shape;29770;p30"/>
                  <p:cNvSpPr/>
                  <p:nvPr/>
                </p:nvSpPr>
                <p:spPr>
                  <a:xfrm rot="-5400000">
                    <a:off x="652300" y="10480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771" name="Google Shape;29771;p30"/>
                  <p:cNvSpPr/>
                  <p:nvPr/>
                </p:nvSpPr>
                <p:spPr>
                  <a:xfrm rot="-5400000">
                    <a:off x="693950" y="27479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772" name="Google Shape;29772;p30"/>
                  <p:cNvSpPr/>
                  <p:nvPr/>
                </p:nvSpPr>
                <p:spPr>
                  <a:xfrm rot="-5400000">
                    <a:off x="652100" y="27901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773" name="Google Shape;29773;p30"/>
                  <p:cNvSpPr/>
                  <p:nvPr/>
                </p:nvSpPr>
                <p:spPr>
                  <a:xfrm rot="-5400000">
                    <a:off x="652100" y="27060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774" name="Google Shape;29774;p30"/>
                  <p:cNvSpPr/>
                  <p:nvPr/>
                </p:nvSpPr>
                <p:spPr>
                  <a:xfrm rot="-5400000">
                    <a:off x="736013" y="27899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775" name="Google Shape;29775;p30"/>
                  <p:cNvSpPr/>
                  <p:nvPr/>
                </p:nvSpPr>
                <p:spPr>
                  <a:xfrm rot="-5400000">
                    <a:off x="736013" y="27058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776" name="Google Shape;29776;p30"/>
                  <p:cNvSpPr/>
                  <p:nvPr/>
                </p:nvSpPr>
                <p:spPr>
                  <a:xfrm rot="-5400000">
                    <a:off x="694163" y="24464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777" name="Google Shape;29777;p30"/>
                  <p:cNvSpPr/>
                  <p:nvPr/>
                </p:nvSpPr>
                <p:spPr>
                  <a:xfrm rot="-5400000">
                    <a:off x="651888" y="248878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778" name="Google Shape;29778;p30"/>
                  <p:cNvSpPr/>
                  <p:nvPr/>
                </p:nvSpPr>
                <p:spPr>
                  <a:xfrm rot="-5400000">
                    <a:off x="651888" y="24046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779" name="Google Shape;29779;p30"/>
                  <p:cNvSpPr/>
                  <p:nvPr/>
                </p:nvSpPr>
                <p:spPr>
                  <a:xfrm rot="-5400000">
                    <a:off x="735800" y="248857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780" name="Google Shape;29780;p30"/>
                  <p:cNvSpPr/>
                  <p:nvPr/>
                </p:nvSpPr>
                <p:spPr>
                  <a:xfrm rot="-5400000">
                    <a:off x="735800" y="24044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781" name="Google Shape;29781;p30"/>
                  <p:cNvSpPr/>
                  <p:nvPr/>
                </p:nvSpPr>
                <p:spPr>
                  <a:xfrm rot="-5400000">
                    <a:off x="694163" y="21448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782" name="Google Shape;29782;p30"/>
                  <p:cNvSpPr/>
                  <p:nvPr/>
                </p:nvSpPr>
                <p:spPr>
                  <a:xfrm rot="-5400000">
                    <a:off x="651888" y="21871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1" y="1674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783" name="Google Shape;29783;p30"/>
                  <p:cNvSpPr/>
                  <p:nvPr/>
                </p:nvSpPr>
                <p:spPr>
                  <a:xfrm rot="-5400000">
                    <a:off x="651875" y="21030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784" name="Google Shape;29784;p30"/>
                  <p:cNvSpPr/>
                  <p:nvPr/>
                </p:nvSpPr>
                <p:spPr>
                  <a:xfrm rot="-5400000">
                    <a:off x="735800" y="21869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1" y="1692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785" name="Google Shape;29785;p30"/>
                  <p:cNvSpPr/>
                  <p:nvPr/>
                </p:nvSpPr>
                <p:spPr>
                  <a:xfrm rot="-5400000">
                    <a:off x="735788" y="21028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786" name="Google Shape;29786;p30"/>
                  <p:cNvSpPr/>
                  <p:nvPr/>
                </p:nvSpPr>
                <p:spPr>
                  <a:xfrm rot="-5400000">
                    <a:off x="693938" y="18434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787" name="Google Shape;29787;p30"/>
                  <p:cNvSpPr/>
                  <p:nvPr/>
                </p:nvSpPr>
                <p:spPr>
                  <a:xfrm rot="-5400000">
                    <a:off x="652100" y="18857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788" name="Google Shape;29788;p30"/>
                  <p:cNvSpPr/>
                  <p:nvPr/>
                </p:nvSpPr>
                <p:spPr>
                  <a:xfrm rot="-5400000">
                    <a:off x="652100" y="18016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789" name="Google Shape;29789;p30"/>
                  <p:cNvSpPr/>
                  <p:nvPr/>
                </p:nvSpPr>
                <p:spPr>
                  <a:xfrm rot="-5400000">
                    <a:off x="736013" y="18855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790" name="Google Shape;29790;p30"/>
                  <p:cNvSpPr/>
                  <p:nvPr/>
                </p:nvSpPr>
                <p:spPr>
                  <a:xfrm rot="-5400000">
                    <a:off x="736013" y="18014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791" name="Google Shape;29791;p30"/>
                  <p:cNvSpPr/>
                  <p:nvPr/>
                </p:nvSpPr>
                <p:spPr>
                  <a:xfrm rot="-5400000">
                    <a:off x="694163" y="15420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792" name="Google Shape;29792;p30"/>
                  <p:cNvSpPr/>
                  <p:nvPr/>
                </p:nvSpPr>
                <p:spPr>
                  <a:xfrm rot="-5400000">
                    <a:off x="651875" y="15843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793" name="Google Shape;29793;p30"/>
                  <p:cNvSpPr/>
                  <p:nvPr/>
                </p:nvSpPr>
                <p:spPr>
                  <a:xfrm rot="-5400000">
                    <a:off x="651888" y="15002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794" name="Google Shape;29794;p30"/>
                  <p:cNvSpPr/>
                  <p:nvPr/>
                </p:nvSpPr>
                <p:spPr>
                  <a:xfrm rot="-5400000">
                    <a:off x="735788" y="15841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795" name="Google Shape;29795;p30"/>
                  <p:cNvSpPr/>
                  <p:nvPr/>
                </p:nvSpPr>
                <p:spPr>
                  <a:xfrm rot="-5400000">
                    <a:off x="735800" y="15000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796" name="Google Shape;29796;p30"/>
                  <p:cNvSpPr/>
                  <p:nvPr/>
                </p:nvSpPr>
                <p:spPr>
                  <a:xfrm rot="-5400000">
                    <a:off x="693950" y="12407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797" name="Google Shape;29797;p30"/>
                  <p:cNvSpPr/>
                  <p:nvPr/>
                </p:nvSpPr>
                <p:spPr>
                  <a:xfrm rot="-5400000">
                    <a:off x="651888" y="12827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798" name="Google Shape;29798;p30"/>
                  <p:cNvSpPr/>
                  <p:nvPr/>
                </p:nvSpPr>
                <p:spPr>
                  <a:xfrm rot="-5400000">
                    <a:off x="651875" y="11986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799" name="Google Shape;29799;p30"/>
                  <p:cNvSpPr/>
                  <p:nvPr/>
                </p:nvSpPr>
                <p:spPr>
                  <a:xfrm rot="-5400000">
                    <a:off x="735800" y="12825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800" name="Google Shape;29800;p30"/>
                  <p:cNvSpPr/>
                  <p:nvPr/>
                </p:nvSpPr>
                <p:spPr>
                  <a:xfrm rot="-5400000">
                    <a:off x="735788" y="11984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801" name="Google Shape;29801;p30"/>
                  <p:cNvSpPr/>
                  <p:nvPr/>
                </p:nvSpPr>
                <p:spPr>
                  <a:xfrm rot="-5400000">
                    <a:off x="693938" y="9390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802" name="Google Shape;29802;p30"/>
                  <p:cNvSpPr/>
                  <p:nvPr/>
                </p:nvSpPr>
                <p:spPr>
                  <a:xfrm rot="-5400000">
                    <a:off x="652100" y="9813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803" name="Google Shape;29803;p30"/>
                  <p:cNvSpPr/>
                  <p:nvPr/>
                </p:nvSpPr>
                <p:spPr>
                  <a:xfrm rot="-5400000">
                    <a:off x="652100" y="8972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804" name="Google Shape;29804;p30"/>
                  <p:cNvSpPr/>
                  <p:nvPr/>
                </p:nvSpPr>
                <p:spPr>
                  <a:xfrm rot="-5400000">
                    <a:off x="736013" y="9811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805" name="Google Shape;29805;p30"/>
                  <p:cNvSpPr/>
                  <p:nvPr/>
                </p:nvSpPr>
                <p:spPr>
                  <a:xfrm rot="-5400000">
                    <a:off x="736013" y="8970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806" name="Google Shape;29806;p30"/>
                  <p:cNvSpPr/>
                  <p:nvPr/>
                </p:nvSpPr>
                <p:spPr>
                  <a:xfrm rot="-5400000">
                    <a:off x="694163" y="6376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807" name="Google Shape;29807;p30"/>
                  <p:cNvSpPr/>
                  <p:nvPr/>
                </p:nvSpPr>
                <p:spPr>
                  <a:xfrm rot="-5400000">
                    <a:off x="651875" y="6799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808" name="Google Shape;29808;p30"/>
                  <p:cNvSpPr/>
                  <p:nvPr/>
                </p:nvSpPr>
                <p:spPr>
                  <a:xfrm rot="-5400000">
                    <a:off x="651888" y="5958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809" name="Google Shape;29809;p30"/>
                  <p:cNvSpPr/>
                  <p:nvPr/>
                </p:nvSpPr>
                <p:spPr>
                  <a:xfrm rot="-5400000">
                    <a:off x="735788" y="6797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810" name="Google Shape;29810;p30"/>
                  <p:cNvSpPr/>
                  <p:nvPr/>
                </p:nvSpPr>
                <p:spPr>
                  <a:xfrm rot="-5400000">
                    <a:off x="735800" y="5956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811" name="Google Shape;29811;p30"/>
                  <p:cNvSpPr/>
                  <p:nvPr/>
                </p:nvSpPr>
                <p:spPr>
                  <a:xfrm rot="-5400000">
                    <a:off x="651875" y="746425"/>
                    <a:ext cx="12645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58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70" y="3952"/>
                        </a:lnTo>
                        <a:lnTo>
                          <a:pt x="3970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57" y="5040"/>
                        </a:lnTo>
                        <a:lnTo>
                          <a:pt x="5057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29812" name="Google Shape;29812;p30"/>
                <p:cNvSpPr/>
                <p:nvPr/>
              </p:nvSpPr>
              <p:spPr>
                <a:xfrm rot="10800000">
                  <a:off x="8505325" y="146450"/>
                  <a:ext cx="125600" cy="12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4" h="5040" extrusionOk="0">
                      <a:moveTo>
                        <a:pt x="3418" y="535"/>
                      </a:moveTo>
                      <a:lnTo>
                        <a:pt x="3418" y="1087"/>
                      </a:lnTo>
                      <a:lnTo>
                        <a:pt x="1071" y="1087"/>
                      </a:lnTo>
                      <a:lnTo>
                        <a:pt x="1071" y="4505"/>
                      </a:lnTo>
                      <a:lnTo>
                        <a:pt x="536" y="4505"/>
                      </a:lnTo>
                      <a:lnTo>
                        <a:pt x="536" y="535"/>
                      </a:lnTo>
                      <a:close/>
                      <a:moveTo>
                        <a:pt x="4488" y="535"/>
                      </a:moveTo>
                      <a:lnTo>
                        <a:pt x="4488" y="4505"/>
                      </a:lnTo>
                      <a:lnTo>
                        <a:pt x="1623" y="4505"/>
                      </a:lnTo>
                      <a:lnTo>
                        <a:pt x="1623" y="1622"/>
                      </a:lnTo>
                      <a:lnTo>
                        <a:pt x="3418" y="1622"/>
                      </a:lnTo>
                      <a:lnTo>
                        <a:pt x="3418" y="3417"/>
                      </a:lnTo>
                      <a:lnTo>
                        <a:pt x="2693" y="3417"/>
                      </a:lnTo>
                      <a:lnTo>
                        <a:pt x="2693" y="2123"/>
                      </a:lnTo>
                      <a:lnTo>
                        <a:pt x="2158" y="2123"/>
                      </a:lnTo>
                      <a:lnTo>
                        <a:pt x="2158" y="3952"/>
                      </a:lnTo>
                      <a:lnTo>
                        <a:pt x="3953" y="3952"/>
                      </a:lnTo>
                      <a:lnTo>
                        <a:pt x="3953" y="535"/>
                      </a:lnTo>
                      <a:close/>
                      <a:moveTo>
                        <a:pt x="0" y="0"/>
                      </a:moveTo>
                      <a:lnTo>
                        <a:pt x="0" y="5040"/>
                      </a:lnTo>
                      <a:lnTo>
                        <a:pt x="5023" y="5040"/>
                      </a:lnTo>
                      <a:lnTo>
                        <a:pt x="502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813" name="Google Shape;29813;p30"/>
                <p:cNvSpPr/>
                <p:nvPr/>
              </p:nvSpPr>
              <p:spPr>
                <a:xfrm rot="10800000">
                  <a:off x="8212450" y="146450"/>
                  <a:ext cx="125600" cy="12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4" h="5040" extrusionOk="0">
                      <a:moveTo>
                        <a:pt x="3418" y="535"/>
                      </a:moveTo>
                      <a:lnTo>
                        <a:pt x="3418" y="1087"/>
                      </a:lnTo>
                      <a:lnTo>
                        <a:pt x="1071" y="1087"/>
                      </a:lnTo>
                      <a:lnTo>
                        <a:pt x="1071" y="4505"/>
                      </a:lnTo>
                      <a:lnTo>
                        <a:pt x="536" y="4505"/>
                      </a:lnTo>
                      <a:lnTo>
                        <a:pt x="536" y="535"/>
                      </a:lnTo>
                      <a:close/>
                      <a:moveTo>
                        <a:pt x="4488" y="535"/>
                      </a:moveTo>
                      <a:lnTo>
                        <a:pt x="4488" y="4505"/>
                      </a:lnTo>
                      <a:lnTo>
                        <a:pt x="1606" y="4505"/>
                      </a:lnTo>
                      <a:lnTo>
                        <a:pt x="1606" y="1622"/>
                      </a:lnTo>
                      <a:lnTo>
                        <a:pt x="3418" y="1622"/>
                      </a:lnTo>
                      <a:lnTo>
                        <a:pt x="3418" y="3417"/>
                      </a:lnTo>
                      <a:lnTo>
                        <a:pt x="2693" y="3417"/>
                      </a:lnTo>
                      <a:lnTo>
                        <a:pt x="2693" y="2123"/>
                      </a:lnTo>
                      <a:lnTo>
                        <a:pt x="2141" y="2123"/>
                      </a:lnTo>
                      <a:lnTo>
                        <a:pt x="2141" y="3952"/>
                      </a:lnTo>
                      <a:lnTo>
                        <a:pt x="3953" y="3952"/>
                      </a:lnTo>
                      <a:lnTo>
                        <a:pt x="3953" y="535"/>
                      </a:lnTo>
                      <a:close/>
                      <a:moveTo>
                        <a:pt x="1" y="0"/>
                      </a:moveTo>
                      <a:lnTo>
                        <a:pt x="1" y="5040"/>
                      </a:lnTo>
                      <a:lnTo>
                        <a:pt x="5023" y="5040"/>
                      </a:lnTo>
                      <a:lnTo>
                        <a:pt x="502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814" name="Google Shape;29814;p30"/>
                <p:cNvSpPr/>
                <p:nvPr/>
              </p:nvSpPr>
              <p:spPr>
                <a:xfrm rot="10800000">
                  <a:off x="8689475" y="188300"/>
                  <a:ext cx="4187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74" y="1692"/>
                      </a:lnTo>
                      <a:lnTo>
                        <a:pt x="167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815" name="Google Shape;29815;p30"/>
                <p:cNvSpPr/>
                <p:nvPr/>
              </p:nvSpPr>
              <p:spPr>
                <a:xfrm rot="10800000">
                  <a:off x="8731325" y="230575"/>
                  <a:ext cx="4232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75" extrusionOk="0">
                      <a:moveTo>
                        <a:pt x="1" y="0"/>
                      </a:moveTo>
                      <a:lnTo>
                        <a:pt x="1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816" name="Google Shape;29816;p30"/>
                <p:cNvSpPr/>
                <p:nvPr/>
              </p:nvSpPr>
              <p:spPr>
                <a:xfrm rot="10800000">
                  <a:off x="8647200" y="230575"/>
                  <a:ext cx="42300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75" extrusionOk="0">
                      <a:moveTo>
                        <a:pt x="0" y="0"/>
                      </a:moveTo>
                      <a:lnTo>
                        <a:pt x="0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817" name="Google Shape;29817;p30"/>
                <p:cNvSpPr/>
                <p:nvPr/>
              </p:nvSpPr>
              <p:spPr>
                <a:xfrm rot="10800000">
                  <a:off x="8731325" y="146450"/>
                  <a:ext cx="4232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818" name="Google Shape;29818;p30"/>
                <p:cNvSpPr/>
                <p:nvPr/>
              </p:nvSpPr>
              <p:spPr>
                <a:xfrm rot="10800000">
                  <a:off x="8647200" y="146450"/>
                  <a:ext cx="42300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819" name="Google Shape;29819;p30"/>
                <p:cNvSpPr/>
                <p:nvPr/>
              </p:nvSpPr>
              <p:spPr>
                <a:xfrm rot="10800000">
                  <a:off x="8404900" y="188300"/>
                  <a:ext cx="42300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820" name="Google Shape;29820;p30"/>
                <p:cNvSpPr/>
                <p:nvPr/>
              </p:nvSpPr>
              <p:spPr>
                <a:xfrm rot="10800000">
                  <a:off x="8446750" y="230575"/>
                  <a:ext cx="42300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75" extrusionOk="0">
                      <a:moveTo>
                        <a:pt x="0" y="0"/>
                      </a:moveTo>
                      <a:lnTo>
                        <a:pt x="0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821" name="Google Shape;29821;p30"/>
                <p:cNvSpPr/>
                <p:nvPr/>
              </p:nvSpPr>
              <p:spPr>
                <a:xfrm rot="10800000">
                  <a:off x="8362600" y="230575"/>
                  <a:ext cx="4232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75" extrusionOk="0">
                      <a:moveTo>
                        <a:pt x="1" y="0"/>
                      </a:moveTo>
                      <a:lnTo>
                        <a:pt x="1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822" name="Google Shape;29822;p30"/>
                <p:cNvSpPr/>
                <p:nvPr/>
              </p:nvSpPr>
              <p:spPr>
                <a:xfrm rot="10800000">
                  <a:off x="8446750" y="146450"/>
                  <a:ext cx="42300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823" name="Google Shape;29823;p30"/>
                <p:cNvSpPr/>
                <p:nvPr/>
              </p:nvSpPr>
              <p:spPr>
                <a:xfrm rot="10800000">
                  <a:off x="8362600" y="146450"/>
                  <a:ext cx="4232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824" name="Google Shape;29824;p30"/>
                <p:cNvSpPr/>
                <p:nvPr/>
              </p:nvSpPr>
              <p:spPr>
                <a:xfrm rot="10800000">
                  <a:off x="8103275" y="188300"/>
                  <a:ext cx="4232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825" name="Google Shape;29825;p30"/>
                <p:cNvSpPr/>
                <p:nvPr/>
              </p:nvSpPr>
              <p:spPr>
                <a:xfrm rot="10800000">
                  <a:off x="8145575" y="230575"/>
                  <a:ext cx="4187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75" extrusionOk="0">
                      <a:moveTo>
                        <a:pt x="1" y="0"/>
                      </a:moveTo>
                      <a:lnTo>
                        <a:pt x="1" y="1674"/>
                      </a:lnTo>
                      <a:lnTo>
                        <a:pt x="1675" y="1674"/>
                      </a:lnTo>
                      <a:lnTo>
                        <a:pt x="167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826" name="Google Shape;29826;p30"/>
                <p:cNvSpPr/>
                <p:nvPr/>
              </p:nvSpPr>
              <p:spPr>
                <a:xfrm rot="10800000">
                  <a:off x="8061425" y="230575"/>
                  <a:ext cx="4187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75" extrusionOk="0">
                      <a:moveTo>
                        <a:pt x="0" y="0"/>
                      </a:moveTo>
                      <a:lnTo>
                        <a:pt x="0" y="1674"/>
                      </a:lnTo>
                      <a:lnTo>
                        <a:pt x="1674" y="1674"/>
                      </a:lnTo>
                      <a:lnTo>
                        <a:pt x="167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827" name="Google Shape;29827;p30"/>
                <p:cNvSpPr/>
                <p:nvPr/>
              </p:nvSpPr>
              <p:spPr>
                <a:xfrm rot="10800000">
                  <a:off x="8145575" y="146450"/>
                  <a:ext cx="4187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75" y="1692"/>
                      </a:lnTo>
                      <a:lnTo>
                        <a:pt x="167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828" name="Google Shape;29828;p30"/>
                <p:cNvSpPr/>
                <p:nvPr/>
              </p:nvSpPr>
              <p:spPr>
                <a:xfrm rot="10800000">
                  <a:off x="8061425" y="146450"/>
                  <a:ext cx="4187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74" y="1692"/>
                      </a:lnTo>
                      <a:lnTo>
                        <a:pt x="167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829" name="Google Shape;29829;p30"/>
                <p:cNvSpPr/>
                <p:nvPr/>
              </p:nvSpPr>
              <p:spPr>
                <a:xfrm rot="10800000">
                  <a:off x="7802100" y="188300"/>
                  <a:ext cx="4187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74" y="1692"/>
                      </a:lnTo>
                      <a:lnTo>
                        <a:pt x="167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830" name="Google Shape;29830;p30"/>
                <p:cNvSpPr/>
                <p:nvPr/>
              </p:nvSpPr>
              <p:spPr>
                <a:xfrm rot="10800000">
                  <a:off x="7843950" y="230575"/>
                  <a:ext cx="4232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75" extrusionOk="0">
                      <a:moveTo>
                        <a:pt x="1" y="0"/>
                      </a:moveTo>
                      <a:lnTo>
                        <a:pt x="1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831" name="Google Shape;29831;p30"/>
                <p:cNvSpPr/>
                <p:nvPr/>
              </p:nvSpPr>
              <p:spPr>
                <a:xfrm rot="10800000">
                  <a:off x="7843950" y="146450"/>
                  <a:ext cx="4232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832" name="Google Shape;29832;p30"/>
                <p:cNvSpPr/>
                <p:nvPr/>
              </p:nvSpPr>
              <p:spPr>
                <a:xfrm rot="10800000">
                  <a:off x="7910400" y="146450"/>
                  <a:ext cx="126450" cy="12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8" h="5040" extrusionOk="0">
                      <a:moveTo>
                        <a:pt x="3418" y="535"/>
                      </a:moveTo>
                      <a:lnTo>
                        <a:pt x="3418" y="1087"/>
                      </a:lnTo>
                      <a:lnTo>
                        <a:pt x="1087" y="1087"/>
                      </a:lnTo>
                      <a:lnTo>
                        <a:pt x="1087" y="4505"/>
                      </a:lnTo>
                      <a:lnTo>
                        <a:pt x="535" y="4505"/>
                      </a:lnTo>
                      <a:lnTo>
                        <a:pt x="535" y="535"/>
                      </a:lnTo>
                      <a:close/>
                      <a:moveTo>
                        <a:pt x="4505" y="535"/>
                      </a:moveTo>
                      <a:lnTo>
                        <a:pt x="4505" y="4505"/>
                      </a:lnTo>
                      <a:lnTo>
                        <a:pt x="1623" y="4505"/>
                      </a:lnTo>
                      <a:lnTo>
                        <a:pt x="1623" y="1622"/>
                      </a:lnTo>
                      <a:lnTo>
                        <a:pt x="3418" y="1622"/>
                      </a:lnTo>
                      <a:lnTo>
                        <a:pt x="3418" y="3417"/>
                      </a:lnTo>
                      <a:lnTo>
                        <a:pt x="2693" y="3417"/>
                      </a:lnTo>
                      <a:lnTo>
                        <a:pt x="2693" y="2123"/>
                      </a:lnTo>
                      <a:lnTo>
                        <a:pt x="2158" y="2123"/>
                      </a:lnTo>
                      <a:lnTo>
                        <a:pt x="2158" y="3952"/>
                      </a:lnTo>
                      <a:lnTo>
                        <a:pt x="3970" y="3952"/>
                      </a:lnTo>
                      <a:lnTo>
                        <a:pt x="3970" y="535"/>
                      </a:lnTo>
                      <a:close/>
                      <a:moveTo>
                        <a:pt x="0" y="0"/>
                      </a:moveTo>
                      <a:lnTo>
                        <a:pt x="0" y="5040"/>
                      </a:lnTo>
                      <a:lnTo>
                        <a:pt x="5057" y="5040"/>
                      </a:lnTo>
                      <a:lnTo>
                        <a:pt x="505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grpSp>
        <p:nvGrpSpPr>
          <p:cNvPr id="29833" name="Google Shape;29833;p30"/>
          <p:cNvGrpSpPr/>
          <p:nvPr/>
        </p:nvGrpSpPr>
        <p:grpSpPr>
          <a:xfrm>
            <a:off x="566421" y="640443"/>
            <a:ext cx="279132" cy="5577101"/>
            <a:chOff x="390765" y="480344"/>
            <a:chExt cx="209349" cy="4182826"/>
          </a:xfrm>
        </p:grpSpPr>
        <p:grpSp>
          <p:nvGrpSpPr>
            <p:cNvPr id="29834" name="Google Shape;29834;p30"/>
            <p:cNvGrpSpPr/>
            <p:nvPr/>
          </p:nvGrpSpPr>
          <p:grpSpPr>
            <a:xfrm>
              <a:off x="390765" y="480344"/>
              <a:ext cx="209349" cy="2091451"/>
              <a:chOff x="3490500" y="1025550"/>
              <a:chExt cx="245975" cy="2457350"/>
            </a:xfrm>
          </p:grpSpPr>
          <p:sp>
            <p:nvSpPr>
              <p:cNvPr id="29835" name="Google Shape;29835;p30"/>
              <p:cNvSpPr/>
              <p:nvPr/>
            </p:nvSpPr>
            <p:spPr>
              <a:xfrm rot="-5400000">
                <a:off x="2387175" y="2246225"/>
                <a:ext cx="2457350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98294" h="640" extrusionOk="0">
                    <a:moveTo>
                      <a:pt x="0" y="1"/>
                    </a:moveTo>
                    <a:lnTo>
                      <a:pt x="0" y="640"/>
                    </a:lnTo>
                    <a:lnTo>
                      <a:pt x="98293" y="640"/>
                    </a:lnTo>
                    <a:lnTo>
                      <a:pt x="9829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36" name="Google Shape;29836;p30"/>
              <p:cNvSpPr/>
              <p:nvPr/>
            </p:nvSpPr>
            <p:spPr>
              <a:xfrm rot="-5400000">
                <a:off x="3576150" y="336357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37" name="Google Shape;29837;p30"/>
              <p:cNvSpPr/>
              <p:nvPr/>
            </p:nvSpPr>
            <p:spPr>
              <a:xfrm rot="-5400000">
                <a:off x="3634613" y="321536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38" name="Google Shape;29838;p30"/>
              <p:cNvSpPr/>
              <p:nvPr/>
            </p:nvSpPr>
            <p:spPr>
              <a:xfrm rot="-5400000">
                <a:off x="3569888" y="323738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1" y="155"/>
                      <a:pt x="1" y="363"/>
                    </a:cubicBezTo>
                    <a:cubicBezTo>
                      <a:pt x="1" y="570"/>
                      <a:pt x="156" y="725"/>
                      <a:pt x="363" y="725"/>
                    </a:cubicBezTo>
                    <a:cubicBezTo>
                      <a:pt x="553" y="725"/>
                      <a:pt x="726" y="570"/>
                      <a:pt x="726" y="363"/>
                    </a:cubicBezTo>
                    <a:cubicBezTo>
                      <a:pt x="726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39" name="Google Shape;29839;p30"/>
              <p:cNvSpPr/>
              <p:nvPr/>
            </p:nvSpPr>
            <p:spPr>
              <a:xfrm rot="-5400000">
                <a:off x="3529975" y="3221625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708" y="1"/>
                      <a:pt x="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40" name="Google Shape;29840;p30"/>
              <p:cNvSpPr/>
              <p:nvPr/>
            </p:nvSpPr>
            <p:spPr>
              <a:xfrm rot="-5400000">
                <a:off x="3530738" y="3255938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416" y="0"/>
                    </a:moveTo>
                    <a:cubicBezTo>
                      <a:pt x="319" y="0"/>
                      <a:pt x="237" y="36"/>
                      <a:pt x="174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4" y="1518"/>
                      <a:pt x="1526" y="1518"/>
                    </a:cubicBezTo>
                    <a:cubicBezTo>
                      <a:pt x="1549" y="1518"/>
                      <a:pt x="1570" y="1517"/>
                      <a:pt x="1589" y="1514"/>
                    </a:cubicBezTo>
                    <a:cubicBezTo>
                      <a:pt x="1623" y="1290"/>
                      <a:pt x="1451" y="737"/>
                      <a:pt x="1054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41" name="Google Shape;29841;p30"/>
              <p:cNvSpPr/>
              <p:nvPr/>
            </p:nvSpPr>
            <p:spPr>
              <a:xfrm rot="-5400000">
                <a:off x="3553925" y="327317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812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812" y="898"/>
                    </a:cubicBezTo>
                    <a:cubicBezTo>
                      <a:pt x="1364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8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42" name="Google Shape;29842;p30"/>
              <p:cNvSpPr/>
              <p:nvPr/>
            </p:nvSpPr>
            <p:spPr>
              <a:xfrm rot="-5400000">
                <a:off x="3554150" y="319745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43" name="Google Shape;29843;p30"/>
              <p:cNvSpPr/>
              <p:nvPr/>
            </p:nvSpPr>
            <p:spPr>
              <a:xfrm rot="-5400000">
                <a:off x="3530750" y="31989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5" y="0"/>
                    </a:moveTo>
                    <a:cubicBezTo>
                      <a:pt x="1023" y="0"/>
                      <a:pt x="810" y="106"/>
                      <a:pt x="570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3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44" name="Google Shape;29844;p30"/>
              <p:cNvSpPr/>
              <p:nvPr/>
            </p:nvSpPr>
            <p:spPr>
              <a:xfrm rot="-5400000">
                <a:off x="3634150" y="3384050"/>
                <a:ext cx="216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73" y="728"/>
                      <a:pt x="363" y="728"/>
                    </a:cubicBezTo>
                    <a:cubicBezTo>
                      <a:pt x="691" y="728"/>
                      <a:pt x="863" y="348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45" name="Google Shape;29845;p30"/>
              <p:cNvSpPr/>
              <p:nvPr/>
            </p:nvSpPr>
            <p:spPr>
              <a:xfrm rot="-5400000">
                <a:off x="3671738" y="3369838"/>
                <a:ext cx="2245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003" extrusionOk="0">
                    <a:moveTo>
                      <a:pt x="449" y="0"/>
                    </a:moveTo>
                    <a:cubicBezTo>
                      <a:pt x="276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46" name="Google Shape;29846;p30"/>
              <p:cNvSpPr/>
              <p:nvPr/>
            </p:nvSpPr>
            <p:spPr>
              <a:xfrm rot="-5400000">
                <a:off x="3652625" y="33474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47" name="Google Shape;29847;p30"/>
              <p:cNvSpPr/>
              <p:nvPr/>
            </p:nvSpPr>
            <p:spPr>
              <a:xfrm rot="-5400000">
                <a:off x="3620163" y="3345463"/>
                <a:ext cx="496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8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49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48" name="Google Shape;29848;p30"/>
              <p:cNvSpPr/>
              <p:nvPr/>
            </p:nvSpPr>
            <p:spPr>
              <a:xfrm rot="-5400000">
                <a:off x="3620150" y="342140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82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49" name="Google Shape;29849;p30"/>
              <p:cNvSpPr/>
              <p:nvPr/>
            </p:nvSpPr>
            <p:spPr>
              <a:xfrm rot="-5400000">
                <a:off x="3652625" y="34043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1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50" name="Google Shape;29850;p30"/>
              <p:cNvSpPr/>
              <p:nvPr/>
            </p:nvSpPr>
            <p:spPr>
              <a:xfrm rot="-5400000">
                <a:off x="3492863" y="331568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70" y="1"/>
                    </a:moveTo>
                    <a:cubicBezTo>
                      <a:pt x="1" y="1"/>
                      <a:pt x="1" y="864"/>
                      <a:pt x="570" y="864"/>
                    </a:cubicBezTo>
                    <a:cubicBezTo>
                      <a:pt x="1123" y="864"/>
                      <a:pt x="1105" y="1"/>
                      <a:pt x="57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51" name="Google Shape;29851;p30"/>
              <p:cNvSpPr/>
              <p:nvPr/>
            </p:nvSpPr>
            <p:spPr>
              <a:xfrm rot="-5400000">
                <a:off x="3490288" y="344728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0" y="0"/>
                      <a:pt x="0" y="863"/>
                      <a:pt x="553" y="863"/>
                    </a:cubicBezTo>
                    <a:cubicBezTo>
                      <a:pt x="1122" y="863"/>
                      <a:pt x="1122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52" name="Google Shape;29852;p30"/>
              <p:cNvSpPr/>
              <p:nvPr/>
            </p:nvSpPr>
            <p:spPr>
              <a:xfrm rot="-5400000">
                <a:off x="3576138" y="305548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53" name="Google Shape;29853;p30"/>
              <p:cNvSpPr/>
              <p:nvPr/>
            </p:nvSpPr>
            <p:spPr>
              <a:xfrm rot="-5400000">
                <a:off x="3634388" y="290706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54" name="Google Shape;29854;p30"/>
              <p:cNvSpPr/>
              <p:nvPr/>
            </p:nvSpPr>
            <p:spPr>
              <a:xfrm rot="-5400000">
                <a:off x="3569888" y="292928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5" y="0"/>
                      <a:pt x="0" y="155"/>
                      <a:pt x="0" y="363"/>
                    </a:cubicBezTo>
                    <a:cubicBezTo>
                      <a:pt x="0" y="570"/>
                      <a:pt x="155" y="725"/>
                      <a:pt x="363" y="725"/>
                    </a:cubicBezTo>
                    <a:cubicBezTo>
                      <a:pt x="552" y="725"/>
                      <a:pt x="725" y="570"/>
                      <a:pt x="725" y="363"/>
                    </a:cubicBezTo>
                    <a:cubicBezTo>
                      <a:pt x="725" y="155"/>
                      <a:pt x="552" y="0"/>
                      <a:pt x="3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55" name="Google Shape;29855;p30"/>
              <p:cNvSpPr/>
              <p:nvPr/>
            </p:nvSpPr>
            <p:spPr>
              <a:xfrm rot="-5400000">
                <a:off x="3529963" y="291353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56" name="Google Shape;29856;p30"/>
              <p:cNvSpPr/>
              <p:nvPr/>
            </p:nvSpPr>
            <p:spPr>
              <a:xfrm rot="-5400000">
                <a:off x="3530750" y="294785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0" y="289"/>
                      <a:pt x="35" y="599"/>
                      <a:pt x="414" y="979"/>
                    </a:cubicBezTo>
                    <a:cubicBezTo>
                      <a:pt x="778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57" name="Google Shape;29857;p30"/>
              <p:cNvSpPr/>
              <p:nvPr/>
            </p:nvSpPr>
            <p:spPr>
              <a:xfrm rot="-5400000">
                <a:off x="3553925" y="29651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812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60" y="898"/>
                      <a:pt x="812" y="898"/>
                    </a:cubicBezTo>
                    <a:cubicBezTo>
                      <a:pt x="1364" y="898"/>
                      <a:pt x="1882" y="639"/>
                      <a:pt x="2003" y="450"/>
                    </a:cubicBezTo>
                    <a:cubicBezTo>
                      <a:pt x="1882" y="277"/>
                      <a:pt x="1347" y="1"/>
                      <a:pt x="8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58" name="Google Shape;29858;p30"/>
              <p:cNvSpPr/>
              <p:nvPr/>
            </p:nvSpPr>
            <p:spPr>
              <a:xfrm rot="-5400000">
                <a:off x="3554138" y="288936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59" name="Google Shape;29859;p30"/>
              <p:cNvSpPr/>
              <p:nvPr/>
            </p:nvSpPr>
            <p:spPr>
              <a:xfrm rot="-5400000">
                <a:off x="3530750" y="28909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60" name="Google Shape;29860;p30"/>
              <p:cNvSpPr/>
              <p:nvPr/>
            </p:nvSpPr>
            <p:spPr>
              <a:xfrm rot="-5400000">
                <a:off x="3634150" y="3075975"/>
                <a:ext cx="216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73" y="728"/>
                      <a:pt x="363" y="728"/>
                    </a:cubicBezTo>
                    <a:cubicBezTo>
                      <a:pt x="691" y="728"/>
                      <a:pt x="864" y="348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61" name="Google Shape;29861;p30"/>
              <p:cNvSpPr/>
              <p:nvPr/>
            </p:nvSpPr>
            <p:spPr>
              <a:xfrm rot="-5400000">
                <a:off x="3671725" y="306175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39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62" name="Google Shape;29862;p30"/>
              <p:cNvSpPr/>
              <p:nvPr/>
            </p:nvSpPr>
            <p:spPr>
              <a:xfrm rot="-5400000">
                <a:off x="3652638" y="303931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1" y="1"/>
                      <a:pt x="52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20" y="1417"/>
                      <a:pt x="1035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8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63" name="Google Shape;29863;p30"/>
              <p:cNvSpPr/>
              <p:nvPr/>
            </p:nvSpPr>
            <p:spPr>
              <a:xfrm rot="-5400000">
                <a:off x="3619938" y="30375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56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3" y="898"/>
                      <a:pt x="2002" y="708"/>
                      <a:pt x="2002" y="449"/>
                    </a:cubicBezTo>
                    <a:cubicBezTo>
                      <a:pt x="2002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64" name="Google Shape;29864;p30"/>
              <p:cNvSpPr/>
              <p:nvPr/>
            </p:nvSpPr>
            <p:spPr>
              <a:xfrm rot="-5400000">
                <a:off x="3620150" y="311332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65" name="Google Shape;29865;p30"/>
              <p:cNvSpPr/>
              <p:nvPr/>
            </p:nvSpPr>
            <p:spPr>
              <a:xfrm rot="-5400000">
                <a:off x="3652625" y="309627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1" y="176"/>
                      <a:pt x="432" y="540"/>
                    </a:cubicBezTo>
                    <a:cubicBezTo>
                      <a:pt x="35" y="937"/>
                      <a:pt x="1" y="1247"/>
                      <a:pt x="174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2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66" name="Google Shape;29866;p30"/>
              <p:cNvSpPr/>
              <p:nvPr/>
            </p:nvSpPr>
            <p:spPr>
              <a:xfrm rot="-5400000">
                <a:off x="3493088" y="300781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67" name="Google Shape;29867;p30"/>
              <p:cNvSpPr/>
              <p:nvPr/>
            </p:nvSpPr>
            <p:spPr>
              <a:xfrm rot="-5400000">
                <a:off x="3490288" y="31392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23" y="863"/>
                      <a:pt x="1123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68" name="Google Shape;29868;p30"/>
              <p:cNvSpPr/>
              <p:nvPr/>
            </p:nvSpPr>
            <p:spPr>
              <a:xfrm rot="-5400000">
                <a:off x="3576138" y="274741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69" name="Google Shape;29869;p30"/>
              <p:cNvSpPr/>
              <p:nvPr/>
            </p:nvSpPr>
            <p:spPr>
              <a:xfrm rot="-5400000">
                <a:off x="3634600" y="2599200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40" y="2504"/>
                    </a:lnTo>
                    <a:lnTo>
                      <a:pt x="64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70" name="Google Shape;29870;p30"/>
              <p:cNvSpPr/>
              <p:nvPr/>
            </p:nvSpPr>
            <p:spPr>
              <a:xfrm rot="-5400000">
                <a:off x="3569888" y="262121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71" name="Google Shape;29871;p30"/>
              <p:cNvSpPr/>
              <p:nvPr/>
            </p:nvSpPr>
            <p:spPr>
              <a:xfrm rot="-5400000">
                <a:off x="3529975" y="260545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72" name="Google Shape;29872;p30"/>
              <p:cNvSpPr/>
              <p:nvPr/>
            </p:nvSpPr>
            <p:spPr>
              <a:xfrm rot="-5400000">
                <a:off x="3530750" y="26397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50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73" name="Google Shape;29873;p30"/>
              <p:cNvSpPr/>
              <p:nvPr/>
            </p:nvSpPr>
            <p:spPr>
              <a:xfrm rot="-5400000">
                <a:off x="3553925" y="26570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74" name="Google Shape;29874;p30"/>
              <p:cNvSpPr/>
              <p:nvPr/>
            </p:nvSpPr>
            <p:spPr>
              <a:xfrm rot="-5400000">
                <a:off x="3554138" y="258128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75" name="Google Shape;29875;p30"/>
              <p:cNvSpPr/>
              <p:nvPr/>
            </p:nvSpPr>
            <p:spPr>
              <a:xfrm rot="-5400000">
                <a:off x="3530738" y="258281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5" y="0"/>
                    </a:moveTo>
                    <a:cubicBezTo>
                      <a:pt x="1022" y="0"/>
                      <a:pt x="805" y="106"/>
                      <a:pt x="553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76" name="Google Shape;29876;p30"/>
              <p:cNvSpPr/>
              <p:nvPr/>
            </p:nvSpPr>
            <p:spPr>
              <a:xfrm rot="-5400000">
                <a:off x="3634375" y="2768100"/>
                <a:ext cx="211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728" extrusionOk="0">
                    <a:moveTo>
                      <a:pt x="368" y="1"/>
                    </a:moveTo>
                    <a:cubicBezTo>
                      <a:pt x="182" y="1"/>
                      <a:pt x="0" y="144"/>
                      <a:pt x="0" y="365"/>
                    </a:cubicBezTo>
                    <a:cubicBezTo>
                      <a:pt x="0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77" name="Google Shape;29877;p30"/>
              <p:cNvSpPr/>
              <p:nvPr/>
            </p:nvSpPr>
            <p:spPr>
              <a:xfrm rot="-5400000">
                <a:off x="3671725" y="2753675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50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50" y="2002"/>
                    </a:cubicBezTo>
                    <a:cubicBezTo>
                      <a:pt x="709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78" name="Google Shape;29878;p30"/>
              <p:cNvSpPr/>
              <p:nvPr/>
            </p:nvSpPr>
            <p:spPr>
              <a:xfrm rot="-5400000">
                <a:off x="3652638" y="273123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2" y="1"/>
                      <a:pt x="52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20" y="1417"/>
                      <a:pt x="1035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9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79" name="Google Shape;29879;p30"/>
              <p:cNvSpPr/>
              <p:nvPr/>
            </p:nvSpPr>
            <p:spPr>
              <a:xfrm rot="-5400000">
                <a:off x="3619938" y="272951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80" name="Google Shape;29880;p30"/>
              <p:cNvSpPr/>
              <p:nvPr/>
            </p:nvSpPr>
            <p:spPr>
              <a:xfrm rot="-5400000">
                <a:off x="3620150" y="280525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3" y="1"/>
                      <a:pt x="1" y="208"/>
                      <a:pt x="1" y="449"/>
                    </a:cubicBezTo>
                    <a:cubicBezTo>
                      <a:pt x="1" y="708"/>
                      <a:pt x="243" y="898"/>
                      <a:pt x="795" y="898"/>
                    </a:cubicBezTo>
                    <a:cubicBezTo>
                      <a:pt x="1347" y="898"/>
                      <a:pt x="1882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81" name="Google Shape;29881;p30"/>
              <p:cNvSpPr/>
              <p:nvPr/>
            </p:nvSpPr>
            <p:spPr>
              <a:xfrm rot="-5400000">
                <a:off x="3652638" y="278818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1529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0" y="1247"/>
                      <a:pt x="173" y="1420"/>
                    </a:cubicBezTo>
                    <a:cubicBezTo>
                      <a:pt x="243" y="1484"/>
                      <a:pt x="330" y="1520"/>
                      <a:pt x="431" y="1520"/>
                    </a:cubicBezTo>
                    <a:cubicBezTo>
                      <a:pt x="603" y="1520"/>
                      <a:pt x="814" y="1417"/>
                      <a:pt x="1053" y="1178"/>
                    </a:cubicBezTo>
                    <a:cubicBezTo>
                      <a:pt x="1450" y="781"/>
                      <a:pt x="1623" y="229"/>
                      <a:pt x="1588" y="5"/>
                    </a:cubicBezTo>
                    <a:cubicBezTo>
                      <a:pt x="1571" y="2"/>
                      <a:pt x="1551" y="0"/>
                      <a:pt x="152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82" name="Google Shape;29882;p30"/>
              <p:cNvSpPr/>
              <p:nvPr/>
            </p:nvSpPr>
            <p:spPr>
              <a:xfrm rot="-5400000">
                <a:off x="3493088" y="269973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3" y="1"/>
                    </a:moveTo>
                    <a:cubicBezTo>
                      <a:pt x="0" y="1"/>
                      <a:pt x="0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83" name="Google Shape;29883;p30"/>
              <p:cNvSpPr/>
              <p:nvPr/>
            </p:nvSpPr>
            <p:spPr>
              <a:xfrm rot="-5400000">
                <a:off x="3490288" y="28311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2" y="0"/>
                    </a:moveTo>
                    <a:cubicBezTo>
                      <a:pt x="0" y="0"/>
                      <a:pt x="0" y="863"/>
                      <a:pt x="552" y="863"/>
                    </a:cubicBezTo>
                    <a:cubicBezTo>
                      <a:pt x="1122" y="863"/>
                      <a:pt x="1122" y="0"/>
                      <a:pt x="5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84" name="Google Shape;29884;p30"/>
              <p:cNvSpPr/>
              <p:nvPr/>
            </p:nvSpPr>
            <p:spPr>
              <a:xfrm rot="-5400000">
                <a:off x="3576150" y="243932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85" name="Google Shape;29885;p30"/>
              <p:cNvSpPr/>
              <p:nvPr/>
            </p:nvSpPr>
            <p:spPr>
              <a:xfrm rot="-5400000">
                <a:off x="3634613" y="229111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86" name="Google Shape;29886;p30"/>
              <p:cNvSpPr/>
              <p:nvPr/>
            </p:nvSpPr>
            <p:spPr>
              <a:xfrm rot="-5400000">
                <a:off x="3569675" y="231335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87" name="Google Shape;29887;p30"/>
              <p:cNvSpPr/>
              <p:nvPr/>
            </p:nvSpPr>
            <p:spPr>
              <a:xfrm rot="-5400000">
                <a:off x="3529963" y="229736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88" name="Google Shape;29888;p30"/>
              <p:cNvSpPr/>
              <p:nvPr/>
            </p:nvSpPr>
            <p:spPr>
              <a:xfrm rot="-5400000">
                <a:off x="3530525" y="2331475"/>
                <a:ext cx="4102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519" extrusionOk="0">
                    <a:moveTo>
                      <a:pt x="426" y="0"/>
                    </a:moveTo>
                    <a:cubicBezTo>
                      <a:pt x="328" y="0"/>
                      <a:pt x="248" y="36"/>
                      <a:pt x="191" y="99"/>
                    </a:cubicBezTo>
                    <a:cubicBezTo>
                      <a:pt x="1" y="289"/>
                      <a:pt x="35" y="599"/>
                      <a:pt x="432" y="979"/>
                    </a:cubicBezTo>
                    <a:cubicBezTo>
                      <a:pt x="796" y="1343"/>
                      <a:pt x="1291" y="1518"/>
                      <a:pt x="1530" y="1518"/>
                    </a:cubicBezTo>
                    <a:cubicBezTo>
                      <a:pt x="1552" y="1518"/>
                      <a:pt x="1572" y="1517"/>
                      <a:pt x="1589" y="1514"/>
                    </a:cubicBezTo>
                    <a:cubicBezTo>
                      <a:pt x="1641" y="1290"/>
                      <a:pt x="1451" y="737"/>
                      <a:pt x="1071" y="358"/>
                    </a:cubicBezTo>
                    <a:cubicBezTo>
                      <a:pt x="819" y="106"/>
                      <a:pt x="596" y="0"/>
                      <a:pt x="4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89" name="Google Shape;29889;p30"/>
              <p:cNvSpPr/>
              <p:nvPr/>
            </p:nvSpPr>
            <p:spPr>
              <a:xfrm rot="-5400000">
                <a:off x="3553925" y="234892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90" name="Google Shape;29890;p30"/>
              <p:cNvSpPr/>
              <p:nvPr/>
            </p:nvSpPr>
            <p:spPr>
              <a:xfrm rot="-5400000">
                <a:off x="3554150" y="227320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91" name="Google Shape;29891;p30"/>
              <p:cNvSpPr/>
              <p:nvPr/>
            </p:nvSpPr>
            <p:spPr>
              <a:xfrm rot="-5400000">
                <a:off x="3530750" y="22747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5" y="0"/>
                    </a:moveTo>
                    <a:cubicBezTo>
                      <a:pt x="1023" y="0"/>
                      <a:pt x="810" y="106"/>
                      <a:pt x="570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92" name="Google Shape;29892;p30"/>
              <p:cNvSpPr/>
              <p:nvPr/>
            </p:nvSpPr>
            <p:spPr>
              <a:xfrm rot="-5400000">
                <a:off x="3634363" y="246001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93" name="Google Shape;29893;p30"/>
              <p:cNvSpPr/>
              <p:nvPr/>
            </p:nvSpPr>
            <p:spPr>
              <a:xfrm rot="-5400000">
                <a:off x="3671738" y="2445588"/>
                <a:ext cx="2245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003" extrusionOk="0">
                    <a:moveTo>
                      <a:pt x="449" y="0"/>
                    </a:moveTo>
                    <a:cubicBezTo>
                      <a:pt x="276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39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94" name="Google Shape;29894;p30"/>
              <p:cNvSpPr/>
              <p:nvPr/>
            </p:nvSpPr>
            <p:spPr>
              <a:xfrm rot="-5400000">
                <a:off x="3652625" y="24231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95" name="Google Shape;29895;p30"/>
              <p:cNvSpPr/>
              <p:nvPr/>
            </p:nvSpPr>
            <p:spPr>
              <a:xfrm rot="-5400000">
                <a:off x="3619938" y="242143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57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96" name="Google Shape;29896;p30"/>
              <p:cNvSpPr/>
              <p:nvPr/>
            </p:nvSpPr>
            <p:spPr>
              <a:xfrm rot="-5400000">
                <a:off x="3620150" y="249715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97" name="Google Shape;29897;p30"/>
              <p:cNvSpPr/>
              <p:nvPr/>
            </p:nvSpPr>
            <p:spPr>
              <a:xfrm rot="-5400000">
                <a:off x="3652625" y="24801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1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98" name="Google Shape;29898;p30"/>
              <p:cNvSpPr/>
              <p:nvPr/>
            </p:nvSpPr>
            <p:spPr>
              <a:xfrm rot="-5400000">
                <a:off x="3493075" y="239165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99" name="Google Shape;29899;p30"/>
              <p:cNvSpPr/>
              <p:nvPr/>
            </p:nvSpPr>
            <p:spPr>
              <a:xfrm rot="-5400000">
                <a:off x="3490288" y="252303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22" y="863"/>
                      <a:pt x="1122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00" name="Google Shape;29900;p30"/>
              <p:cNvSpPr/>
              <p:nvPr/>
            </p:nvSpPr>
            <p:spPr>
              <a:xfrm rot="-5400000">
                <a:off x="3576138" y="213123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01" name="Google Shape;29901;p30"/>
              <p:cNvSpPr/>
              <p:nvPr/>
            </p:nvSpPr>
            <p:spPr>
              <a:xfrm rot="-5400000">
                <a:off x="3634600" y="198302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02" name="Google Shape;29902;p30"/>
              <p:cNvSpPr/>
              <p:nvPr/>
            </p:nvSpPr>
            <p:spPr>
              <a:xfrm rot="-5400000">
                <a:off x="3569888" y="200503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5" y="0"/>
                      <a:pt x="0" y="155"/>
                      <a:pt x="0" y="363"/>
                    </a:cubicBezTo>
                    <a:cubicBezTo>
                      <a:pt x="0" y="570"/>
                      <a:pt x="155" y="725"/>
                      <a:pt x="363" y="725"/>
                    </a:cubicBezTo>
                    <a:cubicBezTo>
                      <a:pt x="552" y="725"/>
                      <a:pt x="725" y="570"/>
                      <a:pt x="725" y="363"/>
                    </a:cubicBezTo>
                    <a:cubicBezTo>
                      <a:pt x="725" y="155"/>
                      <a:pt x="552" y="0"/>
                      <a:pt x="3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03" name="Google Shape;29903;p30"/>
              <p:cNvSpPr/>
              <p:nvPr/>
            </p:nvSpPr>
            <p:spPr>
              <a:xfrm rot="-5400000">
                <a:off x="3529963" y="198928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04" name="Google Shape;29904;p30"/>
              <p:cNvSpPr/>
              <p:nvPr/>
            </p:nvSpPr>
            <p:spPr>
              <a:xfrm rot="-5400000">
                <a:off x="3530750" y="20236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0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05" name="Google Shape;29905;p30"/>
              <p:cNvSpPr/>
              <p:nvPr/>
            </p:nvSpPr>
            <p:spPr>
              <a:xfrm rot="-5400000">
                <a:off x="3553925" y="20408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82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06" name="Google Shape;29906;p30"/>
              <p:cNvSpPr/>
              <p:nvPr/>
            </p:nvSpPr>
            <p:spPr>
              <a:xfrm rot="-5400000">
                <a:off x="3554138" y="196511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07" name="Google Shape;29907;p30"/>
              <p:cNvSpPr/>
              <p:nvPr/>
            </p:nvSpPr>
            <p:spPr>
              <a:xfrm rot="-5400000">
                <a:off x="3530750" y="196665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08" name="Google Shape;29908;p30"/>
              <p:cNvSpPr/>
              <p:nvPr/>
            </p:nvSpPr>
            <p:spPr>
              <a:xfrm rot="-5400000">
                <a:off x="3634363" y="215193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48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09" name="Google Shape;29909;p30"/>
              <p:cNvSpPr/>
              <p:nvPr/>
            </p:nvSpPr>
            <p:spPr>
              <a:xfrm rot="-5400000">
                <a:off x="3671725" y="213750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10" name="Google Shape;29910;p30"/>
              <p:cNvSpPr/>
              <p:nvPr/>
            </p:nvSpPr>
            <p:spPr>
              <a:xfrm rot="-5400000">
                <a:off x="3652638" y="211506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89" y="1"/>
                    </a:moveTo>
                    <a:cubicBezTo>
                      <a:pt x="69" y="1"/>
                      <a:pt x="51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29" y="1"/>
                      <a:pt x="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11" name="Google Shape;29911;p30"/>
              <p:cNvSpPr/>
              <p:nvPr/>
            </p:nvSpPr>
            <p:spPr>
              <a:xfrm rot="-5400000">
                <a:off x="3619938" y="211333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3" y="898"/>
                      <a:pt x="2002" y="708"/>
                      <a:pt x="2002" y="449"/>
                    </a:cubicBezTo>
                    <a:cubicBezTo>
                      <a:pt x="2002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12" name="Google Shape;29912;p30"/>
              <p:cNvSpPr/>
              <p:nvPr/>
            </p:nvSpPr>
            <p:spPr>
              <a:xfrm rot="-5400000">
                <a:off x="3620150" y="218907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13" name="Google Shape;29913;p30"/>
              <p:cNvSpPr/>
              <p:nvPr/>
            </p:nvSpPr>
            <p:spPr>
              <a:xfrm rot="-5400000">
                <a:off x="3652625" y="217202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5" y="937"/>
                      <a:pt x="1" y="1247"/>
                      <a:pt x="174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14" name="Google Shape;29914;p30"/>
              <p:cNvSpPr/>
              <p:nvPr/>
            </p:nvSpPr>
            <p:spPr>
              <a:xfrm rot="-5400000">
                <a:off x="3493088" y="208356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15" name="Google Shape;29915;p30"/>
              <p:cNvSpPr/>
              <p:nvPr/>
            </p:nvSpPr>
            <p:spPr>
              <a:xfrm rot="-5400000">
                <a:off x="3490500" y="2215175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16" name="Google Shape;29916;p30"/>
              <p:cNvSpPr/>
              <p:nvPr/>
            </p:nvSpPr>
            <p:spPr>
              <a:xfrm rot="-5400000">
                <a:off x="3576138" y="182316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17" name="Google Shape;29917;p30"/>
              <p:cNvSpPr/>
              <p:nvPr/>
            </p:nvSpPr>
            <p:spPr>
              <a:xfrm rot="-5400000">
                <a:off x="3634613" y="1674938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18" name="Google Shape;29918;p30"/>
              <p:cNvSpPr/>
              <p:nvPr/>
            </p:nvSpPr>
            <p:spPr>
              <a:xfrm rot="-5400000">
                <a:off x="3569888" y="169696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19" name="Google Shape;29919;p30"/>
              <p:cNvSpPr/>
              <p:nvPr/>
            </p:nvSpPr>
            <p:spPr>
              <a:xfrm rot="-5400000">
                <a:off x="3529975" y="168120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20" name="Google Shape;29920;p30"/>
              <p:cNvSpPr/>
              <p:nvPr/>
            </p:nvSpPr>
            <p:spPr>
              <a:xfrm rot="-5400000">
                <a:off x="3530750" y="17155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21" name="Google Shape;29921;p30"/>
              <p:cNvSpPr/>
              <p:nvPr/>
            </p:nvSpPr>
            <p:spPr>
              <a:xfrm rot="-5400000">
                <a:off x="3553925" y="17327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22" name="Google Shape;29922;p30"/>
              <p:cNvSpPr/>
              <p:nvPr/>
            </p:nvSpPr>
            <p:spPr>
              <a:xfrm rot="-5400000">
                <a:off x="3554138" y="165703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23" name="Google Shape;29923;p30"/>
              <p:cNvSpPr/>
              <p:nvPr/>
            </p:nvSpPr>
            <p:spPr>
              <a:xfrm rot="-5400000">
                <a:off x="3530738" y="165856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24" name="Google Shape;29924;p30"/>
              <p:cNvSpPr/>
              <p:nvPr/>
            </p:nvSpPr>
            <p:spPr>
              <a:xfrm rot="-5400000">
                <a:off x="3634375" y="1843850"/>
                <a:ext cx="211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728" extrusionOk="0">
                    <a:moveTo>
                      <a:pt x="368" y="1"/>
                    </a:moveTo>
                    <a:cubicBezTo>
                      <a:pt x="182" y="1"/>
                      <a:pt x="0" y="144"/>
                      <a:pt x="0" y="365"/>
                    </a:cubicBezTo>
                    <a:cubicBezTo>
                      <a:pt x="0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25" name="Google Shape;29925;p30"/>
              <p:cNvSpPr/>
              <p:nvPr/>
            </p:nvSpPr>
            <p:spPr>
              <a:xfrm rot="-5400000">
                <a:off x="3671725" y="1829425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50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50" y="2002"/>
                    </a:cubicBezTo>
                    <a:cubicBezTo>
                      <a:pt x="709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26" name="Google Shape;29926;p30"/>
              <p:cNvSpPr/>
              <p:nvPr/>
            </p:nvSpPr>
            <p:spPr>
              <a:xfrm rot="-5400000">
                <a:off x="3652638" y="180698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2" y="1"/>
                      <a:pt x="52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20" y="1417"/>
                      <a:pt x="1036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27" name="Google Shape;29927;p30"/>
              <p:cNvSpPr/>
              <p:nvPr/>
            </p:nvSpPr>
            <p:spPr>
              <a:xfrm rot="-5400000">
                <a:off x="3619938" y="180526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28" name="Google Shape;29928;p30"/>
              <p:cNvSpPr/>
              <p:nvPr/>
            </p:nvSpPr>
            <p:spPr>
              <a:xfrm rot="-5400000">
                <a:off x="3619938" y="188121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812" y="1"/>
                    </a:moveTo>
                    <a:cubicBezTo>
                      <a:pt x="260" y="1"/>
                      <a:pt x="1" y="208"/>
                      <a:pt x="1" y="449"/>
                    </a:cubicBezTo>
                    <a:cubicBezTo>
                      <a:pt x="1" y="708"/>
                      <a:pt x="260" y="898"/>
                      <a:pt x="812" y="898"/>
                    </a:cubicBezTo>
                    <a:cubicBezTo>
                      <a:pt x="1364" y="898"/>
                      <a:pt x="1882" y="639"/>
                      <a:pt x="2003" y="449"/>
                    </a:cubicBezTo>
                    <a:cubicBezTo>
                      <a:pt x="1882" y="277"/>
                      <a:pt x="1364" y="1"/>
                      <a:pt x="8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29" name="Google Shape;29929;p30"/>
              <p:cNvSpPr/>
              <p:nvPr/>
            </p:nvSpPr>
            <p:spPr>
              <a:xfrm rot="-5400000">
                <a:off x="3652638" y="186393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1526" y="0"/>
                    </a:moveTo>
                    <a:cubicBezTo>
                      <a:pt x="1273" y="0"/>
                      <a:pt x="780" y="176"/>
                      <a:pt x="432" y="540"/>
                    </a:cubicBezTo>
                    <a:cubicBezTo>
                      <a:pt x="35" y="937"/>
                      <a:pt x="0" y="1247"/>
                      <a:pt x="173" y="1420"/>
                    </a:cubicBezTo>
                    <a:cubicBezTo>
                      <a:pt x="243" y="1484"/>
                      <a:pt x="330" y="1520"/>
                      <a:pt x="431" y="1520"/>
                    </a:cubicBezTo>
                    <a:cubicBezTo>
                      <a:pt x="603" y="1520"/>
                      <a:pt x="814" y="1417"/>
                      <a:pt x="1053" y="1178"/>
                    </a:cubicBezTo>
                    <a:cubicBezTo>
                      <a:pt x="1450" y="781"/>
                      <a:pt x="1623" y="229"/>
                      <a:pt x="1588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30" name="Google Shape;29930;p30"/>
              <p:cNvSpPr/>
              <p:nvPr/>
            </p:nvSpPr>
            <p:spPr>
              <a:xfrm rot="-5400000">
                <a:off x="3493088" y="177548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3" y="1"/>
                    </a:moveTo>
                    <a:cubicBezTo>
                      <a:pt x="0" y="1"/>
                      <a:pt x="0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31" name="Google Shape;29931;p30"/>
              <p:cNvSpPr/>
              <p:nvPr/>
            </p:nvSpPr>
            <p:spPr>
              <a:xfrm rot="-5400000">
                <a:off x="3490513" y="190708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0"/>
                    </a:moveTo>
                    <a:cubicBezTo>
                      <a:pt x="0" y="0"/>
                      <a:pt x="0" y="863"/>
                      <a:pt x="552" y="863"/>
                    </a:cubicBezTo>
                    <a:cubicBezTo>
                      <a:pt x="1105" y="863"/>
                      <a:pt x="1105" y="0"/>
                      <a:pt x="5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32" name="Google Shape;29932;p30"/>
              <p:cNvSpPr/>
              <p:nvPr/>
            </p:nvSpPr>
            <p:spPr>
              <a:xfrm rot="-5400000">
                <a:off x="3576150" y="151507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33" name="Google Shape;29933;p30"/>
              <p:cNvSpPr/>
              <p:nvPr/>
            </p:nvSpPr>
            <p:spPr>
              <a:xfrm rot="-5400000">
                <a:off x="3634613" y="136686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34" name="Google Shape;29934;p30"/>
              <p:cNvSpPr/>
              <p:nvPr/>
            </p:nvSpPr>
            <p:spPr>
              <a:xfrm rot="-5400000">
                <a:off x="3569675" y="138910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35" name="Google Shape;29935;p30"/>
              <p:cNvSpPr/>
              <p:nvPr/>
            </p:nvSpPr>
            <p:spPr>
              <a:xfrm rot="-5400000">
                <a:off x="3529963" y="137311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36" name="Google Shape;29936;p30"/>
              <p:cNvSpPr/>
              <p:nvPr/>
            </p:nvSpPr>
            <p:spPr>
              <a:xfrm rot="-5400000">
                <a:off x="3530738" y="1407438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416" y="0"/>
                    </a:moveTo>
                    <a:cubicBezTo>
                      <a:pt x="319" y="0"/>
                      <a:pt x="237" y="36"/>
                      <a:pt x="174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4" y="1518"/>
                      <a:pt x="1526" y="1518"/>
                    </a:cubicBezTo>
                    <a:cubicBezTo>
                      <a:pt x="1549" y="1518"/>
                      <a:pt x="1570" y="1517"/>
                      <a:pt x="1589" y="1514"/>
                    </a:cubicBezTo>
                    <a:cubicBezTo>
                      <a:pt x="1623" y="1290"/>
                      <a:pt x="1433" y="737"/>
                      <a:pt x="1054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37" name="Google Shape;29937;p30"/>
              <p:cNvSpPr/>
              <p:nvPr/>
            </p:nvSpPr>
            <p:spPr>
              <a:xfrm rot="-5400000">
                <a:off x="3553925" y="142467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38" name="Google Shape;29938;p30"/>
              <p:cNvSpPr/>
              <p:nvPr/>
            </p:nvSpPr>
            <p:spPr>
              <a:xfrm rot="-5400000">
                <a:off x="3554150" y="134895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39" name="Google Shape;29939;p30"/>
              <p:cNvSpPr/>
              <p:nvPr/>
            </p:nvSpPr>
            <p:spPr>
              <a:xfrm rot="-5400000">
                <a:off x="3530750" y="13504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4" y="0"/>
                    </a:moveTo>
                    <a:cubicBezTo>
                      <a:pt x="1021" y="0"/>
                      <a:pt x="804" y="106"/>
                      <a:pt x="553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40" name="Google Shape;29940;p30"/>
              <p:cNvSpPr/>
              <p:nvPr/>
            </p:nvSpPr>
            <p:spPr>
              <a:xfrm rot="-5400000">
                <a:off x="3634363" y="153576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41" name="Google Shape;29941;p30"/>
              <p:cNvSpPr/>
              <p:nvPr/>
            </p:nvSpPr>
            <p:spPr>
              <a:xfrm rot="-5400000">
                <a:off x="3671950" y="1521550"/>
                <a:ext cx="2202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003" extrusionOk="0">
                    <a:moveTo>
                      <a:pt x="449" y="0"/>
                    </a:moveTo>
                    <a:cubicBezTo>
                      <a:pt x="259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691" y="2002"/>
                      <a:pt x="880" y="1743"/>
                      <a:pt x="880" y="1191"/>
                    </a:cubicBezTo>
                    <a:cubicBezTo>
                      <a:pt x="880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42" name="Google Shape;29942;p30"/>
              <p:cNvSpPr/>
              <p:nvPr/>
            </p:nvSpPr>
            <p:spPr>
              <a:xfrm rot="-5400000">
                <a:off x="3652625" y="14989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192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43" name="Google Shape;29943;p30"/>
              <p:cNvSpPr/>
              <p:nvPr/>
            </p:nvSpPr>
            <p:spPr>
              <a:xfrm rot="-5400000">
                <a:off x="3619938" y="14971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44" name="Google Shape;29944;p30"/>
              <p:cNvSpPr/>
              <p:nvPr/>
            </p:nvSpPr>
            <p:spPr>
              <a:xfrm rot="-5400000">
                <a:off x="3620150" y="157290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45" name="Google Shape;29945;p30"/>
              <p:cNvSpPr/>
              <p:nvPr/>
            </p:nvSpPr>
            <p:spPr>
              <a:xfrm rot="-5400000">
                <a:off x="3652625" y="15558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37" y="1484"/>
                      <a:pt x="323" y="1520"/>
                      <a:pt x="424" y="1520"/>
                    </a:cubicBezTo>
                    <a:cubicBezTo>
                      <a:pt x="596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46" name="Google Shape;29946;p30"/>
              <p:cNvSpPr/>
              <p:nvPr/>
            </p:nvSpPr>
            <p:spPr>
              <a:xfrm rot="-5400000">
                <a:off x="3493075" y="146740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47" name="Google Shape;29947;p30"/>
              <p:cNvSpPr/>
              <p:nvPr/>
            </p:nvSpPr>
            <p:spPr>
              <a:xfrm rot="-5400000">
                <a:off x="3490500" y="159900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48" name="Google Shape;29948;p30"/>
              <p:cNvSpPr/>
              <p:nvPr/>
            </p:nvSpPr>
            <p:spPr>
              <a:xfrm rot="-5400000">
                <a:off x="3576138" y="120698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49" name="Google Shape;29949;p30"/>
              <p:cNvSpPr/>
              <p:nvPr/>
            </p:nvSpPr>
            <p:spPr>
              <a:xfrm rot="-5400000">
                <a:off x="3634600" y="105877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50" name="Google Shape;29950;p30"/>
              <p:cNvSpPr/>
              <p:nvPr/>
            </p:nvSpPr>
            <p:spPr>
              <a:xfrm rot="-5400000">
                <a:off x="3569663" y="1081013"/>
                <a:ext cx="1860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4" h="725" extrusionOk="0">
                    <a:moveTo>
                      <a:pt x="381" y="0"/>
                    </a:moveTo>
                    <a:cubicBezTo>
                      <a:pt x="174" y="0"/>
                      <a:pt x="1" y="155"/>
                      <a:pt x="1" y="363"/>
                    </a:cubicBezTo>
                    <a:cubicBezTo>
                      <a:pt x="1" y="570"/>
                      <a:pt x="174" y="725"/>
                      <a:pt x="381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51" name="Google Shape;29951;p30"/>
              <p:cNvSpPr/>
              <p:nvPr/>
            </p:nvSpPr>
            <p:spPr>
              <a:xfrm rot="-5400000">
                <a:off x="3529963" y="106503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52" name="Google Shape;29952;p30"/>
              <p:cNvSpPr/>
              <p:nvPr/>
            </p:nvSpPr>
            <p:spPr>
              <a:xfrm rot="-5400000">
                <a:off x="3530538" y="109956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433" y="0"/>
                    </a:moveTo>
                    <a:cubicBezTo>
                      <a:pt x="335" y="0"/>
                      <a:pt x="253" y="36"/>
                      <a:pt x="190" y="99"/>
                    </a:cubicBezTo>
                    <a:cubicBezTo>
                      <a:pt x="0" y="289"/>
                      <a:pt x="52" y="599"/>
                      <a:pt x="432" y="979"/>
                    </a:cubicBezTo>
                    <a:cubicBezTo>
                      <a:pt x="796" y="1343"/>
                      <a:pt x="1290" y="1518"/>
                      <a:pt x="1529" y="1518"/>
                    </a:cubicBezTo>
                    <a:cubicBezTo>
                      <a:pt x="1551" y="1518"/>
                      <a:pt x="1571" y="1517"/>
                      <a:pt x="1588" y="1514"/>
                    </a:cubicBezTo>
                    <a:cubicBezTo>
                      <a:pt x="1640" y="1290"/>
                      <a:pt x="1450" y="737"/>
                      <a:pt x="1070" y="358"/>
                    </a:cubicBezTo>
                    <a:cubicBezTo>
                      <a:pt x="819" y="106"/>
                      <a:pt x="602" y="0"/>
                      <a:pt x="43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53" name="Google Shape;29953;p30"/>
              <p:cNvSpPr/>
              <p:nvPr/>
            </p:nvSpPr>
            <p:spPr>
              <a:xfrm rot="-5400000">
                <a:off x="3553925" y="11166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54" name="Google Shape;29954;p30"/>
              <p:cNvSpPr/>
              <p:nvPr/>
            </p:nvSpPr>
            <p:spPr>
              <a:xfrm rot="-5400000">
                <a:off x="3554138" y="104086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55" name="Google Shape;29955;p30"/>
              <p:cNvSpPr/>
              <p:nvPr/>
            </p:nvSpPr>
            <p:spPr>
              <a:xfrm rot="-5400000">
                <a:off x="3530538" y="104261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1207" y="0"/>
                    </a:moveTo>
                    <a:cubicBezTo>
                      <a:pt x="1038" y="0"/>
                      <a:pt x="821" y="106"/>
                      <a:pt x="570" y="358"/>
                    </a:cubicBezTo>
                    <a:cubicBezTo>
                      <a:pt x="190" y="737"/>
                      <a:pt x="0" y="1307"/>
                      <a:pt x="52" y="1514"/>
                    </a:cubicBezTo>
                    <a:cubicBezTo>
                      <a:pt x="69" y="1517"/>
                      <a:pt x="89" y="1518"/>
                      <a:pt x="111" y="1518"/>
                    </a:cubicBezTo>
                    <a:cubicBezTo>
                      <a:pt x="350" y="1518"/>
                      <a:pt x="844" y="1343"/>
                      <a:pt x="1208" y="979"/>
                    </a:cubicBezTo>
                    <a:cubicBezTo>
                      <a:pt x="1605" y="599"/>
                      <a:pt x="1640" y="289"/>
                      <a:pt x="1450" y="99"/>
                    </a:cubicBezTo>
                    <a:cubicBezTo>
                      <a:pt x="1387" y="36"/>
                      <a:pt x="1305" y="0"/>
                      <a:pt x="120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56" name="Google Shape;29956;p30"/>
              <p:cNvSpPr/>
              <p:nvPr/>
            </p:nvSpPr>
            <p:spPr>
              <a:xfrm rot="-5400000">
                <a:off x="3634363" y="122768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31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57" name="Google Shape;29957;p30"/>
              <p:cNvSpPr/>
              <p:nvPr/>
            </p:nvSpPr>
            <p:spPr>
              <a:xfrm rot="-5400000">
                <a:off x="3671725" y="121325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58" name="Google Shape;29958;p30"/>
              <p:cNvSpPr/>
              <p:nvPr/>
            </p:nvSpPr>
            <p:spPr>
              <a:xfrm rot="-5400000">
                <a:off x="3652638" y="119081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1" y="1"/>
                      <a:pt x="52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59" name="Google Shape;29959;p30"/>
              <p:cNvSpPr/>
              <p:nvPr/>
            </p:nvSpPr>
            <p:spPr>
              <a:xfrm rot="-5400000">
                <a:off x="3620163" y="1189313"/>
                <a:ext cx="496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49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60" name="Google Shape;29960;p30"/>
              <p:cNvSpPr/>
              <p:nvPr/>
            </p:nvSpPr>
            <p:spPr>
              <a:xfrm rot="-5400000">
                <a:off x="3620150" y="126482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61" name="Google Shape;29961;p30"/>
              <p:cNvSpPr/>
              <p:nvPr/>
            </p:nvSpPr>
            <p:spPr>
              <a:xfrm rot="-5400000">
                <a:off x="3652625" y="124777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6" y="937"/>
                      <a:pt x="1" y="1247"/>
                      <a:pt x="174" y="1420"/>
                    </a:cubicBezTo>
                    <a:cubicBezTo>
                      <a:pt x="238" y="1484"/>
                      <a:pt x="323" y="1520"/>
                      <a:pt x="424" y="1520"/>
                    </a:cubicBezTo>
                    <a:cubicBezTo>
                      <a:pt x="597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62" name="Google Shape;29962;p30"/>
              <p:cNvSpPr/>
              <p:nvPr/>
            </p:nvSpPr>
            <p:spPr>
              <a:xfrm rot="-5400000">
                <a:off x="3493088" y="115931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63" name="Google Shape;29963;p30"/>
              <p:cNvSpPr/>
              <p:nvPr/>
            </p:nvSpPr>
            <p:spPr>
              <a:xfrm rot="-5400000">
                <a:off x="3490288" y="12907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23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64" name="Google Shape;29964;p30"/>
              <p:cNvSpPr/>
              <p:nvPr/>
            </p:nvSpPr>
            <p:spPr>
              <a:xfrm rot="-5400000">
                <a:off x="3483600" y="3350425"/>
                <a:ext cx="103150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574" extrusionOk="0">
                    <a:moveTo>
                      <a:pt x="2089" y="0"/>
                    </a:moveTo>
                    <a:lnTo>
                      <a:pt x="363" y="1778"/>
                    </a:lnTo>
                    <a:cubicBezTo>
                      <a:pt x="156" y="1968"/>
                      <a:pt x="35" y="2227"/>
                      <a:pt x="35" y="2503"/>
                    </a:cubicBezTo>
                    <a:cubicBezTo>
                      <a:pt x="1" y="3090"/>
                      <a:pt x="467" y="3573"/>
                      <a:pt x="1054" y="3573"/>
                    </a:cubicBezTo>
                    <a:cubicBezTo>
                      <a:pt x="1620" y="3573"/>
                      <a:pt x="2074" y="3123"/>
                      <a:pt x="2074" y="2564"/>
                    </a:cubicBezTo>
                    <a:lnTo>
                      <a:pt x="2074" y="2564"/>
                    </a:lnTo>
                    <a:cubicBezTo>
                      <a:pt x="2106" y="3106"/>
                      <a:pt x="2558" y="3539"/>
                      <a:pt x="3090" y="3539"/>
                    </a:cubicBezTo>
                    <a:cubicBezTo>
                      <a:pt x="3660" y="3539"/>
                      <a:pt x="4126" y="3073"/>
                      <a:pt x="4126" y="2503"/>
                    </a:cubicBezTo>
                    <a:cubicBezTo>
                      <a:pt x="4126" y="2227"/>
                      <a:pt x="4005" y="1968"/>
                      <a:pt x="3815" y="1778"/>
                    </a:cubicBezTo>
                    <a:lnTo>
                      <a:pt x="208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65" name="Google Shape;29965;p30"/>
              <p:cNvSpPr/>
              <p:nvPr/>
            </p:nvSpPr>
            <p:spPr>
              <a:xfrm rot="-5400000">
                <a:off x="3638525" y="3205025"/>
                <a:ext cx="1074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0" y="1259"/>
                      <a:pt x="535" y="1777"/>
                    </a:cubicBezTo>
                    <a:lnTo>
                      <a:pt x="2261" y="3537"/>
                    </a:lnTo>
                    <a:lnTo>
                      <a:pt x="3987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0" y="12"/>
                      <a:pt x="2261" y="353"/>
                      <a:pt x="2261" y="1035"/>
                    </a:cubicBezTo>
                    <a:cubicBezTo>
                      <a:pt x="2261" y="440"/>
                      <a:pt x="1784" y="0"/>
                      <a:pt x="12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66" name="Google Shape;29966;p30"/>
              <p:cNvSpPr/>
              <p:nvPr/>
            </p:nvSpPr>
            <p:spPr>
              <a:xfrm rot="-5400000">
                <a:off x="3481000" y="3039750"/>
                <a:ext cx="107475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9" extrusionOk="0">
                    <a:moveTo>
                      <a:pt x="2055" y="0"/>
                    </a:moveTo>
                    <a:lnTo>
                      <a:pt x="329" y="1778"/>
                    </a:lnTo>
                    <a:cubicBezTo>
                      <a:pt x="121" y="1968"/>
                      <a:pt x="1" y="2227"/>
                      <a:pt x="1" y="2503"/>
                    </a:cubicBezTo>
                    <a:cubicBezTo>
                      <a:pt x="1" y="3073"/>
                      <a:pt x="467" y="3539"/>
                      <a:pt x="1019" y="3539"/>
                    </a:cubicBezTo>
                    <a:cubicBezTo>
                      <a:pt x="1580" y="3539"/>
                      <a:pt x="2041" y="3086"/>
                      <a:pt x="2054" y="2527"/>
                    </a:cubicBezTo>
                    <a:lnTo>
                      <a:pt x="2054" y="2527"/>
                    </a:lnTo>
                    <a:cubicBezTo>
                      <a:pt x="2054" y="3110"/>
                      <a:pt x="2533" y="3537"/>
                      <a:pt x="3066" y="3537"/>
                    </a:cubicBezTo>
                    <a:cubicBezTo>
                      <a:pt x="3199" y="3537"/>
                      <a:pt x="3336" y="3510"/>
                      <a:pt x="3470" y="3452"/>
                    </a:cubicBezTo>
                    <a:cubicBezTo>
                      <a:pt x="4143" y="3176"/>
                      <a:pt x="4298" y="2279"/>
                      <a:pt x="3781" y="1778"/>
                    </a:cubicBezTo>
                    <a:lnTo>
                      <a:pt x="205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67" name="Google Shape;29967;p30"/>
              <p:cNvSpPr/>
              <p:nvPr/>
            </p:nvSpPr>
            <p:spPr>
              <a:xfrm rot="-5400000">
                <a:off x="3638513" y="289693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85" y="0"/>
                      <a:pt x="12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68" name="Google Shape;29968;p30"/>
              <p:cNvSpPr/>
              <p:nvPr/>
            </p:nvSpPr>
            <p:spPr>
              <a:xfrm rot="-5400000">
                <a:off x="3481013" y="2731663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8" y="3539"/>
                    </a:cubicBezTo>
                    <a:cubicBezTo>
                      <a:pt x="1588" y="3539"/>
                      <a:pt x="2037" y="3073"/>
                      <a:pt x="2037" y="2503"/>
                    </a:cubicBezTo>
                    <a:cubicBezTo>
                      <a:pt x="2037" y="3098"/>
                      <a:pt x="2513" y="3537"/>
                      <a:pt x="3058" y="3537"/>
                    </a:cubicBezTo>
                    <a:cubicBezTo>
                      <a:pt x="3193" y="3537"/>
                      <a:pt x="3332" y="3510"/>
                      <a:pt x="3469" y="3452"/>
                    </a:cubicBezTo>
                    <a:cubicBezTo>
                      <a:pt x="4142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69" name="Google Shape;29969;p30"/>
              <p:cNvSpPr/>
              <p:nvPr/>
            </p:nvSpPr>
            <p:spPr>
              <a:xfrm rot="-5400000">
                <a:off x="3638513" y="2588863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95" y="1570"/>
                      <a:pt x="4299" y="1311"/>
                      <a:pt x="4299" y="1035"/>
                    </a:cubicBezTo>
                    <a:cubicBezTo>
                      <a:pt x="4299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85" y="0"/>
                      <a:pt x="12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70" name="Google Shape;29970;p30"/>
              <p:cNvSpPr/>
              <p:nvPr/>
            </p:nvSpPr>
            <p:spPr>
              <a:xfrm rot="-5400000">
                <a:off x="3481013" y="242358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88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9" y="3537"/>
                    </a:cubicBezTo>
                    <a:cubicBezTo>
                      <a:pt x="3193" y="3537"/>
                      <a:pt x="3332" y="3510"/>
                      <a:pt x="3470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71" name="Google Shape;29971;p30"/>
              <p:cNvSpPr/>
              <p:nvPr/>
            </p:nvSpPr>
            <p:spPr>
              <a:xfrm rot="-5400000">
                <a:off x="3638525" y="2280775"/>
                <a:ext cx="1074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8" extrusionOk="0">
                    <a:moveTo>
                      <a:pt x="1233" y="0"/>
                    </a:moveTo>
                    <a:cubicBezTo>
                      <a:pt x="1099" y="0"/>
                      <a:pt x="962" y="27"/>
                      <a:pt x="829" y="85"/>
                    </a:cubicBezTo>
                    <a:cubicBezTo>
                      <a:pt x="156" y="379"/>
                      <a:pt x="0" y="1259"/>
                      <a:pt x="535" y="1777"/>
                    </a:cubicBezTo>
                    <a:lnTo>
                      <a:pt x="2261" y="3537"/>
                    </a:lnTo>
                    <a:lnTo>
                      <a:pt x="3987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0" y="12"/>
                      <a:pt x="2261" y="353"/>
                      <a:pt x="2261" y="1035"/>
                    </a:cubicBezTo>
                    <a:cubicBezTo>
                      <a:pt x="2261" y="440"/>
                      <a:pt x="1773" y="0"/>
                      <a:pt x="123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72" name="Google Shape;29972;p30"/>
              <p:cNvSpPr/>
              <p:nvPr/>
            </p:nvSpPr>
            <p:spPr>
              <a:xfrm rot="-5400000">
                <a:off x="3483600" y="2118075"/>
                <a:ext cx="103150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574" extrusionOk="0">
                    <a:moveTo>
                      <a:pt x="2071" y="0"/>
                    </a:moveTo>
                    <a:lnTo>
                      <a:pt x="345" y="1778"/>
                    </a:lnTo>
                    <a:cubicBezTo>
                      <a:pt x="155" y="1968"/>
                      <a:pt x="35" y="2227"/>
                      <a:pt x="35" y="2503"/>
                    </a:cubicBezTo>
                    <a:cubicBezTo>
                      <a:pt x="0" y="3090"/>
                      <a:pt x="466" y="3573"/>
                      <a:pt x="1053" y="3573"/>
                    </a:cubicBezTo>
                    <a:cubicBezTo>
                      <a:pt x="1619" y="3573"/>
                      <a:pt x="2073" y="3123"/>
                      <a:pt x="2073" y="2564"/>
                    </a:cubicBezTo>
                    <a:lnTo>
                      <a:pt x="2073" y="2564"/>
                    </a:lnTo>
                    <a:cubicBezTo>
                      <a:pt x="2105" y="3106"/>
                      <a:pt x="2557" y="3539"/>
                      <a:pt x="3090" y="3539"/>
                    </a:cubicBezTo>
                    <a:cubicBezTo>
                      <a:pt x="3659" y="3539"/>
                      <a:pt x="4125" y="3073"/>
                      <a:pt x="4125" y="2503"/>
                    </a:cubicBezTo>
                    <a:cubicBezTo>
                      <a:pt x="4125" y="2227"/>
                      <a:pt x="4004" y="1968"/>
                      <a:pt x="3797" y="1778"/>
                    </a:cubicBezTo>
                    <a:lnTo>
                      <a:pt x="207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73" name="Google Shape;29973;p30"/>
              <p:cNvSpPr/>
              <p:nvPr/>
            </p:nvSpPr>
            <p:spPr>
              <a:xfrm rot="-5400000">
                <a:off x="3638513" y="197268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3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74" name="Google Shape;29974;p30"/>
              <p:cNvSpPr/>
              <p:nvPr/>
            </p:nvSpPr>
            <p:spPr>
              <a:xfrm rot="-5400000">
                <a:off x="3481013" y="1807413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8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3" y="3537"/>
                      <a:pt x="3049" y="3537"/>
                    </a:cubicBezTo>
                    <a:cubicBezTo>
                      <a:pt x="3182" y="3537"/>
                      <a:pt x="3318" y="3510"/>
                      <a:pt x="3452" y="3452"/>
                    </a:cubicBezTo>
                    <a:cubicBezTo>
                      <a:pt x="4142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75" name="Google Shape;29975;p30"/>
              <p:cNvSpPr/>
              <p:nvPr/>
            </p:nvSpPr>
            <p:spPr>
              <a:xfrm rot="-5400000">
                <a:off x="3638513" y="1664613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4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8" y="1570"/>
                      <a:pt x="4299" y="1311"/>
                      <a:pt x="4299" y="1035"/>
                    </a:cubicBezTo>
                    <a:cubicBezTo>
                      <a:pt x="4299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76" name="Google Shape;29976;p30"/>
              <p:cNvSpPr/>
              <p:nvPr/>
            </p:nvSpPr>
            <p:spPr>
              <a:xfrm rot="-5400000">
                <a:off x="3481013" y="149933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2" y="3537"/>
                      <a:pt x="3319" y="3510"/>
                      <a:pt x="3452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77" name="Google Shape;29977;p30"/>
              <p:cNvSpPr/>
              <p:nvPr/>
            </p:nvSpPr>
            <p:spPr>
              <a:xfrm rot="-5400000">
                <a:off x="3637638" y="1355638"/>
                <a:ext cx="108325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333" h="3574" extrusionOk="0">
                    <a:moveTo>
                      <a:pt x="3280" y="1"/>
                    </a:moveTo>
                    <a:cubicBezTo>
                      <a:pt x="2714" y="1"/>
                      <a:pt x="2260" y="450"/>
                      <a:pt x="2259" y="1008"/>
                    </a:cubicBezTo>
                    <a:lnTo>
                      <a:pt x="2259" y="1008"/>
                    </a:lnTo>
                    <a:cubicBezTo>
                      <a:pt x="2227" y="445"/>
                      <a:pt x="1754" y="36"/>
                      <a:pt x="1233" y="36"/>
                    </a:cubicBezTo>
                    <a:cubicBezTo>
                      <a:pt x="1099" y="36"/>
                      <a:pt x="962" y="63"/>
                      <a:pt x="829" y="121"/>
                    </a:cubicBezTo>
                    <a:cubicBezTo>
                      <a:pt x="156" y="415"/>
                      <a:pt x="0" y="1295"/>
                      <a:pt x="535" y="1813"/>
                    </a:cubicBezTo>
                    <a:lnTo>
                      <a:pt x="2261" y="3573"/>
                    </a:lnTo>
                    <a:lnTo>
                      <a:pt x="3987" y="1813"/>
                    </a:lnTo>
                    <a:cubicBezTo>
                      <a:pt x="4177" y="1606"/>
                      <a:pt x="4298" y="1347"/>
                      <a:pt x="4298" y="1071"/>
                    </a:cubicBezTo>
                    <a:cubicBezTo>
                      <a:pt x="4332" y="484"/>
                      <a:pt x="3866" y="1"/>
                      <a:pt x="32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78" name="Google Shape;29978;p30"/>
              <p:cNvSpPr/>
              <p:nvPr/>
            </p:nvSpPr>
            <p:spPr>
              <a:xfrm rot="-5400000">
                <a:off x="3481000" y="1191250"/>
                <a:ext cx="107475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1" y="2227"/>
                      <a:pt x="1" y="2503"/>
                    </a:cubicBezTo>
                    <a:cubicBezTo>
                      <a:pt x="1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3" y="3537"/>
                      <a:pt x="3319" y="3510"/>
                      <a:pt x="3453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79" name="Google Shape;29979;p30"/>
              <p:cNvSpPr/>
              <p:nvPr/>
            </p:nvSpPr>
            <p:spPr>
              <a:xfrm rot="-5400000">
                <a:off x="3638513" y="104843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3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980" name="Google Shape;29980;p30"/>
            <p:cNvGrpSpPr/>
            <p:nvPr/>
          </p:nvGrpSpPr>
          <p:grpSpPr>
            <a:xfrm>
              <a:off x="390765" y="2571719"/>
              <a:ext cx="209349" cy="2091451"/>
              <a:chOff x="3490500" y="1025550"/>
              <a:chExt cx="245975" cy="2457350"/>
            </a:xfrm>
          </p:grpSpPr>
          <p:sp>
            <p:nvSpPr>
              <p:cNvPr id="29981" name="Google Shape;29981;p30"/>
              <p:cNvSpPr/>
              <p:nvPr/>
            </p:nvSpPr>
            <p:spPr>
              <a:xfrm rot="-5400000">
                <a:off x="2387175" y="2246225"/>
                <a:ext cx="2457350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98294" h="640" extrusionOk="0">
                    <a:moveTo>
                      <a:pt x="0" y="1"/>
                    </a:moveTo>
                    <a:lnTo>
                      <a:pt x="0" y="640"/>
                    </a:lnTo>
                    <a:lnTo>
                      <a:pt x="98293" y="640"/>
                    </a:lnTo>
                    <a:lnTo>
                      <a:pt x="9829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82" name="Google Shape;29982;p30"/>
              <p:cNvSpPr/>
              <p:nvPr/>
            </p:nvSpPr>
            <p:spPr>
              <a:xfrm rot="-5400000">
                <a:off x="3576150" y="336357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83" name="Google Shape;29983;p30"/>
              <p:cNvSpPr/>
              <p:nvPr/>
            </p:nvSpPr>
            <p:spPr>
              <a:xfrm rot="-5400000">
                <a:off x="3634613" y="321536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84" name="Google Shape;29984;p30"/>
              <p:cNvSpPr/>
              <p:nvPr/>
            </p:nvSpPr>
            <p:spPr>
              <a:xfrm rot="-5400000">
                <a:off x="3569888" y="323738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1" y="155"/>
                      <a:pt x="1" y="363"/>
                    </a:cubicBezTo>
                    <a:cubicBezTo>
                      <a:pt x="1" y="570"/>
                      <a:pt x="156" y="725"/>
                      <a:pt x="363" y="725"/>
                    </a:cubicBezTo>
                    <a:cubicBezTo>
                      <a:pt x="553" y="725"/>
                      <a:pt x="726" y="570"/>
                      <a:pt x="726" y="363"/>
                    </a:cubicBezTo>
                    <a:cubicBezTo>
                      <a:pt x="726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85" name="Google Shape;29985;p30"/>
              <p:cNvSpPr/>
              <p:nvPr/>
            </p:nvSpPr>
            <p:spPr>
              <a:xfrm rot="-5400000">
                <a:off x="3529975" y="3221625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708" y="1"/>
                      <a:pt x="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86" name="Google Shape;29986;p30"/>
              <p:cNvSpPr/>
              <p:nvPr/>
            </p:nvSpPr>
            <p:spPr>
              <a:xfrm rot="-5400000">
                <a:off x="3530738" y="3255938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416" y="0"/>
                    </a:moveTo>
                    <a:cubicBezTo>
                      <a:pt x="319" y="0"/>
                      <a:pt x="237" y="36"/>
                      <a:pt x="174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4" y="1518"/>
                      <a:pt x="1526" y="1518"/>
                    </a:cubicBezTo>
                    <a:cubicBezTo>
                      <a:pt x="1549" y="1518"/>
                      <a:pt x="1570" y="1517"/>
                      <a:pt x="1589" y="1514"/>
                    </a:cubicBezTo>
                    <a:cubicBezTo>
                      <a:pt x="1623" y="1290"/>
                      <a:pt x="1451" y="737"/>
                      <a:pt x="1054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87" name="Google Shape;29987;p30"/>
              <p:cNvSpPr/>
              <p:nvPr/>
            </p:nvSpPr>
            <p:spPr>
              <a:xfrm rot="-5400000">
                <a:off x="3553925" y="327317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812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812" y="898"/>
                    </a:cubicBezTo>
                    <a:cubicBezTo>
                      <a:pt x="1364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8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88" name="Google Shape;29988;p30"/>
              <p:cNvSpPr/>
              <p:nvPr/>
            </p:nvSpPr>
            <p:spPr>
              <a:xfrm rot="-5400000">
                <a:off x="3554150" y="319745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89" name="Google Shape;29989;p30"/>
              <p:cNvSpPr/>
              <p:nvPr/>
            </p:nvSpPr>
            <p:spPr>
              <a:xfrm rot="-5400000">
                <a:off x="3530750" y="31989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5" y="0"/>
                    </a:moveTo>
                    <a:cubicBezTo>
                      <a:pt x="1023" y="0"/>
                      <a:pt x="810" y="106"/>
                      <a:pt x="570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3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90" name="Google Shape;29990;p30"/>
              <p:cNvSpPr/>
              <p:nvPr/>
            </p:nvSpPr>
            <p:spPr>
              <a:xfrm rot="-5400000">
                <a:off x="3634150" y="3384050"/>
                <a:ext cx="216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73" y="728"/>
                      <a:pt x="363" y="728"/>
                    </a:cubicBezTo>
                    <a:cubicBezTo>
                      <a:pt x="691" y="728"/>
                      <a:pt x="863" y="348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91" name="Google Shape;29991;p30"/>
              <p:cNvSpPr/>
              <p:nvPr/>
            </p:nvSpPr>
            <p:spPr>
              <a:xfrm rot="-5400000">
                <a:off x="3671738" y="3369838"/>
                <a:ext cx="2245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003" extrusionOk="0">
                    <a:moveTo>
                      <a:pt x="449" y="0"/>
                    </a:moveTo>
                    <a:cubicBezTo>
                      <a:pt x="276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92" name="Google Shape;29992;p30"/>
              <p:cNvSpPr/>
              <p:nvPr/>
            </p:nvSpPr>
            <p:spPr>
              <a:xfrm rot="-5400000">
                <a:off x="3652625" y="33474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93" name="Google Shape;29993;p30"/>
              <p:cNvSpPr/>
              <p:nvPr/>
            </p:nvSpPr>
            <p:spPr>
              <a:xfrm rot="-5400000">
                <a:off x="3620163" y="3345463"/>
                <a:ext cx="496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8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49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94" name="Google Shape;29994;p30"/>
              <p:cNvSpPr/>
              <p:nvPr/>
            </p:nvSpPr>
            <p:spPr>
              <a:xfrm rot="-5400000">
                <a:off x="3620150" y="342140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82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95" name="Google Shape;29995;p30"/>
              <p:cNvSpPr/>
              <p:nvPr/>
            </p:nvSpPr>
            <p:spPr>
              <a:xfrm rot="-5400000">
                <a:off x="3652625" y="34043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1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96" name="Google Shape;29996;p30"/>
              <p:cNvSpPr/>
              <p:nvPr/>
            </p:nvSpPr>
            <p:spPr>
              <a:xfrm rot="-5400000">
                <a:off x="3492863" y="331568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70" y="1"/>
                    </a:moveTo>
                    <a:cubicBezTo>
                      <a:pt x="1" y="1"/>
                      <a:pt x="1" y="864"/>
                      <a:pt x="570" y="864"/>
                    </a:cubicBezTo>
                    <a:cubicBezTo>
                      <a:pt x="1123" y="864"/>
                      <a:pt x="1105" y="1"/>
                      <a:pt x="57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97" name="Google Shape;29997;p30"/>
              <p:cNvSpPr/>
              <p:nvPr/>
            </p:nvSpPr>
            <p:spPr>
              <a:xfrm rot="-5400000">
                <a:off x="3490288" y="344728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0" y="0"/>
                      <a:pt x="0" y="863"/>
                      <a:pt x="553" y="863"/>
                    </a:cubicBezTo>
                    <a:cubicBezTo>
                      <a:pt x="1122" y="863"/>
                      <a:pt x="1122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98" name="Google Shape;29998;p30"/>
              <p:cNvSpPr/>
              <p:nvPr/>
            </p:nvSpPr>
            <p:spPr>
              <a:xfrm rot="-5400000">
                <a:off x="3576138" y="305548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99" name="Google Shape;29999;p30"/>
              <p:cNvSpPr/>
              <p:nvPr/>
            </p:nvSpPr>
            <p:spPr>
              <a:xfrm rot="-5400000">
                <a:off x="3634388" y="290706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00" name="Google Shape;30000;p30"/>
              <p:cNvSpPr/>
              <p:nvPr/>
            </p:nvSpPr>
            <p:spPr>
              <a:xfrm rot="-5400000">
                <a:off x="3569888" y="292928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5" y="0"/>
                      <a:pt x="0" y="155"/>
                      <a:pt x="0" y="363"/>
                    </a:cubicBezTo>
                    <a:cubicBezTo>
                      <a:pt x="0" y="570"/>
                      <a:pt x="155" y="725"/>
                      <a:pt x="363" y="725"/>
                    </a:cubicBezTo>
                    <a:cubicBezTo>
                      <a:pt x="552" y="725"/>
                      <a:pt x="725" y="570"/>
                      <a:pt x="725" y="363"/>
                    </a:cubicBezTo>
                    <a:cubicBezTo>
                      <a:pt x="725" y="155"/>
                      <a:pt x="552" y="0"/>
                      <a:pt x="3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01" name="Google Shape;30001;p30"/>
              <p:cNvSpPr/>
              <p:nvPr/>
            </p:nvSpPr>
            <p:spPr>
              <a:xfrm rot="-5400000">
                <a:off x="3529963" y="291353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02" name="Google Shape;30002;p30"/>
              <p:cNvSpPr/>
              <p:nvPr/>
            </p:nvSpPr>
            <p:spPr>
              <a:xfrm rot="-5400000">
                <a:off x="3530750" y="294785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0" y="289"/>
                      <a:pt x="35" y="599"/>
                      <a:pt x="414" y="979"/>
                    </a:cubicBezTo>
                    <a:cubicBezTo>
                      <a:pt x="778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03" name="Google Shape;30003;p30"/>
              <p:cNvSpPr/>
              <p:nvPr/>
            </p:nvSpPr>
            <p:spPr>
              <a:xfrm rot="-5400000">
                <a:off x="3553925" y="29651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812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60" y="898"/>
                      <a:pt x="812" y="898"/>
                    </a:cubicBezTo>
                    <a:cubicBezTo>
                      <a:pt x="1364" y="898"/>
                      <a:pt x="1882" y="639"/>
                      <a:pt x="2003" y="450"/>
                    </a:cubicBezTo>
                    <a:cubicBezTo>
                      <a:pt x="1882" y="277"/>
                      <a:pt x="1347" y="1"/>
                      <a:pt x="8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04" name="Google Shape;30004;p30"/>
              <p:cNvSpPr/>
              <p:nvPr/>
            </p:nvSpPr>
            <p:spPr>
              <a:xfrm rot="-5400000">
                <a:off x="3554138" y="288936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05" name="Google Shape;30005;p30"/>
              <p:cNvSpPr/>
              <p:nvPr/>
            </p:nvSpPr>
            <p:spPr>
              <a:xfrm rot="-5400000">
                <a:off x="3530750" y="28909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06" name="Google Shape;30006;p30"/>
              <p:cNvSpPr/>
              <p:nvPr/>
            </p:nvSpPr>
            <p:spPr>
              <a:xfrm rot="-5400000">
                <a:off x="3634150" y="3075975"/>
                <a:ext cx="216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73" y="728"/>
                      <a:pt x="363" y="728"/>
                    </a:cubicBezTo>
                    <a:cubicBezTo>
                      <a:pt x="691" y="728"/>
                      <a:pt x="864" y="348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07" name="Google Shape;30007;p30"/>
              <p:cNvSpPr/>
              <p:nvPr/>
            </p:nvSpPr>
            <p:spPr>
              <a:xfrm rot="-5400000">
                <a:off x="3671725" y="306175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39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08" name="Google Shape;30008;p30"/>
              <p:cNvSpPr/>
              <p:nvPr/>
            </p:nvSpPr>
            <p:spPr>
              <a:xfrm rot="-5400000">
                <a:off x="3652638" y="303931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1" y="1"/>
                      <a:pt x="52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20" y="1417"/>
                      <a:pt x="1035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8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09" name="Google Shape;30009;p30"/>
              <p:cNvSpPr/>
              <p:nvPr/>
            </p:nvSpPr>
            <p:spPr>
              <a:xfrm rot="-5400000">
                <a:off x="3619938" y="30375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56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3" y="898"/>
                      <a:pt x="2002" y="708"/>
                      <a:pt x="2002" y="449"/>
                    </a:cubicBezTo>
                    <a:cubicBezTo>
                      <a:pt x="2002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10" name="Google Shape;30010;p30"/>
              <p:cNvSpPr/>
              <p:nvPr/>
            </p:nvSpPr>
            <p:spPr>
              <a:xfrm rot="-5400000">
                <a:off x="3620150" y="311332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11" name="Google Shape;30011;p30"/>
              <p:cNvSpPr/>
              <p:nvPr/>
            </p:nvSpPr>
            <p:spPr>
              <a:xfrm rot="-5400000">
                <a:off x="3652625" y="309627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1" y="176"/>
                      <a:pt x="432" y="540"/>
                    </a:cubicBezTo>
                    <a:cubicBezTo>
                      <a:pt x="35" y="937"/>
                      <a:pt x="1" y="1247"/>
                      <a:pt x="174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2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12" name="Google Shape;30012;p30"/>
              <p:cNvSpPr/>
              <p:nvPr/>
            </p:nvSpPr>
            <p:spPr>
              <a:xfrm rot="-5400000">
                <a:off x="3493088" y="300781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13" name="Google Shape;30013;p30"/>
              <p:cNvSpPr/>
              <p:nvPr/>
            </p:nvSpPr>
            <p:spPr>
              <a:xfrm rot="-5400000">
                <a:off x="3490288" y="31392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23" y="863"/>
                      <a:pt x="1123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14" name="Google Shape;30014;p30"/>
              <p:cNvSpPr/>
              <p:nvPr/>
            </p:nvSpPr>
            <p:spPr>
              <a:xfrm rot="-5400000">
                <a:off x="3576138" y="274741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15" name="Google Shape;30015;p30"/>
              <p:cNvSpPr/>
              <p:nvPr/>
            </p:nvSpPr>
            <p:spPr>
              <a:xfrm rot="-5400000">
                <a:off x="3634600" y="2599200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40" y="2504"/>
                    </a:lnTo>
                    <a:lnTo>
                      <a:pt x="64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16" name="Google Shape;30016;p30"/>
              <p:cNvSpPr/>
              <p:nvPr/>
            </p:nvSpPr>
            <p:spPr>
              <a:xfrm rot="-5400000">
                <a:off x="3569888" y="262121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17" name="Google Shape;30017;p30"/>
              <p:cNvSpPr/>
              <p:nvPr/>
            </p:nvSpPr>
            <p:spPr>
              <a:xfrm rot="-5400000">
                <a:off x="3529975" y="260545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18" name="Google Shape;30018;p30"/>
              <p:cNvSpPr/>
              <p:nvPr/>
            </p:nvSpPr>
            <p:spPr>
              <a:xfrm rot="-5400000">
                <a:off x="3530750" y="26397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50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19" name="Google Shape;30019;p30"/>
              <p:cNvSpPr/>
              <p:nvPr/>
            </p:nvSpPr>
            <p:spPr>
              <a:xfrm rot="-5400000">
                <a:off x="3553925" y="26570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20" name="Google Shape;30020;p30"/>
              <p:cNvSpPr/>
              <p:nvPr/>
            </p:nvSpPr>
            <p:spPr>
              <a:xfrm rot="-5400000">
                <a:off x="3554138" y="258128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21" name="Google Shape;30021;p30"/>
              <p:cNvSpPr/>
              <p:nvPr/>
            </p:nvSpPr>
            <p:spPr>
              <a:xfrm rot="-5400000">
                <a:off x="3530738" y="258281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5" y="0"/>
                    </a:moveTo>
                    <a:cubicBezTo>
                      <a:pt x="1022" y="0"/>
                      <a:pt x="805" y="106"/>
                      <a:pt x="553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22" name="Google Shape;30022;p30"/>
              <p:cNvSpPr/>
              <p:nvPr/>
            </p:nvSpPr>
            <p:spPr>
              <a:xfrm rot="-5400000">
                <a:off x="3634375" y="2768100"/>
                <a:ext cx="211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728" extrusionOk="0">
                    <a:moveTo>
                      <a:pt x="368" y="1"/>
                    </a:moveTo>
                    <a:cubicBezTo>
                      <a:pt x="182" y="1"/>
                      <a:pt x="0" y="144"/>
                      <a:pt x="0" y="365"/>
                    </a:cubicBezTo>
                    <a:cubicBezTo>
                      <a:pt x="0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23" name="Google Shape;30023;p30"/>
              <p:cNvSpPr/>
              <p:nvPr/>
            </p:nvSpPr>
            <p:spPr>
              <a:xfrm rot="-5400000">
                <a:off x="3671725" y="2753675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50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50" y="2002"/>
                    </a:cubicBezTo>
                    <a:cubicBezTo>
                      <a:pt x="709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24" name="Google Shape;30024;p30"/>
              <p:cNvSpPr/>
              <p:nvPr/>
            </p:nvSpPr>
            <p:spPr>
              <a:xfrm rot="-5400000">
                <a:off x="3652638" y="273123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2" y="1"/>
                      <a:pt x="52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20" y="1417"/>
                      <a:pt x="1035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9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25" name="Google Shape;30025;p30"/>
              <p:cNvSpPr/>
              <p:nvPr/>
            </p:nvSpPr>
            <p:spPr>
              <a:xfrm rot="-5400000">
                <a:off x="3619938" y="272951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26" name="Google Shape;30026;p30"/>
              <p:cNvSpPr/>
              <p:nvPr/>
            </p:nvSpPr>
            <p:spPr>
              <a:xfrm rot="-5400000">
                <a:off x="3620150" y="280525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3" y="1"/>
                      <a:pt x="1" y="208"/>
                      <a:pt x="1" y="449"/>
                    </a:cubicBezTo>
                    <a:cubicBezTo>
                      <a:pt x="1" y="708"/>
                      <a:pt x="243" y="898"/>
                      <a:pt x="795" y="898"/>
                    </a:cubicBezTo>
                    <a:cubicBezTo>
                      <a:pt x="1347" y="898"/>
                      <a:pt x="1882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27" name="Google Shape;30027;p30"/>
              <p:cNvSpPr/>
              <p:nvPr/>
            </p:nvSpPr>
            <p:spPr>
              <a:xfrm rot="-5400000">
                <a:off x="3652638" y="278818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1529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0" y="1247"/>
                      <a:pt x="173" y="1420"/>
                    </a:cubicBezTo>
                    <a:cubicBezTo>
                      <a:pt x="243" y="1484"/>
                      <a:pt x="330" y="1520"/>
                      <a:pt x="431" y="1520"/>
                    </a:cubicBezTo>
                    <a:cubicBezTo>
                      <a:pt x="603" y="1520"/>
                      <a:pt x="814" y="1417"/>
                      <a:pt x="1053" y="1178"/>
                    </a:cubicBezTo>
                    <a:cubicBezTo>
                      <a:pt x="1450" y="781"/>
                      <a:pt x="1623" y="229"/>
                      <a:pt x="1588" y="5"/>
                    </a:cubicBezTo>
                    <a:cubicBezTo>
                      <a:pt x="1571" y="2"/>
                      <a:pt x="1551" y="0"/>
                      <a:pt x="152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28" name="Google Shape;30028;p30"/>
              <p:cNvSpPr/>
              <p:nvPr/>
            </p:nvSpPr>
            <p:spPr>
              <a:xfrm rot="-5400000">
                <a:off x="3493088" y="269973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3" y="1"/>
                    </a:moveTo>
                    <a:cubicBezTo>
                      <a:pt x="0" y="1"/>
                      <a:pt x="0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29" name="Google Shape;30029;p30"/>
              <p:cNvSpPr/>
              <p:nvPr/>
            </p:nvSpPr>
            <p:spPr>
              <a:xfrm rot="-5400000">
                <a:off x="3490288" y="28311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2" y="0"/>
                    </a:moveTo>
                    <a:cubicBezTo>
                      <a:pt x="0" y="0"/>
                      <a:pt x="0" y="863"/>
                      <a:pt x="552" y="863"/>
                    </a:cubicBezTo>
                    <a:cubicBezTo>
                      <a:pt x="1122" y="863"/>
                      <a:pt x="1122" y="0"/>
                      <a:pt x="5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30" name="Google Shape;30030;p30"/>
              <p:cNvSpPr/>
              <p:nvPr/>
            </p:nvSpPr>
            <p:spPr>
              <a:xfrm rot="-5400000">
                <a:off x="3576150" y="243932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31" name="Google Shape;30031;p30"/>
              <p:cNvSpPr/>
              <p:nvPr/>
            </p:nvSpPr>
            <p:spPr>
              <a:xfrm rot="-5400000">
                <a:off x="3634613" y="229111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32" name="Google Shape;30032;p30"/>
              <p:cNvSpPr/>
              <p:nvPr/>
            </p:nvSpPr>
            <p:spPr>
              <a:xfrm rot="-5400000">
                <a:off x="3569675" y="231335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33" name="Google Shape;30033;p30"/>
              <p:cNvSpPr/>
              <p:nvPr/>
            </p:nvSpPr>
            <p:spPr>
              <a:xfrm rot="-5400000">
                <a:off x="3529963" y="229736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34" name="Google Shape;30034;p30"/>
              <p:cNvSpPr/>
              <p:nvPr/>
            </p:nvSpPr>
            <p:spPr>
              <a:xfrm rot="-5400000">
                <a:off x="3530525" y="2331475"/>
                <a:ext cx="4102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519" extrusionOk="0">
                    <a:moveTo>
                      <a:pt x="426" y="0"/>
                    </a:moveTo>
                    <a:cubicBezTo>
                      <a:pt x="328" y="0"/>
                      <a:pt x="248" y="36"/>
                      <a:pt x="191" y="99"/>
                    </a:cubicBezTo>
                    <a:cubicBezTo>
                      <a:pt x="1" y="289"/>
                      <a:pt x="35" y="599"/>
                      <a:pt x="432" y="979"/>
                    </a:cubicBezTo>
                    <a:cubicBezTo>
                      <a:pt x="796" y="1343"/>
                      <a:pt x="1291" y="1518"/>
                      <a:pt x="1530" y="1518"/>
                    </a:cubicBezTo>
                    <a:cubicBezTo>
                      <a:pt x="1552" y="1518"/>
                      <a:pt x="1572" y="1517"/>
                      <a:pt x="1589" y="1514"/>
                    </a:cubicBezTo>
                    <a:cubicBezTo>
                      <a:pt x="1641" y="1290"/>
                      <a:pt x="1451" y="737"/>
                      <a:pt x="1071" y="358"/>
                    </a:cubicBezTo>
                    <a:cubicBezTo>
                      <a:pt x="819" y="106"/>
                      <a:pt x="596" y="0"/>
                      <a:pt x="4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35" name="Google Shape;30035;p30"/>
              <p:cNvSpPr/>
              <p:nvPr/>
            </p:nvSpPr>
            <p:spPr>
              <a:xfrm rot="-5400000">
                <a:off x="3553925" y="234892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36" name="Google Shape;30036;p30"/>
              <p:cNvSpPr/>
              <p:nvPr/>
            </p:nvSpPr>
            <p:spPr>
              <a:xfrm rot="-5400000">
                <a:off x="3554150" y="227320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37" name="Google Shape;30037;p30"/>
              <p:cNvSpPr/>
              <p:nvPr/>
            </p:nvSpPr>
            <p:spPr>
              <a:xfrm rot="-5400000">
                <a:off x="3530750" y="22747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5" y="0"/>
                    </a:moveTo>
                    <a:cubicBezTo>
                      <a:pt x="1023" y="0"/>
                      <a:pt x="810" y="106"/>
                      <a:pt x="570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38" name="Google Shape;30038;p30"/>
              <p:cNvSpPr/>
              <p:nvPr/>
            </p:nvSpPr>
            <p:spPr>
              <a:xfrm rot="-5400000">
                <a:off x="3634363" y="246001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39" name="Google Shape;30039;p30"/>
              <p:cNvSpPr/>
              <p:nvPr/>
            </p:nvSpPr>
            <p:spPr>
              <a:xfrm rot="-5400000">
                <a:off x="3671738" y="2445588"/>
                <a:ext cx="2245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003" extrusionOk="0">
                    <a:moveTo>
                      <a:pt x="449" y="0"/>
                    </a:moveTo>
                    <a:cubicBezTo>
                      <a:pt x="276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39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40" name="Google Shape;30040;p30"/>
              <p:cNvSpPr/>
              <p:nvPr/>
            </p:nvSpPr>
            <p:spPr>
              <a:xfrm rot="-5400000">
                <a:off x="3652625" y="24231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41" name="Google Shape;30041;p30"/>
              <p:cNvSpPr/>
              <p:nvPr/>
            </p:nvSpPr>
            <p:spPr>
              <a:xfrm rot="-5400000">
                <a:off x="3619938" y="242143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57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42" name="Google Shape;30042;p30"/>
              <p:cNvSpPr/>
              <p:nvPr/>
            </p:nvSpPr>
            <p:spPr>
              <a:xfrm rot="-5400000">
                <a:off x="3620150" y="249715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43" name="Google Shape;30043;p30"/>
              <p:cNvSpPr/>
              <p:nvPr/>
            </p:nvSpPr>
            <p:spPr>
              <a:xfrm rot="-5400000">
                <a:off x="3652625" y="24801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1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44" name="Google Shape;30044;p30"/>
              <p:cNvSpPr/>
              <p:nvPr/>
            </p:nvSpPr>
            <p:spPr>
              <a:xfrm rot="-5400000">
                <a:off x="3493075" y="239165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45" name="Google Shape;30045;p30"/>
              <p:cNvSpPr/>
              <p:nvPr/>
            </p:nvSpPr>
            <p:spPr>
              <a:xfrm rot="-5400000">
                <a:off x="3490288" y="252303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22" y="863"/>
                      <a:pt x="1122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46" name="Google Shape;30046;p30"/>
              <p:cNvSpPr/>
              <p:nvPr/>
            </p:nvSpPr>
            <p:spPr>
              <a:xfrm rot="-5400000">
                <a:off x="3576138" y="213123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47" name="Google Shape;30047;p30"/>
              <p:cNvSpPr/>
              <p:nvPr/>
            </p:nvSpPr>
            <p:spPr>
              <a:xfrm rot="-5400000">
                <a:off x="3634600" y="198302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48" name="Google Shape;30048;p30"/>
              <p:cNvSpPr/>
              <p:nvPr/>
            </p:nvSpPr>
            <p:spPr>
              <a:xfrm rot="-5400000">
                <a:off x="3569888" y="200503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5" y="0"/>
                      <a:pt x="0" y="155"/>
                      <a:pt x="0" y="363"/>
                    </a:cubicBezTo>
                    <a:cubicBezTo>
                      <a:pt x="0" y="570"/>
                      <a:pt x="155" y="725"/>
                      <a:pt x="363" y="725"/>
                    </a:cubicBezTo>
                    <a:cubicBezTo>
                      <a:pt x="552" y="725"/>
                      <a:pt x="725" y="570"/>
                      <a:pt x="725" y="363"/>
                    </a:cubicBezTo>
                    <a:cubicBezTo>
                      <a:pt x="725" y="155"/>
                      <a:pt x="552" y="0"/>
                      <a:pt x="3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49" name="Google Shape;30049;p30"/>
              <p:cNvSpPr/>
              <p:nvPr/>
            </p:nvSpPr>
            <p:spPr>
              <a:xfrm rot="-5400000">
                <a:off x="3529963" y="198928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50" name="Google Shape;30050;p30"/>
              <p:cNvSpPr/>
              <p:nvPr/>
            </p:nvSpPr>
            <p:spPr>
              <a:xfrm rot="-5400000">
                <a:off x="3530750" y="20236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0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51" name="Google Shape;30051;p30"/>
              <p:cNvSpPr/>
              <p:nvPr/>
            </p:nvSpPr>
            <p:spPr>
              <a:xfrm rot="-5400000">
                <a:off x="3553925" y="20408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82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52" name="Google Shape;30052;p30"/>
              <p:cNvSpPr/>
              <p:nvPr/>
            </p:nvSpPr>
            <p:spPr>
              <a:xfrm rot="-5400000">
                <a:off x="3554138" y="196511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53" name="Google Shape;30053;p30"/>
              <p:cNvSpPr/>
              <p:nvPr/>
            </p:nvSpPr>
            <p:spPr>
              <a:xfrm rot="-5400000">
                <a:off x="3530750" y="196665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54" name="Google Shape;30054;p30"/>
              <p:cNvSpPr/>
              <p:nvPr/>
            </p:nvSpPr>
            <p:spPr>
              <a:xfrm rot="-5400000">
                <a:off x="3634363" y="215193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48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55" name="Google Shape;30055;p30"/>
              <p:cNvSpPr/>
              <p:nvPr/>
            </p:nvSpPr>
            <p:spPr>
              <a:xfrm rot="-5400000">
                <a:off x="3671725" y="213750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56" name="Google Shape;30056;p30"/>
              <p:cNvSpPr/>
              <p:nvPr/>
            </p:nvSpPr>
            <p:spPr>
              <a:xfrm rot="-5400000">
                <a:off x="3652638" y="211506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89" y="1"/>
                    </a:moveTo>
                    <a:cubicBezTo>
                      <a:pt x="69" y="1"/>
                      <a:pt x="51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29" y="1"/>
                      <a:pt x="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57" name="Google Shape;30057;p30"/>
              <p:cNvSpPr/>
              <p:nvPr/>
            </p:nvSpPr>
            <p:spPr>
              <a:xfrm rot="-5400000">
                <a:off x="3619938" y="211333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3" y="898"/>
                      <a:pt x="2002" y="708"/>
                      <a:pt x="2002" y="449"/>
                    </a:cubicBezTo>
                    <a:cubicBezTo>
                      <a:pt x="2002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58" name="Google Shape;30058;p30"/>
              <p:cNvSpPr/>
              <p:nvPr/>
            </p:nvSpPr>
            <p:spPr>
              <a:xfrm rot="-5400000">
                <a:off x="3620150" y="218907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59" name="Google Shape;30059;p30"/>
              <p:cNvSpPr/>
              <p:nvPr/>
            </p:nvSpPr>
            <p:spPr>
              <a:xfrm rot="-5400000">
                <a:off x="3652625" y="217202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5" y="937"/>
                      <a:pt x="1" y="1247"/>
                      <a:pt x="174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60" name="Google Shape;30060;p30"/>
              <p:cNvSpPr/>
              <p:nvPr/>
            </p:nvSpPr>
            <p:spPr>
              <a:xfrm rot="-5400000">
                <a:off x="3493088" y="208356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61" name="Google Shape;30061;p30"/>
              <p:cNvSpPr/>
              <p:nvPr/>
            </p:nvSpPr>
            <p:spPr>
              <a:xfrm rot="-5400000">
                <a:off x="3490500" y="2215175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62" name="Google Shape;30062;p30"/>
              <p:cNvSpPr/>
              <p:nvPr/>
            </p:nvSpPr>
            <p:spPr>
              <a:xfrm rot="-5400000">
                <a:off x="3576138" y="182316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63" name="Google Shape;30063;p30"/>
              <p:cNvSpPr/>
              <p:nvPr/>
            </p:nvSpPr>
            <p:spPr>
              <a:xfrm rot="-5400000">
                <a:off x="3634613" y="1674938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64" name="Google Shape;30064;p30"/>
              <p:cNvSpPr/>
              <p:nvPr/>
            </p:nvSpPr>
            <p:spPr>
              <a:xfrm rot="-5400000">
                <a:off x="3569888" y="169696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65" name="Google Shape;30065;p30"/>
              <p:cNvSpPr/>
              <p:nvPr/>
            </p:nvSpPr>
            <p:spPr>
              <a:xfrm rot="-5400000">
                <a:off x="3529975" y="168120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66" name="Google Shape;30066;p30"/>
              <p:cNvSpPr/>
              <p:nvPr/>
            </p:nvSpPr>
            <p:spPr>
              <a:xfrm rot="-5400000">
                <a:off x="3530750" y="17155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67" name="Google Shape;30067;p30"/>
              <p:cNvSpPr/>
              <p:nvPr/>
            </p:nvSpPr>
            <p:spPr>
              <a:xfrm rot="-5400000">
                <a:off x="3553925" y="17327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68" name="Google Shape;30068;p30"/>
              <p:cNvSpPr/>
              <p:nvPr/>
            </p:nvSpPr>
            <p:spPr>
              <a:xfrm rot="-5400000">
                <a:off x="3554138" y="165703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69" name="Google Shape;30069;p30"/>
              <p:cNvSpPr/>
              <p:nvPr/>
            </p:nvSpPr>
            <p:spPr>
              <a:xfrm rot="-5400000">
                <a:off x="3530738" y="165856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70" name="Google Shape;30070;p30"/>
              <p:cNvSpPr/>
              <p:nvPr/>
            </p:nvSpPr>
            <p:spPr>
              <a:xfrm rot="-5400000">
                <a:off x="3634375" y="1843850"/>
                <a:ext cx="211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728" extrusionOk="0">
                    <a:moveTo>
                      <a:pt x="368" y="1"/>
                    </a:moveTo>
                    <a:cubicBezTo>
                      <a:pt x="182" y="1"/>
                      <a:pt x="0" y="144"/>
                      <a:pt x="0" y="365"/>
                    </a:cubicBezTo>
                    <a:cubicBezTo>
                      <a:pt x="0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71" name="Google Shape;30071;p30"/>
              <p:cNvSpPr/>
              <p:nvPr/>
            </p:nvSpPr>
            <p:spPr>
              <a:xfrm rot="-5400000">
                <a:off x="3671725" y="1829425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50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50" y="2002"/>
                    </a:cubicBezTo>
                    <a:cubicBezTo>
                      <a:pt x="709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72" name="Google Shape;30072;p30"/>
              <p:cNvSpPr/>
              <p:nvPr/>
            </p:nvSpPr>
            <p:spPr>
              <a:xfrm rot="-5400000">
                <a:off x="3652638" y="180698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2" y="1"/>
                      <a:pt x="52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20" y="1417"/>
                      <a:pt x="1036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73" name="Google Shape;30073;p30"/>
              <p:cNvSpPr/>
              <p:nvPr/>
            </p:nvSpPr>
            <p:spPr>
              <a:xfrm rot="-5400000">
                <a:off x="3619938" y="180526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74" name="Google Shape;30074;p30"/>
              <p:cNvSpPr/>
              <p:nvPr/>
            </p:nvSpPr>
            <p:spPr>
              <a:xfrm rot="-5400000">
                <a:off x="3619938" y="188121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812" y="1"/>
                    </a:moveTo>
                    <a:cubicBezTo>
                      <a:pt x="260" y="1"/>
                      <a:pt x="1" y="208"/>
                      <a:pt x="1" y="449"/>
                    </a:cubicBezTo>
                    <a:cubicBezTo>
                      <a:pt x="1" y="708"/>
                      <a:pt x="260" y="898"/>
                      <a:pt x="812" y="898"/>
                    </a:cubicBezTo>
                    <a:cubicBezTo>
                      <a:pt x="1364" y="898"/>
                      <a:pt x="1882" y="639"/>
                      <a:pt x="2003" y="449"/>
                    </a:cubicBezTo>
                    <a:cubicBezTo>
                      <a:pt x="1882" y="277"/>
                      <a:pt x="1364" y="1"/>
                      <a:pt x="8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75" name="Google Shape;30075;p30"/>
              <p:cNvSpPr/>
              <p:nvPr/>
            </p:nvSpPr>
            <p:spPr>
              <a:xfrm rot="-5400000">
                <a:off x="3652638" y="186393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1526" y="0"/>
                    </a:moveTo>
                    <a:cubicBezTo>
                      <a:pt x="1273" y="0"/>
                      <a:pt x="780" y="176"/>
                      <a:pt x="432" y="540"/>
                    </a:cubicBezTo>
                    <a:cubicBezTo>
                      <a:pt x="35" y="937"/>
                      <a:pt x="0" y="1247"/>
                      <a:pt x="173" y="1420"/>
                    </a:cubicBezTo>
                    <a:cubicBezTo>
                      <a:pt x="243" y="1484"/>
                      <a:pt x="330" y="1520"/>
                      <a:pt x="431" y="1520"/>
                    </a:cubicBezTo>
                    <a:cubicBezTo>
                      <a:pt x="603" y="1520"/>
                      <a:pt x="814" y="1417"/>
                      <a:pt x="1053" y="1178"/>
                    </a:cubicBezTo>
                    <a:cubicBezTo>
                      <a:pt x="1450" y="781"/>
                      <a:pt x="1623" y="229"/>
                      <a:pt x="1588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76" name="Google Shape;30076;p30"/>
              <p:cNvSpPr/>
              <p:nvPr/>
            </p:nvSpPr>
            <p:spPr>
              <a:xfrm rot="-5400000">
                <a:off x="3493088" y="177548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3" y="1"/>
                    </a:moveTo>
                    <a:cubicBezTo>
                      <a:pt x="0" y="1"/>
                      <a:pt x="0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77" name="Google Shape;30077;p30"/>
              <p:cNvSpPr/>
              <p:nvPr/>
            </p:nvSpPr>
            <p:spPr>
              <a:xfrm rot="-5400000">
                <a:off x="3490513" y="190708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0"/>
                    </a:moveTo>
                    <a:cubicBezTo>
                      <a:pt x="0" y="0"/>
                      <a:pt x="0" y="863"/>
                      <a:pt x="552" y="863"/>
                    </a:cubicBezTo>
                    <a:cubicBezTo>
                      <a:pt x="1105" y="863"/>
                      <a:pt x="1105" y="0"/>
                      <a:pt x="5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78" name="Google Shape;30078;p30"/>
              <p:cNvSpPr/>
              <p:nvPr/>
            </p:nvSpPr>
            <p:spPr>
              <a:xfrm rot="-5400000">
                <a:off x="3576150" y="151507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79" name="Google Shape;30079;p30"/>
              <p:cNvSpPr/>
              <p:nvPr/>
            </p:nvSpPr>
            <p:spPr>
              <a:xfrm rot="-5400000">
                <a:off x="3634613" y="136686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80" name="Google Shape;30080;p30"/>
              <p:cNvSpPr/>
              <p:nvPr/>
            </p:nvSpPr>
            <p:spPr>
              <a:xfrm rot="-5400000">
                <a:off x="3569675" y="138910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81" name="Google Shape;30081;p30"/>
              <p:cNvSpPr/>
              <p:nvPr/>
            </p:nvSpPr>
            <p:spPr>
              <a:xfrm rot="-5400000">
                <a:off x="3529963" y="137311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82" name="Google Shape;30082;p30"/>
              <p:cNvSpPr/>
              <p:nvPr/>
            </p:nvSpPr>
            <p:spPr>
              <a:xfrm rot="-5400000">
                <a:off x="3530738" y="1407438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416" y="0"/>
                    </a:moveTo>
                    <a:cubicBezTo>
                      <a:pt x="319" y="0"/>
                      <a:pt x="237" y="36"/>
                      <a:pt x="174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4" y="1518"/>
                      <a:pt x="1526" y="1518"/>
                    </a:cubicBezTo>
                    <a:cubicBezTo>
                      <a:pt x="1549" y="1518"/>
                      <a:pt x="1570" y="1517"/>
                      <a:pt x="1589" y="1514"/>
                    </a:cubicBezTo>
                    <a:cubicBezTo>
                      <a:pt x="1623" y="1290"/>
                      <a:pt x="1433" y="737"/>
                      <a:pt x="1054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83" name="Google Shape;30083;p30"/>
              <p:cNvSpPr/>
              <p:nvPr/>
            </p:nvSpPr>
            <p:spPr>
              <a:xfrm rot="-5400000">
                <a:off x="3553925" y="142467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84" name="Google Shape;30084;p30"/>
              <p:cNvSpPr/>
              <p:nvPr/>
            </p:nvSpPr>
            <p:spPr>
              <a:xfrm rot="-5400000">
                <a:off x="3554150" y="134895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85" name="Google Shape;30085;p30"/>
              <p:cNvSpPr/>
              <p:nvPr/>
            </p:nvSpPr>
            <p:spPr>
              <a:xfrm rot="-5400000">
                <a:off x="3530750" y="13504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4" y="0"/>
                    </a:moveTo>
                    <a:cubicBezTo>
                      <a:pt x="1021" y="0"/>
                      <a:pt x="804" y="106"/>
                      <a:pt x="553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86" name="Google Shape;30086;p30"/>
              <p:cNvSpPr/>
              <p:nvPr/>
            </p:nvSpPr>
            <p:spPr>
              <a:xfrm rot="-5400000">
                <a:off x="3634363" y="153576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87" name="Google Shape;30087;p30"/>
              <p:cNvSpPr/>
              <p:nvPr/>
            </p:nvSpPr>
            <p:spPr>
              <a:xfrm rot="-5400000">
                <a:off x="3671950" y="1521550"/>
                <a:ext cx="2202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003" extrusionOk="0">
                    <a:moveTo>
                      <a:pt x="449" y="0"/>
                    </a:moveTo>
                    <a:cubicBezTo>
                      <a:pt x="259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691" y="2002"/>
                      <a:pt x="880" y="1743"/>
                      <a:pt x="880" y="1191"/>
                    </a:cubicBezTo>
                    <a:cubicBezTo>
                      <a:pt x="880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88" name="Google Shape;30088;p30"/>
              <p:cNvSpPr/>
              <p:nvPr/>
            </p:nvSpPr>
            <p:spPr>
              <a:xfrm rot="-5400000">
                <a:off x="3652625" y="14989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192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89" name="Google Shape;30089;p30"/>
              <p:cNvSpPr/>
              <p:nvPr/>
            </p:nvSpPr>
            <p:spPr>
              <a:xfrm rot="-5400000">
                <a:off x="3619938" y="14971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90" name="Google Shape;30090;p30"/>
              <p:cNvSpPr/>
              <p:nvPr/>
            </p:nvSpPr>
            <p:spPr>
              <a:xfrm rot="-5400000">
                <a:off x="3620150" y="157290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91" name="Google Shape;30091;p30"/>
              <p:cNvSpPr/>
              <p:nvPr/>
            </p:nvSpPr>
            <p:spPr>
              <a:xfrm rot="-5400000">
                <a:off x="3652625" y="15558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37" y="1484"/>
                      <a:pt x="323" y="1520"/>
                      <a:pt x="424" y="1520"/>
                    </a:cubicBezTo>
                    <a:cubicBezTo>
                      <a:pt x="596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92" name="Google Shape;30092;p30"/>
              <p:cNvSpPr/>
              <p:nvPr/>
            </p:nvSpPr>
            <p:spPr>
              <a:xfrm rot="-5400000">
                <a:off x="3493075" y="146740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93" name="Google Shape;30093;p30"/>
              <p:cNvSpPr/>
              <p:nvPr/>
            </p:nvSpPr>
            <p:spPr>
              <a:xfrm rot="-5400000">
                <a:off x="3490500" y="159900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94" name="Google Shape;30094;p30"/>
              <p:cNvSpPr/>
              <p:nvPr/>
            </p:nvSpPr>
            <p:spPr>
              <a:xfrm rot="-5400000">
                <a:off x="3576138" y="120698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95" name="Google Shape;30095;p30"/>
              <p:cNvSpPr/>
              <p:nvPr/>
            </p:nvSpPr>
            <p:spPr>
              <a:xfrm rot="-5400000">
                <a:off x="3634600" y="105877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96" name="Google Shape;30096;p30"/>
              <p:cNvSpPr/>
              <p:nvPr/>
            </p:nvSpPr>
            <p:spPr>
              <a:xfrm rot="-5400000">
                <a:off x="3569663" y="1081013"/>
                <a:ext cx="1860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4" h="725" extrusionOk="0">
                    <a:moveTo>
                      <a:pt x="381" y="0"/>
                    </a:moveTo>
                    <a:cubicBezTo>
                      <a:pt x="174" y="0"/>
                      <a:pt x="1" y="155"/>
                      <a:pt x="1" y="363"/>
                    </a:cubicBezTo>
                    <a:cubicBezTo>
                      <a:pt x="1" y="570"/>
                      <a:pt x="174" y="725"/>
                      <a:pt x="381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97" name="Google Shape;30097;p30"/>
              <p:cNvSpPr/>
              <p:nvPr/>
            </p:nvSpPr>
            <p:spPr>
              <a:xfrm rot="-5400000">
                <a:off x="3529963" y="106503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98" name="Google Shape;30098;p30"/>
              <p:cNvSpPr/>
              <p:nvPr/>
            </p:nvSpPr>
            <p:spPr>
              <a:xfrm rot="-5400000">
                <a:off x="3530538" y="109956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433" y="0"/>
                    </a:moveTo>
                    <a:cubicBezTo>
                      <a:pt x="335" y="0"/>
                      <a:pt x="253" y="36"/>
                      <a:pt x="190" y="99"/>
                    </a:cubicBezTo>
                    <a:cubicBezTo>
                      <a:pt x="0" y="289"/>
                      <a:pt x="52" y="599"/>
                      <a:pt x="432" y="979"/>
                    </a:cubicBezTo>
                    <a:cubicBezTo>
                      <a:pt x="796" y="1343"/>
                      <a:pt x="1290" y="1518"/>
                      <a:pt x="1529" y="1518"/>
                    </a:cubicBezTo>
                    <a:cubicBezTo>
                      <a:pt x="1551" y="1518"/>
                      <a:pt x="1571" y="1517"/>
                      <a:pt x="1588" y="1514"/>
                    </a:cubicBezTo>
                    <a:cubicBezTo>
                      <a:pt x="1640" y="1290"/>
                      <a:pt x="1450" y="737"/>
                      <a:pt x="1070" y="358"/>
                    </a:cubicBezTo>
                    <a:cubicBezTo>
                      <a:pt x="819" y="106"/>
                      <a:pt x="602" y="0"/>
                      <a:pt x="43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99" name="Google Shape;30099;p30"/>
              <p:cNvSpPr/>
              <p:nvPr/>
            </p:nvSpPr>
            <p:spPr>
              <a:xfrm rot="-5400000">
                <a:off x="3553925" y="11166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00" name="Google Shape;30100;p30"/>
              <p:cNvSpPr/>
              <p:nvPr/>
            </p:nvSpPr>
            <p:spPr>
              <a:xfrm rot="-5400000">
                <a:off x="3554138" y="104086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01" name="Google Shape;30101;p30"/>
              <p:cNvSpPr/>
              <p:nvPr/>
            </p:nvSpPr>
            <p:spPr>
              <a:xfrm rot="-5400000">
                <a:off x="3530538" y="104261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1207" y="0"/>
                    </a:moveTo>
                    <a:cubicBezTo>
                      <a:pt x="1038" y="0"/>
                      <a:pt x="821" y="106"/>
                      <a:pt x="570" y="358"/>
                    </a:cubicBezTo>
                    <a:cubicBezTo>
                      <a:pt x="190" y="737"/>
                      <a:pt x="0" y="1307"/>
                      <a:pt x="52" y="1514"/>
                    </a:cubicBezTo>
                    <a:cubicBezTo>
                      <a:pt x="69" y="1517"/>
                      <a:pt x="89" y="1518"/>
                      <a:pt x="111" y="1518"/>
                    </a:cubicBezTo>
                    <a:cubicBezTo>
                      <a:pt x="350" y="1518"/>
                      <a:pt x="844" y="1343"/>
                      <a:pt x="1208" y="979"/>
                    </a:cubicBezTo>
                    <a:cubicBezTo>
                      <a:pt x="1605" y="599"/>
                      <a:pt x="1640" y="289"/>
                      <a:pt x="1450" y="99"/>
                    </a:cubicBezTo>
                    <a:cubicBezTo>
                      <a:pt x="1387" y="36"/>
                      <a:pt x="1305" y="0"/>
                      <a:pt x="120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02" name="Google Shape;30102;p30"/>
              <p:cNvSpPr/>
              <p:nvPr/>
            </p:nvSpPr>
            <p:spPr>
              <a:xfrm rot="-5400000">
                <a:off x="3634363" y="122768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31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03" name="Google Shape;30103;p30"/>
              <p:cNvSpPr/>
              <p:nvPr/>
            </p:nvSpPr>
            <p:spPr>
              <a:xfrm rot="-5400000">
                <a:off x="3671725" y="121325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04" name="Google Shape;30104;p30"/>
              <p:cNvSpPr/>
              <p:nvPr/>
            </p:nvSpPr>
            <p:spPr>
              <a:xfrm rot="-5400000">
                <a:off x="3652638" y="119081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1" y="1"/>
                      <a:pt x="52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05" name="Google Shape;30105;p30"/>
              <p:cNvSpPr/>
              <p:nvPr/>
            </p:nvSpPr>
            <p:spPr>
              <a:xfrm rot="-5400000">
                <a:off x="3620163" y="1189313"/>
                <a:ext cx="496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49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06" name="Google Shape;30106;p30"/>
              <p:cNvSpPr/>
              <p:nvPr/>
            </p:nvSpPr>
            <p:spPr>
              <a:xfrm rot="-5400000">
                <a:off x="3620150" y="126482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07" name="Google Shape;30107;p30"/>
              <p:cNvSpPr/>
              <p:nvPr/>
            </p:nvSpPr>
            <p:spPr>
              <a:xfrm rot="-5400000">
                <a:off x="3652625" y="124777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6" y="937"/>
                      <a:pt x="1" y="1247"/>
                      <a:pt x="174" y="1420"/>
                    </a:cubicBezTo>
                    <a:cubicBezTo>
                      <a:pt x="238" y="1484"/>
                      <a:pt x="323" y="1520"/>
                      <a:pt x="424" y="1520"/>
                    </a:cubicBezTo>
                    <a:cubicBezTo>
                      <a:pt x="597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08" name="Google Shape;30108;p30"/>
              <p:cNvSpPr/>
              <p:nvPr/>
            </p:nvSpPr>
            <p:spPr>
              <a:xfrm rot="-5400000">
                <a:off x="3493088" y="115931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09" name="Google Shape;30109;p30"/>
              <p:cNvSpPr/>
              <p:nvPr/>
            </p:nvSpPr>
            <p:spPr>
              <a:xfrm rot="-5400000">
                <a:off x="3490288" y="12907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23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10" name="Google Shape;30110;p30"/>
              <p:cNvSpPr/>
              <p:nvPr/>
            </p:nvSpPr>
            <p:spPr>
              <a:xfrm rot="-5400000">
                <a:off x="3483600" y="3350425"/>
                <a:ext cx="103150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574" extrusionOk="0">
                    <a:moveTo>
                      <a:pt x="2089" y="0"/>
                    </a:moveTo>
                    <a:lnTo>
                      <a:pt x="363" y="1778"/>
                    </a:lnTo>
                    <a:cubicBezTo>
                      <a:pt x="156" y="1968"/>
                      <a:pt x="35" y="2227"/>
                      <a:pt x="35" y="2503"/>
                    </a:cubicBezTo>
                    <a:cubicBezTo>
                      <a:pt x="1" y="3090"/>
                      <a:pt x="467" y="3573"/>
                      <a:pt x="1054" y="3573"/>
                    </a:cubicBezTo>
                    <a:cubicBezTo>
                      <a:pt x="1620" y="3573"/>
                      <a:pt x="2074" y="3123"/>
                      <a:pt x="2074" y="2564"/>
                    </a:cubicBezTo>
                    <a:lnTo>
                      <a:pt x="2074" y="2564"/>
                    </a:lnTo>
                    <a:cubicBezTo>
                      <a:pt x="2106" y="3106"/>
                      <a:pt x="2558" y="3539"/>
                      <a:pt x="3090" y="3539"/>
                    </a:cubicBezTo>
                    <a:cubicBezTo>
                      <a:pt x="3660" y="3539"/>
                      <a:pt x="4126" y="3073"/>
                      <a:pt x="4126" y="2503"/>
                    </a:cubicBezTo>
                    <a:cubicBezTo>
                      <a:pt x="4126" y="2227"/>
                      <a:pt x="4005" y="1968"/>
                      <a:pt x="3815" y="1778"/>
                    </a:cubicBezTo>
                    <a:lnTo>
                      <a:pt x="208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11" name="Google Shape;30111;p30"/>
              <p:cNvSpPr/>
              <p:nvPr/>
            </p:nvSpPr>
            <p:spPr>
              <a:xfrm rot="-5400000">
                <a:off x="3638525" y="3205025"/>
                <a:ext cx="1074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0" y="1259"/>
                      <a:pt x="535" y="1777"/>
                    </a:cubicBezTo>
                    <a:lnTo>
                      <a:pt x="2261" y="3537"/>
                    </a:lnTo>
                    <a:lnTo>
                      <a:pt x="3987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0" y="12"/>
                      <a:pt x="2261" y="353"/>
                      <a:pt x="2261" y="1035"/>
                    </a:cubicBezTo>
                    <a:cubicBezTo>
                      <a:pt x="2261" y="440"/>
                      <a:pt x="1784" y="0"/>
                      <a:pt x="12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12" name="Google Shape;30112;p30"/>
              <p:cNvSpPr/>
              <p:nvPr/>
            </p:nvSpPr>
            <p:spPr>
              <a:xfrm rot="-5400000">
                <a:off x="3481000" y="3039750"/>
                <a:ext cx="107475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9" extrusionOk="0">
                    <a:moveTo>
                      <a:pt x="2055" y="0"/>
                    </a:moveTo>
                    <a:lnTo>
                      <a:pt x="329" y="1778"/>
                    </a:lnTo>
                    <a:cubicBezTo>
                      <a:pt x="121" y="1968"/>
                      <a:pt x="1" y="2227"/>
                      <a:pt x="1" y="2503"/>
                    </a:cubicBezTo>
                    <a:cubicBezTo>
                      <a:pt x="1" y="3073"/>
                      <a:pt x="467" y="3539"/>
                      <a:pt x="1019" y="3539"/>
                    </a:cubicBezTo>
                    <a:cubicBezTo>
                      <a:pt x="1580" y="3539"/>
                      <a:pt x="2041" y="3086"/>
                      <a:pt x="2054" y="2527"/>
                    </a:cubicBezTo>
                    <a:lnTo>
                      <a:pt x="2054" y="2527"/>
                    </a:lnTo>
                    <a:cubicBezTo>
                      <a:pt x="2054" y="3110"/>
                      <a:pt x="2533" y="3537"/>
                      <a:pt x="3066" y="3537"/>
                    </a:cubicBezTo>
                    <a:cubicBezTo>
                      <a:pt x="3199" y="3537"/>
                      <a:pt x="3336" y="3510"/>
                      <a:pt x="3470" y="3452"/>
                    </a:cubicBezTo>
                    <a:cubicBezTo>
                      <a:pt x="4143" y="3176"/>
                      <a:pt x="4298" y="2279"/>
                      <a:pt x="3781" y="1778"/>
                    </a:cubicBezTo>
                    <a:lnTo>
                      <a:pt x="205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13" name="Google Shape;30113;p30"/>
              <p:cNvSpPr/>
              <p:nvPr/>
            </p:nvSpPr>
            <p:spPr>
              <a:xfrm rot="-5400000">
                <a:off x="3638513" y="289693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85" y="0"/>
                      <a:pt x="12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14" name="Google Shape;30114;p30"/>
              <p:cNvSpPr/>
              <p:nvPr/>
            </p:nvSpPr>
            <p:spPr>
              <a:xfrm rot="-5400000">
                <a:off x="3481013" y="2731663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8" y="3539"/>
                    </a:cubicBezTo>
                    <a:cubicBezTo>
                      <a:pt x="1588" y="3539"/>
                      <a:pt x="2037" y="3073"/>
                      <a:pt x="2037" y="2503"/>
                    </a:cubicBezTo>
                    <a:cubicBezTo>
                      <a:pt x="2037" y="3098"/>
                      <a:pt x="2513" y="3537"/>
                      <a:pt x="3058" y="3537"/>
                    </a:cubicBezTo>
                    <a:cubicBezTo>
                      <a:pt x="3193" y="3537"/>
                      <a:pt x="3332" y="3510"/>
                      <a:pt x="3469" y="3452"/>
                    </a:cubicBezTo>
                    <a:cubicBezTo>
                      <a:pt x="4142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15" name="Google Shape;30115;p30"/>
              <p:cNvSpPr/>
              <p:nvPr/>
            </p:nvSpPr>
            <p:spPr>
              <a:xfrm rot="-5400000">
                <a:off x="3638513" y="2588863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95" y="1570"/>
                      <a:pt x="4299" y="1311"/>
                      <a:pt x="4299" y="1035"/>
                    </a:cubicBezTo>
                    <a:cubicBezTo>
                      <a:pt x="4299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85" y="0"/>
                      <a:pt x="12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16" name="Google Shape;30116;p30"/>
              <p:cNvSpPr/>
              <p:nvPr/>
            </p:nvSpPr>
            <p:spPr>
              <a:xfrm rot="-5400000">
                <a:off x="3481013" y="242358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88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9" y="3537"/>
                    </a:cubicBezTo>
                    <a:cubicBezTo>
                      <a:pt x="3193" y="3537"/>
                      <a:pt x="3332" y="3510"/>
                      <a:pt x="3470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17" name="Google Shape;30117;p30"/>
              <p:cNvSpPr/>
              <p:nvPr/>
            </p:nvSpPr>
            <p:spPr>
              <a:xfrm rot="-5400000">
                <a:off x="3638525" y="2280775"/>
                <a:ext cx="1074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8" extrusionOk="0">
                    <a:moveTo>
                      <a:pt x="1233" y="0"/>
                    </a:moveTo>
                    <a:cubicBezTo>
                      <a:pt x="1099" y="0"/>
                      <a:pt x="962" y="27"/>
                      <a:pt x="829" y="85"/>
                    </a:cubicBezTo>
                    <a:cubicBezTo>
                      <a:pt x="156" y="379"/>
                      <a:pt x="0" y="1259"/>
                      <a:pt x="535" y="1777"/>
                    </a:cubicBezTo>
                    <a:lnTo>
                      <a:pt x="2261" y="3537"/>
                    </a:lnTo>
                    <a:lnTo>
                      <a:pt x="3987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0" y="12"/>
                      <a:pt x="2261" y="353"/>
                      <a:pt x="2261" y="1035"/>
                    </a:cubicBezTo>
                    <a:cubicBezTo>
                      <a:pt x="2261" y="440"/>
                      <a:pt x="1773" y="0"/>
                      <a:pt x="123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18" name="Google Shape;30118;p30"/>
              <p:cNvSpPr/>
              <p:nvPr/>
            </p:nvSpPr>
            <p:spPr>
              <a:xfrm rot="-5400000">
                <a:off x="3483600" y="2118075"/>
                <a:ext cx="103150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574" extrusionOk="0">
                    <a:moveTo>
                      <a:pt x="2071" y="0"/>
                    </a:moveTo>
                    <a:lnTo>
                      <a:pt x="345" y="1778"/>
                    </a:lnTo>
                    <a:cubicBezTo>
                      <a:pt x="155" y="1968"/>
                      <a:pt x="35" y="2227"/>
                      <a:pt x="35" y="2503"/>
                    </a:cubicBezTo>
                    <a:cubicBezTo>
                      <a:pt x="0" y="3090"/>
                      <a:pt x="466" y="3573"/>
                      <a:pt x="1053" y="3573"/>
                    </a:cubicBezTo>
                    <a:cubicBezTo>
                      <a:pt x="1619" y="3573"/>
                      <a:pt x="2073" y="3123"/>
                      <a:pt x="2073" y="2564"/>
                    </a:cubicBezTo>
                    <a:lnTo>
                      <a:pt x="2073" y="2564"/>
                    </a:lnTo>
                    <a:cubicBezTo>
                      <a:pt x="2105" y="3106"/>
                      <a:pt x="2557" y="3539"/>
                      <a:pt x="3090" y="3539"/>
                    </a:cubicBezTo>
                    <a:cubicBezTo>
                      <a:pt x="3659" y="3539"/>
                      <a:pt x="4125" y="3073"/>
                      <a:pt x="4125" y="2503"/>
                    </a:cubicBezTo>
                    <a:cubicBezTo>
                      <a:pt x="4125" y="2227"/>
                      <a:pt x="4004" y="1968"/>
                      <a:pt x="3797" y="1778"/>
                    </a:cubicBezTo>
                    <a:lnTo>
                      <a:pt x="207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19" name="Google Shape;30119;p30"/>
              <p:cNvSpPr/>
              <p:nvPr/>
            </p:nvSpPr>
            <p:spPr>
              <a:xfrm rot="-5400000">
                <a:off x="3638513" y="197268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3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20" name="Google Shape;30120;p30"/>
              <p:cNvSpPr/>
              <p:nvPr/>
            </p:nvSpPr>
            <p:spPr>
              <a:xfrm rot="-5400000">
                <a:off x="3481013" y="1807413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8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3" y="3537"/>
                      <a:pt x="3049" y="3537"/>
                    </a:cubicBezTo>
                    <a:cubicBezTo>
                      <a:pt x="3182" y="3537"/>
                      <a:pt x="3318" y="3510"/>
                      <a:pt x="3452" y="3452"/>
                    </a:cubicBezTo>
                    <a:cubicBezTo>
                      <a:pt x="4142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21" name="Google Shape;30121;p30"/>
              <p:cNvSpPr/>
              <p:nvPr/>
            </p:nvSpPr>
            <p:spPr>
              <a:xfrm rot="-5400000">
                <a:off x="3638513" y="1664613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4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8" y="1570"/>
                      <a:pt x="4299" y="1311"/>
                      <a:pt x="4299" y="1035"/>
                    </a:cubicBezTo>
                    <a:cubicBezTo>
                      <a:pt x="4299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22" name="Google Shape;30122;p30"/>
              <p:cNvSpPr/>
              <p:nvPr/>
            </p:nvSpPr>
            <p:spPr>
              <a:xfrm rot="-5400000">
                <a:off x="3481013" y="149933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2" y="3537"/>
                      <a:pt x="3319" y="3510"/>
                      <a:pt x="3452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23" name="Google Shape;30123;p30"/>
              <p:cNvSpPr/>
              <p:nvPr/>
            </p:nvSpPr>
            <p:spPr>
              <a:xfrm rot="-5400000">
                <a:off x="3637638" y="1355638"/>
                <a:ext cx="108325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333" h="3574" extrusionOk="0">
                    <a:moveTo>
                      <a:pt x="3280" y="1"/>
                    </a:moveTo>
                    <a:cubicBezTo>
                      <a:pt x="2714" y="1"/>
                      <a:pt x="2260" y="450"/>
                      <a:pt x="2259" y="1008"/>
                    </a:cubicBezTo>
                    <a:lnTo>
                      <a:pt x="2259" y="1008"/>
                    </a:lnTo>
                    <a:cubicBezTo>
                      <a:pt x="2227" y="445"/>
                      <a:pt x="1754" y="36"/>
                      <a:pt x="1233" y="36"/>
                    </a:cubicBezTo>
                    <a:cubicBezTo>
                      <a:pt x="1099" y="36"/>
                      <a:pt x="962" y="63"/>
                      <a:pt x="829" y="121"/>
                    </a:cubicBezTo>
                    <a:cubicBezTo>
                      <a:pt x="156" y="415"/>
                      <a:pt x="0" y="1295"/>
                      <a:pt x="535" y="1813"/>
                    </a:cubicBezTo>
                    <a:lnTo>
                      <a:pt x="2261" y="3573"/>
                    </a:lnTo>
                    <a:lnTo>
                      <a:pt x="3987" y="1813"/>
                    </a:lnTo>
                    <a:cubicBezTo>
                      <a:pt x="4177" y="1606"/>
                      <a:pt x="4298" y="1347"/>
                      <a:pt x="4298" y="1071"/>
                    </a:cubicBezTo>
                    <a:cubicBezTo>
                      <a:pt x="4332" y="484"/>
                      <a:pt x="3866" y="1"/>
                      <a:pt x="32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24" name="Google Shape;30124;p30"/>
              <p:cNvSpPr/>
              <p:nvPr/>
            </p:nvSpPr>
            <p:spPr>
              <a:xfrm rot="-5400000">
                <a:off x="3481000" y="1191250"/>
                <a:ext cx="107475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1" y="2227"/>
                      <a:pt x="1" y="2503"/>
                    </a:cubicBezTo>
                    <a:cubicBezTo>
                      <a:pt x="1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3" y="3537"/>
                      <a:pt x="3319" y="3510"/>
                      <a:pt x="3453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25" name="Google Shape;30125;p30"/>
              <p:cNvSpPr/>
              <p:nvPr/>
            </p:nvSpPr>
            <p:spPr>
              <a:xfrm rot="-5400000">
                <a:off x="3638513" y="104843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3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0126" name="Google Shape;30126;p30"/>
          <p:cNvGrpSpPr/>
          <p:nvPr/>
        </p:nvGrpSpPr>
        <p:grpSpPr>
          <a:xfrm>
            <a:off x="11346421" y="640443"/>
            <a:ext cx="279132" cy="5577101"/>
            <a:chOff x="390765" y="480344"/>
            <a:chExt cx="209349" cy="4182826"/>
          </a:xfrm>
        </p:grpSpPr>
        <p:grpSp>
          <p:nvGrpSpPr>
            <p:cNvPr id="30127" name="Google Shape;30127;p30"/>
            <p:cNvGrpSpPr/>
            <p:nvPr/>
          </p:nvGrpSpPr>
          <p:grpSpPr>
            <a:xfrm>
              <a:off x="390765" y="480344"/>
              <a:ext cx="209349" cy="2091451"/>
              <a:chOff x="3490500" y="1025550"/>
              <a:chExt cx="245975" cy="2457350"/>
            </a:xfrm>
          </p:grpSpPr>
          <p:sp>
            <p:nvSpPr>
              <p:cNvPr id="30128" name="Google Shape;30128;p30"/>
              <p:cNvSpPr/>
              <p:nvPr/>
            </p:nvSpPr>
            <p:spPr>
              <a:xfrm rot="-5400000">
                <a:off x="2387175" y="2246225"/>
                <a:ext cx="2457350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98294" h="640" extrusionOk="0">
                    <a:moveTo>
                      <a:pt x="0" y="1"/>
                    </a:moveTo>
                    <a:lnTo>
                      <a:pt x="0" y="640"/>
                    </a:lnTo>
                    <a:lnTo>
                      <a:pt x="98293" y="640"/>
                    </a:lnTo>
                    <a:lnTo>
                      <a:pt x="9829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29" name="Google Shape;30129;p30"/>
              <p:cNvSpPr/>
              <p:nvPr/>
            </p:nvSpPr>
            <p:spPr>
              <a:xfrm rot="-5400000">
                <a:off x="3576150" y="336357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30" name="Google Shape;30130;p30"/>
              <p:cNvSpPr/>
              <p:nvPr/>
            </p:nvSpPr>
            <p:spPr>
              <a:xfrm rot="-5400000">
                <a:off x="3634613" y="321536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31" name="Google Shape;30131;p30"/>
              <p:cNvSpPr/>
              <p:nvPr/>
            </p:nvSpPr>
            <p:spPr>
              <a:xfrm rot="-5400000">
                <a:off x="3569888" y="323738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1" y="155"/>
                      <a:pt x="1" y="363"/>
                    </a:cubicBezTo>
                    <a:cubicBezTo>
                      <a:pt x="1" y="570"/>
                      <a:pt x="156" y="725"/>
                      <a:pt x="363" y="725"/>
                    </a:cubicBezTo>
                    <a:cubicBezTo>
                      <a:pt x="553" y="725"/>
                      <a:pt x="726" y="570"/>
                      <a:pt x="726" y="363"/>
                    </a:cubicBezTo>
                    <a:cubicBezTo>
                      <a:pt x="726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32" name="Google Shape;30132;p30"/>
              <p:cNvSpPr/>
              <p:nvPr/>
            </p:nvSpPr>
            <p:spPr>
              <a:xfrm rot="-5400000">
                <a:off x="3529975" y="3221625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708" y="1"/>
                      <a:pt x="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33" name="Google Shape;30133;p30"/>
              <p:cNvSpPr/>
              <p:nvPr/>
            </p:nvSpPr>
            <p:spPr>
              <a:xfrm rot="-5400000">
                <a:off x="3530738" y="3255938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416" y="0"/>
                    </a:moveTo>
                    <a:cubicBezTo>
                      <a:pt x="319" y="0"/>
                      <a:pt x="237" y="36"/>
                      <a:pt x="174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4" y="1518"/>
                      <a:pt x="1526" y="1518"/>
                    </a:cubicBezTo>
                    <a:cubicBezTo>
                      <a:pt x="1549" y="1518"/>
                      <a:pt x="1570" y="1517"/>
                      <a:pt x="1589" y="1514"/>
                    </a:cubicBezTo>
                    <a:cubicBezTo>
                      <a:pt x="1623" y="1290"/>
                      <a:pt x="1451" y="737"/>
                      <a:pt x="1054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34" name="Google Shape;30134;p30"/>
              <p:cNvSpPr/>
              <p:nvPr/>
            </p:nvSpPr>
            <p:spPr>
              <a:xfrm rot="-5400000">
                <a:off x="3553925" y="327317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812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812" y="898"/>
                    </a:cubicBezTo>
                    <a:cubicBezTo>
                      <a:pt x="1364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8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35" name="Google Shape;30135;p30"/>
              <p:cNvSpPr/>
              <p:nvPr/>
            </p:nvSpPr>
            <p:spPr>
              <a:xfrm rot="-5400000">
                <a:off x="3554150" y="319745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36" name="Google Shape;30136;p30"/>
              <p:cNvSpPr/>
              <p:nvPr/>
            </p:nvSpPr>
            <p:spPr>
              <a:xfrm rot="-5400000">
                <a:off x="3530750" y="31989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5" y="0"/>
                    </a:moveTo>
                    <a:cubicBezTo>
                      <a:pt x="1023" y="0"/>
                      <a:pt x="810" y="106"/>
                      <a:pt x="570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3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37" name="Google Shape;30137;p30"/>
              <p:cNvSpPr/>
              <p:nvPr/>
            </p:nvSpPr>
            <p:spPr>
              <a:xfrm rot="-5400000">
                <a:off x="3634150" y="3384050"/>
                <a:ext cx="216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73" y="728"/>
                      <a:pt x="363" y="728"/>
                    </a:cubicBezTo>
                    <a:cubicBezTo>
                      <a:pt x="691" y="728"/>
                      <a:pt x="863" y="348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38" name="Google Shape;30138;p30"/>
              <p:cNvSpPr/>
              <p:nvPr/>
            </p:nvSpPr>
            <p:spPr>
              <a:xfrm rot="-5400000">
                <a:off x="3671738" y="3369838"/>
                <a:ext cx="2245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003" extrusionOk="0">
                    <a:moveTo>
                      <a:pt x="449" y="0"/>
                    </a:moveTo>
                    <a:cubicBezTo>
                      <a:pt x="276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39" name="Google Shape;30139;p30"/>
              <p:cNvSpPr/>
              <p:nvPr/>
            </p:nvSpPr>
            <p:spPr>
              <a:xfrm rot="-5400000">
                <a:off x="3652625" y="33474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40" name="Google Shape;30140;p30"/>
              <p:cNvSpPr/>
              <p:nvPr/>
            </p:nvSpPr>
            <p:spPr>
              <a:xfrm rot="-5400000">
                <a:off x="3620163" y="3345463"/>
                <a:ext cx="496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8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49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41" name="Google Shape;30141;p30"/>
              <p:cNvSpPr/>
              <p:nvPr/>
            </p:nvSpPr>
            <p:spPr>
              <a:xfrm rot="-5400000">
                <a:off x="3620150" y="342140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82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42" name="Google Shape;30142;p30"/>
              <p:cNvSpPr/>
              <p:nvPr/>
            </p:nvSpPr>
            <p:spPr>
              <a:xfrm rot="-5400000">
                <a:off x="3652625" y="34043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1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43" name="Google Shape;30143;p30"/>
              <p:cNvSpPr/>
              <p:nvPr/>
            </p:nvSpPr>
            <p:spPr>
              <a:xfrm rot="-5400000">
                <a:off x="3492863" y="331568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70" y="1"/>
                    </a:moveTo>
                    <a:cubicBezTo>
                      <a:pt x="1" y="1"/>
                      <a:pt x="1" y="864"/>
                      <a:pt x="570" y="864"/>
                    </a:cubicBezTo>
                    <a:cubicBezTo>
                      <a:pt x="1123" y="864"/>
                      <a:pt x="1105" y="1"/>
                      <a:pt x="57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44" name="Google Shape;30144;p30"/>
              <p:cNvSpPr/>
              <p:nvPr/>
            </p:nvSpPr>
            <p:spPr>
              <a:xfrm rot="-5400000">
                <a:off x="3490288" y="344728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0" y="0"/>
                      <a:pt x="0" y="863"/>
                      <a:pt x="553" y="863"/>
                    </a:cubicBezTo>
                    <a:cubicBezTo>
                      <a:pt x="1122" y="863"/>
                      <a:pt x="1122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45" name="Google Shape;30145;p30"/>
              <p:cNvSpPr/>
              <p:nvPr/>
            </p:nvSpPr>
            <p:spPr>
              <a:xfrm rot="-5400000">
                <a:off x="3576138" y="305548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46" name="Google Shape;30146;p30"/>
              <p:cNvSpPr/>
              <p:nvPr/>
            </p:nvSpPr>
            <p:spPr>
              <a:xfrm rot="-5400000">
                <a:off x="3634388" y="290706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47" name="Google Shape;30147;p30"/>
              <p:cNvSpPr/>
              <p:nvPr/>
            </p:nvSpPr>
            <p:spPr>
              <a:xfrm rot="-5400000">
                <a:off x="3569888" y="292928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5" y="0"/>
                      <a:pt x="0" y="155"/>
                      <a:pt x="0" y="363"/>
                    </a:cubicBezTo>
                    <a:cubicBezTo>
                      <a:pt x="0" y="570"/>
                      <a:pt x="155" y="725"/>
                      <a:pt x="363" y="725"/>
                    </a:cubicBezTo>
                    <a:cubicBezTo>
                      <a:pt x="552" y="725"/>
                      <a:pt x="725" y="570"/>
                      <a:pt x="725" y="363"/>
                    </a:cubicBezTo>
                    <a:cubicBezTo>
                      <a:pt x="725" y="155"/>
                      <a:pt x="552" y="0"/>
                      <a:pt x="3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48" name="Google Shape;30148;p30"/>
              <p:cNvSpPr/>
              <p:nvPr/>
            </p:nvSpPr>
            <p:spPr>
              <a:xfrm rot="-5400000">
                <a:off x="3529963" y="291353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49" name="Google Shape;30149;p30"/>
              <p:cNvSpPr/>
              <p:nvPr/>
            </p:nvSpPr>
            <p:spPr>
              <a:xfrm rot="-5400000">
                <a:off x="3530750" y="294785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0" y="289"/>
                      <a:pt x="35" y="599"/>
                      <a:pt x="414" y="979"/>
                    </a:cubicBezTo>
                    <a:cubicBezTo>
                      <a:pt x="778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50" name="Google Shape;30150;p30"/>
              <p:cNvSpPr/>
              <p:nvPr/>
            </p:nvSpPr>
            <p:spPr>
              <a:xfrm rot="-5400000">
                <a:off x="3553925" y="29651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812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60" y="898"/>
                      <a:pt x="812" y="898"/>
                    </a:cubicBezTo>
                    <a:cubicBezTo>
                      <a:pt x="1364" y="898"/>
                      <a:pt x="1882" y="639"/>
                      <a:pt x="2003" y="450"/>
                    </a:cubicBezTo>
                    <a:cubicBezTo>
                      <a:pt x="1882" y="277"/>
                      <a:pt x="1347" y="1"/>
                      <a:pt x="8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51" name="Google Shape;30151;p30"/>
              <p:cNvSpPr/>
              <p:nvPr/>
            </p:nvSpPr>
            <p:spPr>
              <a:xfrm rot="-5400000">
                <a:off x="3554138" y="288936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52" name="Google Shape;30152;p30"/>
              <p:cNvSpPr/>
              <p:nvPr/>
            </p:nvSpPr>
            <p:spPr>
              <a:xfrm rot="-5400000">
                <a:off x="3530750" y="28909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53" name="Google Shape;30153;p30"/>
              <p:cNvSpPr/>
              <p:nvPr/>
            </p:nvSpPr>
            <p:spPr>
              <a:xfrm rot="-5400000">
                <a:off x="3634150" y="3075975"/>
                <a:ext cx="216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73" y="728"/>
                      <a:pt x="363" y="728"/>
                    </a:cubicBezTo>
                    <a:cubicBezTo>
                      <a:pt x="691" y="728"/>
                      <a:pt x="864" y="348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54" name="Google Shape;30154;p30"/>
              <p:cNvSpPr/>
              <p:nvPr/>
            </p:nvSpPr>
            <p:spPr>
              <a:xfrm rot="-5400000">
                <a:off x="3671725" y="306175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39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55" name="Google Shape;30155;p30"/>
              <p:cNvSpPr/>
              <p:nvPr/>
            </p:nvSpPr>
            <p:spPr>
              <a:xfrm rot="-5400000">
                <a:off x="3652638" y="303931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1" y="1"/>
                      <a:pt x="52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20" y="1417"/>
                      <a:pt x="1035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8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56" name="Google Shape;30156;p30"/>
              <p:cNvSpPr/>
              <p:nvPr/>
            </p:nvSpPr>
            <p:spPr>
              <a:xfrm rot="-5400000">
                <a:off x="3619938" y="30375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56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3" y="898"/>
                      <a:pt x="2002" y="708"/>
                      <a:pt x="2002" y="449"/>
                    </a:cubicBezTo>
                    <a:cubicBezTo>
                      <a:pt x="2002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57" name="Google Shape;30157;p30"/>
              <p:cNvSpPr/>
              <p:nvPr/>
            </p:nvSpPr>
            <p:spPr>
              <a:xfrm rot="-5400000">
                <a:off x="3620150" y="311332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58" name="Google Shape;30158;p30"/>
              <p:cNvSpPr/>
              <p:nvPr/>
            </p:nvSpPr>
            <p:spPr>
              <a:xfrm rot="-5400000">
                <a:off x="3652625" y="309627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1" y="176"/>
                      <a:pt x="432" y="540"/>
                    </a:cubicBezTo>
                    <a:cubicBezTo>
                      <a:pt x="35" y="937"/>
                      <a:pt x="1" y="1247"/>
                      <a:pt x="174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2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59" name="Google Shape;30159;p30"/>
              <p:cNvSpPr/>
              <p:nvPr/>
            </p:nvSpPr>
            <p:spPr>
              <a:xfrm rot="-5400000">
                <a:off x="3493088" y="300781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60" name="Google Shape;30160;p30"/>
              <p:cNvSpPr/>
              <p:nvPr/>
            </p:nvSpPr>
            <p:spPr>
              <a:xfrm rot="-5400000">
                <a:off x="3490288" y="31392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23" y="863"/>
                      <a:pt x="1123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61" name="Google Shape;30161;p30"/>
              <p:cNvSpPr/>
              <p:nvPr/>
            </p:nvSpPr>
            <p:spPr>
              <a:xfrm rot="-5400000">
                <a:off x="3576138" y="274741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62" name="Google Shape;30162;p30"/>
              <p:cNvSpPr/>
              <p:nvPr/>
            </p:nvSpPr>
            <p:spPr>
              <a:xfrm rot="-5400000">
                <a:off x="3634600" y="2599200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40" y="2504"/>
                    </a:lnTo>
                    <a:lnTo>
                      <a:pt x="64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63" name="Google Shape;30163;p30"/>
              <p:cNvSpPr/>
              <p:nvPr/>
            </p:nvSpPr>
            <p:spPr>
              <a:xfrm rot="-5400000">
                <a:off x="3569888" y="262121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64" name="Google Shape;30164;p30"/>
              <p:cNvSpPr/>
              <p:nvPr/>
            </p:nvSpPr>
            <p:spPr>
              <a:xfrm rot="-5400000">
                <a:off x="3529975" y="260545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65" name="Google Shape;30165;p30"/>
              <p:cNvSpPr/>
              <p:nvPr/>
            </p:nvSpPr>
            <p:spPr>
              <a:xfrm rot="-5400000">
                <a:off x="3530750" y="26397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50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66" name="Google Shape;30166;p30"/>
              <p:cNvSpPr/>
              <p:nvPr/>
            </p:nvSpPr>
            <p:spPr>
              <a:xfrm rot="-5400000">
                <a:off x="3553925" y="26570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67" name="Google Shape;30167;p30"/>
              <p:cNvSpPr/>
              <p:nvPr/>
            </p:nvSpPr>
            <p:spPr>
              <a:xfrm rot="-5400000">
                <a:off x="3554138" y="258128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68" name="Google Shape;30168;p30"/>
              <p:cNvSpPr/>
              <p:nvPr/>
            </p:nvSpPr>
            <p:spPr>
              <a:xfrm rot="-5400000">
                <a:off x="3530738" y="258281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5" y="0"/>
                    </a:moveTo>
                    <a:cubicBezTo>
                      <a:pt x="1022" y="0"/>
                      <a:pt x="805" y="106"/>
                      <a:pt x="553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69" name="Google Shape;30169;p30"/>
              <p:cNvSpPr/>
              <p:nvPr/>
            </p:nvSpPr>
            <p:spPr>
              <a:xfrm rot="-5400000">
                <a:off x="3634375" y="2768100"/>
                <a:ext cx="211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728" extrusionOk="0">
                    <a:moveTo>
                      <a:pt x="368" y="1"/>
                    </a:moveTo>
                    <a:cubicBezTo>
                      <a:pt x="182" y="1"/>
                      <a:pt x="0" y="144"/>
                      <a:pt x="0" y="365"/>
                    </a:cubicBezTo>
                    <a:cubicBezTo>
                      <a:pt x="0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70" name="Google Shape;30170;p30"/>
              <p:cNvSpPr/>
              <p:nvPr/>
            </p:nvSpPr>
            <p:spPr>
              <a:xfrm rot="-5400000">
                <a:off x="3671725" y="2753675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50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50" y="2002"/>
                    </a:cubicBezTo>
                    <a:cubicBezTo>
                      <a:pt x="709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71" name="Google Shape;30171;p30"/>
              <p:cNvSpPr/>
              <p:nvPr/>
            </p:nvSpPr>
            <p:spPr>
              <a:xfrm rot="-5400000">
                <a:off x="3652638" y="273123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2" y="1"/>
                      <a:pt x="52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20" y="1417"/>
                      <a:pt x="1035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9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72" name="Google Shape;30172;p30"/>
              <p:cNvSpPr/>
              <p:nvPr/>
            </p:nvSpPr>
            <p:spPr>
              <a:xfrm rot="-5400000">
                <a:off x="3619938" y="272951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73" name="Google Shape;30173;p30"/>
              <p:cNvSpPr/>
              <p:nvPr/>
            </p:nvSpPr>
            <p:spPr>
              <a:xfrm rot="-5400000">
                <a:off x="3620150" y="280525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3" y="1"/>
                      <a:pt x="1" y="208"/>
                      <a:pt x="1" y="449"/>
                    </a:cubicBezTo>
                    <a:cubicBezTo>
                      <a:pt x="1" y="708"/>
                      <a:pt x="243" y="898"/>
                      <a:pt x="795" y="898"/>
                    </a:cubicBezTo>
                    <a:cubicBezTo>
                      <a:pt x="1347" y="898"/>
                      <a:pt x="1882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74" name="Google Shape;30174;p30"/>
              <p:cNvSpPr/>
              <p:nvPr/>
            </p:nvSpPr>
            <p:spPr>
              <a:xfrm rot="-5400000">
                <a:off x="3652638" y="278818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1529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0" y="1247"/>
                      <a:pt x="173" y="1420"/>
                    </a:cubicBezTo>
                    <a:cubicBezTo>
                      <a:pt x="243" y="1484"/>
                      <a:pt x="330" y="1520"/>
                      <a:pt x="431" y="1520"/>
                    </a:cubicBezTo>
                    <a:cubicBezTo>
                      <a:pt x="603" y="1520"/>
                      <a:pt x="814" y="1417"/>
                      <a:pt x="1053" y="1178"/>
                    </a:cubicBezTo>
                    <a:cubicBezTo>
                      <a:pt x="1450" y="781"/>
                      <a:pt x="1623" y="229"/>
                      <a:pt x="1588" y="5"/>
                    </a:cubicBezTo>
                    <a:cubicBezTo>
                      <a:pt x="1571" y="2"/>
                      <a:pt x="1551" y="0"/>
                      <a:pt x="152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75" name="Google Shape;30175;p30"/>
              <p:cNvSpPr/>
              <p:nvPr/>
            </p:nvSpPr>
            <p:spPr>
              <a:xfrm rot="-5400000">
                <a:off x="3493088" y="269973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3" y="1"/>
                    </a:moveTo>
                    <a:cubicBezTo>
                      <a:pt x="0" y="1"/>
                      <a:pt x="0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76" name="Google Shape;30176;p30"/>
              <p:cNvSpPr/>
              <p:nvPr/>
            </p:nvSpPr>
            <p:spPr>
              <a:xfrm rot="-5400000">
                <a:off x="3490288" y="28311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2" y="0"/>
                    </a:moveTo>
                    <a:cubicBezTo>
                      <a:pt x="0" y="0"/>
                      <a:pt x="0" y="863"/>
                      <a:pt x="552" y="863"/>
                    </a:cubicBezTo>
                    <a:cubicBezTo>
                      <a:pt x="1122" y="863"/>
                      <a:pt x="1122" y="0"/>
                      <a:pt x="5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77" name="Google Shape;30177;p30"/>
              <p:cNvSpPr/>
              <p:nvPr/>
            </p:nvSpPr>
            <p:spPr>
              <a:xfrm rot="-5400000">
                <a:off x="3576150" y="243932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78" name="Google Shape;30178;p30"/>
              <p:cNvSpPr/>
              <p:nvPr/>
            </p:nvSpPr>
            <p:spPr>
              <a:xfrm rot="-5400000">
                <a:off x="3634613" y="229111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79" name="Google Shape;30179;p30"/>
              <p:cNvSpPr/>
              <p:nvPr/>
            </p:nvSpPr>
            <p:spPr>
              <a:xfrm rot="-5400000">
                <a:off x="3569675" y="231335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80" name="Google Shape;30180;p30"/>
              <p:cNvSpPr/>
              <p:nvPr/>
            </p:nvSpPr>
            <p:spPr>
              <a:xfrm rot="-5400000">
                <a:off x="3529963" y="229736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81" name="Google Shape;30181;p30"/>
              <p:cNvSpPr/>
              <p:nvPr/>
            </p:nvSpPr>
            <p:spPr>
              <a:xfrm rot="-5400000">
                <a:off x="3530525" y="2331475"/>
                <a:ext cx="4102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519" extrusionOk="0">
                    <a:moveTo>
                      <a:pt x="426" y="0"/>
                    </a:moveTo>
                    <a:cubicBezTo>
                      <a:pt x="328" y="0"/>
                      <a:pt x="248" y="36"/>
                      <a:pt x="191" y="99"/>
                    </a:cubicBezTo>
                    <a:cubicBezTo>
                      <a:pt x="1" y="289"/>
                      <a:pt x="35" y="599"/>
                      <a:pt x="432" y="979"/>
                    </a:cubicBezTo>
                    <a:cubicBezTo>
                      <a:pt x="796" y="1343"/>
                      <a:pt x="1291" y="1518"/>
                      <a:pt x="1530" y="1518"/>
                    </a:cubicBezTo>
                    <a:cubicBezTo>
                      <a:pt x="1552" y="1518"/>
                      <a:pt x="1572" y="1517"/>
                      <a:pt x="1589" y="1514"/>
                    </a:cubicBezTo>
                    <a:cubicBezTo>
                      <a:pt x="1641" y="1290"/>
                      <a:pt x="1451" y="737"/>
                      <a:pt x="1071" y="358"/>
                    </a:cubicBezTo>
                    <a:cubicBezTo>
                      <a:pt x="819" y="106"/>
                      <a:pt x="596" y="0"/>
                      <a:pt x="4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82" name="Google Shape;30182;p30"/>
              <p:cNvSpPr/>
              <p:nvPr/>
            </p:nvSpPr>
            <p:spPr>
              <a:xfrm rot="-5400000">
                <a:off x="3553925" y="234892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83" name="Google Shape;30183;p30"/>
              <p:cNvSpPr/>
              <p:nvPr/>
            </p:nvSpPr>
            <p:spPr>
              <a:xfrm rot="-5400000">
                <a:off x="3554150" y="227320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84" name="Google Shape;30184;p30"/>
              <p:cNvSpPr/>
              <p:nvPr/>
            </p:nvSpPr>
            <p:spPr>
              <a:xfrm rot="-5400000">
                <a:off x="3530750" y="22747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5" y="0"/>
                    </a:moveTo>
                    <a:cubicBezTo>
                      <a:pt x="1023" y="0"/>
                      <a:pt x="810" y="106"/>
                      <a:pt x="570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85" name="Google Shape;30185;p30"/>
              <p:cNvSpPr/>
              <p:nvPr/>
            </p:nvSpPr>
            <p:spPr>
              <a:xfrm rot="-5400000">
                <a:off x="3634363" y="246001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86" name="Google Shape;30186;p30"/>
              <p:cNvSpPr/>
              <p:nvPr/>
            </p:nvSpPr>
            <p:spPr>
              <a:xfrm rot="-5400000">
                <a:off x="3671738" y="2445588"/>
                <a:ext cx="2245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003" extrusionOk="0">
                    <a:moveTo>
                      <a:pt x="449" y="0"/>
                    </a:moveTo>
                    <a:cubicBezTo>
                      <a:pt x="276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39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87" name="Google Shape;30187;p30"/>
              <p:cNvSpPr/>
              <p:nvPr/>
            </p:nvSpPr>
            <p:spPr>
              <a:xfrm rot="-5400000">
                <a:off x="3652625" y="24231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88" name="Google Shape;30188;p30"/>
              <p:cNvSpPr/>
              <p:nvPr/>
            </p:nvSpPr>
            <p:spPr>
              <a:xfrm rot="-5400000">
                <a:off x="3619938" y="242143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57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89" name="Google Shape;30189;p30"/>
              <p:cNvSpPr/>
              <p:nvPr/>
            </p:nvSpPr>
            <p:spPr>
              <a:xfrm rot="-5400000">
                <a:off x="3620150" y="249715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90" name="Google Shape;30190;p30"/>
              <p:cNvSpPr/>
              <p:nvPr/>
            </p:nvSpPr>
            <p:spPr>
              <a:xfrm rot="-5400000">
                <a:off x="3652625" y="24801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1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91" name="Google Shape;30191;p30"/>
              <p:cNvSpPr/>
              <p:nvPr/>
            </p:nvSpPr>
            <p:spPr>
              <a:xfrm rot="-5400000">
                <a:off x="3493075" y="239165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92" name="Google Shape;30192;p30"/>
              <p:cNvSpPr/>
              <p:nvPr/>
            </p:nvSpPr>
            <p:spPr>
              <a:xfrm rot="-5400000">
                <a:off x="3490288" y="252303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22" y="863"/>
                      <a:pt x="1122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93" name="Google Shape;30193;p30"/>
              <p:cNvSpPr/>
              <p:nvPr/>
            </p:nvSpPr>
            <p:spPr>
              <a:xfrm rot="-5400000">
                <a:off x="3576138" y="213123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94" name="Google Shape;30194;p30"/>
              <p:cNvSpPr/>
              <p:nvPr/>
            </p:nvSpPr>
            <p:spPr>
              <a:xfrm rot="-5400000">
                <a:off x="3634600" y="198302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95" name="Google Shape;30195;p30"/>
              <p:cNvSpPr/>
              <p:nvPr/>
            </p:nvSpPr>
            <p:spPr>
              <a:xfrm rot="-5400000">
                <a:off x="3569888" y="200503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5" y="0"/>
                      <a:pt x="0" y="155"/>
                      <a:pt x="0" y="363"/>
                    </a:cubicBezTo>
                    <a:cubicBezTo>
                      <a:pt x="0" y="570"/>
                      <a:pt x="155" y="725"/>
                      <a:pt x="363" y="725"/>
                    </a:cubicBezTo>
                    <a:cubicBezTo>
                      <a:pt x="552" y="725"/>
                      <a:pt x="725" y="570"/>
                      <a:pt x="725" y="363"/>
                    </a:cubicBezTo>
                    <a:cubicBezTo>
                      <a:pt x="725" y="155"/>
                      <a:pt x="552" y="0"/>
                      <a:pt x="3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96" name="Google Shape;30196;p30"/>
              <p:cNvSpPr/>
              <p:nvPr/>
            </p:nvSpPr>
            <p:spPr>
              <a:xfrm rot="-5400000">
                <a:off x="3529963" y="198928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97" name="Google Shape;30197;p30"/>
              <p:cNvSpPr/>
              <p:nvPr/>
            </p:nvSpPr>
            <p:spPr>
              <a:xfrm rot="-5400000">
                <a:off x="3530750" y="20236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0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98" name="Google Shape;30198;p30"/>
              <p:cNvSpPr/>
              <p:nvPr/>
            </p:nvSpPr>
            <p:spPr>
              <a:xfrm rot="-5400000">
                <a:off x="3553925" y="20408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82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99" name="Google Shape;30199;p30"/>
              <p:cNvSpPr/>
              <p:nvPr/>
            </p:nvSpPr>
            <p:spPr>
              <a:xfrm rot="-5400000">
                <a:off x="3554138" y="196511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00" name="Google Shape;30200;p30"/>
              <p:cNvSpPr/>
              <p:nvPr/>
            </p:nvSpPr>
            <p:spPr>
              <a:xfrm rot="-5400000">
                <a:off x="3530750" y="196665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01" name="Google Shape;30201;p30"/>
              <p:cNvSpPr/>
              <p:nvPr/>
            </p:nvSpPr>
            <p:spPr>
              <a:xfrm rot="-5400000">
                <a:off x="3634363" y="215193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48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02" name="Google Shape;30202;p30"/>
              <p:cNvSpPr/>
              <p:nvPr/>
            </p:nvSpPr>
            <p:spPr>
              <a:xfrm rot="-5400000">
                <a:off x="3671725" y="213750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03" name="Google Shape;30203;p30"/>
              <p:cNvSpPr/>
              <p:nvPr/>
            </p:nvSpPr>
            <p:spPr>
              <a:xfrm rot="-5400000">
                <a:off x="3652638" y="211506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89" y="1"/>
                    </a:moveTo>
                    <a:cubicBezTo>
                      <a:pt x="69" y="1"/>
                      <a:pt x="51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29" y="1"/>
                      <a:pt x="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04" name="Google Shape;30204;p30"/>
              <p:cNvSpPr/>
              <p:nvPr/>
            </p:nvSpPr>
            <p:spPr>
              <a:xfrm rot="-5400000">
                <a:off x="3619938" y="211333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3" y="898"/>
                      <a:pt x="2002" y="708"/>
                      <a:pt x="2002" y="449"/>
                    </a:cubicBezTo>
                    <a:cubicBezTo>
                      <a:pt x="2002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05" name="Google Shape;30205;p30"/>
              <p:cNvSpPr/>
              <p:nvPr/>
            </p:nvSpPr>
            <p:spPr>
              <a:xfrm rot="-5400000">
                <a:off x="3620150" y="218907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06" name="Google Shape;30206;p30"/>
              <p:cNvSpPr/>
              <p:nvPr/>
            </p:nvSpPr>
            <p:spPr>
              <a:xfrm rot="-5400000">
                <a:off x="3652625" y="217202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5" y="937"/>
                      <a:pt x="1" y="1247"/>
                      <a:pt x="174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07" name="Google Shape;30207;p30"/>
              <p:cNvSpPr/>
              <p:nvPr/>
            </p:nvSpPr>
            <p:spPr>
              <a:xfrm rot="-5400000">
                <a:off x="3493088" y="208356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08" name="Google Shape;30208;p30"/>
              <p:cNvSpPr/>
              <p:nvPr/>
            </p:nvSpPr>
            <p:spPr>
              <a:xfrm rot="-5400000">
                <a:off x="3490500" y="2215175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09" name="Google Shape;30209;p30"/>
              <p:cNvSpPr/>
              <p:nvPr/>
            </p:nvSpPr>
            <p:spPr>
              <a:xfrm rot="-5400000">
                <a:off x="3576138" y="182316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10" name="Google Shape;30210;p30"/>
              <p:cNvSpPr/>
              <p:nvPr/>
            </p:nvSpPr>
            <p:spPr>
              <a:xfrm rot="-5400000">
                <a:off x="3634613" y="1674938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11" name="Google Shape;30211;p30"/>
              <p:cNvSpPr/>
              <p:nvPr/>
            </p:nvSpPr>
            <p:spPr>
              <a:xfrm rot="-5400000">
                <a:off x="3569888" y="169696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12" name="Google Shape;30212;p30"/>
              <p:cNvSpPr/>
              <p:nvPr/>
            </p:nvSpPr>
            <p:spPr>
              <a:xfrm rot="-5400000">
                <a:off x="3529975" y="168120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13" name="Google Shape;30213;p30"/>
              <p:cNvSpPr/>
              <p:nvPr/>
            </p:nvSpPr>
            <p:spPr>
              <a:xfrm rot="-5400000">
                <a:off x="3530750" y="17155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14" name="Google Shape;30214;p30"/>
              <p:cNvSpPr/>
              <p:nvPr/>
            </p:nvSpPr>
            <p:spPr>
              <a:xfrm rot="-5400000">
                <a:off x="3553925" y="17327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15" name="Google Shape;30215;p30"/>
              <p:cNvSpPr/>
              <p:nvPr/>
            </p:nvSpPr>
            <p:spPr>
              <a:xfrm rot="-5400000">
                <a:off x="3554138" y="165703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16" name="Google Shape;30216;p30"/>
              <p:cNvSpPr/>
              <p:nvPr/>
            </p:nvSpPr>
            <p:spPr>
              <a:xfrm rot="-5400000">
                <a:off x="3530738" y="165856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17" name="Google Shape;30217;p30"/>
              <p:cNvSpPr/>
              <p:nvPr/>
            </p:nvSpPr>
            <p:spPr>
              <a:xfrm rot="-5400000">
                <a:off x="3634375" y="1843850"/>
                <a:ext cx="211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728" extrusionOk="0">
                    <a:moveTo>
                      <a:pt x="368" y="1"/>
                    </a:moveTo>
                    <a:cubicBezTo>
                      <a:pt x="182" y="1"/>
                      <a:pt x="0" y="144"/>
                      <a:pt x="0" y="365"/>
                    </a:cubicBezTo>
                    <a:cubicBezTo>
                      <a:pt x="0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18" name="Google Shape;30218;p30"/>
              <p:cNvSpPr/>
              <p:nvPr/>
            </p:nvSpPr>
            <p:spPr>
              <a:xfrm rot="-5400000">
                <a:off x="3671725" y="1829425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50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50" y="2002"/>
                    </a:cubicBezTo>
                    <a:cubicBezTo>
                      <a:pt x="709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19" name="Google Shape;30219;p30"/>
              <p:cNvSpPr/>
              <p:nvPr/>
            </p:nvSpPr>
            <p:spPr>
              <a:xfrm rot="-5400000">
                <a:off x="3652638" y="180698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2" y="1"/>
                      <a:pt x="52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20" y="1417"/>
                      <a:pt x="1036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20" name="Google Shape;30220;p30"/>
              <p:cNvSpPr/>
              <p:nvPr/>
            </p:nvSpPr>
            <p:spPr>
              <a:xfrm rot="-5400000">
                <a:off x="3619938" y="180526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21" name="Google Shape;30221;p30"/>
              <p:cNvSpPr/>
              <p:nvPr/>
            </p:nvSpPr>
            <p:spPr>
              <a:xfrm rot="-5400000">
                <a:off x="3619938" y="188121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812" y="1"/>
                    </a:moveTo>
                    <a:cubicBezTo>
                      <a:pt x="260" y="1"/>
                      <a:pt x="1" y="208"/>
                      <a:pt x="1" y="449"/>
                    </a:cubicBezTo>
                    <a:cubicBezTo>
                      <a:pt x="1" y="708"/>
                      <a:pt x="260" y="898"/>
                      <a:pt x="812" y="898"/>
                    </a:cubicBezTo>
                    <a:cubicBezTo>
                      <a:pt x="1364" y="898"/>
                      <a:pt x="1882" y="639"/>
                      <a:pt x="2003" y="449"/>
                    </a:cubicBezTo>
                    <a:cubicBezTo>
                      <a:pt x="1882" y="277"/>
                      <a:pt x="1364" y="1"/>
                      <a:pt x="8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22" name="Google Shape;30222;p30"/>
              <p:cNvSpPr/>
              <p:nvPr/>
            </p:nvSpPr>
            <p:spPr>
              <a:xfrm rot="-5400000">
                <a:off x="3652638" y="186393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1526" y="0"/>
                    </a:moveTo>
                    <a:cubicBezTo>
                      <a:pt x="1273" y="0"/>
                      <a:pt x="780" y="176"/>
                      <a:pt x="432" y="540"/>
                    </a:cubicBezTo>
                    <a:cubicBezTo>
                      <a:pt x="35" y="937"/>
                      <a:pt x="0" y="1247"/>
                      <a:pt x="173" y="1420"/>
                    </a:cubicBezTo>
                    <a:cubicBezTo>
                      <a:pt x="243" y="1484"/>
                      <a:pt x="330" y="1520"/>
                      <a:pt x="431" y="1520"/>
                    </a:cubicBezTo>
                    <a:cubicBezTo>
                      <a:pt x="603" y="1520"/>
                      <a:pt x="814" y="1417"/>
                      <a:pt x="1053" y="1178"/>
                    </a:cubicBezTo>
                    <a:cubicBezTo>
                      <a:pt x="1450" y="781"/>
                      <a:pt x="1623" y="229"/>
                      <a:pt x="1588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23" name="Google Shape;30223;p30"/>
              <p:cNvSpPr/>
              <p:nvPr/>
            </p:nvSpPr>
            <p:spPr>
              <a:xfrm rot="-5400000">
                <a:off x="3493088" y="177548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3" y="1"/>
                    </a:moveTo>
                    <a:cubicBezTo>
                      <a:pt x="0" y="1"/>
                      <a:pt x="0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24" name="Google Shape;30224;p30"/>
              <p:cNvSpPr/>
              <p:nvPr/>
            </p:nvSpPr>
            <p:spPr>
              <a:xfrm rot="-5400000">
                <a:off x="3490513" y="190708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0"/>
                    </a:moveTo>
                    <a:cubicBezTo>
                      <a:pt x="0" y="0"/>
                      <a:pt x="0" y="863"/>
                      <a:pt x="552" y="863"/>
                    </a:cubicBezTo>
                    <a:cubicBezTo>
                      <a:pt x="1105" y="863"/>
                      <a:pt x="1105" y="0"/>
                      <a:pt x="5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25" name="Google Shape;30225;p30"/>
              <p:cNvSpPr/>
              <p:nvPr/>
            </p:nvSpPr>
            <p:spPr>
              <a:xfrm rot="-5400000">
                <a:off x="3576150" y="151507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26" name="Google Shape;30226;p30"/>
              <p:cNvSpPr/>
              <p:nvPr/>
            </p:nvSpPr>
            <p:spPr>
              <a:xfrm rot="-5400000">
                <a:off x="3634613" y="136686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27" name="Google Shape;30227;p30"/>
              <p:cNvSpPr/>
              <p:nvPr/>
            </p:nvSpPr>
            <p:spPr>
              <a:xfrm rot="-5400000">
                <a:off x="3569675" y="138910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28" name="Google Shape;30228;p30"/>
              <p:cNvSpPr/>
              <p:nvPr/>
            </p:nvSpPr>
            <p:spPr>
              <a:xfrm rot="-5400000">
                <a:off x="3529963" y="137311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29" name="Google Shape;30229;p30"/>
              <p:cNvSpPr/>
              <p:nvPr/>
            </p:nvSpPr>
            <p:spPr>
              <a:xfrm rot="-5400000">
                <a:off x="3530738" y="1407438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416" y="0"/>
                    </a:moveTo>
                    <a:cubicBezTo>
                      <a:pt x="319" y="0"/>
                      <a:pt x="237" y="36"/>
                      <a:pt x="174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4" y="1518"/>
                      <a:pt x="1526" y="1518"/>
                    </a:cubicBezTo>
                    <a:cubicBezTo>
                      <a:pt x="1549" y="1518"/>
                      <a:pt x="1570" y="1517"/>
                      <a:pt x="1589" y="1514"/>
                    </a:cubicBezTo>
                    <a:cubicBezTo>
                      <a:pt x="1623" y="1290"/>
                      <a:pt x="1433" y="737"/>
                      <a:pt x="1054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30" name="Google Shape;30230;p30"/>
              <p:cNvSpPr/>
              <p:nvPr/>
            </p:nvSpPr>
            <p:spPr>
              <a:xfrm rot="-5400000">
                <a:off x="3553925" y="142467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31" name="Google Shape;30231;p30"/>
              <p:cNvSpPr/>
              <p:nvPr/>
            </p:nvSpPr>
            <p:spPr>
              <a:xfrm rot="-5400000">
                <a:off x="3554150" y="134895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32" name="Google Shape;30232;p30"/>
              <p:cNvSpPr/>
              <p:nvPr/>
            </p:nvSpPr>
            <p:spPr>
              <a:xfrm rot="-5400000">
                <a:off x="3530750" y="13504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4" y="0"/>
                    </a:moveTo>
                    <a:cubicBezTo>
                      <a:pt x="1021" y="0"/>
                      <a:pt x="804" y="106"/>
                      <a:pt x="553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33" name="Google Shape;30233;p30"/>
              <p:cNvSpPr/>
              <p:nvPr/>
            </p:nvSpPr>
            <p:spPr>
              <a:xfrm rot="-5400000">
                <a:off x="3634363" y="153576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34" name="Google Shape;30234;p30"/>
              <p:cNvSpPr/>
              <p:nvPr/>
            </p:nvSpPr>
            <p:spPr>
              <a:xfrm rot="-5400000">
                <a:off x="3671950" y="1521550"/>
                <a:ext cx="2202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003" extrusionOk="0">
                    <a:moveTo>
                      <a:pt x="449" y="0"/>
                    </a:moveTo>
                    <a:cubicBezTo>
                      <a:pt x="259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691" y="2002"/>
                      <a:pt x="880" y="1743"/>
                      <a:pt x="880" y="1191"/>
                    </a:cubicBezTo>
                    <a:cubicBezTo>
                      <a:pt x="880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35" name="Google Shape;30235;p30"/>
              <p:cNvSpPr/>
              <p:nvPr/>
            </p:nvSpPr>
            <p:spPr>
              <a:xfrm rot="-5400000">
                <a:off x="3652625" y="14989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192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36" name="Google Shape;30236;p30"/>
              <p:cNvSpPr/>
              <p:nvPr/>
            </p:nvSpPr>
            <p:spPr>
              <a:xfrm rot="-5400000">
                <a:off x="3619938" y="14971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37" name="Google Shape;30237;p30"/>
              <p:cNvSpPr/>
              <p:nvPr/>
            </p:nvSpPr>
            <p:spPr>
              <a:xfrm rot="-5400000">
                <a:off x="3620150" y="157290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38" name="Google Shape;30238;p30"/>
              <p:cNvSpPr/>
              <p:nvPr/>
            </p:nvSpPr>
            <p:spPr>
              <a:xfrm rot="-5400000">
                <a:off x="3652625" y="15558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37" y="1484"/>
                      <a:pt x="323" y="1520"/>
                      <a:pt x="424" y="1520"/>
                    </a:cubicBezTo>
                    <a:cubicBezTo>
                      <a:pt x="596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39" name="Google Shape;30239;p30"/>
              <p:cNvSpPr/>
              <p:nvPr/>
            </p:nvSpPr>
            <p:spPr>
              <a:xfrm rot="-5400000">
                <a:off x="3493075" y="146740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40" name="Google Shape;30240;p30"/>
              <p:cNvSpPr/>
              <p:nvPr/>
            </p:nvSpPr>
            <p:spPr>
              <a:xfrm rot="-5400000">
                <a:off x="3490500" y="159900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41" name="Google Shape;30241;p30"/>
              <p:cNvSpPr/>
              <p:nvPr/>
            </p:nvSpPr>
            <p:spPr>
              <a:xfrm rot="-5400000">
                <a:off x="3576138" y="120698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42" name="Google Shape;30242;p30"/>
              <p:cNvSpPr/>
              <p:nvPr/>
            </p:nvSpPr>
            <p:spPr>
              <a:xfrm rot="-5400000">
                <a:off x="3634600" y="105877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43" name="Google Shape;30243;p30"/>
              <p:cNvSpPr/>
              <p:nvPr/>
            </p:nvSpPr>
            <p:spPr>
              <a:xfrm rot="-5400000">
                <a:off x="3569663" y="1081013"/>
                <a:ext cx="1860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4" h="725" extrusionOk="0">
                    <a:moveTo>
                      <a:pt x="381" y="0"/>
                    </a:moveTo>
                    <a:cubicBezTo>
                      <a:pt x="174" y="0"/>
                      <a:pt x="1" y="155"/>
                      <a:pt x="1" y="363"/>
                    </a:cubicBezTo>
                    <a:cubicBezTo>
                      <a:pt x="1" y="570"/>
                      <a:pt x="174" y="725"/>
                      <a:pt x="381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44" name="Google Shape;30244;p30"/>
              <p:cNvSpPr/>
              <p:nvPr/>
            </p:nvSpPr>
            <p:spPr>
              <a:xfrm rot="-5400000">
                <a:off x="3529963" y="106503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45" name="Google Shape;30245;p30"/>
              <p:cNvSpPr/>
              <p:nvPr/>
            </p:nvSpPr>
            <p:spPr>
              <a:xfrm rot="-5400000">
                <a:off x="3530538" y="109956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433" y="0"/>
                    </a:moveTo>
                    <a:cubicBezTo>
                      <a:pt x="335" y="0"/>
                      <a:pt x="253" y="36"/>
                      <a:pt x="190" y="99"/>
                    </a:cubicBezTo>
                    <a:cubicBezTo>
                      <a:pt x="0" y="289"/>
                      <a:pt x="52" y="599"/>
                      <a:pt x="432" y="979"/>
                    </a:cubicBezTo>
                    <a:cubicBezTo>
                      <a:pt x="796" y="1343"/>
                      <a:pt x="1290" y="1518"/>
                      <a:pt x="1529" y="1518"/>
                    </a:cubicBezTo>
                    <a:cubicBezTo>
                      <a:pt x="1551" y="1518"/>
                      <a:pt x="1571" y="1517"/>
                      <a:pt x="1588" y="1514"/>
                    </a:cubicBezTo>
                    <a:cubicBezTo>
                      <a:pt x="1640" y="1290"/>
                      <a:pt x="1450" y="737"/>
                      <a:pt x="1070" y="358"/>
                    </a:cubicBezTo>
                    <a:cubicBezTo>
                      <a:pt x="819" y="106"/>
                      <a:pt x="602" y="0"/>
                      <a:pt x="43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46" name="Google Shape;30246;p30"/>
              <p:cNvSpPr/>
              <p:nvPr/>
            </p:nvSpPr>
            <p:spPr>
              <a:xfrm rot="-5400000">
                <a:off x="3553925" y="11166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47" name="Google Shape;30247;p30"/>
              <p:cNvSpPr/>
              <p:nvPr/>
            </p:nvSpPr>
            <p:spPr>
              <a:xfrm rot="-5400000">
                <a:off x="3554138" y="104086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48" name="Google Shape;30248;p30"/>
              <p:cNvSpPr/>
              <p:nvPr/>
            </p:nvSpPr>
            <p:spPr>
              <a:xfrm rot="-5400000">
                <a:off x="3530538" y="104261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1207" y="0"/>
                    </a:moveTo>
                    <a:cubicBezTo>
                      <a:pt x="1038" y="0"/>
                      <a:pt x="821" y="106"/>
                      <a:pt x="570" y="358"/>
                    </a:cubicBezTo>
                    <a:cubicBezTo>
                      <a:pt x="190" y="737"/>
                      <a:pt x="0" y="1307"/>
                      <a:pt x="52" y="1514"/>
                    </a:cubicBezTo>
                    <a:cubicBezTo>
                      <a:pt x="69" y="1517"/>
                      <a:pt x="89" y="1518"/>
                      <a:pt x="111" y="1518"/>
                    </a:cubicBezTo>
                    <a:cubicBezTo>
                      <a:pt x="350" y="1518"/>
                      <a:pt x="844" y="1343"/>
                      <a:pt x="1208" y="979"/>
                    </a:cubicBezTo>
                    <a:cubicBezTo>
                      <a:pt x="1605" y="599"/>
                      <a:pt x="1640" y="289"/>
                      <a:pt x="1450" y="99"/>
                    </a:cubicBezTo>
                    <a:cubicBezTo>
                      <a:pt x="1387" y="36"/>
                      <a:pt x="1305" y="0"/>
                      <a:pt x="120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49" name="Google Shape;30249;p30"/>
              <p:cNvSpPr/>
              <p:nvPr/>
            </p:nvSpPr>
            <p:spPr>
              <a:xfrm rot="-5400000">
                <a:off x="3634363" y="122768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31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50" name="Google Shape;30250;p30"/>
              <p:cNvSpPr/>
              <p:nvPr/>
            </p:nvSpPr>
            <p:spPr>
              <a:xfrm rot="-5400000">
                <a:off x="3671725" y="121325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51" name="Google Shape;30251;p30"/>
              <p:cNvSpPr/>
              <p:nvPr/>
            </p:nvSpPr>
            <p:spPr>
              <a:xfrm rot="-5400000">
                <a:off x="3652638" y="119081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1" y="1"/>
                      <a:pt x="52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52" name="Google Shape;30252;p30"/>
              <p:cNvSpPr/>
              <p:nvPr/>
            </p:nvSpPr>
            <p:spPr>
              <a:xfrm rot="-5400000">
                <a:off x="3620163" y="1189313"/>
                <a:ext cx="496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49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53" name="Google Shape;30253;p30"/>
              <p:cNvSpPr/>
              <p:nvPr/>
            </p:nvSpPr>
            <p:spPr>
              <a:xfrm rot="-5400000">
                <a:off x="3620150" y="126482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54" name="Google Shape;30254;p30"/>
              <p:cNvSpPr/>
              <p:nvPr/>
            </p:nvSpPr>
            <p:spPr>
              <a:xfrm rot="-5400000">
                <a:off x="3652625" y="124777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6" y="937"/>
                      <a:pt x="1" y="1247"/>
                      <a:pt x="174" y="1420"/>
                    </a:cubicBezTo>
                    <a:cubicBezTo>
                      <a:pt x="238" y="1484"/>
                      <a:pt x="323" y="1520"/>
                      <a:pt x="424" y="1520"/>
                    </a:cubicBezTo>
                    <a:cubicBezTo>
                      <a:pt x="597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55" name="Google Shape;30255;p30"/>
              <p:cNvSpPr/>
              <p:nvPr/>
            </p:nvSpPr>
            <p:spPr>
              <a:xfrm rot="-5400000">
                <a:off x="3493088" y="115931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56" name="Google Shape;30256;p30"/>
              <p:cNvSpPr/>
              <p:nvPr/>
            </p:nvSpPr>
            <p:spPr>
              <a:xfrm rot="-5400000">
                <a:off x="3490288" y="12907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23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57" name="Google Shape;30257;p30"/>
              <p:cNvSpPr/>
              <p:nvPr/>
            </p:nvSpPr>
            <p:spPr>
              <a:xfrm rot="-5400000">
                <a:off x="3483600" y="3350425"/>
                <a:ext cx="103150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574" extrusionOk="0">
                    <a:moveTo>
                      <a:pt x="2089" y="0"/>
                    </a:moveTo>
                    <a:lnTo>
                      <a:pt x="363" y="1778"/>
                    </a:lnTo>
                    <a:cubicBezTo>
                      <a:pt x="156" y="1968"/>
                      <a:pt x="35" y="2227"/>
                      <a:pt x="35" y="2503"/>
                    </a:cubicBezTo>
                    <a:cubicBezTo>
                      <a:pt x="1" y="3090"/>
                      <a:pt x="467" y="3573"/>
                      <a:pt x="1054" y="3573"/>
                    </a:cubicBezTo>
                    <a:cubicBezTo>
                      <a:pt x="1620" y="3573"/>
                      <a:pt x="2074" y="3123"/>
                      <a:pt x="2074" y="2564"/>
                    </a:cubicBezTo>
                    <a:lnTo>
                      <a:pt x="2074" y="2564"/>
                    </a:lnTo>
                    <a:cubicBezTo>
                      <a:pt x="2106" y="3106"/>
                      <a:pt x="2558" y="3539"/>
                      <a:pt x="3090" y="3539"/>
                    </a:cubicBezTo>
                    <a:cubicBezTo>
                      <a:pt x="3660" y="3539"/>
                      <a:pt x="4126" y="3073"/>
                      <a:pt x="4126" y="2503"/>
                    </a:cubicBezTo>
                    <a:cubicBezTo>
                      <a:pt x="4126" y="2227"/>
                      <a:pt x="4005" y="1968"/>
                      <a:pt x="3815" y="1778"/>
                    </a:cubicBezTo>
                    <a:lnTo>
                      <a:pt x="208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58" name="Google Shape;30258;p30"/>
              <p:cNvSpPr/>
              <p:nvPr/>
            </p:nvSpPr>
            <p:spPr>
              <a:xfrm rot="-5400000">
                <a:off x="3638525" y="3205025"/>
                <a:ext cx="1074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0" y="1259"/>
                      <a:pt x="535" y="1777"/>
                    </a:cubicBezTo>
                    <a:lnTo>
                      <a:pt x="2261" y="3537"/>
                    </a:lnTo>
                    <a:lnTo>
                      <a:pt x="3987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0" y="12"/>
                      <a:pt x="2261" y="353"/>
                      <a:pt x="2261" y="1035"/>
                    </a:cubicBezTo>
                    <a:cubicBezTo>
                      <a:pt x="2261" y="440"/>
                      <a:pt x="1784" y="0"/>
                      <a:pt x="12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59" name="Google Shape;30259;p30"/>
              <p:cNvSpPr/>
              <p:nvPr/>
            </p:nvSpPr>
            <p:spPr>
              <a:xfrm rot="-5400000">
                <a:off x="3481000" y="3039750"/>
                <a:ext cx="107475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9" extrusionOk="0">
                    <a:moveTo>
                      <a:pt x="2055" y="0"/>
                    </a:moveTo>
                    <a:lnTo>
                      <a:pt x="329" y="1778"/>
                    </a:lnTo>
                    <a:cubicBezTo>
                      <a:pt x="121" y="1968"/>
                      <a:pt x="1" y="2227"/>
                      <a:pt x="1" y="2503"/>
                    </a:cubicBezTo>
                    <a:cubicBezTo>
                      <a:pt x="1" y="3073"/>
                      <a:pt x="467" y="3539"/>
                      <a:pt x="1019" y="3539"/>
                    </a:cubicBezTo>
                    <a:cubicBezTo>
                      <a:pt x="1580" y="3539"/>
                      <a:pt x="2041" y="3086"/>
                      <a:pt x="2054" y="2527"/>
                    </a:cubicBezTo>
                    <a:lnTo>
                      <a:pt x="2054" y="2527"/>
                    </a:lnTo>
                    <a:cubicBezTo>
                      <a:pt x="2054" y="3110"/>
                      <a:pt x="2533" y="3537"/>
                      <a:pt x="3066" y="3537"/>
                    </a:cubicBezTo>
                    <a:cubicBezTo>
                      <a:pt x="3199" y="3537"/>
                      <a:pt x="3336" y="3510"/>
                      <a:pt x="3470" y="3452"/>
                    </a:cubicBezTo>
                    <a:cubicBezTo>
                      <a:pt x="4143" y="3176"/>
                      <a:pt x="4298" y="2279"/>
                      <a:pt x="3781" y="1778"/>
                    </a:cubicBezTo>
                    <a:lnTo>
                      <a:pt x="205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60" name="Google Shape;30260;p30"/>
              <p:cNvSpPr/>
              <p:nvPr/>
            </p:nvSpPr>
            <p:spPr>
              <a:xfrm rot="-5400000">
                <a:off x="3638513" y="289693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85" y="0"/>
                      <a:pt x="12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61" name="Google Shape;30261;p30"/>
              <p:cNvSpPr/>
              <p:nvPr/>
            </p:nvSpPr>
            <p:spPr>
              <a:xfrm rot="-5400000">
                <a:off x="3481013" y="2731663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8" y="3539"/>
                    </a:cubicBezTo>
                    <a:cubicBezTo>
                      <a:pt x="1588" y="3539"/>
                      <a:pt x="2037" y="3073"/>
                      <a:pt x="2037" y="2503"/>
                    </a:cubicBezTo>
                    <a:cubicBezTo>
                      <a:pt x="2037" y="3098"/>
                      <a:pt x="2513" y="3537"/>
                      <a:pt x="3058" y="3537"/>
                    </a:cubicBezTo>
                    <a:cubicBezTo>
                      <a:pt x="3193" y="3537"/>
                      <a:pt x="3332" y="3510"/>
                      <a:pt x="3469" y="3452"/>
                    </a:cubicBezTo>
                    <a:cubicBezTo>
                      <a:pt x="4142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62" name="Google Shape;30262;p30"/>
              <p:cNvSpPr/>
              <p:nvPr/>
            </p:nvSpPr>
            <p:spPr>
              <a:xfrm rot="-5400000">
                <a:off x="3638513" y="2588863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95" y="1570"/>
                      <a:pt x="4299" y="1311"/>
                      <a:pt x="4299" y="1035"/>
                    </a:cubicBezTo>
                    <a:cubicBezTo>
                      <a:pt x="4299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85" y="0"/>
                      <a:pt x="12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63" name="Google Shape;30263;p30"/>
              <p:cNvSpPr/>
              <p:nvPr/>
            </p:nvSpPr>
            <p:spPr>
              <a:xfrm rot="-5400000">
                <a:off x="3481013" y="242358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88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9" y="3537"/>
                    </a:cubicBezTo>
                    <a:cubicBezTo>
                      <a:pt x="3193" y="3537"/>
                      <a:pt x="3332" y="3510"/>
                      <a:pt x="3470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64" name="Google Shape;30264;p30"/>
              <p:cNvSpPr/>
              <p:nvPr/>
            </p:nvSpPr>
            <p:spPr>
              <a:xfrm rot="-5400000">
                <a:off x="3638525" y="2280775"/>
                <a:ext cx="1074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8" extrusionOk="0">
                    <a:moveTo>
                      <a:pt x="1233" y="0"/>
                    </a:moveTo>
                    <a:cubicBezTo>
                      <a:pt x="1099" y="0"/>
                      <a:pt x="962" y="27"/>
                      <a:pt x="829" y="85"/>
                    </a:cubicBezTo>
                    <a:cubicBezTo>
                      <a:pt x="156" y="379"/>
                      <a:pt x="0" y="1259"/>
                      <a:pt x="535" y="1777"/>
                    </a:cubicBezTo>
                    <a:lnTo>
                      <a:pt x="2261" y="3537"/>
                    </a:lnTo>
                    <a:lnTo>
                      <a:pt x="3987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0" y="12"/>
                      <a:pt x="2261" y="353"/>
                      <a:pt x="2261" y="1035"/>
                    </a:cubicBezTo>
                    <a:cubicBezTo>
                      <a:pt x="2261" y="440"/>
                      <a:pt x="1773" y="0"/>
                      <a:pt x="123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65" name="Google Shape;30265;p30"/>
              <p:cNvSpPr/>
              <p:nvPr/>
            </p:nvSpPr>
            <p:spPr>
              <a:xfrm rot="-5400000">
                <a:off x="3483600" y="2118075"/>
                <a:ext cx="103150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574" extrusionOk="0">
                    <a:moveTo>
                      <a:pt x="2071" y="0"/>
                    </a:moveTo>
                    <a:lnTo>
                      <a:pt x="345" y="1778"/>
                    </a:lnTo>
                    <a:cubicBezTo>
                      <a:pt x="155" y="1968"/>
                      <a:pt x="35" y="2227"/>
                      <a:pt x="35" y="2503"/>
                    </a:cubicBezTo>
                    <a:cubicBezTo>
                      <a:pt x="0" y="3090"/>
                      <a:pt x="466" y="3573"/>
                      <a:pt x="1053" y="3573"/>
                    </a:cubicBezTo>
                    <a:cubicBezTo>
                      <a:pt x="1619" y="3573"/>
                      <a:pt x="2073" y="3123"/>
                      <a:pt x="2073" y="2564"/>
                    </a:cubicBezTo>
                    <a:lnTo>
                      <a:pt x="2073" y="2564"/>
                    </a:lnTo>
                    <a:cubicBezTo>
                      <a:pt x="2105" y="3106"/>
                      <a:pt x="2557" y="3539"/>
                      <a:pt x="3090" y="3539"/>
                    </a:cubicBezTo>
                    <a:cubicBezTo>
                      <a:pt x="3659" y="3539"/>
                      <a:pt x="4125" y="3073"/>
                      <a:pt x="4125" y="2503"/>
                    </a:cubicBezTo>
                    <a:cubicBezTo>
                      <a:pt x="4125" y="2227"/>
                      <a:pt x="4004" y="1968"/>
                      <a:pt x="3797" y="1778"/>
                    </a:cubicBezTo>
                    <a:lnTo>
                      <a:pt x="207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66" name="Google Shape;30266;p30"/>
              <p:cNvSpPr/>
              <p:nvPr/>
            </p:nvSpPr>
            <p:spPr>
              <a:xfrm rot="-5400000">
                <a:off x="3638513" y="197268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3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67" name="Google Shape;30267;p30"/>
              <p:cNvSpPr/>
              <p:nvPr/>
            </p:nvSpPr>
            <p:spPr>
              <a:xfrm rot="-5400000">
                <a:off x="3481013" y="1807413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8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3" y="3537"/>
                      <a:pt x="3049" y="3537"/>
                    </a:cubicBezTo>
                    <a:cubicBezTo>
                      <a:pt x="3182" y="3537"/>
                      <a:pt x="3318" y="3510"/>
                      <a:pt x="3452" y="3452"/>
                    </a:cubicBezTo>
                    <a:cubicBezTo>
                      <a:pt x="4142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68" name="Google Shape;30268;p30"/>
              <p:cNvSpPr/>
              <p:nvPr/>
            </p:nvSpPr>
            <p:spPr>
              <a:xfrm rot="-5400000">
                <a:off x="3638513" y="1664613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4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8" y="1570"/>
                      <a:pt x="4299" y="1311"/>
                      <a:pt x="4299" y="1035"/>
                    </a:cubicBezTo>
                    <a:cubicBezTo>
                      <a:pt x="4299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69" name="Google Shape;30269;p30"/>
              <p:cNvSpPr/>
              <p:nvPr/>
            </p:nvSpPr>
            <p:spPr>
              <a:xfrm rot="-5400000">
                <a:off x="3481013" y="149933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2" y="3537"/>
                      <a:pt x="3319" y="3510"/>
                      <a:pt x="3452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70" name="Google Shape;30270;p30"/>
              <p:cNvSpPr/>
              <p:nvPr/>
            </p:nvSpPr>
            <p:spPr>
              <a:xfrm rot="-5400000">
                <a:off x="3637638" y="1355638"/>
                <a:ext cx="108325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333" h="3574" extrusionOk="0">
                    <a:moveTo>
                      <a:pt x="3280" y="1"/>
                    </a:moveTo>
                    <a:cubicBezTo>
                      <a:pt x="2714" y="1"/>
                      <a:pt x="2260" y="450"/>
                      <a:pt x="2259" y="1008"/>
                    </a:cubicBezTo>
                    <a:lnTo>
                      <a:pt x="2259" y="1008"/>
                    </a:lnTo>
                    <a:cubicBezTo>
                      <a:pt x="2227" y="445"/>
                      <a:pt x="1754" y="36"/>
                      <a:pt x="1233" y="36"/>
                    </a:cubicBezTo>
                    <a:cubicBezTo>
                      <a:pt x="1099" y="36"/>
                      <a:pt x="962" y="63"/>
                      <a:pt x="829" y="121"/>
                    </a:cubicBezTo>
                    <a:cubicBezTo>
                      <a:pt x="156" y="415"/>
                      <a:pt x="0" y="1295"/>
                      <a:pt x="535" y="1813"/>
                    </a:cubicBezTo>
                    <a:lnTo>
                      <a:pt x="2261" y="3573"/>
                    </a:lnTo>
                    <a:lnTo>
                      <a:pt x="3987" y="1813"/>
                    </a:lnTo>
                    <a:cubicBezTo>
                      <a:pt x="4177" y="1606"/>
                      <a:pt x="4298" y="1347"/>
                      <a:pt x="4298" y="1071"/>
                    </a:cubicBezTo>
                    <a:cubicBezTo>
                      <a:pt x="4332" y="484"/>
                      <a:pt x="3866" y="1"/>
                      <a:pt x="32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71" name="Google Shape;30271;p30"/>
              <p:cNvSpPr/>
              <p:nvPr/>
            </p:nvSpPr>
            <p:spPr>
              <a:xfrm rot="-5400000">
                <a:off x="3481000" y="1191250"/>
                <a:ext cx="107475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1" y="2227"/>
                      <a:pt x="1" y="2503"/>
                    </a:cubicBezTo>
                    <a:cubicBezTo>
                      <a:pt x="1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3" y="3537"/>
                      <a:pt x="3319" y="3510"/>
                      <a:pt x="3453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72" name="Google Shape;30272;p30"/>
              <p:cNvSpPr/>
              <p:nvPr/>
            </p:nvSpPr>
            <p:spPr>
              <a:xfrm rot="-5400000">
                <a:off x="3638513" y="104843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3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273" name="Google Shape;30273;p30"/>
            <p:cNvGrpSpPr/>
            <p:nvPr/>
          </p:nvGrpSpPr>
          <p:grpSpPr>
            <a:xfrm>
              <a:off x="390765" y="2571719"/>
              <a:ext cx="209349" cy="2091451"/>
              <a:chOff x="3490500" y="1025550"/>
              <a:chExt cx="245975" cy="2457350"/>
            </a:xfrm>
          </p:grpSpPr>
          <p:sp>
            <p:nvSpPr>
              <p:cNvPr id="30274" name="Google Shape;30274;p30"/>
              <p:cNvSpPr/>
              <p:nvPr/>
            </p:nvSpPr>
            <p:spPr>
              <a:xfrm rot="-5400000">
                <a:off x="2387175" y="2246225"/>
                <a:ext cx="2457350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98294" h="640" extrusionOk="0">
                    <a:moveTo>
                      <a:pt x="0" y="1"/>
                    </a:moveTo>
                    <a:lnTo>
                      <a:pt x="0" y="640"/>
                    </a:lnTo>
                    <a:lnTo>
                      <a:pt x="98293" y="640"/>
                    </a:lnTo>
                    <a:lnTo>
                      <a:pt x="9829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75" name="Google Shape;30275;p30"/>
              <p:cNvSpPr/>
              <p:nvPr/>
            </p:nvSpPr>
            <p:spPr>
              <a:xfrm rot="-5400000">
                <a:off x="3576150" y="336357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76" name="Google Shape;30276;p30"/>
              <p:cNvSpPr/>
              <p:nvPr/>
            </p:nvSpPr>
            <p:spPr>
              <a:xfrm rot="-5400000">
                <a:off x="3634613" y="321536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77" name="Google Shape;30277;p30"/>
              <p:cNvSpPr/>
              <p:nvPr/>
            </p:nvSpPr>
            <p:spPr>
              <a:xfrm rot="-5400000">
                <a:off x="3569888" y="323738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1" y="155"/>
                      <a:pt x="1" y="363"/>
                    </a:cubicBezTo>
                    <a:cubicBezTo>
                      <a:pt x="1" y="570"/>
                      <a:pt x="156" y="725"/>
                      <a:pt x="363" y="725"/>
                    </a:cubicBezTo>
                    <a:cubicBezTo>
                      <a:pt x="553" y="725"/>
                      <a:pt x="726" y="570"/>
                      <a:pt x="726" y="363"/>
                    </a:cubicBezTo>
                    <a:cubicBezTo>
                      <a:pt x="726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78" name="Google Shape;30278;p30"/>
              <p:cNvSpPr/>
              <p:nvPr/>
            </p:nvSpPr>
            <p:spPr>
              <a:xfrm rot="-5400000">
                <a:off x="3529975" y="3221625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708" y="1"/>
                      <a:pt x="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79" name="Google Shape;30279;p30"/>
              <p:cNvSpPr/>
              <p:nvPr/>
            </p:nvSpPr>
            <p:spPr>
              <a:xfrm rot="-5400000">
                <a:off x="3530738" y="3255938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416" y="0"/>
                    </a:moveTo>
                    <a:cubicBezTo>
                      <a:pt x="319" y="0"/>
                      <a:pt x="237" y="36"/>
                      <a:pt x="174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4" y="1518"/>
                      <a:pt x="1526" y="1518"/>
                    </a:cubicBezTo>
                    <a:cubicBezTo>
                      <a:pt x="1549" y="1518"/>
                      <a:pt x="1570" y="1517"/>
                      <a:pt x="1589" y="1514"/>
                    </a:cubicBezTo>
                    <a:cubicBezTo>
                      <a:pt x="1623" y="1290"/>
                      <a:pt x="1451" y="737"/>
                      <a:pt x="1054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80" name="Google Shape;30280;p30"/>
              <p:cNvSpPr/>
              <p:nvPr/>
            </p:nvSpPr>
            <p:spPr>
              <a:xfrm rot="-5400000">
                <a:off x="3553925" y="327317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812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812" y="898"/>
                    </a:cubicBezTo>
                    <a:cubicBezTo>
                      <a:pt x="1364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8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81" name="Google Shape;30281;p30"/>
              <p:cNvSpPr/>
              <p:nvPr/>
            </p:nvSpPr>
            <p:spPr>
              <a:xfrm rot="-5400000">
                <a:off x="3554150" y="319745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82" name="Google Shape;30282;p30"/>
              <p:cNvSpPr/>
              <p:nvPr/>
            </p:nvSpPr>
            <p:spPr>
              <a:xfrm rot="-5400000">
                <a:off x="3530750" y="31989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5" y="0"/>
                    </a:moveTo>
                    <a:cubicBezTo>
                      <a:pt x="1023" y="0"/>
                      <a:pt x="810" y="106"/>
                      <a:pt x="570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3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83" name="Google Shape;30283;p30"/>
              <p:cNvSpPr/>
              <p:nvPr/>
            </p:nvSpPr>
            <p:spPr>
              <a:xfrm rot="-5400000">
                <a:off x="3634150" y="3384050"/>
                <a:ext cx="216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73" y="728"/>
                      <a:pt x="363" y="728"/>
                    </a:cubicBezTo>
                    <a:cubicBezTo>
                      <a:pt x="691" y="728"/>
                      <a:pt x="863" y="348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84" name="Google Shape;30284;p30"/>
              <p:cNvSpPr/>
              <p:nvPr/>
            </p:nvSpPr>
            <p:spPr>
              <a:xfrm rot="-5400000">
                <a:off x="3671738" y="3369838"/>
                <a:ext cx="2245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003" extrusionOk="0">
                    <a:moveTo>
                      <a:pt x="449" y="0"/>
                    </a:moveTo>
                    <a:cubicBezTo>
                      <a:pt x="276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85" name="Google Shape;30285;p30"/>
              <p:cNvSpPr/>
              <p:nvPr/>
            </p:nvSpPr>
            <p:spPr>
              <a:xfrm rot="-5400000">
                <a:off x="3652625" y="33474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86" name="Google Shape;30286;p30"/>
              <p:cNvSpPr/>
              <p:nvPr/>
            </p:nvSpPr>
            <p:spPr>
              <a:xfrm rot="-5400000">
                <a:off x="3620163" y="3345463"/>
                <a:ext cx="496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8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49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87" name="Google Shape;30287;p30"/>
              <p:cNvSpPr/>
              <p:nvPr/>
            </p:nvSpPr>
            <p:spPr>
              <a:xfrm rot="-5400000">
                <a:off x="3620150" y="342140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82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88" name="Google Shape;30288;p30"/>
              <p:cNvSpPr/>
              <p:nvPr/>
            </p:nvSpPr>
            <p:spPr>
              <a:xfrm rot="-5400000">
                <a:off x="3652625" y="34043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1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89" name="Google Shape;30289;p30"/>
              <p:cNvSpPr/>
              <p:nvPr/>
            </p:nvSpPr>
            <p:spPr>
              <a:xfrm rot="-5400000">
                <a:off x="3492863" y="331568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70" y="1"/>
                    </a:moveTo>
                    <a:cubicBezTo>
                      <a:pt x="1" y="1"/>
                      <a:pt x="1" y="864"/>
                      <a:pt x="570" y="864"/>
                    </a:cubicBezTo>
                    <a:cubicBezTo>
                      <a:pt x="1123" y="864"/>
                      <a:pt x="1105" y="1"/>
                      <a:pt x="57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90" name="Google Shape;30290;p30"/>
              <p:cNvSpPr/>
              <p:nvPr/>
            </p:nvSpPr>
            <p:spPr>
              <a:xfrm rot="-5400000">
                <a:off x="3490288" y="344728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0" y="0"/>
                      <a:pt x="0" y="863"/>
                      <a:pt x="553" y="863"/>
                    </a:cubicBezTo>
                    <a:cubicBezTo>
                      <a:pt x="1122" y="863"/>
                      <a:pt x="1122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91" name="Google Shape;30291;p30"/>
              <p:cNvSpPr/>
              <p:nvPr/>
            </p:nvSpPr>
            <p:spPr>
              <a:xfrm rot="-5400000">
                <a:off x="3576138" y="305548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92" name="Google Shape;30292;p30"/>
              <p:cNvSpPr/>
              <p:nvPr/>
            </p:nvSpPr>
            <p:spPr>
              <a:xfrm rot="-5400000">
                <a:off x="3634388" y="290706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93" name="Google Shape;30293;p30"/>
              <p:cNvSpPr/>
              <p:nvPr/>
            </p:nvSpPr>
            <p:spPr>
              <a:xfrm rot="-5400000">
                <a:off x="3569888" y="292928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5" y="0"/>
                      <a:pt x="0" y="155"/>
                      <a:pt x="0" y="363"/>
                    </a:cubicBezTo>
                    <a:cubicBezTo>
                      <a:pt x="0" y="570"/>
                      <a:pt x="155" y="725"/>
                      <a:pt x="363" y="725"/>
                    </a:cubicBezTo>
                    <a:cubicBezTo>
                      <a:pt x="552" y="725"/>
                      <a:pt x="725" y="570"/>
                      <a:pt x="725" y="363"/>
                    </a:cubicBezTo>
                    <a:cubicBezTo>
                      <a:pt x="725" y="155"/>
                      <a:pt x="552" y="0"/>
                      <a:pt x="3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94" name="Google Shape;30294;p30"/>
              <p:cNvSpPr/>
              <p:nvPr/>
            </p:nvSpPr>
            <p:spPr>
              <a:xfrm rot="-5400000">
                <a:off x="3529963" y="291353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95" name="Google Shape;30295;p30"/>
              <p:cNvSpPr/>
              <p:nvPr/>
            </p:nvSpPr>
            <p:spPr>
              <a:xfrm rot="-5400000">
                <a:off x="3530750" y="294785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0" y="289"/>
                      <a:pt x="35" y="599"/>
                      <a:pt x="414" y="979"/>
                    </a:cubicBezTo>
                    <a:cubicBezTo>
                      <a:pt x="778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96" name="Google Shape;30296;p30"/>
              <p:cNvSpPr/>
              <p:nvPr/>
            </p:nvSpPr>
            <p:spPr>
              <a:xfrm rot="-5400000">
                <a:off x="3553925" y="29651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812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60" y="898"/>
                      <a:pt x="812" y="898"/>
                    </a:cubicBezTo>
                    <a:cubicBezTo>
                      <a:pt x="1364" y="898"/>
                      <a:pt x="1882" y="639"/>
                      <a:pt x="2003" y="450"/>
                    </a:cubicBezTo>
                    <a:cubicBezTo>
                      <a:pt x="1882" y="277"/>
                      <a:pt x="1347" y="1"/>
                      <a:pt x="8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97" name="Google Shape;30297;p30"/>
              <p:cNvSpPr/>
              <p:nvPr/>
            </p:nvSpPr>
            <p:spPr>
              <a:xfrm rot="-5400000">
                <a:off x="3554138" y="288936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98" name="Google Shape;30298;p30"/>
              <p:cNvSpPr/>
              <p:nvPr/>
            </p:nvSpPr>
            <p:spPr>
              <a:xfrm rot="-5400000">
                <a:off x="3530750" y="28909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99" name="Google Shape;30299;p30"/>
              <p:cNvSpPr/>
              <p:nvPr/>
            </p:nvSpPr>
            <p:spPr>
              <a:xfrm rot="-5400000">
                <a:off x="3634150" y="3075975"/>
                <a:ext cx="216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73" y="728"/>
                      <a:pt x="363" y="728"/>
                    </a:cubicBezTo>
                    <a:cubicBezTo>
                      <a:pt x="691" y="728"/>
                      <a:pt x="864" y="348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00" name="Google Shape;30300;p30"/>
              <p:cNvSpPr/>
              <p:nvPr/>
            </p:nvSpPr>
            <p:spPr>
              <a:xfrm rot="-5400000">
                <a:off x="3671725" y="306175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39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01" name="Google Shape;30301;p30"/>
              <p:cNvSpPr/>
              <p:nvPr/>
            </p:nvSpPr>
            <p:spPr>
              <a:xfrm rot="-5400000">
                <a:off x="3652638" y="303931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1" y="1"/>
                      <a:pt x="52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20" y="1417"/>
                      <a:pt x="1035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8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02" name="Google Shape;30302;p30"/>
              <p:cNvSpPr/>
              <p:nvPr/>
            </p:nvSpPr>
            <p:spPr>
              <a:xfrm rot="-5400000">
                <a:off x="3619938" y="30375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56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3" y="898"/>
                      <a:pt x="2002" y="708"/>
                      <a:pt x="2002" y="449"/>
                    </a:cubicBezTo>
                    <a:cubicBezTo>
                      <a:pt x="2002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03" name="Google Shape;30303;p30"/>
              <p:cNvSpPr/>
              <p:nvPr/>
            </p:nvSpPr>
            <p:spPr>
              <a:xfrm rot="-5400000">
                <a:off x="3620150" y="311332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04" name="Google Shape;30304;p30"/>
              <p:cNvSpPr/>
              <p:nvPr/>
            </p:nvSpPr>
            <p:spPr>
              <a:xfrm rot="-5400000">
                <a:off x="3652625" y="309627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1" y="176"/>
                      <a:pt x="432" y="540"/>
                    </a:cubicBezTo>
                    <a:cubicBezTo>
                      <a:pt x="35" y="937"/>
                      <a:pt x="1" y="1247"/>
                      <a:pt x="174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2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05" name="Google Shape;30305;p30"/>
              <p:cNvSpPr/>
              <p:nvPr/>
            </p:nvSpPr>
            <p:spPr>
              <a:xfrm rot="-5400000">
                <a:off x="3493088" y="300781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06" name="Google Shape;30306;p30"/>
              <p:cNvSpPr/>
              <p:nvPr/>
            </p:nvSpPr>
            <p:spPr>
              <a:xfrm rot="-5400000">
                <a:off x="3490288" y="31392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23" y="863"/>
                      <a:pt x="1123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07" name="Google Shape;30307;p30"/>
              <p:cNvSpPr/>
              <p:nvPr/>
            </p:nvSpPr>
            <p:spPr>
              <a:xfrm rot="-5400000">
                <a:off x="3576138" y="274741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08" name="Google Shape;30308;p30"/>
              <p:cNvSpPr/>
              <p:nvPr/>
            </p:nvSpPr>
            <p:spPr>
              <a:xfrm rot="-5400000">
                <a:off x="3634600" y="2599200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40" y="2504"/>
                    </a:lnTo>
                    <a:lnTo>
                      <a:pt x="64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09" name="Google Shape;30309;p30"/>
              <p:cNvSpPr/>
              <p:nvPr/>
            </p:nvSpPr>
            <p:spPr>
              <a:xfrm rot="-5400000">
                <a:off x="3569888" y="262121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10" name="Google Shape;30310;p30"/>
              <p:cNvSpPr/>
              <p:nvPr/>
            </p:nvSpPr>
            <p:spPr>
              <a:xfrm rot="-5400000">
                <a:off x="3529975" y="260545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11" name="Google Shape;30311;p30"/>
              <p:cNvSpPr/>
              <p:nvPr/>
            </p:nvSpPr>
            <p:spPr>
              <a:xfrm rot="-5400000">
                <a:off x="3530750" y="26397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50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12" name="Google Shape;30312;p30"/>
              <p:cNvSpPr/>
              <p:nvPr/>
            </p:nvSpPr>
            <p:spPr>
              <a:xfrm rot="-5400000">
                <a:off x="3553925" y="26570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13" name="Google Shape;30313;p30"/>
              <p:cNvSpPr/>
              <p:nvPr/>
            </p:nvSpPr>
            <p:spPr>
              <a:xfrm rot="-5400000">
                <a:off x="3554138" y="258128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14" name="Google Shape;30314;p30"/>
              <p:cNvSpPr/>
              <p:nvPr/>
            </p:nvSpPr>
            <p:spPr>
              <a:xfrm rot="-5400000">
                <a:off x="3530738" y="258281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5" y="0"/>
                    </a:moveTo>
                    <a:cubicBezTo>
                      <a:pt x="1022" y="0"/>
                      <a:pt x="805" y="106"/>
                      <a:pt x="553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15" name="Google Shape;30315;p30"/>
              <p:cNvSpPr/>
              <p:nvPr/>
            </p:nvSpPr>
            <p:spPr>
              <a:xfrm rot="-5400000">
                <a:off x="3634375" y="2768100"/>
                <a:ext cx="211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728" extrusionOk="0">
                    <a:moveTo>
                      <a:pt x="368" y="1"/>
                    </a:moveTo>
                    <a:cubicBezTo>
                      <a:pt x="182" y="1"/>
                      <a:pt x="0" y="144"/>
                      <a:pt x="0" y="365"/>
                    </a:cubicBezTo>
                    <a:cubicBezTo>
                      <a:pt x="0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16" name="Google Shape;30316;p30"/>
              <p:cNvSpPr/>
              <p:nvPr/>
            </p:nvSpPr>
            <p:spPr>
              <a:xfrm rot="-5400000">
                <a:off x="3671725" y="2753675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50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50" y="2002"/>
                    </a:cubicBezTo>
                    <a:cubicBezTo>
                      <a:pt x="709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17" name="Google Shape;30317;p30"/>
              <p:cNvSpPr/>
              <p:nvPr/>
            </p:nvSpPr>
            <p:spPr>
              <a:xfrm rot="-5400000">
                <a:off x="3652638" y="273123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2" y="1"/>
                      <a:pt x="52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20" y="1417"/>
                      <a:pt x="1035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9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18" name="Google Shape;30318;p30"/>
              <p:cNvSpPr/>
              <p:nvPr/>
            </p:nvSpPr>
            <p:spPr>
              <a:xfrm rot="-5400000">
                <a:off x="3619938" y="272951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19" name="Google Shape;30319;p30"/>
              <p:cNvSpPr/>
              <p:nvPr/>
            </p:nvSpPr>
            <p:spPr>
              <a:xfrm rot="-5400000">
                <a:off x="3620150" y="280525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3" y="1"/>
                      <a:pt x="1" y="208"/>
                      <a:pt x="1" y="449"/>
                    </a:cubicBezTo>
                    <a:cubicBezTo>
                      <a:pt x="1" y="708"/>
                      <a:pt x="243" y="898"/>
                      <a:pt x="795" y="898"/>
                    </a:cubicBezTo>
                    <a:cubicBezTo>
                      <a:pt x="1347" y="898"/>
                      <a:pt x="1882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20" name="Google Shape;30320;p30"/>
              <p:cNvSpPr/>
              <p:nvPr/>
            </p:nvSpPr>
            <p:spPr>
              <a:xfrm rot="-5400000">
                <a:off x="3652638" y="278818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1529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0" y="1247"/>
                      <a:pt x="173" y="1420"/>
                    </a:cubicBezTo>
                    <a:cubicBezTo>
                      <a:pt x="243" y="1484"/>
                      <a:pt x="330" y="1520"/>
                      <a:pt x="431" y="1520"/>
                    </a:cubicBezTo>
                    <a:cubicBezTo>
                      <a:pt x="603" y="1520"/>
                      <a:pt x="814" y="1417"/>
                      <a:pt x="1053" y="1178"/>
                    </a:cubicBezTo>
                    <a:cubicBezTo>
                      <a:pt x="1450" y="781"/>
                      <a:pt x="1623" y="229"/>
                      <a:pt x="1588" y="5"/>
                    </a:cubicBezTo>
                    <a:cubicBezTo>
                      <a:pt x="1571" y="2"/>
                      <a:pt x="1551" y="0"/>
                      <a:pt x="152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21" name="Google Shape;30321;p30"/>
              <p:cNvSpPr/>
              <p:nvPr/>
            </p:nvSpPr>
            <p:spPr>
              <a:xfrm rot="-5400000">
                <a:off x="3493088" y="269973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3" y="1"/>
                    </a:moveTo>
                    <a:cubicBezTo>
                      <a:pt x="0" y="1"/>
                      <a:pt x="0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22" name="Google Shape;30322;p30"/>
              <p:cNvSpPr/>
              <p:nvPr/>
            </p:nvSpPr>
            <p:spPr>
              <a:xfrm rot="-5400000">
                <a:off x="3490288" y="28311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2" y="0"/>
                    </a:moveTo>
                    <a:cubicBezTo>
                      <a:pt x="0" y="0"/>
                      <a:pt x="0" y="863"/>
                      <a:pt x="552" y="863"/>
                    </a:cubicBezTo>
                    <a:cubicBezTo>
                      <a:pt x="1122" y="863"/>
                      <a:pt x="1122" y="0"/>
                      <a:pt x="5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23" name="Google Shape;30323;p30"/>
              <p:cNvSpPr/>
              <p:nvPr/>
            </p:nvSpPr>
            <p:spPr>
              <a:xfrm rot="-5400000">
                <a:off x="3576150" y="243932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24" name="Google Shape;30324;p30"/>
              <p:cNvSpPr/>
              <p:nvPr/>
            </p:nvSpPr>
            <p:spPr>
              <a:xfrm rot="-5400000">
                <a:off x="3634613" y="229111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25" name="Google Shape;30325;p30"/>
              <p:cNvSpPr/>
              <p:nvPr/>
            </p:nvSpPr>
            <p:spPr>
              <a:xfrm rot="-5400000">
                <a:off x="3569675" y="231335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26" name="Google Shape;30326;p30"/>
              <p:cNvSpPr/>
              <p:nvPr/>
            </p:nvSpPr>
            <p:spPr>
              <a:xfrm rot="-5400000">
                <a:off x="3529963" y="229736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27" name="Google Shape;30327;p30"/>
              <p:cNvSpPr/>
              <p:nvPr/>
            </p:nvSpPr>
            <p:spPr>
              <a:xfrm rot="-5400000">
                <a:off x="3530525" y="2331475"/>
                <a:ext cx="4102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519" extrusionOk="0">
                    <a:moveTo>
                      <a:pt x="426" y="0"/>
                    </a:moveTo>
                    <a:cubicBezTo>
                      <a:pt x="328" y="0"/>
                      <a:pt x="248" y="36"/>
                      <a:pt x="191" y="99"/>
                    </a:cubicBezTo>
                    <a:cubicBezTo>
                      <a:pt x="1" y="289"/>
                      <a:pt x="35" y="599"/>
                      <a:pt x="432" y="979"/>
                    </a:cubicBezTo>
                    <a:cubicBezTo>
                      <a:pt x="796" y="1343"/>
                      <a:pt x="1291" y="1518"/>
                      <a:pt x="1530" y="1518"/>
                    </a:cubicBezTo>
                    <a:cubicBezTo>
                      <a:pt x="1552" y="1518"/>
                      <a:pt x="1572" y="1517"/>
                      <a:pt x="1589" y="1514"/>
                    </a:cubicBezTo>
                    <a:cubicBezTo>
                      <a:pt x="1641" y="1290"/>
                      <a:pt x="1451" y="737"/>
                      <a:pt x="1071" y="358"/>
                    </a:cubicBezTo>
                    <a:cubicBezTo>
                      <a:pt x="819" y="106"/>
                      <a:pt x="596" y="0"/>
                      <a:pt x="4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28" name="Google Shape;30328;p30"/>
              <p:cNvSpPr/>
              <p:nvPr/>
            </p:nvSpPr>
            <p:spPr>
              <a:xfrm rot="-5400000">
                <a:off x="3553925" y="234892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29" name="Google Shape;30329;p30"/>
              <p:cNvSpPr/>
              <p:nvPr/>
            </p:nvSpPr>
            <p:spPr>
              <a:xfrm rot="-5400000">
                <a:off x="3554150" y="227320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30" name="Google Shape;30330;p30"/>
              <p:cNvSpPr/>
              <p:nvPr/>
            </p:nvSpPr>
            <p:spPr>
              <a:xfrm rot="-5400000">
                <a:off x="3530750" y="22747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5" y="0"/>
                    </a:moveTo>
                    <a:cubicBezTo>
                      <a:pt x="1023" y="0"/>
                      <a:pt x="810" y="106"/>
                      <a:pt x="570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31" name="Google Shape;30331;p30"/>
              <p:cNvSpPr/>
              <p:nvPr/>
            </p:nvSpPr>
            <p:spPr>
              <a:xfrm rot="-5400000">
                <a:off x="3634363" y="246001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32" name="Google Shape;30332;p30"/>
              <p:cNvSpPr/>
              <p:nvPr/>
            </p:nvSpPr>
            <p:spPr>
              <a:xfrm rot="-5400000">
                <a:off x="3671738" y="2445588"/>
                <a:ext cx="2245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003" extrusionOk="0">
                    <a:moveTo>
                      <a:pt x="449" y="0"/>
                    </a:moveTo>
                    <a:cubicBezTo>
                      <a:pt x="276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39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33" name="Google Shape;30333;p30"/>
              <p:cNvSpPr/>
              <p:nvPr/>
            </p:nvSpPr>
            <p:spPr>
              <a:xfrm rot="-5400000">
                <a:off x="3652625" y="24231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34" name="Google Shape;30334;p30"/>
              <p:cNvSpPr/>
              <p:nvPr/>
            </p:nvSpPr>
            <p:spPr>
              <a:xfrm rot="-5400000">
                <a:off x="3619938" y="242143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57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35" name="Google Shape;30335;p30"/>
              <p:cNvSpPr/>
              <p:nvPr/>
            </p:nvSpPr>
            <p:spPr>
              <a:xfrm rot="-5400000">
                <a:off x="3620150" y="249715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36" name="Google Shape;30336;p30"/>
              <p:cNvSpPr/>
              <p:nvPr/>
            </p:nvSpPr>
            <p:spPr>
              <a:xfrm rot="-5400000">
                <a:off x="3652625" y="24801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1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37" name="Google Shape;30337;p30"/>
              <p:cNvSpPr/>
              <p:nvPr/>
            </p:nvSpPr>
            <p:spPr>
              <a:xfrm rot="-5400000">
                <a:off x="3493075" y="239165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38" name="Google Shape;30338;p30"/>
              <p:cNvSpPr/>
              <p:nvPr/>
            </p:nvSpPr>
            <p:spPr>
              <a:xfrm rot="-5400000">
                <a:off x="3490288" y="252303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22" y="863"/>
                      <a:pt x="1122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39" name="Google Shape;30339;p30"/>
              <p:cNvSpPr/>
              <p:nvPr/>
            </p:nvSpPr>
            <p:spPr>
              <a:xfrm rot="-5400000">
                <a:off x="3576138" y="213123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40" name="Google Shape;30340;p30"/>
              <p:cNvSpPr/>
              <p:nvPr/>
            </p:nvSpPr>
            <p:spPr>
              <a:xfrm rot="-5400000">
                <a:off x="3634600" y="198302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41" name="Google Shape;30341;p30"/>
              <p:cNvSpPr/>
              <p:nvPr/>
            </p:nvSpPr>
            <p:spPr>
              <a:xfrm rot="-5400000">
                <a:off x="3569888" y="200503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5" y="0"/>
                      <a:pt x="0" y="155"/>
                      <a:pt x="0" y="363"/>
                    </a:cubicBezTo>
                    <a:cubicBezTo>
                      <a:pt x="0" y="570"/>
                      <a:pt x="155" y="725"/>
                      <a:pt x="363" y="725"/>
                    </a:cubicBezTo>
                    <a:cubicBezTo>
                      <a:pt x="552" y="725"/>
                      <a:pt x="725" y="570"/>
                      <a:pt x="725" y="363"/>
                    </a:cubicBezTo>
                    <a:cubicBezTo>
                      <a:pt x="725" y="155"/>
                      <a:pt x="552" y="0"/>
                      <a:pt x="3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42" name="Google Shape;30342;p30"/>
              <p:cNvSpPr/>
              <p:nvPr/>
            </p:nvSpPr>
            <p:spPr>
              <a:xfrm rot="-5400000">
                <a:off x="3529963" y="198928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43" name="Google Shape;30343;p30"/>
              <p:cNvSpPr/>
              <p:nvPr/>
            </p:nvSpPr>
            <p:spPr>
              <a:xfrm rot="-5400000">
                <a:off x="3530750" y="20236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0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44" name="Google Shape;30344;p30"/>
              <p:cNvSpPr/>
              <p:nvPr/>
            </p:nvSpPr>
            <p:spPr>
              <a:xfrm rot="-5400000">
                <a:off x="3553925" y="20408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82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45" name="Google Shape;30345;p30"/>
              <p:cNvSpPr/>
              <p:nvPr/>
            </p:nvSpPr>
            <p:spPr>
              <a:xfrm rot="-5400000">
                <a:off x="3554138" y="196511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46" name="Google Shape;30346;p30"/>
              <p:cNvSpPr/>
              <p:nvPr/>
            </p:nvSpPr>
            <p:spPr>
              <a:xfrm rot="-5400000">
                <a:off x="3530750" y="196665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47" name="Google Shape;30347;p30"/>
              <p:cNvSpPr/>
              <p:nvPr/>
            </p:nvSpPr>
            <p:spPr>
              <a:xfrm rot="-5400000">
                <a:off x="3634363" y="215193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48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48" name="Google Shape;30348;p30"/>
              <p:cNvSpPr/>
              <p:nvPr/>
            </p:nvSpPr>
            <p:spPr>
              <a:xfrm rot="-5400000">
                <a:off x="3671725" y="213750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49" name="Google Shape;30349;p30"/>
              <p:cNvSpPr/>
              <p:nvPr/>
            </p:nvSpPr>
            <p:spPr>
              <a:xfrm rot="-5400000">
                <a:off x="3652638" y="211506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89" y="1"/>
                    </a:moveTo>
                    <a:cubicBezTo>
                      <a:pt x="69" y="1"/>
                      <a:pt x="51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29" y="1"/>
                      <a:pt x="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50" name="Google Shape;30350;p30"/>
              <p:cNvSpPr/>
              <p:nvPr/>
            </p:nvSpPr>
            <p:spPr>
              <a:xfrm rot="-5400000">
                <a:off x="3619938" y="211333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3" y="898"/>
                      <a:pt x="2002" y="708"/>
                      <a:pt x="2002" y="449"/>
                    </a:cubicBezTo>
                    <a:cubicBezTo>
                      <a:pt x="2002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51" name="Google Shape;30351;p30"/>
              <p:cNvSpPr/>
              <p:nvPr/>
            </p:nvSpPr>
            <p:spPr>
              <a:xfrm rot="-5400000">
                <a:off x="3620150" y="218907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52" name="Google Shape;30352;p30"/>
              <p:cNvSpPr/>
              <p:nvPr/>
            </p:nvSpPr>
            <p:spPr>
              <a:xfrm rot="-5400000">
                <a:off x="3652625" y="217202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5" y="937"/>
                      <a:pt x="1" y="1247"/>
                      <a:pt x="174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53" name="Google Shape;30353;p30"/>
              <p:cNvSpPr/>
              <p:nvPr/>
            </p:nvSpPr>
            <p:spPr>
              <a:xfrm rot="-5400000">
                <a:off x="3493088" y="208356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54" name="Google Shape;30354;p30"/>
              <p:cNvSpPr/>
              <p:nvPr/>
            </p:nvSpPr>
            <p:spPr>
              <a:xfrm rot="-5400000">
                <a:off x="3490500" y="2215175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55" name="Google Shape;30355;p30"/>
              <p:cNvSpPr/>
              <p:nvPr/>
            </p:nvSpPr>
            <p:spPr>
              <a:xfrm rot="-5400000">
                <a:off x="3576138" y="182316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56" name="Google Shape;30356;p30"/>
              <p:cNvSpPr/>
              <p:nvPr/>
            </p:nvSpPr>
            <p:spPr>
              <a:xfrm rot="-5400000">
                <a:off x="3634613" y="1674938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57" name="Google Shape;30357;p30"/>
              <p:cNvSpPr/>
              <p:nvPr/>
            </p:nvSpPr>
            <p:spPr>
              <a:xfrm rot="-5400000">
                <a:off x="3569888" y="169696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58" name="Google Shape;30358;p30"/>
              <p:cNvSpPr/>
              <p:nvPr/>
            </p:nvSpPr>
            <p:spPr>
              <a:xfrm rot="-5400000">
                <a:off x="3529975" y="168120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59" name="Google Shape;30359;p30"/>
              <p:cNvSpPr/>
              <p:nvPr/>
            </p:nvSpPr>
            <p:spPr>
              <a:xfrm rot="-5400000">
                <a:off x="3530750" y="17155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60" name="Google Shape;30360;p30"/>
              <p:cNvSpPr/>
              <p:nvPr/>
            </p:nvSpPr>
            <p:spPr>
              <a:xfrm rot="-5400000">
                <a:off x="3553925" y="17327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61" name="Google Shape;30361;p30"/>
              <p:cNvSpPr/>
              <p:nvPr/>
            </p:nvSpPr>
            <p:spPr>
              <a:xfrm rot="-5400000">
                <a:off x="3554138" y="165703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62" name="Google Shape;30362;p30"/>
              <p:cNvSpPr/>
              <p:nvPr/>
            </p:nvSpPr>
            <p:spPr>
              <a:xfrm rot="-5400000">
                <a:off x="3530738" y="165856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63" name="Google Shape;30363;p30"/>
              <p:cNvSpPr/>
              <p:nvPr/>
            </p:nvSpPr>
            <p:spPr>
              <a:xfrm rot="-5400000">
                <a:off x="3634375" y="1843850"/>
                <a:ext cx="211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728" extrusionOk="0">
                    <a:moveTo>
                      <a:pt x="368" y="1"/>
                    </a:moveTo>
                    <a:cubicBezTo>
                      <a:pt x="182" y="1"/>
                      <a:pt x="0" y="144"/>
                      <a:pt x="0" y="365"/>
                    </a:cubicBezTo>
                    <a:cubicBezTo>
                      <a:pt x="0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64" name="Google Shape;30364;p30"/>
              <p:cNvSpPr/>
              <p:nvPr/>
            </p:nvSpPr>
            <p:spPr>
              <a:xfrm rot="-5400000">
                <a:off x="3671725" y="1829425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50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50" y="2002"/>
                    </a:cubicBezTo>
                    <a:cubicBezTo>
                      <a:pt x="709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65" name="Google Shape;30365;p30"/>
              <p:cNvSpPr/>
              <p:nvPr/>
            </p:nvSpPr>
            <p:spPr>
              <a:xfrm rot="-5400000">
                <a:off x="3652638" y="180698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2" y="1"/>
                      <a:pt x="52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20" y="1417"/>
                      <a:pt x="1036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66" name="Google Shape;30366;p30"/>
              <p:cNvSpPr/>
              <p:nvPr/>
            </p:nvSpPr>
            <p:spPr>
              <a:xfrm rot="-5400000">
                <a:off x="3619938" y="180526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67" name="Google Shape;30367;p30"/>
              <p:cNvSpPr/>
              <p:nvPr/>
            </p:nvSpPr>
            <p:spPr>
              <a:xfrm rot="-5400000">
                <a:off x="3619938" y="188121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812" y="1"/>
                    </a:moveTo>
                    <a:cubicBezTo>
                      <a:pt x="260" y="1"/>
                      <a:pt x="1" y="208"/>
                      <a:pt x="1" y="449"/>
                    </a:cubicBezTo>
                    <a:cubicBezTo>
                      <a:pt x="1" y="708"/>
                      <a:pt x="260" y="898"/>
                      <a:pt x="812" y="898"/>
                    </a:cubicBezTo>
                    <a:cubicBezTo>
                      <a:pt x="1364" y="898"/>
                      <a:pt x="1882" y="639"/>
                      <a:pt x="2003" y="449"/>
                    </a:cubicBezTo>
                    <a:cubicBezTo>
                      <a:pt x="1882" y="277"/>
                      <a:pt x="1364" y="1"/>
                      <a:pt x="8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68" name="Google Shape;30368;p30"/>
              <p:cNvSpPr/>
              <p:nvPr/>
            </p:nvSpPr>
            <p:spPr>
              <a:xfrm rot="-5400000">
                <a:off x="3652638" y="186393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1526" y="0"/>
                    </a:moveTo>
                    <a:cubicBezTo>
                      <a:pt x="1273" y="0"/>
                      <a:pt x="780" y="176"/>
                      <a:pt x="432" y="540"/>
                    </a:cubicBezTo>
                    <a:cubicBezTo>
                      <a:pt x="35" y="937"/>
                      <a:pt x="0" y="1247"/>
                      <a:pt x="173" y="1420"/>
                    </a:cubicBezTo>
                    <a:cubicBezTo>
                      <a:pt x="243" y="1484"/>
                      <a:pt x="330" y="1520"/>
                      <a:pt x="431" y="1520"/>
                    </a:cubicBezTo>
                    <a:cubicBezTo>
                      <a:pt x="603" y="1520"/>
                      <a:pt x="814" y="1417"/>
                      <a:pt x="1053" y="1178"/>
                    </a:cubicBezTo>
                    <a:cubicBezTo>
                      <a:pt x="1450" y="781"/>
                      <a:pt x="1623" y="229"/>
                      <a:pt x="1588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69" name="Google Shape;30369;p30"/>
              <p:cNvSpPr/>
              <p:nvPr/>
            </p:nvSpPr>
            <p:spPr>
              <a:xfrm rot="-5400000">
                <a:off x="3493088" y="177548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3" y="1"/>
                    </a:moveTo>
                    <a:cubicBezTo>
                      <a:pt x="0" y="1"/>
                      <a:pt x="0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70" name="Google Shape;30370;p30"/>
              <p:cNvSpPr/>
              <p:nvPr/>
            </p:nvSpPr>
            <p:spPr>
              <a:xfrm rot="-5400000">
                <a:off x="3490513" y="190708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0"/>
                    </a:moveTo>
                    <a:cubicBezTo>
                      <a:pt x="0" y="0"/>
                      <a:pt x="0" y="863"/>
                      <a:pt x="552" y="863"/>
                    </a:cubicBezTo>
                    <a:cubicBezTo>
                      <a:pt x="1105" y="863"/>
                      <a:pt x="1105" y="0"/>
                      <a:pt x="5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71" name="Google Shape;30371;p30"/>
              <p:cNvSpPr/>
              <p:nvPr/>
            </p:nvSpPr>
            <p:spPr>
              <a:xfrm rot="-5400000">
                <a:off x="3576150" y="151507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72" name="Google Shape;30372;p30"/>
              <p:cNvSpPr/>
              <p:nvPr/>
            </p:nvSpPr>
            <p:spPr>
              <a:xfrm rot="-5400000">
                <a:off x="3634613" y="136686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73" name="Google Shape;30373;p30"/>
              <p:cNvSpPr/>
              <p:nvPr/>
            </p:nvSpPr>
            <p:spPr>
              <a:xfrm rot="-5400000">
                <a:off x="3569675" y="138910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74" name="Google Shape;30374;p30"/>
              <p:cNvSpPr/>
              <p:nvPr/>
            </p:nvSpPr>
            <p:spPr>
              <a:xfrm rot="-5400000">
                <a:off x="3529963" y="137311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75" name="Google Shape;30375;p30"/>
              <p:cNvSpPr/>
              <p:nvPr/>
            </p:nvSpPr>
            <p:spPr>
              <a:xfrm rot="-5400000">
                <a:off x="3530738" y="1407438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416" y="0"/>
                    </a:moveTo>
                    <a:cubicBezTo>
                      <a:pt x="319" y="0"/>
                      <a:pt x="237" y="36"/>
                      <a:pt x="174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4" y="1518"/>
                      <a:pt x="1526" y="1518"/>
                    </a:cubicBezTo>
                    <a:cubicBezTo>
                      <a:pt x="1549" y="1518"/>
                      <a:pt x="1570" y="1517"/>
                      <a:pt x="1589" y="1514"/>
                    </a:cubicBezTo>
                    <a:cubicBezTo>
                      <a:pt x="1623" y="1290"/>
                      <a:pt x="1433" y="737"/>
                      <a:pt x="1054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76" name="Google Shape;30376;p30"/>
              <p:cNvSpPr/>
              <p:nvPr/>
            </p:nvSpPr>
            <p:spPr>
              <a:xfrm rot="-5400000">
                <a:off x="3553925" y="142467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77" name="Google Shape;30377;p30"/>
              <p:cNvSpPr/>
              <p:nvPr/>
            </p:nvSpPr>
            <p:spPr>
              <a:xfrm rot="-5400000">
                <a:off x="3554150" y="134895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78" name="Google Shape;30378;p30"/>
              <p:cNvSpPr/>
              <p:nvPr/>
            </p:nvSpPr>
            <p:spPr>
              <a:xfrm rot="-5400000">
                <a:off x="3530750" y="13504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4" y="0"/>
                    </a:moveTo>
                    <a:cubicBezTo>
                      <a:pt x="1021" y="0"/>
                      <a:pt x="804" y="106"/>
                      <a:pt x="553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79" name="Google Shape;30379;p30"/>
              <p:cNvSpPr/>
              <p:nvPr/>
            </p:nvSpPr>
            <p:spPr>
              <a:xfrm rot="-5400000">
                <a:off x="3634363" y="153576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80" name="Google Shape;30380;p30"/>
              <p:cNvSpPr/>
              <p:nvPr/>
            </p:nvSpPr>
            <p:spPr>
              <a:xfrm rot="-5400000">
                <a:off x="3671950" y="1521550"/>
                <a:ext cx="2202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003" extrusionOk="0">
                    <a:moveTo>
                      <a:pt x="449" y="0"/>
                    </a:moveTo>
                    <a:cubicBezTo>
                      <a:pt x="259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691" y="2002"/>
                      <a:pt x="880" y="1743"/>
                      <a:pt x="880" y="1191"/>
                    </a:cubicBezTo>
                    <a:cubicBezTo>
                      <a:pt x="880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81" name="Google Shape;30381;p30"/>
              <p:cNvSpPr/>
              <p:nvPr/>
            </p:nvSpPr>
            <p:spPr>
              <a:xfrm rot="-5400000">
                <a:off x="3652625" y="14989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192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82" name="Google Shape;30382;p30"/>
              <p:cNvSpPr/>
              <p:nvPr/>
            </p:nvSpPr>
            <p:spPr>
              <a:xfrm rot="-5400000">
                <a:off x="3619938" y="14971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83" name="Google Shape;30383;p30"/>
              <p:cNvSpPr/>
              <p:nvPr/>
            </p:nvSpPr>
            <p:spPr>
              <a:xfrm rot="-5400000">
                <a:off x="3620150" y="157290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84" name="Google Shape;30384;p30"/>
              <p:cNvSpPr/>
              <p:nvPr/>
            </p:nvSpPr>
            <p:spPr>
              <a:xfrm rot="-5400000">
                <a:off x="3652625" y="15558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37" y="1484"/>
                      <a:pt x="323" y="1520"/>
                      <a:pt x="424" y="1520"/>
                    </a:cubicBezTo>
                    <a:cubicBezTo>
                      <a:pt x="596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85" name="Google Shape;30385;p30"/>
              <p:cNvSpPr/>
              <p:nvPr/>
            </p:nvSpPr>
            <p:spPr>
              <a:xfrm rot="-5400000">
                <a:off x="3493075" y="146740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86" name="Google Shape;30386;p30"/>
              <p:cNvSpPr/>
              <p:nvPr/>
            </p:nvSpPr>
            <p:spPr>
              <a:xfrm rot="-5400000">
                <a:off x="3490500" y="159900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87" name="Google Shape;30387;p30"/>
              <p:cNvSpPr/>
              <p:nvPr/>
            </p:nvSpPr>
            <p:spPr>
              <a:xfrm rot="-5400000">
                <a:off x="3576138" y="120698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88" name="Google Shape;30388;p30"/>
              <p:cNvSpPr/>
              <p:nvPr/>
            </p:nvSpPr>
            <p:spPr>
              <a:xfrm rot="-5400000">
                <a:off x="3634600" y="105877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89" name="Google Shape;30389;p30"/>
              <p:cNvSpPr/>
              <p:nvPr/>
            </p:nvSpPr>
            <p:spPr>
              <a:xfrm rot="-5400000">
                <a:off x="3569663" y="1081013"/>
                <a:ext cx="1860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4" h="725" extrusionOk="0">
                    <a:moveTo>
                      <a:pt x="381" y="0"/>
                    </a:moveTo>
                    <a:cubicBezTo>
                      <a:pt x="174" y="0"/>
                      <a:pt x="1" y="155"/>
                      <a:pt x="1" y="363"/>
                    </a:cubicBezTo>
                    <a:cubicBezTo>
                      <a:pt x="1" y="570"/>
                      <a:pt x="174" y="725"/>
                      <a:pt x="381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90" name="Google Shape;30390;p30"/>
              <p:cNvSpPr/>
              <p:nvPr/>
            </p:nvSpPr>
            <p:spPr>
              <a:xfrm rot="-5400000">
                <a:off x="3529963" y="106503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91" name="Google Shape;30391;p30"/>
              <p:cNvSpPr/>
              <p:nvPr/>
            </p:nvSpPr>
            <p:spPr>
              <a:xfrm rot="-5400000">
                <a:off x="3530538" y="109956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433" y="0"/>
                    </a:moveTo>
                    <a:cubicBezTo>
                      <a:pt x="335" y="0"/>
                      <a:pt x="253" y="36"/>
                      <a:pt x="190" y="99"/>
                    </a:cubicBezTo>
                    <a:cubicBezTo>
                      <a:pt x="0" y="289"/>
                      <a:pt x="52" y="599"/>
                      <a:pt x="432" y="979"/>
                    </a:cubicBezTo>
                    <a:cubicBezTo>
                      <a:pt x="796" y="1343"/>
                      <a:pt x="1290" y="1518"/>
                      <a:pt x="1529" y="1518"/>
                    </a:cubicBezTo>
                    <a:cubicBezTo>
                      <a:pt x="1551" y="1518"/>
                      <a:pt x="1571" y="1517"/>
                      <a:pt x="1588" y="1514"/>
                    </a:cubicBezTo>
                    <a:cubicBezTo>
                      <a:pt x="1640" y="1290"/>
                      <a:pt x="1450" y="737"/>
                      <a:pt x="1070" y="358"/>
                    </a:cubicBezTo>
                    <a:cubicBezTo>
                      <a:pt x="819" y="106"/>
                      <a:pt x="602" y="0"/>
                      <a:pt x="43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92" name="Google Shape;30392;p30"/>
              <p:cNvSpPr/>
              <p:nvPr/>
            </p:nvSpPr>
            <p:spPr>
              <a:xfrm rot="-5400000">
                <a:off x="3553925" y="11166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93" name="Google Shape;30393;p30"/>
              <p:cNvSpPr/>
              <p:nvPr/>
            </p:nvSpPr>
            <p:spPr>
              <a:xfrm rot="-5400000">
                <a:off x="3554138" y="104086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94" name="Google Shape;30394;p30"/>
              <p:cNvSpPr/>
              <p:nvPr/>
            </p:nvSpPr>
            <p:spPr>
              <a:xfrm rot="-5400000">
                <a:off x="3530538" y="104261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1207" y="0"/>
                    </a:moveTo>
                    <a:cubicBezTo>
                      <a:pt x="1038" y="0"/>
                      <a:pt x="821" y="106"/>
                      <a:pt x="570" y="358"/>
                    </a:cubicBezTo>
                    <a:cubicBezTo>
                      <a:pt x="190" y="737"/>
                      <a:pt x="0" y="1307"/>
                      <a:pt x="52" y="1514"/>
                    </a:cubicBezTo>
                    <a:cubicBezTo>
                      <a:pt x="69" y="1517"/>
                      <a:pt x="89" y="1518"/>
                      <a:pt x="111" y="1518"/>
                    </a:cubicBezTo>
                    <a:cubicBezTo>
                      <a:pt x="350" y="1518"/>
                      <a:pt x="844" y="1343"/>
                      <a:pt x="1208" y="979"/>
                    </a:cubicBezTo>
                    <a:cubicBezTo>
                      <a:pt x="1605" y="599"/>
                      <a:pt x="1640" y="289"/>
                      <a:pt x="1450" y="99"/>
                    </a:cubicBezTo>
                    <a:cubicBezTo>
                      <a:pt x="1387" y="36"/>
                      <a:pt x="1305" y="0"/>
                      <a:pt x="120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95" name="Google Shape;30395;p30"/>
              <p:cNvSpPr/>
              <p:nvPr/>
            </p:nvSpPr>
            <p:spPr>
              <a:xfrm rot="-5400000">
                <a:off x="3634363" y="122768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31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96" name="Google Shape;30396;p30"/>
              <p:cNvSpPr/>
              <p:nvPr/>
            </p:nvSpPr>
            <p:spPr>
              <a:xfrm rot="-5400000">
                <a:off x="3671725" y="121325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97" name="Google Shape;30397;p30"/>
              <p:cNvSpPr/>
              <p:nvPr/>
            </p:nvSpPr>
            <p:spPr>
              <a:xfrm rot="-5400000">
                <a:off x="3652638" y="119081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1" y="1"/>
                      <a:pt x="52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98" name="Google Shape;30398;p30"/>
              <p:cNvSpPr/>
              <p:nvPr/>
            </p:nvSpPr>
            <p:spPr>
              <a:xfrm rot="-5400000">
                <a:off x="3620163" y="1189313"/>
                <a:ext cx="496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49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99" name="Google Shape;30399;p30"/>
              <p:cNvSpPr/>
              <p:nvPr/>
            </p:nvSpPr>
            <p:spPr>
              <a:xfrm rot="-5400000">
                <a:off x="3620150" y="126482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00" name="Google Shape;30400;p30"/>
              <p:cNvSpPr/>
              <p:nvPr/>
            </p:nvSpPr>
            <p:spPr>
              <a:xfrm rot="-5400000">
                <a:off x="3652625" y="124777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6" y="937"/>
                      <a:pt x="1" y="1247"/>
                      <a:pt x="174" y="1420"/>
                    </a:cubicBezTo>
                    <a:cubicBezTo>
                      <a:pt x="238" y="1484"/>
                      <a:pt x="323" y="1520"/>
                      <a:pt x="424" y="1520"/>
                    </a:cubicBezTo>
                    <a:cubicBezTo>
                      <a:pt x="597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01" name="Google Shape;30401;p30"/>
              <p:cNvSpPr/>
              <p:nvPr/>
            </p:nvSpPr>
            <p:spPr>
              <a:xfrm rot="-5400000">
                <a:off x="3493088" y="115931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02" name="Google Shape;30402;p30"/>
              <p:cNvSpPr/>
              <p:nvPr/>
            </p:nvSpPr>
            <p:spPr>
              <a:xfrm rot="-5400000">
                <a:off x="3490288" y="12907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23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03" name="Google Shape;30403;p30"/>
              <p:cNvSpPr/>
              <p:nvPr/>
            </p:nvSpPr>
            <p:spPr>
              <a:xfrm rot="-5400000">
                <a:off x="3483600" y="3350425"/>
                <a:ext cx="103150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574" extrusionOk="0">
                    <a:moveTo>
                      <a:pt x="2089" y="0"/>
                    </a:moveTo>
                    <a:lnTo>
                      <a:pt x="363" y="1778"/>
                    </a:lnTo>
                    <a:cubicBezTo>
                      <a:pt x="156" y="1968"/>
                      <a:pt x="35" y="2227"/>
                      <a:pt x="35" y="2503"/>
                    </a:cubicBezTo>
                    <a:cubicBezTo>
                      <a:pt x="1" y="3090"/>
                      <a:pt x="467" y="3573"/>
                      <a:pt x="1054" y="3573"/>
                    </a:cubicBezTo>
                    <a:cubicBezTo>
                      <a:pt x="1620" y="3573"/>
                      <a:pt x="2074" y="3123"/>
                      <a:pt x="2074" y="2564"/>
                    </a:cubicBezTo>
                    <a:lnTo>
                      <a:pt x="2074" y="2564"/>
                    </a:lnTo>
                    <a:cubicBezTo>
                      <a:pt x="2106" y="3106"/>
                      <a:pt x="2558" y="3539"/>
                      <a:pt x="3090" y="3539"/>
                    </a:cubicBezTo>
                    <a:cubicBezTo>
                      <a:pt x="3660" y="3539"/>
                      <a:pt x="4126" y="3073"/>
                      <a:pt x="4126" y="2503"/>
                    </a:cubicBezTo>
                    <a:cubicBezTo>
                      <a:pt x="4126" y="2227"/>
                      <a:pt x="4005" y="1968"/>
                      <a:pt x="3815" y="1778"/>
                    </a:cubicBezTo>
                    <a:lnTo>
                      <a:pt x="208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04" name="Google Shape;30404;p30"/>
              <p:cNvSpPr/>
              <p:nvPr/>
            </p:nvSpPr>
            <p:spPr>
              <a:xfrm rot="-5400000">
                <a:off x="3638525" y="3205025"/>
                <a:ext cx="1074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0" y="1259"/>
                      <a:pt x="535" y="1777"/>
                    </a:cubicBezTo>
                    <a:lnTo>
                      <a:pt x="2261" y="3537"/>
                    </a:lnTo>
                    <a:lnTo>
                      <a:pt x="3987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0" y="12"/>
                      <a:pt x="2261" y="353"/>
                      <a:pt x="2261" y="1035"/>
                    </a:cubicBezTo>
                    <a:cubicBezTo>
                      <a:pt x="2261" y="440"/>
                      <a:pt x="1784" y="0"/>
                      <a:pt x="12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05" name="Google Shape;30405;p30"/>
              <p:cNvSpPr/>
              <p:nvPr/>
            </p:nvSpPr>
            <p:spPr>
              <a:xfrm rot="-5400000">
                <a:off x="3481000" y="3039750"/>
                <a:ext cx="107475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9" extrusionOk="0">
                    <a:moveTo>
                      <a:pt x="2055" y="0"/>
                    </a:moveTo>
                    <a:lnTo>
                      <a:pt x="329" y="1778"/>
                    </a:lnTo>
                    <a:cubicBezTo>
                      <a:pt x="121" y="1968"/>
                      <a:pt x="1" y="2227"/>
                      <a:pt x="1" y="2503"/>
                    </a:cubicBezTo>
                    <a:cubicBezTo>
                      <a:pt x="1" y="3073"/>
                      <a:pt x="467" y="3539"/>
                      <a:pt x="1019" y="3539"/>
                    </a:cubicBezTo>
                    <a:cubicBezTo>
                      <a:pt x="1580" y="3539"/>
                      <a:pt x="2041" y="3086"/>
                      <a:pt x="2054" y="2527"/>
                    </a:cubicBezTo>
                    <a:lnTo>
                      <a:pt x="2054" y="2527"/>
                    </a:lnTo>
                    <a:cubicBezTo>
                      <a:pt x="2054" y="3110"/>
                      <a:pt x="2533" y="3537"/>
                      <a:pt x="3066" y="3537"/>
                    </a:cubicBezTo>
                    <a:cubicBezTo>
                      <a:pt x="3199" y="3537"/>
                      <a:pt x="3336" y="3510"/>
                      <a:pt x="3470" y="3452"/>
                    </a:cubicBezTo>
                    <a:cubicBezTo>
                      <a:pt x="4143" y="3176"/>
                      <a:pt x="4298" y="2279"/>
                      <a:pt x="3781" y="1778"/>
                    </a:cubicBezTo>
                    <a:lnTo>
                      <a:pt x="205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06" name="Google Shape;30406;p30"/>
              <p:cNvSpPr/>
              <p:nvPr/>
            </p:nvSpPr>
            <p:spPr>
              <a:xfrm rot="-5400000">
                <a:off x="3638513" y="289693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85" y="0"/>
                      <a:pt x="12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07" name="Google Shape;30407;p30"/>
              <p:cNvSpPr/>
              <p:nvPr/>
            </p:nvSpPr>
            <p:spPr>
              <a:xfrm rot="-5400000">
                <a:off x="3481013" y="2731663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8" y="3539"/>
                    </a:cubicBezTo>
                    <a:cubicBezTo>
                      <a:pt x="1588" y="3539"/>
                      <a:pt x="2037" y="3073"/>
                      <a:pt x="2037" y="2503"/>
                    </a:cubicBezTo>
                    <a:cubicBezTo>
                      <a:pt x="2037" y="3098"/>
                      <a:pt x="2513" y="3537"/>
                      <a:pt x="3058" y="3537"/>
                    </a:cubicBezTo>
                    <a:cubicBezTo>
                      <a:pt x="3193" y="3537"/>
                      <a:pt x="3332" y="3510"/>
                      <a:pt x="3469" y="3452"/>
                    </a:cubicBezTo>
                    <a:cubicBezTo>
                      <a:pt x="4142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08" name="Google Shape;30408;p30"/>
              <p:cNvSpPr/>
              <p:nvPr/>
            </p:nvSpPr>
            <p:spPr>
              <a:xfrm rot="-5400000">
                <a:off x="3638513" y="2588863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95" y="1570"/>
                      <a:pt x="4299" y="1311"/>
                      <a:pt x="4299" y="1035"/>
                    </a:cubicBezTo>
                    <a:cubicBezTo>
                      <a:pt x="4299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85" y="0"/>
                      <a:pt x="12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09" name="Google Shape;30409;p30"/>
              <p:cNvSpPr/>
              <p:nvPr/>
            </p:nvSpPr>
            <p:spPr>
              <a:xfrm rot="-5400000">
                <a:off x="3481013" y="242358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88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9" y="3537"/>
                    </a:cubicBezTo>
                    <a:cubicBezTo>
                      <a:pt x="3193" y="3537"/>
                      <a:pt x="3332" y="3510"/>
                      <a:pt x="3470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10" name="Google Shape;30410;p30"/>
              <p:cNvSpPr/>
              <p:nvPr/>
            </p:nvSpPr>
            <p:spPr>
              <a:xfrm rot="-5400000">
                <a:off x="3638525" y="2280775"/>
                <a:ext cx="1074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8" extrusionOk="0">
                    <a:moveTo>
                      <a:pt x="1233" y="0"/>
                    </a:moveTo>
                    <a:cubicBezTo>
                      <a:pt x="1099" y="0"/>
                      <a:pt x="962" y="27"/>
                      <a:pt x="829" y="85"/>
                    </a:cubicBezTo>
                    <a:cubicBezTo>
                      <a:pt x="156" y="379"/>
                      <a:pt x="0" y="1259"/>
                      <a:pt x="535" y="1777"/>
                    </a:cubicBezTo>
                    <a:lnTo>
                      <a:pt x="2261" y="3537"/>
                    </a:lnTo>
                    <a:lnTo>
                      <a:pt x="3987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0" y="12"/>
                      <a:pt x="2261" y="353"/>
                      <a:pt x="2261" y="1035"/>
                    </a:cubicBezTo>
                    <a:cubicBezTo>
                      <a:pt x="2261" y="440"/>
                      <a:pt x="1773" y="0"/>
                      <a:pt x="123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11" name="Google Shape;30411;p30"/>
              <p:cNvSpPr/>
              <p:nvPr/>
            </p:nvSpPr>
            <p:spPr>
              <a:xfrm rot="-5400000">
                <a:off x="3483600" y="2118075"/>
                <a:ext cx="103150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574" extrusionOk="0">
                    <a:moveTo>
                      <a:pt x="2071" y="0"/>
                    </a:moveTo>
                    <a:lnTo>
                      <a:pt x="345" y="1778"/>
                    </a:lnTo>
                    <a:cubicBezTo>
                      <a:pt x="155" y="1968"/>
                      <a:pt x="35" y="2227"/>
                      <a:pt x="35" y="2503"/>
                    </a:cubicBezTo>
                    <a:cubicBezTo>
                      <a:pt x="0" y="3090"/>
                      <a:pt x="466" y="3573"/>
                      <a:pt x="1053" y="3573"/>
                    </a:cubicBezTo>
                    <a:cubicBezTo>
                      <a:pt x="1619" y="3573"/>
                      <a:pt x="2073" y="3123"/>
                      <a:pt x="2073" y="2564"/>
                    </a:cubicBezTo>
                    <a:lnTo>
                      <a:pt x="2073" y="2564"/>
                    </a:lnTo>
                    <a:cubicBezTo>
                      <a:pt x="2105" y="3106"/>
                      <a:pt x="2557" y="3539"/>
                      <a:pt x="3090" y="3539"/>
                    </a:cubicBezTo>
                    <a:cubicBezTo>
                      <a:pt x="3659" y="3539"/>
                      <a:pt x="4125" y="3073"/>
                      <a:pt x="4125" y="2503"/>
                    </a:cubicBezTo>
                    <a:cubicBezTo>
                      <a:pt x="4125" y="2227"/>
                      <a:pt x="4004" y="1968"/>
                      <a:pt x="3797" y="1778"/>
                    </a:cubicBezTo>
                    <a:lnTo>
                      <a:pt x="207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12" name="Google Shape;30412;p30"/>
              <p:cNvSpPr/>
              <p:nvPr/>
            </p:nvSpPr>
            <p:spPr>
              <a:xfrm rot="-5400000">
                <a:off x="3638513" y="197268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3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13" name="Google Shape;30413;p30"/>
              <p:cNvSpPr/>
              <p:nvPr/>
            </p:nvSpPr>
            <p:spPr>
              <a:xfrm rot="-5400000">
                <a:off x="3481013" y="1807413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8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3" y="3537"/>
                      <a:pt x="3049" y="3537"/>
                    </a:cubicBezTo>
                    <a:cubicBezTo>
                      <a:pt x="3182" y="3537"/>
                      <a:pt x="3318" y="3510"/>
                      <a:pt x="3452" y="3452"/>
                    </a:cubicBezTo>
                    <a:cubicBezTo>
                      <a:pt x="4142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14" name="Google Shape;30414;p30"/>
              <p:cNvSpPr/>
              <p:nvPr/>
            </p:nvSpPr>
            <p:spPr>
              <a:xfrm rot="-5400000">
                <a:off x="3638513" y="1664613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4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8" y="1570"/>
                      <a:pt x="4299" y="1311"/>
                      <a:pt x="4299" y="1035"/>
                    </a:cubicBezTo>
                    <a:cubicBezTo>
                      <a:pt x="4299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15" name="Google Shape;30415;p30"/>
              <p:cNvSpPr/>
              <p:nvPr/>
            </p:nvSpPr>
            <p:spPr>
              <a:xfrm rot="-5400000">
                <a:off x="3481013" y="149933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2" y="3537"/>
                      <a:pt x="3319" y="3510"/>
                      <a:pt x="3452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16" name="Google Shape;30416;p30"/>
              <p:cNvSpPr/>
              <p:nvPr/>
            </p:nvSpPr>
            <p:spPr>
              <a:xfrm rot="-5400000">
                <a:off x="3637638" y="1355638"/>
                <a:ext cx="108325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333" h="3574" extrusionOk="0">
                    <a:moveTo>
                      <a:pt x="3280" y="1"/>
                    </a:moveTo>
                    <a:cubicBezTo>
                      <a:pt x="2714" y="1"/>
                      <a:pt x="2260" y="450"/>
                      <a:pt x="2259" y="1008"/>
                    </a:cubicBezTo>
                    <a:lnTo>
                      <a:pt x="2259" y="1008"/>
                    </a:lnTo>
                    <a:cubicBezTo>
                      <a:pt x="2227" y="445"/>
                      <a:pt x="1754" y="36"/>
                      <a:pt x="1233" y="36"/>
                    </a:cubicBezTo>
                    <a:cubicBezTo>
                      <a:pt x="1099" y="36"/>
                      <a:pt x="962" y="63"/>
                      <a:pt x="829" y="121"/>
                    </a:cubicBezTo>
                    <a:cubicBezTo>
                      <a:pt x="156" y="415"/>
                      <a:pt x="0" y="1295"/>
                      <a:pt x="535" y="1813"/>
                    </a:cubicBezTo>
                    <a:lnTo>
                      <a:pt x="2261" y="3573"/>
                    </a:lnTo>
                    <a:lnTo>
                      <a:pt x="3987" y="1813"/>
                    </a:lnTo>
                    <a:cubicBezTo>
                      <a:pt x="4177" y="1606"/>
                      <a:pt x="4298" y="1347"/>
                      <a:pt x="4298" y="1071"/>
                    </a:cubicBezTo>
                    <a:cubicBezTo>
                      <a:pt x="4332" y="484"/>
                      <a:pt x="3866" y="1"/>
                      <a:pt x="32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17" name="Google Shape;30417;p30"/>
              <p:cNvSpPr/>
              <p:nvPr/>
            </p:nvSpPr>
            <p:spPr>
              <a:xfrm rot="-5400000">
                <a:off x="3481000" y="1191250"/>
                <a:ext cx="107475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1" y="2227"/>
                      <a:pt x="1" y="2503"/>
                    </a:cubicBezTo>
                    <a:cubicBezTo>
                      <a:pt x="1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3" y="3537"/>
                      <a:pt x="3319" y="3510"/>
                      <a:pt x="3453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18" name="Google Shape;30418;p30"/>
              <p:cNvSpPr/>
              <p:nvPr/>
            </p:nvSpPr>
            <p:spPr>
              <a:xfrm rot="-5400000">
                <a:off x="3638513" y="104843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3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5796924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30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Google Shape;3074;p4"/>
          <p:cNvPicPr preferRelativeResize="0"/>
          <p:nvPr/>
        </p:nvPicPr>
        <p:blipFill rotWithShape="1">
          <a:blip r:embed="rId2">
            <a:alphaModFix/>
          </a:blip>
          <a:srcRect b="14653"/>
          <a:stretch/>
        </p:blipFill>
        <p:spPr>
          <a:xfrm flipH="1">
            <a:off x="5" y="-38667"/>
            <a:ext cx="12191996" cy="6935333"/>
          </a:xfrm>
          <a:prstGeom prst="rect">
            <a:avLst/>
          </a:prstGeom>
          <a:noFill/>
          <a:ln>
            <a:noFill/>
          </a:ln>
        </p:spPr>
      </p:pic>
      <p:sp>
        <p:nvSpPr>
          <p:cNvPr id="3075" name="Google Shape;3075;p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es-ES"/>
              <a:t>Haga clic para modificar el estilo de título del patrón</a:t>
            </a:r>
            <a:endParaRPr/>
          </a:p>
        </p:txBody>
      </p:sp>
      <p:sp>
        <p:nvSpPr>
          <p:cNvPr id="3076" name="Google Shape;3076;p4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✦"/>
              <a:defRPr sz="1867">
                <a:solidFill>
                  <a:srgbClr val="434343"/>
                </a:solidFill>
              </a:defRPr>
            </a:lvl1pPr>
            <a:lvl2pPr marL="1219170" lvl="1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828754" lvl="2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2438339" lvl="3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3047924" lvl="4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3657509" lvl="5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4267093" lvl="6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4876678" lvl="7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5486263" lvl="8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3077" name="Google Shape;3077;p4"/>
          <p:cNvSpPr txBox="1">
            <a:spLocks noGrp="1"/>
          </p:cNvSpPr>
          <p:nvPr>
            <p:ph type="sldNum" idx="12"/>
          </p:nvPr>
        </p:nvSpPr>
        <p:spPr>
          <a:xfrm>
            <a:off x="11205845" y="6231535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Aft>
                <a:spcPts val="0"/>
              </a:spcAft>
              <a:buNone/>
              <a:defRPr>
                <a:solidFill>
                  <a:srgbClr val="434343"/>
                </a:solidFill>
                <a:latin typeface="Josefin Slab SemiBold"/>
                <a:ea typeface="Josefin Slab SemiBold"/>
                <a:cs typeface="Josefin Slab SemiBold"/>
                <a:sym typeface="Josefin Slab SemiBold"/>
              </a:defRPr>
            </a:lvl1pPr>
            <a:lvl2pPr lvl="1" rtl="0">
              <a:spcAft>
                <a:spcPts val="0"/>
              </a:spcAft>
              <a:buNone/>
              <a:defRPr>
                <a:solidFill>
                  <a:srgbClr val="434343"/>
                </a:solidFill>
                <a:latin typeface="Josefin Slab SemiBold"/>
                <a:ea typeface="Josefin Slab SemiBold"/>
                <a:cs typeface="Josefin Slab SemiBold"/>
                <a:sym typeface="Josefin Slab SemiBold"/>
              </a:defRPr>
            </a:lvl2pPr>
            <a:lvl3pPr lvl="2" rtl="0">
              <a:spcAft>
                <a:spcPts val="0"/>
              </a:spcAft>
              <a:buNone/>
              <a:defRPr>
                <a:solidFill>
                  <a:srgbClr val="434343"/>
                </a:solidFill>
                <a:latin typeface="Josefin Slab SemiBold"/>
                <a:ea typeface="Josefin Slab SemiBold"/>
                <a:cs typeface="Josefin Slab SemiBold"/>
                <a:sym typeface="Josefin Slab SemiBold"/>
              </a:defRPr>
            </a:lvl3pPr>
            <a:lvl4pPr lvl="3" rtl="0">
              <a:spcAft>
                <a:spcPts val="0"/>
              </a:spcAft>
              <a:buNone/>
              <a:defRPr>
                <a:solidFill>
                  <a:srgbClr val="434343"/>
                </a:solidFill>
                <a:latin typeface="Josefin Slab SemiBold"/>
                <a:ea typeface="Josefin Slab SemiBold"/>
                <a:cs typeface="Josefin Slab SemiBold"/>
                <a:sym typeface="Josefin Slab SemiBold"/>
              </a:defRPr>
            </a:lvl4pPr>
            <a:lvl5pPr lvl="4" rtl="0">
              <a:spcAft>
                <a:spcPts val="0"/>
              </a:spcAft>
              <a:buNone/>
              <a:defRPr>
                <a:solidFill>
                  <a:srgbClr val="434343"/>
                </a:solidFill>
                <a:latin typeface="Josefin Slab SemiBold"/>
                <a:ea typeface="Josefin Slab SemiBold"/>
                <a:cs typeface="Josefin Slab SemiBold"/>
                <a:sym typeface="Josefin Slab SemiBold"/>
              </a:defRPr>
            </a:lvl5pPr>
            <a:lvl6pPr lvl="5" rtl="0">
              <a:spcAft>
                <a:spcPts val="0"/>
              </a:spcAft>
              <a:buNone/>
              <a:defRPr>
                <a:solidFill>
                  <a:srgbClr val="434343"/>
                </a:solidFill>
                <a:latin typeface="Josefin Slab SemiBold"/>
                <a:ea typeface="Josefin Slab SemiBold"/>
                <a:cs typeface="Josefin Slab SemiBold"/>
                <a:sym typeface="Josefin Slab SemiBold"/>
              </a:defRPr>
            </a:lvl6pPr>
            <a:lvl7pPr lvl="6" rtl="0">
              <a:spcAft>
                <a:spcPts val="0"/>
              </a:spcAft>
              <a:buNone/>
              <a:defRPr>
                <a:solidFill>
                  <a:srgbClr val="434343"/>
                </a:solidFill>
                <a:latin typeface="Josefin Slab SemiBold"/>
                <a:ea typeface="Josefin Slab SemiBold"/>
                <a:cs typeface="Josefin Slab SemiBold"/>
                <a:sym typeface="Josefin Slab SemiBold"/>
              </a:defRPr>
            </a:lvl7pPr>
            <a:lvl8pPr lvl="7" rtl="0">
              <a:spcAft>
                <a:spcPts val="0"/>
              </a:spcAft>
              <a:buNone/>
              <a:defRPr>
                <a:solidFill>
                  <a:srgbClr val="434343"/>
                </a:solidFill>
                <a:latin typeface="Josefin Slab SemiBold"/>
                <a:ea typeface="Josefin Slab SemiBold"/>
                <a:cs typeface="Josefin Slab SemiBold"/>
                <a:sym typeface="Josefin Slab SemiBold"/>
              </a:defRPr>
            </a:lvl8pPr>
            <a:lvl9pPr lvl="8" rtl="0">
              <a:spcAft>
                <a:spcPts val="0"/>
              </a:spcAft>
              <a:buNone/>
              <a:defRPr>
                <a:solidFill>
                  <a:srgbClr val="434343"/>
                </a:solidFill>
                <a:latin typeface="Josefin Slab SemiBold"/>
                <a:ea typeface="Josefin Slab SemiBold"/>
                <a:cs typeface="Josefin Slab SemiBold"/>
                <a:sym typeface="Josefin Slab SemiBold"/>
              </a:defRPr>
            </a:lvl9pPr>
          </a:lstStyle>
          <a:p>
            <a:fld id="{C8E99773-464C-4134-86BB-1145B6D05586}" type="slidenum">
              <a:rPr lang="es-ES" smtClean="0"/>
              <a:t>‹Nº›</a:t>
            </a:fld>
            <a:endParaRPr lang="es-ES"/>
          </a:p>
        </p:txBody>
      </p:sp>
      <p:grpSp>
        <p:nvGrpSpPr>
          <p:cNvPr id="3078" name="Google Shape;3078;p4"/>
          <p:cNvGrpSpPr/>
          <p:nvPr/>
        </p:nvGrpSpPr>
        <p:grpSpPr>
          <a:xfrm>
            <a:off x="135300" y="154367"/>
            <a:ext cx="11921400" cy="6549267"/>
            <a:chOff x="128375" y="115775"/>
            <a:chExt cx="8941050" cy="4911950"/>
          </a:xfrm>
        </p:grpSpPr>
        <p:grpSp>
          <p:nvGrpSpPr>
            <p:cNvPr id="3079" name="Google Shape;3079;p4"/>
            <p:cNvGrpSpPr/>
            <p:nvPr/>
          </p:nvGrpSpPr>
          <p:grpSpPr>
            <a:xfrm>
              <a:off x="128375" y="115775"/>
              <a:ext cx="227850" cy="4911950"/>
              <a:chOff x="128375" y="115775"/>
              <a:chExt cx="227850" cy="4911950"/>
            </a:xfrm>
          </p:grpSpPr>
          <p:grpSp>
            <p:nvGrpSpPr>
              <p:cNvPr id="3080" name="Google Shape;3080;p4"/>
              <p:cNvGrpSpPr/>
              <p:nvPr/>
            </p:nvGrpSpPr>
            <p:grpSpPr>
              <a:xfrm>
                <a:off x="128375" y="115775"/>
                <a:ext cx="227850" cy="2443125"/>
                <a:chOff x="2001850" y="1023825"/>
                <a:chExt cx="227850" cy="2443125"/>
              </a:xfrm>
            </p:grpSpPr>
            <p:sp>
              <p:nvSpPr>
                <p:cNvPr id="3081" name="Google Shape;3081;p4"/>
                <p:cNvSpPr/>
                <p:nvPr/>
              </p:nvSpPr>
              <p:spPr>
                <a:xfrm rot="-5400000">
                  <a:off x="1874988" y="3112238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55" y="2572"/>
                      </a:lnTo>
                      <a:lnTo>
                        <a:pt x="2555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40" y="4229"/>
                      </a:lnTo>
                      <a:lnTo>
                        <a:pt x="4540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6" y="656"/>
                      </a:lnTo>
                      <a:lnTo>
                        <a:pt x="18606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35" y="3228"/>
                      </a:lnTo>
                      <a:lnTo>
                        <a:pt x="16035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82" name="Google Shape;3082;p4"/>
                <p:cNvSpPr/>
                <p:nvPr/>
              </p:nvSpPr>
              <p:spPr>
                <a:xfrm rot="-5400000">
                  <a:off x="2022125" y="2764025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47" y="3763"/>
                      </a:lnTo>
                      <a:cubicBezTo>
                        <a:pt x="2676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83" name="Google Shape;3083;p4"/>
                <p:cNvSpPr/>
                <p:nvPr/>
              </p:nvSpPr>
              <p:spPr>
                <a:xfrm rot="-5400000">
                  <a:off x="2022138" y="2858088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84" name="Google Shape;3084;p4"/>
                <p:cNvSpPr/>
                <p:nvPr/>
              </p:nvSpPr>
              <p:spPr>
                <a:xfrm rot="-5400000">
                  <a:off x="2116188" y="2764038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76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85" name="Google Shape;3085;p4"/>
                <p:cNvSpPr/>
                <p:nvPr/>
              </p:nvSpPr>
              <p:spPr>
                <a:xfrm rot="-5400000">
                  <a:off x="2116200" y="2858100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86" name="Google Shape;3086;p4"/>
                <p:cNvSpPr/>
                <p:nvPr/>
              </p:nvSpPr>
              <p:spPr>
                <a:xfrm rot="-5400000">
                  <a:off x="2097638" y="29465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87" name="Google Shape;3087;p4"/>
                <p:cNvSpPr/>
                <p:nvPr/>
              </p:nvSpPr>
              <p:spPr>
                <a:xfrm rot="-5400000">
                  <a:off x="2197300" y="284645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88" name="Google Shape;3088;p4"/>
                <p:cNvSpPr/>
                <p:nvPr/>
              </p:nvSpPr>
              <p:spPr>
                <a:xfrm rot="-5400000">
                  <a:off x="2097638" y="27454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89" name="Google Shape;3089;p4"/>
                <p:cNvSpPr/>
                <p:nvPr/>
              </p:nvSpPr>
              <p:spPr>
                <a:xfrm rot="-5400000">
                  <a:off x="1875000" y="2371375"/>
                  <a:ext cx="481550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2" h="9114" extrusionOk="0">
                      <a:moveTo>
                        <a:pt x="0" y="0"/>
                      </a:moveTo>
                      <a:lnTo>
                        <a:pt x="0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42" y="6542"/>
                      </a:lnTo>
                      <a:lnTo>
                        <a:pt x="6542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7" y="1951"/>
                      </a:lnTo>
                      <a:lnTo>
                        <a:pt x="8457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23" y="656"/>
                      </a:lnTo>
                      <a:lnTo>
                        <a:pt x="18623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099" y="7163"/>
                      </a:lnTo>
                      <a:lnTo>
                        <a:pt x="12099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6" y="5886"/>
                      </a:lnTo>
                      <a:lnTo>
                        <a:pt x="13376" y="4885"/>
                      </a:lnTo>
                      <a:lnTo>
                        <a:pt x="14705" y="4885"/>
                      </a:lnTo>
                      <a:lnTo>
                        <a:pt x="14705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0" y="6542"/>
                      </a:lnTo>
                      <a:lnTo>
                        <a:pt x="16690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68" y="7802"/>
                      </a:lnTo>
                      <a:lnTo>
                        <a:pt x="17968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90" name="Google Shape;3090;p4"/>
                <p:cNvSpPr/>
                <p:nvPr/>
              </p:nvSpPr>
              <p:spPr>
                <a:xfrm rot="-5400000">
                  <a:off x="2022125" y="20231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91" name="Google Shape;3091;p4"/>
                <p:cNvSpPr/>
                <p:nvPr/>
              </p:nvSpPr>
              <p:spPr>
                <a:xfrm rot="-5400000">
                  <a:off x="2022350" y="2117000"/>
                  <a:ext cx="9365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6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70" y="3763"/>
                        <a:pt x="2417" y="3763"/>
                      </a:cubicBezTo>
                      <a:lnTo>
                        <a:pt x="3746" y="3763"/>
                      </a:lnTo>
                      <a:lnTo>
                        <a:pt x="3746" y="2417"/>
                      </a:lnTo>
                      <a:cubicBezTo>
                        <a:pt x="3746" y="1088"/>
                        <a:pt x="2675" y="1"/>
                        <a:pt x="134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92" name="Google Shape;3092;p4"/>
                <p:cNvSpPr/>
                <p:nvPr/>
              </p:nvSpPr>
              <p:spPr>
                <a:xfrm rot="-5400000">
                  <a:off x="2116188" y="20231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9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93" name="Google Shape;3093;p4"/>
                <p:cNvSpPr/>
                <p:nvPr/>
              </p:nvSpPr>
              <p:spPr>
                <a:xfrm rot="-5400000">
                  <a:off x="2115975" y="2117025"/>
                  <a:ext cx="9452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1" h="3763" extrusionOk="0">
                      <a:moveTo>
                        <a:pt x="2435" y="0"/>
                      </a:moveTo>
                      <a:cubicBezTo>
                        <a:pt x="1088" y="0"/>
                        <a:pt x="1" y="1070"/>
                        <a:pt x="18" y="2416"/>
                      </a:cubicBezTo>
                      <a:lnTo>
                        <a:pt x="18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81" y="2675"/>
                        <a:pt x="3781" y="1346"/>
                      </a:cubicBezTo>
                      <a:lnTo>
                        <a:pt x="378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94" name="Google Shape;3094;p4"/>
                <p:cNvSpPr/>
                <p:nvPr/>
              </p:nvSpPr>
              <p:spPr>
                <a:xfrm rot="-5400000">
                  <a:off x="2097638" y="22056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95" name="Google Shape;3095;p4"/>
                <p:cNvSpPr/>
                <p:nvPr/>
              </p:nvSpPr>
              <p:spPr>
                <a:xfrm rot="-5400000">
                  <a:off x="2197525" y="2105375"/>
                  <a:ext cx="3325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30" y="1036"/>
                        <a:pt x="1330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96" name="Google Shape;3096;p4"/>
                <p:cNvSpPr/>
                <p:nvPr/>
              </p:nvSpPr>
              <p:spPr>
                <a:xfrm rot="-5400000">
                  <a:off x="2097638" y="200461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97" name="Google Shape;3097;p4"/>
                <p:cNvSpPr/>
                <p:nvPr/>
              </p:nvSpPr>
              <p:spPr>
                <a:xfrm rot="-5400000">
                  <a:off x="2034438" y="1056413"/>
                  <a:ext cx="162675" cy="1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7" h="6490" extrusionOk="0">
                      <a:moveTo>
                        <a:pt x="0" y="0"/>
                      </a:moveTo>
                      <a:lnTo>
                        <a:pt x="0" y="6490"/>
                      </a:lnTo>
                      <a:lnTo>
                        <a:pt x="6507" y="6490"/>
                      </a:lnTo>
                      <a:lnTo>
                        <a:pt x="6507" y="1260"/>
                      </a:lnTo>
                      <a:lnTo>
                        <a:pt x="4919" y="1260"/>
                      </a:lnTo>
                      <a:lnTo>
                        <a:pt x="4919" y="1916"/>
                      </a:lnTo>
                      <a:lnTo>
                        <a:pt x="5868" y="1916"/>
                      </a:lnTo>
                      <a:lnTo>
                        <a:pt x="5868" y="5851"/>
                      </a:lnTo>
                      <a:lnTo>
                        <a:pt x="656" y="5851"/>
                      </a:lnTo>
                      <a:lnTo>
                        <a:pt x="656" y="639"/>
                      </a:lnTo>
                      <a:lnTo>
                        <a:pt x="6179" y="639"/>
                      </a:lnTo>
                      <a:lnTo>
                        <a:pt x="61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98" name="Google Shape;3098;p4"/>
                <p:cNvSpPr/>
                <p:nvPr/>
              </p:nvSpPr>
              <p:spPr>
                <a:xfrm rot="-5400000">
                  <a:off x="2066150" y="1087700"/>
                  <a:ext cx="99250" cy="9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0" h="3970" extrusionOk="0">
                      <a:moveTo>
                        <a:pt x="0" y="0"/>
                      </a:moveTo>
                      <a:lnTo>
                        <a:pt x="0" y="3970"/>
                      </a:lnTo>
                      <a:lnTo>
                        <a:pt x="3970" y="3970"/>
                      </a:lnTo>
                      <a:lnTo>
                        <a:pt x="3970" y="1657"/>
                      </a:lnTo>
                      <a:lnTo>
                        <a:pt x="1985" y="1657"/>
                      </a:lnTo>
                      <a:lnTo>
                        <a:pt x="1985" y="2313"/>
                      </a:lnTo>
                      <a:lnTo>
                        <a:pt x="3314" y="2313"/>
                      </a:lnTo>
                      <a:lnTo>
                        <a:pt x="3314" y="3314"/>
                      </a:lnTo>
                      <a:lnTo>
                        <a:pt x="639" y="3314"/>
                      </a:lnTo>
                      <a:lnTo>
                        <a:pt x="639" y="656"/>
                      </a:lnTo>
                      <a:lnTo>
                        <a:pt x="3642" y="656"/>
                      </a:lnTo>
                      <a:lnTo>
                        <a:pt x="36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99" name="Google Shape;3099;p4"/>
                <p:cNvSpPr/>
                <p:nvPr/>
              </p:nvSpPr>
              <p:spPr>
                <a:xfrm rot="-5400000">
                  <a:off x="2002063" y="1023613"/>
                  <a:ext cx="22742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97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7474" y="1312"/>
                      </a:lnTo>
                      <a:lnTo>
                        <a:pt x="7474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9045" y="656"/>
                      </a:lnTo>
                      <a:lnTo>
                        <a:pt x="904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00" name="Google Shape;3100;p4"/>
                <p:cNvSpPr/>
                <p:nvPr/>
              </p:nvSpPr>
              <p:spPr>
                <a:xfrm rot="-5400000">
                  <a:off x="1874988" y="1632663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7" y="656"/>
                      </a:lnTo>
                      <a:lnTo>
                        <a:pt x="18607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01" name="Google Shape;3101;p4"/>
                <p:cNvSpPr/>
                <p:nvPr/>
              </p:nvSpPr>
              <p:spPr>
                <a:xfrm rot="-5400000">
                  <a:off x="2022125" y="12844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4" y="2693"/>
                        <a:pt x="3764" y="1364"/>
                      </a:cubicBezTo>
                      <a:lnTo>
                        <a:pt x="37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02" name="Google Shape;3102;p4"/>
                <p:cNvSpPr/>
                <p:nvPr/>
              </p:nvSpPr>
              <p:spPr>
                <a:xfrm rot="-5400000">
                  <a:off x="2022138" y="1378513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03" name="Google Shape;3103;p4"/>
                <p:cNvSpPr/>
                <p:nvPr/>
              </p:nvSpPr>
              <p:spPr>
                <a:xfrm rot="-5400000">
                  <a:off x="2116188" y="12844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4" y="3763"/>
                      </a:lnTo>
                      <a:lnTo>
                        <a:pt x="3764" y="2416"/>
                      </a:lnTo>
                      <a:cubicBezTo>
                        <a:pt x="3764" y="1070"/>
                        <a:pt x="2693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04" name="Google Shape;3104;p4"/>
                <p:cNvSpPr/>
                <p:nvPr/>
              </p:nvSpPr>
              <p:spPr>
                <a:xfrm rot="-5400000">
                  <a:off x="2116200" y="1378525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05" name="Google Shape;3105;p4"/>
                <p:cNvSpPr/>
                <p:nvPr/>
              </p:nvSpPr>
              <p:spPr>
                <a:xfrm rot="-5400000">
                  <a:off x="2097625" y="1466975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06" name="Google Shape;3106;p4"/>
                <p:cNvSpPr/>
                <p:nvPr/>
              </p:nvSpPr>
              <p:spPr>
                <a:xfrm rot="-5400000">
                  <a:off x="2197313" y="13668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3" y="0"/>
                      </a:moveTo>
                      <a:cubicBezTo>
                        <a:pt x="0" y="0"/>
                        <a:pt x="0" y="1036"/>
                        <a:pt x="673" y="1036"/>
                      </a:cubicBezTo>
                      <a:cubicBezTo>
                        <a:pt x="1346" y="1036"/>
                        <a:pt x="1346" y="0"/>
                        <a:pt x="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07" name="Google Shape;3107;p4"/>
                <p:cNvSpPr/>
                <p:nvPr/>
              </p:nvSpPr>
              <p:spPr>
                <a:xfrm rot="-5400000">
                  <a:off x="2097625" y="126590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108" name="Google Shape;3108;p4"/>
              <p:cNvGrpSpPr/>
              <p:nvPr/>
            </p:nvGrpSpPr>
            <p:grpSpPr>
              <a:xfrm>
                <a:off x="128375" y="2584600"/>
                <a:ext cx="227850" cy="2443125"/>
                <a:chOff x="2001850" y="1023825"/>
                <a:chExt cx="227850" cy="2443125"/>
              </a:xfrm>
            </p:grpSpPr>
            <p:sp>
              <p:nvSpPr>
                <p:cNvPr id="3109" name="Google Shape;3109;p4"/>
                <p:cNvSpPr/>
                <p:nvPr/>
              </p:nvSpPr>
              <p:spPr>
                <a:xfrm rot="-5400000">
                  <a:off x="1874988" y="3112238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55" y="2572"/>
                      </a:lnTo>
                      <a:lnTo>
                        <a:pt x="2555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40" y="4229"/>
                      </a:lnTo>
                      <a:lnTo>
                        <a:pt x="4540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6" y="656"/>
                      </a:lnTo>
                      <a:lnTo>
                        <a:pt x="18606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35" y="3228"/>
                      </a:lnTo>
                      <a:lnTo>
                        <a:pt x="16035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0" name="Google Shape;3110;p4"/>
                <p:cNvSpPr/>
                <p:nvPr/>
              </p:nvSpPr>
              <p:spPr>
                <a:xfrm rot="-5400000">
                  <a:off x="2022125" y="2764025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47" y="3763"/>
                      </a:lnTo>
                      <a:cubicBezTo>
                        <a:pt x="2676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1" name="Google Shape;3111;p4"/>
                <p:cNvSpPr/>
                <p:nvPr/>
              </p:nvSpPr>
              <p:spPr>
                <a:xfrm rot="-5400000">
                  <a:off x="2022138" y="2858088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2" name="Google Shape;3112;p4"/>
                <p:cNvSpPr/>
                <p:nvPr/>
              </p:nvSpPr>
              <p:spPr>
                <a:xfrm rot="-5400000">
                  <a:off x="2116188" y="2764038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76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3" name="Google Shape;3113;p4"/>
                <p:cNvSpPr/>
                <p:nvPr/>
              </p:nvSpPr>
              <p:spPr>
                <a:xfrm rot="-5400000">
                  <a:off x="2116200" y="2858100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4" name="Google Shape;3114;p4"/>
                <p:cNvSpPr/>
                <p:nvPr/>
              </p:nvSpPr>
              <p:spPr>
                <a:xfrm rot="-5400000">
                  <a:off x="2097638" y="29465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5" name="Google Shape;3115;p4"/>
                <p:cNvSpPr/>
                <p:nvPr/>
              </p:nvSpPr>
              <p:spPr>
                <a:xfrm rot="-5400000">
                  <a:off x="2197300" y="284645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6" name="Google Shape;3116;p4"/>
                <p:cNvSpPr/>
                <p:nvPr/>
              </p:nvSpPr>
              <p:spPr>
                <a:xfrm rot="-5400000">
                  <a:off x="2097638" y="27454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7" name="Google Shape;3117;p4"/>
                <p:cNvSpPr/>
                <p:nvPr/>
              </p:nvSpPr>
              <p:spPr>
                <a:xfrm rot="-5400000">
                  <a:off x="1875000" y="2371375"/>
                  <a:ext cx="481550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2" h="9114" extrusionOk="0">
                      <a:moveTo>
                        <a:pt x="0" y="0"/>
                      </a:moveTo>
                      <a:lnTo>
                        <a:pt x="0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42" y="6542"/>
                      </a:lnTo>
                      <a:lnTo>
                        <a:pt x="6542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7" y="1951"/>
                      </a:lnTo>
                      <a:lnTo>
                        <a:pt x="8457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23" y="656"/>
                      </a:lnTo>
                      <a:lnTo>
                        <a:pt x="18623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099" y="7163"/>
                      </a:lnTo>
                      <a:lnTo>
                        <a:pt x="12099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6" y="5886"/>
                      </a:lnTo>
                      <a:lnTo>
                        <a:pt x="13376" y="4885"/>
                      </a:lnTo>
                      <a:lnTo>
                        <a:pt x="14705" y="4885"/>
                      </a:lnTo>
                      <a:lnTo>
                        <a:pt x="14705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0" y="6542"/>
                      </a:lnTo>
                      <a:lnTo>
                        <a:pt x="16690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68" y="7802"/>
                      </a:lnTo>
                      <a:lnTo>
                        <a:pt x="17968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8" name="Google Shape;3118;p4"/>
                <p:cNvSpPr/>
                <p:nvPr/>
              </p:nvSpPr>
              <p:spPr>
                <a:xfrm rot="-5400000">
                  <a:off x="2022125" y="20231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9" name="Google Shape;3119;p4"/>
                <p:cNvSpPr/>
                <p:nvPr/>
              </p:nvSpPr>
              <p:spPr>
                <a:xfrm rot="-5400000">
                  <a:off x="2022350" y="2117000"/>
                  <a:ext cx="9365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6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70" y="3763"/>
                        <a:pt x="2417" y="3763"/>
                      </a:cubicBezTo>
                      <a:lnTo>
                        <a:pt x="3746" y="3763"/>
                      </a:lnTo>
                      <a:lnTo>
                        <a:pt x="3746" y="2417"/>
                      </a:lnTo>
                      <a:cubicBezTo>
                        <a:pt x="3746" y="1088"/>
                        <a:pt x="2675" y="1"/>
                        <a:pt x="134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0" name="Google Shape;3120;p4"/>
                <p:cNvSpPr/>
                <p:nvPr/>
              </p:nvSpPr>
              <p:spPr>
                <a:xfrm rot="-5400000">
                  <a:off x="2116188" y="20231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9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1" name="Google Shape;3121;p4"/>
                <p:cNvSpPr/>
                <p:nvPr/>
              </p:nvSpPr>
              <p:spPr>
                <a:xfrm rot="-5400000">
                  <a:off x="2115975" y="2117025"/>
                  <a:ext cx="9452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1" h="3763" extrusionOk="0">
                      <a:moveTo>
                        <a:pt x="2435" y="0"/>
                      </a:moveTo>
                      <a:cubicBezTo>
                        <a:pt x="1088" y="0"/>
                        <a:pt x="1" y="1070"/>
                        <a:pt x="18" y="2416"/>
                      </a:cubicBezTo>
                      <a:lnTo>
                        <a:pt x="18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81" y="2675"/>
                        <a:pt x="3781" y="1346"/>
                      </a:cubicBezTo>
                      <a:lnTo>
                        <a:pt x="378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2" name="Google Shape;3122;p4"/>
                <p:cNvSpPr/>
                <p:nvPr/>
              </p:nvSpPr>
              <p:spPr>
                <a:xfrm rot="-5400000">
                  <a:off x="2097638" y="22056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3" name="Google Shape;3123;p4"/>
                <p:cNvSpPr/>
                <p:nvPr/>
              </p:nvSpPr>
              <p:spPr>
                <a:xfrm rot="-5400000">
                  <a:off x="2197525" y="2105375"/>
                  <a:ext cx="3325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30" y="1036"/>
                        <a:pt x="1330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4" name="Google Shape;3124;p4"/>
                <p:cNvSpPr/>
                <p:nvPr/>
              </p:nvSpPr>
              <p:spPr>
                <a:xfrm rot="-5400000">
                  <a:off x="2097638" y="200461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5" name="Google Shape;3125;p4"/>
                <p:cNvSpPr/>
                <p:nvPr/>
              </p:nvSpPr>
              <p:spPr>
                <a:xfrm rot="-5400000">
                  <a:off x="2034438" y="1056413"/>
                  <a:ext cx="162675" cy="1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7" h="6490" extrusionOk="0">
                      <a:moveTo>
                        <a:pt x="0" y="0"/>
                      </a:moveTo>
                      <a:lnTo>
                        <a:pt x="0" y="6490"/>
                      </a:lnTo>
                      <a:lnTo>
                        <a:pt x="6507" y="6490"/>
                      </a:lnTo>
                      <a:lnTo>
                        <a:pt x="6507" y="1260"/>
                      </a:lnTo>
                      <a:lnTo>
                        <a:pt x="4919" y="1260"/>
                      </a:lnTo>
                      <a:lnTo>
                        <a:pt x="4919" y="1916"/>
                      </a:lnTo>
                      <a:lnTo>
                        <a:pt x="5868" y="1916"/>
                      </a:lnTo>
                      <a:lnTo>
                        <a:pt x="5868" y="5851"/>
                      </a:lnTo>
                      <a:lnTo>
                        <a:pt x="656" y="5851"/>
                      </a:lnTo>
                      <a:lnTo>
                        <a:pt x="656" y="639"/>
                      </a:lnTo>
                      <a:lnTo>
                        <a:pt x="6179" y="639"/>
                      </a:lnTo>
                      <a:lnTo>
                        <a:pt x="61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6" name="Google Shape;3126;p4"/>
                <p:cNvSpPr/>
                <p:nvPr/>
              </p:nvSpPr>
              <p:spPr>
                <a:xfrm rot="-5400000">
                  <a:off x="2066150" y="1087700"/>
                  <a:ext cx="99250" cy="9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0" h="3970" extrusionOk="0">
                      <a:moveTo>
                        <a:pt x="0" y="0"/>
                      </a:moveTo>
                      <a:lnTo>
                        <a:pt x="0" y="3970"/>
                      </a:lnTo>
                      <a:lnTo>
                        <a:pt x="3970" y="3970"/>
                      </a:lnTo>
                      <a:lnTo>
                        <a:pt x="3970" y="1657"/>
                      </a:lnTo>
                      <a:lnTo>
                        <a:pt x="1985" y="1657"/>
                      </a:lnTo>
                      <a:lnTo>
                        <a:pt x="1985" y="2313"/>
                      </a:lnTo>
                      <a:lnTo>
                        <a:pt x="3314" y="2313"/>
                      </a:lnTo>
                      <a:lnTo>
                        <a:pt x="3314" y="3314"/>
                      </a:lnTo>
                      <a:lnTo>
                        <a:pt x="639" y="3314"/>
                      </a:lnTo>
                      <a:lnTo>
                        <a:pt x="639" y="656"/>
                      </a:lnTo>
                      <a:lnTo>
                        <a:pt x="3642" y="656"/>
                      </a:lnTo>
                      <a:lnTo>
                        <a:pt x="36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7" name="Google Shape;3127;p4"/>
                <p:cNvSpPr/>
                <p:nvPr/>
              </p:nvSpPr>
              <p:spPr>
                <a:xfrm rot="-5400000">
                  <a:off x="2002063" y="1023613"/>
                  <a:ext cx="22742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97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7474" y="1312"/>
                      </a:lnTo>
                      <a:lnTo>
                        <a:pt x="7474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9045" y="656"/>
                      </a:lnTo>
                      <a:lnTo>
                        <a:pt x="904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8" name="Google Shape;3128;p4"/>
                <p:cNvSpPr/>
                <p:nvPr/>
              </p:nvSpPr>
              <p:spPr>
                <a:xfrm rot="-5400000">
                  <a:off x="1874988" y="1632663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7" y="656"/>
                      </a:lnTo>
                      <a:lnTo>
                        <a:pt x="18607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9" name="Google Shape;3129;p4"/>
                <p:cNvSpPr/>
                <p:nvPr/>
              </p:nvSpPr>
              <p:spPr>
                <a:xfrm rot="-5400000">
                  <a:off x="2022125" y="12844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4" y="2693"/>
                        <a:pt x="3764" y="1364"/>
                      </a:cubicBezTo>
                      <a:lnTo>
                        <a:pt x="37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30" name="Google Shape;3130;p4"/>
                <p:cNvSpPr/>
                <p:nvPr/>
              </p:nvSpPr>
              <p:spPr>
                <a:xfrm rot="-5400000">
                  <a:off x="2022138" y="1378513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31" name="Google Shape;3131;p4"/>
                <p:cNvSpPr/>
                <p:nvPr/>
              </p:nvSpPr>
              <p:spPr>
                <a:xfrm rot="-5400000">
                  <a:off x="2116188" y="12844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4" y="3763"/>
                      </a:lnTo>
                      <a:lnTo>
                        <a:pt x="3764" y="2416"/>
                      </a:lnTo>
                      <a:cubicBezTo>
                        <a:pt x="3764" y="1070"/>
                        <a:pt x="2693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32" name="Google Shape;3132;p4"/>
                <p:cNvSpPr/>
                <p:nvPr/>
              </p:nvSpPr>
              <p:spPr>
                <a:xfrm rot="-5400000">
                  <a:off x="2116200" y="1378525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33" name="Google Shape;3133;p4"/>
                <p:cNvSpPr/>
                <p:nvPr/>
              </p:nvSpPr>
              <p:spPr>
                <a:xfrm rot="-5400000">
                  <a:off x="2097625" y="1466975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34" name="Google Shape;3134;p4"/>
                <p:cNvSpPr/>
                <p:nvPr/>
              </p:nvSpPr>
              <p:spPr>
                <a:xfrm rot="-5400000">
                  <a:off x="2197313" y="13668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3" y="0"/>
                      </a:moveTo>
                      <a:cubicBezTo>
                        <a:pt x="0" y="0"/>
                        <a:pt x="0" y="1036"/>
                        <a:pt x="673" y="1036"/>
                      </a:cubicBezTo>
                      <a:cubicBezTo>
                        <a:pt x="1346" y="1036"/>
                        <a:pt x="1346" y="0"/>
                        <a:pt x="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35" name="Google Shape;3135;p4"/>
                <p:cNvSpPr/>
                <p:nvPr/>
              </p:nvSpPr>
              <p:spPr>
                <a:xfrm rot="-5400000">
                  <a:off x="2097625" y="126590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136" name="Google Shape;3136;p4"/>
            <p:cNvGrpSpPr/>
            <p:nvPr/>
          </p:nvGrpSpPr>
          <p:grpSpPr>
            <a:xfrm rot="5400000">
              <a:off x="2725125" y="-2226275"/>
              <a:ext cx="227850" cy="4911950"/>
              <a:chOff x="128375" y="115775"/>
              <a:chExt cx="227850" cy="4911950"/>
            </a:xfrm>
          </p:grpSpPr>
          <p:grpSp>
            <p:nvGrpSpPr>
              <p:cNvPr id="3137" name="Google Shape;3137;p4"/>
              <p:cNvGrpSpPr/>
              <p:nvPr/>
            </p:nvGrpSpPr>
            <p:grpSpPr>
              <a:xfrm>
                <a:off x="128375" y="115775"/>
                <a:ext cx="227850" cy="2443125"/>
                <a:chOff x="2001850" y="1023825"/>
                <a:chExt cx="227850" cy="2443125"/>
              </a:xfrm>
            </p:grpSpPr>
            <p:sp>
              <p:nvSpPr>
                <p:cNvPr id="3138" name="Google Shape;3138;p4"/>
                <p:cNvSpPr/>
                <p:nvPr/>
              </p:nvSpPr>
              <p:spPr>
                <a:xfrm rot="-5400000">
                  <a:off x="1874988" y="3112238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55" y="2572"/>
                      </a:lnTo>
                      <a:lnTo>
                        <a:pt x="2555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40" y="4229"/>
                      </a:lnTo>
                      <a:lnTo>
                        <a:pt x="4540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6" y="656"/>
                      </a:lnTo>
                      <a:lnTo>
                        <a:pt x="18606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35" y="3228"/>
                      </a:lnTo>
                      <a:lnTo>
                        <a:pt x="16035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39" name="Google Shape;3139;p4"/>
                <p:cNvSpPr/>
                <p:nvPr/>
              </p:nvSpPr>
              <p:spPr>
                <a:xfrm rot="-5400000">
                  <a:off x="2022125" y="2764025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47" y="3763"/>
                      </a:lnTo>
                      <a:cubicBezTo>
                        <a:pt x="2676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40" name="Google Shape;3140;p4"/>
                <p:cNvSpPr/>
                <p:nvPr/>
              </p:nvSpPr>
              <p:spPr>
                <a:xfrm rot="-5400000">
                  <a:off x="2022138" y="2858088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41" name="Google Shape;3141;p4"/>
                <p:cNvSpPr/>
                <p:nvPr/>
              </p:nvSpPr>
              <p:spPr>
                <a:xfrm rot="-5400000">
                  <a:off x="2116188" y="2764038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76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42" name="Google Shape;3142;p4"/>
                <p:cNvSpPr/>
                <p:nvPr/>
              </p:nvSpPr>
              <p:spPr>
                <a:xfrm rot="-5400000">
                  <a:off x="2116200" y="2858100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43" name="Google Shape;3143;p4"/>
                <p:cNvSpPr/>
                <p:nvPr/>
              </p:nvSpPr>
              <p:spPr>
                <a:xfrm rot="-5400000">
                  <a:off x="2097638" y="29465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44" name="Google Shape;3144;p4"/>
                <p:cNvSpPr/>
                <p:nvPr/>
              </p:nvSpPr>
              <p:spPr>
                <a:xfrm rot="-5400000">
                  <a:off x="2197300" y="284645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45" name="Google Shape;3145;p4"/>
                <p:cNvSpPr/>
                <p:nvPr/>
              </p:nvSpPr>
              <p:spPr>
                <a:xfrm rot="-5400000">
                  <a:off x="2097638" y="27454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46" name="Google Shape;3146;p4"/>
                <p:cNvSpPr/>
                <p:nvPr/>
              </p:nvSpPr>
              <p:spPr>
                <a:xfrm rot="-5400000">
                  <a:off x="1875000" y="2371375"/>
                  <a:ext cx="481550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2" h="9114" extrusionOk="0">
                      <a:moveTo>
                        <a:pt x="0" y="0"/>
                      </a:moveTo>
                      <a:lnTo>
                        <a:pt x="0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42" y="6542"/>
                      </a:lnTo>
                      <a:lnTo>
                        <a:pt x="6542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7" y="1951"/>
                      </a:lnTo>
                      <a:lnTo>
                        <a:pt x="8457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23" y="656"/>
                      </a:lnTo>
                      <a:lnTo>
                        <a:pt x="18623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099" y="7163"/>
                      </a:lnTo>
                      <a:lnTo>
                        <a:pt x="12099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6" y="5886"/>
                      </a:lnTo>
                      <a:lnTo>
                        <a:pt x="13376" y="4885"/>
                      </a:lnTo>
                      <a:lnTo>
                        <a:pt x="14705" y="4885"/>
                      </a:lnTo>
                      <a:lnTo>
                        <a:pt x="14705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0" y="6542"/>
                      </a:lnTo>
                      <a:lnTo>
                        <a:pt x="16690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68" y="7802"/>
                      </a:lnTo>
                      <a:lnTo>
                        <a:pt x="17968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47" name="Google Shape;3147;p4"/>
                <p:cNvSpPr/>
                <p:nvPr/>
              </p:nvSpPr>
              <p:spPr>
                <a:xfrm rot="-5400000">
                  <a:off x="2022125" y="20231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48" name="Google Shape;3148;p4"/>
                <p:cNvSpPr/>
                <p:nvPr/>
              </p:nvSpPr>
              <p:spPr>
                <a:xfrm rot="-5400000">
                  <a:off x="2022350" y="2117000"/>
                  <a:ext cx="9365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6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70" y="3763"/>
                        <a:pt x="2417" y="3763"/>
                      </a:cubicBezTo>
                      <a:lnTo>
                        <a:pt x="3746" y="3763"/>
                      </a:lnTo>
                      <a:lnTo>
                        <a:pt x="3746" y="2417"/>
                      </a:lnTo>
                      <a:cubicBezTo>
                        <a:pt x="3746" y="1088"/>
                        <a:pt x="2675" y="1"/>
                        <a:pt x="134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49" name="Google Shape;3149;p4"/>
                <p:cNvSpPr/>
                <p:nvPr/>
              </p:nvSpPr>
              <p:spPr>
                <a:xfrm rot="-5400000">
                  <a:off x="2116188" y="20231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9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0" name="Google Shape;3150;p4"/>
                <p:cNvSpPr/>
                <p:nvPr/>
              </p:nvSpPr>
              <p:spPr>
                <a:xfrm rot="-5400000">
                  <a:off x="2115975" y="2117025"/>
                  <a:ext cx="9452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1" h="3763" extrusionOk="0">
                      <a:moveTo>
                        <a:pt x="2435" y="0"/>
                      </a:moveTo>
                      <a:cubicBezTo>
                        <a:pt x="1088" y="0"/>
                        <a:pt x="1" y="1070"/>
                        <a:pt x="18" y="2416"/>
                      </a:cubicBezTo>
                      <a:lnTo>
                        <a:pt x="18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81" y="2675"/>
                        <a:pt x="3781" y="1346"/>
                      </a:cubicBezTo>
                      <a:lnTo>
                        <a:pt x="378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1" name="Google Shape;3151;p4"/>
                <p:cNvSpPr/>
                <p:nvPr/>
              </p:nvSpPr>
              <p:spPr>
                <a:xfrm rot="-5400000">
                  <a:off x="2097638" y="22056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2" name="Google Shape;3152;p4"/>
                <p:cNvSpPr/>
                <p:nvPr/>
              </p:nvSpPr>
              <p:spPr>
                <a:xfrm rot="-5400000">
                  <a:off x="2197525" y="2105375"/>
                  <a:ext cx="3325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30" y="1036"/>
                        <a:pt x="1330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3" name="Google Shape;3153;p4"/>
                <p:cNvSpPr/>
                <p:nvPr/>
              </p:nvSpPr>
              <p:spPr>
                <a:xfrm rot="-5400000">
                  <a:off x="2097638" y="200461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4" name="Google Shape;3154;p4"/>
                <p:cNvSpPr/>
                <p:nvPr/>
              </p:nvSpPr>
              <p:spPr>
                <a:xfrm rot="-5400000">
                  <a:off x="2034438" y="1056413"/>
                  <a:ext cx="162675" cy="1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7" h="6490" extrusionOk="0">
                      <a:moveTo>
                        <a:pt x="0" y="0"/>
                      </a:moveTo>
                      <a:lnTo>
                        <a:pt x="0" y="6490"/>
                      </a:lnTo>
                      <a:lnTo>
                        <a:pt x="6507" y="6490"/>
                      </a:lnTo>
                      <a:lnTo>
                        <a:pt x="6507" y="1260"/>
                      </a:lnTo>
                      <a:lnTo>
                        <a:pt x="4919" y="1260"/>
                      </a:lnTo>
                      <a:lnTo>
                        <a:pt x="4919" y="1916"/>
                      </a:lnTo>
                      <a:lnTo>
                        <a:pt x="5868" y="1916"/>
                      </a:lnTo>
                      <a:lnTo>
                        <a:pt x="5868" y="5851"/>
                      </a:lnTo>
                      <a:lnTo>
                        <a:pt x="656" y="5851"/>
                      </a:lnTo>
                      <a:lnTo>
                        <a:pt x="656" y="639"/>
                      </a:lnTo>
                      <a:lnTo>
                        <a:pt x="6179" y="639"/>
                      </a:lnTo>
                      <a:lnTo>
                        <a:pt x="61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5" name="Google Shape;3155;p4"/>
                <p:cNvSpPr/>
                <p:nvPr/>
              </p:nvSpPr>
              <p:spPr>
                <a:xfrm rot="-5400000">
                  <a:off x="2066150" y="1087700"/>
                  <a:ext cx="99250" cy="9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0" h="3970" extrusionOk="0">
                      <a:moveTo>
                        <a:pt x="0" y="0"/>
                      </a:moveTo>
                      <a:lnTo>
                        <a:pt x="0" y="3970"/>
                      </a:lnTo>
                      <a:lnTo>
                        <a:pt x="3970" y="3970"/>
                      </a:lnTo>
                      <a:lnTo>
                        <a:pt x="3970" y="1657"/>
                      </a:lnTo>
                      <a:lnTo>
                        <a:pt x="1985" y="1657"/>
                      </a:lnTo>
                      <a:lnTo>
                        <a:pt x="1985" y="2313"/>
                      </a:lnTo>
                      <a:lnTo>
                        <a:pt x="3314" y="2313"/>
                      </a:lnTo>
                      <a:lnTo>
                        <a:pt x="3314" y="3314"/>
                      </a:lnTo>
                      <a:lnTo>
                        <a:pt x="639" y="3314"/>
                      </a:lnTo>
                      <a:lnTo>
                        <a:pt x="639" y="656"/>
                      </a:lnTo>
                      <a:lnTo>
                        <a:pt x="3642" y="656"/>
                      </a:lnTo>
                      <a:lnTo>
                        <a:pt x="36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6" name="Google Shape;3156;p4"/>
                <p:cNvSpPr/>
                <p:nvPr/>
              </p:nvSpPr>
              <p:spPr>
                <a:xfrm rot="-5400000">
                  <a:off x="2002063" y="1023613"/>
                  <a:ext cx="22742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97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7474" y="1312"/>
                      </a:lnTo>
                      <a:lnTo>
                        <a:pt x="7474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9045" y="656"/>
                      </a:lnTo>
                      <a:lnTo>
                        <a:pt x="904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7" name="Google Shape;3157;p4"/>
                <p:cNvSpPr/>
                <p:nvPr/>
              </p:nvSpPr>
              <p:spPr>
                <a:xfrm rot="-5400000">
                  <a:off x="1874988" y="1632663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7" y="656"/>
                      </a:lnTo>
                      <a:lnTo>
                        <a:pt x="18607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8" name="Google Shape;3158;p4"/>
                <p:cNvSpPr/>
                <p:nvPr/>
              </p:nvSpPr>
              <p:spPr>
                <a:xfrm rot="-5400000">
                  <a:off x="2022125" y="12844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4" y="2693"/>
                        <a:pt x="3764" y="1364"/>
                      </a:cubicBezTo>
                      <a:lnTo>
                        <a:pt x="37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9" name="Google Shape;3159;p4"/>
                <p:cNvSpPr/>
                <p:nvPr/>
              </p:nvSpPr>
              <p:spPr>
                <a:xfrm rot="-5400000">
                  <a:off x="2022138" y="1378513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0" name="Google Shape;3160;p4"/>
                <p:cNvSpPr/>
                <p:nvPr/>
              </p:nvSpPr>
              <p:spPr>
                <a:xfrm rot="-5400000">
                  <a:off x="2116188" y="12844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4" y="3763"/>
                      </a:lnTo>
                      <a:lnTo>
                        <a:pt x="3764" y="2416"/>
                      </a:lnTo>
                      <a:cubicBezTo>
                        <a:pt x="3764" y="1070"/>
                        <a:pt x="2693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1" name="Google Shape;3161;p4"/>
                <p:cNvSpPr/>
                <p:nvPr/>
              </p:nvSpPr>
              <p:spPr>
                <a:xfrm rot="-5400000">
                  <a:off x="2116200" y="1378525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2" name="Google Shape;3162;p4"/>
                <p:cNvSpPr/>
                <p:nvPr/>
              </p:nvSpPr>
              <p:spPr>
                <a:xfrm rot="-5400000">
                  <a:off x="2097625" y="1466975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3" name="Google Shape;3163;p4"/>
                <p:cNvSpPr/>
                <p:nvPr/>
              </p:nvSpPr>
              <p:spPr>
                <a:xfrm rot="-5400000">
                  <a:off x="2197313" y="13668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3" y="0"/>
                      </a:moveTo>
                      <a:cubicBezTo>
                        <a:pt x="0" y="0"/>
                        <a:pt x="0" y="1036"/>
                        <a:pt x="673" y="1036"/>
                      </a:cubicBezTo>
                      <a:cubicBezTo>
                        <a:pt x="1346" y="1036"/>
                        <a:pt x="1346" y="0"/>
                        <a:pt x="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4" name="Google Shape;3164;p4"/>
                <p:cNvSpPr/>
                <p:nvPr/>
              </p:nvSpPr>
              <p:spPr>
                <a:xfrm rot="-5400000">
                  <a:off x="2097625" y="126590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165" name="Google Shape;3165;p4"/>
              <p:cNvGrpSpPr/>
              <p:nvPr/>
            </p:nvGrpSpPr>
            <p:grpSpPr>
              <a:xfrm>
                <a:off x="128375" y="2584600"/>
                <a:ext cx="227850" cy="2443125"/>
                <a:chOff x="2001850" y="1023825"/>
                <a:chExt cx="227850" cy="2443125"/>
              </a:xfrm>
            </p:grpSpPr>
            <p:sp>
              <p:nvSpPr>
                <p:cNvPr id="3166" name="Google Shape;3166;p4"/>
                <p:cNvSpPr/>
                <p:nvPr/>
              </p:nvSpPr>
              <p:spPr>
                <a:xfrm rot="-5400000">
                  <a:off x="1874988" y="3112238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55" y="2572"/>
                      </a:lnTo>
                      <a:lnTo>
                        <a:pt x="2555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40" y="4229"/>
                      </a:lnTo>
                      <a:lnTo>
                        <a:pt x="4540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6" y="656"/>
                      </a:lnTo>
                      <a:lnTo>
                        <a:pt x="18606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35" y="3228"/>
                      </a:lnTo>
                      <a:lnTo>
                        <a:pt x="16035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7" name="Google Shape;3167;p4"/>
                <p:cNvSpPr/>
                <p:nvPr/>
              </p:nvSpPr>
              <p:spPr>
                <a:xfrm rot="-5400000">
                  <a:off x="2022125" y="2764025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47" y="3763"/>
                      </a:lnTo>
                      <a:cubicBezTo>
                        <a:pt x="2676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8" name="Google Shape;3168;p4"/>
                <p:cNvSpPr/>
                <p:nvPr/>
              </p:nvSpPr>
              <p:spPr>
                <a:xfrm rot="-5400000">
                  <a:off x="2022138" y="2858088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9" name="Google Shape;3169;p4"/>
                <p:cNvSpPr/>
                <p:nvPr/>
              </p:nvSpPr>
              <p:spPr>
                <a:xfrm rot="-5400000">
                  <a:off x="2116188" y="2764038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76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0" name="Google Shape;3170;p4"/>
                <p:cNvSpPr/>
                <p:nvPr/>
              </p:nvSpPr>
              <p:spPr>
                <a:xfrm rot="-5400000">
                  <a:off x="2116200" y="2858100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1" name="Google Shape;3171;p4"/>
                <p:cNvSpPr/>
                <p:nvPr/>
              </p:nvSpPr>
              <p:spPr>
                <a:xfrm rot="-5400000">
                  <a:off x="2097638" y="29465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2" name="Google Shape;3172;p4"/>
                <p:cNvSpPr/>
                <p:nvPr/>
              </p:nvSpPr>
              <p:spPr>
                <a:xfrm rot="-5400000">
                  <a:off x="2197300" y="284645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3" name="Google Shape;3173;p4"/>
                <p:cNvSpPr/>
                <p:nvPr/>
              </p:nvSpPr>
              <p:spPr>
                <a:xfrm rot="-5400000">
                  <a:off x="2097638" y="27454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4" name="Google Shape;3174;p4"/>
                <p:cNvSpPr/>
                <p:nvPr/>
              </p:nvSpPr>
              <p:spPr>
                <a:xfrm rot="-5400000">
                  <a:off x="1875000" y="2371375"/>
                  <a:ext cx="481550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2" h="9114" extrusionOk="0">
                      <a:moveTo>
                        <a:pt x="0" y="0"/>
                      </a:moveTo>
                      <a:lnTo>
                        <a:pt x="0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42" y="6542"/>
                      </a:lnTo>
                      <a:lnTo>
                        <a:pt x="6542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7" y="1951"/>
                      </a:lnTo>
                      <a:lnTo>
                        <a:pt x="8457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23" y="656"/>
                      </a:lnTo>
                      <a:lnTo>
                        <a:pt x="18623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099" y="7163"/>
                      </a:lnTo>
                      <a:lnTo>
                        <a:pt x="12099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6" y="5886"/>
                      </a:lnTo>
                      <a:lnTo>
                        <a:pt x="13376" y="4885"/>
                      </a:lnTo>
                      <a:lnTo>
                        <a:pt x="14705" y="4885"/>
                      </a:lnTo>
                      <a:lnTo>
                        <a:pt x="14705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0" y="6542"/>
                      </a:lnTo>
                      <a:lnTo>
                        <a:pt x="16690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68" y="7802"/>
                      </a:lnTo>
                      <a:lnTo>
                        <a:pt x="17968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5" name="Google Shape;3175;p4"/>
                <p:cNvSpPr/>
                <p:nvPr/>
              </p:nvSpPr>
              <p:spPr>
                <a:xfrm rot="-5400000">
                  <a:off x="2022125" y="20231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6" name="Google Shape;3176;p4"/>
                <p:cNvSpPr/>
                <p:nvPr/>
              </p:nvSpPr>
              <p:spPr>
                <a:xfrm rot="-5400000">
                  <a:off x="2022350" y="2117000"/>
                  <a:ext cx="9365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6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70" y="3763"/>
                        <a:pt x="2417" y="3763"/>
                      </a:cubicBezTo>
                      <a:lnTo>
                        <a:pt x="3746" y="3763"/>
                      </a:lnTo>
                      <a:lnTo>
                        <a:pt x="3746" y="2417"/>
                      </a:lnTo>
                      <a:cubicBezTo>
                        <a:pt x="3746" y="1088"/>
                        <a:pt x="2675" y="1"/>
                        <a:pt x="134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7" name="Google Shape;3177;p4"/>
                <p:cNvSpPr/>
                <p:nvPr/>
              </p:nvSpPr>
              <p:spPr>
                <a:xfrm rot="-5400000">
                  <a:off x="2116188" y="20231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9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8" name="Google Shape;3178;p4"/>
                <p:cNvSpPr/>
                <p:nvPr/>
              </p:nvSpPr>
              <p:spPr>
                <a:xfrm rot="-5400000">
                  <a:off x="2115975" y="2117025"/>
                  <a:ext cx="9452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1" h="3763" extrusionOk="0">
                      <a:moveTo>
                        <a:pt x="2435" y="0"/>
                      </a:moveTo>
                      <a:cubicBezTo>
                        <a:pt x="1088" y="0"/>
                        <a:pt x="1" y="1070"/>
                        <a:pt x="18" y="2416"/>
                      </a:cubicBezTo>
                      <a:lnTo>
                        <a:pt x="18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81" y="2675"/>
                        <a:pt x="3781" y="1346"/>
                      </a:cubicBezTo>
                      <a:lnTo>
                        <a:pt x="378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9" name="Google Shape;3179;p4"/>
                <p:cNvSpPr/>
                <p:nvPr/>
              </p:nvSpPr>
              <p:spPr>
                <a:xfrm rot="-5400000">
                  <a:off x="2097638" y="22056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0" name="Google Shape;3180;p4"/>
                <p:cNvSpPr/>
                <p:nvPr/>
              </p:nvSpPr>
              <p:spPr>
                <a:xfrm rot="-5400000">
                  <a:off x="2197525" y="2105375"/>
                  <a:ext cx="3325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30" y="1036"/>
                        <a:pt x="1330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1" name="Google Shape;3181;p4"/>
                <p:cNvSpPr/>
                <p:nvPr/>
              </p:nvSpPr>
              <p:spPr>
                <a:xfrm rot="-5400000">
                  <a:off x="2097638" y="200461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2" name="Google Shape;3182;p4"/>
                <p:cNvSpPr/>
                <p:nvPr/>
              </p:nvSpPr>
              <p:spPr>
                <a:xfrm rot="-5400000">
                  <a:off x="2034438" y="1056413"/>
                  <a:ext cx="162675" cy="1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7" h="6490" extrusionOk="0">
                      <a:moveTo>
                        <a:pt x="0" y="0"/>
                      </a:moveTo>
                      <a:lnTo>
                        <a:pt x="0" y="6490"/>
                      </a:lnTo>
                      <a:lnTo>
                        <a:pt x="6507" y="6490"/>
                      </a:lnTo>
                      <a:lnTo>
                        <a:pt x="6507" y="1260"/>
                      </a:lnTo>
                      <a:lnTo>
                        <a:pt x="4919" y="1260"/>
                      </a:lnTo>
                      <a:lnTo>
                        <a:pt x="4919" y="1916"/>
                      </a:lnTo>
                      <a:lnTo>
                        <a:pt x="5868" y="1916"/>
                      </a:lnTo>
                      <a:lnTo>
                        <a:pt x="5868" y="5851"/>
                      </a:lnTo>
                      <a:lnTo>
                        <a:pt x="656" y="5851"/>
                      </a:lnTo>
                      <a:lnTo>
                        <a:pt x="656" y="639"/>
                      </a:lnTo>
                      <a:lnTo>
                        <a:pt x="6179" y="639"/>
                      </a:lnTo>
                      <a:lnTo>
                        <a:pt x="61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3" name="Google Shape;3183;p4"/>
                <p:cNvSpPr/>
                <p:nvPr/>
              </p:nvSpPr>
              <p:spPr>
                <a:xfrm rot="-5400000">
                  <a:off x="2066150" y="1087700"/>
                  <a:ext cx="99250" cy="9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0" h="3970" extrusionOk="0">
                      <a:moveTo>
                        <a:pt x="0" y="0"/>
                      </a:moveTo>
                      <a:lnTo>
                        <a:pt x="0" y="3970"/>
                      </a:lnTo>
                      <a:lnTo>
                        <a:pt x="3970" y="3970"/>
                      </a:lnTo>
                      <a:lnTo>
                        <a:pt x="3970" y="1657"/>
                      </a:lnTo>
                      <a:lnTo>
                        <a:pt x="1985" y="1657"/>
                      </a:lnTo>
                      <a:lnTo>
                        <a:pt x="1985" y="2313"/>
                      </a:lnTo>
                      <a:lnTo>
                        <a:pt x="3314" y="2313"/>
                      </a:lnTo>
                      <a:lnTo>
                        <a:pt x="3314" y="3314"/>
                      </a:lnTo>
                      <a:lnTo>
                        <a:pt x="639" y="3314"/>
                      </a:lnTo>
                      <a:lnTo>
                        <a:pt x="639" y="656"/>
                      </a:lnTo>
                      <a:lnTo>
                        <a:pt x="3642" y="656"/>
                      </a:lnTo>
                      <a:lnTo>
                        <a:pt x="36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4" name="Google Shape;3184;p4"/>
                <p:cNvSpPr/>
                <p:nvPr/>
              </p:nvSpPr>
              <p:spPr>
                <a:xfrm rot="-5400000">
                  <a:off x="2002063" y="1023613"/>
                  <a:ext cx="22742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97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7474" y="1312"/>
                      </a:lnTo>
                      <a:lnTo>
                        <a:pt x="7474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9045" y="656"/>
                      </a:lnTo>
                      <a:lnTo>
                        <a:pt x="904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5" name="Google Shape;3185;p4"/>
                <p:cNvSpPr/>
                <p:nvPr/>
              </p:nvSpPr>
              <p:spPr>
                <a:xfrm rot="-5400000">
                  <a:off x="1874988" y="1632663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7" y="656"/>
                      </a:lnTo>
                      <a:lnTo>
                        <a:pt x="18607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6" name="Google Shape;3186;p4"/>
                <p:cNvSpPr/>
                <p:nvPr/>
              </p:nvSpPr>
              <p:spPr>
                <a:xfrm rot="-5400000">
                  <a:off x="2022125" y="12844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4" y="2693"/>
                        <a:pt x="3764" y="1364"/>
                      </a:cubicBezTo>
                      <a:lnTo>
                        <a:pt x="37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7" name="Google Shape;3187;p4"/>
                <p:cNvSpPr/>
                <p:nvPr/>
              </p:nvSpPr>
              <p:spPr>
                <a:xfrm rot="-5400000">
                  <a:off x="2022138" y="1378513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8" name="Google Shape;3188;p4"/>
                <p:cNvSpPr/>
                <p:nvPr/>
              </p:nvSpPr>
              <p:spPr>
                <a:xfrm rot="-5400000">
                  <a:off x="2116188" y="12844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4" y="3763"/>
                      </a:lnTo>
                      <a:lnTo>
                        <a:pt x="3764" y="2416"/>
                      </a:lnTo>
                      <a:cubicBezTo>
                        <a:pt x="3764" y="1070"/>
                        <a:pt x="2693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9" name="Google Shape;3189;p4"/>
                <p:cNvSpPr/>
                <p:nvPr/>
              </p:nvSpPr>
              <p:spPr>
                <a:xfrm rot="-5400000">
                  <a:off x="2116200" y="1378525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0" name="Google Shape;3190;p4"/>
                <p:cNvSpPr/>
                <p:nvPr/>
              </p:nvSpPr>
              <p:spPr>
                <a:xfrm rot="-5400000">
                  <a:off x="2097625" y="1466975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1" name="Google Shape;3191;p4"/>
                <p:cNvSpPr/>
                <p:nvPr/>
              </p:nvSpPr>
              <p:spPr>
                <a:xfrm rot="-5400000">
                  <a:off x="2197313" y="13668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3" y="0"/>
                      </a:moveTo>
                      <a:cubicBezTo>
                        <a:pt x="0" y="0"/>
                        <a:pt x="0" y="1036"/>
                        <a:pt x="673" y="1036"/>
                      </a:cubicBezTo>
                      <a:cubicBezTo>
                        <a:pt x="1346" y="1036"/>
                        <a:pt x="1346" y="0"/>
                        <a:pt x="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2" name="Google Shape;3192;p4"/>
                <p:cNvSpPr/>
                <p:nvPr/>
              </p:nvSpPr>
              <p:spPr>
                <a:xfrm rot="-5400000">
                  <a:off x="2097625" y="126590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3193" name="Google Shape;3193;p4"/>
            <p:cNvSpPr/>
            <p:nvPr/>
          </p:nvSpPr>
          <p:spPr>
            <a:xfrm>
              <a:off x="8035366" y="115775"/>
              <a:ext cx="529299" cy="227850"/>
            </a:xfrm>
            <a:custGeom>
              <a:avLst/>
              <a:gdLst/>
              <a:ahLst/>
              <a:cxnLst/>
              <a:rect l="l" t="t" r="r" b="b"/>
              <a:pathLst>
                <a:path w="19263" h="9114" extrusionOk="0">
                  <a:moveTo>
                    <a:pt x="1" y="0"/>
                  </a:moveTo>
                  <a:lnTo>
                    <a:pt x="1" y="9113"/>
                  </a:lnTo>
                  <a:lnTo>
                    <a:pt x="9096" y="9113"/>
                  </a:lnTo>
                  <a:lnTo>
                    <a:pt x="9096" y="1312"/>
                  </a:lnTo>
                  <a:lnTo>
                    <a:pt x="1295" y="1312"/>
                  </a:lnTo>
                  <a:lnTo>
                    <a:pt x="1295" y="7802"/>
                  </a:lnTo>
                  <a:lnTo>
                    <a:pt x="7802" y="7802"/>
                  </a:lnTo>
                  <a:lnTo>
                    <a:pt x="7802" y="2572"/>
                  </a:lnTo>
                  <a:lnTo>
                    <a:pt x="2555" y="2572"/>
                  </a:lnTo>
                  <a:lnTo>
                    <a:pt x="2555" y="6542"/>
                  </a:lnTo>
                  <a:lnTo>
                    <a:pt x="6525" y="6542"/>
                  </a:lnTo>
                  <a:lnTo>
                    <a:pt x="6525" y="4229"/>
                  </a:lnTo>
                  <a:lnTo>
                    <a:pt x="4540" y="4229"/>
                  </a:lnTo>
                  <a:lnTo>
                    <a:pt x="4540" y="4885"/>
                  </a:lnTo>
                  <a:lnTo>
                    <a:pt x="5886" y="4885"/>
                  </a:lnTo>
                  <a:lnTo>
                    <a:pt x="5886" y="5886"/>
                  </a:lnTo>
                  <a:lnTo>
                    <a:pt x="3211" y="5886"/>
                  </a:lnTo>
                  <a:lnTo>
                    <a:pt x="3211" y="3228"/>
                  </a:lnTo>
                  <a:lnTo>
                    <a:pt x="7146" y="3228"/>
                  </a:lnTo>
                  <a:lnTo>
                    <a:pt x="7146" y="7163"/>
                  </a:lnTo>
                  <a:lnTo>
                    <a:pt x="1951" y="7163"/>
                  </a:lnTo>
                  <a:lnTo>
                    <a:pt x="1951" y="1951"/>
                  </a:lnTo>
                  <a:lnTo>
                    <a:pt x="8458" y="1951"/>
                  </a:lnTo>
                  <a:lnTo>
                    <a:pt x="8458" y="8458"/>
                  </a:lnTo>
                  <a:lnTo>
                    <a:pt x="639" y="8458"/>
                  </a:lnTo>
                  <a:lnTo>
                    <a:pt x="639" y="656"/>
                  </a:lnTo>
                  <a:lnTo>
                    <a:pt x="18606" y="656"/>
                  </a:lnTo>
                  <a:lnTo>
                    <a:pt x="18606" y="8458"/>
                  </a:lnTo>
                  <a:lnTo>
                    <a:pt x="10805" y="8458"/>
                  </a:lnTo>
                  <a:lnTo>
                    <a:pt x="10805" y="1951"/>
                  </a:lnTo>
                  <a:lnTo>
                    <a:pt x="17312" y="1951"/>
                  </a:lnTo>
                  <a:lnTo>
                    <a:pt x="17312" y="7163"/>
                  </a:lnTo>
                  <a:lnTo>
                    <a:pt x="12100" y="7163"/>
                  </a:lnTo>
                  <a:lnTo>
                    <a:pt x="12100" y="3228"/>
                  </a:lnTo>
                  <a:lnTo>
                    <a:pt x="16035" y="3228"/>
                  </a:lnTo>
                  <a:lnTo>
                    <a:pt x="16035" y="5886"/>
                  </a:lnTo>
                  <a:lnTo>
                    <a:pt x="13377" y="5886"/>
                  </a:lnTo>
                  <a:lnTo>
                    <a:pt x="13377" y="4885"/>
                  </a:lnTo>
                  <a:lnTo>
                    <a:pt x="14706" y="4885"/>
                  </a:lnTo>
                  <a:lnTo>
                    <a:pt x="14706" y="4229"/>
                  </a:lnTo>
                  <a:lnTo>
                    <a:pt x="12721" y="4229"/>
                  </a:lnTo>
                  <a:lnTo>
                    <a:pt x="12721" y="6542"/>
                  </a:lnTo>
                  <a:lnTo>
                    <a:pt x="16691" y="6542"/>
                  </a:lnTo>
                  <a:lnTo>
                    <a:pt x="16691" y="2572"/>
                  </a:lnTo>
                  <a:lnTo>
                    <a:pt x="11461" y="2572"/>
                  </a:lnTo>
                  <a:lnTo>
                    <a:pt x="11461" y="7802"/>
                  </a:lnTo>
                  <a:lnTo>
                    <a:pt x="17951" y="7802"/>
                  </a:lnTo>
                  <a:lnTo>
                    <a:pt x="17951" y="1312"/>
                  </a:lnTo>
                  <a:lnTo>
                    <a:pt x="10149" y="1312"/>
                  </a:lnTo>
                  <a:lnTo>
                    <a:pt x="10149" y="9113"/>
                  </a:lnTo>
                  <a:lnTo>
                    <a:pt x="19262" y="9113"/>
                  </a:lnTo>
                  <a:lnTo>
                    <a:pt x="192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4" name="Google Shape;3194;p4"/>
            <p:cNvSpPr/>
            <p:nvPr/>
          </p:nvSpPr>
          <p:spPr>
            <a:xfrm>
              <a:off x="8704526" y="136050"/>
              <a:ext cx="103425" cy="94100"/>
            </a:xfrm>
            <a:custGeom>
              <a:avLst/>
              <a:gdLst/>
              <a:ahLst/>
              <a:cxnLst/>
              <a:rect l="l" t="t" r="r" b="b"/>
              <a:pathLst>
                <a:path w="3764" h="3764" extrusionOk="0">
                  <a:moveTo>
                    <a:pt x="2417" y="1"/>
                  </a:moveTo>
                  <a:cubicBezTo>
                    <a:pt x="1088" y="1"/>
                    <a:pt x="1" y="1088"/>
                    <a:pt x="1" y="2417"/>
                  </a:cubicBezTo>
                  <a:lnTo>
                    <a:pt x="1" y="3763"/>
                  </a:lnTo>
                  <a:lnTo>
                    <a:pt x="1347" y="3763"/>
                  </a:lnTo>
                  <a:cubicBezTo>
                    <a:pt x="2676" y="3763"/>
                    <a:pt x="3763" y="2693"/>
                    <a:pt x="3763" y="1364"/>
                  </a:cubicBezTo>
                  <a:lnTo>
                    <a:pt x="37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4"/>
            <p:cNvSpPr/>
            <p:nvPr/>
          </p:nvSpPr>
          <p:spPr>
            <a:xfrm>
              <a:off x="8601155" y="136050"/>
              <a:ext cx="103398" cy="94100"/>
            </a:xfrm>
            <a:custGeom>
              <a:avLst/>
              <a:gdLst/>
              <a:ahLst/>
              <a:cxnLst/>
              <a:rect l="l" t="t" r="r" b="b"/>
              <a:pathLst>
                <a:path w="3763" h="3764" extrusionOk="0">
                  <a:moveTo>
                    <a:pt x="0" y="1"/>
                  </a:moveTo>
                  <a:lnTo>
                    <a:pt x="0" y="1347"/>
                  </a:lnTo>
                  <a:cubicBezTo>
                    <a:pt x="0" y="2676"/>
                    <a:pt x="1088" y="3763"/>
                    <a:pt x="2417" y="3763"/>
                  </a:cubicBezTo>
                  <a:lnTo>
                    <a:pt x="3763" y="3763"/>
                  </a:lnTo>
                  <a:lnTo>
                    <a:pt x="3763" y="2417"/>
                  </a:lnTo>
                  <a:cubicBezTo>
                    <a:pt x="3763" y="1088"/>
                    <a:pt x="2693" y="1"/>
                    <a:pt x="13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4"/>
            <p:cNvSpPr/>
            <p:nvPr/>
          </p:nvSpPr>
          <p:spPr>
            <a:xfrm>
              <a:off x="8704526" y="230125"/>
              <a:ext cx="103425" cy="94075"/>
            </a:xfrm>
            <a:custGeom>
              <a:avLst/>
              <a:gdLst/>
              <a:ahLst/>
              <a:cxnLst/>
              <a:rect l="l" t="t" r="r" b="b"/>
              <a:pathLst>
                <a:path w="3764" h="3763" extrusionOk="0">
                  <a:moveTo>
                    <a:pt x="1" y="0"/>
                  </a:moveTo>
                  <a:lnTo>
                    <a:pt x="1" y="1346"/>
                  </a:lnTo>
                  <a:cubicBezTo>
                    <a:pt x="1" y="2675"/>
                    <a:pt x="1088" y="3763"/>
                    <a:pt x="2417" y="3763"/>
                  </a:cubicBezTo>
                  <a:lnTo>
                    <a:pt x="3763" y="3763"/>
                  </a:lnTo>
                  <a:lnTo>
                    <a:pt x="3763" y="2416"/>
                  </a:lnTo>
                  <a:cubicBezTo>
                    <a:pt x="3763" y="1070"/>
                    <a:pt x="2676" y="0"/>
                    <a:pt x="13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7" name="Google Shape;3197;p4"/>
            <p:cNvSpPr/>
            <p:nvPr/>
          </p:nvSpPr>
          <p:spPr>
            <a:xfrm>
              <a:off x="8601155" y="230125"/>
              <a:ext cx="103398" cy="94075"/>
            </a:xfrm>
            <a:custGeom>
              <a:avLst/>
              <a:gdLst/>
              <a:ahLst/>
              <a:cxnLst/>
              <a:rect l="l" t="t" r="r" b="b"/>
              <a:pathLst>
                <a:path w="3763" h="3763" extrusionOk="0">
                  <a:moveTo>
                    <a:pt x="2417" y="0"/>
                  </a:moveTo>
                  <a:cubicBezTo>
                    <a:pt x="1088" y="0"/>
                    <a:pt x="0" y="1070"/>
                    <a:pt x="0" y="2416"/>
                  </a:cubicBezTo>
                  <a:lnTo>
                    <a:pt x="0" y="3763"/>
                  </a:lnTo>
                  <a:lnTo>
                    <a:pt x="1364" y="3763"/>
                  </a:lnTo>
                  <a:cubicBezTo>
                    <a:pt x="2693" y="3763"/>
                    <a:pt x="3763" y="2675"/>
                    <a:pt x="3763" y="1346"/>
                  </a:cubicBezTo>
                  <a:lnTo>
                    <a:pt x="37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8" name="Google Shape;3198;p4"/>
            <p:cNvSpPr/>
            <p:nvPr/>
          </p:nvSpPr>
          <p:spPr>
            <a:xfrm>
              <a:off x="8574585" y="215450"/>
              <a:ext cx="37012" cy="25900"/>
            </a:xfrm>
            <a:custGeom>
              <a:avLst/>
              <a:gdLst/>
              <a:ahLst/>
              <a:cxnLst/>
              <a:rect l="l" t="t" r="r" b="b"/>
              <a:pathLst>
                <a:path w="1347" h="1036" extrusionOk="0">
                  <a:moveTo>
                    <a:pt x="674" y="0"/>
                  </a:moveTo>
                  <a:cubicBezTo>
                    <a:pt x="1" y="0"/>
                    <a:pt x="1" y="1036"/>
                    <a:pt x="674" y="1036"/>
                  </a:cubicBezTo>
                  <a:cubicBezTo>
                    <a:pt x="1347" y="1036"/>
                    <a:pt x="1347" y="0"/>
                    <a:pt x="6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4"/>
            <p:cNvSpPr/>
            <p:nvPr/>
          </p:nvSpPr>
          <p:spPr>
            <a:xfrm>
              <a:off x="8684604" y="315125"/>
              <a:ext cx="37040" cy="25900"/>
            </a:xfrm>
            <a:custGeom>
              <a:avLst/>
              <a:gdLst/>
              <a:ahLst/>
              <a:cxnLst/>
              <a:rect l="l" t="t" r="r" b="b"/>
              <a:pathLst>
                <a:path w="1348" h="1036" extrusionOk="0">
                  <a:moveTo>
                    <a:pt x="674" y="0"/>
                  </a:moveTo>
                  <a:cubicBezTo>
                    <a:pt x="1" y="0"/>
                    <a:pt x="1" y="1036"/>
                    <a:pt x="674" y="1036"/>
                  </a:cubicBezTo>
                  <a:cubicBezTo>
                    <a:pt x="1347" y="1036"/>
                    <a:pt x="1347" y="0"/>
                    <a:pt x="6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4"/>
            <p:cNvSpPr/>
            <p:nvPr/>
          </p:nvSpPr>
          <p:spPr>
            <a:xfrm>
              <a:off x="8795586" y="215450"/>
              <a:ext cx="37012" cy="25900"/>
            </a:xfrm>
            <a:custGeom>
              <a:avLst/>
              <a:gdLst/>
              <a:ahLst/>
              <a:cxnLst/>
              <a:rect l="l" t="t" r="r" b="b"/>
              <a:pathLst>
                <a:path w="1347" h="1036" extrusionOk="0">
                  <a:moveTo>
                    <a:pt x="674" y="0"/>
                  </a:moveTo>
                  <a:cubicBezTo>
                    <a:pt x="1" y="0"/>
                    <a:pt x="1" y="1036"/>
                    <a:pt x="674" y="1036"/>
                  </a:cubicBezTo>
                  <a:cubicBezTo>
                    <a:pt x="1347" y="1036"/>
                    <a:pt x="1347" y="0"/>
                    <a:pt x="6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01" name="Google Shape;3201;p4"/>
            <p:cNvGrpSpPr/>
            <p:nvPr/>
          </p:nvGrpSpPr>
          <p:grpSpPr>
            <a:xfrm rot="5400000">
              <a:off x="6550575" y="-1112919"/>
              <a:ext cx="227850" cy="2685239"/>
              <a:chOff x="2001850" y="1023825"/>
              <a:chExt cx="227850" cy="2443125"/>
            </a:xfrm>
          </p:grpSpPr>
          <p:sp>
            <p:nvSpPr>
              <p:cNvPr id="3202" name="Google Shape;3202;p4"/>
              <p:cNvSpPr/>
              <p:nvPr/>
            </p:nvSpPr>
            <p:spPr>
              <a:xfrm rot="-5400000">
                <a:off x="1874988" y="3112238"/>
                <a:ext cx="481575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19263" h="9114" extrusionOk="0">
                    <a:moveTo>
                      <a:pt x="1" y="0"/>
                    </a:moveTo>
                    <a:lnTo>
                      <a:pt x="1" y="9113"/>
                    </a:lnTo>
                    <a:lnTo>
                      <a:pt x="9096" y="9113"/>
                    </a:lnTo>
                    <a:lnTo>
                      <a:pt x="9096" y="1312"/>
                    </a:lnTo>
                    <a:lnTo>
                      <a:pt x="1295" y="1312"/>
                    </a:lnTo>
                    <a:lnTo>
                      <a:pt x="1295" y="7802"/>
                    </a:lnTo>
                    <a:lnTo>
                      <a:pt x="7802" y="7802"/>
                    </a:lnTo>
                    <a:lnTo>
                      <a:pt x="7802" y="2572"/>
                    </a:lnTo>
                    <a:lnTo>
                      <a:pt x="2555" y="2572"/>
                    </a:lnTo>
                    <a:lnTo>
                      <a:pt x="2555" y="6542"/>
                    </a:lnTo>
                    <a:lnTo>
                      <a:pt x="6525" y="6542"/>
                    </a:lnTo>
                    <a:lnTo>
                      <a:pt x="6525" y="4229"/>
                    </a:lnTo>
                    <a:lnTo>
                      <a:pt x="4540" y="4229"/>
                    </a:lnTo>
                    <a:lnTo>
                      <a:pt x="4540" y="4885"/>
                    </a:lnTo>
                    <a:lnTo>
                      <a:pt x="5886" y="4885"/>
                    </a:lnTo>
                    <a:lnTo>
                      <a:pt x="5886" y="5886"/>
                    </a:lnTo>
                    <a:lnTo>
                      <a:pt x="3211" y="5886"/>
                    </a:lnTo>
                    <a:lnTo>
                      <a:pt x="3211" y="3228"/>
                    </a:lnTo>
                    <a:lnTo>
                      <a:pt x="7146" y="3228"/>
                    </a:lnTo>
                    <a:lnTo>
                      <a:pt x="7146" y="7163"/>
                    </a:lnTo>
                    <a:lnTo>
                      <a:pt x="1951" y="7163"/>
                    </a:lnTo>
                    <a:lnTo>
                      <a:pt x="1951" y="1951"/>
                    </a:lnTo>
                    <a:lnTo>
                      <a:pt x="8458" y="1951"/>
                    </a:lnTo>
                    <a:lnTo>
                      <a:pt x="8458" y="8458"/>
                    </a:lnTo>
                    <a:lnTo>
                      <a:pt x="639" y="8458"/>
                    </a:lnTo>
                    <a:lnTo>
                      <a:pt x="639" y="656"/>
                    </a:lnTo>
                    <a:lnTo>
                      <a:pt x="18606" y="656"/>
                    </a:lnTo>
                    <a:lnTo>
                      <a:pt x="18606" y="8458"/>
                    </a:lnTo>
                    <a:lnTo>
                      <a:pt x="10805" y="8458"/>
                    </a:lnTo>
                    <a:lnTo>
                      <a:pt x="10805" y="1951"/>
                    </a:lnTo>
                    <a:lnTo>
                      <a:pt x="17312" y="1951"/>
                    </a:lnTo>
                    <a:lnTo>
                      <a:pt x="17312" y="7163"/>
                    </a:lnTo>
                    <a:lnTo>
                      <a:pt x="12100" y="7163"/>
                    </a:lnTo>
                    <a:lnTo>
                      <a:pt x="12100" y="3228"/>
                    </a:lnTo>
                    <a:lnTo>
                      <a:pt x="16035" y="3228"/>
                    </a:lnTo>
                    <a:lnTo>
                      <a:pt x="16035" y="5886"/>
                    </a:lnTo>
                    <a:lnTo>
                      <a:pt x="13377" y="5886"/>
                    </a:lnTo>
                    <a:lnTo>
                      <a:pt x="13377" y="4885"/>
                    </a:lnTo>
                    <a:lnTo>
                      <a:pt x="14706" y="4885"/>
                    </a:lnTo>
                    <a:lnTo>
                      <a:pt x="14706" y="4229"/>
                    </a:lnTo>
                    <a:lnTo>
                      <a:pt x="12721" y="4229"/>
                    </a:lnTo>
                    <a:lnTo>
                      <a:pt x="12721" y="6542"/>
                    </a:lnTo>
                    <a:lnTo>
                      <a:pt x="16691" y="6542"/>
                    </a:lnTo>
                    <a:lnTo>
                      <a:pt x="16691" y="2572"/>
                    </a:lnTo>
                    <a:lnTo>
                      <a:pt x="11461" y="2572"/>
                    </a:lnTo>
                    <a:lnTo>
                      <a:pt x="11461" y="7802"/>
                    </a:lnTo>
                    <a:lnTo>
                      <a:pt x="17951" y="7802"/>
                    </a:lnTo>
                    <a:lnTo>
                      <a:pt x="17951" y="1312"/>
                    </a:lnTo>
                    <a:lnTo>
                      <a:pt x="10149" y="1312"/>
                    </a:lnTo>
                    <a:lnTo>
                      <a:pt x="10149" y="9113"/>
                    </a:lnTo>
                    <a:lnTo>
                      <a:pt x="19262" y="9113"/>
                    </a:lnTo>
                    <a:lnTo>
                      <a:pt x="192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3" name="Google Shape;3203;p4"/>
              <p:cNvSpPr/>
              <p:nvPr/>
            </p:nvSpPr>
            <p:spPr>
              <a:xfrm rot="-5400000">
                <a:off x="2022125" y="2764025"/>
                <a:ext cx="941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4" extrusionOk="0">
                    <a:moveTo>
                      <a:pt x="2417" y="1"/>
                    </a:moveTo>
                    <a:cubicBezTo>
                      <a:pt x="1088" y="1"/>
                      <a:pt x="1" y="1088"/>
                      <a:pt x="1" y="2417"/>
                    </a:cubicBezTo>
                    <a:lnTo>
                      <a:pt x="1" y="3763"/>
                    </a:lnTo>
                    <a:lnTo>
                      <a:pt x="1347" y="3763"/>
                    </a:lnTo>
                    <a:cubicBezTo>
                      <a:pt x="2676" y="3763"/>
                      <a:pt x="3763" y="2693"/>
                      <a:pt x="3763" y="1364"/>
                    </a:cubicBezTo>
                    <a:lnTo>
                      <a:pt x="376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4" name="Google Shape;3204;p4"/>
              <p:cNvSpPr/>
              <p:nvPr/>
            </p:nvSpPr>
            <p:spPr>
              <a:xfrm rot="-5400000">
                <a:off x="2022138" y="2858088"/>
                <a:ext cx="94075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3764" extrusionOk="0">
                    <a:moveTo>
                      <a:pt x="0" y="1"/>
                    </a:moveTo>
                    <a:lnTo>
                      <a:pt x="0" y="1347"/>
                    </a:lnTo>
                    <a:cubicBezTo>
                      <a:pt x="0" y="2676"/>
                      <a:pt x="1088" y="3763"/>
                      <a:pt x="2417" y="3763"/>
                    </a:cubicBezTo>
                    <a:lnTo>
                      <a:pt x="3763" y="3763"/>
                    </a:lnTo>
                    <a:lnTo>
                      <a:pt x="3763" y="2417"/>
                    </a:lnTo>
                    <a:cubicBezTo>
                      <a:pt x="3763" y="1088"/>
                      <a:pt x="2693" y="1"/>
                      <a:pt x="13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5" name="Google Shape;3205;p4"/>
              <p:cNvSpPr/>
              <p:nvPr/>
            </p:nvSpPr>
            <p:spPr>
              <a:xfrm rot="-5400000">
                <a:off x="2116188" y="2764038"/>
                <a:ext cx="94100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3" extrusionOk="0">
                    <a:moveTo>
                      <a:pt x="1" y="0"/>
                    </a:moveTo>
                    <a:lnTo>
                      <a:pt x="1" y="1346"/>
                    </a:lnTo>
                    <a:cubicBezTo>
                      <a:pt x="1" y="2675"/>
                      <a:pt x="1088" y="3763"/>
                      <a:pt x="2417" y="3763"/>
                    </a:cubicBezTo>
                    <a:lnTo>
                      <a:pt x="3763" y="3763"/>
                    </a:lnTo>
                    <a:lnTo>
                      <a:pt x="3763" y="2416"/>
                    </a:lnTo>
                    <a:cubicBezTo>
                      <a:pt x="3763" y="1070"/>
                      <a:pt x="2676" y="0"/>
                      <a:pt x="134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6" name="Google Shape;3206;p4"/>
              <p:cNvSpPr/>
              <p:nvPr/>
            </p:nvSpPr>
            <p:spPr>
              <a:xfrm rot="-5400000">
                <a:off x="2116200" y="2858100"/>
                <a:ext cx="94075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3763" extrusionOk="0">
                    <a:moveTo>
                      <a:pt x="2417" y="0"/>
                    </a:moveTo>
                    <a:cubicBezTo>
                      <a:pt x="1088" y="0"/>
                      <a:pt x="0" y="1070"/>
                      <a:pt x="0" y="2416"/>
                    </a:cubicBezTo>
                    <a:lnTo>
                      <a:pt x="0" y="3763"/>
                    </a:lnTo>
                    <a:lnTo>
                      <a:pt x="1364" y="3763"/>
                    </a:lnTo>
                    <a:cubicBezTo>
                      <a:pt x="2693" y="3763"/>
                      <a:pt x="3763" y="2675"/>
                      <a:pt x="3763" y="1346"/>
                    </a:cubicBezTo>
                    <a:lnTo>
                      <a:pt x="376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7" name="Google Shape;3207;p4"/>
              <p:cNvSpPr/>
              <p:nvPr/>
            </p:nvSpPr>
            <p:spPr>
              <a:xfrm rot="-5400000">
                <a:off x="2097638" y="2946563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8" name="Google Shape;3208;p4"/>
              <p:cNvSpPr/>
              <p:nvPr/>
            </p:nvSpPr>
            <p:spPr>
              <a:xfrm rot="-5400000">
                <a:off x="2197300" y="2846450"/>
                <a:ext cx="3370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9" name="Google Shape;3209;p4"/>
              <p:cNvSpPr/>
              <p:nvPr/>
            </p:nvSpPr>
            <p:spPr>
              <a:xfrm rot="-5400000">
                <a:off x="2097638" y="2745488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0" name="Google Shape;3210;p4"/>
              <p:cNvSpPr/>
              <p:nvPr/>
            </p:nvSpPr>
            <p:spPr>
              <a:xfrm rot="-5400000">
                <a:off x="1875000" y="2371375"/>
                <a:ext cx="481550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19262" h="9114" extrusionOk="0">
                    <a:moveTo>
                      <a:pt x="0" y="0"/>
                    </a:moveTo>
                    <a:lnTo>
                      <a:pt x="0" y="9113"/>
                    </a:lnTo>
                    <a:lnTo>
                      <a:pt x="9096" y="9113"/>
                    </a:lnTo>
                    <a:lnTo>
                      <a:pt x="9096" y="1312"/>
                    </a:lnTo>
                    <a:lnTo>
                      <a:pt x="1295" y="1312"/>
                    </a:lnTo>
                    <a:lnTo>
                      <a:pt x="1295" y="7802"/>
                    </a:lnTo>
                    <a:lnTo>
                      <a:pt x="7802" y="7802"/>
                    </a:lnTo>
                    <a:lnTo>
                      <a:pt x="7802" y="2572"/>
                    </a:lnTo>
                    <a:lnTo>
                      <a:pt x="2572" y="2572"/>
                    </a:lnTo>
                    <a:lnTo>
                      <a:pt x="2572" y="6542"/>
                    </a:lnTo>
                    <a:lnTo>
                      <a:pt x="6542" y="6542"/>
                    </a:lnTo>
                    <a:lnTo>
                      <a:pt x="6542" y="4229"/>
                    </a:lnTo>
                    <a:lnTo>
                      <a:pt x="4557" y="4229"/>
                    </a:lnTo>
                    <a:lnTo>
                      <a:pt x="4557" y="4885"/>
                    </a:lnTo>
                    <a:lnTo>
                      <a:pt x="5886" y="4885"/>
                    </a:lnTo>
                    <a:lnTo>
                      <a:pt x="5886" y="5886"/>
                    </a:lnTo>
                    <a:lnTo>
                      <a:pt x="3211" y="5886"/>
                    </a:lnTo>
                    <a:lnTo>
                      <a:pt x="3211" y="3228"/>
                    </a:lnTo>
                    <a:lnTo>
                      <a:pt x="7146" y="3228"/>
                    </a:lnTo>
                    <a:lnTo>
                      <a:pt x="7146" y="7163"/>
                    </a:lnTo>
                    <a:lnTo>
                      <a:pt x="1951" y="7163"/>
                    </a:lnTo>
                    <a:lnTo>
                      <a:pt x="1951" y="1951"/>
                    </a:lnTo>
                    <a:lnTo>
                      <a:pt x="8457" y="1951"/>
                    </a:lnTo>
                    <a:lnTo>
                      <a:pt x="8457" y="8458"/>
                    </a:lnTo>
                    <a:lnTo>
                      <a:pt x="639" y="8458"/>
                    </a:lnTo>
                    <a:lnTo>
                      <a:pt x="639" y="656"/>
                    </a:lnTo>
                    <a:lnTo>
                      <a:pt x="18623" y="656"/>
                    </a:lnTo>
                    <a:lnTo>
                      <a:pt x="18623" y="8458"/>
                    </a:lnTo>
                    <a:lnTo>
                      <a:pt x="10805" y="8458"/>
                    </a:lnTo>
                    <a:lnTo>
                      <a:pt x="10805" y="1951"/>
                    </a:lnTo>
                    <a:lnTo>
                      <a:pt x="17312" y="1951"/>
                    </a:lnTo>
                    <a:lnTo>
                      <a:pt x="17312" y="7163"/>
                    </a:lnTo>
                    <a:lnTo>
                      <a:pt x="12099" y="7163"/>
                    </a:lnTo>
                    <a:lnTo>
                      <a:pt x="12099" y="3228"/>
                    </a:lnTo>
                    <a:lnTo>
                      <a:pt x="16052" y="3228"/>
                    </a:lnTo>
                    <a:lnTo>
                      <a:pt x="16052" y="5886"/>
                    </a:lnTo>
                    <a:lnTo>
                      <a:pt x="13376" y="5886"/>
                    </a:lnTo>
                    <a:lnTo>
                      <a:pt x="13376" y="4885"/>
                    </a:lnTo>
                    <a:lnTo>
                      <a:pt x="14705" y="4885"/>
                    </a:lnTo>
                    <a:lnTo>
                      <a:pt x="14705" y="4229"/>
                    </a:lnTo>
                    <a:lnTo>
                      <a:pt x="12721" y="4229"/>
                    </a:lnTo>
                    <a:lnTo>
                      <a:pt x="12721" y="6542"/>
                    </a:lnTo>
                    <a:lnTo>
                      <a:pt x="16690" y="6542"/>
                    </a:lnTo>
                    <a:lnTo>
                      <a:pt x="16690" y="2572"/>
                    </a:lnTo>
                    <a:lnTo>
                      <a:pt x="11461" y="2572"/>
                    </a:lnTo>
                    <a:lnTo>
                      <a:pt x="11461" y="7802"/>
                    </a:lnTo>
                    <a:lnTo>
                      <a:pt x="17968" y="7802"/>
                    </a:lnTo>
                    <a:lnTo>
                      <a:pt x="17968" y="1312"/>
                    </a:lnTo>
                    <a:lnTo>
                      <a:pt x="10149" y="1312"/>
                    </a:lnTo>
                    <a:lnTo>
                      <a:pt x="10149" y="9113"/>
                    </a:lnTo>
                    <a:lnTo>
                      <a:pt x="19262" y="9113"/>
                    </a:lnTo>
                    <a:lnTo>
                      <a:pt x="192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1" name="Google Shape;3211;p4"/>
              <p:cNvSpPr/>
              <p:nvPr/>
            </p:nvSpPr>
            <p:spPr>
              <a:xfrm rot="-5400000">
                <a:off x="2022125" y="2023150"/>
                <a:ext cx="941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4" extrusionOk="0">
                    <a:moveTo>
                      <a:pt x="2417" y="1"/>
                    </a:moveTo>
                    <a:cubicBezTo>
                      <a:pt x="1088" y="1"/>
                      <a:pt x="1" y="1088"/>
                      <a:pt x="1" y="2417"/>
                    </a:cubicBezTo>
                    <a:lnTo>
                      <a:pt x="1" y="3763"/>
                    </a:lnTo>
                    <a:lnTo>
                      <a:pt x="1364" y="3763"/>
                    </a:lnTo>
                    <a:cubicBezTo>
                      <a:pt x="2693" y="3763"/>
                      <a:pt x="3763" y="2693"/>
                      <a:pt x="3763" y="1364"/>
                    </a:cubicBezTo>
                    <a:lnTo>
                      <a:pt x="376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2" name="Google Shape;3212;p4"/>
              <p:cNvSpPr/>
              <p:nvPr/>
            </p:nvSpPr>
            <p:spPr>
              <a:xfrm rot="-5400000">
                <a:off x="2022350" y="2117000"/>
                <a:ext cx="9365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46" h="3764" extrusionOk="0">
                    <a:moveTo>
                      <a:pt x="0" y="1"/>
                    </a:moveTo>
                    <a:lnTo>
                      <a:pt x="0" y="1347"/>
                    </a:lnTo>
                    <a:cubicBezTo>
                      <a:pt x="0" y="2676"/>
                      <a:pt x="1070" y="3763"/>
                      <a:pt x="2417" y="3763"/>
                    </a:cubicBezTo>
                    <a:lnTo>
                      <a:pt x="3746" y="3763"/>
                    </a:lnTo>
                    <a:lnTo>
                      <a:pt x="3746" y="2417"/>
                    </a:lnTo>
                    <a:cubicBezTo>
                      <a:pt x="3746" y="1088"/>
                      <a:pt x="2675" y="1"/>
                      <a:pt x="134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3" name="Google Shape;3213;p4"/>
              <p:cNvSpPr/>
              <p:nvPr/>
            </p:nvSpPr>
            <p:spPr>
              <a:xfrm rot="-5400000">
                <a:off x="2116188" y="2023163"/>
                <a:ext cx="94100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3" extrusionOk="0">
                    <a:moveTo>
                      <a:pt x="1" y="0"/>
                    </a:moveTo>
                    <a:lnTo>
                      <a:pt x="1" y="1346"/>
                    </a:lnTo>
                    <a:cubicBezTo>
                      <a:pt x="1" y="2675"/>
                      <a:pt x="1088" y="3763"/>
                      <a:pt x="2417" y="3763"/>
                    </a:cubicBezTo>
                    <a:lnTo>
                      <a:pt x="3763" y="3763"/>
                    </a:lnTo>
                    <a:lnTo>
                      <a:pt x="3763" y="2416"/>
                    </a:lnTo>
                    <a:cubicBezTo>
                      <a:pt x="3763" y="1070"/>
                      <a:pt x="2693" y="0"/>
                      <a:pt x="13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4" name="Google Shape;3214;p4"/>
              <p:cNvSpPr/>
              <p:nvPr/>
            </p:nvSpPr>
            <p:spPr>
              <a:xfrm rot="-5400000">
                <a:off x="2115975" y="2117025"/>
                <a:ext cx="94525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81" h="3763" extrusionOk="0">
                    <a:moveTo>
                      <a:pt x="2435" y="0"/>
                    </a:moveTo>
                    <a:cubicBezTo>
                      <a:pt x="1088" y="0"/>
                      <a:pt x="1" y="1070"/>
                      <a:pt x="18" y="2416"/>
                    </a:cubicBezTo>
                    <a:lnTo>
                      <a:pt x="18" y="3763"/>
                    </a:lnTo>
                    <a:lnTo>
                      <a:pt x="1364" y="3763"/>
                    </a:lnTo>
                    <a:cubicBezTo>
                      <a:pt x="2693" y="3763"/>
                      <a:pt x="3781" y="2675"/>
                      <a:pt x="3781" y="1346"/>
                    </a:cubicBezTo>
                    <a:lnTo>
                      <a:pt x="378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5" name="Google Shape;3215;p4"/>
              <p:cNvSpPr/>
              <p:nvPr/>
            </p:nvSpPr>
            <p:spPr>
              <a:xfrm rot="-5400000">
                <a:off x="2097638" y="2205688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4" y="0"/>
                    </a:moveTo>
                    <a:cubicBezTo>
                      <a:pt x="0" y="0"/>
                      <a:pt x="0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6" name="Google Shape;3216;p4"/>
              <p:cNvSpPr/>
              <p:nvPr/>
            </p:nvSpPr>
            <p:spPr>
              <a:xfrm rot="-5400000">
                <a:off x="2197525" y="2105375"/>
                <a:ext cx="3325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30" y="1036"/>
                      <a:pt x="1330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7" name="Google Shape;3217;p4"/>
              <p:cNvSpPr/>
              <p:nvPr/>
            </p:nvSpPr>
            <p:spPr>
              <a:xfrm rot="-5400000">
                <a:off x="2097638" y="2004613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4" y="0"/>
                    </a:moveTo>
                    <a:cubicBezTo>
                      <a:pt x="0" y="0"/>
                      <a:pt x="0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8" name="Google Shape;3218;p4"/>
              <p:cNvSpPr/>
              <p:nvPr/>
            </p:nvSpPr>
            <p:spPr>
              <a:xfrm rot="-5400000">
                <a:off x="2034438" y="1056413"/>
                <a:ext cx="162675" cy="162250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6490" extrusionOk="0">
                    <a:moveTo>
                      <a:pt x="0" y="0"/>
                    </a:moveTo>
                    <a:lnTo>
                      <a:pt x="0" y="6490"/>
                    </a:lnTo>
                    <a:lnTo>
                      <a:pt x="6507" y="6490"/>
                    </a:lnTo>
                    <a:lnTo>
                      <a:pt x="6507" y="1260"/>
                    </a:lnTo>
                    <a:lnTo>
                      <a:pt x="4919" y="1260"/>
                    </a:lnTo>
                    <a:lnTo>
                      <a:pt x="4919" y="1916"/>
                    </a:lnTo>
                    <a:lnTo>
                      <a:pt x="5868" y="1916"/>
                    </a:lnTo>
                    <a:lnTo>
                      <a:pt x="5868" y="5851"/>
                    </a:lnTo>
                    <a:lnTo>
                      <a:pt x="656" y="5851"/>
                    </a:lnTo>
                    <a:lnTo>
                      <a:pt x="656" y="639"/>
                    </a:lnTo>
                    <a:lnTo>
                      <a:pt x="6179" y="639"/>
                    </a:lnTo>
                    <a:lnTo>
                      <a:pt x="617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9" name="Google Shape;3219;p4"/>
              <p:cNvSpPr/>
              <p:nvPr/>
            </p:nvSpPr>
            <p:spPr>
              <a:xfrm rot="-5400000">
                <a:off x="2066150" y="1087700"/>
                <a:ext cx="99250" cy="99250"/>
              </a:xfrm>
              <a:custGeom>
                <a:avLst/>
                <a:gdLst/>
                <a:ahLst/>
                <a:cxnLst/>
                <a:rect l="l" t="t" r="r" b="b"/>
                <a:pathLst>
                  <a:path w="3970" h="3970" extrusionOk="0">
                    <a:moveTo>
                      <a:pt x="0" y="0"/>
                    </a:moveTo>
                    <a:lnTo>
                      <a:pt x="0" y="3970"/>
                    </a:lnTo>
                    <a:lnTo>
                      <a:pt x="3970" y="3970"/>
                    </a:lnTo>
                    <a:lnTo>
                      <a:pt x="3970" y="1657"/>
                    </a:lnTo>
                    <a:lnTo>
                      <a:pt x="1985" y="1657"/>
                    </a:lnTo>
                    <a:lnTo>
                      <a:pt x="1985" y="2313"/>
                    </a:lnTo>
                    <a:lnTo>
                      <a:pt x="3314" y="2313"/>
                    </a:lnTo>
                    <a:lnTo>
                      <a:pt x="3314" y="3314"/>
                    </a:lnTo>
                    <a:lnTo>
                      <a:pt x="639" y="3314"/>
                    </a:lnTo>
                    <a:lnTo>
                      <a:pt x="639" y="656"/>
                    </a:lnTo>
                    <a:lnTo>
                      <a:pt x="3642" y="656"/>
                    </a:lnTo>
                    <a:lnTo>
                      <a:pt x="364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0" name="Google Shape;3220;p4"/>
              <p:cNvSpPr/>
              <p:nvPr/>
            </p:nvSpPr>
            <p:spPr>
              <a:xfrm rot="-5400000">
                <a:off x="2002063" y="1023613"/>
                <a:ext cx="227425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9097" h="9114" extrusionOk="0">
                    <a:moveTo>
                      <a:pt x="1" y="0"/>
                    </a:moveTo>
                    <a:lnTo>
                      <a:pt x="1" y="9113"/>
                    </a:lnTo>
                    <a:lnTo>
                      <a:pt x="9096" y="9113"/>
                    </a:lnTo>
                    <a:lnTo>
                      <a:pt x="9096" y="1312"/>
                    </a:lnTo>
                    <a:lnTo>
                      <a:pt x="7474" y="1312"/>
                    </a:lnTo>
                    <a:lnTo>
                      <a:pt x="7474" y="1951"/>
                    </a:lnTo>
                    <a:lnTo>
                      <a:pt x="8458" y="1951"/>
                    </a:lnTo>
                    <a:lnTo>
                      <a:pt x="8458" y="8458"/>
                    </a:lnTo>
                    <a:lnTo>
                      <a:pt x="639" y="8458"/>
                    </a:lnTo>
                    <a:lnTo>
                      <a:pt x="639" y="656"/>
                    </a:lnTo>
                    <a:lnTo>
                      <a:pt x="9045" y="656"/>
                    </a:lnTo>
                    <a:lnTo>
                      <a:pt x="904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1" name="Google Shape;3221;p4"/>
              <p:cNvSpPr/>
              <p:nvPr/>
            </p:nvSpPr>
            <p:spPr>
              <a:xfrm rot="-5400000">
                <a:off x="1874988" y="1632663"/>
                <a:ext cx="481575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19263" h="9114" extrusionOk="0">
                    <a:moveTo>
                      <a:pt x="1" y="0"/>
                    </a:moveTo>
                    <a:lnTo>
                      <a:pt x="1" y="9113"/>
                    </a:lnTo>
                    <a:lnTo>
                      <a:pt x="9096" y="9113"/>
                    </a:lnTo>
                    <a:lnTo>
                      <a:pt x="9096" y="1312"/>
                    </a:lnTo>
                    <a:lnTo>
                      <a:pt x="1295" y="1312"/>
                    </a:lnTo>
                    <a:lnTo>
                      <a:pt x="1295" y="7802"/>
                    </a:lnTo>
                    <a:lnTo>
                      <a:pt x="7802" y="7802"/>
                    </a:lnTo>
                    <a:lnTo>
                      <a:pt x="7802" y="2572"/>
                    </a:lnTo>
                    <a:lnTo>
                      <a:pt x="2572" y="2572"/>
                    </a:lnTo>
                    <a:lnTo>
                      <a:pt x="2572" y="6542"/>
                    </a:lnTo>
                    <a:lnTo>
                      <a:pt x="6525" y="6542"/>
                    </a:lnTo>
                    <a:lnTo>
                      <a:pt x="6525" y="4229"/>
                    </a:lnTo>
                    <a:lnTo>
                      <a:pt x="4557" y="4229"/>
                    </a:lnTo>
                    <a:lnTo>
                      <a:pt x="4557" y="4885"/>
                    </a:lnTo>
                    <a:lnTo>
                      <a:pt x="5886" y="4885"/>
                    </a:lnTo>
                    <a:lnTo>
                      <a:pt x="5886" y="5886"/>
                    </a:lnTo>
                    <a:lnTo>
                      <a:pt x="3211" y="5886"/>
                    </a:lnTo>
                    <a:lnTo>
                      <a:pt x="3211" y="3228"/>
                    </a:lnTo>
                    <a:lnTo>
                      <a:pt x="7146" y="3228"/>
                    </a:lnTo>
                    <a:lnTo>
                      <a:pt x="7146" y="7163"/>
                    </a:lnTo>
                    <a:lnTo>
                      <a:pt x="1951" y="7163"/>
                    </a:lnTo>
                    <a:lnTo>
                      <a:pt x="1951" y="1951"/>
                    </a:lnTo>
                    <a:lnTo>
                      <a:pt x="8458" y="1951"/>
                    </a:lnTo>
                    <a:lnTo>
                      <a:pt x="8458" y="8458"/>
                    </a:lnTo>
                    <a:lnTo>
                      <a:pt x="639" y="8458"/>
                    </a:lnTo>
                    <a:lnTo>
                      <a:pt x="639" y="656"/>
                    </a:lnTo>
                    <a:lnTo>
                      <a:pt x="18607" y="656"/>
                    </a:lnTo>
                    <a:lnTo>
                      <a:pt x="18607" y="8458"/>
                    </a:lnTo>
                    <a:lnTo>
                      <a:pt x="10805" y="8458"/>
                    </a:lnTo>
                    <a:lnTo>
                      <a:pt x="10805" y="1951"/>
                    </a:lnTo>
                    <a:lnTo>
                      <a:pt x="17312" y="1951"/>
                    </a:lnTo>
                    <a:lnTo>
                      <a:pt x="17312" y="7163"/>
                    </a:lnTo>
                    <a:lnTo>
                      <a:pt x="12100" y="7163"/>
                    </a:lnTo>
                    <a:lnTo>
                      <a:pt x="12100" y="3228"/>
                    </a:lnTo>
                    <a:lnTo>
                      <a:pt x="16052" y="3228"/>
                    </a:lnTo>
                    <a:lnTo>
                      <a:pt x="16052" y="5886"/>
                    </a:lnTo>
                    <a:lnTo>
                      <a:pt x="13377" y="5886"/>
                    </a:lnTo>
                    <a:lnTo>
                      <a:pt x="13377" y="4885"/>
                    </a:lnTo>
                    <a:lnTo>
                      <a:pt x="14706" y="4885"/>
                    </a:lnTo>
                    <a:lnTo>
                      <a:pt x="14706" y="4229"/>
                    </a:lnTo>
                    <a:lnTo>
                      <a:pt x="12721" y="4229"/>
                    </a:lnTo>
                    <a:lnTo>
                      <a:pt x="12721" y="6542"/>
                    </a:lnTo>
                    <a:lnTo>
                      <a:pt x="16691" y="6542"/>
                    </a:lnTo>
                    <a:lnTo>
                      <a:pt x="16691" y="2572"/>
                    </a:lnTo>
                    <a:lnTo>
                      <a:pt x="11461" y="2572"/>
                    </a:lnTo>
                    <a:lnTo>
                      <a:pt x="11461" y="7802"/>
                    </a:lnTo>
                    <a:lnTo>
                      <a:pt x="17951" y="7802"/>
                    </a:lnTo>
                    <a:lnTo>
                      <a:pt x="17951" y="1312"/>
                    </a:lnTo>
                    <a:lnTo>
                      <a:pt x="10149" y="1312"/>
                    </a:lnTo>
                    <a:lnTo>
                      <a:pt x="10149" y="9113"/>
                    </a:lnTo>
                    <a:lnTo>
                      <a:pt x="19262" y="9113"/>
                    </a:lnTo>
                    <a:lnTo>
                      <a:pt x="192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2" name="Google Shape;3222;p4"/>
              <p:cNvSpPr/>
              <p:nvPr/>
            </p:nvSpPr>
            <p:spPr>
              <a:xfrm rot="-5400000">
                <a:off x="2022125" y="1284450"/>
                <a:ext cx="941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4" extrusionOk="0">
                    <a:moveTo>
                      <a:pt x="2417" y="1"/>
                    </a:moveTo>
                    <a:cubicBezTo>
                      <a:pt x="1088" y="1"/>
                      <a:pt x="1" y="1088"/>
                      <a:pt x="1" y="2417"/>
                    </a:cubicBezTo>
                    <a:lnTo>
                      <a:pt x="1" y="3763"/>
                    </a:lnTo>
                    <a:lnTo>
                      <a:pt x="1364" y="3763"/>
                    </a:lnTo>
                    <a:cubicBezTo>
                      <a:pt x="2693" y="3763"/>
                      <a:pt x="3764" y="2693"/>
                      <a:pt x="3764" y="1364"/>
                    </a:cubicBezTo>
                    <a:lnTo>
                      <a:pt x="376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3" name="Google Shape;3223;p4"/>
              <p:cNvSpPr/>
              <p:nvPr/>
            </p:nvSpPr>
            <p:spPr>
              <a:xfrm rot="-5400000">
                <a:off x="2022138" y="1378513"/>
                <a:ext cx="94075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3764" extrusionOk="0">
                    <a:moveTo>
                      <a:pt x="0" y="1"/>
                    </a:moveTo>
                    <a:lnTo>
                      <a:pt x="0" y="1347"/>
                    </a:lnTo>
                    <a:cubicBezTo>
                      <a:pt x="0" y="2676"/>
                      <a:pt x="1088" y="3763"/>
                      <a:pt x="2417" y="3763"/>
                    </a:cubicBezTo>
                    <a:lnTo>
                      <a:pt x="3763" y="3763"/>
                    </a:lnTo>
                    <a:lnTo>
                      <a:pt x="3763" y="2417"/>
                    </a:lnTo>
                    <a:cubicBezTo>
                      <a:pt x="3763" y="1088"/>
                      <a:pt x="2693" y="1"/>
                      <a:pt x="13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4" name="Google Shape;3224;p4"/>
              <p:cNvSpPr/>
              <p:nvPr/>
            </p:nvSpPr>
            <p:spPr>
              <a:xfrm rot="-5400000">
                <a:off x="2116188" y="1284463"/>
                <a:ext cx="94100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3" extrusionOk="0">
                    <a:moveTo>
                      <a:pt x="1" y="0"/>
                    </a:moveTo>
                    <a:lnTo>
                      <a:pt x="1" y="1346"/>
                    </a:lnTo>
                    <a:cubicBezTo>
                      <a:pt x="1" y="2675"/>
                      <a:pt x="1088" y="3763"/>
                      <a:pt x="2417" y="3763"/>
                    </a:cubicBezTo>
                    <a:lnTo>
                      <a:pt x="3764" y="3763"/>
                    </a:lnTo>
                    <a:lnTo>
                      <a:pt x="3764" y="2416"/>
                    </a:lnTo>
                    <a:cubicBezTo>
                      <a:pt x="3764" y="1070"/>
                      <a:pt x="2693" y="0"/>
                      <a:pt x="134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5" name="Google Shape;3225;p4"/>
              <p:cNvSpPr/>
              <p:nvPr/>
            </p:nvSpPr>
            <p:spPr>
              <a:xfrm rot="-5400000">
                <a:off x="2116200" y="1378525"/>
                <a:ext cx="94075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3763" extrusionOk="0">
                    <a:moveTo>
                      <a:pt x="2417" y="0"/>
                    </a:moveTo>
                    <a:cubicBezTo>
                      <a:pt x="1088" y="0"/>
                      <a:pt x="0" y="1070"/>
                      <a:pt x="0" y="2416"/>
                    </a:cubicBezTo>
                    <a:lnTo>
                      <a:pt x="0" y="3763"/>
                    </a:lnTo>
                    <a:lnTo>
                      <a:pt x="1364" y="3763"/>
                    </a:lnTo>
                    <a:cubicBezTo>
                      <a:pt x="2693" y="3763"/>
                      <a:pt x="3763" y="2675"/>
                      <a:pt x="3763" y="1346"/>
                    </a:cubicBezTo>
                    <a:lnTo>
                      <a:pt x="376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6" name="Google Shape;3226;p4"/>
              <p:cNvSpPr/>
              <p:nvPr/>
            </p:nvSpPr>
            <p:spPr>
              <a:xfrm rot="-5400000">
                <a:off x="2097625" y="1466975"/>
                <a:ext cx="3370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7" name="Google Shape;3227;p4"/>
              <p:cNvSpPr/>
              <p:nvPr/>
            </p:nvSpPr>
            <p:spPr>
              <a:xfrm rot="-5400000">
                <a:off x="2197313" y="1366863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3" y="0"/>
                    </a:moveTo>
                    <a:cubicBezTo>
                      <a:pt x="0" y="0"/>
                      <a:pt x="0" y="1036"/>
                      <a:pt x="673" y="1036"/>
                    </a:cubicBezTo>
                    <a:cubicBezTo>
                      <a:pt x="1346" y="1036"/>
                      <a:pt x="1346" y="0"/>
                      <a:pt x="6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8" name="Google Shape;3228;p4"/>
              <p:cNvSpPr/>
              <p:nvPr/>
            </p:nvSpPr>
            <p:spPr>
              <a:xfrm rot="-5400000">
                <a:off x="2097625" y="1265900"/>
                <a:ext cx="3370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29" name="Google Shape;3229;p4"/>
            <p:cNvGrpSpPr/>
            <p:nvPr/>
          </p:nvGrpSpPr>
          <p:grpSpPr>
            <a:xfrm>
              <a:off x="8841575" y="115775"/>
              <a:ext cx="227850" cy="4911950"/>
              <a:chOff x="128375" y="115775"/>
              <a:chExt cx="227850" cy="4911950"/>
            </a:xfrm>
          </p:grpSpPr>
          <p:grpSp>
            <p:nvGrpSpPr>
              <p:cNvPr id="3230" name="Google Shape;3230;p4"/>
              <p:cNvGrpSpPr/>
              <p:nvPr/>
            </p:nvGrpSpPr>
            <p:grpSpPr>
              <a:xfrm>
                <a:off x="128375" y="115775"/>
                <a:ext cx="227850" cy="2443125"/>
                <a:chOff x="2001850" y="1023825"/>
                <a:chExt cx="227850" cy="2443125"/>
              </a:xfrm>
            </p:grpSpPr>
            <p:sp>
              <p:nvSpPr>
                <p:cNvPr id="3231" name="Google Shape;3231;p4"/>
                <p:cNvSpPr/>
                <p:nvPr/>
              </p:nvSpPr>
              <p:spPr>
                <a:xfrm rot="-5400000">
                  <a:off x="1874988" y="3112238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55" y="2572"/>
                      </a:lnTo>
                      <a:lnTo>
                        <a:pt x="2555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40" y="4229"/>
                      </a:lnTo>
                      <a:lnTo>
                        <a:pt x="4540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6" y="656"/>
                      </a:lnTo>
                      <a:lnTo>
                        <a:pt x="18606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35" y="3228"/>
                      </a:lnTo>
                      <a:lnTo>
                        <a:pt x="16035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2" name="Google Shape;3232;p4"/>
                <p:cNvSpPr/>
                <p:nvPr/>
              </p:nvSpPr>
              <p:spPr>
                <a:xfrm rot="-5400000">
                  <a:off x="2022125" y="2764025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47" y="3763"/>
                      </a:lnTo>
                      <a:cubicBezTo>
                        <a:pt x="2676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3" name="Google Shape;3233;p4"/>
                <p:cNvSpPr/>
                <p:nvPr/>
              </p:nvSpPr>
              <p:spPr>
                <a:xfrm rot="-5400000">
                  <a:off x="2022138" y="2858088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4" name="Google Shape;3234;p4"/>
                <p:cNvSpPr/>
                <p:nvPr/>
              </p:nvSpPr>
              <p:spPr>
                <a:xfrm rot="-5400000">
                  <a:off x="2116188" y="2764038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76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5" name="Google Shape;3235;p4"/>
                <p:cNvSpPr/>
                <p:nvPr/>
              </p:nvSpPr>
              <p:spPr>
                <a:xfrm rot="-5400000">
                  <a:off x="2116200" y="2858100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6" name="Google Shape;3236;p4"/>
                <p:cNvSpPr/>
                <p:nvPr/>
              </p:nvSpPr>
              <p:spPr>
                <a:xfrm rot="-5400000">
                  <a:off x="2097638" y="29465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7" name="Google Shape;3237;p4"/>
                <p:cNvSpPr/>
                <p:nvPr/>
              </p:nvSpPr>
              <p:spPr>
                <a:xfrm rot="-5400000">
                  <a:off x="2197300" y="284645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8" name="Google Shape;3238;p4"/>
                <p:cNvSpPr/>
                <p:nvPr/>
              </p:nvSpPr>
              <p:spPr>
                <a:xfrm rot="-5400000">
                  <a:off x="2097638" y="27454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9" name="Google Shape;3239;p4"/>
                <p:cNvSpPr/>
                <p:nvPr/>
              </p:nvSpPr>
              <p:spPr>
                <a:xfrm rot="-5400000">
                  <a:off x="1875000" y="2371375"/>
                  <a:ext cx="481550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2" h="9114" extrusionOk="0">
                      <a:moveTo>
                        <a:pt x="0" y="0"/>
                      </a:moveTo>
                      <a:lnTo>
                        <a:pt x="0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42" y="6542"/>
                      </a:lnTo>
                      <a:lnTo>
                        <a:pt x="6542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7" y="1951"/>
                      </a:lnTo>
                      <a:lnTo>
                        <a:pt x="8457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23" y="656"/>
                      </a:lnTo>
                      <a:lnTo>
                        <a:pt x="18623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099" y="7163"/>
                      </a:lnTo>
                      <a:lnTo>
                        <a:pt x="12099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6" y="5886"/>
                      </a:lnTo>
                      <a:lnTo>
                        <a:pt x="13376" y="4885"/>
                      </a:lnTo>
                      <a:lnTo>
                        <a:pt x="14705" y="4885"/>
                      </a:lnTo>
                      <a:lnTo>
                        <a:pt x="14705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0" y="6542"/>
                      </a:lnTo>
                      <a:lnTo>
                        <a:pt x="16690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68" y="7802"/>
                      </a:lnTo>
                      <a:lnTo>
                        <a:pt x="17968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0" name="Google Shape;3240;p4"/>
                <p:cNvSpPr/>
                <p:nvPr/>
              </p:nvSpPr>
              <p:spPr>
                <a:xfrm rot="-5400000">
                  <a:off x="2022125" y="20231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1" name="Google Shape;3241;p4"/>
                <p:cNvSpPr/>
                <p:nvPr/>
              </p:nvSpPr>
              <p:spPr>
                <a:xfrm rot="-5400000">
                  <a:off x="2022350" y="2117000"/>
                  <a:ext cx="9365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6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70" y="3763"/>
                        <a:pt x="2417" y="3763"/>
                      </a:cubicBezTo>
                      <a:lnTo>
                        <a:pt x="3746" y="3763"/>
                      </a:lnTo>
                      <a:lnTo>
                        <a:pt x="3746" y="2417"/>
                      </a:lnTo>
                      <a:cubicBezTo>
                        <a:pt x="3746" y="1088"/>
                        <a:pt x="2675" y="1"/>
                        <a:pt x="134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2" name="Google Shape;3242;p4"/>
                <p:cNvSpPr/>
                <p:nvPr/>
              </p:nvSpPr>
              <p:spPr>
                <a:xfrm rot="-5400000">
                  <a:off x="2116188" y="20231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9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3" name="Google Shape;3243;p4"/>
                <p:cNvSpPr/>
                <p:nvPr/>
              </p:nvSpPr>
              <p:spPr>
                <a:xfrm rot="-5400000">
                  <a:off x="2115975" y="2117025"/>
                  <a:ext cx="9452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1" h="3763" extrusionOk="0">
                      <a:moveTo>
                        <a:pt x="2435" y="0"/>
                      </a:moveTo>
                      <a:cubicBezTo>
                        <a:pt x="1088" y="0"/>
                        <a:pt x="1" y="1070"/>
                        <a:pt x="18" y="2416"/>
                      </a:cubicBezTo>
                      <a:lnTo>
                        <a:pt x="18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81" y="2675"/>
                        <a:pt x="3781" y="1346"/>
                      </a:cubicBezTo>
                      <a:lnTo>
                        <a:pt x="378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4" name="Google Shape;3244;p4"/>
                <p:cNvSpPr/>
                <p:nvPr/>
              </p:nvSpPr>
              <p:spPr>
                <a:xfrm rot="-5400000">
                  <a:off x="2097638" y="22056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5" name="Google Shape;3245;p4"/>
                <p:cNvSpPr/>
                <p:nvPr/>
              </p:nvSpPr>
              <p:spPr>
                <a:xfrm rot="-5400000">
                  <a:off x="2197525" y="2105375"/>
                  <a:ext cx="3325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30" y="1036"/>
                        <a:pt x="1330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6" name="Google Shape;3246;p4"/>
                <p:cNvSpPr/>
                <p:nvPr/>
              </p:nvSpPr>
              <p:spPr>
                <a:xfrm rot="-5400000">
                  <a:off x="2097638" y="200461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7" name="Google Shape;3247;p4"/>
                <p:cNvSpPr/>
                <p:nvPr/>
              </p:nvSpPr>
              <p:spPr>
                <a:xfrm rot="-5400000">
                  <a:off x="2034438" y="1056413"/>
                  <a:ext cx="162675" cy="1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7" h="6490" extrusionOk="0">
                      <a:moveTo>
                        <a:pt x="0" y="0"/>
                      </a:moveTo>
                      <a:lnTo>
                        <a:pt x="0" y="6490"/>
                      </a:lnTo>
                      <a:lnTo>
                        <a:pt x="6507" y="6490"/>
                      </a:lnTo>
                      <a:lnTo>
                        <a:pt x="6507" y="1260"/>
                      </a:lnTo>
                      <a:lnTo>
                        <a:pt x="4919" y="1260"/>
                      </a:lnTo>
                      <a:lnTo>
                        <a:pt x="4919" y="1916"/>
                      </a:lnTo>
                      <a:lnTo>
                        <a:pt x="5868" y="1916"/>
                      </a:lnTo>
                      <a:lnTo>
                        <a:pt x="5868" y="5851"/>
                      </a:lnTo>
                      <a:lnTo>
                        <a:pt x="656" y="5851"/>
                      </a:lnTo>
                      <a:lnTo>
                        <a:pt x="656" y="639"/>
                      </a:lnTo>
                      <a:lnTo>
                        <a:pt x="6179" y="639"/>
                      </a:lnTo>
                      <a:lnTo>
                        <a:pt x="61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8" name="Google Shape;3248;p4"/>
                <p:cNvSpPr/>
                <p:nvPr/>
              </p:nvSpPr>
              <p:spPr>
                <a:xfrm rot="-5400000">
                  <a:off x="2066150" y="1087700"/>
                  <a:ext cx="99250" cy="9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0" h="3970" extrusionOk="0">
                      <a:moveTo>
                        <a:pt x="0" y="0"/>
                      </a:moveTo>
                      <a:lnTo>
                        <a:pt x="0" y="3970"/>
                      </a:lnTo>
                      <a:lnTo>
                        <a:pt x="3970" y="3970"/>
                      </a:lnTo>
                      <a:lnTo>
                        <a:pt x="3970" y="1657"/>
                      </a:lnTo>
                      <a:lnTo>
                        <a:pt x="1985" y="1657"/>
                      </a:lnTo>
                      <a:lnTo>
                        <a:pt x="1985" y="2313"/>
                      </a:lnTo>
                      <a:lnTo>
                        <a:pt x="3314" y="2313"/>
                      </a:lnTo>
                      <a:lnTo>
                        <a:pt x="3314" y="3314"/>
                      </a:lnTo>
                      <a:lnTo>
                        <a:pt x="639" y="3314"/>
                      </a:lnTo>
                      <a:lnTo>
                        <a:pt x="639" y="656"/>
                      </a:lnTo>
                      <a:lnTo>
                        <a:pt x="3642" y="656"/>
                      </a:lnTo>
                      <a:lnTo>
                        <a:pt x="36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9" name="Google Shape;3249;p4"/>
                <p:cNvSpPr/>
                <p:nvPr/>
              </p:nvSpPr>
              <p:spPr>
                <a:xfrm rot="-5400000">
                  <a:off x="2002063" y="1023613"/>
                  <a:ext cx="22742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97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7474" y="1312"/>
                      </a:lnTo>
                      <a:lnTo>
                        <a:pt x="7474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9045" y="656"/>
                      </a:lnTo>
                      <a:lnTo>
                        <a:pt x="904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0" name="Google Shape;3250;p4"/>
                <p:cNvSpPr/>
                <p:nvPr/>
              </p:nvSpPr>
              <p:spPr>
                <a:xfrm rot="-5400000">
                  <a:off x="1874988" y="1632663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7" y="656"/>
                      </a:lnTo>
                      <a:lnTo>
                        <a:pt x="18607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1" name="Google Shape;3251;p4"/>
                <p:cNvSpPr/>
                <p:nvPr/>
              </p:nvSpPr>
              <p:spPr>
                <a:xfrm rot="-5400000">
                  <a:off x="2022125" y="12844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4" y="2693"/>
                        <a:pt x="3764" y="1364"/>
                      </a:cubicBezTo>
                      <a:lnTo>
                        <a:pt x="37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2" name="Google Shape;3252;p4"/>
                <p:cNvSpPr/>
                <p:nvPr/>
              </p:nvSpPr>
              <p:spPr>
                <a:xfrm rot="-5400000">
                  <a:off x="2022138" y="1378513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3" name="Google Shape;3253;p4"/>
                <p:cNvSpPr/>
                <p:nvPr/>
              </p:nvSpPr>
              <p:spPr>
                <a:xfrm rot="-5400000">
                  <a:off x="2116188" y="12844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4" y="3763"/>
                      </a:lnTo>
                      <a:lnTo>
                        <a:pt x="3764" y="2416"/>
                      </a:lnTo>
                      <a:cubicBezTo>
                        <a:pt x="3764" y="1070"/>
                        <a:pt x="2693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4" name="Google Shape;3254;p4"/>
                <p:cNvSpPr/>
                <p:nvPr/>
              </p:nvSpPr>
              <p:spPr>
                <a:xfrm rot="-5400000">
                  <a:off x="2116200" y="1378525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5" name="Google Shape;3255;p4"/>
                <p:cNvSpPr/>
                <p:nvPr/>
              </p:nvSpPr>
              <p:spPr>
                <a:xfrm rot="-5400000">
                  <a:off x="2097625" y="1466975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6" name="Google Shape;3256;p4"/>
                <p:cNvSpPr/>
                <p:nvPr/>
              </p:nvSpPr>
              <p:spPr>
                <a:xfrm rot="-5400000">
                  <a:off x="2197313" y="13668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3" y="0"/>
                      </a:moveTo>
                      <a:cubicBezTo>
                        <a:pt x="0" y="0"/>
                        <a:pt x="0" y="1036"/>
                        <a:pt x="673" y="1036"/>
                      </a:cubicBezTo>
                      <a:cubicBezTo>
                        <a:pt x="1346" y="1036"/>
                        <a:pt x="1346" y="0"/>
                        <a:pt x="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7" name="Google Shape;3257;p4"/>
                <p:cNvSpPr/>
                <p:nvPr/>
              </p:nvSpPr>
              <p:spPr>
                <a:xfrm rot="-5400000">
                  <a:off x="2097625" y="126590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58" name="Google Shape;3258;p4"/>
              <p:cNvGrpSpPr/>
              <p:nvPr/>
            </p:nvGrpSpPr>
            <p:grpSpPr>
              <a:xfrm>
                <a:off x="128375" y="2584600"/>
                <a:ext cx="227850" cy="2443125"/>
                <a:chOff x="2001850" y="1023825"/>
                <a:chExt cx="227850" cy="2443125"/>
              </a:xfrm>
            </p:grpSpPr>
            <p:sp>
              <p:nvSpPr>
                <p:cNvPr id="3259" name="Google Shape;3259;p4"/>
                <p:cNvSpPr/>
                <p:nvPr/>
              </p:nvSpPr>
              <p:spPr>
                <a:xfrm rot="-5400000">
                  <a:off x="1874988" y="3112238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55" y="2572"/>
                      </a:lnTo>
                      <a:lnTo>
                        <a:pt x="2555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40" y="4229"/>
                      </a:lnTo>
                      <a:lnTo>
                        <a:pt x="4540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6" y="656"/>
                      </a:lnTo>
                      <a:lnTo>
                        <a:pt x="18606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35" y="3228"/>
                      </a:lnTo>
                      <a:lnTo>
                        <a:pt x="16035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0" name="Google Shape;3260;p4"/>
                <p:cNvSpPr/>
                <p:nvPr/>
              </p:nvSpPr>
              <p:spPr>
                <a:xfrm rot="-5400000">
                  <a:off x="2022125" y="2764025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47" y="3763"/>
                      </a:lnTo>
                      <a:cubicBezTo>
                        <a:pt x="2676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1" name="Google Shape;3261;p4"/>
                <p:cNvSpPr/>
                <p:nvPr/>
              </p:nvSpPr>
              <p:spPr>
                <a:xfrm rot="-5400000">
                  <a:off x="2022138" y="2858088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2" name="Google Shape;3262;p4"/>
                <p:cNvSpPr/>
                <p:nvPr/>
              </p:nvSpPr>
              <p:spPr>
                <a:xfrm rot="-5400000">
                  <a:off x="2116188" y="2764038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76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3" name="Google Shape;3263;p4"/>
                <p:cNvSpPr/>
                <p:nvPr/>
              </p:nvSpPr>
              <p:spPr>
                <a:xfrm rot="-5400000">
                  <a:off x="2116200" y="2858100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4" name="Google Shape;3264;p4"/>
                <p:cNvSpPr/>
                <p:nvPr/>
              </p:nvSpPr>
              <p:spPr>
                <a:xfrm rot="-5400000">
                  <a:off x="2097638" y="29465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5" name="Google Shape;3265;p4"/>
                <p:cNvSpPr/>
                <p:nvPr/>
              </p:nvSpPr>
              <p:spPr>
                <a:xfrm rot="-5400000">
                  <a:off x="2197300" y="284645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6" name="Google Shape;3266;p4"/>
                <p:cNvSpPr/>
                <p:nvPr/>
              </p:nvSpPr>
              <p:spPr>
                <a:xfrm rot="-5400000">
                  <a:off x="2097638" y="27454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7" name="Google Shape;3267;p4"/>
                <p:cNvSpPr/>
                <p:nvPr/>
              </p:nvSpPr>
              <p:spPr>
                <a:xfrm rot="-5400000">
                  <a:off x="1875000" y="2371375"/>
                  <a:ext cx="481550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2" h="9114" extrusionOk="0">
                      <a:moveTo>
                        <a:pt x="0" y="0"/>
                      </a:moveTo>
                      <a:lnTo>
                        <a:pt x="0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42" y="6542"/>
                      </a:lnTo>
                      <a:lnTo>
                        <a:pt x="6542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7" y="1951"/>
                      </a:lnTo>
                      <a:lnTo>
                        <a:pt x="8457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23" y="656"/>
                      </a:lnTo>
                      <a:lnTo>
                        <a:pt x="18623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099" y="7163"/>
                      </a:lnTo>
                      <a:lnTo>
                        <a:pt x="12099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6" y="5886"/>
                      </a:lnTo>
                      <a:lnTo>
                        <a:pt x="13376" y="4885"/>
                      </a:lnTo>
                      <a:lnTo>
                        <a:pt x="14705" y="4885"/>
                      </a:lnTo>
                      <a:lnTo>
                        <a:pt x="14705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0" y="6542"/>
                      </a:lnTo>
                      <a:lnTo>
                        <a:pt x="16690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68" y="7802"/>
                      </a:lnTo>
                      <a:lnTo>
                        <a:pt x="17968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8" name="Google Shape;3268;p4"/>
                <p:cNvSpPr/>
                <p:nvPr/>
              </p:nvSpPr>
              <p:spPr>
                <a:xfrm rot="-5400000">
                  <a:off x="2022125" y="20231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9" name="Google Shape;3269;p4"/>
                <p:cNvSpPr/>
                <p:nvPr/>
              </p:nvSpPr>
              <p:spPr>
                <a:xfrm rot="-5400000">
                  <a:off x="2022350" y="2117000"/>
                  <a:ext cx="9365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6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70" y="3763"/>
                        <a:pt x="2417" y="3763"/>
                      </a:cubicBezTo>
                      <a:lnTo>
                        <a:pt x="3746" y="3763"/>
                      </a:lnTo>
                      <a:lnTo>
                        <a:pt x="3746" y="2417"/>
                      </a:lnTo>
                      <a:cubicBezTo>
                        <a:pt x="3746" y="1088"/>
                        <a:pt x="2675" y="1"/>
                        <a:pt x="134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0" name="Google Shape;3270;p4"/>
                <p:cNvSpPr/>
                <p:nvPr/>
              </p:nvSpPr>
              <p:spPr>
                <a:xfrm rot="-5400000">
                  <a:off x="2116188" y="20231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9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1" name="Google Shape;3271;p4"/>
                <p:cNvSpPr/>
                <p:nvPr/>
              </p:nvSpPr>
              <p:spPr>
                <a:xfrm rot="-5400000">
                  <a:off x="2115975" y="2117025"/>
                  <a:ext cx="9452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1" h="3763" extrusionOk="0">
                      <a:moveTo>
                        <a:pt x="2435" y="0"/>
                      </a:moveTo>
                      <a:cubicBezTo>
                        <a:pt x="1088" y="0"/>
                        <a:pt x="1" y="1070"/>
                        <a:pt x="18" y="2416"/>
                      </a:cubicBezTo>
                      <a:lnTo>
                        <a:pt x="18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81" y="2675"/>
                        <a:pt x="3781" y="1346"/>
                      </a:cubicBezTo>
                      <a:lnTo>
                        <a:pt x="378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2" name="Google Shape;3272;p4"/>
                <p:cNvSpPr/>
                <p:nvPr/>
              </p:nvSpPr>
              <p:spPr>
                <a:xfrm rot="-5400000">
                  <a:off x="2097638" y="22056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3" name="Google Shape;3273;p4"/>
                <p:cNvSpPr/>
                <p:nvPr/>
              </p:nvSpPr>
              <p:spPr>
                <a:xfrm rot="-5400000">
                  <a:off x="2197525" y="2105375"/>
                  <a:ext cx="3325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30" y="1036"/>
                        <a:pt x="1330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4" name="Google Shape;3274;p4"/>
                <p:cNvSpPr/>
                <p:nvPr/>
              </p:nvSpPr>
              <p:spPr>
                <a:xfrm rot="-5400000">
                  <a:off x="2097638" y="200461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5" name="Google Shape;3275;p4"/>
                <p:cNvSpPr/>
                <p:nvPr/>
              </p:nvSpPr>
              <p:spPr>
                <a:xfrm rot="-5400000">
                  <a:off x="2034438" y="1056413"/>
                  <a:ext cx="162675" cy="1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7" h="6490" extrusionOk="0">
                      <a:moveTo>
                        <a:pt x="0" y="0"/>
                      </a:moveTo>
                      <a:lnTo>
                        <a:pt x="0" y="6490"/>
                      </a:lnTo>
                      <a:lnTo>
                        <a:pt x="6507" y="6490"/>
                      </a:lnTo>
                      <a:lnTo>
                        <a:pt x="6507" y="1260"/>
                      </a:lnTo>
                      <a:lnTo>
                        <a:pt x="4919" y="1260"/>
                      </a:lnTo>
                      <a:lnTo>
                        <a:pt x="4919" y="1916"/>
                      </a:lnTo>
                      <a:lnTo>
                        <a:pt x="5868" y="1916"/>
                      </a:lnTo>
                      <a:lnTo>
                        <a:pt x="5868" y="5851"/>
                      </a:lnTo>
                      <a:lnTo>
                        <a:pt x="656" y="5851"/>
                      </a:lnTo>
                      <a:lnTo>
                        <a:pt x="656" y="639"/>
                      </a:lnTo>
                      <a:lnTo>
                        <a:pt x="6179" y="639"/>
                      </a:lnTo>
                      <a:lnTo>
                        <a:pt x="61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6" name="Google Shape;3276;p4"/>
                <p:cNvSpPr/>
                <p:nvPr/>
              </p:nvSpPr>
              <p:spPr>
                <a:xfrm rot="-5400000">
                  <a:off x="2066150" y="1087700"/>
                  <a:ext cx="99250" cy="9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0" h="3970" extrusionOk="0">
                      <a:moveTo>
                        <a:pt x="0" y="0"/>
                      </a:moveTo>
                      <a:lnTo>
                        <a:pt x="0" y="3970"/>
                      </a:lnTo>
                      <a:lnTo>
                        <a:pt x="3970" y="3970"/>
                      </a:lnTo>
                      <a:lnTo>
                        <a:pt x="3970" y="1657"/>
                      </a:lnTo>
                      <a:lnTo>
                        <a:pt x="1985" y="1657"/>
                      </a:lnTo>
                      <a:lnTo>
                        <a:pt x="1985" y="2313"/>
                      </a:lnTo>
                      <a:lnTo>
                        <a:pt x="3314" y="2313"/>
                      </a:lnTo>
                      <a:lnTo>
                        <a:pt x="3314" y="3314"/>
                      </a:lnTo>
                      <a:lnTo>
                        <a:pt x="639" y="3314"/>
                      </a:lnTo>
                      <a:lnTo>
                        <a:pt x="639" y="656"/>
                      </a:lnTo>
                      <a:lnTo>
                        <a:pt x="3642" y="656"/>
                      </a:lnTo>
                      <a:lnTo>
                        <a:pt x="36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7" name="Google Shape;3277;p4"/>
                <p:cNvSpPr/>
                <p:nvPr/>
              </p:nvSpPr>
              <p:spPr>
                <a:xfrm rot="-5400000">
                  <a:off x="2002063" y="1023613"/>
                  <a:ext cx="22742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97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7474" y="1312"/>
                      </a:lnTo>
                      <a:lnTo>
                        <a:pt x="7474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9045" y="656"/>
                      </a:lnTo>
                      <a:lnTo>
                        <a:pt x="904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8" name="Google Shape;3278;p4"/>
                <p:cNvSpPr/>
                <p:nvPr/>
              </p:nvSpPr>
              <p:spPr>
                <a:xfrm rot="-5400000">
                  <a:off x="1874988" y="1632663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7" y="656"/>
                      </a:lnTo>
                      <a:lnTo>
                        <a:pt x="18607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9" name="Google Shape;3279;p4"/>
                <p:cNvSpPr/>
                <p:nvPr/>
              </p:nvSpPr>
              <p:spPr>
                <a:xfrm rot="-5400000">
                  <a:off x="2022125" y="12844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4" y="2693"/>
                        <a:pt x="3764" y="1364"/>
                      </a:cubicBezTo>
                      <a:lnTo>
                        <a:pt x="37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0" name="Google Shape;3280;p4"/>
                <p:cNvSpPr/>
                <p:nvPr/>
              </p:nvSpPr>
              <p:spPr>
                <a:xfrm rot="-5400000">
                  <a:off x="2022138" y="1378513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1" name="Google Shape;3281;p4"/>
                <p:cNvSpPr/>
                <p:nvPr/>
              </p:nvSpPr>
              <p:spPr>
                <a:xfrm rot="-5400000">
                  <a:off x="2116188" y="12844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4" y="3763"/>
                      </a:lnTo>
                      <a:lnTo>
                        <a:pt x="3764" y="2416"/>
                      </a:lnTo>
                      <a:cubicBezTo>
                        <a:pt x="3764" y="1070"/>
                        <a:pt x="2693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2" name="Google Shape;3282;p4"/>
                <p:cNvSpPr/>
                <p:nvPr/>
              </p:nvSpPr>
              <p:spPr>
                <a:xfrm rot="-5400000">
                  <a:off x="2116200" y="1378525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3" name="Google Shape;3283;p4"/>
                <p:cNvSpPr/>
                <p:nvPr/>
              </p:nvSpPr>
              <p:spPr>
                <a:xfrm rot="-5400000">
                  <a:off x="2097625" y="1466975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4" name="Google Shape;3284;p4"/>
                <p:cNvSpPr/>
                <p:nvPr/>
              </p:nvSpPr>
              <p:spPr>
                <a:xfrm rot="-5400000">
                  <a:off x="2197313" y="13668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3" y="0"/>
                      </a:moveTo>
                      <a:cubicBezTo>
                        <a:pt x="0" y="0"/>
                        <a:pt x="0" y="1036"/>
                        <a:pt x="673" y="1036"/>
                      </a:cubicBezTo>
                      <a:cubicBezTo>
                        <a:pt x="1346" y="1036"/>
                        <a:pt x="1346" y="0"/>
                        <a:pt x="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5" name="Google Shape;3285;p4"/>
                <p:cNvSpPr/>
                <p:nvPr/>
              </p:nvSpPr>
              <p:spPr>
                <a:xfrm rot="-5400000">
                  <a:off x="2097625" y="126590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286" name="Google Shape;3286;p4"/>
            <p:cNvGrpSpPr/>
            <p:nvPr/>
          </p:nvGrpSpPr>
          <p:grpSpPr>
            <a:xfrm rot="5400000">
              <a:off x="2725125" y="2456075"/>
              <a:ext cx="227850" cy="4911950"/>
              <a:chOff x="128375" y="115775"/>
              <a:chExt cx="227850" cy="4911950"/>
            </a:xfrm>
          </p:grpSpPr>
          <p:grpSp>
            <p:nvGrpSpPr>
              <p:cNvPr id="3287" name="Google Shape;3287;p4"/>
              <p:cNvGrpSpPr/>
              <p:nvPr/>
            </p:nvGrpSpPr>
            <p:grpSpPr>
              <a:xfrm>
                <a:off x="128375" y="115775"/>
                <a:ext cx="227850" cy="2443125"/>
                <a:chOff x="2001850" y="1023825"/>
                <a:chExt cx="227850" cy="2443125"/>
              </a:xfrm>
            </p:grpSpPr>
            <p:sp>
              <p:nvSpPr>
                <p:cNvPr id="3288" name="Google Shape;3288;p4"/>
                <p:cNvSpPr/>
                <p:nvPr/>
              </p:nvSpPr>
              <p:spPr>
                <a:xfrm rot="-5400000">
                  <a:off x="1874988" y="3112238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55" y="2572"/>
                      </a:lnTo>
                      <a:lnTo>
                        <a:pt x="2555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40" y="4229"/>
                      </a:lnTo>
                      <a:lnTo>
                        <a:pt x="4540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6" y="656"/>
                      </a:lnTo>
                      <a:lnTo>
                        <a:pt x="18606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35" y="3228"/>
                      </a:lnTo>
                      <a:lnTo>
                        <a:pt x="16035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9" name="Google Shape;3289;p4"/>
                <p:cNvSpPr/>
                <p:nvPr/>
              </p:nvSpPr>
              <p:spPr>
                <a:xfrm rot="-5400000">
                  <a:off x="2022125" y="2764025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47" y="3763"/>
                      </a:lnTo>
                      <a:cubicBezTo>
                        <a:pt x="2676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0" name="Google Shape;3290;p4"/>
                <p:cNvSpPr/>
                <p:nvPr/>
              </p:nvSpPr>
              <p:spPr>
                <a:xfrm rot="-5400000">
                  <a:off x="2022138" y="2858088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1" name="Google Shape;3291;p4"/>
                <p:cNvSpPr/>
                <p:nvPr/>
              </p:nvSpPr>
              <p:spPr>
                <a:xfrm rot="-5400000">
                  <a:off x="2116188" y="2764038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76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2" name="Google Shape;3292;p4"/>
                <p:cNvSpPr/>
                <p:nvPr/>
              </p:nvSpPr>
              <p:spPr>
                <a:xfrm rot="-5400000">
                  <a:off x="2116200" y="2858100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3" name="Google Shape;3293;p4"/>
                <p:cNvSpPr/>
                <p:nvPr/>
              </p:nvSpPr>
              <p:spPr>
                <a:xfrm rot="-5400000">
                  <a:off x="2097638" y="29465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4" name="Google Shape;3294;p4"/>
                <p:cNvSpPr/>
                <p:nvPr/>
              </p:nvSpPr>
              <p:spPr>
                <a:xfrm rot="-5400000">
                  <a:off x="2197300" y="284645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5" name="Google Shape;3295;p4"/>
                <p:cNvSpPr/>
                <p:nvPr/>
              </p:nvSpPr>
              <p:spPr>
                <a:xfrm rot="-5400000">
                  <a:off x="2097638" y="27454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6" name="Google Shape;3296;p4"/>
                <p:cNvSpPr/>
                <p:nvPr/>
              </p:nvSpPr>
              <p:spPr>
                <a:xfrm rot="-5400000">
                  <a:off x="1875000" y="2371375"/>
                  <a:ext cx="481550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2" h="9114" extrusionOk="0">
                      <a:moveTo>
                        <a:pt x="0" y="0"/>
                      </a:moveTo>
                      <a:lnTo>
                        <a:pt x="0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42" y="6542"/>
                      </a:lnTo>
                      <a:lnTo>
                        <a:pt x="6542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7" y="1951"/>
                      </a:lnTo>
                      <a:lnTo>
                        <a:pt x="8457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23" y="656"/>
                      </a:lnTo>
                      <a:lnTo>
                        <a:pt x="18623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099" y="7163"/>
                      </a:lnTo>
                      <a:lnTo>
                        <a:pt x="12099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6" y="5886"/>
                      </a:lnTo>
                      <a:lnTo>
                        <a:pt x="13376" y="4885"/>
                      </a:lnTo>
                      <a:lnTo>
                        <a:pt x="14705" y="4885"/>
                      </a:lnTo>
                      <a:lnTo>
                        <a:pt x="14705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0" y="6542"/>
                      </a:lnTo>
                      <a:lnTo>
                        <a:pt x="16690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68" y="7802"/>
                      </a:lnTo>
                      <a:lnTo>
                        <a:pt x="17968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7" name="Google Shape;3297;p4"/>
                <p:cNvSpPr/>
                <p:nvPr/>
              </p:nvSpPr>
              <p:spPr>
                <a:xfrm rot="-5400000">
                  <a:off x="2022125" y="20231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8" name="Google Shape;3298;p4"/>
                <p:cNvSpPr/>
                <p:nvPr/>
              </p:nvSpPr>
              <p:spPr>
                <a:xfrm rot="-5400000">
                  <a:off x="2022350" y="2117000"/>
                  <a:ext cx="9365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6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70" y="3763"/>
                        <a:pt x="2417" y="3763"/>
                      </a:cubicBezTo>
                      <a:lnTo>
                        <a:pt x="3746" y="3763"/>
                      </a:lnTo>
                      <a:lnTo>
                        <a:pt x="3746" y="2417"/>
                      </a:lnTo>
                      <a:cubicBezTo>
                        <a:pt x="3746" y="1088"/>
                        <a:pt x="2675" y="1"/>
                        <a:pt x="134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9" name="Google Shape;3299;p4"/>
                <p:cNvSpPr/>
                <p:nvPr/>
              </p:nvSpPr>
              <p:spPr>
                <a:xfrm rot="-5400000">
                  <a:off x="2116188" y="20231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9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0" name="Google Shape;3300;p4"/>
                <p:cNvSpPr/>
                <p:nvPr/>
              </p:nvSpPr>
              <p:spPr>
                <a:xfrm rot="-5400000">
                  <a:off x="2115975" y="2117025"/>
                  <a:ext cx="9452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1" h="3763" extrusionOk="0">
                      <a:moveTo>
                        <a:pt x="2435" y="0"/>
                      </a:moveTo>
                      <a:cubicBezTo>
                        <a:pt x="1088" y="0"/>
                        <a:pt x="1" y="1070"/>
                        <a:pt x="18" y="2416"/>
                      </a:cubicBezTo>
                      <a:lnTo>
                        <a:pt x="18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81" y="2675"/>
                        <a:pt x="3781" y="1346"/>
                      </a:cubicBezTo>
                      <a:lnTo>
                        <a:pt x="378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1" name="Google Shape;3301;p4"/>
                <p:cNvSpPr/>
                <p:nvPr/>
              </p:nvSpPr>
              <p:spPr>
                <a:xfrm rot="-5400000">
                  <a:off x="2097638" y="22056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2" name="Google Shape;3302;p4"/>
                <p:cNvSpPr/>
                <p:nvPr/>
              </p:nvSpPr>
              <p:spPr>
                <a:xfrm rot="-5400000">
                  <a:off x="2197525" y="2105375"/>
                  <a:ext cx="3325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30" y="1036"/>
                        <a:pt x="1330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3" name="Google Shape;3303;p4"/>
                <p:cNvSpPr/>
                <p:nvPr/>
              </p:nvSpPr>
              <p:spPr>
                <a:xfrm rot="-5400000">
                  <a:off x="2097638" y="200461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4" name="Google Shape;3304;p4"/>
                <p:cNvSpPr/>
                <p:nvPr/>
              </p:nvSpPr>
              <p:spPr>
                <a:xfrm rot="-5400000">
                  <a:off x="2034438" y="1056413"/>
                  <a:ext cx="162675" cy="1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7" h="6490" extrusionOk="0">
                      <a:moveTo>
                        <a:pt x="0" y="0"/>
                      </a:moveTo>
                      <a:lnTo>
                        <a:pt x="0" y="6490"/>
                      </a:lnTo>
                      <a:lnTo>
                        <a:pt x="6507" y="6490"/>
                      </a:lnTo>
                      <a:lnTo>
                        <a:pt x="6507" y="1260"/>
                      </a:lnTo>
                      <a:lnTo>
                        <a:pt x="4919" y="1260"/>
                      </a:lnTo>
                      <a:lnTo>
                        <a:pt x="4919" y="1916"/>
                      </a:lnTo>
                      <a:lnTo>
                        <a:pt x="5868" y="1916"/>
                      </a:lnTo>
                      <a:lnTo>
                        <a:pt x="5868" y="5851"/>
                      </a:lnTo>
                      <a:lnTo>
                        <a:pt x="656" y="5851"/>
                      </a:lnTo>
                      <a:lnTo>
                        <a:pt x="656" y="639"/>
                      </a:lnTo>
                      <a:lnTo>
                        <a:pt x="6179" y="639"/>
                      </a:lnTo>
                      <a:lnTo>
                        <a:pt x="61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5" name="Google Shape;3305;p4"/>
                <p:cNvSpPr/>
                <p:nvPr/>
              </p:nvSpPr>
              <p:spPr>
                <a:xfrm rot="-5400000">
                  <a:off x="2066150" y="1087700"/>
                  <a:ext cx="99250" cy="9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0" h="3970" extrusionOk="0">
                      <a:moveTo>
                        <a:pt x="0" y="0"/>
                      </a:moveTo>
                      <a:lnTo>
                        <a:pt x="0" y="3970"/>
                      </a:lnTo>
                      <a:lnTo>
                        <a:pt x="3970" y="3970"/>
                      </a:lnTo>
                      <a:lnTo>
                        <a:pt x="3970" y="1657"/>
                      </a:lnTo>
                      <a:lnTo>
                        <a:pt x="1985" y="1657"/>
                      </a:lnTo>
                      <a:lnTo>
                        <a:pt x="1985" y="2313"/>
                      </a:lnTo>
                      <a:lnTo>
                        <a:pt x="3314" y="2313"/>
                      </a:lnTo>
                      <a:lnTo>
                        <a:pt x="3314" y="3314"/>
                      </a:lnTo>
                      <a:lnTo>
                        <a:pt x="639" y="3314"/>
                      </a:lnTo>
                      <a:lnTo>
                        <a:pt x="639" y="656"/>
                      </a:lnTo>
                      <a:lnTo>
                        <a:pt x="3642" y="656"/>
                      </a:lnTo>
                      <a:lnTo>
                        <a:pt x="36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6" name="Google Shape;3306;p4"/>
                <p:cNvSpPr/>
                <p:nvPr/>
              </p:nvSpPr>
              <p:spPr>
                <a:xfrm rot="-5400000">
                  <a:off x="2002063" y="1023613"/>
                  <a:ext cx="22742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97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7474" y="1312"/>
                      </a:lnTo>
                      <a:lnTo>
                        <a:pt x="7474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9045" y="656"/>
                      </a:lnTo>
                      <a:lnTo>
                        <a:pt x="904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7" name="Google Shape;3307;p4"/>
                <p:cNvSpPr/>
                <p:nvPr/>
              </p:nvSpPr>
              <p:spPr>
                <a:xfrm rot="-5400000">
                  <a:off x="1874988" y="1632663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7" y="656"/>
                      </a:lnTo>
                      <a:lnTo>
                        <a:pt x="18607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8" name="Google Shape;3308;p4"/>
                <p:cNvSpPr/>
                <p:nvPr/>
              </p:nvSpPr>
              <p:spPr>
                <a:xfrm rot="-5400000">
                  <a:off x="2022125" y="12844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4" y="2693"/>
                        <a:pt x="3764" y="1364"/>
                      </a:cubicBezTo>
                      <a:lnTo>
                        <a:pt x="37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9" name="Google Shape;3309;p4"/>
                <p:cNvSpPr/>
                <p:nvPr/>
              </p:nvSpPr>
              <p:spPr>
                <a:xfrm rot="-5400000">
                  <a:off x="2022138" y="1378513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0" name="Google Shape;3310;p4"/>
                <p:cNvSpPr/>
                <p:nvPr/>
              </p:nvSpPr>
              <p:spPr>
                <a:xfrm rot="-5400000">
                  <a:off x="2116188" y="12844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4" y="3763"/>
                      </a:lnTo>
                      <a:lnTo>
                        <a:pt x="3764" y="2416"/>
                      </a:lnTo>
                      <a:cubicBezTo>
                        <a:pt x="3764" y="1070"/>
                        <a:pt x="2693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1" name="Google Shape;3311;p4"/>
                <p:cNvSpPr/>
                <p:nvPr/>
              </p:nvSpPr>
              <p:spPr>
                <a:xfrm rot="-5400000">
                  <a:off x="2116200" y="1378525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4"/>
                <p:cNvSpPr/>
                <p:nvPr/>
              </p:nvSpPr>
              <p:spPr>
                <a:xfrm rot="-5400000">
                  <a:off x="2097625" y="1466975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4"/>
                <p:cNvSpPr/>
                <p:nvPr/>
              </p:nvSpPr>
              <p:spPr>
                <a:xfrm rot="-5400000">
                  <a:off x="2197313" y="13668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3" y="0"/>
                      </a:moveTo>
                      <a:cubicBezTo>
                        <a:pt x="0" y="0"/>
                        <a:pt x="0" y="1036"/>
                        <a:pt x="673" y="1036"/>
                      </a:cubicBezTo>
                      <a:cubicBezTo>
                        <a:pt x="1346" y="1036"/>
                        <a:pt x="1346" y="0"/>
                        <a:pt x="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4"/>
                <p:cNvSpPr/>
                <p:nvPr/>
              </p:nvSpPr>
              <p:spPr>
                <a:xfrm rot="-5400000">
                  <a:off x="2097625" y="126590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15" name="Google Shape;3315;p4"/>
              <p:cNvGrpSpPr/>
              <p:nvPr/>
            </p:nvGrpSpPr>
            <p:grpSpPr>
              <a:xfrm>
                <a:off x="128375" y="2584600"/>
                <a:ext cx="227850" cy="2443125"/>
                <a:chOff x="2001850" y="1023825"/>
                <a:chExt cx="227850" cy="2443125"/>
              </a:xfrm>
            </p:grpSpPr>
            <p:sp>
              <p:nvSpPr>
                <p:cNvPr id="3316" name="Google Shape;3316;p4"/>
                <p:cNvSpPr/>
                <p:nvPr/>
              </p:nvSpPr>
              <p:spPr>
                <a:xfrm rot="-5400000">
                  <a:off x="1874988" y="3112238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55" y="2572"/>
                      </a:lnTo>
                      <a:lnTo>
                        <a:pt x="2555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40" y="4229"/>
                      </a:lnTo>
                      <a:lnTo>
                        <a:pt x="4540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6" y="656"/>
                      </a:lnTo>
                      <a:lnTo>
                        <a:pt x="18606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35" y="3228"/>
                      </a:lnTo>
                      <a:lnTo>
                        <a:pt x="16035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4"/>
                <p:cNvSpPr/>
                <p:nvPr/>
              </p:nvSpPr>
              <p:spPr>
                <a:xfrm rot="-5400000">
                  <a:off x="2022125" y="2764025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47" y="3763"/>
                      </a:lnTo>
                      <a:cubicBezTo>
                        <a:pt x="2676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8" name="Google Shape;3318;p4"/>
                <p:cNvSpPr/>
                <p:nvPr/>
              </p:nvSpPr>
              <p:spPr>
                <a:xfrm rot="-5400000">
                  <a:off x="2022138" y="2858088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9" name="Google Shape;3319;p4"/>
                <p:cNvSpPr/>
                <p:nvPr/>
              </p:nvSpPr>
              <p:spPr>
                <a:xfrm rot="-5400000">
                  <a:off x="2116188" y="2764038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76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4"/>
                <p:cNvSpPr/>
                <p:nvPr/>
              </p:nvSpPr>
              <p:spPr>
                <a:xfrm rot="-5400000">
                  <a:off x="2116200" y="2858100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1" name="Google Shape;3321;p4"/>
                <p:cNvSpPr/>
                <p:nvPr/>
              </p:nvSpPr>
              <p:spPr>
                <a:xfrm rot="-5400000">
                  <a:off x="2097638" y="29465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2" name="Google Shape;3322;p4"/>
                <p:cNvSpPr/>
                <p:nvPr/>
              </p:nvSpPr>
              <p:spPr>
                <a:xfrm rot="-5400000">
                  <a:off x="2197300" y="284645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3" name="Google Shape;3323;p4"/>
                <p:cNvSpPr/>
                <p:nvPr/>
              </p:nvSpPr>
              <p:spPr>
                <a:xfrm rot="-5400000">
                  <a:off x="2097638" y="27454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4" name="Google Shape;3324;p4"/>
                <p:cNvSpPr/>
                <p:nvPr/>
              </p:nvSpPr>
              <p:spPr>
                <a:xfrm rot="-5400000">
                  <a:off x="1875000" y="2371375"/>
                  <a:ext cx="481550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2" h="9114" extrusionOk="0">
                      <a:moveTo>
                        <a:pt x="0" y="0"/>
                      </a:moveTo>
                      <a:lnTo>
                        <a:pt x="0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42" y="6542"/>
                      </a:lnTo>
                      <a:lnTo>
                        <a:pt x="6542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7" y="1951"/>
                      </a:lnTo>
                      <a:lnTo>
                        <a:pt x="8457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23" y="656"/>
                      </a:lnTo>
                      <a:lnTo>
                        <a:pt x="18623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099" y="7163"/>
                      </a:lnTo>
                      <a:lnTo>
                        <a:pt x="12099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6" y="5886"/>
                      </a:lnTo>
                      <a:lnTo>
                        <a:pt x="13376" y="4885"/>
                      </a:lnTo>
                      <a:lnTo>
                        <a:pt x="14705" y="4885"/>
                      </a:lnTo>
                      <a:lnTo>
                        <a:pt x="14705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0" y="6542"/>
                      </a:lnTo>
                      <a:lnTo>
                        <a:pt x="16690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68" y="7802"/>
                      </a:lnTo>
                      <a:lnTo>
                        <a:pt x="17968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5" name="Google Shape;3325;p4"/>
                <p:cNvSpPr/>
                <p:nvPr/>
              </p:nvSpPr>
              <p:spPr>
                <a:xfrm rot="-5400000">
                  <a:off x="2022125" y="20231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6" name="Google Shape;3326;p4"/>
                <p:cNvSpPr/>
                <p:nvPr/>
              </p:nvSpPr>
              <p:spPr>
                <a:xfrm rot="-5400000">
                  <a:off x="2022350" y="2117000"/>
                  <a:ext cx="9365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6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70" y="3763"/>
                        <a:pt x="2417" y="3763"/>
                      </a:cubicBezTo>
                      <a:lnTo>
                        <a:pt x="3746" y="3763"/>
                      </a:lnTo>
                      <a:lnTo>
                        <a:pt x="3746" y="2417"/>
                      </a:lnTo>
                      <a:cubicBezTo>
                        <a:pt x="3746" y="1088"/>
                        <a:pt x="2675" y="1"/>
                        <a:pt x="134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7" name="Google Shape;3327;p4"/>
                <p:cNvSpPr/>
                <p:nvPr/>
              </p:nvSpPr>
              <p:spPr>
                <a:xfrm rot="-5400000">
                  <a:off x="2116188" y="20231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9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8" name="Google Shape;3328;p4"/>
                <p:cNvSpPr/>
                <p:nvPr/>
              </p:nvSpPr>
              <p:spPr>
                <a:xfrm rot="-5400000">
                  <a:off x="2115975" y="2117025"/>
                  <a:ext cx="9452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1" h="3763" extrusionOk="0">
                      <a:moveTo>
                        <a:pt x="2435" y="0"/>
                      </a:moveTo>
                      <a:cubicBezTo>
                        <a:pt x="1088" y="0"/>
                        <a:pt x="1" y="1070"/>
                        <a:pt x="18" y="2416"/>
                      </a:cubicBezTo>
                      <a:lnTo>
                        <a:pt x="18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81" y="2675"/>
                        <a:pt x="3781" y="1346"/>
                      </a:cubicBezTo>
                      <a:lnTo>
                        <a:pt x="378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9" name="Google Shape;3329;p4"/>
                <p:cNvSpPr/>
                <p:nvPr/>
              </p:nvSpPr>
              <p:spPr>
                <a:xfrm rot="-5400000">
                  <a:off x="2097638" y="22056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0" name="Google Shape;3330;p4"/>
                <p:cNvSpPr/>
                <p:nvPr/>
              </p:nvSpPr>
              <p:spPr>
                <a:xfrm rot="-5400000">
                  <a:off x="2197525" y="2105375"/>
                  <a:ext cx="3325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30" y="1036"/>
                        <a:pt x="1330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1" name="Google Shape;3331;p4"/>
                <p:cNvSpPr/>
                <p:nvPr/>
              </p:nvSpPr>
              <p:spPr>
                <a:xfrm rot="-5400000">
                  <a:off x="2097638" y="200461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2" name="Google Shape;3332;p4"/>
                <p:cNvSpPr/>
                <p:nvPr/>
              </p:nvSpPr>
              <p:spPr>
                <a:xfrm rot="-5400000">
                  <a:off x="2034438" y="1056413"/>
                  <a:ext cx="162675" cy="1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7" h="6490" extrusionOk="0">
                      <a:moveTo>
                        <a:pt x="0" y="0"/>
                      </a:moveTo>
                      <a:lnTo>
                        <a:pt x="0" y="6490"/>
                      </a:lnTo>
                      <a:lnTo>
                        <a:pt x="6507" y="6490"/>
                      </a:lnTo>
                      <a:lnTo>
                        <a:pt x="6507" y="1260"/>
                      </a:lnTo>
                      <a:lnTo>
                        <a:pt x="4919" y="1260"/>
                      </a:lnTo>
                      <a:lnTo>
                        <a:pt x="4919" y="1916"/>
                      </a:lnTo>
                      <a:lnTo>
                        <a:pt x="5868" y="1916"/>
                      </a:lnTo>
                      <a:lnTo>
                        <a:pt x="5868" y="5851"/>
                      </a:lnTo>
                      <a:lnTo>
                        <a:pt x="656" y="5851"/>
                      </a:lnTo>
                      <a:lnTo>
                        <a:pt x="656" y="639"/>
                      </a:lnTo>
                      <a:lnTo>
                        <a:pt x="6179" y="639"/>
                      </a:lnTo>
                      <a:lnTo>
                        <a:pt x="61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3" name="Google Shape;3333;p4"/>
                <p:cNvSpPr/>
                <p:nvPr/>
              </p:nvSpPr>
              <p:spPr>
                <a:xfrm rot="-5400000">
                  <a:off x="2066150" y="1087700"/>
                  <a:ext cx="99250" cy="9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0" h="3970" extrusionOk="0">
                      <a:moveTo>
                        <a:pt x="0" y="0"/>
                      </a:moveTo>
                      <a:lnTo>
                        <a:pt x="0" y="3970"/>
                      </a:lnTo>
                      <a:lnTo>
                        <a:pt x="3970" y="3970"/>
                      </a:lnTo>
                      <a:lnTo>
                        <a:pt x="3970" y="1657"/>
                      </a:lnTo>
                      <a:lnTo>
                        <a:pt x="1985" y="1657"/>
                      </a:lnTo>
                      <a:lnTo>
                        <a:pt x="1985" y="2313"/>
                      </a:lnTo>
                      <a:lnTo>
                        <a:pt x="3314" y="2313"/>
                      </a:lnTo>
                      <a:lnTo>
                        <a:pt x="3314" y="3314"/>
                      </a:lnTo>
                      <a:lnTo>
                        <a:pt x="639" y="3314"/>
                      </a:lnTo>
                      <a:lnTo>
                        <a:pt x="639" y="656"/>
                      </a:lnTo>
                      <a:lnTo>
                        <a:pt x="3642" y="656"/>
                      </a:lnTo>
                      <a:lnTo>
                        <a:pt x="36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4" name="Google Shape;3334;p4"/>
                <p:cNvSpPr/>
                <p:nvPr/>
              </p:nvSpPr>
              <p:spPr>
                <a:xfrm rot="-5400000">
                  <a:off x="2002063" y="1023613"/>
                  <a:ext cx="22742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97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7474" y="1312"/>
                      </a:lnTo>
                      <a:lnTo>
                        <a:pt x="7474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9045" y="656"/>
                      </a:lnTo>
                      <a:lnTo>
                        <a:pt x="904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5" name="Google Shape;3335;p4"/>
                <p:cNvSpPr/>
                <p:nvPr/>
              </p:nvSpPr>
              <p:spPr>
                <a:xfrm rot="-5400000">
                  <a:off x="1874988" y="1632663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7" y="656"/>
                      </a:lnTo>
                      <a:lnTo>
                        <a:pt x="18607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6" name="Google Shape;3336;p4"/>
                <p:cNvSpPr/>
                <p:nvPr/>
              </p:nvSpPr>
              <p:spPr>
                <a:xfrm rot="-5400000">
                  <a:off x="2022125" y="12844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4" y="2693"/>
                        <a:pt x="3764" y="1364"/>
                      </a:cubicBezTo>
                      <a:lnTo>
                        <a:pt x="37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7" name="Google Shape;3337;p4"/>
                <p:cNvSpPr/>
                <p:nvPr/>
              </p:nvSpPr>
              <p:spPr>
                <a:xfrm rot="-5400000">
                  <a:off x="2022138" y="1378513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8" name="Google Shape;3338;p4"/>
                <p:cNvSpPr/>
                <p:nvPr/>
              </p:nvSpPr>
              <p:spPr>
                <a:xfrm rot="-5400000">
                  <a:off x="2116188" y="12844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4" y="3763"/>
                      </a:lnTo>
                      <a:lnTo>
                        <a:pt x="3764" y="2416"/>
                      </a:lnTo>
                      <a:cubicBezTo>
                        <a:pt x="3764" y="1070"/>
                        <a:pt x="2693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9" name="Google Shape;3339;p4"/>
                <p:cNvSpPr/>
                <p:nvPr/>
              </p:nvSpPr>
              <p:spPr>
                <a:xfrm rot="-5400000">
                  <a:off x="2116200" y="1378525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0" name="Google Shape;3340;p4"/>
                <p:cNvSpPr/>
                <p:nvPr/>
              </p:nvSpPr>
              <p:spPr>
                <a:xfrm rot="-5400000">
                  <a:off x="2097625" y="1466975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1" name="Google Shape;3341;p4"/>
                <p:cNvSpPr/>
                <p:nvPr/>
              </p:nvSpPr>
              <p:spPr>
                <a:xfrm rot="-5400000">
                  <a:off x="2197313" y="13668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3" y="0"/>
                      </a:moveTo>
                      <a:cubicBezTo>
                        <a:pt x="0" y="0"/>
                        <a:pt x="0" y="1036"/>
                        <a:pt x="673" y="1036"/>
                      </a:cubicBezTo>
                      <a:cubicBezTo>
                        <a:pt x="1346" y="1036"/>
                        <a:pt x="1346" y="0"/>
                        <a:pt x="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2" name="Google Shape;3342;p4"/>
                <p:cNvSpPr/>
                <p:nvPr/>
              </p:nvSpPr>
              <p:spPr>
                <a:xfrm rot="-5400000">
                  <a:off x="2097625" y="126590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3343" name="Google Shape;3343;p4"/>
            <p:cNvSpPr/>
            <p:nvPr/>
          </p:nvSpPr>
          <p:spPr>
            <a:xfrm>
              <a:off x="8035366" y="4798125"/>
              <a:ext cx="529299" cy="227850"/>
            </a:xfrm>
            <a:custGeom>
              <a:avLst/>
              <a:gdLst/>
              <a:ahLst/>
              <a:cxnLst/>
              <a:rect l="l" t="t" r="r" b="b"/>
              <a:pathLst>
                <a:path w="19263" h="9114" extrusionOk="0">
                  <a:moveTo>
                    <a:pt x="1" y="0"/>
                  </a:moveTo>
                  <a:lnTo>
                    <a:pt x="1" y="9113"/>
                  </a:lnTo>
                  <a:lnTo>
                    <a:pt x="9096" y="9113"/>
                  </a:lnTo>
                  <a:lnTo>
                    <a:pt x="9096" y="1312"/>
                  </a:lnTo>
                  <a:lnTo>
                    <a:pt x="1295" y="1312"/>
                  </a:lnTo>
                  <a:lnTo>
                    <a:pt x="1295" y="7802"/>
                  </a:lnTo>
                  <a:lnTo>
                    <a:pt x="7802" y="7802"/>
                  </a:lnTo>
                  <a:lnTo>
                    <a:pt x="7802" y="2572"/>
                  </a:lnTo>
                  <a:lnTo>
                    <a:pt x="2555" y="2572"/>
                  </a:lnTo>
                  <a:lnTo>
                    <a:pt x="2555" y="6542"/>
                  </a:lnTo>
                  <a:lnTo>
                    <a:pt x="6525" y="6542"/>
                  </a:lnTo>
                  <a:lnTo>
                    <a:pt x="6525" y="4229"/>
                  </a:lnTo>
                  <a:lnTo>
                    <a:pt x="4540" y="4229"/>
                  </a:lnTo>
                  <a:lnTo>
                    <a:pt x="4540" y="4885"/>
                  </a:lnTo>
                  <a:lnTo>
                    <a:pt x="5886" y="4885"/>
                  </a:lnTo>
                  <a:lnTo>
                    <a:pt x="5886" y="5886"/>
                  </a:lnTo>
                  <a:lnTo>
                    <a:pt x="3211" y="5886"/>
                  </a:lnTo>
                  <a:lnTo>
                    <a:pt x="3211" y="3228"/>
                  </a:lnTo>
                  <a:lnTo>
                    <a:pt x="7146" y="3228"/>
                  </a:lnTo>
                  <a:lnTo>
                    <a:pt x="7146" y="7163"/>
                  </a:lnTo>
                  <a:lnTo>
                    <a:pt x="1951" y="7163"/>
                  </a:lnTo>
                  <a:lnTo>
                    <a:pt x="1951" y="1951"/>
                  </a:lnTo>
                  <a:lnTo>
                    <a:pt x="8458" y="1951"/>
                  </a:lnTo>
                  <a:lnTo>
                    <a:pt x="8458" y="8458"/>
                  </a:lnTo>
                  <a:lnTo>
                    <a:pt x="639" y="8458"/>
                  </a:lnTo>
                  <a:lnTo>
                    <a:pt x="639" y="656"/>
                  </a:lnTo>
                  <a:lnTo>
                    <a:pt x="18606" y="656"/>
                  </a:lnTo>
                  <a:lnTo>
                    <a:pt x="18606" y="8458"/>
                  </a:lnTo>
                  <a:lnTo>
                    <a:pt x="10805" y="8458"/>
                  </a:lnTo>
                  <a:lnTo>
                    <a:pt x="10805" y="1951"/>
                  </a:lnTo>
                  <a:lnTo>
                    <a:pt x="17312" y="1951"/>
                  </a:lnTo>
                  <a:lnTo>
                    <a:pt x="17312" y="7163"/>
                  </a:lnTo>
                  <a:lnTo>
                    <a:pt x="12100" y="7163"/>
                  </a:lnTo>
                  <a:lnTo>
                    <a:pt x="12100" y="3228"/>
                  </a:lnTo>
                  <a:lnTo>
                    <a:pt x="16035" y="3228"/>
                  </a:lnTo>
                  <a:lnTo>
                    <a:pt x="16035" y="5886"/>
                  </a:lnTo>
                  <a:lnTo>
                    <a:pt x="13377" y="5886"/>
                  </a:lnTo>
                  <a:lnTo>
                    <a:pt x="13377" y="4885"/>
                  </a:lnTo>
                  <a:lnTo>
                    <a:pt x="14706" y="4885"/>
                  </a:lnTo>
                  <a:lnTo>
                    <a:pt x="14706" y="4229"/>
                  </a:lnTo>
                  <a:lnTo>
                    <a:pt x="12721" y="4229"/>
                  </a:lnTo>
                  <a:lnTo>
                    <a:pt x="12721" y="6542"/>
                  </a:lnTo>
                  <a:lnTo>
                    <a:pt x="16691" y="6542"/>
                  </a:lnTo>
                  <a:lnTo>
                    <a:pt x="16691" y="2572"/>
                  </a:lnTo>
                  <a:lnTo>
                    <a:pt x="11461" y="2572"/>
                  </a:lnTo>
                  <a:lnTo>
                    <a:pt x="11461" y="7802"/>
                  </a:lnTo>
                  <a:lnTo>
                    <a:pt x="17951" y="7802"/>
                  </a:lnTo>
                  <a:lnTo>
                    <a:pt x="17951" y="1312"/>
                  </a:lnTo>
                  <a:lnTo>
                    <a:pt x="10149" y="1312"/>
                  </a:lnTo>
                  <a:lnTo>
                    <a:pt x="10149" y="9113"/>
                  </a:lnTo>
                  <a:lnTo>
                    <a:pt x="19262" y="9113"/>
                  </a:lnTo>
                  <a:lnTo>
                    <a:pt x="192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4" name="Google Shape;3344;p4"/>
            <p:cNvSpPr/>
            <p:nvPr/>
          </p:nvSpPr>
          <p:spPr>
            <a:xfrm>
              <a:off x="8601155" y="4818400"/>
              <a:ext cx="103398" cy="94100"/>
            </a:xfrm>
            <a:custGeom>
              <a:avLst/>
              <a:gdLst/>
              <a:ahLst/>
              <a:cxnLst/>
              <a:rect l="l" t="t" r="r" b="b"/>
              <a:pathLst>
                <a:path w="3763" h="3764" extrusionOk="0">
                  <a:moveTo>
                    <a:pt x="0" y="1"/>
                  </a:moveTo>
                  <a:lnTo>
                    <a:pt x="0" y="1347"/>
                  </a:lnTo>
                  <a:cubicBezTo>
                    <a:pt x="0" y="2676"/>
                    <a:pt x="1088" y="3763"/>
                    <a:pt x="2417" y="3763"/>
                  </a:cubicBezTo>
                  <a:lnTo>
                    <a:pt x="3763" y="3763"/>
                  </a:lnTo>
                  <a:lnTo>
                    <a:pt x="3763" y="2417"/>
                  </a:lnTo>
                  <a:cubicBezTo>
                    <a:pt x="3763" y="1088"/>
                    <a:pt x="2693" y="1"/>
                    <a:pt x="13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5" name="Google Shape;3345;p4"/>
            <p:cNvSpPr/>
            <p:nvPr/>
          </p:nvSpPr>
          <p:spPr>
            <a:xfrm>
              <a:off x="8601155" y="4912475"/>
              <a:ext cx="103398" cy="94075"/>
            </a:xfrm>
            <a:custGeom>
              <a:avLst/>
              <a:gdLst/>
              <a:ahLst/>
              <a:cxnLst/>
              <a:rect l="l" t="t" r="r" b="b"/>
              <a:pathLst>
                <a:path w="3763" h="3763" extrusionOk="0">
                  <a:moveTo>
                    <a:pt x="2417" y="0"/>
                  </a:moveTo>
                  <a:cubicBezTo>
                    <a:pt x="1088" y="0"/>
                    <a:pt x="0" y="1070"/>
                    <a:pt x="0" y="2416"/>
                  </a:cubicBezTo>
                  <a:lnTo>
                    <a:pt x="0" y="3763"/>
                  </a:lnTo>
                  <a:lnTo>
                    <a:pt x="1364" y="3763"/>
                  </a:lnTo>
                  <a:cubicBezTo>
                    <a:pt x="2693" y="3763"/>
                    <a:pt x="3763" y="2675"/>
                    <a:pt x="3763" y="1346"/>
                  </a:cubicBezTo>
                  <a:lnTo>
                    <a:pt x="37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6" name="Google Shape;3346;p4"/>
            <p:cNvSpPr/>
            <p:nvPr/>
          </p:nvSpPr>
          <p:spPr>
            <a:xfrm>
              <a:off x="8574585" y="4897800"/>
              <a:ext cx="37012" cy="25900"/>
            </a:xfrm>
            <a:custGeom>
              <a:avLst/>
              <a:gdLst/>
              <a:ahLst/>
              <a:cxnLst/>
              <a:rect l="l" t="t" r="r" b="b"/>
              <a:pathLst>
                <a:path w="1347" h="1036" extrusionOk="0">
                  <a:moveTo>
                    <a:pt x="674" y="0"/>
                  </a:moveTo>
                  <a:cubicBezTo>
                    <a:pt x="1" y="0"/>
                    <a:pt x="1" y="1036"/>
                    <a:pt x="674" y="1036"/>
                  </a:cubicBezTo>
                  <a:cubicBezTo>
                    <a:pt x="1347" y="1036"/>
                    <a:pt x="1347" y="0"/>
                    <a:pt x="6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7" name="Google Shape;3347;p4"/>
            <p:cNvSpPr/>
            <p:nvPr/>
          </p:nvSpPr>
          <p:spPr>
            <a:xfrm>
              <a:off x="8684604" y="4997475"/>
              <a:ext cx="37040" cy="25900"/>
            </a:xfrm>
            <a:custGeom>
              <a:avLst/>
              <a:gdLst/>
              <a:ahLst/>
              <a:cxnLst/>
              <a:rect l="l" t="t" r="r" b="b"/>
              <a:pathLst>
                <a:path w="1348" h="1036" extrusionOk="0">
                  <a:moveTo>
                    <a:pt x="674" y="0"/>
                  </a:moveTo>
                  <a:cubicBezTo>
                    <a:pt x="1" y="0"/>
                    <a:pt x="1" y="1036"/>
                    <a:pt x="674" y="1036"/>
                  </a:cubicBezTo>
                  <a:cubicBezTo>
                    <a:pt x="1347" y="1036"/>
                    <a:pt x="1347" y="0"/>
                    <a:pt x="6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48" name="Google Shape;3348;p4"/>
            <p:cNvGrpSpPr/>
            <p:nvPr/>
          </p:nvGrpSpPr>
          <p:grpSpPr>
            <a:xfrm rot="5400000">
              <a:off x="6550575" y="3569431"/>
              <a:ext cx="227850" cy="2685239"/>
              <a:chOff x="2001850" y="1023825"/>
              <a:chExt cx="227850" cy="2443125"/>
            </a:xfrm>
          </p:grpSpPr>
          <p:sp>
            <p:nvSpPr>
              <p:cNvPr id="3349" name="Google Shape;3349;p4"/>
              <p:cNvSpPr/>
              <p:nvPr/>
            </p:nvSpPr>
            <p:spPr>
              <a:xfrm rot="-5400000">
                <a:off x="1874988" y="3112238"/>
                <a:ext cx="481575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19263" h="9114" extrusionOk="0">
                    <a:moveTo>
                      <a:pt x="1" y="0"/>
                    </a:moveTo>
                    <a:lnTo>
                      <a:pt x="1" y="9113"/>
                    </a:lnTo>
                    <a:lnTo>
                      <a:pt x="9096" y="9113"/>
                    </a:lnTo>
                    <a:lnTo>
                      <a:pt x="9096" y="1312"/>
                    </a:lnTo>
                    <a:lnTo>
                      <a:pt x="1295" y="1312"/>
                    </a:lnTo>
                    <a:lnTo>
                      <a:pt x="1295" y="7802"/>
                    </a:lnTo>
                    <a:lnTo>
                      <a:pt x="7802" y="7802"/>
                    </a:lnTo>
                    <a:lnTo>
                      <a:pt x="7802" y="2572"/>
                    </a:lnTo>
                    <a:lnTo>
                      <a:pt x="2555" y="2572"/>
                    </a:lnTo>
                    <a:lnTo>
                      <a:pt x="2555" y="6542"/>
                    </a:lnTo>
                    <a:lnTo>
                      <a:pt x="6525" y="6542"/>
                    </a:lnTo>
                    <a:lnTo>
                      <a:pt x="6525" y="4229"/>
                    </a:lnTo>
                    <a:lnTo>
                      <a:pt x="4540" y="4229"/>
                    </a:lnTo>
                    <a:lnTo>
                      <a:pt x="4540" y="4885"/>
                    </a:lnTo>
                    <a:lnTo>
                      <a:pt x="5886" y="4885"/>
                    </a:lnTo>
                    <a:lnTo>
                      <a:pt x="5886" y="5886"/>
                    </a:lnTo>
                    <a:lnTo>
                      <a:pt x="3211" y="5886"/>
                    </a:lnTo>
                    <a:lnTo>
                      <a:pt x="3211" y="3228"/>
                    </a:lnTo>
                    <a:lnTo>
                      <a:pt x="7146" y="3228"/>
                    </a:lnTo>
                    <a:lnTo>
                      <a:pt x="7146" y="7163"/>
                    </a:lnTo>
                    <a:lnTo>
                      <a:pt x="1951" y="7163"/>
                    </a:lnTo>
                    <a:lnTo>
                      <a:pt x="1951" y="1951"/>
                    </a:lnTo>
                    <a:lnTo>
                      <a:pt x="8458" y="1951"/>
                    </a:lnTo>
                    <a:lnTo>
                      <a:pt x="8458" y="8458"/>
                    </a:lnTo>
                    <a:lnTo>
                      <a:pt x="639" y="8458"/>
                    </a:lnTo>
                    <a:lnTo>
                      <a:pt x="639" y="656"/>
                    </a:lnTo>
                    <a:lnTo>
                      <a:pt x="18606" y="656"/>
                    </a:lnTo>
                    <a:lnTo>
                      <a:pt x="18606" y="8458"/>
                    </a:lnTo>
                    <a:lnTo>
                      <a:pt x="10805" y="8458"/>
                    </a:lnTo>
                    <a:lnTo>
                      <a:pt x="10805" y="1951"/>
                    </a:lnTo>
                    <a:lnTo>
                      <a:pt x="17312" y="1951"/>
                    </a:lnTo>
                    <a:lnTo>
                      <a:pt x="17312" y="7163"/>
                    </a:lnTo>
                    <a:lnTo>
                      <a:pt x="12100" y="7163"/>
                    </a:lnTo>
                    <a:lnTo>
                      <a:pt x="12100" y="3228"/>
                    </a:lnTo>
                    <a:lnTo>
                      <a:pt x="16035" y="3228"/>
                    </a:lnTo>
                    <a:lnTo>
                      <a:pt x="16035" y="5886"/>
                    </a:lnTo>
                    <a:lnTo>
                      <a:pt x="13377" y="5886"/>
                    </a:lnTo>
                    <a:lnTo>
                      <a:pt x="13377" y="4885"/>
                    </a:lnTo>
                    <a:lnTo>
                      <a:pt x="14706" y="4885"/>
                    </a:lnTo>
                    <a:lnTo>
                      <a:pt x="14706" y="4229"/>
                    </a:lnTo>
                    <a:lnTo>
                      <a:pt x="12721" y="4229"/>
                    </a:lnTo>
                    <a:lnTo>
                      <a:pt x="12721" y="6542"/>
                    </a:lnTo>
                    <a:lnTo>
                      <a:pt x="16691" y="6542"/>
                    </a:lnTo>
                    <a:lnTo>
                      <a:pt x="16691" y="2572"/>
                    </a:lnTo>
                    <a:lnTo>
                      <a:pt x="11461" y="2572"/>
                    </a:lnTo>
                    <a:lnTo>
                      <a:pt x="11461" y="7802"/>
                    </a:lnTo>
                    <a:lnTo>
                      <a:pt x="17951" y="7802"/>
                    </a:lnTo>
                    <a:lnTo>
                      <a:pt x="17951" y="1312"/>
                    </a:lnTo>
                    <a:lnTo>
                      <a:pt x="10149" y="1312"/>
                    </a:lnTo>
                    <a:lnTo>
                      <a:pt x="10149" y="9113"/>
                    </a:lnTo>
                    <a:lnTo>
                      <a:pt x="19262" y="9113"/>
                    </a:lnTo>
                    <a:lnTo>
                      <a:pt x="192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0" name="Google Shape;3350;p4"/>
              <p:cNvSpPr/>
              <p:nvPr/>
            </p:nvSpPr>
            <p:spPr>
              <a:xfrm rot="-5400000">
                <a:off x="2022125" y="2764025"/>
                <a:ext cx="941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4" extrusionOk="0">
                    <a:moveTo>
                      <a:pt x="2417" y="1"/>
                    </a:moveTo>
                    <a:cubicBezTo>
                      <a:pt x="1088" y="1"/>
                      <a:pt x="1" y="1088"/>
                      <a:pt x="1" y="2417"/>
                    </a:cubicBezTo>
                    <a:lnTo>
                      <a:pt x="1" y="3763"/>
                    </a:lnTo>
                    <a:lnTo>
                      <a:pt x="1347" y="3763"/>
                    </a:lnTo>
                    <a:cubicBezTo>
                      <a:pt x="2676" y="3763"/>
                      <a:pt x="3763" y="2693"/>
                      <a:pt x="3763" y="1364"/>
                    </a:cubicBezTo>
                    <a:lnTo>
                      <a:pt x="376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1" name="Google Shape;3351;p4"/>
              <p:cNvSpPr/>
              <p:nvPr/>
            </p:nvSpPr>
            <p:spPr>
              <a:xfrm rot="-5400000">
                <a:off x="2022138" y="2858088"/>
                <a:ext cx="94075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3764" extrusionOk="0">
                    <a:moveTo>
                      <a:pt x="0" y="1"/>
                    </a:moveTo>
                    <a:lnTo>
                      <a:pt x="0" y="1347"/>
                    </a:lnTo>
                    <a:cubicBezTo>
                      <a:pt x="0" y="2676"/>
                      <a:pt x="1088" y="3763"/>
                      <a:pt x="2417" y="3763"/>
                    </a:cubicBezTo>
                    <a:lnTo>
                      <a:pt x="3763" y="3763"/>
                    </a:lnTo>
                    <a:lnTo>
                      <a:pt x="3763" y="2417"/>
                    </a:lnTo>
                    <a:cubicBezTo>
                      <a:pt x="3763" y="1088"/>
                      <a:pt x="2693" y="1"/>
                      <a:pt x="13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" name="Google Shape;3352;p4"/>
              <p:cNvSpPr/>
              <p:nvPr/>
            </p:nvSpPr>
            <p:spPr>
              <a:xfrm rot="-5400000">
                <a:off x="2116188" y="2764038"/>
                <a:ext cx="94100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3" extrusionOk="0">
                    <a:moveTo>
                      <a:pt x="1" y="0"/>
                    </a:moveTo>
                    <a:lnTo>
                      <a:pt x="1" y="1346"/>
                    </a:lnTo>
                    <a:cubicBezTo>
                      <a:pt x="1" y="2675"/>
                      <a:pt x="1088" y="3763"/>
                      <a:pt x="2417" y="3763"/>
                    </a:cubicBezTo>
                    <a:lnTo>
                      <a:pt x="3763" y="3763"/>
                    </a:lnTo>
                    <a:lnTo>
                      <a:pt x="3763" y="2416"/>
                    </a:lnTo>
                    <a:cubicBezTo>
                      <a:pt x="3763" y="1070"/>
                      <a:pt x="2676" y="0"/>
                      <a:pt x="134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4"/>
              <p:cNvSpPr/>
              <p:nvPr/>
            </p:nvSpPr>
            <p:spPr>
              <a:xfrm rot="-5400000">
                <a:off x="2116200" y="2858100"/>
                <a:ext cx="94075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3763" extrusionOk="0">
                    <a:moveTo>
                      <a:pt x="2417" y="0"/>
                    </a:moveTo>
                    <a:cubicBezTo>
                      <a:pt x="1088" y="0"/>
                      <a:pt x="0" y="1070"/>
                      <a:pt x="0" y="2416"/>
                    </a:cubicBezTo>
                    <a:lnTo>
                      <a:pt x="0" y="3763"/>
                    </a:lnTo>
                    <a:lnTo>
                      <a:pt x="1364" y="3763"/>
                    </a:lnTo>
                    <a:cubicBezTo>
                      <a:pt x="2693" y="3763"/>
                      <a:pt x="3763" y="2675"/>
                      <a:pt x="3763" y="1346"/>
                    </a:cubicBezTo>
                    <a:lnTo>
                      <a:pt x="376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4" name="Google Shape;3354;p4"/>
              <p:cNvSpPr/>
              <p:nvPr/>
            </p:nvSpPr>
            <p:spPr>
              <a:xfrm rot="-5400000">
                <a:off x="2097638" y="2946563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5" name="Google Shape;3355;p4"/>
              <p:cNvSpPr/>
              <p:nvPr/>
            </p:nvSpPr>
            <p:spPr>
              <a:xfrm rot="-5400000">
                <a:off x="2197300" y="2846450"/>
                <a:ext cx="3370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" name="Google Shape;3356;p4"/>
              <p:cNvSpPr/>
              <p:nvPr/>
            </p:nvSpPr>
            <p:spPr>
              <a:xfrm rot="-5400000">
                <a:off x="2097638" y="2745488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4"/>
              <p:cNvSpPr/>
              <p:nvPr/>
            </p:nvSpPr>
            <p:spPr>
              <a:xfrm rot="-5400000">
                <a:off x="1875000" y="2371375"/>
                <a:ext cx="481550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19262" h="9114" extrusionOk="0">
                    <a:moveTo>
                      <a:pt x="0" y="0"/>
                    </a:moveTo>
                    <a:lnTo>
                      <a:pt x="0" y="9113"/>
                    </a:lnTo>
                    <a:lnTo>
                      <a:pt x="9096" y="9113"/>
                    </a:lnTo>
                    <a:lnTo>
                      <a:pt x="9096" y="1312"/>
                    </a:lnTo>
                    <a:lnTo>
                      <a:pt x="1295" y="1312"/>
                    </a:lnTo>
                    <a:lnTo>
                      <a:pt x="1295" y="7802"/>
                    </a:lnTo>
                    <a:lnTo>
                      <a:pt x="7802" y="7802"/>
                    </a:lnTo>
                    <a:lnTo>
                      <a:pt x="7802" y="2572"/>
                    </a:lnTo>
                    <a:lnTo>
                      <a:pt x="2572" y="2572"/>
                    </a:lnTo>
                    <a:lnTo>
                      <a:pt x="2572" y="6542"/>
                    </a:lnTo>
                    <a:lnTo>
                      <a:pt x="6542" y="6542"/>
                    </a:lnTo>
                    <a:lnTo>
                      <a:pt x="6542" y="4229"/>
                    </a:lnTo>
                    <a:lnTo>
                      <a:pt x="4557" y="4229"/>
                    </a:lnTo>
                    <a:lnTo>
                      <a:pt x="4557" y="4885"/>
                    </a:lnTo>
                    <a:lnTo>
                      <a:pt x="5886" y="4885"/>
                    </a:lnTo>
                    <a:lnTo>
                      <a:pt x="5886" y="5886"/>
                    </a:lnTo>
                    <a:lnTo>
                      <a:pt x="3211" y="5886"/>
                    </a:lnTo>
                    <a:lnTo>
                      <a:pt x="3211" y="3228"/>
                    </a:lnTo>
                    <a:lnTo>
                      <a:pt x="7146" y="3228"/>
                    </a:lnTo>
                    <a:lnTo>
                      <a:pt x="7146" y="7163"/>
                    </a:lnTo>
                    <a:lnTo>
                      <a:pt x="1951" y="7163"/>
                    </a:lnTo>
                    <a:lnTo>
                      <a:pt x="1951" y="1951"/>
                    </a:lnTo>
                    <a:lnTo>
                      <a:pt x="8457" y="1951"/>
                    </a:lnTo>
                    <a:lnTo>
                      <a:pt x="8457" y="8458"/>
                    </a:lnTo>
                    <a:lnTo>
                      <a:pt x="639" y="8458"/>
                    </a:lnTo>
                    <a:lnTo>
                      <a:pt x="639" y="656"/>
                    </a:lnTo>
                    <a:lnTo>
                      <a:pt x="18623" y="656"/>
                    </a:lnTo>
                    <a:lnTo>
                      <a:pt x="18623" y="8458"/>
                    </a:lnTo>
                    <a:lnTo>
                      <a:pt x="10805" y="8458"/>
                    </a:lnTo>
                    <a:lnTo>
                      <a:pt x="10805" y="1951"/>
                    </a:lnTo>
                    <a:lnTo>
                      <a:pt x="17312" y="1951"/>
                    </a:lnTo>
                    <a:lnTo>
                      <a:pt x="17312" y="7163"/>
                    </a:lnTo>
                    <a:lnTo>
                      <a:pt x="12099" y="7163"/>
                    </a:lnTo>
                    <a:lnTo>
                      <a:pt x="12099" y="3228"/>
                    </a:lnTo>
                    <a:lnTo>
                      <a:pt x="16052" y="3228"/>
                    </a:lnTo>
                    <a:lnTo>
                      <a:pt x="16052" y="5886"/>
                    </a:lnTo>
                    <a:lnTo>
                      <a:pt x="13376" y="5886"/>
                    </a:lnTo>
                    <a:lnTo>
                      <a:pt x="13376" y="4885"/>
                    </a:lnTo>
                    <a:lnTo>
                      <a:pt x="14705" y="4885"/>
                    </a:lnTo>
                    <a:lnTo>
                      <a:pt x="14705" y="4229"/>
                    </a:lnTo>
                    <a:lnTo>
                      <a:pt x="12721" y="4229"/>
                    </a:lnTo>
                    <a:lnTo>
                      <a:pt x="12721" y="6542"/>
                    </a:lnTo>
                    <a:lnTo>
                      <a:pt x="16690" y="6542"/>
                    </a:lnTo>
                    <a:lnTo>
                      <a:pt x="16690" y="2572"/>
                    </a:lnTo>
                    <a:lnTo>
                      <a:pt x="11461" y="2572"/>
                    </a:lnTo>
                    <a:lnTo>
                      <a:pt x="11461" y="7802"/>
                    </a:lnTo>
                    <a:lnTo>
                      <a:pt x="17968" y="7802"/>
                    </a:lnTo>
                    <a:lnTo>
                      <a:pt x="17968" y="1312"/>
                    </a:lnTo>
                    <a:lnTo>
                      <a:pt x="10149" y="1312"/>
                    </a:lnTo>
                    <a:lnTo>
                      <a:pt x="10149" y="9113"/>
                    </a:lnTo>
                    <a:lnTo>
                      <a:pt x="19262" y="9113"/>
                    </a:lnTo>
                    <a:lnTo>
                      <a:pt x="192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" name="Google Shape;3358;p4"/>
              <p:cNvSpPr/>
              <p:nvPr/>
            </p:nvSpPr>
            <p:spPr>
              <a:xfrm rot="-5400000">
                <a:off x="2022125" y="2023150"/>
                <a:ext cx="941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4" extrusionOk="0">
                    <a:moveTo>
                      <a:pt x="2417" y="1"/>
                    </a:moveTo>
                    <a:cubicBezTo>
                      <a:pt x="1088" y="1"/>
                      <a:pt x="1" y="1088"/>
                      <a:pt x="1" y="2417"/>
                    </a:cubicBezTo>
                    <a:lnTo>
                      <a:pt x="1" y="3763"/>
                    </a:lnTo>
                    <a:lnTo>
                      <a:pt x="1364" y="3763"/>
                    </a:lnTo>
                    <a:cubicBezTo>
                      <a:pt x="2693" y="3763"/>
                      <a:pt x="3763" y="2693"/>
                      <a:pt x="3763" y="1364"/>
                    </a:cubicBezTo>
                    <a:lnTo>
                      <a:pt x="376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9" name="Google Shape;3359;p4"/>
              <p:cNvSpPr/>
              <p:nvPr/>
            </p:nvSpPr>
            <p:spPr>
              <a:xfrm rot="-5400000">
                <a:off x="2022350" y="2117000"/>
                <a:ext cx="9365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46" h="3764" extrusionOk="0">
                    <a:moveTo>
                      <a:pt x="0" y="1"/>
                    </a:moveTo>
                    <a:lnTo>
                      <a:pt x="0" y="1347"/>
                    </a:lnTo>
                    <a:cubicBezTo>
                      <a:pt x="0" y="2676"/>
                      <a:pt x="1070" y="3763"/>
                      <a:pt x="2417" y="3763"/>
                    </a:cubicBezTo>
                    <a:lnTo>
                      <a:pt x="3746" y="3763"/>
                    </a:lnTo>
                    <a:lnTo>
                      <a:pt x="3746" y="2417"/>
                    </a:lnTo>
                    <a:cubicBezTo>
                      <a:pt x="3746" y="1088"/>
                      <a:pt x="2675" y="1"/>
                      <a:pt x="134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" name="Google Shape;3360;p4"/>
              <p:cNvSpPr/>
              <p:nvPr/>
            </p:nvSpPr>
            <p:spPr>
              <a:xfrm rot="-5400000">
                <a:off x="2116188" y="2023163"/>
                <a:ext cx="94100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3" extrusionOk="0">
                    <a:moveTo>
                      <a:pt x="1" y="0"/>
                    </a:moveTo>
                    <a:lnTo>
                      <a:pt x="1" y="1346"/>
                    </a:lnTo>
                    <a:cubicBezTo>
                      <a:pt x="1" y="2675"/>
                      <a:pt x="1088" y="3763"/>
                      <a:pt x="2417" y="3763"/>
                    </a:cubicBezTo>
                    <a:lnTo>
                      <a:pt x="3763" y="3763"/>
                    </a:lnTo>
                    <a:lnTo>
                      <a:pt x="3763" y="2416"/>
                    </a:lnTo>
                    <a:cubicBezTo>
                      <a:pt x="3763" y="1070"/>
                      <a:pt x="2693" y="0"/>
                      <a:pt x="13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1" name="Google Shape;3361;p4"/>
              <p:cNvSpPr/>
              <p:nvPr/>
            </p:nvSpPr>
            <p:spPr>
              <a:xfrm rot="-5400000">
                <a:off x="2115975" y="2117025"/>
                <a:ext cx="94525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81" h="3763" extrusionOk="0">
                    <a:moveTo>
                      <a:pt x="2435" y="0"/>
                    </a:moveTo>
                    <a:cubicBezTo>
                      <a:pt x="1088" y="0"/>
                      <a:pt x="1" y="1070"/>
                      <a:pt x="18" y="2416"/>
                    </a:cubicBezTo>
                    <a:lnTo>
                      <a:pt x="18" y="3763"/>
                    </a:lnTo>
                    <a:lnTo>
                      <a:pt x="1364" y="3763"/>
                    </a:lnTo>
                    <a:cubicBezTo>
                      <a:pt x="2693" y="3763"/>
                      <a:pt x="3781" y="2675"/>
                      <a:pt x="3781" y="1346"/>
                    </a:cubicBezTo>
                    <a:lnTo>
                      <a:pt x="378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2" name="Google Shape;3362;p4"/>
              <p:cNvSpPr/>
              <p:nvPr/>
            </p:nvSpPr>
            <p:spPr>
              <a:xfrm rot="-5400000">
                <a:off x="2097638" y="2205688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4" y="0"/>
                    </a:moveTo>
                    <a:cubicBezTo>
                      <a:pt x="0" y="0"/>
                      <a:pt x="0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3" name="Google Shape;3363;p4"/>
              <p:cNvSpPr/>
              <p:nvPr/>
            </p:nvSpPr>
            <p:spPr>
              <a:xfrm rot="-5400000">
                <a:off x="2197525" y="2105375"/>
                <a:ext cx="3325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30" y="1036"/>
                      <a:pt x="1330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4" name="Google Shape;3364;p4"/>
              <p:cNvSpPr/>
              <p:nvPr/>
            </p:nvSpPr>
            <p:spPr>
              <a:xfrm rot="-5400000">
                <a:off x="2097638" y="2004613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4" y="0"/>
                    </a:moveTo>
                    <a:cubicBezTo>
                      <a:pt x="0" y="0"/>
                      <a:pt x="0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5" name="Google Shape;3365;p4"/>
              <p:cNvSpPr/>
              <p:nvPr/>
            </p:nvSpPr>
            <p:spPr>
              <a:xfrm rot="-5400000">
                <a:off x="2034438" y="1056413"/>
                <a:ext cx="162675" cy="162250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6490" extrusionOk="0">
                    <a:moveTo>
                      <a:pt x="0" y="0"/>
                    </a:moveTo>
                    <a:lnTo>
                      <a:pt x="0" y="6490"/>
                    </a:lnTo>
                    <a:lnTo>
                      <a:pt x="6507" y="6490"/>
                    </a:lnTo>
                    <a:lnTo>
                      <a:pt x="6507" y="1260"/>
                    </a:lnTo>
                    <a:lnTo>
                      <a:pt x="4919" y="1260"/>
                    </a:lnTo>
                    <a:lnTo>
                      <a:pt x="4919" y="1916"/>
                    </a:lnTo>
                    <a:lnTo>
                      <a:pt x="5868" y="1916"/>
                    </a:lnTo>
                    <a:lnTo>
                      <a:pt x="5868" y="5851"/>
                    </a:lnTo>
                    <a:lnTo>
                      <a:pt x="656" y="5851"/>
                    </a:lnTo>
                    <a:lnTo>
                      <a:pt x="656" y="639"/>
                    </a:lnTo>
                    <a:lnTo>
                      <a:pt x="6179" y="639"/>
                    </a:lnTo>
                    <a:lnTo>
                      <a:pt x="617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6" name="Google Shape;3366;p4"/>
              <p:cNvSpPr/>
              <p:nvPr/>
            </p:nvSpPr>
            <p:spPr>
              <a:xfrm rot="-5400000">
                <a:off x="2066150" y="1087700"/>
                <a:ext cx="99250" cy="99250"/>
              </a:xfrm>
              <a:custGeom>
                <a:avLst/>
                <a:gdLst/>
                <a:ahLst/>
                <a:cxnLst/>
                <a:rect l="l" t="t" r="r" b="b"/>
                <a:pathLst>
                  <a:path w="3970" h="3970" extrusionOk="0">
                    <a:moveTo>
                      <a:pt x="0" y="0"/>
                    </a:moveTo>
                    <a:lnTo>
                      <a:pt x="0" y="3970"/>
                    </a:lnTo>
                    <a:lnTo>
                      <a:pt x="3970" y="3970"/>
                    </a:lnTo>
                    <a:lnTo>
                      <a:pt x="3970" y="1657"/>
                    </a:lnTo>
                    <a:lnTo>
                      <a:pt x="1985" y="1657"/>
                    </a:lnTo>
                    <a:lnTo>
                      <a:pt x="1985" y="2313"/>
                    </a:lnTo>
                    <a:lnTo>
                      <a:pt x="3314" y="2313"/>
                    </a:lnTo>
                    <a:lnTo>
                      <a:pt x="3314" y="3314"/>
                    </a:lnTo>
                    <a:lnTo>
                      <a:pt x="639" y="3314"/>
                    </a:lnTo>
                    <a:lnTo>
                      <a:pt x="639" y="656"/>
                    </a:lnTo>
                    <a:lnTo>
                      <a:pt x="3642" y="656"/>
                    </a:lnTo>
                    <a:lnTo>
                      <a:pt x="364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7" name="Google Shape;3367;p4"/>
              <p:cNvSpPr/>
              <p:nvPr/>
            </p:nvSpPr>
            <p:spPr>
              <a:xfrm rot="-5400000">
                <a:off x="2002063" y="1023613"/>
                <a:ext cx="227425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9097" h="9114" extrusionOk="0">
                    <a:moveTo>
                      <a:pt x="1" y="0"/>
                    </a:moveTo>
                    <a:lnTo>
                      <a:pt x="1" y="9113"/>
                    </a:lnTo>
                    <a:lnTo>
                      <a:pt x="9096" y="9113"/>
                    </a:lnTo>
                    <a:lnTo>
                      <a:pt x="9096" y="1312"/>
                    </a:lnTo>
                    <a:lnTo>
                      <a:pt x="7474" y="1312"/>
                    </a:lnTo>
                    <a:lnTo>
                      <a:pt x="7474" y="1951"/>
                    </a:lnTo>
                    <a:lnTo>
                      <a:pt x="8458" y="1951"/>
                    </a:lnTo>
                    <a:lnTo>
                      <a:pt x="8458" y="8458"/>
                    </a:lnTo>
                    <a:lnTo>
                      <a:pt x="639" y="8458"/>
                    </a:lnTo>
                    <a:lnTo>
                      <a:pt x="639" y="656"/>
                    </a:lnTo>
                    <a:lnTo>
                      <a:pt x="9045" y="656"/>
                    </a:lnTo>
                    <a:lnTo>
                      <a:pt x="904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8" name="Google Shape;3368;p4"/>
              <p:cNvSpPr/>
              <p:nvPr/>
            </p:nvSpPr>
            <p:spPr>
              <a:xfrm rot="-5400000">
                <a:off x="1874988" y="1632663"/>
                <a:ext cx="481575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19263" h="9114" extrusionOk="0">
                    <a:moveTo>
                      <a:pt x="1" y="0"/>
                    </a:moveTo>
                    <a:lnTo>
                      <a:pt x="1" y="9113"/>
                    </a:lnTo>
                    <a:lnTo>
                      <a:pt x="9096" y="9113"/>
                    </a:lnTo>
                    <a:lnTo>
                      <a:pt x="9096" y="1312"/>
                    </a:lnTo>
                    <a:lnTo>
                      <a:pt x="1295" y="1312"/>
                    </a:lnTo>
                    <a:lnTo>
                      <a:pt x="1295" y="7802"/>
                    </a:lnTo>
                    <a:lnTo>
                      <a:pt x="7802" y="7802"/>
                    </a:lnTo>
                    <a:lnTo>
                      <a:pt x="7802" y="2572"/>
                    </a:lnTo>
                    <a:lnTo>
                      <a:pt x="2572" y="2572"/>
                    </a:lnTo>
                    <a:lnTo>
                      <a:pt x="2572" y="6542"/>
                    </a:lnTo>
                    <a:lnTo>
                      <a:pt x="6525" y="6542"/>
                    </a:lnTo>
                    <a:lnTo>
                      <a:pt x="6525" y="4229"/>
                    </a:lnTo>
                    <a:lnTo>
                      <a:pt x="4557" y="4229"/>
                    </a:lnTo>
                    <a:lnTo>
                      <a:pt x="4557" y="4885"/>
                    </a:lnTo>
                    <a:lnTo>
                      <a:pt x="5886" y="4885"/>
                    </a:lnTo>
                    <a:lnTo>
                      <a:pt x="5886" y="5886"/>
                    </a:lnTo>
                    <a:lnTo>
                      <a:pt x="3211" y="5886"/>
                    </a:lnTo>
                    <a:lnTo>
                      <a:pt x="3211" y="3228"/>
                    </a:lnTo>
                    <a:lnTo>
                      <a:pt x="7146" y="3228"/>
                    </a:lnTo>
                    <a:lnTo>
                      <a:pt x="7146" y="7163"/>
                    </a:lnTo>
                    <a:lnTo>
                      <a:pt x="1951" y="7163"/>
                    </a:lnTo>
                    <a:lnTo>
                      <a:pt x="1951" y="1951"/>
                    </a:lnTo>
                    <a:lnTo>
                      <a:pt x="8458" y="1951"/>
                    </a:lnTo>
                    <a:lnTo>
                      <a:pt x="8458" y="8458"/>
                    </a:lnTo>
                    <a:lnTo>
                      <a:pt x="639" y="8458"/>
                    </a:lnTo>
                    <a:lnTo>
                      <a:pt x="639" y="656"/>
                    </a:lnTo>
                    <a:lnTo>
                      <a:pt x="18607" y="656"/>
                    </a:lnTo>
                    <a:lnTo>
                      <a:pt x="18607" y="8458"/>
                    </a:lnTo>
                    <a:lnTo>
                      <a:pt x="10805" y="8458"/>
                    </a:lnTo>
                    <a:lnTo>
                      <a:pt x="10805" y="1951"/>
                    </a:lnTo>
                    <a:lnTo>
                      <a:pt x="17312" y="1951"/>
                    </a:lnTo>
                    <a:lnTo>
                      <a:pt x="17312" y="7163"/>
                    </a:lnTo>
                    <a:lnTo>
                      <a:pt x="12100" y="7163"/>
                    </a:lnTo>
                    <a:lnTo>
                      <a:pt x="12100" y="3228"/>
                    </a:lnTo>
                    <a:lnTo>
                      <a:pt x="16052" y="3228"/>
                    </a:lnTo>
                    <a:lnTo>
                      <a:pt x="16052" y="5886"/>
                    </a:lnTo>
                    <a:lnTo>
                      <a:pt x="13377" y="5886"/>
                    </a:lnTo>
                    <a:lnTo>
                      <a:pt x="13377" y="4885"/>
                    </a:lnTo>
                    <a:lnTo>
                      <a:pt x="14706" y="4885"/>
                    </a:lnTo>
                    <a:lnTo>
                      <a:pt x="14706" y="4229"/>
                    </a:lnTo>
                    <a:lnTo>
                      <a:pt x="12721" y="4229"/>
                    </a:lnTo>
                    <a:lnTo>
                      <a:pt x="12721" y="6542"/>
                    </a:lnTo>
                    <a:lnTo>
                      <a:pt x="16691" y="6542"/>
                    </a:lnTo>
                    <a:lnTo>
                      <a:pt x="16691" y="2572"/>
                    </a:lnTo>
                    <a:lnTo>
                      <a:pt x="11461" y="2572"/>
                    </a:lnTo>
                    <a:lnTo>
                      <a:pt x="11461" y="7802"/>
                    </a:lnTo>
                    <a:lnTo>
                      <a:pt x="17951" y="7802"/>
                    </a:lnTo>
                    <a:lnTo>
                      <a:pt x="17951" y="1312"/>
                    </a:lnTo>
                    <a:lnTo>
                      <a:pt x="10149" y="1312"/>
                    </a:lnTo>
                    <a:lnTo>
                      <a:pt x="10149" y="9113"/>
                    </a:lnTo>
                    <a:lnTo>
                      <a:pt x="19262" y="9113"/>
                    </a:lnTo>
                    <a:lnTo>
                      <a:pt x="192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9" name="Google Shape;3369;p4"/>
              <p:cNvSpPr/>
              <p:nvPr/>
            </p:nvSpPr>
            <p:spPr>
              <a:xfrm rot="-5400000">
                <a:off x="2022125" y="1284450"/>
                <a:ext cx="941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4" extrusionOk="0">
                    <a:moveTo>
                      <a:pt x="2417" y="1"/>
                    </a:moveTo>
                    <a:cubicBezTo>
                      <a:pt x="1088" y="1"/>
                      <a:pt x="1" y="1088"/>
                      <a:pt x="1" y="2417"/>
                    </a:cubicBezTo>
                    <a:lnTo>
                      <a:pt x="1" y="3763"/>
                    </a:lnTo>
                    <a:lnTo>
                      <a:pt x="1364" y="3763"/>
                    </a:lnTo>
                    <a:cubicBezTo>
                      <a:pt x="2693" y="3763"/>
                      <a:pt x="3764" y="2693"/>
                      <a:pt x="3764" y="1364"/>
                    </a:cubicBezTo>
                    <a:lnTo>
                      <a:pt x="376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0" name="Google Shape;3370;p4"/>
              <p:cNvSpPr/>
              <p:nvPr/>
            </p:nvSpPr>
            <p:spPr>
              <a:xfrm rot="-5400000">
                <a:off x="2022138" y="1378513"/>
                <a:ext cx="94075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3764" extrusionOk="0">
                    <a:moveTo>
                      <a:pt x="0" y="1"/>
                    </a:moveTo>
                    <a:lnTo>
                      <a:pt x="0" y="1347"/>
                    </a:lnTo>
                    <a:cubicBezTo>
                      <a:pt x="0" y="2676"/>
                      <a:pt x="1088" y="3763"/>
                      <a:pt x="2417" y="3763"/>
                    </a:cubicBezTo>
                    <a:lnTo>
                      <a:pt x="3763" y="3763"/>
                    </a:lnTo>
                    <a:lnTo>
                      <a:pt x="3763" y="2417"/>
                    </a:lnTo>
                    <a:cubicBezTo>
                      <a:pt x="3763" y="1088"/>
                      <a:pt x="2693" y="1"/>
                      <a:pt x="13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1" name="Google Shape;3371;p4"/>
              <p:cNvSpPr/>
              <p:nvPr/>
            </p:nvSpPr>
            <p:spPr>
              <a:xfrm rot="-5400000">
                <a:off x="2116188" y="1284463"/>
                <a:ext cx="94100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3" extrusionOk="0">
                    <a:moveTo>
                      <a:pt x="1" y="0"/>
                    </a:moveTo>
                    <a:lnTo>
                      <a:pt x="1" y="1346"/>
                    </a:lnTo>
                    <a:cubicBezTo>
                      <a:pt x="1" y="2675"/>
                      <a:pt x="1088" y="3763"/>
                      <a:pt x="2417" y="3763"/>
                    </a:cubicBezTo>
                    <a:lnTo>
                      <a:pt x="3764" y="3763"/>
                    </a:lnTo>
                    <a:lnTo>
                      <a:pt x="3764" y="2416"/>
                    </a:lnTo>
                    <a:cubicBezTo>
                      <a:pt x="3764" y="1070"/>
                      <a:pt x="2693" y="0"/>
                      <a:pt x="134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2" name="Google Shape;3372;p4"/>
              <p:cNvSpPr/>
              <p:nvPr/>
            </p:nvSpPr>
            <p:spPr>
              <a:xfrm rot="-5400000">
                <a:off x="2116200" y="1378525"/>
                <a:ext cx="94075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3763" extrusionOk="0">
                    <a:moveTo>
                      <a:pt x="2417" y="0"/>
                    </a:moveTo>
                    <a:cubicBezTo>
                      <a:pt x="1088" y="0"/>
                      <a:pt x="0" y="1070"/>
                      <a:pt x="0" y="2416"/>
                    </a:cubicBezTo>
                    <a:lnTo>
                      <a:pt x="0" y="3763"/>
                    </a:lnTo>
                    <a:lnTo>
                      <a:pt x="1364" y="3763"/>
                    </a:lnTo>
                    <a:cubicBezTo>
                      <a:pt x="2693" y="3763"/>
                      <a:pt x="3763" y="2675"/>
                      <a:pt x="3763" y="1346"/>
                    </a:cubicBezTo>
                    <a:lnTo>
                      <a:pt x="376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3" name="Google Shape;3373;p4"/>
              <p:cNvSpPr/>
              <p:nvPr/>
            </p:nvSpPr>
            <p:spPr>
              <a:xfrm rot="-5400000">
                <a:off x="2097625" y="1466975"/>
                <a:ext cx="3370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4" name="Google Shape;3374;p4"/>
              <p:cNvSpPr/>
              <p:nvPr/>
            </p:nvSpPr>
            <p:spPr>
              <a:xfrm rot="-5400000">
                <a:off x="2197313" y="1366863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3" y="0"/>
                    </a:moveTo>
                    <a:cubicBezTo>
                      <a:pt x="0" y="0"/>
                      <a:pt x="0" y="1036"/>
                      <a:pt x="673" y="1036"/>
                    </a:cubicBezTo>
                    <a:cubicBezTo>
                      <a:pt x="1346" y="1036"/>
                      <a:pt x="1346" y="0"/>
                      <a:pt x="6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5" name="Google Shape;3375;p4"/>
              <p:cNvSpPr/>
              <p:nvPr/>
            </p:nvSpPr>
            <p:spPr>
              <a:xfrm rot="-5400000">
                <a:off x="2097625" y="1265900"/>
                <a:ext cx="3370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76" name="Google Shape;3376;p4"/>
            <p:cNvSpPr/>
            <p:nvPr/>
          </p:nvSpPr>
          <p:spPr>
            <a:xfrm rot="10800000">
              <a:off x="8704543" y="4912450"/>
              <a:ext cx="103398" cy="94100"/>
            </a:xfrm>
            <a:custGeom>
              <a:avLst/>
              <a:gdLst/>
              <a:ahLst/>
              <a:cxnLst/>
              <a:rect l="l" t="t" r="r" b="b"/>
              <a:pathLst>
                <a:path w="3763" h="3764" extrusionOk="0">
                  <a:moveTo>
                    <a:pt x="0" y="1"/>
                  </a:moveTo>
                  <a:lnTo>
                    <a:pt x="0" y="1347"/>
                  </a:lnTo>
                  <a:cubicBezTo>
                    <a:pt x="0" y="2676"/>
                    <a:pt x="1088" y="3763"/>
                    <a:pt x="2417" y="3763"/>
                  </a:cubicBezTo>
                  <a:lnTo>
                    <a:pt x="3763" y="3763"/>
                  </a:lnTo>
                  <a:lnTo>
                    <a:pt x="3763" y="2417"/>
                  </a:lnTo>
                  <a:cubicBezTo>
                    <a:pt x="3763" y="1088"/>
                    <a:pt x="2693" y="1"/>
                    <a:pt x="13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7" name="Google Shape;3377;p4"/>
            <p:cNvSpPr/>
            <p:nvPr/>
          </p:nvSpPr>
          <p:spPr>
            <a:xfrm rot="10800000">
              <a:off x="8704543" y="4818400"/>
              <a:ext cx="103398" cy="94075"/>
            </a:xfrm>
            <a:custGeom>
              <a:avLst/>
              <a:gdLst/>
              <a:ahLst/>
              <a:cxnLst/>
              <a:rect l="l" t="t" r="r" b="b"/>
              <a:pathLst>
                <a:path w="3763" h="3763" extrusionOk="0">
                  <a:moveTo>
                    <a:pt x="2417" y="0"/>
                  </a:moveTo>
                  <a:cubicBezTo>
                    <a:pt x="1088" y="0"/>
                    <a:pt x="0" y="1070"/>
                    <a:pt x="0" y="2416"/>
                  </a:cubicBezTo>
                  <a:lnTo>
                    <a:pt x="0" y="3763"/>
                  </a:lnTo>
                  <a:lnTo>
                    <a:pt x="1364" y="3763"/>
                  </a:lnTo>
                  <a:cubicBezTo>
                    <a:pt x="2693" y="3763"/>
                    <a:pt x="3763" y="2675"/>
                    <a:pt x="3763" y="1346"/>
                  </a:cubicBezTo>
                  <a:lnTo>
                    <a:pt x="37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8" name="Google Shape;3378;p4"/>
            <p:cNvSpPr/>
            <p:nvPr/>
          </p:nvSpPr>
          <p:spPr>
            <a:xfrm>
              <a:off x="8787260" y="4897800"/>
              <a:ext cx="37012" cy="25900"/>
            </a:xfrm>
            <a:custGeom>
              <a:avLst/>
              <a:gdLst/>
              <a:ahLst/>
              <a:cxnLst/>
              <a:rect l="l" t="t" r="r" b="b"/>
              <a:pathLst>
                <a:path w="1347" h="1036" extrusionOk="0">
                  <a:moveTo>
                    <a:pt x="674" y="0"/>
                  </a:moveTo>
                  <a:cubicBezTo>
                    <a:pt x="1" y="0"/>
                    <a:pt x="1" y="1036"/>
                    <a:pt x="674" y="1036"/>
                  </a:cubicBezTo>
                  <a:cubicBezTo>
                    <a:pt x="1347" y="1036"/>
                    <a:pt x="1347" y="0"/>
                    <a:pt x="6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379" name="Google Shape;3379;p4"/>
          <p:cNvGrpSpPr/>
          <p:nvPr/>
        </p:nvGrpSpPr>
        <p:grpSpPr>
          <a:xfrm>
            <a:off x="638006" y="713618"/>
            <a:ext cx="10915999" cy="5421484"/>
            <a:chOff x="478504" y="535213"/>
            <a:chExt cx="8186999" cy="4066113"/>
          </a:xfrm>
        </p:grpSpPr>
        <p:sp>
          <p:nvSpPr>
            <p:cNvPr id="3380" name="Google Shape;3380;p4"/>
            <p:cNvSpPr/>
            <p:nvPr/>
          </p:nvSpPr>
          <p:spPr>
            <a:xfrm rot="-5400000">
              <a:off x="471570" y="4430111"/>
              <a:ext cx="116399" cy="102529"/>
            </a:xfrm>
            <a:custGeom>
              <a:avLst/>
              <a:gdLst/>
              <a:ahLst/>
              <a:cxnLst/>
              <a:rect l="l" t="t" r="r" b="b"/>
              <a:pathLst>
                <a:path w="5576" h="4911" extrusionOk="0">
                  <a:moveTo>
                    <a:pt x="4446" y="1"/>
                  </a:moveTo>
                  <a:cubicBezTo>
                    <a:pt x="3748" y="1"/>
                    <a:pt x="2715" y="548"/>
                    <a:pt x="1796" y="1455"/>
                  </a:cubicBezTo>
                  <a:cubicBezTo>
                    <a:pt x="570" y="2697"/>
                    <a:pt x="1" y="4147"/>
                    <a:pt x="553" y="4700"/>
                  </a:cubicBezTo>
                  <a:cubicBezTo>
                    <a:pt x="696" y="4843"/>
                    <a:pt x="899" y="4911"/>
                    <a:pt x="1142" y="4911"/>
                  </a:cubicBezTo>
                  <a:cubicBezTo>
                    <a:pt x="1836" y="4911"/>
                    <a:pt x="2860" y="4360"/>
                    <a:pt x="3780" y="3440"/>
                  </a:cubicBezTo>
                  <a:cubicBezTo>
                    <a:pt x="5023" y="2214"/>
                    <a:pt x="5575" y="764"/>
                    <a:pt x="5040" y="212"/>
                  </a:cubicBezTo>
                  <a:cubicBezTo>
                    <a:pt x="4897" y="68"/>
                    <a:pt x="4692" y="1"/>
                    <a:pt x="44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1" name="Google Shape;3381;p4"/>
            <p:cNvSpPr/>
            <p:nvPr/>
          </p:nvSpPr>
          <p:spPr>
            <a:xfrm rot="-5400000">
              <a:off x="527787" y="4412097"/>
              <a:ext cx="23443" cy="23091"/>
            </a:xfrm>
            <a:custGeom>
              <a:avLst/>
              <a:gdLst/>
              <a:ahLst/>
              <a:cxnLst/>
              <a:rect l="l" t="t" r="r" b="b"/>
              <a:pathLst>
                <a:path w="1123" h="1106" extrusionOk="0">
                  <a:moveTo>
                    <a:pt x="553" y="1"/>
                  </a:moveTo>
                  <a:cubicBezTo>
                    <a:pt x="259" y="1"/>
                    <a:pt x="1" y="242"/>
                    <a:pt x="1" y="553"/>
                  </a:cubicBezTo>
                  <a:cubicBezTo>
                    <a:pt x="1" y="863"/>
                    <a:pt x="259" y="1105"/>
                    <a:pt x="553" y="1105"/>
                  </a:cubicBezTo>
                  <a:cubicBezTo>
                    <a:pt x="864" y="1105"/>
                    <a:pt x="1122" y="863"/>
                    <a:pt x="1122" y="553"/>
                  </a:cubicBezTo>
                  <a:cubicBezTo>
                    <a:pt x="1122" y="242"/>
                    <a:pt x="864" y="1"/>
                    <a:pt x="5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82" name="Google Shape;3382;p4"/>
            <p:cNvGrpSpPr/>
            <p:nvPr/>
          </p:nvGrpSpPr>
          <p:grpSpPr>
            <a:xfrm>
              <a:off x="478504" y="574940"/>
              <a:ext cx="196290" cy="3985327"/>
              <a:chOff x="478504" y="574728"/>
              <a:chExt cx="196290" cy="3985327"/>
            </a:xfrm>
          </p:grpSpPr>
          <p:grpSp>
            <p:nvGrpSpPr>
              <p:cNvPr id="3383" name="Google Shape;3383;p4"/>
              <p:cNvGrpSpPr/>
              <p:nvPr/>
            </p:nvGrpSpPr>
            <p:grpSpPr>
              <a:xfrm>
                <a:off x="478504" y="574728"/>
                <a:ext cx="196290" cy="2012122"/>
                <a:chOff x="3107650" y="1069718"/>
                <a:chExt cx="235050" cy="2409727"/>
              </a:xfrm>
            </p:grpSpPr>
            <p:sp>
              <p:nvSpPr>
                <p:cNvPr id="3384" name="Google Shape;3384;p4"/>
                <p:cNvSpPr/>
                <p:nvPr/>
              </p:nvSpPr>
              <p:spPr>
                <a:xfrm rot="-5400000">
                  <a:off x="2050221" y="2296737"/>
                  <a:ext cx="2348981" cy="164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94" h="657" extrusionOk="0">
                      <a:moveTo>
                        <a:pt x="0" y="0"/>
                      </a:moveTo>
                      <a:lnTo>
                        <a:pt x="0" y="656"/>
                      </a:lnTo>
                      <a:lnTo>
                        <a:pt x="98293" y="656"/>
                      </a:lnTo>
                      <a:lnTo>
                        <a:pt x="98293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5" name="Google Shape;3385;p4"/>
                <p:cNvSpPr/>
                <p:nvPr/>
              </p:nvSpPr>
              <p:spPr>
                <a:xfrm rot="-5400000">
                  <a:off x="3109263" y="3337488"/>
                  <a:ext cx="119550" cy="11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2" h="4539" extrusionOk="0">
                      <a:moveTo>
                        <a:pt x="4240" y="1"/>
                      </a:moveTo>
                      <a:cubicBezTo>
                        <a:pt x="3292" y="1"/>
                        <a:pt x="2232" y="437"/>
                        <a:pt x="1398" y="1286"/>
                      </a:cubicBezTo>
                      <a:cubicBezTo>
                        <a:pt x="432" y="2235"/>
                        <a:pt x="0" y="3461"/>
                        <a:pt x="138" y="4514"/>
                      </a:cubicBezTo>
                      <a:cubicBezTo>
                        <a:pt x="267" y="4530"/>
                        <a:pt x="398" y="4539"/>
                        <a:pt x="530" y="4539"/>
                      </a:cubicBezTo>
                      <a:cubicBezTo>
                        <a:pt x="1486" y="4539"/>
                        <a:pt x="2535" y="4104"/>
                        <a:pt x="3383" y="3271"/>
                      </a:cubicBezTo>
                      <a:cubicBezTo>
                        <a:pt x="4333" y="2304"/>
                        <a:pt x="4781" y="1062"/>
                        <a:pt x="4626" y="26"/>
                      </a:cubicBezTo>
                      <a:cubicBezTo>
                        <a:pt x="4500" y="9"/>
                        <a:pt x="4371" y="1"/>
                        <a:pt x="42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6" name="Google Shape;3386;p4"/>
                <p:cNvSpPr/>
                <p:nvPr/>
              </p:nvSpPr>
              <p:spPr>
                <a:xfrm rot="-5400000">
                  <a:off x="3211450" y="3246375"/>
                  <a:ext cx="139825" cy="12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4907" extrusionOk="0">
                      <a:moveTo>
                        <a:pt x="1141" y="1"/>
                      </a:moveTo>
                      <a:cubicBezTo>
                        <a:pt x="898" y="1"/>
                        <a:pt x="695" y="66"/>
                        <a:pt x="553" y="205"/>
                      </a:cubicBezTo>
                      <a:cubicBezTo>
                        <a:pt x="0" y="757"/>
                        <a:pt x="570" y="2207"/>
                        <a:pt x="1795" y="3449"/>
                      </a:cubicBezTo>
                      <a:cubicBezTo>
                        <a:pt x="2711" y="4365"/>
                        <a:pt x="3740" y="4906"/>
                        <a:pt x="4438" y="4906"/>
                      </a:cubicBezTo>
                      <a:cubicBezTo>
                        <a:pt x="4688" y="4906"/>
                        <a:pt x="4895" y="4837"/>
                        <a:pt x="5040" y="4692"/>
                      </a:cubicBezTo>
                      <a:cubicBezTo>
                        <a:pt x="5592" y="4157"/>
                        <a:pt x="5023" y="2707"/>
                        <a:pt x="3780" y="1465"/>
                      </a:cubicBezTo>
                      <a:cubicBezTo>
                        <a:pt x="2871" y="543"/>
                        <a:pt x="1839" y="1"/>
                        <a:pt x="114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7" name="Google Shape;3387;p4"/>
                <p:cNvSpPr/>
                <p:nvPr/>
              </p:nvSpPr>
              <p:spPr>
                <a:xfrm rot="-5400000">
                  <a:off x="3270425" y="3394000"/>
                  <a:ext cx="28075" cy="2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1123" extrusionOk="0">
                      <a:moveTo>
                        <a:pt x="570" y="1"/>
                      </a:moveTo>
                      <a:cubicBezTo>
                        <a:pt x="259" y="1"/>
                        <a:pt x="1" y="260"/>
                        <a:pt x="1" y="553"/>
                      </a:cubicBezTo>
                      <a:cubicBezTo>
                        <a:pt x="1" y="864"/>
                        <a:pt x="259" y="1123"/>
                        <a:pt x="570" y="1123"/>
                      </a:cubicBezTo>
                      <a:cubicBezTo>
                        <a:pt x="881" y="1123"/>
                        <a:pt x="1122" y="864"/>
                        <a:pt x="1122" y="553"/>
                      </a:cubicBezTo>
                      <a:cubicBezTo>
                        <a:pt x="1122" y="260"/>
                        <a:pt x="881" y="1"/>
                        <a:pt x="5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8" name="Google Shape;3388;p4"/>
                <p:cNvSpPr/>
                <p:nvPr/>
              </p:nvSpPr>
              <p:spPr>
                <a:xfrm rot="-5400000">
                  <a:off x="3166888" y="3281813"/>
                  <a:ext cx="27625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5" h="1106" extrusionOk="0">
                      <a:moveTo>
                        <a:pt x="553" y="1"/>
                      </a:moveTo>
                      <a:cubicBezTo>
                        <a:pt x="242" y="1"/>
                        <a:pt x="0" y="242"/>
                        <a:pt x="0" y="553"/>
                      </a:cubicBezTo>
                      <a:cubicBezTo>
                        <a:pt x="0" y="863"/>
                        <a:pt x="242" y="1105"/>
                        <a:pt x="553" y="1105"/>
                      </a:cubicBezTo>
                      <a:cubicBezTo>
                        <a:pt x="863" y="1105"/>
                        <a:pt x="1105" y="863"/>
                        <a:pt x="1105" y="553"/>
                      </a:cubicBezTo>
                      <a:cubicBezTo>
                        <a:pt x="1105" y="242"/>
                        <a:pt x="863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9" name="Google Shape;3389;p4"/>
                <p:cNvSpPr/>
                <p:nvPr/>
              </p:nvSpPr>
              <p:spPr>
                <a:xfrm rot="-5400000">
                  <a:off x="3099338" y="3133063"/>
                  <a:ext cx="139400" cy="12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11" extrusionOk="0">
                      <a:moveTo>
                        <a:pt x="4446" y="1"/>
                      </a:moveTo>
                      <a:cubicBezTo>
                        <a:pt x="3748" y="1"/>
                        <a:pt x="2715" y="548"/>
                        <a:pt x="1796" y="1455"/>
                      </a:cubicBezTo>
                      <a:cubicBezTo>
                        <a:pt x="570" y="2697"/>
                        <a:pt x="1" y="4147"/>
                        <a:pt x="553" y="4700"/>
                      </a:cubicBezTo>
                      <a:cubicBezTo>
                        <a:pt x="696" y="4843"/>
                        <a:pt x="899" y="4911"/>
                        <a:pt x="1142" y="4911"/>
                      </a:cubicBezTo>
                      <a:cubicBezTo>
                        <a:pt x="1836" y="4911"/>
                        <a:pt x="2860" y="4360"/>
                        <a:pt x="3780" y="3440"/>
                      </a:cubicBezTo>
                      <a:cubicBezTo>
                        <a:pt x="5023" y="2214"/>
                        <a:pt x="5575" y="764"/>
                        <a:pt x="5040" y="212"/>
                      </a:cubicBezTo>
                      <a:cubicBezTo>
                        <a:pt x="4897" y="68"/>
                        <a:pt x="4692" y="1"/>
                        <a:pt x="444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0" name="Google Shape;3390;p4"/>
                <p:cNvSpPr/>
                <p:nvPr/>
              </p:nvSpPr>
              <p:spPr>
                <a:xfrm rot="-5400000">
                  <a:off x="3211750" y="3046475"/>
                  <a:ext cx="139400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00" extrusionOk="0">
                      <a:moveTo>
                        <a:pt x="1138" y="1"/>
                      </a:moveTo>
                      <a:cubicBezTo>
                        <a:pt x="888" y="1"/>
                        <a:pt x="681" y="70"/>
                        <a:pt x="536" y="215"/>
                      </a:cubicBezTo>
                      <a:cubicBezTo>
                        <a:pt x="1" y="750"/>
                        <a:pt x="553" y="2200"/>
                        <a:pt x="1796" y="3442"/>
                      </a:cubicBezTo>
                      <a:cubicBezTo>
                        <a:pt x="2712" y="4358"/>
                        <a:pt x="3740" y="4899"/>
                        <a:pt x="4432" y="4899"/>
                      </a:cubicBezTo>
                      <a:cubicBezTo>
                        <a:pt x="4679" y="4899"/>
                        <a:pt x="4883" y="4830"/>
                        <a:pt x="5023" y="4685"/>
                      </a:cubicBezTo>
                      <a:cubicBezTo>
                        <a:pt x="5576" y="4150"/>
                        <a:pt x="5023" y="2700"/>
                        <a:pt x="3781" y="1458"/>
                      </a:cubicBezTo>
                      <a:cubicBezTo>
                        <a:pt x="2865" y="542"/>
                        <a:pt x="1836" y="1"/>
                        <a:pt x="1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1" name="Google Shape;3391;p4"/>
                <p:cNvSpPr/>
                <p:nvPr/>
              </p:nvSpPr>
              <p:spPr>
                <a:xfrm rot="-5400000">
                  <a:off x="3270913" y="3198588"/>
                  <a:ext cx="28075" cy="2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1084" extrusionOk="0">
                      <a:moveTo>
                        <a:pt x="555" y="1"/>
                      </a:moveTo>
                      <a:cubicBezTo>
                        <a:pt x="285" y="1"/>
                        <a:pt x="18" y="178"/>
                        <a:pt x="0" y="531"/>
                      </a:cubicBezTo>
                      <a:cubicBezTo>
                        <a:pt x="0" y="825"/>
                        <a:pt x="415" y="1084"/>
                        <a:pt x="725" y="1084"/>
                      </a:cubicBezTo>
                      <a:cubicBezTo>
                        <a:pt x="1036" y="1084"/>
                        <a:pt x="1122" y="825"/>
                        <a:pt x="1122" y="531"/>
                      </a:cubicBezTo>
                      <a:cubicBezTo>
                        <a:pt x="1096" y="178"/>
                        <a:pt x="825" y="1"/>
                        <a:pt x="5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2" name="Google Shape;3392;p4"/>
                <p:cNvSpPr/>
                <p:nvPr/>
              </p:nvSpPr>
              <p:spPr>
                <a:xfrm rot="-5400000">
                  <a:off x="3166663" y="3081813"/>
                  <a:ext cx="28075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1106" extrusionOk="0">
                      <a:moveTo>
                        <a:pt x="553" y="1"/>
                      </a:moveTo>
                      <a:cubicBezTo>
                        <a:pt x="259" y="1"/>
                        <a:pt x="1" y="242"/>
                        <a:pt x="1" y="553"/>
                      </a:cubicBezTo>
                      <a:cubicBezTo>
                        <a:pt x="1" y="863"/>
                        <a:pt x="259" y="1105"/>
                        <a:pt x="553" y="1105"/>
                      </a:cubicBezTo>
                      <a:cubicBezTo>
                        <a:pt x="864" y="1105"/>
                        <a:pt x="1122" y="863"/>
                        <a:pt x="1122" y="553"/>
                      </a:cubicBezTo>
                      <a:cubicBezTo>
                        <a:pt x="1122" y="242"/>
                        <a:pt x="864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3" name="Google Shape;3393;p4"/>
                <p:cNvSpPr/>
                <p:nvPr/>
              </p:nvSpPr>
              <p:spPr>
                <a:xfrm rot="-5400000">
                  <a:off x="3109275" y="2937500"/>
                  <a:ext cx="119525" cy="11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1" h="4539" extrusionOk="0">
                      <a:moveTo>
                        <a:pt x="4251" y="1"/>
                      </a:moveTo>
                      <a:cubicBezTo>
                        <a:pt x="3292" y="1"/>
                        <a:pt x="2232" y="437"/>
                        <a:pt x="1398" y="1286"/>
                      </a:cubicBezTo>
                      <a:cubicBezTo>
                        <a:pt x="449" y="2235"/>
                        <a:pt x="0" y="3461"/>
                        <a:pt x="155" y="4514"/>
                      </a:cubicBezTo>
                      <a:cubicBezTo>
                        <a:pt x="282" y="4530"/>
                        <a:pt x="411" y="4539"/>
                        <a:pt x="542" y="4539"/>
                      </a:cubicBezTo>
                      <a:cubicBezTo>
                        <a:pt x="1486" y="4539"/>
                        <a:pt x="2534" y="4104"/>
                        <a:pt x="3383" y="3271"/>
                      </a:cubicBezTo>
                      <a:cubicBezTo>
                        <a:pt x="4349" y="2304"/>
                        <a:pt x="4781" y="1062"/>
                        <a:pt x="4643" y="26"/>
                      </a:cubicBezTo>
                      <a:cubicBezTo>
                        <a:pt x="4515" y="9"/>
                        <a:pt x="4384" y="1"/>
                        <a:pt x="42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4" name="Google Shape;3394;p4"/>
                <p:cNvSpPr/>
                <p:nvPr/>
              </p:nvSpPr>
              <p:spPr>
                <a:xfrm rot="-5400000">
                  <a:off x="3211525" y="2846475"/>
                  <a:ext cx="139850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4" h="4900" extrusionOk="0">
                      <a:moveTo>
                        <a:pt x="1155" y="1"/>
                      </a:moveTo>
                      <a:cubicBezTo>
                        <a:pt x="906" y="1"/>
                        <a:pt x="699" y="70"/>
                        <a:pt x="553" y="215"/>
                      </a:cubicBezTo>
                      <a:cubicBezTo>
                        <a:pt x="1" y="750"/>
                        <a:pt x="571" y="2200"/>
                        <a:pt x="1813" y="3442"/>
                      </a:cubicBezTo>
                      <a:cubicBezTo>
                        <a:pt x="2716" y="4358"/>
                        <a:pt x="3741" y="4899"/>
                        <a:pt x="4439" y="4899"/>
                      </a:cubicBezTo>
                      <a:cubicBezTo>
                        <a:pt x="4688" y="4899"/>
                        <a:pt x="4896" y="4830"/>
                        <a:pt x="5041" y="4685"/>
                      </a:cubicBezTo>
                      <a:cubicBezTo>
                        <a:pt x="5593" y="4150"/>
                        <a:pt x="5024" y="2700"/>
                        <a:pt x="3781" y="1458"/>
                      </a:cubicBezTo>
                      <a:cubicBezTo>
                        <a:pt x="2878" y="542"/>
                        <a:pt x="1853" y="1"/>
                        <a:pt x="11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5" name="Google Shape;3395;p4"/>
                <p:cNvSpPr/>
                <p:nvPr/>
              </p:nvSpPr>
              <p:spPr>
                <a:xfrm rot="-5400000">
                  <a:off x="3270638" y="2998113"/>
                  <a:ext cx="27650" cy="2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1123" extrusionOk="0">
                      <a:moveTo>
                        <a:pt x="553" y="1"/>
                      </a:moveTo>
                      <a:cubicBezTo>
                        <a:pt x="243" y="1"/>
                        <a:pt x="1" y="260"/>
                        <a:pt x="1" y="553"/>
                      </a:cubicBezTo>
                      <a:cubicBezTo>
                        <a:pt x="1" y="864"/>
                        <a:pt x="243" y="1123"/>
                        <a:pt x="553" y="1123"/>
                      </a:cubicBezTo>
                      <a:cubicBezTo>
                        <a:pt x="864" y="1123"/>
                        <a:pt x="1106" y="864"/>
                        <a:pt x="1106" y="553"/>
                      </a:cubicBezTo>
                      <a:cubicBezTo>
                        <a:pt x="1106" y="260"/>
                        <a:pt x="864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6" name="Google Shape;3396;p4"/>
                <p:cNvSpPr/>
                <p:nvPr/>
              </p:nvSpPr>
              <p:spPr>
                <a:xfrm rot="-5400000">
                  <a:off x="3166450" y="2886575"/>
                  <a:ext cx="27625" cy="26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5" h="1071" extrusionOk="0">
                      <a:moveTo>
                        <a:pt x="725" y="1"/>
                      </a:moveTo>
                      <a:cubicBezTo>
                        <a:pt x="432" y="1"/>
                        <a:pt x="0" y="242"/>
                        <a:pt x="0" y="553"/>
                      </a:cubicBezTo>
                      <a:cubicBezTo>
                        <a:pt x="18" y="898"/>
                        <a:pt x="285" y="1071"/>
                        <a:pt x="553" y="1071"/>
                      </a:cubicBezTo>
                      <a:cubicBezTo>
                        <a:pt x="820" y="1071"/>
                        <a:pt x="1088" y="898"/>
                        <a:pt x="1105" y="553"/>
                      </a:cubicBezTo>
                      <a:cubicBezTo>
                        <a:pt x="1105" y="242"/>
                        <a:pt x="1019" y="1"/>
                        <a:pt x="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7" name="Google Shape;3397;p4"/>
                <p:cNvSpPr/>
                <p:nvPr/>
              </p:nvSpPr>
              <p:spPr>
                <a:xfrm rot="-5400000">
                  <a:off x="3109475" y="2737500"/>
                  <a:ext cx="119125" cy="11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5" h="4539" extrusionOk="0">
                      <a:moveTo>
                        <a:pt x="4235" y="1"/>
                      </a:moveTo>
                      <a:cubicBezTo>
                        <a:pt x="3279" y="1"/>
                        <a:pt x="2232" y="437"/>
                        <a:pt x="1398" y="1286"/>
                      </a:cubicBezTo>
                      <a:cubicBezTo>
                        <a:pt x="432" y="2235"/>
                        <a:pt x="0" y="3461"/>
                        <a:pt x="139" y="4514"/>
                      </a:cubicBezTo>
                      <a:cubicBezTo>
                        <a:pt x="265" y="4530"/>
                        <a:pt x="394" y="4539"/>
                        <a:pt x="526" y="4539"/>
                      </a:cubicBezTo>
                      <a:cubicBezTo>
                        <a:pt x="1473" y="4539"/>
                        <a:pt x="2535" y="4104"/>
                        <a:pt x="3383" y="3271"/>
                      </a:cubicBezTo>
                      <a:cubicBezTo>
                        <a:pt x="4333" y="2304"/>
                        <a:pt x="4764" y="1062"/>
                        <a:pt x="4626" y="26"/>
                      </a:cubicBezTo>
                      <a:cubicBezTo>
                        <a:pt x="4498" y="9"/>
                        <a:pt x="4367" y="1"/>
                        <a:pt x="4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8" name="Google Shape;3398;p4"/>
                <p:cNvSpPr/>
                <p:nvPr/>
              </p:nvSpPr>
              <p:spPr>
                <a:xfrm rot="-5400000">
                  <a:off x="3211750" y="2646475"/>
                  <a:ext cx="139400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00" extrusionOk="0">
                      <a:moveTo>
                        <a:pt x="1144" y="1"/>
                      </a:moveTo>
                      <a:cubicBezTo>
                        <a:pt x="897" y="1"/>
                        <a:pt x="693" y="70"/>
                        <a:pt x="553" y="215"/>
                      </a:cubicBezTo>
                      <a:cubicBezTo>
                        <a:pt x="0" y="750"/>
                        <a:pt x="553" y="2200"/>
                        <a:pt x="1795" y="3442"/>
                      </a:cubicBezTo>
                      <a:cubicBezTo>
                        <a:pt x="2711" y="4358"/>
                        <a:pt x="3740" y="4899"/>
                        <a:pt x="4438" y="4899"/>
                      </a:cubicBezTo>
                      <a:cubicBezTo>
                        <a:pt x="4688" y="4899"/>
                        <a:pt x="4895" y="4830"/>
                        <a:pt x="5040" y="4685"/>
                      </a:cubicBezTo>
                      <a:cubicBezTo>
                        <a:pt x="5575" y="4150"/>
                        <a:pt x="5023" y="2700"/>
                        <a:pt x="3780" y="1458"/>
                      </a:cubicBezTo>
                      <a:cubicBezTo>
                        <a:pt x="2864" y="542"/>
                        <a:pt x="1836" y="1"/>
                        <a:pt x="11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9" name="Google Shape;3399;p4"/>
                <p:cNvSpPr/>
                <p:nvPr/>
              </p:nvSpPr>
              <p:spPr>
                <a:xfrm rot="-5400000">
                  <a:off x="3270425" y="2793800"/>
                  <a:ext cx="28075" cy="2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1123" extrusionOk="0">
                      <a:moveTo>
                        <a:pt x="570" y="1"/>
                      </a:moveTo>
                      <a:cubicBezTo>
                        <a:pt x="260" y="1"/>
                        <a:pt x="1" y="260"/>
                        <a:pt x="1" y="553"/>
                      </a:cubicBezTo>
                      <a:cubicBezTo>
                        <a:pt x="1" y="864"/>
                        <a:pt x="260" y="1123"/>
                        <a:pt x="570" y="1123"/>
                      </a:cubicBezTo>
                      <a:cubicBezTo>
                        <a:pt x="864" y="1123"/>
                        <a:pt x="1123" y="864"/>
                        <a:pt x="1123" y="553"/>
                      </a:cubicBezTo>
                      <a:cubicBezTo>
                        <a:pt x="1123" y="260"/>
                        <a:pt x="864" y="1"/>
                        <a:pt x="5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0" name="Google Shape;3400;p4"/>
                <p:cNvSpPr/>
                <p:nvPr/>
              </p:nvSpPr>
              <p:spPr>
                <a:xfrm rot="-5400000">
                  <a:off x="3166663" y="2681813"/>
                  <a:ext cx="28075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1106" extrusionOk="0">
                      <a:moveTo>
                        <a:pt x="570" y="1"/>
                      </a:moveTo>
                      <a:cubicBezTo>
                        <a:pt x="259" y="1"/>
                        <a:pt x="0" y="242"/>
                        <a:pt x="0" y="553"/>
                      </a:cubicBezTo>
                      <a:cubicBezTo>
                        <a:pt x="0" y="863"/>
                        <a:pt x="259" y="1105"/>
                        <a:pt x="570" y="1105"/>
                      </a:cubicBezTo>
                      <a:cubicBezTo>
                        <a:pt x="863" y="1105"/>
                        <a:pt x="1122" y="863"/>
                        <a:pt x="1122" y="553"/>
                      </a:cubicBezTo>
                      <a:cubicBezTo>
                        <a:pt x="1122" y="242"/>
                        <a:pt x="863" y="1"/>
                        <a:pt x="5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1" name="Google Shape;3401;p4"/>
                <p:cNvSpPr/>
                <p:nvPr/>
              </p:nvSpPr>
              <p:spPr>
                <a:xfrm rot="-5400000">
                  <a:off x="3099338" y="2532863"/>
                  <a:ext cx="139400" cy="12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11" extrusionOk="0">
                      <a:moveTo>
                        <a:pt x="4439" y="1"/>
                      </a:moveTo>
                      <a:cubicBezTo>
                        <a:pt x="3748" y="1"/>
                        <a:pt x="2715" y="548"/>
                        <a:pt x="1796" y="1455"/>
                      </a:cubicBezTo>
                      <a:cubicBezTo>
                        <a:pt x="553" y="2697"/>
                        <a:pt x="1" y="4147"/>
                        <a:pt x="536" y="4700"/>
                      </a:cubicBezTo>
                      <a:cubicBezTo>
                        <a:pt x="679" y="4843"/>
                        <a:pt x="883" y="4911"/>
                        <a:pt x="1128" y="4911"/>
                      </a:cubicBezTo>
                      <a:cubicBezTo>
                        <a:pt x="1827" y="4911"/>
                        <a:pt x="2860" y="4360"/>
                        <a:pt x="3781" y="3440"/>
                      </a:cubicBezTo>
                      <a:cubicBezTo>
                        <a:pt x="5023" y="2214"/>
                        <a:pt x="5576" y="764"/>
                        <a:pt x="5023" y="212"/>
                      </a:cubicBezTo>
                      <a:cubicBezTo>
                        <a:pt x="4884" y="68"/>
                        <a:pt x="4683" y="1"/>
                        <a:pt x="44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2" name="Google Shape;3402;p4"/>
                <p:cNvSpPr/>
                <p:nvPr/>
              </p:nvSpPr>
              <p:spPr>
                <a:xfrm rot="-5400000">
                  <a:off x="3211750" y="2446275"/>
                  <a:ext cx="139400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00" extrusionOk="0">
                      <a:moveTo>
                        <a:pt x="1138" y="1"/>
                      </a:moveTo>
                      <a:cubicBezTo>
                        <a:pt x="888" y="1"/>
                        <a:pt x="681" y="70"/>
                        <a:pt x="536" y="215"/>
                      </a:cubicBezTo>
                      <a:cubicBezTo>
                        <a:pt x="1" y="750"/>
                        <a:pt x="553" y="2200"/>
                        <a:pt x="1796" y="3442"/>
                      </a:cubicBezTo>
                      <a:cubicBezTo>
                        <a:pt x="2712" y="4358"/>
                        <a:pt x="3731" y="4899"/>
                        <a:pt x="4425" y="4899"/>
                      </a:cubicBezTo>
                      <a:cubicBezTo>
                        <a:pt x="4672" y="4899"/>
                        <a:pt x="4878" y="4830"/>
                        <a:pt x="5023" y="4685"/>
                      </a:cubicBezTo>
                      <a:cubicBezTo>
                        <a:pt x="5576" y="4150"/>
                        <a:pt x="5006" y="2700"/>
                        <a:pt x="3781" y="1458"/>
                      </a:cubicBezTo>
                      <a:cubicBezTo>
                        <a:pt x="2865" y="542"/>
                        <a:pt x="1836" y="1"/>
                        <a:pt x="1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3" name="Google Shape;3403;p4"/>
                <p:cNvSpPr/>
                <p:nvPr/>
              </p:nvSpPr>
              <p:spPr>
                <a:xfrm rot="-5400000">
                  <a:off x="3265288" y="2597863"/>
                  <a:ext cx="38425" cy="2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7" h="1126" extrusionOk="0">
                      <a:moveTo>
                        <a:pt x="760" y="1"/>
                      </a:moveTo>
                      <a:cubicBezTo>
                        <a:pt x="259" y="1"/>
                        <a:pt x="0" y="605"/>
                        <a:pt x="363" y="967"/>
                      </a:cubicBezTo>
                      <a:cubicBezTo>
                        <a:pt x="472" y="1077"/>
                        <a:pt x="608" y="1126"/>
                        <a:pt x="742" y="1126"/>
                      </a:cubicBezTo>
                      <a:cubicBezTo>
                        <a:pt x="1031" y="1126"/>
                        <a:pt x="1312" y="900"/>
                        <a:pt x="1312" y="570"/>
                      </a:cubicBezTo>
                      <a:cubicBezTo>
                        <a:pt x="1312" y="260"/>
                        <a:pt x="1537" y="1"/>
                        <a:pt x="76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4" name="Google Shape;3404;p4"/>
                <p:cNvSpPr/>
                <p:nvPr/>
              </p:nvSpPr>
              <p:spPr>
                <a:xfrm rot="-5400000">
                  <a:off x="3166875" y="2481825"/>
                  <a:ext cx="27650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1106" extrusionOk="0">
                      <a:moveTo>
                        <a:pt x="553" y="1"/>
                      </a:moveTo>
                      <a:cubicBezTo>
                        <a:pt x="242" y="1"/>
                        <a:pt x="1" y="242"/>
                        <a:pt x="1" y="553"/>
                      </a:cubicBezTo>
                      <a:cubicBezTo>
                        <a:pt x="1" y="863"/>
                        <a:pt x="242" y="1105"/>
                        <a:pt x="553" y="1105"/>
                      </a:cubicBezTo>
                      <a:cubicBezTo>
                        <a:pt x="864" y="1105"/>
                        <a:pt x="1105" y="863"/>
                        <a:pt x="1105" y="553"/>
                      </a:cubicBezTo>
                      <a:cubicBezTo>
                        <a:pt x="1105" y="242"/>
                        <a:pt x="864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5" name="Google Shape;3405;p4"/>
                <p:cNvSpPr/>
                <p:nvPr/>
              </p:nvSpPr>
              <p:spPr>
                <a:xfrm rot="-5400000">
                  <a:off x="3109488" y="2337513"/>
                  <a:ext cx="119100" cy="11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4" h="4539" extrusionOk="0">
                      <a:moveTo>
                        <a:pt x="4239" y="1"/>
                      </a:moveTo>
                      <a:cubicBezTo>
                        <a:pt x="3292" y="1"/>
                        <a:pt x="2232" y="437"/>
                        <a:pt x="1398" y="1286"/>
                      </a:cubicBezTo>
                      <a:cubicBezTo>
                        <a:pt x="432" y="2235"/>
                        <a:pt x="0" y="3461"/>
                        <a:pt x="138" y="4514"/>
                      </a:cubicBezTo>
                      <a:cubicBezTo>
                        <a:pt x="267" y="4530"/>
                        <a:pt x="397" y="4539"/>
                        <a:pt x="530" y="4539"/>
                      </a:cubicBezTo>
                      <a:cubicBezTo>
                        <a:pt x="1486" y="4539"/>
                        <a:pt x="2534" y="4104"/>
                        <a:pt x="3383" y="3271"/>
                      </a:cubicBezTo>
                      <a:cubicBezTo>
                        <a:pt x="4332" y="2304"/>
                        <a:pt x="4764" y="1062"/>
                        <a:pt x="4626" y="26"/>
                      </a:cubicBezTo>
                      <a:cubicBezTo>
                        <a:pt x="4500" y="9"/>
                        <a:pt x="4371" y="1"/>
                        <a:pt x="42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6" name="Google Shape;3406;p4"/>
                <p:cNvSpPr/>
                <p:nvPr/>
              </p:nvSpPr>
              <p:spPr>
                <a:xfrm rot="-5400000">
                  <a:off x="3211763" y="2246488"/>
                  <a:ext cx="139375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4900" extrusionOk="0">
                      <a:moveTo>
                        <a:pt x="1151" y="1"/>
                      </a:moveTo>
                      <a:cubicBezTo>
                        <a:pt x="904" y="1"/>
                        <a:pt x="698" y="70"/>
                        <a:pt x="552" y="215"/>
                      </a:cubicBezTo>
                      <a:cubicBezTo>
                        <a:pt x="0" y="750"/>
                        <a:pt x="570" y="2200"/>
                        <a:pt x="1795" y="3442"/>
                      </a:cubicBezTo>
                      <a:cubicBezTo>
                        <a:pt x="2711" y="4358"/>
                        <a:pt x="3739" y="4899"/>
                        <a:pt x="4438" y="4899"/>
                      </a:cubicBezTo>
                      <a:cubicBezTo>
                        <a:pt x="4687" y="4899"/>
                        <a:pt x="4895" y="4830"/>
                        <a:pt x="5040" y="4685"/>
                      </a:cubicBezTo>
                      <a:cubicBezTo>
                        <a:pt x="5575" y="4150"/>
                        <a:pt x="5023" y="2700"/>
                        <a:pt x="3780" y="1458"/>
                      </a:cubicBezTo>
                      <a:cubicBezTo>
                        <a:pt x="2864" y="542"/>
                        <a:pt x="1845" y="1"/>
                        <a:pt x="11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7" name="Google Shape;3407;p4"/>
                <p:cNvSpPr/>
                <p:nvPr/>
              </p:nvSpPr>
              <p:spPr>
                <a:xfrm rot="-5400000">
                  <a:off x="3272588" y="2395963"/>
                  <a:ext cx="23750" cy="2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" h="1123" extrusionOk="0">
                      <a:moveTo>
                        <a:pt x="397" y="1"/>
                      </a:moveTo>
                      <a:cubicBezTo>
                        <a:pt x="87" y="1"/>
                        <a:pt x="0" y="260"/>
                        <a:pt x="0" y="570"/>
                      </a:cubicBezTo>
                      <a:cubicBezTo>
                        <a:pt x="0" y="864"/>
                        <a:pt x="87" y="1123"/>
                        <a:pt x="397" y="1123"/>
                      </a:cubicBezTo>
                      <a:cubicBezTo>
                        <a:pt x="691" y="1123"/>
                        <a:pt x="950" y="864"/>
                        <a:pt x="950" y="570"/>
                      </a:cubicBezTo>
                      <a:cubicBezTo>
                        <a:pt x="950" y="260"/>
                        <a:pt x="691" y="1"/>
                        <a:pt x="3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8" name="Google Shape;3408;p4"/>
                <p:cNvSpPr/>
                <p:nvPr/>
              </p:nvSpPr>
              <p:spPr>
                <a:xfrm rot="-5400000">
                  <a:off x="3166663" y="2286138"/>
                  <a:ext cx="28075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1106" extrusionOk="0">
                      <a:moveTo>
                        <a:pt x="570" y="1"/>
                      </a:moveTo>
                      <a:cubicBezTo>
                        <a:pt x="259" y="1"/>
                        <a:pt x="0" y="242"/>
                        <a:pt x="0" y="553"/>
                      </a:cubicBezTo>
                      <a:cubicBezTo>
                        <a:pt x="0" y="863"/>
                        <a:pt x="259" y="1105"/>
                        <a:pt x="570" y="1105"/>
                      </a:cubicBezTo>
                      <a:cubicBezTo>
                        <a:pt x="863" y="1105"/>
                        <a:pt x="1122" y="863"/>
                        <a:pt x="1122" y="553"/>
                      </a:cubicBezTo>
                      <a:cubicBezTo>
                        <a:pt x="1122" y="242"/>
                        <a:pt x="863" y="1"/>
                        <a:pt x="5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9" name="Google Shape;3409;p4"/>
                <p:cNvSpPr/>
                <p:nvPr/>
              </p:nvSpPr>
              <p:spPr>
                <a:xfrm rot="-5400000">
                  <a:off x="3109475" y="2137300"/>
                  <a:ext cx="119125" cy="11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5" h="4539" extrusionOk="0">
                      <a:moveTo>
                        <a:pt x="4235" y="1"/>
                      </a:moveTo>
                      <a:cubicBezTo>
                        <a:pt x="3279" y="1"/>
                        <a:pt x="2230" y="437"/>
                        <a:pt x="1381" y="1286"/>
                      </a:cubicBezTo>
                      <a:cubicBezTo>
                        <a:pt x="432" y="2235"/>
                        <a:pt x="1" y="3461"/>
                        <a:pt x="139" y="4514"/>
                      </a:cubicBezTo>
                      <a:cubicBezTo>
                        <a:pt x="265" y="4530"/>
                        <a:pt x="394" y="4539"/>
                        <a:pt x="526" y="4539"/>
                      </a:cubicBezTo>
                      <a:cubicBezTo>
                        <a:pt x="1473" y="4539"/>
                        <a:pt x="2533" y="4104"/>
                        <a:pt x="3366" y="3271"/>
                      </a:cubicBezTo>
                      <a:cubicBezTo>
                        <a:pt x="4333" y="2304"/>
                        <a:pt x="4764" y="1062"/>
                        <a:pt x="4626" y="26"/>
                      </a:cubicBezTo>
                      <a:cubicBezTo>
                        <a:pt x="4498" y="9"/>
                        <a:pt x="4367" y="1"/>
                        <a:pt x="4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0" name="Google Shape;3410;p4"/>
                <p:cNvSpPr/>
                <p:nvPr/>
              </p:nvSpPr>
              <p:spPr>
                <a:xfrm rot="-5400000">
                  <a:off x="3211750" y="2046275"/>
                  <a:ext cx="139400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00" extrusionOk="0">
                      <a:moveTo>
                        <a:pt x="1137" y="1"/>
                      </a:moveTo>
                      <a:cubicBezTo>
                        <a:pt x="888" y="1"/>
                        <a:pt x="681" y="70"/>
                        <a:pt x="536" y="215"/>
                      </a:cubicBezTo>
                      <a:cubicBezTo>
                        <a:pt x="0" y="750"/>
                        <a:pt x="553" y="2200"/>
                        <a:pt x="1795" y="3442"/>
                      </a:cubicBezTo>
                      <a:cubicBezTo>
                        <a:pt x="2711" y="4358"/>
                        <a:pt x="3740" y="4899"/>
                        <a:pt x="4432" y="4899"/>
                      </a:cubicBezTo>
                      <a:cubicBezTo>
                        <a:pt x="4678" y="4899"/>
                        <a:pt x="4882" y="4830"/>
                        <a:pt x="5023" y="4685"/>
                      </a:cubicBezTo>
                      <a:cubicBezTo>
                        <a:pt x="5575" y="4150"/>
                        <a:pt x="5023" y="2700"/>
                        <a:pt x="3780" y="1458"/>
                      </a:cubicBezTo>
                      <a:cubicBezTo>
                        <a:pt x="2864" y="542"/>
                        <a:pt x="1836" y="1"/>
                        <a:pt x="11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1" name="Google Shape;3411;p4"/>
                <p:cNvSpPr/>
                <p:nvPr/>
              </p:nvSpPr>
              <p:spPr>
                <a:xfrm rot="-5400000">
                  <a:off x="3270638" y="2193813"/>
                  <a:ext cx="27650" cy="2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1123" extrusionOk="0">
                      <a:moveTo>
                        <a:pt x="553" y="1"/>
                      </a:moveTo>
                      <a:cubicBezTo>
                        <a:pt x="242" y="1"/>
                        <a:pt x="1" y="260"/>
                        <a:pt x="1" y="553"/>
                      </a:cubicBezTo>
                      <a:cubicBezTo>
                        <a:pt x="1" y="864"/>
                        <a:pt x="242" y="1123"/>
                        <a:pt x="553" y="1123"/>
                      </a:cubicBezTo>
                      <a:cubicBezTo>
                        <a:pt x="864" y="1123"/>
                        <a:pt x="1105" y="864"/>
                        <a:pt x="1105" y="553"/>
                      </a:cubicBezTo>
                      <a:cubicBezTo>
                        <a:pt x="1105" y="260"/>
                        <a:pt x="864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2" name="Google Shape;3412;p4"/>
                <p:cNvSpPr/>
                <p:nvPr/>
              </p:nvSpPr>
              <p:spPr>
                <a:xfrm rot="-5400000">
                  <a:off x="3166875" y="2086150"/>
                  <a:ext cx="27650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1106" extrusionOk="0">
                      <a:moveTo>
                        <a:pt x="553" y="1"/>
                      </a:moveTo>
                      <a:cubicBezTo>
                        <a:pt x="242" y="1"/>
                        <a:pt x="1" y="242"/>
                        <a:pt x="1" y="553"/>
                      </a:cubicBezTo>
                      <a:cubicBezTo>
                        <a:pt x="1" y="863"/>
                        <a:pt x="242" y="1105"/>
                        <a:pt x="553" y="1105"/>
                      </a:cubicBezTo>
                      <a:cubicBezTo>
                        <a:pt x="864" y="1105"/>
                        <a:pt x="1105" y="863"/>
                        <a:pt x="1105" y="553"/>
                      </a:cubicBezTo>
                      <a:cubicBezTo>
                        <a:pt x="1105" y="242"/>
                        <a:pt x="864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3" name="Google Shape;3413;p4"/>
                <p:cNvSpPr/>
                <p:nvPr/>
              </p:nvSpPr>
              <p:spPr>
                <a:xfrm rot="-5400000">
                  <a:off x="3099250" y="1932750"/>
                  <a:ext cx="139400" cy="12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04" extrusionOk="0">
                      <a:moveTo>
                        <a:pt x="4432" y="1"/>
                      </a:moveTo>
                      <a:cubicBezTo>
                        <a:pt x="3738" y="1"/>
                        <a:pt x="2715" y="548"/>
                        <a:pt x="1796" y="1455"/>
                      </a:cubicBezTo>
                      <a:cubicBezTo>
                        <a:pt x="553" y="2697"/>
                        <a:pt x="1" y="4147"/>
                        <a:pt x="536" y="4700"/>
                      </a:cubicBezTo>
                      <a:cubicBezTo>
                        <a:pt x="678" y="4838"/>
                        <a:pt x="881" y="4903"/>
                        <a:pt x="1124" y="4903"/>
                      </a:cubicBezTo>
                      <a:cubicBezTo>
                        <a:pt x="1823" y="4903"/>
                        <a:pt x="2859" y="4361"/>
                        <a:pt x="3781" y="3440"/>
                      </a:cubicBezTo>
                      <a:cubicBezTo>
                        <a:pt x="5006" y="2214"/>
                        <a:pt x="5576" y="764"/>
                        <a:pt x="5023" y="212"/>
                      </a:cubicBezTo>
                      <a:cubicBezTo>
                        <a:pt x="4880" y="68"/>
                        <a:pt x="4676" y="1"/>
                        <a:pt x="44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4" name="Google Shape;3414;p4"/>
                <p:cNvSpPr/>
                <p:nvPr/>
              </p:nvSpPr>
              <p:spPr>
                <a:xfrm rot="-5400000">
                  <a:off x="3211538" y="1846288"/>
                  <a:ext cx="139825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4900" extrusionOk="0">
                      <a:moveTo>
                        <a:pt x="1154" y="1"/>
                      </a:moveTo>
                      <a:cubicBezTo>
                        <a:pt x="906" y="1"/>
                        <a:pt x="698" y="70"/>
                        <a:pt x="553" y="215"/>
                      </a:cubicBezTo>
                      <a:cubicBezTo>
                        <a:pt x="1" y="750"/>
                        <a:pt x="570" y="2200"/>
                        <a:pt x="1796" y="3442"/>
                      </a:cubicBezTo>
                      <a:cubicBezTo>
                        <a:pt x="2712" y="4358"/>
                        <a:pt x="3740" y="4899"/>
                        <a:pt x="4439" y="4899"/>
                      </a:cubicBezTo>
                      <a:cubicBezTo>
                        <a:pt x="4688" y="4899"/>
                        <a:pt x="4895" y="4830"/>
                        <a:pt x="5040" y="4685"/>
                      </a:cubicBezTo>
                      <a:cubicBezTo>
                        <a:pt x="5593" y="4150"/>
                        <a:pt x="5023" y="2700"/>
                        <a:pt x="3781" y="1458"/>
                      </a:cubicBezTo>
                      <a:cubicBezTo>
                        <a:pt x="2877" y="542"/>
                        <a:pt x="1852" y="1"/>
                        <a:pt x="115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5" name="Google Shape;3415;p4"/>
                <p:cNvSpPr/>
                <p:nvPr/>
              </p:nvSpPr>
              <p:spPr>
                <a:xfrm rot="-5400000">
                  <a:off x="3270650" y="1993600"/>
                  <a:ext cx="27625" cy="2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5" h="1123" extrusionOk="0">
                      <a:moveTo>
                        <a:pt x="553" y="1"/>
                      </a:moveTo>
                      <a:cubicBezTo>
                        <a:pt x="242" y="1"/>
                        <a:pt x="0" y="260"/>
                        <a:pt x="0" y="553"/>
                      </a:cubicBezTo>
                      <a:cubicBezTo>
                        <a:pt x="0" y="864"/>
                        <a:pt x="242" y="1123"/>
                        <a:pt x="553" y="1123"/>
                      </a:cubicBezTo>
                      <a:cubicBezTo>
                        <a:pt x="863" y="1123"/>
                        <a:pt x="1105" y="864"/>
                        <a:pt x="1105" y="553"/>
                      </a:cubicBezTo>
                      <a:cubicBezTo>
                        <a:pt x="1105" y="260"/>
                        <a:pt x="863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6" name="Google Shape;3416;p4"/>
                <p:cNvSpPr/>
                <p:nvPr/>
              </p:nvSpPr>
              <p:spPr>
                <a:xfrm rot="-5400000">
                  <a:off x="3166875" y="1881625"/>
                  <a:ext cx="27650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1106" extrusionOk="0">
                      <a:moveTo>
                        <a:pt x="553" y="1"/>
                      </a:moveTo>
                      <a:cubicBezTo>
                        <a:pt x="242" y="1"/>
                        <a:pt x="1" y="242"/>
                        <a:pt x="1" y="553"/>
                      </a:cubicBezTo>
                      <a:cubicBezTo>
                        <a:pt x="1" y="863"/>
                        <a:pt x="242" y="1105"/>
                        <a:pt x="553" y="1105"/>
                      </a:cubicBezTo>
                      <a:cubicBezTo>
                        <a:pt x="864" y="1105"/>
                        <a:pt x="1105" y="863"/>
                        <a:pt x="1105" y="553"/>
                      </a:cubicBezTo>
                      <a:cubicBezTo>
                        <a:pt x="1105" y="242"/>
                        <a:pt x="864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7" name="Google Shape;3417;p4"/>
                <p:cNvSpPr/>
                <p:nvPr/>
              </p:nvSpPr>
              <p:spPr>
                <a:xfrm rot="-5400000">
                  <a:off x="3109488" y="1737313"/>
                  <a:ext cx="119100" cy="11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4" h="4539" extrusionOk="0">
                      <a:moveTo>
                        <a:pt x="4235" y="1"/>
                      </a:moveTo>
                      <a:cubicBezTo>
                        <a:pt x="3282" y="1"/>
                        <a:pt x="2245" y="437"/>
                        <a:pt x="1381" y="1286"/>
                      </a:cubicBezTo>
                      <a:cubicBezTo>
                        <a:pt x="432" y="2235"/>
                        <a:pt x="0" y="3461"/>
                        <a:pt x="138" y="4514"/>
                      </a:cubicBezTo>
                      <a:cubicBezTo>
                        <a:pt x="264" y="4530"/>
                        <a:pt x="394" y="4539"/>
                        <a:pt x="525" y="4539"/>
                      </a:cubicBezTo>
                      <a:cubicBezTo>
                        <a:pt x="1472" y="4539"/>
                        <a:pt x="2532" y="4104"/>
                        <a:pt x="3366" y="3271"/>
                      </a:cubicBezTo>
                      <a:cubicBezTo>
                        <a:pt x="4332" y="2304"/>
                        <a:pt x="4764" y="1062"/>
                        <a:pt x="4626" y="26"/>
                      </a:cubicBezTo>
                      <a:cubicBezTo>
                        <a:pt x="4498" y="9"/>
                        <a:pt x="4367" y="1"/>
                        <a:pt x="4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8" name="Google Shape;3418;p4"/>
                <p:cNvSpPr/>
                <p:nvPr/>
              </p:nvSpPr>
              <p:spPr>
                <a:xfrm rot="-5400000">
                  <a:off x="3211763" y="1646288"/>
                  <a:ext cx="139375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4900" extrusionOk="0">
                      <a:moveTo>
                        <a:pt x="1144" y="1"/>
                      </a:moveTo>
                      <a:cubicBezTo>
                        <a:pt x="897" y="1"/>
                        <a:pt x="693" y="70"/>
                        <a:pt x="552" y="215"/>
                      </a:cubicBezTo>
                      <a:cubicBezTo>
                        <a:pt x="0" y="750"/>
                        <a:pt x="552" y="2200"/>
                        <a:pt x="1795" y="3442"/>
                      </a:cubicBezTo>
                      <a:cubicBezTo>
                        <a:pt x="2711" y="4358"/>
                        <a:pt x="3739" y="4899"/>
                        <a:pt x="4431" y="4899"/>
                      </a:cubicBezTo>
                      <a:cubicBezTo>
                        <a:pt x="4678" y="4899"/>
                        <a:pt x="4882" y="4830"/>
                        <a:pt x="5023" y="4685"/>
                      </a:cubicBezTo>
                      <a:cubicBezTo>
                        <a:pt x="5575" y="4150"/>
                        <a:pt x="5023" y="2700"/>
                        <a:pt x="3780" y="1458"/>
                      </a:cubicBezTo>
                      <a:cubicBezTo>
                        <a:pt x="2864" y="542"/>
                        <a:pt x="1836" y="1"/>
                        <a:pt x="11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9" name="Google Shape;3419;p4"/>
                <p:cNvSpPr/>
                <p:nvPr/>
              </p:nvSpPr>
              <p:spPr>
                <a:xfrm rot="-5400000">
                  <a:off x="3268025" y="1796000"/>
                  <a:ext cx="32825" cy="2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3" h="1121" extrusionOk="0">
                      <a:moveTo>
                        <a:pt x="743" y="1"/>
                      </a:moveTo>
                      <a:cubicBezTo>
                        <a:pt x="259" y="1"/>
                        <a:pt x="1" y="605"/>
                        <a:pt x="363" y="950"/>
                      </a:cubicBezTo>
                      <a:cubicBezTo>
                        <a:pt x="475" y="1068"/>
                        <a:pt x="615" y="1120"/>
                        <a:pt x="753" y="1120"/>
                      </a:cubicBezTo>
                      <a:cubicBezTo>
                        <a:pt x="1037" y="1120"/>
                        <a:pt x="1312" y="896"/>
                        <a:pt x="1312" y="570"/>
                      </a:cubicBezTo>
                      <a:cubicBezTo>
                        <a:pt x="1312" y="260"/>
                        <a:pt x="1053" y="1"/>
                        <a:pt x="7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0" name="Google Shape;3420;p4"/>
                <p:cNvSpPr/>
                <p:nvPr/>
              </p:nvSpPr>
              <p:spPr>
                <a:xfrm rot="-5400000">
                  <a:off x="3164588" y="1683713"/>
                  <a:ext cx="32375" cy="27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5" h="1112" extrusionOk="0">
                      <a:moveTo>
                        <a:pt x="742" y="1"/>
                      </a:moveTo>
                      <a:cubicBezTo>
                        <a:pt x="242" y="1"/>
                        <a:pt x="0" y="587"/>
                        <a:pt x="345" y="950"/>
                      </a:cubicBezTo>
                      <a:cubicBezTo>
                        <a:pt x="457" y="1061"/>
                        <a:pt x="596" y="1112"/>
                        <a:pt x="732" y="1112"/>
                      </a:cubicBezTo>
                      <a:cubicBezTo>
                        <a:pt x="1018" y="1112"/>
                        <a:pt x="1295" y="892"/>
                        <a:pt x="1295" y="553"/>
                      </a:cubicBezTo>
                      <a:cubicBezTo>
                        <a:pt x="1295" y="242"/>
                        <a:pt x="1053" y="1"/>
                        <a:pt x="7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1" name="Google Shape;3421;p4"/>
                <p:cNvSpPr/>
                <p:nvPr/>
              </p:nvSpPr>
              <p:spPr>
                <a:xfrm rot="-5400000">
                  <a:off x="3099338" y="1532663"/>
                  <a:ext cx="139400" cy="12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11" extrusionOk="0">
                      <a:moveTo>
                        <a:pt x="4439" y="1"/>
                      </a:moveTo>
                      <a:cubicBezTo>
                        <a:pt x="3747" y="1"/>
                        <a:pt x="2715" y="548"/>
                        <a:pt x="1795" y="1455"/>
                      </a:cubicBezTo>
                      <a:cubicBezTo>
                        <a:pt x="553" y="2697"/>
                        <a:pt x="0" y="4147"/>
                        <a:pt x="535" y="4700"/>
                      </a:cubicBezTo>
                      <a:cubicBezTo>
                        <a:pt x="679" y="4843"/>
                        <a:pt x="883" y="4911"/>
                        <a:pt x="1128" y="4911"/>
                      </a:cubicBezTo>
                      <a:cubicBezTo>
                        <a:pt x="1827" y="4911"/>
                        <a:pt x="2860" y="4360"/>
                        <a:pt x="3780" y="3440"/>
                      </a:cubicBezTo>
                      <a:cubicBezTo>
                        <a:pt x="5023" y="2214"/>
                        <a:pt x="5575" y="764"/>
                        <a:pt x="5023" y="212"/>
                      </a:cubicBezTo>
                      <a:cubicBezTo>
                        <a:pt x="4884" y="68"/>
                        <a:pt x="4683" y="1"/>
                        <a:pt x="44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2" name="Google Shape;3422;p4"/>
                <p:cNvSpPr/>
                <p:nvPr/>
              </p:nvSpPr>
              <p:spPr>
                <a:xfrm rot="-5400000">
                  <a:off x="3211538" y="1446288"/>
                  <a:ext cx="139825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4900" extrusionOk="0">
                      <a:moveTo>
                        <a:pt x="1154" y="1"/>
                      </a:moveTo>
                      <a:cubicBezTo>
                        <a:pt x="905" y="1"/>
                        <a:pt x="698" y="70"/>
                        <a:pt x="553" y="215"/>
                      </a:cubicBezTo>
                      <a:cubicBezTo>
                        <a:pt x="0" y="750"/>
                        <a:pt x="570" y="2200"/>
                        <a:pt x="1813" y="3442"/>
                      </a:cubicBezTo>
                      <a:cubicBezTo>
                        <a:pt x="2716" y="4358"/>
                        <a:pt x="3741" y="4899"/>
                        <a:pt x="4439" y="4899"/>
                      </a:cubicBezTo>
                      <a:cubicBezTo>
                        <a:pt x="4688" y="4899"/>
                        <a:pt x="4895" y="4830"/>
                        <a:pt x="5040" y="4685"/>
                      </a:cubicBezTo>
                      <a:cubicBezTo>
                        <a:pt x="5592" y="4150"/>
                        <a:pt x="5023" y="2700"/>
                        <a:pt x="3797" y="1458"/>
                      </a:cubicBezTo>
                      <a:cubicBezTo>
                        <a:pt x="2882" y="542"/>
                        <a:pt x="1853" y="1"/>
                        <a:pt x="115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3" name="Google Shape;3423;p4"/>
                <p:cNvSpPr/>
                <p:nvPr/>
              </p:nvSpPr>
              <p:spPr>
                <a:xfrm rot="-5400000">
                  <a:off x="3270638" y="1593613"/>
                  <a:ext cx="27650" cy="2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1123" extrusionOk="0">
                      <a:moveTo>
                        <a:pt x="553" y="1"/>
                      </a:moveTo>
                      <a:cubicBezTo>
                        <a:pt x="242" y="1"/>
                        <a:pt x="1" y="260"/>
                        <a:pt x="1" y="553"/>
                      </a:cubicBezTo>
                      <a:cubicBezTo>
                        <a:pt x="1" y="864"/>
                        <a:pt x="242" y="1123"/>
                        <a:pt x="553" y="1123"/>
                      </a:cubicBezTo>
                      <a:cubicBezTo>
                        <a:pt x="864" y="1123"/>
                        <a:pt x="1105" y="864"/>
                        <a:pt x="1105" y="553"/>
                      </a:cubicBezTo>
                      <a:cubicBezTo>
                        <a:pt x="1105" y="260"/>
                        <a:pt x="864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4" name="Google Shape;3424;p4"/>
                <p:cNvSpPr/>
                <p:nvPr/>
              </p:nvSpPr>
              <p:spPr>
                <a:xfrm rot="-5400000">
                  <a:off x="3162350" y="1486175"/>
                  <a:ext cx="36700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8" h="1106" extrusionOk="0">
                      <a:moveTo>
                        <a:pt x="743" y="1"/>
                      </a:moveTo>
                      <a:cubicBezTo>
                        <a:pt x="1" y="1"/>
                        <a:pt x="1" y="1105"/>
                        <a:pt x="743" y="1105"/>
                      </a:cubicBezTo>
                      <a:cubicBezTo>
                        <a:pt x="1036" y="1105"/>
                        <a:pt x="1468" y="863"/>
                        <a:pt x="1468" y="553"/>
                      </a:cubicBezTo>
                      <a:cubicBezTo>
                        <a:pt x="1468" y="242"/>
                        <a:pt x="1054" y="1"/>
                        <a:pt x="7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5" name="Google Shape;3425;p4"/>
                <p:cNvSpPr/>
                <p:nvPr/>
              </p:nvSpPr>
              <p:spPr>
                <a:xfrm rot="-5400000">
                  <a:off x="3099125" y="1332675"/>
                  <a:ext cx="139825" cy="12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4911" extrusionOk="0">
                      <a:moveTo>
                        <a:pt x="4447" y="1"/>
                      </a:moveTo>
                      <a:cubicBezTo>
                        <a:pt x="3749" y="1"/>
                        <a:pt x="2719" y="548"/>
                        <a:pt x="1813" y="1455"/>
                      </a:cubicBezTo>
                      <a:cubicBezTo>
                        <a:pt x="570" y="2697"/>
                        <a:pt x="1" y="4147"/>
                        <a:pt x="553" y="4700"/>
                      </a:cubicBezTo>
                      <a:cubicBezTo>
                        <a:pt x="696" y="4843"/>
                        <a:pt x="900" y="4911"/>
                        <a:pt x="1145" y="4911"/>
                      </a:cubicBezTo>
                      <a:cubicBezTo>
                        <a:pt x="1843" y="4911"/>
                        <a:pt x="2873" y="4360"/>
                        <a:pt x="3780" y="3440"/>
                      </a:cubicBezTo>
                      <a:cubicBezTo>
                        <a:pt x="5023" y="2214"/>
                        <a:pt x="5593" y="764"/>
                        <a:pt x="5040" y="212"/>
                      </a:cubicBezTo>
                      <a:cubicBezTo>
                        <a:pt x="4897" y="68"/>
                        <a:pt x="4692" y="1"/>
                        <a:pt x="44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6" name="Google Shape;3426;p4"/>
                <p:cNvSpPr/>
                <p:nvPr/>
              </p:nvSpPr>
              <p:spPr>
                <a:xfrm rot="-5400000">
                  <a:off x="3221825" y="1250750"/>
                  <a:ext cx="119550" cy="1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2" h="4544" extrusionOk="0">
                      <a:moveTo>
                        <a:pt x="569" y="1"/>
                      </a:moveTo>
                      <a:cubicBezTo>
                        <a:pt x="429" y="1"/>
                        <a:pt x="291" y="11"/>
                        <a:pt x="156" y="31"/>
                      </a:cubicBezTo>
                      <a:cubicBezTo>
                        <a:pt x="1" y="1066"/>
                        <a:pt x="449" y="2292"/>
                        <a:pt x="1399" y="3258"/>
                      </a:cubicBezTo>
                      <a:cubicBezTo>
                        <a:pt x="2248" y="4107"/>
                        <a:pt x="3296" y="4544"/>
                        <a:pt x="4252" y="4544"/>
                      </a:cubicBezTo>
                      <a:cubicBezTo>
                        <a:pt x="4385" y="4544"/>
                        <a:pt x="4515" y="4535"/>
                        <a:pt x="4644" y="4518"/>
                      </a:cubicBezTo>
                      <a:cubicBezTo>
                        <a:pt x="4782" y="3466"/>
                        <a:pt x="4350" y="2240"/>
                        <a:pt x="3384" y="1274"/>
                      </a:cubicBezTo>
                      <a:cubicBezTo>
                        <a:pt x="2558" y="448"/>
                        <a:pt x="1510" y="1"/>
                        <a:pt x="5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7" name="Google Shape;3427;p4"/>
                <p:cNvSpPr/>
                <p:nvPr/>
              </p:nvSpPr>
              <p:spPr>
                <a:xfrm rot="-5400000">
                  <a:off x="3268088" y="1400263"/>
                  <a:ext cx="32825" cy="2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3" h="1126" extrusionOk="0">
                      <a:moveTo>
                        <a:pt x="760" y="1"/>
                      </a:moveTo>
                      <a:cubicBezTo>
                        <a:pt x="259" y="1"/>
                        <a:pt x="1" y="605"/>
                        <a:pt x="346" y="967"/>
                      </a:cubicBezTo>
                      <a:cubicBezTo>
                        <a:pt x="461" y="1077"/>
                        <a:pt x="600" y="1126"/>
                        <a:pt x="737" y="1126"/>
                      </a:cubicBezTo>
                      <a:cubicBezTo>
                        <a:pt x="1031" y="1126"/>
                        <a:pt x="1312" y="900"/>
                        <a:pt x="1312" y="570"/>
                      </a:cubicBezTo>
                      <a:cubicBezTo>
                        <a:pt x="1312" y="260"/>
                        <a:pt x="1053" y="1"/>
                        <a:pt x="76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8" name="Google Shape;3428;p4"/>
                <p:cNvSpPr/>
                <p:nvPr/>
              </p:nvSpPr>
              <p:spPr>
                <a:xfrm rot="-5400000">
                  <a:off x="3164375" y="1288250"/>
                  <a:ext cx="32800" cy="27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" h="1112" extrusionOk="0">
                      <a:moveTo>
                        <a:pt x="759" y="1"/>
                      </a:moveTo>
                      <a:cubicBezTo>
                        <a:pt x="259" y="1"/>
                        <a:pt x="0" y="587"/>
                        <a:pt x="362" y="950"/>
                      </a:cubicBezTo>
                      <a:cubicBezTo>
                        <a:pt x="474" y="1061"/>
                        <a:pt x="613" y="1112"/>
                        <a:pt x="749" y="1112"/>
                      </a:cubicBezTo>
                      <a:cubicBezTo>
                        <a:pt x="1035" y="1112"/>
                        <a:pt x="1312" y="892"/>
                        <a:pt x="1312" y="553"/>
                      </a:cubicBezTo>
                      <a:cubicBezTo>
                        <a:pt x="1312" y="242"/>
                        <a:pt x="1053" y="1"/>
                        <a:pt x="75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9" name="Google Shape;3429;p4"/>
                <p:cNvSpPr/>
                <p:nvPr/>
              </p:nvSpPr>
              <p:spPr>
                <a:xfrm rot="-5400000">
                  <a:off x="3109488" y="1137113"/>
                  <a:ext cx="119100" cy="11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4" h="4539" extrusionOk="0">
                      <a:moveTo>
                        <a:pt x="4235" y="1"/>
                      </a:moveTo>
                      <a:cubicBezTo>
                        <a:pt x="3279" y="1"/>
                        <a:pt x="2230" y="437"/>
                        <a:pt x="1381" y="1286"/>
                      </a:cubicBezTo>
                      <a:cubicBezTo>
                        <a:pt x="432" y="2235"/>
                        <a:pt x="0" y="3461"/>
                        <a:pt x="138" y="4514"/>
                      </a:cubicBezTo>
                      <a:cubicBezTo>
                        <a:pt x="265" y="4530"/>
                        <a:pt x="394" y="4539"/>
                        <a:pt x="525" y="4539"/>
                      </a:cubicBezTo>
                      <a:cubicBezTo>
                        <a:pt x="1472" y="4539"/>
                        <a:pt x="2532" y="4104"/>
                        <a:pt x="3366" y="3271"/>
                      </a:cubicBezTo>
                      <a:cubicBezTo>
                        <a:pt x="4332" y="2304"/>
                        <a:pt x="4764" y="1062"/>
                        <a:pt x="4626" y="26"/>
                      </a:cubicBezTo>
                      <a:cubicBezTo>
                        <a:pt x="4498" y="9"/>
                        <a:pt x="4367" y="1"/>
                        <a:pt x="4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0" name="Google Shape;3430;p4"/>
                <p:cNvSpPr/>
                <p:nvPr/>
              </p:nvSpPr>
              <p:spPr>
                <a:xfrm rot="-5400000">
                  <a:off x="3270638" y="1197938"/>
                  <a:ext cx="27650" cy="2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1123" extrusionOk="0">
                      <a:moveTo>
                        <a:pt x="553" y="1"/>
                      </a:moveTo>
                      <a:cubicBezTo>
                        <a:pt x="242" y="1"/>
                        <a:pt x="1" y="260"/>
                        <a:pt x="1" y="553"/>
                      </a:cubicBezTo>
                      <a:cubicBezTo>
                        <a:pt x="1" y="864"/>
                        <a:pt x="242" y="1123"/>
                        <a:pt x="553" y="1123"/>
                      </a:cubicBezTo>
                      <a:cubicBezTo>
                        <a:pt x="864" y="1123"/>
                        <a:pt x="1105" y="864"/>
                        <a:pt x="1105" y="553"/>
                      </a:cubicBezTo>
                      <a:cubicBezTo>
                        <a:pt x="1105" y="260"/>
                        <a:pt x="864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1" name="Google Shape;3431;p4"/>
                <p:cNvSpPr/>
                <p:nvPr/>
              </p:nvSpPr>
              <p:spPr>
                <a:xfrm rot="-5400000">
                  <a:off x="3127760" y="1069705"/>
                  <a:ext cx="27625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5" h="1106" extrusionOk="0">
                      <a:moveTo>
                        <a:pt x="553" y="1"/>
                      </a:moveTo>
                      <a:cubicBezTo>
                        <a:pt x="242" y="1"/>
                        <a:pt x="0" y="242"/>
                        <a:pt x="0" y="553"/>
                      </a:cubicBezTo>
                      <a:cubicBezTo>
                        <a:pt x="0" y="863"/>
                        <a:pt x="242" y="1105"/>
                        <a:pt x="553" y="1105"/>
                      </a:cubicBezTo>
                      <a:cubicBezTo>
                        <a:pt x="863" y="1105"/>
                        <a:pt x="1105" y="863"/>
                        <a:pt x="1105" y="553"/>
                      </a:cubicBezTo>
                      <a:cubicBezTo>
                        <a:pt x="1105" y="242"/>
                        <a:pt x="863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32" name="Google Shape;3432;p4"/>
              <p:cNvGrpSpPr/>
              <p:nvPr/>
            </p:nvGrpSpPr>
            <p:grpSpPr>
              <a:xfrm>
                <a:off x="478504" y="2556087"/>
                <a:ext cx="196290" cy="2003968"/>
                <a:chOff x="3107650" y="1022114"/>
                <a:chExt cx="235050" cy="2399961"/>
              </a:xfrm>
            </p:grpSpPr>
            <p:sp>
              <p:nvSpPr>
                <p:cNvPr id="3433" name="Google Shape;3433;p4"/>
                <p:cNvSpPr/>
                <p:nvPr/>
              </p:nvSpPr>
              <p:spPr>
                <a:xfrm rot="-5400000">
                  <a:off x="2051081" y="2187527"/>
                  <a:ext cx="2347261" cy="164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94" h="657" extrusionOk="0">
                      <a:moveTo>
                        <a:pt x="0" y="0"/>
                      </a:moveTo>
                      <a:lnTo>
                        <a:pt x="0" y="656"/>
                      </a:lnTo>
                      <a:lnTo>
                        <a:pt x="98293" y="656"/>
                      </a:lnTo>
                      <a:lnTo>
                        <a:pt x="98293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4" name="Google Shape;3434;p4"/>
                <p:cNvSpPr/>
                <p:nvPr/>
              </p:nvSpPr>
              <p:spPr>
                <a:xfrm rot="-5400000">
                  <a:off x="3270425" y="3394000"/>
                  <a:ext cx="28075" cy="2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1123" extrusionOk="0">
                      <a:moveTo>
                        <a:pt x="570" y="1"/>
                      </a:moveTo>
                      <a:cubicBezTo>
                        <a:pt x="259" y="1"/>
                        <a:pt x="1" y="260"/>
                        <a:pt x="1" y="553"/>
                      </a:cubicBezTo>
                      <a:cubicBezTo>
                        <a:pt x="1" y="864"/>
                        <a:pt x="259" y="1123"/>
                        <a:pt x="570" y="1123"/>
                      </a:cubicBezTo>
                      <a:cubicBezTo>
                        <a:pt x="881" y="1123"/>
                        <a:pt x="1122" y="864"/>
                        <a:pt x="1122" y="553"/>
                      </a:cubicBezTo>
                      <a:cubicBezTo>
                        <a:pt x="1122" y="260"/>
                        <a:pt x="881" y="1"/>
                        <a:pt x="5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5" name="Google Shape;3435;p4"/>
                <p:cNvSpPr/>
                <p:nvPr/>
              </p:nvSpPr>
              <p:spPr>
                <a:xfrm rot="-5400000">
                  <a:off x="3166888" y="3190555"/>
                  <a:ext cx="27625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5" h="1106" extrusionOk="0">
                      <a:moveTo>
                        <a:pt x="553" y="1"/>
                      </a:moveTo>
                      <a:cubicBezTo>
                        <a:pt x="242" y="1"/>
                        <a:pt x="0" y="242"/>
                        <a:pt x="0" y="553"/>
                      </a:cubicBezTo>
                      <a:cubicBezTo>
                        <a:pt x="0" y="863"/>
                        <a:pt x="242" y="1105"/>
                        <a:pt x="553" y="1105"/>
                      </a:cubicBezTo>
                      <a:cubicBezTo>
                        <a:pt x="863" y="1105"/>
                        <a:pt x="1105" y="863"/>
                        <a:pt x="1105" y="553"/>
                      </a:cubicBezTo>
                      <a:cubicBezTo>
                        <a:pt x="1105" y="242"/>
                        <a:pt x="863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6" name="Google Shape;3436;p4"/>
                <p:cNvSpPr/>
                <p:nvPr/>
              </p:nvSpPr>
              <p:spPr>
                <a:xfrm rot="-5400000">
                  <a:off x="3099338" y="3114320"/>
                  <a:ext cx="139400" cy="12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11" extrusionOk="0">
                      <a:moveTo>
                        <a:pt x="4446" y="1"/>
                      </a:moveTo>
                      <a:cubicBezTo>
                        <a:pt x="3748" y="1"/>
                        <a:pt x="2715" y="548"/>
                        <a:pt x="1796" y="1455"/>
                      </a:cubicBezTo>
                      <a:cubicBezTo>
                        <a:pt x="570" y="2697"/>
                        <a:pt x="1" y="4147"/>
                        <a:pt x="553" y="4700"/>
                      </a:cubicBezTo>
                      <a:cubicBezTo>
                        <a:pt x="696" y="4843"/>
                        <a:pt x="899" y="4911"/>
                        <a:pt x="1142" y="4911"/>
                      </a:cubicBezTo>
                      <a:cubicBezTo>
                        <a:pt x="1836" y="4911"/>
                        <a:pt x="2860" y="4360"/>
                        <a:pt x="3780" y="3440"/>
                      </a:cubicBezTo>
                      <a:cubicBezTo>
                        <a:pt x="5023" y="2214"/>
                        <a:pt x="5575" y="764"/>
                        <a:pt x="5040" y="212"/>
                      </a:cubicBezTo>
                      <a:cubicBezTo>
                        <a:pt x="4897" y="68"/>
                        <a:pt x="4692" y="1"/>
                        <a:pt x="444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7" name="Google Shape;3437;p4"/>
                <p:cNvSpPr/>
                <p:nvPr/>
              </p:nvSpPr>
              <p:spPr>
                <a:xfrm rot="-5400000">
                  <a:off x="3211750" y="3046475"/>
                  <a:ext cx="139400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00" extrusionOk="0">
                      <a:moveTo>
                        <a:pt x="1138" y="1"/>
                      </a:moveTo>
                      <a:cubicBezTo>
                        <a:pt x="888" y="1"/>
                        <a:pt x="681" y="70"/>
                        <a:pt x="536" y="215"/>
                      </a:cubicBezTo>
                      <a:cubicBezTo>
                        <a:pt x="1" y="750"/>
                        <a:pt x="553" y="2200"/>
                        <a:pt x="1796" y="3442"/>
                      </a:cubicBezTo>
                      <a:cubicBezTo>
                        <a:pt x="2712" y="4358"/>
                        <a:pt x="3740" y="4899"/>
                        <a:pt x="4432" y="4899"/>
                      </a:cubicBezTo>
                      <a:cubicBezTo>
                        <a:pt x="4679" y="4899"/>
                        <a:pt x="4883" y="4830"/>
                        <a:pt x="5023" y="4685"/>
                      </a:cubicBezTo>
                      <a:cubicBezTo>
                        <a:pt x="5576" y="4150"/>
                        <a:pt x="5023" y="2700"/>
                        <a:pt x="3781" y="1458"/>
                      </a:cubicBezTo>
                      <a:cubicBezTo>
                        <a:pt x="2865" y="542"/>
                        <a:pt x="1836" y="1"/>
                        <a:pt x="1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8" name="Google Shape;3438;p4"/>
                <p:cNvSpPr/>
                <p:nvPr/>
              </p:nvSpPr>
              <p:spPr>
                <a:xfrm rot="-5400000">
                  <a:off x="3270913" y="3198588"/>
                  <a:ext cx="28075" cy="2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1084" extrusionOk="0">
                      <a:moveTo>
                        <a:pt x="555" y="1"/>
                      </a:moveTo>
                      <a:cubicBezTo>
                        <a:pt x="285" y="1"/>
                        <a:pt x="18" y="178"/>
                        <a:pt x="0" y="531"/>
                      </a:cubicBezTo>
                      <a:cubicBezTo>
                        <a:pt x="0" y="825"/>
                        <a:pt x="415" y="1084"/>
                        <a:pt x="725" y="1084"/>
                      </a:cubicBezTo>
                      <a:cubicBezTo>
                        <a:pt x="1036" y="1084"/>
                        <a:pt x="1122" y="825"/>
                        <a:pt x="1122" y="531"/>
                      </a:cubicBezTo>
                      <a:cubicBezTo>
                        <a:pt x="1096" y="178"/>
                        <a:pt x="825" y="1"/>
                        <a:pt x="5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9" name="Google Shape;3439;p4"/>
                <p:cNvSpPr/>
                <p:nvPr/>
              </p:nvSpPr>
              <p:spPr>
                <a:xfrm rot="-5400000">
                  <a:off x="3166663" y="3081813"/>
                  <a:ext cx="28075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1106" extrusionOk="0">
                      <a:moveTo>
                        <a:pt x="553" y="1"/>
                      </a:moveTo>
                      <a:cubicBezTo>
                        <a:pt x="259" y="1"/>
                        <a:pt x="1" y="242"/>
                        <a:pt x="1" y="553"/>
                      </a:cubicBezTo>
                      <a:cubicBezTo>
                        <a:pt x="1" y="863"/>
                        <a:pt x="259" y="1105"/>
                        <a:pt x="553" y="1105"/>
                      </a:cubicBezTo>
                      <a:cubicBezTo>
                        <a:pt x="864" y="1105"/>
                        <a:pt x="1122" y="863"/>
                        <a:pt x="1122" y="553"/>
                      </a:cubicBezTo>
                      <a:cubicBezTo>
                        <a:pt x="1122" y="242"/>
                        <a:pt x="864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0" name="Google Shape;3440;p4"/>
                <p:cNvSpPr/>
                <p:nvPr/>
              </p:nvSpPr>
              <p:spPr>
                <a:xfrm rot="-5400000">
                  <a:off x="3109275" y="2937500"/>
                  <a:ext cx="119525" cy="11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1" h="4539" extrusionOk="0">
                      <a:moveTo>
                        <a:pt x="4251" y="1"/>
                      </a:moveTo>
                      <a:cubicBezTo>
                        <a:pt x="3292" y="1"/>
                        <a:pt x="2232" y="437"/>
                        <a:pt x="1398" y="1286"/>
                      </a:cubicBezTo>
                      <a:cubicBezTo>
                        <a:pt x="449" y="2235"/>
                        <a:pt x="0" y="3461"/>
                        <a:pt x="155" y="4514"/>
                      </a:cubicBezTo>
                      <a:cubicBezTo>
                        <a:pt x="282" y="4530"/>
                        <a:pt x="411" y="4539"/>
                        <a:pt x="542" y="4539"/>
                      </a:cubicBezTo>
                      <a:cubicBezTo>
                        <a:pt x="1486" y="4539"/>
                        <a:pt x="2534" y="4104"/>
                        <a:pt x="3383" y="3271"/>
                      </a:cubicBezTo>
                      <a:cubicBezTo>
                        <a:pt x="4349" y="2304"/>
                        <a:pt x="4781" y="1062"/>
                        <a:pt x="4643" y="26"/>
                      </a:cubicBezTo>
                      <a:cubicBezTo>
                        <a:pt x="4515" y="9"/>
                        <a:pt x="4384" y="1"/>
                        <a:pt x="42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1" name="Google Shape;3441;p4"/>
                <p:cNvSpPr/>
                <p:nvPr/>
              </p:nvSpPr>
              <p:spPr>
                <a:xfrm rot="-5400000">
                  <a:off x="3211525" y="2846475"/>
                  <a:ext cx="139850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4" h="4900" extrusionOk="0">
                      <a:moveTo>
                        <a:pt x="1155" y="1"/>
                      </a:moveTo>
                      <a:cubicBezTo>
                        <a:pt x="906" y="1"/>
                        <a:pt x="699" y="70"/>
                        <a:pt x="553" y="215"/>
                      </a:cubicBezTo>
                      <a:cubicBezTo>
                        <a:pt x="1" y="750"/>
                        <a:pt x="571" y="2200"/>
                        <a:pt x="1813" y="3442"/>
                      </a:cubicBezTo>
                      <a:cubicBezTo>
                        <a:pt x="2716" y="4358"/>
                        <a:pt x="3741" y="4899"/>
                        <a:pt x="4439" y="4899"/>
                      </a:cubicBezTo>
                      <a:cubicBezTo>
                        <a:pt x="4688" y="4899"/>
                        <a:pt x="4896" y="4830"/>
                        <a:pt x="5041" y="4685"/>
                      </a:cubicBezTo>
                      <a:cubicBezTo>
                        <a:pt x="5593" y="4150"/>
                        <a:pt x="5024" y="2700"/>
                        <a:pt x="3781" y="1458"/>
                      </a:cubicBezTo>
                      <a:cubicBezTo>
                        <a:pt x="2878" y="542"/>
                        <a:pt x="1853" y="1"/>
                        <a:pt x="11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2" name="Google Shape;3442;p4"/>
                <p:cNvSpPr/>
                <p:nvPr/>
              </p:nvSpPr>
              <p:spPr>
                <a:xfrm rot="-5400000">
                  <a:off x="3270638" y="2998113"/>
                  <a:ext cx="27650" cy="2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1123" extrusionOk="0">
                      <a:moveTo>
                        <a:pt x="553" y="1"/>
                      </a:moveTo>
                      <a:cubicBezTo>
                        <a:pt x="243" y="1"/>
                        <a:pt x="1" y="260"/>
                        <a:pt x="1" y="553"/>
                      </a:cubicBezTo>
                      <a:cubicBezTo>
                        <a:pt x="1" y="864"/>
                        <a:pt x="243" y="1123"/>
                        <a:pt x="553" y="1123"/>
                      </a:cubicBezTo>
                      <a:cubicBezTo>
                        <a:pt x="864" y="1123"/>
                        <a:pt x="1106" y="864"/>
                        <a:pt x="1106" y="553"/>
                      </a:cubicBezTo>
                      <a:cubicBezTo>
                        <a:pt x="1106" y="260"/>
                        <a:pt x="864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3" name="Google Shape;3443;p4"/>
                <p:cNvSpPr/>
                <p:nvPr/>
              </p:nvSpPr>
              <p:spPr>
                <a:xfrm rot="-5400000">
                  <a:off x="3166450" y="2886575"/>
                  <a:ext cx="27625" cy="26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5" h="1071" extrusionOk="0">
                      <a:moveTo>
                        <a:pt x="725" y="1"/>
                      </a:moveTo>
                      <a:cubicBezTo>
                        <a:pt x="432" y="1"/>
                        <a:pt x="0" y="242"/>
                        <a:pt x="0" y="553"/>
                      </a:cubicBezTo>
                      <a:cubicBezTo>
                        <a:pt x="18" y="898"/>
                        <a:pt x="285" y="1071"/>
                        <a:pt x="553" y="1071"/>
                      </a:cubicBezTo>
                      <a:cubicBezTo>
                        <a:pt x="820" y="1071"/>
                        <a:pt x="1088" y="898"/>
                        <a:pt x="1105" y="553"/>
                      </a:cubicBezTo>
                      <a:cubicBezTo>
                        <a:pt x="1105" y="242"/>
                        <a:pt x="1019" y="1"/>
                        <a:pt x="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4" name="Google Shape;3444;p4"/>
                <p:cNvSpPr/>
                <p:nvPr/>
              </p:nvSpPr>
              <p:spPr>
                <a:xfrm rot="-5400000">
                  <a:off x="3109475" y="2737500"/>
                  <a:ext cx="119125" cy="11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5" h="4539" extrusionOk="0">
                      <a:moveTo>
                        <a:pt x="4235" y="1"/>
                      </a:moveTo>
                      <a:cubicBezTo>
                        <a:pt x="3279" y="1"/>
                        <a:pt x="2232" y="437"/>
                        <a:pt x="1398" y="1286"/>
                      </a:cubicBezTo>
                      <a:cubicBezTo>
                        <a:pt x="432" y="2235"/>
                        <a:pt x="0" y="3461"/>
                        <a:pt x="139" y="4514"/>
                      </a:cubicBezTo>
                      <a:cubicBezTo>
                        <a:pt x="265" y="4530"/>
                        <a:pt x="394" y="4539"/>
                        <a:pt x="526" y="4539"/>
                      </a:cubicBezTo>
                      <a:cubicBezTo>
                        <a:pt x="1473" y="4539"/>
                        <a:pt x="2535" y="4104"/>
                        <a:pt x="3383" y="3271"/>
                      </a:cubicBezTo>
                      <a:cubicBezTo>
                        <a:pt x="4333" y="2304"/>
                        <a:pt x="4764" y="1062"/>
                        <a:pt x="4626" y="26"/>
                      </a:cubicBezTo>
                      <a:cubicBezTo>
                        <a:pt x="4498" y="9"/>
                        <a:pt x="4367" y="1"/>
                        <a:pt x="4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5" name="Google Shape;3445;p4"/>
                <p:cNvSpPr/>
                <p:nvPr/>
              </p:nvSpPr>
              <p:spPr>
                <a:xfrm rot="-5400000">
                  <a:off x="3211750" y="2646475"/>
                  <a:ext cx="139400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00" extrusionOk="0">
                      <a:moveTo>
                        <a:pt x="1144" y="1"/>
                      </a:moveTo>
                      <a:cubicBezTo>
                        <a:pt x="897" y="1"/>
                        <a:pt x="693" y="70"/>
                        <a:pt x="553" y="215"/>
                      </a:cubicBezTo>
                      <a:cubicBezTo>
                        <a:pt x="0" y="750"/>
                        <a:pt x="553" y="2200"/>
                        <a:pt x="1795" y="3442"/>
                      </a:cubicBezTo>
                      <a:cubicBezTo>
                        <a:pt x="2711" y="4358"/>
                        <a:pt x="3740" y="4899"/>
                        <a:pt x="4438" y="4899"/>
                      </a:cubicBezTo>
                      <a:cubicBezTo>
                        <a:pt x="4688" y="4899"/>
                        <a:pt x="4895" y="4830"/>
                        <a:pt x="5040" y="4685"/>
                      </a:cubicBezTo>
                      <a:cubicBezTo>
                        <a:pt x="5575" y="4150"/>
                        <a:pt x="5023" y="2700"/>
                        <a:pt x="3780" y="1458"/>
                      </a:cubicBezTo>
                      <a:cubicBezTo>
                        <a:pt x="2864" y="542"/>
                        <a:pt x="1836" y="1"/>
                        <a:pt x="11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6" name="Google Shape;3446;p4"/>
                <p:cNvSpPr/>
                <p:nvPr/>
              </p:nvSpPr>
              <p:spPr>
                <a:xfrm rot="-5400000">
                  <a:off x="3270425" y="2793800"/>
                  <a:ext cx="28075" cy="2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1123" extrusionOk="0">
                      <a:moveTo>
                        <a:pt x="570" y="1"/>
                      </a:moveTo>
                      <a:cubicBezTo>
                        <a:pt x="260" y="1"/>
                        <a:pt x="1" y="260"/>
                        <a:pt x="1" y="553"/>
                      </a:cubicBezTo>
                      <a:cubicBezTo>
                        <a:pt x="1" y="864"/>
                        <a:pt x="260" y="1123"/>
                        <a:pt x="570" y="1123"/>
                      </a:cubicBezTo>
                      <a:cubicBezTo>
                        <a:pt x="864" y="1123"/>
                        <a:pt x="1123" y="864"/>
                        <a:pt x="1123" y="553"/>
                      </a:cubicBezTo>
                      <a:cubicBezTo>
                        <a:pt x="1123" y="260"/>
                        <a:pt x="864" y="1"/>
                        <a:pt x="5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7" name="Google Shape;3447;p4"/>
                <p:cNvSpPr/>
                <p:nvPr/>
              </p:nvSpPr>
              <p:spPr>
                <a:xfrm rot="-5400000">
                  <a:off x="3166663" y="2681813"/>
                  <a:ext cx="28075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1106" extrusionOk="0">
                      <a:moveTo>
                        <a:pt x="570" y="1"/>
                      </a:moveTo>
                      <a:cubicBezTo>
                        <a:pt x="259" y="1"/>
                        <a:pt x="0" y="242"/>
                        <a:pt x="0" y="553"/>
                      </a:cubicBezTo>
                      <a:cubicBezTo>
                        <a:pt x="0" y="863"/>
                        <a:pt x="259" y="1105"/>
                        <a:pt x="570" y="1105"/>
                      </a:cubicBezTo>
                      <a:cubicBezTo>
                        <a:pt x="863" y="1105"/>
                        <a:pt x="1122" y="863"/>
                        <a:pt x="1122" y="553"/>
                      </a:cubicBezTo>
                      <a:cubicBezTo>
                        <a:pt x="1122" y="242"/>
                        <a:pt x="863" y="1"/>
                        <a:pt x="5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8" name="Google Shape;3448;p4"/>
                <p:cNvSpPr/>
                <p:nvPr/>
              </p:nvSpPr>
              <p:spPr>
                <a:xfrm rot="-5400000">
                  <a:off x="3099338" y="2532863"/>
                  <a:ext cx="139400" cy="12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11" extrusionOk="0">
                      <a:moveTo>
                        <a:pt x="4439" y="1"/>
                      </a:moveTo>
                      <a:cubicBezTo>
                        <a:pt x="3748" y="1"/>
                        <a:pt x="2715" y="548"/>
                        <a:pt x="1796" y="1455"/>
                      </a:cubicBezTo>
                      <a:cubicBezTo>
                        <a:pt x="553" y="2697"/>
                        <a:pt x="1" y="4147"/>
                        <a:pt x="536" y="4700"/>
                      </a:cubicBezTo>
                      <a:cubicBezTo>
                        <a:pt x="679" y="4843"/>
                        <a:pt x="883" y="4911"/>
                        <a:pt x="1128" y="4911"/>
                      </a:cubicBezTo>
                      <a:cubicBezTo>
                        <a:pt x="1827" y="4911"/>
                        <a:pt x="2860" y="4360"/>
                        <a:pt x="3781" y="3440"/>
                      </a:cubicBezTo>
                      <a:cubicBezTo>
                        <a:pt x="5023" y="2214"/>
                        <a:pt x="5576" y="764"/>
                        <a:pt x="5023" y="212"/>
                      </a:cubicBezTo>
                      <a:cubicBezTo>
                        <a:pt x="4884" y="68"/>
                        <a:pt x="4683" y="1"/>
                        <a:pt x="44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9" name="Google Shape;3449;p4"/>
                <p:cNvSpPr/>
                <p:nvPr/>
              </p:nvSpPr>
              <p:spPr>
                <a:xfrm rot="-5400000">
                  <a:off x="3211750" y="2446275"/>
                  <a:ext cx="139400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00" extrusionOk="0">
                      <a:moveTo>
                        <a:pt x="1138" y="1"/>
                      </a:moveTo>
                      <a:cubicBezTo>
                        <a:pt x="888" y="1"/>
                        <a:pt x="681" y="70"/>
                        <a:pt x="536" y="215"/>
                      </a:cubicBezTo>
                      <a:cubicBezTo>
                        <a:pt x="1" y="750"/>
                        <a:pt x="553" y="2200"/>
                        <a:pt x="1796" y="3442"/>
                      </a:cubicBezTo>
                      <a:cubicBezTo>
                        <a:pt x="2712" y="4358"/>
                        <a:pt x="3731" y="4899"/>
                        <a:pt x="4425" y="4899"/>
                      </a:cubicBezTo>
                      <a:cubicBezTo>
                        <a:pt x="4672" y="4899"/>
                        <a:pt x="4878" y="4830"/>
                        <a:pt x="5023" y="4685"/>
                      </a:cubicBezTo>
                      <a:cubicBezTo>
                        <a:pt x="5576" y="4150"/>
                        <a:pt x="5006" y="2700"/>
                        <a:pt x="3781" y="1458"/>
                      </a:cubicBezTo>
                      <a:cubicBezTo>
                        <a:pt x="2865" y="542"/>
                        <a:pt x="1836" y="1"/>
                        <a:pt x="1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0" name="Google Shape;3450;p4"/>
                <p:cNvSpPr/>
                <p:nvPr/>
              </p:nvSpPr>
              <p:spPr>
                <a:xfrm rot="-5400000">
                  <a:off x="3265288" y="2597863"/>
                  <a:ext cx="38425" cy="2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7" h="1126" extrusionOk="0">
                      <a:moveTo>
                        <a:pt x="760" y="1"/>
                      </a:moveTo>
                      <a:cubicBezTo>
                        <a:pt x="259" y="1"/>
                        <a:pt x="0" y="605"/>
                        <a:pt x="363" y="967"/>
                      </a:cubicBezTo>
                      <a:cubicBezTo>
                        <a:pt x="472" y="1077"/>
                        <a:pt x="608" y="1126"/>
                        <a:pt x="742" y="1126"/>
                      </a:cubicBezTo>
                      <a:cubicBezTo>
                        <a:pt x="1031" y="1126"/>
                        <a:pt x="1312" y="900"/>
                        <a:pt x="1312" y="570"/>
                      </a:cubicBezTo>
                      <a:cubicBezTo>
                        <a:pt x="1312" y="260"/>
                        <a:pt x="1537" y="1"/>
                        <a:pt x="76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1" name="Google Shape;3451;p4"/>
                <p:cNvSpPr/>
                <p:nvPr/>
              </p:nvSpPr>
              <p:spPr>
                <a:xfrm rot="-5400000">
                  <a:off x="3166875" y="2481825"/>
                  <a:ext cx="27650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1106" extrusionOk="0">
                      <a:moveTo>
                        <a:pt x="553" y="1"/>
                      </a:moveTo>
                      <a:cubicBezTo>
                        <a:pt x="242" y="1"/>
                        <a:pt x="1" y="242"/>
                        <a:pt x="1" y="553"/>
                      </a:cubicBezTo>
                      <a:cubicBezTo>
                        <a:pt x="1" y="863"/>
                        <a:pt x="242" y="1105"/>
                        <a:pt x="553" y="1105"/>
                      </a:cubicBezTo>
                      <a:cubicBezTo>
                        <a:pt x="864" y="1105"/>
                        <a:pt x="1105" y="863"/>
                        <a:pt x="1105" y="553"/>
                      </a:cubicBezTo>
                      <a:cubicBezTo>
                        <a:pt x="1105" y="242"/>
                        <a:pt x="864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2" name="Google Shape;3452;p4"/>
                <p:cNvSpPr/>
                <p:nvPr/>
              </p:nvSpPr>
              <p:spPr>
                <a:xfrm rot="-5400000">
                  <a:off x="3109488" y="2337513"/>
                  <a:ext cx="119100" cy="11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4" h="4539" extrusionOk="0">
                      <a:moveTo>
                        <a:pt x="4239" y="1"/>
                      </a:moveTo>
                      <a:cubicBezTo>
                        <a:pt x="3292" y="1"/>
                        <a:pt x="2232" y="437"/>
                        <a:pt x="1398" y="1286"/>
                      </a:cubicBezTo>
                      <a:cubicBezTo>
                        <a:pt x="432" y="2235"/>
                        <a:pt x="0" y="3461"/>
                        <a:pt x="138" y="4514"/>
                      </a:cubicBezTo>
                      <a:cubicBezTo>
                        <a:pt x="267" y="4530"/>
                        <a:pt x="397" y="4539"/>
                        <a:pt x="530" y="4539"/>
                      </a:cubicBezTo>
                      <a:cubicBezTo>
                        <a:pt x="1486" y="4539"/>
                        <a:pt x="2534" y="4104"/>
                        <a:pt x="3383" y="3271"/>
                      </a:cubicBezTo>
                      <a:cubicBezTo>
                        <a:pt x="4332" y="2304"/>
                        <a:pt x="4764" y="1062"/>
                        <a:pt x="4626" y="26"/>
                      </a:cubicBezTo>
                      <a:cubicBezTo>
                        <a:pt x="4500" y="9"/>
                        <a:pt x="4371" y="1"/>
                        <a:pt x="42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3" name="Google Shape;3453;p4"/>
                <p:cNvSpPr/>
                <p:nvPr/>
              </p:nvSpPr>
              <p:spPr>
                <a:xfrm rot="-5400000">
                  <a:off x="3211763" y="2246488"/>
                  <a:ext cx="139375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4900" extrusionOk="0">
                      <a:moveTo>
                        <a:pt x="1151" y="1"/>
                      </a:moveTo>
                      <a:cubicBezTo>
                        <a:pt x="904" y="1"/>
                        <a:pt x="698" y="70"/>
                        <a:pt x="552" y="215"/>
                      </a:cubicBezTo>
                      <a:cubicBezTo>
                        <a:pt x="0" y="750"/>
                        <a:pt x="570" y="2200"/>
                        <a:pt x="1795" y="3442"/>
                      </a:cubicBezTo>
                      <a:cubicBezTo>
                        <a:pt x="2711" y="4358"/>
                        <a:pt x="3739" y="4899"/>
                        <a:pt x="4438" y="4899"/>
                      </a:cubicBezTo>
                      <a:cubicBezTo>
                        <a:pt x="4687" y="4899"/>
                        <a:pt x="4895" y="4830"/>
                        <a:pt x="5040" y="4685"/>
                      </a:cubicBezTo>
                      <a:cubicBezTo>
                        <a:pt x="5575" y="4150"/>
                        <a:pt x="5023" y="2700"/>
                        <a:pt x="3780" y="1458"/>
                      </a:cubicBezTo>
                      <a:cubicBezTo>
                        <a:pt x="2864" y="542"/>
                        <a:pt x="1845" y="1"/>
                        <a:pt x="11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4" name="Google Shape;3454;p4"/>
                <p:cNvSpPr/>
                <p:nvPr/>
              </p:nvSpPr>
              <p:spPr>
                <a:xfrm rot="-5400000">
                  <a:off x="3272588" y="2395963"/>
                  <a:ext cx="23750" cy="2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" h="1123" extrusionOk="0">
                      <a:moveTo>
                        <a:pt x="397" y="1"/>
                      </a:moveTo>
                      <a:cubicBezTo>
                        <a:pt x="87" y="1"/>
                        <a:pt x="0" y="260"/>
                        <a:pt x="0" y="570"/>
                      </a:cubicBezTo>
                      <a:cubicBezTo>
                        <a:pt x="0" y="864"/>
                        <a:pt x="87" y="1123"/>
                        <a:pt x="397" y="1123"/>
                      </a:cubicBezTo>
                      <a:cubicBezTo>
                        <a:pt x="691" y="1123"/>
                        <a:pt x="950" y="864"/>
                        <a:pt x="950" y="570"/>
                      </a:cubicBezTo>
                      <a:cubicBezTo>
                        <a:pt x="950" y="260"/>
                        <a:pt x="691" y="1"/>
                        <a:pt x="3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5" name="Google Shape;3455;p4"/>
                <p:cNvSpPr/>
                <p:nvPr/>
              </p:nvSpPr>
              <p:spPr>
                <a:xfrm rot="-5400000">
                  <a:off x="3166663" y="2286138"/>
                  <a:ext cx="28075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1106" extrusionOk="0">
                      <a:moveTo>
                        <a:pt x="570" y="1"/>
                      </a:moveTo>
                      <a:cubicBezTo>
                        <a:pt x="259" y="1"/>
                        <a:pt x="0" y="242"/>
                        <a:pt x="0" y="553"/>
                      </a:cubicBezTo>
                      <a:cubicBezTo>
                        <a:pt x="0" y="863"/>
                        <a:pt x="259" y="1105"/>
                        <a:pt x="570" y="1105"/>
                      </a:cubicBezTo>
                      <a:cubicBezTo>
                        <a:pt x="863" y="1105"/>
                        <a:pt x="1122" y="863"/>
                        <a:pt x="1122" y="553"/>
                      </a:cubicBezTo>
                      <a:cubicBezTo>
                        <a:pt x="1122" y="242"/>
                        <a:pt x="863" y="1"/>
                        <a:pt x="5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6" name="Google Shape;3456;p4"/>
                <p:cNvSpPr/>
                <p:nvPr/>
              </p:nvSpPr>
              <p:spPr>
                <a:xfrm rot="-5400000">
                  <a:off x="3109475" y="2137300"/>
                  <a:ext cx="119125" cy="11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5" h="4539" extrusionOk="0">
                      <a:moveTo>
                        <a:pt x="4235" y="1"/>
                      </a:moveTo>
                      <a:cubicBezTo>
                        <a:pt x="3279" y="1"/>
                        <a:pt x="2230" y="437"/>
                        <a:pt x="1381" y="1286"/>
                      </a:cubicBezTo>
                      <a:cubicBezTo>
                        <a:pt x="432" y="2235"/>
                        <a:pt x="1" y="3461"/>
                        <a:pt x="139" y="4514"/>
                      </a:cubicBezTo>
                      <a:cubicBezTo>
                        <a:pt x="265" y="4530"/>
                        <a:pt x="394" y="4539"/>
                        <a:pt x="526" y="4539"/>
                      </a:cubicBezTo>
                      <a:cubicBezTo>
                        <a:pt x="1473" y="4539"/>
                        <a:pt x="2533" y="4104"/>
                        <a:pt x="3366" y="3271"/>
                      </a:cubicBezTo>
                      <a:cubicBezTo>
                        <a:pt x="4333" y="2304"/>
                        <a:pt x="4764" y="1062"/>
                        <a:pt x="4626" y="26"/>
                      </a:cubicBezTo>
                      <a:cubicBezTo>
                        <a:pt x="4498" y="9"/>
                        <a:pt x="4367" y="1"/>
                        <a:pt x="4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7" name="Google Shape;3457;p4"/>
                <p:cNvSpPr/>
                <p:nvPr/>
              </p:nvSpPr>
              <p:spPr>
                <a:xfrm rot="-5400000">
                  <a:off x="3211750" y="2046275"/>
                  <a:ext cx="139400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00" extrusionOk="0">
                      <a:moveTo>
                        <a:pt x="1137" y="1"/>
                      </a:moveTo>
                      <a:cubicBezTo>
                        <a:pt x="888" y="1"/>
                        <a:pt x="681" y="70"/>
                        <a:pt x="536" y="215"/>
                      </a:cubicBezTo>
                      <a:cubicBezTo>
                        <a:pt x="0" y="750"/>
                        <a:pt x="553" y="2200"/>
                        <a:pt x="1795" y="3442"/>
                      </a:cubicBezTo>
                      <a:cubicBezTo>
                        <a:pt x="2711" y="4358"/>
                        <a:pt x="3740" y="4899"/>
                        <a:pt x="4432" y="4899"/>
                      </a:cubicBezTo>
                      <a:cubicBezTo>
                        <a:pt x="4678" y="4899"/>
                        <a:pt x="4882" y="4830"/>
                        <a:pt x="5023" y="4685"/>
                      </a:cubicBezTo>
                      <a:cubicBezTo>
                        <a:pt x="5575" y="4150"/>
                        <a:pt x="5023" y="2700"/>
                        <a:pt x="3780" y="1458"/>
                      </a:cubicBezTo>
                      <a:cubicBezTo>
                        <a:pt x="2864" y="542"/>
                        <a:pt x="1836" y="1"/>
                        <a:pt x="11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8" name="Google Shape;3458;p4"/>
                <p:cNvSpPr/>
                <p:nvPr/>
              </p:nvSpPr>
              <p:spPr>
                <a:xfrm rot="-5400000">
                  <a:off x="3270638" y="2193813"/>
                  <a:ext cx="27650" cy="2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1123" extrusionOk="0">
                      <a:moveTo>
                        <a:pt x="553" y="1"/>
                      </a:moveTo>
                      <a:cubicBezTo>
                        <a:pt x="242" y="1"/>
                        <a:pt x="1" y="260"/>
                        <a:pt x="1" y="553"/>
                      </a:cubicBezTo>
                      <a:cubicBezTo>
                        <a:pt x="1" y="864"/>
                        <a:pt x="242" y="1123"/>
                        <a:pt x="553" y="1123"/>
                      </a:cubicBezTo>
                      <a:cubicBezTo>
                        <a:pt x="864" y="1123"/>
                        <a:pt x="1105" y="864"/>
                        <a:pt x="1105" y="553"/>
                      </a:cubicBezTo>
                      <a:cubicBezTo>
                        <a:pt x="1105" y="260"/>
                        <a:pt x="864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9" name="Google Shape;3459;p4"/>
                <p:cNvSpPr/>
                <p:nvPr/>
              </p:nvSpPr>
              <p:spPr>
                <a:xfrm rot="-5400000">
                  <a:off x="3166875" y="2086150"/>
                  <a:ext cx="27650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1106" extrusionOk="0">
                      <a:moveTo>
                        <a:pt x="553" y="1"/>
                      </a:moveTo>
                      <a:cubicBezTo>
                        <a:pt x="242" y="1"/>
                        <a:pt x="1" y="242"/>
                        <a:pt x="1" y="553"/>
                      </a:cubicBezTo>
                      <a:cubicBezTo>
                        <a:pt x="1" y="863"/>
                        <a:pt x="242" y="1105"/>
                        <a:pt x="553" y="1105"/>
                      </a:cubicBezTo>
                      <a:cubicBezTo>
                        <a:pt x="864" y="1105"/>
                        <a:pt x="1105" y="863"/>
                        <a:pt x="1105" y="553"/>
                      </a:cubicBezTo>
                      <a:cubicBezTo>
                        <a:pt x="1105" y="242"/>
                        <a:pt x="864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0" name="Google Shape;3460;p4"/>
                <p:cNvSpPr/>
                <p:nvPr/>
              </p:nvSpPr>
              <p:spPr>
                <a:xfrm rot="-5400000">
                  <a:off x="3099250" y="1932750"/>
                  <a:ext cx="139400" cy="12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04" extrusionOk="0">
                      <a:moveTo>
                        <a:pt x="4432" y="1"/>
                      </a:moveTo>
                      <a:cubicBezTo>
                        <a:pt x="3738" y="1"/>
                        <a:pt x="2715" y="548"/>
                        <a:pt x="1796" y="1455"/>
                      </a:cubicBezTo>
                      <a:cubicBezTo>
                        <a:pt x="553" y="2697"/>
                        <a:pt x="1" y="4147"/>
                        <a:pt x="536" y="4700"/>
                      </a:cubicBezTo>
                      <a:cubicBezTo>
                        <a:pt x="678" y="4838"/>
                        <a:pt x="881" y="4903"/>
                        <a:pt x="1124" y="4903"/>
                      </a:cubicBezTo>
                      <a:cubicBezTo>
                        <a:pt x="1823" y="4903"/>
                        <a:pt x="2859" y="4361"/>
                        <a:pt x="3781" y="3440"/>
                      </a:cubicBezTo>
                      <a:cubicBezTo>
                        <a:pt x="5006" y="2214"/>
                        <a:pt x="5576" y="764"/>
                        <a:pt x="5023" y="212"/>
                      </a:cubicBezTo>
                      <a:cubicBezTo>
                        <a:pt x="4880" y="68"/>
                        <a:pt x="4676" y="1"/>
                        <a:pt x="44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1" name="Google Shape;3461;p4"/>
                <p:cNvSpPr/>
                <p:nvPr/>
              </p:nvSpPr>
              <p:spPr>
                <a:xfrm rot="-5400000">
                  <a:off x="3211538" y="1846288"/>
                  <a:ext cx="139825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4900" extrusionOk="0">
                      <a:moveTo>
                        <a:pt x="1154" y="1"/>
                      </a:moveTo>
                      <a:cubicBezTo>
                        <a:pt x="906" y="1"/>
                        <a:pt x="698" y="70"/>
                        <a:pt x="553" y="215"/>
                      </a:cubicBezTo>
                      <a:cubicBezTo>
                        <a:pt x="1" y="750"/>
                        <a:pt x="570" y="2200"/>
                        <a:pt x="1796" y="3442"/>
                      </a:cubicBezTo>
                      <a:cubicBezTo>
                        <a:pt x="2712" y="4358"/>
                        <a:pt x="3740" y="4899"/>
                        <a:pt x="4439" y="4899"/>
                      </a:cubicBezTo>
                      <a:cubicBezTo>
                        <a:pt x="4688" y="4899"/>
                        <a:pt x="4895" y="4830"/>
                        <a:pt x="5040" y="4685"/>
                      </a:cubicBezTo>
                      <a:cubicBezTo>
                        <a:pt x="5593" y="4150"/>
                        <a:pt x="5023" y="2700"/>
                        <a:pt x="3781" y="1458"/>
                      </a:cubicBezTo>
                      <a:cubicBezTo>
                        <a:pt x="2877" y="542"/>
                        <a:pt x="1852" y="1"/>
                        <a:pt x="115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2" name="Google Shape;3462;p4"/>
                <p:cNvSpPr/>
                <p:nvPr/>
              </p:nvSpPr>
              <p:spPr>
                <a:xfrm rot="-5400000">
                  <a:off x="3270650" y="1993600"/>
                  <a:ext cx="27625" cy="2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5" h="1123" extrusionOk="0">
                      <a:moveTo>
                        <a:pt x="553" y="1"/>
                      </a:moveTo>
                      <a:cubicBezTo>
                        <a:pt x="242" y="1"/>
                        <a:pt x="0" y="260"/>
                        <a:pt x="0" y="553"/>
                      </a:cubicBezTo>
                      <a:cubicBezTo>
                        <a:pt x="0" y="864"/>
                        <a:pt x="242" y="1123"/>
                        <a:pt x="553" y="1123"/>
                      </a:cubicBezTo>
                      <a:cubicBezTo>
                        <a:pt x="863" y="1123"/>
                        <a:pt x="1105" y="864"/>
                        <a:pt x="1105" y="553"/>
                      </a:cubicBezTo>
                      <a:cubicBezTo>
                        <a:pt x="1105" y="260"/>
                        <a:pt x="863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3" name="Google Shape;3463;p4"/>
                <p:cNvSpPr/>
                <p:nvPr/>
              </p:nvSpPr>
              <p:spPr>
                <a:xfrm rot="-5400000">
                  <a:off x="3166875" y="1881625"/>
                  <a:ext cx="27650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1106" extrusionOk="0">
                      <a:moveTo>
                        <a:pt x="553" y="1"/>
                      </a:moveTo>
                      <a:cubicBezTo>
                        <a:pt x="242" y="1"/>
                        <a:pt x="1" y="242"/>
                        <a:pt x="1" y="553"/>
                      </a:cubicBezTo>
                      <a:cubicBezTo>
                        <a:pt x="1" y="863"/>
                        <a:pt x="242" y="1105"/>
                        <a:pt x="553" y="1105"/>
                      </a:cubicBezTo>
                      <a:cubicBezTo>
                        <a:pt x="864" y="1105"/>
                        <a:pt x="1105" y="863"/>
                        <a:pt x="1105" y="553"/>
                      </a:cubicBezTo>
                      <a:cubicBezTo>
                        <a:pt x="1105" y="242"/>
                        <a:pt x="864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4" name="Google Shape;3464;p4"/>
                <p:cNvSpPr/>
                <p:nvPr/>
              </p:nvSpPr>
              <p:spPr>
                <a:xfrm rot="-5400000">
                  <a:off x="3109488" y="1737313"/>
                  <a:ext cx="119100" cy="11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4" h="4539" extrusionOk="0">
                      <a:moveTo>
                        <a:pt x="4235" y="1"/>
                      </a:moveTo>
                      <a:cubicBezTo>
                        <a:pt x="3282" y="1"/>
                        <a:pt x="2245" y="437"/>
                        <a:pt x="1381" y="1286"/>
                      </a:cubicBezTo>
                      <a:cubicBezTo>
                        <a:pt x="432" y="2235"/>
                        <a:pt x="0" y="3461"/>
                        <a:pt x="138" y="4514"/>
                      </a:cubicBezTo>
                      <a:cubicBezTo>
                        <a:pt x="264" y="4530"/>
                        <a:pt x="394" y="4539"/>
                        <a:pt x="525" y="4539"/>
                      </a:cubicBezTo>
                      <a:cubicBezTo>
                        <a:pt x="1472" y="4539"/>
                        <a:pt x="2532" y="4104"/>
                        <a:pt x="3366" y="3271"/>
                      </a:cubicBezTo>
                      <a:cubicBezTo>
                        <a:pt x="4332" y="2304"/>
                        <a:pt x="4764" y="1062"/>
                        <a:pt x="4626" y="26"/>
                      </a:cubicBezTo>
                      <a:cubicBezTo>
                        <a:pt x="4498" y="9"/>
                        <a:pt x="4367" y="1"/>
                        <a:pt x="4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5" name="Google Shape;3465;p4"/>
                <p:cNvSpPr/>
                <p:nvPr/>
              </p:nvSpPr>
              <p:spPr>
                <a:xfrm rot="-5400000">
                  <a:off x="3211763" y="1646288"/>
                  <a:ext cx="139375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4900" extrusionOk="0">
                      <a:moveTo>
                        <a:pt x="1144" y="1"/>
                      </a:moveTo>
                      <a:cubicBezTo>
                        <a:pt x="897" y="1"/>
                        <a:pt x="693" y="70"/>
                        <a:pt x="552" y="215"/>
                      </a:cubicBezTo>
                      <a:cubicBezTo>
                        <a:pt x="0" y="750"/>
                        <a:pt x="552" y="2200"/>
                        <a:pt x="1795" y="3442"/>
                      </a:cubicBezTo>
                      <a:cubicBezTo>
                        <a:pt x="2711" y="4358"/>
                        <a:pt x="3739" y="4899"/>
                        <a:pt x="4431" y="4899"/>
                      </a:cubicBezTo>
                      <a:cubicBezTo>
                        <a:pt x="4678" y="4899"/>
                        <a:pt x="4882" y="4830"/>
                        <a:pt x="5023" y="4685"/>
                      </a:cubicBezTo>
                      <a:cubicBezTo>
                        <a:pt x="5575" y="4150"/>
                        <a:pt x="5023" y="2700"/>
                        <a:pt x="3780" y="1458"/>
                      </a:cubicBezTo>
                      <a:cubicBezTo>
                        <a:pt x="2864" y="542"/>
                        <a:pt x="1836" y="1"/>
                        <a:pt x="11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6" name="Google Shape;3466;p4"/>
                <p:cNvSpPr/>
                <p:nvPr/>
              </p:nvSpPr>
              <p:spPr>
                <a:xfrm rot="-5400000">
                  <a:off x="3268025" y="1796000"/>
                  <a:ext cx="32825" cy="2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3" h="1121" extrusionOk="0">
                      <a:moveTo>
                        <a:pt x="743" y="1"/>
                      </a:moveTo>
                      <a:cubicBezTo>
                        <a:pt x="259" y="1"/>
                        <a:pt x="1" y="605"/>
                        <a:pt x="363" y="950"/>
                      </a:cubicBezTo>
                      <a:cubicBezTo>
                        <a:pt x="475" y="1068"/>
                        <a:pt x="615" y="1120"/>
                        <a:pt x="753" y="1120"/>
                      </a:cubicBezTo>
                      <a:cubicBezTo>
                        <a:pt x="1037" y="1120"/>
                        <a:pt x="1312" y="896"/>
                        <a:pt x="1312" y="570"/>
                      </a:cubicBezTo>
                      <a:cubicBezTo>
                        <a:pt x="1312" y="260"/>
                        <a:pt x="1053" y="1"/>
                        <a:pt x="7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7" name="Google Shape;3467;p4"/>
                <p:cNvSpPr/>
                <p:nvPr/>
              </p:nvSpPr>
              <p:spPr>
                <a:xfrm rot="-5400000">
                  <a:off x="3164588" y="1683713"/>
                  <a:ext cx="32375" cy="27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5" h="1112" extrusionOk="0">
                      <a:moveTo>
                        <a:pt x="742" y="1"/>
                      </a:moveTo>
                      <a:cubicBezTo>
                        <a:pt x="242" y="1"/>
                        <a:pt x="0" y="587"/>
                        <a:pt x="345" y="950"/>
                      </a:cubicBezTo>
                      <a:cubicBezTo>
                        <a:pt x="457" y="1061"/>
                        <a:pt x="596" y="1112"/>
                        <a:pt x="732" y="1112"/>
                      </a:cubicBezTo>
                      <a:cubicBezTo>
                        <a:pt x="1018" y="1112"/>
                        <a:pt x="1295" y="892"/>
                        <a:pt x="1295" y="553"/>
                      </a:cubicBezTo>
                      <a:cubicBezTo>
                        <a:pt x="1295" y="242"/>
                        <a:pt x="1053" y="1"/>
                        <a:pt x="7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8" name="Google Shape;3468;p4"/>
                <p:cNvSpPr/>
                <p:nvPr/>
              </p:nvSpPr>
              <p:spPr>
                <a:xfrm rot="-5400000">
                  <a:off x="3099338" y="1532663"/>
                  <a:ext cx="139400" cy="12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11" extrusionOk="0">
                      <a:moveTo>
                        <a:pt x="4439" y="1"/>
                      </a:moveTo>
                      <a:cubicBezTo>
                        <a:pt x="3747" y="1"/>
                        <a:pt x="2715" y="548"/>
                        <a:pt x="1795" y="1455"/>
                      </a:cubicBezTo>
                      <a:cubicBezTo>
                        <a:pt x="553" y="2697"/>
                        <a:pt x="0" y="4147"/>
                        <a:pt x="535" y="4700"/>
                      </a:cubicBezTo>
                      <a:cubicBezTo>
                        <a:pt x="679" y="4843"/>
                        <a:pt x="883" y="4911"/>
                        <a:pt x="1128" y="4911"/>
                      </a:cubicBezTo>
                      <a:cubicBezTo>
                        <a:pt x="1827" y="4911"/>
                        <a:pt x="2860" y="4360"/>
                        <a:pt x="3780" y="3440"/>
                      </a:cubicBezTo>
                      <a:cubicBezTo>
                        <a:pt x="5023" y="2214"/>
                        <a:pt x="5575" y="764"/>
                        <a:pt x="5023" y="212"/>
                      </a:cubicBezTo>
                      <a:cubicBezTo>
                        <a:pt x="4884" y="68"/>
                        <a:pt x="4683" y="1"/>
                        <a:pt x="44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9" name="Google Shape;3469;p4"/>
                <p:cNvSpPr/>
                <p:nvPr/>
              </p:nvSpPr>
              <p:spPr>
                <a:xfrm rot="-5400000">
                  <a:off x="3211538" y="1446288"/>
                  <a:ext cx="139825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4900" extrusionOk="0">
                      <a:moveTo>
                        <a:pt x="1154" y="1"/>
                      </a:moveTo>
                      <a:cubicBezTo>
                        <a:pt x="905" y="1"/>
                        <a:pt x="698" y="70"/>
                        <a:pt x="553" y="215"/>
                      </a:cubicBezTo>
                      <a:cubicBezTo>
                        <a:pt x="0" y="750"/>
                        <a:pt x="570" y="2200"/>
                        <a:pt x="1813" y="3442"/>
                      </a:cubicBezTo>
                      <a:cubicBezTo>
                        <a:pt x="2716" y="4358"/>
                        <a:pt x="3741" y="4899"/>
                        <a:pt x="4439" y="4899"/>
                      </a:cubicBezTo>
                      <a:cubicBezTo>
                        <a:pt x="4688" y="4899"/>
                        <a:pt x="4895" y="4830"/>
                        <a:pt x="5040" y="4685"/>
                      </a:cubicBezTo>
                      <a:cubicBezTo>
                        <a:pt x="5592" y="4150"/>
                        <a:pt x="5023" y="2700"/>
                        <a:pt x="3797" y="1458"/>
                      </a:cubicBezTo>
                      <a:cubicBezTo>
                        <a:pt x="2882" y="542"/>
                        <a:pt x="1853" y="1"/>
                        <a:pt x="115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0" name="Google Shape;3470;p4"/>
                <p:cNvSpPr/>
                <p:nvPr/>
              </p:nvSpPr>
              <p:spPr>
                <a:xfrm rot="-5400000">
                  <a:off x="3270638" y="1593613"/>
                  <a:ext cx="27650" cy="2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1123" extrusionOk="0">
                      <a:moveTo>
                        <a:pt x="553" y="1"/>
                      </a:moveTo>
                      <a:cubicBezTo>
                        <a:pt x="242" y="1"/>
                        <a:pt x="1" y="260"/>
                        <a:pt x="1" y="553"/>
                      </a:cubicBezTo>
                      <a:cubicBezTo>
                        <a:pt x="1" y="864"/>
                        <a:pt x="242" y="1123"/>
                        <a:pt x="553" y="1123"/>
                      </a:cubicBezTo>
                      <a:cubicBezTo>
                        <a:pt x="864" y="1123"/>
                        <a:pt x="1105" y="864"/>
                        <a:pt x="1105" y="553"/>
                      </a:cubicBezTo>
                      <a:cubicBezTo>
                        <a:pt x="1105" y="260"/>
                        <a:pt x="864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1" name="Google Shape;3471;p4"/>
                <p:cNvSpPr/>
                <p:nvPr/>
              </p:nvSpPr>
              <p:spPr>
                <a:xfrm rot="-5400000">
                  <a:off x="3162350" y="1486175"/>
                  <a:ext cx="36700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8" h="1106" extrusionOk="0">
                      <a:moveTo>
                        <a:pt x="743" y="1"/>
                      </a:moveTo>
                      <a:cubicBezTo>
                        <a:pt x="1" y="1"/>
                        <a:pt x="1" y="1105"/>
                        <a:pt x="743" y="1105"/>
                      </a:cubicBezTo>
                      <a:cubicBezTo>
                        <a:pt x="1036" y="1105"/>
                        <a:pt x="1468" y="863"/>
                        <a:pt x="1468" y="553"/>
                      </a:cubicBezTo>
                      <a:cubicBezTo>
                        <a:pt x="1468" y="242"/>
                        <a:pt x="1054" y="1"/>
                        <a:pt x="7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2" name="Google Shape;3472;p4"/>
                <p:cNvSpPr/>
                <p:nvPr/>
              </p:nvSpPr>
              <p:spPr>
                <a:xfrm rot="-5400000">
                  <a:off x="3099125" y="1332675"/>
                  <a:ext cx="139825" cy="12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4911" extrusionOk="0">
                      <a:moveTo>
                        <a:pt x="4447" y="1"/>
                      </a:moveTo>
                      <a:cubicBezTo>
                        <a:pt x="3749" y="1"/>
                        <a:pt x="2719" y="548"/>
                        <a:pt x="1813" y="1455"/>
                      </a:cubicBezTo>
                      <a:cubicBezTo>
                        <a:pt x="570" y="2697"/>
                        <a:pt x="1" y="4147"/>
                        <a:pt x="553" y="4700"/>
                      </a:cubicBezTo>
                      <a:cubicBezTo>
                        <a:pt x="696" y="4843"/>
                        <a:pt x="900" y="4911"/>
                        <a:pt x="1145" y="4911"/>
                      </a:cubicBezTo>
                      <a:cubicBezTo>
                        <a:pt x="1843" y="4911"/>
                        <a:pt x="2873" y="4360"/>
                        <a:pt x="3780" y="3440"/>
                      </a:cubicBezTo>
                      <a:cubicBezTo>
                        <a:pt x="5023" y="2214"/>
                        <a:pt x="5593" y="764"/>
                        <a:pt x="5040" y="212"/>
                      </a:cubicBezTo>
                      <a:cubicBezTo>
                        <a:pt x="4897" y="68"/>
                        <a:pt x="4692" y="1"/>
                        <a:pt x="44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3" name="Google Shape;3473;p4"/>
                <p:cNvSpPr/>
                <p:nvPr/>
              </p:nvSpPr>
              <p:spPr>
                <a:xfrm rot="-5400000">
                  <a:off x="3221825" y="1250750"/>
                  <a:ext cx="119550" cy="1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2" h="4544" extrusionOk="0">
                      <a:moveTo>
                        <a:pt x="569" y="1"/>
                      </a:moveTo>
                      <a:cubicBezTo>
                        <a:pt x="429" y="1"/>
                        <a:pt x="291" y="11"/>
                        <a:pt x="156" y="31"/>
                      </a:cubicBezTo>
                      <a:cubicBezTo>
                        <a:pt x="1" y="1066"/>
                        <a:pt x="449" y="2292"/>
                        <a:pt x="1399" y="3258"/>
                      </a:cubicBezTo>
                      <a:cubicBezTo>
                        <a:pt x="2248" y="4107"/>
                        <a:pt x="3296" y="4544"/>
                        <a:pt x="4252" y="4544"/>
                      </a:cubicBezTo>
                      <a:cubicBezTo>
                        <a:pt x="4385" y="4544"/>
                        <a:pt x="4515" y="4535"/>
                        <a:pt x="4644" y="4518"/>
                      </a:cubicBezTo>
                      <a:cubicBezTo>
                        <a:pt x="4782" y="3466"/>
                        <a:pt x="4350" y="2240"/>
                        <a:pt x="3384" y="1274"/>
                      </a:cubicBezTo>
                      <a:cubicBezTo>
                        <a:pt x="2558" y="448"/>
                        <a:pt x="1510" y="1"/>
                        <a:pt x="5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4" name="Google Shape;3474;p4"/>
                <p:cNvSpPr/>
                <p:nvPr/>
              </p:nvSpPr>
              <p:spPr>
                <a:xfrm rot="-5400000">
                  <a:off x="3268088" y="1400263"/>
                  <a:ext cx="32825" cy="2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3" h="1126" extrusionOk="0">
                      <a:moveTo>
                        <a:pt x="760" y="1"/>
                      </a:moveTo>
                      <a:cubicBezTo>
                        <a:pt x="259" y="1"/>
                        <a:pt x="1" y="605"/>
                        <a:pt x="346" y="967"/>
                      </a:cubicBezTo>
                      <a:cubicBezTo>
                        <a:pt x="461" y="1077"/>
                        <a:pt x="600" y="1126"/>
                        <a:pt x="737" y="1126"/>
                      </a:cubicBezTo>
                      <a:cubicBezTo>
                        <a:pt x="1031" y="1126"/>
                        <a:pt x="1312" y="900"/>
                        <a:pt x="1312" y="570"/>
                      </a:cubicBezTo>
                      <a:cubicBezTo>
                        <a:pt x="1312" y="260"/>
                        <a:pt x="1053" y="1"/>
                        <a:pt x="76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5" name="Google Shape;3475;p4"/>
                <p:cNvSpPr/>
                <p:nvPr/>
              </p:nvSpPr>
              <p:spPr>
                <a:xfrm rot="-5400000">
                  <a:off x="3164375" y="1288250"/>
                  <a:ext cx="32800" cy="27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" h="1112" extrusionOk="0">
                      <a:moveTo>
                        <a:pt x="759" y="1"/>
                      </a:moveTo>
                      <a:cubicBezTo>
                        <a:pt x="259" y="1"/>
                        <a:pt x="0" y="587"/>
                        <a:pt x="362" y="950"/>
                      </a:cubicBezTo>
                      <a:cubicBezTo>
                        <a:pt x="474" y="1061"/>
                        <a:pt x="613" y="1112"/>
                        <a:pt x="749" y="1112"/>
                      </a:cubicBezTo>
                      <a:cubicBezTo>
                        <a:pt x="1035" y="1112"/>
                        <a:pt x="1312" y="892"/>
                        <a:pt x="1312" y="553"/>
                      </a:cubicBezTo>
                      <a:cubicBezTo>
                        <a:pt x="1312" y="242"/>
                        <a:pt x="1053" y="1"/>
                        <a:pt x="75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6" name="Google Shape;3476;p4"/>
                <p:cNvSpPr/>
                <p:nvPr/>
              </p:nvSpPr>
              <p:spPr>
                <a:xfrm rot="-5400000">
                  <a:off x="3109488" y="1137113"/>
                  <a:ext cx="119100" cy="11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4" h="4539" extrusionOk="0">
                      <a:moveTo>
                        <a:pt x="4235" y="1"/>
                      </a:moveTo>
                      <a:cubicBezTo>
                        <a:pt x="3279" y="1"/>
                        <a:pt x="2230" y="437"/>
                        <a:pt x="1381" y="1286"/>
                      </a:cubicBezTo>
                      <a:cubicBezTo>
                        <a:pt x="432" y="2235"/>
                        <a:pt x="0" y="3461"/>
                        <a:pt x="138" y="4514"/>
                      </a:cubicBezTo>
                      <a:cubicBezTo>
                        <a:pt x="265" y="4530"/>
                        <a:pt x="394" y="4539"/>
                        <a:pt x="525" y="4539"/>
                      </a:cubicBezTo>
                      <a:cubicBezTo>
                        <a:pt x="1472" y="4539"/>
                        <a:pt x="2532" y="4104"/>
                        <a:pt x="3366" y="3271"/>
                      </a:cubicBezTo>
                      <a:cubicBezTo>
                        <a:pt x="4332" y="2304"/>
                        <a:pt x="4764" y="1062"/>
                        <a:pt x="4626" y="26"/>
                      </a:cubicBezTo>
                      <a:cubicBezTo>
                        <a:pt x="4498" y="9"/>
                        <a:pt x="4367" y="1"/>
                        <a:pt x="4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7" name="Google Shape;3477;p4"/>
                <p:cNvSpPr/>
                <p:nvPr/>
              </p:nvSpPr>
              <p:spPr>
                <a:xfrm rot="-5400000">
                  <a:off x="3211750" y="1046075"/>
                  <a:ext cx="139400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00" extrusionOk="0">
                      <a:moveTo>
                        <a:pt x="1137" y="1"/>
                      </a:moveTo>
                      <a:cubicBezTo>
                        <a:pt x="888" y="1"/>
                        <a:pt x="680" y="70"/>
                        <a:pt x="535" y="215"/>
                      </a:cubicBezTo>
                      <a:cubicBezTo>
                        <a:pt x="0" y="750"/>
                        <a:pt x="552" y="2200"/>
                        <a:pt x="1795" y="3442"/>
                      </a:cubicBezTo>
                      <a:cubicBezTo>
                        <a:pt x="2711" y="4358"/>
                        <a:pt x="3730" y="4899"/>
                        <a:pt x="4424" y="4899"/>
                      </a:cubicBezTo>
                      <a:cubicBezTo>
                        <a:pt x="4671" y="4899"/>
                        <a:pt x="4877" y="4830"/>
                        <a:pt x="5023" y="4685"/>
                      </a:cubicBezTo>
                      <a:cubicBezTo>
                        <a:pt x="5575" y="4150"/>
                        <a:pt x="5005" y="2700"/>
                        <a:pt x="3780" y="1458"/>
                      </a:cubicBezTo>
                      <a:cubicBezTo>
                        <a:pt x="2864" y="542"/>
                        <a:pt x="1836" y="1"/>
                        <a:pt x="11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8" name="Google Shape;3478;p4"/>
                <p:cNvSpPr/>
                <p:nvPr/>
              </p:nvSpPr>
              <p:spPr>
                <a:xfrm rot="-5400000">
                  <a:off x="3270638" y="1197938"/>
                  <a:ext cx="27650" cy="2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1123" extrusionOk="0">
                      <a:moveTo>
                        <a:pt x="553" y="1"/>
                      </a:moveTo>
                      <a:cubicBezTo>
                        <a:pt x="242" y="1"/>
                        <a:pt x="1" y="260"/>
                        <a:pt x="1" y="553"/>
                      </a:cubicBezTo>
                      <a:cubicBezTo>
                        <a:pt x="1" y="864"/>
                        <a:pt x="242" y="1123"/>
                        <a:pt x="553" y="1123"/>
                      </a:cubicBezTo>
                      <a:cubicBezTo>
                        <a:pt x="864" y="1123"/>
                        <a:pt x="1105" y="864"/>
                        <a:pt x="1105" y="553"/>
                      </a:cubicBezTo>
                      <a:cubicBezTo>
                        <a:pt x="1105" y="260"/>
                        <a:pt x="864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9" name="Google Shape;3479;p4"/>
                <p:cNvSpPr/>
                <p:nvPr/>
              </p:nvSpPr>
              <p:spPr>
                <a:xfrm rot="-5400000">
                  <a:off x="3166888" y="1085963"/>
                  <a:ext cx="27625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5" h="1106" extrusionOk="0">
                      <a:moveTo>
                        <a:pt x="553" y="1"/>
                      </a:moveTo>
                      <a:cubicBezTo>
                        <a:pt x="242" y="1"/>
                        <a:pt x="0" y="242"/>
                        <a:pt x="0" y="553"/>
                      </a:cubicBezTo>
                      <a:cubicBezTo>
                        <a:pt x="0" y="863"/>
                        <a:pt x="242" y="1105"/>
                        <a:pt x="553" y="1105"/>
                      </a:cubicBezTo>
                      <a:cubicBezTo>
                        <a:pt x="863" y="1105"/>
                        <a:pt x="1105" y="863"/>
                        <a:pt x="1105" y="553"/>
                      </a:cubicBezTo>
                      <a:cubicBezTo>
                        <a:pt x="1105" y="242"/>
                        <a:pt x="863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480" name="Google Shape;3480;p4"/>
            <p:cNvGrpSpPr/>
            <p:nvPr/>
          </p:nvGrpSpPr>
          <p:grpSpPr>
            <a:xfrm>
              <a:off x="8469204" y="627100"/>
              <a:ext cx="196290" cy="3974225"/>
              <a:chOff x="478504" y="626887"/>
              <a:chExt cx="196290" cy="3974225"/>
            </a:xfrm>
          </p:grpSpPr>
          <p:grpSp>
            <p:nvGrpSpPr>
              <p:cNvPr id="3481" name="Google Shape;3481;p4"/>
              <p:cNvGrpSpPr/>
              <p:nvPr/>
            </p:nvGrpSpPr>
            <p:grpSpPr>
              <a:xfrm>
                <a:off x="478504" y="626887"/>
                <a:ext cx="196290" cy="1959963"/>
                <a:chOff x="3107650" y="1132184"/>
                <a:chExt cx="235050" cy="2347261"/>
              </a:xfrm>
            </p:grpSpPr>
            <p:sp>
              <p:nvSpPr>
                <p:cNvPr id="3482" name="Google Shape;3482;p4"/>
                <p:cNvSpPr/>
                <p:nvPr/>
              </p:nvSpPr>
              <p:spPr>
                <a:xfrm rot="-5400000">
                  <a:off x="2051081" y="2297597"/>
                  <a:ext cx="2347261" cy="164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94" h="657" extrusionOk="0">
                      <a:moveTo>
                        <a:pt x="0" y="0"/>
                      </a:moveTo>
                      <a:lnTo>
                        <a:pt x="0" y="656"/>
                      </a:lnTo>
                      <a:lnTo>
                        <a:pt x="98293" y="656"/>
                      </a:lnTo>
                      <a:lnTo>
                        <a:pt x="98293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3" name="Google Shape;3483;p4"/>
                <p:cNvSpPr/>
                <p:nvPr/>
              </p:nvSpPr>
              <p:spPr>
                <a:xfrm rot="-5400000">
                  <a:off x="3109263" y="3337488"/>
                  <a:ext cx="119550" cy="11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2" h="4539" extrusionOk="0">
                      <a:moveTo>
                        <a:pt x="4240" y="1"/>
                      </a:moveTo>
                      <a:cubicBezTo>
                        <a:pt x="3292" y="1"/>
                        <a:pt x="2232" y="437"/>
                        <a:pt x="1398" y="1286"/>
                      </a:cubicBezTo>
                      <a:cubicBezTo>
                        <a:pt x="432" y="2235"/>
                        <a:pt x="0" y="3461"/>
                        <a:pt x="138" y="4514"/>
                      </a:cubicBezTo>
                      <a:cubicBezTo>
                        <a:pt x="267" y="4530"/>
                        <a:pt x="398" y="4539"/>
                        <a:pt x="530" y="4539"/>
                      </a:cubicBezTo>
                      <a:cubicBezTo>
                        <a:pt x="1486" y="4539"/>
                        <a:pt x="2535" y="4104"/>
                        <a:pt x="3383" y="3271"/>
                      </a:cubicBezTo>
                      <a:cubicBezTo>
                        <a:pt x="4333" y="2304"/>
                        <a:pt x="4781" y="1062"/>
                        <a:pt x="4626" y="26"/>
                      </a:cubicBezTo>
                      <a:cubicBezTo>
                        <a:pt x="4500" y="9"/>
                        <a:pt x="4371" y="1"/>
                        <a:pt x="42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4" name="Google Shape;3484;p4"/>
                <p:cNvSpPr/>
                <p:nvPr/>
              </p:nvSpPr>
              <p:spPr>
                <a:xfrm rot="-5400000">
                  <a:off x="3211450" y="3246375"/>
                  <a:ext cx="139825" cy="12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4907" extrusionOk="0">
                      <a:moveTo>
                        <a:pt x="1141" y="1"/>
                      </a:moveTo>
                      <a:cubicBezTo>
                        <a:pt x="898" y="1"/>
                        <a:pt x="695" y="66"/>
                        <a:pt x="553" y="205"/>
                      </a:cubicBezTo>
                      <a:cubicBezTo>
                        <a:pt x="0" y="757"/>
                        <a:pt x="570" y="2207"/>
                        <a:pt x="1795" y="3449"/>
                      </a:cubicBezTo>
                      <a:cubicBezTo>
                        <a:pt x="2711" y="4365"/>
                        <a:pt x="3740" y="4906"/>
                        <a:pt x="4438" y="4906"/>
                      </a:cubicBezTo>
                      <a:cubicBezTo>
                        <a:pt x="4688" y="4906"/>
                        <a:pt x="4895" y="4837"/>
                        <a:pt x="5040" y="4692"/>
                      </a:cubicBezTo>
                      <a:cubicBezTo>
                        <a:pt x="5592" y="4157"/>
                        <a:pt x="5023" y="2707"/>
                        <a:pt x="3780" y="1465"/>
                      </a:cubicBezTo>
                      <a:cubicBezTo>
                        <a:pt x="2871" y="543"/>
                        <a:pt x="1839" y="1"/>
                        <a:pt x="114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5" name="Google Shape;3485;p4"/>
                <p:cNvSpPr/>
                <p:nvPr/>
              </p:nvSpPr>
              <p:spPr>
                <a:xfrm rot="-5400000">
                  <a:off x="3270425" y="3394000"/>
                  <a:ext cx="28075" cy="2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1123" extrusionOk="0">
                      <a:moveTo>
                        <a:pt x="570" y="1"/>
                      </a:moveTo>
                      <a:cubicBezTo>
                        <a:pt x="259" y="1"/>
                        <a:pt x="1" y="260"/>
                        <a:pt x="1" y="553"/>
                      </a:cubicBezTo>
                      <a:cubicBezTo>
                        <a:pt x="1" y="864"/>
                        <a:pt x="259" y="1123"/>
                        <a:pt x="570" y="1123"/>
                      </a:cubicBezTo>
                      <a:cubicBezTo>
                        <a:pt x="881" y="1123"/>
                        <a:pt x="1122" y="864"/>
                        <a:pt x="1122" y="553"/>
                      </a:cubicBezTo>
                      <a:cubicBezTo>
                        <a:pt x="1122" y="260"/>
                        <a:pt x="881" y="1"/>
                        <a:pt x="5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6" name="Google Shape;3486;p4"/>
                <p:cNvSpPr/>
                <p:nvPr/>
              </p:nvSpPr>
              <p:spPr>
                <a:xfrm rot="-5400000">
                  <a:off x="3166888" y="3281813"/>
                  <a:ext cx="27625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5" h="1106" extrusionOk="0">
                      <a:moveTo>
                        <a:pt x="553" y="1"/>
                      </a:moveTo>
                      <a:cubicBezTo>
                        <a:pt x="242" y="1"/>
                        <a:pt x="0" y="242"/>
                        <a:pt x="0" y="553"/>
                      </a:cubicBezTo>
                      <a:cubicBezTo>
                        <a:pt x="0" y="863"/>
                        <a:pt x="242" y="1105"/>
                        <a:pt x="553" y="1105"/>
                      </a:cubicBezTo>
                      <a:cubicBezTo>
                        <a:pt x="863" y="1105"/>
                        <a:pt x="1105" y="863"/>
                        <a:pt x="1105" y="553"/>
                      </a:cubicBezTo>
                      <a:cubicBezTo>
                        <a:pt x="1105" y="242"/>
                        <a:pt x="863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7" name="Google Shape;3487;p4"/>
                <p:cNvSpPr/>
                <p:nvPr/>
              </p:nvSpPr>
              <p:spPr>
                <a:xfrm rot="-5400000">
                  <a:off x="3099338" y="3133063"/>
                  <a:ext cx="139400" cy="12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11" extrusionOk="0">
                      <a:moveTo>
                        <a:pt x="4446" y="1"/>
                      </a:moveTo>
                      <a:cubicBezTo>
                        <a:pt x="3748" y="1"/>
                        <a:pt x="2715" y="548"/>
                        <a:pt x="1796" y="1455"/>
                      </a:cubicBezTo>
                      <a:cubicBezTo>
                        <a:pt x="570" y="2697"/>
                        <a:pt x="1" y="4147"/>
                        <a:pt x="553" y="4700"/>
                      </a:cubicBezTo>
                      <a:cubicBezTo>
                        <a:pt x="696" y="4843"/>
                        <a:pt x="899" y="4911"/>
                        <a:pt x="1142" y="4911"/>
                      </a:cubicBezTo>
                      <a:cubicBezTo>
                        <a:pt x="1836" y="4911"/>
                        <a:pt x="2860" y="4360"/>
                        <a:pt x="3780" y="3440"/>
                      </a:cubicBezTo>
                      <a:cubicBezTo>
                        <a:pt x="5023" y="2214"/>
                        <a:pt x="5575" y="764"/>
                        <a:pt x="5040" y="212"/>
                      </a:cubicBezTo>
                      <a:cubicBezTo>
                        <a:pt x="4897" y="68"/>
                        <a:pt x="4692" y="1"/>
                        <a:pt x="444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8" name="Google Shape;3488;p4"/>
                <p:cNvSpPr/>
                <p:nvPr/>
              </p:nvSpPr>
              <p:spPr>
                <a:xfrm rot="-5400000">
                  <a:off x="3211750" y="3046475"/>
                  <a:ext cx="139400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00" extrusionOk="0">
                      <a:moveTo>
                        <a:pt x="1138" y="1"/>
                      </a:moveTo>
                      <a:cubicBezTo>
                        <a:pt x="888" y="1"/>
                        <a:pt x="681" y="70"/>
                        <a:pt x="536" y="215"/>
                      </a:cubicBezTo>
                      <a:cubicBezTo>
                        <a:pt x="1" y="750"/>
                        <a:pt x="553" y="2200"/>
                        <a:pt x="1796" y="3442"/>
                      </a:cubicBezTo>
                      <a:cubicBezTo>
                        <a:pt x="2712" y="4358"/>
                        <a:pt x="3740" y="4899"/>
                        <a:pt x="4432" y="4899"/>
                      </a:cubicBezTo>
                      <a:cubicBezTo>
                        <a:pt x="4679" y="4899"/>
                        <a:pt x="4883" y="4830"/>
                        <a:pt x="5023" y="4685"/>
                      </a:cubicBezTo>
                      <a:cubicBezTo>
                        <a:pt x="5576" y="4150"/>
                        <a:pt x="5023" y="2700"/>
                        <a:pt x="3781" y="1458"/>
                      </a:cubicBezTo>
                      <a:cubicBezTo>
                        <a:pt x="2865" y="542"/>
                        <a:pt x="1836" y="1"/>
                        <a:pt x="1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9" name="Google Shape;3489;p4"/>
                <p:cNvSpPr/>
                <p:nvPr/>
              </p:nvSpPr>
              <p:spPr>
                <a:xfrm rot="-5400000">
                  <a:off x="3270913" y="3198588"/>
                  <a:ext cx="28075" cy="2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1084" extrusionOk="0">
                      <a:moveTo>
                        <a:pt x="555" y="1"/>
                      </a:moveTo>
                      <a:cubicBezTo>
                        <a:pt x="285" y="1"/>
                        <a:pt x="18" y="178"/>
                        <a:pt x="0" y="531"/>
                      </a:cubicBezTo>
                      <a:cubicBezTo>
                        <a:pt x="0" y="825"/>
                        <a:pt x="415" y="1084"/>
                        <a:pt x="725" y="1084"/>
                      </a:cubicBezTo>
                      <a:cubicBezTo>
                        <a:pt x="1036" y="1084"/>
                        <a:pt x="1122" y="825"/>
                        <a:pt x="1122" y="531"/>
                      </a:cubicBezTo>
                      <a:cubicBezTo>
                        <a:pt x="1096" y="178"/>
                        <a:pt x="825" y="1"/>
                        <a:pt x="5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0" name="Google Shape;3490;p4"/>
                <p:cNvSpPr/>
                <p:nvPr/>
              </p:nvSpPr>
              <p:spPr>
                <a:xfrm rot="-5400000">
                  <a:off x="3166663" y="3081813"/>
                  <a:ext cx="28075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1106" extrusionOk="0">
                      <a:moveTo>
                        <a:pt x="553" y="1"/>
                      </a:moveTo>
                      <a:cubicBezTo>
                        <a:pt x="259" y="1"/>
                        <a:pt x="1" y="242"/>
                        <a:pt x="1" y="553"/>
                      </a:cubicBezTo>
                      <a:cubicBezTo>
                        <a:pt x="1" y="863"/>
                        <a:pt x="259" y="1105"/>
                        <a:pt x="553" y="1105"/>
                      </a:cubicBezTo>
                      <a:cubicBezTo>
                        <a:pt x="864" y="1105"/>
                        <a:pt x="1122" y="863"/>
                        <a:pt x="1122" y="553"/>
                      </a:cubicBezTo>
                      <a:cubicBezTo>
                        <a:pt x="1122" y="242"/>
                        <a:pt x="864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1" name="Google Shape;3491;p4"/>
                <p:cNvSpPr/>
                <p:nvPr/>
              </p:nvSpPr>
              <p:spPr>
                <a:xfrm rot="-5400000">
                  <a:off x="3109275" y="2937500"/>
                  <a:ext cx="119525" cy="11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1" h="4539" extrusionOk="0">
                      <a:moveTo>
                        <a:pt x="4251" y="1"/>
                      </a:moveTo>
                      <a:cubicBezTo>
                        <a:pt x="3292" y="1"/>
                        <a:pt x="2232" y="437"/>
                        <a:pt x="1398" y="1286"/>
                      </a:cubicBezTo>
                      <a:cubicBezTo>
                        <a:pt x="449" y="2235"/>
                        <a:pt x="0" y="3461"/>
                        <a:pt x="155" y="4514"/>
                      </a:cubicBezTo>
                      <a:cubicBezTo>
                        <a:pt x="282" y="4530"/>
                        <a:pt x="411" y="4539"/>
                        <a:pt x="542" y="4539"/>
                      </a:cubicBezTo>
                      <a:cubicBezTo>
                        <a:pt x="1486" y="4539"/>
                        <a:pt x="2534" y="4104"/>
                        <a:pt x="3383" y="3271"/>
                      </a:cubicBezTo>
                      <a:cubicBezTo>
                        <a:pt x="4349" y="2304"/>
                        <a:pt x="4781" y="1062"/>
                        <a:pt x="4643" y="26"/>
                      </a:cubicBezTo>
                      <a:cubicBezTo>
                        <a:pt x="4515" y="9"/>
                        <a:pt x="4384" y="1"/>
                        <a:pt x="42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2" name="Google Shape;3492;p4"/>
                <p:cNvSpPr/>
                <p:nvPr/>
              </p:nvSpPr>
              <p:spPr>
                <a:xfrm rot="-5400000">
                  <a:off x="3211525" y="2846475"/>
                  <a:ext cx="139850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4" h="4900" extrusionOk="0">
                      <a:moveTo>
                        <a:pt x="1155" y="1"/>
                      </a:moveTo>
                      <a:cubicBezTo>
                        <a:pt x="906" y="1"/>
                        <a:pt x="699" y="70"/>
                        <a:pt x="553" y="215"/>
                      </a:cubicBezTo>
                      <a:cubicBezTo>
                        <a:pt x="1" y="750"/>
                        <a:pt x="571" y="2200"/>
                        <a:pt x="1813" y="3442"/>
                      </a:cubicBezTo>
                      <a:cubicBezTo>
                        <a:pt x="2716" y="4358"/>
                        <a:pt x="3741" y="4899"/>
                        <a:pt x="4439" y="4899"/>
                      </a:cubicBezTo>
                      <a:cubicBezTo>
                        <a:pt x="4688" y="4899"/>
                        <a:pt x="4896" y="4830"/>
                        <a:pt x="5041" y="4685"/>
                      </a:cubicBezTo>
                      <a:cubicBezTo>
                        <a:pt x="5593" y="4150"/>
                        <a:pt x="5024" y="2700"/>
                        <a:pt x="3781" y="1458"/>
                      </a:cubicBezTo>
                      <a:cubicBezTo>
                        <a:pt x="2878" y="542"/>
                        <a:pt x="1853" y="1"/>
                        <a:pt x="11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3" name="Google Shape;3493;p4"/>
                <p:cNvSpPr/>
                <p:nvPr/>
              </p:nvSpPr>
              <p:spPr>
                <a:xfrm rot="-5400000">
                  <a:off x="3270638" y="2998113"/>
                  <a:ext cx="27650" cy="2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1123" extrusionOk="0">
                      <a:moveTo>
                        <a:pt x="553" y="1"/>
                      </a:moveTo>
                      <a:cubicBezTo>
                        <a:pt x="243" y="1"/>
                        <a:pt x="1" y="260"/>
                        <a:pt x="1" y="553"/>
                      </a:cubicBezTo>
                      <a:cubicBezTo>
                        <a:pt x="1" y="864"/>
                        <a:pt x="243" y="1123"/>
                        <a:pt x="553" y="1123"/>
                      </a:cubicBezTo>
                      <a:cubicBezTo>
                        <a:pt x="864" y="1123"/>
                        <a:pt x="1106" y="864"/>
                        <a:pt x="1106" y="553"/>
                      </a:cubicBezTo>
                      <a:cubicBezTo>
                        <a:pt x="1106" y="260"/>
                        <a:pt x="864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4" name="Google Shape;3494;p4"/>
                <p:cNvSpPr/>
                <p:nvPr/>
              </p:nvSpPr>
              <p:spPr>
                <a:xfrm rot="-5400000">
                  <a:off x="3166450" y="2886575"/>
                  <a:ext cx="27625" cy="26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5" h="1071" extrusionOk="0">
                      <a:moveTo>
                        <a:pt x="725" y="1"/>
                      </a:moveTo>
                      <a:cubicBezTo>
                        <a:pt x="432" y="1"/>
                        <a:pt x="0" y="242"/>
                        <a:pt x="0" y="553"/>
                      </a:cubicBezTo>
                      <a:cubicBezTo>
                        <a:pt x="18" y="898"/>
                        <a:pt x="285" y="1071"/>
                        <a:pt x="553" y="1071"/>
                      </a:cubicBezTo>
                      <a:cubicBezTo>
                        <a:pt x="820" y="1071"/>
                        <a:pt x="1088" y="898"/>
                        <a:pt x="1105" y="553"/>
                      </a:cubicBezTo>
                      <a:cubicBezTo>
                        <a:pt x="1105" y="242"/>
                        <a:pt x="1019" y="1"/>
                        <a:pt x="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5" name="Google Shape;3495;p4"/>
                <p:cNvSpPr/>
                <p:nvPr/>
              </p:nvSpPr>
              <p:spPr>
                <a:xfrm rot="-5400000">
                  <a:off x="3109475" y="2737500"/>
                  <a:ext cx="119125" cy="11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5" h="4539" extrusionOk="0">
                      <a:moveTo>
                        <a:pt x="4235" y="1"/>
                      </a:moveTo>
                      <a:cubicBezTo>
                        <a:pt x="3279" y="1"/>
                        <a:pt x="2232" y="437"/>
                        <a:pt x="1398" y="1286"/>
                      </a:cubicBezTo>
                      <a:cubicBezTo>
                        <a:pt x="432" y="2235"/>
                        <a:pt x="0" y="3461"/>
                        <a:pt x="139" y="4514"/>
                      </a:cubicBezTo>
                      <a:cubicBezTo>
                        <a:pt x="265" y="4530"/>
                        <a:pt x="394" y="4539"/>
                        <a:pt x="526" y="4539"/>
                      </a:cubicBezTo>
                      <a:cubicBezTo>
                        <a:pt x="1473" y="4539"/>
                        <a:pt x="2535" y="4104"/>
                        <a:pt x="3383" y="3271"/>
                      </a:cubicBezTo>
                      <a:cubicBezTo>
                        <a:pt x="4333" y="2304"/>
                        <a:pt x="4764" y="1062"/>
                        <a:pt x="4626" y="26"/>
                      </a:cubicBezTo>
                      <a:cubicBezTo>
                        <a:pt x="4498" y="9"/>
                        <a:pt x="4367" y="1"/>
                        <a:pt x="4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6" name="Google Shape;3496;p4"/>
                <p:cNvSpPr/>
                <p:nvPr/>
              </p:nvSpPr>
              <p:spPr>
                <a:xfrm rot="-5400000">
                  <a:off x="3211750" y="2646475"/>
                  <a:ext cx="139400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00" extrusionOk="0">
                      <a:moveTo>
                        <a:pt x="1144" y="1"/>
                      </a:moveTo>
                      <a:cubicBezTo>
                        <a:pt x="897" y="1"/>
                        <a:pt x="693" y="70"/>
                        <a:pt x="553" y="215"/>
                      </a:cubicBezTo>
                      <a:cubicBezTo>
                        <a:pt x="0" y="750"/>
                        <a:pt x="553" y="2200"/>
                        <a:pt x="1795" y="3442"/>
                      </a:cubicBezTo>
                      <a:cubicBezTo>
                        <a:pt x="2711" y="4358"/>
                        <a:pt x="3740" y="4899"/>
                        <a:pt x="4438" y="4899"/>
                      </a:cubicBezTo>
                      <a:cubicBezTo>
                        <a:pt x="4688" y="4899"/>
                        <a:pt x="4895" y="4830"/>
                        <a:pt x="5040" y="4685"/>
                      </a:cubicBezTo>
                      <a:cubicBezTo>
                        <a:pt x="5575" y="4150"/>
                        <a:pt x="5023" y="2700"/>
                        <a:pt x="3780" y="1458"/>
                      </a:cubicBezTo>
                      <a:cubicBezTo>
                        <a:pt x="2864" y="542"/>
                        <a:pt x="1836" y="1"/>
                        <a:pt x="11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7" name="Google Shape;3497;p4"/>
                <p:cNvSpPr/>
                <p:nvPr/>
              </p:nvSpPr>
              <p:spPr>
                <a:xfrm rot="-5400000">
                  <a:off x="3270425" y="2793800"/>
                  <a:ext cx="28075" cy="2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1123" extrusionOk="0">
                      <a:moveTo>
                        <a:pt x="570" y="1"/>
                      </a:moveTo>
                      <a:cubicBezTo>
                        <a:pt x="260" y="1"/>
                        <a:pt x="1" y="260"/>
                        <a:pt x="1" y="553"/>
                      </a:cubicBezTo>
                      <a:cubicBezTo>
                        <a:pt x="1" y="864"/>
                        <a:pt x="260" y="1123"/>
                        <a:pt x="570" y="1123"/>
                      </a:cubicBezTo>
                      <a:cubicBezTo>
                        <a:pt x="864" y="1123"/>
                        <a:pt x="1123" y="864"/>
                        <a:pt x="1123" y="553"/>
                      </a:cubicBezTo>
                      <a:cubicBezTo>
                        <a:pt x="1123" y="260"/>
                        <a:pt x="864" y="1"/>
                        <a:pt x="5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8" name="Google Shape;3498;p4"/>
                <p:cNvSpPr/>
                <p:nvPr/>
              </p:nvSpPr>
              <p:spPr>
                <a:xfrm rot="-5400000">
                  <a:off x="3166663" y="2681813"/>
                  <a:ext cx="28075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1106" extrusionOk="0">
                      <a:moveTo>
                        <a:pt x="570" y="1"/>
                      </a:moveTo>
                      <a:cubicBezTo>
                        <a:pt x="259" y="1"/>
                        <a:pt x="0" y="242"/>
                        <a:pt x="0" y="553"/>
                      </a:cubicBezTo>
                      <a:cubicBezTo>
                        <a:pt x="0" y="863"/>
                        <a:pt x="259" y="1105"/>
                        <a:pt x="570" y="1105"/>
                      </a:cubicBezTo>
                      <a:cubicBezTo>
                        <a:pt x="863" y="1105"/>
                        <a:pt x="1122" y="863"/>
                        <a:pt x="1122" y="553"/>
                      </a:cubicBezTo>
                      <a:cubicBezTo>
                        <a:pt x="1122" y="242"/>
                        <a:pt x="863" y="1"/>
                        <a:pt x="5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9" name="Google Shape;3499;p4"/>
                <p:cNvSpPr/>
                <p:nvPr/>
              </p:nvSpPr>
              <p:spPr>
                <a:xfrm rot="-5400000">
                  <a:off x="3099338" y="2532863"/>
                  <a:ext cx="139400" cy="12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11" extrusionOk="0">
                      <a:moveTo>
                        <a:pt x="4439" y="1"/>
                      </a:moveTo>
                      <a:cubicBezTo>
                        <a:pt x="3748" y="1"/>
                        <a:pt x="2715" y="548"/>
                        <a:pt x="1796" y="1455"/>
                      </a:cubicBezTo>
                      <a:cubicBezTo>
                        <a:pt x="553" y="2697"/>
                        <a:pt x="1" y="4147"/>
                        <a:pt x="536" y="4700"/>
                      </a:cubicBezTo>
                      <a:cubicBezTo>
                        <a:pt x="679" y="4843"/>
                        <a:pt x="883" y="4911"/>
                        <a:pt x="1128" y="4911"/>
                      </a:cubicBezTo>
                      <a:cubicBezTo>
                        <a:pt x="1827" y="4911"/>
                        <a:pt x="2860" y="4360"/>
                        <a:pt x="3781" y="3440"/>
                      </a:cubicBezTo>
                      <a:cubicBezTo>
                        <a:pt x="5023" y="2214"/>
                        <a:pt x="5576" y="764"/>
                        <a:pt x="5023" y="212"/>
                      </a:cubicBezTo>
                      <a:cubicBezTo>
                        <a:pt x="4884" y="68"/>
                        <a:pt x="4683" y="1"/>
                        <a:pt x="44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0" name="Google Shape;3500;p4"/>
                <p:cNvSpPr/>
                <p:nvPr/>
              </p:nvSpPr>
              <p:spPr>
                <a:xfrm rot="-5400000">
                  <a:off x="3211750" y="2446275"/>
                  <a:ext cx="139400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00" extrusionOk="0">
                      <a:moveTo>
                        <a:pt x="1138" y="1"/>
                      </a:moveTo>
                      <a:cubicBezTo>
                        <a:pt x="888" y="1"/>
                        <a:pt x="681" y="70"/>
                        <a:pt x="536" y="215"/>
                      </a:cubicBezTo>
                      <a:cubicBezTo>
                        <a:pt x="1" y="750"/>
                        <a:pt x="553" y="2200"/>
                        <a:pt x="1796" y="3442"/>
                      </a:cubicBezTo>
                      <a:cubicBezTo>
                        <a:pt x="2712" y="4358"/>
                        <a:pt x="3731" y="4899"/>
                        <a:pt x="4425" y="4899"/>
                      </a:cubicBezTo>
                      <a:cubicBezTo>
                        <a:pt x="4672" y="4899"/>
                        <a:pt x="4878" y="4830"/>
                        <a:pt x="5023" y="4685"/>
                      </a:cubicBezTo>
                      <a:cubicBezTo>
                        <a:pt x="5576" y="4150"/>
                        <a:pt x="5006" y="2700"/>
                        <a:pt x="3781" y="1458"/>
                      </a:cubicBezTo>
                      <a:cubicBezTo>
                        <a:pt x="2865" y="542"/>
                        <a:pt x="1836" y="1"/>
                        <a:pt x="1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1" name="Google Shape;3501;p4"/>
                <p:cNvSpPr/>
                <p:nvPr/>
              </p:nvSpPr>
              <p:spPr>
                <a:xfrm rot="-5400000">
                  <a:off x="3265288" y="2597863"/>
                  <a:ext cx="38425" cy="2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7" h="1126" extrusionOk="0">
                      <a:moveTo>
                        <a:pt x="760" y="1"/>
                      </a:moveTo>
                      <a:cubicBezTo>
                        <a:pt x="259" y="1"/>
                        <a:pt x="0" y="605"/>
                        <a:pt x="363" y="967"/>
                      </a:cubicBezTo>
                      <a:cubicBezTo>
                        <a:pt x="472" y="1077"/>
                        <a:pt x="608" y="1126"/>
                        <a:pt x="742" y="1126"/>
                      </a:cubicBezTo>
                      <a:cubicBezTo>
                        <a:pt x="1031" y="1126"/>
                        <a:pt x="1312" y="900"/>
                        <a:pt x="1312" y="570"/>
                      </a:cubicBezTo>
                      <a:cubicBezTo>
                        <a:pt x="1312" y="260"/>
                        <a:pt x="1537" y="1"/>
                        <a:pt x="76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2" name="Google Shape;3502;p4"/>
                <p:cNvSpPr/>
                <p:nvPr/>
              </p:nvSpPr>
              <p:spPr>
                <a:xfrm rot="-5400000">
                  <a:off x="3166875" y="2481825"/>
                  <a:ext cx="27650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1106" extrusionOk="0">
                      <a:moveTo>
                        <a:pt x="553" y="1"/>
                      </a:moveTo>
                      <a:cubicBezTo>
                        <a:pt x="242" y="1"/>
                        <a:pt x="1" y="242"/>
                        <a:pt x="1" y="553"/>
                      </a:cubicBezTo>
                      <a:cubicBezTo>
                        <a:pt x="1" y="863"/>
                        <a:pt x="242" y="1105"/>
                        <a:pt x="553" y="1105"/>
                      </a:cubicBezTo>
                      <a:cubicBezTo>
                        <a:pt x="864" y="1105"/>
                        <a:pt x="1105" y="863"/>
                        <a:pt x="1105" y="553"/>
                      </a:cubicBezTo>
                      <a:cubicBezTo>
                        <a:pt x="1105" y="242"/>
                        <a:pt x="864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3" name="Google Shape;3503;p4"/>
                <p:cNvSpPr/>
                <p:nvPr/>
              </p:nvSpPr>
              <p:spPr>
                <a:xfrm rot="-5400000">
                  <a:off x="3109488" y="2337513"/>
                  <a:ext cx="119100" cy="11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4" h="4539" extrusionOk="0">
                      <a:moveTo>
                        <a:pt x="4239" y="1"/>
                      </a:moveTo>
                      <a:cubicBezTo>
                        <a:pt x="3292" y="1"/>
                        <a:pt x="2232" y="437"/>
                        <a:pt x="1398" y="1286"/>
                      </a:cubicBezTo>
                      <a:cubicBezTo>
                        <a:pt x="432" y="2235"/>
                        <a:pt x="0" y="3461"/>
                        <a:pt x="138" y="4514"/>
                      </a:cubicBezTo>
                      <a:cubicBezTo>
                        <a:pt x="267" y="4530"/>
                        <a:pt x="397" y="4539"/>
                        <a:pt x="530" y="4539"/>
                      </a:cubicBezTo>
                      <a:cubicBezTo>
                        <a:pt x="1486" y="4539"/>
                        <a:pt x="2534" y="4104"/>
                        <a:pt x="3383" y="3271"/>
                      </a:cubicBezTo>
                      <a:cubicBezTo>
                        <a:pt x="4332" y="2304"/>
                        <a:pt x="4764" y="1062"/>
                        <a:pt x="4626" y="26"/>
                      </a:cubicBezTo>
                      <a:cubicBezTo>
                        <a:pt x="4500" y="9"/>
                        <a:pt x="4371" y="1"/>
                        <a:pt x="42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4" name="Google Shape;3504;p4"/>
                <p:cNvSpPr/>
                <p:nvPr/>
              </p:nvSpPr>
              <p:spPr>
                <a:xfrm rot="-5400000">
                  <a:off x="3211763" y="2246488"/>
                  <a:ext cx="139375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4900" extrusionOk="0">
                      <a:moveTo>
                        <a:pt x="1151" y="1"/>
                      </a:moveTo>
                      <a:cubicBezTo>
                        <a:pt x="904" y="1"/>
                        <a:pt x="698" y="70"/>
                        <a:pt x="552" y="215"/>
                      </a:cubicBezTo>
                      <a:cubicBezTo>
                        <a:pt x="0" y="750"/>
                        <a:pt x="570" y="2200"/>
                        <a:pt x="1795" y="3442"/>
                      </a:cubicBezTo>
                      <a:cubicBezTo>
                        <a:pt x="2711" y="4358"/>
                        <a:pt x="3739" y="4899"/>
                        <a:pt x="4438" y="4899"/>
                      </a:cubicBezTo>
                      <a:cubicBezTo>
                        <a:pt x="4687" y="4899"/>
                        <a:pt x="4895" y="4830"/>
                        <a:pt x="5040" y="4685"/>
                      </a:cubicBezTo>
                      <a:cubicBezTo>
                        <a:pt x="5575" y="4150"/>
                        <a:pt x="5023" y="2700"/>
                        <a:pt x="3780" y="1458"/>
                      </a:cubicBezTo>
                      <a:cubicBezTo>
                        <a:pt x="2864" y="542"/>
                        <a:pt x="1845" y="1"/>
                        <a:pt x="11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5" name="Google Shape;3505;p4"/>
                <p:cNvSpPr/>
                <p:nvPr/>
              </p:nvSpPr>
              <p:spPr>
                <a:xfrm rot="-5400000">
                  <a:off x="3272588" y="2395963"/>
                  <a:ext cx="23750" cy="2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" h="1123" extrusionOk="0">
                      <a:moveTo>
                        <a:pt x="397" y="1"/>
                      </a:moveTo>
                      <a:cubicBezTo>
                        <a:pt x="87" y="1"/>
                        <a:pt x="0" y="260"/>
                        <a:pt x="0" y="570"/>
                      </a:cubicBezTo>
                      <a:cubicBezTo>
                        <a:pt x="0" y="864"/>
                        <a:pt x="87" y="1123"/>
                        <a:pt x="397" y="1123"/>
                      </a:cubicBezTo>
                      <a:cubicBezTo>
                        <a:pt x="691" y="1123"/>
                        <a:pt x="950" y="864"/>
                        <a:pt x="950" y="570"/>
                      </a:cubicBezTo>
                      <a:cubicBezTo>
                        <a:pt x="950" y="260"/>
                        <a:pt x="691" y="1"/>
                        <a:pt x="3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6" name="Google Shape;3506;p4"/>
                <p:cNvSpPr/>
                <p:nvPr/>
              </p:nvSpPr>
              <p:spPr>
                <a:xfrm rot="-5400000">
                  <a:off x="3166663" y="2286138"/>
                  <a:ext cx="28075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1106" extrusionOk="0">
                      <a:moveTo>
                        <a:pt x="570" y="1"/>
                      </a:moveTo>
                      <a:cubicBezTo>
                        <a:pt x="259" y="1"/>
                        <a:pt x="0" y="242"/>
                        <a:pt x="0" y="553"/>
                      </a:cubicBezTo>
                      <a:cubicBezTo>
                        <a:pt x="0" y="863"/>
                        <a:pt x="259" y="1105"/>
                        <a:pt x="570" y="1105"/>
                      </a:cubicBezTo>
                      <a:cubicBezTo>
                        <a:pt x="863" y="1105"/>
                        <a:pt x="1122" y="863"/>
                        <a:pt x="1122" y="553"/>
                      </a:cubicBezTo>
                      <a:cubicBezTo>
                        <a:pt x="1122" y="242"/>
                        <a:pt x="863" y="1"/>
                        <a:pt x="5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7" name="Google Shape;3507;p4"/>
                <p:cNvSpPr/>
                <p:nvPr/>
              </p:nvSpPr>
              <p:spPr>
                <a:xfrm rot="-5400000">
                  <a:off x="3109475" y="2137300"/>
                  <a:ext cx="119125" cy="11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5" h="4539" extrusionOk="0">
                      <a:moveTo>
                        <a:pt x="4235" y="1"/>
                      </a:moveTo>
                      <a:cubicBezTo>
                        <a:pt x="3279" y="1"/>
                        <a:pt x="2230" y="437"/>
                        <a:pt x="1381" y="1286"/>
                      </a:cubicBezTo>
                      <a:cubicBezTo>
                        <a:pt x="432" y="2235"/>
                        <a:pt x="1" y="3461"/>
                        <a:pt x="139" y="4514"/>
                      </a:cubicBezTo>
                      <a:cubicBezTo>
                        <a:pt x="265" y="4530"/>
                        <a:pt x="394" y="4539"/>
                        <a:pt x="526" y="4539"/>
                      </a:cubicBezTo>
                      <a:cubicBezTo>
                        <a:pt x="1473" y="4539"/>
                        <a:pt x="2533" y="4104"/>
                        <a:pt x="3366" y="3271"/>
                      </a:cubicBezTo>
                      <a:cubicBezTo>
                        <a:pt x="4333" y="2304"/>
                        <a:pt x="4764" y="1062"/>
                        <a:pt x="4626" y="26"/>
                      </a:cubicBezTo>
                      <a:cubicBezTo>
                        <a:pt x="4498" y="9"/>
                        <a:pt x="4367" y="1"/>
                        <a:pt x="4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8" name="Google Shape;3508;p4"/>
                <p:cNvSpPr/>
                <p:nvPr/>
              </p:nvSpPr>
              <p:spPr>
                <a:xfrm rot="-5400000">
                  <a:off x="3211750" y="2046275"/>
                  <a:ext cx="139400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00" extrusionOk="0">
                      <a:moveTo>
                        <a:pt x="1137" y="1"/>
                      </a:moveTo>
                      <a:cubicBezTo>
                        <a:pt x="888" y="1"/>
                        <a:pt x="681" y="70"/>
                        <a:pt x="536" y="215"/>
                      </a:cubicBezTo>
                      <a:cubicBezTo>
                        <a:pt x="0" y="750"/>
                        <a:pt x="553" y="2200"/>
                        <a:pt x="1795" y="3442"/>
                      </a:cubicBezTo>
                      <a:cubicBezTo>
                        <a:pt x="2711" y="4358"/>
                        <a:pt x="3740" y="4899"/>
                        <a:pt x="4432" y="4899"/>
                      </a:cubicBezTo>
                      <a:cubicBezTo>
                        <a:pt x="4678" y="4899"/>
                        <a:pt x="4882" y="4830"/>
                        <a:pt x="5023" y="4685"/>
                      </a:cubicBezTo>
                      <a:cubicBezTo>
                        <a:pt x="5575" y="4150"/>
                        <a:pt x="5023" y="2700"/>
                        <a:pt x="3780" y="1458"/>
                      </a:cubicBezTo>
                      <a:cubicBezTo>
                        <a:pt x="2864" y="542"/>
                        <a:pt x="1836" y="1"/>
                        <a:pt x="11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9" name="Google Shape;3509;p4"/>
                <p:cNvSpPr/>
                <p:nvPr/>
              </p:nvSpPr>
              <p:spPr>
                <a:xfrm rot="-5400000">
                  <a:off x="3270638" y="2193813"/>
                  <a:ext cx="27650" cy="2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1123" extrusionOk="0">
                      <a:moveTo>
                        <a:pt x="553" y="1"/>
                      </a:moveTo>
                      <a:cubicBezTo>
                        <a:pt x="242" y="1"/>
                        <a:pt x="1" y="260"/>
                        <a:pt x="1" y="553"/>
                      </a:cubicBezTo>
                      <a:cubicBezTo>
                        <a:pt x="1" y="864"/>
                        <a:pt x="242" y="1123"/>
                        <a:pt x="553" y="1123"/>
                      </a:cubicBezTo>
                      <a:cubicBezTo>
                        <a:pt x="864" y="1123"/>
                        <a:pt x="1105" y="864"/>
                        <a:pt x="1105" y="553"/>
                      </a:cubicBezTo>
                      <a:cubicBezTo>
                        <a:pt x="1105" y="260"/>
                        <a:pt x="864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0" name="Google Shape;3510;p4"/>
                <p:cNvSpPr/>
                <p:nvPr/>
              </p:nvSpPr>
              <p:spPr>
                <a:xfrm rot="-5400000">
                  <a:off x="3166875" y="2086150"/>
                  <a:ext cx="27650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1106" extrusionOk="0">
                      <a:moveTo>
                        <a:pt x="553" y="1"/>
                      </a:moveTo>
                      <a:cubicBezTo>
                        <a:pt x="242" y="1"/>
                        <a:pt x="1" y="242"/>
                        <a:pt x="1" y="553"/>
                      </a:cubicBezTo>
                      <a:cubicBezTo>
                        <a:pt x="1" y="863"/>
                        <a:pt x="242" y="1105"/>
                        <a:pt x="553" y="1105"/>
                      </a:cubicBezTo>
                      <a:cubicBezTo>
                        <a:pt x="864" y="1105"/>
                        <a:pt x="1105" y="863"/>
                        <a:pt x="1105" y="553"/>
                      </a:cubicBezTo>
                      <a:cubicBezTo>
                        <a:pt x="1105" y="242"/>
                        <a:pt x="864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1" name="Google Shape;3511;p4"/>
                <p:cNvSpPr/>
                <p:nvPr/>
              </p:nvSpPr>
              <p:spPr>
                <a:xfrm rot="-5400000">
                  <a:off x="3099250" y="1932750"/>
                  <a:ext cx="139400" cy="12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04" extrusionOk="0">
                      <a:moveTo>
                        <a:pt x="4432" y="1"/>
                      </a:moveTo>
                      <a:cubicBezTo>
                        <a:pt x="3738" y="1"/>
                        <a:pt x="2715" y="548"/>
                        <a:pt x="1796" y="1455"/>
                      </a:cubicBezTo>
                      <a:cubicBezTo>
                        <a:pt x="553" y="2697"/>
                        <a:pt x="1" y="4147"/>
                        <a:pt x="536" y="4700"/>
                      </a:cubicBezTo>
                      <a:cubicBezTo>
                        <a:pt x="678" y="4838"/>
                        <a:pt x="881" y="4903"/>
                        <a:pt x="1124" y="4903"/>
                      </a:cubicBezTo>
                      <a:cubicBezTo>
                        <a:pt x="1823" y="4903"/>
                        <a:pt x="2859" y="4361"/>
                        <a:pt x="3781" y="3440"/>
                      </a:cubicBezTo>
                      <a:cubicBezTo>
                        <a:pt x="5006" y="2214"/>
                        <a:pt x="5576" y="764"/>
                        <a:pt x="5023" y="212"/>
                      </a:cubicBezTo>
                      <a:cubicBezTo>
                        <a:pt x="4880" y="68"/>
                        <a:pt x="4676" y="1"/>
                        <a:pt x="44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2" name="Google Shape;3512;p4"/>
                <p:cNvSpPr/>
                <p:nvPr/>
              </p:nvSpPr>
              <p:spPr>
                <a:xfrm rot="-5400000">
                  <a:off x="3211538" y="1846288"/>
                  <a:ext cx="139825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4900" extrusionOk="0">
                      <a:moveTo>
                        <a:pt x="1154" y="1"/>
                      </a:moveTo>
                      <a:cubicBezTo>
                        <a:pt x="906" y="1"/>
                        <a:pt x="698" y="70"/>
                        <a:pt x="553" y="215"/>
                      </a:cubicBezTo>
                      <a:cubicBezTo>
                        <a:pt x="1" y="750"/>
                        <a:pt x="570" y="2200"/>
                        <a:pt x="1796" y="3442"/>
                      </a:cubicBezTo>
                      <a:cubicBezTo>
                        <a:pt x="2712" y="4358"/>
                        <a:pt x="3740" y="4899"/>
                        <a:pt x="4439" y="4899"/>
                      </a:cubicBezTo>
                      <a:cubicBezTo>
                        <a:pt x="4688" y="4899"/>
                        <a:pt x="4895" y="4830"/>
                        <a:pt x="5040" y="4685"/>
                      </a:cubicBezTo>
                      <a:cubicBezTo>
                        <a:pt x="5593" y="4150"/>
                        <a:pt x="5023" y="2700"/>
                        <a:pt x="3781" y="1458"/>
                      </a:cubicBezTo>
                      <a:cubicBezTo>
                        <a:pt x="2877" y="542"/>
                        <a:pt x="1852" y="1"/>
                        <a:pt x="115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3" name="Google Shape;3513;p4"/>
                <p:cNvSpPr/>
                <p:nvPr/>
              </p:nvSpPr>
              <p:spPr>
                <a:xfrm rot="-5400000">
                  <a:off x="3270650" y="1993600"/>
                  <a:ext cx="27625" cy="2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5" h="1123" extrusionOk="0">
                      <a:moveTo>
                        <a:pt x="553" y="1"/>
                      </a:moveTo>
                      <a:cubicBezTo>
                        <a:pt x="242" y="1"/>
                        <a:pt x="0" y="260"/>
                        <a:pt x="0" y="553"/>
                      </a:cubicBezTo>
                      <a:cubicBezTo>
                        <a:pt x="0" y="864"/>
                        <a:pt x="242" y="1123"/>
                        <a:pt x="553" y="1123"/>
                      </a:cubicBezTo>
                      <a:cubicBezTo>
                        <a:pt x="863" y="1123"/>
                        <a:pt x="1105" y="864"/>
                        <a:pt x="1105" y="553"/>
                      </a:cubicBezTo>
                      <a:cubicBezTo>
                        <a:pt x="1105" y="260"/>
                        <a:pt x="863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4" name="Google Shape;3514;p4"/>
                <p:cNvSpPr/>
                <p:nvPr/>
              </p:nvSpPr>
              <p:spPr>
                <a:xfrm rot="-5400000">
                  <a:off x="3166875" y="1881625"/>
                  <a:ext cx="27650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1106" extrusionOk="0">
                      <a:moveTo>
                        <a:pt x="553" y="1"/>
                      </a:moveTo>
                      <a:cubicBezTo>
                        <a:pt x="242" y="1"/>
                        <a:pt x="1" y="242"/>
                        <a:pt x="1" y="553"/>
                      </a:cubicBezTo>
                      <a:cubicBezTo>
                        <a:pt x="1" y="863"/>
                        <a:pt x="242" y="1105"/>
                        <a:pt x="553" y="1105"/>
                      </a:cubicBezTo>
                      <a:cubicBezTo>
                        <a:pt x="864" y="1105"/>
                        <a:pt x="1105" y="863"/>
                        <a:pt x="1105" y="553"/>
                      </a:cubicBezTo>
                      <a:cubicBezTo>
                        <a:pt x="1105" y="242"/>
                        <a:pt x="864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5" name="Google Shape;3515;p4"/>
                <p:cNvSpPr/>
                <p:nvPr/>
              </p:nvSpPr>
              <p:spPr>
                <a:xfrm rot="-5400000">
                  <a:off x="3109488" y="1737313"/>
                  <a:ext cx="119100" cy="11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4" h="4539" extrusionOk="0">
                      <a:moveTo>
                        <a:pt x="4235" y="1"/>
                      </a:moveTo>
                      <a:cubicBezTo>
                        <a:pt x="3282" y="1"/>
                        <a:pt x="2245" y="437"/>
                        <a:pt x="1381" y="1286"/>
                      </a:cubicBezTo>
                      <a:cubicBezTo>
                        <a:pt x="432" y="2235"/>
                        <a:pt x="0" y="3461"/>
                        <a:pt x="138" y="4514"/>
                      </a:cubicBezTo>
                      <a:cubicBezTo>
                        <a:pt x="264" y="4530"/>
                        <a:pt x="394" y="4539"/>
                        <a:pt x="525" y="4539"/>
                      </a:cubicBezTo>
                      <a:cubicBezTo>
                        <a:pt x="1472" y="4539"/>
                        <a:pt x="2532" y="4104"/>
                        <a:pt x="3366" y="3271"/>
                      </a:cubicBezTo>
                      <a:cubicBezTo>
                        <a:pt x="4332" y="2304"/>
                        <a:pt x="4764" y="1062"/>
                        <a:pt x="4626" y="26"/>
                      </a:cubicBezTo>
                      <a:cubicBezTo>
                        <a:pt x="4498" y="9"/>
                        <a:pt x="4367" y="1"/>
                        <a:pt x="4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4"/>
                <p:cNvSpPr/>
                <p:nvPr/>
              </p:nvSpPr>
              <p:spPr>
                <a:xfrm rot="-5400000">
                  <a:off x="3211763" y="1646288"/>
                  <a:ext cx="139375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4900" extrusionOk="0">
                      <a:moveTo>
                        <a:pt x="1144" y="1"/>
                      </a:moveTo>
                      <a:cubicBezTo>
                        <a:pt x="897" y="1"/>
                        <a:pt x="693" y="70"/>
                        <a:pt x="552" y="215"/>
                      </a:cubicBezTo>
                      <a:cubicBezTo>
                        <a:pt x="0" y="750"/>
                        <a:pt x="552" y="2200"/>
                        <a:pt x="1795" y="3442"/>
                      </a:cubicBezTo>
                      <a:cubicBezTo>
                        <a:pt x="2711" y="4358"/>
                        <a:pt x="3739" y="4899"/>
                        <a:pt x="4431" y="4899"/>
                      </a:cubicBezTo>
                      <a:cubicBezTo>
                        <a:pt x="4678" y="4899"/>
                        <a:pt x="4882" y="4830"/>
                        <a:pt x="5023" y="4685"/>
                      </a:cubicBezTo>
                      <a:cubicBezTo>
                        <a:pt x="5575" y="4150"/>
                        <a:pt x="5023" y="2700"/>
                        <a:pt x="3780" y="1458"/>
                      </a:cubicBezTo>
                      <a:cubicBezTo>
                        <a:pt x="2864" y="542"/>
                        <a:pt x="1836" y="1"/>
                        <a:pt x="11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4"/>
                <p:cNvSpPr/>
                <p:nvPr/>
              </p:nvSpPr>
              <p:spPr>
                <a:xfrm rot="-5400000">
                  <a:off x="3268025" y="1796000"/>
                  <a:ext cx="32825" cy="2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3" h="1121" extrusionOk="0">
                      <a:moveTo>
                        <a:pt x="743" y="1"/>
                      </a:moveTo>
                      <a:cubicBezTo>
                        <a:pt x="259" y="1"/>
                        <a:pt x="1" y="605"/>
                        <a:pt x="363" y="950"/>
                      </a:cubicBezTo>
                      <a:cubicBezTo>
                        <a:pt x="475" y="1068"/>
                        <a:pt x="615" y="1120"/>
                        <a:pt x="753" y="1120"/>
                      </a:cubicBezTo>
                      <a:cubicBezTo>
                        <a:pt x="1037" y="1120"/>
                        <a:pt x="1312" y="896"/>
                        <a:pt x="1312" y="570"/>
                      </a:cubicBezTo>
                      <a:cubicBezTo>
                        <a:pt x="1312" y="260"/>
                        <a:pt x="1053" y="1"/>
                        <a:pt x="7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4"/>
                <p:cNvSpPr/>
                <p:nvPr/>
              </p:nvSpPr>
              <p:spPr>
                <a:xfrm rot="-5400000">
                  <a:off x="3164588" y="1683713"/>
                  <a:ext cx="32375" cy="27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5" h="1112" extrusionOk="0">
                      <a:moveTo>
                        <a:pt x="742" y="1"/>
                      </a:moveTo>
                      <a:cubicBezTo>
                        <a:pt x="242" y="1"/>
                        <a:pt x="0" y="587"/>
                        <a:pt x="345" y="950"/>
                      </a:cubicBezTo>
                      <a:cubicBezTo>
                        <a:pt x="457" y="1061"/>
                        <a:pt x="596" y="1112"/>
                        <a:pt x="732" y="1112"/>
                      </a:cubicBezTo>
                      <a:cubicBezTo>
                        <a:pt x="1018" y="1112"/>
                        <a:pt x="1295" y="892"/>
                        <a:pt x="1295" y="553"/>
                      </a:cubicBezTo>
                      <a:cubicBezTo>
                        <a:pt x="1295" y="242"/>
                        <a:pt x="1053" y="1"/>
                        <a:pt x="7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9" name="Google Shape;3519;p4"/>
                <p:cNvSpPr/>
                <p:nvPr/>
              </p:nvSpPr>
              <p:spPr>
                <a:xfrm rot="-5400000">
                  <a:off x="3099338" y="1532663"/>
                  <a:ext cx="139400" cy="12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11" extrusionOk="0">
                      <a:moveTo>
                        <a:pt x="4439" y="1"/>
                      </a:moveTo>
                      <a:cubicBezTo>
                        <a:pt x="3747" y="1"/>
                        <a:pt x="2715" y="548"/>
                        <a:pt x="1795" y="1455"/>
                      </a:cubicBezTo>
                      <a:cubicBezTo>
                        <a:pt x="553" y="2697"/>
                        <a:pt x="0" y="4147"/>
                        <a:pt x="535" y="4700"/>
                      </a:cubicBezTo>
                      <a:cubicBezTo>
                        <a:pt x="679" y="4843"/>
                        <a:pt x="883" y="4911"/>
                        <a:pt x="1128" y="4911"/>
                      </a:cubicBezTo>
                      <a:cubicBezTo>
                        <a:pt x="1827" y="4911"/>
                        <a:pt x="2860" y="4360"/>
                        <a:pt x="3780" y="3440"/>
                      </a:cubicBezTo>
                      <a:cubicBezTo>
                        <a:pt x="5023" y="2214"/>
                        <a:pt x="5575" y="764"/>
                        <a:pt x="5023" y="212"/>
                      </a:cubicBezTo>
                      <a:cubicBezTo>
                        <a:pt x="4884" y="68"/>
                        <a:pt x="4683" y="1"/>
                        <a:pt x="44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0" name="Google Shape;3520;p4"/>
                <p:cNvSpPr/>
                <p:nvPr/>
              </p:nvSpPr>
              <p:spPr>
                <a:xfrm rot="-5400000">
                  <a:off x="3211538" y="1446288"/>
                  <a:ext cx="139825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4900" extrusionOk="0">
                      <a:moveTo>
                        <a:pt x="1154" y="1"/>
                      </a:moveTo>
                      <a:cubicBezTo>
                        <a:pt x="905" y="1"/>
                        <a:pt x="698" y="70"/>
                        <a:pt x="553" y="215"/>
                      </a:cubicBezTo>
                      <a:cubicBezTo>
                        <a:pt x="0" y="750"/>
                        <a:pt x="570" y="2200"/>
                        <a:pt x="1813" y="3442"/>
                      </a:cubicBezTo>
                      <a:cubicBezTo>
                        <a:pt x="2716" y="4358"/>
                        <a:pt x="3741" y="4899"/>
                        <a:pt x="4439" y="4899"/>
                      </a:cubicBezTo>
                      <a:cubicBezTo>
                        <a:pt x="4688" y="4899"/>
                        <a:pt x="4895" y="4830"/>
                        <a:pt x="5040" y="4685"/>
                      </a:cubicBezTo>
                      <a:cubicBezTo>
                        <a:pt x="5592" y="4150"/>
                        <a:pt x="5023" y="2700"/>
                        <a:pt x="3797" y="1458"/>
                      </a:cubicBezTo>
                      <a:cubicBezTo>
                        <a:pt x="2882" y="542"/>
                        <a:pt x="1853" y="1"/>
                        <a:pt x="115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4"/>
                <p:cNvSpPr/>
                <p:nvPr/>
              </p:nvSpPr>
              <p:spPr>
                <a:xfrm rot="-5400000">
                  <a:off x="3270638" y="1593613"/>
                  <a:ext cx="27650" cy="2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1123" extrusionOk="0">
                      <a:moveTo>
                        <a:pt x="553" y="1"/>
                      </a:moveTo>
                      <a:cubicBezTo>
                        <a:pt x="242" y="1"/>
                        <a:pt x="1" y="260"/>
                        <a:pt x="1" y="553"/>
                      </a:cubicBezTo>
                      <a:cubicBezTo>
                        <a:pt x="1" y="864"/>
                        <a:pt x="242" y="1123"/>
                        <a:pt x="553" y="1123"/>
                      </a:cubicBezTo>
                      <a:cubicBezTo>
                        <a:pt x="864" y="1123"/>
                        <a:pt x="1105" y="864"/>
                        <a:pt x="1105" y="553"/>
                      </a:cubicBezTo>
                      <a:cubicBezTo>
                        <a:pt x="1105" y="260"/>
                        <a:pt x="864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4"/>
                <p:cNvSpPr/>
                <p:nvPr/>
              </p:nvSpPr>
              <p:spPr>
                <a:xfrm rot="-5400000">
                  <a:off x="3162350" y="1486175"/>
                  <a:ext cx="36700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8" h="1106" extrusionOk="0">
                      <a:moveTo>
                        <a:pt x="743" y="1"/>
                      </a:moveTo>
                      <a:cubicBezTo>
                        <a:pt x="1" y="1"/>
                        <a:pt x="1" y="1105"/>
                        <a:pt x="743" y="1105"/>
                      </a:cubicBezTo>
                      <a:cubicBezTo>
                        <a:pt x="1036" y="1105"/>
                        <a:pt x="1468" y="863"/>
                        <a:pt x="1468" y="553"/>
                      </a:cubicBezTo>
                      <a:cubicBezTo>
                        <a:pt x="1468" y="242"/>
                        <a:pt x="1054" y="1"/>
                        <a:pt x="7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4"/>
                <p:cNvSpPr/>
                <p:nvPr/>
              </p:nvSpPr>
              <p:spPr>
                <a:xfrm rot="-5400000">
                  <a:off x="3099125" y="1332675"/>
                  <a:ext cx="139825" cy="12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4911" extrusionOk="0">
                      <a:moveTo>
                        <a:pt x="4447" y="1"/>
                      </a:moveTo>
                      <a:cubicBezTo>
                        <a:pt x="3749" y="1"/>
                        <a:pt x="2719" y="548"/>
                        <a:pt x="1813" y="1455"/>
                      </a:cubicBezTo>
                      <a:cubicBezTo>
                        <a:pt x="570" y="2697"/>
                        <a:pt x="1" y="4147"/>
                        <a:pt x="553" y="4700"/>
                      </a:cubicBezTo>
                      <a:cubicBezTo>
                        <a:pt x="696" y="4843"/>
                        <a:pt x="900" y="4911"/>
                        <a:pt x="1145" y="4911"/>
                      </a:cubicBezTo>
                      <a:cubicBezTo>
                        <a:pt x="1843" y="4911"/>
                        <a:pt x="2873" y="4360"/>
                        <a:pt x="3780" y="3440"/>
                      </a:cubicBezTo>
                      <a:cubicBezTo>
                        <a:pt x="5023" y="2214"/>
                        <a:pt x="5593" y="764"/>
                        <a:pt x="5040" y="212"/>
                      </a:cubicBezTo>
                      <a:cubicBezTo>
                        <a:pt x="4897" y="68"/>
                        <a:pt x="4692" y="1"/>
                        <a:pt x="44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4"/>
                <p:cNvSpPr/>
                <p:nvPr/>
              </p:nvSpPr>
              <p:spPr>
                <a:xfrm rot="-5400000">
                  <a:off x="3221825" y="1250750"/>
                  <a:ext cx="119550" cy="1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2" h="4544" extrusionOk="0">
                      <a:moveTo>
                        <a:pt x="569" y="1"/>
                      </a:moveTo>
                      <a:cubicBezTo>
                        <a:pt x="429" y="1"/>
                        <a:pt x="291" y="11"/>
                        <a:pt x="156" y="31"/>
                      </a:cubicBezTo>
                      <a:cubicBezTo>
                        <a:pt x="1" y="1066"/>
                        <a:pt x="449" y="2292"/>
                        <a:pt x="1399" y="3258"/>
                      </a:cubicBezTo>
                      <a:cubicBezTo>
                        <a:pt x="2248" y="4107"/>
                        <a:pt x="3296" y="4544"/>
                        <a:pt x="4252" y="4544"/>
                      </a:cubicBezTo>
                      <a:cubicBezTo>
                        <a:pt x="4385" y="4544"/>
                        <a:pt x="4515" y="4535"/>
                        <a:pt x="4644" y="4518"/>
                      </a:cubicBezTo>
                      <a:cubicBezTo>
                        <a:pt x="4782" y="3466"/>
                        <a:pt x="4350" y="2240"/>
                        <a:pt x="3384" y="1274"/>
                      </a:cubicBezTo>
                      <a:cubicBezTo>
                        <a:pt x="2558" y="448"/>
                        <a:pt x="1510" y="1"/>
                        <a:pt x="5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4"/>
                <p:cNvSpPr/>
                <p:nvPr/>
              </p:nvSpPr>
              <p:spPr>
                <a:xfrm rot="-5400000">
                  <a:off x="3268088" y="1400263"/>
                  <a:ext cx="32825" cy="2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3" h="1126" extrusionOk="0">
                      <a:moveTo>
                        <a:pt x="760" y="1"/>
                      </a:moveTo>
                      <a:cubicBezTo>
                        <a:pt x="259" y="1"/>
                        <a:pt x="1" y="605"/>
                        <a:pt x="346" y="967"/>
                      </a:cubicBezTo>
                      <a:cubicBezTo>
                        <a:pt x="461" y="1077"/>
                        <a:pt x="600" y="1126"/>
                        <a:pt x="737" y="1126"/>
                      </a:cubicBezTo>
                      <a:cubicBezTo>
                        <a:pt x="1031" y="1126"/>
                        <a:pt x="1312" y="900"/>
                        <a:pt x="1312" y="570"/>
                      </a:cubicBezTo>
                      <a:cubicBezTo>
                        <a:pt x="1312" y="260"/>
                        <a:pt x="1053" y="1"/>
                        <a:pt x="76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4"/>
                <p:cNvSpPr/>
                <p:nvPr/>
              </p:nvSpPr>
              <p:spPr>
                <a:xfrm rot="-5400000">
                  <a:off x="3164375" y="1288250"/>
                  <a:ext cx="32800" cy="27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" h="1112" extrusionOk="0">
                      <a:moveTo>
                        <a:pt x="759" y="1"/>
                      </a:moveTo>
                      <a:cubicBezTo>
                        <a:pt x="259" y="1"/>
                        <a:pt x="0" y="587"/>
                        <a:pt x="362" y="950"/>
                      </a:cubicBezTo>
                      <a:cubicBezTo>
                        <a:pt x="474" y="1061"/>
                        <a:pt x="613" y="1112"/>
                        <a:pt x="749" y="1112"/>
                      </a:cubicBezTo>
                      <a:cubicBezTo>
                        <a:pt x="1035" y="1112"/>
                        <a:pt x="1312" y="892"/>
                        <a:pt x="1312" y="553"/>
                      </a:cubicBezTo>
                      <a:cubicBezTo>
                        <a:pt x="1312" y="242"/>
                        <a:pt x="1053" y="1"/>
                        <a:pt x="75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7" name="Google Shape;3527;p4"/>
                <p:cNvSpPr/>
                <p:nvPr/>
              </p:nvSpPr>
              <p:spPr>
                <a:xfrm rot="-5400000">
                  <a:off x="3270623" y="1213297"/>
                  <a:ext cx="27650" cy="2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1123" extrusionOk="0">
                      <a:moveTo>
                        <a:pt x="553" y="1"/>
                      </a:moveTo>
                      <a:cubicBezTo>
                        <a:pt x="242" y="1"/>
                        <a:pt x="1" y="260"/>
                        <a:pt x="1" y="553"/>
                      </a:cubicBezTo>
                      <a:cubicBezTo>
                        <a:pt x="1" y="864"/>
                        <a:pt x="242" y="1123"/>
                        <a:pt x="553" y="1123"/>
                      </a:cubicBezTo>
                      <a:cubicBezTo>
                        <a:pt x="864" y="1123"/>
                        <a:pt x="1105" y="864"/>
                        <a:pt x="1105" y="553"/>
                      </a:cubicBezTo>
                      <a:cubicBezTo>
                        <a:pt x="1105" y="260"/>
                        <a:pt x="864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528" name="Google Shape;3528;p4"/>
              <p:cNvGrpSpPr/>
              <p:nvPr/>
            </p:nvGrpSpPr>
            <p:grpSpPr>
              <a:xfrm>
                <a:off x="478504" y="2556103"/>
                <a:ext cx="196290" cy="2045010"/>
                <a:chOff x="3107650" y="1022132"/>
                <a:chExt cx="235050" cy="2449113"/>
              </a:xfrm>
            </p:grpSpPr>
            <p:sp>
              <p:nvSpPr>
                <p:cNvPr id="3529" name="Google Shape;3529;p4"/>
                <p:cNvSpPr/>
                <p:nvPr/>
              </p:nvSpPr>
              <p:spPr>
                <a:xfrm rot="-5400000">
                  <a:off x="2051450" y="2187177"/>
                  <a:ext cx="2346524" cy="164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94" h="657" extrusionOk="0">
                      <a:moveTo>
                        <a:pt x="0" y="0"/>
                      </a:moveTo>
                      <a:lnTo>
                        <a:pt x="0" y="656"/>
                      </a:lnTo>
                      <a:lnTo>
                        <a:pt x="98293" y="656"/>
                      </a:lnTo>
                      <a:lnTo>
                        <a:pt x="98293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30" name="Google Shape;3530;p4"/>
                <p:cNvSpPr/>
                <p:nvPr/>
              </p:nvSpPr>
              <p:spPr>
                <a:xfrm rot="-5400000">
                  <a:off x="3146234" y="3354733"/>
                  <a:ext cx="119550" cy="11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2" h="4539" extrusionOk="0">
                      <a:moveTo>
                        <a:pt x="4240" y="1"/>
                      </a:moveTo>
                      <a:cubicBezTo>
                        <a:pt x="3292" y="1"/>
                        <a:pt x="2232" y="437"/>
                        <a:pt x="1398" y="1286"/>
                      </a:cubicBezTo>
                      <a:cubicBezTo>
                        <a:pt x="432" y="2235"/>
                        <a:pt x="0" y="3461"/>
                        <a:pt x="138" y="4514"/>
                      </a:cubicBezTo>
                      <a:cubicBezTo>
                        <a:pt x="267" y="4530"/>
                        <a:pt x="398" y="4539"/>
                        <a:pt x="530" y="4539"/>
                      </a:cubicBezTo>
                      <a:cubicBezTo>
                        <a:pt x="1486" y="4539"/>
                        <a:pt x="2535" y="4104"/>
                        <a:pt x="3383" y="3271"/>
                      </a:cubicBezTo>
                      <a:cubicBezTo>
                        <a:pt x="4333" y="2304"/>
                        <a:pt x="4781" y="1062"/>
                        <a:pt x="4626" y="26"/>
                      </a:cubicBezTo>
                      <a:cubicBezTo>
                        <a:pt x="4500" y="9"/>
                        <a:pt x="4371" y="1"/>
                        <a:pt x="42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31" name="Google Shape;3531;p4"/>
                <p:cNvSpPr/>
                <p:nvPr/>
              </p:nvSpPr>
              <p:spPr>
                <a:xfrm rot="-5400000">
                  <a:off x="3207917" y="3246405"/>
                  <a:ext cx="139825" cy="12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4907" extrusionOk="0">
                      <a:moveTo>
                        <a:pt x="1141" y="1"/>
                      </a:moveTo>
                      <a:cubicBezTo>
                        <a:pt x="898" y="1"/>
                        <a:pt x="695" y="66"/>
                        <a:pt x="553" y="205"/>
                      </a:cubicBezTo>
                      <a:cubicBezTo>
                        <a:pt x="0" y="757"/>
                        <a:pt x="570" y="2207"/>
                        <a:pt x="1795" y="3449"/>
                      </a:cubicBezTo>
                      <a:cubicBezTo>
                        <a:pt x="2711" y="4365"/>
                        <a:pt x="3740" y="4906"/>
                        <a:pt x="4438" y="4906"/>
                      </a:cubicBezTo>
                      <a:cubicBezTo>
                        <a:pt x="4688" y="4906"/>
                        <a:pt x="4895" y="4837"/>
                        <a:pt x="5040" y="4692"/>
                      </a:cubicBezTo>
                      <a:cubicBezTo>
                        <a:pt x="5592" y="4157"/>
                        <a:pt x="5023" y="2707"/>
                        <a:pt x="3780" y="1465"/>
                      </a:cubicBezTo>
                      <a:cubicBezTo>
                        <a:pt x="2871" y="543"/>
                        <a:pt x="1839" y="1"/>
                        <a:pt x="114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32" name="Google Shape;3532;p4"/>
                <p:cNvSpPr/>
                <p:nvPr/>
              </p:nvSpPr>
              <p:spPr>
                <a:xfrm rot="-5400000">
                  <a:off x="3270425" y="3394000"/>
                  <a:ext cx="28075" cy="2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1123" extrusionOk="0">
                      <a:moveTo>
                        <a:pt x="570" y="1"/>
                      </a:moveTo>
                      <a:cubicBezTo>
                        <a:pt x="259" y="1"/>
                        <a:pt x="1" y="260"/>
                        <a:pt x="1" y="553"/>
                      </a:cubicBezTo>
                      <a:cubicBezTo>
                        <a:pt x="1" y="864"/>
                        <a:pt x="259" y="1123"/>
                        <a:pt x="570" y="1123"/>
                      </a:cubicBezTo>
                      <a:cubicBezTo>
                        <a:pt x="881" y="1123"/>
                        <a:pt x="1122" y="864"/>
                        <a:pt x="1122" y="553"/>
                      </a:cubicBezTo>
                      <a:cubicBezTo>
                        <a:pt x="1122" y="260"/>
                        <a:pt x="881" y="1"/>
                        <a:pt x="5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33" name="Google Shape;3533;p4"/>
                <p:cNvSpPr/>
                <p:nvPr/>
              </p:nvSpPr>
              <p:spPr>
                <a:xfrm rot="-5400000">
                  <a:off x="3166888" y="3281813"/>
                  <a:ext cx="27625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5" h="1106" extrusionOk="0">
                      <a:moveTo>
                        <a:pt x="553" y="1"/>
                      </a:moveTo>
                      <a:cubicBezTo>
                        <a:pt x="242" y="1"/>
                        <a:pt x="0" y="242"/>
                        <a:pt x="0" y="553"/>
                      </a:cubicBezTo>
                      <a:cubicBezTo>
                        <a:pt x="0" y="863"/>
                        <a:pt x="242" y="1105"/>
                        <a:pt x="553" y="1105"/>
                      </a:cubicBezTo>
                      <a:cubicBezTo>
                        <a:pt x="863" y="1105"/>
                        <a:pt x="1105" y="863"/>
                        <a:pt x="1105" y="553"/>
                      </a:cubicBezTo>
                      <a:cubicBezTo>
                        <a:pt x="1105" y="242"/>
                        <a:pt x="863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34" name="Google Shape;3534;p4"/>
                <p:cNvSpPr/>
                <p:nvPr/>
              </p:nvSpPr>
              <p:spPr>
                <a:xfrm rot="-5400000">
                  <a:off x="3099338" y="3133063"/>
                  <a:ext cx="139400" cy="12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11" extrusionOk="0">
                      <a:moveTo>
                        <a:pt x="4446" y="1"/>
                      </a:moveTo>
                      <a:cubicBezTo>
                        <a:pt x="3748" y="1"/>
                        <a:pt x="2715" y="548"/>
                        <a:pt x="1796" y="1455"/>
                      </a:cubicBezTo>
                      <a:cubicBezTo>
                        <a:pt x="570" y="2697"/>
                        <a:pt x="1" y="4147"/>
                        <a:pt x="553" y="4700"/>
                      </a:cubicBezTo>
                      <a:cubicBezTo>
                        <a:pt x="696" y="4843"/>
                        <a:pt x="899" y="4911"/>
                        <a:pt x="1142" y="4911"/>
                      </a:cubicBezTo>
                      <a:cubicBezTo>
                        <a:pt x="1836" y="4911"/>
                        <a:pt x="2860" y="4360"/>
                        <a:pt x="3780" y="3440"/>
                      </a:cubicBezTo>
                      <a:cubicBezTo>
                        <a:pt x="5023" y="2214"/>
                        <a:pt x="5575" y="764"/>
                        <a:pt x="5040" y="212"/>
                      </a:cubicBezTo>
                      <a:cubicBezTo>
                        <a:pt x="4897" y="68"/>
                        <a:pt x="4692" y="1"/>
                        <a:pt x="444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35" name="Google Shape;3535;p4"/>
                <p:cNvSpPr/>
                <p:nvPr/>
              </p:nvSpPr>
              <p:spPr>
                <a:xfrm rot="-5400000">
                  <a:off x="3211750" y="3046475"/>
                  <a:ext cx="139400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00" extrusionOk="0">
                      <a:moveTo>
                        <a:pt x="1138" y="1"/>
                      </a:moveTo>
                      <a:cubicBezTo>
                        <a:pt x="888" y="1"/>
                        <a:pt x="681" y="70"/>
                        <a:pt x="536" y="215"/>
                      </a:cubicBezTo>
                      <a:cubicBezTo>
                        <a:pt x="1" y="750"/>
                        <a:pt x="553" y="2200"/>
                        <a:pt x="1796" y="3442"/>
                      </a:cubicBezTo>
                      <a:cubicBezTo>
                        <a:pt x="2712" y="4358"/>
                        <a:pt x="3740" y="4899"/>
                        <a:pt x="4432" y="4899"/>
                      </a:cubicBezTo>
                      <a:cubicBezTo>
                        <a:pt x="4679" y="4899"/>
                        <a:pt x="4883" y="4830"/>
                        <a:pt x="5023" y="4685"/>
                      </a:cubicBezTo>
                      <a:cubicBezTo>
                        <a:pt x="5576" y="4150"/>
                        <a:pt x="5023" y="2700"/>
                        <a:pt x="3781" y="1458"/>
                      </a:cubicBezTo>
                      <a:cubicBezTo>
                        <a:pt x="2865" y="542"/>
                        <a:pt x="1836" y="1"/>
                        <a:pt x="1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36" name="Google Shape;3536;p4"/>
                <p:cNvSpPr/>
                <p:nvPr/>
              </p:nvSpPr>
              <p:spPr>
                <a:xfrm rot="-5400000">
                  <a:off x="3270913" y="3198588"/>
                  <a:ext cx="28075" cy="2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1084" extrusionOk="0">
                      <a:moveTo>
                        <a:pt x="555" y="1"/>
                      </a:moveTo>
                      <a:cubicBezTo>
                        <a:pt x="285" y="1"/>
                        <a:pt x="18" y="178"/>
                        <a:pt x="0" y="531"/>
                      </a:cubicBezTo>
                      <a:cubicBezTo>
                        <a:pt x="0" y="825"/>
                        <a:pt x="415" y="1084"/>
                        <a:pt x="725" y="1084"/>
                      </a:cubicBezTo>
                      <a:cubicBezTo>
                        <a:pt x="1036" y="1084"/>
                        <a:pt x="1122" y="825"/>
                        <a:pt x="1122" y="531"/>
                      </a:cubicBezTo>
                      <a:cubicBezTo>
                        <a:pt x="1096" y="178"/>
                        <a:pt x="825" y="1"/>
                        <a:pt x="5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37" name="Google Shape;3537;p4"/>
                <p:cNvSpPr/>
                <p:nvPr/>
              </p:nvSpPr>
              <p:spPr>
                <a:xfrm rot="-5400000">
                  <a:off x="3166663" y="3081813"/>
                  <a:ext cx="28075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1106" extrusionOk="0">
                      <a:moveTo>
                        <a:pt x="553" y="1"/>
                      </a:moveTo>
                      <a:cubicBezTo>
                        <a:pt x="259" y="1"/>
                        <a:pt x="1" y="242"/>
                        <a:pt x="1" y="553"/>
                      </a:cubicBezTo>
                      <a:cubicBezTo>
                        <a:pt x="1" y="863"/>
                        <a:pt x="259" y="1105"/>
                        <a:pt x="553" y="1105"/>
                      </a:cubicBezTo>
                      <a:cubicBezTo>
                        <a:pt x="864" y="1105"/>
                        <a:pt x="1122" y="863"/>
                        <a:pt x="1122" y="553"/>
                      </a:cubicBezTo>
                      <a:cubicBezTo>
                        <a:pt x="1122" y="242"/>
                        <a:pt x="864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38" name="Google Shape;3538;p4"/>
                <p:cNvSpPr/>
                <p:nvPr/>
              </p:nvSpPr>
              <p:spPr>
                <a:xfrm rot="-5400000">
                  <a:off x="3109275" y="2937500"/>
                  <a:ext cx="119525" cy="11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1" h="4539" extrusionOk="0">
                      <a:moveTo>
                        <a:pt x="4251" y="1"/>
                      </a:moveTo>
                      <a:cubicBezTo>
                        <a:pt x="3292" y="1"/>
                        <a:pt x="2232" y="437"/>
                        <a:pt x="1398" y="1286"/>
                      </a:cubicBezTo>
                      <a:cubicBezTo>
                        <a:pt x="449" y="2235"/>
                        <a:pt x="0" y="3461"/>
                        <a:pt x="155" y="4514"/>
                      </a:cubicBezTo>
                      <a:cubicBezTo>
                        <a:pt x="282" y="4530"/>
                        <a:pt x="411" y="4539"/>
                        <a:pt x="542" y="4539"/>
                      </a:cubicBezTo>
                      <a:cubicBezTo>
                        <a:pt x="1486" y="4539"/>
                        <a:pt x="2534" y="4104"/>
                        <a:pt x="3383" y="3271"/>
                      </a:cubicBezTo>
                      <a:cubicBezTo>
                        <a:pt x="4349" y="2304"/>
                        <a:pt x="4781" y="1062"/>
                        <a:pt x="4643" y="26"/>
                      </a:cubicBezTo>
                      <a:cubicBezTo>
                        <a:pt x="4515" y="9"/>
                        <a:pt x="4384" y="1"/>
                        <a:pt x="42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39" name="Google Shape;3539;p4"/>
                <p:cNvSpPr/>
                <p:nvPr/>
              </p:nvSpPr>
              <p:spPr>
                <a:xfrm rot="-5400000">
                  <a:off x="3211525" y="2846475"/>
                  <a:ext cx="139850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4" h="4900" extrusionOk="0">
                      <a:moveTo>
                        <a:pt x="1155" y="1"/>
                      </a:moveTo>
                      <a:cubicBezTo>
                        <a:pt x="906" y="1"/>
                        <a:pt x="699" y="70"/>
                        <a:pt x="553" y="215"/>
                      </a:cubicBezTo>
                      <a:cubicBezTo>
                        <a:pt x="1" y="750"/>
                        <a:pt x="571" y="2200"/>
                        <a:pt x="1813" y="3442"/>
                      </a:cubicBezTo>
                      <a:cubicBezTo>
                        <a:pt x="2716" y="4358"/>
                        <a:pt x="3741" y="4899"/>
                        <a:pt x="4439" y="4899"/>
                      </a:cubicBezTo>
                      <a:cubicBezTo>
                        <a:pt x="4688" y="4899"/>
                        <a:pt x="4896" y="4830"/>
                        <a:pt x="5041" y="4685"/>
                      </a:cubicBezTo>
                      <a:cubicBezTo>
                        <a:pt x="5593" y="4150"/>
                        <a:pt x="5024" y="2700"/>
                        <a:pt x="3781" y="1458"/>
                      </a:cubicBezTo>
                      <a:cubicBezTo>
                        <a:pt x="2878" y="542"/>
                        <a:pt x="1853" y="1"/>
                        <a:pt x="11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40" name="Google Shape;3540;p4"/>
                <p:cNvSpPr/>
                <p:nvPr/>
              </p:nvSpPr>
              <p:spPr>
                <a:xfrm rot="-5400000">
                  <a:off x="3270638" y="2998113"/>
                  <a:ext cx="27650" cy="2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1123" extrusionOk="0">
                      <a:moveTo>
                        <a:pt x="553" y="1"/>
                      </a:moveTo>
                      <a:cubicBezTo>
                        <a:pt x="243" y="1"/>
                        <a:pt x="1" y="260"/>
                        <a:pt x="1" y="553"/>
                      </a:cubicBezTo>
                      <a:cubicBezTo>
                        <a:pt x="1" y="864"/>
                        <a:pt x="243" y="1123"/>
                        <a:pt x="553" y="1123"/>
                      </a:cubicBezTo>
                      <a:cubicBezTo>
                        <a:pt x="864" y="1123"/>
                        <a:pt x="1106" y="864"/>
                        <a:pt x="1106" y="553"/>
                      </a:cubicBezTo>
                      <a:cubicBezTo>
                        <a:pt x="1106" y="260"/>
                        <a:pt x="864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41" name="Google Shape;3541;p4"/>
                <p:cNvSpPr/>
                <p:nvPr/>
              </p:nvSpPr>
              <p:spPr>
                <a:xfrm rot="-5400000">
                  <a:off x="3166450" y="2886575"/>
                  <a:ext cx="27625" cy="26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5" h="1071" extrusionOk="0">
                      <a:moveTo>
                        <a:pt x="725" y="1"/>
                      </a:moveTo>
                      <a:cubicBezTo>
                        <a:pt x="432" y="1"/>
                        <a:pt x="0" y="242"/>
                        <a:pt x="0" y="553"/>
                      </a:cubicBezTo>
                      <a:cubicBezTo>
                        <a:pt x="18" y="898"/>
                        <a:pt x="285" y="1071"/>
                        <a:pt x="553" y="1071"/>
                      </a:cubicBezTo>
                      <a:cubicBezTo>
                        <a:pt x="820" y="1071"/>
                        <a:pt x="1088" y="898"/>
                        <a:pt x="1105" y="553"/>
                      </a:cubicBezTo>
                      <a:cubicBezTo>
                        <a:pt x="1105" y="242"/>
                        <a:pt x="1019" y="1"/>
                        <a:pt x="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42" name="Google Shape;3542;p4"/>
                <p:cNvSpPr/>
                <p:nvPr/>
              </p:nvSpPr>
              <p:spPr>
                <a:xfrm rot="-5400000">
                  <a:off x="3109475" y="2737500"/>
                  <a:ext cx="119125" cy="11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5" h="4539" extrusionOk="0">
                      <a:moveTo>
                        <a:pt x="4235" y="1"/>
                      </a:moveTo>
                      <a:cubicBezTo>
                        <a:pt x="3279" y="1"/>
                        <a:pt x="2232" y="437"/>
                        <a:pt x="1398" y="1286"/>
                      </a:cubicBezTo>
                      <a:cubicBezTo>
                        <a:pt x="432" y="2235"/>
                        <a:pt x="0" y="3461"/>
                        <a:pt x="139" y="4514"/>
                      </a:cubicBezTo>
                      <a:cubicBezTo>
                        <a:pt x="265" y="4530"/>
                        <a:pt x="394" y="4539"/>
                        <a:pt x="526" y="4539"/>
                      </a:cubicBezTo>
                      <a:cubicBezTo>
                        <a:pt x="1473" y="4539"/>
                        <a:pt x="2535" y="4104"/>
                        <a:pt x="3383" y="3271"/>
                      </a:cubicBezTo>
                      <a:cubicBezTo>
                        <a:pt x="4333" y="2304"/>
                        <a:pt x="4764" y="1062"/>
                        <a:pt x="4626" y="26"/>
                      </a:cubicBezTo>
                      <a:cubicBezTo>
                        <a:pt x="4498" y="9"/>
                        <a:pt x="4367" y="1"/>
                        <a:pt x="4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43" name="Google Shape;3543;p4"/>
                <p:cNvSpPr/>
                <p:nvPr/>
              </p:nvSpPr>
              <p:spPr>
                <a:xfrm rot="-5400000">
                  <a:off x="3211750" y="2646475"/>
                  <a:ext cx="139400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00" extrusionOk="0">
                      <a:moveTo>
                        <a:pt x="1144" y="1"/>
                      </a:moveTo>
                      <a:cubicBezTo>
                        <a:pt x="897" y="1"/>
                        <a:pt x="693" y="70"/>
                        <a:pt x="553" y="215"/>
                      </a:cubicBezTo>
                      <a:cubicBezTo>
                        <a:pt x="0" y="750"/>
                        <a:pt x="553" y="2200"/>
                        <a:pt x="1795" y="3442"/>
                      </a:cubicBezTo>
                      <a:cubicBezTo>
                        <a:pt x="2711" y="4358"/>
                        <a:pt x="3740" y="4899"/>
                        <a:pt x="4438" y="4899"/>
                      </a:cubicBezTo>
                      <a:cubicBezTo>
                        <a:pt x="4688" y="4899"/>
                        <a:pt x="4895" y="4830"/>
                        <a:pt x="5040" y="4685"/>
                      </a:cubicBezTo>
                      <a:cubicBezTo>
                        <a:pt x="5575" y="4150"/>
                        <a:pt x="5023" y="2700"/>
                        <a:pt x="3780" y="1458"/>
                      </a:cubicBezTo>
                      <a:cubicBezTo>
                        <a:pt x="2864" y="542"/>
                        <a:pt x="1836" y="1"/>
                        <a:pt x="11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44" name="Google Shape;3544;p4"/>
                <p:cNvSpPr/>
                <p:nvPr/>
              </p:nvSpPr>
              <p:spPr>
                <a:xfrm rot="-5400000">
                  <a:off x="3270425" y="2793800"/>
                  <a:ext cx="28075" cy="2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1123" extrusionOk="0">
                      <a:moveTo>
                        <a:pt x="570" y="1"/>
                      </a:moveTo>
                      <a:cubicBezTo>
                        <a:pt x="260" y="1"/>
                        <a:pt x="1" y="260"/>
                        <a:pt x="1" y="553"/>
                      </a:cubicBezTo>
                      <a:cubicBezTo>
                        <a:pt x="1" y="864"/>
                        <a:pt x="260" y="1123"/>
                        <a:pt x="570" y="1123"/>
                      </a:cubicBezTo>
                      <a:cubicBezTo>
                        <a:pt x="864" y="1123"/>
                        <a:pt x="1123" y="864"/>
                        <a:pt x="1123" y="553"/>
                      </a:cubicBezTo>
                      <a:cubicBezTo>
                        <a:pt x="1123" y="260"/>
                        <a:pt x="864" y="1"/>
                        <a:pt x="5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45" name="Google Shape;3545;p4"/>
                <p:cNvSpPr/>
                <p:nvPr/>
              </p:nvSpPr>
              <p:spPr>
                <a:xfrm rot="-5400000">
                  <a:off x="3166663" y="2681813"/>
                  <a:ext cx="28075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1106" extrusionOk="0">
                      <a:moveTo>
                        <a:pt x="570" y="1"/>
                      </a:moveTo>
                      <a:cubicBezTo>
                        <a:pt x="259" y="1"/>
                        <a:pt x="0" y="242"/>
                        <a:pt x="0" y="553"/>
                      </a:cubicBezTo>
                      <a:cubicBezTo>
                        <a:pt x="0" y="863"/>
                        <a:pt x="259" y="1105"/>
                        <a:pt x="570" y="1105"/>
                      </a:cubicBezTo>
                      <a:cubicBezTo>
                        <a:pt x="863" y="1105"/>
                        <a:pt x="1122" y="863"/>
                        <a:pt x="1122" y="553"/>
                      </a:cubicBezTo>
                      <a:cubicBezTo>
                        <a:pt x="1122" y="242"/>
                        <a:pt x="863" y="1"/>
                        <a:pt x="5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46" name="Google Shape;3546;p4"/>
                <p:cNvSpPr/>
                <p:nvPr/>
              </p:nvSpPr>
              <p:spPr>
                <a:xfrm rot="-5400000">
                  <a:off x="3099338" y="2532863"/>
                  <a:ext cx="139400" cy="12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11" extrusionOk="0">
                      <a:moveTo>
                        <a:pt x="4439" y="1"/>
                      </a:moveTo>
                      <a:cubicBezTo>
                        <a:pt x="3748" y="1"/>
                        <a:pt x="2715" y="548"/>
                        <a:pt x="1796" y="1455"/>
                      </a:cubicBezTo>
                      <a:cubicBezTo>
                        <a:pt x="553" y="2697"/>
                        <a:pt x="1" y="4147"/>
                        <a:pt x="536" y="4700"/>
                      </a:cubicBezTo>
                      <a:cubicBezTo>
                        <a:pt x="679" y="4843"/>
                        <a:pt x="883" y="4911"/>
                        <a:pt x="1128" y="4911"/>
                      </a:cubicBezTo>
                      <a:cubicBezTo>
                        <a:pt x="1827" y="4911"/>
                        <a:pt x="2860" y="4360"/>
                        <a:pt x="3781" y="3440"/>
                      </a:cubicBezTo>
                      <a:cubicBezTo>
                        <a:pt x="5023" y="2214"/>
                        <a:pt x="5576" y="764"/>
                        <a:pt x="5023" y="212"/>
                      </a:cubicBezTo>
                      <a:cubicBezTo>
                        <a:pt x="4884" y="68"/>
                        <a:pt x="4683" y="1"/>
                        <a:pt x="44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47" name="Google Shape;3547;p4"/>
                <p:cNvSpPr/>
                <p:nvPr/>
              </p:nvSpPr>
              <p:spPr>
                <a:xfrm rot="-5400000">
                  <a:off x="3211750" y="2446275"/>
                  <a:ext cx="139400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00" extrusionOk="0">
                      <a:moveTo>
                        <a:pt x="1138" y="1"/>
                      </a:moveTo>
                      <a:cubicBezTo>
                        <a:pt x="888" y="1"/>
                        <a:pt x="681" y="70"/>
                        <a:pt x="536" y="215"/>
                      </a:cubicBezTo>
                      <a:cubicBezTo>
                        <a:pt x="1" y="750"/>
                        <a:pt x="553" y="2200"/>
                        <a:pt x="1796" y="3442"/>
                      </a:cubicBezTo>
                      <a:cubicBezTo>
                        <a:pt x="2712" y="4358"/>
                        <a:pt x="3731" y="4899"/>
                        <a:pt x="4425" y="4899"/>
                      </a:cubicBezTo>
                      <a:cubicBezTo>
                        <a:pt x="4672" y="4899"/>
                        <a:pt x="4878" y="4830"/>
                        <a:pt x="5023" y="4685"/>
                      </a:cubicBezTo>
                      <a:cubicBezTo>
                        <a:pt x="5576" y="4150"/>
                        <a:pt x="5006" y="2700"/>
                        <a:pt x="3781" y="1458"/>
                      </a:cubicBezTo>
                      <a:cubicBezTo>
                        <a:pt x="2865" y="542"/>
                        <a:pt x="1836" y="1"/>
                        <a:pt x="1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48" name="Google Shape;3548;p4"/>
                <p:cNvSpPr/>
                <p:nvPr/>
              </p:nvSpPr>
              <p:spPr>
                <a:xfrm rot="-5400000">
                  <a:off x="3265288" y="2597863"/>
                  <a:ext cx="38425" cy="2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7" h="1126" extrusionOk="0">
                      <a:moveTo>
                        <a:pt x="760" y="1"/>
                      </a:moveTo>
                      <a:cubicBezTo>
                        <a:pt x="259" y="1"/>
                        <a:pt x="0" y="605"/>
                        <a:pt x="363" y="967"/>
                      </a:cubicBezTo>
                      <a:cubicBezTo>
                        <a:pt x="472" y="1077"/>
                        <a:pt x="608" y="1126"/>
                        <a:pt x="742" y="1126"/>
                      </a:cubicBezTo>
                      <a:cubicBezTo>
                        <a:pt x="1031" y="1126"/>
                        <a:pt x="1312" y="900"/>
                        <a:pt x="1312" y="570"/>
                      </a:cubicBezTo>
                      <a:cubicBezTo>
                        <a:pt x="1312" y="260"/>
                        <a:pt x="1537" y="1"/>
                        <a:pt x="76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49" name="Google Shape;3549;p4"/>
                <p:cNvSpPr/>
                <p:nvPr/>
              </p:nvSpPr>
              <p:spPr>
                <a:xfrm rot="-5400000">
                  <a:off x="3166875" y="2481825"/>
                  <a:ext cx="27650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1106" extrusionOk="0">
                      <a:moveTo>
                        <a:pt x="553" y="1"/>
                      </a:moveTo>
                      <a:cubicBezTo>
                        <a:pt x="242" y="1"/>
                        <a:pt x="1" y="242"/>
                        <a:pt x="1" y="553"/>
                      </a:cubicBezTo>
                      <a:cubicBezTo>
                        <a:pt x="1" y="863"/>
                        <a:pt x="242" y="1105"/>
                        <a:pt x="553" y="1105"/>
                      </a:cubicBezTo>
                      <a:cubicBezTo>
                        <a:pt x="864" y="1105"/>
                        <a:pt x="1105" y="863"/>
                        <a:pt x="1105" y="553"/>
                      </a:cubicBezTo>
                      <a:cubicBezTo>
                        <a:pt x="1105" y="242"/>
                        <a:pt x="864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50" name="Google Shape;3550;p4"/>
                <p:cNvSpPr/>
                <p:nvPr/>
              </p:nvSpPr>
              <p:spPr>
                <a:xfrm rot="-5400000">
                  <a:off x="3109488" y="2337513"/>
                  <a:ext cx="119100" cy="11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4" h="4539" extrusionOk="0">
                      <a:moveTo>
                        <a:pt x="4239" y="1"/>
                      </a:moveTo>
                      <a:cubicBezTo>
                        <a:pt x="3292" y="1"/>
                        <a:pt x="2232" y="437"/>
                        <a:pt x="1398" y="1286"/>
                      </a:cubicBezTo>
                      <a:cubicBezTo>
                        <a:pt x="432" y="2235"/>
                        <a:pt x="0" y="3461"/>
                        <a:pt x="138" y="4514"/>
                      </a:cubicBezTo>
                      <a:cubicBezTo>
                        <a:pt x="267" y="4530"/>
                        <a:pt x="397" y="4539"/>
                        <a:pt x="530" y="4539"/>
                      </a:cubicBezTo>
                      <a:cubicBezTo>
                        <a:pt x="1486" y="4539"/>
                        <a:pt x="2534" y="4104"/>
                        <a:pt x="3383" y="3271"/>
                      </a:cubicBezTo>
                      <a:cubicBezTo>
                        <a:pt x="4332" y="2304"/>
                        <a:pt x="4764" y="1062"/>
                        <a:pt x="4626" y="26"/>
                      </a:cubicBezTo>
                      <a:cubicBezTo>
                        <a:pt x="4500" y="9"/>
                        <a:pt x="4371" y="1"/>
                        <a:pt x="42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51" name="Google Shape;3551;p4"/>
                <p:cNvSpPr/>
                <p:nvPr/>
              </p:nvSpPr>
              <p:spPr>
                <a:xfrm rot="-5400000">
                  <a:off x="3211763" y="2246488"/>
                  <a:ext cx="139375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4900" extrusionOk="0">
                      <a:moveTo>
                        <a:pt x="1151" y="1"/>
                      </a:moveTo>
                      <a:cubicBezTo>
                        <a:pt x="904" y="1"/>
                        <a:pt x="698" y="70"/>
                        <a:pt x="552" y="215"/>
                      </a:cubicBezTo>
                      <a:cubicBezTo>
                        <a:pt x="0" y="750"/>
                        <a:pt x="570" y="2200"/>
                        <a:pt x="1795" y="3442"/>
                      </a:cubicBezTo>
                      <a:cubicBezTo>
                        <a:pt x="2711" y="4358"/>
                        <a:pt x="3739" y="4899"/>
                        <a:pt x="4438" y="4899"/>
                      </a:cubicBezTo>
                      <a:cubicBezTo>
                        <a:pt x="4687" y="4899"/>
                        <a:pt x="4895" y="4830"/>
                        <a:pt x="5040" y="4685"/>
                      </a:cubicBezTo>
                      <a:cubicBezTo>
                        <a:pt x="5575" y="4150"/>
                        <a:pt x="5023" y="2700"/>
                        <a:pt x="3780" y="1458"/>
                      </a:cubicBezTo>
                      <a:cubicBezTo>
                        <a:pt x="2864" y="542"/>
                        <a:pt x="1845" y="1"/>
                        <a:pt x="11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52" name="Google Shape;3552;p4"/>
                <p:cNvSpPr/>
                <p:nvPr/>
              </p:nvSpPr>
              <p:spPr>
                <a:xfrm rot="-5400000">
                  <a:off x="3272588" y="2395963"/>
                  <a:ext cx="23750" cy="2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" h="1123" extrusionOk="0">
                      <a:moveTo>
                        <a:pt x="397" y="1"/>
                      </a:moveTo>
                      <a:cubicBezTo>
                        <a:pt x="87" y="1"/>
                        <a:pt x="0" y="260"/>
                        <a:pt x="0" y="570"/>
                      </a:cubicBezTo>
                      <a:cubicBezTo>
                        <a:pt x="0" y="864"/>
                        <a:pt x="87" y="1123"/>
                        <a:pt x="397" y="1123"/>
                      </a:cubicBezTo>
                      <a:cubicBezTo>
                        <a:pt x="691" y="1123"/>
                        <a:pt x="950" y="864"/>
                        <a:pt x="950" y="570"/>
                      </a:cubicBezTo>
                      <a:cubicBezTo>
                        <a:pt x="950" y="260"/>
                        <a:pt x="691" y="1"/>
                        <a:pt x="3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53" name="Google Shape;3553;p4"/>
                <p:cNvSpPr/>
                <p:nvPr/>
              </p:nvSpPr>
              <p:spPr>
                <a:xfrm rot="-5400000">
                  <a:off x="3166663" y="2286138"/>
                  <a:ext cx="28075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1106" extrusionOk="0">
                      <a:moveTo>
                        <a:pt x="570" y="1"/>
                      </a:moveTo>
                      <a:cubicBezTo>
                        <a:pt x="259" y="1"/>
                        <a:pt x="0" y="242"/>
                        <a:pt x="0" y="553"/>
                      </a:cubicBezTo>
                      <a:cubicBezTo>
                        <a:pt x="0" y="863"/>
                        <a:pt x="259" y="1105"/>
                        <a:pt x="570" y="1105"/>
                      </a:cubicBezTo>
                      <a:cubicBezTo>
                        <a:pt x="863" y="1105"/>
                        <a:pt x="1122" y="863"/>
                        <a:pt x="1122" y="553"/>
                      </a:cubicBezTo>
                      <a:cubicBezTo>
                        <a:pt x="1122" y="242"/>
                        <a:pt x="863" y="1"/>
                        <a:pt x="5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54" name="Google Shape;3554;p4"/>
                <p:cNvSpPr/>
                <p:nvPr/>
              </p:nvSpPr>
              <p:spPr>
                <a:xfrm rot="-5400000">
                  <a:off x="3109475" y="2137300"/>
                  <a:ext cx="119125" cy="11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5" h="4539" extrusionOk="0">
                      <a:moveTo>
                        <a:pt x="4235" y="1"/>
                      </a:moveTo>
                      <a:cubicBezTo>
                        <a:pt x="3279" y="1"/>
                        <a:pt x="2230" y="437"/>
                        <a:pt x="1381" y="1286"/>
                      </a:cubicBezTo>
                      <a:cubicBezTo>
                        <a:pt x="432" y="2235"/>
                        <a:pt x="1" y="3461"/>
                        <a:pt x="139" y="4514"/>
                      </a:cubicBezTo>
                      <a:cubicBezTo>
                        <a:pt x="265" y="4530"/>
                        <a:pt x="394" y="4539"/>
                        <a:pt x="526" y="4539"/>
                      </a:cubicBezTo>
                      <a:cubicBezTo>
                        <a:pt x="1473" y="4539"/>
                        <a:pt x="2533" y="4104"/>
                        <a:pt x="3366" y="3271"/>
                      </a:cubicBezTo>
                      <a:cubicBezTo>
                        <a:pt x="4333" y="2304"/>
                        <a:pt x="4764" y="1062"/>
                        <a:pt x="4626" y="26"/>
                      </a:cubicBezTo>
                      <a:cubicBezTo>
                        <a:pt x="4498" y="9"/>
                        <a:pt x="4367" y="1"/>
                        <a:pt x="4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55" name="Google Shape;3555;p4"/>
                <p:cNvSpPr/>
                <p:nvPr/>
              </p:nvSpPr>
              <p:spPr>
                <a:xfrm rot="-5400000">
                  <a:off x="3211750" y="2046275"/>
                  <a:ext cx="139400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00" extrusionOk="0">
                      <a:moveTo>
                        <a:pt x="1137" y="1"/>
                      </a:moveTo>
                      <a:cubicBezTo>
                        <a:pt x="888" y="1"/>
                        <a:pt x="681" y="70"/>
                        <a:pt x="536" y="215"/>
                      </a:cubicBezTo>
                      <a:cubicBezTo>
                        <a:pt x="0" y="750"/>
                        <a:pt x="553" y="2200"/>
                        <a:pt x="1795" y="3442"/>
                      </a:cubicBezTo>
                      <a:cubicBezTo>
                        <a:pt x="2711" y="4358"/>
                        <a:pt x="3740" y="4899"/>
                        <a:pt x="4432" y="4899"/>
                      </a:cubicBezTo>
                      <a:cubicBezTo>
                        <a:pt x="4678" y="4899"/>
                        <a:pt x="4882" y="4830"/>
                        <a:pt x="5023" y="4685"/>
                      </a:cubicBezTo>
                      <a:cubicBezTo>
                        <a:pt x="5575" y="4150"/>
                        <a:pt x="5023" y="2700"/>
                        <a:pt x="3780" y="1458"/>
                      </a:cubicBezTo>
                      <a:cubicBezTo>
                        <a:pt x="2864" y="542"/>
                        <a:pt x="1836" y="1"/>
                        <a:pt x="11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56" name="Google Shape;3556;p4"/>
                <p:cNvSpPr/>
                <p:nvPr/>
              </p:nvSpPr>
              <p:spPr>
                <a:xfrm rot="-5400000">
                  <a:off x="3270638" y="2193813"/>
                  <a:ext cx="27650" cy="2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1123" extrusionOk="0">
                      <a:moveTo>
                        <a:pt x="553" y="1"/>
                      </a:moveTo>
                      <a:cubicBezTo>
                        <a:pt x="242" y="1"/>
                        <a:pt x="1" y="260"/>
                        <a:pt x="1" y="553"/>
                      </a:cubicBezTo>
                      <a:cubicBezTo>
                        <a:pt x="1" y="864"/>
                        <a:pt x="242" y="1123"/>
                        <a:pt x="553" y="1123"/>
                      </a:cubicBezTo>
                      <a:cubicBezTo>
                        <a:pt x="864" y="1123"/>
                        <a:pt x="1105" y="864"/>
                        <a:pt x="1105" y="553"/>
                      </a:cubicBezTo>
                      <a:cubicBezTo>
                        <a:pt x="1105" y="260"/>
                        <a:pt x="864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57" name="Google Shape;3557;p4"/>
                <p:cNvSpPr/>
                <p:nvPr/>
              </p:nvSpPr>
              <p:spPr>
                <a:xfrm rot="-5400000">
                  <a:off x="3166875" y="2086150"/>
                  <a:ext cx="27650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1106" extrusionOk="0">
                      <a:moveTo>
                        <a:pt x="553" y="1"/>
                      </a:moveTo>
                      <a:cubicBezTo>
                        <a:pt x="242" y="1"/>
                        <a:pt x="1" y="242"/>
                        <a:pt x="1" y="553"/>
                      </a:cubicBezTo>
                      <a:cubicBezTo>
                        <a:pt x="1" y="863"/>
                        <a:pt x="242" y="1105"/>
                        <a:pt x="553" y="1105"/>
                      </a:cubicBezTo>
                      <a:cubicBezTo>
                        <a:pt x="864" y="1105"/>
                        <a:pt x="1105" y="863"/>
                        <a:pt x="1105" y="553"/>
                      </a:cubicBezTo>
                      <a:cubicBezTo>
                        <a:pt x="1105" y="242"/>
                        <a:pt x="864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58" name="Google Shape;3558;p4"/>
                <p:cNvSpPr/>
                <p:nvPr/>
              </p:nvSpPr>
              <p:spPr>
                <a:xfrm rot="-5400000">
                  <a:off x="3099250" y="1932750"/>
                  <a:ext cx="139400" cy="12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04" extrusionOk="0">
                      <a:moveTo>
                        <a:pt x="4432" y="1"/>
                      </a:moveTo>
                      <a:cubicBezTo>
                        <a:pt x="3738" y="1"/>
                        <a:pt x="2715" y="548"/>
                        <a:pt x="1796" y="1455"/>
                      </a:cubicBezTo>
                      <a:cubicBezTo>
                        <a:pt x="553" y="2697"/>
                        <a:pt x="1" y="4147"/>
                        <a:pt x="536" y="4700"/>
                      </a:cubicBezTo>
                      <a:cubicBezTo>
                        <a:pt x="678" y="4838"/>
                        <a:pt x="881" y="4903"/>
                        <a:pt x="1124" y="4903"/>
                      </a:cubicBezTo>
                      <a:cubicBezTo>
                        <a:pt x="1823" y="4903"/>
                        <a:pt x="2859" y="4361"/>
                        <a:pt x="3781" y="3440"/>
                      </a:cubicBezTo>
                      <a:cubicBezTo>
                        <a:pt x="5006" y="2214"/>
                        <a:pt x="5576" y="764"/>
                        <a:pt x="5023" y="212"/>
                      </a:cubicBezTo>
                      <a:cubicBezTo>
                        <a:pt x="4880" y="68"/>
                        <a:pt x="4676" y="1"/>
                        <a:pt x="44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59" name="Google Shape;3559;p4"/>
                <p:cNvSpPr/>
                <p:nvPr/>
              </p:nvSpPr>
              <p:spPr>
                <a:xfrm rot="-5400000">
                  <a:off x="3211538" y="1846288"/>
                  <a:ext cx="139825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4900" extrusionOk="0">
                      <a:moveTo>
                        <a:pt x="1154" y="1"/>
                      </a:moveTo>
                      <a:cubicBezTo>
                        <a:pt x="906" y="1"/>
                        <a:pt x="698" y="70"/>
                        <a:pt x="553" y="215"/>
                      </a:cubicBezTo>
                      <a:cubicBezTo>
                        <a:pt x="1" y="750"/>
                        <a:pt x="570" y="2200"/>
                        <a:pt x="1796" y="3442"/>
                      </a:cubicBezTo>
                      <a:cubicBezTo>
                        <a:pt x="2712" y="4358"/>
                        <a:pt x="3740" y="4899"/>
                        <a:pt x="4439" y="4899"/>
                      </a:cubicBezTo>
                      <a:cubicBezTo>
                        <a:pt x="4688" y="4899"/>
                        <a:pt x="4895" y="4830"/>
                        <a:pt x="5040" y="4685"/>
                      </a:cubicBezTo>
                      <a:cubicBezTo>
                        <a:pt x="5593" y="4150"/>
                        <a:pt x="5023" y="2700"/>
                        <a:pt x="3781" y="1458"/>
                      </a:cubicBezTo>
                      <a:cubicBezTo>
                        <a:pt x="2877" y="542"/>
                        <a:pt x="1852" y="1"/>
                        <a:pt x="115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60" name="Google Shape;3560;p4"/>
                <p:cNvSpPr/>
                <p:nvPr/>
              </p:nvSpPr>
              <p:spPr>
                <a:xfrm rot="-5400000">
                  <a:off x="3270650" y="1993600"/>
                  <a:ext cx="27625" cy="2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5" h="1123" extrusionOk="0">
                      <a:moveTo>
                        <a:pt x="553" y="1"/>
                      </a:moveTo>
                      <a:cubicBezTo>
                        <a:pt x="242" y="1"/>
                        <a:pt x="0" y="260"/>
                        <a:pt x="0" y="553"/>
                      </a:cubicBezTo>
                      <a:cubicBezTo>
                        <a:pt x="0" y="864"/>
                        <a:pt x="242" y="1123"/>
                        <a:pt x="553" y="1123"/>
                      </a:cubicBezTo>
                      <a:cubicBezTo>
                        <a:pt x="863" y="1123"/>
                        <a:pt x="1105" y="864"/>
                        <a:pt x="1105" y="553"/>
                      </a:cubicBezTo>
                      <a:cubicBezTo>
                        <a:pt x="1105" y="260"/>
                        <a:pt x="863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61" name="Google Shape;3561;p4"/>
                <p:cNvSpPr/>
                <p:nvPr/>
              </p:nvSpPr>
              <p:spPr>
                <a:xfrm rot="-5400000">
                  <a:off x="3166875" y="1881625"/>
                  <a:ext cx="27650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1106" extrusionOk="0">
                      <a:moveTo>
                        <a:pt x="553" y="1"/>
                      </a:moveTo>
                      <a:cubicBezTo>
                        <a:pt x="242" y="1"/>
                        <a:pt x="1" y="242"/>
                        <a:pt x="1" y="553"/>
                      </a:cubicBezTo>
                      <a:cubicBezTo>
                        <a:pt x="1" y="863"/>
                        <a:pt x="242" y="1105"/>
                        <a:pt x="553" y="1105"/>
                      </a:cubicBezTo>
                      <a:cubicBezTo>
                        <a:pt x="864" y="1105"/>
                        <a:pt x="1105" y="863"/>
                        <a:pt x="1105" y="553"/>
                      </a:cubicBezTo>
                      <a:cubicBezTo>
                        <a:pt x="1105" y="242"/>
                        <a:pt x="864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62" name="Google Shape;3562;p4"/>
                <p:cNvSpPr/>
                <p:nvPr/>
              </p:nvSpPr>
              <p:spPr>
                <a:xfrm rot="-5400000">
                  <a:off x="3109488" y="1737313"/>
                  <a:ext cx="119100" cy="11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4" h="4539" extrusionOk="0">
                      <a:moveTo>
                        <a:pt x="4235" y="1"/>
                      </a:moveTo>
                      <a:cubicBezTo>
                        <a:pt x="3282" y="1"/>
                        <a:pt x="2245" y="437"/>
                        <a:pt x="1381" y="1286"/>
                      </a:cubicBezTo>
                      <a:cubicBezTo>
                        <a:pt x="432" y="2235"/>
                        <a:pt x="0" y="3461"/>
                        <a:pt x="138" y="4514"/>
                      </a:cubicBezTo>
                      <a:cubicBezTo>
                        <a:pt x="264" y="4530"/>
                        <a:pt x="394" y="4539"/>
                        <a:pt x="525" y="4539"/>
                      </a:cubicBezTo>
                      <a:cubicBezTo>
                        <a:pt x="1472" y="4539"/>
                        <a:pt x="2532" y="4104"/>
                        <a:pt x="3366" y="3271"/>
                      </a:cubicBezTo>
                      <a:cubicBezTo>
                        <a:pt x="4332" y="2304"/>
                        <a:pt x="4764" y="1062"/>
                        <a:pt x="4626" y="26"/>
                      </a:cubicBezTo>
                      <a:cubicBezTo>
                        <a:pt x="4498" y="9"/>
                        <a:pt x="4367" y="1"/>
                        <a:pt x="4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63" name="Google Shape;3563;p4"/>
                <p:cNvSpPr/>
                <p:nvPr/>
              </p:nvSpPr>
              <p:spPr>
                <a:xfrm rot="-5400000">
                  <a:off x="3211763" y="1646288"/>
                  <a:ext cx="139375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4900" extrusionOk="0">
                      <a:moveTo>
                        <a:pt x="1144" y="1"/>
                      </a:moveTo>
                      <a:cubicBezTo>
                        <a:pt x="897" y="1"/>
                        <a:pt x="693" y="70"/>
                        <a:pt x="552" y="215"/>
                      </a:cubicBezTo>
                      <a:cubicBezTo>
                        <a:pt x="0" y="750"/>
                        <a:pt x="552" y="2200"/>
                        <a:pt x="1795" y="3442"/>
                      </a:cubicBezTo>
                      <a:cubicBezTo>
                        <a:pt x="2711" y="4358"/>
                        <a:pt x="3739" y="4899"/>
                        <a:pt x="4431" y="4899"/>
                      </a:cubicBezTo>
                      <a:cubicBezTo>
                        <a:pt x="4678" y="4899"/>
                        <a:pt x="4882" y="4830"/>
                        <a:pt x="5023" y="4685"/>
                      </a:cubicBezTo>
                      <a:cubicBezTo>
                        <a:pt x="5575" y="4150"/>
                        <a:pt x="5023" y="2700"/>
                        <a:pt x="3780" y="1458"/>
                      </a:cubicBezTo>
                      <a:cubicBezTo>
                        <a:pt x="2864" y="542"/>
                        <a:pt x="1836" y="1"/>
                        <a:pt x="11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64" name="Google Shape;3564;p4"/>
                <p:cNvSpPr/>
                <p:nvPr/>
              </p:nvSpPr>
              <p:spPr>
                <a:xfrm rot="-5400000">
                  <a:off x="3268025" y="1796000"/>
                  <a:ext cx="32825" cy="2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3" h="1121" extrusionOk="0">
                      <a:moveTo>
                        <a:pt x="743" y="1"/>
                      </a:moveTo>
                      <a:cubicBezTo>
                        <a:pt x="259" y="1"/>
                        <a:pt x="1" y="605"/>
                        <a:pt x="363" y="950"/>
                      </a:cubicBezTo>
                      <a:cubicBezTo>
                        <a:pt x="475" y="1068"/>
                        <a:pt x="615" y="1120"/>
                        <a:pt x="753" y="1120"/>
                      </a:cubicBezTo>
                      <a:cubicBezTo>
                        <a:pt x="1037" y="1120"/>
                        <a:pt x="1312" y="896"/>
                        <a:pt x="1312" y="570"/>
                      </a:cubicBezTo>
                      <a:cubicBezTo>
                        <a:pt x="1312" y="260"/>
                        <a:pt x="1053" y="1"/>
                        <a:pt x="7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65" name="Google Shape;3565;p4"/>
                <p:cNvSpPr/>
                <p:nvPr/>
              </p:nvSpPr>
              <p:spPr>
                <a:xfrm rot="-5400000">
                  <a:off x="3164588" y="1683713"/>
                  <a:ext cx="32375" cy="27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5" h="1112" extrusionOk="0">
                      <a:moveTo>
                        <a:pt x="742" y="1"/>
                      </a:moveTo>
                      <a:cubicBezTo>
                        <a:pt x="242" y="1"/>
                        <a:pt x="0" y="587"/>
                        <a:pt x="345" y="950"/>
                      </a:cubicBezTo>
                      <a:cubicBezTo>
                        <a:pt x="457" y="1061"/>
                        <a:pt x="596" y="1112"/>
                        <a:pt x="732" y="1112"/>
                      </a:cubicBezTo>
                      <a:cubicBezTo>
                        <a:pt x="1018" y="1112"/>
                        <a:pt x="1295" y="892"/>
                        <a:pt x="1295" y="553"/>
                      </a:cubicBezTo>
                      <a:cubicBezTo>
                        <a:pt x="1295" y="242"/>
                        <a:pt x="1053" y="1"/>
                        <a:pt x="7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66" name="Google Shape;3566;p4"/>
                <p:cNvSpPr/>
                <p:nvPr/>
              </p:nvSpPr>
              <p:spPr>
                <a:xfrm rot="-5400000">
                  <a:off x="3099338" y="1532663"/>
                  <a:ext cx="139400" cy="12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11" extrusionOk="0">
                      <a:moveTo>
                        <a:pt x="4439" y="1"/>
                      </a:moveTo>
                      <a:cubicBezTo>
                        <a:pt x="3747" y="1"/>
                        <a:pt x="2715" y="548"/>
                        <a:pt x="1795" y="1455"/>
                      </a:cubicBezTo>
                      <a:cubicBezTo>
                        <a:pt x="553" y="2697"/>
                        <a:pt x="0" y="4147"/>
                        <a:pt x="535" y="4700"/>
                      </a:cubicBezTo>
                      <a:cubicBezTo>
                        <a:pt x="679" y="4843"/>
                        <a:pt x="883" y="4911"/>
                        <a:pt x="1128" y="4911"/>
                      </a:cubicBezTo>
                      <a:cubicBezTo>
                        <a:pt x="1827" y="4911"/>
                        <a:pt x="2860" y="4360"/>
                        <a:pt x="3780" y="3440"/>
                      </a:cubicBezTo>
                      <a:cubicBezTo>
                        <a:pt x="5023" y="2214"/>
                        <a:pt x="5575" y="764"/>
                        <a:pt x="5023" y="212"/>
                      </a:cubicBezTo>
                      <a:cubicBezTo>
                        <a:pt x="4884" y="68"/>
                        <a:pt x="4683" y="1"/>
                        <a:pt x="44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67" name="Google Shape;3567;p4"/>
                <p:cNvSpPr/>
                <p:nvPr/>
              </p:nvSpPr>
              <p:spPr>
                <a:xfrm rot="-5400000">
                  <a:off x="3211538" y="1446288"/>
                  <a:ext cx="139825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4900" extrusionOk="0">
                      <a:moveTo>
                        <a:pt x="1154" y="1"/>
                      </a:moveTo>
                      <a:cubicBezTo>
                        <a:pt x="905" y="1"/>
                        <a:pt x="698" y="70"/>
                        <a:pt x="553" y="215"/>
                      </a:cubicBezTo>
                      <a:cubicBezTo>
                        <a:pt x="0" y="750"/>
                        <a:pt x="570" y="2200"/>
                        <a:pt x="1813" y="3442"/>
                      </a:cubicBezTo>
                      <a:cubicBezTo>
                        <a:pt x="2716" y="4358"/>
                        <a:pt x="3741" y="4899"/>
                        <a:pt x="4439" y="4899"/>
                      </a:cubicBezTo>
                      <a:cubicBezTo>
                        <a:pt x="4688" y="4899"/>
                        <a:pt x="4895" y="4830"/>
                        <a:pt x="5040" y="4685"/>
                      </a:cubicBezTo>
                      <a:cubicBezTo>
                        <a:pt x="5592" y="4150"/>
                        <a:pt x="5023" y="2700"/>
                        <a:pt x="3797" y="1458"/>
                      </a:cubicBezTo>
                      <a:cubicBezTo>
                        <a:pt x="2882" y="542"/>
                        <a:pt x="1853" y="1"/>
                        <a:pt x="115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68" name="Google Shape;3568;p4"/>
                <p:cNvSpPr/>
                <p:nvPr/>
              </p:nvSpPr>
              <p:spPr>
                <a:xfrm rot="-5400000">
                  <a:off x="3270638" y="1593613"/>
                  <a:ext cx="27650" cy="2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1123" extrusionOk="0">
                      <a:moveTo>
                        <a:pt x="553" y="1"/>
                      </a:moveTo>
                      <a:cubicBezTo>
                        <a:pt x="242" y="1"/>
                        <a:pt x="1" y="260"/>
                        <a:pt x="1" y="553"/>
                      </a:cubicBezTo>
                      <a:cubicBezTo>
                        <a:pt x="1" y="864"/>
                        <a:pt x="242" y="1123"/>
                        <a:pt x="553" y="1123"/>
                      </a:cubicBezTo>
                      <a:cubicBezTo>
                        <a:pt x="864" y="1123"/>
                        <a:pt x="1105" y="864"/>
                        <a:pt x="1105" y="553"/>
                      </a:cubicBezTo>
                      <a:cubicBezTo>
                        <a:pt x="1105" y="260"/>
                        <a:pt x="864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69" name="Google Shape;3569;p4"/>
                <p:cNvSpPr/>
                <p:nvPr/>
              </p:nvSpPr>
              <p:spPr>
                <a:xfrm rot="-5400000">
                  <a:off x="3162350" y="1486175"/>
                  <a:ext cx="36700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8" h="1106" extrusionOk="0">
                      <a:moveTo>
                        <a:pt x="743" y="1"/>
                      </a:moveTo>
                      <a:cubicBezTo>
                        <a:pt x="1" y="1"/>
                        <a:pt x="1" y="1105"/>
                        <a:pt x="743" y="1105"/>
                      </a:cubicBezTo>
                      <a:cubicBezTo>
                        <a:pt x="1036" y="1105"/>
                        <a:pt x="1468" y="863"/>
                        <a:pt x="1468" y="553"/>
                      </a:cubicBezTo>
                      <a:cubicBezTo>
                        <a:pt x="1468" y="242"/>
                        <a:pt x="1054" y="1"/>
                        <a:pt x="7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0" name="Google Shape;3570;p4"/>
                <p:cNvSpPr/>
                <p:nvPr/>
              </p:nvSpPr>
              <p:spPr>
                <a:xfrm rot="-5400000">
                  <a:off x="3099125" y="1332675"/>
                  <a:ext cx="139825" cy="12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4911" extrusionOk="0">
                      <a:moveTo>
                        <a:pt x="4447" y="1"/>
                      </a:moveTo>
                      <a:cubicBezTo>
                        <a:pt x="3749" y="1"/>
                        <a:pt x="2719" y="548"/>
                        <a:pt x="1813" y="1455"/>
                      </a:cubicBezTo>
                      <a:cubicBezTo>
                        <a:pt x="570" y="2697"/>
                        <a:pt x="1" y="4147"/>
                        <a:pt x="553" y="4700"/>
                      </a:cubicBezTo>
                      <a:cubicBezTo>
                        <a:pt x="696" y="4843"/>
                        <a:pt x="900" y="4911"/>
                        <a:pt x="1145" y="4911"/>
                      </a:cubicBezTo>
                      <a:cubicBezTo>
                        <a:pt x="1843" y="4911"/>
                        <a:pt x="2873" y="4360"/>
                        <a:pt x="3780" y="3440"/>
                      </a:cubicBezTo>
                      <a:cubicBezTo>
                        <a:pt x="5023" y="2214"/>
                        <a:pt x="5593" y="764"/>
                        <a:pt x="5040" y="212"/>
                      </a:cubicBezTo>
                      <a:cubicBezTo>
                        <a:pt x="4897" y="68"/>
                        <a:pt x="4692" y="1"/>
                        <a:pt x="44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1" name="Google Shape;3571;p4"/>
                <p:cNvSpPr/>
                <p:nvPr/>
              </p:nvSpPr>
              <p:spPr>
                <a:xfrm rot="-5400000">
                  <a:off x="3221825" y="1250750"/>
                  <a:ext cx="119550" cy="1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2" h="4544" extrusionOk="0">
                      <a:moveTo>
                        <a:pt x="569" y="1"/>
                      </a:moveTo>
                      <a:cubicBezTo>
                        <a:pt x="429" y="1"/>
                        <a:pt x="291" y="11"/>
                        <a:pt x="156" y="31"/>
                      </a:cubicBezTo>
                      <a:cubicBezTo>
                        <a:pt x="1" y="1066"/>
                        <a:pt x="449" y="2292"/>
                        <a:pt x="1399" y="3258"/>
                      </a:cubicBezTo>
                      <a:cubicBezTo>
                        <a:pt x="2248" y="4107"/>
                        <a:pt x="3296" y="4544"/>
                        <a:pt x="4252" y="4544"/>
                      </a:cubicBezTo>
                      <a:cubicBezTo>
                        <a:pt x="4385" y="4544"/>
                        <a:pt x="4515" y="4535"/>
                        <a:pt x="4644" y="4518"/>
                      </a:cubicBezTo>
                      <a:cubicBezTo>
                        <a:pt x="4782" y="3466"/>
                        <a:pt x="4350" y="2240"/>
                        <a:pt x="3384" y="1274"/>
                      </a:cubicBezTo>
                      <a:cubicBezTo>
                        <a:pt x="2558" y="448"/>
                        <a:pt x="1510" y="1"/>
                        <a:pt x="5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2" name="Google Shape;3572;p4"/>
                <p:cNvSpPr/>
                <p:nvPr/>
              </p:nvSpPr>
              <p:spPr>
                <a:xfrm rot="-5400000">
                  <a:off x="3268088" y="1400263"/>
                  <a:ext cx="32825" cy="2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3" h="1126" extrusionOk="0">
                      <a:moveTo>
                        <a:pt x="760" y="1"/>
                      </a:moveTo>
                      <a:cubicBezTo>
                        <a:pt x="259" y="1"/>
                        <a:pt x="1" y="605"/>
                        <a:pt x="346" y="967"/>
                      </a:cubicBezTo>
                      <a:cubicBezTo>
                        <a:pt x="461" y="1077"/>
                        <a:pt x="600" y="1126"/>
                        <a:pt x="737" y="1126"/>
                      </a:cubicBezTo>
                      <a:cubicBezTo>
                        <a:pt x="1031" y="1126"/>
                        <a:pt x="1312" y="900"/>
                        <a:pt x="1312" y="570"/>
                      </a:cubicBezTo>
                      <a:cubicBezTo>
                        <a:pt x="1312" y="260"/>
                        <a:pt x="1053" y="1"/>
                        <a:pt x="76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3" name="Google Shape;3573;p4"/>
                <p:cNvSpPr/>
                <p:nvPr/>
              </p:nvSpPr>
              <p:spPr>
                <a:xfrm rot="-5400000">
                  <a:off x="3164375" y="1288250"/>
                  <a:ext cx="32800" cy="27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" h="1112" extrusionOk="0">
                      <a:moveTo>
                        <a:pt x="759" y="1"/>
                      </a:moveTo>
                      <a:cubicBezTo>
                        <a:pt x="259" y="1"/>
                        <a:pt x="0" y="587"/>
                        <a:pt x="362" y="950"/>
                      </a:cubicBezTo>
                      <a:cubicBezTo>
                        <a:pt x="474" y="1061"/>
                        <a:pt x="613" y="1112"/>
                        <a:pt x="749" y="1112"/>
                      </a:cubicBezTo>
                      <a:cubicBezTo>
                        <a:pt x="1035" y="1112"/>
                        <a:pt x="1312" y="892"/>
                        <a:pt x="1312" y="553"/>
                      </a:cubicBezTo>
                      <a:cubicBezTo>
                        <a:pt x="1312" y="242"/>
                        <a:pt x="1053" y="1"/>
                        <a:pt x="75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4" name="Google Shape;3574;p4"/>
                <p:cNvSpPr/>
                <p:nvPr/>
              </p:nvSpPr>
              <p:spPr>
                <a:xfrm rot="-5400000">
                  <a:off x="3109488" y="1137113"/>
                  <a:ext cx="119100" cy="11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4" h="4539" extrusionOk="0">
                      <a:moveTo>
                        <a:pt x="4235" y="1"/>
                      </a:moveTo>
                      <a:cubicBezTo>
                        <a:pt x="3279" y="1"/>
                        <a:pt x="2230" y="437"/>
                        <a:pt x="1381" y="1286"/>
                      </a:cubicBezTo>
                      <a:cubicBezTo>
                        <a:pt x="432" y="2235"/>
                        <a:pt x="0" y="3461"/>
                        <a:pt x="138" y="4514"/>
                      </a:cubicBezTo>
                      <a:cubicBezTo>
                        <a:pt x="265" y="4530"/>
                        <a:pt x="394" y="4539"/>
                        <a:pt x="525" y="4539"/>
                      </a:cubicBezTo>
                      <a:cubicBezTo>
                        <a:pt x="1472" y="4539"/>
                        <a:pt x="2532" y="4104"/>
                        <a:pt x="3366" y="3271"/>
                      </a:cubicBezTo>
                      <a:cubicBezTo>
                        <a:pt x="4332" y="2304"/>
                        <a:pt x="4764" y="1062"/>
                        <a:pt x="4626" y="26"/>
                      </a:cubicBezTo>
                      <a:cubicBezTo>
                        <a:pt x="4498" y="9"/>
                        <a:pt x="4367" y="1"/>
                        <a:pt x="4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5" name="Google Shape;3575;p4"/>
                <p:cNvSpPr/>
                <p:nvPr/>
              </p:nvSpPr>
              <p:spPr>
                <a:xfrm rot="-5400000">
                  <a:off x="3211750" y="1046075"/>
                  <a:ext cx="139400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00" extrusionOk="0">
                      <a:moveTo>
                        <a:pt x="1137" y="1"/>
                      </a:moveTo>
                      <a:cubicBezTo>
                        <a:pt x="888" y="1"/>
                        <a:pt x="680" y="70"/>
                        <a:pt x="535" y="215"/>
                      </a:cubicBezTo>
                      <a:cubicBezTo>
                        <a:pt x="0" y="750"/>
                        <a:pt x="552" y="2200"/>
                        <a:pt x="1795" y="3442"/>
                      </a:cubicBezTo>
                      <a:cubicBezTo>
                        <a:pt x="2711" y="4358"/>
                        <a:pt x="3730" y="4899"/>
                        <a:pt x="4424" y="4899"/>
                      </a:cubicBezTo>
                      <a:cubicBezTo>
                        <a:pt x="4671" y="4899"/>
                        <a:pt x="4877" y="4830"/>
                        <a:pt x="5023" y="4685"/>
                      </a:cubicBezTo>
                      <a:cubicBezTo>
                        <a:pt x="5575" y="4150"/>
                        <a:pt x="5005" y="2700"/>
                        <a:pt x="3780" y="1458"/>
                      </a:cubicBezTo>
                      <a:cubicBezTo>
                        <a:pt x="2864" y="542"/>
                        <a:pt x="1836" y="1"/>
                        <a:pt x="11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6" name="Google Shape;3576;p4"/>
                <p:cNvSpPr/>
                <p:nvPr/>
              </p:nvSpPr>
              <p:spPr>
                <a:xfrm rot="-5400000">
                  <a:off x="3270638" y="1197938"/>
                  <a:ext cx="27650" cy="2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1123" extrusionOk="0">
                      <a:moveTo>
                        <a:pt x="553" y="1"/>
                      </a:moveTo>
                      <a:cubicBezTo>
                        <a:pt x="242" y="1"/>
                        <a:pt x="1" y="260"/>
                        <a:pt x="1" y="553"/>
                      </a:cubicBezTo>
                      <a:cubicBezTo>
                        <a:pt x="1" y="864"/>
                        <a:pt x="242" y="1123"/>
                        <a:pt x="553" y="1123"/>
                      </a:cubicBezTo>
                      <a:cubicBezTo>
                        <a:pt x="864" y="1123"/>
                        <a:pt x="1105" y="864"/>
                        <a:pt x="1105" y="553"/>
                      </a:cubicBezTo>
                      <a:cubicBezTo>
                        <a:pt x="1105" y="260"/>
                        <a:pt x="864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7" name="Google Shape;3577;p4"/>
                <p:cNvSpPr/>
                <p:nvPr/>
              </p:nvSpPr>
              <p:spPr>
                <a:xfrm rot="-5400000">
                  <a:off x="3166888" y="1085963"/>
                  <a:ext cx="27625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5" h="1106" extrusionOk="0">
                      <a:moveTo>
                        <a:pt x="553" y="1"/>
                      </a:moveTo>
                      <a:cubicBezTo>
                        <a:pt x="242" y="1"/>
                        <a:pt x="0" y="242"/>
                        <a:pt x="0" y="553"/>
                      </a:cubicBezTo>
                      <a:cubicBezTo>
                        <a:pt x="0" y="863"/>
                        <a:pt x="242" y="1105"/>
                        <a:pt x="553" y="1105"/>
                      </a:cubicBezTo>
                      <a:cubicBezTo>
                        <a:pt x="863" y="1105"/>
                        <a:pt x="1105" y="863"/>
                        <a:pt x="1105" y="553"/>
                      </a:cubicBezTo>
                      <a:cubicBezTo>
                        <a:pt x="1105" y="242"/>
                        <a:pt x="863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3578" name="Google Shape;3578;p4"/>
            <p:cNvSpPr/>
            <p:nvPr/>
          </p:nvSpPr>
          <p:spPr>
            <a:xfrm>
              <a:off x="562650" y="535213"/>
              <a:ext cx="100647" cy="97729"/>
            </a:xfrm>
            <a:custGeom>
              <a:avLst/>
              <a:gdLst/>
              <a:ahLst/>
              <a:cxnLst/>
              <a:rect l="l" t="t" r="r" b="b"/>
              <a:pathLst>
                <a:path w="5576" h="4911" extrusionOk="0">
                  <a:moveTo>
                    <a:pt x="4446" y="1"/>
                  </a:moveTo>
                  <a:cubicBezTo>
                    <a:pt x="3748" y="1"/>
                    <a:pt x="2715" y="548"/>
                    <a:pt x="1796" y="1455"/>
                  </a:cubicBezTo>
                  <a:cubicBezTo>
                    <a:pt x="570" y="2697"/>
                    <a:pt x="1" y="4147"/>
                    <a:pt x="553" y="4700"/>
                  </a:cubicBezTo>
                  <a:cubicBezTo>
                    <a:pt x="696" y="4843"/>
                    <a:pt x="899" y="4911"/>
                    <a:pt x="1142" y="4911"/>
                  </a:cubicBezTo>
                  <a:cubicBezTo>
                    <a:pt x="1836" y="4911"/>
                    <a:pt x="2860" y="4360"/>
                    <a:pt x="3780" y="3440"/>
                  </a:cubicBezTo>
                  <a:cubicBezTo>
                    <a:pt x="5023" y="2214"/>
                    <a:pt x="5575" y="764"/>
                    <a:pt x="5040" y="212"/>
                  </a:cubicBezTo>
                  <a:cubicBezTo>
                    <a:pt x="4897" y="68"/>
                    <a:pt x="4692" y="1"/>
                    <a:pt x="44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9" name="Google Shape;3579;p4"/>
            <p:cNvSpPr/>
            <p:nvPr/>
          </p:nvSpPr>
          <p:spPr>
            <a:xfrm rot="-5400000">
              <a:off x="8568158" y="600247"/>
              <a:ext cx="99824" cy="94867"/>
            </a:xfrm>
            <a:custGeom>
              <a:avLst/>
              <a:gdLst/>
              <a:ahLst/>
              <a:cxnLst/>
              <a:rect l="l" t="t" r="r" b="b"/>
              <a:pathLst>
                <a:path w="4782" h="4544" extrusionOk="0">
                  <a:moveTo>
                    <a:pt x="569" y="1"/>
                  </a:moveTo>
                  <a:cubicBezTo>
                    <a:pt x="429" y="1"/>
                    <a:pt x="291" y="11"/>
                    <a:pt x="156" y="31"/>
                  </a:cubicBezTo>
                  <a:cubicBezTo>
                    <a:pt x="1" y="1066"/>
                    <a:pt x="449" y="2292"/>
                    <a:pt x="1399" y="3258"/>
                  </a:cubicBezTo>
                  <a:cubicBezTo>
                    <a:pt x="2248" y="4107"/>
                    <a:pt x="3296" y="4544"/>
                    <a:pt x="4252" y="4544"/>
                  </a:cubicBezTo>
                  <a:cubicBezTo>
                    <a:pt x="4385" y="4544"/>
                    <a:pt x="4515" y="4535"/>
                    <a:pt x="4644" y="4518"/>
                  </a:cubicBezTo>
                  <a:cubicBezTo>
                    <a:pt x="4782" y="3466"/>
                    <a:pt x="4350" y="2240"/>
                    <a:pt x="3384" y="1274"/>
                  </a:cubicBezTo>
                  <a:cubicBezTo>
                    <a:pt x="2558" y="448"/>
                    <a:pt x="1510" y="1"/>
                    <a:pt x="5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502029916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304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420" name="Google Shape;30420;p31"/>
          <p:cNvPicPr preferRelativeResize="0"/>
          <p:nvPr/>
        </p:nvPicPr>
        <p:blipFill rotWithShape="1">
          <a:blip r:embed="rId2">
            <a:alphaModFix/>
          </a:blip>
          <a:srcRect b="14653"/>
          <a:stretch/>
        </p:blipFill>
        <p:spPr>
          <a:xfrm>
            <a:off x="1" y="-16"/>
            <a:ext cx="12192004" cy="6935365"/>
          </a:xfrm>
          <a:prstGeom prst="rect">
            <a:avLst/>
          </a:prstGeom>
          <a:noFill/>
          <a:ln>
            <a:noFill/>
          </a:ln>
        </p:spPr>
      </p:pic>
      <p:sp>
        <p:nvSpPr>
          <p:cNvPr id="30421" name="Google Shape;30421;p31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es-ES"/>
              <a:t>Haga clic para modificar el estilo de título del patrón</a:t>
            </a:r>
            <a:endParaRPr/>
          </a:p>
        </p:txBody>
      </p:sp>
      <p:grpSp>
        <p:nvGrpSpPr>
          <p:cNvPr id="30422" name="Google Shape;30422;p31"/>
          <p:cNvGrpSpPr/>
          <p:nvPr/>
        </p:nvGrpSpPr>
        <p:grpSpPr>
          <a:xfrm>
            <a:off x="176700" y="152534"/>
            <a:ext cx="11838533" cy="6552367"/>
            <a:chOff x="132525" y="114400"/>
            <a:chExt cx="8878900" cy="4914275"/>
          </a:xfrm>
        </p:grpSpPr>
        <p:sp>
          <p:nvSpPr>
            <p:cNvPr id="30423" name="Google Shape;30423;p31"/>
            <p:cNvSpPr/>
            <p:nvPr/>
          </p:nvSpPr>
          <p:spPr>
            <a:xfrm>
              <a:off x="7843500" y="4782200"/>
              <a:ext cx="40150" cy="31075"/>
            </a:xfrm>
            <a:custGeom>
              <a:avLst/>
              <a:gdLst/>
              <a:ahLst/>
              <a:cxnLst/>
              <a:rect l="l" t="t" r="r" b="b"/>
              <a:pathLst>
                <a:path w="1606" h="1243" extrusionOk="0">
                  <a:moveTo>
                    <a:pt x="795" y="0"/>
                  </a:moveTo>
                  <a:cubicBezTo>
                    <a:pt x="1" y="0"/>
                    <a:pt x="1" y="1243"/>
                    <a:pt x="795" y="1243"/>
                  </a:cubicBezTo>
                  <a:cubicBezTo>
                    <a:pt x="1606" y="1243"/>
                    <a:pt x="1606" y="0"/>
                    <a:pt x="7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24" name="Google Shape;30424;p31"/>
            <p:cNvSpPr/>
            <p:nvPr/>
          </p:nvSpPr>
          <p:spPr>
            <a:xfrm>
              <a:off x="8087125" y="4786500"/>
              <a:ext cx="40150" cy="31100"/>
            </a:xfrm>
            <a:custGeom>
              <a:avLst/>
              <a:gdLst/>
              <a:ahLst/>
              <a:cxnLst/>
              <a:rect l="l" t="t" r="r" b="b"/>
              <a:pathLst>
                <a:path w="1606" h="1244" extrusionOk="0">
                  <a:moveTo>
                    <a:pt x="795" y="1"/>
                  </a:moveTo>
                  <a:cubicBezTo>
                    <a:pt x="1" y="1"/>
                    <a:pt x="1" y="1243"/>
                    <a:pt x="795" y="1243"/>
                  </a:cubicBezTo>
                  <a:cubicBezTo>
                    <a:pt x="1606" y="1243"/>
                    <a:pt x="1606" y="1"/>
                    <a:pt x="7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25" name="Google Shape;30425;p31"/>
            <p:cNvSpPr/>
            <p:nvPr/>
          </p:nvSpPr>
          <p:spPr>
            <a:xfrm>
              <a:off x="8281325" y="4788225"/>
              <a:ext cx="51800" cy="52250"/>
            </a:xfrm>
            <a:custGeom>
              <a:avLst/>
              <a:gdLst/>
              <a:ahLst/>
              <a:cxnLst/>
              <a:rect l="l" t="t" r="r" b="b"/>
              <a:pathLst>
                <a:path w="2072" h="2090" extrusionOk="0">
                  <a:moveTo>
                    <a:pt x="1036" y="1"/>
                  </a:moveTo>
                  <a:cubicBezTo>
                    <a:pt x="466" y="1"/>
                    <a:pt x="0" y="467"/>
                    <a:pt x="0" y="1036"/>
                  </a:cubicBezTo>
                  <a:cubicBezTo>
                    <a:pt x="0" y="1623"/>
                    <a:pt x="466" y="2089"/>
                    <a:pt x="1036" y="2089"/>
                  </a:cubicBezTo>
                  <a:cubicBezTo>
                    <a:pt x="1605" y="2089"/>
                    <a:pt x="2071" y="1623"/>
                    <a:pt x="2071" y="1036"/>
                  </a:cubicBezTo>
                  <a:cubicBezTo>
                    <a:pt x="2071" y="467"/>
                    <a:pt x="1605" y="1"/>
                    <a:pt x="10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26" name="Google Shape;30426;p31"/>
            <p:cNvSpPr/>
            <p:nvPr/>
          </p:nvSpPr>
          <p:spPr>
            <a:xfrm>
              <a:off x="8343875" y="4782200"/>
              <a:ext cx="142850" cy="64300"/>
            </a:xfrm>
            <a:custGeom>
              <a:avLst/>
              <a:gdLst/>
              <a:ahLst/>
              <a:cxnLst/>
              <a:rect l="l" t="t" r="r" b="b"/>
              <a:pathLst>
                <a:path w="5714" h="2572" extrusionOk="0">
                  <a:moveTo>
                    <a:pt x="3435" y="0"/>
                  </a:moveTo>
                  <a:cubicBezTo>
                    <a:pt x="1847" y="0"/>
                    <a:pt x="363" y="777"/>
                    <a:pt x="1" y="1277"/>
                  </a:cubicBezTo>
                  <a:cubicBezTo>
                    <a:pt x="363" y="1795"/>
                    <a:pt x="1847" y="2572"/>
                    <a:pt x="3435" y="2572"/>
                  </a:cubicBezTo>
                  <a:cubicBezTo>
                    <a:pt x="5006" y="2572"/>
                    <a:pt x="5714" y="2002"/>
                    <a:pt x="5714" y="1277"/>
                  </a:cubicBezTo>
                  <a:cubicBezTo>
                    <a:pt x="5714" y="570"/>
                    <a:pt x="5006" y="0"/>
                    <a:pt x="34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27" name="Google Shape;30427;p31"/>
            <p:cNvSpPr/>
            <p:nvPr/>
          </p:nvSpPr>
          <p:spPr>
            <a:xfrm>
              <a:off x="8127275" y="4782200"/>
              <a:ext cx="142850" cy="64300"/>
            </a:xfrm>
            <a:custGeom>
              <a:avLst/>
              <a:gdLst/>
              <a:ahLst/>
              <a:cxnLst/>
              <a:rect l="l" t="t" r="r" b="b"/>
              <a:pathLst>
                <a:path w="5714" h="2572" extrusionOk="0">
                  <a:moveTo>
                    <a:pt x="2296" y="0"/>
                  </a:moveTo>
                  <a:cubicBezTo>
                    <a:pt x="725" y="0"/>
                    <a:pt x="0" y="570"/>
                    <a:pt x="0" y="1277"/>
                  </a:cubicBezTo>
                  <a:cubicBezTo>
                    <a:pt x="0" y="2002"/>
                    <a:pt x="708" y="2572"/>
                    <a:pt x="2296" y="2572"/>
                  </a:cubicBezTo>
                  <a:cubicBezTo>
                    <a:pt x="3867" y="2572"/>
                    <a:pt x="5368" y="1795"/>
                    <a:pt x="5713" y="1277"/>
                  </a:cubicBezTo>
                  <a:cubicBezTo>
                    <a:pt x="5368" y="777"/>
                    <a:pt x="3867" y="0"/>
                    <a:pt x="2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28" name="Google Shape;30428;p31"/>
            <p:cNvSpPr/>
            <p:nvPr/>
          </p:nvSpPr>
          <p:spPr>
            <a:xfrm>
              <a:off x="8535625" y="4782200"/>
              <a:ext cx="39725" cy="31075"/>
            </a:xfrm>
            <a:custGeom>
              <a:avLst/>
              <a:gdLst/>
              <a:ahLst/>
              <a:cxnLst/>
              <a:rect l="l" t="t" r="r" b="b"/>
              <a:pathLst>
                <a:path w="1589" h="1243" extrusionOk="0">
                  <a:moveTo>
                    <a:pt x="794" y="0"/>
                  </a:moveTo>
                  <a:cubicBezTo>
                    <a:pt x="0" y="0"/>
                    <a:pt x="0" y="1243"/>
                    <a:pt x="794" y="1243"/>
                  </a:cubicBezTo>
                  <a:cubicBezTo>
                    <a:pt x="1588" y="1243"/>
                    <a:pt x="1588" y="0"/>
                    <a:pt x="7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429" name="Google Shape;30429;p31"/>
            <p:cNvGrpSpPr/>
            <p:nvPr/>
          </p:nvGrpSpPr>
          <p:grpSpPr>
            <a:xfrm>
              <a:off x="132525" y="114400"/>
              <a:ext cx="8878900" cy="4914275"/>
              <a:chOff x="132525" y="114400"/>
              <a:chExt cx="8878900" cy="4914275"/>
            </a:xfrm>
          </p:grpSpPr>
          <p:grpSp>
            <p:nvGrpSpPr>
              <p:cNvPr id="30430" name="Google Shape;30430;p31"/>
              <p:cNvGrpSpPr/>
              <p:nvPr/>
            </p:nvGrpSpPr>
            <p:grpSpPr>
              <a:xfrm rot="10800000">
                <a:off x="300425" y="114400"/>
                <a:ext cx="8711000" cy="4903075"/>
                <a:chOff x="190375" y="125600"/>
                <a:chExt cx="8711000" cy="4903075"/>
              </a:xfrm>
            </p:grpSpPr>
            <p:grpSp>
              <p:nvGrpSpPr>
                <p:cNvPr id="30431" name="Google Shape;30431;p31"/>
                <p:cNvGrpSpPr/>
                <p:nvPr/>
              </p:nvGrpSpPr>
              <p:grpSpPr>
                <a:xfrm>
                  <a:off x="190375" y="125600"/>
                  <a:ext cx="266250" cy="4903075"/>
                  <a:chOff x="250000" y="224300"/>
                  <a:chExt cx="266250" cy="4903075"/>
                </a:xfrm>
              </p:grpSpPr>
              <p:grpSp>
                <p:nvGrpSpPr>
                  <p:cNvPr id="30432" name="Google Shape;30432;p31"/>
                  <p:cNvGrpSpPr/>
                  <p:nvPr/>
                </p:nvGrpSpPr>
                <p:grpSpPr>
                  <a:xfrm rot="10800000">
                    <a:off x="250000" y="224300"/>
                    <a:ext cx="266250" cy="2475975"/>
                    <a:chOff x="701350" y="992275"/>
                    <a:chExt cx="266250" cy="2475975"/>
                  </a:xfrm>
                </p:grpSpPr>
                <p:sp>
                  <p:nvSpPr>
                    <p:cNvPr id="30433" name="Google Shape;30433;p31"/>
                    <p:cNvSpPr/>
                    <p:nvPr/>
                  </p:nvSpPr>
                  <p:spPr>
                    <a:xfrm rot="-5400000">
                      <a:off x="-381513" y="2104962"/>
                      <a:ext cx="2182127" cy="164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6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434" name="Google Shape;30434;p31"/>
                    <p:cNvSpPr/>
                    <p:nvPr/>
                  </p:nvSpPr>
                  <p:spPr>
                    <a:xfrm rot="-5400000">
                      <a:off x="909538" y="32626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84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84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435" name="Google Shape;30435;p31"/>
                    <p:cNvSpPr/>
                    <p:nvPr/>
                  </p:nvSpPr>
                  <p:spPr>
                    <a:xfrm rot="-5400000">
                      <a:off x="795175" y="321687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86"/>
                            <a:pt x="1278" y="5714"/>
                          </a:cubicBezTo>
                          <a:cubicBezTo>
                            <a:pt x="1796" y="5386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2003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436" name="Google Shape;30436;p31"/>
                    <p:cNvSpPr/>
                    <p:nvPr/>
                  </p:nvSpPr>
                  <p:spPr>
                    <a:xfrm rot="-5400000">
                      <a:off x="797200" y="3315550"/>
                      <a:ext cx="116550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2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5" y="1703"/>
                            <a:pt x="1226" y="2825"/>
                          </a:cubicBezTo>
                          <a:cubicBezTo>
                            <a:pt x="2226" y="3824"/>
                            <a:pt x="3636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9" y="995"/>
                          </a:cubicBezTo>
                          <a:cubicBezTo>
                            <a:pt x="2342" y="299"/>
                            <a:pt x="1721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437" name="Google Shape;30437;p31"/>
                    <p:cNvSpPr/>
                    <p:nvPr/>
                  </p:nvSpPr>
                  <p:spPr>
                    <a:xfrm rot="-5400000">
                      <a:off x="864225" y="336487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26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26" y="2555"/>
                            <a:pt x="2296" y="2555"/>
                          </a:cubicBezTo>
                          <a:cubicBezTo>
                            <a:pt x="3867" y="2555"/>
                            <a:pt x="5369" y="1796"/>
                            <a:pt x="5714" y="1278"/>
                          </a:cubicBezTo>
                          <a:cubicBezTo>
                            <a:pt x="5369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438" name="Google Shape;30438;p31"/>
                    <p:cNvSpPr/>
                    <p:nvPr/>
                  </p:nvSpPr>
                  <p:spPr>
                    <a:xfrm rot="-5400000">
                      <a:off x="864438" y="3148038"/>
                      <a:ext cx="142425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7" h="2556" extrusionOk="0">
                          <a:moveTo>
                            <a:pt x="3418" y="1"/>
                          </a:moveTo>
                          <a:cubicBezTo>
                            <a:pt x="1847" y="1"/>
                            <a:pt x="346" y="760"/>
                            <a:pt x="0" y="1278"/>
                          </a:cubicBezTo>
                          <a:cubicBezTo>
                            <a:pt x="346" y="1796"/>
                            <a:pt x="1847" y="2555"/>
                            <a:pt x="3418" y="2555"/>
                          </a:cubicBezTo>
                          <a:cubicBezTo>
                            <a:pt x="4988" y="2555"/>
                            <a:pt x="5696" y="2003"/>
                            <a:pt x="5696" y="1278"/>
                          </a:cubicBezTo>
                          <a:cubicBezTo>
                            <a:pt x="5696" y="553"/>
                            <a:pt x="4988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439" name="Google Shape;30439;p31"/>
                    <p:cNvSpPr/>
                    <p:nvPr/>
                  </p:nvSpPr>
                  <p:spPr>
                    <a:xfrm rot="-5400000">
                      <a:off x="797213" y="3152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7" y="1"/>
                          </a:moveTo>
                          <a:cubicBezTo>
                            <a:pt x="2951" y="1"/>
                            <a:pt x="2332" y="303"/>
                            <a:pt x="1622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8" y="4338"/>
                            <a:pt x="245" y="4343"/>
                            <a:pt x="319" y="4343"/>
                          </a:cubicBezTo>
                          <a:cubicBezTo>
                            <a:pt x="1025" y="4343"/>
                            <a:pt x="2437" y="3824"/>
                            <a:pt x="3452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20" y="1"/>
                            <a:pt x="343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440" name="Google Shape;30440;p31"/>
                    <p:cNvSpPr/>
                    <p:nvPr/>
                  </p:nvSpPr>
                  <p:spPr>
                    <a:xfrm rot="-5400000">
                      <a:off x="751163" y="3341938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441" name="Google Shape;30441;p31"/>
                    <p:cNvSpPr/>
                    <p:nvPr/>
                  </p:nvSpPr>
                  <p:spPr>
                    <a:xfrm rot="-5400000">
                      <a:off x="746000" y="31853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442" name="Google Shape;30442;p31"/>
                    <p:cNvSpPr/>
                    <p:nvPr/>
                  </p:nvSpPr>
                  <p:spPr>
                    <a:xfrm rot="-5400000">
                      <a:off x="752475" y="2920425"/>
                      <a:ext cx="51800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72" h="2090" extrusionOk="0">
                          <a:moveTo>
                            <a:pt x="1036" y="1"/>
                          </a:moveTo>
                          <a:cubicBezTo>
                            <a:pt x="466" y="1"/>
                            <a:pt x="0" y="467"/>
                            <a:pt x="0" y="1036"/>
                          </a:cubicBezTo>
                          <a:cubicBezTo>
                            <a:pt x="0" y="1623"/>
                            <a:pt x="466" y="2089"/>
                            <a:pt x="1036" y="2089"/>
                          </a:cubicBezTo>
                          <a:cubicBezTo>
                            <a:pt x="1605" y="2089"/>
                            <a:pt x="2071" y="1623"/>
                            <a:pt x="2071" y="1036"/>
                          </a:cubicBezTo>
                          <a:cubicBezTo>
                            <a:pt x="2071" y="467"/>
                            <a:pt x="1605" y="1"/>
                            <a:pt x="103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443" name="Google Shape;30443;p31"/>
                    <p:cNvSpPr/>
                    <p:nvPr/>
                  </p:nvSpPr>
                  <p:spPr>
                    <a:xfrm rot="-5400000">
                      <a:off x="854738" y="2875138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0" y="1847"/>
                            <a:pt x="0" y="3418"/>
                          </a:cubicBezTo>
                          <a:cubicBezTo>
                            <a:pt x="0" y="5006"/>
                            <a:pt x="553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5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444" name="Google Shape;30444;p31"/>
                    <p:cNvSpPr/>
                    <p:nvPr/>
                  </p:nvSpPr>
                  <p:spPr>
                    <a:xfrm rot="-5400000">
                      <a:off x="800125" y="2810650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19" y="1"/>
                          </a:moveTo>
                          <a:cubicBezTo>
                            <a:pt x="245" y="1"/>
                            <a:pt x="179" y="7"/>
                            <a:pt x="121" y="18"/>
                          </a:cubicBezTo>
                          <a:cubicBezTo>
                            <a:pt x="1" y="639"/>
                            <a:pt x="518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5" y="4349"/>
                          </a:cubicBezTo>
                          <a:cubicBezTo>
                            <a:pt x="3718" y="4349"/>
                            <a:pt x="3967" y="4244"/>
                            <a:pt x="4160" y="4057"/>
                          </a:cubicBezTo>
                          <a:cubicBezTo>
                            <a:pt x="4661" y="3556"/>
                            <a:pt x="4557" y="2642"/>
                            <a:pt x="3435" y="1537"/>
                          </a:cubicBezTo>
                          <a:cubicBezTo>
                            <a:pt x="2435" y="521"/>
                            <a:pt x="1026" y="1"/>
                            <a:pt x="319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445" name="Google Shape;30445;p31"/>
                    <p:cNvSpPr/>
                    <p:nvPr/>
                  </p:nvSpPr>
                  <p:spPr>
                    <a:xfrm rot="-5400000">
                      <a:off x="706950" y="28063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1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4" y="2002"/>
                            <a:pt x="5714" y="1277"/>
                          </a:cubicBezTo>
                          <a:cubicBezTo>
                            <a:pt x="5714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446" name="Google Shape;30446;p31"/>
                    <p:cNvSpPr/>
                    <p:nvPr/>
                  </p:nvSpPr>
                  <p:spPr>
                    <a:xfrm rot="-5400000">
                      <a:off x="706950" y="30229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25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447" name="Google Shape;30447;p31"/>
                    <p:cNvSpPr/>
                    <p:nvPr/>
                  </p:nvSpPr>
                  <p:spPr>
                    <a:xfrm rot="-5400000">
                      <a:off x="800075" y="29738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42" y="1"/>
                          </a:moveTo>
                          <a:cubicBezTo>
                            <a:pt x="3635" y="1"/>
                            <a:pt x="2224" y="520"/>
                            <a:pt x="1209" y="1520"/>
                          </a:cubicBezTo>
                          <a:cubicBezTo>
                            <a:pt x="104" y="2642"/>
                            <a:pt x="1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2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2" y="7"/>
                            <a:pt x="4416" y="1"/>
                            <a:pt x="4342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448" name="Google Shape;30448;p31"/>
                    <p:cNvSpPr/>
                    <p:nvPr/>
                  </p:nvSpPr>
                  <p:spPr>
                    <a:xfrm rot="-5400000">
                      <a:off x="833813" y="31031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449" name="Google Shape;30449;p31"/>
                    <p:cNvSpPr/>
                    <p:nvPr/>
                  </p:nvSpPr>
                  <p:spPr>
                    <a:xfrm rot="-5400000">
                      <a:off x="833163" y="27603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450" name="Google Shape;30450;p31"/>
                    <p:cNvSpPr/>
                    <p:nvPr/>
                  </p:nvSpPr>
                  <p:spPr>
                    <a:xfrm rot="-5400000">
                      <a:off x="931975" y="28509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451" name="Google Shape;30451;p31"/>
                    <p:cNvSpPr/>
                    <p:nvPr/>
                  </p:nvSpPr>
                  <p:spPr>
                    <a:xfrm rot="-5400000">
                      <a:off x="927875" y="3018600"/>
                      <a:ext cx="40150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605" y="1226"/>
                            <a:pt x="1605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452" name="Google Shape;30452;p31"/>
                    <p:cNvSpPr/>
                    <p:nvPr/>
                  </p:nvSpPr>
                  <p:spPr>
                    <a:xfrm rot="-5400000">
                      <a:off x="909538" y="25705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7" y="0"/>
                            <a:pt x="1" y="466"/>
                            <a:pt x="1" y="1036"/>
                          </a:cubicBezTo>
                          <a:cubicBezTo>
                            <a:pt x="1" y="1606"/>
                            <a:pt x="467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453" name="Google Shape;30453;p31"/>
                    <p:cNvSpPr/>
                    <p:nvPr/>
                  </p:nvSpPr>
                  <p:spPr>
                    <a:xfrm rot="-5400000">
                      <a:off x="795188" y="25247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7" y="1"/>
                          </a:moveTo>
                          <a:cubicBezTo>
                            <a:pt x="553" y="1"/>
                            <a:pt x="0" y="708"/>
                            <a:pt x="0" y="2296"/>
                          </a:cubicBezTo>
                          <a:cubicBezTo>
                            <a:pt x="0" y="3884"/>
                            <a:pt x="760" y="5386"/>
                            <a:pt x="1277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454" name="Google Shape;30454;p31"/>
                    <p:cNvSpPr/>
                    <p:nvPr/>
                  </p:nvSpPr>
                  <p:spPr>
                    <a:xfrm rot="-5400000">
                      <a:off x="797213" y="2623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2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26" y="2825"/>
                          </a:cubicBezTo>
                          <a:cubicBezTo>
                            <a:pt x="2225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2" y="4338"/>
                            <a:pt x="4540" y="4326"/>
                          </a:cubicBezTo>
                          <a:cubicBezTo>
                            <a:pt x="4660" y="3722"/>
                            <a:pt x="4143" y="2117"/>
                            <a:pt x="3038" y="995"/>
                          </a:cubicBezTo>
                          <a:cubicBezTo>
                            <a:pt x="2341" y="299"/>
                            <a:pt x="1720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455" name="Google Shape;30455;p31"/>
                    <p:cNvSpPr/>
                    <p:nvPr/>
                  </p:nvSpPr>
                  <p:spPr>
                    <a:xfrm rot="-5400000">
                      <a:off x="864225" y="26727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0" y="553"/>
                            <a:pt x="0" y="1278"/>
                          </a:cubicBezTo>
                          <a:cubicBezTo>
                            <a:pt x="0" y="2003"/>
                            <a:pt x="708" y="2555"/>
                            <a:pt x="2296" y="2555"/>
                          </a:cubicBezTo>
                          <a:cubicBezTo>
                            <a:pt x="3866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6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456" name="Google Shape;30456;p31"/>
                    <p:cNvSpPr/>
                    <p:nvPr/>
                  </p:nvSpPr>
                  <p:spPr>
                    <a:xfrm rot="-5400000">
                      <a:off x="864225" y="24561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63" y="760"/>
                            <a:pt x="1" y="1278"/>
                          </a:cubicBezTo>
                          <a:cubicBezTo>
                            <a:pt x="363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457" name="Google Shape;30457;p31"/>
                    <p:cNvSpPr/>
                    <p:nvPr/>
                  </p:nvSpPr>
                  <p:spPr>
                    <a:xfrm rot="-5400000">
                      <a:off x="797213" y="2460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9" y="4338"/>
                            <a:pt x="245" y="4343"/>
                            <a:pt x="319" y="4343"/>
                          </a:cubicBezTo>
                          <a:cubicBezTo>
                            <a:pt x="1026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458" name="Google Shape;30458;p31"/>
                    <p:cNvSpPr/>
                    <p:nvPr/>
                  </p:nvSpPr>
                  <p:spPr>
                    <a:xfrm rot="-5400000">
                      <a:off x="741900" y="26609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459" name="Google Shape;30459;p31"/>
                    <p:cNvSpPr/>
                    <p:nvPr/>
                  </p:nvSpPr>
                  <p:spPr>
                    <a:xfrm rot="-5400000">
                      <a:off x="745988" y="24932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460" name="Google Shape;30460;p31"/>
                    <p:cNvSpPr/>
                    <p:nvPr/>
                  </p:nvSpPr>
                  <p:spPr>
                    <a:xfrm rot="-5400000">
                      <a:off x="748000" y="2224275"/>
                      <a:ext cx="60850" cy="52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4" h="2086" extrusionOk="0">
                          <a:moveTo>
                            <a:pt x="1048" y="0"/>
                          </a:moveTo>
                          <a:cubicBezTo>
                            <a:pt x="513" y="0"/>
                            <a:pt x="0" y="414"/>
                            <a:pt x="0" y="1032"/>
                          </a:cubicBezTo>
                          <a:cubicBezTo>
                            <a:pt x="0" y="1619"/>
                            <a:pt x="466" y="2085"/>
                            <a:pt x="1053" y="2085"/>
                          </a:cubicBezTo>
                          <a:cubicBezTo>
                            <a:pt x="1968" y="2085"/>
                            <a:pt x="2434" y="963"/>
                            <a:pt x="1778" y="307"/>
                          </a:cubicBezTo>
                          <a:cubicBezTo>
                            <a:pt x="1566" y="95"/>
                            <a:pt x="1304" y="0"/>
                            <a:pt x="1048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461" name="Google Shape;30461;p31"/>
                    <p:cNvSpPr/>
                    <p:nvPr/>
                  </p:nvSpPr>
                  <p:spPr>
                    <a:xfrm rot="-5400000">
                      <a:off x="854725" y="218302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53" y="5714"/>
                            <a:pt x="1278" y="5714"/>
                          </a:cubicBezTo>
                          <a:cubicBezTo>
                            <a:pt x="1986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79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462" name="Google Shape;30462;p31"/>
                    <p:cNvSpPr/>
                    <p:nvPr/>
                  </p:nvSpPr>
                  <p:spPr>
                    <a:xfrm rot="-5400000">
                      <a:off x="800125" y="21185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5" y="1"/>
                          </a:moveTo>
                          <a:cubicBezTo>
                            <a:pt x="230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18" y="2227"/>
                            <a:pt x="1622" y="3349"/>
                          </a:cubicBezTo>
                          <a:cubicBezTo>
                            <a:pt x="2315" y="4052"/>
                            <a:pt x="2933" y="4349"/>
                            <a:pt x="3420" y="4349"/>
                          </a:cubicBezTo>
                          <a:cubicBezTo>
                            <a:pt x="3711" y="4349"/>
                            <a:pt x="3956" y="4244"/>
                            <a:pt x="4142" y="4057"/>
                          </a:cubicBezTo>
                          <a:cubicBezTo>
                            <a:pt x="4660" y="3556"/>
                            <a:pt x="4557" y="2642"/>
                            <a:pt x="3435" y="1537"/>
                          </a:cubicBezTo>
                          <a:cubicBezTo>
                            <a:pt x="2419" y="521"/>
                            <a:pt x="1022" y="1"/>
                            <a:pt x="30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463" name="Google Shape;30463;p31"/>
                    <p:cNvSpPr/>
                    <p:nvPr/>
                  </p:nvSpPr>
                  <p:spPr>
                    <a:xfrm rot="-5400000">
                      <a:off x="706963" y="2114213"/>
                      <a:ext cx="142825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3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5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5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464" name="Google Shape;30464;p31"/>
                    <p:cNvSpPr/>
                    <p:nvPr/>
                  </p:nvSpPr>
                  <p:spPr>
                    <a:xfrm rot="-5400000">
                      <a:off x="706950" y="23308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1" y="570"/>
                            <a:pt x="1" y="1277"/>
                          </a:cubicBezTo>
                          <a:cubicBezTo>
                            <a:pt x="1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9" y="1795"/>
                            <a:pt x="5714" y="1277"/>
                          </a:cubicBezTo>
                          <a:cubicBezTo>
                            <a:pt x="5369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465" name="Google Shape;30465;p31"/>
                    <p:cNvSpPr/>
                    <p:nvPr/>
                  </p:nvSpPr>
                  <p:spPr>
                    <a:xfrm rot="-5400000">
                      <a:off x="800075" y="22817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9" y="1520"/>
                          </a:cubicBezTo>
                          <a:cubicBezTo>
                            <a:pt x="87" y="2642"/>
                            <a:pt x="1" y="3539"/>
                            <a:pt x="501" y="4057"/>
                          </a:cubicBezTo>
                          <a:cubicBezTo>
                            <a:pt x="693" y="4242"/>
                            <a:pt x="936" y="4344"/>
                            <a:pt x="1222" y="4344"/>
                          </a:cubicBezTo>
                          <a:cubicBezTo>
                            <a:pt x="1711" y="4344"/>
                            <a:pt x="2325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466" name="Google Shape;30466;p31"/>
                    <p:cNvSpPr/>
                    <p:nvPr/>
                  </p:nvSpPr>
                  <p:spPr>
                    <a:xfrm rot="-5400000">
                      <a:off x="833600" y="24112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467" name="Google Shape;30467;p31"/>
                    <p:cNvSpPr/>
                    <p:nvPr/>
                  </p:nvSpPr>
                  <p:spPr>
                    <a:xfrm rot="-5400000">
                      <a:off x="833163" y="20682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468" name="Google Shape;30468;p31"/>
                    <p:cNvSpPr/>
                    <p:nvPr/>
                  </p:nvSpPr>
                  <p:spPr>
                    <a:xfrm rot="-5400000">
                      <a:off x="931975" y="2158850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605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469" name="Google Shape;30469;p31"/>
                    <p:cNvSpPr/>
                    <p:nvPr/>
                  </p:nvSpPr>
                  <p:spPr>
                    <a:xfrm rot="-5400000">
                      <a:off x="928088" y="23267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470" name="Google Shape;30470;p31"/>
                    <p:cNvSpPr/>
                    <p:nvPr/>
                  </p:nvSpPr>
                  <p:spPr>
                    <a:xfrm rot="-5400000">
                      <a:off x="905375" y="1882550"/>
                      <a:ext cx="60875" cy="52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5" h="2085" extrusionOk="0">
                          <a:moveTo>
                            <a:pt x="1399" y="0"/>
                          </a:moveTo>
                          <a:cubicBezTo>
                            <a:pt x="467" y="0"/>
                            <a:pt x="1" y="1122"/>
                            <a:pt x="657" y="1778"/>
                          </a:cubicBezTo>
                          <a:cubicBezTo>
                            <a:pt x="868" y="1990"/>
                            <a:pt x="1129" y="2085"/>
                            <a:pt x="1384" y="2085"/>
                          </a:cubicBezTo>
                          <a:cubicBezTo>
                            <a:pt x="1920" y="2085"/>
                            <a:pt x="2434" y="1667"/>
                            <a:pt x="2434" y="1036"/>
                          </a:cubicBezTo>
                          <a:cubicBezTo>
                            <a:pt x="2434" y="466"/>
                            <a:pt x="1968" y="0"/>
                            <a:pt x="1399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471" name="Google Shape;30471;p31"/>
                    <p:cNvSpPr/>
                    <p:nvPr/>
                  </p:nvSpPr>
                  <p:spPr>
                    <a:xfrm rot="-5400000">
                      <a:off x="795188" y="18326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68"/>
                            <a:pt x="1278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472" name="Google Shape;30472;p31"/>
                    <p:cNvSpPr/>
                    <p:nvPr/>
                  </p:nvSpPr>
                  <p:spPr>
                    <a:xfrm rot="-5400000">
                      <a:off x="797213" y="1931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3" y="0"/>
                          </a:moveTo>
                          <a:cubicBezTo>
                            <a:pt x="936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4" y="1703"/>
                            <a:pt x="1209" y="2825"/>
                          </a:cubicBezTo>
                          <a:cubicBezTo>
                            <a:pt x="2224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8" y="995"/>
                          </a:cubicBezTo>
                          <a:cubicBezTo>
                            <a:pt x="2331" y="299"/>
                            <a:pt x="1713" y="0"/>
                            <a:pt x="122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473" name="Google Shape;30473;p31"/>
                    <p:cNvSpPr/>
                    <p:nvPr/>
                  </p:nvSpPr>
                  <p:spPr>
                    <a:xfrm rot="-5400000">
                      <a:off x="864225" y="19806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8" y="2555"/>
                            <a:pt x="2296" y="2555"/>
                          </a:cubicBezTo>
                          <a:cubicBezTo>
                            <a:pt x="3867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474" name="Google Shape;30474;p31"/>
                    <p:cNvSpPr/>
                    <p:nvPr/>
                  </p:nvSpPr>
                  <p:spPr>
                    <a:xfrm rot="-5400000">
                      <a:off x="864225" y="17640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18" y="1"/>
                          </a:moveTo>
                          <a:cubicBezTo>
                            <a:pt x="1848" y="1"/>
                            <a:pt x="346" y="760"/>
                            <a:pt x="1" y="1278"/>
                          </a:cubicBezTo>
                          <a:cubicBezTo>
                            <a:pt x="346" y="1796"/>
                            <a:pt x="1848" y="2555"/>
                            <a:pt x="3418" y="2555"/>
                          </a:cubicBezTo>
                          <a:cubicBezTo>
                            <a:pt x="5006" y="2555"/>
                            <a:pt x="5714" y="2003"/>
                            <a:pt x="5714" y="1278"/>
                          </a:cubicBezTo>
                          <a:cubicBezTo>
                            <a:pt x="5714" y="553"/>
                            <a:pt x="5006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475" name="Google Shape;30475;p31"/>
                    <p:cNvSpPr/>
                    <p:nvPr/>
                  </p:nvSpPr>
                  <p:spPr>
                    <a:xfrm rot="-5400000">
                      <a:off x="797213" y="17682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01" y="2117"/>
                            <a:pt x="1" y="3722"/>
                            <a:pt x="122" y="4326"/>
                          </a:cubicBezTo>
                          <a:cubicBezTo>
                            <a:pt x="179" y="4338"/>
                            <a:pt x="245" y="4343"/>
                            <a:pt x="320" y="4343"/>
                          </a:cubicBezTo>
                          <a:cubicBezTo>
                            <a:pt x="1026" y="4343"/>
                            <a:pt x="2436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476" name="Google Shape;30476;p31"/>
                    <p:cNvSpPr/>
                    <p:nvPr/>
                  </p:nvSpPr>
                  <p:spPr>
                    <a:xfrm rot="-5400000">
                      <a:off x="741900" y="19688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8" y="1243"/>
                            <a:pt x="1588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477" name="Google Shape;30477;p31"/>
                    <p:cNvSpPr/>
                    <p:nvPr/>
                  </p:nvSpPr>
                  <p:spPr>
                    <a:xfrm rot="-5400000">
                      <a:off x="746213" y="18013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478" name="Google Shape;30478;p31"/>
                    <p:cNvSpPr/>
                    <p:nvPr/>
                  </p:nvSpPr>
                  <p:spPr>
                    <a:xfrm rot="-5400000">
                      <a:off x="752263" y="1536438"/>
                      <a:ext cx="52225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90" extrusionOk="0">
                          <a:moveTo>
                            <a:pt x="1053" y="1"/>
                          </a:moveTo>
                          <a:cubicBezTo>
                            <a:pt x="467" y="1"/>
                            <a:pt x="1" y="467"/>
                            <a:pt x="1" y="1036"/>
                          </a:cubicBezTo>
                          <a:cubicBezTo>
                            <a:pt x="1" y="1623"/>
                            <a:pt x="467" y="2089"/>
                            <a:pt x="1053" y="2089"/>
                          </a:cubicBezTo>
                          <a:cubicBezTo>
                            <a:pt x="1623" y="2089"/>
                            <a:pt x="2089" y="1623"/>
                            <a:pt x="2089" y="1036"/>
                          </a:cubicBezTo>
                          <a:cubicBezTo>
                            <a:pt x="2089" y="467"/>
                            <a:pt x="1623" y="1"/>
                            <a:pt x="10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479" name="Google Shape;30479;p31"/>
                    <p:cNvSpPr/>
                    <p:nvPr/>
                  </p:nvSpPr>
                  <p:spPr>
                    <a:xfrm rot="-5400000">
                      <a:off x="854725" y="1491350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70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6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480" name="Google Shape;30480;p31"/>
                    <p:cNvSpPr/>
                    <p:nvPr/>
                  </p:nvSpPr>
                  <p:spPr>
                    <a:xfrm rot="-5400000">
                      <a:off x="800125" y="14264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6" y="1"/>
                          </a:moveTo>
                          <a:cubicBezTo>
                            <a:pt x="231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01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1" y="4349"/>
                          </a:cubicBezTo>
                          <a:cubicBezTo>
                            <a:pt x="3711" y="4349"/>
                            <a:pt x="3956" y="4244"/>
                            <a:pt x="4143" y="4057"/>
                          </a:cubicBezTo>
                          <a:cubicBezTo>
                            <a:pt x="4660" y="3556"/>
                            <a:pt x="4540" y="2642"/>
                            <a:pt x="3435" y="1537"/>
                          </a:cubicBezTo>
                          <a:cubicBezTo>
                            <a:pt x="2420" y="521"/>
                            <a:pt x="1022" y="1"/>
                            <a:pt x="30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481" name="Google Shape;30481;p31"/>
                    <p:cNvSpPr/>
                    <p:nvPr/>
                  </p:nvSpPr>
                  <p:spPr>
                    <a:xfrm rot="-5400000">
                      <a:off x="706950" y="14221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482" name="Google Shape;30482;p31"/>
                    <p:cNvSpPr/>
                    <p:nvPr/>
                  </p:nvSpPr>
                  <p:spPr>
                    <a:xfrm rot="-5400000">
                      <a:off x="706950" y="16387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6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6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483" name="Google Shape;30483;p31"/>
                    <p:cNvSpPr/>
                    <p:nvPr/>
                  </p:nvSpPr>
                  <p:spPr>
                    <a:xfrm rot="-5400000">
                      <a:off x="800075" y="1589575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8" y="1520"/>
                          </a:cubicBezTo>
                          <a:cubicBezTo>
                            <a:pt x="87" y="2642"/>
                            <a:pt x="0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1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0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484" name="Google Shape;30484;p31"/>
                    <p:cNvSpPr/>
                    <p:nvPr/>
                  </p:nvSpPr>
                  <p:spPr>
                    <a:xfrm rot="-5400000">
                      <a:off x="833600" y="17191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2" y="0"/>
                          </a:moveTo>
                          <a:cubicBezTo>
                            <a:pt x="1" y="0"/>
                            <a:pt x="1" y="1243"/>
                            <a:pt x="812" y="1243"/>
                          </a:cubicBezTo>
                          <a:cubicBezTo>
                            <a:pt x="1606" y="1243"/>
                            <a:pt x="1606" y="0"/>
                            <a:pt x="812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485" name="Google Shape;30485;p31"/>
                    <p:cNvSpPr/>
                    <p:nvPr/>
                  </p:nvSpPr>
                  <p:spPr>
                    <a:xfrm rot="-5400000">
                      <a:off x="833150" y="1376150"/>
                      <a:ext cx="4017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486" name="Google Shape;30486;p31"/>
                    <p:cNvSpPr/>
                    <p:nvPr/>
                  </p:nvSpPr>
                  <p:spPr>
                    <a:xfrm rot="-5400000">
                      <a:off x="909538" y="1186288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6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66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487" name="Google Shape;30487;p31"/>
                    <p:cNvSpPr/>
                    <p:nvPr/>
                  </p:nvSpPr>
                  <p:spPr>
                    <a:xfrm rot="-5400000">
                      <a:off x="794963" y="1140763"/>
                      <a:ext cx="6432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73" h="5714" extrusionOk="0">
                          <a:moveTo>
                            <a:pt x="1295" y="1"/>
                          </a:moveTo>
                          <a:cubicBezTo>
                            <a:pt x="570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77" y="5386"/>
                            <a:pt x="1295" y="5714"/>
                          </a:cubicBezTo>
                          <a:cubicBezTo>
                            <a:pt x="1796" y="5368"/>
                            <a:pt x="2572" y="3867"/>
                            <a:pt x="2572" y="2296"/>
                          </a:cubicBezTo>
                          <a:cubicBezTo>
                            <a:pt x="2572" y="726"/>
                            <a:pt x="2003" y="1"/>
                            <a:pt x="12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488" name="Google Shape;30488;p31"/>
                    <p:cNvSpPr/>
                    <p:nvPr/>
                  </p:nvSpPr>
                  <p:spPr>
                    <a:xfrm rot="-5400000">
                      <a:off x="797438" y="1239438"/>
                      <a:ext cx="11607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43" h="4344" extrusionOk="0">
                          <a:moveTo>
                            <a:pt x="1214" y="0"/>
                          </a:moveTo>
                          <a:cubicBezTo>
                            <a:pt x="927" y="0"/>
                            <a:pt x="685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08" y="2825"/>
                          </a:cubicBezTo>
                          <a:cubicBezTo>
                            <a:pt x="2224" y="3824"/>
                            <a:pt x="3635" y="4343"/>
                            <a:pt x="4341" y="4343"/>
                          </a:cubicBezTo>
                          <a:cubicBezTo>
                            <a:pt x="4416" y="4343"/>
                            <a:pt x="4482" y="4338"/>
                            <a:pt x="4539" y="4326"/>
                          </a:cubicBezTo>
                          <a:cubicBezTo>
                            <a:pt x="4643" y="3722"/>
                            <a:pt x="4142" y="2117"/>
                            <a:pt x="3020" y="995"/>
                          </a:cubicBezTo>
                          <a:cubicBezTo>
                            <a:pt x="2324" y="299"/>
                            <a:pt x="1703" y="0"/>
                            <a:pt x="121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489" name="Google Shape;30489;p31"/>
                    <p:cNvSpPr/>
                    <p:nvPr/>
                  </p:nvSpPr>
                  <p:spPr>
                    <a:xfrm rot="-5400000">
                      <a:off x="864225" y="12885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9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9" y="2555"/>
                            <a:pt x="2296" y="2555"/>
                          </a:cubicBezTo>
                          <a:cubicBezTo>
                            <a:pt x="3867" y="2555"/>
                            <a:pt x="5351" y="1796"/>
                            <a:pt x="5714" y="1278"/>
                          </a:cubicBezTo>
                          <a:cubicBezTo>
                            <a:pt x="5351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490" name="Google Shape;30490;p31"/>
                    <p:cNvSpPr/>
                    <p:nvPr/>
                  </p:nvSpPr>
                  <p:spPr>
                    <a:xfrm rot="-5400000">
                      <a:off x="864225" y="107192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45" y="760"/>
                            <a:pt x="0" y="1278"/>
                          </a:cubicBezTo>
                          <a:cubicBezTo>
                            <a:pt x="345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491" name="Google Shape;30491;p31"/>
                    <p:cNvSpPr/>
                    <p:nvPr/>
                  </p:nvSpPr>
                  <p:spPr>
                    <a:xfrm rot="-5400000">
                      <a:off x="797213" y="1076113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3" y="1"/>
                          </a:moveTo>
                          <a:cubicBezTo>
                            <a:pt x="2943" y="1"/>
                            <a:pt x="2321" y="303"/>
                            <a:pt x="1623" y="1012"/>
                          </a:cubicBezTo>
                          <a:cubicBezTo>
                            <a:pt x="518" y="2134"/>
                            <a:pt x="0" y="3722"/>
                            <a:pt x="104" y="4326"/>
                          </a:cubicBezTo>
                          <a:cubicBezTo>
                            <a:pt x="163" y="4338"/>
                            <a:pt x="231" y="4343"/>
                            <a:pt x="306" y="4343"/>
                          </a:cubicBezTo>
                          <a:cubicBezTo>
                            <a:pt x="1025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18" y="1"/>
                            <a:pt x="343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492" name="Google Shape;30492;p31"/>
                    <p:cNvSpPr/>
                    <p:nvPr/>
                  </p:nvSpPr>
                  <p:spPr>
                    <a:xfrm rot="-5400000">
                      <a:off x="741900" y="12767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493" name="Google Shape;30493;p31"/>
                    <p:cNvSpPr/>
                    <p:nvPr/>
                  </p:nvSpPr>
                  <p:spPr>
                    <a:xfrm rot="-5400000">
                      <a:off x="746213" y="11092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494" name="Google Shape;30494;p31"/>
                    <p:cNvSpPr/>
                    <p:nvPr/>
                  </p:nvSpPr>
                  <p:spPr>
                    <a:xfrm rot="-5400000">
                      <a:off x="758338" y="99681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495" name="Google Shape;30495;p31"/>
                    <p:cNvSpPr/>
                    <p:nvPr/>
                  </p:nvSpPr>
                  <p:spPr>
                    <a:xfrm rot="-5400000">
                      <a:off x="932188" y="14669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496" name="Google Shape;30496;p31"/>
                    <p:cNvSpPr/>
                    <p:nvPr/>
                  </p:nvSpPr>
                  <p:spPr>
                    <a:xfrm rot="-5400000">
                      <a:off x="928088" y="16346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5" y="0"/>
                          </a:moveTo>
                          <a:cubicBezTo>
                            <a:pt x="1" y="0"/>
                            <a:pt x="1" y="1226"/>
                            <a:pt x="795" y="1226"/>
                          </a:cubicBezTo>
                          <a:cubicBezTo>
                            <a:pt x="1589" y="1226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  <p:grpSp>
                <p:nvGrpSpPr>
                  <p:cNvPr id="30497" name="Google Shape;30497;p31"/>
                  <p:cNvGrpSpPr/>
                  <p:nvPr/>
                </p:nvGrpSpPr>
                <p:grpSpPr>
                  <a:xfrm rot="10800000">
                    <a:off x="250000" y="2657925"/>
                    <a:ext cx="266250" cy="2469450"/>
                    <a:chOff x="701350" y="1022525"/>
                    <a:chExt cx="266250" cy="2469450"/>
                  </a:xfrm>
                </p:grpSpPr>
                <p:sp>
                  <p:nvSpPr>
                    <p:cNvPr id="30498" name="Google Shape;30498;p31"/>
                    <p:cNvSpPr/>
                    <p:nvPr/>
                  </p:nvSpPr>
                  <p:spPr>
                    <a:xfrm rot="-5400000">
                      <a:off x="-381513" y="2380187"/>
                      <a:ext cx="2182127" cy="164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6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499" name="Google Shape;30499;p31"/>
                    <p:cNvSpPr/>
                    <p:nvPr/>
                  </p:nvSpPr>
                  <p:spPr>
                    <a:xfrm rot="-5400000">
                      <a:off x="909538" y="32626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84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84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00" name="Google Shape;30500;p31"/>
                    <p:cNvSpPr/>
                    <p:nvPr/>
                  </p:nvSpPr>
                  <p:spPr>
                    <a:xfrm rot="-5400000">
                      <a:off x="795175" y="321687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86"/>
                            <a:pt x="1278" y="5714"/>
                          </a:cubicBezTo>
                          <a:cubicBezTo>
                            <a:pt x="1796" y="5386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2003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01" name="Google Shape;30501;p31"/>
                    <p:cNvSpPr/>
                    <p:nvPr/>
                  </p:nvSpPr>
                  <p:spPr>
                    <a:xfrm rot="-5400000">
                      <a:off x="797200" y="3315550"/>
                      <a:ext cx="116550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2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5" y="1703"/>
                            <a:pt x="1226" y="2825"/>
                          </a:cubicBezTo>
                          <a:cubicBezTo>
                            <a:pt x="2226" y="3824"/>
                            <a:pt x="3636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9" y="995"/>
                          </a:cubicBezTo>
                          <a:cubicBezTo>
                            <a:pt x="2342" y="299"/>
                            <a:pt x="1721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02" name="Google Shape;30502;p31"/>
                    <p:cNvSpPr/>
                    <p:nvPr/>
                  </p:nvSpPr>
                  <p:spPr>
                    <a:xfrm rot="-5400000">
                      <a:off x="864225" y="336487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26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26" y="2555"/>
                            <a:pt x="2296" y="2555"/>
                          </a:cubicBezTo>
                          <a:cubicBezTo>
                            <a:pt x="3867" y="2555"/>
                            <a:pt x="5369" y="1796"/>
                            <a:pt x="5714" y="1278"/>
                          </a:cubicBezTo>
                          <a:cubicBezTo>
                            <a:pt x="5369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03" name="Google Shape;30503;p31"/>
                    <p:cNvSpPr/>
                    <p:nvPr/>
                  </p:nvSpPr>
                  <p:spPr>
                    <a:xfrm rot="-5400000">
                      <a:off x="864438" y="3148038"/>
                      <a:ext cx="142425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7" h="2556" extrusionOk="0">
                          <a:moveTo>
                            <a:pt x="3418" y="1"/>
                          </a:moveTo>
                          <a:cubicBezTo>
                            <a:pt x="1847" y="1"/>
                            <a:pt x="346" y="760"/>
                            <a:pt x="0" y="1278"/>
                          </a:cubicBezTo>
                          <a:cubicBezTo>
                            <a:pt x="346" y="1796"/>
                            <a:pt x="1847" y="2555"/>
                            <a:pt x="3418" y="2555"/>
                          </a:cubicBezTo>
                          <a:cubicBezTo>
                            <a:pt x="4988" y="2555"/>
                            <a:pt x="5696" y="2003"/>
                            <a:pt x="5696" y="1278"/>
                          </a:cubicBezTo>
                          <a:cubicBezTo>
                            <a:pt x="5696" y="553"/>
                            <a:pt x="4988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04" name="Google Shape;30504;p31"/>
                    <p:cNvSpPr/>
                    <p:nvPr/>
                  </p:nvSpPr>
                  <p:spPr>
                    <a:xfrm rot="-5400000">
                      <a:off x="797213" y="3152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7" y="1"/>
                          </a:moveTo>
                          <a:cubicBezTo>
                            <a:pt x="2951" y="1"/>
                            <a:pt x="2332" y="303"/>
                            <a:pt x="1622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8" y="4338"/>
                            <a:pt x="245" y="4343"/>
                            <a:pt x="319" y="4343"/>
                          </a:cubicBezTo>
                          <a:cubicBezTo>
                            <a:pt x="1025" y="4343"/>
                            <a:pt x="2437" y="3824"/>
                            <a:pt x="3452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20" y="1"/>
                            <a:pt x="343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05" name="Google Shape;30505;p31"/>
                    <p:cNvSpPr/>
                    <p:nvPr/>
                  </p:nvSpPr>
                  <p:spPr>
                    <a:xfrm rot="-5400000">
                      <a:off x="849775" y="3456775"/>
                      <a:ext cx="39725" cy="306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7" extrusionOk="0">
                          <a:moveTo>
                            <a:pt x="794" y="1"/>
                          </a:moveTo>
                          <a:cubicBezTo>
                            <a:pt x="0" y="1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06" name="Google Shape;30506;p31"/>
                    <p:cNvSpPr/>
                    <p:nvPr/>
                  </p:nvSpPr>
                  <p:spPr>
                    <a:xfrm rot="-5400000">
                      <a:off x="741688" y="335281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07" name="Google Shape;30507;p31"/>
                    <p:cNvSpPr/>
                    <p:nvPr/>
                  </p:nvSpPr>
                  <p:spPr>
                    <a:xfrm rot="-5400000">
                      <a:off x="746000" y="31853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08" name="Google Shape;30508;p31"/>
                    <p:cNvSpPr/>
                    <p:nvPr/>
                  </p:nvSpPr>
                  <p:spPr>
                    <a:xfrm rot="-5400000">
                      <a:off x="752475" y="2920425"/>
                      <a:ext cx="51800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72" h="2090" extrusionOk="0">
                          <a:moveTo>
                            <a:pt x="1036" y="1"/>
                          </a:moveTo>
                          <a:cubicBezTo>
                            <a:pt x="466" y="1"/>
                            <a:pt x="0" y="467"/>
                            <a:pt x="0" y="1036"/>
                          </a:cubicBezTo>
                          <a:cubicBezTo>
                            <a:pt x="0" y="1623"/>
                            <a:pt x="466" y="2089"/>
                            <a:pt x="1036" y="2089"/>
                          </a:cubicBezTo>
                          <a:cubicBezTo>
                            <a:pt x="1605" y="2089"/>
                            <a:pt x="2071" y="1623"/>
                            <a:pt x="2071" y="1036"/>
                          </a:cubicBezTo>
                          <a:cubicBezTo>
                            <a:pt x="2071" y="467"/>
                            <a:pt x="1605" y="1"/>
                            <a:pt x="103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09" name="Google Shape;30509;p31"/>
                    <p:cNvSpPr/>
                    <p:nvPr/>
                  </p:nvSpPr>
                  <p:spPr>
                    <a:xfrm rot="-5400000">
                      <a:off x="854738" y="2875138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0" y="1847"/>
                            <a:pt x="0" y="3418"/>
                          </a:cubicBezTo>
                          <a:cubicBezTo>
                            <a:pt x="0" y="5006"/>
                            <a:pt x="553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5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10" name="Google Shape;30510;p31"/>
                    <p:cNvSpPr/>
                    <p:nvPr/>
                  </p:nvSpPr>
                  <p:spPr>
                    <a:xfrm rot="-5400000">
                      <a:off x="800125" y="2810650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19" y="1"/>
                          </a:moveTo>
                          <a:cubicBezTo>
                            <a:pt x="245" y="1"/>
                            <a:pt x="179" y="7"/>
                            <a:pt x="121" y="18"/>
                          </a:cubicBezTo>
                          <a:cubicBezTo>
                            <a:pt x="1" y="639"/>
                            <a:pt x="518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5" y="4349"/>
                          </a:cubicBezTo>
                          <a:cubicBezTo>
                            <a:pt x="3718" y="4349"/>
                            <a:pt x="3967" y="4244"/>
                            <a:pt x="4160" y="4057"/>
                          </a:cubicBezTo>
                          <a:cubicBezTo>
                            <a:pt x="4661" y="3556"/>
                            <a:pt x="4557" y="2642"/>
                            <a:pt x="3435" y="1537"/>
                          </a:cubicBezTo>
                          <a:cubicBezTo>
                            <a:pt x="2435" y="521"/>
                            <a:pt x="1026" y="1"/>
                            <a:pt x="319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11" name="Google Shape;30511;p31"/>
                    <p:cNvSpPr/>
                    <p:nvPr/>
                  </p:nvSpPr>
                  <p:spPr>
                    <a:xfrm rot="-5400000">
                      <a:off x="706950" y="28063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1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4" y="2002"/>
                            <a:pt x="5714" y="1277"/>
                          </a:cubicBezTo>
                          <a:cubicBezTo>
                            <a:pt x="5714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12" name="Google Shape;30512;p31"/>
                    <p:cNvSpPr/>
                    <p:nvPr/>
                  </p:nvSpPr>
                  <p:spPr>
                    <a:xfrm rot="-5400000">
                      <a:off x="706950" y="30229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25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13" name="Google Shape;30513;p31"/>
                    <p:cNvSpPr/>
                    <p:nvPr/>
                  </p:nvSpPr>
                  <p:spPr>
                    <a:xfrm rot="-5400000">
                      <a:off x="800075" y="29738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42" y="1"/>
                          </a:moveTo>
                          <a:cubicBezTo>
                            <a:pt x="3635" y="1"/>
                            <a:pt x="2224" y="520"/>
                            <a:pt x="1209" y="1520"/>
                          </a:cubicBezTo>
                          <a:cubicBezTo>
                            <a:pt x="104" y="2642"/>
                            <a:pt x="1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2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2" y="7"/>
                            <a:pt x="4416" y="1"/>
                            <a:pt x="4342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14" name="Google Shape;30514;p31"/>
                    <p:cNvSpPr/>
                    <p:nvPr/>
                  </p:nvSpPr>
                  <p:spPr>
                    <a:xfrm rot="-5400000">
                      <a:off x="833813" y="31031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15" name="Google Shape;30515;p31"/>
                    <p:cNvSpPr/>
                    <p:nvPr/>
                  </p:nvSpPr>
                  <p:spPr>
                    <a:xfrm rot="-5400000">
                      <a:off x="833163" y="27603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16" name="Google Shape;30516;p31"/>
                    <p:cNvSpPr/>
                    <p:nvPr/>
                  </p:nvSpPr>
                  <p:spPr>
                    <a:xfrm rot="-5400000">
                      <a:off x="931975" y="28509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17" name="Google Shape;30517;p31"/>
                    <p:cNvSpPr/>
                    <p:nvPr/>
                  </p:nvSpPr>
                  <p:spPr>
                    <a:xfrm rot="-5400000">
                      <a:off x="927875" y="3018600"/>
                      <a:ext cx="40150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605" y="1226"/>
                            <a:pt x="1605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18" name="Google Shape;30518;p31"/>
                    <p:cNvSpPr/>
                    <p:nvPr/>
                  </p:nvSpPr>
                  <p:spPr>
                    <a:xfrm rot="-5400000">
                      <a:off x="909538" y="25705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7" y="0"/>
                            <a:pt x="1" y="466"/>
                            <a:pt x="1" y="1036"/>
                          </a:cubicBezTo>
                          <a:cubicBezTo>
                            <a:pt x="1" y="1606"/>
                            <a:pt x="467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19" name="Google Shape;30519;p31"/>
                    <p:cNvSpPr/>
                    <p:nvPr/>
                  </p:nvSpPr>
                  <p:spPr>
                    <a:xfrm rot="-5400000">
                      <a:off x="795188" y="25247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7" y="1"/>
                          </a:moveTo>
                          <a:cubicBezTo>
                            <a:pt x="553" y="1"/>
                            <a:pt x="0" y="708"/>
                            <a:pt x="0" y="2296"/>
                          </a:cubicBezTo>
                          <a:cubicBezTo>
                            <a:pt x="0" y="3884"/>
                            <a:pt x="760" y="5386"/>
                            <a:pt x="1277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20" name="Google Shape;30520;p31"/>
                    <p:cNvSpPr/>
                    <p:nvPr/>
                  </p:nvSpPr>
                  <p:spPr>
                    <a:xfrm rot="-5400000">
                      <a:off x="797213" y="2623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2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26" y="2825"/>
                          </a:cubicBezTo>
                          <a:cubicBezTo>
                            <a:pt x="2225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2" y="4338"/>
                            <a:pt x="4540" y="4326"/>
                          </a:cubicBezTo>
                          <a:cubicBezTo>
                            <a:pt x="4660" y="3722"/>
                            <a:pt x="4143" y="2117"/>
                            <a:pt x="3038" y="995"/>
                          </a:cubicBezTo>
                          <a:cubicBezTo>
                            <a:pt x="2341" y="299"/>
                            <a:pt x="1720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21" name="Google Shape;30521;p31"/>
                    <p:cNvSpPr/>
                    <p:nvPr/>
                  </p:nvSpPr>
                  <p:spPr>
                    <a:xfrm rot="-5400000">
                      <a:off x="864225" y="26727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0" y="553"/>
                            <a:pt x="0" y="1278"/>
                          </a:cubicBezTo>
                          <a:cubicBezTo>
                            <a:pt x="0" y="2003"/>
                            <a:pt x="708" y="2555"/>
                            <a:pt x="2296" y="2555"/>
                          </a:cubicBezTo>
                          <a:cubicBezTo>
                            <a:pt x="3866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6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22" name="Google Shape;30522;p31"/>
                    <p:cNvSpPr/>
                    <p:nvPr/>
                  </p:nvSpPr>
                  <p:spPr>
                    <a:xfrm rot="-5400000">
                      <a:off x="864225" y="24561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63" y="760"/>
                            <a:pt x="1" y="1278"/>
                          </a:cubicBezTo>
                          <a:cubicBezTo>
                            <a:pt x="363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23" name="Google Shape;30523;p31"/>
                    <p:cNvSpPr/>
                    <p:nvPr/>
                  </p:nvSpPr>
                  <p:spPr>
                    <a:xfrm rot="-5400000">
                      <a:off x="797213" y="2460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9" y="4338"/>
                            <a:pt x="245" y="4343"/>
                            <a:pt x="319" y="4343"/>
                          </a:cubicBezTo>
                          <a:cubicBezTo>
                            <a:pt x="1026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24" name="Google Shape;30524;p31"/>
                    <p:cNvSpPr/>
                    <p:nvPr/>
                  </p:nvSpPr>
                  <p:spPr>
                    <a:xfrm rot="-5400000">
                      <a:off x="741900" y="26609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25" name="Google Shape;30525;p31"/>
                    <p:cNvSpPr/>
                    <p:nvPr/>
                  </p:nvSpPr>
                  <p:spPr>
                    <a:xfrm rot="-5400000">
                      <a:off x="745988" y="24932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26" name="Google Shape;30526;p31"/>
                    <p:cNvSpPr/>
                    <p:nvPr/>
                  </p:nvSpPr>
                  <p:spPr>
                    <a:xfrm rot="-5400000">
                      <a:off x="748000" y="2224275"/>
                      <a:ext cx="60850" cy="52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4" h="2086" extrusionOk="0">
                          <a:moveTo>
                            <a:pt x="1048" y="0"/>
                          </a:moveTo>
                          <a:cubicBezTo>
                            <a:pt x="513" y="0"/>
                            <a:pt x="0" y="414"/>
                            <a:pt x="0" y="1032"/>
                          </a:cubicBezTo>
                          <a:cubicBezTo>
                            <a:pt x="0" y="1619"/>
                            <a:pt x="466" y="2085"/>
                            <a:pt x="1053" y="2085"/>
                          </a:cubicBezTo>
                          <a:cubicBezTo>
                            <a:pt x="1968" y="2085"/>
                            <a:pt x="2434" y="963"/>
                            <a:pt x="1778" y="307"/>
                          </a:cubicBezTo>
                          <a:cubicBezTo>
                            <a:pt x="1566" y="95"/>
                            <a:pt x="1304" y="0"/>
                            <a:pt x="1048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27" name="Google Shape;30527;p31"/>
                    <p:cNvSpPr/>
                    <p:nvPr/>
                  </p:nvSpPr>
                  <p:spPr>
                    <a:xfrm rot="-5400000">
                      <a:off x="854725" y="218302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53" y="5714"/>
                            <a:pt x="1278" y="5714"/>
                          </a:cubicBezTo>
                          <a:cubicBezTo>
                            <a:pt x="1986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79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28" name="Google Shape;30528;p31"/>
                    <p:cNvSpPr/>
                    <p:nvPr/>
                  </p:nvSpPr>
                  <p:spPr>
                    <a:xfrm rot="-5400000">
                      <a:off x="800125" y="21185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5" y="1"/>
                          </a:moveTo>
                          <a:cubicBezTo>
                            <a:pt x="230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18" y="2227"/>
                            <a:pt x="1622" y="3349"/>
                          </a:cubicBezTo>
                          <a:cubicBezTo>
                            <a:pt x="2315" y="4052"/>
                            <a:pt x="2933" y="4349"/>
                            <a:pt x="3420" y="4349"/>
                          </a:cubicBezTo>
                          <a:cubicBezTo>
                            <a:pt x="3711" y="4349"/>
                            <a:pt x="3956" y="4244"/>
                            <a:pt x="4142" y="4057"/>
                          </a:cubicBezTo>
                          <a:cubicBezTo>
                            <a:pt x="4660" y="3556"/>
                            <a:pt x="4557" y="2642"/>
                            <a:pt x="3435" y="1537"/>
                          </a:cubicBezTo>
                          <a:cubicBezTo>
                            <a:pt x="2419" y="521"/>
                            <a:pt x="1022" y="1"/>
                            <a:pt x="30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29" name="Google Shape;30529;p31"/>
                    <p:cNvSpPr/>
                    <p:nvPr/>
                  </p:nvSpPr>
                  <p:spPr>
                    <a:xfrm rot="-5400000">
                      <a:off x="706963" y="2114213"/>
                      <a:ext cx="142825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3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5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5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30" name="Google Shape;30530;p31"/>
                    <p:cNvSpPr/>
                    <p:nvPr/>
                  </p:nvSpPr>
                  <p:spPr>
                    <a:xfrm rot="-5400000">
                      <a:off x="706950" y="23308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1" y="570"/>
                            <a:pt x="1" y="1277"/>
                          </a:cubicBezTo>
                          <a:cubicBezTo>
                            <a:pt x="1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9" y="1795"/>
                            <a:pt x="5714" y="1277"/>
                          </a:cubicBezTo>
                          <a:cubicBezTo>
                            <a:pt x="5369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31" name="Google Shape;30531;p31"/>
                    <p:cNvSpPr/>
                    <p:nvPr/>
                  </p:nvSpPr>
                  <p:spPr>
                    <a:xfrm rot="-5400000">
                      <a:off x="800075" y="22817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9" y="1520"/>
                          </a:cubicBezTo>
                          <a:cubicBezTo>
                            <a:pt x="87" y="2642"/>
                            <a:pt x="1" y="3539"/>
                            <a:pt x="501" y="4057"/>
                          </a:cubicBezTo>
                          <a:cubicBezTo>
                            <a:pt x="693" y="4242"/>
                            <a:pt x="936" y="4344"/>
                            <a:pt x="1222" y="4344"/>
                          </a:cubicBezTo>
                          <a:cubicBezTo>
                            <a:pt x="1711" y="4344"/>
                            <a:pt x="2325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32" name="Google Shape;30532;p31"/>
                    <p:cNvSpPr/>
                    <p:nvPr/>
                  </p:nvSpPr>
                  <p:spPr>
                    <a:xfrm rot="-5400000">
                      <a:off x="833600" y="24112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33" name="Google Shape;30533;p31"/>
                    <p:cNvSpPr/>
                    <p:nvPr/>
                  </p:nvSpPr>
                  <p:spPr>
                    <a:xfrm rot="-5400000">
                      <a:off x="833163" y="20682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34" name="Google Shape;30534;p31"/>
                    <p:cNvSpPr/>
                    <p:nvPr/>
                  </p:nvSpPr>
                  <p:spPr>
                    <a:xfrm rot="-5400000">
                      <a:off x="931975" y="2158850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605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35" name="Google Shape;30535;p31"/>
                    <p:cNvSpPr/>
                    <p:nvPr/>
                  </p:nvSpPr>
                  <p:spPr>
                    <a:xfrm rot="-5400000">
                      <a:off x="928088" y="23267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36" name="Google Shape;30536;p31"/>
                    <p:cNvSpPr/>
                    <p:nvPr/>
                  </p:nvSpPr>
                  <p:spPr>
                    <a:xfrm rot="-5400000">
                      <a:off x="905375" y="1882550"/>
                      <a:ext cx="60875" cy="52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5" h="2085" extrusionOk="0">
                          <a:moveTo>
                            <a:pt x="1399" y="0"/>
                          </a:moveTo>
                          <a:cubicBezTo>
                            <a:pt x="467" y="0"/>
                            <a:pt x="1" y="1122"/>
                            <a:pt x="657" y="1778"/>
                          </a:cubicBezTo>
                          <a:cubicBezTo>
                            <a:pt x="868" y="1990"/>
                            <a:pt x="1129" y="2085"/>
                            <a:pt x="1384" y="2085"/>
                          </a:cubicBezTo>
                          <a:cubicBezTo>
                            <a:pt x="1920" y="2085"/>
                            <a:pt x="2434" y="1667"/>
                            <a:pt x="2434" y="1036"/>
                          </a:cubicBezTo>
                          <a:cubicBezTo>
                            <a:pt x="2434" y="466"/>
                            <a:pt x="1968" y="0"/>
                            <a:pt x="1399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37" name="Google Shape;30537;p31"/>
                    <p:cNvSpPr/>
                    <p:nvPr/>
                  </p:nvSpPr>
                  <p:spPr>
                    <a:xfrm rot="-5400000">
                      <a:off x="795188" y="18326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68"/>
                            <a:pt x="1278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38" name="Google Shape;30538;p31"/>
                    <p:cNvSpPr/>
                    <p:nvPr/>
                  </p:nvSpPr>
                  <p:spPr>
                    <a:xfrm rot="-5400000">
                      <a:off x="797213" y="1931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3" y="0"/>
                          </a:moveTo>
                          <a:cubicBezTo>
                            <a:pt x="936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4" y="1703"/>
                            <a:pt x="1209" y="2825"/>
                          </a:cubicBezTo>
                          <a:cubicBezTo>
                            <a:pt x="2224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8" y="995"/>
                          </a:cubicBezTo>
                          <a:cubicBezTo>
                            <a:pt x="2331" y="299"/>
                            <a:pt x="1713" y="0"/>
                            <a:pt x="122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39" name="Google Shape;30539;p31"/>
                    <p:cNvSpPr/>
                    <p:nvPr/>
                  </p:nvSpPr>
                  <p:spPr>
                    <a:xfrm rot="-5400000">
                      <a:off x="864225" y="19806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8" y="2555"/>
                            <a:pt x="2296" y="2555"/>
                          </a:cubicBezTo>
                          <a:cubicBezTo>
                            <a:pt x="3867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40" name="Google Shape;30540;p31"/>
                    <p:cNvSpPr/>
                    <p:nvPr/>
                  </p:nvSpPr>
                  <p:spPr>
                    <a:xfrm rot="-5400000">
                      <a:off x="864225" y="17640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18" y="1"/>
                          </a:moveTo>
                          <a:cubicBezTo>
                            <a:pt x="1848" y="1"/>
                            <a:pt x="346" y="760"/>
                            <a:pt x="1" y="1278"/>
                          </a:cubicBezTo>
                          <a:cubicBezTo>
                            <a:pt x="346" y="1796"/>
                            <a:pt x="1848" y="2555"/>
                            <a:pt x="3418" y="2555"/>
                          </a:cubicBezTo>
                          <a:cubicBezTo>
                            <a:pt x="5006" y="2555"/>
                            <a:pt x="5714" y="2003"/>
                            <a:pt x="5714" y="1278"/>
                          </a:cubicBezTo>
                          <a:cubicBezTo>
                            <a:pt x="5714" y="553"/>
                            <a:pt x="5006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41" name="Google Shape;30541;p31"/>
                    <p:cNvSpPr/>
                    <p:nvPr/>
                  </p:nvSpPr>
                  <p:spPr>
                    <a:xfrm rot="-5400000">
                      <a:off x="797213" y="17682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01" y="2117"/>
                            <a:pt x="1" y="3722"/>
                            <a:pt x="122" y="4326"/>
                          </a:cubicBezTo>
                          <a:cubicBezTo>
                            <a:pt x="179" y="4338"/>
                            <a:pt x="245" y="4343"/>
                            <a:pt x="320" y="4343"/>
                          </a:cubicBezTo>
                          <a:cubicBezTo>
                            <a:pt x="1026" y="4343"/>
                            <a:pt x="2436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42" name="Google Shape;30542;p31"/>
                    <p:cNvSpPr/>
                    <p:nvPr/>
                  </p:nvSpPr>
                  <p:spPr>
                    <a:xfrm rot="-5400000">
                      <a:off x="741900" y="19688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8" y="1243"/>
                            <a:pt x="1588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43" name="Google Shape;30543;p31"/>
                    <p:cNvSpPr/>
                    <p:nvPr/>
                  </p:nvSpPr>
                  <p:spPr>
                    <a:xfrm rot="-5400000">
                      <a:off x="746213" y="18013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44" name="Google Shape;30544;p31"/>
                    <p:cNvSpPr/>
                    <p:nvPr/>
                  </p:nvSpPr>
                  <p:spPr>
                    <a:xfrm rot="-5400000">
                      <a:off x="752263" y="1536438"/>
                      <a:ext cx="52225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90" extrusionOk="0">
                          <a:moveTo>
                            <a:pt x="1053" y="1"/>
                          </a:moveTo>
                          <a:cubicBezTo>
                            <a:pt x="467" y="1"/>
                            <a:pt x="1" y="467"/>
                            <a:pt x="1" y="1036"/>
                          </a:cubicBezTo>
                          <a:cubicBezTo>
                            <a:pt x="1" y="1623"/>
                            <a:pt x="467" y="2089"/>
                            <a:pt x="1053" y="2089"/>
                          </a:cubicBezTo>
                          <a:cubicBezTo>
                            <a:pt x="1623" y="2089"/>
                            <a:pt x="2089" y="1623"/>
                            <a:pt x="2089" y="1036"/>
                          </a:cubicBezTo>
                          <a:cubicBezTo>
                            <a:pt x="2089" y="467"/>
                            <a:pt x="1623" y="1"/>
                            <a:pt x="10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45" name="Google Shape;30545;p31"/>
                    <p:cNvSpPr/>
                    <p:nvPr/>
                  </p:nvSpPr>
                  <p:spPr>
                    <a:xfrm rot="-5400000">
                      <a:off x="854725" y="1491350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70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6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46" name="Google Shape;30546;p31"/>
                    <p:cNvSpPr/>
                    <p:nvPr/>
                  </p:nvSpPr>
                  <p:spPr>
                    <a:xfrm rot="-5400000">
                      <a:off x="800125" y="14264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6" y="1"/>
                          </a:moveTo>
                          <a:cubicBezTo>
                            <a:pt x="231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01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1" y="4349"/>
                          </a:cubicBezTo>
                          <a:cubicBezTo>
                            <a:pt x="3711" y="4349"/>
                            <a:pt x="3956" y="4244"/>
                            <a:pt x="4143" y="4057"/>
                          </a:cubicBezTo>
                          <a:cubicBezTo>
                            <a:pt x="4660" y="3556"/>
                            <a:pt x="4540" y="2642"/>
                            <a:pt x="3435" y="1537"/>
                          </a:cubicBezTo>
                          <a:cubicBezTo>
                            <a:pt x="2420" y="521"/>
                            <a:pt x="1022" y="1"/>
                            <a:pt x="30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47" name="Google Shape;30547;p31"/>
                    <p:cNvSpPr/>
                    <p:nvPr/>
                  </p:nvSpPr>
                  <p:spPr>
                    <a:xfrm rot="-5400000">
                      <a:off x="706950" y="14221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48" name="Google Shape;30548;p31"/>
                    <p:cNvSpPr/>
                    <p:nvPr/>
                  </p:nvSpPr>
                  <p:spPr>
                    <a:xfrm rot="-5400000">
                      <a:off x="706950" y="16387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6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6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49" name="Google Shape;30549;p31"/>
                    <p:cNvSpPr/>
                    <p:nvPr/>
                  </p:nvSpPr>
                  <p:spPr>
                    <a:xfrm rot="-5400000">
                      <a:off x="800075" y="1589575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8" y="1520"/>
                          </a:cubicBezTo>
                          <a:cubicBezTo>
                            <a:pt x="87" y="2642"/>
                            <a:pt x="0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1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0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50" name="Google Shape;30550;p31"/>
                    <p:cNvSpPr/>
                    <p:nvPr/>
                  </p:nvSpPr>
                  <p:spPr>
                    <a:xfrm rot="-5400000">
                      <a:off x="833600" y="17191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2" y="0"/>
                          </a:moveTo>
                          <a:cubicBezTo>
                            <a:pt x="1" y="0"/>
                            <a:pt x="1" y="1243"/>
                            <a:pt x="812" y="1243"/>
                          </a:cubicBezTo>
                          <a:cubicBezTo>
                            <a:pt x="1606" y="1243"/>
                            <a:pt x="1606" y="0"/>
                            <a:pt x="812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51" name="Google Shape;30551;p31"/>
                    <p:cNvSpPr/>
                    <p:nvPr/>
                  </p:nvSpPr>
                  <p:spPr>
                    <a:xfrm rot="-5400000">
                      <a:off x="833150" y="1376150"/>
                      <a:ext cx="4017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52" name="Google Shape;30552;p31"/>
                    <p:cNvSpPr/>
                    <p:nvPr/>
                  </p:nvSpPr>
                  <p:spPr>
                    <a:xfrm rot="-5400000">
                      <a:off x="909538" y="1186288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6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66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53" name="Google Shape;30553;p31"/>
                    <p:cNvSpPr/>
                    <p:nvPr/>
                  </p:nvSpPr>
                  <p:spPr>
                    <a:xfrm rot="-5400000">
                      <a:off x="794963" y="1140763"/>
                      <a:ext cx="6432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73" h="5714" extrusionOk="0">
                          <a:moveTo>
                            <a:pt x="1295" y="1"/>
                          </a:moveTo>
                          <a:cubicBezTo>
                            <a:pt x="570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77" y="5386"/>
                            <a:pt x="1295" y="5714"/>
                          </a:cubicBezTo>
                          <a:cubicBezTo>
                            <a:pt x="1796" y="5368"/>
                            <a:pt x="2572" y="3867"/>
                            <a:pt x="2572" y="2296"/>
                          </a:cubicBezTo>
                          <a:cubicBezTo>
                            <a:pt x="2572" y="726"/>
                            <a:pt x="2003" y="1"/>
                            <a:pt x="12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54" name="Google Shape;30554;p31"/>
                    <p:cNvSpPr/>
                    <p:nvPr/>
                  </p:nvSpPr>
                  <p:spPr>
                    <a:xfrm rot="-5400000">
                      <a:off x="797438" y="1239438"/>
                      <a:ext cx="11607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43" h="4344" extrusionOk="0">
                          <a:moveTo>
                            <a:pt x="1214" y="0"/>
                          </a:moveTo>
                          <a:cubicBezTo>
                            <a:pt x="927" y="0"/>
                            <a:pt x="685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08" y="2825"/>
                          </a:cubicBezTo>
                          <a:cubicBezTo>
                            <a:pt x="2224" y="3824"/>
                            <a:pt x="3635" y="4343"/>
                            <a:pt x="4341" y="4343"/>
                          </a:cubicBezTo>
                          <a:cubicBezTo>
                            <a:pt x="4416" y="4343"/>
                            <a:pt x="4482" y="4338"/>
                            <a:pt x="4539" y="4326"/>
                          </a:cubicBezTo>
                          <a:cubicBezTo>
                            <a:pt x="4643" y="3722"/>
                            <a:pt x="4142" y="2117"/>
                            <a:pt x="3020" y="995"/>
                          </a:cubicBezTo>
                          <a:cubicBezTo>
                            <a:pt x="2324" y="299"/>
                            <a:pt x="1703" y="0"/>
                            <a:pt x="121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55" name="Google Shape;30555;p31"/>
                    <p:cNvSpPr/>
                    <p:nvPr/>
                  </p:nvSpPr>
                  <p:spPr>
                    <a:xfrm rot="-5400000">
                      <a:off x="864225" y="12885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9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9" y="2555"/>
                            <a:pt x="2296" y="2555"/>
                          </a:cubicBezTo>
                          <a:cubicBezTo>
                            <a:pt x="3867" y="2555"/>
                            <a:pt x="5351" y="1796"/>
                            <a:pt x="5714" y="1278"/>
                          </a:cubicBezTo>
                          <a:cubicBezTo>
                            <a:pt x="5351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56" name="Google Shape;30556;p31"/>
                    <p:cNvSpPr/>
                    <p:nvPr/>
                  </p:nvSpPr>
                  <p:spPr>
                    <a:xfrm rot="-5400000">
                      <a:off x="864225" y="107192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45" y="760"/>
                            <a:pt x="0" y="1278"/>
                          </a:cubicBezTo>
                          <a:cubicBezTo>
                            <a:pt x="345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57" name="Google Shape;30557;p31"/>
                    <p:cNvSpPr/>
                    <p:nvPr/>
                  </p:nvSpPr>
                  <p:spPr>
                    <a:xfrm rot="-5400000">
                      <a:off x="797213" y="1076113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3" y="1"/>
                          </a:moveTo>
                          <a:cubicBezTo>
                            <a:pt x="2943" y="1"/>
                            <a:pt x="2321" y="303"/>
                            <a:pt x="1623" y="1012"/>
                          </a:cubicBezTo>
                          <a:cubicBezTo>
                            <a:pt x="518" y="2134"/>
                            <a:pt x="0" y="3722"/>
                            <a:pt x="104" y="4326"/>
                          </a:cubicBezTo>
                          <a:cubicBezTo>
                            <a:pt x="163" y="4338"/>
                            <a:pt x="231" y="4343"/>
                            <a:pt x="306" y="4343"/>
                          </a:cubicBezTo>
                          <a:cubicBezTo>
                            <a:pt x="1025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18" y="1"/>
                            <a:pt x="343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58" name="Google Shape;30558;p31"/>
                    <p:cNvSpPr/>
                    <p:nvPr/>
                  </p:nvSpPr>
                  <p:spPr>
                    <a:xfrm rot="-5400000">
                      <a:off x="741900" y="12767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59" name="Google Shape;30559;p31"/>
                    <p:cNvSpPr/>
                    <p:nvPr/>
                  </p:nvSpPr>
                  <p:spPr>
                    <a:xfrm rot="-5400000">
                      <a:off x="746213" y="11092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60" name="Google Shape;30560;p31"/>
                    <p:cNvSpPr/>
                    <p:nvPr/>
                  </p:nvSpPr>
                  <p:spPr>
                    <a:xfrm rot="-5400000">
                      <a:off x="833588" y="10270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61" name="Google Shape;30561;p31"/>
                    <p:cNvSpPr/>
                    <p:nvPr/>
                  </p:nvSpPr>
                  <p:spPr>
                    <a:xfrm rot="-5400000">
                      <a:off x="932188" y="14669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62" name="Google Shape;30562;p31"/>
                    <p:cNvSpPr/>
                    <p:nvPr/>
                  </p:nvSpPr>
                  <p:spPr>
                    <a:xfrm rot="-5400000">
                      <a:off x="928088" y="16346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5" y="0"/>
                          </a:moveTo>
                          <a:cubicBezTo>
                            <a:pt x="1" y="0"/>
                            <a:pt x="1" y="1226"/>
                            <a:pt x="795" y="1226"/>
                          </a:cubicBezTo>
                          <a:cubicBezTo>
                            <a:pt x="1589" y="1226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  <p:grpSp>
              <p:nvGrpSpPr>
                <p:cNvPr id="30563" name="Google Shape;30563;p31"/>
                <p:cNvGrpSpPr/>
                <p:nvPr/>
              </p:nvGrpSpPr>
              <p:grpSpPr>
                <a:xfrm rot="-5400000">
                  <a:off x="2780850" y="2413100"/>
                  <a:ext cx="266250" cy="4914700"/>
                  <a:chOff x="250000" y="213100"/>
                  <a:chExt cx="266250" cy="4914700"/>
                </a:xfrm>
              </p:grpSpPr>
              <p:grpSp>
                <p:nvGrpSpPr>
                  <p:cNvPr id="30564" name="Google Shape;30564;p31"/>
                  <p:cNvGrpSpPr/>
                  <p:nvPr/>
                </p:nvGrpSpPr>
                <p:grpSpPr>
                  <a:xfrm rot="10800000">
                    <a:off x="250000" y="213100"/>
                    <a:ext cx="266250" cy="2487175"/>
                    <a:chOff x="701350" y="992275"/>
                    <a:chExt cx="266250" cy="2487175"/>
                  </a:xfrm>
                </p:grpSpPr>
                <p:sp>
                  <p:nvSpPr>
                    <p:cNvPr id="30565" name="Google Shape;30565;p31"/>
                    <p:cNvSpPr/>
                    <p:nvPr/>
                  </p:nvSpPr>
                  <p:spPr>
                    <a:xfrm rot="-5400000">
                      <a:off x="-519125" y="2242575"/>
                      <a:ext cx="2457350" cy="164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6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66" name="Google Shape;30566;p31"/>
                    <p:cNvSpPr/>
                    <p:nvPr/>
                  </p:nvSpPr>
                  <p:spPr>
                    <a:xfrm rot="-5400000">
                      <a:off x="909538" y="32626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84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84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67" name="Google Shape;30567;p31"/>
                    <p:cNvSpPr/>
                    <p:nvPr/>
                  </p:nvSpPr>
                  <p:spPr>
                    <a:xfrm rot="-5400000">
                      <a:off x="795175" y="321687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86"/>
                            <a:pt x="1278" y="5714"/>
                          </a:cubicBezTo>
                          <a:cubicBezTo>
                            <a:pt x="1796" y="5386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2003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68" name="Google Shape;30568;p31"/>
                    <p:cNvSpPr/>
                    <p:nvPr/>
                  </p:nvSpPr>
                  <p:spPr>
                    <a:xfrm rot="-5400000">
                      <a:off x="797200" y="3315550"/>
                      <a:ext cx="116550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2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5" y="1703"/>
                            <a:pt x="1226" y="2825"/>
                          </a:cubicBezTo>
                          <a:cubicBezTo>
                            <a:pt x="2226" y="3824"/>
                            <a:pt x="3636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9" y="995"/>
                          </a:cubicBezTo>
                          <a:cubicBezTo>
                            <a:pt x="2342" y="299"/>
                            <a:pt x="1721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69" name="Google Shape;30569;p31"/>
                    <p:cNvSpPr/>
                    <p:nvPr/>
                  </p:nvSpPr>
                  <p:spPr>
                    <a:xfrm rot="-5400000">
                      <a:off x="864225" y="336487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26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26" y="2555"/>
                            <a:pt x="2296" y="2555"/>
                          </a:cubicBezTo>
                          <a:cubicBezTo>
                            <a:pt x="3867" y="2555"/>
                            <a:pt x="5369" y="1796"/>
                            <a:pt x="5714" y="1278"/>
                          </a:cubicBezTo>
                          <a:cubicBezTo>
                            <a:pt x="5369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70" name="Google Shape;30570;p31"/>
                    <p:cNvSpPr/>
                    <p:nvPr/>
                  </p:nvSpPr>
                  <p:spPr>
                    <a:xfrm rot="-5400000">
                      <a:off x="864438" y="3148038"/>
                      <a:ext cx="142425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7" h="2556" extrusionOk="0">
                          <a:moveTo>
                            <a:pt x="3418" y="1"/>
                          </a:moveTo>
                          <a:cubicBezTo>
                            <a:pt x="1847" y="1"/>
                            <a:pt x="346" y="760"/>
                            <a:pt x="0" y="1278"/>
                          </a:cubicBezTo>
                          <a:cubicBezTo>
                            <a:pt x="346" y="1796"/>
                            <a:pt x="1847" y="2555"/>
                            <a:pt x="3418" y="2555"/>
                          </a:cubicBezTo>
                          <a:cubicBezTo>
                            <a:pt x="4988" y="2555"/>
                            <a:pt x="5696" y="2003"/>
                            <a:pt x="5696" y="1278"/>
                          </a:cubicBezTo>
                          <a:cubicBezTo>
                            <a:pt x="5696" y="553"/>
                            <a:pt x="4988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71" name="Google Shape;30571;p31"/>
                    <p:cNvSpPr/>
                    <p:nvPr/>
                  </p:nvSpPr>
                  <p:spPr>
                    <a:xfrm rot="-5400000">
                      <a:off x="797213" y="3152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7" y="1"/>
                          </a:moveTo>
                          <a:cubicBezTo>
                            <a:pt x="2951" y="1"/>
                            <a:pt x="2332" y="303"/>
                            <a:pt x="1622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8" y="4338"/>
                            <a:pt x="245" y="4343"/>
                            <a:pt x="319" y="4343"/>
                          </a:cubicBezTo>
                          <a:cubicBezTo>
                            <a:pt x="1025" y="4343"/>
                            <a:pt x="2437" y="3824"/>
                            <a:pt x="3452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20" y="1"/>
                            <a:pt x="343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72" name="Google Shape;30572;p31"/>
                    <p:cNvSpPr/>
                    <p:nvPr/>
                  </p:nvSpPr>
                  <p:spPr>
                    <a:xfrm rot="-5400000">
                      <a:off x="840925" y="3443825"/>
                      <a:ext cx="39725" cy="306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7" extrusionOk="0">
                          <a:moveTo>
                            <a:pt x="794" y="1"/>
                          </a:moveTo>
                          <a:cubicBezTo>
                            <a:pt x="0" y="1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73" name="Google Shape;30573;p31"/>
                    <p:cNvSpPr/>
                    <p:nvPr/>
                  </p:nvSpPr>
                  <p:spPr>
                    <a:xfrm rot="-5400000">
                      <a:off x="741688" y="335281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74" name="Google Shape;30574;p31"/>
                    <p:cNvSpPr/>
                    <p:nvPr/>
                  </p:nvSpPr>
                  <p:spPr>
                    <a:xfrm rot="-5400000">
                      <a:off x="746000" y="31853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75" name="Google Shape;30575;p31"/>
                    <p:cNvSpPr/>
                    <p:nvPr/>
                  </p:nvSpPr>
                  <p:spPr>
                    <a:xfrm rot="-5400000">
                      <a:off x="752475" y="2920425"/>
                      <a:ext cx="51800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72" h="2090" extrusionOk="0">
                          <a:moveTo>
                            <a:pt x="1036" y="1"/>
                          </a:moveTo>
                          <a:cubicBezTo>
                            <a:pt x="466" y="1"/>
                            <a:pt x="0" y="467"/>
                            <a:pt x="0" y="1036"/>
                          </a:cubicBezTo>
                          <a:cubicBezTo>
                            <a:pt x="0" y="1623"/>
                            <a:pt x="466" y="2089"/>
                            <a:pt x="1036" y="2089"/>
                          </a:cubicBezTo>
                          <a:cubicBezTo>
                            <a:pt x="1605" y="2089"/>
                            <a:pt x="2071" y="1623"/>
                            <a:pt x="2071" y="1036"/>
                          </a:cubicBezTo>
                          <a:cubicBezTo>
                            <a:pt x="2071" y="467"/>
                            <a:pt x="1605" y="1"/>
                            <a:pt x="103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76" name="Google Shape;30576;p31"/>
                    <p:cNvSpPr/>
                    <p:nvPr/>
                  </p:nvSpPr>
                  <p:spPr>
                    <a:xfrm rot="-5400000">
                      <a:off x="854738" y="2875138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0" y="1847"/>
                            <a:pt x="0" y="3418"/>
                          </a:cubicBezTo>
                          <a:cubicBezTo>
                            <a:pt x="0" y="5006"/>
                            <a:pt x="553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5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77" name="Google Shape;30577;p31"/>
                    <p:cNvSpPr/>
                    <p:nvPr/>
                  </p:nvSpPr>
                  <p:spPr>
                    <a:xfrm rot="-5400000">
                      <a:off x="800125" y="2810650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19" y="1"/>
                          </a:moveTo>
                          <a:cubicBezTo>
                            <a:pt x="245" y="1"/>
                            <a:pt x="179" y="7"/>
                            <a:pt x="121" y="18"/>
                          </a:cubicBezTo>
                          <a:cubicBezTo>
                            <a:pt x="1" y="639"/>
                            <a:pt x="518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5" y="4349"/>
                          </a:cubicBezTo>
                          <a:cubicBezTo>
                            <a:pt x="3718" y="4349"/>
                            <a:pt x="3967" y="4244"/>
                            <a:pt x="4160" y="4057"/>
                          </a:cubicBezTo>
                          <a:cubicBezTo>
                            <a:pt x="4661" y="3556"/>
                            <a:pt x="4557" y="2642"/>
                            <a:pt x="3435" y="1537"/>
                          </a:cubicBezTo>
                          <a:cubicBezTo>
                            <a:pt x="2435" y="521"/>
                            <a:pt x="1026" y="1"/>
                            <a:pt x="319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78" name="Google Shape;30578;p31"/>
                    <p:cNvSpPr/>
                    <p:nvPr/>
                  </p:nvSpPr>
                  <p:spPr>
                    <a:xfrm rot="-5400000">
                      <a:off x="706950" y="28063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1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4" y="2002"/>
                            <a:pt x="5714" y="1277"/>
                          </a:cubicBezTo>
                          <a:cubicBezTo>
                            <a:pt x="5714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79" name="Google Shape;30579;p31"/>
                    <p:cNvSpPr/>
                    <p:nvPr/>
                  </p:nvSpPr>
                  <p:spPr>
                    <a:xfrm rot="-5400000">
                      <a:off x="706950" y="30229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25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80" name="Google Shape;30580;p31"/>
                    <p:cNvSpPr/>
                    <p:nvPr/>
                  </p:nvSpPr>
                  <p:spPr>
                    <a:xfrm rot="-5400000">
                      <a:off x="800075" y="29738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42" y="1"/>
                          </a:moveTo>
                          <a:cubicBezTo>
                            <a:pt x="3635" y="1"/>
                            <a:pt x="2224" y="520"/>
                            <a:pt x="1209" y="1520"/>
                          </a:cubicBezTo>
                          <a:cubicBezTo>
                            <a:pt x="104" y="2642"/>
                            <a:pt x="1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2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2" y="7"/>
                            <a:pt x="4416" y="1"/>
                            <a:pt x="4342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81" name="Google Shape;30581;p31"/>
                    <p:cNvSpPr/>
                    <p:nvPr/>
                  </p:nvSpPr>
                  <p:spPr>
                    <a:xfrm rot="-5400000">
                      <a:off x="833813" y="31031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82" name="Google Shape;30582;p31"/>
                    <p:cNvSpPr/>
                    <p:nvPr/>
                  </p:nvSpPr>
                  <p:spPr>
                    <a:xfrm rot="-5400000">
                      <a:off x="833163" y="27603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83" name="Google Shape;30583;p31"/>
                    <p:cNvSpPr/>
                    <p:nvPr/>
                  </p:nvSpPr>
                  <p:spPr>
                    <a:xfrm rot="-5400000">
                      <a:off x="931975" y="28509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84" name="Google Shape;30584;p31"/>
                    <p:cNvSpPr/>
                    <p:nvPr/>
                  </p:nvSpPr>
                  <p:spPr>
                    <a:xfrm rot="-5400000">
                      <a:off x="927875" y="3018600"/>
                      <a:ext cx="40150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605" y="1226"/>
                            <a:pt x="1605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85" name="Google Shape;30585;p31"/>
                    <p:cNvSpPr/>
                    <p:nvPr/>
                  </p:nvSpPr>
                  <p:spPr>
                    <a:xfrm rot="-5400000">
                      <a:off x="909538" y="25705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7" y="0"/>
                            <a:pt x="1" y="466"/>
                            <a:pt x="1" y="1036"/>
                          </a:cubicBezTo>
                          <a:cubicBezTo>
                            <a:pt x="1" y="1606"/>
                            <a:pt x="467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86" name="Google Shape;30586;p31"/>
                    <p:cNvSpPr/>
                    <p:nvPr/>
                  </p:nvSpPr>
                  <p:spPr>
                    <a:xfrm rot="-5400000">
                      <a:off x="795188" y="25247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7" y="1"/>
                          </a:moveTo>
                          <a:cubicBezTo>
                            <a:pt x="553" y="1"/>
                            <a:pt x="0" y="708"/>
                            <a:pt x="0" y="2296"/>
                          </a:cubicBezTo>
                          <a:cubicBezTo>
                            <a:pt x="0" y="3884"/>
                            <a:pt x="760" y="5386"/>
                            <a:pt x="1277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87" name="Google Shape;30587;p31"/>
                    <p:cNvSpPr/>
                    <p:nvPr/>
                  </p:nvSpPr>
                  <p:spPr>
                    <a:xfrm rot="-5400000">
                      <a:off x="797213" y="2623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2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26" y="2825"/>
                          </a:cubicBezTo>
                          <a:cubicBezTo>
                            <a:pt x="2225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2" y="4338"/>
                            <a:pt x="4540" y="4326"/>
                          </a:cubicBezTo>
                          <a:cubicBezTo>
                            <a:pt x="4660" y="3722"/>
                            <a:pt x="4143" y="2117"/>
                            <a:pt x="3038" y="995"/>
                          </a:cubicBezTo>
                          <a:cubicBezTo>
                            <a:pt x="2341" y="299"/>
                            <a:pt x="1720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88" name="Google Shape;30588;p31"/>
                    <p:cNvSpPr/>
                    <p:nvPr/>
                  </p:nvSpPr>
                  <p:spPr>
                    <a:xfrm rot="-5400000">
                      <a:off x="864225" y="26727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0" y="553"/>
                            <a:pt x="0" y="1278"/>
                          </a:cubicBezTo>
                          <a:cubicBezTo>
                            <a:pt x="0" y="2003"/>
                            <a:pt x="708" y="2555"/>
                            <a:pt x="2296" y="2555"/>
                          </a:cubicBezTo>
                          <a:cubicBezTo>
                            <a:pt x="3866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6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89" name="Google Shape;30589;p31"/>
                    <p:cNvSpPr/>
                    <p:nvPr/>
                  </p:nvSpPr>
                  <p:spPr>
                    <a:xfrm rot="-5400000">
                      <a:off x="864225" y="24561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63" y="760"/>
                            <a:pt x="1" y="1278"/>
                          </a:cubicBezTo>
                          <a:cubicBezTo>
                            <a:pt x="363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90" name="Google Shape;30590;p31"/>
                    <p:cNvSpPr/>
                    <p:nvPr/>
                  </p:nvSpPr>
                  <p:spPr>
                    <a:xfrm rot="-5400000">
                      <a:off x="797213" y="2460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9" y="4338"/>
                            <a:pt x="245" y="4343"/>
                            <a:pt x="319" y="4343"/>
                          </a:cubicBezTo>
                          <a:cubicBezTo>
                            <a:pt x="1026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91" name="Google Shape;30591;p31"/>
                    <p:cNvSpPr/>
                    <p:nvPr/>
                  </p:nvSpPr>
                  <p:spPr>
                    <a:xfrm rot="-5400000">
                      <a:off x="741900" y="26609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92" name="Google Shape;30592;p31"/>
                    <p:cNvSpPr/>
                    <p:nvPr/>
                  </p:nvSpPr>
                  <p:spPr>
                    <a:xfrm rot="-5400000">
                      <a:off x="745988" y="24932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93" name="Google Shape;30593;p31"/>
                    <p:cNvSpPr/>
                    <p:nvPr/>
                  </p:nvSpPr>
                  <p:spPr>
                    <a:xfrm rot="-5400000">
                      <a:off x="748000" y="2224275"/>
                      <a:ext cx="60850" cy="52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4" h="2086" extrusionOk="0">
                          <a:moveTo>
                            <a:pt x="1048" y="0"/>
                          </a:moveTo>
                          <a:cubicBezTo>
                            <a:pt x="513" y="0"/>
                            <a:pt x="0" y="414"/>
                            <a:pt x="0" y="1032"/>
                          </a:cubicBezTo>
                          <a:cubicBezTo>
                            <a:pt x="0" y="1619"/>
                            <a:pt x="466" y="2085"/>
                            <a:pt x="1053" y="2085"/>
                          </a:cubicBezTo>
                          <a:cubicBezTo>
                            <a:pt x="1968" y="2085"/>
                            <a:pt x="2434" y="963"/>
                            <a:pt x="1778" y="307"/>
                          </a:cubicBezTo>
                          <a:cubicBezTo>
                            <a:pt x="1566" y="95"/>
                            <a:pt x="1304" y="0"/>
                            <a:pt x="1048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94" name="Google Shape;30594;p31"/>
                    <p:cNvSpPr/>
                    <p:nvPr/>
                  </p:nvSpPr>
                  <p:spPr>
                    <a:xfrm rot="-5400000">
                      <a:off x="854725" y="218302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53" y="5714"/>
                            <a:pt x="1278" y="5714"/>
                          </a:cubicBezTo>
                          <a:cubicBezTo>
                            <a:pt x="1986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79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95" name="Google Shape;30595;p31"/>
                    <p:cNvSpPr/>
                    <p:nvPr/>
                  </p:nvSpPr>
                  <p:spPr>
                    <a:xfrm rot="-5400000">
                      <a:off x="800125" y="21185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5" y="1"/>
                          </a:moveTo>
                          <a:cubicBezTo>
                            <a:pt x="230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18" y="2227"/>
                            <a:pt x="1622" y="3349"/>
                          </a:cubicBezTo>
                          <a:cubicBezTo>
                            <a:pt x="2315" y="4052"/>
                            <a:pt x="2933" y="4349"/>
                            <a:pt x="3420" y="4349"/>
                          </a:cubicBezTo>
                          <a:cubicBezTo>
                            <a:pt x="3711" y="4349"/>
                            <a:pt x="3956" y="4244"/>
                            <a:pt x="4142" y="4057"/>
                          </a:cubicBezTo>
                          <a:cubicBezTo>
                            <a:pt x="4660" y="3556"/>
                            <a:pt x="4557" y="2642"/>
                            <a:pt x="3435" y="1537"/>
                          </a:cubicBezTo>
                          <a:cubicBezTo>
                            <a:pt x="2419" y="521"/>
                            <a:pt x="1022" y="1"/>
                            <a:pt x="30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96" name="Google Shape;30596;p31"/>
                    <p:cNvSpPr/>
                    <p:nvPr/>
                  </p:nvSpPr>
                  <p:spPr>
                    <a:xfrm rot="-5400000">
                      <a:off x="706963" y="2114213"/>
                      <a:ext cx="142825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3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5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5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97" name="Google Shape;30597;p31"/>
                    <p:cNvSpPr/>
                    <p:nvPr/>
                  </p:nvSpPr>
                  <p:spPr>
                    <a:xfrm rot="-5400000">
                      <a:off x="706950" y="23308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1" y="570"/>
                            <a:pt x="1" y="1277"/>
                          </a:cubicBezTo>
                          <a:cubicBezTo>
                            <a:pt x="1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9" y="1795"/>
                            <a:pt x="5714" y="1277"/>
                          </a:cubicBezTo>
                          <a:cubicBezTo>
                            <a:pt x="5369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98" name="Google Shape;30598;p31"/>
                    <p:cNvSpPr/>
                    <p:nvPr/>
                  </p:nvSpPr>
                  <p:spPr>
                    <a:xfrm rot="-5400000">
                      <a:off x="800075" y="22817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9" y="1520"/>
                          </a:cubicBezTo>
                          <a:cubicBezTo>
                            <a:pt x="87" y="2642"/>
                            <a:pt x="1" y="3539"/>
                            <a:pt x="501" y="4057"/>
                          </a:cubicBezTo>
                          <a:cubicBezTo>
                            <a:pt x="693" y="4242"/>
                            <a:pt x="936" y="4344"/>
                            <a:pt x="1222" y="4344"/>
                          </a:cubicBezTo>
                          <a:cubicBezTo>
                            <a:pt x="1711" y="4344"/>
                            <a:pt x="2325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599" name="Google Shape;30599;p31"/>
                    <p:cNvSpPr/>
                    <p:nvPr/>
                  </p:nvSpPr>
                  <p:spPr>
                    <a:xfrm rot="-5400000">
                      <a:off x="833600" y="24112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00" name="Google Shape;30600;p31"/>
                    <p:cNvSpPr/>
                    <p:nvPr/>
                  </p:nvSpPr>
                  <p:spPr>
                    <a:xfrm rot="-5400000">
                      <a:off x="833163" y="20682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01" name="Google Shape;30601;p31"/>
                    <p:cNvSpPr/>
                    <p:nvPr/>
                  </p:nvSpPr>
                  <p:spPr>
                    <a:xfrm rot="-5400000">
                      <a:off x="931975" y="2158850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605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02" name="Google Shape;30602;p31"/>
                    <p:cNvSpPr/>
                    <p:nvPr/>
                  </p:nvSpPr>
                  <p:spPr>
                    <a:xfrm rot="-5400000">
                      <a:off x="928088" y="23267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03" name="Google Shape;30603;p31"/>
                    <p:cNvSpPr/>
                    <p:nvPr/>
                  </p:nvSpPr>
                  <p:spPr>
                    <a:xfrm rot="-5400000">
                      <a:off x="905375" y="1882550"/>
                      <a:ext cx="60875" cy="52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5" h="2085" extrusionOk="0">
                          <a:moveTo>
                            <a:pt x="1399" y="0"/>
                          </a:moveTo>
                          <a:cubicBezTo>
                            <a:pt x="467" y="0"/>
                            <a:pt x="1" y="1122"/>
                            <a:pt x="657" y="1778"/>
                          </a:cubicBezTo>
                          <a:cubicBezTo>
                            <a:pt x="868" y="1990"/>
                            <a:pt x="1129" y="2085"/>
                            <a:pt x="1384" y="2085"/>
                          </a:cubicBezTo>
                          <a:cubicBezTo>
                            <a:pt x="1920" y="2085"/>
                            <a:pt x="2434" y="1667"/>
                            <a:pt x="2434" y="1036"/>
                          </a:cubicBezTo>
                          <a:cubicBezTo>
                            <a:pt x="2434" y="466"/>
                            <a:pt x="1968" y="0"/>
                            <a:pt x="1399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04" name="Google Shape;30604;p31"/>
                    <p:cNvSpPr/>
                    <p:nvPr/>
                  </p:nvSpPr>
                  <p:spPr>
                    <a:xfrm rot="-5400000">
                      <a:off x="795188" y="18326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68"/>
                            <a:pt x="1278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05" name="Google Shape;30605;p31"/>
                    <p:cNvSpPr/>
                    <p:nvPr/>
                  </p:nvSpPr>
                  <p:spPr>
                    <a:xfrm rot="-5400000">
                      <a:off x="797213" y="1931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3" y="0"/>
                          </a:moveTo>
                          <a:cubicBezTo>
                            <a:pt x="936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4" y="1703"/>
                            <a:pt x="1209" y="2825"/>
                          </a:cubicBezTo>
                          <a:cubicBezTo>
                            <a:pt x="2224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8" y="995"/>
                          </a:cubicBezTo>
                          <a:cubicBezTo>
                            <a:pt x="2331" y="299"/>
                            <a:pt x="1713" y="0"/>
                            <a:pt x="122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06" name="Google Shape;30606;p31"/>
                    <p:cNvSpPr/>
                    <p:nvPr/>
                  </p:nvSpPr>
                  <p:spPr>
                    <a:xfrm rot="-5400000">
                      <a:off x="864225" y="19806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8" y="2555"/>
                            <a:pt x="2296" y="2555"/>
                          </a:cubicBezTo>
                          <a:cubicBezTo>
                            <a:pt x="3867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07" name="Google Shape;30607;p31"/>
                    <p:cNvSpPr/>
                    <p:nvPr/>
                  </p:nvSpPr>
                  <p:spPr>
                    <a:xfrm rot="-5400000">
                      <a:off x="864225" y="17640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18" y="1"/>
                          </a:moveTo>
                          <a:cubicBezTo>
                            <a:pt x="1848" y="1"/>
                            <a:pt x="346" y="760"/>
                            <a:pt x="1" y="1278"/>
                          </a:cubicBezTo>
                          <a:cubicBezTo>
                            <a:pt x="346" y="1796"/>
                            <a:pt x="1848" y="2555"/>
                            <a:pt x="3418" y="2555"/>
                          </a:cubicBezTo>
                          <a:cubicBezTo>
                            <a:pt x="5006" y="2555"/>
                            <a:pt x="5714" y="2003"/>
                            <a:pt x="5714" y="1278"/>
                          </a:cubicBezTo>
                          <a:cubicBezTo>
                            <a:pt x="5714" y="553"/>
                            <a:pt x="5006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08" name="Google Shape;30608;p31"/>
                    <p:cNvSpPr/>
                    <p:nvPr/>
                  </p:nvSpPr>
                  <p:spPr>
                    <a:xfrm rot="-5400000">
                      <a:off x="797213" y="17682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01" y="2117"/>
                            <a:pt x="1" y="3722"/>
                            <a:pt x="122" y="4326"/>
                          </a:cubicBezTo>
                          <a:cubicBezTo>
                            <a:pt x="179" y="4338"/>
                            <a:pt x="245" y="4343"/>
                            <a:pt x="320" y="4343"/>
                          </a:cubicBezTo>
                          <a:cubicBezTo>
                            <a:pt x="1026" y="4343"/>
                            <a:pt x="2436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09" name="Google Shape;30609;p31"/>
                    <p:cNvSpPr/>
                    <p:nvPr/>
                  </p:nvSpPr>
                  <p:spPr>
                    <a:xfrm rot="-5400000">
                      <a:off x="741900" y="19688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8" y="1243"/>
                            <a:pt x="1588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10" name="Google Shape;30610;p31"/>
                    <p:cNvSpPr/>
                    <p:nvPr/>
                  </p:nvSpPr>
                  <p:spPr>
                    <a:xfrm rot="-5400000">
                      <a:off x="746213" y="18013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11" name="Google Shape;30611;p31"/>
                    <p:cNvSpPr/>
                    <p:nvPr/>
                  </p:nvSpPr>
                  <p:spPr>
                    <a:xfrm rot="-5400000">
                      <a:off x="752263" y="1536438"/>
                      <a:ext cx="52225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90" extrusionOk="0">
                          <a:moveTo>
                            <a:pt x="1053" y="1"/>
                          </a:moveTo>
                          <a:cubicBezTo>
                            <a:pt x="467" y="1"/>
                            <a:pt x="1" y="467"/>
                            <a:pt x="1" y="1036"/>
                          </a:cubicBezTo>
                          <a:cubicBezTo>
                            <a:pt x="1" y="1623"/>
                            <a:pt x="467" y="2089"/>
                            <a:pt x="1053" y="2089"/>
                          </a:cubicBezTo>
                          <a:cubicBezTo>
                            <a:pt x="1623" y="2089"/>
                            <a:pt x="2089" y="1623"/>
                            <a:pt x="2089" y="1036"/>
                          </a:cubicBezTo>
                          <a:cubicBezTo>
                            <a:pt x="2089" y="467"/>
                            <a:pt x="1623" y="1"/>
                            <a:pt x="10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12" name="Google Shape;30612;p31"/>
                    <p:cNvSpPr/>
                    <p:nvPr/>
                  </p:nvSpPr>
                  <p:spPr>
                    <a:xfrm rot="-5400000">
                      <a:off x="854725" y="1491350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70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6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13" name="Google Shape;30613;p31"/>
                    <p:cNvSpPr/>
                    <p:nvPr/>
                  </p:nvSpPr>
                  <p:spPr>
                    <a:xfrm rot="-5400000">
                      <a:off x="800125" y="14264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6" y="1"/>
                          </a:moveTo>
                          <a:cubicBezTo>
                            <a:pt x="231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01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1" y="4349"/>
                          </a:cubicBezTo>
                          <a:cubicBezTo>
                            <a:pt x="3711" y="4349"/>
                            <a:pt x="3956" y="4244"/>
                            <a:pt x="4143" y="4057"/>
                          </a:cubicBezTo>
                          <a:cubicBezTo>
                            <a:pt x="4660" y="3556"/>
                            <a:pt x="4540" y="2642"/>
                            <a:pt x="3435" y="1537"/>
                          </a:cubicBezTo>
                          <a:cubicBezTo>
                            <a:pt x="2420" y="521"/>
                            <a:pt x="1022" y="1"/>
                            <a:pt x="30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14" name="Google Shape;30614;p31"/>
                    <p:cNvSpPr/>
                    <p:nvPr/>
                  </p:nvSpPr>
                  <p:spPr>
                    <a:xfrm rot="-5400000">
                      <a:off x="706950" y="14221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15" name="Google Shape;30615;p31"/>
                    <p:cNvSpPr/>
                    <p:nvPr/>
                  </p:nvSpPr>
                  <p:spPr>
                    <a:xfrm rot="-5400000">
                      <a:off x="706950" y="16387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6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6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16" name="Google Shape;30616;p31"/>
                    <p:cNvSpPr/>
                    <p:nvPr/>
                  </p:nvSpPr>
                  <p:spPr>
                    <a:xfrm rot="-5400000">
                      <a:off x="800075" y="1589575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8" y="1520"/>
                          </a:cubicBezTo>
                          <a:cubicBezTo>
                            <a:pt x="87" y="2642"/>
                            <a:pt x="0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1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0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17" name="Google Shape;30617;p31"/>
                    <p:cNvSpPr/>
                    <p:nvPr/>
                  </p:nvSpPr>
                  <p:spPr>
                    <a:xfrm rot="-5400000">
                      <a:off x="833600" y="17191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2" y="0"/>
                          </a:moveTo>
                          <a:cubicBezTo>
                            <a:pt x="1" y="0"/>
                            <a:pt x="1" y="1243"/>
                            <a:pt x="812" y="1243"/>
                          </a:cubicBezTo>
                          <a:cubicBezTo>
                            <a:pt x="1606" y="1243"/>
                            <a:pt x="1606" y="0"/>
                            <a:pt x="812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18" name="Google Shape;30618;p31"/>
                    <p:cNvSpPr/>
                    <p:nvPr/>
                  </p:nvSpPr>
                  <p:spPr>
                    <a:xfrm rot="-5400000">
                      <a:off x="833150" y="1376150"/>
                      <a:ext cx="4017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19" name="Google Shape;30619;p31"/>
                    <p:cNvSpPr/>
                    <p:nvPr/>
                  </p:nvSpPr>
                  <p:spPr>
                    <a:xfrm rot="-5400000">
                      <a:off x="909538" y="1186288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6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66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20" name="Google Shape;30620;p31"/>
                    <p:cNvSpPr/>
                    <p:nvPr/>
                  </p:nvSpPr>
                  <p:spPr>
                    <a:xfrm rot="-5400000">
                      <a:off x="794963" y="1140763"/>
                      <a:ext cx="6432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73" h="5714" extrusionOk="0">
                          <a:moveTo>
                            <a:pt x="1295" y="1"/>
                          </a:moveTo>
                          <a:cubicBezTo>
                            <a:pt x="570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77" y="5386"/>
                            <a:pt x="1295" y="5714"/>
                          </a:cubicBezTo>
                          <a:cubicBezTo>
                            <a:pt x="1796" y="5368"/>
                            <a:pt x="2572" y="3867"/>
                            <a:pt x="2572" y="2296"/>
                          </a:cubicBezTo>
                          <a:cubicBezTo>
                            <a:pt x="2572" y="726"/>
                            <a:pt x="2003" y="1"/>
                            <a:pt x="12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21" name="Google Shape;30621;p31"/>
                    <p:cNvSpPr/>
                    <p:nvPr/>
                  </p:nvSpPr>
                  <p:spPr>
                    <a:xfrm rot="-5400000">
                      <a:off x="797438" y="1239438"/>
                      <a:ext cx="11607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43" h="4344" extrusionOk="0">
                          <a:moveTo>
                            <a:pt x="1214" y="0"/>
                          </a:moveTo>
                          <a:cubicBezTo>
                            <a:pt x="927" y="0"/>
                            <a:pt x="685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08" y="2825"/>
                          </a:cubicBezTo>
                          <a:cubicBezTo>
                            <a:pt x="2224" y="3824"/>
                            <a:pt x="3635" y="4343"/>
                            <a:pt x="4341" y="4343"/>
                          </a:cubicBezTo>
                          <a:cubicBezTo>
                            <a:pt x="4416" y="4343"/>
                            <a:pt x="4482" y="4338"/>
                            <a:pt x="4539" y="4326"/>
                          </a:cubicBezTo>
                          <a:cubicBezTo>
                            <a:pt x="4643" y="3722"/>
                            <a:pt x="4142" y="2117"/>
                            <a:pt x="3020" y="995"/>
                          </a:cubicBezTo>
                          <a:cubicBezTo>
                            <a:pt x="2324" y="299"/>
                            <a:pt x="1703" y="0"/>
                            <a:pt x="121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22" name="Google Shape;30622;p31"/>
                    <p:cNvSpPr/>
                    <p:nvPr/>
                  </p:nvSpPr>
                  <p:spPr>
                    <a:xfrm rot="-5400000">
                      <a:off x="864225" y="12885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9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9" y="2555"/>
                            <a:pt x="2296" y="2555"/>
                          </a:cubicBezTo>
                          <a:cubicBezTo>
                            <a:pt x="3867" y="2555"/>
                            <a:pt x="5351" y="1796"/>
                            <a:pt x="5714" y="1278"/>
                          </a:cubicBezTo>
                          <a:cubicBezTo>
                            <a:pt x="5351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23" name="Google Shape;30623;p31"/>
                    <p:cNvSpPr/>
                    <p:nvPr/>
                  </p:nvSpPr>
                  <p:spPr>
                    <a:xfrm rot="-5400000">
                      <a:off x="864225" y="107192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45" y="760"/>
                            <a:pt x="0" y="1278"/>
                          </a:cubicBezTo>
                          <a:cubicBezTo>
                            <a:pt x="345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24" name="Google Shape;30624;p31"/>
                    <p:cNvSpPr/>
                    <p:nvPr/>
                  </p:nvSpPr>
                  <p:spPr>
                    <a:xfrm rot="-5400000">
                      <a:off x="797213" y="1076113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3" y="1"/>
                          </a:moveTo>
                          <a:cubicBezTo>
                            <a:pt x="2943" y="1"/>
                            <a:pt x="2321" y="303"/>
                            <a:pt x="1623" y="1012"/>
                          </a:cubicBezTo>
                          <a:cubicBezTo>
                            <a:pt x="518" y="2134"/>
                            <a:pt x="0" y="3722"/>
                            <a:pt x="104" y="4326"/>
                          </a:cubicBezTo>
                          <a:cubicBezTo>
                            <a:pt x="163" y="4338"/>
                            <a:pt x="231" y="4343"/>
                            <a:pt x="306" y="4343"/>
                          </a:cubicBezTo>
                          <a:cubicBezTo>
                            <a:pt x="1025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18" y="1"/>
                            <a:pt x="343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25" name="Google Shape;30625;p31"/>
                    <p:cNvSpPr/>
                    <p:nvPr/>
                  </p:nvSpPr>
                  <p:spPr>
                    <a:xfrm rot="-5400000">
                      <a:off x="741900" y="12767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26" name="Google Shape;30626;p31"/>
                    <p:cNvSpPr/>
                    <p:nvPr/>
                  </p:nvSpPr>
                  <p:spPr>
                    <a:xfrm rot="-5400000">
                      <a:off x="746213" y="11092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27" name="Google Shape;30627;p31"/>
                    <p:cNvSpPr/>
                    <p:nvPr/>
                  </p:nvSpPr>
                  <p:spPr>
                    <a:xfrm rot="-5400000">
                      <a:off x="758338" y="99681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28" name="Google Shape;30628;p31"/>
                    <p:cNvSpPr/>
                    <p:nvPr/>
                  </p:nvSpPr>
                  <p:spPr>
                    <a:xfrm rot="-5400000">
                      <a:off x="932188" y="14669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29" name="Google Shape;30629;p31"/>
                    <p:cNvSpPr/>
                    <p:nvPr/>
                  </p:nvSpPr>
                  <p:spPr>
                    <a:xfrm rot="-5400000">
                      <a:off x="928088" y="16346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5" y="0"/>
                          </a:moveTo>
                          <a:cubicBezTo>
                            <a:pt x="1" y="0"/>
                            <a:pt x="1" y="1226"/>
                            <a:pt x="795" y="1226"/>
                          </a:cubicBezTo>
                          <a:cubicBezTo>
                            <a:pt x="1589" y="1226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  <p:grpSp>
                <p:nvGrpSpPr>
                  <p:cNvPr id="30630" name="Google Shape;30630;p31"/>
                  <p:cNvGrpSpPr/>
                  <p:nvPr/>
                </p:nvGrpSpPr>
                <p:grpSpPr>
                  <a:xfrm rot="10800000">
                    <a:off x="250000" y="2657925"/>
                    <a:ext cx="266250" cy="2469875"/>
                    <a:chOff x="701350" y="1022100"/>
                    <a:chExt cx="266250" cy="2469875"/>
                  </a:xfrm>
                </p:grpSpPr>
                <p:sp>
                  <p:nvSpPr>
                    <p:cNvPr id="30631" name="Google Shape;30631;p31"/>
                    <p:cNvSpPr/>
                    <p:nvPr/>
                  </p:nvSpPr>
                  <p:spPr>
                    <a:xfrm rot="-5400000">
                      <a:off x="-519125" y="2242575"/>
                      <a:ext cx="2457350" cy="164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6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32" name="Google Shape;30632;p31"/>
                    <p:cNvSpPr/>
                    <p:nvPr/>
                  </p:nvSpPr>
                  <p:spPr>
                    <a:xfrm rot="-5400000">
                      <a:off x="909538" y="32626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84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84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33" name="Google Shape;30633;p31"/>
                    <p:cNvSpPr/>
                    <p:nvPr/>
                  </p:nvSpPr>
                  <p:spPr>
                    <a:xfrm rot="-5400000">
                      <a:off x="795175" y="321687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86"/>
                            <a:pt x="1278" y="5714"/>
                          </a:cubicBezTo>
                          <a:cubicBezTo>
                            <a:pt x="1796" y="5386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2003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34" name="Google Shape;30634;p31"/>
                    <p:cNvSpPr/>
                    <p:nvPr/>
                  </p:nvSpPr>
                  <p:spPr>
                    <a:xfrm rot="-5400000">
                      <a:off x="797200" y="3315550"/>
                      <a:ext cx="116550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2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5" y="1703"/>
                            <a:pt x="1226" y="2825"/>
                          </a:cubicBezTo>
                          <a:cubicBezTo>
                            <a:pt x="2226" y="3824"/>
                            <a:pt x="3636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9" y="995"/>
                          </a:cubicBezTo>
                          <a:cubicBezTo>
                            <a:pt x="2342" y="299"/>
                            <a:pt x="1721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35" name="Google Shape;30635;p31"/>
                    <p:cNvSpPr/>
                    <p:nvPr/>
                  </p:nvSpPr>
                  <p:spPr>
                    <a:xfrm rot="-5400000">
                      <a:off x="864225" y="336487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26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26" y="2555"/>
                            <a:pt x="2296" y="2555"/>
                          </a:cubicBezTo>
                          <a:cubicBezTo>
                            <a:pt x="3867" y="2555"/>
                            <a:pt x="5369" y="1796"/>
                            <a:pt x="5714" y="1278"/>
                          </a:cubicBezTo>
                          <a:cubicBezTo>
                            <a:pt x="5369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36" name="Google Shape;30636;p31"/>
                    <p:cNvSpPr/>
                    <p:nvPr/>
                  </p:nvSpPr>
                  <p:spPr>
                    <a:xfrm rot="-5400000">
                      <a:off x="864438" y="3148038"/>
                      <a:ext cx="142425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7" h="2556" extrusionOk="0">
                          <a:moveTo>
                            <a:pt x="3418" y="1"/>
                          </a:moveTo>
                          <a:cubicBezTo>
                            <a:pt x="1847" y="1"/>
                            <a:pt x="346" y="760"/>
                            <a:pt x="0" y="1278"/>
                          </a:cubicBezTo>
                          <a:cubicBezTo>
                            <a:pt x="346" y="1796"/>
                            <a:pt x="1847" y="2555"/>
                            <a:pt x="3418" y="2555"/>
                          </a:cubicBezTo>
                          <a:cubicBezTo>
                            <a:pt x="4988" y="2555"/>
                            <a:pt x="5696" y="2003"/>
                            <a:pt x="5696" y="1278"/>
                          </a:cubicBezTo>
                          <a:cubicBezTo>
                            <a:pt x="5696" y="553"/>
                            <a:pt x="4988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37" name="Google Shape;30637;p31"/>
                    <p:cNvSpPr/>
                    <p:nvPr/>
                  </p:nvSpPr>
                  <p:spPr>
                    <a:xfrm rot="-5400000">
                      <a:off x="797213" y="3152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7" y="1"/>
                          </a:moveTo>
                          <a:cubicBezTo>
                            <a:pt x="2951" y="1"/>
                            <a:pt x="2332" y="303"/>
                            <a:pt x="1622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8" y="4338"/>
                            <a:pt x="245" y="4343"/>
                            <a:pt x="319" y="4343"/>
                          </a:cubicBezTo>
                          <a:cubicBezTo>
                            <a:pt x="1025" y="4343"/>
                            <a:pt x="2437" y="3824"/>
                            <a:pt x="3452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20" y="1"/>
                            <a:pt x="343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38" name="Google Shape;30638;p31"/>
                    <p:cNvSpPr/>
                    <p:nvPr/>
                  </p:nvSpPr>
                  <p:spPr>
                    <a:xfrm rot="-5400000">
                      <a:off x="849775" y="3456775"/>
                      <a:ext cx="39725" cy="306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7" extrusionOk="0">
                          <a:moveTo>
                            <a:pt x="794" y="1"/>
                          </a:moveTo>
                          <a:cubicBezTo>
                            <a:pt x="0" y="1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39" name="Google Shape;30639;p31"/>
                    <p:cNvSpPr/>
                    <p:nvPr/>
                  </p:nvSpPr>
                  <p:spPr>
                    <a:xfrm rot="-5400000">
                      <a:off x="741688" y="335281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40" name="Google Shape;30640;p31"/>
                    <p:cNvSpPr/>
                    <p:nvPr/>
                  </p:nvSpPr>
                  <p:spPr>
                    <a:xfrm rot="-5400000">
                      <a:off x="746000" y="31853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41" name="Google Shape;30641;p31"/>
                    <p:cNvSpPr/>
                    <p:nvPr/>
                  </p:nvSpPr>
                  <p:spPr>
                    <a:xfrm rot="-5400000">
                      <a:off x="752475" y="2920425"/>
                      <a:ext cx="51800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72" h="2090" extrusionOk="0">
                          <a:moveTo>
                            <a:pt x="1036" y="1"/>
                          </a:moveTo>
                          <a:cubicBezTo>
                            <a:pt x="466" y="1"/>
                            <a:pt x="0" y="467"/>
                            <a:pt x="0" y="1036"/>
                          </a:cubicBezTo>
                          <a:cubicBezTo>
                            <a:pt x="0" y="1623"/>
                            <a:pt x="466" y="2089"/>
                            <a:pt x="1036" y="2089"/>
                          </a:cubicBezTo>
                          <a:cubicBezTo>
                            <a:pt x="1605" y="2089"/>
                            <a:pt x="2071" y="1623"/>
                            <a:pt x="2071" y="1036"/>
                          </a:cubicBezTo>
                          <a:cubicBezTo>
                            <a:pt x="2071" y="467"/>
                            <a:pt x="1605" y="1"/>
                            <a:pt x="103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42" name="Google Shape;30642;p31"/>
                    <p:cNvSpPr/>
                    <p:nvPr/>
                  </p:nvSpPr>
                  <p:spPr>
                    <a:xfrm rot="-5400000">
                      <a:off x="854738" y="2875138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0" y="1847"/>
                            <a:pt x="0" y="3418"/>
                          </a:cubicBezTo>
                          <a:cubicBezTo>
                            <a:pt x="0" y="5006"/>
                            <a:pt x="553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5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43" name="Google Shape;30643;p31"/>
                    <p:cNvSpPr/>
                    <p:nvPr/>
                  </p:nvSpPr>
                  <p:spPr>
                    <a:xfrm rot="-5400000">
                      <a:off x="800125" y="2810650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19" y="1"/>
                          </a:moveTo>
                          <a:cubicBezTo>
                            <a:pt x="245" y="1"/>
                            <a:pt x="179" y="7"/>
                            <a:pt x="121" y="18"/>
                          </a:cubicBezTo>
                          <a:cubicBezTo>
                            <a:pt x="1" y="639"/>
                            <a:pt x="518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5" y="4349"/>
                          </a:cubicBezTo>
                          <a:cubicBezTo>
                            <a:pt x="3718" y="4349"/>
                            <a:pt x="3967" y="4244"/>
                            <a:pt x="4160" y="4057"/>
                          </a:cubicBezTo>
                          <a:cubicBezTo>
                            <a:pt x="4661" y="3556"/>
                            <a:pt x="4557" y="2642"/>
                            <a:pt x="3435" y="1537"/>
                          </a:cubicBezTo>
                          <a:cubicBezTo>
                            <a:pt x="2435" y="521"/>
                            <a:pt x="1026" y="1"/>
                            <a:pt x="319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44" name="Google Shape;30644;p31"/>
                    <p:cNvSpPr/>
                    <p:nvPr/>
                  </p:nvSpPr>
                  <p:spPr>
                    <a:xfrm rot="-5400000">
                      <a:off x="706950" y="28063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1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4" y="2002"/>
                            <a:pt x="5714" y="1277"/>
                          </a:cubicBezTo>
                          <a:cubicBezTo>
                            <a:pt x="5714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45" name="Google Shape;30645;p31"/>
                    <p:cNvSpPr/>
                    <p:nvPr/>
                  </p:nvSpPr>
                  <p:spPr>
                    <a:xfrm rot="-5400000">
                      <a:off x="706950" y="30229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25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46" name="Google Shape;30646;p31"/>
                    <p:cNvSpPr/>
                    <p:nvPr/>
                  </p:nvSpPr>
                  <p:spPr>
                    <a:xfrm rot="-5400000">
                      <a:off x="800075" y="29738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42" y="1"/>
                          </a:moveTo>
                          <a:cubicBezTo>
                            <a:pt x="3635" y="1"/>
                            <a:pt x="2224" y="520"/>
                            <a:pt x="1209" y="1520"/>
                          </a:cubicBezTo>
                          <a:cubicBezTo>
                            <a:pt x="104" y="2642"/>
                            <a:pt x="1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2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2" y="7"/>
                            <a:pt x="4416" y="1"/>
                            <a:pt x="4342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47" name="Google Shape;30647;p31"/>
                    <p:cNvSpPr/>
                    <p:nvPr/>
                  </p:nvSpPr>
                  <p:spPr>
                    <a:xfrm rot="-5400000">
                      <a:off x="833813" y="31031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48" name="Google Shape;30648;p31"/>
                    <p:cNvSpPr/>
                    <p:nvPr/>
                  </p:nvSpPr>
                  <p:spPr>
                    <a:xfrm rot="-5400000">
                      <a:off x="833163" y="27603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49" name="Google Shape;30649;p31"/>
                    <p:cNvSpPr/>
                    <p:nvPr/>
                  </p:nvSpPr>
                  <p:spPr>
                    <a:xfrm rot="-5400000">
                      <a:off x="931975" y="28509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50" name="Google Shape;30650;p31"/>
                    <p:cNvSpPr/>
                    <p:nvPr/>
                  </p:nvSpPr>
                  <p:spPr>
                    <a:xfrm rot="-5400000">
                      <a:off x="927875" y="3018600"/>
                      <a:ext cx="40150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605" y="1226"/>
                            <a:pt x="1605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51" name="Google Shape;30651;p31"/>
                    <p:cNvSpPr/>
                    <p:nvPr/>
                  </p:nvSpPr>
                  <p:spPr>
                    <a:xfrm rot="-5400000">
                      <a:off x="909538" y="25705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7" y="0"/>
                            <a:pt x="1" y="466"/>
                            <a:pt x="1" y="1036"/>
                          </a:cubicBezTo>
                          <a:cubicBezTo>
                            <a:pt x="1" y="1606"/>
                            <a:pt x="467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52" name="Google Shape;30652;p31"/>
                    <p:cNvSpPr/>
                    <p:nvPr/>
                  </p:nvSpPr>
                  <p:spPr>
                    <a:xfrm rot="-5400000">
                      <a:off x="795188" y="25247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7" y="1"/>
                          </a:moveTo>
                          <a:cubicBezTo>
                            <a:pt x="553" y="1"/>
                            <a:pt x="0" y="708"/>
                            <a:pt x="0" y="2296"/>
                          </a:cubicBezTo>
                          <a:cubicBezTo>
                            <a:pt x="0" y="3884"/>
                            <a:pt x="760" y="5386"/>
                            <a:pt x="1277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53" name="Google Shape;30653;p31"/>
                    <p:cNvSpPr/>
                    <p:nvPr/>
                  </p:nvSpPr>
                  <p:spPr>
                    <a:xfrm rot="-5400000">
                      <a:off x="797213" y="2623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2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26" y="2825"/>
                          </a:cubicBezTo>
                          <a:cubicBezTo>
                            <a:pt x="2225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2" y="4338"/>
                            <a:pt x="4540" y="4326"/>
                          </a:cubicBezTo>
                          <a:cubicBezTo>
                            <a:pt x="4660" y="3722"/>
                            <a:pt x="4143" y="2117"/>
                            <a:pt x="3038" y="995"/>
                          </a:cubicBezTo>
                          <a:cubicBezTo>
                            <a:pt x="2341" y="299"/>
                            <a:pt x="1720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54" name="Google Shape;30654;p31"/>
                    <p:cNvSpPr/>
                    <p:nvPr/>
                  </p:nvSpPr>
                  <p:spPr>
                    <a:xfrm rot="-5400000">
                      <a:off x="864225" y="26727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0" y="553"/>
                            <a:pt x="0" y="1278"/>
                          </a:cubicBezTo>
                          <a:cubicBezTo>
                            <a:pt x="0" y="2003"/>
                            <a:pt x="708" y="2555"/>
                            <a:pt x="2296" y="2555"/>
                          </a:cubicBezTo>
                          <a:cubicBezTo>
                            <a:pt x="3866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6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55" name="Google Shape;30655;p31"/>
                    <p:cNvSpPr/>
                    <p:nvPr/>
                  </p:nvSpPr>
                  <p:spPr>
                    <a:xfrm rot="-5400000">
                      <a:off x="864225" y="24561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63" y="760"/>
                            <a:pt x="1" y="1278"/>
                          </a:cubicBezTo>
                          <a:cubicBezTo>
                            <a:pt x="363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56" name="Google Shape;30656;p31"/>
                    <p:cNvSpPr/>
                    <p:nvPr/>
                  </p:nvSpPr>
                  <p:spPr>
                    <a:xfrm rot="-5400000">
                      <a:off x="797213" y="2460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9" y="4338"/>
                            <a:pt x="245" y="4343"/>
                            <a:pt x="319" y="4343"/>
                          </a:cubicBezTo>
                          <a:cubicBezTo>
                            <a:pt x="1026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57" name="Google Shape;30657;p31"/>
                    <p:cNvSpPr/>
                    <p:nvPr/>
                  </p:nvSpPr>
                  <p:spPr>
                    <a:xfrm rot="-5400000">
                      <a:off x="741900" y="26609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58" name="Google Shape;30658;p31"/>
                    <p:cNvSpPr/>
                    <p:nvPr/>
                  </p:nvSpPr>
                  <p:spPr>
                    <a:xfrm rot="-5400000">
                      <a:off x="745988" y="24932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59" name="Google Shape;30659;p31"/>
                    <p:cNvSpPr/>
                    <p:nvPr/>
                  </p:nvSpPr>
                  <p:spPr>
                    <a:xfrm rot="-5400000">
                      <a:off x="748000" y="2224275"/>
                      <a:ext cx="60850" cy="52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4" h="2086" extrusionOk="0">
                          <a:moveTo>
                            <a:pt x="1048" y="0"/>
                          </a:moveTo>
                          <a:cubicBezTo>
                            <a:pt x="513" y="0"/>
                            <a:pt x="0" y="414"/>
                            <a:pt x="0" y="1032"/>
                          </a:cubicBezTo>
                          <a:cubicBezTo>
                            <a:pt x="0" y="1619"/>
                            <a:pt x="466" y="2085"/>
                            <a:pt x="1053" y="2085"/>
                          </a:cubicBezTo>
                          <a:cubicBezTo>
                            <a:pt x="1968" y="2085"/>
                            <a:pt x="2434" y="963"/>
                            <a:pt x="1778" y="307"/>
                          </a:cubicBezTo>
                          <a:cubicBezTo>
                            <a:pt x="1566" y="95"/>
                            <a:pt x="1304" y="0"/>
                            <a:pt x="1048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60" name="Google Shape;30660;p31"/>
                    <p:cNvSpPr/>
                    <p:nvPr/>
                  </p:nvSpPr>
                  <p:spPr>
                    <a:xfrm rot="-5400000">
                      <a:off x="854725" y="218302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53" y="5714"/>
                            <a:pt x="1278" y="5714"/>
                          </a:cubicBezTo>
                          <a:cubicBezTo>
                            <a:pt x="1986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79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61" name="Google Shape;30661;p31"/>
                    <p:cNvSpPr/>
                    <p:nvPr/>
                  </p:nvSpPr>
                  <p:spPr>
                    <a:xfrm rot="-5400000">
                      <a:off x="800125" y="21185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5" y="1"/>
                          </a:moveTo>
                          <a:cubicBezTo>
                            <a:pt x="230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18" y="2227"/>
                            <a:pt x="1622" y="3349"/>
                          </a:cubicBezTo>
                          <a:cubicBezTo>
                            <a:pt x="2315" y="4052"/>
                            <a:pt x="2933" y="4349"/>
                            <a:pt x="3420" y="4349"/>
                          </a:cubicBezTo>
                          <a:cubicBezTo>
                            <a:pt x="3711" y="4349"/>
                            <a:pt x="3956" y="4244"/>
                            <a:pt x="4142" y="4057"/>
                          </a:cubicBezTo>
                          <a:cubicBezTo>
                            <a:pt x="4660" y="3556"/>
                            <a:pt x="4557" y="2642"/>
                            <a:pt x="3435" y="1537"/>
                          </a:cubicBezTo>
                          <a:cubicBezTo>
                            <a:pt x="2419" y="521"/>
                            <a:pt x="1022" y="1"/>
                            <a:pt x="30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62" name="Google Shape;30662;p31"/>
                    <p:cNvSpPr/>
                    <p:nvPr/>
                  </p:nvSpPr>
                  <p:spPr>
                    <a:xfrm rot="-5400000">
                      <a:off x="706963" y="2114213"/>
                      <a:ext cx="142825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3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5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5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63" name="Google Shape;30663;p31"/>
                    <p:cNvSpPr/>
                    <p:nvPr/>
                  </p:nvSpPr>
                  <p:spPr>
                    <a:xfrm rot="-5400000">
                      <a:off x="706950" y="23308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1" y="570"/>
                            <a:pt x="1" y="1277"/>
                          </a:cubicBezTo>
                          <a:cubicBezTo>
                            <a:pt x="1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9" y="1795"/>
                            <a:pt x="5714" y="1277"/>
                          </a:cubicBezTo>
                          <a:cubicBezTo>
                            <a:pt x="5369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64" name="Google Shape;30664;p31"/>
                    <p:cNvSpPr/>
                    <p:nvPr/>
                  </p:nvSpPr>
                  <p:spPr>
                    <a:xfrm rot="-5400000">
                      <a:off x="800075" y="22817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9" y="1520"/>
                          </a:cubicBezTo>
                          <a:cubicBezTo>
                            <a:pt x="87" y="2642"/>
                            <a:pt x="1" y="3539"/>
                            <a:pt x="501" y="4057"/>
                          </a:cubicBezTo>
                          <a:cubicBezTo>
                            <a:pt x="693" y="4242"/>
                            <a:pt x="936" y="4344"/>
                            <a:pt x="1222" y="4344"/>
                          </a:cubicBezTo>
                          <a:cubicBezTo>
                            <a:pt x="1711" y="4344"/>
                            <a:pt x="2325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65" name="Google Shape;30665;p31"/>
                    <p:cNvSpPr/>
                    <p:nvPr/>
                  </p:nvSpPr>
                  <p:spPr>
                    <a:xfrm rot="-5400000">
                      <a:off x="833600" y="24112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66" name="Google Shape;30666;p31"/>
                    <p:cNvSpPr/>
                    <p:nvPr/>
                  </p:nvSpPr>
                  <p:spPr>
                    <a:xfrm rot="-5400000">
                      <a:off x="833163" y="20682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67" name="Google Shape;30667;p31"/>
                    <p:cNvSpPr/>
                    <p:nvPr/>
                  </p:nvSpPr>
                  <p:spPr>
                    <a:xfrm rot="-5400000">
                      <a:off x="931975" y="2158850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605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68" name="Google Shape;30668;p31"/>
                    <p:cNvSpPr/>
                    <p:nvPr/>
                  </p:nvSpPr>
                  <p:spPr>
                    <a:xfrm rot="-5400000">
                      <a:off x="928088" y="23267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69" name="Google Shape;30669;p31"/>
                    <p:cNvSpPr/>
                    <p:nvPr/>
                  </p:nvSpPr>
                  <p:spPr>
                    <a:xfrm rot="-5400000">
                      <a:off x="905375" y="1882550"/>
                      <a:ext cx="60875" cy="52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5" h="2085" extrusionOk="0">
                          <a:moveTo>
                            <a:pt x="1399" y="0"/>
                          </a:moveTo>
                          <a:cubicBezTo>
                            <a:pt x="467" y="0"/>
                            <a:pt x="1" y="1122"/>
                            <a:pt x="657" y="1778"/>
                          </a:cubicBezTo>
                          <a:cubicBezTo>
                            <a:pt x="868" y="1990"/>
                            <a:pt x="1129" y="2085"/>
                            <a:pt x="1384" y="2085"/>
                          </a:cubicBezTo>
                          <a:cubicBezTo>
                            <a:pt x="1920" y="2085"/>
                            <a:pt x="2434" y="1667"/>
                            <a:pt x="2434" y="1036"/>
                          </a:cubicBezTo>
                          <a:cubicBezTo>
                            <a:pt x="2434" y="466"/>
                            <a:pt x="1968" y="0"/>
                            <a:pt x="1399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70" name="Google Shape;30670;p31"/>
                    <p:cNvSpPr/>
                    <p:nvPr/>
                  </p:nvSpPr>
                  <p:spPr>
                    <a:xfrm rot="-5400000">
                      <a:off x="795188" y="18326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68"/>
                            <a:pt x="1278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71" name="Google Shape;30671;p31"/>
                    <p:cNvSpPr/>
                    <p:nvPr/>
                  </p:nvSpPr>
                  <p:spPr>
                    <a:xfrm rot="-5400000">
                      <a:off x="797213" y="1931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3" y="0"/>
                          </a:moveTo>
                          <a:cubicBezTo>
                            <a:pt x="936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4" y="1703"/>
                            <a:pt x="1209" y="2825"/>
                          </a:cubicBezTo>
                          <a:cubicBezTo>
                            <a:pt x="2224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8" y="995"/>
                          </a:cubicBezTo>
                          <a:cubicBezTo>
                            <a:pt x="2331" y="299"/>
                            <a:pt x="1713" y="0"/>
                            <a:pt x="122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72" name="Google Shape;30672;p31"/>
                    <p:cNvSpPr/>
                    <p:nvPr/>
                  </p:nvSpPr>
                  <p:spPr>
                    <a:xfrm rot="-5400000">
                      <a:off x="864225" y="19806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8" y="2555"/>
                            <a:pt x="2296" y="2555"/>
                          </a:cubicBezTo>
                          <a:cubicBezTo>
                            <a:pt x="3867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73" name="Google Shape;30673;p31"/>
                    <p:cNvSpPr/>
                    <p:nvPr/>
                  </p:nvSpPr>
                  <p:spPr>
                    <a:xfrm rot="-5400000">
                      <a:off x="864225" y="17640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18" y="1"/>
                          </a:moveTo>
                          <a:cubicBezTo>
                            <a:pt x="1848" y="1"/>
                            <a:pt x="346" y="760"/>
                            <a:pt x="1" y="1278"/>
                          </a:cubicBezTo>
                          <a:cubicBezTo>
                            <a:pt x="346" y="1796"/>
                            <a:pt x="1848" y="2555"/>
                            <a:pt x="3418" y="2555"/>
                          </a:cubicBezTo>
                          <a:cubicBezTo>
                            <a:pt x="5006" y="2555"/>
                            <a:pt x="5714" y="2003"/>
                            <a:pt x="5714" y="1278"/>
                          </a:cubicBezTo>
                          <a:cubicBezTo>
                            <a:pt x="5714" y="553"/>
                            <a:pt x="5006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74" name="Google Shape;30674;p31"/>
                    <p:cNvSpPr/>
                    <p:nvPr/>
                  </p:nvSpPr>
                  <p:spPr>
                    <a:xfrm rot="-5400000">
                      <a:off x="797213" y="17682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01" y="2117"/>
                            <a:pt x="1" y="3722"/>
                            <a:pt x="122" y="4326"/>
                          </a:cubicBezTo>
                          <a:cubicBezTo>
                            <a:pt x="179" y="4338"/>
                            <a:pt x="245" y="4343"/>
                            <a:pt x="320" y="4343"/>
                          </a:cubicBezTo>
                          <a:cubicBezTo>
                            <a:pt x="1026" y="4343"/>
                            <a:pt x="2436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75" name="Google Shape;30675;p31"/>
                    <p:cNvSpPr/>
                    <p:nvPr/>
                  </p:nvSpPr>
                  <p:spPr>
                    <a:xfrm rot="-5400000">
                      <a:off x="741900" y="19688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8" y="1243"/>
                            <a:pt x="1588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76" name="Google Shape;30676;p31"/>
                    <p:cNvSpPr/>
                    <p:nvPr/>
                  </p:nvSpPr>
                  <p:spPr>
                    <a:xfrm rot="-5400000">
                      <a:off x="746213" y="18013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77" name="Google Shape;30677;p31"/>
                    <p:cNvSpPr/>
                    <p:nvPr/>
                  </p:nvSpPr>
                  <p:spPr>
                    <a:xfrm rot="-5400000">
                      <a:off x="752263" y="1536438"/>
                      <a:ext cx="52225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90" extrusionOk="0">
                          <a:moveTo>
                            <a:pt x="1053" y="1"/>
                          </a:moveTo>
                          <a:cubicBezTo>
                            <a:pt x="467" y="1"/>
                            <a:pt x="1" y="467"/>
                            <a:pt x="1" y="1036"/>
                          </a:cubicBezTo>
                          <a:cubicBezTo>
                            <a:pt x="1" y="1623"/>
                            <a:pt x="467" y="2089"/>
                            <a:pt x="1053" y="2089"/>
                          </a:cubicBezTo>
                          <a:cubicBezTo>
                            <a:pt x="1623" y="2089"/>
                            <a:pt x="2089" y="1623"/>
                            <a:pt x="2089" y="1036"/>
                          </a:cubicBezTo>
                          <a:cubicBezTo>
                            <a:pt x="2089" y="467"/>
                            <a:pt x="1623" y="1"/>
                            <a:pt x="10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78" name="Google Shape;30678;p31"/>
                    <p:cNvSpPr/>
                    <p:nvPr/>
                  </p:nvSpPr>
                  <p:spPr>
                    <a:xfrm rot="-5400000">
                      <a:off x="854725" y="1491350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70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6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79" name="Google Shape;30679;p31"/>
                    <p:cNvSpPr/>
                    <p:nvPr/>
                  </p:nvSpPr>
                  <p:spPr>
                    <a:xfrm rot="-5400000">
                      <a:off x="800125" y="14264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6" y="1"/>
                          </a:moveTo>
                          <a:cubicBezTo>
                            <a:pt x="231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01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1" y="4349"/>
                          </a:cubicBezTo>
                          <a:cubicBezTo>
                            <a:pt x="3711" y="4349"/>
                            <a:pt x="3956" y="4244"/>
                            <a:pt x="4143" y="4057"/>
                          </a:cubicBezTo>
                          <a:cubicBezTo>
                            <a:pt x="4660" y="3556"/>
                            <a:pt x="4540" y="2642"/>
                            <a:pt x="3435" y="1537"/>
                          </a:cubicBezTo>
                          <a:cubicBezTo>
                            <a:pt x="2420" y="521"/>
                            <a:pt x="1022" y="1"/>
                            <a:pt x="30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80" name="Google Shape;30680;p31"/>
                    <p:cNvSpPr/>
                    <p:nvPr/>
                  </p:nvSpPr>
                  <p:spPr>
                    <a:xfrm rot="-5400000">
                      <a:off x="706950" y="14221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81" name="Google Shape;30681;p31"/>
                    <p:cNvSpPr/>
                    <p:nvPr/>
                  </p:nvSpPr>
                  <p:spPr>
                    <a:xfrm rot="-5400000">
                      <a:off x="706950" y="16387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6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6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82" name="Google Shape;30682;p31"/>
                    <p:cNvSpPr/>
                    <p:nvPr/>
                  </p:nvSpPr>
                  <p:spPr>
                    <a:xfrm rot="-5400000">
                      <a:off x="800075" y="1589575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8" y="1520"/>
                          </a:cubicBezTo>
                          <a:cubicBezTo>
                            <a:pt x="87" y="2642"/>
                            <a:pt x="0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1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0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83" name="Google Shape;30683;p31"/>
                    <p:cNvSpPr/>
                    <p:nvPr/>
                  </p:nvSpPr>
                  <p:spPr>
                    <a:xfrm rot="-5400000">
                      <a:off x="833600" y="17191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2" y="0"/>
                          </a:moveTo>
                          <a:cubicBezTo>
                            <a:pt x="1" y="0"/>
                            <a:pt x="1" y="1243"/>
                            <a:pt x="812" y="1243"/>
                          </a:cubicBezTo>
                          <a:cubicBezTo>
                            <a:pt x="1606" y="1243"/>
                            <a:pt x="1606" y="0"/>
                            <a:pt x="812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84" name="Google Shape;30684;p31"/>
                    <p:cNvSpPr/>
                    <p:nvPr/>
                  </p:nvSpPr>
                  <p:spPr>
                    <a:xfrm rot="-5400000">
                      <a:off x="833150" y="1376150"/>
                      <a:ext cx="4017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85" name="Google Shape;30685;p31"/>
                    <p:cNvSpPr/>
                    <p:nvPr/>
                  </p:nvSpPr>
                  <p:spPr>
                    <a:xfrm rot="-5400000">
                      <a:off x="909538" y="1186288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6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66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86" name="Google Shape;30686;p31"/>
                    <p:cNvSpPr/>
                    <p:nvPr/>
                  </p:nvSpPr>
                  <p:spPr>
                    <a:xfrm rot="-5400000">
                      <a:off x="794963" y="1140763"/>
                      <a:ext cx="6432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73" h="5714" extrusionOk="0">
                          <a:moveTo>
                            <a:pt x="1295" y="1"/>
                          </a:moveTo>
                          <a:cubicBezTo>
                            <a:pt x="570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77" y="5386"/>
                            <a:pt x="1295" y="5714"/>
                          </a:cubicBezTo>
                          <a:cubicBezTo>
                            <a:pt x="1796" y="5368"/>
                            <a:pt x="2572" y="3867"/>
                            <a:pt x="2572" y="2296"/>
                          </a:cubicBezTo>
                          <a:cubicBezTo>
                            <a:pt x="2572" y="726"/>
                            <a:pt x="2003" y="1"/>
                            <a:pt x="12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87" name="Google Shape;30687;p31"/>
                    <p:cNvSpPr/>
                    <p:nvPr/>
                  </p:nvSpPr>
                  <p:spPr>
                    <a:xfrm rot="-5400000">
                      <a:off x="797438" y="1239438"/>
                      <a:ext cx="11607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43" h="4344" extrusionOk="0">
                          <a:moveTo>
                            <a:pt x="1214" y="0"/>
                          </a:moveTo>
                          <a:cubicBezTo>
                            <a:pt x="927" y="0"/>
                            <a:pt x="685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08" y="2825"/>
                          </a:cubicBezTo>
                          <a:cubicBezTo>
                            <a:pt x="2224" y="3824"/>
                            <a:pt x="3635" y="4343"/>
                            <a:pt x="4341" y="4343"/>
                          </a:cubicBezTo>
                          <a:cubicBezTo>
                            <a:pt x="4416" y="4343"/>
                            <a:pt x="4482" y="4338"/>
                            <a:pt x="4539" y="4326"/>
                          </a:cubicBezTo>
                          <a:cubicBezTo>
                            <a:pt x="4643" y="3722"/>
                            <a:pt x="4142" y="2117"/>
                            <a:pt x="3020" y="995"/>
                          </a:cubicBezTo>
                          <a:cubicBezTo>
                            <a:pt x="2324" y="299"/>
                            <a:pt x="1703" y="0"/>
                            <a:pt x="121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88" name="Google Shape;30688;p31"/>
                    <p:cNvSpPr/>
                    <p:nvPr/>
                  </p:nvSpPr>
                  <p:spPr>
                    <a:xfrm rot="-5400000">
                      <a:off x="864225" y="12885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9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9" y="2555"/>
                            <a:pt x="2296" y="2555"/>
                          </a:cubicBezTo>
                          <a:cubicBezTo>
                            <a:pt x="3867" y="2555"/>
                            <a:pt x="5351" y="1796"/>
                            <a:pt x="5714" y="1278"/>
                          </a:cubicBezTo>
                          <a:cubicBezTo>
                            <a:pt x="5351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89" name="Google Shape;30689;p31"/>
                    <p:cNvSpPr/>
                    <p:nvPr/>
                  </p:nvSpPr>
                  <p:spPr>
                    <a:xfrm rot="-5400000">
                      <a:off x="864225" y="107192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45" y="760"/>
                            <a:pt x="0" y="1278"/>
                          </a:cubicBezTo>
                          <a:cubicBezTo>
                            <a:pt x="345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90" name="Google Shape;30690;p31"/>
                    <p:cNvSpPr/>
                    <p:nvPr/>
                  </p:nvSpPr>
                  <p:spPr>
                    <a:xfrm rot="-5400000">
                      <a:off x="797213" y="1076113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3" y="1"/>
                          </a:moveTo>
                          <a:cubicBezTo>
                            <a:pt x="2943" y="1"/>
                            <a:pt x="2321" y="303"/>
                            <a:pt x="1623" y="1012"/>
                          </a:cubicBezTo>
                          <a:cubicBezTo>
                            <a:pt x="518" y="2134"/>
                            <a:pt x="0" y="3722"/>
                            <a:pt x="104" y="4326"/>
                          </a:cubicBezTo>
                          <a:cubicBezTo>
                            <a:pt x="163" y="4338"/>
                            <a:pt x="231" y="4343"/>
                            <a:pt x="306" y="4343"/>
                          </a:cubicBezTo>
                          <a:cubicBezTo>
                            <a:pt x="1025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18" y="1"/>
                            <a:pt x="343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91" name="Google Shape;30691;p31"/>
                    <p:cNvSpPr/>
                    <p:nvPr/>
                  </p:nvSpPr>
                  <p:spPr>
                    <a:xfrm rot="-5400000">
                      <a:off x="741900" y="12767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92" name="Google Shape;30692;p31"/>
                    <p:cNvSpPr/>
                    <p:nvPr/>
                  </p:nvSpPr>
                  <p:spPr>
                    <a:xfrm rot="-5400000">
                      <a:off x="746213" y="11092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93" name="Google Shape;30693;p31"/>
                    <p:cNvSpPr/>
                    <p:nvPr/>
                  </p:nvSpPr>
                  <p:spPr>
                    <a:xfrm rot="-5400000">
                      <a:off x="757388" y="10270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94" name="Google Shape;30694;p31"/>
                    <p:cNvSpPr/>
                    <p:nvPr/>
                  </p:nvSpPr>
                  <p:spPr>
                    <a:xfrm rot="-5400000">
                      <a:off x="932188" y="14669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695" name="Google Shape;30695;p31"/>
                    <p:cNvSpPr/>
                    <p:nvPr/>
                  </p:nvSpPr>
                  <p:spPr>
                    <a:xfrm rot="-5400000">
                      <a:off x="928088" y="16346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5" y="0"/>
                          </a:moveTo>
                          <a:cubicBezTo>
                            <a:pt x="1" y="0"/>
                            <a:pt x="1" y="1226"/>
                            <a:pt x="795" y="1226"/>
                          </a:cubicBezTo>
                          <a:cubicBezTo>
                            <a:pt x="1589" y="1226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  <p:grpSp>
              <p:nvGrpSpPr>
                <p:cNvPr id="30696" name="Google Shape;30696;p31"/>
                <p:cNvGrpSpPr/>
                <p:nvPr/>
              </p:nvGrpSpPr>
              <p:grpSpPr>
                <a:xfrm rot="5400000">
                  <a:off x="6962522" y="3146128"/>
                  <a:ext cx="266250" cy="3448645"/>
                  <a:chOff x="701350" y="30805"/>
                  <a:chExt cx="266250" cy="3448645"/>
                </a:xfrm>
              </p:grpSpPr>
              <p:sp>
                <p:nvSpPr>
                  <p:cNvPr id="30697" name="Google Shape;30697;p31"/>
                  <p:cNvSpPr/>
                  <p:nvPr/>
                </p:nvSpPr>
                <p:spPr>
                  <a:xfrm rot="-5400000">
                    <a:off x="-1014772" y="1746928"/>
                    <a:ext cx="3448645" cy="16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294" h="656" extrusionOk="0">
                        <a:moveTo>
                          <a:pt x="0" y="0"/>
                        </a:moveTo>
                        <a:lnTo>
                          <a:pt x="0" y="656"/>
                        </a:lnTo>
                        <a:lnTo>
                          <a:pt x="98293" y="656"/>
                        </a:lnTo>
                        <a:lnTo>
                          <a:pt x="98293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698" name="Google Shape;30698;p31"/>
                  <p:cNvSpPr/>
                  <p:nvPr/>
                </p:nvSpPr>
                <p:spPr>
                  <a:xfrm rot="-5400000">
                    <a:off x="909538" y="3262613"/>
                    <a:ext cx="52225" cy="5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" h="2072" extrusionOk="0">
                        <a:moveTo>
                          <a:pt x="1053" y="0"/>
                        </a:moveTo>
                        <a:cubicBezTo>
                          <a:pt x="484" y="0"/>
                          <a:pt x="0" y="466"/>
                          <a:pt x="0" y="1036"/>
                        </a:cubicBezTo>
                        <a:cubicBezTo>
                          <a:pt x="0" y="1606"/>
                          <a:pt x="484" y="2072"/>
                          <a:pt x="1053" y="2072"/>
                        </a:cubicBezTo>
                        <a:cubicBezTo>
                          <a:pt x="1623" y="2072"/>
                          <a:pt x="2089" y="1606"/>
                          <a:pt x="2089" y="1036"/>
                        </a:cubicBezTo>
                        <a:cubicBezTo>
                          <a:pt x="2089" y="466"/>
                          <a:pt x="1623" y="0"/>
                          <a:pt x="105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699" name="Google Shape;30699;p31"/>
                  <p:cNvSpPr/>
                  <p:nvPr/>
                </p:nvSpPr>
                <p:spPr>
                  <a:xfrm rot="-5400000">
                    <a:off x="795175" y="3216875"/>
                    <a:ext cx="63900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6" h="5714" extrusionOk="0">
                        <a:moveTo>
                          <a:pt x="1278" y="1"/>
                        </a:moveTo>
                        <a:cubicBezTo>
                          <a:pt x="553" y="1"/>
                          <a:pt x="1" y="708"/>
                          <a:pt x="1" y="2296"/>
                        </a:cubicBezTo>
                        <a:cubicBezTo>
                          <a:pt x="1" y="3884"/>
                          <a:pt x="760" y="5386"/>
                          <a:pt x="1278" y="5714"/>
                        </a:cubicBezTo>
                        <a:cubicBezTo>
                          <a:pt x="1796" y="5386"/>
                          <a:pt x="2555" y="3867"/>
                          <a:pt x="2555" y="2296"/>
                        </a:cubicBezTo>
                        <a:cubicBezTo>
                          <a:pt x="2555" y="726"/>
                          <a:pt x="2003" y="1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700" name="Google Shape;30700;p31"/>
                  <p:cNvSpPr/>
                  <p:nvPr/>
                </p:nvSpPr>
                <p:spPr>
                  <a:xfrm rot="-5400000">
                    <a:off x="797200" y="3315550"/>
                    <a:ext cx="116550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2" h="4344" extrusionOk="0">
                        <a:moveTo>
                          <a:pt x="1227" y="0"/>
                        </a:moveTo>
                        <a:cubicBezTo>
                          <a:pt x="938" y="0"/>
                          <a:pt x="693" y="102"/>
                          <a:pt x="501" y="287"/>
                        </a:cubicBezTo>
                        <a:cubicBezTo>
                          <a:pt x="1" y="805"/>
                          <a:pt x="105" y="1703"/>
                          <a:pt x="1226" y="2825"/>
                        </a:cubicBezTo>
                        <a:cubicBezTo>
                          <a:pt x="2226" y="3824"/>
                          <a:pt x="3636" y="4343"/>
                          <a:pt x="4342" y="4343"/>
                        </a:cubicBezTo>
                        <a:cubicBezTo>
                          <a:pt x="4416" y="4343"/>
                          <a:pt x="4483" y="4338"/>
                          <a:pt x="4540" y="4326"/>
                        </a:cubicBezTo>
                        <a:cubicBezTo>
                          <a:pt x="4661" y="3722"/>
                          <a:pt x="4143" y="2117"/>
                          <a:pt x="3039" y="995"/>
                        </a:cubicBezTo>
                        <a:cubicBezTo>
                          <a:pt x="2342" y="299"/>
                          <a:pt x="1721" y="0"/>
                          <a:pt x="122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701" name="Google Shape;30701;p31"/>
                  <p:cNvSpPr/>
                  <p:nvPr/>
                </p:nvSpPr>
                <p:spPr>
                  <a:xfrm rot="-5400000">
                    <a:off x="864225" y="3364875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2296" y="1"/>
                        </a:moveTo>
                        <a:cubicBezTo>
                          <a:pt x="726" y="1"/>
                          <a:pt x="1" y="553"/>
                          <a:pt x="1" y="1278"/>
                        </a:cubicBezTo>
                        <a:cubicBezTo>
                          <a:pt x="1" y="2003"/>
                          <a:pt x="726" y="2555"/>
                          <a:pt x="2296" y="2555"/>
                        </a:cubicBezTo>
                        <a:cubicBezTo>
                          <a:pt x="3867" y="2555"/>
                          <a:pt x="5369" y="1796"/>
                          <a:pt x="5714" y="1278"/>
                        </a:cubicBezTo>
                        <a:cubicBezTo>
                          <a:pt x="5369" y="760"/>
                          <a:pt x="3867" y="1"/>
                          <a:pt x="229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702" name="Google Shape;30702;p31"/>
                  <p:cNvSpPr/>
                  <p:nvPr/>
                </p:nvSpPr>
                <p:spPr>
                  <a:xfrm rot="-5400000">
                    <a:off x="864438" y="3148038"/>
                    <a:ext cx="142425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97" h="2556" extrusionOk="0">
                        <a:moveTo>
                          <a:pt x="3418" y="1"/>
                        </a:moveTo>
                        <a:cubicBezTo>
                          <a:pt x="1847" y="1"/>
                          <a:pt x="346" y="760"/>
                          <a:pt x="0" y="1278"/>
                        </a:cubicBezTo>
                        <a:cubicBezTo>
                          <a:pt x="346" y="1796"/>
                          <a:pt x="1847" y="2555"/>
                          <a:pt x="3418" y="2555"/>
                        </a:cubicBezTo>
                        <a:cubicBezTo>
                          <a:pt x="4988" y="2555"/>
                          <a:pt x="5696" y="2003"/>
                          <a:pt x="5696" y="1278"/>
                        </a:cubicBezTo>
                        <a:cubicBezTo>
                          <a:pt x="5696" y="553"/>
                          <a:pt x="4988" y="1"/>
                          <a:pt x="341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703" name="Google Shape;30703;p31"/>
                  <p:cNvSpPr/>
                  <p:nvPr/>
                </p:nvSpPr>
                <p:spPr>
                  <a:xfrm rot="-5400000">
                    <a:off x="797213" y="3152438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3437" y="1"/>
                        </a:moveTo>
                        <a:cubicBezTo>
                          <a:pt x="2951" y="1"/>
                          <a:pt x="2332" y="303"/>
                          <a:pt x="1622" y="1012"/>
                        </a:cubicBezTo>
                        <a:cubicBezTo>
                          <a:pt x="518" y="2117"/>
                          <a:pt x="0" y="3722"/>
                          <a:pt x="121" y="4326"/>
                        </a:cubicBezTo>
                        <a:cubicBezTo>
                          <a:pt x="178" y="4338"/>
                          <a:pt x="245" y="4343"/>
                          <a:pt x="319" y="4343"/>
                        </a:cubicBezTo>
                        <a:cubicBezTo>
                          <a:pt x="1025" y="4343"/>
                          <a:pt x="2437" y="3824"/>
                          <a:pt x="3452" y="2825"/>
                        </a:cubicBezTo>
                        <a:cubicBezTo>
                          <a:pt x="4557" y="1720"/>
                          <a:pt x="4660" y="805"/>
                          <a:pt x="4142" y="287"/>
                        </a:cubicBezTo>
                        <a:cubicBezTo>
                          <a:pt x="3958" y="103"/>
                          <a:pt x="3720" y="1"/>
                          <a:pt x="343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704" name="Google Shape;30704;p31"/>
                  <p:cNvSpPr/>
                  <p:nvPr/>
                </p:nvSpPr>
                <p:spPr>
                  <a:xfrm rot="-5400000">
                    <a:off x="840925" y="3443825"/>
                    <a:ext cx="39725" cy="30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27" extrusionOk="0">
                        <a:moveTo>
                          <a:pt x="794" y="1"/>
                        </a:moveTo>
                        <a:cubicBezTo>
                          <a:pt x="0" y="1"/>
                          <a:pt x="0" y="1226"/>
                          <a:pt x="794" y="1226"/>
                        </a:cubicBezTo>
                        <a:cubicBezTo>
                          <a:pt x="1588" y="1226"/>
                          <a:pt x="1588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705" name="Google Shape;30705;p31"/>
                  <p:cNvSpPr/>
                  <p:nvPr/>
                </p:nvSpPr>
                <p:spPr>
                  <a:xfrm rot="-5400000">
                    <a:off x="741688" y="3352813"/>
                    <a:ext cx="40150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3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606" y="1243"/>
                          <a:pt x="1606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706" name="Google Shape;30706;p31"/>
                  <p:cNvSpPr/>
                  <p:nvPr/>
                </p:nvSpPr>
                <p:spPr>
                  <a:xfrm rot="-5400000">
                    <a:off x="746000" y="3185375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795" y="1"/>
                        </a:moveTo>
                        <a:cubicBezTo>
                          <a:pt x="1" y="1"/>
                          <a:pt x="1" y="1243"/>
                          <a:pt x="795" y="1243"/>
                        </a:cubicBezTo>
                        <a:cubicBezTo>
                          <a:pt x="1606" y="1243"/>
                          <a:pt x="1606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707" name="Google Shape;30707;p31"/>
                  <p:cNvSpPr/>
                  <p:nvPr/>
                </p:nvSpPr>
                <p:spPr>
                  <a:xfrm rot="-5400000">
                    <a:off x="752475" y="2920425"/>
                    <a:ext cx="51800" cy="52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2" h="2090" extrusionOk="0">
                        <a:moveTo>
                          <a:pt x="1036" y="1"/>
                        </a:moveTo>
                        <a:cubicBezTo>
                          <a:pt x="466" y="1"/>
                          <a:pt x="0" y="467"/>
                          <a:pt x="0" y="1036"/>
                        </a:cubicBezTo>
                        <a:cubicBezTo>
                          <a:pt x="0" y="1623"/>
                          <a:pt x="466" y="2089"/>
                          <a:pt x="1036" y="2089"/>
                        </a:cubicBezTo>
                        <a:cubicBezTo>
                          <a:pt x="1605" y="2089"/>
                          <a:pt x="2071" y="1623"/>
                          <a:pt x="2071" y="1036"/>
                        </a:cubicBezTo>
                        <a:cubicBezTo>
                          <a:pt x="2071" y="467"/>
                          <a:pt x="1605" y="1"/>
                          <a:pt x="103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708" name="Google Shape;30708;p31"/>
                  <p:cNvSpPr/>
                  <p:nvPr/>
                </p:nvSpPr>
                <p:spPr>
                  <a:xfrm rot="-5400000">
                    <a:off x="854738" y="2875138"/>
                    <a:ext cx="63875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5" h="5714" extrusionOk="0">
                        <a:moveTo>
                          <a:pt x="1278" y="1"/>
                        </a:moveTo>
                        <a:cubicBezTo>
                          <a:pt x="760" y="363"/>
                          <a:pt x="0" y="1847"/>
                          <a:pt x="0" y="3418"/>
                        </a:cubicBezTo>
                        <a:cubicBezTo>
                          <a:pt x="0" y="5006"/>
                          <a:pt x="553" y="5714"/>
                          <a:pt x="1278" y="5714"/>
                        </a:cubicBezTo>
                        <a:cubicBezTo>
                          <a:pt x="2003" y="5714"/>
                          <a:pt x="2555" y="5006"/>
                          <a:pt x="2555" y="3418"/>
                        </a:cubicBezTo>
                        <a:cubicBezTo>
                          <a:pt x="2555" y="1847"/>
                          <a:pt x="1795" y="363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709" name="Google Shape;30709;p31"/>
                  <p:cNvSpPr/>
                  <p:nvPr/>
                </p:nvSpPr>
                <p:spPr>
                  <a:xfrm rot="-5400000">
                    <a:off x="800125" y="2810650"/>
                    <a:ext cx="116525" cy="108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9" extrusionOk="0">
                        <a:moveTo>
                          <a:pt x="319" y="1"/>
                        </a:moveTo>
                        <a:cubicBezTo>
                          <a:pt x="245" y="1"/>
                          <a:pt x="179" y="7"/>
                          <a:pt x="121" y="18"/>
                        </a:cubicBezTo>
                        <a:cubicBezTo>
                          <a:pt x="1" y="639"/>
                          <a:pt x="518" y="2227"/>
                          <a:pt x="1623" y="3349"/>
                        </a:cubicBezTo>
                        <a:cubicBezTo>
                          <a:pt x="2315" y="4052"/>
                          <a:pt x="2933" y="4349"/>
                          <a:pt x="3425" y="4349"/>
                        </a:cubicBezTo>
                        <a:cubicBezTo>
                          <a:pt x="3718" y="4349"/>
                          <a:pt x="3967" y="4244"/>
                          <a:pt x="4160" y="4057"/>
                        </a:cubicBezTo>
                        <a:cubicBezTo>
                          <a:pt x="4661" y="3556"/>
                          <a:pt x="4557" y="2642"/>
                          <a:pt x="3435" y="1537"/>
                        </a:cubicBezTo>
                        <a:cubicBezTo>
                          <a:pt x="2435" y="521"/>
                          <a:pt x="1026" y="1"/>
                          <a:pt x="31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710" name="Google Shape;30710;p31"/>
                  <p:cNvSpPr/>
                  <p:nvPr/>
                </p:nvSpPr>
                <p:spPr>
                  <a:xfrm rot="-5400000">
                    <a:off x="706950" y="2806325"/>
                    <a:ext cx="142850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72" extrusionOk="0">
                        <a:moveTo>
                          <a:pt x="3435" y="0"/>
                        </a:moveTo>
                        <a:cubicBezTo>
                          <a:pt x="1847" y="0"/>
                          <a:pt x="363" y="777"/>
                          <a:pt x="1" y="1277"/>
                        </a:cubicBezTo>
                        <a:cubicBezTo>
                          <a:pt x="363" y="1795"/>
                          <a:pt x="1847" y="2572"/>
                          <a:pt x="3435" y="2572"/>
                        </a:cubicBezTo>
                        <a:cubicBezTo>
                          <a:pt x="5006" y="2572"/>
                          <a:pt x="5714" y="2002"/>
                          <a:pt x="5714" y="1277"/>
                        </a:cubicBezTo>
                        <a:cubicBezTo>
                          <a:pt x="5714" y="570"/>
                          <a:pt x="5006" y="0"/>
                          <a:pt x="343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711" name="Google Shape;30711;p31"/>
                  <p:cNvSpPr/>
                  <p:nvPr/>
                </p:nvSpPr>
                <p:spPr>
                  <a:xfrm rot="-5400000">
                    <a:off x="706950" y="3022925"/>
                    <a:ext cx="142850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72" extrusionOk="0">
                        <a:moveTo>
                          <a:pt x="2296" y="0"/>
                        </a:moveTo>
                        <a:cubicBezTo>
                          <a:pt x="725" y="0"/>
                          <a:pt x="0" y="570"/>
                          <a:pt x="0" y="1277"/>
                        </a:cubicBezTo>
                        <a:cubicBezTo>
                          <a:pt x="0" y="2002"/>
                          <a:pt x="708" y="2572"/>
                          <a:pt x="2296" y="2572"/>
                        </a:cubicBezTo>
                        <a:cubicBezTo>
                          <a:pt x="3867" y="2572"/>
                          <a:pt x="5368" y="1795"/>
                          <a:pt x="5713" y="1277"/>
                        </a:cubicBezTo>
                        <a:cubicBezTo>
                          <a:pt x="5368" y="777"/>
                          <a:pt x="3867" y="0"/>
                          <a:pt x="229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712" name="Google Shape;30712;p31"/>
                  <p:cNvSpPr/>
                  <p:nvPr/>
                </p:nvSpPr>
                <p:spPr>
                  <a:xfrm rot="-5400000">
                    <a:off x="800075" y="2973800"/>
                    <a:ext cx="116525" cy="10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5" extrusionOk="0">
                        <a:moveTo>
                          <a:pt x="4342" y="1"/>
                        </a:moveTo>
                        <a:cubicBezTo>
                          <a:pt x="3635" y="1"/>
                          <a:pt x="2224" y="520"/>
                          <a:pt x="1209" y="1520"/>
                        </a:cubicBezTo>
                        <a:cubicBezTo>
                          <a:pt x="104" y="2642"/>
                          <a:pt x="1" y="3539"/>
                          <a:pt x="501" y="4057"/>
                        </a:cubicBezTo>
                        <a:cubicBezTo>
                          <a:pt x="692" y="4242"/>
                          <a:pt x="935" y="4344"/>
                          <a:pt x="1222" y="4344"/>
                        </a:cubicBezTo>
                        <a:cubicBezTo>
                          <a:pt x="1710" y="4344"/>
                          <a:pt x="2324" y="4046"/>
                          <a:pt x="3021" y="3349"/>
                        </a:cubicBezTo>
                        <a:cubicBezTo>
                          <a:pt x="4143" y="2227"/>
                          <a:pt x="4661" y="622"/>
                          <a:pt x="4540" y="18"/>
                        </a:cubicBezTo>
                        <a:cubicBezTo>
                          <a:pt x="4482" y="7"/>
                          <a:pt x="4416" y="1"/>
                          <a:pt x="434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713" name="Google Shape;30713;p31"/>
                  <p:cNvSpPr/>
                  <p:nvPr/>
                </p:nvSpPr>
                <p:spPr>
                  <a:xfrm rot="-5400000">
                    <a:off x="833813" y="3103163"/>
                    <a:ext cx="397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4" extrusionOk="0">
                        <a:moveTo>
                          <a:pt x="794" y="0"/>
                        </a:moveTo>
                        <a:cubicBezTo>
                          <a:pt x="0" y="0"/>
                          <a:pt x="0" y="1243"/>
                          <a:pt x="794" y="1243"/>
                        </a:cubicBezTo>
                        <a:cubicBezTo>
                          <a:pt x="1588" y="1243"/>
                          <a:pt x="1588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714" name="Google Shape;30714;p31"/>
                  <p:cNvSpPr/>
                  <p:nvPr/>
                </p:nvSpPr>
                <p:spPr>
                  <a:xfrm rot="-5400000">
                    <a:off x="833163" y="2760363"/>
                    <a:ext cx="40150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3" extrusionOk="0">
                        <a:moveTo>
                          <a:pt x="811" y="0"/>
                        </a:moveTo>
                        <a:cubicBezTo>
                          <a:pt x="0" y="0"/>
                          <a:pt x="0" y="1243"/>
                          <a:pt x="811" y="1243"/>
                        </a:cubicBezTo>
                        <a:cubicBezTo>
                          <a:pt x="1605" y="1243"/>
                          <a:pt x="1605" y="0"/>
                          <a:pt x="811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715" name="Google Shape;30715;p31"/>
                  <p:cNvSpPr/>
                  <p:nvPr/>
                </p:nvSpPr>
                <p:spPr>
                  <a:xfrm rot="-5400000">
                    <a:off x="931975" y="2850975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795" y="1"/>
                        </a:moveTo>
                        <a:cubicBezTo>
                          <a:pt x="1" y="1"/>
                          <a:pt x="1" y="1243"/>
                          <a:pt x="795" y="1243"/>
                        </a:cubicBezTo>
                        <a:cubicBezTo>
                          <a:pt x="1606" y="1243"/>
                          <a:pt x="1606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716" name="Google Shape;30716;p31"/>
                  <p:cNvSpPr/>
                  <p:nvPr/>
                </p:nvSpPr>
                <p:spPr>
                  <a:xfrm rot="-5400000">
                    <a:off x="927875" y="3018600"/>
                    <a:ext cx="40150" cy="3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26" extrusionOk="0">
                        <a:moveTo>
                          <a:pt x="794" y="0"/>
                        </a:moveTo>
                        <a:cubicBezTo>
                          <a:pt x="0" y="0"/>
                          <a:pt x="0" y="1226"/>
                          <a:pt x="794" y="1226"/>
                        </a:cubicBezTo>
                        <a:cubicBezTo>
                          <a:pt x="1605" y="1226"/>
                          <a:pt x="1605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717" name="Google Shape;30717;p31"/>
                  <p:cNvSpPr/>
                  <p:nvPr/>
                </p:nvSpPr>
                <p:spPr>
                  <a:xfrm rot="-5400000">
                    <a:off x="909538" y="2570513"/>
                    <a:ext cx="52225" cy="5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" h="2072" extrusionOk="0">
                        <a:moveTo>
                          <a:pt x="1053" y="0"/>
                        </a:moveTo>
                        <a:cubicBezTo>
                          <a:pt x="467" y="0"/>
                          <a:pt x="1" y="466"/>
                          <a:pt x="1" y="1036"/>
                        </a:cubicBezTo>
                        <a:cubicBezTo>
                          <a:pt x="1" y="1606"/>
                          <a:pt x="467" y="2072"/>
                          <a:pt x="1053" y="2072"/>
                        </a:cubicBezTo>
                        <a:cubicBezTo>
                          <a:pt x="1623" y="2072"/>
                          <a:pt x="2089" y="1606"/>
                          <a:pt x="2089" y="1036"/>
                        </a:cubicBezTo>
                        <a:cubicBezTo>
                          <a:pt x="2089" y="466"/>
                          <a:pt x="1623" y="0"/>
                          <a:pt x="105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718" name="Google Shape;30718;p31"/>
                  <p:cNvSpPr/>
                  <p:nvPr/>
                </p:nvSpPr>
                <p:spPr>
                  <a:xfrm rot="-5400000">
                    <a:off x="795188" y="2524763"/>
                    <a:ext cx="63875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5" h="5714" extrusionOk="0">
                        <a:moveTo>
                          <a:pt x="1277" y="1"/>
                        </a:moveTo>
                        <a:cubicBezTo>
                          <a:pt x="553" y="1"/>
                          <a:pt x="0" y="708"/>
                          <a:pt x="0" y="2296"/>
                        </a:cubicBezTo>
                        <a:cubicBezTo>
                          <a:pt x="0" y="3884"/>
                          <a:pt x="760" y="5386"/>
                          <a:pt x="1277" y="5714"/>
                        </a:cubicBezTo>
                        <a:cubicBezTo>
                          <a:pt x="1778" y="5368"/>
                          <a:pt x="2555" y="3867"/>
                          <a:pt x="2555" y="2296"/>
                        </a:cubicBezTo>
                        <a:cubicBezTo>
                          <a:pt x="2555" y="726"/>
                          <a:pt x="1985" y="1"/>
                          <a:pt x="127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719" name="Google Shape;30719;p31"/>
                  <p:cNvSpPr/>
                  <p:nvPr/>
                </p:nvSpPr>
                <p:spPr>
                  <a:xfrm rot="-5400000">
                    <a:off x="797213" y="2623438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1227" y="0"/>
                        </a:moveTo>
                        <a:cubicBezTo>
                          <a:pt x="938" y="0"/>
                          <a:pt x="692" y="102"/>
                          <a:pt x="501" y="287"/>
                        </a:cubicBezTo>
                        <a:cubicBezTo>
                          <a:pt x="0" y="805"/>
                          <a:pt x="104" y="1703"/>
                          <a:pt x="1226" y="2825"/>
                        </a:cubicBezTo>
                        <a:cubicBezTo>
                          <a:pt x="2225" y="3824"/>
                          <a:pt x="3635" y="4343"/>
                          <a:pt x="4342" y="4343"/>
                        </a:cubicBezTo>
                        <a:cubicBezTo>
                          <a:pt x="4416" y="4343"/>
                          <a:pt x="4482" y="4338"/>
                          <a:pt x="4540" y="4326"/>
                        </a:cubicBezTo>
                        <a:cubicBezTo>
                          <a:pt x="4660" y="3722"/>
                          <a:pt x="4143" y="2117"/>
                          <a:pt x="3038" y="995"/>
                        </a:cubicBezTo>
                        <a:cubicBezTo>
                          <a:pt x="2341" y="299"/>
                          <a:pt x="1720" y="0"/>
                          <a:pt x="122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720" name="Google Shape;30720;p31"/>
                  <p:cNvSpPr/>
                  <p:nvPr/>
                </p:nvSpPr>
                <p:spPr>
                  <a:xfrm rot="-5400000">
                    <a:off x="864225" y="2672750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2296" y="1"/>
                        </a:moveTo>
                        <a:cubicBezTo>
                          <a:pt x="708" y="1"/>
                          <a:pt x="0" y="553"/>
                          <a:pt x="0" y="1278"/>
                        </a:cubicBezTo>
                        <a:cubicBezTo>
                          <a:pt x="0" y="2003"/>
                          <a:pt x="708" y="2555"/>
                          <a:pt x="2296" y="2555"/>
                        </a:cubicBezTo>
                        <a:cubicBezTo>
                          <a:pt x="3866" y="2555"/>
                          <a:pt x="5368" y="1796"/>
                          <a:pt x="5713" y="1278"/>
                        </a:cubicBezTo>
                        <a:cubicBezTo>
                          <a:pt x="5368" y="760"/>
                          <a:pt x="3866" y="1"/>
                          <a:pt x="229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721" name="Google Shape;30721;p31"/>
                  <p:cNvSpPr/>
                  <p:nvPr/>
                </p:nvSpPr>
                <p:spPr>
                  <a:xfrm rot="-5400000">
                    <a:off x="864225" y="2456150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3435" y="1"/>
                        </a:moveTo>
                        <a:cubicBezTo>
                          <a:pt x="1847" y="1"/>
                          <a:pt x="363" y="760"/>
                          <a:pt x="1" y="1278"/>
                        </a:cubicBezTo>
                        <a:cubicBezTo>
                          <a:pt x="363" y="1796"/>
                          <a:pt x="1847" y="2555"/>
                          <a:pt x="3435" y="2555"/>
                        </a:cubicBezTo>
                        <a:cubicBezTo>
                          <a:pt x="5006" y="2555"/>
                          <a:pt x="5713" y="2003"/>
                          <a:pt x="5713" y="1278"/>
                        </a:cubicBezTo>
                        <a:cubicBezTo>
                          <a:pt x="5713" y="553"/>
                          <a:pt x="5006" y="1"/>
                          <a:pt x="343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722" name="Google Shape;30722;p31"/>
                  <p:cNvSpPr/>
                  <p:nvPr/>
                </p:nvSpPr>
                <p:spPr>
                  <a:xfrm rot="-5400000">
                    <a:off x="797213" y="2460338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3438" y="1"/>
                        </a:moveTo>
                        <a:cubicBezTo>
                          <a:pt x="2952" y="1"/>
                          <a:pt x="2332" y="303"/>
                          <a:pt x="1623" y="1012"/>
                        </a:cubicBezTo>
                        <a:cubicBezTo>
                          <a:pt x="518" y="2117"/>
                          <a:pt x="0" y="3722"/>
                          <a:pt x="121" y="4326"/>
                        </a:cubicBezTo>
                        <a:cubicBezTo>
                          <a:pt x="179" y="4338"/>
                          <a:pt x="245" y="4343"/>
                          <a:pt x="319" y="4343"/>
                        </a:cubicBezTo>
                        <a:cubicBezTo>
                          <a:pt x="1026" y="4343"/>
                          <a:pt x="2435" y="3824"/>
                          <a:pt x="3435" y="2825"/>
                        </a:cubicBezTo>
                        <a:cubicBezTo>
                          <a:pt x="4557" y="1720"/>
                          <a:pt x="4661" y="805"/>
                          <a:pt x="4143" y="287"/>
                        </a:cubicBezTo>
                        <a:cubicBezTo>
                          <a:pt x="3959" y="103"/>
                          <a:pt x="3721" y="1"/>
                          <a:pt x="343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723" name="Google Shape;30723;p31"/>
                  <p:cNvSpPr/>
                  <p:nvPr/>
                </p:nvSpPr>
                <p:spPr>
                  <a:xfrm rot="-5400000">
                    <a:off x="741900" y="2660900"/>
                    <a:ext cx="39725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3" extrusionOk="0">
                        <a:moveTo>
                          <a:pt x="794" y="0"/>
                        </a:moveTo>
                        <a:cubicBezTo>
                          <a:pt x="0" y="0"/>
                          <a:pt x="0" y="1243"/>
                          <a:pt x="794" y="1243"/>
                        </a:cubicBezTo>
                        <a:cubicBezTo>
                          <a:pt x="1588" y="1243"/>
                          <a:pt x="1588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724" name="Google Shape;30724;p31"/>
                  <p:cNvSpPr/>
                  <p:nvPr/>
                </p:nvSpPr>
                <p:spPr>
                  <a:xfrm rot="-5400000">
                    <a:off x="745988" y="2493263"/>
                    <a:ext cx="4017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7" h="1244" extrusionOk="0">
                        <a:moveTo>
                          <a:pt x="795" y="1"/>
                        </a:moveTo>
                        <a:cubicBezTo>
                          <a:pt x="1" y="1"/>
                          <a:pt x="1" y="1243"/>
                          <a:pt x="795" y="1243"/>
                        </a:cubicBezTo>
                        <a:cubicBezTo>
                          <a:pt x="1606" y="1243"/>
                          <a:pt x="1606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725" name="Google Shape;30725;p31"/>
                  <p:cNvSpPr/>
                  <p:nvPr/>
                </p:nvSpPr>
                <p:spPr>
                  <a:xfrm rot="-5400000">
                    <a:off x="748000" y="2224275"/>
                    <a:ext cx="60850" cy="52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4" h="2086" extrusionOk="0">
                        <a:moveTo>
                          <a:pt x="1048" y="0"/>
                        </a:moveTo>
                        <a:cubicBezTo>
                          <a:pt x="513" y="0"/>
                          <a:pt x="0" y="414"/>
                          <a:pt x="0" y="1032"/>
                        </a:cubicBezTo>
                        <a:cubicBezTo>
                          <a:pt x="0" y="1619"/>
                          <a:pt x="466" y="2085"/>
                          <a:pt x="1053" y="2085"/>
                        </a:cubicBezTo>
                        <a:cubicBezTo>
                          <a:pt x="1968" y="2085"/>
                          <a:pt x="2434" y="963"/>
                          <a:pt x="1778" y="307"/>
                        </a:cubicBezTo>
                        <a:cubicBezTo>
                          <a:pt x="1566" y="95"/>
                          <a:pt x="1304" y="0"/>
                          <a:pt x="1048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726" name="Google Shape;30726;p31"/>
                  <p:cNvSpPr/>
                  <p:nvPr/>
                </p:nvSpPr>
                <p:spPr>
                  <a:xfrm rot="-5400000">
                    <a:off x="854725" y="2183025"/>
                    <a:ext cx="63900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6" h="5714" extrusionOk="0">
                        <a:moveTo>
                          <a:pt x="1278" y="1"/>
                        </a:moveTo>
                        <a:cubicBezTo>
                          <a:pt x="760" y="363"/>
                          <a:pt x="1" y="1847"/>
                          <a:pt x="1" y="3418"/>
                        </a:cubicBezTo>
                        <a:cubicBezTo>
                          <a:pt x="1" y="5006"/>
                          <a:pt x="553" y="5714"/>
                          <a:pt x="1278" y="5714"/>
                        </a:cubicBezTo>
                        <a:cubicBezTo>
                          <a:pt x="1986" y="5714"/>
                          <a:pt x="2555" y="5006"/>
                          <a:pt x="2555" y="3418"/>
                        </a:cubicBezTo>
                        <a:cubicBezTo>
                          <a:pt x="2555" y="1847"/>
                          <a:pt x="1779" y="363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727" name="Google Shape;30727;p31"/>
                  <p:cNvSpPr/>
                  <p:nvPr/>
                </p:nvSpPr>
                <p:spPr>
                  <a:xfrm rot="-5400000">
                    <a:off x="800125" y="2118525"/>
                    <a:ext cx="116525" cy="108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9" extrusionOk="0">
                        <a:moveTo>
                          <a:pt x="305" y="1"/>
                        </a:moveTo>
                        <a:cubicBezTo>
                          <a:pt x="230" y="1"/>
                          <a:pt x="163" y="7"/>
                          <a:pt x="104" y="18"/>
                        </a:cubicBezTo>
                        <a:cubicBezTo>
                          <a:pt x="0" y="639"/>
                          <a:pt x="518" y="2227"/>
                          <a:pt x="1622" y="3349"/>
                        </a:cubicBezTo>
                        <a:cubicBezTo>
                          <a:pt x="2315" y="4052"/>
                          <a:pt x="2933" y="4349"/>
                          <a:pt x="3420" y="4349"/>
                        </a:cubicBezTo>
                        <a:cubicBezTo>
                          <a:pt x="3711" y="4349"/>
                          <a:pt x="3956" y="4244"/>
                          <a:pt x="4142" y="4057"/>
                        </a:cubicBezTo>
                        <a:cubicBezTo>
                          <a:pt x="4660" y="3556"/>
                          <a:pt x="4557" y="2642"/>
                          <a:pt x="3435" y="1537"/>
                        </a:cubicBezTo>
                        <a:cubicBezTo>
                          <a:pt x="2419" y="521"/>
                          <a:pt x="1022" y="1"/>
                          <a:pt x="30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728" name="Google Shape;30728;p31"/>
                  <p:cNvSpPr/>
                  <p:nvPr/>
                </p:nvSpPr>
                <p:spPr>
                  <a:xfrm rot="-5400000">
                    <a:off x="706963" y="2114213"/>
                    <a:ext cx="142825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3" h="2572" extrusionOk="0">
                        <a:moveTo>
                          <a:pt x="3435" y="0"/>
                        </a:moveTo>
                        <a:cubicBezTo>
                          <a:pt x="1847" y="0"/>
                          <a:pt x="363" y="777"/>
                          <a:pt x="0" y="1277"/>
                        </a:cubicBezTo>
                        <a:cubicBezTo>
                          <a:pt x="363" y="1795"/>
                          <a:pt x="1847" y="2572"/>
                          <a:pt x="3435" y="2572"/>
                        </a:cubicBezTo>
                        <a:cubicBezTo>
                          <a:pt x="5005" y="2572"/>
                          <a:pt x="5713" y="2002"/>
                          <a:pt x="5713" y="1277"/>
                        </a:cubicBezTo>
                        <a:cubicBezTo>
                          <a:pt x="5713" y="570"/>
                          <a:pt x="5005" y="0"/>
                          <a:pt x="343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729" name="Google Shape;30729;p31"/>
                  <p:cNvSpPr/>
                  <p:nvPr/>
                </p:nvSpPr>
                <p:spPr>
                  <a:xfrm rot="-5400000">
                    <a:off x="706950" y="2330825"/>
                    <a:ext cx="142850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72" extrusionOk="0">
                        <a:moveTo>
                          <a:pt x="2296" y="0"/>
                        </a:moveTo>
                        <a:cubicBezTo>
                          <a:pt x="708" y="0"/>
                          <a:pt x="1" y="570"/>
                          <a:pt x="1" y="1277"/>
                        </a:cubicBezTo>
                        <a:cubicBezTo>
                          <a:pt x="1" y="2002"/>
                          <a:pt x="708" y="2572"/>
                          <a:pt x="2296" y="2572"/>
                        </a:cubicBezTo>
                        <a:cubicBezTo>
                          <a:pt x="3867" y="2572"/>
                          <a:pt x="5369" y="1795"/>
                          <a:pt x="5714" y="1277"/>
                        </a:cubicBezTo>
                        <a:cubicBezTo>
                          <a:pt x="5369" y="777"/>
                          <a:pt x="3867" y="0"/>
                          <a:pt x="229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730" name="Google Shape;30730;p31"/>
                  <p:cNvSpPr/>
                  <p:nvPr/>
                </p:nvSpPr>
                <p:spPr>
                  <a:xfrm rot="-5400000">
                    <a:off x="800075" y="2281700"/>
                    <a:ext cx="116525" cy="10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5" extrusionOk="0">
                        <a:moveTo>
                          <a:pt x="4338" y="1"/>
                        </a:moveTo>
                        <a:cubicBezTo>
                          <a:pt x="3621" y="1"/>
                          <a:pt x="2224" y="520"/>
                          <a:pt x="1209" y="1520"/>
                        </a:cubicBezTo>
                        <a:cubicBezTo>
                          <a:pt x="87" y="2642"/>
                          <a:pt x="1" y="3539"/>
                          <a:pt x="501" y="4057"/>
                        </a:cubicBezTo>
                        <a:cubicBezTo>
                          <a:pt x="693" y="4242"/>
                          <a:pt x="936" y="4344"/>
                          <a:pt x="1222" y="4344"/>
                        </a:cubicBezTo>
                        <a:cubicBezTo>
                          <a:pt x="1711" y="4344"/>
                          <a:pt x="2325" y="4046"/>
                          <a:pt x="3021" y="3349"/>
                        </a:cubicBezTo>
                        <a:cubicBezTo>
                          <a:pt x="4143" y="2227"/>
                          <a:pt x="4661" y="622"/>
                          <a:pt x="4540" y="18"/>
                        </a:cubicBezTo>
                        <a:cubicBezTo>
                          <a:pt x="4481" y="7"/>
                          <a:pt x="4413" y="1"/>
                          <a:pt x="433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731" name="Google Shape;30731;p31"/>
                  <p:cNvSpPr/>
                  <p:nvPr/>
                </p:nvSpPr>
                <p:spPr>
                  <a:xfrm rot="-5400000">
                    <a:off x="833600" y="2411275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811" y="0"/>
                        </a:moveTo>
                        <a:cubicBezTo>
                          <a:pt x="0" y="0"/>
                          <a:pt x="0" y="1243"/>
                          <a:pt x="811" y="1243"/>
                        </a:cubicBezTo>
                        <a:cubicBezTo>
                          <a:pt x="1605" y="1243"/>
                          <a:pt x="1605" y="0"/>
                          <a:pt x="811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732" name="Google Shape;30732;p31"/>
                  <p:cNvSpPr/>
                  <p:nvPr/>
                </p:nvSpPr>
                <p:spPr>
                  <a:xfrm rot="-5400000">
                    <a:off x="833163" y="2068263"/>
                    <a:ext cx="40150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3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606" y="1243"/>
                          <a:pt x="1606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733" name="Google Shape;30733;p31"/>
                  <p:cNvSpPr/>
                  <p:nvPr/>
                </p:nvSpPr>
                <p:spPr>
                  <a:xfrm rot="-5400000">
                    <a:off x="931975" y="2158850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794" y="1"/>
                        </a:moveTo>
                        <a:cubicBezTo>
                          <a:pt x="0" y="1"/>
                          <a:pt x="0" y="1243"/>
                          <a:pt x="794" y="1243"/>
                        </a:cubicBezTo>
                        <a:cubicBezTo>
                          <a:pt x="1588" y="1243"/>
                          <a:pt x="1605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734" name="Google Shape;30734;p31"/>
                  <p:cNvSpPr/>
                  <p:nvPr/>
                </p:nvSpPr>
                <p:spPr>
                  <a:xfrm rot="-5400000">
                    <a:off x="928088" y="2326713"/>
                    <a:ext cx="39725" cy="3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26" extrusionOk="0">
                        <a:moveTo>
                          <a:pt x="794" y="0"/>
                        </a:moveTo>
                        <a:cubicBezTo>
                          <a:pt x="0" y="0"/>
                          <a:pt x="0" y="1226"/>
                          <a:pt x="794" y="1226"/>
                        </a:cubicBezTo>
                        <a:cubicBezTo>
                          <a:pt x="1588" y="1226"/>
                          <a:pt x="1588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735" name="Google Shape;30735;p31"/>
                  <p:cNvSpPr/>
                  <p:nvPr/>
                </p:nvSpPr>
                <p:spPr>
                  <a:xfrm rot="-5400000">
                    <a:off x="905375" y="1882550"/>
                    <a:ext cx="60875" cy="52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5" h="2085" extrusionOk="0">
                        <a:moveTo>
                          <a:pt x="1399" y="0"/>
                        </a:moveTo>
                        <a:cubicBezTo>
                          <a:pt x="467" y="0"/>
                          <a:pt x="1" y="1122"/>
                          <a:pt x="657" y="1778"/>
                        </a:cubicBezTo>
                        <a:cubicBezTo>
                          <a:pt x="868" y="1990"/>
                          <a:pt x="1129" y="2085"/>
                          <a:pt x="1384" y="2085"/>
                        </a:cubicBezTo>
                        <a:cubicBezTo>
                          <a:pt x="1920" y="2085"/>
                          <a:pt x="2434" y="1667"/>
                          <a:pt x="2434" y="1036"/>
                        </a:cubicBezTo>
                        <a:cubicBezTo>
                          <a:pt x="2434" y="466"/>
                          <a:pt x="1968" y="0"/>
                          <a:pt x="1399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736" name="Google Shape;30736;p31"/>
                  <p:cNvSpPr/>
                  <p:nvPr/>
                </p:nvSpPr>
                <p:spPr>
                  <a:xfrm rot="-5400000">
                    <a:off x="795188" y="1832663"/>
                    <a:ext cx="63875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5" h="5714" extrusionOk="0">
                        <a:moveTo>
                          <a:pt x="1278" y="1"/>
                        </a:moveTo>
                        <a:cubicBezTo>
                          <a:pt x="553" y="1"/>
                          <a:pt x="1" y="708"/>
                          <a:pt x="1" y="2296"/>
                        </a:cubicBezTo>
                        <a:cubicBezTo>
                          <a:pt x="1" y="3884"/>
                          <a:pt x="760" y="5368"/>
                          <a:pt x="1278" y="5714"/>
                        </a:cubicBezTo>
                        <a:cubicBezTo>
                          <a:pt x="1778" y="5368"/>
                          <a:pt x="2555" y="3867"/>
                          <a:pt x="2555" y="2296"/>
                        </a:cubicBezTo>
                        <a:cubicBezTo>
                          <a:pt x="2555" y="726"/>
                          <a:pt x="1985" y="1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737" name="Google Shape;30737;p31"/>
                  <p:cNvSpPr/>
                  <p:nvPr/>
                </p:nvSpPr>
                <p:spPr>
                  <a:xfrm rot="-5400000">
                    <a:off x="797213" y="1931338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1223" y="0"/>
                        </a:moveTo>
                        <a:cubicBezTo>
                          <a:pt x="936" y="0"/>
                          <a:pt x="693" y="102"/>
                          <a:pt x="501" y="287"/>
                        </a:cubicBezTo>
                        <a:cubicBezTo>
                          <a:pt x="1" y="805"/>
                          <a:pt x="104" y="1703"/>
                          <a:pt x="1209" y="2825"/>
                        </a:cubicBezTo>
                        <a:cubicBezTo>
                          <a:pt x="2224" y="3824"/>
                          <a:pt x="3635" y="4343"/>
                          <a:pt x="4342" y="4343"/>
                        </a:cubicBezTo>
                        <a:cubicBezTo>
                          <a:pt x="4416" y="4343"/>
                          <a:pt x="4483" y="4338"/>
                          <a:pt x="4540" y="4326"/>
                        </a:cubicBezTo>
                        <a:cubicBezTo>
                          <a:pt x="4661" y="3722"/>
                          <a:pt x="4143" y="2117"/>
                          <a:pt x="3038" y="995"/>
                        </a:cubicBezTo>
                        <a:cubicBezTo>
                          <a:pt x="2331" y="299"/>
                          <a:pt x="1713" y="0"/>
                          <a:pt x="122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738" name="Google Shape;30738;p31"/>
                  <p:cNvSpPr/>
                  <p:nvPr/>
                </p:nvSpPr>
                <p:spPr>
                  <a:xfrm rot="-5400000">
                    <a:off x="864225" y="1980650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2296" y="1"/>
                        </a:moveTo>
                        <a:cubicBezTo>
                          <a:pt x="708" y="1"/>
                          <a:pt x="1" y="553"/>
                          <a:pt x="1" y="1278"/>
                        </a:cubicBezTo>
                        <a:cubicBezTo>
                          <a:pt x="1" y="2003"/>
                          <a:pt x="708" y="2555"/>
                          <a:pt x="2296" y="2555"/>
                        </a:cubicBezTo>
                        <a:cubicBezTo>
                          <a:pt x="3867" y="2555"/>
                          <a:pt x="5368" y="1796"/>
                          <a:pt x="5713" y="1278"/>
                        </a:cubicBezTo>
                        <a:cubicBezTo>
                          <a:pt x="5368" y="760"/>
                          <a:pt x="3867" y="1"/>
                          <a:pt x="229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739" name="Google Shape;30739;p31"/>
                  <p:cNvSpPr/>
                  <p:nvPr/>
                </p:nvSpPr>
                <p:spPr>
                  <a:xfrm rot="-5400000">
                    <a:off x="864225" y="1764050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3418" y="1"/>
                        </a:moveTo>
                        <a:cubicBezTo>
                          <a:pt x="1848" y="1"/>
                          <a:pt x="346" y="760"/>
                          <a:pt x="1" y="1278"/>
                        </a:cubicBezTo>
                        <a:cubicBezTo>
                          <a:pt x="346" y="1796"/>
                          <a:pt x="1848" y="2555"/>
                          <a:pt x="3418" y="2555"/>
                        </a:cubicBezTo>
                        <a:cubicBezTo>
                          <a:pt x="5006" y="2555"/>
                          <a:pt x="5714" y="2003"/>
                          <a:pt x="5714" y="1278"/>
                        </a:cubicBezTo>
                        <a:cubicBezTo>
                          <a:pt x="5714" y="553"/>
                          <a:pt x="5006" y="1"/>
                          <a:pt x="341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740" name="Google Shape;30740;p31"/>
                  <p:cNvSpPr/>
                  <p:nvPr/>
                </p:nvSpPr>
                <p:spPr>
                  <a:xfrm rot="-5400000">
                    <a:off x="797213" y="1768238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3438" y="1"/>
                        </a:moveTo>
                        <a:cubicBezTo>
                          <a:pt x="2952" y="1"/>
                          <a:pt x="2332" y="303"/>
                          <a:pt x="1623" y="1012"/>
                        </a:cubicBezTo>
                        <a:cubicBezTo>
                          <a:pt x="501" y="2117"/>
                          <a:pt x="1" y="3722"/>
                          <a:pt x="122" y="4326"/>
                        </a:cubicBezTo>
                        <a:cubicBezTo>
                          <a:pt x="179" y="4338"/>
                          <a:pt x="245" y="4343"/>
                          <a:pt x="320" y="4343"/>
                        </a:cubicBezTo>
                        <a:cubicBezTo>
                          <a:pt x="1026" y="4343"/>
                          <a:pt x="2436" y="3824"/>
                          <a:pt x="3435" y="2825"/>
                        </a:cubicBezTo>
                        <a:cubicBezTo>
                          <a:pt x="4557" y="1720"/>
                          <a:pt x="4661" y="805"/>
                          <a:pt x="4143" y="287"/>
                        </a:cubicBezTo>
                        <a:cubicBezTo>
                          <a:pt x="3959" y="103"/>
                          <a:pt x="3721" y="1"/>
                          <a:pt x="343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741" name="Google Shape;30741;p31"/>
                  <p:cNvSpPr/>
                  <p:nvPr/>
                </p:nvSpPr>
                <p:spPr>
                  <a:xfrm rot="-5400000">
                    <a:off x="741900" y="1968800"/>
                    <a:ext cx="39725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3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588" y="1243"/>
                          <a:pt x="1588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742" name="Google Shape;30742;p31"/>
                  <p:cNvSpPr/>
                  <p:nvPr/>
                </p:nvSpPr>
                <p:spPr>
                  <a:xfrm rot="-5400000">
                    <a:off x="746213" y="1801363"/>
                    <a:ext cx="397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4" extrusionOk="0">
                        <a:moveTo>
                          <a:pt x="794" y="1"/>
                        </a:moveTo>
                        <a:cubicBezTo>
                          <a:pt x="0" y="1"/>
                          <a:pt x="0" y="1243"/>
                          <a:pt x="794" y="1243"/>
                        </a:cubicBezTo>
                        <a:cubicBezTo>
                          <a:pt x="1588" y="1243"/>
                          <a:pt x="1588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743" name="Google Shape;30743;p31"/>
                  <p:cNvSpPr/>
                  <p:nvPr/>
                </p:nvSpPr>
                <p:spPr>
                  <a:xfrm rot="-5400000">
                    <a:off x="752263" y="1536438"/>
                    <a:ext cx="52225" cy="52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" h="2090" extrusionOk="0">
                        <a:moveTo>
                          <a:pt x="1053" y="1"/>
                        </a:moveTo>
                        <a:cubicBezTo>
                          <a:pt x="467" y="1"/>
                          <a:pt x="1" y="467"/>
                          <a:pt x="1" y="1036"/>
                        </a:cubicBezTo>
                        <a:cubicBezTo>
                          <a:pt x="1" y="1623"/>
                          <a:pt x="467" y="2089"/>
                          <a:pt x="1053" y="2089"/>
                        </a:cubicBezTo>
                        <a:cubicBezTo>
                          <a:pt x="1623" y="2089"/>
                          <a:pt x="2089" y="1623"/>
                          <a:pt x="2089" y="1036"/>
                        </a:cubicBezTo>
                        <a:cubicBezTo>
                          <a:pt x="2089" y="467"/>
                          <a:pt x="1623" y="1"/>
                          <a:pt x="10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744" name="Google Shape;30744;p31"/>
                  <p:cNvSpPr/>
                  <p:nvPr/>
                </p:nvSpPr>
                <p:spPr>
                  <a:xfrm rot="-5400000">
                    <a:off x="854725" y="1491350"/>
                    <a:ext cx="63900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6" h="5714" extrusionOk="0">
                        <a:moveTo>
                          <a:pt x="1278" y="1"/>
                        </a:moveTo>
                        <a:cubicBezTo>
                          <a:pt x="760" y="363"/>
                          <a:pt x="1" y="1847"/>
                          <a:pt x="1" y="3418"/>
                        </a:cubicBezTo>
                        <a:cubicBezTo>
                          <a:pt x="1" y="5006"/>
                          <a:pt x="570" y="5714"/>
                          <a:pt x="1278" y="5714"/>
                        </a:cubicBezTo>
                        <a:cubicBezTo>
                          <a:pt x="2003" y="5714"/>
                          <a:pt x="2555" y="5006"/>
                          <a:pt x="2555" y="3418"/>
                        </a:cubicBezTo>
                        <a:cubicBezTo>
                          <a:pt x="2555" y="1847"/>
                          <a:pt x="1796" y="363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745" name="Google Shape;30745;p31"/>
                  <p:cNvSpPr/>
                  <p:nvPr/>
                </p:nvSpPr>
                <p:spPr>
                  <a:xfrm rot="-5400000">
                    <a:off x="800125" y="1426425"/>
                    <a:ext cx="116525" cy="108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9" extrusionOk="0">
                        <a:moveTo>
                          <a:pt x="306" y="1"/>
                        </a:moveTo>
                        <a:cubicBezTo>
                          <a:pt x="231" y="1"/>
                          <a:pt x="163" y="7"/>
                          <a:pt x="104" y="18"/>
                        </a:cubicBezTo>
                        <a:cubicBezTo>
                          <a:pt x="0" y="639"/>
                          <a:pt x="501" y="2227"/>
                          <a:pt x="1623" y="3349"/>
                        </a:cubicBezTo>
                        <a:cubicBezTo>
                          <a:pt x="2315" y="4052"/>
                          <a:pt x="2933" y="4349"/>
                          <a:pt x="3421" y="4349"/>
                        </a:cubicBezTo>
                        <a:cubicBezTo>
                          <a:pt x="3711" y="4349"/>
                          <a:pt x="3956" y="4244"/>
                          <a:pt x="4143" y="4057"/>
                        </a:cubicBezTo>
                        <a:cubicBezTo>
                          <a:pt x="4660" y="3556"/>
                          <a:pt x="4540" y="2642"/>
                          <a:pt x="3435" y="1537"/>
                        </a:cubicBezTo>
                        <a:cubicBezTo>
                          <a:pt x="2420" y="521"/>
                          <a:pt x="1022" y="1"/>
                          <a:pt x="30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746" name="Google Shape;30746;p31"/>
                  <p:cNvSpPr/>
                  <p:nvPr/>
                </p:nvSpPr>
                <p:spPr>
                  <a:xfrm rot="-5400000">
                    <a:off x="706950" y="1422100"/>
                    <a:ext cx="142850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72" extrusionOk="0">
                        <a:moveTo>
                          <a:pt x="3435" y="0"/>
                        </a:moveTo>
                        <a:cubicBezTo>
                          <a:pt x="1847" y="0"/>
                          <a:pt x="363" y="777"/>
                          <a:pt x="0" y="1277"/>
                        </a:cubicBezTo>
                        <a:cubicBezTo>
                          <a:pt x="363" y="1795"/>
                          <a:pt x="1847" y="2572"/>
                          <a:pt x="3435" y="2572"/>
                        </a:cubicBezTo>
                        <a:cubicBezTo>
                          <a:pt x="5006" y="2572"/>
                          <a:pt x="5713" y="2002"/>
                          <a:pt x="5713" y="1277"/>
                        </a:cubicBezTo>
                        <a:cubicBezTo>
                          <a:pt x="5713" y="570"/>
                          <a:pt x="5006" y="0"/>
                          <a:pt x="343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747" name="Google Shape;30747;p31"/>
                  <p:cNvSpPr/>
                  <p:nvPr/>
                </p:nvSpPr>
                <p:spPr>
                  <a:xfrm rot="-5400000">
                    <a:off x="706950" y="1638700"/>
                    <a:ext cx="142850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72" extrusionOk="0">
                        <a:moveTo>
                          <a:pt x="2296" y="0"/>
                        </a:moveTo>
                        <a:cubicBezTo>
                          <a:pt x="708" y="0"/>
                          <a:pt x="0" y="570"/>
                          <a:pt x="0" y="1277"/>
                        </a:cubicBezTo>
                        <a:cubicBezTo>
                          <a:pt x="0" y="2002"/>
                          <a:pt x="708" y="2572"/>
                          <a:pt x="2296" y="2572"/>
                        </a:cubicBezTo>
                        <a:cubicBezTo>
                          <a:pt x="3866" y="2572"/>
                          <a:pt x="5368" y="1795"/>
                          <a:pt x="5713" y="1277"/>
                        </a:cubicBezTo>
                        <a:cubicBezTo>
                          <a:pt x="5368" y="777"/>
                          <a:pt x="3866" y="0"/>
                          <a:pt x="229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748" name="Google Shape;30748;p31"/>
                  <p:cNvSpPr/>
                  <p:nvPr/>
                </p:nvSpPr>
                <p:spPr>
                  <a:xfrm rot="-5400000">
                    <a:off x="800075" y="1589575"/>
                    <a:ext cx="116525" cy="10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5" extrusionOk="0">
                        <a:moveTo>
                          <a:pt x="4338" y="1"/>
                        </a:moveTo>
                        <a:cubicBezTo>
                          <a:pt x="3621" y="1"/>
                          <a:pt x="2224" y="520"/>
                          <a:pt x="1208" y="1520"/>
                        </a:cubicBezTo>
                        <a:cubicBezTo>
                          <a:pt x="87" y="2642"/>
                          <a:pt x="0" y="3539"/>
                          <a:pt x="501" y="4057"/>
                        </a:cubicBezTo>
                        <a:cubicBezTo>
                          <a:pt x="692" y="4242"/>
                          <a:pt x="935" y="4344"/>
                          <a:pt x="1221" y="4344"/>
                        </a:cubicBezTo>
                        <a:cubicBezTo>
                          <a:pt x="1710" y="4344"/>
                          <a:pt x="2324" y="4046"/>
                          <a:pt x="3021" y="3349"/>
                        </a:cubicBezTo>
                        <a:cubicBezTo>
                          <a:pt x="4143" y="2227"/>
                          <a:pt x="4660" y="622"/>
                          <a:pt x="4540" y="18"/>
                        </a:cubicBezTo>
                        <a:cubicBezTo>
                          <a:pt x="4481" y="7"/>
                          <a:pt x="4413" y="1"/>
                          <a:pt x="433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749" name="Google Shape;30749;p31"/>
                  <p:cNvSpPr/>
                  <p:nvPr/>
                </p:nvSpPr>
                <p:spPr>
                  <a:xfrm rot="-5400000">
                    <a:off x="833600" y="1719175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812" y="0"/>
                        </a:moveTo>
                        <a:cubicBezTo>
                          <a:pt x="1" y="0"/>
                          <a:pt x="1" y="1243"/>
                          <a:pt x="812" y="1243"/>
                        </a:cubicBezTo>
                        <a:cubicBezTo>
                          <a:pt x="1606" y="1243"/>
                          <a:pt x="1606" y="0"/>
                          <a:pt x="81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750" name="Google Shape;30750;p31"/>
                  <p:cNvSpPr/>
                  <p:nvPr/>
                </p:nvSpPr>
                <p:spPr>
                  <a:xfrm rot="-5400000">
                    <a:off x="833150" y="1376150"/>
                    <a:ext cx="40175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7" h="1243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606" y="1243"/>
                          <a:pt x="1606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751" name="Google Shape;30751;p31"/>
                  <p:cNvSpPr/>
                  <p:nvPr/>
                </p:nvSpPr>
                <p:spPr>
                  <a:xfrm rot="-5400000">
                    <a:off x="909538" y="1186288"/>
                    <a:ext cx="52225" cy="5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" h="2072" extrusionOk="0">
                        <a:moveTo>
                          <a:pt x="1053" y="0"/>
                        </a:moveTo>
                        <a:cubicBezTo>
                          <a:pt x="466" y="0"/>
                          <a:pt x="0" y="466"/>
                          <a:pt x="0" y="1036"/>
                        </a:cubicBezTo>
                        <a:cubicBezTo>
                          <a:pt x="0" y="1606"/>
                          <a:pt x="466" y="2072"/>
                          <a:pt x="1053" y="2072"/>
                        </a:cubicBezTo>
                        <a:cubicBezTo>
                          <a:pt x="1623" y="2072"/>
                          <a:pt x="2089" y="1606"/>
                          <a:pt x="2089" y="1036"/>
                        </a:cubicBezTo>
                        <a:cubicBezTo>
                          <a:pt x="2089" y="466"/>
                          <a:pt x="1623" y="0"/>
                          <a:pt x="105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752" name="Google Shape;30752;p31"/>
                  <p:cNvSpPr/>
                  <p:nvPr/>
                </p:nvSpPr>
                <p:spPr>
                  <a:xfrm rot="-5400000">
                    <a:off x="794963" y="1140763"/>
                    <a:ext cx="64325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73" h="5714" extrusionOk="0">
                        <a:moveTo>
                          <a:pt x="1295" y="1"/>
                        </a:moveTo>
                        <a:cubicBezTo>
                          <a:pt x="570" y="1"/>
                          <a:pt x="1" y="708"/>
                          <a:pt x="1" y="2296"/>
                        </a:cubicBezTo>
                        <a:cubicBezTo>
                          <a:pt x="1" y="3884"/>
                          <a:pt x="777" y="5386"/>
                          <a:pt x="1295" y="5714"/>
                        </a:cubicBezTo>
                        <a:cubicBezTo>
                          <a:pt x="1796" y="5368"/>
                          <a:pt x="2572" y="3867"/>
                          <a:pt x="2572" y="2296"/>
                        </a:cubicBezTo>
                        <a:cubicBezTo>
                          <a:pt x="2572" y="726"/>
                          <a:pt x="2003" y="1"/>
                          <a:pt x="129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753" name="Google Shape;30753;p31"/>
                  <p:cNvSpPr/>
                  <p:nvPr/>
                </p:nvSpPr>
                <p:spPr>
                  <a:xfrm rot="-5400000">
                    <a:off x="797438" y="1239438"/>
                    <a:ext cx="11607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43" h="4344" extrusionOk="0">
                        <a:moveTo>
                          <a:pt x="1214" y="0"/>
                        </a:moveTo>
                        <a:cubicBezTo>
                          <a:pt x="927" y="0"/>
                          <a:pt x="685" y="102"/>
                          <a:pt x="501" y="287"/>
                        </a:cubicBezTo>
                        <a:cubicBezTo>
                          <a:pt x="0" y="805"/>
                          <a:pt x="104" y="1703"/>
                          <a:pt x="1208" y="2825"/>
                        </a:cubicBezTo>
                        <a:cubicBezTo>
                          <a:pt x="2224" y="3824"/>
                          <a:pt x="3635" y="4343"/>
                          <a:pt x="4341" y="4343"/>
                        </a:cubicBezTo>
                        <a:cubicBezTo>
                          <a:pt x="4416" y="4343"/>
                          <a:pt x="4482" y="4338"/>
                          <a:pt x="4539" y="4326"/>
                        </a:cubicBezTo>
                        <a:cubicBezTo>
                          <a:pt x="4643" y="3722"/>
                          <a:pt x="4142" y="2117"/>
                          <a:pt x="3020" y="995"/>
                        </a:cubicBezTo>
                        <a:cubicBezTo>
                          <a:pt x="2324" y="299"/>
                          <a:pt x="1703" y="0"/>
                          <a:pt x="121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754" name="Google Shape;30754;p31"/>
                  <p:cNvSpPr/>
                  <p:nvPr/>
                </p:nvSpPr>
                <p:spPr>
                  <a:xfrm rot="-5400000">
                    <a:off x="864225" y="1288550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2296" y="1"/>
                        </a:moveTo>
                        <a:cubicBezTo>
                          <a:pt x="709" y="1"/>
                          <a:pt x="1" y="553"/>
                          <a:pt x="1" y="1278"/>
                        </a:cubicBezTo>
                        <a:cubicBezTo>
                          <a:pt x="1" y="2003"/>
                          <a:pt x="709" y="2555"/>
                          <a:pt x="2296" y="2555"/>
                        </a:cubicBezTo>
                        <a:cubicBezTo>
                          <a:pt x="3867" y="2555"/>
                          <a:pt x="5351" y="1796"/>
                          <a:pt x="5714" y="1278"/>
                        </a:cubicBezTo>
                        <a:cubicBezTo>
                          <a:pt x="5351" y="760"/>
                          <a:pt x="3867" y="1"/>
                          <a:pt x="229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755" name="Google Shape;30755;p31"/>
                  <p:cNvSpPr/>
                  <p:nvPr/>
                </p:nvSpPr>
                <p:spPr>
                  <a:xfrm rot="-5400000">
                    <a:off x="864225" y="1071925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3435" y="1"/>
                        </a:moveTo>
                        <a:cubicBezTo>
                          <a:pt x="1847" y="1"/>
                          <a:pt x="345" y="760"/>
                          <a:pt x="0" y="1278"/>
                        </a:cubicBezTo>
                        <a:cubicBezTo>
                          <a:pt x="345" y="1796"/>
                          <a:pt x="1847" y="2555"/>
                          <a:pt x="3435" y="2555"/>
                        </a:cubicBezTo>
                        <a:cubicBezTo>
                          <a:pt x="5006" y="2555"/>
                          <a:pt x="5713" y="2003"/>
                          <a:pt x="5713" y="1278"/>
                        </a:cubicBezTo>
                        <a:cubicBezTo>
                          <a:pt x="5713" y="553"/>
                          <a:pt x="5006" y="1"/>
                          <a:pt x="343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756" name="Google Shape;30756;p31"/>
                  <p:cNvSpPr/>
                  <p:nvPr/>
                </p:nvSpPr>
                <p:spPr>
                  <a:xfrm rot="-5400000">
                    <a:off x="797213" y="1076113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3433" y="1"/>
                        </a:moveTo>
                        <a:cubicBezTo>
                          <a:pt x="2943" y="1"/>
                          <a:pt x="2321" y="303"/>
                          <a:pt x="1623" y="1012"/>
                        </a:cubicBezTo>
                        <a:cubicBezTo>
                          <a:pt x="518" y="2134"/>
                          <a:pt x="0" y="3722"/>
                          <a:pt x="104" y="4326"/>
                        </a:cubicBezTo>
                        <a:cubicBezTo>
                          <a:pt x="163" y="4338"/>
                          <a:pt x="231" y="4343"/>
                          <a:pt x="306" y="4343"/>
                        </a:cubicBezTo>
                        <a:cubicBezTo>
                          <a:pt x="1025" y="4343"/>
                          <a:pt x="2435" y="3824"/>
                          <a:pt x="3435" y="2825"/>
                        </a:cubicBezTo>
                        <a:cubicBezTo>
                          <a:pt x="4557" y="1720"/>
                          <a:pt x="4660" y="805"/>
                          <a:pt x="4142" y="287"/>
                        </a:cubicBezTo>
                        <a:cubicBezTo>
                          <a:pt x="3958" y="103"/>
                          <a:pt x="3718" y="1"/>
                          <a:pt x="343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757" name="Google Shape;30757;p31"/>
                  <p:cNvSpPr/>
                  <p:nvPr/>
                </p:nvSpPr>
                <p:spPr>
                  <a:xfrm rot="-5400000">
                    <a:off x="741900" y="1276700"/>
                    <a:ext cx="39725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3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589" y="1243"/>
                          <a:pt x="1589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758" name="Google Shape;30758;p31"/>
                  <p:cNvSpPr/>
                  <p:nvPr/>
                </p:nvSpPr>
                <p:spPr>
                  <a:xfrm rot="-5400000">
                    <a:off x="746213" y="1109263"/>
                    <a:ext cx="397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4" extrusionOk="0">
                        <a:moveTo>
                          <a:pt x="795" y="1"/>
                        </a:moveTo>
                        <a:cubicBezTo>
                          <a:pt x="1" y="1"/>
                          <a:pt x="1" y="1243"/>
                          <a:pt x="795" y="1243"/>
                        </a:cubicBezTo>
                        <a:cubicBezTo>
                          <a:pt x="1589" y="1243"/>
                          <a:pt x="1589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759" name="Google Shape;30759;p31"/>
                  <p:cNvSpPr/>
                  <p:nvPr/>
                </p:nvSpPr>
                <p:spPr>
                  <a:xfrm rot="-5400000">
                    <a:off x="758338" y="996813"/>
                    <a:ext cx="4017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7" h="1244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606" y="1243"/>
                          <a:pt x="1606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760" name="Google Shape;30760;p31"/>
                  <p:cNvSpPr/>
                  <p:nvPr/>
                </p:nvSpPr>
                <p:spPr>
                  <a:xfrm rot="-5400000">
                    <a:off x="932188" y="1466963"/>
                    <a:ext cx="397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4" extrusionOk="0">
                        <a:moveTo>
                          <a:pt x="794" y="1"/>
                        </a:moveTo>
                        <a:cubicBezTo>
                          <a:pt x="0" y="1"/>
                          <a:pt x="0" y="1243"/>
                          <a:pt x="794" y="1243"/>
                        </a:cubicBezTo>
                        <a:cubicBezTo>
                          <a:pt x="1588" y="1243"/>
                          <a:pt x="1588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761" name="Google Shape;30761;p31"/>
                  <p:cNvSpPr/>
                  <p:nvPr/>
                </p:nvSpPr>
                <p:spPr>
                  <a:xfrm rot="-5400000">
                    <a:off x="928088" y="1634613"/>
                    <a:ext cx="39725" cy="3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26" extrusionOk="0">
                        <a:moveTo>
                          <a:pt x="795" y="0"/>
                        </a:moveTo>
                        <a:cubicBezTo>
                          <a:pt x="1" y="0"/>
                          <a:pt x="1" y="1226"/>
                          <a:pt x="795" y="1226"/>
                        </a:cubicBezTo>
                        <a:cubicBezTo>
                          <a:pt x="1589" y="1226"/>
                          <a:pt x="1589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30762" name="Google Shape;30762;p31"/>
                <p:cNvSpPr/>
                <p:nvPr/>
              </p:nvSpPr>
              <p:spPr>
                <a:xfrm>
                  <a:off x="7993500" y="4945725"/>
                  <a:ext cx="52225" cy="5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9" h="2072" extrusionOk="0">
                      <a:moveTo>
                        <a:pt x="1053" y="0"/>
                      </a:moveTo>
                      <a:cubicBezTo>
                        <a:pt x="484" y="0"/>
                        <a:pt x="0" y="466"/>
                        <a:pt x="0" y="1036"/>
                      </a:cubicBezTo>
                      <a:cubicBezTo>
                        <a:pt x="0" y="1606"/>
                        <a:pt x="484" y="2072"/>
                        <a:pt x="1053" y="2072"/>
                      </a:cubicBezTo>
                      <a:cubicBezTo>
                        <a:pt x="1623" y="2072"/>
                        <a:pt x="2089" y="1606"/>
                        <a:pt x="2089" y="1036"/>
                      </a:cubicBezTo>
                      <a:cubicBezTo>
                        <a:pt x="2089" y="466"/>
                        <a:pt x="1623" y="0"/>
                        <a:pt x="105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763" name="Google Shape;30763;p31"/>
                <p:cNvSpPr/>
                <p:nvPr/>
              </p:nvSpPr>
              <p:spPr>
                <a:xfrm>
                  <a:off x="7987875" y="4791675"/>
                  <a:ext cx="63900" cy="1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6" h="5714" extrusionOk="0">
                      <a:moveTo>
                        <a:pt x="1278" y="1"/>
                      </a:moveTo>
                      <a:cubicBezTo>
                        <a:pt x="553" y="1"/>
                        <a:pt x="1" y="708"/>
                        <a:pt x="1" y="2296"/>
                      </a:cubicBezTo>
                      <a:cubicBezTo>
                        <a:pt x="1" y="3884"/>
                        <a:pt x="760" y="5386"/>
                        <a:pt x="1278" y="5714"/>
                      </a:cubicBezTo>
                      <a:cubicBezTo>
                        <a:pt x="1796" y="5386"/>
                        <a:pt x="2555" y="3867"/>
                        <a:pt x="2555" y="2296"/>
                      </a:cubicBezTo>
                      <a:cubicBezTo>
                        <a:pt x="2555" y="726"/>
                        <a:pt x="2003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764" name="Google Shape;30764;p31"/>
                <p:cNvSpPr/>
                <p:nvPr/>
              </p:nvSpPr>
              <p:spPr>
                <a:xfrm>
                  <a:off x="7880000" y="4837150"/>
                  <a:ext cx="116550" cy="10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2" h="4344" extrusionOk="0">
                      <a:moveTo>
                        <a:pt x="1227" y="0"/>
                      </a:moveTo>
                      <a:cubicBezTo>
                        <a:pt x="938" y="0"/>
                        <a:pt x="693" y="102"/>
                        <a:pt x="501" y="287"/>
                      </a:cubicBezTo>
                      <a:cubicBezTo>
                        <a:pt x="1" y="805"/>
                        <a:pt x="105" y="1703"/>
                        <a:pt x="1226" y="2825"/>
                      </a:cubicBezTo>
                      <a:cubicBezTo>
                        <a:pt x="2226" y="3824"/>
                        <a:pt x="3636" y="4343"/>
                        <a:pt x="4342" y="4343"/>
                      </a:cubicBezTo>
                      <a:cubicBezTo>
                        <a:pt x="4416" y="4343"/>
                        <a:pt x="4483" y="4338"/>
                        <a:pt x="4540" y="4326"/>
                      </a:cubicBezTo>
                      <a:cubicBezTo>
                        <a:pt x="4661" y="3722"/>
                        <a:pt x="4143" y="2117"/>
                        <a:pt x="3039" y="995"/>
                      </a:cubicBezTo>
                      <a:cubicBezTo>
                        <a:pt x="2342" y="299"/>
                        <a:pt x="1721" y="0"/>
                        <a:pt x="122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765" name="Google Shape;30765;p31"/>
                <p:cNvSpPr/>
                <p:nvPr/>
              </p:nvSpPr>
              <p:spPr>
                <a:xfrm>
                  <a:off x="7839875" y="4939675"/>
                  <a:ext cx="142850" cy="6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4" h="2556" extrusionOk="0">
                      <a:moveTo>
                        <a:pt x="2296" y="1"/>
                      </a:moveTo>
                      <a:cubicBezTo>
                        <a:pt x="726" y="1"/>
                        <a:pt x="1" y="553"/>
                        <a:pt x="1" y="1278"/>
                      </a:cubicBezTo>
                      <a:cubicBezTo>
                        <a:pt x="1" y="2003"/>
                        <a:pt x="726" y="2555"/>
                        <a:pt x="2296" y="2555"/>
                      </a:cubicBezTo>
                      <a:cubicBezTo>
                        <a:pt x="3867" y="2555"/>
                        <a:pt x="5369" y="1796"/>
                        <a:pt x="5714" y="1278"/>
                      </a:cubicBezTo>
                      <a:cubicBezTo>
                        <a:pt x="5369" y="760"/>
                        <a:pt x="3867" y="1"/>
                        <a:pt x="229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766" name="Google Shape;30766;p31"/>
                <p:cNvSpPr/>
                <p:nvPr/>
              </p:nvSpPr>
              <p:spPr>
                <a:xfrm>
                  <a:off x="8056925" y="4939675"/>
                  <a:ext cx="142425" cy="6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7" h="2556" extrusionOk="0">
                      <a:moveTo>
                        <a:pt x="3418" y="1"/>
                      </a:moveTo>
                      <a:cubicBezTo>
                        <a:pt x="1847" y="1"/>
                        <a:pt x="346" y="760"/>
                        <a:pt x="0" y="1278"/>
                      </a:cubicBezTo>
                      <a:cubicBezTo>
                        <a:pt x="346" y="1796"/>
                        <a:pt x="1847" y="2555"/>
                        <a:pt x="3418" y="2555"/>
                      </a:cubicBezTo>
                      <a:cubicBezTo>
                        <a:pt x="4988" y="2555"/>
                        <a:pt x="5696" y="2003"/>
                        <a:pt x="5696" y="1278"/>
                      </a:cubicBezTo>
                      <a:cubicBezTo>
                        <a:pt x="5696" y="553"/>
                        <a:pt x="4988" y="1"/>
                        <a:pt x="34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767" name="Google Shape;30767;p31"/>
                <p:cNvSpPr/>
                <p:nvPr/>
              </p:nvSpPr>
              <p:spPr>
                <a:xfrm>
                  <a:off x="8043125" y="4837150"/>
                  <a:ext cx="116525" cy="10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1" h="4344" extrusionOk="0">
                      <a:moveTo>
                        <a:pt x="3437" y="1"/>
                      </a:moveTo>
                      <a:cubicBezTo>
                        <a:pt x="2951" y="1"/>
                        <a:pt x="2332" y="303"/>
                        <a:pt x="1622" y="1012"/>
                      </a:cubicBezTo>
                      <a:cubicBezTo>
                        <a:pt x="518" y="2117"/>
                        <a:pt x="0" y="3722"/>
                        <a:pt x="121" y="4326"/>
                      </a:cubicBezTo>
                      <a:cubicBezTo>
                        <a:pt x="178" y="4338"/>
                        <a:pt x="245" y="4343"/>
                        <a:pt x="319" y="4343"/>
                      </a:cubicBezTo>
                      <a:cubicBezTo>
                        <a:pt x="1025" y="4343"/>
                        <a:pt x="2437" y="3824"/>
                        <a:pt x="3452" y="2825"/>
                      </a:cubicBezTo>
                      <a:cubicBezTo>
                        <a:pt x="4557" y="1720"/>
                        <a:pt x="4660" y="805"/>
                        <a:pt x="4142" y="287"/>
                      </a:cubicBezTo>
                      <a:cubicBezTo>
                        <a:pt x="3958" y="103"/>
                        <a:pt x="3720" y="1"/>
                        <a:pt x="34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768" name="Google Shape;30768;p31"/>
                <p:cNvSpPr/>
                <p:nvPr/>
              </p:nvSpPr>
              <p:spPr>
                <a:xfrm>
                  <a:off x="7816150" y="4890275"/>
                  <a:ext cx="39725" cy="3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1227" extrusionOk="0">
                      <a:moveTo>
                        <a:pt x="794" y="1"/>
                      </a:moveTo>
                      <a:cubicBezTo>
                        <a:pt x="0" y="1"/>
                        <a:pt x="0" y="1226"/>
                        <a:pt x="794" y="1226"/>
                      </a:cubicBezTo>
                      <a:cubicBezTo>
                        <a:pt x="1588" y="1226"/>
                        <a:pt x="1588" y="1"/>
                        <a:pt x="79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769" name="Google Shape;30769;p31"/>
                <p:cNvSpPr/>
                <p:nvPr/>
              </p:nvSpPr>
              <p:spPr>
                <a:xfrm>
                  <a:off x="8329625" y="4851225"/>
                  <a:ext cx="63875" cy="1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5" h="5714" extrusionOk="0">
                      <a:moveTo>
                        <a:pt x="1278" y="1"/>
                      </a:moveTo>
                      <a:cubicBezTo>
                        <a:pt x="760" y="363"/>
                        <a:pt x="0" y="1847"/>
                        <a:pt x="0" y="3418"/>
                      </a:cubicBezTo>
                      <a:cubicBezTo>
                        <a:pt x="0" y="5006"/>
                        <a:pt x="553" y="5714"/>
                        <a:pt x="1278" y="5714"/>
                      </a:cubicBezTo>
                      <a:cubicBezTo>
                        <a:pt x="2003" y="5714"/>
                        <a:pt x="2555" y="5006"/>
                        <a:pt x="2555" y="3418"/>
                      </a:cubicBezTo>
                      <a:cubicBezTo>
                        <a:pt x="2555" y="1847"/>
                        <a:pt x="1795" y="363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770" name="Google Shape;30770;p31"/>
                <p:cNvSpPr/>
                <p:nvPr/>
              </p:nvSpPr>
              <p:spPr>
                <a:xfrm>
                  <a:off x="8384850" y="4840000"/>
                  <a:ext cx="116525" cy="10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1" h="4349" extrusionOk="0">
                      <a:moveTo>
                        <a:pt x="319" y="1"/>
                      </a:moveTo>
                      <a:cubicBezTo>
                        <a:pt x="245" y="1"/>
                        <a:pt x="179" y="7"/>
                        <a:pt x="121" y="18"/>
                      </a:cubicBezTo>
                      <a:cubicBezTo>
                        <a:pt x="1" y="639"/>
                        <a:pt x="518" y="2227"/>
                        <a:pt x="1623" y="3349"/>
                      </a:cubicBezTo>
                      <a:cubicBezTo>
                        <a:pt x="2315" y="4052"/>
                        <a:pt x="2933" y="4349"/>
                        <a:pt x="3425" y="4349"/>
                      </a:cubicBezTo>
                      <a:cubicBezTo>
                        <a:pt x="3718" y="4349"/>
                        <a:pt x="3967" y="4244"/>
                        <a:pt x="4160" y="4057"/>
                      </a:cubicBezTo>
                      <a:cubicBezTo>
                        <a:pt x="4661" y="3556"/>
                        <a:pt x="4557" y="2642"/>
                        <a:pt x="3435" y="1537"/>
                      </a:cubicBezTo>
                      <a:cubicBezTo>
                        <a:pt x="2435" y="521"/>
                        <a:pt x="1026" y="1"/>
                        <a:pt x="3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771" name="Google Shape;30771;p31"/>
                <p:cNvSpPr/>
                <p:nvPr/>
              </p:nvSpPr>
              <p:spPr>
                <a:xfrm>
                  <a:off x="8221750" y="4840000"/>
                  <a:ext cx="116525" cy="10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1" h="4345" extrusionOk="0">
                      <a:moveTo>
                        <a:pt x="4342" y="1"/>
                      </a:moveTo>
                      <a:cubicBezTo>
                        <a:pt x="3635" y="1"/>
                        <a:pt x="2224" y="520"/>
                        <a:pt x="1209" y="1520"/>
                      </a:cubicBezTo>
                      <a:cubicBezTo>
                        <a:pt x="104" y="2642"/>
                        <a:pt x="1" y="3539"/>
                        <a:pt x="501" y="4057"/>
                      </a:cubicBezTo>
                      <a:cubicBezTo>
                        <a:pt x="692" y="4242"/>
                        <a:pt x="935" y="4344"/>
                        <a:pt x="1222" y="4344"/>
                      </a:cubicBezTo>
                      <a:cubicBezTo>
                        <a:pt x="1710" y="4344"/>
                        <a:pt x="2324" y="4046"/>
                        <a:pt x="3021" y="3349"/>
                      </a:cubicBezTo>
                      <a:cubicBezTo>
                        <a:pt x="4143" y="2227"/>
                        <a:pt x="4661" y="622"/>
                        <a:pt x="4540" y="18"/>
                      </a:cubicBezTo>
                      <a:cubicBezTo>
                        <a:pt x="4482" y="7"/>
                        <a:pt x="4416" y="1"/>
                        <a:pt x="434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772" name="Google Shape;30772;p31"/>
                <p:cNvSpPr/>
                <p:nvPr/>
              </p:nvSpPr>
              <p:spPr>
                <a:xfrm>
                  <a:off x="8169550" y="4874100"/>
                  <a:ext cx="397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1244" extrusionOk="0">
                      <a:moveTo>
                        <a:pt x="794" y="0"/>
                      </a:moveTo>
                      <a:cubicBezTo>
                        <a:pt x="0" y="0"/>
                        <a:pt x="0" y="1243"/>
                        <a:pt x="794" y="1243"/>
                      </a:cubicBezTo>
                      <a:cubicBezTo>
                        <a:pt x="1588" y="1243"/>
                        <a:pt x="1588" y="0"/>
                        <a:pt x="79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773" name="Google Shape;30773;p31"/>
                <p:cNvSpPr/>
                <p:nvPr/>
              </p:nvSpPr>
              <p:spPr>
                <a:xfrm>
                  <a:off x="8512150" y="4873675"/>
                  <a:ext cx="40150" cy="3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1243" extrusionOk="0">
                      <a:moveTo>
                        <a:pt x="811" y="0"/>
                      </a:moveTo>
                      <a:cubicBezTo>
                        <a:pt x="0" y="0"/>
                        <a:pt x="0" y="1243"/>
                        <a:pt x="811" y="1243"/>
                      </a:cubicBezTo>
                      <a:cubicBezTo>
                        <a:pt x="1605" y="1243"/>
                        <a:pt x="1605" y="0"/>
                        <a:pt x="81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774" name="Google Shape;30774;p31"/>
                <p:cNvSpPr/>
                <p:nvPr/>
              </p:nvSpPr>
              <p:spPr>
                <a:xfrm>
                  <a:off x="8421525" y="4972475"/>
                  <a:ext cx="4015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1244" extrusionOk="0">
                      <a:moveTo>
                        <a:pt x="795" y="1"/>
                      </a:moveTo>
                      <a:cubicBezTo>
                        <a:pt x="1" y="1"/>
                        <a:pt x="1" y="1243"/>
                        <a:pt x="795" y="1243"/>
                      </a:cubicBezTo>
                      <a:cubicBezTo>
                        <a:pt x="1606" y="1243"/>
                        <a:pt x="1606" y="1"/>
                        <a:pt x="7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775" name="Google Shape;30775;p31"/>
                <p:cNvSpPr/>
                <p:nvPr/>
              </p:nvSpPr>
              <p:spPr>
                <a:xfrm>
                  <a:off x="8254125" y="4968600"/>
                  <a:ext cx="40150" cy="3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1226" extrusionOk="0">
                      <a:moveTo>
                        <a:pt x="794" y="0"/>
                      </a:moveTo>
                      <a:cubicBezTo>
                        <a:pt x="0" y="0"/>
                        <a:pt x="0" y="1226"/>
                        <a:pt x="794" y="1226"/>
                      </a:cubicBezTo>
                      <a:cubicBezTo>
                        <a:pt x="1605" y="1226"/>
                        <a:pt x="1605" y="0"/>
                        <a:pt x="79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776" name="Google Shape;30776;p31"/>
                <p:cNvSpPr/>
                <p:nvPr/>
              </p:nvSpPr>
              <p:spPr>
                <a:xfrm>
                  <a:off x="8685600" y="4945725"/>
                  <a:ext cx="52225" cy="5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9" h="2072" extrusionOk="0">
                      <a:moveTo>
                        <a:pt x="1053" y="0"/>
                      </a:moveTo>
                      <a:cubicBezTo>
                        <a:pt x="467" y="0"/>
                        <a:pt x="1" y="466"/>
                        <a:pt x="1" y="1036"/>
                      </a:cubicBezTo>
                      <a:cubicBezTo>
                        <a:pt x="1" y="1606"/>
                        <a:pt x="467" y="2072"/>
                        <a:pt x="1053" y="2072"/>
                      </a:cubicBezTo>
                      <a:cubicBezTo>
                        <a:pt x="1623" y="2072"/>
                        <a:pt x="2089" y="1606"/>
                        <a:pt x="2089" y="1036"/>
                      </a:cubicBezTo>
                      <a:cubicBezTo>
                        <a:pt x="2089" y="466"/>
                        <a:pt x="1623" y="0"/>
                        <a:pt x="105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777" name="Google Shape;30777;p31"/>
                <p:cNvSpPr/>
                <p:nvPr/>
              </p:nvSpPr>
              <p:spPr>
                <a:xfrm>
                  <a:off x="8680000" y="4791675"/>
                  <a:ext cx="63875" cy="1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5" h="5714" extrusionOk="0">
                      <a:moveTo>
                        <a:pt x="1277" y="1"/>
                      </a:moveTo>
                      <a:cubicBezTo>
                        <a:pt x="553" y="1"/>
                        <a:pt x="0" y="708"/>
                        <a:pt x="0" y="2296"/>
                      </a:cubicBezTo>
                      <a:cubicBezTo>
                        <a:pt x="0" y="3884"/>
                        <a:pt x="760" y="5386"/>
                        <a:pt x="1277" y="5714"/>
                      </a:cubicBezTo>
                      <a:cubicBezTo>
                        <a:pt x="1778" y="5368"/>
                        <a:pt x="2555" y="3867"/>
                        <a:pt x="2555" y="2296"/>
                      </a:cubicBezTo>
                      <a:cubicBezTo>
                        <a:pt x="2555" y="726"/>
                        <a:pt x="1985" y="1"/>
                        <a:pt x="127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778" name="Google Shape;30778;p31"/>
                <p:cNvSpPr/>
                <p:nvPr/>
              </p:nvSpPr>
              <p:spPr>
                <a:xfrm>
                  <a:off x="8572125" y="4837150"/>
                  <a:ext cx="116525" cy="10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1" h="4344" extrusionOk="0">
                      <a:moveTo>
                        <a:pt x="1227" y="0"/>
                      </a:moveTo>
                      <a:cubicBezTo>
                        <a:pt x="938" y="0"/>
                        <a:pt x="692" y="102"/>
                        <a:pt x="501" y="287"/>
                      </a:cubicBezTo>
                      <a:cubicBezTo>
                        <a:pt x="0" y="805"/>
                        <a:pt x="104" y="1703"/>
                        <a:pt x="1226" y="2825"/>
                      </a:cubicBezTo>
                      <a:cubicBezTo>
                        <a:pt x="2225" y="3824"/>
                        <a:pt x="3635" y="4343"/>
                        <a:pt x="4342" y="4343"/>
                      </a:cubicBezTo>
                      <a:cubicBezTo>
                        <a:pt x="4416" y="4343"/>
                        <a:pt x="4482" y="4338"/>
                        <a:pt x="4540" y="4326"/>
                      </a:cubicBezTo>
                      <a:cubicBezTo>
                        <a:pt x="4660" y="3722"/>
                        <a:pt x="4143" y="2117"/>
                        <a:pt x="3038" y="995"/>
                      </a:cubicBezTo>
                      <a:cubicBezTo>
                        <a:pt x="2341" y="299"/>
                        <a:pt x="1720" y="0"/>
                        <a:pt x="122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779" name="Google Shape;30779;p31"/>
                <p:cNvSpPr/>
                <p:nvPr/>
              </p:nvSpPr>
              <p:spPr>
                <a:xfrm>
                  <a:off x="8532000" y="4939675"/>
                  <a:ext cx="142850" cy="6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4" h="2556" extrusionOk="0">
                      <a:moveTo>
                        <a:pt x="2296" y="1"/>
                      </a:moveTo>
                      <a:cubicBezTo>
                        <a:pt x="708" y="1"/>
                        <a:pt x="0" y="553"/>
                        <a:pt x="0" y="1278"/>
                      </a:cubicBezTo>
                      <a:cubicBezTo>
                        <a:pt x="0" y="2003"/>
                        <a:pt x="708" y="2555"/>
                        <a:pt x="2296" y="2555"/>
                      </a:cubicBezTo>
                      <a:cubicBezTo>
                        <a:pt x="3866" y="2555"/>
                        <a:pt x="5368" y="1796"/>
                        <a:pt x="5713" y="1278"/>
                      </a:cubicBezTo>
                      <a:cubicBezTo>
                        <a:pt x="5368" y="760"/>
                        <a:pt x="3866" y="1"/>
                        <a:pt x="229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780" name="Google Shape;30780;p31"/>
                <p:cNvSpPr/>
                <p:nvPr/>
              </p:nvSpPr>
              <p:spPr>
                <a:xfrm>
                  <a:off x="8748600" y="4939675"/>
                  <a:ext cx="142850" cy="6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4" h="2556" extrusionOk="0">
                      <a:moveTo>
                        <a:pt x="3435" y="1"/>
                      </a:moveTo>
                      <a:cubicBezTo>
                        <a:pt x="1847" y="1"/>
                        <a:pt x="363" y="760"/>
                        <a:pt x="1" y="1278"/>
                      </a:cubicBezTo>
                      <a:cubicBezTo>
                        <a:pt x="363" y="1796"/>
                        <a:pt x="1847" y="2555"/>
                        <a:pt x="3435" y="2555"/>
                      </a:cubicBezTo>
                      <a:cubicBezTo>
                        <a:pt x="5006" y="2555"/>
                        <a:pt x="5713" y="2003"/>
                        <a:pt x="5713" y="1278"/>
                      </a:cubicBezTo>
                      <a:cubicBezTo>
                        <a:pt x="5713" y="553"/>
                        <a:pt x="5006" y="1"/>
                        <a:pt x="343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781" name="Google Shape;30781;p31"/>
                <p:cNvSpPr/>
                <p:nvPr/>
              </p:nvSpPr>
              <p:spPr>
                <a:xfrm>
                  <a:off x="8735225" y="4837150"/>
                  <a:ext cx="116525" cy="10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1" h="4344" extrusionOk="0">
                      <a:moveTo>
                        <a:pt x="3438" y="1"/>
                      </a:moveTo>
                      <a:cubicBezTo>
                        <a:pt x="2952" y="1"/>
                        <a:pt x="2332" y="303"/>
                        <a:pt x="1623" y="1012"/>
                      </a:cubicBezTo>
                      <a:cubicBezTo>
                        <a:pt x="518" y="2117"/>
                        <a:pt x="0" y="3722"/>
                        <a:pt x="121" y="4326"/>
                      </a:cubicBezTo>
                      <a:cubicBezTo>
                        <a:pt x="179" y="4338"/>
                        <a:pt x="245" y="4343"/>
                        <a:pt x="319" y="4343"/>
                      </a:cubicBezTo>
                      <a:cubicBezTo>
                        <a:pt x="1026" y="4343"/>
                        <a:pt x="2435" y="3824"/>
                        <a:pt x="3435" y="2825"/>
                      </a:cubicBezTo>
                      <a:cubicBezTo>
                        <a:pt x="4557" y="1720"/>
                        <a:pt x="4661" y="805"/>
                        <a:pt x="4143" y="287"/>
                      </a:cubicBezTo>
                      <a:cubicBezTo>
                        <a:pt x="3959" y="103"/>
                        <a:pt x="3721" y="1"/>
                        <a:pt x="343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782" name="Google Shape;30782;p31"/>
                <p:cNvSpPr/>
                <p:nvPr/>
              </p:nvSpPr>
              <p:spPr>
                <a:xfrm>
                  <a:off x="8861225" y="4874100"/>
                  <a:ext cx="4015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1244" extrusionOk="0">
                      <a:moveTo>
                        <a:pt x="811" y="0"/>
                      </a:moveTo>
                      <a:cubicBezTo>
                        <a:pt x="0" y="0"/>
                        <a:pt x="0" y="1243"/>
                        <a:pt x="811" y="1243"/>
                      </a:cubicBezTo>
                      <a:cubicBezTo>
                        <a:pt x="1605" y="1243"/>
                        <a:pt x="1605" y="0"/>
                        <a:pt x="81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0783" name="Google Shape;30783;p31"/>
              <p:cNvGrpSpPr/>
              <p:nvPr/>
            </p:nvGrpSpPr>
            <p:grpSpPr>
              <a:xfrm>
                <a:off x="132525" y="114825"/>
                <a:ext cx="8796050" cy="4913850"/>
                <a:chOff x="190375" y="114825"/>
                <a:chExt cx="8796050" cy="4913850"/>
              </a:xfrm>
            </p:grpSpPr>
            <p:grpSp>
              <p:nvGrpSpPr>
                <p:cNvPr id="30784" name="Google Shape;30784;p31"/>
                <p:cNvGrpSpPr/>
                <p:nvPr/>
              </p:nvGrpSpPr>
              <p:grpSpPr>
                <a:xfrm rot="-5400000">
                  <a:off x="2780850" y="2413100"/>
                  <a:ext cx="266250" cy="4914700"/>
                  <a:chOff x="250000" y="213100"/>
                  <a:chExt cx="266250" cy="4914700"/>
                </a:xfrm>
              </p:grpSpPr>
              <p:grpSp>
                <p:nvGrpSpPr>
                  <p:cNvPr id="30785" name="Google Shape;30785;p31"/>
                  <p:cNvGrpSpPr/>
                  <p:nvPr/>
                </p:nvGrpSpPr>
                <p:grpSpPr>
                  <a:xfrm rot="10800000">
                    <a:off x="250000" y="213100"/>
                    <a:ext cx="266250" cy="2487175"/>
                    <a:chOff x="701350" y="992275"/>
                    <a:chExt cx="266250" cy="2487175"/>
                  </a:xfrm>
                </p:grpSpPr>
                <p:sp>
                  <p:nvSpPr>
                    <p:cNvPr id="30786" name="Google Shape;30786;p31"/>
                    <p:cNvSpPr/>
                    <p:nvPr/>
                  </p:nvSpPr>
                  <p:spPr>
                    <a:xfrm rot="-5400000">
                      <a:off x="-519125" y="2242575"/>
                      <a:ext cx="2457350" cy="164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6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787" name="Google Shape;30787;p31"/>
                    <p:cNvSpPr/>
                    <p:nvPr/>
                  </p:nvSpPr>
                  <p:spPr>
                    <a:xfrm rot="-5400000">
                      <a:off x="909538" y="32626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84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84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788" name="Google Shape;30788;p31"/>
                    <p:cNvSpPr/>
                    <p:nvPr/>
                  </p:nvSpPr>
                  <p:spPr>
                    <a:xfrm rot="-5400000">
                      <a:off x="795175" y="321687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86"/>
                            <a:pt x="1278" y="5714"/>
                          </a:cubicBezTo>
                          <a:cubicBezTo>
                            <a:pt x="1796" y="5386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2003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789" name="Google Shape;30789;p31"/>
                    <p:cNvSpPr/>
                    <p:nvPr/>
                  </p:nvSpPr>
                  <p:spPr>
                    <a:xfrm rot="-5400000">
                      <a:off x="797200" y="3315550"/>
                      <a:ext cx="116550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2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5" y="1703"/>
                            <a:pt x="1226" y="2825"/>
                          </a:cubicBezTo>
                          <a:cubicBezTo>
                            <a:pt x="2226" y="3824"/>
                            <a:pt x="3636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9" y="995"/>
                          </a:cubicBezTo>
                          <a:cubicBezTo>
                            <a:pt x="2342" y="299"/>
                            <a:pt x="1721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790" name="Google Shape;30790;p31"/>
                    <p:cNvSpPr/>
                    <p:nvPr/>
                  </p:nvSpPr>
                  <p:spPr>
                    <a:xfrm rot="-5400000">
                      <a:off x="864225" y="336487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26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26" y="2555"/>
                            <a:pt x="2296" y="2555"/>
                          </a:cubicBezTo>
                          <a:cubicBezTo>
                            <a:pt x="3867" y="2555"/>
                            <a:pt x="5369" y="1796"/>
                            <a:pt x="5714" y="1278"/>
                          </a:cubicBezTo>
                          <a:cubicBezTo>
                            <a:pt x="5369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791" name="Google Shape;30791;p31"/>
                    <p:cNvSpPr/>
                    <p:nvPr/>
                  </p:nvSpPr>
                  <p:spPr>
                    <a:xfrm rot="-5400000">
                      <a:off x="864438" y="3148038"/>
                      <a:ext cx="142425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7" h="2556" extrusionOk="0">
                          <a:moveTo>
                            <a:pt x="3418" y="1"/>
                          </a:moveTo>
                          <a:cubicBezTo>
                            <a:pt x="1847" y="1"/>
                            <a:pt x="346" y="760"/>
                            <a:pt x="0" y="1278"/>
                          </a:cubicBezTo>
                          <a:cubicBezTo>
                            <a:pt x="346" y="1796"/>
                            <a:pt x="1847" y="2555"/>
                            <a:pt x="3418" y="2555"/>
                          </a:cubicBezTo>
                          <a:cubicBezTo>
                            <a:pt x="4988" y="2555"/>
                            <a:pt x="5696" y="2003"/>
                            <a:pt x="5696" y="1278"/>
                          </a:cubicBezTo>
                          <a:cubicBezTo>
                            <a:pt x="5696" y="553"/>
                            <a:pt x="4988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792" name="Google Shape;30792;p31"/>
                    <p:cNvSpPr/>
                    <p:nvPr/>
                  </p:nvSpPr>
                  <p:spPr>
                    <a:xfrm rot="-5400000">
                      <a:off x="797213" y="3152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7" y="1"/>
                          </a:moveTo>
                          <a:cubicBezTo>
                            <a:pt x="2951" y="1"/>
                            <a:pt x="2332" y="303"/>
                            <a:pt x="1622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8" y="4338"/>
                            <a:pt x="245" y="4343"/>
                            <a:pt x="319" y="4343"/>
                          </a:cubicBezTo>
                          <a:cubicBezTo>
                            <a:pt x="1025" y="4343"/>
                            <a:pt x="2437" y="3824"/>
                            <a:pt x="3452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20" y="1"/>
                            <a:pt x="343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793" name="Google Shape;30793;p31"/>
                    <p:cNvSpPr/>
                    <p:nvPr/>
                  </p:nvSpPr>
                  <p:spPr>
                    <a:xfrm rot="-5400000">
                      <a:off x="840925" y="3443825"/>
                      <a:ext cx="39725" cy="306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7" extrusionOk="0">
                          <a:moveTo>
                            <a:pt x="794" y="1"/>
                          </a:moveTo>
                          <a:cubicBezTo>
                            <a:pt x="0" y="1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794" name="Google Shape;30794;p31"/>
                    <p:cNvSpPr/>
                    <p:nvPr/>
                  </p:nvSpPr>
                  <p:spPr>
                    <a:xfrm rot="-5400000">
                      <a:off x="741688" y="335281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795" name="Google Shape;30795;p31"/>
                    <p:cNvSpPr/>
                    <p:nvPr/>
                  </p:nvSpPr>
                  <p:spPr>
                    <a:xfrm rot="-5400000">
                      <a:off x="746000" y="31853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796" name="Google Shape;30796;p31"/>
                    <p:cNvSpPr/>
                    <p:nvPr/>
                  </p:nvSpPr>
                  <p:spPr>
                    <a:xfrm rot="-5400000">
                      <a:off x="752475" y="2920425"/>
                      <a:ext cx="51800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72" h="2090" extrusionOk="0">
                          <a:moveTo>
                            <a:pt x="1036" y="1"/>
                          </a:moveTo>
                          <a:cubicBezTo>
                            <a:pt x="466" y="1"/>
                            <a:pt x="0" y="467"/>
                            <a:pt x="0" y="1036"/>
                          </a:cubicBezTo>
                          <a:cubicBezTo>
                            <a:pt x="0" y="1623"/>
                            <a:pt x="466" y="2089"/>
                            <a:pt x="1036" y="2089"/>
                          </a:cubicBezTo>
                          <a:cubicBezTo>
                            <a:pt x="1605" y="2089"/>
                            <a:pt x="2071" y="1623"/>
                            <a:pt x="2071" y="1036"/>
                          </a:cubicBezTo>
                          <a:cubicBezTo>
                            <a:pt x="2071" y="467"/>
                            <a:pt x="1605" y="1"/>
                            <a:pt x="103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797" name="Google Shape;30797;p31"/>
                    <p:cNvSpPr/>
                    <p:nvPr/>
                  </p:nvSpPr>
                  <p:spPr>
                    <a:xfrm rot="-5400000">
                      <a:off x="854738" y="2875138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0" y="1847"/>
                            <a:pt x="0" y="3418"/>
                          </a:cubicBezTo>
                          <a:cubicBezTo>
                            <a:pt x="0" y="5006"/>
                            <a:pt x="553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5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798" name="Google Shape;30798;p31"/>
                    <p:cNvSpPr/>
                    <p:nvPr/>
                  </p:nvSpPr>
                  <p:spPr>
                    <a:xfrm rot="-5400000">
                      <a:off x="800125" y="2810650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19" y="1"/>
                          </a:moveTo>
                          <a:cubicBezTo>
                            <a:pt x="245" y="1"/>
                            <a:pt x="179" y="7"/>
                            <a:pt x="121" y="18"/>
                          </a:cubicBezTo>
                          <a:cubicBezTo>
                            <a:pt x="1" y="639"/>
                            <a:pt x="518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5" y="4349"/>
                          </a:cubicBezTo>
                          <a:cubicBezTo>
                            <a:pt x="3718" y="4349"/>
                            <a:pt x="3967" y="4244"/>
                            <a:pt x="4160" y="4057"/>
                          </a:cubicBezTo>
                          <a:cubicBezTo>
                            <a:pt x="4661" y="3556"/>
                            <a:pt x="4557" y="2642"/>
                            <a:pt x="3435" y="1537"/>
                          </a:cubicBezTo>
                          <a:cubicBezTo>
                            <a:pt x="2435" y="521"/>
                            <a:pt x="1026" y="1"/>
                            <a:pt x="319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799" name="Google Shape;30799;p31"/>
                    <p:cNvSpPr/>
                    <p:nvPr/>
                  </p:nvSpPr>
                  <p:spPr>
                    <a:xfrm rot="-5400000">
                      <a:off x="706950" y="28063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1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4" y="2002"/>
                            <a:pt x="5714" y="1277"/>
                          </a:cubicBezTo>
                          <a:cubicBezTo>
                            <a:pt x="5714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00" name="Google Shape;30800;p31"/>
                    <p:cNvSpPr/>
                    <p:nvPr/>
                  </p:nvSpPr>
                  <p:spPr>
                    <a:xfrm rot="-5400000">
                      <a:off x="706950" y="30229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25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01" name="Google Shape;30801;p31"/>
                    <p:cNvSpPr/>
                    <p:nvPr/>
                  </p:nvSpPr>
                  <p:spPr>
                    <a:xfrm rot="-5400000">
                      <a:off x="800075" y="29738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42" y="1"/>
                          </a:moveTo>
                          <a:cubicBezTo>
                            <a:pt x="3635" y="1"/>
                            <a:pt x="2224" y="520"/>
                            <a:pt x="1209" y="1520"/>
                          </a:cubicBezTo>
                          <a:cubicBezTo>
                            <a:pt x="104" y="2642"/>
                            <a:pt x="1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2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2" y="7"/>
                            <a:pt x="4416" y="1"/>
                            <a:pt x="4342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02" name="Google Shape;30802;p31"/>
                    <p:cNvSpPr/>
                    <p:nvPr/>
                  </p:nvSpPr>
                  <p:spPr>
                    <a:xfrm rot="-5400000">
                      <a:off x="833813" y="31031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03" name="Google Shape;30803;p31"/>
                    <p:cNvSpPr/>
                    <p:nvPr/>
                  </p:nvSpPr>
                  <p:spPr>
                    <a:xfrm rot="-5400000">
                      <a:off x="833163" y="27603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04" name="Google Shape;30804;p31"/>
                    <p:cNvSpPr/>
                    <p:nvPr/>
                  </p:nvSpPr>
                  <p:spPr>
                    <a:xfrm rot="-5400000">
                      <a:off x="931975" y="28509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05" name="Google Shape;30805;p31"/>
                    <p:cNvSpPr/>
                    <p:nvPr/>
                  </p:nvSpPr>
                  <p:spPr>
                    <a:xfrm rot="-5400000">
                      <a:off x="927875" y="3018600"/>
                      <a:ext cx="40150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605" y="1226"/>
                            <a:pt x="1605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06" name="Google Shape;30806;p31"/>
                    <p:cNvSpPr/>
                    <p:nvPr/>
                  </p:nvSpPr>
                  <p:spPr>
                    <a:xfrm rot="-5400000">
                      <a:off x="909538" y="25705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7" y="0"/>
                            <a:pt x="1" y="466"/>
                            <a:pt x="1" y="1036"/>
                          </a:cubicBezTo>
                          <a:cubicBezTo>
                            <a:pt x="1" y="1606"/>
                            <a:pt x="467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07" name="Google Shape;30807;p31"/>
                    <p:cNvSpPr/>
                    <p:nvPr/>
                  </p:nvSpPr>
                  <p:spPr>
                    <a:xfrm rot="-5400000">
                      <a:off x="795188" y="25247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7" y="1"/>
                          </a:moveTo>
                          <a:cubicBezTo>
                            <a:pt x="553" y="1"/>
                            <a:pt x="0" y="708"/>
                            <a:pt x="0" y="2296"/>
                          </a:cubicBezTo>
                          <a:cubicBezTo>
                            <a:pt x="0" y="3884"/>
                            <a:pt x="760" y="5386"/>
                            <a:pt x="1277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08" name="Google Shape;30808;p31"/>
                    <p:cNvSpPr/>
                    <p:nvPr/>
                  </p:nvSpPr>
                  <p:spPr>
                    <a:xfrm rot="-5400000">
                      <a:off x="797213" y="2623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2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26" y="2825"/>
                          </a:cubicBezTo>
                          <a:cubicBezTo>
                            <a:pt x="2225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2" y="4338"/>
                            <a:pt x="4540" y="4326"/>
                          </a:cubicBezTo>
                          <a:cubicBezTo>
                            <a:pt x="4660" y="3722"/>
                            <a:pt x="4143" y="2117"/>
                            <a:pt x="3038" y="995"/>
                          </a:cubicBezTo>
                          <a:cubicBezTo>
                            <a:pt x="2341" y="299"/>
                            <a:pt x="1720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09" name="Google Shape;30809;p31"/>
                    <p:cNvSpPr/>
                    <p:nvPr/>
                  </p:nvSpPr>
                  <p:spPr>
                    <a:xfrm rot="-5400000">
                      <a:off x="864225" y="26727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0" y="553"/>
                            <a:pt x="0" y="1278"/>
                          </a:cubicBezTo>
                          <a:cubicBezTo>
                            <a:pt x="0" y="2003"/>
                            <a:pt x="708" y="2555"/>
                            <a:pt x="2296" y="2555"/>
                          </a:cubicBezTo>
                          <a:cubicBezTo>
                            <a:pt x="3866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6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10" name="Google Shape;30810;p31"/>
                    <p:cNvSpPr/>
                    <p:nvPr/>
                  </p:nvSpPr>
                  <p:spPr>
                    <a:xfrm rot="-5400000">
                      <a:off x="864225" y="24561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63" y="760"/>
                            <a:pt x="1" y="1278"/>
                          </a:cubicBezTo>
                          <a:cubicBezTo>
                            <a:pt x="363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11" name="Google Shape;30811;p31"/>
                    <p:cNvSpPr/>
                    <p:nvPr/>
                  </p:nvSpPr>
                  <p:spPr>
                    <a:xfrm rot="-5400000">
                      <a:off x="797213" y="2460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9" y="4338"/>
                            <a:pt x="245" y="4343"/>
                            <a:pt x="319" y="4343"/>
                          </a:cubicBezTo>
                          <a:cubicBezTo>
                            <a:pt x="1026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12" name="Google Shape;30812;p31"/>
                    <p:cNvSpPr/>
                    <p:nvPr/>
                  </p:nvSpPr>
                  <p:spPr>
                    <a:xfrm rot="-5400000">
                      <a:off x="741900" y="26609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13" name="Google Shape;30813;p31"/>
                    <p:cNvSpPr/>
                    <p:nvPr/>
                  </p:nvSpPr>
                  <p:spPr>
                    <a:xfrm rot="-5400000">
                      <a:off x="745988" y="24932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14" name="Google Shape;30814;p31"/>
                    <p:cNvSpPr/>
                    <p:nvPr/>
                  </p:nvSpPr>
                  <p:spPr>
                    <a:xfrm rot="-5400000">
                      <a:off x="748000" y="2224275"/>
                      <a:ext cx="60850" cy="52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4" h="2086" extrusionOk="0">
                          <a:moveTo>
                            <a:pt x="1048" y="0"/>
                          </a:moveTo>
                          <a:cubicBezTo>
                            <a:pt x="513" y="0"/>
                            <a:pt x="0" y="414"/>
                            <a:pt x="0" y="1032"/>
                          </a:cubicBezTo>
                          <a:cubicBezTo>
                            <a:pt x="0" y="1619"/>
                            <a:pt x="466" y="2085"/>
                            <a:pt x="1053" y="2085"/>
                          </a:cubicBezTo>
                          <a:cubicBezTo>
                            <a:pt x="1968" y="2085"/>
                            <a:pt x="2434" y="963"/>
                            <a:pt x="1778" y="307"/>
                          </a:cubicBezTo>
                          <a:cubicBezTo>
                            <a:pt x="1566" y="95"/>
                            <a:pt x="1304" y="0"/>
                            <a:pt x="1048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15" name="Google Shape;30815;p31"/>
                    <p:cNvSpPr/>
                    <p:nvPr/>
                  </p:nvSpPr>
                  <p:spPr>
                    <a:xfrm rot="-5400000">
                      <a:off x="854725" y="218302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53" y="5714"/>
                            <a:pt x="1278" y="5714"/>
                          </a:cubicBezTo>
                          <a:cubicBezTo>
                            <a:pt x="1986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79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16" name="Google Shape;30816;p31"/>
                    <p:cNvSpPr/>
                    <p:nvPr/>
                  </p:nvSpPr>
                  <p:spPr>
                    <a:xfrm rot="-5400000">
                      <a:off x="800125" y="21185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5" y="1"/>
                          </a:moveTo>
                          <a:cubicBezTo>
                            <a:pt x="230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18" y="2227"/>
                            <a:pt x="1622" y="3349"/>
                          </a:cubicBezTo>
                          <a:cubicBezTo>
                            <a:pt x="2315" y="4052"/>
                            <a:pt x="2933" y="4349"/>
                            <a:pt x="3420" y="4349"/>
                          </a:cubicBezTo>
                          <a:cubicBezTo>
                            <a:pt x="3711" y="4349"/>
                            <a:pt x="3956" y="4244"/>
                            <a:pt x="4142" y="4057"/>
                          </a:cubicBezTo>
                          <a:cubicBezTo>
                            <a:pt x="4660" y="3556"/>
                            <a:pt x="4557" y="2642"/>
                            <a:pt x="3435" y="1537"/>
                          </a:cubicBezTo>
                          <a:cubicBezTo>
                            <a:pt x="2419" y="521"/>
                            <a:pt x="1022" y="1"/>
                            <a:pt x="30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17" name="Google Shape;30817;p31"/>
                    <p:cNvSpPr/>
                    <p:nvPr/>
                  </p:nvSpPr>
                  <p:spPr>
                    <a:xfrm rot="-5400000">
                      <a:off x="706963" y="2114213"/>
                      <a:ext cx="142825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3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5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5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18" name="Google Shape;30818;p31"/>
                    <p:cNvSpPr/>
                    <p:nvPr/>
                  </p:nvSpPr>
                  <p:spPr>
                    <a:xfrm rot="-5400000">
                      <a:off x="706950" y="23308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1" y="570"/>
                            <a:pt x="1" y="1277"/>
                          </a:cubicBezTo>
                          <a:cubicBezTo>
                            <a:pt x="1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9" y="1795"/>
                            <a:pt x="5714" y="1277"/>
                          </a:cubicBezTo>
                          <a:cubicBezTo>
                            <a:pt x="5369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19" name="Google Shape;30819;p31"/>
                    <p:cNvSpPr/>
                    <p:nvPr/>
                  </p:nvSpPr>
                  <p:spPr>
                    <a:xfrm rot="-5400000">
                      <a:off x="800075" y="22817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9" y="1520"/>
                          </a:cubicBezTo>
                          <a:cubicBezTo>
                            <a:pt x="87" y="2642"/>
                            <a:pt x="1" y="3539"/>
                            <a:pt x="501" y="4057"/>
                          </a:cubicBezTo>
                          <a:cubicBezTo>
                            <a:pt x="693" y="4242"/>
                            <a:pt x="936" y="4344"/>
                            <a:pt x="1222" y="4344"/>
                          </a:cubicBezTo>
                          <a:cubicBezTo>
                            <a:pt x="1711" y="4344"/>
                            <a:pt x="2325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20" name="Google Shape;30820;p31"/>
                    <p:cNvSpPr/>
                    <p:nvPr/>
                  </p:nvSpPr>
                  <p:spPr>
                    <a:xfrm rot="-5400000">
                      <a:off x="833600" y="24112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21" name="Google Shape;30821;p31"/>
                    <p:cNvSpPr/>
                    <p:nvPr/>
                  </p:nvSpPr>
                  <p:spPr>
                    <a:xfrm rot="-5400000">
                      <a:off x="833163" y="20682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22" name="Google Shape;30822;p31"/>
                    <p:cNvSpPr/>
                    <p:nvPr/>
                  </p:nvSpPr>
                  <p:spPr>
                    <a:xfrm rot="-5400000">
                      <a:off x="931975" y="2158850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605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23" name="Google Shape;30823;p31"/>
                    <p:cNvSpPr/>
                    <p:nvPr/>
                  </p:nvSpPr>
                  <p:spPr>
                    <a:xfrm rot="-5400000">
                      <a:off x="928088" y="23267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24" name="Google Shape;30824;p31"/>
                    <p:cNvSpPr/>
                    <p:nvPr/>
                  </p:nvSpPr>
                  <p:spPr>
                    <a:xfrm rot="-5400000">
                      <a:off x="905375" y="1882550"/>
                      <a:ext cx="60875" cy="52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5" h="2085" extrusionOk="0">
                          <a:moveTo>
                            <a:pt x="1399" y="0"/>
                          </a:moveTo>
                          <a:cubicBezTo>
                            <a:pt x="467" y="0"/>
                            <a:pt x="1" y="1122"/>
                            <a:pt x="657" y="1778"/>
                          </a:cubicBezTo>
                          <a:cubicBezTo>
                            <a:pt x="868" y="1990"/>
                            <a:pt x="1129" y="2085"/>
                            <a:pt x="1384" y="2085"/>
                          </a:cubicBezTo>
                          <a:cubicBezTo>
                            <a:pt x="1920" y="2085"/>
                            <a:pt x="2434" y="1667"/>
                            <a:pt x="2434" y="1036"/>
                          </a:cubicBezTo>
                          <a:cubicBezTo>
                            <a:pt x="2434" y="466"/>
                            <a:pt x="1968" y="0"/>
                            <a:pt x="1399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25" name="Google Shape;30825;p31"/>
                    <p:cNvSpPr/>
                    <p:nvPr/>
                  </p:nvSpPr>
                  <p:spPr>
                    <a:xfrm rot="-5400000">
                      <a:off x="795188" y="18326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68"/>
                            <a:pt x="1278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26" name="Google Shape;30826;p31"/>
                    <p:cNvSpPr/>
                    <p:nvPr/>
                  </p:nvSpPr>
                  <p:spPr>
                    <a:xfrm rot="-5400000">
                      <a:off x="797213" y="1931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3" y="0"/>
                          </a:moveTo>
                          <a:cubicBezTo>
                            <a:pt x="936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4" y="1703"/>
                            <a:pt x="1209" y="2825"/>
                          </a:cubicBezTo>
                          <a:cubicBezTo>
                            <a:pt x="2224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8" y="995"/>
                          </a:cubicBezTo>
                          <a:cubicBezTo>
                            <a:pt x="2331" y="299"/>
                            <a:pt x="1713" y="0"/>
                            <a:pt x="122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27" name="Google Shape;30827;p31"/>
                    <p:cNvSpPr/>
                    <p:nvPr/>
                  </p:nvSpPr>
                  <p:spPr>
                    <a:xfrm rot="-5400000">
                      <a:off x="864225" y="19806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8" y="2555"/>
                            <a:pt x="2296" y="2555"/>
                          </a:cubicBezTo>
                          <a:cubicBezTo>
                            <a:pt x="3867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28" name="Google Shape;30828;p31"/>
                    <p:cNvSpPr/>
                    <p:nvPr/>
                  </p:nvSpPr>
                  <p:spPr>
                    <a:xfrm rot="-5400000">
                      <a:off x="864225" y="17640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18" y="1"/>
                          </a:moveTo>
                          <a:cubicBezTo>
                            <a:pt x="1848" y="1"/>
                            <a:pt x="346" y="760"/>
                            <a:pt x="1" y="1278"/>
                          </a:cubicBezTo>
                          <a:cubicBezTo>
                            <a:pt x="346" y="1796"/>
                            <a:pt x="1848" y="2555"/>
                            <a:pt x="3418" y="2555"/>
                          </a:cubicBezTo>
                          <a:cubicBezTo>
                            <a:pt x="5006" y="2555"/>
                            <a:pt x="5714" y="2003"/>
                            <a:pt x="5714" y="1278"/>
                          </a:cubicBezTo>
                          <a:cubicBezTo>
                            <a:pt x="5714" y="553"/>
                            <a:pt x="5006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29" name="Google Shape;30829;p31"/>
                    <p:cNvSpPr/>
                    <p:nvPr/>
                  </p:nvSpPr>
                  <p:spPr>
                    <a:xfrm rot="-5400000">
                      <a:off x="797213" y="17682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01" y="2117"/>
                            <a:pt x="1" y="3722"/>
                            <a:pt x="122" y="4326"/>
                          </a:cubicBezTo>
                          <a:cubicBezTo>
                            <a:pt x="179" y="4338"/>
                            <a:pt x="245" y="4343"/>
                            <a:pt x="320" y="4343"/>
                          </a:cubicBezTo>
                          <a:cubicBezTo>
                            <a:pt x="1026" y="4343"/>
                            <a:pt x="2436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30" name="Google Shape;30830;p31"/>
                    <p:cNvSpPr/>
                    <p:nvPr/>
                  </p:nvSpPr>
                  <p:spPr>
                    <a:xfrm rot="-5400000">
                      <a:off x="741900" y="19688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8" y="1243"/>
                            <a:pt x="1588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31" name="Google Shape;30831;p31"/>
                    <p:cNvSpPr/>
                    <p:nvPr/>
                  </p:nvSpPr>
                  <p:spPr>
                    <a:xfrm rot="-5400000">
                      <a:off x="746213" y="18013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32" name="Google Shape;30832;p31"/>
                    <p:cNvSpPr/>
                    <p:nvPr/>
                  </p:nvSpPr>
                  <p:spPr>
                    <a:xfrm rot="-5400000">
                      <a:off x="752263" y="1536438"/>
                      <a:ext cx="52225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90" extrusionOk="0">
                          <a:moveTo>
                            <a:pt x="1053" y="1"/>
                          </a:moveTo>
                          <a:cubicBezTo>
                            <a:pt x="467" y="1"/>
                            <a:pt x="1" y="467"/>
                            <a:pt x="1" y="1036"/>
                          </a:cubicBezTo>
                          <a:cubicBezTo>
                            <a:pt x="1" y="1623"/>
                            <a:pt x="467" y="2089"/>
                            <a:pt x="1053" y="2089"/>
                          </a:cubicBezTo>
                          <a:cubicBezTo>
                            <a:pt x="1623" y="2089"/>
                            <a:pt x="2089" y="1623"/>
                            <a:pt x="2089" y="1036"/>
                          </a:cubicBezTo>
                          <a:cubicBezTo>
                            <a:pt x="2089" y="467"/>
                            <a:pt x="1623" y="1"/>
                            <a:pt x="10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33" name="Google Shape;30833;p31"/>
                    <p:cNvSpPr/>
                    <p:nvPr/>
                  </p:nvSpPr>
                  <p:spPr>
                    <a:xfrm rot="-5400000">
                      <a:off x="854725" y="1491350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70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6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34" name="Google Shape;30834;p31"/>
                    <p:cNvSpPr/>
                    <p:nvPr/>
                  </p:nvSpPr>
                  <p:spPr>
                    <a:xfrm rot="-5400000">
                      <a:off x="800125" y="14264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6" y="1"/>
                          </a:moveTo>
                          <a:cubicBezTo>
                            <a:pt x="231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01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1" y="4349"/>
                          </a:cubicBezTo>
                          <a:cubicBezTo>
                            <a:pt x="3711" y="4349"/>
                            <a:pt x="3956" y="4244"/>
                            <a:pt x="4143" y="4057"/>
                          </a:cubicBezTo>
                          <a:cubicBezTo>
                            <a:pt x="4660" y="3556"/>
                            <a:pt x="4540" y="2642"/>
                            <a:pt x="3435" y="1537"/>
                          </a:cubicBezTo>
                          <a:cubicBezTo>
                            <a:pt x="2420" y="521"/>
                            <a:pt x="1022" y="1"/>
                            <a:pt x="30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35" name="Google Shape;30835;p31"/>
                    <p:cNvSpPr/>
                    <p:nvPr/>
                  </p:nvSpPr>
                  <p:spPr>
                    <a:xfrm rot="-5400000">
                      <a:off x="706950" y="14221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36" name="Google Shape;30836;p31"/>
                    <p:cNvSpPr/>
                    <p:nvPr/>
                  </p:nvSpPr>
                  <p:spPr>
                    <a:xfrm rot="-5400000">
                      <a:off x="706950" y="16387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6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6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37" name="Google Shape;30837;p31"/>
                    <p:cNvSpPr/>
                    <p:nvPr/>
                  </p:nvSpPr>
                  <p:spPr>
                    <a:xfrm rot="-5400000">
                      <a:off x="800075" y="1589575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8" y="1520"/>
                          </a:cubicBezTo>
                          <a:cubicBezTo>
                            <a:pt x="87" y="2642"/>
                            <a:pt x="0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1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0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38" name="Google Shape;30838;p31"/>
                    <p:cNvSpPr/>
                    <p:nvPr/>
                  </p:nvSpPr>
                  <p:spPr>
                    <a:xfrm rot="-5400000">
                      <a:off x="833600" y="17191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2" y="0"/>
                          </a:moveTo>
                          <a:cubicBezTo>
                            <a:pt x="1" y="0"/>
                            <a:pt x="1" y="1243"/>
                            <a:pt x="812" y="1243"/>
                          </a:cubicBezTo>
                          <a:cubicBezTo>
                            <a:pt x="1606" y="1243"/>
                            <a:pt x="1606" y="0"/>
                            <a:pt x="812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39" name="Google Shape;30839;p31"/>
                    <p:cNvSpPr/>
                    <p:nvPr/>
                  </p:nvSpPr>
                  <p:spPr>
                    <a:xfrm rot="-5400000">
                      <a:off x="833150" y="1376150"/>
                      <a:ext cx="4017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40" name="Google Shape;30840;p31"/>
                    <p:cNvSpPr/>
                    <p:nvPr/>
                  </p:nvSpPr>
                  <p:spPr>
                    <a:xfrm rot="-5400000">
                      <a:off x="909538" y="1186288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6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66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41" name="Google Shape;30841;p31"/>
                    <p:cNvSpPr/>
                    <p:nvPr/>
                  </p:nvSpPr>
                  <p:spPr>
                    <a:xfrm rot="-5400000">
                      <a:off x="794963" y="1140763"/>
                      <a:ext cx="6432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73" h="5714" extrusionOk="0">
                          <a:moveTo>
                            <a:pt x="1295" y="1"/>
                          </a:moveTo>
                          <a:cubicBezTo>
                            <a:pt x="570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77" y="5386"/>
                            <a:pt x="1295" y="5714"/>
                          </a:cubicBezTo>
                          <a:cubicBezTo>
                            <a:pt x="1796" y="5368"/>
                            <a:pt x="2572" y="3867"/>
                            <a:pt x="2572" y="2296"/>
                          </a:cubicBezTo>
                          <a:cubicBezTo>
                            <a:pt x="2572" y="726"/>
                            <a:pt x="2003" y="1"/>
                            <a:pt x="12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42" name="Google Shape;30842;p31"/>
                    <p:cNvSpPr/>
                    <p:nvPr/>
                  </p:nvSpPr>
                  <p:spPr>
                    <a:xfrm rot="-5400000">
                      <a:off x="797438" y="1239438"/>
                      <a:ext cx="11607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43" h="4344" extrusionOk="0">
                          <a:moveTo>
                            <a:pt x="1214" y="0"/>
                          </a:moveTo>
                          <a:cubicBezTo>
                            <a:pt x="927" y="0"/>
                            <a:pt x="685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08" y="2825"/>
                          </a:cubicBezTo>
                          <a:cubicBezTo>
                            <a:pt x="2224" y="3824"/>
                            <a:pt x="3635" y="4343"/>
                            <a:pt x="4341" y="4343"/>
                          </a:cubicBezTo>
                          <a:cubicBezTo>
                            <a:pt x="4416" y="4343"/>
                            <a:pt x="4482" y="4338"/>
                            <a:pt x="4539" y="4326"/>
                          </a:cubicBezTo>
                          <a:cubicBezTo>
                            <a:pt x="4643" y="3722"/>
                            <a:pt x="4142" y="2117"/>
                            <a:pt x="3020" y="995"/>
                          </a:cubicBezTo>
                          <a:cubicBezTo>
                            <a:pt x="2324" y="299"/>
                            <a:pt x="1703" y="0"/>
                            <a:pt x="121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43" name="Google Shape;30843;p31"/>
                    <p:cNvSpPr/>
                    <p:nvPr/>
                  </p:nvSpPr>
                  <p:spPr>
                    <a:xfrm rot="-5400000">
                      <a:off x="864225" y="12885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9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9" y="2555"/>
                            <a:pt x="2296" y="2555"/>
                          </a:cubicBezTo>
                          <a:cubicBezTo>
                            <a:pt x="3867" y="2555"/>
                            <a:pt x="5351" y="1796"/>
                            <a:pt x="5714" y="1278"/>
                          </a:cubicBezTo>
                          <a:cubicBezTo>
                            <a:pt x="5351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44" name="Google Shape;30844;p31"/>
                    <p:cNvSpPr/>
                    <p:nvPr/>
                  </p:nvSpPr>
                  <p:spPr>
                    <a:xfrm rot="-5400000">
                      <a:off x="864225" y="107192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45" y="760"/>
                            <a:pt x="0" y="1278"/>
                          </a:cubicBezTo>
                          <a:cubicBezTo>
                            <a:pt x="345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45" name="Google Shape;30845;p31"/>
                    <p:cNvSpPr/>
                    <p:nvPr/>
                  </p:nvSpPr>
                  <p:spPr>
                    <a:xfrm rot="-5400000">
                      <a:off x="797213" y="1076113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3" y="1"/>
                          </a:moveTo>
                          <a:cubicBezTo>
                            <a:pt x="2943" y="1"/>
                            <a:pt x="2321" y="303"/>
                            <a:pt x="1623" y="1012"/>
                          </a:cubicBezTo>
                          <a:cubicBezTo>
                            <a:pt x="518" y="2134"/>
                            <a:pt x="0" y="3722"/>
                            <a:pt x="104" y="4326"/>
                          </a:cubicBezTo>
                          <a:cubicBezTo>
                            <a:pt x="163" y="4338"/>
                            <a:pt x="231" y="4343"/>
                            <a:pt x="306" y="4343"/>
                          </a:cubicBezTo>
                          <a:cubicBezTo>
                            <a:pt x="1025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18" y="1"/>
                            <a:pt x="343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46" name="Google Shape;30846;p31"/>
                    <p:cNvSpPr/>
                    <p:nvPr/>
                  </p:nvSpPr>
                  <p:spPr>
                    <a:xfrm rot="-5400000">
                      <a:off x="741900" y="12767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47" name="Google Shape;30847;p31"/>
                    <p:cNvSpPr/>
                    <p:nvPr/>
                  </p:nvSpPr>
                  <p:spPr>
                    <a:xfrm rot="-5400000">
                      <a:off x="746213" y="11092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48" name="Google Shape;30848;p31"/>
                    <p:cNvSpPr/>
                    <p:nvPr/>
                  </p:nvSpPr>
                  <p:spPr>
                    <a:xfrm rot="-5400000">
                      <a:off x="758338" y="99681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49" name="Google Shape;30849;p31"/>
                    <p:cNvSpPr/>
                    <p:nvPr/>
                  </p:nvSpPr>
                  <p:spPr>
                    <a:xfrm rot="-5400000">
                      <a:off x="932188" y="14669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50" name="Google Shape;30850;p31"/>
                    <p:cNvSpPr/>
                    <p:nvPr/>
                  </p:nvSpPr>
                  <p:spPr>
                    <a:xfrm rot="-5400000">
                      <a:off x="928088" y="16346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5" y="0"/>
                          </a:moveTo>
                          <a:cubicBezTo>
                            <a:pt x="1" y="0"/>
                            <a:pt x="1" y="1226"/>
                            <a:pt x="795" y="1226"/>
                          </a:cubicBezTo>
                          <a:cubicBezTo>
                            <a:pt x="1589" y="1226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  <p:grpSp>
                <p:nvGrpSpPr>
                  <p:cNvPr id="30851" name="Google Shape;30851;p31"/>
                  <p:cNvGrpSpPr/>
                  <p:nvPr/>
                </p:nvGrpSpPr>
                <p:grpSpPr>
                  <a:xfrm rot="10800000">
                    <a:off x="250000" y="2657925"/>
                    <a:ext cx="266250" cy="2469875"/>
                    <a:chOff x="701350" y="1022100"/>
                    <a:chExt cx="266250" cy="2469875"/>
                  </a:xfrm>
                </p:grpSpPr>
                <p:sp>
                  <p:nvSpPr>
                    <p:cNvPr id="30852" name="Google Shape;30852;p31"/>
                    <p:cNvSpPr/>
                    <p:nvPr/>
                  </p:nvSpPr>
                  <p:spPr>
                    <a:xfrm rot="-5400000">
                      <a:off x="-519125" y="2242575"/>
                      <a:ext cx="2457350" cy="164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6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53" name="Google Shape;30853;p31"/>
                    <p:cNvSpPr/>
                    <p:nvPr/>
                  </p:nvSpPr>
                  <p:spPr>
                    <a:xfrm rot="-5400000">
                      <a:off x="909538" y="32626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84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84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54" name="Google Shape;30854;p31"/>
                    <p:cNvSpPr/>
                    <p:nvPr/>
                  </p:nvSpPr>
                  <p:spPr>
                    <a:xfrm rot="-5400000">
                      <a:off x="795175" y="321687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86"/>
                            <a:pt x="1278" y="5714"/>
                          </a:cubicBezTo>
                          <a:cubicBezTo>
                            <a:pt x="1796" y="5386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2003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55" name="Google Shape;30855;p31"/>
                    <p:cNvSpPr/>
                    <p:nvPr/>
                  </p:nvSpPr>
                  <p:spPr>
                    <a:xfrm rot="-5400000">
                      <a:off x="797200" y="3315550"/>
                      <a:ext cx="116550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2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5" y="1703"/>
                            <a:pt x="1226" y="2825"/>
                          </a:cubicBezTo>
                          <a:cubicBezTo>
                            <a:pt x="2226" y="3824"/>
                            <a:pt x="3636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9" y="995"/>
                          </a:cubicBezTo>
                          <a:cubicBezTo>
                            <a:pt x="2342" y="299"/>
                            <a:pt x="1721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56" name="Google Shape;30856;p31"/>
                    <p:cNvSpPr/>
                    <p:nvPr/>
                  </p:nvSpPr>
                  <p:spPr>
                    <a:xfrm rot="-5400000">
                      <a:off x="864225" y="336487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26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26" y="2555"/>
                            <a:pt x="2296" y="2555"/>
                          </a:cubicBezTo>
                          <a:cubicBezTo>
                            <a:pt x="3867" y="2555"/>
                            <a:pt x="5369" y="1796"/>
                            <a:pt x="5714" y="1278"/>
                          </a:cubicBezTo>
                          <a:cubicBezTo>
                            <a:pt x="5369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57" name="Google Shape;30857;p31"/>
                    <p:cNvSpPr/>
                    <p:nvPr/>
                  </p:nvSpPr>
                  <p:spPr>
                    <a:xfrm rot="-5400000">
                      <a:off x="864438" y="3148038"/>
                      <a:ext cx="142425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7" h="2556" extrusionOk="0">
                          <a:moveTo>
                            <a:pt x="3418" y="1"/>
                          </a:moveTo>
                          <a:cubicBezTo>
                            <a:pt x="1847" y="1"/>
                            <a:pt x="346" y="760"/>
                            <a:pt x="0" y="1278"/>
                          </a:cubicBezTo>
                          <a:cubicBezTo>
                            <a:pt x="346" y="1796"/>
                            <a:pt x="1847" y="2555"/>
                            <a:pt x="3418" y="2555"/>
                          </a:cubicBezTo>
                          <a:cubicBezTo>
                            <a:pt x="4988" y="2555"/>
                            <a:pt x="5696" y="2003"/>
                            <a:pt x="5696" y="1278"/>
                          </a:cubicBezTo>
                          <a:cubicBezTo>
                            <a:pt x="5696" y="553"/>
                            <a:pt x="4988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58" name="Google Shape;30858;p31"/>
                    <p:cNvSpPr/>
                    <p:nvPr/>
                  </p:nvSpPr>
                  <p:spPr>
                    <a:xfrm rot="-5400000">
                      <a:off x="797213" y="3152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7" y="1"/>
                          </a:moveTo>
                          <a:cubicBezTo>
                            <a:pt x="2951" y="1"/>
                            <a:pt x="2332" y="303"/>
                            <a:pt x="1622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8" y="4338"/>
                            <a:pt x="245" y="4343"/>
                            <a:pt x="319" y="4343"/>
                          </a:cubicBezTo>
                          <a:cubicBezTo>
                            <a:pt x="1025" y="4343"/>
                            <a:pt x="2437" y="3824"/>
                            <a:pt x="3452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20" y="1"/>
                            <a:pt x="343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59" name="Google Shape;30859;p31"/>
                    <p:cNvSpPr/>
                    <p:nvPr/>
                  </p:nvSpPr>
                  <p:spPr>
                    <a:xfrm rot="-5400000">
                      <a:off x="849775" y="3456775"/>
                      <a:ext cx="39725" cy="306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7" extrusionOk="0">
                          <a:moveTo>
                            <a:pt x="794" y="1"/>
                          </a:moveTo>
                          <a:cubicBezTo>
                            <a:pt x="0" y="1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60" name="Google Shape;30860;p31"/>
                    <p:cNvSpPr/>
                    <p:nvPr/>
                  </p:nvSpPr>
                  <p:spPr>
                    <a:xfrm rot="-5400000">
                      <a:off x="741688" y="335281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61" name="Google Shape;30861;p31"/>
                    <p:cNvSpPr/>
                    <p:nvPr/>
                  </p:nvSpPr>
                  <p:spPr>
                    <a:xfrm rot="-5400000">
                      <a:off x="746000" y="31853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62" name="Google Shape;30862;p31"/>
                    <p:cNvSpPr/>
                    <p:nvPr/>
                  </p:nvSpPr>
                  <p:spPr>
                    <a:xfrm rot="-5400000">
                      <a:off x="752475" y="2920425"/>
                      <a:ext cx="51800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72" h="2090" extrusionOk="0">
                          <a:moveTo>
                            <a:pt x="1036" y="1"/>
                          </a:moveTo>
                          <a:cubicBezTo>
                            <a:pt x="466" y="1"/>
                            <a:pt x="0" y="467"/>
                            <a:pt x="0" y="1036"/>
                          </a:cubicBezTo>
                          <a:cubicBezTo>
                            <a:pt x="0" y="1623"/>
                            <a:pt x="466" y="2089"/>
                            <a:pt x="1036" y="2089"/>
                          </a:cubicBezTo>
                          <a:cubicBezTo>
                            <a:pt x="1605" y="2089"/>
                            <a:pt x="2071" y="1623"/>
                            <a:pt x="2071" y="1036"/>
                          </a:cubicBezTo>
                          <a:cubicBezTo>
                            <a:pt x="2071" y="467"/>
                            <a:pt x="1605" y="1"/>
                            <a:pt x="103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63" name="Google Shape;30863;p31"/>
                    <p:cNvSpPr/>
                    <p:nvPr/>
                  </p:nvSpPr>
                  <p:spPr>
                    <a:xfrm rot="-5400000">
                      <a:off x="854738" y="2875138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0" y="1847"/>
                            <a:pt x="0" y="3418"/>
                          </a:cubicBezTo>
                          <a:cubicBezTo>
                            <a:pt x="0" y="5006"/>
                            <a:pt x="553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5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64" name="Google Shape;30864;p31"/>
                    <p:cNvSpPr/>
                    <p:nvPr/>
                  </p:nvSpPr>
                  <p:spPr>
                    <a:xfrm rot="-5400000">
                      <a:off x="800125" y="2810650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19" y="1"/>
                          </a:moveTo>
                          <a:cubicBezTo>
                            <a:pt x="245" y="1"/>
                            <a:pt x="179" y="7"/>
                            <a:pt x="121" y="18"/>
                          </a:cubicBezTo>
                          <a:cubicBezTo>
                            <a:pt x="1" y="639"/>
                            <a:pt x="518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5" y="4349"/>
                          </a:cubicBezTo>
                          <a:cubicBezTo>
                            <a:pt x="3718" y="4349"/>
                            <a:pt x="3967" y="4244"/>
                            <a:pt x="4160" y="4057"/>
                          </a:cubicBezTo>
                          <a:cubicBezTo>
                            <a:pt x="4661" y="3556"/>
                            <a:pt x="4557" y="2642"/>
                            <a:pt x="3435" y="1537"/>
                          </a:cubicBezTo>
                          <a:cubicBezTo>
                            <a:pt x="2435" y="521"/>
                            <a:pt x="1026" y="1"/>
                            <a:pt x="319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65" name="Google Shape;30865;p31"/>
                    <p:cNvSpPr/>
                    <p:nvPr/>
                  </p:nvSpPr>
                  <p:spPr>
                    <a:xfrm rot="-5400000">
                      <a:off x="706950" y="28063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1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4" y="2002"/>
                            <a:pt x="5714" y="1277"/>
                          </a:cubicBezTo>
                          <a:cubicBezTo>
                            <a:pt x="5714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66" name="Google Shape;30866;p31"/>
                    <p:cNvSpPr/>
                    <p:nvPr/>
                  </p:nvSpPr>
                  <p:spPr>
                    <a:xfrm rot="-5400000">
                      <a:off x="706950" y="30229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25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67" name="Google Shape;30867;p31"/>
                    <p:cNvSpPr/>
                    <p:nvPr/>
                  </p:nvSpPr>
                  <p:spPr>
                    <a:xfrm rot="-5400000">
                      <a:off x="800075" y="29738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42" y="1"/>
                          </a:moveTo>
                          <a:cubicBezTo>
                            <a:pt x="3635" y="1"/>
                            <a:pt x="2224" y="520"/>
                            <a:pt x="1209" y="1520"/>
                          </a:cubicBezTo>
                          <a:cubicBezTo>
                            <a:pt x="104" y="2642"/>
                            <a:pt x="1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2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2" y="7"/>
                            <a:pt x="4416" y="1"/>
                            <a:pt x="4342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68" name="Google Shape;30868;p31"/>
                    <p:cNvSpPr/>
                    <p:nvPr/>
                  </p:nvSpPr>
                  <p:spPr>
                    <a:xfrm rot="-5400000">
                      <a:off x="833813" y="31031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69" name="Google Shape;30869;p31"/>
                    <p:cNvSpPr/>
                    <p:nvPr/>
                  </p:nvSpPr>
                  <p:spPr>
                    <a:xfrm rot="-5400000">
                      <a:off x="833163" y="27603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70" name="Google Shape;30870;p31"/>
                    <p:cNvSpPr/>
                    <p:nvPr/>
                  </p:nvSpPr>
                  <p:spPr>
                    <a:xfrm rot="-5400000">
                      <a:off x="931975" y="28509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71" name="Google Shape;30871;p31"/>
                    <p:cNvSpPr/>
                    <p:nvPr/>
                  </p:nvSpPr>
                  <p:spPr>
                    <a:xfrm rot="-5400000">
                      <a:off x="927875" y="3018600"/>
                      <a:ext cx="40150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605" y="1226"/>
                            <a:pt x="1605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72" name="Google Shape;30872;p31"/>
                    <p:cNvSpPr/>
                    <p:nvPr/>
                  </p:nvSpPr>
                  <p:spPr>
                    <a:xfrm rot="-5400000">
                      <a:off x="909538" y="25705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7" y="0"/>
                            <a:pt x="1" y="466"/>
                            <a:pt x="1" y="1036"/>
                          </a:cubicBezTo>
                          <a:cubicBezTo>
                            <a:pt x="1" y="1606"/>
                            <a:pt x="467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73" name="Google Shape;30873;p31"/>
                    <p:cNvSpPr/>
                    <p:nvPr/>
                  </p:nvSpPr>
                  <p:spPr>
                    <a:xfrm rot="-5400000">
                      <a:off x="795188" y="25247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7" y="1"/>
                          </a:moveTo>
                          <a:cubicBezTo>
                            <a:pt x="553" y="1"/>
                            <a:pt x="0" y="708"/>
                            <a:pt x="0" y="2296"/>
                          </a:cubicBezTo>
                          <a:cubicBezTo>
                            <a:pt x="0" y="3884"/>
                            <a:pt x="760" y="5386"/>
                            <a:pt x="1277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74" name="Google Shape;30874;p31"/>
                    <p:cNvSpPr/>
                    <p:nvPr/>
                  </p:nvSpPr>
                  <p:spPr>
                    <a:xfrm rot="-5400000">
                      <a:off x="797213" y="2623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2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26" y="2825"/>
                          </a:cubicBezTo>
                          <a:cubicBezTo>
                            <a:pt x="2225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2" y="4338"/>
                            <a:pt x="4540" y="4326"/>
                          </a:cubicBezTo>
                          <a:cubicBezTo>
                            <a:pt x="4660" y="3722"/>
                            <a:pt x="4143" y="2117"/>
                            <a:pt x="3038" y="995"/>
                          </a:cubicBezTo>
                          <a:cubicBezTo>
                            <a:pt x="2341" y="299"/>
                            <a:pt x="1720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75" name="Google Shape;30875;p31"/>
                    <p:cNvSpPr/>
                    <p:nvPr/>
                  </p:nvSpPr>
                  <p:spPr>
                    <a:xfrm rot="-5400000">
                      <a:off x="864225" y="26727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0" y="553"/>
                            <a:pt x="0" y="1278"/>
                          </a:cubicBezTo>
                          <a:cubicBezTo>
                            <a:pt x="0" y="2003"/>
                            <a:pt x="708" y="2555"/>
                            <a:pt x="2296" y="2555"/>
                          </a:cubicBezTo>
                          <a:cubicBezTo>
                            <a:pt x="3866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6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76" name="Google Shape;30876;p31"/>
                    <p:cNvSpPr/>
                    <p:nvPr/>
                  </p:nvSpPr>
                  <p:spPr>
                    <a:xfrm rot="-5400000">
                      <a:off x="864225" y="24561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63" y="760"/>
                            <a:pt x="1" y="1278"/>
                          </a:cubicBezTo>
                          <a:cubicBezTo>
                            <a:pt x="363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77" name="Google Shape;30877;p31"/>
                    <p:cNvSpPr/>
                    <p:nvPr/>
                  </p:nvSpPr>
                  <p:spPr>
                    <a:xfrm rot="-5400000">
                      <a:off x="797213" y="2460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9" y="4338"/>
                            <a:pt x="245" y="4343"/>
                            <a:pt x="319" y="4343"/>
                          </a:cubicBezTo>
                          <a:cubicBezTo>
                            <a:pt x="1026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78" name="Google Shape;30878;p31"/>
                    <p:cNvSpPr/>
                    <p:nvPr/>
                  </p:nvSpPr>
                  <p:spPr>
                    <a:xfrm rot="-5400000">
                      <a:off x="741900" y="26609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79" name="Google Shape;30879;p31"/>
                    <p:cNvSpPr/>
                    <p:nvPr/>
                  </p:nvSpPr>
                  <p:spPr>
                    <a:xfrm rot="-5400000">
                      <a:off x="745988" y="24932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80" name="Google Shape;30880;p31"/>
                    <p:cNvSpPr/>
                    <p:nvPr/>
                  </p:nvSpPr>
                  <p:spPr>
                    <a:xfrm rot="-5400000">
                      <a:off x="748000" y="2224275"/>
                      <a:ext cx="60850" cy="52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4" h="2086" extrusionOk="0">
                          <a:moveTo>
                            <a:pt x="1048" y="0"/>
                          </a:moveTo>
                          <a:cubicBezTo>
                            <a:pt x="513" y="0"/>
                            <a:pt x="0" y="414"/>
                            <a:pt x="0" y="1032"/>
                          </a:cubicBezTo>
                          <a:cubicBezTo>
                            <a:pt x="0" y="1619"/>
                            <a:pt x="466" y="2085"/>
                            <a:pt x="1053" y="2085"/>
                          </a:cubicBezTo>
                          <a:cubicBezTo>
                            <a:pt x="1968" y="2085"/>
                            <a:pt x="2434" y="963"/>
                            <a:pt x="1778" y="307"/>
                          </a:cubicBezTo>
                          <a:cubicBezTo>
                            <a:pt x="1566" y="95"/>
                            <a:pt x="1304" y="0"/>
                            <a:pt x="1048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81" name="Google Shape;30881;p31"/>
                    <p:cNvSpPr/>
                    <p:nvPr/>
                  </p:nvSpPr>
                  <p:spPr>
                    <a:xfrm rot="-5400000">
                      <a:off x="854725" y="218302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53" y="5714"/>
                            <a:pt x="1278" y="5714"/>
                          </a:cubicBezTo>
                          <a:cubicBezTo>
                            <a:pt x="1986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79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82" name="Google Shape;30882;p31"/>
                    <p:cNvSpPr/>
                    <p:nvPr/>
                  </p:nvSpPr>
                  <p:spPr>
                    <a:xfrm rot="-5400000">
                      <a:off x="800125" y="21185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5" y="1"/>
                          </a:moveTo>
                          <a:cubicBezTo>
                            <a:pt x="230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18" y="2227"/>
                            <a:pt x="1622" y="3349"/>
                          </a:cubicBezTo>
                          <a:cubicBezTo>
                            <a:pt x="2315" y="4052"/>
                            <a:pt x="2933" y="4349"/>
                            <a:pt x="3420" y="4349"/>
                          </a:cubicBezTo>
                          <a:cubicBezTo>
                            <a:pt x="3711" y="4349"/>
                            <a:pt x="3956" y="4244"/>
                            <a:pt x="4142" y="4057"/>
                          </a:cubicBezTo>
                          <a:cubicBezTo>
                            <a:pt x="4660" y="3556"/>
                            <a:pt x="4557" y="2642"/>
                            <a:pt x="3435" y="1537"/>
                          </a:cubicBezTo>
                          <a:cubicBezTo>
                            <a:pt x="2419" y="521"/>
                            <a:pt x="1022" y="1"/>
                            <a:pt x="30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83" name="Google Shape;30883;p31"/>
                    <p:cNvSpPr/>
                    <p:nvPr/>
                  </p:nvSpPr>
                  <p:spPr>
                    <a:xfrm rot="-5400000">
                      <a:off x="706963" y="2114213"/>
                      <a:ext cx="142825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3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5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5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84" name="Google Shape;30884;p31"/>
                    <p:cNvSpPr/>
                    <p:nvPr/>
                  </p:nvSpPr>
                  <p:spPr>
                    <a:xfrm rot="-5400000">
                      <a:off x="706950" y="23308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1" y="570"/>
                            <a:pt x="1" y="1277"/>
                          </a:cubicBezTo>
                          <a:cubicBezTo>
                            <a:pt x="1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9" y="1795"/>
                            <a:pt x="5714" y="1277"/>
                          </a:cubicBezTo>
                          <a:cubicBezTo>
                            <a:pt x="5369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85" name="Google Shape;30885;p31"/>
                    <p:cNvSpPr/>
                    <p:nvPr/>
                  </p:nvSpPr>
                  <p:spPr>
                    <a:xfrm rot="-5400000">
                      <a:off x="800075" y="22817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9" y="1520"/>
                          </a:cubicBezTo>
                          <a:cubicBezTo>
                            <a:pt x="87" y="2642"/>
                            <a:pt x="1" y="3539"/>
                            <a:pt x="501" y="4057"/>
                          </a:cubicBezTo>
                          <a:cubicBezTo>
                            <a:pt x="693" y="4242"/>
                            <a:pt x="936" y="4344"/>
                            <a:pt x="1222" y="4344"/>
                          </a:cubicBezTo>
                          <a:cubicBezTo>
                            <a:pt x="1711" y="4344"/>
                            <a:pt x="2325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86" name="Google Shape;30886;p31"/>
                    <p:cNvSpPr/>
                    <p:nvPr/>
                  </p:nvSpPr>
                  <p:spPr>
                    <a:xfrm rot="-5400000">
                      <a:off x="833600" y="24112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87" name="Google Shape;30887;p31"/>
                    <p:cNvSpPr/>
                    <p:nvPr/>
                  </p:nvSpPr>
                  <p:spPr>
                    <a:xfrm rot="-5400000">
                      <a:off x="833163" y="20682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88" name="Google Shape;30888;p31"/>
                    <p:cNvSpPr/>
                    <p:nvPr/>
                  </p:nvSpPr>
                  <p:spPr>
                    <a:xfrm rot="-5400000">
                      <a:off x="931975" y="2158850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605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89" name="Google Shape;30889;p31"/>
                    <p:cNvSpPr/>
                    <p:nvPr/>
                  </p:nvSpPr>
                  <p:spPr>
                    <a:xfrm rot="-5400000">
                      <a:off x="928088" y="23267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90" name="Google Shape;30890;p31"/>
                    <p:cNvSpPr/>
                    <p:nvPr/>
                  </p:nvSpPr>
                  <p:spPr>
                    <a:xfrm rot="-5400000">
                      <a:off x="905375" y="1882550"/>
                      <a:ext cx="60875" cy="52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5" h="2085" extrusionOk="0">
                          <a:moveTo>
                            <a:pt x="1399" y="0"/>
                          </a:moveTo>
                          <a:cubicBezTo>
                            <a:pt x="467" y="0"/>
                            <a:pt x="1" y="1122"/>
                            <a:pt x="657" y="1778"/>
                          </a:cubicBezTo>
                          <a:cubicBezTo>
                            <a:pt x="868" y="1990"/>
                            <a:pt x="1129" y="2085"/>
                            <a:pt x="1384" y="2085"/>
                          </a:cubicBezTo>
                          <a:cubicBezTo>
                            <a:pt x="1920" y="2085"/>
                            <a:pt x="2434" y="1667"/>
                            <a:pt x="2434" y="1036"/>
                          </a:cubicBezTo>
                          <a:cubicBezTo>
                            <a:pt x="2434" y="466"/>
                            <a:pt x="1968" y="0"/>
                            <a:pt x="1399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91" name="Google Shape;30891;p31"/>
                    <p:cNvSpPr/>
                    <p:nvPr/>
                  </p:nvSpPr>
                  <p:spPr>
                    <a:xfrm rot="-5400000">
                      <a:off x="795188" y="18326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68"/>
                            <a:pt x="1278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92" name="Google Shape;30892;p31"/>
                    <p:cNvSpPr/>
                    <p:nvPr/>
                  </p:nvSpPr>
                  <p:spPr>
                    <a:xfrm rot="-5400000">
                      <a:off x="797213" y="1931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3" y="0"/>
                          </a:moveTo>
                          <a:cubicBezTo>
                            <a:pt x="936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4" y="1703"/>
                            <a:pt x="1209" y="2825"/>
                          </a:cubicBezTo>
                          <a:cubicBezTo>
                            <a:pt x="2224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8" y="995"/>
                          </a:cubicBezTo>
                          <a:cubicBezTo>
                            <a:pt x="2331" y="299"/>
                            <a:pt x="1713" y="0"/>
                            <a:pt x="122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93" name="Google Shape;30893;p31"/>
                    <p:cNvSpPr/>
                    <p:nvPr/>
                  </p:nvSpPr>
                  <p:spPr>
                    <a:xfrm rot="-5400000">
                      <a:off x="864225" y="19806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8" y="2555"/>
                            <a:pt x="2296" y="2555"/>
                          </a:cubicBezTo>
                          <a:cubicBezTo>
                            <a:pt x="3867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94" name="Google Shape;30894;p31"/>
                    <p:cNvSpPr/>
                    <p:nvPr/>
                  </p:nvSpPr>
                  <p:spPr>
                    <a:xfrm rot="-5400000">
                      <a:off x="864225" y="17640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18" y="1"/>
                          </a:moveTo>
                          <a:cubicBezTo>
                            <a:pt x="1848" y="1"/>
                            <a:pt x="346" y="760"/>
                            <a:pt x="1" y="1278"/>
                          </a:cubicBezTo>
                          <a:cubicBezTo>
                            <a:pt x="346" y="1796"/>
                            <a:pt x="1848" y="2555"/>
                            <a:pt x="3418" y="2555"/>
                          </a:cubicBezTo>
                          <a:cubicBezTo>
                            <a:pt x="5006" y="2555"/>
                            <a:pt x="5714" y="2003"/>
                            <a:pt x="5714" y="1278"/>
                          </a:cubicBezTo>
                          <a:cubicBezTo>
                            <a:pt x="5714" y="553"/>
                            <a:pt x="5006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95" name="Google Shape;30895;p31"/>
                    <p:cNvSpPr/>
                    <p:nvPr/>
                  </p:nvSpPr>
                  <p:spPr>
                    <a:xfrm rot="-5400000">
                      <a:off x="797213" y="17682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01" y="2117"/>
                            <a:pt x="1" y="3722"/>
                            <a:pt x="122" y="4326"/>
                          </a:cubicBezTo>
                          <a:cubicBezTo>
                            <a:pt x="179" y="4338"/>
                            <a:pt x="245" y="4343"/>
                            <a:pt x="320" y="4343"/>
                          </a:cubicBezTo>
                          <a:cubicBezTo>
                            <a:pt x="1026" y="4343"/>
                            <a:pt x="2436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96" name="Google Shape;30896;p31"/>
                    <p:cNvSpPr/>
                    <p:nvPr/>
                  </p:nvSpPr>
                  <p:spPr>
                    <a:xfrm rot="-5400000">
                      <a:off x="741900" y="19688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8" y="1243"/>
                            <a:pt x="1588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97" name="Google Shape;30897;p31"/>
                    <p:cNvSpPr/>
                    <p:nvPr/>
                  </p:nvSpPr>
                  <p:spPr>
                    <a:xfrm rot="-5400000">
                      <a:off x="746213" y="18013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98" name="Google Shape;30898;p31"/>
                    <p:cNvSpPr/>
                    <p:nvPr/>
                  </p:nvSpPr>
                  <p:spPr>
                    <a:xfrm rot="-5400000">
                      <a:off x="752263" y="1536438"/>
                      <a:ext cx="52225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90" extrusionOk="0">
                          <a:moveTo>
                            <a:pt x="1053" y="1"/>
                          </a:moveTo>
                          <a:cubicBezTo>
                            <a:pt x="467" y="1"/>
                            <a:pt x="1" y="467"/>
                            <a:pt x="1" y="1036"/>
                          </a:cubicBezTo>
                          <a:cubicBezTo>
                            <a:pt x="1" y="1623"/>
                            <a:pt x="467" y="2089"/>
                            <a:pt x="1053" y="2089"/>
                          </a:cubicBezTo>
                          <a:cubicBezTo>
                            <a:pt x="1623" y="2089"/>
                            <a:pt x="2089" y="1623"/>
                            <a:pt x="2089" y="1036"/>
                          </a:cubicBezTo>
                          <a:cubicBezTo>
                            <a:pt x="2089" y="467"/>
                            <a:pt x="1623" y="1"/>
                            <a:pt x="10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899" name="Google Shape;30899;p31"/>
                    <p:cNvSpPr/>
                    <p:nvPr/>
                  </p:nvSpPr>
                  <p:spPr>
                    <a:xfrm rot="-5400000">
                      <a:off x="854725" y="1491350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70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6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900" name="Google Shape;30900;p31"/>
                    <p:cNvSpPr/>
                    <p:nvPr/>
                  </p:nvSpPr>
                  <p:spPr>
                    <a:xfrm rot="-5400000">
                      <a:off x="800125" y="14264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6" y="1"/>
                          </a:moveTo>
                          <a:cubicBezTo>
                            <a:pt x="231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01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1" y="4349"/>
                          </a:cubicBezTo>
                          <a:cubicBezTo>
                            <a:pt x="3711" y="4349"/>
                            <a:pt x="3956" y="4244"/>
                            <a:pt x="4143" y="4057"/>
                          </a:cubicBezTo>
                          <a:cubicBezTo>
                            <a:pt x="4660" y="3556"/>
                            <a:pt x="4540" y="2642"/>
                            <a:pt x="3435" y="1537"/>
                          </a:cubicBezTo>
                          <a:cubicBezTo>
                            <a:pt x="2420" y="521"/>
                            <a:pt x="1022" y="1"/>
                            <a:pt x="30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901" name="Google Shape;30901;p31"/>
                    <p:cNvSpPr/>
                    <p:nvPr/>
                  </p:nvSpPr>
                  <p:spPr>
                    <a:xfrm rot="-5400000">
                      <a:off x="706950" y="14221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902" name="Google Shape;30902;p31"/>
                    <p:cNvSpPr/>
                    <p:nvPr/>
                  </p:nvSpPr>
                  <p:spPr>
                    <a:xfrm rot="-5400000">
                      <a:off x="706950" y="16387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6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6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903" name="Google Shape;30903;p31"/>
                    <p:cNvSpPr/>
                    <p:nvPr/>
                  </p:nvSpPr>
                  <p:spPr>
                    <a:xfrm rot="-5400000">
                      <a:off x="800075" y="1589575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8" y="1520"/>
                          </a:cubicBezTo>
                          <a:cubicBezTo>
                            <a:pt x="87" y="2642"/>
                            <a:pt x="0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1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0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904" name="Google Shape;30904;p31"/>
                    <p:cNvSpPr/>
                    <p:nvPr/>
                  </p:nvSpPr>
                  <p:spPr>
                    <a:xfrm rot="-5400000">
                      <a:off x="833600" y="17191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2" y="0"/>
                          </a:moveTo>
                          <a:cubicBezTo>
                            <a:pt x="1" y="0"/>
                            <a:pt x="1" y="1243"/>
                            <a:pt x="812" y="1243"/>
                          </a:cubicBezTo>
                          <a:cubicBezTo>
                            <a:pt x="1606" y="1243"/>
                            <a:pt x="1606" y="0"/>
                            <a:pt x="812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905" name="Google Shape;30905;p31"/>
                    <p:cNvSpPr/>
                    <p:nvPr/>
                  </p:nvSpPr>
                  <p:spPr>
                    <a:xfrm rot="-5400000">
                      <a:off x="833150" y="1376150"/>
                      <a:ext cx="4017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906" name="Google Shape;30906;p31"/>
                    <p:cNvSpPr/>
                    <p:nvPr/>
                  </p:nvSpPr>
                  <p:spPr>
                    <a:xfrm rot="-5400000">
                      <a:off x="909538" y="1186288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6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66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907" name="Google Shape;30907;p31"/>
                    <p:cNvSpPr/>
                    <p:nvPr/>
                  </p:nvSpPr>
                  <p:spPr>
                    <a:xfrm rot="-5400000">
                      <a:off x="794963" y="1140763"/>
                      <a:ext cx="6432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73" h="5714" extrusionOk="0">
                          <a:moveTo>
                            <a:pt x="1295" y="1"/>
                          </a:moveTo>
                          <a:cubicBezTo>
                            <a:pt x="570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77" y="5386"/>
                            <a:pt x="1295" y="5714"/>
                          </a:cubicBezTo>
                          <a:cubicBezTo>
                            <a:pt x="1796" y="5368"/>
                            <a:pt x="2572" y="3867"/>
                            <a:pt x="2572" y="2296"/>
                          </a:cubicBezTo>
                          <a:cubicBezTo>
                            <a:pt x="2572" y="726"/>
                            <a:pt x="2003" y="1"/>
                            <a:pt x="12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908" name="Google Shape;30908;p31"/>
                    <p:cNvSpPr/>
                    <p:nvPr/>
                  </p:nvSpPr>
                  <p:spPr>
                    <a:xfrm rot="-5400000">
                      <a:off x="797438" y="1239438"/>
                      <a:ext cx="11607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43" h="4344" extrusionOk="0">
                          <a:moveTo>
                            <a:pt x="1214" y="0"/>
                          </a:moveTo>
                          <a:cubicBezTo>
                            <a:pt x="927" y="0"/>
                            <a:pt x="685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08" y="2825"/>
                          </a:cubicBezTo>
                          <a:cubicBezTo>
                            <a:pt x="2224" y="3824"/>
                            <a:pt x="3635" y="4343"/>
                            <a:pt x="4341" y="4343"/>
                          </a:cubicBezTo>
                          <a:cubicBezTo>
                            <a:pt x="4416" y="4343"/>
                            <a:pt x="4482" y="4338"/>
                            <a:pt x="4539" y="4326"/>
                          </a:cubicBezTo>
                          <a:cubicBezTo>
                            <a:pt x="4643" y="3722"/>
                            <a:pt x="4142" y="2117"/>
                            <a:pt x="3020" y="995"/>
                          </a:cubicBezTo>
                          <a:cubicBezTo>
                            <a:pt x="2324" y="299"/>
                            <a:pt x="1703" y="0"/>
                            <a:pt x="121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909" name="Google Shape;30909;p31"/>
                    <p:cNvSpPr/>
                    <p:nvPr/>
                  </p:nvSpPr>
                  <p:spPr>
                    <a:xfrm rot="-5400000">
                      <a:off x="864225" y="12885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9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9" y="2555"/>
                            <a:pt x="2296" y="2555"/>
                          </a:cubicBezTo>
                          <a:cubicBezTo>
                            <a:pt x="3867" y="2555"/>
                            <a:pt x="5351" y="1796"/>
                            <a:pt x="5714" y="1278"/>
                          </a:cubicBezTo>
                          <a:cubicBezTo>
                            <a:pt x="5351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910" name="Google Shape;30910;p31"/>
                    <p:cNvSpPr/>
                    <p:nvPr/>
                  </p:nvSpPr>
                  <p:spPr>
                    <a:xfrm rot="-5400000">
                      <a:off x="864225" y="107192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45" y="760"/>
                            <a:pt x="0" y="1278"/>
                          </a:cubicBezTo>
                          <a:cubicBezTo>
                            <a:pt x="345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911" name="Google Shape;30911;p31"/>
                    <p:cNvSpPr/>
                    <p:nvPr/>
                  </p:nvSpPr>
                  <p:spPr>
                    <a:xfrm rot="-5400000">
                      <a:off x="797213" y="1076113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3" y="1"/>
                          </a:moveTo>
                          <a:cubicBezTo>
                            <a:pt x="2943" y="1"/>
                            <a:pt x="2321" y="303"/>
                            <a:pt x="1623" y="1012"/>
                          </a:cubicBezTo>
                          <a:cubicBezTo>
                            <a:pt x="518" y="2134"/>
                            <a:pt x="0" y="3722"/>
                            <a:pt x="104" y="4326"/>
                          </a:cubicBezTo>
                          <a:cubicBezTo>
                            <a:pt x="163" y="4338"/>
                            <a:pt x="231" y="4343"/>
                            <a:pt x="306" y="4343"/>
                          </a:cubicBezTo>
                          <a:cubicBezTo>
                            <a:pt x="1025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18" y="1"/>
                            <a:pt x="343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912" name="Google Shape;30912;p31"/>
                    <p:cNvSpPr/>
                    <p:nvPr/>
                  </p:nvSpPr>
                  <p:spPr>
                    <a:xfrm rot="-5400000">
                      <a:off x="741900" y="12767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913" name="Google Shape;30913;p31"/>
                    <p:cNvSpPr/>
                    <p:nvPr/>
                  </p:nvSpPr>
                  <p:spPr>
                    <a:xfrm rot="-5400000">
                      <a:off x="746213" y="11092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914" name="Google Shape;30914;p31"/>
                    <p:cNvSpPr/>
                    <p:nvPr/>
                  </p:nvSpPr>
                  <p:spPr>
                    <a:xfrm rot="-5400000">
                      <a:off x="757388" y="10270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915" name="Google Shape;30915;p31"/>
                    <p:cNvSpPr/>
                    <p:nvPr/>
                  </p:nvSpPr>
                  <p:spPr>
                    <a:xfrm rot="-5400000">
                      <a:off x="932188" y="14669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0916" name="Google Shape;30916;p31"/>
                    <p:cNvSpPr/>
                    <p:nvPr/>
                  </p:nvSpPr>
                  <p:spPr>
                    <a:xfrm rot="-5400000">
                      <a:off x="928088" y="16346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5" y="0"/>
                          </a:moveTo>
                          <a:cubicBezTo>
                            <a:pt x="1" y="0"/>
                            <a:pt x="1" y="1226"/>
                            <a:pt x="795" y="1226"/>
                          </a:cubicBezTo>
                          <a:cubicBezTo>
                            <a:pt x="1589" y="1226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  <p:grpSp>
              <p:nvGrpSpPr>
                <p:cNvPr id="30917" name="Google Shape;30917;p31"/>
                <p:cNvGrpSpPr/>
                <p:nvPr/>
              </p:nvGrpSpPr>
              <p:grpSpPr>
                <a:xfrm rot="5400000">
                  <a:off x="6962277" y="3146373"/>
                  <a:ext cx="266250" cy="3448154"/>
                  <a:chOff x="701350" y="31296"/>
                  <a:chExt cx="266250" cy="3448154"/>
                </a:xfrm>
              </p:grpSpPr>
              <p:sp>
                <p:nvSpPr>
                  <p:cNvPr id="30918" name="Google Shape;30918;p31"/>
                  <p:cNvSpPr/>
                  <p:nvPr/>
                </p:nvSpPr>
                <p:spPr>
                  <a:xfrm rot="-5400000">
                    <a:off x="-1014527" y="1747173"/>
                    <a:ext cx="3448154" cy="16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294" h="656" extrusionOk="0">
                        <a:moveTo>
                          <a:pt x="0" y="0"/>
                        </a:moveTo>
                        <a:lnTo>
                          <a:pt x="0" y="656"/>
                        </a:lnTo>
                        <a:lnTo>
                          <a:pt x="98293" y="656"/>
                        </a:lnTo>
                        <a:lnTo>
                          <a:pt x="98293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919" name="Google Shape;30919;p31"/>
                  <p:cNvSpPr/>
                  <p:nvPr/>
                </p:nvSpPr>
                <p:spPr>
                  <a:xfrm rot="-5400000">
                    <a:off x="909538" y="3262613"/>
                    <a:ext cx="52225" cy="5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" h="2072" extrusionOk="0">
                        <a:moveTo>
                          <a:pt x="1053" y="0"/>
                        </a:moveTo>
                        <a:cubicBezTo>
                          <a:pt x="484" y="0"/>
                          <a:pt x="0" y="466"/>
                          <a:pt x="0" y="1036"/>
                        </a:cubicBezTo>
                        <a:cubicBezTo>
                          <a:pt x="0" y="1606"/>
                          <a:pt x="484" y="2072"/>
                          <a:pt x="1053" y="2072"/>
                        </a:cubicBezTo>
                        <a:cubicBezTo>
                          <a:pt x="1623" y="2072"/>
                          <a:pt x="2089" y="1606"/>
                          <a:pt x="2089" y="1036"/>
                        </a:cubicBezTo>
                        <a:cubicBezTo>
                          <a:pt x="2089" y="466"/>
                          <a:pt x="1623" y="0"/>
                          <a:pt x="105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920" name="Google Shape;30920;p31"/>
                  <p:cNvSpPr/>
                  <p:nvPr/>
                </p:nvSpPr>
                <p:spPr>
                  <a:xfrm rot="-5400000">
                    <a:off x="795175" y="3216875"/>
                    <a:ext cx="63900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6" h="5714" extrusionOk="0">
                        <a:moveTo>
                          <a:pt x="1278" y="1"/>
                        </a:moveTo>
                        <a:cubicBezTo>
                          <a:pt x="553" y="1"/>
                          <a:pt x="1" y="708"/>
                          <a:pt x="1" y="2296"/>
                        </a:cubicBezTo>
                        <a:cubicBezTo>
                          <a:pt x="1" y="3884"/>
                          <a:pt x="760" y="5386"/>
                          <a:pt x="1278" y="5714"/>
                        </a:cubicBezTo>
                        <a:cubicBezTo>
                          <a:pt x="1796" y="5386"/>
                          <a:pt x="2555" y="3867"/>
                          <a:pt x="2555" y="2296"/>
                        </a:cubicBezTo>
                        <a:cubicBezTo>
                          <a:pt x="2555" y="726"/>
                          <a:pt x="2003" y="1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921" name="Google Shape;30921;p31"/>
                  <p:cNvSpPr/>
                  <p:nvPr/>
                </p:nvSpPr>
                <p:spPr>
                  <a:xfrm rot="-5400000">
                    <a:off x="797200" y="3315550"/>
                    <a:ext cx="116550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2" h="4344" extrusionOk="0">
                        <a:moveTo>
                          <a:pt x="1227" y="0"/>
                        </a:moveTo>
                        <a:cubicBezTo>
                          <a:pt x="938" y="0"/>
                          <a:pt x="693" y="102"/>
                          <a:pt x="501" y="287"/>
                        </a:cubicBezTo>
                        <a:cubicBezTo>
                          <a:pt x="1" y="805"/>
                          <a:pt x="105" y="1703"/>
                          <a:pt x="1226" y="2825"/>
                        </a:cubicBezTo>
                        <a:cubicBezTo>
                          <a:pt x="2226" y="3824"/>
                          <a:pt x="3636" y="4343"/>
                          <a:pt x="4342" y="4343"/>
                        </a:cubicBezTo>
                        <a:cubicBezTo>
                          <a:pt x="4416" y="4343"/>
                          <a:pt x="4483" y="4338"/>
                          <a:pt x="4540" y="4326"/>
                        </a:cubicBezTo>
                        <a:cubicBezTo>
                          <a:pt x="4661" y="3722"/>
                          <a:pt x="4143" y="2117"/>
                          <a:pt x="3039" y="995"/>
                        </a:cubicBezTo>
                        <a:cubicBezTo>
                          <a:pt x="2342" y="299"/>
                          <a:pt x="1721" y="0"/>
                          <a:pt x="122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922" name="Google Shape;30922;p31"/>
                  <p:cNvSpPr/>
                  <p:nvPr/>
                </p:nvSpPr>
                <p:spPr>
                  <a:xfrm rot="-5400000">
                    <a:off x="864225" y="3364875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2296" y="1"/>
                        </a:moveTo>
                        <a:cubicBezTo>
                          <a:pt x="726" y="1"/>
                          <a:pt x="1" y="553"/>
                          <a:pt x="1" y="1278"/>
                        </a:cubicBezTo>
                        <a:cubicBezTo>
                          <a:pt x="1" y="2003"/>
                          <a:pt x="726" y="2555"/>
                          <a:pt x="2296" y="2555"/>
                        </a:cubicBezTo>
                        <a:cubicBezTo>
                          <a:pt x="3867" y="2555"/>
                          <a:pt x="5369" y="1796"/>
                          <a:pt x="5714" y="1278"/>
                        </a:cubicBezTo>
                        <a:cubicBezTo>
                          <a:pt x="5369" y="760"/>
                          <a:pt x="3867" y="1"/>
                          <a:pt x="229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923" name="Google Shape;30923;p31"/>
                  <p:cNvSpPr/>
                  <p:nvPr/>
                </p:nvSpPr>
                <p:spPr>
                  <a:xfrm rot="-5400000">
                    <a:off x="864438" y="3148038"/>
                    <a:ext cx="142425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97" h="2556" extrusionOk="0">
                        <a:moveTo>
                          <a:pt x="3418" y="1"/>
                        </a:moveTo>
                        <a:cubicBezTo>
                          <a:pt x="1847" y="1"/>
                          <a:pt x="346" y="760"/>
                          <a:pt x="0" y="1278"/>
                        </a:cubicBezTo>
                        <a:cubicBezTo>
                          <a:pt x="346" y="1796"/>
                          <a:pt x="1847" y="2555"/>
                          <a:pt x="3418" y="2555"/>
                        </a:cubicBezTo>
                        <a:cubicBezTo>
                          <a:pt x="4988" y="2555"/>
                          <a:pt x="5696" y="2003"/>
                          <a:pt x="5696" y="1278"/>
                        </a:cubicBezTo>
                        <a:cubicBezTo>
                          <a:pt x="5696" y="553"/>
                          <a:pt x="4988" y="1"/>
                          <a:pt x="341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924" name="Google Shape;30924;p31"/>
                  <p:cNvSpPr/>
                  <p:nvPr/>
                </p:nvSpPr>
                <p:spPr>
                  <a:xfrm rot="-5400000">
                    <a:off x="797213" y="3152438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3437" y="1"/>
                        </a:moveTo>
                        <a:cubicBezTo>
                          <a:pt x="2951" y="1"/>
                          <a:pt x="2332" y="303"/>
                          <a:pt x="1622" y="1012"/>
                        </a:cubicBezTo>
                        <a:cubicBezTo>
                          <a:pt x="518" y="2117"/>
                          <a:pt x="0" y="3722"/>
                          <a:pt x="121" y="4326"/>
                        </a:cubicBezTo>
                        <a:cubicBezTo>
                          <a:pt x="178" y="4338"/>
                          <a:pt x="245" y="4343"/>
                          <a:pt x="319" y="4343"/>
                        </a:cubicBezTo>
                        <a:cubicBezTo>
                          <a:pt x="1025" y="4343"/>
                          <a:pt x="2437" y="3824"/>
                          <a:pt x="3452" y="2825"/>
                        </a:cubicBezTo>
                        <a:cubicBezTo>
                          <a:pt x="4557" y="1720"/>
                          <a:pt x="4660" y="805"/>
                          <a:pt x="4142" y="287"/>
                        </a:cubicBezTo>
                        <a:cubicBezTo>
                          <a:pt x="3958" y="103"/>
                          <a:pt x="3720" y="1"/>
                          <a:pt x="343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925" name="Google Shape;30925;p31"/>
                  <p:cNvSpPr/>
                  <p:nvPr/>
                </p:nvSpPr>
                <p:spPr>
                  <a:xfrm rot="-5400000">
                    <a:off x="840925" y="3443825"/>
                    <a:ext cx="39725" cy="30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27" extrusionOk="0">
                        <a:moveTo>
                          <a:pt x="794" y="1"/>
                        </a:moveTo>
                        <a:cubicBezTo>
                          <a:pt x="0" y="1"/>
                          <a:pt x="0" y="1226"/>
                          <a:pt x="794" y="1226"/>
                        </a:cubicBezTo>
                        <a:cubicBezTo>
                          <a:pt x="1588" y="1226"/>
                          <a:pt x="1588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926" name="Google Shape;30926;p31"/>
                  <p:cNvSpPr/>
                  <p:nvPr/>
                </p:nvSpPr>
                <p:spPr>
                  <a:xfrm rot="-5400000">
                    <a:off x="741688" y="3352813"/>
                    <a:ext cx="40150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3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606" y="1243"/>
                          <a:pt x="1606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927" name="Google Shape;30927;p31"/>
                  <p:cNvSpPr/>
                  <p:nvPr/>
                </p:nvSpPr>
                <p:spPr>
                  <a:xfrm rot="-5400000">
                    <a:off x="746000" y="3185375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795" y="1"/>
                        </a:moveTo>
                        <a:cubicBezTo>
                          <a:pt x="1" y="1"/>
                          <a:pt x="1" y="1243"/>
                          <a:pt x="795" y="1243"/>
                        </a:cubicBezTo>
                        <a:cubicBezTo>
                          <a:pt x="1606" y="1243"/>
                          <a:pt x="1606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928" name="Google Shape;30928;p31"/>
                  <p:cNvSpPr/>
                  <p:nvPr/>
                </p:nvSpPr>
                <p:spPr>
                  <a:xfrm rot="-5400000">
                    <a:off x="752475" y="2920425"/>
                    <a:ext cx="51800" cy="52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2" h="2090" extrusionOk="0">
                        <a:moveTo>
                          <a:pt x="1036" y="1"/>
                        </a:moveTo>
                        <a:cubicBezTo>
                          <a:pt x="466" y="1"/>
                          <a:pt x="0" y="467"/>
                          <a:pt x="0" y="1036"/>
                        </a:cubicBezTo>
                        <a:cubicBezTo>
                          <a:pt x="0" y="1623"/>
                          <a:pt x="466" y="2089"/>
                          <a:pt x="1036" y="2089"/>
                        </a:cubicBezTo>
                        <a:cubicBezTo>
                          <a:pt x="1605" y="2089"/>
                          <a:pt x="2071" y="1623"/>
                          <a:pt x="2071" y="1036"/>
                        </a:cubicBezTo>
                        <a:cubicBezTo>
                          <a:pt x="2071" y="467"/>
                          <a:pt x="1605" y="1"/>
                          <a:pt x="103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929" name="Google Shape;30929;p31"/>
                  <p:cNvSpPr/>
                  <p:nvPr/>
                </p:nvSpPr>
                <p:spPr>
                  <a:xfrm rot="-5400000">
                    <a:off x="854738" y="2875138"/>
                    <a:ext cx="63875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5" h="5714" extrusionOk="0">
                        <a:moveTo>
                          <a:pt x="1278" y="1"/>
                        </a:moveTo>
                        <a:cubicBezTo>
                          <a:pt x="760" y="363"/>
                          <a:pt x="0" y="1847"/>
                          <a:pt x="0" y="3418"/>
                        </a:cubicBezTo>
                        <a:cubicBezTo>
                          <a:pt x="0" y="5006"/>
                          <a:pt x="553" y="5714"/>
                          <a:pt x="1278" y="5714"/>
                        </a:cubicBezTo>
                        <a:cubicBezTo>
                          <a:pt x="2003" y="5714"/>
                          <a:pt x="2555" y="5006"/>
                          <a:pt x="2555" y="3418"/>
                        </a:cubicBezTo>
                        <a:cubicBezTo>
                          <a:pt x="2555" y="1847"/>
                          <a:pt x="1795" y="363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930" name="Google Shape;30930;p31"/>
                  <p:cNvSpPr/>
                  <p:nvPr/>
                </p:nvSpPr>
                <p:spPr>
                  <a:xfrm rot="-5400000">
                    <a:off x="800125" y="2810650"/>
                    <a:ext cx="116525" cy="108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9" extrusionOk="0">
                        <a:moveTo>
                          <a:pt x="319" y="1"/>
                        </a:moveTo>
                        <a:cubicBezTo>
                          <a:pt x="245" y="1"/>
                          <a:pt x="179" y="7"/>
                          <a:pt x="121" y="18"/>
                        </a:cubicBezTo>
                        <a:cubicBezTo>
                          <a:pt x="1" y="639"/>
                          <a:pt x="518" y="2227"/>
                          <a:pt x="1623" y="3349"/>
                        </a:cubicBezTo>
                        <a:cubicBezTo>
                          <a:pt x="2315" y="4052"/>
                          <a:pt x="2933" y="4349"/>
                          <a:pt x="3425" y="4349"/>
                        </a:cubicBezTo>
                        <a:cubicBezTo>
                          <a:pt x="3718" y="4349"/>
                          <a:pt x="3967" y="4244"/>
                          <a:pt x="4160" y="4057"/>
                        </a:cubicBezTo>
                        <a:cubicBezTo>
                          <a:pt x="4661" y="3556"/>
                          <a:pt x="4557" y="2642"/>
                          <a:pt x="3435" y="1537"/>
                        </a:cubicBezTo>
                        <a:cubicBezTo>
                          <a:pt x="2435" y="521"/>
                          <a:pt x="1026" y="1"/>
                          <a:pt x="31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931" name="Google Shape;30931;p31"/>
                  <p:cNvSpPr/>
                  <p:nvPr/>
                </p:nvSpPr>
                <p:spPr>
                  <a:xfrm rot="-5400000">
                    <a:off x="706950" y="2806325"/>
                    <a:ext cx="142850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72" extrusionOk="0">
                        <a:moveTo>
                          <a:pt x="3435" y="0"/>
                        </a:moveTo>
                        <a:cubicBezTo>
                          <a:pt x="1847" y="0"/>
                          <a:pt x="363" y="777"/>
                          <a:pt x="1" y="1277"/>
                        </a:cubicBezTo>
                        <a:cubicBezTo>
                          <a:pt x="363" y="1795"/>
                          <a:pt x="1847" y="2572"/>
                          <a:pt x="3435" y="2572"/>
                        </a:cubicBezTo>
                        <a:cubicBezTo>
                          <a:pt x="5006" y="2572"/>
                          <a:pt x="5714" y="2002"/>
                          <a:pt x="5714" y="1277"/>
                        </a:cubicBezTo>
                        <a:cubicBezTo>
                          <a:pt x="5714" y="570"/>
                          <a:pt x="5006" y="0"/>
                          <a:pt x="343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932" name="Google Shape;30932;p31"/>
                  <p:cNvSpPr/>
                  <p:nvPr/>
                </p:nvSpPr>
                <p:spPr>
                  <a:xfrm rot="-5400000">
                    <a:off x="706950" y="3022925"/>
                    <a:ext cx="142850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72" extrusionOk="0">
                        <a:moveTo>
                          <a:pt x="2296" y="0"/>
                        </a:moveTo>
                        <a:cubicBezTo>
                          <a:pt x="725" y="0"/>
                          <a:pt x="0" y="570"/>
                          <a:pt x="0" y="1277"/>
                        </a:cubicBezTo>
                        <a:cubicBezTo>
                          <a:pt x="0" y="2002"/>
                          <a:pt x="708" y="2572"/>
                          <a:pt x="2296" y="2572"/>
                        </a:cubicBezTo>
                        <a:cubicBezTo>
                          <a:pt x="3867" y="2572"/>
                          <a:pt x="5368" y="1795"/>
                          <a:pt x="5713" y="1277"/>
                        </a:cubicBezTo>
                        <a:cubicBezTo>
                          <a:pt x="5368" y="777"/>
                          <a:pt x="3867" y="0"/>
                          <a:pt x="229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933" name="Google Shape;30933;p31"/>
                  <p:cNvSpPr/>
                  <p:nvPr/>
                </p:nvSpPr>
                <p:spPr>
                  <a:xfrm rot="-5400000">
                    <a:off x="800075" y="2973800"/>
                    <a:ext cx="116525" cy="10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5" extrusionOk="0">
                        <a:moveTo>
                          <a:pt x="4342" y="1"/>
                        </a:moveTo>
                        <a:cubicBezTo>
                          <a:pt x="3635" y="1"/>
                          <a:pt x="2224" y="520"/>
                          <a:pt x="1209" y="1520"/>
                        </a:cubicBezTo>
                        <a:cubicBezTo>
                          <a:pt x="104" y="2642"/>
                          <a:pt x="1" y="3539"/>
                          <a:pt x="501" y="4057"/>
                        </a:cubicBezTo>
                        <a:cubicBezTo>
                          <a:pt x="692" y="4242"/>
                          <a:pt x="935" y="4344"/>
                          <a:pt x="1222" y="4344"/>
                        </a:cubicBezTo>
                        <a:cubicBezTo>
                          <a:pt x="1710" y="4344"/>
                          <a:pt x="2324" y="4046"/>
                          <a:pt x="3021" y="3349"/>
                        </a:cubicBezTo>
                        <a:cubicBezTo>
                          <a:pt x="4143" y="2227"/>
                          <a:pt x="4661" y="622"/>
                          <a:pt x="4540" y="18"/>
                        </a:cubicBezTo>
                        <a:cubicBezTo>
                          <a:pt x="4482" y="7"/>
                          <a:pt x="4416" y="1"/>
                          <a:pt x="434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934" name="Google Shape;30934;p31"/>
                  <p:cNvSpPr/>
                  <p:nvPr/>
                </p:nvSpPr>
                <p:spPr>
                  <a:xfrm rot="-5400000">
                    <a:off x="833813" y="3103163"/>
                    <a:ext cx="397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4" extrusionOk="0">
                        <a:moveTo>
                          <a:pt x="794" y="0"/>
                        </a:moveTo>
                        <a:cubicBezTo>
                          <a:pt x="0" y="0"/>
                          <a:pt x="0" y="1243"/>
                          <a:pt x="794" y="1243"/>
                        </a:cubicBezTo>
                        <a:cubicBezTo>
                          <a:pt x="1588" y="1243"/>
                          <a:pt x="1588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935" name="Google Shape;30935;p31"/>
                  <p:cNvSpPr/>
                  <p:nvPr/>
                </p:nvSpPr>
                <p:spPr>
                  <a:xfrm rot="-5400000">
                    <a:off x="833163" y="2760363"/>
                    <a:ext cx="40150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3" extrusionOk="0">
                        <a:moveTo>
                          <a:pt x="811" y="0"/>
                        </a:moveTo>
                        <a:cubicBezTo>
                          <a:pt x="0" y="0"/>
                          <a:pt x="0" y="1243"/>
                          <a:pt x="811" y="1243"/>
                        </a:cubicBezTo>
                        <a:cubicBezTo>
                          <a:pt x="1605" y="1243"/>
                          <a:pt x="1605" y="0"/>
                          <a:pt x="811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936" name="Google Shape;30936;p31"/>
                  <p:cNvSpPr/>
                  <p:nvPr/>
                </p:nvSpPr>
                <p:spPr>
                  <a:xfrm rot="-5400000">
                    <a:off x="931975" y="2850975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795" y="1"/>
                        </a:moveTo>
                        <a:cubicBezTo>
                          <a:pt x="1" y="1"/>
                          <a:pt x="1" y="1243"/>
                          <a:pt x="795" y="1243"/>
                        </a:cubicBezTo>
                        <a:cubicBezTo>
                          <a:pt x="1606" y="1243"/>
                          <a:pt x="1606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937" name="Google Shape;30937;p31"/>
                  <p:cNvSpPr/>
                  <p:nvPr/>
                </p:nvSpPr>
                <p:spPr>
                  <a:xfrm rot="-5400000">
                    <a:off x="927875" y="3018600"/>
                    <a:ext cx="40150" cy="3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26" extrusionOk="0">
                        <a:moveTo>
                          <a:pt x="794" y="0"/>
                        </a:moveTo>
                        <a:cubicBezTo>
                          <a:pt x="0" y="0"/>
                          <a:pt x="0" y="1226"/>
                          <a:pt x="794" y="1226"/>
                        </a:cubicBezTo>
                        <a:cubicBezTo>
                          <a:pt x="1605" y="1226"/>
                          <a:pt x="1605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938" name="Google Shape;30938;p31"/>
                  <p:cNvSpPr/>
                  <p:nvPr/>
                </p:nvSpPr>
                <p:spPr>
                  <a:xfrm rot="-5400000">
                    <a:off x="909538" y="2570513"/>
                    <a:ext cx="52225" cy="5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" h="2072" extrusionOk="0">
                        <a:moveTo>
                          <a:pt x="1053" y="0"/>
                        </a:moveTo>
                        <a:cubicBezTo>
                          <a:pt x="467" y="0"/>
                          <a:pt x="1" y="466"/>
                          <a:pt x="1" y="1036"/>
                        </a:cubicBezTo>
                        <a:cubicBezTo>
                          <a:pt x="1" y="1606"/>
                          <a:pt x="467" y="2072"/>
                          <a:pt x="1053" y="2072"/>
                        </a:cubicBezTo>
                        <a:cubicBezTo>
                          <a:pt x="1623" y="2072"/>
                          <a:pt x="2089" y="1606"/>
                          <a:pt x="2089" y="1036"/>
                        </a:cubicBezTo>
                        <a:cubicBezTo>
                          <a:pt x="2089" y="466"/>
                          <a:pt x="1623" y="0"/>
                          <a:pt x="105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939" name="Google Shape;30939;p31"/>
                  <p:cNvSpPr/>
                  <p:nvPr/>
                </p:nvSpPr>
                <p:spPr>
                  <a:xfrm rot="-5400000">
                    <a:off x="795188" y="2524763"/>
                    <a:ext cx="63875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5" h="5714" extrusionOk="0">
                        <a:moveTo>
                          <a:pt x="1277" y="1"/>
                        </a:moveTo>
                        <a:cubicBezTo>
                          <a:pt x="553" y="1"/>
                          <a:pt x="0" y="708"/>
                          <a:pt x="0" y="2296"/>
                        </a:cubicBezTo>
                        <a:cubicBezTo>
                          <a:pt x="0" y="3884"/>
                          <a:pt x="760" y="5386"/>
                          <a:pt x="1277" y="5714"/>
                        </a:cubicBezTo>
                        <a:cubicBezTo>
                          <a:pt x="1778" y="5368"/>
                          <a:pt x="2555" y="3867"/>
                          <a:pt x="2555" y="2296"/>
                        </a:cubicBezTo>
                        <a:cubicBezTo>
                          <a:pt x="2555" y="726"/>
                          <a:pt x="1985" y="1"/>
                          <a:pt x="127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940" name="Google Shape;30940;p31"/>
                  <p:cNvSpPr/>
                  <p:nvPr/>
                </p:nvSpPr>
                <p:spPr>
                  <a:xfrm rot="-5400000">
                    <a:off x="797213" y="2623438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1227" y="0"/>
                        </a:moveTo>
                        <a:cubicBezTo>
                          <a:pt x="938" y="0"/>
                          <a:pt x="692" y="102"/>
                          <a:pt x="501" y="287"/>
                        </a:cubicBezTo>
                        <a:cubicBezTo>
                          <a:pt x="0" y="805"/>
                          <a:pt x="104" y="1703"/>
                          <a:pt x="1226" y="2825"/>
                        </a:cubicBezTo>
                        <a:cubicBezTo>
                          <a:pt x="2225" y="3824"/>
                          <a:pt x="3635" y="4343"/>
                          <a:pt x="4342" y="4343"/>
                        </a:cubicBezTo>
                        <a:cubicBezTo>
                          <a:pt x="4416" y="4343"/>
                          <a:pt x="4482" y="4338"/>
                          <a:pt x="4540" y="4326"/>
                        </a:cubicBezTo>
                        <a:cubicBezTo>
                          <a:pt x="4660" y="3722"/>
                          <a:pt x="4143" y="2117"/>
                          <a:pt x="3038" y="995"/>
                        </a:cubicBezTo>
                        <a:cubicBezTo>
                          <a:pt x="2341" y="299"/>
                          <a:pt x="1720" y="0"/>
                          <a:pt x="122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941" name="Google Shape;30941;p31"/>
                  <p:cNvSpPr/>
                  <p:nvPr/>
                </p:nvSpPr>
                <p:spPr>
                  <a:xfrm rot="-5400000">
                    <a:off x="864225" y="2672750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2296" y="1"/>
                        </a:moveTo>
                        <a:cubicBezTo>
                          <a:pt x="708" y="1"/>
                          <a:pt x="0" y="553"/>
                          <a:pt x="0" y="1278"/>
                        </a:cubicBezTo>
                        <a:cubicBezTo>
                          <a:pt x="0" y="2003"/>
                          <a:pt x="708" y="2555"/>
                          <a:pt x="2296" y="2555"/>
                        </a:cubicBezTo>
                        <a:cubicBezTo>
                          <a:pt x="3866" y="2555"/>
                          <a:pt x="5368" y="1796"/>
                          <a:pt x="5713" y="1278"/>
                        </a:cubicBezTo>
                        <a:cubicBezTo>
                          <a:pt x="5368" y="760"/>
                          <a:pt x="3866" y="1"/>
                          <a:pt x="229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942" name="Google Shape;30942;p31"/>
                  <p:cNvSpPr/>
                  <p:nvPr/>
                </p:nvSpPr>
                <p:spPr>
                  <a:xfrm rot="-5400000">
                    <a:off x="864225" y="2456150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3435" y="1"/>
                        </a:moveTo>
                        <a:cubicBezTo>
                          <a:pt x="1847" y="1"/>
                          <a:pt x="363" y="760"/>
                          <a:pt x="1" y="1278"/>
                        </a:cubicBezTo>
                        <a:cubicBezTo>
                          <a:pt x="363" y="1796"/>
                          <a:pt x="1847" y="2555"/>
                          <a:pt x="3435" y="2555"/>
                        </a:cubicBezTo>
                        <a:cubicBezTo>
                          <a:pt x="5006" y="2555"/>
                          <a:pt x="5713" y="2003"/>
                          <a:pt x="5713" y="1278"/>
                        </a:cubicBezTo>
                        <a:cubicBezTo>
                          <a:pt x="5713" y="553"/>
                          <a:pt x="5006" y="1"/>
                          <a:pt x="343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943" name="Google Shape;30943;p31"/>
                  <p:cNvSpPr/>
                  <p:nvPr/>
                </p:nvSpPr>
                <p:spPr>
                  <a:xfrm rot="-5400000">
                    <a:off x="797213" y="2460338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3438" y="1"/>
                        </a:moveTo>
                        <a:cubicBezTo>
                          <a:pt x="2952" y="1"/>
                          <a:pt x="2332" y="303"/>
                          <a:pt x="1623" y="1012"/>
                        </a:cubicBezTo>
                        <a:cubicBezTo>
                          <a:pt x="518" y="2117"/>
                          <a:pt x="0" y="3722"/>
                          <a:pt x="121" y="4326"/>
                        </a:cubicBezTo>
                        <a:cubicBezTo>
                          <a:pt x="179" y="4338"/>
                          <a:pt x="245" y="4343"/>
                          <a:pt x="319" y="4343"/>
                        </a:cubicBezTo>
                        <a:cubicBezTo>
                          <a:pt x="1026" y="4343"/>
                          <a:pt x="2435" y="3824"/>
                          <a:pt x="3435" y="2825"/>
                        </a:cubicBezTo>
                        <a:cubicBezTo>
                          <a:pt x="4557" y="1720"/>
                          <a:pt x="4661" y="805"/>
                          <a:pt x="4143" y="287"/>
                        </a:cubicBezTo>
                        <a:cubicBezTo>
                          <a:pt x="3959" y="103"/>
                          <a:pt x="3721" y="1"/>
                          <a:pt x="343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944" name="Google Shape;30944;p31"/>
                  <p:cNvSpPr/>
                  <p:nvPr/>
                </p:nvSpPr>
                <p:spPr>
                  <a:xfrm rot="-5400000">
                    <a:off x="741900" y="2660900"/>
                    <a:ext cx="39725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3" extrusionOk="0">
                        <a:moveTo>
                          <a:pt x="794" y="0"/>
                        </a:moveTo>
                        <a:cubicBezTo>
                          <a:pt x="0" y="0"/>
                          <a:pt x="0" y="1243"/>
                          <a:pt x="794" y="1243"/>
                        </a:cubicBezTo>
                        <a:cubicBezTo>
                          <a:pt x="1588" y="1243"/>
                          <a:pt x="1588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945" name="Google Shape;30945;p31"/>
                  <p:cNvSpPr/>
                  <p:nvPr/>
                </p:nvSpPr>
                <p:spPr>
                  <a:xfrm rot="-5400000">
                    <a:off x="745988" y="2493263"/>
                    <a:ext cx="4017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7" h="1244" extrusionOk="0">
                        <a:moveTo>
                          <a:pt x="795" y="1"/>
                        </a:moveTo>
                        <a:cubicBezTo>
                          <a:pt x="1" y="1"/>
                          <a:pt x="1" y="1243"/>
                          <a:pt x="795" y="1243"/>
                        </a:cubicBezTo>
                        <a:cubicBezTo>
                          <a:pt x="1606" y="1243"/>
                          <a:pt x="1606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946" name="Google Shape;30946;p31"/>
                  <p:cNvSpPr/>
                  <p:nvPr/>
                </p:nvSpPr>
                <p:spPr>
                  <a:xfrm rot="-5400000">
                    <a:off x="748000" y="2224275"/>
                    <a:ext cx="60850" cy="52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4" h="2086" extrusionOk="0">
                        <a:moveTo>
                          <a:pt x="1048" y="0"/>
                        </a:moveTo>
                        <a:cubicBezTo>
                          <a:pt x="513" y="0"/>
                          <a:pt x="0" y="414"/>
                          <a:pt x="0" y="1032"/>
                        </a:cubicBezTo>
                        <a:cubicBezTo>
                          <a:pt x="0" y="1619"/>
                          <a:pt x="466" y="2085"/>
                          <a:pt x="1053" y="2085"/>
                        </a:cubicBezTo>
                        <a:cubicBezTo>
                          <a:pt x="1968" y="2085"/>
                          <a:pt x="2434" y="963"/>
                          <a:pt x="1778" y="307"/>
                        </a:cubicBezTo>
                        <a:cubicBezTo>
                          <a:pt x="1566" y="95"/>
                          <a:pt x="1304" y="0"/>
                          <a:pt x="1048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947" name="Google Shape;30947;p31"/>
                  <p:cNvSpPr/>
                  <p:nvPr/>
                </p:nvSpPr>
                <p:spPr>
                  <a:xfrm rot="-5400000">
                    <a:off x="854725" y="2183025"/>
                    <a:ext cx="63900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6" h="5714" extrusionOk="0">
                        <a:moveTo>
                          <a:pt x="1278" y="1"/>
                        </a:moveTo>
                        <a:cubicBezTo>
                          <a:pt x="760" y="363"/>
                          <a:pt x="1" y="1847"/>
                          <a:pt x="1" y="3418"/>
                        </a:cubicBezTo>
                        <a:cubicBezTo>
                          <a:pt x="1" y="5006"/>
                          <a:pt x="553" y="5714"/>
                          <a:pt x="1278" y="5714"/>
                        </a:cubicBezTo>
                        <a:cubicBezTo>
                          <a:pt x="1986" y="5714"/>
                          <a:pt x="2555" y="5006"/>
                          <a:pt x="2555" y="3418"/>
                        </a:cubicBezTo>
                        <a:cubicBezTo>
                          <a:pt x="2555" y="1847"/>
                          <a:pt x="1779" y="363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948" name="Google Shape;30948;p31"/>
                  <p:cNvSpPr/>
                  <p:nvPr/>
                </p:nvSpPr>
                <p:spPr>
                  <a:xfrm rot="-5400000">
                    <a:off x="800125" y="2118525"/>
                    <a:ext cx="116525" cy="108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9" extrusionOk="0">
                        <a:moveTo>
                          <a:pt x="305" y="1"/>
                        </a:moveTo>
                        <a:cubicBezTo>
                          <a:pt x="230" y="1"/>
                          <a:pt x="163" y="7"/>
                          <a:pt x="104" y="18"/>
                        </a:cubicBezTo>
                        <a:cubicBezTo>
                          <a:pt x="0" y="639"/>
                          <a:pt x="518" y="2227"/>
                          <a:pt x="1622" y="3349"/>
                        </a:cubicBezTo>
                        <a:cubicBezTo>
                          <a:pt x="2315" y="4052"/>
                          <a:pt x="2933" y="4349"/>
                          <a:pt x="3420" y="4349"/>
                        </a:cubicBezTo>
                        <a:cubicBezTo>
                          <a:pt x="3711" y="4349"/>
                          <a:pt x="3956" y="4244"/>
                          <a:pt x="4142" y="4057"/>
                        </a:cubicBezTo>
                        <a:cubicBezTo>
                          <a:pt x="4660" y="3556"/>
                          <a:pt x="4557" y="2642"/>
                          <a:pt x="3435" y="1537"/>
                        </a:cubicBezTo>
                        <a:cubicBezTo>
                          <a:pt x="2419" y="521"/>
                          <a:pt x="1022" y="1"/>
                          <a:pt x="30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949" name="Google Shape;30949;p31"/>
                  <p:cNvSpPr/>
                  <p:nvPr/>
                </p:nvSpPr>
                <p:spPr>
                  <a:xfrm rot="-5400000">
                    <a:off x="706963" y="2114213"/>
                    <a:ext cx="142825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3" h="2572" extrusionOk="0">
                        <a:moveTo>
                          <a:pt x="3435" y="0"/>
                        </a:moveTo>
                        <a:cubicBezTo>
                          <a:pt x="1847" y="0"/>
                          <a:pt x="363" y="777"/>
                          <a:pt x="0" y="1277"/>
                        </a:cubicBezTo>
                        <a:cubicBezTo>
                          <a:pt x="363" y="1795"/>
                          <a:pt x="1847" y="2572"/>
                          <a:pt x="3435" y="2572"/>
                        </a:cubicBezTo>
                        <a:cubicBezTo>
                          <a:pt x="5005" y="2572"/>
                          <a:pt x="5713" y="2002"/>
                          <a:pt x="5713" y="1277"/>
                        </a:cubicBezTo>
                        <a:cubicBezTo>
                          <a:pt x="5713" y="570"/>
                          <a:pt x="5005" y="0"/>
                          <a:pt x="343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950" name="Google Shape;30950;p31"/>
                  <p:cNvSpPr/>
                  <p:nvPr/>
                </p:nvSpPr>
                <p:spPr>
                  <a:xfrm rot="-5400000">
                    <a:off x="706950" y="2330825"/>
                    <a:ext cx="142850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72" extrusionOk="0">
                        <a:moveTo>
                          <a:pt x="2296" y="0"/>
                        </a:moveTo>
                        <a:cubicBezTo>
                          <a:pt x="708" y="0"/>
                          <a:pt x="1" y="570"/>
                          <a:pt x="1" y="1277"/>
                        </a:cubicBezTo>
                        <a:cubicBezTo>
                          <a:pt x="1" y="2002"/>
                          <a:pt x="708" y="2572"/>
                          <a:pt x="2296" y="2572"/>
                        </a:cubicBezTo>
                        <a:cubicBezTo>
                          <a:pt x="3867" y="2572"/>
                          <a:pt x="5369" y="1795"/>
                          <a:pt x="5714" y="1277"/>
                        </a:cubicBezTo>
                        <a:cubicBezTo>
                          <a:pt x="5369" y="777"/>
                          <a:pt x="3867" y="0"/>
                          <a:pt x="229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951" name="Google Shape;30951;p31"/>
                  <p:cNvSpPr/>
                  <p:nvPr/>
                </p:nvSpPr>
                <p:spPr>
                  <a:xfrm rot="-5400000">
                    <a:off x="800075" y="2281700"/>
                    <a:ext cx="116525" cy="10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5" extrusionOk="0">
                        <a:moveTo>
                          <a:pt x="4338" y="1"/>
                        </a:moveTo>
                        <a:cubicBezTo>
                          <a:pt x="3621" y="1"/>
                          <a:pt x="2224" y="520"/>
                          <a:pt x="1209" y="1520"/>
                        </a:cubicBezTo>
                        <a:cubicBezTo>
                          <a:pt x="87" y="2642"/>
                          <a:pt x="1" y="3539"/>
                          <a:pt x="501" y="4057"/>
                        </a:cubicBezTo>
                        <a:cubicBezTo>
                          <a:pt x="693" y="4242"/>
                          <a:pt x="936" y="4344"/>
                          <a:pt x="1222" y="4344"/>
                        </a:cubicBezTo>
                        <a:cubicBezTo>
                          <a:pt x="1711" y="4344"/>
                          <a:pt x="2325" y="4046"/>
                          <a:pt x="3021" y="3349"/>
                        </a:cubicBezTo>
                        <a:cubicBezTo>
                          <a:pt x="4143" y="2227"/>
                          <a:pt x="4661" y="622"/>
                          <a:pt x="4540" y="18"/>
                        </a:cubicBezTo>
                        <a:cubicBezTo>
                          <a:pt x="4481" y="7"/>
                          <a:pt x="4413" y="1"/>
                          <a:pt x="433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952" name="Google Shape;30952;p31"/>
                  <p:cNvSpPr/>
                  <p:nvPr/>
                </p:nvSpPr>
                <p:spPr>
                  <a:xfrm rot="-5400000">
                    <a:off x="833600" y="2411275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811" y="0"/>
                        </a:moveTo>
                        <a:cubicBezTo>
                          <a:pt x="0" y="0"/>
                          <a:pt x="0" y="1243"/>
                          <a:pt x="811" y="1243"/>
                        </a:cubicBezTo>
                        <a:cubicBezTo>
                          <a:pt x="1605" y="1243"/>
                          <a:pt x="1605" y="0"/>
                          <a:pt x="811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953" name="Google Shape;30953;p31"/>
                  <p:cNvSpPr/>
                  <p:nvPr/>
                </p:nvSpPr>
                <p:spPr>
                  <a:xfrm rot="-5400000">
                    <a:off x="833163" y="2068263"/>
                    <a:ext cx="40150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3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606" y="1243"/>
                          <a:pt x="1606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954" name="Google Shape;30954;p31"/>
                  <p:cNvSpPr/>
                  <p:nvPr/>
                </p:nvSpPr>
                <p:spPr>
                  <a:xfrm rot="-5400000">
                    <a:off x="931975" y="2158850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794" y="1"/>
                        </a:moveTo>
                        <a:cubicBezTo>
                          <a:pt x="0" y="1"/>
                          <a:pt x="0" y="1243"/>
                          <a:pt x="794" y="1243"/>
                        </a:cubicBezTo>
                        <a:cubicBezTo>
                          <a:pt x="1588" y="1243"/>
                          <a:pt x="1605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955" name="Google Shape;30955;p31"/>
                  <p:cNvSpPr/>
                  <p:nvPr/>
                </p:nvSpPr>
                <p:spPr>
                  <a:xfrm rot="-5400000">
                    <a:off x="928088" y="2326713"/>
                    <a:ext cx="39725" cy="3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26" extrusionOk="0">
                        <a:moveTo>
                          <a:pt x="794" y="0"/>
                        </a:moveTo>
                        <a:cubicBezTo>
                          <a:pt x="0" y="0"/>
                          <a:pt x="0" y="1226"/>
                          <a:pt x="794" y="1226"/>
                        </a:cubicBezTo>
                        <a:cubicBezTo>
                          <a:pt x="1588" y="1226"/>
                          <a:pt x="1588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956" name="Google Shape;30956;p31"/>
                  <p:cNvSpPr/>
                  <p:nvPr/>
                </p:nvSpPr>
                <p:spPr>
                  <a:xfrm rot="-5400000">
                    <a:off x="905375" y="1882550"/>
                    <a:ext cx="60875" cy="52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5" h="2085" extrusionOk="0">
                        <a:moveTo>
                          <a:pt x="1399" y="0"/>
                        </a:moveTo>
                        <a:cubicBezTo>
                          <a:pt x="467" y="0"/>
                          <a:pt x="1" y="1122"/>
                          <a:pt x="657" y="1778"/>
                        </a:cubicBezTo>
                        <a:cubicBezTo>
                          <a:pt x="868" y="1990"/>
                          <a:pt x="1129" y="2085"/>
                          <a:pt x="1384" y="2085"/>
                        </a:cubicBezTo>
                        <a:cubicBezTo>
                          <a:pt x="1920" y="2085"/>
                          <a:pt x="2434" y="1667"/>
                          <a:pt x="2434" y="1036"/>
                        </a:cubicBezTo>
                        <a:cubicBezTo>
                          <a:pt x="2434" y="466"/>
                          <a:pt x="1968" y="0"/>
                          <a:pt x="1399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957" name="Google Shape;30957;p31"/>
                  <p:cNvSpPr/>
                  <p:nvPr/>
                </p:nvSpPr>
                <p:spPr>
                  <a:xfrm rot="-5400000">
                    <a:off x="795188" y="1832663"/>
                    <a:ext cx="63875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5" h="5714" extrusionOk="0">
                        <a:moveTo>
                          <a:pt x="1278" y="1"/>
                        </a:moveTo>
                        <a:cubicBezTo>
                          <a:pt x="553" y="1"/>
                          <a:pt x="1" y="708"/>
                          <a:pt x="1" y="2296"/>
                        </a:cubicBezTo>
                        <a:cubicBezTo>
                          <a:pt x="1" y="3884"/>
                          <a:pt x="760" y="5368"/>
                          <a:pt x="1278" y="5714"/>
                        </a:cubicBezTo>
                        <a:cubicBezTo>
                          <a:pt x="1778" y="5368"/>
                          <a:pt x="2555" y="3867"/>
                          <a:pt x="2555" y="2296"/>
                        </a:cubicBezTo>
                        <a:cubicBezTo>
                          <a:pt x="2555" y="726"/>
                          <a:pt x="1985" y="1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958" name="Google Shape;30958;p31"/>
                  <p:cNvSpPr/>
                  <p:nvPr/>
                </p:nvSpPr>
                <p:spPr>
                  <a:xfrm rot="-5400000">
                    <a:off x="797213" y="1931338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1223" y="0"/>
                        </a:moveTo>
                        <a:cubicBezTo>
                          <a:pt x="936" y="0"/>
                          <a:pt x="693" y="102"/>
                          <a:pt x="501" y="287"/>
                        </a:cubicBezTo>
                        <a:cubicBezTo>
                          <a:pt x="1" y="805"/>
                          <a:pt x="104" y="1703"/>
                          <a:pt x="1209" y="2825"/>
                        </a:cubicBezTo>
                        <a:cubicBezTo>
                          <a:pt x="2224" y="3824"/>
                          <a:pt x="3635" y="4343"/>
                          <a:pt x="4342" y="4343"/>
                        </a:cubicBezTo>
                        <a:cubicBezTo>
                          <a:pt x="4416" y="4343"/>
                          <a:pt x="4483" y="4338"/>
                          <a:pt x="4540" y="4326"/>
                        </a:cubicBezTo>
                        <a:cubicBezTo>
                          <a:pt x="4661" y="3722"/>
                          <a:pt x="4143" y="2117"/>
                          <a:pt x="3038" y="995"/>
                        </a:cubicBezTo>
                        <a:cubicBezTo>
                          <a:pt x="2331" y="299"/>
                          <a:pt x="1713" y="0"/>
                          <a:pt x="122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959" name="Google Shape;30959;p31"/>
                  <p:cNvSpPr/>
                  <p:nvPr/>
                </p:nvSpPr>
                <p:spPr>
                  <a:xfrm rot="-5400000">
                    <a:off x="864225" y="1980650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2296" y="1"/>
                        </a:moveTo>
                        <a:cubicBezTo>
                          <a:pt x="708" y="1"/>
                          <a:pt x="1" y="553"/>
                          <a:pt x="1" y="1278"/>
                        </a:cubicBezTo>
                        <a:cubicBezTo>
                          <a:pt x="1" y="2003"/>
                          <a:pt x="708" y="2555"/>
                          <a:pt x="2296" y="2555"/>
                        </a:cubicBezTo>
                        <a:cubicBezTo>
                          <a:pt x="3867" y="2555"/>
                          <a:pt x="5368" y="1796"/>
                          <a:pt x="5713" y="1278"/>
                        </a:cubicBezTo>
                        <a:cubicBezTo>
                          <a:pt x="5368" y="760"/>
                          <a:pt x="3867" y="1"/>
                          <a:pt x="229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960" name="Google Shape;30960;p31"/>
                  <p:cNvSpPr/>
                  <p:nvPr/>
                </p:nvSpPr>
                <p:spPr>
                  <a:xfrm rot="-5400000">
                    <a:off x="864225" y="1764050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3418" y="1"/>
                        </a:moveTo>
                        <a:cubicBezTo>
                          <a:pt x="1848" y="1"/>
                          <a:pt x="346" y="760"/>
                          <a:pt x="1" y="1278"/>
                        </a:cubicBezTo>
                        <a:cubicBezTo>
                          <a:pt x="346" y="1796"/>
                          <a:pt x="1848" y="2555"/>
                          <a:pt x="3418" y="2555"/>
                        </a:cubicBezTo>
                        <a:cubicBezTo>
                          <a:pt x="5006" y="2555"/>
                          <a:pt x="5714" y="2003"/>
                          <a:pt x="5714" y="1278"/>
                        </a:cubicBezTo>
                        <a:cubicBezTo>
                          <a:pt x="5714" y="553"/>
                          <a:pt x="5006" y="1"/>
                          <a:pt x="341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961" name="Google Shape;30961;p31"/>
                  <p:cNvSpPr/>
                  <p:nvPr/>
                </p:nvSpPr>
                <p:spPr>
                  <a:xfrm rot="-5400000">
                    <a:off x="797213" y="1768238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3438" y="1"/>
                        </a:moveTo>
                        <a:cubicBezTo>
                          <a:pt x="2952" y="1"/>
                          <a:pt x="2332" y="303"/>
                          <a:pt x="1623" y="1012"/>
                        </a:cubicBezTo>
                        <a:cubicBezTo>
                          <a:pt x="501" y="2117"/>
                          <a:pt x="1" y="3722"/>
                          <a:pt x="122" y="4326"/>
                        </a:cubicBezTo>
                        <a:cubicBezTo>
                          <a:pt x="179" y="4338"/>
                          <a:pt x="245" y="4343"/>
                          <a:pt x="320" y="4343"/>
                        </a:cubicBezTo>
                        <a:cubicBezTo>
                          <a:pt x="1026" y="4343"/>
                          <a:pt x="2436" y="3824"/>
                          <a:pt x="3435" y="2825"/>
                        </a:cubicBezTo>
                        <a:cubicBezTo>
                          <a:pt x="4557" y="1720"/>
                          <a:pt x="4661" y="805"/>
                          <a:pt x="4143" y="287"/>
                        </a:cubicBezTo>
                        <a:cubicBezTo>
                          <a:pt x="3959" y="103"/>
                          <a:pt x="3721" y="1"/>
                          <a:pt x="343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962" name="Google Shape;30962;p31"/>
                  <p:cNvSpPr/>
                  <p:nvPr/>
                </p:nvSpPr>
                <p:spPr>
                  <a:xfrm rot="-5400000">
                    <a:off x="741900" y="1968800"/>
                    <a:ext cx="39725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3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588" y="1243"/>
                          <a:pt x="1588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963" name="Google Shape;30963;p31"/>
                  <p:cNvSpPr/>
                  <p:nvPr/>
                </p:nvSpPr>
                <p:spPr>
                  <a:xfrm rot="-5400000">
                    <a:off x="746213" y="1801363"/>
                    <a:ext cx="397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4" extrusionOk="0">
                        <a:moveTo>
                          <a:pt x="794" y="1"/>
                        </a:moveTo>
                        <a:cubicBezTo>
                          <a:pt x="0" y="1"/>
                          <a:pt x="0" y="1243"/>
                          <a:pt x="794" y="1243"/>
                        </a:cubicBezTo>
                        <a:cubicBezTo>
                          <a:pt x="1588" y="1243"/>
                          <a:pt x="1588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964" name="Google Shape;30964;p31"/>
                  <p:cNvSpPr/>
                  <p:nvPr/>
                </p:nvSpPr>
                <p:spPr>
                  <a:xfrm rot="-5400000">
                    <a:off x="752263" y="1536438"/>
                    <a:ext cx="52225" cy="52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" h="2090" extrusionOk="0">
                        <a:moveTo>
                          <a:pt x="1053" y="1"/>
                        </a:moveTo>
                        <a:cubicBezTo>
                          <a:pt x="467" y="1"/>
                          <a:pt x="1" y="467"/>
                          <a:pt x="1" y="1036"/>
                        </a:cubicBezTo>
                        <a:cubicBezTo>
                          <a:pt x="1" y="1623"/>
                          <a:pt x="467" y="2089"/>
                          <a:pt x="1053" y="2089"/>
                        </a:cubicBezTo>
                        <a:cubicBezTo>
                          <a:pt x="1623" y="2089"/>
                          <a:pt x="2089" y="1623"/>
                          <a:pt x="2089" y="1036"/>
                        </a:cubicBezTo>
                        <a:cubicBezTo>
                          <a:pt x="2089" y="467"/>
                          <a:pt x="1623" y="1"/>
                          <a:pt x="10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965" name="Google Shape;30965;p31"/>
                  <p:cNvSpPr/>
                  <p:nvPr/>
                </p:nvSpPr>
                <p:spPr>
                  <a:xfrm rot="-5400000">
                    <a:off x="854725" y="1491350"/>
                    <a:ext cx="63900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6" h="5714" extrusionOk="0">
                        <a:moveTo>
                          <a:pt x="1278" y="1"/>
                        </a:moveTo>
                        <a:cubicBezTo>
                          <a:pt x="760" y="363"/>
                          <a:pt x="1" y="1847"/>
                          <a:pt x="1" y="3418"/>
                        </a:cubicBezTo>
                        <a:cubicBezTo>
                          <a:pt x="1" y="5006"/>
                          <a:pt x="570" y="5714"/>
                          <a:pt x="1278" y="5714"/>
                        </a:cubicBezTo>
                        <a:cubicBezTo>
                          <a:pt x="2003" y="5714"/>
                          <a:pt x="2555" y="5006"/>
                          <a:pt x="2555" y="3418"/>
                        </a:cubicBezTo>
                        <a:cubicBezTo>
                          <a:pt x="2555" y="1847"/>
                          <a:pt x="1796" y="363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966" name="Google Shape;30966;p31"/>
                  <p:cNvSpPr/>
                  <p:nvPr/>
                </p:nvSpPr>
                <p:spPr>
                  <a:xfrm rot="-5400000">
                    <a:off x="800125" y="1426425"/>
                    <a:ext cx="116525" cy="108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9" extrusionOk="0">
                        <a:moveTo>
                          <a:pt x="306" y="1"/>
                        </a:moveTo>
                        <a:cubicBezTo>
                          <a:pt x="231" y="1"/>
                          <a:pt x="163" y="7"/>
                          <a:pt x="104" y="18"/>
                        </a:cubicBezTo>
                        <a:cubicBezTo>
                          <a:pt x="0" y="639"/>
                          <a:pt x="501" y="2227"/>
                          <a:pt x="1623" y="3349"/>
                        </a:cubicBezTo>
                        <a:cubicBezTo>
                          <a:pt x="2315" y="4052"/>
                          <a:pt x="2933" y="4349"/>
                          <a:pt x="3421" y="4349"/>
                        </a:cubicBezTo>
                        <a:cubicBezTo>
                          <a:pt x="3711" y="4349"/>
                          <a:pt x="3956" y="4244"/>
                          <a:pt x="4143" y="4057"/>
                        </a:cubicBezTo>
                        <a:cubicBezTo>
                          <a:pt x="4660" y="3556"/>
                          <a:pt x="4540" y="2642"/>
                          <a:pt x="3435" y="1537"/>
                        </a:cubicBezTo>
                        <a:cubicBezTo>
                          <a:pt x="2420" y="521"/>
                          <a:pt x="1022" y="1"/>
                          <a:pt x="30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967" name="Google Shape;30967;p31"/>
                  <p:cNvSpPr/>
                  <p:nvPr/>
                </p:nvSpPr>
                <p:spPr>
                  <a:xfrm rot="-5400000">
                    <a:off x="706950" y="1422100"/>
                    <a:ext cx="142850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72" extrusionOk="0">
                        <a:moveTo>
                          <a:pt x="3435" y="0"/>
                        </a:moveTo>
                        <a:cubicBezTo>
                          <a:pt x="1847" y="0"/>
                          <a:pt x="363" y="777"/>
                          <a:pt x="0" y="1277"/>
                        </a:cubicBezTo>
                        <a:cubicBezTo>
                          <a:pt x="363" y="1795"/>
                          <a:pt x="1847" y="2572"/>
                          <a:pt x="3435" y="2572"/>
                        </a:cubicBezTo>
                        <a:cubicBezTo>
                          <a:pt x="5006" y="2572"/>
                          <a:pt x="5713" y="2002"/>
                          <a:pt x="5713" y="1277"/>
                        </a:cubicBezTo>
                        <a:cubicBezTo>
                          <a:pt x="5713" y="570"/>
                          <a:pt x="5006" y="0"/>
                          <a:pt x="343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968" name="Google Shape;30968;p31"/>
                  <p:cNvSpPr/>
                  <p:nvPr/>
                </p:nvSpPr>
                <p:spPr>
                  <a:xfrm rot="-5400000">
                    <a:off x="706950" y="1638700"/>
                    <a:ext cx="142850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72" extrusionOk="0">
                        <a:moveTo>
                          <a:pt x="2296" y="0"/>
                        </a:moveTo>
                        <a:cubicBezTo>
                          <a:pt x="708" y="0"/>
                          <a:pt x="0" y="570"/>
                          <a:pt x="0" y="1277"/>
                        </a:cubicBezTo>
                        <a:cubicBezTo>
                          <a:pt x="0" y="2002"/>
                          <a:pt x="708" y="2572"/>
                          <a:pt x="2296" y="2572"/>
                        </a:cubicBezTo>
                        <a:cubicBezTo>
                          <a:pt x="3866" y="2572"/>
                          <a:pt x="5368" y="1795"/>
                          <a:pt x="5713" y="1277"/>
                        </a:cubicBezTo>
                        <a:cubicBezTo>
                          <a:pt x="5368" y="777"/>
                          <a:pt x="3866" y="0"/>
                          <a:pt x="229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969" name="Google Shape;30969;p31"/>
                  <p:cNvSpPr/>
                  <p:nvPr/>
                </p:nvSpPr>
                <p:spPr>
                  <a:xfrm rot="-5400000">
                    <a:off x="800075" y="1589575"/>
                    <a:ext cx="116525" cy="10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5" extrusionOk="0">
                        <a:moveTo>
                          <a:pt x="4338" y="1"/>
                        </a:moveTo>
                        <a:cubicBezTo>
                          <a:pt x="3621" y="1"/>
                          <a:pt x="2224" y="520"/>
                          <a:pt x="1208" y="1520"/>
                        </a:cubicBezTo>
                        <a:cubicBezTo>
                          <a:pt x="87" y="2642"/>
                          <a:pt x="0" y="3539"/>
                          <a:pt x="501" y="4057"/>
                        </a:cubicBezTo>
                        <a:cubicBezTo>
                          <a:pt x="692" y="4242"/>
                          <a:pt x="935" y="4344"/>
                          <a:pt x="1221" y="4344"/>
                        </a:cubicBezTo>
                        <a:cubicBezTo>
                          <a:pt x="1710" y="4344"/>
                          <a:pt x="2324" y="4046"/>
                          <a:pt x="3021" y="3349"/>
                        </a:cubicBezTo>
                        <a:cubicBezTo>
                          <a:pt x="4143" y="2227"/>
                          <a:pt x="4660" y="622"/>
                          <a:pt x="4540" y="18"/>
                        </a:cubicBezTo>
                        <a:cubicBezTo>
                          <a:pt x="4481" y="7"/>
                          <a:pt x="4413" y="1"/>
                          <a:pt x="433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970" name="Google Shape;30970;p31"/>
                  <p:cNvSpPr/>
                  <p:nvPr/>
                </p:nvSpPr>
                <p:spPr>
                  <a:xfrm rot="-5400000">
                    <a:off x="833600" y="1719175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812" y="0"/>
                        </a:moveTo>
                        <a:cubicBezTo>
                          <a:pt x="1" y="0"/>
                          <a:pt x="1" y="1243"/>
                          <a:pt x="812" y="1243"/>
                        </a:cubicBezTo>
                        <a:cubicBezTo>
                          <a:pt x="1606" y="1243"/>
                          <a:pt x="1606" y="0"/>
                          <a:pt x="81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971" name="Google Shape;30971;p31"/>
                  <p:cNvSpPr/>
                  <p:nvPr/>
                </p:nvSpPr>
                <p:spPr>
                  <a:xfrm rot="-5400000">
                    <a:off x="833150" y="1376150"/>
                    <a:ext cx="40175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7" h="1243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606" y="1243"/>
                          <a:pt x="1606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972" name="Google Shape;30972;p31"/>
                  <p:cNvSpPr/>
                  <p:nvPr/>
                </p:nvSpPr>
                <p:spPr>
                  <a:xfrm rot="-5400000">
                    <a:off x="909538" y="1186288"/>
                    <a:ext cx="52225" cy="5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" h="2072" extrusionOk="0">
                        <a:moveTo>
                          <a:pt x="1053" y="0"/>
                        </a:moveTo>
                        <a:cubicBezTo>
                          <a:pt x="466" y="0"/>
                          <a:pt x="0" y="466"/>
                          <a:pt x="0" y="1036"/>
                        </a:cubicBezTo>
                        <a:cubicBezTo>
                          <a:pt x="0" y="1606"/>
                          <a:pt x="466" y="2072"/>
                          <a:pt x="1053" y="2072"/>
                        </a:cubicBezTo>
                        <a:cubicBezTo>
                          <a:pt x="1623" y="2072"/>
                          <a:pt x="2089" y="1606"/>
                          <a:pt x="2089" y="1036"/>
                        </a:cubicBezTo>
                        <a:cubicBezTo>
                          <a:pt x="2089" y="466"/>
                          <a:pt x="1623" y="0"/>
                          <a:pt x="105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973" name="Google Shape;30973;p31"/>
                  <p:cNvSpPr/>
                  <p:nvPr/>
                </p:nvSpPr>
                <p:spPr>
                  <a:xfrm rot="-5400000">
                    <a:off x="794963" y="1140763"/>
                    <a:ext cx="64325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73" h="5714" extrusionOk="0">
                        <a:moveTo>
                          <a:pt x="1295" y="1"/>
                        </a:moveTo>
                        <a:cubicBezTo>
                          <a:pt x="570" y="1"/>
                          <a:pt x="1" y="708"/>
                          <a:pt x="1" y="2296"/>
                        </a:cubicBezTo>
                        <a:cubicBezTo>
                          <a:pt x="1" y="3884"/>
                          <a:pt x="777" y="5386"/>
                          <a:pt x="1295" y="5714"/>
                        </a:cubicBezTo>
                        <a:cubicBezTo>
                          <a:pt x="1796" y="5368"/>
                          <a:pt x="2572" y="3867"/>
                          <a:pt x="2572" y="2296"/>
                        </a:cubicBezTo>
                        <a:cubicBezTo>
                          <a:pt x="2572" y="726"/>
                          <a:pt x="2003" y="1"/>
                          <a:pt x="129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974" name="Google Shape;30974;p31"/>
                  <p:cNvSpPr/>
                  <p:nvPr/>
                </p:nvSpPr>
                <p:spPr>
                  <a:xfrm rot="-5400000">
                    <a:off x="797438" y="1239438"/>
                    <a:ext cx="11607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43" h="4344" extrusionOk="0">
                        <a:moveTo>
                          <a:pt x="1214" y="0"/>
                        </a:moveTo>
                        <a:cubicBezTo>
                          <a:pt x="927" y="0"/>
                          <a:pt x="685" y="102"/>
                          <a:pt x="501" y="287"/>
                        </a:cubicBezTo>
                        <a:cubicBezTo>
                          <a:pt x="0" y="805"/>
                          <a:pt x="104" y="1703"/>
                          <a:pt x="1208" y="2825"/>
                        </a:cubicBezTo>
                        <a:cubicBezTo>
                          <a:pt x="2224" y="3824"/>
                          <a:pt x="3635" y="4343"/>
                          <a:pt x="4341" y="4343"/>
                        </a:cubicBezTo>
                        <a:cubicBezTo>
                          <a:pt x="4416" y="4343"/>
                          <a:pt x="4482" y="4338"/>
                          <a:pt x="4539" y="4326"/>
                        </a:cubicBezTo>
                        <a:cubicBezTo>
                          <a:pt x="4643" y="3722"/>
                          <a:pt x="4142" y="2117"/>
                          <a:pt x="3020" y="995"/>
                        </a:cubicBezTo>
                        <a:cubicBezTo>
                          <a:pt x="2324" y="299"/>
                          <a:pt x="1703" y="0"/>
                          <a:pt x="121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975" name="Google Shape;30975;p31"/>
                  <p:cNvSpPr/>
                  <p:nvPr/>
                </p:nvSpPr>
                <p:spPr>
                  <a:xfrm rot="-5400000">
                    <a:off x="864225" y="1288550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2296" y="1"/>
                        </a:moveTo>
                        <a:cubicBezTo>
                          <a:pt x="709" y="1"/>
                          <a:pt x="1" y="553"/>
                          <a:pt x="1" y="1278"/>
                        </a:cubicBezTo>
                        <a:cubicBezTo>
                          <a:pt x="1" y="2003"/>
                          <a:pt x="709" y="2555"/>
                          <a:pt x="2296" y="2555"/>
                        </a:cubicBezTo>
                        <a:cubicBezTo>
                          <a:pt x="3867" y="2555"/>
                          <a:pt x="5351" y="1796"/>
                          <a:pt x="5714" y="1278"/>
                        </a:cubicBezTo>
                        <a:cubicBezTo>
                          <a:pt x="5351" y="760"/>
                          <a:pt x="3867" y="1"/>
                          <a:pt x="229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976" name="Google Shape;30976;p31"/>
                  <p:cNvSpPr/>
                  <p:nvPr/>
                </p:nvSpPr>
                <p:spPr>
                  <a:xfrm rot="-5400000">
                    <a:off x="864225" y="1071925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3435" y="1"/>
                        </a:moveTo>
                        <a:cubicBezTo>
                          <a:pt x="1847" y="1"/>
                          <a:pt x="345" y="760"/>
                          <a:pt x="0" y="1278"/>
                        </a:cubicBezTo>
                        <a:cubicBezTo>
                          <a:pt x="345" y="1796"/>
                          <a:pt x="1847" y="2555"/>
                          <a:pt x="3435" y="2555"/>
                        </a:cubicBezTo>
                        <a:cubicBezTo>
                          <a:pt x="5006" y="2555"/>
                          <a:pt x="5713" y="2003"/>
                          <a:pt x="5713" y="1278"/>
                        </a:cubicBezTo>
                        <a:cubicBezTo>
                          <a:pt x="5713" y="553"/>
                          <a:pt x="5006" y="1"/>
                          <a:pt x="343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977" name="Google Shape;30977;p31"/>
                  <p:cNvSpPr/>
                  <p:nvPr/>
                </p:nvSpPr>
                <p:spPr>
                  <a:xfrm rot="-5400000">
                    <a:off x="797213" y="1076113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3433" y="1"/>
                        </a:moveTo>
                        <a:cubicBezTo>
                          <a:pt x="2943" y="1"/>
                          <a:pt x="2321" y="303"/>
                          <a:pt x="1623" y="1012"/>
                        </a:cubicBezTo>
                        <a:cubicBezTo>
                          <a:pt x="518" y="2134"/>
                          <a:pt x="0" y="3722"/>
                          <a:pt x="104" y="4326"/>
                        </a:cubicBezTo>
                        <a:cubicBezTo>
                          <a:pt x="163" y="4338"/>
                          <a:pt x="231" y="4343"/>
                          <a:pt x="306" y="4343"/>
                        </a:cubicBezTo>
                        <a:cubicBezTo>
                          <a:pt x="1025" y="4343"/>
                          <a:pt x="2435" y="3824"/>
                          <a:pt x="3435" y="2825"/>
                        </a:cubicBezTo>
                        <a:cubicBezTo>
                          <a:pt x="4557" y="1720"/>
                          <a:pt x="4660" y="805"/>
                          <a:pt x="4142" y="287"/>
                        </a:cubicBezTo>
                        <a:cubicBezTo>
                          <a:pt x="3958" y="103"/>
                          <a:pt x="3718" y="1"/>
                          <a:pt x="343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978" name="Google Shape;30978;p31"/>
                  <p:cNvSpPr/>
                  <p:nvPr/>
                </p:nvSpPr>
                <p:spPr>
                  <a:xfrm rot="-5400000">
                    <a:off x="741900" y="1276700"/>
                    <a:ext cx="39725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3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589" y="1243"/>
                          <a:pt x="1589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979" name="Google Shape;30979;p31"/>
                  <p:cNvSpPr/>
                  <p:nvPr/>
                </p:nvSpPr>
                <p:spPr>
                  <a:xfrm rot="-5400000">
                    <a:off x="746213" y="1109263"/>
                    <a:ext cx="397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4" extrusionOk="0">
                        <a:moveTo>
                          <a:pt x="795" y="1"/>
                        </a:moveTo>
                        <a:cubicBezTo>
                          <a:pt x="1" y="1"/>
                          <a:pt x="1" y="1243"/>
                          <a:pt x="795" y="1243"/>
                        </a:cubicBezTo>
                        <a:cubicBezTo>
                          <a:pt x="1589" y="1243"/>
                          <a:pt x="1589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980" name="Google Shape;30980;p31"/>
                  <p:cNvSpPr/>
                  <p:nvPr/>
                </p:nvSpPr>
                <p:spPr>
                  <a:xfrm rot="-5400000">
                    <a:off x="758338" y="996813"/>
                    <a:ext cx="4017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7" h="1244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606" y="1243"/>
                          <a:pt x="1606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981" name="Google Shape;30981;p31"/>
                  <p:cNvSpPr/>
                  <p:nvPr/>
                </p:nvSpPr>
                <p:spPr>
                  <a:xfrm rot="-5400000">
                    <a:off x="932188" y="1466963"/>
                    <a:ext cx="397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4" extrusionOk="0">
                        <a:moveTo>
                          <a:pt x="794" y="1"/>
                        </a:moveTo>
                        <a:cubicBezTo>
                          <a:pt x="0" y="1"/>
                          <a:pt x="0" y="1243"/>
                          <a:pt x="794" y="1243"/>
                        </a:cubicBezTo>
                        <a:cubicBezTo>
                          <a:pt x="1588" y="1243"/>
                          <a:pt x="1588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0982" name="Google Shape;30982;p31"/>
                  <p:cNvSpPr/>
                  <p:nvPr/>
                </p:nvSpPr>
                <p:spPr>
                  <a:xfrm rot="-5400000">
                    <a:off x="928088" y="1634613"/>
                    <a:ext cx="39725" cy="3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26" extrusionOk="0">
                        <a:moveTo>
                          <a:pt x="795" y="0"/>
                        </a:moveTo>
                        <a:cubicBezTo>
                          <a:pt x="1" y="0"/>
                          <a:pt x="1" y="1226"/>
                          <a:pt x="795" y="1226"/>
                        </a:cubicBezTo>
                        <a:cubicBezTo>
                          <a:pt x="1589" y="1226"/>
                          <a:pt x="1589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30983" name="Google Shape;30983;p31"/>
                <p:cNvSpPr/>
                <p:nvPr/>
              </p:nvSpPr>
              <p:spPr>
                <a:xfrm>
                  <a:off x="7993500" y="4945725"/>
                  <a:ext cx="52225" cy="5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9" h="2072" extrusionOk="0">
                      <a:moveTo>
                        <a:pt x="1053" y="0"/>
                      </a:moveTo>
                      <a:cubicBezTo>
                        <a:pt x="484" y="0"/>
                        <a:pt x="0" y="466"/>
                        <a:pt x="0" y="1036"/>
                      </a:cubicBezTo>
                      <a:cubicBezTo>
                        <a:pt x="0" y="1606"/>
                        <a:pt x="484" y="2072"/>
                        <a:pt x="1053" y="2072"/>
                      </a:cubicBezTo>
                      <a:cubicBezTo>
                        <a:pt x="1623" y="2072"/>
                        <a:pt x="2089" y="1606"/>
                        <a:pt x="2089" y="1036"/>
                      </a:cubicBezTo>
                      <a:cubicBezTo>
                        <a:pt x="2089" y="466"/>
                        <a:pt x="1623" y="0"/>
                        <a:pt x="105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984" name="Google Shape;30984;p31"/>
                <p:cNvSpPr/>
                <p:nvPr/>
              </p:nvSpPr>
              <p:spPr>
                <a:xfrm>
                  <a:off x="7987875" y="4791675"/>
                  <a:ext cx="63900" cy="1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6" h="5714" extrusionOk="0">
                      <a:moveTo>
                        <a:pt x="1278" y="1"/>
                      </a:moveTo>
                      <a:cubicBezTo>
                        <a:pt x="553" y="1"/>
                        <a:pt x="1" y="708"/>
                        <a:pt x="1" y="2296"/>
                      </a:cubicBezTo>
                      <a:cubicBezTo>
                        <a:pt x="1" y="3884"/>
                        <a:pt x="760" y="5386"/>
                        <a:pt x="1278" y="5714"/>
                      </a:cubicBezTo>
                      <a:cubicBezTo>
                        <a:pt x="1796" y="5386"/>
                        <a:pt x="2555" y="3867"/>
                        <a:pt x="2555" y="2296"/>
                      </a:cubicBezTo>
                      <a:cubicBezTo>
                        <a:pt x="2555" y="726"/>
                        <a:pt x="2003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985" name="Google Shape;30985;p31"/>
                <p:cNvSpPr/>
                <p:nvPr/>
              </p:nvSpPr>
              <p:spPr>
                <a:xfrm>
                  <a:off x="7880000" y="4837150"/>
                  <a:ext cx="116550" cy="10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2" h="4344" extrusionOk="0">
                      <a:moveTo>
                        <a:pt x="1227" y="0"/>
                      </a:moveTo>
                      <a:cubicBezTo>
                        <a:pt x="938" y="0"/>
                        <a:pt x="693" y="102"/>
                        <a:pt x="501" y="287"/>
                      </a:cubicBezTo>
                      <a:cubicBezTo>
                        <a:pt x="1" y="805"/>
                        <a:pt x="105" y="1703"/>
                        <a:pt x="1226" y="2825"/>
                      </a:cubicBezTo>
                      <a:cubicBezTo>
                        <a:pt x="2226" y="3824"/>
                        <a:pt x="3636" y="4343"/>
                        <a:pt x="4342" y="4343"/>
                      </a:cubicBezTo>
                      <a:cubicBezTo>
                        <a:pt x="4416" y="4343"/>
                        <a:pt x="4483" y="4338"/>
                        <a:pt x="4540" y="4326"/>
                      </a:cubicBezTo>
                      <a:cubicBezTo>
                        <a:pt x="4661" y="3722"/>
                        <a:pt x="4143" y="2117"/>
                        <a:pt x="3039" y="995"/>
                      </a:cubicBezTo>
                      <a:cubicBezTo>
                        <a:pt x="2342" y="299"/>
                        <a:pt x="1721" y="0"/>
                        <a:pt x="122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986" name="Google Shape;30986;p31"/>
                <p:cNvSpPr/>
                <p:nvPr/>
              </p:nvSpPr>
              <p:spPr>
                <a:xfrm>
                  <a:off x="7839875" y="4939675"/>
                  <a:ext cx="142850" cy="6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4" h="2556" extrusionOk="0">
                      <a:moveTo>
                        <a:pt x="2296" y="1"/>
                      </a:moveTo>
                      <a:cubicBezTo>
                        <a:pt x="726" y="1"/>
                        <a:pt x="1" y="553"/>
                        <a:pt x="1" y="1278"/>
                      </a:cubicBezTo>
                      <a:cubicBezTo>
                        <a:pt x="1" y="2003"/>
                        <a:pt x="726" y="2555"/>
                        <a:pt x="2296" y="2555"/>
                      </a:cubicBezTo>
                      <a:cubicBezTo>
                        <a:pt x="3867" y="2555"/>
                        <a:pt x="5369" y="1796"/>
                        <a:pt x="5714" y="1278"/>
                      </a:cubicBezTo>
                      <a:cubicBezTo>
                        <a:pt x="5369" y="760"/>
                        <a:pt x="3867" y="1"/>
                        <a:pt x="229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987" name="Google Shape;30987;p31"/>
                <p:cNvSpPr/>
                <p:nvPr/>
              </p:nvSpPr>
              <p:spPr>
                <a:xfrm>
                  <a:off x="8056925" y="4939675"/>
                  <a:ext cx="142425" cy="6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7" h="2556" extrusionOk="0">
                      <a:moveTo>
                        <a:pt x="3418" y="1"/>
                      </a:moveTo>
                      <a:cubicBezTo>
                        <a:pt x="1847" y="1"/>
                        <a:pt x="346" y="760"/>
                        <a:pt x="0" y="1278"/>
                      </a:cubicBezTo>
                      <a:cubicBezTo>
                        <a:pt x="346" y="1796"/>
                        <a:pt x="1847" y="2555"/>
                        <a:pt x="3418" y="2555"/>
                      </a:cubicBezTo>
                      <a:cubicBezTo>
                        <a:pt x="4988" y="2555"/>
                        <a:pt x="5696" y="2003"/>
                        <a:pt x="5696" y="1278"/>
                      </a:cubicBezTo>
                      <a:cubicBezTo>
                        <a:pt x="5696" y="553"/>
                        <a:pt x="4988" y="1"/>
                        <a:pt x="34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988" name="Google Shape;30988;p31"/>
                <p:cNvSpPr/>
                <p:nvPr/>
              </p:nvSpPr>
              <p:spPr>
                <a:xfrm>
                  <a:off x="8043125" y="4837150"/>
                  <a:ext cx="116525" cy="10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1" h="4344" extrusionOk="0">
                      <a:moveTo>
                        <a:pt x="3437" y="1"/>
                      </a:moveTo>
                      <a:cubicBezTo>
                        <a:pt x="2951" y="1"/>
                        <a:pt x="2332" y="303"/>
                        <a:pt x="1622" y="1012"/>
                      </a:cubicBezTo>
                      <a:cubicBezTo>
                        <a:pt x="518" y="2117"/>
                        <a:pt x="0" y="3722"/>
                        <a:pt x="121" y="4326"/>
                      </a:cubicBezTo>
                      <a:cubicBezTo>
                        <a:pt x="178" y="4338"/>
                        <a:pt x="245" y="4343"/>
                        <a:pt x="319" y="4343"/>
                      </a:cubicBezTo>
                      <a:cubicBezTo>
                        <a:pt x="1025" y="4343"/>
                        <a:pt x="2437" y="3824"/>
                        <a:pt x="3452" y="2825"/>
                      </a:cubicBezTo>
                      <a:cubicBezTo>
                        <a:pt x="4557" y="1720"/>
                        <a:pt x="4660" y="805"/>
                        <a:pt x="4142" y="287"/>
                      </a:cubicBezTo>
                      <a:cubicBezTo>
                        <a:pt x="3958" y="103"/>
                        <a:pt x="3720" y="1"/>
                        <a:pt x="34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989" name="Google Shape;30989;p31"/>
                <p:cNvSpPr/>
                <p:nvPr/>
              </p:nvSpPr>
              <p:spPr>
                <a:xfrm>
                  <a:off x="7816150" y="4890275"/>
                  <a:ext cx="39725" cy="3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1227" extrusionOk="0">
                      <a:moveTo>
                        <a:pt x="794" y="1"/>
                      </a:moveTo>
                      <a:cubicBezTo>
                        <a:pt x="0" y="1"/>
                        <a:pt x="0" y="1226"/>
                        <a:pt x="794" y="1226"/>
                      </a:cubicBezTo>
                      <a:cubicBezTo>
                        <a:pt x="1588" y="1226"/>
                        <a:pt x="1588" y="1"/>
                        <a:pt x="79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990" name="Google Shape;30990;p31"/>
                <p:cNvSpPr/>
                <p:nvPr/>
              </p:nvSpPr>
              <p:spPr>
                <a:xfrm>
                  <a:off x="8329625" y="4851225"/>
                  <a:ext cx="63875" cy="1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5" h="5714" extrusionOk="0">
                      <a:moveTo>
                        <a:pt x="1278" y="1"/>
                      </a:moveTo>
                      <a:cubicBezTo>
                        <a:pt x="760" y="363"/>
                        <a:pt x="0" y="1847"/>
                        <a:pt x="0" y="3418"/>
                      </a:cubicBezTo>
                      <a:cubicBezTo>
                        <a:pt x="0" y="5006"/>
                        <a:pt x="553" y="5714"/>
                        <a:pt x="1278" y="5714"/>
                      </a:cubicBezTo>
                      <a:cubicBezTo>
                        <a:pt x="2003" y="5714"/>
                        <a:pt x="2555" y="5006"/>
                        <a:pt x="2555" y="3418"/>
                      </a:cubicBezTo>
                      <a:cubicBezTo>
                        <a:pt x="2555" y="1847"/>
                        <a:pt x="1795" y="363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991" name="Google Shape;30991;p31"/>
                <p:cNvSpPr/>
                <p:nvPr/>
              </p:nvSpPr>
              <p:spPr>
                <a:xfrm>
                  <a:off x="8384850" y="4840000"/>
                  <a:ext cx="116525" cy="10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1" h="4349" extrusionOk="0">
                      <a:moveTo>
                        <a:pt x="319" y="1"/>
                      </a:moveTo>
                      <a:cubicBezTo>
                        <a:pt x="245" y="1"/>
                        <a:pt x="179" y="7"/>
                        <a:pt x="121" y="18"/>
                      </a:cubicBezTo>
                      <a:cubicBezTo>
                        <a:pt x="1" y="639"/>
                        <a:pt x="518" y="2227"/>
                        <a:pt x="1623" y="3349"/>
                      </a:cubicBezTo>
                      <a:cubicBezTo>
                        <a:pt x="2315" y="4052"/>
                        <a:pt x="2933" y="4349"/>
                        <a:pt x="3425" y="4349"/>
                      </a:cubicBezTo>
                      <a:cubicBezTo>
                        <a:pt x="3718" y="4349"/>
                        <a:pt x="3967" y="4244"/>
                        <a:pt x="4160" y="4057"/>
                      </a:cubicBezTo>
                      <a:cubicBezTo>
                        <a:pt x="4661" y="3556"/>
                        <a:pt x="4557" y="2642"/>
                        <a:pt x="3435" y="1537"/>
                      </a:cubicBezTo>
                      <a:cubicBezTo>
                        <a:pt x="2435" y="521"/>
                        <a:pt x="1026" y="1"/>
                        <a:pt x="3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992" name="Google Shape;30992;p31"/>
                <p:cNvSpPr/>
                <p:nvPr/>
              </p:nvSpPr>
              <p:spPr>
                <a:xfrm>
                  <a:off x="8221750" y="4840000"/>
                  <a:ext cx="116525" cy="10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1" h="4345" extrusionOk="0">
                      <a:moveTo>
                        <a:pt x="4342" y="1"/>
                      </a:moveTo>
                      <a:cubicBezTo>
                        <a:pt x="3635" y="1"/>
                        <a:pt x="2224" y="520"/>
                        <a:pt x="1209" y="1520"/>
                      </a:cubicBezTo>
                      <a:cubicBezTo>
                        <a:pt x="104" y="2642"/>
                        <a:pt x="1" y="3539"/>
                        <a:pt x="501" y="4057"/>
                      </a:cubicBezTo>
                      <a:cubicBezTo>
                        <a:pt x="692" y="4242"/>
                        <a:pt x="935" y="4344"/>
                        <a:pt x="1222" y="4344"/>
                      </a:cubicBezTo>
                      <a:cubicBezTo>
                        <a:pt x="1710" y="4344"/>
                        <a:pt x="2324" y="4046"/>
                        <a:pt x="3021" y="3349"/>
                      </a:cubicBezTo>
                      <a:cubicBezTo>
                        <a:pt x="4143" y="2227"/>
                        <a:pt x="4661" y="622"/>
                        <a:pt x="4540" y="18"/>
                      </a:cubicBezTo>
                      <a:cubicBezTo>
                        <a:pt x="4482" y="7"/>
                        <a:pt x="4416" y="1"/>
                        <a:pt x="434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993" name="Google Shape;30993;p31"/>
                <p:cNvSpPr/>
                <p:nvPr/>
              </p:nvSpPr>
              <p:spPr>
                <a:xfrm>
                  <a:off x="8169550" y="4874100"/>
                  <a:ext cx="397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1244" extrusionOk="0">
                      <a:moveTo>
                        <a:pt x="794" y="0"/>
                      </a:moveTo>
                      <a:cubicBezTo>
                        <a:pt x="0" y="0"/>
                        <a:pt x="0" y="1243"/>
                        <a:pt x="794" y="1243"/>
                      </a:cubicBezTo>
                      <a:cubicBezTo>
                        <a:pt x="1588" y="1243"/>
                        <a:pt x="1588" y="0"/>
                        <a:pt x="79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994" name="Google Shape;30994;p31"/>
                <p:cNvSpPr/>
                <p:nvPr/>
              </p:nvSpPr>
              <p:spPr>
                <a:xfrm>
                  <a:off x="8512150" y="4873675"/>
                  <a:ext cx="40150" cy="3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1243" extrusionOk="0">
                      <a:moveTo>
                        <a:pt x="811" y="0"/>
                      </a:moveTo>
                      <a:cubicBezTo>
                        <a:pt x="0" y="0"/>
                        <a:pt x="0" y="1243"/>
                        <a:pt x="811" y="1243"/>
                      </a:cubicBezTo>
                      <a:cubicBezTo>
                        <a:pt x="1605" y="1243"/>
                        <a:pt x="1605" y="0"/>
                        <a:pt x="81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995" name="Google Shape;30995;p31"/>
                <p:cNvSpPr/>
                <p:nvPr/>
              </p:nvSpPr>
              <p:spPr>
                <a:xfrm>
                  <a:off x="8421525" y="4972475"/>
                  <a:ext cx="4015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1244" extrusionOk="0">
                      <a:moveTo>
                        <a:pt x="795" y="1"/>
                      </a:moveTo>
                      <a:cubicBezTo>
                        <a:pt x="1" y="1"/>
                        <a:pt x="1" y="1243"/>
                        <a:pt x="795" y="1243"/>
                      </a:cubicBezTo>
                      <a:cubicBezTo>
                        <a:pt x="1606" y="1243"/>
                        <a:pt x="1606" y="1"/>
                        <a:pt x="7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996" name="Google Shape;30996;p31"/>
                <p:cNvSpPr/>
                <p:nvPr/>
              </p:nvSpPr>
              <p:spPr>
                <a:xfrm>
                  <a:off x="8254125" y="4968600"/>
                  <a:ext cx="40150" cy="3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1226" extrusionOk="0">
                      <a:moveTo>
                        <a:pt x="794" y="0"/>
                      </a:moveTo>
                      <a:cubicBezTo>
                        <a:pt x="0" y="0"/>
                        <a:pt x="0" y="1226"/>
                        <a:pt x="794" y="1226"/>
                      </a:cubicBezTo>
                      <a:cubicBezTo>
                        <a:pt x="1605" y="1226"/>
                        <a:pt x="1605" y="0"/>
                        <a:pt x="79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997" name="Google Shape;30997;p31"/>
                <p:cNvSpPr/>
                <p:nvPr/>
              </p:nvSpPr>
              <p:spPr>
                <a:xfrm>
                  <a:off x="8685600" y="4945725"/>
                  <a:ext cx="52225" cy="5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9" h="2072" extrusionOk="0">
                      <a:moveTo>
                        <a:pt x="1053" y="0"/>
                      </a:moveTo>
                      <a:cubicBezTo>
                        <a:pt x="467" y="0"/>
                        <a:pt x="1" y="466"/>
                        <a:pt x="1" y="1036"/>
                      </a:cubicBezTo>
                      <a:cubicBezTo>
                        <a:pt x="1" y="1606"/>
                        <a:pt x="467" y="2072"/>
                        <a:pt x="1053" y="2072"/>
                      </a:cubicBezTo>
                      <a:cubicBezTo>
                        <a:pt x="1623" y="2072"/>
                        <a:pt x="2089" y="1606"/>
                        <a:pt x="2089" y="1036"/>
                      </a:cubicBezTo>
                      <a:cubicBezTo>
                        <a:pt x="2089" y="466"/>
                        <a:pt x="1623" y="0"/>
                        <a:pt x="105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998" name="Google Shape;30998;p31"/>
                <p:cNvSpPr/>
                <p:nvPr/>
              </p:nvSpPr>
              <p:spPr>
                <a:xfrm>
                  <a:off x="8680000" y="4791675"/>
                  <a:ext cx="63875" cy="1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5" h="5714" extrusionOk="0">
                      <a:moveTo>
                        <a:pt x="1277" y="1"/>
                      </a:moveTo>
                      <a:cubicBezTo>
                        <a:pt x="553" y="1"/>
                        <a:pt x="0" y="708"/>
                        <a:pt x="0" y="2296"/>
                      </a:cubicBezTo>
                      <a:cubicBezTo>
                        <a:pt x="0" y="3884"/>
                        <a:pt x="760" y="5386"/>
                        <a:pt x="1277" y="5714"/>
                      </a:cubicBezTo>
                      <a:cubicBezTo>
                        <a:pt x="1778" y="5368"/>
                        <a:pt x="2555" y="3867"/>
                        <a:pt x="2555" y="2296"/>
                      </a:cubicBezTo>
                      <a:cubicBezTo>
                        <a:pt x="2555" y="726"/>
                        <a:pt x="1985" y="1"/>
                        <a:pt x="127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999" name="Google Shape;30999;p31"/>
                <p:cNvSpPr/>
                <p:nvPr/>
              </p:nvSpPr>
              <p:spPr>
                <a:xfrm>
                  <a:off x="8572125" y="4837150"/>
                  <a:ext cx="116525" cy="10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1" h="4344" extrusionOk="0">
                      <a:moveTo>
                        <a:pt x="1227" y="0"/>
                      </a:moveTo>
                      <a:cubicBezTo>
                        <a:pt x="938" y="0"/>
                        <a:pt x="692" y="102"/>
                        <a:pt x="501" y="287"/>
                      </a:cubicBezTo>
                      <a:cubicBezTo>
                        <a:pt x="0" y="805"/>
                        <a:pt x="104" y="1703"/>
                        <a:pt x="1226" y="2825"/>
                      </a:cubicBezTo>
                      <a:cubicBezTo>
                        <a:pt x="2225" y="3824"/>
                        <a:pt x="3635" y="4343"/>
                        <a:pt x="4342" y="4343"/>
                      </a:cubicBezTo>
                      <a:cubicBezTo>
                        <a:pt x="4416" y="4343"/>
                        <a:pt x="4482" y="4338"/>
                        <a:pt x="4540" y="4326"/>
                      </a:cubicBezTo>
                      <a:cubicBezTo>
                        <a:pt x="4660" y="3722"/>
                        <a:pt x="4143" y="2117"/>
                        <a:pt x="3038" y="995"/>
                      </a:cubicBezTo>
                      <a:cubicBezTo>
                        <a:pt x="2341" y="299"/>
                        <a:pt x="1720" y="0"/>
                        <a:pt x="122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000" name="Google Shape;31000;p31"/>
                <p:cNvSpPr/>
                <p:nvPr/>
              </p:nvSpPr>
              <p:spPr>
                <a:xfrm>
                  <a:off x="8532000" y="4939675"/>
                  <a:ext cx="142850" cy="6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4" h="2556" extrusionOk="0">
                      <a:moveTo>
                        <a:pt x="2296" y="1"/>
                      </a:moveTo>
                      <a:cubicBezTo>
                        <a:pt x="708" y="1"/>
                        <a:pt x="0" y="553"/>
                        <a:pt x="0" y="1278"/>
                      </a:cubicBezTo>
                      <a:cubicBezTo>
                        <a:pt x="0" y="2003"/>
                        <a:pt x="708" y="2555"/>
                        <a:pt x="2296" y="2555"/>
                      </a:cubicBezTo>
                      <a:cubicBezTo>
                        <a:pt x="3866" y="2555"/>
                        <a:pt x="5368" y="1796"/>
                        <a:pt x="5713" y="1278"/>
                      </a:cubicBezTo>
                      <a:cubicBezTo>
                        <a:pt x="5368" y="760"/>
                        <a:pt x="3866" y="1"/>
                        <a:pt x="229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001" name="Google Shape;31001;p31"/>
                <p:cNvSpPr/>
                <p:nvPr/>
              </p:nvSpPr>
              <p:spPr>
                <a:xfrm>
                  <a:off x="8748600" y="4939675"/>
                  <a:ext cx="142850" cy="6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4" h="2556" extrusionOk="0">
                      <a:moveTo>
                        <a:pt x="3435" y="1"/>
                      </a:moveTo>
                      <a:cubicBezTo>
                        <a:pt x="1847" y="1"/>
                        <a:pt x="363" y="760"/>
                        <a:pt x="1" y="1278"/>
                      </a:cubicBezTo>
                      <a:cubicBezTo>
                        <a:pt x="363" y="1796"/>
                        <a:pt x="1847" y="2555"/>
                        <a:pt x="3435" y="2555"/>
                      </a:cubicBezTo>
                      <a:cubicBezTo>
                        <a:pt x="5006" y="2555"/>
                        <a:pt x="5713" y="2003"/>
                        <a:pt x="5713" y="1278"/>
                      </a:cubicBezTo>
                      <a:cubicBezTo>
                        <a:pt x="5713" y="553"/>
                        <a:pt x="5006" y="1"/>
                        <a:pt x="343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002" name="Google Shape;31002;p31"/>
                <p:cNvSpPr/>
                <p:nvPr/>
              </p:nvSpPr>
              <p:spPr>
                <a:xfrm>
                  <a:off x="8735225" y="4837150"/>
                  <a:ext cx="116525" cy="10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1" h="4344" extrusionOk="0">
                      <a:moveTo>
                        <a:pt x="3438" y="1"/>
                      </a:moveTo>
                      <a:cubicBezTo>
                        <a:pt x="2952" y="1"/>
                        <a:pt x="2332" y="303"/>
                        <a:pt x="1623" y="1012"/>
                      </a:cubicBezTo>
                      <a:cubicBezTo>
                        <a:pt x="518" y="2117"/>
                        <a:pt x="0" y="3722"/>
                        <a:pt x="121" y="4326"/>
                      </a:cubicBezTo>
                      <a:cubicBezTo>
                        <a:pt x="179" y="4338"/>
                        <a:pt x="245" y="4343"/>
                        <a:pt x="319" y="4343"/>
                      </a:cubicBezTo>
                      <a:cubicBezTo>
                        <a:pt x="1026" y="4343"/>
                        <a:pt x="2435" y="3824"/>
                        <a:pt x="3435" y="2825"/>
                      </a:cubicBezTo>
                      <a:cubicBezTo>
                        <a:pt x="4557" y="1720"/>
                        <a:pt x="4661" y="805"/>
                        <a:pt x="4143" y="287"/>
                      </a:cubicBezTo>
                      <a:cubicBezTo>
                        <a:pt x="3959" y="103"/>
                        <a:pt x="3721" y="1"/>
                        <a:pt x="343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003" name="Google Shape;31003;p31"/>
                <p:cNvSpPr/>
                <p:nvPr/>
              </p:nvSpPr>
              <p:spPr>
                <a:xfrm>
                  <a:off x="8946700" y="4979050"/>
                  <a:ext cx="39725" cy="3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1226" extrusionOk="0">
                      <a:moveTo>
                        <a:pt x="794" y="0"/>
                      </a:moveTo>
                      <a:cubicBezTo>
                        <a:pt x="0" y="0"/>
                        <a:pt x="0" y="1226"/>
                        <a:pt x="794" y="1226"/>
                      </a:cubicBezTo>
                      <a:cubicBezTo>
                        <a:pt x="1588" y="1226"/>
                        <a:pt x="1588" y="0"/>
                        <a:pt x="79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31004" name="Google Shape;31004;p31"/>
                <p:cNvGrpSpPr/>
                <p:nvPr/>
              </p:nvGrpSpPr>
              <p:grpSpPr>
                <a:xfrm>
                  <a:off x="190375" y="114825"/>
                  <a:ext cx="266250" cy="4913850"/>
                  <a:chOff x="250000" y="213525"/>
                  <a:chExt cx="266250" cy="4913850"/>
                </a:xfrm>
              </p:grpSpPr>
              <p:grpSp>
                <p:nvGrpSpPr>
                  <p:cNvPr id="31005" name="Google Shape;31005;p31"/>
                  <p:cNvGrpSpPr/>
                  <p:nvPr/>
                </p:nvGrpSpPr>
                <p:grpSpPr>
                  <a:xfrm rot="10800000">
                    <a:off x="250000" y="2657925"/>
                    <a:ext cx="266250" cy="2469450"/>
                    <a:chOff x="701350" y="1022525"/>
                    <a:chExt cx="266250" cy="2469450"/>
                  </a:xfrm>
                </p:grpSpPr>
                <p:sp>
                  <p:nvSpPr>
                    <p:cNvPr id="31006" name="Google Shape;31006;p31"/>
                    <p:cNvSpPr/>
                    <p:nvPr/>
                  </p:nvSpPr>
                  <p:spPr>
                    <a:xfrm rot="-5400000">
                      <a:off x="-381513" y="2380187"/>
                      <a:ext cx="2182127" cy="164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6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07" name="Google Shape;31007;p31"/>
                    <p:cNvSpPr/>
                    <p:nvPr/>
                  </p:nvSpPr>
                  <p:spPr>
                    <a:xfrm rot="-5400000">
                      <a:off x="909538" y="32626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84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84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08" name="Google Shape;31008;p31"/>
                    <p:cNvSpPr/>
                    <p:nvPr/>
                  </p:nvSpPr>
                  <p:spPr>
                    <a:xfrm rot="-5400000">
                      <a:off x="795175" y="321687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86"/>
                            <a:pt x="1278" y="5714"/>
                          </a:cubicBezTo>
                          <a:cubicBezTo>
                            <a:pt x="1796" y="5386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2003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09" name="Google Shape;31009;p31"/>
                    <p:cNvSpPr/>
                    <p:nvPr/>
                  </p:nvSpPr>
                  <p:spPr>
                    <a:xfrm rot="-5400000">
                      <a:off x="797200" y="3315550"/>
                      <a:ext cx="116550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2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5" y="1703"/>
                            <a:pt x="1226" y="2825"/>
                          </a:cubicBezTo>
                          <a:cubicBezTo>
                            <a:pt x="2226" y="3824"/>
                            <a:pt x="3636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9" y="995"/>
                          </a:cubicBezTo>
                          <a:cubicBezTo>
                            <a:pt x="2342" y="299"/>
                            <a:pt x="1721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10" name="Google Shape;31010;p31"/>
                    <p:cNvSpPr/>
                    <p:nvPr/>
                  </p:nvSpPr>
                  <p:spPr>
                    <a:xfrm rot="-5400000">
                      <a:off x="864225" y="336487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26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26" y="2555"/>
                            <a:pt x="2296" y="2555"/>
                          </a:cubicBezTo>
                          <a:cubicBezTo>
                            <a:pt x="3867" y="2555"/>
                            <a:pt x="5369" y="1796"/>
                            <a:pt x="5714" y="1278"/>
                          </a:cubicBezTo>
                          <a:cubicBezTo>
                            <a:pt x="5369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11" name="Google Shape;31011;p31"/>
                    <p:cNvSpPr/>
                    <p:nvPr/>
                  </p:nvSpPr>
                  <p:spPr>
                    <a:xfrm rot="-5400000">
                      <a:off x="864438" y="3148038"/>
                      <a:ext cx="142425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7" h="2556" extrusionOk="0">
                          <a:moveTo>
                            <a:pt x="3418" y="1"/>
                          </a:moveTo>
                          <a:cubicBezTo>
                            <a:pt x="1847" y="1"/>
                            <a:pt x="346" y="760"/>
                            <a:pt x="0" y="1278"/>
                          </a:cubicBezTo>
                          <a:cubicBezTo>
                            <a:pt x="346" y="1796"/>
                            <a:pt x="1847" y="2555"/>
                            <a:pt x="3418" y="2555"/>
                          </a:cubicBezTo>
                          <a:cubicBezTo>
                            <a:pt x="4988" y="2555"/>
                            <a:pt x="5696" y="2003"/>
                            <a:pt x="5696" y="1278"/>
                          </a:cubicBezTo>
                          <a:cubicBezTo>
                            <a:pt x="5696" y="553"/>
                            <a:pt x="4988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12" name="Google Shape;31012;p31"/>
                    <p:cNvSpPr/>
                    <p:nvPr/>
                  </p:nvSpPr>
                  <p:spPr>
                    <a:xfrm rot="-5400000">
                      <a:off x="797213" y="3152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7" y="1"/>
                          </a:moveTo>
                          <a:cubicBezTo>
                            <a:pt x="2951" y="1"/>
                            <a:pt x="2332" y="303"/>
                            <a:pt x="1622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8" y="4338"/>
                            <a:pt x="245" y="4343"/>
                            <a:pt x="319" y="4343"/>
                          </a:cubicBezTo>
                          <a:cubicBezTo>
                            <a:pt x="1025" y="4343"/>
                            <a:pt x="2437" y="3824"/>
                            <a:pt x="3452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20" y="1"/>
                            <a:pt x="343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13" name="Google Shape;31013;p31"/>
                    <p:cNvSpPr/>
                    <p:nvPr/>
                  </p:nvSpPr>
                  <p:spPr>
                    <a:xfrm rot="-5400000">
                      <a:off x="849775" y="3456775"/>
                      <a:ext cx="39725" cy="306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7" extrusionOk="0">
                          <a:moveTo>
                            <a:pt x="794" y="1"/>
                          </a:moveTo>
                          <a:cubicBezTo>
                            <a:pt x="0" y="1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14" name="Google Shape;31014;p31"/>
                    <p:cNvSpPr/>
                    <p:nvPr/>
                  </p:nvSpPr>
                  <p:spPr>
                    <a:xfrm rot="-5400000">
                      <a:off x="741688" y="335281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15" name="Google Shape;31015;p31"/>
                    <p:cNvSpPr/>
                    <p:nvPr/>
                  </p:nvSpPr>
                  <p:spPr>
                    <a:xfrm rot="-5400000">
                      <a:off x="746000" y="31853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16" name="Google Shape;31016;p31"/>
                    <p:cNvSpPr/>
                    <p:nvPr/>
                  </p:nvSpPr>
                  <p:spPr>
                    <a:xfrm rot="-5400000">
                      <a:off x="752475" y="2920425"/>
                      <a:ext cx="51800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72" h="2090" extrusionOk="0">
                          <a:moveTo>
                            <a:pt x="1036" y="1"/>
                          </a:moveTo>
                          <a:cubicBezTo>
                            <a:pt x="466" y="1"/>
                            <a:pt x="0" y="467"/>
                            <a:pt x="0" y="1036"/>
                          </a:cubicBezTo>
                          <a:cubicBezTo>
                            <a:pt x="0" y="1623"/>
                            <a:pt x="466" y="2089"/>
                            <a:pt x="1036" y="2089"/>
                          </a:cubicBezTo>
                          <a:cubicBezTo>
                            <a:pt x="1605" y="2089"/>
                            <a:pt x="2071" y="1623"/>
                            <a:pt x="2071" y="1036"/>
                          </a:cubicBezTo>
                          <a:cubicBezTo>
                            <a:pt x="2071" y="467"/>
                            <a:pt x="1605" y="1"/>
                            <a:pt x="103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17" name="Google Shape;31017;p31"/>
                    <p:cNvSpPr/>
                    <p:nvPr/>
                  </p:nvSpPr>
                  <p:spPr>
                    <a:xfrm rot="-5400000">
                      <a:off x="854738" y="2875138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0" y="1847"/>
                            <a:pt x="0" y="3418"/>
                          </a:cubicBezTo>
                          <a:cubicBezTo>
                            <a:pt x="0" y="5006"/>
                            <a:pt x="553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5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18" name="Google Shape;31018;p31"/>
                    <p:cNvSpPr/>
                    <p:nvPr/>
                  </p:nvSpPr>
                  <p:spPr>
                    <a:xfrm rot="-5400000">
                      <a:off x="800125" y="2810650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19" y="1"/>
                          </a:moveTo>
                          <a:cubicBezTo>
                            <a:pt x="245" y="1"/>
                            <a:pt x="179" y="7"/>
                            <a:pt x="121" y="18"/>
                          </a:cubicBezTo>
                          <a:cubicBezTo>
                            <a:pt x="1" y="639"/>
                            <a:pt x="518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5" y="4349"/>
                          </a:cubicBezTo>
                          <a:cubicBezTo>
                            <a:pt x="3718" y="4349"/>
                            <a:pt x="3967" y="4244"/>
                            <a:pt x="4160" y="4057"/>
                          </a:cubicBezTo>
                          <a:cubicBezTo>
                            <a:pt x="4661" y="3556"/>
                            <a:pt x="4557" y="2642"/>
                            <a:pt x="3435" y="1537"/>
                          </a:cubicBezTo>
                          <a:cubicBezTo>
                            <a:pt x="2435" y="521"/>
                            <a:pt x="1026" y="1"/>
                            <a:pt x="319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19" name="Google Shape;31019;p31"/>
                    <p:cNvSpPr/>
                    <p:nvPr/>
                  </p:nvSpPr>
                  <p:spPr>
                    <a:xfrm rot="-5400000">
                      <a:off x="706950" y="28063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1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4" y="2002"/>
                            <a:pt x="5714" y="1277"/>
                          </a:cubicBezTo>
                          <a:cubicBezTo>
                            <a:pt x="5714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20" name="Google Shape;31020;p31"/>
                    <p:cNvSpPr/>
                    <p:nvPr/>
                  </p:nvSpPr>
                  <p:spPr>
                    <a:xfrm rot="-5400000">
                      <a:off x="706950" y="30229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25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21" name="Google Shape;31021;p31"/>
                    <p:cNvSpPr/>
                    <p:nvPr/>
                  </p:nvSpPr>
                  <p:spPr>
                    <a:xfrm rot="-5400000">
                      <a:off x="800075" y="29738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42" y="1"/>
                          </a:moveTo>
                          <a:cubicBezTo>
                            <a:pt x="3635" y="1"/>
                            <a:pt x="2224" y="520"/>
                            <a:pt x="1209" y="1520"/>
                          </a:cubicBezTo>
                          <a:cubicBezTo>
                            <a:pt x="104" y="2642"/>
                            <a:pt x="1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2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2" y="7"/>
                            <a:pt x="4416" y="1"/>
                            <a:pt x="4342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22" name="Google Shape;31022;p31"/>
                    <p:cNvSpPr/>
                    <p:nvPr/>
                  </p:nvSpPr>
                  <p:spPr>
                    <a:xfrm rot="-5400000">
                      <a:off x="833813" y="31031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23" name="Google Shape;31023;p31"/>
                    <p:cNvSpPr/>
                    <p:nvPr/>
                  </p:nvSpPr>
                  <p:spPr>
                    <a:xfrm rot="-5400000">
                      <a:off x="833163" y="27603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24" name="Google Shape;31024;p31"/>
                    <p:cNvSpPr/>
                    <p:nvPr/>
                  </p:nvSpPr>
                  <p:spPr>
                    <a:xfrm rot="-5400000">
                      <a:off x="931975" y="28509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25" name="Google Shape;31025;p31"/>
                    <p:cNvSpPr/>
                    <p:nvPr/>
                  </p:nvSpPr>
                  <p:spPr>
                    <a:xfrm rot="-5400000">
                      <a:off x="927875" y="3018600"/>
                      <a:ext cx="40150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605" y="1226"/>
                            <a:pt x="1605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26" name="Google Shape;31026;p31"/>
                    <p:cNvSpPr/>
                    <p:nvPr/>
                  </p:nvSpPr>
                  <p:spPr>
                    <a:xfrm rot="-5400000">
                      <a:off x="909538" y="25705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7" y="0"/>
                            <a:pt x="1" y="466"/>
                            <a:pt x="1" y="1036"/>
                          </a:cubicBezTo>
                          <a:cubicBezTo>
                            <a:pt x="1" y="1606"/>
                            <a:pt x="467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27" name="Google Shape;31027;p31"/>
                    <p:cNvSpPr/>
                    <p:nvPr/>
                  </p:nvSpPr>
                  <p:spPr>
                    <a:xfrm rot="-5400000">
                      <a:off x="795188" y="25247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7" y="1"/>
                          </a:moveTo>
                          <a:cubicBezTo>
                            <a:pt x="553" y="1"/>
                            <a:pt x="0" y="708"/>
                            <a:pt x="0" y="2296"/>
                          </a:cubicBezTo>
                          <a:cubicBezTo>
                            <a:pt x="0" y="3884"/>
                            <a:pt x="760" y="5386"/>
                            <a:pt x="1277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28" name="Google Shape;31028;p31"/>
                    <p:cNvSpPr/>
                    <p:nvPr/>
                  </p:nvSpPr>
                  <p:spPr>
                    <a:xfrm rot="-5400000">
                      <a:off x="797213" y="2623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2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26" y="2825"/>
                          </a:cubicBezTo>
                          <a:cubicBezTo>
                            <a:pt x="2225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2" y="4338"/>
                            <a:pt x="4540" y="4326"/>
                          </a:cubicBezTo>
                          <a:cubicBezTo>
                            <a:pt x="4660" y="3722"/>
                            <a:pt x="4143" y="2117"/>
                            <a:pt x="3038" y="995"/>
                          </a:cubicBezTo>
                          <a:cubicBezTo>
                            <a:pt x="2341" y="299"/>
                            <a:pt x="1720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29" name="Google Shape;31029;p31"/>
                    <p:cNvSpPr/>
                    <p:nvPr/>
                  </p:nvSpPr>
                  <p:spPr>
                    <a:xfrm rot="-5400000">
                      <a:off x="864225" y="26727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0" y="553"/>
                            <a:pt x="0" y="1278"/>
                          </a:cubicBezTo>
                          <a:cubicBezTo>
                            <a:pt x="0" y="2003"/>
                            <a:pt x="708" y="2555"/>
                            <a:pt x="2296" y="2555"/>
                          </a:cubicBezTo>
                          <a:cubicBezTo>
                            <a:pt x="3866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6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30" name="Google Shape;31030;p31"/>
                    <p:cNvSpPr/>
                    <p:nvPr/>
                  </p:nvSpPr>
                  <p:spPr>
                    <a:xfrm rot="-5400000">
                      <a:off x="864225" y="24561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63" y="760"/>
                            <a:pt x="1" y="1278"/>
                          </a:cubicBezTo>
                          <a:cubicBezTo>
                            <a:pt x="363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31" name="Google Shape;31031;p31"/>
                    <p:cNvSpPr/>
                    <p:nvPr/>
                  </p:nvSpPr>
                  <p:spPr>
                    <a:xfrm rot="-5400000">
                      <a:off x="797213" y="2460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9" y="4338"/>
                            <a:pt x="245" y="4343"/>
                            <a:pt x="319" y="4343"/>
                          </a:cubicBezTo>
                          <a:cubicBezTo>
                            <a:pt x="1026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32" name="Google Shape;31032;p31"/>
                    <p:cNvSpPr/>
                    <p:nvPr/>
                  </p:nvSpPr>
                  <p:spPr>
                    <a:xfrm rot="-5400000">
                      <a:off x="741900" y="26609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33" name="Google Shape;31033;p31"/>
                    <p:cNvSpPr/>
                    <p:nvPr/>
                  </p:nvSpPr>
                  <p:spPr>
                    <a:xfrm rot="-5400000">
                      <a:off x="745988" y="24932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34" name="Google Shape;31034;p31"/>
                    <p:cNvSpPr/>
                    <p:nvPr/>
                  </p:nvSpPr>
                  <p:spPr>
                    <a:xfrm rot="-5400000">
                      <a:off x="748000" y="2224275"/>
                      <a:ext cx="60850" cy="52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4" h="2086" extrusionOk="0">
                          <a:moveTo>
                            <a:pt x="1048" y="0"/>
                          </a:moveTo>
                          <a:cubicBezTo>
                            <a:pt x="513" y="0"/>
                            <a:pt x="0" y="414"/>
                            <a:pt x="0" y="1032"/>
                          </a:cubicBezTo>
                          <a:cubicBezTo>
                            <a:pt x="0" y="1619"/>
                            <a:pt x="466" y="2085"/>
                            <a:pt x="1053" y="2085"/>
                          </a:cubicBezTo>
                          <a:cubicBezTo>
                            <a:pt x="1968" y="2085"/>
                            <a:pt x="2434" y="963"/>
                            <a:pt x="1778" y="307"/>
                          </a:cubicBezTo>
                          <a:cubicBezTo>
                            <a:pt x="1566" y="95"/>
                            <a:pt x="1304" y="0"/>
                            <a:pt x="1048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35" name="Google Shape;31035;p31"/>
                    <p:cNvSpPr/>
                    <p:nvPr/>
                  </p:nvSpPr>
                  <p:spPr>
                    <a:xfrm rot="-5400000">
                      <a:off x="854725" y="218302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53" y="5714"/>
                            <a:pt x="1278" y="5714"/>
                          </a:cubicBezTo>
                          <a:cubicBezTo>
                            <a:pt x="1986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79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36" name="Google Shape;31036;p31"/>
                    <p:cNvSpPr/>
                    <p:nvPr/>
                  </p:nvSpPr>
                  <p:spPr>
                    <a:xfrm rot="-5400000">
                      <a:off x="800125" y="21185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5" y="1"/>
                          </a:moveTo>
                          <a:cubicBezTo>
                            <a:pt x="230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18" y="2227"/>
                            <a:pt x="1622" y="3349"/>
                          </a:cubicBezTo>
                          <a:cubicBezTo>
                            <a:pt x="2315" y="4052"/>
                            <a:pt x="2933" y="4349"/>
                            <a:pt x="3420" y="4349"/>
                          </a:cubicBezTo>
                          <a:cubicBezTo>
                            <a:pt x="3711" y="4349"/>
                            <a:pt x="3956" y="4244"/>
                            <a:pt x="4142" y="4057"/>
                          </a:cubicBezTo>
                          <a:cubicBezTo>
                            <a:pt x="4660" y="3556"/>
                            <a:pt x="4557" y="2642"/>
                            <a:pt x="3435" y="1537"/>
                          </a:cubicBezTo>
                          <a:cubicBezTo>
                            <a:pt x="2419" y="521"/>
                            <a:pt x="1022" y="1"/>
                            <a:pt x="30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37" name="Google Shape;31037;p31"/>
                    <p:cNvSpPr/>
                    <p:nvPr/>
                  </p:nvSpPr>
                  <p:spPr>
                    <a:xfrm rot="-5400000">
                      <a:off x="706963" y="2114213"/>
                      <a:ext cx="142825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3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5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5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38" name="Google Shape;31038;p31"/>
                    <p:cNvSpPr/>
                    <p:nvPr/>
                  </p:nvSpPr>
                  <p:spPr>
                    <a:xfrm rot="-5400000">
                      <a:off x="706950" y="23308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1" y="570"/>
                            <a:pt x="1" y="1277"/>
                          </a:cubicBezTo>
                          <a:cubicBezTo>
                            <a:pt x="1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9" y="1795"/>
                            <a:pt x="5714" y="1277"/>
                          </a:cubicBezTo>
                          <a:cubicBezTo>
                            <a:pt x="5369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39" name="Google Shape;31039;p31"/>
                    <p:cNvSpPr/>
                    <p:nvPr/>
                  </p:nvSpPr>
                  <p:spPr>
                    <a:xfrm rot="-5400000">
                      <a:off x="800075" y="22817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9" y="1520"/>
                          </a:cubicBezTo>
                          <a:cubicBezTo>
                            <a:pt x="87" y="2642"/>
                            <a:pt x="1" y="3539"/>
                            <a:pt x="501" y="4057"/>
                          </a:cubicBezTo>
                          <a:cubicBezTo>
                            <a:pt x="693" y="4242"/>
                            <a:pt x="936" y="4344"/>
                            <a:pt x="1222" y="4344"/>
                          </a:cubicBezTo>
                          <a:cubicBezTo>
                            <a:pt x="1711" y="4344"/>
                            <a:pt x="2325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40" name="Google Shape;31040;p31"/>
                    <p:cNvSpPr/>
                    <p:nvPr/>
                  </p:nvSpPr>
                  <p:spPr>
                    <a:xfrm rot="-5400000">
                      <a:off x="833600" y="24112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41" name="Google Shape;31041;p31"/>
                    <p:cNvSpPr/>
                    <p:nvPr/>
                  </p:nvSpPr>
                  <p:spPr>
                    <a:xfrm rot="-5400000">
                      <a:off x="833163" y="20682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42" name="Google Shape;31042;p31"/>
                    <p:cNvSpPr/>
                    <p:nvPr/>
                  </p:nvSpPr>
                  <p:spPr>
                    <a:xfrm rot="-5400000">
                      <a:off x="931975" y="2158850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605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43" name="Google Shape;31043;p31"/>
                    <p:cNvSpPr/>
                    <p:nvPr/>
                  </p:nvSpPr>
                  <p:spPr>
                    <a:xfrm rot="-5400000">
                      <a:off x="928088" y="23267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44" name="Google Shape;31044;p31"/>
                    <p:cNvSpPr/>
                    <p:nvPr/>
                  </p:nvSpPr>
                  <p:spPr>
                    <a:xfrm rot="-5400000">
                      <a:off x="905375" y="1882550"/>
                      <a:ext cx="60875" cy="52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5" h="2085" extrusionOk="0">
                          <a:moveTo>
                            <a:pt x="1399" y="0"/>
                          </a:moveTo>
                          <a:cubicBezTo>
                            <a:pt x="467" y="0"/>
                            <a:pt x="1" y="1122"/>
                            <a:pt x="657" y="1778"/>
                          </a:cubicBezTo>
                          <a:cubicBezTo>
                            <a:pt x="868" y="1990"/>
                            <a:pt x="1129" y="2085"/>
                            <a:pt x="1384" y="2085"/>
                          </a:cubicBezTo>
                          <a:cubicBezTo>
                            <a:pt x="1920" y="2085"/>
                            <a:pt x="2434" y="1667"/>
                            <a:pt x="2434" y="1036"/>
                          </a:cubicBezTo>
                          <a:cubicBezTo>
                            <a:pt x="2434" y="466"/>
                            <a:pt x="1968" y="0"/>
                            <a:pt x="1399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45" name="Google Shape;31045;p31"/>
                    <p:cNvSpPr/>
                    <p:nvPr/>
                  </p:nvSpPr>
                  <p:spPr>
                    <a:xfrm rot="-5400000">
                      <a:off x="795188" y="18326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68"/>
                            <a:pt x="1278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46" name="Google Shape;31046;p31"/>
                    <p:cNvSpPr/>
                    <p:nvPr/>
                  </p:nvSpPr>
                  <p:spPr>
                    <a:xfrm rot="-5400000">
                      <a:off x="797213" y="1931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3" y="0"/>
                          </a:moveTo>
                          <a:cubicBezTo>
                            <a:pt x="936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4" y="1703"/>
                            <a:pt x="1209" y="2825"/>
                          </a:cubicBezTo>
                          <a:cubicBezTo>
                            <a:pt x="2224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8" y="995"/>
                          </a:cubicBezTo>
                          <a:cubicBezTo>
                            <a:pt x="2331" y="299"/>
                            <a:pt x="1713" y="0"/>
                            <a:pt x="122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47" name="Google Shape;31047;p31"/>
                    <p:cNvSpPr/>
                    <p:nvPr/>
                  </p:nvSpPr>
                  <p:spPr>
                    <a:xfrm rot="-5400000">
                      <a:off x="864225" y="19806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8" y="2555"/>
                            <a:pt x="2296" y="2555"/>
                          </a:cubicBezTo>
                          <a:cubicBezTo>
                            <a:pt x="3867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48" name="Google Shape;31048;p31"/>
                    <p:cNvSpPr/>
                    <p:nvPr/>
                  </p:nvSpPr>
                  <p:spPr>
                    <a:xfrm rot="-5400000">
                      <a:off x="864225" y="17640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18" y="1"/>
                          </a:moveTo>
                          <a:cubicBezTo>
                            <a:pt x="1848" y="1"/>
                            <a:pt x="346" y="760"/>
                            <a:pt x="1" y="1278"/>
                          </a:cubicBezTo>
                          <a:cubicBezTo>
                            <a:pt x="346" y="1796"/>
                            <a:pt x="1848" y="2555"/>
                            <a:pt x="3418" y="2555"/>
                          </a:cubicBezTo>
                          <a:cubicBezTo>
                            <a:pt x="5006" y="2555"/>
                            <a:pt x="5714" y="2003"/>
                            <a:pt x="5714" y="1278"/>
                          </a:cubicBezTo>
                          <a:cubicBezTo>
                            <a:pt x="5714" y="553"/>
                            <a:pt x="5006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49" name="Google Shape;31049;p31"/>
                    <p:cNvSpPr/>
                    <p:nvPr/>
                  </p:nvSpPr>
                  <p:spPr>
                    <a:xfrm rot="-5400000">
                      <a:off x="797213" y="17682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01" y="2117"/>
                            <a:pt x="1" y="3722"/>
                            <a:pt x="122" y="4326"/>
                          </a:cubicBezTo>
                          <a:cubicBezTo>
                            <a:pt x="179" y="4338"/>
                            <a:pt x="245" y="4343"/>
                            <a:pt x="320" y="4343"/>
                          </a:cubicBezTo>
                          <a:cubicBezTo>
                            <a:pt x="1026" y="4343"/>
                            <a:pt x="2436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50" name="Google Shape;31050;p31"/>
                    <p:cNvSpPr/>
                    <p:nvPr/>
                  </p:nvSpPr>
                  <p:spPr>
                    <a:xfrm rot="-5400000">
                      <a:off x="741900" y="19688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8" y="1243"/>
                            <a:pt x="1588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51" name="Google Shape;31051;p31"/>
                    <p:cNvSpPr/>
                    <p:nvPr/>
                  </p:nvSpPr>
                  <p:spPr>
                    <a:xfrm rot="-5400000">
                      <a:off x="746213" y="18013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52" name="Google Shape;31052;p31"/>
                    <p:cNvSpPr/>
                    <p:nvPr/>
                  </p:nvSpPr>
                  <p:spPr>
                    <a:xfrm rot="-5400000">
                      <a:off x="752263" y="1536438"/>
                      <a:ext cx="52225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90" extrusionOk="0">
                          <a:moveTo>
                            <a:pt x="1053" y="1"/>
                          </a:moveTo>
                          <a:cubicBezTo>
                            <a:pt x="467" y="1"/>
                            <a:pt x="1" y="467"/>
                            <a:pt x="1" y="1036"/>
                          </a:cubicBezTo>
                          <a:cubicBezTo>
                            <a:pt x="1" y="1623"/>
                            <a:pt x="467" y="2089"/>
                            <a:pt x="1053" y="2089"/>
                          </a:cubicBezTo>
                          <a:cubicBezTo>
                            <a:pt x="1623" y="2089"/>
                            <a:pt x="2089" y="1623"/>
                            <a:pt x="2089" y="1036"/>
                          </a:cubicBezTo>
                          <a:cubicBezTo>
                            <a:pt x="2089" y="467"/>
                            <a:pt x="1623" y="1"/>
                            <a:pt x="10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53" name="Google Shape;31053;p31"/>
                    <p:cNvSpPr/>
                    <p:nvPr/>
                  </p:nvSpPr>
                  <p:spPr>
                    <a:xfrm rot="-5400000">
                      <a:off x="854725" y="1491350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70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6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54" name="Google Shape;31054;p31"/>
                    <p:cNvSpPr/>
                    <p:nvPr/>
                  </p:nvSpPr>
                  <p:spPr>
                    <a:xfrm rot="-5400000">
                      <a:off x="800125" y="14264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6" y="1"/>
                          </a:moveTo>
                          <a:cubicBezTo>
                            <a:pt x="231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01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1" y="4349"/>
                          </a:cubicBezTo>
                          <a:cubicBezTo>
                            <a:pt x="3711" y="4349"/>
                            <a:pt x="3956" y="4244"/>
                            <a:pt x="4143" y="4057"/>
                          </a:cubicBezTo>
                          <a:cubicBezTo>
                            <a:pt x="4660" y="3556"/>
                            <a:pt x="4540" y="2642"/>
                            <a:pt x="3435" y="1537"/>
                          </a:cubicBezTo>
                          <a:cubicBezTo>
                            <a:pt x="2420" y="521"/>
                            <a:pt x="1022" y="1"/>
                            <a:pt x="30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55" name="Google Shape;31055;p31"/>
                    <p:cNvSpPr/>
                    <p:nvPr/>
                  </p:nvSpPr>
                  <p:spPr>
                    <a:xfrm rot="-5400000">
                      <a:off x="706950" y="14221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56" name="Google Shape;31056;p31"/>
                    <p:cNvSpPr/>
                    <p:nvPr/>
                  </p:nvSpPr>
                  <p:spPr>
                    <a:xfrm rot="-5400000">
                      <a:off x="706950" y="16387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6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6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57" name="Google Shape;31057;p31"/>
                    <p:cNvSpPr/>
                    <p:nvPr/>
                  </p:nvSpPr>
                  <p:spPr>
                    <a:xfrm rot="-5400000">
                      <a:off x="800075" y="1589575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8" y="1520"/>
                          </a:cubicBezTo>
                          <a:cubicBezTo>
                            <a:pt x="87" y="2642"/>
                            <a:pt x="0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1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0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58" name="Google Shape;31058;p31"/>
                    <p:cNvSpPr/>
                    <p:nvPr/>
                  </p:nvSpPr>
                  <p:spPr>
                    <a:xfrm rot="-5400000">
                      <a:off x="833600" y="17191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2" y="0"/>
                          </a:moveTo>
                          <a:cubicBezTo>
                            <a:pt x="1" y="0"/>
                            <a:pt x="1" y="1243"/>
                            <a:pt x="812" y="1243"/>
                          </a:cubicBezTo>
                          <a:cubicBezTo>
                            <a:pt x="1606" y="1243"/>
                            <a:pt x="1606" y="0"/>
                            <a:pt x="812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59" name="Google Shape;31059;p31"/>
                    <p:cNvSpPr/>
                    <p:nvPr/>
                  </p:nvSpPr>
                  <p:spPr>
                    <a:xfrm rot="-5400000">
                      <a:off x="833150" y="1376150"/>
                      <a:ext cx="4017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60" name="Google Shape;31060;p31"/>
                    <p:cNvSpPr/>
                    <p:nvPr/>
                  </p:nvSpPr>
                  <p:spPr>
                    <a:xfrm rot="-5400000">
                      <a:off x="909538" y="1186288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6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66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61" name="Google Shape;31061;p31"/>
                    <p:cNvSpPr/>
                    <p:nvPr/>
                  </p:nvSpPr>
                  <p:spPr>
                    <a:xfrm rot="-5400000">
                      <a:off x="794963" y="1140763"/>
                      <a:ext cx="6432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73" h="5714" extrusionOk="0">
                          <a:moveTo>
                            <a:pt x="1295" y="1"/>
                          </a:moveTo>
                          <a:cubicBezTo>
                            <a:pt x="570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77" y="5386"/>
                            <a:pt x="1295" y="5714"/>
                          </a:cubicBezTo>
                          <a:cubicBezTo>
                            <a:pt x="1796" y="5368"/>
                            <a:pt x="2572" y="3867"/>
                            <a:pt x="2572" y="2296"/>
                          </a:cubicBezTo>
                          <a:cubicBezTo>
                            <a:pt x="2572" y="726"/>
                            <a:pt x="2003" y="1"/>
                            <a:pt x="12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62" name="Google Shape;31062;p31"/>
                    <p:cNvSpPr/>
                    <p:nvPr/>
                  </p:nvSpPr>
                  <p:spPr>
                    <a:xfrm rot="-5400000">
                      <a:off x="797438" y="1239438"/>
                      <a:ext cx="11607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43" h="4344" extrusionOk="0">
                          <a:moveTo>
                            <a:pt x="1214" y="0"/>
                          </a:moveTo>
                          <a:cubicBezTo>
                            <a:pt x="927" y="0"/>
                            <a:pt x="685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08" y="2825"/>
                          </a:cubicBezTo>
                          <a:cubicBezTo>
                            <a:pt x="2224" y="3824"/>
                            <a:pt x="3635" y="4343"/>
                            <a:pt x="4341" y="4343"/>
                          </a:cubicBezTo>
                          <a:cubicBezTo>
                            <a:pt x="4416" y="4343"/>
                            <a:pt x="4482" y="4338"/>
                            <a:pt x="4539" y="4326"/>
                          </a:cubicBezTo>
                          <a:cubicBezTo>
                            <a:pt x="4643" y="3722"/>
                            <a:pt x="4142" y="2117"/>
                            <a:pt x="3020" y="995"/>
                          </a:cubicBezTo>
                          <a:cubicBezTo>
                            <a:pt x="2324" y="299"/>
                            <a:pt x="1703" y="0"/>
                            <a:pt x="121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63" name="Google Shape;31063;p31"/>
                    <p:cNvSpPr/>
                    <p:nvPr/>
                  </p:nvSpPr>
                  <p:spPr>
                    <a:xfrm rot="-5400000">
                      <a:off x="864225" y="12885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9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9" y="2555"/>
                            <a:pt x="2296" y="2555"/>
                          </a:cubicBezTo>
                          <a:cubicBezTo>
                            <a:pt x="3867" y="2555"/>
                            <a:pt x="5351" y="1796"/>
                            <a:pt x="5714" y="1278"/>
                          </a:cubicBezTo>
                          <a:cubicBezTo>
                            <a:pt x="5351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64" name="Google Shape;31064;p31"/>
                    <p:cNvSpPr/>
                    <p:nvPr/>
                  </p:nvSpPr>
                  <p:spPr>
                    <a:xfrm rot="-5400000">
                      <a:off x="864225" y="107192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45" y="760"/>
                            <a:pt x="0" y="1278"/>
                          </a:cubicBezTo>
                          <a:cubicBezTo>
                            <a:pt x="345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65" name="Google Shape;31065;p31"/>
                    <p:cNvSpPr/>
                    <p:nvPr/>
                  </p:nvSpPr>
                  <p:spPr>
                    <a:xfrm rot="-5400000">
                      <a:off x="797213" y="1076113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3" y="1"/>
                          </a:moveTo>
                          <a:cubicBezTo>
                            <a:pt x="2943" y="1"/>
                            <a:pt x="2321" y="303"/>
                            <a:pt x="1623" y="1012"/>
                          </a:cubicBezTo>
                          <a:cubicBezTo>
                            <a:pt x="518" y="2134"/>
                            <a:pt x="0" y="3722"/>
                            <a:pt x="104" y="4326"/>
                          </a:cubicBezTo>
                          <a:cubicBezTo>
                            <a:pt x="163" y="4338"/>
                            <a:pt x="231" y="4343"/>
                            <a:pt x="306" y="4343"/>
                          </a:cubicBezTo>
                          <a:cubicBezTo>
                            <a:pt x="1025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18" y="1"/>
                            <a:pt x="343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66" name="Google Shape;31066;p31"/>
                    <p:cNvSpPr/>
                    <p:nvPr/>
                  </p:nvSpPr>
                  <p:spPr>
                    <a:xfrm rot="-5400000">
                      <a:off x="741900" y="12767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67" name="Google Shape;31067;p31"/>
                    <p:cNvSpPr/>
                    <p:nvPr/>
                  </p:nvSpPr>
                  <p:spPr>
                    <a:xfrm rot="-5400000">
                      <a:off x="746213" y="11092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68" name="Google Shape;31068;p31"/>
                    <p:cNvSpPr/>
                    <p:nvPr/>
                  </p:nvSpPr>
                  <p:spPr>
                    <a:xfrm rot="-5400000">
                      <a:off x="833588" y="10270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69" name="Google Shape;31069;p31"/>
                    <p:cNvSpPr/>
                    <p:nvPr/>
                  </p:nvSpPr>
                  <p:spPr>
                    <a:xfrm rot="-5400000">
                      <a:off x="932188" y="14669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70" name="Google Shape;31070;p31"/>
                    <p:cNvSpPr/>
                    <p:nvPr/>
                  </p:nvSpPr>
                  <p:spPr>
                    <a:xfrm rot="-5400000">
                      <a:off x="928088" y="16346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5" y="0"/>
                          </a:moveTo>
                          <a:cubicBezTo>
                            <a:pt x="1" y="0"/>
                            <a:pt x="1" y="1226"/>
                            <a:pt x="795" y="1226"/>
                          </a:cubicBezTo>
                          <a:cubicBezTo>
                            <a:pt x="1589" y="1226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  <p:grpSp>
                <p:nvGrpSpPr>
                  <p:cNvPr id="31071" name="Google Shape;31071;p31"/>
                  <p:cNvGrpSpPr/>
                  <p:nvPr/>
                </p:nvGrpSpPr>
                <p:grpSpPr>
                  <a:xfrm rot="10800000">
                    <a:off x="250000" y="213525"/>
                    <a:ext cx="266250" cy="2486750"/>
                    <a:chOff x="701350" y="992275"/>
                    <a:chExt cx="266250" cy="2486750"/>
                  </a:xfrm>
                </p:grpSpPr>
                <p:sp>
                  <p:nvSpPr>
                    <p:cNvPr id="31072" name="Google Shape;31072;p31"/>
                    <p:cNvSpPr/>
                    <p:nvPr/>
                  </p:nvSpPr>
                  <p:spPr>
                    <a:xfrm rot="-5400000">
                      <a:off x="909538" y="32626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84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84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73" name="Google Shape;31073;p31"/>
                    <p:cNvSpPr/>
                    <p:nvPr/>
                  </p:nvSpPr>
                  <p:spPr>
                    <a:xfrm rot="-5400000">
                      <a:off x="795175" y="321687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86"/>
                            <a:pt x="1278" y="5714"/>
                          </a:cubicBezTo>
                          <a:cubicBezTo>
                            <a:pt x="1796" y="5386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2003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74" name="Google Shape;31074;p31"/>
                    <p:cNvSpPr/>
                    <p:nvPr/>
                  </p:nvSpPr>
                  <p:spPr>
                    <a:xfrm rot="-5400000">
                      <a:off x="797200" y="3315550"/>
                      <a:ext cx="116550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2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5" y="1703"/>
                            <a:pt x="1226" y="2825"/>
                          </a:cubicBezTo>
                          <a:cubicBezTo>
                            <a:pt x="2226" y="3824"/>
                            <a:pt x="3636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9" y="995"/>
                          </a:cubicBezTo>
                          <a:cubicBezTo>
                            <a:pt x="2342" y="299"/>
                            <a:pt x="1721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75" name="Google Shape;31075;p31"/>
                    <p:cNvSpPr/>
                    <p:nvPr/>
                  </p:nvSpPr>
                  <p:spPr>
                    <a:xfrm rot="-5400000">
                      <a:off x="864225" y="336487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26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26" y="2555"/>
                            <a:pt x="2296" y="2555"/>
                          </a:cubicBezTo>
                          <a:cubicBezTo>
                            <a:pt x="3867" y="2555"/>
                            <a:pt x="5369" y="1796"/>
                            <a:pt x="5714" y="1278"/>
                          </a:cubicBezTo>
                          <a:cubicBezTo>
                            <a:pt x="5369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76" name="Google Shape;31076;p31"/>
                    <p:cNvSpPr/>
                    <p:nvPr/>
                  </p:nvSpPr>
                  <p:spPr>
                    <a:xfrm rot="-5400000">
                      <a:off x="864438" y="3148038"/>
                      <a:ext cx="142425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7" h="2556" extrusionOk="0">
                          <a:moveTo>
                            <a:pt x="3418" y="1"/>
                          </a:moveTo>
                          <a:cubicBezTo>
                            <a:pt x="1847" y="1"/>
                            <a:pt x="346" y="760"/>
                            <a:pt x="0" y="1278"/>
                          </a:cubicBezTo>
                          <a:cubicBezTo>
                            <a:pt x="346" y="1796"/>
                            <a:pt x="1847" y="2555"/>
                            <a:pt x="3418" y="2555"/>
                          </a:cubicBezTo>
                          <a:cubicBezTo>
                            <a:pt x="4988" y="2555"/>
                            <a:pt x="5696" y="2003"/>
                            <a:pt x="5696" y="1278"/>
                          </a:cubicBezTo>
                          <a:cubicBezTo>
                            <a:pt x="5696" y="553"/>
                            <a:pt x="4988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77" name="Google Shape;31077;p31"/>
                    <p:cNvSpPr/>
                    <p:nvPr/>
                  </p:nvSpPr>
                  <p:spPr>
                    <a:xfrm rot="-5400000">
                      <a:off x="797213" y="3152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7" y="1"/>
                          </a:moveTo>
                          <a:cubicBezTo>
                            <a:pt x="2951" y="1"/>
                            <a:pt x="2332" y="303"/>
                            <a:pt x="1622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8" y="4338"/>
                            <a:pt x="245" y="4343"/>
                            <a:pt x="319" y="4343"/>
                          </a:cubicBezTo>
                          <a:cubicBezTo>
                            <a:pt x="1025" y="4343"/>
                            <a:pt x="2437" y="3824"/>
                            <a:pt x="3452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20" y="1"/>
                            <a:pt x="343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78" name="Google Shape;31078;p31"/>
                    <p:cNvSpPr/>
                    <p:nvPr/>
                  </p:nvSpPr>
                  <p:spPr>
                    <a:xfrm rot="-5400000">
                      <a:off x="840925" y="3443825"/>
                      <a:ext cx="39725" cy="306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7" extrusionOk="0">
                          <a:moveTo>
                            <a:pt x="794" y="1"/>
                          </a:moveTo>
                          <a:cubicBezTo>
                            <a:pt x="0" y="1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79" name="Google Shape;31079;p31"/>
                    <p:cNvSpPr/>
                    <p:nvPr/>
                  </p:nvSpPr>
                  <p:spPr>
                    <a:xfrm rot="-5400000">
                      <a:off x="746000" y="31853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80" name="Google Shape;31080;p31"/>
                    <p:cNvSpPr/>
                    <p:nvPr/>
                  </p:nvSpPr>
                  <p:spPr>
                    <a:xfrm rot="-5400000">
                      <a:off x="752475" y="2920425"/>
                      <a:ext cx="51800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72" h="2090" extrusionOk="0">
                          <a:moveTo>
                            <a:pt x="1036" y="1"/>
                          </a:moveTo>
                          <a:cubicBezTo>
                            <a:pt x="466" y="1"/>
                            <a:pt x="0" y="467"/>
                            <a:pt x="0" y="1036"/>
                          </a:cubicBezTo>
                          <a:cubicBezTo>
                            <a:pt x="0" y="1623"/>
                            <a:pt x="466" y="2089"/>
                            <a:pt x="1036" y="2089"/>
                          </a:cubicBezTo>
                          <a:cubicBezTo>
                            <a:pt x="1605" y="2089"/>
                            <a:pt x="2071" y="1623"/>
                            <a:pt x="2071" y="1036"/>
                          </a:cubicBezTo>
                          <a:cubicBezTo>
                            <a:pt x="2071" y="467"/>
                            <a:pt x="1605" y="1"/>
                            <a:pt x="103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81" name="Google Shape;31081;p31"/>
                    <p:cNvSpPr/>
                    <p:nvPr/>
                  </p:nvSpPr>
                  <p:spPr>
                    <a:xfrm rot="-5400000">
                      <a:off x="854738" y="2875138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0" y="1847"/>
                            <a:pt x="0" y="3418"/>
                          </a:cubicBezTo>
                          <a:cubicBezTo>
                            <a:pt x="0" y="5006"/>
                            <a:pt x="553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5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82" name="Google Shape;31082;p31"/>
                    <p:cNvSpPr/>
                    <p:nvPr/>
                  </p:nvSpPr>
                  <p:spPr>
                    <a:xfrm rot="-5400000">
                      <a:off x="800125" y="2810650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19" y="1"/>
                          </a:moveTo>
                          <a:cubicBezTo>
                            <a:pt x="245" y="1"/>
                            <a:pt x="179" y="7"/>
                            <a:pt x="121" y="18"/>
                          </a:cubicBezTo>
                          <a:cubicBezTo>
                            <a:pt x="1" y="639"/>
                            <a:pt x="518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5" y="4349"/>
                          </a:cubicBezTo>
                          <a:cubicBezTo>
                            <a:pt x="3718" y="4349"/>
                            <a:pt x="3967" y="4244"/>
                            <a:pt x="4160" y="4057"/>
                          </a:cubicBezTo>
                          <a:cubicBezTo>
                            <a:pt x="4661" y="3556"/>
                            <a:pt x="4557" y="2642"/>
                            <a:pt x="3435" y="1537"/>
                          </a:cubicBezTo>
                          <a:cubicBezTo>
                            <a:pt x="2435" y="521"/>
                            <a:pt x="1026" y="1"/>
                            <a:pt x="319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83" name="Google Shape;31083;p31"/>
                    <p:cNvSpPr/>
                    <p:nvPr/>
                  </p:nvSpPr>
                  <p:spPr>
                    <a:xfrm rot="-5400000">
                      <a:off x="706950" y="28063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1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4" y="2002"/>
                            <a:pt x="5714" y="1277"/>
                          </a:cubicBezTo>
                          <a:cubicBezTo>
                            <a:pt x="5714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84" name="Google Shape;31084;p31"/>
                    <p:cNvSpPr/>
                    <p:nvPr/>
                  </p:nvSpPr>
                  <p:spPr>
                    <a:xfrm rot="-5400000">
                      <a:off x="706950" y="30229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25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85" name="Google Shape;31085;p31"/>
                    <p:cNvSpPr/>
                    <p:nvPr/>
                  </p:nvSpPr>
                  <p:spPr>
                    <a:xfrm rot="-5400000">
                      <a:off x="800075" y="29738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42" y="1"/>
                          </a:moveTo>
                          <a:cubicBezTo>
                            <a:pt x="3635" y="1"/>
                            <a:pt x="2224" y="520"/>
                            <a:pt x="1209" y="1520"/>
                          </a:cubicBezTo>
                          <a:cubicBezTo>
                            <a:pt x="104" y="2642"/>
                            <a:pt x="1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2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2" y="7"/>
                            <a:pt x="4416" y="1"/>
                            <a:pt x="4342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86" name="Google Shape;31086;p31"/>
                    <p:cNvSpPr/>
                    <p:nvPr/>
                  </p:nvSpPr>
                  <p:spPr>
                    <a:xfrm rot="-5400000">
                      <a:off x="833813" y="31031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87" name="Google Shape;31087;p31"/>
                    <p:cNvSpPr/>
                    <p:nvPr/>
                  </p:nvSpPr>
                  <p:spPr>
                    <a:xfrm rot="-5400000">
                      <a:off x="833163" y="27603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88" name="Google Shape;31088;p31"/>
                    <p:cNvSpPr/>
                    <p:nvPr/>
                  </p:nvSpPr>
                  <p:spPr>
                    <a:xfrm rot="-5400000">
                      <a:off x="931975" y="28509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89" name="Google Shape;31089;p31"/>
                    <p:cNvSpPr/>
                    <p:nvPr/>
                  </p:nvSpPr>
                  <p:spPr>
                    <a:xfrm rot="-5400000">
                      <a:off x="927875" y="3018600"/>
                      <a:ext cx="40150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605" y="1226"/>
                            <a:pt x="1605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90" name="Google Shape;31090;p31"/>
                    <p:cNvSpPr/>
                    <p:nvPr/>
                  </p:nvSpPr>
                  <p:spPr>
                    <a:xfrm rot="-5400000">
                      <a:off x="909538" y="25705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7" y="0"/>
                            <a:pt x="1" y="466"/>
                            <a:pt x="1" y="1036"/>
                          </a:cubicBezTo>
                          <a:cubicBezTo>
                            <a:pt x="1" y="1606"/>
                            <a:pt x="467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91" name="Google Shape;31091;p31"/>
                    <p:cNvSpPr/>
                    <p:nvPr/>
                  </p:nvSpPr>
                  <p:spPr>
                    <a:xfrm rot="-5400000">
                      <a:off x="795188" y="25247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7" y="1"/>
                          </a:moveTo>
                          <a:cubicBezTo>
                            <a:pt x="553" y="1"/>
                            <a:pt x="0" y="708"/>
                            <a:pt x="0" y="2296"/>
                          </a:cubicBezTo>
                          <a:cubicBezTo>
                            <a:pt x="0" y="3884"/>
                            <a:pt x="760" y="5386"/>
                            <a:pt x="1277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92" name="Google Shape;31092;p31"/>
                    <p:cNvSpPr/>
                    <p:nvPr/>
                  </p:nvSpPr>
                  <p:spPr>
                    <a:xfrm rot="-5400000">
                      <a:off x="797213" y="2623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2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26" y="2825"/>
                          </a:cubicBezTo>
                          <a:cubicBezTo>
                            <a:pt x="2225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2" y="4338"/>
                            <a:pt x="4540" y="4326"/>
                          </a:cubicBezTo>
                          <a:cubicBezTo>
                            <a:pt x="4660" y="3722"/>
                            <a:pt x="4143" y="2117"/>
                            <a:pt x="3038" y="995"/>
                          </a:cubicBezTo>
                          <a:cubicBezTo>
                            <a:pt x="2341" y="299"/>
                            <a:pt x="1720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93" name="Google Shape;31093;p31"/>
                    <p:cNvSpPr/>
                    <p:nvPr/>
                  </p:nvSpPr>
                  <p:spPr>
                    <a:xfrm rot="-5400000">
                      <a:off x="864225" y="26727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0" y="553"/>
                            <a:pt x="0" y="1278"/>
                          </a:cubicBezTo>
                          <a:cubicBezTo>
                            <a:pt x="0" y="2003"/>
                            <a:pt x="708" y="2555"/>
                            <a:pt x="2296" y="2555"/>
                          </a:cubicBezTo>
                          <a:cubicBezTo>
                            <a:pt x="3866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6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94" name="Google Shape;31094;p31"/>
                    <p:cNvSpPr/>
                    <p:nvPr/>
                  </p:nvSpPr>
                  <p:spPr>
                    <a:xfrm rot="-5400000">
                      <a:off x="864225" y="24561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63" y="760"/>
                            <a:pt x="1" y="1278"/>
                          </a:cubicBezTo>
                          <a:cubicBezTo>
                            <a:pt x="363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95" name="Google Shape;31095;p31"/>
                    <p:cNvSpPr/>
                    <p:nvPr/>
                  </p:nvSpPr>
                  <p:spPr>
                    <a:xfrm rot="-5400000">
                      <a:off x="797213" y="2460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9" y="4338"/>
                            <a:pt x="245" y="4343"/>
                            <a:pt x="319" y="4343"/>
                          </a:cubicBezTo>
                          <a:cubicBezTo>
                            <a:pt x="1026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96" name="Google Shape;31096;p31"/>
                    <p:cNvSpPr/>
                    <p:nvPr/>
                  </p:nvSpPr>
                  <p:spPr>
                    <a:xfrm rot="-5400000">
                      <a:off x="741900" y="26609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97" name="Google Shape;31097;p31"/>
                    <p:cNvSpPr/>
                    <p:nvPr/>
                  </p:nvSpPr>
                  <p:spPr>
                    <a:xfrm rot="-5400000">
                      <a:off x="745988" y="24932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98" name="Google Shape;31098;p31"/>
                    <p:cNvSpPr/>
                    <p:nvPr/>
                  </p:nvSpPr>
                  <p:spPr>
                    <a:xfrm rot="-5400000">
                      <a:off x="748000" y="2224275"/>
                      <a:ext cx="60850" cy="52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4" h="2086" extrusionOk="0">
                          <a:moveTo>
                            <a:pt x="1048" y="0"/>
                          </a:moveTo>
                          <a:cubicBezTo>
                            <a:pt x="513" y="0"/>
                            <a:pt x="0" y="414"/>
                            <a:pt x="0" y="1032"/>
                          </a:cubicBezTo>
                          <a:cubicBezTo>
                            <a:pt x="0" y="1619"/>
                            <a:pt x="466" y="2085"/>
                            <a:pt x="1053" y="2085"/>
                          </a:cubicBezTo>
                          <a:cubicBezTo>
                            <a:pt x="1968" y="2085"/>
                            <a:pt x="2434" y="963"/>
                            <a:pt x="1778" y="307"/>
                          </a:cubicBezTo>
                          <a:cubicBezTo>
                            <a:pt x="1566" y="95"/>
                            <a:pt x="1304" y="0"/>
                            <a:pt x="1048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099" name="Google Shape;31099;p31"/>
                    <p:cNvSpPr/>
                    <p:nvPr/>
                  </p:nvSpPr>
                  <p:spPr>
                    <a:xfrm rot="-5400000">
                      <a:off x="854725" y="218302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53" y="5714"/>
                            <a:pt x="1278" y="5714"/>
                          </a:cubicBezTo>
                          <a:cubicBezTo>
                            <a:pt x="1986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79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100" name="Google Shape;31100;p31"/>
                    <p:cNvSpPr/>
                    <p:nvPr/>
                  </p:nvSpPr>
                  <p:spPr>
                    <a:xfrm rot="-5400000">
                      <a:off x="800125" y="21185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5" y="1"/>
                          </a:moveTo>
                          <a:cubicBezTo>
                            <a:pt x="230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18" y="2227"/>
                            <a:pt x="1622" y="3349"/>
                          </a:cubicBezTo>
                          <a:cubicBezTo>
                            <a:pt x="2315" y="4052"/>
                            <a:pt x="2933" y="4349"/>
                            <a:pt x="3420" y="4349"/>
                          </a:cubicBezTo>
                          <a:cubicBezTo>
                            <a:pt x="3711" y="4349"/>
                            <a:pt x="3956" y="4244"/>
                            <a:pt x="4142" y="4057"/>
                          </a:cubicBezTo>
                          <a:cubicBezTo>
                            <a:pt x="4660" y="3556"/>
                            <a:pt x="4557" y="2642"/>
                            <a:pt x="3435" y="1537"/>
                          </a:cubicBezTo>
                          <a:cubicBezTo>
                            <a:pt x="2419" y="521"/>
                            <a:pt x="1022" y="1"/>
                            <a:pt x="30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101" name="Google Shape;31101;p31"/>
                    <p:cNvSpPr/>
                    <p:nvPr/>
                  </p:nvSpPr>
                  <p:spPr>
                    <a:xfrm rot="-5400000">
                      <a:off x="706963" y="2114213"/>
                      <a:ext cx="142825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3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5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5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102" name="Google Shape;31102;p31"/>
                    <p:cNvSpPr/>
                    <p:nvPr/>
                  </p:nvSpPr>
                  <p:spPr>
                    <a:xfrm rot="-5400000">
                      <a:off x="706950" y="23308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1" y="570"/>
                            <a:pt x="1" y="1277"/>
                          </a:cubicBezTo>
                          <a:cubicBezTo>
                            <a:pt x="1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9" y="1795"/>
                            <a:pt x="5714" y="1277"/>
                          </a:cubicBezTo>
                          <a:cubicBezTo>
                            <a:pt x="5369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103" name="Google Shape;31103;p31"/>
                    <p:cNvSpPr/>
                    <p:nvPr/>
                  </p:nvSpPr>
                  <p:spPr>
                    <a:xfrm rot="-5400000">
                      <a:off x="800075" y="22817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9" y="1520"/>
                          </a:cubicBezTo>
                          <a:cubicBezTo>
                            <a:pt x="87" y="2642"/>
                            <a:pt x="1" y="3539"/>
                            <a:pt x="501" y="4057"/>
                          </a:cubicBezTo>
                          <a:cubicBezTo>
                            <a:pt x="693" y="4242"/>
                            <a:pt x="936" y="4344"/>
                            <a:pt x="1222" y="4344"/>
                          </a:cubicBezTo>
                          <a:cubicBezTo>
                            <a:pt x="1711" y="4344"/>
                            <a:pt x="2325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104" name="Google Shape;31104;p31"/>
                    <p:cNvSpPr/>
                    <p:nvPr/>
                  </p:nvSpPr>
                  <p:spPr>
                    <a:xfrm rot="-5400000">
                      <a:off x="833600" y="24112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105" name="Google Shape;31105;p31"/>
                    <p:cNvSpPr/>
                    <p:nvPr/>
                  </p:nvSpPr>
                  <p:spPr>
                    <a:xfrm rot="-5400000">
                      <a:off x="833163" y="20682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106" name="Google Shape;31106;p31"/>
                    <p:cNvSpPr/>
                    <p:nvPr/>
                  </p:nvSpPr>
                  <p:spPr>
                    <a:xfrm rot="-5400000">
                      <a:off x="931975" y="2158850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605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107" name="Google Shape;31107;p31"/>
                    <p:cNvSpPr/>
                    <p:nvPr/>
                  </p:nvSpPr>
                  <p:spPr>
                    <a:xfrm rot="-5400000">
                      <a:off x="928088" y="23267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108" name="Google Shape;31108;p31"/>
                    <p:cNvSpPr/>
                    <p:nvPr/>
                  </p:nvSpPr>
                  <p:spPr>
                    <a:xfrm rot="-5400000">
                      <a:off x="905375" y="1882550"/>
                      <a:ext cx="60875" cy="52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5" h="2085" extrusionOk="0">
                          <a:moveTo>
                            <a:pt x="1399" y="0"/>
                          </a:moveTo>
                          <a:cubicBezTo>
                            <a:pt x="467" y="0"/>
                            <a:pt x="1" y="1122"/>
                            <a:pt x="657" y="1778"/>
                          </a:cubicBezTo>
                          <a:cubicBezTo>
                            <a:pt x="868" y="1990"/>
                            <a:pt x="1129" y="2085"/>
                            <a:pt x="1384" y="2085"/>
                          </a:cubicBezTo>
                          <a:cubicBezTo>
                            <a:pt x="1920" y="2085"/>
                            <a:pt x="2434" y="1667"/>
                            <a:pt x="2434" y="1036"/>
                          </a:cubicBezTo>
                          <a:cubicBezTo>
                            <a:pt x="2434" y="466"/>
                            <a:pt x="1968" y="0"/>
                            <a:pt x="1399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109" name="Google Shape;31109;p31"/>
                    <p:cNvSpPr/>
                    <p:nvPr/>
                  </p:nvSpPr>
                  <p:spPr>
                    <a:xfrm rot="-5400000">
                      <a:off x="795188" y="18326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68"/>
                            <a:pt x="1278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110" name="Google Shape;31110;p31"/>
                    <p:cNvSpPr/>
                    <p:nvPr/>
                  </p:nvSpPr>
                  <p:spPr>
                    <a:xfrm rot="-5400000">
                      <a:off x="797213" y="1931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3" y="0"/>
                          </a:moveTo>
                          <a:cubicBezTo>
                            <a:pt x="936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4" y="1703"/>
                            <a:pt x="1209" y="2825"/>
                          </a:cubicBezTo>
                          <a:cubicBezTo>
                            <a:pt x="2224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8" y="995"/>
                          </a:cubicBezTo>
                          <a:cubicBezTo>
                            <a:pt x="2331" y="299"/>
                            <a:pt x="1713" y="0"/>
                            <a:pt x="122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111" name="Google Shape;31111;p31"/>
                    <p:cNvSpPr/>
                    <p:nvPr/>
                  </p:nvSpPr>
                  <p:spPr>
                    <a:xfrm rot="-5400000">
                      <a:off x="864225" y="19806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8" y="2555"/>
                            <a:pt x="2296" y="2555"/>
                          </a:cubicBezTo>
                          <a:cubicBezTo>
                            <a:pt x="3867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112" name="Google Shape;31112;p31"/>
                    <p:cNvSpPr/>
                    <p:nvPr/>
                  </p:nvSpPr>
                  <p:spPr>
                    <a:xfrm rot="-5400000">
                      <a:off x="864225" y="17640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18" y="1"/>
                          </a:moveTo>
                          <a:cubicBezTo>
                            <a:pt x="1848" y="1"/>
                            <a:pt x="346" y="760"/>
                            <a:pt x="1" y="1278"/>
                          </a:cubicBezTo>
                          <a:cubicBezTo>
                            <a:pt x="346" y="1796"/>
                            <a:pt x="1848" y="2555"/>
                            <a:pt x="3418" y="2555"/>
                          </a:cubicBezTo>
                          <a:cubicBezTo>
                            <a:pt x="5006" y="2555"/>
                            <a:pt x="5714" y="2003"/>
                            <a:pt x="5714" y="1278"/>
                          </a:cubicBezTo>
                          <a:cubicBezTo>
                            <a:pt x="5714" y="553"/>
                            <a:pt x="5006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113" name="Google Shape;31113;p31"/>
                    <p:cNvSpPr/>
                    <p:nvPr/>
                  </p:nvSpPr>
                  <p:spPr>
                    <a:xfrm rot="-5400000">
                      <a:off x="797213" y="17682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01" y="2117"/>
                            <a:pt x="1" y="3722"/>
                            <a:pt x="122" y="4326"/>
                          </a:cubicBezTo>
                          <a:cubicBezTo>
                            <a:pt x="179" y="4338"/>
                            <a:pt x="245" y="4343"/>
                            <a:pt x="320" y="4343"/>
                          </a:cubicBezTo>
                          <a:cubicBezTo>
                            <a:pt x="1026" y="4343"/>
                            <a:pt x="2436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114" name="Google Shape;31114;p31"/>
                    <p:cNvSpPr/>
                    <p:nvPr/>
                  </p:nvSpPr>
                  <p:spPr>
                    <a:xfrm rot="-5400000">
                      <a:off x="741900" y="19688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8" y="1243"/>
                            <a:pt x="1588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115" name="Google Shape;31115;p31"/>
                    <p:cNvSpPr/>
                    <p:nvPr/>
                  </p:nvSpPr>
                  <p:spPr>
                    <a:xfrm rot="-5400000">
                      <a:off x="746213" y="18013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116" name="Google Shape;31116;p31"/>
                    <p:cNvSpPr/>
                    <p:nvPr/>
                  </p:nvSpPr>
                  <p:spPr>
                    <a:xfrm rot="-5400000">
                      <a:off x="752263" y="1536438"/>
                      <a:ext cx="52225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90" extrusionOk="0">
                          <a:moveTo>
                            <a:pt x="1053" y="1"/>
                          </a:moveTo>
                          <a:cubicBezTo>
                            <a:pt x="467" y="1"/>
                            <a:pt x="1" y="467"/>
                            <a:pt x="1" y="1036"/>
                          </a:cubicBezTo>
                          <a:cubicBezTo>
                            <a:pt x="1" y="1623"/>
                            <a:pt x="467" y="2089"/>
                            <a:pt x="1053" y="2089"/>
                          </a:cubicBezTo>
                          <a:cubicBezTo>
                            <a:pt x="1623" y="2089"/>
                            <a:pt x="2089" y="1623"/>
                            <a:pt x="2089" y="1036"/>
                          </a:cubicBezTo>
                          <a:cubicBezTo>
                            <a:pt x="2089" y="467"/>
                            <a:pt x="1623" y="1"/>
                            <a:pt x="10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117" name="Google Shape;31117;p31"/>
                    <p:cNvSpPr/>
                    <p:nvPr/>
                  </p:nvSpPr>
                  <p:spPr>
                    <a:xfrm rot="-5400000">
                      <a:off x="854725" y="1491350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70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6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118" name="Google Shape;31118;p31"/>
                    <p:cNvSpPr/>
                    <p:nvPr/>
                  </p:nvSpPr>
                  <p:spPr>
                    <a:xfrm rot="-5400000">
                      <a:off x="800125" y="14264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6" y="1"/>
                          </a:moveTo>
                          <a:cubicBezTo>
                            <a:pt x="231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01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1" y="4349"/>
                          </a:cubicBezTo>
                          <a:cubicBezTo>
                            <a:pt x="3711" y="4349"/>
                            <a:pt x="3956" y="4244"/>
                            <a:pt x="4143" y="4057"/>
                          </a:cubicBezTo>
                          <a:cubicBezTo>
                            <a:pt x="4660" y="3556"/>
                            <a:pt x="4540" y="2642"/>
                            <a:pt x="3435" y="1537"/>
                          </a:cubicBezTo>
                          <a:cubicBezTo>
                            <a:pt x="2420" y="521"/>
                            <a:pt x="1022" y="1"/>
                            <a:pt x="30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119" name="Google Shape;31119;p31"/>
                    <p:cNvSpPr/>
                    <p:nvPr/>
                  </p:nvSpPr>
                  <p:spPr>
                    <a:xfrm rot="-5400000">
                      <a:off x="706950" y="14221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120" name="Google Shape;31120;p31"/>
                    <p:cNvSpPr/>
                    <p:nvPr/>
                  </p:nvSpPr>
                  <p:spPr>
                    <a:xfrm rot="-5400000">
                      <a:off x="706950" y="16387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6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6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121" name="Google Shape;31121;p31"/>
                    <p:cNvSpPr/>
                    <p:nvPr/>
                  </p:nvSpPr>
                  <p:spPr>
                    <a:xfrm rot="-5400000">
                      <a:off x="800075" y="1589575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8" y="1520"/>
                          </a:cubicBezTo>
                          <a:cubicBezTo>
                            <a:pt x="87" y="2642"/>
                            <a:pt x="0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1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0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122" name="Google Shape;31122;p31"/>
                    <p:cNvSpPr/>
                    <p:nvPr/>
                  </p:nvSpPr>
                  <p:spPr>
                    <a:xfrm rot="-5400000">
                      <a:off x="833600" y="17191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2" y="0"/>
                          </a:moveTo>
                          <a:cubicBezTo>
                            <a:pt x="1" y="0"/>
                            <a:pt x="1" y="1243"/>
                            <a:pt x="812" y="1243"/>
                          </a:cubicBezTo>
                          <a:cubicBezTo>
                            <a:pt x="1606" y="1243"/>
                            <a:pt x="1606" y="0"/>
                            <a:pt x="812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123" name="Google Shape;31123;p31"/>
                    <p:cNvSpPr/>
                    <p:nvPr/>
                  </p:nvSpPr>
                  <p:spPr>
                    <a:xfrm rot="-5400000">
                      <a:off x="833150" y="1376150"/>
                      <a:ext cx="4017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124" name="Google Shape;31124;p31"/>
                    <p:cNvSpPr/>
                    <p:nvPr/>
                  </p:nvSpPr>
                  <p:spPr>
                    <a:xfrm rot="-5400000">
                      <a:off x="909538" y="1186288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6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66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125" name="Google Shape;31125;p31"/>
                    <p:cNvSpPr/>
                    <p:nvPr/>
                  </p:nvSpPr>
                  <p:spPr>
                    <a:xfrm rot="-5400000">
                      <a:off x="794963" y="1140763"/>
                      <a:ext cx="6432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73" h="5714" extrusionOk="0">
                          <a:moveTo>
                            <a:pt x="1295" y="1"/>
                          </a:moveTo>
                          <a:cubicBezTo>
                            <a:pt x="570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77" y="5386"/>
                            <a:pt x="1295" y="5714"/>
                          </a:cubicBezTo>
                          <a:cubicBezTo>
                            <a:pt x="1796" y="5368"/>
                            <a:pt x="2572" y="3867"/>
                            <a:pt x="2572" y="2296"/>
                          </a:cubicBezTo>
                          <a:cubicBezTo>
                            <a:pt x="2572" y="726"/>
                            <a:pt x="2003" y="1"/>
                            <a:pt x="12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126" name="Google Shape;31126;p31"/>
                    <p:cNvSpPr/>
                    <p:nvPr/>
                  </p:nvSpPr>
                  <p:spPr>
                    <a:xfrm rot="-5400000">
                      <a:off x="797438" y="1239438"/>
                      <a:ext cx="11607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43" h="4344" extrusionOk="0">
                          <a:moveTo>
                            <a:pt x="1214" y="0"/>
                          </a:moveTo>
                          <a:cubicBezTo>
                            <a:pt x="927" y="0"/>
                            <a:pt x="685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08" y="2825"/>
                          </a:cubicBezTo>
                          <a:cubicBezTo>
                            <a:pt x="2224" y="3824"/>
                            <a:pt x="3635" y="4343"/>
                            <a:pt x="4341" y="4343"/>
                          </a:cubicBezTo>
                          <a:cubicBezTo>
                            <a:pt x="4416" y="4343"/>
                            <a:pt x="4482" y="4338"/>
                            <a:pt x="4539" y="4326"/>
                          </a:cubicBezTo>
                          <a:cubicBezTo>
                            <a:pt x="4643" y="3722"/>
                            <a:pt x="4142" y="2117"/>
                            <a:pt x="3020" y="995"/>
                          </a:cubicBezTo>
                          <a:cubicBezTo>
                            <a:pt x="2324" y="299"/>
                            <a:pt x="1703" y="0"/>
                            <a:pt x="121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127" name="Google Shape;31127;p31"/>
                    <p:cNvSpPr/>
                    <p:nvPr/>
                  </p:nvSpPr>
                  <p:spPr>
                    <a:xfrm rot="-5400000">
                      <a:off x="864225" y="12885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9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9" y="2555"/>
                            <a:pt x="2296" y="2555"/>
                          </a:cubicBezTo>
                          <a:cubicBezTo>
                            <a:pt x="3867" y="2555"/>
                            <a:pt x="5351" y="1796"/>
                            <a:pt x="5714" y="1278"/>
                          </a:cubicBezTo>
                          <a:cubicBezTo>
                            <a:pt x="5351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128" name="Google Shape;31128;p31"/>
                    <p:cNvSpPr/>
                    <p:nvPr/>
                  </p:nvSpPr>
                  <p:spPr>
                    <a:xfrm rot="-5400000">
                      <a:off x="864225" y="107192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45" y="760"/>
                            <a:pt x="0" y="1278"/>
                          </a:cubicBezTo>
                          <a:cubicBezTo>
                            <a:pt x="345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129" name="Google Shape;31129;p31"/>
                    <p:cNvSpPr/>
                    <p:nvPr/>
                  </p:nvSpPr>
                  <p:spPr>
                    <a:xfrm rot="-5400000">
                      <a:off x="797213" y="1076113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3" y="1"/>
                          </a:moveTo>
                          <a:cubicBezTo>
                            <a:pt x="2943" y="1"/>
                            <a:pt x="2321" y="303"/>
                            <a:pt x="1623" y="1012"/>
                          </a:cubicBezTo>
                          <a:cubicBezTo>
                            <a:pt x="518" y="2134"/>
                            <a:pt x="0" y="3722"/>
                            <a:pt x="104" y="4326"/>
                          </a:cubicBezTo>
                          <a:cubicBezTo>
                            <a:pt x="163" y="4338"/>
                            <a:pt x="231" y="4343"/>
                            <a:pt x="306" y="4343"/>
                          </a:cubicBezTo>
                          <a:cubicBezTo>
                            <a:pt x="1025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18" y="1"/>
                            <a:pt x="343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130" name="Google Shape;31130;p31"/>
                    <p:cNvSpPr/>
                    <p:nvPr/>
                  </p:nvSpPr>
                  <p:spPr>
                    <a:xfrm rot="-5400000">
                      <a:off x="741900" y="12767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131" name="Google Shape;31131;p31"/>
                    <p:cNvSpPr/>
                    <p:nvPr/>
                  </p:nvSpPr>
                  <p:spPr>
                    <a:xfrm rot="-5400000">
                      <a:off x="746213" y="11092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132" name="Google Shape;31132;p31"/>
                    <p:cNvSpPr/>
                    <p:nvPr/>
                  </p:nvSpPr>
                  <p:spPr>
                    <a:xfrm rot="-5400000">
                      <a:off x="758338" y="99681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133" name="Google Shape;31133;p31"/>
                    <p:cNvSpPr/>
                    <p:nvPr/>
                  </p:nvSpPr>
                  <p:spPr>
                    <a:xfrm rot="-5400000">
                      <a:off x="932188" y="14669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134" name="Google Shape;31134;p31"/>
                    <p:cNvSpPr/>
                    <p:nvPr/>
                  </p:nvSpPr>
                  <p:spPr>
                    <a:xfrm rot="-5400000">
                      <a:off x="928088" y="16346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5" y="0"/>
                          </a:moveTo>
                          <a:cubicBezTo>
                            <a:pt x="1" y="0"/>
                            <a:pt x="1" y="1226"/>
                            <a:pt x="795" y="1226"/>
                          </a:cubicBezTo>
                          <a:cubicBezTo>
                            <a:pt x="1589" y="1226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135" name="Google Shape;31135;p31"/>
                    <p:cNvSpPr/>
                    <p:nvPr/>
                  </p:nvSpPr>
                  <p:spPr>
                    <a:xfrm rot="-5400000">
                      <a:off x="-382005" y="2105470"/>
                      <a:ext cx="2183110" cy="164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6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</p:grpSp>
        </p:grpSp>
      </p:grpSp>
      <p:grpSp>
        <p:nvGrpSpPr>
          <p:cNvPr id="31136" name="Google Shape;31136;p31"/>
          <p:cNvGrpSpPr/>
          <p:nvPr/>
        </p:nvGrpSpPr>
        <p:grpSpPr>
          <a:xfrm>
            <a:off x="598342" y="713350"/>
            <a:ext cx="280661" cy="5342796"/>
            <a:chOff x="448756" y="535012"/>
            <a:chExt cx="210496" cy="4007097"/>
          </a:xfrm>
        </p:grpSpPr>
        <p:grpSp>
          <p:nvGrpSpPr>
            <p:cNvPr id="31137" name="Google Shape;31137;p31"/>
            <p:cNvGrpSpPr/>
            <p:nvPr/>
          </p:nvGrpSpPr>
          <p:grpSpPr>
            <a:xfrm>
              <a:off x="448756" y="535012"/>
              <a:ext cx="210496" cy="4007097"/>
              <a:chOff x="470306" y="535012"/>
              <a:chExt cx="210496" cy="4007097"/>
            </a:xfrm>
          </p:grpSpPr>
          <p:grpSp>
            <p:nvGrpSpPr>
              <p:cNvPr id="31138" name="Google Shape;31138;p31"/>
              <p:cNvGrpSpPr/>
              <p:nvPr/>
            </p:nvGrpSpPr>
            <p:grpSpPr>
              <a:xfrm>
                <a:off x="470306" y="535012"/>
                <a:ext cx="210496" cy="211247"/>
                <a:chOff x="6269750" y="1082950"/>
                <a:chExt cx="126000" cy="126450"/>
              </a:xfrm>
            </p:grpSpPr>
            <p:sp>
              <p:nvSpPr>
                <p:cNvPr id="31139" name="Google Shape;31139;p31"/>
                <p:cNvSpPr/>
                <p:nvPr/>
              </p:nvSpPr>
              <p:spPr>
                <a:xfrm rot="-5400000">
                  <a:off x="6311813" y="1125013"/>
                  <a:ext cx="4187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74" y="1692"/>
                      </a:lnTo>
                      <a:lnTo>
                        <a:pt x="1674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40" name="Google Shape;31140;p31"/>
                <p:cNvSpPr/>
                <p:nvPr/>
              </p:nvSpPr>
              <p:spPr>
                <a:xfrm rot="-5400000">
                  <a:off x="6269525" y="1167300"/>
                  <a:ext cx="4232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75" extrusionOk="0">
                      <a:moveTo>
                        <a:pt x="1" y="0"/>
                      </a:moveTo>
                      <a:lnTo>
                        <a:pt x="1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41" name="Google Shape;31141;p31"/>
                <p:cNvSpPr/>
                <p:nvPr/>
              </p:nvSpPr>
              <p:spPr>
                <a:xfrm rot="-5400000">
                  <a:off x="6269538" y="1083163"/>
                  <a:ext cx="42300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75" extrusionOk="0">
                      <a:moveTo>
                        <a:pt x="0" y="0"/>
                      </a:moveTo>
                      <a:lnTo>
                        <a:pt x="0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42" name="Google Shape;31142;p31"/>
                <p:cNvSpPr/>
                <p:nvPr/>
              </p:nvSpPr>
              <p:spPr>
                <a:xfrm rot="-5400000">
                  <a:off x="6353438" y="1167088"/>
                  <a:ext cx="4232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43" name="Google Shape;31143;p31"/>
                <p:cNvSpPr/>
                <p:nvPr/>
              </p:nvSpPr>
              <p:spPr>
                <a:xfrm rot="-5400000">
                  <a:off x="6353450" y="1082950"/>
                  <a:ext cx="42300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1144" name="Google Shape;31144;p31"/>
              <p:cNvGrpSpPr/>
              <p:nvPr/>
            </p:nvGrpSpPr>
            <p:grpSpPr>
              <a:xfrm>
                <a:off x="470306" y="4330862"/>
                <a:ext cx="210496" cy="211247"/>
                <a:chOff x="6269750" y="1082950"/>
                <a:chExt cx="126000" cy="126450"/>
              </a:xfrm>
            </p:grpSpPr>
            <p:sp>
              <p:nvSpPr>
                <p:cNvPr id="31145" name="Google Shape;31145;p31"/>
                <p:cNvSpPr/>
                <p:nvPr/>
              </p:nvSpPr>
              <p:spPr>
                <a:xfrm rot="-5400000">
                  <a:off x="6311813" y="1125013"/>
                  <a:ext cx="4187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74" y="1692"/>
                      </a:lnTo>
                      <a:lnTo>
                        <a:pt x="1674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46" name="Google Shape;31146;p31"/>
                <p:cNvSpPr/>
                <p:nvPr/>
              </p:nvSpPr>
              <p:spPr>
                <a:xfrm rot="-5400000">
                  <a:off x="6269525" y="1167300"/>
                  <a:ext cx="4232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75" extrusionOk="0">
                      <a:moveTo>
                        <a:pt x="1" y="0"/>
                      </a:moveTo>
                      <a:lnTo>
                        <a:pt x="1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47" name="Google Shape;31147;p31"/>
                <p:cNvSpPr/>
                <p:nvPr/>
              </p:nvSpPr>
              <p:spPr>
                <a:xfrm rot="-5400000">
                  <a:off x="6269538" y="1083163"/>
                  <a:ext cx="42300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75" extrusionOk="0">
                      <a:moveTo>
                        <a:pt x="0" y="0"/>
                      </a:moveTo>
                      <a:lnTo>
                        <a:pt x="0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48" name="Google Shape;31148;p31"/>
                <p:cNvSpPr/>
                <p:nvPr/>
              </p:nvSpPr>
              <p:spPr>
                <a:xfrm rot="-5400000">
                  <a:off x="6353438" y="1167088"/>
                  <a:ext cx="4232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49" name="Google Shape;31149;p31"/>
                <p:cNvSpPr/>
                <p:nvPr/>
              </p:nvSpPr>
              <p:spPr>
                <a:xfrm rot="-5400000">
                  <a:off x="6353450" y="1082950"/>
                  <a:ext cx="42300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cxnSp>
          <p:nvCxnSpPr>
            <p:cNvPr id="31150" name="Google Shape;31150;p31"/>
            <p:cNvCxnSpPr/>
            <p:nvPr/>
          </p:nvCxnSpPr>
          <p:spPr>
            <a:xfrm>
              <a:off x="553575" y="672700"/>
              <a:ext cx="0" cy="3794700"/>
            </a:xfrm>
            <a:prstGeom prst="straightConnector1">
              <a:avLst/>
            </a:prstGeom>
            <a:noFill/>
            <a:ln w="19050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31151" name="Google Shape;31151;p31"/>
          <p:cNvGrpSpPr/>
          <p:nvPr/>
        </p:nvGrpSpPr>
        <p:grpSpPr>
          <a:xfrm>
            <a:off x="11313008" y="713350"/>
            <a:ext cx="280661" cy="5342796"/>
            <a:chOff x="448756" y="535012"/>
            <a:chExt cx="210496" cy="4007097"/>
          </a:xfrm>
        </p:grpSpPr>
        <p:grpSp>
          <p:nvGrpSpPr>
            <p:cNvPr id="31152" name="Google Shape;31152;p31"/>
            <p:cNvGrpSpPr/>
            <p:nvPr/>
          </p:nvGrpSpPr>
          <p:grpSpPr>
            <a:xfrm>
              <a:off x="448756" y="535012"/>
              <a:ext cx="210496" cy="4007097"/>
              <a:chOff x="470306" y="535012"/>
              <a:chExt cx="210496" cy="4007097"/>
            </a:xfrm>
          </p:grpSpPr>
          <p:grpSp>
            <p:nvGrpSpPr>
              <p:cNvPr id="31153" name="Google Shape;31153;p31"/>
              <p:cNvGrpSpPr/>
              <p:nvPr/>
            </p:nvGrpSpPr>
            <p:grpSpPr>
              <a:xfrm>
                <a:off x="470306" y="535012"/>
                <a:ext cx="210496" cy="211247"/>
                <a:chOff x="6269750" y="1082950"/>
                <a:chExt cx="126000" cy="126450"/>
              </a:xfrm>
            </p:grpSpPr>
            <p:sp>
              <p:nvSpPr>
                <p:cNvPr id="31154" name="Google Shape;31154;p31"/>
                <p:cNvSpPr/>
                <p:nvPr/>
              </p:nvSpPr>
              <p:spPr>
                <a:xfrm rot="-5400000">
                  <a:off x="6311813" y="1125013"/>
                  <a:ext cx="4187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74" y="1692"/>
                      </a:lnTo>
                      <a:lnTo>
                        <a:pt x="1674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55" name="Google Shape;31155;p31"/>
                <p:cNvSpPr/>
                <p:nvPr/>
              </p:nvSpPr>
              <p:spPr>
                <a:xfrm rot="-5400000">
                  <a:off x="6269525" y="1167300"/>
                  <a:ext cx="4232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75" extrusionOk="0">
                      <a:moveTo>
                        <a:pt x="1" y="0"/>
                      </a:moveTo>
                      <a:lnTo>
                        <a:pt x="1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56" name="Google Shape;31156;p31"/>
                <p:cNvSpPr/>
                <p:nvPr/>
              </p:nvSpPr>
              <p:spPr>
                <a:xfrm rot="-5400000">
                  <a:off x="6269538" y="1083163"/>
                  <a:ext cx="42300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75" extrusionOk="0">
                      <a:moveTo>
                        <a:pt x="0" y="0"/>
                      </a:moveTo>
                      <a:lnTo>
                        <a:pt x="0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57" name="Google Shape;31157;p31"/>
                <p:cNvSpPr/>
                <p:nvPr/>
              </p:nvSpPr>
              <p:spPr>
                <a:xfrm rot="-5400000">
                  <a:off x="6353438" y="1167088"/>
                  <a:ext cx="4232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58" name="Google Shape;31158;p31"/>
                <p:cNvSpPr/>
                <p:nvPr/>
              </p:nvSpPr>
              <p:spPr>
                <a:xfrm rot="-5400000">
                  <a:off x="6353450" y="1082950"/>
                  <a:ext cx="42300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1159" name="Google Shape;31159;p31"/>
              <p:cNvGrpSpPr/>
              <p:nvPr/>
            </p:nvGrpSpPr>
            <p:grpSpPr>
              <a:xfrm>
                <a:off x="470306" y="4330862"/>
                <a:ext cx="210496" cy="211247"/>
                <a:chOff x="6269750" y="1082950"/>
                <a:chExt cx="126000" cy="126450"/>
              </a:xfrm>
            </p:grpSpPr>
            <p:sp>
              <p:nvSpPr>
                <p:cNvPr id="31160" name="Google Shape;31160;p31"/>
                <p:cNvSpPr/>
                <p:nvPr/>
              </p:nvSpPr>
              <p:spPr>
                <a:xfrm rot="-5400000">
                  <a:off x="6311813" y="1125013"/>
                  <a:ext cx="4187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74" y="1692"/>
                      </a:lnTo>
                      <a:lnTo>
                        <a:pt x="1674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61" name="Google Shape;31161;p31"/>
                <p:cNvSpPr/>
                <p:nvPr/>
              </p:nvSpPr>
              <p:spPr>
                <a:xfrm rot="-5400000">
                  <a:off x="6269525" y="1167300"/>
                  <a:ext cx="4232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75" extrusionOk="0">
                      <a:moveTo>
                        <a:pt x="1" y="0"/>
                      </a:moveTo>
                      <a:lnTo>
                        <a:pt x="1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62" name="Google Shape;31162;p31"/>
                <p:cNvSpPr/>
                <p:nvPr/>
              </p:nvSpPr>
              <p:spPr>
                <a:xfrm rot="-5400000">
                  <a:off x="6269538" y="1083163"/>
                  <a:ext cx="42300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75" extrusionOk="0">
                      <a:moveTo>
                        <a:pt x="0" y="0"/>
                      </a:moveTo>
                      <a:lnTo>
                        <a:pt x="0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63" name="Google Shape;31163;p31"/>
                <p:cNvSpPr/>
                <p:nvPr/>
              </p:nvSpPr>
              <p:spPr>
                <a:xfrm rot="-5400000">
                  <a:off x="6353438" y="1167088"/>
                  <a:ext cx="4232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64" name="Google Shape;31164;p31"/>
                <p:cNvSpPr/>
                <p:nvPr/>
              </p:nvSpPr>
              <p:spPr>
                <a:xfrm rot="-5400000">
                  <a:off x="6353450" y="1082950"/>
                  <a:ext cx="42300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cxnSp>
          <p:nvCxnSpPr>
            <p:cNvPr id="31165" name="Google Shape;31165;p31"/>
            <p:cNvCxnSpPr/>
            <p:nvPr/>
          </p:nvCxnSpPr>
          <p:spPr>
            <a:xfrm>
              <a:off x="553575" y="672700"/>
              <a:ext cx="0" cy="3794700"/>
            </a:xfrm>
            <a:prstGeom prst="straightConnector1">
              <a:avLst/>
            </a:prstGeom>
            <a:noFill/>
            <a:ln w="19050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  <p:extLst>
      <p:ext uri="{BB962C8B-B14F-4D97-AF65-F5344CB8AC3E}">
        <p14:creationId xmlns:p14="http://schemas.microsoft.com/office/powerpoint/2010/main" val="1345763817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31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167" name="Google Shape;31167;p32"/>
          <p:cNvPicPr preferRelativeResize="0"/>
          <p:nvPr/>
        </p:nvPicPr>
        <p:blipFill rotWithShape="1">
          <a:blip r:embed="rId2">
            <a:alphaModFix/>
          </a:blip>
          <a:srcRect b="14653"/>
          <a:stretch/>
        </p:blipFill>
        <p:spPr>
          <a:xfrm rot="10800000">
            <a:off x="1" y="-38666"/>
            <a:ext cx="12192004" cy="6935365"/>
          </a:xfrm>
          <a:prstGeom prst="rect">
            <a:avLst/>
          </a:prstGeom>
          <a:noFill/>
          <a:ln>
            <a:noFill/>
          </a:ln>
        </p:spPr>
      </p:pic>
      <p:sp>
        <p:nvSpPr>
          <p:cNvPr id="31168" name="Google Shape;31168;p32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159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es-ES"/>
              <a:t>Haga clic para modificar el estilo de título del patrón</a:t>
            </a:r>
            <a:endParaRPr/>
          </a:p>
        </p:txBody>
      </p:sp>
      <p:grpSp>
        <p:nvGrpSpPr>
          <p:cNvPr id="31169" name="Google Shape;31169;p32"/>
          <p:cNvGrpSpPr/>
          <p:nvPr/>
        </p:nvGrpSpPr>
        <p:grpSpPr>
          <a:xfrm>
            <a:off x="133751" y="129667"/>
            <a:ext cx="11924533" cy="6598667"/>
            <a:chOff x="100313" y="97250"/>
            <a:chExt cx="8943400" cy="4949000"/>
          </a:xfrm>
        </p:grpSpPr>
        <p:sp>
          <p:nvSpPr>
            <p:cNvPr id="31170" name="Google Shape;31170;p32"/>
            <p:cNvSpPr/>
            <p:nvPr/>
          </p:nvSpPr>
          <p:spPr>
            <a:xfrm rot="10800000">
              <a:off x="7759825" y="230575"/>
              <a:ext cx="42300" cy="41875"/>
            </a:xfrm>
            <a:custGeom>
              <a:avLst/>
              <a:gdLst/>
              <a:ahLst/>
              <a:cxnLst/>
              <a:rect l="l" t="t" r="r" b="b"/>
              <a:pathLst>
                <a:path w="1692" h="1675" extrusionOk="0">
                  <a:moveTo>
                    <a:pt x="0" y="0"/>
                  </a:moveTo>
                  <a:lnTo>
                    <a:pt x="0" y="1674"/>
                  </a:lnTo>
                  <a:lnTo>
                    <a:pt x="1692" y="1674"/>
                  </a:lnTo>
                  <a:lnTo>
                    <a:pt x="16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71" name="Google Shape;31171;p32"/>
            <p:cNvSpPr/>
            <p:nvPr/>
          </p:nvSpPr>
          <p:spPr>
            <a:xfrm rot="10800000">
              <a:off x="7759825" y="146450"/>
              <a:ext cx="42300" cy="42300"/>
            </a:xfrm>
            <a:custGeom>
              <a:avLst/>
              <a:gdLst/>
              <a:ahLst/>
              <a:cxnLst/>
              <a:rect l="l" t="t" r="r" b="b"/>
              <a:pathLst>
                <a:path w="1692" h="1692" extrusionOk="0">
                  <a:moveTo>
                    <a:pt x="0" y="0"/>
                  </a:moveTo>
                  <a:lnTo>
                    <a:pt x="0" y="1692"/>
                  </a:lnTo>
                  <a:lnTo>
                    <a:pt x="1692" y="1692"/>
                  </a:lnTo>
                  <a:lnTo>
                    <a:pt x="16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172" name="Google Shape;31172;p32"/>
            <p:cNvGrpSpPr/>
            <p:nvPr/>
          </p:nvGrpSpPr>
          <p:grpSpPr>
            <a:xfrm>
              <a:off x="100313" y="97250"/>
              <a:ext cx="8943400" cy="4949000"/>
              <a:chOff x="100313" y="97250"/>
              <a:chExt cx="8943400" cy="4949000"/>
            </a:xfrm>
          </p:grpSpPr>
          <p:grpSp>
            <p:nvGrpSpPr>
              <p:cNvPr id="31173" name="Google Shape;31173;p32"/>
              <p:cNvGrpSpPr/>
              <p:nvPr/>
            </p:nvGrpSpPr>
            <p:grpSpPr>
              <a:xfrm>
                <a:off x="100313" y="97250"/>
                <a:ext cx="224400" cy="4949000"/>
                <a:chOff x="177100" y="198075"/>
                <a:chExt cx="224400" cy="4949000"/>
              </a:xfrm>
            </p:grpSpPr>
            <p:grpSp>
              <p:nvGrpSpPr>
                <p:cNvPr id="31174" name="Google Shape;31174;p32"/>
                <p:cNvGrpSpPr/>
                <p:nvPr/>
              </p:nvGrpSpPr>
              <p:grpSpPr>
                <a:xfrm>
                  <a:off x="177100" y="198075"/>
                  <a:ext cx="224400" cy="2538050"/>
                  <a:chOff x="602900" y="445025"/>
                  <a:chExt cx="224400" cy="2538050"/>
                </a:xfrm>
              </p:grpSpPr>
              <p:sp>
                <p:nvSpPr>
                  <p:cNvPr id="31175" name="Google Shape;31175;p32"/>
                  <p:cNvSpPr/>
                  <p:nvPr/>
                </p:nvSpPr>
                <p:spPr>
                  <a:xfrm rot="-5400000">
                    <a:off x="-453825" y="1701950"/>
                    <a:ext cx="2538050" cy="24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68" extrusionOk="0">
                        <a:moveTo>
                          <a:pt x="1" y="1"/>
                        </a:moveTo>
                        <a:lnTo>
                          <a:pt x="1" y="967"/>
                        </a:lnTo>
                        <a:lnTo>
                          <a:pt x="101521" y="967"/>
                        </a:lnTo>
                        <a:lnTo>
                          <a:pt x="101521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176" name="Google Shape;31176;p32"/>
                  <p:cNvSpPr/>
                  <p:nvPr/>
                </p:nvSpPr>
                <p:spPr>
                  <a:xfrm rot="-5400000">
                    <a:off x="-654250" y="1702175"/>
                    <a:ext cx="2538050" cy="23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50" extrusionOk="0">
                        <a:moveTo>
                          <a:pt x="1" y="0"/>
                        </a:moveTo>
                        <a:lnTo>
                          <a:pt x="1" y="950"/>
                        </a:lnTo>
                        <a:lnTo>
                          <a:pt x="101521" y="950"/>
                        </a:lnTo>
                        <a:lnTo>
                          <a:pt x="10152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177" name="Google Shape;31177;p32"/>
                  <p:cNvSpPr/>
                  <p:nvPr/>
                </p:nvSpPr>
                <p:spPr>
                  <a:xfrm rot="-5400000">
                    <a:off x="652300" y="28568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178" name="Google Shape;31178;p32"/>
                  <p:cNvSpPr/>
                  <p:nvPr/>
                </p:nvSpPr>
                <p:spPr>
                  <a:xfrm rot="-5400000">
                    <a:off x="652088" y="25554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6" y="535"/>
                        </a:moveTo>
                        <a:lnTo>
                          <a:pt x="4506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1" y="5040"/>
                        </a:lnTo>
                        <a:lnTo>
                          <a:pt x="504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179" name="Google Shape;31179;p32"/>
                  <p:cNvSpPr/>
                  <p:nvPr/>
                </p:nvSpPr>
                <p:spPr>
                  <a:xfrm rot="-5400000">
                    <a:off x="652313" y="2254063"/>
                    <a:ext cx="12557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180" name="Google Shape;31180;p32"/>
                  <p:cNvSpPr/>
                  <p:nvPr/>
                </p:nvSpPr>
                <p:spPr>
                  <a:xfrm rot="-5400000">
                    <a:off x="652088" y="19526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35" y="1622"/>
                        </a:lnTo>
                        <a:lnTo>
                          <a:pt x="3435" y="3417"/>
                        </a:lnTo>
                        <a:lnTo>
                          <a:pt x="2710" y="3417"/>
                        </a:lnTo>
                        <a:lnTo>
                          <a:pt x="2710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181" name="Google Shape;31181;p32"/>
                  <p:cNvSpPr/>
                  <p:nvPr/>
                </p:nvSpPr>
                <p:spPr>
                  <a:xfrm rot="-5400000">
                    <a:off x="652100" y="1651050"/>
                    <a:ext cx="1260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0" h="5040" extrusionOk="0">
                        <a:moveTo>
                          <a:pt x="3417" y="535"/>
                        </a:moveTo>
                        <a:lnTo>
                          <a:pt x="3417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2" y="4505"/>
                        </a:lnTo>
                        <a:lnTo>
                          <a:pt x="1622" y="1622"/>
                        </a:lnTo>
                        <a:lnTo>
                          <a:pt x="3417" y="1622"/>
                        </a:lnTo>
                        <a:lnTo>
                          <a:pt x="3417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7" y="2123"/>
                        </a:lnTo>
                        <a:lnTo>
                          <a:pt x="2157" y="3952"/>
                        </a:lnTo>
                        <a:lnTo>
                          <a:pt x="3952" y="3952"/>
                        </a:lnTo>
                        <a:lnTo>
                          <a:pt x="3952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182" name="Google Shape;31182;p32"/>
                  <p:cNvSpPr/>
                  <p:nvPr/>
                </p:nvSpPr>
                <p:spPr>
                  <a:xfrm rot="-5400000">
                    <a:off x="652300" y="13496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183" name="Google Shape;31183;p32"/>
                  <p:cNvSpPr/>
                  <p:nvPr/>
                </p:nvSpPr>
                <p:spPr>
                  <a:xfrm rot="-5400000">
                    <a:off x="652300" y="10480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184" name="Google Shape;31184;p32"/>
                  <p:cNvSpPr/>
                  <p:nvPr/>
                </p:nvSpPr>
                <p:spPr>
                  <a:xfrm rot="-5400000">
                    <a:off x="693950" y="27479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185" name="Google Shape;31185;p32"/>
                  <p:cNvSpPr/>
                  <p:nvPr/>
                </p:nvSpPr>
                <p:spPr>
                  <a:xfrm rot="-5400000">
                    <a:off x="652100" y="27901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186" name="Google Shape;31186;p32"/>
                  <p:cNvSpPr/>
                  <p:nvPr/>
                </p:nvSpPr>
                <p:spPr>
                  <a:xfrm rot="-5400000">
                    <a:off x="652100" y="27060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187" name="Google Shape;31187;p32"/>
                  <p:cNvSpPr/>
                  <p:nvPr/>
                </p:nvSpPr>
                <p:spPr>
                  <a:xfrm rot="-5400000">
                    <a:off x="736013" y="27899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188" name="Google Shape;31188;p32"/>
                  <p:cNvSpPr/>
                  <p:nvPr/>
                </p:nvSpPr>
                <p:spPr>
                  <a:xfrm rot="-5400000">
                    <a:off x="736013" y="27058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189" name="Google Shape;31189;p32"/>
                  <p:cNvSpPr/>
                  <p:nvPr/>
                </p:nvSpPr>
                <p:spPr>
                  <a:xfrm rot="-5400000">
                    <a:off x="694163" y="24464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190" name="Google Shape;31190;p32"/>
                  <p:cNvSpPr/>
                  <p:nvPr/>
                </p:nvSpPr>
                <p:spPr>
                  <a:xfrm rot="-5400000">
                    <a:off x="651888" y="248878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191" name="Google Shape;31191;p32"/>
                  <p:cNvSpPr/>
                  <p:nvPr/>
                </p:nvSpPr>
                <p:spPr>
                  <a:xfrm rot="-5400000">
                    <a:off x="651888" y="24046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192" name="Google Shape;31192;p32"/>
                  <p:cNvSpPr/>
                  <p:nvPr/>
                </p:nvSpPr>
                <p:spPr>
                  <a:xfrm rot="-5400000">
                    <a:off x="735800" y="248857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193" name="Google Shape;31193;p32"/>
                  <p:cNvSpPr/>
                  <p:nvPr/>
                </p:nvSpPr>
                <p:spPr>
                  <a:xfrm rot="-5400000">
                    <a:off x="735800" y="24044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194" name="Google Shape;31194;p32"/>
                  <p:cNvSpPr/>
                  <p:nvPr/>
                </p:nvSpPr>
                <p:spPr>
                  <a:xfrm rot="-5400000">
                    <a:off x="694163" y="21448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195" name="Google Shape;31195;p32"/>
                  <p:cNvSpPr/>
                  <p:nvPr/>
                </p:nvSpPr>
                <p:spPr>
                  <a:xfrm rot="-5400000">
                    <a:off x="651888" y="21871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1" y="1674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196" name="Google Shape;31196;p32"/>
                  <p:cNvSpPr/>
                  <p:nvPr/>
                </p:nvSpPr>
                <p:spPr>
                  <a:xfrm rot="-5400000">
                    <a:off x="651875" y="21030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197" name="Google Shape;31197;p32"/>
                  <p:cNvSpPr/>
                  <p:nvPr/>
                </p:nvSpPr>
                <p:spPr>
                  <a:xfrm rot="-5400000">
                    <a:off x="735800" y="21869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1" y="1692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198" name="Google Shape;31198;p32"/>
                  <p:cNvSpPr/>
                  <p:nvPr/>
                </p:nvSpPr>
                <p:spPr>
                  <a:xfrm rot="-5400000">
                    <a:off x="735788" y="21028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199" name="Google Shape;31199;p32"/>
                  <p:cNvSpPr/>
                  <p:nvPr/>
                </p:nvSpPr>
                <p:spPr>
                  <a:xfrm rot="-5400000">
                    <a:off x="693938" y="18434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00" name="Google Shape;31200;p32"/>
                  <p:cNvSpPr/>
                  <p:nvPr/>
                </p:nvSpPr>
                <p:spPr>
                  <a:xfrm rot="-5400000">
                    <a:off x="652100" y="18857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01" name="Google Shape;31201;p32"/>
                  <p:cNvSpPr/>
                  <p:nvPr/>
                </p:nvSpPr>
                <p:spPr>
                  <a:xfrm rot="-5400000">
                    <a:off x="652100" y="18016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02" name="Google Shape;31202;p32"/>
                  <p:cNvSpPr/>
                  <p:nvPr/>
                </p:nvSpPr>
                <p:spPr>
                  <a:xfrm rot="-5400000">
                    <a:off x="736013" y="18855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03" name="Google Shape;31203;p32"/>
                  <p:cNvSpPr/>
                  <p:nvPr/>
                </p:nvSpPr>
                <p:spPr>
                  <a:xfrm rot="-5400000">
                    <a:off x="736013" y="18014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04" name="Google Shape;31204;p32"/>
                  <p:cNvSpPr/>
                  <p:nvPr/>
                </p:nvSpPr>
                <p:spPr>
                  <a:xfrm rot="-5400000">
                    <a:off x="694163" y="15420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05" name="Google Shape;31205;p32"/>
                  <p:cNvSpPr/>
                  <p:nvPr/>
                </p:nvSpPr>
                <p:spPr>
                  <a:xfrm rot="-5400000">
                    <a:off x="651875" y="15843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06" name="Google Shape;31206;p32"/>
                  <p:cNvSpPr/>
                  <p:nvPr/>
                </p:nvSpPr>
                <p:spPr>
                  <a:xfrm rot="-5400000">
                    <a:off x="651888" y="15002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07" name="Google Shape;31207;p32"/>
                  <p:cNvSpPr/>
                  <p:nvPr/>
                </p:nvSpPr>
                <p:spPr>
                  <a:xfrm rot="-5400000">
                    <a:off x="735788" y="15841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08" name="Google Shape;31208;p32"/>
                  <p:cNvSpPr/>
                  <p:nvPr/>
                </p:nvSpPr>
                <p:spPr>
                  <a:xfrm rot="-5400000">
                    <a:off x="735800" y="15000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09" name="Google Shape;31209;p32"/>
                  <p:cNvSpPr/>
                  <p:nvPr/>
                </p:nvSpPr>
                <p:spPr>
                  <a:xfrm rot="-5400000">
                    <a:off x="693950" y="12407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10" name="Google Shape;31210;p32"/>
                  <p:cNvSpPr/>
                  <p:nvPr/>
                </p:nvSpPr>
                <p:spPr>
                  <a:xfrm rot="-5400000">
                    <a:off x="651888" y="12827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11" name="Google Shape;31211;p32"/>
                  <p:cNvSpPr/>
                  <p:nvPr/>
                </p:nvSpPr>
                <p:spPr>
                  <a:xfrm rot="-5400000">
                    <a:off x="651875" y="11986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12" name="Google Shape;31212;p32"/>
                  <p:cNvSpPr/>
                  <p:nvPr/>
                </p:nvSpPr>
                <p:spPr>
                  <a:xfrm rot="-5400000">
                    <a:off x="735800" y="12825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13" name="Google Shape;31213;p32"/>
                  <p:cNvSpPr/>
                  <p:nvPr/>
                </p:nvSpPr>
                <p:spPr>
                  <a:xfrm rot="-5400000">
                    <a:off x="735788" y="11984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14" name="Google Shape;31214;p32"/>
                  <p:cNvSpPr/>
                  <p:nvPr/>
                </p:nvSpPr>
                <p:spPr>
                  <a:xfrm rot="-5400000">
                    <a:off x="693938" y="9390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15" name="Google Shape;31215;p32"/>
                  <p:cNvSpPr/>
                  <p:nvPr/>
                </p:nvSpPr>
                <p:spPr>
                  <a:xfrm rot="-5400000">
                    <a:off x="652100" y="9813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16" name="Google Shape;31216;p32"/>
                  <p:cNvSpPr/>
                  <p:nvPr/>
                </p:nvSpPr>
                <p:spPr>
                  <a:xfrm rot="-5400000">
                    <a:off x="652100" y="8972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17" name="Google Shape;31217;p32"/>
                  <p:cNvSpPr/>
                  <p:nvPr/>
                </p:nvSpPr>
                <p:spPr>
                  <a:xfrm rot="-5400000">
                    <a:off x="736013" y="9811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18" name="Google Shape;31218;p32"/>
                  <p:cNvSpPr/>
                  <p:nvPr/>
                </p:nvSpPr>
                <p:spPr>
                  <a:xfrm rot="-5400000">
                    <a:off x="736013" y="8970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19" name="Google Shape;31219;p32"/>
                  <p:cNvSpPr/>
                  <p:nvPr/>
                </p:nvSpPr>
                <p:spPr>
                  <a:xfrm rot="-5400000">
                    <a:off x="694163" y="6376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20" name="Google Shape;31220;p32"/>
                  <p:cNvSpPr/>
                  <p:nvPr/>
                </p:nvSpPr>
                <p:spPr>
                  <a:xfrm rot="-5400000">
                    <a:off x="651875" y="6799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21" name="Google Shape;31221;p32"/>
                  <p:cNvSpPr/>
                  <p:nvPr/>
                </p:nvSpPr>
                <p:spPr>
                  <a:xfrm rot="-5400000">
                    <a:off x="651888" y="5958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22" name="Google Shape;31222;p32"/>
                  <p:cNvSpPr/>
                  <p:nvPr/>
                </p:nvSpPr>
                <p:spPr>
                  <a:xfrm rot="-5400000">
                    <a:off x="735788" y="6797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23" name="Google Shape;31223;p32"/>
                  <p:cNvSpPr/>
                  <p:nvPr/>
                </p:nvSpPr>
                <p:spPr>
                  <a:xfrm rot="-5400000">
                    <a:off x="735800" y="5956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24" name="Google Shape;31224;p32"/>
                  <p:cNvSpPr/>
                  <p:nvPr/>
                </p:nvSpPr>
                <p:spPr>
                  <a:xfrm rot="-5400000">
                    <a:off x="651875" y="746425"/>
                    <a:ext cx="12645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58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70" y="3952"/>
                        </a:lnTo>
                        <a:lnTo>
                          <a:pt x="3970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57" y="5040"/>
                        </a:lnTo>
                        <a:lnTo>
                          <a:pt x="5057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25" name="Google Shape;31225;p32"/>
                  <p:cNvSpPr/>
                  <p:nvPr/>
                </p:nvSpPr>
                <p:spPr>
                  <a:xfrm rot="-5400000">
                    <a:off x="652088" y="445038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31226" name="Google Shape;31226;p32"/>
                <p:cNvGrpSpPr/>
                <p:nvPr/>
              </p:nvGrpSpPr>
              <p:grpSpPr>
                <a:xfrm>
                  <a:off x="177100" y="2609025"/>
                  <a:ext cx="224400" cy="2538050"/>
                  <a:chOff x="602900" y="445025"/>
                  <a:chExt cx="224400" cy="2538050"/>
                </a:xfrm>
              </p:grpSpPr>
              <p:sp>
                <p:nvSpPr>
                  <p:cNvPr id="31227" name="Google Shape;31227;p32"/>
                  <p:cNvSpPr/>
                  <p:nvPr/>
                </p:nvSpPr>
                <p:spPr>
                  <a:xfrm rot="-5400000">
                    <a:off x="-453825" y="1701950"/>
                    <a:ext cx="2538050" cy="24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68" extrusionOk="0">
                        <a:moveTo>
                          <a:pt x="1" y="1"/>
                        </a:moveTo>
                        <a:lnTo>
                          <a:pt x="1" y="967"/>
                        </a:lnTo>
                        <a:lnTo>
                          <a:pt x="101521" y="967"/>
                        </a:lnTo>
                        <a:lnTo>
                          <a:pt x="101521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28" name="Google Shape;31228;p32"/>
                  <p:cNvSpPr/>
                  <p:nvPr/>
                </p:nvSpPr>
                <p:spPr>
                  <a:xfrm rot="-5400000">
                    <a:off x="-654250" y="1702175"/>
                    <a:ext cx="2538050" cy="23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50" extrusionOk="0">
                        <a:moveTo>
                          <a:pt x="1" y="0"/>
                        </a:moveTo>
                        <a:lnTo>
                          <a:pt x="1" y="950"/>
                        </a:lnTo>
                        <a:lnTo>
                          <a:pt x="101521" y="950"/>
                        </a:lnTo>
                        <a:lnTo>
                          <a:pt x="10152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29" name="Google Shape;31229;p32"/>
                  <p:cNvSpPr/>
                  <p:nvPr/>
                </p:nvSpPr>
                <p:spPr>
                  <a:xfrm rot="-5400000">
                    <a:off x="652300" y="28568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30" name="Google Shape;31230;p32"/>
                  <p:cNvSpPr/>
                  <p:nvPr/>
                </p:nvSpPr>
                <p:spPr>
                  <a:xfrm rot="-5400000">
                    <a:off x="652088" y="25554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6" y="535"/>
                        </a:moveTo>
                        <a:lnTo>
                          <a:pt x="4506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1" y="5040"/>
                        </a:lnTo>
                        <a:lnTo>
                          <a:pt x="504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31" name="Google Shape;31231;p32"/>
                  <p:cNvSpPr/>
                  <p:nvPr/>
                </p:nvSpPr>
                <p:spPr>
                  <a:xfrm rot="-5400000">
                    <a:off x="652313" y="2254063"/>
                    <a:ext cx="12557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32" name="Google Shape;31232;p32"/>
                  <p:cNvSpPr/>
                  <p:nvPr/>
                </p:nvSpPr>
                <p:spPr>
                  <a:xfrm rot="-5400000">
                    <a:off x="652088" y="19526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35" y="1622"/>
                        </a:lnTo>
                        <a:lnTo>
                          <a:pt x="3435" y="3417"/>
                        </a:lnTo>
                        <a:lnTo>
                          <a:pt x="2710" y="3417"/>
                        </a:lnTo>
                        <a:lnTo>
                          <a:pt x="2710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33" name="Google Shape;31233;p32"/>
                  <p:cNvSpPr/>
                  <p:nvPr/>
                </p:nvSpPr>
                <p:spPr>
                  <a:xfrm rot="-5400000">
                    <a:off x="652100" y="1651050"/>
                    <a:ext cx="1260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0" h="5040" extrusionOk="0">
                        <a:moveTo>
                          <a:pt x="3417" y="535"/>
                        </a:moveTo>
                        <a:lnTo>
                          <a:pt x="3417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2" y="4505"/>
                        </a:lnTo>
                        <a:lnTo>
                          <a:pt x="1622" y="1622"/>
                        </a:lnTo>
                        <a:lnTo>
                          <a:pt x="3417" y="1622"/>
                        </a:lnTo>
                        <a:lnTo>
                          <a:pt x="3417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7" y="2123"/>
                        </a:lnTo>
                        <a:lnTo>
                          <a:pt x="2157" y="3952"/>
                        </a:lnTo>
                        <a:lnTo>
                          <a:pt x="3952" y="3952"/>
                        </a:lnTo>
                        <a:lnTo>
                          <a:pt x="3952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34" name="Google Shape;31234;p32"/>
                  <p:cNvSpPr/>
                  <p:nvPr/>
                </p:nvSpPr>
                <p:spPr>
                  <a:xfrm rot="-5400000">
                    <a:off x="652300" y="13496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35" name="Google Shape;31235;p32"/>
                  <p:cNvSpPr/>
                  <p:nvPr/>
                </p:nvSpPr>
                <p:spPr>
                  <a:xfrm rot="-5400000">
                    <a:off x="652300" y="10480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36" name="Google Shape;31236;p32"/>
                  <p:cNvSpPr/>
                  <p:nvPr/>
                </p:nvSpPr>
                <p:spPr>
                  <a:xfrm rot="-5400000">
                    <a:off x="693950" y="27479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37" name="Google Shape;31237;p32"/>
                  <p:cNvSpPr/>
                  <p:nvPr/>
                </p:nvSpPr>
                <p:spPr>
                  <a:xfrm rot="-5400000">
                    <a:off x="652100" y="27901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38" name="Google Shape;31238;p32"/>
                  <p:cNvSpPr/>
                  <p:nvPr/>
                </p:nvSpPr>
                <p:spPr>
                  <a:xfrm rot="-5400000">
                    <a:off x="652100" y="27060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39" name="Google Shape;31239;p32"/>
                  <p:cNvSpPr/>
                  <p:nvPr/>
                </p:nvSpPr>
                <p:spPr>
                  <a:xfrm rot="-5400000">
                    <a:off x="736013" y="27899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40" name="Google Shape;31240;p32"/>
                  <p:cNvSpPr/>
                  <p:nvPr/>
                </p:nvSpPr>
                <p:spPr>
                  <a:xfrm rot="-5400000">
                    <a:off x="736013" y="27058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41" name="Google Shape;31241;p32"/>
                  <p:cNvSpPr/>
                  <p:nvPr/>
                </p:nvSpPr>
                <p:spPr>
                  <a:xfrm rot="-5400000">
                    <a:off x="694163" y="24464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42" name="Google Shape;31242;p32"/>
                  <p:cNvSpPr/>
                  <p:nvPr/>
                </p:nvSpPr>
                <p:spPr>
                  <a:xfrm rot="-5400000">
                    <a:off x="651888" y="248878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43" name="Google Shape;31243;p32"/>
                  <p:cNvSpPr/>
                  <p:nvPr/>
                </p:nvSpPr>
                <p:spPr>
                  <a:xfrm rot="-5400000">
                    <a:off x="651888" y="24046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44" name="Google Shape;31244;p32"/>
                  <p:cNvSpPr/>
                  <p:nvPr/>
                </p:nvSpPr>
                <p:spPr>
                  <a:xfrm rot="-5400000">
                    <a:off x="735800" y="248857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45" name="Google Shape;31245;p32"/>
                  <p:cNvSpPr/>
                  <p:nvPr/>
                </p:nvSpPr>
                <p:spPr>
                  <a:xfrm rot="-5400000">
                    <a:off x="735800" y="24044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46" name="Google Shape;31246;p32"/>
                  <p:cNvSpPr/>
                  <p:nvPr/>
                </p:nvSpPr>
                <p:spPr>
                  <a:xfrm rot="-5400000">
                    <a:off x="694163" y="21448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47" name="Google Shape;31247;p32"/>
                  <p:cNvSpPr/>
                  <p:nvPr/>
                </p:nvSpPr>
                <p:spPr>
                  <a:xfrm rot="-5400000">
                    <a:off x="651888" y="21871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1" y="1674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48" name="Google Shape;31248;p32"/>
                  <p:cNvSpPr/>
                  <p:nvPr/>
                </p:nvSpPr>
                <p:spPr>
                  <a:xfrm rot="-5400000">
                    <a:off x="651875" y="21030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49" name="Google Shape;31249;p32"/>
                  <p:cNvSpPr/>
                  <p:nvPr/>
                </p:nvSpPr>
                <p:spPr>
                  <a:xfrm rot="-5400000">
                    <a:off x="735800" y="21869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1" y="1692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50" name="Google Shape;31250;p32"/>
                  <p:cNvSpPr/>
                  <p:nvPr/>
                </p:nvSpPr>
                <p:spPr>
                  <a:xfrm rot="-5400000">
                    <a:off x="735788" y="21028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51" name="Google Shape;31251;p32"/>
                  <p:cNvSpPr/>
                  <p:nvPr/>
                </p:nvSpPr>
                <p:spPr>
                  <a:xfrm rot="-5400000">
                    <a:off x="693938" y="18434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52" name="Google Shape;31252;p32"/>
                  <p:cNvSpPr/>
                  <p:nvPr/>
                </p:nvSpPr>
                <p:spPr>
                  <a:xfrm rot="-5400000">
                    <a:off x="652100" y="18857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53" name="Google Shape;31253;p32"/>
                  <p:cNvSpPr/>
                  <p:nvPr/>
                </p:nvSpPr>
                <p:spPr>
                  <a:xfrm rot="-5400000">
                    <a:off x="652100" y="18016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54" name="Google Shape;31254;p32"/>
                  <p:cNvSpPr/>
                  <p:nvPr/>
                </p:nvSpPr>
                <p:spPr>
                  <a:xfrm rot="-5400000">
                    <a:off x="736013" y="18855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55" name="Google Shape;31255;p32"/>
                  <p:cNvSpPr/>
                  <p:nvPr/>
                </p:nvSpPr>
                <p:spPr>
                  <a:xfrm rot="-5400000">
                    <a:off x="736013" y="18014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56" name="Google Shape;31256;p32"/>
                  <p:cNvSpPr/>
                  <p:nvPr/>
                </p:nvSpPr>
                <p:spPr>
                  <a:xfrm rot="-5400000">
                    <a:off x="694163" y="15420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57" name="Google Shape;31257;p32"/>
                  <p:cNvSpPr/>
                  <p:nvPr/>
                </p:nvSpPr>
                <p:spPr>
                  <a:xfrm rot="-5400000">
                    <a:off x="651875" y="15843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58" name="Google Shape;31258;p32"/>
                  <p:cNvSpPr/>
                  <p:nvPr/>
                </p:nvSpPr>
                <p:spPr>
                  <a:xfrm rot="-5400000">
                    <a:off x="651888" y="15002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59" name="Google Shape;31259;p32"/>
                  <p:cNvSpPr/>
                  <p:nvPr/>
                </p:nvSpPr>
                <p:spPr>
                  <a:xfrm rot="-5400000">
                    <a:off x="735788" y="15841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60" name="Google Shape;31260;p32"/>
                  <p:cNvSpPr/>
                  <p:nvPr/>
                </p:nvSpPr>
                <p:spPr>
                  <a:xfrm rot="-5400000">
                    <a:off x="735800" y="15000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61" name="Google Shape;31261;p32"/>
                  <p:cNvSpPr/>
                  <p:nvPr/>
                </p:nvSpPr>
                <p:spPr>
                  <a:xfrm rot="-5400000">
                    <a:off x="693950" y="12407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62" name="Google Shape;31262;p32"/>
                  <p:cNvSpPr/>
                  <p:nvPr/>
                </p:nvSpPr>
                <p:spPr>
                  <a:xfrm rot="-5400000">
                    <a:off x="651888" y="12827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63" name="Google Shape;31263;p32"/>
                  <p:cNvSpPr/>
                  <p:nvPr/>
                </p:nvSpPr>
                <p:spPr>
                  <a:xfrm rot="-5400000">
                    <a:off x="651875" y="11986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64" name="Google Shape;31264;p32"/>
                  <p:cNvSpPr/>
                  <p:nvPr/>
                </p:nvSpPr>
                <p:spPr>
                  <a:xfrm rot="-5400000">
                    <a:off x="735800" y="12825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65" name="Google Shape;31265;p32"/>
                  <p:cNvSpPr/>
                  <p:nvPr/>
                </p:nvSpPr>
                <p:spPr>
                  <a:xfrm rot="-5400000">
                    <a:off x="735788" y="11984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66" name="Google Shape;31266;p32"/>
                  <p:cNvSpPr/>
                  <p:nvPr/>
                </p:nvSpPr>
                <p:spPr>
                  <a:xfrm rot="-5400000">
                    <a:off x="693938" y="9390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67" name="Google Shape;31267;p32"/>
                  <p:cNvSpPr/>
                  <p:nvPr/>
                </p:nvSpPr>
                <p:spPr>
                  <a:xfrm rot="-5400000">
                    <a:off x="652100" y="9813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68" name="Google Shape;31268;p32"/>
                  <p:cNvSpPr/>
                  <p:nvPr/>
                </p:nvSpPr>
                <p:spPr>
                  <a:xfrm rot="-5400000">
                    <a:off x="652100" y="8972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69" name="Google Shape;31269;p32"/>
                  <p:cNvSpPr/>
                  <p:nvPr/>
                </p:nvSpPr>
                <p:spPr>
                  <a:xfrm rot="-5400000">
                    <a:off x="736013" y="9811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70" name="Google Shape;31270;p32"/>
                  <p:cNvSpPr/>
                  <p:nvPr/>
                </p:nvSpPr>
                <p:spPr>
                  <a:xfrm rot="-5400000">
                    <a:off x="736013" y="8970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71" name="Google Shape;31271;p32"/>
                  <p:cNvSpPr/>
                  <p:nvPr/>
                </p:nvSpPr>
                <p:spPr>
                  <a:xfrm rot="-5400000">
                    <a:off x="694163" y="6376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72" name="Google Shape;31272;p32"/>
                  <p:cNvSpPr/>
                  <p:nvPr/>
                </p:nvSpPr>
                <p:spPr>
                  <a:xfrm rot="-5400000">
                    <a:off x="651875" y="6799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73" name="Google Shape;31273;p32"/>
                  <p:cNvSpPr/>
                  <p:nvPr/>
                </p:nvSpPr>
                <p:spPr>
                  <a:xfrm rot="-5400000">
                    <a:off x="651888" y="5958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74" name="Google Shape;31274;p32"/>
                  <p:cNvSpPr/>
                  <p:nvPr/>
                </p:nvSpPr>
                <p:spPr>
                  <a:xfrm rot="-5400000">
                    <a:off x="735788" y="6797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75" name="Google Shape;31275;p32"/>
                  <p:cNvSpPr/>
                  <p:nvPr/>
                </p:nvSpPr>
                <p:spPr>
                  <a:xfrm rot="-5400000">
                    <a:off x="735800" y="5956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76" name="Google Shape;31276;p32"/>
                  <p:cNvSpPr/>
                  <p:nvPr/>
                </p:nvSpPr>
                <p:spPr>
                  <a:xfrm rot="-5400000">
                    <a:off x="651875" y="746425"/>
                    <a:ext cx="12645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58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70" y="3952"/>
                        </a:lnTo>
                        <a:lnTo>
                          <a:pt x="3970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57" y="5040"/>
                        </a:lnTo>
                        <a:lnTo>
                          <a:pt x="5057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77" name="Google Shape;31277;p32"/>
                  <p:cNvSpPr/>
                  <p:nvPr/>
                </p:nvSpPr>
                <p:spPr>
                  <a:xfrm rot="-5400000">
                    <a:off x="652088" y="445038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31278" name="Google Shape;31278;p32"/>
              <p:cNvGrpSpPr/>
              <p:nvPr/>
            </p:nvGrpSpPr>
            <p:grpSpPr>
              <a:xfrm>
                <a:off x="8819313" y="97250"/>
                <a:ext cx="224400" cy="4949000"/>
                <a:chOff x="177100" y="198075"/>
                <a:chExt cx="224400" cy="4949000"/>
              </a:xfrm>
            </p:grpSpPr>
            <p:grpSp>
              <p:nvGrpSpPr>
                <p:cNvPr id="31279" name="Google Shape;31279;p32"/>
                <p:cNvGrpSpPr/>
                <p:nvPr/>
              </p:nvGrpSpPr>
              <p:grpSpPr>
                <a:xfrm>
                  <a:off x="177100" y="198075"/>
                  <a:ext cx="224400" cy="2538050"/>
                  <a:chOff x="602900" y="445025"/>
                  <a:chExt cx="224400" cy="2538050"/>
                </a:xfrm>
              </p:grpSpPr>
              <p:sp>
                <p:nvSpPr>
                  <p:cNvPr id="31280" name="Google Shape;31280;p32"/>
                  <p:cNvSpPr/>
                  <p:nvPr/>
                </p:nvSpPr>
                <p:spPr>
                  <a:xfrm rot="-5400000">
                    <a:off x="-453825" y="1701950"/>
                    <a:ext cx="2538050" cy="24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68" extrusionOk="0">
                        <a:moveTo>
                          <a:pt x="1" y="1"/>
                        </a:moveTo>
                        <a:lnTo>
                          <a:pt x="1" y="967"/>
                        </a:lnTo>
                        <a:lnTo>
                          <a:pt x="101521" y="967"/>
                        </a:lnTo>
                        <a:lnTo>
                          <a:pt x="101521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81" name="Google Shape;31281;p32"/>
                  <p:cNvSpPr/>
                  <p:nvPr/>
                </p:nvSpPr>
                <p:spPr>
                  <a:xfrm rot="-5400000">
                    <a:off x="-654250" y="1702175"/>
                    <a:ext cx="2538050" cy="23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50" extrusionOk="0">
                        <a:moveTo>
                          <a:pt x="1" y="0"/>
                        </a:moveTo>
                        <a:lnTo>
                          <a:pt x="1" y="950"/>
                        </a:lnTo>
                        <a:lnTo>
                          <a:pt x="101521" y="950"/>
                        </a:lnTo>
                        <a:lnTo>
                          <a:pt x="10152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82" name="Google Shape;31282;p32"/>
                  <p:cNvSpPr/>
                  <p:nvPr/>
                </p:nvSpPr>
                <p:spPr>
                  <a:xfrm rot="-5400000">
                    <a:off x="652300" y="28568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83" name="Google Shape;31283;p32"/>
                  <p:cNvSpPr/>
                  <p:nvPr/>
                </p:nvSpPr>
                <p:spPr>
                  <a:xfrm rot="-5400000">
                    <a:off x="652088" y="25554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6" y="535"/>
                        </a:moveTo>
                        <a:lnTo>
                          <a:pt x="4506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1" y="5040"/>
                        </a:lnTo>
                        <a:lnTo>
                          <a:pt x="504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84" name="Google Shape;31284;p32"/>
                  <p:cNvSpPr/>
                  <p:nvPr/>
                </p:nvSpPr>
                <p:spPr>
                  <a:xfrm rot="-5400000">
                    <a:off x="652313" y="2254063"/>
                    <a:ext cx="12557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85" name="Google Shape;31285;p32"/>
                  <p:cNvSpPr/>
                  <p:nvPr/>
                </p:nvSpPr>
                <p:spPr>
                  <a:xfrm rot="-5400000">
                    <a:off x="652088" y="19526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35" y="1622"/>
                        </a:lnTo>
                        <a:lnTo>
                          <a:pt x="3435" y="3417"/>
                        </a:lnTo>
                        <a:lnTo>
                          <a:pt x="2710" y="3417"/>
                        </a:lnTo>
                        <a:lnTo>
                          <a:pt x="2710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86" name="Google Shape;31286;p32"/>
                  <p:cNvSpPr/>
                  <p:nvPr/>
                </p:nvSpPr>
                <p:spPr>
                  <a:xfrm rot="-5400000">
                    <a:off x="652100" y="1651050"/>
                    <a:ext cx="1260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0" h="5040" extrusionOk="0">
                        <a:moveTo>
                          <a:pt x="3417" y="535"/>
                        </a:moveTo>
                        <a:lnTo>
                          <a:pt x="3417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2" y="4505"/>
                        </a:lnTo>
                        <a:lnTo>
                          <a:pt x="1622" y="1622"/>
                        </a:lnTo>
                        <a:lnTo>
                          <a:pt x="3417" y="1622"/>
                        </a:lnTo>
                        <a:lnTo>
                          <a:pt x="3417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7" y="2123"/>
                        </a:lnTo>
                        <a:lnTo>
                          <a:pt x="2157" y="3952"/>
                        </a:lnTo>
                        <a:lnTo>
                          <a:pt x="3952" y="3952"/>
                        </a:lnTo>
                        <a:lnTo>
                          <a:pt x="3952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87" name="Google Shape;31287;p32"/>
                  <p:cNvSpPr/>
                  <p:nvPr/>
                </p:nvSpPr>
                <p:spPr>
                  <a:xfrm rot="-5400000">
                    <a:off x="652300" y="13496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88" name="Google Shape;31288;p32"/>
                  <p:cNvSpPr/>
                  <p:nvPr/>
                </p:nvSpPr>
                <p:spPr>
                  <a:xfrm rot="-5400000">
                    <a:off x="652300" y="10480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89" name="Google Shape;31289;p32"/>
                  <p:cNvSpPr/>
                  <p:nvPr/>
                </p:nvSpPr>
                <p:spPr>
                  <a:xfrm rot="-5400000">
                    <a:off x="693950" y="27479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90" name="Google Shape;31290;p32"/>
                  <p:cNvSpPr/>
                  <p:nvPr/>
                </p:nvSpPr>
                <p:spPr>
                  <a:xfrm rot="-5400000">
                    <a:off x="652100" y="27901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91" name="Google Shape;31291;p32"/>
                  <p:cNvSpPr/>
                  <p:nvPr/>
                </p:nvSpPr>
                <p:spPr>
                  <a:xfrm rot="-5400000">
                    <a:off x="652100" y="27060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92" name="Google Shape;31292;p32"/>
                  <p:cNvSpPr/>
                  <p:nvPr/>
                </p:nvSpPr>
                <p:spPr>
                  <a:xfrm rot="-5400000">
                    <a:off x="736013" y="27899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93" name="Google Shape;31293;p32"/>
                  <p:cNvSpPr/>
                  <p:nvPr/>
                </p:nvSpPr>
                <p:spPr>
                  <a:xfrm rot="-5400000">
                    <a:off x="736013" y="27058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94" name="Google Shape;31294;p32"/>
                  <p:cNvSpPr/>
                  <p:nvPr/>
                </p:nvSpPr>
                <p:spPr>
                  <a:xfrm rot="-5400000">
                    <a:off x="694163" y="24464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95" name="Google Shape;31295;p32"/>
                  <p:cNvSpPr/>
                  <p:nvPr/>
                </p:nvSpPr>
                <p:spPr>
                  <a:xfrm rot="-5400000">
                    <a:off x="651888" y="248878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96" name="Google Shape;31296;p32"/>
                  <p:cNvSpPr/>
                  <p:nvPr/>
                </p:nvSpPr>
                <p:spPr>
                  <a:xfrm rot="-5400000">
                    <a:off x="651888" y="24046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97" name="Google Shape;31297;p32"/>
                  <p:cNvSpPr/>
                  <p:nvPr/>
                </p:nvSpPr>
                <p:spPr>
                  <a:xfrm rot="-5400000">
                    <a:off x="735800" y="248857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98" name="Google Shape;31298;p32"/>
                  <p:cNvSpPr/>
                  <p:nvPr/>
                </p:nvSpPr>
                <p:spPr>
                  <a:xfrm rot="-5400000">
                    <a:off x="735800" y="24044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299" name="Google Shape;31299;p32"/>
                  <p:cNvSpPr/>
                  <p:nvPr/>
                </p:nvSpPr>
                <p:spPr>
                  <a:xfrm rot="-5400000">
                    <a:off x="694163" y="21448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00" name="Google Shape;31300;p32"/>
                  <p:cNvSpPr/>
                  <p:nvPr/>
                </p:nvSpPr>
                <p:spPr>
                  <a:xfrm rot="-5400000">
                    <a:off x="651888" y="21871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1" y="1674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01" name="Google Shape;31301;p32"/>
                  <p:cNvSpPr/>
                  <p:nvPr/>
                </p:nvSpPr>
                <p:spPr>
                  <a:xfrm rot="-5400000">
                    <a:off x="651875" y="21030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02" name="Google Shape;31302;p32"/>
                  <p:cNvSpPr/>
                  <p:nvPr/>
                </p:nvSpPr>
                <p:spPr>
                  <a:xfrm rot="-5400000">
                    <a:off x="735800" y="21869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1" y="1692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03" name="Google Shape;31303;p32"/>
                  <p:cNvSpPr/>
                  <p:nvPr/>
                </p:nvSpPr>
                <p:spPr>
                  <a:xfrm rot="-5400000">
                    <a:off x="735788" y="21028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04" name="Google Shape;31304;p32"/>
                  <p:cNvSpPr/>
                  <p:nvPr/>
                </p:nvSpPr>
                <p:spPr>
                  <a:xfrm rot="-5400000">
                    <a:off x="693938" y="18434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05" name="Google Shape;31305;p32"/>
                  <p:cNvSpPr/>
                  <p:nvPr/>
                </p:nvSpPr>
                <p:spPr>
                  <a:xfrm rot="-5400000">
                    <a:off x="652100" y="18857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06" name="Google Shape;31306;p32"/>
                  <p:cNvSpPr/>
                  <p:nvPr/>
                </p:nvSpPr>
                <p:spPr>
                  <a:xfrm rot="-5400000">
                    <a:off x="652100" y="18016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07" name="Google Shape;31307;p32"/>
                  <p:cNvSpPr/>
                  <p:nvPr/>
                </p:nvSpPr>
                <p:spPr>
                  <a:xfrm rot="-5400000">
                    <a:off x="736013" y="18855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08" name="Google Shape;31308;p32"/>
                  <p:cNvSpPr/>
                  <p:nvPr/>
                </p:nvSpPr>
                <p:spPr>
                  <a:xfrm rot="-5400000">
                    <a:off x="736013" y="18014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09" name="Google Shape;31309;p32"/>
                  <p:cNvSpPr/>
                  <p:nvPr/>
                </p:nvSpPr>
                <p:spPr>
                  <a:xfrm rot="-5400000">
                    <a:off x="694163" y="15420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10" name="Google Shape;31310;p32"/>
                  <p:cNvSpPr/>
                  <p:nvPr/>
                </p:nvSpPr>
                <p:spPr>
                  <a:xfrm rot="-5400000">
                    <a:off x="651875" y="15843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11" name="Google Shape;31311;p32"/>
                  <p:cNvSpPr/>
                  <p:nvPr/>
                </p:nvSpPr>
                <p:spPr>
                  <a:xfrm rot="-5400000">
                    <a:off x="651888" y="15002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12" name="Google Shape;31312;p32"/>
                  <p:cNvSpPr/>
                  <p:nvPr/>
                </p:nvSpPr>
                <p:spPr>
                  <a:xfrm rot="-5400000">
                    <a:off x="735788" y="15841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13" name="Google Shape;31313;p32"/>
                  <p:cNvSpPr/>
                  <p:nvPr/>
                </p:nvSpPr>
                <p:spPr>
                  <a:xfrm rot="-5400000">
                    <a:off x="735800" y="15000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14" name="Google Shape;31314;p32"/>
                  <p:cNvSpPr/>
                  <p:nvPr/>
                </p:nvSpPr>
                <p:spPr>
                  <a:xfrm rot="-5400000">
                    <a:off x="693950" y="12407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15" name="Google Shape;31315;p32"/>
                  <p:cNvSpPr/>
                  <p:nvPr/>
                </p:nvSpPr>
                <p:spPr>
                  <a:xfrm rot="-5400000">
                    <a:off x="651888" y="12827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16" name="Google Shape;31316;p32"/>
                  <p:cNvSpPr/>
                  <p:nvPr/>
                </p:nvSpPr>
                <p:spPr>
                  <a:xfrm rot="-5400000">
                    <a:off x="651875" y="11986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17" name="Google Shape;31317;p32"/>
                  <p:cNvSpPr/>
                  <p:nvPr/>
                </p:nvSpPr>
                <p:spPr>
                  <a:xfrm rot="-5400000">
                    <a:off x="735800" y="12825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18" name="Google Shape;31318;p32"/>
                  <p:cNvSpPr/>
                  <p:nvPr/>
                </p:nvSpPr>
                <p:spPr>
                  <a:xfrm rot="-5400000">
                    <a:off x="735788" y="11984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19" name="Google Shape;31319;p32"/>
                  <p:cNvSpPr/>
                  <p:nvPr/>
                </p:nvSpPr>
                <p:spPr>
                  <a:xfrm rot="-5400000">
                    <a:off x="693938" y="9390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20" name="Google Shape;31320;p32"/>
                  <p:cNvSpPr/>
                  <p:nvPr/>
                </p:nvSpPr>
                <p:spPr>
                  <a:xfrm rot="-5400000">
                    <a:off x="652100" y="9813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21" name="Google Shape;31321;p32"/>
                  <p:cNvSpPr/>
                  <p:nvPr/>
                </p:nvSpPr>
                <p:spPr>
                  <a:xfrm rot="-5400000">
                    <a:off x="652100" y="8972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22" name="Google Shape;31322;p32"/>
                  <p:cNvSpPr/>
                  <p:nvPr/>
                </p:nvSpPr>
                <p:spPr>
                  <a:xfrm rot="-5400000">
                    <a:off x="736013" y="9811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23" name="Google Shape;31323;p32"/>
                  <p:cNvSpPr/>
                  <p:nvPr/>
                </p:nvSpPr>
                <p:spPr>
                  <a:xfrm rot="-5400000">
                    <a:off x="736013" y="8970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24" name="Google Shape;31324;p32"/>
                  <p:cNvSpPr/>
                  <p:nvPr/>
                </p:nvSpPr>
                <p:spPr>
                  <a:xfrm rot="-5400000">
                    <a:off x="694163" y="6376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25" name="Google Shape;31325;p32"/>
                  <p:cNvSpPr/>
                  <p:nvPr/>
                </p:nvSpPr>
                <p:spPr>
                  <a:xfrm rot="-5400000">
                    <a:off x="651875" y="6799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26" name="Google Shape;31326;p32"/>
                  <p:cNvSpPr/>
                  <p:nvPr/>
                </p:nvSpPr>
                <p:spPr>
                  <a:xfrm rot="-5400000">
                    <a:off x="651888" y="5958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27" name="Google Shape;31327;p32"/>
                  <p:cNvSpPr/>
                  <p:nvPr/>
                </p:nvSpPr>
                <p:spPr>
                  <a:xfrm rot="-5400000">
                    <a:off x="735788" y="6797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28" name="Google Shape;31328;p32"/>
                  <p:cNvSpPr/>
                  <p:nvPr/>
                </p:nvSpPr>
                <p:spPr>
                  <a:xfrm rot="-5400000">
                    <a:off x="735800" y="5956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29" name="Google Shape;31329;p32"/>
                  <p:cNvSpPr/>
                  <p:nvPr/>
                </p:nvSpPr>
                <p:spPr>
                  <a:xfrm rot="-5400000">
                    <a:off x="651875" y="746425"/>
                    <a:ext cx="12645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58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70" y="3952"/>
                        </a:lnTo>
                        <a:lnTo>
                          <a:pt x="3970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57" y="5040"/>
                        </a:lnTo>
                        <a:lnTo>
                          <a:pt x="5057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30" name="Google Shape;31330;p32"/>
                  <p:cNvSpPr/>
                  <p:nvPr/>
                </p:nvSpPr>
                <p:spPr>
                  <a:xfrm rot="-5400000">
                    <a:off x="652088" y="445038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31331" name="Google Shape;31331;p32"/>
                <p:cNvGrpSpPr/>
                <p:nvPr/>
              </p:nvGrpSpPr>
              <p:grpSpPr>
                <a:xfrm>
                  <a:off x="177100" y="2609025"/>
                  <a:ext cx="224400" cy="2538050"/>
                  <a:chOff x="602900" y="445025"/>
                  <a:chExt cx="224400" cy="2538050"/>
                </a:xfrm>
              </p:grpSpPr>
              <p:sp>
                <p:nvSpPr>
                  <p:cNvPr id="31332" name="Google Shape;31332;p32"/>
                  <p:cNvSpPr/>
                  <p:nvPr/>
                </p:nvSpPr>
                <p:spPr>
                  <a:xfrm rot="-5400000">
                    <a:off x="-453825" y="1701950"/>
                    <a:ext cx="2538050" cy="24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68" extrusionOk="0">
                        <a:moveTo>
                          <a:pt x="1" y="1"/>
                        </a:moveTo>
                        <a:lnTo>
                          <a:pt x="1" y="967"/>
                        </a:lnTo>
                        <a:lnTo>
                          <a:pt x="101521" y="967"/>
                        </a:lnTo>
                        <a:lnTo>
                          <a:pt x="101521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33" name="Google Shape;31333;p32"/>
                  <p:cNvSpPr/>
                  <p:nvPr/>
                </p:nvSpPr>
                <p:spPr>
                  <a:xfrm rot="-5400000">
                    <a:off x="-654250" y="1702175"/>
                    <a:ext cx="2538050" cy="23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50" extrusionOk="0">
                        <a:moveTo>
                          <a:pt x="1" y="0"/>
                        </a:moveTo>
                        <a:lnTo>
                          <a:pt x="1" y="950"/>
                        </a:lnTo>
                        <a:lnTo>
                          <a:pt x="101521" y="950"/>
                        </a:lnTo>
                        <a:lnTo>
                          <a:pt x="10152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34" name="Google Shape;31334;p32"/>
                  <p:cNvSpPr/>
                  <p:nvPr/>
                </p:nvSpPr>
                <p:spPr>
                  <a:xfrm rot="-5400000">
                    <a:off x="652300" y="28568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35" name="Google Shape;31335;p32"/>
                  <p:cNvSpPr/>
                  <p:nvPr/>
                </p:nvSpPr>
                <p:spPr>
                  <a:xfrm rot="-5400000">
                    <a:off x="652088" y="25554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6" y="535"/>
                        </a:moveTo>
                        <a:lnTo>
                          <a:pt x="4506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1" y="5040"/>
                        </a:lnTo>
                        <a:lnTo>
                          <a:pt x="504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36" name="Google Shape;31336;p32"/>
                  <p:cNvSpPr/>
                  <p:nvPr/>
                </p:nvSpPr>
                <p:spPr>
                  <a:xfrm rot="-5400000">
                    <a:off x="652313" y="2254063"/>
                    <a:ext cx="12557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37" name="Google Shape;31337;p32"/>
                  <p:cNvSpPr/>
                  <p:nvPr/>
                </p:nvSpPr>
                <p:spPr>
                  <a:xfrm rot="-5400000">
                    <a:off x="652088" y="19526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35" y="1622"/>
                        </a:lnTo>
                        <a:lnTo>
                          <a:pt x="3435" y="3417"/>
                        </a:lnTo>
                        <a:lnTo>
                          <a:pt x="2710" y="3417"/>
                        </a:lnTo>
                        <a:lnTo>
                          <a:pt x="2710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38" name="Google Shape;31338;p32"/>
                  <p:cNvSpPr/>
                  <p:nvPr/>
                </p:nvSpPr>
                <p:spPr>
                  <a:xfrm rot="-5400000">
                    <a:off x="652100" y="1651050"/>
                    <a:ext cx="1260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0" h="5040" extrusionOk="0">
                        <a:moveTo>
                          <a:pt x="3417" y="535"/>
                        </a:moveTo>
                        <a:lnTo>
                          <a:pt x="3417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2" y="4505"/>
                        </a:lnTo>
                        <a:lnTo>
                          <a:pt x="1622" y="1622"/>
                        </a:lnTo>
                        <a:lnTo>
                          <a:pt x="3417" y="1622"/>
                        </a:lnTo>
                        <a:lnTo>
                          <a:pt x="3417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7" y="2123"/>
                        </a:lnTo>
                        <a:lnTo>
                          <a:pt x="2157" y="3952"/>
                        </a:lnTo>
                        <a:lnTo>
                          <a:pt x="3952" y="3952"/>
                        </a:lnTo>
                        <a:lnTo>
                          <a:pt x="3952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39" name="Google Shape;31339;p32"/>
                  <p:cNvSpPr/>
                  <p:nvPr/>
                </p:nvSpPr>
                <p:spPr>
                  <a:xfrm rot="-5400000">
                    <a:off x="652300" y="13496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40" name="Google Shape;31340;p32"/>
                  <p:cNvSpPr/>
                  <p:nvPr/>
                </p:nvSpPr>
                <p:spPr>
                  <a:xfrm rot="-5400000">
                    <a:off x="652300" y="10480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41" name="Google Shape;31341;p32"/>
                  <p:cNvSpPr/>
                  <p:nvPr/>
                </p:nvSpPr>
                <p:spPr>
                  <a:xfrm rot="-5400000">
                    <a:off x="693950" y="27479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42" name="Google Shape;31342;p32"/>
                  <p:cNvSpPr/>
                  <p:nvPr/>
                </p:nvSpPr>
                <p:spPr>
                  <a:xfrm rot="-5400000">
                    <a:off x="652100" y="27901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43" name="Google Shape;31343;p32"/>
                  <p:cNvSpPr/>
                  <p:nvPr/>
                </p:nvSpPr>
                <p:spPr>
                  <a:xfrm rot="-5400000">
                    <a:off x="652100" y="27060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44" name="Google Shape;31344;p32"/>
                  <p:cNvSpPr/>
                  <p:nvPr/>
                </p:nvSpPr>
                <p:spPr>
                  <a:xfrm rot="-5400000">
                    <a:off x="736013" y="27899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45" name="Google Shape;31345;p32"/>
                  <p:cNvSpPr/>
                  <p:nvPr/>
                </p:nvSpPr>
                <p:spPr>
                  <a:xfrm rot="-5400000">
                    <a:off x="736013" y="27058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46" name="Google Shape;31346;p32"/>
                  <p:cNvSpPr/>
                  <p:nvPr/>
                </p:nvSpPr>
                <p:spPr>
                  <a:xfrm rot="-5400000">
                    <a:off x="694163" y="24464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47" name="Google Shape;31347;p32"/>
                  <p:cNvSpPr/>
                  <p:nvPr/>
                </p:nvSpPr>
                <p:spPr>
                  <a:xfrm rot="-5400000">
                    <a:off x="651888" y="248878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48" name="Google Shape;31348;p32"/>
                  <p:cNvSpPr/>
                  <p:nvPr/>
                </p:nvSpPr>
                <p:spPr>
                  <a:xfrm rot="-5400000">
                    <a:off x="651888" y="24046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49" name="Google Shape;31349;p32"/>
                  <p:cNvSpPr/>
                  <p:nvPr/>
                </p:nvSpPr>
                <p:spPr>
                  <a:xfrm rot="-5400000">
                    <a:off x="735800" y="248857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50" name="Google Shape;31350;p32"/>
                  <p:cNvSpPr/>
                  <p:nvPr/>
                </p:nvSpPr>
                <p:spPr>
                  <a:xfrm rot="-5400000">
                    <a:off x="735800" y="24044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51" name="Google Shape;31351;p32"/>
                  <p:cNvSpPr/>
                  <p:nvPr/>
                </p:nvSpPr>
                <p:spPr>
                  <a:xfrm rot="-5400000">
                    <a:off x="694163" y="21448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52" name="Google Shape;31352;p32"/>
                  <p:cNvSpPr/>
                  <p:nvPr/>
                </p:nvSpPr>
                <p:spPr>
                  <a:xfrm rot="-5400000">
                    <a:off x="651888" y="21871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1" y="1674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53" name="Google Shape;31353;p32"/>
                  <p:cNvSpPr/>
                  <p:nvPr/>
                </p:nvSpPr>
                <p:spPr>
                  <a:xfrm rot="-5400000">
                    <a:off x="651875" y="21030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54" name="Google Shape;31354;p32"/>
                  <p:cNvSpPr/>
                  <p:nvPr/>
                </p:nvSpPr>
                <p:spPr>
                  <a:xfrm rot="-5400000">
                    <a:off x="735800" y="21869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1" y="1692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55" name="Google Shape;31355;p32"/>
                  <p:cNvSpPr/>
                  <p:nvPr/>
                </p:nvSpPr>
                <p:spPr>
                  <a:xfrm rot="-5400000">
                    <a:off x="735788" y="21028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56" name="Google Shape;31356;p32"/>
                  <p:cNvSpPr/>
                  <p:nvPr/>
                </p:nvSpPr>
                <p:spPr>
                  <a:xfrm rot="-5400000">
                    <a:off x="693938" y="18434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57" name="Google Shape;31357;p32"/>
                  <p:cNvSpPr/>
                  <p:nvPr/>
                </p:nvSpPr>
                <p:spPr>
                  <a:xfrm rot="-5400000">
                    <a:off x="652100" y="18857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58" name="Google Shape;31358;p32"/>
                  <p:cNvSpPr/>
                  <p:nvPr/>
                </p:nvSpPr>
                <p:spPr>
                  <a:xfrm rot="-5400000">
                    <a:off x="652100" y="18016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59" name="Google Shape;31359;p32"/>
                  <p:cNvSpPr/>
                  <p:nvPr/>
                </p:nvSpPr>
                <p:spPr>
                  <a:xfrm rot="-5400000">
                    <a:off x="736013" y="18855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60" name="Google Shape;31360;p32"/>
                  <p:cNvSpPr/>
                  <p:nvPr/>
                </p:nvSpPr>
                <p:spPr>
                  <a:xfrm rot="-5400000">
                    <a:off x="736013" y="18014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61" name="Google Shape;31361;p32"/>
                  <p:cNvSpPr/>
                  <p:nvPr/>
                </p:nvSpPr>
                <p:spPr>
                  <a:xfrm rot="-5400000">
                    <a:off x="694163" y="15420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62" name="Google Shape;31362;p32"/>
                  <p:cNvSpPr/>
                  <p:nvPr/>
                </p:nvSpPr>
                <p:spPr>
                  <a:xfrm rot="-5400000">
                    <a:off x="651875" y="15843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63" name="Google Shape;31363;p32"/>
                  <p:cNvSpPr/>
                  <p:nvPr/>
                </p:nvSpPr>
                <p:spPr>
                  <a:xfrm rot="-5400000">
                    <a:off x="651888" y="15002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64" name="Google Shape;31364;p32"/>
                  <p:cNvSpPr/>
                  <p:nvPr/>
                </p:nvSpPr>
                <p:spPr>
                  <a:xfrm rot="-5400000">
                    <a:off x="735788" y="15841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65" name="Google Shape;31365;p32"/>
                  <p:cNvSpPr/>
                  <p:nvPr/>
                </p:nvSpPr>
                <p:spPr>
                  <a:xfrm rot="-5400000">
                    <a:off x="735800" y="15000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66" name="Google Shape;31366;p32"/>
                  <p:cNvSpPr/>
                  <p:nvPr/>
                </p:nvSpPr>
                <p:spPr>
                  <a:xfrm rot="-5400000">
                    <a:off x="693950" y="12407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67" name="Google Shape;31367;p32"/>
                  <p:cNvSpPr/>
                  <p:nvPr/>
                </p:nvSpPr>
                <p:spPr>
                  <a:xfrm rot="-5400000">
                    <a:off x="651888" y="12827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68" name="Google Shape;31368;p32"/>
                  <p:cNvSpPr/>
                  <p:nvPr/>
                </p:nvSpPr>
                <p:spPr>
                  <a:xfrm rot="-5400000">
                    <a:off x="651875" y="11986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69" name="Google Shape;31369;p32"/>
                  <p:cNvSpPr/>
                  <p:nvPr/>
                </p:nvSpPr>
                <p:spPr>
                  <a:xfrm rot="-5400000">
                    <a:off x="735800" y="12825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70" name="Google Shape;31370;p32"/>
                  <p:cNvSpPr/>
                  <p:nvPr/>
                </p:nvSpPr>
                <p:spPr>
                  <a:xfrm rot="-5400000">
                    <a:off x="735788" y="11984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71" name="Google Shape;31371;p32"/>
                  <p:cNvSpPr/>
                  <p:nvPr/>
                </p:nvSpPr>
                <p:spPr>
                  <a:xfrm rot="-5400000">
                    <a:off x="693938" y="9390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72" name="Google Shape;31372;p32"/>
                  <p:cNvSpPr/>
                  <p:nvPr/>
                </p:nvSpPr>
                <p:spPr>
                  <a:xfrm rot="-5400000">
                    <a:off x="652100" y="9813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73" name="Google Shape;31373;p32"/>
                  <p:cNvSpPr/>
                  <p:nvPr/>
                </p:nvSpPr>
                <p:spPr>
                  <a:xfrm rot="-5400000">
                    <a:off x="652100" y="8972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74" name="Google Shape;31374;p32"/>
                  <p:cNvSpPr/>
                  <p:nvPr/>
                </p:nvSpPr>
                <p:spPr>
                  <a:xfrm rot="-5400000">
                    <a:off x="736013" y="9811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75" name="Google Shape;31375;p32"/>
                  <p:cNvSpPr/>
                  <p:nvPr/>
                </p:nvSpPr>
                <p:spPr>
                  <a:xfrm rot="-5400000">
                    <a:off x="736013" y="8970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76" name="Google Shape;31376;p32"/>
                  <p:cNvSpPr/>
                  <p:nvPr/>
                </p:nvSpPr>
                <p:spPr>
                  <a:xfrm rot="-5400000">
                    <a:off x="694163" y="6376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77" name="Google Shape;31377;p32"/>
                  <p:cNvSpPr/>
                  <p:nvPr/>
                </p:nvSpPr>
                <p:spPr>
                  <a:xfrm rot="-5400000">
                    <a:off x="651875" y="6799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78" name="Google Shape;31378;p32"/>
                  <p:cNvSpPr/>
                  <p:nvPr/>
                </p:nvSpPr>
                <p:spPr>
                  <a:xfrm rot="-5400000">
                    <a:off x="651888" y="5958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79" name="Google Shape;31379;p32"/>
                  <p:cNvSpPr/>
                  <p:nvPr/>
                </p:nvSpPr>
                <p:spPr>
                  <a:xfrm rot="-5400000">
                    <a:off x="735788" y="6797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80" name="Google Shape;31380;p32"/>
                  <p:cNvSpPr/>
                  <p:nvPr/>
                </p:nvSpPr>
                <p:spPr>
                  <a:xfrm rot="-5400000">
                    <a:off x="735800" y="5956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81" name="Google Shape;31381;p32"/>
                  <p:cNvSpPr/>
                  <p:nvPr/>
                </p:nvSpPr>
                <p:spPr>
                  <a:xfrm rot="-5400000">
                    <a:off x="651875" y="746425"/>
                    <a:ext cx="12645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58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70" y="3952"/>
                        </a:lnTo>
                        <a:lnTo>
                          <a:pt x="3970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57" y="5040"/>
                        </a:lnTo>
                        <a:lnTo>
                          <a:pt x="5057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382" name="Google Shape;31382;p32"/>
                  <p:cNvSpPr/>
                  <p:nvPr/>
                </p:nvSpPr>
                <p:spPr>
                  <a:xfrm rot="-5400000">
                    <a:off x="652088" y="445038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31383" name="Google Shape;31383;p32"/>
              <p:cNvGrpSpPr/>
              <p:nvPr/>
            </p:nvGrpSpPr>
            <p:grpSpPr>
              <a:xfrm>
                <a:off x="372863" y="97250"/>
                <a:ext cx="8398275" cy="224400"/>
                <a:chOff x="376625" y="97250"/>
                <a:chExt cx="8398275" cy="224400"/>
              </a:xfrm>
            </p:grpSpPr>
            <p:grpSp>
              <p:nvGrpSpPr>
                <p:cNvPr id="31384" name="Google Shape;31384;p32"/>
                <p:cNvGrpSpPr/>
                <p:nvPr/>
              </p:nvGrpSpPr>
              <p:grpSpPr>
                <a:xfrm rot="-5400000">
                  <a:off x="2738925" y="-2265050"/>
                  <a:ext cx="224400" cy="4949000"/>
                  <a:chOff x="177100" y="198075"/>
                  <a:chExt cx="224400" cy="4949000"/>
                </a:xfrm>
              </p:grpSpPr>
              <p:grpSp>
                <p:nvGrpSpPr>
                  <p:cNvPr id="31385" name="Google Shape;31385;p32"/>
                  <p:cNvGrpSpPr/>
                  <p:nvPr/>
                </p:nvGrpSpPr>
                <p:grpSpPr>
                  <a:xfrm>
                    <a:off x="177100" y="198075"/>
                    <a:ext cx="224400" cy="2538050"/>
                    <a:chOff x="602900" y="445025"/>
                    <a:chExt cx="224400" cy="2538050"/>
                  </a:xfrm>
                </p:grpSpPr>
                <p:sp>
                  <p:nvSpPr>
                    <p:cNvPr id="31386" name="Google Shape;31386;p32"/>
                    <p:cNvSpPr/>
                    <p:nvPr/>
                  </p:nvSpPr>
                  <p:spPr>
                    <a:xfrm rot="-5400000">
                      <a:off x="-453825" y="1701950"/>
                      <a:ext cx="2538050" cy="24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1522" h="968" extrusionOk="0">
                          <a:moveTo>
                            <a:pt x="1" y="1"/>
                          </a:moveTo>
                          <a:lnTo>
                            <a:pt x="1" y="967"/>
                          </a:lnTo>
                          <a:lnTo>
                            <a:pt x="101521" y="967"/>
                          </a:lnTo>
                          <a:lnTo>
                            <a:pt x="101521" y="1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387" name="Google Shape;31387;p32"/>
                    <p:cNvSpPr/>
                    <p:nvPr/>
                  </p:nvSpPr>
                  <p:spPr>
                    <a:xfrm rot="-5400000">
                      <a:off x="-654250" y="1702175"/>
                      <a:ext cx="2538050" cy="237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1522" h="950" extrusionOk="0">
                          <a:moveTo>
                            <a:pt x="1" y="0"/>
                          </a:moveTo>
                          <a:lnTo>
                            <a:pt x="1" y="950"/>
                          </a:lnTo>
                          <a:lnTo>
                            <a:pt x="101521" y="950"/>
                          </a:lnTo>
                          <a:lnTo>
                            <a:pt x="101521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388" name="Google Shape;31388;p32"/>
                    <p:cNvSpPr/>
                    <p:nvPr/>
                  </p:nvSpPr>
                  <p:spPr>
                    <a:xfrm rot="-5400000">
                      <a:off x="652300" y="28568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06" y="4505"/>
                          </a:lnTo>
                          <a:lnTo>
                            <a:pt x="1606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41" y="2123"/>
                          </a:lnTo>
                          <a:lnTo>
                            <a:pt x="2141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389" name="Google Shape;31389;p32"/>
                    <p:cNvSpPr/>
                    <p:nvPr/>
                  </p:nvSpPr>
                  <p:spPr>
                    <a:xfrm rot="-5400000">
                      <a:off x="652088" y="2555463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8" y="1087"/>
                          </a:lnTo>
                          <a:lnTo>
                            <a:pt x="1088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506" y="535"/>
                          </a:moveTo>
                          <a:lnTo>
                            <a:pt x="4506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1" y="5040"/>
                          </a:lnTo>
                          <a:lnTo>
                            <a:pt x="5041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390" name="Google Shape;31390;p32"/>
                    <p:cNvSpPr/>
                    <p:nvPr/>
                  </p:nvSpPr>
                  <p:spPr>
                    <a:xfrm rot="-5400000">
                      <a:off x="652313" y="2254063"/>
                      <a:ext cx="12557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3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391" name="Google Shape;31391;p32"/>
                    <p:cNvSpPr/>
                    <p:nvPr/>
                  </p:nvSpPr>
                  <p:spPr>
                    <a:xfrm rot="-5400000">
                      <a:off x="652088" y="1952663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8" y="1087"/>
                          </a:lnTo>
                          <a:lnTo>
                            <a:pt x="1088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35" y="1622"/>
                          </a:lnTo>
                          <a:lnTo>
                            <a:pt x="3435" y="3417"/>
                          </a:lnTo>
                          <a:lnTo>
                            <a:pt x="2710" y="3417"/>
                          </a:lnTo>
                          <a:lnTo>
                            <a:pt x="2710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392" name="Google Shape;31392;p32"/>
                    <p:cNvSpPr/>
                    <p:nvPr/>
                  </p:nvSpPr>
                  <p:spPr>
                    <a:xfrm rot="-5400000">
                      <a:off x="652100" y="1651050"/>
                      <a:ext cx="1260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0" h="5040" extrusionOk="0">
                          <a:moveTo>
                            <a:pt x="3417" y="535"/>
                          </a:moveTo>
                          <a:lnTo>
                            <a:pt x="3417" y="1087"/>
                          </a:lnTo>
                          <a:lnTo>
                            <a:pt x="1087" y="1087"/>
                          </a:lnTo>
                          <a:lnTo>
                            <a:pt x="1087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2" y="4505"/>
                          </a:lnTo>
                          <a:lnTo>
                            <a:pt x="1622" y="1622"/>
                          </a:lnTo>
                          <a:lnTo>
                            <a:pt x="3417" y="1622"/>
                          </a:lnTo>
                          <a:lnTo>
                            <a:pt x="3417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7" y="2123"/>
                          </a:lnTo>
                          <a:lnTo>
                            <a:pt x="2157" y="3952"/>
                          </a:lnTo>
                          <a:lnTo>
                            <a:pt x="3952" y="3952"/>
                          </a:lnTo>
                          <a:lnTo>
                            <a:pt x="3952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393" name="Google Shape;31393;p32"/>
                    <p:cNvSpPr/>
                    <p:nvPr/>
                  </p:nvSpPr>
                  <p:spPr>
                    <a:xfrm rot="-5400000">
                      <a:off x="652300" y="13496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394" name="Google Shape;31394;p32"/>
                    <p:cNvSpPr/>
                    <p:nvPr/>
                  </p:nvSpPr>
                  <p:spPr>
                    <a:xfrm rot="-5400000">
                      <a:off x="652300" y="10480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06" y="4505"/>
                          </a:lnTo>
                          <a:lnTo>
                            <a:pt x="1606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41" y="2123"/>
                          </a:lnTo>
                          <a:lnTo>
                            <a:pt x="2141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395" name="Google Shape;31395;p32"/>
                    <p:cNvSpPr/>
                    <p:nvPr/>
                  </p:nvSpPr>
                  <p:spPr>
                    <a:xfrm rot="-5400000">
                      <a:off x="693950" y="274790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396" name="Google Shape;31396;p32"/>
                    <p:cNvSpPr/>
                    <p:nvPr/>
                  </p:nvSpPr>
                  <p:spPr>
                    <a:xfrm rot="-5400000">
                      <a:off x="652100" y="27901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397" name="Google Shape;31397;p32"/>
                    <p:cNvSpPr/>
                    <p:nvPr/>
                  </p:nvSpPr>
                  <p:spPr>
                    <a:xfrm rot="-5400000">
                      <a:off x="652100" y="27060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398" name="Google Shape;31398;p32"/>
                    <p:cNvSpPr/>
                    <p:nvPr/>
                  </p:nvSpPr>
                  <p:spPr>
                    <a:xfrm rot="-5400000">
                      <a:off x="736013" y="27899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399" name="Google Shape;31399;p32"/>
                    <p:cNvSpPr/>
                    <p:nvPr/>
                  </p:nvSpPr>
                  <p:spPr>
                    <a:xfrm rot="-5400000">
                      <a:off x="736013" y="27058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00" name="Google Shape;31400;p32"/>
                    <p:cNvSpPr/>
                    <p:nvPr/>
                  </p:nvSpPr>
                  <p:spPr>
                    <a:xfrm rot="-5400000">
                      <a:off x="694163" y="24464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01" name="Google Shape;31401;p32"/>
                    <p:cNvSpPr/>
                    <p:nvPr/>
                  </p:nvSpPr>
                  <p:spPr>
                    <a:xfrm rot="-5400000">
                      <a:off x="651888" y="248878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02" name="Google Shape;31402;p32"/>
                    <p:cNvSpPr/>
                    <p:nvPr/>
                  </p:nvSpPr>
                  <p:spPr>
                    <a:xfrm rot="-5400000">
                      <a:off x="651888" y="24046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03" name="Google Shape;31403;p32"/>
                    <p:cNvSpPr/>
                    <p:nvPr/>
                  </p:nvSpPr>
                  <p:spPr>
                    <a:xfrm rot="-5400000">
                      <a:off x="735800" y="248857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04" name="Google Shape;31404;p32"/>
                    <p:cNvSpPr/>
                    <p:nvPr/>
                  </p:nvSpPr>
                  <p:spPr>
                    <a:xfrm rot="-5400000">
                      <a:off x="735800" y="24044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05" name="Google Shape;31405;p32"/>
                    <p:cNvSpPr/>
                    <p:nvPr/>
                  </p:nvSpPr>
                  <p:spPr>
                    <a:xfrm rot="-5400000">
                      <a:off x="694163" y="21448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06" name="Google Shape;31406;p32"/>
                    <p:cNvSpPr/>
                    <p:nvPr/>
                  </p:nvSpPr>
                  <p:spPr>
                    <a:xfrm rot="-5400000">
                      <a:off x="651888" y="2187163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1" y="1674"/>
                          </a:lnTo>
                          <a:lnTo>
                            <a:pt x="1691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07" name="Google Shape;31407;p32"/>
                    <p:cNvSpPr/>
                    <p:nvPr/>
                  </p:nvSpPr>
                  <p:spPr>
                    <a:xfrm rot="-5400000">
                      <a:off x="651875" y="210302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08" name="Google Shape;31408;p32"/>
                    <p:cNvSpPr/>
                    <p:nvPr/>
                  </p:nvSpPr>
                  <p:spPr>
                    <a:xfrm rot="-5400000">
                      <a:off x="735800" y="218695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1" y="1692"/>
                          </a:lnTo>
                          <a:lnTo>
                            <a:pt x="1691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09" name="Google Shape;31409;p32"/>
                    <p:cNvSpPr/>
                    <p:nvPr/>
                  </p:nvSpPr>
                  <p:spPr>
                    <a:xfrm rot="-5400000">
                      <a:off x="735788" y="210281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10" name="Google Shape;31410;p32"/>
                    <p:cNvSpPr/>
                    <p:nvPr/>
                  </p:nvSpPr>
                  <p:spPr>
                    <a:xfrm rot="-5400000">
                      <a:off x="693938" y="1843488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11" name="Google Shape;31411;p32"/>
                    <p:cNvSpPr/>
                    <p:nvPr/>
                  </p:nvSpPr>
                  <p:spPr>
                    <a:xfrm rot="-5400000">
                      <a:off x="652100" y="18857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12" name="Google Shape;31412;p32"/>
                    <p:cNvSpPr/>
                    <p:nvPr/>
                  </p:nvSpPr>
                  <p:spPr>
                    <a:xfrm rot="-5400000">
                      <a:off x="652100" y="18016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13" name="Google Shape;31413;p32"/>
                    <p:cNvSpPr/>
                    <p:nvPr/>
                  </p:nvSpPr>
                  <p:spPr>
                    <a:xfrm rot="-5400000">
                      <a:off x="736013" y="18855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14" name="Google Shape;31414;p32"/>
                    <p:cNvSpPr/>
                    <p:nvPr/>
                  </p:nvSpPr>
                  <p:spPr>
                    <a:xfrm rot="-5400000">
                      <a:off x="736013" y="18014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15" name="Google Shape;31415;p32"/>
                    <p:cNvSpPr/>
                    <p:nvPr/>
                  </p:nvSpPr>
                  <p:spPr>
                    <a:xfrm rot="-5400000">
                      <a:off x="694163" y="15420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16" name="Google Shape;31416;p32"/>
                    <p:cNvSpPr/>
                    <p:nvPr/>
                  </p:nvSpPr>
                  <p:spPr>
                    <a:xfrm rot="-5400000">
                      <a:off x="651875" y="158437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17" name="Google Shape;31417;p32"/>
                    <p:cNvSpPr/>
                    <p:nvPr/>
                  </p:nvSpPr>
                  <p:spPr>
                    <a:xfrm rot="-5400000">
                      <a:off x="651888" y="15002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18" name="Google Shape;31418;p32"/>
                    <p:cNvSpPr/>
                    <p:nvPr/>
                  </p:nvSpPr>
                  <p:spPr>
                    <a:xfrm rot="-5400000">
                      <a:off x="735788" y="158416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19" name="Google Shape;31419;p32"/>
                    <p:cNvSpPr/>
                    <p:nvPr/>
                  </p:nvSpPr>
                  <p:spPr>
                    <a:xfrm rot="-5400000">
                      <a:off x="735800" y="15000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20" name="Google Shape;31420;p32"/>
                    <p:cNvSpPr/>
                    <p:nvPr/>
                  </p:nvSpPr>
                  <p:spPr>
                    <a:xfrm rot="-5400000">
                      <a:off x="693950" y="124070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21" name="Google Shape;31421;p32"/>
                    <p:cNvSpPr/>
                    <p:nvPr/>
                  </p:nvSpPr>
                  <p:spPr>
                    <a:xfrm rot="-5400000">
                      <a:off x="651888" y="1282763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22" name="Google Shape;31422;p32"/>
                    <p:cNvSpPr/>
                    <p:nvPr/>
                  </p:nvSpPr>
                  <p:spPr>
                    <a:xfrm rot="-5400000">
                      <a:off x="651875" y="119862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23" name="Google Shape;31423;p32"/>
                    <p:cNvSpPr/>
                    <p:nvPr/>
                  </p:nvSpPr>
                  <p:spPr>
                    <a:xfrm rot="-5400000">
                      <a:off x="735800" y="128255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24" name="Google Shape;31424;p32"/>
                    <p:cNvSpPr/>
                    <p:nvPr/>
                  </p:nvSpPr>
                  <p:spPr>
                    <a:xfrm rot="-5400000">
                      <a:off x="735788" y="119841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25" name="Google Shape;31425;p32"/>
                    <p:cNvSpPr/>
                    <p:nvPr/>
                  </p:nvSpPr>
                  <p:spPr>
                    <a:xfrm rot="-5400000">
                      <a:off x="693938" y="939088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26" name="Google Shape;31426;p32"/>
                    <p:cNvSpPr/>
                    <p:nvPr/>
                  </p:nvSpPr>
                  <p:spPr>
                    <a:xfrm rot="-5400000">
                      <a:off x="652100" y="9813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27" name="Google Shape;31427;p32"/>
                    <p:cNvSpPr/>
                    <p:nvPr/>
                  </p:nvSpPr>
                  <p:spPr>
                    <a:xfrm rot="-5400000">
                      <a:off x="652100" y="8972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28" name="Google Shape;31428;p32"/>
                    <p:cNvSpPr/>
                    <p:nvPr/>
                  </p:nvSpPr>
                  <p:spPr>
                    <a:xfrm rot="-5400000">
                      <a:off x="736013" y="9811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29" name="Google Shape;31429;p32"/>
                    <p:cNvSpPr/>
                    <p:nvPr/>
                  </p:nvSpPr>
                  <p:spPr>
                    <a:xfrm rot="-5400000">
                      <a:off x="736013" y="8970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30" name="Google Shape;31430;p32"/>
                    <p:cNvSpPr/>
                    <p:nvPr/>
                  </p:nvSpPr>
                  <p:spPr>
                    <a:xfrm rot="-5400000">
                      <a:off x="694163" y="6376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31" name="Google Shape;31431;p32"/>
                    <p:cNvSpPr/>
                    <p:nvPr/>
                  </p:nvSpPr>
                  <p:spPr>
                    <a:xfrm rot="-5400000">
                      <a:off x="651875" y="67997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32" name="Google Shape;31432;p32"/>
                    <p:cNvSpPr/>
                    <p:nvPr/>
                  </p:nvSpPr>
                  <p:spPr>
                    <a:xfrm rot="-5400000">
                      <a:off x="651888" y="5958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33" name="Google Shape;31433;p32"/>
                    <p:cNvSpPr/>
                    <p:nvPr/>
                  </p:nvSpPr>
                  <p:spPr>
                    <a:xfrm rot="-5400000">
                      <a:off x="735788" y="67976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34" name="Google Shape;31434;p32"/>
                    <p:cNvSpPr/>
                    <p:nvPr/>
                  </p:nvSpPr>
                  <p:spPr>
                    <a:xfrm rot="-5400000">
                      <a:off x="735800" y="5956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35" name="Google Shape;31435;p32"/>
                    <p:cNvSpPr/>
                    <p:nvPr/>
                  </p:nvSpPr>
                  <p:spPr>
                    <a:xfrm rot="-5400000">
                      <a:off x="651875" y="746425"/>
                      <a:ext cx="12645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58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7" y="1087"/>
                          </a:lnTo>
                          <a:lnTo>
                            <a:pt x="1087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70" y="3952"/>
                          </a:lnTo>
                          <a:lnTo>
                            <a:pt x="3970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57" y="5040"/>
                          </a:lnTo>
                          <a:lnTo>
                            <a:pt x="5057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36" name="Google Shape;31436;p32"/>
                    <p:cNvSpPr/>
                    <p:nvPr/>
                  </p:nvSpPr>
                  <p:spPr>
                    <a:xfrm rot="-5400000">
                      <a:off x="652088" y="445038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  <p:grpSp>
                <p:nvGrpSpPr>
                  <p:cNvPr id="31437" name="Google Shape;31437;p32"/>
                  <p:cNvGrpSpPr/>
                  <p:nvPr/>
                </p:nvGrpSpPr>
                <p:grpSpPr>
                  <a:xfrm>
                    <a:off x="177100" y="2609025"/>
                    <a:ext cx="224400" cy="2538050"/>
                    <a:chOff x="602900" y="445025"/>
                    <a:chExt cx="224400" cy="2538050"/>
                  </a:xfrm>
                </p:grpSpPr>
                <p:sp>
                  <p:nvSpPr>
                    <p:cNvPr id="31438" name="Google Shape;31438;p32"/>
                    <p:cNvSpPr/>
                    <p:nvPr/>
                  </p:nvSpPr>
                  <p:spPr>
                    <a:xfrm rot="-5400000">
                      <a:off x="-453825" y="1701950"/>
                      <a:ext cx="2538050" cy="24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1522" h="968" extrusionOk="0">
                          <a:moveTo>
                            <a:pt x="1" y="1"/>
                          </a:moveTo>
                          <a:lnTo>
                            <a:pt x="1" y="967"/>
                          </a:lnTo>
                          <a:lnTo>
                            <a:pt x="101521" y="967"/>
                          </a:lnTo>
                          <a:lnTo>
                            <a:pt x="101521" y="1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39" name="Google Shape;31439;p32"/>
                    <p:cNvSpPr/>
                    <p:nvPr/>
                  </p:nvSpPr>
                  <p:spPr>
                    <a:xfrm rot="-5400000">
                      <a:off x="-654250" y="1702175"/>
                      <a:ext cx="2538050" cy="237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1522" h="950" extrusionOk="0">
                          <a:moveTo>
                            <a:pt x="1" y="0"/>
                          </a:moveTo>
                          <a:lnTo>
                            <a:pt x="1" y="950"/>
                          </a:lnTo>
                          <a:lnTo>
                            <a:pt x="101521" y="950"/>
                          </a:lnTo>
                          <a:lnTo>
                            <a:pt x="101521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40" name="Google Shape;31440;p32"/>
                    <p:cNvSpPr/>
                    <p:nvPr/>
                  </p:nvSpPr>
                  <p:spPr>
                    <a:xfrm rot="-5400000">
                      <a:off x="652300" y="28568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06" y="4505"/>
                          </a:lnTo>
                          <a:lnTo>
                            <a:pt x="1606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41" y="2123"/>
                          </a:lnTo>
                          <a:lnTo>
                            <a:pt x="2141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41" name="Google Shape;31441;p32"/>
                    <p:cNvSpPr/>
                    <p:nvPr/>
                  </p:nvSpPr>
                  <p:spPr>
                    <a:xfrm rot="-5400000">
                      <a:off x="652088" y="2555463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8" y="1087"/>
                          </a:lnTo>
                          <a:lnTo>
                            <a:pt x="1088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506" y="535"/>
                          </a:moveTo>
                          <a:lnTo>
                            <a:pt x="4506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1" y="5040"/>
                          </a:lnTo>
                          <a:lnTo>
                            <a:pt x="5041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42" name="Google Shape;31442;p32"/>
                    <p:cNvSpPr/>
                    <p:nvPr/>
                  </p:nvSpPr>
                  <p:spPr>
                    <a:xfrm rot="-5400000">
                      <a:off x="652313" y="2254063"/>
                      <a:ext cx="12557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3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43" name="Google Shape;31443;p32"/>
                    <p:cNvSpPr/>
                    <p:nvPr/>
                  </p:nvSpPr>
                  <p:spPr>
                    <a:xfrm rot="-5400000">
                      <a:off x="652088" y="1952663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8" y="1087"/>
                          </a:lnTo>
                          <a:lnTo>
                            <a:pt x="1088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35" y="1622"/>
                          </a:lnTo>
                          <a:lnTo>
                            <a:pt x="3435" y="3417"/>
                          </a:lnTo>
                          <a:lnTo>
                            <a:pt x="2710" y="3417"/>
                          </a:lnTo>
                          <a:lnTo>
                            <a:pt x="2710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44" name="Google Shape;31444;p32"/>
                    <p:cNvSpPr/>
                    <p:nvPr/>
                  </p:nvSpPr>
                  <p:spPr>
                    <a:xfrm rot="-5400000">
                      <a:off x="652100" y="1651050"/>
                      <a:ext cx="1260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0" h="5040" extrusionOk="0">
                          <a:moveTo>
                            <a:pt x="3417" y="535"/>
                          </a:moveTo>
                          <a:lnTo>
                            <a:pt x="3417" y="1087"/>
                          </a:lnTo>
                          <a:lnTo>
                            <a:pt x="1087" y="1087"/>
                          </a:lnTo>
                          <a:lnTo>
                            <a:pt x="1087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2" y="4505"/>
                          </a:lnTo>
                          <a:lnTo>
                            <a:pt x="1622" y="1622"/>
                          </a:lnTo>
                          <a:lnTo>
                            <a:pt x="3417" y="1622"/>
                          </a:lnTo>
                          <a:lnTo>
                            <a:pt x="3417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7" y="2123"/>
                          </a:lnTo>
                          <a:lnTo>
                            <a:pt x="2157" y="3952"/>
                          </a:lnTo>
                          <a:lnTo>
                            <a:pt x="3952" y="3952"/>
                          </a:lnTo>
                          <a:lnTo>
                            <a:pt x="3952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45" name="Google Shape;31445;p32"/>
                    <p:cNvSpPr/>
                    <p:nvPr/>
                  </p:nvSpPr>
                  <p:spPr>
                    <a:xfrm rot="-5400000">
                      <a:off x="652300" y="13496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46" name="Google Shape;31446;p32"/>
                    <p:cNvSpPr/>
                    <p:nvPr/>
                  </p:nvSpPr>
                  <p:spPr>
                    <a:xfrm rot="-5400000">
                      <a:off x="652300" y="10480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06" y="4505"/>
                          </a:lnTo>
                          <a:lnTo>
                            <a:pt x="1606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41" y="2123"/>
                          </a:lnTo>
                          <a:lnTo>
                            <a:pt x="2141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47" name="Google Shape;31447;p32"/>
                    <p:cNvSpPr/>
                    <p:nvPr/>
                  </p:nvSpPr>
                  <p:spPr>
                    <a:xfrm rot="-5400000">
                      <a:off x="693950" y="274790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48" name="Google Shape;31448;p32"/>
                    <p:cNvSpPr/>
                    <p:nvPr/>
                  </p:nvSpPr>
                  <p:spPr>
                    <a:xfrm rot="-5400000">
                      <a:off x="652100" y="27901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49" name="Google Shape;31449;p32"/>
                    <p:cNvSpPr/>
                    <p:nvPr/>
                  </p:nvSpPr>
                  <p:spPr>
                    <a:xfrm rot="-5400000">
                      <a:off x="652100" y="27060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50" name="Google Shape;31450;p32"/>
                    <p:cNvSpPr/>
                    <p:nvPr/>
                  </p:nvSpPr>
                  <p:spPr>
                    <a:xfrm rot="-5400000">
                      <a:off x="736013" y="27899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51" name="Google Shape;31451;p32"/>
                    <p:cNvSpPr/>
                    <p:nvPr/>
                  </p:nvSpPr>
                  <p:spPr>
                    <a:xfrm rot="-5400000">
                      <a:off x="736013" y="27058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52" name="Google Shape;31452;p32"/>
                    <p:cNvSpPr/>
                    <p:nvPr/>
                  </p:nvSpPr>
                  <p:spPr>
                    <a:xfrm rot="-5400000">
                      <a:off x="694163" y="24464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53" name="Google Shape;31453;p32"/>
                    <p:cNvSpPr/>
                    <p:nvPr/>
                  </p:nvSpPr>
                  <p:spPr>
                    <a:xfrm rot="-5400000">
                      <a:off x="651888" y="248878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54" name="Google Shape;31454;p32"/>
                    <p:cNvSpPr/>
                    <p:nvPr/>
                  </p:nvSpPr>
                  <p:spPr>
                    <a:xfrm rot="-5400000">
                      <a:off x="651888" y="24046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55" name="Google Shape;31455;p32"/>
                    <p:cNvSpPr/>
                    <p:nvPr/>
                  </p:nvSpPr>
                  <p:spPr>
                    <a:xfrm rot="-5400000">
                      <a:off x="735800" y="248857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56" name="Google Shape;31456;p32"/>
                    <p:cNvSpPr/>
                    <p:nvPr/>
                  </p:nvSpPr>
                  <p:spPr>
                    <a:xfrm rot="-5400000">
                      <a:off x="735800" y="24044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57" name="Google Shape;31457;p32"/>
                    <p:cNvSpPr/>
                    <p:nvPr/>
                  </p:nvSpPr>
                  <p:spPr>
                    <a:xfrm rot="-5400000">
                      <a:off x="694163" y="21448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58" name="Google Shape;31458;p32"/>
                    <p:cNvSpPr/>
                    <p:nvPr/>
                  </p:nvSpPr>
                  <p:spPr>
                    <a:xfrm rot="-5400000">
                      <a:off x="651888" y="2187163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1" y="1674"/>
                          </a:lnTo>
                          <a:lnTo>
                            <a:pt x="1691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59" name="Google Shape;31459;p32"/>
                    <p:cNvSpPr/>
                    <p:nvPr/>
                  </p:nvSpPr>
                  <p:spPr>
                    <a:xfrm rot="-5400000">
                      <a:off x="651875" y="210302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60" name="Google Shape;31460;p32"/>
                    <p:cNvSpPr/>
                    <p:nvPr/>
                  </p:nvSpPr>
                  <p:spPr>
                    <a:xfrm rot="-5400000">
                      <a:off x="735800" y="218695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1" y="1692"/>
                          </a:lnTo>
                          <a:lnTo>
                            <a:pt x="1691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61" name="Google Shape;31461;p32"/>
                    <p:cNvSpPr/>
                    <p:nvPr/>
                  </p:nvSpPr>
                  <p:spPr>
                    <a:xfrm rot="-5400000">
                      <a:off x="735788" y="210281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62" name="Google Shape;31462;p32"/>
                    <p:cNvSpPr/>
                    <p:nvPr/>
                  </p:nvSpPr>
                  <p:spPr>
                    <a:xfrm rot="-5400000">
                      <a:off x="693938" y="1843488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63" name="Google Shape;31463;p32"/>
                    <p:cNvSpPr/>
                    <p:nvPr/>
                  </p:nvSpPr>
                  <p:spPr>
                    <a:xfrm rot="-5400000">
                      <a:off x="652100" y="18857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64" name="Google Shape;31464;p32"/>
                    <p:cNvSpPr/>
                    <p:nvPr/>
                  </p:nvSpPr>
                  <p:spPr>
                    <a:xfrm rot="-5400000">
                      <a:off x="652100" y="18016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65" name="Google Shape;31465;p32"/>
                    <p:cNvSpPr/>
                    <p:nvPr/>
                  </p:nvSpPr>
                  <p:spPr>
                    <a:xfrm rot="-5400000">
                      <a:off x="736013" y="18855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66" name="Google Shape;31466;p32"/>
                    <p:cNvSpPr/>
                    <p:nvPr/>
                  </p:nvSpPr>
                  <p:spPr>
                    <a:xfrm rot="-5400000">
                      <a:off x="736013" y="18014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67" name="Google Shape;31467;p32"/>
                    <p:cNvSpPr/>
                    <p:nvPr/>
                  </p:nvSpPr>
                  <p:spPr>
                    <a:xfrm rot="-5400000">
                      <a:off x="694163" y="15420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68" name="Google Shape;31468;p32"/>
                    <p:cNvSpPr/>
                    <p:nvPr/>
                  </p:nvSpPr>
                  <p:spPr>
                    <a:xfrm rot="-5400000">
                      <a:off x="651875" y="158437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69" name="Google Shape;31469;p32"/>
                    <p:cNvSpPr/>
                    <p:nvPr/>
                  </p:nvSpPr>
                  <p:spPr>
                    <a:xfrm rot="-5400000">
                      <a:off x="651888" y="15002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70" name="Google Shape;31470;p32"/>
                    <p:cNvSpPr/>
                    <p:nvPr/>
                  </p:nvSpPr>
                  <p:spPr>
                    <a:xfrm rot="-5400000">
                      <a:off x="735788" y="158416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71" name="Google Shape;31471;p32"/>
                    <p:cNvSpPr/>
                    <p:nvPr/>
                  </p:nvSpPr>
                  <p:spPr>
                    <a:xfrm rot="-5400000">
                      <a:off x="735800" y="15000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72" name="Google Shape;31472;p32"/>
                    <p:cNvSpPr/>
                    <p:nvPr/>
                  </p:nvSpPr>
                  <p:spPr>
                    <a:xfrm rot="-5400000">
                      <a:off x="693950" y="124070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73" name="Google Shape;31473;p32"/>
                    <p:cNvSpPr/>
                    <p:nvPr/>
                  </p:nvSpPr>
                  <p:spPr>
                    <a:xfrm rot="-5400000">
                      <a:off x="651888" y="1282763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74" name="Google Shape;31474;p32"/>
                    <p:cNvSpPr/>
                    <p:nvPr/>
                  </p:nvSpPr>
                  <p:spPr>
                    <a:xfrm rot="-5400000">
                      <a:off x="651875" y="119862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75" name="Google Shape;31475;p32"/>
                    <p:cNvSpPr/>
                    <p:nvPr/>
                  </p:nvSpPr>
                  <p:spPr>
                    <a:xfrm rot="-5400000">
                      <a:off x="735800" y="128255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76" name="Google Shape;31476;p32"/>
                    <p:cNvSpPr/>
                    <p:nvPr/>
                  </p:nvSpPr>
                  <p:spPr>
                    <a:xfrm rot="-5400000">
                      <a:off x="735788" y="119841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77" name="Google Shape;31477;p32"/>
                    <p:cNvSpPr/>
                    <p:nvPr/>
                  </p:nvSpPr>
                  <p:spPr>
                    <a:xfrm rot="-5400000">
                      <a:off x="693938" y="939088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78" name="Google Shape;31478;p32"/>
                    <p:cNvSpPr/>
                    <p:nvPr/>
                  </p:nvSpPr>
                  <p:spPr>
                    <a:xfrm rot="-5400000">
                      <a:off x="652100" y="9813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79" name="Google Shape;31479;p32"/>
                    <p:cNvSpPr/>
                    <p:nvPr/>
                  </p:nvSpPr>
                  <p:spPr>
                    <a:xfrm rot="-5400000">
                      <a:off x="652100" y="8972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80" name="Google Shape;31480;p32"/>
                    <p:cNvSpPr/>
                    <p:nvPr/>
                  </p:nvSpPr>
                  <p:spPr>
                    <a:xfrm rot="-5400000">
                      <a:off x="736013" y="9811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81" name="Google Shape;31481;p32"/>
                    <p:cNvSpPr/>
                    <p:nvPr/>
                  </p:nvSpPr>
                  <p:spPr>
                    <a:xfrm rot="-5400000">
                      <a:off x="736013" y="8970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82" name="Google Shape;31482;p32"/>
                    <p:cNvSpPr/>
                    <p:nvPr/>
                  </p:nvSpPr>
                  <p:spPr>
                    <a:xfrm rot="-5400000">
                      <a:off x="694163" y="6376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83" name="Google Shape;31483;p32"/>
                    <p:cNvSpPr/>
                    <p:nvPr/>
                  </p:nvSpPr>
                  <p:spPr>
                    <a:xfrm rot="-5400000">
                      <a:off x="651875" y="67997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84" name="Google Shape;31484;p32"/>
                    <p:cNvSpPr/>
                    <p:nvPr/>
                  </p:nvSpPr>
                  <p:spPr>
                    <a:xfrm rot="-5400000">
                      <a:off x="651888" y="5958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85" name="Google Shape;31485;p32"/>
                    <p:cNvSpPr/>
                    <p:nvPr/>
                  </p:nvSpPr>
                  <p:spPr>
                    <a:xfrm rot="-5400000">
                      <a:off x="735788" y="67976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86" name="Google Shape;31486;p32"/>
                    <p:cNvSpPr/>
                    <p:nvPr/>
                  </p:nvSpPr>
                  <p:spPr>
                    <a:xfrm rot="-5400000">
                      <a:off x="735800" y="5956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87" name="Google Shape;31487;p32"/>
                    <p:cNvSpPr/>
                    <p:nvPr/>
                  </p:nvSpPr>
                  <p:spPr>
                    <a:xfrm rot="-5400000">
                      <a:off x="651875" y="746425"/>
                      <a:ext cx="12645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58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7" y="1087"/>
                          </a:lnTo>
                          <a:lnTo>
                            <a:pt x="1087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70" y="3952"/>
                          </a:lnTo>
                          <a:lnTo>
                            <a:pt x="3970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57" y="5040"/>
                          </a:lnTo>
                          <a:lnTo>
                            <a:pt x="5057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488" name="Google Shape;31488;p32"/>
                    <p:cNvSpPr/>
                    <p:nvPr/>
                  </p:nvSpPr>
                  <p:spPr>
                    <a:xfrm rot="-5400000">
                      <a:off x="652088" y="445038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  <p:grpSp>
              <p:nvGrpSpPr>
                <p:cNvPr id="31489" name="Google Shape;31489;p32"/>
                <p:cNvGrpSpPr/>
                <p:nvPr/>
              </p:nvGrpSpPr>
              <p:grpSpPr>
                <a:xfrm rot="-5400000">
                  <a:off x="6860177" y="-1593073"/>
                  <a:ext cx="224400" cy="3605046"/>
                  <a:chOff x="602900" y="416604"/>
                  <a:chExt cx="224400" cy="3605046"/>
                </a:xfrm>
              </p:grpSpPr>
              <p:sp>
                <p:nvSpPr>
                  <p:cNvPr id="31490" name="Google Shape;31490;p32"/>
                  <p:cNvSpPr/>
                  <p:nvPr/>
                </p:nvSpPr>
                <p:spPr>
                  <a:xfrm rot="-5400000">
                    <a:off x="-987323" y="2207027"/>
                    <a:ext cx="3605046" cy="24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68" extrusionOk="0">
                        <a:moveTo>
                          <a:pt x="1" y="1"/>
                        </a:moveTo>
                        <a:lnTo>
                          <a:pt x="1" y="967"/>
                        </a:lnTo>
                        <a:lnTo>
                          <a:pt x="101521" y="967"/>
                        </a:lnTo>
                        <a:lnTo>
                          <a:pt x="101521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491" name="Google Shape;31491;p32"/>
                  <p:cNvSpPr/>
                  <p:nvPr/>
                </p:nvSpPr>
                <p:spPr>
                  <a:xfrm rot="-5400000">
                    <a:off x="-1167951" y="2227049"/>
                    <a:ext cx="3565453" cy="23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50" extrusionOk="0">
                        <a:moveTo>
                          <a:pt x="1" y="0"/>
                        </a:moveTo>
                        <a:lnTo>
                          <a:pt x="1" y="950"/>
                        </a:lnTo>
                        <a:lnTo>
                          <a:pt x="101521" y="950"/>
                        </a:lnTo>
                        <a:lnTo>
                          <a:pt x="10152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492" name="Google Shape;31492;p32"/>
                  <p:cNvSpPr/>
                  <p:nvPr/>
                </p:nvSpPr>
                <p:spPr>
                  <a:xfrm rot="-5400000">
                    <a:off x="652300" y="28568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493" name="Google Shape;31493;p32"/>
                  <p:cNvSpPr/>
                  <p:nvPr/>
                </p:nvSpPr>
                <p:spPr>
                  <a:xfrm rot="-5400000">
                    <a:off x="652088" y="25554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6" y="535"/>
                        </a:moveTo>
                        <a:lnTo>
                          <a:pt x="4506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1" y="5040"/>
                        </a:lnTo>
                        <a:lnTo>
                          <a:pt x="504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494" name="Google Shape;31494;p32"/>
                  <p:cNvSpPr/>
                  <p:nvPr/>
                </p:nvSpPr>
                <p:spPr>
                  <a:xfrm rot="-5400000">
                    <a:off x="652313" y="2254063"/>
                    <a:ext cx="12557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495" name="Google Shape;31495;p32"/>
                  <p:cNvSpPr/>
                  <p:nvPr/>
                </p:nvSpPr>
                <p:spPr>
                  <a:xfrm rot="-5400000">
                    <a:off x="652088" y="19526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35" y="1622"/>
                        </a:lnTo>
                        <a:lnTo>
                          <a:pt x="3435" y="3417"/>
                        </a:lnTo>
                        <a:lnTo>
                          <a:pt x="2710" y="3417"/>
                        </a:lnTo>
                        <a:lnTo>
                          <a:pt x="2710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496" name="Google Shape;31496;p32"/>
                  <p:cNvSpPr/>
                  <p:nvPr/>
                </p:nvSpPr>
                <p:spPr>
                  <a:xfrm rot="-5400000">
                    <a:off x="652100" y="1651050"/>
                    <a:ext cx="1260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0" h="5040" extrusionOk="0">
                        <a:moveTo>
                          <a:pt x="3417" y="535"/>
                        </a:moveTo>
                        <a:lnTo>
                          <a:pt x="3417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2" y="4505"/>
                        </a:lnTo>
                        <a:lnTo>
                          <a:pt x="1622" y="1622"/>
                        </a:lnTo>
                        <a:lnTo>
                          <a:pt x="3417" y="1622"/>
                        </a:lnTo>
                        <a:lnTo>
                          <a:pt x="3417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7" y="2123"/>
                        </a:lnTo>
                        <a:lnTo>
                          <a:pt x="2157" y="3952"/>
                        </a:lnTo>
                        <a:lnTo>
                          <a:pt x="3952" y="3952"/>
                        </a:lnTo>
                        <a:lnTo>
                          <a:pt x="3952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497" name="Google Shape;31497;p32"/>
                  <p:cNvSpPr/>
                  <p:nvPr/>
                </p:nvSpPr>
                <p:spPr>
                  <a:xfrm rot="-5400000">
                    <a:off x="652300" y="13496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498" name="Google Shape;31498;p32"/>
                  <p:cNvSpPr/>
                  <p:nvPr/>
                </p:nvSpPr>
                <p:spPr>
                  <a:xfrm rot="-5400000">
                    <a:off x="652300" y="10480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499" name="Google Shape;31499;p32"/>
                  <p:cNvSpPr/>
                  <p:nvPr/>
                </p:nvSpPr>
                <p:spPr>
                  <a:xfrm rot="-5400000">
                    <a:off x="693950" y="27479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500" name="Google Shape;31500;p32"/>
                  <p:cNvSpPr/>
                  <p:nvPr/>
                </p:nvSpPr>
                <p:spPr>
                  <a:xfrm rot="-5400000">
                    <a:off x="652100" y="27901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501" name="Google Shape;31501;p32"/>
                  <p:cNvSpPr/>
                  <p:nvPr/>
                </p:nvSpPr>
                <p:spPr>
                  <a:xfrm rot="-5400000">
                    <a:off x="652100" y="27060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502" name="Google Shape;31502;p32"/>
                  <p:cNvSpPr/>
                  <p:nvPr/>
                </p:nvSpPr>
                <p:spPr>
                  <a:xfrm rot="-5400000">
                    <a:off x="736013" y="27899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503" name="Google Shape;31503;p32"/>
                  <p:cNvSpPr/>
                  <p:nvPr/>
                </p:nvSpPr>
                <p:spPr>
                  <a:xfrm rot="-5400000">
                    <a:off x="736013" y="27058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504" name="Google Shape;31504;p32"/>
                  <p:cNvSpPr/>
                  <p:nvPr/>
                </p:nvSpPr>
                <p:spPr>
                  <a:xfrm rot="-5400000">
                    <a:off x="694163" y="24464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505" name="Google Shape;31505;p32"/>
                  <p:cNvSpPr/>
                  <p:nvPr/>
                </p:nvSpPr>
                <p:spPr>
                  <a:xfrm rot="-5400000">
                    <a:off x="651888" y="248878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506" name="Google Shape;31506;p32"/>
                  <p:cNvSpPr/>
                  <p:nvPr/>
                </p:nvSpPr>
                <p:spPr>
                  <a:xfrm rot="-5400000">
                    <a:off x="651888" y="24046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507" name="Google Shape;31507;p32"/>
                  <p:cNvSpPr/>
                  <p:nvPr/>
                </p:nvSpPr>
                <p:spPr>
                  <a:xfrm rot="-5400000">
                    <a:off x="735800" y="248857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508" name="Google Shape;31508;p32"/>
                  <p:cNvSpPr/>
                  <p:nvPr/>
                </p:nvSpPr>
                <p:spPr>
                  <a:xfrm rot="-5400000">
                    <a:off x="735800" y="24044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509" name="Google Shape;31509;p32"/>
                  <p:cNvSpPr/>
                  <p:nvPr/>
                </p:nvSpPr>
                <p:spPr>
                  <a:xfrm rot="-5400000">
                    <a:off x="694163" y="21448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510" name="Google Shape;31510;p32"/>
                  <p:cNvSpPr/>
                  <p:nvPr/>
                </p:nvSpPr>
                <p:spPr>
                  <a:xfrm rot="-5400000">
                    <a:off x="651888" y="21871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1" y="1674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511" name="Google Shape;31511;p32"/>
                  <p:cNvSpPr/>
                  <p:nvPr/>
                </p:nvSpPr>
                <p:spPr>
                  <a:xfrm rot="-5400000">
                    <a:off x="651875" y="21030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512" name="Google Shape;31512;p32"/>
                  <p:cNvSpPr/>
                  <p:nvPr/>
                </p:nvSpPr>
                <p:spPr>
                  <a:xfrm rot="-5400000">
                    <a:off x="735800" y="21869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1" y="1692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513" name="Google Shape;31513;p32"/>
                  <p:cNvSpPr/>
                  <p:nvPr/>
                </p:nvSpPr>
                <p:spPr>
                  <a:xfrm rot="-5400000">
                    <a:off x="735788" y="21028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514" name="Google Shape;31514;p32"/>
                  <p:cNvSpPr/>
                  <p:nvPr/>
                </p:nvSpPr>
                <p:spPr>
                  <a:xfrm rot="-5400000">
                    <a:off x="693938" y="18434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515" name="Google Shape;31515;p32"/>
                  <p:cNvSpPr/>
                  <p:nvPr/>
                </p:nvSpPr>
                <p:spPr>
                  <a:xfrm rot="-5400000">
                    <a:off x="652100" y="18857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516" name="Google Shape;31516;p32"/>
                  <p:cNvSpPr/>
                  <p:nvPr/>
                </p:nvSpPr>
                <p:spPr>
                  <a:xfrm rot="-5400000">
                    <a:off x="652100" y="18016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517" name="Google Shape;31517;p32"/>
                  <p:cNvSpPr/>
                  <p:nvPr/>
                </p:nvSpPr>
                <p:spPr>
                  <a:xfrm rot="-5400000">
                    <a:off x="736013" y="18855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518" name="Google Shape;31518;p32"/>
                  <p:cNvSpPr/>
                  <p:nvPr/>
                </p:nvSpPr>
                <p:spPr>
                  <a:xfrm rot="-5400000">
                    <a:off x="736013" y="18014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519" name="Google Shape;31519;p32"/>
                  <p:cNvSpPr/>
                  <p:nvPr/>
                </p:nvSpPr>
                <p:spPr>
                  <a:xfrm rot="-5400000">
                    <a:off x="694163" y="15420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520" name="Google Shape;31520;p32"/>
                  <p:cNvSpPr/>
                  <p:nvPr/>
                </p:nvSpPr>
                <p:spPr>
                  <a:xfrm rot="-5400000">
                    <a:off x="651875" y="15843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521" name="Google Shape;31521;p32"/>
                  <p:cNvSpPr/>
                  <p:nvPr/>
                </p:nvSpPr>
                <p:spPr>
                  <a:xfrm rot="-5400000">
                    <a:off x="651888" y="15002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522" name="Google Shape;31522;p32"/>
                  <p:cNvSpPr/>
                  <p:nvPr/>
                </p:nvSpPr>
                <p:spPr>
                  <a:xfrm rot="-5400000">
                    <a:off x="735788" y="15841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523" name="Google Shape;31523;p32"/>
                  <p:cNvSpPr/>
                  <p:nvPr/>
                </p:nvSpPr>
                <p:spPr>
                  <a:xfrm rot="-5400000">
                    <a:off x="735800" y="15000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524" name="Google Shape;31524;p32"/>
                  <p:cNvSpPr/>
                  <p:nvPr/>
                </p:nvSpPr>
                <p:spPr>
                  <a:xfrm rot="-5400000">
                    <a:off x="693950" y="12407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525" name="Google Shape;31525;p32"/>
                  <p:cNvSpPr/>
                  <p:nvPr/>
                </p:nvSpPr>
                <p:spPr>
                  <a:xfrm rot="-5400000">
                    <a:off x="651888" y="12827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526" name="Google Shape;31526;p32"/>
                  <p:cNvSpPr/>
                  <p:nvPr/>
                </p:nvSpPr>
                <p:spPr>
                  <a:xfrm rot="-5400000">
                    <a:off x="651875" y="11986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527" name="Google Shape;31527;p32"/>
                  <p:cNvSpPr/>
                  <p:nvPr/>
                </p:nvSpPr>
                <p:spPr>
                  <a:xfrm rot="-5400000">
                    <a:off x="735800" y="12825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528" name="Google Shape;31528;p32"/>
                  <p:cNvSpPr/>
                  <p:nvPr/>
                </p:nvSpPr>
                <p:spPr>
                  <a:xfrm rot="-5400000">
                    <a:off x="735788" y="11984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529" name="Google Shape;31529;p32"/>
                  <p:cNvSpPr/>
                  <p:nvPr/>
                </p:nvSpPr>
                <p:spPr>
                  <a:xfrm rot="-5400000">
                    <a:off x="693938" y="9390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530" name="Google Shape;31530;p32"/>
                  <p:cNvSpPr/>
                  <p:nvPr/>
                </p:nvSpPr>
                <p:spPr>
                  <a:xfrm rot="-5400000">
                    <a:off x="652100" y="9813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531" name="Google Shape;31531;p32"/>
                  <p:cNvSpPr/>
                  <p:nvPr/>
                </p:nvSpPr>
                <p:spPr>
                  <a:xfrm rot="-5400000">
                    <a:off x="652100" y="8972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532" name="Google Shape;31532;p32"/>
                  <p:cNvSpPr/>
                  <p:nvPr/>
                </p:nvSpPr>
                <p:spPr>
                  <a:xfrm rot="-5400000">
                    <a:off x="736013" y="9811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533" name="Google Shape;31533;p32"/>
                  <p:cNvSpPr/>
                  <p:nvPr/>
                </p:nvSpPr>
                <p:spPr>
                  <a:xfrm rot="-5400000">
                    <a:off x="736013" y="8970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534" name="Google Shape;31534;p32"/>
                  <p:cNvSpPr/>
                  <p:nvPr/>
                </p:nvSpPr>
                <p:spPr>
                  <a:xfrm rot="-5400000">
                    <a:off x="694163" y="6376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535" name="Google Shape;31535;p32"/>
                  <p:cNvSpPr/>
                  <p:nvPr/>
                </p:nvSpPr>
                <p:spPr>
                  <a:xfrm rot="-5400000">
                    <a:off x="651875" y="6799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536" name="Google Shape;31536;p32"/>
                  <p:cNvSpPr/>
                  <p:nvPr/>
                </p:nvSpPr>
                <p:spPr>
                  <a:xfrm rot="-5400000">
                    <a:off x="651888" y="5958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537" name="Google Shape;31537;p32"/>
                  <p:cNvSpPr/>
                  <p:nvPr/>
                </p:nvSpPr>
                <p:spPr>
                  <a:xfrm rot="-5400000">
                    <a:off x="735788" y="6797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538" name="Google Shape;31538;p32"/>
                  <p:cNvSpPr/>
                  <p:nvPr/>
                </p:nvSpPr>
                <p:spPr>
                  <a:xfrm rot="-5400000">
                    <a:off x="735800" y="5956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539" name="Google Shape;31539;p32"/>
                  <p:cNvSpPr/>
                  <p:nvPr/>
                </p:nvSpPr>
                <p:spPr>
                  <a:xfrm rot="-5400000">
                    <a:off x="651875" y="746425"/>
                    <a:ext cx="12645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58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70" y="3952"/>
                        </a:lnTo>
                        <a:lnTo>
                          <a:pt x="3970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57" y="5040"/>
                        </a:lnTo>
                        <a:lnTo>
                          <a:pt x="5057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31540" name="Google Shape;31540;p32"/>
                <p:cNvSpPr/>
                <p:nvPr/>
              </p:nvSpPr>
              <p:spPr>
                <a:xfrm rot="10800000">
                  <a:off x="8505325" y="146450"/>
                  <a:ext cx="125600" cy="12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4" h="5040" extrusionOk="0">
                      <a:moveTo>
                        <a:pt x="3418" y="535"/>
                      </a:moveTo>
                      <a:lnTo>
                        <a:pt x="3418" y="1087"/>
                      </a:lnTo>
                      <a:lnTo>
                        <a:pt x="1071" y="1087"/>
                      </a:lnTo>
                      <a:lnTo>
                        <a:pt x="1071" y="4505"/>
                      </a:lnTo>
                      <a:lnTo>
                        <a:pt x="536" y="4505"/>
                      </a:lnTo>
                      <a:lnTo>
                        <a:pt x="536" y="535"/>
                      </a:lnTo>
                      <a:close/>
                      <a:moveTo>
                        <a:pt x="4488" y="535"/>
                      </a:moveTo>
                      <a:lnTo>
                        <a:pt x="4488" y="4505"/>
                      </a:lnTo>
                      <a:lnTo>
                        <a:pt x="1623" y="4505"/>
                      </a:lnTo>
                      <a:lnTo>
                        <a:pt x="1623" y="1622"/>
                      </a:lnTo>
                      <a:lnTo>
                        <a:pt x="3418" y="1622"/>
                      </a:lnTo>
                      <a:lnTo>
                        <a:pt x="3418" y="3417"/>
                      </a:lnTo>
                      <a:lnTo>
                        <a:pt x="2693" y="3417"/>
                      </a:lnTo>
                      <a:lnTo>
                        <a:pt x="2693" y="2123"/>
                      </a:lnTo>
                      <a:lnTo>
                        <a:pt x="2158" y="2123"/>
                      </a:lnTo>
                      <a:lnTo>
                        <a:pt x="2158" y="3952"/>
                      </a:lnTo>
                      <a:lnTo>
                        <a:pt x="3953" y="3952"/>
                      </a:lnTo>
                      <a:lnTo>
                        <a:pt x="3953" y="535"/>
                      </a:lnTo>
                      <a:close/>
                      <a:moveTo>
                        <a:pt x="0" y="0"/>
                      </a:moveTo>
                      <a:lnTo>
                        <a:pt x="0" y="5040"/>
                      </a:lnTo>
                      <a:lnTo>
                        <a:pt x="5023" y="5040"/>
                      </a:lnTo>
                      <a:lnTo>
                        <a:pt x="502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41" name="Google Shape;31541;p32"/>
                <p:cNvSpPr/>
                <p:nvPr/>
              </p:nvSpPr>
              <p:spPr>
                <a:xfrm rot="10800000">
                  <a:off x="8212450" y="146450"/>
                  <a:ext cx="125600" cy="12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4" h="5040" extrusionOk="0">
                      <a:moveTo>
                        <a:pt x="3418" y="535"/>
                      </a:moveTo>
                      <a:lnTo>
                        <a:pt x="3418" y="1087"/>
                      </a:lnTo>
                      <a:lnTo>
                        <a:pt x="1071" y="1087"/>
                      </a:lnTo>
                      <a:lnTo>
                        <a:pt x="1071" y="4505"/>
                      </a:lnTo>
                      <a:lnTo>
                        <a:pt x="536" y="4505"/>
                      </a:lnTo>
                      <a:lnTo>
                        <a:pt x="536" y="535"/>
                      </a:lnTo>
                      <a:close/>
                      <a:moveTo>
                        <a:pt x="4488" y="535"/>
                      </a:moveTo>
                      <a:lnTo>
                        <a:pt x="4488" y="4505"/>
                      </a:lnTo>
                      <a:lnTo>
                        <a:pt x="1606" y="4505"/>
                      </a:lnTo>
                      <a:lnTo>
                        <a:pt x="1606" y="1622"/>
                      </a:lnTo>
                      <a:lnTo>
                        <a:pt x="3418" y="1622"/>
                      </a:lnTo>
                      <a:lnTo>
                        <a:pt x="3418" y="3417"/>
                      </a:lnTo>
                      <a:lnTo>
                        <a:pt x="2693" y="3417"/>
                      </a:lnTo>
                      <a:lnTo>
                        <a:pt x="2693" y="2123"/>
                      </a:lnTo>
                      <a:lnTo>
                        <a:pt x="2141" y="2123"/>
                      </a:lnTo>
                      <a:lnTo>
                        <a:pt x="2141" y="3952"/>
                      </a:lnTo>
                      <a:lnTo>
                        <a:pt x="3953" y="3952"/>
                      </a:lnTo>
                      <a:lnTo>
                        <a:pt x="3953" y="535"/>
                      </a:lnTo>
                      <a:close/>
                      <a:moveTo>
                        <a:pt x="1" y="0"/>
                      </a:moveTo>
                      <a:lnTo>
                        <a:pt x="1" y="5040"/>
                      </a:lnTo>
                      <a:lnTo>
                        <a:pt x="5023" y="5040"/>
                      </a:lnTo>
                      <a:lnTo>
                        <a:pt x="502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42" name="Google Shape;31542;p32"/>
                <p:cNvSpPr/>
                <p:nvPr/>
              </p:nvSpPr>
              <p:spPr>
                <a:xfrm rot="10800000">
                  <a:off x="8689475" y="188300"/>
                  <a:ext cx="4187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74" y="1692"/>
                      </a:lnTo>
                      <a:lnTo>
                        <a:pt x="167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43" name="Google Shape;31543;p32"/>
                <p:cNvSpPr/>
                <p:nvPr/>
              </p:nvSpPr>
              <p:spPr>
                <a:xfrm rot="10800000">
                  <a:off x="8731325" y="230575"/>
                  <a:ext cx="4232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75" extrusionOk="0">
                      <a:moveTo>
                        <a:pt x="1" y="0"/>
                      </a:moveTo>
                      <a:lnTo>
                        <a:pt x="1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44" name="Google Shape;31544;p32"/>
                <p:cNvSpPr/>
                <p:nvPr/>
              </p:nvSpPr>
              <p:spPr>
                <a:xfrm rot="10800000">
                  <a:off x="8647200" y="230575"/>
                  <a:ext cx="42300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75" extrusionOk="0">
                      <a:moveTo>
                        <a:pt x="0" y="0"/>
                      </a:moveTo>
                      <a:lnTo>
                        <a:pt x="0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45" name="Google Shape;31545;p32"/>
                <p:cNvSpPr/>
                <p:nvPr/>
              </p:nvSpPr>
              <p:spPr>
                <a:xfrm rot="10800000">
                  <a:off x="8731325" y="146450"/>
                  <a:ext cx="4232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46" name="Google Shape;31546;p32"/>
                <p:cNvSpPr/>
                <p:nvPr/>
              </p:nvSpPr>
              <p:spPr>
                <a:xfrm rot="10800000">
                  <a:off x="8647200" y="146450"/>
                  <a:ext cx="42300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47" name="Google Shape;31547;p32"/>
                <p:cNvSpPr/>
                <p:nvPr/>
              </p:nvSpPr>
              <p:spPr>
                <a:xfrm rot="10800000">
                  <a:off x="8404900" y="188300"/>
                  <a:ext cx="42300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48" name="Google Shape;31548;p32"/>
                <p:cNvSpPr/>
                <p:nvPr/>
              </p:nvSpPr>
              <p:spPr>
                <a:xfrm rot="10800000">
                  <a:off x="8446750" y="230575"/>
                  <a:ext cx="42300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75" extrusionOk="0">
                      <a:moveTo>
                        <a:pt x="0" y="0"/>
                      </a:moveTo>
                      <a:lnTo>
                        <a:pt x="0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49" name="Google Shape;31549;p32"/>
                <p:cNvSpPr/>
                <p:nvPr/>
              </p:nvSpPr>
              <p:spPr>
                <a:xfrm rot="10800000">
                  <a:off x="8362600" y="230575"/>
                  <a:ext cx="4232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75" extrusionOk="0">
                      <a:moveTo>
                        <a:pt x="1" y="0"/>
                      </a:moveTo>
                      <a:lnTo>
                        <a:pt x="1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50" name="Google Shape;31550;p32"/>
                <p:cNvSpPr/>
                <p:nvPr/>
              </p:nvSpPr>
              <p:spPr>
                <a:xfrm rot="10800000">
                  <a:off x="8446750" y="146450"/>
                  <a:ext cx="42300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51" name="Google Shape;31551;p32"/>
                <p:cNvSpPr/>
                <p:nvPr/>
              </p:nvSpPr>
              <p:spPr>
                <a:xfrm rot="10800000">
                  <a:off x="8362600" y="146450"/>
                  <a:ext cx="4232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52" name="Google Shape;31552;p32"/>
                <p:cNvSpPr/>
                <p:nvPr/>
              </p:nvSpPr>
              <p:spPr>
                <a:xfrm rot="10800000">
                  <a:off x="8103275" y="188300"/>
                  <a:ext cx="4232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53" name="Google Shape;31553;p32"/>
                <p:cNvSpPr/>
                <p:nvPr/>
              </p:nvSpPr>
              <p:spPr>
                <a:xfrm rot="10800000">
                  <a:off x="8145575" y="230575"/>
                  <a:ext cx="4187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75" extrusionOk="0">
                      <a:moveTo>
                        <a:pt x="1" y="0"/>
                      </a:moveTo>
                      <a:lnTo>
                        <a:pt x="1" y="1674"/>
                      </a:lnTo>
                      <a:lnTo>
                        <a:pt x="1675" y="1674"/>
                      </a:lnTo>
                      <a:lnTo>
                        <a:pt x="167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54" name="Google Shape;31554;p32"/>
                <p:cNvSpPr/>
                <p:nvPr/>
              </p:nvSpPr>
              <p:spPr>
                <a:xfrm rot="10800000">
                  <a:off x="8061425" y="230575"/>
                  <a:ext cx="4187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75" extrusionOk="0">
                      <a:moveTo>
                        <a:pt x="0" y="0"/>
                      </a:moveTo>
                      <a:lnTo>
                        <a:pt x="0" y="1674"/>
                      </a:lnTo>
                      <a:lnTo>
                        <a:pt x="1674" y="1674"/>
                      </a:lnTo>
                      <a:lnTo>
                        <a:pt x="167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55" name="Google Shape;31555;p32"/>
                <p:cNvSpPr/>
                <p:nvPr/>
              </p:nvSpPr>
              <p:spPr>
                <a:xfrm rot="10800000">
                  <a:off x="8145575" y="146450"/>
                  <a:ext cx="4187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75" y="1692"/>
                      </a:lnTo>
                      <a:lnTo>
                        <a:pt x="167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56" name="Google Shape;31556;p32"/>
                <p:cNvSpPr/>
                <p:nvPr/>
              </p:nvSpPr>
              <p:spPr>
                <a:xfrm rot="10800000">
                  <a:off x="8061425" y="146450"/>
                  <a:ext cx="4187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74" y="1692"/>
                      </a:lnTo>
                      <a:lnTo>
                        <a:pt x="167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57" name="Google Shape;31557;p32"/>
                <p:cNvSpPr/>
                <p:nvPr/>
              </p:nvSpPr>
              <p:spPr>
                <a:xfrm rot="10800000">
                  <a:off x="7802100" y="188300"/>
                  <a:ext cx="4187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74" y="1692"/>
                      </a:lnTo>
                      <a:lnTo>
                        <a:pt x="167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58" name="Google Shape;31558;p32"/>
                <p:cNvSpPr/>
                <p:nvPr/>
              </p:nvSpPr>
              <p:spPr>
                <a:xfrm rot="10800000">
                  <a:off x="7843950" y="230575"/>
                  <a:ext cx="4232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75" extrusionOk="0">
                      <a:moveTo>
                        <a:pt x="1" y="0"/>
                      </a:moveTo>
                      <a:lnTo>
                        <a:pt x="1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59" name="Google Shape;31559;p32"/>
                <p:cNvSpPr/>
                <p:nvPr/>
              </p:nvSpPr>
              <p:spPr>
                <a:xfrm rot="10800000">
                  <a:off x="7843950" y="146450"/>
                  <a:ext cx="4232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60" name="Google Shape;31560;p32"/>
                <p:cNvSpPr/>
                <p:nvPr/>
              </p:nvSpPr>
              <p:spPr>
                <a:xfrm rot="10800000">
                  <a:off x="7910400" y="146450"/>
                  <a:ext cx="126450" cy="12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8" h="5040" extrusionOk="0">
                      <a:moveTo>
                        <a:pt x="3418" y="535"/>
                      </a:moveTo>
                      <a:lnTo>
                        <a:pt x="3418" y="1087"/>
                      </a:lnTo>
                      <a:lnTo>
                        <a:pt x="1087" y="1087"/>
                      </a:lnTo>
                      <a:lnTo>
                        <a:pt x="1087" y="4505"/>
                      </a:lnTo>
                      <a:lnTo>
                        <a:pt x="535" y="4505"/>
                      </a:lnTo>
                      <a:lnTo>
                        <a:pt x="535" y="535"/>
                      </a:lnTo>
                      <a:close/>
                      <a:moveTo>
                        <a:pt x="4505" y="535"/>
                      </a:moveTo>
                      <a:lnTo>
                        <a:pt x="4505" y="4505"/>
                      </a:lnTo>
                      <a:lnTo>
                        <a:pt x="1623" y="4505"/>
                      </a:lnTo>
                      <a:lnTo>
                        <a:pt x="1623" y="1622"/>
                      </a:lnTo>
                      <a:lnTo>
                        <a:pt x="3418" y="1622"/>
                      </a:lnTo>
                      <a:lnTo>
                        <a:pt x="3418" y="3417"/>
                      </a:lnTo>
                      <a:lnTo>
                        <a:pt x="2693" y="3417"/>
                      </a:lnTo>
                      <a:lnTo>
                        <a:pt x="2693" y="2123"/>
                      </a:lnTo>
                      <a:lnTo>
                        <a:pt x="2158" y="2123"/>
                      </a:lnTo>
                      <a:lnTo>
                        <a:pt x="2158" y="3952"/>
                      </a:lnTo>
                      <a:lnTo>
                        <a:pt x="3970" y="3952"/>
                      </a:lnTo>
                      <a:lnTo>
                        <a:pt x="3970" y="535"/>
                      </a:lnTo>
                      <a:close/>
                      <a:moveTo>
                        <a:pt x="0" y="0"/>
                      </a:moveTo>
                      <a:lnTo>
                        <a:pt x="0" y="5040"/>
                      </a:lnTo>
                      <a:lnTo>
                        <a:pt x="5057" y="5040"/>
                      </a:lnTo>
                      <a:lnTo>
                        <a:pt x="5057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1561" name="Google Shape;31561;p32"/>
              <p:cNvGrpSpPr/>
              <p:nvPr/>
            </p:nvGrpSpPr>
            <p:grpSpPr>
              <a:xfrm>
                <a:off x="372863" y="4821850"/>
                <a:ext cx="8398275" cy="224400"/>
                <a:chOff x="376625" y="97250"/>
                <a:chExt cx="8398275" cy="224400"/>
              </a:xfrm>
            </p:grpSpPr>
            <p:grpSp>
              <p:nvGrpSpPr>
                <p:cNvPr id="31562" name="Google Shape;31562;p32"/>
                <p:cNvGrpSpPr/>
                <p:nvPr/>
              </p:nvGrpSpPr>
              <p:grpSpPr>
                <a:xfrm rot="-5400000">
                  <a:off x="2738925" y="-2265050"/>
                  <a:ext cx="224400" cy="4949000"/>
                  <a:chOff x="177100" y="198075"/>
                  <a:chExt cx="224400" cy="4949000"/>
                </a:xfrm>
              </p:grpSpPr>
              <p:grpSp>
                <p:nvGrpSpPr>
                  <p:cNvPr id="31563" name="Google Shape;31563;p32"/>
                  <p:cNvGrpSpPr/>
                  <p:nvPr/>
                </p:nvGrpSpPr>
                <p:grpSpPr>
                  <a:xfrm>
                    <a:off x="177100" y="198075"/>
                    <a:ext cx="224400" cy="2538050"/>
                    <a:chOff x="602900" y="445025"/>
                    <a:chExt cx="224400" cy="2538050"/>
                  </a:xfrm>
                </p:grpSpPr>
                <p:sp>
                  <p:nvSpPr>
                    <p:cNvPr id="31564" name="Google Shape;31564;p32"/>
                    <p:cNvSpPr/>
                    <p:nvPr/>
                  </p:nvSpPr>
                  <p:spPr>
                    <a:xfrm rot="-5400000">
                      <a:off x="-453825" y="1701950"/>
                      <a:ext cx="2538050" cy="24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1522" h="968" extrusionOk="0">
                          <a:moveTo>
                            <a:pt x="1" y="1"/>
                          </a:moveTo>
                          <a:lnTo>
                            <a:pt x="1" y="967"/>
                          </a:lnTo>
                          <a:lnTo>
                            <a:pt x="101521" y="967"/>
                          </a:lnTo>
                          <a:lnTo>
                            <a:pt x="101521" y="1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565" name="Google Shape;31565;p32"/>
                    <p:cNvSpPr/>
                    <p:nvPr/>
                  </p:nvSpPr>
                  <p:spPr>
                    <a:xfrm rot="-5400000">
                      <a:off x="-654250" y="1702175"/>
                      <a:ext cx="2538050" cy="237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1522" h="950" extrusionOk="0">
                          <a:moveTo>
                            <a:pt x="1" y="0"/>
                          </a:moveTo>
                          <a:lnTo>
                            <a:pt x="1" y="950"/>
                          </a:lnTo>
                          <a:lnTo>
                            <a:pt x="101521" y="950"/>
                          </a:lnTo>
                          <a:lnTo>
                            <a:pt x="101521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566" name="Google Shape;31566;p32"/>
                    <p:cNvSpPr/>
                    <p:nvPr/>
                  </p:nvSpPr>
                  <p:spPr>
                    <a:xfrm rot="-5400000">
                      <a:off x="652300" y="28568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06" y="4505"/>
                          </a:lnTo>
                          <a:lnTo>
                            <a:pt x="1606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41" y="2123"/>
                          </a:lnTo>
                          <a:lnTo>
                            <a:pt x="2141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567" name="Google Shape;31567;p32"/>
                    <p:cNvSpPr/>
                    <p:nvPr/>
                  </p:nvSpPr>
                  <p:spPr>
                    <a:xfrm rot="-5400000">
                      <a:off x="652088" y="2555463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8" y="1087"/>
                          </a:lnTo>
                          <a:lnTo>
                            <a:pt x="1088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506" y="535"/>
                          </a:moveTo>
                          <a:lnTo>
                            <a:pt x="4506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1" y="5040"/>
                          </a:lnTo>
                          <a:lnTo>
                            <a:pt x="5041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568" name="Google Shape;31568;p32"/>
                    <p:cNvSpPr/>
                    <p:nvPr/>
                  </p:nvSpPr>
                  <p:spPr>
                    <a:xfrm rot="-5400000">
                      <a:off x="652313" y="2254063"/>
                      <a:ext cx="12557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3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569" name="Google Shape;31569;p32"/>
                    <p:cNvSpPr/>
                    <p:nvPr/>
                  </p:nvSpPr>
                  <p:spPr>
                    <a:xfrm rot="-5400000">
                      <a:off x="652088" y="1952663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8" y="1087"/>
                          </a:lnTo>
                          <a:lnTo>
                            <a:pt x="1088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35" y="1622"/>
                          </a:lnTo>
                          <a:lnTo>
                            <a:pt x="3435" y="3417"/>
                          </a:lnTo>
                          <a:lnTo>
                            <a:pt x="2710" y="3417"/>
                          </a:lnTo>
                          <a:lnTo>
                            <a:pt x="2710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570" name="Google Shape;31570;p32"/>
                    <p:cNvSpPr/>
                    <p:nvPr/>
                  </p:nvSpPr>
                  <p:spPr>
                    <a:xfrm rot="-5400000">
                      <a:off x="652100" y="1651050"/>
                      <a:ext cx="1260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0" h="5040" extrusionOk="0">
                          <a:moveTo>
                            <a:pt x="3417" y="535"/>
                          </a:moveTo>
                          <a:lnTo>
                            <a:pt x="3417" y="1087"/>
                          </a:lnTo>
                          <a:lnTo>
                            <a:pt x="1087" y="1087"/>
                          </a:lnTo>
                          <a:lnTo>
                            <a:pt x="1087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2" y="4505"/>
                          </a:lnTo>
                          <a:lnTo>
                            <a:pt x="1622" y="1622"/>
                          </a:lnTo>
                          <a:lnTo>
                            <a:pt x="3417" y="1622"/>
                          </a:lnTo>
                          <a:lnTo>
                            <a:pt x="3417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7" y="2123"/>
                          </a:lnTo>
                          <a:lnTo>
                            <a:pt x="2157" y="3952"/>
                          </a:lnTo>
                          <a:lnTo>
                            <a:pt x="3952" y="3952"/>
                          </a:lnTo>
                          <a:lnTo>
                            <a:pt x="3952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571" name="Google Shape;31571;p32"/>
                    <p:cNvSpPr/>
                    <p:nvPr/>
                  </p:nvSpPr>
                  <p:spPr>
                    <a:xfrm rot="-5400000">
                      <a:off x="652300" y="13496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572" name="Google Shape;31572;p32"/>
                    <p:cNvSpPr/>
                    <p:nvPr/>
                  </p:nvSpPr>
                  <p:spPr>
                    <a:xfrm rot="-5400000">
                      <a:off x="652300" y="10480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06" y="4505"/>
                          </a:lnTo>
                          <a:lnTo>
                            <a:pt x="1606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41" y="2123"/>
                          </a:lnTo>
                          <a:lnTo>
                            <a:pt x="2141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573" name="Google Shape;31573;p32"/>
                    <p:cNvSpPr/>
                    <p:nvPr/>
                  </p:nvSpPr>
                  <p:spPr>
                    <a:xfrm rot="-5400000">
                      <a:off x="693950" y="274790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574" name="Google Shape;31574;p32"/>
                    <p:cNvSpPr/>
                    <p:nvPr/>
                  </p:nvSpPr>
                  <p:spPr>
                    <a:xfrm rot="-5400000">
                      <a:off x="652100" y="27901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575" name="Google Shape;31575;p32"/>
                    <p:cNvSpPr/>
                    <p:nvPr/>
                  </p:nvSpPr>
                  <p:spPr>
                    <a:xfrm rot="-5400000">
                      <a:off x="652100" y="27060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576" name="Google Shape;31576;p32"/>
                    <p:cNvSpPr/>
                    <p:nvPr/>
                  </p:nvSpPr>
                  <p:spPr>
                    <a:xfrm rot="-5400000">
                      <a:off x="736013" y="27899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577" name="Google Shape;31577;p32"/>
                    <p:cNvSpPr/>
                    <p:nvPr/>
                  </p:nvSpPr>
                  <p:spPr>
                    <a:xfrm rot="-5400000">
                      <a:off x="736013" y="27058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578" name="Google Shape;31578;p32"/>
                    <p:cNvSpPr/>
                    <p:nvPr/>
                  </p:nvSpPr>
                  <p:spPr>
                    <a:xfrm rot="-5400000">
                      <a:off x="694163" y="24464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579" name="Google Shape;31579;p32"/>
                    <p:cNvSpPr/>
                    <p:nvPr/>
                  </p:nvSpPr>
                  <p:spPr>
                    <a:xfrm rot="-5400000">
                      <a:off x="651888" y="248878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580" name="Google Shape;31580;p32"/>
                    <p:cNvSpPr/>
                    <p:nvPr/>
                  </p:nvSpPr>
                  <p:spPr>
                    <a:xfrm rot="-5400000">
                      <a:off x="651888" y="24046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581" name="Google Shape;31581;p32"/>
                    <p:cNvSpPr/>
                    <p:nvPr/>
                  </p:nvSpPr>
                  <p:spPr>
                    <a:xfrm rot="-5400000">
                      <a:off x="735800" y="248857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582" name="Google Shape;31582;p32"/>
                    <p:cNvSpPr/>
                    <p:nvPr/>
                  </p:nvSpPr>
                  <p:spPr>
                    <a:xfrm rot="-5400000">
                      <a:off x="735800" y="24044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583" name="Google Shape;31583;p32"/>
                    <p:cNvSpPr/>
                    <p:nvPr/>
                  </p:nvSpPr>
                  <p:spPr>
                    <a:xfrm rot="-5400000">
                      <a:off x="694163" y="21448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584" name="Google Shape;31584;p32"/>
                    <p:cNvSpPr/>
                    <p:nvPr/>
                  </p:nvSpPr>
                  <p:spPr>
                    <a:xfrm rot="-5400000">
                      <a:off x="651888" y="2187163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1" y="1674"/>
                          </a:lnTo>
                          <a:lnTo>
                            <a:pt x="1691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585" name="Google Shape;31585;p32"/>
                    <p:cNvSpPr/>
                    <p:nvPr/>
                  </p:nvSpPr>
                  <p:spPr>
                    <a:xfrm rot="-5400000">
                      <a:off x="651875" y="210302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586" name="Google Shape;31586;p32"/>
                    <p:cNvSpPr/>
                    <p:nvPr/>
                  </p:nvSpPr>
                  <p:spPr>
                    <a:xfrm rot="-5400000">
                      <a:off x="735800" y="218695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1" y="1692"/>
                          </a:lnTo>
                          <a:lnTo>
                            <a:pt x="1691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587" name="Google Shape;31587;p32"/>
                    <p:cNvSpPr/>
                    <p:nvPr/>
                  </p:nvSpPr>
                  <p:spPr>
                    <a:xfrm rot="-5400000">
                      <a:off x="735788" y="210281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588" name="Google Shape;31588;p32"/>
                    <p:cNvSpPr/>
                    <p:nvPr/>
                  </p:nvSpPr>
                  <p:spPr>
                    <a:xfrm rot="-5400000">
                      <a:off x="693938" y="1843488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589" name="Google Shape;31589;p32"/>
                    <p:cNvSpPr/>
                    <p:nvPr/>
                  </p:nvSpPr>
                  <p:spPr>
                    <a:xfrm rot="-5400000">
                      <a:off x="652100" y="18857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590" name="Google Shape;31590;p32"/>
                    <p:cNvSpPr/>
                    <p:nvPr/>
                  </p:nvSpPr>
                  <p:spPr>
                    <a:xfrm rot="-5400000">
                      <a:off x="652100" y="18016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591" name="Google Shape;31591;p32"/>
                    <p:cNvSpPr/>
                    <p:nvPr/>
                  </p:nvSpPr>
                  <p:spPr>
                    <a:xfrm rot="-5400000">
                      <a:off x="736013" y="18855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592" name="Google Shape;31592;p32"/>
                    <p:cNvSpPr/>
                    <p:nvPr/>
                  </p:nvSpPr>
                  <p:spPr>
                    <a:xfrm rot="-5400000">
                      <a:off x="736013" y="18014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593" name="Google Shape;31593;p32"/>
                    <p:cNvSpPr/>
                    <p:nvPr/>
                  </p:nvSpPr>
                  <p:spPr>
                    <a:xfrm rot="-5400000">
                      <a:off x="694163" y="15420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594" name="Google Shape;31594;p32"/>
                    <p:cNvSpPr/>
                    <p:nvPr/>
                  </p:nvSpPr>
                  <p:spPr>
                    <a:xfrm rot="-5400000">
                      <a:off x="651875" y="158437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595" name="Google Shape;31595;p32"/>
                    <p:cNvSpPr/>
                    <p:nvPr/>
                  </p:nvSpPr>
                  <p:spPr>
                    <a:xfrm rot="-5400000">
                      <a:off x="651888" y="15002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596" name="Google Shape;31596;p32"/>
                    <p:cNvSpPr/>
                    <p:nvPr/>
                  </p:nvSpPr>
                  <p:spPr>
                    <a:xfrm rot="-5400000">
                      <a:off x="735788" y="158416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597" name="Google Shape;31597;p32"/>
                    <p:cNvSpPr/>
                    <p:nvPr/>
                  </p:nvSpPr>
                  <p:spPr>
                    <a:xfrm rot="-5400000">
                      <a:off x="735800" y="15000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598" name="Google Shape;31598;p32"/>
                    <p:cNvSpPr/>
                    <p:nvPr/>
                  </p:nvSpPr>
                  <p:spPr>
                    <a:xfrm rot="-5400000">
                      <a:off x="693950" y="124070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599" name="Google Shape;31599;p32"/>
                    <p:cNvSpPr/>
                    <p:nvPr/>
                  </p:nvSpPr>
                  <p:spPr>
                    <a:xfrm rot="-5400000">
                      <a:off x="651888" y="1282763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00" name="Google Shape;31600;p32"/>
                    <p:cNvSpPr/>
                    <p:nvPr/>
                  </p:nvSpPr>
                  <p:spPr>
                    <a:xfrm rot="-5400000">
                      <a:off x="651875" y="119862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01" name="Google Shape;31601;p32"/>
                    <p:cNvSpPr/>
                    <p:nvPr/>
                  </p:nvSpPr>
                  <p:spPr>
                    <a:xfrm rot="-5400000">
                      <a:off x="735800" y="128255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02" name="Google Shape;31602;p32"/>
                    <p:cNvSpPr/>
                    <p:nvPr/>
                  </p:nvSpPr>
                  <p:spPr>
                    <a:xfrm rot="-5400000">
                      <a:off x="735788" y="119841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03" name="Google Shape;31603;p32"/>
                    <p:cNvSpPr/>
                    <p:nvPr/>
                  </p:nvSpPr>
                  <p:spPr>
                    <a:xfrm rot="-5400000">
                      <a:off x="693938" y="939088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04" name="Google Shape;31604;p32"/>
                    <p:cNvSpPr/>
                    <p:nvPr/>
                  </p:nvSpPr>
                  <p:spPr>
                    <a:xfrm rot="-5400000">
                      <a:off x="652100" y="9813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05" name="Google Shape;31605;p32"/>
                    <p:cNvSpPr/>
                    <p:nvPr/>
                  </p:nvSpPr>
                  <p:spPr>
                    <a:xfrm rot="-5400000">
                      <a:off x="652100" y="8972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06" name="Google Shape;31606;p32"/>
                    <p:cNvSpPr/>
                    <p:nvPr/>
                  </p:nvSpPr>
                  <p:spPr>
                    <a:xfrm rot="-5400000">
                      <a:off x="736013" y="9811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07" name="Google Shape;31607;p32"/>
                    <p:cNvSpPr/>
                    <p:nvPr/>
                  </p:nvSpPr>
                  <p:spPr>
                    <a:xfrm rot="-5400000">
                      <a:off x="736013" y="8970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08" name="Google Shape;31608;p32"/>
                    <p:cNvSpPr/>
                    <p:nvPr/>
                  </p:nvSpPr>
                  <p:spPr>
                    <a:xfrm rot="-5400000">
                      <a:off x="694163" y="6376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09" name="Google Shape;31609;p32"/>
                    <p:cNvSpPr/>
                    <p:nvPr/>
                  </p:nvSpPr>
                  <p:spPr>
                    <a:xfrm rot="-5400000">
                      <a:off x="651875" y="67997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10" name="Google Shape;31610;p32"/>
                    <p:cNvSpPr/>
                    <p:nvPr/>
                  </p:nvSpPr>
                  <p:spPr>
                    <a:xfrm rot="-5400000">
                      <a:off x="651888" y="5958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11" name="Google Shape;31611;p32"/>
                    <p:cNvSpPr/>
                    <p:nvPr/>
                  </p:nvSpPr>
                  <p:spPr>
                    <a:xfrm rot="-5400000">
                      <a:off x="735788" y="67976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12" name="Google Shape;31612;p32"/>
                    <p:cNvSpPr/>
                    <p:nvPr/>
                  </p:nvSpPr>
                  <p:spPr>
                    <a:xfrm rot="-5400000">
                      <a:off x="735800" y="5956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13" name="Google Shape;31613;p32"/>
                    <p:cNvSpPr/>
                    <p:nvPr/>
                  </p:nvSpPr>
                  <p:spPr>
                    <a:xfrm rot="-5400000">
                      <a:off x="651875" y="746425"/>
                      <a:ext cx="12645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58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7" y="1087"/>
                          </a:lnTo>
                          <a:lnTo>
                            <a:pt x="1087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70" y="3952"/>
                          </a:lnTo>
                          <a:lnTo>
                            <a:pt x="3970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57" y="5040"/>
                          </a:lnTo>
                          <a:lnTo>
                            <a:pt x="5057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14" name="Google Shape;31614;p32"/>
                    <p:cNvSpPr/>
                    <p:nvPr/>
                  </p:nvSpPr>
                  <p:spPr>
                    <a:xfrm rot="-5400000">
                      <a:off x="652088" y="445038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  <p:grpSp>
                <p:nvGrpSpPr>
                  <p:cNvPr id="31615" name="Google Shape;31615;p32"/>
                  <p:cNvGrpSpPr/>
                  <p:nvPr/>
                </p:nvGrpSpPr>
                <p:grpSpPr>
                  <a:xfrm>
                    <a:off x="177100" y="2609025"/>
                    <a:ext cx="224400" cy="2538050"/>
                    <a:chOff x="602900" y="445025"/>
                    <a:chExt cx="224400" cy="2538050"/>
                  </a:xfrm>
                </p:grpSpPr>
                <p:sp>
                  <p:nvSpPr>
                    <p:cNvPr id="31616" name="Google Shape;31616;p32"/>
                    <p:cNvSpPr/>
                    <p:nvPr/>
                  </p:nvSpPr>
                  <p:spPr>
                    <a:xfrm rot="-5400000">
                      <a:off x="-453825" y="1701950"/>
                      <a:ext cx="2538050" cy="24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1522" h="968" extrusionOk="0">
                          <a:moveTo>
                            <a:pt x="1" y="1"/>
                          </a:moveTo>
                          <a:lnTo>
                            <a:pt x="1" y="967"/>
                          </a:lnTo>
                          <a:lnTo>
                            <a:pt x="101521" y="967"/>
                          </a:lnTo>
                          <a:lnTo>
                            <a:pt x="101521" y="1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17" name="Google Shape;31617;p32"/>
                    <p:cNvSpPr/>
                    <p:nvPr/>
                  </p:nvSpPr>
                  <p:spPr>
                    <a:xfrm rot="-5400000">
                      <a:off x="-654250" y="1702175"/>
                      <a:ext cx="2538050" cy="237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1522" h="950" extrusionOk="0">
                          <a:moveTo>
                            <a:pt x="1" y="0"/>
                          </a:moveTo>
                          <a:lnTo>
                            <a:pt x="1" y="950"/>
                          </a:lnTo>
                          <a:lnTo>
                            <a:pt x="101521" y="950"/>
                          </a:lnTo>
                          <a:lnTo>
                            <a:pt x="101521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18" name="Google Shape;31618;p32"/>
                    <p:cNvSpPr/>
                    <p:nvPr/>
                  </p:nvSpPr>
                  <p:spPr>
                    <a:xfrm rot="-5400000">
                      <a:off x="652300" y="28568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06" y="4505"/>
                          </a:lnTo>
                          <a:lnTo>
                            <a:pt x="1606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41" y="2123"/>
                          </a:lnTo>
                          <a:lnTo>
                            <a:pt x="2141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19" name="Google Shape;31619;p32"/>
                    <p:cNvSpPr/>
                    <p:nvPr/>
                  </p:nvSpPr>
                  <p:spPr>
                    <a:xfrm rot="-5400000">
                      <a:off x="652088" y="2555463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8" y="1087"/>
                          </a:lnTo>
                          <a:lnTo>
                            <a:pt x="1088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506" y="535"/>
                          </a:moveTo>
                          <a:lnTo>
                            <a:pt x="4506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1" y="5040"/>
                          </a:lnTo>
                          <a:lnTo>
                            <a:pt x="5041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20" name="Google Shape;31620;p32"/>
                    <p:cNvSpPr/>
                    <p:nvPr/>
                  </p:nvSpPr>
                  <p:spPr>
                    <a:xfrm rot="-5400000">
                      <a:off x="652313" y="2254063"/>
                      <a:ext cx="12557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3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21" name="Google Shape;31621;p32"/>
                    <p:cNvSpPr/>
                    <p:nvPr/>
                  </p:nvSpPr>
                  <p:spPr>
                    <a:xfrm rot="-5400000">
                      <a:off x="652088" y="1952663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8" y="1087"/>
                          </a:lnTo>
                          <a:lnTo>
                            <a:pt x="1088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35" y="1622"/>
                          </a:lnTo>
                          <a:lnTo>
                            <a:pt x="3435" y="3417"/>
                          </a:lnTo>
                          <a:lnTo>
                            <a:pt x="2710" y="3417"/>
                          </a:lnTo>
                          <a:lnTo>
                            <a:pt x="2710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22" name="Google Shape;31622;p32"/>
                    <p:cNvSpPr/>
                    <p:nvPr/>
                  </p:nvSpPr>
                  <p:spPr>
                    <a:xfrm rot="-5400000">
                      <a:off x="652100" y="1651050"/>
                      <a:ext cx="1260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0" h="5040" extrusionOk="0">
                          <a:moveTo>
                            <a:pt x="3417" y="535"/>
                          </a:moveTo>
                          <a:lnTo>
                            <a:pt x="3417" y="1087"/>
                          </a:lnTo>
                          <a:lnTo>
                            <a:pt x="1087" y="1087"/>
                          </a:lnTo>
                          <a:lnTo>
                            <a:pt x="1087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2" y="4505"/>
                          </a:lnTo>
                          <a:lnTo>
                            <a:pt x="1622" y="1622"/>
                          </a:lnTo>
                          <a:lnTo>
                            <a:pt x="3417" y="1622"/>
                          </a:lnTo>
                          <a:lnTo>
                            <a:pt x="3417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7" y="2123"/>
                          </a:lnTo>
                          <a:lnTo>
                            <a:pt x="2157" y="3952"/>
                          </a:lnTo>
                          <a:lnTo>
                            <a:pt x="3952" y="3952"/>
                          </a:lnTo>
                          <a:lnTo>
                            <a:pt x="3952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23" name="Google Shape;31623;p32"/>
                    <p:cNvSpPr/>
                    <p:nvPr/>
                  </p:nvSpPr>
                  <p:spPr>
                    <a:xfrm rot="-5400000">
                      <a:off x="652300" y="13496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24" name="Google Shape;31624;p32"/>
                    <p:cNvSpPr/>
                    <p:nvPr/>
                  </p:nvSpPr>
                  <p:spPr>
                    <a:xfrm rot="-5400000">
                      <a:off x="652300" y="10480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06" y="4505"/>
                          </a:lnTo>
                          <a:lnTo>
                            <a:pt x="1606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41" y="2123"/>
                          </a:lnTo>
                          <a:lnTo>
                            <a:pt x="2141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25" name="Google Shape;31625;p32"/>
                    <p:cNvSpPr/>
                    <p:nvPr/>
                  </p:nvSpPr>
                  <p:spPr>
                    <a:xfrm rot="-5400000">
                      <a:off x="693950" y="274790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26" name="Google Shape;31626;p32"/>
                    <p:cNvSpPr/>
                    <p:nvPr/>
                  </p:nvSpPr>
                  <p:spPr>
                    <a:xfrm rot="-5400000">
                      <a:off x="652100" y="27901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27" name="Google Shape;31627;p32"/>
                    <p:cNvSpPr/>
                    <p:nvPr/>
                  </p:nvSpPr>
                  <p:spPr>
                    <a:xfrm rot="-5400000">
                      <a:off x="652100" y="27060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28" name="Google Shape;31628;p32"/>
                    <p:cNvSpPr/>
                    <p:nvPr/>
                  </p:nvSpPr>
                  <p:spPr>
                    <a:xfrm rot="-5400000">
                      <a:off x="736013" y="27899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29" name="Google Shape;31629;p32"/>
                    <p:cNvSpPr/>
                    <p:nvPr/>
                  </p:nvSpPr>
                  <p:spPr>
                    <a:xfrm rot="-5400000">
                      <a:off x="736013" y="27058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30" name="Google Shape;31630;p32"/>
                    <p:cNvSpPr/>
                    <p:nvPr/>
                  </p:nvSpPr>
                  <p:spPr>
                    <a:xfrm rot="-5400000">
                      <a:off x="694163" y="24464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31" name="Google Shape;31631;p32"/>
                    <p:cNvSpPr/>
                    <p:nvPr/>
                  </p:nvSpPr>
                  <p:spPr>
                    <a:xfrm rot="-5400000">
                      <a:off x="651888" y="248878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32" name="Google Shape;31632;p32"/>
                    <p:cNvSpPr/>
                    <p:nvPr/>
                  </p:nvSpPr>
                  <p:spPr>
                    <a:xfrm rot="-5400000">
                      <a:off x="651888" y="24046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33" name="Google Shape;31633;p32"/>
                    <p:cNvSpPr/>
                    <p:nvPr/>
                  </p:nvSpPr>
                  <p:spPr>
                    <a:xfrm rot="-5400000">
                      <a:off x="735800" y="248857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34" name="Google Shape;31634;p32"/>
                    <p:cNvSpPr/>
                    <p:nvPr/>
                  </p:nvSpPr>
                  <p:spPr>
                    <a:xfrm rot="-5400000">
                      <a:off x="735800" y="24044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35" name="Google Shape;31635;p32"/>
                    <p:cNvSpPr/>
                    <p:nvPr/>
                  </p:nvSpPr>
                  <p:spPr>
                    <a:xfrm rot="-5400000">
                      <a:off x="694163" y="21448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36" name="Google Shape;31636;p32"/>
                    <p:cNvSpPr/>
                    <p:nvPr/>
                  </p:nvSpPr>
                  <p:spPr>
                    <a:xfrm rot="-5400000">
                      <a:off x="651888" y="2187163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1" y="1674"/>
                          </a:lnTo>
                          <a:lnTo>
                            <a:pt x="1691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37" name="Google Shape;31637;p32"/>
                    <p:cNvSpPr/>
                    <p:nvPr/>
                  </p:nvSpPr>
                  <p:spPr>
                    <a:xfrm rot="-5400000">
                      <a:off x="651875" y="210302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38" name="Google Shape;31638;p32"/>
                    <p:cNvSpPr/>
                    <p:nvPr/>
                  </p:nvSpPr>
                  <p:spPr>
                    <a:xfrm rot="-5400000">
                      <a:off x="735800" y="218695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1" y="1692"/>
                          </a:lnTo>
                          <a:lnTo>
                            <a:pt x="1691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39" name="Google Shape;31639;p32"/>
                    <p:cNvSpPr/>
                    <p:nvPr/>
                  </p:nvSpPr>
                  <p:spPr>
                    <a:xfrm rot="-5400000">
                      <a:off x="735788" y="210281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40" name="Google Shape;31640;p32"/>
                    <p:cNvSpPr/>
                    <p:nvPr/>
                  </p:nvSpPr>
                  <p:spPr>
                    <a:xfrm rot="-5400000">
                      <a:off x="693938" y="1843488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41" name="Google Shape;31641;p32"/>
                    <p:cNvSpPr/>
                    <p:nvPr/>
                  </p:nvSpPr>
                  <p:spPr>
                    <a:xfrm rot="-5400000">
                      <a:off x="652100" y="18857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42" name="Google Shape;31642;p32"/>
                    <p:cNvSpPr/>
                    <p:nvPr/>
                  </p:nvSpPr>
                  <p:spPr>
                    <a:xfrm rot="-5400000">
                      <a:off x="652100" y="18016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43" name="Google Shape;31643;p32"/>
                    <p:cNvSpPr/>
                    <p:nvPr/>
                  </p:nvSpPr>
                  <p:spPr>
                    <a:xfrm rot="-5400000">
                      <a:off x="736013" y="18855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44" name="Google Shape;31644;p32"/>
                    <p:cNvSpPr/>
                    <p:nvPr/>
                  </p:nvSpPr>
                  <p:spPr>
                    <a:xfrm rot="-5400000">
                      <a:off x="736013" y="18014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45" name="Google Shape;31645;p32"/>
                    <p:cNvSpPr/>
                    <p:nvPr/>
                  </p:nvSpPr>
                  <p:spPr>
                    <a:xfrm rot="-5400000">
                      <a:off x="694163" y="15420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46" name="Google Shape;31646;p32"/>
                    <p:cNvSpPr/>
                    <p:nvPr/>
                  </p:nvSpPr>
                  <p:spPr>
                    <a:xfrm rot="-5400000">
                      <a:off x="651875" y="158437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47" name="Google Shape;31647;p32"/>
                    <p:cNvSpPr/>
                    <p:nvPr/>
                  </p:nvSpPr>
                  <p:spPr>
                    <a:xfrm rot="-5400000">
                      <a:off x="651888" y="15002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48" name="Google Shape;31648;p32"/>
                    <p:cNvSpPr/>
                    <p:nvPr/>
                  </p:nvSpPr>
                  <p:spPr>
                    <a:xfrm rot="-5400000">
                      <a:off x="735788" y="158416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49" name="Google Shape;31649;p32"/>
                    <p:cNvSpPr/>
                    <p:nvPr/>
                  </p:nvSpPr>
                  <p:spPr>
                    <a:xfrm rot="-5400000">
                      <a:off x="735800" y="15000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50" name="Google Shape;31650;p32"/>
                    <p:cNvSpPr/>
                    <p:nvPr/>
                  </p:nvSpPr>
                  <p:spPr>
                    <a:xfrm rot="-5400000">
                      <a:off x="693950" y="124070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51" name="Google Shape;31651;p32"/>
                    <p:cNvSpPr/>
                    <p:nvPr/>
                  </p:nvSpPr>
                  <p:spPr>
                    <a:xfrm rot="-5400000">
                      <a:off x="651888" y="1282763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52" name="Google Shape;31652;p32"/>
                    <p:cNvSpPr/>
                    <p:nvPr/>
                  </p:nvSpPr>
                  <p:spPr>
                    <a:xfrm rot="-5400000">
                      <a:off x="651875" y="119862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53" name="Google Shape;31653;p32"/>
                    <p:cNvSpPr/>
                    <p:nvPr/>
                  </p:nvSpPr>
                  <p:spPr>
                    <a:xfrm rot="-5400000">
                      <a:off x="735800" y="128255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54" name="Google Shape;31654;p32"/>
                    <p:cNvSpPr/>
                    <p:nvPr/>
                  </p:nvSpPr>
                  <p:spPr>
                    <a:xfrm rot="-5400000">
                      <a:off x="735788" y="119841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55" name="Google Shape;31655;p32"/>
                    <p:cNvSpPr/>
                    <p:nvPr/>
                  </p:nvSpPr>
                  <p:spPr>
                    <a:xfrm rot="-5400000">
                      <a:off x="693938" y="939088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56" name="Google Shape;31656;p32"/>
                    <p:cNvSpPr/>
                    <p:nvPr/>
                  </p:nvSpPr>
                  <p:spPr>
                    <a:xfrm rot="-5400000">
                      <a:off x="652100" y="9813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57" name="Google Shape;31657;p32"/>
                    <p:cNvSpPr/>
                    <p:nvPr/>
                  </p:nvSpPr>
                  <p:spPr>
                    <a:xfrm rot="-5400000">
                      <a:off x="652100" y="8972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58" name="Google Shape;31658;p32"/>
                    <p:cNvSpPr/>
                    <p:nvPr/>
                  </p:nvSpPr>
                  <p:spPr>
                    <a:xfrm rot="-5400000">
                      <a:off x="736013" y="9811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59" name="Google Shape;31659;p32"/>
                    <p:cNvSpPr/>
                    <p:nvPr/>
                  </p:nvSpPr>
                  <p:spPr>
                    <a:xfrm rot="-5400000">
                      <a:off x="736013" y="8970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60" name="Google Shape;31660;p32"/>
                    <p:cNvSpPr/>
                    <p:nvPr/>
                  </p:nvSpPr>
                  <p:spPr>
                    <a:xfrm rot="-5400000">
                      <a:off x="694163" y="6376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61" name="Google Shape;31661;p32"/>
                    <p:cNvSpPr/>
                    <p:nvPr/>
                  </p:nvSpPr>
                  <p:spPr>
                    <a:xfrm rot="-5400000">
                      <a:off x="651875" y="67997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62" name="Google Shape;31662;p32"/>
                    <p:cNvSpPr/>
                    <p:nvPr/>
                  </p:nvSpPr>
                  <p:spPr>
                    <a:xfrm rot="-5400000">
                      <a:off x="651888" y="5958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63" name="Google Shape;31663;p32"/>
                    <p:cNvSpPr/>
                    <p:nvPr/>
                  </p:nvSpPr>
                  <p:spPr>
                    <a:xfrm rot="-5400000">
                      <a:off x="735788" y="67976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64" name="Google Shape;31664;p32"/>
                    <p:cNvSpPr/>
                    <p:nvPr/>
                  </p:nvSpPr>
                  <p:spPr>
                    <a:xfrm rot="-5400000">
                      <a:off x="735800" y="5956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65" name="Google Shape;31665;p32"/>
                    <p:cNvSpPr/>
                    <p:nvPr/>
                  </p:nvSpPr>
                  <p:spPr>
                    <a:xfrm rot="-5400000">
                      <a:off x="651875" y="746425"/>
                      <a:ext cx="12645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58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7" y="1087"/>
                          </a:lnTo>
                          <a:lnTo>
                            <a:pt x="1087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70" y="3952"/>
                          </a:lnTo>
                          <a:lnTo>
                            <a:pt x="3970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57" y="5040"/>
                          </a:lnTo>
                          <a:lnTo>
                            <a:pt x="5057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1666" name="Google Shape;31666;p32"/>
                    <p:cNvSpPr/>
                    <p:nvPr/>
                  </p:nvSpPr>
                  <p:spPr>
                    <a:xfrm rot="-5400000">
                      <a:off x="652088" y="445038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  <p:grpSp>
              <p:nvGrpSpPr>
                <p:cNvPr id="31667" name="Google Shape;31667;p32"/>
                <p:cNvGrpSpPr/>
                <p:nvPr/>
              </p:nvGrpSpPr>
              <p:grpSpPr>
                <a:xfrm rot="-5400000">
                  <a:off x="6860177" y="-1593073"/>
                  <a:ext cx="224400" cy="3605046"/>
                  <a:chOff x="602900" y="416604"/>
                  <a:chExt cx="224400" cy="3605046"/>
                </a:xfrm>
              </p:grpSpPr>
              <p:sp>
                <p:nvSpPr>
                  <p:cNvPr id="31668" name="Google Shape;31668;p32"/>
                  <p:cNvSpPr/>
                  <p:nvPr/>
                </p:nvSpPr>
                <p:spPr>
                  <a:xfrm rot="-5400000">
                    <a:off x="-987323" y="2207027"/>
                    <a:ext cx="3605046" cy="24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68" extrusionOk="0">
                        <a:moveTo>
                          <a:pt x="1" y="1"/>
                        </a:moveTo>
                        <a:lnTo>
                          <a:pt x="1" y="967"/>
                        </a:lnTo>
                        <a:lnTo>
                          <a:pt x="101521" y="967"/>
                        </a:lnTo>
                        <a:lnTo>
                          <a:pt x="101521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669" name="Google Shape;31669;p32"/>
                  <p:cNvSpPr/>
                  <p:nvPr/>
                </p:nvSpPr>
                <p:spPr>
                  <a:xfrm rot="-5400000">
                    <a:off x="-1167951" y="2227049"/>
                    <a:ext cx="3565453" cy="23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50" extrusionOk="0">
                        <a:moveTo>
                          <a:pt x="1" y="0"/>
                        </a:moveTo>
                        <a:lnTo>
                          <a:pt x="1" y="950"/>
                        </a:lnTo>
                        <a:lnTo>
                          <a:pt x="101521" y="950"/>
                        </a:lnTo>
                        <a:lnTo>
                          <a:pt x="10152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670" name="Google Shape;31670;p32"/>
                  <p:cNvSpPr/>
                  <p:nvPr/>
                </p:nvSpPr>
                <p:spPr>
                  <a:xfrm rot="-5400000">
                    <a:off x="652300" y="28568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671" name="Google Shape;31671;p32"/>
                  <p:cNvSpPr/>
                  <p:nvPr/>
                </p:nvSpPr>
                <p:spPr>
                  <a:xfrm rot="-5400000">
                    <a:off x="652088" y="25554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6" y="535"/>
                        </a:moveTo>
                        <a:lnTo>
                          <a:pt x="4506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1" y="5040"/>
                        </a:lnTo>
                        <a:lnTo>
                          <a:pt x="504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672" name="Google Shape;31672;p32"/>
                  <p:cNvSpPr/>
                  <p:nvPr/>
                </p:nvSpPr>
                <p:spPr>
                  <a:xfrm rot="-5400000">
                    <a:off x="652313" y="2254063"/>
                    <a:ext cx="12557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673" name="Google Shape;31673;p32"/>
                  <p:cNvSpPr/>
                  <p:nvPr/>
                </p:nvSpPr>
                <p:spPr>
                  <a:xfrm rot="-5400000">
                    <a:off x="652088" y="19526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35" y="1622"/>
                        </a:lnTo>
                        <a:lnTo>
                          <a:pt x="3435" y="3417"/>
                        </a:lnTo>
                        <a:lnTo>
                          <a:pt x="2710" y="3417"/>
                        </a:lnTo>
                        <a:lnTo>
                          <a:pt x="2710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674" name="Google Shape;31674;p32"/>
                  <p:cNvSpPr/>
                  <p:nvPr/>
                </p:nvSpPr>
                <p:spPr>
                  <a:xfrm rot="-5400000">
                    <a:off x="652100" y="1651050"/>
                    <a:ext cx="1260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0" h="5040" extrusionOk="0">
                        <a:moveTo>
                          <a:pt x="3417" y="535"/>
                        </a:moveTo>
                        <a:lnTo>
                          <a:pt x="3417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2" y="4505"/>
                        </a:lnTo>
                        <a:lnTo>
                          <a:pt x="1622" y="1622"/>
                        </a:lnTo>
                        <a:lnTo>
                          <a:pt x="3417" y="1622"/>
                        </a:lnTo>
                        <a:lnTo>
                          <a:pt x="3417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7" y="2123"/>
                        </a:lnTo>
                        <a:lnTo>
                          <a:pt x="2157" y="3952"/>
                        </a:lnTo>
                        <a:lnTo>
                          <a:pt x="3952" y="3952"/>
                        </a:lnTo>
                        <a:lnTo>
                          <a:pt x="3952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675" name="Google Shape;31675;p32"/>
                  <p:cNvSpPr/>
                  <p:nvPr/>
                </p:nvSpPr>
                <p:spPr>
                  <a:xfrm rot="-5400000">
                    <a:off x="652300" y="13496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676" name="Google Shape;31676;p32"/>
                  <p:cNvSpPr/>
                  <p:nvPr/>
                </p:nvSpPr>
                <p:spPr>
                  <a:xfrm rot="-5400000">
                    <a:off x="652300" y="10480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677" name="Google Shape;31677;p32"/>
                  <p:cNvSpPr/>
                  <p:nvPr/>
                </p:nvSpPr>
                <p:spPr>
                  <a:xfrm rot="-5400000">
                    <a:off x="693950" y="27479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678" name="Google Shape;31678;p32"/>
                  <p:cNvSpPr/>
                  <p:nvPr/>
                </p:nvSpPr>
                <p:spPr>
                  <a:xfrm rot="-5400000">
                    <a:off x="652100" y="27901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679" name="Google Shape;31679;p32"/>
                  <p:cNvSpPr/>
                  <p:nvPr/>
                </p:nvSpPr>
                <p:spPr>
                  <a:xfrm rot="-5400000">
                    <a:off x="652100" y="27060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680" name="Google Shape;31680;p32"/>
                  <p:cNvSpPr/>
                  <p:nvPr/>
                </p:nvSpPr>
                <p:spPr>
                  <a:xfrm rot="-5400000">
                    <a:off x="736013" y="27899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681" name="Google Shape;31681;p32"/>
                  <p:cNvSpPr/>
                  <p:nvPr/>
                </p:nvSpPr>
                <p:spPr>
                  <a:xfrm rot="-5400000">
                    <a:off x="736013" y="27058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682" name="Google Shape;31682;p32"/>
                  <p:cNvSpPr/>
                  <p:nvPr/>
                </p:nvSpPr>
                <p:spPr>
                  <a:xfrm rot="-5400000">
                    <a:off x="694163" y="24464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683" name="Google Shape;31683;p32"/>
                  <p:cNvSpPr/>
                  <p:nvPr/>
                </p:nvSpPr>
                <p:spPr>
                  <a:xfrm rot="-5400000">
                    <a:off x="651888" y="248878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684" name="Google Shape;31684;p32"/>
                  <p:cNvSpPr/>
                  <p:nvPr/>
                </p:nvSpPr>
                <p:spPr>
                  <a:xfrm rot="-5400000">
                    <a:off x="651888" y="24046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685" name="Google Shape;31685;p32"/>
                  <p:cNvSpPr/>
                  <p:nvPr/>
                </p:nvSpPr>
                <p:spPr>
                  <a:xfrm rot="-5400000">
                    <a:off x="735800" y="248857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686" name="Google Shape;31686;p32"/>
                  <p:cNvSpPr/>
                  <p:nvPr/>
                </p:nvSpPr>
                <p:spPr>
                  <a:xfrm rot="-5400000">
                    <a:off x="735800" y="24044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687" name="Google Shape;31687;p32"/>
                  <p:cNvSpPr/>
                  <p:nvPr/>
                </p:nvSpPr>
                <p:spPr>
                  <a:xfrm rot="-5400000">
                    <a:off x="694163" y="21448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688" name="Google Shape;31688;p32"/>
                  <p:cNvSpPr/>
                  <p:nvPr/>
                </p:nvSpPr>
                <p:spPr>
                  <a:xfrm rot="-5400000">
                    <a:off x="651888" y="21871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1" y="1674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689" name="Google Shape;31689;p32"/>
                  <p:cNvSpPr/>
                  <p:nvPr/>
                </p:nvSpPr>
                <p:spPr>
                  <a:xfrm rot="-5400000">
                    <a:off x="651875" y="21030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690" name="Google Shape;31690;p32"/>
                  <p:cNvSpPr/>
                  <p:nvPr/>
                </p:nvSpPr>
                <p:spPr>
                  <a:xfrm rot="-5400000">
                    <a:off x="735800" y="21869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1" y="1692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691" name="Google Shape;31691;p32"/>
                  <p:cNvSpPr/>
                  <p:nvPr/>
                </p:nvSpPr>
                <p:spPr>
                  <a:xfrm rot="-5400000">
                    <a:off x="735788" y="21028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692" name="Google Shape;31692;p32"/>
                  <p:cNvSpPr/>
                  <p:nvPr/>
                </p:nvSpPr>
                <p:spPr>
                  <a:xfrm rot="-5400000">
                    <a:off x="693938" y="18434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693" name="Google Shape;31693;p32"/>
                  <p:cNvSpPr/>
                  <p:nvPr/>
                </p:nvSpPr>
                <p:spPr>
                  <a:xfrm rot="-5400000">
                    <a:off x="652100" y="18857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694" name="Google Shape;31694;p32"/>
                  <p:cNvSpPr/>
                  <p:nvPr/>
                </p:nvSpPr>
                <p:spPr>
                  <a:xfrm rot="-5400000">
                    <a:off x="652100" y="18016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695" name="Google Shape;31695;p32"/>
                  <p:cNvSpPr/>
                  <p:nvPr/>
                </p:nvSpPr>
                <p:spPr>
                  <a:xfrm rot="-5400000">
                    <a:off x="736013" y="18855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696" name="Google Shape;31696;p32"/>
                  <p:cNvSpPr/>
                  <p:nvPr/>
                </p:nvSpPr>
                <p:spPr>
                  <a:xfrm rot="-5400000">
                    <a:off x="736013" y="18014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697" name="Google Shape;31697;p32"/>
                  <p:cNvSpPr/>
                  <p:nvPr/>
                </p:nvSpPr>
                <p:spPr>
                  <a:xfrm rot="-5400000">
                    <a:off x="694163" y="15420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698" name="Google Shape;31698;p32"/>
                  <p:cNvSpPr/>
                  <p:nvPr/>
                </p:nvSpPr>
                <p:spPr>
                  <a:xfrm rot="-5400000">
                    <a:off x="651875" y="15843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699" name="Google Shape;31699;p32"/>
                  <p:cNvSpPr/>
                  <p:nvPr/>
                </p:nvSpPr>
                <p:spPr>
                  <a:xfrm rot="-5400000">
                    <a:off x="651888" y="15002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700" name="Google Shape;31700;p32"/>
                  <p:cNvSpPr/>
                  <p:nvPr/>
                </p:nvSpPr>
                <p:spPr>
                  <a:xfrm rot="-5400000">
                    <a:off x="735788" y="15841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701" name="Google Shape;31701;p32"/>
                  <p:cNvSpPr/>
                  <p:nvPr/>
                </p:nvSpPr>
                <p:spPr>
                  <a:xfrm rot="-5400000">
                    <a:off x="735800" y="15000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702" name="Google Shape;31702;p32"/>
                  <p:cNvSpPr/>
                  <p:nvPr/>
                </p:nvSpPr>
                <p:spPr>
                  <a:xfrm rot="-5400000">
                    <a:off x="693950" y="12407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703" name="Google Shape;31703;p32"/>
                  <p:cNvSpPr/>
                  <p:nvPr/>
                </p:nvSpPr>
                <p:spPr>
                  <a:xfrm rot="-5400000">
                    <a:off x="651888" y="12827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704" name="Google Shape;31704;p32"/>
                  <p:cNvSpPr/>
                  <p:nvPr/>
                </p:nvSpPr>
                <p:spPr>
                  <a:xfrm rot="-5400000">
                    <a:off x="651875" y="11986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705" name="Google Shape;31705;p32"/>
                  <p:cNvSpPr/>
                  <p:nvPr/>
                </p:nvSpPr>
                <p:spPr>
                  <a:xfrm rot="-5400000">
                    <a:off x="735800" y="12825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706" name="Google Shape;31706;p32"/>
                  <p:cNvSpPr/>
                  <p:nvPr/>
                </p:nvSpPr>
                <p:spPr>
                  <a:xfrm rot="-5400000">
                    <a:off x="735788" y="11984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707" name="Google Shape;31707;p32"/>
                  <p:cNvSpPr/>
                  <p:nvPr/>
                </p:nvSpPr>
                <p:spPr>
                  <a:xfrm rot="-5400000">
                    <a:off x="693938" y="9390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708" name="Google Shape;31708;p32"/>
                  <p:cNvSpPr/>
                  <p:nvPr/>
                </p:nvSpPr>
                <p:spPr>
                  <a:xfrm rot="-5400000">
                    <a:off x="652100" y="9813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709" name="Google Shape;31709;p32"/>
                  <p:cNvSpPr/>
                  <p:nvPr/>
                </p:nvSpPr>
                <p:spPr>
                  <a:xfrm rot="-5400000">
                    <a:off x="652100" y="8972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710" name="Google Shape;31710;p32"/>
                  <p:cNvSpPr/>
                  <p:nvPr/>
                </p:nvSpPr>
                <p:spPr>
                  <a:xfrm rot="-5400000">
                    <a:off x="736013" y="9811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711" name="Google Shape;31711;p32"/>
                  <p:cNvSpPr/>
                  <p:nvPr/>
                </p:nvSpPr>
                <p:spPr>
                  <a:xfrm rot="-5400000">
                    <a:off x="736013" y="8970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712" name="Google Shape;31712;p32"/>
                  <p:cNvSpPr/>
                  <p:nvPr/>
                </p:nvSpPr>
                <p:spPr>
                  <a:xfrm rot="-5400000">
                    <a:off x="694163" y="6376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713" name="Google Shape;31713;p32"/>
                  <p:cNvSpPr/>
                  <p:nvPr/>
                </p:nvSpPr>
                <p:spPr>
                  <a:xfrm rot="-5400000">
                    <a:off x="651875" y="6799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714" name="Google Shape;31714;p32"/>
                  <p:cNvSpPr/>
                  <p:nvPr/>
                </p:nvSpPr>
                <p:spPr>
                  <a:xfrm rot="-5400000">
                    <a:off x="651888" y="5958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715" name="Google Shape;31715;p32"/>
                  <p:cNvSpPr/>
                  <p:nvPr/>
                </p:nvSpPr>
                <p:spPr>
                  <a:xfrm rot="-5400000">
                    <a:off x="735788" y="6797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716" name="Google Shape;31716;p32"/>
                  <p:cNvSpPr/>
                  <p:nvPr/>
                </p:nvSpPr>
                <p:spPr>
                  <a:xfrm rot="-5400000">
                    <a:off x="735800" y="5956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1717" name="Google Shape;31717;p32"/>
                  <p:cNvSpPr/>
                  <p:nvPr/>
                </p:nvSpPr>
                <p:spPr>
                  <a:xfrm rot="-5400000">
                    <a:off x="651875" y="746425"/>
                    <a:ext cx="12645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58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70" y="3952"/>
                        </a:lnTo>
                        <a:lnTo>
                          <a:pt x="3970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57" y="5040"/>
                        </a:lnTo>
                        <a:lnTo>
                          <a:pt x="5057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31718" name="Google Shape;31718;p32"/>
                <p:cNvSpPr/>
                <p:nvPr/>
              </p:nvSpPr>
              <p:spPr>
                <a:xfrm rot="10800000">
                  <a:off x="8505325" y="146450"/>
                  <a:ext cx="125600" cy="12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4" h="5040" extrusionOk="0">
                      <a:moveTo>
                        <a:pt x="3418" y="535"/>
                      </a:moveTo>
                      <a:lnTo>
                        <a:pt x="3418" y="1087"/>
                      </a:lnTo>
                      <a:lnTo>
                        <a:pt x="1071" y="1087"/>
                      </a:lnTo>
                      <a:lnTo>
                        <a:pt x="1071" y="4505"/>
                      </a:lnTo>
                      <a:lnTo>
                        <a:pt x="536" y="4505"/>
                      </a:lnTo>
                      <a:lnTo>
                        <a:pt x="536" y="535"/>
                      </a:lnTo>
                      <a:close/>
                      <a:moveTo>
                        <a:pt x="4488" y="535"/>
                      </a:moveTo>
                      <a:lnTo>
                        <a:pt x="4488" y="4505"/>
                      </a:lnTo>
                      <a:lnTo>
                        <a:pt x="1623" y="4505"/>
                      </a:lnTo>
                      <a:lnTo>
                        <a:pt x="1623" y="1622"/>
                      </a:lnTo>
                      <a:lnTo>
                        <a:pt x="3418" y="1622"/>
                      </a:lnTo>
                      <a:lnTo>
                        <a:pt x="3418" y="3417"/>
                      </a:lnTo>
                      <a:lnTo>
                        <a:pt x="2693" y="3417"/>
                      </a:lnTo>
                      <a:lnTo>
                        <a:pt x="2693" y="2123"/>
                      </a:lnTo>
                      <a:lnTo>
                        <a:pt x="2158" y="2123"/>
                      </a:lnTo>
                      <a:lnTo>
                        <a:pt x="2158" y="3952"/>
                      </a:lnTo>
                      <a:lnTo>
                        <a:pt x="3953" y="3952"/>
                      </a:lnTo>
                      <a:lnTo>
                        <a:pt x="3953" y="535"/>
                      </a:lnTo>
                      <a:close/>
                      <a:moveTo>
                        <a:pt x="0" y="0"/>
                      </a:moveTo>
                      <a:lnTo>
                        <a:pt x="0" y="5040"/>
                      </a:lnTo>
                      <a:lnTo>
                        <a:pt x="5023" y="5040"/>
                      </a:lnTo>
                      <a:lnTo>
                        <a:pt x="502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19" name="Google Shape;31719;p32"/>
                <p:cNvSpPr/>
                <p:nvPr/>
              </p:nvSpPr>
              <p:spPr>
                <a:xfrm rot="10800000">
                  <a:off x="8212450" y="146450"/>
                  <a:ext cx="125600" cy="12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4" h="5040" extrusionOk="0">
                      <a:moveTo>
                        <a:pt x="3418" y="535"/>
                      </a:moveTo>
                      <a:lnTo>
                        <a:pt x="3418" y="1087"/>
                      </a:lnTo>
                      <a:lnTo>
                        <a:pt x="1071" y="1087"/>
                      </a:lnTo>
                      <a:lnTo>
                        <a:pt x="1071" y="4505"/>
                      </a:lnTo>
                      <a:lnTo>
                        <a:pt x="536" y="4505"/>
                      </a:lnTo>
                      <a:lnTo>
                        <a:pt x="536" y="535"/>
                      </a:lnTo>
                      <a:close/>
                      <a:moveTo>
                        <a:pt x="4488" y="535"/>
                      </a:moveTo>
                      <a:lnTo>
                        <a:pt x="4488" y="4505"/>
                      </a:lnTo>
                      <a:lnTo>
                        <a:pt x="1606" y="4505"/>
                      </a:lnTo>
                      <a:lnTo>
                        <a:pt x="1606" y="1622"/>
                      </a:lnTo>
                      <a:lnTo>
                        <a:pt x="3418" y="1622"/>
                      </a:lnTo>
                      <a:lnTo>
                        <a:pt x="3418" y="3417"/>
                      </a:lnTo>
                      <a:lnTo>
                        <a:pt x="2693" y="3417"/>
                      </a:lnTo>
                      <a:lnTo>
                        <a:pt x="2693" y="2123"/>
                      </a:lnTo>
                      <a:lnTo>
                        <a:pt x="2141" y="2123"/>
                      </a:lnTo>
                      <a:lnTo>
                        <a:pt x="2141" y="3952"/>
                      </a:lnTo>
                      <a:lnTo>
                        <a:pt x="3953" y="3952"/>
                      </a:lnTo>
                      <a:lnTo>
                        <a:pt x="3953" y="535"/>
                      </a:lnTo>
                      <a:close/>
                      <a:moveTo>
                        <a:pt x="1" y="0"/>
                      </a:moveTo>
                      <a:lnTo>
                        <a:pt x="1" y="5040"/>
                      </a:lnTo>
                      <a:lnTo>
                        <a:pt x="5023" y="5040"/>
                      </a:lnTo>
                      <a:lnTo>
                        <a:pt x="502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20" name="Google Shape;31720;p32"/>
                <p:cNvSpPr/>
                <p:nvPr/>
              </p:nvSpPr>
              <p:spPr>
                <a:xfrm rot="10800000">
                  <a:off x="8689475" y="188300"/>
                  <a:ext cx="4187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74" y="1692"/>
                      </a:lnTo>
                      <a:lnTo>
                        <a:pt x="167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21" name="Google Shape;31721;p32"/>
                <p:cNvSpPr/>
                <p:nvPr/>
              </p:nvSpPr>
              <p:spPr>
                <a:xfrm rot="10800000">
                  <a:off x="8731325" y="230575"/>
                  <a:ext cx="4232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75" extrusionOk="0">
                      <a:moveTo>
                        <a:pt x="1" y="0"/>
                      </a:moveTo>
                      <a:lnTo>
                        <a:pt x="1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22" name="Google Shape;31722;p32"/>
                <p:cNvSpPr/>
                <p:nvPr/>
              </p:nvSpPr>
              <p:spPr>
                <a:xfrm rot="10800000">
                  <a:off x="8647200" y="230575"/>
                  <a:ext cx="42300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75" extrusionOk="0">
                      <a:moveTo>
                        <a:pt x="0" y="0"/>
                      </a:moveTo>
                      <a:lnTo>
                        <a:pt x="0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23" name="Google Shape;31723;p32"/>
                <p:cNvSpPr/>
                <p:nvPr/>
              </p:nvSpPr>
              <p:spPr>
                <a:xfrm rot="10800000">
                  <a:off x="8731325" y="146450"/>
                  <a:ext cx="4232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24" name="Google Shape;31724;p32"/>
                <p:cNvSpPr/>
                <p:nvPr/>
              </p:nvSpPr>
              <p:spPr>
                <a:xfrm rot="10800000">
                  <a:off x="8647200" y="146450"/>
                  <a:ext cx="42300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25" name="Google Shape;31725;p32"/>
                <p:cNvSpPr/>
                <p:nvPr/>
              </p:nvSpPr>
              <p:spPr>
                <a:xfrm rot="10800000">
                  <a:off x="8404900" y="188300"/>
                  <a:ext cx="42300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26" name="Google Shape;31726;p32"/>
                <p:cNvSpPr/>
                <p:nvPr/>
              </p:nvSpPr>
              <p:spPr>
                <a:xfrm rot="10800000">
                  <a:off x="8446750" y="230575"/>
                  <a:ext cx="42300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75" extrusionOk="0">
                      <a:moveTo>
                        <a:pt x="0" y="0"/>
                      </a:moveTo>
                      <a:lnTo>
                        <a:pt x="0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27" name="Google Shape;31727;p32"/>
                <p:cNvSpPr/>
                <p:nvPr/>
              </p:nvSpPr>
              <p:spPr>
                <a:xfrm rot="10800000">
                  <a:off x="8362600" y="230575"/>
                  <a:ext cx="4232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75" extrusionOk="0">
                      <a:moveTo>
                        <a:pt x="1" y="0"/>
                      </a:moveTo>
                      <a:lnTo>
                        <a:pt x="1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28" name="Google Shape;31728;p32"/>
                <p:cNvSpPr/>
                <p:nvPr/>
              </p:nvSpPr>
              <p:spPr>
                <a:xfrm rot="10800000">
                  <a:off x="8446750" y="146450"/>
                  <a:ext cx="42300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29" name="Google Shape;31729;p32"/>
                <p:cNvSpPr/>
                <p:nvPr/>
              </p:nvSpPr>
              <p:spPr>
                <a:xfrm rot="10800000">
                  <a:off x="8362600" y="146450"/>
                  <a:ext cx="4232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30" name="Google Shape;31730;p32"/>
                <p:cNvSpPr/>
                <p:nvPr/>
              </p:nvSpPr>
              <p:spPr>
                <a:xfrm rot="10800000">
                  <a:off x="8103275" y="188300"/>
                  <a:ext cx="4232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31" name="Google Shape;31731;p32"/>
                <p:cNvSpPr/>
                <p:nvPr/>
              </p:nvSpPr>
              <p:spPr>
                <a:xfrm rot="10800000">
                  <a:off x="8145575" y="230575"/>
                  <a:ext cx="4187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75" extrusionOk="0">
                      <a:moveTo>
                        <a:pt x="1" y="0"/>
                      </a:moveTo>
                      <a:lnTo>
                        <a:pt x="1" y="1674"/>
                      </a:lnTo>
                      <a:lnTo>
                        <a:pt x="1675" y="1674"/>
                      </a:lnTo>
                      <a:lnTo>
                        <a:pt x="167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32" name="Google Shape;31732;p32"/>
                <p:cNvSpPr/>
                <p:nvPr/>
              </p:nvSpPr>
              <p:spPr>
                <a:xfrm rot="10800000">
                  <a:off x="8061425" y="230575"/>
                  <a:ext cx="4187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75" extrusionOk="0">
                      <a:moveTo>
                        <a:pt x="0" y="0"/>
                      </a:moveTo>
                      <a:lnTo>
                        <a:pt x="0" y="1674"/>
                      </a:lnTo>
                      <a:lnTo>
                        <a:pt x="1674" y="1674"/>
                      </a:lnTo>
                      <a:lnTo>
                        <a:pt x="167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33" name="Google Shape;31733;p32"/>
                <p:cNvSpPr/>
                <p:nvPr/>
              </p:nvSpPr>
              <p:spPr>
                <a:xfrm rot="10800000">
                  <a:off x="8145575" y="146450"/>
                  <a:ext cx="4187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75" y="1692"/>
                      </a:lnTo>
                      <a:lnTo>
                        <a:pt x="167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34" name="Google Shape;31734;p32"/>
                <p:cNvSpPr/>
                <p:nvPr/>
              </p:nvSpPr>
              <p:spPr>
                <a:xfrm rot="10800000">
                  <a:off x="8061425" y="146450"/>
                  <a:ext cx="4187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74" y="1692"/>
                      </a:lnTo>
                      <a:lnTo>
                        <a:pt x="167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35" name="Google Shape;31735;p32"/>
                <p:cNvSpPr/>
                <p:nvPr/>
              </p:nvSpPr>
              <p:spPr>
                <a:xfrm rot="10800000">
                  <a:off x="7802100" y="188300"/>
                  <a:ext cx="4187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74" y="1692"/>
                      </a:lnTo>
                      <a:lnTo>
                        <a:pt x="167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36" name="Google Shape;31736;p32"/>
                <p:cNvSpPr/>
                <p:nvPr/>
              </p:nvSpPr>
              <p:spPr>
                <a:xfrm rot="10800000">
                  <a:off x="7843950" y="230575"/>
                  <a:ext cx="4232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75" extrusionOk="0">
                      <a:moveTo>
                        <a:pt x="1" y="0"/>
                      </a:moveTo>
                      <a:lnTo>
                        <a:pt x="1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37" name="Google Shape;31737;p32"/>
                <p:cNvSpPr/>
                <p:nvPr/>
              </p:nvSpPr>
              <p:spPr>
                <a:xfrm rot="10800000">
                  <a:off x="7843950" y="146450"/>
                  <a:ext cx="4232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38" name="Google Shape;31738;p32"/>
                <p:cNvSpPr/>
                <p:nvPr/>
              </p:nvSpPr>
              <p:spPr>
                <a:xfrm rot="10800000">
                  <a:off x="7910400" y="146450"/>
                  <a:ext cx="126450" cy="12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8" h="5040" extrusionOk="0">
                      <a:moveTo>
                        <a:pt x="3418" y="535"/>
                      </a:moveTo>
                      <a:lnTo>
                        <a:pt x="3418" y="1087"/>
                      </a:lnTo>
                      <a:lnTo>
                        <a:pt x="1087" y="1087"/>
                      </a:lnTo>
                      <a:lnTo>
                        <a:pt x="1087" y="4505"/>
                      </a:lnTo>
                      <a:lnTo>
                        <a:pt x="535" y="4505"/>
                      </a:lnTo>
                      <a:lnTo>
                        <a:pt x="535" y="535"/>
                      </a:lnTo>
                      <a:close/>
                      <a:moveTo>
                        <a:pt x="4505" y="535"/>
                      </a:moveTo>
                      <a:lnTo>
                        <a:pt x="4505" y="4505"/>
                      </a:lnTo>
                      <a:lnTo>
                        <a:pt x="1623" y="4505"/>
                      </a:lnTo>
                      <a:lnTo>
                        <a:pt x="1623" y="1622"/>
                      </a:lnTo>
                      <a:lnTo>
                        <a:pt x="3418" y="1622"/>
                      </a:lnTo>
                      <a:lnTo>
                        <a:pt x="3418" y="3417"/>
                      </a:lnTo>
                      <a:lnTo>
                        <a:pt x="2693" y="3417"/>
                      </a:lnTo>
                      <a:lnTo>
                        <a:pt x="2693" y="2123"/>
                      </a:lnTo>
                      <a:lnTo>
                        <a:pt x="2158" y="2123"/>
                      </a:lnTo>
                      <a:lnTo>
                        <a:pt x="2158" y="3952"/>
                      </a:lnTo>
                      <a:lnTo>
                        <a:pt x="3970" y="3952"/>
                      </a:lnTo>
                      <a:lnTo>
                        <a:pt x="3970" y="535"/>
                      </a:lnTo>
                      <a:close/>
                      <a:moveTo>
                        <a:pt x="0" y="0"/>
                      </a:moveTo>
                      <a:lnTo>
                        <a:pt x="0" y="5040"/>
                      </a:lnTo>
                      <a:lnTo>
                        <a:pt x="5057" y="5040"/>
                      </a:lnTo>
                      <a:lnTo>
                        <a:pt x="5057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grpSp>
        <p:nvGrpSpPr>
          <p:cNvPr id="31739" name="Google Shape;31739;p32"/>
          <p:cNvGrpSpPr/>
          <p:nvPr/>
        </p:nvGrpSpPr>
        <p:grpSpPr>
          <a:xfrm>
            <a:off x="674100" y="801510"/>
            <a:ext cx="177768" cy="5254991"/>
            <a:chOff x="581775" y="601132"/>
            <a:chExt cx="133326" cy="3941243"/>
          </a:xfrm>
        </p:grpSpPr>
        <p:sp>
          <p:nvSpPr>
            <p:cNvPr id="31740" name="Google Shape;31740;p32"/>
            <p:cNvSpPr/>
            <p:nvPr/>
          </p:nvSpPr>
          <p:spPr>
            <a:xfrm rot="-5400000">
              <a:off x="-344027" y="1526934"/>
              <a:ext cx="1984930" cy="133326"/>
            </a:xfrm>
            <a:custGeom>
              <a:avLst/>
              <a:gdLst/>
              <a:ahLst/>
              <a:cxnLst/>
              <a:rect l="l" t="t" r="r" b="b"/>
              <a:pathLst>
                <a:path w="101505" h="6818" extrusionOk="0">
                  <a:moveTo>
                    <a:pt x="2055" y="0"/>
                  </a:moveTo>
                  <a:lnTo>
                    <a:pt x="2055" y="5610"/>
                  </a:lnTo>
                  <a:lnTo>
                    <a:pt x="1" y="5610"/>
                  </a:lnTo>
                  <a:lnTo>
                    <a:pt x="1" y="6818"/>
                  </a:lnTo>
                  <a:lnTo>
                    <a:pt x="3263" y="6818"/>
                  </a:lnTo>
                  <a:lnTo>
                    <a:pt x="3263" y="1208"/>
                  </a:lnTo>
                  <a:lnTo>
                    <a:pt x="7578" y="1208"/>
                  </a:lnTo>
                  <a:lnTo>
                    <a:pt x="7578" y="2555"/>
                  </a:lnTo>
                  <a:lnTo>
                    <a:pt x="4609" y="2555"/>
                  </a:lnTo>
                  <a:lnTo>
                    <a:pt x="4609" y="6818"/>
                  </a:lnTo>
                  <a:lnTo>
                    <a:pt x="11599" y="6818"/>
                  </a:lnTo>
                  <a:lnTo>
                    <a:pt x="11599" y="1208"/>
                  </a:lnTo>
                  <a:lnTo>
                    <a:pt x="15914" y="1208"/>
                  </a:lnTo>
                  <a:lnTo>
                    <a:pt x="15914" y="2555"/>
                  </a:lnTo>
                  <a:lnTo>
                    <a:pt x="12945" y="2555"/>
                  </a:lnTo>
                  <a:lnTo>
                    <a:pt x="12945" y="6818"/>
                  </a:lnTo>
                  <a:lnTo>
                    <a:pt x="19936" y="6818"/>
                  </a:lnTo>
                  <a:lnTo>
                    <a:pt x="19936" y="1208"/>
                  </a:lnTo>
                  <a:lnTo>
                    <a:pt x="24250" y="1208"/>
                  </a:lnTo>
                  <a:lnTo>
                    <a:pt x="24250" y="2555"/>
                  </a:lnTo>
                  <a:lnTo>
                    <a:pt x="21265" y="2555"/>
                  </a:lnTo>
                  <a:lnTo>
                    <a:pt x="21265" y="6818"/>
                  </a:lnTo>
                  <a:lnTo>
                    <a:pt x="28255" y="6818"/>
                  </a:lnTo>
                  <a:lnTo>
                    <a:pt x="28255" y="1208"/>
                  </a:lnTo>
                  <a:lnTo>
                    <a:pt x="32570" y="1208"/>
                  </a:lnTo>
                  <a:lnTo>
                    <a:pt x="32570" y="2555"/>
                  </a:lnTo>
                  <a:lnTo>
                    <a:pt x="29601" y="2555"/>
                  </a:lnTo>
                  <a:lnTo>
                    <a:pt x="29601" y="6818"/>
                  </a:lnTo>
                  <a:lnTo>
                    <a:pt x="36591" y="6818"/>
                  </a:lnTo>
                  <a:lnTo>
                    <a:pt x="36591" y="1208"/>
                  </a:lnTo>
                  <a:lnTo>
                    <a:pt x="40906" y="1208"/>
                  </a:lnTo>
                  <a:lnTo>
                    <a:pt x="40906" y="2555"/>
                  </a:lnTo>
                  <a:lnTo>
                    <a:pt x="37937" y="2555"/>
                  </a:lnTo>
                  <a:lnTo>
                    <a:pt x="37937" y="6818"/>
                  </a:lnTo>
                  <a:lnTo>
                    <a:pt x="44927" y="6818"/>
                  </a:lnTo>
                  <a:lnTo>
                    <a:pt x="44927" y="1208"/>
                  </a:lnTo>
                  <a:lnTo>
                    <a:pt x="49242" y="1208"/>
                  </a:lnTo>
                  <a:lnTo>
                    <a:pt x="49242" y="2555"/>
                  </a:lnTo>
                  <a:lnTo>
                    <a:pt x="46256" y="2555"/>
                  </a:lnTo>
                  <a:lnTo>
                    <a:pt x="46256" y="6818"/>
                  </a:lnTo>
                  <a:lnTo>
                    <a:pt x="53247" y="6818"/>
                  </a:lnTo>
                  <a:lnTo>
                    <a:pt x="53247" y="1208"/>
                  </a:lnTo>
                  <a:lnTo>
                    <a:pt x="57561" y="1208"/>
                  </a:lnTo>
                  <a:lnTo>
                    <a:pt x="57561" y="2555"/>
                  </a:lnTo>
                  <a:lnTo>
                    <a:pt x="54593" y="2555"/>
                  </a:lnTo>
                  <a:lnTo>
                    <a:pt x="54593" y="6818"/>
                  </a:lnTo>
                  <a:lnTo>
                    <a:pt x="61583" y="6818"/>
                  </a:lnTo>
                  <a:lnTo>
                    <a:pt x="61583" y="1208"/>
                  </a:lnTo>
                  <a:lnTo>
                    <a:pt x="65898" y="1208"/>
                  </a:lnTo>
                  <a:lnTo>
                    <a:pt x="65898" y="2555"/>
                  </a:lnTo>
                  <a:lnTo>
                    <a:pt x="62929" y="2555"/>
                  </a:lnTo>
                  <a:lnTo>
                    <a:pt x="62929" y="6818"/>
                  </a:lnTo>
                  <a:lnTo>
                    <a:pt x="69919" y="6818"/>
                  </a:lnTo>
                  <a:lnTo>
                    <a:pt x="69919" y="1208"/>
                  </a:lnTo>
                  <a:lnTo>
                    <a:pt x="74234" y="1208"/>
                  </a:lnTo>
                  <a:lnTo>
                    <a:pt x="74234" y="2555"/>
                  </a:lnTo>
                  <a:lnTo>
                    <a:pt x="71248" y="2555"/>
                  </a:lnTo>
                  <a:lnTo>
                    <a:pt x="71248" y="6818"/>
                  </a:lnTo>
                  <a:lnTo>
                    <a:pt x="78238" y="6818"/>
                  </a:lnTo>
                  <a:lnTo>
                    <a:pt x="78238" y="1208"/>
                  </a:lnTo>
                  <a:lnTo>
                    <a:pt x="82553" y="1208"/>
                  </a:lnTo>
                  <a:lnTo>
                    <a:pt x="82553" y="2555"/>
                  </a:lnTo>
                  <a:lnTo>
                    <a:pt x="79585" y="2555"/>
                  </a:lnTo>
                  <a:lnTo>
                    <a:pt x="79585" y="6818"/>
                  </a:lnTo>
                  <a:lnTo>
                    <a:pt x="86575" y="6818"/>
                  </a:lnTo>
                  <a:lnTo>
                    <a:pt x="86575" y="1208"/>
                  </a:lnTo>
                  <a:lnTo>
                    <a:pt x="90890" y="1208"/>
                  </a:lnTo>
                  <a:lnTo>
                    <a:pt x="90890" y="2555"/>
                  </a:lnTo>
                  <a:lnTo>
                    <a:pt x="87921" y="2555"/>
                  </a:lnTo>
                  <a:lnTo>
                    <a:pt x="87921" y="6818"/>
                  </a:lnTo>
                  <a:lnTo>
                    <a:pt x="94911" y="6818"/>
                  </a:lnTo>
                  <a:lnTo>
                    <a:pt x="94911" y="1208"/>
                  </a:lnTo>
                  <a:lnTo>
                    <a:pt x="99209" y="1208"/>
                  </a:lnTo>
                  <a:lnTo>
                    <a:pt x="99209" y="2555"/>
                  </a:lnTo>
                  <a:lnTo>
                    <a:pt x="96240" y="2555"/>
                  </a:lnTo>
                  <a:lnTo>
                    <a:pt x="96240" y="6818"/>
                  </a:lnTo>
                  <a:lnTo>
                    <a:pt x="101504" y="6818"/>
                  </a:lnTo>
                  <a:lnTo>
                    <a:pt x="101504" y="5610"/>
                  </a:lnTo>
                  <a:lnTo>
                    <a:pt x="97466" y="5610"/>
                  </a:lnTo>
                  <a:lnTo>
                    <a:pt x="97466" y="3763"/>
                  </a:lnTo>
                  <a:lnTo>
                    <a:pt x="100434" y="3763"/>
                  </a:lnTo>
                  <a:lnTo>
                    <a:pt x="100434" y="0"/>
                  </a:lnTo>
                  <a:lnTo>
                    <a:pt x="93686" y="0"/>
                  </a:lnTo>
                  <a:lnTo>
                    <a:pt x="93686" y="5610"/>
                  </a:lnTo>
                  <a:lnTo>
                    <a:pt x="89129" y="5610"/>
                  </a:lnTo>
                  <a:lnTo>
                    <a:pt x="89129" y="3763"/>
                  </a:lnTo>
                  <a:lnTo>
                    <a:pt x="92098" y="3763"/>
                  </a:lnTo>
                  <a:lnTo>
                    <a:pt x="92098" y="0"/>
                  </a:lnTo>
                  <a:lnTo>
                    <a:pt x="85349" y="0"/>
                  </a:lnTo>
                  <a:lnTo>
                    <a:pt x="85349" y="5610"/>
                  </a:lnTo>
                  <a:lnTo>
                    <a:pt x="80810" y="5610"/>
                  </a:lnTo>
                  <a:lnTo>
                    <a:pt x="80810" y="3763"/>
                  </a:lnTo>
                  <a:lnTo>
                    <a:pt x="83779" y="3763"/>
                  </a:lnTo>
                  <a:lnTo>
                    <a:pt x="83779" y="0"/>
                  </a:lnTo>
                  <a:lnTo>
                    <a:pt x="77030" y="0"/>
                  </a:lnTo>
                  <a:lnTo>
                    <a:pt x="77030" y="5610"/>
                  </a:lnTo>
                  <a:lnTo>
                    <a:pt x="72474" y="5610"/>
                  </a:lnTo>
                  <a:lnTo>
                    <a:pt x="72474" y="3763"/>
                  </a:lnTo>
                  <a:lnTo>
                    <a:pt x="75442" y="3763"/>
                  </a:lnTo>
                  <a:lnTo>
                    <a:pt x="75442" y="0"/>
                  </a:lnTo>
                  <a:lnTo>
                    <a:pt x="68694" y="0"/>
                  </a:lnTo>
                  <a:lnTo>
                    <a:pt x="68694" y="5610"/>
                  </a:lnTo>
                  <a:lnTo>
                    <a:pt x="64137" y="5610"/>
                  </a:lnTo>
                  <a:lnTo>
                    <a:pt x="64137" y="3763"/>
                  </a:lnTo>
                  <a:lnTo>
                    <a:pt x="67106" y="3763"/>
                  </a:lnTo>
                  <a:lnTo>
                    <a:pt x="67106" y="0"/>
                  </a:lnTo>
                  <a:lnTo>
                    <a:pt x="60358" y="0"/>
                  </a:lnTo>
                  <a:lnTo>
                    <a:pt x="60358" y="5610"/>
                  </a:lnTo>
                  <a:lnTo>
                    <a:pt x="55818" y="5610"/>
                  </a:lnTo>
                  <a:lnTo>
                    <a:pt x="55818" y="3763"/>
                  </a:lnTo>
                  <a:lnTo>
                    <a:pt x="58787" y="3763"/>
                  </a:lnTo>
                  <a:lnTo>
                    <a:pt x="58787" y="0"/>
                  </a:lnTo>
                  <a:lnTo>
                    <a:pt x="52038" y="0"/>
                  </a:lnTo>
                  <a:lnTo>
                    <a:pt x="52038" y="5610"/>
                  </a:lnTo>
                  <a:lnTo>
                    <a:pt x="47482" y="5610"/>
                  </a:lnTo>
                  <a:lnTo>
                    <a:pt x="47482" y="3763"/>
                  </a:lnTo>
                  <a:lnTo>
                    <a:pt x="50451" y="3763"/>
                  </a:lnTo>
                  <a:lnTo>
                    <a:pt x="50451" y="0"/>
                  </a:lnTo>
                  <a:lnTo>
                    <a:pt x="43702" y="0"/>
                  </a:lnTo>
                  <a:lnTo>
                    <a:pt x="43702" y="5610"/>
                  </a:lnTo>
                  <a:lnTo>
                    <a:pt x="39146" y="5610"/>
                  </a:lnTo>
                  <a:lnTo>
                    <a:pt x="39146" y="3763"/>
                  </a:lnTo>
                  <a:lnTo>
                    <a:pt x="42114" y="3763"/>
                  </a:lnTo>
                  <a:lnTo>
                    <a:pt x="42114" y="0"/>
                  </a:lnTo>
                  <a:lnTo>
                    <a:pt x="35366" y="0"/>
                  </a:lnTo>
                  <a:lnTo>
                    <a:pt x="35366" y="5610"/>
                  </a:lnTo>
                  <a:lnTo>
                    <a:pt x="30826" y="5610"/>
                  </a:lnTo>
                  <a:lnTo>
                    <a:pt x="30826" y="3763"/>
                  </a:lnTo>
                  <a:lnTo>
                    <a:pt x="33795" y="3763"/>
                  </a:lnTo>
                  <a:lnTo>
                    <a:pt x="33795" y="0"/>
                  </a:lnTo>
                  <a:lnTo>
                    <a:pt x="27047" y="0"/>
                  </a:lnTo>
                  <a:lnTo>
                    <a:pt x="27047" y="5610"/>
                  </a:lnTo>
                  <a:lnTo>
                    <a:pt x="22490" y="5610"/>
                  </a:lnTo>
                  <a:lnTo>
                    <a:pt x="22490" y="3763"/>
                  </a:lnTo>
                  <a:lnTo>
                    <a:pt x="25459" y="3763"/>
                  </a:lnTo>
                  <a:lnTo>
                    <a:pt x="25459" y="0"/>
                  </a:lnTo>
                  <a:lnTo>
                    <a:pt x="18710" y="0"/>
                  </a:lnTo>
                  <a:lnTo>
                    <a:pt x="18710" y="5610"/>
                  </a:lnTo>
                  <a:lnTo>
                    <a:pt x="14154" y="5610"/>
                  </a:lnTo>
                  <a:lnTo>
                    <a:pt x="14154" y="3763"/>
                  </a:lnTo>
                  <a:lnTo>
                    <a:pt x="17122" y="3763"/>
                  </a:lnTo>
                  <a:lnTo>
                    <a:pt x="17122" y="0"/>
                  </a:lnTo>
                  <a:lnTo>
                    <a:pt x="10374" y="0"/>
                  </a:lnTo>
                  <a:lnTo>
                    <a:pt x="10374" y="5610"/>
                  </a:lnTo>
                  <a:lnTo>
                    <a:pt x="5835" y="5610"/>
                  </a:lnTo>
                  <a:lnTo>
                    <a:pt x="5835" y="3763"/>
                  </a:lnTo>
                  <a:lnTo>
                    <a:pt x="8803" y="3763"/>
                  </a:lnTo>
                  <a:lnTo>
                    <a:pt x="880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41" name="Google Shape;31741;p32"/>
            <p:cNvSpPr/>
            <p:nvPr/>
          </p:nvSpPr>
          <p:spPr>
            <a:xfrm rot="-5400000">
              <a:off x="-344027" y="3483247"/>
              <a:ext cx="1984930" cy="133326"/>
            </a:xfrm>
            <a:custGeom>
              <a:avLst/>
              <a:gdLst/>
              <a:ahLst/>
              <a:cxnLst/>
              <a:rect l="l" t="t" r="r" b="b"/>
              <a:pathLst>
                <a:path w="101505" h="6818" extrusionOk="0">
                  <a:moveTo>
                    <a:pt x="2055" y="0"/>
                  </a:moveTo>
                  <a:lnTo>
                    <a:pt x="2055" y="5610"/>
                  </a:lnTo>
                  <a:lnTo>
                    <a:pt x="1" y="5610"/>
                  </a:lnTo>
                  <a:lnTo>
                    <a:pt x="1" y="6818"/>
                  </a:lnTo>
                  <a:lnTo>
                    <a:pt x="3263" y="6818"/>
                  </a:lnTo>
                  <a:lnTo>
                    <a:pt x="3263" y="1208"/>
                  </a:lnTo>
                  <a:lnTo>
                    <a:pt x="7578" y="1208"/>
                  </a:lnTo>
                  <a:lnTo>
                    <a:pt x="7578" y="2555"/>
                  </a:lnTo>
                  <a:lnTo>
                    <a:pt x="4609" y="2555"/>
                  </a:lnTo>
                  <a:lnTo>
                    <a:pt x="4609" y="6818"/>
                  </a:lnTo>
                  <a:lnTo>
                    <a:pt x="11599" y="6818"/>
                  </a:lnTo>
                  <a:lnTo>
                    <a:pt x="11599" y="1208"/>
                  </a:lnTo>
                  <a:lnTo>
                    <a:pt x="15914" y="1208"/>
                  </a:lnTo>
                  <a:lnTo>
                    <a:pt x="15914" y="2555"/>
                  </a:lnTo>
                  <a:lnTo>
                    <a:pt x="12945" y="2555"/>
                  </a:lnTo>
                  <a:lnTo>
                    <a:pt x="12945" y="6818"/>
                  </a:lnTo>
                  <a:lnTo>
                    <a:pt x="19936" y="6818"/>
                  </a:lnTo>
                  <a:lnTo>
                    <a:pt x="19936" y="1208"/>
                  </a:lnTo>
                  <a:lnTo>
                    <a:pt x="24250" y="1208"/>
                  </a:lnTo>
                  <a:lnTo>
                    <a:pt x="24250" y="2555"/>
                  </a:lnTo>
                  <a:lnTo>
                    <a:pt x="21265" y="2555"/>
                  </a:lnTo>
                  <a:lnTo>
                    <a:pt x="21265" y="6818"/>
                  </a:lnTo>
                  <a:lnTo>
                    <a:pt x="28255" y="6818"/>
                  </a:lnTo>
                  <a:lnTo>
                    <a:pt x="28255" y="1208"/>
                  </a:lnTo>
                  <a:lnTo>
                    <a:pt x="32570" y="1208"/>
                  </a:lnTo>
                  <a:lnTo>
                    <a:pt x="32570" y="2555"/>
                  </a:lnTo>
                  <a:lnTo>
                    <a:pt x="29601" y="2555"/>
                  </a:lnTo>
                  <a:lnTo>
                    <a:pt x="29601" y="6818"/>
                  </a:lnTo>
                  <a:lnTo>
                    <a:pt x="36591" y="6818"/>
                  </a:lnTo>
                  <a:lnTo>
                    <a:pt x="36591" y="1208"/>
                  </a:lnTo>
                  <a:lnTo>
                    <a:pt x="40906" y="1208"/>
                  </a:lnTo>
                  <a:lnTo>
                    <a:pt x="40906" y="2555"/>
                  </a:lnTo>
                  <a:lnTo>
                    <a:pt x="37937" y="2555"/>
                  </a:lnTo>
                  <a:lnTo>
                    <a:pt x="37937" y="6818"/>
                  </a:lnTo>
                  <a:lnTo>
                    <a:pt x="44927" y="6818"/>
                  </a:lnTo>
                  <a:lnTo>
                    <a:pt x="44927" y="1208"/>
                  </a:lnTo>
                  <a:lnTo>
                    <a:pt x="49242" y="1208"/>
                  </a:lnTo>
                  <a:lnTo>
                    <a:pt x="49242" y="2555"/>
                  </a:lnTo>
                  <a:lnTo>
                    <a:pt x="46256" y="2555"/>
                  </a:lnTo>
                  <a:lnTo>
                    <a:pt x="46256" y="6818"/>
                  </a:lnTo>
                  <a:lnTo>
                    <a:pt x="53247" y="6818"/>
                  </a:lnTo>
                  <a:lnTo>
                    <a:pt x="53247" y="1208"/>
                  </a:lnTo>
                  <a:lnTo>
                    <a:pt x="57561" y="1208"/>
                  </a:lnTo>
                  <a:lnTo>
                    <a:pt x="57561" y="2555"/>
                  </a:lnTo>
                  <a:lnTo>
                    <a:pt x="54593" y="2555"/>
                  </a:lnTo>
                  <a:lnTo>
                    <a:pt x="54593" y="6818"/>
                  </a:lnTo>
                  <a:lnTo>
                    <a:pt x="61583" y="6818"/>
                  </a:lnTo>
                  <a:lnTo>
                    <a:pt x="61583" y="1208"/>
                  </a:lnTo>
                  <a:lnTo>
                    <a:pt x="65898" y="1208"/>
                  </a:lnTo>
                  <a:lnTo>
                    <a:pt x="65898" y="2555"/>
                  </a:lnTo>
                  <a:lnTo>
                    <a:pt x="62929" y="2555"/>
                  </a:lnTo>
                  <a:lnTo>
                    <a:pt x="62929" y="6818"/>
                  </a:lnTo>
                  <a:lnTo>
                    <a:pt x="69919" y="6818"/>
                  </a:lnTo>
                  <a:lnTo>
                    <a:pt x="69919" y="1208"/>
                  </a:lnTo>
                  <a:lnTo>
                    <a:pt x="74234" y="1208"/>
                  </a:lnTo>
                  <a:lnTo>
                    <a:pt x="74234" y="2555"/>
                  </a:lnTo>
                  <a:lnTo>
                    <a:pt x="71248" y="2555"/>
                  </a:lnTo>
                  <a:lnTo>
                    <a:pt x="71248" y="6818"/>
                  </a:lnTo>
                  <a:lnTo>
                    <a:pt x="78238" y="6818"/>
                  </a:lnTo>
                  <a:lnTo>
                    <a:pt x="78238" y="1208"/>
                  </a:lnTo>
                  <a:lnTo>
                    <a:pt x="82553" y="1208"/>
                  </a:lnTo>
                  <a:lnTo>
                    <a:pt x="82553" y="2555"/>
                  </a:lnTo>
                  <a:lnTo>
                    <a:pt x="79585" y="2555"/>
                  </a:lnTo>
                  <a:lnTo>
                    <a:pt x="79585" y="6818"/>
                  </a:lnTo>
                  <a:lnTo>
                    <a:pt x="86575" y="6818"/>
                  </a:lnTo>
                  <a:lnTo>
                    <a:pt x="86575" y="1208"/>
                  </a:lnTo>
                  <a:lnTo>
                    <a:pt x="90890" y="1208"/>
                  </a:lnTo>
                  <a:lnTo>
                    <a:pt x="90890" y="2555"/>
                  </a:lnTo>
                  <a:lnTo>
                    <a:pt x="87921" y="2555"/>
                  </a:lnTo>
                  <a:lnTo>
                    <a:pt x="87921" y="6818"/>
                  </a:lnTo>
                  <a:lnTo>
                    <a:pt x="94911" y="6818"/>
                  </a:lnTo>
                  <a:lnTo>
                    <a:pt x="94911" y="1208"/>
                  </a:lnTo>
                  <a:lnTo>
                    <a:pt x="99209" y="1208"/>
                  </a:lnTo>
                  <a:lnTo>
                    <a:pt x="99209" y="2555"/>
                  </a:lnTo>
                  <a:lnTo>
                    <a:pt x="96240" y="2555"/>
                  </a:lnTo>
                  <a:lnTo>
                    <a:pt x="96240" y="6818"/>
                  </a:lnTo>
                  <a:lnTo>
                    <a:pt x="101504" y="6818"/>
                  </a:lnTo>
                  <a:lnTo>
                    <a:pt x="101504" y="5610"/>
                  </a:lnTo>
                  <a:lnTo>
                    <a:pt x="97466" y="5610"/>
                  </a:lnTo>
                  <a:lnTo>
                    <a:pt x="97466" y="3763"/>
                  </a:lnTo>
                  <a:lnTo>
                    <a:pt x="100434" y="3763"/>
                  </a:lnTo>
                  <a:lnTo>
                    <a:pt x="100434" y="0"/>
                  </a:lnTo>
                  <a:lnTo>
                    <a:pt x="93686" y="0"/>
                  </a:lnTo>
                  <a:lnTo>
                    <a:pt x="93686" y="5610"/>
                  </a:lnTo>
                  <a:lnTo>
                    <a:pt x="89129" y="5610"/>
                  </a:lnTo>
                  <a:lnTo>
                    <a:pt x="89129" y="3763"/>
                  </a:lnTo>
                  <a:lnTo>
                    <a:pt x="92098" y="3763"/>
                  </a:lnTo>
                  <a:lnTo>
                    <a:pt x="92098" y="0"/>
                  </a:lnTo>
                  <a:lnTo>
                    <a:pt x="85349" y="0"/>
                  </a:lnTo>
                  <a:lnTo>
                    <a:pt x="85349" y="5610"/>
                  </a:lnTo>
                  <a:lnTo>
                    <a:pt x="80810" y="5610"/>
                  </a:lnTo>
                  <a:lnTo>
                    <a:pt x="80810" y="3763"/>
                  </a:lnTo>
                  <a:lnTo>
                    <a:pt x="83779" y="3763"/>
                  </a:lnTo>
                  <a:lnTo>
                    <a:pt x="83779" y="0"/>
                  </a:lnTo>
                  <a:lnTo>
                    <a:pt x="77030" y="0"/>
                  </a:lnTo>
                  <a:lnTo>
                    <a:pt x="77030" y="5610"/>
                  </a:lnTo>
                  <a:lnTo>
                    <a:pt x="72474" y="5610"/>
                  </a:lnTo>
                  <a:lnTo>
                    <a:pt x="72474" y="3763"/>
                  </a:lnTo>
                  <a:lnTo>
                    <a:pt x="75442" y="3763"/>
                  </a:lnTo>
                  <a:lnTo>
                    <a:pt x="75442" y="0"/>
                  </a:lnTo>
                  <a:lnTo>
                    <a:pt x="68694" y="0"/>
                  </a:lnTo>
                  <a:lnTo>
                    <a:pt x="68694" y="5610"/>
                  </a:lnTo>
                  <a:lnTo>
                    <a:pt x="64137" y="5610"/>
                  </a:lnTo>
                  <a:lnTo>
                    <a:pt x="64137" y="3763"/>
                  </a:lnTo>
                  <a:lnTo>
                    <a:pt x="67106" y="3763"/>
                  </a:lnTo>
                  <a:lnTo>
                    <a:pt x="67106" y="0"/>
                  </a:lnTo>
                  <a:lnTo>
                    <a:pt x="60358" y="0"/>
                  </a:lnTo>
                  <a:lnTo>
                    <a:pt x="60358" y="5610"/>
                  </a:lnTo>
                  <a:lnTo>
                    <a:pt x="55818" y="5610"/>
                  </a:lnTo>
                  <a:lnTo>
                    <a:pt x="55818" y="3763"/>
                  </a:lnTo>
                  <a:lnTo>
                    <a:pt x="58787" y="3763"/>
                  </a:lnTo>
                  <a:lnTo>
                    <a:pt x="58787" y="0"/>
                  </a:lnTo>
                  <a:lnTo>
                    <a:pt x="52038" y="0"/>
                  </a:lnTo>
                  <a:lnTo>
                    <a:pt x="52038" y="5610"/>
                  </a:lnTo>
                  <a:lnTo>
                    <a:pt x="47482" y="5610"/>
                  </a:lnTo>
                  <a:lnTo>
                    <a:pt x="47482" y="3763"/>
                  </a:lnTo>
                  <a:lnTo>
                    <a:pt x="50451" y="3763"/>
                  </a:lnTo>
                  <a:lnTo>
                    <a:pt x="50451" y="0"/>
                  </a:lnTo>
                  <a:lnTo>
                    <a:pt x="43702" y="0"/>
                  </a:lnTo>
                  <a:lnTo>
                    <a:pt x="43702" y="5610"/>
                  </a:lnTo>
                  <a:lnTo>
                    <a:pt x="39146" y="5610"/>
                  </a:lnTo>
                  <a:lnTo>
                    <a:pt x="39146" y="3763"/>
                  </a:lnTo>
                  <a:lnTo>
                    <a:pt x="42114" y="3763"/>
                  </a:lnTo>
                  <a:lnTo>
                    <a:pt x="42114" y="0"/>
                  </a:lnTo>
                  <a:lnTo>
                    <a:pt x="35366" y="0"/>
                  </a:lnTo>
                  <a:lnTo>
                    <a:pt x="35366" y="5610"/>
                  </a:lnTo>
                  <a:lnTo>
                    <a:pt x="30826" y="5610"/>
                  </a:lnTo>
                  <a:lnTo>
                    <a:pt x="30826" y="3763"/>
                  </a:lnTo>
                  <a:lnTo>
                    <a:pt x="33795" y="3763"/>
                  </a:lnTo>
                  <a:lnTo>
                    <a:pt x="33795" y="0"/>
                  </a:lnTo>
                  <a:lnTo>
                    <a:pt x="27047" y="0"/>
                  </a:lnTo>
                  <a:lnTo>
                    <a:pt x="27047" y="5610"/>
                  </a:lnTo>
                  <a:lnTo>
                    <a:pt x="22490" y="5610"/>
                  </a:lnTo>
                  <a:lnTo>
                    <a:pt x="22490" y="3763"/>
                  </a:lnTo>
                  <a:lnTo>
                    <a:pt x="25459" y="3763"/>
                  </a:lnTo>
                  <a:lnTo>
                    <a:pt x="25459" y="0"/>
                  </a:lnTo>
                  <a:lnTo>
                    <a:pt x="18710" y="0"/>
                  </a:lnTo>
                  <a:lnTo>
                    <a:pt x="18710" y="5610"/>
                  </a:lnTo>
                  <a:lnTo>
                    <a:pt x="14154" y="5610"/>
                  </a:lnTo>
                  <a:lnTo>
                    <a:pt x="14154" y="3763"/>
                  </a:lnTo>
                  <a:lnTo>
                    <a:pt x="17122" y="3763"/>
                  </a:lnTo>
                  <a:lnTo>
                    <a:pt x="17122" y="0"/>
                  </a:lnTo>
                  <a:lnTo>
                    <a:pt x="10374" y="0"/>
                  </a:lnTo>
                  <a:lnTo>
                    <a:pt x="10374" y="5610"/>
                  </a:lnTo>
                  <a:lnTo>
                    <a:pt x="5835" y="5610"/>
                  </a:lnTo>
                  <a:lnTo>
                    <a:pt x="5835" y="3763"/>
                  </a:lnTo>
                  <a:lnTo>
                    <a:pt x="8803" y="3763"/>
                  </a:lnTo>
                  <a:lnTo>
                    <a:pt x="880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742" name="Google Shape;31742;p32"/>
          <p:cNvGrpSpPr/>
          <p:nvPr/>
        </p:nvGrpSpPr>
        <p:grpSpPr>
          <a:xfrm rot="10800000">
            <a:off x="11333600" y="801510"/>
            <a:ext cx="177768" cy="5254991"/>
            <a:chOff x="581775" y="601132"/>
            <a:chExt cx="133326" cy="3941243"/>
          </a:xfrm>
        </p:grpSpPr>
        <p:sp>
          <p:nvSpPr>
            <p:cNvPr id="31743" name="Google Shape;31743;p32"/>
            <p:cNvSpPr/>
            <p:nvPr/>
          </p:nvSpPr>
          <p:spPr>
            <a:xfrm rot="-5400000">
              <a:off x="-344027" y="1526934"/>
              <a:ext cx="1984930" cy="133326"/>
            </a:xfrm>
            <a:custGeom>
              <a:avLst/>
              <a:gdLst/>
              <a:ahLst/>
              <a:cxnLst/>
              <a:rect l="l" t="t" r="r" b="b"/>
              <a:pathLst>
                <a:path w="101505" h="6818" extrusionOk="0">
                  <a:moveTo>
                    <a:pt x="2055" y="0"/>
                  </a:moveTo>
                  <a:lnTo>
                    <a:pt x="2055" y="5610"/>
                  </a:lnTo>
                  <a:lnTo>
                    <a:pt x="1" y="5610"/>
                  </a:lnTo>
                  <a:lnTo>
                    <a:pt x="1" y="6818"/>
                  </a:lnTo>
                  <a:lnTo>
                    <a:pt x="3263" y="6818"/>
                  </a:lnTo>
                  <a:lnTo>
                    <a:pt x="3263" y="1208"/>
                  </a:lnTo>
                  <a:lnTo>
                    <a:pt x="7578" y="1208"/>
                  </a:lnTo>
                  <a:lnTo>
                    <a:pt x="7578" y="2555"/>
                  </a:lnTo>
                  <a:lnTo>
                    <a:pt x="4609" y="2555"/>
                  </a:lnTo>
                  <a:lnTo>
                    <a:pt x="4609" y="6818"/>
                  </a:lnTo>
                  <a:lnTo>
                    <a:pt x="11599" y="6818"/>
                  </a:lnTo>
                  <a:lnTo>
                    <a:pt x="11599" y="1208"/>
                  </a:lnTo>
                  <a:lnTo>
                    <a:pt x="15914" y="1208"/>
                  </a:lnTo>
                  <a:lnTo>
                    <a:pt x="15914" y="2555"/>
                  </a:lnTo>
                  <a:lnTo>
                    <a:pt x="12945" y="2555"/>
                  </a:lnTo>
                  <a:lnTo>
                    <a:pt x="12945" y="6818"/>
                  </a:lnTo>
                  <a:lnTo>
                    <a:pt x="19936" y="6818"/>
                  </a:lnTo>
                  <a:lnTo>
                    <a:pt x="19936" y="1208"/>
                  </a:lnTo>
                  <a:lnTo>
                    <a:pt x="24250" y="1208"/>
                  </a:lnTo>
                  <a:lnTo>
                    <a:pt x="24250" y="2555"/>
                  </a:lnTo>
                  <a:lnTo>
                    <a:pt x="21265" y="2555"/>
                  </a:lnTo>
                  <a:lnTo>
                    <a:pt x="21265" y="6818"/>
                  </a:lnTo>
                  <a:lnTo>
                    <a:pt x="28255" y="6818"/>
                  </a:lnTo>
                  <a:lnTo>
                    <a:pt x="28255" y="1208"/>
                  </a:lnTo>
                  <a:lnTo>
                    <a:pt x="32570" y="1208"/>
                  </a:lnTo>
                  <a:lnTo>
                    <a:pt x="32570" y="2555"/>
                  </a:lnTo>
                  <a:lnTo>
                    <a:pt x="29601" y="2555"/>
                  </a:lnTo>
                  <a:lnTo>
                    <a:pt x="29601" y="6818"/>
                  </a:lnTo>
                  <a:lnTo>
                    <a:pt x="36591" y="6818"/>
                  </a:lnTo>
                  <a:lnTo>
                    <a:pt x="36591" y="1208"/>
                  </a:lnTo>
                  <a:lnTo>
                    <a:pt x="40906" y="1208"/>
                  </a:lnTo>
                  <a:lnTo>
                    <a:pt x="40906" y="2555"/>
                  </a:lnTo>
                  <a:lnTo>
                    <a:pt x="37937" y="2555"/>
                  </a:lnTo>
                  <a:lnTo>
                    <a:pt x="37937" y="6818"/>
                  </a:lnTo>
                  <a:lnTo>
                    <a:pt x="44927" y="6818"/>
                  </a:lnTo>
                  <a:lnTo>
                    <a:pt x="44927" y="1208"/>
                  </a:lnTo>
                  <a:lnTo>
                    <a:pt x="49242" y="1208"/>
                  </a:lnTo>
                  <a:lnTo>
                    <a:pt x="49242" y="2555"/>
                  </a:lnTo>
                  <a:lnTo>
                    <a:pt x="46256" y="2555"/>
                  </a:lnTo>
                  <a:lnTo>
                    <a:pt x="46256" y="6818"/>
                  </a:lnTo>
                  <a:lnTo>
                    <a:pt x="53247" y="6818"/>
                  </a:lnTo>
                  <a:lnTo>
                    <a:pt x="53247" y="1208"/>
                  </a:lnTo>
                  <a:lnTo>
                    <a:pt x="57561" y="1208"/>
                  </a:lnTo>
                  <a:lnTo>
                    <a:pt x="57561" y="2555"/>
                  </a:lnTo>
                  <a:lnTo>
                    <a:pt x="54593" y="2555"/>
                  </a:lnTo>
                  <a:lnTo>
                    <a:pt x="54593" y="6818"/>
                  </a:lnTo>
                  <a:lnTo>
                    <a:pt x="61583" y="6818"/>
                  </a:lnTo>
                  <a:lnTo>
                    <a:pt x="61583" y="1208"/>
                  </a:lnTo>
                  <a:lnTo>
                    <a:pt x="65898" y="1208"/>
                  </a:lnTo>
                  <a:lnTo>
                    <a:pt x="65898" y="2555"/>
                  </a:lnTo>
                  <a:lnTo>
                    <a:pt x="62929" y="2555"/>
                  </a:lnTo>
                  <a:lnTo>
                    <a:pt x="62929" y="6818"/>
                  </a:lnTo>
                  <a:lnTo>
                    <a:pt x="69919" y="6818"/>
                  </a:lnTo>
                  <a:lnTo>
                    <a:pt x="69919" y="1208"/>
                  </a:lnTo>
                  <a:lnTo>
                    <a:pt x="74234" y="1208"/>
                  </a:lnTo>
                  <a:lnTo>
                    <a:pt x="74234" y="2555"/>
                  </a:lnTo>
                  <a:lnTo>
                    <a:pt x="71248" y="2555"/>
                  </a:lnTo>
                  <a:lnTo>
                    <a:pt x="71248" y="6818"/>
                  </a:lnTo>
                  <a:lnTo>
                    <a:pt x="78238" y="6818"/>
                  </a:lnTo>
                  <a:lnTo>
                    <a:pt x="78238" y="1208"/>
                  </a:lnTo>
                  <a:lnTo>
                    <a:pt x="82553" y="1208"/>
                  </a:lnTo>
                  <a:lnTo>
                    <a:pt x="82553" y="2555"/>
                  </a:lnTo>
                  <a:lnTo>
                    <a:pt x="79585" y="2555"/>
                  </a:lnTo>
                  <a:lnTo>
                    <a:pt x="79585" y="6818"/>
                  </a:lnTo>
                  <a:lnTo>
                    <a:pt x="86575" y="6818"/>
                  </a:lnTo>
                  <a:lnTo>
                    <a:pt x="86575" y="1208"/>
                  </a:lnTo>
                  <a:lnTo>
                    <a:pt x="90890" y="1208"/>
                  </a:lnTo>
                  <a:lnTo>
                    <a:pt x="90890" y="2555"/>
                  </a:lnTo>
                  <a:lnTo>
                    <a:pt x="87921" y="2555"/>
                  </a:lnTo>
                  <a:lnTo>
                    <a:pt x="87921" y="6818"/>
                  </a:lnTo>
                  <a:lnTo>
                    <a:pt x="94911" y="6818"/>
                  </a:lnTo>
                  <a:lnTo>
                    <a:pt x="94911" y="1208"/>
                  </a:lnTo>
                  <a:lnTo>
                    <a:pt x="99209" y="1208"/>
                  </a:lnTo>
                  <a:lnTo>
                    <a:pt x="99209" y="2555"/>
                  </a:lnTo>
                  <a:lnTo>
                    <a:pt x="96240" y="2555"/>
                  </a:lnTo>
                  <a:lnTo>
                    <a:pt x="96240" y="6818"/>
                  </a:lnTo>
                  <a:lnTo>
                    <a:pt x="101504" y="6818"/>
                  </a:lnTo>
                  <a:lnTo>
                    <a:pt x="101504" y="5610"/>
                  </a:lnTo>
                  <a:lnTo>
                    <a:pt x="97466" y="5610"/>
                  </a:lnTo>
                  <a:lnTo>
                    <a:pt x="97466" y="3763"/>
                  </a:lnTo>
                  <a:lnTo>
                    <a:pt x="100434" y="3763"/>
                  </a:lnTo>
                  <a:lnTo>
                    <a:pt x="100434" y="0"/>
                  </a:lnTo>
                  <a:lnTo>
                    <a:pt x="93686" y="0"/>
                  </a:lnTo>
                  <a:lnTo>
                    <a:pt x="93686" y="5610"/>
                  </a:lnTo>
                  <a:lnTo>
                    <a:pt x="89129" y="5610"/>
                  </a:lnTo>
                  <a:lnTo>
                    <a:pt x="89129" y="3763"/>
                  </a:lnTo>
                  <a:lnTo>
                    <a:pt x="92098" y="3763"/>
                  </a:lnTo>
                  <a:lnTo>
                    <a:pt x="92098" y="0"/>
                  </a:lnTo>
                  <a:lnTo>
                    <a:pt x="85349" y="0"/>
                  </a:lnTo>
                  <a:lnTo>
                    <a:pt x="85349" y="5610"/>
                  </a:lnTo>
                  <a:lnTo>
                    <a:pt x="80810" y="5610"/>
                  </a:lnTo>
                  <a:lnTo>
                    <a:pt x="80810" y="3763"/>
                  </a:lnTo>
                  <a:lnTo>
                    <a:pt x="83779" y="3763"/>
                  </a:lnTo>
                  <a:lnTo>
                    <a:pt x="83779" y="0"/>
                  </a:lnTo>
                  <a:lnTo>
                    <a:pt x="77030" y="0"/>
                  </a:lnTo>
                  <a:lnTo>
                    <a:pt x="77030" y="5610"/>
                  </a:lnTo>
                  <a:lnTo>
                    <a:pt x="72474" y="5610"/>
                  </a:lnTo>
                  <a:lnTo>
                    <a:pt x="72474" y="3763"/>
                  </a:lnTo>
                  <a:lnTo>
                    <a:pt x="75442" y="3763"/>
                  </a:lnTo>
                  <a:lnTo>
                    <a:pt x="75442" y="0"/>
                  </a:lnTo>
                  <a:lnTo>
                    <a:pt x="68694" y="0"/>
                  </a:lnTo>
                  <a:lnTo>
                    <a:pt x="68694" y="5610"/>
                  </a:lnTo>
                  <a:lnTo>
                    <a:pt x="64137" y="5610"/>
                  </a:lnTo>
                  <a:lnTo>
                    <a:pt x="64137" y="3763"/>
                  </a:lnTo>
                  <a:lnTo>
                    <a:pt x="67106" y="3763"/>
                  </a:lnTo>
                  <a:lnTo>
                    <a:pt x="67106" y="0"/>
                  </a:lnTo>
                  <a:lnTo>
                    <a:pt x="60358" y="0"/>
                  </a:lnTo>
                  <a:lnTo>
                    <a:pt x="60358" y="5610"/>
                  </a:lnTo>
                  <a:lnTo>
                    <a:pt x="55818" y="5610"/>
                  </a:lnTo>
                  <a:lnTo>
                    <a:pt x="55818" y="3763"/>
                  </a:lnTo>
                  <a:lnTo>
                    <a:pt x="58787" y="3763"/>
                  </a:lnTo>
                  <a:lnTo>
                    <a:pt x="58787" y="0"/>
                  </a:lnTo>
                  <a:lnTo>
                    <a:pt x="52038" y="0"/>
                  </a:lnTo>
                  <a:lnTo>
                    <a:pt x="52038" y="5610"/>
                  </a:lnTo>
                  <a:lnTo>
                    <a:pt x="47482" y="5610"/>
                  </a:lnTo>
                  <a:lnTo>
                    <a:pt x="47482" y="3763"/>
                  </a:lnTo>
                  <a:lnTo>
                    <a:pt x="50451" y="3763"/>
                  </a:lnTo>
                  <a:lnTo>
                    <a:pt x="50451" y="0"/>
                  </a:lnTo>
                  <a:lnTo>
                    <a:pt x="43702" y="0"/>
                  </a:lnTo>
                  <a:lnTo>
                    <a:pt x="43702" y="5610"/>
                  </a:lnTo>
                  <a:lnTo>
                    <a:pt x="39146" y="5610"/>
                  </a:lnTo>
                  <a:lnTo>
                    <a:pt x="39146" y="3763"/>
                  </a:lnTo>
                  <a:lnTo>
                    <a:pt x="42114" y="3763"/>
                  </a:lnTo>
                  <a:lnTo>
                    <a:pt x="42114" y="0"/>
                  </a:lnTo>
                  <a:lnTo>
                    <a:pt x="35366" y="0"/>
                  </a:lnTo>
                  <a:lnTo>
                    <a:pt x="35366" y="5610"/>
                  </a:lnTo>
                  <a:lnTo>
                    <a:pt x="30826" y="5610"/>
                  </a:lnTo>
                  <a:lnTo>
                    <a:pt x="30826" y="3763"/>
                  </a:lnTo>
                  <a:lnTo>
                    <a:pt x="33795" y="3763"/>
                  </a:lnTo>
                  <a:lnTo>
                    <a:pt x="33795" y="0"/>
                  </a:lnTo>
                  <a:lnTo>
                    <a:pt x="27047" y="0"/>
                  </a:lnTo>
                  <a:lnTo>
                    <a:pt x="27047" y="5610"/>
                  </a:lnTo>
                  <a:lnTo>
                    <a:pt x="22490" y="5610"/>
                  </a:lnTo>
                  <a:lnTo>
                    <a:pt x="22490" y="3763"/>
                  </a:lnTo>
                  <a:lnTo>
                    <a:pt x="25459" y="3763"/>
                  </a:lnTo>
                  <a:lnTo>
                    <a:pt x="25459" y="0"/>
                  </a:lnTo>
                  <a:lnTo>
                    <a:pt x="18710" y="0"/>
                  </a:lnTo>
                  <a:lnTo>
                    <a:pt x="18710" y="5610"/>
                  </a:lnTo>
                  <a:lnTo>
                    <a:pt x="14154" y="5610"/>
                  </a:lnTo>
                  <a:lnTo>
                    <a:pt x="14154" y="3763"/>
                  </a:lnTo>
                  <a:lnTo>
                    <a:pt x="17122" y="3763"/>
                  </a:lnTo>
                  <a:lnTo>
                    <a:pt x="17122" y="0"/>
                  </a:lnTo>
                  <a:lnTo>
                    <a:pt x="10374" y="0"/>
                  </a:lnTo>
                  <a:lnTo>
                    <a:pt x="10374" y="5610"/>
                  </a:lnTo>
                  <a:lnTo>
                    <a:pt x="5835" y="5610"/>
                  </a:lnTo>
                  <a:lnTo>
                    <a:pt x="5835" y="3763"/>
                  </a:lnTo>
                  <a:lnTo>
                    <a:pt x="8803" y="3763"/>
                  </a:lnTo>
                  <a:lnTo>
                    <a:pt x="880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44" name="Google Shape;31744;p32"/>
            <p:cNvSpPr/>
            <p:nvPr/>
          </p:nvSpPr>
          <p:spPr>
            <a:xfrm rot="-5400000">
              <a:off x="-344027" y="3483247"/>
              <a:ext cx="1984930" cy="133326"/>
            </a:xfrm>
            <a:custGeom>
              <a:avLst/>
              <a:gdLst/>
              <a:ahLst/>
              <a:cxnLst/>
              <a:rect l="l" t="t" r="r" b="b"/>
              <a:pathLst>
                <a:path w="101505" h="6818" extrusionOk="0">
                  <a:moveTo>
                    <a:pt x="2055" y="0"/>
                  </a:moveTo>
                  <a:lnTo>
                    <a:pt x="2055" y="5610"/>
                  </a:lnTo>
                  <a:lnTo>
                    <a:pt x="1" y="5610"/>
                  </a:lnTo>
                  <a:lnTo>
                    <a:pt x="1" y="6818"/>
                  </a:lnTo>
                  <a:lnTo>
                    <a:pt x="3263" y="6818"/>
                  </a:lnTo>
                  <a:lnTo>
                    <a:pt x="3263" y="1208"/>
                  </a:lnTo>
                  <a:lnTo>
                    <a:pt x="7578" y="1208"/>
                  </a:lnTo>
                  <a:lnTo>
                    <a:pt x="7578" y="2555"/>
                  </a:lnTo>
                  <a:lnTo>
                    <a:pt x="4609" y="2555"/>
                  </a:lnTo>
                  <a:lnTo>
                    <a:pt x="4609" y="6818"/>
                  </a:lnTo>
                  <a:lnTo>
                    <a:pt x="11599" y="6818"/>
                  </a:lnTo>
                  <a:lnTo>
                    <a:pt x="11599" y="1208"/>
                  </a:lnTo>
                  <a:lnTo>
                    <a:pt x="15914" y="1208"/>
                  </a:lnTo>
                  <a:lnTo>
                    <a:pt x="15914" y="2555"/>
                  </a:lnTo>
                  <a:lnTo>
                    <a:pt x="12945" y="2555"/>
                  </a:lnTo>
                  <a:lnTo>
                    <a:pt x="12945" y="6818"/>
                  </a:lnTo>
                  <a:lnTo>
                    <a:pt x="19936" y="6818"/>
                  </a:lnTo>
                  <a:lnTo>
                    <a:pt x="19936" y="1208"/>
                  </a:lnTo>
                  <a:lnTo>
                    <a:pt x="24250" y="1208"/>
                  </a:lnTo>
                  <a:lnTo>
                    <a:pt x="24250" y="2555"/>
                  </a:lnTo>
                  <a:lnTo>
                    <a:pt x="21265" y="2555"/>
                  </a:lnTo>
                  <a:lnTo>
                    <a:pt x="21265" y="6818"/>
                  </a:lnTo>
                  <a:lnTo>
                    <a:pt x="28255" y="6818"/>
                  </a:lnTo>
                  <a:lnTo>
                    <a:pt x="28255" y="1208"/>
                  </a:lnTo>
                  <a:lnTo>
                    <a:pt x="32570" y="1208"/>
                  </a:lnTo>
                  <a:lnTo>
                    <a:pt x="32570" y="2555"/>
                  </a:lnTo>
                  <a:lnTo>
                    <a:pt x="29601" y="2555"/>
                  </a:lnTo>
                  <a:lnTo>
                    <a:pt x="29601" y="6818"/>
                  </a:lnTo>
                  <a:lnTo>
                    <a:pt x="36591" y="6818"/>
                  </a:lnTo>
                  <a:lnTo>
                    <a:pt x="36591" y="1208"/>
                  </a:lnTo>
                  <a:lnTo>
                    <a:pt x="40906" y="1208"/>
                  </a:lnTo>
                  <a:lnTo>
                    <a:pt x="40906" y="2555"/>
                  </a:lnTo>
                  <a:lnTo>
                    <a:pt x="37937" y="2555"/>
                  </a:lnTo>
                  <a:lnTo>
                    <a:pt x="37937" y="6818"/>
                  </a:lnTo>
                  <a:lnTo>
                    <a:pt x="44927" y="6818"/>
                  </a:lnTo>
                  <a:lnTo>
                    <a:pt x="44927" y="1208"/>
                  </a:lnTo>
                  <a:lnTo>
                    <a:pt x="49242" y="1208"/>
                  </a:lnTo>
                  <a:lnTo>
                    <a:pt x="49242" y="2555"/>
                  </a:lnTo>
                  <a:lnTo>
                    <a:pt x="46256" y="2555"/>
                  </a:lnTo>
                  <a:lnTo>
                    <a:pt x="46256" y="6818"/>
                  </a:lnTo>
                  <a:lnTo>
                    <a:pt x="53247" y="6818"/>
                  </a:lnTo>
                  <a:lnTo>
                    <a:pt x="53247" y="1208"/>
                  </a:lnTo>
                  <a:lnTo>
                    <a:pt x="57561" y="1208"/>
                  </a:lnTo>
                  <a:lnTo>
                    <a:pt x="57561" y="2555"/>
                  </a:lnTo>
                  <a:lnTo>
                    <a:pt x="54593" y="2555"/>
                  </a:lnTo>
                  <a:lnTo>
                    <a:pt x="54593" y="6818"/>
                  </a:lnTo>
                  <a:lnTo>
                    <a:pt x="61583" y="6818"/>
                  </a:lnTo>
                  <a:lnTo>
                    <a:pt x="61583" y="1208"/>
                  </a:lnTo>
                  <a:lnTo>
                    <a:pt x="65898" y="1208"/>
                  </a:lnTo>
                  <a:lnTo>
                    <a:pt x="65898" y="2555"/>
                  </a:lnTo>
                  <a:lnTo>
                    <a:pt x="62929" y="2555"/>
                  </a:lnTo>
                  <a:lnTo>
                    <a:pt x="62929" y="6818"/>
                  </a:lnTo>
                  <a:lnTo>
                    <a:pt x="69919" y="6818"/>
                  </a:lnTo>
                  <a:lnTo>
                    <a:pt x="69919" y="1208"/>
                  </a:lnTo>
                  <a:lnTo>
                    <a:pt x="74234" y="1208"/>
                  </a:lnTo>
                  <a:lnTo>
                    <a:pt x="74234" y="2555"/>
                  </a:lnTo>
                  <a:lnTo>
                    <a:pt x="71248" y="2555"/>
                  </a:lnTo>
                  <a:lnTo>
                    <a:pt x="71248" y="6818"/>
                  </a:lnTo>
                  <a:lnTo>
                    <a:pt x="78238" y="6818"/>
                  </a:lnTo>
                  <a:lnTo>
                    <a:pt x="78238" y="1208"/>
                  </a:lnTo>
                  <a:lnTo>
                    <a:pt x="82553" y="1208"/>
                  </a:lnTo>
                  <a:lnTo>
                    <a:pt x="82553" y="2555"/>
                  </a:lnTo>
                  <a:lnTo>
                    <a:pt x="79585" y="2555"/>
                  </a:lnTo>
                  <a:lnTo>
                    <a:pt x="79585" y="6818"/>
                  </a:lnTo>
                  <a:lnTo>
                    <a:pt x="86575" y="6818"/>
                  </a:lnTo>
                  <a:lnTo>
                    <a:pt x="86575" y="1208"/>
                  </a:lnTo>
                  <a:lnTo>
                    <a:pt x="90890" y="1208"/>
                  </a:lnTo>
                  <a:lnTo>
                    <a:pt x="90890" y="2555"/>
                  </a:lnTo>
                  <a:lnTo>
                    <a:pt x="87921" y="2555"/>
                  </a:lnTo>
                  <a:lnTo>
                    <a:pt x="87921" y="6818"/>
                  </a:lnTo>
                  <a:lnTo>
                    <a:pt x="94911" y="6818"/>
                  </a:lnTo>
                  <a:lnTo>
                    <a:pt x="94911" y="1208"/>
                  </a:lnTo>
                  <a:lnTo>
                    <a:pt x="99209" y="1208"/>
                  </a:lnTo>
                  <a:lnTo>
                    <a:pt x="99209" y="2555"/>
                  </a:lnTo>
                  <a:lnTo>
                    <a:pt x="96240" y="2555"/>
                  </a:lnTo>
                  <a:lnTo>
                    <a:pt x="96240" y="6818"/>
                  </a:lnTo>
                  <a:lnTo>
                    <a:pt x="101504" y="6818"/>
                  </a:lnTo>
                  <a:lnTo>
                    <a:pt x="101504" y="5610"/>
                  </a:lnTo>
                  <a:lnTo>
                    <a:pt x="97466" y="5610"/>
                  </a:lnTo>
                  <a:lnTo>
                    <a:pt x="97466" y="3763"/>
                  </a:lnTo>
                  <a:lnTo>
                    <a:pt x="100434" y="3763"/>
                  </a:lnTo>
                  <a:lnTo>
                    <a:pt x="100434" y="0"/>
                  </a:lnTo>
                  <a:lnTo>
                    <a:pt x="93686" y="0"/>
                  </a:lnTo>
                  <a:lnTo>
                    <a:pt x="93686" y="5610"/>
                  </a:lnTo>
                  <a:lnTo>
                    <a:pt x="89129" y="5610"/>
                  </a:lnTo>
                  <a:lnTo>
                    <a:pt x="89129" y="3763"/>
                  </a:lnTo>
                  <a:lnTo>
                    <a:pt x="92098" y="3763"/>
                  </a:lnTo>
                  <a:lnTo>
                    <a:pt x="92098" y="0"/>
                  </a:lnTo>
                  <a:lnTo>
                    <a:pt x="85349" y="0"/>
                  </a:lnTo>
                  <a:lnTo>
                    <a:pt x="85349" y="5610"/>
                  </a:lnTo>
                  <a:lnTo>
                    <a:pt x="80810" y="5610"/>
                  </a:lnTo>
                  <a:lnTo>
                    <a:pt x="80810" y="3763"/>
                  </a:lnTo>
                  <a:lnTo>
                    <a:pt x="83779" y="3763"/>
                  </a:lnTo>
                  <a:lnTo>
                    <a:pt x="83779" y="0"/>
                  </a:lnTo>
                  <a:lnTo>
                    <a:pt x="77030" y="0"/>
                  </a:lnTo>
                  <a:lnTo>
                    <a:pt x="77030" y="5610"/>
                  </a:lnTo>
                  <a:lnTo>
                    <a:pt x="72474" y="5610"/>
                  </a:lnTo>
                  <a:lnTo>
                    <a:pt x="72474" y="3763"/>
                  </a:lnTo>
                  <a:lnTo>
                    <a:pt x="75442" y="3763"/>
                  </a:lnTo>
                  <a:lnTo>
                    <a:pt x="75442" y="0"/>
                  </a:lnTo>
                  <a:lnTo>
                    <a:pt x="68694" y="0"/>
                  </a:lnTo>
                  <a:lnTo>
                    <a:pt x="68694" y="5610"/>
                  </a:lnTo>
                  <a:lnTo>
                    <a:pt x="64137" y="5610"/>
                  </a:lnTo>
                  <a:lnTo>
                    <a:pt x="64137" y="3763"/>
                  </a:lnTo>
                  <a:lnTo>
                    <a:pt x="67106" y="3763"/>
                  </a:lnTo>
                  <a:lnTo>
                    <a:pt x="67106" y="0"/>
                  </a:lnTo>
                  <a:lnTo>
                    <a:pt x="60358" y="0"/>
                  </a:lnTo>
                  <a:lnTo>
                    <a:pt x="60358" y="5610"/>
                  </a:lnTo>
                  <a:lnTo>
                    <a:pt x="55818" y="5610"/>
                  </a:lnTo>
                  <a:lnTo>
                    <a:pt x="55818" y="3763"/>
                  </a:lnTo>
                  <a:lnTo>
                    <a:pt x="58787" y="3763"/>
                  </a:lnTo>
                  <a:lnTo>
                    <a:pt x="58787" y="0"/>
                  </a:lnTo>
                  <a:lnTo>
                    <a:pt x="52038" y="0"/>
                  </a:lnTo>
                  <a:lnTo>
                    <a:pt x="52038" y="5610"/>
                  </a:lnTo>
                  <a:lnTo>
                    <a:pt x="47482" y="5610"/>
                  </a:lnTo>
                  <a:lnTo>
                    <a:pt x="47482" y="3763"/>
                  </a:lnTo>
                  <a:lnTo>
                    <a:pt x="50451" y="3763"/>
                  </a:lnTo>
                  <a:lnTo>
                    <a:pt x="50451" y="0"/>
                  </a:lnTo>
                  <a:lnTo>
                    <a:pt x="43702" y="0"/>
                  </a:lnTo>
                  <a:lnTo>
                    <a:pt x="43702" y="5610"/>
                  </a:lnTo>
                  <a:lnTo>
                    <a:pt x="39146" y="5610"/>
                  </a:lnTo>
                  <a:lnTo>
                    <a:pt x="39146" y="3763"/>
                  </a:lnTo>
                  <a:lnTo>
                    <a:pt x="42114" y="3763"/>
                  </a:lnTo>
                  <a:lnTo>
                    <a:pt x="42114" y="0"/>
                  </a:lnTo>
                  <a:lnTo>
                    <a:pt x="35366" y="0"/>
                  </a:lnTo>
                  <a:lnTo>
                    <a:pt x="35366" y="5610"/>
                  </a:lnTo>
                  <a:lnTo>
                    <a:pt x="30826" y="5610"/>
                  </a:lnTo>
                  <a:lnTo>
                    <a:pt x="30826" y="3763"/>
                  </a:lnTo>
                  <a:lnTo>
                    <a:pt x="33795" y="3763"/>
                  </a:lnTo>
                  <a:lnTo>
                    <a:pt x="33795" y="0"/>
                  </a:lnTo>
                  <a:lnTo>
                    <a:pt x="27047" y="0"/>
                  </a:lnTo>
                  <a:lnTo>
                    <a:pt x="27047" y="5610"/>
                  </a:lnTo>
                  <a:lnTo>
                    <a:pt x="22490" y="5610"/>
                  </a:lnTo>
                  <a:lnTo>
                    <a:pt x="22490" y="3763"/>
                  </a:lnTo>
                  <a:lnTo>
                    <a:pt x="25459" y="3763"/>
                  </a:lnTo>
                  <a:lnTo>
                    <a:pt x="25459" y="0"/>
                  </a:lnTo>
                  <a:lnTo>
                    <a:pt x="18710" y="0"/>
                  </a:lnTo>
                  <a:lnTo>
                    <a:pt x="18710" y="5610"/>
                  </a:lnTo>
                  <a:lnTo>
                    <a:pt x="14154" y="5610"/>
                  </a:lnTo>
                  <a:lnTo>
                    <a:pt x="14154" y="3763"/>
                  </a:lnTo>
                  <a:lnTo>
                    <a:pt x="17122" y="3763"/>
                  </a:lnTo>
                  <a:lnTo>
                    <a:pt x="17122" y="0"/>
                  </a:lnTo>
                  <a:lnTo>
                    <a:pt x="10374" y="0"/>
                  </a:lnTo>
                  <a:lnTo>
                    <a:pt x="10374" y="5610"/>
                  </a:lnTo>
                  <a:lnTo>
                    <a:pt x="5835" y="5610"/>
                  </a:lnTo>
                  <a:lnTo>
                    <a:pt x="5835" y="3763"/>
                  </a:lnTo>
                  <a:lnTo>
                    <a:pt x="8803" y="3763"/>
                  </a:lnTo>
                  <a:lnTo>
                    <a:pt x="880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90985719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17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746" name="Google Shape;31746;p33"/>
          <p:cNvPicPr preferRelativeResize="0"/>
          <p:nvPr/>
        </p:nvPicPr>
        <p:blipFill rotWithShape="1">
          <a:blip r:embed="rId2">
            <a:alphaModFix/>
          </a:blip>
          <a:srcRect b="14653"/>
          <a:stretch/>
        </p:blipFill>
        <p:spPr>
          <a:xfrm rot="10800000">
            <a:off x="1" y="-17"/>
            <a:ext cx="12192004" cy="6935365"/>
          </a:xfrm>
          <a:prstGeom prst="rect">
            <a:avLst/>
          </a:prstGeom>
          <a:noFill/>
          <a:ln>
            <a:noFill/>
          </a:ln>
        </p:spPr>
      </p:pic>
      <p:sp>
        <p:nvSpPr>
          <p:cNvPr id="31747" name="Google Shape;31747;p33"/>
          <p:cNvSpPr txBox="1">
            <a:spLocks noGrp="1"/>
          </p:cNvSpPr>
          <p:nvPr>
            <p:ph type="ctrTitle"/>
          </p:nvPr>
        </p:nvSpPr>
        <p:spPr>
          <a:xfrm>
            <a:off x="3239933" y="713333"/>
            <a:ext cx="5712000" cy="11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r>
              <a:rPr lang="es-ES"/>
              <a:t>Haga clic para modificar el estilo de título del patrón</a:t>
            </a:r>
            <a:endParaRPr/>
          </a:p>
        </p:txBody>
      </p:sp>
      <p:sp>
        <p:nvSpPr>
          <p:cNvPr id="31748" name="Google Shape;31748;p33"/>
          <p:cNvSpPr txBox="1">
            <a:spLocks noGrp="1"/>
          </p:cNvSpPr>
          <p:nvPr>
            <p:ph type="subTitle" idx="1"/>
          </p:nvPr>
        </p:nvSpPr>
        <p:spPr>
          <a:xfrm>
            <a:off x="3233400" y="2039333"/>
            <a:ext cx="5725200" cy="137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sp>
        <p:nvSpPr>
          <p:cNvPr id="31749" name="Google Shape;31749;p33"/>
          <p:cNvSpPr txBox="1"/>
          <p:nvPr/>
        </p:nvSpPr>
        <p:spPr>
          <a:xfrm>
            <a:off x="3058933" y="4864567"/>
            <a:ext cx="6062000" cy="98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67"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rPr>
              <a:t>CREDITS: This presentation template was created by </a:t>
            </a:r>
            <a:r>
              <a:rPr lang="en" sz="1467" b="1" u="sng"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467"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rPr>
              <a:t>, and includes icons by </a:t>
            </a:r>
            <a:r>
              <a:rPr lang="en" sz="1467" b="1" u="sng"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467" b="1"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rPr>
              <a:t> </a:t>
            </a:r>
            <a:r>
              <a:rPr lang="en" sz="1467"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rPr>
              <a:t>and infographics &amp; images by </a:t>
            </a:r>
            <a:r>
              <a:rPr lang="en" sz="1467" b="1" u="sng"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467" b="1" u="sng">
              <a:solidFill>
                <a:schemeClr val="dk1"/>
              </a:solidFill>
              <a:latin typeface="Albert Sans"/>
              <a:ea typeface="Albert Sans"/>
              <a:cs typeface="Albert Sans"/>
              <a:sym typeface="Albert Sans"/>
            </a:endParaRPr>
          </a:p>
        </p:txBody>
      </p:sp>
      <p:grpSp>
        <p:nvGrpSpPr>
          <p:cNvPr id="31750" name="Google Shape;31750;p33"/>
          <p:cNvGrpSpPr/>
          <p:nvPr/>
        </p:nvGrpSpPr>
        <p:grpSpPr>
          <a:xfrm>
            <a:off x="152467" y="243134"/>
            <a:ext cx="455667" cy="6352167"/>
            <a:chOff x="151925" y="182350"/>
            <a:chExt cx="341750" cy="4764125"/>
          </a:xfrm>
        </p:grpSpPr>
        <p:sp>
          <p:nvSpPr>
            <p:cNvPr id="31751" name="Google Shape;31751;p33"/>
            <p:cNvSpPr/>
            <p:nvPr/>
          </p:nvSpPr>
          <p:spPr>
            <a:xfrm rot="-5400000">
              <a:off x="-632987" y="3819813"/>
              <a:ext cx="2226124" cy="27200"/>
            </a:xfrm>
            <a:custGeom>
              <a:avLst/>
              <a:gdLst/>
              <a:ahLst/>
              <a:cxnLst/>
              <a:rect l="l" t="t" r="r" b="b"/>
              <a:pathLst>
                <a:path w="101522" h="1088" extrusionOk="0">
                  <a:moveTo>
                    <a:pt x="1" y="0"/>
                  </a:moveTo>
                  <a:lnTo>
                    <a:pt x="1" y="1088"/>
                  </a:lnTo>
                  <a:lnTo>
                    <a:pt x="101521" y="1088"/>
                  </a:lnTo>
                  <a:lnTo>
                    <a:pt x="1015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52" name="Google Shape;31752;p33"/>
            <p:cNvSpPr/>
            <p:nvPr/>
          </p:nvSpPr>
          <p:spPr>
            <a:xfrm rot="-5400000">
              <a:off x="-714749" y="3826076"/>
              <a:ext cx="2226124" cy="14675"/>
            </a:xfrm>
            <a:custGeom>
              <a:avLst/>
              <a:gdLst/>
              <a:ahLst/>
              <a:cxnLst/>
              <a:rect l="l" t="t" r="r" b="b"/>
              <a:pathLst>
                <a:path w="101522" h="587" extrusionOk="0">
                  <a:moveTo>
                    <a:pt x="1" y="0"/>
                  </a:moveTo>
                  <a:lnTo>
                    <a:pt x="1" y="587"/>
                  </a:lnTo>
                  <a:lnTo>
                    <a:pt x="101521" y="587"/>
                  </a:lnTo>
                  <a:lnTo>
                    <a:pt x="1015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53" name="Google Shape;31753;p33"/>
            <p:cNvSpPr/>
            <p:nvPr/>
          </p:nvSpPr>
          <p:spPr>
            <a:xfrm rot="-5400000">
              <a:off x="151913" y="3317588"/>
              <a:ext cx="200675" cy="200650"/>
            </a:xfrm>
            <a:custGeom>
              <a:avLst/>
              <a:gdLst/>
              <a:ahLst/>
              <a:cxnLst/>
              <a:rect l="l" t="t" r="r" b="b"/>
              <a:pathLst>
                <a:path w="8027" h="8026" extrusionOk="0">
                  <a:moveTo>
                    <a:pt x="7560" y="466"/>
                  </a:moveTo>
                  <a:lnTo>
                    <a:pt x="7560" y="7560"/>
                  </a:lnTo>
                  <a:lnTo>
                    <a:pt x="466" y="7560"/>
                  </a:lnTo>
                  <a:lnTo>
                    <a:pt x="466" y="466"/>
                  </a:lnTo>
                  <a:close/>
                  <a:moveTo>
                    <a:pt x="0" y="0"/>
                  </a:moveTo>
                  <a:lnTo>
                    <a:pt x="0" y="8026"/>
                  </a:lnTo>
                  <a:lnTo>
                    <a:pt x="8026" y="8026"/>
                  </a:lnTo>
                  <a:lnTo>
                    <a:pt x="80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54" name="Google Shape;31754;p33"/>
            <p:cNvSpPr/>
            <p:nvPr/>
          </p:nvSpPr>
          <p:spPr>
            <a:xfrm rot="-5400000">
              <a:off x="188038" y="3425788"/>
              <a:ext cx="57000" cy="56325"/>
            </a:xfrm>
            <a:custGeom>
              <a:avLst/>
              <a:gdLst/>
              <a:ahLst/>
              <a:cxnLst/>
              <a:rect l="l" t="t" r="r" b="b"/>
              <a:pathLst>
                <a:path w="2280" h="2253" extrusionOk="0">
                  <a:moveTo>
                    <a:pt x="685" y="1"/>
                  </a:moveTo>
                  <a:cubicBezTo>
                    <a:pt x="523" y="1"/>
                    <a:pt x="363" y="78"/>
                    <a:pt x="277" y="234"/>
                  </a:cubicBezTo>
                  <a:lnTo>
                    <a:pt x="139" y="458"/>
                  </a:lnTo>
                  <a:cubicBezTo>
                    <a:pt x="1" y="682"/>
                    <a:pt x="87" y="976"/>
                    <a:pt x="312" y="1114"/>
                  </a:cubicBezTo>
                  <a:lnTo>
                    <a:pt x="1088" y="1563"/>
                  </a:lnTo>
                  <a:lnTo>
                    <a:pt x="2279" y="2253"/>
                  </a:lnTo>
                  <a:lnTo>
                    <a:pt x="2279" y="2253"/>
                  </a:lnTo>
                  <a:lnTo>
                    <a:pt x="2124" y="2011"/>
                  </a:lnTo>
                  <a:lnTo>
                    <a:pt x="1106" y="234"/>
                  </a:lnTo>
                  <a:cubicBezTo>
                    <a:pt x="1011" y="78"/>
                    <a:pt x="847" y="1"/>
                    <a:pt x="6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55" name="Google Shape;31755;p33"/>
            <p:cNvSpPr/>
            <p:nvPr/>
          </p:nvSpPr>
          <p:spPr>
            <a:xfrm rot="-5400000">
              <a:off x="280063" y="3403438"/>
              <a:ext cx="34125" cy="68650"/>
            </a:xfrm>
            <a:custGeom>
              <a:avLst/>
              <a:gdLst/>
              <a:ahLst/>
              <a:cxnLst/>
              <a:rect l="l" t="t" r="r" b="b"/>
              <a:pathLst>
                <a:path w="1365" h="2746" extrusionOk="0">
                  <a:moveTo>
                    <a:pt x="1364" y="1"/>
                  </a:moveTo>
                  <a:lnTo>
                    <a:pt x="190" y="2020"/>
                  </a:lnTo>
                  <a:cubicBezTo>
                    <a:pt x="1" y="2331"/>
                    <a:pt x="242" y="2745"/>
                    <a:pt x="605" y="2745"/>
                  </a:cubicBezTo>
                  <a:lnTo>
                    <a:pt x="864" y="2745"/>
                  </a:lnTo>
                  <a:cubicBezTo>
                    <a:pt x="1140" y="2745"/>
                    <a:pt x="1364" y="2521"/>
                    <a:pt x="1364" y="2262"/>
                  </a:cubicBezTo>
                  <a:lnTo>
                    <a:pt x="13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56" name="Google Shape;31756;p33"/>
            <p:cNvSpPr/>
            <p:nvPr/>
          </p:nvSpPr>
          <p:spPr>
            <a:xfrm rot="-5400000">
              <a:off x="190750" y="3403450"/>
              <a:ext cx="34125" cy="68625"/>
            </a:xfrm>
            <a:custGeom>
              <a:avLst/>
              <a:gdLst/>
              <a:ahLst/>
              <a:cxnLst/>
              <a:rect l="l" t="t" r="r" b="b"/>
              <a:pathLst>
                <a:path w="1365" h="2745" extrusionOk="0">
                  <a:moveTo>
                    <a:pt x="622" y="0"/>
                  </a:moveTo>
                  <a:cubicBezTo>
                    <a:pt x="242" y="0"/>
                    <a:pt x="1" y="397"/>
                    <a:pt x="190" y="725"/>
                  </a:cubicBezTo>
                  <a:lnTo>
                    <a:pt x="1209" y="2486"/>
                  </a:lnTo>
                  <a:lnTo>
                    <a:pt x="1364" y="2744"/>
                  </a:lnTo>
                  <a:lnTo>
                    <a:pt x="1364" y="483"/>
                  </a:lnTo>
                  <a:cubicBezTo>
                    <a:pt x="1364" y="207"/>
                    <a:pt x="1140" y="0"/>
                    <a:pt x="8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57" name="Google Shape;31757;p33"/>
            <p:cNvSpPr/>
            <p:nvPr/>
          </p:nvSpPr>
          <p:spPr>
            <a:xfrm rot="-5400000">
              <a:off x="280288" y="3363963"/>
              <a:ext cx="33675" cy="68650"/>
            </a:xfrm>
            <a:custGeom>
              <a:avLst/>
              <a:gdLst/>
              <a:ahLst/>
              <a:cxnLst/>
              <a:rect l="l" t="t" r="r" b="b"/>
              <a:pathLst>
                <a:path w="1347" h="2746" extrusionOk="0">
                  <a:moveTo>
                    <a:pt x="0" y="1"/>
                  </a:moveTo>
                  <a:lnTo>
                    <a:pt x="0" y="2262"/>
                  </a:lnTo>
                  <a:cubicBezTo>
                    <a:pt x="0" y="2521"/>
                    <a:pt x="208" y="2745"/>
                    <a:pt x="484" y="2745"/>
                  </a:cubicBezTo>
                  <a:lnTo>
                    <a:pt x="743" y="2745"/>
                  </a:lnTo>
                  <a:cubicBezTo>
                    <a:pt x="1105" y="2745"/>
                    <a:pt x="1347" y="2331"/>
                    <a:pt x="1157" y="202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58" name="Google Shape;31758;p33"/>
            <p:cNvSpPr/>
            <p:nvPr/>
          </p:nvSpPr>
          <p:spPr>
            <a:xfrm rot="-5400000">
              <a:off x="233338" y="3356138"/>
              <a:ext cx="73375" cy="29950"/>
            </a:xfrm>
            <a:custGeom>
              <a:avLst/>
              <a:gdLst/>
              <a:ahLst/>
              <a:cxnLst/>
              <a:rect l="l" t="t" r="r" b="b"/>
              <a:pathLst>
                <a:path w="2935" h="1198" extrusionOk="0">
                  <a:moveTo>
                    <a:pt x="1" y="0"/>
                  </a:moveTo>
                  <a:lnTo>
                    <a:pt x="1968" y="1139"/>
                  </a:lnTo>
                  <a:cubicBezTo>
                    <a:pt x="2041" y="1178"/>
                    <a:pt x="2121" y="1198"/>
                    <a:pt x="2200" y="1198"/>
                  </a:cubicBezTo>
                  <a:cubicBezTo>
                    <a:pt x="2366" y="1198"/>
                    <a:pt x="2531" y="1113"/>
                    <a:pt x="2624" y="949"/>
                  </a:cubicBezTo>
                  <a:lnTo>
                    <a:pt x="2745" y="742"/>
                  </a:lnTo>
                  <a:cubicBezTo>
                    <a:pt x="2935" y="414"/>
                    <a:pt x="2711" y="17"/>
                    <a:pt x="2331" y="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59" name="Google Shape;31759;p33"/>
            <p:cNvSpPr/>
            <p:nvPr/>
          </p:nvSpPr>
          <p:spPr>
            <a:xfrm rot="-5400000">
              <a:off x="259850" y="3353775"/>
              <a:ext cx="56550" cy="56650"/>
            </a:xfrm>
            <a:custGeom>
              <a:avLst/>
              <a:gdLst/>
              <a:ahLst/>
              <a:cxnLst/>
              <a:rect l="l" t="t" r="r" b="b"/>
              <a:pathLst>
                <a:path w="2262" h="2266" extrusionOk="0">
                  <a:moveTo>
                    <a:pt x="0" y="0"/>
                  </a:moveTo>
                  <a:lnTo>
                    <a:pt x="1157" y="2019"/>
                  </a:lnTo>
                  <a:cubicBezTo>
                    <a:pt x="1252" y="2183"/>
                    <a:pt x="1416" y="2265"/>
                    <a:pt x="1580" y="2265"/>
                  </a:cubicBezTo>
                  <a:cubicBezTo>
                    <a:pt x="1744" y="2265"/>
                    <a:pt x="1907" y="2183"/>
                    <a:pt x="2002" y="2019"/>
                  </a:cubicBezTo>
                  <a:lnTo>
                    <a:pt x="2123" y="1812"/>
                  </a:lnTo>
                  <a:cubicBezTo>
                    <a:pt x="2261" y="1571"/>
                    <a:pt x="2192" y="1260"/>
                    <a:pt x="1951" y="113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60" name="Google Shape;31760;p33"/>
            <p:cNvSpPr/>
            <p:nvPr/>
          </p:nvSpPr>
          <p:spPr>
            <a:xfrm rot="-5400000">
              <a:off x="233225" y="3450300"/>
              <a:ext cx="73375" cy="29725"/>
            </a:xfrm>
            <a:custGeom>
              <a:avLst/>
              <a:gdLst/>
              <a:ahLst/>
              <a:cxnLst/>
              <a:rect l="l" t="t" r="r" b="b"/>
              <a:pathLst>
                <a:path w="2935" h="1189" extrusionOk="0">
                  <a:moveTo>
                    <a:pt x="604" y="0"/>
                  </a:moveTo>
                  <a:cubicBezTo>
                    <a:pt x="242" y="0"/>
                    <a:pt x="0" y="414"/>
                    <a:pt x="190" y="725"/>
                  </a:cubicBezTo>
                  <a:lnTo>
                    <a:pt x="311" y="949"/>
                  </a:lnTo>
                  <a:cubicBezTo>
                    <a:pt x="404" y="1100"/>
                    <a:pt x="566" y="1189"/>
                    <a:pt x="737" y="1189"/>
                  </a:cubicBezTo>
                  <a:cubicBezTo>
                    <a:pt x="820" y="1189"/>
                    <a:pt x="905" y="1167"/>
                    <a:pt x="984" y="1122"/>
                  </a:cubicBezTo>
                  <a:lnTo>
                    <a:pt x="29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61" name="Google Shape;31761;p33"/>
            <p:cNvSpPr/>
            <p:nvPr/>
          </p:nvSpPr>
          <p:spPr>
            <a:xfrm rot="-5400000">
              <a:off x="259463" y="3425788"/>
              <a:ext cx="57000" cy="56325"/>
            </a:xfrm>
            <a:custGeom>
              <a:avLst/>
              <a:gdLst/>
              <a:ahLst/>
              <a:cxnLst/>
              <a:rect l="l" t="t" r="r" b="b"/>
              <a:pathLst>
                <a:path w="2280" h="2253" extrusionOk="0">
                  <a:moveTo>
                    <a:pt x="2279" y="0"/>
                  </a:moveTo>
                  <a:lnTo>
                    <a:pt x="312" y="1139"/>
                  </a:lnTo>
                  <a:cubicBezTo>
                    <a:pt x="87" y="1260"/>
                    <a:pt x="1" y="1571"/>
                    <a:pt x="139" y="1795"/>
                  </a:cubicBezTo>
                  <a:lnTo>
                    <a:pt x="277" y="2019"/>
                  </a:lnTo>
                  <a:cubicBezTo>
                    <a:pt x="363" y="2175"/>
                    <a:pt x="523" y="2252"/>
                    <a:pt x="685" y="2252"/>
                  </a:cubicBezTo>
                  <a:cubicBezTo>
                    <a:pt x="847" y="2252"/>
                    <a:pt x="1011" y="2175"/>
                    <a:pt x="1106" y="2019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62" name="Google Shape;31762;p33"/>
            <p:cNvSpPr/>
            <p:nvPr/>
          </p:nvSpPr>
          <p:spPr>
            <a:xfrm rot="-5400000">
              <a:off x="190975" y="3364400"/>
              <a:ext cx="33675" cy="68625"/>
            </a:xfrm>
            <a:custGeom>
              <a:avLst/>
              <a:gdLst/>
              <a:ahLst/>
              <a:cxnLst/>
              <a:rect l="l" t="t" r="r" b="b"/>
              <a:pathLst>
                <a:path w="1347" h="2745" extrusionOk="0">
                  <a:moveTo>
                    <a:pt x="483" y="0"/>
                  </a:moveTo>
                  <a:cubicBezTo>
                    <a:pt x="225" y="0"/>
                    <a:pt x="0" y="207"/>
                    <a:pt x="0" y="483"/>
                  </a:cubicBezTo>
                  <a:lnTo>
                    <a:pt x="0" y="2744"/>
                  </a:lnTo>
                  <a:lnTo>
                    <a:pt x="138" y="2486"/>
                  </a:lnTo>
                  <a:lnTo>
                    <a:pt x="1174" y="725"/>
                  </a:lnTo>
                  <a:cubicBezTo>
                    <a:pt x="1346" y="397"/>
                    <a:pt x="1122" y="0"/>
                    <a:pt x="7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63" name="Google Shape;31763;p33"/>
            <p:cNvSpPr/>
            <p:nvPr/>
          </p:nvSpPr>
          <p:spPr>
            <a:xfrm rot="-5400000">
              <a:off x="197913" y="3356263"/>
              <a:ext cx="73375" cy="29700"/>
            </a:xfrm>
            <a:custGeom>
              <a:avLst/>
              <a:gdLst/>
              <a:ahLst/>
              <a:cxnLst/>
              <a:rect l="l" t="t" r="r" b="b"/>
              <a:pathLst>
                <a:path w="2935" h="1188" extrusionOk="0">
                  <a:moveTo>
                    <a:pt x="2201" y="0"/>
                  </a:moveTo>
                  <a:cubicBezTo>
                    <a:pt x="2121" y="0"/>
                    <a:pt x="2041" y="21"/>
                    <a:pt x="1968" y="66"/>
                  </a:cubicBezTo>
                  <a:lnTo>
                    <a:pt x="381" y="981"/>
                  </a:lnTo>
                  <a:lnTo>
                    <a:pt x="1" y="1188"/>
                  </a:lnTo>
                  <a:lnTo>
                    <a:pt x="2331" y="1188"/>
                  </a:lnTo>
                  <a:cubicBezTo>
                    <a:pt x="2711" y="1188"/>
                    <a:pt x="2935" y="791"/>
                    <a:pt x="2745" y="463"/>
                  </a:cubicBezTo>
                  <a:lnTo>
                    <a:pt x="2624" y="256"/>
                  </a:lnTo>
                  <a:cubicBezTo>
                    <a:pt x="2531" y="92"/>
                    <a:pt x="2367" y="0"/>
                    <a:pt x="2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64" name="Google Shape;31764;p33"/>
            <p:cNvSpPr/>
            <p:nvPr/>
          </p:nvSpPr>
          <p:spPr>
            <a:xfrm rot="-5400000">
              <a:off x="188313" y="3353988"/>
              <a:ext cx="56550" cy="56225"/>
            </a:xfrm>
            <a:custGeom>
              <a:avLst/>
              <a:gdLst/>
              <a:ahLst/>
              <a:cxnLst/>
              <a:rect l="l" t="t" r="r" b="b"/>
              <a:pathLst>
                <a:path w="2262" h="2249" extrusionOk="0">
                  <a:moveTo>
                    <a:pt x="1580" y="1"/>
                  </a:moveTo>
                  <a:cubicBezTo>
                    <a:pt x="1416" y="1"/>
                    <a:pt x="1252" y="83"/>
                    <a:pt x="1157" y="247"/>
                  </a:cubicBezTo>
                  <a:lnTo>
                    <a:pt x="138" y="2007"/>
                  </a:lnTo>
                  <a:lnTo>
                    <a:pt x="0" y="2249"/>
                  </a:lnTo>
                  <a:lnTo>
                    <a:pt x="380" y="2042"/>
                  </a:lnTo>
                  <a:lnTo>
                    <a:pt x="1951" y="1127"/>
                  </a:lnTo>
                  <a:cubicBezTo>
                    <a:pt x="2175" y="989"/>
                    <a:pt x="2261" y="696"/>
                    <a:pt x="2123" y="454"/>
                  </a:cubicBezTo>
                  <a:lnTo>
                    <a:pt x="2002" y="247"/>
                  </a:lnTo>
                  <a:cubicBezTo>
                    <a:pt x="1907" y="83"/>
                    <a:pt x="1744" y="1"/>
                    <a:pt x="1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65" name="Google Shape;31765;p33"/>
            <p:cNvSpPr/>
            <p:nvPr/>
          </p:nvSpPr>
          <p:spPr>
            <a:xfrm rot="-5400000">
              <a:off x="197900" y="3450300"/>
              <a:ext cx="73375" cy="29725"/>
            </a:xfrm>
            <a:custGeom>
              <a:avLst/>
              <a:gdLst/>
              <a:ahLst/>
              <a:cxnLst/>
              <a:rect l="l" t="t" r="r" b="b"/>
              <a:pathLst>
                <a:path w="2935" h="1189" extrusionOk="0">
                  <a:moveTo>
                    <a:pt x="737" y="0"/>
                  </a:moveTo>
                  <a:cubicBezTo>
                    <a:pt x="566" y="0"/>
                    <a:pt x="404" y="89"/>
                    <a:pt x="311" y="240"/>
                  </a:cubicBezTo>
                  <a:lnTo>
                    <a:pt x="190" y="464"/>
                  </a:lnTo>
                  <a:cubicBezTo>
                    <a:pt x="0" y="775"/>
                    <a:pt x="242" y="1189"/>
                    <a:pt x="604" y="1189"/>
                  </a:cubicBezTo>
                  <a:lnTo>
                    <a:pt x="2934" y="1189"/>
                  </a:lnTo>
                  <a:lnTo>
                    <a:pt x="1743" y="516"/>
                  </a:lnTo>
                  <a:lnTo>
                    <a:pt x="984" y="67"/>
                  </a:lnTo>
                  <a:cubicBezTo>
                    <a:pt x="905" y="22"/>
                    <a:pt x="820" y="0"/>
                    <a:pt x="7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66" name="Google Shape;31766;p33"/>
            <p:cNvSpPr/>
            <p:nvPr/>
          </p:nvSpPr>
          <p:spPr>
            <a:xfrm rot="-5400000">
              <a:off x="222250" y="3387925"/>
              <a:ext cx="60000" cy="60000"/>
            </a:xfrm>
            <a:custGeom>
              <a:avLst/>
              <a:gdLst/>
              <a:ahLst/>
              <a:cxnLst/>
              <a:rect l="l" t="t" r="r" b="b"/>
              <a:pathLst>
                <a:path w="2400" h="2400" extrusionOk="0">
                  <a:moveTo>
                    <a:pt x="1192" y="0"/>
                  </a:moveTo>
                  <a:cubicBezTo>
                    <a:pt x="536" y="0"/>
                    <a:pt x="1" y="536"/>
                    <a:pt x="1" y="1209"/>
                  </a:cubicBezTo>
                  <a:cubicBezTo>
                    <a:pt x="1" y="1865"/>
                    <a:pt x="536" y="2400"/>
                    <a:pt x="1192" y="2400"/>
                  </a:cubicBezTo>
                  <a:cubicBezTo>
                    <a:pt x="1865" y="2400"/>
                    <a:pt x="2400" y="1865"/>
                    <a:pt x="2400" y="1209"/>
                  </a:cubicBezTo>
                  <a:cubicBezTo>
                    <a:pt x="2400" y="536"/>
                    <a:pt x="1865" y="0"/>
                    <a:pt x="11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67" name="Google Shape;31767;p33"/>
            <p:cNvSpPr/>
            <p:nvPr/>
          </p:nvSpPr>
          <p:spPr>
            <a:xfrm rot="-5400000">
              <a:off x="152125" y="3889100"/>
              <a:ext cx="200250" cy="200650"/>
            </a:xfrm>
            <a:custGeom>
              <a:avLst/>
              <a:gdLst/>
              <a:ahLst/>
              <a:cxnLst/>
              <a:rect l="l" t="t" r="r" b="b"/>
              <a:pathLst>
                <a:path w="8010" h="8026" extrusionOk="0">
                  <a:moveTo>
                    <a:pt x="7543" y="466"/>
                  </a:moveTo>
                  <a:lnTo>
                    <a:pt x="7543" y="7560"/>
                  </a:lnTo>
                  <a:lnTo>
                    <a:pt x="467" y="7560"/>
                  </a:lnTo>
                  <a:lnTo>
                    <a:pt x="467" y="466"/>
                  </a:lnTo>
                  <a:close/>
                  <a:moveTo>
                    <a:pt x="1" y="0"/>
                  </a:moveTo>
                  <a:lnTo>
                    <a:pt x="1" y="8026"/>
                  </a:lnTo>
                  <a:lnTo>
                    <a:pt x="8009" y="8026"/>
                  </a:lnTo>
                  <a:lnTo>
                    <a:pt x="80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68" name="Google Shape;31768;p33"/>
            <p:cNvSpPr/>
            <p:nvPr/>
          </p:nvSpPr>
          <p:spPr>
            <a:xfrm rot="-5400000">
              <a:off x="188050" y="3997075"/>
              <a:ext cx="56975" cy="56325"/>
            </a:xfrm>
            <a:custGeom>
              <a:avLst/>
              <a:gdLst/>
              <a:ahLst/>
              <a:cxnLst/>
              <a:rect l="l" t="t" r="r" b="b"/>
              <a:pathLst>
                <a:path w="2279" h="2253" extrusionOk="0">
                  <a:moveTo>
                    <a:pt x="682" y="1"/>
                  </a:moveTo>
                  <a:cubicBezTo>
                    <a:pt x="518" y="1"/>
                    <a:pt x="354" y="78"/>
                    <a:pt x="259" y="234"/>
                  </a:cubicBezTo>
                  <a:lnTo>
                    <a:pt x="138" y="458"/>
                  </a:lnTo>
                  <a:cubicBezTo>
                    <a:pt x="0" y="682"/>
                    <a:pt x="87" y="993"/>
                    <a:pt x="311" y="1114"/>
                  </a:cubicBezTo>
                  <a:lnTo>
                    <a:pt x="1088" y="1563"/>
                  </a:lnTo>
                  <a:lnTo>
                    <a:pt x="2279" y="2253"/>
                  </a:lnTo>
                  <a:lnTo>
                    <a:pt x="2279" y="2253"/>
                  </a:lnTo>
                  <a:lnTo>
                    <a:pt x="2123" y="2011"/>
                  </a:lnTo>
                  <a:lnTo>
                    <a:pt x="1105" y="234"/>
                  </a:lnTo>
                  <a:cubicBezTo>
                    <a:pt x="1010" y="78"/>
                    <a:pt x="846" y="1"/>
                    <a:pt x="6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69" name="Google Shape;31769;p33"/>
            <p:cNvSpPr/>
            <p:nvPr/>
          </p:nvSpPr>
          <p:spPr>
            <a:xfrm rot="-5400000">
              <a:off x="280063" y="3974738"/>
              <a:ext cx="34125" cy="68650"/>
            </a:xfrm>
            <a:custGeom>
              <a:avLst/>
              <a:gdLst/>
              <a:ahLst/>
              <a:cxnLst/>
              <a:rect l="l" t="t" r="r" b="b"/>
              <a:pathLst>
                <a:path w="1365" h="2746" extrusionOk="0">
                  <a:moveTo>
                    <a:pt x="1364" y="1"/>
                  </a:moveTo>
                  <a:lnTo>
                    <a:pt x="191" y="2020"/>
                  </a:lnTo>
                  <a:cubicBezTo>
                    <a:pt x="1" y="2331"/>
                    <a:pt x="243" y="2745"/>
                    <a:pt x="622" y="2745"/>
                  </a:cubicBezTo>
                  <a:lnTo>
                    <a:pt x="864" y="2745"/>
                  </a:lnTo>
                  <a:cubicBezTo>
                    <a:pt x="1140" y="2745"/>
                    <a:pt x="1364" y="2521"/>
                    <a:pt x="1364" y="2262"/>
                  </a:cubicBezTo>
                  <a:lnTo>
                    <a:pt x="13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70" name="Google Shape;31770;p33"/>
            <p:cNvSpPr/>
            <p:nvPr/>
          </p:nvSpPr>
          <p:spPr>
            <a:xfrm rot="-5400000">
              <a:off x="190750" y="3974750"/>
              <a:ext cx="34125" cy="68625"/>
            </a:xfrm>
            <a:custGeom>
              <a:avLst/>
              <a:gdLst/>
              <a:ahLst/>
              <a:cxnLst/>
              <a:rect l="l" t="t" r="r" b="b"/>
              <a:pathLst>
                <a:path w="1365" h="2745" extrusionOk="0">
                  <a:moveTo>
                    <a:pt x="622" y="0"/>
                  </a:moveTo>
                  <a:cubicBezTo>
                    <a:pt x="243" y="0"/>
                    <a:pt x="1" y="397"/>
                    <a:pt x="191" y="725"/>
                  </a:cubicBezTo>
                  <a:lnTo>
                    <a:pt x="1209" y="2486"/>
                  </a:lnTo>
                  <a:lnTo>
                    <a:pt x="1364" y="2744"/>
                  </a:lnTo>
                  <a:lnTo>
                    <a:pt x="1364" y="483"/>
                  </a:lnTo>
                  <a:cubicBezTo>
                    <a:pt x="1364" y="207"/>
                    <a:pt x="1140" y="0"/>
                    <a:pt x="8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71" name="Google Shape;31771;p33"/>
            <p:cNvSpPr/>
            <p:nvPr/>
          </p:nvSpPr>
          <p:spPr>
            <a:xfrm rot="-5400000">
              <a:off x="280075" y="3935475"/>
              <a:ext cx="34100" cy="68650"/>
            </a:xfrm>
            <a:custGeom>
              <a:avLst/>
              <a:gdLst/>
              <a:ahLst/>
              <a:cxnLst/>
              <a:rect l="l" t="t" r="r" b="b"/>
              <a:pathLst>
                <a:path w="1364" h="2746" extrusionOk="0">
                  <a:moveTo>
                    <a:pt x="1" y="1"/>
                  </a:moveTo>
                  <a:lnTo>
                    <a:pt x="1" y="2262"/>
                  </a:lnTo>
                  <a:cubicBezTo>
                    <a:pt x="1" y="2521"/>
                    <a:pt x="225" y="2745"/>
                    <a:pt x="501" y="2745"/>
                  </a:cubicBezTo>
                  <a:lnTo>
                    <a:pt x="743" y="2745"/>
                  </a:lnTo>
                  <a:cubicBezTo>
                    <a:pt x="1122" y="2745"/>
                    <a:pt x="1364" y="2331"/>
                    <a:pt x="1174" y="20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72" name="Google Shape;31772;p33"/>
            <p:cNvSpPr/>
            <p:nvPr/>
          </p:nvSpPr>
          <p:spPr>
            <a:xfrm rot="-5400000">
              <a:off x="233338" y="3927413"/>
              <a:ext cx="73375" cy="29950"/>
            </a:xfrm>
            <a:custGeom>
              <a:avLst/>
              <a:gdLst/>
              <a:ahLst/>
              <a:cxnLst/>
              <a:rect l="l" t="t" r="r" b="b"/>
              <a:pathLst>
                <a:path w="2935" h="1198" extrusionOk="0">
                  <a:moveTo>
                    <a:pt x="0" y="0"/>
                  </a:moveTo>
                  <a:lnTo>
                    <a:pt x="1951" y="1139"/>
                  </a:lnTo>
                  <a:cubicBezTo>
                    <a:pt x="2029" y="1178"/>
                    <a:pt x="2112" y="1198"/>
                    <a:pt x="2194" y="1198"/>
                  </a:cubicBezTo>
                  <a:cubicBezTo>
                    <a:pt x="2365" y="1198"/>
                    <a:pt x="2530" y="1113"/>
                    <a:pt x="2624" y="949"/>
                  </a:cubicBezTo>
                  <a:lnTo>
                    <a:pt x="2744" y="742"/>
                  </a:lnTo>
                  <a:cubicBezTo>
                    <a:pt x="2934" y="414"/>
                    <a:pt x="2693" y="17"/>
                    <a:pt x="2330" y="1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73" name="Google Shape;31773;p33"/>
            <p:cNvSpPr/>
            <p:nvPr/>
          </p:nvSpPr>
          <p:spPr>
            <a:xfrm rot="-5400000">
              <a:off x="259850" y="3925075"/>
              <a:ext cx="56550" cy="56650"/>
            </a:xfrm>
            <a:custGeom>
              <a:avLst/>
              <a:gdLst/>
              <a:ahLst/>
              <a:cxnLst/>
              <a:rect l="l" t="t" r="r" b="b"/>
              <a:pathLst>
                <a:path w="2262" h="2266" extrusionOk="0">
                  <a:moveTo>
                    <a:pt x="1" y="0"/>
                  </a:moveTo>
                  <a:lnTo>
                    <a:pt x="1157" y="2019"/>
                  </a:lnTo>
                  <a:cubicBezTo>
                    <a:pt x="1252" y="2183"/>
                    <a:pt x="1416" y="2265"/>
                    <a:pt x="1580" y="2265"/>
                  </a:cubicBezTo>
                  <a:cubicBezTo>
                    <a:pt x="1744" y="2265"/>
                    <a:pt x="1908" y="2183"/>
                    <a:pt x="2003" y="2019"/>
                  </a:cubicBezTo>
                  <a:lnTo>
                    <a:pt x="2124" y="1812"/>
                  </a:lnTo>
                  <a:cubicBezTo>
                    <a:pt x="2262" y="1571"/>
                    <a:pt x="2193" y="1260"/>
                    <a:pt x="1951" y="113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74" name="Google Shape;31774;p33"/>
            <p:cNvSpPr/>
            <p:nvPr/>
          </p:nvSpPr>
          <p:spPr>
            <a:xfrm rot="-5400000">
              <a:off x="233225" y="4021600"/>
              <a:ext cx="73375" cy="29725"/>
            </a:xfrm>
            <a:custGeom>
              <a:avLst/>
              <a:gdLst/>
              <a:ahLst/>
              <a:cxnLst/>
              <a:rect l="l" t="t" r="r" b="b"/>
              <a:pathLst>
                <a:path w="2935" h="1189" extrusionOk="0">
                  <a:moveTo>
                    <a:pt x="605" y="0"/>
                  </a:moveTo>
                  <a:cubicBezTo>
                    <a:pt x="242" y="0"/>
                    <a:pt x="1" y="414"/>
                    <a:pt x="190" y="725"/>
                  </a:cubicBezTo>
                  <a:lnTo>
                    <a:pt x="311" y="949"/>
                  </a:lnTo>
                  <a:cubicBezTo>
                    <a:pt x="404" y="1100"/>
                    <a:pt x="567" y="1189"/>
                    <a:pt x="737" y="1189"/>
                  </a:cubicBezTo>
                  <a:cubicBezTo>
                    <a:pt x="820" y="1189"/>
                    <a:pt x="905" y="1167"/>
                    <a:pt x="984" y="1122"/>
                  </a:cubicBezTo>
                  <a:lnTo>
                    <a:pt x="29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75" name="Google Shape;31775;p33"/>
            <p:cNvSpPr/>
            <p:nvPr/>
          </p:nvSpPr>
          <p:spPr>
            <a:xfrm rot="-5400000">
              <a:off x="259475" y="3997075"/>
              <a:ext cx="56975" cy="56325"/>
            </a:xfrm>
            <a:custGeom>
              <a:avLst/>
              <a:gdLst/>
              <a:ahLst/>
              <a:cxnLst/>
              <a:rect l="l" t="t" r="r" b="b"/>
              <a:pathLst>
                <a:path w="2279" h="2253" extrusionOk="0">
                  <a:moveTo>
                    <a:pt x="2279" y="0"/>
                  </a:moveTo>
                  <a:lnTo>
                    <a:pt x="311" y="1139"/>
                  </a:lnTo>
                  <a:cubicBezTo>
                    <a:pt x="87" y="1260"/>
                    <a:pt x="0" y="1571"/>
                    <a:pt x="138" y="1795"/>
                  </a:cubicBezTo>
                  <a:lnTo>
                    <a:pt x="259" y="2019"/>
                  </a:lnTo>
                  <a:cubicBezTo>
                    <a:pt x="354" y="2175"/>
                    <a:pt x="518" y="2252"/>
                    <a:pt x="682" y="2252"/>
                  </a:cubicBezTo>
                  <a:cubicBezTo>
                    <a:pt x="846" y="2252"/>
                    <a:pt x="1010" y="2175"/>
                    <a:pt x="1105" y="2019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76" name="Google Shape;31776;p33"/>
            <p:cNvSpPr/>
            <p:nvPr/>
          </p:nvSpPr>
          <p:spPr>
            <a:xfrm rot="-5400000">
              <a:off x="190763" y="3935488"/>
              <a:ext cx="34100" cy="68625"/>
            </a:xfrm>
            <a:custGeom>
              <a:avLst/>
              <a:gdLst/>
              <a:ahLst/>
              <a:cxnLst/>
              <a:rect l="l" t="t" r="r" b="b"/>
              <a:pathLst>
                <a:path w="1364" h="2745" extrusionOk="0">
                  <a:moveTo>
                    <a:pt x="501" y="0"/>
                  </a:moveTo>
                  <a:cubicBezTo>
                    <a:pt x="225" y="0"/>
                    <a:pt x="1" y="207"/>
                    <a:pt x="1" y="483"/>
                  </a:cubicBezTo>
                  <a:lnTo>
                    <a:pt x="1" y="2744"/>
                  </a:lnTo>
                  <a:lnTo>
                    <a:pt x="156" y="2486"/>
                  </a:lnTo>
                  <a:lnTo>
                    <a:pt x="1174" y="725"/>
                  </a:lnTo>
                  <a:cubicBezTo>
                    <a:pt x="1364" y="397"/>
                    <a:pt x="1122" y="0"/>
                    <a:pt x="7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77" name="Google Shape;31777;p33"/>
            <p:cNvSpPr/>
            <p:nvPr/>
          </p:nvSpPr>
          <p:spPr>
            <a:xfrm rot="-5400000">
              <a:off x="197913" y="3927538"/>
              <a:ext cx="73375" cy="29700"/>
            </a:xfrm>
            <a:custGeom>
              <a:avLst/>
              <a:gdLst/>
              <a:ahLst/>
              <a:cxnLst/>
              <a:rect l="l" t="t" r="r" b="b"/>
              <a:pathLst>
                <a:path w="2935" h="1188" extrusionOk="0">
                  <a:moveTo>
                    <a:pt x="2195" y="0"/>
                  </a:moveTo>
                  <a:cubicBezTo>
                    <a:pt x="2112" y="0"/>
                    <a:pt x="2029" y="21"/>
                    <a:pt x="1951" y="66"/>
                  </a:cubicBezTo>
                  <a:lnTo>
                    <a:pt x="380" y="981"/>
                  </a:lnTo>
                  <a:lnTo>
                    <a:pt x="0" y="1188"/>
                  </a:lnTo>
                  <a:lnTo>
                    <a:pt x="2330" y="1188"/>
                  </a:lnTo>
                  <a:cubicBezTo>
                    <a:pt x="2693" y="1188"/>
                    <a:pt x="2934" y="791"/>
                    <a:pt x="2744" y="463"/>
                  </a:cubicBezTo>
                  <a:lnTo>
                    <a:pt x="2624" y="256"/>
                  </a:lnTo>
                  <a:cubicBezTo>
                    <a:pt x="2530" y="92"/>
                    <a:pt x="2366" y="0"/>
                    <a:pt x="21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78" name="Google Shape;31778;p33"/>
            <p:cNvSpPr/>
            <p:nvPr/>
          </p:nvSpPr>
          <p:spPr>
            <a:xfrm rot="-5400000">
              <a:off x="188313" y="3925288"/>
              <a:ext cx="56550" cy="56225"/>
            </a:xfrm>
            <a:custGeom>
              <a:avLst/>
              <a:gdLst/>
              <a:ahLst/>
              <a:cxnLst/>
              <a:rect l="l" t="t" r="r" b="b"/>
              <a:pathLst>
                <a:path w="2262" h="2249" extrusionOk="0">
                  <a:moveTo>
                    <a:pt x="1580" y="1"/>
                  </a:moveTo>
                  <a:cubicBezTo>
                    <a:pt x="1416" y="1"/>
                    <a:pt x="1252" y="83"/>
                    <a:pt x="1157" y="247"/>
                  </a:cubicBezTo>
                  <a:lnTo>
                    <a:pt x="139" y="2007"/>
                  </a:lnTo>
                  <a:lnTo>
                    <a:pt x="1" y="2249"/>
                  </a:lnTo>
                  <a:lnTo>
                    <a:pt x="380" y="2042"/>
                  </a:lnTo>
                  <a:lnTo>
                    <a:pt x="1951" y="1127"/>
                  </a:lnTo>
                  <a:cubicBezTo>
                    <a:pt x="2175" y="989"/>
                    <a:pt x="2262" y="696"/>
                    <a:pt x="2124" y="454"/>
                  </a:cubicBezTo>
                  <a:lnTo>
                    <a:pt x="2003" y="247"/>
                  </a:lnTo>
                  <a:cubicBezTo>
                    <a:pt x="1908" y="83"/>
                    <a:pt x="1744" y="1"/>
                    <a:pt x="1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79" name="Google Shape;31779;p33"/>
            <p:cNvSpPr/>
            <p:nvPr/>
          </p:nvSpPr>
          <p:spPr>
            <a:xfrm rot="-5400000">
              <a:off x="197900" y="4021600"/>
              <a:ext cx="73375" cy="29725"/>
            </a:xfrm>
            <a:custGeom>
              <a:avLst/>
              <a:gdLst/>
              <a:ahLst/>
              <a:cxnLst/>
              <a:rect l="l" t="t" r="r" b="b"/>
              <a:pathLst>
                <a:path w="2935" h="1189" extrusionOk="0">
                  <a:moveTo>
                    <a:pt x="737" y="0"/>
                  </a:moveTo>
                  <a:cubicBezTo>
                    <a:pt x="567" y="0"/>
                    <a:pt x="404" y="89"/>
                    <a:pt x="311" y="240"/>
                  </a:cubicBezTo>
                  <a:lnTo>
                    <a:pt x="190" y="464"/>
                  </a:lnTo>
                  <a:cubicBezTo>
                    <a:pt x="1" y="775"/>
                    <a:pt x="242" y="1189"/>
                    <a:pt x="605" y="1189"/>
                  </a:cubicBezTo>
                  <a:lnTo>
                    <a:pt x="2935" y="1189"/>
                  </a:lnTo>
                  <a:lnTo>
                    <a:pt x="1744" y="516"/>
                  </a:lnTo>
                  <a:lnTo>
                    <a:pt x="984" y="67"/>
                  </a:lnTo>
                  <a:cubicBezTo>
                    <a:pt x="905" y="22"/>
                    <a:pt x="820" y="0"/>
                    <a:pt x="7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80" name="Google Shape;31780;p33"/>
            <p:cNvSpPr/>
            <p:nvPr/>
          </p:nvSpPr>
          <p:spPr>
            <a:xfrm rot="-5400000">
              <a:off x="217200" y="3964250"/>
              <a:ext cx="70375" cy="60275"/>
            </a:xfrm>
            <a:custGeom>
              <a:avLst/>
              <a:gdLst/>
              <a:ahLst/>
              <a:cxnLst/>
              <a:rect l="l" t="t" r="r" b="b"/>
              <a:pathLst>
                <a:path w="2815" h="2411" extrusionOk="0">
                  <a:moveTo>
                    <a:pt x="1606" y="0"/>
                  </a:moveTo>
                  <a:cubicBezTo>
                    <a:pt x="536" y="0"/>
                    <a:pt x="1" y="1295"/>
                    <a:pt x="760" y="2054"/>
                  </a:cubicBezTo>
                  <a:cubicBezTo>
                    <a:pt x="1006" y="2301"/>
                    <a:pt x="1309" y="2411"/>
                    <a:pt x="1605" y="2411"/>
                  </a:cubicBezTo>
                  <a:cubicBezTo>
                    <a:pt x="2223" y="2411"/>
                    <a:pt x="2814" y="1932"/>
                    <a:pt x="2814" y="1209"/>
                  </a:cubicBezTo>
                  <a:cubicBezTo>
                    <a:pt x="2814" y="536"/>
                    <a:pt x="2262" y="0"/>
                    <a:pt x="16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81" name="Google Shape;31781;p33"/>
            <p:cNvSpPr/>
            <p:nvPr/>
          </p:nvSpPr>
          <p:spPr>
            <a:xfrm rot="-5400000">
              <a:off x="152138" y="4460388"/>
              <a:ext cx="200225" cy="200650"/>
            </a:xfrm>
            <a:custGeom>
              <a:avLst/>
              <a:gdLst/>
              <a:ahLst/>
              <a:cxnLst/>
              <a:rect l="l" t="t" r="r" b="b"/>
              <a:pathLst>
                <a:path w="8009" h="8026" extrusionOk="0">
                  <a:moveTo>
                    <a:pt x="7542" y="466"/>
                  </a:moveTo>
                  <a:lnTo>
                    <a:pt x="7542" y="7560"/>
                  </a:lnTo>
                  <a:lnTo>
                    <a:pt x="466" y="7560"/>
                  </a:lnTo>
                  <a:lnTo>
                    <a:pt x="466" y="466"/>
                  </a:lnTo>
                  <a:close/>
                  <a:moveTo>
                    <a:pt x="0" y="0"/>
                  </a:moveTo>
                  <a:lnTo>
                    <a:pt x="0" y="8026"/>
                  </a:lnTo>
                  <a:lnTo>
                    <a:pt x="8008" y="8026"/>
                  </a:lnTo>
                  <a:lnTo>
                    <a:pt x="80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82" name="Google Shape;31782;p33"/>
            <p:cNvSpPr/>
            <p:nvPr/>
          </p:nvSpPr>
          <p:spPr>
            <a:xfrm rot="-5400000">
              <a:off x="188263" y="4568588"/>
              <a:ext cx="56550" cy="56325"/>
            </a:xfrm>
            <a:custGeom>
              <a:avLst/>
              <a:gdLst/>
              <a:ahLst/>
              <a:cxnLst/>
              <a:rect l="l" t="t" r="r" b="b"/>
              <a:pathLst>
                <a:path w="2262" h="2253" extrusionOk="0">
                  <a:moveTo>
                    <a:pt x="682" y="1"/>
                  </a:moveTo>
                  <a:cubicBezTo>
                    <a:pt x="518" y="1"/>
                    <a:pt x="354" y="78"/>
                    <a:pt x="259" y="234"/>
                  </a:cubicBezTo>
                  <a:lnTo>
                    <a:pt x="139" y="458"/>
                  </a:lnTo>
                  <a:cubicBezTo>
                    <a:pt x="1" y="682"/>
                    <a:pt x="70" y="993"/>
                    <a:pt x="311" y="1114"/>
                  </a:cubicBezTo>
                  <a:lnTo>
                    <a:pt x="1071" y="1563"/>
                  </a:lnTo>
                  <a:lnTo>
                    <a:pt x="2262" y="2253"/>
                  </a:lnTo>
                  <a:lnTo>
                    <a:pt x="2124" y="2011"/>
                  </a:lnTo>
                  <a:lnTo>
                    <a:pt x="1105" y="234"/>
                  </a:lnTo>
                  <a:cubicBezTo>
                    <a:pt x="1010" y="78"/>
                    <a:pt x="846" y="1"/>
                    <a:pt x="6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83" name="Google Shape;31783;p33"/>
            <p:cNvSpPr/>
            <p:nvPr/>
          </p:nvSpPr>
          <p:spPr>
            <a:xfrm rot="-5400000">
              <a:off x="280075" y="4546025"/>
              <a:ext cx="34100" cy="68650"/>
            </a:xfrm>
            <a:custGeom>
              <a:avLst/>
              <a:gdLst/>
              <a:ahLst/>
              <a:cxnLst/>
              <a:rect l="l" t="t" r="r" b="b"/>
              <a:pathLst>
                <a:path w="1364" h="2746" extrusionOk="0">
                  <a:moveTo>
                    <a:pt x="1364" y="1"/>
                  </a:moveTo>
                  <a:lnTo>
                    <a:pt x="190" y="2020"/>
                  </a:lnTo>
                  <a:cubicBezTo>
                    <a:pt x="0" y="2331"/>
                    <a:pt x="242" y="2745"/>
                    <a:pt x="604" y="2745"/>
                  </a:cubicBezTo>
                  <a:lnTo>
                    <a:pt x="863" y="2745"/>
                  </a:lnTo>
                  <a:cubicBezTo>
                    <a:pt x="1139" y="2745"/>
                    <a:pt x="1364" y="2521"/>
                    <a:pt x="1364" y="2262"/>
                  </a:cubicBezTo>
                  <a:lnTo>
                    <a:pt x="13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84" name="Google Shape;31784;p33"/>
            <p:cNvSpPr/>
            <p:nvPr/>
          </p:nvSpPr>
          <p:spPr>
            <a:xfrm rot="-5400000">
              <a:off x="190975" y="4546250"/>
              <a:ext cx="33675" cy="68625"/>
            </a:xfrm>
            <a:custGeom>
              <a:avLst/>
              <a:gdLst/>
              <a:ahLst/>
              <a:cxnLst/>
              <a:rect l="l" t="t" r="r" b="b"/>
              <a:pathLst>
                <a:path w="1347" h="2745" extrusionOk="0">
                  <a:moveTo>
                    <a:pt x="604" y="0"/>
                  </a:moveTo>
                  <a:cubicBezTo>
                    <a:pt x="242" y="0"/>
                    <a:pt x="0" y="397"/>
                    <a:pt x="190" y="725"/>
                  </a:cubicBezTo>
                  <a:lnTo>
                    <a:pt x="1208" y="2486"/>
                  </a:lnTo>
                  <a:lnTo>
                    <a:pt x="1346" y="2744"/>
                  </a:lnTo>
                  <a:lnTo>
                    <a:pt x="1346" y="483"/>
                  </a:lnTo>
                  <a:cubicBezTo>
                    <a:pt x="1346" y="207"/>
                    <a:pt x="1139" y="0"/>
                    <a:pt x="8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85" name="Google Shape;31785;p33"/>
            <p:cNvSpPr/>
            <p:nvPr/>
          </p:nvSpPr>
          <p:spPr>
            <a:xfrm rot="-5400000">
              <a:off x="280063" y="4506763"/>
              <a:ext cx="34125" cy="68650"/>
            </a:xfrm>
            <a:custGeom>
              <a:avLst/>
              <a:gdLst/>
              <a:ahLst/>
              <a:cxnLst/>
              <a:rect l="l" t="t" r="r" b="b"/>
              <a:pathLst>
                <a:path w="1365" h="2746" extrusionOk="0">
                  <a:moveTo>
                    <a:pt x="1" y="1"/>
                  </a:moveTo>
                  <a:lnTo>
                    <a:pt x="1" y="2262"/>
                  </a:lnTo>
                  <a:cubicBezTo>
                    <a:pt x="1" y="2521"/>
                    <a:pt x="225" y="2745"/>
                    <a:pt x="484" y="2745"/>
                  </a:cubicBezTo>
                  <a:lnTo>
                    <a:pt x="743" y="2745"/>
                  </a:lnTo>
                  <a:cubicBezTo>
                    <a:pt x="1123" y="2745"/>
                    <a:pt x="1364" y="2331"/>
                    <a:pt x="1174" y="20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86" name="Google Shape;31786;p33"/>
            <p:cNvSpPr/>
            <p:nvPr/>
          </p:nvSpPr>
          <p:spPr>
            <a:xfrm rot="-5400000">
              <a:off x="233388" y="4498763"/>
              <a:ext cx="73275" cy="29950"/>
            </a:xfrm>
            <a:custGeom>
              <a:avLst/>
              <a:gdLst/>
              <a:ahLst/>
              <a:cxnLst/>
              <a:rect l="l" t="t" r="r" b="b"/>
              <a:pathLst>
                <a:path w="2931" h="1198" extrusionOk="0">
                  <a:moveTo>
                    <a:pt x="0" y="0"/>
                  </a:moveTo>
                  <a:lnTo>
                    <a:pt x="1951" y="1139"/>
                  </a:lnTo>
                  <a:cubicBezTo>
                    <a:pt x="2029" y="1178"/>
                    <a:pt x="2112" y="1198"/>
                    <a:pt x="2194" y="1198"/>
                  </a:cubicBezTo>
                  <a:cubicBezTo>
                    <a:pt x="2366" y="1198"/>
                    <a:pt x="2530" y="1113"/>
                    <a:pt x="2624" y="949"/>
                  </a:cubicBezTo>
                  <a:lnTo>
                    <a:pt x="2745" y="742"/>
                  </a:lnTo>
                  <a:cubicBezTo>
                    <a:pt x="2931" y="421"/>
                    <a:pt x="2703" y="17"/>
                    <a:pt x="2336" y="17"/>
                  </a:cubicBezTo>
                  <a:cubicBezTo>
                    <a:pt x="2329" y="17"/>
                    <a:pt x="2321" y="17"/>
                    <a:pt x="2313" y="1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87" name="Google Shape;31787;p33"/>
            <p:cNvSpPr/>
            <p:nvPr/>
          </p:nvSpPr>
          <p:spPr>
            <a:xfrm rot="-5400000">
              <a:off x="259638" y="4496588"/>
              <a:ext cx="56975" cy="56650"/>
            </a:xfrm>
            <a:custGeom>
              <a:avLst/>
              <a:gdLst/>
              <a:ahLst/>
              <a:cxnLst/>
              <a:rect l="l" t="t" r="r" b="b"/>
              <a:pathLst>
                <a:path w="2279" h="2266" extrusionOk="0">
                  <a:moveTo>
                    <a:pt x="1" y="0"/>
                  </a:moveTo>
                  <a:lnTo>
                    <a:pt x="1174" y="2019"/>
                  </a:lnTo>
                  <a:cubicBezTo>
                    <a:pt x="1269" y="2183"/>
                    <a:pt x="1433" y="2265"/>
                    <a:pt x="1595" y="2265"/>
                  </a:cubicBezTo>
                  <a:cubicBezTo>
                    <a:pt x="1757" y="2265"/>
                    <a:pt x="1916" y="2183"/>
                    <a:pt x="2003" y="2019"/>
                  </a:cubicBezTo>
                  <a:lnTo>
                    <a:pt x="2141" y="1812"/>
                  </a:lnTo>
                  <a:cubicBezTo>
                    <a:pt x="2279" y="1571"/>
                    <a:pt x="2210" y="1260"/>
                    <a:pt x="1968" y="113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88" name="Google Shape;31788;p33"/>
            <p:cNvSpPr/>
            <p:nvPr/>
          </p:nvSpPr>
          <p:spPr>
            <a:xfrm rot="-5400000">
              <a:off x="233213" y="4592888"/>
              <a:ext cx="73400" cy="29725"/>
            </a:xfrm>
            <a:custGeom>
              <a:avLst/>
              <a:gdLst/>
              <a:ahLst/>
              <a:cxnLst/>
              <a:rect l="l" t="t" r="r" b="b"/>
              <a:pathLst>
                <a:path w="2936" h="1189" extrusionOk="0">
                  <a:moveTo>
                    <a:pt x="622" y="0"/>
                  </a:moveTo>
                  <a:cubicBezTo>
                    <a:pt x="243" y="0"/>
                    <a:pt x="1" y="414"/>
                    <a:pt x="191" y="725"/>
                  </a:cubicBezTo>
                  <a:lnTo>
                    <a:pt x="329" y="949"/>
                  </a:lnTo>
                  <a:cubicBezTo>
                    <a:pt x="410" y="1100"/>
                    <a:pt x="577" y="1189"/>
                    <a:pt x="745" y="1189"/>
                  </a:cubicBezTo>
                  <a:cubicBezTo>
                    <a:pt x="828" y="1189"/>
                    <a:pt x="911" y="1167"/>
                    <a:pt x="985" y="1122"/>
                  </a:cubicBezTo>
                  <a:lnTo>
                    <a:pt x="29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89" name="Google Shape;31789;p33"/>
            <p:cNvSpPr/>
            <p:nvPr/>
          </p:nvSpPr>
          <p:spPr>
            <a:xfrm rot="-5400000">
              <a:off x="259688" y="4568588"/>
              <a:ext cx="56550" cy="56325"/>
            </a:xfrm>
            <a:custGeom>
              <a:avLst/>
              <a:gdLst/>
              <a:ahLst/>
              <a:cxnLst/>
              <a:rect l="l" t="t" r="r" b="b"/>
              <a:pathLst>
                <a:path w="2262" h="2253" extrusionOk="0">
                  <a:moveTo>
                    <a:pt x="2262" y="0"/>
                  </a:moveTo>
                  <a:lnTo>
                    <a:pt x="311" y="1139"/>
                  </a:lnTo>
                  <a:cubicBezTo>
                    <a:pt x="70" y="1260"/>
                    <a:pt x="1" y="1571"/>
                    <a:pt x="139" y="1795"/>
                  </a:cubicBezTo>
                  <a:lnTo>
                    <a:pt x="259" y="2019"/>
                  </a:lnTo>
                  <a:cubicBezTo>
                    <a:pt x="354" y="2175"/>
                    <a:pt x="518" y="2252"/>
                    <a:pt x="682" y="2252"/>
                  </a:cubicBezTo>
                  <a:cubicBezTo>
                    <a:pt x="846" y="2252"/>
                    <a:pt x="1010" y="2175"/>
                    <a:pt x="1105" y="2019"/>
                  </a:cubicBezTo>
                  <a:lnTo>
                    <a:pt x="22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90" name="Google Shape;31790;p33"/>
            <p:cNvSpPr/>
            <p:nvPr/>
          </p:nvSpPr>
          <p:spPr>
            <a:xfrm rot="-5400000">
              <a:off x="190788" y="4506813"/>
              <a:ext cx="34025" cy="68650"/>
            </a:xfrm>
            <a:custGeom>
              <a:avLst/>
              <a:gdLst/>
              <a:ahLst/>
              <a:cxnLst/>
              <a:rect l="l" t="t" r="r" b="b"/>
              <a:pathLst>
                <a:path w="1361" h="2746" extrusionOk="0">
                  <a:moveTo>
                    <a:pt x="766" y="1"/>
                  </a:moveTo>
                  <a:cubicBezTo>
                    <a:pt x="758" y="1"/>
                    <a:pt x="751" y="1"/>
                    <a:pt x="743" y="1"/>
                  </a:cubicBezTo>
                  <a:lnTo>
                    <a:pt x="484" y="1"/>
                  </a:lnTo>
                  <a:cubicBezTo>
                    <a:pt x="208" y="1"/>
                    <a:pt x="1" y="225"/>
                    <a:pt x="1" y="484"/>
                  </a:cubicBezTo>
                  <a:lnTo>
                    <a:pt x="1" y="2745"/>
                  </a:lnTo>
                  <a:lnTo>
                    <a:pt x="156" y="2487"/>
                  </a:lnTo>
                  <a:lnTo>
                    <a:pt x="1174" y="726"/>
                  </a:lnTo>
                  <a:cubicBezTo>
                    <a:pt x="1360" y="405"/>
                    <a:pt x="1132" y="1"/>
                    <a:pt x="7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91" name="Google Shape;31791;p33"/>
            <p:cNvSpPr/>
            <p:nvPr/>
          </p:nvSpPr>
          <p:spPr>
            <a:xfrm rot="-5400000">
              <a:off x="197750" y="4498650"/>
              <a:ext cx="73725" cy="29725"/>
            </a:xfrm>
            <a:custGeom>
              <a:avLst/>
              <a:gdLst/>
              <a:ahLst/>
              <a:cxnLst/>
              <a:rect l="l" t="t" r="r" b="b"/>
              <a:pathLst>
                <a:path w="2949" h="1189" extrusionOk="0">
                  <a:moveTo>
                    <a:pt x="2204" y="0"/>
                  </a:moveTo>
                  <a:cubicBezTo>
                    <a:pt x="2122" y="0"/>
                    <a:pt x="2041" y="21"/>
                    <a:pt x="1968" y="66"/>
                  </a:cubicBezTo>
                  <a:lnTo>
                    <a:pt x="380" y="981"/>
                  </a:lnTo>
                  <a:lnTo>
                    <a:pt x="0" y="1188"/>
                  </a:lnTo>
                  <a:lnTo>
                    <a:pt x="2331" y="1188"/>
                  </a:lnTo>
                  <a:cubicBezTo>
                    <a:pt x="2338" y="1188"/>
                    <a:pt x="2346" y="1188"/>
                    <a:pt x="2353" y="1188"/>
                  </a:cubicBezTo>
                  <a:cubicBezTo>
                    <a:pt x="2720" y="1188"/>
                    <a:pt x="2948" y="784"/>
                    <a:pt x="2762" y="463"/>
                  </a:cubicBezTo>
                  <a:lnTo>
                    <a:pt x="2624" y="256"/>
                  </a:lnTo>
                  <a:cubicBezTo>
                    <a:pt x="2542" y="92"/>
                    <a:pt x="2374" y="0"/>
                    <a:pt x="2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92" name="Google Shape;31792;p33"/>
            <p:cNvSpPr/>
            <p:nvPr/>
          </p:nvSpPr>
          <p:spPr>
            <a:xfrm rot="-5400000">
              <a:off x="188100" y="4496800"/>
              <a:ext cx="56975" cy="56225"/>
            </a:xfrm>
            <a:custGeom>
              <a:avLst/>
              <a:gdLst/>
              <a:ahLst/>
              <a:cxnLst/>
              <a:rect l="l" t="t" r="r" b="b"/>
              <a:pathLst>
                <a:path w="2279" h="2249" extrusionOk="0">
                  <a:moveTo>
                    <a:pt x="1597" y="1"/>
                  </a:moveTo>
                  <a:cubicBezTo>
                    <a:pt x="1433" y="1"/>
                    <a:pt x="1269" y="83"/>
                    <a:pt x="1174" y="247"/>
                  </a:cubicBezTo>
                  <a:lnTo>
                    <a:pt x="156" y="2007"/>
                  </a:lnTo>
                  <a:lnTo>
                    <a:pt x="1" y="2249"/>
                  </a:lnTo>
                  <a:lnTo>
                    <a:pt x="380" y="2042"/>
                  </a:lnTo>
                  <a:lnTo>
                    <a:pt x="1968" y="1127"/>
                  </a:lnTo>
                  <a:cubicBezTo>
                    <a:pt x="2193" y="989"/>
                    <a:pt x="2279" y="696"/>
                    <a:pt x="2141" y="454"/>
                  </a:cubicBezTo>
                  <a:lnTo>
                    <a:pt x="2020" y="247"/>
                  </a:lnTo>
                  <a:cubicBezTo>
                    <a:pt x="1925" y="83"/>
                    <a:pt x="1761" y="1"/>
                    <a:pt x="15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93" name="Google Shape;31793;p33"/>
            <p:cNvSpPr/>
            <p:nvPr/>
          </p:nvSpPr>
          <p:spPr>
            <a:xfrm rot="-5400000">
              <a:off x="197888" y="4592888"/>
              <a:ext cx="73400" cy="29725"/>
            </a:xfrm>
            <a:custGeom>
              <a:avLst/>
              <a:gdLst/>
              <a:ahLst/>
              <a:cxnLst/>
              <a:rect l="l" t="t" r="r" b="b"/>
              <a:pathLst>
                <a:path w="2936" h="1189" extrusionOk="0">
                  <a:moveTo>
                    <a:pt x="737" y="0"/>
                  </a:moveTo>
                  <a:cubicBezTo>
                    <a:pt x="567" y="0"/>
                    <a:pt x="404" y="89"/>
                    <a:pt x="312" y="240"/>
                  </a:cubicBezTo>
                  <a:lnTo>
                    <a:pt x="191" y="464"/>
                  </a:lnTo>
                  <a:cubicBezTo>
                    <a:pt x="1" y="775"/>
                    <a:pt x="225" y="1189"/>
                    <a:pt x="605" y="1189"/>
                  </a:cubicBezTo>
                  <a:lnTo>
                    <a:pt x="2935" y="1189"/>
                  </a:lnTo>
                  <a:lnTo>
                    <a:pt x="1744" y="516"/>
                  </a:lnTo>
                  <a:lnTo>
                    <a:pt x="985" y="67"/>
                  </a:lnTo>
                  <a:cubicBezTo>
                    <a:pt x="905" y="22"/>
                    <a:pt x="820" y="0"/>
                    <a:pt x="7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94" name="Google Shape;31794;p33"/>
            <p:cNvSpPr/>
            <p:nvPr/>
          </p:nvSpPr>
          <p:spPr>
            <a:xfrm rot="-5400000">
              <a:off x="222250" y="4530925"/>
              <a:ext cx="60000" cy="60000"/>
            </a:xfrm>
            <a:custGeom>
              <a:avLst/>
              <a:gdLst/>
              <a:ahLst/>
              <a:cxnLst/>
              <a:rect l="l" t="t" r="r" b="b"/>
              <a:pathLst>
                <a:path w="2400" h="2400" extrusionOk="0">
                  <a:moveTo>
                    <a:pt x="1208" y="0"/>
                  </a:moveTo>
                  <a:cubicBezTo>
                    <a:pt x="535" y="0"/>
                    <a:pt x="0" y="536"/>
                    <a:pt x="0" y="1209"/>
                  </a:cubicBezTo>
                  <a:cubicBezTo>
                    <a:pt x="0" y="1865"/>
                    <a:pt x="535" y="2400"/>
                    <a:pt x="1208" y="2400"/>
                  </a:cubicBezTo>
                  <a:cubicBezTo>
                    <a:pt x="1864" y="2400"/>
                    <a:pt x="2399" y="1865"/>
                    <a:pt x="2399" y="1209"/>
                  </a:cubicBezTo>
                  <a:cubicBezTo>
                    <a:pt x="2399" y="536"/>
                    <a:pt x="1864" y="0"/>
                    <a:pt x="12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95" name="Google Shape;31795;p33"/>
            <p:cNvSpPr/>
            <p:nvPr/>
          </p:nvSpPr>
          <p:spPr>
            <a:xfrm rot="-5400000">
              <a:off x="151925" y="2746300"/>
              <a:ext cx="200650" cy="200650"/>
            </a:xfrm>
            <a:custGeom>
              <a:avLst/>
              <a:gdLst/>
              <a:ahLst/>
              <a:cxnLst/>
              <a:rect l="l" t="t" r="r" b="b"/>
              <a:pathLst>
                <a:path w="8026" h="8026" extrusionOk="0">
                  <a:moveTo>
                    <a:pt x="7560" y="466"/>
                  </a:moveTo>
                  <a:lnTo>
                    <a:pt x="7560" y="7560"/>
                  </a:lnTo>
                  <a:lnTo>
                    <a:pt x="466" y="7560"/>
                  </a:lnTo>
                  <a:lnTo>
                    <a:pt x="466" y="466"/>
                  </a:lnTo>
                  <a:close/>
                  <a:moveTo>
                    <a:pt x="0" y="0"/>
                  </a:moveTo>
                  <a:lnTo>
                    <a:pt x="0" y="8026"/>
                  </a:lnTo>
                  <a:lnTo>
                    <a:pt x="8026" y="8026"/>
                  </a:lnTo>
                  <a:lnTo>
                    <a:pt x="80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96" name="Google Shape;31796;p33"/>
            <p:cNvSpPr/>
            <p:nvPr/>
          </p:nvSpPr>
          <p:spPr>
            <a:xfrm rot="-5400000">
              <a:off x="188050" y="2854500"/>
              <a:ext cx="56975" cy="56325"/>
            </a:xfrm>
            <a:custGeom>
              <a:avLst/>
              <a:gdLst/>
              <a:ahLst/>
              <a:cxnLst/>
              <a:rect l="l" t="t" r="r" b="b"/>
              <a:pathLst>
                <a:path w="2279" h="2253" extrusionOk="0">
                  <a:moveTo>
                    <a:pt x="685" y="1"/>
                  </a:moveTo>
                  <a:cubicBezTo>
                    <a:pt x="523" y="1"/>
                    <a:pt x="363" y="78"/>
                    <a:pt x="277" y="234"/>
                  </a:cubicBezTo>
                  <a:lnTo>
                    <a:pt x="139" y="458"/>
                  </a:lnTo>
                  <a:cubicBezTo>
                    <a:pt x="1" y="682"/>
                    <a:pt x="87" y="976"/>
                    <a:pt x="311" y="1114"/>
                  </a:cubicBezTo>
                  <a:lnTo>
                    <a:pt x="1088" y="1563"/>
                  </a:lnTo>
                  <a:lnTo>
                    <a:pt x="2279" y="2253"/>
                  </a:lnTo>
                  <a:lnTo>
                    <a:pt x="2124" y="2011"/>
                  </a:lnTo>
                  <a:lnTo>
                    <a:pt x="1105" y="234"/>
                  </a:lnTo>
                  <a:cubicBezTo>
                    <a:pt x="1010" y="78"/>
                    <a:pt x="846" y="1"/>
                    <a:pt x="6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97" name="Google Shape;31797;p33"/>
            <p:cNvSpPr/>
            <p:nvPr/>
          </p:nvSpPr>
          <p:spPr>
            <a:xfrm rot="-5400000">
              <a:off x="280075" y="2831725"/>
              <a:ext cx="34100" cy="68650"/>
            </a:xfrm>
            <a:custGeom>
              <a:avLst/>
              <a:gdLst/>
              <a:ahLst/>
              <a:cxnLst/>
              <a:rect l="l" t="t" r="r" b="b"/>
              <a:pathLst>
                <a:path w="1364" h="2746" extrusionOk="0">
                  <a:moveTo>
                    <a:pt x="1364" y="1"/>
                  </a:moveTo>
                  <a:lnTo>
                    <a:pt x="190" y="2020"/>
                  </a:lnTo>
                  <a:cubicBezTo>
                    <a:pt x="1" y="2331"/>
                    <a:pt x="242" y="2745"/>
                    <a:pt x="605" y="2745"/>
                  </a:cubicBezTo>
                  <a:lnTo>
                    <a:pt x="863" y="2745"/>
                  </a:lnTo>
                  <a:cubicBezTo>
                    <a:pt x="1140" y="2745"/>
                    <a:pt x="1364" y="2521"/>
                    <a:pt x="1364" y="2262"/>
                  </a:cubicBezTo>
                  <a:lnTo>
                    <a:pt x="13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98" name="Google Shape;31798;p33"/>
            <p:cNvSpPr/>
            <p:nvPr/>
          </p:nvSpPr>
          <p:spPr>
            <a:xfrm rot="-5400000">
              <a:off x="190975" y="2831950"/>
              <a:ext cx="33675" cy="68625"/>
            </a:xfrm>
            <a:custGeom>
              <a:avLst/>
              <a:gdLst/>
              <a:ahLst/>
              <a:cxnLst/>
              <a:rect l="l" t="t" r="r" b="b"/>
              <a:pathLst>
                <a:path w="1347" h="2745" extrusionOk="0">
                  <a:moveTo>
                    <a:pt x="605" y="0"/>
                  </a:moveTo>
                  <a:cubicBezTo>
                    <a:pt x="225" y="0"/>
                    <a:pt x="1" y="397"/>
                    <a:pt x="173" y="725"/>
                  </a:cubicBezTo>
                  <a:lnTo>
                    <a:pt x="1209" y="2486"/>
                  </a:lnTo>
                  <a:lnTo>
                    <a:pt x="1347" y="2744"/>
                  </a:lnTo>
                  <a:lnTo>
                    <a:pt x="1347" y="483"/>
                  </a:lnTo>
                  <a:cubicBezTo>
                    <a:pt x="1347" y="207"/>
                    <a:pt x="1122" y="0"/>
                    <a:pt x="8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99" name="Google Shape;31799;p33"/>
            <p:cNvSpPr/>
            <p:nvPr/>
          </p:nvSpPr>
          <p:spPr>
            <a:xfrm rot="-5400000">
              <a:off x="280288" y="2792663"/>
              <a:ext cx="33675" cy="68650"/>
            </a:xfrm>
            <a:custGeom>
              <a:avLst/>
              <a:gdLst/>
              <a:ahLst/>
              <a:cxnLst/>
              <a:rect l="l" t="t" r="r" b="b"/>
              <a:pathLst>
                <a:path w="1347" h="2746" extrusionOk="0">
                  <a:moveTo>
                    <a:pt x="0" y="1"/>
                  </a:moveTo>
                  <a:lnTo>
                    <a:pt x="0" y="2262"/>
                  </a:lnTo>
                  <a:cubicBezTo>
                    <a:pt x="0" y="2521"/>
                    <a:pt x="207" y="2745"/>
                    <a:pt x="483" y="2745"/>
                  </a:cubicBezTo>
                  <a:lnTo>
                    <a:pt x="742" y="2745"/>
                  </a:lnTo>
                  <a:cubicBezTo>
                    <a:pt x="1105" y="2745"/>
                    <a:pt x="1346" y="2331"/>
                    <a:pt x="1157" y="202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00" name="Google Shape;31800;p33"/>
            <p:cNvSpPr/>
            <p:nvPr/>
          </p:nvSpPr>
          <p:spPr>
            <a:xfrm rot="-5400000">
              <a:off x="233338" y="2784838"/>
              <a:ext cx="73375" cy="29950"/>
            </a:xfrm>
            <a:custGeom>
              <a:avLst/>
              <a:gdLst/>
              <a:ahLst/>
              <a:cxnLst/>
              <a:rect l="l" t="t" r="r" b="b"/>
              <a:pathLst>
                <a:path w="2935" h="1198" extrusionOk="0">
                  <a:moveTo>
                    <a:pt x="1" y="0"/>
                  </a:moveTo>
                  <a:lnTo>
                    <a:pt x="1968" y="1139"/>
                  </a:lnTo>
                  <a:cubicBezTo>
                    <a:pt x="2041" y="1178"/>
                    <a:pt x="2120" y="1198"/>
                    <a:pt x="2200" y="1198"/>
                  </a:cubicBezTo>
                  <a:cubicBezTo>
                    <a:pt x="2366" y="1198"/>
                    <a:pt x="2531" y="1113"/>
                    <a:pt x="2624" y="949"/>
                  </a:cubicBezTo>
                  <a:lnTo>
                    <a:pt x="2762" y="742"/>
                  </a:lnTo>
                  <a:cubicBezTo>
                    <a:pt x="2935" y="414"/>
                    <a:pt x="2710" y="17"/>
                    <a:pt x="2331" y="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01" name="Google Shape;31801;p33"/>
            <p:cNvSpPr/>
            <p:nvPr/>
          </p:nvSpPr>
          <p:spPr>
            <a:xfrm rot="-5400000">
              <a:off x="259625" y="2782275"/>
              <a:ext cx="57000" cy="56650"/>
            </a:xfrm>
            <a:custGeom>
              <a:avLst/>
              <a:gdLst/>
              <a:ahLst/>
              <a:cxnLst/>
              <a:rect l="l" t="t" r="r" b="b"/>
              <a:pathLst>
                <a:path w="2280" h="2266" extrusionOk="0">
                  <a:moveTo>
                    <a:pt x="1" y="0"/>
                  </a:moveTo>
                  <a:lnTo>
                    <a:pt x="1157" y="2019"/>
                  </a:lnTo>
                  <a:cubicBezTo>
                    <a:pt x="1252" y="2183"/>
                    <a:pt x="1416" y="2265"/>
                    <a:pt x="1580" y="2265"/>
                  </a:cubicBezTo>
                  <a:cubicBezTo>
                    <a:pt x="1744" y="2265"/>
                    <a:pt x="1908" y="2183"/>
                    <a:pt x="2003" y="2019"/>
                  </a:cubicBezTo>
                  <a:lnTo>
                    <a:pt x="2141" y="1812"/>
                  </a:lnTo>
                  <a:cubicBezTo>
                    <a:pt x="2279" y="1571"/>
                    <a:pt x="2193" y="1260"/>
                    <a:pt x="1951" y="113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02" name="Google Shape;31802;p33"/>
            <p:cNvSpPr/>
            <p:nvPr/>
          </p:nvSpPr>
          <p:spPr>
            <a:xfrm rot="-5400000">
              <a:off x="233213" y="2879013"/>
              <a:ext cx="73400" cy="29725"/>
            </a:xfrm>
            <a:custGeom>
              <a:avLst/>
              <a:gdLst/>
              <a:ahLst/>
              <a:cxnLst/>
              <a:rect l="l" t="t" r="r" b="b"/>
              <a:pathLst>
                <a:path w="2936" h="1189" extrusionOk="0">
                  <a:moveTo>
                    <a:pt x="605" y="0"/>
                  </a:moveTo>
                  <a:cubicBezTo>
                    <a:pt x="243" y="0"/>
                    <a:pt x="1" y="414"/>
                    <a:pt x="191" y="725"/>
                  </a:cubicBezTo>
                  <a:lnTo>
                    <a:pt x="329" y="949"/>
                  </a:lnTo>
                  <a:cubicBezTo>
                    <a:pt x="410" y="1100"/>
                    <a:pt x="577" y="1189"/>
                    <a:pt x="746" y="1189"/>
                  </a:cubicBezTo>
                  <a:cubicBezTo>
                    <a:pt x="828" y="1189"/>
                    <a:pt x="911" y="1167"/>
                    <a:pt x="985" y="1122"/>
                  </a:cubicBezTo>
                  <a:lnTo>
                    <a:pt x="29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03" name="Google Shape;31803;p33"/>
            <p:cNvSpPr/>
            <p:nvPr/>
          </p:nvSpPr>
          <p:spPr>
            <a:xfrm rot="-5400000">
              <a:off x="259475" y="2854500"/>
              <a:ext cx="56975" cy="56325"/>
            </a:xfrm>
            <a:custGeom>
              <a:avLst/>
              <a:gdLst/>
              <a:ahLst/>
              <a:cxnLst/>
              <a:rect l="l" t="t" r="r" b="b"/>
              <a:pathLst>
                <a:path w="2279" h="2253" extrusionOk="0">
                  <a:moveTo>
                    <a:pt x="2279" y="0"/>
                  </a:moveTo>
                  <a:lnTo>
                    <a:pt x="329" y="1139"/>
                  </a:lnTo>
                  <a:cubicBezTo>
                    <a:pt x="87" y="1260"/>
                    <a:pt x="1" y="1571"/>
                    <a:pt x="139" y="1795"/>
                  </a:cubicBezTo>
                  <a:lnTo>
                    <a:pt x="277" y="2019"/>
                  </a:lnTo>
                  <a:cubicBezTo>
                    <a:pt x="372" y="2175"/>
                    <a:pt x="536" y="2252"/>
                    <a:pt x="697" y="2252"/>
                  </a:cubicBezTo>
                  <a:cubicBezTo>
                    <a:pt x="859" y="2252"/>
                    <a:pt x="1019" y="2175"/>
                    <a:pt x="1105" y="2019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04" name="Google Shape;31804;p33"/>
            <p:cNvSpPr/>
            <p:nvPr/>
          </p:nvSpPr>
          <p:spPr>
            <a:xfrm rot="-5400000">
              <a:off x="190975" y="2792675"/>
              <a:ext cx="33675" cy="68625"/>
            </a:xfrm>
            <a:custGeom>
              <a:avLst/>
              <a:gdLst/>
              <a:ahLst/>
              <a:cxnLst/>
              <a:rect l="l" t="t" r="r" b="b"/>
              <a:pathLst>
                <a:path w="1347" h="2745" extrusionOk="0">
                  <a:moveTo>
                    <a:pt x="483" y="0"/>
                  </a:moveTo>
                  <a:cubicBezTo>
                    <a:pt x="225" y="0"/>
                    <a:pt x="0" y="207"/>
                    <a:pt x="0" y="483"/>
                  </a:cubicBezTo>
                  <a:lnTo>
                    <a:pt x="0" y="2744"/>
                  </a:lnTo>
                  <a:lnTo>
                    <a:pt x="138" y="2486"/>
                  </a:lnTo>
                  <a:lnTo>
                    <a:pt x="1174" y="725"/>
                  </a:lnTo>
                  <a:cubicBezTo>
                    <a:pt x="1346" y="397"/>
                    <a:pt x="1122" y="0"/>
                    <a:pt x="7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05" name="Google Shape;31805;p33"/>
            <p:cNvSpPr/>
            <p:nvPr/>
          </p:nvSpPr>
          <p:spPr>
            <a:xfrm rot="-5400000">
              <a:off x="197913" y="2784963"/>
              <a:ext cx="73375" cy="29700"/>
            </a:xfrm>
            <a:custGeom>
              <a:avLst/>
              <a:gdLst/>
              <a:ahLst/>
              <a:cxnLst/>
              <a:rect l="l" t="t" r="r" b="b"/>
              <a:pathLst>
                <a:path w="2935" h="1188" extrusionOk="0">
                  <a:moveTo>
                    <a:pt x="2200" y="0"/>
                  </a:moveTo>
                  <a:cubicBezTo>
                    <a:pt x="2121" y="0"/>
                    <a:pt x="2041" y="21"/>
                    <a:pt x="1968" y="66"/>
                  </a:cubicBezTo>
                  <a:lnTo>
                    <a:pt x="380" y="981"/>
                  </a:lnTo>
                  <a:lnTo>
                    <a:pt x="1" y="1188"/>
                  </a:lnTo>
                  <a:lnTo>
                    <a:pt x="2331" y="1188"/>
                  </a:lnTo>
                  <a:cubicBezTo>
                    <a:pt x="2710" y="1188"/>
                    <a:pt x="2935" y="791"/>
                    <a:pt x="2762" y="463"/>
                  </a:cubicBezTo>
                  <a:lnTo>
                    <a:pt x="2624" y="256"/>
                  </a:lnTo>
                  <a:cubicBezTo>
                    <a:pt x="2531" y="92"/>
                    <a:pt x="2366" y="0"/>
                    <a:pt x="22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06" name="Google Shape;31806;p33"/>
            <p:cNvSpPr/>
            <p:nvPr/>
          </p:nvSpPr>
          <p:spPr>
            <a:xfrm rot="-5400000">
              <a:off x="188313" y="2782713"/>
              <a:ext cx="56550" cy="56225"/>
            </a:xfrm>
            <a:custGeom>
              <a:avLst/>
              <a:gdLst/>
              <a:ahLst/>
              <a:cxnLst/>
              <a:rect l="l" t="t" r="r" b="b"/>
              <a:pathLst>
                <a:path w="2262" h="2249" extrusionOk="0">
                  <a:moveTo>
                    <a:pt x="1580" y="1"/>
                  </a:moveTo>
                  <a:cubicBezTo>
                    <a:pt x="1416" y="1"/>
                    <a:pt x="1252" y="83"/>
                    <a:pt x="1157" y="247"/>
                  </a:cubicBezTo>
                  <a:lnTo>
                    <a:pt x="139" y="2007"/>
                  </a:lnTo>
                  <a:lnTo>
                    <a:pt x="1" y="2249"/>
                  </a:lnTo>
                  <a:lnTo>
                    <a:pt x="381" y="2042"/>
                  </a:lnTo>
                  <a:lnTo>
                    <a:pt x="1951" y="1127"/>
                  </a:lnTo>
                  <a:cubicBezTo>
                    <a:pt x="2193" y="989"/>
                    <a:pt x="2262" y="696"/>
                    <a:pt x="2124" y="454"/>
                  </a:cubicBezTo>
                  <a:lnTo>
                    <a:pt x="2003" y="247"/>
                  </a:lnTo>
                  <a:cubicBezTo>
                    <a:pt x="1908" y="83"/>
                    <a:pt x="1744" y="1"/>
                    <a:pt x="1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07" name="Google Shape;31807;p33"/>
            <p:cNvSpPr/>
            <p:nvPr/>
          </p:nvSpPr>
          <p:spPr>
            <a:xfrm rot="-5400000">
              <a:off x="197888" y="2879013"/>
              <a:ext cx="73400" cy="29725"/>
            </a:xfrm>
            <a:custGeom>
              <a:avLst/>
              <a:gdLst/>
              <a:ahLst/>
              <a:cxnLst/>
              <a:rect l="l" t="t" r="r" b="b"/>
              <a:pathLst>
                <a:path w="2936" h="1189" extrusionOk="0">
                  <a:moveTo>
                    <a:pt x="737" y="0"/>
                  </a:moveTo>
                  <a:cubicBezTo>
                    <a:pt x="567" y="0"/>
                    <a:pt x="404" y="89"/>
                    <a:pt x="312" y="240"/>
                  </a:cubicBezTo>
                  <a:lnTo>
                    <a:pt x="191" y="464"/>
                  </a:lnTo>
                  <a:cubicBezTo>
                    <a:pt x="1" y="775"/>
                    <a:pt x="225" y="1189"/>
                    <a:pt x="605" y="1189"/>
                  </a:cubicBezTo>
                  <a:lnTo>
                    <a:pt x="2935" y="1189"/>
                  </a:lnTo>
                  <a:lnTo>
                    <a:pt x="1744" y="516"/>
                  </a:lnTo>
                  <a:lnTo>
                    <a:pt x="985" y="67"/>
                  </a:lnTo>
                  <a:cubicBezTo>
                    <a:pt x="905" y="22"/>
                    <a:pt x="820" y="0"/>
                    <a:pt x="7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08" name="Google Shape;31808;p33"/>
            <p:cNvSpPr/>
            <p:nvPr/>
          </p:nvSpPr>
          <p:spPr>
            <a:xfrm rot="-5400000">
              <a:off x="217213" y="2821663"/>
              <a:ext cx="70350" cy="60275"/>
            </a:xfrm>
            <a:custGeom>
              <a:avLst/>
              <a:gdLst/>
              <a:ahLst/>
              <a:cxnLst/>
              <a:rect l="l" t="t" r="r" b="b"/>
              <a:pathLst>
                <a:path w="2814" h="2411" extrusionOk="0">
                  <a:moveTo>
                    <a:pt x="1605" y="0"/>
                  </a:moveTo>
                  <a:cubicBezTo>
                    <a:pt x="535" y="0"/>
                    <a:pt x="0" y="1295"/>
                    <a:pt x="760" y="2054"/>
                  </a:cubicBezTo>
                  <a:cubicBezTo>
                    <a:pt x="1006" y="2301"/>
                    <a:pt x="1308" y="2411"/>
                    <a:pt x="1604" y="2411"/>
                  </a:cubicBezTo>
                  <a:cubicBezTo>
                    <a:pt x="2222" y="2411"/>
                    <a:pt x="2813" y="1932"/>
                    <a:pt x="2813" y="1209"/>
                  </a:cubicBezTo>
                  <a:cubicBezTo>
                    <a:pt x="2813" y="536"/>
                    <a:pt x="2261" y="0"/>
                    <a:pt x="16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09" name="Google Shape;31809;p33"/>
            <p:cNvSpPr/>
            <p:nvPr/>
          </p:nvSpPr>
          <p:spPr>
            <a:xfrm rot="-5400000">
              <a:off x="175763" y="3712938"/>
              <a:ext cx="67775" cy="67550"/>
            </a:xfrm>
            <a:custGeom>
              <a:avLst/>
              <a:gdLst/>
              <a:ahLst/>
              <a:cxnLst/>
              <a:rect l="l" t="t" r="r" b="b"/>
              <a:pathLst>
                <a:path w="2711" h="2702" extrusionOk="0">
                  <a:moveTo>
                    <a:pt x="812" y="0"/>
                  </a:moveTo>
                  <a:cubicBezTo>
                    <a:pt x="618" y="0"/>
                    <a:pt x="423" y="95"/>
                    <a:pt x="311" y="285"/>
                  </a:cubicBezTo>
                  <a:lnTo>
                    <a:pt x="156" y="561"/>
                  </a:lnTo>
                  <a:cubicBezTo>
                    <a:pt x="1" y="837"/>
                    <a:pt x="87" y="1182"/>
                    <a:pt x="380" y="1338"/>
                  </a:cubicBezTo>
                  <a:lnTo>
                    <a:pt x="1295" y="1873"/>
                  </a:lnTo>
                  <a:lnTo>
                    <a:pt x="2710" y="2701"/>
                  </a:lnTo>
                  <a:lnTo>
                    <a:pt x="2710" y="2701"/>
                  </a:lnTo>
                  <a:lnTo>
                    <a:pt x="2538" y="2408"/>
                  </a:lnTo>
                  <a:lnTo>
                    <a:pt x="1312" y="285"/>
                  </a:lnTo>
                  <a:cubicBezTo>
                    <a:pt x="1200" y="95"/>
                    <a:pt x="1006" y="0"/>
                    <a:pt x="8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10" name="Google Shape;31810;p33"/>
            <p:cNvSpPr/>
            <p:nvPr/>
          </p:nvSpPr>
          <p:spPr>
            <a:xfrm rot="-5400000">
              <a:off x="285463" y="3685863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1606" y="1"/>
                  </a:moveTo>
                  <a:lnTo>
                    <a:pt x="208" y="2417"/>
                  </a:lnTo>
                  <a:cubicBezTo>
                    <a:pt x="1" y="2797"/>
                    <a:pt x="277" y="3280"/>
                    <a:pt x="726" y="3280"/>
                  </a:cubicBezTo>
                  <a:lnTo>
                    <a:pt x="1019" y="3280"/>
                  </a:lnTo>
                  <a:cubicBezTo>
                    <a:pt x="1347" y="3280"/>
                    <a:pt x="1606" y="3021"/>
                    <a:pt x="1606" y="2711"/>
                  </a:cubicBezTo>
                  <a:lnTo>
                    <a:pt x="16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11" name="Google Shape;31811;p33"/>
            <p:cNvSpPr/>
            <p:nvPr/>
          </p:nvSpPr>
          <p:spPr>
            <a:xfrm rot="-5400000">
              <a:off x="178888" y="3686288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725" y="1"/>
                  </a:moveTo>
                  <a:cubicBezTo>
                    <a:pt x="277" y="1"/>
                    <a:pt x="1" y="484"/>
                    <a:pt x="225" y="864"/>
                  </a:cubicBezTo>
                  <a:lnTo>
                    <a:pt x="1450" y="2969"/>
                  </a:lnTo>
                  <a:lnTo>
                    <a:pt x="1606" y="3280"/>
                  </a:lnTo>
                  <a:lnTo>
                    <a:pt x="1606" y="588"/>
                  </a:lnTo>
                  <a:cubicBezTo>
                    <a:pt x="1606" y="260"/>
                    <a:pt x="1347" y="1"/>
                    <a:pt x="10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12" name="Google Shape;31812;p33"/>
            <p:cNvSpPr/>
            <p:nvPr/>
          </p:nvSpPr>
          <p:spPr>
            <a:xfrm rot="-5400000">
              <a:off x="285450" y="3638825"/>
              <a:ext cx="40600" cy="82450"/>
            </a:xfrm>
            <a:custGeom>
              <a:avLst/>
              <a:gdLst/>
              <a:ahLst/>
              <a:cxnLst/>
              <a:rect l="l" t="t" r="r" b="b"/>
              <a:pathLst>
                <a:path w="1624" h="3298" extrusionOk="0">
                  <a:moveTo>
                    <a:pt x="1" y="1"/>
                  </a:moveTo>
                  <a:lnTo>
                    <a:pt x="1" y="2711"/>
                  </a:lnTo>
                  <a:cubicBezTo>
                    <a:pt x="1" y="3039"/>
                    <a:pt x="260" y="3298"/>
                    <a:pt x="570" y="3298"/>
                  </a:cubicBezTo>
                  <a:lnTo>
                    <a:pt x="881" y="3298"/>
                  </a:lnTo>
                  <a:cubicBezTo>
                    <a:pt x="1330" y="3298"/>
                    <a:pt x="1623" y="2814"/>
                    <a:pt x="1399" y="241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13" name="Google Shape;31813;p33"/>
            <p:cNvSpPr/>
            <p:nvPr/>
          </p:nvSpPr>
          <p:spPr>
            <a:xfrm rot="-5400000">
              <a:off x="229638" y="3629513"/>
              <a:ext cx="87600" cy="35925"/>
            </a:xfrm>
            <a:custGeom>
              <a:avLst/>
              <a:gdLst/>
              <a:ahLst/>
              <a:cxnLst/>
              <a:rect l="l" t="t" r="r" b="b"/>
              <a:pathLst>
                <a:path w="3504" h="1437" extrusionOk="0">
                  <a:moveTo>
                    <a:pt x="0" y="0"/>
                  </a:moveTo>
                  <a:lnTo>
                    <a:pt x="2330" y="1364"/>
                  </a:lnTo>
                  <a:cubicBezTo>
                    <a:pt x="2418" y="1413"/>
                    <a:pt x="2514" y="1436"/>
                    <a:pt x="2609" y="1436"/>
                  </a:cubicBezTo>
                  <a:cubicBezTo>
                    <a:pt x="2815" y="1436"/>
                    <a:pt x="3018" y="1328"/>
                    <a:pt x="3124" y="1140"/>
                  </a:cubicBezTo>
                  <a:lnTo>
                    <a:pt x="3280" y="863"/>
                  </a:lnTo>
                  <a:cubicBezTo>
                    <a:pt x="3504" y="484"/>
                    <a:pt x="3228" y="18"/>
                    <a:pt x="27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14" name="Google Shape;31814;p33"/>
            <p:cNvSpPr/>
            <p:nvPr/>
          </p:nvSpPr>
          <p:spPr>
            <a:xfrm rot="-5400000">
              <a:off x="261200" y="3627300"/>
              <a:ext cx="67750" cy="67100"/>
            </a:xfrm>
            <a:custGeom>
              <a:avLst/>
              <a:gdLst/>
              <a:ahLst/>
              <a:cxnLst/>
              <a:rect l="l" t="t" r="r" b="b"/>
              <a:pathLst>
                <a:path w="2710" h="2684" extrusionOk="0">
                  <a:moveTo>
                    <a:pt x="0" y="0"/>
                  </a:moveTo>
                  <a:lnTo>
                    <a:pt x="1398" y="2399"/>
                  </a:lnTo>
                  <a:cubicBezTo>
                    <a:pt x="1510" y="2589"/>
                    <a:pt x="1705" y="2684"/>
                    <a:pt x="1899" y="2684"/>
                  </a:cubicBezTo>
                  <a:cubicBezTo>
                    <a:pt x="2093" y="2684"/>
                    <a:pt x="2287" y="2589"/>
                    <a:pt x="2399" y="2399"/>
                  </a:cubicBezTo>
                  <a:lnTo>
                    <a:pt x="2555" y="2140"/>
                  </a:lnTo>
                  <a:cubicBezTo>
                    <a:pt x="2710" y="1864"/>
                    <a:pt x="2624" y="1502"/>
                    <a:pt x="2348" y="134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15" name="Google Shape;31815;p33"/>
            <p:cNvSpPr/>
            <p:nvPr/>
          </p:nvSpPr>
          <p:spPr>
            <a:xfrm rot="-5400000">
              <a:off x="229625" y="3742125"/>
              <a:ext cx="87625" cy="35925"/>
            </a:xfrm>
            <a:custGeom>
              <a:avLst/>
              <a:gdLst/>
              <a:ahLst/>
              <a:cxnLst/>
              <a:rect l="l" t="t" r="r" b="b"/>
              <a:pathLst>
                <a:path w="3505" h="1437" extrusionOk="0">
                  <a:moveTo>
                    <a:pt x="725" y="0"/>
                  </a:moveTo>
                  <a:cubicBezTo>
                    <a:pt x="277" y="18"/>
                    <a:pt x="1" y="484"/>
                    <a:pt x="225" y="863"/>
                  </a:cubicBezTo>
                  <a:lnTo>
                    <a:pt x="380" y="1140"/>
                  </a:lnTo>
                  <a:cubicBezTo>
                    <a:pt x="486" y="1328"/>
                    <a:pt x="689" y="1436"/>
                    <a:pt x="895" y="1436"/>
                  </a:cubicBezTo>
                  <a:cubicBezTo>
                    <a:pt x="991" y="1436"/>
                    <a:pt x="1087" y="1413"/>
                    <a:pt x="1174" y="1364"/>
                  </a:cubicBezTo>
                  <a:lnTo>
                    <a:pt x="35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16" name="Google Shape;31816;p33"/>
            <p:cNvSpPr/>
            <p:nvPr/>
          </p:nvSpPr>
          <p:spPr>
            <a:xfrm rot="-5400000">
              <a:off x="261138" y="3713213"/>
              <a:ext cx="68200" cy="67425"/>
            </a:xfrm>
            <a:custGeom>
              <a:avLst/>
              <a:gdLst/>
              <a:ahLst/>
              <a:cxnLst/>
              <a:rect l="l" t="t" r="r" b="b"/>
              <a:pathLst>
                <a:path w="2728" h="2697" extrusionOk="0">
                  <a:moveTo>
                    <a:pt x="2727" y="0"/>
                  </a:moveTo>
                  <a:lnTo>
                    <a:pt x="380" y="1346"/>
                  </a:lnTo>
                  <a:cubicBezTo>
                    <a:pt x="104" y="1502"/>
                    <a:pt x="0" y="1864"/>
                    <a:pt x="173" y="2140"/>
                  </a:cubicBezTo>
                  <a:lnTo>
                    <a:pt x="328" y="2399"/>
                  </a:lnTo>
                  <a:cubicBezTo>
                    <a:pt x="432" y="2598"/>
                    <a:pt x="626" y="2697"/>
                    <a:pt x="822" y="2697"/>
                  </a:cubicBezTo>
                  <a:cubicBezTo>
                    <a:pt x="1019" y="2697"/>
                    <a:pt x="1217" y="2598"/>
                    <a:pt x="1329" y="2399"/>
                  </a:cubicBezTo>
                  <a:lnTo>
                    <a:pt x="27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17" name="Google Shape;31817;p33"/>
            <p:cNvSpPr/>
            <p:nvPr/>
          </p:nvSpPr>
          <p:spPr>
            <a:xfrm rot="-5400000">
              <a:off x="178888" y="3639263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570" y="1"/>
                  </a:moveTo>
                  <a:cubicBezTo>
                    <a:pt x="260" y="1"/>
                    <a:pt x="1" y="260"/>
                    <a:pt x="1" y="588"/>
                  </a:cubicBezTo>
                  <a:lnTo>
                    <a:pt x="1" y="3280"/>
                  </a:lnTo>
                  <a:lnTo>
                    <a:pt x="173" y="2987"/>
                  </a:lnTo>
                  <a:lnTo>
                    <a:pt x="1399" y="864"/>
                  </a:lnTo>
                  <a:cubicBezTo>
                    <a:pt x="1606" y="484"/>
                    <a:pt x="1330" y="1"/>
                    <a:pt x="8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18" name="Google Shape;31818;p33"/>
            <p:cNvSpPr/>
            <p:nvPr/>
          </p:nvSpPr>
          <p:spPr>
            <a:xfrm rot="-5400000">
              <a:off x="187425" y="3629675"/>
              <a:ext cx="87600" cy="35600"/>
            </a:xfrm>
            <a:custGeom>
              <a:avLst/>
              <a:gdLst/>
              <a:ahLst/>
              <a:cxnLst/>
              <a:rect l="l" t="t" r="r" b="b"/>
              <a:pathLst>
                <a:path w="3504" h="1424" extrusionOk="0">
                  <a:moveTo>
                    <a:pt x="2642" y="1"/>
                  </a:moveTo>
                  <a:cubicBezTo>
                    <a:pt x="2541" y="1"/>
                    <a:pt x="2440" y="26"/>
                    <a:pt x="2348" y="77"/>
                  </a:cubicBezTo>
                  <a:lnTo>
                    <a:pt x="466" y="1165"/>
                  </a:lnTo>
                  <a:lnTo>
                    <a:pt x="0" y="1424"/>
                  </a:lnTo>
                  <a:lnTo>
                    <a:pt x="2796" y="1424"/>
                  </a:lnTo>
                  <a:cubicBezTo>
                    <a:pt x="3228" y="1424"/>
                    <a:pt x="3504" y="940"/>
                    <a:pt x="3297" y="561"/>
                  </a:cubicBezTo>
                  <a:lnTo>
                    <a:pt x="3142" y="284"/>
                  </a:lnTo>
                  <a:cubicBezTo>
                    <a:pt x="3038" y="100"/>
                    <a:pt x="2842" y="1"/>
                    <a:pt x="26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19" name="Google Shape;31819;p33"/>
            <p:cNvSpPr/>
            <p:nvPr/>
          </p:nvSpPr>
          <p:spPr>
            <a:xfrm rot="-5400000">
              <a:off x="175825" y="3627125"/>
              <a:ext cx="67750" cy="67450"/>
            </a:xfrm>
            <a:custGeom>
              <a:avLst/>
              <a:gdLst/>
              <a:ahLst/>
              <a:cxnLst/>
              <a:rect l="l" t="t" r="r" b="b"/>
              <a:pathLst>
                <a:path w="2710" h="2698" extrusionOk="0">
                  <a:moveTo>
                    <a:pt x="1890" y="0"/>
                  </a:moveTo>
                  <a:cubicBezTo>
                    <a:pt x="1692" y="0"/>
                    <a:pt x="1493" y="100"/>
                    <a:pt x="1381" y="298"/>
                  </a:cubicBezTo>
                  <a:lnTo>
                    <a:pt x="173" y="2404"/>
                  </a:lnTo>
                  <a:lnTo>
                    <a:pt x="0" y="2697"/>
                  </a:lnTo>
                  <a:lnTo>
                    <a:pt x="449" y="2438"/>
                  </a:lnTo>
                  <a:lnTo>
                    <a:pt x="2330" y="1351"/>
                  </a:lnTo>
                  <a:cubicBezTo>
                    <a:pt x="2606" y="1196"/>
                    <a:pt x="2710" y="833"/>
                    <a:pt x="2555" y="557"/>
                  </a:cubicBezTo>
                  <a:lnTo>
                    <a:pt x="2399" y="298"/>
                  </a:lnTo>
                  <a:cubicBezTo>
                    <a:pt x="2287" y="100"/>
                    <a:pt x="2089" y="0"/>
                    <a:pt x="18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20" name="Google Shape;31820;p33"/>
            <p:cNvSpPr/>
            <p:nvPr/>
          </p:nvSpPr>
          <p:spPr>
            <a:xfrm rot="-5400000">
              <a:off x="187313" y="3742188"/>
              <a:ext cx="87625" cy="35800"/>
            </a:xfrm>
            <a:custGeom>
              <a:avLst/>
              <a:gdLst/>
              <a:ahLst/>
              <a:cxnLst/>
              <a:rect l="l" t="t" r="r" b="b"/>
              <a:pathLst>
                <a:path w="3505" h="1432" extrusionOk="0">
                  <a:moveTo>
                    <a:pt x="880" y="1"/>
                  </a:moveTo>
                  <a:cubicBezTo>
                    <a:pt x="679" y="1"/>
                    <a:pt x="484" y="108"/>
                    <a:pt x="380" y="292"/>
                  </a:cubicBezTo>
                  <a:lnTo>
                    <a:pt x="225" y="569"/>
                  </a:lnTo>
                  <a:cubicBezTo>
                    <a:pt x="1" y="948"/>
                    <a:pt x="277" y="1432"/>
                    <a:pt x="725" y="1432"/>
                  </a:cubicBezTo>
                  <a:lnTo>
                    <a:pt x="3504" y="1432"/>
                  </a:lnTo>
                  <a:lnTo>
                    <a:pt x="2089" y="603"/>
                  </a:lnTo>
                  <a:lnTo>
                    <a:pt x="1174" y="85"/>
                  </a:lnTo>
                  <a:cubicBezTo>
                    <a:pt x="1082" y="28"/>
                    <a:pt x="981" y="1"/>
                    <a:pt x="8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21" name="Google Shape;31821;p33"/>
            <p:cNvSpPr/>
            <p:nvPr/>
          </p:nvSpPr>
          <p:spPr>
            <a:xfrm rot="-5400000">
              <a:off x="210588" y="3674013"/>
              <a:ext cx="83750" cy="71625"/>
            </a:xfrm>
            <a:custGeom>
              <a:avLst/>
              <a:gdLst/>
              <a:ahLst/>
              <a:cxnLst/>
              <a:rect l="l" t="t" r="r" b="b"/>
              <a:pathLst>
                <a:path w="3350" h="2865" extrusionOk="0">
                  <a:moveTo>
                    <a:pt x="1917" y="0"/>
                  </a:moveTo>
                  <a:cubicBezTo>
                    <a:pt x="640" y="0"/>
                    <a:pt x="1" y="1536"/>
                    <a:pt x="898" y="2434"/>
                  </a:cubicBezTo>
                  <a:cubicBezTo>
                    <a:pt x="1196" y="2732"/>
                    <a:pt x="1560" y="2865"/>
                    <a:pt x="1915" y="2865"/>
                  </a:cubicBezTo>
                  <a:cubicBezTo>
                    <a:pt x="2651" y="2865"/>
                    <a:pt x="3349" y="2294"/>
                    <a:pt x="3349" y="1433"/>
                  </a:cubicBezTo>
                  <a:cubicBezTo>
                    <a:pt x="3349" y="639"/>
                    <a:pt x="2711" y="0"/>
                    <a:pt x="1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22" name="Google Shape;31822;p33"/>
            <p:cNvSpPr/>
            <p:nvPr/>
          </p:nvSpPr>
          <p:spPr>
            <a:xfrm rot="-5400000">
              <a:off x="175763" y="4284238"/>
              <a:ext cx="67775" cy="67550"/>
            </a:xfrm>
            <a:custGeom>
              <a:avLst/>
              <a:gdLst/>
              <a:ahLst/>
              <a:cxnLst/>
              <a:rect l="l" t="t" r="r" b="b"/>
              <a:pathLst>
                <a:path w="2711" h="2702" extrusionOk="0">
                  <a:moveTo>
                    <a:pt x="812" y="0"/>
                  </a:moveTo>
                  <a:cubicBezTo>
                    <a:pt x="618" y="0"/>
                    <a:pt x="424" y="95"/>
                    <a:pt x="312" y="285"/>
                  </a:cubicBezTo>
                  <a:lnTo>
                    <a:pt x="156" y="561"/>
                  </a:lnTo>
                  <a:cubicBezTo>
                    <a:pt x="1" y="837"/>
                    <a:pt x="87" y="1182"/>
                    <a:pt x="381" y="1338"/>
                  </a:cubicBezTo>
                  <a:lnTo>
                    <a:pt x="1295" y="1873"/>
                  </a:lnTo>
                  <a:lnTo>
                    <a:pt x="2711" y="2701"/>
                  </a:lnTo>
                  <a:lnTo>
                    <a:pt x="2711" y="2701"/>
                  </a:lnTo>
                  <a:lnTo>
                    <a:pt x="2538" y="2408"/>
                  </a:lnTo>
                  <a:lnTo>
                    <a:pt x="1313" y="285"/>
                  </a:lnTo>
                  <a:cubicBezTo>
                    <a:pt x="1200" y="95"/>
                    <a:pt x="1006" y="0"/>
                    <a:pt x="8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23" name="Google Shape;31823;p33"/>
            <p:cNvSpPr/>
            <p:nvPr/>
          </p:nvSpPr>
          <p:spPr>
            <a:xfrm rot="-5400000">
              <a:off x="285450" y="4257575"/>
              <a:ext cx="40175" cy="82025"/>
            </a:xfrm>
            <a:custGeom>
              <a:avLst/>
              <a:gdLst/>
              <a:ahLst/>
              <a:cxnLst/>
              <a:rect l="l" t="t" r="r" b="b"/>
              <a:pathLst>
                <a:path w="1607" h="3281" extrusionOk="0">
                  <a:moveTo>
                    <a:pt x="1606" y="1"/>
                  </a:moveTo>
                  <a:lnTo>
                    <a:pt x="208" y="2417"/>
                  </a:lnTo>
                  <a:cubicBezTo>
                    <a:pt x="1" y="2797"/>
                    <a:pt x="277" y="3280"/>
                    <a:pt x="709" y="3280"/>
                  </a:cubicBezTo>
                  <a:lnTo>
                    <a:pt x="1019" y="3280"/>
                  </a:lnTo>
                  <a:cubicBezTo>
                    <a:pt x="1347" y="3280"/>
                    <a:pt x="1606" y="3021"/>
                    <a:pt x="1606" y="2711"/>
                  </a:cubicBezTo>
                  <a:lnTo>
                    <a:pt x="16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24" name="Google Shape;31824;p33"/>
            <p:cNvSpPr/>
            <p:nvPr/>
          </p:nvSpPr>
          <p:spPr>
            <a:xfrm rot="-5400000">
              <a:off x="178875" y="4257575"/>
              <a:ext cx="40175" cy="82025"/>
            </a:xfrm>
            <a:custGeom>
              <a:avLst/>
              <a:gdLst/>
              <a:ahLst/>
              <a:cxnLst/>
              <a:rect l="l" t="t" r="r" b="b"/>
              <a:pathLst>
                <a:path w="1607" h="3281" extrusionOk="0">
                  <a:moveTo>
                    <a:pt x="726" y="1"/>
                  </a:moveTo>
                  <a:cubicBezTo>
                    <a:pt x="277" y="1"/>
                    <a:pt x="1" y="484"/>
                    <a:pt x="225" y="864"/>
                  </a:cubicBezTo>
                  <a:lnTo>
                    <a:pt x="1433" y="2969"/>
                  </a:lnTo>
                  <a:lnTo>
                    <a:pt x="1606" y="3280"/>
                  </a:lnTo>
                  <a:lnTo>
                    <a:pt x="1606" y="588"/>
                  </a:lnTo>
                  <a:cubicBezTo>
                    <a:pt x="1606" y="260"/>
                    <a:pt x="1347" y="1"/>
                    <a:pt x="10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25" name="Google Shape;31825;p33"/>
            <p:cNvSpPr/>
            <p:nvPr/>
          </p:nvSpPr>
          <p:spPr>
            <a:xfrm rot="-5400000">
              <a:off x="285675" y="4210325"/>
              <a:ext cx="40150" cy="82450"/>
            </a:xfrm>
            <a:custGeom>
              <a:avLst/>
              <a:gdLst/>
              <a:ahLst/>
              <a:cxnLst/>
              <a:rect l="l" t="t" r="r" b="b"/>
              <a:pathLst>
                <a:path w="1606" h="3298" extrusionOk="0">
                  <a:moveTo>
                    <a:pt x="0" y="1"/>
                  </a:moveTo>
                  <a:lnTo>
                    <a:pt x="0" y="2711"/>
                  </a:lnTo>
                  <a:cubicBezTo>
                    <a:pt x="0" y="3039"/>
                    <a:pt x="259" y="3298"/>
                    <a:pt x="570" y="3298"/>
                  </a:cubicBezTo>
                  <a:lnTo>
                    <a:pt x="880" y="3298"/>
                  </a:lnTo>
                  <a:cubicBezTo>
                    <a:pt x="1329" y="3298"/>
                    <a:pt x="1605" y="2814"/>
                    <a:pt x="1381" y="241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26" name="Google Shape;31826;p33"/>
            <p:cNvSpPr/>
            <p:nvPr/>
          </p:nvSpPr>
          <p:spPr>
            <a:xfrm rot="-5400000">
              <a:off x="229625" y="4200800"/>
              <a:ext cx="87625" cy="35925"/>
            </a:xfrm>
            <a:custGeom>
              <a:avLst/>
              <a:gdLst/>
              <a:ahLst/>
              <a:cxnLst/>
              <a:rect l="l" t="t" r="r" b="b"/>
              <a:pathLst>
                <a:path w="3505" h="1437" extrusionOk="0">
                  <a:moveTo>
                    <a:pt x="1" y="0"/>
                  </a:moveTo>
                  <a:lnTo>
                    <a:pt x="2331" y="1364"/>
                  </a:lnTo>
                  <a:cubicBezTo>
                    <a:pt x="2418" y="1413"/>
                    <a:pt x="2514" y="1436"/>
                    <a:pt x="2610" y="1436"/>
                  </a:cubicBezTo>
                  <a:cubicBezTo>
                    <a:pt x="2816" y="1436"/>
                    <a:pt x="3018" y="1328"/>
                    <a:pt x="3125" y="1140"/>
                  </a:cubicBezTo>
                  <a:lnTo>
                    <a:pt x="3280" y="863"/>
                  </a:lnTo>
                  <a:cubicBezTo>
                    <a:pt x="3504" y="484"/>
                    <a:pt x="3228" y="18"/>
                    <a:pt x="27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27" name="Google Shape;31827;p33"/>
            <p:cNvSpPr/>
            <p:nvPr/>
          </p:nvSpPr>
          <p:spPr>
            <a:xfrm rot="-5400000">
              <a:off x="261188" y="4198588"/>
              <a:ext cx="67775" cy="67100"/>
            </a:xfrm>
            <a:custGeom>
              <a:avLst/>
              <a:gdLst/>
              <a:ahLst/>
              <a:cxnLst/>
              <a:rect l="l" t="t" r="r" b="b"/>
              <a:pathLst>
                <a:path w="2711" h="2684" extrusionOk="0">
                  <a:moveTo>
                    <a:pt x="1" y="0"/>
                  </a:moveTo>
                  <a:lnTo>
                    <a:pt x="1399" y="2399"/>
                  </a:lnTo>
                  <a:cubicBezTo>
                    <a:pt x="1511" y="2589"/>
                    <a:pt x="1705" y="2684"/>
                    <a:pt x="1899" y="2684"/>
                  </a:cubicBezTo>
                  <a:cubicBezTo>
                    <a:pt x="2093" y="2684"/>
                    <a:pt x="2287" y="2589"/>
                    <a:pt x="2400" y="2399"/>
                  </a:cubicBezTo>
                  <a:lnTo>
                    <a:pt x="2555" y="2140"/>
                  </a:lnTo>
                  <a:cubicBezTo>
                    <a:pt x="2710" y="1864"/>
                    <a:pt x="2607" y="1502"/>
                    <a:pt x="2348" y="134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28" name="Google Shape;31828;p33"/>
            <p:cNvSpPr/>
            <p:nvPr/>
          </p:nvSpPr>
          <p:spPr>
            <a:xfrm rot="-5400000">
              <a:off x="229625" y="4313425"/>
              <a:ext cx="87625" cy="35925"/>
            </a:xfrm>
            <a:custGeom>
              <a:avLst/>
              <a:gdLst/>
              <a:ahLst/>
              <a:cxnLst/>
              <a:rect l="l" t="t" r="r" b="b"/>
              <a:pathLst>
                <a:path w="3505" h="1437" extrusionOk="0">
                  <a:moveTo>
                    <a:pt x="726" y="0"/>
                  </a:moveTo>
                  <a:cubicBezTo>
                    <a:pt x="277" y="18"/>
                    <a:pt x="1" y="484"/>
                    <a:pt x="225" y="863"/>
                  </a:cubicBezTo>
                  <a:lnTo>
                    <a:pt x="381" y="1140"/>
                  </a:lnTo>
                  <a:cubicBezTo>
                    <a:pt x="487" y="1328"/>
                    <a:pt x="690" y="1436"/>
                    <a:pt x="896" y="1436"/>
                  </a:cubicBezTo>
                  <a:cubicBezTo>
                    <a:pt x="991" y="1436"/>
                    <a:pt x="1087" y="1413"/>
                    <a:pt x="1175" y="1364"/>
                  </a:cubicBezTo>
                  <a:lnTo>
                    <a:pt x="35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29" name="Google Shape;31829;p33"/>
            <p:cNvSpPr/>
            <p:nvPr/>
          </p:nvSpPr>
          <p:spPr>
            <a:xfrm rot="-5400000">
              <a:off x="261138" y="4284088"/>
              <a:ext cx="68200" cy="67425"/>
            </a:xfrm>
            <a:custGeom>
              <a:avLst/>
              <a:gdLst/>
              <a:ahLst/>
              <a:cxnLst/>
              <a:rect l="l" t="t" r="r" b="b"/>
              <a:pathLst>
                <a:path w="2728" h="2697" extrusionOk="0">
                  <a:moveTo>
                    <a:pt x="2728" y="0"/>
                  </a:moveTo>
                  <a:lnTo>
                    <a:pt x="381" y="1346"/>
                  </a:lnTo>
                  <a:cubicBezTo>
                    <a:pt x="104" y="1502"/>
                    <a:pt x="1" y="1864"/>
                    <a:pt x="156" y="2140"/>
                  </a:cubicBezTo>
                  <a:lnTo>
                    <a:pt x="312" y="2399"/>
                  </a:lnTo>
                  <a:cubicBezTo>
                    <a:pt x="424" y="2598"/>
                    <a:pt x="622" y="2697"/>
                    <a:pt x="821" y="2697"/>
                  </a:cubicBezTo>
                  <a:cubicBezTo>
                    <a:pt x="1019" y="2697"/>
                    <a:pt x="1218" y="2598"/>
                    <a:pt x="1330" y="2399"/>
                  </a:cubicBezTo>
                  <a:lnTo>
                    <a:pt x="27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30" name="Google Shape;31830;p33"/>
            <p:cNvSpPr/>
            <p:nvPr/>
          </p:nvSpPr>
          <p:spPr>
            <a:xfrm rot="-5400000">
              <a:off x="178888" y="4210538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570" y="1"/>
                  </a:moveTo>
                  <a:cubicBezTo>
                    <a:pt x="259" y="1"/>
                    <a:pt x="0" y="260"/>
                    <a:pt x="0" y="588"/>
                  </a:cubicBezTo>
                  <a:lnTo>
                    <a:pt x="0" y="3280"/>
                  </a:lnTo>
                  <a:lnTo>
                    <a:pt x="173" y="2987"/>
                  </a:lnTo>
                  <a:lnTo>
                    <a:pt x="1381" y="864"/>
                  </a:lnTo>
                  <a:cubicBezTo>
                    <a:pt x="1605" y="484"/>
                    <a:pt x="1329" y="1"/>
                    <a:pt x="8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31" name="Google Shape;31831;p33"/>
            <p:cNvSpPr/>
            <p:nvPr/>
          </p:nvSpPr>
          <p:spPr>
            <a:xfrm rot="-5400000">
              <a:off x="187413" y="4201388"/>
              <a:ext cx="87625" cy="35600"/>
            </a:xfrm>
            <a:custGeom>
              <a:avLst/>
              <a:gdLst/>
              <a:ahLst/>
              <a:cxnLst/>
              <a:rect l="l" t="t" r="r" b="b"/>
              <a:pathLst>
                <a:path w="3505" h="1424" extrusionOk="0">
                  <a:moveTo>
                    <a:pt x="2642" y="1"/>
                  </a:moveTo>
                  <a:cubicBezTo>
                    <a:pt x="2541" y="1"/>
                    <a:pt x="2440" y="26"/>
                    <a:pt x="2348" y="77"/>
                  </a:cubicBezTo>
                  <a:lnTo>
                    <a:pt x="466" y="1165"/>
                  </a:lnTo>
                  <a:lnTo>
                    <a:pt x="0" y="1424"/>
                  </a:lnTo>
                  <a:lnTo>
                    <a:pt x="2796" y="1424"/>
                  </a:lnTo>
                  <a:cubicBezTo>
                    <a:pt x="3228" y="1424"/>
                    <a:pt x="3504" y="940"/>
                    <a:pt x="3297" y="561"/>
                  </a:cubicBezTo>
                  <a:lnTo>
                    <a:pt x="3142" y="284"/>
                  </a:lnTo>
                  <a:cubicBezTo>
                    <a:pt x="3038" y="100"/>
                    <a:pt x="2842" y="1"/>
                    <a:pt x="26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32" name="Google Shape;31832;p33"/>
            <p:cNvSpPr/>
            <p:nvPr/>
          </p:nvSpPr>
          <p:spPr>
            <a:xfrm rot="-5400000">
              <a:off x="175813" y="4198413"/>
              <a:ext cx="67775" cy="67450"/>
            </a:xfrm>
            <a:custGeom>
              <a:avLst/>
              <a:gdLst/>
              <a:ahLst/>
              <a:cxnLst/>
              <a:rect l="l" t="t" r="r" b="b"/>
              <a:pathLst>
                <a:path w="2711" h="2698" extrusionOk="0">
                  <a:moveTo>
                    <a:pt x="1899" y="0"/>
                  </a:moveTo>
                  <a:cubicBezTo>
                    <a:pt x="1705" y="0"/>
                    <a:pt x="1511" y="100"/>
                    <a:pt x="1399" y="298"/>
                  </a:cubicBezTo>
                  <a:lnTo>
                    <a:pt x="173" y="2404"/>
                  </a:lnTo>
                  <a:lnTo>
                    <a:pt x="1" y="2697"/>
                  </a:lnTo>
                  <a:lnTo>
                    <a:pt x="449" y="2438"/>
                  </a:lnTo>
                  <a:lnTo>
                    <a:pt x="2348" y="1351"/>
                  </a:lnTo>
                  <a:cubicBezTo>
                    <a:pt x="2624" y="1196"/>
                    <a:pt x="2710" y="833"/>
                    <a:pt x="2555" y="557"/>
                  </a:cubicBezTo>
                  <a:lnTo>
                    <a:pt x="2400" y="298"/>
                  </a:lnTo>
                  <a:cubicBezTo>
                    <a:pt x="2287" y="100"/>
                    <a:pt x="2093" y="0"/>
                    <a:pt x="18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33" name="Google Shape;31833;p33"/>
            <p:cNvSpPr/>
            <p:nvPr/>
          </p:nvSpPr>
          <p:spPr>
            <a:xfrm rot="-5400000">
              <a:off x="187313" y="4313488"/>
              <a:ext cx="87625" cy="35800"/>
            </a:xfrm>
            <a:custGeom>
              <a:avLst/>
              <a:gdLst/>
              <a:ahLst/>
              <a:cxnLst/>
              <a:rect l="l" t="t" r="r" b="b"/>
              <a:pathLst>
                <a:path w="3505" h="1432" extrusionOk="0">
                  <a:moveTo>
                    <a:pt x="880" y="1"/>
                  </a:moveTo>
                  <a:cubicBezTo>
                    <a:pt x="680" y="1"/>
                    <a:pt x="484" y="108"/>
                    <a:pt x="381" y="292"/>
                  </a:cubicBezTo>
                  <a:lnTo>
                    <a:pt x="225" y="569"/>
                  </a:lnTo>
                  <a:cubicBezTo>
                    <a:pt x="1" y="948"/>
                    <a:pt x="277" y="1432"/>
                    <a:pt x="726" y="1432"/>
                  </a:cubicBezTo>
                  <a:lnTo>
                    <a:pt x="3505" y="1432"/>
                  </a:lnTo>
                  <a:lnTo>
                    <a:pt x="2089" y="603"/>
                  </a:lnTo>
                  <a:lnTo>
                    <a:pt x="1175" y="85"/>
                  </a:lnTo>
                  <a:cubicBezTo>
                    <a:pt x="1082" y="28"/>
                    <a:pt x="981" y="1"/>
                    <a:pt x="8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34" name="Google Shape;31834;p33"/>
            <p:cNvSpPr/>
            <p:nvPr/>
          </p:nvSpPr>
          <p:spPr>
            <a:xfrm rot="-5400000">
              <a:off x="210600" y="4245300"/>
              <a:ext cx="83725" cy="71625"/>
            </a:xfrm>
            <a:custGeom>
              <a:avLst/>
              <a:gdLst/>
              <a:ahLst/>
              <a:cxnLst/>
              <a:rect l="l" t="t" r="r" b="b"/>
              <a:pathLst>
                <a:path w="3349" h="2865" extrusionOk="0">
                  <a:moveTo>
                    <a:pt x="1916" y="0"/>
                  </a:moveTo>
                  <a:cubicBezTo>
                    <a:pt x="639" y="0"/>
                    <a:pt x="0" y="1536"/>
                    <a:pt x="898" y="2434"/>
                  </a:cubicBezTo>
                  <a:cubicBezTo>
                    <a:pt x="1190" y="2732"/>
                    <a:pt x="1552" y="2865"/>
                    <a:pt x="1907" y="2865"/>
                  </a:cubicBezTo>
                  <a:cubicBezTo>
                    <a:pt x="2642" y="2865"/>
                    <a:pt x="3349" y="2294"/>
                    <a:pt x="3349" y="1433"/>
                  </a:cubicBezTo>
                  <a:cubicBezTo>
                    <a:pt x="3349" y="639"/>
                    <a:pt x="2710" y="0"/>
                    <a:pt x="19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35" name="Google Shape;31835;p33"/>
            <p:cNvSpPr/>
            <p:nvPr/>
          </p:nvSpPr>
          <p:spPr>
            <a:xfrm rot="-5400000">
              <a:off x="175550" y="4855750"/>
              <a:ext cx="68200" cy="67550"/>
            </a:xfrm>
            <a:custGeom>
              <a:avLst/>
              <a:gdLst/>
              <a:ahLst/>
              <a:cxnLst/>
              <a:rect l="l" t="t" r="r" b="b"/>
              <a:pathLst>
                <a:path w="2728" h="2702" extrusionOk="0">
                  <a:moveTo>
                    <a:pt x="823" y="0"/>
                  </a:moveTo>
                  <a:cubicBezTo>
                    <a:pt x="627" y="0"/>
                    <a:pt x="432" y="95"/>
                    <a:pt x="329" y="285"/>
                  </a:cubicBezTo>
                  <a:lnTo>
                    <a:pt x="174" y="561"/>
                  </a:lnTo>
                  <a:cubicBezTo>
                    <a:pt x="1" y="837"/>
                    <a:pt x="105" y="1182"/>
                    <a:pt x="381" y="1338"/>
                  </a:cubicBezTo>
                  <a:lnTo>
                    <a:pt x="1295" y="1873"/>
                  </a:lnTo>
                  <a:lnTo>
                    <a:pt x="2728" y="2701"/>
                  </a:lnTo>
                  <a:lnTo>
                    <a:pt x="2555" y="2408"/>
                  </a:lnTo>
                  <a:lnTo>
                    <a:pt x="1330" y="285"/>
                  </a:lnTo>
                  <a:cubicBezTo>
                    <a:pt x="1218" y="95"/>
                    <a:pt x="1019" y="0"/>
                    <a:pt x="8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36" name="Google Shape;31836;p33"/>
            <p:cNvSpPr/>
            <p:nvPr/>
          </p:nvSpPr>
          <p:spPr>
            <a:xfrm rot="-5400000">
              <a:off x="285463" y="4828863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1605" y="1"/>
                  </a:moveTo>
                  <a:lnTo>
                    <a:pt x="225" y="2417"/>
                  </a:lnTo>
                  <a:cubicBezTo>
                    <a:pt x="0" y="2797"/>
                    <a:pt x="276" y="3280"/>
                    <a:pt x="708" y="3280"/>
                  </a:cubicBezTo>
                  <a:lnTo>
                    <a:pt x="1036" y="3280"/>
                  </a:lnTo>
                  <a:cubicBezTo>
                    <a:pt x="1346" y="3280"/>
                    <a:pt x="1605" y="3021"/>
                    <a:pt x="1605" y="2711"/>
                  </a:cubicBezTo>
                  <a:lnTo>
                    <a:pt x="16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37" name="Google Shape;31837;p33"/>
            <p:cNvSpPr/>
            <p:nvPr/>
          </p:nvSpPr>
          <p:spPr>
            <a:xfrm rot="-5400000">
              <a:off x="178675" y="4828650"/>
              <a:ext cx="40575" cy="82025"/>
            </a:xfrm>
            <a:custGeom>
              <a:avLst/>
              <a:gdLst/>
              <a:ahLst/>
              <a:cxnLst/>
              <a:rect l="l" t="t" r="r" b="b"/>
              <a:pathLst>
                <a:path w="1623" h="3281" extrusionOk="0">
                  <a:moveTo>
                    <a:pt x="725" y="1"/>
                  </a:moveTo>
                  <a:cubicBezTo>
                    <a:pt x="276" y="1"/>
                    <a:pt x="0" y="484"/>
                    <a:pt x="225" y="864"/>
                  </a:cubicBezTo>
                  <a:lnTo>
                    <a:pt x="1450" y="2969"/>
                  </a:lnTo>
                  <a:lnTo>
                    <a:pt x="1623" y="3280"/>
                  </a:lnTo>
                  <a:lnTo>
                    <a:pt x="1623" y="588"/>
                  </a:lnTo>
                  <a:cubicBezTo>
                    <a:pt x="1623" y="260"/>
                    <a:pt x="1346" y="1"/>
                    <a:pt x="10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38" name="Google Shape;31838;p33"/>
            <p:cNvSpPr/>
            <p:nvPr/>
          </p:nvSpPr>
          <p:spPr>
            <a:xfrm rot="-5400000">
              <a:off x="285513" y="4781888"/>
              <a:ext cx="40050" cy="82025"/>
            </a:xfrm>
            <a:custGeom>
              <a:avLst/>
              <a:gdLst/>
              <a:ahLst/>
              <a:cxnLst/>
              <a:rect l="l" t="t" r="r" b="b"/>
              <a:pathLst>
                <a:path w="1602" h="3281" extrusionOk="0">
                  <a:moveTo>
                    <a:pt x="1" y="1"/>
                  </a:moveTo>
                  <a:lnTo>
                    <a:pt x="1" y="2711"/>
                  </a:lnTo>
                  <a:cubicBezTo>
                    <a:pt x="1" y="3039"/>
                    <a:pt x="242" y="3280"/>
                    <a:pt x="570" y="3280"/>
                  </a:cubicBezTo>
                  <a:lnTo>
                    <a:pt x="881" y="3280"/>
                  </a:lnTo>
                  <a:cubicBezTo>
                    <a:pt x="889" y="3281"/>
                    <a:pt x="896" y="3281"/>
                    <a:pt x="904" y="3281"/>
                  </a:cubicBezTo>
                  <a:cubicBezTo>
                    <a:pt x="1339" y="3281"/>
                    <a:pt x="1602" y="2807"/>
                    <a:pt x="1381" y="241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39" name="Google Shape;31839;p33"/>
            <p:cNvSpPr/>
            <p:nvPr/>
          </p:nvSpPr>
          <p:spPr>
            <a:xfrm rot="-5400000">
              <a:off x="229838" y="4772313"/>
              <a:ext cx="87200" cy="35925"/>
            </a:xfrm>
            <a:custGeom>
              <a:avLst/>
              <a:gdLst/>
              <a:ahLst/>
              <a:cxnLst/>
              <a:rect l="l" t="t" r="r" b="b"/>
              <a:pathLst>
                <a:path w="3488" h="1437" extrusionOk="0">
                  <a:moveTo>
                    <a:pt x="1" y="0"/>
                  </a:moveTo>
                  <a:lnTo>
                    <a:pt x="2331" y="1364"/>
                  </a:lnTo>
                  <a:cubicBezTo>
                    <a:pt x="2418" y="1413"/>
                    <a:pt x="2515" y="1436"/>
                    <a:pt x="2610" y="1436"/>
                  </a:cubicBezTo>
                  <a:cubicBezTo>
                    <a:pt x="2816" y="1436"/>
                    <a:pt x="3019" y="1328"/>
                    <a:pt x="3125" y="1140"/>
                  </a:cubicBezTo>
                  <a:lnTo>
                    <a:pt x="3280" y="863"/>
                  </a:lnTo>
                  <a:cubicBezTo>
                    <a:pt x="3487" y="484"/>
                    <a:pt x="3211" y="18"/>
                    <a:pt x="27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40" name="Google Shape;31840;p33"/>
            <p:cNvSpPr/>
            <p:nvPr/>
          </p:nvSpPr>
          <p:spPr>
            <a:xfrm rot="-5400000">
              <a:off x="261188" y="4769888"/>
              <a:ext cx="67775" cy="67100"/>
            </a:xfrm>
            <a:custGeom>
              <a:avLst/>
              <a:gdLst/>
              <a:ahLst/>
              <a:cxnLst/>
              <a:rect l="l" t="t" r="r" b="b"/>
              <a:pathLst>
                <a:path w="2711" h="2684" extrusionOk="0">
                  <a:moveTo>
                    <a:pt x="1" y="0"/>
                  </a:moveTo>
                  <a:lnTo>
                    <a:pt x="1399" y="2399"/>
                  </a:lnTo>
                  <a:cubicBezTo>
                    <a:pt x="1502" y="2589"/>
                    <a:pt x="1697" y="2684"/>
                    <a:pt x="1893" y="2684"/>
                  </a:cubicBezTo>
                  <a:cubicBezTo>
                    <a:pt x="2089" y="2684"/>
                    <a:pt x="2288" y="2589"/>
                    <a:pt x="2400" y="2399"/>
                  </a:cubicBezTo>
                  <a:lnTo>
                    <a:pt x="2555" y="2140"/>
                  </a:lnTo>
                  <a:cubicBezTo>
                    <a:pt x="2711" y="1864"/>
                    <a:pt x="2607" y="1502"/>
                    <a:pt x="2331" y="134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41" name="Google Shape;31841;p33"/>
            <p:cNvSpPr/>
            <p:nvPr/>
          </p:nvSpPr>
          <p:spPr>
            <a:xfrm rot="-5400000">
              <a:off x="229638" y="4884713"/>
              <a:ext cx="87600" cy="35925"/>
            </a:xfrm>
            <a:custGeom>
              <a:avLst/>
              <a:gdLst/>
              <a:ahLst/>
              <a:cxnLst/>
              <a:rect l="l" t="t" r="r" b="b"/>
              <a:pathLst>
                <a:path w="3504" h="1437" extrusionOk="0">
                  <a:moveTo>
                    <a:pt x="725" y="0"/>
                  </a:moveTo>
                  <a:cubicBezTo>
                    <a:pt x="276" y="18"/>
                    <a:pt x="0" y="484"/>
                    <a:pt x="225" y="863"/>
                  </a:cubicBezTo>
                  <a:lnTo>
                    <a:pt x="380" y="1140"/>
                  </a:lnTo>
                  <a:cubicBezTo>
                    <a:pt x="486" y="1328"/>
                    <a:pt x="681" y="1436"/>
                    <a:pt x="887" y="1436"/>
                  </a:cubicBezTo>
                  <a:cubicBezTo>
                    <a:pt x="983" y="1436"/>
                    <a:pt x="1081" y="1413"/>
                    <a:pt x="1174" y="1364"/>
                  </a:cubicBezTo>
                  <a:lnTo>
                    <a:pt x="35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42" name="Google Shape;31842;p33"/>
            <p:cNvSpPr/>
            <p:nvPr/>
          </p:nvSpPr>
          <p:spPr>
            <a:xfrm rot="-5400000">
              <a:off x="261138" y="4855813"/>
              <a:ext cx="68200" cy="67425"/>
            </a:xfrm>
            <a:custGeom>
              <a:avLst/>
              <a:gdLst/>
              <a:ahLst/>
              <a:cxnLst/>
              <a:rect l="l" t="t" r="r" b="b"/>
              <a:pathLst>
                <a:path w="2728" h="2697" extrusionOk="0">
                  <a:moveTo>
                    <a:pt x="2728" y="0"/>
                  </a:moveTo>
                  <a:lnTo>
                    <a:pt x="381" y="1346"/>
                  </a:lnTo>
                  <a:cubicBezTo>
                    <a:pt x="105" y="1502"/>
                    <a:pt x="1" y="1864"/>
                    <a:pt x="156" y="2140"/>
                  </a:cubicBezTo>
                  <a:lnTo>
                    <a:pt x="312" y="2399"/>
                  </a:lnTo>
                  <a:cubicBezTo>
                    <a:pt x="424" y="2598"/>
                    <a:pt x="622" y="2697"/>
                    <a:pt x="821" y="2697"/>
                  </a:cubicBezTo>
                  <a:cubicBezTo>
                    <a:pt x="1019" y="2697"/>
                    <a:pt x="1218" y="2598"/>
                    <a:pt x="1330" y="2399"/>
                  </a:cubicBezTo>
                  <a:lnTo>
                    <a:pt x="27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43" name="Google Shape;31843;p33"/>
            <p:cNvSpPr/>
            <p:nvPr/>
          </p:nvSpPr>
          <p:spPr>
            <a:xfrm rot="-5400000">
              <a:off x="178675" y="4782050"/>
              <a:ext cx="40575" cy="82025"/>
            </a:xfrm>
            <a:custGeom>
              <a:avLst/>
              <a:gdLst/>
              <a:ahLst/>
              <a:cxnLst/>
              <a:rect l="l" t="t" r="r" b="b"/>
              <a:pathLst>
                <a:path w="1623" h="3281" extrusionOk="0">
                  <a:moveTo>
                    <a:pt x="587" y="1"/>
                  </a:moveTo>
                  <a:cubicBezTo>
                    <a:pt x="276" y="1"/>
                    <a:pt x="18" y="260"/>
                    <a:pt x="0" y="588"/>
                  </a:cubicBezTo>
                  <a:lnTo>
                    <a:pt x="0" y="3280"/>
                  </a:lnTo>
                  <a:lnTo>
                    <a:pt x="173" y="2987"/>
                  </a:lnTo>
                  <a:lnTo>
                    <a:pt x="1398" y="864"/>
                  </a:lnTo>
                  <a:cubicBezTo>
                    <a:pt x="1623" y="484"/>
                    <a:pt x="1346" y="1"/>
                    <a:pt x="8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44" name="Google Shape;31844;p33"/>
            <p:cNvSpPr/>
            <p:nvPr/>
          </p:nvSpPr>
          <p:spPr>
            <a:xfrm rot="-5400000">
              <a:off x="187625" y="4772475"/>
              <a:ext cx="87200" cy="35600"/>
            </a:xfrm>
            <a:custGeom>
              <a:avLst/>
              <a:gdLst/>
              <a:ahLst/>
              <a:cxnLst/>
              <a:rect l="l" t="t" r="r" b="b"/>
              <a:pathLst>
                <a:path w="3488" h="1424" extrusionOk="0">
                  <a:moveTo>
                    <a:pt x="2625" y="1"/>
                  </a:moveTo>
                  <a:cubicBezTo>
                    <a:pt x="2525" y="1"/>
                    <a:pt x="2423" y="26"/>
                    <a:pt x="2331" y="77"/>
                  </a:cubicBezTo>
                  <a:lnTo>
                    <a:pt x="450" y="1165"/>
                  </a:lnTo>
                  <a:lnTo>
                    <a:pt x="1" y="1424"/>
                  </a:lnTo>
                  <a:lnTo>
                    <a:pt x="2780" y="1424"/>
                  </a:lnTo>
                  <a:cubicBezTo>
                    <a:pt x="3211" y="1424"/>
                    <a:pt x="3487" y="940"/>
                    <a:pt x="3280" y="561"/>
                  </a:cubicBezTo>
                  <a:lnTo>
                    <a:pt x="3125" y="284"/>
                  </a:lnTo>
                  <a:cubicBezTo>
                    <a:pt x="3021" y="100"/>
                    <a:pt x="2826" y="1"/>
                    <a:pt x="26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45" name="Google Shape;31845;p33"/>
            <p:cNvSpPr/>
            <p:nvPr/>
          </p:nvSpPr>
          <p:spPr>
            <a:xfrm rot="-5400000">
              <a:off x="175813" y="4769713"/>
              <a:ext cx="67775" cy="67450"/>
            </a:xfrm>
            <a:custGeom>
              <a:avLst/>
              <a:gdLst/>
              <a:ahLst/>
              <a:cxnLst/>
              <a:rect l="l" t="t" r="r" b="b"/>
              <a:pathLst>
                <a:path w="2711" h="2698" extrusionOk="0">
                  <a:moveTo>
                    <a:pt x="1899" y="0"/>
                  </a:moveTo>
                  <a:cubicBezTo>
                    <a:pt x="1705" y="0"/>
                    <a:pt x="1511" y="100"/>
                    <a:pt x="1399" y="298"/>
                  </a:cubicBezTo>
                  <a:lnTo>
                    <a:pt x="173" y="2404"/>
                  </a:lnTo>
                  <a:lnTo>
                    <a:pt x="1" y="2697"/>
                  </a:lnTo>
                  <a:lnTo>
                    <a:pt x="450" y="2438"/>
                  </a:lnTo>
                  <a:lnTo>
                    <a:pt x="2331" y="1351"/>
                  </a:lnTo>
                  <a:cubicBezTo>
                    <a:pt x="2624" y="1196"/>
                    <a:pt x="2711" y="833"/>
                    <a:pt x="2555" y="557"/>
                  </a:cubicBezTo>
                  <a:lnTo>
                    <a:pt x="2400" y="298"/>
                  </a:lnTo>
                  <a:cubicBezTo>
                    <a:pt x="2288" y="100"/>
                    <a:pt x="2094" y="0"/>
                    <a:pt x="18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46" name="Google Shape;31846;p33"/>
            <p:cNvSpPr/>
            <p:nvPr/>
          </p:nvSpPr>
          <p:spPr>
            <a:xfrm rot="-5400000">
              <a:off x="187325" y="4884775"/>
              <a:ext cx="87600" cy="35800"/>
            </a:xfrm>
            <a:custGeom>
              <a:avLst/>
              <a:gdLst/>
              <a:ahLst/>
              <a:cxnLst/>
              <a:rect l="l" t="t" r="r" b="b"/>
              <a:pathLst>
                <a:path w="3504" h="1432" extrusionOk="0">
                  <a:moveTo>
                    <a:pt x="872" y="1"/>
                  </a:moveTo>
                  <a:cubicBezTo>
                    <a:pt x="671" y="1"/>
                    <a:pt x="483" y="108"/>
                    <a:pt x="380" y="292"/>
                  </a:cubicBezTo>
                  <a:lnTo>
                    <a:pt x="225" y="569"/>
                  </a:lnTo>
                  <a:cubicBezTo>
                    <a:pt x="0" y="948"/>
                    <a:pt x="276" y="1432"/>
                    <a:pt x="725" y="1432"/>
                  </a:cubicBezTo>
                  <a:lnTo>
                    <a:pt x="3504" y="1432"/>
                  </a:lnTo>
                  <a:lnTo>
                    <a:pt x="2089" y="603"/>
                  </a:lnTo>
                  <a:lnTo>
                    <a:pt x="1174" y="85"/>
                  </a:lnTo>
                  <a:cubicBezTo>
                    <a:pt x="1076" y="28"/>
                    <a:pt x="972" y="1"/>
                    <a:pt x="8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47" name="Google Shape;31847;p33"/>
            <p:cNvSpPr/>
            <p:nvPr/>
          </p:nvSpPr>
          <p:spPr>
            <a:xfrm rot="-5400000">
              <a:off x="210600" y="4816600"/>
              <a:ext cx="83725" cy="71625"/>
            </a:xfrm>
            <a:custGeom>
              <a:avLst/>
              <a:gdLst/>
              <a:ahLst/>
              <a:cxnLst/>
              <a:rect l="l" t="t" r="r" b="b"/>
              <a:pathLst>
                <a:path w="3349" h="2865" extrusionOk="0">
                  <a:moveTo>
                    <a:pt x="1916" y="0"/>
                  </a:moveTo>
                  <a:cubicBezTo>
                    <a:pt x="639" y="0"/>
                    <a:pt x="1" y="1536"/>
                    <a:pt x="898" y="2434"/>
                  </a:cubicBezTo>
                  <a:cubicBezTo>
                    <a:pt x="1190" y="2732"/>
                    <a:pt x="1552" y="2865"/>
                    <a:pt x="1907" y="2865"/>
                  </a:cubicBezTo>
                  <a:cubicBezTo>
                    <a:pt x="2643" y="2865"/>
                    <a:pt x="3349" y="2294"/>
                    <a:pt x="3349" y="1433"/>
                  </a:cubicBezTo>
                  <a:cubicBezTo>
                    <a:pt x="3349" y="639"/>
                    <a:pt x="2710" y="0"/>
                    <a:pt x="19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848" name="Google Shape;31848;p33"/>
            <p:cNvGrpSpPr/>
            <p:nvPr/>
          </p:nvGrpSpPr>
          <p:grpSpPr>
            <a:xfrm>
              <a:off x="157950" y="3032375"/>
              <a:ext cx="189025" cy="199800"/>
              <a:chOff x="4401800" y="1244325"/>
              <a:chExt cx="189025" cy="199800"/>
            </a:xfrm>
          </p:grpSpPr>
          <p:sp>
            <p:nvSpPr>
              <p:cNvPr id="31849" name="Google Shape;31849;p33"/>
              <p:cNvSpPr/>
              <p:nvPr/>
            </p:nvSpPr>
            <p:spPr>
              <a:xfrm rot="-5400000">
                <a:off x="4419613" y="1353588"/>
                <a:ext cx="67775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702" extrusionOk="0">
                    <a:moveTo>
                      <a:pt x="820" y="0"/>
                    </a:moveTo>
                    <a:cubicBezTo>
                      <a:pt x="622" y="0"/>
                      <a:pt x="423" y="95"/>
                      <a:pt x="311" y="285"/>
                    </a:cubicBezTo>
                    <a:lnTo>
                      <a:pt x="156" y="561"/>
                    </a:lnTo>
                    <a:cubicBezTo>
                      <a:pt x="0" y="837"/>
                      <a:pt x="104" y="1182"/>
                      <a:pt x="380" y="1338"/>
                    </a:cubicBezTo>
                    <a:lnTo>
                      <a:pt x="1295" y="1873"/>
                    </a:lnTo>
                    <a:lnTo>
                      <a:pt x="2710" y="2701"/>
                    </a:lnTo>
                    <a:lnTo>
                      <a:pt x="2710" y="2701"/>
                    </a:lnTo>
                    <a:lnTo>
                      <a:pt x="2537" y="2408"/>
                    </a:lnTo>
                    <a:lnTo>
                      <a:pt x="1329" y="285"/>
                    </a:lnTo>
                    <a:cubicBezTo>
                      <a:pt x="1217" y="95"/>
                      <a:pt x="1019" y="0"/>
                      <a:pt x="8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50" name="Google Shape;31850;p33"/>
              <p:cNvSpPr/>
              <p:nvPr/>
            </p:nvSpPr>
            <p:spPr>
              <a:xfrm rot="-5400000">
                <a:off x="4529100" y="13267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1623" y="1"/>
                    </a:moveTo>
                    <a:lnTo>
                      <a:pt x="225" y="2417"/>
                    </a:lnTo>
                    <a:cubicBezTo>
                      <a:pt x="0" y="2797"/>
                      <a:pt x="276" y="3280"/>
                      <a:pt x="725" y="3280"/>
                    </a:cubicBezTo>
                    <a:lnTo>
                      <a:pt x="1036" y="3280"/>
                    </a:lnTo>
                    <a:cubicBezTo>
                      <a:pt x="1346" y="3280"/>
                      <a:pt x="1623" y="3021"/>
                      <a:pt x="1623" y="2693"/>
                    </a:cubicBezTo>
                    <a:lnTo>
                      <a:pt x="162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51" name="Google Shape;31851;p33"/>
              <p:cNvSpPr/>
              <p:nvPr/>
            </p:nvSpPr>
            <p:spPr>
              <a:xfrm rot="-5400000">
                <a:off x="4422525" y="13267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725" y="1"/>
                    </a:moveTo>
                    <a:cubicBezTo>
                      <a:pt x="276" y="1"/>
                      <a:pt x="0" y="484"/>
                      <a:pt x="225" y="864"/>
                    </a:cubicBezTo>
                    <a:lnTo>
                      <a:pt x="1450" y="2969"/>
                    </a:lnTo>
                    <a:lnTo>
                      <a:pt x="1623" y="3280"/>
                    </a:lnTo>
                    <a:lnTo>
                      <a:pt x="1623" y="588"/>
                    </a:lnTo>
                    <a:cubicBezTo>
                      <a:pt x="1623" y="260"/>
                      <a:pt x="1346" y="1"/>
                      <a:pt x="10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52" name="Google Shape;31852;p33"/>
              <p:cNvSpPr/>
              <p:nvPr/>
            </p:nvSpPr>
            <p:spPr>
              <a:xfrm rot="-5400000">
                <a:off x="4529313" y="1279488"/>
                <a:ext cx="40575" cy="8245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98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59" y="3298"/>
                      <a:pt x="587" y="3298"/>
                    </a:cubicBezTo>
                    <a:lnTo>
                      <a:pt x="898" y="3298"/>
                    </a:lnTo>
                    <a:cubicBezTo>
                      <a:pt x="1330" y="3298"/>
                      <a:pt x="1623" y="2814"/>
                      <a:pt x="1399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53" name="Google Shape;31853;p33"/>
              <p:cNvSpPr/>
              <p:nvPr/>
            </p:nvSpPr>
            <p:spPr>
              <a:xfrm rot="-5400000">
                <a:off x="4473475" y="1270175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1" y="0"/>
                    </a:moveTo>
                    <a:lnTo>
                      <a:pt x="2348" y="1364"/>
                    </a:lnTo>
                    <a:cubicBezTo>
                      <a:pt x="2436" y="1413"/>
                      <a:pt x="2530" y="1436"/>
                      <a:pt x="2623" y="1436"/>
                    </a:cubicBezTo>
                    <a:cubicBezTo>
                      <a:pt x="2824" y="1436"/>
                      <a:pt x="3019" y="1328"/>
                      <a:pt x="3125" y="1140"/>
                    </a:cubicBezTo>
                    <a:lnTo>
                      <a:pt x="3280" y="863"/>
                    </a:lnTo>
                    <a:cubicBezTo>
                      <a:pt x="3505" y="484"/>
                      <a:pt x="3229" y="18"/>
                      <a:pt x="27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54" name="Google Shape;31854;p33"/>
              <p:cNvSpPr/>
              <p:nvPr/>
            </p:nvSpPr>
            <p:spPr>
              <a:xfrm rot="-5400000">
                <a:off x="4505038" y="1267963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11" y="2589"/>
                      <a:pt x="1705" y="2684"/>
                      <a:pt x="1899" y="2684"/>
                    </a:cubicBezTo>
                    <a:cubicBezTo>
                      <a:pt x="2094" y="2684"/>
                      <a:pt x="2288" y="2589"/>
                      <a:pt x="2400" y="2399"/>
                    </a:cubicBezTo>
                    <a:lnTo>
                      <a:pt x="2555" y="2140"/>
                    </a:lnTo>
                    <a:cubicBezTo>
                      <a:pt x="2711" y="1847"/>
                      <a:pt x="2607" y="1502"/>
                      <a:pt x="2348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55" name="Google Shape;31855;p33"/>
              <p:cNvSpPr/>
              <p:nvPr/>
            </p:nvSpPr>
            <p:spPr>
              <a:xfrm rot="-5400000">
                <a:off x="4473475" y="1382350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708" y="0"/>
                    </a:moveTo>
                    <a:cubicBezTo>
                      <a:pt x="277" y="18"/>
                      <a:pt x="1" y="484"/>
                      <a:pt x="208" y="863"/>
                    </a:cubicBezTo>
                    <a:lnTo>
                      <a:pt x="363" y="1140"/>
                    </a:lnTo>
                    <a:cubicBezTo>
                      <a:pt x="469" y="1328"/>
                      <a:pt x="672" y="1436"/>
                      <a:pt x="878" y="1436"/>
                    </a:cubicBezTo>
                    <a:cubicBezTo>
                      <a:pt x="973" y="1436"/>
                      <a:pt x="1069" y="1413"/>
                      <a:pt x="1157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56" name="Google Shape;31856;p33"/>
              <p:cNvSpPr/>
              <p:nvPr/>
            </p:nvSpPr>
            <p:spPr>
              <a:xfrm rot="-5400000">
                <a:off x="4505200" y="1353650"/>
                <a:ext cx="67775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7" extrusionOk="0">
                    <a:moveTo>
                      <a:pt x="2710" y="0"/>
                    </a:moveTo>
                    <a:lnTo>
                      <a:pt x="380" y="1346"/>
                    </a:lnTo>
                    <a:cubicBezTo>
                      <a:pt x="104" y="1502"/>
                      <a:pt x="0" y="1864"/>
                      <a:pt x="173" y="2140"/>
                    </a:cubicBezTo>
                    <a:lnTo>
                      <a:pt x="311" y="2399"/>
                    </a:lnTo>
                    <a:cubicBezTo>
                      <a:pt x="423" y="2598"/>
                      <a:pt x="622" y="2697"/>
                      <a:pt x="820" y="2697"/>
                    </a:cubicBezTo>
                    <a:cubicBezTo>
                      <a:pt x="1019" y="2697"/>
                      <a:pt x="1217" y="2598"/>
                      <a:pt x="1329" y="2399"/>
                    </a:cubicBezTo>
                    <a:lnTo>
                      <a:pt x="271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57" name="Google Shape;31857;p33"/>
              <p:cNvSpPr/>
              <p:nvPr/>
            </p:nvSpPr>
            <p:spPr>
              <a:xfrm rot="-5400000">
                <a:off x="4422738" y="127991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587" y="1"/>
                    </a:moveTo>
                    <a:cubicBezTo>
                      <a:pt x="259" y="1"/>
                      <a:pt x="1" y="260"/>
                      <a:pt x="1" y="588"/>
                    </a:cubicBezTo>
                    <a:lnTo>
                      <a:pt x="1" y="3280"/>
                    </a:lnTo>
                    <a:lnTo>
                      <a:pt x="173" y="2987"/>
                    </a:lnTo>
                    <a:lnTo>
                      <a:pt x="1399" y="864"/>
                    </a:lnTo>
                    <a:cubicBezTo>
                      <a:pt x="1606" y="484"/>
                      <a:pt x="1330" y="1"/>
                      <a:pt x="8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58" name="Google Shape;31858;p33"/>
              <p:cNvSpPr/>
              <p:nvPr/>
            </p:nvSpPr>
            <p:spPr>
              <a:xfrm rot="-5400000">
                <a:off x="4431263" y="1270338"/>
                <a:ext cx="8762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24" extrusionOk="0">
                    <a:moveTo>
                      <a:pt x="2633" y="1"/>
                    </a:moveTo>
                    <a:cubicBezTo>
                      <a:pt x="2532" y="1"/>
                      <a:pt x="2429" y="26"/>
                      <a:pt x="2331" y="77"/>
                    </a:cubicBezTo>
                    <a:lnTo>
                      <a:pt x="450" y="1165"/>
                    </a:lnTo>
                    <a:lnTo>
                      <a:pt x="1" y="1424"/>
                    </a:lnTo>
                    <a:lnTo>
                      <a:pt x="2780" y="1424"/>
                    </a:lnTo>
                    <a:cubicBezTo>
                      <a:pt x="3229" y="1424"/>
                      <a:pt x="3505" y="940"/>
                      <a:pt x="3280" y="561"/>
                    </a:cubicBezTo>
                    <a:lnTo>
                      <a:pt x="3125" y="284"/>
                    </a:lnTo>
                    <a:cubicBezTo>
                      <a:pt x="3021" y="100"/>
                      <a:pt x="2833" y="1"/>
                      <a:pt x="263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59" name="Google Shape;31859;p33"/>
              <p:cNvSpPr/>
              <p:nvPr/>
            </p:nvSpPr>
            <p:spPr>
              <a:xfrm rot="-5400000">
                <a:off x="4419675" y="1267350"/>
                <a:ext cx="67750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698" extrusionOk="0">
                    <a:moveTo>
                      <a:pt x="1890" y="0"/>
                    </a:moveTo>
                    <a:cubicBezTo>
                      <a:pt x="1692" y="0"/>
                      <a:pt x="1493" y="100"/>
                      <a:pt x="1381" y="298"/>
                    </a:cubicBezTo>
                    <a:lnTo>
                      <a:pt x="173" y="2404"/>
                    </a:lnTo>
                    <a:lnTo>
                      <a:pt x="0" y="2697"/>
                    </a:lnTo>
                    <a:lnTo>
                      <a:pt x="449" y="2438"/>
                    </a:lnTo>
                    <a:lnTo>
                      <a:pt x="2330" y="1351"/>
                    </a:lnTo>
                    <a:cubicBezTo>
                      <a:pt x="2606" y="1196"/>
                      <a:pt x="2710" y="833"/>
                      <a:pt x="2555" y="557"/>
                    </a:cubicBezTo>
                    <a:lnTo>
                      <a:pt x="2399" y="298"/>
                    </a:lnTo>
                    <a:cubicBezTo>
                      <a:pt x="2287" y="100"/>
                      <a:pt x="2089" y="0"/>
                      <a:pt x="18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60" name="Google Shape;31860;p33"/>
              <p:cNvSpPr/>
              <p:nvPr/>
            </p:nvSpPr>
            <p:spPr>
              <a:xfrm rot="-5400000">
                <a:off x="4431163" y="1382413"/>
                <a:ext cx="87625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2" extrusionOk="0">
                    <a:moveTo>
                      <a:pt x="863" y="1"/>
                    </a:moveTo>
                    <a:cubicBezTo>
                      <a:pt x="662" y="1"/>
                      <a:pt x="467" y="108"/>
                      <a:pt x="363" y="292"/>
                    </a:cubicBezTo>
                    <a:lnTo>
                      <a:pt x="208" y="569"/>
                    </a:lnTo>
                    <a:cubicBezTo>
                      <a:pt x="1" y="948"/>
                      <a:pt x="277" y="1432"/>
                      <a:pt x="708" y="1432"/>
                    </a:cubicBezTo>
                    <a:lnTo>
                      <a:pt x="3504" y="1432"/>
                    </a:lnTo>
                    <a:lnTo>
                      <a:pt x="2072" y="603"/>
                    </a:lnTo>
                    <a:lnTo>
                      <a:pt x="1157" y="85"/>
                    </a:lnTo>
                    <a:cubicBezTo>
                      <a:pt x="1065" y="28"/>
                      <a:pt x="963" y="1"/>
                      <a:pt x="8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61" name="Google Shape;31861;p33"/>
              <p:cNvSpPr/>
              <p:nvPr/>
            </p:nvSpPr>
            <p:spPr>
              <a:xfrm rot="-5400000">
                <a:off x="4454450" y="1314675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1" y="1536"/>
                      <a:pt x="898" y="2434"/>
                    </a:cubicBezTo>
                    <a:cubicBezTo>
                      <a:pt x="1196" y="2732"/>
                      <a:pt x="1560" y="2865"/>
                      <a:pt x="1915" y="2865"/>
                    </a:cubicBezTo>
                    <a:cubicBezTo>
                      <a:pt x="2651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862" name="Google Shape;31862;p33"/>
            <p:cNvSpPr/>
            <p:nvPr/>
          </p:nvSpPr>
          <p:spPr>
            <a:xfrm rot="-5400000">
              <a:off x="296238" y="3549513"/>
              <a:ext cx="34125" cy="31100"/>
            </a:xfrm>
            <a:custGeom>
              <a:avLst/>
              <a:gdLst/>
              <a:ahLst/>
              <a:cxnLst/>
              <a:rect l="l" t="t" r="r" b="b"/>
              <a:pathLst>
                <a:path w="1365" h="1244" extrusionOk="0">
                  <a:moveTo>
                    <a:pt x="691" y="1"/>
                  </a:moveTo>
                  <a:lnTo>
                    <a:pt x="312" y="381"/>
                  </a:lnTo>
                  <a:cubicBezTo>
                    <a:pt x="1" y="709"/>
                    <a:pt x="243" y="1244"/>
                    <a:pt x="691" y="1244"/>
                  </a:cubicBezTo>
                  <a:cubicBezTo>
                    <a:pt x="1140" y="1244"/>
                    <a:pt x="1364" y="709"/>
                    <a:pt x="1054" y="381"/>
                  </a:cubicBezTo>
                  <a:lnTo>
                    <a:pt x="6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63" name="Google Shape;31863;p33"/>
            <p:cNvSpPr/>
            <p:nvPr/>
          </p:nvSpPr>
          <p:spPr>
            <a:xfrm rot="-5400000">
              <a:off x="296250" y="4120800"/>
              <a:ext cx="34100" cy="31100"/>
            </a:xfrm>
            <a:custGeom>
              <a:avLst/>
              <a:gdLst/>
              <a:ahLst/>
              <a:cxnLst/>
              <a:rect l="l" t="t" r="r" b="b"/>
              <a:pathLst>
                <a:path w="1364" h="1244" extrusionOk="0">
                  <a:moveTo>
                    <a:pt x="691" y="1"/>
                  </a:moveTo>
                  <a:lnTo>
                    <a:pt x="311" y="381"/>
                  </a:lnTo>
                  <a:cubicBezTo>
                    <a:pt x="0" y="709"/>
                    <a:pt x="242" y="1244"/>
                    <a:pt x="691" y="1244"/>
                  </a:cubicBezTo>
                  <a:cubicBezTo>
                    <a:pt x="1122" y="1244"/>
                    <a:pt x="1364" y="709"/>
                    <a:pt x="1053" y="381"/>
                  </a:cubicBezTo>
                  <a:lnTo>
                    <a:pt x="6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64" name="Google Shape;31864;p33"/>
            <p:cNvSpPr/>
            <p:nvPr/>
          </p:nvSpPr>
          <p:spPr>
            <a:xfrm rot="-5400000">
              <a:off x="296238" y="4692088"/>
              <a:ext cx="34125" cy="31100"/>
            </a:xfrm>
            <a:custGeom>
              <a:avLst/>
              <a:gdLst/>
              <a:ahLst/>
              <a:cxnLst/>
              <a:rect l="l" t="t" r="r" b="b"/>
              <a:pathLst>
                <a:path w="1365" h="1244" extrusionOk="0">
                  <a:moveTo>
                    <a:pt x="674" y="1"/>
                  </a:moveTo>
                  <a:lnTo>
                    <a:pt x="311" y="381"/>
                  </a:lnTo>
                  <a:cubicBezTo>
                    <a:pt x="1" y="709"/>
                    <a:pt x="225" y="1244"/>
                    <a:pt x="674" y="1244"/>
                  </a:cubicBezTo>
                  <a:cubicBezTo>
                    <a:pt x="1123" y="1244"/>
                    <a:pt x="1364" y="709"/>
                    <a:pt x="1053" y="381"/>
                  </a:cubicBezTo>
                  <a:lnTo>
                    <a:pt x="6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65" name="Google Shape;31865;p33"/>
            <p:cNvSpPr/>
            <p:nvPr/>
          </p:nvSpPr>
          <p:spPr>
            <a:xfrm rot="-5400000">
              <a:off x="296450" y="2978000"/>
              <a:ext cx="33700" cy="31100"/>
            </a:xfrm>
            <a:custGeom>
              <a:avLst/>
              <a:gdLst/>
              <a:ahLst/>
              <a:cxnLst/>
              <a:rect l="l" t="t" r="r" b="b"/>
              <a:pathLst>
                <a:path w="1348" h="1244" extrusionOk="0">
                  <a:moveTo>
                    <a:pt x="674" y="1"/>
                  </a:moveTo>
                  <a:lnTo>
                    <a:pt x="294" y="381"/>
                  </a:lnTo>
                  <a:cubicBezTo>
                    <a:pt x="1" y="709"/>
                    <a:pt x="225" y="1244"/>
                    <a:pt x="674" y="1244"/>
                  </a:cubicBezTo>
                  <a:cubicBezTo>
                    <a:pt x="1123" y="1244"/>
                    <a:pt x="1347" y="709"/>
                    <a:pt x="1037" y="381"/>
                  </a:cubicBezTo>
                  <a:lnTo>
                    <a:pt x="6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66" name="Google Shape;31866;p33"/>
            <p:cNvSpPr/>
            <p:nvPr/>
          </p:nvSpPr>
          <p:spPr>
            <a:xfrm rot="-5400000">
              <a:off x="296238" y="3255663"/>
              <a:ext cx="34125" cy="31100"/>
            </a:xfrm>
            <a:custGeom>
              <a:avLst/>
              <a:gdLst/>
              <a:ahLst/>
              <a:cxnLst/>
              <a:rect l="l" t="t" r="r" b="b"/>
              <a:pathLst>
                <a:path w="1365" h="1244" extrusionOk="0">
                  <a:moveTo>
                    <a:pt x="691" y="1"/>
                  </a:moveTo>
                  <a:lnTo>
                    <a:pt x="311" y="381"/>
                  </a:lnTo>
                  <a:cubicBezTo>
                    <a:pt x="1" y="709"/>
                    <a:pt x="242" y="1244"/>
                    <a:pt x="691" y="1244"/>
                  </a:cubicBezTo>
                  <a:cubicBezTo>
                    <a:pt x="1140" y="1244"/>
                    <a:pt x="1364" y="709"/>
                    <a:pt x="1054" y="381"/>
                  </a:cubicBezTo>
                  <a:lnTo>
                    <a:pt x="6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67" name="Google Shape;31867;p33"/>
            <p:cNvSpPr/>
            <p:nvPr/>
          </p:nvSpPr>
          <p:spPr>
            <a:xfrm rot="-5400000">
              <a:off x="296250" y="3826950"/>
              <a:ext cx="34100" cy="31100"/>
            </a:xfrm>
            <a:custGeom>
              <a:avLst/>
              <a:gdLst/>
              <a:ahLst/>
              <a:cxnLst/>
              <a:rect l="l" t="t" r="r" b="b"/>
              <a:pathLst>
                <a:path w="1364" h="1244" extrusionOk="0">
                  <a:moveTo>
                    <a:pt x="673" y="1"/>
                  </a:moveTo>
                  <a:lnTo>
                    <a:pt x="311" y="381"/>
                  </a:lnTo>
                  <a:cubicBezTo>
                    <a:pt x="0" y="709"/>
                    <a:pt x="242" y="1244"/>
                    <a:pt x="673" y="1244"/>
                  </a:cubicBezTo>
                  <a:cubicBezTo>
                    <a:pt x="1122" y="1244"/>
                    <a:pt x="1364" y="709"/>
                    <a:pt x="1053" y="381"/>
                  </a:cubicBezTo>
                  <a:lnTo>
                    <a:pt x="67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68" name="Google Shape;31868;p33"/>
            <p:cNvSpPr/>
            <p:nvPr/>
          </p:nvSpPr>
          <p:spPr>
            <a:xfrm rot="-5400000">
              <a:off x="296250" y="4351775"/>
              <a:ext cx="34100" cy="31100"/>
            </a:xfrm>
            <a:custGeom>
              <a:avLst/>
              <a:gdLst/>
              <a:ahLst/>
              <a:cxnLst/>
              <a:rect l="l" t="t" r="r" b="b"/>
              <a:pathLst>
                <a:path w="1364" h="1244" extrusionOk="0">
                  <a:moveTo>
                    <a:pt x="674" y="1"/>
                  </a:moveTo>
                  <a:lnTo>
                    <a:pt x="311" y="381"/>
                  </a:lnTo>
                  <a:cubicBezTo>
                    <a:pt x="0" y="709"/>
                    <a:pt x="225" y="1244"/>
                    <a:pt x="674" y="1244"/>
                  </a:cubicBezTo>
                  <a:cubicBezTo>
                    <a:pt x="1122" y="1244"/>
                    <a:pt x="1364" y="709"/>
                    <a:pt x="1053" y="381"/>
                  </a:cubicBezTo>
                  <a:lnTo>
                    <a:pt x="6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869" name="Google Shape;31869;p33"/>
            <p:cNvGrpSpPr/>
            <p:nvPr/>
          </p:nvGrpSpPr>
          <p:grpSpPr>
            <a:xfrm>
              <a:off x="151925" y="182350"/>
              <a:ext cx="341750" cy="2538050"/>
              <a:chOff x="487050" y="1971275"/>
              <a:chExt cx="341750" cy="2538050"/>
            </a:xfrm>
          </p:grpSpPr>
          <p:sp>
            <p:nvSpPr>
              <p:cNvPr id="31870" name="Google Shape;31870;p33"/>
              <p:cNvSpPr/>
              <p:nvPr/>
            </p:nvSpPr>
            <p:spPr>
              <a:xfrm rot="-5400000">
                <a:off x="-453825" y="3226700"/>
                <a:ext cx="2538050" cy="27200"/>
              </a:xfrm>
              <a:custGeom>
                <a:avLst/>
                <a:gdLst/>
                <a:ahLst/>
                <a:cxnLst/>
                <a:rect l="l" t="t" r="r" b="b"/>
                <a:pathLst>
                  <a:path w="101522" h="1088" extrusionOk="0">
                    <a:moveTo>
                      <a:pt x="1" y="0"/>
                    </a:moveTo>
                    <a:lnTo>
                      <a:pt x="1" y="1088"/>
                    </a:lnTo>
                    <a:lnTo>
                      <a:pt x="101521" y="1088"/>
                    </a:lnTo>
                    <a:lnTo>
                      <a:pt x="10152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71" name="Google Shape;31871;p33"/>
              <p:cNvSpPr/>
              <p:nvPr/>
            </p:nvSpPr>
            <p:spPr>
              <a:xfrm rot="-5400000">
                <a:off x="-535587" y="3232963"/>
                <a:ext cx="2538050" cy="14675"/>
              </a:xfrm>
              <a:custGeom>
                <a:avLst/>
                <a:gdLst/>
                <a:ahLst/>
                <a:cxnLst/>
                <a:rect l="l" t="t" r="r" b="b"/>
                <a:pathLst>
                  <a:path w="101522" h="587" extrusionOk="0">
                    <a:moveTo>
                      <a:pt x="1" y="0"/>
                    </a:moveTo>
                    <a:lnTo>
                      <a:pt x="1" y="587"/>
                    </a:lnTo>
                    <a:lnTo>
                      <a:pt x="101521" y="587"/>
                    </a:lnTo>
                    <a:lnTo>
                      <a:pt x="10152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72" name="Google Shape;31872;p33"/>
              <p:cNvSpPr/>
              <p:nvPr/>
            </p:nvSpPr>
            <p:spPr>
              <a:xfrm rot="-5400000">
                <a:off x="487038" y="2568463"/>
                <a:ext cx="200675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7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73" name="Google Shape;31873;p33"/>
              <p:cNvSpPr/>
              <p:nvPr/>
            </p:nvSpPr>
            <p:spPr>
              <a:xfrm rot="-5400000">
                <a:off x="523163" y="2676663"/>
                <a:ext cx="5700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53" extrusionOk="0">
                    <a:moveTo>
                      <a:pt x="685" y="1"/>
                    </a:moveTo>
                    <a:cubicBezTo>
                      <a:pt x="523" y="1"/>
                      <a:pt x="363" y="78"/>
                      <a:pt x="277" y="234"/>
                    </a:cubicBezTo>
                    <a:lnTo>
                      <a:pt x="139" y="458"/>
                    </a:lnTo>
                    <a:cubicBezTo>
                      <a:pt x="1" y="682"/>
                      <a:pt x="87" y="976"/>
                      <a:pt x="312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279" y="2253"/>
                    </a:lnTo>
                    <a:lnTo>
                      <a:pt x="2124" y="2011"/>
                    </a:lnTo>
                    <a:lnTo>
                      <a:pt x="1106" y="234"/>
                    </a:lnTo>
                    <a:cubicBezTo>
                      <a:pt x="1011" y="78"/>
                      <a:pt x="847" y="1"/>
                      <a:pt x="6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74" name="Google Shape;31874;p33"/>
              <p:cNvSpPr/>
              <p:nvPr/>
            </p:nvSpPr>
            <p:spPr>
              <a:xfrm rot="-5400000">
                <a:off x="615188" y="2654313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05" y="2745"/>
                    </a:cubicBezTo>
                    <a:lnTo>
                      <a:pt x="864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75" name="Google Shape;31875;p33"/>
              <p:cNvSpPr/>
              <p:nvPr/>
            </p:nvSpPr>
            <p:spPr>
              <a:xfrm rot="-5400000">
                <a:off x="525875" y="2654325"/>
                <a:ext cx="3412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5" extrusionOk="0">
                    <a:moveTo>
                      <a:pt x="622" y="0"/>
                    </a:moveTo>
                    <a:cubicBezTo>
                      <a:pt x="242" y="0"/>
                      <a:pt x="1" y="397"/>
                      <a:pt x="190" y="725"/>
                    </a:cubicBezTo>
                    <a:lnTo>
                      <a:pt x="1209" y="2486"/>
                    </a:lnTo>
                    <a:lnTo>
                      <a:pt x="1364" y="2744"/>
                    </a:lnTo>
                    <a:lnTo>
                      <a:pt x="1364" y="483"/>
                    </a:lnTo>
                    <a:cubicBezTo>
                      <a:pt x="1364" y="207"/>
                      <a:pt x="1140" y="0"/>
                      <a:pt x="8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76" name="Google Shape;31876;p33"/>
              <p:cNvSpPr/>
              <p:nvPr/>
            </p:nvSpPr>
            <p:spPr>
              <a:xfrm rot="-5400000">
                <a:off x="615413" y="26148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08" y="2745"/>
                      <a:pt x="484" y="2745"/>
                    </a:cubicBezTo>
                    <a:lnTo>
                      <a:pt x="743" y="2745"/>
                    </a:lnTo>
                    <a:cubicBezTo>
                      <a:pt x="1105" y="2745"/>
                      <a:pt x="1347" y="2331"/>
                      <a:pt x="1157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77" name="Google Shape;31877;p33"/>
              <p:cNvSpPr/>
              <p:nvPr/>
            </p:nvSpPr>
            <p:spPr>
              <a:xfrm rot="-5400000">
                <a:off x="568463" y="2607013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68" y="1139"/>
                    </a:lnTo>
                    <a:cubicBezTo>
                      <a:pt x="2041" y="1178"/>
                      <a:pt x="2121" y="1198"/>
                      <a:pt x="2200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45" y="742"/>
                    </a:lnTo>
                    <a:cubicBezTo>
                      <a:pt x="2935" y="414"/>
                      <a:pt x="2711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78" name="Google Shape;31878;p33"/>
              <p:cNvSpPr/>
              <p:nvPr/>
            </p:nvSpPr>
            <p:spPr>
              <a:xfrm rot="-5400000">
                <a:off x="594975" y="2604650"/>
                <a:ext cx="5655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66" extrusionOk="0">
                    <a:moveTo>
                      <a:pt x="0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7" y="2183"/>
                      <a:pt x="2002" y="2019"/>
                    </a:cubicBezTo>
                    <a:lnTo>
                      <a:pt x="2123" y="1812"/>
                    </a:lnTo>
                    <a:cubicBezTo>
                      <a:pt x="2261" y="1571"/>
                      <a:pt x="2192" y="1260"/>
                      <a:pt x="1951" y="113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79" name="Google Shape;31879;p33"/>
              <p:cNvSpPr/>
              <p:nvPr/>
            </p:nvSpPr>
            <p:spPr>
              <a:xfrm rot="-5400000">
                <a:off x="568350" y="27011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604" y="0"/>
                    </a:moveTo>
                    <a:cubicBezTo>
                      <a:pt x="242" y="0"/>
                      <a:pt x="0" y="414"/>
                      <a:pt x="190" y="725"/>
                    </a:cubicBezTo>
                    <a:lnTo>
                      <a:pt x="311" y="949"/>
                    </a:lnTo>
                    <a:cubicBezTo>
                      <a:pt x="404" y="1100"/>
                      <a:pt x="566" y="1189"/>
                      <a:pt x="737" y="1189"/>
                    </a:cubicBezTo>
                    <a:cubicBezTo>
                      <a:pt x="820" y="1189"/>
                      <a:pt x="905" y="1167"/>
                      <a:pt x="984" y="1122"/>
                    </a:cubicBezTo>
                    <a:lnTo>
                      <a:pt x="293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80" name="Google Shape;31880;p33"/>
              <p:cNvSpPr/>
              <p:nvPr/>
            </p:nvSpPr>
            <p:spPr>
              <a:xfrm rot="-5400000">
                <a:off x="594588" y="2676663"/>
                <a:ext cx="5700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53" extrusionOk="0">
                    <a:moveTo>
                      <a:pt x="2279" y="0"/>
                    </a:moveTo>
                    <a:lnTo>
                      <a:pt x="312" y="1139"/>
                    </a:lnTo>
                    <a:cubicBezTo>
                      <a:pt x="87" y="1260"/>
                      <a:pt x="1" y="1571"/>
                      <a:pt x="139" y="1795"/>
                    </a:cubicBezTo>
                    <a:lnTo>
                      <a:pt x="277" y="2019"/>
                    </a:lnTo>
                    <a:cubicBezTo>
                      <a:pt x="363" y="2175"/>
                      <a:pt x="523" y="2252"/>
                      <a:pt x="685" y="2252"/>
                    </a:cubicBezTo>
                    <a:cubicBezTo>
                      <a:pt x="847" y="2252"/>
                      <a:pt x="1011" y="2175"/>
                      <a:pt x="1106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81" name="Google Shape;31881;p33"/>
              <p:cNvSpPr/>
              <p:nvPr/>
            </p:nvSpPr>
            <p:spPr>
              <a:xfrm rot="-5400000">
                <a:off x="526100" y="261527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38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82" name="Google Shape;31882;p33"/>
              <p:cNvSpPr/>
              <p:nvPr/>
            </p:nvSpPr>
            <p:spPr>
              <a:xfrm rot="-5400000">
                <a:off x="533038" y="2607138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201" y="0"/>
                    </a:moveTo>
                    <a:cubicBezTo>
                      <a:pt x="2121" y="0"/>
                      <a:pt x="2041" y="21"/>
                      <a:pt x="1968" y="66"/>
                    </a:cubicBezTo>
                    <a:lnTo>
                      <a:pt x="381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711" y="1188"/>
                      <a:pt x="2935" y="791"/>
                      <a:pt x="2745" y="463"/>
                    </a:cubicBezTo>
                    <a:lnTo>
                      <a:pt x="2624" y="256"/>
                    </a:lnTo>
                    <a:cubicBezTo>
                      <a:pt x="2531" y="92"/>
                      <a:pt x="2367" y="0"/>
                      <a:pt x="2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83" name="Google Shape;31883;p33"/>
              <p:cNvSpPr/>
              <p:nvPr/>
            </p:nvSpPr>
            <p:spPr>
              <a:xfrm rot="-5400000">
                <a:off x="523438" y="2604863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8" y="2007"/>
                    </a:lnTo>
                    <a:lnTo>
                      <a:pt x="0" y="2249"/>
                    </a:lnTo>
                    <a:lnTo>
                      <a:pt x="380" y="2042"/>
                    </a:lnTo>
                    <a:lnTo>
                      <a:pt x="1951" y="1127"/>
                    </a:lnTo>
                    <a:cubicBezTo>
                      <a:pt x="2175" y="989"/>
                      <a:pt x="2261" y="696"/>
                      <a:pt x="2123" y="454"/>
                    </a:cubicBezTo>
                    <a:lnTo>
                      <a:pt x="2002" y="247"/>
                    </a:lnTo>
                    <a:cubicBezTo>
                      <a:pt x="1907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84" name="Google Shape;31884;p33"/>
              <p:cNvSpPr/>
              <p:nvPr/>
            </p:nvSpPr>
            <p:spPr>
              <a:xfrm rot="-5400000">
                <a:off x="533025" y="27011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737" y="0"/>
                    </a:moveTo>
                    <a:cubicBezTo>
                      <a:pt x="566" y="0"/>
                      <a:pt x="404" y="89"/>
                      <a:pt x="311" y="240"/>
                    </a:cubicBezTo>
                    <a:lnTo>
                      <a:pt x="190" y="464"/>
                    </a:lnTo>
                    <a:cubicBezTo>
                      <a:pt x="0" y="775"/>
                      <a:pt x="242" y="1189"/>
                      <a:pt x="604" y="1189"/>
                    </a:cubicBezTo>
                    <a:lnTo>
                      <a:pt x="2934" y="1189"/>
                    </a:lnTo>
                    <a:lnTo>
                      <a:pt x="1743" y="516"/>
                    </a:lnTo>
                    <a:lnTo>
                      <a:pt x="984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85" name="Google Shape;31885;p33"/>
              <p:cNvSpPr/>
              <p:nvPr/>
            </p:nvSpPr>
            <p:spPr>
              <a:xfrm rot="-5400000">
                <a:off x="557375" y="26388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192" y="0"/>
                    </a:moveTo>
                    <a:cubicBezTo>
                      <a:pt x="536" y="0"/>
                      <a:pt x="1" y="536"/>
                      <a:pt x="1" y="1209"/>
                    </a:cubicBezTo>
                    <a:cubicBezTo>
                      <a:pt x="1" y="1865"/>
                      <a:pt x="536" y="2400"/>
                      <a:pt x="1192" y="2400"/>
                    </a:cubicBezTo>
                    <a:cubicBezTo>
                      <a:pt x="1865" y="2400"/>
                      <a:pt x="2400" y="1865"/>
                      <a:pt x="2400" y="1209"/>
                    </a:cubicBezTo>
                    <a:cubicBezTo>
                      <a:pt x="2400" y="536"/>
                      <a:pt x="1865" y="0"/>
                      <a:pt x="119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86" name="Google Shape;31886;p33"/>
              <p:cNvSpPr/>
              <p:nvPr/>
            </p:nvSpPr>
            <p:spPr>
              <a:xfrm rot="-5400000">
                <a:off x="487250" y="3139975"/>
                <a:ext cx="2002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10" h="8026" extrusionOk="0">
                    <a:moveTo>
                      <a:pt x="7543" y="466"/>
                    </a:moveTo>
                    <a:lnTo>
                      <a:pt x="7543" y="7560"/>
                    </a:lnTo>
                    <a:lnTo>
                      <a:pt x="467" y="7560"/>
                    </a:lnTo>
                    <a:lnTo>
                      <a:pt x="467" y="466"/>
                    </a:lnTo>
                    <a:close/>
                    <a:moveTo>
                      <a:pt x="1" y="0"/>
                    </a:moveTo>
                    <a:lnTo>
                      <a:pt x="1" y="8026"/>
                    </a:lnTo>
                    <a:lnTo>
                      <a:pt x="8009" y="8026"/>
                    </a:lnTo>
                    <a:lnTo>
                      <a:pt x="800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87" name="Google Shape;31887;p33"/>
              <p:cNvSpPr/>
              <p:nvPr/>
            </p:nvSpPr>
            <p:spPr>
              <a:xfrm rot="-5400000">
                <a:off x="523175" y="3247950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682" y="1"/>
                    </a:moveTo>
                    <a:cubicBezTo>
                      <a:pt x="518" y="1"/>
                      <a:pt x="354" y="78"/>
                      <a:pt x="259" y="234"/>
                    </a:cubicBezTo>
                    <a:lnTo>
                      <a:pt x="138" y="458"/>
                    </a:lnTo>
                    <a:cubicBezTo>
                      <a:pt x="0" y="682"/>
                      <a:pt x="87" y="993"/>
                      <a:pt x="311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279" y="2253"/>
                    </a:lnTo>
                    <a:lnTo>
                      <a:pt x="2123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88" name="Google Shape;31888;p33"/>
              <p:cNvSpPr/>
              <p:nvPr/>
            </p:nvSpPr>
            <p:spPr>
              <a:xfrm rot="-5400000">
                <a:off x="615188" y="3225613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64" y="1"/>
                    </a:moveTo>
                    <a:lnTo>
                      <a:pt x="191" y="2020"/>
                    </a:lnTo>
                    <a:cubicBezTo>
                      <a:pt x="1" y="2331"/>
                      <a:pt x="243" y="2745"/>
                      <a:pt x="622" y="2745"/>
                    </a:cubicBezTo>
                    <a:lnTo>
                      <a:pt x="864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89" name="Google Shape;31889;p33"/>
              <p:cNvSpPr/>
              <p:nvPr/>
            </p:nvSpPr>
            <p:spPr>
              <a:xfrm rot="-5400000">
                <a:off x="525875" y="3225625"/>
                <a:ext cx="3412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5" extrusionOk="0">
                    <a:moveTo>
                      <a:pt x="622" y="0"/>
                    </a:moveTo>
                    <a:cubicBezTo>
                      <a:pt x="243" y="0"/>
                      <a:pt x="1" y="397"/>
                      <a:pt x="191" y="725"/>
                    </a:cubicBezTo>
                    <a:lnTo>
                      <a:pt x="1209" y="2486"/>
                    </a:lnTo>
                    <a:lnTo>
                      <a:pt x="1364" y="2744"/>
                    </a:lnTo>
                    <a:lnTo>
                      <a:pt x="1364" y="483"/>
                    </a:lnTo>
                    <a:cubicBezTo>
                      <a:pt x="1364" y="207"/>
                      <a:pt x="1140" y="0"/>
                      <a:pt x="8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90" name="Google Shape;31890;p33"/>
              <p:cNvSpPr/>
              <p:nvPr/>
            </p:nvSpPr>
            <p:spPr>
              <a:xfrm rot="-5400000">
                <a:off x="615200" y="318635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" y="1"/>
                    </a:moveTo>
                    <a:lnTo>
                      <a:pt x="1" y="2262"/>
                    </a:lnTo>
                    <a:cubicBezTo>
                      <a:pt x="1" y="2521"/>
                      <a:pt x="225" y="2745"/>
                      <a:pt x="501" y="2745"/>
                    </a:cubicBezTo>
                    <a:lnTo>
                      <a:pt x="743" y="2745"/>
                    </a:lnTo>
                    <a:cubicBezTo>
                      <a:pt x="1122" y="2745"/>
                      <a:pt x="1364" y="2331"/>
                      <a:pt x="1174" y="202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91" name="Google Shape;31891;p33"/>
              <p:cNvSpPr/>
              <p:nvPr/>
            </p:nvSpPr>
            <p:spPr>
              <a:xfrm rot="-5400000">
                <a:off x="568463" y="3178288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0" y="0"/>
                    </a:moveTo>
                    <a:lnTo>
                      <a:pt x="1951" y="1139"/>
                    </a:lnTo>
                    <a:cubicBezTo>
                      <a:pt x="2029" y="1178"/>
                      <a:pt x="2112" y="1198"/>
                      <a:pt x="2194" y="1198"/>
                    </a:cubicBezTo>
                    <a:cubicBezTo>
                      <a:pt x="2365" y="1198"/>
                      <a:pt x="2530" y="1113"/>
                      <a:pt x="2624" y="949"/>
                    </a:cubicBezTo>
                    <a:lnTo>
                      <a:pt x="2744" y="742"/>
                    </a:lnTo>
                    <a:cubicBezTo>
                      <a:pt x="2934" y="414"/>
                      <a:pt x="2693" y="17"/>
                      <a:pt x="2330" y="1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92" name="Google Shape;31892;p33"/>
              <p:cNvSpPr/>
              <p:nvPr/>
            </p:nvSpPr>
            <p:spPr>
              <a:xfrm rot="-5400000">
                <a:off x="594975" y="3175950"/>
                <a:ext cx="5655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66" extrusionOk="0">
                    <a:moveTo>
                      <a:pt x="1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8" y="2183"/>
                      <a:pt x="2003" y="2019"/>
                    </a:cubicBezTo>
                    <a:lnTo>
                      <a:pt x="2124" y="1812"/>
                    </a:lnTo>
                    <a:cubicBezTo>
                      <a:pt x="2262" y="1571"/>
                      <a:pt x="2193" y="1260"/>
                      <a:pt x="1951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93" name="Google Shape;31893;p33"/>
              <p:cNvSpPr/>
              <p:nvPr/>
            </p:nvSpPr>
            <p:spPr>
              <a:xfrm rot="-5400000">
                <a:off x="568350" y="32724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605" y="0"/>
                    </a:moveTo>
                    <a:cubicBezTo>
                      <a:pt x="242" y="0"/>
                      <a:pt x="1" y="414"/>
                      <a:pt x="190" y="725"/>
                    </a:cubicBezTo>
                    <a:lnTo>
                      <a:pt x="311" y="949"/>
                    </a:lnTo>
                    <a:cubicBezTo>
                      <a:pt x="404" y="1100"/>
                      <a:pt x="567" y="1189"/>
                      <a:pt x="737" y="1189"/>
                    </a:cubicBezTo>
                    <a:cubicBezTo>
                      <a:pt x="820" y="1189"/>
                      <a:pt x="905" y="1167"/>
                      <a:pt x="984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94" name="Google Shape;31894;p33"/>
              <p:cNvSpPr/>
              <p:nvPr/>
            </p:nvSpPr>
            <p:spPr>
              <a:xfrm rot="-5400000">
                <a:off x="594600" y="3247950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2279" y="0"/>
                    </a:moveTo>
                    <a:lnTo>
                      <a:pt x="311" y="1139"/>
                    </a:lnTo>
                    <a:cubicBezTo>
                      <a:pt x="87" y="1260"/>
                      <a:pt x="0" y="1571"/>
                      <a:pt x="138" y="1795"/>
                    </a:cubicBezTo>
                    <a:lnTo>
                      <a:pt x="259" y="2019"/>
                    </a:lnTo>
                    <a:cubicBezTo>
                      <a:pt x="354" y="2175"/>
                      <a:pt x="518" y="2252"/>
                      <a:pt x="682" y="2252"/>
                    </a:cubicBezTo>
                    <a:cubicBezTo>
                      <a:pt x="846" y="2252"/>
                      <a:pt x="1010" y="2175"/>
                      <a:pt x="1105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95" name="Google Shape;31895;p33"/>
              <p:cNvSpPr/>
              <p:nvPr/>
            </p:nvSpPr>
            <p:spPr>
              <a:xfrm rot="-5400000">
                <a:off x="525888" y="3186363"/>
                <a:ext cx="34100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5" extrusionOk="0">
                    <a:moveTo>
                      <a:pt x="501" y="0"/>
                    </a:moveTo>
                    <a:cubicBezTo>
                      <a:pt x="225" y="0"/>
                      <a:pt x="1" y="207"/>
                      <a:pt x="1" y="483"/>
                    </a:cubicBezTo>
                    <a:lnTo>
                      <a:pt x="1" y="2744"/>
                    </a:lnTo>
                    <a:lnTo>
                      <a:pt x="156" y="2486"/>
                    </a:lnTo>
                    <a:lnTo>
                      <a:pt x="1174" y="725"/>
                    </a:lnTo>
                    <a:cubicBezTo>
                      <a:pt x="1364" y="397"/>
                      <a:pt x="1122" y="0"/>
                      <a:pt x="7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96" name="Google Shape;31896;p33"/>
              <p:cNvSpPr/>
              <p:nvPr/>
            </p:nvSpPr>
            <p:spPr>
              <a:xfrm rot="-5400000">
                <a:off x="533038" y="3178413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195" y="0"/>
                    </a:moveTo>
                    <a:cubicBezTo>
                      <a:pt x="2112" y="0"/>
                      <a:pt x="2029" y="21"/>
                      <a:pt x="1951" y="66"/>
                    </a:cubicBezTo>
                    <a:lnTo>
                      <a:pt x="380" y="981"/>
                    </a:lnTo>
                    <a:lnTo>
                      <a:pt x="0" y="1188"/>
                    </a:lnTo>
                    <a:lnTo>
                      <a:pt x="2330" y="1188"/>
                    </a:lnTo>
                    <a:cubicBezTo>
                      <a:pt x="2693" y="1188"/>
                      <a:pt x="2934" y="791"/>
                      <a:pt x="2744" y="463"/>
                    </a:cubicBezTo>
                    <a:lnTo>
                      <a:pt x="2624" y="256"/>
                    </a:lnTo>
                    <a:cubicBezTo>
                      <a:pt x="2530" y="92"/>
                      <a:pt x="2366" y="0"/>
                      <a:pt x="21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97" name="Google Shape;31897;p33"/>
              <p:cNvSpPr/>
              <p:nvPr/>
            </p:nvSpPr>
            <p:spPr>
              <a:xfrm rot="-5400000">
                <a:off x="523438" y="3176163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9" y="2007"/>
                    </a:lnTo>
                    <a:lnTo>
                      <a:pt x="1" y="2249"/>
                    </a:lnTo>
                    <a:lnTo>
                      <a:pt x="380" y="2042"/>
                    </a:lnTo>
                    <a:lnTo>
                      <a:pt x="1951" y="1127"/>
                    </a:lnTo>
                    <a:cubicBezTo>
                      <a:pt x="2175" y="989"/>
                      <a:pt x="2262" y="696"/>
                      <a:pt x="2124" y="454"/>
                    </a:cubicBezTo>
                    <a:lnTo>
                      <a:pt x="2003" y="247"/>
                    </a:lnTo>
                    <a:cubicBezTo>
                      <a:pt x="1908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98" name="Google Shape;31898;p33"/>
              <p:cNvSpPr/>
              <p:nvPr/>
            </p:nvSpPr>
            <p:spPr>
              <a:xfrm rot="-5400000">
                <a:off x="533025" y="32724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1" y="240"/>
                    </a:cubicBezTo>
                    <a:lnTo>
                      <a:pt x="190" y="464"/>
                    </a:lnTo>
                    <a:cubicBezTo>
                      <a:pt x="1" y="775"/>
                      <a:pt x="242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4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99" name="Google Shape;31899;p33"/>
              <p:cNvSpPr/>
              <p:nvPr/>
            </p:nvSpPr>
            <p:spPr>
              <a:xfrm rot="-5400000">
                <a:off x="552325" y="3215125"/>
                <a:ext cx="70375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2815" h="2411" extrusionOk="0">
                    <a:moveTo>
                      <a:pt x="1606" y="0"/>
                    </a:moveTo>
                    <a:cubicBezTo>
                      <a:pt x="536" y="0"/>
                      <a:pt x="1" y="1295"/>
                      <a:pt x="760" y="2054"/>
                    </a:cubicBezTo>
                    <a:cubicBezTo>
                      <a:pt x="1006" y="2301"/>
                      <a:pt x="1309" y="2411"/>
                      <a:pt x="1605" y="2411"/>
                    </a:cubicBezTo>
                    <a:cubicBezTo>
                      <a:pt x="2223" y="2411"/>
                      <a:pt x="2814" y="1932"/>
                      <a:pt x="2814" y="1209"/>
                    </a:cubicBezTo>
                    <a:cubicBezTo>
                      <a:pt x="2814" y="536"/>
                      <a:pt x="2262" y="0"/>
                      <a:pt x="160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00" name="Google Shape;31900;p33"/>
              <p:cNvSpPr/>
              <p:nvPr/>
            </p:nvSpPr>
            <p:spPr>
              <a:xfrm rot="-5400000">
                <a:off x="487263" y="3711263"/>
                <a:ext cx="200225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09" h="8026" extrusionOk="0">
                    <a:moveTo>
                      <a:pt x="7542" y="466"/>
                    </a:moveTo>
                    <a:lnTo>
                      <a:pt x="7542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08" y="8026"/>
                    </a:lnTo>
                    <a:lnTo>
                      <a:pt x="800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01" name="Google Shape;31901;p33"/>
              <p:cNvSpPr/>
              <p:nvPr/>
            </p:nvSpPr>
            <p:spPr>
              <a:xfrm rot="-5400000">
                <a:off x="523388" y="38194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682" y="1"/>
                    </a:moveTo>
                    <a:cubicBezTo>
                      <a:pt x="518" y="1"/>
                      <a:pt x="354" y="78"/>
                      <a:pt x="259" y="234"/>
                    </a:cubicBezTo>
                    <a:lnTo>
                      <a:pt x="139" y="458"/>
                    </a:lnTo>
                    <a:cubicBezTo>
                      <a:pt x="1" y="682"/>
                      <a:pt x="70" y="993"/>
                      <a:pt x="311" y="1114"/>
                    </a:cubicBezTo>
                    <a:lnTo>
                      <a:pt x="1071" y="1563"/>
                    </a:lnTo>
                    <a:lnTo>
                      <a:pt x="2262" y="2253"/>
                    </a:lnTo>
                    <a:lnTo>
                      <a:pt x="2124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02" name="Google Shape;31902;p33"/>
              <p:cNvSpPr/>
              <p:nvPr/>
            </p:nvSpPr>
            <p:spPr>
              <a:xfrm rot="-5400000">
                <a:off x="615200" y="379690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0" y="2331"/>
                      <a:pt x="242" y="2745"/>
                      <a:pt x="604" y="2745"/>
                    </a:cubicBezTo>
                    <a:lnTo>
                      <a:pt x="863" y="2745"/>
                    </a:lnTo>
                    <a:cubicBezTo>
                      <a:pt x="1139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03" name="Google Shape;31903;p33"/>
              <p:cNvSpPr/>
              <p:nvPr/>
            </p:nvSpPr>
            <p:spPr>
              <a:xfrm rot="-5400000">
                <a:off x="526100" y="379712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604" y="0"/>
                    </a:moveTo>
                    <a:cubicBezTo>
                      <a:pt x="242" y="0"/>
                      <a:pt x="0" y="397"/>
                      <a:pt x="190" y="725"/>
                    </a:cubicBezTo>
                    <a:lnTo>
                      <a:pt x="1208" y="2486"/>
                    </a:lnTo>
                    <a:lnTo>
                      <a:pt x="1346" y="2744"/>
                    </a:lnTo>
                    <a:lnTo>
                      <a:pt x="1346" y="483"/>
                    </a:lnTo>
                    <a:cubicBezTo>
                      <a:pt x="1346" y="207"/>
                      <a:pt x="1139" y="0"/>
                      <a:pt x="8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04" name="Google Shape;31904;p33"/>
              <p:cNvSpPr/>
              <p:nvPr/>
            </p:nvSpPr>
            <p:spPr>
              <a:xfrm rot="-5400000">
                <a:off x="615188" y="3757638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" y="1"/>
                    </a:moveTo>
                    <a:lnTo>
                      <a:pt x="1" y="2262"/>
                    </a:lnTo>
                    <a:cubicBezTo>
                      <a:pt x="1" y="2521"/>
                      <a:pt x="225" y="2745"/>
                      <a:pt x="484" y="2745"/>
                    </a:cubicBezTo>
                    <a:lnTo>
                      <a:pt x="743" y="2745"/>
                    </a:lnTo>
                    <a:cubicBezTo>
                      <a:pt x="1123" y="2745"/>
                      <a:pt x="1364" y="2331"/>
                      <a:pt x="1174" y="202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05" name="Google Shape;31905;p33"/>
              <p:cNvSpPr/>
              <p:nvPr/>
            </p:nvSpPr>
            <p:spPr>
              <a:xfrm rot="-5400000">
                <a:off x="568513" y="3749638"/>
                <a:ext cx="732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1" h="1198" extrusionOk="0">
                    <a:moveTo>
                      <a:pt x="0" y="0"/>
                    </a:moveTo>
                    <a:lnTo>
                      <a:pt x="1951" y="1139"/>
                    </a:lnTo>
                    <a:cubicBezTo>
                      <a:pt x="2029" y="1178"/>
                      <a:pt x="2112" y="1198"/>
                      <a:pt x="2194" y="1198"/>
                    </a:cubicBezTo>
                    <a:cubicBezTo>
                      <a:pt x="2366" y="1198"/>
                      <a:pt x="2530" y="1113"/>
                      <a:pt x="2624" y="949"/>
                    </a:cubicBezTo>
                    <a:lnTo>
                      <a:pt x="2745" y="742"/>
                    </a:lnTo>
                    <a:cubicBezTo>
                      <a:pt x="2931" y="421"/>
                      <a:pt x="2703" y="17"/>
                      <a:pt x="2336" y="17"/>
                    </a:cubicBezTo>
                    <a:cubicBezTo>
                      <a:pt x="2329" y="17"/>
                      <a:pt x="2321" y="17"/>
                      <a:pt x="2313" y="1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06" name="Google Shape;31906;p33"/>
              <p:cNvSpPr/>
              <p:nvPr/>
            </p:nvSpPr>
            <p:spPr>
              <a:xfrm rot="-5400000">
                <a:off x="594763" y="3747463"/>
                <a:ext cx="569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66" extrusionOk="0">
                    <a:moveTo>
                      <a:pt x="1" y="0"/>
                    </a:moveTo>
                    <a:lnTo>
                      <a:pt x="1174" y="2019"/>
                    </a:lnTo>
                    <a:cubicBezTo>
                      <a:pt x="1269" y="2183"/>
                      <a:pt x="1433" y="2265"/>
                      <a:pt x="1595" y="2265"/>
                    </a:cubicBezTo>
                    <a:cubicBezTo>
                      <a:pt x="1757" y="2265"/>
                      <a:pt x="1916" y="2183"/>
                      <a:pt x="2003" y="2019"/>
                    </a:cubicBezTo>
                    <a:lnTo>
                      <a:pt x="2141" y="1812"/>
                    </a:lnTo>
                    <a:cubicBezTo>
                      <a:pt x="2279" y="1571"/>
                      <a:pt x="2210" y="1260"/>
                      <a:pt x="1968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07" name="Google Shape;31907;p33"/>
              <p:cNvSpPr/>
              <p:nvPr/>
            </p:nvSpPr>
            <p:spPr>
              <a:xfrm rot="-5400000">
                <a:off x="568338" y="3843763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622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5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08" name="Google Shape;31908;p33"/>
              <p:cNvSpPr/>
              <p:nvPr/>
            </p:nvSpPr>
            <p:spPr>
              <a:xfrm rot="-5400000">
                <a:off x="594813" y="38194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2262" y="0"/>
                    </a:moveTo>
                    <a:lnTo>
                      <a:pt x="311" y="1139"/>
                    </a:lnTo>
                    <a:cubicBezTo>
                      <a:pt x="70" y="1260"/>
                      <a:pt x="1" y="1571"/>
                      <a:pt x="139" y="1795"/>
                    </a:cubicBezTo>
                    <a:lnTo>
                      <a:pt x="259" y="2019"/>
                    </a:lnTo>
                    <a:cubicBezTo>
                      <a:pt x="354" y="2175"/>
                      <a:pt x="518" y="2252"/>
                      <a:pt x="682" y="2252"/>
                    </a:cubicBezTo>
                    <a:cubicBezTo>
                      <a:pt x="846" y="2252"/>
                      <a:pt x="1010" y="2175"/>
                      <a:pt x="1105" y="2019"/>
                    </a:cubicBezTo>
                    <a:lnTo>
                      <a:pt x="22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09" name="Google Shape;31909;p33"/>
              <p:cNvSpPr/>
              <p:nvPr/>
            </p:nvSpPr>
            <p:spPr>
              <a:xfrm rot="-5400000">
                <a:off x="525913" y="3757688"/>
                <a:ext cx="340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2746" extrusionOk="0">
                    <a:moveTo>
                      <a:pt x="766" y="1"/>
                    </a:moveTo>
                    <a:cubicBezTo>
                      <a:pt x="758" y="1"/>
                      <a:pt x="751" y="1"/>
                      <a:pt x="743" y="1"/>
                    </a:cubicBezTo>
                    <a:lnTo>
                      <a:pt x="484" y="1"/>
                    </a:lnTo>
                    <a:cubicBezTo>
                      <a:pt x="208" y="1"/>
                      <a:pt x="1" y="225"/>
                      <a:pt x="1" y="484"/>
                    </a:cubicBezTo>
                    <a:lnTo>
                      <a:pt x="1" y="2745"/>
                    </a:lnTo>
                    <a:lnTo>
                      <a:pt x="156" y="2487"/>
                    </a:lnTo>
                    <a:lnTo>
                      <a:pt x="1174" y="726"/>
                    </a:lnTo>
                    <a:cubicBezTo>
                      <a:pt x="1360" y="405"/>
                      <a:pt x="1132" y="1"/>
                      <a:pt x="76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10" name="Google Shape;31910;p33"/>
              <p:cNvSpPr/>
              <p:nvPr/>
            </p:nvSpPr>
            <p:spPr>
              <a:xfrm rot="-5400000">
                <a:off x="532875" y="3749525"/>
                <a:ext cx="737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49" h="1189" extrusionOk="0">
                    <a:moveTo>
                      <a:pt x="2204" y="0"/>
                    </a:moveTo>
                    <a:cubicBezTo>
                      <a:pt x="2122" y="0"/>
                      <a:pt x="2041" y="21"/>
                      <a:pt x="1968" y="66"/>
                    </a:cubicBezTo>
                    <a:lnTo>
                      <a:pt x="380" y="981"/>
                    </a:lnTo>
                    <a:lnTo>
                      <a:pt x="0" y="1188"/>
                    </a:lnTo>
                    <a:lnTo>
                      <a:pt x="2331" y="1188"/>
                    </a:lnTo>
                    <a:cubicBezTo>
                      <a:pt x="2338" y="1188"/>
                      <a:pt x="2346" y="1188"/>
                      <a:pt x="2353" y="1188"/>
                    </a:cubicBezTo>
                    <a:cubicBezTo>
                      <a:pt x="2720" y="1188"/>
                      <a:pt x="2948" y="784"/>
                      <a:pt x="2762" y="463"/>
                    </a:cubicBezTo>
                    <a:lnTo>
                      <a:pt x="2624" y="256"/>
                    </a:lnTo>
                    <a:cubicBezTo>
                      <a:pt x="2542" y="92"/>
                      <a:pt x="2374" y="0"/>
                      <a:pt x="220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11" name="Google Shape;31911;p33"/>
              <p:cNvSpPr/>
              <p:nvPr/>
            </p:nvSpPr>
            <p:spPr>
              <a:xfrm rot="-5400000">
                <a:off x="523225" y="3747675"/>
                <a:ext cx="56975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49" extrusionOk="0">
                    <a:moveTo>
                      <a:pt x="1597" y="1"/>
                    </a:moveTo>
                    <a:cubicBezTo>
                      <a:pt x="1433" y="1"/>
                      <a:pt x="1269" y="83"/>
                      <a:pt x="1174" y="247"/>
                    </a:cubicBezTo>
                    <a:lnTo>
                      <a:pt x="156" y="2007"/>
                    </a:lnTo>
                    <a:lnTo>
                      <a:pt x="1" y="2249"/>
                    </a:lnTo>
                    <a:lnTo>
                      <a:pt x="380" y="2042"/>
                    </a:lnTo>
                    <a:lnTo>
                      <a:pt x="1968" y="1127"/>
                    </a:lnTo>
                    <a:cubicBezTo>
                      <a:pt x="2193" y="989"/>
                      <a:pt x="2279" y="696"/>
                      <a:pt x="2141" y="454"/>
                    </a:cubicBezTo>
                    <a:lnTo>
                      <a:pt x="2020" y="247"/>
                    </a:lnTo>
                    <a:cubicBezTo>
                      <a:pt x="1925" y="83"/>
                      <a:pt x="1761" y="1"/>
                      <a:pt x="159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12" name="Google Shape;31912;p33"/>
              <p:cNvSpPr/>
              <p:nvPr/>
            </p:nvSpPr>
            <p:spPr>
              <a:xfrm rot="-5400000">
                <a:off x="533013" y="3843763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2" y="240"/>
                    </a:cubicBezTo>
                    <a:lnTo>
                      <a:pt x="191" y="464"/>
                    </a:lnTo>
                    <a:cubicBezTo>
                      <a:pt x="1" y="775"/>
                      <a:pt x="225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5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13" name="Google Shape;31913;p33"/>
              <p:cNvSpPr/>
              <p:nvPr/>
            </p:nvSpPr>
            <p:spPr>
              <a:xfrm rot="-5400000">
                <a:off x="557375" y="37818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208" y="0"/>
                    </a:moveTo>
                    <a:cubicBezTo>
                      <a:pt x="535" y="0"/>
                      <a:pt x="0" y="536"/>
                      <a:pt x="0" y="1209"/>
                    </a:cubicBezTo>
                    <a:cubicBezTo>
                      <a:pt x="0" y="1865"/>
                      <a:pt x="535" y="2400"/>
                      <a:pt x="1208" y="2400"/>
                    </a:cubicBezTo>
                    <a:cubicBezTo>
                      <a:pt x="1864" y="2400"/>
                      <a:pt x="2399" y="1865"/>
                      <a:pt x="2399" y="1209"/>
                    </a:cubicBezTo>
                    <a:cubicBezTo>
                      <a:pt x="2399" y="536"/>
                      <a:pt x="1864" y="0"/>
                      <a:pt x="12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14" name="Google Shape;31914;p33"/>
              <p:cNvSpPr/>
              <p:nvPr/>
            </p:nvSpPr>
            <p:spPr>
              <a:xfrm rot="-5400000">
                <a:off x="487050" y="4282775"/>
                <a:ext cx="2006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83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15" name="Google Shape;31915;p33"/>
              <p:cNvSpPr/>
              <p:nvPr/>
            </p:nvSpPr>
            <p:spPr>
              <a:xfrm rot="-5400000">
                <a:off x="523388" y="43907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683" y="1"/>
                    </a:moveTo>
                    <a:cubicBezTo>
                      <a:pt x="519" y="1"/>
                      <a:pt x="355" y="78"/>
                      <a:pt x="260" y="234"/>
                    </a:cubicBezTo>
                    <a:lnTo>
                      <a:pt x="139" y="458"/>
                    </a:lnTo>
                    <a:cubicBezTo>
                      <a:pt x="1" y="682"/>
                      <a:pt x="70" y="993"/>
                      <a:pt x="312" y="1114"/>
                    </a:cubicBezTo>
                    <a:lnTo>
                      <a:pt x="1071" y="1563"/>
                    </a:lnTo>
                    <a:lnTo>
                      <a:pt x="2262" y="2253"/>
                    </a:lnTo>
                    <a:lnTo>
                      <a:pt x="2124" y="2011"/>
                    </a:lnTo>
                    <a:lnTo>
                      <a:pt x="1106" y="234"/>
                    </a:lnTo>
                    <a:cubicBezTo>
                      <a:pt x="1011" y="78"/>
                      <a:pt x="847" y="1"/>
                      <a:pt x="6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16" name="Google Shape;31916;p33"/>
              <p:cNvSpPr/>
              <p:nvPr/>
            </p:nvSpPr>
            <p:spPr>
              <a:xfrm rot="-5400000">
                <a:off x="615188" y="4368188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47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22" y="2745"/>
                    </a:cubicBezTo>
                    <a:lnTo>
                      <a:pt x="881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17" name="Google Shape;31917;p33"/>
              <p:cNvSpPr/>
              <p:nvPr/>
            </p:nvSpPr>
            <p:spPr>
              <a:xfrm rot="-5400000">
                <a:off x="526138" y="4368363"/>
                <a:ext cx="335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2746" extrusionOk="0">
                    <a:moveTo>
                      <a:pt x="595" y="1"/>
                    </a:moveTo>
                    <a:cubicBezTo>
                      <a:pt x="229" y="1"/>
                      <a:pt x="0" y="405"/>
                      <a:pt x="186" y="726"/>
                    </a:cubicBezTo>
                    <a:lnTo>
                      <a:pt x="1205" y="2487"/>
                    </a:lnTo>
                    <a:lnTo>
                      <a:pt x="1343" y="2745"/>
                    </a:lnTo>
                    <a:lnTo>
                      <a:pt x="1343" y="484"/>
                    </a:lnTo>
                    <a:cubicBezTo>
                      <a:pt x="1343" y="225"/>
                      <a:pt x="1136" y="1"/>
                      <a:pt x="877" y="1"/>
                    </a:cubicBezTo>
                    <a:lnTo>
                      <a:pt x="618" y="1"/>
                    </a:lnTo>
                    <a:cubicBezTo>
                      <a:pt x="610" y="1"/>
                      <a:pt x="603" y="1"/>
                      <a:pt x="59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18" name="Google Shape;31918;p33"/>
              <p:cNvSpPr/>
              <p:nvPr/>
            </p:nvSpPr>
            <p:spPr>
              <a:xfrm rot="-5400000">
                <a:off x="615413" y="43291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25" y="2745"/>
                      <a:pt x="483" y="2745"/>
                    </a:cubicBezTo>
                    <a:lnTo>
                      <a:pt x="742" y="2745"/>
                    </a:lnTo>
                    <a:cubicBezTo>
                      <a:pt x="1122" y="2745"/>
                      <a:pt x="1346" y="2331"/>
                      <a:pt x="1174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19" name="Google Shape;31919;p33"/>
              <p:cNvSpPr/>
              <p:nvPr/>
            </p:nvSpPr>
            <p:spPr>
              <a:xfrm rot="-5400000">
                <a:off x="568463" y="4320888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51" y="1139"/>
                    </a:lnTo>
                    <a:cubicBezTo>
                      <a:pt x="2029" y="1178"/>
                      <a:pt x="2113" y="1198"/>
                      <a:pt x="2194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45" y="742"/>
                    </a:lnTo>
                    <a:cubicBezTo>
                      <a:pt x="2935" y="414"/>
                      <a:pt x="2693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20" name="Google Shape;31920;p33"/>
              <p:cNvSpPr/>
              <p:nvPr/>
            </p:nvSpPr>
            <p:spPr>
              <a:xfrm rot="-5400000">
                <a:off x="594763" y="4318738"/>
                <a:ext cx="569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66" extrusionOk="0">
                    <a:moveTo>
                      <a:pt x="0" y="0"/>
                    </a:moveTo>
                    <a:lnTo>
                      <a:pt x="1174" y="2019"/>
                    </a:lnTo>
                    <a:cubicBezTo>
                      <a:pt x="1269" y="2183"/>
                      <a:pt x="1433" y="2265"/>
                      <a:pt x="1594" y="2265"/>
                    </a:cubicBezTo>
                    <a:cubicBezTo>
                      <a:pt x="1756" y="2265"/>
                      <a:pt x="1916" y="2183"/>
                      <a:pt x="2002" y="2019"/>
                    </a:cubicBezTo>
                    <a:lnTo>
                      <a:pt x="2140" y="1812"/>
                    </a:lnTo>
                    <a:cubicBezTo>
                      <a:pt x="2278" y="1571"/>
                      <a:pt x="2192" y="1260"/>
                      <a:pt x="1968" y="113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21" name="Google Shape;31921;p33"/>
              <p:cNvSpPr/>
              <p:nvPr/>
            </p:nvSpPr>
            <p:spPr>
              <a:xfrm rot="-5400000">
                <a:off x="568125" y="4415275"/>
                <a:ext cx="738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53" h="1189" extrusionOk="0">
                    <a:moveTo>
                      <a:pt x="622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6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22" name="Google Shape;31922;p33"/>
              <p:cNvSpPr/>
              <p:nvPr/>
            </p:nvSpPr>
            <p:spPr>
              <a:xfrm rot="-5400000">
                <a:off x="594813" y="43907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2262" y="0"/>
                    </a:moveTo>
                    <a:lnTo>
                      <a:pt x="312" y="1139"/>
                    </a:lnTo>
                    <a:cubicBezTo>
                      <a:pt x="70" y="1260"/>
                      <a:pt x="1" y="1571"/>
                      <a:pt x="139" y="1795"/>
                    </a:cubicBezTo>
                    <a:lnTo>
                      <a:pt x="260" y="2019"/>
                    </a:lnTo>
                    <a:cubicBezTo>
                      <a:pt x="355" y="2175"/>
                      <a:pt x="519" y="2252"/>
                      <a:pt x="683" y="2252"/>
                    </a:cubicBezTo>
                    <a:cubicBezTo>
                      <a:pt x="847" y="2252"/>
                      <a:pt x="1011" y="2175"/>
                      <a:pt x="1106" y="2019"/>
                    </a:cubicBezTo>
                    <a:lnTo>
                      <a:pt x="22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23" name="Google Shape;31923;p33"/>
              <p:cNvSpPr/>
              <p:nvPr/>
            </p:nvSpPr>
            <p:spPr>
              <a:xfrm rot="-5400000">
                <a:off x="526100" y="4329150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55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24" name="Google Shape;31924;p33"/>
              <p:cNvSpPr/>
              <p:nvPr/>
            </p:nvSpPr>
            <p:spPr>
              <a:xfrm rot="-5400000">
                <a:off x="533038" y="4321013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195" y="0"/>
                    </a:moveTo>
                    <a:cubicBezTo>
                      <a:pt x="2113" y="0"/>
                      <a:pt x="2029" y="21"/>
                      <a:pt x="1951" y="66"/>
                    </a:cubicBezTo>
                    <a:lnTo>
                      <a:pt x="381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693" y="1188"/>
                      <a:pt x="2935" y="791"/>
                      <a:pt x="2745" y="463"/>
                    </a:cubicBezTo>
                    <a:lnTo>
                      <a:pt x="2624" y="256"/>
                    </a:lnTo>
                    <a:cubicBezTo>
                      <a:pt x="2531" y="92"/>
                      <a:pt x="2367" y="0"/>
                      <a:pt x="21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25" name="Google Shape;31925;p33"/>
              <p:cNvSpPr/>
              <p:nvPr/>
            </p:nvSpPr>
            <p:spPr>
              <a:xfrm rot="-5400000">
                <a:off x="523225" y="4318950"/>
                <a:ext cx="56975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49" extrusionOk="0">
                    <a:moveTo>
                      <a:pt x="1594" y="1"/>
                    </a:moveTo>
                    <a:cubicBezTo>
                      <a:pt x="1433" y="1"/>
                      <a:pt x="1269" y="83"/>
                      <a:pt x="1174" y="247"/>
                    </a:cubicBezTo>
                    <a:lnTo>
                      <a:pt x="155" y="2007"/>
                    </a:lnTo>
                    <a:lnTo>
                      <a:pt x="0" y="2249"/>
                    </a:lnTo>
                    <a:lnTo>
                      <a:pt x="380" y="2042"/>
                    </a:lnTo>
                    <a:lnTo>
                      <a:pt x="1968" y="1127"/>
                    </a:lnTo>
                    <a:cubicBezTo>
                      <a:pt x="2192" y="989"/>
                      <a:pt x="2278" y="696"/>
                      <a:pt x="2140" y="454"/>
                    </a:cubicBezTo>
                    <a:lnTo>
                      <a:pt x="2002" y="247"/>
                    </a:lnTo>
                    <a:cubicBezTo>
                      <a:pt x="1916" y="83"/>
                      <a:pt x="1756" y="1"/>
                      <a:pt x="15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26" name="Google Shape;31926;p33"/>
              <p:cNvSpPr/>
              <p:nvPr/>
            </p:nvSpPr>
            <p:spPr>
              <a:xfrm rot="-5400000">
                <a:off x="532800" y="4415275"/>
                <a:ext cx="738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53" h="1189" extrusionOk="0">
                    <a:moveTo>
                      <a:pt x="755" y="0"/>
                    </a:moveTo>
                    <a:cubicBezTo>
                      <a:pt x="584" y="0"/>
                      <a:pt x="422" y="89"/>
                      <a:pt x="329" y="240"/>
                    </a:cubicBezTo>
                    <a:lnTo>
                      <a:pt x="208" y="464"/>
                    </a:lnTo>
                    <a:cubicBezTo>
                      <a:pt x="1" y="775"/>
                      <a:pt x="243" y="1189"/>
                      <a:pt x="622" y="1189"/>
                    </a:cubicBezTo>
                    <a:lnTo>
                      <a:pt x="2952" y="1189"/>
                    </a:lnTo>
                    <a:lnTo>
                      <a:pt x="1761" y="516"/>
                    </a:lnTo>
                    <a:lnTo>
                      <a:pt x="1002" y="67"/>
                    </a:lnTo>
                    <a:cubicBezTo>
                      <a:pt x="923" y="22"/>
                      <a:pt x="838" y="0"/>
                      <a:pt x="7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27" name="Google Shape;31927;p33"/>
              <p:cNvSpPr/>
              <p:nvPr/>
            </p:nvSpPr>
            <p:spPr>
              <a:xfrm rot="-5400000">
                <a:off x="557375" y="43531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209" y="0"/>
                    </a:moveTo>
                    <a:cubicBezTo>
                      <a:pt x="535" y="0"/>
                      <a:pt x="0" y="536"/>
                      <a:pt x="0" y="1209"/>
                    </a:cubicBezTo>
                    <a:cubicBezTo>
                      <a:pt x="0" y="1865"/>
                      <a:pt x="535" y="2400"/>
                      <a:pt x="1209" y="2400"/>
                    </a:cubicBezTo>
                    <a:cubicBezTo>
                      <a:pt x="1864" y="2400"/>
                      <a:pt x="2399" y="1865"/>
                      <a:pt x="2399" y="1209"/>
                    </a:cubicBezTo>
                    <a:cubicBezTo>
                      <a:pt x="2399" y="536"/>
                      <a:pt x="1864" y="0"/>
                      <a:pt x="12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28" name="Google Shape;31928;p33"/>
              <p:cNvSpPr/>
              <p:nvPr/>
            </p:nvSpPr>
            <p:spPr>
              <a:xfrm rot="-5400000">
                <a:off x="487050" y="1997175"/>
                <a:ext cx="2006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29" name="Google Shape;31929;p33"/>
              <p:cNvSpPr/>
              <p:nvPr/>
            </p:nvSpPr>
            <p:spPr>
              <a:xfrm rot="-5400000">
                <a:off x="523175" y="2105375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685" y="1"/>
                    </a:moveTo>
                    <a:cubicBezTo>
                      <a:pt x="523" y="1"/>
                      <a:pt x="363" y="78"/>
                      <a:pt x="277" y="234"/>
                    </a:cubicBezTo>
                    <a:lnTo>
                      <a:pt x="139" y="458"/>
                    </a:lnTo>
                    <a:cubicBezTo>
                      <a:pt x="1" y="682"/>
                      <a:pt x="87" y="976"/>
                      <a:pt x="311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124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30" name="Google Shape;31930;p33"/>
              <p:cNvSpPr/>
              <p:nvPr/>
            </p:nvSpPr>
            <p:spPr>
              <a:xfrm rot="-5400000">
                <a:off x="615200" y="208260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05" y="2745"/>
                    </a:cubicBezTo>
                    <a:lnTo>
                      <a:pt x="863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31" name="Google Shape;31931;p33"/>
              <p:cNvSpPr/>
              <p:nvPr/>
            </p:nvSpPr>
            <p:spPr>
              <a:xfrm rot="-5400000">
                <a:off x="526100" y="208282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605" y="0"/>
                    </a:moveTo>
                    <a:cubicBezTo>
                      <a:pt x="225" y="0"/>
                      <a:pt x="1" y="397"/>
                      <a:pt x="173" y="725"/>
                    </a:cubicBezTo>
                    <a:lnTo>
                      <a:pt x="1209" y="2486"/>
                    </a:lnTo>
                    <a:lnTo>
                      <a:pt x="1347" y="2744"/>
                    </a:lnTo>
                    <a:lnTo>
                      <a:pt x="1347" y="483"/>
                    </a:lnTo>
                    <a:cubicBezTo>
                      <a:pt x="1347" y="207"/>
                      <a:pt x="1122" y="0"/>
                      <a:pt x="8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32" name="Google Shape;31932;p33"/>
              <p:cNvSpPr/>
              <p:nvPr/>
            </p:nvSpPr>
            <p:spPr>
              <a:xfrm rot="-5400000">
                <a:off x="615413" y="20435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07" y="2745"/>
                      <a:pt x="483" y="2745"/>
                    </a:cubicBezTo>
                    <a:lnTo>
                      <a:pt x="742" y="2745"/>
                    </a:lnTo>
                    <a:cubicBezTo>
                      <a:pt x="1105" y="2745"/>
                      <a:pt x="1346" y="2331"/>
                      <a:pt x="1157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33" name="Google Shape;31933;p33"/>
              <p:cNvSpPr/>
              <p:nvPr/>
            </p:nvSpPr>
            <p:spPr>
              <a:xfrm rot="-5400000">
                <a:off x="568463" y="2035713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68" y="1139"/>
                    </a:lnTo>
                    <a:cubicBezTo>
                      <a:pt x="2041" y="1178"/>
                      <a:pt x="2120" y="1198"/>
                      <a:pt x="2200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62" y="742"/>
                    </a:lnTo>
                    <a:cubicBezTo>
                      <a:pt x="2935" y="414"/>
                      <a:pt x="2710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34" name="Google Shape;31934;p33"/>
              <p:cNvSpPr/>
              <p:nvPr/>
            </p:nvSpPr>
            <p:spPr>
              <a:xfrm rot="-5400000">
                <a:off x="594750" y="2033150"/>
                <a:ext cx="5700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66" extrusionOk="0">
                    <a:moveTo>
                      <a:pt x="1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8" y="2183"/>
                      <a:pt x="2003" y="2019"/>
                    </a:cubicBezTo>
                    <a:lnTo>
                      <a:pt x="2141" y="1812"/>
                    </a:lnTo>
                    <a:cubicBezTo>
                      <a:pt x="2279" y="1571"/>
                      <a:pt x="2193" y="1260"/>
                      <a:pt x="1951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35" name="Google Shape;31935;p33"/>
              <p:cNvSpPr/>
              <p:nvPr/>
            </p:nvSpPr>
            <p:spPr>
              <a:xfrm rot="-5400000">
                <a:off x="568338" y="2129888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605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6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36" name="Google Shape;31936;p33"/>
              <p:cNvSpPr/>
              <p:nvPr/>
            </p:nvSpPr>
            <p:spPr>
              <a:xfrm rot="-5400000">
                <a:off x="594600" y="2105375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2279" y="0"/>
                    </a:moveTo>
                    <a:lnTo>
                      <a:pt x="329" y="1139"/>
                    </a:lnTo>
                    <a:cubicBezTo>
                      <a:pt x="87" y="1260"/>
                      <a:pt x="1" y="1571"/>
                      <a:pt x="139" y="1795"/>
                    </a:cubicBezTo>
                    <a:lnTo>
                      <a:pt x="277" y="2019"/>
                    </a:lnTo>
                    <a:cubicBezTo>
                      <a:pt x="372" y="2175"/>
                      <a:pt x="536" y="2252"/>
                      <a:pt x="697" y="2252"/>
                    </a:cubicBezTo>
                    <a:cubicBezTo>
                      <a:pt x="859" y="2252"/>
                      <a:pt x="1019" y="2175"/>
                      <a:pt x="1105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37" name="Google Shape;31937;p33"/>
              <p:cNvSpPr/>
              <p:nvPr/>
            </p:nvSpPr>
            <p:spPr>
              <a:xfrm rot="-5400000">
                <a:off x="526100" y="2043550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38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38" name="Google Shape;31938;p33"/>
              <p:cNvSpPr/>
              <p:nvPr/>
            </p:nvSpPr>
            <p:spPr>
              <a:xfrm rot="-5400000">
                <a:off x="533038" y="2035838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200" y="0"/>
                    </a:moveTo>
                    <a:cubicBezTo>
                      <a:pt x="2121" y="0"/>
                      <a:pt x="2041" y="21"/>
                      <a:pt x="1968" y="66"/>
                    </a:cubicBezTo>
                    <a:lnTo>
                      <a:pt x="380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710" y="1188"/>
                      <a:pt x="2935" y="791"/>
                      <a:pt x="2762" y="463"/>
                    </a:cubicBezTo>
                    <a:lnTo>
                      <a:pt x="2624" y="256"/>
                    </a:lnTo>
                    <a:cubicBezTo>
                      <a:pt x="2531" y="92"/>
                      <a:pt x="2366" y="0"/>
                      <a:pt x="22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39" name="Google Shape;31939;p33"/>
              <p:cNvSpPr/>
              <p:nvPr/>
            </p:nvSpPr>
            <p:spPr>
              <a:xfrm rot="-5400000">
                <a:off x="523438" y="2033588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9" y="2007"/>
                    </a:lnTo>
                    <a:lnTo>
                      <a:pt x="1" y="2249"/>
                    </a:lnTo>
                    <a:lnTo>
                      <a:pt x="381" y="2042"/>
                    </a:lnTo>
                    <a:lnTo>
                      <a:pt x="1951" y="1127"/>
                    </a:lnTo>
                    <a:cubicBezTo>
                      <a:pt x="2193" y="989"/>
                      <a:pt x="2262" y="696"/>
                      <a:pt x="2124" y="454"/>
                    </a:cubicBezTo>
                    <a:lnTo>
                      <a:pt x="2003" y="247"/>
                    </a:lnTo>
                    <a:cubicBezTo>
                      <a:pt x="1908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40" name="Google Shape;31940;p33"/>
              <p:cNvSpPr/>
              <p:nvPr/>
            </p:nvSpPr>
            <p:spPr>
              <a:xfrm rot="-5400000">
                <a:off x="533013" y="2129888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2" y="240"/>
                    </a:cubicBezTo>
                    <a:lnTo>
                      <a:pt x="191" y="464"/>
                    </a:lnTo>
                    <a:cubicBezTo>
                      <a:pt x="1" y="775"/>
                      <a:pt x="225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5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41" name="Google Shape;31941;p33"/>
              <p:cNvSpPr/>
              <p:nvPr/>
            </p:nvSpPr>
            <p:spPr>
              <a:xfrm rot="-5400000">
                <a:off x="552338" y="2072538"/>
                <a:ext cx="70350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2814" h="2411" extrusionOk="0">
                    <a:moveTo>
                      <a:pt x="1605" y="0"/>
                    </a:moveTo>
                    <a:cubicBezTo>
                      <a:pt x="535" y="0"/>
                      <a:pt x="0" y="1295"/>
                      <a:pt x="760" y="2054"/>
                    </a:cubicBezTo>
                    <a:cubicBezTo>
                      <a:pt x="1006" y="2301"/>
                      <a:pt x="1308" y="2411"/>
                      <a:pt x="1604" y="2411"/>
                    </a:cubicBezTo>
                    <a:cubicBezTo>
                      <a:pt x="2222" y="2411"/>
                      <a:pt x="2813" y="1932"/>
                      <a:pt x="2813" y="1209"/>
                    </a:cubicBezTo>
                    <a:cubicBezTo>
                      <a:pt x="2813" y="536"/>
                      <a:pt x="2261" y="0"/>
                      <a:pt x="160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42" name="Google Shape;31942;p33"/>
              <p:cNvSpPr/>
              <p:nvPr/>
            </p:nvSpPr>
            <p:spPr>
              <a:xfrm rot="-5400000">
                <a:off x="510888" y="2963813"/>
                <a:ext cx="67775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702" extrusionOk="0">
                    <a:moveTo>
                      <a:pt x="812" y="0"/>
                    </a:moveTo>
                    <a:cubicBezTo>
                      <a:pt x="618" y="0"/>
                      <a:pt x="423" y="95"/>
                      <a:pt x="311" y="285"/>
                    </a:cubicBezTo>
                    <a:lnTo>
                      <a:pt x="156" y="561"/>
                    </a:lnTo>
                    <a:cubicBezTo>
                      <a:pt x="1" y="837"/>
                      <a:pt x="87" y="1182"/>
                      <a:pt x="380" y="1338"/>
                    </a:cubicBezTo>
                    <a:lnTo>
                      <a:pt x="1295" y="1873"/>
                    </a:lnTo>
                    <a:lnTo>
                      <a:pt x="2710" y="2701"/>
                    </a:lnTo>
                    <a:lnTo>
                      <a:pt x="2710" y="2701"/>
                    </a:lnTo>
                    <a:lnTo>
                      <a:pt x="2538" y="2408"/>
                    </a:lnTo>
                    <a:lnTo>
                      <a:pt x="1312" y="285"/>
                    </a:lnTo>
                    <a:cubicBezTo>
                      <a:pt x="1200" y="95"/>
                      <a:pt x="1006" y="0"/>
                      <a:pt x="81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43" name="Google Shape;31943;p33"/>
              <p:cNvSpPr/>
              <p:nvPr/>
            </p:nvSpPr>
            <p:spPr>
              <a:xfrm rot="-5400000">
                <a:off x="620588" y="29367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1606" y="1"/>
                    </a:moveTo>
                    <a:lnTo>
                      <a:pt x="208" y="2417"/>
                    </a:lnTo>
                    <a:cubicBezTo>
                      <a:pt x="1" y="2797"/>
                      <a:pt x="277" y="3280"/>
                      <a:pt x="726" y="3280"/>
                    </a:cubicBezTo>
                    <a:lnTo>
                      <a:pt x="1019" y="3280"/>
                    </a:lnTo>
                    <a:cubicBezTo>
                      <a:pt x="1347" y="3280"/>
                      <a:pt x="1606" y="3021"/>
                      <a:pt x="1606" y="2711"/>
                    </a:cubicBezTo>
                    <a:lnTo>
                      <a:pt x="160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44" name="Google Shape;31944;p33"/>
              <p:cNvSpPr/>
              <p:nvPr/>
            </p:nvSpPr>
            <p:spPr>
              <a:xfrm rot="-5400000">
                <a:off x="514013" y="293716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725" y="1"/>
                    </a:moveTo>
                    <a:cubicBezTo>
                      <a:pt x="277" y="1"/>
                      <a:pt x="1" y="484"/>
                      <a:pt x="225" y="864"/>
                    </a:cubicBezTo>
                    <a:lnTo>
                      <a:pt x="1450" y="2969"/>
                    </a:lnTo>
                    <a:lnTo>
                      <a:pt x="1606" y="3280"/>
                    </a:lnTo>
                    <a:lnTo>
                      <a:pt x="1606" y="588"/>
                    </a:lnTo>
                    <a:cubicBezTo>
                      <a:pt x="1606" y="260"/>
                      <a:pt x="1347" y="1"/>
                      <a:pt x="10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45" name="Google Shape;31945;p33"/>
              <p:cNvSpPr/>
              <p:nvPr/>
            </p:nvSpPr>
            <p:spPr>
              <a:xfrm rot="-5400000">
                <a:off x="620575" y="2889700"/>
                <a:ext cx="40600" cy="8245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3298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60" y="3298"/>
                      <a:pt x="570" y="3298"/>
                    </a:cubicBezTo>
                    <a:lnTo>
                      <a:pt x="881" y="3298"/>
                    </a:lnTo>
                    <a:cubicBezTo>
                      <a:pt x="1330" y="3298"/>
                      <a:pt x="1623" y="2814"/>
                      <a:pt x="1399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46" name="Google Shape;31946;p33"/>
              <p:cNvSpPr/>
              <p:nvPr/>
            </p:nvSpPr>
            <p:spPr>
              <a:xfrm rot="-5400000">
                <a:off x="564763" y="2880388"/>
                <a:ext cx="876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7" extrusionOk="0">
                    <a:moveTo>
                      <a:pt x="0" y="0"/>
                    </a:moveTo>
                    <a:lnTo>
                      <a:pt x="2330" y="1364"/>
                    </a:lnTo>
                    <a:cubicBezTo>
                      <a:pt x="2418" y="1413"/>
                      <a:pt x="2514" y="1436"/>
                      <a:pt x="2609" y="1436"/>
                    </a:cubicBezTo>
                    <a:cubicBezTo>
                      <a:pt x="2815" y="1436"/>
                      <a:pt x="3018" y="1328"/>
                      <a:pt x="3124" y="1140"/>
                    </a:cubicBezTo>
                    <a:lnTo>
                      <a:pt x="3280" y="863"/>
                    </a:lnTo>
                    <a:cubicBezTo>
                      <a:pt x="3504" y="484"/>
                      <a:pt x="3228" y="18"/>
                      <a:pt x="27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47" name="Google Shape;31947;p33"/>
              <p:cNvSpPr/>
              <p:nvPr/>
            </p:nvSpPr>
            <p:spPr>
              <a:xfrm rot="-5400000">
                <a:off x="596325" y="2878175"/>
                <a:ext cx="677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684" extrusionOk="0">
                    <a:moveTo>
                      <a:pt x="0" y="0"/>
                    </a:moveTo>
                    <a:lnTo>
                      <a:pt x="1398" y="2399"/>
                    </a:lnTo>
                    <a:cubicBezTo>
                      <a:pt x="1510" y="2589"/>
                      <a:pt x="1705" y="2684"/>
                      <a:pt x="1899" y="2684"/>
                    </a:cubicBezTo>
                    <a:cubicBezTo>
                      <a:pt x="2093" y="2684"/>
                      <a:pt x="2287" y="2589"/>
                      <a:pt x="2399" y="2399"/>
                    </a:cubicBezTo>
                    <a:lnTo>
                      <a:pt x="2555" y="2140"/>
                    </a:lnTo>
                    <a:cubicBezTo>
                      <a:pt x="2710" y="1864"/>
                      <a:pt x="2624" y="1502"/>
                      <a:pt x="2348" y="134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48" name="Google Shape;31948;p33"/>
              <p:cNvSpPr/>
              <p:nvPr/>
            </p:nvSpPr>
            <p:spPr>
              <a:xfrm rot="-5400000">
                <a:off x="564750" y="2993000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725" y="0"/>
                    </a:moveTo>
                    <a:cubicBezTo>
                      <a:pt x="277" y="18"/>
                      <a:pt x="1" y="484"/>
                      <a:pt x="225" y="863"/>
                    </a:cubicBezTo>
                    <a:lnTo>
                      <a:pt x="380" y="1140"/>
                    </a:lnTo>
                    <a:cubicBezTo>
                      <a:pt x="486" y="1328"/>
                      <a:pt x="689" y="1436"/>
                      <a:pt x="895" y="1436"/>
                    </a:cubicBezTo>
                    <a:cubicBezTo>
                      <a:pt x="991" y="1436"/>
                      <a:pt x="1087" y="1413"/>
                      <a:pt x="1174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49" name="Google Shape;31949;p33"/>
              <p:cNvSpPr/>
              <p:nvPr/>
            </p:nvSpPr>
            <p:spPr>
              <a:xfrm rot="-5400000">
                <a:off x="596263" y="2964088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7" y="0"/>
                    </a:moveTo>
                    <a:lnTo>
                      <a:pt x="380" y="1346"/>
                    </a:lnTo>
                    <a:cubicBezTo>
                      <a:pt x="104" y="1502"/>
                      <a:pt x="0" y="1864"/>
                      <a:pt x="173" y="2140"/>
                    </a:cubicBezTo>
                    <a:lnTo>
                      <a:pt x="328" y="2399"/>
                    </a:lnTo>
                    <a:cubicBezTo>
                      <a:pt x="432" y="2598"/>
                      <a:pt x="626" y="2697"/>
                      <a:pt x="822" y="2697"/>
                    </a:cubicBezTo>
                    <a:cubicBezTo>
                      <a:pt x="1019" y="2697"/>
                      <a:pt x="1217" y="2598"/>
                      <a:pt x="1329" y="2399"/>
                    </a:cubicBez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50" name="Google Shape;31950;p33"/>
              <p:cNvSpPr/>
              <p:nvPr/>
            </p:nvSpPr>
            <p:spPr>
              <a:xfrm rot="-5400000">
                <a:off x="514013" y="28901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570" y="1"/>
                    </a:moveTo>
                    <a:cubicBezTo>
                      <a:pt x="260" y="1"/>
                      <a:pt x="1" y="260"/>
                      <a:pt x="1" y="588"/>
                    </a:cubicBezTo>
                    <a:lnTo>
                      <a:pt x="1" y="3280"/>
                    </a:lnTo>
                    <a:lnTo>
                      <a:pt x="173" y="2987"/>
                    </a:lnTo>
                    <a:lnTo>
                      <a:pt x="1399" y="864"/>
                    </a:lnTo>
                    <a:cubicBezTo>
                      <a:pt x="1606" y="484"/>
                      <a:pt x="1330" y="1"/>
                      <a:pt x="8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51" name="Google Shape;31951;p33"/>
              <p:cNvSpPr/>
              <p:nvPr/>
            </p:nvSpPr>
            <p:spPr>
              <a:xfrm rot="-5400000">
                <a:off x="522550" y="2880550"/>
                <a:ext cx="87600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24" extrusionOk="0">
                    <a:moveTo>
                      <a:pt x="2642" y="1"/>
                    </a:moveTo>
                    <a:cubicBezTo>
                      <a:pt x="2541" y="1"/>
                      <a:pt x="2440" y="26"/>
                      <a:pt x="2348" y="77"/>
                    </a:cubicBezTo>
                    <a:lnTo>
                      <a:pt x="466" y="1165"/>
                    </a:lnTo>
                    <a:lnTo>
                      <a:pt x="0" y="1424"/>
                    </a:lnTo>
                    <a:lnTo>
                      <a:pt x="2796" y="1424"/>
                    </a:lnTo>
                    <a:cubicBezTo>
                      <a:pt x="3228" y="1424"/>
                      <a:pt x="3504" y="940"/>
                      <a:pt x="3297" y="561"/>
                    </a:cubicBezTo>
                    <a:lnTo>
                      <a:pt x="3142" y="284"/>
                    </a:lnTo>
                    <a:cubicBezTo>
                      <a:pt x="3038" y="100"/>
                      <a:pt x="2842" y="1"/>
                      <a:pt x="26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52" name="Google Shape;31952;p33"/>
              <p:cNvSpPr/>
              <p:nvPr/>
            </p:nvSpPr>
            <p:spPr>
              <a:xfrm rot="-5400000">
                <a:off x="510950" y="2878000"/>
                <a:ext cx="67750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698" extrusionOk="0">
                    <a:moveTo>
                      <a:pt x="1890" y="0"/>
                    </a:moveTo>
                    <a:cubicBezTo>
                      <a:pt x="1692" y="0"/>
                      <a:pt x="1493" y="100"/>
                      <a:pt x="1381" y="298"/>
                    </a:cubicBezTo>
                    <a:lnTo>
                      <a:pt x="173" y="2404"/>
                    </a:lnTo>
                    <a:lnTo>
                      <a:pt x="0" y="2697"/>
                    </a:lnTo>
                    <a:lnTo>
                      <a:pt x="449" y="2438"/>
                    </a:lnTo>
                    <a:lnTo>
                      <a:pt x="2330" y="1351"/>
                    </a:lnTo>
                    <a:cubicBezTo>
                      <a:pt x="2606" y="1196"/>
                      <a:pt x="2710" y="833"/>
                      <a:pt x="2555" y="557"/>
                    </a:cubicBezTo>
                    <a:lnTo>
                      <a:pt x="2399" y="298"/>
                    </a:lnTo>
                    <a:cubicBezTo>
                      <a:pt x="2287" y="100"/>
                      <a:pt x="2089" y="0"/>
                      <a:pt x="18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53" name="Google Shape;31953;p33"/>
              <p:cNvSpPr/>
              <p:nvPr/>
            </p:nvSpPr>
            <p:spPr>
              <a:xfrm rot="-5400000">
                <a:off x="522438" y="2993063"/>
                <a:ext cx="87625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2" extrusionOk="0">
                    <a:moveTo>
                      <a:pt x="880" y="1"/>
                    </a:moveTo>
                    <a:cubicBezTo>
                      <a:pt x="679" y="1"/>
                      <a:pt x="484" y="108"/>
                      <a:pt x="380" y="292"/>
                    </a:cubicBezTo>
                    <a:lnTo>
                      <a:pt x="225" y="569"/>
                    </a:lnTo>
                    <a:cubicBezTo>
                      <a:pt x="1" y="948"/>
                      <a:pt x="277" y="1432"/>
                      <a:pt x="725" y="1432"/>
                    </a:cubicBezTo>
                    <a:lnTo>
                      <a:pt x="3504" y="1432"/>
                    </a:lnTo>
                    <a:lnTo>
                      <a:pt x="2089" y="603"/>
                    </a:lnTo>
                    <a:lnTo>
                      <a:pt x="1174" y="85"/>
                    </a:lnTo>
                    <a:cubicBezTo>
                      <a:pt x="1082" y="28"/>
                      <a:pt x="981" y="1"/>
                      <a:pt x="8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54" name="Google Shape;31954;p33"/>
              <p:cNvSpPr/>
              <p:nvPr/>
            </p:nvSpPr>
            <p:spPr>
              <a:xfrm rot="-5400000">
                <a:off x="545713" y="2924888"/>
                <a:ext cx="83750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50" h="2865" extrusionOk="0">
                    <a:moveTo>
                      <a:pt x="1917" y="0"/>
                    </a:moveTo>
                    <a:cubicBezTo>
                      <a:pt x="640" y="0"/>
                      <a:pt x="1" y="1536"/>
                      <a:pt x="898" y="2434"/>
                    </a:cubicBezTo>
                    <a:cubicBezTo>
                      <a:pt x="1196" y="2732"/>
                      <a:pt x="1560" y="2865"/>
                      <a:pt x="1915" y="2865"/>
                    </a:cubicBezTo>
                    <a:cubicBezTo>
                      <a:pt x="2651" y="2865"/>
                      <a:pt x="3349" y="2294"/>
                      <a:pt x="3349" y="1433"/>
                    </a:cubicBezTo>
                    <a:cubicBezTo>
                      <a:pt x="3349" y="639"/>
                      <a:pt x="2711" y="0"/>
                      <a:pt x="19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55" name="Google Shape;31955;p33"/>
              <p:cNvSpPr/>
              <p:nvPr/>
            </p:nvSpPr>
            <p:spPr>
              <a:xfrm rot="-5400000">
                <a:off x="510888" y="3535113"/>
                <a:ext cx="67775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702" extrusionOk="0">
                    <a:moveTo>
                      <a:pt x="812" y="0"/>
                    </a:moveTo>
                    <a:cubicBezTo>
                      <a:pt x="618" y="0"/>
                      <a:pt x="424" y="95"/>
                      <a:pt x="312" y="285"/>
                    </a:cubicBezTo>
                    <a:lnTo>
                      <a:pt x="156" y="561"/>
                    </a:lnTo>
                    <a:cubicBezTo>
                      <a:pt x="1" y="837"/>
                      <a:pt x="87" y="1182"/>
                      <a:pt x="381" y="1338"/>
                    </a:cubicBezTo>
                    <a:lnTo>
                      <a:pt x="1295" y="1873"/>
                    </a:lnTo>
                    <a:lnTo>
                      <a:pt x="2711" y="2701"/>
                    </a:lnTo>
                    <a:lnTo>
                      <a:pt x="2711" y="2701"/>
                    </a:lnTo>
                    <a:lnTo>
                      <a:pt x="2538" y="2408"/>
                    </a:lnTo>
                    <a:lnTo>
                      <a:pt x="1313" y="285"/>
                    </a:lnTo>
                    <a:cubicBezTo>
                      <a:pt x="1200" y="95"/>
                      <a:pt x="1006" y="0"/>
                      <a:pt x="81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56" name="Google Shape;31956;p33"/>
              <p:cNvSpPr/>
              <p:nvPr/>
            </p:nvSpPr>
            <p:spPr>
              <a:xfrm rot="-5400000">
                <a:off x="620575" y="3508450"/>
                <a:ext cx="401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7" h="3281" extrusionOk="0">
                    <a:moveTo>
                      <a:pt x="1606" y="1"/>
                    </a:moveTo>
                    <a:lnTo>
                      <a:pt x="208" y="2417"/>
                    </a:lnTo>
                    <a:cubicBezTo>
                      <a:pt x="1" y="2797"/>
                      <a:pt x="277" y="3280"/>
                      <a:pt x="709" y="3280"/>
                    </a:cubicBezTo>
                    <a:lnTo>
                      <a:pt x="1019" y="3280"/>
                    </a:lnTo>
                    <a:cubicBezTo>
                      <a:pt x="1347" y="3280"/>
                      <a:pt x="1606" y="3021"/>
                      <a:pt x="1606" y="2711"/>
                    </a:cubicBezTo>
                    <a:lnTo>
                      <a:pt x="160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57" name="Google Shape;31957;p33"/>
              <p:cNvSpPr/>
              <p:nvPr/>
            </p:nvSpPr>
            <p:spPr>
              <a:xfrm rot="-5400000">
                <a:off x="514000" y="3508450"/>
                <a:ext cx="401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7" h="3281" extrusionOk="0">
                    <a:moveTo>
                      <a:pt x="726" y="1"/>
                    </a:moveTo>
                    <a:cubicBezTo>
                      <a:pt x="277" y="1"/>
                      <a:pt x="1" y="484"/>
                      <a:pt x="225" y="864"/>
                    </a:cubicBezTo>
                    <a:lnTo>
                      <a:pt x="1433" y="2969"/>
                    </a:lnTo>
                    <a:lnTo>
                      <a:pt x="1606" y="3280"/>
                    </a:lnTo>
                    <a:lnTo>
                      <a:pt x="1606" y="588"/>
                    </a:lnTo>
                    <a:cubicBezTo>
                      <a:pt x="1606" y="260"/>
                      <a:pt x="1347" y="1"/>
                      <a:pt x="10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58" name="Google Shape;31958;p33"/>
              <p:cNvSpPr/>
              <p:nvPr/>
            </p:nvSpPr>
            <p:spPr>
              <a:xfrm rot="-5400000">
                <a:off x="620800" y="3461200"/>
                <a:ext cx="40150" cy="82450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98" extrusionOk="0">
                    <a:moveTo>
                      <a:pt x="0" y="1"/>
                    </a:moveTo>
                    <a:lnTo>
                      <a:pt x="0" y="2711"/>
                    </a:lnTo>
                    <a:cubicBezTo>
                      <a:pt x="0" y="3039"/>
                      <a:pt x="259" y="3298"/>
                      <a:pt x="570" y="3298"/>
                    </a:cubicBezTo>
                    <a:lnTo>
                      <a:pt x="880" y="3298"/>
                    </a:lnTo>
                    <a:cubicBezTo>
                      <a:pt x="1329" y="3298"/>
                      <a:pt x="1605" y="2814"/>
                      <a:pt x="1381" y="241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59" name="Google Shape;31959;p33"/>
              <p:cNvSpPr/>
              <p:nvPr/>
            </p:nvSpPr>
            <p:spPr>
              <a:xfrm rot="-5400000">
                <a:off x="564750" y="3451675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1" y="0"/>
                    </a:moveTo>
                    <a:lnTo>
                      <a:pt x="2331" y="1364"/>
                    </a:lnTo>
                    <a:cubicBezTo>
                      <a:pt x="2418" y="1413"/>
                      <a:pt x="2514" y="1436"/>
                      <a:pt x="2610" y="1436"/>
                    </a:cubicBezTo>
                    <a:cubicBezTo>
                      <a:pt x="2816" y="1436"/>
                      <a:pt x="3018" y="1328"/>
                      <a:pt x="3125" y="1140"/>
                    </a:cubicBezTo>
                    <a:lnTo>
                      <a:pt x="3280" y="863"/>
                    </a:lnTo>
                    <a:cubicBezTo>
                      <a:pt x="3504" y="484"/>
                      <a:pt x="3228" y="18"/>
                      <a:pt x="27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60" name="Google Shape;31960;p33"/>
              <p:cNvSpPr/>
              <p:nvPr/>
            </p:nvSpPr>
            <p:spPr>
              <a:xfrm rot="-5400000">
                <a:off x="596313" y="3449463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11" y="2589"/>
                      <a:pt x="1705" y="2684"/>
                      <a:pt x="1899" y="2684"/>
                    </a:cubicBezTo>
                    <a:cubicBezTo>
                      <a:pt x="2093" y="2684"/>
                      <a:pt x="2287" y="2589"/>
                      <a:pt x="2400" y="2399"/>
                    </a:cubicBezTo>
                    <a:lnTo>
                      <a:pt x="2555" y="2140"/>
                    </a:lnTo>
                    <a:cubicBezTo>
                      <a:pt x="2710" y="1864"/>
                      <a:pt x="2607" y="1502"/>
                      <a:pt x="2348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61" name="Google Shape;31961;p33"/>
              <p:cNvSpPr/>
              <p:nvPr/>
            </p:nvSpPr>
            <p:spPr>
              <a:xfrm rot="-5400000">
                <a:off x="564750" y="3564300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726" y="0"/>
                    </a:moveTo>
                    <a:cubicBezTo>
                      <a:pt x="277" y="18"/>
                      <a:pt x="1" y="484"/>
                      <a:pt x="225" y="863"/>
                    </a:cubicBezTo>
                    <a:lnTo>
                      <a:pt x="381" y="1140"/>
                    </a:lnTo>
                    <a:cubicBezTo>
                      <a:pt x="487" y="1328"/>
                      <a:pt x="690" y="1436"/>
                      <a:pt x="896" y="1436"/>
                    </a:cubicBezTo>
                    <a:cubicBezTo>
                      <a:pt x="991" y="1436"/>
                      <a:pt x="1087" y="1413"/>
                      <a:pt x="1175" y="1364"/>
                    </a:cubicBezTo>
                    <a:lnTo>
                      <a:pt x="350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62" name="Google Shape;31962;p33"/>
              <p:cNvSpPr/>
              <p:nvPr/>
            </p:nvSpPr>
            <p:spPr>
              <a:xfrm rot="-5400000">
                <a:off x="596263" y="3534963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8" y="0"/>
                    </a:moveTo>
                    <a:lnTo>
                      <a:pt x="381" y="1346"/>
                    </a:lnTo>
                    <a:cubicBezTo>
                      <a:pt x="104" y="1502"/>
                      <a:pt x="1" y="1864"/>
                      <a:pt x="156" y="2140"/>
                    </a:cubicBezTo>
                    <a:lnTo>
                      <a:pt x="312" y="2399"/>
                    </a:lnTo>
                    <a:cubicBezTo>
                      <a:pt x="424" y="2598"/>
                      <a:pt x="622" y="2697"/>
                      <a:pt x="821" y="2697"/>
                    </a:cubicBezTo>
                    <a:cubicBezTo>
                      <a:pt x="1019" y="2697"/>
                      <a:pt x="1218" y="2598"/>
                      <a:pt x="1330" y="2399"/>
                    </a:cubicBez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63" name="Google Shape;31963;p33"/>
              <p:cNvSpPr/>
              <p:nvPr/>
            </p:nvSpPr>
            <p:spPr>
              <a:xfrm rot="-5400000">
                <a:off x="514013" y="346141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570" y="1"/>
                    </a:moveTo>
                    <a:cubicBezTo>
                      <a:pt x="259" y="1"/>
                      <a:pt x="0" y="260"/>
                      <a:pt x="0" y="588"/>
                    </a:cubicBezTo>
                    <a:lnTo>
                      <a:pt x="0" y="3280"/>
                    </a:lnTo>
                    <a:lnTo>
                      <a:pt x="173" y="2987"/>
                    </a:lnTo>
                    <a:lnTo>
                      <a:pt x="1381" y="864"/>
                    </a:lnTo>
                    <a:cubicBezTo>
                      <a:pt x="1605" y="484"/>
                      <a:pt x="1329" y="1"/>
                      <a:pt x="8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64" name="Google Shape;31964;p33"/>
              <p:cNvSpPr/>
              <p:nvPr/>
            </p:nvSpPr>
            <p:spPr>
              <a:xfrm rot="-5400000">
                <a:off x="522538" y="3452263"/>
                <a:ext cx="8762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24" extrusionOk="0">
                    <a:moveTo>
                      <a:pt x="2642" y="1"/>
                    </a:moveTo>
                    <a:cubicBezTo>
                      <a:pt x="2541" y="1"/>
                      <a:pt x="2440" y="26"/>
                      <a:pt x="2348" y="77"/>
                    </a:cubicBezTo>
                    <a:lnTo>
                      <a:pt x="466" y="1165"/>
                    </a:lnTo>
                    <a:lnTo>
                      <a:pt x="0" y="1424"/>
                    </a:lnTo>
                    <a:lnTo>
                      <a:pt x="2796" y="1424"/>
                    </a:lnTo>
                    <a:cubicBezTo>
                      <a:pt x="3228" y="1424"/>
                      <a:pt x="3504" y="940"/>
                      <a:pt x="3297" y="561"/>
                    </a:cubicBezTo>
                    <a:lnTo>
                      <a:pt x="3142" y="284"/>
                    </a:lnTo>
                    <a:cubicBezTo>
                      <a:pt x="3038" y="100"/>
                      <a:pt x="2842" y="1"/>
                      <a:pt x="26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65" name="Google Shape;31965;p33"/>
              <p:cNvSpPr/>
              <p:nvPr/>
            </p:nvSpPr>
            <p:spPr>
              <a:xfrm rot="-5400000">
                <a:off x="510938" y="3449288"/>
                <a:ext cx="67775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8" extrusionOk="0">
                    <a:moveTo>
                      <a:pt x="1899" y="0"/>
                    </a:moveTo>
                    <a:cubicBezTo>
                      <a:pt x="1705" y="0"/>
                      <a:pt x="1511" y="100"/>
                      <a:pt x="1399" y="298"/>
                    </a:cubicBezTo>
                    <a:lnTo>
                      <a:pt x="173" y="2404"/>
                    </a:lnTo>
                    <a:lnTo>
                      <a:pt x="1" y="2697"/>
                    </a:lnTo>
                    <a:lnTo>
                      <a:pt x="449" y="2438"/>
                    </a:lnTo>
                    <a:lnTo>
                      <a:pt x="2348" y="1351"/>
                    </a:lnTo>
                    <a:cubicBezTo>
                      <a:pt x="2624" y="1196"/>
                      <a:pt x="2710" y="833"/>
                      <a:pt x="2555" y="557"/>
                    </a:cubicBezTo>
                    <a:lnTo>
                      <a:pt x="2400" y="298"/>
                    </a:lnTo>
                    <a:cubicBezTo>
                      <a:pt x="2287" y="100"/>
                      <a:pt x="2093" y="0"/>
                      <a:pt x="189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66" name="Google Shape;31966;p33"/>
              <p:cNvSpPr/>
              <p:nvPr/>
            </p:nvSpPr>
            <p:spPr>
              <a:xfrm rot="-5400000">
                <a:off x="522438" y="3564363"/>
                <a:ext cx="87625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2" extrusionOk="0">
                    <a:moveTo>
                      <a:pt x="880" y="1"/>
                    </a:moveTo>
                    <a:cubicBezTo>
                      <a:pt x="680" y="1"/>
                      <a:pt x="484" y="108"/>
                      <a:pt x="381" y="292"/>
                    </a:cubicBezTo>
                    <a:lnTo>
                      <a:pt x="225" y="569"/>
                    </a:lnTo>
                    <a:cubicBezTo>
                      <a:pt x="1" y="948"/>
                      <a:pt x="277" y="1432"/>
                      <a:pt x="726" y="1432"/>
                    </a:cubicBezTo>
                    <a:lnTo>
                      <a:pt x="3505" y="1432"/>
                    </a:lnTo>
                    <a:lnTo>
                      <a:pt x="2089" y="603"/>
                    </a:lnTo>
                    <a:lnTo>
                      <a:pt x="1175" y="85"/>
                    </a:lnTo>
                    <a:cubicBezTo>
                      <a:pt x="1082" y="28"/>
                      <a:pt x="981" y="1"/>
                      <a:pt x="8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67" name="Google Shape;31967;p33"/>
              <p:cNvSpPr/>
              <p:nvPr/>
            </p:nvSpPr>
            <p:spPr>
              <a:xfrm rot="-5400000">
                <a:off x="545725" y="3496175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0" y="1536"/>
                      <a:pt x="898" y="2434"/>
                    </a:cubicBezTo>
                    <a:cubicBezTo>
                      <a:pt x="1190" y="2732"/>
                      <a:pt x="1552" y="2865"/>
                      <a:pt x="1907" y="2865"/>
                    </a:cubicBezTo>
                    <a:cubicBezTo>
                      <a:pt x="2642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68" name="Google Shape;31968;p33"/>
              <p:cNvSpPr/>
              <p:nvPr/>
            </p:nvSpPr>
            <p:spPr>
              <a:xfrm rot="-5400000">
                <a:off x="510675" y="4106625"/>
                <a:ext cx="68200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702" extrusionOk="0">
                    <a:moveTo>
                      <a:pt x="823" y="0"/>
                    </a:moveTo>
                    <a:cubicBezTo>
                      <a:pt x="627" y="0"/>
                      <a:pt x="432" y="95"/>
                      <a:pt x="329" y="285"/>
                    </a:cubicBezTo>
                    <a:lnTo>
                      <a:pt x="174" y="561"/>
                    </a:lnTo>
                    <a:cubicBezTo>
                      <a:pt x="1" y="837"/>
                      <a:pt x="105" y="1182"/>
                      <a:pt x="381" y="1338"/>
                    </a:cubicBezTo>
                    <a:lnTo>
                      <a:pt x="1295" y="1873"/>
                    </a:lnTo>
                    <a:lnTo>
                      <a:pt x="2728" y="2701"/>
                    </a:lnTo>
                    <a:lnTo>
                      <a:pt x="2555" y="2408"/>
                    </a:lnTo>
                    <a:lnTo>
                      <a:pt x="1330" y="285"/>
                    </a:lnTo>
                    <a:cubicBezTo>
                      <a:pt x="1218" y="95"/>
                      <a:pt x="1019" y="0"/>
                      <a:pt x="8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69" name="Google Shape;31969;p33"/>
              <p:cNvSpPr/>
              <p:nvPr/>
            </p:nvSpPr>
            <p:spPr>
              <a:xfrm rot="-5400000">
                <a:off x="620588" y="40797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1605" y="1"/>
                    </a:moveTo>
                    <a:lnTo>
                      <a:pt x="225" y="2417"/>
                    </a:lnTo>
                    <a:cubicBezTo>
                      <a:pt x="0" y="2797"/>
                      <a:pt x="276" y="3280"/>
                      <a:pt x="708" y="3280"/>
                    </a:cubicBezTo>
                    <a:lnTo>
                      <a:pt x="1036" y="3280"/>
                    </a:lnTo>
                    <a:cubicBezTo>
                      <a:pt x="1346" y="3280"/>
                      <a:pt x="1605" y="3021"/>
                      <a:pt x="1605" y="2711"/>
                    </a:cubicBezTo>
                    <a:lnTo>
                      <a:pt x="160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70" name="Google Shape;31970;p33"/>
              <p:cNvSpPr/>
              <p:nvPr/>
            </p:nvSpPr>
            <p:spPr>
              <a:xfrm rot="-5400000">
                <a:off x="513800" y="40795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725" y="1"/>
                    </a:moveTo>
                    <a:cubicBezTo>
                      <a:pt x="276" y="1"/>
                      <a:pt x="0" y="484"/>
                      <a:pt x="225" y="864"/>
                    </a:cubicBezTo>
                    <a:lnTo>
                      <a:pt x="1450" y="2969"/>
                    </a:lnTo>
                    <a:lnTo>
                      <a:pt x="1623" y="3280"/>
                    </a:lnTo>
                    <a:lnTo>
                      <a:pt x="1623" y="588"/>
                    </a:lnTo>
                    <a:cubicBezTo>
                      <a:pt x="1623" y="260"/>
                      <a:pt x="1346" y="1"/>
                      <a:pt x="10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71" name="Google Shape;31971;p33"/>
              <p:cNvSpPr/>
              <p:nvPr/>
            </p:nvSpPr>
            <p:spPr>
              <a:xfrm rot="-5400000">
                <a:off x="620638" y="4032763"/>
                <a:ext cx="400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3281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42" y="3280"/>
                      <a:pt x="570" y="3280"/>
                    </a:cubicBezTo>
                    <a:lnTo>
                      <a:pt x="881" y="3280"/>
                    </a:lnTo>
                    <a:cubicBezTo>
                      <a:pt x="889" y="3281"/>
                      <a:pt x="896" y="3281"/>
                      <a:pt x="904" y="3281"/>
                    </a:cubicBezTo>
                    <a:cubicBezTo>
                      <a:pt x="1339" y="3281"/>
                      <a:pt x="1602" y="2807"/>
                      <a:pt x="1381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72" name="Google Shape;31972;p33"/>
              <p:cNvSpPr/>
              <p:nvPr/>
            </p:nvSpPr>
            <p:spPr>
              <a:xfrm rot="-5400000">
                <a:off x="564963" y="4023188"/>
                <a:ext cx="872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1437" extrusionOk="0">
                    <a:moveTo>
                      <a:pt x="1" y="0"/>
                    </a:moveTo>
                    <a:lnTo>
                      <a:pt x="2331" y="1364"/>
                    </a:lnTo>
                    <a:cubicBezTo>
                      <a:pt x="2418" y="1413"/>
                      <a:pt x="2515" y="1436"/>
                      <a:pt x="2610" y="1436"/>
                    </a:cubicBezTo>
                    <a:cubicBezTo>
                      <a:pt x="2816" y="1436"/>
                      <a:pt x="3019" y="1328"/>
                      <a:pt x="3125" y="1140"/>
                    </a:cubicBezTo>
                    <a:lnTo>
                      <a:pt x="3280" y="863"/>
                    </a:lnTo>
                    <a:cubicBezTo>
                      <a:pt x="3487" y="484"/>
                      <a:pt x="3211" y="18"/>
                      <a:pt x="27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73" name="Google Shape;31973;p33"/>
              <p:cNvSpPr/>
              <p:nvPr/>
            </p:nvSpPr>
            <p:spPr>
              <a:xfrm rot="-5400000">
                <a:off x="596313" y="4020763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02" y="2589"/>
                      <a:pt x="1697" y="2684"/>
                      <a:pt x="1893" y="2684"/>
                    </a:cubicBezTo>
                    <a:cubicBezTo>
                      <a:pt x="2089" y="2684"/>
                      <a:pt x="2288" y="2589"/>
                      <a:pt x="2400" y="2399"/>
                    </a:cubicBezTo>
                    <a:lnTo>
                      <a:pt x="2555" y="2140"/>
                    </a:lnTo>
                    <a:cubicBezTo>
                      <a:pt x="2711" y="1864"/>
                      <a:pt x="2607" y="1502"/>
                      <a:pt x="2331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74" name="Google Shape;31974;p33"/>
              <p:cNvSpPr/>
              <p:nvPr/>
            </p:nvSpPr>
            <p:spPr>
              <a:xfrm rot="-5400000">
                <a:off x="564763" y="4135588"/>
                <a:ext cx="876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7" extrusionOk="0">
                    <a:moveTo>
                      <a:pt x="725" y="0"/>
                    </a:moveTo>
                    <a:cubicBezTo>
                      <a:pt x="276" y="18"/>
                      <a:pt x="0" y="484"/>
                      <a:pt x="225" y="863"/>
                    </a:cubicBezTo>
                    <a:lnTo>
                      <a:pt x="380" y="1140"/>
                    </a:lnTo>
                    <a:cubicBezTo>
                      <a:pt x="486" y="1328"/>
                      <a:pt x="681" y="1436"/>
                      <a:pt x="887" y="1436"/>
                    </a:cubicBezTo>
                    <a:cubicBezTo>
                      <a:pt x="983" y="1436"/>
                      <a:pt x="1081" y="1413"/>
                      <a:pt x="1174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75" name="Google Shape;31975;p33"/>
              <p:cNvSpPr/>
              <p:nvPr/>
            </p:nvSpPr>
            <p:spPr>
              <a:xfrm rot="-5400000">
                <a:off x="596263" y="4106688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8" y="0"/>
                    </a:moveTo>
                    <a:lnTo>
                      <a:pt x="381" y="1346"/>
                    </a:lnTo>
                    <a:cubicBezTo>
                      <a:pt x="105" y="1502"/>
                      <a:pt x="1" y="1864"/>
                      <a:pt x="156" y="2140"/>
                    </a:cubicBezTo>
                    <a:lnTo>
                      <a:pt x="312" y="2399"/>
                    </a:lnTo>
                    <a:cubicBezTo>
                      <a:pt x="424" y="2598"/>
                      <a:pt x="622" y="2697"/>
                      <a:pt x="821" y="2697"/>
                    </a:cubicBezTo>
                    <a:cubicBezTo>
                      <a:pt x="1019" y="2697"/>
                      <a:pt x="1218" y="2598"/>
                      <a:pt x="1330" y="2399"/>
                    </a:cubicBez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76" name="Google Shape;31976;p33"/>
              <p:cNvSpPr/>
              <p:nvPr/>
            </p:nvSpPr>
            <p:spPr>
              <a:xfrm rot="-5400000">
                <a:off x="513800" y="40329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587" y="1"/>
                    </a:moveTo>
                    <a:cubicBezTo>
                      <a:pt x="276" y="1"/>
                      <a:pt x="18" y="260"/>
                      <a:pt x="0" y="588"/>
                    </a:cubicBezTo>
                    <a:lnTo>
                      <a:pt x="0" y="3280"/>
                    </a:lnTo>
                    <a:lnTo>
                      <a:pt x="173" y="2987"/>
                    </a:lnTo>
                    <a:lnTo>
                      <a:pt x="1398" y="864"/>
                    </a:lnTo>
                    <a:cubicBezTo>
                      <a:pt x="1623" y="484"/>
                      <a:pt x="1346" y="1"/>
                      <a:pt x="8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77" name="Google Shape;31977;p33"/>
              <p:cNvSpPr/>
              <p:nvPr/>
            </p:nvSpPr>
            <p:spPr>
              <a:xfrm rot="-5400000">
                <a:off x="522750" y="4023350"/>
                <a:ext cx="87200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1424" extrusionOk="0">
                    <a:moveTo>
                      <a:pt x="2625" y="1"/>
                    </a:moveTo>
                    <a:cubicBezTo>
                      <a:pt x="2525" y="1"/>
                      <a:pt x="2423" y="26"/>
                      <a:pt x="2331" y="77"/>
                    </a:cubicBezTo>
                    <a:lnTo>
                      <a:pt x="450" y="1165"/>
                    </a:lnTo>
                    <a:lnTo>
                      <a:pt x="1" y="1424"/>
                    </a:lnTo>
                    <a:lnTo>
                      <a:pt x="2780" y="1424"/>
                    </a:lnTo>
                    <a:cubicBezTo>
                      <a:pt x="3211" y="1424"/>
                      <a:pt x="3487" y="940"/>
                      <a:pt x="3280" y="561"/>
                    </a:cubicBezTo>
                    <a:lnTo>
                      <a:pt x="3125" y="284"/>
                    </a:lnTo>
                    <a:cubicBezTo>
                      <a:pt x="3021" y="100"/>
                      <a:pt x="2826" y="1"/>
                      <a:pt x="26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78" name="Google Shape;31978;p33"/>
              <p:cNvSpPr/>
              <p:nvPr/>
            </p:nvSpPr>
            <p:spPr>
              <a:xfrm rot="-5400000">
                <a:off x="510938" y="4020588"/>
                <a:ext cx="67775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8" extrusionOk="0">
                    <a:moveTo>
                      <a:pt x="1899" y="0"/>
                    </a:moveTo>
                    <a:cubicBezTo>
                      <a:pt x="1705" y="0"/>
                      <a:pt x="1511" y="100"/>
                      <a:pt x="1399" y="298"/>
                    </a:cubicBezTo>
                    <a:lnTo>
                      <a:pt x="173" y="2404"/>
                    </a:lnTo>
                    <a:lnTo>
                      <a:pt x="1" y="2697"/>
                    </a:lnTo>
                    <a:lnTo>
                      <a:pt x="450" y="2438"/>
                    </a:lnTo>
                    <a:lnTo>
                      <a:pt x="2331" y="1351"/>
                    </a:lnTo>
                    <a:cubicBezTo>
                      <a:pt x="2624" y="1196"/>
                      <a:pt x="2711" y="833"/>
                      <a:pt x="2555" y="557"/>
                    </a:cubicBezTo>
                    <a:lnTo>
                      <a:pt x="2400" y="298"/>
                    </a:lnTo>
                    <a:cubicBezTo>
                      <a:pt x="2288" y="100"/>
                      <a:pt x="2094" y="0"/>
                      <a:pt x="189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79" name="Google Shape;31979;p33"/>
              <p:cNvSpPr/>
              <p:nvPr/>
            </p:nvSpPr>
            <p:spPr>
              <a:xfrm rot="-5400000">
                <a:off x="522450" y="4135650"/>
                <a:ext cx="87600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2" extrusionOk="0">
                    <a:moveTo>
                      <a:pt x="872" y="1"/>
                    </a:moveTo>
                    <a:cubicBezTo>
                      <a:pt x="671" y="1"/>
                      <a:pt x="483" y="108"/>
                      <a:pt x="380" y="292"/>
                    </a:cubicBezTo>
                    <a:lnTo>
                      <a:pt x="225" y="569"/>
                    </a:lnTo>
                    <a:cubicBezTo>
                      <a:pt x="0" y="948"/>
                      <a:pt x="276" y="1432"/>
                      <a:pt x="725" y="1432"/>
                    </a:cubicBezTo>
                    <a:lnTo>
                      <a:pt x="3504" y="1432"/>
                    </a:lnTo>
                    <a:lnTo>
                      <a:pt x="2089" y="603"/>
                    </a:lnTo>
                    <a:lnTo>
                      <a:pt x="1174" y="85"/>
                    </a:lnTo>
                    <a:cubicBezTo>
                      <a:pt x="1076" y="28"/>
                      <a:pt x="972" y="1"/>
                      <a:pt x="8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80" name="Google Shape;31980;p33"/>
              <p:cNvSpPr/>
              <p:nvPr/>
            </p:nvSpPr>
            <p:spPr>
              <a:xfrm rot="-5400000">
                <a:off x="545725" y="4067475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1" y="1536"/>
                      <a:pt x="898" y="2434"/>
                    </a:cubicBezTo>
                    <a:cubicBezTo>
                      <a:pt x="1190" y="2732"/>
                      <a:pt x="1552" y="2865"/>
                      <a:pt x="1907" y="2865"/>
                    </a:cubicBezTo>
                    <a:cubicBezTo>
                      <a:pt x="2643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1981" name="Google Shape;31981;p33"/>
              <p:cNvGrpSpPr/>
              <p:nvPr/>
            </p:nvGrpSpPr>
            <p:grpSpPr>
              <a:xfrm>
                <a:off x="493075" y="2283250"/>
                <a:ext cx="189025" cy="199800"/>
                <a:chOff x="4401800" y="1244325"/>
                <a:chExt cx="189025" cy="199800"/>
              </a:xfrm>
            </p:grpSpPr>
            <p:sp>
              <p:nvSpPr>
                <p:cNvPr id="31982" name="Google Shape;31982;p33"/>
                <p:cNvSpPr/>
                <p:nvPr/>
              </p:nvSpPr>
              <p:spPr>
                <a:xfrm rot="-5400000">
                  <a:off x="4419613" y="1353588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20" y="0"/>
                      </a:moveTo>
                      <a:cubicBezTo>
                        <a:pt x="622" y="0"/>
                        <a:pt x="423" y="95"/>
                        <a:pt x="311" y="285"/>
                      </a:cubicBezTo>
                      <a:lnTo>
                        <a:pt x="156" y="561"/>
                      </a:lnTo>
                      <a:cubicBezTo>
                        <a:pt x="0" y="837"/>
                        <a:pt x="104" y="1182"/>
                        <a:pt x="380" y="1338"/>
                      </a:cubicBezTo>
                      <a:lnTo>
                        <a:pt x="1295" y="1873"/>
                      </a:lnTo>
                      <a:lnTo>
                        <a:pt x="2710" y="2701"/>
                      </a:lnTo>
                      <a:lnTo>
                        <a:pt x="2710" y="2701"/>
                      </a:lnTo>
                      <a:lnTo>
                        <a:pt x="2537" y="2408"/>
                      </a:lnTo>
                      <a:lnTo>
                        <a:pt x="1329" y="285"/>
                      </a:lnTo>
                      <a:cubicBezTo>
                        <a:pt x="1217" y="95"/>
                        <a:pt x="1019" y="0"/>
                        <a:pt x="82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83" name="Google Shape;31983;p33"/>
                <p:cNvSpPr/>
                <p:nvPr/>
              </p:nvSpPr>
              <p:spPr>
                <a:xfrm rot="-5400000">
                  <a:off x="4529100" y="13267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1623" y="1"/>
                      </a:moveTo>
                      <a:lnTo>
                        <a:pt x="225" y="2417"/>
                      </a:lnTo>
                      <a:cubicBezTo>
                        <a:pt x="0" y="2797"/>
                        <a:pt x="276" y="3280"/>
                        <a:pt x="725" y="3280"/>
                      </a:cubicBezTo>
                      <a:lnTo>
                        <a:pt x="1036" y="3280"/>
                      </a:lnTo>
                      <a:cubicBezTo>
                        <a:pt x="1346" y="3280"/>
                        <a:pt x="1623" y="3021"/>
                        <a:pt x="1623" y="2693"/>
                      </a:cubicBezTo>
                      <a:lnTo>
                        <a:pt x="162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84" name="Google Shape;31984;p33"/>
                <p:cNvSpPr/>
                <p:nvPr/>
              </p:nvSpPr>
              <p:spPr>
                <a:xfrm rot="-5400000">
                  <a:off x="4422525" y="13267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725" y="1"/>
                      </a:moveTo>
                      <a:cubicBezTo>
                        <a:pt x="276" y="1"/>
                        <a:pt x="0" y="484"/>
                        <a:pt x="225" y="864"/>
                      </a:cubicBezTo>
                      <a:lnTo>
                        <a:pt x="1450" y="2969"/>
                      </a:lnTo>
                      <a:lnTo>
                        <a:pt x="1623" y="3280"/>
                      </a:lnTo>
                      <a:lnTo>
                        <a:pt x="1623" y="588"/>
                      </a:lnTo>
                      <a:cubicBezTo>
                        <a:pt x="1623" y="260"/>
                        <a:pt x="1346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85" name="Google Shape;31985;p33"/>
                <p:cNvSpPr/>
                <p:nvPr/>
              </p:nvSpPr>
              <p:spPr>
                <a:xfrm rot="-5400000">
                  <a:off x="4529313" y="1279488"/>
                  <a:ext cx="40575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98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59" y="3298"/>
                        <a:pt x="587" y="3298"/>
                      </a:cubicBezTo>
                      <a:lnTo>
                        <a:pt x="898" y="3298"/>
                      </a:lnTo>
                      <a:cubicBezTo>
                        <a:pt x="1330" y="3298"/>
                        <a:pt x="1623" y="2814"/>
                        <a:pt x="1399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86" name="Google Shape;31986;p33"/>
                <p:cNvSpPr/>
                <p:nvPr/>
              </p:nvSpPr>
              <p:spPr>
                <a:xfrm rot="-5400000">
                  <a:off x="4473475" y="1270175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1" y="0"/>
                      </a:moveTo>
                      <a:lnTo>
                        <a:pt x="2348" y="1364"/>
                      </a:lnTo>
                      <a:cubicBezTo>
                        <a:pt x="2436" y="1413"/>
                        <a:pt x="2530" y="1436"/>
                        <a:pt x="2623" y="1436"/>
                      </a:cubicBezTo>
                      <a:cubicBezTo>
                        <a:pt x="2824" y="1436"/>
                        <a:pt x="3019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505" y="484"/>
                        <a:pt x="3229" y="18"/>
                        <a:pt x="278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87" name="Google Shape;31987;p33"/>
                <p:cNvSpPr/>
                <p:nvPr/>
              </p:nvSpPr>
              <p:spPr>
                <a:xfrm rot="-5400000">
                  <a:off x="4505038" y="12679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11" y="2589"/>
                        <a:pt x="1705" y="2684"/>
                        <a:pt x="1899" y="2684"/>
                      </a:cubicBezTo>
                      <a:cubicBezTo>
                        <a:pt x="2094" y="2684"/>
                        <a:pt x="2288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1" y="1847"/>
                        <a:pt x="2607" y="1502"/>
                        <a:pt x="2348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88" name="Google Shape;31988;p33"/>
                <p:cNvSpPr/>
                <p:nvPr/>
              </p:nvSpPr>
              <p:spPr>
                <a:xfrm rot="-5400000">
                  <a:off x="4473475" y="138235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08" y="0"/>
                      </a:moveTo>
                      <a:cubicBezTo>
                        <a:pt x="277" y="18"/>
                        <a:pt x="1" y="484"/>
                        <a:pt x="208" y="863"/>
                      </a:cubicBezTo>
                      <a:lnTo>
                        <a:pt x="363" y="1140"/>
                      </a:lnTo>
                      <a:cubicBezTo>
                        <a:pt x="469" y="1328"/>
                        <a:pt x="672" y="1436"/>
                        <a:pt x="878" y="1436"/>
                      </a:cubicBezTo>
                      <a:cubicBezTo>
                        <a:pt x="973" y="1436"/>
                        <a:pt x="1069" y="1413"/>
                        <a:pt x="1157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89" name="Google Shape;31989;p33"/>
                <p:cNvSpPr/>
                <p:nvPr/>
              </p:nvSpPr>
              <p:spPr>
                <a:xfrm rot="-5400000">
                  <a:off x="4505200" y="1353650"/>
                  <a:ext cx="67775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7" extrusionOk="0">
                      <a:moveTo>
                        <a:pt x="2710" y="0"/>
                      </a:moveTo>
                      <a:lnTo>
                        <a:pt x="380" y="1346"/>
                      </a:lnTo>
                      <a:cubicBezTo>
                        <a:pt x="104" y="1502"/>
                        <a:pt x="0" y="1864"/>
                        <a:pt x="173" y="2140"/>
                      </a:cubicBezTo>
                      <a:lnTo>
                        <a:pt x="311" y="2399"/>
                      </a:lnTo>
                      <a:cubicBezTo>
                        <a:pt x="423" y="2598"/>
                        <a:pt x="622" y="2697"/>
                        <a:pt x="820" y="2697"/>
                      </a:cubicBezTo>
                      <a:cubicBezTo>
                        <a:pt x="1019" y="2697"/>
                        <a:pt x="1217" y="2598"/>
                        <a:pt x="1329" y="2399"/>
                      </a:cubicBezTo>
                      <a:lnTo>
                        <a:pt x="271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90" name="Google Shape;31990;p33"/>
                <p:cNvSpPr/>
                <p:nvPr/>
              </p:nvSpPr>
              <p:spPr>
                <a:xfrm rot="-5400000">
                  <a:off x="4422738" y="127991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87" y="1"/>
                      </a:moveTo>
                      <a:cubicBezTo>
                        <a:pt x="259" y="1"/>
                        <a:pt x="1" y="260"/>
                        <a:pt x="1" y="588"/>
                      </a:cubicBezTo>
                      <a:lnTo>
                        <a:pt x="1" y="3280"/>
                      </a:lnTo>
                      <a:lnTo>
                        <a:pt x="173" y="2987"/>
                      </a:lnTo>
                      <a:lnTo>
                        <a:pt x="1399" y="864"/>
                      </a:lnTo>
                      <a:cubicBezTo>
                        <a:pt x="1606" y="484"/>
                        <a:pt x="1330" y="1"/>
                        <a:pt x="89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91" name="Google Shape;31991;p33"/>
                <p:cNvSpPr/>
                <p:nvPr/>
              </p:nvSpPr>
              <p:spPr>
                <a:xfrm rot="-5400000">
                  <a:off x="4431263" y="1270338"/>
                  <a:ext cx="87625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24" extrusionOk="0">
                      <a:moveTo>
                        <a:pt x="2633" y="1"/>
                      </a:moveTo>
                      <a:cubicBezTo>
                        <a:pt x="2532" y="1"/>
                        <a:pt x="2429" y="26"/>
                        <a:pt x="2331" y="77"/>
                      </a:cubicBezTo>
                      <a:lnTo>
                        <a:pt x="450" y="1165"/>
                      </a:lnTo>
                      <a:lnTo>
                        <a:pt x="1" y="1424"/>
                      </a:lnTo>
                      <a:lnTo>
                        <a:pt x="2780" y="1424"/>
                      </a:lnTo>
                      <a:cubicBezTo>
                        <a:pt x="3229" y="1424"/>
                        <a:pt x="3505" y="940"/>
                        <a:pt x="3280" y="561"/>
                      </a:cubicBezTo>
                      <a:lnTo>
                        <a:pt x="3125" y="284"/>
                      </a:lnTo>
                      <a:cubicBezTo>
                        <a:pt x="3021" y="100"/>
                        <a:pt x="2833" y="1"/>
                        <a:pt x="263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92" name="Google Shape;31992;p33"/>
                <p:cNvSpPr/>
                <p:nvPr/>
              </p:nvSpPr>
              <p:spPr>
                <a:xfrm rot="-5400000">
                  <a:off x="4419675" y="1267350"/>
                  <a:ext cx="67750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98" extrusionOk="0">
                      <a:moveTo>
                        <a:pt x="1890" y="0"/>
                      </a:moveTo>
                      <a:cubicBezTo>
                        <a:pt x="1692" y="0"/>
                        <a:pt x="1493" y="100"/>
                        <a:pt x="1381" y="298"/>
                      </a:cubicBezTo>
                      <a:lnTo>
                        <a:pt x="173" y="2404"/>
                      </a:lnTo>
                      <a:lnTo>
                        <a:pt x="0" y="2697"/>
                      </a:lnTo>
                      <a:lnTo>
                        <a:pt x="449" y="2438"/>
                      </a:lnTo>
                      <a:lnTo>
                        <a:pt x="2330" y="1351"/>
                      </a:lnTo>
                      <a:cubicBezTo>
                        <a:pt x="2606" y="1196"/>
                        <a:pt x="2710" y="833"/>
                        <a:pt x="2555" y="557"/>
                      </a:cubicBezTo>
                      <a:lnTo>
                        <a:pt x="2399" y="298"/>
                      </a:lnTo>
                      <a:cubicBezTo>
                        <a:pt x="2287" y="100"/>
                        <a:pt x="2089" y="0"/>
                        <a:pt x="18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93" name="Google Shape;31993;p33"/>
                <p:cNvSpPr/>
                <p:nvPr/>
              </p:nvSpPr>
              <p:spPr>
                <a:xfrm rot="-5400000">
                  <a:off x="4431163" y="138241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63" y="1"/>
                      </a:moveTo>
                      <a:cubicBezTo>
                        <a:pt x="662" y="1"/>
                        <a:pt x="467" y="108"/>
                        <a:pt x="363" y="292"/>
                      </a:cubicBezTo>
                      <a:lnTo>
                        <a:pt x="208" y="569"/>
                      </a:lnTo>
                      <a:cubicBezTo>
                        <a:pt x="1" y="948"/>
                        <a:pt x="277" y="1432"/>
                        <a:pt x="708" y="1432"/>
                      </a:cubicBezTo>
                      <a:lnTo>
                        <a:pt x="3504" y="1432"/>
                      </a:lnTo>
                      <a:lnTo>
                        <a:pt x="2072" y="603"/>
                      </a:lnTo>
                      <a:lnTo>
                        <a:pt x="1157" y="85"/>
                      </a:lnTo>
                      <a:cubicBezTo>
                        <a:pt x="1065" y="28"/>
                        <a:pt x="963" y="1"/>
                        <a:pt x="86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94" name="Google Shape;31994;p33"/>
                <p:cNvSpPr/>
                <p:nvPr/>
              </p:nvSpPr>
              <p:spPr>
                <a:xfrm rot="-5400000">
                  <a:off x="4454450" y="13146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1" y="1536"/>
                        <a:pt x="898" y="2434"/>
                      </a:cubicBezTo>
                      <a:cubicBezTo>
                        <a:pt x="1196" y="2732"/>
                        <a:pt x="1560" y="2865"/>
                        <a:pt x="1915" y="2865"/>
                      </a:cubicBezTo>
                      <a:cubicBezTo>
                        <a:pt x="2651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1995" name="Google Shape;31995;p33"/>
              <p:cNvSpPr/>
              <p:nvPr/>
            </p:nvSpPr>
            <p:spPr>
              <a:xfrm rot="-5400000">
                <a:off x="631363" y="2800388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2" y="381"/>
                    </a:lnTo>
                    <a:cubicBezTo>
                      <a:pt x="1" y="709"/>
                      <a:pt x="243" y="1244"/>
                      <a:pt x="691" y="1244"/>
                    </a:cubicBezTo>
                    <a:cubicBezTo>
                      <a:pt x="1140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96" name="Google Shape;31996;p33"/>
              <p:cNvSpPr/>
              <p:nvPr/>
            </p:nvSpPr>
            <p:spPr>
              <a:xfrm rot="-5400000">
                <a:off x="631375" y="337167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0" y="709"/>
                      <a:pt x="242" y="1244"/>
                      <a:pt x="691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97" name="Google Shape;31997;p33"/>
              <p:cNvSpPr/>
              <p:nvPr/>
            </p:nvSpPr>
            <p:spPr>
              <a:xfrm rot="-5400000">
                <a:off x="631363" y="3942963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74" y="1"/>
                    </a:moveTo>
                    <a:lnTo>
                      <a:pt x="311" y="381"/>
                    </a:lnTo>
                    <a:cubicBezTo>
                      <a:pt x="1" y="709"/>
                      <a:pt x="225" y="1244"/>
                      <a:pt x="674" y="1244"/>
                    </a:cubicBezTo>
                    <a:cubicBezTo>
                      <a:pt x="1123" y="1244"/>
                      <a:pt x="1364" y="709"/>
                      <a:pt x="1053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98" name="Google Shape;31998;p33"/>
              <p:cNvSpPr/>
              <p:nvPr/>
            </p:nvSpPr>
            <p:spPr>
              <a:xfrm rot="-5400000">
                <a:off x="631575" y="2228875"/>
                <a:ext cx="337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244" extrusionOk="0">
                    <a:moveTo>
                      <a:pt x="674" y="1"/>
                    </a:moveTo>
                    <a:lnTo>
                      <a:pt x="294" y="381"/>
                    </a:lnTo>
                    <a:cubicBezTo>
                      <a:pt x="1" y="709"/>
                      <a:pt x="225" y="1244"/>
                      <a:pt x="674" y="1244"/>
                    </a:cubicBezTo>
                    <a:cubicBezTo>
                      <a:pt x="1123" y="1244"/>
                      <a:pt x="1347" y="709"/>
                      <a:pt x="1037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99" name="Google Shape;31999;p33"/>
              <p:cNvSpPr/>
              <p:nvPr/>
            </p:nvSpPr>
            <p:spPr>
              <a:xfrm rot="-5400000">
                <a:off x="631363" y="2506538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1" y="709"/>
                      <a:pt x="242" y="1244"/>
                      <a:pt x="691" y="1244"/>
                    </a:cubicBezTo>
                    <a:cubicBezTo>
                      <a:pt x="1140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00" name="Google Shape;32000;p33"/>
              <p:cNvSpPr/>
              <p:nvPr/>
            </p:nvSpPr>
            <p:spPr>
              <a:xfrm rot="-5400000">
                <a:off x="631375" y="307782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73" y="1"/>
                    </a:moveTo>
                    <a:lnTo>
                      <a:pt x="311" y="381"/>
                    </a:lnTo>
                    <a:cubicBezTo>
                      <a:pt x="0" y="709"/>
                      <a:pt x="242" y="1244"/>
                      <a:pt x="673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7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01" name="Google Shape;32001;p33"/>
              <p:cNvSpPr/>
              <p:nvPr/>
            </p:nvSpPr>
            <p:spPr>
              <a:xfrm rot="-5400000">
                <a:off x="631375" y="364912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74" y="1"/>
                    </a:moveTo>
                    <a:lnTo>
                      <a:pt x="311" y="381"/>
                    </a:lnTo>
                    <a:cubicBezTo>
                      <a:pt x="0" y="709"/>
                      <a:pt x="225" y="1244"/>
                      <a:pt x="674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02" name="Google Shape;32002;p33"/>
              <p:cNvSpPr/>
              <p:nvPr/>
            </p:nvSpPr>
            <p:spPr>
              <a:xfrm rot="-5400000">
                <a:off x="631363" y="4220413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1" y="709"/>
                      <a:pt x="242" y="1244"/>
                      <a:pt x="691" y="1244"/>
                    </a:cubicBezTo>
                    <a:cubicBezTo>
                      <a:pt x="1123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2003" name="Google Shape;32003;p33"/>
          <p:cNvGrpSpPr/>
          <p:nvPr/>
        </p:nvGrpSpPr>
        <p:grpSpPr>
          <a:xfrm>
            <a:off x="678701" y="141533"/>
            <a:ext cx="10834567" cy="455667"/>
            <a:chOff x="546600" y="135875"/>
            <a:chExt cx="8125925" cy="341750"/>
          </a:xfrm>
        </p:grpSpPr>
        <p:grpSp>
          <p:nvGrpSpPr>
            <p:cNvPr id="32004" name="Google Shape;32004;p33"/>
            <p:cNvGrpSpPr/>
            <p:nvPr/>
          </p:nvGrpSpPr>
          <p:grpSpPr>
            <a:xfrm rot="5400000">
              <a:off x="2913775" y="-2231300"/>
              <a:ext cx="341750" cy="5076100"/>
              <a:chOff x="151925" y="33700"/>
              <a:chExt cx="341750" cy="5076100"/>
            </a:xfrm>
          </p:grpSpPr>
          <p:grpSp>
            <p:nvGrpSpPr>
              <p:cNvPr id="32005" name="Google Shape;32005;p33"/>
              <p:cNvGrpSpPr/>
              <p:nvPr/>
            </p:nvGrpSpPr>
            <p:grpSpPr>
              <a:xfrm>
                <a:off x="151925" y="2571750"/>
                <a:ext cx="341750" cy="2538050"/>
                <a:chOff x="487050" y="1971275"/>
                <a:chExt cx="341750" cy="2538050"/>
              </a:xfrm>
            </p:grpSpPr>
            <p:sp>
              <p:nvSpPr>
                <p:cNvPr id="32006" name="Google Shape;32006;p33"/>
                <p:cNvSpPr/>
                <p:nvPr/>
              </p:nvSpPr>
              <p:spPr>
                <a:xfrm rot="-5400000">
                  <a:off x="-453825" y="3226700"/>
                  <a:ext cx="2538050" cy="2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522" h="1088" extrusionOk="0">
                      <a:moveTo>
                        <a:pt x="1" y="0"/>
                      </a:moveTo>
                      <a:lnTo>
                        <a:pt x="1" y="1088"/>
                      </a:lnTo>
                      <a:lnTo>
                        <a:pt x="101521" y="1088"/>
                      </a:lnTo>
                      <a:lnTo>
                        <a:pt x="10152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07" name="Google Shape;32007;p33"/>
                <p:cNvSpPr/>
                <p:nvPr/>
              </p:nvSpPr>
              <p:spPr>
                <a:xfrm rot="-5400000">
                  <a:off x="-535587" y="3232963"/>
                  <a:ext cx="2538050" cy="1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522" h="587" extrusionOk="0">
                      <a:moveTo>
                        <a:pt x="1" y="0"/>
                      </a:moveTo>
                      <a:lnTo>
                        <a:pt x="1" y="587"/>
                      </a:lnTo>
                      <a:lnTo>
                        <a:pt x="101521" y="587"/>
                      </a:lnTo>
                      <a:lnTo>
                        <a:pt x="10152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08" name="Google Shape;32008;p33"/>
                <p:cNvSpPr/>
                <p:nvPr/>
              </p:nvSpPr>
              <p:spPr>
                <a:xfrm rot="-5400000">
                  <a:off x="487038" y="2568463"/>
                  <a:ext cx="200675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7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09" name="Google Shape;32009;p33"/>
                <p:cNvSpPr/>
                <p:nvPr/>
              </p:nvSpPr>
              <p:spPr>
                <a:xfrm rot="-5400000">
                  <a:off x="523163" y="2676663"/>
                  <a:ext cx="5700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53" extrusionOk="0">
                      <a:moveTo>
                        <a:pt x="685" y="1"/>
                      </a:moveTo>
                      <a:cubicBezTo>
                        <a:pt x="523" y="1"/>
                        <a:pt x="363" y="78"/>
                        <a:pt x="277" y="234"/>
                      </a:cubicBezTo>
                      <a:lnTo>
                        <a:pt x="139" y="458"/>
                      </a:lnTo>
                      <a:cubicBezTo>
                        <a:pt x="1" y="682"/>
                        <a:pt x="87" y="976"/>
                        <a:pt x="312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279" y="2253"/>
                      </a:lnTo>
                      <a:lnTo>
                        <a:pt x="2124" y="2011"/>
                      </a:lnTo>
                      <a:lnTo>
                        <a:pt x="1106" y="234"/>
                      </a:lnTo>
                      <a:cubicBezTo>
                        <a:pt x="1011" y="78"/>
                        <a:pt x="847" y="1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10" name="Google Shape;32010;p33"/>
                <p:cNvSpPr/>
                <p:nvPr/>
              </p:nvSpPr>
              <p:spPr>
                <a:xfrm rot="-5400000">
                  <a:off x="615188" y="2654313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05" y="2745"/>
                      </a:cubicBezTo>
                      <a:lnTo>
                        <a:pt x="864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11" name="Google Shape;32011;p33"/>
                <p:cNvSpPr/>
                <p:nvPr/>
              </p:nvSpPr>
              <p:spPr>
                <a:xfrm rot="-5400000">
                  <a:off x="525875" y="2654325"/>
                  <a:ext cx="3412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5" extrusionOk="0">
                      <a:moveTo>
                        <a:pt x="622" y="0"/>
                      </a:moveTo>
                      <a:cubicBezTo>
                        <a:pt x="242" y="0"/>
                        <a:pt x="1" y="397"/>
                        <a:pt x="190" y="725"/>
                      </a:cubicBezTo>
                      <a:lnTo>
                        <a:pt x="1209" y="2486"/>
                      </a:lnTo>
                      <a:lnTo>
                        <a:pt x="1364" y="2744"/>
                      </a:lnTo>
                      <a:lnTo>
                        <a:pt x="1364" y="483"/>
                      </a:lnTo>
                      <a:cubicBezTo>
                        <a:pt x="1364" y="207"/>
                        <a:pt x="1140" y="0"/>
                        <a:pt x="8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12" name="Google Shape;32012;p33"/>
                <p:cNvSpPr/>
                <p:nvPr/>
              </p:nvSpPr>
              <p:spPr>
                <a:xfrm rot="-5400000">
                  <a:off x="615413" y="26148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08" y="2745"/>
                        <a:pt x="484" y="2745"/>
                      </a:cubicBezTo>
                      <a:lnTo>
                        <a:pt x="743" y="2745"/>
                      </a:lnTo>
                      <a:cubicBezTo>
                        <a:pt x="1105" y="2745"/>
                        <a:pt x="1347" y="2331"/>
                        <a:pt x="1157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13" name="Google Shape;32013;p33"/>
                <p:cNvSpPr/>
                <p:nvPr/>
              </p:nvSpPr>
              <p:spPr>
                <a:xfrm rot="-5400000">
                  <a:off x="568463" y="2607013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68" y="1139"/>
                      </a:lnTo>
                      <a:cubicBezTo>
                        <a:pt x="2041" y="1178"/>
                        <a:pt x="2121" y="1198"/>
                        <a:pt x="2200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5" y="414"/>
                        <a:pt x="2711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14" name="Google Shape;32014;p33"/>
                <p:cNvSpPr/>
                <p:nvPr/>
              </p:nvSpPr>
              <p:spPr>
                <a:xfrm rot="-5400000">
                  <a:off x="594975" y="2604650"/>
                  <a:ext cx="5655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66" extrusionOk="0">
                      <a:moveTo>
                        <a:pt x="0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7" y="2183"/>
                        <a:pt x="2002" y="2019"/>
                      </a:cubicBezTo>
                      <a:lnTo>
                        <a:pt x="2123" y="1812"/>
                      </a:lnTo>
                      <a:cubicBezTo>
                        <a:pt x="2261" y="1571"/>
                        <a:pt x="2192" y="1260"/>
                        <a:pt x="1951" y="11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15" name="Google Shape;32015;p33"/>
                <p:cNvSpPr/>
                <p:nvPr/>
              </p:nvSpPr>
              <p:spPr>
                <a:xfrm rot="-5400000">
                  <a:off x="568350" y="27011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604" y="0"/>
                      </a:moveTo>
                      <a:cubicBezTo>
                        <a:pt x="242" y="0"/>
                        <a:pt x="0" y="414"/>
                        <a:pt x="190" y="725"/>
                      </a:cubicBezTo>
                      <a:lnTo>
                        <a:pt x="311" y="949"/>
                      </a:lnTo>
                      <a:cubicBezTo>
                        <a:pt x="404" y="1100"/>
                        <a:pt x="566" y="1189"/>
                        <a:pt x="737" y="1189"/>
                      </a:cubicBezTo>
                      <a:cubicBezTo>
                        <a:pt x="820" y="1189"/>
                        <a:pt x="905" y="1167"/>
                        <a:pt x="984" y="1122"/>
                      </a:cubicBezTo>
                      <a:lnTo>
                        <a:pt x="293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16" name="Google Shape;32016;p33"/>
                <p:cNvSpPr/>
                <p:nvPr/>
              </p:nvSpPr>
              <p:spPr>
                <a:xfrm rot="-5400000">
                  <a:off x="594588" y="2676663"/>
                  <a:ext cx="5700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53" extrusionOk="0">
                      <a:moveTo>
                        <a:pt x="2279" y="0"/>
                      </a:moveTo>
                      <a:lnTo>
                        <a:pt x="312" y="1139"/>
                      </a:lnTo>
                      <a:cubicBezTo>
                        <a:pt x="87" y="1260"/>
                        <a:pt x="1" y="1571"/>
                        <a:pt x="139" y="1795"/>
                      </a:cubicBezTo>
                      <a:lnTo>
                        <a:pt x="277" y="2019"/>
                      </a:lnTo>
                      <a:cubicBezTo>
                        <a:pt x="363" y="2175"/>
                        <a:pt x="523" y="2252"/>
                        <a:pt x="685" y="2252"/>
                      </a:cubicBezTo>
                      <a:cubicBezTo>
                        <a:pt x="847" y="2252"/>
                        <a:pt x="1011" y="2175"/>
                        <a:pt x="1106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17" name="Google Shape;32017;p33"/>
                <p:cNvSpPr/>
                <p:nvPr/>
              </p:nvSpPr>
              <p:spPr>
                <a:xfrm rot="-5400000">
                  <a:off x="526100" y="261527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38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18" name="Google Shape;32018;p33"/>
                <p:cNvSpPr/>
                <p:nvPr/>
              </p:nvSpPr>
              <p:spPr>
                <a:xfrm rot="-5400000">
                  <a:off x="533038" y="2607138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201" y="0"/>
                      </a:moveTo>
                      <a:cubicBezTo>
                        <a:pt x="2121" y="0"/>
                        <a:pt x="2041" y="21"/>
                        <a:pt x="1968" y="66"/>
                      </a:cubicBezTo>
                      <a:lnTo>
                        <a:pt x="381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711" y="1188"/>
                        <a:pt x="2935" y="791"/>
                        <a:pt x="2745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7" y="0"/>
                        <a:pt x="22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19" name="Google Shape;32019;p33"/>
                <p:cNvSpPr/>
                <p:nvPr/>
              </p:nvSpPr>
              <p:spPr>
                <a:xfrm rot="-5400000">
                  <a:off x="523438" y="2604863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8" y="2007"/>
                      </a:lnTo>
                      <a:lnTo>
                        <a:pt x="0" y="2249"/>
                      </a:lnTo>
                      <a:lnTo>
                        <a:pt x="380" y="2042"/>
                      </a:lnTo>
                      <a:lnTo>
                        <a:pt x="1951" y="1127"/>
                      </a:lnTo>
                      <a:cubicBezTo>
                        <a:pt x="2175" y="989"/>
                        <a:pt x="2261" y="696"/>
                        <a:pt x="2123" y="454"/>
                      </a:cubicBezTo>
                      <a:lnTo>
                        <a:pt x="2002" y="247"/>
                      </a:lnTo>
                      <a:cubicBezTo>
                        <a:pt x="1907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20" name="Google Shape;32020;p33"/>
                <p:cNvSpPr/>
                <p:nvPr/>
              </p:nvSpPr>
              <p:spPr>
                <a:xfrm rot="-5400000">
                  <a:off x="533025" y="27011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737" y="0"/>
                      </a:moveTo>
                      <a:cubicBezTo>
                        <a:pt x="566" y="0"/>
                        <a:pt x="404" y="89"/>
                        <a:pt x="311" y="240"/>
                      </a:cubicBezTo>
                      <a:lnTo>
                        <a:pt x="190" y="464"/>
                      </a:lnTo>
                      <a:cubicBezTo>
                        <a:pt x="0" y="775"/>
                        <a:pt x="242" y="1189"/>
                        <a:pt x="604" y="1189"/>
                      </a:cubicBezTo>
                      <a:lnTo>
                        <a:pt x="2934" y="1189"/>
                      </a:lnTo>
                      <a:lnTo>
                        <a:pt x="1743" y="516"/>
                      </a:lnTo>
                      <a:lnTo>
                        <a:pt x="984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21" name="Google Shape;32021;p33"/>
                <p:cNvSpPr/>
                <p:nvPr/>
              </p:nvSpPr>
              <p:spPr>
                <a:xfrm rot="-5400000">
                  <a:off x="557375" y="26388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192" y="0"/>
                      </a:moveTo>
                      <a:cubicBezTo>
                        <a:pt x="536" y="0"/>
                        <a:pt x="1" y="536"/>
                        <a:pt x="1" y="1209"/>
                      </a:cubicBezTo>
                      <a:cubicBezTo>
                        <a:pt x="1" y="1865"/>
                        <a:pt x="536" y="2400"/>
                        <a:pt x="1192" y="2400"/>
                      </a:cubicBezTo>
                      <a:cubicBezTo>
                        <a:pt x="1865" y="2400"/>
                        <a:pt x="2400" y="1865"/>
                        <a:pt x="2400" y="1209"/>
                      </a:cubicBezTo>
                      <a:cubicBezTo>
                        <a:pt x="2400" y="536"/>
                        <a:pt x="1865" y="0"/>
                        <a:pt x="1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22" name="Google Shape;32022;p33"/>
                <p:cNvSpPr/>
                <p:nvPr/>
              </p:nvSpPr>
              <p:spPr>
                <a:xfrm rot="-5400000">
                  <a:off x="487250" y="3139975"/>
                  <a:ext cx="2002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0" h="8026" extrusionOk="0">
                      <a:moveTo>
                        <a:pt x="7543" y="466"/>
                      </a:moveTo>
                      <a:lnTo>
                        <a:pt x="7543" y="7560"/>
                      </a:lnTo>
                      <a:lnTo>
                        <a:pt x="467" y="7560"/>
                      </a:lnTo>
                      <a:lnTo>
                        <a:pt x="467" y="466"/>
                      </a:lnTo>
                      <a:close/>
                      <a:moveTo>
                        <a:pt x="1" y="0"/>
                      </a:moveTo>
                      <a:lnTo>
                        <a:pt x="1" y="8026"/>
                      </a:lnTo>
                      <a:lnTo>
                        <a:pt x="8009" y="8026"/>
                      </a:lnTo>
                      <a:lnTo>
                        <a:pt x="800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23" name="Google Shape;32023;p33"/>
                <p:cNvSpPr/>
                <p:nvPr/>
              </p:nvSpPr>
              <p:spPr>
                <a:xfrm rot="-5400000">
                  <a:off x="523175" y="3247950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682" y="1"/>
                      </a:moveTo>
                      <a:cubicBezTo>
                        <a:pt x="518" y="1"/>
                        <a:pt x="354" y="78"/>
                        <a:pt x="259" y="234"/>
                      </a:cubicBezTo>
                      <a:lnTo>
                        <a:pt x="138" y="458"/>
                      </a:lnTo>
                      <a:cubicBezTo>
                        <a:pt x="0" y="682"/>
                        <a:pt x="87" y="993"/>
                        <a:pt x="311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279" y="2253"/>
                      </a:lnTo>
                      <a:lnTo>
                        <a:pt x="2123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24" name="Google Shape;32024;p33"/>
                <p:cNvSpPr/>
                <p:nvPr/>
              </p:nvSpPr>
              <p:spPr>
                <a:xfrm rot="-5400000">
                  <a:off x="615188" y="3225613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64" y="1"/>
                      </a:moveTo>
                      <a:lnTo>
                        <a:pt x="191" y="2020"/>
                      </a:lnTo>
                      <a:cubicBezTo>
                        <a:pt x="1" y="2331"/>
                        <a:pt x="243" y="2745"/>
                        <a:pt x="622" y="2745"/>
                      </a:cubicBezTo>
                      <a:lnTo>
                        <a:pt x="864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25" name="Google Shape;32025;p33"/>
                <p:cNvSpPr/>
                <p:nvPr/>
              </p:nvSpPr>
              <p:spPr>
                <a:xfrm rot="-5400000">
                  <a:off x="525875" y="3225625"/>
                  <a:ext cx="3412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5" extrusionOk="0">
                      <a:moveTo>
                        <a:pt x="622" y="0"/>
                      </a:moveTo>
                      <a:cubicBezTo>
                        <a:pt x="243" y="0"/>
                        <a:pt x="1" y="397"/>
                        <a:pt x="191" y="725"/>
                      </a:cubicBezTo>
                      <a:lnTo>
                        <a:pt x="1209" y="2486"/>
                      </a:lnTo>
                      <a:lnTo>
                        <a:pt x="1364" y="2744"/>
                      </a:lnTo>
                      <a:lnTo>
                        <a:pt x="1364" y="483"/>
                      </a:lnTo>
                      <a:cubicBezTo>
                        <a:pt x="1364" y="207"/>
                        <a:pt x="1140" y="0"/>
                        <a:pt x="8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26" name="Google Shape;32026;p33"/>
                <p:cNvSpPr/>
                <p:nvPr/>
              </p:nvSpPr>
              <p:spPr>
                <a:xfrm rot="-5400000">
                  <a:off x="615200" y="318635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" y="1"/>
                      </a:moveTo>
                      <a:lnTo>
                        <a:pt x="1" y="2262"/>
                      </a:lnTo>
                      <a:cubicBezTo>
                        <a:pt x="1" y="2521"/>
                        <a:pt x="225" y="2745"/>
                        <a:pt x="501" y="2745"/>
                      </a:cubicBezTo>
                      <a:lnTo>
                        <a:pt x="743" y="2745"/>
                      </a:lnTo>
                      <a:cubicBezTo>
                        <a:pt x="1122" y="2745"/>
                        <a:pt x="1364" y="2331"/>
                        <a:pt x="1174" y="202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27" name="Google Shape;32027;p33"/>
                <p:cNvSpPr/>
                <p:nvPr/>
              </p:nvSpPr>
              <p:spPr>
                <a:xfrm rot="-5400000">
                  <a:off x="568463" y="3178288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0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2" y="1198"/>
                        <a:pt x="2194" y="1198"/>
                      </a:cubicBezTo>
                      <a:cubicBezTo>
                        <a:pt x="2365" y="1198"/>
                        <a:pt x="2530" y="1113"/>
                        <a:pt x="2624" y="949"/>
                      </a:cubicBezTo>
                      <a:lnTo>
                        <a:pt x="2744" y="742"/>
                      </a:lnTo>
                      <a:cubicBezTo>
                        <a:pt x="2934" y="414"/>
                        <a:pt x="2693" y="17"/>
                        <a:pt x="2330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28" name="Google Shape;32028;p33"/>
                <p:cNvSpPr/>
                <p:nvPr/>
              </p:nvSpPr>
              <p:spPr>
                <a:xfrm rot="-5400000">
                  <a:off x="594975" y="3175950"/>
                  <a:ext cx="5655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66" extrusionOk="0">
                      <a:moveTo>
                        <a:pt x="1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8" y="2183"/>
                        <a:pt x="2003" y="2019"/>
                      </a:cubicBezTo>
                      <a:lnTo>
                        <a:pt x="2124" y="1812"/>
                      </a:lnTo>
                      <a:cubicBezTo>
                        <a:pt x="2262" y="1571"/>
                        <a:pt x="2193" y="1260"/>
                        <a:pt x="1951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29" name="Google Shape;32029;p33"/>
                <p:cNvSpPr/>
                <p:nvPr/>
              </p:nvSpPr>
              <p:spPr>
                <a:xfrm rot="-5400000">
                  <a:off x="568350" y="32724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605" y="0"/>
                      </a:moveTo>
                      <a:cubicBezTo>
                        <a:pt x="242" y="0"/>
                        <a:pt x="1" y="414"/>
                        <a:pt x="190" y="725"/>
                      </a:cubicBezTo>
                      <a:lnTo>
                        <a:pt x="311" y="949"/>
                      </a:lnTo>
                      <a:cubicBezTo>
                        <a:pt x="404" y="1100"/>
                        <a:pt x="567" y="1189"/>
                        <a:pt x="737" y="1189"/>
                      </a:cubicBezTo>
                      <a:cubicBezTo>
                        <a:pt x="820" y="1189"/>
                        <a:pt x="905" y="1167"/>
                        <a:pt x="984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30" name="Google Shape;32030;p33"/>
                <p:cNvSpPr/>
                <p:nvPr/>
              </p:nvSpPr>
              <p:spPr>
                <a:xfrm rot="-5400000">
                  <a:off x="594600" y="3247950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2279" y="0"/>
                      </a:moveTo>
                      <a:lnTo>
                        <a:pt x="311" y="1139"/>
                      </a:lnTo>
                      <a:cubicBezTo>
                        <a:pt x="87" y="1260"/>
                        <a:pt x="0" y="1571"/>
                        <a:pt x="138" y="1795"/>
                      </a:cubicBezTo>
                      <a:lnTo>
                        <a:pt x="259" y="2019"/>
                      </a:lnTo>
                      <a:cubicBezTo>
                        <a:pt x="354" y="2175"/>
                        <a:pt x="518" y="2252"/>
                        <a:pt x="682" y="2252"/>
                      </a:cubicBezTo>
                      <a:cubicBezTo>
                        <a:pt x="846" y="2252"/>
                        <a:pt x="1010" y="2175"/>
                        <a:pt x="1105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31" name="Google Shape;32031;p33"/>
                <p:cNvSpPr/>
                <p:nvPr/>
              </p:nvSpPr>
              <p:spPr>
                <a:xfrm rot="-5400000">
                  <a:off x="525888" y="3186363"/>
                  <a:ext cx="34100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5" extrusionOk="0">
                      <a:moveTo>
                        <a:pt x="501" y="0"/>
                      </a:moveTo>
                      <a:cubicBezTo>
                        <a:pt x="225" y="0"/>
                        <a:pt x="1" y="207"/>
                        <a:pt x="1" y="483"/>
                      </a:cubicBezTo>
                      <a:lnTo>
                        <a:pt x="1" y="2744"/>
                      </a:lnTo>
                      <a:lnTo>
                        <a:pt x="156" y="2486"/>
                      </a:lnTo>
                      <a:lnTo>
                        <a:pt x="1174" y="725"/>
                      </a:lnTo>
                      <a:cubicBezTo>
                        <a:pt x="1364" y="397"/>
                        <a:pt x="1122" y="0"/>
                        <a:pt x="76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32" name="Google Shape;32032;p33"/>
                <p:cNvSpPr/>
                <p:nvPr/>
              </p:nvSpPr>
              <p:spPr>
                <a:xfrm rot="-5400000">
                  <a:off x="533038" y="3178413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195" y="0"/>
                      </a:moveTo>
                      <a:cubicBezTo>
                        <a:pt x="2112" y="0"/>
                        <a:pt x="2029" y="21"/>
                        <a:pt x="1951" y="66"/>
                      </a:cubicBezTo>
                      <a:lnTo>
                        <a:pt x="380" y="981"/>
                      </a:lnTo>
                      <a:lnTo>
                        <a:pt x="0" y="1188"/>
                      </a:lnTo>
                      <a:lnTo>
                        <a:pt x="2330" y="1188"/>
                      </a:lnTo>
                      <a:cubicBezTo>
                        <a:pt x="2693" y="1188"/>
                        <a:pt x="2934" y="791"/>
                        <a:pt x="2744" y="463"/>
                      </a:cubicBezTo>
                      <a:lnTo>
                        <a:pt x="2624" y="256"/>
                      </a:lnTo>
                      <a:cubicBezTo>
                        <a:pt x="2530" y="92"/>
                        <a:pt x="2366" y="0"/>
                        <a:pt x="21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33" name="Google Shape;32033;p33"/>
                <p:cNvSpPr/>
                <p:nvPr/>
              </p:nvSpPr>
              <p:spPr>
                <a:xfrm rot="-5400000">
                  <a:off x="523438" y="3176163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9" y="2007"/>
                      </a:lnTo>
                      <a:lnTo>
                        <a:pt x="1" y="2249"/>
                      </a:lnTo>
                      <a:lnTo>
                        <a:pt x="380" y="2042"/>
                      </a:lnTo>
                      <a:lnTo>
                        <a:pt x="1951" y="1127"/>
                      </a:lnTo>
                      <a:cubicBezTo>
                        <a:pt x="2175" y="989"/>
                        <a:pt x="2262" y="696"/>
                        <a:pt x="2124" y="454"/>
                      </a:cubicBezTo>
                      <a:lnTo>
                        <a:pt x="2003" y="247"/>
                      </a:lnTo>
                      <a:cubicBezTo>
                        <a:pt x="1908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34" name="Google Shape;32034;p33"/>
                <p:cNvSpPr/>
                <p:nvPr/>
              </p:nvSpPr>
              <p:spPr>
                <a:xfrm rot="-5400000">
                  <a:off x="533025" y="32724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1" y="240"/>
                      </a:cubicBezTo>
                      <a:lnTo>
                        <a:pt x="190" y="464"/>
                      </a:lnTo>
                      <a:cubicBezTo>
                        <a:pt x="1" y="775"/>
                        <a:pt x="242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4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35" name="Google Shape;32035;p33"/>
                <p:cNvSpPr/>
                <p:nvPr/>
              </p:nvSpPr>
              <p:spPr>
                <a:xfrm rot="-5400000">
                  <a:off x="552325" y="3215125"/>
                  <a:ext cx="70375" cy="6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5" h="2411" extrusionOk="0">
                      <a:moveTo>
                        <a:pt x="1606" y="0"/>
                      </a:moveTo>
                      <a:cubicBezTo>
                        <a:pt x="536" y="0"/>
                        <a:pt x="1" y="1295"/>
                        <a:pt x="760" y="2054"/>
                      </a:cubicBezTo>
                      <a:cubicBezTo>
                        <a:pt x="1006" y="2301"/>
                        <a:pt x="1309" y="2411"/>
                        <a:pt x="1605" y="2411"/>
                      </a:cubicBezTo>
                      <a:cubicBezTo>
                        <a:pt x="2223" y="2411"/>
                        <a:pt x="2814" y="1932"/>
                        <a:pt x="2814" y="1209"/>
                      </a:cubicBezTo>
                      <a:cubicBezTo>
                        <a:pt x="2814" y="536"/>
                        <a:pt x="2262" y="0"/>
                        <a:pt x="16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36" name="Google Shape;32036;p33"/>
                <p:cNvSpPr/>
                <p:nvPr/>
              </p:nvSpPr>
              <p:spPr>
                <a:xfrm rot="-5400000">
                  <a:off x="487263" y="3711263"/>
                  <a:ext cx="200225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09" h="8026" extrusionOk="0">
                      <a:moveTo>
                        <a:pt x="7542" y="466"/>
                      </a:moveTo>
                      <a:lnTo>
                        <a:pt x="7542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08" y="8026"/>
                      </a:lnTo>
                      <a:lnTo>
                        <a:pt x="800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37" name="Google Shape;32037;p33"/>
                <p:cNvSpPr/>
                <p:nvPr/>
              </p:nvSpPr>
              <p:spPr>
                <a:xfrm rot="-5400000">
                  <a:off x="523388" y="38194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682" y="1"/>
                      </a:moveTo>
                      <a:cubicBezTo>
                        <a:pt x="518" y="1"/>
                        <a:pt x="354" y="78"/>
                        <a:pt x="259" y="234"/>
                      </a:cubicBezTo>
                      <a:lnTo>
                        <a:pt x="139" y="458"/>
                      </a:lnTo>
                      <a:cubicBezTo>
                        <a:pt x="1" y="682"/>
                        <a:pt x="70" y="993"/>
                        <a:pt x="311" y="1114"/>
                      </a:cubicBezTo>
                      <a:lnTo>
                        <a:pt x="1071" y="1563"/>
                      </a:lnTo>
                      <a:lnTo>
                        <a:pt x="2262" y="2253"/>
                      </a:lnTo>
                      <a:lnTo>
                        <a:pt x="2124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38" name="Google Shape;32038;p33"/>
                <p:cNvSpPr/>
                <p:nvPr/>
              </p:nvSpPr>
              <p:spPr>
                <a:xfrm rot="-5400000">
                  <a:off x="615200" y="379690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0" y="2331"/>
                        <a:pt x="242" y="2745"/>
                        <a:pt x="604" y="2745"/>
                      </a:cubicBezTo>
                      <a:lnTo>
                        <a:pt x="863" y="2745"/>
                      </a:lnTo>
                      <a:cubicBezTo>
                        <a:pt x="1139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39" name="Google Shape;32039;p33"/>
                <p:cNvSpPr/>
                <p:nvPr/>
              </p:nvSpPr>
              <p:spPr>
                <a:xfrm rot="-5400000">
                  <a:off x="526100" y="379712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604" y="0"/>
                      </a:moveTo>
                      <a:cubicBezTo>
                        <a:pt x="242" y="0"/>
                        <a:pt x="0" y="397"/>
                        <a:pt x="190" y="725"/>
                      </a:cubicBezTo>
                      <a:lnTo>
                        <a:pt x="1208" y="2486"/>
                      </a:lnTo>
                      <a:lnTo>
                        <a:pt x="1346" y="2744"/>
                      </a:lnTo>
                      <a:lnTo>
                        <a:pt x="1346" y="483"/>
                      </a:lnTo>
                      <a:cubicBezTo>
                        <a:pt x="1346" y="207"/>
                        <a:pt x="1139" y="0"/>
                        <a:pt x="8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40" name="Google Shape;32040;p33"/>
                <p:cNvSpPr/>
                <p:nvPr/>
              </p:nvSpPr>
              <p:spPr>
                <a:xfrm rot="-5400000">
                  <a:off x="615188" y="3757638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" y="1"/>
                      </a:moveTo>
                      <a:lnTo>
                        <a:pt x="1" y="2262"/>
                      </a:lnTo>
                      <a:cubicBezTo>
                        <a:pt x="1" y="2521"/>
                        <a:pt x="225" y="2745"/>
                        <a:pt x="484" y="2745"/>
                      </a:cubicBezTo>
                      <a:lnTo>
                        <a:pt x="743" y="2745"/>
                      </a:lnTo>
                      <a:cubicBezTo>
                        <a:pt x="1123" y="2745"/>
                        <a:pt x="1364" y="2331"/>
                        <a:pt x="1174" y="202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41" name="Google Shape;32041;p33"/>
                <p:cNvSpPr/>
                <p:nvPr/>
              </p:nvSpPr>
              <p:spPr>
                <a:xfrm rot="-5400000">
                  <a:off x="568513" y="3749638"/>
                  <a:ext cx="732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1" h="1198" extrusionOk="0">
                      <a:moveTo>
                        <a:pt x="0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2" y="1198"/>
                        <a:pt x="2194" y="1198"/>
                      </a:cubicBezTo>
                      <a:cubicBezTo>
                        <a:pt x="2366" y="1198"/>
                        <a:pt x="2530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1" y="421"/>
                        <a:pt x="2703" y="17"/>
                        <a:pt x="2336" y="17"/>
                      </a:cubicBezTo>
                      <a:cubicBezTo>
                        <a:pt x="2329" y="17"/>
                        <a:pt x="2321" y="17"/>
                        <a:pt x="2313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42" name="Google Shape;32042;p33"/>
                <p:cNvSpPr/>
                <p:nvPr/>
              </p:nvSpPr>
              <p:spPr>
                <a:xfrm rot="-5400000">
                  <a:off x="594763" y="3747463"/>
                  <a:ext cx="56975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66" extrusionOk="0">
                      <a:moveTo>
                        <a:pt x="1" y="0"/>
                      </a:moveTo>
                      <a:lnTo>
                        <a:pt x="1174" y="2019"/>
                      </a:lnTo>
                      <a:cubicBezTo>
                        <a:pt x="1269" y="2183"/>
                        <a:pt x="1433" y="2265"/>
                        <a:pt x="1595" y="2265"/>
                      </a:cubicBezTo>
                      <a:cubicBezTo>
                        <a:pt x="1757" y="2265"/>
                        <a:pt x="1916" y="2183"/>
                        <a:pt x="2003" y="2019"/>
                      </a:cubicBezTo>
                      <a:lnTo>
                        <a:pt x="2141" y="1812"/>
                      </a:lnTo>
                      <a:cubicBezTo>
                        <a:pt x="2279" y="1571"/>
                        <a:pt x="2210" y="1260"/>
                        <a:pt x="1968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43" name="Google Shape;32043;p33"/>
                <p:cNvSpPr/>
                <p:nvPr/>
              </p:nvSpPr>
              <p:spPr>
                <a:xfrm rot="-5400000">
                  <a:off x="568338" y="3843763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622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5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44" name="Google Shape;32044;p33"/>
                <p:cNvSpPr/>
                <p:nvPr/>
              </p:nvSpPr>
              <p:spPr>
                <a:xfrm rot="-5400000">
                  <a:off x="594813" y="38194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2262" y="0"/>
                      </a:moveTo>
                      <a:lnTo>
                        <a:pt x="311" y="1139"/>
                      </a:lnTo>
                      <a:cubicBezTo>
                        <a:pt x="70" y="1260"/>
                        <a:pt x="1" y="1571"/>
                        <a:pt x="139" y="1795"/>
                      </a:cubicBezTo>
                      <a:lnTo>
                        <a:pt x="259" y="2019"/>
                      </a:lnTo>
                      <a:cubicBezTo>
                        <a:pt x="354" y="2175"/>
                        <a:pt x="518" y="2252"/>
                        <a:pt x="682" y="2252"/>
                      </a:cubicBezTo>
                      <a:cubicBezTo>
                        <a:pt x="846" y="2252"/>
                        <a:pt x="1010" y="2175"/>
                        <a:pt x="1105" y="2019"/>
                      </a:cubicBezTo>
                      <a:lnTo>
                        <a:pt x="2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45" name="Google Shape;32045;p33"/>
                <p:cNvSpPr/>
                <p:nvPr/>
              </p:nvSpPr>
              <p:spPr>
                <a:xfrm rot="-5400000">
                  <a:off x="525913" y="3757688"/>
                  <a:ext cx="340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" h="2746" extrusionOk="0">
                      <a:moveTo>
                        <a:pt x="766" y="1"/>
                      </a:moveTo>
                      <a:cubicBezTo>
                        <a:pt x="758" y="1"/>
                        <a:pt x="751" y="1"/>
                        <a:pt x="743" y="1"/>
                      </a:cubicBezTo>
                      <a:lnTo>
                        <a:pt x="484" y="1"/>
                      </a:lnTo>
                      <a:cubicBezTo>
                        <a:pt x="208" y="1"/>
                        <a:pt x="1" y="225"/>
                        <a:pt x="1" y="484"/>
                      </a:cubicBezTo>
                      <a:lnTo>
                        <a:pt x="1" y="2745"/>
                      </a:lnTo>
                      <a:lnTo>
                        <a:pt x="156" y="2487"/>
                      </a:lnTo>
                      <a:lnTo>
                        <a:pt x="1174" y="726"/>
                      </a:lnTo>
                      <a:cubicBezTo>
                        <a:pt x="1360" y="405"/>
                        <a:pt x="1132" y="1"/>
                        <a:pt x="76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46" name="Google Shape;32046;p33"/>
                <p:cNvSpPr/>
                <p:nvPr/>
              </p:nvSpPr>
              <p:spPr>
                <a:xfrm rot="-5400000">
                  <a:off x="532875" y="3749525"/>
                  <a:ext cx="737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" h="1189" extrusionOk="0">
                      <a:moveTo>
                        <a:pt x="2204" y="0"/>
                      </a:moveTo>
                      <a:cubicBezTo>
                        <a:pt x="2122" y="0"/>
                        <a:pt x="2041" y="21"/>
                        <a:pt x="1968" y="66"/>
                      </a:cubicBezTo>
                      <a:lnTo>
                        <a:pt x="380" y="981"/>
                      </a:lnTo>
                      <a:lnTo>
                        <a:pt x="0" y="1188"/>
                      </a:lnTo>
                      <a:lnTo>
                        <a:pt x="2331" y="1188"/>
                      </a:lnTo>
                      <a:cubicBezTo>
                        <a:pt x="2338" y="1188"/>
                        <a:pt x="2346" y="1188"/>
                        <a:pt x="2353" y="1188"/>
                      </a:cubicBezTo>
                      <a:cubicBezTo>
                        <a:pt x="2720" y="1188"/>
                        <a:pt x="2948" y="784"/>
                        <a:pt x="2762" y="463"/>
                      </a:cubicBezTo>
                      <a:lnTo>
                        <a:pt x="2624" y="256"/>
                      </a:lnTo>
                      <a:cubicBezTo>
                        <a:pt x="2542" y="92"/>
                        <a:pt x="2374" y="0"/>
                        <a:pt x="220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47" name="Google Shape;32047;p33"/>
                <p:cNvSpPr/>
                <p:nvPr/>
              </p:nvSpPr>
              <p:spPr>
                <a:xfrm rot="-5400000">
                  <a:off x="523225" y="3747675"/>
                  <a:ext cx="56975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49" extrusionOk="0">
                      <a:moveTo>
                        <a:pt x="1597" y="1"/>
                      </a:moveTo>
                      <a:cubicBezTo>
                        <a:pt x="1433" y="1"/>
                        <a:pt x="1269" y="83"/>
                        <a:pt x="1174" y="247"/>
                      </a:cubicBezTo>
                      <a:lnTo>
                        <a:pt x="156" y="2007"/>
                      </a:lnTo>
                      <a:lnTo>
                        <a:pt x="1" y="2249"/>
                      </a:lnTo>
                      <a:lnTo>
                        <a:pt x="380" y="2042"/>
                      </a:lnTo>
                      <a:lnTo>
                        <a:pt x="1968" y="1127"/>
                      </a:lnTo>
                      <a:cubicBezTo>
                        <a:pt x="2193" y="989"/>
                        <a:pt x="2279" y="696"/>
                        <a:pt x="2141" y="454"/>
                      </a:cubicBezTo>
                      <a:lnTo>
                        <a:pt x="2020" y="247"/>
                      </a:lnTo>
                      <a:cubicBezTo>
                        <a:pt x="1925" y="83"/>
                        <a:pt x="1761" y="1"/>
                        <a:pt x="159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48" name="Google Shape;32048;p33"/>
                <p:cNvSpPr/>
                <p:nvPr/>
              </p:nvSpPr>
              <p:spPr>
                <a:xfrm rot="-5400000">
                  <a:off x="533013" y="3843763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2" y="240"/>
                      </a:cubicBezTo>
                      <a:lnTo>
                        <a:pt x="191" y="464"/>
                      </a:lnTo>
                      <a:cubicBezTo>
                        <a:pt x="1" y="775"/>
                        <a:pt x="225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5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49" name="Google Shape;32049;p33"/>
                <p:cNvSpPr/>
                <p:nvPr/>
              </p:nvSpPr>
              <p:spPr>
                <a:xfrm rot="-5400000">
                  <a:off x="557375" y="37818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208" y="0"/>
                      </a:moveTo>
                      <a:cubicBezTo>
                        <a:pt x="535" y="0"/>
                        <a:pt x="0" y="536"/>
                        <a:pt x="0" y="1209"/>
                      </a:cubicBezTo>
                      <a:cubicBezTo>
                        <a:pt x="0" y="1865"/>
                        <a:pt x="535" y="2400"/>
                        <a:pt x="1208" y="2400"/>
                      </a:cubicBezTo>
                      <a:cubicBezTo>
                        <a:pt x="1864" y="2400"/>
                        <a:pt x="2399" y="1865"/>
                        <a:pt x="2399" y="1209"/>
                      </a:cubicBezTo>
                      <a:cubicBezTo>
                        <a:pt x="2399" y="536"/>
                        <a:pt x="1864" y="0"/>
                        <a:pt x="12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50" name="Google Shape;32050;p33"/>
                <p:cNvSpPr/>
                <p:nvPr/>
              </p:nvSpPr>
              <p:spPr>
                <a:xfrm rot="-5400000">
                  <a:off x="487050" y="4282775"/>
                  <a:ext cx="2006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6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83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51" name="Google Shape;32051;p33"/>
                <p:cNvSpPr/>
                <p:nvPr/>
              </p:nvSpPr>
              <p:spPr>
                <a:xfrm rot="-5400000">
                  <a:off x="523388" y="43907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683" y="1"/>
                      </a:moveTo>
                      <a:cubicBezTo>
                        <a:pt x="519" y="1"/>
                        <a:pt x="355" y="78"/>
                        <a:pt x="260" y="234"/>
                      </a:cubicBezTo>
                      <a:lnTo>
                        <a:pt x="139" y="458"/>
                      </a:lnTo>
                      <a:cubicBezTo>
                        <a:pt x="1" y="682"/>
                        <a:pt x="70" y="993"/>
                        <a:pt x="312" y="1114"/>
                      </a:cubicBezTo>
                      <a:lnTo>
                        <a:pt x="1071" y="1563"/>
                      </a:lnTo>
                      <a:lnTo>
                        <a:pt x="2262" y="2253"/>
                      </a:lnTo>
                      <a:lnTo>
                        <a:pt x="2124" y="2011"/>
                      </a:lnTo>
                      <a:lnTo>
                        <a:pt x="1106" y="234"/>
                      </a:lnTo>
                      <a:cubicBezTo>
                        <a:pt x="1011" y="78"/>
                        <a:pt x="847" y="1"/>
                        <a:pt x="68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52" name="Google Shape;32052;p33"/>
                <p:cNvSpPr/>
                <p:nvPr/>
              </p:nvSpPr>
              <p:spPr>
                <a:xfrm rot="-5400000">
                  <a:off x="615188" y="4368188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47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22" y="2745"/>
                      </a:cubicBezTo>
                      <a:lnTo>
                        <a:pt x="881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47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53" name="Google Shape;32053;p33"/>
                <p:cNvSpPr/>
                <p:nvPr/>
              </p:nvSpPr>
              <p:spPr>
                <a:xfrm rot="-5400000">
                  <a:off x="526138" y="4368363"/>
                  <a:ext cx="335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3" h="2746" extrusionOk="0">
                      <a:moveTo>
                        <a:pt x="595" y="1"/>
                      </a:moveTo>
                      <a:cubicBezTo>
                        <a:pt x="229" y="1"/>
                        <a:pt x="0" y="405"/>
                        <a:pt x="186" y="726"/>
                      </a:cubicBezTo>
                      <a:lnTo>
                        <a:pt x="1205" y="2487"/>
                      </a:lnTo>
                      <a:lnTo>
                        <a:pt x="1343" y="2745"/>
                      </a:lnTo>
                      <a:lnTo>
                        <a:pt x="1343" y="484"/>
                      </a:lnTo>
                      <a:cubicBezTo>
                        <a:pt x="1343" y="225"/>
                        <a:pt x="1136" y="1"/>
                        <a:pt x="877" y="1"/>
                      </a:cubicBezTo>
                      <a:lnTo>
                        <a:pt x="618" y="1"/>
                      </a:lnTo>
                      <a:cubicBezTo>
                        <a:pt x="610" y="1"/>
                        <a:pt x="603" y="1"/>
                        <a:pt x="59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54" name="Google Shape;32054;p33"/>
                <p:cNvSpPr/>
                <p:nvPr/>
              </p:nvSpPr>
              <p:spPr>
                <a:xfrm rot="-5400000">
                  <a:off x="615413" y="43291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25" y="2745"/>
                        <a:pt x="483" y="2745"/>
                      </a:cubicBezTo>
                      <a:lnTo>
                        <a:pt x="742" y="2745"/>
                      </a:lnTo>
                      <a:cubicBezTo>
                        <a:pt x="1122" y="2745"/>
                        <a:pt x="1346" y="2331"/>
                        <a:pt x="1174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55" name="Google Shape;32055;p33"/>
                <p:cNvSpPr/>
                <p:nvPr/>
              </p:nvSpPr>
              <p:spPr>
                <a:xfrm rot="-5400000">
                  <a:off x="568463" y="4320888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3" y="1198"/>
                        <a:pt x="2194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5" y="414"/>
                        <a:pt x="2693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56" name="Google Shape;32056;p33"/>
                <p:cNvSpPr/>
                <p:nvPr/>
              </p:nvSpPr>
              <p:spPr>
                <a:xfrm rot="-5400000">
                  <a:off x="594763" y="4318738"/>
                  <a:ext cx="56975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66" extrusionOk="0">
                      <a:moveTo>
                        <a:pt x="0" y="0"/>
                      </a:moveTo>
                      <a:lnTo>
                        <a:pt x="1174" y="2019"/>
                      </a:lnTo>
                      <a:cubicBezTo>
                        <a:pt x="1269" y="2183"/>
                        <a:pt x="1433" y="2265"/>
                        <a:pt x="1594" y="2265"/>
                      </a:cubicBezTo>
                      <a:cubicBezTo>
                        <a:pt x="1756" y="2265"/>
                        <a:pt x="1916" y="2183"/>
                        <a:pt x="2002" y="2019"/>
                      </a:cubicBezTo>
                      <a:lnTo>
                        <a:pt x="2140" y="1812"/>
                      </a:lnTo>
                      <a:cubicBezTo>
                        <a:pt x="2278" y="1571"/>
                        <a:pt x="2192" y="1260"/>
                        <a:pt x="1968" y="11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57" name="Google Shape;32057;p33"/>
                <p:cNvSpPr/>
                <p:nvPr/>
              </p:nvSpPr>
              <p:spPr>
                <a:xfrm rot="-5400000">
                  <a:off x="568125" y="4415275"/>
                  <a:ext cx="738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3" h="1189" extrusionOk="0">
                      <a:moveTo>
                        <a:pt x="622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6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5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58" name="Google Shape;32058;p33"/>
                <p:cNvSpPr/>
                <p:nvPr/>
              </p:nvSpPr>
              <p:spPr>
                <a:xfrm rot="-5400000">
                  <a:off x="594813" y="43907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2262" y="0"/>
                      </a:moveTo>
                      <a:lnTo>
                        <a:pt x="312" y="1139"/>
                      </a:lnTo>
                      <a:cubicBezTo>
                        <a:pt x="70" y="1260"/>
                        <a:pt x="1" y="1571"/>
                        <a:pt x="139" y="1795"/>
                      </a:cubicBezTo>
                      <a:lnTo>
                        <a:pt x="260" y="2019"/>
                      </a:lnTo>
                      <a:cubicBezTo>
                        <a:pt x="355" y="2175"/>
                        <a:pt x="519" y="2252"/>
                        <a:pt x="683" y="2252"/>
                      </a:cubicBezTo>
                      <a:cubicBezTo>
                        <a:pt x="847" y="2252"/>
                        <a:pt x="1011" y="2175"/>
                        <a:pt x="1106" y="2019"/>
                      </a:cubicBezTo>
                      <a:lnTo>
                        <a:pt x="2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59" name="Google Shape;32059;p33"/>
                <p:cNvSpPr/>
                <p:nvPr/>
              </p:nvSpPr>
              <p:spPr>
                <a:xfrm rot="-5400000">
                  <a:off x="526100" y="4329150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55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60" name="Google Shape;32060;p33"/>
                <p:cNvSpPr/>
                <p:nvPr/>
              </p:nvSpPr>
              <p:spPr>
                <a:xfrm rot="-5400000">
                  <a:off x="533038" y="4321013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195" y="0"/>
                      </a:moveTo>
                      <a:cubicBezTo>
                        <a:pt x="2113" y="0"/>
                        <a:pt x="2029" y="21"/>
                        <a:pt x="1951" y="66"/>
                      </a:cubicBezTo>
                      <a:lnTo>
                        <a:pt x="381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693" y="1188"/>
                        <a:pt x="2935" y="791"/>
                        <a:pt x="2745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7" y="0"/>
                        <a:pt x="21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61" name="Google Shape;32061;p33"/>
                <p:cNvSpPr/>
                <p:nvPr/>
              </p:nvSpPr>
              <p:spPr>
                <a:xfrm rot="-5400000">
                  <a:off x="523225" y="4318950"/>
                  <a:ext cx="56975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49" extrusionOk="0">
                      <a:moveTo>
                        <a:pt x="1594" y="1"/>
                      </a:moveTo>
                      <a:cubicBezTo>
                        <a:pt x="1433" y="1"/>
                        <a:pt x="1269" y="83"/>
                        <a:pt x="1174" y="247"/>
                      </a:cubicBezTo>
                      <a:lnTo>
                        <a:pt x="155" y="2007"/>
                      </a:lnTo>
                      <a:lnTo>
                        <a:pt x="0" y="2249"/>
                      </a:lnTo>
                      <a:lnTo>
                        <a:pt x="380" y="2042"/>
                      </a:lnTo>
                      <a:lnTo>
                        <a:pt x="1968" y="1127"/>
                      </a:lnTo>
                      <a:cubicBezTo>
                        <a:pt x="2192" y="989"/>
                        <a:pt x="2278" y="696"/>
                        <a:pt x="2140" y="454"/>
                      </a:cubicBezTo>
                      <a:lnTo>
                        <a:pt x="2002" y="247"/>
                      </a:lnTo>
                      <a:cubicBezTo>
                        <a:pt x="1916" y="83"/>
                        <a:pt x="1756" y="1"/>
                        <a:pt x="15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62" name="Google Shape;32062;p33"/>
                <p:cNvSpPr/>
                <p:nvPr/>
              </p:nvSpPr>
              <p:spPr>
                <a:xfrm rot="-5400000">
                  <a:off x="532800" y="4415275"/>
                  <a:ext cx="738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3" h="1189" extrusionOk="0">
                      <a:moveTo>
                        <a:pt x="755" y="0"/>
                      </a:moveTo>
                      <a:cubicBezTo>
                        <a:pt x="584" y="0"/>
                        <a:pt x="422" y="89"/>
                        <a:pt x="329" y="240"/>
                      </a:cubicBezTo>
                      <a:lnTo>
                        <a:pt x="208" y="464"/>
                      </a:lnTo>
                      <a:cubicBezTo>
                        <a:pt x="1" y="775"/>
                        <a:pt x="243" y="1189"/>
                        <a:pt x="622" y="1189"/>
                      </a:cubicBezTo>
                      <a:lnTo>
                        <a:pt x="2952" y="1189"/>
                      </a:lnTo>
                      <a:lnTo>
                        <a:pt x="1761" y="516"/>
                      </a:lnTo>
                      <a:lnTo>
                        <a:pt x="1002" y="67"/>
                      </a:lnTo>
                      <a:cubicBezTo>
                        <a:pt x="923" y="22"/>
                        <a:pt x="838" y="0"/>
                        <a:pt x="75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63" name="Google Shape;32063;p33"/>
                <p:cNvSpPr/>
                <p:nvPr/>
              </p:nvSpPr>
              <p:spPr>
                <a:xfrm rot="-5400000">
                  <a:off x="557375" y="43531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209" y="0"/>
                      </a:moveTo>
                      <a:cubicBezTo>
                        <a:pt x="535" y="0"/>
                        <a:pt x="0" y="536"/>
                        <a:pt x="0" y="1209"/>
                      </a:cubicBezTo>
                      <a:cubicBezTo>
                        <a:pt x="0" y="1865"/>
                        <a:pt x="535" y="2400"/>
                        <a:pt x="1209" y="2400"/>
                      </a:cubicBezTo>
                      <a:cubicBezTo>
                        <a:pt x="1864" y="2400"/>
                        <a:pt x="2399" y="1865"/>
                        <a:pt x="2399" y="1209"/>
                      </a:cubicBezTo>
                      <a:cubicBezTo>
                        <a:pt x="2399" y="536"/>
                        <a:pt x="1864" y="0"/>
                        <a:pt x="12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64" name="Google Shape;32064;p33"/>
                <p:cNvSpPr/>
                <p:nvPr/>
              </p:nvSpPr>
              <p:spPr>
                <a:xfrm rot="-5400000">
                  <a:off x="487050" y="1997175"/>
                  <a:ext cx="2006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6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65" name="Google Shape;32065;p33"/>
                <p:cNvSpPr/>
                <p:nvPr/>
              </p:nvSpPr>
              <p:spPr>
                <a:xfrm rot="-5400000">
                  <a:off x="523175" y="2105375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685" y="1"/>
                      </a:moveTo>
                      <a:cubicBezTo>
                        <a:pt x="523" y="1"/>
                        <a:pt x="363" y="78"/>
                        <a:pt x="277" y="234"/>
                      </a:cubicBezTo>
                      <a:lnTo>
                        <a:pt x="139" y="458"/>
                      </a:lnTo>
                      <a:cubicBezTo>
                        <a:pt x="1" y="682"/>
                        <a:pt x="87" y="976"/>
                        <a:pt x="311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124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66" name="Google Shape;32066;p33"/>
                <p:cNvSpPr/>
                <p:nvPr/>
              </p:nvSpPr>
              <p:spPr>
                <a:xfrm rot="-5400000">
                  <a:off x="615200" y="208260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05" y="2745"/>
                      </a:cubicBezTo>
                      <a:lnTo>
                        <a:pt x="863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67" name="Google Shape;32067;p33"/>
                <p:cNvSpPr/>
                <p:nvPr/>
              </p:nvSpPr>
              <p:spPr>
                <a:xfrm rot="-5400000">
                  <a:off x="526100" y="208282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605" y="0"/>
                      </a:moveTo>
                      <a:cubicBezTo>
                        <a:pt x="225" y="0"/>
                        <a:pt x="1" y="397"/>
                        <a:pt x="173" y="725"/>
                      </a:cubicBezTo>
                      <a:lnTo>
                        <a:pt x="1209" y="2486"/>
                      </a:lnTo>
                      <a:lnTo>
                        <a:pt x="1347" y="2744"/>
                      </a:lnTo>
                      <a:lnTo>
                        <a:pt x="1347" y="483"/>
                      </a:lnTo>
                      <a:cubicBezTo>
                        <a:pt x="1347" y="207"/>
                        <a:pt x="1122" y="0"/>
                        <a:pt x="8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68" name="Google Shape;32068;p33"/>
                <p:cNvSpPr/>
                <p:nvPr/>
              </p:nvSpPr>
              <p:spPr>
                <a:xfrm rot="-5400000">
                  <a:off x="615413" y="20435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07" y="2745"/>
                        <a:pt x="483" y="2745"/>
                      </a:cubicBezTo>
                      <a:lnTo>
                        <a:pt x="742" y="2745"/>
                      </a:lnTo>
                      <a:cubicBezTo>
                        <a:pt x="1105" y="2745"/>
                        <a:pt x="1346" y="2331"/>
                        <a:pt x="1157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69" name="Google Shape;32069;p33"/>
                <p:cNvSpPr/>
                <p:nvPr/>
              </p:nvSpPr>
              <p:spPr>
                <a:xfrm rot="-5400000">
                  <a:off x="568463" y="2035713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68" y="1139"/>
                      </a:lnTo>
                      <a:cubicBezTo>
                        <a:pt x="2041" y="1178"/>
                        <a:pt x="2120" y="1198"/>
                        <a:pt x="2200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62" y="742"/>
                      </a:lnTo>
                      <a:cubicBezTo>
                        <a:pt x="2935" y="414"/>
                        <a:pt x="2710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70" name="Google Shape;32070;p33"/>
                <p:cNvSpPr/>
                <p:nvPr/>
              </p:nvSpPr>
              <p:spPr>
                <a:xfrm rot="-5400000">
                  <a:off x="594750" y="2033150"/>
                  <a:ext cx="5700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66" extrusionOk="0">
                      <a:moveTo>
                        <a:pt x="1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8" y="2183"/>
                        <a:pt x="2003" y="2019"/>
                      </a:cubicBezTo>
                      <a:lnTo>
                        <a:pt x="2141" y="1812"/>
                      </a:lnTo>
                      <a:cubicBezTo>
                        <a:pt x="2279" y="1571"/>
                        <a:pt x="2193" y="1260"/>
                        <a:pt x="1951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71" name="Google Shape;32071;p33"/>
                <p:cNvSpPr/>
                <p:nvPr/>
              </p:nvSpPr>
              <p:spPr>
                <a:xfrm rot="-5400000">
                  <a:off x="568338" y="2129888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605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6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72" name="Google Shape;32072;p33"/>
                <p:cNvSpPr/>
                <p:nvPr/>
              </p:nvSpPr>
              <p:spPr>
                <a:xfrm rot="-5400000">
                  <a:off x="594600" y="2105375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2279" y="0"/>
                      </a:moveTo>
                      <a:lnTo>
                        <a:pt x="329" y="1139"/>
                      </a:lnTo>
                      <a:cubicBezTo>
                        <a:pt x="87" y="1260"/>
                        <a:pt x="1" y="1571"/>
                        <a:pt x="139" y="1795"/>
                      </a:cubicBezTo>
                      <a:lnTo>
                        <a:pt x="277" y="2019"/>
                      </a:lnTo>
                      <a:cubicBezTo>
                        <a:pt x="372" y="2175"/>
                        <a:pt x="536" y="2252"/>
                        <a:pt x="697" y="2252"/>
                      </a:cubicBezTo>
                      <a:cubicBezTo>
                        <a:pt x="859" y="2252"/>
                        <a:pt x="1019" y="2175"/>
                        <a:pt x="1105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73" name="Google Shape;32073;p33"/>
                <p:cNvSpPr/>
                <p:nvPr/>
              </p:nvSpPr>
              <p:spPr>
                <a:xfrm rot="-5400000">
                  <a:off x="526100" y="2043550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38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74" name="Google Shape;32074;p33"/>
                <p:cNvSpPr/>
                <p:nvPr/>
              </p:nvSpPr>
              <p:spPr>
                <a:xfrm rot="-5400000">
                  <a:off x="533038" y="2035838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200" y="0"/>
                      </a:moveTo>
                      <a:cubicBezTo>
                        <a:pt x="2121" y="0"/>
                        <a:pt x="2041" y="21"/>
                        <a:pt x="1968" y="66"/>
                      </a:cubicBezTo>
                      <a:lnTo>
                        <a:pt x="380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710" y="1188"/>
                        <a:pt x="2935" y="791"/>
                        <a:pt x="2762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6" y="0"/>
                        <a:pt x="22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75" name="Google Shape;32075;p33"/>
                <p:cNvSpPr/>
                <p:nvPr/>
              </p:nvSpPr>
              <p:spPr>
                <a:xfrm rot="-5400000">
                  <a:off x="523438" y="2033588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9" y="2007"/>
                      </a:lnTo>
                      <a:lnTo>
                        <a:pt x="1" y="2249"/>
                      </a:lnTo>
                      <a:lnTo>
                        <a:pt x="381" y="2042"/>
                      </a:lnTo>
                      <a:lnTo>
                        <a:pt x="1951" y="1127"/>
                      </a:lnTo>
                      <a:cubicBezTo>
                        <a:pt x="2193" y="989"/>
                        <a:pt x="2262" y="696"/>
                        <a:pt x="2124" y="454"/>
                      </a:cubicBezTo>
                      <a:lnTo>
                        <a:pt x="2003" y="247"/>
                      </a:lnTo>
                      <a:cubicBezTo>
                        <a:pt x="1908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76" name="Google Shape;32076;p33"/>
                <p:cNvSpPr/>
                <p:nvPr/>
              </p:nvSpPr>
              <p:spPr>
                <a:xfrm rot="-5400000">
                  <a:off x="533013" y="2129888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2" y="240"/>
                      </a:cubicBezTo>
                      <a:lnTo>
                        <a:pt x="191" y="464"/>
                      </a:lnTo>
                      <a:cubicBezTo>
                        <a:pt x="1" y="775"/>
                        <a:pt x="225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5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77" name="Google Shape;32077;p33"/>
                <p:cNvSpPr/>
                <p:nvPr/>
              </p:nvSpPr>
              <p:spPr>
                <a:xfrm rot="-5400000">
                  <a:off x="552338" y="2072538"/>
                  <a:ext cx="70350" cy="6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4" h="2411" extrusionOk="0">
                      <a:moveTo>
                        <a:pt x="1605" y="0"/>
                      </a:moveTo>
                      <a:cubicBezTo>
                        <a:pt x="535" y="0"/>
                        <a:pt x="0" y="1295"/>
                        <a:pt x="760" y="2054"/>
                      </a:cubicBezTo>
                      <a:cubicBezTo>
                        <a:pt x="1006" y="2301"/>
                        <a:pt x="1308" y="2411"/>
                        <a:pt x="1604" y="2411"/>
                      </a:cubicBezTo>
                      <a:cubicBezTo>
                        <a:pt x="2222" y="2411"/>
                        <a:pt x="2813" y="1932"/>
                        <a:pt x="2813" y="1209"/>
                      </a:cubicBezTo>
                      <a:cubicBezTo>
                        <a:pt x="2813" y="536"/>
                        <a:pt x="2261" y="0"/>
                        <a:pt x="160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78" name="Google Shape;32078;p33"/>
                <p:cNvSpPr/>
                <p:nvPr/>
              </p:nvSpPr>
              <p:spPr>
                <a:xfrm rot="-5400000">
                  <a:off x="510888" y="2963813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12" y="0"/>
                      </a:moveTo>
                      <a:cubicBezTo>
                        <a:pt x="618" y="0"/>
                        <a:pt x="423" y="95"/>
                        <a:pt x="311" y="285"/>
                      </a:cubicBezTo>
                      <a:lnTo>
                        <a:pt x="156" y="561"/>
                      </a:lnTo>
                      <a:cubicBezTo>
                        <a:pt x="1" y="837"/>
                        <a:pt x="87" y="1182"/>
                        <a:pt x="380" y="1338"/>
                      </a:cubicBezTo>
                      <a:lnTo>
                        <a:pt x="1295" y="1873"/>
                      </a:lnTo>
                      <a:lnTo>
                        <a:pt x="2710" y="2701"/>
                      </a:lnTo>
                      <a:lnTo>
                        <a:pt x="2710" y="2701"/>
                      </a:lnTo>
                      <a:lnTo>
                        <a:pt x="2538" y="2408"/>
                      </a:lnTo>
                      <a:lnTo>
                        <a:pt x="1312" y="285"/>
                      </a:lnTo>
                      <a:cubicBezTo>
                        <a:pt x="1200" y="95"/>
                        <a:pt x="1006" y="0"/>
                        <a:pt x="81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79" name="Google Shape;32079;p33"/>
                <p:cNvSpPr/>
                <p:nvPr/>
              </p:nvSpPr>
              <p:spPr>
                <a:xfrm rot="-5400000">
                  <a:off x="620588" y="29367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1606" y="1"/>
                      </a:moveTo>
                      <a:lnTo>
                        <a:pt x="208" y="2417"/>
                      </a:lnTo>
                      <a:cubicBezTo>
                        <a:pt x="1" y="2797"/>
                        <a:pt x="277" y="3280"/>
                        <a:pt x="726" y="3280"/>
                      </a:cubicBezTo>
                      <a:lnTo>
                        <a:pt x="1019" y="3280"/>
                      </a:lnTo>
                      <a:cubicBezTo>
                        <a:pt x="1347" y="3280"/>
                        <a:pt x="1606" y="3021"/>
                        <a:pt x="1606" y="2711"/>
                      </a:cubicBezTo>
                      <a:lnTo>
                        <a:pt x="1606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80" name="Google Shape;32080;p33"/>
                <p:cNvSpPr/>
                <p:nvPr/>
              </p:nvSpPr>
              <p:spPr>
                <a:xfrm rot="-5400000">
                  <a:off x="514013" y="293716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725" y="1"/>
                      </a:moveTo>
                      <a:cubicBezTo>
                        <a:pt x="277" y="1"/>
                        <a:pt x="1" y="484"/>
                        <a:pt x="225" y="864"/>
                      </a:cubicBezTo>
                      <a:lnTo>
                        <a:pt x="1450" y="2969"/>
                      </a:lnTo>
                      <a:lnTo>
                        <a:pt x="1606" y="3280"/>
                      </a:lnTo>
                      <a:lnTo>
                        <a:pt x="1606" y="588"/>
                      </a:lnTo>
                      <a:cubicBezTo>
                        <a:pt x="1606" y="260"/>
                        <a:pt x="1347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81" name="Google Shape;32081;p33"/>
                <p:cNvSpPr/>
                <p:nvPr/>
              </p:nvSpPr>
              <p:spPr>
                <a:xfrm rot="-5400000">
                  <a:off x="620575" y="2889700"/>
                  <a:ext cx="40600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3298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60" y="3298"/>
                        <a:pt x="570" y="3298"/>
                      </a:cubicBezTo>
                      <a:lnTo>
                        <a:pt x="881" y="3298"/>
                      </a:lnTo>
                      <a:cubicBezTo>
                        <a:pt x="1330" y="3298"/>
                        <a:pt x="1623" y="2814"/>
                        <a:pt x="1399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82" name="Google Shape;32082;p33"/>
                <p:cNvSpPr/>
                <p:nvPr/>
              </p:nvSpPr>
              <p:spPr>
                <a:xfrm rot="-5400000">
                  <a:off x="564763" y="2880388"/>
                  <a:ext cx="876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7" extrusionOk="0">
                      <a:moveTo>
                        <a:pt x="0" y="0"/>
                      </a:moveTo>
                      <a:lnTo>
                        <a:pt x="2330" y="1364"/>
                      </a:lnTo>
                      <a:cubicBezTo>
                        <a:pt x="2418" y="1413"/>
                        <a:pt x="2514" y="1436"/>
                        <a:pt x="2609" y="1436"/>
                      </a:cubicBezTo>
                      <a:cubicBezTo>
                        <a:pt x="2815" y="1436"/>
                        <a:pt x="3018" y="1328"/>
                        <a:pt x="3124" y="1140"/>
                      </a:cubicBezTo>
                      <a:lnTo>
                        <a:pt x="3280" y="863"/>
                      </a:lnTo>
                      <a:cubicBezTo>
                        <a:pt x="3504" y="484"/>
                        <a:pt x="3228" y="18"/>
                        <a:pt x="27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83" name="Google Shape;32083;p33"/>
                <p:cNvSpPr/>
                <p:nvPr/>
              </p:nvSpPr>
              <p:spPr>
                <a:xfrm rot="-5400000">
                  <a:off x="596325" y="2878175"/>
                  <a:ext cx="677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84" extrusionOk="0">
                      <a:moveTo>
                        <a:pt x="0" y="0"/>
                      </a:moveTo>
                      <a:lnTo>
                        <a:pt x="1398" y="2399"/>
                      </a:lnTo>
                      <a:cubicBezTo>
                        <a:pt x="1510" y="2589"/>
                        <a:pt x="1705" y="2684"/>
                        <a:pt x="1899" y="2684"/>
                      </a:cubicBezTo>
                      <a:cubicBezTo>
                        <a:pt x="2093" y="2684"/>
                        <a:pt x="2287" y="2589"/>
                        <a:pt x="2399" y="2399"/>
                      </a:cubicBezTo>
                      <a:lnTo>
                        <a:pt x="2555" y="2140"/>
                      </a:lnTo>
                      <a:cubicBezTo>
                        <a:pt x="2710" y="1864"/>
                        <a:pt x="2624" y="1502"/>
                        <a:pt x="2348" y="134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84" name="Google Shape;32084;p33"/>
                <p:cNvSpPr/>
                <p:nvPr/>
              </p:nvSpPr>
              <p:spPr>
                <a:xfrm rot="-5400000">
                  <a:off x="564750" y="299300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25" y="0"/>
                      </a:moveTo>
                      <a:cubicBezTo>
                        <a:pt x="277" y="18"/>
                        <a:pt x="1" y="484"/>
                        <a:pt x="225" y="863"/>
                      </a:cubicBezTo>
                      <a:lnTo>
                        <a:pt x="380" y="1140"/>
                      </a:lnTo>
                      <a:cubicBezTo>
                        <a:pt x="486" y="1328"/>
                        <a:pt x="689" y="1436"/>
                        <a:pt x="895" y="1436"/>
                      </a:cubicBezTo>
                      <a:cubicBezTo>
                        <a:pt x="991" y="1436"/>
                        <a:pt x="1087" y="1413"/>
                        <a:pt x="1174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85" name="Google Shape;32085;p33"/>
                <p:cNvSpPr/>
                <p:nvPr/>
              </p:nvSpPr>
              <p:spPr>
                <a:xfrm rot="-5400000">
                  <a:off x="596263" y="2964088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7" y="0"/>
                      </a:moveTo>
                      <a:lnTo>
                        <a:pt x="380" y="1346"/>
                      </a:lnTo>
                      <a:cubicBezTo>
                        <a:pt x="104" y="1502"/>
                        <a:pt x="0" y="1864"/>
                        <a:pt x="173" y="2140"/>
                      </a:cubicBezTo>
                      <a:lnTo>
                        <a:pt x="328" y="2399"/>
                      </a:lnTo>
                      <a:cubicBezTo>
                        <a:pt x="432" y="2598"/>
                        <a:pt x="626" y="2697"/>
                        <a:pt x="822" y="2697"/>
                      </a:cubicBezTo>
                      <a:cubicBezTo>
                        <a:pt x="1019" y="2697"/>
                        <a:pt x="1217" y="2598"/>
                        <a:pt x="1329" y="2399"/>
                      </a:cubicBez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86" name="Google Shape;32086;p33"/>
                <p:cNvSpPr/>
                <p:nvPr/>
              </p:nvSpPr>
              <p:spPr>
                <a:xfrm rot="-5400000">
                  <a:off x="514013" y="28901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70" y="1"/>
                      </a:moveTo>
                      <a:cubicBezTo>
                        <a:pt x="260" y="1"/>
                        <a:pt x="1" y="260"/>
                        <a:pt x="1" y="588"/>
                      </a:cubicBezTo>
                      <a:lnTo>
                        <a:pt x="1" y="3280"/>
                      </a:lnTo>
                      <a:lnTo>
                        <a:pt x="173" y="2987"/>
                      </a:lnTo>
                      <a:lnTo>
                        <a:pt x="1399" y="864"/>
                      </a:lnTo>
                      <a:cubicBezTo>
                        <a:pt x="1606" y="484"/>
                        <a:pt x="1330" y="1"/>
                        <a:pt x="88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87" name="Google Shape;32087;p33"/>
                <p:cNvSpPr/>
                <p:nvPr/>
              </p:nvSpPr>
              <p:spPr>
                <a:xfrm rot="-5400000">
                  <a:off x="522550" y="2880550"/>
                  <a:ext cx="87600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24" extrusionOk="0">
                      <a:moveTo>
                        <a:pt x="2642" y="1"/>
                      </a:moveTo>
                      <a:cubicBezTo>
                        <a:pt x="2541" y="1"/>
                        <a:pt x="2440" y="26"/>
                        <a:pt x="2348" y="77"/>
                      </a:cubicBezTo>
                      <a:lnTo>
                        <a:pt x="466" y="1165"/>
                      </a:lnTo>
                      <a:lnTo>
                        <a:pt x="0" y="1424"/>
                      </a:lnTo>
                      <a:lnTo>
                        <a:pt x="2796" y="1424"/>
                      </a:lnTo>
                      <a:cubicBezTo>
                        <a:pt x="3228" y="1424"/>
                        <a:pt x="3504" y="940"/>
                        <a:pt x="3297" y="561"/>
                      </a:cubicBezTo>
                      <a:lnTo>
                        <a:pt x="3142" y="284"/>
                      </a:lnTo>
                      <a:cubicBezTo>
                        <a:pt x="3038" y="100"/>
                        <a:pt x="2842" y="1"/>
                        <a:pt x="264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88" name="Google Shape;32088;p33"/>
                <p:cNvSpPr/>
                <p:nvPr/>
              </p:nvSpPr>
              <p:spPr>
                <a:xfrm rot="-5400000">
                  <a:off x="510950" y="2878000"/>
                  <a:ext cx="67750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98" extrusionOk="0">
                      <a:moveTo>
                        <a:pt x="1890" y="0"/>
                      </a:moveTo>
                      <a:cubicBezTo>
                        <a:pt x="1692" y="0"/>
                        <a:pt x="1493" y="100"/>
                        <a:pt x="1381" y="298"/>
                      </a:cubicBezTo>
                      <a:lnTo>
                        <a:pt x="173" y="2404"/>
                      </a:lnTo>
                      <a:lnTo>
                        <a:pt x="0" y="2697"/>
                      </a:lnTo>
                      <a:lnTo>
                        <a:pt x="449" y="2438"/>
                      </a:lnTo>
                      <a:lnTo>
                        <a:pt x="2330" y="1351"/>
                      </a:lnTo>
                      <a:cubicBezTo>
                        <a:pt x="2606" y="1196"/>
                        <a:pt x="2710" y="833"/>
                        <a:pt x="2555" y="557"/>
                      </a:cubicBezTo>
                      <a:lnTo>
                        <a:pt x="2399" y="298"/>
                      </a:lnTo>
                      <a:cubicBezTo>
                        <a:pt x="2287" y="100"/>
                        <a:pt x="2089" y="0"/>
                        <a:pt x="18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89" name="Google Shape;32089;p33"/>
                <p:cNvSpPr/>
                <p:nvPr/>
              </p:nvSpPr>
              <p:spPr>
                <a:xfrm rot="-5400000">
                  <a:off x="522438" y="299306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80" y="1"/>
                      </a:moveTo>
                      <a:cubicBezTo>
                        <a:pt x="679" y="1"/>
                        <a:pt x="484" y="108"/>
                        <a:pt x="380" y="292"/>
                      </a:cubicBezTo>
                      <a:lnTo>
                        <a:pt x="225" y="569"/>
                      </a:lnTo>
                      <a:cubicBezTo>
                        <a:pt x="1" y="948"/>
                        <a:pt x="277" y="1432"/>
                        <a:pt x="725" y="1432"/>
                      </a:cubicBezTo>
                      <a:lnTo>
                        <a:pt x="3504" y="1432"/>
                      </a:lnTo>
                      <a:lnTo>
                        <a:pt x="2089" y="603"/>
                      </a:lnTo>
                      <a:lnTo>
                        <a:pt x="1174" y="85"/>
                      </a:lnTo>
                      <a:cubicBezTo>
                        <a:pt x="1082" y="28"/>
                        <a:pt x="981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90" name="Google Shape;32090;p33"/>
                <p:cNvSpPr/>
                <p:nvPr/>
              </p:nvSpPr>
              <p:spPr>
                <a:xfrm rot="-5400000">
                  <a:off x="545713" y="2924888"/>
                  <a:ext cx="83750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0" h="2865" extrusionOk="0">
                      <a:moveTo>
                        <a:pt x="1917" y="0"/>
                      </a:moveTo>
                      <a:cubicBezTo>
                        <a:pt x="640" y="0"/>
                        <a:pt x="1" y="1536"/>
                        <a:pt x="898" y="2434"/>
                      </a:cubicBezTo>
                      <a:cubicBezTo>
                        <a:pt x="1196" y="2732"/>
                        <a:pt x="1560" y="2865"/>
                        <a:pt x="1915" y="2865"/>
                      </a:cubicBezTo>
                      <a:cubicBezTo>
                        <a:pt x="2651" y="2865"/>
                        <a:pt x="3349" y="2294"/>
                        <a:pt x="3349" y="1433"/>
                      </a:cubicBezTo>
                      <a:cubicBezTo>
                        <a:pt x="3349" y="639"/>
                        <a:pt x="2711" y="0"/>
                        <a:pt x="19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91" name="Google Shape;32091;p33"/>
                <p:cNvSpPr/>
                <p:nvPr/>
              </p:nvSpPr>
              <p:spPr>
                <a:xfrm rot="-5400000">
                  <a:off x="510888" y="3535113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12" y="0"/>
                      </a:moveTo>
                      <a:cubicBezTo>
                        <a:pt x="618" y="0"/>
                        <a:pt x="424" y="95"/>
                        <a:pt x="312" y="285"/>
                      </a:cubicBezTo>
                      <a:lnTo>
                        <a:pt x="156" y="561"/>
                      </a:lnTo>
                      <a:cubicBezTo>
                        <a:pt x="1" y="837"/>
                        <a:pt x="87" y="1182"/>
                        <a:pt x="381" y="1338"/>
                      </a:cubicBezTo>
                      <a:lnTo>
                        <a:pt x="1295" y="1873"/>
                      </a:lnTo>
                      <a:lnTo>
                        <a:pt x="2711" y="2701"/>
                      </a:lnTo>
                      <a:lnTo>
                        <a:pt x="2711" y="2701"/>
                      </a:lnTo>
                      <a:lnTo>
                        <a:pt x="2538" y="2408"/>
                      </a:lnTo>
                      <a:lnTo>
                        <a:pt x="1313" y="285"/>
                      </a:lnTo>
                      <a:cubicBezTo>
                        <a:pt x="1200" y="95"/>
                        <a:pt x="1006" y="0"/>
                        <a:pt x="81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92" name="Google Shape;32092;p33"/>
                <p:cNvSpPr/>
                <p:nvPr/>
              </p:nvSpPr>
              <p:spPr>
                <a:xfrm rot="-5400000">
                  <a:off x="620575" y="3508450"/>
                  <a:ext cx="401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3281" extrusionOk="0">
                      <a:moveTo>
                        <a:pt x="1606" y="1"/>
                      </a:moveTo>
                      <a:lnTo>
                        <a:pt x="208" y="2417"/>
                      </a:lnTo>
                      <a:cubicBezTo>
                        <a:pt x="1" y="2797"/>
                        <a:pt x="277" y="3280"/>
                        <a:pt x="709" y="3280"/>
                      </a:cubicBezTo>
                      <a:lnTo>
                        <a:pt x="1019" y="3280"/>
                      </a:lnTo>
                      <a:cubicBezTo>
                        <a:pt x="1347" y="3280"/>
                        <a:pt x="1606" y="3021"/>
                        <a:pt x="1606" y="2711"/>
                      </a:cubicBezTo>
                      <a:lnTo>
                        <a:pt x="1606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93" name="Google Shape;32093;p33"/>
                <p:cNvSpPr/>
                <p:nvPr/>
              </p:nvSpPr>
              <p:spPr>
                <a:xfrm rot="-5400000">
                  <a:off x="514000" y="3508450"/>
                  <a:ext cx="401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3281" extrusionOk="0">
                      <a:moveTo>
                        <a:pt x="726" y="1"/>
                      </a:moveTo>
                      <a:cubicBezTo>
                        <a:pt x="277" y="1"/>
                        <a:pt x="1" y="484"/>
                        <a:pt x="225" y="864"/>
                      </a:cubicBezTo>
                      <a:lnTo>
                        <a:pt x="1433" y="2969"/>
                      </a:lnTo>
                      <a:lnTo>
                        <a:pt x="1606" y="3280"/>
                      </a:lnTo>
                      <a:lnTo>
                        <a:pt x="1606" y="588"/>
                      </a:lnTo>
                      <a:cubicBezTo>
                        <a:pt x="1606" y="260"/>
                        <a:pt x="1347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94" name="Google Shape;32094;p33"/>
                <p:cNvSpPr/>
                <p:nvPr/>
              </p:nvSpPr>
              <p:spPr>
                <a:xfrm rot="-5400000">
                  <a:off x="620800" y="3461200"/>
                  <a:ext cx="40150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98" extrusionOk="0">
                      <a:moveTo>
                        <a:pt x="0" y="1"/>
                      </a:moveTo>
                      <a:lnTo>
                        <a:pt x="0" y="2711"/>
                      </a:lnTo>
                      <a:cubicBezTo>
                        <a:pt x="0" y="3039"/>
                        <a:pt x="259" y="3298"/>
                        <a:pt x="570" y="3298"/>
                      </a:cubicBezTo>
                      <a:lnTo>
                        <a:pt x="880" y="3298"/>
                      </a:lnTo>
                      <a:cubicBezTo>
                        <a:pt x="1329" y="3298"/>
                        <a:pt x="1605" y="2814"/>
                        <a:pt x="1381" y="2417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95" name="Google Shape;32095;p33"/>
                <p:cNvSpPr/>
                <p:nvPr/>
              </p:nvSpPr>
              <p:spPr>
                <a:xfrm rot="-5400000">
                  <a:off x="564750" y="3451675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1" y="0"/>
                      </a:moveTo>
                      <a:lnTo>
                        <a:pt x="2331" y="1364"/>
                      </a:lnTo>
                      <a:cubicBezTo>
                        <a:pt x="2418" y="1413"/>
                        <a:pt x="2514" y="1436"/>
                        <a:pt x="2610" y="1436"/>
                      </a:cubicBezTo>
                      <a:cubicBezTo>
                        <a:pt x="2816" y="1436"/>
                        <a:pt x="3018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504" y="484"/>
                        <a:pt x="3228" y="18"/>
                        <a:pt x="27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96" name="Google Shape;32096;p33"/>
                <p:cNvSpPr/>
                <p:nvPr/>
              </p:nvSpPr>
              <p:spPr>
                <a:xfrm rot="-5400000">
                  <a:off x="596313" y="34494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11" y="2589"/>
                        <a:pt x="1705" y="2684"/>
                        <a:pt x="1899" y="2684"/>
                      </a:cubicBezTo>
                      <a:cubicBezTo>
                        <a:pt x="2093" y="2684"/>
                        <a:pt x="2287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0" y="1864"/>
                        <a:pt x="2607" y="1502"/>
                        <a:pt x="2348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97" name="Google Shape;32097;p33"/>
                <p:cNvSpPr/>
                <p:nvPr/>
              </p:nvSpPr>
              <p:spPr>
                <a:xfrm rot="-5400000">
                  <a:off x="564750" y="356430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26" y="0"/>
                      </a:moveTo>
                      <a:cubicBezTo>
                        <a:pt x="277" y="18"/>
                        <a:pt x="1" y="484"/>
                        <a:pt x="225" y="863"/>
                      </a:cubicBezTo>
                      <a:lnTo>
                        <a:pt x="381" y="1140"/>
                      </a:lnTo>
                      <a:cubicBezTo>
                        <a:pt x="487" y="1328"/>
                        <a:pt x="690" y="1436"/>
                        <a:pt x="896" y="1436"/>
                      </a:cubicBezTo>
                      <a:cubicBezTo>
                        <a:pt x="991" y="1436"/>
                        <a:pt x="1087" y="1413"/>
                        <a:pt x="1175" y="1364"/>
                      </a:cubicBezTo>
                      <a:lnTo>
                        <a:pt x="350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98" name="Google Shape;32098;p33"/>
                <p:cNvSpPr/>
                <p:nvPr/>
              </p:nvSpPr>
              <p:spPr>
                <a:xfrm rot="-5400000">
                  <a:off x="596263" y="3534963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8" y="0"/>
                      </a:moveTo>
                      <a:lnTo>
                        <a:pt x="381" y="1346"/>
                      </a:lnTo>
                      <a:cubicBezTo>
                        <a:pt x="104" y="1502"/>
                        <a:pt x="1" y="1864"/>
                        <a:pt x="156" y="2140"/>
                      </a:cubicBezTo>
                      <a:lnTo>
                        <a:pt x="312" y="2399"/>
                      </a:lnTo>
                      <a:cubicBezTo>
                        <a:pt x="424" y="2598"/>
                        <a:pt x="622" y="2697"/>
                        <a:pt x="821" y="2697"/>
                      </a:cubicBezTo>
                      <a:cubicBezTo>
                        <a:pt x="1019" y="2697"/>
                        <a:pt x="1218" y="2598"/>
                        <a:pt x="1330" y="2399"/>
                      </a:cubicBez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99" name="Google Shape;32099;p33"/>
                <p:cNvSpPr/>
                <p:nvPr/>
              </p:nvSpPr>
              <p:spPr>
                <a:xfrm rot="-5400000">
                  <a:off x="514013" y="346141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70" y="1"/>
                      </a:moveTo>
                      <a:cubicBezTo>
                        <a:pt x="259" y="1"/>
                        <a:pt x="0" y="260"/>
                        <a:pt x="0" y="588"/>
                      </a:cubicBezTo>
                      <a:lnTo>
                        <a:pt x="0" y="3280"/>
                      </a:lnTo>
                      <a:lnTo>
                        <a:pt x="173" y="2987"/>
                      </a:lnTo>
                      <a:lnTo>
                        <a:pt x="1381" y="864"/>
                      </a:lnTo>
                      <a:cubicBezTo>
                        <a:pt x="1605" y="484"/>
                        <a:pt x="1329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00" name="Google Shape;32100;p33"/>
                <p:cNvSpPr/>
                <p:nvPr/>
              </p:nvSpPr>
              <p:spPr>
                <a:xfrm rot="-5400000">
                  <a:off x="522538" y="3452263"/>
                  <a:ext cx="87625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24" extrusionOk="0">
                      <a:moveTo>
                        <a:pt x="2642" y="1"/>
                      </a:moveTo>
                      <a:cubicBezTo>
                        <a:pt x="2541" y="1"/>
                        <a:pt x="2440" y="26"/>
                        <a:pt x="2348" y="77"/>
                      </a:cubicBezTo>
                      <a:lnTo>
                        <a:pt x="466" y="1165"/>
                      </a:lnTo>
                      <a:lnTo>
                        <a:pt x="0" y="1424"/>
                      </a:lnTo>
                      <a:lnTo>
                        <a:pt x="2796" y="1424"/>
                      </a:lnTo>
                      <a:cubicBezTo>
                        <a:pt x="3228" y="1424"/>
                        <a:pt x="3504" y="940"/>
                        <a:pt x="3297" y="561"/>
                      </a:cubicBezTo>
                      <a:lnTo>
                        <a:pt x="3142" y="284"/>
                      </a:lnTo>
                      <a:cubicBezTo>
                        <a:pt x="3038" y="100"/>
                        <a:pt x="2842" y="1"/>
                        <a:pt x="264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01" name="Google Shape;32101;p33"/>
                <p:cNvSpPr/>
                <p:nvPr/>
              </p:nvSpPr>
              <p:spPr>
                <a:xfrm rot="-5400000">
                  <a:off x="510938" y="3449288"/>
                  <a:ext cx="67775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8" extrusionOk="0">
                      <a:moveTo>
                        <a:pt x="1899" y="0"/>
                      </a:moveTo>
                      <a:cubicBezTo>
                        <a:pt x="1705" y="0"/>
                        <a:pt x="1511" y="100"/>
                        <a:pt x="1399" y="298"/>
                      </a:cubicBezTo>
                      <a:lnTo>
                        <a:pt x="173" y="2404"/>
                      </a:lnTo>
                      <a:lnTo>
                        <a:pt x="1" y="2697"/>
                      </a:lnTo>
                      <a:lnTo>
                        <a:pt x="449" y="2438"/>
                      </a:lnTo>
                      <a:lnTo>
                        <a:pt x="2348" y="1351"/>
                      </a:lnTo>
                      <a:cubicBezTo>
                        <a:pt x="2624" y="1196"/>
                        <a:pt x="2710" y="833"/>
                        <a:pt x="2555" y="557"/>
                      </a:cubicBezTo>
                      <a:lnTo>
                        <a:pt x="2400" y="298"/>
                      </a:lnTo>
                      <a:cubicBezTo>
                        <a:pt x="2287" y="100"/>
                        <a:pt x="2093" y="0"/>
                        <a:pt x="189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02" name="Google Shape;32102;p33"/>
                <p:cNvSpPr/>
                <p:nvPr/>
              </p:nvSpPr>
              <p:spPr>
                <a:xfrm rot="-5400000">
                  <a:off x="522438" y="356436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80" y="1"/>
                      </a:moveTo>
                      <a:cubicBezTo>
                        <a:pt x="680" y="1"/>
                        <a:pt x="484" y="108"/>
                        <a:pt x="381" y="292"/>
                      </a:cubicBezTo>
                      <a:lnTo>
                        <a:pt x="225" y="569"/>
                      </a:lnTo>
                      <a:cubicBezTo>
                        <a:pt x="1" y="948"/>
                        <a:pt x="277" y="1432"/>
                        <a:pt x="726" y="1432"/>
                      </a:cubicBezTo>
                      <a:lnTo>
                        <a:pt x="3505" y="1432"/>
                      </a:lnTo>
                      <a:lnTo>
                        <a:pt x="2089" y="603"/>
                      </a:lnTo>
                      <a:lnTo>
                        <a:pt x="1175" y="85"/>
                      </a:lnTo>
                      <a:cubicBezTo>
                        <a:pt x="1082" y="28"/>
                        <a:pt x="981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03" name="Google Shape;32103;p33"/>
                <p:cNvSpPr/>
                <p:nvPr/>
              </p:nvSpPr>
              <p:spPr>
                <a:xfrm rot="-5400000">
                  <a:off x="545725" y="34961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0" y="1536"/>
                        <a:pt x="898" y="2434"/>
                      </a:cubicBezTo>
                      <a:cubicBezTo>
                        <a:pt x="1190" y="2732"/>
                        <a:pt x="1552" y="2865"/>
                        <a:pt x="1907" y="2865"/>
                      </a:cubicBezTo>
                      <a:cubicBezTo>
                        <a:pt x="2642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04" name="Google Shape;32104;p33"/>
                <p:cNvSpPr/>
                <p:nvPr/>
              </p:nvSpPr>
              <p:spPr>
                <a:xfrm rot="-5400000">
                  <a:off x="510675" y="4106625"/>
                  <a:ext cx="68200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702" extrusionOk="0">
                      <a:moveTo>
                        <a:pt x="823" y="0"/>
                      </a:moveTo>
                      <a:cubicBezTo>
                        <a:pt x="627" y="0"/>
                        <a:pt x="432" y="95"/>
                        <a:pt x="329" y="285"/>
                      </a:cubicBezTo>
                      <a:lnTo>
                        <a:pt x="174" y="561"/>
                      </a:lnTo>
                      <a:cubicBezTo>
                        <a:pt x="1" y="837"/>
                        <a:pt x="105" y="1182"/>
                        <a:pt x="381" y="1338"/>
                      </a:cubicBezTo>
                      <a:lnTo>
                        <a:pt x="1295" y="1873"/>
                      </a:lnTo>
                      <a:lnTo>
                        <a:pt x="2728" y="2701"/>
                      </a:lnTo>
                      <a:lnTo>
                        <a:pt x="2555" y="2408"/>
                      </a:lnTo>
                      <a:lnTo>
                        <a:pt x="1330" y="285"/>
                      </a:lnTo>
                      <a:cubicBezTo>
                        <a:pt x="1218" y="95"/>
                        <a:pt x="1019" y="0"/>
                        <a:pt x="82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05" name="Google Shape;32105;p33"/>
                <p:cNvSpPr/>
                <p:nvPr/>
              </p:nvSpPr>
              <p:spPr>
                <a:xfrm rot="-5400000">
                  <a:off x="620588" y="40797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1605" y="1"/>
                      </a:moveTo>
                      <a:lnTo>
                        <a:pt x="225" y="2417"/>
                      </a:lnTo>
                      <a:cubicBezTo>
                        <a:pt x="0" y="2797"/>
                        <a:pt x="276" y="3280"/>
                        <a:pt x="708" y="3280"/>
                      </a:cubicBezTo>
                      <a:lnTo>
                        <a:pt x="1036" y="3280"/>
                      </a:lnTo>
                      <a:cubicBezTo>
                        <a:pt x="1346" y="3280"/>
                        <a:pt x="1605" y="3021"/>
                        <a:pt x="1605" y="2711"/>
                      </a:cubicBezTo>
                      <a:lnTo>
                        <a:pt x="1605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06" name="Google Shape;32106;p33"/>
                <p:cNvSpPr/>
                <p:nvPr/>
              </p:nvSpPr>
              <p:spPr>
                <a:xfrm rot="-5400000">
                  <a:off x="513800" y="40795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725" y="1"/>
                      </a:moveTo>
                      <a:cubicBezTo>
                        <a:pt x="276" y="1"/>
                        <a:pt x="0" y="484"/>
                        <a:pt x="225" y="864"/>
                      </a:cubicBezTo>
                      <a:lnTo>
                        <a:pt x="1450" y="2969"/>
                      </a:lnTo>
                      <a:lnTo>
                        <a:pt x="1623" y="3280"/>
                      </a:lnTo>
                      <a:lnTo>
                        <a:pt x="1623" y="588"/>
                      </a:lnTo>
                      <a:cubicBezTo>
                        <a:pt x="1623" y="260"/>
                        <a:pt x="1346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07" name="Google Shape;32107;p33"/>
                <p:cNvSpPr/>
                <p:nvPr/>
              </p:nvSpPr>
              <p:spPr>
                <a:xfrm rot="-5400000">
                  <a:off x="620638" y="4032763"/>
                  <a:ext cx="400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2" h="3281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42" y="3280"/>
                        <a:pt x="570" y="3280"/>
                      </a:cubicBezTo>
                      <a:lnTo>
                        <a:pt x="881" y="3280"/>
                      </a:lnTo>
                      <a:cubicBezTo>
                        <a:pt x="889" y="3281"/>
                        <a:pt x="896" y="3281"/>
                        <a:pt x="904" y="3281"/>
                      </a:cubicBezTo>
                      <a:cubicBezTo>
                        <a:pt x="1339" y="3281"/>
                        <a:pt x="1602" y="2807"/>
                        <a:pt x="1381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08" name="Google Shape;32108;p33"/>
                <p:cNvSpPr/>
                <p:nvPr/>
              </p:nvSpPr>
              <p:spPr>
                <a:xfrm rot="-5400000">
                  <a:off x="564963" y="4023188"/>
                  <a:ext cx="872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8" h="1437" extrusionOk="0">
                      <a:moveTo>
                        <a:pt x="1" y="0"/>
                      </a:moveTo>
                      <a:lnTo>
                        <a:pt x="2331" y="1364"/>
                      </a:lnTo>
                      <a:cubicBezTo>
                        <a:pt x="2418" y="1413"/>
                        <a:pt x="2515" y="1436"/>
                        <a:pt x="2610" y="1436"/>
                      </a:cubicBezTo>
                      <a:cubicBezTo>
                        <a:pt x="2816" y="1436"/>
                        <a:pt x="3019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487" y="484"/>
                        <a:pt x="3211" y="18"/>
                        <a:pt x="278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09" name="Google Shape;32109;p33"/>
                <p:cNvSpPr/>
                <p:nvPr/>
              </p:nvSpPr>
              <p:spPr>
                <a:xfrm rot="-5400000">
                  <a:off x="596313" y="40207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02" y="2589"/>
                        <a:pt x="1697" y="2684"/>
                        <a:pt x="1893" y="2684"/>
                      </a:cubicBezTo>
                      <a:cubicBezTo>
                        <a:pt x="2089" y="2684"/>
                        <a:pt x="2288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1" y="1864"/>
                        <a:pt x="2607" y="1502"/>
                        <a:pt x="2331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10" name="Google Shape;32110;p33"/>
                <p:cNvSpPr/>
                <p:nvPr/>
              </p:nvSpPr>
              <p:spPr>
                <a:xfrm rot="-5400000">
                  <a:off x="564763" y="4135588"/>
                  <a:ext cx="876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7" extrusionOk="0">
                      <a:moveTo>
                        <a:pt x="725" y="0"/>
                      </a:moveTo>
                      <a:cubicBezTo>
                        <a:pt x="276" y="18"/>
                        <a:pt x="0" y="484"/>
                        <a:pt x="225" y="863"/>
                      </a:cubicBezTo>
                      <a:lnTo>
                        <a:pt x="380" y="1140"/>
                      </a:lnTo>
                      <a:cubicBezTo>
                        <a:pt x="486" y="1328"/>
                        <a:pt x="681" y="1436"/>
                        <a:pt x="887" y="1436"/>
                      </a:cubicBezTo>
                      <a:cubicBezTo>
                        <a:pt x="983" y="1436"/>
                        <a:pt x="1081" y="1413"/>
                        <a:pt x="1174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11" name="Google Shape;32111;p33"/>
                <p:cNvSpPr/>
                <p:nvPr/>
              </p:nvSpPr>
              <p:spPr>
                <a:xfrm rot="-5400000">
                  <a:off x="596263" y="4106688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8" y="0"/>
                      </a:moveTo>
                      <a:lnTo>
                        <a:pt x="381" y="1346"/>
                      </a:lnTo>
                      <a:cubicBezTo>
                        <a:pt x="105" y="1502"/>
                        <a:pt x="1" y="1864"/>
                        <a:pt x="156" y="2140"/>
                      </a:cubicBezTo>
                      <a:lnTo>
                        <a:pt x="312" y="2399"/>
                      </a:lnTo>
                      <a:cubicBezTo>
                        <a:pt x="424" y="2598"/>
                        <a:pt x="622" y="2697"/>
                        <a:pt x="821" y="2697"/>
                      </a:cubicBezTo>
                      <a:cubicBezTo>
                        <a:pt x="1019" y="2697"/>
                        <a:pt x="1218" y="2598"/>
                        <a:pt x="1330" y="2399"/>
                      </a:cubicBez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12" name="Google Shape;32112;p33"/>
                <p:cNvSpPr/>
                <p:nvPr/>
              </p:nvSpPr>
              <p:spPr>
                <a:xfrm rot="-5400000">
                  <a:off x="513800" y="40329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587" y="1"/>
                      </a:moveTo>
                      <a:cubicBezTo>
                        <a:pt x="276" y="1"/>
                        <a:pt x="18" y="260"/>
                        <a:pt x="0" y="588"/>
                      </a:cubicBezTo>
                      <a:lnTo>
                        <a:pt x="0" y="3280"/>
                      </a:lnTo>
                      <a:lnTo>
                        <a:pt x="173" y="2987"/>
                      </a:lnTo>
                      <a:lnTo>
                        <a:pt x="1398" y="864"/>
                      </a:lnTo>
                      <a:cubicBezTo>
                        <a:pt x="1623" y="484"/>
                        <a:pt x="1346" y="1"/>
                        <a:pt x="89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13" name="Google Shape;32113;p33"/>
                <p:cNvSpPr/>
                <p:nvPr/>
              </p:nvSpPr>
              <p:spPr>
                <a:xfrm rot="-5400000">
                  <a:off x="522750" y="4023350"/>
                  <a:ext cx="87200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8" h="1424" extrusionOk="0">
                      <a:moveTo>
                        <a:pt x="2625" y="1"/>
                      </a:moveTo>
                      <a:cubicBezTo>
                        <a:pt x="2525" y="1"/>
                        <a:pt x="2423" y="26"/>
                        <a:pt x="2331" y="77"/>
                      </a:cubicBezTo>
                      <a:lnTo>
                        <a:pt x="450" y="1165"/>
                      </a:lnTo>
                      <a:lnTo>
                        <a:pt x="1" y="1424"/>
                      </a:lnTo>
                      <a:lnTo>
                        <a:pt x="2780" y="1424"/>
                      </a:lnTo>
                      <a:cubicBezTo>
                        <a:pt x="3211" y="1424"/>
                        <a:pt x="3487" y="940"/>
                        <a:pt x="3280" y="561"/>
                      </a:cubicBezTo>
                      <a:lnTo>
                        <a:pt x="3125" y="284"/>
                      </a:lnTo>
                      <a:cubicBezTo>
                        <a:pt x="3021" y="100"/>
                        <a:pt x="2826" y="1"/>
                        <a:pt x="262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14" name="Google Shape;32114;p33"/>
                <p:cNvSpPr/>
                <p:nvPr/>
              </p:nvSpPr>
              <p:spPr>
                <a:xfrm rot="-5400000">
                  <a:off x="510938" y="4020588"/>
                  <a:ext cx="67775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8" extrusionOk="0">
                      <a:moveTo>
                        <a:pt x="1899" y="0"/>
                      </a:moveTo>
                      <a:cubicBezTo>
                        <a:pt x="1705" y="0"/>
                        <a:pt x="1511" y="100"/>
                        <a:pt x="1399" y="298"/>
                      </a:cubicBezTo>
                      <a:lnTo>
                        <a:pt x="173" y="2404"/>
                      </a:lnTo>
                      <a:lnTo>
                        <a:pt x="1" y="2697"/>
                      </a:lnTo>
                      <a:lnTo>
                        <a:pt x="450" y="2438"/>
                      </a:lnTo>
                      <a:lnTo>
                        <a:pt x="2331" y="1351"/>
                      </a:lnTo>
                      <a:cubicBezTo>
                        <a:pt x="2624" y="1196"/>
                        <a:pt x="2711" y="833"/>
                        <a:pt x="2555" y="557"/>
                      </a:cubicBezTo>
                      <a:lnTo>
                        <a:pt x="2400" y="298"/>
                      </a:lnTo>
                      <a:cubicBezTo>
                        <a:pt x="2288" y="100"/>
                        <a:pt x="2094" y="0"/>
                        <a:pt x="189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15" name="Google Shape;32115;p33"/>
                <p:cNvSpPr/>
                <p:nvPr/>
              </p:nvSpPr>
              <p:spPr>
                <a:xfrm rot="-5400000">
                  <a:off x="522450" y="4135650"/>
                  <a:ext cx="87600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2" extrusionOk="0">
                      <a:moveTo>
                        <a:pt x="872" y="1"/>
                      </a:moveTo>
                      <a:cubicBezTo>
                        <a:pt x="671" y="1"/>
                        <a:pt x="483" y="108"/>
                        <a:pt x="380" y="292"/>
                      </a:cubicBezTo>
                      <a:lnTo>
                        <a:pt x="225" y="569"/>
                      </a:lnTo>
                      <a:cubicBezTo>
                        <a:pt x="0" y="948"/>
                        <a:pt x="276" y="1432"/>
                        <a:pt x="725" y="1432"/>
                      </a:cubicBezTo>
                      <a:lnTo>
                        <a:pt x="3504" y="1432"/>
                      </a:lnTo>
                      <a:lnTo>
                        <a:pt x="2089" y="603"/>
                      </a:lnTo>
                      <a:lnTo>
                        <a:pt x="1174" y="85"/>
                      </a:lnTo>
                      <a:cubicBezTo>
                        <a:pt x="1076" y="28"/>
                        <a:pt x="972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16" name="Google Shape;32116;p33"/>
                <p:cNvSpPr/>
                <p:nvPr/>
              </p:nvSpPr>
              <p:spPr>
                <a:xfrm rot="-5400000">
                  <a:off x="545725" y="40674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1" y="1536"/>
                        <a:pt x="898" y="2434"/>
                      </a:cubicBezTo>
                      <a:cubicBezTo>
                        <a:pt x="1190" y="2732"/>
                        <a:pt x="1552" y="2865"/>
                        <a:pt x="1907" y="2865"/>
                      </a:cubicBezTo>
                      <a:cubicBezTo>
                        <a:pt x="2643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32117" name="Google Shape;32117;p33"/>
                <p:cNvGrpSpPr/>
                <p:nvPr/>
              </p:nvGrpSpPr>
              <p:grpSpPr>
                <a:xfrm>
                  <a:off x="493075" y="2283250"/>
                  <a:ext cx="189025" cy="199800"/>
                  <a:chOff x="4401800" y="1244325"/>
                  <a:chExt cx="189025" cy="199800"/>
                </a:xfrm>
              </p:grpSpPr>
              <p:sp>
                <p:nvSpPr>
                  <p:cNvPr id="32118" name="Google Shape;32118;p33"/>
                  <p:cNvSpPr/>
                  <p:nvPr/>
                </p:nvSpPr>
                <p:spPr>
                  <a:xfrm rot="-5400000">
                    <a:off x="4419613" y="1353588"/>
                    <a:ext cx="67775" cy="67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702" extrusionOk="0">
                        <a:moveTo>
                          <a:pt x="820" y="0"/>
                        </a:moveTo>
                        <a:cubicBezTo>
                          <a:pt x="622" y="0"/>
                          <a:pt x="423" y="95"/>
                          <a:pt x="311" y="285"/>
                        </a:cubicBezTo>
                        <a:lnTo>
                          <a:pt x="156" y="561"/>
                        </a:lnTo>
                        <a:cubicBezTo>
                          <a:pt x="0" y="837"/>
                          <a:pt x="104" y="1182"/>
                          <a:pt x="380" y="1338"/>
                        </a:cubicBezTo>
                        <a:lnTo>
                          <a:pt x="1295" y="1873"/>
                        </a:lnTo>
                        <a:lnTo>
                          <a:pt x="2710" y="2701"/>
                        </a:lnTo>
                        <a:lnTo>
                          <a:pt x="2710" y="2701"/>
                        </a:lnTo>
                        <a:lnTo>
                          <a:pt x="2537" y="2408"/>
                        </a:lnTo>
                        <a:lnTo>
                          <a:pt x="1329" y="285"/>
                        </a:lnTo>
                        <a:cubicBezTo>
                          <a:pt x="1217" y="95"/>
                          <a:pt x="1019" y="0"/>
                          <a:pt x="82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19" name="Google Shape;32119;p33"/>
                  <p:cNvSpPr/>
                  <p:nvPr/>
                </p:nvSpPr>
                <p:spPr>
                  <a:xfrm rot="-5400000">
                    <a:off x="4529100" y="1326725"/>
                    <a:ext cx="405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81" extrusionOk="0">
                        <a:moveTo>
                          <a:pt x="1623" y="1"/>
                        </a:moveTo>
                        <a:lnTo>
                          <a:pt x="225" y="2417"/>
                        </a:lnTo>
                        <a:cubicBezTo>
                          <a:pt x="0" y="2797"/>
                          <a:pt x="276" y="3280"/>
                          <a:pt x="725" y="3280"/>
                        </a:cubicBezTo>
                        <a:lnTo>
                          <a:pt x="1036" y="3280"/>
                        </a:lnTo>
                        <a:cubicBezTo>
                          <a:pt x="1346" y="3280"/>
                          <a:pt x="1623" y="3021"/>
                          <a:pt x="1623" y="2693"/>
                        </a:cubicBezTo>
                        <a:lnTo>
                          <a:pt x="1623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20" name="Google Shape;32120;p33"/>
                  <p:cNvSpPr/>
                  <p:nvPr/>
                </p:nvSpPr>
                <p:spPr>
                  <a:xfrm rot="-5400000">
                    <a:off x="4422525" y="1326725"/>
                    <a:ext cx="405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81" extrusionOk="0">
                        <a:moveTo>
                          <a:pt x="725" y="1"/>
                        </a:moveTo>
                        <a:cubicBezTo>
                          <a:pt x="276" y="1"/>
                          <a:pt x="0" y="484"/>
                          <a:pt x="225" y="864"/>
                        </a:cubicBezTo>
                        <a:lnTo>
                          <a:pt x="1450" y="2969"/>
                        </a:lnTo>
                        <a:lnTo>
                          <a:pt x="1623" y="3280"/>
                        </a:lnTo>
                        <a:lnTo>
                          <a:pt x="1623" y="588"/>
                        </a:lnTo>
                        <a:cubicBezTo>
                          <a:pt x="1623" y="260"/>
                          <a:pt x="1346" y="1"/>
                          <a:pt x="103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21" name="Google Shape;32121;p33"/>
                  <p:cNvSpPr/>
                  <p:nvPr/>
                </p:nvSpPr>
                <p:spPr>
                  <a:xfrm rot="-5400000">
                    <a:off x="4529313" y="1279488"/>
                    <a:ext cx="40575" cy="8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98" extrusionOk="0">
                        <a:moveTo>
                          <a:pt x="1" y="1"/>
                        </a:moveTo>
                        <a:lnTo>
                          <a:pt x="1" y="2711"/>
                        </a:lnTo>
                        <a:cubicBezTo>
                          <a:pt x="1" y="3039"/>
                          <a:pt x="259" y="3298"/>
                          <a:pt x="587" y="3298"/>
                        </a:cubicBezTo>
                        <a:lnTo>
                          <a:pt x="898" y="3298"/>
                        </a:lnTo>
                        <a:cubicBezTo>
                          <a:pt x="1330" y="3298"/>
                          <a:pt x="1623" y="2814"/>
                          <a:pt x="1399" y="2417"/>
                        </a:cubicBez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22" name="Google Shape;32122;p33"/>
                  <p:cNvSpPr/>
                  <p:nvPr/>
                </p:nvSpPr>
                <p:spPr>
                  <a:xfrm rot="-5400000">
                    <a:off x="4473475" y="1270175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1" y="0"/>
                        </a:moveTo>
                        <a:lnTo>
                          <a:pt x="2348" y="1364"/>
                        </a:lnTo>
                        <a:cubicBezTo>
                          <a:pt x="2436" y="1413"/>
                          <a:pt x="2530" y="1436"/>
                          <a:pt x="2623" y="1436"/>
                        </a:cubicBezTo>
                        <a:cubicBezTo>
                          <a:pt x="2824" y="1436"/>
                          <a:pt x="3019" y="1328"/>
                          <a:pt x="3125" y="1140"/>
                        </a:cubicBezTo>
                        <a:lnTo>
                          <a:pt x="3280" y="863"/>
                        </a:lnTo>
                        <a:cubicBezTo>
                          <a:pt x="3505" y="484"/>
                          <a:pt x="3229" y="18"/>
                          <a:pt x="278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23" name="Google Shape;32123;p33"/>
                  <p:cNvSpPr/>
                  <p:nvPr/>
                </p:nvSpPr>
                <p:spPr>
                  <a:xfrm rot="-5400000">
                    <a:off x="4505038" y="1267963"/>
                    <a:ext cx="67775" cy="6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84" extrusionOk="0">
                        <a:moveTo>
                          <a:pt x="1" y="0"/>
                        </a:moveTo>
                        <a:lnTo>
                          <a:pt x="1399" y="2399"/>
                        </a:lnTo>
                        <a:cubicBezTo>
                          <a:pt x="1511" y="2589"/>
                          <a:pt x="1705" y="2684"/>
                          <a:pt x="1899" y="2684"/>
                        </a:cubicBezTo>
                        <a:cubicBezTo>
                          <a:pt x="2094" y="2684"/>
                          <a:pt x="2288" y="2589"/>
                          <a:pt x="2400" y="2399"/>
                        </a:cubicBezTo>
                        <a:lnTo>
                          <a:pt x="2555" y="2140"/>
                        </a:lnTo>
                        <a:cubicBezTo>
                          <a:pt x="2711" y="1847"/>
                          <a:pt x="2607" y="1502"/>
                          <a:pt x="2348" y="1346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24" name="Google Shape;32124;p33"/>
                  <p:cNvSpPr/>
                  <p:nvPr/>
                </p:nvSpPr>
                <p:spPr>
                  <a:xfrm rot="-5400000">
                    <a:off x="4473475" y="1382350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708" y="0"/>
                        </a:moveTo>
                        <a:cubicBezTo>
                          <a:pt x="277" y="18"/>
                          <a:pt x="1" y="484"/>
                          <a:pt x="208" y="863"/>
                        </a:cubicBezTo>
                        <a:lnTo>
                          <a:pt x="363" y="1140"/>
                        </a:lnTo>
                        <a:cubicBezTo>
                          <a:pt x="469" y="1328"/>
                          <a:pt x="672" y="1436"/>
                          <a:pt x="878" y="1436"/>
                        </a:cubicBezTo>
                        <a:cubicBezTo>
                          <a:pt x="973" y="1436"/>
                          <a:pt x="1069" y="1413"/>
                          <a:pt x="1157" y="1364"/>
                        </a:cubicBezTo>
                        <a:lnTo>
                          <a:pt x="350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25" name="Google Shape;32125;p33"/>
                  <p:cNvSpPr/>
                  <p:nvPr/>
                </p:nvSpPr>
                <p:spPr>
                  <a:xfrm rot="-5400000">
                    <a:off x="4505200" y="1353650"/>
                    <a:ext cx="67775" cy="6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97" extrusionOk="0">
                        <a:moveTo>
                          <a:pt x="2710" y="0"/>
                        </a:moveTo>
                        <a:lnTo>
                          <a:pt x="380" y="1346"/>
                        </a:lnTo>
                        <a:cubicBezTo>
                          <a:pt x="104" y="1502"/>
                          <a:pt x="0" y="1864"/>
                          <a:pt x="173" y="2140"/>
                        </a:cubicBezTo>
                        <a:lnTo>
                          <a:pt x="311" y="2399"/>
                        </a:lnTo>
                        <a:cubicBezTo>
                          <a:pt x="423" y="2598"/>
                          <a:pt x="622" y="2697"/>
                          <a:pt x="820" y="2697"/>
                        </a:cubicBezTo>
                        <a:cubicBezTo>
                          <a:pt x="1019" y="2697"/>
                          <a:pt x="1217" y="2598"/>
                          <a:pt x="1329" y="2399"/>
                        </a:cubicBezTo>
                        <a:lnTo>
                          <a:pt x="2710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26" name="Google Shape;32126;p33"/>
                  <p:cNvSpPr/>
                  <p:nvPr/>
                </p:nvSpPr>
                <p:spPr>
                  <a:xfrm rot="-5400000">
                    <a:off x="4422738" y="1279913"/>
                    <a:ext cx="40150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3281" extrusionOk="0">
                        <a:moveTo>
                          <a:pt x="587" y="1"/>
                        </a:moveTo>
                        <a:cubicBezTo>
                          <a:pt x="259" y="1"/>
                          <a:pt x="1" y="260"/>
                          <a:pt x="1" y="588"/>
                        </a:cubicBezTo>
                        <a:lnTo>
                          <a:pt x="1" y="3280"/>
                        </a:lnTo>
                        <a:lnTo>
                          <a:pt x="173" y="2987"/>
                        </a:lnTo>
                        <a:lnTo>
                          <a:pt x="1399" y="864"/>
                        </a:lnTo>
                        <a:cubicBezTo>
                          <a:pt x="1606" y="484"/>
                          <a:pt x="1330" y="1"/>
                          <a:pt x="89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27" name="Google Shape;32127;p33"/>
                  <p:cNvSpPr/>
                  <p:nvPr/>
                </p:nvSpPr>
                <p:spPr>
                  <a:xfrm rot="-5400000">
                    <a:off x="4431263" y="1270338"/>
                    <a:ext cx="87625" cy="3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24" extrusionOk="0">
                        <a:moveTo>
                          <a:pt x="2633" y="1"/>
                        </a:moveTo>
                        <a:cubicBezTo>
                          <a:pt x="2532" y="1"/>
                          <a:pt x="2429" y="26"/>
                          <a:pt x="2331" y="77"/>
                        </a:cubicBezTo>
                        <a:lnTo>
                          <a:pt x="450" y="1165"/>
                        </a:lnTo>
                        <a:lnTo>
                          <a:pt x="1" y="1424"/>
                        </a:lnTo>
                        <a:lnTo>
                          <a:pt x="2780" y="1424"/>
                        </a:lnTo>
                        <a:cubicBezTo>
                          <a:pt x="3229" y="1424"/>
                          <a:pt x="3505" y="940"/>
                          <a:pt x="3280" y="561"/>
                        </a:cubicBezTo>
                        <a:lnTo>
                          <a:pt x="3125" y="284"/>
                        </a:lnTo>
                        <a:cubicBezTo>
                          <a:pt x="3021" y="100"/>
                          <a:pt x="2833" y="1"/>
                          <a:pt x="263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28" name="Google Shape;32128;p33"/>
                  <p:cNvSpPr/>
                  <p:nvPr/>
                </p:nvSpPr>
                <p:spPr>
                  <a:xfrm rot="-5400000">
                    <a:off x="4419675" y="1267350"/>
                    <a:ext cx="67750" cy="67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0" h="2698" extrusionOk="0">
                        <a:moveTo>
                          <a:pt x="1890" y="0"/>
                        </a:moveTo>
                        <a:cubicBezTo>
                          <a:pt x="1692" y="0"/>
                          <a:pt x="1493" y="100"/>
                          <a:pt x="1381" y="298"/>
                        </a:cubicBezTo>
                        <a:lnTo>
                          <a:pt x="173" y="2404"/>
                        </a:lnTo>
                        <a:lnTo>
                          <a:pt x="0" y="2697"/>
                        </a:lnTo>
                        <a:lnTo>
                          <a:pt x="449" y="2438"/>
                        </a:lnTo>
                        <a:lnTo>
                          <a:pt x="2330" y="1351"/>
                        </a:lnTo>
                        <a:cubicBezTo>
                          <a:pt x="2606" y="1196"/>
                          <a:pt x="2710" y="833"/>
                          <a:pt x="2555" y="557"/>
                        </a:cubicBezTo>
                        <a:lnTo>
                          <a:pt x="2399" y="298"/>
                        </a:lnTo>
                        <a:cubicBezTo>
                          <a:pt x="2287" y="100"/>
                          <a:pt x="2089" y="0"/>
                          <a:pt x="18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29" name="Google Shape;32129;p33"/>
                  <p:cNvSpPr/>
                  <p:nvPr/>
                </p:nvSpPr>
                <p:spPr>
                  <a:xfrm rot="-5400000">
                    <a:off x="4431163" y="1382413"/>
                    <a:ext cx="87625" cy="35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2" extrusionOk="0">
                        <a:moveTo>
                          <a:pt x="863" y="1"/>
                        </a:moveTo>
                        <a:cubicBezTo>
                          <a:pt x="662" y="1"/>
                          <a:pt x="467" y="108"/>
                          <a:pt x="363" y="292"/>
                        </a:cubicBezTo>
                        <a:lnTo>
                          <a:pt x="208" y="569"/>
                        </a:lnTo>
                        <a:cubicBezTo>
                          <a:pt x="1" y="948"/>
                          <a:pt x="277" y="1432"/>
                          <a:pt x="708" y="1432"/>
                        </a:cubicBezTo>
                        <a:lnTo>
                          <a:pt x="3504" y="1432"/>
                        </a:lnTo>
                        <a:lnTo>
                          <a:pt x="2072" y="603"/>
                        </a:lnTo>
                        <a:lnTo>
                          <a:pt x="1157" y="85"/>
                        </a:lnTo>
                        <a:cubicBezTo>
                          <a:pt x="1065" y="28"/>
                          <a:pt x="963" y="1"/>
                          <a:pt x="86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30" name="Google Shape;32130;p33"/>
                  <p:cNvSpPr/>
                  <p:nvPr/>
                </p:nvSpPr>
                <p:spPr>
                  <a:xfrm rot="-5400000">
                    <a:off x="4454450" y="1314675"/>
                    <a:ext cx="83725" cy="7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49" h="2865" extrusionOk="0">
                        <a:moveTo>
                          <a:pt x="1916" y="0"/>
                        </a:moveTo>
                        <a:cubicBezTo>
                          <a:pt x="639" y="0"/>
                          <a:pt x="1" y="1536"/>
                          <a:pt x="898" y="2434"/>
                        </a:cubicBezTo>
                        <a:cubicBezTo>
                          <a:pt x="1196" y="2732"/>
                          <a:pt x="1560" y="2865"/>
                          <a:pt x="1915" y="2865"/>
                        </a:cubicBezTo>
                        <a:cubicBezTo>
                          <a:pt x="2651" y="2865"/>
                          <a:pt x="3349" y="2294"/>
                          <a:pt x="3349" y="1433"/>
                        </a:cubicBezTo>
                        <a:cubicBezTo>
                          <a:pt x="3349" y="639"/>
                          <a:pt x="2710" y="0"/>
                          <a:pt x="191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32131" name="Google Shape;32131;p33"/>
                <p:cNvSpPr/>
                <p:nvPr/>
              </p:nvSpPr>
              <p:spPr>
                <a:xfrm rot="-5400000">
                  <a:off x="631363" y="2800388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2" y="381"/>
                      </a:lnTo>
                      <a:cubicBezTo>
                        <a:pt x="1" y="709"/>
                        <a:pt x="243" y="1244"/>
                        <a:pt x="691" y="1244"/>
                      </a:cubicBezTo>
                      <a:cubicBezTo>
                        <a:pt x="1140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32" name="Google Shape;32132;p33"/>
                <p:cNvSpPr/>
                <p:nvPr/>
              </p:nvSpPr>
              <p:spPr>
                <a:xfrm rot="-5400000">
                  <a:off x="631375" y="337167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0" y="709"/>
                        <a:pt x="242" y="1244"/>
                        <a:pt x="691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33" name="Google Shape;32133;p33"/>
                <p:cNvSpPr/>
                <p:nvPr/>
              </p:nvSpPr>
              <p:spPr>
                <a:xfrm rot="-5400000">
                  <a:off x="631363" y="3942963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74" y="1"/>
                      </a:moveTo>
                      <a:lnTo>
                        <a:pt x="311" y="381"/>
                      </a:lnTo>
                      <a:cubicBezTo>
                        <a:pt x="1" y="709"/>
                        <a:pt x="225" y="1244"/>
                        <a:pt x="674" y="1244"/>
                      </a:cubicBezTo>
                      <a:cubicBezTo>
                        <a:pt x="1123" y="1244"/>
                        <a:pt x="1364" y="709"/>
                        <a:pt x="1053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34" name="Google Shape;32134;p33"/>
                <p:cNvSpPr/>
                <p:nvPr/>
              </p:nvSpPr>
              <p:spPr>
                <a:xfrm rot="-5400000">
                  <a:off x="631575" y="2228875"/>
                  <a:ext cx="337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244" extrusionOk="0">
                      <a:moveTo>
                        <a:pt x="674" y="1"/>
                      </a:moveTo>
                      <a:lnTo>
                        <a:pt x="294" y="381"/>
                      </a:lnTo>
                      <a:cubicBezTo>
                        <a:pt x="1" y="709"/>
                        <a:pt x="225" y="1244"/>
                        <a:pt x="674" y="1244"/>
                      </a:cubicBezTo>
                      <a:cubicBezTo>
                        <a:pt x="1123" y="1244"/>
                        <a:pt x="1347" y="709"/>
                        <a:pt x="1037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35" name="Google Shape;32135;p33"/>
                <p:cNvSpPr/>
                <p:nvPr/>
              </p:nvSpPr>
              <p:spPr>
                <a:xfrm rot="-5400000">
                  <a:off x="631363" y="2506538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1" y="709"/>
                        <a:pt x="242" y="1244"/>
                        <a:pt x="691" y="1244"/>
                      </a:cubicBezTo>
                      <a:cubicBezTo>
                        <a:pt x="1140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36" name="Google Shape;32136;p33"/>
                <p:cNvSpPr/>
                <p:nvPr/>
              </p:nvSpPr>
              <p:spPr>
                <a:xfrm rot="-5400000">
                  <a:off x="631375" y="307782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73" y="1"/>
                      </a:moveTo>
                      <a:lnTo>
                        <a:pt x="311" y="381"/>
                      </a:lnTo>
                      <a:cubicBezTo>
                        <a:pt x="0" y="709"/>
                        <a:pt x="242" y="1244"/>
                        <a:pt x="673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7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37" name="Google Shape;32137;p33"/>
                <p:cNvSpPr/>
                <p:nvPr/>
              </p:nvSpPr>
              <p:spPr>
                <a:xfrm rot="-5400000">
                  <a:off x="631375" y="364912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74" y="1"/>
                      </a:moveTo>
                      <a:lnTo>
                        <a:pt x="311" y="381"/>
                      </a:lnTo>
                      <a:cubicBezTo>
                        <a:pt x="0" y="709"/>
                        <a:pt x="225" y="1244"/>
                        <a:pt x="674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38" name="Google Shape;32138;p33"/>
                <p:cNvSpPr/>
                <p:nvPr/>
              </p:nvSpPr>
              <p:spPr>
                <a:xfrm rot="-5400000">
                  <a:off x="631363" y="4220413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1" y="709"/>
                        <a:pt x="242" y="1244"/>
                        <a:pt x="691" y="1244"/>
                      </a:cubicBezTo>
                      <a:cubicBezTo>
                        <a:pt x="1123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139" name="Google Shape;32139;p33"/>
              <p:cNvGrpSpPr/>
              <p:nvPr/>
            </p:nvGrpSpPr>
            <p:grpSpPr>
              <a:xfrm>
                <a:off x="151925" y="33700"/>
                <a:ext cx="341750" cy="2538050"/>
                <a:chOff x="487050" y="1971275"/>
                <a:chExt cx="341750" cy="2538050"/>
              </a:xfrm>
            </p:grpSpPr>
            <p:sp>
              <p:nvSpPr>
                <p:cNvPr id="32140" name="Google Shape;32140;p33"/>
                <p:cNvSpPr/>
                <p:nvPr/>
              </p:nvSpPr>
              <p:spPr>
                <a:xfrm rot="-5400000">
                  <a:off x="-453825" y="3226700"/>
                  <a:ext cx="2538050" cy="2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522" h="1088" extrusionOk="0">
                      <a:moveTo>
                        <a:pt x="1" y="0"/>
                      </a:moveTo>
                      <a:lnTo>
                        <a:pt x="1" y="1088"/>
                      </a:lnTo>
                      <a:lnTo>
                        <a:pt x="101521" y="1088"/>
                      </a:lnTo>
                      <a:lnTo>
                        <a:pt x="10152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41" name="Google Shape;32141;p33"/>
                <p:cNvSpPr/>
                <p:nvPr/>
              </p:nvSpPr>
              <p:spPr>
                <a:xfrm rot="-5400000">
                  <a:off x="-535587" y="3232963"/>
                  <a:ext cx="2538050" cy="1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522" h="587" extrusionOk="0">
                      <a:moveTo>
                        <a:pt x="1" y="0"/>
                      </a:moveTo>
                      <a:lnTo>
                        <a:pt x="1" y="587"/>
                      </a:lnTo>
                      <a:lnTo>
                        <a:pt x="101521" y="587"/>
                      </a:lnTo>
                      <a:lnTo>
                        <a:pt x="10152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42" name="Google Shape;32142;p33"/>
                <p:cNvSpPr/>
                <p:nvPr/>
              </p:nvSpPr>
              <p:spPr>
                <a:xfrm rot="-5400000">
                  <a:off x="487038" y="2568463"/>
                  <a:ext cx="200675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7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43" name="Google Shape;32143;p33"/>
                <p:cNvSpPr/>
                <p:nvPr/>
              </p:nvSpPr>
              <p:spPr>
                <a:xfrm rot="-5400000">
                  <a:off x="523163" y="2676663"/>
                  <a:ext cx="5700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53" extrusionOk="0">
                      <a:moveTo>
                        <a:pt x="685" y="1"/>
                      </a:moveTo>
                      <a:cubicBezTo>
                        <a:pt x="523" y="1"/>
                        <a:pt x="363" y="78"/>
                        <a:pt x="277" y="234"/>
                      </a:cubicBezTo>
                      <a:lnTo>
                        <a:pt x="139" y="458"/>
                      </a:lnTo>
                      <a:cubicBezTo>
                        <a:pt x="1" y="682"/>
                        <a:pt x="87" y="976"/>
                        <a:pt x="312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279" y="2253"/>
                      </a:lnTo>
                      <a:lnTo>
                        <a:pt x="2124" y="2011"/>
                      </a:lnTo>
                      <a:lnTo>
                        <a:pt x="1106" y="234"/>
                      </a:lnTo>
                      <a:cubicBezTo>
                        <a:pt x="1011" y="78"/>
                        <a:pt x="847" y="1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44" name="Google Shape;32144;p33"/>
                <p:cNvSpPr/>
                <p:nvPr/>
              </p:nvSpPr>
              <p:spPr>
                <a:xfrm rot="-5400000">
                  <a:off x="615188" y="2654313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05" y="2745"/>
                      </a:cubicBezTo>
                      <a:lnTo>
                        <a:pt x="864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45" name="Google Shape;32145;p33"/>
                <p:cNvSpPr/>
                <p:nvPr/>
              </p:nvSpPr>
              <p:spPr>
                <a:xfrm rot="-5400000">
                  <a:off x="525875" y="2654325"/>
                  <a:ext cx="3412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5" extrusionOk="0">
                      <a:moveTo>
                        <a:pt x="622" y="0"/>
                      </a:moveTo>
                      <a:cubicBezTo>
                        <a:pt x="242" y="0"/>
                        <a:pt x="1" y="397"/>
                        <a:pt x="190" y="725"/>
                      </a:cubicBezTo>
                      <a:lnTo>
                        <a:pt x="1209" y="2486"/>
                      </a:lnTo>
                      <a:lnTo>
                        <a:pt x="1364" y="2744"/>
                      </a:lnTo>
                      <a:lnTo>
                        <a:pt x="1364" y="483"/>
                      </a:lnTo>
                      <a:cubicBezTo>
                        <a:pt x="1364" y="207"/>
                        <a:pt x="1140" y="0"/>
                        <a:pt x="8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46" name="Google Shape;32146;p33"/>
                <p:cNvSpPr/>
                <p:nvPr/>
              </p:nvSpPr>
              <p:spPr>
                <a:xfrm rot="-5400000">
                  <a:off x="615413" y="26148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08" y="2745"/>
                        <a:pt x="484" y="2745"/>
                      </a:cubicBezTo>
                      <a:lnTo>
                        <a:pt x="743" y="2745"/>
                      </a:lnTo>
                      <a:cubicBezTo>
                        <a:pt x="1105" y="2745"/>
                        <a:pt x="1347" y="2331"/>
                        <a:pt x="1157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47" name="Google Shape;32147;p33"/>
                <p:cNvSpPr/>
                <p:nvPr/>
              </p:nvSpPr>
              <p:spPr>
                <a:xfrm rot="-5400000">
                  <a:off x="568463" y="2607013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68" y="1139"/>
                      </a:lnTo>
                      <a:cubicBezTo>
                        <a:pt x="2041" y="1178"/>
                        <a:pt x="2121" y="1198"/>
                        <a:pt x="2200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5" y="414"/>
                        <a:pt x="2711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48" name="Google Shape;32148;p33"/>
                <p:cNvSpPr/>
                <p:nvPr/>
              </p:nvSpPr>
              <p:spPr>
                <a:xfrm rot="-5400000">
                  <a:off x="594975" y="2604650"/>
                  <a:ext cx="5655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66" extrusionOk="0">
                      <a:moveTo>
                        <a:pt x="0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7" y="2183"/>
                        <a:pt x="2002" y="2019"/>
                      </a:cubicBezTo>
                      <a:lnTo>
                        <a:pt x="2123" y="1812"/>
                      </a:lnTo>
                      <a:cubicBezTo>
                        <a:pt x="2261" y="1571"/>
                        <a:pt x="2192" y="1260"/>
                        <a:pt x="1951" y="11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49" name="Google Shape;32149;p33"/>
                <p:cNvSpPr/>
                <p:nvPr/>
              </p:nvSpPr>
              <p:spPr>
                <a:xfrm rot="-5400000">
                  <a:off x="568350" y="27011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604" y="0"/>
                      </a:moveTo>
                      <a:cubicBezTo>
                        <a:pt x="242" y="0"/>
                        <a:pt x="0" y="414"/>
                        <a:pt x="190" y="725"/>
                      </a:cubicBezTo>
                      <a:lnTo>
                        <a:pt x="311" y="949"/>
                      </a:lnTo>
                      <a:cubicBezTo>
                        <a:pt x="404" y="1100"/>
                        <a:pt x="566" y="1189"/>
                        <a:pt x="737" y="1189"/>
                      </a:cubicBezTo>
                      <a:cubicBezTo>
                        <a:pt x="820" y="1189"/>
                        <a:pt x="905" y="1167"/>
                        <a:pt x="984" y="1122"/>
                      </a:cubicBezTo>
                      <a:lnTo>
                        <a:pt x="293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50" name="Google Shape;32150;p33"/>
                <p:cNvSpPr/>
                <p:nvPr/>
              </p:nvSpPr>
              <p:spPr>
                <a:xfrm rot="-5400000">
                  <a:off x="594588" y="2676663"/>
                  <a:ext cx="5700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53" extrusionOk="0">
                      <a:moveTo>
                        <a:pt x="2279" y="0"/>
                      </a:moveTo>
                      <a:lnTo>
                        <a:pt x="312" y="1139"/>
                      </a:lnTo>
                      <a:cubicBezTo>
                        <a:pt x="87" y="1260"/>
                        <a:pt x="1" y="1571"/>
                        <a:pt x="139" y="1795"/>
                      </a:cubicBezTo>
                      <a:lnTo>
                        <a:pt x="277" y="2019"/>
                      </a:lnTo>
                      <a:cubicBezTo>
                        <a:pt x="363" y="2175"/>
                        <a:pt x="523" y="2252"/>
                        <a:pt x="685" y="2252"/>
                      </a:cubicBezTo>
                      <a:cubicBezTo>
                        <a:pt x="847" y="2252"/>
                        <a:pt x="1011" y="2175"/>
                        <a:pt x="1106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51" name="Google Shape;32151;p33"/>
                <p:cNvSpPr/>
                <p:nvPr/>
              </p:nvSpPr>
              <p:spPr>
                <a:xfrm rot="-5400000">
                  <a:off x="526100" y="261527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38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52" name="Google Shape;32152;p33"/>
                <p:cNvSpPr/>
                <p:nvPr/>
              </p:nvSpPr>
              <p:spPr>
                <a:xfrm rot="-5400000">
                  <a:off x="533038" y="2607138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201" y="0"/>
                      </a:moveTo>
                      <a:cubicBezTo>
                        <a:pt x="2121" y="0"/>
                        <a:pt x="2041" y="21"/>
                        <a:pt x="1968" y="66"/>
                      </a:cubicBezTo>
                      <a:lnTo>
                        <a:pt x="381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711" y="1188"/>
                        <a:pt x="2935" y="791"/>
                        <a:pt x="2745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7" y="0"/>
                        <a:pt x="22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53" name="Google Shape;32153;p33"/>
                <p:cNvSpPr/>
                <p:nvPr/>
              </p:nvSpPr>
              <p:spPr>
                <a:xfrm rot="-5400000">
                  <a:off x="523438" y="2604863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8" y="2007"/>
                      </a:lnTo>
                      <a:lnTo>
                        <a:pt x="0" y="2249"/>
                      </a:lnTo>
                      <a:lnTo>
                        <a:pt x="380" y="2042"/>
                      </a:lnTo>
                      <a:lnTo>
                        <a:pt x="1951" y="1127"/>
                      </a:lnTo>
                      <a:cubicBezTo>
                        <a:pt x="2175" y="989"/>
                        <a:pt x="2261" y="696"/>
                        <a:pt x="2123" y="454"/>
                      </a:cubicBezTo>
                      <a:lnTo>
                        <a:pt x="2002" y="247"/>
                      </a:lnTo>
                      <a:cubicBezTo>
                        <a:pt x="1907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54" name="Google Shape;32154;p33"/>
                <p:cNvSpPr/>
                <p:nvPr/>
              </p:nvSpPr>
              <p:spPr>
                <a:xfrm rot="-5400000">
                  <a:off x="533025" y="27011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737" y="0"/>
                      </a:moveTo>
                      <a:cubicBezTo>
                        <a:pt x="566" y="0"/>
                        <a:pt x="404" y="89"/>
                        <a:pt x="311" y="240"/>
                      </a:cubicBezTo>
                      <a:lnTo>
                        <a:pt x="190" y="464"/>
                      </a:lnTo>
                      <a:cubicBezTo>
                        <a:pt x="0" y="775"/>
                        <a:pt x="242" y="1189"/>
                        <a:pt x="604" y="1189"/>
                      </a:cubicBezTo>
                      <a:lnTo>
                        <a:pt x="2934" y="1189"/>
                      </a:lnTo>
                      <a:lnTo>
                        <a:pt x="1743" y="516"/>
                      </a:lnTo>
                      <a:lnTo>
                        <a:pt x="984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55" name="Google Shape;32155;p33"/>
                <p:cNvSpPr/>
                <p:nvPr/>
              </p:nvSpPr>
              <p:spPr>
                <a:xfrm rot="-5400000">
                  <a:off x="557375" y="26388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192" y="0"/>
                      </a:moveTo>
                      <a:cubicBezTo>
                        <a:pt x="536" y="0"/>
                        <a:pt x="1" y="536"/>
                        <a:pt x="1" y="1209"/>
                      </a:cubicBezTo>
                      <a:cubicBezTo>
                        <a:pt x="1" y="1865"/>
                        <a:pt x="536" y="2400"/>
                        <a:pt x="1192" y="2400"/>
                      </a:cubicBezTo>
                      <a:cubicBezTo>
                        <a:pt x="1865" y="2400"/>
                        <a:pt x="2400" y="1865"/>
                        <a:pt x="2400" y="1209"/>
                      </a:cubicBezTo>
                      <a:cubicBezTo>
                        <a:pt x="2400" y="536"/>
                        <a:pt x="1865" y="0"/>
                        <a:pt x="1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56" name="Google Shape;32156;p33"/>
                <p:cNvSpPr/>
                <p:nvPr/>
              </p:nvSpPr>
              <p:spPr>
                <a:xfrm rot="-5400000">
                  <a:off x="487250" y="3139975"/>
                  <a:ext cx="2002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0" h="8026" extrusionOk="0">
                      <a:moveTo>
                        <a:pt x="7543" y="466"/>
                      </a:moveTo>
                      <a:lnTo>
                        <a:pt x="7543" y="7560"/>
                      </a:lnTo>
                      <a:lnTo>
                        <a:pt x="467" y="7560"/>
                      </a:lnTo>
                      <a:lnTo>
                        <a:pt x="467" y="466"/>
                      </a:lnTo>
                      <a:close/>
                      <a:moveTo>
                        <a:pt x="1" y="0"/>
                      </a:moveTo>
                      <a:lnTo>
                        <a:pt x="1" y="8026"/>
                      </a:lnTo>
                      <a:lnTo>
                        <a:pt x="8009" y="8026"/>
                      </a:lnTo>
                      <a:lnTo>
                        <a:pt x="800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57" name="Google Shape;32157;p33"/>
                <p:cNvSpPr/>
                <p:nvPr/>
              </p:nvSpPr>
              <p:spPr>
                <a:xfrm rot="-5400000">
                  <a:off x="523175" y="3247950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682" y="1"/>
                      </a:moveTo>
                      <a:cubicBezTo>
                        <a:pt x="518" y="1"/>
                        <a:pt x="354" y="78"/>
                        <a:pt x="259" y="234"/>
                      </a:cubicBezTo>
                      <a:lnTo>
                        <a:pt x="138" y="458"/>
                      </a:lnTo>
                      <a:cubicBezTo>
                        <a:pt x="0" y="682"/>
                        <a:pt x="87" y="993"/>
                        <a:pt x="311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279" y="2253"/>
                      </a:lnTo>
                      <a:lnTo>
                        <a:pt x="2123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58" name="Google Shape;32158;p33"/>
                <p:cNvSpPr/>
                <p:nvPr/>
              </p:nvSpPr>
              <p:spPr>
                <a:xfrm rot="-5400000">
                  <a:off x="615188" y="3225613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64" y="1"/>
                      </a:moveTo>
                      <a:lnTo>
                        <a:pt x="191" y="2020"/>
                      </a:lnTo>
                      <a:cubicBezTo>
                        <a:pt x="1" y="2331"/>
                        <a:pt x="243" y="2745"/>
                        <a:pt x="622" y="2745"/>
                      </a:cubicBezTo>
                      <a:lnTo>
                        <a:pt x="864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59" name="Google Shape;32159;p33"/>
                <p:cNvSpPr/>
                <p:nvPr/>
              </p:nvSpPr>
              <p:spPr>
                <a:xfrm rot="-5400000">
                  <a:off x="525875" y="3225625"/>
                  <a:ext cx="3412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5" extrusionOk="0">
                      <a:moveTo>
                        <a:pt x="622" y="0"/>
                      </a:moveTo>
                      <a:cubicBezTo>
                        <a:pt x="243" y="0"/>
                        <a:pt x="1" y="397"/>
                        <a:pt x="191" y="725"/>
                      </a:cubicBezTo>
                      <a:lnTo>
                        <a:pt x="1209" y="2486"/>
                      </a:lnTo>
                      <a:lnTo>
                        <a:pt x="1364" y="2744"/>
                      </a:lnTo>
                      <a:lnTo>
                        <a:pt x="1364" y="483"/>
                      </a:lnTo>
                      <a:cubicBezTo>
                        <a:pt x="1364" y="207"/>
                        <a:pt x="1140" y="0"/>
                        <a:pt x="8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60" name="Google Shape;32160;p33"/>
                <p:cNvSpPr/>
                <p:nvPr/>
              </p:nvSpPr>
              <p:spPr>
                <a:xfrm rot="-5400000">
                  <a:off x="615200" y="318635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" y="1"/>
                      </a:moveTo>
                      <a:lnTo>
                        <a:pt x="1" y="2262"/>
                      </a:lnTo>
                      <a:cubicBezTo>
                        <a:pt x="1" y="2521"/>
                        <a:pt x="225" y="2745"/>
                        <a:pt x="501" y="2745"/>
                      </a:cubicBezTo>
                      <a:lnTo>
                        <a:pt x="743" y="2745"/>
                      </a:lnTo>
                      <a:cubicBezTo>
                        <a:pt x="1122" y="2745"/>
                        <a:pt x="1364" y="2331"/>
                        <a:pt x="1174" y="202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61" name="Google Shape;32161;p33"/>
                <p:cNvSpPr/>
                <p:nvPr/>
              </p:nvSpPr>
              <p:spPr>
                <a:xfrm rot="-5400000">
                  <a:off x="568463" y="3178288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0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2" y="1198"/>
                        <a:pt x="2194" y="1198"/>
                      </a:cubicBezTo>
                      <a:cubicBezTo>
                        <a:pt x="2365" y="1198"/>
                        <a:pt x="2530" y="1113"/>
                        <a:pt x="2624" y="949"/>
                      </a:cubicBezTo>
                      <a:lnTo>
                        <a:pt x="2744" y="742"/>
                      </a:lnTo>
                      <a:cubicBezTo>
                        <a:pt x="2934" y="414"/>
                        <a:pt x="2693" y="17"/>
                        <a:pt x="2330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62" name="Google Shape;32162;p33"/>
                <p:cNvSpPr/>
                <p:nvPr/>
              </p:nvSpPr>
              <p:spPr>
                <a:xfrm rot="-5400000">
                  <a:off x="594975" y="3175950"/>
                  <a:ext cx="5655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66" extrusionOk="0">
                      <a:moveTo>
                        <a:pt x="1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8" y="2183"/>
                        <a:pt x="2003" y="2019"/>
                      </a:cubicBezTo>
                      <a:lnTo>
                        <a:pt x="2124" y="1812"/>
                      </a:lnTo>
                      <a:cubicBezTo>
                        <a:pt x="2262" y="1571"/>
                        <a:pt x="2193" y="1260"/>
                        <a:pt x="1951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63" name="Google Shape;32163;p33"/>
                <p:cNvSpPr/>
                <p:nvPr/>
              </p:nvSpPr>
              <p:spPr>
                <a:xfrm rot="-5400000">
                  <a:off x="568350" y="32724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605" y="0"/>
                      </a:moveTo>
                      <a:cubicBezTo>
                        <a:pt x="242" y="0"/>
                        <a:pt x="1" y="414"/>
                        <a:pt x="190" y="725"/>
                      </a:cubicBezTo>
                      <a:lnTo>
                        <a:pt x="311" y="949"/>
                      </a:lnTo>
                      <a:cubicBezTo>
                        <a:pt x="404" y="1100"/>
                        <a:pt x="567" y="1189"/>
                        <a:pt x="737" y="1189"/>
                      </a:cubicBezTo>
                      <a:cubicBezTo>
                        <a:pt x="820" y="1189"/>
                        <a:pt x="905" y="1167"/>
                        <a:pt x="984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64" name="Google Shape;32164;p33"/>
                <p:cNvSpPr/>
                <p:nvPr/>
              </p:nvSpPr>
              <p:spPr>
                <a:xfrm rot="-5400000">
                  <a:off x="594600" y="3247950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2279" y="0"/>
                      </a:moveTo>
                      <a:lnTo>
                        <a:pt x="311" y="1139"/>
                      </a:lnTo>
                      <a:cubicBezTo>
                        <a:pt x="87" y="1260"/>
                        <a:pt x="0" y="1571"/>
                        <a:pt x="138" y="1795"/>
                      </a:cubicBezTo>
                      <a:lnTo>
                        <a:pt x="259" y="2019"/>
                      </a:lnTo>
                      <a:cubicBezTo>
                        <a:pt x="354" y="2175"/>
                        <a:pt x="518" y="2252"/>
                        <a:pt x="682" y="2252"/>
                      </a:cubicBezTo>
                      <a:cubicBezTo>
                        <a:pt x="846" y="2252"/>
                        <a:pt x="1010" y="2175"/>
                        <a:pt x="1105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65" name="Google Shape;32165;p33"/>
                <p:cNvSpPr/>
                <p:nvPr/>
              </p:nvSpPr>
              <p:spPr>
                <a:xfrm rot="-5400000">
                  <a:off x="525888" y="3186363"/>
                  <a:ext cx="34100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5" extrusionOk="0">
                      <a:moveTo>
                        <a:pt x="501" y="0"/>
                      </a:moveTo>
                      <a:cubicBezTo>
                        <a:pt x="225" y="0"/>
                        <a:pt x="1" y="207"/>
                        <a:pt x="1" y="483"/>
                      </a:cubicBezTo>
                      <a:lnTo>
                        <a:pt x="1" y="2744"/>
                      </a:lnTo>
                      <a:lnTo>
                        <a:pt x="156" y="2486"/>
                      </a:lnTo>
                      <a:lnTo>
                        <a:pt x="1174" y="725"/>
                      </a:lnTo>
                      <a:cubicBezTo>
                        <a:pt x="1364" y="397"/>
                        <a:pt x="1122" y="0"/>
                        <a:pt x="76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66" name="Google Shape;32166;p33"/>
                <p:cNvSpPr/>
                <p:nvPr/>
              </p:nvSpPr>
              <p:spPr>
                <a:xfrm rot="-5400000">
                  <a:off x="533038" y="3178413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195" y="0"/>
                      </a:moveTo>
                      <a:cubicBezTo>
                        <a:pt x="2112" y="0"/>
                        <a:pt x="2029" y="21"/>
                        <a:pt x="1951" y="66"/>
                      </a:cubicBezTo>
                      <a:lnTo>
                        <a:pt x="380" y="981"/>
                      </a:lnTo>
                      <a:lnTo>
                        <a:pt x="0" y="1188"/>
                      </a:lnTo>
                      <a:lnTo>
                        <a:pt x="2330" y="1188"/>
                      </a:lnTo>
                      <a:cubicBezTo>
                        <a:pt x="2693" y="1188"/>
                        <a:pt x="2934" y="791"/>
                        <a:pt x="2744" y="463"/>
                      </a:cubicBezTo>
                      <a:lnTo>
                        <a:pt x="2624" y="256"/>
                      </a:lnTo>
                      <a:cubicBezTo>
                        <a:pt x="2530" y="92"/>
                        <a:pt x="2366" y="0"/>
                        <a:pt x="21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67" name="Google Shape;32167;p33"/>
                <p:cNvSpPr/>
                <p:nvPr/>
              </p:nvSpPr>
              <p:spPr>
                <a:xfrm rot="-5400000">
                  <a:off x="523438" y="3176163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9" y="2007"/>
                      </a:lnTo>
                      <a:lnTo>
                        <a:pt x="1" y="2249"/>
                      </a:lnTo>
                      <a:lnTo>
                        <a:pt x="380" y="2042"/>
                      </a:lnTo>
                      <a:lnTo>
                        <a:pt x="1951" y="1127"/>
                      </a:lnTo>
                      <a:cubicBezTo>
                        <a:pt x="2175" y="989"/>
                        <a:pt x="2262" y="696"/>
                        <a:pt x="2124" y="454"/>
                      </a:cubicBezTo>
                      <a:lnTo>
                        <a:pt x="2003" y="247"/>
                      </a:lnTo>
                      <a:cubicBezTo>
                        <a:pt x="1908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68" name="Google Shape;32168;p33"/>
                <p:cNvSpPr/>
                <p:nvPr/>
              </p:nvSpPr>
              <p:spPr>
                <a:xfrm rot="-5400000">
                  <a:off x="533025" y="32724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1" y="240"/>
                      </a:cubicBezTo>
                      <a:lnTo>
                        <a:pt x="190" y="464"/>
                      </a:lnTo>
                      <a:cubicBezTo>
                        <a:pt x="1" y="775"/>
                        <a:pt x="242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4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69" name="Google Shape;32169;p33"/>
                <p:cNvSpPr/>
                <p:nvPr/>
              </p:nvSpPr>
              <p:spPr>
                <a:xfrm rot="-5400000">
                  <a:off x="552325" y="3215125"/>
                  <a:ext cx="70375" cy="6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5" h="2411" extrusionOk="0">
                      <a:moveTo>
                        <a:pt x="1606" y="0"/>
                      </a:moveTo>
                      <a:cubicBezTo>
                        <a:pt x="536" y="0"/>
                        <a:pt x="1" y="1295"/>
                        <a:pt x="760" y="2054"/>
                      </a:cubicBezTo>
                      <a:cubicBezTo>
                        <a:pt x="1006" y="2301"/>
                        <a:pt x="1309" y="2411"/>
                        <a:pt x="1605" y="2411"/>
                      </a:cubicBezTo>
                      <a:cubicBezTo>
                        <a:pt x="2223" y="2411"/>
                        <a:pt x="2814" y="1932"/>
                        <a:pt x="2814" y="1209"/>
                      </a:cubicBezTo>
                      <a:cubicBezTo>
                        <a:pt x="2814" y="536"/>
                        <a:pt x="2262" y="0"/>
                        <a:pt x="16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70" name="Google Shape;32170;p33"/>
                <p:cNvSpPr/>
                <p:nvPr/>
              </p:nvSpPr>
              <p:spPr>
                <a:xfrm rot="-5400000">
                  <a:off x="487263" y="3711263"/>
                  <a:ext cx="200225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09" h="8026" extrusionOk="0">
                      <a:moveTo>
                        <a:pt x="7542" y="466"/>
                      </a:moveTo>
                      <a:lnTo>
                        <a:pt x="7542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08" y="8026"/>
                      </a:lnTo>
                      <a:lnTo>
                        <a:pt x="800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71" name="Google Shape;32171;p33"/>
                <p:cNvSpPr/>
                <p:nvPr/>
              </p:nvSpPr>
              <p:spPr>
                <a:xfrm rot="-5400000">
                  <a:off x="523388" y="38194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682" y="1"/>
                      </a:moveTo>
                      <a:cubicBezTo>
                        <a:pt x="518" y="1"/>
                        <a:pt x="354" y="78"/>
                        <a:pt x="259" y="234"/>
                      </a:cubicBezTo>
                      <a:lnTo>
                        <a:pt x="139" y="458"/>
                      </a:lnTo>
                      <a:cubicBezTo>
                        <a:pt x="1" y="682"/>
                        <a:pt x="70" y="993"/>
                        <a:pt x="311" y="1114"/>
                      </a:cubicBezTo>
                      <a:lnTo>
                        <a:pt x="1071" y="1563"/>
                      </a:lnTo>
                      <a:lnTo>
                        <a:pt x="2262" y="2253"/>
                      </a:lnTo>
                      <a:lnTo>
                        <a:pt x="2124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72" name="Google Shape;32172;p33"/>
                <p:cNvSpPr/>
                <p:nvPr/>
              </p:nvSpPr>
              <p:spPr>
                <a:xfrm rot="-5400000">
                  <a:off x="615200" y="379690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0" y="2331"/>
                        <a:pt x="242" y="2745"/>
                        <a:pt x="604" y="2745"/>
                      </a:cubicBezTo>
                      <a:lnTo>
                        <a:pt x="863" y="2745"/>
                      </a:lnTo>
                      <a:cubicBezTo>
                        <a:pt x="1139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73" name="Google Shape;32173;p33"/>
                <p:cNvSpPr/>
                <p:nvPr/>
              </p:nvSpPr>
              <p:spPr>
                <a:xfrm rot="-5400000">
                  <a:off x="526100" y="379712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604" y="0"/>
                      </a:moveTo>
                      <a:cubicBezTo>
                        <a:pt x="242" y="0"/>
                        <a:pt x="0" y="397"/>
                        <a:pt x="190" y="725"/>
                      </a:cubicBezTo>
                      <a:lnTo>
                        <a:pt x="1208" y="2486"/>
                      </a:lnTo>
                      <a:lnTo>
                        <a:pt x="1346" y="2744"/>
                      </a:lnTo>
                      <a:lnTo>
                        <a:pt x="1346" y="483"/>
                      </a:lnTo>
                      <a:cubicBezTo>
                        <a:pt x="1346" y="207"/>
                        <a:pt x="1139" y="0"/>
                        <a:pt x="8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74" name="Google Shape;32174;p33"/>
                <p:cNvSpPr/>
                <p:nvPr/>
              </p:nvSpPr>
              <p:spPr>
                <a:xfrm rot="-5400000">
                  <a:off x="615188" y="3757638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" y="1"/>
                      </a:moveTo>
                      <a:lnTo>
                        <a:pt x="1" y="2262"/>
                      </a:lnTo>
                      <a:cubicBezTo>
                        <a:pt x="1" y="2521"/>
                        <a:pt x="225" y="2745"/>
                        <a:pt x="484" y="2745"/>
                      </a:cubicBezTo>
                      <a:lnTo>
                        <a:pt x="743" y="2745"/>
                      </a:lnTo>
                      <a:cubicBezTo>
                        <a:pt x="1123" y="2745"/>
                        <a:pt x="1364" y="2331"/>
                        <a:pt x="1174" y="202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75" name="Google Shape;32175;p33"/>
                <p:cNvSpPr/>
                <p:nvPr/>
              </p:nvSpPr>
              <p:spPr>
                <a:xfrm rot="-5400000">
                  <a:off x="568513" y="3749638"/>
                  <a:ext cx="732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1" h="1198" extrusionOk="0">
                      <a:moveTo>
                        <a:pt x="0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2" y="1198"/>
                        <a:pt x="2194" y="1198"/>
                      </a:cubicBezTo>
                      <a:cubicBezTo>
                        <a:pt x="2366" y="1198"/>
                        <a:pt x="2530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1" y="421"/>
                        <a:pt x="2703" y="17"/>
                        <a:pt x="2336" y="17"/>
                      </a:cubicBezTo>
                      <a:cubicBezTo>
                        <a:pt x="2329" y="17"/>
                        <a:pt x="2321" y="17"/>
                        <a:pt x="2313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76" name="Google Shape;32176;p33"/>
                <p:cNvSpPr/>
                <p:nvPr/>
              </p:nvSpPr>
              <p:spPr>
                <a:xfrm rot="-5400000">
                  <a:off x="594763" y="3747463"/>
                  <a:ext cx="56975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66" extrusionOk="0">
                      <a:moveTo>
                        <a:pt x="1" y="0"/>
                      </a:moveTo>
                      <a:lnTo>
                        <a:pt x="1174" y="2019"/>
                      </a:lnTo>
                      <a:cubicBezTo>
                        <a:pt x="1269" y="2183"/>
                        <a:pt x="1433" y="2265"/>
                        <a:pt x="1595" y="2265"/>
                      </a:cubicBezTo>
                      <a:cubicBezTo>
                        <a:pt x="1757" y="2265"/>
                        <a:pt x="1916" y="2183"/>
                        <a:pt x="2003" y="2019"/>
                      </a:cubicBezTo>
                      <a:lnTo>
                        <a:pt x="2141" y="1812"/>
                      </a:lnTo>
                      <a:cubicBezTo>
                        <a:pt x="2279" y="1571"/>
                        <a:pt x="2210" y="1260"/>
                        <a:pt x="1968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77" name="Google Shape;32177;p33"/>
                <p:cNvSpPr/>
                <p:nvPr/>
              </p:nvSpPr>
              <p:spPr>
                <a:xfrm rot="-5400000">
                  <a:off x="568338" y="3843763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622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5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78" name="Google Shape;32178;p33"/>
                <p:cNvSpPr/>
                <p:nvPr/>
              </p:nvSpPr>
              <p:spPr>
                <a:xfrm rot="-5400000">
                  <a:off x="594813" y="38194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2262" y="0"/>
                      </a:moveTo>
                      <a:lnTo>
                        <a:pt x="311" y="1139"/>
                      </a:lnTo>
                      <a:cubicBezTo>
                        <a:pt x="70" y="1260"/>
                        <a:pt x="1" y="1571"/>
                        <a:pt x="139" y="1795"/>
                      </a:cubicBezTo>
                      <a:lnTo>
                        <a:pt x="259" y="2019"/>
                      </a:lnTo>
                      <a:cubicBezTo>
                        <a:pt x="354" y="2175"/>
                        <a:pt x="518" y="2252"/>
                        <a:pt x="682" y="2252"/>
                      </a:cubicBezTo>
                      <a:cubicBezTo>
                        <a:pt x="846" y="2252"/>
                        <a:pt x="1010" y="2175"/>
                        <a:pt x="1105" y="2019"/>
                      </a:cubicBezTo>
                      <a:lnTo>
                        <a:pt x="2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79" name="Google Shape;32179;p33"/>
                <p:cNvSpPr/>
                <p:nvPr/>
              </p:nvSpPr>
              <p:spPr>
                <a:xfrm rot="-5400000">
                  <a:off x="525913" y="3757688"/>
                  <a:ext cx="340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" h="2746" extrusionOk="0">
                      <a:moveTo>
                        <a:pt x="766" y="1"/>
                      </a:moveTo>
                      <a:cubicBezTo>
                        <a:pt x="758" y="1"/>
                        <a:pt x="751" y="1"/>
                        <a:pt x="743" y="1"/>
                      </a:cubicBezTo>
                      <a:lnTo>
                        <a:pt x="484" y="1"/>
                      </a:lnTo>
                      <a:cubicBezTo>
                        <a:pt x="208" y="1"/>
                        <a:pt x="1" y="225"/>
                        <a:pt x="1" y="484"/>
                      </a:cubicBezTo>
                      <a:lnTo>
                        <a:pt x="1" y="2745"/>
                      </a:lnTo>
                      <a:lnTo>
                        <a:pt x="156" y="2487"/>
                      </a:lnTo>
                      <a:lnTo>
                        <a:pt x="1174" y="726"/>
                      </a:lnTo>
                      <a:cubicBezTo>
                        <a:pt x="1360" y="405"/>
                        <a:pt x="1132" y="1"/>
                        <a:pt x="76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80" name="Google Shape;32180;p33"/>
                <p:cNvSpPr/>
                <p:nvPr/>
              </p:nvSpPr>
              <p:spPr>
                <a:xfrm rot="-5400000">
                  <a:off x="532875" y="3749525"/>
                  <a:ext cx="737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" h="1189" extrusionOk="0">
                      <a:moveTo>
                        <a:pt x="2204" y="0"/>
                      </a:moveTo>
                      <a:cubicBezTo>
                        <a:pt x="2122" y="0"/>
                        <a:pt x="2041" y="21"/>
                        <a:pt x="1968" y="66"/>
                      </a:cubicBezTo>
                      <a:lnTo>
                        <a:pt x="380" y="981"/>
                      </a:lnTo>
                      <a:lnTo>
                        <a:pt x="0" y="1188"/>
                      </a:lnTo>
                      <a:lnTo>
                        <a:pt x="2331" y="1188"/>
                      </a:lnTo>
                      <a:cubicBezTo>
                        <a:pt x="2338" y="1188"/>
                        <a:pt x="2346" y="1188"/>
                        <a:pt x="2353" y="1188"/>
                      </a:cubicBezTo>
                      <a:cubicBezTo>
                        <a:pt x="2720" y="1188"/>
                        <a:pt x="2948" y="784"/>
                        <a:pt x="2762" y="463"/>
                      </a:cubicBezTo>
                      <a:lnTo>
                        <a:pt x="2624" y="256"/>
                      </a:lnTo>
                      <a:cubicBezTo>
                        <a:pt x="2542" y="92"/>
                        <a:pt x="2374" y="0"/>
                        <a:pt x="220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81" name="Google Shape;32181;p33"/>
                <p:cNvSpPr/>
                <p:nvPr/>
              </p:nvSpPr>
              <p:spPr>
                <a:xfrm rot="-5400000">
                  <a:off x="523225" y="3747675"/>
                  <a:ext cx="56975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49" extrusionOk="0">
                      <a:moveTo>
                        <a:pt x="1597" y="1"/>
                      </a:moveTo>
                      <a:cubicBezTo>
                        <a:pt x="1433" y="1"/>
                        <a:pt x="1269" y="83"/>
                        <a:pt x="1174" y="247"/>
                      </a:cubicBezTo>
                      <a:lnTo>
                        <a:pt x="156" y="2007"/>
                      </a:lnTo>
                      <a:lnTo>
                        <a:pt x="1" y="2249"/>
                      </a:lnTo>
                      <a:lnTo>
                        <a:pt x="380" y="2042"/>
                      </a:lnTo>
                      <a:lnTo>
                        <a:pt x="1968" y="1127"/>
                      </a:lnTo>
                      <a:cubicBezTo>
                        <a:pt x="2193" y="989"/>
                        <a:pt x="2279" y="696"/>
                        <a:pt x="2141" y="454"/>
                      </a:cubicBezTo>
                      <a:lnTo>
                        <a:pt x="2020" y="247"/>
                      </a:lnTo>
                      <a:cubicBezTo>
                        <a:pt x="1925" y="83"/>
                        <a:pt x="1761" y="1"/>
                        <a:pt x="159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82" name="Google Shape;32182;p33"/>
                <p:cNvSpPr/>
                <p:nvPr/>
              </p:nvSpPr>
              <p:spPr>
                <a:xfrm rot="-5400000">
                  <a:off x="533013" y="3843763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2" y="240"/>
                      </a:cubicBezTo>
                      <a:lnTo>
                        <a:pt x="191" y="464"/>
                      </a:lnTo>
                      <a:cubicBezTo>
                        <a:pt x="1" y="775"/>
                        <a:pt x="225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5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83" name="Google Shape;32183;p33"/>
                <p:cNvSpPr/>
                <p:nvPr/>
              </p:nvSpPr>
              <p:spPr>
                <a:xfrm rot="-5400000">
                  <a:off x="557375" y="37818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208" y="0"/>
                      </a:moveTo>
                      <a:cubicBezTo>
                        <a:pt x="535" y="0"/>
                        <a:pt x="0" y="536"/>
                        <a:pt x="0" y="1209"/>
                      </a:cubicBezTo>
                      <a:cubicBezTo>
                        <a:pt x="0" y="1865"/>
                        <a:pt x="535" y="2400"/>
                        <a:pt x="1208" y="2400"/>
                      </a:cubicBezTo>
                      <a:cubicBezTo>
                        <a:pt x="1864" y="2400"/>
                        <a:pt x="2399" y="1865"/>
                        <a:pt x="2399" y="1209"/>
                      </a:cubicBezTo>
                      <a:cubicBezTo>
                        <a:pt x="2399" y="536"/>
                        <a:pt x="1864" y="0"/>
                        <a:pt x="12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84" name="Google Shape;32184;p33"/>
                <p:cNvSpPr/>
                <p:nvPr/>
              </p:nvSpPr>
              <p:spPr>
                <a:xfrm rot="-5400000">
                  <a:off x="487050" y="4282775"/>
                  <a:ext cx="2006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6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83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85" name="Google Shape;32185;p33"/>
                <p:cNvSpPr/>
                <p:nvPr/>
              </p:nvSpPr>
              <p:spPr>
                <a:xfrm rot="-5400000">
                  <a:off x="523388" y="43907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683" y="1"/>
                      </a:moveTo>
                      <a:cubicBezTo>
                        <a:pt x="519" y="1"/>
                        <a:pt x="355" y="78"/>
                        <a:pt x="260" y="234"/>
                      </a:cubicBezTo>
                      <a:lnTo>
                        <a:pt x="139" y="458"/>
                      </a:lnTo>
                      <a:cubicBezTo>
                        <a:pt x="1" y="682"/>
                        <a:pt x="70" y="993"/>
                        <a:pt x="312" y="1114"/>
                      </a:cubicBezTo>
                      <a:lnTo>
                        <a:pt x="1071" y="1563"/>
                      </a:lnTo>
                      <a:lnTo>
                        <a:pt x="2262" y="2253"/>
                      </a:lnTo>
                      <a:lnTo>
                        <a:pt x="2124" y="2011"/>
                      </a:lnTo>
                      <a:lnTo>
                        <a:pt x="1106" y="234"/>
                      </a:lnTo>
                      <a:cubicBezTo>
                        <a:pt x="1011" y="78"/>
                        <a:pt x="847" y="1"/>
                        <a:pt x="68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86" name="Google Shape;32186;p33"/>
                <p:cNvSpPr/>
                <p:nvPr/>
              </p:nvSpPr>
              <p:spPr>
                <a:xfrm rot="-5400000">
                  <a:off x="615188" y="4368188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47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22" y="2745"/>
                      </a:cubicBezTo>
                      <a:lnTo>
                        <a:pt x="881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47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87" name="Google Shape;32187;p33"/>
                <p:cNvSpPr/>
                <p:nvPr/>
              </p:nvSpPr>
              <p:spPr>
                <a:xfrm rot="-5400000">
                  <a:off x="526138" y="4368363"/>
                  <a:ext cx="335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3" h="2746" extrusionOk="0">
                      <a:moveTo>
                        <a:pt x="595" y="1"/>
                      </a:moveTo>
                      <a:cubicBezTo>
                        <a:pt x="229" y="1"/>
                        <a:pt x="0" y="405"/>
                        <a:pt x="186" y="726"/>
                      </a:cubicBezTo>
                      <a:lnTo>
                        <a:pt x="1205" y="2487"/>
                      </a:lnTo>
                      <a:lnTo>
                        <a:pt x="1343" y="2745"/>
                      </a:lnTo>
                      <a:lnTo>
                        <a:pt x="1343" y="484"/>
                      </a:lnTo>
                      <a:cubicBezTo>
                        <a:pt x="1343" y="225"/>
                        <a:pt x="1136" y="1"/>
                        <a:pt x="877" y="1"/>
                      </a:cubicBezTo>
                      <a:lnTo>
                        <a:pt x="618" y="1"/>
                      </a:lnTo>
                      <a:cubicBezTo>
                        <a:pt x="610" y="1"/>
                        <a:pt x="603" y="1"/>
                        <a:pt x="59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88" name="Google Shape;32188;p33"/>
                <p:cNvSpPr/>
                <p:nvPr/>
              </p:nvSpPr>
              <p:spPr>
                <a:xfrm rot="-5400000">
                  <a:off x="615413" y="43291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25" y="2745"/>
                        <a:pt x="483" y="2745"/>
                      </a:cubicBezTo>
                      <a:lnTo>
                        <a:pt x="742" y="2745"/>
                      </a:lnTo>
                      <a:cubicBezTo>
                        <a:pt x="1122" y="2745"/>
                        <a:pt x="1346" y="2331"/>
                        <a:pt x="1174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89" name="Google Shape;32189;p33"/>
                <p:cNvSpPr/>
                <p:nvPr/>
              </p:nvSpPr>
              <p:spPr>
                <a:xfrm rot="-5400000">
                  <a:off x="568463" y="4320888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3" y="1198"/>
                        <a:pt x="2194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5" y="414"/>
                        <a:pt x="2693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90" name="Google Shape;32190;p33"/>
                <p:cNvSpPr/>
                <p:nvPr/>
              </p:nvSpPr>
              <p:spPr>
                <a:xfrm rot="-5400000">
                  <a:off x="594763" y="4318738"/>
                  <a:ext cx="56975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66" extrusionOk="0">
                      <a:moveTo>
                        <a:pt x="0" y="0"/>
                      </a:moveTo>
                      <a:lnTo>
                        <a:pt x="1174" y="2019"/>
                      </a:lnTo>
                      <a:cubicBezTo>
                        <a:pt x="1269" y="2183"/>
                        <a:pt x="1433" y="2265"/>
                        <a:pt x="1594" y="2265"/>
                      </a:cubicBezTo>
                      <a:cubicBezTo>
                        <a:pt x="1756" y="2265"/>
                        <a:pt x="1916" y="2183"/>
                        <a:pt x="2002" y="2019"/>
                      </a:cubicBezTo>
                      <a:lnTo>
                        <a:pt x="2140" y="1812"/>
                      </a:lnTo>
                      <a:cubicBezTo>
                        <a:pt x="2278" y="1571"/>
                        <a:pt x="2192" y="1260"/>
                        <a:pt x="1968" y="11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91" name="Google Shape;32191;p33"/>
                <p:cNvSpPr/>
                <p:nvPr/>
              </p:nvSpPr>
              <p:spPr>
                <a:xfrm rot="-5400000">
                  <a:off x="568125" y="4415275"/>
                  <a:ext cx="738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3" h="1189" extrusionOk="0">
                      <a:moveTo>
                        <a:pt x="622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6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5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92" name="Google Shape;32192;p33"/>
                <p:cNvSpPr/>
                <p:nvPr/>
              </p:nvSpPr>
              <p:spPr>
                <a:xfrm rot="-5400000">
                  <a:off x="594813" y="43907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2262" y="0"/>
                      </a:moveTo>
                      <a:lnTo>
                        <a:pt x="312" y="1139"/>
                      </a:lnTo>
                      <a:cubicBezTo>
                        <a:pt x="70" y="1260"/>
                        <a:pt x="1" y="1571"/>
                        <a:pt x="139" y="1795"/>
                      </a:cubicBezTo>
                      <a:lnTo>
                        <a:pt x="260" y="2019"/>
                      </a:lnTo>
                      <a:cubicBezTo>
                        <a:pt x="355" y="2175"/>
                        <a:pt x="519" y="2252"/>
                        <a:pt x="683" y="2252"/>
                      </a:cubicBezTo>
                      <a:cubicBezTo>
                        <a:pt x="847" y="2252"/>
                        <a:pt x="1011" y="2175"/>
                        <a:pt x="1106" y="2019"/>
                      </a:cubicBezTo>
                      <a:lnTo>
                        <a:pt x="2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93" name="Google Shape;32193;p33"/>
                <p:cNvSpPr/>
                <p:nvPr/>
              </p:nvSpPr>
              <p:spPr>
                <a:xfrm rot="-5400000">
                  <a:off x="526100" y="4329150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55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94" name="Google Shape;32194;p33"/>
                <p:cNvSpPr/>
                <p:nvPr/>
              </p:nvSpPr>
              <p:spPr>
                <a:xfrm rot="-5400000">
                  <a:off x="533038" y="4321013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195" y="0"/>
                      </a:moveTo>
                      <a:cubicBezTo>
                        <a:pt x="2113" y="0"/>
                        <a:pt x="2029" y="21"/>
                        <a:pt x="1951" y="66"/>
                      </a:cubicBezTo>
                      <a:lnTo>
                        <a:pt x="381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693" y="1188"/>
                        <a:pt x="2935" y="791"/>
                        <a:pt x="2745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7" y="0"/>
                        <a:pt x="21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95" name="Google Shape;32195;p33"/>
                <p:cNvSpPr/>
                <p:nvPr/>
              </p:nvSpPr>
              <p:spPr>
                <a:xfrm rot="-5400000">
                  <a:off x="523225" y="4318950"/>
                  <a:ext cx="56975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49" extrusionOk="0">
                      <a:moveTo>
                        <a:pt x="1594" y="1"/>
                      </a:moveTo>
                      <a:cubicBezTo>
                        <a:pt x="1433" y="1"/>
                        <a:pt x="1269" y="83"/>
                        <a:pt x="1174" y="247"/>
                      </a:cubicBezTo>
                      <a:lnTo>
                        <a:pt x="155" y="2007"/>
                      </a:lnTo>
                      <a:lnTo>
                        <a:pt x="0" y="2249"/>
                      </a:lnTo>
                      <a:lnTo>
                        <a:pt x="380" y="2042"/>
                      </a:lnTo>
                      <a:lnTo>
                        <a:pt x="1968" y="1127"/>
                      </a:lnTo>
                      <a:cubicBezTo>
                        <a:pt x="2192" y="989"/>
                        <a:pt x="2278" y="696"/>
                        <a:pt x="2140" y="454"/>
                      </a:cubicBezTo>
                      <a:lnTo>
                        <a:pt x="2002" y="247"/>
                      </a:lnTo>
                      <a:cubicBezTo>
                        <a:pt x="1916" y="83"/>
                        <a:pt x="1756" y="1"/>
                        <a:pt x="15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96" name="Google Shape;32196;p33"/>
                <p:cNvSpPr/>
                <p:nvPr/>
              </p:nvSpPr>
              <p:spPr>
                <a:xfrm rot="-5400000">
                  <a:off x="532800" y="4415275"/>
                  <a:ext cx="738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3" h="1189" extrusionOk="0">
                      <a:moveTo>
                        <a:pt x="755" y="0"/>
                      </a:moveTo>
                      <a:cubicBezTo>
                        <a:pt x="584" y="0"/>
                        <a:pt x="422" y="89"/>
                        <a:pt x="329" y="240"/>
                      </a:cubicBezTo>
                      <a:lnTo>
                        <a:pt x="208" y="464"/>
                      </a:lnTo>
                      <a:cubicBezTo>
                        <a:pt x="1" y="775"/>
                        <a:pt x="243" y="1189"/>
                        <a:pt x="622" y="1189"/>
                      </a:cubicBezTo>
                      <a:lnTo>
                        <a:pt x="2952" y="1189"/>
                      </a:lnTo>
                      <a:lnTo>
                        <a:pt x="1761" y="516"/>
                      </a:lnTo>
                      <a:lnTo>
                        <a:pt x="1002" y="67"/>
                      </a:lnTo>
                      <a:cubicBezTo>
                        <a:pt x="923" y="22"/>
                        <a:pt x="838" y="0"/>
                        <a:pt x="75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97" name="Google Shape;32197;p33"/>
                <p:cNvSpPr/>
                <p:nvPr/>
              </p:nvSpPr>
              <p:spPr>
                <a:xfrm rot="-5400000">
                  <a:off x="557375" y="43531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209" y="0"/>
                      </a:moveTo>
                      <a:cubicBezTo>
                        <a:pt x="535" y="0"/>
                        <a:pt x="0" y="536"/>
                        <a:pt x="0" y="1209"/>
                      </a:cubicBezTo>
                      <a:cubicBezTo>
                        <a:pt x="0" y="1865"/>
                        <a:pt x="535" y="2400"/>
                        <a:pt x="1209" y="2400"/>
                      </a:cubicBezTo>
                      <a:cubicBezTo>
                        <a:pt x="1864" y="2400"/>
                        <a:pt x="2399" y="1865"/>
                        <a:pt x="2399" y="1209"/>
                      </a:cubicBezTo>
                      <a:cubicBezTo>
                        <a:pt x="2399" y="536"/>
                        <a:pt x="1864" y="0"/>
                        <a:pt x="12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98" name="Google Shape;32198;p33"/>
                <p:cNvSpPr/>
                <p:nvPr/>
              </p:nvSpPr>
              <p:spPr>
                <a:xfrm rot="-5400000">
                  <a:off x="487050" y="1997175"/>
                  <a:ext cx="2006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6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99" name="Google Shape;32199;p33"/>
                <p:cNvSpPr/>
                <p:nvPr/>
              </p:nvSpPr>
              <p:spPr>
                <a:xfrm rot="-5400000">
                  <a:off x="523175" y="2105375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685" y="1"/>
                      </a:moveTo>
                      <a:cubicBezTo>
                        <a:pt x="523" y="1"/>
                        <a:pt x="363" y="78"/>
                        <a:pt x="277" y="234"/>
                      </a:cubicBezTo>
                      <a:lnTo>
                        <a:pt x="139" y="458"/>
                      </a:lnTo>
                      <a:cubicBezTo>
                        <a:pt x="1" y="682"/>
                        <a:pt x="87" y="976"/>
                        <a:pt x="311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124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00" name="Google Shape;32200;p33"/>
                <p:cNvSpPr/>
                <p:nvPr/>
              </p:nvSpPr>
              <p:spPr>
                <a:xfrm rot="-5400000">
                  <a:off x="615200" y="208260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05" y="2745"/>
                      </a:cubicBezTo>
                      <a:lnTo>
                        <a:pt x="863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01" name="Google Shape;32201;p33"/>
                <p:cNvSpPr/>
                <p:nvPr/>
              </p:nvSpPr>
              <p:spPr>
                <a:xfrm rot="-5400000">
                  <a:off x="526100" y="208282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605" y="0"/>
                      </a:moveTo>
                      <a:cubicBezTo>
                        <a:pt x="225" y="0"/>
                        <a:pt x="1" y="397"/>
                        <a:pt x="173" y="725"/>
                      </a:cubicBezTo>
                      <a:lnTo>
                        <a:pt x="1209" y="2486"/>
                      </a:lnTo>
                      <a:lnTo>
                        <a:pt x="1347" y="2744"/>
                      </a:lnTo>
                      <a:lnTo>
                        <a:pt x="1347" y="483"/>
                      </a:lnTo>
                      <a:cubicBezTo>
                        <a:pt x="1347" y="207"/>
                        <a:pt x="1122" y="0"/>
                        <a:pt x="8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02" name="Google Shape;32202;p33"/>
                <p:cNvSpPr/>
                <p:nvPr/>
              </p:nvSpPr>
              <p:spPr>
                <a:xfrm rot="-5400000">
                  <a:off x="615413" y="20435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07" y="2745"/>
                        <a:pt x="483" y="2745"/>
                      </a:cubicBezTo>
                      <a:lnTo>
                        <a:pt x="742" y="2745"/>
                      </a:lnTo>
                      <a:cubicBezTo>
                        <a:pt x="1105" y="2745"/>
                        <a:pt x="1346" y="2331"/>
                        <a:pt x="1157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03" name="Google Shape;32203;p33"/>
                <p:cNvSpPr/>
                <p:nvPr/>
              </p:nvSpPr>
              <p:spPr>
                <a:xfrm rot="-5400000">
                  <a:off x="568463" y="2035713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68" y="1139"/>
                      </a:lnTo>
                      <a:cubicBezTo>
                        <a:pt x="2041" y="1178"/>
                        <a:pt x="2120" y="1198"/>
                        <a:pt x="2200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62" y="742"/>
                      </a:lnTo>
                      <a:cubicBezTo>
                        <a:pt x="2935" y="414"/>
                        <a:pt x="2710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04" name="Google Shape;32204;p33"/>
                <p:cNvSpPr/>
                <p:nvPr/>
              </p:nvSpPr>
              <p:spPr>
                <a:xfrm rot="-5400000">
                  <a:off x="594750" y="2033150"/>
                  <a:ext cx="5700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66" extrusionOk="0">
                      <a:moveTo>
                        <a:pt x="1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8" y="2183"/>
                        <a:pt x="2003" y="2019"/>
                      </a:cubicBezTo>
                      <a:lnTo>
                        <a:pt x="2141" y="1812"/>
                      </a:lnTo>
                      <a:cubicBezTo>
                        <a:pt x="2279" y="1571"/>
                        <a:pt x="2193" y="1260"/>
                        <a:pt x="1951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05" name="Google Shape;32205;p33"/>
                <p:cNvSpPr/>
                <p:nvPr/>
              </p:nvSpPr>
              <p:spPr>
                <a:xfrm rot="-5400000">
                  <a:off x="568338" y="2129888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605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6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06" name="Google Shape;32206;p33"/>
                <p:cNvSpPr/>
                <p:nvPr/>
              </p:nvSpPr>
              <p:spPr>
                <a:xfrm rot="-5400000">
                  <a:off x="594600" y="2105375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2279" y="0"/>
                      </a:moveTo>
                      <a:lnTo>
                        <a:pt x="329" y="1139"/>
                      </a:lnTo>
                      <a:cubicBezTo>
                        <a:pt x="87" y="1260"/>
                        <a:pt x="1" y="1571"/>
                        <a:pt x="139" y="1795"/>
                      </a:cubicBezTo>
                      <a:lnTo>
                        <a:pt x="277" y="2019"/>
                      </a:lnTo>
                      <a:cubicBezTo>
                        <a:pt x="372" y="2175"/>
                        <a:pt x="536" y="2252"/>
                        <a:pt x="697" y="2252"/>
                      </a:cubicBezTo>
                      <a:cubicBezTo>
                        <a:pt x="859" y="2252"/>
                        <a:pt x="1019" y="2175"/>
                        <a:pt x="1105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07" name="Google Shape;32207;p33"/>
                <p:cNvSpPr/>
                <p:nvPr/>
              </p:nvSpPr>
              <p:spPr>
                <a:xfrm rot="-5400000">
                  <a:off x="526100" y="2043550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38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08" name="Google Shape;32208;p33"/>
                <p:cNvSpPr/>
                <p:nvPr/>
              </p:nvSpPr>
              <p:spPr>
                <a:xfrm rot="-5400000">
                  <a:off x="533038" y="2035838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200" y="0"/>
                      </a:moveTo>
                      <a:cubicBezTo>
                        <a:pt x="2121" y="0"/>
                        <a:pt x="2041" y="21"/>
                        <a:pt x="1968" y="66"/>
                      </a:cubicBezTo>
                      <a:lnTo>
                        <a:pt x="380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710" y="1188"/>
                        <a:pt x="2935" y="791"/>
                        <a:pt x="2762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6" y="0"/>
                        <a:pt x="22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09" name="Google Shape;32209;p33"/>
                <p:cNvSpPr/>
                <p:nvPr/>
              </p:nvSpPr>
              <p:spPr>
                <a:xfrm rot="-5400000">
                  <a:off x="523438" y="2033588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9" y="2007"/>
                      </a:lnTo>
                      <a:lnTo>
                        <a:pt x="1" y="2249"/>
                      </a:lnTo>
                      <a:lnTo>
                        <a:pt x="381" y="2042"/>
                      </a:lnTo>
                      <a:lnTo>
                        <a:pt x="1951" y="1127"/>
                      </a:lnTo>
                      <a:cubicBezTo>
                        <a:pt x="2193" y="989"/>
                        <a:pt x="2262" y="696"/>
                        <a:pt x="2124" y="454"/>
                      </a:cubicBezTo>
                      <a:lnTo>
                        <a:pt x="2003" y="247"/>
                      </a:lnTo>
                      <a:cubicBezTo>
                        <a:pt x="1908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10" name="Google Shape;32210;p33"/>
                <p:cNvSpPr/>
                <p:nvPr/>
              </p:nvSpPr>
              <p:spPr>
                <a:xfrm rot="-5400000">
                  <a:off x="533013" y="2129888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2" y="240"/>
                      </a:cubicBezTo>
                      <a:lnTo>
                        <a:pt x="191" y="464"/>
                      </a:lnTo>
                      <a:cubicBezTo>
                        <a:pt x="1" y="775"/>
                        <a:pt x="225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5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11" name="Google Shape;32211;p33"/>
                <p:cNvSpPr/>
                <p:nvPr/>
              </p:nvSpPr>
              <p:spPr>
                <a:xfrm rot="-5400000">
                  <a:off x="552338" y="2072538"/>
                  <a:ext cx="70350" cy="6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4" h="2411" extrusionOk="0">
                      <a:moveTo>
                        <a:pt x="1605" y="0"/>
                      </a:moveTo>
                      <a:cubicBezTo>
                        <a:pt x="535" y="0"/>
                        <a:pt x="0" y="1295"/>
                        <a:pt x="760" y="2054"/>
                      </a:cubicBezTo>
                      <a:cubicBezTo>
                        <a:pt x="1006" y="2301"/>
                        <a:pt x="1308" y="2411"/>
                        <a:pt x="1604" y="2411"/>
                      </a:cubicBezTo>
                      <a:cubicBezTo>
                        <a:pt x="2222" y="2411"/>
                        <a:pt x="2813" y="1932"/>
                        <a:pt x="2813" y="1209"/>
                      </a:cubicBezTo>
                      <a:cubicBezTo>
                        <a:pt x="2813" y="536"/>
                        <a:pt x="2261" y="0"/>
                        <a:pt x="160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12" name="Google Shape;32212;p33"/>
                <p:cNvSpPr/>
                <p:nvPr/>
              </p:nvSpPr>
              <p:spPr>
                <a:xfrm rot="-5400000">
                  <a:off x="510888" y="2963813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12" y="0"/>
                      </a:moveTo>
                      <a:cubicBezTo>
                        <a:pt x="618" y="0"/>
                        <a:pt x="423" y="95"/>
                        <a:pt x="311" y="285"/>
                      </a:cubicBezTo>
                      <a:lnTo>
                        <a:pt x="156" y="561"/>
                      </a:lnTo>
                      <a:cubicBezTo>
                        <a:pt x="1" y="837"/>
                        <a:pt x="87" y="1182"/>
                        <a:pt x="380" y="1338"/>
                      </a:cubicBezTo>
                      <a:lnTo>
                        <a:pt x="1295" y="1873"/>
                      </a:lnTo>
                      <a:lnTo>
                        <a:pt x="2710" y="2701"/>
                      </a:lnTo>
                      <a:lnTo>
                        <a:pt x="2710" y="2701"/>
                      </a:lnTo>
                      <a:lnTo>
                        <a:pt x="2538" y="2408"/>
                      </a:lnTo>
                      <a:lnTo>
                        <a:pt x="1312" y="285"/>
                      </a:lnTo>
                      <a:cubicBezTo>
                        <a:pt x="1200" y="95"/>
                        <a:pt x="1006" y="0"/>
                        <a:pt x="81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13" name="Google Shape;32213;p33"/>
                <p:cNvSpPr/>
                <p:nvPr/>
              </p:nvSpPr>
              <p:spPr>
                <a:xfrm rot="-5400000">
                  <a:off x="620588" y="29367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1606" y="1"/>
                      </a:moveTo>
                      <a:lnTo>
                        <a:pt x="208" y="2417"/>
                      </a:lnTo>
                      <a:cubicBezTo>
                        <a:pt x="1" y="2797"/>
                        <a:pt x="277" y="3280"/>
                        <a:pt x="726" y="3280"/>
                      </a:cubicBezTo>
                      <a:lnTo>
                        <a:pt x="1019" y="3280"/>
                      </a:lnTo>
                      <a:cubicBezTo>
                        <a:pt x="1347" y="3280"/>
                        <a:pt x="1606" y="3021"/>
                        <a:pt x="1606" y="2711"/>
                      </a:cubicBezTo>
                      <a:lnTo>
                        <a:pt x="1606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14" name="Google Shape;32214;p33"/>
                <p:cNvSpPr/>
                <p:nvPr/>
              </p:nvSpPr>
              <p:spPr>
                <a:xfrm rot="-5400000">
                  <a:off x="514013" y="293716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725" y="1"/>
                      </a:moveTo>
                      <a:cubicBezTo>
                        <a:pt x="277" y="1"/>
                        <a:pt x="1" y="484"/>
                        <a:pt x="225" y="864"/>
                      </a:cubicBezTo>
                      <a:lnTo>
                        <a:pt x="1450" y="2969"/>
                      </a:lnTo>
                      <a:lnTo>
                        <a:pt x="1606" y="3280"/>
                      </a:lnTo>
                      <a:lnTo>
                        <a:pt x="1606" y="588"/>
                      </a:lnTo>
                      <a:cubicBezTo>
                        <a:pt x="1606" y="260"/>
                        <a:pt x="1347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15" name="Google Shape;32215;p33"/>
                <p:cNvSpPr/>
                <p:nvPr/>
              </p:nvSpPr>
              <p:spPr>
                <a:xfrm rot="-5400000">
                  <a:off x="620575" y="2889700"/>
                  <a:ext cx="40600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3298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60" y="3298"/>
                        <a:pt x="570" y="3298"/>
                      </a:cubicBezTo>
                      <a:lnTo>
                        <a:pt x="881" y="3298"/>
                      </a:lnTo>
                      <a:cubicBezTo>
                        <a:pt x="1330" y="3298"/>
                        <a:pt x="1623" y="2814"/>
                        <a:pt x="1399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16" name="Google Shape;32216;p33"/>
                <p:cNvSpPr/>
                <p:nvPr/>
              </p:nvSpPr>
              <p:spPr>
                <a:xfrm rot="-5400000">
                  <a:off x="564763" y="2880388"/>
                  <a:ext cx="876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7" extrusionOk="0">
                      <a:moveTo>
                        <a:pt x="0" y="0"/>
                      </a:moveTo>
                      <a:lnTo>
                        <a:pt x="2330" y="1364"/>
                      </a:lnTo>
                      <a:cubicBezTo>
                        <a:pt x="2418" y="1413"/>
                        <a:pt x="2514" y="1436"/>
                        <a:pt x="2609" y="1436"/>
                      </a:cubicBezTo>
                      <a:cubicBezTo>
                        <a:pt x="2815" y="1436"/>
                        <a:pt x="3018" y="1328"/>
                        <a:pt x="3124" y="1140"/>
                      </a:cubicBezTo>
                      <a:lnTo>
                        <a:pt x="3280" y="863"/>
                      </a:lnTo>
                      <a:cubicBezTo>
                        <a:pt x="3504" y="484"/>
                        <a:pt x="3228" y="18"/>
                        <a:pt x="27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17" name="Google Shape;32217;p33"/>
                <p:cNvSpPr/>
                <p:nvPr/>
              </p:nvSpPr>
              <p:spPr>
                <a:xfrm rot="-5400000">
                  <a:off x="596325" y="2878175"/>
                  <a:ext cx="677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84" extrusionOk="0">
                      <a:moveTo>
                        <a:pt x="0" y="0"/>
                      </a:moveTo>
                      <a:lnTo>
                        <a:pt x="1398" y="2399"/>
                      </a:lnTo>
                      <a:cubicBezTo>
                        <a:pt x="1510" y="2589"/>
                        <a:pt x="1705" y="2684"/>
                        <a:pt x="1899" y="2684"/>
                      </a:cubicBezTo>
                      <a:cubicBezTo>
                        <a:pt x="2093" y="2684"/>
                        <a:pt x="2287" y="2589"/>
                        <a:pt x="2399" y="2399"/>
                      </a:cubicBezTo>
                      <a:lnTo>
                        <a:pt x="2555" y="2140"/>
                      </a:lnTo>
                      <a:cubicBezTo>
                        <a:pt x="2710" y="1864"/>
                        <a:pt x="2624" y="1502"/>
                        <a:pt x="2348" y="134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18" name="Google Shape;32218;p33"/>
                <p:cNvSpPr/>
                <p:nvPr/>
              </p:nvSpPr>
              <p:spPr>
                <a:xfrm rot="-5400000">
                  <a:off x="564750" y="299300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25" y="0"/>
                      </a:moveTo>
                      <a:cubicBezTo>
                        <a:pt x="277" y="18"/>
                        <a:pt x="1" y="484"/>
                        <a:pt x="225" y="863"/>
                      </a:cubicBezTo>
                      <a:lnTo>
                        <a:pt x="380" y="1140"/>
                      </a:lnTo>
                      <a:cubicBezTo>
                        <a:pt x="486" y="1328"/>
                        <a:pt x="689" y="1436"/>
                        <a:pt x="895" y="1436"/>
                      </a:cubicBezTo>
                      <a:cubicBezTo>
                        <a:pt x="991" y="1436"/>
                        <a:pt x="1087" y="1413"/>
                        <a:pt x="1174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19" name="Google Shape;32219;p33"/>
                <p:cNvSpPr/>
                <p:nvPr/>
              </p:nvSpPr>
              <p:spPr>
                <a:xfrm rot="-5400000">
                  <a:off x="596263" y="2964088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7" y="0"/>
                      </a:moveTo>
                      <a:lnTo>
                        <a:pt x="380" y="1346"/>
                      </a:lnTo>
                      <a:cubicBezTo>
                        <a:pt x="104" y="1502"/>
                        <a:pt x="0" y="1864"/>
                        <a:pt x="173" y="2140"/>
                      </a:cubicBezTo>
                      <a:lnTo>
                        <a:pt x="328" y="2399"/>
                      </a:lnTo>
                      <a:cubicBezTo>
                        <a:pt x="432" y="2598"/>
                        <a:pt x="626" y="2697"/>
                        <a:pt x="822" y="2697"/>
                      </a:cubicBezTo>
                      <a:cubicBezTo>
                        <a:pt x="1019" y="2697"/>
                        <a:pt x="1217" y="2598"/>
                        <a:pt x="1329" y="2399"/>
                      </a:cubicBez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20" name="Google Shape;32220;p33"/>
                <p:cNvSpPr/>
                <p:nvPr/>
              </p:nvSpPr>
              <p:spPr>
                <a:xfrm rot="-5400000">
                  <a:off x="514013" y="28901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70" y="1"/>
                      </a:moveTo>
                      <a:cubicBezTo>
                        <a:pt x="260" y="1"/>
                        <a:pt x="1" y="260"/>
                        <a:pt x="1" y="588"/>
                      </a:cubicBezTo>
                      <a:lnTo>
                        <a:pt x="1" y="3280"/>
                      </a:lnTo>
                      <a:lnTo>
                        <a:pt x="173" y="2987"/>
                      </a:lnTo>
                      <a:lnTo>
                        <a:pt x="1399" y="864"/>
                      </a:lnTo>
                      <a:cubicBezTo>
                        <a:pt x="1606" y="484"/>
                        <a:pt x="1330" y="1"/>
                        <a:pt x="88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21" name="Google Shape;32221;p33"/>
                <p:cNvSpPr/>
                <p:nvPr/>
              </p:nvSpPr>
              <p:spPr>
                <a:xfrm rot="-5400000">
                  <a:off x="522550" y="2880550"/>
                  <a:ext cx="87600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24" extrusionOk="0">
                      <a:moveTo>
                        <a:pt x="2642" y="1"/>
                      </a:moveTo>
                      <a:cubicBezTo>
                        <a:pt x="2541" y="1"/>
                        <a:pt x="2440" y="26"/>
                        <a:pt x="2348" y="77"/>
                      </a:cubicBezTo>
                      <a:lnTo>
                        <a:pt x="466" y="1165"/>
                      </a:lnTo>
                      <a:lnTo>
                        <a:pt x="0" y="1424"/>
                      </a:lnTo>
                      <a:lnTo>
                        <a:pt x="2796" y="1424"/>
                      </a:lnTo>
                      <a:cubicBezTo>
                        <a:pt x="3228" y="1424"/>
                        <a:pt x="3504" y="940"/>
                        <a:pt x="3297" y="561"/>
                      </a:cubicBezTo>
                      <a:lnTo>
                        <a:pt x="3142" y="284"/>
                      </a:lnTo>
                      <a:cubicBezTo>
                        <a:pt x="3038" y="100"/>
                        <a:pt x="2842" y="1"/>
                        <a:pt x="264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22" name="Google Shape;32222;p33"/>
                <p:cNvSpPr/>
                <p:nvPr/>
              </p:nvSpPr>
              <p:spPr>
                <a:xfrm rot="-5400000">
                  <a:off x="510950" y="2878000"/>
                  <a:ext cx="67750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98" extrusionOk="0">
                      <a:moveTo>
                        <a:pt x="1890" y="0"/>
                      </a:moveTo>
                      <a:cubicBezTo>
                        <a:pt x="1692" y="0"/>
                        <a:pt x="1493" y="100"/>
                        <a:pt x="1381" y="298"/>
                      </a:cubicBezTo>
                      <a:lnTo>
                        <a:pt x="173" y="2404"/>
                      </a:lnTo>
                      <a:lnTo>
                        <a:pt x="0" y="2697"/>
                      </a:lnTo>
                      <a:lnTo>
                        <a:pt x="449" y="2438"/>
                      </a:lnTo>
                      <a:lnTo>
                        <a:pt x="2330" y="1351"/>
                      </a:lnTo>
                      <a:cubicBezTo>
                        <a:pt x="2606" y="1196"/>
                        <a:pt x="2710" y="833"/>
                        <a:pt x="2555" y="557"/>
                      </a:cubicBezTo>
                      <a:lnTo>
                        <a:pt x="2399" y="298"/>
                      </a:lnTo>
                      <a:cubicBezTo>
                        <a:pt x="2287" y="100"/>
                        <a:pt x="2089" y="0"/>
                        <a:pt x="18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23" name="Google Shape;32223;p33"/>
                <p:cNvSpPr/>
                <p:nvPr/>
              </p:nvSpPr>
              <p:spPr>
                <a:xfrm rot="-5400000">
                  <a:off x="522438" y="299306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80" y="1"/>
                      </a:moveTo>
                      <a:cubicBezTo>
                        <a:pt x="679" y="1"/>
                        <a:pt x="484" y="108"/>
                        <a:pt x="380" y="292"/>
                      </a:cubicBezTo>
                      <a:lnTo>
                        <a:pt x="225" y="569"/>
                      </a:lnTo>
                      <a:cubicBezTo>
                        <a:pt x="1" y="948"/>
                        <a:pt x="277" y="1432"/>
                        <a:pt x="725" y="1432"/>
                      </a:cubicBezTo>
                      <a:lnTo>
                        <a:pt x="3504" y="1432"/>
                      </a:lnTo>
                      <a:lnTo>
                        <a:pt x="2089" y="603"/>
                      </a:lnTo>
                      <a:lnTo>
                        <a:pt x="1174" y="85"/>
                      </a:lnTo>
                      <a:cubicBezTo>
                        <a:pt x="1082" y="28"/>
                        <a:pt x="981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24" name="Google Shape;32224;p33"/>
                <p:cNvSpPr/>
                <p:nvPr/>
              </p:nvSpPr>
              <p:spPr>
                <a:xfrm rot="-5400000">
                  <a:off x="545713" y="2924888"/>
                  <a:ext cx="83750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0" h="2865" extrusionOk="0">
                      <a:moveTo>
                        <a:pt x="1917" y="0"/>
                      </a:moveTo>
                      <a:cubicBezTo>
                        <a:pt x="640" y="0"/>
                        <a:pt x="1" y="1536"/>
                        <a:pt x="898" y="2434"/>
                      </a:cubicBezTo>
                      <a:cubicBezTo>
                        <a:pt x="1196" y="2732"/>
                        <a:pt x="1560" y="2865"/>
                        <a:pt x="1915" y="2865"/>
                      </a:cubicBezTo>
                      <a:cubicBezTo>
                        <a:pt x="2651" y="2865"/>
                        <a:pt x="3349" y="2294"/>
                        <a:pt x="3349" y="1433"/>
                      </a:cubicBezTo>
                      <a:cubicBezTo>
                        <a:pt x="3349" y="639"/>
                        <a:pt x="2711" y="0"/>
                        <a:pt x="19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25" name="Google Shape;32225;p33"/>
                <p:cNvSpPr/>
                <p:nvPr/>
              </p:nvSpPr>
              <p:spPr>
                <a:xfrm rot="-5400000">
                  <a:off x="510888" y="3535113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12" y="0"/>
                      </a:moveTo>
                      <a:cubicBezTo>
                        <a:pt x="618" y="0"/>
                        <a:pt x="424" y="95"/>
                        <a:pt x="312" y="285"/>
                      </a:cubicBezTo>
                      <a:lnTo>
                        <a:pt x="156" y="561"/>
                      </a:lnTo>
                      <a:cubicBezTo>
                        <a:pt x="1" y="837"/>
                        <a:pt x="87" y="1182"/>
                        <a:pt x="381" y="1338"/>
                      </a:cubicBezTo>
                      <a:lnTo>
                        <a:pt x="1295" y="1873"/>
                      </a:lnTo>
                      <a:lnTo>
                        <a:pt x="2711" y="2701"/>
                      </a:lnTo>
                      <a:lnTo>
                        <a:pt x="2711" y="2701"/>
                      </a:lnTo>
                      <a:lnTo>
                        <a:pt x="2538" y="2408"/>
                      </a:lnTo>
                      <a:lnTo>
                        <a:pt x="1313" y="285"/>
                      </a:lnTo>
                      <a:cubicBezTo>
                        <a:pt x="1200" y="95"/>
                        <a:pt x="1006" y="0"/>
                        <a:pt x="81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26" name="Google Shape;32226;p33"/>
                <p:cNvSpPr/>
                <p:nvPr/>
              </p:nvSpPr>
              <p:spPr>
                <a:xfrm rot="-5400000">
                  <a:off x="620575" y="3508450"/>
                  <a:ext cx="401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3281" extrusionOk="0">
                      <a:moveTo>
                        <a:pt x="1606" y="1"/>
                      </a:moveTo>
                      <a:lnTo>
                        <a:pt x="208" y="2417"/>
                      </a:lnTo>
                      <a:cubicBezTo>
                        <a:pt x="1" y="2797"/>
                        <a:pt x="277" y="3280"/>
                        <a:pt x="709" y="3280"/>
                      </a:cubicBezTo>
                      <a:lnTo>
                        <a:pt x="1019" y="3280"/>
                      </a:lnTo>
                      <a:cubicBezTo>
                        <a:pt x="1347" y="3280"/>
                        <a:pt x="1606" y="3021"/>
                        <a:pt x="1606" y="2711"/>
                      </a:cubicBezTo>
                      <a:lnTo>
                        <a:pt x="1606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27" name="Google Shape;32227;p33"/>
                <p:cNvSpPr/>
                <p:nvPr/>
              </p:nvSpPr>
              <p:spPr>
                <a:xfrm rot="-5400000">
                  <a:off x="514000" y="3508450"/>
                  <a:ext cx="401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3281" extrusionOk="0">
                      <a:moveTo>
                        <a:pt x="726" y="1"/>
                      </a:moveTo>
                      <a:cubicBezTo>
                        <a:pt x="277" y="1"/>
                        <a:pt x="1" y="484"/>
                        <a:pt x="225" y="864"/>
                      </a:cubicBezTo>
                      <a:lnTo>
                        <a:pt x="1433" y="2969"/>
                      </a:lnTo>
                      <a:lnTo>
                        <a:pt x="1606" y="3280"/>
                      </a:lnTo>
                      <a:lnTo>
                        <a:pt x="1606" y="588"/>
                      </a:lnTo>
                      <a:cubicBezTo>
                        <a:pt x="1606" y="260"/>
                        <a:pt x="1347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28" name="Google Shape;32228;p33"/>
                <p:cNvSpPr/>
                <p:nvPr/>
              </p:nvSpPr>
              <p:spPr>
                <a:xfrm rot="-5400000">
                  <a:off x="620800" y="3461200"/>
                  <a:ext cx="40150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98" extrusionOk="0">
                      <a:moveTo>
                        <a:pt x="0" y="1"/>
                      </a:moveTo>
                      <a:lnTo>
                        <a:pt x="0" y="2711"/>
                      </a:lnTo>
                      <a:cubicBezTo>
                        <a:pt x="0" y="3039"/>
                        <a:pt x="259" y="3298"/>
                        <a:pt x="570" y="3298"/>
                      </a:cubicBezTo>
                      <a:lnTo>
                        <a:pt x="880" y="3298"/>
                      </a:lnTo>
                      <a:cubicBezTo>
                        <a:pt x="1329" y="3298"/>
                        <a:pt x="1605" y="2814"/>
                        <a:pt x="1381" y="2417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29" name="Google Shape;32229;p33"/>
                <p:cNvSpPr/>
                <p:nvPr/>
              </p:nvSpPr>
              <p:spPr>
                <a:xfrm rot="-5400000">
                  <a:off x="564750" y="3451675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1" y="0"/>
                      </a:moveTo>
                      <a:lnTo>
                        <a:pt x="2331" y="1364"/>
                      </a:lnTo>
                      <a:cubicBezTo>
                        <a:pt x="2418" y="1413"/>
                        <a:pt x="2514" y="1436"/>
                        <a:pt x="2610" y="1436"/>
                      </a:cubicBezTo>
                      <a:cubicBezTo>
                        <a:pt x="2816" y="1436"/>
                        <a:pt x="3018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504" y="484"/>
                        <a:pt x="3228" y="18"/>
                        <a:pt x="27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30" name="Google Shape;32230;p33"/>
                <p:cNvSpPr/>
                <p:nvPr/>
              </p:nvSpPr>
              <p:spPr>
                <a:xfrm rot="-5400000">
                  <a:off x="596313" y="34494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11" y="2589"/>
                        <a:pt x="1705" y="2684"/>
                        <a:pt x="1899" y="2684"/>
                      </a:cubicBezTo>
                      <a:cubicBezTo>
                        <a:pt x="2093" y="2684"/>
                        <a:pt x="2287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0" y="1864"/>
                        <a:pt x="2607" y="1502"/>
                        <a:pt x="2348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31" name="Google Shape;32231;p33"/>
                <p:cNvSpPr/>
                <p:nvPr/>
              </p:nvSpPr>
              <p:spPr>
                <a:xfrm rot="-5400000">
                  <a:off x="564750" y="356430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26" y="0"/>
                      </a:moveTo>
                      <a:cubicBezTo>
                        <a:pt x="277" y="18"/>
                        <a:pt x="1" y="484"/>
                        <a:pt x="225" y="863"/>
                      </a:cubicBezTo>
                      <a:lnTo>
                        <a:pt x="381" y="1140"/>
                      </a:lnTo>
                      <a:cubicBezTo>
                        <a:pt x="487" y="1328"/>
                        <a:pt x="690" y="1436"/>
                        <a:pt x="896" y="1436"/>
                      </a:cubicBezTo>
                      <a:cubicBezTo>
                        <a:pt x="991" y="1436"/>
                        <a:pt x="1087" y="1413"/>
                        <a:pt x="1175" y="1364"/>
                      </a:cubicBezTo>
                      <a:lnTo>
                        <a:pt x="350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32" name="Google Shape;32232;p33"/>
                <p:cNvSpPr/>
                <p:nvPr/>
              </p:nvSpPr>
              <p:spPr>
                <a:xfrm rot="-5400000">
                  <a:off x="596263" y="3534963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8" y="0"/>
                      </a:moveTo>
                      <a:lnTo>
                        <a:pt x="381" y="1346"/>
                      </a:lnTo>
                      <a:cubicBezTo>
                        <a:pt x="104" y="1502"/>
                        <a:pt x="1" y="1864"/>
                        <a:pt x="156" y="2140"/>
                      </a:cubicBezTo>
                      <a:lnTo>
                        <a:pt x="312" y="2399"/>
                      </a:lnTo>
                      <a:cubicBezTo>
                        <a:pt x="424" y="2598"/>
                        <a:pt x="622" y="2697"/>
                        <a:pt x="821" y="2697"/>
                      </a:cubicBezTo>
                      <a:cubicBezTo>
                        <a:pt x="1019" y="2697"/>
                        <a:pt x="1218" y="2598"/>
                        <a:pt x="1330" y="2399"/>
                      </a:cubicBez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33" name="Google Shape;32233;p33"/>
                <p:cNvSpPr/>
                <p:nvPr/>
              </p:nvSpPr>
              <p:spPr>
                <a:xfrm rot="-5400000">
                  <a:off x="514013" y="346141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70" y="1"/>
                      </a:moveTo>
                      <a:cubicBezTo>
                        <a:pt x="259" y="1"/>
                        <a:pt x="0" y="260"/>
                        <a:pt x="0" y="588"/>
                      </a:cubicBezTo>
                      <a:lnTo>
                        <a:pt x="0" y="3280"/>
                      </a:lnTo>
                      <a:lnTo>
                        <a:pt x="173" y="2987"/>
                      </a:lnTo>
                      <a:lnTo>
                        <a:pt x="1381" y="864"/>
                      </a:lnTo>
                      <a:cubicBezTo>
                        <a:pt x="1605" y="484"/>
                        <a:pt x="1329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34" name="Google Shape;32234;p33"/>
                <p:cNvSpPr/>
                <p:nvPr/>
              </p:nvSpPr>
              <p:spPr>
                <a:xfrm rot="-5400000">
                  <a:off x="522538" y="3452263"/>
                  <a:ext cx="87625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24" extrusionOk="0">
                      <a:moveTo>
                        <a:pt x="2642" y="1"/>
                      </a:moveTo>
                      <a:cubicBezTo>
                        <a:pt x="2541" y="1"/>
                        <a:pt x="2440" y="26"/>
                        <a:pt x="2348" y="77"/>
                      </a:cubicBezTo>
                      <a:lnTo>
                        <a:pt x="466" y="1165"/>
                      </a:lnTo>
                      <a:lnTo>
                        <a:pt x="0" y="1424"/>
                      </a:lnTo>
                      <a:lnTo>
                        <a:pt x="2796" y="1424"/>
                      </a:lnTo>
                      <a:cubicBezTo>
                        <a:pt x="3228" y="1424"/>
                        <a:pt x="3504" y="940"/>
                        <a:pt x="3297" y="561"/>
                      </a:cubicBezTo>
                      <a:lnTo>
                        <a:pt x="3142" y="284"/>
                      </a:lnTo>
                      <a:cubicBezTo>
                        <a:pt x="3038" y="100"/>
                        <a:pt x="2842" y="1"/>
                        <a:pt x="264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35" name="Google Shape;32235;p33"/>
                <p:cNvSpPr/>
                <p:nvPr/>
              </p:nvSpPr>
              <p:spPr>
                <a:xfrm rot="-5400000">
                  <a:off x="510938" y="3449288"/>
                  <a:ext cx="67775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8" extrusionOk="0">
                      <a:moveTo>
                        <a:pt x="1899" y="0"/>
                      </a:moveTo>
                      <a:cubicBezTo>
                        <a:pt x="1705" y="0"/>
                        <a:pt x="1511" y="100"/>
                        <a:pt x="1399" y="298"/>
                      </a:cubicBezTo>
                      <a:lnTo>
                        <a:pt x="173" y="2404"/>
                      </a:lnTo>
                      <a:lnTo>
                        <a:pt x="1" y="2697"/>
                      </a:lnTo>
                      <a:lnTo>
                        <a:pt x="449" y="2438"/>
                      </a:lnTo>
                      <a:lnTo>
                        <a:pt x="2348" y="1351"/>
                      </a:lnTo>
                      <a:cubicBezTo>
                        <a:pt x="2624" y="1196"/>
                        <a:pt x="2710" y="833"/>
                        <a:pt x="2555" y="557"/>
                      </a:cubicBezTo>
                      <a:lnTo>
                        <a:pt x="2400" y="298"/>
                      </a:lnTo>
                      <a:cubicBezTo>
                        <a:pt x="2287" y="100"/>
                        <a:pt x="2093" y="0"/>
                        <a:pt x="189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36" name="Google Shape;32236;p33"/>
                <p:cNvSpPr/>
                <p:nvPr/>
              </p:nvSpPr>
              <p:spPr>
                <a:xfrm rot="-5400000">
                  <a:off x="522438" y="356436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80" y="1"/>
                      </a:moveTo>
                      <a:cubicBezTo>
                        <a:pt x="680" y="1"/>
                        <a:pt x="484" y="108"/>
                        <a:pt x="381" y="292"/>
                      </a:cubicBezTo>
                      <a:lnTo>
                        <a:pt x="225" y="569"/>
                      </a:lnTo>
                      <a:cubicBezTo>
                        <a:pt x="1" y="948"/>
                        <a:pt x="277" y="1432"/>
                        <a:pt x="726" y="1432"/>
                      </a:cubicBezTo>
                      <a:lnTo>
                        <a:pt x="3505" y="1432"/>
                      </a:lnTo>
                      <a:lnTo>
                        <a:pt x="2089" y="603"/>
                      </a:lnTo>
                      <a:lnTo>
                        <a:pt x="1175" y="85"/>
                      </a:lnTo>
                      <a:cubicBezTo>
                        <a:pt x="1082" y="28"/>
                        <a:pt x="981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37" name="Google Shape;32237;p33"/>
                <p:cNvSpPr/>
                <p:nvPr/>
              </p:nvSpPr>
              <p:spPr>
                <a:xfrm rot="-5400000">
                  <a:off x="545725" y="34961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0" y="1536"/>
                        <a:pt x="898" y="2434"/>
                      </a:cubicBezTo>
                      <a:cubicBezTo>
                        <a:pt x="1190" y="2732"/>
                        <a:pt x="1552" y="2865"/>
                        <a:pt x="1907" y="2865"/>
                      </a:cubicBezTo>
                      <a:cubicBezTo>
                        <a:pt x="2642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38" name="Google Shape;32238;p33"/>
                <p:cNvSpPr/>
                <p:nvPr/>
              </p:nvSpPr>
              <p:spPr>
                <a:xfrm rot="-5400000">
                  <a:off x="510675" y="4106625"/>
                  <a:ext cx="68200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702" extrusionOk="0">
                      <a:moveTo>
                        <a:pt x="823" y="0"/>
                      </a:moveTo>
                      <a:cubicBezTo>
                        <a:pt x="627" y="0"/>
                        <a:pt x="432" y="95"/>
                        <a:pt x="329" y="285"/>
                      </a:cubicBezTo>
                      <a:lnTo>
                        <a:pt x="174" y="561"/>
                      </a:lnTo>
                      <a:cubicBezTo>
                        <a:pt x="1" y="837"/>
                        <a:pt x="105" y="1182"/>
                        <a:pt x="381" y="1338"/>
                      </a:cubicBezTo>
                      <a:lnTo>
                        <a:pt x="1295" y="1873"/>
                      </a:lnTo>
                      <a:lnTo>
                        <a:pt x="2728" y="2701"/>
                      </a:lnTo>
                      <a:lnTo>
                        <a:pt x="2555" y="2408"/>
                      </a:lnTo>
                      <a:lnTo>
                        <a:pt x="1330" y="285"/>
                      </a:lnTo>
                      <a:cubicBezTo>
                        <a:pt x="1218" y="95"/>
                        <a:pt x="1019" y="0"/>
                        <a:pt x="82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39" name="Google Shape;32239;p33"/>
                <p:cNvSpPr/>
                <p:nvPr/>
              </p:nvSpPr>
              <p:spPr>
                <a:xfrm rot="-5400000">
                  <a:off x="620588" y="40797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1605" y="1"/>
                      </a:moveTo>
                      <a:lnTo>
                        <a:pt x="225" y="2417"/>
                      </a:lnTo>
                      <a:cubicBezTo>
                        <a:pt x="0" y="2797"/>
                        <a:pt x="276" y="3280"/>
                        <a:pt x="708" y="3280"/>
                      </a:cubicBezTo>
                      <a:lnTo>
                        <a:pt x="1036" y="3280"/>
                      </a:lnTo>
                      <a:cubicBezTo>
                        <a:pt x="1346" y="3280"/>
                        <a:pt x="1605" y="3021"/>
                        <a:pt x="1605" y="2711"/>
                      </a:cubicBezTo>
                      <a:lnTo>
                        <a:pt x="1605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40" name="Google Shape;32240;p33"/>
                <p:cNvSpPr/>
                <p:nvPr/>
              </p:nvSpPr>
              <p:spPr>
                <a:xfrm rot="-5400000">
                  <a:off x="513800" y="40795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725" y="1"/>
                      </a:moveTo>
                      <a:cubicBezTo>
                        <a:pt x="276" y="1"/>
                        <a:pt x="0" y="484"/>
                        <a:pt x="225" y="864"/>
                      </a:cubicBezTo>
                      <a:lnTo>
                        <a:pt x="1450" y="2969"/>
                      </a:lnTo>
                      <a:lnTo>
                        <a:pt x="1623" y="3280"/>
                      </a:lnTo>
                      <a:lnTo>
                        <a:pt x="1623" y="588"/>
                      </a:lnTo>
                      <a:cubicBezTo>
                        <a:pt x="1623" y="260"/>
                        <a:pt x="1346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41" name="Google Shape;32241;p33"/>
                <p:cNvSpPr/>
                <p:nvPr/>
              </p:nvSpPr>
              <p:spPr>
                <a:xfrm rot="-5400000">
                  <a:off x="620638" y="4032763"/>
                  <a:ext cx="400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2" h="3281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42" y="3280"/>
                        <a:pt x="570" y="3280"/>
                      </a:cubicBezTo>
                      <a:lnTo>
                        <a:pt x="881" y="3280"/>
                      </a:lnTo>
                      <a:cubicBezTo>
                        <a:pt x="889" y="3281"/>
                        <a:pt x="896" y="3281"/>
                        <a:pt x="904" y="3281"/>
                      </a:cubicBezTo>
                      <a:cubicBezTo>
                        <a:pt x="1339" y="3281"/>
                        <a:pt x="1602" y="2807"/>
                        <a:pt x="1381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42" name="Google Shape;32242;p33"/>
                <p:cNvSpPr/>
                <p:nvPr/>
              </p:nvSpPr>
              <p:spPr>
                <a:xfrm rot="-5400000">
                  <a:off x="564963" y="4023188"/>
                  <a:ext cx="872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8" h="1437" extrusionOk="0">
                      <a:moveTo>
                        <a:pt x="1" y="0"/>
                      </a:moveTo>
                      <a:lnTo>
                        <a:pt x="2331" y="1364"/>
                      </a:lnTo>
                      <a:cubicBezTo>
                        <a:pt x="2418" y="1413"/>
                        <a:pt x="2515" y="1436"/>
                        <a:pt x="2610" y="1436"/>
                      </a:cubicBezTo>
                      <a:cubicBezTo>
                        <a:pt x="2816" y="1436"/>
                        <a:pt x="3019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487" y="484"/>
                        <a:pt x="3211" y="18"/>
                        <a:pt x="278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43" name="Google Shape;32243;p33"/>
                <p:cNvSpPr/>
                <p:nvPr/>
              </p:nvSpPr>
              <p:spPr>
                <a:xfrm rot="-5400000">
                  <a:off x="596313" y="40207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02" y="2589"/>
                        <a:pt x="1697" y="2684"/>
                        <a:pt x="1893" y="2684"/>
                      </a:cubicBezTo>
                      <a:cubicBezTo>
                        <a:pt x="2089" y="2684"/>
                        <a:pt x="2288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1" y="1864"/>
                        <a:pt x="2607" y="1502"/>
                        <a:pt x="2331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44" name="Google Shape;32244;p33"/>
                <p:cNvSpPr/>
                <p:nvPr/>
              </p:nvSpPr>
              <p:spPr>
                <a:xfrm rot="-5400000">
                  <a:off x="564763" y="4135588"/>
                  <a:ext cx="876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7" extrusionOk="0">
                      <a:moveTo>
                        <a:pt x="725" y="0"/>
                      </a:moveTo>
                      <a:cubicBezTo>
                        <a:pt x="276" y="18"/>
                        <a:pt x="0" y="484"/>
                        <a:pt x="225" y="863"/>
                      </a:cubicBezTo>
                      <a:lnTo>
                        <a:pt x="380" y="1140"/>
                      </a:lnTo>
                      <a:cubicBezTo>
                        <a:pt x="486" y="1328"/>
                        <a:pt x="681" y="1436"/>
                        <a:pt x="887" y="1436"/>
                      </a:cubicBezTo>
                      <a:cubicBezTo>
                        <a:pt x="983" y="1436"/>
                        <a:pt x="1081" y="1413"/>
                        <a:pt x="1174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45" name="Google Shape;32245;p33"/>
                <p:cNvSpPr/>
                <p:nvPr/>
              </p:nvSpPr>
              <p:spPr>
                <a:xfrm rot="-5400000">
                  <a:off x="596263" y="4106688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8" y="0"/>
                      </a:moveTo>
                      <a:lnTo>
                        <a:pt x="381" y="1346"/>
                      </a:lnTo>
                      <a:cubicBezTo>
                        <a:pt x="105" y="1502"/>
                        <a:pt x="1" y="1864"/>
                        <a:pt x="156" y="2140"/>
                      </a:cubicBezTo>
                      <a:lnTo>
                        <a:pt x="312" y="2399"/>
                      </a:lnTo>
                      <a:cubicBezTo>
                        <a:pt x="424" y="2598"/>
                        <a:pt x="622" y="2697"/>
                        <a:pt x="821" y="2697"/>
                      </a:cubicBezTo>
                      <a:cubicBezTo>
                        <a:pt x="1019" y="2697"/>
                        <a:pt x="1218" y="2598"/>
                        <a:pt x="1330" y="2399"/>
                      </a:cubicBez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46" name="Google Shape;32246;p33"/>
                <p:cNvSpPr/>
                <p:nvPr/>
              </p:nvSpPr>
              <p:spPr>
                <a:xfrm rot="-5400000">
                  <a:off x="513800" y="40329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587" y="1"/>
                      </a:moveTo>
                      <a:cubicBezTo>
                        <a:pt x="276" y="1"/>
                        <a:pt x="18" y="260"/>
                        <a:pt x="0" y="588"/>
                      </a:cubicBezTo>
                      <a:lnTo>
                        <a:pt x="0" y="3280"/>
                      </a:lnTo>
                      <a:lnTo>
                        <a:pt x="173" y="2987"/>
                      </a:lnTo>
                      <a:lnTo>
                        <a:pt x="1398" y="864"/>
                      </a:lnTo>
                      <a:cubicBezTo>
                        <a:pt x="1623" y="484"/>
                        <a:pt x="1346" y="1"/>
                        <a:pt x="89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47" name="Google Shape;32247;p33"/>
                <p:cNvSpPr/>
                <p:nvPr/>
              </p:nvSpPr>
              <p:spPr>
                <a:xfrm rot="-5400000">
                  <a:off x="522750" y="4023350"/>
                  <a:ext cx="87200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8" h="1424" extrusionOk="0">
                      <a:moveTo>
                        <a:pt x="2625" y="1"/>
                      </a:moveTo>
                      <a:cubicBezTo>
                        <a:pt x="2525" y="1"/>
                        <a:pt x="2423" y="26"/>
                        <a:pt x="2331" y="77"/>
                      </a:cubicBezTo>
                      <a:lnTo>
                        <a:pt x="450" y="1165"/>
                      </a:lnTo>
                      <a:lnTo>
                        <a:pt x="1" y="1424"/>
                      </a:lnTo>
                      <a:lnTo>
                        <a:pt x="2780" y="1424"/>
                      </a:lnTo>
                      <a:cubicBezTo>
                        <a:pt x="3211" y="1424"/>
                        <a:pt x="3487" y="940"/>
                        <a:pt x="3280" y="561"/>
                      </a:cubicBezTo>
                      <a:lnTo>
                        <a:pt x="3125" y="284"/>
                      </a:lnTo>
                      <a:cubicBezTo>
                        <a:pt x="3021" y="100"/>
                        <a:pt x="2826" y="1"/>
                        <a:pt x="262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48" name="Google Shape;32248;p33"/>
                <p:cNvSpPr/>
                <p:nvPr/>
              </p:nvSpPr>
              <p:spPr>
                <a:xfrm rot="-5400000">
                  <a:off x="510938" y="4020588"/>
                  <a:ext cx="67775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8" extrusionOk="0">
                      <a:moveTo>
                        <a:pt x="1899" y="0"/>
                      </a:moveTo>
                      <a:cubicBezTo>
                        <a:pt x="1705" y="0"/>
                        <a:pt x="1511" y="100"/>
                        <a:pt x="1399" y="298"/>
                      </a:cubicBezTo>
                      <a:lnTo>
                        <a:pt x="173" y="2404"/>
                      </a:lnTo>
                      <a:lnTo>
                        <a:pt x="1" y="2697"/>
                      </a:lnTo>
                      <a:lnTo>
                        <a:pt x="450" y="2438"/>
                      </a:lnTo>
                      <a:lnTo>
                        <a:pt x="2331" y="1351"/>
                      </a:lnTo>
                      <a:cubicBezTo>
                        <a:pt x="2624" y="1196"/>
                        <a:pt x="2711" y="833"/>
                        <a:pt x="2555" y="557"/>
                      </a:cubicBezTo>
                      <a:lnTo>
                        <a:pt x="2400" y="298"/>
                      </a:lnTo>
                      <a:cubicBezTo>
                        <a:pt x="2288" y="100"/>
                        <a:pt x="2094" y="0"/>
                        <a:pt x="189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49" name="Google Shape;32249;p33"/>
                <p:cNvSpPr/>
                <p:nvPr/>
              </p:nvSpPr>
              <p:spPr>
                <a:xfrm rot="-5400000">
                  <a:off x="522450" y="4135650"/>
                  <a:ext cx="87600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2" extrusionOk="0">
                      <a:moveTo>
                        <a:pt x="872" y="1"/>
                      </a:moveTo>
                      <a:cubicBezTo>
                        <a:pt x="671" y="1"/>
                        <a:pt x="483" y="108"/>
                        <a:pt x="380" y="292"/>
                      </a:cubicBezTo>
                      <a:lnTo>
                        <a:pt x="225" y="569"/>
                      </a:lnTo>
                      <a:cubicBezTo>
                        <a:pt x="0" y="948"/>
                        <a:pt x="276" y="1432"/>
                        <a:pt x="725" y="1432"/>
                      </a:cubicBezTo>
                      <a:lnTo>
                        <a:pt x="3504" y="1432"/>
                      </a:lnTo>
                      <a:lnTo>
                        <a:pt x="2089" y="603"/>
                      </a:lnTo>
                      <a:lnTo>
                        <a:pt x="1174" y="85"/>
                      </a:lnTo>
                      <a:cubicBezTo>
                        <a:pt x="1076" y="28"/>
                        <a:pt x="972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50" name="Google Shape;32250;p33"/>
                <p:cNvSpPr/>
                <p:nvPr/>
              </p:nvSpPr>
              <p:spPr>
                <a:xfrm rot="-5400000">
                  <a:off x="545725" y="40674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1" y="1536"/>
                        <a:pt x="898" y="2434"/>
                      </a:cubicBezTo>
                      <a:cubicBezTo>
                        <a:pt x="1190" y="2732"/>
                        <a:pt x="1552" y="2865"/>
                        <a:pt x="1907" y="2865"/>
                      </a:cubicBezTo>
                      <a:cubicBezTo>
                        <a:pt x="2643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32251" name="Google Shape;32251;p33"/>
                <p:cNvGrpSpPr/>
                <p:nvPr/>
              </p:nvGrpSpPr>
              <p:grpSpPr>
                <a:xfrm>
                  <a:off x="493075" y="2283250"/>
                  <a:ext cx="189025" cy="199800"/>
                  <a:chOff x="4401800" y="1244325"/>
                  <a:chExt cx="189025" cy="199800"/>
                </a:xfrm>
              </p:grpSpPr>
              <p:sp>
                <p:nvSpPr>
                  <p:cNvPr id="32252" name="Google Shape;32252;p33"/>
                  <p:cNvSpPr/>
                  <p:nvPr/>
                </p:nvSpPr>
                <p:spPr>
                  <a:xfrm rot="-5400000">
                    <a:off x="4419613" y="1353588"/>
                    <a:ext cx="67775" cy="67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702" extrusionOk="0">
                        <a:moveTo>
                          <a:pt x="820" y="0"/>
                        </a:moveTo>
                        <a:cubicBezTo>
                          <a:pt x="622" y="0"/>
                          <a:pt x="423" y="95"/>
                          <a:pt x="311" y="285"/>
                        </a:cubicBezTo>
                        <a:lnTo>
                          <a:pt x="156" y="561"/>
                        </a:lnTo>
                        <a:cubicBezTo>
                          <a:pt x="0" y="837"/>
                          <a:pt x="104" y="1182"/>
                          <a:pt x="380" y="1338"/>
                        </a:cubicBezTo>
                        <a:lnTo>
                          <a:pt x="1295" y="1873"/>
                        </a:lnTo>
                        <a:lnTo>
                          <a:pt x="2710" y="2701"/>
                        </a:lnTo>
                        <a:lnTo>
                          <a:pt x="2710" y="2701"/>
                        </a:lnTo>
                        <a:lnTo>
                          <a:pt x="2537" y="2408"/>
                        </a:lnTo>
                        <a:lnTo>
                          <a:pt x="1329" y="285"/>
                        </a:lnTo>
                        <a:cubicBezTo>
                          <a:pt x="1217" y="95"/>
                          <a:pt x="1019" y="0"/>
                          <a:pt x="82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53" name="Google Shape;32253;p33"/>
                  <p:cNvSpPr/>
                  <p:nvPr/>
                </p:nvSpPr>
                <p:spPr>
                  <a:xfrm rot="-5400000">
                    <a:off x="4529100" y="1326725"/>
                    <a:ext cx="405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81" extrusionOk="0">
                        <a:moveTo>
                          <a:pt x="1623" y="1"/>
                        </a:moveTo>
                        <a:lnTo>
                          <a:pt x="225" y="2417"/>
                        </a:lnTo>
                        <a:cubicBezTo>
                          <a:pt x="0" y="2797"/>
                          <a:pt x="276" y="3280"/>
                          <a:pt x="725" y="3280"/>
                        </a:cubicBezTo>
                        <a:lnTo>
                          <a:pt x="1036" y="3280"/>
                        </a:lnTo>
                        <a:cubicBezTo>
                          <a:pt x="1346" y="3280"/>
                          <a:pt x="1623" y="3021"/>
                          <a:pt x="1623" y="2693"/>
                        </a:cubicBezTo>
                        <a:lnTo>
                          <a:pt x="1623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54" name="Google Shape;32254;p33"/>
                  <p:cNvSpPr/>
                  <p:nvPr/>
                </p:nvSpPr>
                <p:spPr>
                  <a:xfrm rot="-5400000">
                    <a:off x="4422525" y="1326725"/>
                    <a:ext cx="405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81" extrusionOk="0">
                        <a:moveTo>
                          <a:pt x="725" y="1"/>
                        </a:moveTo>
                        <a:cubicBezTo>
                          <a:pt x="276" y="1"/>
                          <a:pt x="0" y="484"/>
                          <a:pt x="225" y="864"/>
                        </a:cubicBezTo>
                        <a:lnTo>
                          <a:pt x="1450" y="2969"/>
                        </a:lnTo>
                        <a:lnTo>
                          <a:pt x="1623" y="3280"/>
                        </a:lnTo>
                        <a:lnTo>
                          <a:pt x="1623" y="588"/>
                        </a:lnTo>
                        <a:cubicBezTo>
                          <a:pt x="1623" y="260"/>
                          <a:pt x="1346" y="1"/>
                          <a:pt x="103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55" name="Google Shape;32255;p33"/>
                  <p:cNvSpPr/>
                  <p:nvPr/>
                </p:nvSpPr>
                <p:spPr>
                  <a:xfrm rot="-5400000">
                    <a:off x="4529313" y="1279488"/>
                    <a:ext cx="40575" cy="8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98" extrusionOk="0">
                        <a:moveTo>
                          <a:pt x="1" y="1"/>
                        </a:moveTo>
                        <a:lnTo>
                          <a:pt x="1" y="2711"/>
                        </a:lnTo>
                        <a:cubicBezTo>
                          <a:pt x="1" y="3039"/>
                          <a:pt x="259" y="3298"/>
                          <a:pt x="587" y="3298"/>
                        </a:cubicBezTo>
                        <a:lnTo>
                          <a:pt x="898" y="3298"/>
                        </a:lnTo>
                        <a:cubicBezTo>
                          <a:pt x="1330" y="3298"/>
                          <a:pt x="1623" y="2814"/>
                          <a:pt x="1399" y="2417"/>
                        </a:cubicBez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56" name="Google Shape;32256;p33"/>
                  <p:cNvSpPr/>
                  <p:nvPr/>
                </p:nvSpPr>
                <p:spPr>
                  <a:xfrm rot="-5400000">
                    <a:off x="4473475" y="1270175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1" y="0"/>
                        </a:moveTo>
                        <a:lnTo>
                          <a:pt x="2348" y="1364"/>
                        </a:lnTo>
                        <a:cubicBezTo>
                          <a:pt x="2436" y="1413"/>
                          <a:pt x="2530" y="1436"/>
                          <a:pt x="2623" y="1436"/>
                        </a:cubicBezTo>
                        <a:cubicBezTo>
                          <a:pt x="2824" y="1436"/>
                          <a:pt x="3019" y="1328"/>
                          <a:pt x="3125" y="1140"/>
                        </a:cubicBezTo>
                        <a:lnTo>
                          <a:pt x="3280" y="863"/>
                        </a:lnTo>
                        <a:cubicBezTo>
                          <a:pt x="3505" y="484"/>
                          <a:pt x="3229" y="18"/>
                          <a:pt x="278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57" name="Google Shape;32257;p33"/>
                  <p:cNvSpPr/>
                  <p:nvPr/>
                </p:nvSpPr>
                <p:spPr>
                  <a:xfrm rot="-5400000">
                    <a:off x="4505038" y="1267963"/>
                    <a:ext cx="67775" cy="6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84" extrusionOk="0">
                        <a:moveTo>
                          <a:pt x="1" y="0"/>
                        </a:moveTo>
                        <a:lnTo>
                          <a:pt x="1399" y="2399"/>
                        </a:lnTo>
                        <a:cubicBezTo>
                          <a:pt x="1511" y="2589"/>
                          <a:pt x="1705" y="2684"/>
                          <a:pt x="1899" y="2684"/>
                        </a:cubicBezTo>
                        <a:cubicBezTo>
                          <a:pt x="2094" y="2684"/>
                          <a:pt x="2288" y="2589"/>
                          <a:pt x="2400" y="2399"/>
                        </a:cubicBezTo>
                        <a:lnTo>
                          <a:pt x="2555" y="2140"/>
                        </a:lnTo>
                        <a:cubicBezTo>
                          <a:pt x="2711" y="1847"/>
                          <a:pt x="2607" y="1502"/>
                          <a:pt x="2348" y="1346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58" name="Google Shape;32258;p33"/>
                  <p:cNvSpPr/>
                  <p:nvPr/>
                </p:nvSpPr>
                <p:spPr>
                  <a:xfrm rot="-5400000">
                    <a:off x="4473475" y="1382350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708" y="0"/>
                        </a:moveTo>
                        <a:cubicBezTo>
                          <a:pt x="277" y="18"/>
                          <a:pt x="1" y="484"/>
                          <a:pt x="208" y="863"/>
                        </a:cubicBezTo>
                        <a:lnTo>
                          <a:pt x="363" y="1140"/>
                        </a:lnTo>
                        <a:cubicBezTo>
                          <a:pt x="469" y="1328"/>
                          <a:pt x="672" y="1436"/>
                          <a:pt x="878" y="1436"/>
                        </a:cubicBezTo>
                        <a:cubicBezTo>
                          <a:pt x="973" y="1436"/>
                          <a:pt x="1069" y="1413"/>
                          <a:pt x="1157" y="1364"/>
                        </a:cubicBezTo>
                        <a:lnTo>
                          <a:pt x="350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59" name="Google Shape;32259;p33"/>
                  <p:cNvSpPr/>
                  <p:nvPr/>
                </p:nvSpPr>
                <p:spPr>
                  <a:xfrm rot="-5400000">
                    <a:off x="4505200" y="1353650"/>
                    <a:ext cx="67775" cy="6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97" extrusionOk="0">
                        <a:moveTo>
                          <a:pt x="2710" y="0"/>
                        </a:moveTo>
                        <a:lnTo>
                          <a:pt x="380" y="1346"/>
                        </a:lnTo>
                        <a:cubicBezTo>
                          <a:pt x="104" y="1502"/>
                          <a:pt x="0" y="1864"/>
                          <a:pt x="173" y="2140"/>
                        </a:cubicBezTo>
                        <a:lnTo>
                          <a:pt x="311" y="2399"/>
                        </a:lnTo>
                        <a:cubicBezTo>
                          <a:pt x="423" y="2598"/>
                          <a:pt x="622" y="2697"/>
                          <a:pt x="820" y="2697"/>
                        </a:cubicBezTo>
                        <a:cubicBezTo>
                          <a:pt x="1019" y="2697"/>
                          <a:pt x="1217" y="2598"/>
                          <a:pt x="1329" y="2399"/>
                        </a:cubicBezTo>
                        <a:lnTo>
                          <a:pt x="2710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60" name="Google Shape;32260;p33"/>
                  <p:cNvSpPr/>
                  <p:nvPr/>
                </p:nvSpPr>
                <p:spPr>
                  <a:xfrm rot="-5400000">
                    <a:off x="4422738" y="1279913"/>
                    <a:ext cx="40150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3281" extrusionOk="0">
                        <a:moveTo>
                          <a:pt x="587" y="1"/>
                        </a:moveTo>
                        <a:cubicBezTo>
                          <a:pt x="259" y="1"/>
                          <a:pt x="1" y="260"/>
                          <a:pt x="1" y="588"/>
                        </a:cubicBezTo>
                        <a:lnTo>
                          <a:pt x="1" y="3280"/>
                        </a:lnTo>
                        <a:lnTo>
                          <a:pt x="173" y="2987"/>
                        </a:lnTo>
                        <a:lnTo>
                          <a:pt x="1399" y="864"/>
                        </a:lnTo>
                        <a:cubicBezTo>
                          <a:pt x="1606" y="484"/>
                          <a:pt x="1330" y="1"/>
                          <a:pt x="89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61" name="Google Shape;32261;p33"/>
                  <p:cNvSpPr/>
                  <p:nvPr/>
                </p:nvSpPr>
                <p:spPr>
                  <a:xfrm rot="-5400000">
                    <a:off x="4431263" y="1270338"/>
                    <a:ext cx="87625" cy="3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24" extrusionOk="0">
                        <a:moveTo>
                          <a:pt x="2633" y="1"/>
                        </a:moveTo>
                        <a:cubicBezTo>
                          <a:pt x="2532" y="1"/>
                          <a:pt x="2429" y="26"/>
                          <a:pt x="2331" y="77"/>
                        </a:cubicBezTo>
                        <a:lnTo>
                          <a:pt x="450" y="1165"/>
                        </a:lnTo>
                        <a:lnTo>
                          <a:pt x="1" y="1424"/>
                        </a:lnTo>
                        <a:lnTo>
                          <a:pt x="2780" y="1424"/>
                        </a:lnTo>
                        <a:cubicBezTo>
                          <a:pt x="3229" y="1424"/>
                          <a:pt x="3505" y="940"/>
                          <a:pt x="3280" y="561"/>
                        </a:cubicBezTo>
                        <a:lnTo>
                          <a:pt x="3125" y="284"/>
                        </a:lnTo>
                        <a:cubicBezTo>
                          <a:pt x="3021" y="100"/>
                          <a:pt x="2833" y="1"/>
                          <a:pt x="263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62" name="Google Shape;32262;p33"/>
                  <p:cNvSpPr/>
                  <p:nvPr/>
                </p:nvSpPr>
                <p:spPr>
                  <a:xfrm rot="-5400000">
                    <a:off x="4419675" y="1267350"/>
                    <a:ext cx="67750" cy="67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0" h="2698" extrusionOk="0">
                        <a:moveTo>
                          <a:pt x="1890" y="0"/>
                        </a:moveTo>
                        <a:cubicBezTo>
                          <a:pt x="1692" y="0"/>
                          <a:pt x="1493" y="100"/>
                          <a:pt x="1381" y="298"/>
                        </a:cubicBezTo>
                        <a:lnTo>
                          <a:pt x="173" y="2404"/>
                        </a:lnTo>
                        <a:lnTo>
                          <a:pt x="0" y="2697"/>
                        </a:lnTo>
                        <a:lnTo>
                          <a:pt x="449" y="2438"/>
                        </a:lnTo>
                        <a:lnTo>
                          <a:pt x="2330" y="1351"/>
                        </a:lnTo>
                        <a:cubicBezTo>
                          <a:pt x="2606" y="1196"/>
                          <a:pt x="2710" y="833"/>
                          <a:pt x="2555" y="557"/>
                        </a:cubicBezTo>
                        <a:lnTo>
                          <a:pt x="2399" y="298"/>
                        </a:lnTo>
                        <a:cubicBezTo>
                          <a:pt x="2287" y="100"/>
                          <a:pt x="2089" y="0"/>
                          <a:pt x="18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63" name="Google Shape;32263;p33"/>
                  <p:cNvSpPr/>
                  <p:nvPr/>
                </p:nvSpPr>
                <p:spPr>
                  <a:xfrm rot="-5400000">
                    <a:off x="4431163" y="1382413"/>
                    <a:ext cx="87625" cy="35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2" extrusionOk="0">
                        <a:moveTo>
                          <a:pt x="863" y="1"/>
                        </a:moveTo>
                        <a:cubicBezTo>
                          <a:pt x="662" y="1"/>
                          <a:pt x="467" y="108"/>
                          <a:pt x="363" y="292"/>
                        </a:cubicBezTo>
                        <a:lnTo>
                          <a:pt x="208" y="569"/>
                        </a:lnTo>
                        <a:cubicBezTo>
                          <a:pt x="1" y="948"/>
                          <a:pt x="277" y="1432"/>
                          <a:pt x="708" y="1432"/>
                        </a:cubicBezTo>
                        <a:lnTo>
                          <a:pt x="3504" y="1432"/>
                        </a:lnTo>
                        <a:lnTo>
                          <a:pt x="2072" y="603"/>
                        </a:lnTo>
                        <a:lnTo>
                          <a:pt x="1157" y="85"/>
                        </a:lnTo>
                        <a:cubicBezTo>
                          <a:pt x="1065" y="28"/>
                          <a:pt x="963" y="1"/>
                          <a:pt x="86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64" name="Google Shape;32264;p33"/>
                  <p:cNvSpPr/>
                  <p:nvPr/>
                </p:nvSpPr>
                <p:spPr>
                  <a:xfrm rot="-5400000">
                    <a:off x="4454450" y="1314675"/>
                    <a:ext cx="83725" cy="7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49" h="2865" extrusionOk="0">
                        <a:moveTo>
                          <a:pt x="1916" y="0"/>
                        </a:moveTo>
                        <a:cubicBezTo>
                          <a:pt x="639" y="0"/>
                          <a:pt x="1" y="1536"/>
                          <a:pt x="898" y="2434"/>
                        </a:cubicBezTo>
                        <a:cubicBezTo>
                          <a:pt x="1196" y="2732"/>
                          <a:pt x="1560" y="2865"/>
                          <a:pt x="1915" y="2865"/>
                        </a:cubicBezTo>
                        <a:cubicBezTo>
                          <a:pt x="2651" y="2865"/>
                          <a:pt x="3349" y="2294"/>
                          <a:pt x="3349" y="1433"/>
                        </a:cubicBezTo>
                        <a:cubicBezTo>
                          <a:pt x="3349" y="639"/>
                          <a:pt x="2710" y="0"/>
                          <a:pt x="191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32265" name="Google Shape;32265;p33"/>
                <p:cNvSpPr/>
                <p:nvPr/>
              </p:nvSpPr>
              <p:spPr>
                <a:xfrm rot="-5400000">
                  <a:off x="631363" y="2800388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2" y="381"/>
                      </a:lnTo>
                      <a:cubicBezTo>
                        <a:pt x="1" y="709"/>
                        <a:pt x="243" y="1244"/>
                        <a:pt x="691" y="1244"/>
                      </a:cubicBezTo>
                      <a:cubicBezTo>
                        <a:pt x="1140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66" name="Google Shape;32266;p33"/>
                <p:cNvSpPr/>
                <p:nvPr/>
              </p:nvSpPr>
              <p:spPr>
                <a:xfrm rot="-5400000">
                  <a:off x="631375" y="337167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0" y="709"/>
                        <a:pt x="242" y="1244"/>
                        <a:pt x="691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67" name="Google Shape;32267;p33"/>
                <p:cNvSpPr/>
                <p:nvPr/>
              </p:nvSpPr>
              <p:spPr>
                <a:xfrm rot="-5400000">
                  <a:off x="631363" y="3942963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74" y="1"/>
                      </a:moveTo>
                      <a:lnTo>
                        <a:pt x="311" y="381"/>
                      </a:lnTo>
                      <a:cubicBezTo>
                        <a:pt x="1" y="709"/>
                        <a:pt x="225" y="1244"/>
                        <a:pt x="674" y="1244"/>
                      </a:cubicBezTo>
                      <a:cubicBezTo>
                        <a:pt x="1123" y="1244"/>
                        <a:pt x="1364" y="709"/>
                        <a:pt x="1053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68" name="Google Shape;32268;p33"/>
                <p:cNvSpPr/>
                <p:nvPr/>
              </p:nvSpPr>
              <p:spPr>
                <a:xfrm rot="-5400000">
                  <a:off x="631575" y="2228875"/>
                  <a:ext cx="337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244" extrusionOk="0">
                      <a:moveTo>
                        <a:pt x="674" y="1"/>
                      </a:moveTo>
                      <a:lnTo>
                        <a:pt x="294" y="381"/>
                      </a:lnTo>
                      <a:cubicBezTo>
                        <a:pt x="1" y="709"/>
                        <a:pt x="225" y="1244"/>
                        <a:pt x="674" y="1244"/>
                      </a:cubicBezTo>
                      <a:cubicBezTo>
                        <a:pt x="1123" y="1244"/>
                        <a:pt x="1347" y="709"/>
                        <a:pt x="1037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69" name="Google Shape;32269;p33"/>
                <p:cNvSpPr/>
                <p:nvPr/>
              </p:nvSpPr>
              <p:spPr>
                <a:xfrm rot="-5400000">
                  <a:off x="631363" y="2506538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1" y="709"/>
                        <a:pt x="242" y="1244"/>
                        <a:pt x="691" y="1244"/>
                      </a:cubicBezTo>
                      <a:cubicBezTo>
                        <a:pt x="1140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70" name="Google Shape;32270;p33"/>
                <p:cNvSpPr/>
                <p:nvPr/>
              </p:nvSpPr>
              <p:spPr>
                <a:xfrm rot="-5400000">
                  <a:off x="631375" y="307782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73" y="1"/>
                      </a:moveTo>
                      <a:lnTo>
                        <a:pt x="311" y="381"/>
                      </a:lnTo>
                      <a:cubicBezTo>
                        <a:pt x="0" y="709"/>
                        <a:pt x="242" y="1244"/>
                        <a:pt x="673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7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71" name="Google Shape;32271;p33"/>
                <p:cNvSpPr/>
                <p:nvPr/>
              </p:nvSpPr>
              <p:spPr>
                <a:xfrm rot="-5400000">
                  <a:off x="631375" y="364912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74" y="1"/>
                      </a:moveTo>
                      <a:lnTo>
                        <a:pt x="311" y="381"/>
                      </a:lnTo>
                      <a:cubicBezTo>
                        <a:pt x="0" y="709"/>
                        <a:pt x="225" y="1244"/>
                        <a:pt x="674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72" name="Google Shape;32272;p33"/>
                <p:cNvSpPr/>
                <p:nvPr/>
              </p:nvSpPr>
              <p:spPr>
                <a:xfrm rot="-5400000">
                  <a:off x="631363" y="4220413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1" y="709"/>
                        <a:pt x="242" y="1244"/>
                        <a:pt x="691" y="1244"/>
                      </a:cubicBezTo>
                      <a:cubicBezTo>
                        <a:pt x="1123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2273" name="Google Shape;32273;p33"/>
            <p:cNvGrpSpPr/>
            <p:nvPr/>
          </p:nvGrpSpPr>
          <p:grpSpPr>
            <a:xfrm rot="5400000">
              <a:off x="6720850" y="-962275"/>
              <a:ext cx="341750" cy="2538050"/>
              <a:chOff x="487050" y="1971275"/>
              <a:chExt cx="341750" cy="2538050"/>
            </a:xfrm>
          </p:grpSpPr>
          <p:sp>
            <p:nvSpPr>
              <p:cNvPr id="32274" name="Google Shape;32274;p33"/>
              <p:cNvSpPr/>
              <p:nvPr/>
            </p:nvSpPr>
            <p:spPr>
              <a:xfrm rot="-5400000">
                <a:off x="-453825" y="3226700"/>
                <a:ext cx="2538050" cy="27200"/>
              </a:xfrm>
              <a:custGeom>
                <a:avLst/>
                <a:gdLst/>
                <a:ahLst/>
                <a:cxnLst/>
                <a:rect l="l" t="t" r="r" b="b"/>
                <a:pathLst>
                  <a:path w="101522" h="1088" extrusionOk="0">
                    <a:moveTo>
                      <a:pt x="1" y="0"/>
                    </a:moveTo>
                    <a:lnTo>
                      <a:pt x="1" y="1088"/>
                    </a:lnTo>
                    <a:lnTo>
                      <a:pt x="101521" y="1088"/>
                    </a:lnTo>
                    <a:lnTo>
                      <a:pt x="10152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75" name="Google Shape;32275;p33"/>
              <p:cNvSpPr/>
              <p:nvPr/>
            </p:nvSpPr>
            <p:spPr>
              <a:xfrm rot="-5400000">
                <a:off x="-535587" y="3232963"/>
                <a:ext cx="2538050" cy="14675"/>
              </a:xfrm>
              <a:custGeom>
                <a:avLst/>
                <a:gdLst/>
                <a:ahLst/>
                <a:cxnLst/>
                <a:rect l="l" t="t" r="r" b="b"/>
                <a:pathLst>
                  <a:path w="101522" h="587" extrusionOk="0">
                    <a:moveTo>
                      <a:pt x="1" y="0"/>
                    </a:moveTo>
                    <a:lnTo>
                      <a:pt x="1" y="587"/>
                    </a:lnTo>
                    <a:lnTo>
                      <a:pt x="101521" y="587"/>
                    </a:lnTo>
                    <a:lnTo>
                      <a:pt x="10152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76" name="Google Shape;32276;p33"/>
              <p:cNvSpPr/>
              <p:nvPr/>
            </p:nvSpPr>
            <p:spPr>
              <a:xfrm rot="-5400000">
                <a:off x="487038" y="2568463"/>
                <a:ext cx="200675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7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77" name="Google Shape;32277;p33"/>
              <p:cNvSpPr/>
              <p:nvPr/>
            </p:nvSpPr>
            <p:spPr>
              <a:xfrm rot="-5400000">
                <a:off x="523163" y="2676663"/>
                <a:ext cx="5700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53" extrusionOk="0">
                    <a:moveTo>
                      <a:pt x="685" y="1"/>
                    </a:moveTo>
                    <a:cubicBezTo>
                      <a:pt x="523" y="1"/>
                      <a:pt x="363" y="78"/>
                      <a:pt x="277" y="234"/>
                    </a:cubicBezTo>
                    <a:lnTo>
                      <a:pt x="139" y="458"/>
                    </a:lnTo>
                    <a:cubicBezTo>
                      <a:pt x="1" y="682"/>
                      <a:pt x="87" y="976"/>
                      <a:pt x="312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279" y="2253"/>
                    </a:lnTo>
                    <a:lnTo>
                      <a:pt x="2124" y="2011"/>
                    </a:lnTo>
                    <a:lnTo>
                      <a:pt x="1106" y="234"/>
                    </a:lnTo>
                    <a:cubicBezTo>
                      <a:pt x="1011" y="78"/>
                      <a:pt x="847" y="1"/>
                      <a:pt x="6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78" name="Google Shape;32278;p33"/>
              <p:cNvSpPr/>
              <p:nvPr/>
            </p:nvSpPr>
            <p:spPr>
              <a:xfrm rot="-5400000">
                <a:off x="615188" y="2654313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05" y="2745"/>
                    </a:cubicBezTo>
                    <a:lnTo>
                      <a:pt x="864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79" name="Google Shape;32279;p33"/>
              <p:cNvSpPr/>
              <p:nvPr/>
            </p:nvSpPr>
            <p:spPr>
              <a:xfrm rot="-5400000">
                <a:off x="525875" y="2654325"/>
                <a:ext cx="3412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5" extrusionOk="0">
                    <a:moveTo>
                      <a:pt x="622" y="0"/>
                    </a:moveTo>
                    <a:cubicBezTo>
                      <a:pt x="242" y="0"/>
                      <a:pt x="1" y="397"/>
                      <a:pt x="190" y="725"/>
                    </a:cubicBezTo>
                    <a:lnTo>
                      <a:pt x="1209" y="2486"/>
                    </a:lnTo>
                    <a:lnTo>
                      <a:pt x="1364" y="2744"/>
                    </a:lnTo>
                    <a:lnTo>
                      <a:pt x="1364" y="483"/>
                    </a:lnTo>
                    <a:cubicBezTo>
                      <a:pt x="1364" y="207"/>
                      <a:pt x="1140" y="0"/>
                      <a:pt x="8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80" name="Google Shape;32280;p33"/>
              <p:cNvSpPr/>
              <p:nvPr/>
            </p:nvSpPr>
            <p:spPr>
              <a:xfrm rot="-5400000">
                <a:off x="615413" y="26148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08" y="2745"/>
                      <a:pt x="484" y="2745"/>
                    </a:cubicBezTo>
                    <a:lnTo>
                      <a:pt x="743" y="2745"/>
                    </a:lnTo>
                    <a:cubicBezTo>
                      <a:pt x="1105" y="2745"/>
                      <a:pt x="1347" y="2331"/>
                      <a:pt x="1157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81" name="Google Shape;32281;p33"/>
              <p:cNvSpPr/>
              <p:nvPr/>
            </p:nvSpPr>
            <p:spPr>
              <a:xfrm rot="-5400000">
                <a:off x="568463" y="2607013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68" y="1139"/>
                    </a:lnTo>
                    <a:cubicBezTo>
                      <a:pt x="2041" y="1178"/>
                      <a:pt x="2121" y="1198"/>
                      <a:pt x="2200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45" y="742"/>
                    </a:lnTo>
                    <a:cubicBezTo>
                      <a:pt x="2935" y="414"/>
                      <a:pt x="2711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82" name="Google Shape;32282;p33"/>
              <p:cNvSpPr/>
              <p:nvPr/>
            </p:nvSpPr>
            <p:spPr>
              <a:xfrm rot="-5400000">
                <a:off x="594975" y="2604650"/>
                <a:ext cx="5655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66" extrusionOk="0">
                    <a:moveTo>
                      <a:pt x="0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7" y="2183"/>
                      <a:pt x="2002" y="2019"/>
                    </a:cubicBezTo>
                    <a:lnTo>
                      <a:pt x="2123" y="1812"/>
                    </a:lnTo>
                    <a:cubicBezTo>
                      <a:pt x="2261" y="1571"/>
                      <a:pt x="2192" y="1260"/>
                      <a:pt x="1951" y="113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83" name="Google Shape;32283;p33"/>
              <p:cNvSpPr/>
              <p:nvPr/>
            </p:nvSpPr>
            <p:spPr>
              <a:xfrm rot="-5400000">
                <a:off x="568350" y="27011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604" y="0"/>
                    </a:moveTo>
                    <a:cubicBezTo>
                      <a:pt x="242" y="0"/>
                      <a:pt x="0" y="414"/>
                      <a:pt x="190" y="725"/>
                    </a:cubicBezTo>
                    <a:lnTo>
                      <a:pt x="311" y="949"/>
                    </a:lnTo>
                    <a:cubicBezTo>
                      <a:pt x="404" y="1100"/>
                      <a:pt x="566" y="1189"/>
                      <a:pt x="737" y="1189"/>
                    </a:cubicBezTo>
                    <a:cubicBezTo>
                      <a:pt x="820" y="1189"/>
                      <a:pt x="905" y="1167"/>
                      <a:pt x="984" y="1122"/>
                    </a:cubicBezTo>
                    <a:lnTo>
                      <a:pt x="293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84" name="Google Shape;32284;p33"/>
              <p:cNvSpPr/>
              <p:nvPr/>
            </p:nvSpPr>
            <p:spPr>
              <a:xfrm rot="-5400000">
                <a:off x="594588" y="2676663"/>
                <a:ext cx="5700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53" extrusionOk="0">
                    <a:moveTo>
                      <a:pt x="2279" y="0"/>
                    </a:moveTo>
                    <a:lnTo>
                      <a:pt x="312" y="1139"/>
                    </a:lnTo>
                    <a:cubicBezTo>
                      <a:pt x="87" y="1260"/>
                      <a:pt x="1" y="1571"/>
                      <a:pt x="139" y="1795"/>
                    </a:cubicBezTo>
                    <a:lnTo>
                      <a:pt x="277" y="2019"/>
                    </a:lnTo>
                    <a:cubicBezTo>
                      <a:pt x="363" y="2175"/>
                      <a:pt x="523" y="2252"/>
                      <a:pt x="685" y="2252"/>
                    </a:cubicBezTo>
                    <a:cubicBezTo>
                      <a:pt x="847" y="2252"/>
                      <a:pt x="1011" y="2175"/>
                      <a:pt x="1106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85" name="Google Shape;32285;p33"/>
              <p:cNvSpPr/>
              <p:nvPr/>
            </p:nvSpPr>
            <p:spPr>
              <a:xfrm rot="-5400000">
                <a:off x="526100" y="261527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38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86" name="Google Shape;32286;p33"/>
              <p:cNvSpPr/>
              <p:nvPr/>
            </p:nvSpPr>
            <p:spPr>
              <a:xfrm rot="-5400000">
                <a:off x="533038" y="2607138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201" y="0"/>
                    </a:moveTo>
                    <a:cubicBezTo>
                      <a:pt x="2121" y="0"/>
                      <a:pt x="2041" y="21"/>
                      <a:pt x="1968" y="66"/>
                    </a:cubicBezTo>
                    <a:lnTo>
                      <a:pt x="381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711" y="1188"/>
                      <a:pt x="2935" y="791"/>
                      <a:pt x="2745" y="463"/>
                    </a:cubicBezTo>
                    <a:lnTo>
                      <a:pt x="2624" y="256"/>
                    </a:lnTo>
                    <a:cubicBezTo>
                      <a:pt x="2531" y="92"/>
                      <a:pt x="2367" y="0"/>
                      <a:pt x="2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87" name="Google Shape;32287;p33"/>
              <p:cNvSpPr/>
              <p:nvPr/>
            </p:nvSpPr>
            <p:spPr>
              <a:xfrm rot="-5400000">
                <a:off x="523438" y="2604863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8" y="2007"/>
                    </a:lnTo>
                    <a:lnTo>
                      <a:pt x="0" y="2249"/>
                    </a:lnTo>
                    <a:lnTo>
                      <a:pt x="380" y="2042"/>
                    </a:lnTo>
                    <a:lnTo>
                      <a:pt x="1951" y="1127"/>
                    </a:lnTo>
                    <a:cubicBezTo>
                      <a:pt x="2175" y="989"/>
                      <a:pt x="2261" y="696"/>
                      <a:pt x="2123" y="454"/>
                    </a:cubicBezTo>
                    <a:lnTo>
                      <a:pt x="2002" y="247"/>
                    </a:lnTo>
                    <a:cubicBezTo>
                      <a:pt x="1907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88" name="Google Shape;32288;p33"/>
              <p:cNvSpPr/>
              <p:nvPr/>
            </p:nvSpPr>
            <p:spPr>
              <a:xfrm rot="-5400000">
                <a:off x="533025" y="27011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737" y="0"/>
                    </a:moveTo>
                    <a:cubicBezTo>
                      <a:pt x="566" y="0"/>
                      <a:pt x="404" y="89"/>
                      <a:pt x="311" y="240"/>
                    </a:cubicBezTo>
                    <a:lnTo>
                      <a:pt x="190" y="464"/>
                    </a:lnTo>
                    <a:cubicBezTo>
                      <a:pt x="0" y="775"/>
                      <a:pt x="242" y="1189"/>
                      <a:pt x="604" y="1189"/>
                    </a:cubicBezTo>
                    <a:lnTo>
                      <a:pt x="2934" y="1189"/>
                    </a:lnTo>
                    <a:lnTo>
                      <a:pt x="1743" y="516"/>
                    </a:lnTo>
                    <a:lnTo>
                      <a:pt x="984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89" name="Google Shape;32289;p33"/>
              <p:cNvSpPr/>
              <p:nvPr/>
            </p:nvSpPr>
            <p:spPr>
              <a:xfrm rot="-5400000">
                <a:off x="557375" y="26388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192" y="0"/>
                    </a:moveTo>
                    <a:cubicBezTo>
                      <a:pt x="536" y="0"/>
                      <a:pt x="1" y="536"/>
                      <a:pt x="1" y="1209"/>
                    </a:cubicBezTo>
                    <a:cubicBezTo>
                      <a:pt x="1" y="1865"/>
                      <a:pt x="536" y="2400"/>
                      <a:pt x="1192" y="2400"/>
                    </a:cubicBezTo>
                    <a:cubicBezTo>
                      <a:pt x="1865" y="2400"/>
                      <a:pt x="2400" y="1865"/>
                      <a:pt x="2400" y="1209"/>
                    </a:cubicBezTo>
                    <a:cubicBezTo>
                      <a:pt x="2400" y="536"/>
                      <a:pt x="1865" y="0"/>
                      <a:pt x="119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90" name="Google Shape;32290;p33"/>
              <p:cNvSpPr/>
              <p:nvPr/>
            </p:nvSpPr>
            <p:spPr>
              <a:xfrm rot="-5400000">
                <a:off x="487250" y="3139975"/>
                <a:ext cx="2002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10" h="8026" extrusionOk="0">
                    <a:moveTo>
                      <a:pt x="7543" y="466"/>
                    </a:moveTo>
                    <a:lnTo>
                      <a:pt x="7543" y="7560"/>
                    </a:lnTo>
                    <a:lnTo>
                      <a:pt x="467" y="7560"/>
                    </a:lnTo>
                    <a:lnTo>
                      <a:pt x="467" y="466"/>
                    </a:lnTo>
                    <a:close/>
                    <a:moveTo>
                      <a:pt x="1" y="0"/>
                    </a:moveTo>
                    <a:lnTo>
                      <a:pt x="1" y="8026"/>
                    </a:lnTo>
                    <a:lnTo>
                      <a:pt x="8009" y="8026"/>
                    </a:lnTo>
                    <a:lnTo>
                      <a:pt x="800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91" name="Google Shape;32291;p33"/>
              <p:cNvSpPr/>
              <p:nvPr/>
            </p:nvSpPr>
            <p:spPr>
              <a:xfrm rot="-5400000">
                <a:off x="523175" y="3247950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682" y="1"/>
                    </a:moveTo>
                    <a:cubicBezTo>
                      <a:pt x="518" y="1"/>
                      <a:pt x="354" y="78"/>
                      <a:pt x="259" y="234"/>
                    </a:cubicBezTo>
                    <a:lnTo>
                      <a:pt x="138" y="458"/>
                    </a:lnTo>
                    <a:cubicBezTo>
                      <a:pt x="0" y="682"/>
                      <a:pt x="87" y="993"/>
                      <a:pt x="311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279" y="2253"/>
                    </a:lnTo>
                    <a:lnTo>
                      <a:pt x="2123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92" name="Google Shape;32292;p33"/>
              <p:cNvSpPr/>
              <p:nvPr/>
            </p:nvSpPr>
            <p:spPr>
              <a:xfrm rot="-5400000">
                <a:off x="615188" y="3225613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64" y="1"/>
                    </a:moveTo>
                    <a:lnTo>
                      <a:pt x="191" y="2020"/>
                    </a:lnTo>
                    <a:cubicBezTo>
                      <a:pt x="1" y="2331"/>
                      <a:pt x="243" y="2745"/>
                      <a:pt x="622" y="2745"/>
                    </a:cubicBezTo>
                    <a:lnTo>
                      <a:pt x="864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93" name="Google Shape;32293;p33"/>
              <p:cNvSpPr/>
              <p:nvPr/>
            </p:nvSpPr>
            <p:spPr>
              <a:xfrm rot="-5400000">
                <a:off x="525875" y="3225625"/>
                <a:ext cx="3412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5" extrusionOk="0">
                    <a:moveTo>
                      <a:pt x="622" y="0"/>
                    </a:moveTo>
                    <a:cubicBezTo>
                      <a:pt x="243" y="0"/>
                      <a:pt x="1" y="397"/>
                      <a:pt x="191" y="725"/>
                    </a:cubicBezTo>
                    <a:lnTo>
                      <a:pt x="1209" y="2486"/>
                    </a:lnTo>
                    <a:lnTo>
                      <a:pt x="1364" y="2744"/>
                    </a:lnTo>
                    <a:lnTo>
                      <a:pt x="1364" y="483"/>
                    </a:lnTo>
                    <a:cubicBezTo>
                      <a:pt x="1364" y="207"/>
                      <a:pt x="1140" y="0"/>
                      <a:pt x="8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94" name="Google Shape;32294;p33"/>
              <p:cNvSpPr/>
              <p:nvPr/>
            </p:nvSpPr>
            <p:spPr>
              <a:xfrm rot="-5400000">
                <a:off x="615200" y="318635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" y="1"/>
                    </a:moveTo>
                    <a:lnTo>
                      <a:pt x="1" y="2262"/>
                    </a:lnTo>
                    <a:cubicBezTo>
                      <a:pt x="1" y="2521"/>
                      <a:pt x="225" y="2745"/>
                      <a:pt x="501" y="2745"/>
                    </a:cubicBezTo>
                    <a:lnTo>
                      <a:pt x="743" y="2745"/>
                    </a:lnTo>
                    <a:cubicBezTo>
                      <a:pt x="1122" y="2745"/>
                      <a:pt x="1364" y="2331"/>
                      <a:pt x="1174" y="202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95" name="Google Shape;32295;p33"/>
              <p:cNvSpPr/>
              <p:nvPr/>
            </p:nvSpPr>
            <p:spPr>
              <a:xfrm rot="-5400000">
                <a:off x="568463" y="3178288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0" y="0"/>
                    </a:moveTo>
                    <a:lnTo>
                      <a:pt x="1951" y="1139"/>
                    </a:lnTo>
                    <a:cubicBezTo>
                      <a:pt x="2029" y="1178"/>
                      <a:pt x="2112" y="1198"/>
                      <a:pt x="2194" y="1198"/>
                    </a:cubicBezTo>
                    <a:cubicBezTo>
                      <a:pt x="2365" y="1198"/>
                      <a:pt x="2530" y="1113"/>
                      <a:pt x="2624" y="949"/>
                    </a:cubicBezTo>
                    <a:lnTo>
                      <a:pt x="2744" y="742"/>
                    </a:lnTo>
                    <a:cubicBezTo>
                      <a:pt x="2934" y="414"/>
                      <a:pt x="2693" y="17"/>
                      <a:pt x="2330" y="1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96" name="Google Shape;32296;p33"/>
              <p:cNvSpPr/>
              <p:nvPr/>
            </p:nvSpPr>
            <p:spPr>
              <a:xfrm rot="-5400000">
                <a:off x="594975" y="3175950"/>
                <a:ext cx="5655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66" extrusionOk="0">
                    <a:moveTo>
                      <a:pt x="1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8" y="2183"/>
                      <a:pt x="2003" y="2019"/>
                    </a:cubicBezTo>
                    <a:lnTo>
                      <a:pt x="2124" y="1812"/>
                    </a:lnTo>
                    <a:cubicBezTo>
                      <a:pt x="2262" y="1571"/>
                      <a:pt x="2193" y="1260"/>
                      <a:pt x="1951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97" name="Google Shape;32297;p33"/>
              <p:cNvSpPr/>
              <p:nvPr/>
            </p:nvSpPr>
            <p:spPr>
              <a:xfrm rot="-5400000">
                <a:off x="568350" y="32724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605" y="0"/>
                    </a:moveTo>
                    <a:cubicBezTo>
                      <a:pt x="242" y="0"/>
                      <a:pt x="1" y="414"/>
                      <a:pt x="190" y="725"/>
                    </a:cubicBezTo>
                    <a:lnTo>
                      <a:pt x="311" y="949"/>
                    </a:lnTo>
                    <a:cubicBezTo>
                      <a:pt x="404" y="1100"/>
                      <a:pt x="567" y="1189"/>
                      <a:pt x="737" y="1189"/>
                    </a:cubicBezTo>
                    <a:cubicBezTo>
                      <a:pt x="820" y="1189"/>
                      <a:pt x="905" y="1167"/>
                      <a:pt x="984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98" name="Google Shape;32298;p33"/>
              <p:cNvSpPr/>
              <p:nvPr/>
            </p:nvSpPr>
            <p:spPr>
              <a:xfrm rot="-5400000">
                <a:off x="594600" y="3247950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2279" y="0"/>
                    </a:moveTo>
                    <a:lnTo>
                      <a:pt x="311" y="1139"/>
                    </a:lnTo>
                    <a:cubicBezTo>
                      <a:pt x="87" y="1260"/>
                      <a:pt x="0" y="1571"/>
                      <a:pt x="138" y="1795"/>
                    </a:cubicBezTo>
                    <a:lnTo>
                      <a:pt x="259" y="2019"/>
                    </a:lnTo>
                    <a:cubicBezTo>
                      <a:pt x="354" y="2175"/>
                      <a:pt x="518" y="2252"/>
                      <a:pt x="682" y="2252"/>
                    </a:cubicBezTo>
                    <a:cubicBezTo>
                      <a:pt x="846" y="2252"/>
                      <a:pt x="1010" y="2175"/>
                      <a:pt x="1105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99" name="Google Shape;32299;p33"/>
              <p:cNvSpPr/>
              <p:nvPr/>
            </p:nvSpPr>
            <p:spPr>
              <a:xfrm rot="-5400000">
                <a:off x="525888" y="3186363"/>
                <a:ext cx="34100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5" extrusionOk="0">
                    <a:moveTo>
                      <a:pt x="501" y="0"/>
                    </a:moveTo>
                    <a:cubicBezTo>
                      <a:pt x="225" y="0"/>
                      <a:pt x="1" y="207"/>
                      <a:pt x="1" y="483"/>
                    </a:cubicBezTo>
                    <a:lnTo>
                      <a:pt x="1" y="2744"/>
                    </a:lnTo>
                    <a:lnTo>
                      <a:pt x="156" y="2486"/>
                    </a:lnTo>
                    <a:lnTo>
                      <a:pt x="1174" y="725"/>
                    </a:lnTo>
                    <a:cubicBezTo>
                      <a:pt x="1364" y="397"/>
                      <a:pt x="1122" y="0"/>
                      <a:pt x="7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00" name="Google Shape;32300;p33"/>
              <p:cNvSpPr/>
              <p:nvPr/>
            </p:nvSpPr>
            <p:spPr>
              <a:xfrm rot="-5400000">
                <a:off x="533038" y="3178413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195" y="0"/>
                    </a:moveTo>
                    <a:cubicBezTo>
                      <a:pt x="2112" y="0"/>
                      <a:pt x="2029" y="21"/>
                      <a:pt x="1951" y="66"/>
                    </a:cubicBezTo>
                    <a:lnTo>
                      <a:pt x="380" y="981"/>
                    </a:lnTo>
                    <a:lnTo>
                      <a:pt x="0" y="1188"/>
                    </a:lnTo>
                    <a:lnTo>
                      <a:pt x="2330" y="1188"/>
                    </a:lnTo>
                    <a:cubicBezTo>
                      <a:pt x="2693" y="1188"/>
                      <a:pt x="2934" y="791"/>
                      <a:pt x="2744" y="463"/>
                    </a:cubicBezTo>
                    <a:lnTo>
                      <a:pt x="2624" y="256"/>
                    </a:lnTo>
                    <a:cubicBezTo>
                      <a:pt x="2530" y="92"/>
                      <a:pt x="2366" y="0"/>
                      <a:pt x="21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01" name="Google Shape;32301;p33"/>
              <p:cNvSpPr/>
              <p:nvPr/>
            </p:nvSpPr>
            <p:spPr>
              <a:xfrm rot="-5400000">
                <a:off x="523438" y="3176163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9" y="2007"/>
                    </a:lnTo>
                    <a:lnTo>
                      <a:pt x="1" y="2249"/>
                    </a:lnTo>
                    <a:lnTo>
                      <a:pt x="380" y="2042"/>
                    </a:lnTo>
                    <a:lnTo>
                      <a:pt x="1951" y="1127"/>
                    </a:lnTo>
                    <a:cubicBezTo>
                      <a:pt x="2175" y="989"/>
                      <a:pt x="2262" y="696"/>
                      <a:pt x="2124" y="454"/>
                    </a:cubicBezTo>
                    <a:lnTo>
                      <a:pt x="2003" y="247"/>
                    </a:lnTo>
                    <a:cubicBezTo>
                      <a:pt x="1908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02" name="Google Shape;32302;p33"/>
              <p:cNvSpPr/>
              <p:nvPr/>
            </p:nvSpPr>
            <p:spPr>
              <a:xfrm rot="-5400000">
                <a:off x="533025" y="32724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1" y="240"/>
                    </a:cubicBezTo>
                    <a:lnTo>
                      <a:pt x="190" y="464"/>
                    </a:lnTo>
                    <a:cubicBezTo>
                      <a:pt x="1" y="775"/>
                      <a:pt x="242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4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03" name="Google Shape;32303;p33"/>
              <p:cNvSpPr/>
              <p:nvPr/>
            </p:nvSpPr>
            <p:spPr>
              <a:xfrm rot="-5400000">
                <a:off x="552325" y="3215125"/>
                <a:ext cx="70375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2815" h="2411" extrusionOk="0">
                    <a:moveTo>
                      <a:pt x="1606" y="0"/>
                    </a:moveTo>
                    <a:cubicBezTo>
                      <a:pt x="536" y="0"/>
                      <a:pt x="1" y="1295"/>
                      <a:pt x="760" y="2054"/>
                    </a:cubicBezTo>
                    <a:cubicBezTo>
                      <a:pt x="1006" y="2301"/>
                      <a:pt x="1309" y="2411"/>
                      <a:pt x="1605" y="2411"/>
                    </a:cubicBezTo>
                    <a:cubicBezTo>
                      <a:pt x="2223" y="2411"/>
                      <a:pt x="2814" y="1932"/>
                      <a:pt x="2814" y="1209"/>
                    </a:cubicBezTo>
                    <a:cubicBezTo>
                      <a:pt x="2814" y="536"/>
                      <a:pt x="2262" y="0"/>
                      <a:pt x="160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04" name="Google Shape;32304;p33"/>
              <p:cNvSpPr/>
              <p:nvPr/>
            </p:nvSpPr>
            <p:spPr>
              <a:xfrm rot="-5400000">
                <a:off x="487263" y="3711263"/>
                <a:ext cx="200225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09" h="8026" extrusionOk="0">
                    <a:moveTo>
                      <a:pt x="7542" y="466"/>
                    </a:moveTo>
                    <a:lnTo>
                      <a:pt x="7542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08" y="8026"/>
                    </a:lnTo>
                    <a:lnTo>
                      <a:pt x="800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05" name="Google Shape;32305;p33"/>
              <p:cNvSpPr/>
              <p:nvPr/>
            </p:nvSpPr>
            <p:spPr>
              <a:xfrm rot="-5400000">
                <a:off x="523388" y="38194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682" y="1"/>
                    </a:moveTo>
                    <a:cubicBezTo>
                      <a:pt x="518" y="1"/>
                      <a:pt x="354" y="78"/>
                      <a:pt x="259" y="234"/>
                    </a:cubicBezTo>
                    <a:lnTo>
                      <a:pt x="139" y="458"/>
                    </a:lnTo>
                    <a:cubicBezTo>
                      <a:pt x="1" y="682"/>
                      <a:pt x="70" y="993"/>
                      <a:pt x="311" y="1114"/>
                    </a:cubicBezTo>
                    <a:lnTo>
                      <a:pt x="1071" y="1563"/>
                    </a:lnTo>
                    <a:lnTo>
                      <a:pt x="2262" y="2253"/>
                    </a:lnTo>
                    <a:lnTo>
                      <a:pt x="2124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06" name="Google Shape;32306;p33"/>
              <p:cNvSpPr/>
              <p:nvPr/>
            </p:nvSpPr>
            <p:spPr>
              <a:xfrm rot="-5400000">
                <a:off x="615200" y="379690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0" y="2331"/>
                      <a:pt x="242" y="2745"/>
                      <a:pt x="604" y="2745"/>
                    </a:cubicBezTo>
                    <a:lnTo>
                      <a:pt x="863" y="2745"/>
                    </a:lnTo>
                    <a:cubicBezTo>
                      <a:pt x="1139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07" name="Google Shape;32307;p33"/>
              <p:cNvSpPr/>
              <p:nvPr/>
            </p:nvSpPr>
            <p:spPr>
              <a:xfrm rot="-5400000">
                <a:off x="526100" y="379712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604" y="0"/>
                    </a:moveTo>
                    <a:cubicBezTo>
                      <a:pt x="242" y="0"/>
                      <a:pt x="0" y="397"/>
                      <a:pt x="190" y="725"/>
                    </a:cubicBezTo>
                    <a:lnTo>
                      <a:pt x="1208" y="2486"/>
                    </a:lnTo>
                    <a:lnTo>
                      <a:pt x="1346" y="2744"/>
                    </a:lnTo>
                    <a:lnTo>
                      <a:pt x="1346" y="483"/>
                    </a:lnTo>
                    <a:cubicBezTo>
                      <a:pt x="1346" y="207"/>
                      <a:pt x="1139" y="0"/>
                      <a:pt x="8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08" name="Google Shape;32308;p33"/>
              <p:cNvSpPr/>
              <p:nvPr/>
            </p:nvSpPr>
            <p:spPr>
              <a:xfrm rot="-5400000">
                <a:off x="615188" y="3757638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" y="1"/>
                    </a:moveTo>
                    <a:lnTo>
                      <a:pt x="1" y="2262"/>
                    </a:lnTo>
                    <a:cubicBezTo>
                      <a:pt x="1" y="2521"/>
                      <a:pt x="225" y="2745"/>
                      <a:pt x="484" y="2745"/>
                    </a:cubicBezTo>
                    <a:lnTo>
                      <a:pt x="743" y="2745"/>
                    </a:lnTo>
                    <a:cubicBezTo>
                      <a:pt x="1123" y="2745"/>
                      <a:pt x="1364" y="2331"/>
                      <a:pt x="1174" y="202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09" name="Google Shape;32309;p33"/>
              <p:cNvSpPr/>
              <p:nvPr/>
            </p:nvSpPr>
            <p:spPr>
              <a:xfrm rot="-5400000">
                <a:off x="568513" y="3749638"/>
                <a:ext cx="732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1" h="1198" extrusionOk="0">
                    <a:moveTo>
                      <a:pt x="0" y="0"/>
                    </a:moveTo>
                    <a:lnTo>
                      <a:pt x="1951" y="1139"/>
                    </a:lnTo>
                    <a:cubicBezTo>
                      <a:pt x="2029" y="1178"/>
                      <a:pt x="2112" y="1198"/>
                      <a:pt x="2194" y="1198"/>
                    </a:cubicBezTo>
                    <a:cubicBezTo>
                      <a:pt x="2366" y="1198"/>
                      <a:pt x="2530" y="1113"/>
                      <a:pt x="2624" y="949"/>
                    </a:cubicBezTo>
                    <a:lnTo>
                      <a:pt x="2745" y="742"/>
                    </a:lnTo>
                    <a:cubicBezTo>
                      <a:pt x="2931" y="421"/>
                      <a:pt x="2703" y="17"/>
                      <a:pt x="2336" y="17"/>
                    </a:cubicBezTo>
                    <a:cubicBezTo>
                      <a:pt x="2329" y="17"/>
                      <a:pt x="2321" y="17"/>
                      <a:pt x="2313" y="1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10" name="Google Shape;32310;p33"/>
              <p:cNvSpPr/>
              <p:nvPr/>
            </p:nvSpPr>
            <p:spPr>
              <a:xfrm rot="-5400000">
                <a:off x="594763" y="3747463"/>
                <a:ext cx="569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66" extrusionOk="0">
                    <a:moveTo>
                      <a:pt x="1" y="0"/>
                    </a:moveTo>
                    <a:lnTo>
                      <a:pt x="1174" y="2019"/>
                    </a:lnTo>
                    <a:cubicBezTo>
                      <a:pt x="1269" y="2183"/>
                      <a:pt x="1433" y="2265"/>
                      <a:pt x="1595" y="2265"/>
                    </a:cubicBezTo>
                    <a:cubicBezTo>
                      <a:pt x="1757" y="2265"/>
                      <a:pt x="1916" y="2183"/>
                      <a:pt x="2003" y="2019"/>
                    </a:cubicBezTo>
                    <a:lnTo>
                      <a:pt x="2141" y="1812"/>
                    </a:lnTo>
                    <a:cubicBezTo>
                      <a:pt x="2279" y="1571"/>
                      <a:pt x="2210" y="1260"/>
                      <a:pt x="1968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11" name="Google Shape;32311;p33"/>
              <p:cNvSpPr/>
              <p:nvPr/>
            </p:nvSpPr>
            <p:spPr>
              <a:xfrm rot="-5400000">
                <a:off x="568338" y="3843763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622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5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12" name="Google Shape;32312;p33"/>
              <p:cNvSpPr/>
              <p:nvPr/>
            </p:nvSpPr>
            <p:spPr>
              <a:xfrm rot="-5400000">
                <a:off x="594813" y="38194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2262" y="0"/>
                    </a:moveTo>
                    <a:lnTo>
                      <a:pt x="311" y="1139"/>
                    </a:lnTo>
                    <a:cubicBezTo>
                      <a:pt x="70" y="1260"/>
                      <a:pt x="1" y="1571"/>
                      <a:pt x="139" y="1795"/>
                    </a:cubicBezTo>
                    <a:lnTo>
                      <a:pt x="259" y="2019"/>
                    </a:lnTo>
                    <a:cubicBezTo>
                      <a:pt x="354" y="2175"/>
                      <a:pt x="518" y="2252"/>
                      <a:pt x="682" y="2252"/>
                    </a:cubicBezTo>
                    <a:cubicBezTo>
                      <a:pt x="846" y="2252"/>
                      <a:pt x="1010" y="2175"/>
                      <a:pt x="1105" y="2019"/>
                    </a:cubicBezTo>
                    <a:lnTo>
                      <a:pt x="22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13" name="Google Shape;32313;p33"/>
              <p:cNvSpPr/>
              <p:nvPr/>
            </p:nvSpPr>
            <p:spPr>
              <a:xfrm rot="-5400000">
                <a:off x="525913" y="3757688"/>
                <a:ext cx="340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2746" extrusionOk="0">
                    <a:moveTo>
                      <a:pt x="766" y="1"/>
                    </a:moveTo>
                    <a:cubicBezTo>
                      <a:pt x="758" y="1"/>
                      <a:pt x="751" y="1"/>
                      <a:pt x="743" y="1"/>
                    </a:cubicBezTo>
                    <a:lnTo>
                      <a:pt x="484" y="1"/>
                    </a:lnTo>
                    <a:cubicBezTo>
                      <a:pt x="208" y="1"/>
                      <a:pt x="1" y="225"/>
                      <a:pt x="1" y="484"/>
                    </a:cubicBezTo>
                    <a:lnTo>
                      <a:pt x="1" y="2745"/>
                    </a:lnTo>
                    <a:lnTo>
                      <a:pt x="156" y="2487"/>
                    </a:lnTo>
                    <a:lnTo>
                      <a:pt x="1174" y="726"/>
                    </a:lnTo>
                    <a:cubicBezTo>
                      <a:pt x="1360" y="405"/>
                      <a:pt x="1132" y="1"/>
                      <a:pt x="76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14" name="Google Shape;32314;p33"/>
              <p:cNvSpPr/>
              <p:nvPr/>
            </p:nvSpPr>
            <p:spPr>
              <a:xfrm rot="-5400000">
                <a:off x="532875" y="3749525"/>
                <a:ext cx="737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49" h="1189" extrusionOk="0">
                    <a:moveTo>
                      <a:pt x="2204" y="0"/>
                    </a:moveTo>
                    <a:cubicBezTo>
                      <a:pt x="2122" y="0"/>
                      <a:pt x="2041" y="21"/>
                      <a:pt x="1968" y="66"/>
                    </a:cubicBezTo>
                    <a:lnTo>
                      <a:pt x="380" y="981"/>
                    </a:lnTo>
                    <a:lnTo>
                      <a:pt x="0" y="1188"/>
                    </a:lnTo>
                    <a:lnTo>
                      <a:pt x="2331" y="1188"/>
                    </a:lnTo>
                    <a:cubicBezTo>
                      <a:pt x="2338" y="1188"/>
                      <a:pt x="2346" y="1188"/>
                      <a:pt x="2353" y="1188"/>
                    </a:cubicBezTo>
                    <a:cubicBezTo>
                      <a:pt x="2720" y="1188"/>
                      <a:pt x="2948" y="784"/>
                      <a:pt x="2762" y="463"/>
                    </a:cubicBezTo>
                    <a:lnTo>
                      <a:pt x="2624" y="256"/>
                    </a:lnTo>
                    <a:cubicBezTo>
                      <a:pt x="2542" y="92"/>
                      <a:pt x="2374" y="0"/>
                      <a:pt x="220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15" name="Google Shape;32315;p33"/>
              <p:cNvSpPr/>
              <p:nvPr/>
            </p:nvSpPr>
            <p:spPr>
              <a:xfrm rot="-5400000">
                <a:off x="523225" y="3747675"/>
                <a:ext cx="56975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49" extrusionOk="0">
                    <a:moveTo>
                      <a:pt x="1597" y="1"/>
                    </a:moveTo>
                    <a:cubicBezTo>
                      <a:pt x="1433" y="1"/>
                      <a:pt x="1269" y="83"/>
                      <a:pt x="1174" y="247"/>
                    </a:cubicBezTo>
                    <a:lnTo>
                      <a:pt x="156" y="2007"/>
                    </a:lnTo>
                    <a:lnTo>
                      <a:pt x="1" y="2249"/>
                    </a:lnTo>
                    <a:lnTo>
                      <a:pt x="380" y="2042"/>
                    </a:lnTo>
                    <a:lnTo>
                      <a:pt x="1968" y="1127"/>
                    </a:lnTo>
                    <a:cubicBezTo>
                      <a:pt x="2193" y="989"/>
                      <a:pt x="2279" y="696"/>
                      <a:pt x="2141" y="454"/>
                    </a:cubicBezTo>
                    <a:lnTo>
                      <a:pt x="2020" y="247"/>
                    </a:lnTo>
                    <a:cubicBezTo>
                      <a:pt x="1925" y="83"/>
                      <a:pt x="1761" y="1"/>
                      <a:pt x="159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16" name="Google Shape;32316;p33"/>
              <p:cNvSpPr/>
              <p:nvPr/>
            </p:nvSpPr>
            <p:spPr>
              <a:xfrm rot="-5400000">
                <a:off x="533013" y="3843763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2" y="240"/>
                    </a:cubicBezTo>
                    <a:lnTo>
                      <a:pt x="191" y="464"/>
                    </a:lnTo>
                    <a:cubicBezTo>
                      <a:pt x="1" y="775"/>
                      <a:pt x="225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5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17" name="Google Shape;32317;p33"/>
              <p:cNvSpPr/>
              <p:nvPr/>
            </p:nvSpPr>
            <p:spPr>
              <a:xfrm rot="-5400000">
                <a:off x="557375" y="37818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208" y="0"/>
                    </a:moveTo>
                    <a:cubicBezTo>
                      <a:pt x="535" y="0"/>
                      <a:pt x="0" y="536"/>
                      <a:pt x="0" y="1209"/>
                    </a:cubicBezTo>
                    <a:cubicBezTo>
                      <a:pt x="0" y="1865"/>
                      <a:pt x="535" y="2400"/>
                      <a:pt x="1208" y="2400"/>
                    </a:cubicBezTo>
                    <a:cubicBezTo>
                      <a:pt x="1864" y="2400"/>
                      <a:pt x="2399" y="1865"/>
                      <a:pt x="2399" y="1209"/>
                    </a:cubicBezTo>
                    <a:cubicBezTo>
                      <a:pt x="2399" y="536"/>
                      <a:pt x="1864" y="0"/>
                      <a:pt x="12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18" name="Google Shape;32318;p33"/>
              <p:cNvSpPr/>
              <p:nvPr/>
            </p:nvSpPr>
            <p:spPr>
              <a:xfrm rot="-5400000">
                <a:off x="487050" y="4282775"/>
                <a:ext cx="2006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83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19" name="Google Shape;32319;p33"/>
              <p:cNvSpPr/>
              <p:nvPr/>
            </p:nvSpPr>
            <p:spPr>
              <a:xfrm rot="-5400000">
                <a:off x="523388" y="43907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683" y="1"/>
                    </a:moveTo>
                    <a:cubicBezTo>
                      <a:pt x="519" y="1"/>
                      <a:pt x="355" y="78"/>
                      <a:pt x="260" y="234"/>
                    </a:cubicBezTo>
                    <a:lnTo>
                      <a:pt x="139" y="458"/>
                    </a:lnTo>
                    <a:cubicBezTo>
                      <a:pt x="1" y="682"/>
                      <a:pt x="70" y="993"/>
                      <a:pt x="312" y="1114"/>
                    </a:cubicBezTo>
                    <a:lnTo>
                      <a:pt x="1071" y="1563"/>
                    </a:lnTo>
                    <a:lnTo>
                      <a:pt x="2262" y="2253"/>
                    </a:lnTo>
                    <a:lnTo>
                      <a:pt x="2124" y="2011"/>
                    </a:lnTo>
                    <a:lnTo>
                      <a:pt x="1106" y="234"/>
                    </a:lnTo>
                    <a:cubicBezTo>
                      <a:pt x="1011" y="78"/>
                      <a:pt x="847" y="1"/>
                      <a:pt x="6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20" name="Google Shape;32320;p33"/>
              <p:cNvSpPr/>
              <p:nvPr/>
            </p:nvSpPr>
            <p:spPr>
              <a:xfrm rot="-5400000">
                <a:off x="615188" y="4368188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47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22" y="2745"/>
                    </a:cubicBezTo>
                    <a:lnTo>
                      <a:pt x="881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21" name="Google Shape;32321;p33"/>
              <p:cNvSpPr/>
              <p:nvPr/>
            </p:nvSpPr>
            <p:spPr>
              <a:xfrm rot="-5400000">
                <a:off x="526138" y="4368363"/>
                <a:ext cx="335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2746" extrusionOk="0">
                    <a:moveTo>
                      <a:pt x="595" y="1"/>
                    </a:moveTo>
                    <a:cubicBezTo>
                      <a:pt x="229" y="1"/>
                      <a:pt x="0" y="405"/>
                      <a:pt x="186" y="726"/>
                    </a:cubicBezTo>
                    <a:lnTo>
                      <a:pt x="1205" y="2487"/>
                    </a:lnTo>
                    <a:lnTo>
                      <a:pt x="1343" y="2745"/>
                    </a:lnTo>
                    <a:lnTo>
                      <a:pt x="1343" y="484"/>
                    </a:lnTo>
                    <a:cubicBezTo>
                      <a:pt x="1343" y="225"/>
                      <a:pt x="1136" y="1"/>
                      <a:pt x="877" y="1"/>
                    </a:cubicBezTo>
                    <a:lnTo>
                      <a:pt x="618" y="1"/>
                    </a:lnTo>
                    <a:cubicBezTo>
                      <a:pt x="610" y="1"/>
                      <a:pt x="603" y="1"/>
                      <a:pt x="59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22" name="Google Shape;32322;p33"/>
              <p:cNvSpPr/>
              <p:nvPr/>
            </p:nvSpPr>
            <p:spPr>
              <a:xfrm rot="-5400000">
                <a:off x="615413" y="43291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25" y="2745"/>
                      <a:pt x="483" y="2745"/>
                    </a:cubicBezTo>
                    <a:lnTo>
                      <a:pt x="742" y="2745"/>
                    </a:lnTo>
                    <a:cubicBezTo>
                      <a:pt x="1122" y="2745"/>
                      <a:pt x="1346" y="2331"/>
                      <a:pt x="1174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23" name="Google Shape;32323;p33"/>
              <p:cNvSpPr/>
              <p:nvPr/>
            </p:nvSpPr>
            <p:spPr>
              <a:xfrm rot="-5400000">
                <a:off x="568463" y="4320888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51" y="1139"/>
                    </a:lnTo>
                    <a:cubicBezTo>
                      <a:pt x="2029" y="1178"/>
                      <a:pt x="2113" y="1198"/>
                      <a:pt x="2194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45" y="742"/>
                    </a:lnTo>
                    <a:cubicBezTo>
                      <a:pt x="2935" y="414"/>
                      <a:pt x="2693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24" name="Google Shape;32324;p33"/>
              <p:cNvSpPr/>
              <p:nvPr/>
            </p:nvSpPr>
            <p:spPr>
              <a:xfrm rot="-5400000">
                <a:off x="594763" y="4318738"/>
                <a:ext cx="569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66" extrusionOk="0">
                    <a:moveTo>
                      <a:pt x="0" y="0"/>
                    </a:moveTo>
                    <a:lnTo>
                      <a:pt x="1174" y="2019"/>
                    </a:lnTo>
                    <a:cubicBezTo>
                      <a:pt x="1269" y="2183"/>
                      <a:pt x="1433" y="2265"/>
                      <a:pt x="1594" y="2265"/>
                    </a:cubicBezTo>
                    <a:cubicBezTo>
                      <a:pt x="1756" y="2265"/>
                      <a:pt x="1916" y="2183"/>
                      <a:pt x="2002" y="2019"/>
                    </a:cubicBezTo>
                    <a:lnTo>
                      <a:pt x="2140" y="1812"/>
                    </a:lnTo>
                    <a:cubicBezTo>
                      <a:pt x="2278" y="1571"/>
                      <a:pt x="2192" y="1260"/>
                      <a:pt x="1968" y="113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25" name="Google Shape;32325;p33"/>
              <p:cNvSpPr/>
              <p:nvPr/>
            </p:nvSpPr>
            <p:spPr>
              <a:xfrm rot="-5400000">
                <a:off x="568125" y="4415275"/>
                <a:ext cx="738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53" h="1189" extrusionOk="0">
                    <a:moveTo>
                      <a:pt x="622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6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26" name="Google Shape;32326;p33"/>
              <p:cNvSpPr/>
              <p:nvPr/>
            </p:nvSpPr>
            <p:spPr>
              <a:xfrm rot="-5400000">
                <a:off x="594813" y="43907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2262" y="0"/>
                    </a:moveTo>
                    <a:lnTo>
                      <a:pt x="312" y="1139"/>
                    </a:lnTo>
                    <a:cubicBezTo>
                      <a:pt x="70" y="1260"/>
                      <a:pt x="1" y="1571"/>
                      <a:pt x="139" y="1795"/>
                    </a:cubicBezTo>
                    <a:lnTo>
                      <a:pt x="260" y="2019"/>
                    </a:lnTo>
                    <a:cubicBezTo>
                      <a:pt x="355" y="2175"/>
                      <a:pt x="519" y="2252"/>
                      <a:pt x="683" y="2252"/>
                    </a:cubicBezTo>
                    <a:cubicBezTo>
                      <a:pt x="847" y="2252"/>
                      <a:pt x="1011" y="2175"/>
                      <a:pt x="1106" y="2019"/>
                    </a:cubicBezTo>
                    <a:lnTo>
                      <a:pt x="22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27" name="Google Shape;32327;p33"/>
              <p:cNvSpPr/>
              <p:nvPr/>
            </p:nvSpPr>
            <p:spPr>
              <a:xfrm rot="-5400000">
                <a:off x="526100" y="4329150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55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28" name="Google Shape;32328;p33"/>
              <p:cNvSpPr/>
              <p:nvPr/>
            </p:nvSpPr>
            <p:spPr>
              <a:xfrm rot="-5400000">
                <a:off x="533038" y="4321013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195" y="0"/>
                    </a:moveTo>
                    <a:cubicBezTo>
                      <a:pt x="2113" y="0"/>
                      <a:pt x="2029" y="21"/>
                      <a:pt x="1951" y="66"/>
                    </a:cubicBezTo>
                    <a:lnTo>
                      <a:pt x="381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693" y="1188"/>
                      <a:pt x="2935" y="791"/>
                      <a:pt x="2745" y="463"/>
                    </a:cubicBezTo>
                    <a:lnTo>
                      <a:pt x="2624" y="256"/>
                    </a:lnTo>
                    <a:cubicBezTo>
                      <a:pt x="2531" y="92"/>
                      <a:pt x="2367" y="0"/>
                      <a:pt x="21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29" name="Google Shape;32329;p33"/>
              <p:cNvSpPr/>
              <p:nvPr/>
            </p:nvSpPr>
            <p:spPr>
              <a:xfrm rot="-5400000">
                <a:off x="523225" y="4318950"/>
                <a:ext cx="56975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49" extrusionOk="0">
                    <a:moveTo>
                      <a:pt x="1594" y="1"/>
                    </a:moveTo>
                    <a:cubicBezTo>
                      <a:pt x="1433" y="1"/>
                      <a:pt x="1269" y="83"/>
                      <a:pt x="1174" y="247"/>
                    </a:cubicBezTo>
                    <a:lnTo>
                      <a:pt x="155" y="2007"/>
                    </a:lnTo>
                    <a:lnTo>
                      <a:pt x="0" y="2249"/>
                    </a:lnTo>
                    <a:lnTo>
                      <a:pt x="380" y="2042"/>
                    </a:lnTo>
                    <a:lnTo>
                      <a:pt x="1968" y="1127"/>
                    </a:lnTo>
                    <a:cubicBezTo>
                      <a:pt x="2192" y="989"/>
                      <a:pt x="2278" y="696"/>
                      <a:pt x="2140" y="454"/>
                    </a:cubicBezTo>
                    <a:lnTo>
                      <a:pt x="2002" y="247"/>
                    </a:lnTo>
                    <a:cubicBezTo>
                      <a:pt x="1916" y="83"/>
                      <a:pt x="1756" y="1"/>
                      <a:pt x="15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30" name="Google Shape;32330;p33"/>
              <p:cNvSpPr/>
              <p:nvPr/>
            </p:nvSpPr>
            <p:spPr>
              <a:xfrm rot="-5400000">
                <a:off x="532800" y="4415275"/>
                <a:ext cx="738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53" h="1189" extrusionOk="0">
                    <a:moveTo>
                      <a:pt x="755" y="0"/>
                    </a:moveTo>
                    <a:cubicBezTo>
                      <a:pt x="584" y="0"/>
                      <a:pt x="422" y="89"/>
                      <a:pt x="329" y="240"/>
                    </a:cubicBezTo>
                    <a:lnTo>
                      <a:pt x="208" y="464"/>
                    </a:lnTo>
                    <a:cubicBezTo>
                      <a:pt x="1" y="775"/>
                      <a:pt x="243" y="1189"/>
                      <a:pt x="622" y="1189"/>
                    </a:cubicBezTo>
                    <a:lnTo>
                      <a:pt x="2952" y="1189"/>
                    </a:lnTo>
                    <a:lnTo>
                      <a:pt x="1761" y="516"/>
                    </a:lnTo>
                    <a:lnTo>
                      <a:pt x="1002" y="67"/>
                    </a:lnTo>
                    <a:cubicBezTo>
                      <a:pt x="923" y="22"/>
                      <a:pt x="838" y="0"/>
                      <a:pt x="7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31" name="Google Shape;32331;p33"/>
              <p:cNvSpPr/>
              <p:nvPr/>
            </p:nvSpPr>
            <p:spPr>
              <a:xfrm rot="-5400000">
                <a:off x="557375" y="43531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209" y="0"/>
                    </a:moveTo>
                    <a:cubicBezTo>
                      <a:pt x="535" y="0"/>
                      <a:pt x="0" y="536"/>
                      <a:pt x="0" y="1209"/>
                    </a:cubicBezTo>
                    <a:cubicBezTo>
                      <a:pt x="0" y="1865"/>
                      <a:pt x="535" y="2400"/>
                      <a:pt x="1209" y="2400"/>
                    </a:cubicBezTo>
                    <a:cubicBezTo>
                      <a:pt x="1864" y="2400"/>
                      <a:pt x="2399" y="1865"/>
                      <a:pt x="2399" y="1209"/>
                    </a:cubicBezTo>
                    <a:cubicBezTo>
                      <a:pt x="2399" y="536"/>
                      <a:pt x="1864" y="0"/>
                      <a:pt x="12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32" name="Google Shape;32332;p33"/>
              <p:cNvSpPr/>
              <p:nvPr/>
            </p:nvSpPr>
            <p:spPr>
              <a:xfrm rot="-5400000">
                <a:off x="487050" y="1997175"/>
                <a:ext cx="2006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33" name="Google Shape;32333;p33"/>
              <p:cNvSpPr/>
              <p:nvPr/>
            </p:nvSpPr>
            <p:spPr>
              <a:xfrm rot="-5400000">
                <a:off x="523175" y="2105375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685" y="1"/>
                    </a:moveTo>
                    <a:cubicBezTo>
                      <a:pt x="523" y="1"/>
                      <a:pt x="363" y="78"/>
                      <a:pt x="277" y="234"/>
                    </a:cubicBezTo>
                    <a:lnTo>
                      <a:pt x="139" y="458"/>
                    </a:lnTo>
                    <a:cubicBezTo>
                      <a:pt x="1" y="682"/>
                      <a:pt x="87" y="976"/>
                      <a:pt x="311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124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34" name="Google Shape;32334;p33"/>
              <p:cNvSpPr/>
              <p:nvPr/>
            </p:nvSpPr>
            <p:spPr>
              <a:xfrm rot="-5400000">
                <a:off x="615200" y="208260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05" y="2745"/>
                    </a:cubicBezTo>
                    <a:lnTo>
                      <a:pt x="863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35" name="Google Shape;32335;p33"/>
              <p:cNvSpPr/>
              <p:nvPr/>
            </p:nvSpPr>
            <p:spPr>
              <a:xfrm rot="-5400000">
                <a:off x="526100" y="208282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605" y="0"/>
                    </a:moveTo>
                    <a:cubicBezTo>
                      <a:pt x="225" y="0"/>
                      <a:pt x="1" y="397"/>
                      <a:pt x="173" y="725"/>
                    </a:cubicBezTo>
                    <a:lnTo>
                      <a:pt x="1209" y="2486"/>
                    </a:lnTo>
                    <a:lnTo>
                      <a:pt x="1347" y="2744"/>
                    </a:lnTo>
                    <a:lnTo>
                      <a:pt x="1347" y="483"/>
                    </a:lnTo>
                    <a:cubicBezTo>
                      <a:pt x="1347" y="207"/>
                      <a:pt x="1122" y="0"/>
                      <a:pt x="8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36" name="Google Shape;32336;p33"/>
              <p:cNvSpPr/>
              <p:nvPr/>
            </p:nvSpPr>
            <p:spPr>
              <a:xfrm rot="-5400000">
                <a:off x="615413" y="20435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07" y="2745"/>
                      <a:pt x="483" y="2745"/>
                    </a:cubicBezTo>
                    <a:lnTo>
                      <a:pt x="742" y="2745"/>
                    </a:lnTo>
                    <a:cubicBezTo>
                      <a:pt x="1105" y="2745"/>
                      <a:pt x="1346" y="2331"/>
                      <a:pt x="1157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37" name="Google Shape;32337;p33"/>
              <p:cNvSpPr/>
              <p:nvPr/>
            </p:nvSpPr>
            <p:spPr>
              <a:xfrm rot="-5400000">
                <a:off x="568463" y="2035713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68" y="1139"/>
                    </a:lnTo>
                    <a:cubicBezTo>
                      <a:pt x="2041" y="1178"/>
                      <a:pt x="2120" y="1198"/>
                      <a:pt x="2200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62" y="742"/>
                    </a:lnTo>
                    <a:cubicBezTo>
                      <a:pt x="2935" y="414"/>
                      <a:pt x="2710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38" name="Google Shape;32338;p33"/>
              <p:cNvSpPr/>
              <p:nvPr/>
            </p:nvSpPr>
            <p:spPr>
              <a:xfrm rot="-5400000">
                <a:off x="594750" y="2033150"/>
                <a:ext cx="5700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66" extrusionOk="0">
                    <a:moveTo>
                      <a:pt x="1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8" y="2183"/>
                      <a:pt x="2003" y="2019"/>
                    </a:cubicBezTo>
                    <a:lnTo>
                      <a:pt x="2141" y="1812"/>
                    </a:lnTo>
                    <a:cubicBezTo>
                      <a:pt x="2279" y="1571"/>
                      <a:pt x="2193" y="1260"/>
                      <a:pt x="1951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39" name="Google Shape;32339;p33"/>
              <p:cNvSpPr/>
              <p:nvPr/>
            </p:nvSpPr>
            <p:spPr>
              <a:xfrm rot="-5400000">
                <a:off x="568338" y="2129888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605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6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40" name="Google Shape;32340;p33"/>
              <p:cNvSpPr/>
              <p:nvPr/>
            </p:nvSpPr>
            <p:spPr>
              <a:xfrm rot="-5400000">
                <a:off x="594600" y="2105375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2279" y="0"/>
                    </a:moveTo>
                    <a:lnTo>
                      <a:pt x="329" y="1139"/>
                    </a:lnTo>
                    <a:cubicBezTo>
                      <a:pt x="87" y="1260"/>
                      <a:pt x="1" y="1571"/>
                      <a:pt x="139" y="1795"/>
                    </a:cubicBezTo>
                    <a:lnTo>
                      <a:pt x="277" y="2019"/>
                    </a:lnTo>
                    <a:cubicBezTo>
                      <a:pt x="372" y="2175"/>
                      <a:pt x="536" y="2252"/>
                      <a:pt x="697" y="2252"/>
                    </a:cubicBezTo>
                    <a:cubicBezTo>
                      <a:pt x="859" y="2252"/>
                      <a:pt x="1019" y="2175"/>
                      <a:pt x="1105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41" name="Google Shape;32341;p33"/>
              <p:cNvSpPr/>
              <p:nvPr/>
            </p:nvSpPr>
            <p:spPr>
              <a:xfrm rot="-5400000">
                <a:off x="526100" y="2043550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38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42" name="Google Shape;32342;p33"/>
              <p:cNvSpPr/>
              <p:nvPr/>
            </p:nvSpPr>
            <p:spPr>
              <a:xfrm rot="-5400000">
                <a:off x="533038" y="2035838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200" y="0"/>
                    </a:moveTo>
                    <a:cubicBezTo>
                      <a:pt x="2121" y="0"/>
                      <a:pt x="2041" y="21"/>
                      <a:pt x="1968" y="66"/>
                    </a:cubicBezTo>
                    <a:lnTo>
                      <a:pt x="380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710" y="1188"/>
                      <a:pt x="2935" y="791"/>
                      <a:pt x="2762" y="463"/>
                    </a:cubicBezTo>
                    <a:lnTo>
                      <a:pt x="2624" y="256"/>
                    </a:lnTo>
                    <a:cubicBezTo>
                      <a:pt x="2531" y="92"/>
                      <a:pt x="2366" y="0"/>
                      <a:pt x="22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43" name="Google Shape;32343;p33"/>
              <p:cNvSpPr/>
              <p:nvPr/>
            </p:nvSpPr>
            <p:spPr>
              <a:xfrm rot="-5400000">
                <a:off x="523438" y="2033588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9" y="2007"/>
                    </a:lnTo>
                    <a:lnTo>
                      <a:pt x="1" y="2249"/>
                    </a:lnTo>
                    <a:lnTo>
                      <a:pt x="381" y="2042"/>
                    </a:lnTo>
                    <a:lnTo>
                      <a:pt x="1951" y="1127"/>
                    </a:lnTo>
                    <a:cubicBezTo>
                      <a:pt x="2193" y="989"/>
                      <a:pt x="2262" y="696"/>
                      <a:pt x="2124" y="454"/>
                    </a:cubicBezTo>
                    <a:lnTo>
                      <a:pt x="2003" y="247"/>
                    </a:lnTo>
                    <a:cubicBezTo>
                      <a:pt x="1908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44" name="Google Shape;32344;p33"/>
              <p:cNvSpPr/>
              <p:nvPr/>
            </p:nvSpPr>
            <p:spPr>
              <a:xfrm rot="-5400000">
                <a:off x="533013" y="2129888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2" y="240"/>
                    </a:cubicBezTo>
                    <a:lnTo>
                      <a:pt x="191" y="464"/>
                    </a:lnTo>
                    <a:cubicBezTo>
                      <a:pt x="1" y="775"/>
                      <a:pt x="225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5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45" name="Google Shape;32345;p33"/>
              <p:cNvSpPr/>
              <p:nvPr/>
            </p:nvSpPr>
            <p:spPr>
              <a:xfrm rot="-5400000">
                <a:off x="552338" y="2072538"/>
                <a:ext cx="70350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2814" h="2411" extrusionOk="0">
                    <a:moveTo>
                      <a:pt x="1605" y="0"/>
                    </a:moveTo>
                    <a:cubicBezTo>
                      <a:pt x="535" y="0"/>
                      <a:pt x="0" y="1295"/>
                      <a:pt x="760" y="2054"/>
                    </a:cubicBezTo>
                    <a:cubicBezTo>
                      <a:pt x="1006" y="2301"/>
                      <a:pt x="1308" y="2411"/>
                      <a:pt x="1604" y="2411"/>
                    </a:cubicBezTo>
                    <a:cubicBezTo>
                      <a:pt x="2222" y="2411"/>
                      <a:pt x="2813" y="1932"/>
                      <a:pt x="2813" y="1209"/>
                    </a:cubicBezTo>
                    <a:cubicBezTo>
                      <a:pt x="2813" y="536"/>
                      <a:pt x="2261" y="0"/>
                      <a:pt x="160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46" name="Google Shape;32346;p33"/>
              <p:cNvSpPr/>
              <p:nvPr/>
            </p:nvSpPr>
            <p:spPr>
              <a:xfrm rot="-5400000">
                <a:off x="510888" y="2963813"/>
                <a:ext cx="67775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702" extrusionOk="0">
                    <a:moveTo>
                      <a:pt x="812" y="0"/>
                    </a:moveTo>
                    <a:cubicBezTo>
                      <a:pt x="618" y="0"/>
                      <a:pt x="423" y="95"/>
                      <a:pt x="311" y="285"/>
                    </a:cubicBezTo>
                    <a:lnTo>
                      <a:pt x="156" y="561"/>
                    </a:lnTo>
                    <a:cubicBezTo>
                      <a:pt x="1" y="837"/>
                      <a:pt x="87" y="1182"/>
                      <a:pt x="380" y="1338"/>
                    </a:cubicBezTo>
                    <a:lnTo>
                      <a:pt x="1295" y="1873"/>
                    </a:lnTo>
                    <a:lnTo>
                      <a:pt x="2710" y="2701"/>
                    </a:lnTo>
                    <a:lnTo>
                      <a:pt x="2710" y="2701"/>
                    </a:lnTo>
                    <a:lnTo>
                      <a:pt x="2538" y="2408"/>
                    </a:lnTo>
                    <a:lnTo>
                      <a:pt x="1312" y="285"/>
                    </a:lnTo>
                    <a:cubicBezTo>
                      <a:pt x="1200" y="95"/>
                      <a:pt x="1006" y="0"/>
                      <a:pt x="81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47" name="Google Shape;32347;p33"/>
              <p:cNvSpPr/>
              <p:nvPr/>
            </p:nvSpPr>
            <p:spPr>
              <a:xfrm rot="-5400000">
                <a:off x="620588" y="29367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1606" y="1"/>
                    </a:moveTo>
                    <a:lnTo>
                      <a:pt x="208" y="2417"/>
                    </a:lnTo>
                    <a:cubicBezTo>
                      <a:pt x="1" y="2797"/>
                      <a:pt x="277" y="3280"/>
                      <a:pt x="726" y="3280"/>
                    </a:cubicBezTo>
                    <a:lnTo>
                      <a:pt x="1019" y="3280"/>
                    </a:lnTo>
                    <a:cubicBezTo>
                      <a:pt x="1347" y="3280"/>
                      <a:pt x="1606" y="3021"/>
                      <a:pt x="1606" y="2711"/>
                    </a:cubicBezTo>
                    <a:lnTo>
                      <a:pt x="160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48" name="Google Shape;32348;p33"/>
              <p:cNvSpPr/>
              <p:nvPr/>
            </p:nvSpPr>
            <p:spPr>
              <a:xfrm rot="-5400000">
                <a:off x="514013" y="293716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725" y="1"/>
                    </a:moveTo>
                    <a:cubicBezTo>
                      <a:pt x="277" y="1"/>
                      <a:pt x="1" y="484"/>
                      <a:pt x="225" y="864"/>
                    </a:cubicBezTo>
                    <a:lnTo>
                      <a:pt x="1450" y="2969"/>
                    </a:lnTo>
                    <a:lnTo>
                      <a:pt x="1606" y="3280"/>
                    </a:lnTo>
                    <a:lnTo>
                      <a:pt x="1606" y="588"/>
                    </a:lnTo>
                    <a:cubicBezTo>
                      <a:pt x="1606" y="260"/>
                      <a:pt x="1347" y="1"/>
                      <a:pt x="10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49" name="Google Shape;32349;p33"/>
              <p:cNvSpPr/>
              <p:nvPr/>
            </p:nvSpPr>
            <p:spPr>
              <a:xfrm rot="-5400000">
                <a:off x="620575" y="2889700"/>
                <a:ext cx="40600" cy="8245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3298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60" y="3298"/>
                      <a:pt x="570" y="3298"/>
                    </a:cubicBezTo>
                    <a:lnTo>
                      <a:pt x="881" y="3298"/>
                    </a:lnTo>
                    <a:cubicBezTo>
                      <a:pt x="1330" y="3298"/>
                      <a:pt x="1623" y="2814"/>
                      <a:pt x="1399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50" name="Google Shape;32350;p33"/>
              <p:cNvSpPr/>
              <p:nvPr/>
            </p:nvSpPr>
            <p:spPr>
              <a:xfrm rot="-5400000">
                <a:off x="564763" y="2880388"/>
                <a:ext cx="876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7" extrusionOk="0">
                    <a:moveTo>
                      <a:pt x="0" y="0"/>
                    </a:moveTo>
                    <a:lnTo>
                      <a:pt x="2330" y="1364"/>
                    </a:lnTo>
                    <a:cubicBezTo>
                      <a:pt x="2418" y="1413"/>
                      <a:pt x="2514" y="1436"/>
                      <a:pt x="2609" y="1436"/>
                    </a:cubicBezTo>
                    <a:cubicBezTo>
                      <a:pt x="2815" y="1436"/>
                      <a:pt x="3018" y="1328"/>
                      <a:pt x="3124" y="1140"/>
                    </a:cubicBezTo>
                    <a:lnTo>
                      <a:pt x="3280" y="863"/>
                    </a:lnTo>
                    <a:cubicBezTo>
                      <a:pt x="3504" y="484"/>
                      <a:pt x="3228" y="18"/>
                      <a:pt x="27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51" name="Google Shape;32351;p33"/>
              <p:cNvSpPr/>
              <p:nvPr/>
            </p:nvSpPr>
            <p:spPr>
              <a:xfrm rot="-5400000">
                <a:off x="596325" y="2878175"/>
                <a:ext cx="677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684" extrusionOk="0">
                    <a:moveTo>
                      <a:pt x="0" y="0"/>
                    </a:moveTo>
                    <a:lnTo>
                      <a:pt x="1398" y="2399"/>
                    </a:lnTo>
                    <a:cubicBezTo>
                      <a:pt x="1510" y="2589"/>
                      <a:pt x="1705" y="2684"/>
                      <a:pt x="1899" y="2684"/>
                    </a:cubicBezTo>
                    <a:cubicBezTo>
                      <a:pt x="2093" y="2684"/>
                      <a:pt x="2287" y="2589"/>
                      <a:pt x="2399" y="2399"/>
                    </a:cubicBezTo>
                    <a:lnTo>
                      <a:pt x="2555" y="2140"/>
                    </a:lnTo>
                    <a:cubicBezTo>
                      <a:pt x="2710" y="1864"/>
                      <a:pt x="2624" y="1502"/>
                      <a:pt x="2348" y="134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52" name="Google Shape;32352;p33"/>
              <p:cNvSpPr/>
              <p:nvPr/>
            </p:nvSpPr>
            <p:spPr>
              <a:xfrm rot="-5400000">
                <a:off x="564750" y="2993000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725" y="0"/>
                    </a:moveTo>
                    <a:cubicBezTo>
                      <a:pt x="277" y="18"/>
                      <a:pt x="1" y="484"/>
                      <a:pt x="225" y="863"/>
                    </a:cubicBezTo>
                    <a:lnTo>
                      <a:pt x="380" y="1140"/>
                    </a:lnTo>
                    <a:cubicBezTo>
                      <a:pt x="486" y="1328"/>
                      <a:pt x="689" y="1436"/>
                      <a:pt x="895" y="1436"/>
                    </a:cubicBezTo>
                    <a:cubicBezTo>
                      <a:pt x="991" y="1436"/>
                      <a:pt x="1087" y="1413"/>
                      <a:pt x="1174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53" name="Google Shape;32353;p33"/>
              <p:cNvSpPr/>
              <p:nvPr/>
            </p:nvSpPr>
            <p:spPr>
              <a:xfrm rot="-5400000">
                <a:off x="596263" y="2964088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7" y="0"/>
                    </a:moveTo>
                    <a:lnTo>
                      <a:pt x="380" y="1346"/>
                    </a:lnTo>
                    <a:cubicBezTo>
                      <a:pt x="104" y="1502"/>
                      <a:pt x="0" y="1864"/>
                      <a:pt x="173" y="2140"/>
                    </a:cubicBezTo>
                    <a:lnTo>
                      <a:pt x="328" y="2399"/>
                    </a:lnTo>
                    <a:cubicBezTo>
                      <a:pt x="432" y="2598"/>
                      <a:pt x="626" y="2697"/>
                      <a:pt x="822" y="2697"/>
                    </a:cubicBezTo>
                    <a:cubicBezTo>
                      <a:pt x="1019" y="2697"/>
                      <a:pt x="1217" y="2598"/>
                      <a:pt x="1329" y="2399"/>
                    </a:cubicBez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54" name="Google Shape;32354;p33"/>
              <p:cNvSpPr/>
              <p:nvPr/>
            </p:nvSpPr>
            <p:spPr>
              <a:xfrm rot="-5400000">
                <a:off x="514013" y="28901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570" y="1"/>
                    </a:moveTo>
                    <a:cubicBezTo>
                      <a:pt x="260" y="1"/>
                      <a:pt x="1" y="260"/>
                      <a:pt x="1" y="588"/>
                    </a:cubicBezTo>
                    <a:lnTo>
                      <a:pt x="1" y="3280"/>
                    </a:lnTo>
                    <a:lnTo>
                      <a:pt x="173" y="2987"/>
                    </a:lnTo>
                    <a:lnTo>
                      <a:pt x="1399" y="864"/>
                    </a:lnTo>
                    <a:cubicBezTo>
                      <a:pt x="1606" y="484"/>
                      <a:pt x="1330" y="1"/>
                      <a:pt x="8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55" name="Google Shape;32355;p33"/>
              <p:cNvSpPr/>
              <p:nvPr/>
            </p:nvSpPr>
            <p:spPr>
              <a:xfrm rot="-5400000">
                <a:off x="522550" y="2880550"/>
                <a:ext cx="87600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24" extrusionOk="0">
                    <a:moveTo>
                      <a:pt x="2642" y="1"/>
                    </a:moveTo>
                    <a:cubicBezTo>
                      <a:pt x="2541" y="1"/>
                      <a:pt x="2440" y="26"/>
                      <a:pt x="2348" y="77"/>
                    </a:cubicBezTo>
                    <a:lnTo>
                      <a:pt x="466" y="1165"/>
                    </a:lnTo>
                    <a:lnTo>
                      <a:pt x="0" y="1424"/>
                    </a:lnTo>
                    <a:lnTo>
                      <a:pt x="2796" y="1424"/>
                    </a:lnTo>
                    <a:cubicBezTo>
                      <a:pt x="3228" y="1424"/>
                      <a:pt x="3504" y="940"/>
                      <a:pt x="3297" y="561"/>
                    </a:cubicBezTo>
                    <a:lnTo>
                      <a:pt x="3142" y="284"/>
                    </a:lnTo>
                    <a:cubicBezTo>
                      <a:pt x="3038" y="100"/>
                      <a:pt x="2842" y="1"/>
                      <a:pt x="26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56" name="Google Shape;32356;p33"/>
              <p:cNvSpPr/>
              <p:nvPr/>
            </p:nvSpPr>
            <p:spPr>
              <a:xfrm rot="-5400000">
                <a:off x="510950" y="2878000"/>
                <a:ext cx="67750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698" extrusionOk="0">
                    <a:moveTo>
                      <a:pt x="1890" y="0"/>
                    </a:moveTo>
                    <a:cubicBezTo>
                      <a:pt x="1692" y="0"/>
                      <a:pt x="1493" y="100"/>
                      <a:pt x="1381" y="298"/>
                    </a:cubicBezTo>
                    <a:lnTo>
                      <a:pt x="173" y="2404"/>
                    </a:lnTo>
                    <a:lnTo>
                      <a:pt x="0" y="2697"/>
                    </a:lnTo>
                    <a:lnTo>
                      <a:pt x="449" y="2438"/>
                    </a:lnTo>
                    <a:lnTo>
                      <a:pt x="2330" y="1351"/>
                    </a:lnTo>
                    <a:cubicBezTo>
                      <a:pt x="2606" y="1196"/>
                      <a:pt x="2710" y="833"/>
                      <a:pt x="2555" y="557"/>
                    </a:cubicBezTo>
                    <a:lnTo>
                      <a:pt x="2399" y="298"/>
                    </a:lnTo>
                    <a:cubicBezTo>
                      <a:pt x="2287" y="100"/>
                      <a:pt x="2089" y="0"/>
                      <a:pt x="18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57" name="Google Shape;32357;p33"/>
              <p:cNvSpPr/>
              <p:nvPr/>
            </p:nvSpPr>
            <p:spPr>
              <a:xfrm rot="-5400000">
                <a:off x="522438" y="2993063"/>
                <a:ext cx="87625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2" extrusionOk="0">
                    <a:moveTo>
                      <a:pt x="880" y="1"/>
                    </a:moveTo>
                    <a:cubicBezTo>
                      <a:pt x="679" y="1"/>
                      <a:pt x="484" y="108"/>
                      <a:pt x="380" y="292"/>
                    </a:cubicBezTo>
                    <a:lnTo>
                      <a:pt x="225" y="569"/>
                    </a:lnTo>
                    <a:cubicBezTo>
                      <a:pt x="1" y="948"/>
                      <a:pt x="277" y="1432"/>
                      <a:pt x="725" y="1432"/>
                    </a:cubicBezTo>
                    <a:lnTo>
                      <a:pt x="3504" y="1432"/>
                    </a:lnTo>
                    <a:lnTo>
                      <a:pt x="2089" y="603"/>
                    </a:lnTo>
                    <a:lnTo>
                      <a:pt x="1174" y="85"/>
                    </a:lnTo>
                    <a:cubicBezTo>
                      <a:pt x="1082" y="28"/>
                      <a:pt x="981" y="1"/>
                      <a:pt x="8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58" name="Google Shape;32358;p33"/>
              <p:cNvSpPr/>
              <p:nvPr/>
            </p:nvSpPr>
            <p:spPr>
              <a:xfrm rot="-5400000">
                <a:off x="545713" y="2924888"/>
                <a:ext cx="83750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50" h="2865" extrusionOk="0">
                    <a:moveTo>
                      <a:pt x="1917" y="0"/>
                    </a:moveTo>
                    <a:cubicBezTo>
                      <a:pt x="640" y="0"/>
                      <a:pt x="1" y="1536"/>
                      <a:pt x="898" y="2434"/>
                    </a:cubicBezTo>
                    <a:cubicBezTo>
                      <a:pt x="1196" y="2732"/>
                      <a:pt x="1560" y="2865"/>
                      <a:pt x="1915" y="2865"/>
                    </a:cubicBezTo>
                    <a:cubicBezTo>
                      <a:pt x="2651" y="2865"/>
                      <a:pt x="3349" y="2294"/>
                      <a:pt x="3349" y="1433"/>
                    </a:cubicBezTo>
                    <a:cubicBezTo>
                      <a:pt x="3349" y="639"/>
                      <a:pt x="2711" y="0"/>
                      <a:pt x="19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59" name="Google Shape;32359;p33"/>
              <p:cNvSpPr/>
              <p:nvPr/>
            </p:nvSpPr>
            <p:spPr>
              <a:xfrm rot="-5400000">
                <a:off x="510888" y="3535113"/>
                <a:ext cx="67775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702" extrusionOk="0">
                    <a:moveTo>
                      <a:pt x="812" y="0"/>
                    </a:moveTo>
                    <a:cubicBezTo>
                      <a:pt x="618" y="0"/>
                      <a:pt x="424" y="95"/>
                      <a:pt x="312" y="285"/>
                    </a:cubicBezTo>
                    <a:lnTo>
                      <a:pt x="156" y="561"/>
                    </a:lnTo>
                    <a:cubicBezTo>
                      <a:pt x="1" y="837"/>
                      <a:pt x="87" y="1182"/>
                      <a:pt x="381" y="1338"/>
                    </a:cubicBezTo>
                    <a:lnTo>
                      <a:pt x="1295" y="1873"/>
                    </a:lnTo>
                    <a:lnTo>
                      <a:pt x="2711" y="2701"/>
                    </a:lnTo>
                    <a:lnTo>
                      <a:pt x="2711" y="2701"/>
                    </a:lnTo>
                    <a:lnTo>
                      <a:pt x="2538" y="2408"/>
                    </a:lnTo>
                    <a:lnTo>
                      <a:pt x="1313" y="285"/>
                    </a:lnTo>
                    <a:cubicBezTo>
                      <a:pt x="1200" y="95"/>
                      <a:pt x="1006" y="0"/>
                      <a:pt x="81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60" name="Google Shape;32360;p33"/>
              <p:cNvSpPr/>
              <p:nvPr/>
            </p:nvSpPr>
            <p:spPr>
              <a:xfrm rot="-5400000">
                <a:off x="620575" y="3508450"/>
                <a:ext cx="401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7" h="3281" extrusionOk="0">
                    <a:moveTo>
                      <a:pt x="1606" y="1"/>
                    </a:moveTo>
                    <a:lnTo>
                      <a:pt x="208" y="2417"/>
                    </a:lnTo>
                    <a:cubicBezTo>
                      <a:pt x="1" y="2797"/>
                      <a:pt x="277" y="3280"/>
                      <a:pt x="709" y="3280"/>
                    </a:cubicBezTo>
                    <a:lnTo>
                      <a:pt x="1019" y="3280"/>
                    </a:lnTo>
                    <a:cubicBezTo>
                      <a:pt x="1347" y="3280"/>
                      <a:pt x="1606" y="3021"/>
                      <a:pt x="1606" y="2711"/>
                    </a:cubicBezTo>
                    <a:lnTo>
                      <a:pt x="160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61" name="Google Shape;32361;p33"/>
              <p:cNvSpPr/>
              <p:nvPr/>
            </p:nvSpPr>
            <p:spPr>
              <a:xfrm rot="-5400000">
                <a:off x="514000" y="3508450"/>
                <a:ext cx="401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7" h="3281" extrusionOk="0">
                    <a:moveTo>
                      <a:pt x="726" y="1"/>
                    </a:moveTo>
                    <a:cubicBezTo>
                      <a:pt x="277" y="1"/>
                      <a:pt x="1" y="484"/>
                      <a:pt x="225" y="864"/>
                    </a:cubicBezTo>
                    <a:lnTo>
                      <a:pt x="1433" y="2969"/>
                    </a:lnTo>
                    <a:lnTo>
                      <a:pt x="1606" y="3280"/>
                    </a:lnTo>
                    <a:lnTo>
                      <a:pt x="1606" y="588"/>
                    </a:lnTo>
                    <a:cubicBezTo>
                      <a:pt x="1606" y="260"/>
                      <a:pt x="1347" y="1"/>
                      <a:pt x="10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62" name="Google Shape;32362;p33"/>
              <p:cNvSpPr/>
              <p:nvPr/>
            </p:nvSpPr>
            <p:spPr>
              <a:xfrm rot="-5400000">
                <a:off x="620800" y="3461200"/>
                <a:ext cx="40150" cy="82450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98" extrusionOk="0">
                    <a:moveTo>
                      <a:pt x="0" y="1"/>
                    </a:moveTo>
                    <a:lnTo>
                      <a:pt x="0" y="2711"/>
                    </a:lnTo>
                    <a:cubicBezTo>
                      <a:pt x="0" y="3039"/>
                      <a:pt x="259" y="3298"/>
                      <a:pt x="570" y="3298"/>
                    </a:cubicBezTo>
                    <a:lnTo>
                      <a:pt x="880" y="3298"/>
                    </a:lnTo>
                    <a:cubicBezTo>
                      <a:pt x="1329" y="3298"/>
                      <a:pt x="1605" y="2814"/>
                      <a:pt x="1381" y="241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63" name="Google Shape;32363;p33"/>
              <p:cNvSpPr/>
              <p:nvPr/>
            </p:nvSpPr>
            <p:spPr>
              <a:xfrm rot="-5400000">
                <a:off x="564750" y="3451675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1" y="0"/>
                    </a:moveTo>
                    <a:lnTo>
                      <a:pt x="2331" y="1364"/>
                    </a:lnTo>
                    <a:cubicBezTo>
                      <a:pt x="2418" y="1413"/>
                      <a:pt x="2514" y="1436"/>
                      <a:pt x="2610" y="1436"/>
                    </a:cubicBezTo>
                    <a:cubicBezTo>
                      <a:pt x="2816" y="1436"/>
                      <a:pt x="3018" y="1328"/>
                      <a:pt x="3125" y="1140"/>
                    </a:cubicBezTo>
                    <a:lnTo>
                      <a:pt x="3280" y="863"/>
                    </a:lnTo>
                    <a:cubicBezTo>
                      <a:pt x="3504" y="484"/>
                      <a:pt x="3228" y="18"/>
                      <a:pt x="27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64" name="Google Shape;32364;p33"/>
              <p:cNvSpPr/>
              <p:nvPr/>
            </p:nvSpPr>
            <p:spPr>
              <a:xfrm rot="-5400000">
                <a:off x="596313" y="3449463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11" y="2589"/>
                      <a:pt x="1705" y="2684"/>
                      <a:pt x="1899" y="2684"/>
                    </a:cubicBezTo>
                    <a:cubicBezTo>
                      <a:pt x="2093" y="2684"/>
                      <a:pt x="2287" y="2589"/>
                      <a:pt x="2400" y="2399"/>
                    </a:cubicBezTo>
                    <a:lnTo>
                      <a:pt x="2555" y="2140"/>
                    </a:lnTo>
                    <a:cubicBezTo>
                      <a:pt x="2710" y="1864"/>
                      <a:pt x="2607" y="1502"/>
                      <a:pt x="2348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65" name="Google Shape;32365;p33"/>
              <p:cNvSpPr/>
              <p:nvPr/>
            </p:nvSpPr>
            <p:spPr>
              <a:xfrm rot="-5400000">
                <a:off x="564750" y="3564300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726" y="0"/>
                    </a:moveTo>
                    <a:cubicBezTo>
                      <a:pt x="277" y="18"/>
                      <a:pt x="1" y="484"/>
                      <a:pt x="225" y="863"/>
                    </a:cubicBezTo>
                    <a:lnTo>
                      <a:pt x="381" y="1140"/>
                    </a:lnTo>
                    <a:cubicBezTo>
                      <a:pt x="487" y="1328"/>
                      <a:pt x="690" y="1436"/>
                      <a:pt x="896" y="1436"/>
                    </a:cubicBezTo>
                    <a:cubicBezTo>
                      <a:pt x="991" y="1436"/>
                      <a:pt x="1087" y="1413"/>
                      <a:pt x="1175" y="1364"/>
                    </a:cubicBezTo>
                    <a:lnTo>
                      <a:pt x="350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66" name="Google Shape;32366;p33"/>
              <p:cNvSpPr/>
              <p:nvPr/>
            </p:nvSpPr>
            <p:spPr>
              <a:xfrm rot="-5400000">
                <a:off x="596263" y="3534963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8" y="0"/>
                    </a:moveTo>
                    <a:lnTo>
                      <a:pt x="381" y="1346"/>
                    </a:lnTo>
                    <a:cubicBezTo>
                      <a:pt x="104" y="1502"/>
                      <a:pt x="1" y="1864"/>
                      <a:pt x="156" y="2140"/>
                    </a:cubicBezTo>
                    <a:lnTo>
                      <a:pt x="312" y="2399"/>
                    </a:lnTo>
                    <a:cubicBezTo>
                      <a:pt x="424" y="2598"/>
                      <a:pt x="622" y="2697"/>
                      <a:pt x="821" y="2697"/>
                    </a:cubicBezTo>
                    <a:cubicBezTo>
                      <a:pt x="1019" y="2697"/>
                      <a:pt x="1218" y="2598"/>
                      <a:pt x="1330" y="2399"/>
                    </a:cubicBez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67" name="Google Shape;32367;p33"/>
              <p:cNvSpPr/>
              <p:nvPr/>
            </p:nvSpPr>
            <p:spPr>
              <a:xfrm rot="-5400000">
                <a:off x="514013" y="346141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570" y="1"/>
                    </a:moveTo>
                    <a:cubicBezTo>
                      <a:pt x="259" y="1"/>
                      <a:pt x="0" y="260"/>
                      <a:pt x="0" y="588"/>
                    </a:cubicBezTo>
                    <a:lnTo>
                      <a:pt x="0" y="3280"/>
                    </a:lnTo>
                    <a:lnTo>
                      <a:pt x="173" y="2987"/>
                    </a:lnTo>
                    <a:lnTo>
                      <a:pt x="1381" y="864"/>
                    </a:lnTo>
                    <a:cubicBezTo>
                      <a:pt x="1605" y="484"/>
                      <a:pt x="1329" y="1"/>
                      <a:pt x="8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68" name="Google Shape;32368;p33"/>
              <p:cNvSpPr/>
              <p:nvPr/>
            </p:nvSpPr>
            <p:spPr>
              <a:xfrm rot="-5400000">
                <a:off x="522538" y="3452263"/>
                <a:ext cx="8762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24" extrusionOk="0">
                    <a:moveTo>
                      <a:pt x="2642" y="1"/>
                    </a:moveTo>
                    <a:cubicBezTo>
                      <a:pt x="2541" y="1"/>
                      <a:pt x="2440" y="26"/>
                      <a:pt x="2348" y="77"/>
                    </a:cubicBezTo>
                    <a:lnTo>
                      <a:pt x="466" y="1165"/>
                    </a:lnTo>
                    <a:lnTo>
                      <a:pt x="0" y="1424"/>
                    </a:lnTo>
                    <a:lnTo>
                      <a:pt x="2796" y="1424"/>
                    </a:lnTo>
                    <a:cubicBezTo>
                      <a:pt x="3228" y="1424"/>
                      <a:pt x="3504" y="940"/>
                      <a:pt x="3297" y="561"/>
                    </a:cubicBezTo>
                    <a:lnTo>
                      <a:pt x="3142" y="284"/>
                    </a:lnTo>
                    <a:cubicBezTo>
                      <a:pt x="3038" y="100"/>
                      <a:pt x="2842" y="1"/>
                      <a:pt x="26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69" name="Google Shape;32369;p33"/>
              <p:cNvSpPr/>
              <p:nvPr/>
            </p:nvSpPr>
            <p:spPr>
              <a:xfrm rot="-5400000">
                <a:off x="510938" y="3449288"/>
                <a:ext cx="67775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8" extrusionOk="0">
                    <a:moveTo>
                      <a:pt x="1899" y="0"/>
                    </a:moveTo>
                    <a:cubicBezTo>
                      <a:pt x="1705" y="0"/>
                      <a:pt x="1511" y="100"/>
                      <a:pt x="1399" y="298"/>
                    </a:cubicBezTo>
                    <a:lnTo>
                      <a:pt x="173" y="2404"/>
                    </a:lnTo>
                    <a:lnTo>
                      <a:pt x="1" y="2697"/>
                    </a:lnTo>
                    <a:lnTo>
                      <a:pt x="449" y="2438"/>
                    </a:lnTo>
                    <a:lnTo>
                      <a:pt x="2348" y="1351"/>
                    </a:lnTo>
                    <a:cubicBezTo>
                      <a:pt x="2624" y="1196"/>
                      <a:pt x="2710" y="833"/>
                      <a:pt x="2555" y="557"/>
                    </a:cubicBezTo>
                    <a:lnTo>
                      <a:pt x="2400" y="298"/>
                    </a:lnTo>
                    <a:cubicBezTo>
                      <a:pt x="2287" y="100"/>
                      <a:pt x="2093" y="0"/>
                      <a:pt x="189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70" name="Google Shape;32370;p33"/>
              <p:cNvSpPr/>
              <p:nvPr/>
            </p:nvSpPr>
            <p:spPr>
              <a:xfrm rot="-5400000">
                <a:off x="522438" y="3564363"/>
                <a:ext cx="87625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2" extrusionOk="0">
                    <a:moveTo>
                      <a:pt x="880" y="1"/>
                    </a:moveTo>
                    <a:cubicBezTo>
                      <a:pt x="680" y="1"/>
                      <a:pt x="484" y="108"/>
                      <a:pt x="381" y="292"/>
                    </a:cubicBezTo>
                    <a:lnTo>
                      <a:pt x="225" y="569"/>
                    </a:lnTo>
                    <a:cubicBezTo>
                      <a:pt x="1" y="948"/>
                      <a:pt x="277" y="1432"/>
                      <a:pt x="726" y="1432"/>
                    </a:cubicBezTo>
                    <a:lnTo>
                      <a:pt x="3505" y="1432"/>
                    </a:lnTo>
                    <a:lnTo>
                      <a:pt x="2089" y="603"/>
                    </a:lnTo>
                    <a:lnTo>
                      <a:pt x="1175" y="85"/>
                    </a:lnTo>
                    <a:cubicBezTo>
                      <a:pt x="1082" y="28"/>
                      <a:pt x="981" y="1"/>
                      <a:pt x="8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71" name="Google Shape;32371;p33"/>
              <p:cNvSpPr/>
              <p:nvPr/>
            </p:nvSpPr>
            <p:spPr>
              <a:xfrm rot="-5400000">
                <a:off x="545725" y="3496175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0" y="1536"/>
                      <a:pt x="898" y="2434"/>
                    </a:cubicBezTo>
                    <a:cubicBezTo>
                      <a:pt x="1190" y="2732"/>
                      <a:pt x="1552" y="2865"/>
                      <a:pt x="1907" y="2865"/>
                    </a:cubicBezTo>
                    <a:cubicBezTo>
                      <a:pt x="2642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72" name="Google Shape;32372;p33"/>
              <p:cNvSpPr/>
              <p:nvPr/>
            </p:nvSpPr>
            <p:spPr>
              <a:xfrm rot="-5400000">
                <a:off x="510675" y="4106625"/>
                <a:ext cx="68200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702" extrusionOk="0">
                    <a:moveTo>
                      <a:pt x="823" y="0"/>
                    </a:moveTo>
                    <a:cubicBezTo>
                      <a:pt x="627" y="0"/>
                      <a:pt x="432" y="95"/>
                      <a:pt x="329" y="285"/>
                    </a:cubicBezTo>
                    <a:lnTo>
                      <a:pt x="174" y="561"/>
                    </a:lnTo>
                    <a:cubicBezTo>
                      <a:pt x="1" y="837"/>
                      <a:pt x="105" y="1182"/>
                      <a:pt x="381" y="1338"/>
                    </a:cubicBezTo>
                    <a:lnTo>
                      <a:pt x="1295" y="1873"/>
                    </a:lnTo>
                    <a:lnTo>
                      <a:pt x="2728" y="2701"/>
                    </a:lnTo>
                    <a:lnTo>
                      <a:pt x="2555" y="2408"/>
                    </a:lnTo>
                    <a:lnTo>
                      <a:pt x="1330" y="285"/>
                    </a:lnTo>
                    <a:cubicBezTo>
                      <a:pt x="1218" y="95"/>
                      <a:pt x="1019" y="0"/>
                      <a:pt x="8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73" name="Google Shape;32373;p33"/>
              <p:cNvSpPr/>
              <p:nvPr/>
            </p:nvSpPr>
            <p:spPr>
              <a:xfrm rot="-5400000">
                <a:off x="620588" y="40797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1605" y="1"/>
                    </a:moveTo>
                    <a:lnTo>
                      <a:pt x="225" y="2417"/>
                    </a:lnTo>
                    <a:cubicBezTo>
                      <a:pt x="0" y="2797"/>
                      <a:pt x="276" y="3280"/>
                      <a:pt x="708" y="3280"/>
                    </a:cubicBezTo>
                    <a:lnTo>
                      <a:pt x="1036" y="3280"/>
                    </a:lnTo>
                    <a:cubicBezTo>
                      <a:pt x="1346" y="3280"/>
                      <a:pt x="1605" y="3021"/>
                      <a:pt x="1605" y="2711"/>
                    </a:cubicBezTo>
                    <a:lnTo>
                      <a:pt x="160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74" name="Google Shape;32374;p33"/>
              <p:cNvSpPr/>
              <p:nvPr/>
            </p:nvSpPr>
            <p:spPr>
              <a:xfrm rot="-5400000">
                <a:off x="513800" y="40795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725" y="1"/>
                    </a:moveTo>
                    <a:cubicBezTo>
                      <a:pt x="276" y="1"/>
                      <a:pt x="0" y="484"/>
                      <a:pt x="225" y="864"/>
                    </a:cubicBezTo>
                    <a:lnTo>
                      <a:pt x="1450" y="2969"/>
                    </a:lnTo>
                    <a:lnTo>
                      <a:pt x="1623" y="3280"/>
                    </a:lnTo>
                    <a:lnTo>
                      <a:pt x="1623" y="588"/>
                    </a:lnTo>
                    <a:cubicBezTo>
                      <a:pt x="1623" y="260"/>
                      <a:pt x="1346" y="1"/>
                      <a:pt x="10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75" name="Google Shape;32375;p33"/>
              <p:cNvSpPr/>
              <p:nvPr/>
            </p:nvSpPr>
            <p:spPr>
              <a:xfrm rot="-5400000">
                <a:off x="620638" y="4032763"/>
                <a:ext cx="400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3281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42" y="3280"/>
                      <a:pt x="570" y="3280"/>
                    </a:cubicBezTo>
                    <a:lnTo>
                      <a:pt x="881" y="3280"/>
                    </a:lnTo>
                    <a:cubicBezTo>
                      <a:pt x="889" y="3281"/>
                      <a:pt x="896" y="3281"/>
                      <a:pt x="904" y="3281"/>
                    </a:cubicBezTo>
                    <a:cubicBezTo>
                      <a:pt x="1339" y="3281"/>
                      <a:pt x="1602" y="2807"/>
                      <a:pt x="1381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76" name="Google Shape;32376;p33"/>
              <p:cNvSpPr/>
              <p:nvPr/>
            </p:nvSpPr>
            <p:spPr>
              <a:xfrm rot="-5400000">
                <a:off x="564963" y="4023188"/>
                <a:ext cx="872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1437" extrusionOk="0">
                    <a:moveTo>
                      <a:pt x="1" y="0"/>
                    </a:moveTo>
                    <a:lnTo>
                      <a:pt x="2331" y="1364"/>
                    </a:lnTo>
                    <a:cubicBezTo>
                      <a:pt x="2418" y="1413"/>
                      <a:pt x="2515" y="1436"/>
                      <a:pt x="2610" y="1436"/>
                    </a:cubicBezTo>
                    <a:cubicBezTo>
                      <a:pt x="2816" y="1436"/>
                      <a:pt x="3019" y="1328"/>
                      <a:pt x="3125" y="1140"/>
                    </a:cubicBezTo>
                    <a:lnTo>
                      <a:pt x="3280" y="863"/>
                    </a:lnTo>
                    <a:cubicBezTo>
                      <a:pt x="3487" y="484"/>
                      <a:pt x="3211" y="18"/>
                      <a:pt x="27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77" name="Google Shape;32377;p33"/>
              <p:cNvSpPr/>
              <p:nvPr/>
            </p:nvSpPr>
            <p:spPr>
              <a:xfrm rot="-5400000">
                <a:off x="596313" y="4020763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02" y="2589"/>
                      <a:pt x="1697" y="2684"/>
                      <a:pt x="1893" y="2684"/>
                    </a:cubicBezTo>
                    <a:cubicBezTo>
                      <a:pt x="2089" y="2684"/>
                      <a:pt x="2288" y="2589"/>
                      <a:pt x="2400" y="2399"/>
                    </a:cubicBezTo>
                    <a:lnTo>
                      <a:pt x="2555" y="2140"/>
                    </a:lnTo>
                    <a:cubicBezTo>
                      <a:pt x="2711" y="1864"/>
                      <a:pt x="2607" y="1502"/>
                      <a:pt x="2331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78" name="Google Shape;32378;p33"/>
              <p:cNvSpPr/>
              <p:nvPr/>
            </p:nvSpPr>
            <p:spPr>
              <a:xfrm rot="-5400000">
                <a:off x="564763" y="4135588"/>
                <a:ext cx="876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7" extrusionOk="0">
                    <a:moveTo>
                      <a:pt x="725" y="0"/>
                    </a:moveTo>
                    <a:cubicBezTo>
                      <a:pt x="276" y="18"/>
                      <a:pt x="0" y="484"/>
                      <a:pt x="225" y="863"/>
                    </a:cubicBezTo>
                    <a:lnTo>
                      <a:pt x="380" y="1140"/>
                    </a:lnTo>
                    <a:cubicBezTo>
                      <a:pt x="486" y="1328"/>
                      <a:pt x="681" y="1436"/>
                      <a:pt x="887" y="1436"/>
                    </a:cubicBezTo>
                    <a:cubicBezTo>
                      <a:pt x="983" y="1436"/>
                      <a:pt x="1081" y="1413"/>
                      <a:pt x="1174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79" name="Google Shape;32379;p33"/>
              <p:cNvSpPr/>
              <p:nvPr/>
            </p:nvSpPr>
            <p:spPr>
              <a:xfrm rot="-5400000">
                <a:off x="596263" y="4106688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8" y="0"/>
                    </a:moveTo>
                    <a:lnTo>
                      <a:pt x="381" y="1346"/>
                    </a:lnTo>
                    <a:cubicBezTo>
                      <a:pt x="105" y="1502"/>
                      <a:pt x="1" y="1864"/>
                      <a:pt x="156" y="2140"/>
                    </a:cubicBezTo>
                    <a:lnTo>
                      <a:pt x="312" y="2399"/>
                    </a:lnTo>
                    <a:cubicBezTo>
                      <a:pt x="424" y="2598"/>
                      <a:pt x="622" y="2697"/>
                      <a:pt x="821" y="2697"/>
                    </a:cubicBezTo>
                    <a:cubicBezTo>
                      <a:pt x="1019" y="2697"/>
                      <a:pt x="1218" y="2598"/>
                      <a:pt x="1330" y="2399"/>
                    </a:cubicBez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80" name="Google Shape;32380;p33"/>
              <p:cNvSpPr/>
              <p:nvPr/>
            </p:nvSpPr>
            <p:spPr>
              <a:xfrm rot="-5400000">
                <a:off x="513800" y="40329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587" y="1"/>
                    </a:moveTo>
                    <a:cubicBezTo>
                      <a:pt x="276" y="1"/>
                      <a:pt x="18" y="260"/>
                      <a:pt x="0" y="588"/>
                    </a:cubicBezTo>
                    <a:lnTo>
                      <a:pt x="0" y="3280"/>
                    </a:lnTo>
                    <a:lnTo>
                      <a:pt x="173" y="2987"/>
                    </a:lnTo>
                    <a:lnTo>
                      <a:pt x="1398" y="864"/>
                    </a:lnTo>
                    <a:cubicBezTo>
                      <a:pt x="1623" y="484"/>
                      <a:pt x="1346" y="1"/>
                      <a:pt x="8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81" name="Google Shape;32381;p33"/>
              <p:cNvSpPr/>
              <p:nvPr/>
            </p:nvSpPr>
            <p:spPr>
              <a:xfrm rot="-5400000">
                <a:off x="522750" y="4023350"/>
                <a:ext cx="87200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1424" extrusionOk="0">
                    <a:moveTo>
                      <a:pt x="2625" y="1"/>
                    </a:moveTo>
                    <a:cubicBezTo>
                      <a:pt x="2525" y="1"/>
                      <a:pt x="2423" y="26"/>
                      <a:pt x="2331" y="77"/>
                    </a:cubicBezTo>
                    <a:lnTo>
                      <a:pt x="450" y="1165"/>
                    </a:lnTo>
                    <a:lnTo>
                      <a:pt x="1" y="1424"/>
                    </a:lnTo>
                    <a:lnTo>
                      <a:pt x="2780" y="1424"/>
                    </a:lnTo>
                    <a:cubicBezTo>
                      <a:pt x="3211" y="1424"/>
                      <a:pt x="3487" y="940"/>
                      <a:pt x="3280" y="561"/>
                    </a:cubicBezTo>
                    <a:lnTo>
                      <a:pt x="3125" y="284"/>
                    </a:lnTo>
                    <a:cubicBezTo>
                      <a:pt x="3021" y="100"/>
                      <a:pt x="2826" y="1"/>
                      <a:pt x="26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82" name="Google Shape;32382;p33"/>
              <p:cNvSpPr/>
              <p:nvPr/>
            </p:nvSpPr>
            <p:spPr>
              <a:xfrm rot="-5400000">
                <a:off x="510938" y="4020588"/>
                <a:ext cx="67775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8" extrusionOk="0">
                    <a:moveTo>
                      <a:pt x="1899" y="0"/>
                    </a:moveTo>
                    <a:cubicBezTo>
                      <a:pt x="1705" y="0"/>
                      <a:pt x="1511" y="100"/>
                      <a:pt x="1399" y="298"/>
                    </a:cubicBezTo>
                    <a:lnTo>
                      <a:pt x="173" y="2404"/>
                    </a:lnTo>
                    <a:lnTo>
                      <a:pt x="1" y="2697"/>
                    </a:lnTo>
                    <a:lnTo>
                      <a:pt x="450" y="2438"/>
                    </a:lnTo>
                    <a:lnTo>
                      <a:pt x="2331" y="1351"/>
                    </a:lnTo>
                    <a:cubicBezTo>
                      <a:pt x="2624" y="1196"/>
                      <a:pt x="2711" y="833"/>
                      <a:pt x="2555" y="557"/>
                    </a:cubicBezTo>
                    <a:lnTo>
                      <a:pt x="2400" y="298"/>
                    </a:lnTo>
                    <a:cubicBezTo>
                      <a:pt x="2288" y="100"/>
                      <a:pt x="2094" y="0"/>
                      <a:pt x="189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83" name="Google Shape;32383;p33"/>
              <p:cNvSpPr/>
              <p:nvPr/>
            </p:nvSpPr>
            <p:spPr>
              <a:xfrm rot="-5400000">
                <a:off x="522450" y="4135650"/>
                <a:ext cx="87600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2" extrusionOk="0">
                    <a:moveTo>
                      <a:pt x="872" y="1"/>
                    </a:moveTo>
                    <a:cubicBezTo>
                      <a:pt x="671" y="1"/>
                      <a:pt x="483" y="108"/>
                      <a:pt x="380" y="292"/>
                    </a:cubicBezTo>
                    <a:lnTo>
                      <a:pt x="225" y="569"/>
                    </a:lnTo>
                    <a:cubicBezTo>
                      <a:pt x="0" y="948"/>
                      <a:pt x="276" y="1432"/>
                      <a:pt x="725" y="1432"/>
                    </a:cubicBezTo>
                    <a:lnTo>
                      <a:pt x="3504" y="1432"/>
                    </a:lnTo>
                    <a:lnTo>
                      <a:pt x="2089" y="603"/>
                    </a:lnTo>
                    <a:lnTo>
                      <a:pt x="1174" y="85"/>
                    </a:lnTo>
                    <a:cubicBezTo>
                      <a:pt x="1076" y="28"/>
                      <a:pt x="972" y="1"/>
                      <a:pt x="8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84" name="Google Shape;32384;p33"/>
              <p:cNvSpPr/>
              <p:nvPr/>
            </p:nvSpPr>
            <p:spPr>
              <a:xfrm rot="-5400000">
                <a:off x="545725" y="4067475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1" y="1536"/>
                      <a:pt x="898" y="2434"/>
                    </a:cubicBezTo>
                    <a:cubicBezTo>
                      <a:pt x="1190" y="2732"/>
                      <a:pt x="1552" y="2865"/>
                      <a:pt x="1907" y="2865"/>
                    </a:cubicBezTo>
                    <a:cubicBezTo>
                      <a:pt x="2643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2385" name="Google Shape;32385;p33"/>
              <p:cNvGrpSpPr/>
              <p:nvPr/>
            </p:nvGrpSpPr>
            <p:grpSpPr>
              <a:xfrm>
                <a:off x="493075" y="2283250"/>
                <a:ext cx="189025" cy="199800"/>
                <a:chOff x="4401800" y="1244325"/>
                <a:chExt cx="189025" cy="199800"/>
              </a:xfrm>
            </p:grpSpPr>
            <p:sp>
              <p:nvSpPr>
                <p:cNvPr id="32386" name="Google Shape;32386;p33"/>
                <p:cNvSpPr/>
                <p:nvPr/>
              </p:nvSpPr>
              <p:spPr>
                <a:xfrm rot="-5400000">
                  <a:off x="4419613" y="1353588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20" y="0"/>
                      </a:moveTo>
                      <a:cubicBezTo>
                        <a:pt x="622" y="0"/>
                        <a:pt x="423" y="95"/>
                        <a:pt x="311" y="285"/>
                      </a:cubicBezTo>
                      <a:lnTo>
                        <a:pt x="156" y="561"/>
                      </a:lnTo>
                      <a:cubicBezTo>
                        <a:pt x="0" y="837"/>
                        <a:pt x="104" y="1182"/>
                        <a:pt x="380" y="1338"/>
                      </a:cubicBezTo>
                      <a:lnTo>
                        <a:pt x="1295" y="1873"/>
                      </a:lnTo>
                      <a:lnTo>
                        <a:pt x="2710" y="2701"/>
                      </a:lnTo>
                      <a:lnTo>
                        <a:pt x="2710" y="2701"/>
                      </a:lnTo>
                      <a:lnTo>
                        <a:pt x="2537" y="2408"/>
                      </a:lnTo>
                      <a:lnTo>
                        <a:pt x="1329" y="285"/>
                      </a:lnTo>
                      <a:cubicBezTo>
                        <a:pt x="1217" y="95"/>
                        <a:pt x="1019" y="0"/>
                        <a:pt x="82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87" name="Google Shape;32387;p33"/>
                <p:cNvSpPr/>
                <p:nvPr/>
              </p:nvSpPr>
              <p:spPr>
                <a:xfrm rot="-5400000">
                  <a:off x="4529100" y="13267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1623" y="1"/>
                      </a:moveTo>
                      <a:lnTo>
                        <a:pt x="225" y="2417"/>
                      </a:lnTo>
                      <a:cubicBezTo>
                        <a:pt x="0" y="2797"/>
                        <a:pt x="276" y="3280"/>
                        <a:pt x="725" y="3280"/>
                      </a:cubicBezTo>
                      <a:lnTo>
                        <a:pt x="1036" y="3280"/>
                      </a:lnTo>
                      <a:cubicBezTo>
                        <a:pt x="1346" y="3280"/>
                        <a:pt x="1623" y="3021"/>
                        <a:pt x="1623" y="2693"/>
                      </a:cubicBezTo>
                      <a:lnTo>
                        <a:pt x="162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88" name="Google Shape;32388;p33"/>
                <p:cNvSpPr/>
                <p:nvPr/>
              </p:nvSpPr>
              <p:spPr>
                <a:xfrm rot="-5400000">
                  <a:off x="4422525" y="13267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725" y="1"/>
                      </a:moveTo>
                      <a:cubicBezTo>
                        <a:pt x="276" y="1"/>
                        <a:pt x="0" y="484"/>
                        <a:pt x="225" y="864"/>
                      </a:cubicBezTo>
                      <a:lnTo>
                        <a:pt x="1450" y="2969"/>
                      </a:lnTo>
                      <a:lnTo>
                        <a:pt x="1623" y="3280"/>
                      </a:lnTo>
                      <a:lnTo>
                        <a:pt x="1623" y="588"/>
                      </a:lnTo>
                      <a:cubicBezTo>
                        <a:pt x="1623" y="260"/>
                        <a:pt x="1346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89" name="Google Shape;32389;p33"/>
                <p:cNvSpPr/>
                <p:nvPr/>
              </p:nvSpPr>
              <p:spPr>
                <a:xfrm rot="-5400000">
                  <a:off x="4529313" y="1279488"/>
                  <a:ext cx="40575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98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59" y="3298"/>
                        <a:pt x="587" y="3298"/>
                      </a:cubicBezTo>
                      <a:lnTo>
                        <a:pt x="898" y="3298"/>
                      </a:lnTo>
                      <a:cubicBezTo>
                        <a:pt x="1330" y="3298"/>
                        <a:pt x="1623" y="2814"/>
                        <a:pt x="1399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90" name="Google Shape;32390;p33"/>
                <p:cNvSpPr/>
                <p:nvPr/>
              </p:nvSpPr>
              <p:spPr>
                <a:xfrm rot="-5400000">
                  <a:off x="4473475" y="1270175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1" y="0"/>
                      </a:moveTo>
                      <a:lnTo>
                        <a:pt x="2348" y="1364"/>
                      </a:lnTo>
                      <a:cubicBezTo>
                        <a:pt x="2436" y="1413"/>
                        <a:pt x="2530" y="1436"/>
                        <a:pt x="2623" y="1436"/>
                      </a:cubicBezTo>
                      <a:cubicBezTo>
                        <a:pt x="2824" y="1436"/>
                        <a:pt x="3019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505" y="484"/>
                        <a:pt x="3229" y="18"/>
                        <a:pt x="278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91" name="Google Shape;32391;p33"/>
                <p:cNvSpPr/>
                <p:nvPr/>
              </p:nvSpPr>
              <p:spPr>
                <a:xfrm rot="-5400000">
                  <a:off x="4505038" y="12679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11" y="2589"/>
                        <a:pt x="1705" y="2684"/>
                        <a:pt x="1899" y="2684"/>
                      </a:cubicBezTo>
                      <a:cubicBezTo>
                        <a:pt x="2094" y="2684"/>
                        <a:pt x="2288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1" y="1847"/>
                        <a:pt x="2607" y="1502"/>
                        <a:pt x="2348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92" name="Google Shape;32392;p33"/>
                <p:cNvSpPr/>
                <p:nvPr/>
              </p:nvSpPr>
              <p:spPr>
                <a:xfrm rot="-5400000">
                  <a:off x="4473475" y="138235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08" y="0"/>
                      </a:moveTo>
                      <a:cubicBezTo>
                        <a:pt x="277" y="18"/>
                        <a:pt x="1" y="484"/>
                        <a:pt x="208" y="863"/>
                      </a:cubicBezTo>
                      <a:lnTo>
                        <a:pt x="363" y="1140"/>
                      </a:lnTo>
                      <a:cubicBezTo>
                        <a:pt x="469" y="1328"/>
                        <a:pt x="672" y="1436"/>
                        <a:pt x="878" y="1436"/>
                      </a:cubicBezTo>
                      <a:cubicBezTo>
                        <a:pt x="973" y="1436"/>
                        <a:pt x="1069" y="1413"/>
                        <a:pt x="1157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93" name="Google Shape;32393;p33"/>
                <p:cNvSpPr/>
                <p:nvPr/>
              </p:nvSpPr>
              <p:spPr>
                <a:xfrm rot="-5400000">
                  <a:off x="4505200" y="1353650"/>
                  <a:ext cx="67775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7" extrusionOk="0">
                      <a:moveTo>
                        <a:pt x="2710" y="0"/>
                      </a:moveTo>
                      <a:lnTo>
                        <a:pt x="380" y="1346"/>
                      </a:lnTo>
                      <a:cubicBezTo>
                        <a:pt x="104" y="1502"/>
                        <a:pt x="0" y="1864"/>
                        <a:pt x="173" y="2140"/>
                      </a:cubicBezTo>
                      <a:lnTo>
                        <a:pt x="311" y="2399"/>
                      </a:lnTo>
                      <a:cubicBezTo>
                        <a:pt x="423" y="2598"/>
                        <a:pt x="622" y="2697"/>
                        <a:pt x="820" y="2697"/>
                      </a:cubicBezTo>
                      <a:cubicBezTo>
                        <a:pt x="1019" y="2697"/>
                        <a:pt x="1217" y="2598"/>
                        <a:pt x="1329" y="2399"/>
                      </a:cubicBezTo>
                      <a:lnTo>
                        <a:pt x="271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94" name="Google Shape;32394;p33"/>
                <p:cNvSpPr/>
                <p:nvPr/>
              </p:nvSpPr>
              <p:spPr>
                <a:xfrm rot="-5400000">
                  <a:off x="4422738" y="127991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87" y="1"/>
                      </a:moveTo>
                      <a:cubicBezTo>
                        <a:pt x="259" y="1"/>
                        <a:pt x="1" y="260"/>
                        <a:pt x="1" y="588"/>
                      </a:cubicBezTo>
                      <a:lnTo>
                        <a:pt x="1" y="3280"/>
                      </a:lnTo>
                      <a:lnTo>
                        <a:pt x="173" y="2987"/>
                      </a:lnTo>
                      <a:lnTo>
                        <a:pt x="1399" y="864"/>
                      </a:lnTo>
                      <a:cubicBezTo>
                        <a:pt x="1606" y="484"/>
                        <a:pt x="1330" y="1"/>
                        <a:pt x="89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95" name="Google Shape;32395;p33"/>
                <p:cNvSpPr/>
                <p:nvPr/>
              </p:nvSpPr>
              <p:spPr>
                <a:xfrm rot="-5400000">
                  <a:off x="4431263" y="1270338"/>
                  <a:ext cx="87625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24" extrusionOk="0">
                      <a:moveTo>
                        <a:pt x="2633" y="1"/>
                      </a:moveTo>
                      <a:cubicBezTo>
                        <a:pt x="2532" y="1"/>
                        <a:pt x="2429" y="26"/>
                        <a:pt x="2331" y="77"/>
                      </a:cubicBezTo>
                      <a:lnTo>
                        <a:pt x="450" y="1165"/>
                      </a:lnTo>
                      <a:lnTo>
                        <a:pt x="1" y="1424"/>
                      </a:lnTo>
                      <a:lnTo>
                        <a:pt x="2780" y="1424"/>
                      </a:lnTo>
                      <a:cubicBezTo>
                        <a:pt x="3229" y="1424"/>
                        <a:pt x="3505" y="940"/>
                        <a:pt x="3280" y="561"/>
                      </a:cubicBezTo>
                      <a:lnTo>
                        <a:pt x="3125" y="284"/>
                      </a:lnTo>
                      <a:cubicBezTo>
                        <a:pt x="3021" y="100"/>
                        <a:pt x="2833" y="1"/>
                        <a:pt x="263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96" name="Google Shape;32396;p33"/>
                <p:cNvSpPr/>
                <p:nvPr/>
              </p:nvSpPr>
              <p:spPr>
                <a:xfrm rot="-5400000">
                  <a:off x="4419675" y="1267350"/>
                  <a:ext cx="67750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98" extrusionOk="0">
                      <a:moveTo>
                        <a:pt x="1890" y="0"/>
                      </a:moveTo>
                      <a:cubicBezTo>
                        <a:pt x="1692" y="0"/>
                        <a:pt x="1493" y="100"/>
                        <a:pt x="1381" y="298"/>
                      </a:cubicBezTo>
                      <a:lnTo>
                        <a:pt x="173" y="2404"/>
                      </a:lnTo>
                      <a:lnTo>
                        <a:pt x="0" y="2697"/>
                      </a:lnTo>
                      <a:lnTo>
                        <a:pt x="449" y="2438"/>
                      </a:lnTo>
                      <a:lnTo>
                        <a:pt x="2330" y="1351"/>
                      </a:lnTo>
                      <a:cubicBezTo>
                        <a:pt x="2606" y="1196"/>
                        <a:pt x="2710" y="833"/>
                        <a:pt x="2555" y="557"/>
                      </a:cubicBezTo>
                      <a:lnTo>
                        <a:pt x="2399" y="298"/>
                      </a:lnTo>
                      <a:cubicBezTo>
                        <a:pt x="2287" y="100"/>
                        <a:pt x="2089" y="0"/>
                        <a:pt x="18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97" name="Google Shape;32397;p33"/>
                <p:cNvSpPr/>
                <p:nvPr/>
              </p:nvSpPr>
              <p:spPr>
                <a:xfrm rot="-5400000">
                  <a:off x="4431163" y="138241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63" y="1"/>
                      </a:moveTo>
                      <a:cubicBezTo>
                        <a:pt x="662" y="1"/>
                        <a:pt x="467" y="108"/>
                        <a:pt x="363" y="292"/>
                      </a:cubicBezTo>
                      <a:lnTo>
                        <a:pt x="208" y="569"/>
                      </a:lnTo>
                      <a:cubicBezTo>
                        <a:pt x="1" y="948"/>
                        <a:pt x="277" y="1432"/>
                        <a:pt x="708" y="1432"/>
                      </a:cubicBezTo>
                      <a:lnTo>
                        <a:pt x="3504" y="1432"/>
                      </a:lnTo>
                      <a:lnTo>
                        <a:pt x="2072" y="603"/>
                      </a:lnTo>
                      <a:lnTo>
                        <a:pt x="1157" y="85"/>
                      </a:lnTo>
                      <a:cubicBezTo>
                        <a:pt x="1065" y="28"/>
                        <a:pt x="963" y="1"/>
                        <a:pt x="86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98" name="Google Shape;32398;p33"/>
                <p:cNvSpPr/>
                <p:nvPr/>
              </p:nvSpPr>
              <p:spPr>
                <a:xfrm rot="-5400000">
                  <a:off x="4454450" y="13146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1" y="1536"/>
                        <a:pt x="898" y="2434"/>
                      </a:cubicBezTo>
                      <a:cubicBezTo>
                        <a:pt x="1196" y="2732"/>
                        <a:pt x="1560" y="2865"/>
                        <a:pt x="1915" y="2865"/>
                      </a:cubicBezTo>
                      <a:cubicBezTo>
                        <a:pt x="2651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2399" name="Google Shape;32399;p33"/>
              <p:cNvSpPr/>
              <p:nvPr/>
            </p:nvSpPr>
            <p:spPr>
              <a:xfrm rot="-5400000">
                <a:off x="631363" y="2800388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2" y="381"/>
                    </a:lnTo>
                    <a:cubicBezTo>
                      <a:pt x="1" y="709"/>
                      <a:pt x="243" y="1244"/>
                      <a:pt x="691" y="1244"/>
                    </a:cubicBezTo>
                    <a:cubicBezTo>
                      <a:pt x="1140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00" name="Google Shape;32400;p33"/>
              <p:cNvSpPr/>
              <p:nvPr/>
            </p:nvSpPr>
            <p:spPr>
              <a:xfrm rot="-5400000">
                <a:off x="631375" y="337167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0" y="709"/>
                      <a:pt x="242" y="1244"/>
                      <a:pt x="691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01" name="Google Shape;32401;p33"/>
              <p:cNvSpPr/>
              <p:nvPr/>
            </p:nvSpPr>
            <p:spPr>
              <a:xfrm rot="-5400000">
                <a:off x="631363" y="3942963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74" y="1"/>
                    </a:moveTo>
                    <a:lnTo>
                      <a:pt x="311" y="381"/>
                    </a:lnTo>
                    <a:cubicBezTo>
                      <a:pt x="1" y="709"/>
                      <a:pt x="225" y="1244"/>
                      <a:pt x="674" y="1244"/>
                    </a:cubicBezTo>
                    <a:cubicBezTo>
                      <a:pt x="1123" y="1244"/>
                      <a:pt x="1364" y="709"/>
                      <a:pt x="1053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02" name="Google Shape;32402;p33"/>
              <p:cNvSpPr/>
              <p:nvPr/>
            </p:nvSpPr>
            <p:spPr>
              <a:xfrm rot="-5400000">
                <a:off x="631575" y="2228875"/>
                <a:ext cx="337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244" extrusionOk="0">
                    <a:moveTo>
                      <a:pt x="674" y="1"/>
                    </a:moveTo>
                    <a:lnTo>
                      <a:pt x="294" y="381"/>
                    </a:lnTo>
                    <a:cubicBezTo>
                      <a:pt x="1" y="709"/>
                      <a:pt x="225" y="1244"/>
                      <a:pt x="674" y="1244"/>
                    </a:cubicBezTo>
                    <a:cubicBezTo>
                      <a:pt x="1123" y="1244"/>
                      <a:pt x="1347" y="709"/>
                      <a:pt x="1037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03" name="Google Shape;32403;p33"/>
              <p:cNvSpPr/>
              <p:nvPr/>
            </p:nvSpPr>
            <p:spPr>
              <a:xfrm rot="-5400000">
                <a:off x="631363" y="2506538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1" y="709"/>
                      <a:pt x="242" y="1244"/>
                      <a:pt x="691" y="1244"/>
                    </a:cubicBezTo>
                    <a:cubicBezTo>
                      <a:pt x="1140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04" name="Google Shape;32404;p33"/>
              <p:cNvSpPr/>
              <p:nvPr/>
            </p:nvSpPr>
            <p:spPr>
              <a:xfrm rot="-5400000">
                <a:off x="631375" y="307782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73" y="1"/>
                    </a:moveTo>
                    <a:lnTo>
                      <a:pt x="311" y="381"/>
                    </a:lnTo>
                    <a:cubicBezTo>
                      <a:pt x="0" y="709"/>
                      <a:pt x="242" y="1244"/>
                      <a:pt x="673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7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05" name="Google Shape;32405;p33"/>
              <p:cNvSpPr/>
              <p:nvPr/>
            </p:nvSpPr>
            <p:spPr>
              <a:xfrm rot="-5400000">
                <a:off x="631375" y="364912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74" y="1"/>
                    </a:moveTo>
                    <a:lnTo>
                      <a:pt x="311" y="381"/>
                    </a:lnTo>
                    <a:cubicBezTo>
                      <a:pt x="0" y="709"/>
                      <a:pt x="225" y="1244"/>
                      <a:pt x="674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06" name="Google Shape;32406;p33"/>
              <p:cNvSpPr/>
              <p:nvPr/>
            </p:nvSpPr>
            <p:spPr>
              <a:xfrm rot="-5400000">
                <a:off x="631363" y="4220413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1" y="709"/>
                      <a:pt x="242" y="1244"/>
                      <a:pt x="691" y="1244"/>
                    </a:cubicBezTo>
                    <a:cubicBezTo>
                      <a:pt x="1123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2407" name="Google Shape;32407;p33"/>
            <p:cNvSpPr/>
            <p:nvPr/>
          </p:nvSpPr>
          <p:spPr>
            <a:xfrm>
              <a:off x="8160750" y="450425"/>
              <a:ext cx="511671" cy="27200"/>
            </a:xfrm>
            <a:custGeom>
              <a:avLst/>
              <a:gdLst/>
              <a:ahLst/>
              <a:cxnLst/>
              <a:rect l="l" t="t" r="r" b="b"/>
              <a:pathLst>
                <a:path w="101522" h="1088" extrusionOk="0">
                  <a:moveTo>
                    <a:pt x="1" y="0"/>
                  </a:moveTo>
                  <a:lnTo>
                    <a:pt x="1" y="1088"/>
                  </a:lnTo>
                  <a:lnTo>
                    <a:pt x="101521" y="1088"/>
                  </a:lnTo>
                  <a:lnTo>
                    <a:pt x="1015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8" name="Google Shape;32408;p33"/>
            <p:cNvSpPr/>
            <p:nvPr/>
          </p:nvSpPr>
          <p:spPr>
            <a:xfrm>
              <a:off x="8160750" y="374925"/>
              <a:ext cx="511671" cy="14675"/>
            </a:xfrm>
            <a:custGeom>
              <a:avLst/>
              <a:gdLst/>
              <a:ahLst/>
              <a:cxnLst/>
              <a:rect l="l" t="t" r="r" b="b"/>
              <a:pathLst>
                <a:path w="101522" h="587" extrusionOk="0">
                  <a:moveTo>
                    <a:pt x="1" y="0"/>
                  </a:moveTo>
                  <a:lnTo>
                    <a:pt x="1" y="587"/>
                  </a:lnTo>
                  <a:lnTo>
                    <a:pt x="101521" y="587"/>
                  </a:lnTo>
                  <a:lnTo>
                    <a:pt x="1015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9" name="Google Shape;32409;p33"/>
            <p:cNvSpPr/>
            <p:nvPr/>
          </p:nvSpPr>
          <p:spPr>
            <a:xfrm>
              <a:off x="8186650" y="135875"/>
              <a:ext cx="200650" cy="200650"/>
            </a:xfrm>
            <a:custGeom>
              <a:avLst/>
              <a:gdLst/>
              <a:ahLst/>
              <a:cxnLst/>
              <a:rect l="l" t="t" r="r" b="b"/>
              <a:pathLst>
                <a:path w="8026" h="8026" extrusionOk="0">
                  <a:moveTo>
                    <a:pt x="7560" y="466"/>
                  </a:moveTo>
                  <a:lnTo>
                    <a:pt x="7560" y="7560"/>
                  </a:lnTo>
                  <a:lnTo>
                    <a:pt x="483" y="7560"/>
                  </a:lnTo>
                  <a:lnTo>
                    <a:pt x="466" y="466"/>
                  </a:lnTo>
                  <a:close/>
                  <a:moveTo>
                    <a:pt x="0" y="0"/>
                  </a:moveTo>
                  <a:lnTo>
                    <a:pt x="0" y="8026"/>
                  </a:lnTo>
                  <a:lnTo>
                    <a:pt x="8026" y="8026"/>
                  </a:lnTo>
                  <a:lnTo>
                    <a:pt x="80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0" name="Google Shape;32410;p33"/>
            <p:cNvSpPr/>
            <p:nvPr/>
          </p:nvSpPr>
          <p:spPr>
            <a:xfrm>
              <a:off x="8222875" y="172325"/>
              <a:ext cx="56550" cy="56325"/>
            </a:xfrm>
            <a:custGeom>
              <a:avLst/>
              <a:gdLst/>
              <a:ahLst/>
              <a:cxnLst/>
              <a:rect l="l" t="t" r="r" b="b"/>
              <a:pathLst>
                <a:path w="2262" h="2253" extrusionOk="0">
                  <a:moveTo>
                    <a:pt x="683" y="1"/>
                  </a:moveTo>
                  <a:cubicBezTo>
                    <a:pt x="519" y="1"/>
                    <a:pt x="355" y="78"/>
                    <a:pt x="260" y="234"/>
                  </a:cubicBezTo>
                  <a:lnTo>
                    <a:pt x="139" y="458"/>
                  </a:lnTo>
                  <a:cubicBezTo>
                    <a:pt x="1" y="682"/>
                    <a:pt x="70" y="993"/>
                    <a:pt x="312" y="1114"/>
                  </a:cubicBezTo>
                  <a:lnTo>
                    <a:pt x="1071" y="1563"/>
                  </a:lnTo>
                  <a:lnTo>
                    <a:pt x="2262" y="2253"/>
                  </a:lnTo>
                  <a:lnTo>
                    <a:pt x="2124" y="2011"/>
                  </a:lnTo>
                  <a:lnTo>
                    <a:pt x="1106" y="234"/>
                  </a:lnTo>
                  <a:cubicBezTo>
                    <a:pt x="1011" y="78"/>
                    <a:pt x="847" y="1"/>
                    <a:pt x="6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1" name="Google Shape;32411;p33"/>
            <p:cNvSpPr/>
            <p:nvPr/>
          </p:nvSpPr>
          <p:spPr>
            <a:xfrm>
              <a:off x="8250500" y="246750"/>
              <a:ext cx="34125" cy="68650"/>
            </a:xfrm>
            <a:custGeom>
              <a:avLst/>
              <a:gdLst/>
              <a:ahLst/>
              <a:cxnLst/>
              <a:rect l="l" t="t" r="r" b="b"/>
              <a:pathLst>
                <a:path w="1365" h="2746" extrusionOk="0">
                  <a:moveTo>
                    <a:pt x="1347" y="1"/>
                  </a:moveTo>
                  <a:lnTo>
                    <a:pt x="190" y="2020"/>
                  </a:lnTo>
                  <a:cubicBezTo>
                    <a:pt x="1" y="2331"/>
                    <a:pt x="242" y="2745"/>
                    <a:pt x="622" y="2745"/>
                  </a:cubicBezTo>
                  <a:lnTo>
                    <a:pt x="881" y="2745"/>
                  </a:lnTo>
                  <a:cubicBezTo>
                    <a:pt x="1140" y="2745"/>
                    <a:pt x="1364" y="2521"/>
                    <a:pt x="1364" y="2262"/>
                  </a:cubicBezTo>
                  <a:lnTo>
                    <a:pt x="13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2" name="Google Shape;32412;p33"/>
            <p:cNvSpPr/>
            <p:nvPr/>
          </p:nvSpPr>
          <p:spPr>
            <a:xfrm>
              <a:off x="8250600" y="157425"/>
              <a:ext cx="33575" cy="68650"/>
            </a:xfrm>
            <a:custGeom>
              <a:avLst/>
              <a:gdLst/>
              <a:ahLst/>
              <a:cxnLst/>
              <a:rect l="l" t="t" r="r" b="b"/>
              <a:pathLst>
                <a:path w="1343" h="2746" extrusionOk="0">
                  <a:moveTo>
                    <a:pt x="595" y="1"/>
                  </a:moveTo>
                  <a:cubicBezTo>
                    <a:pt x="229" y="1"/>
                    <a:pt x="0" y="405"/>
                    <a:pt x="186" y="726"/>
                  </a:cubicBezTo>
                  <a:lnTo>
                    <a:pt x="1205" y="2487"/>
                  </a:lnTo>
                  <a:lnTo>
                    <a:pt x="1343" y="2745"/>
                  </a:lnTo>
                  <a:lnTo>
                    <a:pt x="1343" y="484"/>
                  </a:lnTo>
                  <a:cubicBezTo>
                    <a:pt x="1343" y="225"/>
                    <a:pt x="1136" y="1"/>
                    <a:pt x="877" y="1"/>
                  </a:cubicBezTo>
                  <a:lnTo>
                    <a:pt x="618" y="1"/>
                  </a:lnTo>
                  <a:cubicBezTo>
                    <a:pt x="610" y="1"/>
                    <a:pt x="603" y="1"/>
                    <a:pt x="5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3" name="Google Shape;32413;p33"/>
            <p:cNvSpPr/>
            <p:nvPr/>
          </p:nvSpPr>
          <p:spPr>
            <a:xfrm>
              <a:off x="8289775" y="246750"/>
              <a:ext cx="33675" cy="68650"/>
            </a:xfrm>
            <a:custGeom>
              <a:avLst/>
              <a:gdLst/>
              <a:ahLst/>
              <a:cxnLst/>
              <a:rect l="l" t="t" r="r" b="b"/>
              <a:pathLst>
                <a:path w="1347" h="2746" extrusionOk="0">
                  <a:moveTo>
                    <a:pt x="0" y="1"/>
                  </a:moveTo>
                  <a:lnTo>
                    <a:pt x="0" y="2262"/>
                  </a:lnTo>
                  <a:cubicBezTo>
                    <a:pt x="0" y="2521"/>
                    <a:pt x="225" y="2745"/>
                    <a:pt x="483" y="2745"/>
                  </a:cubicBezTo>
                  <a:lnTo>
                    <a:pt x="742" y="2745"/>
                  </a:lnTo>
                  <a:cubicBezTo>
                    <a:pt x="1122" y="2745"/>
                    <a:pt x="1346" y="2331"/>
                    <a:pt x="1174" y="202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4" name="Google Shape;32414;p33"/>
            <p:cNvSpPr/>
            <p:nvPr/>
          </p:nvSpPr>
          <p:spPr>
            <a:xfrm>
              <a:off x="8297525" y="239000"/>
              <a:ext cx="73375" cy="29950"/>
            </a:xfrm>
            <a:custGeom>
              <a:avLst/>
              <a:gdLst/>
              <a:ahLst/>
              <a:cxnLst/>
              <a:rect l="l" t="t" r="r" b="b"/>
              <a:pathLst>
                <a:path w="2935" h="1198" extrusionOk="0">
                  <a:moveTo>
                    <a:pt x="1" y="0"/>
                  </a:moveTo>
                  <a:lnTo>
                    <a:pt x="1951" y="1139"/>
                  </a:lnTo>
                  <a:cubicBezTo>
                    <a:pt x="2029" y="1178"/>
                    <a:pt x="2113" y="1198"/>
                    <a:pt x="2194" y="1198"/>
                  </a:cubicBezTo>
                  <a:cubicBezTo>
                    <a:pt x="2366" y="1198"/>
                    <a:pt x="2531" y="1113"/>
                    <a:pt x="2624" y="949"/>
                  </a:cubicBezTo>
                  <a:lnTo>
                    <a:pt x="2745" y="742"/>
                  </a:lnTo>
                  <a:cubicBezTo>
                    <a:pt x="2935" y="414"/>
                    <a:pt x="2693" y="17"/>
                    <a:pt x="2331" y="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5" name="Google Shape;32415;p33"/>
            <p:cNvSpPr/>
            <p:nvPr/>
          </p:nvSpPr>
          <p:spPr>
            <a:xfrm>
              <a:off x="8294525" y="243750"/>
              <a:ext cx="56975" cy="56650"/>
            </a:xfrm>
            <a:custGeom>
              <a:avLst/>
              <a:gdLst/>
              <a:ahLst/>
              <a:cxnLst/>
              <a:rect l="l" t="t" r="r" b="b"/>
              <a:pathLst>
                <a:path w="2279" h="2266" extrusionOk="0">
                  <a:moveTo>
                    <a:pt x="0" y="0"/>
                  </a:moveTo>
                  <a:lnTo>
                    <a:pt x="1174" y="2019"/>
                  </a:lnTo>
                  <a:cubicBezTo>
                    <a:pt x="1269" y="2183"/>
                    <a:pt x="1433" y="2265"/>
                    <a:pt x="1594" y="2265"/>
                  </a:cubicBezTo>
                  <a:cubicBezTo>
                    <a:pt x="1756" y="2265"/>
                    <a:pt x="1916" y="2183"/>
                    <a:pt x="2002" y="2019"/>
                  </a:cubicBezTo>
                  <a:lnTo>
                    <a:pt x="2140" y="1812"/>
                  </a:lnTo>
                  <a:cubicBezTo>
                    <a:pt x="2278" y="1571"/>
                    <a:pt x="2192" y="1260"/>
                    <a:pt x="1968" y="113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6" name="Google Shape;32416;p33"/>
            <p:cNvSpPr/>
            <p:nvPr/>
          </p:nvSpPr>
          <p:spPr>
            <a:xfrm>
              <a:off x="8203025" y="239000"/>
              <a:ext cx="73825" cy="29725"/>
            </a:xfrm>
            <a:custGeom>
              <a:avLst/>
              <a:gdLst/>
              <a:ahLst/>
              <a:cxnLst/>
              <a:rect l="l" t="t" r="r" b="b"/>
              <a:pathLst>
                <a:path w="2953" h="1189" extrusionOk="0">
                  <a:moveTo>
                    <a:pt x="622" y="0"/>
                  </a:moveTo>
                  <a:cubicBezTo>
                    <a:pt x="243" y="0"/>
                    <a:pt x="1" y="414"/>
                    <a:pt x="191" y="725"/>
                  </a:cubicBezTo>
                  <a:lnTo>
                    <a:pt x="329" y="949"/>
                  </a:lnTo>
                  <a:cubicBezTo>
                    <a:pt x="410" y="1100"/>
                    <a:pt x="577" y="1189"/>
                    <a:pt x="746" y="1189"/>
                  </a:cubicBezTo>
                  <a:cubicBezTo>
                    <a:pt x="828" y="1189"/>
                    <a:pt x="911" y="1167"/>
                    <a:pt x="985" y="1122"/>
                  </a:cubicBezTo>
                  <a:lnTo>
                    <a:pt x="29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7" name="Google Shape;32417;p33"/>
            <p:cNvSpPr/>
            <p:nvPr/>
          </p:nvSpPr>
          <p:spPr>
            <a:xfrm>
              <a:off x="8222875" y="243750"/>
              <a:ext cx="56550" cy="56325"/>
            </a:xfrm>
            <a:custGeom>
              <a:avLst/>
              <a:gdLst/>
              <a:ahLst/>
              <a:cxnLst/>
              <a:rect l="l" t="t" r="r" b="b"/>
              <a:pathLst>
                <a:path w="2262" h="2253" extrusionOk="0">
                  <a:moveTo>
                    <a:pt x="2262" y="0"/>
                  </a:moveTo>
                  <a:lnTo>
                    <a:pt x="312" y="1139"/>
                  </a:lnTo>
                  <a:cubicBezTo>
                    <a:pt x="70" y="1260"/>
                    <a:pt x="1" y="1571"/>
                    <a:pt x="139" y="1795"/>
                  </a:cubicBezTo>
                  <a:lnTo>
                    <a:pt x="260" y="2019"/>
                  </a:lnTo>
                  <a:cubicBezTo>
                    <a:pt x="355" y="2175"/>
                    <a:pt x="519" y="2252"/>
                    <a:pt x="683" y="2252"/>
                  </a:cubicBezTo>
                  <a:cubicBezTo>
                    <a:pt x="847" y="2252"/>
                    <a:pt x="1011" y="2175"/>
                    <a:pt x="1106" y="2019"/>
                  </a:cubicBezTo>
                  <a:lnTo>
                    <a:pt x="22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8" name="Google Shape;32418;p33"/>
            <p:cNvSpPr/>
            <p:nvPr/>
          </p:nvSpPr>
          <p:spPr>
            <a:xfrm>
              <a:off x="8289775" y="157450"/>
              <a:ext cx="33675" cy="68625"/>
            </a:xfrm>
            <a:custGeom>
              <a:avLst/>
              <a:gdLst/>
              <a:ahLst/>
              <a:cxnLst/>
              <a:rect l="l" t="t" r="r" b="b"/>
              <a:pathLst>
                <a:path w="1347" h="2745" extrusionOk="0">
                  <a:moveTo>
                    <a:pt x="483" y="0"/>
                  </a:moveTo>
                  <a:cubicBezTo>
                    <a:pt x="225" y="0"/>
                    <a:pt x="0" y="207"/>
                    <a:pt x="0" y="483"/>
                  </a:cubicBezTo>
                  <a:lnTo>
                    <a:pt x="0" y="2744"/>
                  </a:lnTo>
                  <a:lnTo>
                    <a:pt x="155" y="2486"/>
                  </a:lnTo>
                  <a:lnTo>
                    <a:pt x="1174" y="725"/>
                  </a:lnTo>
                  <a:cubicBezTo>
                    <a:pt x="1346" y="397"/>
                    <a:pt x="1122" y="0"/>
                    <a:pt x="7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9" name="Google Shape;32419;p33"/>
            <p:cNvSpPr/>
            <p:nvPr/>
          </p:nvSpPr>
          <p:spPr>
            <a:xfrm>
              <a:off x="8297525" y="203700"/>
              <a:ext cx="73375" cy="29700"/>
            </a:xfrm>
            <a:custGeom>
              <a:avLst/>
              <a:gdLst/>
              <a:ahLst/>
              <a:cxnLst/>
              <a:rect l="l" t="t" r="r" b="b"/>
              <a:pathLst>
                <a:path w="2935" h="1188" extrusionOk="0">
                  <a:moveTo>
                    <a:pt x="2195" y="0"/>
                  </a:moveTo>
                  <a:cubicBezTo>
                    <a:pt x="2113" y="0"/>
                    <a:pt x="2029" y="21"/>
                    <a:pt x="1951" y="66"/>
                  </a:cubicBezTo>
                  <a:lnTo>
                    <a:pt x="381" y="981"/>
                  </a:lnTo>
                  <a:lnTo>
                    <a:pt x="1" y="1188"/>
                  </a:lnTo>
                  <a:lnTo>
                    <a:pt x="2331" y="1188"/>
                  </a:lnTo>
                  <a:cubicBezTo>
                    <a:pt x="2693" y="1188"/>
                    <a:pt x="2935" y="791"/>
                    <a:pt x="2745" y="463"/>
                  </a:cubicBezTo>
                  <a:lnTo>
                    <a:pt x="2624" y="256"/>
                  </a:lnTo>
                  <a:cubicBezTo>
                    <a:pt x="2531" y="92"/>
                    <a:pt x="2367" y="0"/>
                    <a:pt x="21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0" name="Google Shape;32420;p33"/>
            <p:cNvSpPr/>
            <p:nvPr/>
          </p:nvSpPr>
          <p:spPr>
            <a:xfrm>
              <a:off x="8294525" y="172425"/>
              <a:ext cx="56975" cy="56225"/>
            </a:xfrm>
            <a:custGeom>
              <a:avLst/>
              <a:gdLst/>
              <a:ahLst/>
              <a:cxnLst/>
              <a:rect l="l" t="t" r="r" b="b"/>
              <a:pathLst>
                <a:path w="2279" h="2249" extrusionOk="0">
                  <a:moveTo>
                    <a:pt x="1594" y="1"/>
                  </a:moveTo>
                  <a:cubicBezTo>
                    <a:pt x="1433" y="1"/>
                    <a:pt x="1269" y="83"/>
                    <a:pt x="1174" y="247"/>
                  </a:cubicBezTo>
                  <a:lnTo>
                    <a:pt x="155" y="2007"/>
                  </a:lnTo>
                  <a:lnTo>
                    <a:pt x="0" y="2249"/>
                  </a:lnTo>
                  <a:lnTo>
                    <a:pt x="380" y="2042"/>
                  </a:lnTo>
                  <a:lnTo>
                    <a:pt x="1968" y="1127"/>
                  </a:lnTo>
                  <a:cubicBezTo>
                    <a:pt x="2192" y="989"/>
                    <a:pt x="2278" y="696"/>
                    <a:pt x="2140" y="454"/>
                  </a:cubicBezTo>
                  <a:lnTo>
                    <a:pt x="2002" y="247"/>
                  </a:lnTo>
                  <a:cubicBezTo>
                    <a:pt x="1916" y="83"/>
                    <a:pt x="1756" y="1"/>
                    <a:pt x="15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1" name="Google Shape;32421;p33"/>
            <p:cNvSpPr/>
            <p:nvPr/>
          </p:nvSpPr>
          <p:spPr>
            <a:xfrm>
              <a:off x="8203025" y="203675"/>
              <a:ext cx="73825" cy="29725"/>
            </a:xfrm>
            <a:custGeom>
              <a:avLst/>
              <a:gdLst/>
              <a:ahLst/>
              <a:cxnLst/>
              <a:rect l="l" t="t" r="r" b="b"/>
              <a:pathLst>
                <a:path w="2953" h="1189" extrusionOk="0">
                  <a:moveTo>
                    <a:pt x="755" y="0"/>
                  </a:moveTo>
                  <a:cubicBezTo>
                    <a:pt x="584" y="0"/>
                    <a:pt x="422" y="89"/>
                    <a:pt x="329" y="240"/>
                  </a:cubicBezTo>
                  <a:lnTo>
                    <a:pt x="208" y="464"/>
                  </a:lnTo>
                  <a:cubicBezTo>
                    <a:pt x="1" y="775"/>
                    <a:pt x="243" y="1189"/>
                    <a:pt x="622" y="1189"/>
                  </a:cubicBezTo>
                  <a:lnTo>
                    <a:pt x="2952" y="1189"/>
                  </a:lnTo>
                  <a:lnTo>
                    <a:pt x="1761" y="516"/>
                  </a:lnTo>
                  <a:lnTo>
                    <a:pt x="1002" y="67"/>
                  </a:lnTo>
                  <a:cubicBezTo>
                    <a:pt x="923" y="22"/>
                    <a:pt x="838" y="0"/>
                    <a:pt x="7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2" name="Google Shape;32422;p33"/>
            <p:cNvSpPr/>
            <p:nvPr/>
          </p:nvSpPr>
          <p:spPr>
            <a:xfrm>
              <a:off x="8256975" y="206200"/>
              <a:ext cx="60000" cy="60000"/>
            </a:xfrm>
            <a:custGeom>
              <a:avLst/>
              <a:gdLst/>
              <a:ahLst/>
              <a:cxnLst/>
              <a:rect l="l" t="t" r="r" b="b"/>
              <a:pathLst>
                <a:path w="2400" h="2400" extrusionOk="0">
                  <a:moveTo>
                    <a:pt x="1209" y="0"/>
                  </a:moveTo>
                  <a:cubicBezTo>
                    <a:pt x="535" y="0"/>
                    <a:pt x="0" y="536"/>
                    <a:pt x="0" y="1209"/>
                  </a:cubicBezTo>
                  <a:cubicBezTo>
                    <a:pt x="0" y="1865"/>
                    <a:pt x="535" y="2400"/>
                    <a:pt x="1209" y="2400"/>
                  </a:cubicBezTo>
                  <a:cubicBezTo>
                    <a:pt x="1864" y="2400"/>
                    <a:pt x="2399" y="1865"/>
                    <a:pt x="2399" y="1209"/>
                  </a:cubicBezTo>
                  <a:cubicBezTo>
                    <a:pt x="2399" y="536"/>
                    <a:pt x="1864" y="0"/>
                    <a:pt x="12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3" name="Google Shape;32423;p33"/>
            <p:cNvSpPr/>
            <p:nvPr/>
          </p:nvSpPr>
          <p:spPr>
            <a:xfrm>
              <a:off x="8495575" y="159825"/>
              <a:ext cx="68200" cy="67550"/>
            </a:xfrm>
            <a:custGeom>
              <a:avLst/>
              <a:gdLst/>
              <a:ahLst/>
              <a:cxnLst/>
              <a:rect l="l" t="t" r="r" b="b"/>
              <a:pathLst>
                <a:path w="2728" h="2702" extrusionOk="0">
                  <a:moveTo>
                    <a:pt x="823" y="0"/>
                  </a:moveTo>
                  <a:cubicBezTo>
                    <a:pt x="627" y="0"/>
                    <a:pt x="432" y="95"/>
                    <a:pt x="329" y="285"/>
                  </a:cubicBezTo>
                  <a:lnTo>
                    <a:pt x="174" y="561"/>
                  </a:lnTo>
                  <a:cubicBezTo>
                    <a:pt x="1" y="837"/>
                    <a:pt x="105" y="1182"/>
                    <a:pt x="381" y="1338"/>
                  </a:cubicBezTo>
                  <a:lnTo>
                    <a:pt x="1295" y="1873"/>
                  </a:lnTo>
                  <a:lnTo>
                    <a:pt x="2728" y="2701"/>
                  </a:lnTo>
                  <a:lnTo>
                    <a:pt x="2555" y="2408"/>
                  </a:lnTo>
                  <a:lnTo>
                    <a:pt x="1330" y="285"/>
                  </a:lnTo>
                  <a:cubicBezTo>
                    <a:pt x="1218" y="95"/>
                    <a:pt x="1019" y="0"/>
                    <a:pt x="8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4" name="Google Shape;32424;p33"/>
            <p:cNvSpPr/>
            <p:nvPr/>
          </p:nvSpPr>
          <p:spPr>
            <a:xfrm>
              <a:off x="8529250" y="248475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1605" y="1"/>
                  </a:moveTo>
                  <a:lnTo>
                    <a:pt x="225" y="2417"/>
                  </a:lnTo>
                  <a:cubicBezTo>
                    <a:pt x="0" y="2797"/>
                    <a:pt x="276" y="3280"/>
                    <a:pt x="708" y="3280"/>
                  </a:cubicBezTo>
                  <a:lnTo>
                    <a:pt x="1036" y="3280"/>
                  </a:lnTo>
                  <a:cubicBezTo>
                    <a:pt x="1346" y="3280"/>
                    <a:pt x="1605" y="3021"/>
                    <a:pt x="1605" y="2711"/>
                  </a:cubicBezTo>
                  <a:lnTo>
                    <a:pt x="16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5" name="Google Shape;32425;p33"/>
            <p:cNvSpPr/>
            <p:nvPr/>
          </p:nvSpPr>
          <p:spPr>
            <a:xfrm>
              <a:off x="8529250" y="141900"/>
              <a:ext cx="40575" cy="82025"/>
            </a:xfrm>
            <a:custGeom>
              <a:avLst/>
              <a:gdLst/>
              <a:ahLst/>
              <a:cxnLst/>
              <a:rect l="l" t="t" r="r" b="b"/>
              <a:pathLst>
                <a:path w="1623" h="3281" extrusionOk="0">
                  <a:moveTo>
                    <a:pt x="725" y="1"/>
                  </a:moveTo>
                  <a:cubicBezTo>
                    <a:pt x="276" y="1"/>
                    <a:pt x="0" y="484"/>
                    <a:pt x="225" y="864"/>
                  </a:cubicBezTo>
                  <a:lnTo>
                    <a:pt x="1450" y="2969"/>
                  </a:lnTo>
                  <a:lnTo>
                    <a:pt x="1623" y="3280"/>
                  </a:lnTo>
                  <a:lnTo>
                    <a:pt x="1623" y="588"/>
                  </a:lnTo>
                  <a:cubicBezTo>
                    <a:pt x="1623" y="260"/>
                    <a:pt x="1346" y="1"/>
                    <a:pt x="10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6" name="Google Shape;32426;p33"/>
            <p:cNvSpPr/>
            <p:nvPr/>
          </p:nvSpPr>
          <p:spPr>
            <a:xfrm>
              <a:off x="8576275" y="248475"/>
              <a:ext cx="40050" cy="82025"/>
            </a:xfrm>
            <a:custGeom>
              <a:avLst/>
              <a:gdLst/>
              <a:ahLst/>
              <a:cxnLst/>
              <a:rect l="l" t="t" r="r" b="b"/>
              <a:pathLst>
                <a:path w="1602" h="3281" extrusionOk="0">
                  <a:moveTo>
                    <a:pt x="1" y="1"/>
                  </a:moveTo>
                  <a:lnTo>
                    <a:pt x="1" y="2711"/>
                  </a:lnTo>
                  <a:cubicBezTo>
                    <a:pt x="1" y="3039"/>
                    <a:pt x="242" y="3280"/>
                    <a:pt x="570" y="3280"/>
                  </a:cubicBezTo>
                  <a:lnTo>
                    <a:pt x="881" y="3280"/>
                  </a:lnTo>
                  <a:cubicBezTo>
                    <a:pt x="889" y="3281"/>
                    <a:pt x="896" y="3281"/>
                    <a:pt x="904" y="3281"/>
                  </a:cubicBezTo>
                  <a:cubicBezTo>
                    <a:pt x="1339" y="3281"/>
                    <a:pt x="1602" y="2807"/>
                    <a:pt x="1381" y="241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7" name="Google Shape;32427;p33"/>
            <p:cNvSpPr/>
            <p:nvPr/>
          </p:nvSpPr>
          <p:spPr>
            <a:xfrm>
              <a:off x="8585325" y="239425"/>
              <a:ext cx="87200" cy="35925"/>
            </a:xfrm>
            <a:custGeom>
              <a:avLst/>
              <a:gdLst/>
              <a:ahLst/>
              <a:cxnLst/>
              <a:rect l="l" t="t" r="r" b="b"/>
              <a:pathLst>
                <a:path w="3488" h="1437" extrusionOk="0">
                  <a:moveTo>
                    <a:pt x="1" y="0"/>
                  </a:moveTo>
                  <a:lnTo>
                    <a:pt x="2331" y="1364"/>
                  </a:lnTo>
                  <a:cubicBezTo>
                    <a:pt x="2418" y="1413"/>
                    <a:pt x="2515" y="1436"/>
                    <a:pt x="2610" y="1436"/>
                  </a:cubicBezTo>
                  <a:cubicBezTo>
                    <a:pt x="2816" y="1436"/>
                    <a:pt x="3019" y="1328"/>
                    <a:pt x="3125" y="1140"/>
                  </a:cubicBezTo>
                  <a:lnTo>
                    <a:pt x="3280" y="863"/>
                  </a:lnTo>
                  <a:cubicBezTo>
                    <a:pt x="3487" y="484"/>
                    <a:pt x="3211" y="18"/>
                    <a:pt x="27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8" name="Google Shape;32428;p33"/>
            <p:cNvSpPr/>
            <p:nvPr/>
          </p:nvSpPr>
          <p:spPr>
            <a:xfrm>
              <a:off x="8581875" y="245475"/>
              <a:ext cx="67775" cy="67100"/>
            </a:xfrm>
            <a:custGeom>
              <a:avLst/>
              <a:gdLst/>
              <a:ahLst/>
              <a:cxnLst/>
              <a:rect l="l" t="t" r="r" b="b"/>
              <a:pathLst>
                <a:path w="2711" h="2684" extrusionOk="0">
                  <a:moveTo>
                    <a:pt x="1" y="0"/>
                  </a:moveTo>
                  <a:lnTo>
                    <a:pt x="1399" y="2399"/>
                  </a:lnTo>
                  <a:cubicBezTo>
                    <a:pt x="1502" y="2589"/>
                    <a:pt x="1697" y="2684"/>
                    <a:pt x="1893" y="2684"/>
                  </a:cubicBezTo>
                  <a:cubicBezTo>
                    <a:pt x="2089" y="2684"/>
                    <a:pt x="2288" y="2589"/>
                    <a:pt x="2400" y="2399"/>
                  </a:cubicBezTo>
                  <a:lnTo>
                    <a:pt x="2555" y="2140"/>
                  </a:lnTo>
                  <a:cubicBezTo>
                    <a:pt x="2711" y="1864"/>
                    <a:pt x="2607" y="1502"/>
                    <a:pt x="2331" y="134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9" name="Google Shape;32429;p33"/>
            <p:cNvSpPr/>
            <p:nvPr/>
          </p:nvSpPr>
          <p:spPr>
            <a:xfrm>
              <a:off x="8472725" y="239425"/>
              <a:ext cx="87600" cy="35925"/>
            </a:xfrm>
            <a:custGeom>
              <a:avLst/>
              <a:gdLst/>
              <a:ahLst/>
              <a:cxnLst/>
              <a:rect l="l" t="t" r="r" b="b"/>
              <a:pathLst>
                <a:path w="3504" h="1437" extrusionOk="0">
                  <a:moveTo>
                    <a:pt x="725" y="0"/>
                  </a:moveTo>
                  <a:cubicBezTo>
                    <a:pt x="276" y="18"/>
                    <a:pt x="0" y="484"/>
                    <a:pt x="225" y="863"/>
                  </a:cubicBezTo>
                  <a:lnTo>
                    <a:pt x="380" y="1140"/>
                  </a:lnTo>
                  <a:cubicBezTo>
                    <a:pt x="486" y="1328"/>
                    <a:pt x="681" y="1436"/>
                    <a:pt x="887" y="1436"/>
                  </a:cubicBezTo>
                  <a:cubicBezTo>
                    <a:pt x="983" y="1436"/>
                    <a:pt x="1081" y="1413"/>
                    <a:pt x="1174" y="1364"/>
                  </a:cubicBezTo>
                  <a:lnTo>
                    <a:pt x="35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0" name="Google Shape;32430;p33"/>
            <p:cNvSpPr/>
            <p:nvPr/>
          </p:nvSpPr>
          <p:spPr>
            <a:xfrm>
              <a:off x="8495575" y="245475"/>
              <a:ext cx="68200" cy="67425"/>
            </a:xfrm>
            <a:custGeom>
              <a:avLst/>
              <a:gdLst/>
              <a:ahLst/>
              <a:cxnLst/>
              <a:rect l="l" t="t" r="r" b="b"/>
              <a:pathLst>
                <a:path w="2728" h="2697" extrusionOk="0">
                  <a:moveTo>
                    <a:pt x="2728" y="0"/>
                  </a:moveTo>
                  <a:lnTo>
                    <a:pt x="381" y="1346"/>
                  </a:lnTo>
                  <a:cubicBezTo>
                    <a:pt x="105" y="1502"/>
                    <a:pt x="1" y="1864"/>
                    <a:pt x="156" y="2140"/>
                  </a:cubicBezTo>
                  <a:lnTo>
                    <a:pt x="312" y="2399"/>
                  </a:lnTo>
                  <a:cubicBezTo>
                    <a:pt x="424" y="2598"/>
                    <a:pt x="622" y="2697"/>
                    <a:pt x="821" y="2697"/>
                  </a:cubicBezTo>
                  <a:cubicBezTo>
                    <a:pt x="1019" y="2697"/>
                    <a:pt x="1218" y="2598"/>
                    <a:pt x="1330" y="2399"/>
                  </a:cubicBezTo>
                  <a:lnTo>
                    <a:pt x="27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1" name="Google Shape;32431;p33"/>
            <p:cNvSpPr/>
            <p:nvPr/>
          </p:nvSpPr>
          <p:spPr>
            <a:xfrm>
              <a:off x="8575850" y="141900"/>
              <a:ext cx="40575" cy="82025"/>
            </a:xfrm>
            <a:custGeom>
              <a:avLst/>
              <a:gdLst/>
              <a:ahLst/>
              <a:cxnLst/>
              <a:rect l="l" t="t" r="r" b="b"/>
              <a:pathLst>
                <a:path w="1623" h="3281" extrusionOk="0">
                  <a:moveTo>
                    <a:pt x="587" y="1"/>
                  </a:moveTo>
                  <a:cubicBezTo>
                    <a:pt x="276" y="1"/>
                    <a:pt x="18" y="260"/>
                    <a:pt x="0" y="588"/>
                  </a:cubicBezTo>
                  <a:lnTo>
                    <a:pt x="0" y="3280"/>
                  </a:lnTo>
                  <a:lnTo>
                    <a:pt x="173" y="2987"/>
                  </a:lnTo>
                  <a:lnTo>
                    <a:pt x="1398" y="864"/>
                  </a:lnTo>
                  <a:cubicBezTo>
                    <a:pt x="1623" y="484"/>
                    <a:pt x="1346" y="1"/>
                    <a:pt x="8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2" name="Google Shape;32432;p33"/>
            <p:cNvSpPr/>
            <p:nvPr/>
          </p:nvSpPr>
          <p:spPr>
            <a:xfrm>
              <a:off x="8585325" y="197375"/>
              <a:ext cx="87200" cy="35600"/>
            </a:xfrm>
            <a:custGeom>
              <a:avLst/>
              <a:gdLst/>
              <a:ahLst/>
              <a:cxnLst/>
              <a:rect l="l" t="t" r="r" b="b"/>
              <a:pathLst>
                <a:path w="3488" h="1424" extrusionOk="0">
                  <a:moveTo>
                    <a:pt x="2625" y="1"/>
                  </a:moveTo>
                  <a:cubicBezTo>
                    <a:pt x="2525" y="1"/>
                    <a:pt x="2423" y="26"/>
                    <a:pt x="2331" y="77"/>
                  </a:cubicBezTo>
                  <a:lnTo>
                    <a:pt x="450" y="1165"/>
                  </a:lnTo>
                  <a:lnTo>
                    <a:pt x="1" y="1424"/>
                  </a:lnTo>
                  <a:lnTo>
                    <a:pt x="2780" y="1424"/>
                  </a:lnTo>
                  <a:cubicBezTo>
                    <a:pt x="3211" y="1424"/>
                    <a:pt x="3487" y="940"/>
                    <a:pt x="3280" y="561"/>
                  </a:cubicBezTo>
                  <a:lnTo>
                    <a:pt x="3125" y="284"/>
                  </a:lnTo>
                  <a:cubicBezTo>
                    <a:pt x="3021" y="100"/>
                    <a:pt x="2826" y="1"/>
                    <a:pt x="26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3" name="Google Shape;32433;p33"/>
            <p:cNvSpPr/>
            <p:nvPr/>
          </p:nvSpPr>
          <p:spPr>
            <a:xfrm>
              <a:off x="8581875" y="159925"/>
              <a:ext cx="67775" cy="67450"/>
            </a:xfrm>
            <a:custGeom>
              <a:avLst/>
              <a:gdLst/>
              <a:ahLst/>
              <a:cxnLst/>
              <a:rect l="l" t="t" r="r" b="b"/>
              <a:pathLst>
                <a:path w="2711" h="2698" extrusionOk="0">
                  <a:moveTo>
                    <a:pt x="1899" y="0"/>
                  </a:moveTo>
                  <a:cubicBezTo>
                    <a:pt x="1705" y="0"/>
                    <a:pt x="1511" y="100"/>
                    <a:pt x="1399" y="298"/>
                  </a:cubicBezTo>
                  <a:lnTo>
                    <a:pt x="173" y="2404"/>
                  </a:lnTo>
                  <a:lnTo>
                    <a:pt x="1" y="2697"/>
                  </a:lnTo>
                  <a:lnTo>
                    <a:pt x="450" y="2438"/>
                  </a:lnTo>
                  <a:lnTo>
                    <a:pt x="2331" y="1351"/>
                  </a:lnTo>
                  <a:cubicBezTo>
                    <a:pt x="2624" y="1196"/>
                    <a:pt x="2711" y="833"/>
                    <a:pt x="2555" y="557"/>
                  </a:cubicBezTo>
                  <a:lnTo>
                    <a:pt x="2400" y="298"/>
                  </a:lnTo>
                  <a:cubicBezTo>
                    <a:pt x="2288" y="100"/>
                    <a:pt x="2094" y="0"/>
                    <a:pt x="18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4" name="Google Shape;32434;p33"/>
            <p:cNvSpPr/>
            <p:nvPr/>
          </p:nvSpPr>
          <p:spPr>
            <a:xfrm>
              <a:off x="8472725" y="197175"/>
              <a:ext cx="87600" cy="35800"/>
            </a:xfrm>
            <a:custGeom>
              <a:avLst/>
              <a:gdLst/>
              <a:ahLst/>
              <a:cxnLst/>
              <a:rect l="l" t="t" r="r" b="b"/>
              <a:pathLst>
                <a:path w="3504" h="1432" extrusionOk="0">
                  <a:moveTo>
                    <a:pt x="872" y="1"/>
                  </a:moveTo>
                  <a:cubicBezTo>
                    <a:pt x="671" y="1"/>
                    <a:pt x="483" y="108"/>
                    <a:pt x="380" y="292"/>
                  </a:cubicBezTo>
                  <a:lnTo>
                    <a:pt x="225" y="569"/>
                  </a:lnTo>
                  <a:cubicBezTo>
                    <a:pt x="0" y="948"/>
                    <a:pt x="276" y="1432"/>
                    <a:pt x="725" y="1432"/>
                  </a:cubicBezTo>
                  <a:lnTo>
                    <a:pt x="3504" y="1432"/>
                  </a:lnTo>
                  <a:lnTo>
                    <a:pt x="2089" y="603"/>
                  </a:lnTo>
                  <a:lnTo>
                    <a:pt x="1174" y="85"/>
                  </a:lnTo>
                  <a:cubicBezTo>
                    <a:pt x="1076" y="28"/>
                    <a:pt x="972" y="1"/>
                    <a:pt x="8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5" name="Google Shape;32435;p33"/>
            <p:cNvSpPr/>
            <p:nvPr/>
          </p:nvSpPr>
          <p:spPr>
            <a:xfrm>
              <a:off x="8524925" y="200600"/>
              <a:ext cx="83725" cy="71625"/>
            </a:xfrm>
            <a:custGeom>
              <a:avLst/>
              <a:gdLst/>
              <a:ahLst/>
              <a:cxnLst/>
              <a:rect l="l" t="t" r="r" b="b"/>
              <a:pathLst>
                <a:path w="3349" h="2865" extrusionOk="0">
                  <a:moveTo>
                    <a:pt x="1916" y="0"/>
                  </a:moveTo>
                  <a:cubicBezTo>
                    <a:pt x="639" y="0"/>
                    <a:pt x="1" y="1536"/>
                    <a:pt x="898" y="2434"/>
                  </a:cubicBezTo>
                  <a:cubicBezTo>
                    <a:pt x="1190" y="2732"/>
                    <a:pt x="1552" y="2865"/>
                    <a:pt x="1907" y="2865"/>
                  </a:cubicBezTo>
                  <a:cubicBezTo>
                    <a:pt x="2643" y="2865"/>
                    <a:pt x="3349" y="2294"/>
                    <a:pt x="3349" y="1433"/>
                  </a:cubicBezTo>
                  <a:cubicBezTo>
                    <a:pt x="3349" y="639"/>
                    <a:pt x="2710" y="0"/>
                    <a:pt x="19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6" name="Google Shape;32436;p33"/>
            <p:cNvSpPr/>
            <p:nvPr/>
          </p:nvSpPr>
          <p:spPr>
            <a:xfrm>
              <a:off x="8417050" y="281700"/>
              <a:ext cx="34125" cy="31100"/>
            </a:xfrm>
            <a:custGeom>
              <a:avLst/>
              <a:gdLst/>
              <a:ahLst/>
              <a:cxnLst/>
              <a:rect l="l" t="t" r="r" b="b"/>
              <a:pathLst>
                <a:path w="1365" h="1244" extrusionOk="0">
                  <a:moveTo>
                    <a:pt x="691" y="1"/>
                  </a:moveTo>
                  <a:lnTo>
                    <a:pt x="311" y="381"/>
                  </a:lnTo>
                  <a:cubicBezTo>
                    <a:pt x="1" y="709"/>
                    <a:pt x="242" y="1244"/>
                    <a:pt x="691" y="1244"/>
                  </a:cubicBezTo>
                  <a:cubicBezTo>
                    <a:pt x="1123" y="1244"/>
                    <a:pt x="1364" y="709"/>
                    <a:pt x="1054" y="381"/>
                  </a:cubicBezTo>
                  <a:lnTo>
                    <a:pt x="6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437" name="Google Shape;32437;p33"/>
          <p:cNvGrpSpPr/>
          <p:nvPr/>
        </p:nvGrpSpPr>
        <p:grpSpPr>
          <a:xfrm rot="10800000">
            <a:off x="678701" y="6260800"/>
            <a:ext cx="10834567" cy="455667"/>
            <a:chOff x="546600" y="135875"/>
            <a:chExt cx="8125925" cy="341750"/>
          </a:xfrm>
        </p:grpSpPr>
        <p:grpSp>
          <p:nvGrpSpPr>
            <p:cNvPr id="32438" name="Google Shape;32438;p33"/>
            <p:cNvGrpSpPr/>
            <p:nvPr/>
          </p:nvGrpSpPr>
          <p:grpSpPr>
            <a:xfrm rot="5400000">
              <a:off x="2913775" y="-2231300"/>
              <a:ext cx="341750" cy="5076100"/>
              <a:chOff x="151925" y="33700"/>
              <a:chExt cx="341750" cy="5076100"/>
            </a:xfrm>
          </p:grpSpPr>
          <p:grpSp>
            <p:nvGrpSpPr>
              <p:cNvPr id="32439" name="Google Shape;32439;p33"/>
              <p:cNvGrpSpPr/>
              <p:nvPr/>
            </p:nvGrpSpPr>
            <p:grpSpPr>
              <a:xfrm>
                <a:off x="151925" y="2571750"/>
                <a:ext cx="341750" cy="2538050"/>
                <a:chOff x="487050" y="1971275"/>
                <a:chExt cx="341750" cy="2538050"/>
              </a:xfrm>
            </p:grpSpPr>
            <p:sp>
              <p:nvSpPr>
                <p:cNvPr id="32440" name="Google Shape;32440;p33"/>
                <p:cNvSpPr/>
                <p:nvPr/>
              </p:nvSpPr>
              <p:spPr>
                <a:xfrm rot="-5400000">
                  <a:off x="-453825" y="3226700"/>
                  <a:ext cx="2538050" cy="2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522" h="1088" extrusionOk="0">
                      <a:moveTo>
                        <a:pt x="1" y="0"/>
                      </a:moveTo>
                      <a:lnTo>
                        <a:pt x="1" y="1088"/>
                      </a:lnTo>
                      <a:lnTo>
                        <a:pt x="101521" y="1088"/>
                      </a:lnTo>
                      <a:lnTo>
                        <a:pt x="10152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41" name="Google Shape;32441;p33"/>
                <p:cNvSpPr/>
                <p:nvPr/>
              </p:nvSpPr>
              <p:spPr>
                <a:xfrm rot="-5400000">
                  <a:off x="-535587" y="3232963"/>
                  <a:ext cx="2538050" cy="1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522" h="587" extrusionOk="0">
                      <a:moveTo>
                        <a:pt x="1" y="0"/>
                      </a:moveTo>
                      <a:lnTo>
                        <a:pt x="1" y="587"/>
                      </a:lnTo>
                      <a:lnTo>
                        <a:pt x="101521" y="587"/>
                      </a:lnTo>
                      <a:lnTo>
                        <a:pt x="10152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42" name="Google Shape;32442;p33"/>
                <p:cNvSpPr/>
                <p:nvPr/>
              </p:nvSpPr>
              <p:spPr>
                <a:xfrm rot="-5400000">
                  <a:off x="487038" y="2568463"/>
                  <a:ext cx="200675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7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43" name="Google Shape;32443;p33"/>
                <p:cNvSpPr/>
                <p:nvPr/>
              </p:nvSpPr>
              <p:spPr>
                <a:xfrm rot="-5400000">
                  <a:off x="523163" y="2676663"/>
                  <a:ext cx="5700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53" extrusionOk="0">
                      <a:moveTo>
                        <a:pt x="685" y="1"/>
                      </a:moveTo>
                      <a:cubicBezTo>
                        <a:pt x="523" y="1"/>
                        <a:pt x="363" y="78"/>
                        <a:pt x="277" y="234"/>
                      </a:cubicBezTo>
                      <a:lnTo>
                        <a:pt x="139" y="458"/>
                      </a:lnTo>
                      <a:cubicBezTo>
                        <a:pt x="1" y="682"/>
                        <a:pt x="87" y="976"/>
                        <a:pt x="312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279" y="2253"/>
                      </a:lnTo>
                      <a:lnTo>
                        <a:pt x="2124" y="2011"/>
                      </a:lnTo>
                      <a:lnTo>
                        <a:pt x="1106" y="234"/>
                      </a:lnTo>
                      <a:cubicBezTo>
                        <a:pt x="1011" y="78"/>
                        <a:pt x="847" y="1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44" name="Google Shape;32444;p33"/>
                <p:cNvSpPr/>
                <p:nvPr/>
              </p:nvSpPr>
              <p:spPr>
                <a:xfrm rot="-5400000">
                  <a:off x="615188" y="2654313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05" y="2745"/>
                      </a:cubicBezTo>
                      <a:lnTo>
                        <a:pt x="864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45" name="Google Shape;32445;p33"/>
                <p:cNvSpPr/>
                <p:nvPr/>
              </p:nvSpPr>
              <p:spPr>
                <a:xfrm rot="-5400000">
                  <a:off x="525875" y="2654325"/>
                  <a:ext cx="3412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5" extrusionOk="0">
                      <a:moveTo>
                        <a:pt x="622" y="0"/>
                      </a:moveTo>
                      <a:cubicBezTo>
                        <a:pt x="242" y="0"/>
                        <a:pt x="1" y="397"/>
                        <a:pt x="190" y="725"/>
                      </a:cubicBezTo>
                      <a:lnTo>
                        <a:pt x="1209" y="2486"/>
                      </a:lnTo>
                      <a:lnTo>
                        <a:pt x="1364" y="2744"/>
                      </a:lnTo>
                      <a:lnTo>
                        <a:pt x="1364" y="483"/>
                      </a:lnTo>
                      <a:cubicBezTo>
                        <a:pt x="1364" y="207"/>
                        <a:pt x="1140" y="0"/>
                        <a:pt x="8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46" name="Google Shape;32446;p33"/>
                <p:cNvSpPr/>
                <p:nvPr/>
              </p:nvSpPr>
              <p:spPr>
                <a:xfrm rot="-5400000">
                  <a:off x="615413" y="26148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08" y="2745"/>
                        <a:pt x="484" y="2745"/>
                      </a:cubicBezTo>
                      <a:lnTo>
                        <a:pt x="743" y="2745"/>
                      </a:lnTo>
                      <a:cubicBezTo>
                        <a:pt x="1105" y="2745"/>
                        <a:pt x="1347" y="2331"/>
                        <a:pt x="1157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47" name="Google Shape;32447;p33"/>
                <p:cNvSpPr/>
                <p:nvPr/>
              </p:nvSpPr>
              <p:spPr>
                <a:xfrm rot="-5400000">
                  <a:off x="568463" y="2607013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68" y="1139"/>
                      </a:lnTo>
                      <a:cubicBezTo>
                        <a:pt x="2041" y="1178"/>
                        <a:pt x="2121" y="1198"/>
                        <a:pt x="2200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5" y="414"/>
                        <a:pt x="2711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48" name="Google Shape;32448;p33"/>
                <p:cNvSpPr/>
                <p:nvPr/>
              </p:nvSpPr>
              <p:spPr>
                <a:xfrm rot="-5400000">
                  <a:off x="594975" y="2604650"/>
                  <a:ext cx="5655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66" extrusionOk="0">
                      <a:moveTo>
                        <a:pt x="0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7" y="2183"/>
                        <a:pt x="2002" y="2019"/>
                      </a:cubicBezTo>
                      <a:lnTo>
                        <a:pt x="2123" y="1812"/>
                      </a:lnTo>
                      <a:cubicBezTo>
                        <a:pt x="2261" y="1571"/>
                        <a:pt x="2192" y="1260"/>
                        <a:pt x="1951" y="11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49" name="Google Shape;32449;p33"/>
                <p:cNvSpPr/>
                <p:nvPr/>
              </p:nvSpPr>
              <p:spPr>
                <a:xfrm rot="-5400000">
                  <a:off x="568350" y="27011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604" y="0"/>
                      </a:moveTo>
                      <a:cubicBezTo>
                        <a:pt x="242" y="0"/>
                        <a:pt x="0" y="414"/>
                        <a:pt x="190" y="725"/>
                      </a:cubicBezTo>
                      <a:lnTo>
                        <a:pt x="311" y="949"/>
                      </a:lnTo>
                      <a:cubicBezTo>
                        <a:pt x="404" y="1100"/>
                        <a:pt x="566" y="1189"/>
                        <a:pt x="737" y="1189"/>
                      </a:cubicBezTo>
                      <a:cubicBezTo>
                        <a:pt x="820" y="1189"/>
                        <a:pt x="905" y="1167"/>
                        <a:pt x="984" y="1122"/>
                      </a:cubicBezTo>
                      <a:lnTo>
                        <a:pt x="293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50" name="Google Shape;32450;p33"/>
                <p:cNvSpPr/>
                <p:nvPr/>
              </p:nvSpPr>
              <p:spPr>
                <a:xfrm rot="-5400000">
                  <a:off x="594588" y="2676663"/>
                  <a:ext cx="5700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53" extrusionOk="0">
                      <a:moveTo>
                        <a:pt x="2279" y="0"/>
                      </a:moveTo>
                      <a:lnTo>
                        <a:pt x="312" y="1139"/>
                      </a:lnTo>
                      <a:cubicBezTo>
                        <a:pt x="87" y="1260"/>
                        <a:pt x="1" y="1571"/>
                        <a:pt x="139" y="1795"/>
                      </a:cubicBezTo>
                      <a:lnTo>
                        <a:pt x="277" y="2019"/>
                      </a:lnTo>
                      <a:cubicBezTo>
                        <a:pt x="363" y="2175"/>
                        <a:pt x="523" y="2252"/>
                        <a:pt x="685" y="2252"/>
                      </a:cubicBezTo>
                      <a:cubicBezTo>
                        <a:pt x="847" y="2252"/>
                        <a:pt x="1011" y="2175"/>
                        <a:pt x="1106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51" name="Google Shape;32451;p33"/>
                <p:cNvSpPr/>
                <p:nvPr/>
              </p:nvSpPr>
              <p:spPr>
                <a:xfrm rot="-5400000">
                  <a:off x="526100" y="261527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38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52" name="Google Shape;32452;p33"/>
                <p:cNvSpPr/>
                <p:nvPr/>
              </p:nvSpPr>
              <p:spPr>
                <a:xfrm rot="-5400000">
                  <a:off x="533038" y="2607138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201" y="0"/>
                      </a:moveTo>
                      <a:cubicBezTo>
                        <a:pt x="2121" y="0"/>
                        <a:pt x="2041" y="21"/>
                        <a:pt x="1968" y="66"/>
                      </a:cubicBezTo>
                      <a:lnTo>
                        <a:pt x="381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711" y="1188"/>
                        <a:pt x="2935" y="791"/>
                        <a:pt x="2745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7" y="0"/>
                        <a:pt x="22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53" name="Google Shape;32453;p33"/>
                <p:cNvSpPr/>
                <p:nvPr/>
              </p:nvSpPr>
              <p:spPr>
                <a:xfrm rot="-5400000">
                  <a:off x="523438" y="2604863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8" y="2007"/>
                      </a:lnTo>
                      <a:lnTo>
                        <a:pt x="0" y="2249"/>
                      </a:lnTo>
                      <a:lnTo>
                        <a:pt x="380" y="2042"/>
                      </a:lnTo>
                      <a:lnTo>
                        <a:pt x="1951" y="1127"/>
                      </a:lnTo>
                      <a:cubicBezTo>
                        <a:pt x="2175" y="989"/>
                        <a:pt x="2261" y="696"/>
                        <a:pt x="2123" y="454"/>
                      </a:cubicBezTo>
                      <a:lnTo>
                        <a:pt x="2002" y="247"/>
                      </a:lnTo>
                      <a:cubicBezTo>
                        <a:pt x="1907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54" name="Google Shape;32454;p33"/>
                <p:cNvSpPr/>
                <p:nvPr/>
              </p:nvSpPr>
              <p:spPr>
                <a:xfrm rot="-5400000">
                  <a:off x="533025" y="27011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737" y="0"/>
                      </a:moveTo>
                      <a:cubicBezTo>
                        <a:pt x="566" y="0"/>
                        <a:pt x="404" y="89"/>
                        <a:pt x="311" y="240"/>
                      </a:cubicBezTo>
                      <a:lnTo>
                        <a:pt x="190" y="464"/>
                      </a:lnTo>
                      <a:cubicBezTo>
                        <a:pt x="0" y="775"/>
                        <a:pt x="242" y="1189"/>
                        <a:pt x="604" y="1189"/>
                      </a:cubicBezTo>
                      <a:lnTo>
                        <a:pt x="2934" y="1189"/>
                      </a:lnTo>
                      <a:lnTo>
                        <a:pt x="1743" y="516"/>
                      </a:lnTo>
                      <a:lnTo>
                        <a:pt x="984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55" name="Google Shape;32455;p33"/>
                <p:cNvSpPr/>
                <p:nvPr/>
              </p:nvSpPr>
              <p:spPr>
                <a:xfrm rot="-5400000">
                  <a:off x="557375" y="26388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192" y="0"/>
                      </a:moveTo>
                      <a:cubicBezTo>
                        <a:pt x="536" y="0"/>
                        <a:pt x="1" y="536"/>
                        <a:pt x="1" y="1209"/>
                      </a:cubicBezTo>
                      <a:cubicBezTo>
                        <a:pt x="1" y="1865"/>
                        <a:pt x="536" y="2400"/>
                        <a:pt x="1192" y="2400"/>
                      </a:cubicBezTo>
                      <a:cubicBezTo>
                        <a:pt x="1865" y="2400"/>
                        <a:pt x="2400" y="1865"/>
                        <a:pt x="2400" y="1209"/>
                      </a:cubicBezTo>
                      <a:cubicBezTo>
                        <a:pt x="2400" y="536"/>
                        <a:pt x="1865" y="0"/>
                        <a:pt x="1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56" name="Google Shape;32456;p33"/>
                <p:cNvSpPr/>
                <p:nvPr/>
              </p:nvSpPr>
              <p:spPr>
                <a:xfrm rot="-5400000">
                  <a:off x="487250" y="3139975"/>
                  <a:ext cx="2002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0" h="8026" extrusionOk="0">
                      <a:moveTo>
                        <a:pt x="7543" y="466"/>
                      </a:moveTo>
                      <a:lnTo>
                        <a:pt x="7543" y="7560"/>
                      </a:lnTo>
                      <a:lnTo>
                        <a:pt x="467" y="7560"/>
                      </a:lnTo>
                      <a:lnTo>
                        <a:pt x="467" y="466"/>
                      </a:lnTo>
                      <a:close/>
                      <a:moveTo>
                        <a:pt x="1" y="0"/>
                      </a:moveTo>
                      <a:lnTo>
                        <a:pt x="1" y="8026"/>
                      </a:lnTo>
                      <a:lnTo>
                        <a:pt x="8009" y="8026"/>
                      </a:lnTo>
                      <a:lnTo>
                        <a:pt x="800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57" name="Google Shape;32457;p33"/>
                <p:cNvSpPr/>
                <p:nvPr/>
              </p:nvSpPr>
              <p:spPr>
                <a:xfrm rot="-5400000">
                  <a:off x="523175" y="3247950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682" y="1"/>
                      </a:moveTo>
                      <a:cubicBezTo>
                        <a:pt x="518" y="1"/>
                        <a:pt x="354" y="78"/>
                        <a:pt x="259" y="234"/>
                      </a:cubicBezTo>
                      <a:lnTo>
                        <a:pt x="138" y="458"/>
                      </a:lnTo>
                      <a:cubicBezTo>
                        <a:pt x="0" y="682"/>
                        <a:pt x="87" y="993"/>
                        <a:pt x="311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279" y="2253"/>
                      </a:lnTo>
                      <a:lnTo>
                        <a:pt x="2123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58" name="Google Shape;32458;p33"/>
                <p:cNvSpPr/>
                <p:nvPr/>
              </p:nvSpPr>
              <p:spPr>
                <a:xfrm rot="-5400000">
                  <a:off x="615188" y="3225613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64" y="1"/>
                      </a:moveTo>
                      <a:lnTo>
                        <a:pt x="191" y="2020"/>
                      </a:lnTo>
                      <a:cubicBezTo>
                        <a:pt x="1" y="2331"/>
                        <a:pt x="243" y="2745"/>
                        <a:pt x="622" y="2745"/>
                      </a:cubicBezTo>
                      <a:lnTo>
                        <a:pt x="864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59" name="Google Shape;32459;p33"/>
                <p:cNvSpPr/>
                <p:nvPr/>
              </p:nvSpPr>
              <p:spPr>
                <a:xfrm rot="-5400000">
                  <a:off x="525875" y="3225625"/>
                  <a:ext cx="3412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5" extrusionOk="0">
                      <a:moveTo>
                        <a:pt x="622" y="0"/>
                      </a:moveTo>
                      <a:cubicBezTo>
                        <a:pt x="243" y="0"/>
                        <a:pt x="1" y="397"/>
                        <a:pt x="191" y="725"/>
                      </a:cubicBezTo>
                      <a:lnTo>
                        <a:pt x="1209" y="2486"/>
                      </a:lnTo>
                      <a:lnTo>
                        <a:pt x="1364" y="2744"/>
                      </a:lnTo>
                      <a:lnTo>
                        <a:pt x="1364" y="483"/>
                      </a:lnTo>
                      <a:cubicBezTo>
                        <a:pt x="1364" y="207"/>
                        <a:pt x="1140" y="0"/>
                        <a:pt x="8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60" name="Google Shape;32460;p33"/>
                <p:cNvSpPr/>
                <p:nvPr/>
              </p:nvSpPr>
              <p:spPr>
                <a:xfrm rot="-5400000">
                  <a:off x="615200" y="318635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" y="1"/>
                      </a:moveTo>
                      <a:lnTo>
                        <a:pt x="1" y="2262"/>
                      </a:lnTo>
                      <a:cubicBezTo>
                        <a:pt x="1" y="2521"/>
                        <a:pt x="225" y="2745"/>
                        <a:pt x="501" y="2745"/>
                      </a:cubicBezTo>
                      <a:lnTo>
                        <a:pt x="743" y="2745"/>
                      </a:lnTo>
                      <a:cubicBezTo>
                        <a:pt x="1122" y="2745"/>
                        <a:pt x="1364" y="2331"/>
                        <a:pt x="1174" y="202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61" name="Google Shape;32461;p33"/>
                <p:cNvSpPr/>
                <p:nvPr/>
              </p:nvSpPr>
              <p:spPr>
                <a:xfrm rot="-5400000">
                  <a:off x="568463" y="3178288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0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2" y="1198"/>
                        <a:pt x="2194" y="1198"/>
                      </a:cubicBezTo>
                      <a:cubicBezTo>
                        <a:pt x="2365" y="1198"/>
                        <a:pt x="2530" y="1113"/>
                        <a:pt x="2624" y="949"/>
                      </a:cubicBezTo>
                      <a:lnTo>
                        <a:pt x="2744" y="742"/>
                      </a:lnTo>
                      <a:cubicBezTo>
                        <a:pt x="2934" y="414"/>
                        <a:pt x="2693" y="17"/>
                        <a:pt x="2330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62" name="Google Shape;32462;p33"/>
                <p:cNvSpPr/>
                <p:nvPr/>
              </p:nvSpPr>
              <p:spPr>
                <a:xfrm rot="-5400000">
                  <a:off x="594975" y="3175950"/>
                  <a:ext cx="5655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66" extrusionOk="0">
                      <a:moveTo>
                        <a:pt x="1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8" y="2183"/>
                        <a:pt x="2003" y="2019"/>
                      </a:cubicBezTo>
                      <a:lnTo>
                        <a:pt x="2124" y="1812"/>
                      </a:lnTo>
                      <a:cubicBezTo>
                        <a:pt x="2262" y="1571"/>
                        <a:pt x="2193" y="1260"/>
                        <a:pt x="1951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63" name="Google Shape;32463;p33"/>
                <p:cNvSpPr/>
                <p:nvPr/>
              </p:nvSpPr>
              <p:spPr>
                <a:xfrm rot="-5400000">
                  <a:off x="568350" y="32724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605" y="0"/>
                      </a:moveTo>
                      <a:cubicBezTo>
                        <a:pt x="242" y="0"/>
                        <a:pt x="1" y="414"/>
                        <a:pt x="190" y="725"/>
                      </a:cubicBezTo>
                      <a:lnTo>
                        <a:pt x="311" y="949"/>
                      </a:lnTo>
                      <a:cubicBezTo>
                        <a:pt x="404" y="1100"/>
                        <a:pt x="567" y="1189"/>
                        <a:pt x="737" y="1189"/>
                      </a:cubicBezTo>
                      <a:cubicBezTo>
                        <a:pt x="820" y="1189"/>
                        <a:pt x="905" y="1167"/>
                        <a:pt x="984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64" name="Google Shape;32464;p33"/>
                <p:cNvSpPr/>
                <p:nvPr/>
              </p:nvSpPr>
              <p:spPr>
                <a:xfrm rot="-5400000">
                  <a:off x="594600" y="3247950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2279" y="0"/>
                      </a:moveTo>
                      <a:lnTo>
                        <a:pt x="311" y="1139"/>
                      </a:lnTo>
                      <a:cubicBezTo>
                        <a:pt x="87" y="1260"/>
                        <a:pt x="0" y="1571"/>
                        <a:pt x="138" y="1795"/>
                      </a:cubicBezTo>
                      <a:lnTo>
                        <a:pt x="259" y="2019"/>
                      </a:lnTo>
                      <a:cubicBezTo>
                        <a:pt x="354" y="2175"/>
                        <a:pt x="518" y="2252"/>
                        <a:pt x="682" y="2252"/>
                      </a:cubicBezTo>
                      <a:cubicBezTo>
                        <a:pt x="846" y="2252"/>
                        <a:pt x="1010" y="2175"/>
                        <a:pt x="1105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65" name="Google Shape;32465;p33"/>
                <p:cNvSpPr/>
                <p:nvPr/>
              </p:nvSpPr>
              <p:spPr>
                <a:xfrm rot="-5400000">
                  <a:off x="525888" y="3186363"/>
                  <a:ext cx="34100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5" extrusionOk="0">
                      <a:moveTo>
                        <a:pt x="501" y="0"/>
                      </a:moveTo>
                      <a:cubicBezTo>
                        <a:pt x="225" y="0"/>
                        <a:pt x="1" y="207"/>
                        <a:pt x="1" y="483"/>
                      </a:cubicBezTo>
                      <a:lnTo>
                        <a:pt x="1" y="2744"/>
                      </a:lnTo>
                      <a:lnTo>
                        <a:pt x="156" y="2486"/>
                      </a:lnTo>
                      <a:lnTo>
                        <a:pt x="1174" y="725"/>
                      </a:lnTo>
                      <a:cubicBezTo>
                        <a:pt x="1364" y="397"/>
                        <a:pt x="1122" y="0"/>
                        <a:pt x="76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66" name="Google Shape;32466;p33"/>
                <p:cNvSpPr/>
                <p:nvPr/>
              </p:nvSpPr>
              <p:spPr>
                <a:xfrm rot="-5400000">
                  <a:off x="533038" y="3178413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195" y="0"/>
                      </a:moveTo>
                      <a:cubicBezTo>
                        <a:pt x="2112" y="0"/>
                        <a:pt x="2029" y="21"/>
                        <a:pt x="1951" y="66"/>
                      </a:cubicBezTo>
                      <a:lnTo>
                        <a:pt x="380" y="981"/>
                      </a:lnTo>
                      <a:lnTo>
                        <a:pt x="0" y="1188"/>
                      </a:lnTo>
                      <a:lnTo>
                        <a:pt x="2330" y="1188"/>
                      </a:lnTo>
                      <a:cubicBezTo>
                        <a:pt x="2693" y="1188"/>
                        <a:pt x="2934" y="791"/>
                        <a:pt x="2744" y="463"/>
                      </a:cubicBezTo>
                      <a:lnTo>
                        <a:pt x="2624" y="256"/>
                      </a:lnTo>
                      <a:cubicBezTo>
                        <a:pt x="2530" y="92"/>
                        <a:pt x="2366" y="0"/>
                        <a:pt x="21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67" name="Google Shape;32467;p33"/>
                <p:cNvSpPr/>
                <p:nvPr/>
              </p:nvSpPr>
              <p:spPr>
                <a:xfrm rot="-5400000">
                  <a:off x="523438" y="3176163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9" y="2007"/>
                      </a:lnTo>
                      <a:lnTo>
                        <a:pt x="1" y="2249"/>
                      </a:lnTo>
                      <a:lnTo>
                        <a:pt x="380" y="2042"/>
                      </a:lnTo>
                      <a:lnTo>
                        <a:pt x="1951" y="1127"/>
                      </a:lnTo>
                      <a:cubicBezTo>
                        <a:pt x="2175" y="989"/>
                        <a:pt x="2262" y="696"/>
                        <a:pt x="2124" y="454"/>
                      </a:cubicBezTo>
                      <a:lnTo>
                        <a:pt x="2003" y="247"/>
                      </a:lnTo>
                      <a:cubicBezTo>
                        <a:pt x="1908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68" name="Google Shape;32468;p33"/>
                <p:cNvSpPr/>
                <p:nvPr/>
              </p:nvSpPr>
              <p:spPr>
                <a:xfrm rot="-5400000">
                  <a:off x="533025" y="32724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1" y="240"/>
                      </a:cubicBezTo>
                      <a:lnTo>
                        <a:pt x="190" y="464"/>
                      </a:lnTo>
                      <a:cubicBezTo>
                        <a:pt x="1" y="775"/>
                        <a:pt x="242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4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69" name="Google Shape;32469;p33"/>
                <p:cNvSpPr/>
                <p:nvPr/>
              </p:nvSpPr>
              <p:spPr>
                <a:xfrm rot="-5400000">
                  <a:off x="552325" y="3215125"/>
                  <a:ext cx="70375" cy="6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5" h="2411" extrusionOk="0">
                      <a:moveTo>
                        <a:pt x="1606" y="0"/>
                      </a:moveTo>
                      <a:cubicBezTo>
                        <a:pt x="536" y="0"/>
                        <a:pt x="1" y="1295"/>
                        <a:pt x="760" y="2054"/>
                      </a:cubicBezTo>
                      <a:cubicBezTo>
                        <a:pt x="1006" y="2301"/>
                        <a:pt x="1309" y="2411"/>
                        <a:pt x="1605" y="2411"/>
                      </a:cubicBezTo>
                      <a:cubicBezTo>
                        <a:pt x="2223" y="2411"/>
                        <a:pt x="2814" y="1932"/>
                        <a:pt x="2814" y="1209"/>
                      </a:cubicBezTo>
                      <a:cubicBezTo>
                        <a:pt x="2814" y="536"/>
                        <a:pt x="2262" y="0"/>
                        <a:pt x="16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70" name="Google Shape;32470;p33"/>
                <p:cNvSpPr/>
                <p:nvPr/>
              </p:nvSpPr>
              <p:spPr>
                <a:xfrm rot="-5400000">
                  <a:off x="487263" y="3711263"/>
                  <a:ext cx="200225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09" h="8026" extrusionOk="0">
                      <a:moveTo>
                        <a:pt x="7542" y="466"/>
                      </a:moveTo>
                      <a:lnTo>
                        <a:pt x="7542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08" y="8026"/>
                      </a:lnTo>
                      <a:lnTo>
                        <a:pt x="800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71" name="Google Shape;32471;p33"/>
                <p:cNvSpPr/>
                <p:nvPr/>
              </p:nvSpPr>
              <p:spPr>
                <a:xfrm rot="-5400000">
                  <a:off x="523388" y="38194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682" y="1"/>
                      </a:moveTo>
                      <a:cubicBezTo>
                        <a:pt x="518" y="1"/>
                        <a:pt x="354" y="78"/>
                        <a:pt x="259" y="234"/>
                      </a:cubicBezTo>
                      <a:lnTo>
                        <a:pt x="139" y="458"/>
                      </a:lnTo>
                      <a:cubicBezTo>
                        <a:pt x="1" y="682"/>
                        <a:pt x="70" y="993"/>
                        <a:pt x="311" y="1114"/>
                      </a:cubicBezTo>
                      <a:lnTo>
                        <a:pt x="1071" y="1563"/>
                      </a:lnTo>
                      <a:lnTo>
                        <a:pt x="2262" y="2253"/>
                      </a:lnTo>
                      <a:lnTo>
                        <a:pt x="2124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72" name="Google Shape;32472;p33"/>
                <p:cNvSpPr/>
                <p:nvPr/>
              </p:nvSpPr>
              <p:spPr>
                <a:xfrm rot="-5400000">
                  <a:off x="615200" y="379690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0" y="2331"/>
                        <a:pt x="242" y="2745"/>
                        <a:pt x="604" y="2745"/>
                      </a:cubicBezTo>
                      <a:lnTo>
                        <a:pt x="863" y="2745"/>
                      </a:lnTo>
                      <a:cubicBezTo>
                        <a:pt x="1139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73" name="Google Shape;32473;p33"/>
                <p:cNvSpPr/>
                <p:nvPr/>
              </p:nvSpPr>
              <p:spPr>
                <a:xfrm rot="-5400000">
                  <a:off x="526100" y="379712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604" y="0"/>
                      </a:moveTo>
                      <a:cubicBezTo>
                        <a:pt x="242" y="0"/>
                        <a:pt x="0" y="397"/>
                        <a:pt x="190" y="725"/>
                      </a:cubicBezTo>
                      <a:lnTo>
                        <a:pt x="1208" y="2486"/>
                      </a:lnTo>
                      <a:lnTo>
                        <a:pt x="1346" y="2744"/>
                      </a:lnTo>
                      <a:lnTo>
                        <a:pt x="1346" y="483"/>
                      </a:lnTo>
                      <a:cubicBezTo>
                        <a:pt x="1346" y="207"/>
                        <a:pt x="1139" y="0"/>
                        <a:pt x="8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74" name="Google Shape;32474;p33"/>
                <p:cNvSpPr/>
                <p:nvPr/>
              </p:nvSpPr>
              <p:spPr>
                <a:xfrm rot="-5400000">
                  <a:off x="615188" y="3757638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" y="1"/>
                      </a:moveTo>
                      <a:lnTo>
                        <a:pt x="1" y="2262"/>
                      </a:lnTo>
                      <a:cubicBezTo>
                        <a:pt x="1" y="2521"/>
                        <a:pt x="225" y="2745"/>
                        <a:pt x="484" y="2745"/>
                      </a:cubicBezTo>
                      <a:lnTo>
                        <a:pt x="743" y="2745"/>
                      </a:lnTo>
                      <a:cubicBezTo>
                        <a:pt x="1123" y="2745"/>
                        <a:pt x="1364" y="2331"/>
                        <a:pt x="1174" y="202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75" name="Google Shape;32475;p33"/>
                <p:cNvSpPr/>
                <p:nvPr/>
              </p:nvSpPr>
              <p:spPr>
                <a:xfrm rot="-5400000">
                  <a:off x="568513" y="3749638"/>
                  <a:ext cx="732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1" h="1198" extrusionOk="0">
                      <a:moveTo>
                        <a:pt x="0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2" y="1198"/>
                        <a:pt x="2194" y="1198"/>
                      </a:cubicBezTo>
                      <a:cubicBezTo>
                        <a:pt x="2366" y="1198"/>
                        <a:pt x="2530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1" y="421"/>
                        <a:pt x="2703" y="17"/>
                        <a:pt x="2336" y="17"/>
                      </a:cubicBezTo>
                      <a:cubicBezTo>
                        <a:pt x="2329" y="17"/>
                        <a:pt x="2321" y="17"/>
                        <a:pt x="2313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76" name="Google Shape;32476;p33"/>
                <p:cNvSpPr/>
                <p:nvPr/>
              </p:nvSpPr>
              <p:spPr>
                <a:xfrm rot="-5400000">
                  <a:off x="594763" y="3747463"/>
                  <a:ext cx="56975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66" extrusionOk="0">
                      <a:moveTo>
                        <a:pt x="1" y="0"/>
                      </a:moveTo>
                      <a:lnTo>
                        <a:pt x="1174" y="2019"/>
                      </a:lnTo>
                      <a:cubicBezTo>
                        <a:pt x="1269" y="2183"/>
                        <a:pt x="1433" y="2265"/>
                        <a:pt x="1595" y="2265"/>
                      </a:cubicBezTo>
                      <a:cubicBezTo>
                        <a:pt x="1757" y="2265"/>
                        <a:pt x="1916" y="2183"/>
                        <a:pt x="2003" y="2019"/>
                      </a:cubicBezTo>
                      <a:lnTo>
                        <a:pt x="2141" y="1812"/>
                      </a:lnTo>
                      <a:cubicBezTo>
                        <a:pt x="2279" y="1571"/>
                        <a:pt x="2210" y="1260"/>
                        <a:pt x="1968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77" name="Google Shape;32477;p33"/>
                <p:cNvSpPr/>
                <p:nvPr/>
              </p:nvSpPr>
              <p:spPr>
                <a:xfrm rot="-5400000">
                  <a:off x="568338" y="3843763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622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5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78" name="Google Shape;32478;p33"/>
                <p:cNvSpPr/>
                <p:nvPr/>
              </p:nvSpPr>
              <p:spPr>
                <a:xfrm rot="-5400000">
                  <a:off x="594813" y="38194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2262" y="0"/>
                      </a:moveTo>
                      <a:lnTo>
                        <a:pt x="311" y="1139"/>
                      </a:lnTo>
                      <a:cubicBezTo>
                        <a:pt x="70" y="1260"/>
                        <a:pt x="1" y="1571"/>
                        <a:pt x="139" y="1795"/>
                      </a:cubicBezTo>
                      <a:lnTo>
                        <a:pt x="259" y="2019"/>
                      </a:lnTo>
                      <a:cubicBezTo>
                        <a:pt x="354" y="2175"/>
                        <a:pt x="518" y="2252"/>
                        <a:pt x="682" y="2252"/>
                      </a:cubicBezTo>
                      <a:cubicBezTo>
                        <a:pt x="846" y="2252"/>
                        <a:pt x="1010" y="2175"/>
                        <a:pt x="1105" y="2019"/>
                      </a:cubicBezTo>
                      <a:lnTo>
                        <a:pt x="2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79" name="Google Shape;32479;p33"/>
                <p:cNvSpPr/>
                <p:nvPr/>
              </p:nvSpPr>
              <p:spPr>
                <a:xfrm rot="-5400000">
                  <a:off x="525913" y="3757688"/>
                  <a:ext cx="340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" h="2746" extrusionOk="0">
                      <a:moveTo>
                        <a:pt x="766" y="1"/>
                      </a:moveTo>
                      <a:cubicBezTo>
                        <a:pt x="758" y="1"/>
                        <a:pt x="751" y="1"/>
                        <a:pt x="743" y="1"/>
                      </a:cubicBezTo>
                      <a:lnTo>
                        <a:pt x="484" y="1"/>
                      </a:lnTo>
                      <a:cubicBezTo>
                        <a:pt x="208" y="1"/>
                        <a:pt x="1" y="225"/>
                        <a:pt x="1" y="484"/>
                      </a:cubicBezTo>
                      <a:lnTo>
                        <a:pt x="1" y="2745"/>
                      </a:lnTo>
                      <a:lnTo>
                        <a:pt x="156" y="2487"/>
                      </a:lnTo>
                      <a:lnTo>
                        <a:pt x="1174" y="726"/>
                      </a:lnTo>
                      <a:cubicBezTo>
                        <a:pt x="1360" y="405"/>
                        <a:pt x="1132" y="1"/>
                        <a:pt x="76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80" name="Google Shape;32480;p33"/>
                <p:cNvSpPr/>
                <p:nvPr/>
              </p:nvSpPr>
              <p:spPr>
                <a:xfrm rot="-5400000">
                  <a:off x="532875" y="3749525"/>
                  <a:ext cx="737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" h="1189" extrusionOk="0">
                      <a:moveTo>
                        <a:pt x="2204" y="0"/>
                      </a:moveTo>
                      <a:cubicBezTo>
                        <a:pt x="2122" y="0"/>
                        <a:pt x="2041" y="21"/>
                        <a:pt x="1968" y="66"/>
                      </a:cubicBezTo>
                      <a:lnTo>
                        <a:pt x="380" y="981"/>
                      </a:lnTo>
                      <a:lnTo>
                        <a:pt x="0" y="1188"/>
                      </a:lnTo>
                      <a:lnTo>
                        <a:pt x="2331" y="1188"/>
                      </a:lnTo>
                      <a:cubicBezTo>
                        <a:pt x="2338" y="1188"/>
                        <a:pt x="2346" y="1188"/>
                        <a:pt x="2353" y="1188"/>
                      </a:cubicBezTo>
                      <a:cubicBezTo>
                        <a:pt x="2720" y="1188"/>
                        <a:pt x="2948" y="784"/>
                        <a:pt x="2762" y="463"/>
                      </a:cubicBezTo>
                      <a:lnTo>
                        <a:pt x="2624" y="256"/>
                      </a:lnTo>
                      <a:cubicBezTo>
                        <a:pt x="2542" y="92"/>
                        <a:pt x="2374" y="0"/>
                        <a:pt x="220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81" name="Google Shape;32481;p33"/>
                <p:cNvSpPr/>
                <p:nvPr/>
              </p:nvSpPr>
              <p:spPr>
                <a:xfrm rot="-5400000">
                  <a:off x="523225" y="3747675"/>
                  <a:ext cx="56975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49" extrusionOk="0">
                      <a:moveTo>
                        <a:pt x="1597" y="1"/>
                      </a:moveTo>
                      <a:cubicBezTo>
                        <a:pt x="1433" y="1"/>
                        <a:pt x="1269" y="83"/>
                        <a:pt x="1174" y="247"/>
                      </a:cubicBezTo>
                      <a:lnTo>
                        <a:pt x="156" y="2007"/>
                      </a:lnTo>
                      <a:lnTo>
                        <a:pt x="1" y="2249"/>
                      </a:lnTo>
                      <a:lnTo>
                        <a:pt x="380" y="2042"/>
                      </a:lnTo>
                      <a:lnTo>
                        <a:pt x="1968" y="1127"/>
                      </a:lnTo>
                      <a:cubicBezTo>
                        <a:pt x="2193" y="989"/>
                        <a:pt x="2279" y="696"/>
                        <a:pt x="2141" y="454"/>
                      </a:cubicBezTo>
                      <a:lnTo>
                        <a:pt x="2020" y="247"/>
                      </a:lnTo>
                      <a:cubicBezTo>
                        <a:pt x="1925" y="83"/>
                        <a:pt x="1761" y="1"/>
                        <a:pt x="159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82" name="Google Shape;32482;p33"/>
                <p:cNvSpPr/>
                <p:nvPr/>
              </p:nvSpPr>
              <p:spPr>
                <a:xfrm rot="-5400000">
                  <a:off x="533013" y="3843763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2" y="240"/>
                      </a:cubicBezTo>
                      <a:lnTo>
                        <a:pt x="191" y="464"/>
                      </a:lnTo>
                      <a:cubicBezTo>
                        <a:pt x="1" y="775"/>
                        <a:pt x="225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5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83" name="Google Shape;32483;p33"/>
                <p:cNvSpPr/>
                <p:nvPr/>
              </p:nvSpPr>
              <p:spPr>
                <a:xfrm rot="-5400000">
                  <a:off x="557375" y="37818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208" y="0"/>
                      </a:moveTo>
                      <a:cubicBezTo>
                        <a:pt x="535" y="0"/>
                        <a:pt x="0" y="536"/>
                        <a:pt x="0" y="1209"/>
                      </a:cubicBezTo>
                      <a:cubicBezTo>
                        <a:pt x="0" y="1865"/>
                        <a:pt x="535" y="2400"/>
                        <a:pt x="1208" y="2400"/>
                      </a:cubicBezTo>
                      <a:cubicBezTo>
                        <a:pt x="1864" y="2400"/>
                        <a:pt x="2399" y="1865"/>
                        <a:pt x="2399" y="1209"/>
                      </a:cubicBezTo>
                      <a:cubicBezTo>
                        <a:pt x="2399" y="536"/>
                        <a:pt x="1864" y="0"/>
                        <a:pt x="12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84" name="Google Shape;32484;p33"/>
                <p:cNvSpPr/>
                <p:nvPr/>
              </p:nvSpPr>
              <p:spPr>
                <a:xfrm rot="-5400000">
                  <a:off x="487050" y="4282775"/>
                  <a:ext cx="2006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6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83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85" name="Google Shape;32485;p33"/>
                <p:cNvSpPr/>
                <p:nvPr/>
              </p:nvSpPr>
              <p:spPr>
                <a:xfrm rot="-5400000">
                  <a:off x="523388" y="43907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683" y="1"/>
                      </a:moveTo>
                      <a:cubicBezTo>
                        <a:pt x="519" y="1"/>
                        <a:pt x="355" y="78"/>
                        <a:pt x="260" y="234"/>
                      </a:cubicBezTo>
                      <a:lnTo>
                        <a:pt x="139" y="458"/>
                      </a:lnTo>
                      <a:cubicBezTo>
                        <a:pt x="1" y="682"/>
                        <a:pt x="70" y="993"/>
                        <a:pt x="312" y="1114"/>
                      </a:cubicBezTo>
                      <a:lnTo>
                        <a:pt x="1071" y="1563"/>
                      </a:lnTo>
                      <a:lnTo>
                        <a:pt x="2262" y="2253"/>
                      </a:lnTo>
                      <a:lnTo>
                        <a:pt x="2124" y="2011"/>
                      </a:lnTo>
                      <a:lnTo>
                        <a:pt x="1106" y="234"/>
                      </a:lnTo>
                      <a:cubicBezTo>
                        <a:pt x="1011" y="78"/>
                        <a:pt x="847" y="1"/>
                        <a:pt x="68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86" name="Google Shape;32486;p33"/>
                <p:cNvSpPr/>
                <p:nvPr/>
              </p:nvSpPr>
              <p:spPr>
                <a:xfrm rot="-5400000">
                  <a:off x="615188" y="4368188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47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22" y="2745"/>
                      </a:cubicBezTo>
                      <a:lnTo>
                        <a:pt x="881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47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87" name="Google Shape;32487;p33"/>
                <p:cNvSpPr/>
                <p:nvPr/>
              </p:nvSpPr>
              <p:spPr>
                <a:xfrm rot="-5400000">
                  <a:off x="526138" y="4368363"/>
                  <a:ext cx="335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3" h="2746" extrusionOk="0">
                      <a:moveTo>
                        <a:pt x="595" y="1"/>
                      </a:moveTo>
                      <a:cubicBezTo>
                        <a:pt x="229" y="1"/>
                        <a:pt x="0" y="405"/>
                        <a:pt x="186" y="726"/>
                      </a:cubicBezTo>
                      <a:lnTo>
                        <a:pt x="1205" y="2487"/>
                      </a:lnTo>
                      <a:lnTo>
                        <a:pt x="1343" y="2745"/>
                      </a:lnTo>
                      <a:lnTo>
                        <a:pt x="1343" y="484"/>
                      </a:lnTo>
                      <a:cubicBezTo>
                        <a:pt x="1343" y="225"/>
                        <a:pt x="1136" y="1"/>
                        <a:pt x="877" y="1"/>
                      </a:cubicBezTo>
                      <a:lnTo>
                        <a:pt x="618" y="1"/>
                      </a:lnTo>
                      <a:cubicBezTo>
                        <a:pt x="610" y="1"/>
                        <a:pt x="603" y="1"/>
                        <a:pt x="59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88" name="Google Shape;32488;p33"/>
                <p:cNvSpPr/>
                <p:nvPr/>
              </p:nvSpPr>
              <p:spPr>
                <a:xfrm rot="-5400000">
                  <a:off x="615413" y="43291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25" y="2745"/>
                        <a:pt x="483" y="2745"/>
                      </a:cubicBezTo>
                      <a:lnTo>
                        <a:pt x="742" y="2745"/>
                      </a:lnTo>
                      <a:cubicBezTo>
                        <a:pt x="1122" y="2745"/>
                        <a:pt x="1346" y="2331"/>
                        <a:pt x="1174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89" name="Google Shape;32489;p33"/>
                <p:cNvSpPr/>
                <p:nvPr/>
              </p:nvSpPr>
              <p:spPr>
                <a:xfrm rot="-5400000">
                  <a:off x="568463" y="4320888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3" y="1198"/>
                        <a:pt x="2194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5" y="414"/>
                        <a:pt x="2693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90" name="Google Shape;32490;p33"/>
                <p:cNvSpPr/>
                <p:nvPr/>
              </p:nvSpPr>
              <p:spPr>
                <a:xfrm rot="-5400000">
                  <a:off x="594763" y="4318738"/>
                  <a:ext cx="56975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66" extrusionOk="0">
                      <a:moveTo>
                        <a:pt x="0" y="0"/>
                      </a:moveTo>
                      <a:lnTo>
                        <a:pt x="1174" y="2019"/>
                      </a:lnTo>
                      <a:cubicBezTo>
                        <a:pt x="1269" y="2183"/>
                        <a:pt x="1433" y="2265"/>
                        <a:pt x="1594" y="2265"/>
                      </a:cubicBezTo>
                      <a:cubicBezTo>
                        <a:pt x="1756" y="2265"/>
                        <a:pt x="1916" y="2183"/>
                        <a:pt x="2002" y="2019"/>
                      </a:cubicBezTo>
                      <a:lnTo>
                        <a:pt x="2140" y="1812"/>
                      </a:lnTo>
                      <a:cubicBezTo>
                        <a:pt x="2278" y="1571"/>
                        <a:pt x="2192" y="1260"/>
                        <a:pt x="1968" y="11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91" name="Google Shape;32491;p33"/>
                <p:cNvSpPr/>
                <p:nvPr/>
              </p:nvSpPr>
              <p:spPr>
                <a:xfrm rot="-5400000">
                  <a:off x="568125" y="4415275"/>
                  <a:ext cx="738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3" h="1189" extrusionOk="0">
                      <a:moveTo>
                        <a:pt x="622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6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5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92" name="Google Shape;32492;p33"/>
                <p:cNvSpPr/>
                <p:nvPr/>
              </p:nvSpPr>
              <p:spPr>
                <a:xfrm rot="-5400000">
                  <a:off x="594813" y="43907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2262" y="0"/>
                      </a:moveTo>
                      <a:lnTo>
                        <a:pt x="312" y="1139"/>
                      </a:lnTo>
                      <a:cubicBezTo>
                        <a:pt x="70" y="1260"/>
                        <a:pt x="1" y="1571"/>
                        <a:pt x="139" y="1795"/>
                      </a:cubicBezTo>
                      <a:lnTo>
                        <a:pt x="260" y="2019"/>
                      </a:lnTo>
                      <a:cubicBezTo>
                        <a:pt x="355" y="2175"/>
                        <a:pt x="519" y="2252"/>
                        <a:pt x="683" y="2252"/>
                      </a:cubicBezTo>
                      <a:cubicBezTo>
                        <a:pt x="847" y="2252"/>
                        <a:pt x="1011" y="2175"/>
                        <a:pt x="1106" y="2019"/>
                      </a:cubicBezTo>
                      <a:lnTo>
                        <a:pt x="2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93" name="Google Shape;32493;p33"/>
                <p:cNvSpPr/>
                <p:nvPr/>
              </p:nvSpPr>
              <p:spPr>
                <a:xfrm rot="-5400000">
                  <a:off x="526100" y="4329150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55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94" name="Google Shape;32494;p33"/>
                <p:cNvSpPr/>
                <p:nvPr/>
              </p:nvSpPr>
              <p:spPr>
                <a:xfrm rot="-5400000">
                  <a:off x="533038" y="4321013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195" y="0"/>
                      </a:moveTo>
                      <a:cubicBezTo>
                        <a:pt x="2113" y="0"/>
                        <a:pt x="2029" y="21"/>
                        <a:pt x="1951" y="66"/>
                      </a:cubicBezTo>
                      <a:lnTo>
                        <a:pt x="381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693" y="1188"/>
                        <a:pt x="2935" y="791"/>
                        <a:pt x="2745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7" y="0"/>
                        <a:pt x="21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95" name="Google Shape;32495;p33"/>
                <p:cNvSpPr/>
                <p:nvPr/>
              </p:nvSpPr>
              <p:spPr>
                <a:xfrm rot="-5400000">
                  <a:off x="523225" y="4318950"/>
                  <a:ext cx="56975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49" extrusionOk="0">
                      <a:moveTo>
                        <a:pt x="1594" y="1"/>
                      </a:moveTo>
                      <a:cubicBezTo>
                        <a:pt x="1433" y="1"/>
                        <a:pt x="1269" y="83"/>
                        <a:pt x="1174" y="247"/>
                      </a:cubicBezTo>
                      <a:lnTo>
                        <a:pt x="155" y="2007"/>
                      </a:lnTo>
                      <a:lnTo>
                        <a:pt x="0" y="2249"/>
                      </a:lnTo>
                      <a:lnTo>
                        <a:pt x="380" y="2042"/>
                      </a:lnTo>
                      <a:lnTo>
                        <a:pt x="1968" y="1127"/>
                      </a:lnTo>
                      <a:cubicBezTo>
                        <a:pt x="2192" y="989"/>
                        <a:pt x="2278" y="696"/>
                        <a:pt x="2140" y="454"/>
                      </a:cubicBezTo>
                      <a:lnTo>
                        <a:pt x="2002" y="247"/>
                      </a:lnTo>
                      <a:cubicBezTo>
                        <a:pt x="1916" y="83"/>
                        <a:pt x="1756" y="1"/>
                        <a:pt x="15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96" name="Google Shape;32496;p33"/>
                <p:cNvSpPr/>
                <p:nvPr/>
              </p:nvSpPr>
              <p:spPr>
                <a:xfrm rot="-5400000">
                  <a:off x="532800" y="4415275"/>
                  <a:ext cx="738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3" h="1189" extrusionOk="0">
                      <a:moveTo>
                        <a:pt x="755" y="0"/>
                      </a:moveTo>
                      <a:cubicBezTo>
                        <a:pt x="584" y="0"/>
                        <a:pt x="422" y="89"/>
                        <a:pt x="329" y="240"/>
                      </a:cubicBezTo>
                      <a:lnTo>
                        <a:pt x="208" y="464"/>
                      </a:lnTo>
                      <a:cubicBezTo>
                        <a:pt x="1" y="775"/>
                        <a:pt x="243" y="1189"/>
                        <a:pt x="622" y="1189"/>
                      </a:cubicBezTo>
                      <a:lnTo>
                        <a:pt x="2952" y="1189"/>
                      </a:lnTo>
                      <a:lnTo>
                        <a:pt x="1761" y="516"/>
                      </a:lnTo>
                      <a:lnTo>
                        <a:pt x="1002" y="67"/>
                      </a:lnTo>
                      <a:cubicBezTo>
                        <a:pt x="923" y="22"/>
                        <a:pt x="838" y="0"/>
                        <a:pt x="75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97" name="Google Shape;32497;p33"/>
                <p:cNvSpPr/>
                <p:nvPr/>
              </p:nvSpPr>
              <p:spPr>
                <a:xfrm rot="-5400000">
                  <a:off x="557375" y="43531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209" y="0"/>
                      </a:moveTo>
                      <a:cubicBezTo>
                        <a:pt x="535" y="0"/>
                        <a:pt x="0" y="536"/>
                        <a:pt x="0" y="1209"/>
                      </a:cubicBezTo>
                      <a:cubicBezTo>
                        <a:pt x="0" y="1865"/>
                        <a:pt x="535" y="2400"/>
                        <a:pt x="1209" y="2400"/>
                      </a:cubicBezTo>
                      <a:cubicBezTo>
                        <a:pt x="1864" y="2400"/>
                        <a:pt x="2399" y="1865"/>
                        <a:pt x="2399" y="1209"/>
                      </a:cubicBezTo>
                      <a:cubicBezTo>
                        <a:pt x="2399" y="536"/>
                        <a:pt x="1864" y="0"/>
                        <a:pt x="12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98" name="Google Shape;32498;p33"/>
                <p:cNvSpPr/>
                <p:nvPr/>
              </p:nvSpPr>
              <p:spPr>
                <a:xfrm rot="-5400000">
                  <a:off x="487050" y="1997175"/>
                  <a:ext cx="2006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6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99" name="Google Shape;32499;p33"/>
                <p:cNvSpPr/>
                <p:nvPr/>
              </p:nvSpPr>
              <p:spPr>
                <a:xfrm rot="-5400000">
                  <a:off x="523175" y="2105375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685" y="1"/>
                      </a:moveTo>
                      <a:cubicBezTo>
                        <a:pt x="523" y="1"/>
                        <a:pt x="363" y="78"/>
                        <a:pt x="277" y="234"/>
                      </a:cubicBezTo>
                      <a:lnTo>
                        <a:pt x="139" y="458"/>
                      </a:lnTo>
                      <a:cubicBezTo>
                        <a:pt x="1" y="682"/>
                        <a:pt x="87" y="976"/>
                        <a:pt x="311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124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00" name="Google Shape;32500;p33"/>
                <p:cNvSpPr/>
                <p:nvPr/>
              </p:nvSpPr>
              <p:spPr>
                <a:xfrm rot="-5400000">
                  <a:off x="615200" y="208260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05" y="2745"/>
                      </a:cubicBezTo>
                      <a:lnTo>
                        <a:pt x="863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01" name="Google Shape;32501;p33"/>
                <p:cNvSpPr/>
                <p:nvPr/>
              </p:nvSpPr>
              <p:spPr>
                <a:xfrm rot="-5400000">
                  <a:off x="526100" y="208282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605" y="0"/>
                      </a:moveTo>
                      <a:cubicBezTo>
                        <a:pt x="225" y="0"/>
                        <a:pt x="1" y="397"/>
                        <a:pt x="173" y="725"/>
                      </a:cubicBezTo>
                      <a:lnTo>
                        <a:pt x="1209" y="2486"/>
                      </a:lnTo>
                      <a:lnTo>
                        <a:pt x="1347" y="2744"/>
                      </a:lnTo>
                      <a:lnTo>
                        <a:pt x="1347" y="483"/>
                      </a:lnTo>
                      <a:cubicBezTo>
                        <a:pt x="1347" y="207"/>
                        <a:pt x="1122" y="0"/>
                        <a:pt x="8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02" name="Google Shape;32502;p33"/>
                <p:cNvSpPr/>
                <p:nvPr/>
              </p:nvSpPr>
              <p:spPr>
                <a:xfrm rot="-5400000">
                  <a:off x="615413" y="20435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07" y="2745"/>
                        <a:pt x="483" y="2745"/>
                      </a:cubicBezTo>
                      <a:lnTo>
                        <a:pt x="742" y="2745"/>
                      </a:lnTo>
                      <a:cubicBezTo>
                        <a:pt x="1105" y="2745"/>
                        <a:pt x="1346" y="2331"/>
                        <a:pt x="1157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03" name="Google Shape;32503;p33"/>
                <p:cNvSpPr/>
                <p:nvPr/>
              </p:nvSpPr>
              <p:spPr>
                <a:xfrm rot="-5400000">
                  <a:off x="568463" y="2035713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68" y="1139"/>
                      </a:lnTo>
                      <a:cubicBezTo>
                        <a:pt x="2041" y="1178"/>
                        <a:pt x="2120" y="1198"/>
                        <a:pt x="2200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62" y="742"/>
                      </a:lnTo>
                      <a:cubicBezTo>
                        <a:pt x="2935" y="414"/>
                        <a:pt x="2710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04" name="Google Shape;32504;p33"/>
                <p:cNvSpPr/>
                <p:nvPr/>
              </p:nvSpPr>
              <p:spPr>
                <a:xfrm rot="-5400000">
                  <a:off x="594750" y="2033150"/>
                  <a:ext cx="5700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66" extrusionOk="0">
                      <a:moveTo>
                        <a:pt x="1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8" y="2183"/>
                        <a:pt x="2003" y="2019"/>
                      </a:cubicBezTo>
                      <a:lnTo>
                        <a:pt x="2141" y="1812"/>
                      </a:lnTo>
                      <a:cubicBezTo>
                        <a:pt x="2279" y="1571"/>
                        <a:pt x="2193" y="1260"/>
                        <a:pt x="1951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05" name="Google Shape;32505;p33"/>
                <p:cNvSpPr/>
                <p:nvPr/>
              </p:nvSpPr>
              <p:spPr>
                <a:xfrm rot="-5400000">
                  <a:off x="568338" y="2129888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605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6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06" name="Google Shape;32506;p33"/>
                <p:cNvSpPr/>
                <p:nvPr/>
              </p:nvSpPr>
              <p:spPr>
                <a:xfrm rot="-5400000">
                  <a:off x="594600" y="2105375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2279" y="0"/>
                      </a:moveTo>
                      <a:lnTo>
                        <a:pt x="329" y="1139"/>
                      </a:lnTo>
                      <a:cubicBezTo>
                        <a:pt x="87" y="1260"/>
                        <a:pt x="1" y="1571"/>
                        <a:pt x="139" y="1795"/>
                      </a:cubicBezTo>
                      <a:lnTo>
                        <a:pt x="277" y="2019"/>
                      </a:lnTo>
                      <a:cubicBezTo>
                        <a:pt x="372" y="2175"/>
                        <a:pt x="536" y="2252"/>
                        <a:pt x="697" y="2252"/>
                      </a:cubicBezTo>
                      <a:cubicBezTo>
                        <a:pt x="859" y="2252"/>
                        <a:pt x="1019" y="2175"/>
                        <a:pt x="1105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07" name="Google Shape;32507;p33"/>
                <p:cNvSpPr/>
                <p:nvPr/>
              </p:nvSpPr>
              <p:spPr>
                <a:xfrm rot="-5400000">
                  <a:off x="526100" y="2043550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38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08" name="Google Shape;32508;p33"/>
                <p:cNvSpPr/>
                <p:nvPr/>
              </p:nvSpPr>
              <p:spPr>
                <a:xfrm rot="-5400000">
                  <a:off x="533038" y="2035838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200" y="0"/>
                      </a:moveTo>
                      <a:cubicBezTo>
                        <a:pt x="2121" y="0"/>
                        <a:pt x="2041" y="21"/>
                        <a:pt x="1968" y="66"/>
                      </a:cubicBezTo>
                      <a:lnTo>
                        <a:pt x="380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710" y="1188"/>
                        <a:pt x="2935" y="791"/>
                        <a:pt x="2762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6" y="0"/>
                        <a:pt x="22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09" name="Google Shape;32509;p33"/>
                <p:cNvSpPr/>
                <p:nvPr/>
              </p:nvSpPr>
              <p:spPr>
                <a:xfrm rot="-5400000">
                  <a:off x="523438" y="2033588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9" y="2007"/>
                      </a:lnTo>
                      <a:lnTo>
                        <a:pt x="1" y="2249"/>
                      </a:lnTo>
                      <a:lnTo>
                        <a:pt x="381" y="2042"/>
                      </a:lnTo>
                      <a:lnTo>
                        <a:pt x="1951" y="1127"/>
                      </a:lnTo>
                      <a:cubicBezTo>
                        <a:pt x="2193" y="989"/>
                        <a:pt x="2262" y="696"/>
                        <a:pt x="2124" y="454"/>
                      </a:cubicBezTo>
                      <a:lnTo>
                        <a:pt x="2003" y="247"/>
                      </a:lnTo>
                      <a:cubicBezTo>
                        <a:pt x="1908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10" name="Google Shape;32510;p33"/>
                <p:cNvSpPr/>
                <p:nvPr/>
              </p:nvSpPr>
              <p:spPr>
                <a:xfrm rot="-5400000">
                  <a:off x="533013" y="2129888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2" y="240"/>
                      </a:cubicBezTo>
                      <a:lnTo>
                        <a:pt x="191" y="464"/>
                      </a:lnTo>
                      <a:cubicBezTo>
                        <a:pt x="1" y="775"/>
                        <a:pt x="225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5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11" name="Google Shape;32511;p33"/>
                <p:cNvSpPr/>
                <p:nvPr/>
              </p:nvSpPr>
              <p:spPr>
                <a:xfrm rot="-5400000">
                  <a:off x="552338" y="2072538"/>
                  <a:ext cx="70350" cy="6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4" h="2411" extrusionOk="0">
                      <a:moveTo>
                        <a:pt x="1605" y="0"/>
                      </a:moveTo>
                      <a:cubicBezTo>
                        <a:pt x="535" y="0"/>
                        <a:pt x="0" y="1295"/>
                        <a:pt x="760" y="2054"/>
                      </a:cubicBezTo>
                      <a:cubicBezTo>
                        <a:pt x="1006" y="2301"/>
                        <a:pt x="1308" y="2411"/>
                        <a:pt x="1604" y="2411"/>
                      </a:cubicBezTo>
                      <a:cubicBezTo>
                        <a:pt x="2222" y="2411"/>
                        <a:pt x="2813" y="1932"/>
                        <a:pt x="2813" y="1209"/>
                      </a:cubicBezTo>
                      <a:cubicBezTo>
                        <a:pt x="2813" y="536"/>
                        <a:pt x="2261" y="0"/>
                        <a:pt x="160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12" name="Google Shape;32512;p33"/>
                <p:cNvSpPr/>
                <p:nvPr/>
              </p:nvSpPr>
              <p:spPr>
                <a:xfrm rot="-5400000">
                  <a:off x="510888" y="2963813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12" y="0"/>
                      </a:moveTo>
                      <a:cubicBezTo>
                        <a:pt x="618" y="0"/>
                        <a:pt x="423" y="95"/>
                        <a:pt x="311" y="285"/>
                      </a:cubicBezTo>
                      <a:lnTo>
                        <a:pt x="156" y="561"/>
                      </a:lnTo>
                      <a:cubicBezTo>
                        <a:pt x="1" y="837"/>
                        <a:pt x="87" y="1182"/>
                        <a:pt x="380" y="1338"/>
                      </a:cubicBezTo>
                      <a:lnTo>
                        <a:pt x="1295" y="1873"/>
                      </a:lnTo>
                      <a:lnTo>
                        <a:pt x="2710" y="2701"/>
                      </a:lnTo>
                      <a:lnTo>
                        <a:pt x="2710" y="2701"/>
                      </a:lnTo>
                      <a:lnTo>
                        <a:pt x="2538" y="2408"/>
                      </a:lnTo>
                      <a:lnTo>
                        <a:pt x="1312" y="285"/>
                      </a:lnTo>
                      <a:cubicBezTo>
                        <a:pt x="1200" y="95"/>
                        <a:pt x="1006" y="0"/>
                        <a:pt x="81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13" name="Google Shape;32513;p33"/>
                <p:cNvSpPr/>
                <p:nvPr/>
              </p:nvSpPr>
              <p:spPr>
                <a:xfrm rot="-5400000">
                  <a:off x="620588" y="29367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1606" y="1"/>
                      </a:moveTo>
                      <a:lnTo>
                        <a:pt x="208" y="2417"/>
                      </a:lnTo>
                      <a:cubicBezTo>
                        <a:pt x="1" y="2797"/>
                        <a:pt x="277" y="3280"/>
                        <a:pt x="726" y="3280"/>
                      </a:cubicBezTo>
                      <a:lnTo>
                        <a:pt x="1019" y="3280"/>
                      </a:lnTo>
                      <a:cubicBezTo>
                        <a:pt x="1347" y="3280"/>
                        <a:pt x="1606" y="3021"/>
                        <a:pt x="1606" y="2711"/>
                      </a:cubicBezTo>
                      <a:lnTo>
                        <a:pt x="1606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14" name="Google Shape;32514;p33"/>
                <p:cNvSpPr/>
                <p:nvPr/>
              </p:nvSpPr>
              <p:spPr>
                <a:xfrm rot="-5400000">
                  <a:off x="514013" y="293716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725" y="1"/>
                      </a:moveTo>
                      <a:cubicBezTo>
                        <a:pt x="277" y="1"/>
                        <a:pt x="1" y="484"/>
                        <a:pt x="225" y="864"/>
                      </a:cubicBezTo>
                      <a:lnTo>
                        <a:pt x="1450" y="2969"/>
                      </a:lnTo>
                      <a:lnTo>
                        <a:pt x="1606" y="3280"/>
                      </a:lnTo>
                      <a:lnTo>
                        <a:pt x="1606" y="588"/>
                      </a:lnTo>
                      <a:cubicBezTo>
                        <a:pt x="1606" y="260"/>
                        <a:pt x="1347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15" name="Google Shape;32515;p33"/>
                <p:cNvSpPr/>
                <p:nvPr/>
              </p:nvSpPr>
              <p:spPr>
                <a:xfrm rot="-5400000">
                  <a:off x="620575" y="2889700"/>
                  <a:ext cx="40600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3298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60" y="3298"/>
                        <a:pt x="570" y="3298"/>
                      </a:cubicBezTo>
                      <a:lnTo>
                        <a:pt x="881" y="3298"/>
                      </a:lnTo>
                      <a:cubicBezTo>
                        <a:pt x="1330" y="3298"/>
                        <a:pt x="1623" y="2814"/>
                        <a:pt x="1399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16" name="Google Shape;32516;p33"/>
                <p:cNvSpPr/>
                <p:nvPr/>
              </p:nvSpPr>
              <p:spPr>
                <a:xfrm rot="-5400000">
                  <a:off x="564763" y="2880388"/>
                  <a:ext cx="876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7" extrusionOk="0">
                      <a:moveTo>
                        <a:pt x="0" y="0"/>
                      </a:moveTo>
                      <a:lnTo>
                        <a:pt x="2330" y="1364"/>
                      </a:lnTo>
                      <a:cubicBezTo>
                        <a:pt x="2418" y="1413"/>
                        <a:pt x="2514" y="1436"/>
                        <a:pt x="2609" y="1436"/>
                      </a:cubicBezTo>
                      <a:cubicBezTo>
                        <a:pt x="2815" y="1436"/>
                        <a:pt x="3018" y="1328"/>
                        <a:pt x="3124" y="1140"/>
                      </a:cubicBezTo>
                      <a:lnTo>
                        <a:pt x="3280" y="863"/>
                      </a:lnTo>
                      <a:cubicBezTo>
                        <a:pt x="3504" y="484"/>
                        <a:pt x="3228" y="18"/>
                        <a:pt x="27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17" name="Google Shape;32517;p33"/>
                <p:cNvSpPr/>
                <p:nvPr/>
              </p:nvSpPr>
              <p:spPr>
                <a:xfrm rot="-5400000">
                  <a:off x="596325" y="2878175"/>
                  <a:ext cx="677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84" extrusionOk="0">
                      <a:moveTo>
                        <a:pt x="0" y="0"/>
                      </a:moveTo>
                      <a:lnTo>
                        <a:pt x="1398" y="2399"/>
                      </a:lnTo>
                      <a:cubicBezTo>
                        <a:pt x="1510" y="2589"/>
                        <a:pt x="1705" y="2684"/>
                        <a:pt x="1899" y="2684"/>
                      </a:cubicBezTo>
                      <a:cubicBezTo>
                        <a:pt x="2093" y="2684"/>
                        <a:pt x="2287" y="2589"/>
                        <a:pt x="2399" y="2399"/>
                      </a:cubicBezTo>
                      <a:lnTo>
                        <a:pt x="2555" y="2140"/>
                      </a:lnTo>
                      <a:cubicBezTo>
                        <a:pt x="2710" y="1864"/>
                        <a:pt x="2624" y="1502"/>
                        <a:pt x="2348" y="134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18" name="Google Shape;32518;p33"/>
                <p:cNvSpPr/>
                <p:nvPr/>
              </p:nvSpPr>
              <p:spPr>
                <a:xfrm rot="-5400000">
                  <a:off x="564750" y="299300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25" y="0"/>
                      </a:moveTo>
                      <a:cubicBezTo>
                        <a:pt x="277" y="18"/>
                        <a:pt x="1" y="484"/>
                        <a:pt x="225" y="863"/>
                      </a:cubicBezTo>
                      <a:lnTo>
                        <a:pt x="380" y="1140"/>
                      </a:lnTo>
                      <a:cubicBezTo>
                        <a:pt x="486" y="1328"/>
                        <a:pt x="689" y="1436"/>
                        <a:pt x="895" y="1436"/>
                      </a:cubicBezTo>
                      <a:cubicBezTo>
                        <a:pt x="991" y="1436"/>
                        <a:pt x="1087" y="1413"/>
                        <a:pt x="1174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19" name="Google Shape;32519;p33"/>
                <p:cNvSpPr/>
                <p:nvPr/>
              </p:nvSpPr>
              <p:spPr>
                <a:xfrm rot="-5400000">
                  <a:off x="596263" y="2964088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7" y="0"/>
                      </a:moveTo>
                      <a:lnTo>
                        <a:pt x="380" y="1346"/>
                      </a:lnTo>
                      <a:cubicBezTo>
                        <a:pt x="104" y="1502"/>
                        <a:pt x="0" y="1864"/>
                        <a:pt x="173" y="2140"/>
                      </a:cubicBezTo>
                      <a:lnTo>
                        <a:pt x="328" y="2399"/>
                      </a:lnTo>
                      <a:cubicBezTo>
                        <a:pt x="432" y="2598"/>
                        <a:pt x="626" y="2697"/>
                        <a:pt x="822" y="2697"/>
                      </a:cubicBezTo>
                      <a:cubicBezTo>
                        <a:pt x="1019" y="2697"/>
                        <a:pt x="1217" y="2598"/>
                        <a:pt x="1329" y="2399"/>
                      </a:cubicBez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20" name="Google Shape;32520;p33"/>
                <p:cNvSpPr/>
                <p:nvPr/>
              </p:nvSpPr>
              <p:spPr>
                <a:xfrm rot="-5400000">
                  <a:off x="514013" y="28901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70" y="1"/>
                      </a:moveTo>
                      <a:cubicBezTo>
                        <a:pt x="260" y="1"/>
                        <a:pt x="1" y="260"/>
                        <a:pt x="1" y="588"/>
                      </a:cubicBezTo>
                      <a:lnTo>
                        <a:pt x="1" y="3280"/>
                      </a:lnTo>
                      <a:lnTo>
                        <a:pt x="173" y="2987"/>
                      </a:lnTo>
                      <a:lnTo>
                        <a:pt x="1399" y="864"/>
                      </a:lnTo>
                      <a:cubicBezTo>
                        <a:pt x="1606" y="484"/>
                        <a:pt x="1330" y="1"/>
                        <a:pt x="88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21" name="Google Shape;32521;p33"/>
                <p:cNvSpPr/>
                <p:nvPr/>
              </p:nvSpPr>
              <p:spPr>
                <a:xfrm rot="-5400000">
                  <a:off x="522550" y="2880550"/>
                  <a:ext cx="87600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24" extrusionOk="0">
                      <a:moveTo>
                        <a:pt x="2642" y="1"/>
                      </a:moveTo>
                      <a:cubicBezTo>
                        <a:pt x="2541" y="1"/>
                        <a:pt x="2440" y="26"/>
                        <a:pt x="2348" y="77"/>
                      </a:cubicBezTo>
                      <a:lnTo>
                        <a:pt x="466" y="1165"/>
                      </a:lnTo>
                      <a:lnTo>
                        <a:pt x="0" y="1424"/>
                      </a:lnTo>
                      <a:lnTo>
                        <a:pt x="2796" y="1424"/>
                      </a:lnTo>
                      <a:cubicBezTo>
                        <a:pt x="3228" y="1424"/>
                        <a:pt x="3504" y="940"/>
                        <a:pt x="3297" y="561"/>
                      </a:cubicBezTo>
                      <a:lnTo>
                        <a:pt x="3142" y="284"/>
                      </a:lnTo>
                      <a:cubicBezTo>
                        <a:pt x="3038" y="100"/>
                        <a:pt x="2842" y="1"/>
                        <a:pt x="264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22" name="Google Shape;32522;p33"/>
                <p:cNvSpPr/>
                <p:nvPr/>
              </p:nvSpPr>
              <p:spPr>
                <a:xfrm rot="-5400000">
                  <a:off x="510950" y="2878000"/>
                  <a:ext cx="67750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98" extrusionOk="0">
                      <a:moveTo>
                        <a:pt x="1890" y="0"/>
                      </a:moveTo>
                      <a:cubicBezTo>
                        <a:pt x="1692" y="0"/>
                        <a:pt x="1493" y="100"/>
                        <a:pt x="1381" y="298"/>
                      </a:cubicBezTo>
                      <a:lnTo>
                        <a:pt x="173" y="2404"/>
                      </a:lnTo>
                      <a:lnTo>
                        <a:pt x="0" y="2697"/>
                      </a:lnTo>
                      <a:lnTo>
                        <a:pt x="449" y="2438"/>
                      </a:lnTo>
                      <a:lnTo>
                        <a:pt x="2330" y="1351"/>
                      </a:lnTo>
                      <a:cubicBezTo>
                        <a:pt x="2606" y="1196"/>
                        <a:pt x="2710" y="833"/>
                        <a:pt x="2555" y="557"/>
                      </a:cubicBezTo>
                      <a:lnTo>
                        <a:pt x="2399" y="298"/>
                      </a:lnTo>
                      <a:cubicBezTo>
                        <a:pt x="2287" y="100"/>
                        <a:pt x="2089" y="0"/>
                        <a:pt x="18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23" name="Google Shape;32523;p33"/>
                <p:cNvSpPr/>
                <p:nvPr/>
              </p:nvSpPr>
              <p:spPr>
                <a:xfrm rot="-5400000">
                  <a:off x="522438" y="299306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80" y="1"/>
                      </a:moveTo>
                      <a:cubicBezTo>
                        <a:pt x="679" y="1"/>
                        <a:pt x="484" y="108"/>
                        <a:pt x="380" y="292"/>
                      </a:cubicBezTo>
                      <a:lnTo>
                        <a:pt x="225" y="569"/>
                      </a:lnTo>
                      <a:cubicBezTo>
                        <a:pt x="1" y="948"/>
                        <a:pt x="277" y="1432"/>
                        <a:pt x="725" y="1432"/>
                      </a:cubicBezTo>
                      <a:lnTo>
                        <a:pt x="3504" y="1432"/>
                      </a:lnTo>
                      <a:lnTo>
                        <a:pt x="2089" y="603"/>
                      </a:lnTo>
                      <a:lnTo>
                        <a:pt x="1174" y="85"/>
                      </a:lnTo>
                      <a:cubicBezTo>
                        <a:pt x="1082" y="28"/>
                        <a:pt x="981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24" name="Google Shape;32524;p33"/>
                <p:cNvSpPr/>
                <p:nvPr/>
              </p:nvSpPr>
              <p:spPr>
                <a:xfrm rot="-5400000">
                  <a:off x="545713" y="2924888"/>
                  <a:ext cx="83750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0" h="2865" extrusionOk="0">
                      <a:moveTo>
                        <a:pt x="1917" y="0"/>
                      </a:moveTo>
                      <a:cubicBezTo>
                        <a:pt x="640" y="0"/>
                        <a:pt x="1" y="1536"/>
                        <a:pt x="898" y="2434"/>
                      </a:cubicBezTo>
                      <a:cubicBezTo>
                        <a:pt x="1196" y="2732"/>
                        <a:pt x="1560" y="2865"/>
                        <a:pt x="1915" y="2865"/>
                      </a:cubicBezTo>
                      <a:cubicBezTo>
                        <a:pt x="2651" y="2865"/>
                        <a:pt x="3349" y="2294"/>
                        <a:pt x="3349" y="1433"/>
                      </a:cubicBezTo>
                      <a:cubicBezTo>
                        <a:pt x="3349" y="639"/>
                        <a:pt x="2711" y="0"/>
                        <a:pt x="19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25" name="Google Shape;32525;p33"/>
                <p:cNvSpPr/>
                <p:nvPr/>
              </p:nvSpPr>
              <p:spPr>
                <a:xfrm rot="-5400000">
                  <a:off x="510888" y="3535113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12" y="0"/>
                      </a:moveTo>
                      <a:cubicBezTo>
                        <a:pt x="618" y="0"/>
                        <a:pt x="424" y="95"/>
                        <a:pt x="312" y="285"/>
                      </a:cubicBezTo>
                      <a:lnTo>
                        <a:pt x="156" y="561"/>
                      </a:lnTo>
                      <a:cubicBezTo>
                        <a:pt x="1" y="837"/>
                        <a:pt x="87" y="1182"/>
                        <a:pt x="381" y="1338"/>
                      </a:cubicBezTo>
                      <a:lnTo>
                        <a:pt x="1295" y="1873"/>
                      </a:lnTo>
                      <a:lnTo>
                        <a:pt x="2711" y="2701"/>
                      </a:lnTo>
                      <a:lnTo>
                        <a:pt x="2711" y="2701"/>
                      </a:lnTo>
                      <a:lnTo>
                        <a:pt x="2538" y="2408"/>
                      </a:lnTo>
                      <a:lnTo>
                        <a:pt x="1313" y="285"/>
                      </a:lnTo>
                      <a:cubicBezTo>
                        <a:pt x="1200" y="95"/>
                        <a:pt x="1006" y="0"/>
                        <a:pt x="81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26" name="Google Shape;32526;p33"/>
                <p:cNvSpPr/>
                <p:nvPr/>
              </p:nvSpPr>
              <p:spPr>
                <a:xfrm rot="-5400000">
                  <a:off x="620575" y="3508450"/>
                  <a:ext cx="401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3281" extrusionOk="0">
                      <a:moveTo>
                        <a:pt x="1606" y="1"/>
                      </a:moveTo>
                      <a:lnTo>
                        <a:pt x="208" y="2417"/>
                      </a:lnTo>
                      <a:cubicBezTo>
                        <a:pt x="1" y="2797"/>
                        <a:pt x="277" y="3280"/>
                        <a:pt x="709" y="3280"/>
                      </a:cubicBezTo>
                      <a:lnTo>
                        <a:pt x="1019" y="3280"/>
                      </a:lnTo>
                      <a:cubicBezTo>
                        <a:pt x="1347" y="3280"/>
                        <a:pt x="1606" y="3021"/>
                        <a:pt x="1606" y="2711"/>
                      </a:cubicBezTo>
                      <a:lnTo>
                        <a:pt x="1606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27" name="Google Shape;32527;p33"/>
                <p:cNvSpPr/>
                <p:nvPr/>
              </p:nvSpPr>
              <p:spPr>
                <a:xfrm rot="-5400000">
                  <a:off x="514000" y="3508450"/>
                  <a:ext cx="401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3281" extrusionOk="0">
                      <a:moveTo>
                        <a:pt x="726" y="1"/>
                      </a:moveTo>
                      <a:cubicBezTo>
                        <a:pt x="277" y="1"/>
                        <a:pt x="1" y="484"/>
                        <a:pt x="225" y="864"/>
                      </a:cubicBezTo>
                      <a:lnTo>
                        <a:pt x="1433" y="2969"/>
                      </a:lnTo>
                      <a:lnTo>
                        <a:pt x="1606" y="3280"/>
                      </a:lnTo>
                      <a:lnTo>
                        <a:pt x="1606" y="588"/>
                      </a:lnTo>
                      <a:cubicBezTo>
                        <a:pt x="1606" y="260"/>
                        <a:pt x="1347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28" name="Google Shape;32528;p33"/>
                <p:cNvSpPr/>
                <p:nvPr/>
              </p:nvSpPr>
              <p:spPr>
                <a:xfrm rot="-5400000">
                  <a:off x="620800" y="3461200"/>
                  <a:ext cx="40150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98" extrusionOk="0">
                      <a:moveTo>
                        <a:pt x="0" y="1"/>
                      </a:moveTo>
                      <a:lnTo>
                        <a:pt x="0" y="2711"/>
                      </a:lnTo>
                      <a:cubicBezTo>
                        <a:pt x="0" y="3039"/>
                        <a:pt x="259" y="3298"/>
                        <a:pt x="570" y="3298"/>
                      </a:cubicBezTo>
                      <a:lnTo>
                        <a:pt x="880" y="3298"/>
                      </a:lnTo>
                      <a:cubicBezTo>
                        <a:pt x="1329" y="3298"/>
                        <a:pt x="1605" y="2814"/>
                        <a:pt x="1381" y="2417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29" name="Google Shape;32529;p33"/>
                <p:cNvSpPr/>
                <p:nvPr/>
              </p:nvSpPr>
              <p:spPr>
                <a:xfrm rot="-5400000">
                  <a:off x="564750" y="3451675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1" y="0"/>
                      </a:moveTo>
                      <a:lnTo>
                        <a:pt x="2331" y="1364"/>
                      </a:lnTo>
                      <a:cubicBezTo>
                        <a:pt x="2418" y="1413"/>
                        <a:pt x="2514" y="1436"/>
                        <a:pt x="2610" y="1436"/>
                      </a:cubicBezTo>
                      <a:cubicBezTo>
                        <a:pt x="2816" y="1436"/>
                        <a:pt x="3018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504" y="484"/>
                        <a:pt x="3228" y="18"/>
                        <a:pt x="27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30" name="Google Shape;32530;p33"/>
                <p:cNvSpPr/>
                <p:nvPr/>
              </p:nvSpPr>
              <p:spPr>
                <a:xfrm rot="-5400000">
                  <a:off x="596313" y="34494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11" y="2589"/>
                        <a:pt x="1705" y="2684"/>
                        <a:pt x="1899" y="2684"/>
                      </a:cubicBezTo>
                      <a:cubicBezTo>
                        <a:pt x="2093" y="2684"/>
                        <a:pt x="2287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0" y="1864"/>
                        <a:pt x="2607" y="1502"/>
                        <a:pt x="2348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31" name="Google Shape;32531;p33"/>
                <p:cNvSpPr/>
                <p:nvPr/>
              </p:nvSpPr>
              <p:spPr>
                <a:xfrm rot="-5400000">
                  <a:off x="564750" y="356430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26" y="0"/>
                      </a:moveTo>
                      <a:cubicBezTo>
                        <a:pt x="277" y="18"/>
                        <a:pt x="1" y="484"/>
                        <a:pt x="225" y="863"/>
                      </a:cubicBezTo>
                      <a:lnTo>
                        <a:pt x="381" y="1140"/>
                      </a:lnTo>
                      <a:cubicBezTo>
                        <a:pt x="487" y="1328"/>
                        <a:pt x="690" y="1436"/>
                        <a:pt x="896" y="1436"/>
                      </a:cubicBezTo>
                      <a:cubicBezTo>
                        <a:pt x="991" y="1436"/>
                        <a:pt x="1087" y="1413"/>
                        <a:pt x="1175" y="1364"/>
                      </a:cubicBezTo>
                      <a:lnTo>
                        <a:pt x="350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32" name="Google Shape;32532;p33"/>
                <p:cNvSpPr/>
                <p:nvPr/>
              </p:nvSpPr>
              <p:spPr>
                <a:xfrm rot="-5400000">
                  <a:off x="596263" y="3534963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8" y="0"/>
                      </a:moveTo>
                      <a:lnTo>
                        <a:pt x="381" y="1346"/>
                      </a:lnTo>
                      <a:cubicBezTo>
                        <a:pt x="104" y="1502"/>
                        <a:pt x="1" y="1864"/>
                        <a:pt x="156" y="2140"/>
                      </a:cubicBezTo>
                      <a:lnTo>
                        <a:pt x="312" y="2399"/>
                      </a:lnTo>
                      <a:cubicBezTo>
                        <a:pt x="424" y="2598"/>
                        <a:pt x="622" y="2697"/>
                        <a:pt x="821" y="2697"/>
                      </a:cubicBezTo>
                      <a:cubicBezTo>
                        <a:pt x="1019" y="2697"/>
                        <a:pt x="1218" y="2598"/>
                        <a:pt x="1330" y="2399"/>
                      </a:cubicBez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33" name="Google Shape;32533;p33"/>
                <p:cNvSpPr/>
                <p:nvPr/>
              </p:nvSpPr>
              <p:spPr>
                <a:xfrm rot="-5400000">
                  <a:off x="514013" y="346141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70" y="1"/>
                      </a:moveTo>
                      <a:cubicBezTo>
                        <a:pt x="259" y="1"/>
                        <a:pt x="0" y="260"/>
                        <a:pt x="0" y="588"/>
                      </a:cubicBezTo>
                      <a:lnTo>
                        <a:pt x="0" y="3280"/>
                      </a:lnTo>
                      <a:lnTo>
                        <a:pt x="173" y="2987"/>
                      </a:lnTo>
                      <a:lnTo>
                        <a:pt x="1381" y="864"/>
                      </a:lnTo>
                      <a:cubicBezTo>
                        <a:pt x="1605" y="484"/>
                        <a:pt x="1329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34" name="Google Shape;32534;p33"/>
                <p:cNvSpPr/>
                <p:nvPr/>
              </p:nvSpPr>
              <p:spPr>
                <a:xfrm rot="-5400000">
                  <a:off x="522538" y="3452263"/>
                  <a:ext cx="87625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24" extrusionOk="0">
                      <a:moveTo>
                        <a:pt x="2642" y="1"/>
                      </a:moveTo>
                      <a:cubicBezTo>
                        <a:pt x="2541" y="1"/>
                        <a:pt x="2440" y="26"/>
                        <a:pt x="2348" y="77"/>
                      </a:cubicBezTo>
                      <a:lnTo>
                        <a:pt x="466" y="1165"/>
                      </a:lnTo>
                      <a:lnTo>
                        <a:pt x="0" y="1424"/>
                      </a:lnTo>
                      <a:lnTo>
                        <a:pt x="2796" y="1424"/>
                      </a:lnTo>
                      <a:cubicBezTo>
                        <a:pt x="3228" y="1424"/>
                        <a:pt x="3504" y="940"/>
                        <a:pt x="3297" y="561"/>
                      </a:cubicBezTo>
                      <a:lnTo>
                        <a:pt x="3142" y="284"/>
                      </a:lnTo>
                      <a:cubicBezTo>
                        <a:pt x="3038" y="100"/>
                        <a:pt x="2842" y="1"/>
                        <a:pt x="264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35" name="Google Shape;32535;p33"/>
                <p:cNvSpPr/>
                <p:nvPr/>
              </p:nvSpPr>
              <p:spPr>
                <a:xfrm rot="-5400000">
                  <a:off x="510938" y="3449288"/>
                  <a:ext cx="67775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8" extrusionOk="0">
                      <a:moveTo>
                        <a:pt x="1899" y="0"/>
                      </a:moveTo>
                      <a:cubicBezTo>
                        <a:pt x="1705" y="0"/>
                        <a:pt x="1511" y="100"/>
                        <a:pt x="1399" y="298"/>
                      </a:cubicBezTo>
                      <a:lnTo>
                        <a:pt x="173" y="2404"/>
                      </a:lnTo>
                      <a:lnTo>
                        <a:pt x="1" y="2697"/>
                      </a:lnTo>
                      <a:lnTo>
                        <a:pt x="449" y="2438"/>
                      </a:lnTo>
                      <a:lnTo>
                        <a:pt x="2348" y="1351"/>
                      </a:lnTo>
                      <a:cubicBezTo>
                        <a:pt x="2624" y="1196"/>
                        <a:pt x="2710" y="833"/>
                        <a:pt x="2555" y="557"/>
                      </a:cubicBezTo>
                      <a:lnTo>
                        <a:pt x="2400" y="298"/>
                      </a:lnTo>
                      <a:cubicBezTo>
                        <a:pt x="2287" y="100"/>
                        <a:pt x="2093" y="0"/>
                        <a:pt x="189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36" name="Google Shape;32536;p33"/>
                <p:cNvSpPr/>
                <p:nvPr/>
              </p:nvSpPr>
              <p:spPr>
                <a:xfrm rot="-5400000">
                  <a:off x="522438" y="356436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80" y="1"/>
                      </a:moveTo>
                      <a:cubicBezTo>
                        <a:pt x="680" y="1"/>
                        <a:pt x="484" y="108"/>
                        <a:pt x="381" y="292"/>
                      </a:cubicBezTo>
                      <a:lnTo>
                        <a:pt x="225" y="569"/>
                      </a:lnTo>
                      <a:cubicBezTo>
                        <a:pt x="1" y="948"/>
                        <a:pt x="277" y="1432"/>
                        <a:pt x="726" y="1432"/>
                      </a:cubicBezTo>
                      <a:lnTo>
                        <a:pt x="3505" y="1432"/>
                      </a:lnTo>
                      <a:lnTo>
                        <a:pt x="2089" y="603"/>
                      </a:lnTo>
                      <a:lnTo>
                        <a:pt x="1175" y="85"/>
                      </a:lnTo>
                      <a:cubicBezTo>
                        <a:pt x="1082" y="28"/>
                        <a:pt x="981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37" name="Google Shape;32537;p33"/>
                <p:cNvSpPr/>
                <p:nvPr/>
              </p:nvSpPr>
              <p:spPr>
                <a:xfrm rot="-5400000">
                  <a:off x="545725" y="34961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0" y="1536"/>
                        <a:pt x="898" y="2434"/>
                      </a:cubicBezTo>
                      <a:cubicBezTo>
                        <a:pt x="1190" y="2732"/>
                        <a:pt x="1552" y="2865"/>
                        <a:pt x="1907" y="2865"/>
                      </a:cubicBezTo>
                      <a:cubicBezTo>
                        <a:pt x="2642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38" name="Google Shape;32538;p33"/>
                <p:cNvSpPr/>
                <p:nvPr/>
              </p:nvSpPr>
              <p:spPr>
                <a:xfrm rot="-5400000">
                  <a:off x="510675" y="4106625"/>
                  <a:ext cx="68200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702" extrusionOk="0">
                      <a:moveTo>
                        <a:pt x="823" y="0"/>
                      </a:moveTo>
                      <a:cubicBezTo>
                        <a:pt x="627" y="0"/>
                        <a:pt x="432" y="95"/>
                        <a:pt x="329" y="285"/>
                      </a:cubicBezTo>
                      <a:lnTo>
                        <a:pt x="174" y="561"/>
                      </a:lnTo>
                      <a:cubicBezTo>
                        <a:pt x="1" y="837"/>
                        <a:pt x="105" y="1182"/>
                        <a:pt x="381" y="1338"/>
                      </a:cubicBezTo>
                      <a:lnTo>
                        <a:pt x="1295" y="1873"/>
                      </a:lnTo>
                      <a:lnTo>
                        <a:pt x="2728" y="2701"/>
                      </a:lnTo>
                      <a:lnTo>
                        <a:pt x="2555" y="2408"/>
                      </a:lnTo>
                      <a:lnTo>
                        <a:pt x="1330" y="285"/>
                      </a:lnTo>
                      <a:cubicBezTo>
                        <a:pt x="1218" y="95"/>
                        <a:pt x="1019" y="0"/>
                        <a:pt x="82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39" name="Google Shape;32539;p33"/>
                <p:cNvSpPr/>
                <p:nvPr/>
              </p:nvSpPr>
              <p:spPr>
                <a:xfrm rot="-5400000">
                  <a:off x="620588" y="40797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1605" y="1"/>
                      </a:moveTo>
                      <a:lnTo>
                        <a:pt x="225" y="2417"/>
                      </a:lnTo>
                      <a:cubicBezTo>
                        <a:pt x="0" y="2797"/>
                        <a:pt x="276" y="3280"/>
                        <a:pt x="708" y="3280"/>
                      </a:cubicBezTo>
                      <a:lnTo>
                        <a:pt x="1036" y="3280"/>
                      </a:lnTo>
                      <a:cubicBezTo>
                        <a:pt x="1346" y="3280"/>
                        <a:pt x="1605" y="3021"/>
                        <a:pt x="1605" y="2711"/>
                      </a:cubicBezTo>
                      <a:lnTo>
                        <a:pt x="1605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40" name="Google Shape;32540;p33"/>
                <p:cNvSpPr/>
                <p:nvPr/>
              </p:nvSpPr>
              <p:spPr>
                <a:xfrm rot="-5400000">
                  <a:off x="513800" y="40795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725" y="1"/>
                      </a:moveTo>
                      <a:cubicBezTo>
                        <a:pt x="276" y="1"/>
                        <a:pt x="0" y="484"/>
                        <a:pt x="225" y="864"/>
                      </a:cubicBezTo>
                      <a:lnTo>
                        <a:pt x="1450" y="2969"/>
                      </a:lnTo>
                      <a:lnTo>
                        <a:pt x="1623" y="3280"/>
                      </a:lnTo>
                      <a:lnTo>
                        <a:pt x="1623" y="588"/>
                      </a:lnTo>
                      <a:cubicBezTo>
                        <a:pt x="1623" y="260"/>
                        <a:pt x="1346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41" name="Google Shape;32541;p33"/>
                <p:cNvSpPr/>
                <p:nvPr/>
              </p:nvSpPr>
              <p:spPr>
                <a:xfrm rot="-5400000">
                  <a:off x="620638" y="4032763"/>
                  <a:ext cx="400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2" h="3281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42" y="3280"/>
                        <a:pt x="570" y="3280"/>
                      </a:cubicBezTo>
                      <a:lnTo>
                        <a:pt x="881" y="3280"/>
                      </a:lnTo>
                      <a:cubicBezTo>
                        <a:pt x="889" y="3281"/>
                        <a:pt x="896" y="3281"/>
                        <a:pt x="904" y="3281"/>
                      </a:cubicBezTo>
                      <a:cubicBezTo>
                        <a:pt x="1339" y="3281"/>
                        <a:pt x="1602" y="2807"/>
                        <a:pt x="1381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42" name="Google Shape;32542;p33"/>
                <p:cNvSpPr/>
                <p:nvPr/>
              </p:nvSpPr>
              <p:spPr>
                <a:xfrm rot="-5400000">
                  <a:off x="564963" y="4023188"/>
                  <a:ext cx="872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8" h="1437" extrusionOk="0">
                      <a:moveTo>
                        <a:pt x="1" y="0"/>
                      </a:moveTo>
                      <a:lnTo>
                        <a:pt x="2331" y="1364"/>
                      </a:lnTo>
                      <a:cubicBezTo>
                        <a:pt x="2418" y="1413"/>
                        <a:pt x="2515" y="1436"/>
                        <a:pt x="2610" y="1436"/>
                      </a:cubicBezTo>
                      <a:cubicBezTo>
                        <a:pt x="2816" y="1436"/>
                        <a:pt x="3019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487" y="484"/>
                        <a:pt x="3211" y="18"/>
                        <a:pt x="278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43" name="Google Shape;32543;p33"/>
                <p:cNvSpPr/>
                <p:nvPr/>
              </p:nvSpPr>
              <p:spPr>
                <a:xfrm rot="-5400000">
                  <a:off x="596313" y="40207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02" y="2589"/>
                        <a:pt x="1697" y="2684"/>
                        <a:pt x="1893" y="2684"/>
                      </a:cubicBezTo>
                      <a:cubicBezTo>
                        <a:pt x="2089" y="2684"/>
                        <a:pt x="2288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1" y="1864"/>
                        <a:pt x="2607" y="1502"/>
                        <a:pt x="2331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44" name="Google Shape;32544;p33"/>
                <p:cNvSpPr/>
                <p:nvPr/>
              </p:nvSpPr>
              <p:spPr>
                <a:xfrm rot="-5400000">
                  <a:off x="564763" y="4135588"/>
                  <a:ext cx="876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7" extrusionOk="0">
                      <a:moveTo>
                        <a:pt x="725" y="0"/>
                      </a:moveTo>
                      <a:cubicBezTo>
                        <a:pt x="276" y="18"/>
                        <a:pt x="0" y="484"/>
                        <a:pt x="225" y="863"/>
                      </a:cubicBezTo>
                      <a:lnTo>
                        <a:pt x="380" y="1140"/>
                      </a:lnTo>
                      <a:cubicBezTo>
                        <a:pt x="486" y="1328"/>
                        <a:pt x="681" y="1436"/>
                        <a:pt x="887" y="1436"/>
                      </a:cubicBezTo>
                      <a:cubicBezTo>
                        <a:pt x="983" y="1436"/>
                        <a:pt x="1081" y="1413"/>
                        <a:pt x="1174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45" name="Google Shape;32545;p33"/>
                <p:cNvSpPr/>
                <p:nvPr/>
              </p:nvSpPr>
              <p:spPr>
                <a:xfrm rot="-5400000">
                  <a:off x="596263" y="4106688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8" y="0"/>
                      </a:moveTo>
                      <a:lnTo>
                        <a:pt x="381" y="1346"/>
                      </a:lnTo>
                      <a:cubicBezTo>
                        <a:pt x="105" y="1502"/>
                        <a:pt x="1" y="1864"/>
                        <a:pt x="156" y="2140"/>
                      </a:cubicBezTo>
                      <a:lnTo>
                        <a:pt x="312" y="2399"/>
                      </a:lnTo>
                      <a:cubicBezTo>
                        <a:pt x="424" y="2598"/>
                        <a:pt x="622" y="2697"/>
                        <a:pt x="821" y="2697"/>
                      </a:cubicBezTo>
                      <a:cubicBezTo>
                        <a:pt x="1019" y="2697"/>
                        <a:pt x="1218" y="2598"/>
                        <a:pt x="1330" y="2399"/>
                      </a:cubicBez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46" name="Google Shape;32546;p33"/>
                <p:cNvSpPr/>
                <p:nvPr/>
              </p:nvSpPr>
              <p:spPr>
                <a:xfrm rot="-5400000">
                  <a:off x="513800" y="40329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587" y="1"/>
                      </a:moveTo>
                      <a:cubicBezTo>
                        <a:pt x="276" y="1"/>
                        <a:pt x="18" y="260"/>
                        <a:pt x="0" y="588"/>
                      </a:cubicBezTo>
                      <a:lnTo>
                        <a:pt x="0" y="3280"/>
                      </a:lnTo>
                      <a:lnTo>
                        <a:pt x="173" y="2987"/>
                      </a:lnTo>
                      <a:lnTo>
                        <a:pt x="1398" y="864"/>
                      </a:lnTo>
                      <a:cubicBezTo>
                        <a:pt x="1623" y="484"/>
                        <a:pt x="1346" y="1"/>
                        <a:pt x="89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47" name="Google Shape;32547;p33"/>
                <p:cNvSpPr/>
                <p:nvPr/>
              </p:nvSpPr>
              <p:spPr>
                <a:xfrm rot="-5400000">
                  <a:off x="522750" y="4023350"/>
                  <a:ext cx="87200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8" h="1424" extrusionOk="0">
                      <a:moveTo>
                        <a:pt x="2625" y="1"/>
                      </a:moveTo>
                      <a:cubicBezTo>
                        <a:pt x="2525" y="1"/>
                        <a:pt x="2423" y="26"/>
                        <a:pt x="2331" y="77"/>
                      </a:cubicBezTo>
                      <a:lnTo>
                        <a:pt x="450" y="1165"/>
                      </a:lnTo>
                      <a:lnTo>
                        <a:pt x="1" y="1424"/>
                      </a:lnTo>
                      <a:lnTo>
                        <a:pt x="2780" y="1424"/>
                      </a:lnTo>
                      <a:cubicBezTo>
                        <a:pt x="3211" y="1424"/>
                        <a:pt x="3487" y="940"/>
                        <a:pt x="3280" y="561"/>
                      </a:cubicBezTo>
                      <a:lnTo>
                        <a:pt x="3125" y="284"/>
                      </a:lnTo>
                      <a:cubicBezTo>
                        <a:pt x="3021" y="100"/>
                        <a:pt x="2826" y="1"/>
                        <a:pt x="262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48" name="Google Shape;32548;p33"/>
                <p:cNvSpPr/>
                <p:nvPr/>
              </p:nvSpPr>
              <p:spPr>
                <a:xfrm rot="-5400000">
                  <a:off x="510938" y="4020588"/>
                  <a:ext cx="67775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8" extrusionOk="0">
                      <a:moveTo>
                        <a:pt x="1899" y="0"/>
                      </a:moveTo>
                      <a:cubicBezTo>
                        <a:pt x="1705" y="0"/>
                        <a:pt x="1511" y="100"/>
                        <a:pt x="1399" y="298"/>
                      </a:cubicBezTo>
                      <a:lnTo>
                        <a:pt x="173" y="2404"/>
                      </a:lnTo>
                      <a:lnTo>
                        <a:pt x="1" y="2697"/>
                      </a:lnTo>
                      <a:lnTo>
                        <a:pt x="450" y="2438"/>
                      </a:lnTo>
                      <a:lnTo>
                        <a:pt x="2331" y="1351"/>
                      </a:lnTo>
                      <a:cubicBezTo>
                        <a:pt x="2624" y="1196"/>
                        <a:pt x="2711" y="833"/>
                        <a:pt x="2555" y="557"/>
                      </a:cubicBezTo>
                      <a:lnTo>
                        <a:pt x="2400" y="298"/>
                      </a:lnTo>
                      <a:cubicBezTo>
                        <a:pt x="2288" y="100"/>
                        <a:pt x="2094" y="0"/>
                        <a:pt x="189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49" name="Google Shape;32549;p33"/>
                <p:cNvSpPr/>
                <p:nvPr/>
              </p:nvSpPr>
              <p:spPr>
                <a:xfrm rot="-5400000">
                  <a:off x="522450" y="4135650"/>
                  <a:ext cx="87600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2" extrusionOk="0">
                      <a:moveTo>
                        <a:pt x="872" y="1"/>
                      </a:moveTo>
                      <a:cubicBezTo>
                        <a:pt x="671" y="1"/>
                        <a:pt x="483" y="108"/>
                        <a:pt x="380" y="292"/>
                      </a:cubicBezTo>
                      <a:lnTo>
                        <a:pt x="225" y="569"/>
                      </a:lnTo>
                      <a:cubicBezTo>
                        <a:pt x="0" y="948"/>
                        <a:pt x="276" y="1432"/>
                        <a:pt x="725" y="1432"/>
                      </a:cubicBezTo>
                      <a:lnTo>
                        <a:pt x="3504" y="1432"/>
                      </a:lnTo>
                      <a:lnTo>
                        <a:pt x="2089" y="603"/>
                      </a:lnTo>
                      <a:lnTo>
                        <a:pt x="1174" y="85"/>
                      </a:lnTo>
                      <a:cubicBezTo>
                        <a:pt x="1076" y="28"/>
                        <a:pt x="972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50" name="Google Shape;32550;p33"/>
                <p:cNvSpPr/>
                <p:nvPr/>
              </p:nvSpPr>
              <p:spPr>
                <a:xfrm rot="-5400000">
                  <a:off x="545725" y="40674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1" y="1536"/>
                        <a:pt x="898" y="2434"/>
                      </a:cubicBezTo>
                      <a:cubicBezTo>
                        <a:pt x="1190" y="2732"/>
                        <a:pt x="1552" y="2865"/>
                        <a:pt x="1907" y="2865"/>
                      </a:cubicBezTo>
                      <a:cubicBezTo>
                        <a:pt x="2643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32551" name="Google Shape;32551;p33"/>
                <p:cNvGrpSpPr/>
                <p:nvPr/>
              </p:nvGrpSpPr>
              <p:grpSpPr>
                <a:xfrm>
                  <a:off x="493075" y="2283250"/>
                  <a:ext cx="189025" cy="199800"/>
                  <a:chOff x="4401800" y="1244325"/>
                  <a:chExt cx="189025" cy="199800"/>
                </a:xfrm>
              </p:grpSpPr>
              <p:sp>
                <p:nvSpPr>
                  <p:cNvPr id="32552" name="Google Shape;32552;p33"/>
                  <p:cNvSpPr/>
                  <p:nvPr/>
                </p:nvSpPr>
                <p:spPr>
                  <a:xfrm rot="-5400000">
                    <a:off x="4419613" y="1353588"/>
                    <a:ext cx="67775" cy="67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702" extrusionOk="0">
                        <a:moveTo>
                          <a:pt x="820" y="0"/>
                        </a:moveTo>
                        <a:cubicBezTo>
                          <a:pt x="622" y="0"/>
                          <a:pt x="423" y="95"/>
                          <a:pt x="311" y="285"/>
                        </a:cubicBezTo>
                        <a:lnTo>
                          <a:pt x="156" y="561"/>
                        </a:lnTo>
                        <a:cubicBezTo>
                          <a:pt x="0" y="837"/>
                          <a:pt x="104" y="1182"/>
                          <a:pt x="380" y="1338"/>
                        </a:cubicBezTo>
                        <a:lnTo>
                          <a:pt x="1295" y="1873"/>
                        </a:lnTo>
                        <a:lnTo>
                          <a:pt x="2710" y="2701"/>
                        </a:lnTo>
                        <a:lnTo>
                          <a:pt x="2710" y="2701"/>
                        </a:lnTo>
                        <a:lnTo>
                          <a:pt x="2537" y="2408"/>
                        </a:lnTo>
                        <a:lnTo>
                          <a:pt x="1329" y="285"/>
                        </a:lnTo>
                        <a:cubicBezTo>
                          <a:pt x="1217" y="95"/>
                          <a:pt x="1019" y="0"/>
                          <a:pt x="82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553" name="Google Shape;32553;p33"/>
                  <p:cNvSpPr/>
                  <p:nvPr/>
                </p:nvSpPr>
                <p:spPr>
                  <a:xfrm rot="-5400000">
                    <a:off x="4529100" y="1326725"/>
                    <a:ext cx="405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81" extrusionOk="0">
                        <a:moveTo>
                          <a:pt x="1623" y="1"/>
                        </a:moveTo>
                        <a:lnTo>
                          <a:pt x="225" y="2417"/>
                        </a:lnTo>
                        <a:cubicBezTo>
                          <a:pt x="0" y="2797"/>
                          <a:pt x="276" y="3280"/>
                          <a:pt x="725" y="3280"/>
                        </a:cubicBezTo>
                        <a:lnTo>
                          <a:pt x="1036" y="3280"/>
                        </a:lnTo>
                        <a:cubicBezTo>
                          <a:pt x="1346" y="3280"/>
                          <a:pt x="1623" y="3021"/>
                          <a:pt x="1623" y="2693"/>
                        </a:cubicBezTo>
                        <a:lnTo>
                          <a:pt x="1623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554" name="Google Shape;32554;p33"/>
                  <p:cNvSpPr/>
                  <p:nvPr/>
                </p:nvSpPr>
                <p:spPr>
                  <a:xfrm rot="-5400000">
                    <a:off x="4422525" y="1326725"/>
                    <a:ext cx="405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81" extrusionOk="0">
                        <a:moveTo>
                          <a:pt x="725" y="1"/>
                        </a:moveTo>
                        <a:cubicBezTo>
                          <a:pt x="276" y="1"/>
                          <a:pt x="0" y="484"/>
                          <a:pt x="225" y="864"/>
                        </a:cubicBezTo>
                        <a:lnTo>
                          <a:pt x="1450" y="2969"/>
                        </a:lnTo>
                        <a:lnTo>
                          <a:pt x="1623" y="3280"/>
                        </a:lnTo>
                        <a:lnTo>
                          <a:pt x="1623" y="588"/>
                        </a:lnTo>
                        <a:cubicBezTo>
                          <a:pt x="1623" y="260"/>
                          <a:pt x="1346" y="1"/>
                          <a:pt x="103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555" name="Google Shape;32555;p33"/>
                  <p:cNvSpPr/>
                  <p:nvPr/>
                </p:nvSpPr>
                <p:spPr>
                  <a:xfrm rot="-5400000">
                    <a:off x="4529313" y="1279488"/>
                    <a:ext cx="40575" cy="8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98" extrusionOk="0">
                        <a:moveTo>
                          <a:pt x="1" y="1"/>
                        </a:moveTo>
                        <a:lnTo>
                          <a:pt x="1" y="2711"/>
                        </a:lnTo>
                        <a:cubicBezTo>
                          <a:pt x="1" y="3039"/>
                          <a:pt x="259" y="3298"/>
                          <a:pt x="587" y="3298"/>
                        </a:cubicBezTo>
                        <a:lnTo>
                          <a:pt x="898" y="3298"/>
                        </a:lnTo>
                        <a:cubicBezTo>
                          <a:pt x="1330" y="3298"/>
                          <a:pt x="1623" y="2814"/>
                          <a:pt x="1399" y="2417"/>
                        </a:cubicBez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556" name="Google Shape;32556;p33"/>
                  <p:cNvSpPr/>
                  <p:nvPr/>
                </p:nvSpPr>
                <p:spPr>
                  <a:xfrm rot="-5400000">
                    <a:off x="4473475" y="1270175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1" y="0"/>
                        </a:moveTo>
                        <a:lnTo>
                          <a:pt x="2348" y="1364"/>
                        </a:lnTo>
                        <a:cubicBezTo>
                          <a:pt x="2436" y="1413"/>
                          <a:pt x="2530" y="1436"/>
                          <a:pt x="2623" y="1436"/>
                        </a:cubicBezTo>
                        <a:cubicBezTo>
                          <a:pt x="2824" y="1436"/>
                          <a:pt x="3019" y="1328"/>
                          <a:pt x="3125" y="1140"/>
                        </a:cubicBezTo>
                        <a:lnTo>
                          <a:pt x="3280" y="863"/>
                        </a:lnTo>
                        <a:cubicBezTo>
                          <a:pt x="3505" y="484"/>
                          <a:pt x="3229" y="18"/>
                          <a:pt x="278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557" name="Google Shape;32557;p33"/>
                  <p:cNvSpPr/>
                  <p:nvPr/>
                </p:nvSpPr>
                <p:spPr>
                  <a:xfrm rot="-5400000">
                    <a:off x="4505038" y="1267963"/>
                    <a:ext cx="67775" cy="6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84" extrusionOk="0">
                        <a:moveTo>
                          <a:pt x="1" y="0"/>
                        </a:moveTo>
                        <a:lnTo>
                          <a:pt x="1399" y="2399"/>
                        </a:lnTo>
                        <a:cubicBezTo>
                          <a:pt x="1511" y="2589"/>
                          <a:pt x="1705" y="2684"/>
                          <a:pt x="1899" y="2684"/>
                        </a:cubicBezTo>
                        <a:cubicBezTo>
                          <a:pt x="2094" y="2684"/>
                          <a:pt x="2288" y="2589"/>
                          <a:pt x="2400" y="2399"/>
                        </a:cubicBezTo>
                        <a:lnTo>
                          <a:pt x="2555" y="2140"/>
                        </a:lnTo>
                        <a:cubicBezTo>
                          <a:pt x="2711" y="1847"/>
                          <a:pt x="2607" y="1502"/>
                          <a:pt x="2348" y="1346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558" name="Google Shape;32558;p33"/>
                  <p:cNvSpPr/>
                  <p:nvPr/>
                </p:nvSpPr>
                <p:spPr>
                  <a:xfrm rot="-5400000">
                    <a:off x="4473475" y="1382350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708" y="0"/>
                        </a:moveTo>
                        <a:cubicBezTo>
                          <a:pt x="277" y="18"/>
                          <a:pt x="1" y="484"/>
                          <a:pt x="208" y="863"/>
                        </a:cubicBezTo>
                        <a:lnTo>
                          <a:pt x="363" y="1140"/>
                        </a:lnTo>
                        <a:cubicBezTo>
                          <a:pt x="469" y="1328"/>
                          <a:pt x="672" y="1436"/>
                          <a:pt x="878" y="1436"/>
                        </a:cubicBezTo>
                        <a:cubicBezTo>
                          <a:pt x="973" y="1436"/>
                          <a:pt x="1069" y="1413"/>
                          <a:pt x="1157" y="1364"/>
                        </a:cubicBezTo>
                        <a:lnTo>
                          <a:pt x="350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559" name="Google Shape;32559;p33"/>
                  <p:cNvSpPr/>
                  <p:nvPr/>
                </p:nvSpPr>
                <p:spPr>
                  <a:xfrm rot="-5400000">
                    <a:off x="4505200" y="1353650"/>
                    <a:ext cx="67775" cy="6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97" extrusionOk="0">
                        <a:moveTo>
                          <a:pt x="2710" y="0"/>
                        </a:moveTo>
                        <a:lnTo>
                          <a:pt x="380" y="1346"/>
                        </a:lnTo>
                        <a:cubicBezTo>
                          <a:pt x="104" y="1502"/>
                          <a:pt x="0" y="1864"/>
                          <a:pt x="173" y="2140"/>
                        </a:cubicBezTo>
                        <a:lnTo>
                          <a:pt x="311" y="2399"/>
                        </a:lnTo>
                        <a:cubicBezTo>
                          <a:pt x="423" y="2598"/>
                          <a:pt x="622" y="2697"/>
                          <a:pt x="820" y="2697"/>
                        </a:cubicBezTo>
                        <a:cubicBezTo>
                          <a:pt x="1019" y="2697"/>
                          <a:pt x="1217" y="2598"/>
                          <a:pt x="1329" y="2399"/>
                        </a:cubicBezTo>
                        <a:lnTo>
                          <a:pt x="2710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560" name="Google Shape;32560;p33"/>
                  <p:cNvSpPr/>
                  <p:nvPr/>
                </p:nvSpPr>
                <p:spPr>
                  <a:xfrm rot="-5400000">
                    <a:off x="4422738" y="1279913"/>
                    <a:ext cx="40150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3281" extrusionOk="0">
                        <a:moveTo>
                          <a:pt x="587" y="1"/>
                        </a:moveTo>
                        <a:cubicBezTo>
                          <a:pt x="259" y="1"/>
                          <a:pt x="1" y="260"/>
                          <a:pt x="1" y="588"/>
                        </a:cubicBezTo>
                        <a:lnTo>
                          <a:pt x="1" y="3280"/>
                        </a:lnTo>
                        <a:lnTo>
                          <a:pt x="173" y="2987"/>
                        </a:lnTo>
                        <a:lnTo>
                          <a:pt x="1399" y="864"/>
                        </a:lnTo>
                        <a:cubicBezTo>
                          <a:pt x="1606" y="484"/>
                          <a:pt x="1330" y="1"/>
                          <a:pt x="89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561" name="Google Shape;32561;p33"/>
                  <p:cNvSpPr/>
                  <p:nvPr/>
                </p:nvSpPr>
                <p:spPr>
                  <a:xfrm rot="-5400000">
                    <a:off x="4431263" y="1270338"/>
                    <a:ext cx="87625" cy="3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24" extrusionOk="0">
                        <a:moveTo>
                          <a:pt x="2633" y="1"/>
                        </a:moveTo>
                        <a:cubicBezTo>
                          <a:pt x="2532" y="1"/>
                          <a:pt x="2429" y="26"/>
                          <a:pt x="2331" y="77"/>
                        </a:cubicBezTo>
                        <a:lnTo>
                          <a:pt x="450" y="1165"/>
                        </a:lnTo>
                        <a:lnTo>
                          <a:pt x="1" y="1424"/>
                        </a:lnTo>
                        <a:lnTo>
                          <a:pt x="2780" y="1424"/>
                        </a:lnTo>
                        <a:cubicBezTo>
                          <a:pt x="3229" y="1424"/>
                          <a:pt x="3505" y="940"/>
                          <a:pt x="3280" y="561"/>
                        </a:cubicBezTo>
                        <a:lnTo>
                          <a:pt x="3125" y="284"/>
                        </a:lnTo>
                        <a:cubicBezTo>
                          <a:pt x="3021" y="100"/>
                          <a:pt x="2833" y="1"/>
                          <a:pt x="263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562" name="Google Shape;32562;p33"/>
                  <p:cNvSpPr/>
                  <p:nvPr/>
                </p:nvSpPr>
                <p:spPr>
                  <a:xfrm rot="-5400000">
                    <a:off x="4419675" y="1267350"/>
                    <a:ext cx="67750" cy="67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0" h="2698" extrusionOk="0">
                        <a:moveTo>
                          <a:pt x="1890" y="0"/>
                        </a:moveTo>
                        <a:cubicBezTo>
                          <a:pt x="1692" y="0"/>
                          <a:pt x="1493" y="100"/>
                          <a:pt x="1381" y="298"/>
                        </a:cubicBezTo>
                        <a:lnTo>
                          <a:pt x="173" y="2404"/>
                        </a:lnTo>
                        <a:lnTo>
                          <a:pt x="0" y="2697"/>
                        </a:lnTo>
                        <a:lnTo>
                          <a:pt x="449" y="2438"/>
                        </a:lnTo>
                        <a:lnTo>
                          <a:pt x="2330" y="1351"/>
                        </a:lnTo>
                        <a:cubicBezTo>
                          <a:pt x="2606" y="1196"/>
                          <a:pt x="2710" y="833"/>
                          <a:pt x="2555" y="557"/>
                        </a:cubicBezTo>
                        <a:lnTo>
                          <a:pt x="2399" y="298"/>
                        </a:lnTo>
                        <a:cubicBezTo>
                          <a:pt x="2287" y="100"/>
                          <a:pt x="2089" y="0"/>
                          <a:pt x="18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563" name="Google Shape;32563;p33"/>
                  <p:cNvSpPr/>
                  <p:nvPr/>
                </p:nvSpPr>
                <p:spPr>
                  <a:xfrm rot="-5400000">
                    <a:off x="4431163" y="1382413"/>
                    <a:ext cx="87625" cy="35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2" extrusionOk="0">
                        <a:moveTo>
                          <a:pt x="863" y="1"/>
                        </a:moveTo>
                        <a:cubicBezTo>
                          <a:pt x="662" y="1"/>
                          <a:pt x="467" y="108"/>
                          <a:pt x="363" y="292"/>
                        </a:cubicBezTo>
                        <a:lnTo>
                          <a:pt x="208" y="569"/>
                        </a:lnTo>
                        <a:cubicBezTo>
                          <a:pt x="1" y="948"/>
                          <a:pt x="277" y="1432"/>
                          <a:pt x="708" y="1432"/>
                        </a:cubicBezTo>
                        <a:lnTo>
                          <a:pt x="3504" y="1432"/>
                        </a:lnTo>
                        <a:lnTo>
                          <a:pt x="2072" y="603"/>
                        </a:lnTo>
                        <a:lnTo>
                          <a:pt x="1157" y="85"/>
                        </a:lnTo>
                        <a:cubicBezTo>
                          <a:pt x="1065" y="28"/>
                          <a:pt x="963" y="1"/>
                          <a:pt x="86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564" name="Google Shape;32564;p33"/>
                  <p:cNvSpPr/>
                  <p:nvPr/>
                </p:nvSpPr>
                <p:spPr>
                  <a:xfrm rot="-5400000">
                    <a:off x="4454450" y="1314675"/>
                    <a:ext cx="83725" cy="7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49" h="2865" extrusionOk="0">
                        <a:moveTo>
                          <a:pt x="1916" y="0"/>
                        </a:moveTo>
                        <a:cubicBezTo>
                          <a:pt x="639" y="0"/>
                          <a:pt x="1" y="1536"/>
                          <a:pt x="898" y="2434"/>
                        </a:cubicBezTo>
                        <a:cubicBezTo>
                          <a:pt x="1196" y="2732"/>
                          <a:pt x="1560" y="2865"/>
                          <a:pt x="1915" y="2865"/>
                        </a:cubicBezTo>
                        <a:cubicBezTo>
                          <a:pt x="2651" y="2865"/>
                          <a:pt x="3349" y="2294"/>
                          <a:pt x="3349" y="1433"/>
                        </a:cubicBezTo>
                        <a:cubicBezTo>
                          <a:pt x="3349" y="639"/>
                          <a:pt x="2710" y="0"/>
                          <a:pt x="191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32565" name="Google Shape;32565;p33"/>
                <p:cNvSpPr/>
                <p:nvPr/>
              </p:nvSpPr>
              <p:spPr>
                <a:xfrm rot="-5400000">
                  <a:off x="631363" y="2800388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2" y="381"/>
                      </a:lnTo>
                      <a:cubicBezTo>
                        <a:pt x="1" y="709"/>
                        <a:pt x="243" y="1244"/>
                        <a:pt x="691" y="1244"/>
                      </a:cubicBezTo>
                      <a:cubicBezTo>
                        <a:pt x="1140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66" name="Google Shape;32566;p33"/>
                <p:cNvSpPr/>
                <p:nvPr/>
              </p:nvSpPr>
              <p:spPr>
                <a:xfrm rot="-5400000">
                  <a:off x="631375" y="337167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0" y="709"/>
                        <a:pt x="242" y="1244"/>
                        <a:pt x="691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67" name="Google Shape;32567;p33"/>
                <p:cNvSpPr/>
                <p:nvPr/>
              </p:nvSpPr>
              <p:spPr>
                <a:xfrm rot="-5400000">
                  <a:off x="631363" y="3942963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74" y="1"/>
                      </a:moveTo>
                      <a:lnTo>
                        <a:pt x="311" y="381"/>
                      </a:lnTo>
                      <a:cubicBezTo>
                        <a:pt x="1" y="709"/>
                        <a:pt x="225" y="1244"/>
                        <a:pt x="674" y="1244"/>
                      </a:cubicBezTo>
                      <a:cubicBezTo>
                        <a:pt x="1123" y="1244"/>
                        <a:pt x="1364" y="709"/>
                        <a:pt x="1053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68" name="Google Shape;32568;p33"/>
                <p:cNvSpPr/>
                <p:nvPr/>
              </p:nvSpPr>
              <p:spPr>
                <a:xfrm rot="-5400000">
                  <a:off x="631575" y="2228875"/>
                  <a:ext cx="337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244" extrusionOk="0">
                      <a:moveTo>
                        <a:pt x="674" y="1"/>
                      </a:moveTo>
                      <a:lnTo>
                        <a:pt x="294" y="381"/>
                      </a:lnTo>
                      <a:cubicBezTo>
                        <a:pt x="1" y="709"/>
                        <a:pt x="225" y="1244"/>
                        <a:pt x="674" y="1244"/>
                      </a:cubicBezTo>
                      <a:cubicBezTo>
                        <a:pt x="1123" y="1244"/>
                        <a:pt x="1347" y="709"/>
                        <a:pt x="1037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69" name="Google Shape;32569;p33"/>
                <p:cNvSpPr/>
                <p:nvPr/>
              </p:nvSpPr>
              <p:spPr>
                <a:xfrm rot="-5400000">
                  <a:off x="631363" y="2506538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1" y="709"/>
                        <a:pt x="242" y="1244"/>
                        <a:pt x="691" y="1244"/>
                      </a:cubicBezTo>
                      <a:cubicBezTo>
                        <a:pt x="1140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70" name="Google Shape;32570;p33"/>
                <p:cNvSpPr/>
                <p:nvPr/>
              </p:nvSpPr>
              <p:spPr>
                <a:xfrm rot="-5400000">
                  <a:off x="631375" y="307782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73" y="1"/>
                      </a:moveTo>
                      <a:lnTo>
                        <a:pt x="311" y="381"/>
                      </a:lnTo>
                      <a:cubicBezTo>
                        <a:pt x="0" y="709"/>
                        <a:pt x="242" y="1244"/>
                        <a:pt x="673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7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71" name="Google Shape;32571;p33"/>
                <p:cNvSpPr/>
                <p:nvPr/>
              </p:nvSpPr>
              <p:spPr>
                <a:xfrm rot="-5400000">
                  <a:off x="631375" y="364912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74" y="1"/>
                      </a:moveTo>
                      <a:lnTo>
                        <a:pt x="311" y="381"/>
                      </a:lnTo>
                      <a:cubicBezTo>
                        <a:pt x="0" y="709"/>
                        <a:pt x="225" y="1244"/>
                        <a:pt x="674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72" name="Google Shape;32572;p33"/>
                <p:cNvSpPr/>
                <p:nvPr/>
              </p:nvSpPr>
              <p:spPr>
                <a:xfrm rot="-5400000">
                  <a:off x="631363" y="4220413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1" y="709"/>
                        <a:pt x="242" y="1244"/>
                        <a:pt x="691" y="1244"/>
                      </a:cubicBezTo>
                      <a:cubicBezTo>
                        <a:pt x="1123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573" name="Google Shape;32573;p33"/>
              <p:cNvGrpSpPr/>
              <p:nvPr/>
            </p:nvGrpSpPr>
            <p:grpSpPr>
              <a:xfrm>
                <a:off x="151925" y="33700"/>
                <a:ext cx="341750" cy="2538050"/>
                <a:chOff x="487050" y="1971275"/>
                <a:chExt cx="341750" cy="2538050"/>
              </a:xfrm>
            </p:grpSpPr>
            <p:sp>
              <p:nvSpPr>
                <p:cNvPr id="32574" name="Google Shape;32574;p33"/>
                <p:cNvSpPr/>
                <p:nvPr/>
              </p:nvSpPr>
              <p:spPr>
                <a:xfrm rot="-5400000">
                  <a:off x="-453825" y="3226700"/>
                  <a:ext cx="2538050" cy="2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522" h="1088" extrusionOk="0">
                      <a:moveTo>
                        <a:pt x="1" y="0"/>
                      </a:moveTo>
                      <a:lnTo>
                        <a:pt x="1" y="1088"/>
                      </a:lnTo>
                      <a:lnTo>
                        <a:pt x="101521" y="1088"/>
                      </a:lnTo>
                      <a:lnTo>
                        <a:pt x="10152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75" name="Google Shape;32575;p33"/>
                <p:cNvSpPr/>
                <p:nvPr/>
              </p:nvSpPr>
              <p:spPr>
                <a:xfrm rot="-5400000">
                  <a:off x="-535587" y="3232963"/>
                  <a:ext cx="2538050" cy="1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522" h="587" extrusionOk="0">
                      <a:moveTo>
                        <a:pt x="1" y="0"/>
                      </a:moveTo>
                      <a:lnTo>
                        <a:pt x="1" y="587"/>
                      </a:lnTo>
                      <a:lnTo>
                        <a:pt x="101521" y="587"/>
                      </a:lnTo>
                      <a:lnTo>
                        <a:pt x="10152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76" name="Google Shape;32576;p33"/>
                <p:cNvSpPr/>
                <p:nvPr/>
              </p:nvSpPr>
              <p:spPr>
                <a:xfrm rot="-5400000">
                  <a:off x="487038" y="2568463"/>
                  <a:ext cx="200675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7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77" name="Google Shape;32577;p33"/>
                <p:cNvSpPr/>
                <p:nvPr/>
              </p:nvSpPr>
              <p:spPr>
                <a:xfrm rot="-5400000">
                  <a:off x="523163" y="2676663"/>
                  <a:ext cx="5700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53" extrusionOk="0">
                      <a:moveTo>
                        <a:pt x="685" y="1"/>
                      </a:moveTo>
                      <a:cubicBezTo>
                        <a:pt x="523" y="1"/>
                        <a:pt x="363" y="78"/>
                        <a:pt x="277" y="234"/>
                      </a:cubicBezTo>
                      <a:lnTo>
                        <a:pt x="139" y="458"/>
                      </a:lnTo>
                      <a:cubicBezTo>
                        <a:pt x="1" y="682"/>
                        <a:pt x="87" y="976"/>
                        <a:pt x="312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279" y="2253"/>
                      </a:lnTo>
                      <a:lnTo>
                        <a:pt x="2124" y="2011"/>
                      </a:lnTo>
                      <a:lnTo>
                        <a:pt x="1106" y="234"/>
                      </a:lnTo>
                      <a:cubicBezTo>
                        <a:pt x="1011" y="78"/>
                        <a:pt x="847" y="1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78" name="Google Shape;32578;p33"/>
                <p:cNvSpPr/>
                <p:nvPr/>
              </p:nvSpPr>
              <p:spPr>
                <a:xfrm rot="-5400000">
                  <a:off x="615188" y="2654313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05" y="2745"/>
                      </a:cubicBezTo>
                      <a:lnTo>
                        <a:pt x="864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79" name="Google Shape;32579;p33"/>
                <p:cNvSpPr/>
                <p:nvPr/>
              </p:nvSpPr>
              <p:spPr>
                <a:xfrm rot="-5400000">
                  <a:off x="525875" y="2654325"/>
                  <a:ext cx="3412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5" extrusionOk="0">
                      <a:moveTo>
                        <a:pt x="622" y="0"/>
                      </a:moveTo>
                      <a:cubicBezTo>
                        <a:pt x="242" y="0"/>
                        <a:pt x="1" y="397"/>
                        <a:pt x="190" y="725"/>
                      </a:cubicBezTo>
                      <a:lnTo>
                        <a:pt x="1209" y="2486"/>
                      </a:lnTo>
                      <a:lnTo>
                        <a:pt x="1364" y="2744"/>
                      </a:lnTo>
                      <a:lnTo>
                        <a:pt x="1364" y="483"/>
                      </a:lnTo>
                      <a:cubicBezTo>
                        <a:pt x="1364" y="207"/>
                        <a:pt x="1140" y="0"/>
                        <a:pt x="8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80" name="Google Shape;32580;p33"/>
                <p:cNvSpPr/>
                <p:nvPr/>
              </p:nvSpPr>
              <p:spPr>
                <a:xfrm rot="-5400000">
                  <a:off x="615413" y="26148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08" y="2745"/>
                        <a:pt x="484" y="2745"/>
                      </a:cubicBezTo>
                      <a:lnTo>
                        <a:pt x="743" y="2745"/>
                      </a:lnTo>
                      <a:cubicBezTo>
                        <a:pt x="1105" y="2745"/>
                        <a:pt x="1347" y="2331"/>
                        <a:pt x="1157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81" name="Google Shape;32581;p33"/>
                <p:cNvSpPr/>
                <p:nvPr/>
              </p:nvSpPr>
              <p:spPr>
                <a:xfrm rot="-5400000">
                  <a:off x="568463" y="2607013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68" y="1139"/>
                      </a:lnTo>
                      <a:cubicBezTo>
                        <a:pt x="2041" y="1178"/>
                        <a:pt x="2121" y="1198"/>
                        <a:pt x="2200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5" y="414"/>
                        <a:pt x="2711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82" name="Google Shape;32582;p33"/>
                <p:cNvSpPr/>
                <p:nvPr/>
              </p:nvSpPr>
              <p:spPr>
                <a:xfrm rot="-5400000">
                  <a:off x="594975" y="2604650"/>
                  <a:ext cx="5655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66" extrusionOk="0">
                      <a:moveTo>
                        <a:pt x="0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7" y="2183"/>
                        <a:pt x="2002" y="2019"/>
                      </a:cubicBezTo>
                      <a:lnTo>
                        <a:pt x="2123" y="1812"/>
                      </a:lnTo>
                      <a:cubicBezTo>
                        <a:pt x="2261" y="1571"/>
                        <a:pt x="2192" y="1260"/>
                        <a:pt x="1951" y="11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83" name="Google Shape;32583;p33"/>
                <p:cNvSpPr/>
                <p:nvPr/>
              </p:nvSpPr>
              <p:spPr>
                <a:xfrm rot="-5400000">
                  <a:off x="568350" y="27011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604" y="0"/>
                      </a:moveTo>
                      <a:cubicBezTo>
                        <a:pt x="242" y="0"/>
                        <a:pt x="0" y="414"/>
                        <a:pt x="190" y="725"/>
                      </a:cubicBezTo>
                      <a:lnTo>
                        <a:pt x="311" y="949"/>
                      </a:lnTo>
                      <a:cubicBezTo>
                        <a:pt x="404" y="1100"/>
                        <a:pt x="566" y="1189"/>
                        <a:pt x="737" y="1189"/>
                      </a:cubicBezTo>
                      <a:cubicBezTo>
                        <a:pt x="820" y="1189"/>
                        <a:pt x="905" y="1167"/>
                        <a:pt x="984" y="1122"/>
                      </a:cubicBezTo>
                      <a:lnTo>
                        <a:pt x="293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84" name="Google Shape;32584;p33"/>
                <p:cNvSpPr/>
                <p:nvPr/>
              </p:nvSpPr>
              <p:spPr>
                <a:xfrm rot="-5400000">
                  <a:off x="594588" y="2676663"/>
                  <a:ext cx="5700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53" extrusionOk="0">
                      <a:moveTo>
                        <a:pt x="2279" y="0"/>
                      </a:moveTo>
                      <a:lnTo>
                        <a:pt x="312" y="1139"/>
                      </a:lnTo>
                      <a:cubicBezTo>
                        <a:pt x="87" y="1260"/>
                        <a:pt x="1" y="1571"/>
                        <a:pt x="139" y="1795"/>
                      </a:cubicBezTo>
                      <a:lnTo>
                        <a:pt x="277" y="2019"/>
                      </a:lnTo>
                      <a:cubicBezTo>
                        <a:pt x="363" y="2175"/>
                        <a:pt x="523" y="2252"/>
                        <a:pt x="685" y="2252"/>
                      </a:cubicBezTo>
                      <a:cubicBezTo>
                        <a:pt x="847" y="2252"/>
                        <a:pt x="1011" y="2175"/>
                        <a:pt x="1106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85" name="Google Shape;32585;p33"/>
                <p:cNvSpPr/>
                <p:nvPr/>
              </p:nvSpPr>
              <p:spPr>
                <a:xfrm rot="-5400000">
                  <a:off x="526100" y="261527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38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86" name="Google Shape;32586;p33"/>
                <p:cNvSpPr/>
                <p:nvPr/>
              </p:nvSpPr>
              <p:spPr>
                <a:xfrm rot="-5400000">
                  <a:off x="533038" y="2607138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201" y="0"/>
                      </a:moveTo>
                      <a:cubicBezTo>
                        <a:pt x="2121" y="0"/>
                        <a:pt x="2041" y="21"/>
                        <a:pt x="1968" y="66"/>
                      </a:cubicBezTo>
                      <a:lnTo>
                        <a:pt x="381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711" y="1188"/>
                        <a:pt x="2935" y="791"/>
                        <a:pt x="2745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7" y="0"/>
                        <a:pt x="22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87" name="Google Shape;32587;p33"/>
                <p:cNvSpPr/>
                <p:nvPr/>
              </p:nvSpPr>
              <p:spPr>
                <a:xfrm rot="-5400000">
                  <a:off x="523438" y="2604863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8" y="2007"/>
                      </a:lnTo>
                      <a:lnTo>
                        <a:pt x="0" y="2249"/>
                      </a:lnTo>
                      <a:lnTo>
                        <a:pt x="380" y="2042"/>
                      </a:lnTo>
                      <a:lnTo>
                        <a:pt x="1951" y="1127"/>
                      </a:lnTo>
                      <a:cubicBezTo>
                        <a:pt x="2175" y="989"/>
                        <a:pt x="2261" y="696"/>
                        <a:pt x="2123" y="454"/>
                      </a:cubicBezTo>
                      <a:lnTo>
                        <a:pt x="2002" y="247"/>
                      </a:lnTo>
                      <a:cubicBezTo>
                        <a:pt x="1907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88" name="Google Shape;32588;p33"/>
                <p:cNvSpPr/>
                <p:nvPr/>
              </p:nvSpPr>
              <p:spPr>
                <a:xfrm rot="-5400000">
                  <a:off x="533025" y="27011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737" y="0"/>
                      </a:moveTo>
                      <a:cubicBezTo>
                        <a:pt x="566" y="0"/>
                        <a:pt x="404" y="89"/>
                        <a:pt x="311" y="240"/>
                      </a:cubicBezTo>
                      <a:lnTo>
                        <a:pt x="190" y="464"/>
                      </a:lnTo>
                      <a:cubicBezTo>
                        <a:pt x="0" y="775"/>
                        <a:pt x="242" y="1189"/>
                        <a:pt x="604" y="1189"/>
                      </a:cubicBezTo>
                      <a:lnTo>
                        <a:pt x="2934" y="1189"/>
                      </a:lnTo>
                      <a:lnTo>
                        <a:pt x="1743" y="516"/>
                      </a:lnTo>
                      <a:lnTo>
                        <a:pt x="984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89" name="Google Shape;32589;p33"/>
                <p:cNvSpPr/>
                <p:nvPr/>
              </p:nvSpPr>
              <p:spPr>
                <a:xfrm rot="-5400000">
                  <a:off x="557375" y="26388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192" y="0"/>
                      </a:moveTo>
                      <a:cubicBezTo>
                        <a:pt x="536" y="0"/>
                        <a:pt x="1" y="536"/>
                        <a:pt x="1" y="1209"/>
                      </a:cubicBezTo>
                      <a:cubicBezTo>
                        <a:pt x="1" y="1865"/>
                        <a:pt x="536" y="2400"/>
                        <a:pt x="1192" y="2400"/>
                      </a:cubicBezTo>
                      <a:cubicBezTo>
                        <a:pt x="1865" y="2400"/>
                        <a:pt x="2400" y="1865"/>
                        <a:pt x="2400" y="1209"/>
                      </a:cubicBezTo>
                      <a:cubicBezTo>
                        <a:pt x="2400" y="536"/>
                        <a:pt x="1865" y="0"/>
                        <a:pt x="1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90" name="Google Shape;32590;p33"/>
                <p:cNvSpPr/>
                <p:nvPr/>
              </p:nvSpPr>
              <p:spPr>
                <a:xfrm rot="-5400000">
                  <a:off x="487250" y="3139975"/>
                  <a:ext cx="2002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0" h="8026" extrusionOk="0">
                      <a:moveTo>
                        <a:pt x="7543" y="466"/>
                      </a:moveTo>
                      <a:lnTo>
                        <a:pt x="7543" y="7560"/>
                      </a:lnTo>
                      <a:lnTo>
                        <a:pt x="467" y="7560"/>
                      </a:lnTo>
                      <a:lnTo>
                        <a:pt x="467" y="466"/>
                      </a:lnTo>
                      <a:close/>
                      <a:moveTo>
                        <a:pt x="1" y="0"/>
                      </a:moveTo>
                      <a:lnTo>
                        <a:pt x="1" y="8026"/>
                      </a:lnTo>
                      <a:lnTo>
                        <a:pt x="8009" y="8026"/>
                      </a:lnTo>
                      <a:lnTo>
                        <a:pt x="800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91" name="Google Shape;32591;p33"/>
                <p:cNvSpPr/>
                <p:nvPr/>
              </p:nvSpPr>
              <p:spPr>
                <a:xfrm rot="-5400000">
                  <a:off x="523175" y="3247950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682" y="1"/>
                      </a:moveTo>
                      <a:cubicBezTo>
                        <a:pt x="518" y="1"/>
                        <a:pt x="354" y="78"/>
                        <a:pt x="259" y="234"/>
                      </a:cubicBezTo>
                      <a:lnTo>
                        <a:pt x="138" y="458"/>
                      </a:lnTo>
                      <a:cubicBezTo>
                        <a:pt x="0" y="682"/>
                        <a:pt x="87" y="993"/>
                        <a:pt x="311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279" y="2253"/>
                      </a:lnTo>
                      <a:lnTo>
                        <a:pt x="2123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92" name="Google Shape;32592;p33"/>
                <p:cNvSpPr/>
                <p:nvPr/>
              </p:nvSpPr>
              <p:spPr>
                <a:xfrm rot="-5400000">
                  <a:off x="615188" y="3225613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64" y="1"/>
                      </a:moveTo>
                      <a:lnTo>
                        <a:pt x="191" y="2020"/>
                      </a:lnTo>
                      <a:cubicBezTo>
                        <a:pt x="1" y="2331"/>
                        <a:pt x="243" y="2745"/>
                        <a:pt x="622" y="2745"/>
                      </a:cubicBezTo>
                      <a:lnTo>
                        <a:pt x="864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93" name="Google Shape;32593;p33"/>
                <p:cNvSpPr/>
                <p:nvPr/>
              </p:nvSpPr>
              <p:spPr>
                <a:xfrm rot="-5400000">
                  <a:off x="525875" y="3225625"/>
                  <a:ext cx="3412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5" extrusionOk="0">
                      <a:moveTo>
                        <a:pt x="622" y="0"/>
                      </a:moveTo>
                      <a:cubicBezTo>
                        <a:pt x="243" y="0"/>
                        <a:pt x="1" y="397"/>
                        <a:pt x="191" y="725"/>
                      </a:cubicBezTo>
                      <a:lnTo>
                        <a:pt x="1209" y="2486"/>
                      </a:lnTo>
                      <a:lnTo>
                        <a:pt x="1364" y="2744"/>
                      </a:lnTo>
                      <a:lnTo>
                        <a:pt x="1364" y="483"/>
                      </a:lnTo>
                      <a:cubicBezTo>
                        <a:pt x="1364" y="207"/>
                        <a:pt x="1140" y="0"/>
                        <a:pt x="8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94" name="Google Shape;32594;p33"/>
                <p:cNvSpPr/>
                <p:nvPr/>
              </p:nvSpPr>
              <p:spPr>
                <a:xfrm rot="-5400000">
                  <a:off x="615200" y="318635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" y="1"/>
                      </a:moveTo>
                      <a:lnTo>
                        <a:pt x="1" y="2262"/>
                      </a:lnTo>
                      <a:cubicBezTo>
                        <a:pt x="1" y="2521"/>
                        <a:pt x="225" y="2745"/>
                        <a:pt x="501" y="2745"/>
                      </a:cubicBezTo>
                      <a:lnTo>
                        <a:pt x="743" y="2745"/>
                      </a:lnTo>
                      <a:cubicBezTo>
                        <a:pt x="1122" y="2745"/>
                        <a:pt x="1364" y="2331"/>
                        <a:pt x="1174" y="202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95" name="Google Shape;32595;p33"/>
                <p:cNvSpPr/>
                <p:nvPr/>
              </p:nvSpPr>
              <p:spPr>
                <a:xfrm rot="-5400000">
                  <a:off x="568463" y="3178288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0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2" y="1198"/>
                        <a:pt x="2194" y="1198"/>
                      </a:cubicBezTo>
                      <a:cubicBezTo>
                        <a:pt x="2365" y="1198"/>
                        <a:pt x="2530" y="1113"/>
                        <a:pt x="2624" y="949"/>
                      </a:cubicBezTo>
                      <a:lnTo>
                        <a:pt x="2744" y="742"/>
                      </a:lnTo>
                      <a:cubicBezTo>
                        <a:pt x="2934" y="414"/>
                        <a:pt x="2693" y="17"/>
                        <a:pt x="2330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96" name="Google Shape;32596;p33"/>
                <p:cNvSpPr/>
                <p:nvPr/>
              </p:nvSpPr>
              <p:spPr>
                <a:xfrm rot="-5400000">
                  <a:off x="594975" y="3175950"/>
                  <a:ext cx="5655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66" extrusionOk="0">
                      <a:moveTo>
                        <a:pt x="1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8" y="2183"/>
                        <a:pt x="2003" y="2019"/>
                      </a:cubicBezTo>
                      <a:lnTo>
                        <a:pt x="2124" y="1812"/>
                      </a:lnTo>
                      <a:cubicBezTo>
                        <a:pt x="2262" y="1571"/>
                        <a:pt x="2193" y="1260"/>
                        <a:pt x="1951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97" name="Google Shape;32597;p33"/>
                <p:cNvSpPr/>
                <p:nvPr/>
              </p:nvSpPr>
              <p:spPr>
                <a:xfrm rot="-5400000">
                  <a:off x="568350" y="32724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605" y="0"/>
                      </a:moveTo>
                      <a:cubicBezTo>
                        <a:pt x="242" y="0"/>
                        <a:pt x="1" y="414"/>
                        <a:pt x="190" y="725"/>
                      </a:cubicBezTo>
                      <a:lnTo>
                        <a:pt x="311" y="949"/>
                      </a:lnTo>
                      <a:cubicBezTo>
                        <a:pt x="404" y="1100"/>
                        <a:pt x="567" y="1189"/>
                        <a:pt x="737" y="1189"/>
                      </a:cubicBezTo>
                      <a:cubicBezTo>
                        <a:pt x="820" y="1189"/>
                        <a:pt x="905" y="1167"/>
                        <a:pt x="984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98" name="Google Shape;32598;p33"/>
                <p:cNvSpPr/>
                <p:nvPr/>
              </p:nvSpPr>
              <p:spPr>
                <a:xfrm rot="-5400000">
                  <a:off x="594600" y="3247950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2279" y="0"/>
                      </a:moveTo>
                      <a:lnTo>
                        <a:pt x="311" y="1139"/>
                      </a:lnTo>
                      <a:cubicBezTo>
                        <a:pt x="87" y="1260"/>
                        <a:pt x="0" y="1571"/>
                        <a:pt x="138" y="1795"/>
                      </a:cubicBezTo>
                      <a:lnTo>
                        <a:pt x="259" y="2019"/>
                      </a:lnTo>
                      <a:cubicBezTo>
                        <a:pt x="354" y="2175"/>
                        <a:pt x="518" y="2252"/>
                        <a:pt x="682" y="2252"/>
                      </a:cubicBezTo>
                      <a:cubicBezTo>
                        <a:pt x="846" y="2252"/>
                        <a:pt x="1010" y="2175"/>
                        <a:pt x="1105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99" name="Google Shape;32599;p33"/>
                <p:cNvSpPr/>
                <p:nvPr/>
              </p:nvSpPr>
              <p:spPr>
                <a:xfrm rot="-5400000">
                  <a:off x="525888" y="3186363"/>
                  <a:ext cx="34100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5" extrusionOk="0">
                      <a:moveTo>
                        <a:pt x="501" y="0"/>
                      </a:moveTo>
                      <a:cubicBezTo>
                        <a:pt x="225" y="0"/>
                        <a:pt x="1" y="207"/>
                        <a:pt x="1" y="483"/>
                      </a:cubicBezTo>
                      <a:lnTo>
                        <a:pt x="1" y="2744"/>
                      </a:lnTo>
                      <a:lnTo>
                        <a:pt x="156" y="2486"/>
                      </a:lnTo>
                      <a:lnTo>
                        <a:pt x="1174" y="725"/>
                      </a:lnTo>
                      <a:cubicBezTo>
                        <a:pt x="1364" y="397"/>
                        <a:pt x="1122" y="0"/>
                        <a:pt x="76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00" name="Google Shape;32600;p33"/>
                <p:cNvSpPr/>
                <p:nvPr/>
              </p:nvSpPr>
              <p:spPr>
                <a:xfrm rot="-5400000">
                  <a:off x="533038" y="3178413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195" y="0"/>
                      </a:moveTo>
                      <a:cubicBezTo>
                        <a:pt x="2112" y="0"/>
                        <a:pt x="2029" y="21"/>
                        <a:pt x="1951" y="66"/>
                      </a:cubicBezTo>
                      <a:lnTo>
                        <a:pt x="380" y="981"/>
                      </a:lnTo>
                      <a:lnTo>
                        <a:pt x="0" y="1188"/>
                      </a:lnTo>
                      <a:lnTo>
                        <a:pt x="2330" y="1188"/>
                      </a:lnTo>
                      <a:cubicBezTo>
                        <a:pt x="2693" y="1188"/>
                        <a:pt x="2934" y="791"/>
                        <a:pt x="2744" y="463"/>
                      </a:cubicBezTo>
                      <a:lnTo>
                        <a:pt x="2624" y="256"/>
                      </a:lnTo>
                      <a:cubicBezTo>
                        <a:pt x="2530" y="92"/>
                        <a:pt x="2366" y="0"/>
                        <a:pt x="21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01" name="Google Shape;32601;p33"/>
                <p:cNvSpPr/>
                <p:nvPr/>
              </p:nvSpPr>
              <p:spPr>
                <a:xfrm rot="-5400000">
                  <a:off x="523438" y="3176163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9" y="2007"/>
                      </a:lnTo>
                      <a:lnTo>
                        <a:pt x="1" y="2249"/>
                      </a:lnTo>
                      <a:lnTo>
                        <a:pt x="380" y="2042"/>
                      </a:lnTo>
                      <a:lnTo>
                        <a:pt x="1951" y="1127"/>
                      </a:lnTo>
                      <a:cubicBezTo>
                        <a:pt x="2175" y="989"/>
                        <a:pt x="2262" y="696"/>
                        <a:pt x="2124" y="454"/>
                      </a:cubicBezTo>
                      <a:lnTo>
                        <a:pt x="2003" y="247"/>
                      </a:lnTo>
                      <a:cubicBezTo>
                        <a:pt x="1908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02" name="Google Shape;32602;p33"/>
                <p:cNvSpPr/>
                <p:nvPr/>
              </p:nvSpPr>
              <p:spPr>
                <a:xfrm rot="-5400000">
                  <a:off x="533025" y="32724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1" y="240"/>
                      </a:cubicBezTo>
                      <a:lnTo>
                        <a:pt x="190" y="464"/>
                      </a:lnTo>
                      <a:cubicBezTo>
                        <a:pt x="1" y="775"/>
                        <a:pt x="242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4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03" name="Google Shape;32603;p33"/>
                <p:cNvSpPr/>
                <p:nvPr/>
              </p:nvSpPr>
              <p:spPr>
                <a:xfrm rot="-5400000">
                  <a:off x="552325" y="3215125"/>
                  <a:ext cx="70375" cy="6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5" h="2411" extrusionOk="0">
                      <a:moveTo>
                        <a:pt x="1606" y="0"/>
                      </a:moveTo>
                      <a:cubicBezTo>
                        <a:pt x="536" y="0"/>
                        <a:pt x="1" y="1295"/>
                        <a:pt x="760" y="2054"/>
                      </a:cubicBezTo>
                      <a:cubicBezTo>
                        <a:pt x="1006" y="2301"/>
                        <a:pt x="1309" y="2411"/>
                        <a:pt x="1605" y="2411"/>
                      </a:cubicBezTo>
                      <a:cubicBezTo>
                        <a:pt x="2223" y="2411"/>
                        <a:pt x="2814" y="1932"/>
                        <a:pt x="2814" y="1209"/>
                      </a:cubicBezTo>
                      <a:cubicBezTo>
                        <a:pt x="2814" y="536"/>
                        <a:pt x="2262" y="0"/>
                        <a:pt x="16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04" name="Google Shape;32604;p33"/>
                <p:cNvSpPr/>
                <p:nvPr/>
              </p:nvSpPr>
              <p:spPr>
                <a:xfrm rot="-5400000">
                  <a:off x="487263" y="3711263"/>
                  <a:ext cx="200225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09" h="8026" extrusionOk="0">
                      <a:moveTo>
                        <a:pt x="7542" y="466"/>
                      </a:moveTo>
                      <a:lnTo>
                        <a:pt x="7542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08" y="8026"/>
                      </a:lnTo>
                      <a:lnTo>
                        <a:pt x="800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05" name="Google Shape;32605;p33"/>
                <p:cNvSpPr/>
                <p:nvPr/>
              </p:nvSpPr>
              <p:spPr>
                <a:xfrm rot="-5400000">
                  <a:off x="523388" y="38194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682" y="1"/>
                      </a:moveTo>
                      <a:cubicBezTo>
                        <a:pt x="518" y="1"/>
                        <a:pt x="354" y="78"/>
                        <a:pt x="259" y="234"/>
                      </a:cubicBezTo>
                      <a:lnTo>
                        <a:pt x="139" y="458"/>
                      </a:lnTo>
                      <a:cubicBezTo>
                        <a:pt x="1" y="682"/>
                        <a:pt x="70" y="993"/>
                        <a:pt x="311" y="1114"/>
                      </a:cubicBezTo>
                      <a:lnTo>
                        <a:pt x="1071" y="1563"/>
                      </a:lnTo>
                      <a:lnTo>
                        <a:pt x="2262" y="2253"/>
                      </a:lnTo>
                      <a:lnTo>
                        <a:pt x="2124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06" name="Google Shape;32606;p33"/>
                <p:cNvSpPr/>
                <p:nvPr/>
              </p:nvSpPr>
              <p:spPr>
                <a:xfrm rot="-5400000">
                  <a:off x="615200" y="379690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0" y="2331"/>
                        <a:pt x="242" y="2745"/>
                        <a:pt x="604" y="2745"/>
                      </a:cubicBezTo>
                      <a:lnTo>
                        <a:pt x="863" y="2745"/>
                      </a:lnTo>
                      <a:cubicBezTo>
                        <a:pt x="1139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07" name="Google Shape;32607;p33"/>
                <p:cNvSpPr/>
                <p:nvPr/>
              </p:nvSpPr>
              <p:spPr>
                <a:xfrm rot="-5400000">
                  <a:off x="526100" y="379712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604" y="0"/>
                      </a:moveTo>
                      <a:cubicBezTo>
                        <a:pt x="242" y="0"/>
                        <a:pt x="0" y="397"/>
                        <a:pt x="190" y="725"/>
                      </a:cubicBezTo>
                      <a:lnTo>
                        <a:pt x="1208" y="2486"/>
                      </a:lnTo>
                      <a:lnTo>
                        <a:pt x="1346" y="2744"/>
                      </a:lnTo>
                      <a:lnTo>
                        <a:pt x="1346" y="483"/>
                      </a:lnTo>
                      <a:cubicBezTo>
                        <a:pt x="1346" y="207"/>
                        <a:pt x="1139" y="0"/>
                        <a:pt x="8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08" name="Google Shape;32608;p33"/>
                <p:cNvSpPr/>
                <p:nvPr/>
              </p:nvSpPr>
              <p:spPr>
                <a:xfrm rot="-5400000">
                  <a:off x="615188" y="3757638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" y="1"/>
                      </a:moveTo>
                      <a:lnTo>
                        <a:pt x="1" y="2262"/>
                      </a:lnTo>
                      <a:cubicBezTo>
                        <a:pt x="1" y="2521"/>
                        <a:pt x="225" y="2745"/>
                        <a:pt x="484" y="2745"/>
                      </a:cubicBezTo>
                      <a:lnTo>
                        <a:pt x="743" y="2745"/>
                      </a:lnTo>
                      <a:cubicBezTo>
                        <a:pt x="1123" y="2745"/>
                        <a:pt x="1364" y="2331"/>
                        <a:pt x="1174" y="202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09" name="Google Shape;32609;p33"/>
                <p:cNvSpPr/>
                <p:nvPr/>
              </p:nvSpPr>
              <p:spPr>
                <a:xfrm rot="-5400000">
                  <a:off x="568513" y="3749638"/>
                  <a:ext cx="732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1" h="1198" extrusionOk="0">
                      <a:moveTo>
                        <a:pt x="0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2" y="1198"/>
                        <a:pt x="2194" y="1198"/>
                      </a:cubicBezTo>
                      <a:cubicBezTo>
                        <a:pt x="2366" y="1198"/>
                        <a:pt x="2530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1" y="421"/>
                        <a:pt x="2703" y="17"/>
                        <a:pt x="2336" y="17"/>
                      </a:cubicBezTo>
                      <a:cubicBezTo>
                        <a:pt x="2329" y="17"/>
                        <a:pt x="2321" y="17"/>
                        <a:pt x="2313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10" name="Google Shape;32610;p33"/>
                <p:cNvSpPr/>
                <p:nvPr/>
              </p:nvSpPr>
              <p:spPr>
                <a:xfrm rot="-5400000">
                  <a:off x="594763" y="3747463"/>
                  <a:ext cx="56975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66" extrusionOk="0">
                      <a:moveTo>
                        <a:pt x="1" y="0"/>
                      </a:moveTo>
                      <a:lnTo>
                        <a:pt x="1174" y="2019"/>
                      </a:lnTo>
                      <a:cubicBezTo>
                        <a:pt x="1269" y="2183"/>
                        <a:pt x="1433" y="2265"/>
                        <a:pt x="1595" y="2265"/>
                      </a:cubicBezTo>
                      <a:cubicBezTo>
                        <a:pt x="1757" y="2265"/>
                        <a:pt x="1916" y="2183"/>
                        <a:pt x="2003" y="2019"/>
                      </a:cubicBezTo>
                      <a:lnTo>
                        <a:pt x="2141" y="1812"/>
                      </a:lnTo>
                      <a:cubicBezTo>
                        <a:pt x="2279" y="1571"/>
                        <a:pt x="2210" y="1260"/>
                        <a:pt x="1968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11" name="Google Shape;32611;p33"/>
                <p:cNvSpPr/>
                <p:nvPr/>
              </p:nvSpPr>
              <p:spPr>
                <a:xfrm rot="-5400000">
                  <a:off x="568338" y="3843763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622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5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12" name="Google Shape;32612;p33"/>
                <p:cNvSpPr/>
                <p:nvPr/>
              </p:nvSpPr>
              <p:spPr>
                <a:xfrm rot="-5400000">
                  <a:off x="594813" y="38194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2262" y="0"/>
                      </a:moveTo>
                      <a:lnTo>
                        <a:pt x="311" y="1139"/>
                      </a:lnTo>
                      <a:cubicBezTo>
                        <a:pt x="70" y="1260"/>
                        <a:pt x="1" y="1571"/>
                        <a:pt x="139" y="1795"/>
                      </a:cubicBezTo>
                      <a:lnTo>
                        <a:pt x="259" y="2019"/>
                      </a:lnTo>
                      <a:cubicBezTo>
                        <a:pt x="354" y="2175"/>
                        <a:pt x="518" y="2252"/>
                        <a:pt x="682" y="2252"/>
                      </a:cubicBezTo>
                      <a:cubicBezTo>
                        <a:pt x="846" y="2252"/>
                        <a:pt x="1010" y="2175"/>
                        <a:pt x="1105" y="2019"/>
                      </a:cubicBezTo>
                      <a:lnTo>
                        <a:pt x="2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13" name="Google Shape;32613;p33"/>
                <p:cNvSpPr/>
                <p:nvPr/>
              </p:nvSpPr>
              <p:spPr>
                <a:xfrm rot="-5400000">
                  <a:off x="525913" y="3757688"/>
                  <a:ext cx="340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" h="2746" extrusionOk="0">
                      <a:moveTo>
                        <a:pt x="766" y="1"/>
                      </a:moveTo>
                      <a:cubicBezTo>
                        <a:pt x="758" y="1"/>
                        <a:pt x="751" y="1"/>
                        <a:pt x="743" y="1"/>
                      </a:cubicBezTo>
                      <a:lnTo>
                        <a:pt x="484" y="1"/>
                      </a:lnTo>
                      <a:cubicBezTo>
                        <a:pt x="208" y="1"/>
                        <a:pt x="1" y="225"/>
                        <a:pt x="1" y="484"/>
                      </a:cubicBezTo>
                      <a:lnTo>
                        <a:pt x="1" y="2745"/>
                      </a:lnTo>
                      <a:lnTo>
                        <a:pt x="156" y="2487"/>
                      </a:lnTo>
                      <a:lnTo>
                        <a:pt x="1174" y="726"/>
                      </a:lnTo>
                      <a:cubicBezTo>
                        <a:pt x="1360" y="405"/>
                        <a:pt x="1132" y="1"/>
                        <a:pt x="76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14" name="Google Shape;32614;p33"/>
                <p:cNvSpPr/>
                <p:nvPr/>
              </p:nvSpPr>
              <p:spPr>
                <a:xfrm rot="-5400000">
                  <a:off x="532875" y="3749525"/>
                  <a:ext cx="737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" h="1189" extrusionOk="0">
                      <a:moveTo>
                        <a:pt x="2204" y="0"/>
                      </a:moveTo>
                      <a:cubicBezTo>
                        <a:pt x="2122" y="0"/>
                        <a:pt x="2041" y="21"/>
                        <a:pt x="1968" y="66"/>
                      </a:cubicBezTo>
                      <a:lnTo>
                        <a:pt x="380" y="981"/>
                      </a:lnTo>
                      <a:lnTo>
                        <a:pt x="0" y="1188"/>
                      </a:lnTo>
                      <a:lnTo>
                        <a:pt x="2331" y="1188"/>
                      </a:lnTo>
                      <a:cubicBezTo>
                        <a:pt x="2338" y="1188"/>
                        <a:pt x="2346" y="1188"/>
                        <a:pt x="2353" y="1188"/>
                      </a:cubicBezTo>
                      <a:cubicBezTo>
                        <a:pt x="2720" y="1188"/>
                        <a:pt x="2948" y="784"/>
                        <a:pt x="2762" y="463"/>
                      </a:cubicBezTo>
                      <a:lnTo>
                        <a:pt x="2624" y="256"/>
                      </a:lnTo>
                      <a:cubicBezTo>
                        <a:pt x="2542" y="92"/>
                        <a:pt x="2374" y="0"/>
                        <a:pt x="220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15" name="Google Shape;32615;p33"/>
                <p:cNvSpPr/>
                <p:nvPr/>
              </p:nvSpPr>
              <p:spPr>
                <a:xfrm rot="-5400000">
                  <a:off x="523225" y="3747675"/>
                  <a:ext cx="56975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49" extrusionOk="0">
                      <a:moveTo>
                        <a:pt x="1597" y="1"/>
                      </a:moveTo>
                      <a:cubicBezTo>
                        <a:pt x="1433" y="1"/>
                        <a:pt x="1269" y="83"/>
                        <a:pt x="1174" y="247"/>
                      </a:cubicBezTo>
                      <a:lnTo>
                        <a:pt x="156" y="2007"/>
                      </a:lnTo>
                      <a:lnTo>
                        <a:pt x="1" y="2249"/>
                      </a:lnTo>
                      <a:lnTo>
                        <a:pt x="380" y="2042"/>
                      </a:lnTo>
                      <a:lnTo>
                        <a:pt x="1968" y="1127"/>
                      </a:lnTo>
                      <a:cubicBezTo>
                        <a:pt x="2193" y="989"/>
                        <a:pt x="2279" y="696"/>
                        <a:pt x="2141" y="454"/>
                      </a:cubicBezTo>
                      <a:lnTo>
                        <a:pt x="2020" y="247"/>
                      </a:lnTo>
                      <a:cubicBezTo>
                        <a:pt x="1925" y="83"/>
                        <a:pt x="1761" y="1"/>
                        <a:pt x="159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16" name="Google Shape;32616;p33"/>
                <p:cNvSpPr/>
                <p:nvPr/>
              </p:nvSpPr>
              <p:spPr>
                <a:xfrm rot="-5400000">
                  <a:off x="533013" y="3843763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2" y="240"/>
                      </a:cubicBezTo>
                      <a:lnTo>
                        <a:pt x="191" y="464"/>
                      </a:lnTo>
                      <a:cubicBezTo>
                        <a:pt x="1" y="775"/>
                        <a:pt x="225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5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17" name="Google Shape;32617;p33"/>
                <p:cNvSpPr/>
                <p:nvPr/>
              </p:nvSpPr>
              <p:spPr>
                <a:xfrm rot="-5400000">
                  <a:off x="557375" y="37818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208" y="0"/>
                      </a:moveTo>
                      <a:cubicBezTo>
                        <a:pt x="535" y="0"/>
                        <a:pt x="0" y="536"/>
                        <a:pt x="0" y="1209"/>
                      </a:cubicBezTo>
                      <a:cubicBezTo>
                        <a:pt x="0" y="1865"/>
                        <a:pt x="535" y="2400"/>
                        <a:pt x="1208" y="2400"/>
                      </a:cubicBezTo>
                      <a:cubicBezTo>
                        <a:pt x="1864" y="2400"/>
                        <a:pt x="2399" y="1865"/>
                        <a:pt x="2399" y="1209"/>
                      </a:cubicBezTo>
                      <a:cubicBezTo>
                        <a:pt x="2399" y="536"/>
                        <a:pt x="1864" y="0"/>
                        <a:pt x="12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18" name="Google Shape;32618;p33"/>
                <p:cNvSpPr/>
                <p:nvPr/>
              </p:nvSpPr>
              <p:spPr>
                <a:xfrm rot="-5400000">
                  <a:off x="487050" y="4282775"/>
                  <a:ext cx="2006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6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83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19" name="Google Shape;32619;p33"/>
                <p:cNvSpPr/>
                <p:nvPr/>
              </p:nvSpPr>
              <p:spPr>
                <a:xfrm rot="-5400000">
                  <a:off x="523388" y="43907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683" y="1"/>
                      </a:moveTo>
                      <a:cubicBezTo>
                        <a:pt x="519" y="1"/>
                        <a:pt x="355" y="78"/>
                        <a:pt x="260" y="234"/>
                      </a:cubicBezTo>
                      <a:lnTo>
                        <a:pt x="139" y="458"/>
                      </a:lnTo>
                      <a:cubicBezTo>
                        <a:pt x="1" y="682"/>
                        <a:pt x="70" y="993"/>
                        <a:pt x="312" y="1114"/>
                      </a:cubicBezTo>
                      <a:lnTo>
                        <a:pt x="1071" y="1563"/>
                      </a:lnTo>
                      <a:lnTo>
                        <a:pt x="2262" y="2253"/>
                      </a:lnTo>
                      <a:lnTo>
                        <a:pt x="2124" y="2011"/>
                      </a:lnTo>
                      <a:lnTo>
                        <a:pt x="1106" y="234"/>
                      </a:lnTo>
                      <a:cubicBezTo>
                        <a:pt x="1011" y="78"/>
                        <a:pt x="847" y="1"/>
                        <a:pt x="68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20" name="Google Shape;32620;p33"/>
                <p:cNvSpPr/>
                <p:nvPr/>
              </p:nvSpPr>
              <p:spPr>
                <a:xfrm rot="-5400000">
                  <a:off x="615188" y="4368188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47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22" y="2745"/>
                      </a:cubicBezTo>
                      <a:lnTo>
                        <a:pt x="881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47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21" name="Google Shape;32621;p33"/>
                <p:cNvSpPr/>
                <p:nvPr/>
              </p:nvSpPr>
              <p:spPr>
                <a:xfrm rot="-5400000">
                  <a:off x="526138" y="4368363"/>
                  <a:ext cx="335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3" h="2746" extrusionOk="0">
                      <a:moveTo>
                        <a:pt x="595" y="1"/>
                      </a:moveTo>
                      <a:cubicBezTo>
                        <a:pt x="229" y="1"/>
                        <a:pt x="0" y="405"/>
                        <a:pt x="186" y="726"/>
                      </a:cubicBezTo>
                      <a:lnTo>
                        <a:pt x="1205" y="2487"/>
                      </a:lnTo>
                      <a:lnTo>
                        <a:pt x="1343" y="2745"/>
                      </a:lnTo>
                      <a:lnTo>
                        <a:pt x="1343" y="484"/>
                      </a:lnTo>
                      <a:cubicBezTo>
                        <a:pt x="1343" y="225"/>
                        <a:pt x="1136" y="1"/>
                        <a:pt x="877" y="1"/>
                      </a:cubicBezTo>
                      <a:lnTo>
                        <a:pt x="618" y="1"/>
                      </a:lnTo>
                      <a:cubicBezTo>
                        <a:pt x="610" y="1"/>
                        <a:pt x="603" y="1"/>
                        <a:pt x="59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22" name="Google Shape;32622;p33"/>
                <p:cNvSpPr/>
                <p:nvPr/>
              </p:nvSpPr>
              <p:spPr>
                <a:xfrm rot="-5400000">
                  <a:off x="615413" y="43291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25" y="2745"/>
                        <a:pt x="483" y="2745"/>
                      </a:cubicBezTo>
                      <a:lnTo>
                        <a:pt x="742" y="2745"/>
                      </a:lnTo>
                      <a:cubicBezTo>
                        <a:pt x="1122" y="2745"/>
                        <a:pt x="1346" y="2331"/>
                        <a:pt x="1174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23" name="Google Shape;32623;p33"/>
                <p:cNvSpPr/>
                <p:nvPr/>
              </p:nvSpPr>
              <p:spPr>
                <a:xfrm rot="-5400000">
                  <a:off x="568463" y="4320888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3" y="1198"/>
                        <a:pt x="2194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5" y="414"/>
                        <a:pt x="2693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24" name="Google Shape;32624;p33"/>
                <p:cNvSpPr/>
                <p:nvPr/>
              </p:nvSpPr>
              <p:spPr>
                <a:xfrm rot="-5400000">
                  <a:off x="594763" y="4318738"/>
                  <a:ext cx="56975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66" extrusionOk="0">
                      <a:moveTo>
                        <a:pt x="0" y="0"/>
                      </a:moveTo>
                      <a:lnTo>
                        <a:pt x="1174" y="2019"/>
                      </a:lnTo>
                      <a:cubicBezTo>
                        <a:pt x="1269" y="2183"/>
                        <a:pt x="1433" y="2265"/>
                        <a:pt x="1594" y="2265"/>
                      </a:cubicBezTo>
                      <a:cubicBezTo>
                        <a:pt x="1756" y="2265"/>
                        <a:pt x="1916" y="2183"/>
                        <a:pt x="2002" y="2019"/>
                      </a:cubicBezTo>
                      <a:lnTo>
                        <a:pt x="2140" y="1812"/>
                      </a:lnTo>
                      <a:cubicBezTo>
                        <a:pt x="2278" y="1571"/>
                        <a:pt x="2192" y="1260"/>
                        <a:pt x="1968" y="11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25" name="Google Shape;32625;p33"/>
                <p:cNvSpPr/>
                <p:nvPr/>
              </p:nvSpPr>
              <p:spPr>
                <a:xfrm rot="-5400000">
                  <a:off x="568125" y="4415275"/>
                  <a:ext cx="738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3" h="1189" extrusionOk="0">
                      <a:moveTo>
                        <a:pt x="622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6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5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26" name="Google Shape;32626;p33"/>
                <p:cNvSpPr/>
                <p:nvPr/>
              </p:nvSpPr>
              <p:spPr>
                <a:xfrm rot="-5400000">
                  <a:off x="594813" y="43907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2262" y="0"/>
                      </a:moveTo>
                      <a:lnTo>
                        <a:pt x="312" y="1139"/>
                      </a:lnTo>
                      <a:cubicBezTo>
                        <a:pt x="70" y="1260"/>
                        <a:pt x="1" y="1571"/>
                        <a:pt x="139" y="1795"/>
                      </a:cubicBezTo>
                      <a:lnTo>
                        <a:pt x="260" y="2019"/>
                      </a:lnTo>
                      <a:cubicBezTo>
                        <a:pt x="355" y="2175"/>
                        <a:pt x="519" y="2252"/>
                        <a:pt x="683" y="2252"/>
                      </a:cubicBezTo>
                      <a:cubicBezTo>
                        <a:pt x="847" y="2252"/>
                        <a:pt x="1011" y="2175"/>
                        <a:pt x="1106" y="2019"/>
                      </a:cubicBezTo>
                      <a:lnTo>
                        <a:pt x="2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27" name="Google Shape;32627;p33"/>
                <p:cNvSpPr/>
                <p:nvPr/>
              </p:nvSpPr>
              <p:spPr>
                <a:xfrm rot="-5400000">
                  <a:off x="526100" y="4329150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55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28" name="Google Shape;32628;p33"/>
                <p:cNvSpPr/>
                <p:nvPr/>
              </p:nvSpPr>
              <p:spPr>
                <a:xfrm rot="-5400000">
                  <a:off x="533038" y="4321013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195" y="0"/>
                      </a:moveTo>
                      <a:cubicBezTo>
                        <a:pt x="2113" y="0"/>
                        <a:pt x="2029" y="21"/>
                        <a:pt x="1951" y="66"/>
                      </a:cubicBezTo>
                      <a:lnTo>
                        <a:pt x="381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693" y="1188"/>
                        <a:pt x="2935" y="791"/>
                        <a:pt x="2745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7" y="0"/>
                        <a:pt x="21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29" name="Google Shape;32629;p33"/>
                <p:cNvSpPr/>
                <p:nvPr/>
              </p:nvSpPr>
              <p:spPr>
                <a:xfrm rot="-5400000">
                  <a:off x="523225" y="4318950"/>
                  <a:ext cx="56975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49" extrusionOk="0">
                      <a:moveTo>
                        <a:pt x="1594" y="1"/>
                      </a:moveTo>
                      <a:cubicBezTo>
                        <a:pt x="1433" y="1"/>
                        <a:pt x="1269" y="83"/>
                        <a:pt x="1174" y="247"/>
                      </a:cubicBezTo>
                      <a:lnTo>
                        <a:pt x="155" y="2007"/>
                      </a:lnTo>
                      <a:lnTo>
                        <a:pt x="0" y="2249"/>
                      </a:lnTo>
                      <a:lnTo>
                        <a:pt x="380" y="2042"/>
                      </a:lnTo>
                      <a:lnTo>
                        <a:pt x="1968" y="1127"/>
                      </a:lnTo>
                      <a:cubicBezTo>
                        <a:pt x="2192" y="989"/>
                        <a:pt x="2278" y="696"/>
                        <a:pt x="2140" y="454"/>
                      </a:cubicBezTo>
                      <a:lnTo>
                        <a:pt x="2002" y="247"/>
                      </a:lnTo>
                      <a:cubicBezTo>
                        <a:pt x="1916" y="83"/>
                        <a:pt x="1756" y="1"/>
                        <a:pt x="15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30" name="Google Shape;32630;p33"/>
                <p:cNvSpPr/>
                <p:nvPr/>
              </p:nvSpPr>
              <p:spPr>
                <a:xfrm rot="-5400000">
                  <a:off x="532800" y="4415275"/>
                  <a:ext cx="738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3" h="1189" extrusionOk="0">
                      <a:moveTo>
                        <a:pt x="755" y="0"/>
                      </a:moveTo>
                      <a:cubicBezTo>
                        <a:pt x="584" y="0"/>
                        <a:pt x="422" y="89"/>
                        <a:pt x="329" y="240"/>
                      </a:cubicBezTo>
                      <a:lnTo>
                        <a:pt x="208" y="464"/>
                      </a:lnTo>
                      <a:cubicBezTo>
                        <a:pt x="1" y="775"/>
                        <a:pt x="243" y="1189"/>
                        <a:pt x="622" y="1189"/>
                      </a:cubicBezTo>
                      <a:lnTo>
                        <a:pt x="2952" y="1189"/>
                      </a:lnTo>
                      <a:lnTo>
                        <a:pt x="1761" y="516"/>
                      </a:lnTo>
                      <a:lnTo>
                        <a:pt x="1002" y="67"/>
                      </a:lnTo>
                      <a:cubicBezTo>
                        <a:pt x="923" y="22"/>
                        <a:pt x="838" y="0"/>
                        <a:pt x="75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31" name="Google Shape;32631;p33"/>
                <p:cNvSpPr/>
                <p:nvPr/>
              </p:nvSpPr>
              <p:spPr>
                <a:xfrm rot="-5400000">
                  <a:off x="557375" y="43531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209" y="0"/>
                      </a:moveTo>
                      <a:cubicBezTo>
                        <a:pt x="535" y="0"/>
                        <a:pt x="0" y="536"/>
                        <a:pt x="0" y="1209"/>
                      </a:cubicBezTo>
                      <a:cubicBezTo>
                        <a:pt x="0" y="1865"/>
                        <a:pt x="535" y="2400"/>
                        <a:pt x="1209" y="2400"/>
                      </a:cubicBezTo>
                      <a:cubicBezTo>
                        <a:pt x="1864" y="2400"/>
                        <a:pt x="2399" y="1865"/>
                        <a:pt x="2399" y="1209"/>
                      </a:cubicBezTo>
                      <a:cubicBezTo>
                        <a:pt x="2399" y="536"/>
                        <a:pt x="1864" y="0"/>
                        <a:pt x="12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32" name="Google Shape;32632;p33"/>
                <p:cNvSpPr/>
                <p:nvPr/>
              </p:nvSpPr>
              <p:spPr>
                <a:xfrm rot="-5400000">
                  <a:off x="487050" y="1997175"/>
                  <a:ext cx="2006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6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33" name="Google Shape;32633;p33"/>
                <p:cNvSpPr/>
                <p:nvPr/>
              </p:nvSpPr>
              <p:spPr>
                <a:xfrm rot="-5400000">
                  <a:off x="523175" y="2105375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685" y="1"/>
                      </a:moveTo>
                      <a:cubicBezTo>
                        <a:pt x="523" y="1"/>
                        <a:pt x="363" y="78"/>
                        <a:pt x="277" y="234"/>
                      </a:cubicBezTo>
                      <a:lnTo>
                        <a:pt x="139" y="458"/>
                      </a:lnTo>
                      <a:cubicBezTo>
                        <a:pt x="1" y="682"/>
                        <a:pt x="87" y="976"/>
                        <a:pt x="311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124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34" name="Google Shape;32634;p33"/>
                <p:cNvSpPr/>
                <p:nvPr/>
              </p:nvSpPr>
              <p:spPr>
                <a:xfrm rot="-5400000">
                  <a:off x="615200" y="208260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05" y="2745"/>
                      </a:cubicBezTo>
                      <a:lnTo>
                        <a:pt x="863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35" name="Google Shape;32635;p33"/>
                <p:cNvSpPr/>
                <p:nvPr/>
              </p:nvSpPr>
              <p:spPr>
                <a:xfrm rot="-5400000">
                  <a:off x="526100" y="208282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605" y="0"/>
                      </a:moveTo>
                      <a:cubicBezTo>
                        <a:pt x="225" y="0"/>
                        <a:pt x="1" y="397"/>
                        <a:pt x="173" y="725"/>
                      </a:cubicBezTo>
                      <a:lnTo>
                        <a:pt x="1209" y="2486"/>
                      </a:lnTo>
                      <a:lnTo>
                        <a:pt x="1347" y="2744"/>
                      </a:lnTo>
                      <a:lnTo>
                        <a:pt x="1347" y="483"/>
                      </a:lnTo>
                      <a:cubicBezTo>
                        <a:pt x="1347" y="207"/>
                        <a:pt x="1122" y="0"/>
                        <a:pt x="8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36" name="Google Shape;32636;p33"/>
                <p:cNvSpPr/>
                <p:nvPr/>
              </p:nvSpPr>
              <p:spPr>
                <a:xfrm rot="-5400000">
                  <a:off x="615413" y="20435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07" y="2745"/>
                        <a:pt x="483" y="2745"/>
                      </a:cubicBezTo>
                      <a:lnTo>
                        <a:pt x="742" y="2745"/>
                      </a:lnTo>
                      <a:cubicBezTo>
                        <a:pt x="1105" y="2745"/>
                        <a:pt x="1346" y="2331"/>
                        <a:pt x="1157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37" name="Google Shape;32637;p33"/>
                <p:cNvSpPr/>
                <p:nvPr/>
              </p:nvSpPr>
              <p:spPr>
                <a:xfrm rot="-5400000">
                  <a:off x="568463" y="2035713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68" y="1139"/>
                      </a:lnTo>
                      <a:cubicBezTo>
                        <a:pt x="2041" y="1178"/>
                        <a:pt x="2120" y="1198"/>
                        <a:pt x="2200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62" y="742"/>
                      </a:lnTo>
                      <a:cubicBezTo>
                        <a:pt x="2935" y="414"/>
                        <a:pt x="2710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38" name="Google Shape;32638;p33"/>
                <p:cNvSpPr/>
                <p:nvPr/>
              </p:nvSpPr>
              <p:spPr>
                <a:xfrm rot="-5400000">
                  <a:off x="594750" y="2033150"/>
                  <a:ext cx="5700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66" extrusionOk="0">
                      <a:moveTo>
                        <a:pt x="1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8" y="2183"/>
                        <a:pt x="2003" y="2019"/>
                      </a:cubicBezTo>
                      <a:lnTo>
                        <a:pt x="2141" y="1812"/>
                      </a:lnTo>
                      <a:cubicBezTo>
                        <a:pt x="2279" y="1571"/>
                        <a:pt x="2193" y="1260"/>
                        <a:pt x="1951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39" name="Google Shape;32639;p33"/>
                <p:cNvSpPr/>
                <p:nvPr/>
              </p:nvSpPr>
              <p:spPr>
                <a:xfrm rot="-5400000">
                  <a:off x="568338" y="2129888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605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6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40" name="Google Shape;32640;p33"/>
                <p:cNvSpPr/>
                <p:nvPr/>
              </p:nvSpPr>
              <p:spPr>
                <a:xfrm rot="-5400000">
                  <a:off x="594600" y="2105375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2279" y="0"/>
                      </a:moveTo>
                      <a:lnTo>
                        <a:pt x="329" y="1139"/>
                      </a:lnTo>
                      <a:cubicBezTo>
                        <a:pt x="87" y="1260"/>
                        <a:pt x="1" y="1571"/>
                        <a:pt x="139" y="1795"/>
                      </a:cubicBezTo>
                      <a:lnTo>
                        <a:pt x="277" y="2019"/>
                      </a:lnTo>
                      <a:cubicBezTo>
                        <a:pt x="372" y="2175"/>
                        <a:pt x="536" y="2252"/>
                        <a:pt x="697" y="2252"/>
                      </a:cubicBezTo>
                      <a:cubicBezTo>
                        <a:pt x="859" y="2252"/>
                        <a:pt x="1019" y="2175"/>
                        <a:pt x="1105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41" name="Google Shape;32641;p33"/>
                <p:cNvSpPr/>
                <p:nvPr/>
              </p:nvSpPr>
              <p:spPr>
                <a:xfrm rot="-5400000">
                  <a:off x="526100" y="2043550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38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42" name="Google Shape;32642;p33"/>
                <p:cNvSpPr/>
                <p:nvPr/>
              </p:nvSpPr>
              <p:spPr>
                <a:xfrm rot="-5400000">
                  <a:off x="533038" y="2035838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200" y="0"/>
                      </a:moveTo>
                      <a:cubicBezTo>
                        <a:pt x="2121" y="0"/>
                        <a:pt x="2041" y="21"/>
                        <a:pt x="1968" y="66"/>
                      </a:cubicBezTo>
                      <a:lnTo>
                        <a:pt x="380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710" y="1188"/>
                        <a:pt x="2935" y="791"/>
                        <a:pt x="2762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6" y="0"/>
                        <a:pt x="22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43" name="Google Shape;32643;p33"/>
                <p:cNvSpPr/>
                <p:nvPr/>
              </p:nvSpPr>
              <p:spPr>
                <a:xfrm rot="-5400000">
                  <a:off x="523438" y="2033588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9" y="2007"/>
                      </a:lnTo>
                      <a:lnTo>
                        <a:pt x="1" y="2249"/>
                      </a:lnTo>
                      <a:lnTo>
                        <a:pt x="381" y="2042"/>
                      </a:lnTo>
                      <a:lnTo>
                        <a:pt x="1951" y="1127"/>
                      </a:lnTo>
                      <a:cubicBezTo>
                        <a:pt x="2193" y="989"/>
                        <a:pt x="2262" y="696"/>
                        <a:pt x="2124" y="454"/>
                      </a:cubicBezTo>
                      <a:lnTo>
                        <a:pt x="2003" y="247"/>
                      </a:lnTo>
                      <a:cubicBezTo>
                        <a:pt x="1908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44" name="Google Shape;32644;p33"/>
                <p:cNvSpPr/>
                <p:nvPr/>
              </p:nvSpPr>
              <p:spPr>
                <a:xfrm rot="-5400000">
                  <a:off x="533013" y="2129888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2" y="240"/>
                      </a:cubicBezTo>
                      <a:lnTo>
                        <a:pt x="191" y="464"/>
                      </a:lnTo>
                      <a:cubicBezTo>
                        <a:pt x="1" y="775"/>
                        <a:pt x="225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5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45" name="Google Shape;32645;p33"/>
                <p:cNvSpPr/>
                <p:nvPr/>
              </p:nvSpPr>
              <p:spPr>
                <a:xfrm rot="-5400000">
                  <a:off x="552338" y="2072538"/>
                  <a:ext cx="70350" cy="6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4" h="2411" extrusionOk="0">
                      <a:moveTo>
                        <a:pt x="1605" y="0"/>
                      </a:moveTo>
                      <a:cubicBezTo>
                        <a:pt x="535" y="0"/>
                        <a:pt x="0" y="1295"/>
                        <a:pt x="760" y="2054"/>
                      </a:cubicBezTo>
                      <a:cubicBezTo>
                        <a:pt x="1006" y="2301"/>
                        <a:pt x="1308" y="2411"/>
                        <a:pt x="1604" y="2411"/>
                      </a:cubicBezTo>
                      <a:cubicBezTo>
                        <a:pt x="2222" y="2411"/>
                        <a:pt x="2813" y="1932"/>
                        <a:pt x="2813" y="1209"/>
                      </a:cubicBezTo>
                      <a:cubicBezTo>
                        <a:pt x="2813" y="536"/>
                        <a:pt x="2261" y="0"/>
                        <a:pt x="160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46" name="Google Shape;32646;p33"/>
                <p:cNvSpPr/>
                <p:nvPr/>
              </p:nvSpPr>
              <p:spPr>
                <a:xfrm rot="-5400000">
                  <a:off x="510888" y="2963813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12" y="0"/>
                      </a:moveTo>
                      <a:cubicBezTo>
                        <a:pt x="618" y="0"/>
                        <a:pt x="423" y="95"/>
                        <a:pt x="311" y="285"/>
                      </a:cubicBezTo>
                      <a:lnTo>
                        <a:pt x="156" y="561"/>
                      </a:lnTo>
                      <a:cubicBezTo>
                        <a:pt x="1" y="837"/>
                        <a:pt x="87" y="1182"/>
                        <a:pt x="380" y="1338"/>
                      </a:cubicBezTo>
                      <a:lnTo>
                        <a:pt x="1295" y="1873"/>
                      </a:lnTo>
                      <a:lnTo>
                        <a:pt x="2710" y="2701"/>
                      </a:lnTo>
                      <a:lnTo>
                        <a:pt x="2710" y="2701"/>
                      </a:lnTo>
                      <a:lnTo>
                        <a:pt x="2538" y="2408"/>
                      </a:lnTo>
                      <a:lnTo>
                        <a:pt x="1312" y="285"/>
                      </a:lnTo>
                      <a:cubicBezTo>
                        <a:pt x="1200" y="95"/>
                        <a:pt x="1006" y="0"/>
                        <a:pt x="81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47" name="Google Shape;32647;p33"/>
                <p:cNvSpPr/>
                <p:nvPr/>
              </p:nvSpPr>
              <p:spPr>
                <a:xfrm rot="-5400000">
                  <a:off x="620588" y="29367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1606" y="1"/>
                      </a:moveTo>
                      <a:lnTo>
                        <a:pt x="208" y="2417"/>
                      </a:lnTo>
                      <a:cubicBezTo>
                        <a:pt x="1" y="2797"/>
                        <a:pt x="277" y="3280"/>
                        <a:pt x="726" y="3280"/>
                      </a:cubicBezTo>
                      <a:lnTo>
                        <a:pt x="1019" y="3280"/>
                      </a:lnTo>
                      <a:cubicBezTo>
                        <a:pt x="1347" y="3280"/>
                        <a:pt x="1606" y="3021"/>
                        <a:pt x="1606" y="2711"/>
                      </a:cubicBezTo>
                      <a:lnTo>
                        <a:pt x="1606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48" name="Google Shape;32648;p33"/>
                <p:cNvSpPr/>
                <p:nvPr/>
              </p:nvSpPr>
              <p:spPr>
                <a:xfrm rot="-5400000">
                  <a:off x="514013" y="293716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725" y="1"/>
                      </a:moveTo>
                      <a:cubicBezTo>
                        <a:pt x="277" y="1"/>
                        <a:pt x="1" y="484"/>
                        <a:pt x="225" y="864"/>
                      </a:cubicBezTo>
                      <a:lnTo>
                        <a:pt x="1450" y="2969"/>
                      </a:lnTo>
                      <a:lnTo>
                        <a:pt x="1606" y="3280"/>
                      </a:lnTo>
                      <a:lnTo>
                        <a:pt x="1606" y="588"/>
                      </a:lnTo>
                      <a:cubicBezTo>
                        <a:pt x="1606" y="260"/>
                        <a:pt x="1347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49" name="Google Shape;32649;p33"/>
                <p:cNvSpPr/>
                <p:nvPr/>
              </p:nvSpPr>
              <p:spPr>
                <a:xfrm rot="-5400000">
                  <a:off x="620575" y="2889700"/>
                  <a:ext cx="40600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3298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60" y="3298"/>
                        <a:pt x="570" y="3298"/>
                      </a:cubicBezTo>
                      <a:lnTo>
                        <a:pt x="881" y="3298"/>
                      </a:lnTo>
                      <a:cubicBezTo>
                        <a:pt x="1330" y="3298"/>
                        <a:pt x="1623" y="2814"/>
                        <a:pt x="1399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50" name="Google Shape;32650;p33"/>
                <p:cNvSpPr/>
                <p:nvPr/>
              </p:nvSpPr>
              <p:spPr>
                <a:xfrm rot="-5400000">
                  <a:off x="564763" y="2880388"/>
                  <a:ext cx="876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7" extrusionOk="0">
                      <a:moveTo>
                        <a:pt x="0" y="0"/>
                      </a:moveTo>
                      <a:lnTo>
                        <a:pt x="2330" y="1364"/>
                      </a:lnTo>
                      <a:cubicBezTo>
                        <a:pt x="2418" y="1413"/>
                        <a:pt x="2514" y="1436"/>
                        <a:pt x="2609" y="1436"/>
                      </a:cubicBezTo>
                      <a:cubicBezTo>
                        <a:pt x="2815" y="1436"/>
                        <a:pt x="3018" y="1328"/>
                        <a:pt x="3124" y="1140"/>
                      </a:cubicBezTo>
                      <a:lnTo>
                        <a:pt x="3280" y="863"/>
                      </a:lnTo>
                      <a:cubicBezTo>
                        <a:pt x="3504" y="484"/>
                        <a:pt x="3228" y="18"/>
                        <a:pt x="27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51" name="Google Shape;32651;p33"/>
                <p:cNvSpPr/>
                <p:nvPr/>
              </p:nvSpPr>
              <p:spPr>
                <a:xfrm rot="-5400000">
                  <a:off x="596325" y="2878175"/>
                  <a:ext cx="677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84" extrusionOk="0">
                      <a:moveTo>
                        <a:pt x="0" y="0"/>
                      </a:moveTo>
                      <a:lnTo>
                        <a:pt x="1398" y="2399"/>
                      </a:lnTo>
                      <a:cubicBezTo>
                        <a:pt x="1510" y="2589"/>
                        <a:pt x="1705" y="2684"/>
                        <a:pt x="1899" y="2684"/>
                      </a:cubicBezTo>
                      <a:cubicBezTo>
                        <a:pt x="2093" y="2684"/>
                        <a:pt x="2287" y="2589"/>
                        <a:pt x="2399" y="2399"/>
                      </a:cubicBezTo>
                      <a:lnTo>
                        <a:pt x="2555" y="2140"/>
                      </a:lnTo>
                      <a:cubicBezTo>
                        <a:pt x="2710" y="1864"/>
                        <a:pt x="2624" y="1502"/>
                        <a:pt x="2348" y="134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52" name="Google Shape;32652;p33"/>
                <p:cNvSpPr/>
                <p:nvPr/>
              </p:nvSpPr>
              <p:spPr>
                <a:xfrm rot="-5400000">
                  <a:off x="564750" y="299300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25" y="0"/>
                      </a:moveTo>
                      <a:cubicBezTo>
                        <a:pt x="277" y="18"/>
                        <a:pt x="1" y="484"/>
                        <a:pt x="225" y="863"/>
                      </a:cubicBezTo>
                      <a:lnTo>
                        <a:pt x="380" y="1140"/>
                      </a:lnTo>
                      <a:cubicBezTo>
                        <a:pt x="486" y="1328"/>
                        <a:pt x="689" y="1436"/>
                        <a:pt x="895" y="1436"/>
                      </a:cubicBezTo>
                      <a:cubicBezTo>
                        <a:pt x="991" y="1436"/>
                        <a:pt x="1087" y="1413"/>
                        <a:pt x="1174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53" name="Google Shape;32653;p33"/>
                <p:cNvSpPr/>
                <p:nvPr/>
              </p:nvSpPr>
              <p:spPr>
                <a:xfrm rot="-5400000">
                  <a:off x="596263" y="2964088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7" y="0"/>
                      </a:moveTo>
                      <a:lnTo>
                        <a:pt x="380" y="1346"/>
                      </a:lnTo>
                      <a:cubicBezTo>
                        <a:pt x="104" y="1502"/>
                        <a:pt x="0" y="1864"/>
                        <a:pt x="173" y="2140"/>
                      </a:cubicBezTo>
                      <a:lnTo>
                        <a:pt x="328" y="2399"/>
                      </a:lnTo>
                      <a:cubicBezTo>
                        <a:pt x="432" y="2598"/>
                        <a:pt x="626" y="2697"/>
                        <a:pt x="822" y="2697"/>
                      </a:cubicBezTo>
                      <a:cubicBezTo>
                        <a:pt x="1019" y="2697"/>
                        <a:pt x="1217" y="2598"/>
                        <a:pt x="1329" y="2399"/>
                      </a:cubicBez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54" name="Google Shape;32654;p33"/>
                <p:cNvSpPr/>
                <p:nvPr/>
              </p:nvSpPr>
              <p:spPr>
                <a:xfrm rot="-5400000">
                  <a:off x="514013" y="28901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70" y="1"/>
                      </a:moveTo>
                      <a:cubicBezTo>
                        <a:pt x="260" y="1"/>
                        <a:pt x="1" y="260"/>
                        <a:pt x="1" y="588"/>
                      </a:cubicBezTo>
                      <a:lnTo>
                        <a:pt x="1" y="3280"/>
                      </a:lnTo>
                      <a:lnTo>
                        <a:pt x="173" y="2987"/>
                      </a:lnTo>
                      <a:lnTo>
                        <a:pt x="1399" y="864"/>
                      </a:lnTo>
                      <a:cubicBezTo>
                        <a:pt x="1606" y="484"/>
                        <a:pt x="1330" y="1"/>
                        <a:pt x="88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55" name="Google Shape;32655;p33"/>
                <p:cNvSpPr/>
                <p:nvPr/>
              </p:nvSpPr>
              <p:spPr>
                <a:xfrm rot="-5400000">
                  <a:off x="522550" y="2880550"/>
                  <a:ext cx="87600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24" extrusionOk="0">
                      <a:moveTo>
                        <a:pt x="2642" y="1"/>
                      </a:moveTo>
                      <a:cubicBezTo>
                        <a:pt x="2541" y="1"/>
                        <a:pt x="2440" y="26"/>
                        <a:pt x="2348" y="77"/>
                      </a:cubicBezTo>
                      <a:lnTo>
                        <a:pt x="466" y="1165"/>
                      </a:lnTo>
                      <a:lnTo>
                        <a:pt x="0" y="1424"/>
                      </a:lnTo>
                      <a:lnTo>
                        <a:pt x="2796" y="1424"/>
                      </a:lnTo>
                      <a:cubicBezTo>
                        <a:pt x="3228" y="1424"/>
                        <a:pt x="3504" y="940"/>
                        <a:pt x="3297" y="561"/>
                      </a:cubicBezTo>
                      <a:lnTo>
                        <a:pt x="3142" y="284"/>
                      </a:lnTo>
                      <a:cubicBezTo>
                        <a:pt x="3038" y="100"/>
                        <a:pt x="2842" y="1"/>
                        <a:pt x="264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56" name="Google Shape;32656;p33"/>
                <p:cNvSpPr/>
                <p:nvPr/>
              </p:nvSpPr>
              <p:spPr>
                <a:xfrm rot="-5400000">
                  <a:off x="510950" y="2878000"/>
                  <a:ext cx="67750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98" extrusionOk="0">
                      <a:moveTo>
                        <a:pt x="1890" y="0"/>
                      </a:moveTo>
                      <a:cubicBezTo>
                        <a:pt x="1692" y="0"/>
                        <a:pt x="1493" y="100"/>
                        <a:pt x="1381" y="298"/>
                      </a:cubicBezTo>
                      <a:lnTo>
                        <a:pt x="173" y="2404"/>
                      </a:lnTo>
                      <a:lnTo>
                        <a:pt x="0" y="2697"/>
                      </a:lnTo>
                      <a:lnTo>
                        <a:pt x="449" y="2438"/>
                      </a:lnTo>
                      <a:lnTo>
                        <a:pt x="2330" y="1351"/>
                      </a:lnTo>
                      <a:cubicBezTo>
                        <a:pt x="2606" y="1196"/>
                        <a:pt x="2710" y="833"/>
                        <a:pt x="2555" y="557"/>
                      </a:cubicBezTo>
                      <a:lnTo>
                        <a:pt x="2399" y="298"/>
                      </a:lnTo>
                      <a:cubicBezTo>
                        <a:pt x="2287" y="100"/>
                        <a:pt x="2089" y="0"/>
                        <a:pt x="18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57" name="Google Shape;32657;p33"/>
                <p:cNvSpPr/>
                <p:nvPr/>
              </p:nvSpPr>
              <p:spPr>
                <a:xfrm rot="-5400000">
                  <a:off x="522438" y="299306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80" y="1"/>
                      </a:moveTo>
                      <a:cubicBezTo>
                        <a:pt x="679" y="1"/>
                        <a:pt x="484" y="108"/>
                        <a:pt x="380" y="292"/>
                      </a:cubicBezTo>
                      <a:lnTo>
                        <a:pt x="225" y="569"/>
                      </a:lnTo>
                      <a:cubicBezTo>
                        <a:pt x="1" y="948"/>
                        <a:pt x="277" y="1432"/>
                        <a:pt x="725" y="1432"/>
                      </a:cubicBezTo>
                      <a:lnTo>
                        <a:pt x="3504" y="1432"/>
                      </a:lnTo>
                      <a:lnTo>
                        <a:pt x="2089" y="603"/>
                      </a:lnTo>
                      <a:lnTo>
                        <a:pt x="1174" y="85"/>
                      </a:lnTo>
                      <a:cubicBezTo>
                        <a:pt x="1082" y="28"/>
                        <a:pt x="981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58" name="Google Shape;32658;p33"/>
                <p:cNvSpPr/>
                <p:nvPr/>
              </p:nvSpPr>
              <p:spPr>
                <a:xfrm rot="-5400000">
                  <a:off x="545713" y="2924888"/>
                  <a:ext cx="83750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0" h="2865" extrusionOk="0">
                      <a:moveTo>
                        <a:pt x="1917" y="0"/>
                      </a:moveTo>
                      <a:cubicBezTo>
                        <a:pt x="640" y="0"/>
                        <a:pt x="1" y="1536"/>
                        <a:pt x="898" y="2434"/>
                      </a:cubicBezTo>
                      <a:cubicBezTo>
                        <a:pt x="1196" y="2732"/>
                        <a:pt x="1560" y="2865"/>
                        <a:pt x="1915" y="2865"/>
                      </a:cubicBezTo>
                      <a:cubicBezTo>
                        <a:pt x="2651" y="2865"/>
                        <a:pt x="3349" y="2294"/>
                        <a:pt x="3349" y="1433"/>
                      </a:cubicBezTo>
                      <a:cubicBezTo>
                        <a:pt x="3349" y="639"/>
                        <a:pt x="2711" y="0"/>
                        <a:pt x="19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59" name="Google Shape;32659;p33"/>
                <p:cNvSpPr/>
                <p:nvPr/>
              </p:nvSpPr>
              <p:spPr>
                <a:xfrm rot="-5400000">
                  <a:off x="510888" y="3535113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12" y="0"/>
                      </a:moveTo>
                      <a:cubicBezTo>
                        <a:pt x="618" y="0"/>
                        <a:pt x="424" y="95"/>
                        <a:pt x="312" y="285"/>
                      </a:cubicBezTo>
                      <a:lnTo>
                        <a:pt x="156" y="561"/>
                      </a:lnTo>
                      <a:cubicBezTo>
                        <a:pt x="1" y="837"/>
                        <a:pt x="87" y="1182"/>
                        <a:pt x="381" y="1338"/>
                      </a:cubicBezTo>
                      <a:lnTo>
                        <a:pt x="1295" y="1873"/>
                      </a:lnTo>
                      <a:lnTo>
                        <a:pt x="2711" y="2701"/>
                      </a:lnTo>
                      <a:lnTo>
                        <a:pt x="2711" y="2701"/>
                      </a:lnTo>
                      <a:lnTo>
                        <a:pt x="2538" y="2408"/>
                      </a:lnTo>
                      <a:lnTo>
                        <a:pt x="1313" y="285"/>
                      </a:lnTo>
                      <a:cubicBezTo>
                        <a:pt x="1200" y="95"/>
                        <a:pt x="1006" y="0"/>
                        <a:pt x="81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60" name="Google Shape;32660;p33"/>
                <p:cNvSpPr/>
                <p:nvPr/>
              </p:nvSpPr>
              <p:spPr>
                <a:xfrm rot="-5400000">
                  <a:off x="620575" y="3508450"/>
                  <a:ext cx="401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3281" extrusionOk="0">
                      <a:moveTo>
                        <a:pt x="1606" y="1"/>
                      </a:moveTo>
                      <a:lnTo>
                        <a:pt x="208" y="2417"/>
                      </a:lnTo>
                      <a:cubicBezTo>
                        <a:pt x="1" y="2797"/>
                        <a:pt x="277" y="3280"/>
                        <a:pt x="709" y="3280"/>
                      </a:cubicBezTo>
                      <a:lnTo>
                        <a:pt x="1019" y="3280"/>
                      </a:lnTo>
                      <a:cubicBezTo>
                        <a:pt x="1347" y="3280"/>
                        <a:pt x="1606" y="3021"/>
                        <a:pt x="1606" y="2711"/>
                      </a:cubicBezTo>
                      <a:lnTo>
                        <a:pt x="1606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61" name="Google Shape;32661;p33"/>
                <p:cNvSpPr/>
                <p:nvPr/>
              </p:nvSpPr>
              <p:spPr>
                <a:xfrm rot="-5400000">
                  <a:off x="514000" y="3508450"/>
                  <a:ext cx="401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3281" extrusionOk="0">
                      <a:moveTo>
                        <a:pt x="726" y="1"/>
                      </a:moveTo>
                      <a:cubicBezTo>
                        <a:pt x="277" y="1"/>
                        <a:pt x="1" y="484"/>
                        <a:pt x="225" y="864"/>
                      </a:cubicBezTo>
                      <a:lnTo>
                        <a:pt x="1433" y="2969"/>
                      </a:lnTo>
                      <a:lnTo>
                        <a:pt x="1606" y="3280"/>
                      </a:lnTo>
                      <a:lnTo>
                        <a:pt x="1606" y="588"/>
                      </a:lnTo>
                      <a:cubicBezTo>
                        <a:pt x="1606" y="260"/>
                        <a:pt x="1347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62" name="Google Shape;32662;p33"/>
                <p:cNvSpPr/>
                <p:nvPr/>
              </p:nvSpPr>
              <p:spPr>
                <a:xfrm rot="-5400000">
                  <a:off x="620800" y="3461200"/>
                  <a:ext cx="40150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98" extrusionOk="0">
                      <a:moveTo>
                        <a:pt x="0" y="1"/>
                      </a:moveTo>
                      <a:lnTo>
                        <a:pt x="0" y="2711"/>
                      </a:lnTo>
                      <a:cubicBezTo>
                        <a:pt x="0" y="3039"/>
                        <a:pt x="259" y="3298"/>
                        <a:pt x="570" y="3298"/>
                      </a:cubicBezTo>
                      <a:lnTo>
                        <a:pt x="880" y="3298"/>
                      </a:lnTo>
                      <a:cubicBezTo>
                        <a:pt x="1329" y="3298"/>
                        <a:pt x="1605" y="2814"/>
                        <a:pt x="1381" y="2417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63" name="Google Shape;32663;p33"/>
                <p:cNvSpPr/>
                <p:nvPr/>
              </p:nvSpPr>
              <p:spPr>
                <a:xfrm rot="-5400000">
                  <a:off x="564750" y="3451675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1" y="0"/>
                      </a:moveTo>
                      <a:lnTo>
                        <a:pt x="2331" y="1364"/>
                      </a:lnTo>
                      <a:cubicBezTo>
                        <a:pt x="2418" y="1413"/>
                        <a:pt x="2514" y="1436"/>
                        <a:pt x="2610" y="1436"/>
                      </a:cubicBezTo>
                      <a:cubicBezTo>
                        <a:pt x="2816" y="1436"/>
                        <a:pt x="3018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504" y="484"/>
                        <a:pt x="3228" y="18"/>
                        <a:pt x="27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64" name="Google Shape;32664;p33"/>
                <p:cNvSpPr/>
                <p:nvPr/>
              </p:nvSpPr>
              <p:spPr>
                <a:xfrm rot="-5400000">
                  <a:off x="596313" y="34494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11" y="2589"/>
                        <a:pt x="1705" y="2684"/>
                        <a:pt x="1899" y="2684"/>
                      </a:cubicBezTo>
                      <a:cubicBezTo>
                        <a:pt x="2093" y="2684"/>
                        <a:pt x="2287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0" y="1864"/>
                        <a:pt x="2607" y="1502"/>
                        <a:pt x="2348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65" name="Google Shape;32665;p33"/>
                <p:cNvSpPr/>
                <p:nvPr/>
              </p:nvSpPr>
              <p:spPr>
                <a:xfrm rot="-5400000">
                  <a:off x="564750" y="356430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26" y="0"/>
                      </a:moveTo>
                      <a:cubicBezTo>
                        <a:pt x="277" y="18"/>
                        <a:pt x="1" y="484"/>
                        <a:pt x="225" y="863"/>
                      </a:cubicBezTo>
                      <a:lnTo>
                        <a:pt x="381" y="1140"/>
                      </a:lnTo>
                      <a:cubicBezTo>
                        <a:pt x="487" y="1328"/>
                        <a:pt x="690" y="1436"/>
                        <a:pt x="896" y="1436"/>
                      </a:cubicBezTo>
                      <a:cubicBezTo>
                        <a:pt x="991" y="1436"/>
                        <a:pt x="1087" y="1413"/>
                        <a:pt x="1175" y="1364"/>
                      </a:cubicBezTo>
                      <a:lnTo>
                        <a:pt x="350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66" name="Google Shape;32666;p33"/>
                <p:cNvSpPr/>
                <p:nvPr/>
              </p:nvSpPr>
              <p:spPr>
                <a:xfrm rot="-5400000">
                  <a:off x="596263" y="3534963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8" y="0"/>
                      </a:moveTo>
                      <a:lnTo>
                        <a:pt x="381" y="1346"/>
                      </a:lnTo>
                      <a:cubicBezTo>
                        <a:pt x="104" y="1502"/>
                        <a:pt x="1" y="1864"/>
                        <a:pt x="156" y="2140"/>
                      </a:cubicBezTo>
                      <a:lnTo>
                        <a:pt x="312" y="2399"/>
                      </a:lnTo>
                      <a:cubicBezTo>
                        <a:pt x="424" y="2598"/>
                        <a:pt x="622" y="2697"/>
                        <a:pt x="821" y="2697"/>
                      </a:cubicBezTo>
                      <a:cubicBezTo>
                        <a:pt x="1019" y="2697"/>
                        <a:pt x="1218" y="2598"/>
                        <a:pt x="1330" y="2399"/>
                      </a:cubicBez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67" name="Google Shape;32667;p33"/>
                <p:cNvSpPr/>
                <p:nvPr/>
              </p:nvSpPr>
              <p:spPr>
                <a:xfrm rot="-5400000">
                  <a:off x="514013" y="346141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70" y="1"/>
                      </a:moveTo>
                      <a:cubicBezTo>
                        <a:pt x="259" y="1"/>
                        <a:pt x="0" y="260"/>
                        <a:pt x="0" y="588"/>
                      </a:cubicBezTo>
                      <a:lnTo>
                        <a:pt x="0" y="3280"/>
                      </a:lnTo>
                      <a:lnTo>
                        <a:pt x="173" y="2987"/>
                      </a:lnTo>
                      <a:lnTo>
                        <a:pt x="1381" y="864"/>
                      </a:lnTo>
                      <a:cubicBezTo>
                        <a:pt x="1605" y="484"/>
                        <a:pt x="1329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68" name="Google Shape;32668;p33"/>
                <p:cNvSpPr/>
                <p:nvPr/>
              </p:nvSpPr>
              <p:spPr>
                <a:xfrm rot="-5400000">
                  <a:off x="522538" y="3452263"/>
                  <a:ext cx="87625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24" extrusionOk="0">
                      <a:moveTo>
                        <a:pt x="2642" y="1"/>
                      </a:moveTo>
                      <a:cubicBezTo>
                        <a:pt x="2541" y="1"/>
                        <a:pt x="2440" y="26"/>
                        <a:pt x="2348" y="77"/>
                      </a:cubicBezTo>
                      <a:lnTo>
                        <a:pt x="466" y="1165"/>
                      </a:lnTo>
                      <a:lnTo>
                        <a:pt x="0" y="1424"/>
                      </a:lnTo>
                      <a:lnTo>
                        <a:pt x="2796" y="1424"/>
                      </a:lnTo>
                      <a:cubicBezTo>
                        <a:pt x="3228" y="1424"/>
                        <a:pt x="3504" y="940"/>
                        <a:pt x="3297" y="561"/>
                      </a:cubicBezTo>
                      <a:lnTo>
                        <a:pt x="3142" y="284"/>
                      </a:lnTo>
                      <a:cubicBezTo>
                        <a:pt x="3038" y="100"/>
                        <a:pt x="2842" y="1"/>
                        <a:pt x="264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69" name="Google Shape;32669;p33"/>
                <p:cNvSpPr/>
                <p:nvPr/>
              </p:nvSpPr>
              <p:spPr>
                <a:xfrm rot="-5400000">
                  <a:off x="510938" y="3449288"/>
                  <a:ext cx="67775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8" extrusionOk="0">
                      <a:moveTo>
                        <a:pt x="1899" y="0"/>
                      </a:moveTo>
                      <a:cubicBezTo>
                        <a:pt x="1705" y="0"/>
                        <a:pt x="1511" y="100"/>
                        <a:pt x="1399" y="298"/>
                      </a:cubicBezTo>
                      <a:lnTo>
                        <a:pt x="173" y="2404"/>
                      </a:lnTo>
                      <a:lnTo>
                        <a:pt x="1" y="2697"/>
                      </a:lnTo>
                      <a:lnTo>
                        <a:pt x="449" y="2438"/>
                      </a:lnTo>
                      <a:lnTo>
                        <a:pt x="2348" y="1351"/>
                      </a:lnTo>
                      <a:cubicBezTo>
                        <a:pt x="2624" y="1196"/>
                        <a:pt x="2710" y="833"/>
                        <a:pt x="2555" y="557"/>
                      </a:cubicBezTo>
                      <a:lnTo>
                        <a:pt x="2400" y="298"/>
                      </a:lnTo>
                      <a:cubicBezTo>
                        <a:pt x="2287" y="100"/>
                        <a:pt x="2093" y="0"/>
                        <a:pt x="189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70" name="Google Shape;32670;p33"/>
                <p:cNvSpPr/>
                <p:nvPr/>
              </p:nvSpPr>
              <p:spPr>
                <a:xfrm rot="-5400000">
                  <a:off x="522438" y="356436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80" y="1"/>
                      </a:moveTo>
                      <a:cubicBezTo>
                        <a:pt x="680" y="1"/>
                        <a:pt x="484" y="108"/>
                        <a:pt x="381" y="292"/>
                      </a:cubicBezTo>
                      <a:lnTo>
                        <a:pt x="225" y="569"/>
                      </a:lnTo>
                      <a:cubicBezTo>
                        <a:pt x="1" y="948"/>
                        <a:pt x="277" y="1432"/>
                        <a:pt x="726" y="1432"/>
                      </a:cubicBezTo>
                      <a:lnTo>
                        <a:pt x="3505" y="1432"/>
                      </a:lnTo>
                      <a:lnTo>
                        <a:pt x="2089" y="603"/>
                      </a:lnTo>
                      <a:lnTo>
                        <a:pt x="1175" y="85"/>
                      </a:lnTo>
                      <a:cubicBezTo>
                        <a:pt x="1082" y="28"/>
                        <a:pt x="981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71" name="Google Shape;32671;p33"/>
                <p:cNvSpPr/>
                <p:nvPr/>
              </p:nvSpPr>
              <p:spPr>
                <a:xfrm rot="-5400000">
                  <a:off x="545725" y="34961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0" y="1536"/>
                        <a:pt x="898" y="2434"/>
                      </a:cubicBezTo>
                      <a:cubicBezTo>
                        <a:pt x="1190" y="2732"/>
                        <a:pt x="1552" y="2865"/>
                        <a:pt x="1907" y="2865"/>
                      </a:cubicBezTo>
                      <a:cubicBezTo>
                        <a:pt x="2642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72" name="Google Shape;32672;p33"/>
                <p:cNvSpPr/>
                <p:nvPr/>
              </p:nvSpPr>
              <p:spPr>
                <a:xfrm rot="-5400000">
                  <a:off x="510675" y="4106625"/>
                  <a:ext cx="68200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702" extrusionOk="0">
                      <a:moveTo>
                        <a:pt x="823" y="0"/>
                      </a:moveTo>
                      <a:cubicBezTo>
                        <a:pt x="627" y="0"/>
                        <a:pt x="432" y="95"/>
                        <a:pt x="329" y="285"/>
                      </a:cubicBezTo>
                      <a:lnTo>
                        <a:pt x="174" y="561"/>
                      </a:lnTo>
                      <a:cubicBezTo>
                        <a:pt x="1" y="837"/>
                        <a:pt x="105" y="1182"/>
                        <a:pt x="381" y="1338"/>
                      </a:cubicBezTo>
                      <a:lnTo>
                        <a:pt x="1295" y="1873"/>
                      </a:lnTo>
                      <a:lnTo>
                        <a:pt x="2728" y="2701"/>
                      </a:lnTo>
                      <a:lnTo>
                        <a:pt x="2555" y="2408"/>
                      </a:lnTo>
                      <a:lnTo>
                        <a:pt x="1330" y="285"/>
                      </a:lnTo>
                      <a:cubicBezTo>
                        <a:pt x="1218" y="95"/>
                        <a:pt x="1019" y="0"/>
                        <a:pt x="82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73" name="Google Shape;32673;p33"/>
                <p:cNvSpPr/>
                <p:nvPr/>
              </p:nvSpPr>
              <p:spPr>
                <a:xfrm rot="-5400000">
                  <a:off x="620588" y="40797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1605" y="1"/>
                      </a:moveTo>
                      <a:lnTo>
                        <a:pt x="225" y="2417"/>
                      </a:lnTo>
                      <a:cubicBezTo>
                        <a:pt x="0" y="2797"/>
                        <a:pt x="276" y="3280"/>
                        <a:pt x="708" y="3280"/>
                      </a:cubicBezTo>
                      <a:lnTo>
                        <a:pt x="1036" y="3280"/>
                      </a:lnTo>
                      <a:cubicBezTo>
                        <a:pt x="1346" y="3280"/>
                        <a:pt x="1605" y="3021"/>
                        <a:pt x="1605" y="2711"/>
                      </a:cubicBezTo>
                      <a:lnTo>
                        <a:pt x="1605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74" name="Google Shape;32674;p33"/>
                <p:cNvSpPr/>
                <p:nvPr/>
              </p:nvSpPr>
              <p:spPr>
                <a:xfrm rot="-5400000">
                  <a:off x="513800" y="40795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725" y="1"/>
                      </a:moveTo>
                      <a:cubicBezTo>
                        <a:pt x="276" y="1"/>
                        <a:pt x="0" y="484"/>
                        <a:pt x="225" y="864"/>
                      </a:cubicBezTo>
                      <a:lnTo>
                        <a:pt x="1450" y="2969"/>
                      </a:lnTo>
                      <a:lnTo>
                        <a:pt x="1623" y="3280"/>
                      </a:lnTo>
                      <a:lnTo>
                        <a:pt x="1623" y="588"/>
                      </a:lnTo>
                      <a:cubicBezTo>
                        <a:pt x="1623" y="260"/>
                        <a:pt x="1346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75" name="Google Shape;32675;p33"/>
                <p:cNvSpPr/>
                <p:nvPr/>
              </p:nvSpPr>
              <p:spPr>
                <a:xfrm rot="-5400000">
                  <a:off x="620638" y="4032763"/>
                  <a:ext cx="400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2" h="3281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42" y="3280"/>
                        <a:pt x="570" y="3280"/>
                      </a:cubicBezTo>
                      <a:lnTo>
                        <a:pt x="881" y="3280"/>
                      </a:lnTo>
                      <a:cubicBezTo>
                        <a:pt x="889" y="3281"/>
                        <a:pt x="896" y="3281"/>
                        <a:pt x="904" y="3281"/>
                      </a:cubicBezTo>
                      <a:cubicBezTo>
                        <a:pt x="1339" y="3281"/>
                        <a:pt x="1602" y="2807"/>
                        <a:pt x="1381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76" name="Google Shape;32676;p33"/>
                <p:cNvSpPr/>
                <p:nvPr/>
              </p:nvSpPr>
              <p:spPr>
                <a:xfrm rot="-5400000">
                  <a:off x="564963" y="4023188"/>
                  <a:ext cx="872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8" h="1437" extrusionOk="0">
                      <a:moveTo>
                        <a:pt x="1" y="0"/>
                      </a:moveTo>
                      <a:lnTo>
                        <a:pt x="2331" y="1364"/>
                      </a:lnTo>
                      <a:cubicBezTo>
                        <a:pt x="2418" y="1413"/>
                        <a:pt x="2515" y="1436"/>
                        <a:pt x="2610" y="1436"/>
                      </a:cubicBezTo>
                      <a:cubicBezTo>
                        <a:pt x="2816" y="1436"/>
                        <a:pt x="3019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487" y="484"/>
                        <a:pt x="3211" y="18"/>
                        <a:pt x="278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77" name="Google Shape;32677;p33"/>
                <p:cNvSpPr/>
                <p:nvPr/>
              </p:nvSpPr>
              <p:spPr>
                <a:xfrm rot="-5400000">
                  <a:off x="596313" y="40207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02" y="2589"/>
                        <a:pt x="1697" y="2684"/>
                        <a:pt x="1893" y="2684"/>
                      </a:cubicBezTo>
                      <a:cubicBezTo>
                        <a:pt x="2089" y="2684"/>
                        <a:pt x="2288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1" y="1864"/>
                        <a:pt x="2607" y="1502"/>
                        <a:pt x="2331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78" name="Google Shape;32678;p33"/>
                <p:cNvSpPr/>
                <p:nvPr/>
              </p:nvSpPr>
              <p:spPr>
                <a:xfrm rot="-5400000">
                  <a:off x="564763" y="4135588"/>
                  <a:ext cx="876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7" extrusionOk="0">
                      <a:moveTo>
                        <a:pt x="725" y="0"/>
                      </a:moveTo>
                      <a:cubicBezTo>
                        <a:pt x="276" y="18"/>
                        <a:pt x="0" y="484"/>
                        <a:pt x="225" y="863"/>
                      </a:cubicBezTo>
                      <a:lnTo>
                        <a:pt x="380" y="1140"/>
                      </a:lnTo>
                      <a:cubicBezTo>
                        <a:pt x="486" y="1328"/>
                        <a:pt x="681" y="1436"/>
                        <a:pt x="887" y="1436"/>
                      </a:cubicBezTo>
                      <a:cubicBezTo>
                        <a:pt x="983" y="1436"/>
                        <a:pt x="1081" y="1413"/>
                        <a:pt x="1174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79" name="Google Shape;32679;p33"/>
                <p:cNvSpPr/>
                <p:nvPr/>
              </p:nvSpPr>
              <p:spPr>
                <a:xfrm rot="-5400000">
                  <a:off x="596263" y="4106688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8" y="0"/>
                      </a:moveTo>
                      <a:lnTo>
                        <a:pt x="381" y="1346"/>
                      </a:lnTo>
                      <a:cubicBezTo>
                        <a:pt x="105" y="1502"/>
                        <a:pt x="1" y="1864"/>
                        <a:pt x="156" y="2140"/>
                      </a:cubicBezTo>
                      <a:lnTo>
                        <a:pt x="312" y="2399"/>
                      </a:lnTo>
                      <a:cubicBezTo>
                        <a:pt x="424" y="2598"/>
                        <a:pt x="622" y="2697"/>
                        <a:pt x="821" y="2697"/>
                      </a:cubicBezTo>
                      <a:cubicBezTo>
                        <a:pt x="1019" y="2697"/>
                        <a:pt x="1218" y="2598"/>
                        <a:pt x="1330" y="2399"/>
                      </a:cubicBez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80" name="Google Shape;32680;p33"/>
                <p:cNvSpPr/>
                <p:nvPr/>
              </p:nvSpPr>
              <p:spPr>
                <a:xfrm rot="-5400000">
                  <a:off x="513800" y="40329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587" y="1"/>
                      </a:moveTo>
                      <a:cubicBezTo>
                        <a:pt x="276" y="1"/>
                        <a:pt x="18" y="260"/>
                        <a:pt x="0" y="588"/>
                      </a:cubicBezTo>
                      <a:lnTo>
                        <a:pt x="0" y="3280"/>
                      </a:lnTo>
                      <a:lnTo>
                        <a:pt x="173" y="2987"/>
                      </a:lnTo>
                      <a:lnTo>
                        <a:pt x="1398" y="864"/>
                      </a:lnTo>
                      <a:cubicBezTo>
                        <a:pt x="1623" y="484"/>
                        <a:pt x="1346" y="1"/>
                        <a:pt x="89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81" name="Google Shape;32681;p33"/>
                <p:cNvSpPr/>
                <p:nvPr/>
              </p:nvSpPr>
              <p:spPr>
                <a:xfrm rot="-5400000">
                  <a:off x="522750" y="4023350"/>
                  <a:ext cx="87200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8" h="1424" extrusionOk="0">
                      <a:moveTo>
                        <a:pt x="2625" y="1"/>
                      </a:moveTo>
                      <a:cubicBezTo>
                        <a:pt x="2525" y="1"/>
                        <a:pt x="2423" y="26"/>
                        <a:pt x="2331" y="77"/>
                      </a:cubicBezTo>
                      <a:lnTo>
                        <a:pt x="450" y="1165"/>
                      </a:lnTo>
                      <a:lnTo>
                        <a:pt x="1" y="1424"/>
                      </a:lnTo>
                      <a:lnTo>
                        <a:pt x="2780" y="1424"/>
                      </a:lnTo>
                      <a:cubicBezTo>
                        <a:pt x="3211" y="1424"/>
                        <a:pt x="3487" y="940"/>
                        <a:pt x="3280" y="561"/>
                      </a:cubicBezTo>
                      <a:lnTo>
                        <a:pt x="3125" y="284"/>
                      </a:lnTo>
                      <a:cubicBezTo>
                        <a:pt x="3021" y="100"/>
                        <a:pt x="2826" y="1"/>
                        <a:pt x="262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82" name="Google Shape;32682;p33"/>
                <p:cNvSpPr/>
                <p:nvPr/>
              </p:nvSpPr>
              <p:spPr>
                <a:xfrm rot="-5400000">
                  <a:off x="510938" y="4020588"/>
                  <a:ext cx="67775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8" extrusionOk="0">
                      <a:moveTo>
                        <a:pt x="1899" y="0"/>
                      </a:moveTo>
                      <a:cubicBezTo>
                        <a:pt x="1705" y="0"/>
                        <a:pt x="1511" y="100"/>
                        <a:pt x="1399" y="298"/>
                      </a:cubicBezTo>
                      <a:lnTo>
                        <a:pt x="173" y="2404"/>
                      </a:lnTo>
                      <a:lnTo>
                        <a:pt x="1" y="2697"/>
                      </a:lnTo>
                      <a:lnTo>
                        <a:pt x="450" y="2438"/>
                      </a:lnTo>
                      <a:lnTo>
                        <a:pt x="2331" y="1351"/>
                      </a:lnTo>
                      <a:cubicBezTo>
                        <a:pt x="2624" y="1196"/>
                        <a:pt x="2711" y="833"/>
                        <a:pt x="2555" y="557"/>
                      </a:cubicBezTo>
                      <a:lnTo>
                        <a:pt x="2400" y="298"/>
                      </a:lnTo>
                      <a:cubicBezTo>
                        <a:pt x="2288" y="100"/>
                        <a:pt x="2094" y="0"/>
                        <a:pt x="189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83" name="Google Shape;32683;p33"/>
                <p:cNvSpPr/>
                <p:nvPr/>
              </p:nvSpPr>
              <p:spPr>
                <a:xfrm rot="-5400000">
                  <a:off x="522450" y="4135650"/>
                  <a:ext cx="87600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2" extrusionOk="0">
                      <a:moveTo>
                        <a:pt x="872" y="1"/>
                      </a:moveTo>
                      <a:cubicBezTo>
                        <a:pt x="671" y="1"/>
                        <a:pt x="483" y="108"/>
                        <a:pt x="380" y="292"/>
                      </a:cubicBezTo>
                      <a:lnTo>
                        <a:pt x="225" y="569"/>
                      </a:lnTo>
                      <a:cubicBezTo>
                        <a:pt x="0" y="948"/>
                        <a:pt x="276" y="1432"/>
                        <a:pt x="725" y="1432"/>
                      </a:cubicBezTo>
                      <a:lnTo>
                        <a:pt x="3504" y="1432"/>
                      </a:lnTo>
                      <a:lnTo>
                        <a:pt x="2089" y="603"/>
                      </a:lnTo>
                      <a:lnTo>
                        <a:pt x="1174" y="85"/>
                      </a:lnTo>
                      <a:cubicBezTo>
                        <a:pt x="1076" y="28"/>
                        <a:pt x="972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84" name="Google Shape;32684;p33"/>
                <p:cNvSpPr/>
                <p:nvPr/>
              </p:nvSpPr>
              <p:spPr>
                <a:xfrm rot="-5400000">
                  <a:off x="545725" y="40674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1" y="1536"/>
                        <a:pt x="898" y="2434"/>
                      </a:cubicBezTo>
                      <a:cubicBezTo>
                        <a:pt x="1190" y="2732"/>
                        <a:pt x="1552" y="2865"/>
                        <a:pt x="1907" y="2865"/>
                      </a:cubicBezTo>
                      <a:cubicBezTo>
                        <a:pt x="2643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32685" name="Google Shape;32685;p33"/>
                <p:cNvGrpSpPr/>
                <p:nvPr/>
              </p:nvGrpSpPr>
              <p:grpSpPr>
                <a:xfrm>
                  <a:off x="493075" y="2283250"/>
                  <a:ext cx="189025" cy="199800"/>
                  <a:chOff x="4401800" y="1244325"/>
                  <a:chExt cx="189025" cy="199800"/>
                </a:xfrm>
              </p:grpSpPr>
              <p:sp>
                <p:nvSpPr>
                  <p:cNvPr id="32686" name="Google Shape;32686;p33"/>
                  <p:cNvSpPr/>
                  <p:nvPr/>
                </p:nvSpPr>
                <p:spPr>
                  <a:xfrm rot="-5400000">
                    <a:off x="4419613" y="1353588"/>
                    <a:ext cx="67775" cy="67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702" extrusionOk="0">
                        <a:moveTo>
                          <a:pt x="820" y="0"/>
                        </a:moveTo>
                        <a:cubicBezTo>
                          <a:pt x="622" y="0"/>
                          <a:pt x="423" y="95"/>
                          <a:pt x="311" y="285"/>
                        </a:cubicBezTo>
                        <a:lnTo>
                          <a:pt x="156" y="561"/>
                        </a:lnTo>
                        <a:cubicBezTo>
                          <a:pt x="0" y="837"/>
                          <a:pt x="104" y="1182"/>
                          <a:pt x="380" y="1338"/>
                        </a:cubicBezTo>
                        <a:lnTo>
                          <a:pt x="1295" y="1873"/>
                        </a:lnTo>
                        <a:lnTo>
                          <a:pt x="2710" y="2701"/>
                        </a:lnTo>
                        <a:lnTo>
                          <a:pt x="2710" y="2701"/>
                        </a:lnTo>
                        <a:lnTo>
                          <a:pt x="2537" y="2408"/>
                        </a:lnTo>
                        <a:lnTo>
                          <a:pt x="1329" y="285"/>
                        </a:lnTo>
                        <a:cubicBezTo>
                          <a:pt x="1217" y="95"/>
                          <a:pt x="1019" y="0"/>
                          <a:pt x="82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687" name="Google Shape;32687;p33"/>
                  <p:cNvSpPr/>
                  <p:nvPr/>
                </p:nvSpPr>
                <p:spPr>
                  <a:xfrm rot="-5400000">
                    <a:off x="4529100" y="1326725"/>
                    <a:ext cx="405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81" extrusionOk="0">
                        <a:moveTo>
                          <a:pt x="1623" y="1"/>
                        </a:moveTo>
                        <a:lnTo>
                          <a:pt x="225" y="2417"/>
                        </a:lnTo>
                        <a:cubicBezTo>
                          <a:pt x="0" y="2797"/>
                          <a:pt x="276" y="3280"/>
                          <a:pt x="725" y="3280"/>
                        </a:cubicBezTo>
                        <a:lnTo>
                          <a:pt x="1036" y="3280"/>
                        </a:lnTo>
                        <a:cubicBezTo>
                          <a:pt x="1346" y="3280"/>
                          <a:pt x="1623" y="3021"/>
                          <a:pt x="1623" y="2693"/>
                        </a:cubicBezTo>
                        <a:lnTo>
                          <a:pt x="1623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688" name="Google Shape;32688;p33"/>
                  <p:cNvSpPr/>
                  <p:nvPr/>
                </p:nvSpPr>
                <p:spPr>
                  <a:xfrm rot="-5400000">
                    <a:off x="4422525" y="1326725"/>
                    <a:ext cx="405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81" extrusionOk="0">
                        <a:moveTo>
                          <a:pt x="725" y="1"/>
                        </a:moveTo>
                        <a:cubicBezTo>
                          <a:pt x="276" y="1"/>
                          <a:pt x="0" y="484"/>
                          <a:pt x="225" y="864"/>
                        </a:cubicBezTo>
                        <a:lnTo>
                          <a:pt x="1450" y="2969"/>
                        </a:lnTo>
                        <a:lnTo>
                          <a:pt x="1623" y="3280"/>
                        </a:lnTo>
                        <a:lnTo>
                          <a:pt x="1623" y="588"/>
                        </a:lnTo>
                        <a:cubicBezTo>
                          <a:pt x="1623" y="260"/>
                          <a:pt x="1346" y="1"/>
                          <a:pt x="103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689" name="Google Shape;32689;p33"/>
                  <p:cNvSpPr/>
                  <p:nvPr/>
                </p:nvSpPr>
                <p:spPr>
                  <a:xfrm rot="-5400000">
                    <a:off x="4529313" y="1279488"/>
                    <a:ext cx="40575" cy="8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98" extrusionOk="0">
                        <a:moveTo>
                          <a:pt x="1" y="1"/>
                        </a:moveTo>
                        <a:lnTo>
                          <a:pt x="1" y="2711"/>
                        </a:lnTo>
                        <a:cubicBezTo>
                          <a:pt x="1" y="3039"/>
                          <a:pt x="259" y="3298"/>
                          <a:pt x="587" y="3298"/>
                        </a:cubicBezTo>
                        <a:lnTo>
                          <a:pt x="898" y="3298"/>
                        </a:lnTo>
                        <a:cubicBezTo>
                          <a:pt x="1330" y="3298"/>
                          <a:pt x="1623" y="2814"/>
                          <a:pt x="1399" y="2417"/>
                        </a:cubicBez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690" name="Google Shape;32690;p33"/>
                  <p:cNvSpPr/>
                  <p:nvPr/>
                </p:nvSpPr>
                <p:spPr>
                  <a:xfrm rot="-5400000">
                    <a:off x="4473475" y="1270175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1" y="0"/>
                        </a:moveTo>
                        <a:lnTo>
                          <a:pt x="2348" y="1364"/>
                        </a:lnTo>
                        <a:cubicBezTo>
                          <a:pt x="2436" y="1413"/>
                          <a:pt x="2530" y="1436"/>
                          <a:pt x="2623" y="1436"/>
                        </a:cubicBezTo>
                        <a:cubicBezTo>
                          <a:pt x="2824" y="1436"/>
                          <a:pt x="3019" y="1328"/>
                          <a:pt x="3125" y="1140"/>
                        </a:cubicBezTo>
                        <a:lnTo>
                          <a:pt x="3280" y="863"/>
                        </a:lnTo>
                        <a:cubicBezTo>
                          <a:pt x="3505" y="484"/>
                          <a:pt x="3229" y="18"/>
                          <a:pt x="278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691" name="Google Shape;32691;p33"/>
                  <p:cNvSpPr/>
                  <p:nvPr/>
                </p:nvSpPr>
                <p:spPr>
                  <a:xfrm rot="-5400000">
                    <a:off x="4505038" y="1267963"/>
                    <a:ext cx="67775" cy="6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84" extrusionOk="0">
                        <a:moveTo>
                          <a:pt x="1" y="0"/>
                        </a:moveTo>
                        <a:lnTo>
                          <a:pt x="1399" y="2399"/>
                        </a:lnTo>
                        <a:cubicBezTo>
                          <a:pt x="1511" y="2589"/>
                          <a:pt x="1705" y="2684"/>
                          <a:pt x="1899" y="2684"/>
                        </a:cubicBezTo>
                        <a:cubicBezTo>
                          <a:pt x="2094" y="2684"/>
                          <a:pt x="2288" y="2589"/>
                          <a:pt x="2400" y="2399"/>
                        </a:cubicBezTo>
                        <a:lnTo>
                          <a:pt x="2555" y="2140"/>
                        </a:lnTo>
                        <a:cubicBezTo>
                          <a:pt x="2711" y="1847"/>
                          <a:pt x="2607" y="1502"/>
                          <a:pt x="2348" y="1346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692" name="Google Shape;32692;p33"/>
                  <p:cNvSpPr/>
                  <p:nvPr/>
                </p:nvSpPr>
                <p:spPr>
                  <a:xfrm rot="-5400000">
                    <a:off x="4473475" y="1382350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708" y="0"/>
                        </a:moveTo>
                        <a:cubicBezTo>
                          <a:pt x="277" y="18"/>
                          <a:pt x="1" y="484"/>
                          <a:pt x="208" y="863"/>
                        </a:cubicBezTo>
                        <a:lnTo>
                          <a:pt x="363" y="1140"/>
                        </a:lnTo>
                        <a:cubicBezTo>
                          <a:pt x="469" y="1328"/>
                          <a:pt x="672" y="1436"/>
                          <a:pt x="878" y="1436"/>
                        </a:cubicBezTo>
                        <a:cubicBezTo>
                          <a:pt x="973" y="1436"/>
                          <a:pt x="1069" y="1413"/>
                          <a:pt x="1157" y="1364"/>
                        </a:cubicBezTo>
                        <a:lnTo>
                          <a:pt x="3504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693" name="Google Shape;32693;p33"/>
                  <p:cNvSpPr/>
                  <p:nvPr/>
                </p:nvSpPr>
                <p:spPr>
                  <a:xfrm rot="-5400000">
                    <a:off x="4505200" y="1353650"/>
                    <a:ext cx="67775" cy="6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97" extrusionOk="0">
                        <a:moveTo>
                          <a:pt x="2710" y="0"/>
                        </a:moveTo>
                        <a:lnTo>
                          <a:pt x="380" y="1346"/>
                        </a:lnTo>
                        <a:cubicBezTo>
                          <a:pt x="104" y="1502"/>
                          <a:pt x="0" y="1864"/>
                          <a:pt x="173" y="2140"/>
                        </a:cubicBezTo>
                        <a:lnTo>
                          <a:pt x="311" y="2399"/>
                        </a:lnTo>
                        <a:cubicBezTo>
                          <a:pt x="423" y="2598"/>
                          <a:pt x="622" y="2697"/>
                          <a:pt x="820" y="2697"/>
                        </a:cubicBezTo>
                        <a:cubicBezTo>
                          <a:pt x="1019" y="2697"/>
                          <a:pt x="1217" y="2598"/>
                          <a:pt x="1329" y="2399"/>
                        </a:cubicBezTo>
                        <a:lnTo>
                          <a:pt x="2710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694" name="Google Shape;32694;p33"/>
                  <p:cNvSpPr/>
                  <p:nvPr/>
                </p:nvSpPr>
                <p:spPr>
                  <a:xfrm rot="-5400000">
                    <a:off x="4422738" y="1279913"/>
                    <a:ext cx="40150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3281" extrusionOk="0">
                        <a:moveTo>
                          <a:pt x="587" y="1"/>
                        </a:moveTo>
                        <a:cubicBezTo>
                          <a:pt x="259" y="1"/>
                          <a:pt x="1" y="260"/>
                          <a:pt x="1" y="588"/>
                        </a:cubicBezTo>
                        <a:lnTo>
                          <a:pt x="1" y="3280"/>
                        </a:lnTo>
                        <a:lnTo>
                          <a:pt x="173" y="2987"/>
                        </a:lnTo>
                        <a:lnTo>
                          <a:pt x="1399" y="864"/>
                        </a:lnTo>
                        <a:cubicBezTo>
                          <a:pt x="1606" y="484"/>
                          <a:pt x="1330" y="1"/>
                          <a:pt x="89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695" name="Google Shape;32695;p33"/>
                  <p:cNvSpPr/>
                  <p:nvPr/>
                </p:nvSpPr>
                <p:spPr>
                  <a:xfrm rot="-5400000">
                    <a:off x="4431263" y="1270338"/>
                    <a:ext cx="87625" cy="3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24" extrusionOk="0">
                        <a:moveTo>
                          <a:pt x="2633" y="1"/>
                        </a:moveTo>
                        <a:cubicBezTo>
                          <a:pt x="2532" y="1"/>
                          <a:pt x="2429" y="26"/>
                          <a:pt x="2331" y="77"/>
                        </a:cubicBezTo>
                        <a:lnTo>
                          <a:pt x="450" y="1165"/>
                        </a:lnTo>
                        <a:lnTo>
                          <a:pt x="1" y="1424"/>
                        </a:lnTo>
                        <a:lnTo>
                          <a:pt x="2780" y="1424"/>
                        </a:lnTo>
                        <a:cubicBezTo>
                          <a:pt x="3229" y="1424"/>
                          <a:pt x="3505" y="940"/>
                          <a:pt x="3280" y="561"/>
                        </a:cubicBezTo>
                        <a:lnTo>
                          <a:pt x="3125" y="284"/>
                        </a:lnTo>
                        <a:cubicBezTo>
                          <a:pt x="3021" y="100"/>
                          <a:pt x="2833" y="1"/>
                          <a:pt x="263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696" name="Google Shape;32696;p33"/>
                  <p:cNvSpPr/>
                  <p:nvPr/>
                </p:nvSpPr>
                <p:spPr>
                  <a:xfrm rot="-5400000">
                    <a:off x="4419675" y="1267350"/>
                    <a:ext cx="67750" cy="67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0" h="2698" extrusionOk="0">
                        <a:moveTo>
                          <a:pt x="1890" y="0"/>
                        </a:moveTo>
                        <a:cubicBezTo>
                          <a:pt x="1692" y="0"/>
                          <a:pt x="1493" y="100"/>
                          <a:pt x="1381" y="298"/>
                        </a:cubicBezTo>
                        <a:lnTo>
                          <a:pt x="173" y="2404"/>
                        </a:lnTo>
                        <a:lnTo>
                          <a:pt x="0" y="2697"/>
                        </a:lnTo>
                        <a:lnTo>
                          <a:pt x="449" y="2438"/>
                        </a:lnTo>
                        <a:lnTo>
                          <a:pt x="2330" y="1351"/>
                        </a:lnTo>
                        <a:cubicBezTo>
                          <a:pt x="2606" y="1196"/>
                          <a:pt x="2710" y="833"/>
                          <a:pt x="2555" y="557"/>
                        </a:cubicBezTo>
                        <a:lnTo>
                          <a:pt x="2399" y="298"/>
                        </a:lnTo>
                        <a:cubicBezTo>
                          <a:pt x="2287" y="100"/>
                          <a:pt x="2089" y="0"/>
                          <a:pt x="18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697" name="Google Shape;32697;p33"/>
                  <p:cNvSpPr/>
                  <p:nvPr/>
                </p:nvSpPr>
                <p:spPr>
                  <a:xfrm rot="-5400000">
                    <a:off x="4431163" y="1382413"/>
                    <a:ext cx="87625" cy="35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2" extrusionOk="0">
                        <a:moveTo>
                          <a:pt x="863" y="1"/>
                        </a:moveTo>
                        <a:cubicBezTo>
                          <a:pt x="662" y="1"/>
                          <a:pt x="467" y="108"/>
                          <a:pt x="363" y="292"/>
                        </a:cubicBezTo>
                        <a:lnTo>
                          <a:pt x="208" y="569"/>
                        </a:lnTo>
                        <a:cubicBezTo>
                          <a:pt x="1" y="948"/>
                          <a:pt x="277" y="1432"/>
                          <a:pt x="708" y="1432"/>
                        </a:cubicBezTo>
                        <a:lnTo>
                          <a:pt x="3504" y="1432"/>
                        </a:lnTo>
                        <a:lnTo>
                          <a:pt x="2072" y="603"/>
                        </a:lnTo>
                        <a:lnTo>
                          <a:pt x="1157" y="85"/>
                        </a:lnTo>
                        <a:cubicBezTo>
                          <a:pt x="1065" y="28"/>
                          <a:pt x="963" y="1"/>
                          <a:pt x="86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698" name="Google Shape;32698;p33"/>
                  <p:cNvSpPr/>
                  <p:nvPr/>
                </p:nvSpPr>
                <p:spPr>
                  <a:xfrm rot="-5400000">
                    <a:off x="4454450" y="1314675"/>
                    <a:ext cx="83725" cy="7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49" h="2865" extrusionOk="0">
                        <a:moveTo>
                          <a:pt x="1916" y="0"/>
                        </a:moveTo>
                        <a:cubicBezTo>
                          <a:pt x="639" y="0"/>
                          <a:pt x="1" y="1536"/>
                          <a:pt x="898" y="2434"/>
                        </a:cubicBezTo>
                        <a:cubicBezTo>
                          <a:pt x="1196" y="2732"/>
                          <a:pt x="1560" y="2865"/>
                          <a:pt x="1915" y="2865"/>
                        </a:cubicBezTo>
                        <a:cubicBezTo>
                          <a:pt x="2651" y="2865"/>
                          <a:pt x="3349" y="2294"/>
                          <a:pt x="3349" y="1433"/>
                        </a:cubicBezTo>
                        <a:cubicBezTo>
                          <a:pt x="3349" y="639"/>
                          <a:pt x="2710" y="0"/>
                          <a:pt x="191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32699" name="Google Shape;32699;p33"/>
                <p:cNvSpPr/>
                <p:nvPr/>
              </p:nvSpPr>
              <p:spPr>
                <a:xfrm rot="-5400000">
                  <a:off x="631363" y="2800388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2" y="381"/>
                      </a:lnTo>
                      <a:cubicBezTo>
                        <a:pt x="1" y="709"/>
                        <a:pt x="243" y="1244"/>
                        <a:pt x="691" y="1244"/>
                      </a:cubicBezTo>
                      <a:cubicBezTo>
                        <a:pt x="1140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00" name="Google Shape;32700;p33"/>
                <p:cNvSpPr/>
                <p:nvPr/>
              </p:nvSpPr>
              <p:spPr>
                <a:xfrm rot="-5400000">
                  <a:off x="631375" y="337167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0" y="709"/>
                        <a:pt x="242" y="1244"/>
                        <a:pt x="691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01" name="Google Shape;32701;p33"/>
                <p:cNvSpPr/>
                <p:nvPr/>
              </p:nvSpPr>
              <p:spPr>
                <a:xfrm rot="-5400000">
                  <a:off x="631363" y="3942963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74" y="1"/>
                      </a:moveTo>
                      <a:lnTo>
                        <a:pt x="311" y="381"/>
                      </a:lnTo>
                      <a:cubicBezTo>
                        <a:pt x="1" y="709"/>
                        <a:pt x="225" y="1244"/>
                        <a:pt x="674" y="1244"/>
                      </a:cubicBezTo>
                      <a:cubicBezTo>
                        <a:pt x="1123" y="1244"/>
                        <a:pt x="1364" y="709"/>
                        <a:pt x="1053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02" name="Google Shape;32702;p33"/>
                <p:cNvSpPr/>
                <p:nvPr/>
              </p:nvSpPr>
              <p:spPr>
                <a:xfrm rot="-5400000">
                  <a:off x="631575" y="2228875"/>
                  <a:ext cx="337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244" extrusionOk="0">
                      <a:moveTo>
                        <a:pt x="674" y="1"/>
                      </a:moveTo>
                      <a:lnTo>
                        <a:pt x="294" y="381"/>
                      </a:lnTo>
                      <a:cubicBezTo>
                        <a:pt x="1" y="709"/>
                        <a:pt x="225" y="1244"/>
                        <a:pt x="674" y="1244"/>
                      </a:cubicBezTo>
                      <a:cubicBezTo>
                        <a:pt x="1123" y="1244"/>
                        <a:pt x="1347" y="709"/>
                        <a:pt x="1037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03" name="Google Shape;32703;p33"/>
                <p:cNvSpPr/>
                <p:nvPr/>
              </p:nvSpPr>
              <p:spPr>
                <a:xfrm rot="-5400000">
                  <a:off x="631363" y="2506538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1" y="709"/>
                        <a:pt x="242" y="1244"/>
                        <a:pt x="691" y="1244"/>
                      </a:cubicBezTo>
                      <a:cubicBezTo>
                        <a:pt x="1140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04" name="Google Shape;32704;p33"/>
                <p:cNvSpPr/>
                <p:nvPr/>
              </p:nvSpPr>
              <p:spPr>
                <a:xfrm rot="-5400000">
                  <a:off x="631375" y="307782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73" y="1"/>
                      </a:moveTo>
                      <a:lnTo>
                        <a:pt x="311" y="381"/>
                      </a:lnTo>
                      <a:cubicBezTo>
                        <a:pt x="0" y="709"/>
                        <a:pt x="242" y="1244"/>
                        <a:pt x="673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7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05" name="Google Shape;32705;p33"/>
                <p:cNvSpPr/>
                <p:nvPr/>
              </p:nvSpPr>
              <p:spPr>
                <a:xfrm rot="-5400000">
                  <a:off x="631375" y="364912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74" y="1"/>
                      </a:moveTo>
                      <a:lnTo>
                        <a:pt x="311" y="381"/>
                      </a:lnTo>
                      <a:cubicBezTo>
                        <a:pt x="0" y="709"/>
                        <a:pt x="225" y="1244"/>
                        <a:pt x="674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06" name="Google Shape;32706;p33"/>
                <p:cNvSpPr/>
                <p:nvPr/>
              </p:nvSpPr>
              <p:spPr>
                <a:xfrm rot="-5400000">
                  <a:off x="631363" y="4220413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1" y="709"/>
                        <a:pt x="242" y="1244"/>
                        <a:pt x="691" y="1244"/>
                      </a:cubicBezTo>
                      <a:cubicBezTo>
                        <a:pt x="1123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2707" name="Google Shape;32707;p33"/>
            <p:cNvGrpSpPr/>
            <p:nvPr/>
          </p:nvGrpSpPr>
          <p:grpSpPr>
            <a:xfrm rot="5400000">
              <a:off x="6720850" y="-962275"/>
              <a:ext cx="341750" cy="2538050"/>
              <a:chOff x="487050" y="1971275"/>
              <a:chExt cx="341750" cy="2538050"/>
            </a:xfrm>
          </p:grpSpPr>
          <p:sp>
            <p:nvSpPr>
              <p:cNvPr id="32708" name="Google Shape;32708;p33"/>
              <p:cNvSpPr/>
              <p:nvPr/>
            </p:nvSpPr>
            <p:spPr>
              <a:xfrm rot="-5400000">
                <a:off x="-453825" y="3226700"/>
                <a:ext cx="2538050" cy="27200"/>
              </a:xfrm>
              <a:custGeom>
                <a:avLst/>
                <a:gdLst/>
                <a:ahLst/>
                <a:cxnLst/>
                <a:rect l="l" t="t" r="r" b="b"/>
                <a:pathLst>
                  <a:path w="101522" h="1088" extrusionOk="0">
                    <a:moveTo>
                      <a:pt x="1" y="0"/>
                    </a:moveTo>
                    <a:lnTo>
                      <a:pt x="1" y="1088"/>
                    </a:lnTo>
                    <a:lnTo>
                      <a:pt x="101521" y="1088"/>
                    </a:lnTo>
                    <a:lnTo>
                      <a:pt x="10152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09" name="Google Shape;32709;p33"/>
              <p:cNvSpPr/>
              <p:nvPr/>
            </p:nvSpPr>
            <p:spPr>
              <a:xfrm rot="-5400000">
                <a:off x="-535587" y="3232963"/>
                <a:ext cx="2538050" cy="14675"/>
              </a:xfrm>
              <a:custGeom>
                <a:avLst/>
                <a:gdLst/>
                <a:ahLst/>
                <a:cxnLst/>
                <a:rect l="l" t="t" r="r" b="b"/>
                <a:pathLst>
                  <a:path w="101522" h="587" extrusionOk="0">
                    <a:moveTo>
                      <a:pt x="1" y="0"/>
                    </a:moveTo>
                    <a:lnTo>
                      <a:pt x="1" y="587"/>
                    </a:lnTo>
                    <a:lnTo>
                      <a:pt x="101521" y="587"/>
                    </a:lnTo>
                    <a:lnTo>
                      <a:pt x="10152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10" name="Google Shape;32710;p33"/>
              <p:cNvSpPr/>
              <p:nvPr/>
            </p:nvSpPr>
            <p:spPr>
              <a:xfrm rot="-5400000">
                <a:off x="487038" y="2568463"/>
                <a:ext cx="200675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7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11" name="Google Shape;32711;p33"/>
              <p:cNvSpPr/>
              <p:nvPr/>
            </p:nvSpPr>
            <p:spPr>
              <a:xfrm rot="-5400000">
                <a:off x="523163" y="2676663"/>
                <a:ext cx="5700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53" extrusionOk="0">
                    <a:moveTo>
                      <a:pt x="685" y="1"/>
                    </a:moveTo>
                    <a:cubicBezTo>
                      <a:pt x="523" y="1"/>
                      <a:pt x="363" y="78"/>
                      <a:pt x="277" y="234"/>
                    </a:cubicBezTo>
                    <a:lnTo>
                      <a:pt x="139" y="458"/>
                    </a:lnTo>
                    <a:cubicBezTo>
                      <a:pt x="1" y="682"/>
                      <a:pt x="87" y="976"/>
                      <a:pt x="312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279" y="2253"/>
                    </a:lnTo>
                    <a:lnTo>
                      <a:pt x="2124" y="2011"/>
                    </a:lnTo>
                    <a:lnTo>
                      <a:pt x="1106" y="234"/>
                    </a:lnTo>
                    <a:cubicBezTo>
                      <a:pt x="1011" y="78"/>
                      <a:pt x="847" y="1"/>
                      <a:pt x="6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12" name="Google Shape;32712;p33"/>
              <p:cNvSpPr/>
              <p:nvPr/>
            </p:nvSpPr>
            <p:spPr>
              <a:xfrm rot="-5400000">
                <a:off x="615188" y="2654313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05" y="2745"/>
                    </a:cubicBezTo>
                    <a:lnTo>
                      <a:pt x="864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13" name="Google Shape;32713;p33"/>
              <p:cNvSpPr/>
              <p:nvPr/>
            </p:nvSpPr>
            <p:spPr>
              <a:xfrm rot="-5400000">
                <a:off x="525875" y="2654325"/>
                <a:ext cx="3412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5" extrusionOk="0">
                    <a:moveTo>
                      <a:pt x="622" y="0"/>
                    </a:moveTo>
                    <a:cubicBezTo>
                      <a:pt x="242" y="0"/>
                      <a:pt x="1" y="397"/>
                      <a:pt x="190" y="725"/>
                    </a:cubicBezTo>
                    <a:lnTo>
                      <a:pt x="1209" y="2486"/>
                    </a:lnTo>
                    <a:lnTo>
                      <a:pt x="1364" y="2744"/>
                    </a:lnTo>
                    <a:lnTo>
                      <a:pt x="1364" y="483"/>
                    </a:lnTo>
                    <a:cubicBezTo>
                      <a:pt x="1364" y="207"/>
                      <a:pt x="1140" y="0"/>
                      <a:pt x="8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14" name="Google Shape;32714;p33"/>
              <p:cNvSpPr/>
              <p:nvPr/>
            </p:nvSpPr>
            <p:spPr>
              <a:xfrm rot="-5400000">
                <a:off x="615413" y="26148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08" y="2745"/>
                      <a:pt x="484" y="2745"/>
                    </a:cubicBezTo>
                    <a:lnTo>
                      <a:pt x="743" y="2745"/>
                    </a:lnTo>
                    <a:cubicBezTo>
                      <a:pt x="1105" y="2745"/>
                      <a:pt x="1347" y="2331"/>
                      <a:pt x="1157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15" name="Google Shape;32715;p33"/>
              <p:cNvSpPr/>
              <p:nvPr/>
            </p:nvSpPr>
            <p:spPr>
              <a:xfrm rot="-5400000">
                <a:off x="568463" y="2607013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68" y="1139"/>
                    </a:lnTo>
                    <a:cubicBezTo>
                      <a:pt x="2041" y="1178"/>
                      <a:pt x="2121" y="1198"/>
                      <a:pt x="2200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45" y="742"/>
                    </a:lnTo>
                    <a:cubicBezTo>
                      <a:pt x="2935" y="414"/>
                      <a:pt x="2711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16" name="Google Shape;32716;p33"/>
              <p:cNvSpPr/>
              <p:nvPr/>
            </p:nvSpPr>
            <p:spPr>
              <a:xfrm rot="-5400000">
                <a:off x="594975" y="2604650"/>
                <a:ext cx="5655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66" extrusionOk="0">
                    <a:moveTo>
                      <a:pt x="0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7" y="2183"/>
                      <a:pt x="2002" y="2019"/>
                    </a:cubicBezTo>
                    <a:lnTo>
                      <a:pt x="2123" y="1812"/>
                    </a:lnTo>
                    <a:cubicBezTo>
                      <a:pt x="2261" y="1571"/>
                      <a:pt x="2192" y="1260"/>
                      <a:pt x="1951" y="113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17" name="Google Shape;32717;p33"/>
              <p:cNvSpPr/>
              <p:nvPr/>
            </p:nvSpPr>
            <p:spPr>
              <a:xfrm rot="-5400000">
                <a:off x="568350" y="27011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604" y="0"/>
                    </a:moveTo>
                    <a:cubicBezTo>
                      <a:pt x="242" y="0"/>
                      <a:pt x="0" y="414"/>
                      <a:pt x="190" y="725"/>
                    </a:cubicBezTo>
                    <a:lnTo>
                      <a:pt x="311" y="949"/>
                    </a:lnTo>
                    <a:cubicBezTo>
                      <a:pt x="404" y="1100"/>
                      <a:pt x="566" y="1189"/>
                      <a:pt x="737" y="1189"/>
                    </a:cubicBezTo>
                    <a:cubicBezTo>
                      <a:pt x="820" y="1189"/>
                      <a:pt x="905" y="1167"/>
                      <a:pt x="984" y="1122"/>
                    </a:cubicBezTo>
                    <a:lnTo>
                      <a:pt x="293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18" name="Google Shape;32718;p33"/>
              <p:cNvSpPr/>
              <p:nvPr/>
            </p:nvSpPr>
            <p:spPr>
              <a:xfrm rot="-5400000">
                <a:off x="594588" y="2676663"/>
                <a:ext cx="5700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53" extrusionOk="0">
                    <a:moveTo>
                      <a:pt x="2279" y="0"/>
                    </a:moveTo>
                    <a:lnTo>
                      <a:pt x="312" y="1139"/>
                    </a:lnTo>
                    <a:cubicBezTo>
                      <a:pt x="87" y="1260"/>
                      <a:pt x="1" y="1571"/>
                      <a:pt x="139" y="1795"/>
                    </a:cubicBezTo>
                    <a:lnTo>
                      <a:pt x="277" y="2019"/>
                    </a:lnTo>
                    <a:cubicBezTo>
                      <a:pt x="363" y="2175"/>
                      <a:pt x="523" y="2252"/>
                      <a:pt x="685" y="2252"/>
                    </a:cubicBezTo>
                    <a:cubicBezTo>
                      <a:pt x="847" y="2252"/>
                      <a:pt x="1011" y="2175"/>
                      <a:pt x="1106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19" name="Google Shape;32719;p33"/>
              <p:cNvSpPr/>
              <p:nvPr/>
            </p:nvSpPr>
            <p:spPr>
              <a:xfrm rot="-5400000">
                <a:off x="526100" y="261527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38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20" name="Google Shape;32720;p33"/>
              <p:cNvSpPr/>
              <p:nvPr/>
            </p:nvSpPr>
            <p:spPr>
              <a:xfrm rot="-5400000">
                <a:off x="533038" y="2607138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201" y="0"/>
                    </a:moveTo>
                    <a:cubicBezTo>
                      <a:pt x="2121" y="0"/>
                      <a:pt x="2041" y="21"/>
                      <a:pt x="1968" y="66"/>
                    </a:cubicBezTo>
                    <a:lnTo>
                      <a:pt x="381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711" y="1188"/>
                      <a:pt x="2935" y="791"/>
                      <a:pt x="2745" y="463"/>
                    </a:cubicBezTo>
                    <a:lnTo>
                      <a:pt x="2624" y="256"/>
                    </a:lnTo>
                    <a:cubicBezTo>
                      <a:pt x="2531" y="92"/>
                      <a:pt x="2367" y="0"/>
                      <a:pt x="2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21" name="Google Shape;32721;p33"/>
              <p:cNvSpPr/>
              <p:nvPr/>
            </p:nvSpPr>
            <p:spPr>
              <a:xfrm rot="-5400000">
                <a:off x="523438" y="2604863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8" y="2007"/>
                    </a:lnTo>
                    <a:lnTo>
                      <a:pt x="0" y="2249"/>
                    </a:lnTo>
                    <a:lnTo>
                      <a:pt x="380" y="2042"/>
                    </a:lnTo>
                    <a:lnTo>
                      <a:pt x="1951" y="1127"/>
                    </a:lnTo>
                    <a:cubicBezTo>
                      <a:pt x="2175" y="989"/>
                      <a:pt x="2261" y="696"/>
                      <a:pt x="2123" y="454"/>
                    </a:cubicBezTo>
                    <a:lnTo>
                      <a:pt x="2002" y="247"/>
                    </a:lnTo>
                    <a:cubicBezTo>
                      <a:pt x="1907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22" name="Google Shape;32722;p33"/>
              <p:cNvSpPr/>
              <p:nvPr/>
            </p:nvSpPr>
            <p:spPr>
              <a:xfrm rot="-5400000">
                <a:off x="533025" y="27011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737" y="0"/>
                    </a:moveTo>
                    <a:cubicBezTo>
                      <a:pt x="566" y="0"/>
                      <a:pt x="404" y="89"/>
                      <a:pt x="311" y="240"/>
                    </a:cubicBezTo>
                    <a:lnTo>
                      <a:pt x="190" y="464"/>
                    </a:lnTo>
                    <a:cubicBezTo>
                      <a:pt x="0" y="775"/>
                      <a:pt x="242" y="1189"/>
                      <a:pt x="604" y="1189"/>
                    </a:cubicBezTo>
                    <a:lnTo>
                      <a:pt x="2934" y="1189"/>
                    </a:lnTo>
                    <a:lnTo>
                      <a:pt x="1743" y="516"/>
                    </a:lnTo>
                    <a:lnTo>
                      <a:pt x="984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23" name="Google Shape;32723;p33"/>
              <p:cNvSpPr/>
              <p:nvPr/>
            </p:nvSpPr>
            <p:spPr>
              <a:xfrm rot="-5400000">
                <a:off x="557375" y="26388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192" y="0"/>
                    </a:moveTo>
                    <a:cubicBezTo>
                      <a:pt x="536" y="0"/>
                      <a:pt x="1" y="536"/>
                      <a:pt x="1" y="1209"/>
                    </a:cubicBezTo>
                    <a:cubicBezTo>
                      <a:pt x="1" y="1865"/>
                      <a:pt x="536" y="2400"/>
                      <a:pt x="1192" y="2400"/>
                    </a:cubicBezTo>
                    <a:cubicBezTo>
                      <a:pt x="1865" y="2400"/>
                      <a:pt x="2400" y="1865"/>
                      <a:pt x="2400" y="1209"/>
                    </a:cubicBezTo>
                    <a:cubicBezTo>
                      <a:pt x="2400" y="536"/>
                      <a:pt x="1865" y="0"/>
                      <a:pt x="119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24" name="Google Shape;32724;p33"/>
              <p:cNvSpPr/>
              <p:nvPr/>
            </p:nvSpPr>
            <p:spPr>
              <a:xfrm rot="-5400000">
                <a:off x="487250" y="3139975"/>
                <a:ext cx="2002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10" h="8026" extrusionOk="0">
                    <a:moveTo>
                      <a:pt x="7543" y="466"/>
                    </a:moveTo>
                    <a:lnTo>
                      <a:pt x="7543" y="7560"/>
                    </a:lnTo>
                    <a:lnTo>
                      <a:pt x="467" y="7560"/>
                    </a:lnTo>
                    <a:lnTo>
                      <a:pt x="467" y="466"/>
                    </a:lnTo>
                    <a:close/>
                    <a:moveTo>
                      <a:pt x="1" y="0"/>
                    </a:moveTo>
                    <a:lnTo>
                      <a:pt x="1" y="8026"/>
                    </a:lnTo>
                    <a:lnTo>
                      <a:pt x="8009" y="8026"/>
                    </a:lnTo>
                    <a:lnTo>
                      <a:pt x="800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25" name="Google Shape;32725;p33"/>
              <p:cNvSpPr/>
              <p:nvPr/>
            </p:nvSpPr>
            <p:spPr>
              <a:xfrm rot="-5400000">
                <a:off x="523175" y="3247950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682" y="1"/>
                    </a:moveTo>
                    <a:cubicBezTo>
                      <a:pt x="518" y="1"/>
                      <a:pt x="354" y="78"/>
                      <a:pt x="259" y="234"/>
                    </a:cubicBezTo>
                    <a:lnTo>
                      <a:pt x="138" y="458"/>
                    </a:lnTo>
                    <a:cubicBezTo>
                      <a:pt x="0" y="682"/>
                      <a:pt x="87" y="993"/>
                      <a:pt x="311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279" y="2253"/>
                    </a:lnTo>
                    <a:lnTo>
                      <a:pt x="2123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26" name="Google Shape;32726;p33"/>
              <p:cNvSpPr/>
              <p:nvPr/>
            </p:nvSpPr>
            <p:spPr>
              <a:xfrm rot="-5400000">
                <a:off x="615188" y="3225613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64" y="1"/>
                    </a:moveTo>
                    <a:lnTo>
                      <a:pt x="191" y="2020"/>
                    </a:lnTo>
                    <a:cubicBezTo>
                      <a:pt x="1" y="2331"/>
                      <a:pt x="243" y="2745"/>
                      <a:pt x="622" y="2745"/>
                    </a:cubicBezTo>
                    <a:lnTo>
                      <a:pt x="864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27" name="Google Shape;32727;p33"/>
              <p:cNvSpPr/>
              <p:nvPr/>
            </p:nvSpPr>
            <p:spPr>
              <a:xfrm rot="-5400000">
                <a:off x="525875" y="3225625"/>
                <a:ext cx="3412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5" extrusionOk="0">
                    <a:moveTo>
                      <a:pt x="622" y="0"/>
                    </a:moveTo>
                    <a:cubicBezTo>
                      <a:pt x="243" y="0"/>
                      <a:pt x="1" y="397"/>
                      <a:pt x="191" y="725"/>
                    </a:cubicBezTo>
                    <a:lnTo>
                      <a:pt x="1209" y="2486"/>
                    </a:lnTo>
                    <a:lnTo>
                      <a:pt x="1364" y="2744"/>
                    </a:lnTo>
                    <a:lnTo>
                      <a:pt x="1364" y="483"/>
                    </a:lnTo>
                    <a:cubicBezTo>
                      <a:pt x="1364" y="207"/>
                      <a:pt x="1140" y="0"/>
                      <a:pt x="8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28" name="Google Shape;32728;p33"/>
              <p:cNvSpPr/>
              <p:nvPr/>
            </p:nvSpPr>
            <p:spPr>
              <a:xfrm rot="-5400000">
                <a:off x="615200" y="318635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" y="1"/>
                    </a:moveTo>
                    <a:lnTo>
                      <a:pt x="1" y="2262"/>
                    </a:lnTo>
                    <a:cubicBezTo>
                      <a:pt x="1" y="2521"/>
                      <a:pt x="225" y="2745"/>
                      <a:pt x="501" y="2745"/>
                    </a:cubicBezTo>
                    <a:lnTo>
                      <a:pt x="743" y="2745"/>
                    </a:lnTo>
                    <a:cubicBezTo>
                      <a:pt x="1122" y="2745"/>
                      <a:pt x="1364" y="2331"/>
                      <a:pt x="1174" y="202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29" name="Google Shape;32729;p33"/>
              <p:cNvSpPr/>
              <p:nvPr/>
            </p:nvSpPr>
            <p:spPr>
              <a:xfrm rot="-5400000">
                <a:off x="568463" y="3178288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0" y="0"/>
                    </a:moveTo>
                    <a:lnTo>
                      <a:pt x="1951" y="1139"/>
                    </a:lnTo>
                    <a:cubicBezTo>
                      <a:pt x="2029" y="1178"/>
                      <a:pt x="2112" y="1198"/>
                      <a:pt x="2194" y="1198"/>
                    </a:cubicBezTo>
                    <a:cubicBezTo>
                      <a:pt x="2365" y="1198"/>
                      <a:pt x="2530" y="1113"/>
                      <a:pt x="2624" y="949"/>
                    </a:cubicBezTo>
                    <a:lnTo>
                      <a:pt x="2744" y="742"/>
                    </a:lnTo>
                    <a:cubicBezTo>
                      <a:pt x="2934" y="414"/>
                      <a:pt x="2693" y="17"/>
                      <a:pt x="2330" y="1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30" name="Google Shape;32730;p33"/>
              <p:cNvSpPr/>
              <p:nvPr/>
            </p:nvSpPr>
            <p:spPr>
              <a:xfrm rot="-5400000">
                <a:off x="594975" y="3175950"/>
                <a:ext cx="5655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66" extrusionOk="0">
                    <a:moveTo>
                      <a:pt x="1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8" y="2183"/>
                      <a:pt x="2003" y="2019"/>
                    </a:cubicBezTo>
                    <a:lnTo>
                      <a:pt x="2124" y="1812"/>
                    </a:lnTo>
                    <a:cubicBezTo>
                      <a:pt x="2262" y="1571"/>
                      <a:pt x="2193" y="1260"/>
                      <a:pt x="1951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31" name="Google Shape;32731;p33"/>
              <p:cNvSpPr/>
              <p:nvPr/>
            </p:nvSpPr>
            <p:spPr>
              <a:xfrm rot="-5400000">
                <a:off x="568350" y="32724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605" y="0"/>
                    </a:moveTo>
                    <a:cubicBezTo>
                      <a:pt x="242" y="0"/>
                      <a:pt x="1" y="414"/>
                      <a:pt x="190" y="725"/>
                    </a:cubicBezTo>
                    <a:lnTo>
                      <a:pt x="311" y="949"/>
                    </a:lnTo>
                    <a:cubicBezTo>
                      <a:pt x="404" y="1100"/>
                      <a:pt x="567" y="1189"/>
                      <a:pt x="737" y="1189"/>
                    </a:cubicBezTo>
                    <a:cubicBezTo>
                      <a:pt x="820" y="1189"/>
                      <a:pt x="905" y="1167"/>
                      <a:pt x="984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32" name="Google Shape;32732;p33"/>
              <p:cNvSpPr/>
              <p:nvPr/>
            </p:nvSpPr>
            <p:spPr>
              <a:xfrm rot="-5400000">
                <a:off x="594600" y="3247950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2279" y="0"/>
                    </a:moveTo>
                    <a:lnTo>
                      <a:pt x="311" y="1139"/>
                    </a:lnTo>
                    <a:cubicBezTo>
                      <a:pt x="87" y="1260"/>
                      <a:pt x="0" y="1571"/>
                      <a:pt x="138" y="1795"/>
                    </a:cubicBezTo>
                    <a:lnTo>
                      <a:pt x="259" y="2019"/>
                    </a:lnTo>
                    <a:cubicBezTo>
                      <a:pt x="354" y="2175"/>
                      <a:pt x="518" y="2252"/>
                      <a:pt x="682" y="2252"/>
                    </a:cubicBezTo>
                    <a:cubicBezTo>
                      <a:pt x="846" y="2252"/>
                      <a:pt x="1010" y="2175"/>
                      <a:pt x="1105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33" name="Google Shape;32733;p33"/>
              <p:cNvSpPr/>
              <p:nvPr/>
            </p:nvSpPr>
            <p:spPr>
              <a:xfrm rot="-5400000">
                <a:off x="525888" y="3186363"/>
                <a:ext cx="34100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5" extrusionOk="0">
                    <a:moveTo>
                      <a:pt x="501" y="0"/>
                    </a:moveTo>
                    <a:cubicBezTo>
                      <a:pt x="225" y="0"/>
                      <a:pt x="1" y="207"/>
                      <a:pt x="1" y="483"/>
                    </a:cubicBezTo>
                    <a:lnTo>
                      <a:pt x="1" y="2744"/>
                    </a:lnTo>
                    <a:lnTo>
                      <a:pt x="156" y="2486"/>
                    </a:lnTo>
                    <a:lnTo>
                      <a:pt x="1174" y="725"/>
                    </a:lnTo>
                    <a:cubicBezTo>
                      <a:pt x="1364" y="397"/>
                      <a:pt x="1122" y="0"/>
                      <a:pt x="7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34" name="Google Shape;32734;p33"/>
              <p:cNvSpPr/>
              <p:nvPr/>
            </p:nvSpPr>
            <p:spPr>
              <a:xfrm rot="-5400000">
                <a:off x="533038" y="3178413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195" y="0"/>
                    </a:moveTo>
                    <a:cubicBezTo>
                      <a:pt x="2112" y="0"/>
                      <a:pt x="2029" y="21"/>
                      <a:pt x="1951" y="66"/>
                    </a:cubicBezTo>
                    <a:lnTo>
                      <a:pt x="380" y="981"/>
                    </a:lnTo>
                    <a:lnTo>
                      <a:pt x="0" y="1188"/>
                    </a:lnTo>
                    <a:lnTo>
                      <a:pt x="2330" y="1188"/>
                    </a:lnTo>
                    <a:cubicBezTo>
                      <a:pt x="2693" y="1188"/>
                      <a:pt x="2934" y="791"/>
                      <a:pt x="2744" y="463"/>
                    </a:cubicBezTo>
                    <a:lnTo>
                      <a:pt x="2624" y="256"/>
                    </a:lnTo>
                    <a:cubicBezTo>
                      <a:pt x="2530" y="92"/>
                      <a:pt x="2366" y="0"/>
                      <a:pt x="21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35" name="Google Shape;32735;p33"/>
              <p:cNvSpPr/>
              <p:nvPr/>
            </p:nvSpPr>
            <p:spPr>
              <a:xfrm rot="-5400000">
                <a:off x="523438" y="3176163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9" y="2007"/>
                    </a:lnTo>
                    <a:lnTo>
                      <a:pt x="1" y="2249"/>
                    </a:lnTo>
                    <a:lnTo>
                      <a:pt x="380" y="2042"/>
                    </a:lnTo>
                    <a:lnTo>
                      <a:pt x="1951" y="1127"/>
                    </a:lnTo>
                    <a:cubicBezTo>
                      <a:pt x="2175" y="989"/>
                      <a:pt x="2262" y="696"/>
                      <a:pt x="2124" y="454"/>
                    </a:cubicBezTo>
                    <a:lnTo>
                      <a:pt x="2003" y="247"/>
                    </a:lnTo>
                    <a:cubicBezTo>
                      <a:pt x="1908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36" name="Google Shape;32736;p33"/>
              <p:cNvSpPr/>
              <p:nvPr/>
            </p:nvSpPr>
            <p:spPr>
              <a:xfrm rot="-5400000">
                <a:off x="533025" y="32724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1" y="240"/>
                    </a:cubicBezTo>
                    <a:lnTo>
                      <a:pt x="190" y="464"/>
                    </a:lnTo>
                    <a:cubicBezTo>
                      <a:pt x="1" y="775"/>
                      <a:pt x="242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4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37" name="Google Shape;32737;p33"/>
              <p:cNvSpPr/>
              <p:nvPr/>
            </p:nvSpPr>
            <p:spPr>
              <a:xfrm rot="-5400000">
                <a:off x="552325" y="3215125"/>
                <a:ext cx="70375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2815" h="2411" extrusionOk="0">
                    <a:moveTo>
                      <a:pt x="1606" y="0"/>
                    </a:moveTo>
                    <a:cubicBezTo>
                      <a:pt x="536" y="0"/>
                      <a:pt x="1" y="1295"/>
                      <a:pt x="760" y="2054"/>
                    </a:cubicBezTo>
                    <a:cubicBezTo>
                      <a:pt x="1006" y="2301"/>
                      <a:pt x="1309" y="2411"/>
                      <a:pt x="1605" y="2411"/>
                    </a:cubicBezTo>
                    <a:cubicBezTo>
                      <a:pt x="2223" y="2411"/>
                      <a:pt x="2814" y="1932"/>
                      <a:pt x="2814" y="1209"/>
                    </a:cubicBezTo>
                    <a:cubicBezTo>
                      <a:pt x="2814" y="536"/>
                      <a:pt x="2262" y="0"/>
                      <a:pt x="160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38" name="Google Shape;32738;p33"/>
              <p:cNvSpPr/>
              <p:nvPr/>
            </p:nvSpPr>
            <p:spPr>
              <a:xfrm rot="-5400000">
                <a:off x="487263" y="3711263"/>
                <a:ext cx="200225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09" h="8026" extrusionOk="0">
                    <a:moveTo>
                      <a:pt x="7542" y="466"/>
                    </a:moveTo>
                    <a:lnTo>
                      <a:pt x="7542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08" y="8026"/>
                    </a:lnTo>
                    <a:lnTo>
                      <a:pt x="800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39" name="Google Shape;32739;p33"/>
              <p:cNvSpPr/>
              <p:nvPr/>
            </p:nvSpPr>
            <p:spPr>
              <a:xfrm rot="-5400000">
                <a:off x="523388" y="38194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682" y="1"/>
                    </a:moveTo>
                    <a:cubicBezTo>
                      <a:pt x="518" y="1"/>
                      <a:pt x="354" y="78"/>
                      <a:pt x="259" y="234"/>
                    </a:cubicBezTo>
                    <a:lnTo>
                      <a:pt x="139" y="458"/>
                    </a:lnTo>
                    <a:cubicBezTo>
                      <a:pt x="1" y="682"/>
                      <a:pt x="70" y="993"/>
                      <a:pt x="311" y="1114"/>
                    </a:cubicBezTo>
                    <a:lnTo>
                      <a:pt x="1071" y="1563"/>
                    </a:lnTo>
                    <a:lnTo>
                      <a:pt x="2262" y="2253"/>
                    </a:lnTo>
                    <a:lnTo>
                      <a:pt x="2124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40" name="Google Shape;32740;p33"/>
              <p:cNvSpPr/>
              <p:nvPr/>
            </p:nvSpPr>
            <p:spPr>
              <a:xfrm rot="-5400000">
                <a:off x="615200" y="379690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0" y="2331"/>
                      <a:pt x="242" y="2745"/>
                      <a:pt x="604" y="2745"/>
                    </a:cubicBezTo>
                    <a:lnTo>
                      <a:pt x="863" y="2745"/>
                    </a:lnTo>
                    <a:cubicBezTo>
                      <a:pt x="1139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41" name="Google Shape;32741;p33"/>
              <p:cNvSpPr/>
              <p:nvPr/>
            </p:nvSpPr>
            <p:spPr>
              <a:xfrm rot="-5400000">
                <a:off x="526100" y="379712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604" y="0"/>
                    </a:moveTo>
                    <a:cubicBezTo>
                      <a:pt x="242" y="0"/>
                      <a:pt x="0" y="397"/>
                      <a:pt x="190" y="725"/>
                    </a:cubicBezTo>
                    <a:lnTo>
                      <a:pt x="1208" y="2486"/>
                    </a:lnTo>
                    <a:lnTo>
                      <a:pt x="1346" y="2744"/>
                    </a:lnTo>
                    <a:lnTo>
                      <a:pt x="1346" y="483"/>
                    </a:lnTo>
                    <a:cubicBezTo>
                      <a:pt x="1346" y="207"/>
                      <a:pt x="1139" y="0"/>
                      <a:pt x="8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42" name="Google Shape;32742;p33"/>
              <p:cNvSpPr/>
              <p:nvPr/>
            </p:nvSpPr>
            <p:spPr>
              <a:xfrm rot="-5400000">
                <a:off x="615188" y="3757638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" y="1"/>
                    </a:moveTo>
                    <a:lnTo>
                      <a:pt x="1" y="2262"/>
                    </a:lnTo>
                    <a:cubicBezTo>
                      <a:pt x="1" y="2521"/>
                      <a:pt x="225" y="2745"/>
                      <a:pt x="484" y="2745"/>
                    </a:cubicBezTo>
                    <a:lnTo>
                      <a:pt x="743" y="2745"/>
                    </a:lnTo>
                    <a:cubicBezTo>
                      <a:pt x="1123" y="2745"/>
                      <a:pt x="1364" y="2331"/>
                      <a:pt x="1174" y="202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43" name="Google Shape;32743;p33"/>
              <p:cNvSpPr/>
              <p:nvPr/>
            </p:nvSpPr>
            <p:spPr>
              <a:xfrm rot="-5400000">
                <a:off x="568513" y="3749638"/>
                <a:ext cx="732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1" h="1198" extrusionOk="0">
                    <a:moveTo>
                      <a:pt x="0" y="0"/>
                    </a:moveTo>
                    <a:lnTo>
                      <a:pt x="1951" y="1139"/>
                    </a:lnTo>
                    <a:cubicBezTo>
                      <a:pt x="2029" y="1178"/>
                      <a:pt x="2112" y="1198"/>
                      <a:pt x="2194" y="1198"/>
                    </a:cubicBezTo>
                    <a:cubicBezTo>
                      <a:pt x="2366" y="1198"/>
                      <a:pt x="2530" y="1113"/>
                      <a:pt x="2624" y="949"/>
                    </a:cubicBezTo>
                    <a:lnTo>
                      <a:pt x="2745" y="742"/>
                    </a:lnTo>
                    <a:cubicBezTo>
                      <a:pt x="2931" y="421"/>
                      <a:pt x="2703" y="17"/>
                      <a:pt x="2336" y="17"/>
                    </a:cubicBezTo>
                    <a:cubicBezTo>
                      <a:pt x="2329" y="17"/>
                      <a:pt x="2321" y="17"/>
                      <a:pt x="2313" y="1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44" name="Google Shape;32744;p33"/>
              <p:cNvSpPr/>
              <p:nvPr/>
            </p:nvSpPr>
            <p:spPr>
              <a:xfrm rot="-5400000">
                <a:off x="594763" y="3747463"/>
                <a:ext cx="569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66" extrusionOk="0">
                    <a:moveTo>
                      <a:pt x="1" y="0"/>
                    </a:moveTo>
                    <a:lnTo>
                      <a:pt x="1174" y="2019"/>
                    </a:lnTo>
                    <a:cubicBezTo>
                      <a:pt x="1269" y="2183"/>
                      <a:pt x="1433" y="2265"/>
                      <a:pt x="1595" y="2265"/>
                    </a:cubicBezTo>
                    <a:cubicBezTo>
                      <a:pt x="1757" y="2265"/>
                      <a:pt x="1916" y="2183"/>
                      <a:pt x="2003" y="2019"/>
                    </a:cubicBezTo>
                    <a:lnTo>
                      <a:pt x="2141" y="1812"/>
                    </a:lnTo>
                    <a:cubicBezTo>
                      <a:pt x="2279" y="1571"/>
                      <a:pt x="2210" y="1260"/>
                      <a:pt x="1968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45" name="Google Shape;32745;p33"/>
              <p:cNvSpPr/>
              <p:nvPr/>
            </p:nvSpPr>
            <p:spPr>
              <a:xfrm rot="-5400000">
                <a:off x="568338" y="3843763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622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5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46" name="Google Shape;32746;p33"/>
              <p:cNvSpPr/>
              <p:nvPr/>
            </p:nvSpPr>
            <p:spPr>
              <a:xfrm rot="-5400000">
                <a:off x="594813" y="38194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2262" y="0"/>
                    </a:moveTo>
                    <a:lnTo>
                      <a:pt x="311" y="1139"/>
                    </a:lnTo>
                    <a:cubicBezTo>
                      <a:pt x="70" y="1260"/>
                      <a:pt x="1" y="1571"/>
                      <a:pt x="139" y="1795"/>
                    </a:cubicBezTo>
                    <a:lnTo>
                      <a:pt x="259" y="2019"/>
                    </a:lnTo>
                    <a:cubicBezTo>
                      <a:pt x="354" y="2175"/>
                      <a:pt x="518" y="2252"/>
                      <a:pt x="682" y="2252"/>
                    </a:cubicBezTo>
                    <a:cubicBezTo>
                      <a:pt x="846" y="2252"/>
                      <a:pt x="1010" y="2175"/>
                      <a:pt x="1105" y="2019"/>
                    </a:cubicBezTo>
                    <a:lnTo>
                      <a:pt x="22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47" name="Google Shape;32747;p33"/>
              <p:cNvSpPr/>
              <p:nvPr/>
            </p:nvSpPr>
            <p:spPr>
              <a:xfrm rot="-5400000">
                <a:off x="525913" y="3757688"/>
                <a:ext cx="340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2746" extrusionOk="0">
                    <a:moveTo>
                      <a:pt x="766" y="1"/>
                    </a:moveTo>
                    <a:cubicBezTo>
                      <a:pt x="758" y="1"/>
                      <a:pt x="751" y="1"/>
                      <a:pt x="743" y="1"/>
                    </a:cubicBezTo>
                    <a:lnTo>
                      <a:pt x="484" y="1"/>
                    </a:lnTo>
                    <a:cubicBezTo>
                      <a:pt x="208" y="1"/>
                      <a:pt x="1" y="225"/>
                      <a:pt x="1" y="484"/>
                    </a:cubicBezTo>
                    <a:lnTo>
                      <a:pt x="1" y="2745"/>
                    </a:lnTo>
                    <a:lnTo>
                      <a:pt x="156" y="2487"/>
                    </a:lnTo>
                    <a:lnTo>
                      <a:pt x="1174" y="726"/>
                    </a:lnTo>
                    <a:cubicBezTo>
                      <a:pt x="1360" y="405"/>
                      <a:pt x="1132" y="1"/>
                      <a:pt x="76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48" name="Google Shape;32748;p33"/>
              <p:cNvSpPr/>
              <p:nvPr/>
            </p:nvSpPr>
            <p:spPr>
              <a:xfrm rot="-5400000">
                <a:off x="532875" y="3749525"/>
                <a:ext cx="737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49" h="1189" extrusionOk="0">
                    <a:moveTo>
                      <a:pt x="2204" y="0"/>
                    </a:moveTo>
                    <a:cubicBezTo>
                      <a:pt x="2122" y="0"/>
                      <a:pt x="2041" y="21"/>
                      <a:pt x="1968" y="66"/>
                    </a:cubicBezTo>
                    <a:lnTo>
                      <a:pt x="380" y="981"/>
                    </a:lnTo>
                    <a:lnTo>
                      <a:pt x="0" y="1188"/>
                    </a:lnTo>
                    <a:lnTo>
                      <a:pt x="2331" y="1188"/>
                    </a:lnTo>
                    <a:cubicBezTo>
                      <a:pt x="2338" y="1188"/>
                      <a:pt x="2346" y="1188"/>
                      <a:pt x="2353" y="1188"/>
                    </a:cubicBezTo>
                    <a:cubicBezTo>
                      <a:pt x="2720" y="1188"/>
                      <a:pt x="2948" y="784"/>
                      <a:pt x="2762" y="463"/>
                    </a:cubicBezTo>
                    <a:lnTo>
                      <a:pt x="2624" y="256"/>
                    </a:lnTo>
                    <a:cubicBezTo>
                      <a:pt x="2542" y="92"/>
                      <a:pt x="2374" y="0"/>
                      <a:pt x="220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49" name="Google Shape;32749;p33"/>
              <p:cNvSpPr/>
              <p:nvPr/>
            </p:nvSpPr>
            <p:spPr>
              <a:xfrm rot="-5400000">
                <a:off x="523225" y="3747675"/>
                <a:ext cx="56975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49" extrusionOk="0">
                    <a:moveTo>
                      <a:pt x="1597" y="1"/>
                    </a:moveTo>
                    <a:cubicBezTo>
                      <a:pt x="1433" y="1"/>
                      <a:pt x="1269" y="83"/>
                      <a:pt x="1174" y="247"/>
                    </a:cubicBezTo>
                    <a:lnTo>
                      <a:pt x="156" y="2007"/>
                    </a:lnTo>
                    <a:lnTo>
                      <a:pt x="1" y="2249"/>
                    </a:lnTo>
                    <a:lnTo>
                      <a:pt x="380" y="2042"/>
                    </a:lnTo>
                    <a:lnTo>
                      <a:pt x="1968" y="1127"/>
                    </a:lnTo>
                    <a:cubicBezTo>
                      <a:pt x="2193" y="989"/>
                      <a:pt x="2279" y="696"/>
                      <a:pt x="2141" y="454"/>
                    </a:cubicBezTo>
                    <a:lnTo>
                      <a:pt x="2020" y="247"/>
                    </a:lnTo>
                    <a:cubicBezTo>
                      <a:pt x="1925" y="83"/>
                      <a:pt x="1761" y="1"/>
                      <a:pt x="159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50" name="Google Shape;32750;p33"/>
              <p:cNvSpPr/>
              <p:nvPr/>
            </p:nvSpPr>
            <p:spPr>
              <a:xfrm rot="-5400000">
                <a:off x="533013" y="3843763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2" y="240"/>
                    </a:cubicBezTo>
                    <a:lnTo>
                      <a:pt x="191" y="464"/>
                    </a:lnTo>
                    <a:cubicBezTo>
                      <a:pt x="1" y="775"/>
                      <a:pt x="225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5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51" name="Google Shape;32751;p33"/>
              <p:cNvSpPr/>
              <p:nvPr/>
            </p:nvSpPr>
            <p:spPr>
              <a:xfrm rot="-5400000">
                <a:off x="557375" y="37818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208" y="0"/>
                    </a:moveTo>
                    <a:cubicBezTo>
                      <a:pt x="535" y="0"/>
                      <a:pt x="0" y="536"/>
                      <a:pt x="0" y="1209"/>
                    </a:cubicBezTo>
                    <a:cubicBezTo>
                      <a:pt x="0" y="1865"/>
                      <a:pt x="535" y="2400"/>
                      <a:pt x="1208" y="2400"/>
                    </a:cubicBezTo>
                    <a:cubicBezTo>
                      <a:pt x="1864" y="2400"/>
                      <a:pt x="2399" y="1865"/>
                      <a:pt x="2399" y="1209"/>
                    </a:cubicBezTo>
                    <a:cubicBezTo>
                      <a:pt x="2399" y="536"/>
                      <a:pt x="1864" y="0"/>
                      <a:pt x="12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52" name="Google Shape;32752;p33"/>
              <p:cNvSpPr/>
              <p:nvPr/>
            </p:nvSpPr>
            <p:spPr>
              <a:xfrm rot="-5400000">
                <a:off x="487050" y="4282775"/>
                <a:ext cx="2006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83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53" name="Google Shape;32753;p33"/>
              <p:cNvSpPr/>
              <p:nvPr/>
            </p:nvSpPr>
            <p:spPr>
              <a:xfrm rot="-5400000">
                <a:off x="523388" y="43907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683" y="1"/>
                    </a:moveTo>
                    <a:cubicBezTo>
                      <a:pt x="519" y="1"/>
                      <a:pt x="355" y="78"/>
                      <a:pt x="260" y="234"/>
                    </a:cubicBezTo>
                    <a:lnTo>
                      <a:pt x="139" y="458"/>
                    </a:lnTo>
                    <a:cubicBezTo>
                      <a:pt x="1" y="682"/>
                      <a:pt x="70" y="993"/>
                      <a:pt x="312" y="1114"/>
                    </a:cubicBezTo>
                    <a:lnTo>
                      <a:pt x="1071" y="1563"/>
                    </a:lnTo>
                    <a:lnTo>
                      <a:pt x="2262" y="2253"/>
                    </a:lnTo>
                    <a:lnTo>
                      <a:pt x="2124" y="2011"/>
                    </a:lnTo>
                    <a:lnTo>
                      <a:pt x="1106" y="234"/>
                    </a:lnTo>
                    <a:cubicBezTo>
                      <a:pt x="1011" y="78"/>
                      <a:pt x="847" y="1"/>
                      <a:pt x="6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54" name="Google Shape;32754;p33"/>
              <p:cNvSpPr/>
              <p:nvPr/>
            </p:nvSpPr>
            <p:spPr>
              <a:xfrm rot="-5400000">
                <a:off x="615188" y="4368188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47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22" y="2745"/>
                    </a:cubicBezTo>
                    <a:lnTo>
                      <a:pt x="881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55" name="Google Shape;32755;p33"/>
              <p:cNvSpPr/>
              <p:nvPr/>
            </p:nvSpPr>
            <p:spPr>
              <a:xfrm rot="-5400000">
                <a:off x="526138" y="4368363"/>
                <a:ext cx="335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2746" extrusionOk="0">
                    <a:moveTo>
                      <a:pt x="595" y="1"/>
                    </a:moveTo>
                    <a:cubicBezTo>
                      <a:pt x="229" y="1"/>
                      <a:pt x="0" y="405"/>
                      <a:pt x="186" y="726"/>
                    </a:cubicBezTo>
                    <a:lnTo>
                      <a:pt x="1205" y="2487"/>
                    </a:lnTo>
                    <a:lnTo>
                      <a:pt x="1343" y="2745"/>
                    </a:lnTo>
                    <a:lnTo>
                      <a:pt x="1343" y="484"/>
                    </a:lnTo>
                    <a:cubicBezTo>
                      <a:pt x="1343" y="225"/>
                      <a:pt x="1136" y="1"/>
                      <a:pt x="877" y="1"/>
                    </a:cubicBezTo>
                    <a:lnTo>
                      <a:pt x="618" y="1"/>
                    </a:lnTo>
                    <a:cubicBezTo>
                      <a:pt x="610" y="1"/>
                      <a:pt x="603" y="1"/>
                      <a:pt x="59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56" name="Google Shape;32756;p33"/>
              <p:cNvSpPr/>
              <p:nvPr/>
            </p:nvSpPr>
            <p:spPr>
              <a:xfrm rot="-5400000">
                <a:off x="615413" y="43291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25" y="2745"/>
                      <a:pt x="483" y="2745"/>
                    </a:cubicBezTo>
                    <a:lnTo>
                      <a:pt x="742" y="2745"/>
                    </a:lnTo>
                    <a:cubicBezTo>
                      <a:pt x="1122" y="2745"/>
                      <a:pt x="1346" y="2331"/>
                      <a:pt x="1174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57" name="Google Shape;32757;p33"/>
              <p:cNvSpPr/>
              <p:nvPr/>
            </p:nvSpPr>
            <p:spPr>
              <a:xfrm rot="-5400000">
                <a:off x="568463" y="4320888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51" y="1139"/>
                    </a:lnTo>
                    <a:cubicBezTo>
                      <a:pt x="2029" y="1178"/>
                      <a:pt x="2113" y="1198"/>
                      <a:pt x="2194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45" y="742"/>
                    </a:lnTo>
                    <a:cubicBezTo>
                      <a:pt x="2935" y="414"/>
                      <a:pt x="2693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58" name="Google Shape;32758;p33"/>
              <p:cNvSpPr/>
              <p:nvPr/>
            </p:nvSpPr>
            <p:spPr>
              <a:xfrm rot="-5400000">
                <a:off x="594763" y="4318738"/>
                <a:ext cx="569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66" extrusionOk="0">
                    <a:moveTo>
                      <a:pt x="0" y="0"/>
                    </a:moveTo>
                    <a:lnTo>
                      <a:pt x="1174" y="2019"/>
                    </a:lnTo>
                    <a:cubicBezTo>
                      <a:pt x="1269" y="2183"/>
                      <a:pt x="1433" y="2265"/>
                      <a:pt x="1594" y="2265"/>
                    </a:cubicBezTo>
                    <a:cubicBezTo>
                      <a:pt x="1756" y="2265"/>
                      <a:pt x="1916" y="2183"/>
                      <a:pt x="2002" y="2019"/>
                    </a:cubicBezTo>
                    <a:lnTo>
                      <a:pt x="2140" y="1812"/>
                    </a:lnTo>
                    <a:cubicBezTo>
                      <a:pt x="2278" y="1571"/>
                      <a:pt x="2192" y="1260"/>
                      <a:pt x="1968" y="113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59" name="Google Shape;32759;p33"/>
              <p:cNvSpPr/>
              <p:nvPr/>
            </p:nvSpPr>
            <p:spPr>
              <a:xfrm rot="-5400000">
                <a:off x="568125" y="4415275"/>
                <a:ext cx="738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53" h="1189" extrusionOk="0">
                    <a:moveTo>
                      <a:pt x="622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6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60" name="Google Shape;32760;p33"/>
              <p:cNvSpPr/>
              <p:nvPr/>
            </p:nvSpPr>
            <p:spPr>
              <a:xfrm rot="-5400000">
                <a:off x="594813" y="43907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2262" y="0"/>
                    </a:moveTo>
                    <a:lnTo>
                      <a:pt x="312" y="1139"/>
                    </a:lnTo>
                    <a:cubicBezTo>
                      <a:pt x="70" y="1260"/>
                      <a:pt x="1" y="1571"/>
                      <a:pt x="139" y="1795"/>
                    </a:cubicBezTo>
                    <a:lnTo>
                      <a:pt x="260" y="2019"/>
                    </a:lnTo>
                    <a:cubicBezTo>
                      <a:pt x="355" y="2175"/>
                      <a:pt x="519" y="2252"/>
                      <a:pt x="683" y="2252"/>
                    </a:cubicBezTo>
                    <a:cubicBezTo>
                      <a:pt x="847" y="2252"/>
                      <a:pt x="1011" y="2175"/>
                      <a:pt x="1106" y="2019"/>
                    </a:cubicBezTo>
                    <a:lnTo>
                      <a:pt x="22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61" name="Google Shape;32761;p33"/>
              <p:cNvSpPr/>
              <p:nvPr/>
            </p:nvSpPr>
            <p:spPr>
              <a:xfrm rot="-5400000">
                <a:off x="526100" y="4329150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55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62" name="Google Shape;32762;p33"/>
              <p:cNvSpPr/>
              <p:nvPr/>
            </p:nvSpPr>
            <p:spPr>
              <a:xfrm rot="-5400000">
                <a:off x="533038" y="4321013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195" y="0"/>
                    </a:moveTo>
                    <a:cubicBezTo>
                      <a:pt x="2113" y="0"/>
                      <a:pt x="2029" y="21"/>
                      <a:pt x="1951" y="66"/>
                    </a:cubicBezTo>
                    <a:lnTo>
                      <a:pt x="381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693" y="1188"/>
                      <a:pt x="2935" y="791"/>
                      <a:pt x="2745" y="463"/>
                    </a:cubicBezTo>
                    <a:lnTo>
                      <a:pt x="2624" y="256"/>
                    </a:lnTo>
                    <a:cubicBezTo>
                      <a:pt x="2531" y="92"/>
                      <a:pt x="2367" y="0"/>
                      <a:pt x="21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63" name="Google Shape;32763;p33"/>
              <p:cNvSpPr/>
              <p:nvPr/>
            </p:nvSpPr>
            <p:spPr>
              <a:xfrm rot="-5400000">
                <a:off x="523225" y="4318950"/>
                <a:ext cx="56975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49" extrusionOk="0">
                    <a:moveTo>
                      <a:pt x="1594" y="1"/>
                    </a:moveTo>
                    <a:cubicBezTo>
                      <a:pt x="1433" y="1"/>
                      <a:pt x="1269" y="83"/>
                      <a:pt x="1174" y="247"/>
                    </a:cubicBezTo>
                    <a:lnTo>
                      <a:pt x="155" y="2007"/>
                    </a:lnTo>
                    <a:lnTo>
                      <a:pt x="0" y="2249"/>
                    </a:lnTo>
                    <a:lnTo>
                      <a:pt x="380" y="2042"/>
                    </a:lnTo>
                    <a:lnTo>
                      <a:pt x="1968" y="1127"/>
                    </a:lnTo>
                    <a:cubicBezTo>
                      <a:pt x="2192" y="989"/>
                      <a:pt x="2278" y="696"/>
                      <a:pt x="2140" y="454"/>
                    </a:cubicBezTo>
                    <a:lnTo>
                      <a:pt x="2002" y="247"/>
                    </a:lnTo>
                    <a:cubicBezTo>
                      <a:pt x="1916" y="83"/>
                      <a:pt x="1756" y="1"/>
                      <a:pt x="15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64" name="Google Shape;32764;p33"/>
              <p:cNvSpPr/>
              <p:nvPr/>
            </p:nvSpPr>
            <p:spPr>
              <a:xfrm rot="-5400000">
                <a:off x="532800" y="4415275"/>
                <a:ext cx="738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53" h="1189" extrusionOk="0">
                    <a:moveTo>
                      <a:pt x="755" y="0"/>
                    </a:moveTo>
                    <a:cubicBezTo>
                      <a:pt x="584" y="0"/>
                      <a:pt x="422" y="89"/>
                      <a:pt x="329" y="240"/>
                    </a:cubicBezTo>
                    <a:lnTo>
                      <a:pt x="208" y="464"/>
                    </a:lnTo>
                    <a:cubicBezTo>
                      <a:pt x="1" y="775"/>
                      <a:pt x="243" y="1189"/>
                      <a:pt x="622" y="1189"/>
                    </a:cubicBezTo>
                    <a:lnTo>
                      <a:pt x="2952" y="1189"/>
                    </a:lnTo>
                    <a:lnTo>
                      <a:pt x="1761" y="516"/>
                    </a:lnTo>
                    <a:lnTo>
                      <a:pt x="1002" y="67"/>
                    </a:lnTo>
                    <a:cubicBezTo>
                      <a:pt x="923" y="22"/>
                      <a:pt x="838" y="0"/>
                      <a:pt x="7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65" name="Google Shape;32765;p33"/>
              <p:cNvSpPr/>
              <p:nvPr/>
            </p:nvSpPr>
            <p:spPr>
              <a:xfrm rot="-5400000">
                <a:off x="557375" y="43531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209" y="0"/>
                    </a:moveTo>
                    <a:cubicBezTo>
                      <a:pt x="535" y="0"/>
                      <a:pt x="0" y="536"/>
                      <a:pt x="0" y="1209"/>
                    </a:cubicBezTo>
                    <a:cubicBezTo>
                      <a:pt x="0" y="1865"/>
                      <a:pt x="535" y="2400"/>
                      <a:pt x="1209" y="2400"/>
                    </a:cubicBezTo>
                    <a:cubicBezTo>
                      <a:pt x="1864" y="2400"/>
                      <a:pt x="2399" y="1865"/>
                      <a:pt x="2399" y="1209"/>
                    </a:cubicBezTo>
                    <a:cubicBezTo>
                      <a:pt x="2399" y="536"/>
                      <a:pt x="1864" y="0"/>
                      <a:pt x="12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66" name="Google Shape;32766;p33"/>
              <p:cNvSpPr/>
              <p:nvPr/>
            </p:nvSpPr>
            <p:spPr>
              <a:xfrm rot="-5400000">
                <a:off x="487050" y="1997175"/>
                <a:ext cx="2006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67" name="Google Shape;32767;p33"/>
              <p:cNvSpPr/>
              <p:nvPr/>
            </p:nvSpPr>
            <p:spPr>
              <a:xfrm rot="-5400000">
                <a:off x="523175" y="2105375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685" y="1"/>
                    </a:moveTo>
                    <a:cubicBezTo>
                      <a:pt x="523" y="1"/>
                      <a:pt x="363" y="78"/>
                      <a:pt x="277" y="234"/>
                    </a:cubicBezTo>
                    <a:lnTo>
                      <a:pt x="139" y="458"/>
                    </a:lnTo>
                    <a:cubicBezTo>
                      <a:pt x="1" y="682"/>
                      <a:pt x="87" y="976"/>
                      <a:pt x="311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124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68" name="Google Shape;32768;p33"/>
              <p:cNvSpPr/>
              <p:nvPr/>
            </p:nvSpPr>
            <p:spPr>
              <a:xfrm rot="-5400000">
                <a:off x="615200" y="208260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05" y="2745"/>
                    </a:cubicBezTo>
                    <a:lnTo>
                      <a:pt x="863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69" name="Google Shape;32769;p33"/>
              <p:cNvSpPr/>
              <p:nvPr/>
            </p:nvSpPr>
            <p:spPr>
              <a:xfrm rot="-5400000">
                <a:off x="526100" y="208282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605" y="0"/>
                    </a:moveTo>
                    <a:cubicBezTo>
                      <a:pt x="225" y="0"/>
                      <a:pt x="1" y="397"/>
                      <a:pt x="173" y="725"/>
                    </a:cubicBezTo>
                    <a:lnTo>
                      <a:pt x="1209" y="2486"/>
                    </a:lnTo>
                    <a:lnTo>
                      <a:pt x="1347" y="2744"/>
                    </a:lnTo>
                    <a:lnTo>
                      <a:pt x="1347" y="483"/>
                    </a:lnTo>
                    <a:cubicBezTo>
                      <a:pt x="1347" y="207"/>
                      <a:pt x="1122" y="0"/>
                      <a:pt x="8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70" name="Google Shape;32770;p33"/>
              <p:cNvSpPr/>
              <p:nvPr/>
            </p:nvSpPr>
            <p:spPr>
              <a:xfrm rot="-5400000">
                <a:off x="615413" y="20435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07" y="2745"/>
                      <a:pt x="483" y="2745"/>
                    </a:cubicBezTo>
                    <a:lnTo>
                      <a:pt x="742" y="2745"/>
                    </a:lnTo>
                    <a:cubicBezTo>
                      <a:pt x="1105" y="2745"/>
                      <a:pt x="1346" y="2331"/>
                      <a:pt x="1157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71" name="Google Shape;32771;p33"/>
              <p:cNvSpPr/>
              <p:nvPr/>
            </p:nvSpPr>
            <p:spPr>
              <a:xfrm rot="-5400000">
                <a:off x="568463" y="2035713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68" y="1139"/>
                    </a:lnTo>
                    <a:cubicBezTo>
                      <a:pt x="2041" y="1178"/>
                      <a:pt x="2120" y="1198"/>
                      <a:pt x="2200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62" y="742"/>
                    </a:lnTo>
                    <a:cubicBezTo>
                      <a:pt x="2935" y="414"/>
                      <a:pt x="2710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72" name="Google Shape;32772;p33"/>
              <p:cNvSpPr/>
              <p:nvPr/>
            </p:nvSpPr>
            <p:spPr>
              <a:xfrm rot="-5400000">
                <a:off x="594750" y="2033150"/>
                <a:ext cx="5700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66" extrusionOk="0">
                    <a:moveTo>
                      <a:pt x="1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8" y="2183"/>
                      <a:pt x="2003" y="2019"/>
                    </a:cubicBezTo>
                    <a:lnTo>
                      <a:pt x="2141" y="1812"/>
                    </a:lnTo>
                    <a:cubicBezTo>
                      <a:pt x="2279" y="1571"/>
                      <a:pt x="2193" y="1260"/>
                      <a:pt x="1951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73" name="Google Shape;32773;p33"/>
              <p:cNvSpPr/>
              <p:nvPr/>
            </p:nvSpPr>
            <p:spPr>
              <a:xfrm rot="-5400000">
                <a:off x="568338" y="2129888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605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6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74" name="Google Shape;32774;p33"/>
              <p:cNvSpPr/>
              <p:nvPr/>
            </p:nvSpPr>
            <p:spPr>
              <a:xfrm rot="-5400000">
                <a:off x="594600" y="2105375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2279" y="0"/>
                    </a:moveTo>
                    <a:lnTo>
                      <a:pt x="329" y="1139"/>
                    </a:lnTo>
                    <a:cubicBezTo>
                      <a:pt x="87" y="1260"/>
                      <a:pt x="1" y="1571"/>
                      <a:pt x="139" y="1795"/>
                    </a:cubicBezTo>
                    <a:lnTo>
                      <a:pt x="277" y="2019"/>
                    </a:lnTo>
                    <a:cubicBezTo>
                      <a:pt x="372" y="2175"/>
                      <a:pt x="536" y="2252"/>
                      <a:pt x="697" y="2252"/>
                    </a:cubicBezTo>
                    <a:cubicBezTo>
                      <a:pt x="859" y="2252"/>
                      <a:pt x="1019" y="2175"/>
                      <a:pt x="1105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75" name="Google Shape;32775;p33"/>
              <p:cNvSpPr/>
              <p:nvPr/>
            </p:nvSpPr>
            <p:spPr>
              <a:xfrm rot="-5400000">
                <a:off x="526100" y="2043550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38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76" name="Google Shape;32776;p33"/>
              <p:cNvSpPr/>
              <p:nvPr/>
            </p:nvSpPr>
            <p:spPr>
              <a:xfrm rot="-5400000">
                <a:off x="533038" y="2035838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200" y="0"/>
                    </a:moveTo>
                    <a:cubicBezTo>
                      <a:pt x="2121" y="0"/>
                      <a:pt x="2041" y="21"/>
                      <a:pt x="1968" y="66"/>
                    </a:cubicBezTo>
                    <a:lnTo>
                      <a:pt x="380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710" y="1188"/>
                      <a:pt x="2935" y="791"/>
                      <a:pt x="2762" y="463"/>
                    </a:cubicBezTo>
                    <a:lnTo>
                      <a:pt x="2624" y="256"/>
                    </a:lnTo>
                    <a:cubicBezTo>
                      <a:pt x="2531" y="92"/>
                      <a:pt x="2366" y="0"/>
                      <a:pt x="22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77" name="Google Shape;32777;p33"/>
              <p:cNvSpPr/>
              <p:nvPr/>
            </p:nvSpPr>
            <p:spPr>
              <a:xfrm rot="-5400000">
                <a:off x="523438" y="2033588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9" y="2007"/>
                    </a:lnTo>
                    <a:lnTo>
                      <a:pt x="1" y="2249"/>
                    </a:lnTo>
                    <a:lnTo>
                      <a:pt x="381" y="2042"/>
                    </a:lnTo>
                    <a:lnTo>
                      <a:pt x="1951" y="1127"/>
                    </a:lnTo>
                    <a:cubicBezTo>
                      <a:pt x="2193" y="989"/>
                      <a:pt x="2262" y="696"/>
                      <a:pt x="2124" y="454"/>
                    </a:cubicBezTo>
                    <a:lnTo>
                      <a:pt x="2003" y="247"/>
                    </a:lnTo>
                    <a:cubicBezTo>
                      <a:pt x="1908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78" name="Google Shape;32778;p33"/>
              <p:cNvSpPr/>
              <p:nvPr/>
            </p:nvSpPr>
            <p:spPr>
              <a:xfrm rot="-5400000">
                <a:off x="533013" y="2129888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2" y="240"/>
                    </a:cubicBezTo>
                    <a:lnTo>
                      <a:pt x="191" y="464"/>
                    </a:lnTo>
                    <a:cubicBezTo>
                      <a:pt x="1" y="775"/>
                      <a:pt x="225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5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79" name="Google Shape;32779;p33"/>
              <p:cNvSpPr/>
              <p:nvPr/>
            </p:nvSpPr>
            <p:spPr>
              <a:xfrm rot="-5400000">
                <a:off x="552338" y="2072538"/>
                <a:ext cx="70350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2814" h="2411" extrusionOk="0">
                    <a:moveTo>
                      <a:pt x="1605" y="0"/>
                    </a:moveTo>
                    <a:cubicBezTo>
                      <a:pt x="535" y="0"/>
                      <a:pt x="0" y="1295"/>
                      <a:pt x="760" y="2054"/>
                    </a:cubicBezTo>
                    <a:cubicBezTo>
                      <a:pt x="1006" y="2301"/>
                      <a:pt x="1308" y="2411"/>
                      <a:pt x="1604" y="2411"/>
                    </a:cubicBezTo>
                    <a:cubicBezTo>
                      <a:pt x="2222" y="2411"/>
                      <a:pt x="2813" y="1932"/>
                      <a:pt x="2813" y="1209"/>
                    </a:cubicBezTo>
                    <a:cubicBezTo>
                      <a:pt x="2813" y="536"/>
                      <a:pt x="2261" y="0"/>
                      <a:pt x="160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80" name="Google Shape;32780;p33"/>
              <p:cNvSpPr/>
              <p:nvPr/>
            </p:nvSpPr>
            <p:spPr>
              <a:xfrm rot="-5400000">
                <a:off x="510888" y="2963813"/>
                <a:ext cx="67775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702" extrusionOk="0">
                    <a:moveTo>
                      <a:pt x="812" y="0"/>
                    </a:moveTo>
                    <a:cubicBezTo>
                      <a:pt x="618" y="0"/>
                      <a:pt x="423" y="95"/>
                      <a:pt x="311" y="285"/>
                    </a:cubicBezTo>
                    <a:lnTo>
                      <a:pt x="156" y="561"/>
                    </a:lnTo>
                    <a:cubicBezTo>
                      <a:pt x="1" y="837"/>
                      <a:pt x="87" y="1182"/>
                      <a:pt x="380" y="1338"/>
                    </a:cubicBezTo>
                    <a:lnTo>
                      <a:pt x="1295" y="1873"/>
                    </a:lnTo>
                    <a:lnTo>
                      <a:pt x="2710" y="2701"/>
                    </a:lnTo>
                    <a:lnTo>
                      <a:pt x="2710" y="2701"/>
                    </a:lnTo>
                    <a:lnTo>
                      <a:pt x="2538" y="2408"/>
                    </a:lnTo>
                    <a:lnTo>
                      <a:pt x="1312" y="285"/>
                    </a:lnTo>
                    <a:cubicBezTo>
                      <a:pt x="1200" y="95"/>
                      <a:pt x="1006" y="0"/>
                      <a:pt x="81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81" name="Google Shape;32781;p33"/>
              <p:cNvSpPr/>
              <p:nvPr/>
            </p:nvSpPr>
            <p:spPr>
              <a:xfrm rot="-5400000">
                <a:off x="620588" y="29367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1606" y="1"/>
                    </a:moveTo>
                    <a:lnTo>
                      <a:pt x="208" y="2417"/>
                    </a:lnTo>
                    <a:cubicBezTo>
                      <a:pt x="1" y="2797"/>
                      <a:pt x="277" y="3280"/>
                      <a:pt x="726" y="3280"/>
                    </a:cubicBezTo>
                    <a:lnTo>
                      <a:pt x="1019" y="3280"/>
                    </a:lnTo>
                    <a:cubicBezTo>
                      <a:pt x="1347" y="3280"/>
                      <a:pt x="1606" y="3021"/>
                      <a:pt x="1606" y="2711"/>
                    </a:cubicBezTo>
                    <a:lnTo>
                      <a:pt x="160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82" name="Google Shape;32782;p33"/>
              <p:cNvSpPr/>
              <p:nvPr/>
            </p:nvSpPr>
            <p:spPr>
              <a:xfrm rot="-5400000">
                <a:off x="514013" y="293716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725" y="1"/>
                    </a:moveTo>
                    <a:cubicBezTo>
                      <a:pt x="277" y="1"/>
                      <a:pt x="1" y="484"/>
                      <a:pt x="225" y="864"/>
                    </a:cubicBezTo>
                    <a:lnTo>
                      <a:pt x="1450" y="2969"/>
                    </a:lnTo>
                    <a:lnTo>
                      <a:pt x="1606" y="3280"/>
                    </a:lnTo>
                    <a:lnTo>
                      <a:pt x="1606" y="588"/>
                    </a:lnTo>
                    <a:cubicBezTo>
                      <a:pt x="1606" y="260"/>
                      <a:pt x="1347" y="1"/>
                      <a:pt x="10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83" name="Google Shape;32783;p33"/>
              <p:cNvSpPr/>
              <p:nvPr/>
            </p:nvSpPr>
            <p:spPr>
              <a:xfrm rot="-5400000">
                <a:off x="620575" y="2889700"/>
                <a:ext cx="40600" cy="8245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3298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60" y="3298"/>
                      <a:pt x="570" y="3298"/>
                    </a:cubicBezTo>
                    <a:lnTo>
                      <a:pt x="881" y="3298"/>
                    </a:lnTo>
                    <a:cubicBezTo>
                      <a:pt x="1330" y="3298"/>
                      <a:pt x="1623" y="2814"/>
                      <a:pt x="1399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84" name="Google Shape;32784;p33"/>
              <p:cNvSpPr/>
              <p:nvPr/>
            </p:nvSpPr>
            <p:spPr>
              <a:xfrm rot="-5400000">
                <a:off x="564763" y="2880388"/>
                <a:ext cx="876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7" extrusionOk="0">
                    <a:moveTo>
                      <a:pt x="0" y="0"/>
                    </a:moveTo>
                    <a:lnTo>
                      <a:pt x="2330" y="1364"/>
                    </a:lnTo>
                    <a:cubicBezTo>
                      <a:pt x="2418" y="1413"/>
                      <a:pt x="2514" y="1436"/>
                      <a:pt x="2609" y="1436"/>
                    </a:cubicBezTo>
                    <a:cubicBezTo>
                      <a:pt x="2815" y="1436"/>
                      <a:pt x="3018" y="1328"/>
                      <a:pt x="3124" y="1140"/>
                    </a:cubicBezTo>
                    <a:lnTo>
                      <a:pt x="3280" y="863"/>
                    </a:lnTo>
                    <a:cubicBezTo>
                      <a:pt x="3504" y="484"/>
                      <a:pt x="3228" y="18"/>
                      <a:pt x="27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85" name="Google Shape;32785;p33"/>
              <p:cNvSpPr/>
              <p:nvPr/>
            </p:nvSpPr>
            <p:spPr>
              <a:xfrm rot="-5400000">
                <a:off x="596325" y="2878175"/>
                <a:ext cx="677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684" extrusionOk="0">
                    <a:moveTo>
                      <a:pt x="0" y="0"/>
                    </a:moveTo>
                    <a:lnTo>
                      <a:pt x="1398" y="2399"/>
                    </a:lnTo>
                    <a:cubicBezTo>
                      <a:pt x="1510" y="2589"/>
                      <a:pt x="1705" y="2684"/>
                      <a:pt x="1899" y="2684"/>
                    </a:cubicBezTo>
                    <a:cubicBezTo>
                      <a:pt x="2093" y="2684"/>
                      <a:pt x="2287" y="2589"/>
                      <a:pt x="2399" y="2399"/>
                    </a:cubicBezTo>
                    <a:lnTo>
                      <a:pt x="2555" y="2140"/>
                    </a:lnTo>
                    <a:cubicBezTo>
                      <a:pt x="2710" y="1864"/>
                      <a:pt x="2624" y="1502"/>
                      <a:pt x="2348" y="134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86" name="Google Shape;32786;p33"/>
              <p:cNvSpPr/>
              <p:nvPr/>
            </p:nvSpPr>
            <p:spPr>
              <a:xfrm rot="-5400000">
                <a:off x="564750" y="2993000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725" y="0"/>
                    </a:moveTo>
                    <a:cubicBezTo>
                      <a:pt x="277" y="18"/>
                      <a:pt x="1" y="484"/>
                      <a:pt x="225" y="863"/>
                    </a:cubicBezTo>
                    <a:lnTo>
                      <a:pt x="380" y="1140"/>
                    </a:lnTo>
                    <a:cubicBezTo>
                      <a:pt x="486" y="1328"/>
                      <a:pt x="689" y="1436"/>
                      <a:pt x="895" y="1436"/>
                    </a:cubicBezTo>
                    <a:cubicBezTo>
                      <a:pt x="991" y="1436"/>
                      <a:pt x="1087" y="1413"/>
                      <a:pt x="1174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87" name="Google Shape;32787;p33"/>
              <p:cNvSpPr/>
              <p:nvPr/>
            </p:nvSpPr>
            <p:spPr>
              <a:xfrm rot="-5400000">
                <a:off x="596263" y="2964088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7" y="0"/>
                    </a:moveTo>
                    <a:lnTo>
                      <a:pt x="380" y="1346"/>
                    </a:lnTo>
                    <a:cubicBezTo>
                      <a:pt x="104" y="1502"/>
                      <a:pt x="0" y="1864"/>
                      <a:pt x="173" y="2140"/>
                    </a:cubicBezTo>
                    <a:lnTo>
                      <a:pt x="328" y="2399"/>
                    </a:lnTo>
                    <a:cubicBezTo>
                      <a:pt x="432" y="2598"/>
                      <a:pt x="626" y="2697"/>
                      <a:pt x="822" y="2697"/>
                    </a:cubicBezTo>
                    <a:cubicBezTo>
                      <a:pt x="1019" y="2697"/>
                      <a:pt x="1217" y="2598"/>
                      <a:pt x="1329" y="2399"/>
                    </a:cubicBez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88" name="Google Shape;32788;p33"/>
              <p:cNvSpPr/>
              <p:nvPr/>
            </p:nvSpPr>
            <p:spPr>
              <a:xfrm rot="-5400000">
                <a:off x="514013" y="28901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570" y="1"/>
                    </a:moveTo>
                    <a:cubicBezTo>
                      <a:pt x="260" y="1"/>
                      <a:pt x="1" y="260"/>
                      <a:pt x="1" y="588"/>
                    </a:cubicBezTo>
                    <a:lnTo>
                      <a:pt x="1" y="3280"/>
                    </a:lnTo>
                    <a:lnTo>
                      <a:pt x="173" y="2987"/>
                    </a:lnTo>
                    <a:lnTo>
                      <a:pt x="1399" y="864"/>
                    </a:lnTo>
                    <a:cubicBezTo>
                      <a:pt x="1606" y="484"/>
                      <a:pt x="1330" y="1"/>
                      <a:pt x="8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89" name="Google Shape;32789;p33"/>
              <p:cNvSpPr/>
              <p:nvPr/>
            </p:nvSpPr>
            <p:spPr>
              <a:xfrm rot="-5400000">
                <a:off x="522550" y="2880550"/>
                <a:ext cx="87600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24" extrusionOk="0">
                    <a:moveTo>
                      <a:pt x="2642" y="1"/>
                    </a:moveTo>
                    <a:cubicBezTo>
                      <a:pt x="2541" y="1"/>
                      <a:pt x="2440" y="26"/>
                      <a:pt x="2348" y="77"/>
                    </a:cubicBezTo>
                    <a:lnTo>
                      <a:pt x="466" y="1165"/>
                    </a:lnTo>
                    <a:lnTo>
                      <a:pt x="0" y="1424"/>
                    </a:lnTo>
                    <a:lnTo>
                      <a:pt x="2796" y="1424"/>
                    </a:lnTo>
                    <a:cubicBezTo>
                      <a:pt x="3228" y="1424"/>
                      <a:pt x="3504" y="940"/>
                      <a:pt x="3297" y="561"/>
                    </a:cubicBezTo>
                    <a:lnTo>
                      <a:pt x="3142" y="284"/>
                    </a:lnTo>
                    <a:cubicBezTo>
                      <a:pt x="3038" y="100"/>
                      <a:pt x="2842" y="1"/>
                      <a:pt x="26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90" name="Google Shape;32790;p33"/>
              <p:cNvSpPr/>
              <p:nvPr/>
            </p:nvSpPr>
            <p:spPr>
              <a:xfrm rot="-5400000">
                <a:off x="510950" y="2878000"/>
                <a:ext cx="67750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698" extrusionOk="0">
                    <a:moveTo>
                      <a:pt x="1890" y="0"/>
                    </a:moveTo>
                    <a:cubicBezTo>
                      <a:pt x="1692" y="0"/>
                      <a:pt x="1493" y="100"/>
                      <a:pt x="1381" y="298"/>
                    </a:cubicBezTo>
                    <a:lnTo>
                      <a:pt x="173" y="2404"/>
                    </a:lnTo>
                    <a:lnTo>
                      <a:pt x="0" y="2697"/>
                    </a:lnTo>
                    <a:lnTo>
                      <a:pt x="449" y="2438"/>
                    </a:lnTo>
                    <a:lnTo>
                      <a:pt x="2330" y="1351"/>
                    </a:lnTo>
                    <a:cubicBezTo>
                      <a:pt x="2606" y="1196"/>
                      <a:pt x="2710" y="833"/>
                      <a:pt x="2555" y="557"/>
                    </a:cubicBezTo>
                    <a:lnTo>
                      <a:pt x="2399" y="298"/>
                    </a:lnTo>
                    <a:cubicBezTo>
                      <a:pt x="2287" y="100"/>
                      <a:pt x="2089" y="0"/>
                      <a:pt x="18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91" name="Google Shape;32791;p33"/>
              <p:cNvSpPr/>
              <p:nvPr/>
            </p:nvSpPr>
            <p:spPr>
              <a:xfrm rot="-5400000">
                <a:off x="522438" y="2993063"/>
                <a:ext cx="87625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2" extrusionOk="0">
                    <a:moveTo>
                      <a:pt x="880" y="1"/>
                    </a:moveTo>
                    <a:cubicBezTo>
                      <a:pt x="679" y="1"/>
                      <a:pt x="484" y="108"/>
                      <a:pt x="380" y="292"/>
                    </a:cubicBezTo>
                    <a:lnTo>
                      <a:pt x="225" y="569"/>
                    </a:lnTo>
                    <a:cubicBezTo>
                      <a:pt x="1" y="948"/>
                      <a:pt x="277" y="1432"/>
                      <a:pt x="725" y="1432"/>
                    </a:cubicBezTo>
                    <a:lnTo>
                      <a:pt x="3504" y="1432"/>
                    </a:lnTo>
                    <a:lnTo>
                      <a:pt x="2089" y="603"/>
                    </a:lnTo>
                    <a:lnTo>
                      <a:pt x="1174" y="85"/>
                    </a:lnTo>
                    <a:cubicBezTo>
                      <a:pt x="1082" y="28"/>
                      <a:pt x="981" y="1"/>
                      <a:pt x="8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92" name="Google Shape;32792;p33"/>
              <p:cNvSpPr/>
              <p:nvPr/>
            </p:nvSpPr>
            <p:spPr>
              <a:xfrm rot="-5400000">
                <a:off x="545713" y="2924888"/>
                <a:ext cx="83750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50" h="2865" extrusionOk="0">
                    <a:moveTo>
                      <a:pt x="1917" y="0"/>
                    </a:moveTo>
                    <a:cubicBezTo>
                      <a:pt x="640" y="0"/>
                      <a:pt x="1" y="1536"/>
                      <a:pt x="898" y="2434"/>
                    </a:cubicBezTo>
                    <a:cubicBezTo>
                      <a:pt x="1196" y="2732"/>
                      <a:pt x="1560" y="2865"/>
                      <a:pt x="1915" y="2865"/>
                    </a:cubicBezTo>
                    <a:cubicBezTo>
                      <a:pt x="2651" y="2865"/>
                      <a:pt x="3349" y="2294"/>
                      <a:pt x="3349" y="1433"/>
                    </a:cubicBezTo>
                    <a:cubicBezTo>
                      <a:pt x="3349" y="639"/>
                      <a:pt x="2711" y="0"/>
                      <a:pt x="19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93" name="Google Shape;32793;p33"/>
              <p:cNvSpPr/>
              <p:nvPr/>
            </p:nvSpPr>
            <p:spPr>
              <a:xfrm rot="-5400000">
                <a:off x="510888" y="3535113"/>
                <a:ext cx="67775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702" extrusionOk="0">
                    <a:moveTo>
                      <a:pt x="812" y="0"/>
                    </a:moveTo>
                    <a:cubicBezTo>
                      <a:pt x="618" y="0"/>
                      <a:pt x="424" y="95"/>
                      <a:pt x="312" y="285"/>
                    </a:cubicBezTo>
                    <a:lnTo>
                      <a:pt x="156" y="561"/>
                    </a:lnTo>
                    <a:cubicBezTo>
                      <a:pt x="1" y="837"/>
                      <a:pt x="87" y="1182"/>
                      <a:pt x="381" y="1338"/>
                    </a:cubicBezTo>
                    <a:lnTo>
                      <a:pt x="1295" y="1873"/>
                    </a:lnTo>
                    <a:lnTo>
                      <a:pt x="2711" y="2701"/>
                    </a:lnTo>
                    <a:lnTo>
                      <a:pt x="2711" y="2701"/>
                    </a:lnTo>
                    <a:lnTo>
                      <a:pt x="2538" y="2408"/>
                    </a:lnTo>
                    <a:lnTo>
                      <a:pt x="1313" y="285"/>
                    </a:lnTo>
                    <a:cubicBezTo>
                      <a:pt x="1200" y="95"/>
                      <a:pt x="1006" y="0"/>
                      <a:pt x="81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94" name="Google Shape;32794;p33"/>
              <p:cNvSpPr/>
              <p:nvPr/>
            </p:nvSpPr>
            <p:spPr>
              <a:xfrm rot="-5400000">
                <a:off x="620575" y="3508450"/>
                <a:ext cx="401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7" h="3281" extrusionOk="0">
                    <a:moveTo>
                      <a:pt x="1606" y="1"/>
                    </a:moveTo>
                    <a:lnTo>
                      <a:pt x="208" y="2417"/>
                    </a:lnTo>
                    <a:cubicBezTo>
                      <a:pt x="1" y="2797"/>
                      <a:pt x="277" y="3280"/>
                      <a:pt x="709" y="3280"/>
                    </a:cubicBezTo>
                    <a:lnTo>
                      <a:pt x="1019" y="3280"/>
                    </a:lnTo>
                    <a:cubicBezTo>
                      <a:pt x="1347" y="3280"/>
                      <a:pt x="1606" y="3021"/>
                      <a:pt x="1606" y="2711"/>
                    </a:cubicBezTo>
                    <a:lnTo>
                      <a:pt x="160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95" name="Google Shape;32795;p33"/>
              <p:cNvSpPr/>
              <p:nvPr/>
            </p:nvSpPr>
            <p:spPr>
              <a:xfrm rot="-5400000">
                <a:off x="514000" y="3508450"/>
                <a:ext cx="401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7" h="3281" extrusionOk="0">
                    <a:moveTo>
                      <a:pt x="726" y="1"/>
                    </a:moveTo>
                    <a:cubicBezTo>
                      <a:pt x="277" y="1"/>
                      <a:pt x="1" y="484"/>
                      <a:pt x="225" y="864"/>
                    </a:cubicBezTo>
                    <a:lnTo>
                      <a:pt x="1433" y="2969"/>
                    </a:lnTo>
                    <a:lnTo>
                      <a:pt x="1606" y="3280"/>
                    </a:lnTo>
                    <a:lnTo>
                      <a:pt x="1606" y="588"/>
                    </a:lnTo>
                    <a:cubicBezTo>
                      <a:pt x="1606" y="260"/>
                      <a:pt x="1347" y="1"/>
                      <a:pt x="10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96" name="Google Shape;32796;p33"/>
              <p:cNvSpPr/>
              <p:nvPr/>
            </p:nvSpPr>
            <p:spPr>
              <a:xfrm rot="-5400000">
                <a:off x="620800" y="3461200"/>
                <a:ext cx="40150" cy="82450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98" extrusionOk="0">
                    <a:moveTo>
                      <a:pt x="0" y="1"/>
                    </a:moveTo>
                    <a:lnTo>
                      <a:pt x="0" y="2711"/>
                    </a:lnTo>
                    <a:cubicBezTo>
                      <a:pt x="0" y="3039"/>
                      <a:pt x="259" y="3298"/>
                      <a:pt x="570" y="3298"/>
                    </a:cubicBezTo>
                    <a:lnTo>
                      <a:pt x="880" y="3298"/>
                    </a:lnTo>
                    <a:cubicBezTo>
                      <a:pt x="1329" y="3298"/>
                      <a:pt x="1605" y="2814"/>
                      <a:pt x="1381" y="241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97" name="Google Shape;32797;p33"/>
              <p:cNvSpPr/>
              <p:nvPr/>
            </p:nvSpPr>
            <p:spPr>
              <a:xfrm rot="-5400000">
                <a:off x="564750" y="3451675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1" y="0"/>
                    </a:moveTo>
                    <a:lnTo>
                      <a:pt x="2331" y="1364"/>
                    </a:lnTo>
                    <a:cubicBezTo>
                      <a:pt x="2418" y="1413"/>
                      <a:pt x="2514" y="1436"/>
                      <a:pt x="2610" y="1436"/>
                    </a:cubicBezTo>
                    <a:cubicBezTo>
                      <a:pt x="2816" y="1436"/>
                      <a:pt x="3018" y="1328"/>
                      <a:pt x="3125" y="1140"/>
                    </a:cubicBezTo>
                    <a:lnTo>
                      <a:pt x="3280" y="863"/>
                    </a:lnTo>
                    <a:cubicBezTo>
                      <a:pt x="3504" y="484"/>
                      <a:pt x="3228" y="18"/>
                      <a:pt x="27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98" name="Google Shape;32798;p33"/>
              <p:cNvSpPr/>
              <p:nvPr/>
            </p:nvSpPr>
            <p:spPr>
              <a:xfrm rot="-5400000">
                <a:off x="596313" y="3449463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11" y="2589"/>
                      <a:pt x="1705" y="2684"/>
                      <a:pt x="1899" y="2684"/>
                    </a:cubicBezTo>
                    <a:cubicBezTo>
                      <a:pt x="2093" y="2684"/>
                      <a:pt x="2287" y="2589"/>
                      <a:pt x="2400" y="2399"/>
                    </a:cubicBezTo>
                    <a:lnTo>
                      <a:pt x="2555" y="2140"/>
                    </a:lnTo>
                    <a:cubicBezTo>
                      <a:pt x="2710" y="1864"/>
                      <a:pt x="2607" y="1502"/>
                      <a:pt x="2348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99" name="Google Shape;32799;p33"/>
              <p:cNvSpPr/>
              <p:nvPr/>
            </p:nvSpPr>
            <p:spPr>
              <a:xfrm rot="-5400000">
                <a:off x="564750" y="3564300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726" y="0"/>
                    </a:moveTo>
                    <a:cubicBezTo>
                      <a:pt x="277" y="18"/>
                      <a:pt x="1" y="484"/>
                      <a:pt x="225" y="863"/>
                    </a:cubicBezTo>
                    <a:lnTo>
                      <a:pt x="381" y="1140"/>
                    </a:lnTo>
                    <a:cubicBezTo>
                      <a:pt x="487" y="1328"/>
                      <a:pt x="690" y="1436"/>
                      <a:pt x="896" y="1436"/>
                    </a:cubicBezTo>
                    <a:cubicBezTo>
                      <a:pt x="991" y="1436"/>
                      <a:pt x="1087" y="1413"/>
                      <a:pt x="1175" y="1364"/>
                    </a:cubicBezTo>
                    <a:lnTo>
                      <a:pt x="350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00" name="Google Shape;32800;p33"/>
              <p:cNvSpPr/>
              <p:nvPr/>
            </p:nvSpPr>
            <p:spPr>
              <a:xfrm rot="-5400000">
                <a:off x="596263" y="3534963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8" y="0"/>
                    </a:moveTo>
                    <a:lnTo>
                      <a:pt x="381" y="1346"/>
                    </a:lnTo>
                    <a:cubicBezTo>
                      <a:pt x="104" y="1502"/>
                      <a:pt x="1" y="1864"/>
                      <a:pt x="156" y="2140"/>
                    </a:cubicBezTo>
                    <a:lnTo>
                      <a:pt x="312" y="2399"/>
                    </a:lnTo>
                    <a:cubicBezTo>
                      <a:pt x="424" y="2598"/>
                      <a:pt x="622" y="2697"/>
                      <a:pt x="821" y="2697"/>
                    </a:cubicBezTo>
                    <a:cubicBezTo>
                      <a:pt x="1019" y="2697"/>
                      <a:pt x="1218" y="2598"/>
                      <a:pt x="1330" y="2399"/>
                    </a:cubicBez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01" name="Google Shape;32801;p33"/>
              <p:cNvSpPr/>
              <p:nvPr/>
            </p:nvSpPr>
            <p:spPr>
              <a:xfrm rot="-5400000">
                <a:off x="514013" y="346141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570" y="1"/>
                    </a:moveTo>
                    <a:cubicBezTo>
                      <a:pt x="259" y="1"/>
                      <a:pt x="0" y="260"/>
                      <a:pt x="0" y="588"/>
                    </a:cubicBezTo>
                    <a:lnTo>
                      <a:pt x="0" y="3280"/>
                    </a:lnTo>
                    <a:lnTo>
                      <a:pt x="173" y="2987"/>
                    </a:lnTo>
                    <a:lnTo>
                      <a:pt x="1381" y="864"/>
                    </a:lnTo>
                    <a:cubicBezTo>
                      <a:pt x="1605" y="484"/>
                      <a:pt x="1329" y="1"/>
                      <a:pt x="8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02" name="Google Shape;32802;p33"/>
              <p:cNvSpPr/>
              <p:nvPr/>
            </p:nvSpPr>
            <p:spPr>
              <a:xfrm rot="-5400000">
                <a:off x="522538" y="3452263"/>
                <a:ext cx="8762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24" extrusionOk="0">
                    <a:moveTo>
                      <a:pt x="2642" y="1"/>
                    </a:moveTo>
                    <a:cubicBezTo>
                      <a:pt x="2541" y="1"/>
                      <a:pt x="2440" y="26"/>
                      <a:pt x="2348" y="77"/>
                    </a:cubicBezTo>
                    <a:lnTo>
                      <a:pt x="466" y="1165"/>
                    </a:lnTo>
                    <a:lnTo>
                      <a:pt x="0" y="1424"/>
                    </a:lnTo>
                    <a:lnTo>
                      <a:pt x="2796" y="1424"/>
                    </a:lnTo>
                    <a:cubicBezTo>
                      <a:pt x="3228" y="1424"/>
                      <a:pt x="3504" y="940"/>
                      <a:pt x="3297" y="561"/>
                    </a:cubicBezTo>
                    <a:lnTo>
                      <a:pt x="3142" y="284"/>
                    </a:lnTo>
                    <a:cubicBezTo>
                      <a:pt x="3038" y="100"/>
                      <a:pt x="2842" y="1"/>
                      <a:pt x="26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03" name="Google Shape;32803;p33"/>
              <p:cNvSpPr/>
              <p:nvPr/>
            </p:nvSpPr>
            <p:spPr>
              <a:xfrm rot="-5400000">
                <a:off x="510938" y="3449288"/>
                <a:ext cx="67775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8" extrusionOk="0">
                    <a:moveTo>
                      <a:pt x="1899" y="0"/>
                    </a:moveTo>
                    <a:cubicBezTo>
                      <a:pt x="1705" y="0"/>
                      <a:pt x="1511" y="100"/>
                      <a:pt x="1399" y="298"/>
                    </a:cubicBezTo>
                    <a:lnTo>
                      <a:pt x="173" y="2404"/>
                    </a:lnTo>
                    <a:lnTo>
                      <a:pt x="1" y="2697"/>
                    </a:lnTo>
                    <a:lnTo>
                      <a:pt x="449" y="2438"/>
                    </a:lnTo>
                    <a:lnTo>
                      <a:pt x="2348" y="1351"/>
                    </a:lnTo>
                    <a:cubicBezTo>
                      <a:pt x="2624" y="1196"/>
                      <a:pt x="2710" y="833"/>
                      <a:pt x="2555" y="557"/>
                    </a:cubicBezTo>
                    <a:lnTo>
                      <a:pt x="2400" y="298"/>
                    </a:lnTo>
                    <a:cubicBezTo>
                      <a:pt x="2287" y="100"/>
                      <a:pt x="2093" y="0"/>
                      <a:pt x="189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04" name="Google Shape;32804;p33"/>
              <p:cNvSpPr/>
              <p:nvPr/>
            </p:nvSpPr>
            <p:spPr>
              <a:xfrm rot="-5400000">
                <a:off x="522438" y="3564363"/>
                <a:ext cx="87625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2" extrusionOk="0">
                    <a:moveTo>
                      <a:pt x="880" y="1"/>
                    </a:moveTo>
                    <a:cubicBezTo>
                      <a:pt x="680" y="1"/>
                      <a:pt x="484" y="108"/>
                      <a:pt x="381" y="292"/>
                    </a:cubicBezTo>
                    <a:lnTo>
                      <a:pt x="225" y="569"/>
                    </a:lnTo>
                    <a:cubicBezTo>
                      <a:pt x="1" y="948"/>
                      <a:pt x="277" y="1432"/>
                      <a:pt x="726" y="1432"/>
                    </a:cubicBezTo>
                    <a:lnTo>
                      <a:pt x="3505" y="1432"/>
                    </a:lnTo>
                    <a:lnTo>
                      <a:pt x="2089" y="603"/>
                    </a:lnTo>
                    <a:lnTo>
                      <a:pt x="1175" y="85"/>
                    </a:lnTo>
                    <a:cubicBezTo>
                      <a:pt x="1082" y="28"/>
                      <a:pt x="981" y="1"/>
                      <a:pt x="8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05" name="Google Shape;32805;p33"/>
              <p:cNvSpPr/>
              <p:nvPr/>
            </p:nvSpPr>
            <p:spPr>
              <a:xfrm rot="-5400000">
                <a:off x="545725" y="3496175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0" y="1536"/>
                      <a:pt x="898" y="2434"/>
                    </a:cubicBezTo>
                    <a:cubicBezTo>
                      <a:pt x="1190" y="2732"/>
                      <a:pt x="1552" y="2865"/>
                      <a:pt x="1907" y="2865"/>
                    </a:cubicBezTo>
                    <a:cubicBezTo>
                      <a:pt x="2642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06" name="Google Shape;32806;p33"/>
              <p:cNvSpPr/>
              <p:nvPr/>
            </p:nvSpPr>
            <p:spPr>
              <a:xfrm rot="-5400000">
                <a:off x="510675" y="4106625"/>
                <a:ext cx="68200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702" extrusionOk="0">
                    <a:moveTo>
                      <a:pt x="823" y="0"/>
                    </a:moveTo>
                    <a:cubicBezTo>
                      <a:pt x="627" y="0"/>
                      <a:pt x="432" y="95"/>
                      <a:pt x="329" y="285"/>
                    </a:cubicBezTo>
                    <a:lnTo>
                      <a:pt x="174" y="561"/>
                    </a:lnTo>
                    <a:cubicBezTo>
                      <a:pt x="1" y="837"/>
                      <a:pt x="105" y="1182"/>
                      <a:pt x="381" y="1338"/>
                    </a:cubicBezTo>
                    <a:lnTo>
                      <a:pt x="1295" y="1873"/>
                    </a:lnTo>
                    <a:lnTo>
                      <a:pt x="2728" y="2701"/>
                    </a:lnTo>
                    <a:lnTo>
                      <a:pt x="2555" y="2408"/>
                    </a:lnTo>
                    <a:lnTo>
                      <a:pt x="1330" y="285"/>
                    </a:lnTo>
                    <a:cubicBezTo>
                      <a:pt x="1218" y="95"/>
                      <a:pt x="1019" y="0"/>
                      <a:pt x="8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07" name="Google Shape;32807;p33"/>
              <p:cNvSpPr/>
              <p:nvPr/>
            </p:nvSpPr>
            <p:spPr>
              <a:xfrm rot="-5400000">
                <a:off x="620588" y="40797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1605" y="1"/>
                    </a:moveTo>
                    <a:lnTo>
                      <a:pt x="225" y="2417"/>
                    </a:lnTo>
                    <a:cubicBezTo>
                      <a:pt x="0" y="2797"/>
                      <a:pt x="276" y="3280"/>
                      <a:pt x="708" y="3280"/>
                    </a:cubicBezTo>
                    <a:lnTo>
                      <a:pt x="1036" y="3280"/>
                    </a:lnTo>
                    <a:cubicBezTo>
                      <a:pt x="1346" y="3280"/>
                      <a:pt x="1605" y="3021"/>
                      <a:pt x="1605" y="2711"/>
                    </a:cubicBezTo>
                    <a:lnTo>
                      <a:pt x="160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08" name="Google Shape;32808;p33"/>
              <p:cNvSpPr/>
              <p:nvPr/>
            </p:nvSpPr>
            <p:spPr>
              <a:xfrm rot="-5400000">
                <a:off x="513800" y="40795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725" y="1"/>
                    </a:moveTo>
                    <a:cubicBezTo>
                      <a:pt x="276" y="1"/>
                      <a:pt x="0" y="484"/>
                      <a:pt x="225" y="864"/>
                    </a:cubicBezTo>
                    <a:lnTo>
                      <a:pt x="1450" y="2969"/>
                    </a:lnTo>
                    <a:lnTo>
                      <a:pt x="1623" y="3280"/>
                    </a:lnTo>
                    <a:lnTo>
                      <a:pt x="1623" y="588"/>
                    </a:lnTo>
                    <a:cubicBezTo>
                      <a:pt x="1623" y="260"/>
                      <a:pt x="1346" y="1"/>
                      <a:pt x="10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09" name="Google Shape;32809;p33"/>
              <p:cNvSpPr/>
              <p:nvPr/>
            </p:nvSpPr>
            <p:spPr>
              <a:xfrm rot="-5400000">
                <a:off x="620638" y="4032763"/>
                <a:ext cx="400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3281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42" y="3280"/>
                      <a:pt x="570" y="3280"/>
                    </a:cubicBezTo>
                    <a:lnTo>
                      <a:pt x="881" y="3280"/>
                    </a:lnTo>
                    <a:cubicBezTo>
                      <a:pt x="889" y="3281"/>
                      <a:pt x="896" y="3281"/>
                      <a:pt x="904" y="3281"/>
                    </a:cubicBezTo>
                    <a:cubicBezTo>
                      <a:pt x="1339" y="3281"/>
                      <a:pt x="1602" y="2807"/>
                      <a:pt x="1381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10" name="Google Shape;32810;p33"/>
              <p:cNvSpPr/>
              <p:nvPr/>
            </p:nvSpPr>
            <p:spPr>
              <a:xfrm rot="-5400000">
                <a:off x="564963" y="4023188"/>
                <a:ext cx="872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1437" extrusionOk="0">
                    <a:moveTo>
                      <a:pt x="1" y="0"/>
                    </a:moveTo>
                    <a:lnTo>
                      <a:pt x="2331" y="1364"/>
                    </a:lnTo>
                    <a:cubicBezTo>
                      <a:pt x="2418" y="1413"/>
                      <a:pt x="2515" y="1436"/>
                      <a:pt x="2610" y="1436"/>
                    </a:cubicBezTo>
                    <a:cubicBezTo>
                      <a:pt x="2816" y="1436"/>
                      <a:pt x="3019" y="1328"/>
                      <a:pt x="3125" y="1140"/>
                    </a:cubicBezTo>
                    <a:lnTo>
                      <a:pt x="3280" y="863"/>
                    </a:lnTo>
                    <a:cubicBezTo>
                      <a:pt x="3487" y="484"/>
                      <a:pt x="3211" y="18"/>
                      <a:pt x="27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11" name="Google Shape;32811;p33"/>
              <p:cNvSpPr/>
              <p:nvPr/>
            </p:nvSpPr>
            <p:spPr>
              <a:xfrm rot="-5400000">
                <a:off x="596313" y="4020763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02" y="2589"/>
                      <a:pt x="1697" y="2684"/>
                      <a:pt x="1893" y="2684"/>
                    </a:cubicBezTo>
                    <a:cubicBezTo>
                      <a:pt x="2089" y="2684"/>
                      <a:pt x="2288" y="2589"/>
                      <a:pt x="2400" y="2399"/>
                    </a:cubicBezTo>
                    <a:lnTo>
                      <a:pt x="2555" y="2140"/>
                    </a:lnTo>
                    <a:cubicBezTo>
                      <a:pt x="2711" y="1864"/>
                      <a:pt x="2607" y="1502"/>
                      <a:pt x="2331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12" name="Google Shape;32812;p33"/>
              <p:cNvSpPr/>
              <p:nvPr/>
            </p:nvSpPr>
            <p:spPr>
              <a:xfrm rot="-5400000">
                <a:off x="564763" y="4135588"/>
                <a:ext cx="876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7" extrusionOk="0">
                    <a:moveTo>
                      <a:pt x="725" y="0"/>
                    </a:moveTo>
                    <a:cubicBezTo>
                      <a:pt x="276" y="18"/>
                      <a:pt x="0" y="484"/>
                      <a:pt x="225" y="863"/>
                    </a:cubicBezTo>
                    <a:lnTo>
                      <a:pt x="380" y="1140"/>
                    </a:lnTo>
                    <a:cubicBezTo>
                      <a:pt x="486" y="1328"/>
                      <a:pt x="681" y="1436"/>
                      <a:pt x="887" y="1436"/>
                    </a:cubicBezTo>
                    <a:cubicBezTo>
                      <a:pt x="983" y="1436"/>
                      <a:pt x="1081" y="1413"/>
                      <a:pt x="1174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13" name="Google Shape;32813;p33"/>
              <p:cNvSpPr/>
              <p:nvPr/>
            </p:nvSpPr>
            <p:spPr>
              <a:xfrm rot="-5400000">
                <a:off x="596263" y="4106688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8" y="0"/>
                    </a:moveTo>
                    <a:lnTo>
                      <a:pt x="381" y="1346"/>
                    </a:lnTo>
                    <a:cubicBezTo>
                      <a:pt x="105" y="1502"/>
                      <a:pt x="1" y="1864"/>
                      <a:pt x="156" y="2140"/>
                    </a:cubicBezTo>
                    <a:lnTo>
                      <a:pt x="312" y="2399"/>
                    </a:lnTo>
                    <a:cubicBezTo>
                      <a:pt x="424" y="2598"/>
                      <a:pt x="622" y="2697"/>
                      <a:pt x="821" y="2697"/>
                    </a:cubicBezTo>
                    <a:cubicBezTo>
                      <a:pt x="1019" y="2697"/>
                      <a:pt x="1218" y="2598"/>
                      <a:pt x="1330" y="2399"/>
                    </a:cubicBez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14" name="Google Shape;32814;p33"/>
              <p:cNvSpPr/>
              <p:nvPr/>
            </p:nvSpPr>
            <p:spPr>
              <a:xfrm rot="-5400000">
                <a:off x="513800" y="40329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587" y="1"/>
                    </a:moveTo>
                    <a:cubicBezTo>
                      <a:pt x="276" y="1"/>
                      <a:pt x="18" y="260"/>
                      <a:pt x="0" y="588"/>
                    </a:cubicBezTo>
                    <a:lnTo>
                      <a:pt x="0" y="3280"/>
                    </a:lnTo>
                    <a:lnTo>
                      <a:pt x="173" y="2987"/>
                    </a:lnTo>
                    <a:lnTo>
                      <a:pt x="1398" y="864"/>
                    </a:lnTo>
                    <a:cubicBezTo>
                      <a:pt x="1623" y="484"/>
                      <a:pt x="1346" y="1"/>
                      <a:pt x="8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15" name="Google Shape;32815;p33"/>
              <p:cNvSpPr/>
              <p:nvPr/>
            </p:nvSpPr>
            <p:spPr>
              <a:xfrm rot="-5400000">
                <a:off x="522750" y="4023350"/>
                <a:ext cx="87200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1424" extrusionOk="0">
                    <a:moveTo>
                      <a:pt x="2625" y="1"/>
                    </a:moveTo>
                    <a:cubicBezTo>
                      <a:pt x="2525" y="1"/>
                      <a:pt x="2423" y="26"/>
                      <a:pt x="2331" y="77"/>
                    </a:cubicBezTo>
                    <a:lnTo>
                      <a:pt x="450" y="1165"/>
                    </a:lnTo>
                    <a:lnTo>
                      <a:pt x="1" y="1424"/>
                    </a:lnTo>
                    <a:lnTo>
                      <a:pt x="2780" y="1424"/>
                    </a:lnTo>
                    <a:cubicBezTo>
                      <a:pt x="3211" y="1424"/>
                      <a:pt x="3487" y="940"/>
                      <a:pt x="3280" y="561"/>
                    </a:cubicBezTo>
                    <a:lnTo>
                      <a:pt x="3125" y="284"/>
                    </a:lnTo>
                    <a:cubicBezTo>
                      <a:pt x="3021" y="100"/>
                      <a:pt x="2826" y="1"/>
                      <a:pt x="26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16" name="Google Shape;32816;p33"/>
              <p:cNvSpPr/>
              <p:nvPr/>
            </p:nvSpPr>
            <p:spPr>
              <a:xfrm rot="-5400000">
                <a:off x="510938" y="4020588"/>
                <a:ext cx="67775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8" extrusionOk="0">
                    <a:moveTo>
                      <a:pt x="1899" y="0"/>
                    </a:moveTo>
                    <a:cubicBezTo>
                      <a:pt x="1705" y="0"/>
                      <a:pt x="1511" y="100"/>
                      <a:pt x="1399" y="298"/>
                    </a:cubicBezTo>
                    <a:lnTo>
                      <a:pt x="173" y="2404"/>
                    </a:lnTo>
                    <a:lnTo>
                      <a:pt x="1" y="2697"/>
                    </a:lnTo>
                    <a:lnTo>
                      <a:pt x="450" y="2438"/>
                    </a:lnTo>
                    <a:lnTo>
                      <a:pt x="2331" y="1351"/>
                    </a:lnTo>
                    <a:cubicBezTo>
                      <a:pt x="2624" y="1196"/>
                      <a:pt x="2711" y="833"/>
                      <a:pt x="2555" y="557"/>
                    </a:cubicBezTo>
                    <a:lnTo>
                      <a:pt x="2400" y="298"/>
                    </a:lnTo>
                    <a:cubicBezTo>
                      <a:pt x="2288" y="100"/>
                      <a:pt x="2094" y="0"/>
                      <a:pt x="189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17" name="Google Shape;32817;p33"/>
              <p:cNvSpPr/>
              <p:nvPr/>
            </p:nvSpPr>
            <p:spPr>
              <a:xfrm rot="-5400000">
                <a:off x="522450" y="4135650"/>
                <a:ext cx="87600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2" extrusionOk="0">
                    <a:moveTo>
                      <a:pt x="872" y="1"/>
                    </a:moveTo>
                    <a:cubicBezTo>
                      <a:pt x="671" y="1"/>
                      <a:pt x="483" y="108"/>
                      <a:pt x="380" y="292"/>
                    </a:cubicBezTo>
                    <a:lnTo>
                      <a:pt x="225" y="569"/>
                    </a:lnTo>
                    <a:cubicBezTo>
                      <a:pt x="0" y="948"/>
                      <a:pt x="276" y="1432"/>
                      <a:pt x="725" y="1432"/>
                    </a:cubicBezTo>
                    <a:lnTo>
                      <a:pt x="3504" y="1432"/>
                    </a:lnTo>
                    <a:lnTo>
                      <a:pt x="2089" y="603"/>
                    </a:lnTo>
                    <a:lnTo>
                      <a:pt x="1174" y="85"/>
                    </a:lnTo>
                    <a:cubicBezTo>
                      <a:pt x="1076" y="28"/>
                      <a:pt x="972" y="1"/>
                      <a:pt x="8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18" name="Google Shape;32818;p33"/>
              <p:cNvSpPr/>
              <p:nvPr/>
            </p:nvSpPr>
            <p:spPr>
              <a:xfrm rot="-5400000">
                <a:off x="545725" y="4067475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1" y="1536"/>
                      <a:pt x="898" y="2434"/>
                    </a:cubicBezTo>
                    <a:cubicBezTo>
                      <a:pt x="1190" y="2732"/>
                      <a:pt x="1552" y="2865"/>
                      <a:pt x="1907" y="2865"/>
                    </a:cubicBezTo>
                    <a:cubicBezTo>
                      <a:pt x="2643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2819" name="Google Shape;32819;p33"/>
              <p:cNvGrpSpPr/>
              <p:nvPr/>
            </p:nvGrpSpPr>
            <p:grpSpPr>
              <a:xfrm>
                <a:off x="493075" y="2283250"/>
                <a:ext cx="189025" cy="199800"/>
                <a:chOff x="4401800" y="1244325"/>
                <a:chExt cx="189025" cy="199800"/>
              </a:xfrm>
            </p:grpSpPr>
            <p:sp>
              <p:nvSpPr>
                <p:cNvPr id="32820" name="Google Shape;32820;p33"/>
                <p:cNvSpPr/>
                <p:nvPr/>
              </p:nvSpPr>
              <p:spPr>
                <a:xfrm rot="-5400000">
                  <a:off x="4419613" y="1353588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20" y="0"/>
                      </a:moveTo>
                      <a:cubicBezTo>
                        <a:pt x="622" y="0"/>
                        <a:pt x="423" y="95"/>
                        <a:pt x="311" y="285"/>
                      </a:cubicBezTo>
                      <a:lnTo>
                        <a:pt x="156" y="561"/>
                      </a:lnTo>
                      <a:cubicBezTo>
                        <a:pt x="0" y="837"/>
                        <a:pt x="104" y="1182"/>
                        <a:pt x="380" y="1338"/>
                      </a:cubicBezTo>
                      <a:lnTo>
                        <a:pt x="1295" y="1873"/>
                      </a:lnTo>
                      <a:lnTo>
                        <a:pt x="2710" y="2701"/>
                      </a:lnTo>
                      <a:lnTo>
                        <a:pt x="2710" y="2701"/>
                      </a:lnTo>
                      <a:lnTo>
                        <a:pt x="2537" y="2408"/>
                      </a:lnTo>
                      <a:lnTo>
                        <a:pt x="1329" y="285"/>
                      </a:lnTo>
                      <a:cubicBezTo>
                        <a:pt x="1217" y="95"/>
                        <a:pt x="1019" y="0"/>
                        <a:pt x="82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21" name="Google Shape;32821;p33"/>
                <p:cNvSpPr/>
                <p:nvPr/>
              </p:nvSpPr>
              <p:spPr>
                <a:xfrm rot="-5400000">
                  <a:off x="4529100" y="13267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1623" y="1"/>
                      </a:moveTo>
                      <a:lnTo>
                        <a:pt x="225" y="2417"/>
                      </a:lnTo>
                      <a:cubicBezTo>
                        <a:pt x="0" y="2797"/>
                        <a:pt x="276" y="3280"/>
                        <a:pt x="725" y="3280"/>
                      </a:cubicBezTo>
                      <a:lnTo>
                        <a:pt x="1036" y="3280"/>
                      </a:lnTo>
                      <a:cubicBezTo>
                        <a:pt x="1346" y="3280"/>
                        <a:pt x="1623" y="3021"/>
                        <a:pt x="1623" y="2693"/>
                      </a:cubicBezTo>
                      <a:lnTo>
                        <a:pt x="162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22" name="Google Shape;32822;p33"/>
                <p:cNvSpPr/>
                <p:nvPr/>
              </p:nvSpPr>
              <p:spPr>
                <a:xfrm rot="-5400000">
                  <a:off x="4422525" y="13267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725" y="1"/>
                      </a:moveTo>
                      <a:cubicBezTo>
                        <a:pt x="276" y="1"/>
                        <a:pt x="0" y="484"/>
                        <a:pt x="225" y="864"/>
                      </a:cubicBezTo>
                      <a:lnTo>
                        <a:pt x="1450" y="2969"/>
                      </a:lnTo>
                      <a:lnTo>
                        <a:pt x="1623" y="3280"/>
                      </a:lnTo>
                      <a:lnTo>
                        <a:pt x="1623" y="588"/>
                      </a:lnTo>
                      <a:cubicBezTo>
                        <a:pt x="1623" y="260"/>
                        <a:pt x="1346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23" name="Google Shape;32823;p33"/>
                <p:cNvSpPr/>
                <p:nvPr/>
              </p:nvSpPr>
              <p:spPr>
                <a:xfrm rot="-5400000">
                  <a:off x="4529313" y="1279488"/>
                  <a:ext cx="40575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98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59" y="3298"/>
                        <a:pt x="587" y="3298"/>
                      </a:cubicBezTo>
                      <a:lnTo>
                        <a:pt x="898" y="3298"/>
                      </a:lnTo>
                      <a:cubicBezTo>
                        <a:pt x="1330" y="3298"/>
                        <a:pt x="1623" y="2814"/>
                        <a:pt x="1399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24" name="Google Shape;32824;p33"/>
                <p:cNvSpPr/>
                <p:nvPr/>
              </p:nvSpPr>
              <p:spPr>
                <a:xfrm rot="-5400000">
                  <a:off x="4473475" y="1270175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1" y="0"/>
                      </a:moveTo>
                      <a:lnTo>
                        <a:pt x="2348" y="1364"/>
                      </a:lnTo>
                      <a:cubicBezTo>
                        <a:pt x="2436" y="1413"/>
                        <a:pt x="2530" y="1436"/>
                        <a:pt x="2623" y="1436"/>
                      </a:cubicBezTo>
                      <a:cubicBezTo>
                        <a:pt x="2824" y="1436"/>
                        <a:pt x="3019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505" y="484"/>
                        <a:pt x="3229" y="18"/>
                        <a:pt x="278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25" name="Google Shape;32825;p33"/>
                <p:cNvSpPr/>
                <p:nvPr/>
              </p:nvSpPr>
              <p:spPr>
                <a:xfrm rot="-5400000">
                  <a:off x="4505038" y="12679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11" y="2589"/>
                        <a:pt x="1705" y="2684"/>
                        <a:pt x="1899" y="2684"/>
                      </a:cubicBezTo>
                      <a:cubicBezTo>
                        <a:pt x="2094" y="2684"/>
                        <a:pt x="2288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1" y="1847"/>
                        <a:pt x="2607" y="1502"/>
                        <a:pt x="2348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26" name="Google Shape;32826;p33"/>
                <p:cNvSpPr/>
                <p:nvPr/>
              </p:nvSpPr>
              <p:spPr>
                <a:xfrm rot="-5400000">
                  <a:off x="4473475" y="138235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08" y="0"/>
                      </a:moveTo>
                      <a:cubicBezTo>
                        <a:pt x="277" y="18"/>
                        <a:pt x="1" y="484"/>
                        <a:pt x="208" y="863"/>
                      </a:cubicBezTo>
                      <a:lnTo>
                        <a:pt x="363" y="1140"/>
                      </a:lnTo>
                      <a:cubicBezTo>
                        <a:pt x="469" y="1328"/>
                        <a:pt x="672" y="1436"/>
                        <a:pt x="878" y="1436"/>
                      </a:cubicBezTo>
                      <a:cubicBezTo>
                        <a:pt x="973" y="1436"/>
                        <a:pt x="1069" y="1413"/>
                        <a:pt x="1157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27" name="Google Shape;32827;p33"/>
                <p:cNvSpPr/>
                <p:nvPr/>
              </p:nvSpPr>
              <p:spPr>
                <a:xfrm rot="-5400000">
                  <a:off x="4505200" y="1353650"/>
                  <a:ext cx="67775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7" extrusionOk="0">
                      <a:moveTo>
                        <a:pt x="2710" y="0"/>
                      </a:moveTo>
                      <a:lnTo>
                        <a:pt x="380" y="1346"/>
                      </a:lnTo>
                      <a:cubicBezTo>
                        <a:pt x="104" y="1502"/>
                        <a:pt x="0" y="1864"/>
                        <a:pt x="173" y="2140"/>
                      </a:cubicBezTo>
                      <a:lnTo>
                        <a:pt x="311" y="2399"/>
                      </a:lnTo>
                      <a:cubicBezTo>
                        <a:pt x="423" y="2598"/>
                        <a:pt x="622" y="2697"/>
                        <a:pt x="820" y="2697"/>
                      </a:cubicBezTo>
                      <a:cubicBezTo>
                        <a:pt x="1019" y="2697"/>
                        <a:pt x="1217" y="2598"/>
                        <a:pt x="1329" y="2399"/>
                      </a:cubicBezTo>
                      <a:lnTo>
                        <a:pt x="271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28" name="Google Shape;32828;p33"/>
                <p:cNvSpPr/>
                <p:nvPr/>
              </p:nvSpPr>
              <p:spPr>
                <a:xfrm rot="-5400000">
                  <a:off x="4422738" y="127991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87" y="1"/>
                      </a:moveTo>
                      <a:cubicBezTo>
                        <a:pt x="259" y="1"/>
                        <a:pt x="1" y="260"/>
                        <a:pt x="1" y="588"/>
                      </a:cubicBezTo>
                      <a:lnTo>
                        <a:pt x="1" y="3280"/>
                      </a:lnTo>
                      <a:lnTo>
                        <a:pt x="173" y="2987"/>
                      </a:lnTo>
                      <a:lnTo>
                        <a:pt x="1399" y="864"/>
                      </a:lnTo>
                      <a:cubicBezTo>
                        <a:pt x="1606" y="484"/>
                        <a:pt x="1330" y="1"/>
                        <a:pt x="89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29" name="Google Shape;32829;p33"/>
                <p:cNvSpPr/>
                <p:nvPr/>
              </p:nvSpPr>
              <p:spPr>
                <a:xfrm rot="-5400000">
                  <a:off x="4431263" y="1270338"/>
                  <a:ext cx="87625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24" extrusionOk="0">
                      <a:moveTo>
                        <a:pt x="2633" y="1"/>
                      </a:moveTo>
                      <a:cubicBezTo>
                        <a:pt x="2532" y="1"/>
                        <a:pt x="2429" y="26"/>
                        <a:pt x="2331" y="77"/>
                      </a:cubicBezTo>
                      <a:lnTo>
                        <a:pt x="450" y="1165"/>
                      </a:lnTo>
                      <a:lnTo>
                        <a:pt x="1" y="1424"/>
                      </a:lnTo>
                      <a:lnTo>
                        <a:pt x="2780" y="1424"/>
                      </a:lnTo>
                      <a:cubicBezTo>
                        <a:pt x="3229" y="1424"/>
                        <a:pt x="3505" y="940"/>
                        <a:pt x="3280" y="561"/>
                      </a:cubicBezTo>
                      <a:lnTo>
                        <a:pt x="3125" y="284"/>
                      </a:lnTo>
                      <a:cubicBezTo>
                        <a:pt x="3021" y="100"/>
                        <a:pt x="2833" y="1"/>
                        <a:pt x="263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30" name="Google Shape;32830;p33"/>
                <p:cNvSpPr/>
                <p:nvPr/>
              </p:nvSpPr>
              <p:spPr>
                <a:xfrm rot="-5400000">
                  <a:off x="4419675" y="1267350"/>
                  <a:ext cx="67750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98" extrusionOk="0">
                      <a:moveTo>
                        <a:pt x="1890" y="0"/>
                      </a:moveTo>
                      <a:cubicBezTo>
                        <a:pt x="1692" y="0"/>
                        <a:pt x="1493" y="100"/>
                        <a:pt x="1381" y="298"/>
                      </a:cubicBezTo>
                      <a:lnTo>
                        <a:pt x="173" y="2404"/>
                      </a:lnTo>
                      <a:lnTo>
                        <a:pt x="0" y="2697"/>
                      </a:lnTo>
                      <a:lnTo>
                        <a:pt x="449" y="2438"/>
                      </a:lnTo>
                      <a:lnTo>
                        <a:pt x="2330" y="1351"/>
                      </a:lnTo>
                      <a:cubicBezTo>
                        <a:pt x="2606" y="1196"/>
                        <a:pt x="2710" y="833"/>
                        <a:pt x="2555" y="557"/>
                      </a:cubicBezTo>
                      <a:lnTo>
                        <a:pt x="2399" y="298"/>
                      </a:lnTo>
                      <a:cubicBezTo>
                        <a:pt x="2287" y="100"/>
                        <a:pt x="2089" y="0"/>
                        <a:pt x="18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31" name="Google Shape;32831;p33"/>
                <p:cNvSpPr/>
                <p:nvPr/>
              </p:nvSpPr>
              <p:spPr>
                <a:xfrm rot="-5400000">
                  <a:off x="4431163" y="138241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63" y="1"/>
                      </a:moveTo>
                      <a:cubicBezTo>
                        <a:pt x="662" y="1"/>
                        <a:pt x="467" y="108"/>
                        <a:pt x="363" y="292"/>
                      </a:cubicBezTo>
                      <a:lnTo>
                        <a:pt x="208" y="569"/>
                      </a:lnTo>
                      <a:cubicBezTo>
                        <a:pt x="1" y="948"/>
                        <a:pt x="277" y="1432"/>
                        <a:pt x="708" y="1432"/>
                      </a:cubicBezTo>
                      <a:lnTo>
                        <a:pt x="3504" y="1432"/>
                      </a:lnTo>
                      <a:lnTo>
                        <a:pt x="2072" y="603"/>
                      </a:lnTo>
                      <a:lnTo>
                        <a:pt x="1157" y="85"/>
                      </a:lnTo>
                      <a:cubicBezTo>
                        <a:pt x="1065" y="28"/>
                        <a:pt x="963" y="1"/>
                        <a:pt x="86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32" name="Google Shape;32832;p33"/>
                <p:cNvSpPr/>
                <p:nvPr/>
              </p:nvSpPr>
              <p:spPr>
                <a:xfrm rot="-5400000">
                  <a:off x="4454450" y="13146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1" y="1536"/>
                        <a:pt x="898" y="2434"/>
                      </a:cubicBezTo>
                      <a:cubicBezTo>
                        <a:pt x="1196" y="2732"/>
                        <a:pt x="1560" y="2865"/>
                        <a:pt x="1915" y="2865"/>
                      </a:cubicBezTo>
                      <a:cubicBezTo>
                        <a:pt x="2651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2833" name="Google Shape;32833;p33"/>
              <p:cNvSpPr/>
              <p:nvPr/>
            </p:nvSpPr>
            <p:spPr>
              <a:xfrm rot="-5400000">
                <a:off x="631363" y="2800388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2" y="381"/>
                    </a:lnTo>
                    <a:cubicBezTo>
                      <a:pt x="1" y="709"/>
                      <a:pt x="243" y="1244"/>
                      <a:pt x="691" y="1244"/>
                    </a:cubicBezTo>
                    <a:cubicBezTo>
                      <a:pt x="1140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34" name="Google Shape;32834;p33"/>
              <p:cNvSpPr/>
              <p:nvPr/>
            </p:nvSpPr>
            <p:spPr>
              <a:xfrm rot="-5400000">
                <a:off x="631375" y="337167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0" y="709"/>
                      <a:pt x="242" y="1244"/>
                      <a:pt x="691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35" name="Google Shape;32835;p33"/>
              <p:cNvSpPr/>
              <p:nvPr/>
            </p:nvSpPr>
            <p:spPr>
              <a:xfrm rot="-5400000">
                <a:off x="631363" y="3942963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74" y="1"/>
                    </a:moveTo>
                    <a:lnTo>
                      <a:pt x="311" y="381"/>
                    </a:lnTo>
                    <a:cubicBezTo>
                      <a:pt x="1" y="709"/>
                      <a:pt x="225" y="1244"/>
                      <a:pt x="674" y="1244"/>
                    </a:cubicBezTo>
                    <a:cubicBezTo>
                      <a:pt x="1123" y="1244"/>
                      <a:pt x="1364" y="709"/>
                      <a:pt x="1053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36" name="Google Shape;32836;p33"/>
              <p:cNvSpPr/>
              <p:nvPr/>
            </p:nvSpPr>
            <p:spPr>
              <a:xfrm rot="-5400000">
                <a:off x="631575" y="2228875"/>
                <a:ext cx="337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244" extrusionOk="0">
                    <a:moveTo>
                      <a:pt x="674" y="1"/>
                    </a:moveTo>
                    <a:lnTo>
                      <a:pt x="294" y="381"/>
                    </a:lnTo>
                    <a:cubicBezTo>
                      <a:pt x="1" y="709"/>
                      <a:pt x="225" y="1244"/>
                      <a:pt x="674" y="1244"/>
                    </a:cubicBezTo>
                    <a:cubicBezTo>
                      <a:pt x="1123" y="1244"/>
                      <a:pt x="1347" y="709"/>
                      <a:pt x="1037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37" name="Google Shape;32837;p33"/>
              <p:cNvSpPr/>
              <p:nvPr/>
            </p:nvSpPr>
            <p:spPr>
              <a:xfrm rot="-5400000">
                <a:off x="631363" y="2506538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1" y="709"/>
                      <a:pt x="242" y="1244"/>
                      <a:pt x="691" y="1244"/>
                    </a:cubicBezTo>
                    <a:cubicBezTo>
                      <a:pt x="1140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38" name="Google Shape;32838;p33"/>
              <p:cNvSpPr/>
              <p:nvPr/>
            </p:nvSpPr>
            <p:spPr>
              <a:xfrm rot="-5400000">
                <a:off x="631375" y="307782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73" y="1"/>
                    </a:moveTo>
                    <a:lnTo>
                      <a:pt x="311" y="381"/>
                    </a:lnTo>
                    <a:cubicBezTo>
                      <a:pt x="0" y="709"/>
                      <a:pt x="242" y="1244"/>
                      <a:pt x="673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7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39" name="Google Shape;32839;p33"/>
              <p:cNvSpPr/>
              <p:nvPr/>
            </p:nvSpPr>
            <p:spPr>
              <a:xfrm rot="-5400000">
                <a:off x="631375" y="364912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74" y="1"/>
                    </a:moveTo>
                    <a:lnTo>
                      <a:pt x="311" y="381"/>
                    </a:lnTo>
                    <a:cubicBezTo>
                      <a:pt x="0" y="709"/>
                      <a:pt x="225" y="1244"/>
                      <a:pt x="674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40" name="Google Shape;32840;p33"/>
              <p:cNvSpPr/>
              <p:nvPr/>
            </p:nvSpPr>
            <p:spPr>
              <a:xfrm rot="-5400000">
                <a:off x="631363" y="4220413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1" y="709"/>
                      <a:pt x="242" y="1244"/>
                      <a:pt x="691" y="1244"/>
                    </a:cubicBezTo>
                    <a:cubicBezTo>
                      <a:pt x="1123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2841" name="Google Shape;32841;p33"/>
            <p:cNvSpPr/>
            <p:nvPr/>
          </p:nvSpPr>
          <p:spPr>
            <a:xfrm>
              <a:off x="8160750" y="450425"/>
              <a:ext cx="511671" cy="27200"/>
            </a:xfrm>
            <a:custGeom>
              <a:avLst/>
              <a:gdLst/>
              <a:ahLst/>
              <a:cxnLst/>
              <a:rect l="l" t="t" r="r" b="b"/>
              <a:pathLst>
                <a:path w="101522" h="1088" extrusionOk="0">
                  <a:moveTo>
                    <a:pt x="1" y="0"/>
                  </a:moveTo>
                  <a:lnTo>
                    <a:pt x="1" y="1088"/>
                  </a:lnTo>
                  <a:lnTo>
                    <a:pt x="101521" y="1088"/>
                  </a:lnTo>
                  <a:lnTo>
                    <a:pt x="1015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42" name="Google Shape;32842;p33"/>
            <p:cNvSpPr/>
            <p:nvPr/>
          </p:nvSpPr>
          <p:spPr>
            <a:xfrm>
              <a:off x="8160750" y="374925"/>
              <a:ext cx="511671" cy="14675"/>
            </a:xfrm>
            <a:custGeom>
              <a:avLst/>
              <a:gdLst/>
              <a:ahLst/>
              <a:cxnLst/>
              <a:rect l="l" t="t" r="r" b="b"/>
              <a:pathLst>
                <a:path w="101522" h="587" extrusionOk="0">
                  <a:moveTo>
                    <a:pt x="1" y="0"/>
                  </a:moveTo>
                  <a:lnTo>
                    <a:pt x="1" y="587"/>
                  </a:lnTo>
                  <a:lnTo>
                    <a:pt x="101521" y="587"/>
                  </a:lnTo>
                  <a:lnTo>
                    <a:pt x="1015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43" name="Google Shape;32843;p33"/>
            <p:cNvSpPr/>
            <p:nvPr/>
          </p:nvSpPr>
          <p:spPr>
            <a:xfrm>
              <a:off x="8186650" y="135875"/>
              <a:ext cx="200650" cy="200650"/>
            </a:xfrm>
            <a:custGeom>
              <a:avLst/>
              <a:gdLst/>
              <a:ahLst/>
              <a:cxnLst/>
              <a:rect l="l" t="t" r="r" b="b"/>
              <a:pathLst>
                <a:path w="8026" h="8026" extrusionOk="0">
                  <a:moveTo>
                    <a:pt x="7560" y="466"/>
                  </a:moveTo>
                  <a:lnTo>
                    <a:pt x="7560" y="7560"/>
                  </a:lnTo>
                  <a:lnTo>
                    <a:pt x="483" y="7560"/>
                  </a:lnTo>
                  <a:lnTo>
                    <a:pt x="466" y="466"/>
                  </a:lnTo>
                  <a:close/>
                  <a:moveTo>
                    <a:pt x="0" y="0"/>
                  </a:moveTo>
                  <a:lnTo>
                    <a:pt x="0" y="8026"/>
                  </a:lnTo>
                  <a:lnTo>
                    <a:pt x="8026" y="8026"/>
                  </a:lnTo>
                  <a:lnTo>
                    <a:pt x="80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44" name="Google Shape;32844;p33"/>
            <p:cNvSpPr/>
            <p:nvPr/>
          </p:nvSpPr>
          <p:spPr>
            <a:xfrm>
              <a:off x="8222875" y="172325"/>
              <a:ext cx="56550" cy="56325"/>
            </a:xfrm>
            <a:custGeom>
              <a:avLst/>
              <a:gdLst/>
              <a:ahLst/>
              <a:cxnLst/>
              <a:rect l="l" t="t" r="r" b="b"/>
              <a:pathLst>
                <a:path w="2262" h="2253" extrusionOk="0">
                  <a:moveTo>
                    <a:pt x="683" y="1"/>
                  </a:moveTo>
                  <a:cubicBezTo>
                    <a:pt x="519" y="1"/>
                    <a:pt x="355" y="78"/>
                    <a:pt x="260" y="234"/>
                  </a:cubicBezTo>
                  <a:lnTo>
                    <a:pt x="139" y="458"/>
                  </a:lnTo>
                  <a:cubicBezTo>
                    <a:pt x="1" y="682"/>
                    <a:pt x="70" y="993"/>
                    <a:pt x="312" y="1114"/>
                  </a:cubicBezTo>
                  <a:lnTo>
                    <a:pt x="1071" y="1563"/>
                  </a:lnTo>
                  <a:lnTo>
                    <a:pt x="2262" y="2253"/>
                  </a:lnTo>
                  <a:lnTo>
                    <a:pt x="2124" y="2011"/>
                  </a:lnTo>
                  <a:lnTo>
                    <a:pt x="1106" y="234"/>
                  </a:lnTo>
                  <a:cubicBezTo>
                    <a:pt x="1011" y="78"/>
                    <a:pt x="847" y="1"/>
                    <a:pt x="6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45" name="Google Shape;32845;p33"/>
            <p:cNvSpPr/>
            <p:nvPr/>
          </p:nvSpPr>
          <p:spPr>
            <a:xfrm>
              <a:off x="8250500" y="246750"/>
              <a:ext cx="34125" cy="68650"/>
            </a:xfrm>
            <a:custGeom>
              <a:avLst/>
              <a:gdLst/>
              <a:ahLst/>
              <a:cxnLst/>
              <a:rect l="l" t="t" r="r" b="b"/>
              <a:pathLst>
                <a:path w="1365" h="2746" extrusionOk="0">
                  <a:moveTo>
                    <a:pt x="1347" y="1"/>
                  </a:moveTo>
                  <a:lnTo>
                    <a:pt x="190" y="2020"/>
                  </a:lnTo>
                  <a:cubicBezTo>
                    <a:pt x="1" y="2331"/>
                    <a:pt x="242" y="2745"/>
                    <a:pt x="622" y="2745"/>
                  </a:cubicBezTo>
                  <a:lnTo>
                    <a:pt x="881" y="2745"/>
                  </a:lnTo>
                  <a:cubicBezTo>
                    <a:pt x="1140" y="2745"/>
                    <a:pt x="1364" y="2521"/>
                    <a:pt x="1364" y="2262"/>
                  </a:cubicBezTo>
                  <a:lnTo>
                    <a:pt x="13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46" name="Google Shape;32846;p33"/>
            <p:cNvSpPr/>
            <p:nvPr/>
          </p:nvSpPr>
          <p:spPr>
            <a:xfrm>
              <a:off x="8250600" y="157425"/>
              <a:ext cx="33575" cy="68650"/>
            </a:xfrm>
            <a:custGeom>
              <a:avLst/>
              <a:gdLst/>
              <a:ahLst/>
              <a:cxnLst/>
              <a:rect l="l" t="t" r="r" b="b"/>
              <a:pathLst>
                <a:path w="1343" h="2746" extrusionOk="0">
                  <a:moveTo>
                    <a:pt x="595" y="1"/>
                  </a:moveTo>
                  <a:cubicBezTo>
                    <a:pt x="229" y="1"/>
                    <a:pt x="0" y="405"/>
                    <a:pt x="186" y="726"/>
                  </a:cubicBezTo>
                  <a:lnTo>
                    <a:pt x="1205" y="2487"/>
                  </a:lnTo>
                  <a:lnTo>
                    <a:pt x="1343" y="2745"/>
                  </a:lnTo>
                  <a:lnTo>
                    <a:pt x="1343" y="484"/>
                  </a:lnTo>
                  <a:cubicBezTo>
                    <a:pt x="1343" y="225"/>
                    <a:pt x="1136" y="1"/>
                    <a:pt x="877" y="1"/>
                  </a:cubicBezTo>
                  <a:lnTo>
                    <a:pt x="618" y="1"/>
                  </a:lnTo>
                  <a:cubicBezTo>
                    <a:pt x="610" y="1"/>
                    <a:pt x="603" y="1"/>
                    <a:pt x="5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47" name="Google Shape;32847;p33"/>
            <p:cNvSpPr/>
            <p:nvPr/>
          </p:nvSpPr>
          <p:spPr>
            <a:xfrm>
              <a:off x="8289775" y="246750"/>
              <a:ext cx="33675" cy="68650"/>
            </a:xfrm>
            <a:custGeom>
              <a:avLst/>
              <a:gdLst/>
              <a:ahLst/>
              <a:cxnLst/>
              <a:rect l="l" t="t" r="r" b="b"/>
              <a:pathLst>
                <a:path w="1347" h="2746" extrusionOk="0">
                  <a:moveTo>
                    <a:pt x="0" y="1"/>
                  </a:moveTo>
                  <a:lnTo>
                    <a:pt x="0" y="2262"/>
                  </a:lnTo>
                  <a:cubicBezTo>
                    <a:pt x="0" y="2521"/>
                    <a:pt x="225" y="2745"/>
                    <a:pt x="483" y="2745"/>
                  </a:cubicBezTo>
                  <a:lnTo>
                    <a:pt x="742" y="2745"/>
                  </a:lnTo>
                  <a:cubicBezTo>
                    <a:pt x="1122" y="2745"/>
                    <a:pt x="1346" y="2331"/>
                    <a:pt x="1174" y="202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48" name="Google Shape;32848;p33"/>
            <p:cNvSpPr/>
            <p:nvPr/>
          </p:nvSpPr>
          <p:spPr>
            <a:xfrm>
              <a:off x="8297525" y="239000"/>
              <a:ext cx="73375" cy="29950"/>
            </a:xfrm>
            <a:custGeom>
              <a:avLst/>
              <a:gdLst/>
              <a:ahLst/>
              <a:cxnLst/>
              <a:rect l="l" t="t" r="r" b="b"/>
              <a:pathLst>
                <a:path w="2935" h="1198" extrusionOk="0">
                  <a:moveTo>
                    <a:pt x="1" y="0"/>
                  </a:moveTo>
                  <a:lnTo>
                    <a:pt x="1951" y="1139"/>
                  </a:lnTo>
                  <a:cubicBezTo>
                    <a:pt x="2029" y="1178"/>
                    <a:pt x="2113" y="1198"/>
                    <a:pt x="2194" y="1198"/>
                  </a:cubicBezTo>
                  <a:cubicBezTo>
                    <a:pt x="2366" y="1198"/>
                    <a:pt x="2531" y="1113"/>
                    <a:pt x="2624" y="949"/>
                  </a:cubicBezTo>
                  <a:lnTo>
                    <a:pt x="2745" y="742"/>
                  </a:lnTo>
                  <a:cubicBezTo>
                    <a:pt x="2935" y="414"/>
                    <a:pt x="2693" y="17"/>
                    <a:pt x="2331" y="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49" name="Google Shape;32849;p33"/>
            <p:cNvSpPr/>
            <p:nvPr/>
          </p:nvSpPr>
          <p:spPr>
            <a:xfrm>
              <a:off x="8294525" y="243750"/>
              <a:ext cx="56975" cy="56650"/>
            </a:xfrm>
            <a:custGeom>
              <a:avLst/>
              <a:gdLst/>
              <a:ahLst/>
              <a:cxnLst/>
              <a:rect l="l" t="t" r="r" b="b"/>
              <a:pathLst>
                <a:path w="2279" h="2266" extrusionOk="0">
                  <a:moveTo>
                    <a:pt x="0" y="0"/>
                  </a:moveTo>
                  <a:lnTo>
                    <a:pt x="1174" y="2019"/>
                  </a:lnTo>
                  <a:cubicBezTo>
                    <a:pt x="1269" y="2183"/>
                    <a:pt x="1433" y="2265"/>
                    <a:pt x="1594" y="2265"/>
                  </a:cubicBezTo>
                  <a:cubicBezTo>
                    <a:pt x="1756" y="2265"/>
                    <a:pt x="1916" y="2183"/>
                    <a:pt x="2002" y="2019"/>
                  </a:cubicBezTo>
                  <a:lnTo>
                    <a:pt x="2140" y="1812"/>
                  </a:lnTo>
                  <a:cubicBezTo>
                    <a:pt x="2278" y="1571"/>
                    <a:pt x="2192" y="1260"/>
                    <a:pt x="1968" y="113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50" name="Google Shape;32850;p33"/>
            <p:cNvSpPr/>
            <p:nvPr/>
          </p:nvSpPr>
          <p:spPr>
            <a:xfrm>
              <a:off x="8203025" y="239000"/>
              <a:ext cx="73825" cy="29725"/>
            </a:xfrm>
            <a:custGeom>
              <a:avLst/>
              <a:gdLst/>
              <a:ahLst/>
              <a:cxnLst/>
              <a:rect l="l" t="t" r="r" b="b"/>
              <a:pathLst>
                <a:path w="2953" h="1189" extrusionOk="0">
                  <a:moveTo>
                    <a:pt x="622" y="0"/>
                  </a:moveTo>
                  <a:cubicBezTo>
                    <a:pt x="243" y="0"/>
                    <a:pt x="1" y="414"/>
                    <a:pt x="191" y="725"/>
                  </a:cubicBezTo>
                  <a:lnTo>
                    <a:pt x="329" y="949"/>
                  </a:lnTo>
                  <a:cubicBezTo>
                    <a:pt x="410" y="1100"/>
                    <a:pt x="577" y="1189"/>
                    <a:pt x="746" y="1189"/>
                  </a:cubicBezTo>
                  <a:cubicBezTo>
                    <a:pt x="828" y="1189"/>
                    <a:pt x="911" y="1167"/>
                    <a:pt x="985" y="1122"/>
                  </a:cubicBezTo>
                  <a:lnTo>
                    <a:pt x="29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51" name="Google Shape;32851;p33"/>
            <p:cNvSpPr/>
            <p:nvPr/>
          </p:nvSpPr>
          <p:spPr>
            <a:xfrm>
              <a:off x="8222875" y="243750"/>
              <a:ext cx="56550" cy="56325"/>
            </a:xfrm>
            <a:custGeom>
              <a:avLst/>
              <a:gdLst/>
              <a:ahLst/>
              <a:cxnLst/>
              <a:rect l="l" t="t" r="r" b="b"/>
              <a:pathLst>
                <a:path w="2262" h="2253" extrusionOk="0">
                  <a:moveTo>
                    <a:pt x="2262" y="0"/>
                  </a:moveTo>
                  <a:lnTo>
                    <a:pt x="312" y="1139"/>
                  </a:lnTo>
                  <a:cubicBezTo>
                    <a:pt x="70" y="1260"/>
                    <a:pt x="1" y="1571"/>
                    <a:pt x="139" y="1795"/>
                  </a:cubicBezTo>
                  <a:lnTo>
                    <a:pt x="260" y="2019"/>
                  </a:lnTo>
                  <a:cubicBezTo>
                    <a:pt x="355" y="2175"/>
                    <a:pt x="519" y="2252"/>
                    <a:pt x="683" y="2252"/>
                  </a:cubicBezTo>
                  <a:cubicBezTo>
                    <a:pt x="847" y="2252"/>
                    <a:pt x="1011" y="2175"/>
                    <a:pt x="1106" y="2019"/>
                  </a:cubicBezTo>
                  <a:lnTo>
                    <a:pt x="22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52" name="Google Shape;32852;p33"/>
            <p:cNvSpPr/>
            <p:nvPr/>
          </p:nvSpPr>
          <p:spPr>
            <a:xfrm>
              <a:off x="8289775" y="157450"/>
              <a:ext cx="33675" cy="68625"/>
            </a:xfrm>
            <a:custGeom>
              <a:avLst/>
              <a:gdLst/>
              <a:ahLst/>
              <a:cxnLst/>
              <a:rect l="l" t="t" r="r" b="b"/>
              <a:pathLst>
                <a:path w="1347" h="2745" extrusionOk="0">
                  <a:moveTo>
                    <a:pt x="483" y="0"/>
                  </a:moveTo>
                  <a:cubicBezTo>
                    <a:pt x="225" y="0"/>
                    <a:pt x="0" y="207"/>
                    <a:pt x="0" y="483"/>
                  </a:cubicBezTo>
                  <a:lnTo>
                    <a:pt x="0" y="2744"/>
                  </a:lnTo>
                  <a:lnTo>
                    <a:pt x="155" y="2486"/>
                  </a:lnTo>
                  <a:lnTo>
                    <a:pt x="1174" y="725"/>
                  </a:lnTo>
                  <a:cubicBezTo>
                    <a:pt x="1346" y="397"/>
                    <a:pt x="1122" y="0"/>
                    <a:pt x="7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53" name="Google Shape;32853;p33"/>
            <p:cNvSpPr/>
            <p:nvPr/>
          </p:nvSpPr>
          <p:spPr>
            <a:xfrm>
              <a:off x="8297525" y="203700"/>
              <a:ext cx="73375" cy="29700"/>
            </a:xfrm>
            <a:custGeom>
              <a:avLst/>
              <a:gdLst/>
              <a:ahLst/>
              <a:cxnLst/>
              <a:rect l="l" t="t" r="r" b="b"/>
              <a:pathLst>
                <a:path w="2935" h="1188" extrusionOk="0">
                  <a:moveTo>
                    <a:pt x="2195" y="0"/>
                  </a:moveTo>
                  <a:cubicBezTo>
                    <a:pt x="2113" y="0"/>
                    <a:pt x="2029" y="21"/>
                    <a:pt x="1951" y="66"/>
                  </a:cubicBezTo>
                  <a:lnTo>
                    <a:pt x="381" y="981"/>
                  </a:lnTo>
                  <a:lnTo>
                    <a:pt x="1" y="1188"/>
                  </a:lnTo>
                  <a:lnTo>
                    <a:pt x="2331" y="1188"/>
                  </a:lnTo>
                  <a:cubicBezTo>
                    <a:pt x="2693" y="1188"/>
                    <a:pt x="2935" y="791"/>
                    <a:pt x="2745" y="463"/>
                  </a:cubicBezTo>
                  <a:lnTo>
                    <a:pt x="2624" y="256"/>
                  </a:lnTo>
                  <a:cubicBezTo>
                    <a:pt x="2531" y="92"/>
                    <a:pt x="2367" y="0"/>
                    <a:pt x="21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54" name="Google Shape;32854;p33"/>
            <p:cNvSpPr/>
            <p:nvPr/>
          </p:nvSpPr>
          <p:spPr>
            <a:xfrm>
              <a:off x="8294525" y="172425"/>
              <a:ext cx="56975" cy="56225"/>
            </a:xfrm>
            <a:custGeom>
              <a:avLst/>
              <a:gdLst/>
              <a:ahLst/>
              <a:cxnLst/>
              <a:rect l="l" t="t" r="r" b="b"/>
              <a:pathLst>
                <a:path w="2279" h="2249" extrusionOk="0">
                  <a:moveTo>
                    <a:pt x="1594" y="1"/>
                  </a:moveTo>
                  <a:cubicBezTo>
                    <a:pt x="1433" y="1"/>
                    <a:pt x="1269" y="83"/>
                    <a:pt x="1174" y="247"/>
                  </a:cubicBezTo>
                  <a:lnTo>
                    <a:pt x="155" y="2007"/>
                  </a:lnTo>
                  <a:lnTo>
                    <a:pt x="0" y="2249"/>
                  </a:lnTo>
                  <a:lnTo>
                    <a:pt x="380" y="2042"/>
                  </a:lnTo>
                  <a:lnTo>
                    <a:pt x="1968" y="1127"/>
                  </a:lnTo>
                  <a:cubicBezTo>
                    <a:pt x="2192" y="989"/>
                    <a:pt x="2278" y="696"/>
                    <a:pt x="2140" y="454"/>
                  </a:cubicBezTo>
                  <a:lnTo>
                    <a:pt x="2002" y="247"/>
                  </a:lnTo>
                  <a:cubicBezTo>
                    <a:pt x="1916" y="83"/>
                    <a:pt x="1756" y="1"/>
                    <a:pt x="15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55" name="Google Shape;32855;p33"/>
            <p:cNvSpPr/>
            <p:nvPr/>
          </p:nvSpPr>
          <p:spPr>
            <a:xfrm>
              <a:off x="8203025" y="203675"/>
              <a:ext cx="73825" cy="29725"/>
            </a:xfrm>
            <a:custGeom>
              <a:avLst/>
              <a:gdLst/>
              <a:ahLst/>
              <a:cxnLst/>
              <a:rect l="l" t="t" r="r" b="b"/>
              <a:pathLst>
                <a:path w="2953" h="1189" extrusionOk="0">
                  <a:moveTo>
                    <a:pt x="755" y="0"/>
                  </a:moveTo>
                  <a:cubicBezTo>
                    <a:pt x="584" y="0"/>
                    <a:pt x="422" y="89"/>
                    <a:pt x="329" y="240"/>
                  </a:cubicBezTo>
                  <a:lnTo>
                    <a:pt x="208" y="464"/>
                  </a:lnTo>
                  <a:cubicBezTo>
                    <a:pt x="1" y="775"/>
                    <a:pt x="243" y="1189"/>
                    <a:pt x="622" y="1189"/>
                  </a:cubicBezTo>
                  <a:lnTo>
                    <a:pt x="2952" y="1189"/>
                  </a:lnTo>
                  <a:lnTo>
                    <a:pt x="1761" y="516"/>
                  </a:lnTo>
                  <a:lnTo>
                    <a:pt x="1002" y="67"/>
                  </a:lnTo>
                  <a:cubicBezTo>
                    <a:pt x="923" y="22"/>
                    <a:pt x="838" y="0"/>
                    <a:pt x="7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56" name="Google Shape;32856;p33"/>
            <p:cNvSpPr/>
            <p:nvPr/>
          </p:nvSpPr>
          <p:spPr>
            <a:xfrm>
              <a:off x="8256975" y="206200"/>
              <a:ext cx="60000" cy="60000"/>
            </a:xfrm>
            <a:custGeom>
              <a:avLst/>
              <a:gdLst/>
              <a:ahLst/>
              <a:cxnLst/>
              <a:rect l="l" t="t" r="r" b="b"/>
              <a:pathLst>
                <a:path w="2400" h="2400" extrusionOk="0">
                  <a:moveTo>
                    <a:pt x="1209" y="0"/>
                  </a:moveTo>
                  <a:cubicBezTo>
                    <a:pt x="535" y="0"/>
                    <a:pt x="0" y="536"/>
                    <a:pt x="0" y="1209"/>
                  </a:cubicBezTo>
                  <a:cubicBezTo>
                    <a:pt x="0" y="1865"/>
                    <a:pt x="535" y="2400"/>
                    <a:pt x="1209" y="2400"/>
                  </a:cubicBezTo>
                  <a:cubicBezTo>
                    <a:pt x="1864" y="2400"/>
                    <a:pt x="2399" y="1865"/>
                    <a:pt x="2399" y="1209"/>
                  </a:cubicBezTo>
                  <a:cubicBezTo>
                    <a:pt x="2399" y="536"/>
                    <a:pt x="1864" y="0"/>
                    <a:pt x="12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57" name="Google Shape;32857;p33"/>
            <p:cNvSpPr/>
            <p:nvPr/>
          </p:nvSpPr>
          <p:spPr>
            <a:xfrm>
              <a:off x="8495575" y="159825"/>
              <a:ext cx="68200" cy="67550"/>
            </a:xfrm>
            <a:custGeom>
              <a:avLst/>
              <a:gdLst/>
              <a:ahLst/>
              <a:cxnLst/>
              <a:rect l="l" t="t" r="r" b="b"/>
              <a:pathLst>
                <a:path w="2728" h="2702" extrusionOk="0">
                  <a:moveTo>
                    <a:pt x="823" y="0"/>
                  </a:moveTo>
                  <a:cubicBezTo>
                    <a:pt x="627" y="0"/>
                    <a:pt x="432" y="95"/>
                    <a:pt x="329" y="285"/>
                  </a:cubicBezTo>
                  <a:lnTo>
                    <a:pt x="174" y="561"/>
                  </a:lnTo>
                  <a:cubicBezTo>
                    <a:pt x="1" y="837"/>
                    <a:pt x="105" y="1182"/>
                    <a:pt x="381" y="1338"/>
                  </a:cubicBezTo>
                  <a:lnTo>
                    <a:pt x="1295" y="1873"/>
                  </a:lnTo>
                  <a:lnTo>
                    <a:pt x="2728" y="2701"/>
                  </a:lnTo>
                  <a:lnTo>
                    <a:pt x="2555" y="2408"/>
                  </a:lnTo>
                  <a:lnTo>
                    <a:pt x="1330" y="285"/>
                  </a:lnTo>
                  <a:cubicBezTo>
                    <a:pt x="1218" y="95"/>
                    <a:pt x="1019" y="0"/>
                    <a:pt x="8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58" name="Google Shape;32858;p33"/>
            <p:cNvSpPr/>
            <p:nvPr/>
          </p:nvSpPr>
          <p:spPr>
            <a:xfrm>
              <a:off x="8529250" y="248475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1605" y="1"/>
                  </a:moveTo>
                  <a:lnTo>
                    <a:pt x="225" y="2417"/>
                  </a:lnTo>
                  <a:cubicBezTo>
                    <a:pt x="0" y="2797"/>
                    <a:pt x="276" y="3280"/>
                    <a:pt x="708" y="3280"/>
                  </a:cubicBezTo>
                  <a:lnTo>
                    <a:pt x="1036" y="3280"/>
                  </a:lnTo>
                  <a:cubicBezTo>
                    <a:pt x="1346" y="3280"/>
                    <a:pt x="1605" y="3021"/>
                    <a:pt x="1605" y="2711"/>
                  </a:cubicBezTo>
                  <a:lnTo>
                    <a:pt x="16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59" name="Google Shape;32859;p33"/>
            <p:cNvSpPr/>
            <p:nvPr/>
          </p:nvSpPr>
          <p:spPr>
            <a:xfrm>
              <a:off x="8529250" y="141900"/>
              <a:ext cx="40575" cy="82025"/>
            </a:xfrm>
            <a:custGeom>
              <a:avLst/>
              <a:gdLst/>
              <a:ahLst/>
              <a:cxnLst/>
              <a:rect l="l" t="t" r="r" b="b"/>
              <a:pathLst>
                <a:path w="1623" h="3281" extrusionOk="0">
                  <a:moveTo>
                    <a:pt x="725" y="1"/>
                  </a:moveTo>
                  <a:cubicBezTo>
                    <a:pt x="276" y="1"/>
                    <a:pt x="0" y="484"/>
                    <a:pt x="225" y="864"/>
                  </a:cubicBezTo>
                  <a:lnTo>
                    <a:pt x="1450" y="2969"/>
                  </a:lnTo>
                  <a:lnTo>
                    <a:pt x="1623" y="3280"/>
                  </a:lnTo>
                  <a:lnTo>
                    <a:pt x="1623" y="588"/>
                  </a:lnTo>
                  <a:cubicBezTo>
                    <a:pt x="1623" y="260"/>
                    <a:pt x="1346" y="1"/>
                    <a:pt x="10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60" name="Google Shape;32860;p33"/>
            <p:cNvSpPr/>
            <p:nvPr/>
          </p:nvSpPr>
          <p:spPr>
            <a:xfrm>
              <a:off x="8576275" y="248475"/>
              <a:ext cx="40050" cy="82025"/>
            </a:xfrm>
            <a:custGeom>
              <a:avLst/>
              <a:gdLst/>
              <a:ahLst/>
              <a:cxnLst/>
              <a:rect l="l" t="t" r="r" b="b"/>
              <a:pathLst>
                <a:path w="1602" h="3281" extrusionOk="0">
                  <a:moveTo>
                    <a:pt x="1" y="1"/>
                  </a:moveTo>
                  <a:lnTo>
                    <a:pt x="1" y="2711"/>
                  </a:lnTo>
                  <a:cubicBezTo>
                    <a:pt x="1" y="3039"/>
                    <a:pt x="242" y="3280"/>
                    <a:pt x="570" y="3280"/>
                  </a:cubicBezTo>
                  <a:lnTo>
                    <a:pt x="881" y="3280"/>
                  </a:lnTo>
                  <a:cubicBezTo>
                    <a:pt x="889" y="3281"/>
                    <a:pt x="896" y="3281"/>
                    <a:pt x="904" y="3281"/>
                  </a:cubicBezTo>
                  <a:cubicBezTo>
                    <a:pt x="1339" y="3281"/>
                    <a:pt x="1602" y="2807"/>
                    <a:pt x="1381" y="241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61" name="Google Shape;32861;p33"/>
            <p:cNvSpPr/>
            <p:nvPr/>
          </p:nvSpPr>
          <p:spPr>
            <a:xfrm>
              <a:off x="8585325" y="239425"/>
              <a:ext cx="87200" cy="35925"/>
            </a:xfrm>
            <a:custGeom>
              <a:avLst/>
              <a:gdLst/>
              <a:ahLst/>
              <a:cxnLst/>
              <a:rect l="l" t="t" r="r" b="b"/>
              <a:pathLst>
                <a:path w="3488" h="1437" extrusionOk="0">
                  <a:moveTo>
                    <a:pt x="1" y="0"/>
                  </a:moveTo>
                  <a:lnTo>
                    <a:pt x="2331" y="1364"/>
                  </a:lnTo>
                  <a:cubicBezTo>
                    <a:pt x="2418" y="1413"/>
                    <a:pt x="2515" y="1436"/>
                    <a:pt x="2610" y="1436"/>
                  </a:cubicBezTo>
                  <a:cubicBezTo>
                    <a:pt x="2816" y="1436"/>
                    <a:pt x="3019" y="1328"/>
                    <a:pt x="3125" y="1140"/>
                  </a:cubicBezTo>
                  <a:lnTo>
                    <a:pt x="3280" y="863"/>
                  </a:lnTo>
                  <a:cubicBezTo>
                    <a:pt x="3487" y="484"/>
                    <a:pt x="3211" y="18"/>
                    <a:pt x="27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62" name="Google Shape;32862;p33"/>
            <p:cNvSpPr/>
            <p:nvPr/>
          </p:nvSpPr>
          <p:spPr>
            <a:xfrm>
              <a:off x="8581875" y="245475"/>
              <a:ext cx="67775" cy="67100"/>
            </a:xfrm>
            <a:custGeom>
              <a:avLst/>
              <a:gdLst/>
              <a:ahLst/>
              <a:cxnLst/>
              <a:rect l="l" t="t" r="r" b="b"/>
              <a:pathLst>
                <a:path w="2711" h="2684" extrusionOk="0">
                  <a:moveTo>
                    <a:pt x="1" y="0"/>
                  </a:moveTo>
                  <a:lnTo>
                    <a:pt x="1399" y="2399"/>
                  </a:lnTo>
                  <a:cubicBezTo>
                    <a:pt x="1502" y="2589"/>
                    <a:pt x="1697" y="2684"/>
                    <a:pt x="1893" y="2684"/>
                  </a:cubicBezTo>
                  <a:cubicBezTo>
                    <a:pt x="2089" y="2684"/>
                    <a:pt x="2288" y="2589"/>
                    <a:pt x="2400" y="2399"/>
                  </a:cubicBezTo>
                  <a:lnTo>
                    <a:pt x="2555" y="2140"/>
                  </a:lnTo>
                  <a:cubicBezTo>
                    <a:pt x="2711" y="1864"/>
                    <a:pt x="2607" y="1502"/>
                    <a:pt x="2331" y="134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63" name="Google Shape;32863;p33"/>
            <p:cNvSpPr/>
            <p:nvPr/>
          </p:nvSpPr>
          <p:spPr>
            <a:xfrm>
              <a:off x="8472725" y="239425"/>
              <a:ext cx="87600" cy="35925"/>
            </a:xfrm>
            <a:custGeom>
              <a:avLst/>
              <a:gdLst/>
              <a:ahLst/>
              <a:cxnLst/>
              <a:rect l="l" t="t" r="r" b="b"/>
              <a:pathLst>
                <a:path w="3504" h="1437" extrusionOk="0">
                  <a:moveTo>
                    <a:pt x="725" y="0"/>
                  </a:moveTo>
                  <a:cubicBezTo>
                    <a:pt x="276" y="18"/>
                    <a:pt x="0" y="484"/>
                    <a:pt x="225" y="863"/>
                  </a:cubicBezTo>
                  <a:lnTo>
                    <a:pt x="380" y="1140"/>
                  </a:lnTo>
                  <a:cubicBezTo>
                    <a:pt x="486" y="1328"/>
                    <a:pt x="681" y="1436"/>
                    <a:pt x="887" y="1436"/>
                  </a:cubicBezTo>
                  <a:cubicBezTo>
                    <a:pt x="983" y="1436"/>
                    <a:pt x="1081" y="1413"/>
                    <a:pt x="1174" y="1364"/>
                  </a:cubicBezTo>
                  <a:lnTo>
                    <a:pt x="35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64" name="Google Shape;32864;p33"/>
            <p:cNvSpPr/>
            <p:nvPr/>
          </p:nvSpPr>
          <p:spPr>
            <a:xfrm>
              <a:off x="8495575" y="245475"/>
              <a:ext cx="68200" cy="67425"/>
            </a:xfrm>
            <a:custGeom>
              <a:avLst/>
              <a:gdLst/>
              <a:ahLst/>
              <a:cxnLst/>
              <a:rect l="l" t="t" r="r" b="b"/>
              <a:pathLst>
                <a:path w="2728" h="2697" extrusionOk="0">
                  <a:moveTo>
                    <a:pt x="2728" y="0"/>
                  </a:moveTo>
                  <a:lnTo>
                    <a:pt x="381" y="1346"/>
                  </a:lnTo>
                  <a:cubicBezTo>
                    <a:pt x="105" y="1502"/>
                    <a:pt x="1" y="1864"/>
                    <a:pt x="156" y="2140"/>
                  </a:cubicBezTo>
                  <a:lnTo>
                    <a:pt x="312" y="2399"/>
                  </a:lnTo>
                  <a:cubicBezTo>
                    <a:pt x="424" y="2598"/>
                    <a:pt x="622" y="2697"/>
                    <a:pt x="821" y="2697"/>
                  </a:cubicBezTo>
                  <a:cubicBezTo>
                    <a:pt x="1019" y="2697"/>
                    <a:pt x="1218" y="2598"/>
                    <a:pt x="1330" y="2399"/>
                  </a:cubicBezTo>
                  <a:lnTo>
                    <a:pt x="27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65" name="Google Shape;32865;p33"/>
            <p:cNvSpPr/>
            <p:nvPr/>
          </p:nvSpPr>
          <p:spPr>
            <a:xfrm>
              <a:off x="8575850" y="141900"/>
              <a:ext cx="40575" cy="82025"/>
            </a:xfrm>
            <a:custGeom>
              <a:avLst/>
              <a:gdLst/>
              <a:ahLst/>
              <a:cxnLst/>
              <a:rect l="l" t="t" r="r" b="b"/>
              <a:pathLst>
                <a:path w="1623" h="3281" extrusionOk="0">
                  <a:moveTo>
                    <a:pt x="587" y="1"/>
                  </a:moveTo>
                  <a:cubicBezTo>
                    <a:pt x="276" y="1"/>
                    <a:pt x="18" y="260"/>
                    <a:pt x="0" y="588"/>
                  </a:cubicBezTo>
                  <a:lnTo>
                    <a:pt x="0" y="3280"/>
                  </a:lnTo>
                  <a:lnTo>
                    <a:pt x="173" y="2987"/>
                  </a:lnTo>
                  <a:lnTo>
                    <a:pt x="1398" y="864"/>
                  </a:lnTo>
                  <a:cubicBezTo>
                    <a:pt x="1623" y="484"/>
                    <a:pt x="1346" y="1"/>
                    <a:pt x="8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66" name="Google Shape;32866;p33"/>
            <p:cNvSpPr/>
            <p:nvPr/>
          </p:nvSpPr>
          <p:spPr>
            <a:xfrm>
              <a:off x="8585325" y="197375"/>
              <a:ext cx="87200" cy="35600"/>
            </a:xfrm>
            <a:custGeom>
              <a:avLst/>
              <a:gdLst/>
              <a:ahLst/>
              <a:cxnLst/>
              <a:rect l="l" t="t" r="r" b="b"/>
              <a:pathLst>
                <a:path w="3488" h="1424" extrusionOk="0">
                  <a:moveTo>
                    <a:pt x="2625" y="1"/>
                  </a:moveTo>
                  <a:cubicBezTo>
                    <a:pt x="2525" y="1"/>
                    <a:pt x="2423" y="26"/>
                    <a:pt x="2331" y="77"/>
                  </a:cubicBezTo>
                  <a:lnTo>
                    <a:pt x="450" y="1165"/>
                  </a:lnTo>
                  <a:lnTo>
                    <a:pt x="1" y="1424"/>
                  </a:lnTo>
                  <a:lnTo>
                    <a:pt x="2780" y="1424"/>
                  </a:lnTo>
                  <a:cubicBezTo>
                    <a:pt x="3211" y="1424"/>
                    <a:pt x="3487" y="940"/>
                    <a:pt x="3280" y="561"/>
                  </a:cubicBezTo>
                  <a:lnTo>
                    <a:pt x="3125" y="284"/>
                  </a:lnTo>
                  <a:cubicBezTo>
                    <a:pt x="3021" y="100"/>
                    <a:pt x="2826" y="1"/>
                    <a:pt x="26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67" name="Google Shape;32867;p33"/>
            <p:cNvSpPr/>
            <p:nvPr/>
          </p:nvSpPr>
          <p:spPr>
            <a:xfrm>
              <a:off x="8581875" y="159925"/>
              <a:ext cx="67775" cy="67450"/>
            </a:xfrm>
            <a:custGeom>
              <a:avLst/>
              <a:gdLst/>
              <a:ahLst/>
              <a:cxnLst/>
              <a:rect l="l" t="t" r="r" b="b"/>
              <a:pathLst>
                <a:path w="2711" h="2698" extrusionOk="0">
                  <a:moveTo>
                    <a:pt x="1899" y="0"/>
                  </a:moveTo>
                  <a:cubicBezTo>
                    <a:pt x="1705" y="0"/>
                    <a:pt x="1511" y="100"/>
                    <a:pt x="1399" y="298"/>
                  </a:cubicBezTo>
                  <a:lnTo>
                    <a:pt x="173" y="2404"/>
                  </a:lnTo>
                  <a:lnTo>
                    <a:pt x="1" y="2697"/>
                  </a:lnTo>
                  <a:lnTo>
                    <a:pt x="450" y="2438"/>
                  </a:lnTo>
                  <a:lnTo>
                    <a:pt x="2331" y="1351"/>
                  </a:lnTo>
                  <a:cubicBezTo>
                    <a:pt x="2624" y="1196"/>
                    <a:pt x="2711" y="833"/>
                    <a:pt x="2555" y="557"/>
                  </a:cubicBezTo>
                  <a:lnTo>
                    <a:pt x="2400" y="298"/>
                  </a:lnTo>
                  <a:cubicBezTo>
                    <a:pt x="2288" y="100"/>
                    <a:pt x="2094" y="0"/>
                    <a:pt x="18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68" name="Google Shape;32868;p33"/>
            <p:cNvSpPr/>
            <p:nvPr/>
          </p:nvSpPr>
          <p:spPr>
            <a:xfrm>
              <a:off x="8472725" y="197175"/>
              <a:ext cx="87600" cy="35800"/>
            </a:xfrm>
            <a:custGeom>
              <a:avLst/>
              <a:gdLst/>
              <a:ahLst/>
              <a:cxnLst/>
              <a:rect l="l" t="t" r="r" b="b"/>
              <a:pathLst>
                <a:path w="3504" h="1432" extrusionOk="0">
                  <a:moveTo>
                    <a:pt x="872" y="1"/>
                  </a:moveTo>
                  <a:cubicBezTo>
                    <a:pt x="671" y="1"/>
                    <a:pt x="483" y="108"/>
                    <a:pt x="380" y="292"/>
                  </a:cubicBezTo>
                  <a:lnTo>
                    <a:pt x="225" y="569"/>
                  </a:lnTo>
                  <a:cubicBezTo>
                    <a:pt x="0" y="948"/>
                    <a:pt x="276" y="1432"/>
                    <a:pt x="725" y="1432"/>
                  </a:cubicBezTo>
                  <a:lnTo>
                    <a:pt x="3504" y="1432"/>
                  </a:lnTo>
                  <a:lnTo>
                    <a:pt x="2089" y="603"/>
                  </a:lnTo>
                  <a:lnTo>
                    <a:pt x="1174" y="85"/>
                  </a:lnTo>
                  <a:cubicBezTo>
                    <a:pt x="1076" y="28"/>
                    <a:pt x="972" y="1"/>
                    <a:pt x="8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69" name="Google Shape;32869;p33"/>
            <p:cNvSpPr/>
            <p:nvPr/>
          </p:nvSpPr>
          <p:spPr>
            <a:xfrm>
              <a:off x="8524925" y="200600"/>
              <a:ext cx="83725" cy="71625"/>
            </a:xfrm>
            <a:custGeom>
              <a:avLst/>
              <a:gdLst/>
              <a:ahLst/>
              <a:cxnLst/>
              <a:rect l="l" t="t" r="r" b="b"/>
              <a:pathLst>
                <a:path w="3349" h="2865" extrusionOk="0">
                  <a:moveTo>
                    <a:pt x="1916" y="0"/>
                  </a:moveTo>
                  <a:cubicBezTo>
                    <a:pt x="639" y="0"/>
                    <a:pt x="1" y="1536"/>
                    <a:pt x="898" y="2434"/>
                  </a:cubicBezTo>
                  <a:cubicBezTo>
                    <a:pt x="1190" y="2732"/>
                    <a:pt x="1552" y="2865"/>
                    <a:pt x="1907" y="2865"/>
                  </a:cubicBezTo>
                  <a:cubicBezTo>
                    <a:pt x="2643" y="2865"/>
                    <a:pt x="3349" y="2294"/>
                    <a:pt x="3349" y="1433"/>
                  </a:cubicBezTo>
                  <a:cubicBezTo>
                    <a:pt x="3349" y="639"/>
                    <a:pt x="2710" y="0"/>
                    <a:pt x="19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70" name="Google Shape;32870;p33"/>
            <p:cNvSpPr/>
            <p:nvPr/>
          </p:nvSpPr>
          <p:spPr>
            <a:xfrm>
              <a:off x="8417050" y="281700"/>
              <a:ext cx="34125" cy="31100"/>
            </a:xfrm>
            <a:custGeom>
              <a:avLst/>
              <a:gdLst/>
              <a:ahLst/>
              <a:cxnLst/>
              <a:rect l="l" t="t" r="r" b="b"/>
              <a:pathLst>
                <a:path w="1365" h="1244" extrusionOk="0">
                  <a:moveTo>
                    <a:pt x="691" y="1"/>
                  </a:moveTo>
                  <a:lnTo>
                    <a:pt x="311" y="381"/>
                  </a:lnTo>
                  <a:cubicBezTo>
                    <a:pt x="1" y="709"/>
                    <a:pt x="242" y="1244"/>
                    <a:pt x="691" y="1244"/>
                  </a:cubicBezTo>
                  <a:cubicBezTo>
                    <a:pt x="1123" y="1244"/>
                    <a:pt x="1364" y="709"/>
                    <a:pt x="1054" y="381"/>
                  </a:cubicBezTo>
                  <a:lnTo>
                    <a:pt x="6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871" name="Google Shape;32871;p33"/>
          <p:cNvGrpSpPr/>
          <p:nvPr/>
        </p:nvGrpSpPr>
        <p:grpSpPr>
          <a:xfrm rot="10800000">
            <a:off x="11583833" y="243134"/>
            <a:ext cx="455667" cy="6352167"/>
            <a:chOff x="151925" y="182350"/>
            <a:chExt cx="341750" cy="4764125"/>
          </a:xfrm>
        </p:grpSpPr>
        <p:sp>
          <p:nvSpPr>
            <p:cNvPr id="32872" name="Google Shape;32872;p33"/>
            <p:cNvSpPr/>
            <p:nvPr/>
          </p:nvSpPr>
          <p:spPr>
            <a:xfrm rot="-5400000">
              <a:off x="-632987" y="3819813"/>
              <a:ext cx="2226124" cy="27200"/>
            </a:xfrm>
            <a:custGeom>
              <a:avLst/>
              <a:gdLst/>
              <a:ahLst/>
              <a:cxnLst/>
              <a:rect l="l" t="t" r="r" b="b"/>
              <a:pathLst>
                <a:path w="101522" h="1088" extrusionOk="0">
                  <a:moveTo>
                    <a:pt x="1" y="0"/>
                  </a:moveTo>
                  <a:lnTo>
                    <a:pt x="1" y="1088"/>
                  </a:lnTo>
                  <a:lnTo>
                    <a:pt x="101521" y="1088"/>
                  </a:lnTo>
                  <a:lnTo>
                    <a:pt x="1015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73" name="Google Shape;32873;p33"/>
            <p:cNvSpPr/>
            <p:nvPr/>
          </p:nvSpPr>
          <p:spPr>
            <a:xfrm rot="-5400000">
              <a:off x="-714749" y="3826076"/>
              <a:ext cx="2226124" cy="14675"/>
            </a:xfrm>
            <a:custGeom>
              <a:avLst/>
              <a:gdLst/>
              <a:ahLst/>
              <a:cxnLst/>
              <a:rect l="l" t="t" r="r" b="b"/>
              <a:pathLst>
                <a:path w="101522" h="587" extrusionOk="0">
                  <a:moveTo>
                    <a:pt x="1" y="0"/>
                  </a:moveTo>
                  <a:lnTo>
                    <a:pt x="1" y="587"/>
                  </a:lnTo>
                  <a:lnTo>
                    <a:pt x="101521" y="587"/>
                  </a:lnTo>
                  <a:lnTo>
                    <a:pt x="1015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74" name="Google Shape;32874;p33"/>
            <p:cNvSpPr/>
            <p:nvPr/>
          </p:nvSpPr>
          <p:spPr>
            <a:xfrm rot="-5400000">
              <a:off x="151913" y="3317588"/>
              <a:ext cx="200675" cy="200650"/>
            </a:xfrm>
            <a:custGeom>
              <a:avLst/>
              <a:gdLst/>
              <a:ahLst/>
              <a:cxnLst/>
              <a:rect l="l" t="t" r="r" b="b"/>
              <a:pathLst>
                <a:path w="8027" h="8026" extrusionOk="0">
                  <a:moveTo>
                    <a:pt x="7560" y="466"/>
                  </a:moveTo>
                  <a:lnTo>
                    <a:pt x="7560" y="7560"/>
                  </a:lnTo>
                  <a:lnTo>
                    <a:pt x="466" y="7560"/>
                  </a:lnTo>
                  <a:lnTo>
                    <a:pt x="466" y="466"/>
                  </a:lnTo>
                  <a:close/>
                  <a:moveTo>
                    <a:pt x="0" y="0"/>
                  </a:moveTo>
                  <a:lnTo>
                    <a:pt x="0" y="8026"/>
                  </a:lnTo>
                  <a:lnTo>
                    <a:pt x="8026" y="8026"/>
                  </a:lnTo>
                  <a:lnTo>
                    <a:pt x="80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75" name="Google Shape;32875;p33"/>
            <p:cNvSpPr/>
            <p:nvPr/>
          </p:nvSpPr>
          <p:spPr>
            <a:xfrm rot="-5400000">
              <a:off x="188038" y="3425788"/>
              <a:ext cx="57000" cy="56325"/>
            </a:xfrm>
            <a:custGeom>
              <a:avLst/>
              <a:gdLst/>
              <a:ahLst/>
              <a:cxnLst/>
              <a:rect l="l" t="t" r="r" b="b"/>
              <a:pathLst>
                <a:path w="2280" h="2253" extrusionOk="0">
                  <a:moveTo>
                    <a:pt x="685" y="1"/>
                  </a:moveTo>
                  <a:cubicBezTo>
                    <a:pt x="523" y="1"/>
                    <a:pt x="363" y="78"/>
                    <a:pt x="277" y="234"/>
                  </a:cubicBezTo>
                  <a:lnTo>
                    <a:pt x="139" y="458"/>
                  </a:lnTo>
                  <a:cubicBezTo>
                    <a:pt x="1" y="682"/>
                    <a:pt x="87" y="976"/>
                    <a:pt x="312" y="1114"/>
                  </a:cubicBezTo>
                  <a:lnTo>
                    <a:pt x="1088" y="1563"/>
                  </a:lnTo>
                  <a:lnTo>
                    <a:pt x="2279" y="2253"/>
                  </a:lnTo>
                  <a:lnTo>
                    <a:pt x="2279" y="2253"/>
                  </a:lnTo>
                  <a:lnTo>
                    <a:pt x="2124" y="2011"/>
                  </a:lnTo>
                  <a:lnTo>
                    <a:pt x="1106" y="234"/>
                  </a:lnTo>
                  <a:cubicBezTo>
                    <a:pt x="1011" y="78"/>
                    <a:pt x="847" y="1"/>
                    <a:pt x="6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76" name="Google Shape;32876;p33"/>
            <p:cNvSpPr/>
            <p:nvPr/>
          </p:nvSpPr>
          <p:spPr>
            <a:xfrm rot="-5400000">
              <a:off x="280063" y="3403438"/>
              <a:ext cx="34125" cy="68650"/>
            </a:xfrm>
            <a:custGeom>
              <a:avLst/>
              <a:gdLst/>
              <a:ahLst/>
              <a:cxnLst/>
              <a:rect l="l" t="t" r="r" b="b"/>
              <a:pathLst>
                <a:path w="1365" h="2746" extrusionOk="0">
                  <a:moveTo>
                    <a:pt x="1364" y="1"/>
                  </a:moveTo>
                  <a:lnTo>
                    <a:pt x="190" y="2020"/>
                  </a:lnTo>
                  <a:cubicBezTo>
                    <a:pt x="1" y="2331"/>
                    <a:pt x="242" y="2745"/>
                    <a:pt x="605" y="2745"/>
                  </a:cubicBezTo>
                  <a:lnTo>
                    <a:pt x="864" y="2745"/>
                  </a:lnTo>
                  <a:cubicBezTo>
                    <a:pt x="1140" y="2745"/>
                    <a:pt x="1364" y="2521"/>
                    <a:pt x="1364" y="2262"/>
                  </a:cubicBezTo>
                  <a:lnTo>
                    <a:pt x="13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77" name="Google Shape;32877;p33"/>
            <p:cNvSpPr/>
            <p:nvPr/>
          </p:nvSpPr>
          <p:spPr>
            <a:xfrm rot="-5400000">
              <a:off x="190750" y="3403450"/>
              <a:ext cx="34125" cy="68625"/>
            </a:xfrm>
            <a:custGeom>
              <a:avLst/>
              <a:gdLst/>
              <a:ahLst/>
              <a:cxnLst/>
              <a:rect l="l" t="t" r="r" b="b"/>
              <a:pathLst>
                <a:path w="1365" h="2745" extrusionOk="0">
                  <a:moveTo>
                    <a:pt x="622" y="0"/>
                  </a:moveTo>
                  <a:cubicBezTo>
                    <a:pt x="242" y="0"/>
                    <a:pt x="1" y="397"/>
                    <a:pt x="190" y="725"/>
                  </a:cubicBezTo>
                  <a:lnTo>
                    <a:pt x="1209" y="2486"/>
                  </a:lnTo>
                  <a:lnTo>
                    <a:pt x="1364" y="2744"/>
                  </a:lnTo>
                  <a:lnTo>
                    <a:pt x="1364" y="483"/>
                  </a:lnTo>
                  <a:cubicBezTo>
                    <a:pt x="1364" y="207"/>
                    <a:pt x="1140" y="0"/>
                    <a:pt x="8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78" name="Google Shape;32878;p33"/>
            <p:cNvSpPr/>
            <p:nvPr/>
          </p:nvSpPr>
          <p:spPr>
            <a:xfrm rot="-5400000">
              <a:off x="280288" y="3363963"/>
              <a:ext cx="33675" cy="68650"/>
            </a:xfrm>
            <a:custGeom>
              <a:avLst/>
              <a:gdLst/>
              <a:ahLst/>
              <a:cxnLst/>
              <a:rect l="l" t="t" r="r" b="b"/>
              <a:pathLst>
                <a:path w="1347" h="2746" extrusionOk="0">
                  <a:moveTo>
                    <a:pt x="0" y="1"/>
                  </a:moveTo>
                  <a:lnTo>
                    <a:pt x="0" y="2262"/>
                  </a:lnTo>
                  <a:cubicBezTo>
                    <a:pt x="0" y="2521"/>
                    <a:pt x="208" y="2745"/>
                    <a:pt x="484" y="2745"/>
                  </a:cubicBezTo>
                  <a:lnTo>
                    <a:pt x="743" y="2745"/>
                  </a:lnTo>
                  <a:cubicBezTo>
                    <a:pt x="1105" y="2745"/>
                    <a:pt x="1347" y="2331"/>
                    <a:pt x="1157" y="202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79" name="Google Shape;32879;p33"/>
            <p:cNvSpPr/>
            <p:nvPr/>
          </p:nvSpPr>
          <p:spPr>
            <a:xfrm rot="-5400000">
              <a:off x="233338" y="3356138"/>
              <a:ext cx="73375" cy="29950"/>
            </a:xfrm>
            <a:custGeom>
              <a:avLst/>
              <a:gdLst/>
              <a:ahLst/>
              <a:cxnLst/>
              <a:rect l="l" t="t" r="r" b="b"/>
              <a:pathLst>
                <a:path w="2935" h="1198" extrusionOk="0">
                  <a:moveTo>
                    <a:pt x="1" y="0"/>
                  </a:moveTo>
                  <a:lnTo>
                    <a:pt x="1968" y="1139"/>
                  </a:lnTo>
                  <a:cubicBezTo>
                    <a:pt x="2041" y="1178"/>
                    <a:pt x="2121" y="1198"/>
                    <a:pt x="2200" y="1198"/>
                  </a:cubicBezTo>
                  <a:cubicBezTo>
                    <a:pt x="2366" y="1198"/>
                    <a:pt x="2531" y="1113"/>
                    <a:pt x="2624" y="949"/>
                  </a:cubicBezTo>
                  <a:lnTo>
                    <a:pt x="2745" y="742"/>
                  </a:lnTo>
                  <a:cubicBezTo>
                    <a:pt x="2935" y="414"/>
                    <a:pt x="2711" y="17"/>
                    <a:pt x="2331" y="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80" name="Google Shape;32880;p33"/>
            <p:cNvSpPr/>
            <p:nvPr/>
          </p:nvSpPr>
          <p:spPr>
            <a:xfrm rot="-5400000">
              <a:off x="259850" y="3353775"/>
              <a:ext cx="56550" cy="56650"/>
            </a:xfrm>
            <a:custGeom>
              <a:avLst/>
              <a:gdLst/>
              <a:ahLst/>
              <a:cxnLst/>
              <a:rect l="l" t="t" r="r" b="b"/>
              <a:pathLst>
                <a:path w="2262" h="2266" extrusionOk="0">
                  <a:moveTo>
                    <a:pt x="0" y="0"/>
                  </a:moveTo>
                  <a:lnTo>
                    <a:pt x="1157" y="2019"/>
                  </a:lnTo>
                  <a:cubicBezTo>
                    <a:pt x="1252" y="2183"/>
                    <a:pt x="1416" y="2265"/>
                    <a:pt x="1580" y="2265"/>
                  </a:cubicBezTo>
                  <a:cubicBezTo>
                    <a:pt x="1744" y="2265"/>
                    <a:pt x="1907" y="2183"/>
                    <a:pt x="2002" y="2019"/>
                  </a:cubicBezTo>
                  <a:lnTo>
                    <a:pt x="2123" y="1812"/>
                  </a:lnTo>
                  <a:cubicBezTo>
                    <a:pt x="2261" y="1571"/>
                    <a:pt x="2192" y="1260"/>
                    <a:pt x="1951" y="113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81" name="Google Shape;32881;p33"/>
            <p:cNvSpPr/>
            <p:nvPr/>
          </p:nvSpPr>
          <p:spPr>
            <a:xfrm rot="-5400000">
              <a:off x="233225" y="3450300"/>
              <a:ext cx="73375" cy="29725"/>
            </a:xfrm>
            <a:custGeom>
              <a:avLst/>
              <a:gdLst/>
              <a:ahLst/>
              <a:cxnLst/>
              <a:rect l="l" t="t" r="r" b="b"/>
              <a:pathLst>
                <a:path w="2935" h="1189" extrusionOk="0">
                  <a:moveTo>
                    <a:pt x="604" y="0"/>
                  </a:moveTo>
                  <a:cubicBezTo>
                    <a:pt x="242" y="0"/>
                    <a:pt x="0" y="414"/>
                    <a:pt x="190" y="725"/>
                  </a:cubicBezTo>
                  <a:lnTo>
                    <a:pt x="311" y="949"/>
                  </a:lnTo>
                  <a:cubicBezTo>
                    <a:pt x="404" y="1100"/>
                    <a:pt x="566" y="1189"/>
                    <a:pt x="737" y="1189"/>
                  </a:cubicBezTo>
                  <a:cubicBezTo>
                    <a:pt x="820" y="1189"/>
                    <a:pt x="905" y="1167"/>
                    <a:pt x="984" y="1122"/>
                  </a:cubicBezTo>
                  <a:lnTo>
                    <a:pt x="29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82" name="Google Shape;32882;p33"/>
            <p:cNvSpPr/>
            <p:nvPr/>
          </p:nvSpPr>
          <p:spPr>
            <a:xfrm rot="-5400000">
              <a:off x="259463" y="3425788"/>
              <a:ext cx="57000" cy="56325"/>
            </a:xfrm>
            <a:custGeom>
              <a:avLst/>
              <a:gdLst/>
              <a:ahLst/>
              <a:cxnLst/>
              <a:rect l="l" t="t" r="r" b="b"/>
              <a:pathLst>
                <a:path w="2280" h="2253" extrusionOk="0">
                  <a:moveTo>
                    <a:pt x="2279" y="0"/>
                  </a:moveTo>
                  <a:lnTo>
                    <a:pt x="312" y="1139"/>
                  </a:lnTo>
                  <a:cubicBezTo>
                    <a:pt x="87" y="1260"/>
                    <a:pt x="1" y="1571"/>
                    <a:pt x="139" y="1795"/>
                  </a:cubicBezTo>
                  <a:lnTo>
                    <a:pt x="277" y="2019"/>
                  </a:lnTo>
                  <a:cubicBezTo>
                    <a:pt x="363" y="2175"/>
                    <a:pt x="523" y="2252"/>
                    <a:pt x="685" y="2252"/>
                  </a:cubicBezTo>
                  <a:cubicBezTo>
                    <a:pt x="847" y="2252"/>
                    <a:pt x="1011" y="2175"/>
                    <a:pt x="1106" y="2019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83" name="Google Shape;32883;p33"/>
            <p:cNvSpPr/>
            <p:nvPr/>
          </p:nvSpPr>
          <p:spPr>
            <a:xfrm rot="-5400000">
              <a:off x="190975" y="3364400"/>
              <a:ext cx="33675" cy="68625"/>
            </a:xfrm>
            <a:custGeom>
              <a:avLst/>
              <a:gdLst/>
              <a:ahLst/>
              <a:cxnLst/>
              <a:rect l="l" t="t" r="r" b="b"/>
              <a:pathLst>
                <a:path w="1347" h="2745" extrusionOk="0">
                  <a:moveTo>
                    <a:pt x="483" y="0"/>
                  </a:moveTo>
                  <a:cubicBezTo>
                    <a:pt x="225" y="0"/>
                    <a:pt x="0" y="207"/>
                    <a:pt x="0" y="483"/>
                  </a:cubicBezTo>
                  <a:lnTo>
                    <a:pt x="0" y="2744"/>
                  </a:lnTo>
                  <a:lnTo>
                    <a:pt x="138" y="2486"/>
                  </a:lnTo>
                  <a:lnTo>
                    <a:pt x="1174" y="725"/>
                  </a:lnTo>
                  <a:cubicBezTo>
                    <a:pt x="1346" y="397"/>
                    <a:pt x="1122" y="0"/>
                    <a:pt x="7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84" name="Google Shape;32884;p33"/>
            <p:cNvSpPr/>
            <p:nvPr/>
          </p:nvSpPr>
          <p:spPr>
            <a:xfrm rot="-5400000">
              <a:off x="197913" y="3356263"/>
              <a:ext cx="73375" cy="29700"/>
            </a:xfrm>
            <a:custGeom>
              <a:avLst/>
              <a:gdLst/>
              <a:ahLst/>
              <a:cxnLst/>
              <a:rect l="l" t="t" r="r" b="b"/>
              <a:pathLst>
                <a:path w="2935" h="1188" extrusionOk="0">
                  <a:moveTo>
                    <a:pt x="2201" y="0"/>
                  </a:moveTo>
                  <a:cubicBezTo>
                    <a:pt x="2121" y="0"/>
                    <a:pt x="2041" y="21"/>
                    <a:pt x="1968" y="66"/>
                  </a:cubicBezTo>
                  <a:lnTo>
                    <a:pt x="381" y="981"/>
                  </a:lnTo>
                  <a:lnTo>
                    <a:pt x="1" y="1188"/>
                  </a:lnTo>
                  <a:lnTo>
                    <a:pt x="2331" y="1188"/>
                  </a:lnTo>
                  <a:cubicBezTo>
                    <a:pt x="2711" y="1188"/>
                    <a:pt x="2935" y="791"/>
                    <a:pt x="2745" y="463"/>
                  </a:cubicBezTo>
                  <a:lnTo>
                    <a:pt x="2624" y="256"/>
                  </a:lnTo>
                  <a:cubicBezTo>
                    <a:pt x="2531" y="92"/>
                    <a:pt x="2367" y="0"/>
                    <a:pt x="2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85" name="Google Shape;32885;p33"/>
            <p:cNvSpPr/>
            <p:nvPr/>
          </p:nvSpPr>
          <p:spPr>
            <a:xfrm rot="-5400000">
              <a:off x="188313" y="3353988"/>
              <a:ext cx="56550" cy="56225"/>
            </a:xfrm>
            <a:custGeom>
              <a:avLst/>
              <a:gdLst/>
              <a:ahLst/>
              <a:cxnLst/>
              <a:rect l="l" t="t" r="r" b="b"/>
              <a:pathLst>
                <a:path w="2262" h="2249" extrusionOk="0">
                  <a:moveTo>
                    <a:pt x="1580" y="1"/>
                  </a:moveTo>
                  <a:cubicBezTo>
                    <a:pt x="1416" y="1"/>
                    <a:pt x="1252" y="83"/>
                    <a:pt x="1157" y="247"/>
                  </a:cubicBezTo>
                  <a:lnTo>
                    <a:pt x="138" y="2007"/>
                  </a:lnTo>
                  <a:lnTo>
                    <a:pt x="0" y="2249"/>
                  </a:lnTo>
                  <a:lnTo>
                    <a:pt x="380" y="2042"/>
                  </a:lnTo>
                  <a:lnTo>
                    <a:pt x="1951" y="1127"/>
                  </a:lnTo>
                  <a:cubicBezTo>
                    <a:pt x="2175" y="989"/>
                    <a:pt x="2261" y="696"/>
                    <a:pt x="2123" y="454"/>
                  </a:cubicBezTo>
                  <a:lnTo>
                    <a:pt x="2002" y="247"/>
                  </a:lnTo>
                  <a:cubicBezTo>
                    <a:pt x="1907" y="83"/>
                    <a:pt x="1744" y="1"/>
                    <a:pt x="1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86" name="Google Shape;32886;p33"/>
            <p:cNvSpPr/>
            <p:nvPr/>
          </p:nvSpPr>
          <p:spPr>
            <a:xfrm rot="-5400000">
              <a:off x="197900" y="3450300"/>
              <a:ext cx="73375" cy="29725"/>
            </a:xfrm>
            <a:custGeom>
              <a:avLst/>
              <a:gdLst/>
              <a:ahLst/>
              <a:cxnLst/>
              <a:rect l="l" t="t" r="r" b="b"/>
              <a:pathLst>
                <a:path w="2935" h="1189" extrusionOk="0">
                  <a:moveTo>
                    <a:pt x="737" y="0"/>
                  </a:moveTo>
                  <a:cubicBezTo>
                    <a:pt x="566" y="0"/>
                    <a:pt x="404" y="89"/>
                    <a:pt x="311" y="240"/>
                  </a:cubicBezTo>
                  <a:lnTo>
                    <a:pt x="190" y="464"/>
                  </a:lnTo>
                  <a:cubicBezTo>
                    <a:pt x="0" y="775"/>
                    <a:pt x="242" y="1189"/>
                    <a:pt x="604" y="1189"/>
                  </a:cubicBezTo>
                  <a:lnTo>
                    <a:pt x="2934" y="1189"/>
                  </a:lnTo>
                  <a:lnTo>
                    <a:pt x="1743" y="516"/>
                  </a:lnTo>
                  <a:lnTo>
                    <a:pt x="984" y="67"/>
                  </a:lnTo>
                  <a:cubicBezTo>
                    <a:pt x="905" y="22"/>
                    <a:pt x="820" y="0"/>
                    <a:pt x="7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87" name="Google Shape;32887;p33"/>
            <p:cNvSpPr/>
            <p:nvPr/>
          </p:nvSpPr>
          <p:spPr>
            <a:xfrm rot="-5400000">
              <a:off x="222250" y="3387925"/>
              <a:ext cx="60000" cy="60000"/>
            </a:xfrm>
            <a:custGeom>
              <a:avLst/>
              <a:gdLst/>
              <a:ahLst/>
              <a:cxnLst/>
              <a:rect l="l" t="t" r="r" b="b"/>
              <a:pathLst>
                <a:path w="2400" h="2400" extrusionOk="0">
                  <a:moveTo>
                    <a:pt x="1192" y="0"/>
                  </a:moveTo>
                  <a:cubicBezTo>
                    <a:pt x="536" y="0"/>
                    <a:pt x="1" y="536"/>
                    <a:pt x="1" y="1209"/>
                  </a:cubicBezTo>
                  <a:cubicBezTo>
                    <a:pt x="1" y="1865"/>
                    <a:pt x="536" y="2400"/>
                    <a:pt x="1192" y="2400"/>
                  </a:cubicBezTo>
                  <a:cubicBezTo>
                    <a:pt x="1865" y="2400"/>
                    <a:pt x="2400" y="1865"/>
                    <a:pt x="2400" y="1209"/>
                  </a:cubicBezTo>
                  <a:cubicBezTo>
                    <a:pt x="2400" y="536"/>
                    <a:pt x="1865" y="0"/>
                    <a:pt x="11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88" name="Google Shape;32888;p33"/>
            <p:cNvSpPr/>
            <p:nvPr/>
          </p:nvSpPr>
          <p:spPr>
            <a:xfrm rot="-5400000">
              <a:off x="152125" y="3889100"/>
              <a:ext cx="200250" cy="200650"/>
            </a:xfrm>
            <a:custGeom>
              <a:avLst/>
              <a:gdLst/>
              <a:ahLst/>
              <a:cxnLst/>
              <a:rect l="l" t="t" r="r" b="b"/>
              <a:pathLst>
                <a:path w="8010" h="8026" extrusionOk="0">
                  <a:moveTo>
                    <a:pt x="7543" y="466"/>
                  </a:moveTo>
                  <a:lnTo>
                    <a:pt x="7543" y="7560"/>
                  </a:lnTo>
                  <a:lnTo>
                    <a:pt x="467" y="7560"/>
                  </a:lnTo>
                  <a:lnTo>
                    <a:pt x="467" y="466"/>
                  </a:lnTo>
                  <a:close/>
                  <a:moveTo>
                    <a:pt x="1" y="0"/>
                  </a:moveTo>
                  <a:lnTo>
                    <a:pt x="1" y="8026"/>
                  </a:lnTo>
                  <a:lnTo>
                    <a:pt x="8009" y="8026"/>
                  </a:lnTo>
                  <a:lnTo>
                    <a:pt x="80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89" name="Google Shape;32889;p33"/>
            <p:cNvSpPr/>
            <p:nvPr/>
          </p:nvSpPr>
          <p:spPr>
            <a:xfrm rot="-5400000">
              <a:off x="188050" y="3997075"/>
              <a:ext cx="56975" cy="56325"/>
            </a:xfrm>
            <a:custGeom>
              <a:avLst/>
              <a:gdLst/>
              <a:ahLst/>
              <a:cxnLst/>
              <a:rect l="l" t="t" r="r" b="b"/>
              <a:pathLst>
                <a:path w="2279" h="2253" extrusionOk="0">
                  <a:moveTo>
                    <a:pt x="682" y="1"/>
                  </a:moveTo>
                  <a:cubicBezTo>
                    <a:pt x="518" y="1"/>
                    <a:pt x="354" y="78"/>
                    <a:pt x="259" y="234"/>
                  </a:cubicBezTo>
                  <a:lnTo>
                    <a:pt x="138" y="458"/>
                  </a:lnTo>
                  <a:cubicBezTo>
                    <a:pt x="0" y="682"/>
                    <a:pt x="87" y="993"/>
                    <a:pt x="311" y="1114"/>
                  </a:cubicBezTo>
                  <a:lnTo>
                    <a:pt x="1088" y="1563"/>
                  </a:lnTo>
                  <a:lnTo>
                    <a:pt x="2279" y="2253"/>
                  </a:lnTo>
                  <a:lnTo>
                    <a:pt x="2279" y="2253"/>
                  </a:lnTo>
                  <a:lnTo>
                    <a:pt x="2123" y="2011"/>
                  </a:lnTo>
                  <a:lnTo>
                    <a:pt x="1105" y="234"/>
                  </a:lnTo>
                  <a:cubicBezTo>
                    <a:pt x="1010" y="78"/>
                    <a:pt x="846" y="1"/>
                    <a:pt x="6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90" name="Google Shape;32890;p33"/>
            <p:cNvSpPr/>
            <p:nvPr/>
          </p:nvSpPr>
          <p:spPr>
            <a:xfrm rot="-5400000">
              <a:off x="280063" y="3974738"/>
              <a:ext cx="34125" cy="68650"/>
            </a:xfrm>
            <a:custGeom>
              <a:avLst/>
              <a:gdLst/>
              <a:ahLst/>
              <a:cxnLst/>
              <a:rect l="l" t="t" r="r" b="b"/>
              <a:pathLst>
                <a:path w="1365" h="2746" extrusionOk="0">
                  <a:moveTo>
                    <a:pt x="1364" y="1"/>
                  </a:moveTo>
                  <a:lnTo>
                    <a:pt x="191" y="2020"/>
                  </a:lnTo>
                  <a:cubicBezTo>
                    <a:pt x="1" y="2331"/>
                    <a:pt x="243" y="2745"/>
                    <a:pt x="622" y="2745"/>
                  </a:cubicBezTo>
                  <a:lnTo>
                    <a:pt x="864" y="2745"/>
                  </a:lnTo>
                  <a:cubicBezTo>
                    <a:pt x="1140" y="2745"/>
                    <a:pt x="1364" y="2521"/>
                    <a:pt x="1364" y="2262"/>
                  </a:cubicBezTo>
                  <a:lnTo>
                    <a:pt x="13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91" name="Google Shape;32891;p33"/>
            <p:cNvSpPr/>
            <p:nvPr/>
          </p:nvSpPr>
          <p:spPr>
            <a:xfrm rot="-5400000">
              <a:off x="190750" y="3974750"/>
              <a:ext cx="34125" cy="68625"/>
            </a:xfrm>
            <a:custGeom>
              <a:avLst/>
              <a:gdLst/>
              <a:ahLst/>
              <a:cxnLst/>
              <a:rect l="l" t="t" r="r" b="b"/>
              <a:pathLst>
                <a:path w="1365" h="2745" extrusionOk="0">
                  <a:moveTo>
                    <a:pt x="622" y="0"/>
                  </a:moveTo>
                  <a:cubicBezTo>
                    <a:pt x="243" y="0"/>
                    <a:pt x="1" y="397"/>
                    <a:pt x="191" y="725"/>
                  </a:cubicBezTo>
                  <a:lnTo>
                    <a:pt x="1209" y="2486"/>
                  </a:lnTo>
                  <a:lnTo>
                    <a:pt x="1364" y="2744"/>
                  </a:lnTo>
                  <a:lnTo>
                    <a:pt x="1364" y="483"/>
                  </a:lnTo>
                  <a:cubicBezTo>
                    <a:pt x="1364" y="207"/>
                    <a:pt x="1140" y="0"/>
                    <a:pt x="8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92" name="Google Shape;32892;p33"/>
            <p:cNvSpPr/>
            <p:nvPr/>
          </p:nvSpPr>
          <p:spPr>
            <a:xfrm rot="-5400000">
              <a:off x="280075" y="3935475"/>
              <a:ext cx="34100" cy="68650"/>
            </a:xfrm>
            <a:custGeom>
              <a:avLst/>
              <a:gdLst/>
              <a:ahLst/>
              <a:cxnLst/>
              <a:rect l="l" t="t" r="r" b="b"/>
              <a:pathLst>
                <a:path w="1364" h="2746" extrusionOk="0">
                  <a:moveTo>
                    <a:pt x="1" y="1"/>
                  </a:moveTo>
                  <a:lnTo>
                    <a:pt x="1" y="2262"/>
                  </a:lnTo>
                  <a:cubicBezTo>
                    <a:pt x="1" y="2521"/>
                    <a:pt x="225" y="2745"/>
                    <a:pt x="501" y="2745"/>
                  </a:cubicBezTo>
                  <a:lnTo>
                    <a:pt x="743" y="2745"/>
                  </a:lnTo>
                  <a:cubicBezTo>
                    <a:pt x="1122" y="2745"/>
                    <a:pt x="1364" y="2331"/>
                    <a:pt x="1174" y="20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93" name="Google Shape;32893;p33"/>
            <p:cNvSpPr/>
            <p:nvPr/>
          </p:nvSpPr>
          <p:spPr>
            <a:xfrm rot="-5400000">
              <a:off x="233338" y="3927413"/>
              <a:ext cx="73375" cy="29950"/>
            </a:xfrm>
            <a:custGeom>
              <a:avLst/>
              <a:gdLst/>
              <a:ahLst/>
              <a:cxnLst/>
              <a:rect l="l" t="t" r="r" b="b"/>
              <a:pathLst>
                <a:path w="2935" h="1198" extrusionOk="0">
                  <a:moveTo>
                    <a:pt x="0" y="0"/>
                  </a:moveTo>
                  <a:lnTo>
                    <a:pt x="1951" y="1139"/>
                  </a:lnTo>
                  <a:cubicBezTo>
                    <a:pt x="2029" y="1178"/>
                    <a:pt x="2112" y="1198"/>
                    <a:pt x="2194" y="1198"/>
                  </a:cubicBezTo>
                  <a:cubicBezTo>
                    <a:pt x="2365" y="1198"/>
                    <a:pt x="2530" y="1113"/>
                    <a:pt x="2624" y="949"/>
                  </a:cubicBezTo>
                  <a:lnTo>
                    <a:pt x="2744" y="742"/>
                  </a:lnTo>
                  <a:cubicBezTo>
                    <a:pt x="2934" y="414"/>
                    <a:pt x="2693" y="17"/>
                    <a:pt x="2330" y="1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94" name="Google Shape;32894;p33"/>
            <p:cNvSpPr/>
            <p:nvPr/>
          </p:nvSpPr>
          <p:spPr>
            <a:xfrm rot="-5400000">
              <a:off x="259850" y="3925075"/>
              <a:ext cx="56550" cy="56650"/>
            </a:xfrm>
            <a:custGeom>
              <a:avLst/>
              <a:gdLst/>
              <a:ahLst/>
              <a:cxnLst/>
              <a:rect l="l" t="t" r="r" b="b"/>
              <a:pathLst>
                <a:path w="2262" h="2266" extrusionOk="0">
                  <a:moveTo>
                    <a:pt x="1" y="0"/>
                  </a:moveTo>
                  <a:lnTo>
                    <a:pt x="1157" y="2019"/>
                  </a:lnTo>
                  <a:cubicBezTo>
                    <a:pt x="1252" y="2183"/>
                    <a:pt x="1416" y="2265"/>
                    <a:pt x="1580" y="2265"/>
                  </a:cubicBezTo>
                  <a:cubicBezTo>
                    <a:pt x="1744" y="2265"/>
                    <a:pt x="1908" y="2183"/>
                    <a:pt x="2003" y="2019"/>
                  </a:cubicBezTo>
                  <a:lnTo>
                    <a:pt x="2124" y="1812"/>
                  </a:lnTo>
                  <a:cubicBezTo>
                    <a:pt x="2262" y="1571"/>
                    <a:pt x="2193" y="1260"/>
                    <a:pt x="1951" y="113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95" name="Google Shape;32895;p33"/>
            <p:cNvSpPr/>
            <p:nvPr/>
          </p:nvSpPr>
          <p:spPr>
            <a:xfrm rot="-5400000">
              <a:off x="233225" y="4021600"/>
              <a:ext cx="73375" cy="29725"/>
            </a:xfrm>
            <a:custGeom>
              <a:avLst/>
              <a:gdLst/>
              <a:ahLst/>
              <a:cxnLst/>
              <a:rect l="l" t="t" r="r" b="b"/>
              <a:pathLst>
                <a:path w="2935" h="1189" extrusionOk="0">
                  <a:moveTo>
                    <a:pt x="605" y="0"/>
                  </a:moveTo>
                  <a:cubicBezTo>
                    <a:pt x="242" y="0"/>
                    <a:pt x="1" y="414"/>
                    <a:pt x="190" y="725"/>
                  </a:cubicBezTo>
                  <a:lnTo>
                    <a:pt x="311" y="949"/>
                  </a:lnTo>
                  <a:cubicBezTo>
                    <a:pt x="404" y="1100"/>
                    <a:pt x="567" y="1189"/>
                    <a:pt x="737" y="1189"/>
                  </a:cubicBezTo>
                  <a:cubicBezTo>
                    <a:pt x="820" y="1189"/>
                    <a:pt x="905" y="1167"/>
                    <a:pt x="984" y="1122"/>
                  </a:cubicBezTo>
                  <a:lnTo>
                    <a:pt x="29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96" name="Google Shape;32896;p33"/>
            <p:cNvSpPr/>
            <p:nvPr/>
          </p:nvSpPr>
          <p:spPr>
            <a:xfrm rot="-5400000">
              <a:off x="259475" y="3997075"/>
              <a:ext cx="56975" cy="56325"/>
            </a:xfrm>
            <a:custGeom>
              <a:avLst/>
              <a:gdLst/>
              <a:ahLst/>
              <a:cxnLst/>
              <a:rect l="l" t="t" r="r" b="b"/>
              <a:pathLst>
                <a:path w="2279" h="2253" extrusionOk="0">
                  <a:moveTo>
                    <a:pt x="2279" y="0"/>
                  </a:moveTo>
                  <a:lnTo>
                    <a:pt x="311" y="1139"/>
                  </a:lnTo>
                  <a:cubicBezTo>
                    <a:pt x="87" y="1260"/>
                    <a:pt x="0" y="1571"/>
                    <a:pt x="138" y="1795"/>
                  </a:cubicBezTo>
                  <a:lnTo>
                    <a:pt x="259" y="2019"/>
                  </a:lnTo>
                  <a:cubicBezTo>
                    <a:pt x="354" y="2175"/>
                    <a:pt x="518" y="2252"/>
                    <a:pt x="682" y="2252"/>
                  </a:cubicBezTo>
                  <a:cubicBezTo>
                    <a:pt x="846" y="2252"/>
                    <a:pt x="1010" y="2175"/>
                    <a:pt x="1105" y="2019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97" name="Google Shape;32897;p33"/>
            <p:cNvSpPr/>
            <p:nvPr/>
          </p:nvSpPr>
          <p:spPr>
            <a:xfrm rot="-5400000">
              <a:off x="190763" y="3935488"/>
              <a:ext cx="34100" cy="68625"/>
            </a:xfrm>
            <a:custGeom>
              <a:avLst/>
              <a:gdLst/>
              <a:ahLst/>
              <a:cxnLst/>
              <a:rect l="l" t="t" r="r" b="b"/>
              <a:pathLst>
                <a:path w="1364" h="2745" extrusionOk="0">
                  <a:moveTo>
                    <a:pt x="501" y="0"/>
                  </a:moveTo>
                  <a:cubicBezTo>
                    <a:pt x="225" y="0"/>
                    <a:pt x="1" y="207"/>
                    <a:pt x="1" y="483"/>
                  </a:cubicBezTo>
                  <a:lnTo>
                    <a:pt x="1" y="2744"/>
                  </a:lnTo>
                  <a:lnTo>
                    <a:pt x="156" y="2486"/>
                  </a:lnTo>
                  <a:lnTo>
                    <a:pt x="1174" y="725"/>
                  </a:lnTo>
                  <a:cubicBezTo>
                    <a:pt x="1364" y="397"/>
                    <a:pt x="1122" y="0"/>
                    <a:pt x="7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98" name="Google Shape;32898;p33"/>
            <p:cNvSpPr/>
            <p:nvPr/>
          </p:nvSpPr>
          <p:spPr>
            <a:xfrm rot="-5400000">
              <a:off x="197913" y="3927538"/>
              <a:ext cx="73375" cy="29700"/>
            </a:xfrm>
            <a:custGeom>
              <a:avLst/>
              <a:gdLst/>
              <a:ahLst/>
              <a:cxnLst/>
              <a:rect l="l" t="t" r="r" b="b"/>
              <a:pathLst>
                <a:path w="2935" h="1188" extrusionOk="0">
                  <a:moveTo>
                    <a:pt x="2195" y="0"/>
                  </a:moveTo>
                  <a:cubicBezTo>
                    <a:pt x="2112" y="0"/>
                    <a:pt x="2029" y="21"/>
                    <a:pt x="1951" y="66"/>
                  </a:cubicBezTo>
                  <a:lnTo>
                    <a:pt x="380" y="981"/>
                  </a:lnTo>
                  <a:lnTo>
                    <a:pt x="0" y="1188"/>
                  </a:lnTo>
                  <a:lnTo>
                    <a:pt x="2330" y="1188"/>
                  </a:lnTo>
                  <a:cubicBezTo>
                    <a:pt x="2693" y="1188"/>
                    <a:pt x="2934" y="791"/>
                    <a:pt x="2744" y="463"/>
                  </a:cubicBezTo>
                  <a:lnTo>
                    <a:pt x="2624" y="256"/>
                  </a:lnTo>
                  <a:cubicBezTo>
                    <a:pt x="2530" y="92"/>
                    <a:pt x="2366" y="0"/>
                    <a:pt x="21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99" name="Google Shape;32899;p33"/>
            <p:cNvSpPr/>
            <p:nvPr/>
          </p:nvSpPr>
          <p:spPr>
            <a:xfrm rot="-5400000">
              <a:off x="188313" y="3925288"/>
              <a:ext cx="56550" cy="56225"/>
            </a:xfrm>
            <a:custGeom>
              <a:avLst/>
              <a:gdLst/>
              <a:ahLst/>
              <a:cxnLst/>
              <a:rect l="l" t="t" r="r" b="b"/>
              <a:pathLst>
                <a:path w="2262" h="2249" extrusionOk="0">
                  <a:moveTo>
                    <a:pt x="1580" y="1"/>
                  </a:moveTo>
                  <a:cubicBezTo>
                    <a:pt x="1416" y="1"/>
                    <a:pt x="1252" y="83"/>
                    <a:pt x="1157" y="247"/>
                  </a:cubicBezTo>
                  <a:lnTo>
                    <a:pt x="139" y="2007"/>
                  </a:lnTo>
                  <a:lnTo>
                    <a:pt x="1" y="2249"/>
                  </a:lnTo>
                  <a:lnTo>
                    <a:pt x="380" y="2042"/>
                  </a:lnTo>
                  <a:lnTo>
                    <a:pt x="1951" y="1127"/>
                  </a:lnTo>
                  <a:cubicBezTo>
                    <a:pt x="2175" y="989"/>
                    <a:pt x="2262" y="696"/>
                    <a:pt x="2124" y="454"/>
                  </a:cubicBezTo>
                  <a:lnTo>
                    <a:pt x="2003" y="247"/>
                  </a:lnTo>
                  <a:cubicBezTo>
                    <a:pt x="1908" y="83"/>
                    <a:pt x="1744" y="1"/>
                    <a:pt x="1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00" name="Google Shape;32900;p33"/>
            <p:cNvSpPr/>
            <p:nvPr/>
          </p:nvSpPr>
          <p:spPr>
            <a:xfrm rot="-5400000">
              <a:off x="197900" y="4021600"/>
              <a:ext cx="73375" cy="29725"/>
            </a:xfrm>
            <a:custGeom>
              <a:avLst/>
              <a:gdLst/>
              <a:ahLst/>
              <a:cxnLst/>
              <a:rect l="l" t="t" r="r" b="b"/>
              <a:pathLst>
                <a:path w="2935" h="1189" extrusionOk="0">
                  <a:moveTo>
                    <a:pt x="737" y="0"/>
                  </a:moveTo>
                  <a:cubicBezTo>
                    <a:pt x="567" y="0"/>
                    <a:pt x="404" y="89"/>
                    <a:pt x="311" y="240"/>
                  </a:cubicBezTo>
                  <a:lnTo>
                    <a:pt x="190" y="464"/>
                  </a:lnTo>
                  <a:cubicBezTo>
                    <a:pt x="1" y="775"/>
                    <a:pt x="242" y="1189"/>
                    <a:pt x="605" y="1189"/>
                  </a:cubicBezTo>
                  <a:lnTo>
                    <a:pt x="2935" y="1189"/>
                  </a:lnTo>
                  <a:lnTo>
                    <a:pt x="1744" y="516"/>
                  </a:lnTo>
                  <a:lnTo>
                    <a:pt x="984" y="67"/>
                  </a:lnTo>
                  <a:cubicBezTo>
                    <a:pt x="905" y="22"/>
                    <a:pt x="820" y="0"/>
                    <a:pt x="7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01" name="Google Shape;32901;p33"/>
            <p:cNvSpPr/>
            <p:nvPr/>
          </p:nvSpPr>
          <p:spPr>
            <a:xfrm rot="-5400000">
              <a:off x="217200" y="3964250"/>
              <a:ext cx="70375" cy="60275"/>
            </a:xfrm>
            <a:custGeom>
              <a:avLst/>
              <a:gdLst/>
              <a:ahLst/>
              <a:cxnLst/>
              <a:rect l="l" t="t" r="r" b="b"/>
              <a:pathLst>
                <a:path w="2815" h="2411" extrusionOk="0">
                  <a:moveTo>
                    <a:pt x="1606" y="0"/>
                  </a:moveTo>
                  <a:cubicBezTo>
                    <a:pt x="536" y="0"/>
                    <a:pt x="1" y="1295"/>
                    <a:pt x="760" y="2054"/>
                  </a:cubicBezTo>
                  <a:cubicBezTo>
                    <a:pt x="1006" y="2301"/>
                    <a:pt x="1309" y="2411"/>
                    <a:pt x="1605" y="2411"/>
                  </a:cubicBezTo>
                  <a:cubicBezTo>
                    <a:pt x="2223" y="2411"/>
                    <a:pt x="2814" y="1932"/>
                    <a:pt x="2814" y="1209"/>
                  </a:cubicBezTo>
                  <a:cubicBezTo>
                    <a:pt x="2814" y="536"/>
                    <a:pt x="2262" y="0"/>
                    <a:pt x="16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02" name="Google Shape;32902;p33"/>
            <p:cNvSpPr/>
            <p:nvPr/>
          </p:nvSpPr>
          <p:spPr>
            <a:xfrm rot="-5400000">
              <a:off x="152138" y="4460388"/>
              <a:ext cx="200225" cy="200650"/>
            </a:xfrm>
            <a:custGeom>
              <a:avLst/>
              <a:gdLst/>
              <a:ahLst/>
              <a:cxnLst/>
              <a:rect l="l" t="t" r="r" b="b"/>
              <a:pathLst>
                <a:path w="8009" h="8026" extrusionOk="0">
                  <a:moveTo>
                    <a:pt x="7542" y="466"/>
                  </a:moveTo>
                  <a:lnTo>
                    <a:pt x="7542" y="7560"/>
                  </a:lnTo>
                  <a:lnTo>
                    <a:pt x="466" y="7560"/>
                  </a:lnTo>
                  <a:lnTo>
                    <a:pt x="466" y="466"/>
                  </a:lnTo>
                  <a:close/>
                  <a:moveTo>
                    <a:pt x="0" y="0"/>
                  </a:moveTo>
                  <a:lnTo>
                    <a:pt x="0" y="8026"/>
                  </a:lnTo>
                  <a:lnTo>
                    <a:pt x="8008" y="8026"/>
                  </a:lnTo>
                  <a:lnTo>
                    <a:pt x="80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03" name="Google Shape;32903;p33"/>
            <p:cNvSpPr/>
            <p:nvPr/>
          </p:nvSpPr>
          <p:spPr>
            <a:xfrm rot="-5400000">
              <a:off x="188263" y="4568588"/>
              <a:ext cx="56550" cy="56325"/>
            </a:xfrm>
            <a:custGeom>
              <a:avLst/>
              <a:gdLst/>
              <a:ahLst/>
              <a:cxnLst/>
              <a:rect l="l" t="t" r="r" b="b"/>
              <a:pathLst>
                <a:path w="2262" h="2253" extrusionOk="0">
                  <a:moveTo>
                    <a:pt x="682" y="1"/>
                  </a:moveTo>
                  <a:cubicBezTo>
                    <a:pt x="518" y="1"/>
                    <a:pt x="354" y="78"/>
                    <a:pt x="259" y="234"/>
                  </a:cubicBezTo>
                  <a:lnTo>
                    <a:pt x="139" y="458"/>
                  </a:lnTo>
                  <a:cubicBezTo>
                    <a:pt x="1" y="682"/>
                    <a:pt x="70" y="993"/>
                    <a:pt x="311" y="1114"/>
                  </a:cubicBezTo>
                  <a:lnTo>
                    <a:pt x="1071" y="1563"/>
                  </a:lnTo>
                  <a:lnTo>
                    <a:pt x="2262" y="2253"/>
                  </a:lnTo>
                  <a:lnTo>
                    <a:pt x="2124" y="2011"/>
                  </a:lnTo>
                  <a:lnTo>
                    <a:pt x="1105" y="234"/>
                  </a:lnTo>
                  <a:cubicBezTo>
                    <a:pt x="1010" y="78"/>
                    <a:pt x="846" y="1"/>
                    <a:pt x="6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04" name="Google Shape;32904;p33"/>
            <p:cNvSpPr/>
            <p:nvPr/>
          </p:nvSpPr>
          <p:spPr>
            <a:xfrm rot="-5400000">
              <a:off x="280075" y="4546025"/>
              <a:ext cx="34100" cy="68650"/>
            </a:xfrm>
            <a:custGeom>
              <a:avLst/>
              <a:gdLst/>
              <a:ahLst/>
              <a:cxnLst/>
              <a:rect l="l" t="t" r="r" b="b"/>
              <a:pathLst>
                <a:path w="1364" h="2746" extrusionOk="0">
                  <a:moveTo>
                    <a:pt x="1364" y="1"/>
                  </a:moveTo>
                  <a:lnTo>
                    <a:pt x="190" y="2020"/>
                  </a:lnTo>
                  <a:cubicBezTo>
                    <a:pt x="0" y="2331"/>
                    <a:pt x="242" y="2745"/>
                    <a:pt x="604" y="2745"/>
                  </a:cubicBezTo>
                  <a:lnTo>
                    <a:pt x="863" y="2745"/>
                  </a:lnTo>
                  <a:cubicBezTo>
                    <a:pt x="1139" y="2745"/>
                    <a:pt x="1364" y="2521"/>
                    <a:pt x="1364" y="2262"/>
                  </a:cubicBezTo>
                  <a:lnTo>
                    <a:pt x="13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05" name="Google Shape;32905;p33"/>
            <p:cNvSpPr/>
            <p:nvPr/>
          </p:nvSpPr>
          <p:spPr>
            <a:xfrm rot="-5400000">
              <a:off x="190975" y="4546250"/>
              <a:ext cx="33675" cy="68625"/>
            </a:xfrm>
            <a:custGeom>
              <a:avLst/>
              <a:gdLst/>
              <a:ahLst/>
              <a:cxnLst/>
              <a:rect l="l" t="t" r="r" b="b"/>
              <a:pathLst>
                <a:path w="1347" h="2745" extrusionOk="0">
                  <a:moveTo>
                    <a:pt x="604" y="0"/>
                  </a:moveTo>
                  <a:cubicBezTo>
                    <a:pt x="242" y="0"/>
                    <a:pt x="0" y="397"/>
                    <a:pt x="190" y="725"/>
                  </a:cubicBezTo>
                  <a:lnTo>
                    <a:pt x="1208" y="2486"/>
                  </a:lnTo>
                  <a:lnTo>
                    <a:pt x="1346" y="2744"/>
                  </a:lnTo>
                  <a:lnTo>
                    <a:pt x="1346" y="483"/>
                  </a:lnTo>
                  <a:cubicBezTo>
                    <a:pt x="1346" y="207"/>
                    <a:pt x="1139" y="0"/>
                    <a:pt x="8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06" name="Google Shape;32906;p33"/>
            <p:cNvSpPr/>
            <p:nvPr/>
          </p:nvSpPr>
          <p:spPr>
            <a:xfrm rot="-5400000">
              <a:off x="280063" y="4506763"/>
              <a:ext cx="34125" cy="68650"/>
            </a:xfrm>
            <a:custGeom>
              <a:avLst/>
              <a:gdLst/>
              <a:ahLst/>
              <a:cxnLst/>
              <a:rect l="l" t="t" r="r" b="b"/>
              <a:pathLst>
                <a:path w="1365" h="2746" extrusionOk="0">
                  <a:moveTo>
                    <a:pt x="1" y="1"/>
                  </a:moveTo>
                  <a:lnTo>
                    <a:pt x="1" y="2262"/>
                  </a:lnTo>
                  <a:cubicBezTo>
                    <a:pt x="1" y="2521"/>
                    <a:pt x="225" y="2745"/>
                    <a:pt x="484" y="2745"/>
                  </a:cubicBezTo>
                  <a:lnTo>
                    <a:pt x="743" y="2745"/>
                  </a:lnTo>
                  <a:cubicBezTo>
                    <a:pt x="1123" y="2745"/>
                    <a:pt x="1364" y="2331"/>
                    <a:pt x="1174" y="20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07" name="Google Shape;32907;p33"/>
            <p:cNvSpPr/>
            <p:nvPr/>
          </p:nvSpPr>
          <p:spPr>
            <a:xfrm rot="-5400000">
              <a:off x="233388" y="4498763"/>
              <a:ext cx="73275" cy="29950"/>
            </a:xfrm>
            <a:custGeom>
              <a:avLst/>
              <a:gdLst/>
              <a:ahLst/>
              <a:cxnLst/>
              <a:rect l="l" t="t" r="r" b="b"/>
              <a:pathLst>
                <a:path w="2931" h="1198" extrusionOk="0">
                  <a:moveTo>
                    <a:pt x="0" y="0"/>
                  </a:moveTo>
                  <a:lnTo>
                    <a:pt x="1951" y="1139"/>
                  </a:lnTo>
                  <a:cubicBezTo>
                    <a:pt x="2029" y="1178"/>
                    <a:pt x="2112" y="1198"/>
                    <a:pt x="2194" y="1198"/>
                  </a:cubicBezTo>
                  <a:cubicBezTo>
                    <a:pt x="2366" y="1198"/>
                    <a:pt x="2530" y="1113"/>
                    <a:pt x="2624" y="949"/>
                  </a:cubicBezTo>
                  <a:lnTo>
                    <a:pt x="2745" y="742"/>
                  </a:lnTo>
                  <a:cubicBezTo>
                    <a:pt x="2931" y="421"/>
                    <a:pt x="2703" y="17"/>
                    <a:pt x="2336" y="17"/>
                  </a:cubicBezTo>
                  <a:cubicBezTo>
                    <a:pt x="2329" y="17"/>
                    <a:pt x="2321" y="17"/>
                    <a:pt x="2313" y="1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08" name="Google Shape;32908;p33"/>
            <p:cNvSpPr/>
            <p:nvPr/>
          </p:nvSpPr>
          <p:spPr>
            <a:xfrm rot="-5400000">
              <a:off x="259638" y="4496588"/>
              <a:ext cx="56975" cy="56650"/>
            </a:xfrm>
            <a:custGeom>
              <a:avLst/>
              <a:gdLst/>
              <a:ahLst/>
              <a:cxnLst/>
              <a:rect l="l" t="t" r="r" b="b"/>
              <a:pathLst>
                <a:path w="2279" h="2266" extrusionOk="0">
                  <a:moveTo>
                    <a:pt x="1" y="0"/>
                  </a:moveTo>
                  <a:lnTo>
                    <a:pt x="1174" y="2019"/>
                  </a:lnTo>
                  <a:cubicBezTo>
                    <a:pt x="1269" y="2183"/>
                    <a:pt x="1433" y="2265"/>
                    <a:pt x="1595" y="2265"/>
                  </a:cubicBezTo>
                  <a:cubicBezTo>
                    <a:pt x="1757" y="2265"/>
                    <a:pt x="1916" y="2183"/>
                    <a:pt x="2003" y="2019"/>
                  </a:cubicBezTo>
                  <a:lnTo>
                    <a:pt x="2141" y="1812"/>
                  </a:lnTo>
                  <a:cubicBezTo>
                    <a:pt x="2279" y="1571"/>
                    <a:pt x="2210" y="1260"/>
                    <a:pt x="1968" y="113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09" name="Google Shape;32909;p33"/>
            <p:cNvSpPr/>
            <p:nvPr/>
          </p:nvSpPr>
          <p:spPr>
            <a:xfrm rot="-5400000">
              <a:off x="233213" y="4592888"/>
              <a:ext cx="73400" cy="29725"/>
            </a:xfrm>
            <a:custGeom>
              <a:avLst/>
              <a:gdLst/>
              <a:ahLst/>
              <a:cxnLst/>
              <a:rect l="l" t="t" r="r" b="b"/>
              <a:pathLst>
                <a:path w="2936" h="1189" extrusionOk="0">
                  <a:moveTo>
                    <a:pt x="622" y="0"/>
                  </a:moveTo>
                  <a:cubicBezTo>
                    <a:pt x="243" y="0"/>
                    <a:pt x="1" y="414"/>
                    <a:pt x="191" y="725"/>
                  </a:cubicBezTo>
                  <a:lnTo>
                    <a:pt x="329" y="949"/>
                  </a:lnTo>
                  <a:cubicBezTo>
                    <a:pt x="410" y="1100"/>
                    <a:pt x="577" y="1189"/>
                    <a:pt x="745" y="1189"/>
                  </a:cubicBezTo>
                  <a:cubicBezTo>
                    <a:pt x="828" y="1189"/>
                    <a:pt x="911" y="1167"/>
                    <a:pt x="985" y="1122"/>
                  </a:cubicBezTo>
                  <a:lnTo>
                    <a:pt x="29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10" name="Google Shape;32910;p33"/>
            <p:cNvSpPr/>
            <p:nvPr/>
          </p:nvSpPr>
          <p:spPr>
            <a:xfrm rot="-5400000">
              <a:off x="259688" y="4568588"/>
              <a:ext cx="56550" cy="56325"/>
            </a:xfrm>
            <a:custGeom>
              <a:avLst/>
              <a:gdLst/>
              <a:ahLst/>
              <a:cxnLst/>
              <a:rect l="l" t="t" r="r" b="b"/>
              <a:pathLst>
                <a:path w="2262" h="2253" extrusionOk="0">
                  <a:moveTo>
                    <a:pt x="2262" y="0"/>
                  </a:moveTo>
                  <a:lnTo>
                    <a:pt x="311" y="1139"/>
                  </a:lnTo>
                  <a:cubicBezTo>
                    <a:pt x="70" y="1260"/>
                    <a:pt x="1" y="1571"/>
                    <a:pt x="139" y="1795"/>
                  </a:cubicBezTo>
                  <a:lnTo>
                    <a:pt x="259" y="2019"/>
                  </a:lnTo>
                  <a:cubicBezTo>
                    <a:pt x="354" y="2175"/>
                    <a:pt x="518" y="2252"/>
                    <a:pt x="682" y="2252"/>
                  </a:cubicBezTo>
                  <a:cubicBezTo>
                    <a:pt x="846" y="2252"/>
                    <a:pt x="1010" y="2175"/>
                    <a:pt x="1105" y="2019"/>
                  </a:cubicBezTo>
                  <a:lnTo>
                    <a:pt x="22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11" name="Google Shape;32911;p33"/>
            <p:cNvSpPr/>
            <p:nvPr/>
          </p:nvSpPr>
          <p:spPr>
            <a:xfrm rot="-5400000">
              <a:off x="190788" y="4506813"/>
              <a:ext cx="34025" cy="68650"/>
            </a:xfrm>
            <a:custGeom>
              <a:avLst/>
              <a:gdLst/>
              <a:ahLst/>
              <a:cxnLst/>
              <a:rect l="l" t="t" r="r" b="b"/>
              <a:pathLst>
                <a:path w="1361" h="2746" extrusionOk="0">
                  <a:moveTo>
                    <a:pt x="766" y="1"/>
                  </a:moveTo>
                  <a:cubicBezTo>
                    <a:pt x="758" y="1"/>
                    <a:pt x="751" y="1"/>
                    <a:pt x="743" y="1"/>
                  </a:cubicBezTo>
                  <a:lnTo>
                    <a:pt x="484" y="1"/>
                  </a:lnTo>
                  <a:cubicBezTo>
                    <a:pt x="208" y="1"/>
                    <a:pt x="1" y="225"/>
                    <a:pt x="1" y="484"/>
                  </a:cubicBezTo>
                  <a:lnTo>
                    <a:pt x="1" y="2745"/>
                  </a:lnTo>
                  <a:lnTo>
                    <a:pt x="156" y="2487"/>
                  </a:lnTo>
                  <a:lnTo>
                    <a:pt x="1174" y="726"/>
                  </a:lnTo>
                  <a:cubicBezTo>
                    <a:pt x="1360" y="405"/>
                    <a:pt x="1132" y="1"/>
                    <a:pt x="7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12" name="Google Shape;32912;p33"/>
            <p:cNvSpPr/>
            <p:nvPr/>
          </p:nvSpPr>
          <p:spPr>
            <a:xfrm rot="-5400000">
              <a:off x="197750" y="4498650"/>
              <a:ext cx="73725" cy="29725"/>
            </a:xfrm>
            <a:custGeom>
              <a:avLst/>
              <a:gdLst/>
              <a:ahLst/>
              <a:cxnLst/>
              <a:rect l="l" t="t" r="r" b="b"/>
              <a:pathLst>
                <a:path w="2949" h="1189" extrusionOk="0">
                  <a:moveTo>
                    <a:pt x="2204" y="0"/>
                  </a:moveTo>
                  <a:cubicBezTo>
                    <a:pt x="2122" y="0"/>
                    <a:pt x="2041" y="21"/>
                    <a:pt x="1968" y="66"/>
                  </a:cubicBezTo>
                  <a:lnTo>
                    <a:pt x="380" y="981"/>
                  </a:lnTo>
                  <a:lnTo>
                    <a:pt x="0" y="1188"/>
                  </a:lnTo>
                  <a:lnTo>
                    <a:pt x="2331" y="1188"/>
                  </a:lnTo>
                  <a:cubicBezTo>
                    <a:pt x="2338" y="1188"/>
                    <a:pt x="2346" y="1188"/>
                    <a:pt x="2353" y="1188"/>
                  </a:cubicBezTo>
                  <a:cubicBezTo>
                    <a:pt x="2720" y="1188"/>
                    <a:pt x="2948" y="784"/>
                    <a:pt x="2762" y="463"/>
                  </a:cubicBezTo>
                  <a:lnTo>
                    <a:pt x="2624" y="256"/>
                  </a:lnTo>
                  <a:cubicBezTo>
                    <a:pt x="2542" y="92"/>
                    <a:pt x="2374" y="0"/>
                    <a:pt x="2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13" name="Google Shape;32913;p33"/>
            <p:cNvSpPr/>
            <p:nvPr/>
          </p:nvSpPr>
          <p:spPr>
            <a:xfrm rot="-5400000">
              <a:off x="188100" y="4496800"/>
              <a:ext cx="56975" cy="56225"/>
            </a:xfrm>
            <a:custGeom>
              <a:avLst/>
              <a:gdLst/>
              <a:ahLst/>
              <a:cxnLst/>
              <a:rect l="l" t="t" r="r" b="b"/>
              <a:pathLst>
                <a:path w="2279" h="2249" extrusionOk="0">
                  <a:moveTo>
                    <a:pt x="1597" y="1"/>
                  </a:moveTo>
                  <a:cubicBezTo>
                    <a:pt x="1433" y="1"/>
                    <a:pt x="1269" y="83"/>
                    <a:pt x="1174" y="247"/>
                  </a:cubicBezTo>
                  <a:lnTo>
                    <a:pt x="156" y="2007"/>
                  </a:lnTo>
                  <a:lnTo>
                    <a:pt x="1" y="2249"/>
                  </a:lnTo>
                  <a:lnTo>
                    <a:pt x="380" y="2042"/>
                  </a:lnTo>
                  <a:lnTo>
                    <a:pt x="1968" y="1127"/>
                  </a:lnTo>
                  <a:cubicBezTo>
                    <a:pt x="2193" y="989"/>
                    <a:pt x="2279" y="696"/>
                    <a:pt x="2141" y="454"/>
                  </a:cubicBezTo>
                  <a:lnTo>
                    <a:pt x="2020" y="247"/>
                  </a:lnTo>
                  <a:cubicBezTo>
                    <a:pt x="1925" y="83"/>
                    <a:pt x="1761" y="1"/>
                    <a:pt x="15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14" name="Google Shape;32914;p33"/>
            <p:cNvSpPr/>
            <p:nvPr/>
          </p:nvSpPr>
          <p:spPr>
            <a:xfrm rot="-5400000">
              <a:off x="197888" y="4592888"/>
              <a:ext cx="73400" cy="29725"/>
            </a:xfrm>
            <a:custGeom>
              <a:avLst/>
              <a:gdLst/>
              <a:ahLst/>
              <a:cxnLst/>
              <a:rect l="l" t="t" r="r" b="b"/>
              <a:pathLst>
                <a:path w="2936" h="1189" extrusionOk="0">
                  <a:moveTo>
                    <a:pt x="737" y="0"/>
                  </a:moveTo>
                  <a:cubicBezTo>
                    <a:pt x="567" y="0"/>
                    <a:pt x="404" y="89"/>
                    <a:pt x="312" y="240"/>
                  </a:cubicBezTo>
                  <a:lnTo>
                    <a:pt x="191" y="464"/>
                  </a:lnTo>
                  <a:cubicBezTo>
                    <a:pt x="1" y="775"/>
                    <a:pt x="225" y="1189"/>
                    <a:pt x="605" y="1189"/>
                  </a:cubicBezTo>
                  <a:lnTo>
                    <a:pt x="2935" y="1189"/>
                  </a:lnTo>
                  <a:lnTo>
                    <a:pt x="1744" y="516"/>
                  </a:lnTo>
                  <a:lnTo>
                    <a:pt x="985" y="67"/>
                  </a:lnTo>
                  <a:cubicBezTo>
                    <a:pt x="905" y="22"/>
                    <a:pt x="820" y="0"/>
                    <a:pt x="7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15" name="Google Shape;32915;p33"/>
            <p:cNvSpPr/>
            <p:nvPr/>
          </p:nvSpPr>
          <p:spPr>
            <a:xfrm rot="-5400000">
              <a:off x="222250" y="4530925"/>
              <a:ext cx="60000" cy="60000"/>
            </a:xfrm>
            <a:custGeom>
              <a:avLst/>
              <a:gdLst/>
              <a:ahLst/>
              <a:cxnLst/>
              <a:rect l="l" t="t" r="r" b="b"/>
              <a:pathLst>
                <a:path w="2400" h="2400" extrusionOk="0">
                  <a:moveTo>
                    <a:pt x="1208" y="0"/>
                  </a:moveTo>
                  <a:cubicBezTo>
                    <a:pt x="535" y="0"/>
                    <a:pt x="0" y="536"/>
                    <a:pt x="0" y="1209"/>
                  </a:cubicBezTo>
                  <a:cubicBezTo>
                    <a:pt x="0" y="1865"/>
                    <a:pt x="535" y="2400"/>
                    <a:pt x="1208" y="2400"/>
                  </a:cubicBezTo>
                  <a:cubicBezTo>
                    <a:pt x="1864" y="2400"/>
                    <a:pt x="2399" y="1865"/>
                    <a:pt x="2399" y="1209"/>
                  </a:cubicBezTo>
                  <a:cubicBezTo>
                    <a:pt x="2399" y="536"/>
                    <a:pt x="1864" y="0"/>
                    <a:pt x="12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16" name="Google Shape;32916;p33"/>
            <p:cNvSpPr/>
            <p:nvPr/>
          </p:nvSpPr>
          <p:spPr>
            <a:xfrm rot="-5400000">
              <a:off x="151925" y="2746300"/>
              <a:ext cx="200650" cy="200650"/>
            </a:xfrm>
            <a:custGeom>
              <a:avLst/>
              <a:gdLst/>
              <a:ahLst/>
              <a:cxnLst/>
              <a:rect l="l" t="t" r="r" b="b"/>
              <a:pathLst>
                <a:path w="8026" h="8026" extrusionOk="0">
                  <a:moveTo>
                    <a:pt x="7560" y="466"/>
                  </a:moveTo>
                  <a:lnTo>
                    <a:pt x="7560" y="7560"/>
                  </a:lnTo>
                  <a:lnTo>
                    <a:pt x="466" y="7560"/>
                  </a:lnTo>
                  <a:lnTo>
                    <a:pt x="466" y="466"/>
                  </a:lnTo>
                  <a:close/>
                  <a:moveTo>
                    <a:pt x="0" y="0"/>
                  </a:moveTo>
                  <a:lnTo>
                    <a:pt x="0" y="8026"/>
                  </a:lnTo>
                  <a:lnTo>
                    <a:pt x="8026" y="8026"/>
                  </a:lnTo>
                  <a:lnTo>
                    <a:pt x="80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17" name="Google Shape;32917;p33"/>
            <p:cNvSpPr/>
            <p:nvPr/>
          </p:nvSpPr>
          <p:spPr>
            <a:xfrm rot="-5400000">
              <a:off x="188050" y="2854500"/>
              <a:ext cx="56975" cy="56325"/>
            </a:xfrm>
            <a:custGeom>
              <a:avLst/>
              <a:gdLst/>
              <a:ahLst/>
              <a:cxnLst/>
              <a:rect l="l" t="t" r="r" b="b"/>
              <a:pathLst>
                <a:path w="2279" h="2253" extrusionOk="0">
                  <a:moveTo>
                    <a:pt x="685" y="1"/>
                  </a:moveTo>
                  <a:cubicBezTo>
                    <a:pt x="523" y="1"/>
                    <a:pt x="363" y="78"/>
                    <a:pt x="277" y="234"/>
                  </a:cubicBezTo>
                  <a:lnTo>
                    <a:pt x="139" y="458"/>
                  </a:lnTo>
                  <a:cubicBezTo>
                    <a:pt x="1" y="682"/>
                    <a:pt x="87" y="976"/>
                    <a:pt x="311" y="1114"/>
                  </a:cubicBezTo>
                  <a:lnTo>
                    <a:pt x="1088" y="1563"/>
                  </a:lnTo>
                  <a:lnTo>
                    <a:pt x="2279" y="2253"/>
                  </a:lnTo>
                  <a:lnTo>
                    <a:pt x="2124" y="2011"/>
                  </a:lnTo>
                  <a:lnTo>
                    <a:pt x="1105" y="234"/>
                  </a:lnTo>
                  <a:cubicBezTo>
                    <a:pt x="1010" y="78"/>
                    <a:pt x="846" y="1"/>
                    <a:pt x="6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18" name="Google Shape;32918;p33"/>
            <p:cNvSpPr/>
            <p:nvPr/>
          </p:nvSpPr>
          <p:spPr>
            <a:xfrm rot="-5400000">
              <a:off x="280075" y="2831725"/>
              <a:ext cx="34100" cy="68650"/>
            </a:xfrm>
            <a:custGeom>
              <a:avLst/>
              <a:gdLst/>
              <a:ahLst/>
              <a:cxnLst/>
              <a:rect l="l" t="t" r="r" b="b"/>
              <a:pathLst>
                <a:path w="1364" h="2746" extrusionOk="0">
                  <a:moveTo>
                    <a:pt x="1364" y="1"/>
                  </a:moveTo>
                  <a:lnTo>
                    <a:pt x="190" y="2020"/>
                  </a:lnTo>
                  <a:cubicBezTo>
                    <a:pt x="1" y="2331"/>
                    <a:pt x="242" y="2745"/>
                    <a:pt x="605" y="2745"/>
                  </a:cubicBezTo>
                  <a:lnTo>
                    <a:pt x="863" y="2745"/>
                  </a:lnTo>
                  <a:cubicBezTo>
                    <a:pt x="1140" y="2745"/>
                    <a:pt x="1364" y="2521"/>
                    <a:pt x="1364" y="2262"/>
                  </a:cubicBezTo>
                  <a:lnTo>
                    <a:pt x="13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19" name="Google Shape;32919;p33"/>
            <p:cNvSpPr/>
            <p:nvPr/>
          </p:nvSpPr>
          <p:spPr>
            <a:xfrm rot="-5400000">
              <a:off x="190975" y="2831950"/>
              <a:ext cx="33675" cy="68625"/>
            </a:xfrm>
            <a:custGeom>
              <a:avLst/>
              <a:gdLst/>
              <a:ahLst/>
              <a:cxnLst/>
              <a:rect l="l" t="t" r="r" b="b"/>
              <a:pathLst>
                <a:path w="1347" h="2745" extrusionOk="0">
                  <a:moveTo>
                    <a:pt x="605" y="0"/>
                  </a:moveTo>
                  <a:cubicBezTo>
                    <a:pt x="225" y="0"/>
                    <a:pt x="1" y="397"/>
                    <a:pt x="173" y="725"/>
                  </a:cubicBezTo>
                  <a:lnTo>
                    <a:pt x="1209" y="2486"/>
                  </a:lnTo>
                  <a:lnTo>
                    <a:pt x="1347" y="2744"/>
                  </a:lnTo>
                  <a:lnTo>
                    <a:pt x="1347" y="483"/>
                  </a:lnTo>
                  <a:cubicBezTo>
                    <a:pt x="1347" y="207"/>
                    <a:pt x="1122" y="0"/>
                    <a:pt x="8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20" name="Google Shape;32920;p33"/>
            <p:cNvSpPr/>
            <p:nvPr/>
          </p:nvSpPr>
          <p:spPr>
            <a:xfrm rot="-5400000">
              <a:off x="280288" y="2792663"/>
              <a:ext cx="33675" cy="68650"/>
            </a:xfrm>
            <a:custGeom>
              <a:avLst/>
              <a:gdLst/>
              <a:ahLst/>
              <a:cxnLst/>
              <a:rect l="l" t="t" r="r" b="b"/>
              <a:pathLst>
                <a:path w="1347" h="2746" extrusionOk="0">
                  <a:moveTo>
                    <a:pt x="0" y="1"/>
                  </a:moveTo>
                  <a:lnTo>
                    <a:pt x="0" y="2262"/>
                  </a:lnTo>
                  <a:cubicBezTo>
                    <a:pt x="0" y="2521"/>
                    <a:pt x="207" y="2745"/>
                    <a:pt x="483" y="2745"/>
                  </a:cubicBezTo>
                  <a:lnTo>
                    <a:pt x="742" y="2745"/>
                  </a:lnTo>
                  <a:cubicBezTo>
                    <a:pt x="1105" y="2745"/>
                    <a:pt x="1346" y="2331"/>
                    <a:pt x="1157" y="202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21" name="Google Shape;32921;p33"/>
            <p:cNvSpPr/>
            <p:nvPr/>
          </p:nvSpPr>
          <p:spPr>
            <a:xfrm rot="-5400000">
              <a:off x="233338" y="2784838"/>
              <a:ext cx="73375" cy="29950"/>
            </a:xfrm>
            <a:custGeom>
              <a:avLst/>
              <a:gdLst/>
              <a:ahLst/>
              <a:cxnLst/>
              <a:rect l="l" t="t" r="r" b="b"/>
              <a:pathLst>
                <a:path w="2935" h="1198" extrusionOk="0">
                  <a:moveTo>
                    <a:pt x="1" y="0"/>
                  </a:moveTo>
                  <a:lnTo>
                    <a:pt x="1968" y="1139"/>
                  </a:lnTo>
                  <a:cubicBezTo>
                    <a:pt x="2041" y="1178"/>
                    <a:pt x="2120" y="1198"/>
                    <a:pt x="2200" y="1198"/>
                  </a:cubicBezTo>
                  <a:cubicBezTo>
                    <a:pt x="2366" y="1198"/>
                    <a:pt x="2531" y="1113"/>
                    <a:pt x="2624" y="949"/>
                  </a:cubicBezTo>
                  <a:lnTo>
                    <a:pt x="2762" y="742"/>
                  </a:lnTo>
                  <a:cubicBezTo>
                    <a:pt x="2935" y="414"/>
                    <a:pt x="2710" y="17"/>
                    <a:pt x="2331" y="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22" name="Google Shape;32922;p33"/>
            <p:cNvSpPr/>
            <p:nvPr/>
          </p:nvSpPr>
          <p:spPr>
            <a:xfrm rot="-5400000">
              <a:off x="259625" y="2782275"/>
              <a:ext cx="57000" cy="56650"/>
            </a:xfrm>
            <a:custGeom>
              <a:avLst/>
              <a:gdLst/>
              <a:ahLst/>
              <a:cxnLst/>
              <a:rect l="l" t="t" r="r" b="b"/>
              <a:pathLst>
                <a:path w="2280" h="2266" extrusionOk="0">
                  <a:moveTo>
                    <a:pt x="1" y="0"/>
                  </a:moveTo>
                  <a:lnTo>
                    <a:pt x="1157" y="2019"/>
                  </a:lnTo>
                  <a:cubicBezTo>
                    <a:pt x="1252" y="2183"/>
                    <a:pt x="1416" y="2265"/>
                    <a:pt x="1580" y="2265"/>
                  </a:cubicBezTo>
                  <a:cubicBezTo>
                    <a:pt x="1744" y="2265"/>
                    <a:pt x="1908" y="2183"/>
                    <a:pt x="2003" y="2019"/>
                  </a:cubicBezTo>
                  <a:lnTo>
                    <a:pt x="2141" y="1812"/>
                  </a:lnTo>
                  <a:cubicBezTo>
                    <a:pt x="2279" y="1571"/>
                    <a:pt x="2193" y="1260"/>
                    <a:pt x="1951" y="113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23" name="Google Shape;32923;p33"/>
            <p:cNvSpPr/>
            <p:nvPr/>
          </p:nvSpPr>
          <p:spPr>
            <a:xfrm rot="-5400000">
              <a:off x="233213" y="2879013"/>
              <a:ext cx="73400" cy="29725"/>
            </a:xfrm>
            <a:custGeom>
              <a:avLst/>
              <a:gdLst/>
              <a:ahLst/>
              <a:cxnLst/>
              <a:rect l="l" t="t" r="r" b="b"/>
              <a:pathLst>
                <a:path w="2936" h="1189" extrusionOk="0">
                  <a:moveTo>
                    <a:pt x="605" y="0"/>
                  </a:moveTo>
                  <a:cubicBezTo>
                    <a:pt x="243" y="0"/>
                    <a:pt x="1" y="414"/>
                    <a:pt x="191" y="725"/>
                  </a:cubicBezTo>
                  <a:lnTo>
                    <a:pt x="329" y="949"/>
                  </a:lnTo>
                  <a:cubicBezTo>
                    <a:pt x="410" y="1100"/>
                    <a:pt x="577" y="1189"/>
                    <a:pt x="746" y="1189"/>
                  </a:cubicBezTo>
                  <a:cubicBezTo>
                    <a:pt x="828" y="1189"/>
                    <a:pt x="911" y="1167"/>
                    <a:pt x="985" y="1122"/>
                  </a:cubicBezTo>
                  <a:lnTo>
                    <a:pt x="29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24" name="Google Shape;32924;p33"/>
            <p:cNvSpPr/>
            <p:nvPr/>
          </p:nvSpPr>
          <p:spPr>
            <a:xfrm rot="-5400000">
              <a:off x="259475" y="2854500"/>
              <a:ext cx="56975" cy="56325"/>
            </a:xfrm>
            <a:custGeom>
              <a:avLst/>
              <a:gdLst/>
              <a:ahLst/>
              <a:cxnLst/>
              <a:rect l="l" t="t" r="r" b="b"/>
              <a:pathLst>
                <a:path w="2279" h="2253" extrusionOk="0">
                  <a:moveTo>
                    <a:pt x="2279" y="0"/>
                  </a:moveTo>
                  <a:lnTo>
                    <a:pt x="329" y="1139"/>
                  </a:lnTo>
                  <a:cubicBezTo>
                    <a:pt x="87" y="1260"/>
                    <a:pt x="1" y="1571"/>
                    <a:pt x="139" y="1795"/>
                  </a:cubicBezTo>
                  <a:lnTo>
                    <a:pt x="277" y="2019"/>
                  </a:lnTo>
                  <a:cubicBezTo>
                    <a:pt x="372" y="2175"/>
                    <a:pt x="536" y="2252"/>
                    <a:pt x="697" y="2252"/>
                  </a:cubicBezTo>
                  <a:cubicBezTo>
                    <a:pt x="859" y="2252"/>
                    <a:pt x="1019" y="2175"/>
                    <a:pt x="1105" y="2019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25" name="Google Shape;32925;p33"/>
            <p:cNvSpPr/>
            <p:nvPr/>
          </p:nvSpPr>
          <p:spPr>
            <a:xfrm rot="-5400000">
              <a:off x="190975" y="2792675"/>
              <a:ext cx="33675" cy="68625"/>
            </a:xfrm>
            <a:custGeom>
              <a:avLst/>
              <a:gdLst/>
              <a:ahLst/>
              <a:cxnLst/>
              <a:rect l="l" t="t" r="r" b="b"/>
              <a:pathLst>
                <a:path w="1347" h="2745" extrusionOk="0">
                  <a:moveTo>
                    <a:pt x="483" y="0"/>
                  </a:moveTo>
                  <a:cubicBezTo>
                    <a:pt x="225" y="0"/>
                    <a:pt x="0" y="207"/>
                    <a:pt x="0" y="483"/>
                  </a:cubicBezTo>
                  <a:lnTo>
                    <a:pt x="0" y="2744"/>
                  </a:lnTo>
                  <a:lnTo>
                    <a:pt x="138" y="2486"/>
                  </a:lnTo>
                  <a:lnTo>
                    <a:pt x="1174" y="725"/>
                  </a:lnTo>
                  <a:cubicBezTo>
                    <a:pt x="1346" y="397"/>
                    <a:pt x="1122" y="0"/>
                    <a:pt x="7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26" name="Google Shape;32926;p33"/>
            <p:cNvSpPr/>
            <p:nvPr/>
          </p:nvSpPr>
          <p:spPr>
            <a:xfrm rot="-5400000">
              <a:off x="197913" y="2784963"/>
              <a:ext cx="73375" cy="29700"/>
            </a:xfrm>
            <a:custGeom>
              <a:avLst/>
              <a:gdLst/>
              <a:ahLst/>
              <a:cxnLst/>
              <a:rect l="l" t="t" r="r" b="b"/>
              <a:pathLst>
                <a:path w="2935" h="1188" extrusionOk="0">
                  <a:moveTo>
                    <a:pt x="2200" y="0"/>
                  </a:moveTo>
                  <a:cubicBezTo>
                    <a:pt x="2121" y="0"/>
                    <a:pt x="2041" y="21"/>
                    <a:pt x="1968" y="66"/>
                  </a:cubicBezTo>
                  <a:lnTo>
                    <a:pt x="380" y="981"/>
                  </a:lnTo>
                  <a:lnTo>
                    <a:pt x="1" y="1188"/>
                  </a:lnTo>
                  <a:lnTo>
                    <a:pt x="2331" y="1188"/>
                  </a:lnTo>
                  <a:cubicBezTo>
                    <a:pt x="2710" y="1188"/>
                    <a:pt x="2935" y="791"/>
                    <a:pt x="2762" y="463"/>
                  </a:cubicBezTo>
                  <a:lnTo>
                    <a:pt x="2624" y="256"/>
                  </a:lnTo>
                  <a:cubicBezTo>
                    <a:pt x="2531" y="92"/>
                    <a:pt x="2366" y="0"/>
                    <a:pt x="22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27" name="Google Shape;32927;p33"/>
            <p:cNvSpPr/>
            <p:nvPr/>
          </p:nvSpPr>
          <p:spPr>
            <a:xfrm rot="-5400000">
              <a:off x="188313" y="2782713"/>
              <a:ext cx="56550" cy="56225"/>
            </a:xfrm>
            <a:custGeom>
              <a:avLst/>
              <a:gdLst/>
              <a:ahLst/>
              <a:cxnLst/>
              <a:rect l="l" t="t" r="r" b="b"/>
              <a:pathLst>
                <a:path w="2262" h="2249" extrusionOk="0">
                  <a:moveTo>
                    <a:pt x="1580" y="1"/>
                  </a:moveTo>
                  <a:cubicBezTo>
                    <a:pt x="1416" y="1"/>
                    <a:pt x="1252" y="83"/>
                    <a:pt x="1157" y="247"/>
                  </a:cubicBezTo>
                  <a:lnTo>
                    <a:pt x="139" y="2007"/>
                  </a:lnTo>
                  <a:lnTo>
                    <a:pt x="1" y="2249"/>
                  </a:lnTo>
                  <a:lnTo>
                    <a:pt x="381" y="2042"/>
                  </a:lnTo>
                  <a:lnTo>
                    <a:pt x="1951" y="1127"/>
                  </a:lnTo>
                  <a:cubicBezTo>
                    <a:pt x="2193" y="989"/>
                    <a:pt x="2262" y="696"/>
                    <a:pt x="2124" y="454"/>
                  </a:cubicBezTo>
                  <a:lnTo>
                    <a:pt x="2003" y="247"/>
                  </a:lnTo>
                  <a:cubicBezTo>
                    <a:pt x="1908" y="83"/>
                    <a:pt x="1744" y="1"/>
                    <a:pt x="1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28" name="Google Shape;32928;p33"/>
            <p:cNvSpPr/>
            <p:nvPr/>
          </p:nvSpPr>
          <p:spPr>
            <a:xfrm rot="-5400000">
              <a:off x="197888" y="2879013"/>
              <a:ext cx="73400" cy="29725"/>
            </a:xfrm>
            <a:custGeom>
              <a:avLst/>
              <a:gdLst/>
              <a:ahLst/>
              <a:cxnLst/>
              <a:rect l="l" t="t" r="r" b="b"/>
              <a:pathLst>
                <a:path w="2936" h="1189" extrusionOk="0">
                  <a:moveTo>
                    <a:pt x="737" y="0"/>
                  </a:moveTo>
                  <a:cubicBezTo>
                    <a:pt x="567" y="0"/>
                    <a:pt x="404" y="89"/>
                    <a:pt x="312" y="240"/>
                  </a:cubicBezTo>
                  <a:lnTo>
                    <a:pt x="191" y="464"/>
                  </a:lnTo>
                  <a:cubicBezTo>
                    <a:pt x="1" y="775"/>
                    <a:pt x="225" y="1189"/>
                    <a:pt x="605" y="1189"/>
                  </a:cubicBezTo>
                  <a:lnTo>
                    <a:pt x="2935" y="1189"/>
                  </a:lnTo>
                  <a:lnTo>
                    <a:pt x="1744" y="516"/>
                  </a:lnTo>
                  <a:lnTo>
                    <a:pt x="985" y="67"/>
                  </a:lnTo>
                  <a:cubicBezTo>
                    <a:pt x="905" y="22"/>
                    <a:pt x="820" y="0"/>
                    <a:pt x="7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29" name="Google Shape;32929;p33"/>
            <p:cNvSpPr/>
            <p:nvPr/>
          </p:nvSpPr>
          <p:spPr>
            <a:xfrm rot="-5400000">
              <a:off x="217213" y="2821663"/>
              <a:ext cx="70350" cy="60275"/>
            </a:xfrm>
            <a:custGeom>
              <a:avLst/>
              <a:gdLst/>
              <a:ahLst/>
              <a:cxnLst/>
              <a:rect l="l" t="t" r="r" b="b"/>
              <a:pathLst>
                <a:path w="2814" h="2411" extrusionOk="0">
                  <a:moveTo>
                    <a:pt x="1605" y="0"/>
                  </a:moveTo>
                  <a:cubicBezTo>
                    <a:pt x="535" y="0"/>
                    <a:pt x="0" y="1295"/>
                    <a:pt x="760" y="2054"/>
                  </a:cubicBezTo>
                  <a:cubicBezTo>
                    <a:pt x="1006" y="2301"/>
                    <a:pt x="1308" y="2411"/>
                    <a:pt x="1604" y="2411"/>
                  </a:cubicBezTo>
                  <a:cubicBezTo>
                    <a:pt x="2222" y="2411"/>
                    <a:pt x="2813" y="1932"/>
                    <a:pt x="2813" y="1209"/>
                  </a:cubicBezTo>
                  <a:cubicBezTo>
                    <a:pt x="2813" y="536"/>
                    <a:pt x="2261" y="0"/>
                    <a:pt x="16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30" name="Google Shape;32930;p33"/>
            <p:cNvSpPr/>
            <p:nvPr/>
          </p:nvSpPr>
          <p:spPr>
            <a:xfrm rot="-5400000">
              <a:off x="175763" y="3712938"/>
              <a:ext cx="67775" cy="67550"/>
            </a:xfrm>
            <a:custGeom>
              <a:avLst/>
              <a:gdLst/>
              <a:ahLst/>
              <a:cxnLst/>
              <a:rect l="l" t="t" r="r" b="b"/>
              <a:pathLst>
                <a:path w="2711" h="2702" extrusionOk="0">
                  <a:moveTo>
                    <a:pt x="812" y="0"/>
                  </a:moveTo>
                  <a:cubicBezTo>
                    <a:pt x="618" y="0"/>
                    <a:pt x="423" y="95"/>
                    <a:pt x="311" y="285"/>
                  </a:cubicBezTo>
                  <a:lnTo>
                    <a:pt x="156" y="561"/>
                  </a:lnTo>
                  <a:cubicBezTo>
                    <a:pt x="1" y="837"/>
                    <a:pt x="87" y="1182"/>
                    <a:pt x="380" y="1338"/>
                  </a:cubicBezTo>
                  <a:lnTo>
                    <a:pt x="1295" y="1873"/>
                  </a:lnTo>
                  <a:lnTo>
                    <a:pt x="2710" y="2701"/>
                  </a:lnTo>
                  <a:lnTo>
                    <a:pt x="2710" y="2701"/>
                  </a:lnTo>
                  <a:lnTo>
                    <a:pt x="2538" y="2408"/>
                  </a:lnTo>
                  <a:lnTo>
                    <a:pt x="1312" y="285"/>
                  </a:lnTo>
                  <a:cubicBezTo>
                    <a:pt x="1200" y="95"/>
                    <a:pt x="1006" y="0"/>
                    <a:pt x="8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31" name="Google Shape;32931;p33"/>
            <p:cNvSpPr/>
            <p:nvPr/>
          </p:nvSpPr>
          <p:spPr>
            <a:xfrm rot="-5400000">
              <a:off x="285463" y="3685863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1606" y="1"/>
                  </a:moveTo>
                  <a:lnTo>
                    <a:pt x="208" y="2417"/>
                  </a:lnTo>
                  <a:cubicBezTo>
                    <a:pt x="1" y="2797"/>
                    <a:pt x="277" y="3280"/>
                    <a:pt x="726" y="3280"/>
                  </a:cubicBezTo>
                  <a:lnTo>
                    <a:pt x="1019" y="3280"/>
                  </a:lnTo>
                  <a:cubicBezTo>
                    <a:pt x="1347" y="3280"/>
                    <a:pt x="1606" y="3021"/>
                    <a:pt x="1606" y="2711"/>
                  </a:cubicBezTo>
                  <a:lnTo>
                    <a:pt x="16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32" name="Google Shape;32932;p33"/>
            <p:cNvSpPr/>
            <p:nvPr/>
          </p:nvSpPr>
          <p:spPr>
            <a:xfrm rot="-5400000">
              <a:off x="178888" y="3686288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725" y="1"/>
                  </a:moveTo>
                  <a:cubicBezTo>
                    <a:pt x="277" y="1"/>
                    <a:pt x="1" y="484"/>
                    <a:pt x="225" y="864"/>
                  </a:cubicBezTo>
                  <a:lnTo>
                    <a:pt x="1450" y="2969"/>
                  </a:lnTo>
                  <a:lnTo>
                    <a:pt x="1606" y="3280"/>
                  </a:lnTo>
                  <a:lnTo>
                    <a:pt x="1606" y="588"/>
                  </a:lnTo>
                  <a:cubicBezTo>
                    <a:pt x="1606" y="260"/>
                    <a:pt x="1347" y="1"/>
                    <a:pt x="10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33" name="Google Shape;32933;p33"/>
            <p:cNvSpPr/>
            <p:nvPr/>
          </p:nvSpPr>
          <p:spPr>
            <a:xfrm rot="-5400000">
              <a:off x="285450" y="3638825"/>
              <a:ext cx="40600" cy="82450"/>
            </a:xfrm>
            <a:custGeom>
              <a:avLst/>
              <a:gdLst/>
              <a:ahLst/>
              <a:cxnLst/>
              <a:rect l="l" t="t" r="r" b="b"/>
              <a:pathLst>
                <a:path w="1624" h="3298" extrusionOk="0">
                  <a:moveTo>
                    <a:pt x="1" y="1"/>
                  </a:moveTo>
                  <a:lnTo>
                    <a:pt x="1" y="2711"/>
                  </a:lnTo>
                  <a:cubicBezTo>
                    <a:pt x="1" y="3039"/>
                    <a:pt x="260" y="3298"/>
                    <a:pt x="570" y="3298"/>
                  </a:cubicBezTo>
                  <a:lnTo>
                    <a:pt x="881" y="3298"/>
                  </a:lnTo>
                  <a:cubicBezTo>
                    <a:pt x="1330" y="3298"/>
                    <a:pt x="1623" y="2814"/>
                    <a:pt x="1399" y="241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34" name="Google Shape;32934;p33"/>
            <p:cNvSpPr/>
            <p:nvPr/>
          </p:nvSpPr>
          <p:spPr>
            <a:xfrm rot="-5400000">
              <a:off x="229638" y="3629513"/>
              <a:ext cx="87600" cy="35925"/>
            </a:xfrm>
            <a:custGeom>
              <a:avLst/>
              <a:gdLst/>
              <a:ahLst/>
              <a:cxnLst/>
              <a:rect l="l" t="t" r="r" b="b"/>
              <a:pathLst>
                <a:path w="3504" h="1437" extrusionOk="0">
                  <a:moveTo>
                    <a:pt x="0" y="0"/>
                  </a:moveTo>
                  <a:lnTo>
                    <a:pt x="2330" y="1364"/>
                  </a:lnTo>
                  <a:cubicBezTo>
                    <a:pt x="2418" y="1413"/>
                    <a:pt x="2514" y="1436"/>
                    <a:pt x="2609" y="1436"/>
                  </a:cubicBezTo>
                  <a:cubicBezTo>
                    <a:pt x="2815" y="1436"/>
                    <a:pt x="3018" y="1328"/>
                    <a:pt x="3124" y="1140"/>
                  </a:cubicBezTo>
                  <a:lnTo>
                    <a:pt x="3280" y="863"/>
                  </a:lnTo>
                  <a:cubicBezTo>
                    <a:pt x="3504" y="484"/>
                    <a:pt x="3228" y="18"/>
                    <a:pt x="27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35" name="Google Shape;32935;p33"/>
            <p:cNvSpPr/>
            <p:nvPr/>
          </p:nvSpPr>
          <p:spPr>
            <a:xfrm rot="-5400000">
              <a:off x="261200" y="3627300"/>
              <a:ext cx="67750" cy="67100"/>
            </a:xfrm>
            <a:custGeom>
              <a:avLst/>
              <a:gdLst/>
              <a:ahLst/>
              <a:cxnLst/>
              <a:rect l="l" t="t" r="r" b="b"/>
              <a:pathLst>
                <a:path w="2710" h="2684" extrusionOk="0">
                  <a:moveTo>
                    <a:pt x="0" y="0"/>
                  </a:moveTo>
                  <a:lnTo>
                    <a:pt x="1398" y="2399"/>
                  </a:lnTo>
                  <a:cubicBezTo>
                    <a:pt x="1510" y="2589"/>
                    <a:pt x="1705" y="2684"/>
                    <a:pt x="1899" y="2684"/>
                  </a:cubicBezTo>
                  <a:cubicBezTo>
                    <a:pt x="2093" y="2684"/>
                    <a:pt x="2287" y="2589"/>
                    <a:pt x="2399" y="2399"/>
                  </a:cubicBezTo>
                  <a:lnTo>
                    <a:pt x="2555" y="2140"/>
                  </a:lnTo>
                  <a:cubicBezTo>
                    <a:pt x="2710" y="1864"/>
                    <a:pt x="2624" y="1502"/>
                    <a:pt x="2348" y="134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36" name="Google Shape;32936;p33"/>
            <p:cNvSpPr/>
            <p:nvPr/>
          </p:nvSpPr>
          <p:spPr>
            <a:xfrm rot="-5400000">
              <a:off x="229625" y="3742125"/>
              <a:ext cx="87625" cy="35925"/>
            </a:xfrm>
            <a:custGeom>
              <a:avLst/>
              <a:gdLst/>
              <a:ahLst/>
              <a:cxnLst/>
              <a:rect l="l" t="t" r="r" b="b"/>
              <a:pathLst>
                <a:path w="3505" h="1437" extrusionOk="0">
                  <a:moveTo>
                    <a:pt x="725" y="0"/>
                  </a:moveTo>
                  <a:cubicBezTo>
                    <a:pt x="277" y="18"/>
                    <a:pt x="1" y="484"/>
                    <a:pt x="225" y="863"/>
                  </a:cubicBezTo>
                  <a:lnTo>
                    <a:pt x="380" y="1140"/>
                  </a:lnTo>
                  <a:cubicBezTo>
                    <a:pt x="486" y="1328"/>
                    <a:pt x="689" y="1436"/>
                    <a:pt x="895" y="1436"/>
                  </a:cubicBezTo>
                  <a:cubicBezTo>
                    <a:pt x="991" y="1436"/>
                    <a:pt x="1087" y="1413"/>
                    <a:pt x="1174" y="1364"/>
                  </a:cubicBezTo>
                  <a:lnTo>
                    <a:pt x="35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37" name="Google Shape;32937;p33"/>
            <p:cNvSpPr/>
            <p:nvPr/>
          </p:nvSpPr>
          <p:spPr>
            <a:xfrm rot="-5400000">
              <a:off x="261138" y="3713213"/>
              <a:ext cx="68200" cy="67425"/>
            </a:xfrm>
            <a:custGeom>
              <a:avLst/>
              <a:gdLst/>
              <a:ahLst/>
              <a:cxnLst/>
              <a:rect l="l" t="t" r="r" b="b"/>
              <a:pathLst>
                <a:path w="2728" h="2697" extrusionOk="0">
                  <a:moveTo>
                    <a:pt x="2727" y="0"/>
                  </a:moveTo>
                  <a:lnTo>
                    <a:pt x="380" y="1346"/>
                  </a:lnTo>
                  <a:cubicBezTo>
                    <a:pt x="104" y="1502"/>
                    <a:pt x="0" y="1864"/>
                    <a:pt x="173" y="2140"/>
                  </a:cubicBezTo>
                  <a:lnTo>
                    <a:pt x="328" y="2399"/>
                  </a:lnTo>
                  <a:cubicBezTo>
                    <a:pt x="432" y="2598"/>
                    <a:pt x="626" y="2697"/>
                    <a:pt x="822" y="2697"/>
                  </a:cubicBezTo>
                  <a:cubicBezTo>
                    <a:pt x="1019" y="2697"/>
                    <a:pt x="1217" y="2598"/>
                    <a:pt x="1329" y="2399"/>
                  </a:cubicBezTo>
                  <a:lnTo>
                    <a:pt x="27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38" name="Google Shape;32938;p33"/>
            <p:cNvSpPr/>
            <p:nvPr/>
          </p:nvSpPr>
          <p:spPr>
            <a:xfrm rot="-5400000">
              <a:off x="178888" y="3639263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570" y="1"/>
                  </a:moveTo>
                  <a:cubicBezTo>
                    <a:pt x="260" y="1"/>
                    <a:pt x="1" y="260"/>
                    <a:pt x="1" y="588"/>
                  </a:cubicBezTo>
                  <a:lnTo>
                    <a:pt x="1" y="3280"/>
                  </a:lnTo>
                  <a:lnTo>
                    <a:pt x="173" y="2987"/>
                  </a:lnTo>
                  <a:lnTo>
                    <a:pt x="1399" y="864"/>
                  </a:lnTo>
                  <a:cubicBezTo>
                    <a:pt x="1606" y="484"/>
                    <a:pt x="1330" y="1"/>
                    <a:pt x="8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39" name="Google Shape;32939;p33"/>
            <p:cNvSpPr/>
            <p:nvPr/>
          </p:nvSpPr>
          <p:spPr>
            <a:xfrm rot="-5400000">
              <a:off x="187425" y="3629675"/>
              <a:ext cx="87600" cy="35600"/>
            </a:xfrm>
            <a:custGeom>
              <a:avLst/>
              <a:gdLst/>
              <a:ahLst/>
              <a:cxnLst/>
              <a:rect l="l" t="t" r="r" b="b"/>
              <a:pathLst>
                <a:path w="3504" h="1424" extrusionOk="0">
                  <a:moveTo>
                    <a:pt x="2642" y="1"/>
                  </a:moveTo>
                  <a:cubicBezTo>
                    <a:pt x="2541" y="1"/>
                    <a:pt x="2440" y="26"/>
                    <a:pt x="2348" y="77"/>
                  </a:cubicBezTo>
                  <a:lnTo>
                    <a:pt x="466" y="1165"/>
                  </a:lnTo>
                  <a:lnTo>
                    <a:pt x="0" y="1424"/>
                  </a:lnTo>
                  <a:lnTo>
                    <a:pt x="2796" y="1424"/>
                  </a:lnTo>
                  <a:cubicBezTo>
                    <a:pt x="3228" y="1424"/>
                    <a:pt x="3504" y="940"/>
                    <a:pt x="3297" y="561"/>
                  </a:cubicBezTo>
                  <a:lnTo>
                    <a:pt x="3142" y="284"/>
                  </a:lnTo>
                  <a:cubicBezTo>
                    <a:pt x="3038" y="100"/>
                    <a:pt x="2842" y="1"/>
                    <a:pt x="26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40" name="Google Shape;32940;p33"/>
            <p:cNvSpPr/>
            <p:nvPr/>
          </p:nvSpPr>
          <p:spPr>
            <a:xfrm rot="-5400000">
              <a:off x="175825" y="3627125"/>
              <a:ext cx="67750" cy="67450"/>
            </a:xfrm>
            <a:custGeom>
              <a:avLst/>
              <a:gdLst/>
              <a:ahLst/>
              <a:cxnLst/>
              <a:rect l="l" t="t" r="r" b="b"/>
              <a:pathLst>
                <a:path w="2710" h="2698" extrusionOk="0">
                  <a:moveTo>
                    <a:pt x="1890" y="0"/>
                  </a:moveTo>
                  <a:cubicBezTo>
                    <a:pt x="1692" y="0"/>
                    <a:pt x="1493" y="100"/>
                    <a:pt x="1381" y="298"/>
                  </a:cubicBezTo>
                  <a:lnTo>
                    <a:pt x="173" y="2404"/>
                  </a:lnTo>
                  <a:lnTo>
                    <a:pt x="0" y="2697"/>
                  </a:lnTo>
                  <a:lnTo>
                    <a:pt x="449" y="2438"/>
                  </a:lnTo>
                  <a:lnTo>
                    <a:pt x="2330" y="1351"/>
                  </a:lnTo>
                  <a:cubicBezTo>
                    <a:pt x="2606" y="1196"/>
                    <a:pt x="2710" y="833"/>
                    <a:pt x="2555" y="557"/>
                  </a:cubicBezTo>
                  <a:lnTo>
                    <a:pt x="2399" y="298"/>
                  </a:lnTo>
                  <a:cubicBezTo>
                    <a:pt x="2287" y="100"/>
                    <a:pt x="2089" y="0"/>
                    <a:pt x="18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41" name="Google Shape;32941;p33"/>
            <p:cNvSpPr/>
            <p:nvPr/>
          </p:nvSpPr>
          <p:spPr>
            <a:xfrm rot="-5400000">
              <a:off x="187313" y="3742188"/>
              <a:ext cx="87625" cy="35800"/>
            </a:xfrm>
            <a:custGeom>
              <a:avLst/>
              <a:gdLst/>
              <a:ahLst/>
              <a:cxnLst/>
              <a:rect l="l" t="t" r="r" b="b"/>
              <a:pathLst>
                <a:path w="3505" h="1432" extrusionOk="0">
                  <a:moveTo>
                    <a:pt x="880" y="1"/>
                  </a:moveTo>
                  <a:cubicBezTo>
                    <a:pt x="679" y="1"/>
                    <a:pt x="484" y="108"/>
                    <a:pt x="380" y="292"/>
                  </a:cubicBezTo>
                  <a:lnTo>
                    <a:pt x="225" y="569"/>
                  </a:lnTo>
                  <a:cubicBezTo>
                    <a:pt x="1" y="948"/>
                    <a:pt x="277" y="1432"/>
                    <a:pt x="725" y="1432"/>
                  </a:cubicBezTo>
                  <a:lnTo>
                    <a:pt x="3504" y="1432"/>
                  </a:lnTo>
                  <a:lnTo>
                    <a:pt x="2089" y="603"/>
                  </a:lnTo>
                  <a:lnTo>
                    <a:pt x="1174" y="85"/>
                  </a:lnTo>
                  <a:cubicBezTo>
                    <a:pt x="1082" y="28"/>
                    <a:pt x="981" y="1"/>
                    <a:pt x="8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42" name="Google Shape;32942;p33"/>
            <p:cNvSpPr/>
            <p:nvPr/>
          </p:nvSpPr>
          <p:spPr>
            <a:xfrm rot="-5400000">
              <a:off x="210588" y="3674013"/>
              <a:ext cx="83750" cy="71625"/>
            </a:xfrm>
            <a:custGeom>
              <a:avLst/>
              <a:gdLst/>
              <a:ahLst/>
              <a:cxnLst/>
              <a:rect l="l" t="t" r="r" b="b"/>
              <a:pathLst>
                <a:path w="3350" h="2865" extrusionOk="0">
                  <a:moveTo>
                    <a:pt x="1917" y="0"/>
                  </a:moveTo>
                  <a:cubicBezTo>
                    <a:pt x="640" y="0"/>
                    <a:pt x="1" y="1536"/>
                    <a:pt x="898" y="2434"/>
                  </a:cubicBezTo>
                  <a:cubicBezTo>
                    <a:pt x="1196" y="2732"/>
                    <a:pt x="1560" y="2865"/>
                    <a:pt x="1915" y="2865"/>
                  </a:cubicBezTo>
                  <a:cubicBezTo>
                    <a:pt x="2651" y="2865"/>
                    <a:pt x="3349" y="2294"/>
                    <a:pt x="3349" y="1433"/>
                  </a:cubicBezTo>
                  <a:cubicBezTo>
                    <a:pt x="3349" y="639"/>
                    <a:pt x="2711" y="0"/>
                    <a:pt x="1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43" name="Google Shape;32943;p33"/>
            <p:cNvSpPr/>
            <p:nvPr/>
          </p:nvSpPr>
          <p:spPr>
            <a:xfrm rot="-5400000">
              <a:off x="175763" y="4284238"/>
              <a:ext cx="67775" cy="67550"/>
            </a:xfrm>
            <a:custGeom>
              <a:avLst/>
              <a:gdLst/>
              <a:ahLst/>
              <a:cxnLst/>
              <a:rect l="l" t="t" r="r" b="b"/>
              <a:pathLst>
                <a:path w="2711" h="2702" extrusionOk="0">
                  <a:moveTo>
                    <a:pt x="812" y="0"/>
                  </a:moveTo>
                  <a:cubicBezTo>
                    <a:pt x="618" y="0"/>
                    <a:pt x="424" y="95"/>
                    <a:pt x="312" y="285"/>
                  </a:cubicBezTo>
                  <a:lnTo>
                    <a:pt x="156" y="561"/>
                  </a:lnTo>
                  <a:cubicBezTo>
                    <a:pt x="1" y="837"/>
                    <a:pt x="87" y="1182"/>
                    <a:pt x="381" y="1338"/>
                  </a:cubicBezTo>
                  <a:lnTo>
                    <a:pt x="1295" y="1873"/>
                  </a:lnTo>
                  <a:lnTo>
                    <a:pt x="2711" y="2701"/>
                  </a:lnTo>
                  <a:lnTo>
                    <a:pt x="2711" y="2701"/>
                  </a:lnTo>
                  <a:lnTo>
                    <a:pt x="2538" y="2408"/>
                  </a:lnTo>
                  <a:lnTo>
                    <a:pt x="1313" y="285"/>
                  </a:lnTo>
                  <a:cubicBezTo>
                    <a:pt x="1200" y="95"/>
                    <a:pt x="1006" y="0"/>
                    <a:pt x="8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44" name="Google Shape;32944;p33"/>
            <p:cNvSpPr/>
            <p:nvPr/>
          </p:nvSpPr>
          <p:spPr>
            <a:xfrm rot="-5400000">
              <a:off x="285450" y="4257575"/>
              <a:ext cx="40175" cy="82025"/>
            </a:xfrm>
            <a:custGeom>
              <a:avLst/>
              <a:gdLst/>
              <a:ahLst/>
              <a:cxnLst/>
              <a:rect l="l" t="t" r="r" b="b"/>
              <a:pathLst>
                <a:path w="1607" h="3281" extrusionOk="0">
                  <a:moveTo>
                    <a:pt x="1606" y="1"/>
                  </a:moveTo>
                  <a:lnTo>
                    <a:pt x="208" y="2417"/>
                  </a:lnTo>
                  <a:cubicBezTo>
                    <a:pt x="1" y="2797"/>
                    <a:pt x="277" y="3280"/>
                    <a:pt x="709" y="3280"/>
                  </a:cubicBezTo>
                  <a:lnTo>
                    <a:pt x="1019" y="3280"/>
                  </a:lnTo>
                  <a:cubicBezTo>
                    <a:pt x="1347" y="3280"/>
                    <a:pt x="1606" y="3021"/>
                    <a:pt x="1606" y="2711"/>
                  </a:cubicBezTo>
                  <a:lnTo>
                    <a:pt x="16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45" name="Google Shape;32945;p33"/>
            <p:cNvSpPr/>
            <p:nvPr/>
          </p:nvSpPr>
          <p:spPr>
            <a:xfrm rot="-5400000">
              <a:off x="178875" y="4257575"/>
              <a:ext cx="40175" cy="82025"/>
            </a:xfrm>
            <a:custGeom>
              <a:avLst/>
              <a:gdLst/>
              <a:ahLst/>
              <a:cxnLst/>
              <a:rect l="l" t="t" r="r" b="b"/>
              <a:pathLst>
                <a:path w="1607" h="3281" extrusionOk="0">
                  <a:moveTo>
                    <a:pt x="726" y="1"/>
                  </a:moveTo>
                  <a:cubicBezTo>
                    <a:pt x="277" y="1"/>
                    <a:pt x="1" y="484"/>
                    <a:pt x="225" y="864"/>
                  </a:cubicBezTo>
                  <a:lnTo>
                    <a:pt x="1433" y="2969"/>
                  </a:lnTo>
                  <a:lnTo>
                    <a:pt x="1606" y="3280"/>
                  </a:lnTo>
                  <a:lnTo>
                    <a:pt x="1606" y="588"/>
                  </a:lnTo>
                  <a:cubicBezTo>
                    <a:pt x="1606" y="260"/>
                    <a:pt x="1347" y="1"/>
                    <a:pt x="10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46" name="Google Shape;32946;p33"/>
            <p:cNvSpPr/>
            <p:nvPr/>
          </p:nvSpPr>
          <p:spPr>
            <a:xfrm rot="-5400000">
              <a:off x="285675" y="4210325"/>
              <a:ext cx="40150" cy="82450"/>
            </a:xfrm>
            <a:custGeom>
              <a:avLst/>
              <a:gdLst/>
              <a:ahLst/>
              <a:cxnLst/>
              <a:rect l="l" t="t" r="r" b="b"/>
              <a:pathLst>
                <a:path w="1606" h="3298" extrusionOk="0">
                  <a:moveTo>
                    <a:pt x="0" y="1"/>
                  </a:moveTo>
                  <a:lnTo>
                    <a:pt x="0" y="2711"/>
                  </a:lnTo>
                  <a:cubicBezTo>
                    <a:pt x="0" y="3039"/>
                    <a:pt x="259" y="3298"/>
                    <a:pt x="570" y="3298"/>
                  </a:cubicBezTo>
                  <a:lnTo>
                    <a:pt x="880" y="3298"/>
                  </a:lnTo>
                  <a:cubicBezTo>
                    <a:pt x="1329" y="3298"/>
                    <a:pt x="1605" y="2814"/>
                    <a:pt x="1381" y="241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47" name="Google Shape;32947;p33"/>
            <p:cNvSpPr/>
            <p:nvPr/>
          </p:nvSpPr>
          <p:spPr>
            <a:xfrm rot="-5400000">
              <a:off x="229625" y="4200800"/>
              <a:ext cx="87625" cy="35925"/>
            </a:xfrm>
            <a:custGeom>
              <a:avLst/>
              <a:gdLst/>
              <a:ahLst/>
              <a:cxnLst/>
              <a:rect l="l" t="t" r="r" b="b"/>
              <a:pathLst>
                <a:path w="3505" h="1437" extrusionOk="0">
                  <a:moveTo>
                    <a:pt x="1" y="0"/>
                  </a:moveTo>
                  <a:lnTo>
                    <a:pt x="2331" y="1364"/>
                  </a:lnTo>
                  <a:cubicBezTo>
                    <a:pt x="2418" y="1413"/>
                    <a:pt x="2514" y="1436"/>
                    <a:pt x="2610" y="1436"/>
                  </a:cubicBezTo>
                  <a:cubicBezTo>
                    <a:pt x="2816" y="1436"/>
                    <a:pt x="3018" y="1328"/>
                    <a:pt x="3125" y="1140"/>
                  </a:cubicBezTo>
                  <a:lnTo>
                    <a:pt x="3280" y="863"/>
                  </a:lnTo>
                  <a:cubicBezTo>
                    <a:pt x="3504" y="484"/>
                    <a:pt x="3228" y="18"/>
                    <a:pt x="27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48" name="Google Shape;32948;p33"/>
            <p:cNvSpPr/>
            <p:nvPr/>
          </p:nvSpPr>
          <p:spPr>
            <a:xfrm rot="-5400000">
              <a:off x="261188" y="4198588"/>
              <a:ext cx="67775" cy="67100"/>
            </a:xfrm>
            <a:custGeom>
              <a:avLst/>
              <a:gdLst/>
              <a:ahLst/>
              <a:cxnLst/>
              <a:rect l="l" t="t" r="r" b="b"/>
              <a:pathLst>
                <a:path w="2711" h="2684" extrusionOk="0">
                  <a:moveTo>
                    <a:pt x="1" y="0"/>
                  </a:moveTo>
                  <a:lnTo>
                    <a:pt x="1399" y="2399"/>
                  </a:lnTo>
                  <a:cubicBezTo>
                    <a:pt x="1511" y="2589"/>
                    <a:pt x="1705" y="2684"/>
                    <a:pt x="1899" y="2684"/>
                  </a:cubicBezTo>
                  <a:cubicBezTo>
                    <a:pt x="2093" y="2684"/>
                    <a:pt x="2287" y="2589"/>
                    <a:pt x="2400" y="2399"/>
                  </a:cubicBezTo>
                  <a:lnTo>
                    <a:pt x="2555" y="2140"/>
                  </a:lnTo>
                  <a:cubicBezTo>
                    <a:pt x="2710" y="1864"/>
                    <a:pt x="2607" y="1502"/>
                    <a:pt x="2348" y="134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49" name="Google Shape;32949;p33"/>
            <p:cNvSpPr/>
            <p:nvPr/>
          </p:nvSpPr>
          <p:spPr>
            <a:xfrm rot="-5400000">
              <a:off x="229625" y="4313425"/>
              <a:ext cx="87625" cy="35925"/>
            </a:xfrm>
            <a:custGeom>
              <a:avLst/>
              <a:gdLst/>
              <a:ahLst/>
              <a:cxnLst/>
              <a:rect l="l" t="t" r="r" b="b"/>
              <a:pathLst>
                <a:path w="3505" h="1437" extrusionOk="0">
                  <a:moveTo>
                    <a:pt x="726" y="0"/>
                  </a:moveTo>
                  <a:cubicBezTo>
                    <a:pt x="277" y="18"/>
                    <a:pt x="1" y="484"/>
                    <a:pt x="225" y="863"/>
                  </a:cubicBezTo>
                  <a:lnTo>
                    <a:pt x="381" y="1140"/>
                  </a:lnTo>
                  <a:cubicBezTo>
                    <a:pt x="487" y="1328"/>
                    <a:pt x="690" y="1436"/>
                    <a:pt x="896" y="1436"/>
                  </a:cubicBezTo>
                  <a:cubicBezTo>
                    <a:pt x="991" y="1436"/>
                    <a:pt x="1087" y="1413"/>
                    <a:pt x="1175" y="1364"/>
                  </a:cubicBezTo>
                  <a:lnTo>
                    <a:pt x="35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50" name="Google Shape;32950;p33"/>
            <p:cNvSpPr/>
            <p:nvPr/>
          </p:nvSpPr>
          <p:spPr>
            <a:xfrm rot="-5400000">
              <a:off x="261138" y="4284088"/>
              <a:ext cx="68200" cy="67425"/>
            </a:xfrm>
            <a:custGeom>
              <a:avLst/>
              <a:gdLst/>
              <a:ahLst/>
              <a:cxnLst/>
              <a:rect l="l" t="t" r="r" b="b"/>
              <a:pathLst>
                <a:path w="2728" h="2697" extrusionOk="0">
                  <a:moveTo>
                    <a:pt x="2728" y="0"/>
                  </a:moveTo>
                  <a:lnTo>
                    <a:pt x="381" y="1346"/>
                  </a:lnTo>
                  <a:cubicBezTo>
                    <a:pt x="104" y="1502"/>
                    <a:pt x="1" y="1864"/>
                    <a:pt x="156" y="2140"/>
                  </a:cubicBezTo>
                  <a:lnTo>
                    <a:pt x="312" y="2399"/>
                  </a:lnTo>
                  <a:cubicBezTo>
                    <a:pt x="424" y="2598"/>
                    <a:pt x="622" y="2697"/>
                    <a:pt x="821" y="2697"/>
                  </a:cubicBezTo>
                  <a:cubicBezTo>
                    <a:pt x="1019" y="2697"/>
                    <a:pt x="1218" y="2598"/>
                    <a:pt x="1330" y="2399"/>
                  </a:cubicBezTo>
                  <a:lnTo>
                    <a:pt x="27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51" name="Google Shape;32951;p33"/>
            <p:cNvSpPr/>
            <p:nvPr/>
          </p:nvSpPr>
          <p:spPr>
            <a:xfrm rot="-5400000">
              <a:off x="178888" y="4210538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570" y="1"/>
                  </a:moveTo>
                  <a:cubicBezTo>
                    <a:pt x="259" y="1"/>
                    <a:pt x="0" y="260"/>
                    <a:pt x="0" y="588"/>
                  </a:cubicBezTo>
                  <a:lnTo>
                    <a:pt x="0" y="3280"/>
                  </a:lnTo>
                  <a:lnTo>
                    <a:pt x="173" y="2987"/>
                  </a:lnTo>
                  <a:lnTo>
                    <a:pt x="1381" y="864"/>
                  </a:lnTo>
                  <a:cubicBezTo>
                    <a:pt x="1605" y="484"/>
                    <a:pt x="1329" y="1"/>
                    <a:pt x="8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52" name="Google Shape;32952;p33"/>
            <p:cNvSpPr/>
            <p:nvPr/>
          </p:nvSpPr>
          <p:spPr>
            <a:xfrm rot="-5400000">
              <a:off x="187413" y="4201388"/>
              <a:ext cx="87625" cy="35600"/>
            </a:xfrm>
            <a:custGeom>
              <a:avLst/>
              <a:gdLst/>
              <a:ahLst/>
              <a:cxnLst/>
              <a:rect l="l" t="t" r="r" b="b"/>
              <a:pathLst>
                <a:path w="3505" h="1424" extrusionOk="0">
                  <a:moveTo>
                    <a:pt x="2642" y="1"/>
                  </a:moveTo>
                  <a:cubicBezTo>
                    <a:pt x="2541" y="1"/>
                    <a:pt x="2440" y="26"/>
                    <a:pt x="2348" y="77"/>
                  </a:cubicBezTo>
                  <a:lnTo>
                    <a:pt x="466" y="1165"/>
                  </a:lnTo>
                  <a:lnTo>
                    <a:pt x="0" y="1424"/>
                  </a:lnTo>
                  <a:lnTo>
                    <a:pt x="2796" y="1424"/>
                  </a:lnTo>
                  <a:cubicBezTo>
                    <a:pt x="3228" y="1424"/>
                    <a:pt x="3504" y="940"/>
                    <a:pt x="3297" y="561"/>
                  </a:cubicBezTo>
                  <a:lnTo>
                    <a:pt x="3142" y="284"/>
                  </a:lnTo>
                  <a:cubicBezTo>
                    <a:pt x="3038" y="100"/>
                    <a:pt x="2842" y="1"/>
                    <a:pt x="26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53" name="Google Shape;32953;p33"/>
            <p:cNvSpPr/>
            <p:nvPr/>
          </p:nvSpPr>
          <p:spPr>
            <a:xfrm rot="-5400000">
              <a:off x="175813" y="4198413"/>
              <a:ext cx="67775" cy="67450"/>
            </a:xfrm>
            <a:custGeom>
              <a:avLst/>
              <a:gdLst/>
              <a:ahLst/>
              <a:cxnLst/>
              <a:rect l="l" t="t" r="r" b="b"/>
              <a:pathLst>
                <a:path w="2711" h="2698" extrusionOk="0">
                  <a:moveTo>
                    <a:pt x="1899" y="0"/>
                  </a:moveTo>
                  <a:cubicBezTo>
                    <a:pt x="1705" y="0"/>
                    <a:pt x="1511" y="100"/>
                    <a:pt x="1399" y="298"/>
                  </a:cubicBezTo>
                  <a:lnTo>
                    <a:pt x="173" y="2404"/>
                  </a:lnTo>
                  <a:lnTo>
                    <a:pt x="1" y="2697"/>
                  </a:lnTo>
                  <a:lnTo>
                    <a:pt x="449" y="2438"/>
                  </a:lnTo>
                  <a:lnTo>
                    <a:pt x="2348" y="1351"/>
                  </a:lnTo>
                  <a:cubicBezTo>
                    <a:pt x="2624" y="1196"/>
                    <a:pt x="2710" y="833"/>
                    <a:pt x="2555" y="557"/>
                  </a:cubicBezTo>
                  <a:lnTo>
                    <a:pt x="2400" y="298"/>
                  </a:lnTo>
                  <a:cubicBezTo>
                    <a:pt x="2287" y="100"/>
                    <a:pt x="2093" y="0"/>
                    <a:pt x="18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54" name="Google Shape;32954;p33"/>
            <p:cNvSpPr/>
            <p:nvPr/>
          </p:nvSpPr>
          <p:spPr>
            <a:xfrm rot="-5400000">
              <a:off x="187313" y="4313488"/>
              <a:ext cx="87625" cy="35800"/>
            </a:xfrm>
            <a:custGeom>
              <a:avLst/>
              <a:gdLst/>
              <a:ahLst/>
              <a:cxnLst/>
              <a:rect l="l" t="t" r="r" b="b"/>
              <a:pathLst>
                <a:path w="3505" h="1432" extrusionOk="0">
                  <a:moveTo>
                    <a:pt x="880" y="1"/>
                  </a:moveTo>
                  <a:cubicBezTo>
                    <a:pt x="680" y="1"/>
                    <a:pt x="484" y="108"/>
                    <a:pt x="381" y="292"/>
                  </a:cubicBezTo>
                  <a:lnTo>
                    <a:pt x="225" y="569"/>
                  </a:lnTo>
                  <a:cubicBezTo>
                    <a:pt x="1" y="948"/>
                    <a:pt x="277" y="1432"/>
                    <a:pt x="726" y="1432"/>
                  </a:cubicBezTo>
                  <a:lnTo>
                    <a:pt x="3505" y="1432"/>
                  </a:lnTo>
                  <a:lnTo>
                    <a:pt x="2089" y="603"/>
                  </a:lnTo>
                  <a:lnTo>
                    <a:pt x="1175" y="85"/>
                  </a:lnTo>
                  <a:cubicBezTo>
                    <a:pt x="1082" y="28"/>
                    <a:pt x="981" y="1"/>
                    <a:pt x="8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55" name="Google Shape;32955;p33"/>
            <p:cNvSpPr/>
            <p:nvPr/>
          </p:nvSpPr>
          <p:spPr>
            <a:xfrm rot="-5400000">
              <a:off x="210600" y="4245300"/>
              <a:ext cx="83725" cy="71625"/>
            </a:xfrm>
            <a:custGeom>
              <a:avLst/>
              <a:gdLst/>
              <a:ahLst/>
              <a:cxnLst/>
              <a:rect l="l" t="t" r="r" b="b"/>
              <a:pathLst>
                <a:path w="3349" h="2865" extrusionOk="0">
                  <a:moveTo>
                    <a:pt x="1916" y="0"/>
                  </a:moveTo>
                  <a:cubicBezTo>
                    <a:pt x="639" y="0"/>
                    <a:pt x="0" y="1536"/>
                    <a:pt x="898" y="2434"/>
                  </a:cubicBezTo>
                  <a:cubicBezTo>
                    <a:pt x="1190" y="2732"/>
                    <a:pt x="1552" y="2865"/>
                    <a:pt x="1907" y="2865"/>
                  </a:cubicBezTo>
                  <a:cubicBezTo>
                    <a:pt x="2642" y="2865"/>
                    <a:pt x="3349" y="2294"/>
                    <a:pt x="3349" y="1433"/>
                  </a:cubicBezTo>
                  <a:cubicBezTo>
                    <a:pt x="3349" y="639"/>
                    <a:pt x="2710" y="0"/>
                    <a:pt x="19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56" name="Google Shape;32956;p33"/>
            <p:cNvSpPr/>
            <p:nvPr/>
          </p:nvSpPr>
          <p:spPr>
            <a:xfrm rot="-5400000">
              <a:off x="175550" y="4855750"/>
              <a:ext cx="68200" cy="67550"/>
            </a:xfrm>
            <a:custGeom>
              <a:avLst/>
              <a:gdLst/>
              <a:ahLst/>
              <a:cxnLst/>
              <a:rect l="l" t="t" r="r" b="b"/>
              <a:pathLst>
                <a:path w="2728" h="2702" extrusionOk="0">
                  <a:moveTo>
                    <a:pt x="823" y="0"/>
                  </a:moveTo>
                  <a:cubicBezTo>
                    <a:pt x="627" y="0"/>
                    <a:pt x="432" y="95"/>
                    <a:pt x="329" y="285"/>
                  </a:cubicBezTo>
                  <a:lnTo>
                    <a:pt x="174" y="561"/>
                  </a:lnTo>
                  <a:cubicBezTo>
                    <a:pt x="1" y="837"/>
                    <a:pt x="105" y="1182"/>
                    <a:pt x="381" y="1338"/>
                  </a:cubicBezTo>
                  <a:lnTo>
                    <a:pt x="1295" y="1873"/>
                  </a:lnTo>
                  <a:lnTo>
                    <a:pt x="2728" y="2701"/>
                  </a:lnTo>
                  <a:lnTo>
                    <a:pt x="2555" y="2408"/>
                  </a:lnTo>
                  <a:lnTo>
                    <a:pt x="1330" y="285"/>
                  </a:lnTo>
                  <a:cubicBezTo>
                    <a:pt x="1218" y="95"/>
                    <a:pt x="1019" y="0"/>
                    <a:pt x="8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57" name="Google Shape;32957;p33"/>
            <p:cNvSpPr/>
            <p:nvPr/>
          </p:nvSpPr>
          <p:spPr>
            <a:xfrm rot="-5400000">
              <a:off x="285463" y="4828863"/>
              <a:ext cx="40150" cy="82025"/>
            </a:xfrm>
            <a:custGeom>
              <a:avLst/>
              <a:gdLst/>
              <a:ahLst/>
              <a:cxnLst/>
              <a:rect l="l" t="t" r="r" b="b"/>
              <a:pathLst>
                <a:path w="1606" h="3281" extrusionOk="0">
                  <a:moveTo>
                    <a:pt x="1605" y="1"/>
                  </a:moveTo>
                  <a:lnTo>
                    <a:pt x="225" y="2417"/>
                  </a:lnTo>
                  <a:cubicBezTo>
                    <a:pt x="0" y="2797"/>
                    <a:pt x="276" y="3280"/>
                    <a:pt x="708" y="3280"/>
                  </a:cubicBezTo>
                  <a:lnTo>
                    <a:pt x="1036" y="3280"/>
                  </a:lnTo>
                  <a:cubicBezTo>
                    <a:pt x="1346" y="3280"/>
                    <a:pt x="1605" y="3021"/>
                    <a:pt x="1605" y="2711"/>
                  </a:cubicBezTo>
                  <a:lnTo>
                    <a:pt x="16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58" name="Google Shape;32958;p33"/>
            <p:cNvSpPr/>
            <p:nvPr/>
          </p:nvSpPr>
          <p:spPr>
            <a:xfrm rot="-5400000">
              <a:off x="178675" y="4828650"/>
              <a:ext cx="40575" cy="82025"/>
            </a:xfrm>
            <a:custGeom>
              <a:avLst/>
              <a:gdLst/>
              <a:ahLst/>
              <a:cxnLst/>
              <a:rect l="l" t="t" r="r" b="b"/>
              <a:pathLst>
                <a:path w="1623" h="3281" extrusionOk="0">
                  <a:moveTo>
                    <a:pt x="725" y="1"/>
                  </a:moveTo>
                  <a:cubicBezTo>
                    <a:pt x="276" y="1"/>
                    <a:pt x="0" y="484"/>
                    <a:pt x="225" y="864"/>
                  </a:cubicBezTo>
                  <a:lnTo>
                    <a:pt x="1450" y="2969"/>
                  </a:lnTo>
                  <a:lnTo>
                    <a:pt x="1623" y="3280"/>
                  </a:lnTo>
                  <a:lnTo>
                    <a:pt x="1623" y="588"/>
                  </a:lnTo>
                  <a:cubicBezTo>
                    <a:pt x="1623" y="260"/>
                    <a:pt x="1346" y="1"/>
                    <a:pt x="10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59" name="Google Shape;32959;p33"/>
            <p:cNvSpPr/>
            <p:nvPr/>
          </p:nvSpPr>
          <p:spPr>
            <a:xfrm rot="-5400000">
              <a:off x="285513" y="4781888"/>
              <a:ext cx="40050" cy="82025"/>
            </a:xfrm>
            <a:custGeom>
              <a:avLst/>
              <a:gdLst/>
              <a:ahLst/>
              <a:cxnLst/>
              <a:rect l="l" t="t" r="r" b="b"/>
              <a:pathLst>
                <a:path w="1602" h="3281" extrusionOk="0">
                  <a:moveTo>
                    <a:pt x="1" y="1"/>
                  </a:moveTo>
                  <a:lnTo>
                    <a:pt x="1" y="2711"/>
                  </a:lnTo>
                  <a:cubicBezTo>
                    <a:pt x="1" y="3039"/>
                    <a:pt x="242" y="3280"/>
                    <a:pt x="570" y="3280"/>
                  </a:cubicBezTo>
                  <a:lnTo>
                    <a:pt x="881" y="3280"/>
                  </a:lnTo>
                  <a:cubicBezTo>
                    <a:pt x="889" y="3281"/>
                    <a:pt x="896" y="3281"/>
                    <a:pt x="904" y="3281"/>
                  </a:cubicBezTo>
                  <a:cubicBezTo>
                    <a:pt x="1339" y="3281"/>
                    <a:pt x="1602" y="2807"/>
                    <a:pt x="1381" y="241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60" name="Google Shape;32960;p33"/>
            <p:cNvSpPr/>
            <p:nvPr/>
          </p:nvSpPr>
          <p:spPr>
            <a:xfrm rot="-5400000">
              <a:off x="229838" y="4772313"/>
              <a:ext cx="87200" cy="35925"/>
            </a:xfrm>
            <a:custGeom>
              <a:avLst/>
              <a:gdLst/>
              <a:ahLst/>
              <a:cxnLst/>
              <a:rect l="l" t="t" r="r" b="b"/>
              <a:pathLst>
                <a:path w="3488" h="1437" extrusionOk="0">
                  <a:moveTo>
                    <a:pt x="1" y="0"/>
                  </a:moveTo>
                  <a:lnTo>
                    <a:pt x="2331" y="1364"/>
                  </a:lnTo>
                  <a:cubicBezTo>
                    <a:pt x="2418" y="1413"/>
                    <a:pt x="2515" y="1436"/>
                    <a:pt x="2610" y="1436"/>
                  </a:cubicBezTo>
                  <a:cubicBezTo>
                    <a:pt x="2816" y="1436"/>
                    <a:pt x="3019" y="1328"/>
                    <a:pt x="3125" y="1140"/>
                  </a:cubicBezTo>
                  <a:lnTo>
                    <a:pt x="3280" y="863"/>
                  </a:lnTo>
                  <a:cubicBezTo>
                    <a:pt x="3487" y="484"/>
                    <a:pt x="3211" y="18"/>
                    <a:pt x="27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61" name="Google Shape;32961;p33"/>
            <p:cNvSpPr/>
            <p:nvPr/>
          </p:nvSpPr>
          <p:spPr>
            <a:xfrm rot="-5400000">
              <a:off x="261188" y="4769888"/>
              <a:ext cx="67775" cy="67100"/>
            </a:xfrm>
            <a:custGeom>
              <a:avLst/>
              <a:gdLst/>
              <a:ahLst/>
              <a:cxnLst/>
              <a:rect l="l" t="t" r="r" b="b"/>
              <a:pathLst>
                <a:path w="2711" h="2684" extrusionOk="0">
                  <a:moveTo>
                    <a:pt x="1" y="0"/>
                  </a:moveTo>
                  <a:lnTo>
                    <a:pt x="1399" y="2399"/>
                  </a:lnTo>
                  <a:cubicBezTo>
                    <a:pt x="1502" y="2589"/>
                    <a:pt x="1697" y="2684"/>
                    <a:pt x="1893" y="2684"/>
                  </a:cubicBezTo>
                  <a:cubicBezTo>
                    <a:pt x="2089" y="2684"/>
                    <a:pt x="2288" y="2589"/>
                    <a:pt x="2400" y="2399"/>
                  </a:cubicBezTo>
                  <a:lnTo>
                    <a:pt x="2555" y="2140"/>
                  </a:lnTo>
                  <a:cubicBezTo>
                    <a:pt x="2711" y="1864"/>
                    <a:pt x="2607" y="1502"/>
                    <a:pt x="2331" y="134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62" name="Google Shape;32962;p33"/>
            <p:cNvSpPr/>
            <p:nvPr/>
          </p:nvSpPr>
          <p:spPr>
            <a:xfrm rot="-5400000">
              <a:off x="229638" y="4884713"/>
              <a:ext cx="87600" cy="35925"/>
            </a:xfrm>
            <a:custGeom>
              <a:avLst/>
              <a:gdLst/>
              <a:ahLst/>
              <a:cxnLst/>
              <a:rect l="l" t="t" r="r" b="b"/>
              <a:pathLst>
                <a:path w="3504" h="1437" extrusionOk="0">
                  <a:moveTo>
                    <a:pt x="725" y="0"/>
                  </a:moveTo>
                  <a:cubicBezTo>
                    <a:pt x="276" y="18"/>
                    <a:pt x="0" y="484"/>
                    <a:pt x="225" y="863"/>
                  </a:cubicBezTo>
                  <a:lnTo>
                    <a:pt x="380" y="1140"/>
                  </a:lnTo>
                  <a:cubicBezTo>
                    <a:pt x="486" y="1328"/>
                    <a:pt x="681" y="1436"/>
                    <a:pt x="887" y="1436"/>
                  </a:cubicBezTo>
                  <a:cubicBezTo>
                    <a:pt x="983" y="1436"/>
                    <a:pt x="1081" y="1413"/>
                    <a:pt x="1174" y="1364"/>
                  </a:cubicBezTo>
                  <a:lnTo>
                    <a:pt x="35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63" name="Google Shape;32963;p33"/>
            <p:cNvSpPr/>
            <p:nvPr/>
          </p:nvSpPr>
          <p:spPr>
            <a:xfrm rot="-5400000">
              <a:off x="261138" y="4855813"/>
              <a:ext cx="68200" cy="67425"/>
            </a:xfrm>
            <a:custGeom>
              <a:avLst/>
              <a:gdLst/>
              <a:ahLst/>
              <a:cxnLst/>
              <a:rect l="l" t="t" r="r" b="b"/>
              <a:pathLst>
                <a:path w="2728" h="2697" extrusionOk="0">
                  <a:moveTo>
                    <a:pt x="2728" y="0"/>
                  </a:moveTo>
                  <a:lnTo>
                    <a:pt x="381" y="1346"/>
                  </a:lnTo>
                  <a:cubicBezTo>
                    <a:pt x="105" y="1502"/>
                    <a:pt x="1" y="1864"/>
                    <a:pt x="156" y="2140"/>
                  </a:cubicBezTo>
                  <a:lnTo>
                    <a:pt x="312" y="2399"/>
                  </a:lnTo>
                  <a:cubicBezTo>
                    <a:pt x="424" y="2598"/>
                    <a:pt x="622" y="2697"/>
                    <a:pt x="821" y="2697"/>
                  </a:cubicBezTo>
                  <a:cubicBezTo>
                    <a:pt x="1019" y="2697"/>
                    <a:pt x="1218" y="2598"/>
                    <a:pt x="1330" y="2399"/>
                  </a:cubicBezTo>
                  <a:lnTo>
                    <a:pt x="27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64" name="Google Shape;32964;p33"/>
            <p:cNvSpPr/>
            <p:nvPr/>
          </p:nvSpPr>
          <p:spPr>
            <a:xfrm rot="-5400000">
              <a:off x="178675" y="4782050"/>
              <a:ext cx="40575" cy="82025"/>
            </a:xfrm>
            <a:custGeom>
              <a:avLst/>
              <a:gdLst/>
              <a:ahLst/>
              <a:cxnLst/>
              <a:rect l="l" t="t" r="r" b="b"/>
              <a:pathLst>
                <a:path w="1623" h="3281" extrusionOk="0">
                  <a:moveTo>
                    <a:pt x="587" y="1"/>
                  </a:moveTo>
                  <a:cubicBezTo>
                    <a:pt x="276" y="1"/>
                    <a:pt x="18" y="260"/>
                    <a:pt x="0" y="588"/>
                  </a:cubicBezTo>
                  <a:lnTo>
                    <a:pt x="0" y="3280"/>
                  </a:lnTo>
                  <a:lnTo>
                    <a:pt x="173" y="2987"/>
                  </a:lnTo>
                  <a:lnTo>
                    <a:pt x="1398" y="864"/>
                  </a:lnTo>
                  <a:cubicBezTo>
                    <a:pt x="1623" y="484"/>
                    <a:pt x="1346" y="1"/>
                    <a:pt x="8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65" name="Google Shape;32965;p33"/>
            <p:cNvSpPr/>
            <p:nvPr/>
          </p:nvSpPr>
          <p:spPr>
            <a:xfrm rot="-5400000">
              <a:off x="187625" y="4772475"/>
              <a:ext cx="87200" cy="35600"/>
            </a:xfrm>
            <a:custGeom>
              <a:avLst/>
              <a:gdLst/>
              <a:ahLst/>
              <a:cxnLst/>
              <a:rect l="l" t="t" r="r" b="b"/>
              <a:pathLst>
                <a:path w="3488" h="1424" extrusionOk="0">
                  <a:moveTo>
                    <a:pt x="2625" y="1"/>
                  </a:moveTo>
                  <a:cubicBezTo>
                    <a:pt x="2525" y="1"/>
                    <a:pt x="2423" y="26"/>
                    <a:pt x="2331" y="77"/>
                  </a:cubicBezTo>
                  <a:lnTo>
                    <a:pt x="450" y="1165"/>
                  </a:lnTo>
                  <a:lnTo>
                    <a:pt x="1" y="1424"/>
                  </a:lnTo>
                  <a:lnTo>
                    <a:pt x="2780" y="1424"/>
                  </a:lnTo>
                  <a:cubicBezTo>
                    <a:pt x="3211" y="1424"/>
                    <a:pt x="3487" y="940"/>
                    <a:pt x="3280" y="561"/>
                  </a:cubicBezTo>
                  <a:lnTo>
                    <a:pt x="3125" y="284"/>
                  </a:lnTo>
                  <a:cubicBezTo>
                    <a:pt x="3021" y="100"/>
                    <a:pt x="2826" y="1"/>
                    <a:pt x="26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66" name="Google Shape;32966;p33"/>
            <p:cNvSpPr/>
            <p:nvPr/>
          </p:nvSpPr>
          <p:spPr>
            <a:xfrm rot="-5400000">
              <a:off x="175813" y="4769713"/>
              <a:ext cx="67775" cy="67450"/>
            </a:xfrm>
            <a:custGeom>
              <a:avLst/>
              <a:gdLst/>
              <a:ahLst/>
              <a:cxnLst/>
              <a:rect l="l" t="t" r="r" b="b"/>
              <a:pathLst>
                <a:path w="2711" h="2698" extrusionOk="0">
                  <a:moveTo>
                    <a:pt x="1899" y="0"/>
                  </a:moveTo>
                  <a:cubicBezTo>
                    <a:pt x="1705" y="0"/>
                    <a:pt x="1511" y="100"/>
                    <a:pt x="1399" y="298"/>
                  </a:cubicBezTo>
                  <a:lnTo>
                    <a:pt x="173" y="2404"/>
                  </a:lnTo>
                  <a:lnTo>
                    <a:pt x="1" y="2697"/>
                  </a:lnTo>
                  <a:lnTo>
                    <a:pt x="450" y="2438"/>
                  </a:lnTo>
                  <a:lnTo>
                    <a:pt x="2331" y="1351"/>
                  </a:lnTo>
                  <a:cubicBezTo>
                    <a:pt x="2624" y="1196"/>
                    <a:pt x="2711" y="833"/>
                    <a:pt x="2555" y="557"/>
                  </a:cubicBezTo>
                  <a:lnTo>
                    <a:pt x="2400" y="298"/>
                  </a:lnTo>
                  <a:cubicBezTo>
                    <a:pt x="2288" y="100"/>
                    <a:pt x="2094" y="0"/>
                    <a:pt x="18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67" name="Google Shape;32967;p33"/>
            <p:cNvSpPr/>
            <p:nvPr/>
          </p:nvSpPr>
          <p:spPr>
            <a:xfrm rot="-5400000">
              <a:off x="187325" y="4884775"/>
              <a:ext cx="87600" cy="35800"/>
            </a:xfrm>
            <a:custGeom>
              <a:avLst/>
              <a:gdLst/>
              <a:ahLst/>
              <a:cxnLst/>
              <a:rect l="l" t="t" r="r" b="b"/>
              <a:pathLst>
                <a:path w="3504" h="1432" extrusionOk="0">
                  <a:moveTo>
                    <a:pt x="872" y="1"/>
                  </a:moveTo>
                  <a:cubicBezTo>
                    <a:pt x="671" y="1"/>
                    <a:pt x="483" y="108"/>
                    <a:pt x="380" y="292"/>
                  </a:cubicBezTo>
                  <a:lnTo>
                    <a:pt x="225" y="569"/>
                  </a:lnTo>
                  <a:cubicBezTo>
                    <a:pt x="0" y="948"/>
                    <a:pt x="276" y="1432"/>
                    <a:pt x="725" y="1432"/>
                  </a:cubicBezTo>
                  <a:lnTo>
                    <a:pt x="3504" y="1432"/>
                  </a:lnTo>
                  <a:lnTo>
                    <a:pt x="2089" y="603"/>
                  </a:lnTo>
                  <a:lnTo>
                    <a:pt x="1174" y="85"/>
                  </a:lnTo>
                  <a:cubicBezTo>
                    <a:pt x="1076" y="28"/>
                    <a:pt x="972" y="1"/>
                    <a:pt x="8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68" name="Google Shape;32968;p33"/>
            <p:cNvSpPr/>
            <p:nvPr/>
          </p:nvSpPr>
          <p:spPr>
            <a:xfrm rot="-5400000">
              <a:off x="210600" y="4816600"/>
              <a:ext cx="83725" cy="71625"/>
            </a:xfrm>
            <a:custGeom>
              <a:avLst/>
              <a:gdLst/>
              <a:ahLst/>
              <a:cxnLst/>
              <a:rect l="l" t="t" r="r" b="b"/>
              <a:pathLst>
                <a:path w="3349" h="2865" extrusionOk="0">
                  <a:moveTo>
                    <a:pt x="1916" y="0"/>
                  </a:moveTo>
                  <a:cubicBezTo>
                    <a:pt x="639" y="0"/>
                    <a:pt x="1" y="1536"/>
                    <a:pt x="898" y="2434"/>
                  </a:cubicBezTo>
                  <a:cubicBezTo>
                    <a:pt x="1190" y="2732"/>
                    <a:pt x="1552" y="2865"/>
                    <a:pt x="1907" y="2865"/>
                  </a:cubicBezTo>
                  <a:cubicBezTo>
                    <a:pt x="2643" y="2865"/>
                    <a:pt x="3349" y="2294"/>
                    <a:pt x="3349" y="1433"/>
                  </a:cubicBezTo>
                  <a:cubicBezTo>
                    <a:pt x="3349" y="639"/>
                    <a:pt x="2710" y="0"/>
                    <a:pt x="19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969" name="Google Shape;32969;p33"/>
            <p:cNvGrpSpPr/>
            <p:nvPr/>
          </p:nvGrpSpPr>
          <p:grpSpPr>
            <a:xfrm>
              <a:off x="157950" y="3032375"/>
              <a:ext cx="189025" cy="199800"/>
              <a:chOff x="4401800" y="1244325"/>
              <a:chExt cx="189025" cy="199800"/>
            </a:xfrm>
          </p:grpSpPr>
          <p:sp>
            <p:nvSpPr>
              <p:cNvPr id="32970" name="Google Shape;32970;p33"/>
              <p:cNvSpPr/>
              <p:nvPr/>
            </p:nvSpPr>
            <p:spPr>
              <a:xfrm rot="-5400000">
                <a:off x="4419613" y="1353588"/>
                <a:ext cx="67775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702" extrusionOk="0">
                    <a:moveTo>
                      <a:pt x="820" y="0"/>
                    </a:moveTo>
                    <a:cubicBezTo>
                      <a:pt x="622" y="0"/>
                      <a:pt x="423" y="95"/>
                      <a:pt x="311" y="285"/>
                    </a:cubicBezTo>
                    <a:lnTo>
                      <a:pt x="156" y="561"/>
                    </a:lnTo>
                    <a:cubicBezTo>
                      <a:pt x="0" y="837"/>
                      <a:pt x="104" y="1182"/>
                      <a:pt x="380" y="1338"/>
                    </a:cubicBezTo>
                    <a:lnTo>
                      <a:pt x="1295" y="1873"/>
                    </a:lnTo>
                    <a:lnTo>
                      <a:pt x="2710" y="2701"/>
                    </a:lnTo>
                    <a:lnTo>
                      <a:pt x="2710" y="2701"/>
                    </a:lnTo>
                    <a:lnTo>
                      <a:pt x="2537" y="2408"/>
                    </a:lnTo>
                    <a:lnTo>
                      <a:pt x="1329" y="285"/>
                    </a:lnTo>
                    <a:cubicBezTo>
                      <a:pt x="1217" y="95"/>
                      <a:pt x="1019" y="0"/>
                      <a:pt x="8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1" name="Google Shape;32971;p33"/>
              <p:cNvSpPr/>
              <p:nvPr/>
            </p:nvSpPr>
            <p:spPr>
              <a:xfrm rot="-5400000">
                <a:off x="4529100" y="13267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1623" y="1"/>
                    </a:moveTo>
                    <a:lnTo>
                      <a:pt x="225" y="2417"/>
                    </a:lnTo>
                    <a:cubicBezTo>
                      <a:pt x="0" y="2797"/>
                      <a:pt x="276" y="3280"/>
                      <a:pt x="725" y="3280"/>
                    </a:cubicBezTo>
                    <a:lnTo>
                      <a:pt x="1036" y="3280"/>
                    </a:lnTo>
                    <a:cubicBezTo>
                      <a:pt x="1346" y="3280"/>
                      <a:pt x="1623" y="3021"/>
                      <a:pt x="1623" y="2693"/>
                    </a:cubicBezTo>
                    <a:lnTo>
                      <a:pt x="162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2" name="Google Shape;32972;p33"/>
              <p:cNvSpPr/>
              <p:nvPr/>
            </p:nvSpPr>
            <p:spPr>
              <a:xfrm rot="-5400000">
                <a:off x="4422525" y="13267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725" y="1"/>
                    </a:moveTo>
                    <a:cubicBezTo>
                      <a:pt x="276" y="1"/>
                      <a:pt x="0" y="484"/>
                      <a:pt x="225" y="864"/>
                    </a:cubicBezTo>
                    <a:lnTo>
                      <a:pt x="1450" y="2969"/>
                    </a:lnTo>
                    <a:lnTo>
                      <a:pt x="1623" y="3280"/>
                    </a:lnTo>
                    <a:lnTo>
                      <a:pt x="1623" y="588"/>
                    </a:lnTo>
                    <a:cubicBezTo>
                      <a:pt x="1623" y="260"/>
                      <a:pt x="1346" y="1"/>
                      <a:pt x="10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3" name="Google Shape;32973;p33"/>
              <p:cNvSpPr/>
              <p:nvPr/>
            </p:nvSpPr>
            <p:spPr>
              <a:xfrm rot="-5400000">
                <a:off x="4529313" y="1279488"/>
                <a:ext cx="40575" cy="8245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98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59" y="3298"/>
                      <a:pt x="587" y="3298"/>
                    </a:cubicBezTo>
                    <a:lnTo>
                      <a:pt x="898" y="3298"/>
                    </a:lnTo>
                    <a:cubicBezTo>
                      <a:pt x="1330" y="3298"/>
                      <a:pt x="1623" y="2814"/>
                      <a:pt x="1399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4" name="Google Shape;32974;p33"/>
              <p:cNvSpPr/>
              <p:nvPr/>
            </p:nvSpPr>
            <p:spPr>
              <a:xfrm rot="-5400000">
                <a:off x="4473475" y="1270175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1" y="0"/>
                    </a:moveTo>
                    <a:lnTo>
                      <a:pt x="2348" y="1364"/>
                    </a:lnTo>
                    <a:cubicBezTo>
                      <a:pt x="2436" y="1413"/>
                      <a:pt x="2530" y="1436"/>
                      <a:pt x="2623" y="1436"/>
                    </a:cubicBezTo>
                    <a:cubicBezTo>
                      <a:pt x="2824" y="1436"/>
                      <a:pt x="3019" y="1328"/>
                      <a:pt x="3125" y="1140"/>
                    </a:cubicBezTo>
                    <a:lnTo>
                      <a:pt x="3280" y="863"/>
                    </a:lnTo>
                    <a:cubicBezTo>
                      <a:pt x="3505" y="484"/>
                      <a:pt x="3229" y="18"/>
                      <a:pt x="27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5" name="Google Shape;32975;p33"/>
              <p:cNvSpPr/>
              <p:nvPr/>
            </p:nvSpPr>
            <p:spPr>
              <a:xfrm rot="-5400000">
                <a:off x="4505038" y="1267963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11" y="2589"/>
                      <a:pt x="1705" y="2684"/>
                      <a:pt x="1899" y="2684"/>
                    </a:cubicBezTo>
                    <a:cubicBezTo>
                      <a:pt x="2094" y="2684"/>
                      <a:pt x="2288" y="2589"/>
                      <a:pt x="2400" y="2399"/>
                    </a:cubicBezTo>
                    <a:lnTo>
                      <a:pt x="2555" y="2140"/>
                    </a:lnTo>
                    <a:cubicBezTo>
                      <a:pt x="2711" y="1847"/>
                      <a:pt x="2607" y="1502"/>
                      <a:pt x="2348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6" name="Google Shape;32976;p33"/>
              <p:cNvSpPr/>
              <p:nvPr/>
            </p:nvSpPr>
            <p:spPr>
              <a:xfrm rot="-5400000">
                <a:off x="4473475" y="1382350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708" y="0"/>
                    </a:moveTo>
                    <a:cubicBezTo>
                      <a:pt x="277" y="18"/>
                      <a:pt x="1" y="484"/>
                      <a:pt x="208" y="863"/>
                    </a:cubicBezTo>
                    <a:lnTo>
                      <a:pt x="363" y="1140"/>
                    </a:lnTo>
                    <a:cubicBezTo>
                      <a:pt x="469" y="1328"/>
                      <a:pt x="672" y="1436"/>
                      <a:pt x="878" y="1436"/>
                    </a:cubicBezTo>
                    <a:cubicBezTo>
                      <a:pt x="973" y="1436"/>
                      <a:pt x="1069" y="1413"/>
                      <a:pt x="1157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7" name="Google Shape;32977;p33"/>
              <p:cNvSpPr/>
              <p:nvPr/>
            </p:nvSpPr>
            <p:spPr>
              <a:xfrm rot="-5400000">
                <a:off x="4505200" y="1353650"/>
                <a:ext cx="67775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7" extrusionOk="0">
                    <a:moveTo>
                      <a:pt x="2710" y="0"/>
                    </a:moveTo>
                    <a:lnTo>
                      <a:pt x="380" y="1346"/>
                    </a:lnTo>
                    <a:cubicBezTo>
                      <a:pt x="104" y="1502"/>
                      <a:pt x="0" y="1864"/>
                      <a:pt x="173" y="2140"/>
                    </a:cubicBezTo>
                    <a:lnTo>
                      <a:pt x="311" y="2399"/>
                    </a:lnTo>
                    <a:cubicBezTo>
                      <a:pt x="423" y="2598"/>
                      <a:pt x="622" y="2697"/>
                      <a:pt x="820" y="2697"/>
                    </a:cubicBezTo>
                    <a:cubicBezTo>
                      <a:pt x="1019" y="2697"/>
                      <a:pt x="1217" y="2598"/>
                      <a:pt x="1329" y="2399"/>
                    </a:cubicBezTo>
                    <a:lnTo>
                      <a:pt x="271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8" name="Google Shape;32978;p33"/>
              <p:cNvSpPr/>
              <p:nvPr/>
            </p:nvSpPr>
            <p:spPr>
              <a:xfrm rot="-5400000">
                <a:off x="4422738" y="127991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587" y="1"/>
                    </a:moveTo>
                    <a:cubicBezTo>
                      <a:pt x="259" y="1"/>
                      <a:pt x="1" y="260"/>
                      <a:pt x="1" y="588"/>
                    </a:cubicBezTo>
                    <a:lnTo>
                      <a:pt x="1" y="3280"/>
                    </a:lnTo>
                    <a:lnTo>
                      <a:pt x="173" y="2987"/>
                    </a:lnTo>
                    <a:lnTo>
                      <a:pt x="1399" y="864"/>
                    </a:lnTo>
                    <a:cubicBezTo>
                      <a:pt x="1606" y="484"/>
                      <a:pt x="1330" y="1"/>
                      <a:pt x="8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9" name="Google Shape;32979;p33"/>
              <p:cNvSpPr/>
              <p:nvPr/>
            </p:nvSpPr>
            <p:spPr>
              <a:xfrm rot="-5400000">
                <a:off x="4431263" y="1270338"/>
                <a:ext cx="8762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24" extrusionOk="0">
                    <a:moveTo>
                      <a:pt x="2633" y="1"/>
                    </a:moveTo>
                    <a:cubicBezTo>
                      <a:pt x="2532" y="1"/>
                      <a:pt x="2429" y="26"/>
                      <a:pt x="2331" y="77"/>
                    </a:cubicBezTo>
                    <a:lnTo>
                      <a:pt x="450" y="1165"/>
                    </a:lnTo>
                    <a:lnTo>
                      <a:pt x="1" y="1424"/>
                    </a:lnTo>
                    <a:lnTo>
                      <a:pt x="2780" y="1424"/>
                    </a:lnTo>
                    <a:cubicBezTo>
                      <a:pt x="3229" y="1424"/>
                      <a:pt x="3505" y="940"/>
                      <a:pt x="3280" y="561"/>
                    </a:cubicBezTo>
                    <a:lnTo>
                      <a:pt x="3125" y="284"/>
                    </a:lnTo>
                    <a:cubicBezTo>
                      <a:pt x="3021" y="100"/>
                      <a:pt x="2833" y="1"/>
                      <a:pt x="263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0" name="Google Shape;32980;p33"/>
              <p:cNvSpPr/>
              <p:nvPr/>
            </p:nvSpPr>
            <p:spPr>
              <a:xfrm rot="-5400000">
                <a:off x="4419675" y="1267350"/>
                <a:ext cx="67750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698" extrusionOk="0">
                    <a:moveTo>
                      <a:pt x="1890" y="0"/>
                    </a:moveTo>
                    <a:cubicBezTo>
                      <a:pt x="1692" y="0"/>
                      <a:pt x="1493" y="100"/>
                      <a:pt x="1381" y="298"/>
                    </a:cubicBezTo>
                    <a:lnTo>
                      <a:pt x="173" y="2404"/>
                    </a:lnTo>
                    <a:lnTo>
                      <a:pt x="0" y="2697"/>
                    </a:lnTo>
                    <a:lnTo>
                      <a:pt x="449" y="2438"/>
                    </a:lnTo>
                    <a:lnTo>
                      <a:pt x="2330" y="1351"/>
                    </a:lnTo>
                    <a:cubicBezTo>
                      <a:pt x="2606" y="1196"/>
                      <a:pt x="2710" y="833"/>
                      <a:pt x="2555" y="557"/>
                    </a:cubicBezTo>
                    <a:lnTo>
                      <a:pt x="2399" y="298"/>
                    </a:lnTo>
                    <a:cubicBezTo>
                      <a:pt x="2287" y="100"/>
                      <a:pt x="2089" y="0"/>
                      <a:pt x="18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1" name="Google Shape;32981;p33"/>
              <p:cNvSpPr/>
              <p:nvPr/>
            </p:nvSpPr>
            <p:spPr>
              <a:xfrm rot="-5400000">
                <a:off x="4431163" y="1382413"/>
                <a:ext cx="87625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2" extrusionOk="0">
                    <a:moveTo>
                      <a:pt x="863" y="1"/>
                    </a:moveTo>
                    <a:cubicBezTo>
                      <a:pt x="662" y="1"/>
                      <a:pt x="467" y="108"/>
                      <a:pt x="363" y="292"/>
                    </a:cubicBezTo>
                    <a:lnTo>
                      <a:pt x="208" y="569"/>
                    </a:lnTo>
                    <a:cubicBezTo>
                      <a:pt x="1" y="948"/>
                      <a:pt x="277" y="1432"/>
                      <a:pt x="708" y="1432"/>
                    </a:cubicBezTo>
                    <a:lnTo>
                      <a:pt x="3504" y="1432"/>
                    </a:lnTo>
                    <a:lnTo>
                      <a:pt x="2072" y="603"/>
                    </a:lnTo>
                    <a:lnTo>
                      <a:pt x="1157" y="85"/>
                    </a:lnTo>
                    <a:cubicBezTo>
                      <a:pt x="1065" y="28"/>
                      <a:pt x="963" y="1"/>
                      <a:pt x="8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2" name="Google Shape;32982;p33"/>
              <p:cNvSpPr/>
              <p:nvPr/>
            </p:nvSpPr>
            <p:spPr>
              <a:xfrm rot="-5400000">
                <a:off x="4454450" y="1314675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1" y="1536"/>
                      <a:pt x="898" y="2434"/>
                    </a:cubicBezTo>
                    <a:cubicBezTo>
                      <a:pt x="1196" y="2732"/>
                      <a:pt x="1560" y="2865"/>
                      <a:pt x="1915" y="2865"/>
                    </a:cubicBezTo>
                    <a:cubicBezTo>
                      <a:pt x="2651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2983" name="Google Shape;32983;p33"/>
            <p:cNvSpPr/>
            <p:nvPr/>
          </p:nvSpPr>
          <p:spPr>
            <a:xfrm rot="-5400000">
              <a:off x="296238" y="3549513"/>
              <a:ext cx="34125" cy="31100"/>
            </a:xfrm>
            <a:custGeom>
              <a:avLst/>
              <a:gdLst/>
              <a:ahLst/>
              <a:cxnLst/>
              <a:rect l="l" t="t" r="r" b="b"/>
              <a:pathLst>
                <a:path w="1365" h="1244" extrusionOk="0">
                  <a:moveTo>
                    <a:pt x="691" y="1"/>
                  </a:moveTo>
                  <a:lnTo>
                    <a:pt x="312" y="381"/>
                  </a:lnTo>
                  <a:cubicBezTo>
                    <a:pt x="1" y="709"/>
                    <a:pt x="243" y="1244"/>
                    <a:pt x="691" y="1244"/>
                  </a:cubicBezTo>
                  <a:cubicBezTo>
                    <a:pt x="1140" y="1244"/>
                    <a:pt x="1364" y="709"/>
                    <a:pt x="1054" y="381"/>
                  </a:cubicBezTo>
                  <a:lnTo>
                    <a:pt x="6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84" name="Google Shape;32984;p33"/>
            <p:cNvSpPr/>
            <p:nvPr/>
          </p:nvSpPr>
          <p:spPr>
            <a:xfrm rot="-5400000">
              <a:off x="296250" y="4120800"/>
              <a:ext cx="34100" cy="31100"/>
            </a:xfrm>
            <a:custGeom>
              <a:avLst/>
              <a:gdLst/>
              <a:ahLst/>
              <a:cxnLst/>
              <a:rect l="l" t="t" r="r" b="b"/>
              <a:pathLst>
                <a:path w="1364" h="1244" extrusionOk="0">
                  <a:moveTo>
                    <a:pt x="691" y="1"/>
                  </a:moveTo>
                  <a:lnTo>
                    <a:pt x="311" y="381"/>
                  </a:lnTo>
                  <a:cubicBezTo>
                    <a:pt x="0" y="709"/>
                    <a:pt x="242" y="1244"/>
                    <a:pt x="691" y="1244"/>
                  </a:cubicBezTo>
                  <a:cubicBezTo>
                    <a:pt x="1122" y="1244"/>
                    <a:pt x="1364" y="709"/>
                    <a:pt x="1053" y="381"/>
                  </a:cubicBezTo>
                  <a:lnTo>
                    <a:pt x="6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85" name="Google Shape;32985;p33"/>
            <p:cNvSpPr/>
            <p:nvPr/>
          </p:nvSpPr>
          <p:spPr>
            <a:xfrm rot="-5400000">
              <a:off x="296238" y="4692088"/>
              <a:ext cx="34125" cy="31100"/>
            </a:xfrm>
            <a:custGeom>
              <a:avLst/>
              <a:gdLst/>
              <a:ahLst/>
              <a:cxnLst/>
              <a:rect l="l" t="t" r="r" b="b"/>
              <a:pathLst>
                <a:path w="1365" h="1244" extrusionOk="0">
                  <a:moveTo>
                    <a:pt x="674" y="1"/>
                  </a:moveTo>
                  <a:lnTo>
                    <a:pt x="311" y="381"/>
                  </a:lnTo>
                  <a:cubicBezTo>
                    <a:pt x="1" y="709"/>
                    <a:pt x="225" y="1244"/>
                    <a:pt x="674" y="1244"/>
                  </a:cubicBezTo>
                  <a:cubicBezTo>
                    <a:pt x="1123" y="1244"/>
                    <a:pt x="1364" y="709"/>
                    <a:pt x="1053" y="381"/>
                  </a:cubicBezTo>
                  <a:lnTo>
                    <a:pt x="6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86" name="Google Shape;32986;p33"/>
            <p:cNvSpPr/>
            <p:nvPr/>
          </p:nvSpPr>
          <p:spPr>
            <a:xfrm rot="-5400000">
              <a:off x="296450" y="2978000"/>
              <a:ext cx="33700" cy="31100"/>
            </a:xfrm>
            <a:custGeom>
              <a:avLst/>
              <a:gdLst/>
              <a:ahLst/>
              <a:cxnLst/>
              <a:rect l="l" t="t" r="r" b="b"/>
              <a:pathLst>
                <a:path w="1348" h="1244" extrusionOk="0">
                  <a:moveTo>
                    <a:pt x="674" y="1"/>
                  </a:moveTo>
                  <a:lnTo>
                    <a:pt x="294" y="381"/>
                  </a:lnTo>
                  <a:cubicBezTo>
                    <a:pt x="1" y="709"/>
                    <a:pt x="225" y="1244"/>
                    <a:pt x="674" y="1244"/>
                  </a:cubicBezTo>
                  <a:cubicBezTo>
                    <a:pt x="1123" y="1244"/>
                    <a:pt x="1347" y="709"/>
                    <a:pt x="1037" y="381"/>
                  </a:cubicBezTo>
                  <a:lnTo>
                    <a:pt x="6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87" name="Google Shape;32987;p33"/>
            <p:cNvSpPr/>
            <p:nvPr/>
          </p:nvSpPr>
          <p:spPr>
            <a:xfrm rot="-5400000">
              <a:off x="296238" y="3255663"/>
              <a:ext cx="34125" cy="31100"/>
            </a:xfrm>
            <a:custGeom>
              <a:avLst/>
              <a:gdLst/>
              <a:ahLst/>
              <a:cxnLst/>
              <a:rect l="l" t="t" r="r" b="b"/>
              <a:pathLst>
                <a:path w="1365" h="1244" extrusionOk="0">
                  <a:moveTo>
                    <a:pt x="691" y="1"/>
                  </a:moveTo>
                  <a:lnTo>
                    <a:pt x="311" y="381"/>
                  </a:lnTo>
                  <a:cubicBezTo>
                    <a:pt x="1" y="709"/>
                    <a:pt x="242" y="1244"/>
                    <a:pt x="691" y="1244"/>
                  </a:cubicBezTo>
                  <a:cubicBezTo>
                    <a:pt x="1140" y="1244"/>
                    <a:pt x="1364" y="709"/>
                    <a:pt x="1054" y="381"/>
                  </a:cubicBezTo>
                  <a:lnTo>
                    <a:pt x="6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88" name="Google Shape;32988;p33"/>
            <p:cNvSpPr/>
            <p:nvPr/>
          </p:nvSpPr>
          <p:spPr>
            <a:xfrm rot="-5400000">
              <a:off x="296250" y="3826950"/>
              <a:ext cx="34100" cy="31100"/>
            </a:xfrm>
            <a:custGeom>
              <a:avLst/>
              <a:gdLst/>
              <a:ahLst/>
              <a:cxnLst/>
              <a:rect l="l" t="t" r="r" b="b"/>
              <a:pathLst>
                <a:path w="1364" h="1244" extrusionOk="0">
                  <a:moveTo>
                    <a:pt x="673" y="1"/>
                  </a:moveTo>
                  <a:lnTo>
                    <a:pt x="311" y="381"/>
                  </a:lnTo>
                  <a:cubicBezTo>
                    <a:pt x="0" y="709"/>
                    <a:pt x="242" y="1244"/>
                    <a:pt x="673" y="1244"/>
                  </a:cubicBezTo>
                  <a:cubicBezTo>
                    <a:pt x="1122" y="1244"/>
                    <a:pt x="1364" y="709"/>
                    <a:pt x="1053" y="381"/>
                  </a:cubicBezTo>
                  <a:lnTo>
                    <a:pt x="67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89" name="Google Shape;32989;p33"/>
            <p:cNvSpPr/>
            <p:nvPr/>
          </p:nvSpPr>
          <p:spPr>
            <a:xfrm rot="-5400000">
              <a:off x="296250" y="4351775"/>
              <a:ext cx="34100" cy="31100"/>
            </a:xfrm>
            <a:custGeom>
              <a:avLst/>
              <a:gdLst/>
              <a:ahLst/>
              <a:cxnLst/>
              <a:rect l="l" t="t" r="r" b="b"/>
              <a:pathLst>
                <a:path w="1364" h="1244" extrusionOk="0">
                  <a:moveTo>
                    <a:pt x="674" y="1"/>
                  </a:moveTo>
                  <a:lnTo>
                    <a:pt x="311" y="381"/>
                  </a:lnTo>
                  <a:cubicBezTo>
                    <a:pt x="0" y="709"/>
                    <a:pt x="225" y="1244"/>
                    <a:pt x="674" y="1244"/>
                  </a:cubicBezTo>
                  <a:cubicBezTo>
                    <a:pt x="1122" y="1244"/>
                    <a:pt x="1364" y="709"/>
                    <a:pt x="1053" y="381"/>
                  </a:cubicBezTo>
                  <a:lnTo>
                    <a:pt x="6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990" name="Google Shape;32990;p33"/>
            <p:cNvGrpSpPr/>
            <p:nvPr/>
          </p:nvGrpSpPr>
          <p:grpSpPr>
            <a:xfrm>
              <a:off x="151925" y="182350"/>
              <a:ext cx="341750" cy="2538050"/>
              <a:chOff x="487050" y="1971275"/>
              <a:chExt cx="341750" cy="2538050"/>
            </a:xfrm>
          </p:grpSpPr>
          <p:sp>
            <p:nvSpPr>
              <p:cNvPr id="32991" name="Google Shape;32991;p33"/>
              <p:cNvSpPr/>
              <p:nvPr/>
            </p:nvSpPr>
            <p:spPr>
              <a:xfrm rot="-5400000">
                <a:off x="-453825" y="3226700"/>
                <a:ext cx="2538050" cy="27200"/>
              </a:xfrm>
              <a:custGeom>
                <a:avLst/>
                <a:gdLst/>
                <a:ahLst/>
                <a:cxnLst/>
                <a:rect l="l" t="t" r="r" b="b"/>
                <a:pathLst>
                  <a:path w="101522" h="1088" extrusionOk="0">
                    <a:moveTo>
                      <a:pt x="1" y="0"/>
                    </a:moveTo>
                    <a:lnTo>
                      <a:pt x="1" y="1088"/>
                    </a:lnTo>
                    <a:lnTo>
                      <a:pt x="101521" y="1088"/>
                    </a:lnTo>
                    <a:lnTo>
                      <a:pt x="10152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2" name="Google Shape;32992;p33"/>
              <p:cNvSpPr/>
              <p:nvPr/>
            </p:nvSpPr>
            <p:spPr>
              <a:xfrm rot="-5400000">
                <a:off x="-535587" y="3232963"/>
                <a:ext cx="2538050" cy="14675"/>
              </a:xfrm>
              <a:custGeom>
                <a:avLst/>
                <a:gdLst/>
                <a:ahLst/>
                <a:cxnLst/>
                <a:rect l="l" t="t" r="r" b="b"/>
                <a:pathLst>
                  <a:path w="101522" h="587" extrusionOk="0">
                    <a:moveTo>
                      <a:pt x="1" y="0"/>
                    </a:moveTo>
                    <a:lnTo>
                      <a:pt x="1" y="587"/>
                    </a:lnTo>
                    <a:lnTo>
                      <a:pt x="101521" y="587"/>
                    </a:lnTo>
                    <a:lnTo>
                      <a:pt x="10152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3" name="Google Shape;32993;p33"/>
              <p:cNvSpPr/>
              <p:nvPr/>
            </p:nvSpPr>
            <p:spPr>
              <a:xfrm rot="-5400000">
                <a:off x="487038" y="2568463"/>
                <a:ext cx="200675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7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4" name="Google Shape;32994;p33"/>
              <p:cNvSpPr/>
              <p:nvPr/>
            </p:nvSpPr>
            <p:spPr>
              <a:xfrm rot="-5400000">
                <a:off x="523163" y="2676663"/>
                <a:ext cx="5700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53" extrusionOk="0">
                    <a:moveTo>
                      <a:pt x="685" y="1"/>
                    </a:moveTo>
                    <a:cubicBezTo>
                      <a:pt x="523" y="1"/>
                      <a:pt x="363" y="78"/>
                      <a:pt x="277" y="234"/>
                    </a:cubicBezTo>
                    <a:lnTo>
                      <a:pt x="139" y="458"/>
                    </a:lnTo>
                    <a:cubicBezTo>
                      <a:pt x="1" y="682"/>
                      <a:pt x="87" y="976"/>
                      <a:pt x="312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279" y="2253"/>
                    </a:lnTo>
                    <a:lnTo>
                      <a:pt x="2124" y="2011"/>
                    </a:lnTo>
                    <a:lnTo>
                      <a:pt x="1106" y="234"/>
                    </a:lnTo>
                    <a:cubicBezTo>
                      <a:pt x="1011" y="78"/>
                      <a:pt x="847" y="1"/>
                      <a:pt x="6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5" name="Google Shape;32995;p33"/>
              <p:cNvSpPr/>
              <p:nvPr/>
            </p:nvSpPr>
            <p:spPr>
              <a:xfrm rot="-5400000">
                <a:off x="615188" y="2654313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05" y="2745"/>
                    </a:cubicBezTo>
                    <a:lnTo>
                      <a:pt x="864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6" name="Google Shape;32996;p33"/>
              <p:cNvSpPr/>
              <p:nvPr/>
            </p:nvSpPr>
            <p:spPr>
              <a:xfrm rot="-5400000">
                <a:off x="525875" y="2654325"/>
                <a:ext cx="3412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5" extrusionOk="0">
                    <a:moveTo>
                      <a:pt x="622" y="0"/>
                    </a:moveTo>
                    <a:cubicBezTo>
                      <a:pt x="242" y="0"/>
                      <a:pt x="1" y="397"/>
                      <a:pt x="190" y="725"/>
                    </a:cubicBezTo>
                    <a:lnTo>
                      <a:pt x="1209" y="2486"/>
                    </a:lnTo>
                    <a:lnTo>
                      <a:pt x="1364" y="2744"/>
                    </a:lnTo>
                    <a:lnTo>
                      <a:pt x="1364" y="483"/>
                    </a:lnTo>
                    <a:cubicBezTo>
                      <a:pt x="1364" y="207"/>
                      <a:pt x="1140" y="0"/>
                      <a:pt x="8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7" name="Google Shape;32997;p33"/>
              <p:cNvSpPr/>
              <p:nvPr/>
            </p:nvSpPr>
            <p:spPr>
              <a:xfrm rot="-5400000">
                <a:off x="615413" y="26148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08" y="2745"/>
                      <a:pt x="484" y="2745"/>
                    </a:cubicBezTo>
                    <a:lnTo>
                      <a:pt x="743" y="2745"/>
                    </a:lnTo>
                    <a:cubicBezTo>
                      <a:pt x="1105" y="2745"/>
                      <a:pt x="1347" y="2331"/>
                      <a:pt x="1157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8" name="Google Shape;32998;p33"/>
              <p:cNvSpPr/>
              <p:nvPr/>
            </p:nvSpPr>
            <p:spPr>
              <a:xfrm rot="-5400000">
                <a:off x="568463" y="2607013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68" y="1139"/>
                    </a:lnTo>
                    <a:cubicBezTo>
                      <a:pt x="2041" y="1178"/>
                      <a:pt x="2121" y="1198"/>
                      <a:pt x="2200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45" y="742"/>
                    </a:lnTo>
                    <a:cubicBezTo>
                      <a:pt x="2935" y="414"/>
                      <a:pt x="2711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9" name="Google Shape;32999;p33"/>
              <p:cNvSpPr/>
              <p:nvPr/>
            </p:nvSpPr>
            <p:spPr>
              <a:xfrm rot="-5400000">
                <a:off x="594975" y="2604650"/>
                <a:ext cx="5655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66" extrusionOk="0">
                    <a:moveTo>
                      <a:pt x="0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7" y="2183"/>
                      <a:pt x="2002" y="2019"/>
                    </a:cubicBezTo>
                    <a:lnTo>
                      <a:pt x="2123" y="1812"/>
                    </a:lnTo>
                    <a:cubicBezTo>
                      <a:pt x="2261" y="1571"/>
                      <a:pt x="2192" y="1260"/>
                      <a:pt x="1951" y="113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0" name="Google Shape;33000;p33"/>
              <p:cNvSpPr/>
              <p:nvPr/>
            </p:nvSpPr>
            <p:spPr>
              <a:xfrm rot="-5400000">
                <a:off x="568350" y="27011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604" y="0"/>
                    </a:moveTo>
                    <a:cubicBezTo>
                      <a:pt x="242" y="0"/>
                      <a:pt x="0" y="414"/>
                      <a:pt x="190" y="725"/>
                    </a:cubicBezTo>
                    <a:lnTo>
                      <a:pt x="311" y="949"/>
                    </a:lnTo>
                    <a:cubicBezTo>
                      <a:pt x="404" y="1100"/>
                      <a:pt x="566" y="1189"/>
                      <a:pt x="737" y="1189"/>
                    </a:cubicBezTo>
                    <a:cubicBezTo>
                      <a:pt x="820" y="1189"/>
                      <a:pt x="905" y="1167"/>
                      <a:pt x="984" y="1122"/>
                    </a:cubicBezTo>
                    <a:lnTo>
                      <a:pt x="293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1" name="Google Shape;33001;p33"/>
              <p:cNvSpPr/>
              <p:nvPr/>
            </p:nvSpPr>
            <p:spPr>
              <a:xfrm rot="-5400000">
                <a:off x="594588" y="2676663"/>
                <a:ext cx="5700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53" extrusionOk="0">
                    <a:moveTo>
                      <a:pt x="2279" y="0"/>
                    </a:moveTo>
                    <a:lnTo>
                      <a:pt x="312" y="1139"/>
                    </a:lnTo>
                    <a:cubicBezTo>
                      <a:pt x="87" y="1260"/>
                      <a:pt x="1" y="1571"/>
                      <a:pt x="139" y="1795"/>
                    </a:cubicBezTo>
                    <a:lnTo>
                      <a:pt x="277" y="2019"/>
                    </a:lnTo>
                    <a:cubicBezTo>
                      <a:pt x="363" y="2175"/>
                      <a:pt x="523" y="2252"/>
                      <a:pt x="685" y="2252"/>
                    </a:cubicBezTo>
                    <a:cubicBezTo>
                      <a:pt x="847" y="2252"/>
                      <a:pt x="1011" y="2175"/>
                      <a:pt x="1106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2" name="Google Shape;33002;p33"/>
              <p:cNvSpPr/>
              <p:nvPr/>
            </p:nvSpPr>
            <p:spPr>
              <a:xfrm rot="-5400000">
                <a:off x="526100" y="261527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38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3" name="Google Shape;33003;p33"/>
              <p:cNvSpPr/>
              <p:nvPr/>
            </p:nvSpPr>
            <p:spPr>
              <a:xfrm rot="-5400000">
                <a:off x="533038" y="2607138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201" y="0"/>
                    </a:moveTo>
                    <a:cubicBezTo>
                      <a:pt x="2121" y="0"/>
                      <a:pt x="2041" y="21"/>
                      <a:pt x="1968" y="66"/>
                    </a:cubicBezTo>
                    <a:lnTo>
                      <a:pt x="381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711" y="1188"/>
                      <a:pt x="2935" y="791"/>
                      <a:pt x="2745" y="463"/>
                    </a:cubicBezTo>
                    <a:lnTo>
                      <a:pt x="2624" y="256"/>
                    </a:lnTo>
                    <a:cubicBezTo>
                      <a:pt x="2531" y="92"/>
                      <a:pt x="2367" y="0"/>
                      <a:pt x="2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4" name="Google Shape;33004;p33"/>
              <p:cNvSpPr/>
              <p:nvPr/>
            </p:nvSpPr>
            <p:spPr>
              <a:xfrm rot="-5400000">
                <a:off x="523438" y="2604863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8" y="2007"/>
                    </a:lnTo>
                    <a:lnTo>
                      <a:pt x="0" y="2249"/>
                    </a:lnTo>
                    <a:lnTo>
                      <a:pt x="380" y="2042"/>
                    </a:lnTo>
                    <a:lnTo>
                      <a:pt x="1951" y="1127"/>
                    </a:lnTo>
                    <a:cubicBezTo>
                      <a:pt x="2175" y="989"/>
                      <a:pt x="2261" y="696"/>
                      <a:pt x="2123" y="454"/>
                    </a:cubicBezTo>
                    <a:lnTo>
                      <a:pt x="2002" y="247"/>
                    </a:lnTo>
                    <a:cubicBezTo>
                      <a:pt x="1907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5" name="Google Shape;33005;p33"/>
              <p:cNvSpPr/>
              <p:nvPr/>
            </p:nvSpPr>
            <p:spPr>
              <a:xfrm rot="-5400000">
                <a:off x="533025" y="27011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737" y="0"/>
                    </a:moveTo>
                    <a:cubicBezTo>
                      <a:pt x="566" y="0"/>
                      <a:pt x="404" y="89"/>
                      <a:pt x="311" y="240"/>
                    </a:cubicBezTo>
                    <a:lnTo>
                      <a:pt x="190" y="464"/>
                    </a:lnTo>
                    <a:cubicBezTo>
                      <a:pt x="0" y="775"/>
                      <a:pt x="242" y="1189"/>
                      <a:pt x="604" y="1189"/>
                    </a:cubicBezTo>
                    <a:lnTo>
                      <a:pt x="2934" y="1189"/>
                    </a:lnTo>
                    <a:lnTo>
                      <a:pt x="1743" y="516"/>
                    </a:lnTo>
                    <a:lnTo>
                      <a:pt x="984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6" name="Google Shape;33006;p33"/>
              <p:cNvSpPr/>
              <p:nvPr/>
            </p:nvSpPr>
            <p:spPr>
              <a:xfrm rot="-5400000">
                <a:off x="557375" y="26388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192" y="0"/>
                    </a:moveTo>
                    <a:cubicBezTo>
                      <a:pt x="536" y="0"/>
                      <a:pt x="1" y="536"/>
                      <a:pt x="1" y="1209"/>
                    </a:cubicBezTo>
                    <a:cubicBezTo>
                      <a:pt x="1" y="1865"/>
                      <a:pt x="536" y="2400"/>
                      <a:pt x="1192" y="2400"/>
                    </a:cubicBezTo>
                    <a:cubicBezTo>
                      <a:pt x="1865" y="2400"/>
                      <a:pt x="2400" y="1865"/>
                      <a:pt x="2400" y="1209"/>
                    </a:cubicBezTo>
                    <a:cubicBezTo>
                      <a:pt x="2400" y="536"/>
                      <a:pt x="1865" y="0"/>
                      <a:pt x="119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7" name="Google Shape;33007;p33"/>
              <p:cNvSpPr/>
              <p:nvPr/>
            </p:nvSpPr>
            <p:spPr>
              <a:xfrm rot="-5400000">
                <a:off x="487250" y="3139975"/>
                <a:ext cx="2002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10" h="8026" extrusionOk="0">
                    <a:moveTo>
                      <a:pt x="7543" y="466"/>
                    </a:moveTo>
                    <a:lnTo>
                      <a:pt x="7543" y="7560"/>
                    </a:lnTo>
                    <a:lnTo>
                      <a:pt x="467" y="7560"/>
                    </a:lnTo>
                    <a:lnTo>
                      <a:pt x="467" y="466"/>
                    </a:lnTo>
                    <a:close/>
                    <a:moveTo>
                      <a:pt x="1" y="0"/>
                    </a:moveTo>
                    <a:lnTo>
                      <a:pt x="1" y="8026"/>
                    </a:lnTo>
                    <a:lnTo>
                      <a:pt x="8009" y="8026"/>
                    </a:lnTo>
                    <a:lnTo>
                      <a:pt x="800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8" name="Google Shape;33008;p33"/>
              <p:cNvSpPr/>
              <p:nvPr/>
            </p:nvSpPr>
            <p:spPr>
              <a:xfrm rot="-5400000">
                <a:off x="523175" y="3247950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682" y="1"/>
                    </a:moveTo>
                    <a:cubicBezTo>
                      <a:pt x="518" y="1"/>
                      <a:pt x="354" y="78"/>
                      <a:pt x="259" y="234"/>
                    </a:cubicBezTo>
                    <a:lnTo>
                      <a:pt x="138" y="458"/>
                    </a:lnTo>
                    <a:cubicBezTo>
                      <a:pt x="0" y="682"/>
                      <a:pt x="87" y="993"/>
                      <a:pt x="311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279" y="2253"/>
                    </a:lnTo>
                    <a:lnTo>
                      <a:pt x="2123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9" name="Google Shape;33009;p33"/>
              <p:cNvSpPr/>
              <p:nvPr/>
            </p:nvSpPr>
            <p:spPr>
              <a:xfrm rot="-5400000">
                <a:off x="615188" y="3225613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64" y="1"/>
                    </a:moveTo>
                    <a:lnTo>
                      <a:pt x="191" y="2020"/>
                    </a:lnTo>
                    <a:cubicBezTo>
                      <a:pt x="1" y="2331"/>
                      <a:pt x="243" y="2745"/>
                      <a:pt x="622" y="2745"/>
                    </a:cubicBezTo>
                    <a:lnTo>
                      <a:pt x="864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0" name="Google Shape;33010;p33"/>
              <p:cNvSpPr/>
              <p:nvPr/>
            </p:nvSpPr>
            <p:spPr>
              <a:xfrm rot="-5400000">
                <a:off x="525875" y="3225625"/>
                <a:ext cx="3412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5" extrusionOk="0">
                    <a:moveTo>
                      <a:pt x="622" y="0"/>
                    </a:moveTo>
                    <a:cubicBezTo>
                      <a:pt x="243" y="0"/>
                      <a:pt x="1" y="397"/>
                      <a:pt x="191" y="725"/>
                    </a:cubicBezTo>
                    <a:lnTo>
                      <a:pt x="1209" y="2486"/>
                    </a:lnTo>
                    <a:lnTo>
                      <a:pt x="1364" y="2744"/>
                    </a:lnTo>
                    <a:lnTo>
                      <a:pt x="1364" y="483"/>
                    </a:lnTo>
                    <a:cubicBezTo>
                      <a:pt x="1364" y="207"/>
                      <a:pt x="1140" y="0"/>
                      <a:pt x="8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1" name="Google Shape;33011;p33"/>
              <p:cNvSpPr/>
              <p:nvPr/>
            </p:nvSpPr>
            <p:spPr>
              <a:xfrm rot="-5400000">
                <a:off x="615200" y="318635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" y="1"/>
                    </a:moveTo>
                    <a:lnTo>
                      <a:pt x="1" y="2262"/>
                    </a:lnTo>
                    <a:cubicBezTo>
                      <a:pt x="1" y="2521"/>
                      <a:pt x="225" y="2745"/>
                      <a:pt x="501" y="2745"/>
                    </a:cubicBezTo>
                    <a:lnTo>
                      <a:pt x="743" y="2745"/>
                    </a:lnTo>
                    <a:cubicBezTo>
                      <a:pt x="1122" y="2745"/>
                      <a:pt x="1364" y="2331"/>
                      <a:pt x="1174" y="202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2" name="Google Shape;33012;p33"/>
              <p:cNvSpPr/>
              <p:nvPr/>
            </p:nvSpPr>
            <p:spPr>
              <a:xfrm rot="-5400000">
                <a:off x="568463" y="3178288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0" y="0"/>
                    </a:moveTo>
                    <a:lnTo>
                      <a:pt x="1951" y="1139"/>
                    </a:lnTo>
                    <a:cubicBezTo>
                      <a:pt x="2029" y="1178"/>
                      <a:pt x="2112" y="1198"/>
                      <a:pt x="2194" y="1198"/>
                    </a:cubicBezTo>
                    <a:cubicBezTo>
                      <a:pt x="2365" y="1198"/>
                      <a:pt x="2530" y="1113"/>
                      <a:pt x="2624" y="949"/>
                    </a:cubicBezTo>
                    <a:lnTo>
                      <a:pt x="2744" y="742"/>
                    </a:lnTo>
                    <a:cubicBezTo>
                      <a:pt x="2934" y="414"/>
                      <a:pt x="2693" y="17"/>
                      <a:pt x="2330" y="1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3" name="Google Shape;33013;p33"/>
              <p:cNvSpPr/>
              <p:nvPr/>
            </p:nvSpPr>
            <p:spPr>
              <a:xfrm rot="-5400000">
                <a:off x="594975" y="3175950"/>
                <a:ext cx="5655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66" extrusionOk="0">
                    <a:moveTo>
                      <a:pt x="1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8" y="2183"/>
                      <a:pt x="2003" y="2019"/>
                    </a:cubicBezTo>
                    <a:lnTo>
                      <a:pt x="2124" y="1812"/>
                    </a:lnTo>
                    <a:cubicBezTo>
                      <a:pt x="2262" y="1571"/>
                      <a:pt x="2193" y="1260"/>
                      <a:pt x="1951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4" name="Google Shape;33014;p33"/>
              <p:cNvSpPr/>
              <p:nvPr/>
            </p:nvSpPr>
            <p:spPr>
              <a:xfrm rot="-5400000">
                <a:off x="568350" y="32724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605" y="0"/>
                    </a:moveTo>
                    <a:cubicBezTo>
                      <a:pt x="242" y="0"/>
                      <a:pt x="1" y="414"/>
                      <a:pt x="190" y="725"/>
                    </a:cubicBezTo>
                    <a:lnTo>
                      <a:pt x="311" y="949"/>
                    </a:lnTo>
                    <a:cubicBezTo>
                      <a:pt x="404" y="1100"/>
                      <a:pt x="567" y="1189"/>
                      <a:pt x="737" y="1189"/>
                    </a:cubicBezTo>
                    <a:cubicBezTo>
                      <a:pt x="820" y="1189"/>
                      <a:pt x="905" y="1167"/>
                      <a:pt x="984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5" name="Google Shape;33015;p33"/>
              <p:cNvSpPr/>
              <p:nvPr/>
            </p:nvSpPr>
            <p:spPr>
              <a:xfrm rot="-5400000">
                <a:off x="594600" y="3247950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2279" y="0"/>
                    </a:moveTo>
                    <a:lnTo>
                      <a:pt x="311" y="1139"/>
                    </a:lnTo>
                    <a:cubicBezTo>
                      <a:pt x="87" y="1260"/>
                      <a:pt x="0" y="1571"/>
                      <a:pt x="138" y="1795"/>
                    </a:cubicBezTo>
                    <a:lnTo>
                      <a:pt x="259" y="2019"/>
                    </a:lnTo>
                    <a:cubicBezTo>
                      <a:pt x="354" y="2175"/>
                      <a:pt x="518" y="2252"/>
                      <a:pt x="682" y="2252"/>
                    </a:cubicBezTo>
                    <a:cubicBezTo>
                      <a:pt x="846" y="2252"/>
                      <a:pt x="1010" y="2175"/>
                      <a:pt x="1105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6" name="Google Shape;33016;p33"/>
              <p:cNvSpPr/>
              <p:nvPr/>
            </p:nvSpPr>
            <p:spPr>
              <a:xfrm rot="-5400000">
                <a:off x="525888" y="3186363"/>
                <a:ext cx="34100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5" extrusionOk="0">
                    <a:moveTo>
                      <a:pt x="501" y="0"/>
                    </a:moveTo>
                    <a:cubicBezTo>
                      <a:pt x="225" y="0"/>
                      <a:pt x="1" y="207"/>
                      <a:pt x="1" y="483"/>
                    </a:cubicBezTo>
                    <a:lnTo>
                      <a:pt x="1" y="2744"/>
                    </a:lnTo>
                    <a:lnTo>
                      <a:pt x="156" y="2486"/>
                    </a:lnTo>
                    <a:lnTo>
                      <a:pt x="1174" y="725"/>
                    </a:lnTo>
                    <a:cubicBezTo>
                      <a:pt x="1364" y="397"/>
                      <a:pt x="1122" y="0"/>
                      <a:pt x="7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7" name="Google Shape;33017;p33"/>
              <p:cNvSpPr/>
              <p:nvPr/>
            </p:nvSpPr>
            <p:spPr>
              <a:xfrm rot="-5400000">
                <a:off x="533038" y="3178413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195" y="0"/>
                    </a:moveTo>
                    <a:cubicBezTo>
                      <a:pt x="2112" y="0"/>
                      <a:pt x="2029" y="21"/>
                      <a:pt x="1951" y="66"/>
                    </a:cubicBezTo>
                    <a:lnTo>
                      <a:pt x="380" y="981"/>
                    </a:lnTo>
                    <a:lnTo>
                      <a:pt x="0" y="1188"/>
                    </a:lnTo>
                    <a:lnTo>
                      <a:pt x="2330" y="1188"/>
                    </a:lnTo>
                    <a:cubicBezTo>
                      <a:pt x="2693" y="1188"/>
                      <a:pt x="2934" y="791"/>
                      <a:pt x="2744" y="463"/>
                    </a:cubicBezTo>
                    <a:lnTo>
                      <a:pt x="2624" y="256"/>
                    </a:lnTo>
                    <a:cubicBezTo>
                      <a:pt x="2530" y="92"/>
                      <a:pt x="2366" y="0"/>
                      <a:pt x="21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8" name="Google Shape;33018;p33"/>
              <p:cNvSpPr/>
              <p:nvPr/>
            </p:nvSpPr>
            <p:spPr>
              <a:xfrm rot="-5400000">
                <a:off x="523438" y="3176163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9" y="2007"/>
                    </a:lnTo>
                    <a:lnTo>
                      <a:pt x="1" y="2249"/>
                    </a:lnTo>
                    <a:lnTo>
                      <a:pt x="380" y="2042"/>
                    </a:lnTo>
                    <a:lnTo>
                      <a:pt x="1951" y="1127"/>
                    </a:lnTo>
                    <a:cubicBezTo>
                      <a:pt x="2175" y="989"/>
                      <a:pt x="2262" y="696"/>
                      <a:pt x="2124" y="454"/>
                    </a:cubicBezTo>
                    <a:lnTo>
                      <a:pt x="2003" y="247"/>
                    </a:lnTo>
                    <a:cubicBezTo>
                      <a:pt x="1908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9" name="Google Shape;33019;p33"/>
              <p:cNvSpPr/>
              <p:nvPr/>
            </p:nvSpPr>
            <p:spPr>
              <a:xfrm rot="-5400000">
                <a:off x="533025" y="3272475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1" y="240"/>
                    </a:cubicBezTo>
                    <a:lnTo>
                      <a:pt x="190" y="464"/>
                    </a:lnTo>
                    <a:cubicBezTo>
                      <a:pt x="1" y="775"/>
                      <a:pt x="242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4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0" name="Google Shape;33020;p33"/>
              <p:cNvSpPr/>
              <p:nvPr/>
            </p:nvSpPr>
            <p:spPr>
              <a:xfrm rot="-5400000">
                <a:off x="552325" y="3215125"/>
                <a:ext cx="70375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2815" h="2411" extrusionOk="0">
                    <a:moveTo>
                      <a:pt x="1606" y="0"/>
                    </a:moveTo>
                    <a:cubicBezTo>
                      <a:pt x="536" y="0"/>
                      <a:pt x="1" y="1295"/>
                      <a:pt x="760" y="2054"/>
                    </a:cubicBezTo>
                    <a:cubicBezTo>
                      <a:pt x="1006" y="2301"/>
                      <a:pt x="1309" y="2411"/>
                      <a:pt x="1605" y="2411"/>
                    </a:cubicBezTo>
                    <a:cubicBezTo>
                      <a:pt x="2223" y="2411"/>
                      <a:pt x="2814" y="1932"/>
                      <a:pt x="2814" y="1209"/>
                    </a:cubicBezTo>
                    <a:cubicBezTo>
                      <a:pt x="2814" y="536"/>
                      <a:pt x="2262" y="0"/>
                      <a:pt x="160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1" name="Google Shape;33021;p33"/>
              <p:cNvSpPr/>
              <p:nvPr/>
            </p:nvSpPr>
            <p:spPr>
              <a:xfrm rot="-5400000">
                <a:off x="487263" y="3711263"/>
                <a:ext cx="200225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09" h="8026" extrusionOk="0">
                    <a:moveTo>
                      <a:pt x="7542" y="466"/>
                    </a:moveTo>
                    <a:lnTo>
                      <a:pt x="7542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08" y="8026"/>
                    </a:lnTo>
                    <a:lnTo>
                      <a:pt x="800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2" name="Google Shape;33022;p33"/>
              <p:cNvSpPr/>
              <p:nvPr/>
            </p:nvSpPr>
            <p:spPr>
              <a:xfrm rot="-5400000">
                <a:off x="523388" y="38194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682" y="1"/>
                    </a:moveTo>
                    <a:cubicBezTo>
                      <a:pt x="518" y="1"/>
                      <a:pt x="354" y="78"/>
                      <a:pt x="259" y="234"/>
                    </a:cubicBezTo>
                    <a:lnTo>
                      <a:pt x="139" y="458"/>
                    </a:lnTo>
                    <a:cubicBezTo>
                      <a:pt x="1" y="682"/>
                      <a:pt x="70" y="993"/>
                      <a:pt x="311" y="1114"/>
                    </a:cubicBezTo>
                    <a:lnTo>
                      <a:pt x="1071" y="1563"/>
                    </a:lnTo>
                    <a:lnTo>
                      <a:pt x="2262" y="2253"/>
                    </a:lnTo>
                    <a:lnTo>
                      <a:pt x="2124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3" name="Google Shape;33023;p33"/>
              <p:cNvSpPr/>
              <p:nvPr/>
            </p:nvSpPr>
            <p:spPr>
              <a:xfrm rot="-5400000">
                <a:off x="615200" y="379690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0" y="2331"/>
                      <a:pt x="242" y="2745"/>
                      <a:pt x="604" y="2745"/>
                    </a:cubicBezTo>
                    <a:lnTo>
                      <a:pt x="863" y="2745"/>
                    </a:lnTo>
                    <a:cubicBezTo>
                      <a:pt x="1139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4" name="Google Shape;33024;p33"/>
              <p:cNvSpPr/>
              <p:nvPr/>
            </p:nvSpPr>
            <p:spPr>
              <a:xfrm rot="-5400000">
                <a:off x="526100" y="379712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604" y="0"/>
                    </a:moveTo>
                    <a:cubicBezTo>
                      <a:pt x="242" y="0"/>
                      <a:pt x="0" y="397"/>
                      <a:pt x="190" y="725"/>
                    </a:cubicBezTo>
                    <a:lnTo>
                      <a:pt x="1208" y="2486"/>
                    </a:lnTo>
                    <a:lnTo>
                      <a:pt x="1346" y="2744"/>
                    </a:lnTo>
                    <a:lnTo>
                      <a:pt x="1346" y="483"/>
                    </a:lnTo>
                    <a:cubicBezTo>
                      <a:pt x="1346" y="207"/>
                      <a:pt x="1139" y="0"/>
                      <a:pt x="8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5" name="Google Shape;33025;p33"/>
              <p:cNvSpPr/>
              <p:nvPr/>
            </p:nvSpPr>
            <p:spPr>
              <a:xfrm rot="-5400000">
                <a:off x="615188" y="3757638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" y="1"/>
                    </a:moveTo>
                    <a:lnTo>
                      <a:pt x="1" y="2262"/>
                    </a:lnTo>
                    <a:cubicBezTo>
                      <a:pt x="1" y="2521"/>
                      <a:pt x="225" y="2745"/>
                      <a:pt x="484" y="2745"/>
                    </a:cubicBezTo>
                    <a:lnTo>
                      <a:pt x="743" y="2745"/>
                    </a:lnTo>
                    <a:cubicBezTo>
                      <a:pt x="1123" y="2745"/>
                      <a:pt x="1364" y="2331"/>
                      <a:pt x="1174" y="202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6" name="Google Shape;33026;p33"/>
              <p:cNvSpPr/>
              <p:nvPr/>
            </p:nvSpPr>
            <p:spPr>
              <a:xfrm rot="-5400000">
                <a:off x="568513" y="3749638"/>
                <a:ext cx="732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1" h="1198" extrusionOk="0">
                    <a:moveTo>
                      <a:pt x="0" y="0"/>
                    </a:moveTo>
                    <a:lnTo>
                      <a:pt x="1951" y="1139"/>
                    </a:lnTo>
                    <a:cubicBezTo>
                      <a:pt x="2029" y="1178"/>
                      <a:pt x="2112" y="1198"/>
                      <a:pt x="2194" y="1198"/>
                    </a:cubicBezTo>
                    <a:cubicBezTo>
                      <a:pt x="2366" y="1198"/>
                      <a:pt x="2530" y="1113"/>
                      <a:pt x="2624" y="949"/>
                    </a:cubicBezTo>
                    <a:lnTo>
                      <a:pt x="2745" y="742"/>
                    </a:lnTo>
                    <a:cubicBezTo>
                      <a:pt x="2931" y="421"/>
                      <a:pt x="2703" y="17"/>
                      <a:pt x="2336" y="17"/>
                    </a:cubicBezTo>
                    <a:cubicBezTo>
                      <a:pt x="2329" y="17"/>
                      <a:pt x="2321" y="17"/>
                      <a:pt x="2313" y="1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7" name="Google Shape;33027;p33"/>
              <p:cNvSpPr/>
              <p:nvPr/>
            </p:nvSpPr>
            <p:spPr>
              <a:xfrm rot="-5400000">
                <a:off x="594763" y="3747463"/>
                <a:ext cx="569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66" extrusionOk="0">
                    <a:moveTo>
                      <a:pt x="1" y="0"/>
                    </a:moveTo>
                    <a:lnTo>
                      <a:pt x="1174" y="2019"/>
                    </a:lnTo>
                    <a:cubicBezTo>
                      <a:pt x="1269" y="2183"/>
                      <a:pt x="1433" y="2265"/>
                      <a:pt x="1595" y="2265"/>
                    </a:cubicBezTo>
                    <a:cubicBezTo>
                      <a:pt x="1757" y="2265"/>
                      <a:pt x="1916" y="2183"/>
                      <a:pt x="2003" y="2019"/>
                    </a:cubicBezTo>
                    <a:lnTo>
                      <a:pt x="2141" y="1812"/>
                    </a:lnTo>
                    <a:cubicBezTo>
                      <a:pt x="2279" y="1571"/>
                      <a:pt x="2210" y="1260"/>
                      <a:pt x="1968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8" name="Google Shape;33028;p33"/>
              <p:cNvSpPr/>
              <p:nvPr/>
            </p:nvSpPr>
            <p:spPr>
              <a:xfrm rot="-5400000">
                <a:off x="568338" y="3843763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622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5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9" name="Google Shape;33029;p33"/>
              <p:cNvSpPr/>
              <p:nvPr/>
            </p:nvSpPr>
            <p:spPr>
              <a:xfrm rot="-5400000">
                <a:off x="594813" y="38194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2262" y="0"/>
                    </a:moveTo>
                    <a:lnTo>
                      <a:pt x="311" y="1139"/>
                    </a:lnTo>
                    <a:cubicBezTo>
                      <a:pt x="70" y="1260"/>
                      <a:pt x="1" y="1571"/>
                      <a:pt x="139" y="1795"/>
                    </a:cubicBezTo>
                    <a:lnTo>
                      <a:pt x="259" y="2019"/>
                    </a:lnTo>
                    <a:cubicBezTo>
                      <a:pt x="354" y="2175"/>
                      <a:pt x="518" y="2252"/>
                      <a:pt x="682" y="2252"/>
                    </a:cubicBezTo>
                    <a:cubicBezTo>
                      <a:pt x="846" y="2252"/>
                      <a:pt x="1010" y="2175"/>
                      <a:pt x="1105" y="2019"/>
                    </a:cubicBezTo>
                    <a:lnTo>
                      <a:pt x="22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0" name="Google Shape;33030;p33"/>
              <p:cNvSpPr/>
              <p:nvPr/>
            </p:nvSpPr>
            <p:spPr>
              <a:xfrm rot="-5400000">
                <a:off x="525913" y="3757688"/>
                <a:ext cx="340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2746" extrusionOk="0">
                    <a:moveTo>
                      <a:pt x="766" y="1"/>
                    </a:moveTo>
                    <a:cubicBezTo>
                      <a:pt x="758" y="1"/>
                      <a:pt x="751" y="1"/>
                      <a:pt x="743" y="1"/>
                    </a:cubicBezTo>
                    <a:lnTo>
                      <a:pt x="484" y="1"/>
                    </a:lnTo>
                    <a:cubicBezTo>
                      <a:pt x="208" y="1"/>
                      <a:pt x="1" y="225"/>
                      <a:pt x="1" y="484"/>
                    </a:cubicBezTo>
                    <a:lnTo>
                      <a:pt x="1" y="2745"/>
                    </a:lnTo>
                    <a:lnTo>
                      <a:pt x="156" y="2487"/>
                    </a:lnTo>
                    <a:lnTo>
                      <a:pt x="1174" y="726"/>
                    </a:lnTo>
                    <a:cubicBezTo>
                      <a:pt x="1360" y="405"/>
                      <a:pt x="1132" y="1"/>
                      <a:pt x="76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1" name="Google Shape;33031;p33"/>
              <p:cNvSpPr/>
              <p:nvPr/>
            </p:nvSpPr>
            <p:spPr>
              <a:xfrm rot="-5400000">
                <a:off x="532875" y="3749525"/>
                <a:ext cx="737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49" h="1189" extrusionOk="0">
                    <a:moveTo>
                      <a:pt x="2204" y="0"/>
                    </a:moveTo>
                    <a:cubicBezTo>
                      <a:pt x="2122" y="0"/>
                      <a:pt x="2041" y="21"/>
                      <a:pt x="1968" y="66"/>
                    </a:cubicBezTo>
                    <a:lnTo>
                      <a:pt x="380" y="981"/>
                    </a:lnTo>
                    <a:lnTo>
                      <a:pt x="0" y="1188"/>
                    </a:lnTo>
                    <a:lnTo>
                      <a:pt x="2331" y="1188"/>
                    </a:lnTo>
                    <a:cubicBezTo>
                      <a:pt x="2338" y="1188"/>
                      <a:pt x="2346" y="1188"/>
                      <a:pt x="2353" y="1188"/>
                    </a:cubicBezTo>
                    <a:cubicBezTo>
                      <a:pt x="2720" y="1188"/>
                      <a:pt x="2948" y="784"/>
                      <a:pt x="2762" y="463"/>
                    </a:cubicBezTo>
                    <a:lnTo>
                      <a:pt x="2624" y="256"/>
                    </a:lnTo>
                    <a:cubicBezTo>
                      <a:pt x="2542" y="92"/>
                      <a:pt x="2374" y="0"/>
                      <a:pt x="220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2" name="Google Shape;33032;p33"/>
              <p:cNvSpPr/>
              <p:nvPr/>
            </p:nvSpPr>
            <p:spPr>
              <a:xfrm rot="-5400000">
                <a:off x="523225" y="3747675"/>
                <a:ext cx="56975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49" extrusionOk="0">
                    <a:moveTo>
                      <a:pt x="1597" y="1"/>
                    </a:moveTo>
                    <a:cubicBezTo>
                      <a:pt x="1433" y="1"/>
                      <a:pt x="1269" y="83"/>
                      <a:pt x="1174" y="247"/>
                    </a:cubicBezTo>
                    <a:lnTo>
                      <a:pt x="156" y="2007"/>
                    </a:lnTo>
                    <a:lnTo>
                      <a:pt x="1" y="2249"/>
                    </a:lnTo>
                    <a:lnTo>
                      <a:pt x="380" y="2042"/>
                    </a:lnTo>
                    <a:lnTo>
                      <a:pt x="1968" y="1127"/>
                    </a:lnTo>
                    <a:cubicBezTo>
                      <a:pt x="2193" y="989"/>
                      <a:pt x="2279" y="696"/>
                      <a:pt x="2141" y="454"/>
                    </a:cubicBezTo>
                    <a:lnTo>
                      <a:pt x="2020" y="247"/>
                    </a:lnTo>
                    <a:cubicBezTo>
                      <a:pt x="1925" y="83"/>
                      <a:pt x="1761" y="1"/>
                      <a:pt x="159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3" name="Google Shape;33033;p33"/>
              <p:cNvSpPr/>
              <p:nvPr/>
            </p:nvSpPr>
            <p:spPr>
              <a:xfrm rot="-5400000">
                <a:off x="533013" y="3843763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2" y="240"/>
                    </a:cubicBezTo>
                    <a:lnTo>
                      <a:pt x="191" y="464"/>
                    </a:lnTo>
                    <a:cubicBezTo>
                      <a:pt x="1" y="775"/>
                      <a:pt x="225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5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4" name="Google Shape;33034;p33"/>
              <p:cNvSpPr/>
              <p:nvPr/>
            </p:nvSpPr>
            <p:spPr>
              <a:xfrm rot="-5400000">
                <a:off x="557375" y="37818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208" y="0"/>
                    </a:moveTo>
                    <a:cubicBezTo>
                      <a:pt x="535" y="0"/>
                      <a:pt x="0" y="536"/>
                      <a:pt x="0" y="1209"/>
                    </a:cubicBezTo>
                    <a:cubicBezTo>
                      <a:pt x="0" y="1865"/>
                      <a:pt x="535" y="2400"/>
                      <a:pt x="1208" y="2400"/>
                    </a:cubicBezTo>
                    <a:cubicBezTo>
                      <a:pt x="1864" y="2400"/>
                      <a:pt x="2399" y="1865"/>
                      <a:pt x="2399" y="1209"/>
                    </a:cubicBezTo>
                    <a:cubicBezTo>
                      <a:pt x="2399" y="536"/>
                      <a:pt x="1864" y="0"/>
                      <a:pt x="12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5" name="Google Shape;33035;p33"/>
              <p:cNvSpPr/>
              <p:nvPr/>
            </p:nvSpPr>
            <p:spPr>
              <a:xfrm rot="-5400000">
                <a:off x="487050" y="4282775"/>
                <a:ext cx="2006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83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6" name="Google Shape;33036;p33"/>
              <p:cNvSpPr/>
              <p:nvPr/>
            </p:nvSpPr>
            <p:spPr>
              <a:xfrm rot="-5400000">
                <a:off x="523388" y="43907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683" y="1"/>
                    </a:moveTo>
                    <a:cubicBezTo>
                      <a:pt x="519" y="1"/>
                      <a:pt x="355" y="78"/>
                      <a:pt x="260" y="234"/>
                    </a:cubicBezTo>
                    <a:lnTo>
                      <a:pt x="139" y="458"/>
                    </a:lnTo>
                    <a:cubicBezTo>
                      <a:pt x="1" y="682"/>
                      <a:pt x="70" y="993"/>
                      <a:pt x="312" y="1114"/>
                    </a:cubicBezTo>
                    <a:lnTo>
                      <a:pt x="1071" y="1563"/>
                    </a:lnTo>
                    <a:lnTo>
                      <a:pt x="2262" y="2253"/>
                    </a:lnTo>
                    <a:lnTo>
                      <a:pt x="2124" y="2011"/>
                    </a:lnTo>
                    <a:lnTo>
                      <a:pt x="1106" y="234"/>
                    </a:lnTo>
                    <a:cubicBezTo>
                      <a:pt x="1011" y="78"/>
                      <a:pt x="847" y="1"/>
                      <a:pt x="6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7" name="Google Shape;33037;p33"/>
              <p:cNvSpPr/>
              <p:nvPr/>
            </p:nvSpPr>
            <p:spPr>
              <a:xfrm rot="-5400000">
                <a:off x="615188" y="4368188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47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22" y="2745"/>
                    </a:cubicBezTo>
                    <a:lnTo>
                      <a:pt x="881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4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8" name="Google Shape;33038;p33"/>
              <p:cNvSpPr/>
              <p:nvPr/>
            </p:nvSpPr>
            <p:spPr>
              <a:xfrm rot="-5400000">
                <a:off x="526138" y="4368363"/>
                <a:ext cx="335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2746" extrusionOk="0">
                    <a:moveTo>
                      <a:pt x="595" y="1"/>
                    </a:moveTo>
                    <a:cubicBezTo>
                      <a:pt x="229" y="1"/>
                      <a:pt x="0" y="405"/>
                      <a:pt x="186" y="726"/>
                    </a:cubicBezTo>
                    <a:lnTo>
                      <a:pt x="1205" y="2487"/>
                    </a:lnTo>
                    <a:lnTo>
                      <a:pt x="1343" y="2745"/>
                    </a:lnTo>
                    <a:lnTo>
                      <a:pt x="1343" y="484"/>
                    </a:lnTo>
                    <a:cubicBezTo>
                      <a:pt x="1343" y="225"/>
                      <a:pt x="1136" y="1"/>
                      <a:pt x="877" y="1"/>
                    </a:cubicBezTo>
                    <a:lnTo>
                      <a:pt x="618" y="1"/>
                    </a:lnTo>
                    <a:cubicBezTo>
                      <a:pt x="610" y="1"/>
                      <a:pt x="603" y="1"/>
                      <a:pt x="59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9" name="Google Shape;33039;p33"/>
              <p:cNvSpPr/>
              <p:nvPr/>
            </p:nvSpPr>
            <p:spPr>
              <a:xfrm rot="-5400000">
                <a:off x="615413" y="43291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25" y="2745"/>
                      <a:pt x="483" y="2745"/>
                    </a:cubicBezTo>
                    <a:lnTo>
                      <a:pt x="742" y="2745"/>
                    </a:lnTo>
                    <a:cubicBezTo>
                      <a:pt x="1122" y="2745"/>
                      <a:pt x="1346" y="2331"/>
                      <a:pt x="1174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0" name="Google Shape;33040;p33"/>
              <p:cNvSpPr/>
              <p:nvPr/>
            </p:nvSpPr>
            <p:spPr>
              <a:xfrm rot="-5400000">
                <a:off x="568463" y="4320888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51" y="1139"/>
                    </a:lnTo>
                    <a:cubicBezTo>
                      <a:pt x="2029" y="1178"/>
                      <a:pt x="2113" y="1198"/>
                      <a:pt x="2194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45" y="742"/>
                    </a:lnTo>
                    <a:cubicBezTo>
                      <a:pt x="2935" y="414"/>
                      <a:pt x="2693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1" name="Google Shape;33041;p33"/>
              <p:cNvSpPr/>
              <p:nvPr/>
            </p:nvSpPr>
            <p:spPr>
              <a:xfrm rot="-5400000">
                <a:off x="594763" y="4318738"/>
                <a:ext cx="569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66" extrusionOk="0">
                    <a:moveTo>
                      <a:pt x="0" y="0"/>
                    </a:moveTo>
                    <a:lnTo>
                      <a:pt x="1174" y="2019"/>
                    </a:lnTo>
                    <a:cubicBezTo>
                      <a:pt x="1269" y="2183"/>
                      <a:pt x="1433" y="2265"/>
                      <a:pt x="1594" y="2265"/>
                    </a:cubicBezTo>
                    <a:cubicBezTo>
                      <a:pt x="1756" y="2265"/>
                      <a:pt x="1916" y="2183"/>
                      <a:pt x="2002" y="2019"/>
                    </a:cubicBezTo>
                    <a:lnTo>
                      <a:pt x="2140" y="1812"/>
                    </a:lnTo>
                    <a:cubicBezTo>
                      <a:pt x="2278" y="1571"/>
                      <a:pt x="2192" y="1260"/>
                      <a:pt x="1968" y="113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2" name="Google Shape;33042;p33"/>
              <p:cNvSpPr/>
              <p:nvPr/>
            </p:nvSpPr>
            <p:spPr>
              <a:xfrm rot="-5400000">
                <a:off x="568125" y="4415275"/>
                <a:ext cx="738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53" h="1189" extrusionOk="0">
                    <a:moveTo>
                      <a:pt x="622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6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3" name="Google Shape;33043;p33"/>
              <p:cNvSpPr/>
              <p:nvPr/>
            </p:nvSpPr>
            <p:spPr>
              <a:xfrm rot="-5400000">
                <a:off x="594813" y="4390763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2262" y="0"/>
                    </a:moveTo>
                    <a:lnTo>
                      <a:pt x="312" y="1139"/>
                    </a:lnTo>
                    <a:cubicBezTo>
                      <a:pt x="70" y="1260"/>
                      <a:pt x="1" y="1571"/>
                      <a:pt x="139" y="1795"/>
                    </a:cubicBezTo>
                    <a:lnTo>
                      <a:pt x="260" y="2019"/>
                    </a:lnTo>
                    <a:cubicBezTo>
                      <a:pt x="355" y="2175"/>
                      <a:pt x="519" y="2252"/>
                      <a:pt x="683" y="2252"/>
                    </a:cubicBezTo>
                    <a:cubicBezTo>
                      <a:pt x="847" y="2252"/>
                      <a:pt x="1011" y="2175"/>
                      <a:pt x="1106" y="2019"/>
                    </a:cubicBezTo>
                    <a:lnTo>
                      <a:pt x="22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4" name="Google Shape;33044;p33"/>
              <p:cNvSpPr/>
              <p:nvPr/>
            </p:nvSpPr>
            <p:spPr>
              <a:xfrm rot="-5400000">
                <a:off x="526100" y="4329150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55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5" name="Google Shape;33045;p33"/>
              <p:cNvSpPr/>
              <p:nvPr/>
            </p:nvSpPr>
            <p:spPr>
              <a:xfrm rot="-5400000">
                <a:off x="533038" y="4321013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195" y="0"/>
                    </a:moveTo>
                    <a:cubicBezTo>
                      <a:pt x="2113" y="0"/>
                      <a:pt x="2029" y="21"/>
                      <a:pt x="1951" y="66"/>
                    </a:cubicBezTo>
                    <a:lnTo>
                      <a:pt x="381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693" y="1188"/>
                      <a:pt x="2935" y="791"/>
                      <a:pt x="2745" y="463"/>
                    </a:cubicBezTo>
                    <a:lnTo>
                      <a:pt x="2624" y="256"/>
                    </a:lnTo>
                    <a:cubicBezTo>
                      <a:pt x="2531" y="92"/>
                      <a:pt x="2367" y="0"/>
                      <a:pt x="21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6" name="Google Shape;33046;p33"/>
              <p:cNvSpPr/>
              <p:nvPr/>
            </p:nvSpPr>
            <p:spPr>
              <a:xfrm rot="-5400000">
                <a:off x="523225" y="4318950"/>
                <a:ext cx="56975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49" extrusionOk="0">
                    <a:moveTo>
                      <a:pt x="1594" y="1"/>
                    </a:moveTo>
                    <a:cubicBezTo>
                      <a:pt x="1433" y="1"/>
                      <a:pt x="1269" y="83"/>
                      <a:pt x="1174" y="247"/>
                    </a:cubicBezTo>
                    <a:lnTo>
                      <a:pt x="155" y="2007"/>
                    </a:lnTo>
                    <a:lnTo>
                      <a:pt x="0" y="2249"/>
                    </a:lnTo>
                    <a:lnTo>
                      <a:pt x="380" y="2042"/>
                    </a:lnTo>
                    <a:lnTo>
                      <a:pt x="1968" y="1127"/>
                    </a:lnTo>
                    <a:cubicBezTo>
                      <a:pt x="2192" y="989"/>
                      <a:pt x="2278" y="696"/>
                      <a:pt x="2140" y="454"/>
                    </a:cubicBezTo>
                    <a:lnTo>
                      <a:pt x="2002" y="247"/>
                    </a:lnTo>
                    <a:cubicBezTo>
                      <a:pt x="1916" y="83"/>
                      <a:pt x="1756" y="1"/>
                      <a:pt x="15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7" name="Google Shape;33047;p33"/>
              <p:cNvSpPr/>
              <p:nvPr/>
            </p:nvSpPr>
            <p:spPr>
              <a:xfrm rot="-5400000">
                <a:off x="532800" y="4415275"/>
                <a:ext cx="738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53" h="1189" extrusionOk="0">
                    <a:moveTo>
                      <a:pt x="755" y="0"/>
                    </a:moveTo>
                    <a:cubicBezTo>
                      <a:pt x="584" y="0"/>
                      <a:pt x="422" y="89"/>
                      <a:pt x="329" y="240"/>
                    </a:cubicBezTo>
                    <a:lnTo>
                      <a:pt x="208" y="464"/>
                    </a:lnTo>
                    <a:cubicBezTo>
                      <a:pt x="1" y="775"/>
                      <a:pt x="243" y="1189"/>
                      <a:pt x="622" y="1189"/>
                    </a:cubicBezTo>
                    <a:lnTo>
                      <a:pt x="2952" y="1189"/>
                    </a:lnTo>
                    <a:lnTo>
                      <a:pt x="1761" y="516"/>
                    </a:lnTo>
                    <a:lnTo>
                      <a:pt x="1002" y="67"/>
                    </a:lnTo>
                    <a:cubicBezTo>
                      <a:pt x="923" y="22"/>
                      <a:pt x="838" y="0"/>
                      <a:pt x="7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8" name="Google Shape;33048;p33"/>
              <p:cNvSpPr/>
              <p:nvPr/>
            </p:nvSpPr>
            <p:spPr>
              <a:xfrm rot="-5400000">
                <a:off x="557375" y="43531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209" y="0"/>
                    </a:moveTo>
                    <a:cubicBezTo>
                      <a:pt x="535" y="0"/>
                      <a:pt x="0" y="536"/>
                      <a:pt x="0" y="1209"/>
                    </a:cubicBezTo>
                    <a:cubicBezTo>
                      <a:pt x="0" y="1865"/>
                      <a:pt x="535" y="2400"/>
                      <a:pt x="1209" y="2400"/>
                    </a:cubicBezTo>
                    <a:cubicBezTo>
                      <a:pt x="1864" y="2400"/>
                      <a:pt x="2399" y="1865"/>
                      <a:pt x="2399" y="1209"/>
                    </a:cubicBezTo>
                    <a:cubicBezTo>
                      <a:pt x="2399" y="536"/>
                      <a:pt x="1864" y="0"/>
                      <a:pt x="12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9" name="Google Shape;33049;p33"/>
              <p:cNvSpPr/>
              <p:nvPr/>
            </p:nvSpPr>
            <p:spPr>
              <a:xfrm rot="-5400000">
                <a:off x="487050" y="1997175"/>
                <a:ext cx="2006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0" name="Google Shape;33050;p33"/>
              <p:cNvSpPr/>
              <p:nvPr/>
            </p:nvSpPr>
            <p:spPr>
              <a:xfrm rot="-5400000">
                <a:off x="523175" y="2105375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685" y="1"/>
                    </a:moveTo>
                    <a:cubicBezTo>
                      <a:pt x="523" y="1"/>
                      <a:pt x="363" y="78"/>
                      <a:pt x="277" y="234"/>
                    </a:cubicBezTo>
                    <a:lnTo>
                      <a:pt x="139" y="458"/>
                    </a:lnTo>
                    <a:cubicBezTo>
                      <a:pt x="1" y="682"/>
                      <a:pt x="87" y="976"/>
                      <a:pt x="311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124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1" name="Google Shape;33051;p33"/>
              <p:cNvSpPr/>
              <p:nvPr/>
            </p:nvSpPr>
            <p:spPr>
              <a:xfrm rot="-5400000">
                <a:off x="615200" y="2082600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05" y="2745"/>
                    </a:cubicBezTo>
                    <a:lnTo>
                      <a:pt x="863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2" name="Google Shape;33052;p33"/>
              <p:cNvSpPr/>
              <p:nvPr/>
            </p:nvSpPr>
            <p:spPr>
              <a:xfrm rot="-5400000">
                <a:off x="526100" y="208282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605" y="0"/>
                    </a:moveTo>
                    <a:cubicBezTo>
                      <a:pt x="225" y="0"/>
                      <a:pt x="1" y="397"/>
                      <a:pt x="173" y="725"/>
                    </a:cubicBezTo>
                    <a:lnTo>
                      <a:pt x="1209" y="2486"/>
                    </a:lnTo>
                    <a:lnTo>
                      <a:pt x="1347" y="2744"/>
                    </a:lnTo>
                    <a:lnTo>
                      <a:pt x="1347" y="483"/>
                    </a:lnTo>
                    <a:cubicBezTo>
                      <a:pt x="1347" y="207"/>
                      <a:pt x="1122" y="0"/>
                      <a:pt x="8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3" name="Google Shape;33053;p33"/>
              <p:cNvSpPr/>
              <p:nvPr/>
            </p:nvSpPr>
            <p:spPr>
              <a:xfrm rot="-5400000">
                <a:off x="615413" y="2043538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07" y="2745"/>
                      <a:pt x="483" y="2745"/>
                    </a:cubicBezTo>
                    <a:lnTo>
                      <a:pt x="742" y="2745"/>
                    </a:lnTo>
                    <a:cubicBezTo>
                      <a:pt x="1105" y="2745"/>
                      <a:pt x="1346" y="2331"/>
                      <a:pt x="1157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4" name="Google Shape;33054;p33"/>
              <p:cNvSpPr/>
              <p:nvPr/>
            </p:nvSpPr>
            <p:spPr>
              <a:xfrm rot="-5400000">
                <a:off x="568463" y="2035713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68" y="1139"/>
                    </a:lnTo>
                    <a:cubicBezTo>
                      <a:pt x="2041" y="1178"/>
                      <a:pt x="2120" y="1198"/>
                      <a:pt x="2200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62" y="742"/>
                    </a:lnTo>
                    <a:cubicBezTo>
                      <a:pt x="2935" y="414"/>
                      <a:pt x="2710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5" name="Google Shape;33055;p33"/>
              <p:cNvSpPr/>
              <p:nvPr/>
            </p:nvSpPr>
            <p:spPr>
              <a:xfrm rot="-5400000">
                <a:off x="594750" y="2033150"/>
                <a:ext cx="5700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66" extrusionOk="0">
                    <a:moveTo>
                      <a:pt x="1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8" y="2183"/>
                      <a:pt x="2003" y="2019"/>
                    </a:cubicBezTo>
                    <a:lnTo>
                      <a:pt x="2141" y="1812"/>
                    </a:lnTo>
                    <a:cubicBezTo>
                      <a:pt x="2279" y="1571"/>
                      <a:pt x="2193" y="1260"/>
                      <a:pt x="1951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6" name="Google Shape;33056;p33"/>
              <p:cNvSpPr/>
              <p:nvPr/>
            </p:nvSpPr>
            <p:spPr>
              <a:xfrm rot="-5400000">
                <a:off x="568338" y="2129888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605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6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7" name="Google Shape;33057;p33"/>
              <p:cNvSpPr/>
              <p:nvPr/>
            </p:nvSpPr>
            <p:spPr>
              <a:xfrm rot="-5400000">
                <a:off x="594600" y="2105375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2279" y="0"/>
                    </a:moveTo>
                    <a:lnTo>
                      <a:pt x="329" y="1139"/>
                    </a:lnTo>
                    <a:cubicBezTo>
                      <a:pt x="87" y="1260"/>
                      <a:pt x="1" y="1571"/>
                      <a:pt x="139" y="1795"/>
                    </a:cubicBezTo>
                    <a:lnTo>
                      <a:pt x="277" y="2019"/>
                    </a:lnTo>
                    <a:cubicBezTo>
                      <a:pt x="372" y="2175"/>
                      <a:pt x="536" y="2252"/>
                      <a:pt x="697" y="2252"/>
                    </a:cubicBezTo>
                    <a:cubicBezTo>
                      <a:pt x="859" y="2252"/>
                      <a:pt x="1019" y="2175"/>
                      <a:pt x="1105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8" name="Google Shape;33058;p33"/>
              <p:cNvSpPr/>
              <p:nvPr/>
            </p:nvSpPr>
            <p:spPr>
              <a:xfrm rot="-5400000">
                <a:off x="526100" y="2043550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38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9" name="Google Shape;33059;p33"/>
              <p:cNvSpPr/>
              <p:nvPr/>
            </p:nvSpPr>
            <p:spPr>
              <a:xfrm rot="-5400000">
                <a:off x="533038" y="2035838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200" y="0"/>
                    </a:moveTo>
                    <a:cubicBezTo>
                      <a:pt x="2121" y="0"/>
                      <a:pt x="2041" y="21"/>
                      <a:pt x="1968" y="66"/>
                    </a:cubicBezTo>
                    <a:lnTo>
                      <a:pt x="380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710" y="1188"/>
                      <a:pt x="2935" y="791"/>
                      <a:pt x="2762" y="463"/>
                    </a:cubicBezTo>
                    <a:lnTo>
                      <a:pt x="2624" y="256"/>
                    </a:lnTo>
                    <a:cubicBezTo>
                      <a:pt x="2531" y="92"/>
                      <a:pt x="2366" y="0"/>
                      <a:pt x="22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60" name="Google Shape;33060;p33"/>
              <p:cNvSpPr/>
              <p:nvPr/>
            </p:nvSpPr>
            <p:spPr>
              <a:xfrm rot="-5400000">
                <a:off x="523438" y="2033588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9" y="2007"/>
                    </a:lnTo>
                    <a:lnTo>
                      <a:pt x="1" y="2249"/>
                    </a:lnTo>
                    <a:lnTo>
                      <a:pt x="381" y="2042"/>
                    </a:lnTo>
                    <a:lnTo>
                      <a:pt x="1951" y="1127"/>
                    </a:lnTo>
                    <a:cubicBezTo>
                      <a:pt x="2193" y="989"/>
                      <a:pt x="2262" y="696"/>
                      <a:pt x="2124" y="454"/>
                    </a:cubicBezTo>
                    <a:lnTo>
                      <a:pt x="2003" y="247"/>
                    </a:lnTo>
                    <a:cubicBezTo>
                      <a:pt x="1908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61" name="Google Shape;33061;p33"/>
              <p:cNvSpPr/>
              <p:nvPr/>
            </p:nvSpPr>
            <p:spPr>
              <a:xfrm rot="-5400000">
                <a:off x="533013" y="2129888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2" y="240"/>
                    </a:cubicBezTo>
                    <a:lnTo>
                      <a:pt x="191" y="464"/>
                    </a:lnTo>
                    <a:cubicBezTo>
                      <a:pt x="1" y="775"/>
                      <a:pt x="225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5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62" name="Google Shape;33062;p33"/>
              <p:cNvSpPr/>
              <p:nvPr/>
            </p:nvSpPr>
            <p:spPr>
              <a:xfrm rot="-5400000">
                <a:off x="552338" y="2072538"/>
                <a:ext cx="70350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2814" h="2411" extrusionOk="0">
                    <a:moveTo>
                      <a:pt x="1605" y="0"/>
                    </a:moveTo>
                    <a:cubicBezTo>
                      <a:pt x="535" y="0"/>
                      <a:pt x="0" y="1295"/>
                      <a:pt x="760" y="2054"/>
                    </a:cubicBezTo>
                    <a:cubicBezTo>
                      <a:pt x="1006" y="2301"/>
                      <a:pt x="1308" y="2411"/>
                      <a:pt x="1604" y="2411"/>
                    </a:cubicBezTo>
                    <a:cubicBezTo>
                      <a:pt x="2222" y="2411"/>
                      <a:pt x="2813" y="1932"/>
                      <a:pt x="2813" y="1209"/>
                    </a:cubicBezTo>
                    <a:cubicBezTo>
                      <a:pt x="2813" y="536"/>
                      <a:pt x="2261" y="0"/>
                      <a:pt x="160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63" name="Google Shape;33063;p33"/>
              <p:cNvSpPr/>
              <p:nvPr/>
            </p:nvSpPr>
            <p:spPr>
              <a:xfrm rot="-5400000">
                <a:off x="510888" y="2963813"/>
                <a:ext cx="67775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702" extrusionOk="0">
                    <a:moveTo>
                      <a:pt x="812" y="0"/>
                    </a:moveTo>
                    <a:cubicBezTo>
                      <a:pt x="618" y="0"/>
                      <a:pt x="423" y="95"/>
                      <a:pt x="311" y="285"/>
                    </a:cubicBezTo>
                    <a:lnTo>
                      <a:pt x="156" y="561"/>
                    </a:lnTo>
                    <a:cubicBezTo>
                      <a:pt x="1" y="837"/>
                      <a:pt x="87" y="1182"/>
                      <a:pt x="380" y="1338"/>
                    </a:cubicBezTo>
                    <a:lnTo>
                      <a:pt x="1295" y="1873"/>
                    </a:lnTo>
                    <a:lnTo>
                      <a:pt x="2710" y="2701"/>
                    </a:lnTo>
                    <a:lnTo>
                      <a:pt x="2710" y="2701"/>
                    </a:lnTo>
                    <a:lnTo>
                      <a:pt x="2538" y="2408"/>
                    </a:lnTo>
                    <a:lnTo>
                      <a:pt x="1312" y="285"/>
                    </a:lnTo>
                    <a:cubicBezTo>
                      <a:pt x="1200" y="95"/>
                      <a:pt x="1006" y="0"/>
                      <a:pt x="81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64" name="Google Shape;33064;p33"/>
              <p:cNvSpPr/>
              <p:nvPr/>
            </p:nvSpPr>
            <p:spPr>
              <a:xfrm rot="-5400000">
                <a:off x="620588" y="29367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1606" y="1"/>
                    </a:moveTo>
                    <a:lnTo>
                      <a:pt x="208" y="2417"/>
                    </a:lnTo>
                    <a:cubicBezTo>
                      <a:pt x="1" y="2797"/>
                      <a:pt x="277" y="3280"/>
                      <a:pt x="726" y="3280"/>
                    </a:cubicBezTo>
                    <a:lnTo>
                      <a:pt x="1019" y="3280"/>
                    </a:lnTo>
                    <a:cubicBezTo>
                      <a:pt x="1347" y="3280"/>
                      <a:pt x="1606" y="3021"/>
                      <a:pt x="1606" y="2711"/>
                    </a:cubicBezTo>
                    <a:lnTo>
                      <a:pt x="160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65" name="Google Shape;33065;p33"/>
              <p:cNvSpPr/>
              <p:nvPr/>
            </p:nvSpPr>
            <p:spPr>
              <a:xfrm rot="-5400000">
                <a:off x="514013" y="293716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725" y="1"/>
                    </a:moveTo>
                    <a:cubicBezTo>
                      <a:pt x="277" y="1"/>
                      <a:pt x="1" y="484"/>
                      <a:pt x="225" y="864"/>
                    </a:cubicBezTo>
                    <a:lnTo>
                      <a:pt x="1450" y="2969"/>
                    </a:lnTo>
                    <a:lnTo>
                      <a:pt x="1606" y="3280"/>
                    </a:lnTo>
                    <a:lnTo>
                      <a:pt x="1606" y="588"/>
                    </a:lnTo>
                    <a:cubicBezTo>
                      <a:pt x="1606" y="260"/>
                      <a:pt x="1347" y="1"/>
                      <a:pt x="10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66" name="Google Shape;33066;p33"/>
              <p:cNvSpPr/>
              <p:nvPr/>
            </p:nvSpPr>
            <p:spPr>
              <a:xfrm rot="-5400000">
                <a:off x="620575" y="2889700"/>
                <a:ext cx="40600" cy="8245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3298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60" y="3298"/>
                      <a:pt x="570" y="3298"/>
                    </a:cubicBezTo>
                    <a:lnTo>
                      <a:pt x="881" y="3298"/>
                    </a:lnTo>
                    <a:cubicBezTo>
                      <a:pt x="1330" y="3298"/>
                      <a:pt x="1623" y="2814"/>
                      <a:pt x="1399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67" name="Google Shape;33067;p33"/>
              <p:cNvSpPr/>
              <p:nvPr/>
            </p:nvSpPr>
            <p:spPr>
              <a:xfrm rot="-5400000">
                <a:off x="564763" y="2880388"/>
                <a:ext cx="876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7" extrusionOk="0">
                    <a:moveTo>
                      <a:pt x="0" y="0"/>
                    </a:moveTo>
                    <a:lnTo>
                      <a:pt x="2330" y="1364"/>
                    </a:lnTo>
                    <a:cubicBezTo>
                      <a:pt x="2418" y="1413"/>
                      <a:pt x="2514" y="1436"/>
                      <a:pt x="2609" y="1436"/>
                    </a:cubicBezTo>
                    <a:cubicBezTo>
                      <a:pt x="2815" y="1436"/>
                      <a:pt x="3018" y="1328"/>
                      <a:pt x="3124" y="1140"/>
                    </a:cubicBezTo>
                    <a:lnTo>
                      <a:pt x="3280" y="863"/>
                    </a:lnTo>
                    <a:cubicBezTo>
                      <a:pt x="3504" y="484"/>
                      <a:pt x="3228" y="18"/>
                      <a:pt x="27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68" name="Google Shape;33068;p33"/>
              <p:cNvSpPr/>
              <p:nvPr/>
            </p:nvSpPr>
            <p:spPr>
              <a:xfrm rot="-5400000">
                <a:off x="596325" y="2878175"/>
                <a:ext cx="677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684" extrusionOk="0">
                    <a:moveTo>
                      <a:pt x="0" y="0"/>
                    </a:moveTo>
                    <a:lnTo>
                      <a:pt x="1398" y="2399"/>
                    </a:lnTo>
                    <a:cubicBezTo>
                      <a:pt x="1510" y="2589"/>
                      <a:pt x="1705" y="2684"/>
                      <a:pt x="1899" y="2684"/>
                    </a:cubicBezTo>
                    <a:cubicBezTo>
                      <a:pt x="2093" y="2684"/>
                      <a:pt x="2287" y="2589"/>
                      <a:pt x="2399" y="2399"/>
                    </a:cubicBezTo>
                    <a:lnTo>
                      <a:pt x="2555" y="2140"/>
                    </a:lnTo>
                    <a:cubicBezTo>
                      <a:pt x="2710" y="1864"/>
                      <a:pt x="2624" y="1502"/>
                      <a:pt x="2348" y="134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69" name="Google Shape;33069;p33"/>
              <p:cNvSpPr/>
              <p:nvPr/>
            </p:nvSpPr>
            <p:spPr>
              <a:xfrm rot="-5400000">
                <a:off x="564750" y="2993000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725" y="0"/>
                    </a:moveTo>
                    <a:cubicBezTo>
                      <a:pt x="277" y="18"/>
                      <a:pt x="1" y="484"/>
                      <a:pt x="225" y="863"/>
                    </a:cubicBezTo>
                    <a:lnTo>
                      <a:pt x="380" y="1140"/>
                    </a:lnTo>
                    <a:cubicBezTo>
                      <a:pt x="486" y="1328"/>
                      <a:pt x="689" y="1436"/>
                      <a:pt x="895" y="1436"/>
                    </a:cubicBezTo>
                    <a:cubicBezTo>
                      <a:pt x="991" y="1436"/>
                      <a:pt x="1087" y="1413"/>
                      <a:pt x="1174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70" name="Google Shape;33070;p33"/>
              <p:cNvSpPr/>
              <p:nvPr/>
            </p:nvSpPr>
            <p:spPr>
              <a:xfrm rot="-5400000">
                <a:off x="596263" y="2964088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7" y="0"/>
                    </a:moveTo>
                    <a:lnTo>
                      <a:pt x="380" y="1346"/>
                    </a:lnTo>
                    <a:cubicBezTo>
                      <a:pt x="104" y="1502"/>
                      <a:pt x="0" y="1864"/>
                      <a:pt x="173" y="2140"/>
                    </a:cubicBezTo>
                    <a:lnTo>
                      <a:pt x="328" y="2399"/>
                    </a:lnTo>
                    <a:cubicBezTo>
                      <a:pt x="432" y="2598"/>
                      <a:pt x="626" y="2697"/>
                      <a:pt x="822" y="2697"/>
                    </a:cubicBezTo>
                    <a:cubicBezTo>
                      <a:pt x="1019" y="2697"/>
                      <a:pt x="1217" y="2598"/>
                      <a:pt x="1329" y="2399"/>
                    </a:cubicBez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71" name="Google Shape;33071;p33"/>
              <p:cNvSpPr/>
              <p:nvPr/>
            </p:nvSpPr>
            <p:spPr>
              <a:xfrm rot="-5400000">
                <a:off x="514013" y="28901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570" y="1"/>
                    </a:moveTo>
                    <a:cubicBezTo>
                      <a:pt x="260" y="1"/>
                      <a:pt x="1" y="260"/>
                      <a:pt x="1" y="588"/>
                    </a:cubicBezTo>
                    <a:lnTo>
                      <a:pt x="1" y="3280"/>
                    </a:lnTo>
                    <a:lnTo>
                      <a:pt x="173" y="2987"/>
                    </a:lnTo>
                    <a:lnTo>
                      <a:pt x="1399" y="864"/>
                    </a:lnTo>
                    <a:cubicBezTo>
                      <a:pt x="1606" y="484"/>
                      <a:pt x="1330" y="1"/>
                      <a:pt x="8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72" name="Google Shape;33072;p33"/>
              <p:cNvSpPr/>
              <p:nvPr/>
            </p:nvSpPr>
            <p:spPr>
              <a:xfrm rot="-5400000">
                <a:off x="522550" y="2880550"/>
                <a:ext cx="87600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24" extrusionOk="0">
                    <a:moveTo>
                      <a:pt x="2642" y="1"/>
                    </a:moveTo>
                    <a:cubicBezTo>
                      <a:pt x="2541" y="1"/>
                      <a:pt x="2440" y="26"/>
                      <a:pt x="2348" y="77"/>
                    </a:cubicBezTo>
                    <a:lnTo>
                      <a:pt x="466" y="1165"/>
                    </a:lnTo>
                    <a:lnTo>
                      <a:pt x="0" y="1424"/>
                    </a:lnTo>
                    <a:lnTo>
                      <a:pt x="2796" y="1424"/>
                    </a:lnTo>
                    <a:cubicBezTo>
                      <a:pt x="3228" y="1424"/>
                      <a:pt x="3504" y="940"/>
                      <a:pt x="3297" y="561"/>
                    </a:cubicBezTo>
                    <a:lnTo>
                      <a:pt x="3142" y="284"/>
                    </a:lnTo>
                    <a:cubicBezTo>
                      <a:pt x="3038" y="100"/>
                      <a:pt x="2842" y="1"/>
                      <a:pt x="26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73" name="Google Shape;33073;p33"/>
              <p:cNvSpPr/>
              <p:nvPr/>
            </p:nvSpPr>
            <p:spPr>
              <a:xfrm rot="-5400000">
                <a:off x="510950" y="2878000"/>
                <a:ext cx="67750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698" extrusionOk="0">
                    <a:moveTo>
                      <a:pt x="1890" y="0"/>
                    </a:moveTo>
                    <a:cubicBezTo>
                      <a:pt x="1692" y="0"/>
                      <a:pt x="1493" y="100"/>
                      <a:pt x="1381" y="298"/>
                    </a:cubicBezTo>
                    <a:lnTo>
                      <a:pt x="173" y="2404"/>
                    </a:lnTo>
                    <a:lnTo>
                      <a:pt x="0" y="2697"/>
                    </a:lnTo>
                    <a:lnTo>
                      <a:pt x="449" y="2438"/>
                    </a:lnTo>
                    <a:lnTo>
                      <a:pt x="2330" y="1351"/>
                    </a:lnTo>
                    <a:cubicBezTo>
                      <a:pt x="2606" y="1196"/>
                      <a:pt x="2710" y="833"/>
                      <a:pt x="2555" y="557"/>
                    </a:cubicBezTo>
                    <a:lnTo>
                      <a:pt x="2399" y="298"/>
                    </a:lnTo>
                    <a:cubicBezTo>
                      <a:pt x="2287" y="100"/>
                      <a:pt x="2089" y="0"/>
                      <a:pt x="18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74" name="Google Shape;33074;p33"/>
              <p:cNvSpPr/>
              <p:nvPr/>
            </p:nvSpPr>
            <p:spPr>
              <a:xfrm rot="-5400000">
                <a:off x="522438" y="2993063"/>
                <a:ext cx="87625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2" extrusionOk="0">
                    <a:moveTo>
                      <a:pt x="880" y="1"/>
                    </a:moveTo>
                    <a:cubicBezTo>
                      <a:pt x="679" y="1"/>
                      <a:pt x="484" y="108"/>
                      <a:pt x="380" y="292"/>
                    </a:cubicBezTo>
                    <a:lnTo>
                      <a:pt x="225" y="569"/>
                    </a:lnTo>
                    <a:cubicBezTo>
                      <a:pt x="1" y="948"/>
                      <a:pt x="277" y="1432"/>
                      <a:pt x="725" y="1432"/>
                    </a:cubicBezTo>
                    <a:lnTo>
                      <a:pt x="3504" y="1432"/>
                    </a:lnTo>
                    <a:lnTo>
                      <a:pt x="2089" y="603"/>
                    </a:lnTo>
                    <a:lnTo>
                      <a:pt x="1174" y="85"/>
                    </a:lnTo>
                    <a:cubicBezTo>
                      <a:pt x="1082" y="28"/>
                      <a:pt x="981" y="1"/>
                      <a:pt x="8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75" name="Google Shape;33075;p33"/>
              <p:cNvSpPr/>
              <p:nvPr/>
            </p:nvSpPr>
            <p:spPr>
              <a:xfrm rot="-5400000">
                <a:off x="545713" y="2924888"/>
                <a:ext cx="83750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50" h="2865" extrusionOk="0">
                    <a:moveTo>
                      <a:pt x="1917" y="0"/>
                    </a:moveTo>
                    <a:cubicBezTo>
                      <a:pt x="640" y="0"/>
                      <a:pt x="1" y="1536"/>
                      <a:pt x="898" y="2434"/>
                    </a:cubicBezTo>
                    <a:cubicBezTo>
                      <a:pt x="1196" y="2732"/>
                      <a:pt x="1560" y="2865"/>
                      <a:pt x="1915" y="2865"/>
                    </a:cubicBezTo>
                    <a:cubicBezTo>
                      <a:pt x="2651" y="2865"/>
                      <a:pt x="3349" y="2294"/>
                      <a:pt x="3349" y="1433"/>
                    </a:cubicBezTo>
                    <a:cubicBezTo>
                      <a:pt x="3349" y="639"/>
                      <a:pt x="2711" y="0"/>
                      <a:pt x="19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76" name="Google Shape;33076;p33"/>
              <p:cNvSpPr/>
              <p:nvPr/>
            </p:nvSpPr>
            <p:spPr>
              <a:xfrm rot="-5400000">
                <a:off x="510888" y="3535113"/>
                <a:ext cx="67775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702" extrusionOk="0">
                    <a:moveTo>
                      <a:pt x="812" y="0"/>
                    </a:moveTo>
                    <a:cubicBezTo>
                      <a:pt x="618" y="0"/>
                      <a:pt x="424" y="95"/>
                      <a:pt x="312" y="285"/>
                    </a:cubicBezTo>
                    <a:lnTo>
                      <a:pt x="156" y="561"/>
                    </a:lnTo>
                    <a:cubicBezTo>
                      <a:pt x="1" y="837"/>
                      <a:pt x="87" y="1182"/>
                      <a:pt x="381" y="1338"/>
                    </a:cubicBezTo>
                    <a:lnTo>
                      <a:pt x="1295" y="1873"/>
                    </a:lnTo>
                    <a:lnTo>
                      <a:pt x="2711" y="2701"/>
                    </a:lnTo>
                    <a:lnTo>
                      <a:pt x="2711" y="2701"/>
                    </a:lnTo>
                    <a:lnTo>
                      <a:pt x="2538" y="2408"/>
                    </a:lnTo>
                    <a:lnTo>
                      <a:pt x="1313" y="285"/>
                    </a:lnTo>
                    <a:cubicBezTo>
                      <a:pt x="1200" y="95"/>
                      <a:pt x="1006" y="0"/>
                      <a:pt x="81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77" name="Google Shape;33077;p33"/>
              <p:cNvSpPr/>
              <p:nvPr/>
            </p:nvSpPr>
            <p:spPr>
              <a:xfrm rot="-5400000">
                <a:off x="620575" y="3508450"/>
                <a:ext cx="401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7" h="3281" extrusionOk="0">
                    <a:moveTo>
                      <a:pt x="1606" y="1"/>
                    </a:moveTo>
                    <a:lnTo>
                      <a:pt x="208" y="2417"/>
                    </a:lnTo>
                    <a:cubicBezTo>
                      <a:pt x="1" y="2797"/>
                      <a:pt x="277" y="3280"/>
                      <a:pt x="709" y="3280"/>
                    </a:cubicBezTo>
                    <a:lnTo>
                      <a:pt x="1019" y="3280"/>
                    </a:lnTo>
                    <a:cubicBezTo>
                      <a:pt x="1347" y="3280"/>
                      <a:pt x="1606" y="3021"/>
                      <a:pt x="1606" y="2711"/>
                    </a:cubicBezTo>
                    <a:lnTo>
                      <a:pt x="160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78" name="Google Shape;33078;p33"/>
              <p:cNvSpPr/>
              <p:nvPr/>
            </p:nvSpPr>
            <p:spPr>
              <a:xfrm rot="-5400000">
                <a:off x="514000" y="3508450"/>
                <a:ext cx="401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7" h="3281" extrusionOk="0">
                    <a:moveTo>
                      <a:pt x="726" y="1"/>
                    </a:moveTo>
                    <a:cubicBezTo>
                      <a:pt x="277" y="1"/>
                      <a:pt x="1" y="484"/>
                      <a:pt x="225" y="864"/>
                    </a:cubicBezTo>
                    <a:lnTo>
                      <a:pt x="1433" y="2969"/>
                    </a:lnTo>
                    <a:lnTo>
                      <a:pt x="1606" y="3280"/>
                    </a:lnTo>
                    <a:lnTo>
                      <a:pt x="1606" y="588"/>
                    </a:lnTo>
                    <a:cubicBezTo>
                      <a:pt x="1606" y="260"/>
                      <a:pt x="1347" y="1"/>
                      <a:pt x="10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79" name="Google Shape;33079;p33"/>
              <p:cNvSpPr/>
              <p:nvPr/>
            </p:nvSpPr>
            <p:spPr>
              <a:xfrm rot="-5400000">
                <a:off x="620800" y="3461200"/>
                <a:ext cx="40150" cy="82450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98" extrusionOk="0">
                    <a:moveTo>
                      <a:pt x="0" y="1"/>
                    </a:moveTo>
                    <a:lnTo>
                      <a:pt x="0" y="2711"/>
                    </a:lnTo>
                    <a:cubicBezTo>
                      <a:pt x="0" y="3039"/>
                      <a:pt x="259" y="3298"/>
                      <a:pt x="570" y="3298"/>
                    </a:cubicBezTo>
                    <a:lnTo>
                      <a:pt x="880" y="3298"/>
                    </a:lnTo>
                    <a:cubicBezTo>
                      <a:pt x="1329" y="3298"/>
                      <a:pt x="1605" y="2814"/>
                      <a:pt x="1381" y="241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80" name="Google Shape;33080;p33"/>
              <p:cNvSpPr/>
              <p:nvPr/>
            </p:nvSpPr>
            <p:spPr>
              <a:xfrm rot="-5400000">
                <a:off x="564750" y="3451675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1" y="0"/>
                    </a:moveTo>
                    <a:lnTo>
                      <a:pt x="2331" y="1364"/>
                    </a:lnTo>
                    <a:cubicBezTo>
                      <a:pt x="2418" y="1413"/>
                      <a:pt x="2514" y="1436"/>
                      <a:pt x="2610" y="1436"/>
                    </a:cubicBezTo>
                    <a:cubicBezTo>
                      <a:pt x="2816" y="1436"/>
                      <a:pt x="3018" y="1328"/>
                      <a:pt x="3125" y="1140"/>
                    </a:cubicBezTo>
                    <a:lnTo>
                      <a:pt x="3280" y="863"/>
                    </a:lnTo>
                    <a:cubicBezTo>
                      <a:pt x="3504" y="484"/>
                      <a:pt x="3228" y="18"/>
                      <a:pt x="27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81" name="Google Shape;33081;p33"/>
              <p:cNvSpPr/>
              <p:nvPr/>
            </p:nvSpPr>
            <p:spPr>
              <a:xfrm rot="-5400000">
                <a:off x="596313" y="3449463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11" y="2589"/>
                      <a:pt x="1705" y="2684"/>
                      <a:pt x="1899" y="2684"/>
                    </a:cubicBezTo>
                    <a:cubicBezTo>
                      <a:pt x="2093" y="2684"/>
                      <a:pt x="2287" y="2589"/>
                      <a:pt x="2400" y="2399"/>
                    </a:cubicBezTo>
                    <a:lnTo>
                      <a:pt x="2555" y="2140"/>
                    </a:lnTo>
                    <a:cubicBezTo>
                      <a:pt x="2710" y="1864"/>
                      <a:pt x="2607" y="1502"/>
                      <a:pt x="2348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82" name="Google Shape;33082;p33"/>
              <p:cNvSpPr/>
              <p:nvPr/>
            </p:nvSpPr>
            <p:spPr>
              <a:xfrm rot="-5400000">
                <a:off x="564750" y="3564300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726" y="0"/>
                    </a:moveTo>
                    <a:cubicBezTo>
                      <a:pt x="277" y="18"/>
                      <a:pt x="1" y="484"/>
                      <a:pt x="225" y="863"/>
                    </a:cubicBezTo>
                    <a:lnTo>
                      <a:pt x="381" y="1140"/>
                    </a:lnTo>
                    <a:cubicBezTo>
                      <a:pt x="487" y="1328"/>
                      <a:pt x="690" y="1436"/>
                      <a:pt x="896" y="1436"/>
                    </a:cubicBezTo>
                    <a:cubicBezTo>
                      <a:pt x="991" y="1436"/>
                      <a:pt x="1087" y="1413"/>
                      <a:pt x="1175" y="1364"/>
                    </a:cubicBezTo>
                    <a:lnTo>
                      <a:pt x="350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83" name="Google Shape;33083;p33"/>
              <p:cNvSpPr/>
              <p:nvPr/>
            </p:nvSpPr>
            <p:spPr>
              <a:xfrm rot="-5400000">
                <a:off x="596263" y="3534963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8" y="0"/>
                    </a:moveTo>
                    <a:lnTo>
                      <a:pt x="381" y="1346"/>
                    </a:lnTo>
                    <a:cubicBezTo>
                      <a:pt x="104" y="1502"/>
                      <a:pt x="1" y="1864"/>
                      <a:pt x="156" y="2140"/>
                    </a:cubicBezTo>
                    <a:lnTo>
                      <a:pt x="312" y="2399"/>
                    </a:lnTo>
                    <a:cubicBezTo>
                      <a:pt x="424" y="2598"/>
                      <a:pt x="622" y="2697"/>
                      <a:pt x="821" y="2697"/>
                    </a:cubicBezTo>
                    <a:cubicBezTo>
                      <a:pt x="1019" y="2697"/>
                      <a:pt x="1218" y="2598"/>
                      <a:pt x="1330" y="2399"/>
                    </a:cubicBez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84" name="Google Shape;33084;p33"/>
              <p:cNvSpPr/>
              <p:nvPr/>
            </p:nvSpPr>
            <p:spPr>
              <a:xfrm rot="-5400000">
                <a:off x="514013" y="346141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570" y="1"/>
                    </a:moveTo>
                    <a:cubicBezTo>
                      <a:pt x="259" y="1"/>
                      <a:pt x="0" y="260"/>
                      <a:pt x="0" y="588"/>
                    </a:cubicBezTo>
                    <a:lnTo>
                      <a:pt x="0" y="3280"/>
                    </a:lnTo>
                    <a:lnTo>
                      <a:pt x="173" y="2987"/>
                    </a:lnTo>
                    <a:lnTo>
                      <a:pt x="1381" y="864"/>
                    </a:lnTo>
                    <a:cubicBezTo>
                      <a:pt x="1605" y="484"/>
                      <a:pt x="1329" y="1"/>
                      <a:pt x="8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85" name="Google Shape;33085;p33"/>
              <p:cNvSpPr/>
              <p:nvPr/>
            </p:nvSpPr>
            <p:spPr>
              <a:xfrm rot="-5400000">
                <a:off x="522538" y="3452263"/>
                <a:ext cx="8762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24" extrusionOk="0">
                    <a:moveTo>
                      <a:pt x="2642" y="1"/>
                    </a:moveTo>
                    <a:cubicBezTo>
                      <a:pt x="2541" y="1"/>
                      <a:pt x="2440" y="26"/>
                      <a:pt x="2348" y="77"/>
                    </a:cubicBezTo>
                    <a:lnTo>
                      <a:pt x="466" y="1165"/>
                    </a:lnTo>
                    <a:lnTo>
                      <a:pt x="0" y="1424"/>
                    </a:lnTo>
                    <a:lnTo>
                      <a:pt x="2796" y="1424"/>
                    </a:lnTo>
                    <a:cubicBezTo>
                      <a:pt x="3228" y="1424"/>
                      <a:pt x="3504" y="940"/>
                      <a:pt x="3297" y="561"/>
                    </a:cubicBezTo>
                    <a:lnTo>
                      <a:pt x="3142" y="284"/>
                    </a:lnTo>
                    <a:cubicBezTo>
                      <a:pt x="3038" y="100"/>
                      <a:pt x="2842" y="1"/>
                      <a:pt x="26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86" name="Google Shape;33086;p33"/>
              <p:cNvSpPr/>
              <p:nvPr/>
            </p:nvSpPr>
            <p:spPr>
              <a:xfrm rot="-5400000">
                <a:off x="510938" y="3449288"/>
                <a:ext cx="67775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8" extrusionOk="0">
                    <a:moveTo>
                      <a:pt x="1899" y="0"/>
                    </a:moveTo>
                    <a:cubicBezTo>
                      <a:pt x="1705" y="0"/>
                      <a:pt x="1511" y="100"/>
                      <a:pt x="1399" y="298"/>
                    </a:cubicBezTo>
                    <a:lnTo>
                      <a:pt x="173" y="2404"/>
                    </a:lnTo>
                    <a:lnTo>
                      <a:pt x="1" y="2697"/>
                    </a:lnTo>
                    <a:lnTo>
                      <a:pt x="449" y="2438"/>
                    </a:lnTo>
                    <a:lnTo>
                      <a:pt x="2348" y="1351"/>
                    </a:lnTo>
                    <a:cubicBezTo>
                      <a:pt x="2624" y="1196"/>
                      <a:pt x="2710" y="833"/>
                      <a:pt x="2555" y="557"/>
                    </a:cubicBezTo>
                    <a:lnTo>
                      <a:pt x="2400" y="298"/>
                    </a:lnTo>
                    <a:cubicBezTo>
                      <a:pt x="2287" y="100"/>
                      <a:pt x="2093" y="0"/>
                      <a:pt x="189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87" name="Google Shape;33087;p33"/>
              <p:cNvSpPr/>
              <p:nvPr/>
            </p:nvSpPr>
            <p:spPr>
              <a:xfrm rot="-5400000">
                <a:off x="522438" y="3564363"/>
                <a:ext cx="87625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2" extrusionOk="0">
                    <a:moveTo>
                      <a:pt x="880" y="1"/>
                    </a:moveTo>
                    <a:cubicBezTo>
                      <a:pt x="680" y="1"/>
                      <a:pt x="484" y="108"/>
                      <a:pt x="381" y="292"/>
                    </a:cubicBezTo>
                    <a:lnTo>
                      <a:pt x="225" y="569"/>
                    </a:lnTo>
                    <a:cubicBezTo>
                      <a:pt x="1" y="948"/>
                      <a:pt x="277" y="1432"/>
                      <a:pt x="726" y="1432"/>
                    </a:cubicBezTo>
                    <a:lnTo>
                      <a:pt x="3505" y="1432"/>
                    </a:lnTo>
                    <a:lnTo>
                      <a:pt x="2089" y="603"/>
                    </a:lnTo>
                    <a:lnTo>
                      <a:pt x="1175" y="85"/>
                    </a:lnTo>
                    <a:cubicBezTo>
                      <a:pt x="1082" y="28"/>
                      <a:pt x="981" y="1"/>
                      <a:pt x="8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88" name="Google Shape;33088;p33"/>
              <p:cNvSpPr/>
              <p:nvPr/>
            </p:nvSpPr>
            <p:spPr>
              <a:xfrm rot="-5400000">
                <a:off x="545725" y="3496175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0" y="1536"/>
                      <a:pt x="898" y="2434"/>
                    </a:cubicBezTo>
                    <a:cubicBezTo>
                      <a:pt x="1190" y="2732"/>
                      <a:pt x="1552" y="2865"/>
                      <a:pt x="1907" y="2865"/>
                    </a:cubicBezTo>
                    <a:cubicBezTo>
                      <a:pt x="2642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89" name="Google Shape;33089;p33"/>
              <p:cNvSpPr/>
              <p:nvPr/>
            </p:nvSpPr>
            <p:spPr>
              <a:xfrm rot="-5400000">
                <a:off x="510675" y="4106625"/>
                <a:ext cx="68200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702" extrusionOk="0">
                    <a:moveTo>
                      <a:pt x="823" y="0"/>
                    </a:moveTo>
                    <a:cubicBezTo>
                      <a:pt x="627" y="0"/>
                      <a:pt x="432" y="95"/>
                      <a:pt x="329" y="285"/>
                    </a:cubicBezTo>
                    <a:lnTo>
                      <a:pt x="174" y="561"/>
                    </a:lnTo>
                    <a:cubicBezTo>
                      <a:pt x="1" y="837"/>
                      <a:pt x="105" y="1182"/>
                      <a:pt x="381" y="1338"/>
                    </a:cubicBezTo>
                    <a:lnTo>
                      <a:pt x="1295" y="1873"/>
                    </a:lnTo>
                    <a:lnTo>
                      <a:pt x="2728" y="2701"/>
                    </a:lnTo>
                    <a:lnTo>
                      <a:pt x="2555" y="2408"/>
                    </a:lnTo>
                    <a:lnTo>
                      <a:pt x="1330" y="285"/>
                    </a:lnTo>
                    <a:cubicBezTo>
                      <a:pt x="1218" y="95"/>
                      <a:pt x="1019" y="0"/>
                      <a:pt x="8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0" name="Google Shape;33090;p33"/>
              <p:cNvSpPr/>
              <p:nvPr/>
            </p:nvSpPr>
            <p:spPr>
              <a:xfrm rot="-5400000">
                <a:off x="620588" y="40797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1605" y="1"/>
                    </a:moveTo>
                    <a:lnTo>
                      <a:pt x="225" y="2417"/>
                    </a:lnTo>
                    <a:cubicBezTo>
                      <a:pt x="0" y="2797"/>
                      <a:pt x="276" y="3280"/>
                      <a:pt x="708" y="3280"/>
                    </a:cubicBezTo>
                    <a:lnTo>
                      <a:pt x="1036" y="3280"/>
                    </a:lnTo>
                    <a:cubicBezTo>
                      <a:pt x="1346" y="3280"/>
                      <a:pt x="1605" y="3021"/>
                      <a:pt x="1605" y="2711"/>
                    </a:cubicBezTo>
                    <a:lnTo>
                      <a:pt x="160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1" name="Google Shape;33091;p33"/>
              <p:cNvSpPr/>
              <p:nvPr/>
            </p:nvSpPr>
            <p:spPr>
              <a:xfrm rot="-5400000">
                <a:off x="513800" y="40795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725" y="1"/>
                    </a:moveTo>
                    <a:cubicBezTo>
                      <a:pt x="276" y="1"/>
                      <a:pt x="0" y="484"/>
                      <a:pt x="225" y="864"/>
                    </a:cubicBezTo>
                    <a:lnTo>
                      <a:pt x="1450" y="2969"/>
                    </a:lnTo>
                    <a:lnTo>
                      <a:pt x="1623" y="3280"/>
                    </a:lnTo>
                    <a:lnTo>
                      <a:pt x="1623" y="588"/>
                    </a:lnTo>
                    <a:cubicBezTo>
                      <a:pt x="1623" y="260"/>
                      <a:pt x="1346" y="1"/>
                      <a:pt x="10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2" name="Google Shape;33092;p33"/>
              <p:cNvSpPr/>
              <p:nvPr/>
            </p:nvSpPr>
            <p:spPr>
              <a:xfrm rot="-5400000">
                <a:off x="620638" y="4032763"/>
                <a:ext cx="400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3281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42" y="3280"/>
                      <a:pt x="570" y="3280"/>
                    </a:cubicBezTo>
                    <a:lnTo>
                      <a:pt x="881" y="3280"/>
                    </a:lnTo>
                    <a:cubicBezTo>
                      <a:pt x="889" y="3281"/>
                      <a:pt x="896" y="3281"/>
                      <a:pt x="904" y="3281"/>
                    </a:cubicBezTo>
                    <a:cubicBezTo>
                      <a:pt x="1339" y="3281"/>
                      <a:pt x="1602" y="2807"/>
                      <a:pt x="1381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3" name="Google Shape;33093;p33"/>
              <p:cNvSpPr/>
              <p:nvPr/>
            </p:nvSpPr>
            <p:spPr>
              <a:xfrm rot="-5400000">
                <a:off x="564963" y="4023188"/>
                <a:ext cx="872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1437" extrusionOk="0">
                    <a:moveTo>
                      <a:pt x="1" y="0"/>
                    </a:moveTo>
                    <a:lnTo>
                      <a:pt x="2331" y="1364"/>
                    </a:lnTo>
                    <a:cubicBezTo>
                      <a:pt x="2418" y="1413"/>
                      <a:pt x="2515" y="1436"/>
                      <a:pt x="2610" y="1436"/>
                    </a:cubicBezTo>
                    <a:cubicBezTo>
                      <a:pt x="2816" y="1436"/>
                      <a:pt x="3019" y="1328"/>
                      <a:pt x="3125" y="1140"/>
                    </a:cubicBezTo>
                    <a:lnTo>
                      <a:pt x="3280" y="863"/>
                    </a:lnTo>
                    <a:cubicBezTo>
                      <a:pt x="3487" y="484"/>
                      <a:pt x="3211" y="18"/>
                      <a:pt x="27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4" name="Google Shape;33094;p33"/>
              <p:cNvSpPr/>
              <p:nvPr/>
            </p:nvSpPr>
            <p:spPr>
              <a:xfrm rot="-5400000">
                <a:off x="596313" y="4020763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02" y="2589"/>
                      <a:pt x="1697" y="2684"/>
                      <a:pt x="1893" y="2684"/>
                    </a:cubicBezTo>
                    <a:cubicBezTo>
                      <a:pt x="2089" y="2684"/>
                      <a:pt x="2288" y="2589"/>
                      <a:pt x="2400" y="2399"/>
                    </a:cubicBezTo>
                    <a:lnTo>
                      <a:pt x="2555" y="2140"/>
                    </a:lnTo>
                    <a:cubicBezTo>
                      <a:pt x="2711" y="1864"/>
                      <a:pt x="2607" y="1502"/>
                      <a:pt x="2331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5" name="Google Shape;33095;p33"/>
              <p:cNvSpPr/>
              <p:nvPr/>
            </p:nvSpPr>
            <p:spPr>
              <a:xfrm rot="-5400000">
                <a:off x="564763" y="4135588"/>
                <a:ext cx="876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7" extrusionOk="0">
                    <a:moveTo>
                      <a:pt x="725" y="0"/>
                    </a:moveTo>
                    <a:cubicBezTo>
                      <a:pt x="276" y="18"/>
                      <a:pt x="0" y="484"/>
                      <a:pt x="225" y="863"/>
                    </a:cubicBezTo>
                    <a:lnTo>
                      <a:pt x="380" y="1140"/>
                    </a:lnTo>
                    <a:cubicBezTo>
                      <a:pt x="486" y="1328"/>
                      <a:pt x="681" y="1436"/>
                      <a:pt x="887" y="1436"/>
                    </a:cubicBezTo>
                    <a:cubicBezTo>
                      <a:pt x="983" y="1436"/>
                      <a:pt x="1081" y="1413"/>
                      <a:pt x="1174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6" name="Google Shape;33096;p33"/>
              <p:cNvSpPr/>
              <p:nvPr/>
            </p:nvSpPr>
            <p:spPr>
              <a:xfrm rot="-5400000">
                <a:off x="596263" y="4106688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8" y="0"/>
                    </a:moveTo>
                    <a:lnTo>
                      <a:pt x="381" y="1346"/>
                    </a:lnTo>
                    <a:cubicBezTo>
                      <a:pt x="105" y="1502"/>
                      <a:pt x="1" y="1864"/>
                      <a:pt x="156" y="2140"/>
                    </a:cubicBezTo>
                    <a:lnTo>
                      <a:pt x="312" y="2399"/>
                    </a:lnTo>
                    <a:cubicBezTo>
                      <a:pt x="424" y="2598"/>
                      <a:pt x="622" y="2697"/>
                      <a:pt x="821" y="2697"/>
                    </a:cubicBezTo>
                    <a:cubicBezTo>
                      <a:pt x="1019" y="2697"/>
                      <a:pt x="1218" y="2598"/>
                      <a:pt x="1330" y="2399"/>
                    </a:cubicBez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7" name="Google Shape;33097;p33"/>
              <p:cNvSpPr/>
              <p:nvPr/>
            </p:nvSpPr>
            <p:spPr>
              <a:xfrm rot="-5400000">
                <a:off x="513800" y="4032925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587" y="1"/>
                    </a:moveTo>
                    <a:cubicBezTo>
                      <a:pt x="276" y="1"/>
                      <a:pt x="18" y="260"/>
                      <a:pt x="0" y="588"/>
                    </a:cubicBezTo>
                    <a:lnTo>
                      <a:pt x="0" y="3280"/>
                    </a:lnTo>
                    <a:lnTo>
                      <a:pt x="173" y="2987"/>
                    </a:lnTo>
                    <a:lnTo>
                      <a:pt x="1398" y="864"/>
                    </a:lnTo>
                    <a:cubicBezTo>
                      <a:pt x="1623" y="484"/>
                      <a:pt x="1346" y="1"/>
                      <a:pt x="8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8" name="Google Shape;33098;p33"/>
              <p:cNvSpPr/>
              <p:nvPr/>
            </p:nvSpPr>
            <p:spPr>
              <a:xfrm rot="-5400000">
                <a:off x="522750" y="4023350"/>
                <a:ext cx="87200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1424" extrusionOk="0">
                    <a:moveTo>
                      <a:pt x="2625" y="1"/>
                    </a:moveTo>
                    <a:cubicBezTo>
                      <a:pt x="2525" y="1"/>
                      <a:pt x="2423" y="26"/>
                      <a:pt x="2331" y="77"/>
                    </a:cubicBezTo>
                    <a:lnTo>
                      <a:pt x="450" y="1165"/>
                    </a:lnTo>
                    <a:lnTo>
                      <a:pt x="1" y="1424"/>
                    </a:lnTo>
                    <a:lnTo>
                      <a:pt x="2780" y="1424"/>
                    </a:lnTo>
                    <a:cubicBezTo>
                      <a:pt x="3211" y="1424"/>
                      <a:pt x="3487" y="940"/>
                      <a:pt x="3280" y="561"/>
                    </a:cubicBezTo>
                    <a:lnTo>
                      <a:pt x="3125" y="284"/>
                    </a:lnTo>
                    <a:cubicBezTo>
                      <a:pt x="3021" y="100"/>
                      <a:pt x="2826" y="1"/>
                      <a:pt x="26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9" name="Google Shape;33099;p33"/>
              <p:cNvSpPr/>
              <p:nvPr/>
            </p:nvSpPr>
            <p:spPr>
              <a:xfrm rot="-5400000">
                <a:off x="510938" y="4020588"/>
                <a:ext cx="67775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8" extrusionOk="0">
                    <a:moveTo>
                      <a:pt x="1899" y="0"/>
                    </a:moveTo>
                    <a:cubicBezTo>
                      <a:pt x="1705" y="0"/>
                      <a:pt x="1511" y="100"/>
                      <a:pt x="1399" y="298"/>
                    </a:cubicBezTo>
                    <a:lnTo>
                      <a:pt x="173" y="2404"/>
                    </a:lnTo>
                    <a:lnTo>
                      <a:pt x="1" y="2697"/>
                    </a:lnTo>
                    <a:lnTo>
                      <a:pt x="450" y="2438"/>
                    </a:lnTo>
                    <a:lnTo>
                      <a:pt x="2331" y="1351"/>
                    </a:lnTo>
                    <a:cubicBezTo>
                      <a:pt x="2624" y="1196"/>
                      <a:pt x="2711" y="833"/>
                      <a:pt x="2555" y="557"/>
                    </a:cubicBezTo>
                    <a:lnTo>
                      <a:pt x="2400" y="298"/>
                    </a:lnTo>
                    <a:cubicBezTo>
                      <a:pt x="2288" y="100"/>
                      <a:pt x="2094" y="0"/>
                      <a:pt x="189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00" name="Google Shape;33100;p33"/>
              <p:cNvSpPr/>
              <p:nvPr/>
            </p:nvSpPr>
            <p:spPr>
              <a:xfrm rot="-5400000">
                <a:off x="522450" y="4135650"/>
                <a:ext cx="87600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2" extrusionOk="0">
                    <a:moveTo>
                      <a:pt x="872" y="1"/>
                    </a:moveTo>
                    <a:cubicBezTo>
                      <a:pt x="671" y="1"/>
                      <a:pt x="483" y="108"/>
                      <a:pt x="380" y="292"/>
                    </a:cubicBezTo>
                    <a:lnTo>
                      <a:pt x="225" y="569"/>
                    </a:lnTo>
                    <a:cubicBezTo>
                      <a:pt x="0" y="948"/>
                      <a:pt x="276" y="1432"/>
                      <a:pt x="725" y="1432"/>
                    </a:cubicBezTo>
                    <a:lnTo>
                      <a:pt x="3504" y="1432"/>
                    </a:lnTo>
                    <a:lnTo>
                      <a:pt x="2089" y="603"/>
                    </a:lnTo>
                    <a:lnTo>
                      <a:pt x="1174" y="85"/>
                    </a:lnTo>
                    <a:cubicBezTo>
                      <a:pt x="1076" y="28"/>
                      <a:pt x="972" y="1"/>
                      <a:pt x="8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01" name="Google Shape;33101;p33"/>
              <p:cNvSpPr/>
              <p:nvPr/>
            </p:nvSpPr>
            <p:spPr>
              <a:xfrm rot="-5400000">
                <a:off x="545725" y="4067475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1" y="1536"/>
                      <a:pt x="898" y="2434"/>
                    </a:cubicBezTo>
                    <a:cubicBezTo>
                      <a:pt x="1190" y="2732"/>
                      <a:pt x="1552" y="2865"/>
                      <a:pt x="1907" y="2865"/>
                    </a:cubicBezTo>
                    <a:cubicBezTo>
                      <a:pt x="2643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102" name="Google Shape;33102;p33"/>
              <p:cNvGrpSpPr/>
              <p:nvPr/>
            </p:nvGrpSpPr>
            <p:grpSpPr>
              <a:xfrm>
                <a:off x="493075" y="2283250"/>
                <a:ext cx="189025" cy="199800"/>
                <a:chOff x="4401800" y="1244325"/>
                <a:chExt cx="189025" cy="199800"/>
              </a:xfrm>
            </p:grpSpPr>
            <p:sp>
              <p:nvSpPr>
                <p:cNvPr id="33103" name="Google Shape;33103;p33"/>
                <p:cNvSpPr/>
                <p:nvPr/>
              </p:nvSpPr>
              <p:spPr>
                <a:xfrm rot="-5400000">
                  <a:off x="4419613" y="1353588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20" y="0"/>
                      </a:moveTo>
                      <a:cubicBezTo>
                        <a:pt x="622" y="0"/>
                        <a:pt x="423" y="95"/>
                        <a:pt x="311" y="285"/>
                      </a:cubicBezTo>
                      <a:lnTo>
                        <a:pt x="156" y="561"/>
                      </a:lnTo>
                      <a:cubicBezTo>
                        <a:pt x="0" y="837"/>
                        <a:pt x="104" y="1182"/>
                        <a:pt x="380" y="1338"/>
                      </a:cubicBezTo>
                      <a:lnTo>
                        <a:pt x="1295" y="1873"/>
                      </a:lnTo>
                      <a:lnTo>
                        <a:pt x="2710" y="2701"/>
                      </a:lnTo>
                      <a:lnTo>
                        <a:pt x="2710" y="2701"/>
                      </a:lnTo>
                      <a:lnTo>
                        <a:pt x="2537" y="2408"/>
                      </a:lnTo>
                      <a:lnTo>
                        <a:pt x="1329" y="285"/>
                      </a:lnTo>
                      <a:cubicBezTo>
                        <a:pt x="1217" y="95"/>
                        <a:pt x="1019" y="0"/>
                        <a:pt x="82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04" name="Google Shape;33104;p33"/>
                <p:cNvSpPr/>
                <p:nvPr/>
              </p:nvSpPr>
              <p:spPr>
                <a:xfrm rot="-5400000">
                  <a:off x="4529100" y="13267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1623" y="1"/>
                      </a:moveTo>
                      <a:lnTo>
                        <a:pt x="225" y="2417"/>
                      </a:lnTo>
                      <a:cubicBezTo>
                        <a:pt x="0" y="2797"/>
                        <a:pt x="276" y="3280"/>
                        <a:pt x="725" y="3280"/>
                      </a:cubicBezTo>
                      <a:lnTo>
                        <a:pt x="1036" y="3280"/>
                      </a:lnTo>
                      <a:cubicBezTo>
                        <a:pt x="1346" y="3280"/>
                        <a:pt x="1623" y="3021"/>
                        <a:pt x="1623" y="2693"/>
                      </a:cubicBezTo>
                      <a:lnTo>
                        <a:pt x="162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05" name="Google Shape;33105;p33"/>
                <p:cNvSpPr/>
                <p:nvPr/>
              </p:nvSpPr>
              <p:spPr>
                <a:xfrm rot="-5400000">
                  <a:off x="4422525" y="13267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725" y="1"/>
                      </a:moveTo>
                      <a:cubicBezTo>
                        <a:pt x="276" y="1"/>
                        <a:pt x="0" y="484"/>
                        <a:pt x="225" y="864"/>
                      </a:cubicBezTo>
                      <a:lnTo>
                        <a:pt x="1450" y="2969"/>
                      </a:lnTo>
                      <a:lnTo>
                        <a:pt x="1623" y="3280"/>
                      </a:lnTo>
                      <a:lnTo>
                        <a:pt x="1623" y="588"/>
                      </a:lnTo>
                      <a:cubicBezTo>
                        <a:pt x="1623" y="260"/>
                        <a:pt x="1346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06" name="Google Shape;33106;p33"/>
                <p:cNvSpPr/>
                <p:nvPr/>
              </p:nvSpPr>
              <p:spPr>
                <a:xfrm rot="-5400000">
                  <a:off x="4529313" y="1279488"/>
                  <a:ext cx="40575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98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59" y="3298"/>
                        <a:pt x="587" y="3298"/>
                      </a:cubicBezTo>
                      <a:lnTo>
                        <a:pt x="898" y="3298"/>
                      </a:lnTo>
                      <a:cubicBezTo>
                        <a:pt x="1330" y="3298"/>
                        <a:pt x="1623" y="2814"/>
                        <a:pt x="1399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07" name="Google Shape;33107;p33"/>
                <p:cNvSpPr/>
                <p:nvPr/>
              </p:nvSpPr>
              <p:spPr>
                <a:xfrm rot="-5400000">
                  <a:off x="4473475" y="1270175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1" y="0"/>
                      </a:moveTo>
                      <a:lnTo>
                        <a:pt x="2348" y="1364"/>
                      </a:lnTo>
                      <a:cubicBezTo>
                        <a:pt x="2436" y="1413"/>
                        <a:pt x="2530" y="1436"/>
                        <a:pt x="2623" y="1436"/>
                      </a:cubicBezTo>
                      <a:cubicBezTo>
                        <a:pt x="2824" y="1436"/>
                        <a:pt x="3019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505" y="484"/>
                        <a:pt x="3229" y="18"/>
                        <a:pt x="278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08" name="Google Shape;33108;p33"/>
                <p:cNvSpPr/>
                <p:nvPr/>
              </p:nvSpPr>
              <p:spPr>
                <a:xfrm rot="-5400000">
                  <a:off x="4505038" y="12679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11" y="2589"/>
                        <a:pt x="1705" y="2684"/>
                        <a:pt x="1899" y="2684"/>
                      </a:cubicBezTo>
                      <a:cubicBezTo>
                        <a:pt x="2094" y="2684"/>
                        <a:pt x="2288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1" y="1847"/>
                        <a:pt x="2607" y="1502"/>
                        <a:pt x="2348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09" name="Google Shape;33109;p33"/>
                <p:cNvSpPr/>
                <p:nvPr/>
              </p:nvSpPr>
              <p:spPr>
                <a:xfrm rot="-5400000">
                  <a:off x="4473475" y="138235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08" y="0"/>
                      </a:moveTo>
                      <a:cubicBezTo>
                        <a:pt x="277" y="18"/>
                        <a:pt x="1" y="484"/>
                        <a:pt x="208" y="863"/>
                      </a:cubicBezTo>
                      <a:lnTo>
                        <a:pt x="363" y="1140"/>
                      </a:lnTo>
                      <a:cubicBezTo>
                        <a:pt x="469" y="1328"/>
                        <a:pt x="672" y="1436"/>
                        <a:pt x="878" y="1436"/>
                      </a:cubicBezTo>
                      <a:cubicBezTo>
                        <a:pt x="973" y="1436"/>
                        <a:pt x="1069" y="1413"/>
                        <a:pt x="1157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10" name="Google Shape;33110;p33"/>
                <p:cNvSpPr/>
                <p:nvPr/>
              </p:nvSpPr>
              <p:spPr>
                <a:xfrm rot="-5400000">
                  <a:off x="4505200" y="1353650"/>
                  <a:ext cx="67775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7" extrusionOk="0">
                      <a:moveTo>
                        <a:pt x="2710" y="0"/>
                      </a:moveTo>
                      <a:lnTo>
                        <a:pt x="380" y="1346"/>
                      </a:lnTo>
                      <a:cubicBezTo>
                        <a:pt x="104" y="1502"/>
                        <a:pt x="0" y="1864"/>
                        <a:pt x="173" y="2140"/>
                      </a:cubicBezTo>
                      <a:lnTo>
                        <a:pt x="311" y="2399"/>
                      </a:lnTo>
                      <a:cubicBezTo>
                        <a:pt x="423" y="2598"/>
                        <a:pt x="622" y="2697"/>
                        <a:pt x="820" y="2697"/>
                      </a:cubicBezTo>
                      <a:cubicBezTo>
                        <a:pt x="1019" y="2697"/>
                        <a:pt x="1217" y="2598"/>
                        <a:pt x="1329" y="2399"/>
                      </a:cubicBezTo>
                      <a:lnTo>
                        <a:pt x="271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11" name="Google Shape;33111;p33"/>
                <p:cNvSpPr/>
                <p:nvPr/>
              </p:nvSpPr>
              <p:spPr>
                <a:xfrm rot="-5400000">
                  <a:off x="4422738" y="127991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87" y="1"/>
                      </a:moveTo>
                      <a:cubicBezTo>
                        <a:pt x="259" y="1"/>
                        <a:pt x="1" y="260"/>
                        <a:pt x="1" y="588"/>
                      </a:cubicBezTo>
                      <a:lnTo>
                        <a:pt x="1" y="3280"/>
                      </a:lnTo>
                      <a:lnTo>
                        <a:pt x="173" y="2987"/>
                      </a:lnTo>
                      <a:lnTo>
                        <a:pt x="1399" y="864"/>
                      </a:lnTo>
                      <a:cubicBezTo>
                        <a:pt x="1606" y="484"/>
                        <a:pt x="1330" y="1"/>
                        <a:pt x="89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12" name="Google Shape;33112;p33"/>
                <p:cNvSpPr/>
                <p:nvPr/>
              </p:nvSpPr>
              <p:spPr>
                <a:xfrm rot="-5400000">
                  <a:off x="4431263" y="1270338"/>
                  <a:ext cx="87625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24" extrusionOk="0">
                      <a:moveTo>
                        <a:pt x="2633" y="1"/>
                      </a:moveTo>
                      <a:cubicBezTo>
                        <a:pt x="2532" y="1"/>
                        <a:pt x="2429" y="26"/>
                        <a:pt x="2331" y="77"/>
                      </a:cubicBezTo>
                      <a:lnTo>
                        <a:pt x="450" y="1165"/>
                      </a:lnTo>
                      <a:lnTo>
                        <a:pt x="1" y="1424"/>
                      </a:lnTo>
                      <a:lnTo>
                        <a:pt x="2780" y="1424"/>
                      </a:lnTo>
                      <a:cubicBezTo>
                        <a:pt x="3229" y="1424"/>
                        <a:pt x="3505" y="940"/>
                        <a:pt x="3280" y="561"/>
                      </a:cubicBezTo>
                      <a:lnTo>
                        <a:pt x="3125" y="284"/>
                      </a:lnTo>
                      <a:cubicBezTo>
                        <a:pt x="3021" y="100"/>
                        <a:pt x="2833" y="1"/>
                        <a:pt x="263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13" name="Google Shape;33113;p33"/>
                <p:cNvSpPr/>
                <p:nvPr/>
              </p:nvSpPr>
              <p:spPr>
                <a:xfrm rot="-5400000">
                  <a:off x="4419675" y="1267350"/>
                  <a:ext cx="67750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98" extrusionOk="0">
                      <a:moveTo>
                        <a:pt x="1890" y="0"/>
                      </a:moveTo>
                      <a:cubicBezTo>
                        <a:pt x="1692" y="0"/>
                        <a:pt x="1493" y="100"/>
                        <a:pt x="1381" y="298"/>
                      </a:cubicBezTo>
                      <a:lnTo>
                        <a:pt x="173" y="2404"/>
                      </a:lnTo>
                      <a:lnTo>
                        <a:pt x="0" y="2697"/>
                      </a:lnTo>
                      <a:lnTo>
                        <a:pt x="449" y="2438"/>
                      </a:lnTo>
                      <a:lnTo>
                        <a:pt x="2330" y="1351"/>
                      </a:lnTo>
                      <a:cubicBezTo>
                        <a:pt x="2606" y="1196"/>
                        <a:pt x="2710" y="833"/>
                        <a:pt x="2555" y="557"/>
                      </a:cubicBezTo>
                      <a:lnTo>
                        <a:pt x="2399" y="298"/>
                      </a:lnTo>
                      <a:cubicBezTo>
                        <a:pt x="2287" y="100"/>
                        <a:pt x="2089" y="0"/>
                        <a:pt x="18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14" name="Google Shape;33114;p33"/>
                <p:cNvSpPr/>
                <p:nvPr/>
              </p:nvSpPr>
              <p:spPr>
                <a:xfrm rot="-5400000">
                  <a:off x="4431163" y="138241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63" y="1"/>
                      </a:moveTo>
                      <a:cubicBezTo>
                        <a:pt x="662" y="1"/>
                        <a:pt x="467" y="108"/>
                        <a:pt x="363" y="292"/>
                      </a:cubicBezTo>
                      <a:lnTo>
                        <a:pt x="208" y="569"/>
                      </a:lnTo>
                      <a:cubicBezTo>
                        <a:pt x="1" y="948"/>
                        <a:pt x="277" y="1432"/>
                        <a:pt x="708" y="1432"/>
                      </a:cubicBezTo>
                      <a:lnTo>
                        <a:pt x="3504" y="1432"/>
                      </a:lnTo>
                      <a:lnTo>
                        <a:pt x="2072" y="603"/>
                      </a:lnTo>
                      <a:lnTo>
                        <a:pt x="1157" y="85"/>
                      </a:lnTo>
                      <a:cubicBezTo>
                        <a:pt x="1065" y="28"/>
                        <a:pt x="963" y="1"/>
                        <a:pt x="86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15" name="Google Shape;33115;p33"/>
                <p:cNvSpPr/>
                <p:nvPr/>
              </p:nvSpPr>
              <p:spPr>
                <a:xfrm rot="-5400000">
                  <a:off x="4454450" y="13146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1" y="1536"/>
                        <a:pt x="898" y="2434"/>
                      </a:cubicBezTo>
                      <a:cubicBezTo>
                        <a:pt x="1196" y="2732"/>
                        <a:pt x="1560" y="2865"/>
                        <a:pt x="1915" y="2865"/>
                      </a:cubicBezTo>
                      <a:cubicBezTo>
                        <a:pt x="2651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116" name="Google Shape;33116;p33"/>
              <p:cNvSpPr/>
              <p:nvPr/>
            </p:nvSpPr>
            <p:spPr>
              <a:xfrm rot="-5400000">
                <a:off x="631363" y="2800388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2" y="381"/>
                    </a:lnTo>
                    <a:cubicBezTo>
                      <a:pt x="1" y="709"/>
                      <a:pt x="243" y="1244"/>
                      <a:pt x="691" y="1244"/>
                    </a:cubicBezTo>
                    <a:cubicBezTo>
                      <a:pt x="1140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17" name="Google Shape;33117;p33"/>
              <p:cNvSpPr/>
              <p:nvPr/>
            </p:nvSpPr>
            <p:spPr>
              <a:xfrm rot="-5400000">
                <a:off x="631375" y="337167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0" y="709"/>
                      <a:pt x="242" y="1244"/>
                      <a:pt x="691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18" name="Google Shape;33118;p33"/>
              <p:cNvSpPr/>
              <p:nvPr/>
            </p:nvSpPr>
            <p:spPr>
              <a:xfrm rot="-5400000">
                <a:off x="631363" y="3942963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74" y="1"/>
                    </a:moveTo>
                    <a:lnTo>
                      <a:pt x="311" y="381"/>
                    </a:lnTo>
                    <a:cubicBezTo>
                      <a:pt x="1" y="709"/>
                      <a:pt x="225" y="1244"/>
                      <a:pt x="674" y="1244"/>
                    </a:cubicBezTo>
                    <a:cubicBezTo>
                      <a:pt x="1123" y="1244"/>
                      <a:pt x="1364" y="709"/>
                      <a:pt x="1053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19" name="Google Shape;33119;p33"/>
              <p:cNvSpPr/>
              <p:nvPr/>
            </p:nvSpPr>
            <p:spPr>
              <a:xfrm rot="-5400000">
                <a:off x="631575" y="2228875"/>
                <a:ext cx="337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244" extrusionOk="0">
                    <a:moveTo>
                      <a:pt x="674" y="1"/>
                    </a:moveTo>
                    <a:lnTo>
                      <a:pt x="294" y="381"/>
                    </a:lnTo>
                    <a:cubicBezTo>
                      <a:pt x="1" y="709"/>
                      <a:pt x="225" y="1244"/>
                      <a:pt x="674" y="1244"/>
                    </a:cubicBezTo>
                    <a:cubicBezTo>
                      <a:pt x="1123" y="1244"/>
                      <a:pt x="1347" y="709"/>
                      <a:pt x="1037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20" name="Google Shape;33120;p33"/>
              <p:cNvSpPr/>
              <p:nvPr/>
            </p:nvSpPr>
            <p:spPr>
              <a:xfrm rot="-5400000">
                <a:off x="631363" y="2506538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1" y="709"/>
                      <a:pt x="242" y="1244"/>
                      <a:pt x="691" y="1244"/>
                    </a:cubicBezTo>
                    <a:cubicBezTo>
                      <a:pt x="1140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21" name="Google Shape;33121;p33"/>
              <p:cNvSpPr/>
              <p:nvPr/>
            </p:nvSpPr>
            <p:spPr>
              <a:xfrm rot="-5400000">
                <a:off x="631375" y="307782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73" y="1"/>
                    </a:moveTo>
                    <a:lnTo>
                      <a:pt x="311" y="381"/>
                    </a:lnTo>
                    <a:cubicBezTo>
                      <a:pt x="0" y="709"/>
                      <a:pt x="242" y="1244"/>
                      <a:pt x="673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7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22" name="Google Shape;33122;p33"/>
              <p:cNvSpPr/>
              <p:nvPr/>
            </p:nvSpPr>
            <p:spPr>
              <a:xfrm rot="-5400000">
                <a:off x="631375" y="364912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74" y="1"/>
                    </a:moveTo>
                    <a:lnTo>
                      <a:pt x="311" y="381"/>
                    </a:lnTo>
                    <a:cubicBezTo>
                      <a:pt x="0" y="709"/>
                      <a:pt x="225" y="1244"/>
                      <a:pt x="674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23" name="Google Shape;33123;p33"/>
              <p:cNvSpPr/>
              <p:nvPr/>
            </p:nvSpPr>
            <p:spPr>
              <a:xfrm rot="-5400000">
                <a:off x="631363" y="4220413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1" y="709"/>
                      <a:pt x="242" y="1244"/>
                      <a:pt x="691" y="1244"/>
                    </a:cubicBezTo>
                    <a:cubicBezTo>
                      <a:pt x="1123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3124" name="Google Shape;33124;p33"/>
          <p:cNvGrpSpPr/>
          <p:nvPr/>
        </p:nvGrpSpPr>
        <p:grpSpPr>
          <a:xfrm>
            <a:off x="813887" y="640443"/>
            <a:ext cx="279132" cy="5577101"/>
            <a:chOff x="390765" y="480344"/>
            <a:chExt cx="209349" cy="4182826"/>
          </a:xfrm>
        </p:grpSpPr>
        <p:grpSp>
          <p:nvGrpSpPr>
            <p:cNvPr id="33125" name="Google Shape;33125;p33"/>
            <p:cNvGrpSpPr/>
            <p:nvPr/>
          </p:nvGrpSpPr>
          <p:grpSpPr>
            <a:xfrm>
              <a:off x="390765" y="480344"/>
              <a:ext cx="209349" cy="2091451"/>
              <a:chOff x="3490500" y="1025550"/>
              <a:chExt cx="245975" cy="2457350"/>
            </a:xfrm>
          </p:grpSpPr>
          <p:sp>
            <p:nvSpPr>
              <p:cNvPr id="33126" name="Google Shape;33126;p33"/>
              <p:cNvSpPr/>
              <p:nvPr/>
            </p:nvSpPr>
            <p:spPr>
              <a:xfrm rot="-5400000">
                <a:off x="2387175" y="2246225"/>
                <a:ext cx="2457350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98294" h="640" extrusionOk="0">
                    <a:moveTo>
                      <a:pt x="0" y="1"/>
                    </a:moveTo>
                    <a:lnTo>
                      <a:pt x="0" y="640"/>
                    </a:lnTo>
                    <a:lnTo>
                      <a:pt x="98293" y="640"/>
                    </a:lnTo>
                    <a:lnTo>
                      <a:pt x="9829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27" name="Google Shape;33127;p33"/>
              <p:cNvSpPr/>
              <p:nvPr/>
            </p:nvSpPr>
            <p:spPr>
              <a:xfrm rot="-5400000">
                <a:off x="3576150" y="336357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28" name="Google Shape;33128;p33"/>
              <p:cNvSpPr/>
              <p:nvPr/>
            </p:nvSpPr>
            <p:spPr>
              <a:xfrm rot="-5400000">
                <a:off x="3634613" y="321536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29" name="Google Shape;33129;p33"/>
              <p:cNvSpPr/>
              <p:nvPr/>
            </p:nvSpPr>
            <p:spPr>
              <a:xfrm rot="-5400000">
                <a:off x="3569888" y="323738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1" y="155"/>
                      <a:pt x="1" y="363"/>
                    </a:cubicBezTo>
                    <a:cubicBezTo>
                      <a:pt x="1" y="570"/>
                      <a:pt x="156" y="725"/>
                      <a:pt x="363" y="725"/>
                    </a:cubicBezTo>
                    <a:cubicBezTo>
                      <a:pt x="553" y="725"/>
                      <a:pt x="726" y="570"/>
                      <a:pt x="726" y="363"/>
                    </a:cubicBezTo>
                    <a:cubicBezTo>
                      <a:pt x="726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30" name="Google Shape;33130;p33"/>
              <p:cNvSpPr/>
              <p:nvPr/>
            </p:nvSpPr>
            <p:spPr>
              <a:xfrm rot="-5400000">
                <a:off x="3529975" y="3221625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708" y="1"/>
                      <a:pt x="4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31" name="Google Shape;33131;p33"/>
              <p:cNvSpPr/>
              <p:nvPr/>
            </p:nvSpPr>
            <p:spPr>
              <a:xfrm rot="-5400000">
                <a:off x="3530738" y="3255938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416" y="0"/>
                    </a:moveTo>
                    <a:cubicBezTo>
                      <a:pt x="319" y="0"/>
                      <a:pt x="237" y="36"/>
                      <a:pt x="174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4" y="1518"/>
                      <a:pt x="1526" y="1518"/>
                    </a:cubicBezTo>
                    <a:cubicBezTo>
                      <a:pt x="1549" y="1518"/>
                      <a:pt x="1570" y="1517"/>
                      <a:pt x="1589" y="1514"/>
                    </a:cubicBezTo>
                    <a:cubicBezTo>
                      <a:pt x="1623" y="1290"/>
                      <a:pt x="1451" y="737"/>
                      <a:pt x="1054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32" name="Google Shape;33132;p33"/>
              <p:cNvSpPr/>
              <p:nvPr/>
            </p:nvSpPr>
            <p:spPr>
              <a:xfrm rot="-5400000">
                <a:off x="3553925" y="327317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812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812" y="898"/>
                    </a:cubicBezTo>
                    <a:cubicBezTo>
                      <a:pt x="1364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33" name="Google Shape;33133;p33"/>
              <p:cNvSpPr/>
              <p:nvPr/>
            </p:nvSpPr>
            <p:spPr>
              <a:xfrm rot="-5400000">
                <a:off x="3554150" y="319745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34" name="Google Shape;33134;p33"/>
              <p:cNvSpPr/>
              <p:nvPr/>
            </p:nvSpPr>
            <p:spPr>
              <a:xfrm rot="-5400000">
                <a:off x="3530750" y="31989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5" y="0"/>
                    </a:moveTo>
                    <a:cubicBezTo>
                      <a:pt x="1023" y="0"/>
                      <a:pt x="810" y="106"/>
                      <a:pt x="570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3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35" name="Google Shape;33135;p33"/>
              <p:cNvSpPr/>
              <p:nvPr/>
            </p:nvSpPr>
            <p:spPr>
              <a:xfrm rot="-5400000">
                <a:off x="3634150" y="3384050"/>
                <a:ext cx="216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73" y="728"/>
                      <a:pt x="363" y="728"/>
                    </a:cubicBezTo>
                    <a:cubicBezTo>
                      <a:pt x="691" y="728"/>
                      <a:pt x="863" y="348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36" name="Google Shape;33136;p33"/>
              <p:cNvSpPr/>
              <p:nvPr/>
            </p:nvSpPr>
            <p:spPr>
              <a:xfrm rot="-5400000">
                <a:off x="3671738" y="3369838"/>
                <a:ext cx="2245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003" extrusionOk="0">
                    <a:moveTo>
                      <a:pt x="449" y="0"/>
                    </a:moveTo>
                    <a:cubicBezTo>
                      <a:pt x="276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37" name="Google Shape;33137;p33"/>
              <p:cNvSpPr/>
              <p:nvPr/>
            </p:nvSpPr>
            <p:spPr>
              <a:xfrm rot="-5400000">
                <a:off x="3652625" y="33474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38" name="Google Shape;33138;p33"/>
              <p:cNvSpPr/>
              <p:nvPr/>
            </p:nvSpPr>
            <p:spPr>
              <a:xfrm rot="-5400000">
                <a:off x="3620163" y="3345463"/>
                <a:ext cx="496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8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49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39" name="Google Shape;33139;p33"/>
              <p:cNvSpPr/>
              <p:nvPr/>
            </p:nvSpPr>
            <p:spPr>
              <a:xfrm rot="-5400000">
                <a:off x="3620150" y="342140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82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40" name="Google Shape;33140;p33"/>
              <p:cNvSpPr/>
              <p:nvPr/>
            </p:nvSpPr>
            <p:spPr>
              <a:xfrm rot="-5400000">
                <a:off x="3652625" y="34043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1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41" name="Google Shape;33141;p33"/>
              <p:cNvSpPr/>
              <p:nvPr/>
            </p:nvSpPr>
            <p:spPr>
              <a:xfrm rot="-5400000">
                <a:off x="3492863" y="331568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70" y="1"/>
                    </a:moveTo>
                    <a:cubicBezTo>
                      <a:pt x="1" y="1"/>
                      <a:pt x="1" y="864"/>
                      <a:pt x="570" y="864"/>
                    </a:cubicBezTo>
                    <a:cubicBezTo>
                      <a:pt x="1123" y="864"/>
                      <a:pt x="1105" y="1"/>
                      <a:pt x="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42" name="Google Shape;33142;p33"/>
              <p:cNvSpPr/>
              <p:nvPr/>
            </p:nvSpPr>
            <p:spPr>
              <a:xfrm rot="-5400000">
                <a:off x="3490288" y="344728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0" y="0"/>
                      <a:pt x="0" y="863"/>
                      <a:pt x="553" y="863"/>
                    </a:cubicBezTo>
                    <a:cubicBezTo>
                      <a:pt x="1122" y="863"/>
                      <a:pt x="1122" y="0"/>
                      <a:pt x="5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43" name="Google Shape;33143;p33"/>
              <p:cNvSpPr/>
              <p:nvPr/>
            </p:nvSpPr>
            <p:spPr>
              <a:xfrm rot="-5400000">
                <a:off x="3576138" y="305548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44" name="Google Shape;33144;p33"/>
              <p:cNvSpPr/>
              <p:nvPr/>
            </p:nvSpPr>
            <p:spPr>
              <a:xfrm rot="-5400000">
                <a:off x="3634388" y="290706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45" name="Google Shape;33145;p33"/>
              <p:cNvSpPr/>
              <p:nvPr/>
            </p:nvSpPr>
            <p:spPr>
              <a:xfrm rot="-5400000">
                <a:off x="3569888" y="292928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5" y="0"/>
                      <a:pt x="0" y="155"/>
                      <a:pt x="0" y="363"/>
                    </a:cubicBezTo>
                    <a:cubicBezTo>
                      <a:pt x="0" y="570"/>
                      <a:pt x="155" y="725"/>
                      <a:pt x="363" y="725"/>
                    </a:cubicBezTo>
                    <a:cubicBezTo>
                      <a:pt x="552" y="725"/>
                      <a:pt x="725" y="570"/>
                      <a:pt x="725" y="363"/>
                    </a:cubicBezTo>
                    <a:cubicBezTo>
                      <a:pt x="725" y="155"/>
                      <a:pt x="552" y="0"/>
                      <a:pt x="3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46" name="Google Shape;33146;p33"/>
              <p:cNvSpPr/>
              <p:nvPr/>
            </p:nvSpPr>
            <p:spPr>
              <a:xfrm rot="-5400000">
                <a:off x="3529963" y="291353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47" name="Google Shape;33147;p33"/>
              <p:cNvSpPr/>
              <p:nvPr/>
            </p:nvSpPr>
            <p:spPr>
              <a:xfrm rot="-5400000">
                <a:off x="3530750" y="294785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0" y="289"/>
                      <a:pt x="35" y="599"/>
                      <a:pt x="414" y="979"/>
                    </a:cubicBezTo>
                    <a:cubicBezTo>
                      <a:pt x="778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48" name="Google Shape;33148;p33"/>
              <p:cNvSpPr/>
              <p:nvPr/>
            </p:nvSpPr>
            <p:spPr>
              <a:xfrm rot="-5400000">
                <a:off x="3553925" y="29651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812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60" y="898"/>
                      <a:pt x="812" y="898"/>
                    </a:cubicBezTo>
                    <a:cubicBezTo>
                      <a:pt x="1364" y="898"/>
                      <a:pt x="1882" y="639"/>
                      <a:pt x="2003" y="450"/>
                    </a:cubicBezTo>
                    <a:cubicBezTo>
                      <a:pt x="1882" y="277"/>
                      <a:pt x="1347" y="1"/>
                      <a:pt x="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49" name="Google Shape;33149;p33"/>
              <p:cNvSpPr/>
              <p:nvPr/>
            </p:nvSpPr>
            <p:spPr>
              <a:xfrm rot="-5400000">
                <a:off x="3554138" y="288936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50" name="Google Shape;33150;p33"/>
              <p:cNvSpPr/>
              <p:nvPr/>
            </p:nvSpPr>
            <p:spPr>
              <a:xfrm rot="-5400000">
                <a:off x="3530750" y="28909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51" name="Google Shape;33151;p33"/>
              <p:cNvSpPr/>
              <p:nvPr/>
            </p:nvSpPr>
            <p:spPr>
              <a:xfrm rot="-5400000">
                <a:off x="3634150" y="3075975"/>
                <a:ext cx="216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73" y="728"/>
                      <a:pt x="363" y="728"/>
                    </a:cubicBezTo>
                    <a:cubicBezTo>
                      <a:pt x="691" y="728"/>
                      <a:pt x="864" y="348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52" name="Google Shape;33152;p33"/>
              <p:cNvSpPr/>
              <p:nvPr/>
            </p:nvSpPr>
            <p:spPr>
              <a:xfrm rot="-5400000">
                <a:off x="3671725" y="306175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39" y="121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53" name="Google Shape;33153;p33"/>
              <p:cNvSpPr/>
              <p:nvPr/>
            </p:nvSpPr>
            <p:spPr>
              <a:xfrm rot="-5400000">
                <a:off x="3652638" y="303931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1" y="1"/>
                      <a:pt x="52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20" y="1417"/>
                      <a:pt x="1035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8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54" name="Google Shape;33154;p33"/>
              <p:cNvSpPr/>
              <p:nvPr/>
            </p:nvSpPr>
            <p:spPr>
              <a:xfrm rot="-5400000">
                <a:off x="3619938" y="30375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56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3" y="898"/>
                      <a:pt x="2002" y="708"/>
                      <a:pt x="2002" y="449"/>
                    </a:cubicBezTo>
                    <a:cubicBezTo>
                      <a:pt x="2002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55" name="Google Shape;33155;p33"/>
              <p:cNvSpPr/>
              <p:nvPr/>
            </p:nvSpPr>
            <p:spPr>
              <a:xfrm rot="-5400000">
                <a:off x="3620150" y="311332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56" name="Google Shape;33156;p33"/>
              <p:cNvSpPr/>
              <p:nvPr/>
            </p:nvSpPr>
            <p:spPr>
              <a:xfrm rot="-5400000">
                <a:off x="3652625" y="309627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1" y="176"/>
                      <a:pt x="432" y="540"/>
                    </a:cubicBezTo>
                    <a:cubicBezTo>
                      <a:pt x="35" y="937"/>
                      <a:pt x="1" y="1247"/>
                      <a:pt x="174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2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57" name="Google Shape;33157;p33"/>
              <p:cNvSpPr/>
              <p:nvPr/>
            </p:nvSpPr>
            <p:spPr>
              <a:xfrm rot="-5400000">
                <a:off x="3493088" y="300781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58" name="Google Shape;33158;p33"/>
              <p:cNvSpPr/>
              <p:nvPr/>
            </p:nvSpPr>
            <p:spPr>
              <a:xfrm rot="-5400000">
                <a:off x="3490288" y="31392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23" y="863"/>
                      <a:pt x="1123" y="0"/>
                      <a:pt x="5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59" name="Google Shape;33159;p33"/>
              <p:cNvSpPr/>
              <p:nvPr/>
            </p:nvSpPr>
            <p:spPr>
              <a:xfrm rot="-5400000">
                <a:off x="3576138" y="274741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60" name="Google Shape;33160;p33"/>
              <p:cNvSpPr/>
              <p:nvPr/>
            </p:nvSpPr>
            <p:spPr>
              <a:xfrm rot="-5400000">
                <a:off x="3634600" y="2599200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40" y="2504"/>
                    </a:lnTo>
                    <a:lnTo>
                      <a:pt x="64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61" name="Google Shape;33161;p33"/>
              <p:cNvSpPr/>
              <p:nvPr/>
            </p:nvSpPr>
            <p:spPr>
              <a:xfrm rot="-5400000">
                <a:off x="3569888" y="262121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62" name="Google Shape;33162;p33"/>
              <p:cNvSpPr/>
              <p:nvPr/>
            </p:nvSpPr>
            <p:spPr>
              <a:xfrm rot="-5400000">
                <a:off x="3529975" y="260545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63" name="Google Shape;33163;p33"/>
              <p:cNvSpPr/>
              <p:nvPr/>
            </p:nvSpPr>
            <p:spPr>
              <a:xfrm rot="-5400000">
                <a:off x="3530750" y="26397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50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64" name="Google Shape;33164;p33"/>
              <p:cNvSpPr/>
              <p:nvPr/>
            </p:nvSpPr>
            <p:spPr>
              <a:xfrm rot="-5400000">
                <a:off x="3553925" y="26570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65" name="Google Shape;33165;p33"/>
              <p:cNvSpPr/>
              <p:nvPr/>
            </p:nvSpPr>
            <p:spPr>
              <a:xfrm rot="-5400000">
                <a:off x="3554138" y="258128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66" name="Google Shape;33166;p33"/>
              <p:cNvSpPr/>
              <p:nvPr/>
            </p:nvSpPr>
            <p:spPr>
              <a:xfrm rot="-5400000">
                <a:off x="3530738" y="258281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5" y="0"/>
                    </a:moveTo>
                    <a:cubicBezTo>
                      <a:pt x="1022" y="0"/>
                      <a:pt x="805" y="106"/>
                      <a:pt x="553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67" name="Google Shape;33167;p33"/>
              <p:cNvSpPr/>
              <p:nvPr/>
            </p:nvSpPr>
            <p:spPr>
              <a:xfrm rot="-5400000">
                <a:off x="3634375" y="2768100"/>
                <a:ext cx="211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728" extrusionOk="0">
                    <a:moveTo>
                      <a:pt x="368" y="1"/>
                    </a:moveTo>
                    <a:cubicBezTo>
                      <a:pt x="182" y="1"/>
                      <a:pt x="0" y="144"/>
                      <a:pt x="0" y="365"/>
                    </a:cubicBezTo>
                    <a:cubicBezTo>
                      <a:pt x="0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68" name="Google Shape;33168;p33"/>
              <p:cNvSpPr/>
              <p:nvPr/>
            </p:nvSpPr>
            <p:spPr>
              <a:xfrm rot="-5400000">
                <a:off x="3671725" y="2753675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50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50" y="2002"/>
                    </a:cubicBezTo>
                    <a:cubicBezTo>
                      <a:pt x="709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69" name="Google Shape;33169;p33"/>
              <p:cNvSpPr/>
              <p:nvPr/>
            </p:nvSpPr>
            <p:spPr>
              <a:xfrm rot="-5400000">
                <a:off x="3652638" y="273123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2" y="1"/>
                      <a:pt x="52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20" y="1417"/>
                      <a:pt x="1035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9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70" name="Google Shape;33170;p33"/>
              <p:cNvSpPr/>
              <p:nvPr/>
            </p:nvSpPr>
            <p:spPr>
              <a:xfrm rot="-5400000">
                <a:off x="3619938" y="272951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71" name="Google Shape;33171;p33"/>
              <p:cNvSpPr/>
              <p:nvPr/>
            </p:nvSpPr>
            <p:spPr>
              <a:xfrm rot="-5400000">
                <a:off x="3620150" y="280525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3" y="1"/>
                      <a:pt x="1" y="208"/>
                      <a:pt x="1" y="449"/>
                    </a:cubicBezTo>
                    <a:cubicBezTo>
                      <a:pt x="1" y="708"/>
                      <a:pt x="243" y="898"/>
                      <a:pt x="795" y="898"/>
                    </a:cubicBezTo>
                    <a:cubicBezTo>
                      <a:pt x="1347" y="898"/>
                      <a:pt x="1882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72" name="Google Shape;33172;p33"/>
              <p:cNvSpPr/>
              <p:nvPr/>
            </p:nvSpPr>
            <p:spPr>
              <a:xfrm rot="-5400000">
                <a:off x="3652638" y="278818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1529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0" y="1247"/>
                      <a:pt x="173" y="1420"/>
                    </a:cubicBezTo>
                    <a:cubicBezTo>
                      <a:pt x="243" y="1484"/>
                      <a:pt x="330" y="1520"/>
                      <a:pt x="431" y="1520"/>
                    </a:cubicBezTo>
                    <a:cubicBezTo>
                      <a:pt x="603" y="1520"/>
                      <a:pt x="814" y="1417"/>
                      <a:pt x="1053" y="1178"/>
                    </a:cubicBezTo>
                    <a:cubicBezTo>
                      <a:pt x="1450" y="781"/>
                      <a:pt x="1623" y="229"/>
                      <a:pt x="1588" y="5"/>
                    </a:cubicBezTo>
                    <a:cubicBezTo>
                      <a:pt x="1571" y="2"/>
                      <a:pt x="1551" y="0"/>
                      <a:pt x="15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73" name="Google Shape;33173;p33"/>
              <p:cNvSpPr/>
              <p:nvPr/>
            </p:nvSpPr>
            <p:spPr>
              <a:xfrm rot="-5400000">
                <a:off x="3493088" y="269973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3" y="1"/>
                    </a:moveTo>
                    <a:cubicBezTo>
                      <a:pt x="0" y="1"/>
                      <a:pt x="0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74" name="Google Shape;33174;p33"/>
              <p:cNvSpPr/>
              <p:nvPr/>
            </p:nvSpPr>
            <p:spPr>
              <a:xfrm rot="-5400000">
                <a:off x="3490288" y="28311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2" y="0"/>
                    </a:moveTo>
                    <a:cubicBezTo>
                      <a:pt x="0" y="0"/>
                      <a:pt x="0" y="863"/>
                      <a:pt x="552" y="863"/>
                    </a:cubicBezTo>
                    <a:cubicBezTo>
                      <a:pt x="1122" y="863"/>
                      <a:pt x="1122" y="0"/>
                      <a:pt x="5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75" name="Google Shape;33175;p33"/>
              <p:cNvSpPr/>
              <p:nvPr/>
            </p:nvSpPr>
            <p:spPr>
              <a:xfrm rot="-5400000">
                <a:off x="3576150" y="243932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76" name="Google Shape;33176;p33"/>
              <p:cNvSpPr/>
              <p:nvPr/>
            </p:nvSpPr>
            <p:spPr>
              <a:xfrm rot="-5400000">
                <a:off x="3634613" y="229111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77" name="Google Shape;33177;p33"/>
              <p:cNvSpPr/>
              <p:nvPr/>
            </p:nvSpPr>
            <p:spPr>
              <a:xfrm rot="-5400000">
                <a:off x="3569675" y="231335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78" name="Google Shape;33178;p33"/>
              <p:cNvSpPr/>
              <p:nvPr/>
            </p:nvSpPr>
            <p:spPr>
              <a:xfrm rot="-5400000">
                <a:off x="3529963" y="229736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79" name="Google Shape;33179;p33"/>
              <p:cNvSpPr/>
              <p:nvPr/>
            </p:nvSpPr>
            <p:spPr>
              <a:xfrm rot="-5400000">
                <a:off x="3530525" y="2331475"/>
                <a:ext cx="4102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519" extrusionOk="0">
                    <a:moveTo>
                      <a:pt x="426" y="0"/>
                    </a:moveTo>
                    <a:cubicBezTo>
                      <a:pt x="328" y="0"/>
                      <a:pt x="248" y="36"/>
                      <a:pt x="191" y="99"/>
                    </a:cubicBezTo>
                    <a:cubicBezTo>
                      <a:pt x="1" y="289"/>
                      <a:pt x="35" y="599"/>
                      <a:pt x="432" y="979"/>
                    </a:cubicBezTo>
                    <a:cubicBezTo>
                      <a:pt x="796" y="1343"/>
                      <a:pt x="1291" y="1518"/>
                      <a:pt x="1530" y="1518"/>
                    </a:cubicBezTo>
                    <a:cubicBezTo>
                      <a:pt x="1552" y="1518"/>
                      <a:pt x="1572" y="1517"/>
                      <a:pt x="1589" y="1514"/>
                    </a:cubicBezTo>
                    <a:cubicBezTo>
                      <a:pt x="1641" y="1290"/>
                      <a:pt x="1451" y="737"/>
                      <a:pt x="1071" y="358"/>
                    </a:cubicBezTo>
                    <a:cubicBezTo>
                      <a:pt x="819" y="106"/>
                      <a:pt x="596" y="0"/>
                      <a:pt x="4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80" name="Google Shape;33180;p33"/>
              <p:cNvSpPr/>
              <p:nvPr/>
            </p:nvSpPr>
            <p:spPr>
              <a:xfrm rot="-5400000">
                <a:off x="3553925" y="234892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81" name="Google Shape;33181;p33"/>
              <p:cNvSpPr/>
              <p:nvPr/>
            </p:nvSpPr>
            <p:spPr>
              <a:xfrm rot="-5400000">
                <a:off x="3554150" y="227320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82" name="Google Shape;33182;p33"/>
              <p:cNvSpPr/>
              <p:nvPr/>
            </p:nvSpPr>
            <p:spPr>
              <a:xfrm rot="-5400000">
                <a:off x="3530750" y="22747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5" y="0"/>
                    </a:moveTo>
                    <a:cubicBezTo>
                      <a:pt x="1023" y="0"/>
                      <a:pt x="810" y="106"/>
                      <a:pt x="570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83" name="Google Shape;33183;p33"/>
              <p:cNvSpPr/>
              <p:nvPr/>
            </p:nvSpPr>
            <p:spPr>
              <a:xfrm rot="-5400000">
                <a:off x="3634363" y="246001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84" name="Google Shape;33184;p33"/>
              <p:cNvSpPr/>
              <p:nvPr/>
            </p:nvSpPr>
            <p:spPr>
              <a:xfrm rot="-5400000">
                <a:off x="3671738" y="2445588"/>
                <a:ext cx="2245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003" extrusionOk="0">
                    <a:moveTo>
                      <a:pt x="449" y="0"/>
                    </a:moveTo>
                    <a:cubicBezTo>
                      <a:pt x="276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39" y="121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85" name="Google Shape;33185;p33"/>
              <p:cNvSpPr/>
              <p:nvPr/>
            </p:nvSpPr>
            <p:spPr>
              <a:xfrm rot="-5400000">
                <a:off x="3652625" y="24231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86" name="Google Shape;33186;p33"/>
              <p:cNvSpPr/>
              <p:nvPr/>
            </p:nvSpPr>
            <p:spPr>
              <a:xfrm rot="-5400000">
                <a:off x="3619938" y="242143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57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87" name="Google Shape;33187;p33"/>
              <p:cNvSpPr/>
              <p:nvPr/>
            </p:nvSpPr>
            <p:spPr>
              <a:xfrm rot="-5400000">
                <a:off x="3620150" y="249715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88" name="Google Shape;33188;p33"/>
              <p:cNvSpPr/>
              <p:nvPr/>
            </p:nvSpPr>
            <p:spPr>
              <a:xfrm rot="-5400000">
                <a:off x="3652625" y="24801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1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89" name="Google Shape;33189;p33"/>
              <p:cNvSpPr/>
              <p:nvPr/>
            </p:nvSpPr>
            <p:spPr>
              <a:xfrm rot="-5400000">
                <a:off x="3493075" y="239165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90" name="Google Shape;33190;p33"/>
              <p:cNvSpPr/>
              <p:nvPr/>
            </p:nvSpPr>
            <p:spPr>
              <a:xfrm rot="-5400000">
                <a:off x="3490288" y="252303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22" y="863"/>
                      <a:pt x="1122" y="0"/>
                      <a:pt x="5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91" name="Google Shape;33191;p33"/>
              <p:cNvSpPr/>
              <p:nvPr/>
            </p:nvSpPr>
            <p:spPr>
              <a:xfrm rot="-5400000">
                <a:off x="3576138" y="213123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92" name="Google Shape;33192;p33"/>
              <p:cNvSpPr/>
              <p:nvPr/>
            </p:nvSpPr>
            <p:spPr>
              <a:xfrm rot="-5400000">
                <a:off x="3634600" y="198302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93" name="Google Shape;33193;p33"/>
              <p:cNvSpPr/>
              <p:nvPr/>
            </p:nvSpPr>
            <p:spPr>
              <a:xfrm rot="-5400000">
                <a:off x="3569888" y="200503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5" y="0"/>
                      <a:pt x="0" y="155"/>
                      <a:pt x="0" y="363"/>
                    </a:cubicBezTo>
                    <a:cubicBezTo>
                      <a:pt x="0" y="570"/>
                      <a:pt x="155" y="725"/>
                      <a:pt x="363" y="725"/>
                    </a:cubicBezTo>
                    <a:cubicBezTo>
                      <a:pt x="552" y="725"/>
                      <a:pt x="725" y="570"/>
                      <a:pt x="725" y="363"/>
                    </a:cubicBezTo>
                    <a:cubicBezTo>
                      <a:pt x="725" y="155"/>
                      <a:pt x="552" y="0"/>
                      <a:pt x="3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94" name="Google Shape;33194;p33"/>
              <p:cNvSpPr/>
              <p:nvPr/>
            </p:nvSpPr>
            <p:spPr>
              <a:xfrm rot="-5400000">
                <a:off x="3529963" y="198928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95" name="Google Shape;33195;p33"/>
              <p:cNvSpPr/>
              <p:nvPr/>
            </p:nvSpPr>
            <p:spPr>
              <a:xfrm rot="-5400000">
                <a:off x="3530750" y="20236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0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96" name="Google Shape;33196;p33"/>
              <p:cNvSpPr/>
              <p:nvPr/>
            </p:nvSpPr>
            <p:spPr>
              <a:xfrm rot="-5400000">
                <a:off x="3553925" y="20408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82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97" name="Google Shape;33197;p33"/>
              <p:cNvSpPr/>
              <p:nvPr/>
            </p:nvSpPr>
            <p:spPr>
              <a:xfrm rot="-5400000">
                <a:off x="3554138" y="196511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98" name="Google Shape;33198;p33"/>
              <p:cNvSpPr/>
              <p:nvPr/>
            </p:nvSpPr>
            <p:spPr>
              <a:xfrm rot="-5400000">
                <a:off x="3530750" y="196665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99" name="Google Shape;33199;p33"/>
              <p:cNvSpPr/>
              <p:nvPr/>
            </p:nvSpPr>
            <p:spPr>
              <a:xfrm rot="-5400000">
                <a:off x="3634363" y="215193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48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00" name="Google Shape;33200;p33"/>
              <p:cNvSpPr/>
              <p:nvPr/>
            </p:nvSpPr>
            <p:spPr>
              <a:xfrm rot="-5400000">
                <a:off x="3671725" y="213750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01" name="Google Shape;33201;p33"/>
              <p:cNvSpPr/>
              <p:nvPr/>
            </p:nvSpPr>
            <p:spPr>
              <a:xfrm rot="-5400000">
                <a:off x="3652638" y="211506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89" y="1"/>
                    </a:moveTo>
                    <a:cubicBezTo>
                      <a:pt x="69" y="1"/>
                      <a:pt x="51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29" y="1"/>
                      <a:pt x="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02" name="Google Shape;33202;p33"/>
              <p:cNvSpPr/>
              <p:nvPr/>
            </p:nvSpPr>
            <p:spPr>
              <a:xfrm rot="-5400000">
                <a:off x="3619938" y="211333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3" y="898"/>
                      <a:pt x="2002" y="708"/>
                      <a:pt x="2002" y="449"/>
                    </a:cubicBezTo>
                    <a:cubicBezTo>
                      <a:pt x="2002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03" name="Google Shape;33203;p33"/>
              <p:cNvSpPr/>
              <p:nvPr/>
            </p:nvSpPr>
            <p:spPr>
              <a:xfrm rot="-5400000">
                <a:off x="3620150" y="218907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04" name="Google Shape;33204;p33"/>
              <p:cNvSpPr/>
              <p:nvPr/>
            </p:nvSpPr>
            <p:spPr>
              <a:xfrm rot="-5400000">
                <a:off x="3652625" y="217202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5" y="937"/>
                      <a:pt x="1" y="1247"/>
                      <a:pt x="174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05" name="Google Shape;33205;p33"/>
              <p:cNvSpPr/>
              <p:nvPr/>
            </p:nvSpPr>
            <p:spPr>
              <a:xfrm rot="-5400000">
                <a:off x="3493088" y="208356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06" name="Google Shape;33206;p33"/>
              <p:cNvSpPr/>
              <p:nvPr/>
            </p:nvSpPr>
            <p:spPr>
              <a:xfrm rot="-5400000">
                <a:off x="3490500" y="2215175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07" name="Google Shape;33207;p33"/>
              <p:cNvSpPr/>
              <p:nvPr/>
            </p:nvSpPr>
            <p:spPr>
              <a:xfrm rot="-5400000">
                <a:off x="3576138" y="182316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08" name="Google Shape;33208;p33"/>
              <p:cNvSpPr/>
              <p:nvPr/>
            </p:nvSpPr>
            <p:spPr>
              <a:xfrm rot="-5400000">
                <a:off x="3634613" y="1674938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09" name="Google Shape;33209;p33"/>
              <p:cNvSpPr/>
              <p:nvPr/>
            </p:nvSpPr>
            <p:spPr>
              <a:xfrm rot="-5400000">
                <a:off x="3569888" y="169696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10" name="Google Shape;33210;p33"/>
              <p:cNvSpPr/>
              <p:nvPr/>
            </p:nvSpPr>
            <p:spPr>
              <a:xfrm rot="-5400000">
                <a:off x="3529975" y="168120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11" name="Google Shape;33211;p33"/>
              <p:cNvSpPr/>
              <p:nvPr/>
            </p:nvSpPr>
            <p:spPr>
              <a:xfrm rot="-5400000">
                <a:off x="3530750" y="17155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12" name="Google Shape;33212;p33"/>
              <p:cNvSpPr/>
              <p:nvPr/>
            </p:nvSpPr>
            <p:spPr>
              <a:xfrm rot="-5400000">
                <a:off x="3553925" y="17327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13" name="Google Shape;33213;p33"/>
              <p:cNvSpPr/>
              <p:nvPr/>
            </p:nvSpPr>
            <p:spPr>
              <a:xfrm rot="-5400000">
                <a:off x="3554138" y="165703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14" name="Google Shape;33214;p33"/>
              <p:cNvSpPr/>
              <p:nvPr/>
            </p:nvSpPr>
            <p:spPr>
              <a:xfrm rot="-5400000">
                <a:off x="3530738" y="165856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15" name="Google Shape;33215;p33"/>
              <p:cNvSpPr/>
              <p:nvPr/>
            </p:nvSpPr>
            <p:spPr>
              <a:xfrm rot="-5400000">
                <a:off x="3634375" y="1843850"/>
                <a:ext cx="211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728" extrusionOk="0">
                    <a:moveTo>
                      <a:pt x="368" y="1"/>
                    </a:moveTo>
                    <a:cubicBezTo>
                      <a:pt x="182" y="1"/>
                      <a:pt x="0" y="144"/>
                      <a:pt x="0" y="365"/>
                    </a:cubicBezTo>
                    <a:cubicBezTo>
                      <a:pt x="0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16" name="Google Shape;33216;p33"/>
              <p:cNvSpPr/>
              <p:nvPr/>
            </p:nvSpPr>
            <p:spPr>
              <a:xfrm rot="-5400000">
                <a:off x="3671725" y="1829425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50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50" y="2002"/>
                    </a:cubicBezTo>
                    <a:cubicBezTo>
                      <a:pt x="709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17" name="Google Shape;33217;p33"/>
              <p:cNvSpPr/>
              <p:nvPr/>
            </p:nvSpPr>
            <p:spPr>
              <a:xfrm rot="-5400000">
                <a:off x="3652638" y="180698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2" y="1"/>
                      <a:pt x="52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20" y="1417"/>
                      <a:pt x="1036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18" name="Google Shape;33218;p33"/>
              <p:cNvSpPr/>
              <p:nvPr/>
            </p:nvSpPr>
            <p:spPr>
              <a:xfrm rot="-5400000">
                <a:off x="3619938" y="180526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19" name="Google Shape;33219;p33"/>
              <p:cNvSpPr/>
              <p:nvPr/>
            </p:nvSpPr>
            <p:spPr>
              <a:xfrm rot="-5400000">
                <a:off x="3619938" y="188121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812" y="1"/>
                    </a:moveTo>
                    <a:cubicBezTo>
                      <a:pt x="260" y="1"/>
                      <a:pt x="1" y="208"/>
                      <a:pt x="1" y="449"/>
                    </a:cubicBezTo>
                    <a:cubicBezTo>
                      <a:pt x="1" y="708"/>
                      <a:pt x="260" y="898"/>
                      <a:pt x="812" y="898"/>
                    </a:cubicBezTo>
                    <a:cubicBezTo>
                      <a:pt x="1364" y="898"/>
                      <a:pt x="1882" y="639"/>
                      <a:pt x="2003" y="449"/>
                    </a:cubicBezTo>
                    <a:cubicBezTo>
                      <a:pt x="1882" y="277"/>
                      <a:pt x="1364" y="1"/>
                      <a:pt x="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20" name="Google Shape;33220;p33"/>
              <p:cNvSpPr/>
              <p:nvPr/>
            </p:nvSpPr>
            <p:spPr>
              <a:xfrm rot="-5400000">
                <a:off x="3652638" y="186393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1526" y="0"/>
                    </a:moveTo>
                    <a:cubicBezTo>
                      <a:pt x="1273" y="0"/>
                      <a:pt x="780" y="176"/>
                      <a:pt x="432" y="540"/>
                    </a:cubicBezTo>
                    <a:cubicBezTo>
                      <a:pt x="35" y="937"/>
                      <a:pt x="0" y="1247"/>
                      <a:pt x="173" y="1420"/>
                    </a:cubicBezTo>
                    <a:cubicBezTo>
                      <a:pt x="243" y="1484"/>
                      <a:pt x="330" y="1520"/>
                      <a:pt x="431" y="1520"/>
                    </a:cubicBezTo>
                    <a:cubicBezTo>
                      <a:pt x="603" y="1520"/>
                      <a:pt x="814" y="1417"/>
                      <a:pt x="1053" y="1178"/>
                    </a:cubicBezTo>
                    <a:cubicBezTo>
                      <a:pt x="1450" y="781"/>
                      <a:pt x="1623" y="229"/>
                      <a:pt x="1588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21" name="Google Shape;33221;p33"/>
              <p:cNvSpPr/>
              <p:nvPr/>
            </p:nvSpPr>
            <p:spPr>
              <a:xfrm rot="-5400000">
                <a:off x="3493088" y="177548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3" y="1"/>
                    </a:moveTo>
                    <a:cubicBezTo>
                      <a:pt x="0" y="1"/>
                      <a:pt x="0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22" name="Google Shape;33222;p33"/>
              <p:cNvSpPr/>
              <p:nvPr/>
            </p:nvSpPr>
            <p:spPr>
              <a:xfrm rot="-5400000">
                <a:off x="3490513" y="190708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0"/>
                    </a:moveTo>
                    <a:cubicBezTo>
                      <a:pt x="0" y="0"/>
                      <a:pt x="0" y="863"/>
                      <a:pt x="552" y="863"/>
                    </a:cubicBezTo>
                    <a:cubicBezTo>
                      <a:pt x="1105" y="863"/>
                      <a:pt x="1105" y="0"/>
                      <a:pt x="5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23" name="Google Shape;33223;p33"/>
              <p:cNvSpPr/>
              <p:nvPr/>
            </p:nvSpPr>
            <p:spPr>
              <a:xfrm rot="-5400000">
                <a:off x="3576150" y="151507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24" name="Google Shape;33224;p33"/>
              <p:cNvSpPr/>
              <p:nvPr/>
            </p:nvSpPr>
            <p:spPr>
              <a:xfrm rot="-5400000">
                <a:off x="3634613" y="136686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25" name="Google Shape;33225;p33"/>
              <p:cNvSpPr/>
              <p:nvPr/>
            </p:nvSpPr>
            <p:spPr>
              <a:xfrm rot="-5400000">
                <a:off x="3569675" y="138910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26" name="Google Shape;33226;p33"/>
              <p:cNvSpPr/>
              <p:nvPr/>
            </p:nvSpPr>
            <p:spPr>
              <a:xfrm rot="-5400000">
                <a:off x="3529963" y="137311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27" name="Google Shape;33227;p33"/>
              <p:cNvSpPr/>
              <p:nvPr/>
            </p:nvSpPr>
            <p:spPr>
              <a:xfrm rot="-5400000">
                <a:off x="3530738" y="1407438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416" y="0"/>
                    </a:moveTo>
                    <a:cubicBezTo>
                      <a:pt x="319" y="0"/>
                      <a:pt x="237" y="36"/>
                      <a:pt x="174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4" y="1518"/>
                      <a:pt x="1526" y="1518"/>
                    </a:cubicBezTo>
                    <a:cubicBezTo>
                      <a:pt x="1549" y="1518"/>
                      <a:pt x="1570" y="1517"/>
                      <a:pt x="1589" y="1514"/>
                    </a:cubicBezTo>
                    <a:cubicBezTo>
                      <a:pt x="1623" y="1290"/>
                      <a:pt x="1433" y="737"/>
                      <a:pt x="1054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28" name="Google Shape;33228;p33"/>
              <p:cNvSpPr/>
              <p:nvPr/>
            </p:nvSpPr>
            <p:spPr>
              <a:xfrm rot="-5400000">
                <a:off x="3553925" y="142467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29" name="Google Shape;33229;p33"/>
              <p:cNvSpPr/>
              <p:nvPr/>
            </p:nvSpPr>
            <p:spPr>
              <a:xfrm rot="-5400000">
                <a:off x="3554150" y="134895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30" name="Google Shape;33230;p33"/>
              <p:cNvSpPr/>
              <p:nvPr/>
            </p:nvSpPr>
            <p:spPr>
              <a:xfrm rot="-5400000">
                <a:off x="3530750" y="13504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4" y="0"/>
                    </a:moveTo>
                    <a:cubicBezTo>
                      <a:pt x="1021" y="0"/>
                      <a:pt x="804" y="106"/>
                      <a:pt x="553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31" name="Google Shape;33231;p33"/>
              <p:cNvSpPr/>
              <p:nvPr/>
            </p:nvSpPr>
            <p:spPr>
              <a:xfrm rot="-5400000">
                <a:off x="3634363" y="153576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32" name="Google Shape;33232;p33"/>
              <p:cNvSpPr/>
              <p:nvPr/>
            </p:nvSpPr>
            <p:spPr>
              <a:xfrm rot="-5400000">
                <a:off x="3671950" y="1521550"/>
                <a:ext cx="2202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003" extrusionOk="0">
                    <a:moveTo>
                      <a:pt x="449" y="0"/>
                    </a:moveTo>
                    <a:cubicBezTo>
                      <a:pt x="259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691" y="2002"/>
                      <a:pt x="880" y="1743"/>
                      <a:pt x="880" y="1191"/>
                    </a:cubicBezTo>
                    <a:cubicBezTo>
                      <a:pt x="880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33" name="Google Shape;33233;p33"/>
              <p:cNvSpPr/>
              <p:nvPr/>
            </p:nvSpPr>
            <p:spPr>
              <a:xfrm rot="-5400000">
                <a:off x="3652625" y="14989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192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34" name="Google Shape;33234;p33"/>
              <p:cNvSpPr/>
              <p:nvPr/>
            </p:nvSpPr>
            <p:spPr>
              <a:xfrm rot="-5400000">
                <a:off x="3619938" y="14971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35" name="Google Shape;33235;p33"/>
              <p:cNvSpPr/>
              <p:nvPr/>
            </p:nvSpPr>
            <p:spPr>
              <a:xfrm rot="-5400000">
                <a:off x="3620150" y="157290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36" name="Google Shape;33236;p33"/>
              <p:cNvSpPr/>
              <p:nvPr/>
            </p:nvSpPr>
            <p:spPr>
              <a:xfrm rot="-5400000">
                <a:off x="3652625" y="15558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37" y="1484"/>
                      <a:pt x="323" y="1520"/>
                      <a:pt x="424" y="1520"/>
                    </a:cubicBezTo>
                    <a:cubicBezTo>
                      <a:pt x="596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37" name="Google Shape;33237;p33"/>
              <p:cNvSpPr/>
              <p:nvPr/>
            </p:nvSpPr>
            <p:spPr>
              <a:xfrm rot="-5400000">
                <a:off x="3493075" y="146740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38" name="Google Shape;33238;p33"/>
              <p:cNvSpPr/>
              <p:nvPr/>
            </p:nvSpPr>
            <p:spPr>
              <a:xfrm rot="-5400000">
                <a:off x="3490500" y="159900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39" name="Google Shape;33239;p33"/>
              <p:cNvSpPr/>
              <p:nvPr/>
            </p:nvSpPr>
            <p:spPr>
              <a:xfrm rot="-5400000">
                <a:off x="3576138" y="120698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40" name="Google Shape;33240;p33"/>
              <p:cNvSpPr/>
              <p:nvPr/>
            </p:nvSpPr>
            <p:spPr>
              <a:xfrm rot="-5400000">
                <a:off x="3634600" y="105877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41" name="Google Shape;33241;p33"/>
              <p:cNvSpPr/>
              <p:nvPr/>
            </p:nvSpPr>
            <p:spPr>
              <a:xfrm rot="-5400000">
                <a:off x="3569663" y="1081013"/>
                <a:ext cx="1860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4" h="725" extrusionOk="0">
                    <a:moveTo>
                      <a:pt x="381" y="0"/>
                    </a:moveTo>
                    <a:cubicBezTo>
                      <a:pt x="174" y="0"/>
                      <a:pt x="1" y="155"/>
                      <a:pt x="1" y="363"/>
                    </a:cubicBezTo>
                    <a:cubicBezTo>
                      <a:pt x="1" y="570"/>
                      <a:pt x="174" y="725"/>
                      <a:pt x="381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42" name="Google Shape;33242;p33"/>
              <p:cNvSpPr/>
              <p:nvPr/>
            </p:nvSpPr>
            <p:spPr>
              <a:xfrm rot="-5400000">
                <a:off x="3529963" y="106503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43" name="Google Shape;33243;p33"/>
              <p:cNvSpPr/>
              <p:nvPr/>
            </p:nvSpPr>
            <p:spPr>
              <a:xfrm rot="-5400000">
                <a:off x="3530538" y="109956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433" y="0"/>
                    </a:moveTo>
                    <a:cubicBezTo>
                      <a:pt x="335" y="0"/>
                      <a:pt x="253" y="36"/>
                      <a:pt x="190" y="99"/>
                    </a:cubicBezTo>
                    <a:cubicBezTo>
                      <a:pt x="0" y="289"/>
                      <a:pt x="52" y="599"/>
                      <a:pt x="432" y="979"/>
                    </a:cubicBezTo>
                    <a:cubicBezTo>
                      <a:pt x="796" y="1343"/>
                      <a:pt x="1290" y="1518"/>
                      <a:pt x="1529" y="1518"/>
                    </a:cubicBezTo>
                    <a:cubicBezTo>
                      <a:pt x="1551" y="1518"/>
                      <a:pt x="1571" y="1517"/>
                      <a:pt x="1588" y="1514"/>
                    </a:cubicBezTo>
                    <a:cubicBezTo>
                      <a:pt x="1640" y="1290"/>
                      <a:pt x="1450" y="737"/>
                      <a:pt x="1070" y="358"/>
                    </a:cubicBezTo>
                    <a:cubicBezTo>
                      <a:pt x="819" y="106"/>
                      <a:pt x="602" y="0"/>
                      <a:pt x="4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44" name="Google Shape;33244;p33"/>
              <p:cNvSpPr/>
              <p:nvPr/>
            </p:nvSpPr>
            <p:spPr>
              <a:xfrm rot="-5400000">
                <a:off x="3553925" y="11166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45" name="Google Shape;33245;p33"/>
              <p:cNvSpPr/>
              <p:nvPr/>
            </p:nvSpPr>
            <p:spPr>
              <a:xfrm rot="-5400000">
                <a:off x="3554138" y="104086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46" name="Google Shape;33246;p33"/>
              <p:cNvSpPr/>
              <p:nvPr/>
            </p:nvSpPr>
            <p:spPr>
              <a:xfrm rot="-5400000">
                <a:off x="3530538" y="104261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1207" y="0"/>
                    </a:moveTo>
                    <a:cubicBezTo>
                      <a:pt x="1038" y="0"/>
                      <a:pt x="821" y="106"/>
                      <a:pt x="570" y="358"/>
                    </a:cubicBezTo>
                    <a:cubicBezTo>
                      <a:pt x="190" y="737"/>
                      <a:pt x="0" y="1307"/>
                      <a:pt x="52" y="1514"/>
                    </a:cubicBezTo>
                    <a:cubicBezTo>
                      <a:pt x="69" y="1517"/>
                      <a:pt x="89" y="1518"/>
                      <a:pt x="111" y="1518"/>
                    </a:cubicBezTo>
                    <a:cubicBezTo>
                      <a:pt x="350" y="1518"/>
                      <a:pt x="844" y="1343"/>
                      <a:pt x="1208" y="979"/>
                    </a:cubicBezTo>
                    <a:cubicBezTo>
                      <a:pt x="1605" y="599"/>
                      <a:pt x="1640" y="289"/>
                      <a:pt x="1450" y="99"/>
                    </a:cubicBezTo>
                    <a:cubicBezTo>
                      <a:pt x="1387" y="36"/>
                      <a:pt x="1305" y="0"/>
                      <a:pt x="12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47" name="Google Shape;33247;p33"/>
              <p:cNvSpPr/>
              <p:nvPr/>
            </p:nvSpPr>
            <p:spPr>
              <a:xfrm rot="-5400000">
                <a:off x="3634363" y="122768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31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48" name="Google Shape;33248;p33"/>
              <p:cNvSpPr/>
              <p:nvPr/>
            </p:nvSpPr>
            <p:spPr>
              <a:xfrm rot="-5400000">
                <a:off x="3671725" y="121325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49" name="Google Shape;33249;p33"/>
              <p:cNvSpPr/>
              <p:nvPr/>
            </p:nvSpPr>
            <p:spPr>
              <a:xfrm rot="-5400000">
                <a:off x="3652638" y="119081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1" y="1"/>
                      <a:pt x="52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50" name="Google Shape;33250;p33"/>
              <p:cNvSpPr/>
              <p:nvPr/>
            </p:nvSpPr>
            <p:spPr>
              <a:xfrm rot="-5400000">
                <a:off x="3620163" y="1189313"/>
                <a:ext cx="496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49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51" name="Google Shape;33251;p33"/>
              <p:cNvSpPr/>
              <p:nvPr/>
            </p:nvSpPr>
            <p:spPr>
              <a:xfrm rot="-5400000">
                <a:off x="3620150" y="126482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52" name="Google Shape;33252;p33"/>
              <p:cNvSpPr/>
              <p:nvPr/>
            </p:nvSpPr>
            <p:spPr>
              <a:xfrm rot="-5400000">
                <a:off x="3652625" y="124777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6" y="937"/>
                      <a:pt x="1" y="1247"/>
                      <a:pt x="174" y="1420"/>
                    </a:cubicBezTo>
                    <a:cubicBezTo>
                      <a:pt x="238" y="1484"/>
                      <a:pt x="323" y="1520"/>
                      <a:pt x="424" y="1520"/>
                    </a:cubicBezTo>
                    <a:cubicBezTo>
                      <a:pt x="597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53" name="Google Shape;33253;p33"/>
              <p:cNvSpPr/>
              <p:nvPr/>
            </p:nvSpPr>
            <p:spPr>
              <a:xfrm rot="-5400000">
                <a:off x="3493088" y="115931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54" name="Google Shape;33254;p33"/>
              <p:cNvSpPr/>
              <p:nvPr/>
            </p:nvSpPr>
            <p:spPr>
              <a:xfrm rot="-5400000">
                <a:off x="3490288" y="12907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23" y="0"/>
                      <a:pt x="5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55" name="Google Shape;33255;p33"/>
              <p:cNvSpPr/>
              <p:nvPr/>
            </p:nvSpPr>
            <p:spPr>
              <a:xfrm rot="-5400000">
                <a:off x="3483600" y="3350425"/>
                <a:ext cx="103150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574" extrusionOk="0">
                    <a:moveTo>
                      <a:pt x="2089" y="0"/>
                    </a:moveTo>
                    <a:lnTo>
                      <a:pt x="363" y="1778"/>
                    </a:lnTo>
                    <a:cubicBezTo>
                      <a:pt x="156" y="1968"/>
                      <a:pt x="35" y="2227"/>
                      <a:pt x="35" y="2503"/>
                    </a:cubicBezTo>
                    <a:cubicBezTo>
                      <a:pt x="1" y="3090"/>
                      <a:pt x="467" y="3573"/>
                      <a:pt x="1054" y="3573"/>
                    </a:cubicBezTo>
                    <a:cubicBezTo>
                      <a:pt x="1620" y="3573"/>
                      <a:pt x="2074" y="3123"/>
                      <a:pt x="2074" y="2564"/>
                    </a:cubicBezTo>
                    <a:lnTo>
                      <a:pt x="2074" y="2564"/>
                    </a:lnTo>
                    <a:cubicBezTo>
                      <a:pt x="2106" y="3106"/>
                      <a:pt x="2558" y="3539"/>
                      <a:pt x="3090" y="3539"/>
                    </a:cubicBezTo>
                    <a:cubicBezTo>
                      <a:pt x="3660" y="3539"/>
                      <a:pt x="4126" y="3073"/>
                      <a:pt x="4126" y="2503"/>
                    </a:cubicBezTo>
                    <a:cubicBezTo>
                      <a:pt x="4126" y="2227"/>
                      <a:pt x="4005" y="1968"/>
                      <a:pt x="3815" y="1778"/>
                    </a:cubicBezTo>
                    <a:lnTo>
                      <a:pt x="208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56" name="Google Shape;33256;p33"/>
              <p:cNvSpPr/>
              <p:nvPr/>
            </p:nvSpPr>
            <p:spPr>
              <a:xfrm rot="-5400000">
                <a:off x="3638525" y="3205025"/>
                <a:ext cx="1074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0" y="1259"/>
                      <a:pt x="535" y="1777"/>
                    </a:cubicBezTo>
                    <a:lnTo>
                      <a:pt x="2261" y="3537"/>
                    </a:lnTo>
                    <a:lnTo>
                      <a:pt x="3987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0" y="12"/>
                      <a:pt x="2261" y="353"/>
                      <a:pt x="2261" y="1035"/>
                    </a:cubicBezTo>
                    <a:cubicBezTo>
                      <a:pt x="2261" y="440"/>
                      <a:pt x="1784" y="0"/>
                      <a:pt x="12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57" name="Google Shape;33257;p33"/>
              <p:cNvSpPr/>
              <p:nvPr/>
            </p:nvSpPr>
            <p:spPr>
              <a:xfrm rot="-5400000">
                <a:off x="3481000" y="3039750"/>
                <a:ext cx="107475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9" extrusionOk="0">
                    <a:moveTo>
                      <a:pt x="2055" y="0"/>
                    </a:moveTo>
                    <a:lnTo>
                      <a:pt x="329" y="1778"/>
                    </a:lnTo>
                    <a:cubicBezTo>
                      <a:pt x="121" y="1968"/>
                      <a:pt x="1" y="2227"/>
                      <a:pt x="1" y="2503"/>
                    </a:cubicBezTo>
                    <a:cubicBezTo>
                      <a:pt x="1" y="3073"/>
                      <a:pt x="467" y="3539"/>
                      <a:pt x="1019" y="3539"/>
                    </a:cubicBezTo>
                    <a:cubicBezTo>
                      <a:pt x="1580" y="3539"/>
                      <a:pt x="2041" y="3086"/>
                      <a:pt x="2054" y="2527"/>
                    </a:cubicBezTo>
                    <a:lnTo>
                      <a:pt x="2054" y="2527"/>
                    </a:lnTo>
                    <a:cubicBezTo>
                      <a:pt x="2054" y="3110"/>
                      <a:pt x="2533" y="3537"/>
                      <a:pt x="3066" y="3537"/>
                    </a:cubicBezTo>
                    <a:cubicBezTo>
                      <a:pt x="3199" y="3537"/>
                      <a:pt x="3336" y="3510"/>
                      <a:pt x="3470" y="3452"/>
                    </a:cubicBezTo>
                    <a:cubicBezTo>
                      <a:pt x="4143" y="3176"/>
                      <a:pt x="4298" y="2279"/>
                      <a:pt x="3781" y="1778"/>
                    </a:cubicBezTo>
                    <a:lnTo>
                      <a:pt x="205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58" name="Google Shape;33258;p33"/>
              <p:cNvSpPr/>
              <p:nvPr/>
            </p:nvSpPr>
            <p:spPr>
              <a:xfrm rot="-5400000">
                <a:off x="3638513" y="289693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85" y="0"/>
                      <a:pt x="12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59" name="Google Shape;33259;p33"/>
              <p:cNvSpPr/>
              <p:nvPr/>
            </p:nvSpPr>
            <p:spPr>
              <a:xfrm rot="-5400000">
                <a:off x="3481013" y="2731663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8" y="3539"/>
                    </a:cubicBezTo>
                    <a:cubicBezTo>
                      <a:pt x="1588" y="3539"/>
                      <a:pt x="2037" y="3073"/>
                      <a:pt x="2037" y="2503"/>
                    </a:cubicBezTo>
                    <a:cubicBezTo>
                      <a:pt x="2037" y="3098"/>
                      <a:pt x="2513" y="3537"/>
                      <a:pt x="3058" y="3537"/>
                    </a:cubicBezTo>
                    <a:cubicBezTo>
                      <a:pt x="3193" y="3537"/>
                      <a:pt x="3332" y="3510"/>
                      <a:pt x="3469" y="3452"/>
                    </a:cubicBezTo>
                    <a:cubicBezTo>
                      <a:pt x="4142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60" name="Google Shape;33260;p33"/>
              <p:cNvSpPr/>
              <p:nvPr/>
            </p:nvSpPr>
            <p:spPr>
              <a:xfrm rot="-5400000">
                <a:off x="3638513" y="2588863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95" y="1570"/>
                      <a:pt x="4299" y="1311"/>
                      <a:pt x="4299" y="1035"/>
                    </a:cubicBezTo>
                    <a:cubicBezTo>
                      <a:pt x="4299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85" y="0"/>
                      <a:pt x="12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61" name="Google Shape;33261;p33"/>
              <p:cNvSpPr/>
              <p:nvPr/>
            </p:nvSpPr>
            <p:spPr>
              <a:xfrm rot="-5400000">
                <a:off x="3481013" y="242358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88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9" y="3537"/>
                    </a:cubicBezTo>
                    <a:cubicBezTo>
                      <a:pt x="3193" y="3537"/>
                      <a:pt x="3332" y="3510"/>
                      <a:pt x="3470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62" name="Google Shape;33262;p33"/>
              <p:cNvSpPr/>
              <p:nvPr/>
            </p:nvSpPr>
            <p:spPr>
              <a:xfrm rot="-5400000">
                <a:off x="3638525" y="2280775"/>
                <a:ext cx="1074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8" extrusionOk="0">
                    <a:moveTo>
                      <a:pt x="1233" y="0"/>
                    </a:moveTo>
                    <a:cubicBezTo>
                      <a:pt x="1099" y="0"/>
                      <a:pt x="962" y="27"/>
                      <a:pt x="829" y="85"/>
                    </a:cubicBezTo>
                    <a:cubicBezTo>
                      <a:pt x="156" y="379"/>
                      <a:pt x="0" y="1259"/>
                      <a:pt x="535" y="1777"/>
                    </a:cubicBezTo>
                    <a:lnTo>
                      <a:pt x="2261" y="3537"/>
                    </a:lnTo>
                    <a:lnTo>
                      <a:pt x="3987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0" y="12"/>
                      <a:pt x="2261" y="353"/>
                      <a:pt x="2261" y="1035"/>
                    </a:cubicBezTo>
                    <a:cubicBezTo>
                      <a:pt x="2261" y="440"/>
                      <a:pt x="1773" y="0"/>
                      <a:pt x="12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63" name="Google Shape;33263;p33"/>
              <p:cNvSpPr/>
              <p:nvPr/>
            </p:nvSpPr>
            <p:spPr>
              <a:xfrm rot="-5400000">
                <a:off x="3483600" y="2118075"/>
                <a:ext cx="103150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574" extrusionOk="0">
                    <a:moveTo>
                      <a:pt x="2071" y="0"/>
                    </a:moveTo>
                    <a:lnTo>
                      <a:pt x="345" y="1778"/>
                    </a:lnTo>
                    <a:cubicBezTo>
                      <a:pt x="155" y="1968"/>
                      <a:pt x="35" y="2227"/>
                      <a:pt x="35" y="2503"/>
                    </a:cubicBezTo>
                    <a:cubicBezTo>
                      <a:pt x="0" y="3090"/>
                      <a:pt x="466" y="3573"/>
                      <a:pt x="1053" y="3573"/>
                    </a:cubicBezTo>
                    <a:cubicBezTo>
                      <a:pt x="1619" y="3573"/>
                      <a:pt x="2073" y="3123"/>
                      <a:pt x="2073" y="2564"/>
                    </a:cubicBezTo>
                    <a:lnTo>
                      <a:pt x="2073" y="2564"/>
                    </a:lnTo>
                    <a:cubicBezTo>
                      <a:pt x="2105" y="3106"/>
                      <a:pt x="2557" y="3539"/>
                      <a:pt x="3090" y="3539"/>
                    </a:cubicBezTo>
                    <a:cubicBezTo>
                      <a:pt x="3659" y="3539"/>
                      <a:pt x="4125" y="3073"/>
                      <a:pt x="4125" y="2503"/>
                    </a:cubicBezTo>
                    <a:cubicBezTo>
                      <a:pt x="4125" y="2227"/>
                      <a:pt x="4004" y="1968"/>
                      <a:pt x="3797" y="1778"/>
                    </a:cubicBezTo>
                    <a:lnTo>
                      <a:pt x="207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64" name="Google Shape;33264;p33"/>
              <p:cNvSpPr/>
              <p:nvPr/>
            </p:nvSpPr>
            <p:spPr>
              <a:xfrm rot="-5400000">
                <a:off x="3638513" y="197268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3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65" name="Google Shape;33265;p33"/>
              <p:cNvSpPr/>
              <p:nvPr/>
            </p:nvSpPr>
            <p:spPr>
              <a:xfrm rot="-5400000">
                <a:off x="3481013" y="1807413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8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3" y="3537"/>
                      <a:pt x="3049" y="3537"/>
                    </a:cubicBezTo>
                    <a:cubicBezTo>
                      <a:pt x="3182" y="3537"/>
                      <a:pt x="3318" y="3510"/>
                      <a:pt x="3452" y="3452"/>
                    </a:cubicBezTo>
                    <a:cubicBezTo>
                      <a:pt x="4142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66" name="Google Shape;33266;p33"/>
              <p:cNvSpPr/>
              <p:nvPr/>
            </p:nvSpPr>
            <p:spPr>
              <a:xfrm rot="-5400000">
                <a:off x="3638513" y="1664613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4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8" y="1570"/>
                      <a:pt x="4299" y="1311"/>
                      <a:pt x="4299" y="1035"/>
                    </a:cubicBezTo>
                    <a:cubicBezTo>
                      <a:pt x="4299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67" name="Google Shape;33267;p33"/>
              <p:cNvSpPr/>
              <p:nvPr/>
            </p:nvSpPr>
            <p:spPr>
              <a:xfrm rot="-5400000">
                <a:off x="3481013" y="149933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2" y="3537"/>
                      <a:pt x="3319" y="3510"/>
                      <a:pt x="3452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68" name="Google Shape;33268;p33"/>
              <p:cNvSpPr/>
              <p:nvPr/>
            </p:nvSpPr>
            <p:spPr>
              <a:xfrm rot="-5400000">
                <a:off x="3637638" y="1355638"/>
                <a:ext cx="108325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333" h="3574" extrusionOk="0">
                    <a:moveTo>
                      <a:pt x="3280" y="1"/>
                    </a:moveTo>
                    <a:cubicBezTo>
                      <a:pt x="2714" y="1"/>
                      <a:pt x="2260" y="450"/>
                      <a:pt x="2259" y="1008"/>
                    </a:cubicBezTo>
                    <a:lnTo>
                      <a:pt x="2259" y="1008"/>
                    </a:lnTo>
                    <a:cubicBezTo>
                      <a:pt x="2227" y="445"/>
                      <a:pt x="1754" y="36"/>
                      <a:pt x="1233" y="36"/>
                    </a:cubicBezTo>
                    <a:cubicBezTo>
                      <a:pt x="1099" y="36"/>
                      <a:pt x="962" y="63"/>
                      <a:pt x="829" y="121"/>
                    </a:cubicBezTo>
                    <a:cubicBezTo>
                      <a:pt x="156" y="415"/>
                      <a:pt x="0" y="1295"/>
                      <a:pt x="535" y="1813"/>
                    </a:cubicBezTo>
                    <a:lnTo>
                      <a:pt x="2261" y="3573"/>
                    </a:lnTo>
                    <a:lnTo>
                      <a:pt x="3987" y="1813"/>
                    </a:lnTo>
                    <a:cubicBezTo>
                      <a:pt x="4177" y="1606"/>
                      <a:pt x="4298" y="1347"/>
                      <a:pt x="4298" y="1071"/>
                    </a:cubicBezTo>
                    <a:cubicBezTo>
                      <a:pt x="4332" y="484"/>
                      <a:pt x="3866" y="1"/>
                      <a:pt x="32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69" name="Google Shape;33269;p33"/>
              <p:cNvSpPr/>
              <p:nvPr/>
            </p:nvSpPr>
            <p:spPr>
              <a:xfrm rot="-5400000">
                <a:off x="3481000" y="1191250"/>
                <a:ext cx="107475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1" y="2227"/>
                      <a:pt x="1" y="2503"/>
                    </a:cubicBezTo>
                    <a:cubicBezTo>
                      <a:pt x="1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3" y="3537"/>
                      <a:pt x="3319" y="3510"/>
                      <a:pt x="3453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70" name="Google Shape;33270;p33"/>
              <p:cNvSpPr/>
              <p:nvPr/>
            </p:nvSpPr>
            <p:spPr>
              <a:xfrm rot="-5400000">
                <a:off x="3638513" y="104843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3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271" name="Google Shape;33271;p33"/>
            <p:cNvGrpSpPr/>
            <p:nvPr/>
          </p:nvGrpSpPr>
          <p:grpSpPr>
            <a:xfrm>
              <a:off x="390765" y="2571719"/>
              <a:ext cx="209349" cy="2091451"/>
              <a:chOff x="3490500" y="1025550"/>
              <a:chExt cx="245975" cy="2457350"/>
            </a:xfrm>
          </p:grpSpPr>
          <p:sp>
            <p:nvSpPr>
              <p:cNvPr id="33272" name="Google Shape;33272;p33"/>
              <p:cNvSpPr/>
              <p:nvPr/>
            </p:nvSpPr>
            <p:spPr>
              <a:xfrm rot="-5400000">
                <a:off x="2387175" y="2246225"/>
                <a:ext cx="2457350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98294" h="640" extrusionOk="0">
                    <a:moveTo>
                      <a:pt x="0" y="1"/>
                    </a:moveTo>
                    <a:lnTo>
                      <a:pt x="0" y="640"/>
                    </a:lnTo>
                    <a:lnTo>
                      <a:pt x="98293" y="640"/>
                    </a:lnTo>
                    <a:lnTo>
                      <a:pt x="9829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73" name="Google Shape;33273;p33"/>
              <p:cNvSpPr/>
              <p:nvPr/>
            </p:nvSpPr>
            <p:spPr>
              <a:xfrm rot="-5400000">
                <a:off x="3576150" y="336357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74" name="Google Shape;33274;p33"/>
              <p:cNvSpPr/>
              <p:nvPr/>
            </p:nvSpPr>
            <p:spPr>
              <a:xfrm rot="-5400000">
                <a:off x="3634613" y="321536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75" name="Google Shape;33275;p33"/>
              <p:cNvSpPr/>
              <p:nvPr/>
            </p:nvSpPr>
            <p:spPr>
              <a:xfrm rot="-5400000">
                <a:off x="3569888" y="323738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1" y="155"/>
                      <a:pt x="1" y="363"/>
                    </a:cubicBezTo>
                    <a:cubicBezTo>
                      <a:pt x="1" y="570"/>
                      <a:pt x="156" y="725"/>
                      <a:pt x="363" y="725"/>
                    </a:cubicBezTo>
                    <a:cubicBezTo>
                      <a:pt x="553" y="725"/>
                      <a:pt x="726" y="570"/>
                      <a:pt x="726" y="363"/>
                    </a:cubicBezTo>
                    <a:cubicBezTo>
                      <a:pt x="726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76" name="Google Shape;33276;p33"/>
              <p:cNvSpPr/>
              <p:nvPr/>
            </p:nvSpPr>
            <p:spPr>
              <a:xfrm rot="-5400000">
                <a:off x="3529975" y="3221625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708" y="1"/>
                      <a:pt x="4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77" name="Google Shape;33277;p33"/>
              <p:cNvSpPr/>
              <p:nvPr/>
            </p:nvSpPr>
            <p:spPr>
              <a:xfrm rot="-5400000">
                <a:off x="3530738" y="3255938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416" y="0"/>
                    </a:moveTo>
                    <a:cubicBezTo>
                      <a:pt x="319" y="0"/>
                      <a:pt x="237" y="36"/>
                      <a:pt x="174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4" y="1518"/>
                      <a:pt x="1526" y="1518"/>
                    </a:cubicBezTo>
                    <a:cubicBezTo>
                      <a:pt x="1549" y="1518"/>
                      <a:pt x="1570" y="1517"/>
                      <a:pt x="1589" y="1514"/>
                    </a:cubicBezTo>
                    <a:cubicBezTo>
                      <a:pt x="1623" y="1290"/>
                      <a:pt x="1451" y="737"/>
                      <a:pt x="1054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78" name="Google Shape;33278;p33"/>
              <p:cNvSpPr/>
              <p:nvPr/>
            </p:nvSpPr>
            <p:spPr>
              <a:xfrm rot="-5400000">
                <a:off x="3553925" y="327317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812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812" y="898"/>
                    </a:cubicBezTo>
                    <a:cubicBezTo>
                      <a:pt x="1364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79" name="Google Shape;33279;p33"/>
              <p:cNvSpPr/>
              <p:nvPr/>
            </p:nvSpPr>
            <p:spPr>
              <a:xfrm rot="-5400000">
                <a:off x="3554150" y="319745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80" name="Google Shape;33280;p33"/>
              <p:cNvSpPr/>
              <p:nvPr/>
            </p:nvSpPr>
            <p:spPr>
              <a:xfrm rot="-5400000">
                <a:off x="3530750" y="31989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5" y="0"/>
                    </a:moveTo>
                    <a:cubicBezTo>
                      <a:pt x="1023" y="0"/>
                      <a:pt x="810" y="106"/>
                      <a:pt x="570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3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81" name="Google Shape;33281;p33"/>
              <p:cNvSpPr/>
              <p:nvPr/>
            </p:nvSpPr>
            <p:spPr>
              <a:xfrm rot="-5400000">
                <a:off x="3634150" y="3384050"/>
                <a:ext cx="216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73" y="728"/>
                      <a:pt x="363" y="728"/>
                    </a:cubicBezTo>
                    <a:cubicBezTo>
                      <a:pt x="691" y="728"/>
                      <a:pt x="863" y="348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82" name="Google Shape;33282;p33"/>
              <p:cNvSpPr/>
              <p:nvPr/>
            </p:nvSpPr>
            <p:spPr>
              <a:xfrm rot="-5400000">
                <a:off x="3671738" y="3369838"/>
                <a:ext cx="2245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003" extrusionOk="0">
                    <a:moveTo>
                      <a:pt x="449" y="0"/>
                    </a:moveTo>
                    <a:cubicBezTo>
                      <a:pt x="276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83" name="Google Shape;33283;p33"/>
              <p:cNvSpPr/>
              <p:nvPr/>
            </p:nvSpPr>
            <p:spPr>
              <a:xfrm rot="-5400000">
                <a:off x="3652625" y="33474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84" name="Google Shape;33284;p33"/>
              <p:cNvSpPr/>
              <p:nvPr/>
            </p:nvSpPr>
            <p:spPr>
              <a:xfrm rot="-5400000">
                <a:off x="3620163" y="3345463"/>
                <a:ext cx="496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8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49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85" name="Google Shape;33285;p33"/>
              <p:cNvSpPr/>
              <p:nvPr/>
            </p:nvSpPr>
            <p:spPr>
              <a:xfrm rot="-5400000">
                <a:off x="3620150" y="342140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82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86" name="Google Shape;33286;p33"/>
              <p:cNvSpPr/>
              <p:nvPr/>
            </p:nvSpPr>
            <p:spPr>
              <a:xfrm rot="-5400000">
                <a:off x="3652625" y="34043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1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87" name="Google Shape;33287;p33"/>
              <p:cNvSpPr/>
              <p:nvPr/>
            </p:nvSpPr>
            <p:spPr>
              <a:xfrm rot="-5400000">
                <a:off x="3492863" y="331568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70" y="1"/>
                    </a:moveTo>
                    <a:cubicBezTo>
                      <a:pt x="1" y="1"/>
                      <a:pt x="1" y="864"/>
                      <a:pt x="570" y="864"/>
                    </a:cubicBezTo>
                    <a:cubicBezTo>
                      <a:pt x="1123" y="864"/>
                      <a:pt x="1105" y="1"/>
                      <a:pt x="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88" name="Google Shape;33288;p33"/>
              <p:cNvSpPr/>
              <p:nvPr/>
            </p:nvSpPr>
            <p:spPr>
              <a:xfrm rot="-5400000">
                <a:off x="3490288" y="344728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0" y="0"/>
                      <a:pt x="0" y="863"/>
                      <a:pt x="553" y="863"/>
                    </a:cubicBezTo>
                    <a:cubicBezTo>
                      <a:pt x="1122" y="863"/>
                      <a:pt x="1122" y="0"/>
                      <a:pt x="5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89" name="Google Shape;33289;p33"/>
              <p:cNvSpPr/>
              <p:nvPr/>
            </p:nvSpPr>
            <p:spPr>
              <a:xfrm rot="-5400000">
                <a:off x="3576138" y="305548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90" name="Google Shape;33290;p33"/>
              <p:cNvSpPr/>
              <p:nvPr/>
            </p:nvSpPr>
            <p:spPr>
              <a:xfrm rot="-5400000">
                <a:off x="3634388" y="290706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91" name="Google Shape;33291;p33"/>
              <p:cNvSpPr/>
              <p:nvPr/>
            </p:nvSpPr>
            <p:spPr>
              <a:xfrm rot="-5400000">
                <a:off x="3569888" y="292928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5" y="0"/>
                      <a:pt x="0" y="155"/>
                      <a:pt x="0" y="363"/>
                    </a:cubicBezTo>
                    <a:cubicBezTo>
                      <a:pt x="0" y="570"/>
                      <a:pt x="155" y="725"/>
                      <a:pt x="363" y="725"/>
                    </a:cubicBezTo>
                    <a:cubicBezTo>
                      <a:pt x="552" y="725"/>
                      <a:pt x="725" y="570"/>
                      <a:pt x="725" y="363"/>
                    </a:cubicBezTo>
                    <a:cubicBezTo>
                      <a:pt x="725" y="155"/>
                      <a:pt x="552" y="0"/>
                      <a:pt x="3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92" name="Google Shape;33292;p33"/>
              <p:cNvSpPr/>
              <p:nvPr/>
            </p:nvSpPr>
            <p:spPr>
              <a:xfrm rot="-5400000">
                <a:off x="3529963" y="291353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93" name="Google Shape;33293;p33"/>
              <p:cNvSpPr/>
              <p:nvPr/>
            </p:nvSpPr>
            <p:spPr>
              <a:xfrm rot="-5400000">
                <a:off x="3530750" y="294785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0" y="289"/>
                      <a:pt x="35" y="599"/>
                      <a:pt x="414" y="979"/>
                    </a:cubicBezTo>
                    <a:cubicBezTo>
                      <a:pt x="778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94" name="Google Shape;33294;p33"/>
              <p:cNvSpPr/>
              <p:nvPr/>
            </p:nvSpPr>
            <p:spPr>
              <a:xfrm rot="-5400000">
                <a:off x="3553925" y="29651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812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60" y="898"/>
                      <a:pt x="812" y="898"/>
                    </a:cubicBezTo>
                    <a:cubicBezTo>
                      <a:pt x="1364" y="898"/>
                      <a:pt x="1882" y="639"/>
                      <a:pt x="2003" y="450"/>
                    </a:cubicBezTo>
                    <a:cubicBezTo>
                      <a:pt x="1882" y="277"/>
                      <a:pt x="1347" y="1"/>
                      <a:pt x="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95" name="Google Shape;33295;p33"/>
              <p:cNvSpPr/>
              <p:nvPr/>
            </p:nvSpPr>
            <p:spPr>
              <a:xfrm rot="-5400000">
                <a:off x="3554138" y="288936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96" name="Google Shape;33296;p33"/>
              <p:cNvSpPr/>
              <p:nvPr/>
            </p:nvSpPr>
            <p:spPr>
              <a:xfrm rot="-5400000">
                <a:off x="3530750" y="28909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97" name="Google Shape;33297;p33"/>
              <p:cNvSpPr/>
              <p:nvPr/>
            </p:nvSpPr>
            <p:spPr>
              <a:xfrm rot="-5400000">
                <a:off x="3634150" y="3075975"/>
                <a:ext cx="216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73" y="728"/>
                      <a:pt x="363" y="728"/>
                    </a:cubicBezTo>
                    <a:cubicBezTo>
                      <a:pt x="691" y="728"/>
                      <a:pt x="864" y="348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98" name="Google Shape;33298;p33"/>
              <p:cNvSpPr/>
              <p:nvPr/>
            </p:nvSpPr>
            <p:spPr>
              <a:xfrm rot="-5400000">
                <a:off x="3671725" y="306175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39" y="121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99" name="Google Shape;33299;p33"/>
              <p:cNvSpPr/>
              <p:nvPr/>
            </p:nvSpPr>
            <p:spPr>
              <a:xfrm rot="-5400000">
                <a:off x="3652638" y="303931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1" y="1"/>
                      <a:pt x="52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20" y="1417"/>
                      <a:pt x="1035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8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00" name="Google Shape;33300;p33"/>
              <p:cNvSpPr/>
              <p:nvPr/>
            </p:nvSpPr>
            <p:spPr>
              <a:xfrm rot="-5400000">
                <a:off x="3619938" y="30375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56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3" y="898"/>
                      <a:pt x="2002" y="708"/>
                      <a:pt x="2002" y="449"/>
                    </a:cubicBezTo>
                    <a:cubicBezTo>
                      <a:pt x="2002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01" name="Google Shape;33301;p33"/>
              <p:cNvSpPr/>
              <p:nvPr/>
            </p:nvSpPr>
            <p:spPr>
              <a:xfrm rot="-5400000">
                <a:off x="3620150" y="311332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02" name="Google Shape;33302;p33"/>
              <p:cNvSpPr/>
              <p:nvPr/>
            </p:nvSpPr>
            <p:spPr>
              <a:xfrm rot="-5400000">
                <a:off x="3652625" y="309627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1" y="176"/>
                      <a:pt x="432" y="540"/>
                    </a:cubicBezTo>
                    <a:cubicBezTo>
                      <a:pt x="35" y="937"/>
                      <a:pt x="1" y="1247"/>
                      <a:pt x="174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2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03" name="Google Shape;33303;p33"/>
              <p:cNvSpPr/>
              <p:nvPr/>
            </p:nvSpPr>
            <p:spPr>
              <a:xfrm rot="-5400000">
                <a:off x="3493088" y="300781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04" name="Google Shape;33304;p33"/>
              <p:cNvSpPr/>
              <p:nvPr/>
            </p:nvSpPr>
            <p:spPr>
              <a:xfrm rot="-5400000">
                <a:off x="3490288" y="31392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23" y="863"/>
                      <a:pt x="1123" y="0"/>
                      <a:pt x="5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05" name="Google Shape;33305;p33"/>
              <p:cNvSpPr/>
              <p:nvPr/>
            </p:nvSpPr>
            <p:spPr>
              <a:xfrm rot="-5400000">
                <a:off x="3576138" y="274741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06" name="Google Shape;33306;p33"/>
              <p:cNvSpPr/>
              <p:nvPr/>
            </p:nvSpPr>
            <p:spPr>
              <a:xfrm rot="-5400000">
                <a:off x="3634600" y="2599200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40" y="2504"/>
                    </a:lnTo>
                    <a:lnTo>
                      <a:pt x="64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07" name="Google Shape;33307;p33"/>
              <p:cNvSpPr/>
              <p:nvPr/>
            </p:nvSpPr>
            <p:spPr>
              <a:xfrm rot="-5400000">
                <a:off x="3569888" y="262121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08" name="Google Shape;33308;p33"/>
              <p:cNvSpPr/>
              <p:nvPr/>
            </p:nvSpPr>
            <p:spPr>
              <a:xfrm rot="-5400000">
                <a:off x="3529975" y="260545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09" name="Google Shape;33309;p33"/>
              <p:cNvSpPr/>
              <p:nvPr/>
            </p:nvSpPr>
            <p:spPr>
              <a:xfrm rot="-5400000">
                <a:off x="3530750" y="26397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50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10" name="Google Shape;33310;p33"/>
              <p:cNvSpPr/>
              <p:nvPr/>
            </p:nvSpPr>
            <p:spPr>
              <a:xfrm rot="-5400000">
                <a:off x="3553925" y="26570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11" name="Google Shape;33311;p33"/>
              <p:cNvSpPr/>
              <p:nvPr/>
            </p:nvSpPr>
            <p:spPr>
              <a:xfrm rot="-5400000">
                <a:off x="3554138" y="258128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12" name="Google Shape;33312;p33"/>
              <p:cNvSpPr/>
              <p:nvPr/>
            </p:nvSpPr>
            <p:spPr>
              <a:xfrm rot="-5400000">
                <a:off x="3530738" y="258281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5" y="0"/>
                    </a:moveTo>
                    <a:cubicBezTo>
                      <a:pt x="1022" y="0"/>
                      <a:pt x="805" y="106"/>
                      <a:pt x="553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13" name="Google Shape;33313;p33"/>
              <p:cNvSpPr/>
              <p:nvPr/>
            </p:nvSpPr>
            <p:spPr>
              <a:xfrm rot="-5400000">
                <a:off x="3634375" y="2768100"/>
                <a:ext cx="211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728" extrusionOk="0">
                    <a:moveTo>
                      <a:pt x="368" y="1"/>
                    </a:moveTo>
                    <a:cubicBezTo>
                      <a:pt x="182" y="1"/>
                      <a:pt x="0" y="144"/>
                      <a:pt x="0" y="365"/>
                    </a:cubicBezTo>
                    <a:cubicBezTo>
                      <a:pt x="0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14" name="Google Shape;33314;p33"/>
              <p:cNvSpPr/>
              <p:nvPr/>
            </p:nvSpPr>
            <p:spPr>
              <a:xfrm rot="-5400000">
                <a:off x="3671725" y="2753675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50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50" y="2002"/>
                    </a:cubicBezTo>
                    <a:cubicBezTo>
                      <a:pt x="709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15" name="Google Shape;33315;p33"/>
              <p:cNvSpPr/>
              <p:nvPr/>
            </p:nvSpPr>
            <p:spPr>
              <a:xfrm rot="-5400000">
                <a:off x="3652638" y="273123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2" y="1"/>
                      <a:pt x="52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20" y="1417"/>
                      <a:pt x="1035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9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16" name="Google Shape;33316;p33"/>
              <p:cNvSpPr/>
              <p:nvPr/>
            </p:nvSpPr>
            <p:spPr>
              <a:xfrm rot="-5400000">
                <a:off x="3619938" y="272951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17" name="Google Shape;33317;p33"/>
              <p:cNvSpPr/>
              <p:nvPr/>
            </p:nvSpPr>
            <p:spPr>
              <a:xfrm rot="-5400000">
                <a:off x="3620150" y="280525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3" y="1"/>
                      <a:pt x="1" y="208"/>
                      <a:pt x="1" y="449"/>
                    </a:cubicBezTo>
                    <a:cubicBezTo>
                      <a:pt x="1" y="708"/>
                      <a:pt x="243" y="898"/>
                      <a:pt x="795" y="898"/>
                    </a:cubicBezTo>
                    <a:cubicBezTo>
                      <a:pt x="1347" y="898"/>
                      <a:pt x="1882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18" name="Google Shape;33318;p33"/>
              <p:cNvSpPr/>
              <p:nvPr/>
            </p:nvSpPr>
            <p:spPr>
              <a:xfrm rot="-5400000">
                <a:off x="3652638" y="278818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1529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0" y="1247"/>
                      <a:pt x="173" y="1420"/>
                    </a:cubicBezTo>
                    <a:cubicBezTo>
                      <a:pt x="243" y="1484"/>
                      <a:pt x="330" y="1520"/>
                      <a:pt x="431" y="1520"/>
                    </a:cubicBezTo>
                    <a:cubicBezTo>
                      <a:pt x="603" y="1520"/>
                      <a:pt x="814" y="1417"/>
                      <a:pt x="1053" y="1178"/>
                    </a:cubicBezTo>
                    <a:cubicBezTo>
                      <a:pt x="1450" y="781"/>
                      <a:pt x="1623" y="229"/>
                      <a:pt x="1588" y="5"/>
                    </a:cubicBezTo>
                    <a:cubicBezTo>
                      <a:pt x="1571" y="2"/>
                      <a:pt x="1551" y="0"/>
                      <a:pt x="15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19" name="Google Shape;33319;p33"/>
              <p:cNvSpPr/>
              <p:nvPr/>
            </p:nvSpPr>
            <p:spPr>
              <a:xfrm rot="-5400000">
                <a:off x="3493088" y="269973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3" y="1"/>
                    </a:moveTo>
                    <a:cubicBezTo>
                      <a:pt x="0" y="1"/>
                      <a:pt x="0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20" name="Google Shape;33320;p33"/>
              <p:cNvSpPr/>
              <p:nvPr/>
            </p:nvSpPr>
            <p:spPr>
              <a:xfrm rot="-5400000">
                <a:off x="3490288" y="28311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2" y="0"/>
                    </a:moveTo>
                    <a:cubicBezTo>
                      <a:pt x="0" y="0"/>
                      <a:pt x="0" y="863"/>
                      <a:pt x="552" y="863"/>
                    </a:cubicBezTo>
                    <a:cubicBezTo>
                      <a:pt x="1122" y="863"/>
                      <a:pt x="1122" y="0"/>
                      <a:pt x="5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21" name="Google Shape;33321;p33"/>
              <p:cNvSpPr/>
              <p:nvPr/>
            </p:nvSpPr>
            <p:spPr>
              <a:xfrm rot="-5400000">
                <a:off x="3576150" y="243932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22" name="Google Shape;33322;p33"/>
              <p:cNvSpPr/>
              <p:nvPr/>
            </p:nvSpPr>
            <p:spPr>
              <a:xfrm rot="-5400000">
                <a:off x="3634613" y="229111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23" name="Google Shape;33323;p33"/>
              <p:cNvSpPr/>
              <p:nvPr/>
            </p:nvSpPr>
            <p:spPr>
              <a:xfrm rot="-5400000">
                <a:off x="3569675" y="231335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24" name="Google Shape;33324;p33"/>
              <p:cNvSpPr/>
              <p:nvPr/>
            </p:nvSpPr>
            <p:spPr>
              <a:xfrm rot="-5400000">
                <a:off x="3529963" y="229736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25" name="Google Shape;33325;p33"/>
              <p:cNvSpPr/>
              <p:nvPr/>
            </p:nvSpPr>
            <p:spPr>
              <a:xfrm rot="-5400000">
                <a:off x="3530525" y="2331475"/>
                <a:ext cx="4102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519" extrusionOk="0">
                    <a:moveTo>
                      <a:pt x="426" y="0"/>
                    </a:moveTo>
                    <a:cubicBezTo>
                      <a:pt x="328" y="0"/>
                      <a:pt x="248" y="36"/>
                      <a:pt x="191" y="99"/>
                    </a:cubicBezTo>
                    <a:cubicBezTo>
                      <a:pt x="1" y="289"/>
                      <a:pt x="35" y="599"/>
                      <a:pt x="432" y="979"/>
                    </a:cubicBezTo>
                    <a:cubicBezTo>
                      <a:pt x="796" y="1343"/>
                      <a:pt x="1291" y="1518"/>
                      <a:pt x="1530" y="1518"/>
                    </a:cubicBezTo>
                    <a:cubicBezTo>
                      <a:pt x="1552" y="1518"/>
                      <a:pt x="1572" y="1517"/>
                      <a:pt x="1589" y="1514"/>
                    </a:cubicBezTo>
                    <a:cubicBezTo>
                      <a:pt x="1641" y="1290"/>
                      <a:pt x="1451" y="737"/>
                      <a:pt x="1071" y="358"/>
                    </a:cubicBezTo>
                    <a:cubicBezTo>
                      <a:pt x="819" y="106"/>
                      <a:pt x="596" y="0"/>
                      <a:pt x="4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26" name="Google Shape;33326;p33"/>
              <p:cNvSpPr/>
              <p:nvPr/>
            </p:nvSpPr>
            <p:spPr>
              <a:xfrm rot="-5400000">
                <a:off x="3553925" y="234892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27" name="Google Shape;33327;p33"/>
              <p:cNvSpPr/>
              <p:nvPr/>
            </p:nvSpPr>
            <p:spPr>
              <a:xfrm rot="-5400000">
                <a:off x="3554150" y="227320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28" name="Google Shape;33328;p33"/>
              <p:cNvSpPr/>
              <p:nvPr/>
            </p:nvSpPr>
            <p:spPr>
              <a:xfrm rot="-5400000">
                <a:off x="3530750" y="22747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5" y="0"/>
                    </a:moveTo>
                    <a:cubicBezTo>
                      <a:pt x="1023" y="0"/>
                      <a:pt x="810" y="106"/>
                      <a:pt x="570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29" name="Google Shape;33329;p33"/>
              <p:cNvSpPr/>
              <p:nvPr/>
            </p:nvSpPr>
            <p:spPr>
              <a:xfrm rot="-5400000">
                <a:off x="3634363" y="246001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30" name="Google Shape;33330;p33"/>
              <p:cNvSpPr/>
              <p:nvPr/>
            </p:nvSpPr>
            <p:spPr>
              <a:xfrm rot="-5400000">
                <a:off x="3671738" y="2445588"/>
                <a:ext cx="2245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003" extrusionOk="0">
                    <a:moveTo>
                      <a:pt x="449" y="0"/>
                    </a:moveTo>
                    <a:cubicBezTo>
                      <a:pt x="276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39" y="121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31" name="Google Shape;33331;p33"/>
              <p:cNvSpPr/>
              <p:nvPr/>
            </p:nvSpPr>
            <p:spPr>
              <a:xfrm rot="-5400000">
                <a:off x="3652625" y="24231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32" name="Google Shape;33332;p33"/>
              <p:cNvSpPr/>
              <p:nvPr/>
            </p:nvSpPr>
            <p:spPr>
              <a:xfrm rot="-5400000">
                <a:off x="3619938" y="242143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57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33" name="Google Shape;33333;p33"/>
              <p:cNvSpPr/>
              <p:nvPr/>
            </p:nvSpPr>
            <p:spPr>
              <a:xfrm rot="-5400000">
                <a:off x="3620150" y="249715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34" name="Google Shape;33334;p33"/>
              <p:cNvSpPr/>
              <p:nvPr/>
            </p:nvSpPr>
            <p:spPr>
              <a:xfrm rot="-5400000">
                <a:off x="3652625" y="24801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1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35" name="Google Shape;33335;p33"/>
              <p:cNvSpPr/>
              <p:nvPr/>
            </p:nvSpPr>
            <p:spPr>
              <a:xfrm rot="-5400000">
                <a:off x="3493075" y="239165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36" name="Google Shape;33336;p33"/>
              <p:cNvSpPr/>
              <p:nvPr/>
            </p:nvSpPr>
            <p:spPr>
              <a:xfrm rot="-5400000">
                <a:off x="3490288" y="252303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22" y="863"/>
                      <a:pt x="1122" y="0"/>
                      <a:pt x="5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37" name="Google Shape;33337;p33"/>
              <p:cNvSpPr/>
              <p:nvPr/>
            </p:nvSpPr>
            <p:spPr>
              <a:xfrm rot="-5400000">
                <a:off x="3576138" y="213123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38" name="Google Shape;33338;p33"/>
              <p:cNvSpPr/>
              <p:nvPr/>
            </p:nvSpPr>
            <p:spPr>
              <a:xfrm rot="-5400000">
                <a:off x="3634600" y="198302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39" name="Google Shape;33339;p33"/>
              <p:cNvSpPr/>
              <p:nvPr/>
            </p:nvSpPr>
            <p:spPr>
              <a:xfrm rot="-5400000">
                <a:off x="3569888" y="200503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5" y="0"/>
                      <a:pt x="0" y="155"/>
                      <a:pt x="0" y="363"/>
                    </a:cubicBezTo>
                    <a:cubicBezTo>
                      <a:pt x="0" y="570"/>
                      <a:pt x="155" y="725"/>
                      <a:pt x="363" y="725"/>
                    </a:cubicBezTo>
                    <a:cubicBezTo>
                      <a:pt x="552" y="725"/>
                      <a:pt x="725" y="570"/>
                      <a:pt x="725" y="363"/>
                    </a:cubicBezTo>
                    <a:cubicBezTo>
                      <a:pt x="725" y="155"/>
                      <a:pt x="552" y="0"/>
                      <a:pt x="3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40" name="Google Shape;33340;p33"/>
              <p:cNvSpPr/>
              <p:nvPr/>
            </p:nvSpPr>
            <p:spPr>
              <a:xfrm rot="-5400000">
                <a:off x="3529963" y="198928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41" name="Google Shape;33341;p33"/>
              <p:cNvSpPr/>
              <p:nvPr/>
            </p:nvSpPr>
            <p:spPr>
              <a:xfrm rot="-5400000">
                <a:off x="3530750" y="20236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0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42" name="Google Shape;33342;p33"/>
              <p:cNvSpPr/>
              <p:nvPr/>
            </p:nvSpPr>
            <p:spPr>
              <a:xfrm rot="-5400000">
                <a:off x="3553925" y="20408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82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43" name="Google Shape;33343;p33"/>
              <p:cNvSpPr/>
              <p:nvPr/>
            </p:nvSpPr>
            <p:spPr>
              <a:xfrm rot="-5400000">
                <a:off x="3554138" y="196511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44" name="Google Shape;33344;p33"/>
              <p:cNvSpPr/>
              <p:nvPr/>
            </p:nvSpPr>
            <p:spPr>
              <a:xfrm rot="-5400000">
                <a:off x="3530750" y="196665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45" name="Google Shape;33345;p33"/>
              <p:cNvSpPr/>
              <p:nvPr/>
            </p:nvSpPr>
            <p:spPr>
              <a:xfrm rot="-5400000">
                <a:off x="3634363" y="215193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48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46" name="Google Shape;33346;p33"/>
              <p:cNvSpPr/>
              <p:nvPr/>
            </p:nvSpPr>
            <p:spPr>
              <a:xfrm rot="-5400000">
                <a:off x="3671725" y="213750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47" name="Google Shape;33347;p33"/>
              <p:cNvSpPr/>
              <p:nvPr/>
            </p:nvSpPr>
            <p:spPr>
              <a:xfrm rot="-5400000">
                <a:off x="3652638" y="211506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89" y="1"/>
                    </a:moveTo>
                    <a:cubicBezTo>
                      <a:pt x="69" y="1"/>
                      <a:pt x="51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29" y="1"/>
                      <a:pt x="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48" name="Google Shape;33348;p33"/>
              <p:cNvSpPr/>
              <p:nvPr/>
            </p:nvSpPr>
            <p:spPr>
              <a:xfrm rot="-5400000">
                <a:off x="3619938" y="211333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3" y="898"/>
                      <a:pt x="2002" y="708"/>
                      <a:pt x="2002" y="449"/>
                    </a:cubicBezTo>
                    <a:cubicBezTo>
                      <a:pt x="2002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49" name="Google Shape;33349;p33"/>
              <p:cNvSpPr/>
              <p:nvPr/>
            </p:nvSpPr>
            <p:spPr>
              <a:xfrm rot="-5400000">
                <a:off x="3620150" y="218907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0" name="Google Shape;33350;p33"/>
              <p:cNvSpPr/>
              <p:nvPr/>
            </p:nvSpPr>
            <p:spPr>
              <a:xfrm rot="-5400000">
                <a:off x="3652625" y="217202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5" y="937"/>
                      <a:pt x="1" y="1247"/>
                      <a:pt x="174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1" name="Google Shape;33351;p33"/>
              <p:cNvSpPr/>
              <p:nvPr/>
            </p:nvSpPr>
            <p:spPr>
              <a:xfrm rot="-5400000">
                <a:off x="3493088" y="208356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2" name="Google Shape;33352;p33"/>
              <p:cNvSpPr/>
              <p:nvPr/>
            </p:nvSpPr>
            <p:spPr>
              <a:xfrm rot="-5400000">
                <a:off x="3490500" y="2215175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3" name="Google Shape;33353;p33"/>
              <p:cNvSpPr/>
              <p:nvPr/>
            </p:nvSpPr>
            <p:spPr>
              <a:xfrm rot="-5400000">
                <a:off x="3576138" y="182316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4" name="Google Shape;33354;p33"/>
              <p:cNvSpPr/>
              <p:nvPr/>
            </p:nvSpPr>
            <p:spPr>
              <a:xfrm rot="-5400000">
                <a:off x="3634613" y="1674938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5" name="Google Shape;33355;p33"/>
              <p:cNvSpPr/>
              <p:nvPr/>
            </p:nvSpPr>
            <p:spPr>
              <a:xfrm rot="-5400000">
                <a:off x="3569888" y="169696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6" name="Google Shape;33356;p33"/>
              <p:cNvSpPr/>
              <p:nvPr/>
            </p:nvSpPr>
            <p:spPr>
              <a:xfrm rot="-5400000">
                <a:off x="3529975" y="168120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7" name="Google Shape;33357;p33"/>
              <p:cNvSpPr/>
              <p:nvPr/>
            </p:nvSpPr>
            <p:spPr>
              <a:xfrm rot="-5400000">
                <a:off x="3530750" y="17155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8" name="Google Shape;33358;p33"/>
              <p:cNvSpPr/>
              <p:nvPr/>
            </p:nvSpPr>
            <p:spPr>
              <a:xfrm rot="-5400000">
                <a:off x="3553925" y="17327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9" name="Google Shape;33359;p33"/>
              <p:cNvSpPr/>
              <p:nvPr/>
            </p:nvSpPr>
            <p:spPr>
              <a:xfrm rot="-5400000">
                <a:off x="3554138" y="165703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0" name="Google Shape;33360;p33"/>
              <p:cNvSpPr/>
              <p:nvPr/>
            </p:nvSpPr>
            <p:spPr>
              <a:xfrm rot="-5400000">
                <a:off x="3530738" y="165856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1" name="Google Shape;33361;p33"/>
              <p:cNvSpPr/>
              <p:nvPr/>
            </p:nvSpPr>
            <p:spPr>
              <a:xfrm rot="-5400000">
                <a:off x="3634375" y="1843850"/>
                <a:ext cx="211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728" extrusionOk="0">
                    <a:moveTo>
                      <a:pt x="368" y="1"/>
                    </a:moveTo>
                    <a:cubicBezTo>
                      <a:pt x="182" y="1"/>
                      <a:pt x="0" y="144"/>
                      <a:pt x="0" y="365"/>
                    </a:cubicBezTo>
                    <a:cubicBezTo>
                      <a:pt x="0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2" name="Google Shape;33362;p33"/>
              <p:cNvSpPr/>
              <p:nvPr/>
            </p:nvSpPr>
            <p:spPr>
              <a:xfrm rot="-5400000">
                <a:off x="3671725" y="1829425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50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50" y="2002"/>
                    </a:cubicBezTo>
                    <a:cubicBezTo>
                      <a:pt x="709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3" name="Google Shape;33363;p33"/>
              <p:cNvSpPr/>
              <p:nvPr/>
            </p:nvSpPr>
            <p:spPr>
              <a:xfrm rot="-5400000">
                <a:off x="3652638" y="180698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2" y="1"/>
                      <a:pt x="52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20" y="1417"/>
                      <a:pt x="1036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4" name="Google Shape;33364;p33"/>
              <p:cNvSpPr/>
              <p:nvPr/>
            </p:nvSpPr>
            <p:spPr>
              <a:xfrm rot="-5400000">
                <a:off x="3619938" y="180526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5" name="Google Shape;33365;p33"/>
              <p:cNvSpPr/>
              <p:nvPr/>
            </p:nvSpPr>
            <p:spPr>
              <a:xfrm rot="-5400000">
                <a:off x="3619938" y="188121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812" y="1"/>
                    </a:moveTo>
                    <a:cubicBezTo>
                      <a:pt x="260" y="1"/>
                      <a:pt x="1" y="208"/>
                      <a:pt x="1" y="449"/>
                    </a:cubicBezTo>
                    <a:cubicBezTo>
                      <a:pt x="1" y="708"/>
                      <a:pt x="260" y="898"/>
                      <a:pt x="812" y="898"/>
                    </a:cubicBezTo>
                    <a:cubicBezTo>
                      <a:pt x="1364" y="898"/>
                      <a:pt x="1882" y="639"/>
                      <a:pt x="2003" y="449"/>
                    </a:cubicBezTo>
                    <a:cubicBezTo>
                      <a:pt x="1882" y="277"/>
                      <a:pt x="1364" y="1"/>
                      <a:pt x="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6" name="Google Shape;33366;p33"/>
              <p:cNvSpPr/>
              <p:nvPr/>
            </p:nvSpPr>
            <p:spPr>
              <a:xfrm rot="-5400000">
                <a:off x="3652638" y="186393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1526" y="0"/>
                    </a:moveTo>
                    <a:cubicBezTo>
                      <a:pt x="1273" y="0"/>
                      <a:pt x="780" y="176"/>
                      <a:pt x="432" y="540"/>
                    </a:cubicBezTo>
                    <a:cubicBezTo>
                      <a:pt x="35" y="937"/>
                      <a:pt x="0" y="1247"/>
                      <a:pt x="173" y="1420"/>
                    </a:cubicBezTo>
                    <a:cubicBezTo>
                      <a:pt x="243" y="1484"/>
                      <a:pt x="330" y="1520"/>
                      <a:pt x="431" y="1520"/>
                    </a:cubicBezTo>
                    <a:cubicBezTo>
                      <a:pt x="603" y="1520"/>
                      <a:pt x="814" y="1417"/>
                      <a:pt x="1053" y="1178"/>
                    </a:cubicBezTo>
                    <a:cubicBezTo>
                      <a:pt x="1450" y="781"/>
                      <a:pt x="1623" y="229"/>
                      <a:pt x="1588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7" name="Google Shape;33367;p33"/>
              <p:cNvSpPr/>
              <p:nvPr/>
            </p:nvSpPr>
            <p:spPr>
              <a:xfrm rot="-5400000">
                <a:off x="3493088" y="177548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3" y="1"/>
                    </a:moveTo>
                    <a:cubicBezTo>
                      <a:pt x="0" y="1"/>
                      <a:pt x="0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8" name="Google Shape;33368;p33"/>
              <p:cNvSpPr/>
              <p:nvPr/>
            </p:nvSpPr>
            <p:spPr>
              <a:xfrm rot="-5400000">
                <a:off x="3490513" y="190708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0"/>
                    </a:moveTo>
                    <a:cubicBezTo>
                      <a:pt x="0" y="0"/>
                      <a:pt x="0" y="863"/>
                      <a:pt x="552" y="863"/>
                    </a:cubicBezTo>
                    <a:cubicBezTo>
                      <a:pt x="1105" y="863"/>
                      <a:pt x="1105" y="0"/>
                      <a:pt x="5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9" name="Google Shape;33369;p33"/>
              <p:cNvSpPr/>
              <p:nvPr/>
            </p:nvSpPr>
            <p:spPr>
              <a:xfrm rot="-5400000">
                <a:off x="3576150" y="151507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70" name="Google Shape;33370;p33"/>
              <p:cNvSpPr/>
              <p:nvPr/>
            </p:nvSpPr>
            <p:spPr>
              <a:xfrm rot="-5400000">
                <a:off x="3634613" y="136686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71" name="Google Shape;33371;p33"/>
              <p:cNvSpPr/>
              <p:nvPr/>
            </p:nvSpPr>
            <p:spPr>
              <a:xfrm rot="-5400000">
                <a:off x="3569675" y="138910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72" name="Google Shape;33372;p33"/>
              <p:cNvSpPr/>
              <p:nvPr/>
            </p:nvSpPr>
            <p:spPr>
              <a:xfrm rot="-5400000">
                <a:off x="3529963" y="137311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73" name="Google Shape;33373;p33"/>
              <p:cNvSpPr/>
              <p:nvPr/>
            </p:nvSpPr>
            <p:spPr>
              <a:xfrm rot="-5400000">
                <a:off x="3530738" y="1407438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416" y="0"/>
                    </a:moveTo>
                    <a:cubicBezTo>
                      <a:pt x="319" y="0"/>
                      <a:pt x="237" y="36"/>
                      <a:pt x="174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4" y="1518"/>
                      <a:pt x="1526" y="1518"/>
                    </a:cubicBezTo>
                    <a:cubicBezTo>
                      <a:pt x="1549" y="1518"/>
                      <a:pt x="1570" y="1517"/>
                      <a:pt x="1589" y="1514"/>
                    </a:cubicBezTo>
                    <a:cubicBezTo>
                      <a:pt x="1623" y="1290"/>
                      <a:pt x="1433" y="737"/>
                      <a:pt x="1054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74" name="Google Shape;33374;p33"/>
              <p:cNvSpPr/>
              <p:nvPr/>
            </p:nvSpPr>
            <p:spPr>
              <a:xfrm rot="-5400000">
                <a:off x="3553925" y="142467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75" name="Google Shape;33375;p33"/>
              <p:cNvSpPr/>
              <p:nvPr/>
            </p:nvSpPr>
            <p:spPr>
              <a:xfrm rot="-5400000">
                <a:off x="3554150" y="134895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76" name="Google Shape;33376;p33"/>
              <p:cNvSpPr/>
              <p:nvPr/>
            </p:nvSpPr>
            <p:spPr>
              <a:xfrm rot="-5400000">
                <a:off x="3530750" y="13504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4" y="0"/>
                    </a:moveTo>
                    <a:cubicBezTo>
                      <a:pt x="1021" y="0"/>
                      <a:pt x="804" y="106"/>
                      <a:pt x="553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77" name="Google Shape;33377;p33"/>
              <p:cNvSpPr/>
              <p:nvPr/>
            </p:nvSpPr>
            <p:spPr>
              <a:xfrm rot="-5400000">
                <a:off x="3634363" y="153576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78" name="Google Shape;33378;p33"/>
              <p:cNvSpPr/>
              <p:nvPr/>
            </p:nvSpPr>
            <p:spPr>
              <a:xfrm rot="-5400000">
                <a:off x="3671950" y="1521550"/>
                <a:ext cx="2202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003" extrusionOk="0">
                    <a:moveTo>
                      <a:pt x="449" y="0"/>
                    </a:moveTo>
                    <a:cubicBezTo>
                      <a:pt x="259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691" y="2002"/>
                      <a:pt x="880" y="1743"/>
                      <a:pt x="880" y="1191"/>
                    </a:cubicBezTo>
                    <a:cubicBezTo>
                      <a:pt x="880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79" name="Google Shape;33379;p33"/>
              <p:cNvSpPr/>
              <p:nvPr/>
            </p:nvSpPr>
            <p:spPr>
              <a:xfrm rot="-5400000">
                <a:off x="3652625" y="14989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192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80" name="Google Shape;33380;p33"/>
              <p:cNvSpPr/>
              <p:nvPr/>
            </p:nvSpPr>
            <p:spPr>
              <a:xfrm rot="-5400000">
                <a:off x="3619938" y="14971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81" name="Google Shape;33381;p33"/>
              <p:cNvSpPr/>
              <p:nvPr/>
            </p:nvSpPr>
            <p:spPr>
              <a:xfrm rot="-5400000">
                <a:off x="3620150" y="157290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82" name="Google Shape;33382;p33"/>
              <p:cNvSpPr/>
              <p:nvPr/>
            </p:nvSpPr>
            <p:spPr>
              <a:xfrm rot="-5400000">
                <a:off x="3652625" y="15558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37" y="1484"/>
                      <a:pt x="323" y="1520"/>
                      <a:pt x="424" y="1520"/>
                    </a:cubicBezTo>
                    <a:cubicBezTo>
                      <a:pt x="596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83" name="Google Shape;33383;p33"/>
              <p:cNvSpPr/>
              <p:nvPr/>
            </p:nvSpPr>
            <p:spPr>
              <a:xfrm rot="-5400000">
                <a:off x="3493075" y="146740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84" name="Google Shape;33384;p33"/>
              <p:cNvSpPr/>
              <p:nvPr/>
            </p:nvSpPr>
            <p:spPr>
              <a:xfrm rot="-5400000">
                <a:off x="3490500" y="159900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85" name="Google Shape;33385;p33"/>
              <p:cNvSpPr/>
              <p:nvPr/>
            </p:nvSpPr>
            <p:spPr>
              <a:xfrm rot="-5400000">
                <a:off x="3576138" y="120698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86" name="Google Shape;33386;p33"/>
              <p:cNvSpPr/>
              <p:nvPr/>
            </p:nvSpPr>
            <p:spPr>
              <a:xfrm rot="-5400000">
                <a:off x="3634600" y="105877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87" name="Google Shape;33387;p33"/>
              <p:cNvSpPr/>
              <p:nvPr/>
            </p:nvSpPr>
            <p:spPr>
              <a:xfrm rot="-5400000">
                <a:off x="3569663" y="1081013"/>
                <a:ext cx="1860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4" h="725" extrusionOk="0">
                    <a:moveTo>
                      <a:pt x="381" y="0"/>
                    </a:moveTo>
                    <a:cubicBezTo>
                      <a:pt x="174" y="0"/>
                      <a:pt x="1" y="155"/>
                      <a:pt x="1" y="363"/>
                    </a:cubicBezTo>
                    <a:cubicBezTo>
                      <a:pt x="1" y="570"/>
                      <a:pt x="174" y="725"/>
                      <a:pt x="381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88" name="Google Shape;33388;p33"/>
              <p:cNvSpPr/>
              <p:nvPr/>
            </p:nvSpPr>
            <p:spPr>
              <a:xfrm rot="-5400000">
                <a:off x="3529963" y="106503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89" name="Google Shape;33389;p33"/>
              <p:cNvSpPr/>
              <p:nvPr/>
            </p:nvSpPr>
            <p:spPr>
              <a:xfrm rot="-5400000">
                <a:off x="3530538" y="109956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433" y="0"/>
                    </a:moveTo>
                    <a:cubicBezTo>
                      <a:pt x="335" y="0"/>
                      <a:pt x="253" y="36"/>
                      <a:pt x="190" y="99"/>
                    </a:cubicBezTo>
                    <a:cubicBezTo>
                      <a:pt x="0" y="289"/>
                      <a:pt x="52" y="599"/>
                      <a:pt x="432" y="979"/>
                    </a:cubicBezTo>
                    <a:cubicBezTo>
                      <a:pt x="796" y="1343"/>
                      <a:pt x="1290" y="1518"/>
                      <a:pt x="1529" y="1518"/>
                    </a:cubicBezTo>
                    <a:cubicBezTo>
                      <a:pt x="1551" y="1518"/>
                      <a:pt x="1571" y="1517"/>
                      <a:pt x="1588" y="1514"/>
                    </a:cubicBezTo>
                    <a:cubicBezTo>
                      <a:pt x="1640" y="1290"/>
                      <a:pt x="1450" y="737"/>
                      <a:pt x="1070" y="358"/>
                    </a:cubicBezTo>
                    <a:cubicBezTo>
                      <a:pt x="819" y="106"/>
                      <a:pt x="602" y="0"/>
                      <a:pt x="4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90" name="Google Shape;33390;p33"/>
              <p:cNvSpPr/>
              <p:nvPr/>
            </p:nvSpPr>
            <p:spPr>
              <a:xfrm rot="-5400000">
                <a:off x="3553925" y="11166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91" name="Google Shape;33391;p33"/>
              <p:cNvSpPr/>
              <p:nvPr/>
            </p:nvSpPr>
            <p:spPr>
              <a:xfrm rot="-5400000">
                <a:off x="3554138" y="104086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92" name="Google Shape;33392;p33"/>
              <p:cNvSpPr/>
              <p:nvPr/>
            </p:nvSpPr>
            <p:spPr>
              <a:xfrm rot="-5400000">
                <a:off x="3530538" y="104261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1207" y="0"/>
                    </a:moveTo>
                    <a:cubicBezTo>
                      <a:pt x="1038" y="0"/>
                      <a:pt x="821" y="106"/>
                      <a:pt x="570" y="358"/>
                    </a:cubicBezTo>
                    <a:cubicBezTo>
                      <a:pt x="190" y="737"/>
                      <a:pt x="0" y="1307"/>
                      <a:pt x="52" y="1514"/>
                    </a:cubicBezTo>
                    <a:cubicBezTo>
                      <a:pt x="69" y="1517"/>
                      <a:pt x="89" y="1518"/>
                      <a:pt x="111" y="1518"/>
                    </a:cubicBezTo>
                    <a:cubicBezTo>
                      <a:pt x="350" y="1518"/>
                      <a:pt x="844" y="1343"/>
                      <a:pt x="1208" y="979"/>
                    </a:cubicBezTo>
                    <a:cubicBezTo>
                      <a:pt x="1605" y="599"/>
                      <a:pt x="1640" y="289"/>
                      <a:pt x="1450" y="99"/>
                    </a:cubicBezTo>
                    <a:cubicBezTo>
                      <a:pt x="1387" y="36"/>
                      <a:pt x="1305" y="0"/>
                      <a:pt x="12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93" name="Google Shape;33393;p33"/>
              <p:cNvSpPr/>
              <p:nvPr/>
            </p:nvSpPr>
            <p:spPr>
              <a:xfrm rot="-5400000">
                <a:off x="3634363" y="122768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31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94" name="Google Shape;33394;p33"/>
              <p:cNvSpPr/>
              <p:nvPr/>
            </p:nvSpPr>
            <p:spPr>
              <a:xfrm rot="-5400000">
                <a:off x="3671725" y="121325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95" name="Google Shape;33395;p33"/>
              <p:cNvSpPr/>
              <p:nvPr/>
            </p:nvSpPr>
            <p:spPr>
              <a:xfrm rot="-5400000">
                <a:off x="3652638" y="119081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1" y="1"/>
                      <a:pt x="52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96" name="Google Shape;33396;p33"/>
              <p:cNvSpPr/>
              <p:nvPr/>
            </p:nvSpPr>
            <p:spPr>
              <a:xfrm rot="-5400000">
                <a:off x="3620163" y="1189313"/>
                <a:ext cx="496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49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97" name="Google Shape;33397;p33"/>
              <p:cNvSpPr/>
              <p:nvPr/>
            </p:nvSpPr>
            <p:spPr>
              <a:xfrm rot="-5400000">
                <a:off x="3620150" y="126482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98" name="Google Shape;33398;p33"/>
              <p:cNvSpPr/>
              <p:nvPr/>
            </p:nvSpPr>
            <p:spPr>
              <a:xfrm rot="-5400000">
                <a:off x="3652625" y="124777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6" y="937"/>
                      <a:pt x="1" y="1247"/>
                      <a:pt x="174" y="1420"/>
                    </a:cubicBezTo>
                    <a:cubicBezTo>
                      <a:pt x="238" y="1484"/>
                      <a:pt x="323" y="1520"/>
                      <a:pt x="424" y="1520"/>
                    </a:cubicBezTo>
                    <a:cubicBezTo>
                      <a:pt x="597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99" name="Google Shape;33399;p33"/>
              <p:cNvSpPr/>
              <p:nvPr/>
            </p:nvSpPr>
            <p:spPr>
              <a:xfrm rot="-5400000">
                <a:off x="3493088" y="115931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00" name="Google Shape;33400;p33"/>
              <p:cNvSpPr/>
              <p:nvPr/>
            </p:nvSpPr>
            <p:spPr>
              <a:xfrm rot="-5400000">
                <a:off x="3490288" y="12907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23" y="0"/>
                      <a:pt x="5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01" name="Google Shape;33401;p33"/>
              <p:cNvSpPr/>
              <p:nvPr/>
            </p:nvSpPr>
            <p:spPr>
              <a:xfrm rot="-5400000">
                <a:off x="3483600" y="3350425"/>
                <a:ext cx="103150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574" extrusionOk="0">
                    <a:moveTo>
                      <a:pt x="2089" y="0"/>
                    </a:moveTo>
                    <a:lnTo>
                      <a:pt x="363" y="1778"/>
                    </a:lnTo>
                    <a:cubicBezTo>
                      <a:pt x="156" y="1968"/>
                      <a:pt x="35" y="2227"/>
                      <a:pt x="35" y="2503"/>
                    </a:cubicBezTo>
                    <a:cubicBezTo>
                      <a:pt x="1" y="3090"/>
                      <a:pt x="467" y="3573"/>
                      <a:pt x="1054" y="3573"/>
                    </a:cubicBezTo>
                    <a:cubicBezTo>
                      <a:pt x="1620" y="3573"/>
                      <a:pt x="2074" y="3123"/>
                      <a:pt x="2074" y="2564"/>
                    </a:cubicBezTo>
                    <a:lnTo>
                      <a:pt x="2074" y="2564"/>
                    </a:lnTo>
                    <a:cubicBezTo>
                      <a:pt x="2106" y="3106"/>
                      <a:pt x="2558" y="3539"/>
                      <a:pt x="3090" y="3539"/>
                    </a:cubicBezTo>
                    <a:cubicBezTo>
                      <a:pt x="3660" y="3539"/>
                      <a:pt x="4126" y="3073"/>
                      <a:pt x="4126" y="2503"/>
                    </a:cubicBezTo>
                    <a:cubicBezTo>
                      <a:pt x="4126" y="2227"/>
                      <a:pt x="4005" y="1968"/>
                      <a:pt x="3815" y="1778"/>
                    </a:cubicBezTo>
                    <a:lnTo>
                      <a:pt x="208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02" name="Google Shape;33402;p33"/>
              <p:cNvSpPr/>
              <p:nvPr/>
            </p:nvSpPr>
            <p:spPr>
              <a:xfrm rot="-5400000">
                <a:off x="3638525" y="3205025"/>
                <a:ext cx="1074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0" y="1259"/>
                      <a:pt x="535" y="1777"/>
                    </a:cubicBezTo>
                    <a:lnTo>
                      <a:pt x="2261" y="3537"/>
                    </a:lnTo>
                    <a:lnTo>
                      <a:pt x="3987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0" y="12"/>
                      <a:pt x="2261" y="353"/>
                      <a:pt x="2261" y="1035"/>
                    </a:cubicBezTo>
                    <a:cubicBezTo>
                      <a:pt x="2261" y="440"/>
                      <a:pt x="1784" y="0"/>
                      <a:pt x="12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03" name="Google Shape;33403;p33"/>
              <p:cNvSpPr/>
              <p:nvPr/>
            </p:nvSpPr>
            <p:spPr>
              <a:xfrm rot="-5400000">
                <a:off x="3481000" y="3039750"/>
                <a:ext cx="107475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9" extrusionOk="0">
                    <a:moveTo>
                      <a:pt x="2055" y="0"/>
                    </a:moveTo>
                    <a:lnTo>
                      <a:pt x="329" y="1778"/>
                    </a:lnTo>
                    <a:cubicBezTo>
                      <a:pt x="121" y="1968"/>
                      <a:pt x="1" y="2227"/>
                      <a:pt x="1" y="2503"/>
                    </a:cubicBezTo>
                    <a:cubicBezTo>
                      <a:pt x="1" y="3073"/>
                      <a:pt x="467" y="3539"/>
                      <a:pt x="1019" y="3539"/>
                    </a:cubicBezTo>
                    <a:cubicBezTo>
                      <a:pt x="1580" y="3539"/>
                      <a:pt x="2041" y="3086"/>
                      <a:pt x="2054" y="2527"/>
                    </a:cubicBezTo>
                    <a:lnTo>
                      <a:pt x="2054" y="2527"/>
                    </a:lnTo>
                    <a:cubicBezTo>
                      <a:pt x="2054" y="3110"/>
                      <a:pt x="2533" y="3537"/>
                      <a:pt x="3066" y="3537"/>
                    </a:cubicBezTo>
                    <a:cubicBezTo>
                      <a:pt x="3199" y="3537"/>
                      <a:pt x="3336" y="3510"/>
                      <a:pt x="3470" y="3452"/>
                    </a:cubicBezTo>
                    <a:cubicBezTo>
                      <a:pt x="4143" y="3176"/>
                      <a:pt x="4298" y="2279"/>
                      <a:pt x="3781" y="1778"/>
                    </a:cubicBezTo>
                    <a:lnTo>
                      <a:pt x="205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04" name="Google Shape;33404;p33"/>
              <p:cNvSpPr/>
              <p:nvPr/>
            </p:nvSpPr>
            <p:spPr>
              <a:xfrm rot="-5400000">
                <a:off x="3638513" y="289693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85" y="0"/>
                      <a:pt x="12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05" name="Google Shape;33405;p33"/>
              <p:cNvSpPr/>
              <p:nvPr/>
            </p:nvSpPr>
            <p:spPr>
              <a:xfrm rot="-5400000">
                <a:off x="3481013" y="2731663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8" y="3539"/>
                    </a:cubicBezTo>
                    <a:cubicBezTo>
                      <a:pt x="1588" y="3539"/>
                      <a:pt x="2037" y="3073"/>
                      <a:pt x="2037" y="2503"/>
                    </a:cubicBezTo>
                    <a:cubicBezTo>
                      <a:pt x="2037" y="3098"/>
                      <a:pt x="2513" y="3537"/>
                      <a:pt x="3058" y="3537"/>
                    </a:cubicBezTo>
                    <a:cubicBezTo>
                      <a:pt x="3193" y="3537"/>
                      <a:pt x="3332" y="3510"/>
                      <a:pt x="3469" y="3452"/>
                    </a:cubicBezTo>
                    <a:cubicBezTo>
                      <a:pt x="4142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06" name="Google Shape;33406;p33"/>
              <p:cNvSpPr/>
              <p:nvPr/>
            </p:nvSpPr>
            <p:spPr>
              <a:xfrm rot="-5400000">
                <a:off x="3638513" y="2588863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95" y="1570"/>
                      <a:pt x="4299" y="1311"/>
                      <a:pt x="4299" y="1035"/>
                    </a:cubicBezTo>
                    <a:cubicBezTo>
                      <a:pt x="4299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85" y="0"/>
                      <a:pt x="12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07" name="Google Shape;33407;p33"/>
              <p:cNvSpPr/>
              <p:nvPr/>
            </p:nvSpPr>
            <p:spPr>
              <a:xfrm rot="-5400000">
                <a:off x="3481013" y="242358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88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9" y="3537"/>
                    </a:cubicBezTo>
                    <a:cubicBezTo>
                      <a:pt x="3193" y="3537"/>
                      <a:pt x="3332" y="3510"/>
                      <a:pt x="3470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08" name="Google Shape;33408;p33"/>
              <p:cNvSpPr/>
              <p:nvPr/>
            </p:nvSpPr>
            <p:spPr>
              <a:xfrm rot="-5400000">
                <a:off x="3638525" y="2280775"/>
                <a:ext cx="1074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8" extrusionOk="0">
                    <a:moveTo>
                      <a:pt x="1233" y="0"/>
                    </a:moveTo>
                    <a:cubicBezTo>
                      <a:pt x="1099" y="0"/>
                      <a:pt x="962" y="27"/>
                      <a:pt x="829" y="85"/>
                    </a:cubicBezTo>
                    <a:cubicBezTo>
                      <a:pt x="156" y="379"/>
                      <a:pt x="0" y="1259"/>
                      <a:pt x="535" y="1777"/>
                    </a:cubicBezTo>
                    <a:lnTo>
                      <a:pt x="2261" y="3537"/>
                    </a:lnTo>
                    <a:lnTo>
                      <a:pt x="3987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0" y="12"/>
                      <a:pt x="2261" y="353"/>
                      <a:pt x="2261" y="1035"/>
                    </a:cubicBezTo>
                    <a:cubicBezTo>
                      <a:pt x="2261" y="440"/>
                      <a:pt x="1773" y="0"/>
                      <a:pt x="12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09" name="Google Shape;33409;p33"/>
              <p:cNvSpPr/>
              <p:nvPr/>
            </p:nvSpPr>
            <p:spPr>
              <a:xfrm rot="-5400000">
                <a:off x="3483600" y="2118075"/>
                <a:ext cx="103150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574" extrusionOk="0">
                    <a:moveTo>
                      <a:pt x="2071" y="0"/>
                    </a:moveTo>
                    <a:lnTo>
                      <a:pt x="345" y="1778"/>
                    </a:lnTo>
                    <a:cubicBezTo>
                      <a:pt x="155" y="1968"/>
                      <a:pt x="35" y="2227"/>
                      <a:pt x="35" y="2503"/>
                    </a:cubicBezTo>
                    <a:cubicBezTo>
                      <a:pt x="0" y="3090"/>
                      <a:pt x="466" y="3573"/>
                      <a:pt x="1053" y="3573"/>
                    </a:cubicBezTo>
                    <a:cubicBezTo>
                      <a:pt x="1619" y="3573"/>
                      <a:pt x="2073" y="3123"/>
                      <a:pt x="2073" y="2564"/>
                    </a:cubicBezTo>
                    <a:lnTo>
                      <a:pt x="2073" y="2564"/>
                    </a:lnTo>
                    <a:cubicBezTo>
                      <a:pt x="2105" y="3106"/>
                      <a:pt x="2557" y="3539"/>
                      <a:pt x="3090" y="3539"/>
                    </a:cubicBezTo>
                    <a:cubicBezTo>
                      <a:pt x="3659" y="3539"/>
                      <a:pt x="4125" y="3073"/>
                      <a:pt x="4125" y="2503"/>
                    </a:cubicBezTo>
                    <a:cubicBezTo>
                      <a:pt x="4125" y="2227"/>
                      <a:pt x="4004" y="1968"/>
                      <a:pt x="3797" y="1778"/>
                    </a:cubicBezTo>
                    <a:lnTo>
                      <a:pt x="207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0" name="Google Shape;33410;p33"/>
              <p:cNvSpPr/>
              <p:nvPr/>
            </p:nvSpPr>
            <p:spPr>
              <a:xfrm rot="-5400000">
                <a:off x="3638513" y="197268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3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1" name="Google Shape;33411;p33"/>
              <p:cNvSpPr/>
              <p:nvPr/>
            </p:nvSpPr>
            <p:spPr>
              <a:xfrm rot="-5400000">
                <a:off x="3481013" y="1807413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8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3" y="3537"/>
                      <a:pt x="3049" y="3537"/>
                    </a:cubicBezTo>
                    <a:cubicBezTo>
                      <a:pt x="3182" y="3537"/>
                      <a:pt x="3318" y="3510"/>
                      <a:pt x="3452" y="3452"/>
                    </a:cubicBezTo>
                    <a:cubicBezTo>
                      <a:pt x="4142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2" name="Google Shape;33412;p33"/>
              <p:cNvSpPr/>
              <p:nvPr/>
            </p:nvSpPr>
            <p:spPr>
              <a:xfrm rot="-5400000">
                <a:off x="3638513" y="1664613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4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8" y="1570"/>
                      <a:pt x="4299" y="1311"/>
                      <a:pt x="4299" y="1035"/>
                    </a:cubicBezTo>
                    <a:cubicBezTo>
                      <a:pt x="4299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3" name="Google Shape;33413;p33"/>
              <p:cNvSpPr/>
              <p:nvPr/>
            </p:nvSpPr>
            <p:spPr>
              <a:xfrm rot="-5400000">
                <a:off x="3481013" y="149933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2" y="3537"/>
                      <a:pt x="3319" y="3510"/>
                      <a:pt x="3452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4" name="Google Shape;33414;p33"/>
              <p:cNvSpPr/>
              <p:nvPr/>
            </p:nvSpPr>
            <p:spPr>
              <a:xfrm rot="-5400000">
                <a:off x="3637638" y="1355638"/>
                <a:ext cx="108325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333" h="3574" extrusionOk="0">
                    <a:moveTo>
                      <a:pt x="3280" y="1"/>
                    </a:moveTo>
                    <a:cubicBezTo>
                      <a:pt x="2714" y="1"/>
                      <a:pt x="2260" y="450"/>
                      <a:pt x="2259" y="1008"/>
                    </a:cubicBezTo>
                    <a:lnTo>
                      <a:pt x="2259" y="1008"/>
                    </a:lnTo>
                    <a:cubicBezTo>
                      <a:pt x="2227" y="445"/>
                      <a:pt x="1754" y="36"/>
                      <a:pt x="1233" y="36"/>
                    </a:cubicBezTo>
                    <a:cubicBezTo>
                      <a:pt x="1099" y="36"/>
                      <a:pt x="962" y="63"/>
                      <a:pt x="829" y="121"/>
                    </a:cubicBezTo>
                    <a:cubicBezTo>
                      <a:pt x="156" y="415"/>
                      <a:pt x="0" y="1295"/>
                      <a:pt x="535" y="1813"/>
                    </a:cubicBezTo>
                    <a:lnTo>
                      <a:pt x="2261" y="3573"/>
                    </a:lnTo>
                    <a:lnTo>
                      <a:pt x="3987" y="1813"/>
                    </a:lnTo>
                    <a:cubicBezTo>
                      <a:pt x="4177" y="1606"/>
                      <a:pt x="4298" y="1347"/>
                      <a:pt x="4298" y="1071"/>
                    </a:cubicBezTo>
                    <a:cubicBezTo>
                      <a:pt x="4332" y="484"/>
                      <a:pt x="3866" y="1"/>
                      <a:pt x="32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5" name="Google Shape;33415;p33"/>
              <p:cNvSpPr/>
              <p:nvPr/>
            </p:nvSpPr>
            <p:spPr>
              <a:xfrm rot="-5400000">
                <a:off x="3481000" y="1191250"/>
                <a:ext cx="107475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1" y="2227"/>
                      <a:pt x="1" y="2503"/>
                    </a:cubicBezTo>
                    <a:cubicBezTo>
                      <a:pt x="1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3" y="3537"/>
                      <a:pt x="3319" y="3510"/>
                      <a:pt x="3453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6" name="Google Shape;33416;p33"/>
              <p:cNvSpPr/>
              <p:nvPr/>
            </p:nvSpPr>
            <p:spPr>
              <a:xfrm rot="-5400000">
                <a:off x="3638513" y="104843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3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3417" name="Google Shape;33417;p33"/>
          <p:cNvGrpSpPr/>
          <p:nvPr/>
        </p:nvGrpSpPr>
        <p:grpSpPr>
          <a:xfrm>
            <a:off x="11098954" y="640443"/>
            <a:ext cx="279132" cy="5577101"/>
            <a:chOff x="390765" y="480344"/>
            <a:chExt cx="209349" cy="4182826"/>
          </a:xfrm>
        </p:grpSpPr>
        <p:grpSp>
          <p:nvGrpSpPr>
            <p:cNvPr id="33418" name="Google Shape;33418;p33"/>
            <p:cNvGrpSpPr/>
            <p:nvPr/>
          </p:nvGrpSpPr>
          <p:grpSpPr>
            <a:xfrm>
              <a:off x="390765" y="480344"/>
              <a:ext cx="209349" cy="2091451"/>
              <a:chOff x="3490500" y="1025550"/>
              <a:chExt cx="245975" cy="2457350"/>
            </a:xfrm>
          </p:grpSpPr>
          <p:sp>
            <p:nvSpPr>
              <p:cNvPr id="33419" name="Google Shape;33419;p33"/>
              <p:cNvSpPr/>
              <p:nvPr/>
            </p:nvSpPr>
            <p:spPr>
              <a:xfrm rot="-5400000">
                <a:off x="2387175" y="2246225"/>
                <a:ext cx="2457350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98294" h="640" extrusionOk="0">
                    <a:moveTo>
                      <a:pt x="0" y="1"/>
                    </a:moveTo>
                    <a:lnTo>
                      <a:pt x="0" y="640"/>
                    </a:lnTo>
                    <a:lnTo>
                      <a:pt x="98293" y="640"/>
                    </a:lnTo>
                    <a:lnTo>
                      <a:pt x="9829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0" name="Google Shape;33420;p33"/>
              <p:cNvSpPr/>
              <p:nvPr/>
            </p:nvSpPr>
            <p:spPr>
              <a:xfrm rot="-5400000">
                <a:off x="3576150" y="336357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1" name="Google Shape;33421;p33"/>
              <p:cNvSpPr/>
              <p:nvPr/>
            </p:nvSpPr>
            <p:spPr>
              <a:xfrm rot="-5400000">
                <a:off x="3634613" y="321536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2" name="Google Shape;33422;p33"/>
              <p:cNvSpPr/>
              <p:nvPr/>
            </p:nvSpPr>
            <p:spPr>
              <a:xfrm rot="-5400000">
                <a:off x="3569888" y="323738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1" y="155"/>
                      <a:pt x="1" y="363"/>
                    </a:cubicBezTo>
                    <a:cubicBezTo>
                      <a:pt x="1" y="570"/>
                      <a:pt x="156" y="725"/>
                      <a:pt x="363" y="725"/>
                    </a:cubicBezTo>
                    <a:cubicBezTo>
                      <a:pt x="553" y="725"/>
                      <a:pt x="726" y="570"/>
                      <a:pt x="726" y="363"/>
                    </a:cubicBezTo>
                    <a:cubicBezTo>
                      <a:pt x="726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3" name="Google Shape;33423;p33"/>
              <p:cNvSpPr/>
              <p:nvPr/>
            </p:nvSpPr>
            <p:spPr>
              <a:xfrm rot="-5400000">
                <a:off x="3529975" y="3221625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708" y="1"/>
                      <a:pt x="4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4" name="Google Shape;33424;p33"/>
              <p:cNvSpPr/>
              <p:nvPr/>
            </p:nvSpPr>
            <p:spPr>
              <a:xfrm rot="-5400000">
                <a:off x="3530738" y="3255938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416" y="0"/>
                    </a:moveTo>
                    <a:cubicBezTo>
                      <a:pt x="319" y="0"/>
                      <a:pt x="237" y="36"/>
                      <a:pt x="174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4" y="1518"/>
                      <a:pt x="1526" y="1518"/>
                    </a:cubicBezTo>
                    <a:cubicBezTo>
                      <a:pt x="1549" y="1518"/>
                      <a:pt x="1570" y="1517"/>
                      <a:pt x="1589" y="1514"/>
                    </a:cubicBezTo>
                    <a:cubicBezTo>
                      <a:pt x="1623" y="1290"/>
                      <a:pt x="1451" y="737"/>
                      <a:pt x="1054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5" name="Google Shape;33425;p33"/>
              <p:cNvSpPr/>
              <p:nvPr/>
            </p:nvSpPr>
            <p:spPr>
              <a:xfrm rot="-5400000">
                <a:off x="3553925" y="327317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812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812" y="898"/>
                    </a:cubicBezTo>
                    <a:cubicBezTo>
                      <a:pt x="1364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6" name="Google Shape;33426;p33"/>
              <p:cNvSpPr/>
              <p:nvPr/>
            </p:nvSpPr>
            <p:spPr>
              <a:xfrm rot="-5400000">
                <a:off x="3554150" y="319745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7" name="Google Shape;33427;p33"/>
              <p:cNvSpPr/>
              <p:nvPr/>
            </p:nvSpPr>
            <p:spPr>
              <a:xfrm rot="-5400000">
                <a:off x="3530750" y="31989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5" y="0"/>
                    </a:moveTo>
                    <a:cubicBezTo>
                      <a:pt x="1023" y="0"/>
                      <a:pt x="810" y="106"/>
                      <a:pt x="570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3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8" name="Google Shape;33428;p33"/>
              <p:cNvSpPr/>
              <p:nvPr/>
            </p:nvSpPr>
            <p:spPr>
              <a:xfrm rot="-5400000">
                <a:off x="3634150" y="3384050"/>
                <a:ext cx="216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73" y="728"/>
                      <a:pt x="363" y="728"/>
                    </a:cubicBezTo>
                    <a:cubicBezTo>
                      <a:pt x="691" y="728"/>
                      <a:pt x="863" y="348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9" name="Google Shape;33429;p33"/>
              <p:cNvSpPr/>
              <p:nvPr/>
            </p:nvSpPr>
            <p:spPr>
              <a:xfrm rot="-5400000">
                <a:off x="3671738" y="3369838"/>
                <a:ext cx="2245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003" extrusionOk="0">
                    <a:moveTo>
                      <a:pt x="449" y="0"/>
                    </a:moveTo>
                    <a:cubicBezTo>
                      <a:pt x="276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30" name="Google Shape;33430;p33"/>
              <p:cNvSpPr/>
              <p:nvPr/>
            </p:nvSpPr>
            <p:spPr>
              <a:xfrm rot="-5400000">
                <a:off x="3652625" y="33474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31" name="Google Shape;33431;p33"/>
              <p:cNvSpPr/>
              <p:nvPr/>
            </p:nvSpPr>
            <p:spPr>
              <a:xfrm rot="-5400000">
                <a:off x="3620163" y="3345463"/>
                <a:ext cx="496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8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49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32" name="Google Shape;33432;p33"/>
              <p:cNvSpPr/>
              <p:nvPr/>
            </p:nvSpPr>
            <p:spPr>
              <a:xfrm rot="-5400000">
                <a:off x="3620150" y="342140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82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33" name="Google Shape;33433;p33"/>
              <p:cNvSpPr/>
              <p:nvPr/>
            </p:nvSpPr>
            <p:spPr>
              <a:xfrm rot="-5400000">
                <a:off x="3652625" y="34043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1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34" name="Google Shape;33434;p33"/>
              <p:cNvSpPr/>
              <p:nvPr/>
            </p:nvSpPr>
            <p:spPr>
              <a:xfrm rot="-5400000">
                <a:off x="3492863" y="331568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70" y="1"/>
                    </a:moveTo>
                    <a:cubicBezTo>
                      <a:pt x="1" y="1"/>
                      <a:pt x="1" y="864"/>
                      <a:pt x="570" y="864"/>
                    </a:cubicBezTo>
                    <a:cubicBezTo>
                      <a:pt x="1123" y="864"/>
                      <a:pt x="1105" y="1"/>
                      <a:pt x="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35" name="Google Shape;33435;p33"/>
              <p:cNvSpPr/>
              <p:nvPr/>
            </p:nvSpPr>
            <p:spPr>
              <a:xfrm rot="-5400000">
                <a:off x="3490288" y="344728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0" y="0"/>
                      <a:pt x="0" y="863"/>
                      <a:pt x="553" y="863"/>
                    </a:cubicBezTo>
                    <a:cubicBezTo>
                      <a:pt x="1122" y="863"/>
                      <a:pt x="1122" y="0"/>
                      <a:pt x="5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36" name="Google Shape;33436;p33"/>
              <p:cNvSpPr/>
              <p:nvPr/>
            </p:nvSpPr>
            <p:spPr>
              <a:xfrm rot="-5400000">
                <a:off x="3576138" y="305548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37" name="Google Shape;33437;p33"/>
              <p:cNvSpPr/>
              <p:nvPr/>
            </p:nvSpPr>
            <p:spPr>
              <a:xfrm rot="-5400000">
                <a:off x="3634388" y="290706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38" name="Google Shape;33438;p33"/>
              <p:cNvSpPr/>
              <p:nvPr/>
            </p:nvSpPr>
            <p:spPr>
              <a:xfrm rot="-5400000">
                <a:off x="3569888" y="292928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5" y="0"/>
                      <a:pt x="0" y="155"/>
                      <a:pt x="0" y="363"/>
                    </a:cubicBezTo>
                    <a:cubicBezTo>
                      <a:pt x="0" y="570"/>
                      <a:pt x="155" y="725"/>
                      <a:pt x="363" y="725"/>
                    </a:cubicBezTo>
                    <a:cubicBezTo>
                      <a:pt x="552" y="725"/>
                      <a:pt x="725" y="570"/>
                      <a:pt x="725" y="363"/>
                    </a:cubicBezTo>
                    <a:cubicBezTo>
                      <a:pt x="725" y="155"/>
                      <a:pt x="552" y="0"/>
                      <a:pt x="3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39" name="Google Shape;33439;p33"/>
              <p:cNvSpPr/>
              <p:nvPr/>
            </p:nvSpPr>
            <p:spPr>
              <a:xfrm rot="-5400000">
                <a:off x="3529963" y="291353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0" name="Google Shape;33440;p33"/>
              <p:cNvSpPr/>
              <p:nvPr/>
            </p:nvSpPr>
            <p:spPr>
              <a:xfrm rot="-5400000">
                <a:off x="3530750" y="294785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0" y="289"/>
                      <a:pt x="35" y="599"/>
                      <a:pt x="414" y="979"/>
                    </a:cubicBezTo>
                    <a:cubicBezTo>
                      <a:pt x="778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1" name="Google Shape;33441;p33"/>
              <p:cNvSpPr/>
              <p:nvPr/>
            </p:nvSpPr>
            <p:spPr>
              <a:xfrm rot="-5400000">
                <a:off x="3553925" y="29651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812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60" y="898"/>
                      <a:pt x="812" y="898"/>
                    </a:cubicBezTo>
                    <a:cubicBezTo>
                      <a:pt x="1364" y="898"/>
                      <a:pt x="1882" y="639"/>
                      <a:pt x="2003" y="450"/>
                    </a:cubicBezTo>
                    <a:cubicBezTo>
                      <a:pt x="1882" y="277"/>
                      <a:pt x="1347" y="1"/>
                      <a:pt x="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2" name="Google Shape;33442;p33"/>
              <p:cNvSpPr/>
              <p:nvPr/>
            </p:nvSpPr>
            <p:spPr>
              <a:xfrm rot="-5400000">
                <a:off x="3554138" y="288936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3" name="Google Shape;33443;p33"/>
              <p:cNvSpPr/>
              <p:nvPr/>
            </p:nvSpPr>
            <p:spPr>
              <a:xfrm rot="-5400000">
                <a:off x="3530750" y="28909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4" name="Google Shape;33444;p33"/>
              <p:cNvSpPr/>
              <p:nvPr/>
            </p:nvSpPr>
            <p:spPr>
              <a:xfrm rot="-5400000">
                <a:off x="3634150" y="3075975"/>
                <a:ext cx="216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73" y="728"/>
                      <a:pt x="363" y="728"/>
                    </a:cubicBezTo>
                    <a:cubicBezTo>
                      <a:pt x="691" y="728"/>
                      <a:pt x="864" y="348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5" name="Google Shape;33445;p33"/>
              <p:cNvSpPr/>
              <p:nvPr/>
            </p:nvSpPr>
            <p:spPr>
              <a:xfrm rot="-5400000">
                <a:off x="3671725" y="306175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39" y="121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6" name="Google Shape;33446;p33"/>
              <p:cNvSpPr/>
              <p:nvPr/>
            </p:nvSpPr>
            <p:spPr>
              <a:xfrm rot="-5400000">
                <a:off x="3652638" y="303931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1" y="1"/>
                      <a:pt x="52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20" y="1417"/>
                      <a:pt x="1035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8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7" name="Google Shape;33447;p33"/>
              <p:cNvSpPr/>
              <p:nvPr/>
            </p:nvSpPr>
            <p:spPr>
              <a:xfrm rot="-5400000">
                <a:off x="3619938" y="30375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56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3" y="898"/>
                      <a:pt x="2002" y="708"/>
                      <a:pt x="2002" y="449"/>
                    </a:cubicBezTo>
                    <a:cubicBezTo>
                      <a:pt x="2002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8" name="Google Shape;33448;p33"/>
              <p:cNvSpPr/>
              <p:nvPr/>
            </p:nvSpPr>
            <p:spPr>
              <a:xfrm rot="-5400000">
                <a:off x="3620150" y="311332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9" name="Google Shape;33449;p33"/>
              <p:cNvSpPr/>
              <p:nvPr/>
            </p:nvSpPr>
            <p:spPr>
              <a:xfrm rot="-5400000">
                <a:off x="3652625" y="309627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1" y="176"/>
                      <a:pt x="432" y="540"/>
                    </a:cubicBezTo>
                    <a:cubicBezTo>
                      <a:pt x="35" y="937"/>
                      <a:pt x="1" y="1247"/>
                      <a:pt x="174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2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0" name="Google Shape;33450;p33"/>
              <p:cNvSpPr/>
              <p:nvPr/>
            </p:nvSpPr>
            <p:spPr>
              <a:xfrm rot="-5400000">
                <a:off x="3493088" y="300781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1" name="Google Shape;33451;p33"/>
              <p:cNvSpPr/>
              <p:nvPr/>
            </p:nvSpPr>
            <p:spPr>
              <a:xfrm rot="-5400000">
                <a:off x="3490288" y="31392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23" y="863"/>
                      <a:pt x="1123" y="0"/>
                      <a:pt x="5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2" name="Google Shape;33452;p33"/>
              <p:cNvSpPr/>
              <p:nvPr/>
            </p:nvSpPr>
            <p:spPr>
              <a:xfrm rot="-5400000">
                <a:off x="3576138" y="274741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3" name="Google Shape;33453;p33"/>
              <p:cNvSpPr/>
              <p:nvPr/>
            </p:nvSpPr>
            <p:spPr>
              <a:xfrm rot="-5400000">
                <a:off x="3634600" y="2599200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40" y="2504"/>
                    </a:lnTo>
                    <a:lnTo>
                      <a:pt x="64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4" name="Google Shape;33454;p33"/>
              <p:cNvSpPr/>
              <p:nvPr/>
            </p:nvSpPr>
            <p:spPr>
              <a:xfrm rot="-5400000">
                <a:off x="3569888" y="262121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5" name="Google Shape;33455;p33"/>
              <p:cNvSpPr/>
              <p:nvPr/>
            </p:nvSpPr>
            <p:spPr>
              <a:xfrm rot="-5400000">
                <a:off x="3529975" y="260545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6" name="Google Shape;33456;p33"/>
              <p:cNvSpPr/>
              <p:nvPr/>
            </p:nvSpPr>
            <p:spPr>
              <a:xfrm rot="-5400000">
                <a:off x="3530750" y="26397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50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7" name="Google Shape;33457;p33"/>
              <p:cNvSpPr/>
              <p:nvPr/>
            </p:nvSpPr>
            <p:spPr>
              <a:xfrm rot="-5400000">
                <a:off x="3553925" y="26570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8" name="Google Shape;33458;p33"/>
              <p:cNvSpPr/>
              <p:nvPr/>
            </p:nvSpPr>
            <p:spPr>
              <a:xfrm rot="-5400000">
                <a:off x="3554138" y="258128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9" name="Google Shape;33459;p33"/>
              <p:cNvSpPr/>
              <p:nvPr/>
            </p:nvSpPr>
            <p:spPr>
              <a:xfrm rot="-5400000">
                <a:off x="3530738" y="258281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5" y="0"/>
                    </a:moveTo>
                    <a:cubicBezTo>
                      <a:pt x="1022" y="0"/>
                      <a:pt x="805" y="106"/>
                      <a:pt x="553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60" name="Google Shape;33460;p33"/>
              <p:cNvSpPr/>
              <p:nvPr/>
            </p:nvSpPr>
            <p:spPr>
              <a:xfrm rot="-5400000">
                <a:off x="3634375" y="2768100"/>
                <a:ext cx="211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728" extrusionOk="0">
                    <a:moveTo>
                      <a:pt x="368" y="1"/>
                    </a:moveTo>
                    <a:cubicBezTo>
                      <a:pt x="182" y="1"/>
                      <a:pt x="0" y="144"/>
                      <a:pt x="0" y="365"/>
                    </a:cubicBezTo>
                    <a:cubicBezTo>
                      <a:pt x="0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61" name="Google Shape;33461;p33"/>
              <p:cNvSpPr/>
              <p:nvPr/>
            </p:nvSpPr>
            <p:spPr>
              <a:xfrm rot="-5400000">
                <a:off x="3671725" y="2753675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50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50" y="2002"/>
                    </a:cubicBezTo>
                    <a:cubicBezTo>
                      <a:pt x="709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62" name="Google Shape;33462;p33"/>
              <p:cNvSpPr/>
              <p:nvPr/>
            </p:nvSpPr>
            <p:spPr>
              <a:xfrm rot="-5400000">
                <a:off x="3652638" y="273123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2" y="1"/>
                      <a:pt x="52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20" y="1417"/>
                      <a:pt x="1035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9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63" name="Google Shape;33463;p33"/>
              <p:cNvSpPr/>
              <p:nvPr/>
            </p:nvSpPr>
            <p:spPr>
              <a:xfrm rot="-5400000">
                <a:off x="3619938" y="272951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64" name="Google Shape;33464;p33"/>
              <p:cNvSpPr/>
              <p:nvPr/>
            </p:nvSpPr>
            <p:spPr>
              <a:xfrm rot="-5400000">
                <a:off x="3620150" y="280525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3" y="1"/>
                      <a:pt x="1" y="208"/>
                      <a:pt x="1" y="449"/>
                    </a:cubicBezTo>
                    <a:cubicBezTo>
                      <a:pt x="1" y="708"/>
                      <a:pt x="243" y="898"/>
                      <a:pt x="795" y="898"/>
                    </a:cubicBezTo>
                    <a:cubicBezTo>
                      <a:pt x="1347" y="898"/>
                      <a:pt x="1882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65" name="Google Shape;33465;p33"/>
              <p:cNvSpPr/>
              <p:nvPr/>
            </p:nvSpPr>
            <p:spPr>
              <a:xfrm rot="-5400000">
                <a:off x="3652638" y="278818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1529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0" y="1247"/>
                      <a:pt x="173" y="1420"/>
                    </a:cubicBezTo>
                    <a:cubicBezTo>
                      <a:pt x="243" y="1484"/>
                      <a:pt x="330" y="1520"/>
                      <a:pt x="431" y="1520"/>
                    </a:cubicBezTo>
                    <a:cubicBezTo>
                      <a:pt x="603" y="1520"/>
                      <a:pt x="814" y="1417"/>
                      <a:pt x="1053" y="1178"/>
                    </a:cubicBezTo>
                    <a:cubicBezTo>
                      <a:pt x="1450" y="781"/>
                      <a:pt x="1623" y="229"/>
                      <a:pt x="1588" y="5"/>
                    </a:cubicBezTo>
                    <a:cubicBezTo>
                      <a:pt x="1571" y="2"/>
                      <a:pt x="1551" y="0"/>
                      <a:pt x="15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66" name="Google Shape;33466;p33"/>
              <p:cNvSpPr/>
              <p:nvPr/>
            </p:nvSpPr>
            <p:spPr>
              <a:xfrm rot="-5400000">
                <a:off x="3493088" y="269973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3" y="1"/>
                    </a:moveTo>
                    <a:cubicBezTo>
                      <a:pt x="0" y="1"/>
                      <a:pt x="0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67" name="Google Shape;33467;p33"/>
              <p:cNvSpPr/>
              <p:nvPr/>
            </p:nvSpPr>
            <p:spPr>
              <a:xfrm rot="-5400000">
                <a:off x="3490288" y="28311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2" y="0"/>
                    </a:moveTo>
                    <a:cubicBezTo>
                      <a:pt x="0" y="0"/>
                      <a:pt x="0" y="863"/>
                      <a:pt x="552" y="863"/>
                    </a:cubicBezTo>
                    <a:cubicBezTo>
                      <a:pt x="1122" y="863"/>
                      <a:pt x="1122" y="0"/>
                      <a:pt x="5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68" name="Google Shape;33468;p33"/>
              <p:cNvSpPr/>
              <p:nvPr/>
            </p:nvSpPr>
            <p:spPr>
              <a:xfrm rot="-5400000">
                <a:off x="3576150" y="243932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69" name="Google Shape;33469;p33"/>
              <p:cNvSpPr/>
              <p:nvPr/>
            </p:nvSpPr>
            <p:spPr>
              <a:xfrm rot="-5400000">
                <a:off x="3634613" y="229111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70" name="Google Shape;33470;p33"/>
              <p:cNvSpPr/>
              <p:nvPr/>
            </p:nvSpPr>
            <p:spPr>
              <a:xfrm rot="-5400000">
                <a:off x="3569675" y="231335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71" name="Google Shape;33471;p33"/>
              <p:cNvSpPr/>
              <p:nvPr/>
            </p:nvSpPr>
            <p:spPr>
              <a:xfrm rot="-5400000">
                <a:off x="3529963" y="229736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72" name="Google Shape;33472;p33"/>
              <p:cNvSpPr/>
              <p:nvPr/>
            </p:nvSpPr>
            <p:spPr>
              <a:xfrm rot="-5400000">
                <a:off x="3530525" y="2331475"/>
                <a:ext cx="4102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519" extrusionOk="0">
                    <a:moveTo>
                      <a:pt x="426" y="0"/>
                    </a:moveTo>
                    <a:cubicBezTo>
                      <a:pt x="328" y="0"/>
                      <a:pt x="248" y="36"/>
                      <a:pt x="191" y="99"/>
                    </a:cubicBezTo>
                    <a:cubicBezTo>
                      <a:pt x="1" y="289"/>
                      <a:pt x="35" y="599"/>
                      <a:pt x="432" y="979"/>
                    </a:cubicBezTo>
                    <a:cubicBezTo>
                      <a:pt x="796" y="1343"/>
                      <a:pt x="1291" y="1518"/>
                      <a:pt x="1530" y="1518"/>
                    </a:cubicBezTo>
                    <a:cubicBezTo>
                      <a:pt x="1552" y="1518"/>
                      <a:pt x="1572" y="1517"/>
                      <a:pt x="1589" y="1514"/>
                    </a:cubicBezTo>
                    <a:cubicBezTo>
                      <a:pt x="1641" y="1290"/>
                      <a:pt x="1451" y="737"/>
                      <a:pt x="1071" y="358"/>
                    </a:cubicBezTo>
                    <a:cubicBezTo>
                      <a:pt x="819" y="106"/>
                      <a:pt x="596" y="0"/>
                      <a:pt x="4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73" name="Google Shape;33473;p33"/>
              <p:cNvSpPr/>
              <p:nvPr/>
            </p:nvSpPr>
            <p:spPr>
              <a:xfrm rot="-5400000">
                <a:off x="3553925" y="234892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74" name="Google Shape;33474;p33"/>
              <p:cNvSpPr/>
              <p:nvPr/>
            </p:nvSpPr>
            <p:spPr>
              <a:xfrm rot="-5400000">
                <a:off x="3554150" y="227320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75" name="Google Shape;33475;p33"/>
              <p:cNvSpPr/>
              <p:nvPr/>
            </p:nvSpPr>
            <p:spPr>
              <a:xfrm rot="-5400000">
                <a:off x="3530750" y="22747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5" y="0"/>
                    </a:moveTo>
                    <a:cubicBezTo>
                      <a:pt x="1023" y="0"/>
                      <a:pt x="810" y="106"/>
                      <a:pt x="570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76" name="Google Shape;33476;p33"/>
              <p:cNvSpPr/>
              <p:nvPr/>
            </p:nvSpPr>
            <p:spPr>
              <a:xfrm rot="-5400000">
                <a:off x="3634363" y="246001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77" name="Google Shape;33477;p33"/>
              <p:cNvSpPr/>
              <p:nvPr/>
            </p:nvSpPr>
            <p:spPr>
              <a:xfrm rot="-5400000">
                <a:off x="3671738" y="2445588"/>
                <a:ext cx="2245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003" extrusionOk="0">
                    <a:moveTo>
                      <a:pt x="449" y="0"/>
                    </a:moveTo>
                    <a:cubicBezTo>
                      <a:pt x="276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39" y="121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78" name="Google Shape;33478;p33"/>
              <p:cNvSpPr/>
              <p:nvPr/>
            </p:nvSpPr>
            <p:spPr>
              <a:xfrm rot="-5400000">
                <a:off x="3652625" y="24231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79" name="Google Shape;33479;p33"/>
              <p:cNvSpPr/>
              <p:nvPr/>
            </p:nvSpPr>
            <p:spPr>
              <a:xfrm rot="-5400000">
                <a:off x="3619938" y="242143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57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0" name="Google Shape;33480;p33"/>
              <p:cNvSpPr/>
              <p:nvPr/>
            </p:nvSpPr>
            <p:spPr>
              <a:xfrm rot="-5400000">
                <a:off x="3620150" y="249715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1" name="Google Shape;33481;p33"/>
              <p:cNvSpPr/>
              <p:nvPr/>
            </p:nvSpPr>
            <p:spPr>
              <a:xfrm rot="-5400000">
                <a:off x="3652625" y="24801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1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2" name="Google Shape;33482;p33"/>
              <p:cNvSpPr/>
              <p:nvPr/>
            </p:nvSpPr>
            <p:spPr>
              <a:xfrm rot="-5400000">
                <a:off x="3493075" y="239165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3" name="Google Shape;33483;p33"/>
              <p:cNvSpPr/>
              <p:nvPr/>
            </p:nvSpPr>
            <p:spPr>
              <a:xfrm rot="-5400000">
                <a:off x="3490288" y="252303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22" y="863"/>
                      <a:pt x="1122" y="0"/>
                      <a:pt x="5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4" name="Google Shape;33484;p33"/>
              <p:cNvSpPr/>
              <p:nvPr/>
            </p:nvSpPr>
            <p:spPr>
              <a:xfrm rot="-5400000">
                <a:off x="3576138" y="213123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5" name="Google Shape;33485;p33"/>
              <p:cNvSpPr/>
              <p:nvPr/>
            </p:nvSpPr>
            <p:spPr>
              <a:xfrm rot="-5400000">
                <a:off x="3634600" y="198302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6" name="Google Shape;33486;p33"/>
              <p:cNvSpPr/>
              <p:nvPr/>
            </p:nvSpPr>
            <p:spPr>
              <a:xfrm rot="-5400000">
                <a:off x="3569888" y="200503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5" y="0"/>
                      <a:pt x="0" y="155"/>
                      <a:pt x="0" y="363"/>
                    </a:cubicBezTo>
                    <a:cubicBezTo>
                      <a:pt x="0" y="570"/>
                      <a:pt x="155" y="725"/>
                      <a:pt x="363" y="725"/>
                    </a:cubicBezTo>
                    <a:cubicBezTo>
                      <a:pt x="552" y="725"/>
                      <a:pt x="725" y="570"/>
                      <a:pt x="725" y="363"/>
                    </a:cubicBezTo>
                    <a:cubicBezTo>
                      <a:pt x="725" y="155"/>
                      <a:pt x="552" y="0"/>
                      <a:pt x="3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7" name="Google Shape;33487;p33"/>
              <p:cNvSpPr/>
              <p:nvPr/>
            </p:nvSpPr>
            <p:spPr>
              <a:xfrm rot="-5400000">
                <a:off x="3529963" y="198928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8" name="Google Shape;33488;p33"/>
              <p:cNvSpPr/>
              <p:nvPr/>
            </p:nvSpPr>
            <p:spPr>
              <a:xfrm rot="-5400000">
                <a:off x="3530750" y="20236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0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9" name="Google Shape;33489;p33"/>
              <p:cNvSpPr/>
              <p:nvPr/>
            </p:nvSpPr>
            <p:spPr>
              <a:xfrm rot="-5400000">
                <a:off x="3553925" y="20408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82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0" name="Google Shape;33490;p33"/>
              <p:cNvSpPr/>
              <p:nvPr/>
            </p:nvSpPr>
            <p:spPr>
              <a:xfrm rot="-5400000">
                <a:off x="3554138" y="196511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1" name="Google Shape;33491;p33"/>
              <p:cNvSpPr/>
              <p:nvPr/>
            </p:nvSpPr>
            <p:spPr>
              <a:xfrm rot="-5400000">
                <a:off x="3530750" y="196665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2" name="Google Shape;33492;p33"/>
              <p:cNvSpPr/>
              <p:nvPr/>
            </p:nvSpPr>
            <p:spPr>
              <a:xfrm rot="-5400000">
                <a:off x="3634363" y="215193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48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3" name="Google Shape;33493;p33"/>
              <p:cNvSpPr/>
              <p:nvPr/>
            </p:nvSpPr>
            <p:spPr>
              <a:xfrm rot="-5400000">
                <a:off x="3671725" y="213750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4" name="Google Shape;33494;p33"/>
              <p:cNvSpPr/>
              <p:nvPr/>
            </p:nvSpPr>
            <p:spPr>
              <a:xfrm rot="-5400000">
                <a:off x="3652638" y="211506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89" y="1"/>
                    </a:moveTo>
                    <a:cubicBezTo>
                      <a:pt x="69" y="1"/>
                      <a:pt x="51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29" y="1"/>
                      <a:pt x="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5" name="Google Shape;33495;p33"/>
              <p:cNvSpPr/>
              <p:nvPr/>
            </p:nvSpPr>
            <p:spPr>
              <a:xfrm rot="-5400000">
                <a:off x="3619938" y="211333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3" y="898"/>
                      <a:pt x="2002" y="708"/>
                      <a:pt x="2002" y="449"/>
                    </a:cubicBezTo>
                    <a:cubicBezTo>
                      <a:pt x="2002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6" name="Google Shape;33496;p33"/>
              <p:cNvSpPr/>
              <p:nvPr/>
            </p:nvSpPr>
            <p:spPr>
              <a:xfrm rot="-5400000">
                <a:off x="3620150" y="218907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7" name="Google Shape;33497;p33"/>
              <p:cNvSpPr/>
              <p:nvPr/>
            </p:nvSpPr>
            <p:spPr>
              <a:xfrm rot="-5400000">
                <a:off x="3652625" y="217202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5" y="937"/>
                      <a:pt x="1" y="1247"/>
                      <a:pt x="174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8" name="Google Shape;33498;p33"/>
              <p:cNvSpPr/>
              <p:nvPr/>
            </p:nvSpPr>
            <p:spPr>
              <a:xfrm rot="-5400000">
                <a:off x="3493088" y="208356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9" name="Google Shape;33499;p33"/>
              <p:cNvSpPr/>
              <p:nvPr/>
            </p:nvSpPr>
            <p:spPr>
              <a:xfrm rot="-5400000">
                <a:off x="3490500" y="2215175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00" name="Google Shape;33500;p33"/>
              <p:cNvSpPr/>
              <p:nvPr/>
            </p:nvSpPr>
            <p:spPr>
              <a:xfrm rot="-5400000">
                <a:off x="3576138" y="182316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01" name="Google Shape;33501;p33"/>
              <p:cNvSpPr/>
              <p:nvPr/>
            </p:nvSpPr>
            <p:spPr>
              <a:xfrm rot="-5400000">
                <a:off x="3634613" y="1674938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02" name="Google Shape;33502;p33"/>
              <p:cNvSpPr/>
              <p:nvPr/>
            </p:nvSpPr>
            <p:spPr>
              <a:xfrm rot="-5400000">
                <a:off x="3569888" y="169696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03" name="Google Shape;33503;p33"/>
              <p:cNvSpPr/>
              <p:nvPr/>
            </p:nvSpPr>
            <p:spPr>
              <a:xfrm rot="-5400000">
                <a:off x="3529975" y="168120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04" name="Google Shape;33504;p33"/>
              <p:cNvSpPr/>
              <p:nvPr/>
            </p:nvSpPr>
            <p:spPr>
              <a:xfrm rot="-5400000">
                <a:off x="3530750" y="17155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05" name="Google Shape;33505;p33"/>
              <p:cNvSpPr/>
              <p:nvPr/>
            </p:nvSpPr>
            <p:spPr>
              <a:xfrm rot="-5400000">
                <a:off x="3553925" y="17327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06" name="Google Shape;33506;p33"/>
              <p:cNvSpPr/>
              <p:nvPr/>
            </p:nvSpPr>
            <p:spPr>
              <a:xfrm rot="-5400000">
                <a:off x="3554138" y="165703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07" name="Google Shape;33507;p33"/>
              <p:cNvSpPr/>
              <p:nvPr/>
            </p:nvSpPr>
            <p:spPr>
              <a:xfrm rot="-5400000">
                <a:off x="3530738" y="165856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08" name="Google Shape;33508;p33"/>
              <p:cNvSpPr/>
              <p:nvPr/>
            </p:nvSpPr>
            <p:spPr>
              <a:xfrm rot="-5400000">
                <a:off x="3634375" y="1843850"/>
                <a:ext cx="211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728" extrusionOk="0">
                    <a:moveTo>
                      <a:pt x="368" y="1"/>
                    </a:moveTo>
                    <a:cubicBezTo>
                      <a:pt x="182" y="1"/>
                      <a:pt x="0" y="144"/>
                      <a:pt x="0" y="365"/>
                    </a:cubicBezTo>
                    <a:cubicBezTo>
                      <a:pt x="0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09" name="Google Shape;33509;p33"/>
              <p:cNvSpPr/>
              <p:nvPr/>
            </p:nvSpPr>
            <p:spPr>
              <a:xfrm rot="-5400000">
                <a:off x="3671725" y="1829425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50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50" y="2002"/>
                    </a:cubicBezTo>
                    <a:cubicBezTo>
                      <a:pt x="709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10" name="Google Shape;33510;p33"/>
              <p:cNvSpPr/>
              <p:nvPr/>
            </p:nvSpPr>
            <p:spPr>
              <a:xfrm rot="-5400000">
                <a:off x="3652638" y="180698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2" y="1"/>
                      <a:pt x="52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20" y="1417"/>
                      <a:pt x="1036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11" name="Google Shape;33511;p33"/>
              <p:cNvSpPr/>
              <p:nvPr/>
            </p:nvSpPr>
            <p:spPr>
              <a:xfrm rot="-5400000">
                <a:off x="3619938" y="180526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12" name="Google Shape;33512;p33"/>
              <p:cNvSpPr/>
              <p:nvPr/>
            </p:nvSpPr>
            <p:spPr>
              <a:xfrm rot="-5400000">
                <a:off x="3619938" y="188121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812" y="1"/>
                    </a:moveTo>
                    <a:cubicBezTo>
                      <a:pt x="260" y="1"/>
                      <a:pt x="1" y="208"/>
                      <a:pt x="1" y="449"/>
                    </a:cubicBezTo>
                    <a:cubicBezTo>
                      <a:pt x="1" y="708"/>
                      <a:pt x="260" y="898"/>
                      <a:pt x="812" y="898"/>
                    </a:cubicBezTo>
                    <a:cubicBezTo>
                      <a:pt x="1364" y="898"/>
                      <a:pt x="1882" y="639"/>
                      <a:pt x="2003" y="449"/>
                    </a:cubicBezTo>
                    <a:cubicBezTo>
                      <a:pt x="1882" y="277"/>
                      <a:pt x="1364" y="1"/>
                      <a:pt x="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13" name="Google Shape;33513;p33"/>
              <p:cNvSpPr/>
              <p:nvPr/>
            </p:nvSpPr>
            <p:spPr>
              <a:xfrm rot="-5400000">
                <a:off x="3652638" y="186393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1526" y="0"/>
                    </a:moveTo>
                    <a:cubicBezTo>
                      <a:pt x="1273" y="0"/>
                      <a:pt x="780" y="176"/>
                      <a:pt x="432" y="540"/>
                    </a:cubicBezTo>
                    <a:cubicBezTo>
                      <a:pt x="35" y="937"/>
                      <a:pt x="0" y="1247"/>
                      <a:pt x="173" y="1420"/>
                    </a:cubicBezTo>
                    <a:cubicBezTo>
                      <a:pt x="243" y="1484"/>
                      <a:pt x="330" y="1520"/>
                      <a:pt x="431" y="1520"/>
                    </a:cubicBezTo>
                    <a:cubicBezTo>
                      <a:pt x="603" y="1520"/>
                      <a:pt x="814" y="1417"/>
                      <a:pt x="1053" y="1178"/>
                    </a:cubicBezTo>
                    <a:cubicBezTo>
                      <a:pt x="1450" y="781"/>
                      <a:pt x="1623" y="229"/>
                      <a:pt x="1588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14" name="Google Shape;33514;p33"/>
              <p:cNvSpPr/>
              <p:nvPr/>
            </p:nvSpPr>
            <p:spPr>
              <a:xfrm rot="-5400000">
                <a:off x="3493088" y="177548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3" y="1"/>
                    </a:moveTo>
                    <a:cubicBezTo>
                      <a:pt x="0" y="1"/>
                      <a:pt x="0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15" name="Google Shape;33515;p33"/>
              <p:cNvSpPr/>
              <p:nvPr/>
            </p:nvSpPr>
            <p:spPr>
              <a:xfrm rot="-5400000">
                <a:off x="3490513" y="190708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0"/>
                    </a:moveTo>
                    <a:cubicBezTo>
                      <a:pt x="0" y="0"/>
                      <a:pt x="0" y="863"/>
                      <a:pt x="552" y="863"/>
                    </a:cubicBezTo>
                    <a:cubicBezTo>
                      <a:pt x="1105" y="863"/>
                      <a:pt x="1105" y="0"/>
                      <a:pt x="5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16" name="Google Shape;33516;p33"/>
              <p:cNvSpPr/>
              <p:nvPr/>
            </p:nvSpPr>
            <p:spPr>
              <a:xfrm rot="-5400000">
                <a:off x="3576150" y="151507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17" name="Google Shape;33517;p33"/>
              <p:cNvSpPr/>
              <p:nvPr/>
            </p:nvSpPr>
            <p:spPr>
              <a:xfrm rot="-5400000">
                <a:off x="3634613" y="136686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18" name="Google Shape;33518;p33"/>
              <p:cNvSpPr/>
              <p:nvPr/>
            </p:nvSpPr>
            <p:spPr>
              <a:xfrm rot="-5400000">
                <a:off x="3569675" y="138910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19" name="Google Shape;33519;p33"/>
              <p:cNvSpPr/>
              <p:nvPr/>
            </p:nvSpPr>
            <p:spPr>
              <a:xfrm rot="-5400000">
                <a:off x="3529963" y="137311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0" name="Google Shape;33520;p33"/>
              <p:cNvSpPr/>
              <p:nvPr/>
            </p:nvSpPr>
            <p:spPr>
              <a:xfrm rot="-5400000">
                <a:off x="3530738" y="1407438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416" y="0"/>
                    </a:moveTo>
                    <a:cubicBezTo>
                      <a:pt x="319" y="0"/>
                      <a:pt x="237" y="36"/>
                      <a:pt x="174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4" y="1518"/>
                      <a:pt x="1526" y="1518"/>
                    </a:cubicBezTo>
                    <a:cubicBezTo>
                      <a:pt x="1549" y="1518"/>
                      <a:pt x="1570" y="1517"/>
                      <a:pt x="1589" y="1514"/>
                    </a:cubicBezTo>
                    <a:cubicBezTo>
                      <a:pt x="1623" y="1290"/>
                      <a:pt x="1433" y="737"/>
                      <a:pt x="1054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1" name="Google Shape;33521;p33"/>
              <p:cNvSpPr/>
              <p:nvPr/>
            </p:nvSpPr>
            <p:spPr>
              <a:xfrm rot="-5400000">
                <a:off x="3553925" y="142467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2" name="Google Shape;33522;p33"/>
              <p:cNvSpPr/>
              <p:nvPr/>
            </p:nvSpPr>
            <p:spPr>
              <a:xfrm rot="-5400000">
                <a:off x="3554150" y="134895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3" name="Google Shape;33523;p33"/>
              <p:cNvSpPr/>
              <p:nvPr/>
            </p:nvSpPr>
            <p:spPr>
              <a:xfrm rot="-5400000">
                <a:off x="3530750" y="13504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4" y="0"/>
                    </a:moveTo>
                    <a:cubicBezTo>
                      <a:pt x="1021" y="0"/>
                      <a:pt x="804" y="106"/>
                      <a:pt x="553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4" name="Google Shape;33524;p33"/>
              <p:cNvSpPr/>
              <p:nvPr/>
            </p:nvSpPr>
            <p:spPr>
              <a:xfrm rot="-5400000">
                <a:off x="3634363" y="153576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5" name="Google Shape;33525;p33"/>
              <p:cNvSpPr/>
              <p:nvPr/>
            </p:nvSpPr>
            <p:spPr>
              <a:xfrm rot="-5400000">
                <a:off x="3671950" y="1521550"/>
                <a:ext cx="2202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003" extrusionOk="0">
                    <a:moveTo>
                      <a:pt x="449" y="0"/>
                    </a:moveTo>
                    <a:cubicBezTo>
                      <a:pt x="259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691" y="2002"/>
                      <a:pt x="880" y="1743"/>
                      <a:pt x="880" y="1191"/>
                    </a:cubicBezTo>
                    <a:cubicBezTo>
                      <a:pt x="880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6" name="Google Shape;33526;p33"/>
              <p:cNvSpPr/>
              <p:nvPr/>
            </p:nvSpPr>
            <p:spPr>
              <a:xfrm rot="-5400000">
                <a:off x="3652625" y="14989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192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7" name="Google Shape;33527;p33"/>
              <p:cNvSpPr/>
              <p:nvPr/>
            </p:nvSpPr>
            <p:spPr>
              <a:xfrm rot="-5400000">
                <a:off x="3619938" y="14971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8" name="Google Shape;33528;p33"/>
              <p:cNvSpPr/>
              <p:nvPr/>
            </p:nvSpPr>
            <p:spPr>
              <a:xfrm rot="-5400000">
                <a:off x="3620150" y="157290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9" name="Google Shape;33529;p33"/>
              <p:cNvSpPr/>
              <p:nvPr/>
            </p:nvSpPr>
            <p:spPr>
              <a:xfrm rot="-5400000">
                <a:off x="3652625" y="15558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37" y="1484"/>
                      <a:pt x="323" y="1520"/>
                      <a:pt x="424" y="1520"/>
                    </a:cubicBezTo>
                    <a:cubicBezTo>
                      <a:pt x="596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0" name="Google Shape;33530;p33"/>
              <p:cNvSpPr/>
              <p:nvPr/>
            </p:nvSpPr>
            <p:spPr>
              <a:xfrm rot="-5400000">
                <a:off x="3493075" y="146740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1" name="Google Shape;33531;p33"/>
              <p:cNvSpPr/>
              <p:nvPr/>
            </p:nvSpPr>
            <p:spPr>
              <a:xfrm rot="-5400000">
                <a:off x="3490500" y="159900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2" name="Google Shape;33532;p33"/>
              <p:cNvSpPr/>
              <p:nvPr/>
            </p:nvSpPr>
            <p:spPr>
              <a:xfrm rot="-5400000">
                <a:off x="3576138" y="120698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3" name="Google Shape;33533;p33"/>
              <p:cNvSpPr/>
              <p:nvPr/>
            </p:nvSpPr>
            <p:spPr>
              <a:xfrm rot="-5400000">
                <a:off x="3634600" y="105877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4" name="Google Shape;33534;p33"/>
              <p:cNvSpPr/>
              <p:nvPr/>
            </p:nvSpPr>
            <p:spPr>
              <a:xfrm rot="-5400000">
                <a:off x="3569663" y="1081013"/>
                <a:ext cx="1860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4" h="725" extrusionOk="0">
                    <a:moveTo>
                      <a:pt x="381" y="0"/>
                    </a:moveTo>
                    <a:cubicBezTo>
                      <a:pt x="174" y="0"/>
                      <a:pt x="1" y="155"/>
                      <a:pt x="1" y="363"/>
                    </a:cubicBezTo>
                    <a:cubicBezTo>
                      <a:pt x="1" y="570"/>
                      <a:pt x="174" y="725"/>
                      <a:pt x="381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5" name="Google Shape;33535;p33"/>
              <p:cNvSpPr/>
              <p:nvPr/>
            </p:nvSpPr>
            <p:spPr>
              <a:xfrm rot="-5400000">
                <a:off x="3529963" y="106503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6" name="Google Shape;33536;p33"/>
              <p:cNvSpPr/>
              <p:nvPr/>
            </p:nvSpPr>
            <p:spPr>
              <a:xfrm rot="-5400000">
                <a:off x="3530538" y="109956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433" y="0"/>
                    </a:moveTo>
                    <a:cubicBezTo>
                      <a:pt x="335" y="0"/>
                      <a:pt x="253" y="36"/>
                      <a:pt x="190" y="99"/>
                    </a:cubicBezTo>
                    <a:cubicBezTo>
                      <a:pt x="0" y="289"/>
                      <a:pt x="52" y="599"/>
                      <a:pt x="432" y="979"/>
                    </a:cubicBezTo>
                    <a:cubicBezTo>
                      <a:pt x="796" y="1343"/>
                      <a:pt x="1290" y="1518"/>
                      <a:pt x="1529" y="1518"/>
                    </a:cubicBezTo>
                    <a:cubicBezTo>
                      <a:pt x="1551" y="1518"/>
                      <a:pt x="1571" y="1517"/>
                      <a:pt x="1588" y="1514"/>
                    </a:cubicBezTo>
                    <a:cubicBezTo>
                      <a:pt x="1640" y="1290"/>
                      <a:pt x="1450" y="737"/>
                      <a:pt x="1070" y="358"/>
                    </a:cubicBezTo>
                    <a:cubicBezTo>
                      <a:pt x="819" y="106"/>
                      <a:pt x="602" y="0"/>
                      <a:pt x="4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7" name="Google Shape;33537;p33"/>
              <p:cNvSpPr/>
              <p:nvPr/>
            </p:nvSpPr>
            <p:spPr>
              <a:xfrm rot="-5400000">
                <a:off x="3553925" y="11166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8" name="Google Shape;33538;p33"/>
              <p:cNvSpPr/>
              <p:nvPr/>
            </p:nvSpPr>
            <p:spPr>
              <a:xfrm rot="-5400000">
                <a:off x="3554138" y="104086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9" name="Google Shape;33539;p33"/>
              <p:cNvSpPr/>
              <p:nvPr/>
            </p:nvSpPr>
            <p:spPr>
              <a:xfrm rot="-5400000">
                <a:off x="3530538" y="104261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1207" y="0"/>
                    </a:moveTo>
                    <a:cubicBezTo>
                      <a:pt x="1038" y="0"/>
                      <a:pt x="821" y="106"/>
                      <a:pt x="570" y="358"/>
                    </a:cubicBezTo>
                    <a:cubicBezTo>
                      <a:pt x="190" y="737"/>
                      <a:pt x="0" y="1307"/>
                      <a:pt x="52" y="1514"/>
                    </a:cubicBezTo>
                    <a:cubicBezTo>
                      <a:pt x="69" y="1517"/>
                      <a:pt x="89" y="1518"/>
                      <a:pt x="111" y="1518"/>
                    </a:cubicBezTo>
                    <a:cubicBezTo>
                      <a:pt x="350" y="1518"/>
                      <a:pt x="844" y="1343"/>
                      <a:pt x="1208" y="979"/>
                    </a:cubicBezTo>
                    <a:cubicBezTo>
                      <a:pt x="1605" y="599"/>
                      <a:pt x="1640" y="289"/>
                      <a:pt x="1450" y="99"/>
                    </a:cubicBezTo>
                    <a:cubicBezTo>
                      <a:pt x="1387" y="36"/>
                      <a:pt x="1305" y="0"/>
                      <a:pt x="12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40" name="Google Shape;33540;p33"/>
              <p:cNvSpPr/>
              <p:nvPr/>
            </p:nvSpPr>
            <p:spPr>
              <a:xfrm rot="-5400000">
                <a:off x="3634363" y="122768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31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41" name="Google Shape;33541;p33"/>
              <p:cNvSpPr/>
              <p:nvPr/>
            </p:nvSpPr>
            <p:spPr>
              <a:xfrm rot="-5400000">
                <a:off x="3671725" y="121325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42" name="Google Shape;33542;p33"/>
              <p:cNvSpPr/>
              <p:nvPr/>
            </p:nvSpPr>
            <p:spPr>
              <a:xfrm rot="-5400000">
                <a:off x="3652638" y="119081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1" y="1"/>
                      <a:pt x="52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43" name="Google Shape;33543;p33"/>
              <p:cNvSpPr/>
              <p:nvPr/>
            </p:nvSpPr>
            <p:spPr>
              <a:xfrm rot="-5400000">
                <a:off x="3620163" y="1189313"/>
                <a:ext cx="496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49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44" name="Google Shape;33544;p33"/>
              <p:cNvSpPr/>
              <p:nvPr/>
            </p:nvSpPr>
            <p:spPr>
              <a:xfrm rot="-5400000">
                <a:off x="3620150" y="126482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45" name="Google Shape;33545;p33"/>
              <p:cNvSpPr/>
              <p:nvPr/>
            </p:nvSpPr>
            <p:spPr>
              <a:xfrm rot="-5400000">
                <a:off x="3652625" y="124777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6" y="937"/>
                      <a:pt x="1" y="1247"/>
                      <a:pt x="174" y="1420"/>
                    </a:cubicBezTo>
                    <a:cubicBezTo>
                      <a:pt x="238" y="1484"/>
                      <a:pt x="323" y="1520"/>
                      <a:pt x="424" y="1520"/>
                    </a:cubicBezTo>
                    <a:cubicBezTo>
                      <a:pt x="597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46" name="Google Shape;33546;p33"/>
              <p:cNvSpPr/>
              <p:nvPr/>
            </p:nvSpPr>
            <p:spPr>
              <a:xfrm rot="-5400000">
                <a:off x="3493088" y="115931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47" name="Google Shape;33547;p33"/>
              <p:cNvSpPr/>
              <p:nvPr/>
            </p:nvSpPr>
            <p:spPr>
              <a:xfrm rot="-5400000">
                <a:off x="3490288" y="12907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23" y="0"/>
                      <a:pt x="5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48" name="Google Shape;33548;p33"/>
              <p:cNvSpPr/>
              <p:nvPr/>
            </p:nvSpPr>
            <p:spPr>
              <a:xfrm rot="-5400000">
                <a:off x="3483600" y="3350425"/>
                <a:ext cx="103150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574" extrusionOk="0">
                    <a:moveTo>
                      <a:pt x="2089" y="0"/>
                    </a:moveTo>
                    <a:lnTo>
                      <a:pt x="363" y="1778"/>
                    </a:lnTo>
                    <a:cubicBezTo>
                      <a:pt x="156" y="1968"/>
                      <a:pt x="35" y="2227"/>
                      <a:pt x="35" y="2503"/>
                    </a:cubicBezTo>
                    <a:cubicBezTo>
                      <a:pt x="1" y="3090"/>
                      <a:pt x="467" y="3573"/>
                      <a:pt x="1054" y="3573"/>
                    </a:cubicBezTo>
                    <a:cubicBezTo>
                      <a:pt x="1620" y="3573"/>
                      <a:pt x="2074" y="3123"/>
                      <a:pt x="2074" y="2564"/>
                    </a:cubicBezTo>
                    <a:lnTo>
                      <a:pt x="2074" y="2564"/>
                    </a:lnTo>
                    <a:cubicBezTo>
                      <a:pt x="2106" y="3106"/>
                      <a:pt x="2558" y="3539"/>
                      <a:pt x="3090" y="3539"/>
                    </a:cubicBezTo>
                    <a:cubicBezTo>
                      <a:pt x="3660" y="3539"/>
                      <a:pt x="4126" y="3073"/>
                      <a:pt x="4126" y="2503"/>
                    </a:cubicBezTo>
                    <a:cubicBezTo>
                      <a:pt x="4126" y="2227"/>
                      <a:pt x="4005" y="1968"/>
                      <a:pt x="3815" y="1778"/>
                    </a:cubicBezTo>
                    <a:lnTo>
                      <a:pt x="208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49" name="Google Shape;33549;p33"/>
              <p:cNvSpPr/>
              <p:nvPr/>
            </p:nvSpPr>
            <p:spPr>
              <a:xfrm rot="-5400000">
                <a:off x="3638525" y="3205025"/>
                <a:ext cx="1074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0" y="1259"/>
                      <a:pt x="535" y="1777"/>
                    </a:cubicBezTo>
                    <a:lnTo>
                      <a:pt x="2261" y="3537"/>
                    </a:lnTo>
                    <a:lnTo>
                      <a:pt x="3987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0" y="12"/>
                      <a:pt x="2261" y="353"/>
                      <a:pt x="2261" y="1035"/>
                    </a:cubicBezTo>
                    <a:cubicBezTo>
                      <a:pt x="2261" y="440"/>
                      <a:pt x="1784" y="0"/>
                      <a:pt x="12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50" name="Google Shape;33550;p33"/>
              <p:cNvSpPr/>
              <p:nvPr/>
            </p:nvSpPr>
            <p:spPr>
              <a:xfrm rot="-5400000">
                <a:off x="3481000" y="3039750"/>
                <a:ext cx="107475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9" extrusionOk="0">
                    <a:moveTo>
                      <a:pt x="2055" y="0"/>
                    </a:moveTo>
                    <a:lnTo>
                      <a:pt x="329" y="1778"/>
                    </a:lnTo>
                    <a:cubicBezTo>
                      <a:pt x="121" y="1968"/>
                      <a:pt x="1" y="2227"/>
                      <a:pt x="1" y="2503"/>
                    </a:cubicBezTo>
                    <a:cubicBezTo>
                      <a:pt x="1" y="3073"/>
                      <a:pt x="467" y="3539"/>
                      <a:pt x="1019" y="3539"/>
                    </a:cubicBezTo>
                    <a:cubicBezTo>
                      <a:pt x="1580" y="3539"/>
                      <a:pt x="2041" y="3086"/>
                      <a:pt x="2054" y="2527"/>
                    </a:cubicBezTo>
                    <a:lnTo>
                      <a:pt x="2054" y="2527"/>
                    </a:lnTo>
                    <a:cubicBezTo>
                      <a:pt x="2054" y="3110"/>
                      <a:pt x="2533" y="3537"/>
                      <a:pt x="3066" y="3537"/>
                    </a:cubicBezTo>
                    <a:cubicBezTo>
                      <a:pt x="3199" y="3537"/>
                      <a:pt x="3336" y="3510"/>
                      <a:pt x="3470" y="3452"/>
                    </a:cubicBezTo>
                    <a:cubicBezTo>
                      <a:pt x="4143" y="3176"/>
                      <a:pt x="4298" y="2279"/>
                      <a:pt x="3781" y="1778"/>
                    </a:cubicBezTo>
                    <a:lnTo>
                      <a:pt x="205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51" name="Google Shape;33551;p33"/>
              <p:cNvSpPr/>
              <p:nvPr/>
            </p:nvSpPr>
            <p:spPr>
              <a:xfrm rot="-5400000">
                <a:off x="3638513" y="289693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85" y="0"/>
                      <a:pt x="12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52" name="Google Shape;33552;p33"/>
              <p:cNvSpPr/>
              <p:nvPr/>
            </p:nvSpPr>
            <p:spPr>
              <a:xfrm rot="-5400000">
                <a:off x="3481013" y="2731663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8" y="3539"/>
                    </a:cubicBezTo>
                    <a:cubicBezTo>
                      <a:pt x="1588" y="3539"/>
                      <a:pt x="2037" y="3073"/>
                      <a:pt x="2037" y="2503"/>
                    </a:cubicBezTo>
                    <a:cubicBezTo>
                      <a:pt x="2037" y="3098"/>
                      <a:pt x="2513" y="3537"/>
                      <a:pt x="3058" y="3537"/>
                    </a:cubicBezTo>
                    <a:cubicBezTo>
                      <a:pt x="3193" y="3537"/>
                      <a:pt x="3332" y="3510"/>
                      <a:pt x="3469" y="3452"/>
                    </a:cubicBezTo>
                    <a:cubicBezTo>
                      <a:pt x="4142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53" name="Google Shape;33553;p33"/>
              <p:cNvSpPr/>
              <p:nvPr/>
            </p:nvSpPr>
            <p:spPr>
              <a:xfrm rot="-5400000">
                <a:off x="3638513" y="2588863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95" y="1570"/>
                      <a:pt x="4299" y="1311"/>
                      <a:pt x="4299" y="1035"/>
                    </a:cubicBezTo>
                    <a:cubicBezTo>
                      <a:pt x="4299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85" y="0"/>
                      <a:pt x="12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54" name="Google Shape;33554;p33"/>
              <p:cNvSpPr/>
              <p:nvPr/>
            </p:nvSpPr>
            <p:spPr>
              <a:xfrm rot="-5400000">
                <a:off x="3481013" y="242358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88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9" y="3537"/>
                    </a:cubicBezTo>
                    <a:cubicBezTo>
                      <a:pt x="3193" y="3537"/>
                      <a:pt x="3332" y="3510"/>
                      <a:pt x="3470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55" name="Google Shape;33555;p33"/>
              <p:cNvSpPr/>
              <p:nvPr/>
            </p:nvSpPr>
            <p:spPr>
              <a:xfrm rot="-5400000">
                <a:off x="3638525" y="2280775"/>
                <a:ext cx="1074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8" extrusionOk="0">
                    <a:moveTo>
                      <a:pt x="1233" y="0"/>
                    </a:moveTo>
                    <a:cubicBezTo>
                      <a:pt x="1099" y="0"/>
                      <a:pt x="962" y="27"/>
                      <a:pt x="829" y="85"/>
                    </a:cubicBezTo>
                    <a:cubicBezTo>
                      <a:pt x="156" y="379"/>
                      <a:pt x="0" y="1259"/>
                      <a:pt x="535" y="1777"/>
                    </a:cubicBezTo>
                    <a:lnTo>
                      <a:pt x="2261" y="3537"/>
                    </a:lnTo>
                    <a:lnTo>
                      <a:pt x="3987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0" y="12"/>
                      <a:pt x="2261" y="353"/>
                      <a:pt x="2261" y="1035"/>
                    </a:cubicBezTo>
                    <a:cubicBezTo>
                      <a:pt x="2261" y="440"/>
                      <a:pt x="1773" y="0"/>
                      <a:pt x="12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56" name="Google Shape;33556;p33"/>
              <p:cNvSpPr/>
              <p:nvPr/>
            </p:nvSpPr>
            <p:spPr>
              <a:xfrm rot="-5400000">
                <a:off x="3483600" y="2118075"/>
                <a:ext cx="103150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574" extrusionOk="0">
                    <a:moveTo>
                      <a:pt x="2071" y="0"/>
                    </a:moveTo>
                    <a:lnTo>
                      <a:pt x="345" y="1778"/>
                    </a:lnTo>
                    <a:cubicBezTo>
                      <a:pt x="155" y="1968"/>
                      <a:pt x="35" y="2227"/>
                      <a:pt x="35" y="2503"/>
                    </a:cubicBezTo>
                    <a:cubicBezTo>
                      <a:pt x="0" y="3090"/>
                      <a:pt x="466" y="3573"/>
                      <a:pt x="1053" y="3573"/>
                    </a:cubicBezTo>
                    <a:cubicBezTo>
                      <a:pt x="1619" y="3573"/>
                      <a:pt x="2073" y="3123"/>
                      <a:pt x="2073" y="2564"/>
                    </a:cubicBezTo>
                    <a:lnTo>
                      <a:pt x="2073" y="2564"/>
                    </a:lnTo>
                    <a:cubicBezTo>
                      <a:pt x="2105" y="3106"/>
                      <a:pt x="2557" y="3539"/>
                      <a:pt x="3090" y="3539"/>
                    </a:cubicBezTo>
                    <a:cubicBezTo>
                      <a:pt x="3659" y="3539"/>
                      <a:pt x="4125" y="3073"/>
                      <a:pt x="4125" y="2503"/>
                    </a:cubicBezTo>
                    <a:cubicBezTo>
                      <a:pt x="4125" y="2227"/>
                      <a:pt x="4004" y="1968"/>
                      <a:pt x="3797" y="1778"/>
                    </a:cubicBezTo>
                    <a:lnTo>
                      <a:pt x="207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57" name="Google Shape;33557;p33"/>
              <p:cNvSpPr/>
              <p:nvPr/>
            </p:nvSpPr>
            <p:spPr>
              <a:xfrm rot="-5400000">
                <a:off x="3638513" y="197268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3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58" name="Google Shape;33558;p33"/>
              <p:cNvSpPr/>
              <p:nvPr/>
            </p:nvSpPr>
            <p:spPr>
              <a:xfrm rot="-5400000">
                <a:off x="3481013" y="1807413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8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3" y="3537"/>
                      <a:pt x="3049" y="3537"/>
                    </a:cubicBezTo>
                    <a:cubicBezTo>
                      <a:pt x="3182" y="3537"/>
                      <a:pt x="3318" y="3510"/>
                      <a:pt x="3452" y="3452"/>
                    </a:cubicBezTo>
                    <a:cubicBezTo>
                      <a:pt x="4142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59" name="Google Shape;33559;p33"/>
              <p:cNvSpPr/>
              <p:nvPr/>
            </p:nvSpPr>
            <p:spPr>
              <a:xfrm rot="-5400000">
                <a:off x="3638513" y="1664613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4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8" y="1570"/>
                      <a:pt x="4299" y="1311"/>
                      <a:pt x="4299" y="1035"/>
                    </a:cubicBezTo>
                    <a:cubicBezTo>
                      <a:pt x="4299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0" name="Google Shape;33560;p33"/>
              <p:cNvSpPr/>
              <p:nvPr/>
            </p:nvSpPr>
            <p:spPr>
              <a:xfrm rot="-5400000">
                <a:off x="3481013" y="149933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2" y="3537"/>
                      <a:pt x="3319" y="3510"/>
                      <a:pt x="3452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1" name="Google Shape;33561;p33"/>
              <p:cNvSpPr/>
              <p:nvPr/>
            </p:nvSpPr>
            <p:spPr>
              <a:xfrm rot="-5400000">
                <a:off x="3637638" y="1355638"/>
                <a:ext cx="108325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333" h="3574" extrusionOk="0">
                    <a:moveTo>
                      <a:pt x="3280" y="1"/>
                    </a:moveTo>
                    <a:cubicBezTo>
                      <a:pt x="2714" y="1"/>
                      <a:pt x="2260" y="450"/>
                      <a:pt x="2259" y="1008"/>
                    </a:cubicBezTo>
                    <a:lnTo>
                      <a:pt x="2259" y="1008"/>
                    </a:lnTo>
                    <a:cubicBezTo>
                      <a:pt x="2227" y="445"/>
                      <a:pt x="1754" y="36"/>
                      <a:pt x="1233" y="36"/>
                    </a:cubicBezTo>
                    <a:cubicBezTo>
                      <a:pt x="1099" y="36"/>
                      <a:pt x="962" y="63"/>
                      <a:pt x="829" y="121"/>
                    </a:cubicBezTo>
                    <a:cubicBezTo>
                      <a:pt x="156" y="415"/>
                      <a:pt x="0" y="1295"/>
                      <a:pt x="535" y="1813"/>
                    </a:cubicBezTo>
                    <a:lnTo>
                      <a:pt x="2261" y="3573"/>
                    </a:lnTo>
                    <a:lnTo>
                      <a:pt x="3987" y="1813"/>
                    </a:lnTo>
                    <a:cubicBezTo>
                      <a:pt x="4177" y="1606"/>
                      <a:pt x="4298" y="1347"/>
                      <a:pt x="4298" y="1071"/>
                    </a:cubicBezTo>
                    <a:cubicBezTo>
                      <a:pt x="4332" y="484"/>
                      <a:pt x="3866" y="1"/>
                      <a:pt x="32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2" name="Google Shape;33562;p33"/>
              <p:cNvSpPr/>
              <p:nvPr/>
            </p:nvSpPr>
            <p:spPr>
              <a:xfrm rot="-5400000">
                <a:off x="3481000" y="1191250"/>
                <a:ext cx="107475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1" y="2227"/>
                      <a:pt x="1" y="2503"/>
                    </a:cubicBezTo>
                    <a:cubicBezTo>
                      <a:pt x="1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3" y="3537"/>
                      <a:pt x="3319" y="3510"/>
                      <a:pt x="3453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3" name="Google Shape;33563;p33"/>
              <p:cNvSpPr/>
              <p:nvPr/>
            </p:nvSpPr>
            <p:spPr>
              <a:xfrm rot="-5400000">
                <a:off x="3638513" y="104843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3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564" name="Google Shape;33564;p33"/>
            <p:cNvGrpSpPr/>
            <p:nvPr/>
          </p:nvGrpSpPr>
          <p:grpSpPr>
            <a:xfrm>
              <a:off x="390765" y="2571719"/>
              <a:ext cx="209349" cy="2091451"/>
              <a:chOff x="3490500" y="1025550"/>
              <a:chExt cx="245975" cy="2457350"/>
            </a:xfrm>
          </p:grpSpPr>
          <p:sp>
            <p:nvSpPr>
              <p:cNvPr id="33565" name="Google Shape;33565;p33"/>
              <p:cNvSpPr/>
              <p:nvPr/>
            </p:nvSpPr>
            <p:spPr>
              <a:xfrm rot="-5400000">
                <a:off x="2387175" y="2246225"/>
                <a:ext cx="2457350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98294" h="640" extrusionOk="0">
                    <a:moveTo>
                      <a:pt x="0" y="1"/>
                    </a:moveTo>
                    <a:lnTo>
                      <a:pt x="0" y="640"/>
                    </a:lnTo>
                    <a:lnTo>
                      <a:pt x="98293" y="640"/>
                    </a:lnTo>
                    <a:lnTo>
                      <a:pt x="9829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6" name="Google Shape;33566;p33"/>
              <p:cNvSpPr/>
              <p:nvPr/>
            </p:nvSpPr>
            <p:spPr>
              <a:xfrm rot="-5400000">
                <a:off x="3576150" y="336357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7" name="Google Shape;33567;p33"/>
              <p:cNvSpPr/>
              <p:nvPr/>
            </p:nvSpPr>
            <p:spPr>
              <a:xfrm rot="-5400000">
                <a:off x="3634613" y="321536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8" name="Google Shape;33568;p33"/>
              <p:cNvSpPr/>
              <p:nvPr/>
            </p:nvSpPr>
            <p:spPr>
              <a:xfrm rot="-5400000">
                <a:off x="3569888" y="323738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1" y="155"/>
                      <a:pt x="1" y="363"/>
                    </a:cubicBezTo>
                    <a:cubicBezTo>
                      <a:pt x="1" y="570"/>
                      <a:pt x="156" y="725"/>
                      <a:pt x="363" y="725"/>
                    </a:cubicBezTo>
                    <a:cubicBezTo>
                      <a:pt x="553" y="725"/>
                      <a:pt x="726" y="570"/>
                      <a:pt x="726" y="363"/>
                    </a:cubicBezTo>
                    <a:cubicBezTo>
                      <a:pt x="726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9" name="Google Shape;33569;p33"/>
              <p:cNvSpPr/>
              <p:nvPr/>
            </p:nvSpPr>
            <p:spPr>
              <a:xfrm rot="-5400000">
                <a:off x="3529975" y="3221625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708" y="1"/>
                      <a:pt x="4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0" name="Google Shape;33570;p33"/>
              <p:cNvSpPr/>
              <p:nvPr/>
            </p:nvSpPr>
            <p:spPr>
              <a:xfrm rot="-5400000">
                <a:off x="3530738" y="3255938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416" y="0"/>
                    </a:moveTo>
                    <a:cubicBezTo>
                      <a:pt x="319" y="0"/>
                      <a:pt x="237" y="36"/>
                      <a:pt x="174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4" y="1518"/>
                      <a:pt x="1526" y="1518"/>
                    </a:cubicBezTo>
                    <a:cubicBezTo>
                      <a:pt x="1549" y="1518"/>
                      <a:pt x="1570" y="1517"/>
                      <a:pt x="1589" y="1514"/>
                    </a:cubicBezTo>
                    <a:cubicBezTo>
                      <a:pt x="1623" y="1290"/>
                      <a:pt x="1451" y="737"/>
                      <a:pt x="1054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1" name="Google Shape;33571;p33"/>
              <p:cNvSpPr/>
              <p:nvPr/>
            </p:nvSpPr>
            <p:spPr>
              <a:xfrm rot="-5400000">
                <a:off x="3553925" y="327317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812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812" y="898"/>
                    </a:cubicBezTo>
                    <a:cubicBezTo>
                      <a:pt x="1364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2" name="Google Shape;33572;p33"/>
              <p:cNvSpPr/>
              <p:nvPr/>
            </p:nvSpPr>
            <p:spPr>
              <a:xfrm rot="-5400000">
                <a:off x="3554150" y="319745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3" name="Google Shape;33573;p33"/>
              <p:cNvSpPr/>
              <p:nvPr/>
            </p:nvSpPr>
            <p:spPr>
              <a:xfrm rot="-5400000">
                <a:off x="3530750" y="31989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5" y="0"/>
                    </a:moveTo>
                    <a:cubicBezTo>
                      <a:pt x="1023" y="0"/>
                      <a:pt x="810" y="106"/>
                      <a:pt x="570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3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4" name="Google Shape;33574;p33"/>
              <p:cNvSpPr/>
              <p:nvPr/>
            </p:nvSpPr>
            <p:spPr>
              <a:xfrm rot="-5400000">
                <a:off x="3634150" y="3384050"/>
                <a:ext cx="216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73" y="728"/>
                      <a:pt x="363" y="728"/>
                    </a:cubicBezTo>
                    <a:cubicBezTo>
                      <a:pt x="691" y="728"/>
                      <a:pt x="863" y="348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5" name="Google Shape;33575;p33"/>
              <p:cNvSpPr/>
              <p:nvPr/>
            </p:nvSpPr>
            <p:spPr>
              <a:xfrm rot="-5400000">
                <a:off x="3671738" y="3369838"/>
                <a:ext cx="2245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003" extrusionOk="0">
                    <a:moveTo>
                      <a:pt x="449" y="0"/>
                    </a:moveTo>
                    <a:cubicBezTo>
                      <a:pt x="276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6" name="Google Shape;33576;p33"/>
              <p:cNvSpPr/>
              <p:nvPr/>
            </p:nvSpPr>
            <p:spPr>
              <a:xfrm rot="-5400000">
                <a:off x="3652625" y="33474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7" name="Google Shape;33577;p33"/>
              <p:cNvSpPr/>
              <p:nvPr/>
            </p:nvSpPr>
            <p:spPr>
              <a:xfrm rot="-5400000">
                <a:off x="3620163" y="3345463"/>
                <a:ext cx="496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8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49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8" name="Google Shape;33578;p33"/>
              <p:cNvSpPr/>
              <p:nvPr/>
            </p:nvSpPr>
            <p:spPr>
              <a:xfrm rot="-5400000">
                <a:off x="3620150" y="342140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82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9" name="Google Shape;33579;p33"/>
              <p:cNvSpPr/>
              <p:nvPr/>
            </p:nvSpPr>
            <p:spPr>
              <a:xfrm rot="-5400000">
                <a:off x="3652625" y="34043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1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0" name="Google Shape;33580;p33"/>
              <p:cNvSpPr/>
              <p:nvPr/>
            </p:nvSpPr>
            <p:spPr>
              <a:xfrm rot="-5400000">
                <a:off x="3492863" y="331568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70" y="1"/>
                    </a:moveTo>
                    <a:cubicBezTo>
                      <a:pt x="1" y="1"/>
                      <a:pt x="1" y="864"/>
                      <a:pt x="570" y="864"/>
                    </a:cubicBezTo>
                    <a:cubicBezTo>
                      <a:pt x="1123" y="864"/>
                      <a:pt x="1105" y="1"/>
                      <a:pt x="5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1" name="Google Shape;33581;p33"/>
              <p:cNvSpPr/>
              <p:nvPr/>
            </p:nvSpPr>
            <p:spPr>
              <a:xfrm rot="-5400000">
                <a:off x="3490288" y="344728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0" y="0"/>
                      <a:pt x="0" y="863"/>
                      <a:pt x="553" y="863"/>
                    </a:cubicBezTo>
                    <a:cubicBezTo>
                      <a:pt x="1122" y="863"/>
                      <a:pt x="1122" y="0"/>
                      <a:pt x="5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2" name="Google Shape;33582;p33"/>
              <p:cNvSpPr/>
              <p:nvPr/>
            </p:nvSpPr>
            <p:spPr>
              <a:xfrm rot="-5400000">
                <a:off x="3576138" y="305548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3" name="Google Shape;33583;p33"/>
              <p:cNvSpPr/>
              <p:nvPr/>
            </p:nvSpPr>
            <p:spPr>
              <a:xfrm rot="-5400000">
                <a:off x="3634388" y="290706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4" name="Google Shape;33584;p33"/>
              <p:cNvSpPr/>
              <p:nvPr/>
            </p:nvSpPr>
            <p:spPr>
              <a:xfrm rot="-5400000">
                <a:off x="3569888" y="292928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5" y="0"/>
                      <a:pt x="0" y="155"/>
                      <a:pt x="0" y="363"/>
                    </a:cubicBezTo>
                    <a:cubicBezTo>
                      <a:pt x="0" y="570"/>
                      <a:pt x="155" y="725"/>
                      <a:pt x="363" y="725"/>
                    </a:cubicBezTo>
                    <a:cubicBezTo>
                      <a:pt x="552" y="725"/>
                      <a:pt x="725" y="570"/>
                      <a:pt x="725" y="363"/>
                    </a:cubicBezTo>
                    <a:cubicBezTo>
                      <a:pt x="725" y="155"/>
                      <a:pt x="552" y="0"/>
                      <a:pt x="3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5" name="Google Shape;33585;p33"/>
              <p:cNvSpPr/>
              <p:nvPr/>
            </p:nvSpPr>
            <p:spPr>
              <a:xfrm rot="-5400000">
                <a:off x="3529963" y="291353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6" name="Google Shape;33586;p33"/>
              <p:cNvSpPr/>
              <p:nvPr/>
            </p:nvSpPr>
            <p:spPr>
              <a:xfrm rot="-5400000">
                <a:off x="3530750" y="294785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0" y="289"/>
                      <a:pt x="35" y="599"/>
                      <a:pt x="414" y="979"/>
                    </a:cubicBezTo>
                    <a:cubicBezTo>
                      <a:pt x="778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7" name="Google Shape;33587;p33"/>
              <p:cNvSpPr/>
              <p:nvPr/>
            </p:nvSpPr>
            <p:spPr>
              <a:xfrm rot="-5400000">
                <a:off x="3553925" y="29651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812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60" y="898"/>
                      <a:pt x="812" y="898"/>
                    </a:cubicBezTo>
                    <a:cubicBezTo>
                      <a:pt x="1364" y="898"/>
                      <a:pt x="1882" y="639"/>
                      <a:pt x="2003" y="450"/>
                    </a:cubicBezTo>
                    <a:cubicBezTo>
                      <a:pt x="1882" y="277"/>
                      <a:pt x="1347" y="1"/>
                      <a:pt x="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8" name="Google Shape;33588;p33"/>
              <p:cNvSpPr/>
              <p:nvPr/>
            </p:nvSpPr>
            <p:spPr>
              <a:xfrm rot="-5400000">
                <a:off x="3554138" y="288936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9" name="Google Shape;33589;p33"/>
              <p:cNvSpPr/>
              <p:nvPr/>
            </p:nvSpPr>
            <p:spPr>
              <a:xfrm rot="-5400000">
                <a:off x="3530750" y="28909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90" name="Google Shape;33590;p33"/>
              <p:cNvSpPr/>
              <p:nvPr/>
            </p:nvSpPr>
            <p:spPr>
              <a:xfrm rot="-5400000">
                <a:off x="3634150" y="3075975"/>
                <a:ext cx="216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73" y="728"/>
                      <a:pt x="363" y="728"/>
                    </a:cubicBezTo>
                    <a:cubicBezTo>
                      <a:pt x="691" y="728"/>
                      <a:pt x="864" y="348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91" name="Google Shape;33591;p33"/>
              <p:cNvSpPr/>
              <p:nvPr/>
            </p:nvSpPr>
            <p:spPr>
              <a:xfrm rot="-5400000">
                <a:off x="3671725" y="306175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39" y="121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92" name="Google Shape;33592;p33"/>
              <p:cNvSpPr/>
              <p:nvPr/>
            </p:nvSpPr>
            <p:spPr>
              <a:xfrm rot="-5400000">
                <a:off x="3652638" y="303931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1" y="1"/>
                      <a:pt x="52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20" y="1417"/>
                      <a:pt x="1035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8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93" name="Google Shape;33593;p33"/>
              <p:cNvSpPr/>
              <p:nvPr/>
            </p:nvSpPr>
            <p:spPr>
              <a:xfrm rot="-5400000">
                <a:off x="3619938" y="30375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56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3" y="898"/>
                      <a:pt x="2002" y="708"/>
                      <a:pt x="2002" y="449"/>
                    </a:cubicBezTo>
                    <a:cubicBezTo>
                      <a:pt x="2002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94" name="Google Shape;33594;p33"/>
              <p:cNvSpPr/>
              <p:nvPr/>
            </p:nvSpPr>
            <p:spPr>
              <a:xfrm rot="-5400000">
                <a:off x="3620150" y="311332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95" name="Google Shape;33595;p33"/>
              <p:cNvSpPr/>
              <p:nvPr/>
            </p:nvSpPr>
            <p:spPr>
              <a:xfrm rot="-5400000">
                <a:off x="3652625" y="309627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1" y="176"/>
                      <a:pt x="432" y="540"/>
                    </a:cubicBezTo>
                    <a:cubicBezTo>
                      <a:pt x="35" y="937"/>
                      <a:pt x="1" y="1247"/>
                      <a:pt x="174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2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96" name="Google Shape;33596;p33"/>
              <p:cNvSpPr/>
              <p:nvPr/>
            </p:nvSpPr>
            <p:spPr>
              <a:xfrm rot="-5400000">
                <a:off x="3493088" y="300781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97" name="Google Shape;33597;p33"/>
              <p:cNvSpPr/>
              <p:nvPr/>
            </p:nvSpPr>
            <p:spPr>
              <a:xfrm rot="-5400000">
                <a:off x="3490288" y="31392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23" y="863"/>
                      <a:pt x="1123" y="0"/>
                      <a:pt x="5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98" name="Google Shape;33598;p33"/>
              <p:cNvSpPr/>
              <p:nvPr/>
            </p:nvSpPr>
            <p:spPr>
              <a:xfrm rot="-5400000">
                <a:off x="3576138" y="274741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99" name="Google Shape;33599;p33"/>
              <p:cNvSpPr/>
              <p:nvPr/>
            </p:nvSpPr>
            <p:spPr>
              <a:xfrm rot="-5400000">
                <a:off x="3634600" y="2599200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40" y="2504"/>
                    </a:lnTo>
                    <a:lnTo>
                      <a:pt x="64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0" name="Google Shape;33600;p33"/>
              <p:cNvSpPr/>
              <p:nvPr/>
            </p:nvSpPr>
            <p:spPr>
              <a:xfrm rot="-5400000">
                <a:off x="3569888" y="262121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1" name="Google Shape;33601;p33"/>
              <p:cNvSpPr/>
              <p:nvPr/>
            </p:nvSpPr>
            <p:spPr>
              <a:xfrm rot="-5400000">
                <a:off x="3529975" y="260545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2" name="Google Shape;33602;p33"/>
              <p:cNvSpPr/>
              <p:nvPr/>
            </p:nvSpPr>
            <p:spPr>
              <a:xfrm rot="-5400000">
                <a:off x="3530750" y="26397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50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3" name="Google Shape;33603;p33"/>
              <p:cNvSpPr/>
              <p:nvPr/>
            </p:nvSpPr>
            <p:spPr>
              <a:xfrm rot="-5400000">
                <a:off x="3553925" y="26570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4" name="Google Shape;33604;p33"/>
              <p:cNvSpPr/>
              <p:nvPr/>
            </p:nvSpPr>
            <p:spPr>
              <a:xfrm rot="-5400000">
                <a:off x="3554138" y="258128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5" name="Google Shape;33605;p33"/>
              <p:cNvSpPr/>
              <p:nvPr/>
            </p:nvSpPr>
            <p:spPr>
              <a:xfrm rot="-5400000">
                <a:off x="3530738" y="258281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5" y="0"/>
                    </a:moveTo>
                    <a:cubicBezTo>
                      <a:pt x="1022" y="0"/>
                      <a:pt x="805" y="106"/>
                      <a:pt x="553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6" name="Google Shape;33606;p33"/>
              <p:cNvSpPr/>
              <p:nvPr/>
            </p:nvSpPr>
            <p:spPr>
              <a:xfrm rot="-5400000">
                <a:off x="3634375" y="2768100"/>
                <a:ext cx="211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728" extrusionOk="0">
                    <a:moveTo>
                      <a:pt x="368" y="1"/>
                    </a:moveTo>
                    <a:cubicBezTo>
                      <a:pt x="182" y="1"/>
                      <a:pt x="0" y="144"/>
                      <a:pt x="0" y="365"/>
                    </a:cubicBezTo>
                    <a:cubicBezTo>
                      <a:pt x="0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7" name="Google Shape;33607;p33"/>
              <p:cNvSpPr/>
              <p:nvPr/>
            </p:nvSpPr>
            <p:spPr>
              <a:xfrm rot="-5400000">
                <a:off x="3671725" y="2753675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50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50" y="2002"/>
                    </a:cubicBezTo>
                    <a:cubicBezTo>
                      <a:pt x="709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8" name="Google Shape;33608;p33"/>
              <p:cNvSpPr/>
              <p:nvPr/>
            </p:nvSpPr>
            <p:spPr>
              <a:xfrm rot="-5400000">
                <a:off x="3652638" y="273123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2" y="1"/>
                      <a:pt x="52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20" y="1417"/>
                      <a:pt x="1035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9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9" name="Google Shape;33609;p33"/>
              <p:cNvSpPr/>
              <p:nvPr/>
            </p:nvSpPr>
            <p:spPr>
              <a:xfrm rot="-5400000">
                <a:off x="3619938" y="272951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10" name="Google Shape;33610;p33"/>
              <p:cNvSpPr/>
              <p:nvPr/>
            </p:nvSpPr>
            <p:spPr>
              <a:xfrm rot="-5400000">
                <a:off x="3620150" y="280525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3" y="1"/>
                      <a:pt x="1" y="208"/>
                      <a:pt x="1" y="449"/>
                    </a:cubicBezTo>
                    <a:cubicBezTo>
                      <a:pt x="1" y="708"/>
                      <a:pt x="243" y="898"/>
                      <a:pt x="795" y="898"/>
                    </a:cubicBezTo>
                    <a:cubicBezTo>
                      <a:pt x="1347" y="898"/>
                      <a:pt x="1882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11" name="Google Shape;33611;p33"/>
              <p:cNvSpPr/>
              <p:nvPr/>
            </p:nvSpPr>
            <p:spPr>
              <a:xfrm rot="-5400000">
                <a:off x="3652638" y="278818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1529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0" y="1247"/>
                      <a:pt x="173" y="1420"/>
                    </a:cubicBezTo>
                    <a:cubicBezTo>
                      <a:pt x="243" y="1484"/>
                      <a:pt x="330" y="1520"/>
                      <a:pt x="431" y="1520"/>
                    </a:cubicBezTo>
                    <a:cubicBezTo>
                      <a:pt x="603" y="1520"/>
                      <a:pt x="814" y="1417"/>
                      <a:pt x="1053" y="1178"/>
                    </a:cubicBezTo>
                    <a:cubicBezTo>
                      <a:pt x="1450" y="781"/>
                      <a:pt x="1623" y="229"/>
                      <a:pt x="1588" y="5"/>
                    </a:cubicBezTo>
                    <a:cubicBezTo>
                      <a:pt x="1571" y="2"/>
                      <a:pt x="1551" y="0"/>
                      <a:pt x="15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12" name="Google Shape;33612;p33"/>
              <p:cNvSpPr/>
              <p:nvPr/>
            </p:nvSpPr>
            <p:spPr>
              <a:xfrm rot="-5400000">
                <a:off x="3493088" y="269973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3" y="1"/>
                    </a:moveTo>
                    <a:cubicBezTo>
                      <a:pt x="0" y="1"/>
                      <a:pt x="0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13" name="Google Shape;33613;p33"/>
              <p:cNvSpPr/>
              <p:nvPr/>
            </p:nvSpPr>
            <p:spPr>
              <a:xfrm rot="-5400000">
                <a:off x="3490288" y="28311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2" y="0"/>
                    </a:moveTo>
                    <a:cubicBezTo>
                      <a:pt x="0" y="0"/>
                      <a:pt x="0" y="863"/>
                      <a:pt x="552" y="863"/>
                    </a:cubicBezTo>
                    <a:cubicBezTo>
                      <a:pt x="1122" y="863"/>
                      <a:pt x="1122" y="0"/>
                      <a:pt x="5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14" name="Google Shape;33614;p33"/>
              <p:cNvSpPr/>
              <p:nvPr/>
            </p:nvSpPr>
            <p:spPr>
              <a:xfrm rot="-5400000">
                <a:off x="3576150" y="243932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15" name="Google Shape;33615;p33"/>
              <p:cNvSpPr/>
              <p:nvPr/>
            </p:nvSpPr>
            <p:spPr>
              <a:xfrm rot="-5400000">
                <a:off x="3634613" y="229111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16" name="Google Shape;33616;p33"/>
              <p:cNvSpPr/>
              <p:nvPr/>
            </p:nvSpPr>
            <p:spPr>
              <a:xfrm rot="-5400000">
                <a:off x="3569675" y="231335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17" name="Google Shape;33617;p33"/>
              <p:cNvSpPr/>
              <p:nvPr/>
            </p:nvSpPr>
            <p:spPr>
              <a:xfrm rot="-5400000">
                <a:off x="3529963" y="229736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18" name="Google Shape;33618;p33"/>
              <p:cNvSpPr/>
              <p:nvPr/>
            </p:nvSpPr>
            <p:spPr>
              <a:xfrm rot="-5400000">
                <a:off x="3530525" y="2331475"/>
                <a:ext cx="4102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519" extrusionOk="0">
                    <a:moveTo>
                      <a:pt x="426" y="0"/>
                    </a:moveTo>
                    <a:cubicBezTo>
                      <a:pt x="328" y="0"/>
                      <a:pt x="248" y="36"/>
                      <a:pt x="191" y="99"/>
                    </a:cubicBezTo>
                    <a:cubicBezTo>
                      <a:pt x="1" y="289"/>
                      <a:pt x="35" y="599"/>
                      <a:pt x="432" y="979"/>
                    </a:cubicBezTo>
                    <a:cubicBezTo>
                      <a:pt x="796" y="1343"/>
                      <a:pt x="1291" y="1518"/>
                      <a:pt x="1530" y="1518"/>
                    </a:cubicBezTo>
                    <a:cubicBezTo>
                      <a:pt x="1552" y="1518"/>
                      <a:pt x="1572" y="1517"/>
                      <a:pt x="1589" y="1514"/>
                    </a:cubicBezTo>
                    <a:cubicBezTo>
                      <a:pt x="1641" y="1290"/>
                      <a:pt x="1451" y="737"/>
                      <a:pt x="1071" y="358"/>
                    </a:cubicBezTo>
                    <a:cubicBezTo>
                      <a:pt x="819" y="106"/>
                      <a:pt x="596" y="0"/>
                      <a:pt x="4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19" name="Google Shape;33619;p33"/>
              <p:cNvSpPr/>
              <p:nvPr/>
            </p:nvSpPr>
            <p:spPr>
              <a:xfrm rot="-5400000">
                <a:off x="3553925" y="234892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20" name="Google Shape;33620;p33"/>
              <p:cNvSpPr/>
              <p:nvPr/>
            </p:nvSpPr>
            <p:spPr>
              <a:xfrm rot="-5400000">
                <a:off x="3554150" y="227320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21" name="Google Shape;33621;p33"/>
              <p:cNvSpPr/>
              <p:nvPr/>
            </p:nvSpPr>
            <p:spPr>
              <a:xfrm rot="-5400000">
                <a:off x="3530750" y="22747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5" y="0"/>
                    </a:moveTo>
                    <a:cubicBezTo>
                      <a:pt x="1023" y="0"/>
                      <a:pt x="810" y="106"/>
                      <a:pt x="570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22" name="Google Shape;33622;p33"/>
              <p:cNvSpPr/>
              <p:nvPr/>
            </p:nvSpPr>
            <p:spPr>
              <a:xfrm rot="-5400000">
                <a:off x="3634363" y="246001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23" name="Google Shape;33623;p33"/>
              <p:cNvSpPr/>
              <p:nvPr/>
            </p:nvSpPr>
            <p:spPr>
              <a:xfrm rot="-5400000">
                <a:off x="3671738" y="2445588"/>
                <a:ext cx="22450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8" h="2003" extrusionOk="0">
                    <a:moveTo>
                      <a:pt x="449" y="0"/>
                    </a:moveTo>
                    <a:cubicBezTo>
                      <a:pt x="276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39" y="121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24" name="Google Shape;33624;p33"/>
              <p:cNvSpPr/>
              <p:nvPr/>
            </p:nvSpPr>
            <p:spPr>
              <a:xfrm rot="-5400000">
                <a:off x="3652625" y="24231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25" name="Google Shape;33625;p33"/>
              <p:cNvSpPr/>
              <p:nvPr/>
            </p:nvSpPr>
            <p:spPr>
              <a:xfrm rot="-5400000">
                <a:off x="3619938" y="242143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57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26" name="Google Shape;33626;p33"/>
              <p:cNvSpPr/>
              <p:nvPr/>
            </p:nvSpPr>
            <p:spPr>
              <a:xfrm rot="-5400000">
                <a:off x="3620150" y="249715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27" name="Google Shape;33627;p33"/>
              <p:cNvSpPr/>
              <p:nvPr/>
            </p:nvSpPr>
            <p:spPr>
              <a:xfrm rot="-5400000">
                <a:off x="3652625" y="24801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30" y="0"/>
                    </a:moveTo>
                    <a:cubicBezTo>
                      <a:pt x="1288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1" y="2"/>
                      <a:pt x="1552" y="0"/>
                      <a:pt x="15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28" name="Google Shape;33628;p33"/>
              <p:cNvSpPr/>
              <p:nvPr/>
            </p:nvSpPr>
            <p:spPr>
              <a:xfrm rot="-5400000">
                <a:off x="3493075" y="239165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29" name="Google Shape;33629;p33"/>
              <p:cNvSpPr/>
              <p:nvPr/>
            </p:nvSpPr>
            <p:spPr>
              <a:xfrm rot="-5400000">
                <a:off x="3490288" y="2523038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22" y="863"/>
                      <a:pt x="1122" y="0"/>
                      <a:pt x="5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30" name="Google Shape;33630;p33"/>
              <p:cNvSpPr/>
              <p:nvPr/>
            </p:nvSpPr>
            <p:spPr>
              <a:xfrm rot="-5400000">
                <a:off x="3576138" y="213123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31" name="Google Shape;33631;p33"/>
              <p:cNvSpPr/>
              <p:nvPr/>
            </p:nvSpPr>
            <p:spPr>
              <a:xfrm rot="-5400000">
                <a:off x="3634600" y="198302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32" name="Google Shape;33632;p33"/>
              <p:cNvSpPr/>
              <p:nvPr/>
            </p:nvSpPr>
            <p:spPr>
              <a:xfrm rot="-5400000">
                <a:off x="3569888" y="2005038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5" y="0"/>
                      <a:pt x="0" y="155"/>
                      <a:pt x="0" y="363"/>
                    </a:cubicBezTo>
                    <a:cubicBezTo>
                      <a:pt x="0" y="570"/>
                      <a:pt x="155" y="725"/>
                      <a:pt x="363" y="725"/>
                    </a:cubicBezTo>
                    <a:cubicBezTo>
                      <a:pt x="552" y="725"/>
                      <a:pt x="725" y="570"/>
                      <a:pt x="725" y="363"/>
                    </a:cubicBezTo>
                    <a:cubicBezTo>
                      <a:pt x="725" y="155"/>
                      <a:pt x="552" y="0"/>
                      <a:pt x="3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33" name="Google Shape;33633;p33"/>
              <p:cNvSpPr/>
              <p:nvPr/>
            </p:nvSpPr>
            <p:spPr>
              <a:xfrm rot="-5400000">
                <a:off x="3529963" y="198928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34" name="Google Shape;33634;p33"/>
              <p:cNvSpPr/>
              <p:nvPr/>
            </p:nvSpPr>
            <p:spPr>
              <a:xfrm rot="-5400000">
                <a:off x="3530750" y="202360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0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35" name="Google Shape;33635;p33"/>
              <p:cNvSpPr/>
              <p:nvPr/>
            </p:nvSpPr>
            <p:spPr>
              <a:xfrm rot="-5400000">
                <a:off x="3553925" y="20408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82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36" name="Google Shape;33636;p33"/>
              <p:cNvSpPr/>
              <p:nvPr/>
            </p:nvSpPr>
            <p:spPr>
              <a:xfrm rot="-5400000">
                <a:off x="3554138" y="196511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37" name="Google Shape;33637;p33"/>
              <p:cNvSpPr/>
              <p:nvPr/>
            </p:nvSpPr>
            <p:spPr>
              <a:xfrm rot="-5400000">
                <a:off x="3530750" y="1966650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38" name="Google Shape;33638;p33"/>
              <p:cNvSpPr/>
              <p:nvPr/>
            </p:nvSpPr>
            <p:spPr>
              <a:xfrm rot="-5400000">
                <a:off x="3634363" y="215193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48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39" name="Google Shape;33639;p33"/>
              <p:cNvSpPr/>
              <p:nvPr/>
            </p:nvSpPr>
            <p:spPr>
              <a:xfrm rot="-5400000">
                <a:off x="3671725" y="213750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40" name="Google Shape;33640;p33"/>
              <p:cNvSpPr/>
              <p:nvPr/>
            </p:nvSpPr>
            <p:spPr>
              <a:xfrm rot="-5400000">
                <a:off x="3652638" y="211506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89" y="1"/>
                    </a:moveTo>
                    <a:cubicBezTo>
                      <a:pt x="69" y="1"/>
                      <a:pt x="51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29" y="1"/>
                      <a:pt x="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41" name="Google Shape;33641;p33"/>
              <p:cNvSpPr/>
              <p:nvPr/>
            </p:nvSpPr>
            <p:spPr>
              <a:xfrm rot="-5400000">
                <a:off x="3619938" y="211333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56" y="898"/>
                      <a:pt x="1191" y="898"/>
                    </a:cubicBezTo>
                    <a:cubicBezTo>
                      <a:pt x="1743" y="898"/>
                      <a:pt x="2002" y="708"/>
                      <a:pt x="2002" y="449"/>
                    </a:cubicBezTo>
                    <a:cubicBezTo>
                      <a:pt x="2002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42" name="Google Shape;33642;p33"/>
              <p:cNvSpPr/>
              <p:nvPr/>
            </p:nvSpPr>
            <p:spPr>
              <a:xfrm rot="-5400000">
                <a:off x="3620150" y="218907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43" name="Google Shape;33643;p33"/>
              <p:cNvSpPr/>
              <p:nvPr/>
            </p:nvSpPr>
            <p:spPr>
              <a:xfrm rot="-5400000">
                <a:off x="3652625" y="217202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5" y="937"/>
                      <a:pt x="1" y="1247"/>
                      <a:pt x="174" y="1420"/>
                    </a:cubicBezTo>
                    <a:cubicBezTo>
                      <a:pt x="244" y="1484"/>
                      <a:pt x="331" y="1520"/>
                      <a:pt x="432" y="1520"/>
                    </a:cubicBezTo>
                    <a:cubicBezTo>
                      <a:pt x="603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44" name="Google Shape;33644;p33"/>
              <p:cNvSpPr/>
              <p:nvPr/>
            </p:nvSpPr>
            <p:spPr>
              <a:xfrm rot="-5400000">
                <a:off x="3493088" y="208356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45" name="Google Shape;33645;p33"/>
              <p:cNvSpPr/>
              <p:nvPr/>
            </p:nvSpPr>
            <p:spPr>
              <a:xfrm rot="-5400000">
                <a:off x="3490500" y="2215175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46" name="Google Shape;33646;p33"/>
              <p:cNvSpPr/>
              <p:nvPr/>
            </p:nvSpPr>
            <p:spPr>
              <a:xfrm rot="-5400000">
                <a:off x="3576138" y="1823163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57" y="250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47" name="Google Shape;33647;p33"/>
              <p:cNvSpPr/>
              <p:nvPr/>
            </p:nvSpPr>
            <p:spPr>
              <a:xfrm rot="-5400000">
                <a:off x="3634613" y="1674938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48" name="Google Shape;33648;p33"/>
              <p:cNvSpPr/>
              <p:nvPr/>
            </p:nvSpPr>
            <p:spPr>
              <a:xfrm rot="-5400000">
                <a:off x="3569888" y="1696963"/>
                <a:ext cx="1815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26" h="725" extrusionOk="0">
                    <a:moveTo>
                      <a:pt x="363" y="0"/>
                    </a:moveTo>
                    <a:cubicBezTo>
                      <a:pt x="156" y="0"/>
                      <a:pt x="0" y="155"/>
                      <a:pt x="0" y="363"/>
                    </a:cubicBezTo>
                    <a:cubicBezTo>
                      <a:pt x="0" y="570"/>
                      <a:pt x="156" y="725"/>
                      <a:pt x="363" y="725"/>
                    </a:cubicBezTo>
                    <a:cubicBezTo>
                      <a:pt x="553" y="725"/>
                      <a:pt x="725" y="570"/>
                      <a:pt x="725" y="363"/>
                    </a:cubicBezTo>
                    <a:cubicBezTo>
                      <a:pt x="725" y="155"/>
                      <a:pt x="553" y="0"/>
                      <a:pt x="3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49" name="Google Shape;33649;p33"/>
              <p:cNvSpPr/>
              <p:nvPr/>
            </p:nvSpPr>
            <p:spPr>
              <a:xfrm rot="-5400000">
                <a:off x="3529975" y="1681200"/>
                <a:ext cx="22450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8" h="1986" extrusionOk="0">
                    <a:moveTo>
                      <a:pt x="449" y="1"/>
                    </a:moveTo>
                    <a:cubicBezTo>
                      <a:pt x="190" y="1"/>
                      <a:pt x="0" y="242"/>
                      <a:pt x="0" y="795"/>
                    </a:cubicBezTo>
                    <a:cubicBezTo>
                      <a:pt x="0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50" name="Google Shape;33650;p33"/>
              <p:cNvSpPr/>
              <p:nvPr/>
            </p:nvSpPr>
            <p:spPr>
              <a:xfrm rot="-5400000">
                <a:off x="3530750" y="171552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416" y="0"/>
                    </a:moveTo>
                    <a:cubicBezTo>
                      <a:pt x="318" y="0"/>
                      <a:pt x="236" y="36"/>
                      <a:pt x="173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3" y="1518"/>
                      <a:pt x="1526" y="1518"/>
                    </a:cubicBezTo>
                    <a:cubicBezTo>
                      <a:pt x="1549" y="1518"/>
                      <a:pt x="1570" y="1517"/>
                      <a:pt x="1588" y="1514"/>
                    </a:cubicBezTo>
                    <a:cubicBezTo>
                      <a:pt x="1623" y="1290"/>
                      <a:pt x="1433" y="737"/>
                      <a:pt x="1053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51" name="Google Shape;33651;p33"/>
              <p:cNvSpPr/>
              <p:nvPr/>
            </p:nvSpPr>
            <p:spPr>
              <a:xfrm rot="-5400000">
                <a:off x="3553925" y="173275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6" y="898"/>
                      <a:pt x="1881" y="639"/>
                      <a:pt x="2002" y="450"/>
                    </a:cubicBezTo>
                    <a:cubicBezTo>
                      <a:pt x="1881" y="277"/>
                      <a:pt x="1346" y="1"/>
                      <a:pt x="7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52" name="Google Shape;33652;p33"/>
              <p:cNvSpPr/>
              <p:nvPr/>
            </p:nvSpPr>
            <p:spPr>
              <a:xfrm rot="-5400000">
                <a:off x="3554138" y="1657038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2" y="1"/>
                    </a:moveTo>
                    <a:cubicBezTo>
                      <a:pt x="639" y="1"/>
                      <a:pt x="104" y="277"/>
                      <a:pt x="1" y="450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1986" y="708"/>
                      <a:pt x="1986" y="450"/>
                    </a:cubicBezTo>
                    <a:cubicBezTo>
                      <a:pt x="1986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53" name="Google Shape;33653;p33"/>
              <p:cNvSpPr/>
              <p:nvPr/>
            </p:nvSpPr>
            <p:spPr>
              <a:xfrm rot="-5400000">
                <a:off x="3530738" y="1658563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1196" y="0"/>
                    </a:moveTo>
                    <a:cubicBezTo>
                      <a:pt x="1024" y="0"/>
                      <a:pt x="811" y="106"/>
                      <a:pt x="570" y="358"/>
                    </a:cubicBezTo>
                    <a:cubicBezTo>
                      <a:pt x="173" y="737"/>
                      <a:pt x="1" y="1307"/>
                      <a:pt x="35" y="1514"/>
                    </a:cubicBezTo>
                    <a:cubicBezTo>
                      <a:pt x="53" y="1517"/>
                      <a:pt x="72" y="1518"/>
                      <a:pt x="94" y="1518"/>
                    </a:cubicBezTo>
                    <a:cubicBezTo>
                      <a:pt x="336" y="1518"/>
                      <a:pt x="844" y="1343"/>
                      <a:pt x="1192" y="979"/>
                    </a:cubicBezTo>
                    <a:cubicBezTo>
                      <a:pt x="1589" y="599"/>
                      <a:pt x="1623" y="289"/>
                      <a:pt x="1451" y="99"/>
                    </a:cubicBezTo>
                    <a:cubicBezTo>
                      <a:pt x="1381" y="36"/>
                      <a:pt x="1295" y="0"/>
                      <a:pt x="11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54" name="Google Shape;33654;p33"/>
              <p:cNvSpPr/>
              <p:nvPr/>
            </p:nvSpPr>
            <p:spPr>
              <a:xfrm rot="-5400000">
                <a:off x="3634375" y="1843850"/>
                <a:ext cx="211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728" extrusionOk="0">
                    <a:moveTo>
                      <a:pt x="368" y="1"/>
                    </a:moveTo>
                    <a:cubicBezTo>
                      <a:pt x="182" y="1"/>
                      <a:pt x="0" y="144"/>
                      <a:pt x="0" y="365"/>
                    </a:cubicBezTo>
                    <a:cubicBezTo>
                      <a:pt x="0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55" name="Google Shape;33655;p33"/>
              <p:cNvSpPr/>
              <p:nvPr/>
            </p:nvSpPr>
            <p:spPr>
              <a:xfrm rot="-5400000">
                <a:off x="3671725" y="1829425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50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50" y="2002"/>
                    </a:cubicBezTo>
                    <a:cubicBezTo>
                      <a:pt x="709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56" name="Google Shape;33656;p33"/>
              <p:cNvSpPr/>
              <p:nvPr/>
            </p:nvSpPr>
            <p:spPr>
              <a:xfrm rot="-5400000">
                <a:off x="3652638" y="180698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2" y="1"/>
                      <a:pt x="52" y="2"/>
                      <a:pt x="35" y="5"/>
                    </a:cubicBezTo>
                    <a:cubicBezTo>
                      <a:pt x="1" y="229"/>
                      <a:pt x="173" y="781"/>
                      <a:pt x="570" y="1178"/>
                    </a:cubicBezTo>
                    <a:cubicBezTo>
                      <a:pt x="820" y="1417"/>
                      <a:pt x="1036" y="1520"/>
                      <a:pt x="1204" y="1520"/>
                    </a:cubicBezTo>
                    <a:cubicBezTo>
                      <a:pt x="1303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209" y="540"/>
                    </a:cubicBezTo>
                    <a:cubicBezTo>
                      <a:pt x="843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57" name="Google Shape;33657;p33"/>
              <p:cNvSpPr/>
              <p:nvPr/>
            </p:nvSpPr>
            <p:spPr>
              <a:xfrm rot="-5400000">
                <a:off x="3619938" y="180526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58" name="Google Shape;33658;p33"/>
              <p:cNvSpPr/>
              <p:nvPr/>
            </p:nvSpPr>
            <p:spPr>
              <a:xfrm rot="-5400000">
                <a:off x="3619938" y="1881213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812" y="1"/>
                    </a:moveTo>
                    <a:cubicBezTo>
                      <a:pt x="260" y="1"/>
                      <a:pt x="1" y="208"/>
                      <a:pt x="1" y="449"/>
                    </a:cubicBezTo>
                    <a:cubicBezTo>
                      <a:pt x="1" y="708"/>
                      <a:pt x="260" y="898"/>
                      <a:pt x="812" y="898"/>
                    </a:cubicBezTo>
                    <a:cubicBezTo>
                      <a:pt x="1364" y="898"/>
                      <a:pt x="1882" y="639"/>
                      <a:pt x="2003" y="449"/>
                    </a:cubicBezTo>
                    <a:cubicBezTo>
                      <a:pt x="1882" y="277"/>
                      <a:pt x="1364" y="1"/>
                      <a:pt x="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59" name="Google Shape;33659;p33"/>
              <p:cNvSpPr/>
              <p:nvPr/>
            </p:nvSpPr>
            <p:spPr>
              <a:xfrm rot="-5400000">
                <a:off x="3652638" y="1863938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1526" y="0"/>
                    </a:moveTo>
                    <a:cubicBezTo>
                      <a:pt x="1273" y="0"/>
                      <a:pt x="780" y="176"/>
                      <a:pt x="432" y="540"/>
                    </a:cubicBezTo>
                    <a:cubicBezTo>
                      <a:pt x="35" y="937"/>
                      <a:pt x="0" y="1247"/>
                      <a:pt x="173" y="1420"/>
                    </a:cubicBezTo>
                    <a:cubicBezTo>
                      <a:pt x="243" y="1484"/>
                      <a:pt x="330" y="1520"/>
                      <a:pt x="431" y="1520"/>
                    </a:cubicBezTo>
                    <a:cubicBezTo>
                      <a:pt x="603" y="1520"/>
                      <a:pt x="814" y="1417"/>
                      <a:pt x="1053" y="1178"/>
                    </a:cubicBezTo>
                    <a:cubicBezTo>
                      <a:pt x="1450" y="781"/>
                      <a:pt x="1623" y="229"/>
                      <a:pt x="1588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60" name="Google Shape;33660;p33"/>
              <p:cNvSpPr/>
              <p:nvPr/>
            </p:nvSpPr>
            <p:spPr>
              <a:xfrm rot="-5400000">
                <a:off x="3493088" y="177548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3" y="1"/>
                    </a:moveTo>
                    <a:cubicBezTo>
                      <a:pt x="0" y="1"/>
                      <a:pt x="0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61" name="Google Shape;33661;p33"/>
              <p:cNvSpPr/>
              <p:nvPr/>
            </p:nvSpPr>
            <p:spPr>
              <a:xfrm rot="-5400000">
                <a:off x="3490513" y="1907088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0"/>
                    </a:moveTo>
                    <a:cubicBezTo>
                      <a:pt x="0" y="0"/>
                      <a:pt x="0" y="863"/>
                      <a:pt x="552" y="863"/>
                    </a:cubicBezTo>
                    <a:cubicBezTo>
                      <a:pt x="1105" y="863"/>
                      <a:pt x="1105" y="0"/>
                      <a:pt x="5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62" name="Google Shape;33662;p33"/>
              <p:cNvSpPr/>
              <p:nvPr/>
            </p:nvSpPr>
            <p:spPr>
              <a:xfrm rot="-5400000">
                <a:off x="3576150" y="1515075"/>
                <a:ext cx="164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6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63" name="Google Shape;33663;p33"/>
              <p:cNvSpPr/>
              <p:nvPr/>
            </p:nvSpPr>
            <p:spPr>
              <a:xfrm rot="-5400000">
                <a:off x="3634613" y="1366863"/>
                <a:ext cx="1597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64" name="Google Shape;33664;p33"/>
              <p:cNvSpPr/>
              <p:nvPr/>
            </p:nvSpPr>
            <p:spPr>
              <a:xfrm rot="-5400000">
                <a:off x="3569675" y="1389100"/>
                <a:ext cx="18575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25" extrusionOk="0">
                    <a:moveTo>
                      <a:pt x="380" y="0"/>
                    </a:moveTo>
                    <a:cubicBezTo>
                      <a:pt x="173" y="0"/>
                      <a:pt x="1" y="155"/>
                      <a:pt x="1" y="363"/>
                    </a:cubicBezTo>
                    <a:cubicBezTo>
                      <a:pt x="1" y="570"/>
                      <a:pt x="173" y="725"/>
                      <a:pt x="380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65" name="Google Shape;33665;p33"/>
              <p:cNvSpPr/>
              <p:nvPr/>
            </p:nvSpPr>
            <p:spPr>
              <a:xfrm rot="-5400000">
                <a:off x="3529963" y="1373113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49" y="1"/>
                    </a:moveTo>
                    <a:cubicBezTo>
                      <a:pt x="190" y="1"/>
                      <a:pt x="1" y="242"/>
                      <a:pt x="1" y="795"/>
                    </a:cubicBezTo>
                    <a:cubicBezTo>
                      <a:pt x="1" y="1347"/>
                      <a:pt x="259" y="1882"/>
                      <a:pt x="449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66" name="Google Shape;33666;p33"/>
              <p:cNvSpPr/>
              <p:nvPr/>
            </p:nvSpPr>
            <p:spPr>
              <a:xfrm rot="-5400000">
                <a:off x="3530738" y="1407438"/>
                <a:ext cx="406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19" extrusionOk="0">
                    <a:moveTo>
                      <a:pt x="416" y="0"/>
                    </a:moveTo>
                    <a:cubicBezTo>
                      <a:pt x="319" y="0"/>
                      <a:pt x="237" y="36"/>
                      <a:pt x="174" y="99"/>
                    </a:cubicBezTo>
                    <a:cubicBezTo>
                      <a:pt x="1" y="289"/>
                      <a:pt x="35" y="599"/>
                      <a:pt x="415" y="979"/>
                    </a:cubicBezTo>
                    <a:cubicBezTo>
                      <a:pt x="779" y="1343"/>
                      <a:pt x="1274" y="1518"/>
                      <a:pt x="1526" y="1518"/>
                    </a:cubicBezTo>
                    <a:cubicBezTo>
                      <a:pt x="1549" y="1518"/>
                      <a:pt x="1570" y="1517"/>
                      <a:pt x="1589" y="1514"/>
                    </a:cubicBezTo>
                    <a:cubicBezTo>
                      <a:pt x="1623" y="1290"/>
                      <a:pt x="1433" y="737"/>
                      <a:pt x="1054" y="358"/>
                    </a:cubicBezTo>
                    <a:cubicBezTo>
                      <a:pt x="802" y="106"/>
                      <a:pt x="585" y="0"/>
                      <a:pt x="4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67" name="Google Shape;33667;p33"/>
              <p:cNvSpPr/>
              <p:nvPr/>
            </p:nvSpPr>
            <p:spPr>
              <a:xfrm rot="-5400000">
                <a:off x="3553925" y="1424675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4" y="1"/>
                    </a:moveTo>
                    <a:cubicBezTo>
                      <a:pt x="259" y="1"/>
                      <a:pt x="0" y="208"/>
                      <a:pt x="0" y="450"/>
                    </a:cubicBezTo>
                    <a:cubicBezTo>
                      <a:pt x="0" y="708"/>
                      <a:pt x="259" y="898"/>
                      <a:pt x="794" y="898"/>
                    </a:cubicBezTo>
                    <a:cubicBezTo>
                      <a:pt x="1347" y="898"/>
                      <a:pt x="1882" y="639"/>
                      <a:pt x="2002" y="450"/>
                    </a:cubicBezTo>
                    <a:cubicBezTo>
                      <a:pt x="1882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68" name="Google Shape;33668;p33"/>
              <p:cNvSpPr/>
              <p:nvPr/>
            </p:nvSpPr>
            <p:spPr>
              <a:xfrm rot="-5400000">
                <a:off x="3554150" y="1348950"/>
                <a:ext cx="4962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50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69" name="Google Shape;33669;p33"/>
              <p:cNvSpPr/>
              <p:nvPr/>
            </p:nvSpPr>
            <p:spPr>
              <a:xfrm rot="-5400000">
                <a:off x="3530750" y="1350475"/>
                <a:ext cx="40575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19" extrusionOk="0">
                    <a:moveTo>
                      <a:pt x="1194" y="0"/>
                    </a:moveTo>
                    <a:cubicBezTo>
                      <a:pt x="1021" y="0"/>
                      <a:pt x="804" y="106"/>
                      <a:pt x="553" y="358"/>
                    </a:cubicBezTo>
                    <a:cubicBezTo>
                      <a:pt x="173" y="737"/>
                      <a:pt x="0" y="1307"/>
                      <a:pt x="35" y="1514"/>
                    </a:cubicBezTo>
                    <a:cubicBezTo>
                      <a:pt x="52" y="1517"/>
                      <a:pt x="72" y="1518"/>
                      <a:pt x="94" y="1518"/>
                    </a:cubicBezTo>
                    <a:cubicBezTo>
                      <a:pt x="335" y="1518"/>
                      <a:pt x="843" y="1343"/>
                      <a:pt x="1191" y="979"/>
                    </a:cubicBezTo>
                    <a:cubicBezTo>
                      <a:pt x="1588" y="599"/>
                      <a:pt x="1623" y="289"/>
                      <a:pt x="1450" y="99"/>
                    </a:cubicBezTo>
                    <a:cubicBezTo>
                      <a:pt x="1380" y="36"/>
                      <a:pt x="1295" y="0"/>
                      <a:pt x="1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70" name="Google Shape;33670;p33"/>
              <p:cNvSpPr/>
              <p:nvPr/>
            </p:nvSpPr>
            <p:spPr>
              <a:xfrm rot="-5400000">
                <a:off x="3634363" y="1535763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6" y="331"/>
                      <a:pt x="622" y="106"/>
                    </a:cubicBezTo>
                    <a:cubicBezTo>
                      <a:pt x="549" y="34"/>
                      <a:pt x="458" y="1"/>
                      <a:pt x="3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71" name="Google Shape;33671;p33"/>
              <p:cNvSpPr/>
              <p:nvPr/>
            </p:nvSpPr>
            <p:spPr>
              <a:xfrm rot="-5400000">
                <a:off x="3671950" y="1521550"/>
                <a:ext cx="2202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81" h="2003" extrusionOk="0">
                    <a:moveTo>
                      <a:pt x="449" y="0"/>
                    </a:moveTo>
                    <a:cubicBezTo>
                      <a:pt x="259" y="121"/>
                      <a:pt x="0" y="639"/>
                      <a:pt x="0" y="1191"/>
                    </a:cubicBezTo>
                    <a:cubicBezTo>
                      <a:pt x="0" y="1743"/>
                      <a:pt x="207" y="2002"/>
                      <a:pt x="449" y="2002"/>
                    </a:cubicBezTo>
                    <a:cubicBezTo>
                      <a:pt x="691" y="2002"/>
                      <a:pt x="880" y="1743"/>
                      <a:pt x="880" y="1191"/>
                    </a:cubicBezTo>
                    <a:cubicBezTo>
                      <a:pt x="880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72" name="Google Shape;33672;p33"/>
              <p:cNvSpPr/>
              <p:nvPr/>
            </p:nvSpPr>
            <p:spPr>
              <a:xfrm rot="-5400000">
                <a:off x="3652625" y="149890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93" y="1"/>
                    </a:moveTo>
                    <a:cubicBezTo>
                      <a:pt x="72" y="1"/>
                      <a:pt x="53" y="2"/>
                      <a:pt x="35" y="5"/>
                    </a:cubicBezTo>
                    <a:cubicBezTo>
                      <a:pt x="1" y="229"/>
                      <a:pt x="174" y="781"/>
                      <a:pt x="570" y="1178"/>
                    </a:cubicBezTo>
                    <a:cubicBezTo>
                      <a:pt x="809" y="1417"/>
                      <a:pt x="1028" y="1520"/>
                      <a:pt x="1200" y="1520"/>
                    </a:cubicBezTo>
                    <a:cubicBezTo>
                      <a:pt x="1301" y="1520"/>
                      <a:pt x="1387" y="1484"/>
                      <a:pt x="1451" y="1420"/>
                    </a:cubicBezTo>
                    <a:cubicBezTo>
                      <a:pt x="1623" y="1247"/>
                      <a:pt x="1589" y="937"/>
                      <a:pt x="1192" y="540"/>
                    </a:cubicBezTo>
                    <a:cubicBezTo>
                      <a:pt x="842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73" name="Google Shape;33673;p33"/>
              <p:cNvSpPr/>
              <p:nvPr/>
            </p:nvSpPr>
            <p:spPr>
              <a:xfrm rot="-5400000">
                <a:off x="3619938" y="1497188"/>
                <a:ext cx="5007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8" extrusionOk="0">
                    <a:moveTo>
                      <a:pt x="1192" y="1"/>
                    </a:moveTo>
                    <a:cubicBezTo>
                      <a:pt x="639" y="1"/>
                      <a:pt x="122" y="277"/>
                      <a:pt x="1" y="449"/>
                    </a:cubicBezTo>
                    <a:cubicBezTo>
                      <a:pt x="122" y="639"/>
                      <a:pt x="639" y="898"/>
                      <a:pt x="1192" y="898"/>
                    </a:cubicBezTo>
                    <a:cubicBezTo>
                      <a:pt x="1744" y="898"/>
                      <a:pt x="2003" y="708"/>
                      <a:pt x="2003" y="449"/>
                    </a:cubicBezTo>
                    <a:cubicBezTo>
                      <a:pt x="2003" y="208"/>
                      <a:pt x="1744" y="1"/>
                      <a:pt x="11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74" name="Google Shape;33674;p33"/>
              <p:cNvSpPr/>
              <p:nvPr/>
            </p:nvSpPr>
            <p:spPr>
              <a:xfrm rot="-5400000">
                <a:off x="3620150" y="1572900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4" y="1"/>
                    </a:moveTo>
                    <a:cubicBezTo>
                      <a:pt x="242" y="1"/>
                      <a:pt x="0" y="208"/>
                      <a:pt x="0" y="449"/>
                    </a:cubicBezTo>
                    <a:cubicBezTo>
                      <a:pt x="0" y="708"/>
                      <a:pt x="242" y="898"/>
                      <a:pt x="794" y="898"/>
                    </a:cubicBezTo>
                    <a:cubicBezTo>
                      <a:pt x="1347" y="898"/>
                      <a:pt x="1864" y="639"/>
                      <a:pt x="1985" y="449"/>
                    </a:cubicBezTo>
                    <a:cubicBezTo>
                      <a:pt x="1864" y="277"/>
                      <a:pt x="1347" y="1"/>
                      <a:pt x="7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75" name="Google Shape;33675;p33"/>
              <p:cNvSpPr/>
              <p:nvPr/>
            </p:nvSpPr>
            <p:spPr>
              <a:xfrm rot="-5400000">
                <a:off x="3652625" y="1555850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0" y="176"/>
                      <a:pt x="432" y="540"/>
                    </a:cubicBezTo>
                    <a:cubicBezTo>
                      <a:pt x="35" y="937"/>
                      <a:pt x="1" y="1247"/>
                      <a:pt x="173" y="1420"/>
                    </a:cubicBezTo>
                    <a:cubicBezTo>
                      <a:pt x="237" y="1484"/>
                      <a:pt x="323" y="1520"/>
                      <a:pt x="424" y="1520"/>
                    </a:cubicBezTo>
                    <a:cubicBezTo>
                      <a:pt x="596" y="1520"/>
                      <a:pt x="815" y="1417"/>
                      <a:pt x="1053" y="1178"/>
                    </a:cubicBezTo>
                    <a:cubicBezTo>
                      <a:pt x="1450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76" name="Google Shape;33676;p33"/>
              <p:cNvSpPr/>
              <p:nvPr/>
            </p:nvSpPr>
            <p:spPr>
              <a:xfrm rot="-5400000">
                <a:off x="3493075" y="146740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1"/>
                    </a:moveTo>
                    <a:cubicBezTo>
                      <a:pt x="1" y="1"/>
                      <a:pt x="1" y="864"/>
                      <a:pt x="553" y="864"/>
                    </a:cubicBezTo>
                    <a:cubicBezTo>
                      <a:pt x="1105" y="864"/>
                      <a:pt x="1105" y="1"/>
                      <a:pt x="5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77" name="Google Shape;33677;p33"/>
              <p:cNvSpPr/>
              <p:nvPr/>
            </p:nvSpPr>
            <p:spPr>
              <a:xfrm rot="-5400000">
                <a:off x="3490500" y="1599000"/>
                <a:ext cx="276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05" y="0"/>
                      <a:pt x="5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78" name="Google Shape;33678;p33"/>
              <p:cNvSpPr/>
              <p:nvPr/>
            </p:nvSpPr>
            <p:spPr>
              <a:xfrm rot="-5400000">
                <a:off x="3576138" y="1206988"/>
                <a:ext cx="16425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2504" extrusionOk="0">
                    <a:moveTo>
                      <a:pt x="0" y="1"/>
                    </a:moveTo>
                    <a:lnTo>
                      <a:pt x="0" y="2504"/>
                    </a:lnTo>
                    <a:lnTo>
                      <a:pt x="656" y="2504"/>
                    </a:lnTo>
                    <a:lnTo>
                      <a:pt x="65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79" name="Google Shape;33679;p33"/>
              <p:cNvSpPr/>
              <p:nvPr/>
            </p:nvSpPr>
            <p:spPr>
              <a:xfrm rot="-5400000">
                <a:off x="3634600" y="1058775"/>
                <a:ext cx="160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504" extrusionOk="0">
                    <a:moveTo>
                      <a:pt x="1" y="1"/>
                    </a:moveTo>
                    <a:lnTo>
                      <a:pt x="1" y="2504"/>
                    </a:lnTo>
                    <a:lnTo>
                      <a:pt x="639" y="2504"/>
                    </a:lnTo>
                    <a:lnTo>
                      <a:pt x="63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80" name="Google Shape;33680;p33"/>
              <p:cNvSpPr/>
              <p:nvPr/>
            </p:nvSpPr>
            <p:spPr>
              <a:xfrm rot="-5400000">
                <a:off x="3569663" y="1081013"/>
                <a:ext cx="18600" cy="18125"/>
              </a:xfrm>
              <a:custGeom>
                <a:avLst/>
                <a:gdLst/>
                <a:ahLst/>
                <a:cxnLst/>
                <a:rect l="l" t="t" r="r" b="b"/>
                <a:pathLst>
                  <a:path w="744" h="725" extrusionOk="0">
                    <a:moveTo>
                      <a:pt x="381" y="0"/>
                    </a:moveTo>
                    <a:cubicBezTo>
                      <a:pt x="174" y="0"/>
                      <a:pt x="1" y="155"/>
                      <a:pt x="1" y="363"/>
                    </a:cubicBezTo>
                    <a:cubicBezTo>
                      <a:pt x="1" y="570"/>
                      <a:pt x="174" y="725"/>
                      <a:pt x="381" y="725"/>
                    </a:cubicBezTo>
                    <a:cubicBezTo>
                      <a:pt x="570" y="725"/>
                      <a:pt x="743" y="570"/>
                      <a:pt x="743" y="363"/>
                    </a:cubicBezTo>
                    <a:cubicBezTo>
                      <a:pt x="743" y="155"/>
                      <a:pt x="570" y="0"/>
                      <a:pt x="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81" name="Google Shape;33681;p33"/>
              <p:cNvSpPr/>
              <p:nvPr/>
            </p:nvSpPr>
            <p:spPr>
              <a:xfrm rot="-5400000">
                <a:off x="3529963" y="1065038"/>
                <a:ext cx="22475" cy="49650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986" extrusionOk="0">
                    <a:moveTo>
                      <a:pt x="450" y="1"/>
                    </a:moveTo>
                    <a:cubicBezTo>
                      <a:pt x="191" y="1"/>
                      <a:pt x="1" y="242"/>
                      <a:pt x="1" y="795"/>
                    </a:cubicBezTo>
                    <a:cubicBezTo>
                      <a:pt x="1" y="1347"/>
                      <a:pt x="260" y="1882"/>
                      <a:pt x="450" y="1986"/>
                    </a:cubicBezTo>
                    <a:cubicBezTo>
                      <a:pt x="622" y="1865"/>
                      <a:pt x="898" y="1347"/>
                      <a:pt x="898" y="795"/>
                    </a:cubicBezTo>
                    <a:cubicBezTo>
                      <a:pt x="898" y="242"/>
                      <a:pt x="691" y="1"/>
                      <a:pt x="4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82" name="Google Shape;33682;p33"/>
              <p:cNvSpPr/>
              <p:nvPr/>
            </p:nvSpPr>
            <p:spPr>
              <a:xfrm rot="-5400000">
                <a:off x="3530538" y="109956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433" y="0"/>
                    </a:moveTo>
                    <a:cubicBezTo>
                      <a:pt x="335" y="0"/>
                      <a:pt x="253" y="36"/>
                      <a:pt x="190" y="99"/>
                    </a:cubicBezTo>
                    <a:cubicBezTo>
                      <a:pt x="0" y="289"/>
                      <a:pt x="52" y="599"/>
                      <a:pt x="432" y="979"/>
                    </a:cubicBezTo>
                    <a:cubicBezTo>
                      <a:pt x="796" y="1343"/>
                      <a:pt x="1290" y="1518"/>
                      <a:pt x="1529" y="1518"/>
                    </a:cubicBezTo>
                    <a:cubicBezTo>
                      <a:pt x="1551" y="1518"/>
                      <a:pt x="1571" y="1517"/>
                      <a:pt x="1588" y="1514"/>
                    </a:cubicBezTo>
                    <a:cubicBezTo>
                      <a:pt x="1640" y="1290"/>
                      <a:pt x="1450" y="737"/>
                      <a:pt x="1070" y="358"/>
                    </a:cubicBezTo>
                    <a:cubicBezTo>
                      <a:pt x="819" y="106"/>
                      <a:pt x="602" y="0"/>
                      <a:pt x="4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83" name="Google Shape;33683;p33"/>
              <p:cNvSpPr/>
              <p:nvPr/>
            </p:nvSpPr>
            <p:spPr>
              <a:xfrm rot="-5400000">
                <a:off x="3553925" y="1116600"/>
                <a:ext cx="50075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899" extrusionOk="0">
                    <a:moveTo>
                      <a:pt x="795" y="1"/>
                    </a:moveTo>
                    <a:cubicBezTo>
                      <a:pt x="260" y="1"/>
                      <a:pt x="1" y="208"/>
                      <a:pt x="1" y="450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82" y="639"/>
                      <a:pt x="2003" y="450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84" name="Google Shape;33684;p33"/>
              <p:cNvSpPr/>
              <p:nvPr/>
            </p:nvSpPr>
            <p:spPr>
              <a:xfrm rot="-5400000">
                <a:off x="3554138" y="1040863"/>
                <a:ext cx="49650" cy="22475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9" extrusionOk="0">
                    <a:moveTo>
                      <a:pt x="1191" y="1"/>
                    </a:moveTo>
                    <a:cubicBezTo>
                      <a:pt x="639" y="1"/>
                      <a:pt x="104" y="277"/>
                      <a:pt x="0" y="450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4" y="898"/>
                      <a:pt x="1985" y="708"/>
                      <a:pt x="1985" y="450"/>
                    </a:cubicBezTo>
                    <a:cubicBezTo>
                      <a:pt x="1985" y="208"/>
                      <a:pt x="1744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85" name="Google Shape;33685;p33"/>
              <p:cNvSpPr/>
              <p:nvPr/>
            </p:nvSpPr>
            <p:spPr>
              <a:xfrm rot="-5400000">
                <a:off x="3530538" y="1042613"/>
                <a:ext cx="41000" cy="37975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19" extrusionOk="0">
                    <a:moveTo>
                      <a:pt x="1207" y="0"/>
                    </a:moveTo>
                    <a:cubicBezTo>
                      <a:pt x="1038" y="0"/>
                      <a:pt x="821" y="106"/>
                      <a:pt x="570" y="358"/>
                    </a:cubicBezTo>
                    <a:cubicBezTo>
                      <a:pt x="190" y="737"/>
                      <a:pt x="0" y="1307"/>
                      <a:pt x="52" y="1514"/>
                    </a:cubicBezTo>
                    <a:cubicBezTo>
                      <a:pt x="69" y="1517"/>
                      <a:pt x="89" y="1518"/>
                      <a:pt x="111" y="1518"/>
                    </a:cubicBezTo>
                    <a:cubicBezTo>
                      <a:pt x="350" y="1518"/>
                      <a:pt x="844" y="1343"/>
                      <a:pt x="1208" y="979"/>
                    </a:cubicBezTo>
                    <a:cubicBezTo>
                      <a:pt x="1605" y="599"/>
                      <a:pt x="1640" y="289"/>
                      <a:pt x="1450" y="99"/>
                    </a:cubicBezTo>
                    <a:cubicBezTo>
                      <a:pt x="1387" y="36"/>
                      <a:pt x="1305" y="0"/>
                      <a:pt x="12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86" name="Google Shape;33686;p33"/>
              <p:cNvSpPr/>
              <p:nvPr/>
            </p:nvSpPr>
            <p:spPr>
              <a:xfrm rot="-5400000">
                <a:off x="3634363" y="1227688"/>
                <a:ext cx="21175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728" extrusionOk="0">
                    <a:moveTo>
                      <a:pt x="369" y="1"/>
                    </a:moveTo>
                    <a:cubicBezTo>
                      <a:pt x="182" y="1"/>
                      <a:pt x="1" y="144"/>
                      <a:pt x="1" y="365"/>
                    </a:cubicBezTo>
                    <a:cubicBezTo>
                      <a:pt x="1" y="572"/>
                      <a:pt x="156" y="728"/>
                      <a:pt x="363" y="728"/>
                    </a:cubicBezTo>
                    <a:cubicBezTo>
                      <a:pt x="691" y="728"/>
                      <a:pt x="847" y="331"/>
                      <a:pt x="622" y="106"/>
                    </a:cubicBezTo>
                    <a:cubicBezTo>
                      <a:pt x="549" y="34"/>
                      <a:pt x="459" y="1"/>
                      <a:pt x="3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87" name="Google Shape;33687;p33"/>
              <p:cNvSpPr/>
              <p:nvPr/>
            </p:nvSpPr>
            <p:spPr>
              <a:xfrm rot="-5400000">
                <a:off x="3671725" y="1213250"/>
                <a:ext cx="22475" cy="50075"/>
              </a:xfrm>
              <a:custGeom>
                <a:avLst/>
                <a:gdLst/>
                <a:ahLst/>
                <a:cxnLst/>
                <a:rect l="l" t="t" r="r" b="b"/>
                <a:pathLst>
                  <a:path w="899" h="2003" extrusionOk="0">
                    <a:moveTo>
                      <a:pt x="449" y="0"/>
                    </a:moveTo>
                    <a:cubicBezTo>
                      <a:pt x="277" y="121"/>
                      <a:pt x="1" y="639"/>
                      <a:pt x="1" y="1191"/>
                    </a:cubicBezTo>
                    <a:cubicBezTo>
                      <a:pt x="1" y="1743"/>
                      <a:pt x="208" y="2002"/>
                      <a:pt x="449" y="2002"/>
                    </a:cubicBezTo>
                    <a:cubicBezTo>
                      <a:pt x="708" y="2002"/>
                      <a:pt x="898" y="1743"/>
                      <a:pt x="898" y="1191"/>
                    </a:cubicBezTo>
                    <a:cubicBezTo>
                      <a:pt x="898" y="639"/>
                      <a:pt x="622" y="121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88" name="Google Shape;33688;p33"/>
              <p:cNvSpPr/>
              <p:nvPr/>
            </p:nvSpPr>
            <p:spPr>
              <a:xfrm rot="-5400000">
                <a:off x="3652638" y="1190813"/>
                <a:ext cx="40575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1520" extrusionOk="0">
                    <a:moveTo>
                      <a:pt x="93" y="1"/>
                    </a:moveTo>
                    <a:cubicBezTo>
                      <a:pt x="71" y="1"/>
                      <a:pt x="52" y="2"/>
                      <a:pt x="35" y="5"/>
                    </a:cubicBezTo>
                    <a:cubicBezTo>
                      <a:pt x="0" y="229"/>
                      <a:pt x="173" y="781"/>
                      <a:pt x="570" y="1178"/>
                    </a:cubicBezTo>
                    <a:cubicBezTo>
                      <a:pt x="809" y="1417"/>
                      <a:pt x="1027" y="1520"/>
                      <a:pt x="1199" y="1520"/>
                    </a:cubicBezTo>
                    <a:cubicBezTo>
                      <a:pt x="1301" y="1520"/>
                      <a:pt x="1386" y="1484"/>
                      <a:pt x="1450" y="1420"/>
                    </a:cubicBezTo>
                    <a:cubicBezTo>
                      <a:pt x="1623" y="1247"/>
                      <a:pt x="1588" y="937"/>
                      <a:pt x="1191" y="540"/>
                    </a:cubicBezTo>
                    <a:cubicBezTo>
                      <a:pt x="841" y="189"/>
                      <a:pt x="344" y="1"/>
                      <a:pt x="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89" name="Google Shape;33689;p33"/>
              <p:cNvSpPr/>
              <p:nvPr/>
            </p:nvSpPr>
            <p:spPr>
              <a:xfrm rot="-5400000">
                <a:off x="3620163" y="1189313"/>
                <a:ext cx="49625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898" extrusionOk="0">
                    <a:moveTo>
                      <a:pt x="1191" y="1"/>
                    </a:moveTo>
                    <a:cubicBezTo>
                      <a:pt x="639" y="1"/>
                      <a:pt x="121" y="277"/>
                      <a:pt x="0" y="449"/>
                    </a:cubicBezTo>
                    <a:cubicBezTo>
                      <a:pt x="121" y="639"/>
                      <a:pt x="639" y="898"/>
                      <a:pt x="1191" y="898"/>
                    </a:cubicBezTo>
                    <a:cubicBezTo>
                      <a:pt x="1743" y="898"/>
                      <a:pt x="1985" y="708"/>
                      <a:pt x="1985" y="449"/>
                    </a:cubicBezTo>
                    <a:cubicBezTo>
                      <a:pt x="1985" y="208"/>
                      <a:pt x="1743" y="1"/>
                      <a:pt x="1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90" name="Google Shape;33690;p33"/>
              <p:cNvSpPr/>
              <p:nvPr/>
            </p:nvSpPr>
            <p:spPr>
              <a:xfrm rot="-5400000">
                <a:off x="3620150" y="1264825"/>
                <a:ext cx="49650" cy="22450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898" extrusionOk="0">
                    <a:moveTo>
                      <a:pt x="795" y="1"/>
                    </a:moveTo>
                    <a:cubicBezTo>
                      <a:pt x="242" y="1"/>
                      <a:pt x="1" y="208"/>
                      <a:pt x="1" y="449"/>
                    </a:cubicBezTo>
                    <a:cubicBezTo>
                      <a:pt x="1" y="708"/>
                      <a:pt x="242" y="898"/>
                      <a:pt x="795" y="898"/>
                    </a:cubicBezTo>
                    <a:cubicBezTo>
                      <a:pt x="1347" y="898"/>
                      <a:pt x="1865" y="639"/>
                      <a:pt x="1986" y="449"/>
                    </a:cubicBezTo>
                    <a:cubicBezTo>
                      <a:pt x="1865" y="277"/>
                      <a:pt x="1347" y="1"/>
                      <a:pt x="7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91" name="Google Shape;33691;p33"/>
              <p:cNvSpPr/>
              <p:nvPr/>
            </p:nvSpPr>
            <p:spPr>
              <a:xfrm rot="-5400000">
                <a:off x="3652625" y="1247775"/>
                <a:ext cx="40600" cy="3800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520" extrusionOk="0">
                    <a:moveTo>
                      <a:pt x="1526" y="0"/>
                    </a:moveTo>
                    <a:cubicBezTo>
                      <a:pt x="1274" y="0"/>
                      <a:pt x="781" y="176"/>
                      <a:pt x="432" y="540"/>
                    </a:cubicBezTo>
                    <a:cubicBezTo>
                      <a:pt x="36" y="937"/>
                      <a:pt x="1" y="1247"/>
                      <a:pt x="174" y="1420"/>
                    </a:cubicBezTo>
                    <a:cubicBezTo>
                      <a:pt x="238" y="1484"/>
                      <a:pt x="323" y="1520"/>
                      <a:pt x="424" y="1520"/>
                    </a:cubicBezTo>
                    <a:cubicBezTo>
                      <a:pt x="597" y="1520"/>
                      <a:pt x="815" y="1417"/>
                      <a:pt x="1054" y="1178"/>
                    </a:cubicBezTo>
                    <a:cubicBezTo>
                      <a:pt x="1451" y="781"/>
                      <a:pt x="1623" y="229"/>
                      <a:pt x="1589" y="5"/>
                    </a:cubicBezTo>
                    <a:cubicBezTo>
                      <a:pt x="1570" y="2"/>
                      <a:pt x="1549" y="0"/>
                      <a:pt x="15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92" name="Google Shape;33692;p33"/>
              <p:cNvSpPr/>
              <p:nvPr/>
            </p:nvSpPr>
            <p:spPr>
              <a:xfrm rot="-5400000">
                <a:off x="3493088" y="1159313"/>
                <a:ext cx="276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864" extrusionOk="0">
                    <a:moveTo>
                      <a:pt x="552" y="1"/>
                    </a:moveTo>
                    <a:cubicBezTo>
                      <a:pt x="0" y="1"/>
                      <a:pt x="0" y="864"/>
                      <a:pt x="552" y="864"/>
                    </a:cubicBezTo>
                    <a:cubicBezTo>
                      <a:pt x="1105" y="864"/>
                      <a:pt x="1105" y="1"/>
                      <a:pt x="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93" name="Google Shape;33693;p33"/>
              <p:cNvSpPr/>
              <p:nvPr/>
            </p:nvSpPr>
            <p:spPr>
              <a:xfrm rot="-5400000">
                <a:off x="3490288" y="1290713"/>
                <a:ext cx="280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864" extrusionOk="0">
                    <a:moveTo>
                      <a:pt x="553" y="0"/>
                    </a:moveTo>
                    <a:cubicBezTo>
                      <a:pt x="1" y="0"/>
                      <a:pt x="1" y="863"/>
                      <a:pt x="553" y="863"/>
                    </a:cubicBezTo>
                    <a:cubicBezTo>
                      <a:pt x="1105" y="863"/>
                      <a:pt x="1123" y="0"/>
                      <a:pt x="5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94" name="Google Shape;33694;p33"/>
              <p:cNvSpPr/>
              <p:nvPr/>
            </p:nvSpPr>
            <p:spPr>
              <a:xfrm rot="-5400000">
                <a:off x="3483600" y="3350425"/>
                <a:ext cx="103150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574" extrusionOk="0">
                    <a:moveTo>
                      <a:pt x="2089" y="0"/>
                    </a:moveTo>
                    <a:lnTo>
                      <a:pt x="363" y="1778"/>
                    </a:lnTo>
                    <a:cubicBezTo>
                      <a:pt x="156" y="1968"/>
                      <a:pt x="35" y="2227"/>
                      <a:pt x="35" y="2503"/>
                    </a:cubicBezTo>
                    <a:cubicBezTo>
                      <a:pt x="1" y="3090"/>
                      <a:pt x="467" y="3573"/>
                      <a:pt x="1054" y="3573"/>
                    </a:cubicBezTo>
                    <a:cubicBezTo>
                      <a:pt x="1620" y="3573"/>
                      <a:pt x="2074" y="3123"/>
                      <a:pt x="2074" y="2564"/>
                    </a:cubicBezTo>
                    <a:lnTo>
                      <a:pt x="2074" y="2564"/>
                    </a:lnTo>
                    <a:cubicBezTo>
                      <a:pt x="2106" y="3106"/>
                      <a:pt x="2558" y="3539"/>
                      <a:pt x="3090" y="3539"/>
                    </a:cubicBezTo>
                    <a:cubicBezTo>
                      <a:pt x="3660" y="3539"/>
                      <a:pt x="4126" y="3073"/>
                      <a:pt x="4126" y="2503"/>
                    </a:cubicBezTo>
                    <a:cubicBezTo>
                      <a:pt x="4126" y="2227"/>
                      <a:pt x="4005" y="1968"/>
                      <a:pt x="3815" y="1778"/>
                    </a:cubicBezTo>
                    <a:lnTo>
                      <a:pt x="208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95" name="Google Shape;33695;p33"/>
              <p:cNvSpPr/>
              <p:nvPr/>
            </p:nvSpPr>
            <p:spPr>
              <a:xfrm rot="-5400000">
                <a:off x="3638525" y="3205025"/>
                <a:ext cx="1074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0" y="1259"/>
                      <a:pt x="535" y="1777"/>
                    </a:cubicBezTo>
                    <a:lnTo>
                      <a:pt x="2261" y="3537"/>
                    </a:lnTo>
                    <a:lnTo>
                      <a:pt x="3987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0" y="12"/>
                      <a:pt x="2261" y="353"/>
                      <a:pt x="2261" y="1035"/>
                    </a:cubicBezTo>
                    <a:cubicBezTo>
                      <a:pt x="2261" y="440"/>
                      <a:pt x="1784" y="0"/>
                      <a:pt x="12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96" name="Google Shape;33696;p33"/>
              <p:cNvSpPr/>
              <p:nvPr/>
            </p:nvSpPr>
            <p:spPr>
              <a:xfrm rot="-5400000">
                <a:off x="3481000" y="3039750"/>
                <a:ext cx="107475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9" extrusionOk="0">
                    <a:moveTo>
                      <a:pt x="2055" y="0"/>
                    </a:moveTo>
                    <a:lnTo>
                      <a:pt x="329" y="1778"/>
                    </a:lnTo>
                    <a:cubicBezTo>
                      <a:pt x="121" y="1968"/>
                      <a:pt x="1" y="2227"/>
                      <a:pt x="1" y="2503"/>
                    </a:cubicBezTo>
                    <a:cubicBezTo>
                      <a:pt x="1" y="3073"/>
                      <a:pt x="467" y="3539"/>
                      <a:pt x="1019" y="3539"/>
                    </a:cubicBezTo>
                    <a:cubicBezTo>
                      <a:pt x="1580" y="3539"/>
                      <a:pt x="2041" y="3086"/>
                      <a:pt x="2054" y="2527"/>
                    </a:cubicBezTo>
                    <a:lnTo>
                      <a:pt x="2054" y="2527"/>
                    </a:lnTo>
                    <a:cubicBezTo>
                      <a:pt x="2054" y="3110"/>
                      <a:pt x="2533" y="3537"/>
                      <a:pt x="3066" y="3537"/>
                    </a:cubicBezTo>
                    <a:cubicBezTo>
                      <a:pt x="3199" y="3537"/>
                      <a:pt x="3336" y="3510"/>
                      <a:pt x="3470" y="3452"/>
                    </a:cubicBezTo>
                    <a:cubicBezTo>
                      <a:pt x="4143" y="3176"/>
                      <a:pt x="4298" y="2279"/>
                      <a:pt x="3781" y="1778"/>
                    </a:cubicBezTo>
                    <a:lnTo>
                      <a:pt x="205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97" name="Google Shape;33697;p33"/>
              <p:cNvSpPr/>
              <p:nvPr/>
            </p:nvSpPr>
            <p:spPr>
              <a:xfrm rot="-5400000">
                <a:off x="3638513" y="289693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85" y="0"/>
                      <a:pt x="12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98" name="Google Shape;33698;p33"/>
              <p:cNvSpPr/>
              <p:nvPr/>
            </p:nvSpPr>
            <p:spPr>
              <a:xfrm rot="-5400000">
                <a:off x="3481013" y="2731663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8" y="3539"/>
                    </a:cubicBezTo>
                    <a:cubicBezTo>
                      <a:pt x="1588" y="3539"/>
                      <a:pt x="2037" y="3073"/>
                      <a:pt x="2037" y="2503"/>
                    </a:cubicBezTo>
                    <a:cubicBezTo>
                      <a:pt x="2037" y="3098"/>
                      <a:pt x="2513" y="3537"/>
                      <a:pt x="3058" y="3537"/>
                    </a:cubicBezTo>
                    <a:cubicBezTo>
                      <a:pt x="3193" y="3537"/>
                      <a:pt x="3332" y="3510"/>
                      <a:pt x="3469" y="3452"/>
                    </a:cubicBezTo>
                    <a:cubicBezTo>
                      <a:pt x="4142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99" name="Google Shape;33699;p33"/>
              <p:cNvSpPr/>
              <p:nvPr/>
            </p:nvSpPr>
            <p:spPr>
              <a:xfrm rot="-5400000">
                <a:off x="3638513" y="2588863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40" y="0"/>
                    </a:moveTo>
                    <a:cubicBezTo>
                      <a:pt x="1105" y="0"/>
                      <a:pt x="966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95" y="1570"/>
                      <a:pt x="4299" y="1311"/>
                      <a:pt x="4299" y="1035"/>
                    </a:cubicBezTo>
                    <a:cubicBezTo>
                      <a:pt x="4299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85" y="0"/>
                      <a:pt x="12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00" name="Google Shape;33700;p33"/>
              <p:cNvSpPr/>
              <p:nvPr/>
            </p:nvSpPr>
            <p:spPr>
              <a:xfrm rot="-5400000">
                <a:off x="3481013" y="242358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88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9" y="3537"/>
                    </a:cubicBezTo>
                    <a:cubicBezTo>
                      <a:pt x="3193" y="3537"/>
                      <a:pt x="3332" y="3510"/>
                      <a:pt x="3470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01" name="Google Shape;33701;p33"/>
              <p:cNvSpPr/>
              <p:nvPr/>
            </p:nvSpPr>
            <p:spPr>
              <a:xfrm rot="-5400000">
                <a:off x="3638525" y="2280775"/>
                <a:ext cx="107450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8" extrusionOk="0">
                    <a:moveTo>
                      <a:pt x="1233" y="0"/>
                    </a:moveTo>
                    <a:cubicBezTo>
                      <a:pt x="1099" y="0"/>
                      <a:pt x="962" y="27"/>
                      <a:pt x="829" y="85"/>
                    </a:cubicBezTo>
                    <a:cubicBezTo>
                      <a:pt x="156" y="379"/>
                      <a:pt x="0" y="1259"/>
                      <a:pt x="535" y="1777"/>
                    </a:cubicBezTo>
                    <a:lnTo>
                      <a:pt x="2261" y="3537"/>
                    </a:lnTo>
                    <a:lnTo>
                      <a:pt x="3987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0" y="12"/>
                      <a:pt x="2261" y="353"/>
                      <a:pt x="2261" y="1035"/>
                    </a:cubicBezTo>
                    <a:cubicBezTo>
                      <a:pt x="2261" y="440"/>
                      <a:pt x="1773" y="0"/>
                      <a:pt x="12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02" name="Google Shape;33702;p33"/>
              <p:cNvSpPr/>
              <p:nvPr/>
            </p:nvSpPr>
            <p:spPr>
              <a:xfrm rot="-5400000">
                <a:off x="3483600" y="2118075"/>
                <a:ext cx="103150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3574" extrusionOk="0">
                    <a:moveTo>
                      <a:pt x="2071" y="0"/>
                    </a:moveTo>
                    <a:lnTo>
                      <a:pt x="345" y="1778"/>
                    </a:lnTo>
                    <a:cubicBezTo>
                      <a:pt x="155" y="1968"/>
                      <a:pt x="35" y="2227"/>
                      <a:pt x="35" y="2503"/>
                    </a:cubicBezTo>
                    <a:cubicBezTo>
                      <a:pt x="0" y="3090"/>
                      <a:pt x="466" y="3573"/>
                      <a:pt x="1053" y="3573"/>
                    </a:cubicBezTo>
                    <a:cubicBezTo>
                      <a:pt x="1619" y="3573"/>
                      <a:pt x="2073" y="3123"/>
                      <a:pt x="2073" y="2564"/>
                    </a:cubicBezTo>
                    <a:lnTo>
                      <a:pt x="2073" y="2564"/>
                    </a:lnTo>
                    <a:cubicBezTo>
                      <a:pt x="2105" y="3106"/>
                      <a:pt x="2557" y="3539"/>
                      <a:pt x="3090" y="3539"/>
                    </a:cubicBezTo>
                    <a:cubicBezTo>
                      <a:pt x="3659" y="3539"/>
                      <a:pt x="4125" y="3073"/>
                      <a:pt x="4125" y="2503"/>
                    </a:cubicBezTo>
                    <a:cubicBezTo>
                      <a:pt x="4125" y="2227"/>
                      <a:pt x="4004" y="1968"/>
                      <a:pt x="3797" y="1778"/>
                    </a:cubicBezTo>
                    <a:lnTo>
                      <a:pt x="207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03" name="Google Shape;33703;p33"/>
              <p:cNvSpPr/>
              <p:nvPr/>
            </p:nvSpPr>
            <p:spPr>
              <a:xfrm rot="-5400000">
                <a:off x="3638513" y="197268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3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04" name="Google Shape;33704;p33"/>
              <p:cNvSpPr/>
              <p:nvPr/>
            </p:nvSpPr>
            <p:spPr>
              <a:xfrm rot="-5400000">
                <a:off x="3481013" y="1807413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8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3" y="3537"/>
                      <a:pt x="3049" y="3537"/>
                    </a:cubicBezTo>
                    <a:cubicBezTo>
                      <a:pt x="3182" y="3537"/>
                      <a:pt x="3318" y="3510"/>
                      <a:pt x="3452" y="3452"/>
                    </a:cubicBezTo>
                    <a:cubicBezTo>
                      <a:pt x="4142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05" name="Google Shape;33705;p33"/>
              <p:cNvSpPr/>
              <p:nvPr/>
            </p:nvSpPr>
            <p:spPr>
              <a:xfrm rot="-5400000">
                <a:off x="3638513" y="1664613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4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8" y="1570"/>
                      <a:pt x="4299" y="1311"/>
                      <a:pt x="4299" y="1035"/>
                    </a:cubicBezTo>
                    <a:cubicBezTo>
                      <a:pt x="4299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06" name="Google Shape;33706;p33"/>
              <p:cNvSpPr/>
              <p:nvPr/>
            </p:nvSpPr>
            <p:spPr>
              <a:xfrm rot="-5400000">
                <a:off x="3481013" y="1499338"/>
                <a:ext cx="107450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8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0" y="2227"/>
                      <a:pt x="0" y="2503"/>
                    </a:cubicBezTo>
                    <a:cubicBezTo>
                      <a:pt x="0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2" y="3537"/>
                      <a:pt x="3319" y="3510"/>
                      <a:pt x="3452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07" name="Google Shape;33707;p33"/>
              <p:cNvSpPr/>
              <p:nvPr/>
            </p:nvSpPr>
            <p:spPr>
              <a:xfrm rot="-5400000">
                <a:off x="3637638" y="1355638"/>
                <a:ext cx="108325" cy="89350"/>
              </a:xfrm>
              <a:custGeom>
                <a:avLst/>
                <a:gdLst/>
                <a:ahLst/>
                <a:cxnLst/>
                <a:rect l="l" t="t" r="r" b="b"/>
                <a:pathLst>
                  <a:path w="4333" h="3574" extrusionOk="0">
                    <a:moveTo>
                      <a:pt x="3280" y="1"/>
                    </a:moveTo>
                    <a:cubicBezTo>
                      <a:pt x="2714" y="1"/>
                      <a:pt x="2260" y="450"/>
                      <a:pt x="2259" y="1008"/>
                    </a:cubicBezTo>
                    <a:lnTo>
                      <a:pt x="2259" y="1008"/>
                    </a:lnTo>
                    <a:cubicBezTo>
                      <a:pt x="2227" y="445"/>
                      <a:pt x="1754" y="36"/>
                      <a:pt x="1233" y="36"/>
                    </a:cubicBezTo>
                    <a:cubicBezTo>
                      <a:pt x="1099" y="36"/>
                      <a:pt x="962" y="63"/>
                      <a:pt x="829" y="121"/>
                    </a:cubicBezTo>
                    <a:cubicBezTo>
                      <a:pt x="156" y="415"/>
                      <a:pt x="0" y="1295"/>
                      <a:pt x="535" y="1813"/>
                    </a:cubicBezTo>
                    <a:lnTo>
                      <a:pt x="2261" y="3573"/>
                    </a:lnTo>
                    <a:lnTo>
                      <a:pt x="3987" y="1813"/>
                    </a:lnTo>
                    <a:cubicBezTo>
                      <a:pt x="4177" y="1606"/>
                      <a:pt x="4298" y="1347"/>
                      <a:pt x="4298" y="1071"/>
                    </a:cubicBezTo>
                    <a:cubicBezTo>
                      <a:pt x="4332" y="484"/>
                      <a:pt x="3866" y="1"/>
                      <a:pt x="32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08" name="Google Shape;33708;p33"/>
              <p:cNvSpPr/>
              <p:nvPr/>
            </p:nvSpPr>
            <p:spPr>
              <a:xfrm rot="-5400000">
                <a:off x="3481000" y="1191250"/>
                <a:ext cx="107475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9" extrusionOk="0">
                    <a:moveTo>
                      <a:pt x="2037" y="0"/>
                    </a:moveTo>
                    <a:lnTo>
                      <a:pt x="311" y="1778"/>
                    </a:lnTo>
                    <a:cubicBezTo>
                      <a:pt x="104" y="1968"/>
                      <a:pt x="1" y="2227"/>
                      <a:pt x="1" y="2503"/>
                    </a:cubicBezTo>
                    <a:cubicBezTo>
                      <a:pt x="1" y="3073"/>
                      <a:pt x="449" y="3539"/>
                      <a:pt x="1019" y="3539"/>
                    </a:cubicBezTo>
                    <a:cubicBezTo>
                      <a:pt x="1571" y="3539"/>
                      <a:pt x="2037" y="3073"/>
                      <a:pt x="2037" y="2503"/>
                    </a:cubicBezTo>
                    <a:cubicBezTo>
                      <a:pt x="2037" y="3098"/>
                      <a:pt x="2514" y="3537"/>
                      <a:pt x="3050" y="3537"/>
                    </a:cubicBezTo>
                    <a:cubicBezTo>
                      <a:pt x="3183" y="3537"/>
                      <a:pt x="3319" y="3510"/>
                      <a:pt x="3453" y="3452"/>
                    </a:cubicBezTo>
                    <a:cubicBezTo>
                      <a:pt x="4143" y="3176"/>
                      <a:pt x="4298" y="2279"/>
                      <a:pt x="3763" y="1778"/>
                    </a:cubicBez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09" name="Google Shape;33709;p33"/>
              <p:cNvSpPr/>
              <p:nvPr/>
            </p:nvSpPr>
            <p:spPr>
              <a:xfrm rot="-5400000">
                <a:off x="3638513" y="1048438"/>
                <a:ext cx="107475" cy="8845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3538" extrusionOk="0">
                    <a:moveTo>
                      <a:pt x="1233" y="0"/>
                    </a:moveTo>
                    <a:cubicBezTo>
                      <a:pt x="1100" y="0"/>
                      <a:pt x="963" y="27"/>
                      <a:pt x="829" y="85"/>
                    </a:cubicBezTo>
                    <a:cubicBezTo>
                      <a:pt x="156" y="379"/>
                      <a:pt x="1" y="1259"/>
                      <a:pt x="536" y="1777"/>
                    </a:cubicBezTo>
                    <a:lnTo>
                      <a:pt x="2262" y="3537"/>
                    </a:lnTo>
                    <a:lnTo>
                      <a:pt x="3988" y="1777"/>
                    </a:lnTo>
                    <a:cubicBezTo>
                      <a:pt x="4177" y="1570"/>
                      <a:pt x="4298" y="1311"/>
                      <a:pt x="4298" y="1035"/>
                    </a:cubicBezTo>
                    <a:cubicBezTo>
                      <a:pt x="4298" y="353"/>
                      <a:pt x="3789" y="12"/>
                      <a:pt x="3280" y="12"/>
                    </a:cubicBezTo>
                    <a:cubicBezTo>
                      <a:pt x="2771" y="12"/>
                      <a:pt x="2262" y="353"/>
                      <a:pt x="2262" y="1035"/>
                    </a:cubicBezTo>
                    <a:cubicBezTo>
                      <a:pt x="2262" y="440"/>
                      <a:pt x="1774" y="0"/>
                      <a:pt x="12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4701266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3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11" name="Google Shape;33711;p34"/>
          <p:cNvPicPr preferRelativeResize="0"/>
          <p:nvPr/>
        </p:nvPicPr>
        <p:blipFill rotWithShape="1">
          <a:blip r:embed="rId2">
            <a:alphaModFix/>
          </a:blip>
          <a:srcRect b="14653"/>
          <a:stretch/>
        </p:blipFill>
        <p:spPr>
          <a:xfrm rot="10800000">
            <a:off x="1" y="-38684"/>
            <a:ext cx="12192004" cy="693536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3712" name="Google Shape;33712;p34"/>
          <p:cNvGrpSpPr/>
          <p:nvPr/>
        </p:nvGrpSpPr>
        <p:grpSpPr>
          <a:xfrm>
            <a:off x="176700" y="152534"/>
            <a:ext cx="11838533" cy="6552367"/>
            <a:chOff x="132525" y="114400"/>
            <a:chExt cx="8878900" cy="4914275"/>
          </a:xfrm>
        </p:grpSpPr>
        <p:sp>
          <p:nvSpPr>
            <p:cNvPr id="33713" name="Google Shape;33713;p34"/>
            <p:cNvSpPr/>
            <p:nvPr/>
          </p:nvSpPr>
          <p:spPr>
            <a:xfrm>
              <a:off x="7843500" y="4782200"/>
              <a:ext cx="40150" cy="31075"/>
            </a:xfrm>
            <a:custGeom>
              <a:avLst/>
              <a:gdLst/>
              <a:ahLst/>
              <a:cxnLst/>
              <a:rect l="l" t="t" r="r" b="b"/>
              <a:pathLst>
                <a:path w="1606" h="1243" extrusionOk="0">
                  <a:moveTo>
                    <a:pt x="795" y="0"/>
                  </a:moveTo>
                  <a:cubicBezTo>
                    <a:pt x="1" y="0"/>
                    <a:pt x="1" y="1243"/>
                    <a:pt x="795" y="1243"/>
                  </a:cubicBezTo>
                  <a:cubicBezTo>
                    <a:pt x="1606" y="1243"/>
                    <a:pt x="1606" y="0"/>
                    <a:pt x="7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14" name="Google Shape;33714;p34"/>
            <p:cNvSpPr/>
            <p:nvPr/>
          </p:nvSpPr>
          <p:spPr>
            <a:xfrm>
              <a:off x="8087125" y="4786500"/>
              <a:ext cx="40150" cy="31100"/>
            </a:xfrm>
            <a:custGeom>
              <a:avLst/>
              <a:gdLst/>
              <a:ahLst/>
              <a:cxnLst/>
              <a:rect l="l" t="t" r="r" b="b"/>
              <a:pathLst>
                <a:path w="1606" h="1244" extrusionOk="0">
                  <a:moveTo>
                    <a:pt x="795" y="1"/>
                  </a:moveTo>
                  <a:cubicBezTo>
                    <a:pt x="1" y="1"/>
                    <a:pt x="1" y="1243"/>
                    <a:pt x="795" y="1243"/>
                  </a:cubicBezTo>
                  <a:cubicBezTo>
                    <a:pt x="1606" y="1243"/>
                    <a:pt x="1606" y="1"/>
                    <a:pt x="7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15" name="Google Shape;33715;p34"/>
            <p:cNvSpPr/>
            <p:nvPr/>
          </p:nvSpPr>
          <p:spPr>
            <a:xfrm>
              <a:off x="8281325" y="4788225"/>
              <a:ext cx="51800" cy="52250"/>
            </a:xfrm>
            <a:custGeom>
              <a:avLst/>
              <a:gdLst/>
              <a:ahLst/>
              <a:cxnLst/>
              <a:rect l="l" t="t" r="r" b="b"/>
              <a:pathLst>
                <a:path w="2072" h="2090" extrusionOk="0">
                  <a:moveTo>
                    <a:pt x="1036" y="1"/>
                  </a:moveTo>
                  <a:cubicBezTo>
                    <a:pt x="466" y="1"/>
                    <a:pt x="0" y="467"/>
                    <a:pt x="0" y="1036"/>
                  </a:cubicBezTo>
                  <a:cubicBezTo>
                    <a:pt x="0" y="1623"/>
                    <a:pt x="466" y="2089"/>
                    <a:pt x="1036" y="2089"/>
                  </a:cubicBezTo>
                  <a:cubicBezTo>
                    <a:pt x="1605" y="2089"/>
                    <a:pt x="2071" y="1623"/>
                    <a:pt x="2071" y="1036"/>
                  </a:cubicBezTo>
                  <a:cubicBezTo>
                    <a:pt x="2071" y="467"/>
                    <a:pt x="1605" y="1"/>
                    <a:pt x="10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16" name="Google Shape;33716;p34"/>
            <p:cNvSpPr/>
            <p:nvPr/>
          </p:nvSpPr>
          <p:spPr>
            <a:xfrm>
              <a:off x="8343875" y="4782200"/>
              <a:ext cx="142850" cy="64300"/>
            </a:xfrm>
            <a:custGeom>
              <a:avLst/>
              <a:gdLst/>
              <a:ahLst/>
              <a:cxnLst/>
              <a:rect l="l" t="t" r="r" b="b"/>
              <a:pathLst>
                <a:path w="5714" h="2572" extrusionOk="0">
                  <a:moveTo>
                    <a:pt x="3435" y="0"/>
                  </a:moveTo>
                  <a:cubicBezTo>
                    <a:pt x="1847" y="0"/>
                    <a:pt x="363" y="777"/>
                    <a:pt x="1" y="1277"/>
                  </a:cubicBezTo>
                  <a:cubicBezTo>
                    <a:pt x="363" y="1795"/>
                    <a:pt x="1847" y="2572"/>
                    <a:pt x="3435" y="2572"/>
                  </a:cubicBezTo>
                  <a:cubicBezTo>
                    <a:pt x="5006" y="2572"/>
                    <a:pt x="5714" y="2002"/>
                    <a:pt x="5714" y="1277"/>
                  </a:cubicBezTo>
                  <a:cubicBezTo>
                    <a:pt x="5714" y="570"/>
                    <a:pt x="5006" y="0"/>
                    <a:pt x="34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17" name="Google Shape;33717;p34"/>
            <p:cNvSpPr/>
            <p:nvPr/>
          </p:nvSpPr>
          <p:spPr>
            <a:xfrm>
              <a:off x="8127275" y="4782200"/>
              <a:ext cx="142850" cy="64300"/>
            </a:xfrm>
            <a:custGeom>
              <a:avLst/>
              <a:gdLst/>
              <a:ahLst/>
              <a:cxnLst/>
              <a:rect l="l" t="t" r="r" b="b"/>
              <a:pathLst>
                <a:path w="5714" h="2572" extrusionOk="0">
                  <a:moveTo>
                    <a:pt x="2296" y="0"/>
                  </a:moveTo>
                  <a:cubicBezTo>
                    <a:pt x="725" y="0"/>
                    <a:pt x="0" y="570"/>
                    <a:pt x="0" y="1277"/>
                  </a:cubicBezTo>
                  <a:cubicBezTo>
                    <a:pt x="0" y="2002"/>
                    <a:pt x="708" y="2572"/>
                    <a:pt x="2296" y="2572"/>
                  </a:cubicBezTo>
                  <a:cubicBezTo>
                    <a:pt x="3867" y="2572"/>
                    <a:pt x="5368" y="1795"/>
                    <a:pt x="5713" y="1277"/>
                  </a:cubicBezTo>
                  <a:cubicBezTo>
                    <a:pt x="5368" y="777"/>
                    <a:pt x="3867" y="0"/>
                    <a:pt x="22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18" name="Google Shape;33718;p34"/>
            <p:cNvSpPr/>
            <p:nvPr/>
          </p:nvSpPr>
          <p:spPr>
            <a:xfrm>
              <a:off x="8535625" y="4782200"/>
              <a:ext cx="39725" cy="31075"/>
            </a:xfrm>
            <a:custGeom>
              <a:avLst/>
              <a:gdLst/>
              <a:ahLst/>
              <a:cxnLst/>
              <a:rect l="l" t="t" r="r" b="b"/>
              <a:pathLst>
                <a:path w="1589" h="1243" extrusionOk="0">
                  <a:moveTo>
                    <a:pt x="794" y="0"/>
                  </a:moveTo>
                  <a:cubicBezTo>
                    <a:pt x="0" y="0"/>
                    <a:pt x="0" y="1243"/>
                    <a:pt x="794" y="1243"/>
                  </a:cubicBezTo>
                  <a:cubicBezTo>
                    <a:pt x="1588" y="1243"/>
                    <a:pt x="1588" y="0"/>
                    <a:pt x="7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719" name="Google Shape;33719;p34"/>
            <p:cNvGrpSpPr/>
            <p:nvPr/>
          </p:nvGrpSpPr>
          <p:grpSpPr>
            <a:xfrm>
              <a:off x="132525" y="114400"/>
              <a:ext cx="8878900" cy="4914275"/>
              <a:chOff x="132525" y="114400"/>
              <a:chExt cx="8878900" cy="4914275"/>
            </a:xfrm>
          </p:grpSpPr>
          <p:grpSp>
            <p:nvGrpSpPr>
              <p:cNvPr id="33720" name="Google Shape;33720;p34"/>
              <p:cNvGrpSpPr/>
              <p:nvPr/>
            </p:nvGrpSpPr>
            <p:grpSpPr>
              <a:xfrm rot="10800000">
                <a:off x="300425" y="114400"/>
                <a:ext cx="8711000" cy="4903075"/>
                <a:chOff x="190375" y="125600"/>
                <a:chExt cx="8711000" cy="4903075"/>
              </a:xfrm>
            </p:grpSpPr>
            <p:grpSp>
              <p:nvGrpSpPr>
                <p:cNvPr id="33721" name="Google Shape;33721;p34"/>
                <p:cNvGrpSpPr/>
                <p:nvPr/>
              </p:nvGrpSpPr>
              <p:grpSpPr>
                <a:xfrm>
                  <a:off x="190375" y="125600"/>
                  <a:ext cx="266250" cy="4903075"/>
                  <a:chOff x="250000" y="224300"/>
                  <a:chExt cx="266250" cy="4903075"/>
                </a:xfrm>
              </p:grpSpPr>
              <p:grpSp>
                <p:nvGrpSpPr>
                  <p:cNvPr id="33722" name="Google Shape;33722;p34"/>
                  <p:cNvGrpSpPr/>
                  <p:nvPr/>
                </p:nvGrpSpPr>
                <p:grpSpPr>
                  <a:xfrm rot="10800000">
                    <a:off x="250000" y="224300"/>
                    <a:ext cx="266250" cy="2475975"/>
                    <a:chOff x="701350" y="992275"/>
                    <a:chExt cx="266250" cy="2475975"/>
                  </a:xfrm>
                </p:grpSpPr>
                <p:sp>
                  <p:nvSpPr>
                    <p:cNvPr id="33723" name="Google Shape;33723;p34"/>
                    <p:cNvSpPr/>
                    <p:nvPr/>
                  </p:nvSpPr>
                  <p:spPr>
                    <a:xfrm rot="-5400000">
                      <a:off x="-381513" y="2104962"/>
                      <a:ext cx="2182127" cy="164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6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24" name="Google Shape;33724;p34"/>
                    <p:cNvSpPr/>
                    <p:nvPr/>
                  </p:nvSpPr>
                  <p:spPr>
                    <a:xfrm rot="-5400000">
                      <a:off x="909538" y="32626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84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84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25" name="Google Shape;33725;p34"/>
                    <p:cNvSpPr/>
                    <p:nvPr/>
                  </p:nvSpPr>
                  <p:spPr>
                    <a:xfrm rot="-5400000">
                      <a:off x="795175" y="321687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86"/>
                            <a:pt x="1278" y="5714"/>
                          </a:cubicBezTo>
                          <a:cubicBezTo>
                            <a:pt x="1796" y="5386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2003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26" name="Google Shape;33726;p34"/>
                    <p:cNvSpPr/>
                    <p:nvPr/>
                  </p:nvSpPr>
                  <p:spPr>
                    <a:xfrm rot="-5400000">
                      <a:off x="797200" y="3315550"/>
                      <a:ext cx="116550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2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5" y="1703"/>
                            <a:pt x="1226" y="2825"/>
                          </a:cubicBezTo>
                          <a:cubicBezTo>
                            <a:pt x="2226" y="3824"/>
                            <a:pt x="3636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9" y="995"/>
                          </a:cubicBezTo>
                          <a:cubicBezTo>
                            <a:pt x="2342" y="299"/>
                            <a:pt x="1721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27" name="Google Shape;33727;p34"/>
                    <p:cNvSpPr/>
                    <p:nvPr/>
                  </p:nvSpPr>
                  <p:spPr>
                    <a:xfrm rot="-5400000">
                      <a:off x="864225" y="336487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26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26" y="2555"/>
                            <a:pt x="2296" y="2555"/>
                          </a:cubicBezTo>
                          <a:cubicBezTo>
                            <a:pt x="3867" y="2555"/>
                            <a:pt x="5369" y="1796"/>
                            <a:pt x="5714" y="1278"/>
                          </a:cubicBezTo>
                          <a:cubicBezTo>
                            <a:pt x="5369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28" name="Google Shape;33728;p34"/>
                    <p:cNvSpPr/>
                    <p:nvPr/>
                  </p:nvSpPr>
                  <p:spPr>
                    <a:xfrm rot="-5400000">
                      <a:off x="864438" y="3148038"/>
                      <a:ext cx="142425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7" h="2556" extrusionOk="0">
                          <a:moveTo>
                            <a:pt x="3418" y="1"/>
                          </a:moveTo>
                          <a:cubicBezTo>
                            <a:pt x="1847" y="1"/>
                            <a:pt x="346" y="760"/>
                            <a:pt x="0" y="1278"/>
                          </a:cubicBezTo>
                          <a:cubicBezTo>
                            <a:pt x="346" y="1796"/>
                            <a:pt x="1847" y="2555"/>
                            <a:pt x="3418" y="2555"/>
                          </a:cubicBezTo>
                          <a:cubicBezTo>
                            <a:pt x="4988" y="2555"/>
                            <a:pt x="5696" y="2003"/>
                            <a:pt x="5696" y="1278"/>
                          </a:cubicBezTo>
                          <a:cubicBezTo>
                            <a:pt x="5696" y="553"/>
                            <a:pt x="4988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29" name="Google Shape;33729;p34"/>
                    <p:cNvSpPr/>
                    <p:nvPr/>
                  </p:nvSpPr>
                  <p:spPr>
                    <a:xfrm rot="-5400000">
                      <a:off x="797213" y="3152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7" y="1"/>
                          </a:moveTo>
                          <a:cubicBezTo>
                            <a:pt x="2951" y="1"/>
                            <a:pt x="2332" y="303"/>
                            <a:pt x="1622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8" y="4338"/>
                            <a:pt x="245" y="4343"/>
                            <a:pt x="319" y="4343"/>
                          </a:cubicBezTo>
                          <a:cubicBezTo>
                            <a:pt x="1025" y="4343"/>
                            <a:pt x="2437" y="3824"/>
                            <a:pt x="3452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20" y="1"/>
                            <a:pt x="3437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30" name="Google Shape;33730;p34"/>
                    <p:cNvSpPr/>
                    <p:nvPr/>
                  </p:nvSpPr>
                  <p:spPr>
                    <a:xfrm rot="-5400000">
                      <a:off x="751163" y="3341938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31" name="Google Shape;33731;p34"/>
                    <p:cNvSpPr/>
                    <p:nvPr/>
                  </p:nvSpPr>
                  <p:spPr>
                    <a:xfrm rot="-5400000">
                      <a:off x="746000" y="31853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32" name="Google Shape;33732;p34"/>
                    <p:cNvSpPr/>
                    <p:nvPr/>
                  </p:nvSpPr>
                  <p:spPr>
                    <a:xfrm rot="-5400000">
                      <a:off x="752475" y="2920425"/>
                      <a:ext cx="51800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72" h="2090" extrusionOk="0">
                          <a:moveTo>
                            <a:pt x="1036" y="1"/>
                          </a:moveTo>
                          <a:cubicBezTo>
                            <a:pt x="466" y="1"/>
                            <a:pt x="0" y="467"/>
                            <a:pt x="0" y="1036"/>
                          </a:cubicBezTo>
                          <a:cubicBezTo>
                            <a:pt x="0" y="1623"/>
                            <a:pt x="466" y="2089"/>
                            <a:pt x="1036" y="2089"/>
                          </a:cubicBezTo>
                          <a:cubicBezTo>
                            <a:pt x="1605" y="2089"/>
                            <a:pt x="2071" y="1623"/>
                            <a:pt x="2071" y="1036"/>
                          </a:cubicBezTo>
                          <a:cubicBezTo>
                            <a:pt x="2071" y="467"/>
                            <a:pt x="1605" y="1"/>
                            <a:pt x="1036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33" name="Google Shape;33733;p34"/>
                    <p:cNvSpPr/>
                    <p:nvPr/>
                  </p:nvSpPr>
                  <p:spPr>
                    <a:xfrm rot="-5400000">
                      <a:off x="854738" y="2875138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0" y="1847"/>
                            <a:pt x="0" y="3418"/>
                          </a:cubicBezTo>
                          <a:cubicBezTo>
                            <a:pt x="0" y="5006"/>
                            <a:pt x="553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5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34" name="Google Shape;33734;p34"/>
                    <p:cNvSpPr/>
                    <p:nvPr/>
                  </p:nvSpPr>
                  <p:spPr>
                    <a:xfrm rot="-5400000">
                      <a:off x="800125" y="2810650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19" y="1"/>
                          </a:moveTo>
                          <a:cubicBezTo>
                            <a:pt x="245" y="1"/>
                            <a:pt x="179" y="7"/>
                            <a:pt x="121" y="18"/>
                          </a:cubicBezTo>
                          <a:cubicBezTo>
                            <a:pt x="1" y="639"/>
                            <a:pt x="518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5" y="4349"/>
                          </a:cubicBezTo>
                          <a:cubicBezTo>
                            <a:pt x="3718" y="4349"/>
                            <a:pt x="3967" y="4244"/>
                            <a:pt x="4160" y="4057"/>
                          </a:cubicBezTo>
                          <a:cubicBezTo>
                            <a:pt x="4661" y="3556"/>
                            <a:pt x="4557" y="2642"/>
                            <a:pt x="3435" y="1537"/>
                          </a:cubicBezTo>
                          <a:cubicBezTo>
                            <a:pt x="2435" y="521"/>
                            <a:pt x="1026" y="1"/>
                            <a:pt x="31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35" name="Google Shape;33735;p34"/>
                    <p:cNvSpPr/>
                    <p:nvPr/>
                  </p:nvSpPr>
                  <p:spPr>
                    <a:xfrm rot="-5400000">
                      <a:off x="706950" y="28063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1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4" y="2002"/>
                            <a:pt x="5714" y="1277"/>
                          </a:cubicBezTo>
                          <a:cubicBezTo>
                            <a:pt x="5714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36" name="Google Shape;33736;p34"/>
                    <p:cNvSpPr/>
                    <p:nvPr/>
                  </p:nvSpPr>
                  <p:spPr>
                    <a:xfrm rot="-5400000">
                      <a:off x="706950" y="30229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25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37" name="Google Shape;33737;p34"/>
                    <p:cNvSpPr/>
                    <p:nvPr/>
                  </p:nvSpPr>
                  <p:spPr>
                    <a:xfrm rot="-5400000">
                      <a:off x="800075" y="29738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42" y="1"/>
                          </a:moveTo>
                          <a:cubicBezTo>
                            <a:pt x="3635" y="1"/>
                            <a:pt x="2224" y="520"/>
                            <a:pt x="1209" y="1520"/>
                          </a:cubicBezTo>
                          <a:cubicBezTo>
                            <a:pt x="104" y="2642"/>
                            <a:pt x="1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2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2" y="7"/>
                            <a:pt x="4416" y="1"/>
                            <a:pt x="434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38" name="Google Shape;33738;p34"/>
                    <p:cNvSpPr/>
                    <p:nvPr/>
                  </p:nvSpPr>
                  <p:spPr>
                    <a:xfrm rot="-5400000">
                      <a:off x="833813" y="31031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39" name="Google Shape;33739;p34"/>
                    <p:cNvSpPr/>
                    <p:nvPr/>
                  </p:nvSpPr>
                  <p:spPr>
                    <a:xfrm rot="-5400000">
                      <a:off x="833163" y="27603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40" name="Google Shape;33740;p34"/>
                    <p:cNvSpPr/>
                    <p:nvPr/>
                  </p:nvSpPr>
                  <p:spPr>
                    <a:xfrm rot="-5400000">
                      <a:off x="931975" y="28509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41" name="Google Shape;33741;p34"/>
                    <p:cNvSpPr/>
                    <p:nvPr/>
                  </p:nvSpPr>
                  <p:spPr>
                    <a:xfrm rot="-5400000">
                      <a:off x="927875" y="3018600"/>
                      <a:ext cx="40150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605" y="1226"/>
                            <a:pt x="1605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42" name="Google Shape;33742;p34"/>
                    <p:cNvSpPr/>
                    <p:nvPr/>
                  </p:nvSpPr>
                  <p:spPr>
                    <a:xfrm rot="-5400000">
                      <a:off x="909538" y="25705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7" y="0"/>
                            <a:pt x="1" y="466"/>
                            <a:pt x="1" y="1036"/>
                          </a:cubicBezTo>
                          <a:cubicBezTo>
                            <a:pt x="1" y="1606"/>
                            <a:pt x="467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43" name="Google Shape;33743;p34"/>
                    <p:cNvSpPr/>
                    <p:nvPr/>
                  </p:nvSpPr>
                  <p:spPr>
                    <a:xfrm rot="-5400000">
                      <a:off x="795188" y="25247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7" y="1"/>
                          </a:moveTo>
                          <a:cubicBezTo>
                            <a:pt x="553" y="1"/>
                            <a:pt x="0" y="708"/>
                            <a:pt x="0" y="2296"/>
                          </a:cubicBezTo>
                          <a:cubicBezTo>
                            <a:pt x="0" y="3884"/>
                            <a:pt x="760" y="5386"/>
                            <a:pt x="1277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7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44" name="Google Shape;33744;p34"/>
                    <p:cNvSpPr/>
                    <p:nvPr/>
                  </p:nvSpPr>
                  <p:spPr>
                    <a:xfrm rot="-5400000">
                      <a:off x="797213" y="2623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2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26" y="2825"/>
                          </a:cubicBezTo>
                          <a:cubicBezTo>
                            <a:pt x="2225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2" y="4338"/>
                            <a:pt x="4540" y="4326"/>
                          </a:cubicBezTo>
                          <a:cubicBezTo>
                            <a:pt x="4660" y="3722"/>
                            <a:pt x="4143" y="2117"/>
                            <a:pt x="3038" y="995"/>
                          </a:cubicBezTo>
                          <a:cubicBezTo>
                            <a:pt x="2341" y="299"/>
                            <a:pt x="1720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45" name="Google Shape;33745;p34"/>
                    <p:cNvSpPr/>
                    <p:nvPr/>
                  </p:nvSpPr>
                  <p:spPr>
                    <a:xfrm rot="-5400000">
                      <a:off x="864225" y="26727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0" y="553"/>
                            <a:pt x="0" y="1278"/>
                          </a:cubicBezTo>
                          <a:cubicBezTo>
                            <a:pt x="0" y="2003"/>
                            <a:pt x="708" y="2555"/>
                            <a:pt x="2296" y="2555"/>
                          </a:cubicBezTo>
                          <a:cubicBezTo>
                            <a:pt x="3866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6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46" name="Google Shape;33746;p34"/>
                    <p:cNvSpPr/>
                    <p:nvPr/>
                  </p:nvSpPr>
                  <p:spPr>
                    <a:xfrm rot="-5400000">
                      <a:off x="864225" y="24561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63" y="760"/>
                            <a:pt x="1" y="1278"/>
                          </a:cubicBezTo>
                          <a:cubicBezTo>
                            <a:pt x="363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47" name="Google Shape;33747;p34"/>
                    <p:cNvSpPr/>
                    <p:nvPr/>
                  </p:nvSpPr>
                  <p:spPr>
                    <a:xfrm rot="-5400000">
                      <a:off x="797213" y="2460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9" y="4338"/>
                            <a:pt x="245" y="4343"/>
                            <a:pt x="319" y="4343"/>
                          </a:cubicBezTo>
                          <a:cubicBezTo>
                            <a:pt x="1026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48" name="Google Shape;33748;p34"/>
                    <p:cNvSpPr/>
                    <p:nvPr/>
                  </p:nvSpPr>
                  <p:spPr>
                    <a:xfrm rot="-5400000">
                      <a:off x="741900" y="26609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49" name="Google Shape;33749;p34"/>
                    <p:cNvSpPr/>
                    <p:nvPr/>
                  </p:nvSpPr>
                  <p:spPr>
                    <a:xfrm rot="-5400000">
                      <a:off x="745988" y="24932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50" name="Google Shape;33750;p34"/>
                    <p:cNvSpPr/>
                    <p:nvPr/>
                  </p:nvSpPr>
                  <p:spPr>
                    <a:xfrm rot="-5400000">
                      <a:off x="748000" y="2224275"/>
                      <a:ext cx="60850" cy="52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4" h="2086" extrusionOk="0">
                          <a:moveTo>
                            <a:pt x="1048" y="0"/>
                          </a:moveTo>
                          <a:cubicBezTo>
                            <a:pt x="513" y="0"/>
                            <a:pt x="0" y="414"/>
                            <a:pt x="0" y="1032"/>
                          </a:cubicBezTo>
                          <a:cubicBezTo>
                            <a:pt x="0" y="1619"/>
                            <a:pt x="466" y="2085"/>
                            <a:pt x="1053" y="2085"/>
                          </a:cubicBezTo>
                          <a:cubicBezTo>
                            <a:pt x="1968" y="2085"/>
                            <a:pt x="2434" y="963"/>
                            <a:pt x="1778" y="307"/>
                          </a:cubicBezTo>
                          <a:cubicBezTo>
                            <a:pt x="1566" y="95"/>
                            <a:pt x="1304" y="0"/>
                            <a:pt x="104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51" name="Google Shape;33751;p34"/>
                    <p:cNvSpPr/>
                    <p:nvPr/>
                  </p:nvSpPr>
                  <p:spPr>
                    <a:xfrm rot="-5400000">
                      <a:off x="854725" y="218302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53" y="5714"/>
                            <a:pt x="1278" y="5714"/>
                          </a:cubicBezTo>
                          <a:cubicBezTo>
                            <a:pt x="1986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79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52" name="Google Shape;33752;p34"/>
                    <p:cNvSpPr/>
                    <p:nvPr/>
                  </p:nvSpPr>
                  <p:spPr>
                    <a:xfrm rot="-5400000">
                      <a:off x="800125" y="21185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5" y="1"/>
                          </a:moveTo>
                          <a:cubicBezTo>
                            <a:pt x="230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18" y="2227"/>
                            <a:pt x="1622" y="3349"/>
                          </a:cubicBezTo>
                          <a:cubicBezTo>
                            <a:pt x="2315" y="4052"/>
                            <a:pt x="2933" y="4349"/>
                            <a:pt x="3420" y="4349"/>
                          </a:cubicBezTo>
                          <a:cubicBezTo>
                            <a:pt x="3711" y="4349"/>
                            <a:pt x="3956" y="4244"/>
                            <a:pt x="4142" y="4057"/>
                          </a:cubicBezTo>
                          <a:cubicBezTo>
                            <a:pt x="4660" y="3556"/>
                            <a:pt x="4557" y="2642"/>
                            <a:pt x="3435" y="1537"/>
                          </a:cubicBezTo>
                          <a:cubicBezTo>
                            <a:pt x="2419" y="521"/>
                            <a:pt x="1022" y="1"/>
                            <a:pt x="305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53" name="Google Shape;33753;p34"/>
                    <p:cNvSpPr/>
                    <p:nvPr/>
                  </p:nvSpPr>
                  <p:spPr>
                    <a:xfrm rot="-5400000">
                      <a:off x="706963" y="2114213"/>
                      <a:ext cx="142825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3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5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5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54" name="Google Shape;33754;p34"/>
                    <p:cNvSpPr/>
                    <p:nvPr/>
                  </p:nvSpPr>
                  <p:spPr>
                    <a:xfrm rot="-5400000">
                      <a:off x="706950" y="23308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1" y="570"/>
                            <a:pt x="1" y="1277"/>
                          </a:cubicBezTo>
                          <a:cubicBezTo>
                            <a:pt x="1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9" y="1795"/>
                            <a:pt x="5714" y="1277"/>
                          </a:cubicBezTo>
                          <a:cubicBezTo>
                            <a:pt x="5369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55" name="Google Shape;33755;p34"/>
                    <p:cNvSpPr/>
                    <p:nvPr/>
                  </p:nvSpPr>
                  <p:spPr>
                    <a:xfrm rot="-5400000">
                      <a:off x="800075" y="22817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9" y="1520"/>
                          </a:cubicBezTo>
                          <a:cubicBezTo>
                            <a:pt x="87" y="2642"/>
                            <a:pt x="1" y="3539"/>
                            <a:pt x="501" y="4057"/>
                          </a:cubicBezTo>
                          <a:cubicBezTo>
                            <a:pt x="693" y="4242"/>
                            <a:pt x="936" y="4344"/>
                            <a:pt x="1222" y="4344"/>
                          </a:cubicBezTo>
                          <a:cubicBezTo>
                            <a:pt x="1711" y="4344"/>
                            <a:pt x="2325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56" name="Google Shape;33756;p34"/>
                    <p:cNvSpPr/>
                    <p:nvPr/>
                  </p:nvSpPr>
                  <p:spPr>
                    <a:xfrm rot="-5400000">
                      <a:off x="833600" y="24112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57" name="Google Shape;33757;p34"/>
                    <p:cNvSpPr/>
                    <p:nvPr/>
                  </p:nvSpPr>
                  <p:spPr>
                    <a:xfrm rot="-5400000">
                      <a:off x="833163" y="20682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58" name="Google Shape;33758;p34"/>
                    <p:cNvSpPr/>
                    <p:nvPr/>
                  </p:nvSpPr>
                  <p:spPr>
                    <a:xfrm rot="-5400000">
                      <a:off x="931975" y="2158850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605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59" name="Google Shape;33759;p34"/>
                    <p:cNvSpPr/>
                    <p:nvPr/>
                  </p:nvSpPr>
                  <p:spPr>
                    <a:xfrm rot="-5400000">
                      <a:off x="928088" y="23267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60" name="Google Shape;33760;p34"/>
                    <p:cNvSpPr/>
                    <p:nvPr/>
                  </p:nvSpPr>
                  <p:spPr>
                    <a:xfrm rot="-5400000">
                      <a:off x="905375" y="1882550"/>
                      <a:ext cx="60875" cy="52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5" h="2085" extrusionOk="0">
                          <a:moveTo>
                            <a:pt x="1399" y="0"/>
                          </a:moveTo>
                          <a:cubicBezTo>
                            <a:pt x="467" y="0"/>
                            <a:pt x="1" y="1122"/>
                            <a:pt x="657" y="1778"/>
                          </a:cubicBezTo>
                          <a:cubicBezTo>
                            <a:pt x="868" y="1990"/>
                            <a:pt x="1129" y="2085"/>
                            <a:pt x="1384" y="2085"/>
                          </a:cubicBezTo>
                          <a:cubicBezTo>
                            <a:pt x="1920" y="2085"/>
                            <a:pt x="2434" y="1667"/>
                            <a:pt x="2434" y="1036"/>
                          </a:cubicBezTo>
                          <a:cubicBezTo>
                            <a:pt x="2434" y="466"/>
                            <a:pt x="1968" y="0"/>
                            <a:pt x="1399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61" name="Google Shape;33761;p34"/>
                    <p:cNvSpPr/>
                    <p:nvPr/>
                  </p:nvSpPr>
                  <p:spPr>
                    <a:xfrm rot="-5400000">
                      <a:off x="795188" y="18326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68"/>
                            <a:pt x="1278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62" name="Google Shape;33762;p34"/>
                    <p:cNvSpPr/>
                    <p:nvPr/>
                  </p:nvSpPr>
                  <p:spPr>
                    <a:xfrm rot="-5400000">
                      <a:off x="797213" y="1931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3" y="0"/>
                          </a:moveTo>
                          <a:cubicBezTo>
                            <a:pt x="936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4" y="1703"/>
                            <a:pt x="1209" y="2825"/>
                          </a:cubicBezTo>
                          <a:cubicBezTo>
                            <a:pt x="2224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8" y="995"/>
                          </a:cubicBezTo>
                          <a:cubicBezTo>
                            <a:pt x="2331" y="299"/>
                            <a:pt x="1713" y="0"/>
                            <a:pt x="1223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63" name="Google Shape;33763;p34"/>
                    <p:cNvSpPr/>
                    <p:nvPr/>
                  </p:nvSpPr>
                  <p:spPr>
                    <a:xfrm rot="-5400000">
                      <a:off x="864225" y="19806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8" y="2555"/>
                            <a:pt x="2296" y="2555"/>
                          </a:cubicBezTo>
                          <a:cubicBezTo>
                            <a:pt x="3867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64" name="Google Shape;33764;p34"/>
                    <p:cNvSpPr/>
                    <p:nvPr/>
                  </p:nvSpPr>
                  <p:spPr>
                    <a:xfrm rot="-5400000">
                      <a:off x="864225" y="17640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18" y="1"/>
                          </a:moveTo>
                          <a:cubicBezTo>
                            <a:pt x="1848" y="1"/>
                            <a:pt x="346" y="760"/>
                            <a:pt x="1" y="1278"/>
                          </a:cubicBezTo>
                          <a:cubicBezTo>
                            <a:pt x="346" y="1796"/>
                            <a:pt x="1848" y="2555"/>
                            <a:pt x="3418" y="2555"/>
                          </a:cubicBezTo>
                          <a:cubicBezTo>
                            <a:pt x="5006" y="2555"/>
                            <a:pt x="5714" y="2003"/>
                            <a:pt x="5714" y="1278"/>
                          </a:cubicBezTo>
                          <a:cubicBezTo>
                            <a:pt x="5714" y="553"/>
                            <a:pt x="5006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65" name="Google Shape;33765;p34"/>
                    <p:cNvSpPr/>
                    <p:nvPr/>
                  </p:nvSpPr>
                  <p:spPr>
                    <a:xfrm rot="-5400000">
                      <a:off x="797213" y="17682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01" y="2117"/>
                            <a:pt x="1" y="3722"/>
                            <a:pt x="122" y="4326"/>
                          </a:cubicBezTo>
                          <a:cubicBezTo>
                            <a:pt x="179" y="4338"/>
                            <a:pt x="245" y="4343"/>
                            <a:pt x="320" y="4343"/>
                          </a:cubicBezTo>
                          <a:cubicBezTo>
                            <a:pt x="1026" y="4343"/>
                            <a:pt x="2436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66" name="Google Shape;33766;p34"/>
                    <p:cNvSpPr/>
                    <p:nvPr/>
                  </p:nvSpPr>
                  <p:spPr>
                    <a:xfrm rot="-5400000">
                      <a:off x="741900" y="19688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8" y="1243"/>
                            <a:pt x="1588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67" name="Google Shape;33767;p34"/>
                    <p:cNvSpPr/>
                    <p:nvPr/>
                  </p:nvSpPr>
                  <p:spPr>
                    <a:xfrm rot="-5400000">
                      <a:off x="746213" y="18013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68" name="Google Shape;33768;p34"/>
                    <p:cNvSpPr/>
                    <p:nvPr/>
                  </p:nvSpPr>
                  <p:spPr>
                    <a:xfrm rot="-5400000">
                      <a:off x="752263" y="1536438"/>
                      <a:ext cx="52225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90" extrusionOk="0">
                          <a:moveTo>
                            <a:pt x="1053" y="1"/>
                          </a:moveTo>
                          <a:cubicBezTo>
                            <a:pt x="467" y="1"/>
                            <a:pt x="1" y="467"/>
                            <a:pt x="1" y="1036"/>
                          </a:cubicBezTo>
                          <a:cubicBezTo>
                            <a:pt x="1" y="1623"/>
                            <a:pt x="467" y="2089"/>
                            <a:pt x="1053" y="2089"/>
                          </a:cubicBezTo>
                          <a:cubicBezTo>
                            <a:pt x="1623" y="2089"/>
                            <a:pt x="2089" y="1623"/>
                            <a:pt x="2089" y="1036"/>
                          </a:cubicBezTo>
                          <a:cubicBezTo>
                            <a:pt x="2089" y="467"/>
                            <a:pt x="1623" y="1"/>
                            <a:pt x="105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69" name="Google Shape;33769;p34"/>
                    <p:cNvSpPr/>
                    <p:nvPr/>
                  </p:nvSpPr>
                  <p:spPr>
                    <a:xfrm rot="-5400000">
                      <a:off x="854725" y="1491350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70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6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70" name="Google Shape;33770;p34"/>
                    <p:cNvSpPr/>
                    <p:nvPr/>
                  </p:nvSpPr>
                  <p:spPr>
                    <a:xfrm rot="-5400000">
                      <a:off x="800125" y="14264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6" y="1"/>
                          </a:moveTo>
                          <a:cubicBezTo>
                            <a:pt x="231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01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1" y="4349"/>
                          </a:cubicBezTo>
                          <a:cubicBezTo>
                            <a:pt x="3711" y="4349"/>
                            <a:pt x="3956" y="4244"/>
                            <a:pt x="4143" y="4057"/>
                          </a:cubicBezTo>
                          <a:cubicBezTo>
                            <a:pt x="4660" y="3556"/>
                            <a:pt x="4540" y="2642"/>
                            <a:pt x="3435" y="1537"/>
                          </a:cubicBezTo>
                          <a:cubicBezTo>
                            <a:pt x="2420" y="521"/>
                            <a:pt x="1022" y="1"/>
                            <a:pt x="306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71" name="Google Shape;33771;p34"/>
                    <p:cNvSpPr/>
                    <p:nvPr/>
                  </p:nvSpPr>
                  <p:spPr>
                    <a:xfrm rot="-5400000">
                      <a:off x="706950" y="14221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72" name="Google Shape;33772;p34"/>
                    <p:cNvSpPr/>
                    <p:nvPr/>
                  </p:nvSpPr>
                  <p:spPr>
                    <a:xfrm rot="-5400000">
                      <a:off x="706950" y="16387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6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6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73" name="Google Shape;33773;p34"/>
                    <p:cNvSpPr/>
                    <p:nvPr/>
                  </p:nvSpPr>
                  <p:spPr>
                    <a:xfrm rot="-5400000">
                      <a:off x="800075" y="1589575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8" y="1520"/>
                          </a:cubicBezTo>
                          <a:cubicBezTo>
                            <a:pt x="87" y="2642"/>
                            <a:pt x="0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1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0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74" name="Google Shape;33774;p34"/>
                    <p:cNvSpPr/>
                    <p:nvPr/>
                  </p:nvSpPr>
                  <p:spPr>
                    <a:xfrm rot="-5400000">
                      <a:off x="833600" y="17191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2" y="0"/>
                          </a:moveTo>
                          <a:cubicBezTo>
                            <a:pt x="1" y="0"/>
                            <a:pt x="1" y="1243"/>
                            <a:pt x="812" y="1243"/>
                          </a:cubicBezTo>
                          <a:cubicBezTo>
                            <a:pt x="1606" y="1243"/>
                            <a:pt x="1606" y="0"/>
                            <a:pt x="81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75" name="Google Shape;33775;p34"/>
                    <p:cNvSpPr/>
                    <p:nvPr/>
                  </p:nvSpPr>
                  <p:spPr>
                    <a:xfrm rot="-5400000">
                      <a:off x="833150" y="1376150"/>
                      <a:ext cx="4017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76" name="Google Shape;33776;p34"/>
                    <p:cNvSpPr/>
                    <p:nvPr/>
                  </p:nvSpPr>
                  <p:spPr>
                    <a:xfrm rot="-5400000">
                      <a:off x="909538" y="1186288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6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66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77" name="Google Shape;33777;p34"/>
                    <p:cNvSpPr/>
                    <p:nvPr/>
                  </p:nvSpPr>
                  <p:spPr>
                    <a:xfrm rot="-5400000">
                      <a:off x="794963" y="1140763"/>
                      <a:ext cx="6432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73" h="5714" extrusionOk="0">
                          <a:moveTo>
                            <a:pt x="1295" y="1"/>
                          </a:moveTo>
                          <a:cubicBezTo>
                            <a:pt x="570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77" y="5386"/>
                            <a:pt x="1295" y="5714"/>
                          </a:cubicBezTo>
                          <a:cubicBezTo>
                            <a:pt x="1796" y="5368"/>
                            <a:pt x="2572" y="3867"/>
                            <a:pt x="2572" y="2296"/>
                          </a:cubicBezTo>
                          <a:cubicBezTo>
                            <a:pt x="2572" y="726"/>
                            <a:pt x="2003" y="1"/>
                            <a:pt x="1295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78" name="Google Shape;33778;p34"/>
                    <p:cNvSpPr/>
                    <p:nvPr/>
                  </p:nvSpPr>
                  <p:spPr>
                    <a:xfrm rot="-5400000">
                      <a:off x="797438" y="1239438"/>
                      <a:ext cx="11607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43" h="4344" extrusionOk="0">
                          <a:moveTo>
                            <a:pt x="1214" y="0"/>
                          </a:moveTo>
                          <a:cubicBezTo>
                            <a:pt x="927" y="0"/>
                            <a:pt x="685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08" y="2825"/>
                          </a:cubicBezTo>
                          <a:cubicBezTo>
                            <a:pt x="2224" y="3824"/>
                            <a:pt x="3635" y="4343"/>
                            <a:pt x="4341" y="4343"/>
                          </a:cubicBezTo>
                          <a:cubicBezTo>
                            <a:pt x="4416" y="4343"/>
                            <a:pt x="4482" y="4338"/>
                            <a:pt x="4539" y="4326"/>
                          </a:cubicBezTo>
                          <a:cubicBezTo>
                            <a:pt x="4643" y="3722"/>
                            <a:pt x="4142" y="2117"/>
                            <a:pt x="3020" y="995"/>
                          </a:cubicBezTo>
                          <a:cubicBezTo>
                            <a:pt x="2324" y="299"/>
                            <a:pt x="1703" y="0"/>
                            <a:pt x="121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79" name="Google Shape;33779;p34"/>
                    <p:cNvSpPr/>
                    <p:nvPr/>
                  </p:nvSpPr>
                  <p:spPr>
                    <a:xfrm rot="-5400000">
                      <a:off x="864225" y="12885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9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9" y="2555"/>
                            <a:pt x="2296" y="2555"/>
                          </a:cubicBezTo>
                          <a:cubicBezTo>
                            <a:pt x="3867" y="2555"/>
                            <a:pt x="5351" y="1796"/>
                            <a:pt x="5714" y="1278"/>
                          </a:cubicBezTo>
                          <a:cubicBezTo>
                            <a:pt x="5351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80" name="Google Shape;33780;p34"/>
                    <p:cNvSpPr/>
                    <p:nvPr/>
                  </p:nvSpPr>
                  <p:spPr>
                    <a:xfrm rot="-5400000">
                      <a:off x="864225" y="107192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45" y="760"/>
                            <a:pt x="0" y="1278"/>
                          </a:cubicBezTo>
                          <a:cubicBezTo>
                            <a:pt x="345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81" name="Google Shape;33781;p34"/>
                    <p:cNvSpPr/>
                    <p:nvPr/>
                  </p:nvSpPr>
                  <p:spPr>
                    <a:xfrm rot="-5400000">
                      <a:off x="797213" y="1076113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3" y="1"/>
                          </a:moveTo>
                          <a:cubicBezTo>
                            <a:pt x="2943" y="1"/>
                            <a:pt x="2321" y="303"/>
                            <a:pt x="1623" y="1012"/>
                          </a:cubicBezTo>
                          <a:cubicBezTo>
                            <a:pt x="518" y="2134"/>
                            <a:pt x="0" y="3722"/>
                            <a:pt x="104" y="4326"/>
                          </a:cubicBezTo>
                          <a:cubicBezTo>
                            <a:pt x="163" y="4338"/>
                            <a:pt x="231" y="4343"/>
                            <a:pt x="306" y="4343"/>
                          </a:cubicBezTo>
                          <a:cubicBezTo>
                            <a:pt x="1025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18" y="1"/>
                            <a:pt x="343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82" name="Google Shape;33782;p34"/>
                    <p:cNvSpPr/>
                    <p:nvPr/>
                  </p:nvSpPr>
                  <p:spPr>
                    <a:xfrm rot="-5400000">
                      <a:off x="741900" y="12767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83" name="Google Shape;33783;p34"/>
                    <p:cNvSpPr/>
                    <p:nvPr/>
                  </p:nvSpPr>
                  <p:spPr>
                    <a:xfrm rot="-5400000">
                      <a:off x="746213" y="11092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84" name="Google Shape;33784;p34"/>
                    <p:cNvSpPr/>
                    <p:nvPr/>
                  </p:nvSpPr>
                  <p:spPr>
                    <a:xfrm rot="-5400000">
                      <a:off x="758338" y="99681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85" name="Google Shape;33785;p34"/>
                    <p:cNvSpPr/>
                    <p:nvPr/>
                  </p:nvSpPr>
                  <p:spPr>
                    <a:xfrm rot="-5400000">
                      <a:off x="932188" y="14669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86" name="Google Shape;33786;p34"/>
                    <p:cNvSpPr/>
                    <p:nvPr/>
                  </p:nvSpPr>
                  <p:spPr>
                    <a:xfrm rot="-5400000">
                      <a:off x="928088" y="16346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5" y="0"/>
                          </a:moveTo>
                          <a:cubicBezTo>
                            <a:pt x="1" y="0"/>
                            <a:pt x="1" y="1226"/>
                            <a:pt x="795" y="1226"/>
                          </a:cubicBezTo>
                          <a:cubicBezTo>
                            <a:pt x="1589" y="1226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  <p:grpSp>
                <p:nvGrpSpPr>
                  <p:cNvPr id="33787" name="Google Shape;33787;p34"/>
                  <p:cNvGrpSpPr/>
                  <p:nvPr/>
                </p:nvGrpSpPr>
                <p:grpSpPr>
                  <a:xfrm rot="10800000">
                    <a:off x="250000" y="2657925"/>
                    <a:ext cx="266250" cy="2469450"/>
                    <a:chOff x="701350" y="1022525"/>
                    <a:chExt cx="266250" cy="2469450"/>
                  </a:xfrm>
                </p:grpSpPr>
                <p:sp>
                  <p:nvSpPr>
                    <p:cNvPr id="33788" name="Google Shape;33788;p34"/>
                    <p:cNvSpPr/>
                    <p:nvPr/>
                  </p:nvSpPr>
                  <p:spPr>
                    <a:xfrm rot="-5400000">
                      <a:off x="-381513" y="2380187"/>
                      <a:ext cx="2182127" cy="164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6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89" name="Google Shape;33789;p34"/>
                    <p:cNvSpPr/>
                    <p:nvPr/>
                  </p:nvSpPr>
                  <p:spPr>
                    <a:xfrm rot="-5400000">
                      <a:off x="909538" y="32626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84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84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90" name="Google Shape;33790;p34"/>
                    <p:cNvSpPr/>
                    <p:nvPr/>
                  </p:nvSpPr>
                  <p:spPr>
                    <a:xfrm rot="-5400000">
                      <a:off x="795175" y="321687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86"/>
                            <a:pt x="1278" y="5714"/>
                          </a:cubicBezTo>
                          <a:cubicBezTo>
                            <a:pt x="1796" y="5386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2003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91" name="Google Shape;33791;p34"/>
                    <p:cNvSpPr/>
                    <p:nvPr/>
                  </p:nvSpPr>
                  <p:spPr>
                    <a:xfrm rot="-5400000">
                      <a:off x="797200" y="3315550"/>
                      <a:ext cx="116550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2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5" y="1703"/>
                            <a:pt x="1226" y="2825"/>
                          </a:cubicBezTo>
                          <a:cubicBezTo>
                            <a:pt x="2226" y="3824"/>
                            <a:pt x="3636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9" y="995"/>
                          </a:cubicBezTo>
                          <a:cubicBezTo>
                            <a:pt x="2342" y="299"/>
                            <a:pt x="1721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92" name="Google Shape;33792;p34"/>
                    <p:cNvSpPr/>
                    <p:nvPr/>
                  </p:nvSpPr>
                  <p:spPr>
                    <a:xfrm rot="-5400000">
                      <a:off x="864225" y="336487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26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26" y="2555"/>
                            <a:pt x="2296" y="2555"/>
                          </a:cubicBezTo>
                          <a:cubicBezTo>
                            <a:pt x="3867" y="2555"/>
                            <a:pt x="5369" y="1796"/>
                            <a:pt x="5714" y="1278"/>
                          </a:cubicBezTo>
                          <a:cubicBezTo>
                            <a:pt x="5369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93" name="Google Shape;33793;p34"/>
                    <p:cNvSpPr/>
                    <p:nvPr/>
                  </p:nvSpPr>
                  <p:spPr>
                    <a:xfrm rot="-5400000">
                      <a:off x="864438" y="3148038"/>
                      <a:ext cx="142425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7" h="2556" extrusionOk="0">
                          <a:moveTo>
                            <a:pt x="3418" y="1"/>
                          </a:moveTo>
                          <a:cubicBezTo>
                            <a:pt x="1847" y="1"/>
                            <a:pt x="346" y="760"/>
                            <a:pt x="0" y="1278"/>
                          </a:cubicBezTo>
                          <a:cubicBezTo>
                            <a:pt x="346" y="1796"/>
                            <a:pt x="1847" y="2555"/>
                            <a:pt x="3418" y="2555"/>
                          </a:cubicBezTo>
                          <a:cubicBezTo>
                            <a:pt x="4988" y="2555"/>
                            <a:pt x="5696" y="2003"/>
                            <a:pt x="5696" y="1278"/>
                          </a:cubicBezTo>
                          <a:cubicBezTo>
                            <a:pt x="5696" y="553"/>
                            <a:pt x="4988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94" name="Google Shape;33794;p34"/>
                    <p:cNvSpPr/>
                    <p:nvPr/>
                  </p:nvSpPr>
                  <p:spPr>
                    <a:xfrm rot="-5400000">
                      <a:off x="797213" y="3152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7" y="1"/>
                          </a:moveTo>
                          <a:cubicBezTo>
                            <a:pt x="2951" y="1"/>
                            <a:pt x="2332" y="303"/>
                            <a:pt x="1622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8" y="4338"/>
                            <a:pt x="245" y="4343"/>
                            <a:pt x="319" y="4343"/>
                          </a:cubicBezTo>
                          <a:cubicBezTo>
                            <a:pt x="1025" y="4343"/>
                            <a:pt x="2437" y="3824"/>
                            <a:pt x="3452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20" y="1"/>
                            <a:pt x="3437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95" name="Google Shape;33795;p34"/>
                    <p:cNvSpPr/>
                    <p:nvPr/>
                  </p:nvSpPr>
                  <p:spPr>
                    <a:xfrm rot="-5400000">
                      <a:off x="849775" y="3456775"/>
                      <a:ext cx="39725" cy="306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7" extrusionOk="0">
                          <a:moveTo>
                            <a:pt x="794" y="1"/>
                          </a:moveTo>
                          <a:cubicBezTo>
                            <a:pt x="0" y="1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96" name="Google Shape;33796;p34"/>
                    <p:cNvSpPr/>
                    <p:nvPr/>
                  </p:nvSpPr>
                  <p:spPr>
                    <a:xfrm rot="-5400000">
                      <a:off x="741688" y="335281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97" name="Google Shape;33797;p34"/>
                    <p:cNvSpPr/>
                    <p:nvPr/>
                  </p:nvSpPr>
                  <p:spPr>
                    <a:xfrm rot="-5400000">
                      <a:off x="746000" y="31853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98" name="Google Shape;33798;p34"/>
                    <p:cNvSpPr/>
                    <p:nvPr/>
                  </p:nvSpPr>
                  <p:spPr>
                    <a:xfrm rot="-5400000">
                      <a:off x="752475" y="2920425"/>
                      <a:ext cx="51800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72" h="2090" extrusionOk="0">
                          <a:moveTo>
                            <a:pt x="1036" y="1"/>
                          </a:moveTo>
                          <a:cubicBezTo>
                            <a:pt x="466" y="1"/>
                            <a:pt x="0" y="467"/>
                            <a:pt x="0" y="1036"/>
                          </a:cubicBezTo>
                          <a:cubicBezTo>
                            <a:pt x="0" y="1623"/>
                            <a:pt x="466" y="2089"/>
                            <a:pt x="1036" y="2089"/>
                          </a:cubicBezTo>
                          <a:cubicBezTo>
                            <a:pt x="1605" y="2089"/>
                            <a:pt x="2071" y="1623"/>
                            <a:pt x="2071" y="1036"/>
                          </a:cubicBezTo>
                          <a:cubicBezTo>
                            <a:pt x="2071" y="467"/>
                            <a:pt x="1605" y="1"/>
                            <a:pt x="1036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799" name="Google Shape;33799;p34"/>
                    <p:cNvSpPr/>
                    <p:nvPr/>
                  </p:nvSpPr>
                  <p:spPr>
                    <a:xfrm rot="-5400000">
                      <a:off x="854738" y="2875138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0" y="1847"/>
                            <a:pt x="0" y="3418"/>
                          </a:cubicBezTo>
                          <a:cubicBezTo>
                            <a:pt x="0" y="5006"/>
                            <a:pt x="553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5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00" name="Google Shape;33800;p34"/>
                    <p:cNvSpPr/>
                    <p:nvPr/>
                  </p:nvSpPr>
                  <p:spPr>
                    <a:xfrm rot="-5400000">
                      <a:off x="800125" y="2810650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19" y="1"/>
                          </a:moveTo>
                          <a:cubicBezTo>
                            <a:pt x="245" y="1"/>
                            <a:pt x="179" y="7"/>
                            <a:pt x="121" y="18"/>
                          </a:cubicBezTo>
                          <a:cubicBezTo>
                            <a:pt x="1" y="639"/>
                            <a:pt x="518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5" y="4349"/>
                          </a:cubicBezTo>
                          <a:cubicBezTo>
                            <a:pt x="3718" y="4349"/>
                            <a:pt x="3967" y="4244"/>
                            <a:pt x="4160" y="4057"/>
                          </a:cubicBezTo>
                          <a:cubicBezTo>
                            <a:pt x="4661" y="3556"/>
                            <a:pt x="4557" y="2642"/>
                            <a:pt x="3435" y="1537"/>
                          </a:cubicBezTo>
                          <a:cubicBezTo>
                            <a:pt x="2435" y="521"/>
                            <a:pt x="1026" y="1"/>
                            <a:pt x="31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01" name="Google Shape;33801;p34"/>
                    <p:cNvSpPr/>
                    <p:nvPr/>
                  </p:nvSpPr>
                  <p:spPr>
                    <a:xfrm rot="-5400000">
                      <a:off x="706950" y="28063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1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4" y="2002"/>
                            <a:pt x="5714" y="1277"/>
                          </a:cubicBezTo>
                          <a:cubicBezTo>
                            <a:pt x="5714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02" name="Google Shape;33802;p34"/>
                    <p:cNvSpPr/>
                    <p:nvPr/>
                  </p:nvSpPr>
                  <p:spPr>
                    <a:xfrm rot="-5400000">
                      <a:off x="706950" y="30229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25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03" name="Google Shape;33803;p34"/>
                    <p:cNvSpPr/>
                    <p:nvPr/>
                  </p:nvSpPr>
                  <p:spPr>
                    <a:xfrm rot="-5400000">
                      <a:off x="800075" y="29738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42" y="1"/>
                          </a:moveTo>
                          <a:cubicBezTo>
                            <a:pt x="3635" y="1"/>
                            <a:pt x="2224" y="520"/>
                            <a:pt x="1209" y="1520"/>
                          </a:cubicBezTo>
                          <a:cubicBezTo>
                            <a:pt x="104" y="2642"/>
                            <a:pt x="1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2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2" y="7"/>
                            <a:pt x="4416" y="1"/>
                            <a:pt x="434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04" name="Google Shape;33804;p34"/>
                    <p:cNvSpPr/>
                    <p:nvPr/>
                  </p:nvSpPr>
                  <p:spPr>
                    <a:xfrm rot="-5400000">
                      <a:off x="833813" y="31031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05" name="Google Shape;33805;p34"/>
                    <p:cNvSpPr/>
                    <p:nvPr/>
                  </p:nvSpPr>
                  <p:spPr>
                    <a:xfrm rot="-5400000">
                      <a:off x="833163" y="27603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06" name="Google Shape;33806;p34"/>
                    <p:cNvSpPr/>
                    <p:nvPr/>
                  </p:nvSpPr>
                  <p:spPr>
                    <a:xfrm rot="-5400000">
                      <a:off x="931975" y="28509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07" name="Google Shape;33807;p34"/>
                    <p:cNvSpPr/>
                    <p:nvPr/>
                  </p:nvSpPr>
                  <p:spPr>
                    <a:xfrm rot="-5400000">
                      <a:off x="927875" y="3018600"/>
                      <a:ext cx="40150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605" y="1226"/>
                            <a:pt x="1605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08" name="Google Shape;33808;p34"/>
                    <p:cNvSpPr/>
                    <p:nvPr/>
                  </p:nvSpPr>
                  <p:spPr>
                    <a:xfrm rot="-5400000">
                      <a:off x="909538" y="25705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7" y="0"/>
                            <a:pt x="1" y="466"/>
                            <a:pt x="1" y="1036"/>
                          </a:cubicBezTo>
                          <a:cubicBezTo>
                            <a:pt x="1" y="1606"/>
                            <a:pt x="467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09" name="Google Shape;33809;p34"/>
                    <p:cNvSpPr/>
                    <p:nvPr/>
                  </p:nvSpPr>
                  <p:spPr>
                    <a:xfrm rot="-5400000">
                      <a:off x="795188" y="25247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7" y="1"/>
                          </a:moveTo>
                          <a:cubicBezTo>
                            <a:pt x="553" y="1"/>
                            <a:pt x="0" y="708"/>
                            <a:pt x="0" y="2296"/>
                          </a:cubicBezTo>
                          <a:cubicBezTo>
                            <a:pt x="0" y="3884"/>
                            <a:pt x="760" y="5386"/>
                            <a:pt x="1277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7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10" name="Google Shape;33810;p34"/>
                    <p:cNvSpPr/>
                    <p:nvPr/>
                  </p:nvSpPr>
                  <p:spPr>
                    <a:xfrm rot="-5400000">
                      <a:off x="797213" y="2623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2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26" y="2825"/>
                          </a:cubicBezTo>
                          <a:cubicBezTo>
                            <a:pt x="2225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2" y="4338"/>
                            <a:pt x="4540" y="4326"/>
                          </a:cubicBezTo>
                          <a:cubicBezTo>
                            <a:pt x="4660" y="3722"/>
                            <a:pt x="4143" y="2117"/>
                            <a:pt x="3038" y="995"/>
                          </a:cubicBezTo>
                          <a:cubicBezTo>
                            <a:pt x="2341" y="299"/>
                            <a:pt x="1720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11" name="Google Shape;33811;p34"/>
                    <p:cNvSpPr/>
                    <p:nvPr/>
                  </p:nvSpPr>
                  <p:spPr>
                    <a:xfrm rot="-5400000">
                      <a:off x="864225" y="26727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0" y="553"/>
                            <a:pt x="0" y="1278"/>
                          </a:cubicBezTo>
                          <a:cubicBezTo>
                            <a:pt x="0" y="2003"/>
                            <a:pt x="708" y="2555"/>
                            <a:pt x="2296" y="2555"/>
                          </a:cubicBezTo>
                          <a:cubicBezTo>
                            <a:pt x="3866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6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12" name="Google Shape;33812;p34"/>
                    <p:cNvSpPr/>
                    <p:nvPr/>
                  </p:nvSpPr>
                  <p:spPr>
                    <a:xfrm rot="-5400000">
                      <a:off x="864225" y="24561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63" y="760"/>
                            <a:pt x="1" y="1278"/>
                          </a:cubicBezTo>
                          <a:cubicBezTo>
                            <a:pt x="363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13" name="Google Shape;33813;p34"/>
                    <p:cNvSpPr/>
                    <p:nvPr/>
                  </p:nvSpPr>
                  <p:spPr>
                    <a:xfrm rot="-5400000">
                      <a:off x="797213" y="2460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9" y="4338"/>
                            <a:pt x="245" y="4343"/>
                            <a:pt x="319" y="4343"/>
                          </a:cubicBezTo>
                          <a:cubicBezTo>
                            <a:pt x="1026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14" name="Google Shape;33814;p34"/>
                    <p:cNvSpPr/>
                    <p:nvPr/>
                  </p:nvSpPr>
                  <p:spPr>
                    <a:xfrm rot="-5400000">
                      <a:off x="741900" y="26609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15" name="Google Shape;33815;p34"/>
                    <p:cNvSpPr/>
                    <p:nvPr/>
                  </p:nvSpPr>
                  <p:spPr>
                    <a:xfrm rot="-5400000">
                      <a:off x="745988" y="24932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16" name="Google Shape;33816;p34"/>
                    <p:cNvSpPr/>
                    <p:nvPr/>
                  </p:nvSpPr>
                  <p:spPr>
                    <a:xfrm rot="-5400000">
                      <a:off x="748000" y="2224275"/>
                      <a:ext cx="60850" cy="52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4" h="2086" extrusionOk="0">
                          <a:moveTo>
                            <a:pt x="1048" y="0"/>
                          </a:moveTo>
                          <a:cubicBezTo>
                            <a:pt x="513" y="0"/>
                            <a:pt x="0" y="414"/>
                            <a:pt x="0" y="1032"/>
                          </a:cubicBezTo>
                          <a:cubicBezTo>
                            <a:pt x="0" y="1619"/>
                            <a:pt x="466" y="2085"/>
                            <a:pt x="1053" y="2085"/>
                          </a:cubicBezTo>
                          <a:cubicBezTo>
                            <a:pt x="1968" y="2085"/>
                            <a:pt x="2434" y="963"/>
                            <a:pt x="1778" y="307"/>
                          </a:cubicBezTo>
                          <a:cubicBezTo>
                            <a:pt x="1566" y="95"/>
                            <a:pt x="1304" y="0"/>
                            <a:pt x="104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17" name="Google Shape;33817;p34"/>
                    <p:cNvSpPr/>
                    <p:nvPr/>
                  </p:nvSpPr>
                  <p:spPr>
                    <a:xfrm rot="-5400000">
                      <a:off x="854725" y="218302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53" y="5714"/>
                            <a:pt x="1278" y="5714"/>
                          </a:cubicBezTo>
                          <a:cubicBezTo>
                            <a:pt x="1986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79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18" name="Google Shape;33818;p34"/>
                    <p:cNvSpPr/>
                    <p:nvPr/>
                  </p:nvSpPr>
                  <p:spPr>
                    <a:xfrm rot="-5400000">
                      <a:off x="800125" y="21185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5" y="1"/>
                          </a:moveTo>
                          <a:cubicBezTo>
                            <a:pt x="230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18" y="2227"/>
                            <a:pt x="1622" y="3349"/>
                          </a:cubicBezTo>
                          <a:cubicBezTo>
                            <a:pt x="2315" y="4052"/>
                            <a:pt x="2933" y="4349"/>
                            <a:pt x="3420" y="4349"/>
                          </a:cubicBezTo>
                          <a:cubicBezTo>
                            <a:pt x="3711" y="4349"/>
                            <a:pt x="3956" y="4244"/>
                            <a:pt x="4142" y="4057"/>
                          </a:cubicBezTo>
                          <a:cubicBezTo>
                            <a:pt x="4660" y="3556"/>
                            <a:pt x="4557" y="2642"/>
                            <a:pt x="3435" y="1537"/>
                          </a:cubicBezTo>
                          <a:cubicBezTo>
                            <a:pt x="2419" y="521"/>
                            <a:pt x="1022" y="1"/>
                            <a:pt x="305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19" name="Google Shape;33819;p34"/>
                    <p:cNvSpPr/>
                    <p:nvPr/>
                  </p:nvSpPr>
                  <p:spPr>
                    <a:xfrm rot="-5400000">
                      <a:off x="706963" y="2114213"/>
                      <a:ext cx="142825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3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5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5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20" name="Google Shape;33820;p34"/>
                    <p:cNvSpPr/>
                    <p:nvPr/>
                  </p:nvSpPr>
                  <p:spPr>
                    <a:xfrm rot="-5400000">
                      <a:off x="706950" y="23308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1" y="570"/>
                            <a:pt x="1" y="1277"/>
                          </a:cubicBezTo>
                          <a:cubicBezTo>
                            <a:pt x="1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9" y="1795"/>
                            <a:pt x="5714" y="1277"/>
                          </a:cubicBezTo>
                          <a:cubicBezTo>
                            <a:pt x="5369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21" name="Google Shape;33821;p34"/>
                    <p:cNvSpPr/>
                    <p:nvPr/>
                  </p:nvSpPr>
                  <p:spPr>
                    <a:xfrm rot="-5400000">
                      <a:off x="800075" y="22817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9" y="1520"/>
                          </a:cubicBezTo>
                          <a:cubicBezTo>
                            <a:pt x="87" y="2642"/>
                            <a:pt x="1" y="3539"/>
                            <a:pt x="501" y="4057"/>
                          </a:cubicBezTo>
                          <a:cubicBezTo>
                            <a:pt x="693" y="4242"/>
                            <a:pt x="936" y="4344"/>
                            <a:pt x="1222" y="4344"/>
                          </a:cubicBezTo>
                          <a:cubicBezTo>
                            <a:pt x="1711" y="4344"/>
                            <a:pt x="2325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22" name="Google Shape;33822;p34"/>
                    <p:cNvSpPr/>
                    <p:nvPr/>
                  </p:nvSpPr>
                  <p:spPr>
                    <a:xfrm rot="-5400000">
                      <a:off x="833600" y="24112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23" name="Google Shape;33823;p34"/>
                    <p:cNvSpPr/>
                    <p:nvPr/>
                  </p:nvSpPr>
                  <p:spPr>
                    <a:xfrm rot="-5400000">
                      <a:off x="833163" y="20682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24" name="Google Shape;33824;p34"/>
                    <p:cNvSpPr/>
                    <p:nvPr/>
                  </p:nvSpPr>
                  <p:spPr>
                    <a:xfrm rot="-5400000">
                      <a:off x="931975" y="2158850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605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25" name="Google Shape;33825;p34"/>
                    <p:cNvSpPr/>
                    <p:nvPr/>
                  </p:nvSpPr>
                  <p:spPr>
                    <a:xfrm rot="-5400000">
                      <a:off x="928088" y="23267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26" name="Google Shape;33826;p34"/>
                    <p:cNvSpPr/>
                    <p:nvPr/>
                  </p:nvSpPr>
                  <p:spPr>
                    <a:xfrm rot="-5400000">
                      <a:off x="905375" y="1882550"/>
                      <a:ext cx="60875" cy="52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5" h="2085" extrusionOk="0">
                          <a:moveTo>
                            <a:pt x="1399" y="0"/>
                          </a:moveTo>
                          <a:cubicBezTo>
                            <a:pt x="467" y="0"/>
                            <a:pt x="1" y="1122"/>
                            <a:pt x="657" y="1778"/>
                          </a:cubicBezTo>
                          <a:cubicBezTo>
                            <a:pt x="868" y="1990"/>
                            <a:pt x="1129" y="2085"/>
                            <a:pt x="1384" y="2085"/>
                          </a:cubicBezTo>
                          <a:cubicBezTo>
                            <a:pt x="1920" y="2085"/>
                            <a:pt x="2434" y="1667"/>
                            <a:pt x="2434" y="1036"/>
                          </a:cubicBezTo>
                          <a:cubicBezTo>
                            <a:pt x="2434" y="466"/>
                            <a:pt x="1968" y="0"/>
                            <a:pt x="1399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27" name="Google Shape;33827;p34"/>
                    <p:cNvSpPr/>
                    <p:nvPr/>
                  </p:nvSpPr>
                  <p:spPr>
                    <a:xfrm rot="-5400000">
                      <a:off x="795188" y="18326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68"/>
                            <a:pt x="1278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28" name="Google Shape;33828;p34"/>
                    <p:cNvSpPr/>
                    <p:nvPr/>
                  </p:nvSpPr>
                  <p:spPr>
                    <a:xfrm rot="-5400000">
                      <a:off x="797213" y="1931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3" y="0"/>
                          </a:moveTo>
                          <a:cubicBezTo>
                            <a:pt x="936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4" y="1703"/>
                            <a:pt x="1209" y="2825"/>
                          </a:cubicBezTo>
                          <a:cubicBezTo>
                            <a:pt x="2224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8" y="995"/>
                          </a:cubicBezTo>
                          <a:cubicBezTo>
                            <a:pt x="2331" y="299"/>
                            <a:pt x="1713" y="0"/>
                            <a:pt x="1223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29" name="Google Shape;33829;p34"/>
                    <p:cNvSpPr/>
                    <p:nvPr/>
                  </p:nvSpPr>
                  <p:spPr>
                    <a:xfrm rot="-5400000">
                      <a:off x="864225" y="19806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8" y="2555"/>
                            <a:pt x="2296" y="2555"/>
                          </a:cubicBezTo>
                          <a:cubicBezTo>
                            <a:pt x="3867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30" name="Google Shape;33830;p34"/>
                    <p:cNvSpPr/>
                    <p:nvPr/>
                  </p:nvSpPr>
                  <p:spPr>
                    <a:xfrm rot="-5400000">
                      <a:off x="864225" y="17640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18" y="1"/>
                          </a:moveTo>
                          <a:cubicBezTo>
                            <a:pt x="1848" y="1"/>
                            <a:pt x="346" y="760"/>
                            <a:pt x="1" y="1278"/>
                          </a:cubicBezTo>
                          <a:cubicBezTo>
                            <a:pt x="346" y="1796"/>
                            <a:pt x="1848" y="2555"/>
                            <a:pt x="3418" y="2555"/>
                          </a:cubicBezTo>
                          <a:cubicBezTo>
                            <a:pt x="5006" y="2555"/>
                            <a:pt x="5714" y="2003"/>
                            <a:pt x="5714" y="1278"/>
                          </a:cubicBezTo>
                          <a:cubicBezTo>
                            <a:pt x="5714" y="553"/>
                            <a:pt x="5006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31" name="Google Shape;33831;p34"/>
                    <p:cNvSpPr/>
                    <p:nvPr/>
                  </p:nvSpPr>
                  <p:spPr>
                    <a:xfrm rot="-5400000">
                      <a:off x="797213" y="17682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01" y="2117"/>
                            <a:pt x="1" y="3722"/>
                            <a:pt x="122" y="4326"/>
                          </a:cubicBezTo>
                          <a:cubicBezTo>
                            <a:pt x="179" y="4338"/>
                            <a:pt x="245" y="4343"/>
                            <a:pt x="320" y="4343"/>
                          </a:cubicBezTo>
                          <a:cubicBezTo>
                            <a:pt x="1026" y="4343"/>
                            <a:pt x="2436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32" name="Google Shape;33832;p34"/>
                    <p:cNvSpPr/>
                    <p:nvPr/>
                  </p:nvSpPr>
                  <p:spPr>
                    <a:xfrm rot="-5400000">
                      <a:off x="741900" y="19688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8" y="1243"/>
                            <a:pt x="1588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33" name="Google Shape;33833;p34"/>
                    <p:cNvSpPr/>
                    <p:nvPr/>
                  </p:nvSpPr>
                  <p:spPr>
                    <a:xfrm rot="-5400000">
                      <a:off x="746213" y="18013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34" name="Google Shape;33834;p34"/>
                    <p:cNvSpPr/>
                    <p:nvPr/>
                  </p:nvSpPr>
                  <p:spPr>
                    <a:xfrm rot="-5400000">
                      <a:off x="752263" y="1536438"/>
                      <a:ext cx="52225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90" extrusionOk="0">
                          <a:moveTo>
                            <a:pt x="1053" y="1"/>
                          </a:moveTo>
                          <a:cubicBezTo>
                            <a:pt x="467" y="1"/>
                            <a:pt x="1" y="467"/>
                            <a:pt x="1" y="1036"/>
                          </a:cubicBezTo>
                          <a:cubicBezTo>
                            <a:pt x="1" y="1623"/>
                            <a:pt x="467" y="2089"/>
                            <a:pt x="1053" y="2089"/>
                          </a:cubicBezTo>
                          <a:cubicBezTo>
                            <a:pt x="1623" y="2089"/>
                            <a:pt x="2089" y="1623"/>
                            <a:pt x="2089" y="1036"/>
                          </a:cubicBezTo>
                          <a:cubicBezTo>
                            <a:pt x="2089" y="467"/>
                            <a:pt x="1623" y="1"/>
                            <a:pt x="105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35" name="Google Shape;33835;p34"/>
                    <p:cNvSpPr/>
                    <p:nvPr/>
                  </p:nvSpPr>
                  <p:spPr>
                    <a:xfrm rot="-5400000">
                      <a:off x="854725" y="1491350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70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6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36" name="Google Shape;33836;p34"/>
                    <p:cNvSpPr/>
                    <p:nvPr/>
                  </p:nvSpPr>
                  <p:spPr>
                    <a:xfrm rot="-5400000">
                      <a:off x="800125" y="14264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6" y="1"/>
                          </a:moveTo>
                          <a:cubicBezTo>
                            <a:pt x="231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01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1" y="4349"/>
                          </a:cubicBezTo>
                          <a:cubicBezTo>
                            <a:pt x="3711" y="4349"/>
                            <a:pt x="3956" y="4244"/>
                            <a:pt x="4143" y="4057"/>
                          </a:cubicBezTo>
                          <a:cubicBezTo>
                            <a:pt x="4660" y="3556"/>
                            <a:pt x="4540" y="2642"/>
                            <a:pt x="3435" y="1537"/>
                          </a:cubicBezTo>
                          <a:cubicBezTo>
                            <a:pt x="2420" y="521"/>
                            <a:pt x="1022" y="1"/>
                            <a:pt x="306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37" name="Google Shape;33837;p34"/>
                    <p:cNvSpPr/>
                    <p:nvPr/>
                  </p:nvSpPr>
                  <p:spPr>
                    <a:xfrm rot="-5400000">
                      <a:off x="706950" y="14221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38" name="Google Shape;33838;p34"/>
                    <p:cNvSpPr/>
                    <p:nvPr/>
                  </p:nvSpPr>
                  <p:spPr>
                    <a:xfrm rot="-5400000">
                      <a:off x="706950" y="16387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6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6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39" name="Google Shape;33839;p34"/>
                    <p:cNvSpPr/>
                    <p:nvPr/>
                  </p:nvSpPr>
                  <p:spPr>
                    <a:xfrm rot="-5400000">
                      <a:off x="800075" y="1589575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8" y="1520"/>
                          </a:cubicBezTo>
                          <a:cubicBezTo>
                            <a:pt x="87" y="2642"/>
                            <a:pt x="0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1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0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40" name="Google Shape;33840;p34"/>
                    <p:cNvSpPr/>
                    <p:nvPr/>
                  </p:nvSpPr>
                  <p:spPr>
                    <a:xfrm rot="-5400000">
                      <a:off x="833600" y="17191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2" y="0"/>
                          </a:moveTo>
                          <a:cubicBezTo>
                            <a:pt x="1" y="0"/>
                            <a:pt x="1" y="1243"/>
                            <a:pt x="812" y="1243"/>
                          </a:cubicBezTo>
                          <a:cubicBezTo>
                            <a:pt x="1606" y="1243"/>
                            <a:pt x="1606" y="0"/>
                            <a:pt x="81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41" name="Google Shape;33841;p34"/>
                    <p:cNvSpPr/>
                    <p:nvPr/>
                  </p:nvSpPr>
                  <p:spPr>
                    <a:xfrm rot="-5400000">
                      <a:off x="833150" y="1376150"/>
                      <a:ext cx="4017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42" name="Google Shape;33842;p34"/>
                    <p:cNvSpPr/>
                    <p:nvPr/>
                  </p:nvSpPr>
                  <p:spPr>
                    <a:xfrm rot="-5400000">
                      <a:off x="909538" y="1186288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6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66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43" name="Google Shape;33843;p34"/>
                    <p:cNvSpPr/>
                    <p:nvPr/>
                  </p:nvSpPr>
                  <p:spPr>
                    <a:xfrm rot="-5400000">
                      <a:off x="794963" y="1140763"/>
                      <a:ext cx="6432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73" h="5714" extrusionOk="0">
                          <a:moveTo>
                            <a:pt x="1295" y="1"/>
                          </a:moveTo>
                          <a:cubicBezTo>
                            <a:pt x="570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77" y="5386"/>
                            <a:pt x="1295" y="5714"/>
                          </a:cubicBezTo>
                          <a:cubicBezTo>
                            <a:pt x="1796" y="5368"/>
                            <a:pt x="2572" y="3867"/>
                            <a:pt x="2572" y="2296"/>
                          </a:cubicBezTo>
                          <a:cubicBezTo>
                            <a:pt x="2572" y="726"/>
                            <a:pt x="2003" y="1"/>
                            <a:pt x="1295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44" name="Google Shape;33844;p34"/>
                    <p:cNvSpPr/>
                    <p:nvPr/>
                  </p:nvSpPr>
                  <p:spPr>
                    <a:xfrm rot="-5400000">
                      <a:off x="797438" y="1239438"/>
                      <a:ext cx="11607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43" h="4344" extrusionOk="0">
                          <a:moveTo>
                            <a:pt x="1214" y="0"/>
                          </a:moveTo>
                          <a:cubicBezTo>
                            <a:pt x="927" y="0"/>
                            <a:pt x="685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08" y="2825"/>
                          </a:cubicBezTo>
                          <a:cubicBezTo>
                            <a:pt x="2224" y="3824"/>
                            <a:pt x="3635" y="4343"/>
                            <a:pt x="4341" y="4343"/>
                          </a:cubicBezTo>
                          <a:cubicBezTo>
                            <a:pt x="4416" y="4343"/>
                            <a:pt x="4482" y="4338"/>
                            <a:pt x="4539" y="4326"/>
                          </a:cubicBezTo>
                          <a:cubicBezTo>
                            <a:pt x="4643" y="3722"/>
                            <a:pt x="4142" y="2117"/>
                            <a:pt x="3020" y="995"/>
                          </a:cubicBezTo>
                          <a:cubicBezTo>
                            <a:pt x="2324" y="299"/>
                            <a:pt x="1703" y="0"/>
                            <a:pt x="121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45" name="Google Shape;33845;p34"/>
                    <p:cNvSpPr/>
                    <p:nvPr/>
                  </p:nvSpPr>
                  <p:spPr>
                    <a:xfrm rot="-5400000">
                      <a:off x="864225" y="12885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9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9" y="2555"/>
                            <a:pt x="2296" y="2555"/>
                          </a:cubicBezTo>
                          <a:cubicBezTo>
                            <a:pt x="3867" y="2555"/>
                            <a:pt x="5351" y="1796"/>
                            <a:pt x="5714" y="1278"/>
                          </a:cubicBezTo>
                          <a:cubicBezTo>
                            <a:pt x="5351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46" name="Google Shape;33846;p34"/>
                    <p:cNvSpPr/>
                    <p:nvPr/>
                  </p:nvSpPr>
                  <p:spPr>
                    <a:xfrm rot="-5400000">
                      <a:off x="864225" y="107192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45" y="760"/>
                            <a:pt x="0" y="1278"/>
                          </a:cubicBezTo>
                          <a:cubicBezTo>
                            <a:pt x="345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47" name="Google Shape;33847;p34"/>
                    <p:cNvSpPr/>
                    <p:nvPr/>
                  </p:nvSpPr>
                  <p:spPr>
                    <a:xfrm rot="-5400000">
                      <a:off x="797213" y="1076113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3" y="1"/>
                          </a:moveTo>
                          <a:cubicBezTo>
                            <a:pt x="2943" y="1"/>
                            <a:pt x="2321" y="303"/>
                            <a:pt x="1623" y="1012"/>
                          </a:cubicBezTo>
                          <a:cubicBezTo>
                            <a:pt x="518" y="2134"/>
                            <a:pt x="0" y="3722"/>
                            <a:pt x="104" y="4326"/>
                          </a:cubicBezTo>
                          <a:cubicBezTo>
                            <a:pt x="163" y="4338"/>
                            <a:pt x="231" y="4343"/>
                            <a:pt x="306" y="4343"/>
                          </a:cubicBezTo>
                          <a:cubicBezTo>
                            <a:pt x="1025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18" y="1"/>
                            <a:pt x="343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48" name="Google Shape;33848;p34"/>
                    <p:cNvSpPr/>
                    <p:nvPr/>
                  </p:nvSpPr>
                  <p:spPr>
                    <a:xfrm rot="-5400000">
                      <a:off x="741900" y="12767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49" name="Google Shape;33849;p34"/>
                    <p:cNvSpPr/>
                    <p:nvPr/>
                  </p:nvSpPr>
                  <p:spPr>
                    <a:xfrm rot="-5400000">
                      <a:off x="746213" y="11092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50" name="Google Shape;33850;p34"/>
                    <p:cNvSpPr/>
                    <p:nvPr/>
                  </p:nvSpPr>
                  <p:spPr>
                    <a:xfrm rot="-5400000">
                      <a:off x="833588" y="10270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51" name="Google Shape;33851;p34"/>
                    <p:cNvSpPr/>
                    <p:nvPr/>
                  </p:nvSpPr>
                  <p:spPr>
                    <a:xfrm rot="-5400000">
                      <a:off x="932188" y="14669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52" name="Google Shape;33852;p34"/>
                    <p:cNvSpPr/>
                    <p:nvPr/>
                  </p:nvSpPr>
                  <p:spPr>
                    <a:xfrm rot="-5400000">
                      <a:off x="928088" y="16346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5" y="0"/>
                          </a:moveTo>
                          <a:cubicBezTo>
                            <a:pt x="1" y="0"/>
                            <a:pt x="1" y="1226"/>
                            <a:pt x="795" y="1226"/>
                          </a:cubicBezTo>
                          <a:cubicBezTo>
                            <a:pt x="1589" y="1226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  <p:grpSp>
              <p:nvGrpSpPr>
                <p:cNvPr id="33853" name="Google Shape;33853;p34"/>
                <p:cNvGrpSpPr/>
                <p:nvPr/>
              </p:nvGrpSpPr>
              <p:grpSpPr>
                <a:xfrm rot="-5400000">
                  <a:off x="2780850" y="2413100"/>
                  <a:ext cx="266250" cy="4914700"/>
                  <a:chOff x="250000" y="213100"/>
                  <a:chExt cx="266250" cy="4914700"/>
                </a:xfrm>
              </p:grpSpPr>
              <p:grpSp>
                <p:nvGrpSpPr>
                  <p:cNvPr id="33854" name="Google Shape;33854;p34"/>
                  <p:cNvGrpSpPr/>
                  <p:nvPr/>
                </p:nvGrpSpPr>
                <p:grpSpPr>
                  <a:xfrm rot="10800000">
                    <a:off x="250000" y="213100"/>
                    <a:ext cx="266250" cy="2487175"/>
                    <a:chOff x="701350" y="992275"/>
                    <a:chExt cx="266250" cy="2487175"/>
                  </a:xfrm>
                </p:grpSpPr>
                <p:sp>
                  <p:nvSpPr>
                    <p:cNvPr id="33855" name="Google Shape;33855;p34"/>
                    <p:cNvSpPr/>
                    <p:nvPr/>
                  </p:nvSpPr>
                  <p:spPr>
                    <a:xfrm rot="-5400000">
                      <a:off x="-519125" y="2242575"/>
                      <a:ext cx="2457350" cy="164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6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56" name="Google Shape;33856;p34"/>
                    <p:cNvSpPr/>
                    <p:nvPr/>
                  </p:nvSpPr>
                  <p:spPr>
                    <a:xfrm rot="-5400000">
                      <a:off x="909538" y="32626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84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84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57" name="Google Shape;33857;p34"/>
                    <p:cNvSpPr/>
                    <p:nvPr/>
                  </p:nvSpPr>
                  <p:spPr>
                    <a:xfrm rot="-5400000">
                      <a:off x="795175" y="321687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86"/>
                            <a:pt x="1278" y="5714"/>
                          </a:cubicBezTo>
                          <a:cubicBezTo>
                            <a:pt x="1796" y="5386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2003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58" name="Google Shape;33858;p34"/>
                    <p:cNvSpPr/>
                    <p:nvPr/>
                  </p:nvSpPr>
                  <p:spPr>
                    <a:xfrm rot="-5400000">
                      <a:off x="797200" y="3315550"/>
                      <a:ext cx="116550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2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5" y="1703"/>
                            <a:pt x="1226" y="2825"/>
                          </a:cubicBezTo>
                          <a:cubicBezTo>
                            <a:pt x="2226" y="3824"/>
                            <a:pt x="3636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9" y="995"/>
                          </a:cubicBezTo>
                          <a:cubicBezTo>
                            <a:pt x="2342" y="299"/>
                            <a:pt x="1721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59" name="Google Shape;33859;p34"/>
                    <p:cNvSpPr/>
                    <p:nvPr/>
                  </p:nvSpPr>
                  <p:spPr>
                    <a:xfrm rot="-5400000">
                      <a:off x="864225" y="336487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26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26" y="2555"/>
                            <a:pt x="2296" y="2555"/>
                          </a:cubicBezTo>
                          <a:cubicBezTo>
                            <a:pt x="3867" y="2555"/>
                            <a:pt x="5369" y="1796"/>
                            <a:pt x="5714" y="1278"/>
                          </a:cubicBezTo>
                          <a:cubicBezTo>
                            <a:pt x="5369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60" name="Google Shape;33860;p34"/>
                    <p:cNvSpPr/>
                    <p:nvPr/>
                  </p:nvSpPr>
                  <p:spPr>
                    <a:xfrm rot="-5400000">
                      <a:off x="864438" y="3148038"/>
                      <a:ext cx="142425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7" h="2556" extrusionOk="0">
                          <a:moveTo>
                            <a:pt x="3418" y="1"/>
                          </a:moveTo>
                          <a:cubicBezTo>
                            <a:pt x="1847" y="1"/>
                            <a:pt x="346" y="760"/>
                            <a:pt x="0" y="1278"/>
                          </a:cubicBezTo>
                          <a:cubicBezTo>
                            <a:pt x="346" y="1796"/>
                            <a:pt x="1847" y="2555"/>
                            <a:pt x="3418" y="2555"/>
                          </a:cubicBezTo>
                          <a:cubicBezTo>
                            <a:pt x="4988" y="2555"/>
                            <a:pt x="5696" y="2003"/>
                            <a:pt x="5696" y="1278"/>
                          </a:cubicBezTo>
                          <a:cubicBezTo>
                            <a:pt x="5696" y="553"/>
                            <a:pt x="4988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61" name="Google Shape;33861;p34"/>
                    <p:cNvSpPr/>
                    <p:nvPr/>
                  </p:nvSpPr>
                  <p:spPr>
                    <a:xfrm rot="-5400000">
                      <a:off x="797213" y="3152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7" y="1"/>
                          </a:moveTo>
                          <a:cubicBezTo>
                            <a:pt x="2951" y="1"/>
                            <a:pt x="2332" y="303"/>
                            <a:pt x="1622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8" y="4338"/>
                            <a:pt x="245" y="4343"/>
                            <a:pt x="319" y="4343"/>
                          </a:cubicBezTo>
                          <a:cubicBezTo>
                            <a:pt x="1025" y="4343"/>
                            <a:pt x="2437" y="3824"/>
                            <a:pt x="3452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20" y="1"/>
                            <a:pt x="3437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62" name="Google Shape;33862;p34"/>
                    <p:cNvSpPr/>
                    <p:nvPr/>
                  </p:nvSpPr>
                  <p:spPr>
                    <a:xfrm rot="-5400000">
                      <a:off x="840925" y="3443825"/>
                      <a:ext cx="39725" cy="306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7" extrusionOk="0">
                          <a:moveTo>
                            <a:pt x="794" y="1"/>
                          </a:moveTo>
                          <a:cubicBezTo>
                            <a:pt x="0" y="1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63" name="Google Shape;33863;p34"/>
                    <p:cNvSpPr/>
                    <p:nvPr/>
                  </p:nvSpPr>
                  <p:spPr>
                    <a:xfrm rot="-5400000">
                      <a:off x="741688" y="335281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64" name="Google Shape;33864;p34"/>
                    <p:cNvSpPr/>
                    <p:nvPr/>
                  </p:nvSpPr>
                  <p:spPr>
                    <a:xfrm rot="-5400000">
                      <a:off x="746000" y="31853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65" name="Google Shape;33865;p34"/>
                    <p:cNvSpPr/>
                    <p:nvPr/>
                  </p:nvSpPr>
                  <p:spPr>
                    <a:xfrm rot="-5400000">
                      <a:off x="752475" y="2920425"/>
                      <a:ext cx="51800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72" h="2090" extrusionOk="0">
                          <a:moveTo>
                            <a:pt x="1036" y="1"/>
                          </a:moveTo>
                          <a:cubicBezTo>
                            <a:pt x="466" y="1"/>
                            <a:pt x="0" y="467"/>
                            <a:pt x="0" y="1036"/>
                          </a:cubicBezTo>
                          <a:cubicBezTo>
                            <a:pt x="0" y="1623"/>
                            <a:pt x="466" y="2089"/>
                            <a:pt x="1036" y="2089"/>
                          </a:cubicBezTo>
                          <a:cubicBezTo>
                            <a:pt x="1605" y="2089"/>
                            <a:pt x="2071" y="1623"/>
                            <a:pt x="2071" y="1036"/>
                          </a:cubicBezTo>
                          <a:cubicBezTo>
                            <a:pt x="2071" y="467"/>
                            <a:pt x="1605" y="1"/>
                            <a:pt x="1036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66" name="Google Shape;33866;p34"/>
                    <p:cNvSpPr/>
                    <p:nvPr/>
                  </p:nvSpPr>
                  <p:spPr>
                    <a:xfrm rot="-5400000">
                      <a:off x="854738" y="2875138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0" y="1847"/>
                            <a:pt x="0" y="3418"/>
                          </a:cubicBezTo>
                          <a:cubicBezTo>
                            <a:pt x="0" y="5006"/>
                            <a:pt x="553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5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67" name="Google Shape;33867;p34"/>
                    <p:cNvSpPr/>
                    <p:nvPr/>
                  </p:nvSpPr>
                  <p:spPr>
                    <a:xfrm rot="-5400000">
                      <a:off x="800125" y="2810650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19" y="1"/>
                          </a:moveTo>
                          <a:cubicBezTo>
                            <a:pt x="245" y="1"/>
                            <a:pt x="179" y="7"/>
                            <a:pt x="121" y="18"/>
                          </a:cubicBezTo>
                          <a:cubicBezTo>
                            <a:pt x="1" y="639"/>
                            <a:pt x="518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5" y="4349"/>
                          </a:cubicBezTo>
                          <a:cubicBezTo>
                            <a:pt x="3718" y="4349"/>
                            <a:pt x="3967" y="4244"/>
                            <a:pt x="4160" y="4057"/>
                          </a:cubicBezTo>
                          <a:cubicBezTo>
                            <a:pt x="4661" y="3556"/>
                            <a:pt x="4557" y="2642"/>
                            <a:pt x="3435" y="1537"/>
                          </a:cubicBezTo>
                          <a:cubicBezTo>
                            <a:pt x="2435" y="521"/>
                            <a:pt x="1026" y="1"/>
                            <a:pt x="31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68" name="Google Shape;33868;p34"/>
                    <p:cNvSpPr/>
                    <p:nvPr/>
                  </p:nvSpPr>
                  <p:spPr>
                    <a:xfrm rot="-5400000">
                      <a:off x="706950" y="28063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1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4" y="2002"/>
                            <a:pt x="5714" y="1277"/>
                          </a:cubicBezTo>
                          <a:cubicBezTo>
                            <a:pt x="5714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69" name="Google Shape;33869;p34"/>
                    <p:cNvSpPr/>
                    <p:nvPr/>
                  </p:nvSpPr>
                  <p:spPr>
                    <a:xfrm rot="-5400000">
                      <a:off x="706950" y="30229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25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70" name="Google Shape;33870;p34"/>
                    <p:cNvSpPr/>
                    <p:nvPr/>
                  </p:nvSpPr>
                  <p:spPr>
                    <a:xfrm rot="-5400000">
                      <a:off x="800075" y="29738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42" y="1"/>
                          </a:moveTo>
                          <a:cubicBezTo>
                            <a:pt x="3635" y="1"/>
                            <a:pt x="2224" y="520"/>
                            <a:pt x="1209" y="1520"/>
                          </a:cubicBezTo>
                          <a:cubicBezTo>
                            <a:pt x="104" y="2642"/>
                            <a:pt x="1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2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2" y="7"/>
                            <a:pt x="4416" y="1"/>
                            <a:pt x="434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71" name="Google Shape;33871;p34"/>
                    <p:cNvSpPr/>
                    <p:nvPr/>
                  </p:nvSpPr>
                  <p:spPr>
                    <a:xfrm rot="-5400000">
                      <a:off x="833813" y="31031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72" name="Google Shape;33872;p34"/>
                    <p:cNvSpPr/>
                    <p:nvPr/>
                  </p:nvSpPr>
                  <p:spPr>
                    <a:xfrm rot="-5400000">
                      <a:off x="833163" y="27603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73" name="Google Shape;33873;p34"/>
                    <p:cNvSpPr/>
                    <p:nvPr/>
                  </p:nvSpPr>
                  <p:spPr>
                    <a:xfrm rot="-5400000">
                      <a:off x="931975" y="28509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74" name="Google Shape;33874;p34"/>
                    <p:cNvSpPr/>
                    <p:nvPr/>
                  </p:nvSpPr>
                  <p:spPr>
                    <a:xfrm rot="-5400000">
                      <a:off x="927875" y="3018600"/>
                      <a:ext cx="40150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605" y="1226"/>
                            <a:pt x="1605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75" name="Google Shape;33875;p34"/>
                    <p:cNvSpPr/>
                    <p:nvPr/>
                  </p:nvSpPr>
                  <p:spPr>
                    <a:xfrm rot="-5400000">
                      <a:off x="909538" y="25705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7" y="0"/>
                            <a:pt x="1" y="466"/>
                            <a:pt x="1" y="1036"/>
                          </a:cubicBezTo>
                          <a:cubicBezTo>
                            <a:pt x="1" y="1606"/>
                            <a:pt x="467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76" name="Google Shape;33876;p34"/>
                    <p:cNvSpPr/>
                    <p:nvPr/>
                  </p:nvSpPr>
                  <p:spPr>
                    <a:xfrm rot="-5400000">
                      <a:off x="795188" y="25247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7" y="1"/>
                          </a:moveTo>
                          <a:cubicBezTo>
                            <a:pt x="553" y="1"/>
                            <a:pt x="0" y="708"/>
                            <a:pt x="0" y="2296"/>
                          </a:cubicBezTo>
                          <a:cubicBezTo>
                            <a:pt x="0" y="3884"/>
                            <a:pt x="760" y="5386"/>
                            <a:pt x="1277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7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77" name="Google Shape;33877;p34"/>
                    <p:cNvSpPr/>
                    <p:nvPr/>
                  </p:nvSpPr>
                  <p:spPr>
                    <a:xfrm rot="-5400000">
                      <a:off x="797213" y="2623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2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26" y="2825"/>
                          </a:cubicBezTo>
                          <a:cubicBezTo>
                            <a:pt x="2225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2" y="4338"/>
                            <a:pt x="4540" y="4326"/>
                          </a:cubicBezTo>
                          <a:cubicBezTo>
                            <a:pt x="4660" y="3722"/>
                            <a:pt x="4143" y="2117"/>
                            <a:pt x="3038" y="995"/>
                          </a:cubicBezTo>
                          <a:cubicBezTo>
                            <a:pt x="2341" y="299"/>
                            <a:pt x="1720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78" name="Google Shape;33878;p34"/>
                    <p:cNvSpPr/>
                    <p:nvPr/>
                  </p:nvSpPr>
                  <p:spPr>
                    <a:xfrm rot="-5400000">
                      <a:off x="864225" y="26727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0" y="553"/>
                            <a:pt x="0" y="1278"/>
                          </a:cubicBezTo>
                          <a:cubicBezTo>
                            <a:pt x="0" y="2003"/>
                            <a:pt x="708" y="2555"/>
                            <a:pt x="2296" y="2555"/>
                          </a:cubicBezTo>
                          <a:cubicBezTo>
                            <a:pt x="3866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6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79" name="Google Shape;33879;p34"/>
                    <p:cNvSpPr/>
                    <p:nvPr/>
                  </p:nvSpPr>
                  <p:spPr>
                    <a:xfrm rot="-5400000">
                      <a:off x="864225" y="24561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63" y="760"/>
                            <a:pt x="1" y="1278"/>
                          </a:cubicBezTo>
                          <a:cubicBezTo>
                            <a:pt x="363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80" name="Google Shape;33880;p34"/>
                    <p:cNvSpPr/>
                    <p:nvPr/>
                  </p:nvSpPr>
                  <p:spPr>
                    <a:xfrm rot="-5400000">
                      <a:off x="797213" y="2460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9" y="4338"/>
                            <a:pt x="245" y="4343"/>
                            <a:pt x="319" y="4343"/>
                          </a:cubicBezTo>
                          <a:cubicBezTo>
                            <a:pt x="1026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81" name="Google Shape;33881;p34"/>
                    <p:cNvSpPr/>
                    <p:nvPr/>
                  </p:nvSpPr>
                  <p:spPr>
                    <a:xfrm rot="-5400000">
                      <a:off x="741900" y="26609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82" name="Google Shape;33882;p34"/>
                    <p:cNvSpPr/>
                    <p:nvPr/>
                  </p:nvSpPr>
                  <p:spPr>
                    <a:xfrm rot="-5400000">
                      <a:off x="745988" y="24932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83" name="Google Shape;33883;p34"/>
                    <p:cNvSpPr/>
                    <p:nvPr/>
                  </p:nvSpPr>
                  <p:spPr>
                    <a:xfrm rot="-5400000">
                      <a:off x="748000" y="2224275"/>
                      <a:ext cx="60850" cy="52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4" h="2086" extrusionOk="0">
                          <a:moveTo>
                            <a:pt x="1048" y="0"/>
                          </a:moveTo>
                          <a:cubicBezTo>
                            <a:pt x="513" y="0"/>
                            <a:pt x="0" y="414"/>
                            <a:pt x="0" y="1032"/>
                          </a:cubicBezTo>
                          <a:cubicBezTo>
                            <a:pt x="0" y="1619"/>
                            <a:pt x="466" y="2085"/>
                            <a:pt x="1053" y="2085"/>
                          </a:cubicBezTo>
                          <a:cubicBezTo>
                            <a:pt x="1968" y="2085"/>
                            <a:pt x="2434" y="963"/>
                            <a:pt x="1778" y="307"/>
                          </a:cubicBezTo>
                          <a:cubicBezTo>
                            <a:pt x="1566" y="95"/>
                            <a:pt x="1304" y="0"/>
                            <a:pt x="104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84" name="Google Shape;33884;p34"/>
                    <p:cNvSpPr/>
                    <p:nvPr/>
                  </p:nvSpPr>
                  <p:spPr>
                    <a:xfrm rot="-5400000">
                      <a:off x="854725" y="218302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53" y="5714"/>
                            <a:pt x="1278" y="5714"/>
                          </a:cubicBezTo>
                          <a:cubicBezTo>
                            <a:pt x="1986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79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85" name="Google Shape;33885;p34"/>
                    <p:cNvSpPr/>
                    <p:nvPr/>
                  </p:nvSpPr>
                  <p:spPr>
                    <a:xfrm rot="-5400000">
                      <a:off x="800125" y="21185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5" y="1"/>
                          </a:moveTo>
                          <a:cubicBezTo>
                            <a:pt x="230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18" y="2227"/>
                            <a:pt x="1622" y="3349"/>
                          </a:cubicBezTo>
                          <a:cubicBezTo>
                            <a:pt x="2315" y="4052"/>
                            <a:pt x="2933" y="4349"/>
                            <a:pt x="3420" y="4349"/>
                          </a:cubicBezTo>
                          <a:cubicBezTo>
                            <a:pt x="3711" y="4349"/>
                            <a:pt x="3956" y="4244"/>
                            <a:pt x="4142" y="4057"/>
                          </a:cubicBezTo>
                          <a:cubicBezTo>
                            <a:pt x="4660" y="3556"/>
                            <a:pt x="4557" y="2642"/>
                            <a:pt x="3435" y="1537"/>
                          </a:cubicBezTo>
                          <a:cubicBezTo>
                            <a:pt x="2419" y="521"/>
                            <a:pt x="1022" y="1"/>
                            <a:pt x="305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86" name="Google Shape;33886;p34"/>
                    <p:cNvSpPr/>
                    <p:nvPr/>
                  </p:nvSpPr>
                  <p:spPr>
                    <a:xfrm rot="-5400000">
                      <a:off x="706963" y="2114213"/>
                      <a:ext cx="142825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3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5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5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87" name="Google Shape;33887;p34"/>
                    <p:cNvSpPr/>
                    <p:nvPr/>
                  </p:nvSpPr>
                  <p:spPr>
                    <a:xfrm rot="-5400000">
                      <a:off x="706950" y="23308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1" y="570"/>
                            <a:pt x="1" y="1277"/>
                          </a:cubicBezTo>
                          <a:cubicBezTo>
                            <a:pt x="1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9" y="1795"/>
                            <a:pt x="5714" y="1277"/>
                          </a:cubicBezTo>
                          <a:cubicBezTo>
                            <a:pt x="5369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88" name="Google Shape;33888;p34"/>
                    <p:cNvSpPr/>
                    <p:nvPr/>
                  </p:nvSpPr>
                  <p:spPr>
                    <a:xfrm rot="-5400000">
                      <a:off x="800075" y="22817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9" y="1520"/>
                          </a:cubicBezTo>
                          <a:cubicBezTo>
                            <a:pt x="87" y="2642"/>
                            <a:pt x="1" y="3539"/>
                            <a:pt x="501" y="4057"/>
                          </a:cubicBezTo>
                          <a:cubicBezTo>
                            <a:pt x="693" y="4242"/>
                            <a:pt x="936" y="4344"/>
                            <a:pt x="1222" y="4344"/>
                          </a:cubicBezTo>
                          <a:cubicBezTo>
                            <a:pt x="1711" y="4344"/>
                            <a:pt x="2325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89" name="Google Shape;33889;p34"/>
                    <p:cNvSpPr/>
                    <p:nvPr/>
                  </p:nvSpPr>
                  <p:spPr>
                    <a:xfrm rot="-5400000">
                      <a:off x="833600" y="24112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90" name="Google Shape;33890;p34"/>
                    <p:cNvSpPr/>
                    <p:nvPr/>
                  </p:nvSpPr>
                  <p:spPr>
                    <a:xfrm rot="-5400000">
                      <a:off x="833163" y="20682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91" name="Google Shape;33891;p34"/>
                    <p:cNvSpPr/>
                    <p:nvPr/>
                  </p:nvSpPr>
                  <p:spPr>
                    <a:xfrm rot="-5400000">
                      <a:off x="931975" y="2158850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605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92" name="Google Shape;33892;p34"/>
                    <p:cNvSpPr/>
                    <p:nvPr/>
                  </p:nvSpPr>
                  <p:spPr>
                    <a:xfrm rot="-5400000">
                      <a:off x="928088" y="23267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93" name="Google Shape;33893;p34"/>
                    <p:cNvSpPr/>
                    <p:nvPr/>
                  </p:nvSpPr>
                  <p:spPr>
                    <a:xfrm rot="-5400000">
                      <a:off x="905375" y="1882550"/>
                      <a:ext cx="60875" cy="52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5" h="2085" extrusionOk="0">
                          <a:moveTo>
                            <a:pt x="1399" y="0"/>
                          </a:moveTo>
                          <a:cubicBezTo>
                            <a:pt x="467" y="0"/>
                            <a:pt x="1" y="1122"/>
                            <a:pt x="657" y="1778"/>
                          </a:cubicBezTo>
                          <a:cubicBezTo>
                            <a:pt x="868" y="1990"/>
                            <a:pt x="1129" y="2085"/>
                            <a:pt x="1384" y="2085"/>
                          </a:cubicBezTo>
                          <a:cubicBezTo>
                            <a:pt x="1920" y="2085"/>
                            <a:pt x="2434" y="1667"/>
                            <a:pt x="2434" y="1036"/>
                          </a:cubicBezTo>
                          <a:cubicBezTo>
                            <a:pt x="2434" y="466"/>
                            <a:pt x="1968" y="0"/>
                            <a:pt x="1399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94" name="Google Shape;33894;p34"/>
                    <p:cNvSpPr/>
                    <p:nvPr/>
                  </p:nvSpPr>
                  <p:spPr>
                    <a:xfrm rot="-5400000">
                      <a:off x="795188" y="18326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68"/>
                            <a:pt x="1278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95" name="Google Shape;33895;p34"/>
                    <p:cNvSpPr/>
                    <p:nvPr/>
                  </p:nvSpPr>
                  <p:spPr>
                    <a:xfrm rot="-5400000">
                      <a:off x="797213" y="1931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3" y="0"/>
                          </a:moveTo>
                          <a:cubicBezTo>
                            <a:pt x="936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4" y="1703"/>
                            <a:pt x="1209" y="2825"/>
                          </a:cubicBezTo>
                          <a:cubicBezTo>
                            <a:pt x="2224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8" y="995"/>
                          </a:cubicBezTo>
                          <a:cubicBezTo>
                            <a:pt x="2331" y="299"/>
                            <a:pt x="1713" y="0"/>
                            <a:pt x="1223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96" name="Google Shape;33896;p34"/>
                    <p:cNvSpPr/>
                    <p:nvPr/>
                  </p:nvSpPr>
                  <p:spPr>
                    <a:xfrm rot="-5400000">
                      <a:off x="864225" y="19806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8" y="2555"/>
                            <a:pt x="2296" y="2555"/>
                          </a:cubicBezTo>
                          <a:cubicBezTo>
                            <a:pt x="3867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97" name="Google Shape;33897;p34"/>
                    <p:cNvSpPr/>
                    <p:nvPr/>
                  </p:nvSpPr>
                  <p:spPr>
                    <a:xfrm rot="-5400000">
                      <a:off x="864225" y="17640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18" y="1"/>
                          </a:moveTo>
                          <a:cubicBezTo>
                            <a:pt x="1848" y="1"/>
                            <a:pt x="346" y="760"/>
                            <a:pt x="1" y="1278"/>
                          </a:cubicBezTo>
                          <a:cubicBezTo>
                            <a:pt x="346" y="1796"/>
                            <a:pt x="1848" y="2555"/>
                            <a:pt x="3418" y="2555"/>
                          </a:cubicBezTo>
                          <a:cubicBezTo>
                            <a:pt x="5006" y="2555"/>
                            <a:pt x="5714" y="2003"/>
                            <a:pt x="5714" y="1278"/>
                          </a:cubicBezTo>
                          <a:cubicBezTo>
                            <a:pt x="5714" y="553"/>
                            <a:pt x="5006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98" name="Google Shape;33898;p34"/>
                    <p:cNvSpPr/>
                    <p:nvPr/>
                  </p:nvSpPr>
                  <p:spPr>
                    <a:xfrm rot="-5400000">
                      <a:off x="797213" y="17682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01" y="2117"/>
                            <a:pt x="1" y="3722"/>
                            <a:pt x="122" y="4326"/>
                          </a:cubicBezTo>
                          <a:cubicBezTo>
                            <a:pt x="179" y="4338"/>
                            <a:pt x="245" y="4343"/>
                            <a:pt x="320" y="4343"/>
                          </a:cubicBezTo>
                          <a:cubicBezTo>
                            <a:pt x="1026" y="4343"/>
                            <a:pt x="2436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899" name="Google Shape;33899;p34"/>
                    <p:cNvSpPr/>
                    <p:nvPr/>
                  </p:nvSpPr>
                  <p:spPr>
                    <a:xfrm rot="-5400000">
                      <a:off x="741900" y="19688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8" y="1243"/>
                            <a:pt x="1588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00" name="Google Shape;33900;p34"/>
                    <p:cNvSpPr/>
                    <p:nvPr/>
                  </p:nvSpPr>
                  <p:spPr>
                    <a:xfrm rot="-5400000">
                      <a:off x="746213" y="18013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01" name="Google Shape;33901;p34"/>
                    <p:cNvSpPr/>
                    <p:nvPr/>
                  </p:nvSpPr>
                  <p:spPr>
                    <a:xfrm rot="-5400000">
                      <a:off x="752263" y="1536438"/>
                      <a:ext cx="52225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90" extrusionOk="0">
                          <a:moveTo>
                            <a:pt x="1053" y="1"/>
                          </a:moveTo>
                          <a:cubicBezTo>
                            <a:pt x="467" y="1"/>
                            <a:pt x="1" y="467"/>
                            <a:pt x="1" y="1036"/>
                          </a:cubicBezTo>
                          <a:cubicBezTo>
                            <a:pt x="1" y="1623"/>
                            <a:pt x="467" y="2089"/>
                            <a:pt x="1053" y="2089"/>
                          </a:cubicBezTo>
                          <a:cubicBezTo>
                            <a:pt x="1623" y="2089"/>
                            <a:pt x="2089" y="1623"/>
                            <a:pt x="2089" y="1036"/>
                          </a:cubicBezTo>
                          <a:cubicBezTo>
                            <a:pt x="2089" y="467"/>
                            <a:pt x="1623" y="1"/>
                            <a:pt x="105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02" name="Google Shape;33902;p34"/>
                    <p:cNvSpPr/>
                    <p:nvPr/>
                  </p:nvSpPr>
                  <p:spPr>
                    <a:xfrm rot="-5400000">
                      <a:off x="854725" y="1491350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70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6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03" name="Google Shape;33903;p34"/>
                    <p:cNvSpPr/>
                    <p:nvPr/>
                  </p:nvSpPr>
                  <p:spPr>
                    <a:xfrm rot="-5400000">
                      <a:off x="800125" y="14264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6" y="1"/>
                          </a:moveTo>
                          <a:cubicBezTo>
                            <a:pt x="231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01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1" y="4349"/>
                          </a:cubicBezTo>
                          <a:cubicBezTo>
                            <a:pt x="3711" y="4349"/>
                            <a:pt x="3956" y="4244"/>
                            <a:pt x="4143" y="4057"/>
                          </a:cubicBezTo>
                          <a:cubicBezTo>
                            <a:pt x="4660" y="3556"/>
                            <a:pt x="4540" y="2642"/>
                            <a:pt x="3435" y="1537"/>
                          </a:cubicBezTo>
                          <a:cubicBezTo>
                            <a:pt x="2420" y="521"/>
                            <a:pt x="1022" y="1"/>
                            <a:pt x="306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04" name="Google Shape;33904;p34"/>
                    <p:cNvSpPr/>
                    <p:nvPr/>
                  </p:nvSpPr>
                  <p:spPr>
                    <a:xfrm rot="-5400000">
                      <a:off x="706950" y="14221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05" name="Google Shape;33905;p34"/>
                    <p:cNvSpPr/>
                    <p:nvPr/>
                  </p:nvSpPr>
                  <p:spPr>
                    <a:xfrm rot="-5400000">
                      <a:off x="706950" y="16387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6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6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06" name="Google Shape;33906;p34"/>
                    <p:cNvSpPr/>
                    <p:nvPr/>
                  </p:nvSpPr>
                  <p:spPr>
                    <a:xfrm rot="-5400000">
                      <a:off x="800075" y="1589575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8" y="1520"/>
                          </a:cubicBezTo>
                          <a:cubicBezTo>
                            <a:pt x="87" y="2642"/>
                            <a:pt x="0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1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0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07" name="Google Shape;33907;p34"/>
                    <p:cNvSpPr/>
                    <p:nvPr/>
                  </p:nvSpPr>
                  <p:spPr>
                    <a:xfrm rot="-5400000">
                      <a:off x="833600" y="17191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2" y="0"/>
                          </a:moveTo>
                          <a:cubicBezTo>
                            <a:pt x="1" y="0"/>
                            <a:pt x="1" y="1243"/>
                            <a:pt x="812" y="1243"/>
                          </a:cubicBezTo>
                          <a:cubicBezTo>
                            <a:pt x="1606" y="1243"/>
                            <a:pt x="1606" y="0"/>
                            <a:pt x="81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08" name="Google Shape;33908;p34"/>
                    <p:cNvSpPr/>
                    <p:nvPr/>
                  </p:nvSpPr>
                  <p:spPr>
                    <a:xfrm rot="-5400000">
                      <a:off x="833150" y="1376150"/>
                      <a:ext cx="4017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09" name="Google Shape;33909;p34"/>
                    <p:cNvSpPr/>
                    <p:nvPr/>
                  </p:nvSpPr>
                  <p:spPr>
                    <a:xfrm rot="-5400000">
                      <a:off x="909538" y="1186288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6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66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10" name="Google Shape;33910;p34"/>
                    <p:cNvSpPr/>
                    <p:nvPr/>
                  </p:nvSpPr>
                  <p:spPr>
                    <a:xfrm rot="-5400000">
                      <a:off x="794963" y="1140763"/>
                      <a:ext cx="6432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73" h="5714" extrusionOk="0">
                          <a:moveTo>
                            <a:pt x="1295" y="1"/>
                          </a:moveTo>
                          <a:cubicBezTo>
                            <a:pt x="570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77" y="5386"/>
                            <a:pt x="1295" y="5714"/>
                          </a:cubicBezTo>
                          <a:cubicBezTo>
                            <a:pt x="1796" y="5368"/>
                            <a:pt x="2572" y="3867"/>
                            <a:pt x="2572" y="2296"/>
                          </a:cubicBezTo>
                          <a:cubicBezTo>
                            <a:pt x="2572" y="726"/>
                            <a:pt x="2003" y="1"/>
                            <a:pt x="1295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11" name="Google Shape;33911;p34"/>
                    <p:cNvSpPr/>
                    <p:nvPr/>
                  </p:nvSpPr>
                  <p:spPr>
                    <a:xfrm rot="-5400000">
                      <a:off x="797438" y="1239438"/>
                      <a:ext cx="11607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43" h="4344" extrusionOk="0">
                          <a:moveTo>
                            <a:pt x="1214" y="0"/>
                          </a:moveTo>
                          <a:cubicBezTo>
                            <a:pt x="927" y="0"/>
                            <a:pt x="685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08" y="2825"/>
                          </a:cubicBezTo>
                          <a:cubicBezTo>
                            <a:pt x="2224" y="3824"/>
                            <a:pt x="3635" y="4343"/>
                            <a:pt x="4341" y="4343"/>
                          </a:cubicBezTo>
                          <a:cubicBezTo>
                            <a:pt x="4416" y="4343"/>
                            <a:pt x="4482" y="4338"/>
                            <a:pt x="4539" y="4326"/>
                          </a:cubicBezTo>
                          <a:cubicBezTo>
                            <a:pt x="4643" y="3722"/>
                            <a:pt x="4142" y="2117"/>
                            <a:pt x="3020" y="995"/>
                          </a:cubicBezTo>
                          <a:cubicBezTo>
                            <a:pt x="2324" y="299"/>
                            <a:pt x="1703" y="0"/>
                            <a:pt x="121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12" name="Google Shape;33912;p34"/>
                    <p:cNvSpPr/>
                    <p:nvPr/>
                  </p:nvSpPr>
                  <p:spPr>
                    <a:xfrm rot="-5400000">
                      <a:off x="864225" y="12885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9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9" y="2555"/>
                            <a:pt x="2296" y="2555"/>
                          </a:cubicBezTo>
                          <a:cubicBezTo>
                            <a:pt x="3867" y="2555"/>
                            <a:pt x="5351" y="1796"/>
                            <a:pt x="5714" y="1278"/>
                          </a:cubicBezTo>
                          <a:cubicBezTo>
                            <a:pt x="5351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13" name="Google Shape;33913;p34"/>
                    <p:cNvSpPr/>
                    <p:nvPr/>
                  </p:nvSpPr>
                  <p:spPr>
                    <a:xfrm rot="-5400000">
                      <a:off x="864225" y="107192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45" y="760"/>
                            <a:pt x="0" y="1278"/>
                          </a:cubicBezTo>
                          <a:cubicBezTo>
                            <a:pt x="345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14" name="Google Shape;33914;p34"/>
                    <p:cNvSpPr/>
                    <p:nvPr/>
                  </p:nvSpPr>
                  <p:spPr>
                    <a:xfrm rot="-5400000">
                      <a:off x="797213" y="1076113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3" y="1"/>
                          </a:moveTo>
                          <a:cubicBezTo>
                            <a:pt x="2943" y="1"/>
                            <a:pt x="2321" y="303"/>
                            <a:pt x="1623" y="1012"/>
                          </a:cubicBezTo>
                          <a:cubicBezTo>
                            <a:pt x="518" y="2134"/>
                            <a:pt x="0" y="3722"/>
                            <a:pt x="104" y="4326"/>
                          </a:cubicBezTo>
                          <a:cubicBezTo>
                            <a:pt x="163" y="4338"/>
                            <a:pt x="231" y="4343"/>
                            <a:pt x="306" y="4343"/>
                          </a:cubicBezTo>
                          <a:cubicBezTo>
                            <a:pt x="1025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18" y="1"/>
                            <a:pt x="343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15" name="Google Shape;33915;p34"/>
                    <p:cNvSpPr/>
                    <p:nvPr/>
                  </p:nvSpPr>
                  <p:spPr>
                    <a:xfrm rot="-5400000">
                      <a:off x="741900" y="12767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16" name="Google Shape;33916;p34"/>
                    <p:cNvSpPr/>
                    <p:nvPr/>
                  </p:nvSpPr>
                  <p:spPr>
                    <a:xfrm rot="-5400000">
                      <a:off x="746213" y="11092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17" name="Google Shape;33917;p34"/>
                    <p:cNvSpPr/>
                    <p:nvPr/>
                  </p:nvSpPr>
                  <p:spPr>
                    <a:xfrm rot="-5400000">
                      <a:off x="758338" y="99681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18" name="Google Shape;33918;p34"/>
                    <p:cNvSpPr/>
                    <p:nvPr/>
                  </p:nvSpPr>
                  <p:spPr>
                    <a:xfrm rot="-5400000">
                      <a:off x="932188" y="14669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19" name="Google Shape;33919;p34"/>
                    <p:cNvSpPr/>
                    <p:nvPr/>
                  </p:nvSpPr>
                  <p:spPr>
                    <a:xfrm rot="-5400000">
                      <a:off x="928088" y="16346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5" y="0"/>
                          </a:moveTo>
                          <a:cubicBezTo>
                            <a:pt x="1" y="0"/>
                            <a:pt x="1" y="1226"/>
                            <a:pt x="795" y="1226"/>
                          </a:cubicBezTo>
                          <a:cubicBezTo>
                            <a:pt x="1589" y="1226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  <p:grpSp>
                <p:nvGrpSpPr>
                  <p:cNvPr id="33920" name="Google Shape;33920;p34"/>
                  <p:cNvGrpSpPr/>
                  <p:nvPr/>
                </p:nvGrpSpPr>
                <p:grpSpPr>
                  <a:xfrm rot="10800000">
                    <a:off x="250000" y="2657925"/>
                    <a:ext cx="266250" cy="2469875"/>
                    <a:chOff x="701350" y="1022100"/>
                    <a:chExt cx="266250" cy="2469875"/>
                  </a:xfrm>
                </p:grpSpPr>
                <p:sp>
                  <p:nvSpPr>
                    <p:cNvPr id="33921" name="Google Shape;33921;p34"/>
                    <p:cNvSpPr/>
                    <p:nvPr/>
                  </p:nvSpPr>
                  <p:spPr>
                    <a:xfrm rot="-5400000">
                      <a:off x="-519125" y="2242575"/>
                      <a:ext cx="2457350" cy="164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6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22" name="Google Shape;33922;p34"/>
                    <p:cNvSpPr/>
                    <p:nvPr/>
                  </p:nvSpPr>
                  <p:spPr>
                    <a:xfrm rot="-5400000">
                      <a:off x="909538" y="32626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84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84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23" name="Google Shape;33923;p34"/>
                    <p:cNvSpPr/>
                    <p:nvPr/>
                  </p:nvSpPr>
                  <p:spPr>
                    <a:xfrm rot="-5400000">
                      <a:off x="795175" y="321687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86"/>
                            <a:pt x="1278" y="5714"/>
                          </a:cubicBezTo>
                          <a:cubicBezTo>
                            <a:pt x="1796" y="5386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2003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24" name="Google Shape;33924;p34"/>
                    <p:cNvSpPr/>
                    <p:nvPr/>
                  </p:nvSpPr>
                  <p:spPr>
                    <a:xfrm rot="-5400000">
                      <a:off x="797200" y="3315550"/>
                      <a:ext cx="116550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2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5" y="1703"/>
                            <a:pt x="1226" y="2825"/>
                          </a:cubicBezTo>
                          <a:cubicBezTo>
                            <a:pt x="2226" y="3824"/>
                            <a:pt x="3636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9" y="995"/>
                          </a:cubicBezTo>
                          <a:cubicBezTo>
                            <a:pt x="2342" y="299"/>
                            <a:pt x="1721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25" name="Google Shape;33925;p34"/>
                    <p:cNvSpPr/>
                    <p:nvPr/>
                  </p:nvSpPr>
                  <p:spPr>
                    <a:xfrm rot="-5400000">
                      <a:off x="864225" y="336487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26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26" y="2555"/>
                            <a:pt x="2296" y="2555"/>
                          </a:cubicBezTo>
                          <a:cubicBezTo>
                            <a:pt x="3867" y="2555"/>
                            <a:pt x="5369" y="1796"/>
                            <a:pt x="5714" y="1278"/>
                          </a:cubicBezTo>
                          <a:cubicBezTo>
                            <a:pt x="5369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26" name="Google Shape;33926;p34"/>
                    <p:cNvSpPr/>
                    <p:nvPr/>
                  </p:nvSpPr>
                  <p:spPr>
                    <a:xfrm rot="-5400000">
                      <a:off x="864438" y="3148038"/>
                      <a:ext cx="142425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7" h="2556" extrusionOk="0">
                          <a:moveTo>
                            <a:pt x="3418" y="1"/>
                          </a:moveTo>
                          <a:cubicBezTo>
                            <a:pt x="1847" y="1"/>
                            <a:pt x="346" y="760"/>
                            <a:pt x="0" y="1278"/>
                          </a:cubicBezTo>
                          <a:cubicBezTo>
                            <a:pt x="346" y="1796"/>
                            <a:pt x="1847" y="2555"/>
                            <a:pt x="3418" y="2555"/>
                          </a:cubicBezTo>
                          <a:cubicBezTo>
                            <a:pt x="4988" y="2555"/>
                            <a:pt x="5696" y="2003"/>
                            <a:pt x="5696" y="1278"/>
                          </a:cubicBezTo>
                          <a:cubicBezTo>
                            <a:pt x="5696" y="553"/>
                            <a:pt x="4988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27" name="Google Shape;33927;p34"/>
                    <p:cNvSpPr/>
                    <p:nvPr/>
                  </p:nvSpPr>
                  <p:spPr>
                    <a:xfrm rot="-5400000">
                      <a:off x="797213" y="3152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7" y="1"/>
                          </a:moveTo>
                          <a:cubicBezTo>
                            <a:pt x="2951" y="1"/>
                            <a:pt x="2332" y="303"/>
                            <a:pt x="1622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8" y="4338"/>
                            <a:pt x="245" y="4343"/>
                            <a:pt x="319" y="4343"/>
                          </a:cubicBezTo>
                          <a:cubicBezTo>
                            <a:pt x="1025" y="4343"/>
                            <a:pt x="2437" y="3824"/>
                            <a:pt x="3452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20" y="1"/>
                            <a:pt x="3437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28" name="Google Shape;33928;p34"/>
                    <p:cNvSpPr/>
                    <p:nvPr/>
                  </p:nvSpPr>
                  <p:spPr>
                    <a:xfrm rot="-5400000">
                      <a:off x="849775" y="3456775"/>
                      <a:ext cx="39725" cy="306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7" extrusionOk="0">
                          <a:moveTo>
                            <a:pt x="794" y="1"/>
                          </a:moveTo>
                          <a:cubicBezTo>
                            <a:pt x="0" y="1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29" name="Google Shape;33929;p34"/>
                    <p:cNvSpPr/>
                    <p:nvPr/>
                  </p:nvSpPr>
                  <p:spPr>
                    <a:xfrm rot="-5400000">
                      <a:off x="741688" y="335281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30" name="Google Shape;33930;p34"/>
                    <p:cNvSpPr/>
                    <p:nvPr/>
                  </p:nvSpPr>
                  <p:spPr>
                    <a:xfrm rot="-5400000">
                      <a:off x="746000" y="31853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31" name="Google Shape;33931;p34"/>
                    <p:cNvSpPr/>
                    <p:nvPr/>
                  </p:nvSpPr>
                  <p:spPr>
                    <a:xfrm rot="-5400000">
                      <a:off x="752475" y="2920425"/>
                      <a:ext cx="51800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72" h="2090" extrusionOk="0">
                          <a:moveTo>
                            <a:pt x="1036" y="1"/>
                          </a:moveTo>
                          <a:cubicBezTo>
                            <a:pt x="466" y="1"/>
                            <a:pt x="0" y="467"/>
                            <a:pt x="0" y="1036"/>
                          </a:cubicBezTo>
                          <a:cubicBezTo>
                            <a:pt x="0" y="1623"/>
                            <a:pt x="466" y="2089"/>
                            <a:pt x="1036" y="2089"/>
                          </a:cubicBezTo>
                          <a:cubicBezTo>
                            <a:pt x="1605" y="2089"/>
                            <a:pt x="2071" y="1623"/>
                            <a:pt x="2071" y="1036"/>
                          </a:cubicBezTo>
                          <a:cubicBezTo>
                            <a:pt x="2071" y="467"/>
                            <a:pt x="1605" y="1"/>
                            <a:pt x="1036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32" name="Google Shape;33932;p34"/>
                    <p:cNvSpPr/>
                    <p:nvPr/>
                  </p:nvSpPr>
                  <p:spPr>
                    <a:xfrm rot="-5400000">
                      <a:off x="854738" y="2875138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0" y="1847"/>
                            <a:pt x="0" y="3418"/>
                          </a:cubicBezTo>
                          <a:cubicBezTo>
                            <a:pt x="0" y="5006"/>
                            <a:pt x="553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5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33" name="Google Shape;33933;p34"/>
                    <p:cNvSpPr/>
                    <p:nvPr/>
                  </p:nvSpPr>
                  <p:spPr>
                    <a:xfrm rot="-5400000">
                      <a:off x="800125" y="2810650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19" y="1"/>
                          </a:moveTo>
                          <a:cubicBezTo>
                            <a:pt x="245" y="1"/>
                            <a:pt x="179" y="7"/>
                            <a:pt x="121" y="18"/>
                          </a:cubicBezTo>
                          <a:cubicBezTo>
                            <a:pt x="1" y="639"/>
                            <a:pt x="518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5" y="4349"/>
                          </a:cubicBezTo>
                          <a:cubicBezTo>
                            <a:pt x="3718" y="4349"/>
                            <a:pt x="3967" y="4244"/>
                            <a:pt x="4160" y="4057"/>
                          </a:cubicBezTo>
                          <a:cubicBezTo>
                            <a:pt x="4661" y="3556"/>
                            <a:pt x="4557" y="2642"/>
                            <a:pt x="3435" y="1537"/>
                          </a:cubicBezTo>
                          <a:cubicBezTo>
                            <a:pt x="2435" y="521"/>
                            <a:pt x="1026" y="1"/>
                            <a:pt x="31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34" name="Google Shape;33934;p34"/>
                    <p:cNvSpPr/>
                    <p:nvPr/>
                  </p:nvSpPr>
                  <p:spPr>
                    <a:xfrm rot="-5400000">
                      <a:off x="706950" y="28063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1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4" y="2002"/>
                            <a:pt x="5714" y="1277"/>
                          </a:cubicBezTo>
                          <a:cubicBezTo>
                            <a:pt x="5714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35" name="Google Shape;33935;p34"/>
                    <p:cNvSpPr/>
                    <p:nvPr/>
                  </p:nvSpPr>
                  <p:spPr>
                    <a:xfrm rot="-5400000">
                      <a:off x="706950" y="30229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25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36" name="Google Shape;33936;p34"/>
                    <p:cNvSpPr/>
                    <p:nvPr/>
                  </p:nvSpPr>
                  <p:spPr>
                    <a:xfrm rot="-5400000">
                      <a:off x="800075" y="29738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42" y="1"/>
                          </a:moveTo>
                          <a:cubicBezTo>
                            <a:pt x="3635" y="1"/>
                            <a:pt x="2224" y="520"/>
                            <a:pt x="1209" y="1520"/>
                          </a:cubicBezTo>
                          <a:cubicBezTo>
                            <a:pt x="104" y="2642"/>
                            <a:pt x="1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2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2" y="7"/>
                            <a:pt x="4416" y="1"/>
                            <a:pt x="434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37" name="Google Shape;33937;p34"/>
                    <p:cNvSpPr/>
                    <p:nvPr/>
                  </p:nvSpPr>
                  <p:spPr>
                    <a:xfrm rot="-5400000">
                      <a:off x="833813" y="31031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38" name="Google Shape;33938;p34"/>
                    <p:cNvSpPr/>
                    <p:nvPr/>
                  </p:nvSpPr>
                  <p:spPr>
                    <a:xfrm rot="-5400000">
                      <a:off x="833163" y="27603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39" name="Google Shape;33939;p34"/>
                    <p:cNvSpPr/>
                    <p:nvPr/>
                  </p:nvSpPr>
                  <p:spPr>
                    <a:xfrm rot="-5400000">
                      <a:off x="931975" y="28509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40" name="Google Shape;33940;p34"/>
                    <p:cNvSpPr/>
                    <p:nvPr/>
                  </p:nvSpPr>
                  <p:spPr>
                    <a:xfrm rot="-5400000">
                      <a:off x="927875" y="3018600"/>
                      <a:ext cx="40150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605" y="1226"/>
                            <a:pt x="1605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41" name="Google Shape;33941;p34"/>
                    <p:cNvSpPr/>
                    <p:nvPr/>
                  </p:nvSpPr>
                  <p:spPr>
                    <a:xfrm rot="-5400000">
                      <a:off x="909538" y="25705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7" y="0"/>
                            <a:pt x="1" y="466"/>
                            <a:pt x="1" y="1036"/>
                          </a:cubicBezTo>
                          <a:cubicBezTo>
                            <a:pt x="1" y="1606"/>
                            <a:pt x="467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42" name="Google Shape;33942;p34"/>
                    <p:cNvSpPr/>
                    <p:nvPr/>
                  </p:nvSpPr>
                  <p:spPr>
                    <a:xfrm rot="-5400000">
                      <a:off x="795188" y="25247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7" y="1"/>
                          </a:moveTo>
                          <a:cubicBezTo>
                            <a:pt x="553" y="1"/>
                            <a:pt x="0" y="708"/>
                            <a:pt x="0" y="2296"/>
                          </a:cubicBezTo>
                          <a:cubicBezTo>
                            <a:pt x="0" y="3884"/>
                            <a:pt x="760" y="5386"/>
                            <a:pt x="1277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7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43" name="Google Shape;33943;p34"/>
                    <p:cNvSpPr/>
                    <p:nvPr/>
                  </p:nvSpPr>
                  <p:spPr>
                    <a:xfrm rot="-5400000">
                      <a:off x="797213" y="2623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2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26" y="2825"/>
                          </a:cubicBezTo>
                          <a:cubicBezTo>
                            <a:pt x="2225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2" y="4338"/>
                            <a:pt x="4540" y="4326"/>
                          </a:cubicBezTo>
                          <a:cubicBezTo>
                            <a:pt x="4660" y="3722"/>
                            <a:pt x="4143" y="2117"/>
                            <a:pt x="3038" y="995"/>
                          </a:cubicBezTo>
                          <a:cubicBezTo>
                            <a:pt x="2341" y="299"/>
                            <a:pt x="1720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44" name="Google Shape;33944;p34"/>
                    <p:cNvSpPr/>
                    <p:nvPr/>
                  </p:nvSpPr>
                  <p:spPr>
                    <a:xfrm rot="-5400000">
                      <a:off x="864225" y="26727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0" y="553"/>
                            <a:pt x="0" y="1278"/>
                          </a:cubicBezTo>
                          <a:cubicBezTo>
                            <a:pt x="0" y="2003"/>
                            <a:pt x="708" y="2555"/>
                            <a:pt x="2296" y="2555"/>
                          </a:cubicBezTo>
                          <a:cubicBezTo>
                            <a:pt x="3866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6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45" name="Google Shape;33945;p34"/>
                    <p:cNvSpPr/>
                    <p:nvPr/>
                  </p:nvSpPr>
                  <p:spPr>
                    <a:xfrm rot="-5400000">
                      <a:off x="864225" y="24561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63" y="760"/>
                            <a:pt x="1" y="1278"/>
                          </a:cubicBezTo>
                          <a:cubicBezTo>
                            <a:pt x="363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46" name="Google Shape;33946;p34"/>
                    <p:cNvSpPr/>
                    <p:nvPr/>
                  </p:nvSpPr>
                  <p:spPr>
                    <a:xfrm rot="-5400000">
                      <a:off x="797213" y="2460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9" y="4338"/>
                            <a:pt x="245" y="4343"/>
                            <a:pt x="319" y="4343"/>
                          </a:cubicBezTo>
                          <a:cubicBezTo>
                            <a:pt x="1026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47" name="Google Shape;33947;p34"/>
                    <p:cNvSpPr/>
                    <p:nvPr/>
                  </p:nvSpPr>
                  <p:spPr>
                    <a:xfrm rot="-5400000">
                      <a:off x="741900" y="26609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48" name="Google Shape;33948;p34"/>
                    <p:cNvSpPr/>
                    <p:nvPr/>
                  </p:nvSpPr>
                  <p:spPr>
                    <a:xfrm rot="-5400000">
                      <a:off x="745988" y="24932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49" name="Google Shape;33949;p34"/>
                    <p:cNvSpPr/>
                    <p:nvPr/>
                  </p:nvSpPr>
                  <p:spPr>
                    <a:xfrm rot="-5400000">
                      <a:off x="748000" y="2224275"/>
                      <a:ext cx="60850" cy="52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4" h="2086" extrusionOk="0">
                          <a:moveTo>
                            <a:pt x="1048" y="0"/>
                          </a:moveTo>
                          <a:cubicBezTo>
                            <a:pt x="513" y="0"/>
                            <a:pt x="0" y="414"/>
                            <a:pt x="0" y="1032"/>
                          </a:cubicBezTo>
                          <a:cubicBezTo>
                            <a:pt x="0" y="1619"/>
                            <a:pt x="466" y="2085"/>
                            <a:pt x="1053" y="2085"/>
                          </a:cubicBezTo>
                          <a:cubicBezTo>
                            <a:pt x="1968" y="2085"/>
                            <a:pt x="2434" y="963"/>
                            <a:pt x="1778" y="307"/>
                          </a:cubicBezTo>
                          <a:cubicBezTo>
                            <a:pt x="1566" y="95"/>
                            <a:pt x="1304" y="0"/>
                            <a:pt x="104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50" name="Google Shape;33950;p34"/>
                    <p:cNvSpPr/>
                    <p:nvPr/>
                  </p:nvSpPr>
                  <p:spPr>
                    <a:xfrm rot="-5400000">
                      <a:off x="854725" y="218302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53" y="5714"/>
                            <a:pt x="1278" y="5714"/>
                          </a:cubicBezTo>
                          <a:cubicBezTo>
                            <a:pt x="1986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79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51" name="Google Shape;33951;p34"/>
                    <p:cNvSpPr/>
                    <p:nvPr/>
                  </p:nvSpPr>
                  <p:spPr>
                    <a:xfrm rot="-5400000">
                      <a:off x="800125" y="21185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5" y="1"/>
                          </a:moveTo>
                          <a:cubicBezTo>
                            <a:pt x="230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18" y="2227"/>
                            <a:pt x="1622" y="3349"/>
                          </a:cubicBezTo>
                          <a:cubicBezTo>
                            <a:pt x="2315" y="4052"/>
                            <a:pt x="2933" y="4349"/>
                            <a:pt x="3420" y="4349"/>
                          </a:cubicBezTo>
                          <a:cubicBezTo>
                            <a:pt x="3711" y="4349"/>
                            <a:pt x="3956" y="4244"/>
                            <a:pt x="4142" y="4057"/>
                          </a:cubicBezTo>
                          <a:cubicBezTo>
                            <a:pt x="4660" y="3556"/>
                            <a:pt x="4557" y="2642"/>
                            <a:pt x="3435" y="1537"/>
                          </a:cubicBezTo>
                          <a:cubicBezTo>
                            <a:pt x="2419" y="521"/>
                            <a:pt x="1022" y="1"/>
                            <a:pt x="305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52" name="Google Shape;33952;p34"/>
                    <p:cNvSpPr/>
                    <p:nvPr/>
                  </p:nvSpPr>
                  <p:spPr>
                    <a:xfrm rot="-5400000">
                      <a:off x="706963" y="2114213"/>
                      <a:ext cx="142825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3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5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5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53" name="Google Shape;33953;p34"/>
                    <p:cNvSpPr/>
                    <p:nvPr/>
                  </p:nvSpPr>
                  <p:spPr>
                    <a:xfrm rot="-5400000">
                      <a:off x="706950" y="23308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1" y="570"/>
                            <a:pt x="1" y="1277"/>
                          </a:cubicBezTo>
                          <a:cubicBezTo>
                            <a:pt x="1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9" y="1795"/>
                            <a:pt x="5714" y="1277"/>
                          </a:cubicBezTo>
                          <a:cubicBezTo>
                            <a:pt x="5369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54" name="Google Shape;33954;p34"/>
                    <p:cNvSpPr/>
                    <p:nvPr/>
                  </p:nvSpPr>
                  <p:spPr>
                    <a:xfrm rot="-5400000">
                      <a:off x="800075" y="22817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9" y="1520"/>
                          </a:cubicBezTo>
                          <a:cubicBezTo>
                            <a:pt x="87" y="2642"/>
                            <a:pt x="1" y="3539"/>
                            <a:pt x="501" y="4057"/>
                          </a:cubicBezTo>
                          <a:cubicBezTo>
                            <a:pt x="693" y="4242"/>
                            <a:pt x="936" y="4344"/>
                            <a:pt x="1222" y="4344"/>
                          </a:cubicBezTo>
                          <a:cubicBezTo>
                            <a:pt x="1711" y="4344"/>
                            <a:pt x="2325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55" name="Google Shape;33955;p34"/>
                    <p:cNvSpPr/>
                    <p:nvPr/>
                  </p:nvSpPr>
                  <p:spPr>
                    <a:xfrm rot="-5400000">
                      <a:off x="833600" y="24112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56" name="Google Shape;33956;p34"/>
                    <p:cNvSpPr/>
                    <p:nvPr/>
                  </p:nvSpPr>
                  <p:spPr>
                    <a:xfrm rot="-5400000">
                      <a:off x="833163" y="20682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57" name="Google Shape;33957;p34"/>
                    <p:cNvSpPr/>
                    <p:nvPr/>
                  </p:nvSpPr>
                  <p:spPr>
                    <a:xfrm rot="-5400000">
                      <a:off x="931975" y="2158850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605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58" name="Google Shape;33958;p34"/>
                    <p:cNvSpPr/>
                    <p:nvPr/>
                  </p:nvSpPr>
                  <p:spPr>
                    <a:xfrm rot="-5400000">
                      <a:off x="928088" y="23267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59" name="Google Shape;33959;p34"/>
                    <p:cNvSpPr/>
                    <p:nvPr/>
                  </p:nvSpPr>
                  <p:spPr>
                    <a:xfrm rot="-5400000">
                      <a:off x="905375" y="1882550"/>
                      <a:ext cx="60875" cy="52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5" h="2085" extrusionOk="0">
                          <a:moveTo>
                            <a:pt x="1399" y="0"/>
                          </a:moveTo>
                          <a:cubicBezTo>
                            <a:pt x="467" y="0"/>
                            <a:pt x="1" y="1122"/>
                            <a:pt x="657" y="1778"/>
                          </a:cubicBezTo>
                          <a:cubicBezTo>
                            <a:pt x="868" y="1990"/>
                            <a:pt x="1129" y="2085"/>
                            <a:pt x="1384" y="2085"/>
                          </a:cubicBezTo>
                          <a:cubicBezTo>
                            <a:pt x="1920" y="2085"/>
                            <a:pt x="2434" y="1667"/>
                            <a:pt x="2434" y="1036"/>
                          </a:cubicBezTo>
                          <a:cubicBezTo>
                            <a:pt x="2434" y="466"/>
                            <a:pt x="1968" y="0"/>
                            <a:pt x="1399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60" name="Google Shape;33960;p34"/>
                    <p:cNvSpPr/>
                    <p:nvPr/>
                  </p:nvSpPr>
                  <p:spPr>
                    <a:xfrm rot="-5400000">
                      <a:off x="795188" y="18326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68"/>
                            <a:pt x="1278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61" name="Google Shape;33961;p34"/>
                    <p:cNvSpPr/>
                    <p:nvPr/>
                  </p:nvSpPr>
                  <p:spPr>
                    <a:xfrm rot="-5400000">
                      <a:off x="797213" y="1931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3" y="0"/>
                          </a:moveTo>
                          <a:cubicBezTo>
                            <a:pt x="936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4" y="1703"/>
                            <a:pt x="1209" y="2825"/>
                          </a:cubicBezTo>
                          <a:cubicBezTo>
                            <a:pt x="2224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8" y="995"/>
                          </a:cubicBezTo>
                          <a:cubicBezTo>
                            <a:pt x="2331" y="299"/>
                            <a:pt x="1713" y="0"/>
                            <a:pt x="1223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62" name="Google Shape;33962;p34"/>
                    <p:cNvSpPr/>
                    <p:nvPr/>
                  </p:nvSpPr>
                  <p:spPr>
                    <a:xfrm rot="-5400000">
                      <a:off x="864225" y="19806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8" y="2555"/>
                            <a:pt x="2296" y="2555"/>
                          </a:cubicBezTo>
                          <a:cubicBezTo>
                            <a:pt x="3867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63" name="Google Shape;33963;p34"/>
                    <p:cNvSpPr/>
                    <p:nvPr/>
                  </p:nvSpPr>
                  <p:spPr>
                    <a:xfrm rot="-5400000">
                      <a:off x="864225" y="17640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18" y="1"/>
                          </a:moveTo>
                          <a:cubicBezTo>
                            <a:pt x="1848" y="1"/>
                            <a:pt x="346" y="760"/>
                            <a:pt x="1" y="1278"/>
                          </a:cubicBezTo>
                          <a:cubicBezTo>
                            <a:pt x="346" y="1796"/>
                            <a:pt x="1848" y="2555"/>
                            <a:pt x="3418" y="2555"/>
                          </a:cubicBezTo>
                          <a:cubicBezTo>
                            <a:pt x="5006" y="2555"/>
                            <a:pt x="5714" y="2003"/>
                            <a:pt x="5714" y="1278"/>
                          </a:cubicBezTo>
                          <a:cubicBezTo>
                            <a:pt x="5714" y="553"/>
                            <a:pt x="5006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64" name="Google Shape;33964;p34"/>
                    <p:cNvSpPr/>
                    <p:nvPr/>
                  </p:nvSpPr>
                  <p:spPr>
                    <a:xfrm rot="-5400000">
                      <a:off x="797213" y="17682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01" y="2117"/>
                            <a:pt x="1" y="3722"/>
                            <a:pt x="122" y="4326"/>
                          </a:cubicBezTo>
                          <a:cubicBezTo>
                            <a:pt x="179" y="4338"/>
                            <a:pt x="245" y="4343"/>
                            <a:pt x="320" y="4343"/>
                          </a:cubicBezTo>
                          <a:cubicBezTo>
                            <a:pt x="1026" y="4343"/>
                            <a:pt x="2436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65" name="Google Shape;33965;p34"/>
                    <p:cNvSpPr/>
                    <p:nvPr/>
                  </p:nvSpPr>
                  <p:spPr>
                    <a:xfrm rot="-5400000">
                      <a:off x="741900" y="19688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8" y="1243"/>
                            <a:pt x="1588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66" name="Google Shape;33966;p34"/>
                    <p:cNvSpPr/>
                    <p:nvPr/>
                  </p:nvSpPr>
                  <p:spPr>
                    <a:xfrm rot="-5400000">
                      <a:off x="746213" y="18013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67" name="Google Shape;33967;p34"/>
                    <p:cNvSpPr/>
                    <p:nvPr/>
                  </p:nvSpPr>
                  <p:spPr>
                    <a:xfrm rot="-5400000">
                      <a:off x="752263" y="1536438"/>
                      <a:ext cx="52225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90" extrusionOk="0">
                          <a:moveTo>
                            <a:pt x="1053" y="1"/>
                          </a:moveTo>
                          <a:cubicBezTo>
                            <a:pt x="467" y="1"/>
                            <a:pt x="1" y="467"/>
                            <a:pt x="1" y="1036"/>
                          </a:cubicBezTo>
                          <a:cubicBezTo>
                            <a:pt x="1" y="1623"/>
                            <a:pt x="467" y="2089"/>
                            <a:pt x="1053" y="2089"/>
                          </a:cubicBezTo>
                          <a:cubicBezTo>
                            <a:pt x="1623" y="2089"/>
                            <a:pt x="2089" y="1623"/>
                            <a:pt x="2089" y="1036"/>
                          </a:cubicBezTo>
                          <a:cubicBezTo>
                            <a:pt x="2089" y="467"/>
                            <a:pt x="1623" y="1"/>
                            <a:pt x="105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68" name="Google Shape;33968;p34"/>
                    <p:cNvSpPr/>
                    <p:nvPr/>
                  </p:nvSpPr>
                  <p:spPr>
                    <a:xfrm rot="-5400000">
                      <a:off x="854725" y="1491350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70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6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69" name="Google Shape;33969;p34"/>
                    <p:cNvSpPr/>
                    <p:nvPr/>
                  </p:nvSpPr>
                  <p:spPr>
                    <a:xfrm rot="-5400000">
                      <a:off x="800125" y="14264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6" y="1"/>
                          </a:moveTo>
                          <a:cubicBezTo>
                            <a:pt x="231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01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1" y="4349"/>
                          </a:cubicBezTo>
                          <a:cubicBezTo>
                            <a:pt x="3711" y="4349"/>
                            <a:pt x="3956" y="4244"/>
                            <a:pt x="4143" y="4057"/>
                          </a:cubicBezTo>
                          <a:cubicBezTo>
                            <a:pt x="4660" y="3556"/>
                            <a:pt x="4540" y="2642"/>
                            <a:pt x="3435" y="1537"/>
                          </a:cubicBezTo>
                          <a:cubicBezTo>
                            <a:pt x="2420" y="521"/>
                            <a:pt x="1022" y="1"/>
                            <a:pt x="306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70" name="Google Shape;33970;p34"/>
                    <p:cNvSpPr/>
                    <p:nvPr/>
                  </p:nvSpPr>
                  <p:spPr>
                    <a:xfrm rot="-5400000">
                      <a:off x="706950" y="14221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71" name="Google Shape;33971;p34"/>
                    <p:cNvSpPr/>
                    <p:nvPr/>
                  </p:nvSpPr>
                  <p:spPr>
                    <a:xfrm rot="-5400000">
                      <a:off x="706950" y="16387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6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6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72" name="Google Shape;33972;p34"/>
                    <p:cNvSpPr/>
                    <p:nvPr/>
                  </p:nvSpPr>
                  <p:spPr>
                    <a:xfrm rot="-5400000">
                      <a:off x="800075" y="1589575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8" y="1520"/>
                          </a:cubicBezTo>
                          <a:cubicBezTo>
                            <a:pt x="87" y="2642"/>
                            <a:pt x="0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1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0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73" name="Google Shape;33973;p34"/>
                    <p:cNvSpPr/>
                    <p:nvPr/>
                  </p:nvSpPr>
                  <p:spPr>
                    <a:xfrm rot="-5400000">
                      <a:off x="833600" y="17191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2" y="0"/>
                          </a:moveTo>
                          <a:cubicBezTo>
                            <a:pt x="1" y="0"/>
                            <a:pt x="1" y="1243"/>
                            <a:pt x="812" y="1243"/>
                          </a:cubicBezTo>
                          <a:cubicBezTo>
                            <a:pt x="1606" y="1243"/>
                            <a:pt x="1606" y="0"/>
                            <a:pt x="81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74" name="Google Shape;33974;p34"/>
                    <p:cNvSpPr/>
                    <p:nvPr/>
                  </p:nvSpPr>
                  <p:spPr>
                    <a:xfrm rot="-5400000">
                      <a:off x="833150" y="1376150"/>
                      <a:ext cx="4017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75" name="Google Shape;33975;p34"/>
                    <p:cNvSpPr/>
                    <p:nvPr/>
                  </p:nvSpPr>
                  <p:spPr>
                    <a:xfrm rot="-5400000">
                      <a:off x="909538" y="1186288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6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66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76" name="Google Shape;33976;p34"/>
                    <p:cNvSpPr/>
                    <p:nvPr/>
                  </p:nvSpPr>
                  <p:spPr>
                    <a:xfrm rot="-5400000">
                      <a:off x="794963" y="1140763"/>
                      <a:ext cx="6432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73" h="5714" extrusionOk="0">
                          <a:moveTo>
                            <a:pt x="1295" y="1"/>
                          </a:moveTo>
                          <a:cubicBezTo>
                            <a:pt x="570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77" y="5386"/>
                            <a:pt x="1295" y="5714"/>
                          </a:cubicBezTo>
                          <a:cubicBezTo>
                            <a:pt x="1796" y="5368"/>
                            <a:pt x="2572" y="3867"/>
                            <a:pt x="2572" y="2296"/>
                          </a:cubicBezTo>
                          <a:cubicBezTo>
                            <a:pt x="2572" y="726"/>
                            <a:pt x="2003" y="1"/>
                            <a:pt x="1295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77" name="Google Shape;33977;p34"/>
                    <p:cNvSpPr/>
                    <p:nvPr/>
                  </p:nvSpPr>
                  <p:spPr>
                    <a:xfrm rot="-5400000">
                      <a:off x="797438" y="1239438"/>
                      <a:ext cx="11607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43" h="4344" extrusionOk="0">
                          <a:moveTo>
                            <a:pt x="1214" y="0"/>
                          </a:moveTo>
                          <a:cubicBezTo>
                            <a:pt x="927" y="0"/>
                            <a:pt x="685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08" y="2825"/>
                          </a:cubicBezTo>
                          <a:cubicBezTo>
                            <a:pt x="2224" y="3824"/>
                            <a:pt x="3635" y="4343"/>
                            <a:pt x="4341" y="4343"/>
                          </a:cubicBezTo>
                          <a:cubicBezTo>
                            <a:pt x="4416" y="4343"/>
                            <a:pt x="4482" y="4338"/>
                            <a:pt x="4539" y="4326"/>
                          </a:cubicBezTo>
                          <a:cubicBezTo>
                            <a:pt x="4643" y="3722"/>
                            <a:pt x="4142" y="2117"/>
                            <a:pt x="3020" y="995"/>
                          </a:cubicBezTo>
                          <a:cubicBezTo>
                            <a:pt x="2324" y="299"/>
                            <a:pt x="1703" y="0"/>
                            <a:pt x="121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78" name="Google Shape;33978;p34"/>
                    <p:cNvSpPr/>
                    <p:nvPr/>
                  </p:nvSpPr>
                  <p:spPr>
                    <a:xfrm rot="-5400000">
                      <a:off x="864225" y="12885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9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9" y="2555"/>
                            <a:pt x="2296" y="2555"/>
                          </a:cubicBezTo>
                          <a:cubicBezTo>
                            <a:pt x="3867" y="2555"/>
                            <a:pt x="5351" y="1796"/>
                            <a:pt x="5714" y="1278"/>
                          </a:cubicBezTo>
                          <a:cubicBezTo>
                            <a:pt x="5351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79" name="Google Shape;33979;p34"/>
                    <p:cNvSpPr/>
                    <p:nvPr/>
                  </p:nvSpPr>
                  <p:spPr>
                    <a:xfrm rot="-5400000">
                      <a:off x="864225" y="107192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45" y="760"/>
                            <a:pt x="0" y="1278"/>
                          </a:cubicBezTo>
                          <a:cubicBezTo>
                            <a:pt x="345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80" name="Google Shape;33980;p34"/>
                    <p:cNvSpPr/>
                    <p:nvPr/>
                  </p:nvSpPr>
                  <p:spPr>
                    <a:xfrm rot="-5400000">
                      <a:off x="797213" y="1076113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3" y="1"/>
                          </a:moveTo>
                          <a:cubicBezTo>
                            <a:pt x="2943" y="1"/>
                            <a:pt x="2321" y="303"/>
                            <a:pt x="1623" y="1012"/>
                          </a:cubicBezTo>
                          <a:cubicBezTo>
                            <a:pt x="518" y="2134"/>
                            <a:pt x="0" y="3722"/>
                            <a:pt x="104" y="4326"/>
                          </a:cubicBezTo>
                          <a:cubicBezTo>
                            <a:pt x="163" y="4338"/>
                            <a:pt x="231" y="4343"/>
                            <a:pt x="306" y="4343"/>
                          </a:cubicBezTo>
                          <a:cubicBezTo>
                            <a:pt x="1025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18" y="1"/>
                            <a:pt x="343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81" name="Google Shape;33981;p34"/>
                    <p:cNvSpPr/>
                    <p:nvPr/>
                  </p:nvSpPr>
                  <p:spPr>
                    <a:xfrm rot="-5400000">
                      <a:off x="741900" y="12767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82" name="Google Shape;33982;p34"/>
                    <p:cNvSpPr/>
                    <p:nvPr/>
                  </p:nvSpPr>
                  <p:spPr>
                    <a:xfrm rot="-5400000">
                      <a:off x="746213" y="11092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83" name="Google Shape;33983;p34"/>
                    <p:cNvSpPr/>
                    <p:nvPr/>
                  </p:nvSpPr>
                  <p:spPr>
                    <a:xfrm rot="-5400000">
                      <a:off x="757388" y="10270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84" name="Google Shape;33984;p34"/>
                    <p:cNvSpPr/>
                    <p:nvPr/>
                  </p:nvSpPr>
                  <p:spPr>
                    <a:xfrm rot="-5400000">
                      <a:off x="932188" y="14669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985" name="Google Shape;33985;p34"/>
                    <p:cNvSpPr/>
                    <p:nvPr/>
                  </p:nvSpPr>
                  <p:spPr>
                    <a:xfrm rot="-5400000">
                      <a:off x="928088" y="16346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5" y="0"/>
                          </a:moveTo>
                          <a:cubicBezTo>
                            <a:pt x="1" y="0"/>
                            <a:pt x="1" y="1226"/>
                            <a:pt x="795" y="1226"/>
                          </a:cubicBezTo>
                          <a:cubicBezTo>
                            <a:pt x="1589" y="1226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  <p:grpSp>
              <p:nvGrpSpPr>
                <p:cNvPr id="33986" name="Google Shape;33986;p34"/>
                <p:cNvGrpSpPr/>
                <p:nvPr/>
              </p:nvGrpSpPr>
              <p:grpSpPr>
                <a:xfrm rot="5400000">
                  <a:off x="6962522" y="3146128"/>
                  <a:ext cx="266250" cy="3448645"/>
                  <a:chOff x="701350" y="30805"/>
                  <a:chExt cx="266250" cy="3448645"/>
                </a:xfrm>
              </p:grpSpPr>
              <p:sp>
                <p:nvSpPr>
                  <p:cNvPr id="33987" name="Google Shape;33987;p34"/>
                  <p:cNvSpPr/>
                  <p:nvPr/>
                </p:nvSpPr>
                <p:spPr>
                  <a:xfrm rot="-5400000">
                    <a:off x="-1014772" y="1746928"/>
                    <a:ext cx="3448645" cy="16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294" h="656" extrusionOk="0">
                        <a:moveTo>
                          <a:pt x="0" y="0"/>
                        </a:moveTo>
                        <a:lnTo>
                          <a:pt x="0" y="656"/>
                        </a:lnTo>
                        <a:lnTo>
                          <a:pt x="98293" y="656"/>
                        </a:lnTo>
                        <a:lnTo>
                          <a:pt x="98293" y="0"/>
                        </a:ln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988" name="Google Shape;33988;p34"/>
                  <p:cNvSpPr/>
                  <p:nvPr/>
                </p:nvSpPr>
                <p:spPr>
                  <a:xfrm rot="-5400000">
                    <a:off x="909538" y="3262613"/>
                    <a:ext cx="52225" cy="5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" h="2072" extrusionOk="0">
                        <a:moveTo>
                          <a:pt x="1053" y="0"/>
                        </a:moveTo>
                        <a:cubicBezTo>
                          <a:pt x="484" y="0"/>
                          <a:pt x="0" y="466"/>
                          <a:pt x="0" y="1036"/>
                        </a:cubicBezTo>
                        <a:cubicBezTo>
                          <a:pt x="0" y="1606"/>
                          <a:pt x="484" y="2072"/>
                          <a:pt x="1053" y="2072"/>
                        </a:cubicBezTo>
                        <a:cubicBezTo>
                          <a:pt x="1623" y="2072"/>
                          <a:pt x="2089" y="1606"/>
                          <a:pt x="2089" y="1036"/>
                        </a:cubicBezTo>
                        <a:cubicBezTo>
                          <a:pt x="2089" y="466"/>
                          <a:pt x="1623" y="0"/>
                          <a:pt x="10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989" name="Google Shape;33989;p34"/>
                  <p:cNvSpPr/>
                  <p:nvPr/>
                </p:nvSpPr>
                <p:spPr>
                  <a:xfrm rot="-5400000">
                    <a:off x="795175" y="3216875"/>
                    <a:ext cx="63900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6" h="5714" extrusionOk="0">
                        <a:moveTo>
                          <a:pt x="1278" y="1"/>
                        </a:moveTo>
                        <a:cubicBezTo>
                          <a:pt x="553" y="1"/>
                          <a:pt x="1" y="708"/>
                          <a:pt x="1" y="2296"/>
                        </a:cubicBezTo>
                        <a:cubicBezTo>
                          <a:pt x="1" y="3884"/>
                          <a:pt x="760" y="5386"/>
                          <a:pt x="1278" y="5714"/>
                        </a:cubicBezTo>
                        <a:cubicBezTo>
                          <a:pt x="1796" y="5386"/>
                          <a:pt x="2555" y="3867"/>
                          <a:pt x="2555" y="2296"/>
                        </a:cubicBezTo>
                        <a:cubicBezTo>
                          <a:pt x="2555" y="726"/>
                          <a:pt x="2003" y="1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990" name="Google Shape;33990;p34"/>
                  <p:cNvSpPr/>
                  <p:nvPr/>
                </p:nvSpPr>
                <p:spPr>
                  <a:xfrm rot="-5400000">
                    <a:off x="797200" y="3315550"/>
                    <a:ext cx="116550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2" h="4344" extrusionOk="0">
                        <a:moveTo>
                          <a:pt x="1227" y="0"/>
                        </a:moveTo>
                        <a:cubicBezTo>
                          <a:pt x="938" y="0"/>
                          <a:pt x="693" y="102"/>
                          <a:pt x="501" y="287"/>
                        </a:cubicBezTo>
                        <a:cubicBezTo>
                          <a:pt x="1" y="805"/>
                          <a:pt x="105" y="1703"/>
                          <a:pt x="1226" y="2825"/>
                        </a:cubicBezTo>
                        <a:cubicBezTo>
                          <a:pt x="2226" y="3824"/>
                          <a:pt x="3636" y="4343"/>
                          <a:pt x="4342" y="4343"/>
                        </a:cubicBezTo>
                        <a:cubicBezTo>
                          <a:pt x="4416" y="4343"/>
                          <a:pt x="4483" y="4338"/>
                          <a:pt x="4540" y="4326"/>
                        </a:cubicBezTo>
                        <a:cubicBezTo>
                          <a:pt x="4661" y="3722"/>
                          <a:pt x="4143" y="2117"/>
                          <a:pt x="3039" y="995"/>
                        </a:cubicBezTo>
                        <a:cubicBezTo>
                          <a:pt x="2342" y="299"/>
                          <a:pt x="1721" y="0"/>
                          <a:pt x="122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991" name="Google Shape;33991;p34"/>
                  <p:cNvSpPr/>
                  <p:nvPr/>
                </p:nvSpPr>
                <p:spPr>
                  <a:xfrm rot="-5400000">
                    <a:off x="864225" y="3364875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2296" y="1"/>
                        </a:moveTo>
                        <a:cubicBezTo>
                          <a:pt x="726" y="1"/>
                          <a:pt x="1" y="553"/>
                          <a:pt x="1" y="1278"/>
                        </a:cubicBezTo>
                        <a:cubicBezTo>
                          <a:pt x="1" y="2003"/>
                          <a:pt x="726" y="2555"/>
                          <a:pt x="2296" y="2555"/>
                        </a:cubicBezTo>
                        <a:cubicBezTo>
                          <a:pt x="3867" y="2555"/>
                          <a:pt x="5369" y="1796"/>
                          <a:pt x="5714" y="1278"/>
                        </a:cubicBezTo>
                        <a:cubicBezTo>
                          <a:pt x="5369" y="760"/>
                          <a:pt x="3867" y="1"/>
                          <a:pt x="22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992" name="Google Shape;33992;p34"/>
                  <p:cNvSpPr/>
                  <p:nvPr/>
                </p:nvSpPr>
                <p:spPr>
                  <a:xfrm rot="-5400000">
                    <a:off x="864438" y="3148038"/>
                    <a:ext cx="142425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97" h="2556" extrusionOk="0">
                        <a:moveTo>
                          <a:pt x="3418" y="1"/>
                        </a:moveTo>
                        <a:cubicBezTo>
                          <a:pt x="1847" y="1"/>
                          <a:pt x="346" y="760"/>
                          <a:pt x="0" y="1278"/>
                        </a:cubicBezTo>
                        <a:cubicBezTo>
                          <a:pt x="346" y="1796"/>
                          <a:pt x="1847" y="2555"/>
                          <a:pt x="3418" y="2555"/>
                        </a:cubicBezTo>
                        <a:cubicBezTo>
                          <a:pt x="4988" y="2555"/>
                          <a:pt x="5696" y="2003"/>
                          <a:pt x="5696" y="1278"/>
                        </a:cubicBezTo>
                        <a:cubicBezTo>
                          <a:pt x="5696" y="553"/>
                          <a:pt x="4988" y="1"/>
                          <a:pt x="341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993" name="Google Shape;33993;p34"/>
                  <p:cNvSpPr/>
                  <p:nvPr/>
                </p:nvSpPr>
                <p:spPr>
                  <a:xfrm rot="-5400000">
                    <a:off x="797213" y="3152438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3437" y="1"/>
                        </a:moveTo>
                        <a:cubicBezTo>
                          <a:pt x="2951" y="1"/>
                          <a:pt x="2332" y="303"/>
                          <a:pt x="1622" y="1012"/>
                        </a:cubicBezTo>
                        <a:cubicBezTo>
                          <a:pt x="518" y="2117"/>
                          <a:pt x="0" y="3722"/>
                          <a:pt x="121" y="4326"/>
                        </a:cubicBezTo>
                        <a:cubicBezTo>
                          <a:pt x="178" y="4338"/>
                          <a:pt x="245" y="4343"/>
                          <a:pt x="319" y="4343"/>
                        </a:cubicBezTo>
                        <a:cubicBezTo>
                          <a:pt x="1025" y="4343"/>
                          <a:pt x="2437" y="3824"/>
                          <a:pt x="3452" y="2825"/>
                        </a:cubicBezTo>
                        <a:cubicBezTo>
                          <a:pt x="4557" y="1720"/>
                          <a:pt x="4660" y="805"/>
                          <a:pt x="4142" y="287"/>
                        </a:cubicBezTo>
                        <a:cubicBezTo>
                          <a:pt x="3958" y="103"/>
                          <a:pt x="3720" y="1"/>
                          <a:pt x="343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994" name="Google Shape;33994;p34"/>
                  <p:cNvSpPr/>
                  <p:nvPr/>
                </p:nvSpPr>
                <p:spPr>
                  <a:xfrm rot="-5400000">
                    <a:off x="840925" y="3443825"/>
                    <a:ext cx="39725" cy="30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27" extrusionOk="0">
                        <a:moveTo>
                          <a:pt x="794" y="1"/>
                        </a:moveTo>
                        <a:cubicBezTo>
                          <a:pt x="0" y="1"/>
                          <a:pt x="0" y="1226"/>
                          <a:pt x="794" y="1226"/>
                        </a:cubicBezTo>
                        <a:cubicBezTo>
                          <a:pt x="1588" y="1226"/>
                          <a:pt x="1588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995" name="Google Shape;33995;p34"/>
                  <p:cNvSpPr/>
                  <p:nvPr/>
                </p:nvSpPr>
                <p:spPr>
                  <a:xfrm rot="-5400000">
                    <a:off x="741688" y="3352813"/>
                    <a:ext cx="40150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3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606" y="1243"/>
                          <a:pt x="1606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996" name="Google Shape;33996;p34"/>
                  <p:cNvSpPr/>
                  <p:nvPr/>
                </p:nvSpPr>
                <p:spPr>
                  <a:xfrm rot="-5400000">
                    <a:off x="746000" y="3185375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795" y="1"/>
                        </a:moveTo>
                        <a:cubicBezTo>
                          <a:pt x="1" y="1"/>
                          <a:pt x="1" y="1243"/>
                          <a:pt x="795" y="1243"/>
                        </a:cubicBezTo>
                        <a:cubicBezTo>
                          <a:pt x="1606" y="1243"/>
                          <a:pt x="1606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997" name="Google Shape;33997;p34"/>
                  <p:cNvSpPr/>
                  <p:nvPr/>
                </p:nvSpPr>
                <p:spPr>
                  <a:xfrm rot="-5400000">
                    <a:off x="752475" y="2920425"/>
                    <a:ext cx="51800" cy="52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2" h="2090" extrusionOk="0">
                        <a:moveTo>
                          <a:pt x="1036" y="1"/>
                        </a:moveTo>
                        <a:cubicBezTo>
                          <a:pt x="466" y="1"/>
                          <a:pt x="0" y="467"/>
                          <a:pt x="0" y="1036"/>
                        </a:cubicBezTo>
                        <a:cubicBezTo>
                          <a:pt x="0" y="1623"/>
                          <a:pt x="466" y="2089"/>
                          <a:pt x="1036" y="2089"/>
                        </a:cubicBezTo>
                        <a:cubicBezTo>
                          <a:pt x="1605" y="2089"/>
                          <a:pt x="2071" y="1623"/>
                          <a:pt x="2071" y="1036"/>
                        </a:cubicBezTo>
                        <a:cubicBezTo>
                          <a:pt x="2071" y="467"/>
                          <a:pt x="1605" y="1"/>
                          <a:pt x="103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998" name="Google Shape;33998;p34"/>
                  <p:cNvSpPr/>
                  <p:nvPr/>
                </p:nvSpPr>
                <p:spPr>
                  <a:xfrm rot="-5400000">
                    <a:off x="854738" y="2875138"/>
                    <a:ext cx="63875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5" h="5714" extrusionOk="0">
                        <a:moveTo>
                          <a:pt x="1278" y="1"/>
                        </a:moveTo>
                        <a:cubicBezTo>
                          <a:pt x="760" y="363"/>
                          <a:pt x="0" y="1847"/>
                          <a:pt x="0" y="3418"/>
                        </a:cubicBezTo>
                        <a:cubicBezTo>
                          <a:pt x="0" y="5006"/>
                          <a:pt x="553" y="5714"/>
                          <a:pt x="1278" y="5714"/>
                        </a:cubicBezTo>
                        <a:cubicBezTo>
                          <a:pt x="2003" y="5714"/>
                          <a:pt x="2555" y="5006"/>
                          <a:pt x="2555" y="3418"/>
                        </a:cubicBezTo>
                        <a:cubicBezTo>
                          <a:pt x="2555" y="1847"/>
                          <a:pt x="1795" y="363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999" name="Google Shape;33999;p34"/>
                  <p:cNvSpPr/>
                  <p:nvPr/>
                </p:nvSpPr>
                <p:spPr>
                  <a:xfrm rot="-5400000">
                    <a:off x="800125" y="2810650"/>
                    <a:ext cx="116525" cy="108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9" extrusionOk="0">
                        <a:moveTo>
                          <a:pt x="319" y="1"/>
                        </a:moveTo>
                        <a:cubicBezTo>
                          <a:pt x="245" y="1"/>
                          <a:pt x="179" y="7"/>
                          <a:pt x="121" y="18"/>
                        </a:cubicBezTo>
                        <a:cubicBezTo>
                          <a:pt x="1" y="639"/>
                          <a:pt x="518" y="2227"/>
                          <a:pt x="1623" y="3349"/>
                        </a:cubicBezTo>
                        <a:cubicBezTo>
                          <a:pt x="2315" y="4052"/>
                          <a:pt x="2933" y="4349"/>
                          <a:pt x="3425" y="4349"/>
                        </a:cubicBezTo>
                        <a:cubicBezTo>
                          <a:pt x="3718" y="4349"/>
                          <a:pt x="3967" y="4244"/>
                          <a:pt x="4160" y="4057"/>
                        </a:cubicBezTo>
                        <a:cubicBezTo>
                          <a:pt x="4661" y="3556"/>
                          <a:pt x="4557" y="2642"/>
                          <a:pt x="3435" y="1537"/>
                        </a:cubicBezTo>
                        <a:cubicBezTo>
                          <a:pt x="2435" y="521"/>
                          <a:pt x="1026" y="1"/>
                          <a:pt x="3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000" name="Google Shape;34000;p34"/>
                  <p:cNvSpPr/>
                  <p:nvPr/>
                </p:nvSpPr>
                <p:spPr>
                  <a:xfrm rot="-5400000">
                    <a:off x="706950" y="2806325"/>
                    <a:ext cx="142850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72" extrusionOk="0">
                        <a:moveTo>
                          <a:pt x="3435" y="0"/>
                        </a:moveTo>
                        <a:cubicBezTo>
                          <a:pt x="1847" y="0"/>
                          <a:pt x="363" y="777"/>
                          <a:pt x="1" y="1277"/>
                        </a:cubicBezTo>
                        <a:cubicBezTo>
                          <a:pt x="363" y="1795"/>
                          <a:pt x="1847" y="2572"/>
                          <a:pt x="3435" y="2572"/>
                        </a:cubicBezTo>
                        <a:cubicBezTo>
                          <a:pt x="5006" y="2572"/>
                          <a:pt x="5714" y="2002"/>
                          <a:pt x="5714" y="1277"/>
                        </a:cubicBezTo>
                        <a:cubicBezTo>
                          <a:pt x="5714" y="570"/>
                          <a:pt x="5006" y="0"/>
                          <a:pt x="343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001" name="Google Shape;34001;p34"/>
                  <p:cNvSpPr/>
                  <p:nvPr/>
                </p:nvSpPr>
                <p:spPr>
                  <a:xfrm rot="-5400000">
                    <a:off x="706950" y="3022925"/>
                    <a:ext cx="142850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72" extrusionOk="0">
                        <a:moveTo>
                          <a:pt x="2296" y="0"/>
                        </a:moveTo>
                        <a:cubicBezTo>
                          <a:pt x="725" y="0"/>
                          <a:pt x="0" y="570"/>
                          <a:pt x="0" y="1277"/>
                        </a:cubicBezTo>
                        <a:cubicBezTo>
                          <a:pt x="0" y="2002"/>
                          <a:pt x="708" y="2572"/>
                          <a:pt x="2296" y="2572"/>
                        </a:cubicBezTo>
                        <a:cubicBezTo>
                          <a:pt x="3867" y="2572"/>
                          <a:pt x="5368" y="1795"/>
                          <a:pt x="5713" y="1277"/>
                        </a:cubicBezTo>
                        <a:cubicBezTo>
                          <a:pt x="5368" y="777"/>
                          <a:pt x="3867" y="0"/>
                          <a:pt x="22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002" name="Google Shape;34002;p34"/>
                  <p:cNvSpPr/>
                  <p:nvPr/>
                </p:nvSpPr>
                <p:spPr>
                  <a:xfrm rot="-5400000">
                    <a:off x="800075" y="2973800"/>
                    <a:ext cx="116525" cy="10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5" extrusionOk="0">
                        <a:moveTo>
                          <a:pt x="4342" y="1"/>
                        </a:moveTo>
                        <a:cubicBezTo>
                          <a:pt x="3635" y="1"/>
                          <a:pt x="2224" y="520"/>
                          <a:pt x="1209" y="1520"/>
                        </a:cubicBezTo>
                        <a:cubicBezTo>
                          <a:pt x="104" y="2642"/>
                          <a:pt x="1" y="3539"/>
                          <a:pt x="501" y="4057"/>
                        </a:cubicBezTo>
                        <a:cubicBezTo>
                          <a:pt x="692" y="4242"/>
                          <a:pt x="935" y="4344"/>
                          <a:pt x="1222" y="4344"/>
                        </a:cubicBezTo>
                        <a:cubicBezTo>
                          <a:pt x="1710" y="4344"/>
                          <a:pt x="2324" y="4046"/>
                          <a:pt x="3021" y="3349"/>
                        </a:cubicBezTo>
                        <a:cubicBezTo>
                          <a:pt x="4143" y="2227"/>
                          <a:pt x="4661" y="622"/>
                          <a:pt x="4540" y="18"/>
                        </a:cubicBezTo>
                        <a:cubicBezTo>
                          <a:pt x="4482" y="7"/>
                          <a:pt x="4416" y="1"/>
                          <a:pt x="43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003" name="Google Shape;34003;p34"/>
                  <p:cNvSpPr/>
                  <p:nvPr/>
                </p:nvSpPr>
                <p:spPr>
                  <a:xfrm rot="-5400000">
                    <a:off x="833813" y="3103163"/>
                    <a:ext cx="397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4" extrusionOk="0">
                        <a:moveTo>
                          <a:pt x="794" y="0"/>
                        </a:moveTo>
                        <a:cubicBezTo>
                          <a:pt x="0" y="0"/>
                          <a:pt x="0" y="1243"/>
                          <a:pt x="794" y="1243"/>
                        </a:cubicBezTo>
                        <a:cubicBezTo>
                          <a:pt x="1588" y="1243"/>
                          <a:pt x="1588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004" name="Google Shape;34004;p34"/>
                  <p:cNvSpPr/>
                  <p:nvPr/>
                </p:nvSpPr>
                <p:spPr>
                  <a:xfrm rot="-5400000">
                    <a:off x="833163" y="2760363"/>
                    <a:ext cx="40150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3" extrusionOk="0">
                        <a:moveTo>
                          <a:pt x="811" y="0"/>
                        </a:moveTo>
                        <a:cubicBezTo>
                          <a:pt x="0" y="0"/>
                          <a:pt x="0" y="1243"/>
                          <a:pt x="811" y="1243"/>
                        </a:cubicBezTo>
                        <a:cubicBezTo>
                          <a:pt x="1605" y="1243"/>
                          <a:pt x="1605" y="0"/>
                          <a:pt x="81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005" name="Google Shape;34005;p34"/>
                  <p:cNvSpPr/>
                  <p:nvPr/>
                </p:nvSpPr>
                <p:spPr>
                  <a:xfrm rot="-5400000">
                    <a:off x="931975" y="2850975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795" y="1"/>
                        </a:moveTo>
                        <a:cubicBezTo>
                          <a:pt x="1" y="1"/>
                          <a:pt x="1" y="1243"/>
                          <a:pt x="795" y="1243"/>
                        </a:cubicBezTo>
                        <a:cubicBezTo>
                          <a:pt x="1606" y="1243"/>
                          <a:pt x="1606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006" name="Google Shape;34006;p34"/>
                  <p:cNvSpPr/>
                  <p:nvPr/>
                </p:nvSpPr>
                <p:spPr>
                  <a:xfrm rot="-5400000">
                    <a:off x="927875" y="3018600"/>
                    <a:ext cx="40150" cy="3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26" extrusionOk="0">
                        <a:moveTo>
                          <a:pt x="794" y="0"/>
                        </a:moveTo>
                        <a:cubicBezTo>
                          <a:pt x="0" y="0"/>
                          <a:pt x="0" y="1226"/>
                          <a:pt x="794" y="1226"/>
                        </a:cubicBezTo>
                        <a:cubicBezTo>
                          <a:pt x="1605" y="1226"/>
                          <a:pt x="1605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007" name="Google Shape;34007;p34"/>
                  <p:cNvSpPr/>
                  <p:nvPr/>
                </p:nvSpPr>
                <p:spPr>
                  <a:xfrm rot="-5400000">
                    <a:off x="909538" y="2570513"/>
                    <a:ext cx="52225" cy="5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" h="2072" extrusionOk="0">
                        <a:moveTo>
                          <a:pt x="1053" y="0"/>
                        </a:moveTo>
                        <a:cubicBezTo>
                          <a:pt x="467" y="0"/>
                          <a:pt x="1" y="466"/>
                          <a:pt x="1" y="1036"/>
                        </a:cubicBezTo>
                        <a:cubicBezTo>
                          <a:pt x="1" y="1606"/>
                          <a:pt x="467" y="2072"/>
                          <a:pt x="1053" y="2072"/>
                        </a:cubicBezTo>
                        <a:cubicBezTo>
                          <a:pt x="1623" y="2072"/>
                          <a:pt x="2089" y="1606"/>
                          <a:pt x="2089" y="1036"/>
                        </a:cubicBezTo>
                        <a:cubicBezTo>
                          <a:pt x="2089" y="466"/>
                          <a:pt x="1623" y="0"/>
                          <a:pt x="10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008" name="Google Shape;34008;p34"/>
                  <p:cNvSpPr/>
                  <p:nvPr/>
                </p:nvSpPr>
                <p:spPr>
                  <a:xfrm rot="-5400000">
                    <a:off x="795188" y="2524763"/>
                    <a:ext cx="63875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5" h="5714" extrusionOk="0">
                        <a:moveTo>
                          <a:pt x="1277" y="1"/>
                        </a:moveTo>
                        <a:cubicBezTo>
                          <a:pt x="553" y="1"/>
                          <a:pt x="0" y="708"/>
                          <a:pt x="0" y="2296"/>
                        </a:cubicBezTo>
                        <a:cubicBezTo>
                          <a:pt x="0" y="3884"/>
                          <a:pt x="760" y="5386"/>
                          <a:pt x="1277" y="5714"/>
                        </a:cubicBezTo>
                        <a:cubicBezTo>
                          <a:pt x="1778" y="5368"/>
                          <a:pt x="2555" y="3867"/>
                          <a:pt x="2555" y="2296"/>
                        </a:cubicBezTo>
                        <a:cubicBezTo>
                          <a:pt x="2555" y="726"/>
                          <a:pt x="1985" y="1"/>
                          <a:pt x="127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009" name="Google Shape;34009;p34"/>
                  <p:cNvSpPr/>
                  <p:nvPr/>
                </p:nvSpPr>
                <p:spPr>
                  <a:xfrm rot="-5400000">
                    <a:off x="797213" y="2623438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1227" y="0"/>
                        </a:moveTo>
                        <a:cubicBezTo>
                          <a:pt x="938" y="0"/>
                          <a:pt x="692" y="102"/>
                          <a:pt x="501" y="287"/>
                        </a:cubicBezTo>
                        <a:cubicBezTo>
                          <a:pt x="0" y="805"/>
                          <a:pt x="104" y="1703"/>
                          <a:pt x="1226" y="2825"/>
                        </a:cubicBezTo>
                        <a:cubicBezTo>
                          <a:pt x="2225" y="3824"/>
                          <a:pt x="3635" y="4343"/>
                          <a:pt x="4342" y="4343"/>
                        </a:cubicBezTo>
                        <a:cubicBezTo>
                          <a:pt x="4416" y="4343"/>
                          <a:pt x="4482" y="4338"/>
                          <a:pt x="4540" y="4326"/>
                        </a:cubicBezTo>
                        <a:cubicBezTo>
                          <a:pt x="4660" y="3722"/>
                          <a:pt x="4143" y="2117"/>
                          <a:pt x="3038" y="995"/>
                        </a:cubicBezTo>
                        <a:cubicBezTo>
                          <a:pt x="2341" y="299"/>
                          <a:pt x="1720" y="0"/>
                          <a:pt x="122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010" name="Google Shape;34010;p34"/>
                  <p:cNvSpPr/>
                  <p:nvPr/>
                </p:nvSpPr>
                <p:spPr>
                  <a:xfrm rot="-5400000">
                    <a:off x="864225" y="2672750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2296" y="1"/>
                        </a:moveTo>
                        <a:cubicBezTo>
                          <a:pt x="708" y="1"/>
                          <a:pt x="0" y="553"/>
                          <a:pt x="0" y="1278"/>
                        </a:cubicBezTo>
                        <a:cubicBezTo>
                          <a:pt x="0" y="2003"/>
                          <a:pt x="708" y="2555"/>
                          <a:pt x="2296" y="2555"/>
                        </a:cubicBezTo>
                        <a:cubicBezTo>
                          <a:pt x="3866" y="2555"/>
                          <a:pt x="5368" y="1796"/>
                          <a:pt x="5713" y="1278"/>
                        </a:cubicBezTo>
                        <a:cubicBezTo>
                          <a:pt x="5368" y="760"/>
                          <a:pt x="3866" y="1"/>
                          <a:pt x="22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011" name="Google Shape;34011;p34"/>
                  <p:cNvSpPr/>
                  <p:nvPr/>
                </p:nvSpPr>
                <p:spPr>
                  <a:xfrm rot="-5400000">
                    <a:off x="864225" y="2456150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3435" y="1"/>
                        </a:moveTo>
                        <a:cubicBezTo>
                          <a:pt x="1847" y="1"/>
                          <a:pt x="363" y="760"/>
                          <a:pt x="1" y="1278"/>
                        </a:cubicBezTo>
                        <a:cubicBezTo>
                          <a:pt x="363" y="1796"/>
                          <a:pt x="1847" y="2555"/>
                          <a:pt x="3435" y="2555"/>
                        </a:cubicBezTo>
                        <a:cubicBezTo>
                          <a:pt x="5006" y="2555"/>
                          <a:pt x="5713" y="2003"/>
                          <a:pt x="5713" y="1278"/>
                        </a:cubicBezTo>
                        <a:cubicBezTo>
                          <a:pt x="5713" y="553"/>
                          <a:pt x="5006" y="1"/>
                          <a:pt x="343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012" name="Google Shape;34012;p34"/>
                  <p:cNvSpPr/>
                  <p:nvPr/>
                </p:nvSpPr>
                <p:spPr>
                  <a:xfrm rot="-5400000">
                    <a:off x="797213" y="2460338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3438" y="1"/>
                        </a:moveTo>
                        <a:cubicBezTo>
                          <a:pt x="2952" y="1"/>
                          <a:pt x="2332" y="303"/>
                          <a:pt x="1623" y="1012"/>
                        </a:cubicBezTo>
                        <a:cubicBezTo>
                          <a:pt x="518" y="2117"/>
                          <a:pt x="0" y="3722"/>
                          <a:pt x="121" y="4326"/>
                        </a:cubicBezTo>
                        <a:cubicBezTo>
                          <a:pt x="179" y="4338"/>
                          <a:pt x="245" y="4343"/>
                          <a:pt x="319" y="4343"/>
                        </a:cubicBezTo>
                        <a:cubicBezTo>
                          <a:pt x="1026" y="4343"/>
                          <a:pt x="2435" y="3824"/>
                          <a:pt x="3435" y="2825"/>
                        </a:cubicBezTo>
                        <a:cubicBezTo>
                          <a:pt x="4557" y="1720"/>
                          <a:pt x="4661" y="805"/>
                          <a:pt x="4143" y="287"/>
                        </a:cubicBezTo>
                        <a:cubicBezTo>
                          <a:pt x="3959" y="103"/>
                          <a:pt x="3721" y="1"/>
                          <a:pt x="343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013" name="Google Shape;34013;p34"/>
                  <p:cNvSpPr/>
                  <p:nvPr/>
                </p:nvSpPr>
                <p:spPr>
                  <a:xfrm rot="-5400000">
                    <a:off x="741900" y="2660900"/>
                    <a:ext cx="39725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3" extrusionOk="0">
                        <a:moveTo>
                          <a:pt x="794" y="0"/>
                        </a:moveTo>
                        <a:cubicBezTo>
                          <a:pt x="0" y="0"/>
                          <a:pt x="0" y="1243"/>
                          <a:pt x="794" y="1243"/>
                        </a:cubicBezTo>
                        <a:cubicBezTo>
                          <a:pt x="1588" y="1243"/>
                          <a:pt x="1588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014" name="Google Shape;34014;p34"/>
                  <p:cNvSpPr/>
                  <p:nvPr/>
                </p:nvSpPr>
                <p:spPr>
                  <a:xfrm rot="-5400000">
                    <a:off x="745988" y="2493263"/>
                    <a:ext cx="4017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7" h="1244" extrusionOk="0">
                        <a:moveTo>
                          <a:pt x="795" y="1"/>
                        </a:moveTo>
                        <a:cubicBezTo>
                          <a:pt x="1" y="1"/>
                          <a:pt x="1" y="1243"/>
                          <a:pt x="795" y="1243"/>
                        </a:cubicBezTo>
                        <a:cubicBezTo>
                          <a:pt x="1606" y="1243"/>
                          <a:pt x="1606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015" name="Google Shape;34015;p34"/>
                  <p:cNvSpPr/>
                  <p:nvPr/>
                </p:nvSpPr>
                <p:spPr>
                  <a:xfrm rot="-5400000">
                    <a:off x="748000" y="2224275"/>
                    <a:ext cx="60850" cy="52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4" h="2086" extrusionOk="0">
                        <a:moveTo>
                          <a:pt x="1048" y="0"/>
                        </a:moveTo>
                        <a:cubicBezTo>
                          <a:pt x="513" y="0"/>
                          <a:pt x="0" y="414"/>
                          <a:pt x="0" y="1032"/>
                        </a:cubicBezTo>
                        <a:cubicBezTo>
                          <a:pt x="0" y="1619"/>
                          <a:pt x="466" y="2085"/>
                          <a:pt x="1053" y="2085"/>
                        </a:cubicBezTo>
                        <a:cubicBezTo>
                          <a:pt x="1968" y="2085"/>
                          <a:pt x="2434" y="963"/>
                          <a:pt x="1778" y="307"/>
                        </a:cubicBezTo>
                        <a:cubicBezTo>
                          <a:pt x="1566" y="95"/>
                          <a:pt x="1304" y="0"/>
                          <a:pt x="104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016" name="Google Shape;34016;p34"/>
                  <p:cNvSpPr/>
                  <p:nvPr/>
                </p:nvSpPr>
                <p:spPr>
                  <a:xfrm rot="-5400000">
                    <a:off x="854725" y="2183025"/>
                    <a:ext cx="63900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6" h="5714" extrusionOk="0">
                        <a:moveTo>
                          <a:pt x="1278" y="1"/>
                        </a:moveTo>
                        <a:cubicBezTo>
                          <a:pt x="760" y="363"/>
                          <a:pt x="1" y="1847"/>
                          <a:pt x="1" y="3418"/>
                        </a:cubicBezTo>
                        <a:cubicBezTo>
                          <a:pt x="1" y="5006"/>
                          <a:pt x="553" y="5714"/>
                          <a:pt x="1278" y="5714"/>
                        </a:cubicBezTo>
                        <a:cubicBezTo>
                          <a:pt x="1986" y="5714"/>
                          <a:pt x="2555" y="5006"/>
                          <a:pt x="2555" y="3418"/>
                        </a:cubicBezTo>
                        <a:cubicBezTo>
                          <a:pt x="2555" y="1847"/>
                          <a:pt x="1779" y="363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017" name="Google Shape;34017;p34"/>
                  <p:cNvSpPr/>
                  <p:nvPr/>
                </p:nvSpPr>
                <p:spPr>
                  <a:xfrm rot="-5400000">
                    <a:off x="800125" y="2118525"/>
                    <a:ext cx="116525" cy="108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9" extrusionOk="0">
                        <a:moveTo>
                          <a:pt x="305" y="1"/>
                        </a:moveTo>
                        <a:cubicBezTo>
                          <a:pt x="230" y="1"/>
                          <a:pt x="163" y="7"/>
                          <a:pt x="104" y="18"/>
                        </a:cubicBezTo>
                        <a:cubicBezTo>
                          <a:pt x="0" y="639"/>
                          <a:pt x="518" y="2227"/>
                          <a:pt x="1622" y="3349"/>
                        </a:cubicBezTo>
                        <a:cubicBezTo>
                          <a:pt x="2315" y="4052"/>
                          <a:pt x="2933" y="4349"/>
                          <a:pt x="3420" y="4349"/>
                        </a:cubicBezTo>
                        <a:cubicBezTo>
                          <a:pt x="3711" y="4349"/>
                          <a:pt x="3956" y="4244"/>
                          <a:pt x="4142" y="4057"/>
                        </a:cubicBezTo>
                        <a:cubicBezTo>
                          <a:pt x="4660" y="3556"/>
                          <a:pt x="4557" y="2642"/>
                          <a:pt x="3435" y="1537"/>
                        </a:cubicBezTo>
                        <a:cubicBezTo>
                          <a:pt x="2419" y="521"/>
                          <a:pt x="1022" y="1"/>
                          <a:pt x="30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018" name="Google Shape;34018;p34"/>
                  <p:cNvSpPr/>
                  <p:nvPr/>
                </p:nvSpPr>
                <p:spPr>
                  <a:xfrm rot="-5400000">
                    <a:off x="706963" y="2114213"/>
                    <a:ext cx="142825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3" h="2572" extrusionOk="0">
                        <a:moveTo>
                          <a:pt x="3435" y="0"/>
                        </a:moveTo>
                        <a:cubicBezTo>
                          <a:pt x="1847" y="0"/>
                          <a:pt x="363" y="777"/>
                          <a:pt x="0" y="1277"/>
                        </a:cubicBezTo>
                        <a:cubicBezTo>
                          <a:pt x="363" y="1795"/>
                          <a:pt x="1847" y="2572"/>
                          <a:pt x="3435" y="2572"/>
                        </a:cubicBezTo>
                        <a:cubicBezTo>
                          <a:pt x="5005" y="2572"/>
                          <a:pt x="5713" y="2002"/>
                          <a:pt x="5713" y="1277"/>
                        </a:cubicBezTo>
                        <a:cubicBezTo>
                          <a:pt x="5713" y="570"/>
                          <a:pt x="5005" y="0"/>
                          <a:pt x="343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019" name="Google Shape;34019;p34"/>
                  <p:cNvSpPr/>
                  <p:nvPr/>
                </p:nvSpPr>
                <p:spPr>
                  <a:xfrm rot="-5400000">
                    <a:off x="706950" y="2330825"/>
                    <a:ext cx="142850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72" extrusionOk="0">
                        <a:moveTo>
                          <a:pt x="2296" y="0"/>
                        </a:moveTo>
                        <a:cubicBezTo>
                          <a:pt x="708" y="0"/>
                          <a:pt x="1" y="570"/>
                          <a:pt x="1" y="1277"/>
                        </a:cubicBezTo>
                        <a:cubicBezTo>
                          <a:pt x="1" y="2002"/>
                          <a:pt x="708" y="2572"/>
                          <a:pt x="2296" y="2572"/>
                        </a:cubicBezTo>
                        <a:cubicBezTo>
                          <a:pt x="3867" y="2572"/>
                          <a:pt x="5369" y="1795"/>
                          <a:pt x="5714" y="1277"/>
                        </a:cubicBezTo>
                        <a:cubicBezTo>
                          <a:pt x="5369" y="777"/>
                          <a:pt x="3867" y="0"/>
                          <a:pt x="22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020" name="Google Shape;34020;p34"/>
                  <p:cNvSpPr/>
                  <p:nvPr/>
                </p:nvSpPr>
                <p:spPr>
                  <a:xfrm rot="-5400000">
                    <a:off x="800075" y="2281700"/>
                    <a:ext cx="116525" cy="10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5" extrusionOk="0">
                        <a:moveTo>
                          <a:pt x="4338" y="1"/>
                        </a:moveTo>
                        <a:cubicBezTo>
                          <a:pt x="3621" y="1"/>
                          <a:pt x="2224" y="520"/>
                          <a:pt x="1209" y="1520"/>
                        </a:cubicBezTo>
                        <a:cubicBezTo>
                          <a:pt x="87" y="2642"/>
                          <a:pt x="1" y="3539"/>
                          <a:pt x="501" y="4057"/>
                        </a:cubicBezTo>
                        <a:cubicBezTo>
                          <a:pt x="693" y="4242"/>
                          <a:pt x="936" y="4344"/>
                          <a:pt x="1222" y="4344"/>
                        </a:cubicBezTo>
                        <a:cubicBezTo>
                          <a:pt x="1711" y="4344"/>
                          <a:pt x="2325" y="4046"/>
                          <a:pt x="3021" y="3349"/>
                        </a:cubicBezTo>
                        <a:cubicBezTo>
                          <a:pt x="4143" y="2227"/>
                          <a:pt x="4661" y="622"/>
                          <a:pt x="4540" y="18"/>
                        </a:cubicBezTo>
                        <a:cubicBezTo>
                          <a:pt x="4481" y="7"/>
                          <a:pt x="4413" y="1"/>
                          <a:pt x="433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021" name="Google Shape;34021;p34"/>
                  <p:cNvSpPr/>
                  <p:nvPr/>
                </p:nvSpPr>
                <p:spPr>
                  <a:xfrm rot="-5400000">
                    <a:off x="833600" y="2411275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811" y="0"/>
                        </a:moveTo>
                        <a:cubicBezTo>
                          <a:pt x="0" y="0"/>
                          <a:pt x="0" y="1243"/>
                          <a:pt x="811" y="1243"/>
                        </a:cubicBezTo>
                        <a:cubicBezTo>
                          <a:pt x="1605" y="1243"/>
                          <a:pt x="1605" y="0"/>
                          <a:pt x="81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022" name="Google Shape;34022;p34"/>
                  <p:cNvSpPr/>
                  <p:nvPr/>
                </p:nvSpPr>
                <p:spPr>
                  <a:xfrm rot="-5400000">
                    <a:off x="833163" y="2068263"/>
                    <a:ext cx="40150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3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606" y="1243"/>
                          <a:pt x="1606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023" name="Google Shape;34023;p34"/>
                  <p:cNvSpPr/>
                  <p:nvPr/>
                </p:nvSpPr>
                <p:spPr>
                  <a:xfrm rot="-5400000">
                    <a:off x="931975" y="2158850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794" y="1"/>
                        </a:moveTo>
                        <a:cubicBezTo>
                          <a:pt x="0" y="1"/>
                          <a:pt x="0" y="1243"/>
                          <a:pt x="794" y="1243"/>
                        </a:cubicBezTo>
                        <a:cubicBezTo>
                          <a:pt x="1588" y="1243"/>
                          <a:pt x="1605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024" name="Google Shape;34024;p34"/>
                  <p:cNvSpPr/>
                  <p:nvPr/>
                </p:nvSpPr>
                <p:spPr>
                  <a:xfrm rot="-5400000">
                    <a:off x="928088" y="2326713"/>
                    <a:ext cx="39725" cy="3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26" extrusionOk="0">
                        <a:moveTo>
                          <a:pt x="794" y="0"/>
                        </a:moveTo>
                        <a:cubicBezTo>
                          <a:pt x="0" y="0"/>
                          <a:pt x="0" y="1226"/>
                          <a:pt x="794" y="1226"/>
                        </a:cubicBezTo>
                        <a:cubicBezTo>
                          <a:pt x="1588" y="1226"/>
                          <a:pt x="1588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025" name="Google Shape;34025;p34"/>
                  <p:cNvSpPr/>
                  <p:nvPr/>
                </p:nvSpPr>
                <p:spPr>
                  <a:xfrm rot="-5400000">
                    <a:off x="905375" y="1882550"/>
                    <a:ext cx="60875" cy="52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5" h="2085" extrusionOk="0">
                        <a:moveTo>
                          <a:pt x="1399" y="0"/>
                        </a:moveTo>
                        <a:cubicBezTo>
                          <a:pt x="467" y="0"/>
                          <a:pt x="1" y="1122"/>
                          <a:pt x="657" y="1778"/>
                        </a:cubicBezTo>
                        <a:cubicBezTo>
                          <a:pt x="868" y="1990"/>
                          <a:pt x="1129" y="2085"/>
                          <a:pt x="1384" y="2085"/>
                        </a:cubicBezTo>
                        <a:cubicBezTo>
                          <a:pt x="1920" y="2085"/>
                          <a:pt x="2434" y="1667"/>
                          <a:pt x="2434" y="1036"/>
                        </a:cubicBezTo>
                        <a:cubicBezTo>
                          <a:pt x="2434" y="466"/>
                          <a:pt x="1968" y="0"/>
                          <a:pt x="139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026" name="Google Shape;34026;p34"/>
                  <p:cNvSpPr/>
                  <p:nvPr/>
                </p:nvSpPr>
                <p:spPr>
                  <a:xfrm rot="-5400000">
                    <a:off x="795188" y="1832663"/>
                    <a:ext cx="63875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5" h="5714" extrusionOk="0">
                        <a:moveTo>
                          <a:pt x="1278" y="1"/>
                        </a:moveTo>
                        <a:cubicBezTo>
                          <a:pt x="553" y="1"/>
                          <a:pt x="1" y="708"/>
                          <a:pt x="1" y="2296"/>
                        </a:cubicBezTo>
                        <a:cubicBezTo>
                          <a:pt x="1" y="3884"/>
                          <a:pt x="760" y="5368"/>
                          <a:pt x="1278" y="5714"/>
                        </a:cubicBezTo>
                        <a:cubicBezTo>
                          <a:pt x="1778" y="5368"/>
                          <a:pt x="2555" y="3867"/>
                          <a:pt x="2555" y="2296"/>
                        </a:cubicBezTo>
                        <a:cubicBezTo>
                          <a:pt x="2555" y="726"/>
                          <a:pt x="1985" y="1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027" name="Google Shape;34027;p34"/>
                  <p:cNvSpPr/>
                  <p:nvPr/>
                </p:nvSpPr>
                <p:spPr>
                  <a:xfrm rot="-5400000">
                    <a:off x="797213" y="1931338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1223" y="0"/>
                        </a:moveTo>
                        <a:cubicBezTo>
                          <a:pt x="936" y="0"/>
                          <a:pt x="693" y="102"/>
                          <a:pt x="501" y="287"/>
                        </a:cubicBezTo>
                        <a:cubicBezTo>
                          <a:pt x="1" y="805"/>
                          <a:pt x="104" y="1703"/>
                          <a:pt x="1209" y="2825"/>
                        </a:cubicBezTo>
                        <a:cubicBezTo>
                          <a:pt x="2224" y="3824"/>
                          <a:pt x="3635" y="4343"/>
                          <a:pt x="4342" y="4343"/>
                        </a:cubicBezTo>
                        <a:cubicBezTo>
                          <a:pt x="4416" y="4343"/>
                          <a:pt x="4483" y="4338"/>
                          <a:pt x="4540" y="4326"/>
                        </a:cubicBezTo>
                        <a:cubicBezTo>
                          <a:pt x="4661" y="3722"/>
                          <a:pt x="4143" y="2117"/>
                          <a:pt x="3038" y="995"/>
                        </a:cubicBezTo>
                        <a:cubicBezTo>
                          <a:pt x="2331" y="299"/>
                          <a:pt x="1713" y="0"/>
                          <a:pt x="122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028" name="Google Shape;34028;p34"/>
                  <p:cNvSpPr/>
                  <p:nvPr/>
                </p:nvSpPr>
                <p:spPr>
                  <a:xfrm rot="-5400000">
                    <a:off x="864225" y="1980650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2296" y="1"/>
                        </a:moveTo>
                        <a:cubicBezTo>
                          <a:pt x="708" y="1"/>
                          <a:pt x="1" y="553"/>
                          <a:pt x="1" y="1278"/>
                        </a:cubicBezTo>
                        <a:cubicBezTo>
                          <a:pt x="1" y="2003"/>
                          <a:pt x="708" y="2555"/>
                          <a:pt x="2296" y="2555"/>
                        </a:cubicBezTo>
                        <a:cubicBezTo>
                          <a:pt x="3867" y="2555"/>
                          <a:pt x="5368" y="1796"/>
                          <a:pt x="5713" y="1278"/>
                        </a:cubicBezTo>
                        <a:cubicBezTo>
                          <a:pt x="5368" y="760"/>
                          <a:pt x="3867" y="1"/>
                          <a:pt x="22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029" name="Google Shape;34029;p34"/>
                  <p:cNvSpPr/>
                  <p:nvPr/>
                </p:nvSpPr>
                <p:spPr>
                  <a:xfrm rot="-5400000">
                    <a:off x="864225" y="1764050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3418" y="1"/>
                        </a:moveTo>
                        <a:cubicBezTo>
                          <a:pt x="1848" y="1"/>
                          <a:pt x="346" y="760"/>
                          <a:pt x="1" y="1278"/>
                        </a:cubicBezTo>
                        <a:cubicBezTo>
                          <a:pt x="346" y="1796"/>
                          <a:pt x="1848" y="2555"/>
                          <a:pt x="3418" y="2555"/>
                        </a:cubicBezTo>
                        <a:cubicBezTo>
                          <a:pt x="5006" y="2555"/>
                          <a:pt x="5714" y="2003"/>
                          <a:pt x="5714" y="1278"/>
                        </a:cubicBezTo>
                        <a:cubicBezTo>
                          <a:pt x="5714" y="553"/>
                          <a:pt x="5006" y="1"/>
                          <a:pt x="341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030" name="Google Shape;34030;p34"/>
                  <p:cNvSpPr/>
                  <p:nvPr/>
                </p:nvSpPr>
                <p:spPr>
                  <a:xfrm rot="-5400000">
                    <a:off x="797213" y="1768238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3438" y="1"/>
                        </a:moveTo>
                        <a:cubicBezTo>
                          <a:pt x="2952" y="1"/>
                          <a:pt x="2332" y="303"/>
                          <a:pt x="1623" y="1012"/>
                        </a:cubicBezTo>
                        <a:cubicBezTo>
                          <a:pt x="501" y="2117"/>
                          <a:pt x="1" y="3722"/>
                          <a:pt x="122" y="4326"/>
                        </a:cubicBezTo>
                        <a:cubicBezTo>
                          <a:pt x="179" y="4338"/>
                          <a:pt x="245" y="4343"/>
                          <a:pt x="320" y="4343"/>
                        </a:cubicBezTo>
                        <a:cubicBezTo>
                          <a:pt x="1026" y="4343"/>
                          <a:pt x="2436" y="3824"/>
                          <a:pt x="3435" y="2825"/>
                        </a:cubicBezTo>
                        <a:cubicBezTo>
                          <a:pt x="4557" y="1720"/>
                          <a:pt x="4661" y="805"/>
                          <a:pt x="4143" y="287"/>
                        </a:cubicBezTo>
                        <a:cubicBezTo>
                          <a:pt x="3959" y="103"/>
                          <a:pt x="3721" y="1"/>
                          <a:pt x="343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031" name="Google Shape;34031;p34"/>
                  <p:cNvSpPr/>
                  <p:nvPr/>
                </p:nvSpPr>
                <p:spPr>
                  <a:xfrm rot="-5400000">
                    <a:off x="741900" y="1968800"/>
                    <a:ext cx="39725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3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588" y="1243"/>
                          <a:pt x="1588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032" name="Google Shape;34032;p34"/>
                  <p:cNvSpPr/>
                  <p:nvPr/>
                </p:nvSpPr>
                <p:spPr>
                  <a:xfrm rot="-5400000">
                    <a:off x="746213" y="1801363"/>
                    <a:ext cx="397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4" extrusionOk="0">
                        <a:moveTo>
                          <a:pt x="794" y="1"/>
                        </a:moveTo>
                        <a:cubicBezTo>
                          <a:pt x="0" y="1"/>
                          <a:pt x="0" y="1243"/>
                          <a:pt x="794" y="1243"/>
                        </a:cubicBezTo>
                        <a:cubicBezTo>
                          <a:pt x="1588" y="1243"/>
                          <a:pt x="1588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033" name="Google Shape;34033;p34"/>
                  <p:cNvSpPr/>
                  <p:nvPr/>
                </p:nvSpPr>
                <p:spPr>
                  <a:xfrm rot="-5400000">
                    <a:off x="752263" y="1536438"/>
                    <a:ext cx="52225" cy="52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" h="2090" extrusionOk="0">
                        <a:moveTo>
                          <a:pt x="1053" y="1"/>
                        </a:moveTo>
                        <a:cubicBezTo>
                          <a:pt x="467" y="1"/>
                          <a:pt x="1" y="467"/>
                          <a:pt x="1" y="1036"/>
                        </a:cubicBezTo>
                        <a:cubicBezTo>
                          <a:pt x="1" y="1623"/>
                          <a:pt x="467" y="2089"/>
                          <a:pt x="1053" y="2089"/>
                        </a:cubicBezTo>
                        <a:cubicBezTo>
                          <a:pt x="1623" y="2089"/>
                          <a:pt x="2089" y="1623"/>
                          <a:pt x="2089" y="1036"/>
                        </a:cubicBezTo>
                        <a:cubicBezTo>
                          <a:pt x="2089" y="467"/>
                          <a:pt x="1623" y="1"/>
                          <a:pt x="105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034" name="Google Shape;34034;p34"/>
                  <p:cNvSpPr/>
                  <p:nvPr/>
                </p:nvSpPr>
                <p:spPr>
                  <a:xfrm rot="-5400000">
                    <a:off x="854725" y="1491350"/>
                    <a:ext cx="63900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6" h="5714" extrusionOk="0">
                        <a:moveTo>
                          <a:pt x="1278" y="1"/>
                        </a:moveTo>
                        <a:cubicBezTo>
                          <a:pt x="760" y="363"/>
                          <a:pt x="1" y="1847"/>
                          <a:pt x="1" y="3418"/>
                        </a:cubicBezTo>
                        <a:cubicBezTo>
                          <a:pt x="1" y="5006"/>
                          <a:pt x="570" y="5714"/>
                          <a:pt x="1278" y="5714"/>
                        </a:cubicBezTo>
                        <a:cubicBezTo>
                          <a:pt x="2003" y="5714"/>
                          <a:pt x="2555" y="5006"/>
                          <a:pt x="2555" y="3418"/>
                        </a:cubicBezTo>
                        <a:cubicBezTo>
                          <a:pt x="2555" y="1847"/>
                          <a:pt x="1796" y="363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035" name="Google Shape;34035;p34"/>
                  <p:cNvSpPr/>
                  <p:nvPr/>
                </p:nvSpPr>
                <p:spPr>
                  <a:xfrm rot="-5400000">
                    <a:off x="800125" y="1426425"/>
                    <a:ext cx="116525" cy="108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9" extrusionOk="0">
                        <a:moveTo>
                          <a:pt x="306" y="1"/>
                        </a:moveTo>
                        <a:cubicBezTo>
                          <a:pt x="231" y="1"/>
                          <a:pt x="163" y="7"/>
                          <a:pt x="104" y="18"/>
                        </a:cubicBezTo>
                        <a:cubicBezTo>
                          <a:pt x="0" y="639"/>
                          <a:pt x="501" y="2227"/>
                          <a:pt x="1623" y="3349"/>
                        </a:cubicBezTo>
                        <a:cubicBezTo>
                          <a:pt x="2315" y="4052"/>
                          <a:pt x="2933" y="4349"/>
                          <a:pt x="3421" y="4349"/>
                        </a:cubicBezTo>
                        <a:cubicBezTo>
                          <a:pt x="3711" y="4349"/>
                          <a:pt x="3956" y="4244"/>
                          <a:pt x="4143" y="4057"/>
                        </a:cubicBezTo>
                        <a:cubicBezTo>
                          <a:pt x="4660" y="3556"/>
                          <a:pt x="4540" y="2642"/>
                          <a:pt x="3435" y="1537"/>
                        </a:cubicBezTo>
                        <a:cubicBezTo>
                          <a:pt x="2420" y="521"/>
                          <a:pt x="1022" y="1"/>
                          <a:pt x="30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036" name="Google Shape;34036;p34"/>
                  <p:cNvSpPr/>
                  <p:nvPr/>
                </p:nvSpPr>
                <p:spPr>
                  <a:xfrm rot="-5400000">
                    <a:off x="706950" y="1422100"/>
                    <a:ext cx="142850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72" extrusionOk="0">
                        <a:moveTo>
                          <a:pt x="3435" y="0"/>
                        </a:moveTo>
                        <a:cubicBezTo>
                          <a:pt x="1847" y="0"/>
                          <a:pt x="363" y="777"/>
                          <a:pt x="0" y="1277"/>
                        </a:cubicBezTo>
                        <a:cubicBezTo>
                          <a:pt x="363" y="1795"/>
                          <a:pt x="1847" y="2572"/>
                          <a:pt x="3435" y="2572"/>
                        </a:cubicBezTo>
                        <a:cubicBezTo>
                          <a:pt x="5006" y="2572"/>
                          <a:pt x="5713" y="2002"/>
                          <a:pt x="5713" y="1277"/>
                        </a:cubicBezTo>
                        <a:cubicBezTo>
                          <a:pt x="5713" y="570"/>
                          <a:pt x="5006" y="0"/>
                          <a:pt x="343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037" name="Google Shape;34037;p34"/>
                  <p:cNvSpPr/>
                  <p:nvPr/>
                </p:nvSpPr>
                <p:spPr>
                  <a:xfrm rot="-5400000">
                    <a:off x="706950" y="1638700"/>
                    <a:ext cx="142850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72" extrusionOk="0">
                        <a:moveTo>
                          <a:pt x="2296" y="0"/>
                        </a:moveTo>
                        <a:cubicBezTo>
                          <a:pt x="708" y="0"/>
                          <a:pt x="0" y="570"/>
                          <a:pt x="0" y="1277"/>
                        </a:cubicBezTo>
                        <a:cubicBezTo>
                          <a:pt x="0" y="2002"/>
                          <a:pt x="708" y="2572"/>
                          <a:pt x="2296" y="2572"/>
                        </a:cubicBezTo>
                        <a:cubicBezTo>
                          <a:pt x="3866" y="2572"/>
                          <a:pt x="5368" y="1795"/>
                          <a:pt x="5713" y="1277"/>
                        </a:cubicBezTo>
                        <a:cubicBezTo>
                          <a:pt x="5368" y="777"/>
                          <a:pt x="3866" y="0"/>
                          <a:pt x="22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038" name="Google Shape;34038;p34"/>
                  <p:cNvSpPr/>
                  <p:nvPr/>
                </p:nvSpPr>
                <p:spPr>
                  <a:xfrm rot="-5400000">
                    <a:off x="800075" y="1589575"/>
                    <a:ext cx="116525" cy="10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5" extrusionOk="0">
                        <a:moveTo>
                          <a:pt x="4338" y="1"/>
                        </a:moveTo>
                        <a:cubicBezTo>
                          <a:pt x="3621" y="1"/>
                          <a:pt x="2224" y="520"/>
                          <a:pt x="1208" y="1520"/>
                        </a:cubicBezTo>
                        <a:cubicBezTo>
                          <a:pt x="87" y="2642"/>
                          <a:pt x="0" y="3539"/>
                          <a:pt x="501" y="4057"/>
                        </a:cubicBezTo>
                        <a:cubicBezTo>
                          <a:pt x="692" y="4242"/>
                          <a:pt x="935" y="4344"/>
                          <a:pt x="1221" y="4344"/>
                        </a:cubicBezTo>
                        <a:cubicBezTo>
                          <a:pt x="1710" y="4344"/>
                          <a:pt x="2324" y="4046"/>
                          <a:pt x="3021" y="3349"/>
                        </a:cubicBezTo>
                        <a:cubicBezTo>
                          <a:pt x="4143" y="2227"/>
                          <a:pt x="4660" y="622"/>
                          <a:pt x="4540" y="18"/>
                        </a:cubicBezTo>
                        <a:cubicBezTo>
                          <a:pt x="4481" y="7"/>
                          <a:pt x="4413" y="1"/>
                          <a:pt x="433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039" name="Google Shape;34039;p34"/>
                  <p:cNvSpPr/>
                  <p:nvPr/>
                </p:nvSpPr>
                <p:spPr>
                  <a:xfrm rot="-5400000">
                    <a:off x="833600" y="1719175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812" y="0"/>
                        </a:moveTo>
                        <a:cubicBezTo>
                          <a:pt x="1" y="0"/>
                          <a:pt x="1" y="1243"/>
                          <a:pt x="812" y="1243"/>
                        </a:cubicBezTo>
                        <a:cubicBezTo>
                          <a:pt x="1606" y="1243"/>
                          <a:pt x="1606" y="0"/>
                          <a:pt x="8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040" name="Google Shape;34040;p34"/>
                  <p:cNvSpPr/>
                  <p:nvPr/>
                </p:nvSpPr>
                <p:spPr>
                  <a:xfrm rot="-5400000">
                    <a:off x="833150" y="1376150"/>
                    <a:ext cx="40175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7" h="1243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606" y="1243"/>
                          <a:pt x="1606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041" name="Google Shape;34041;p34"/>
                  <p:cNvSpPr/>
                  <p:nvPr/>
                </p:nvSpPr>
                <p:spPr>
                  <a:xfrm rot="-5400000">
                    <a:off x="909538" y="1186288"/>
                    <a:ext cx="52225" cy="5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" h="2072" extrusionOk="0">
                        <a:moveTo>
                          <a:pt x="1053" y="0"/>
                        </a:moveTo>
                        <a:cubicBezTo>
                          <a:pt x="466" y="0"/>
                          <a:pt x="0" y="466"/>
                          <a:pt x="0" y="1036"/>
                        </a:cubicBezTo>
                        <a:cubicBezTo>
                          <a:pt x="0" y="1606"/>
                          <a:pt x="466" y="2072"/>
                          <a:pt x="1053" y="2072"/>
                        </a:cubicBezTo>
                        <a:cubicBezTo>
                          <a:pt x="1623" y="2072"/>
                          <a:pt x="2089" y="1606"/>
                          <a:pt x="2089" y="1036"/>
                        </a:cubicBezTo>
                        <a:cubicBezTo>
                          <a:pt x="2089" y="466"/>
                          <a:pt x="1623" y="0"/>
                          <a:pt x="10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042" name="Google Shape;34042;p34"/>
                  <p:cNvSpPr/>
                  <p:nvPr/>
                </p:nvSpPr>
                <p:spPr>
                  <a:xfrm rot="-5400000">
                    <a:off x="794963" y="1140763"/>
                    <a:ext cx="64325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73" h="5714" extrusionOk="0">
                        <a:moveTo>
                          <a:pt x="1295" y="1"/>
                        </a:moveTo>
                        <a:cubicBezTo>
                          <a:pt x="570" y="1"/>
                          <a:pt x="1" y="708"/>
                          <a:pt x="1" y="2296"/>
                        </a:cubicBezTo>
                        <a:cubicBezTo>
                          <a:pt x="1" y="3884"/>
                          <a:pt x="777" y="5386"/>
                          <a:pt x="1295" y="5714"/>
                        </a:cubicBezTo>
                        <a:cubicBezTo>
                          <a:pt x="1796" y="5368"/>
                          <a:pt x="2572" y="3867"/>
                          <a:pt x="2572" y="2296"/>
                        </a:cubicBezTo>
                        <a:cubicBezTo>
                          <a:pt x="2572" y="726"/>
                          <a:pt x="2003" y="1"/>
                          <a:pt x="129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043" name="Google Shape;34043;p34"/>
                  <p:cNvSpPr/>
                  <p:nvPr/>
                </p:nvSpPr>
                <p:spPr>
                  <a:xfrm rot="-5400000">
                    <a:off x="797438" y="1239438"/>
                    <a:ext cx="11607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43" h="4344" extrusionOk="0">
                        <a:moveTo>
                          <a:pt x="1214" y="0"/>
                        </a:moveTo>
                        <a:cubicBezTo>
                          <a:pt x="927" y="0"/>
                          <a:pt x="685" y="102"/>
                          <a:pt x="501" y="287"/>
                        </a:cubicBezTo>
                        <a:cubicBezTo>
                          <a:pt x="0" y="805"/>
                          <a:pt x="104" y="1703"/>
                          <a:pt x="1208" y="2825"/>
                        </a:cubicBezTo>
                        <a:cubicBezTo>
                          <a:pt x="2224" y="3824"/>
                          <a:pt x="3635" y="4343"/>
                          <a:pt x="4341" y="4343"/>
                        </a:cubicBezTo>
                        <a:cubicBezTo>
                          <a:pt x="4416" y="4343"/>
                          <a:pt x="4482" y="4338"/>
                          <a:pt x="4539" y="4326"/>
                        </a:cubicBezTo>
                        <a:cubicBezTo>
                          <a:pt x="4643" y="3722"/>
                          <a:pt x="4142" y="2117"/>
                          <a:pt x="3020" y="995"/>
                        </a:cubicBezTo>
                        <a:cubicBezTo>
                          <a:pt x="2324" y="299"/>
                          <a:pt x="1703" y="0"/>
                          <a:pt x="121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044" name="Google Shape;34044;p34"/>
                  <p:cNvSpPr/>
                  <p:nvPr/>
                </p:nvSpPr>
                <p:spPr>
                  <a:xfrm rot="-5400000">
                    <a:off x="864225" y="1288550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2296" y="1"/>
                        </a:moveTo>
                        <a:cubicBezTo>
                          <a:pt x="709" y="1"/>
                          <a:pt x="1" y="553"/>
                          <a:pt x="1" y="1278"/>
                        </a:cubicBezTo>
                        <a:cubicBezTo>
                          <a:pt x="1" y="2003"/>
                          <a:pt x="709" y="2555"/>
                          <a:pt x="2296" y="2555"/>
                        </a:cubicBezTo>
                        <a:cubicBezTo>
                          <a:pt x="3867" y="2555"/>
                          <a:pt x="5351" y="1796"/>
                          <a:pt x="5714" y="1278"/>
                        </a:cubicBezTo>
                        <a:cubicBezTo>
                          <a:pt x="5351" y="760"/>
                          <a:pt x="3867" y="1"/>
                          <a:pt x="22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045" name="Google Shape;34045;p34"/>
                  <p:cNvSpPr/>
                  <p:nvPr/>
                </p:nvSpPr>
                <p:spPr>
                  <a:xfrm rot="-5400000">
                    <a:off x="864225" y="1071925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3435" y="1"/>
                        </a:moveTo>
                        <a:cubicBezTo>
                          <a:pt x="1847" y="1"/>
                          <a:pt x="345" y="760"/>
                          <a:pt x="0" y="1278"/>
                        </a:cubicBezTo>
                        <a:cubicBezTo>
                          <a:pt x="345" y="1796"/>
                          <a:pt x="1847" y="2555"/>
                          <a:pt x="3435" y="2555"/>
                        </a:cubicBezTo>
                        <a:cubicBezTo>
                          <a:pt x="5006" y="2555"/>
                          <a:pt x="5713" y="2003"/>
                          <a:pt x="5713" y="1278"/>
                        </a:cubicBezTo>
                        <a:cubicBezTo>
                          <a:pt x="5713" y="553"/>
                          <a:pt x="5006" y="1"/>
                          <a:pt x="343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046" name="Google Shape;34046;p34"/>
                  <p:cNvSpPr/>
                  <p:nvPr/>
                </p:nvSpPr>
                <p:spPr>
                  <a:xfrm rot="-5400000">
                    <a:off x="797213" y="1076113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3433" y="1"/>
                        </a:moveTo>
                        <a:cubicBezTo>
                          <a:pt x="2943" y="1"/>
                          <a:pt x="2321" y="303"/>
                          <a:pt x="1623" y="1012"/>
                        </a:cubicBezTo>
                        <a:cubicBezTo>
                          <a:pt x="518" y="2134"/>
                          <a:pt x="0" y="3722"/>
                          <a:pt x="104" y="4326"/>
                        </a:cubicBezTo>
                        <a:cubicBezTo>
                          <a:pt x="163" y="4338"/>
                          <a:pt x="231" y="4343"/>
                          <a:pt x="306" y="4343"/>
                        </a:cubicBezTo>
                        <a:cubicBezTo>
                          <a:pt x="1025" y="4343"/>
                          <a:pt x="2435" y="3824"/>
                          <a:pt x="3435" y="2825"/>
                        </a:cubicBezTo>
                        <a:cubicBezTo>
                          <a:pt x="4557" y="1720"/>
                          <a:pt x="4660" y="805"/>
                          <a:pt x="4142" y="287"/>
                        </a:cubicBezTo>
                        <a:cubicBezTo>
                          <a:pt x="3958" y="103"/>
                          <a:pt x="3718" y="1"/>
                          <a:pt x="343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047" name="Google Shape;34047;p34"/>
                  <p:cNvSpPr/>
                  <p:nvPr/>
                </p:nvSpPr>
                <p:spPr>
                  <a:xfrm rot="-5400000">
                    <a:off x="741900" y="1276700"/>
                    <a:ext cx="39725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3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589" y="1243"/>
                          <a:pt x="1589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048" name="Google Shape;34048;p34"/>
                  <p:cNvSpPr/>
                  <p:nvPr/>
                </p:nvSpPr>
                <p:spPr>
                  <a:xfrm rot="-5400000">
                    <a:off x="746213" y="1109263"/>
                    <a:ext cx="397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4" extrusionOk="0">
                        <a:moveTo>
                          <a:pt x="795" y="1"/>
                        </a:moveTo>
                        <a:cubicBezTo>
                          <a:pt x="1" y="1"/>
                          <a:pt x="1" y="1243"/>
                          <a:pt x="795" y="1243"/>
                        </a:cubicBezTo>
                        <a:cubicBezTo>
                          <a:pt x="1589" y="1243"/>
                          <a:pt x="1589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049" name="Google Shape;34049;p34"/>
                  <p:cNvSpPr/>
                  <p:nvPr/>
                </p:nvSpPr>
                <p:spPr>
                  <a:xfrm rot="-5400000">
                    <a:off x="758338" y="996813"/>
                    <a:ext cx="4017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7" h="1244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606" y="1243"/>
                          <a:pt x="1606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050" name="Google Shape;34050;p34"/>
                  <p:cNvSpPr/>
                  <p:nvPr/>
                </p:nvSpPr>
                <p:spPr>
                  <a:xfrm rot="-5400000">
                    <a:off x="932188" y="1466963"/>
                    <a:ext cx="397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4" extrusionOk="0">
                        <a:moveTo>
                          <a:pt x="794" y="1"/>
                        </a:moveTo>
                        <a:cubicBezTo>
                          <a:pt x="0" y="1"/>
                          <a:pt x="0" y="1243"/>
                          <a:pt x="794" y="1243"/>
                        </a:cubicBezTo>
                        <a:cubicBezTo>
                          <a:pt x="1588" y="1243"/>
                          <a:pt x="1588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051" name="Google Shape;34051;p34"/>
                  <p:cNvSpPr/>
                  <p:nvPr/>
                </p:nvSpPr>
                <p:spPr>
                  <a:xfrm rot="-5400000">
                    <a:off x="928088" y="1634613"/>
                    <a:ext cx="39725" cy="3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26" extrusionOk="0">
                        <a:moveTo>
                          <a:pt x="795" y="0"/>
                        </a:moveTo>
                        <a:cubicBezTo>
                          <a:pt x="1" y="0"/>
                          <a:pt x="1" y="1226"/>
                          <a:pt x="795" y="1226"/>
                        </a:cubicBezTo>
                        <a:cubicBezTo>
                          <a:pt x="1589" y="1226"/>
                          <a:pt x="1589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34052" name="Google Shape;34052;p34"/>
                <p:cNvSpPr/>
                <p:nvPr/>
              </p:nvSpPr>
              <p:spPr>
                <a:xfrm>
                  <a:off x="7993500" y="4945725"/>
                  <a:ext cx="52225" cy="5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9" h="2072" extrusionOk="0">
                      <a:moveTo>
                        <a:pt x="1053" y="0"/>
                      </a:moveTo>
                      <a:cubicBezTo>
                        <a:pt x="484" y="0"/>
                        <a:pt x="0" y="466"/>
                        <a:pt x="0" y="1036"/>
                      </a:cubicBezTo>
                      <a:cubicBezTo>
                        <a:pt x="0" y="1606"/>
                        <a:pt x="484" y="2072"/>
                        <a:pt x="1053" y="2072"/>
                      </a:cubicBezTo>
                      <a:cubicBezTo>
                        <a:pt x="1623" y="2072"/>
                        <a:pt x="2089" y="1606"/>
                        <a:pt x="2089" y="1036"/>
                      </a:cubicBezTo>
                      <a:cubicBezTo>
                        <a:pt x="2089" y="466"/>
                        <a:pt x="1623" y="0"/>
                        <a:pt x="105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53" name="Google Shape;34053;p34"/>
                <p:cNvSpPr/>
                <p:nvPr/>
              </p:nvSpPr>
              <p:spPr>
                <a:xfrm>
                  <a:off x="7987875" y="4791675"/>
                  <a:ext cx="63900" cy="1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6" h="5714" extrusionOk="0">
                      <a:moveTo>
                        <a:pt x="1278" y="1"/>
                      </a:moveTo>
                      <a:cubicBezTo>
                        <a:pt x="553" y="1"/>
                        <a:pt x="1" y="708"/>
                        <a:pt x="1" y="2296"/>
                      </a:cubicBezTo>
                      <a:cubicBezTo>
                        <a:pt x="1" y="3884"/>
                        <a:pt x="760" y="5386"/>
                        <a:pt x="1278" y="5714"/>
                      </a:cubicBezTo>
                      <a:cubicBezTo>
                        <a:pt x="1796" y="5386"/>
                        <a:pt x="2555" y="3867"/>
                        <a:pt x="2555" y="2296"/>
                      </a:cubicBezTo>
                      <a:cubicBezTo>
                        <a:pt x="2555" y="726"/>
                        <a:pt x="2003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54" name="Google Shape;34054;p34"/>
                <p:cNvSpPr/>
                <p:nvPr/>
              </p:nvSpPr>
              <p:spPr>
                <a:xfrm>
                  <a:off x="7880000" y="4837150"/>
                  <a:ext cx="116550" cy="10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2" h="4344" extrusionOk="0">
                      <a:moveTo>
                        <a:pt x="1227" y="0"/>
                      </a:moveTo>
                      <a:cubicBezTo>
                        <a:pt x="938" y="0"/>
                        <a:pt x="693" y="102"/>
                        <a:pt x="501" y="287"/>
                      </a:cubicBezTo>
                      <a:cubicBezTo>
                        <a:pt x="1" y="805"/>
                        <a:pt x="105" y="1703"/>
                        <a:pt x="1226" y="2825"/>
                      </a:cubicBezTo>
                      <a:cubicBezTo>
                        <a:pt x="2226" y="3824"/>
                        <a:pt x="3636" y="4343"/>
                        <a:pt x="4342" y="4343"/>
                      </a:cubicBezTo>
                      <a:cubicBezTo>
                        <a:pt x="4416" y="4343"/>
                        <a:pt x="4483" y="4338"/>
                        <a:pt x="4540" y="4326"/>
                      </a:cubicBezTo>
                      <a:cubicBezTo>
                        <a:pt x="4661" y="3722"/>
                        <a:pt x="4143" y="2117"/>
                        <a:pt x="3039" y="995"/>
                      </a:cubicBezTo>
                      <a:cubicBezTo>
                        <a:pt x="2342" y="299"/>
                        <a:pt x="1721" y="0"/>
                        <a:pt x="1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55" name="Google Shape;34055;p34"/>
                <p:cNvSpPr/>
                <p:nvPr/>
              </p:nvSpPr>
              <p:spPr>
                <a:xfrm>
                  <a:off x="7839875" y="4939675"/>
                  <a:ext cx="142850" cy="6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4" h="2556" extrusionOk="0">
                      <a:moveTo>
                        <a:pt x="2296" y="1"/>
                      </a:moveTo>
                      <a:cubicBezTo>
                        <a:pt x="726" y="1"/>
                        <a:pt x="1" y="553"/>
                        <a:pt x="1" y="1278"/>
                      </a:cubicBezTo>
                      <a:cubicBezTo>
                        <a:pt x="1" y="2003"/>
                        <a:pt x="726" y="2555"/>
                        <a:pt x="2296" y="2555"/>
                      </a:cubicBezTo>
                      <a:cubicBezTo>
                        <a:pt x="3867" y="2555"/>
                        <a:pt x="5369" y="1796"/>
                        <a:pt x="5714" y="1278"/>
                      </a:cubicBezTo>
                      <a:cubicBezTo>
                        <a:pt x="5369" y="760"/>
                        <a:pt x="3867" y="1"/>
                        <a:pt x="22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56" name="Google Shape;34056;p34"/>
                <p:cNvSpPr/>
                <p:nvPr/>
              </p:nvSpPr>
              <p:spPr>
                <a:xfrm>
                  <a:off x="8056925" y="4939675"/>
                  <a:ext cx="142425" cy="6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7" h="2556" extrusionOk="0">
                      <a:moveTo>
                        <a:pt x="3418" y="1"/>
                      </a:moveTo>
                      <a:cubicBezTo>
                        <a:pt x="1847" y="1"/>
                        <a:pt x="346" y="760"/>
                        <a:pt x="0" y="1278"/>
                      </a:cubicBezTo>
                      <a:cubicBezTo>
                        <a:pt x="346" y="1796"/>
                        <a:pt x="1847" y="2555"/>
                        <a:pt x="3418" y="2555"/>
                      </a:cubicBezTo>
                      <a:cubicBezTo>
                        <a:pt x="4988" y="2555"/>
                        <a:pt x="5696" y="2003"/>
                        <a:pt x="5696" y="1278"/>
                      </a:cubicBezTo>
                      <a:cubicBezTo>
                        <a:pt x="5696" y="553"/>
                        <a:pt x="4988" y="1"/>
                        <a:pt x="341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57" name="Google Shape;34057;p34"/>
                <p:cNvSpPr/>
                <p:nvPr/>
              </p:nvSpPr>
              <p:spPr>
                <a:xfrm>
                  <a:off x="8043125" y="4837150"/>
                  <a:ext cx="116525" cy="10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1" h="4344" extrusionOk="0">
                      <a:moveTo>
                        <a:pt x="3437" y="1"/>
                      </a:moveTo>
                      <a:cubicBezTo>
                        <a:pt x="2951" y="1"/>
                        <a:pt x="2332" y="303"/>
                        <a:pt x="1622" y="1012"/>
                      </a:cubicBezTo>
                      <a:cubicBezTo>
                        <a:pt x="518" y="2117"/>
                        <a:pt x="0" y="3722"/>
                        <a:pt x="121" y="4326"/>
                      </a:cubicBezTo>
                      <a:cubicBezTo>
                        <a:pt x="178" y="4338"/>
                        <a:pt x="245" y="4343"/>
                        <a:pt x="319" y="4343"/>
                      </a:cubicBezTo>
                      <a:cubicBezTo>
                        <a:pt x="1025" y="4343"/>
                        <a:pt x="2437" y="3824"/>
                        <a:pt x="3452" y="2825"/>
                      </a:cubicBezTo>
                      <a:cubicBezTo>
                        <a:pt x="4557" y="1720"/>
                        <a:pt x="4660" y="805"/>
                        <a:pt x="4142" y="287"/>
                      </a:cubicBezTo>
                      <a:cubicBezTo>
                        <a:pt x="3958" y="103"/>
                        <a:pt x="3720" y="1"/>
                        <a:pt x="34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58" name="Google Shape;34058;p34"/>
                <p:cNvSpPr/>
                <p:nvPr/>
              </p:nvSpPr>
              <p:spPr>
                <a:xfrm>
                  <a:off x="7816150" y="4890275"/>
                  <a:ext cx="39725" cy="3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1227" extrusionOk="0">
                      <a:moveTo>
                        <a:pt x="794" y="1"/>
                      </a:moveTo>
                      <a:cubicBezTo>
                        <a:pt x="0" y="1"/>
                        <a:pt x="0" y="1226"/>
                        <a:pt x="794" y="1226"/>
                      </a:cubicBezTo>
                      <a:cubicBezTo>
                        <a:pt x="1588" y="1226"/>
                        <a:pt x="1588" y="1"/>
                        <a:pt x="79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59" name="Google Shape;34059;p34"/>
                <p:cNvSpPr/>
                <p:nvPr/>
              </p:nvSpPr>
              <p:spPr>
                <a:xfrm>
                  <a:off x="8329625" y="4851225"/>
                  <a:ext cx="63875" cy="1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5" h="5714" extrusionOk="0">
                      <a:moveTo>
                        <a:pt x="1278" y="1"/>
                      </a:moveTo>
                      <a:cubicBezTo>
                        <a:pt x="760" y="363"/>
                        <a:pt x="0" y="1847"/>
                        <a:pt x="0" y="3418"/>
                      </a:cubicBezTo>
                      <a:cubicBezTo>
                        <a:pt x="0" y="5006"/>
                        <a:pt x="553" y="5714"/>
                        <a:pt x="1278" y="5714"/>
                      </a:cubicBezTo>
                      <a:cubicBezTo>
                        <a:pt x="2003" y="5714"/>
                        <a:pt x="2555" y="5006"/>
                        <a:pt x="2555" y="3418"/>
                      </a:cubicBezTo>
                      <a:cubicBezTo>
                        <a:pt x="2555" y="1847"/>
                        <a:pt x="1795" y="363"/>
                        <a:pt x="127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60" name="Google Shape;34060;p34"/>
                <p:cNvSpPr/>
                <p:nvPr/>
              </p:nvSpPr>
              <p:spPr>
                <a:xfrm>
                  <a:off x="8384850" y="4840000"/>
                  <a:ext cx="116525" cy="10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1" h="4349" extrusionOk="0">
                      <a:moveTo>
                        <a:pt x="319" y="1"/>
                      </a:moveTo>
                      <a:cubicBezTo>
                        <a:pt x="245" y="1"/>
                        <a:pt x="179" y="7"/>
                        <a:pt x="121" y="18"/>
                      </a:cubicBezTo>
                      <a:cubicBezTo>
                        <a:pt x="1" y="639"/>
                        <a:pt x="518" y="2227"/>
                        <a:pt x="1623" y="3349"/>
                      </a:cubicBezTo>
                      <a:cubicBezTo>
                        <a:pt x="2315" y="4052"/>
                        <a:pt x="2933" y="4349"/>
                        <a:pt x="3425" y="4349"/>
                      </a:cubicBezTo>
                      <a:cubicBezTo>
                        <a:pt x="3718" y="4349"/>
                        <a:pt x="3967" y="4244"/>
                        <a:pt x="4160" y="4057"/>
                      </a:cubicBezTo>
                      <a:cubicBezTo>
                        <a:pt x="4661" y="3556"/>
                        <a:pt x="4557" y="2642"/>
                        <a:pt x="3435" y="1537"/>
                      </a:cubicBezTo>
                      <a:cubicBezTo>
                        <a:pt x="2435" y="521"/>
                        <a:pt x="1026" y="1"/>
                        <a:pt x="3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61" name="Google Shape;34061;p34"/>
                <p:cNvSpPr/>
                <p:nvPr/>
              </p:nvSpPr>
              <p:spPr>
                <a:xfrm>
                  <a:off x="8221750" y="4840000"/>
                  <a:ext cx="116525" cy="10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1" h="4345" extrusionOk="0">
                      <a:moveTo>
                        <a:pt x="4342" y="1"/>
                      </a:moveTo>
                      <a:cubicBezTo>
                        <a:pt x="3635" y="1"/>
                        <a:pt x="2224" y="520"/>
                        <a:pt x="1209" y="1520"/>
                      </a:cubicBezTo>
                      <a:cubicBezTo>
                        <a:pt x="104" y="2642"/>
                        <a:pt x="1" y="3539"/>
                        <a:pt x="501" y="4057"/>
                      </a:cubicBezTo>
                      <a:cubicBezTo>
                        <a:pt x="692" y="4242"/>
                        <a:pt x="935" y="4344"/>
                        <a:pt x="1222" y="4344"/>
                      </a:cubicBezTo>
                      <a:cubicBezTo>
                        <a:pt x="1710" y="4344"/>
                        <a:pt x="2324" y="4046"/>
                        <a:pt x="3021" y="3349"/>
                      </a:cubicBezTo>
                      <a:cubicBezTo>
                        <a:pt x="4143" y="2227"/>
                        <a:pt x="4661" y="622"/>
                        <a:pt x="4540" y="18"/>
                      </a:cubicBezTo>
                      <a:cubicBezTo>
                        <a:pt x="4482" y="7"/>
                        <a:pt x="4416" y="1"/>
                        <a:pt x="434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62" name="Google Shape;34062;p34"/>
                <p:cNvSpPr/>
                <p:nvPr/>
              </p:nvSpPr>
              <p:spPr>
                <a:xfrm>
                  <a:off x="8169550" y="4874100"/>
                  <a:ext cx="397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1244" extrusionOk="0">
                      <a:moveTo>
                        <a:pt x="794" y="0"/>
                      </a:moveTo>
                      <a:cubicBezTo>
                        <a:pt x="0" y="0"/>
                        <a:pt x="0" y="1243"/>
                        <a:pt x="794" y="1243"/>
                      </a:cubicBezTo>
                      <a:cubicBezTo>
                        <a:pt x="1588" y="1243"/>
                        <a:pt x="1588" y="0"/>
                        <a:pt x="7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63" name="Google Shape;34063;p34"/>
                <p:cNvSpPr/>
                <p:nvPr/>
              </p:nvSpPr>
              <p:spPr>
                <a:xfrm>
                  <a:off x="8512150" y="4873675"/>
                  <a:ext cx="40150" cy="3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1243" extrusionOk="0">
                      <a:moveTo>
                        <a:pt x="811" y="0"/>
                      </a:moveTo>
                      <a:cubicBezTo>
                        <a:pt x="0" y="0"/>
                        <a:pt x="0" y="1243"/>
                        <a:pt x="811" y="1243"/>
                      </a:cubicBezTo>
                      <a:cubicBezTo>
                        <a:pt x="1605" y="1243"/>
                        <a:pt x="1605" y="0"/>
                        <a:pt x="81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64" name="Google Shape;34064;p34"/>
                <p:cNvSpPr/>
                <p:nvPr/>
              </p:nvSpPr>
              <p:spPr>
                <a:xfrm>
                  <a:off x="8421525" y="4972475"/>
                  <a:ext cx="4015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1244" extrusionOk="0">
                      <a:moveTo>
                        <a:pt x="795" y="1"/>
                      </a:moveTo>
                      <a:cubicBezTo>
                        <a:pt x="1" y="1"/>
                        <a:pt x="1" y="1243"/>
                        <a:pt x="795" y="1243"/>
                      </a:cubicBezTo>
                      <a:cubicBezTo>
                        <a:pt x="1606" y="1243"/>
                        <a:pt x="1606" y="1"/>
                        <a:pt x="79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65" name="Google Shape;34065;p34"/>
                <p:cNvSpPr/>
                <p:nvPr/>
              </p:nvSpPr>
              <p:spPr>
                <a:xfrm>
                  <a:off x="8254125" y="4968600"/>
                  <a:ext cx="40150" cy="3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1226" extrusionOk="0">
                      <a:moveTo>
                        <a:pt x="794" y="0"/>
                      </a:moveTo>
                      <a:cubicBezTo>
                        <a:pt x="0" y="0"/>
                        <a:pt x="0" y="1226"/>
                        <a:pt x="794" y="1226"/>
                      </a:cubicBezTo>
                      <a:cubicBezTo>
                        <a:pt x="1605" y="1226"/>
                        <a:pt x="1605" y="0"/>
                        <a:pt x="7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66" name="Google Shape;34066;p34"/>
                <p:cNvSpPr/>
                <p:nvPr/>
              </p:nvSpPr>
              <p:spPr>
                <a:xfrm>
                  <a:off x="8685600" y="4945725"/>
                  <a:ext cx="52225" cy="5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9" h="2072" extrusionOk="0">
                      <a:moveTo>
                        <a:pt x="1053" y="0"/>
                      </a:moveTo>
                      <a:cubicBezTo>
                        <a:pt x="467" y="0"/>
                        <a:pt x="1" y="466"/>
                        <a:pt x="1" y="1036"/>
                      </a:cubicBezTo>
                      <a:cubicBezTo>
                        <a:pt x="1" y="1606"/>
                        <a:pt x="467" y="2072"/>
                        <a:pt x="1053" y="2072"/>
                      </a:cubicBezTo>
                      <a:cubicBezTo>
                        <a:pt x="1623" y="2072"/>
                        <a:pt x="2089" y="1606"/>
                        <a:pt x="2089" y="1036"/>
                      </a:cubicBezTo>
                      <a:cubicBezTo>
                        <a:pt x="2089" y="466"/>
                        <a:pt x="1623" y="0"/>
                        <a:pt x="105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67" name="Google Shape;34067;p34"/>
                <p:cNvSpPr/>
                <p:nvPr/>
              </p:nvSpPr>
              <p:spPr>
                <a:xfrm>
                  <a:off x="8680000" y="4791675"/>
                  <a:ext cx="63875" cy="1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5" h="5714" extrusionOk="0">
                      <a:moveTo>
                        <a:pt x="1277" y="1"/>
                      </a:moveTo>
                      <a:cubicBezTo>
                        <a:pt x="553" y="1"/>
                        <a:pt x="0" y="708"/>
                        <a:pt x="0" y="2296"/>
                      </a:cubicBezTo>
                      <a:cubicBezTo>
                        <a:pt x="0" y="3884"/>
                        <a:pt x="760" y="5386"/>
                        <a:pt x="1277" y="5714"/>
                      </a:cubicBezTo>
                      <a:cubicBezTo>
                        <a:pt x="1778" y="5368"/>
                        <a:pt x="2555" y="3867"/>
                        <a:pt x="2555" y="2296"/>
                      </a:cubicBezTo>
                      <a:cubicBezTo>
                        <a:pt x="2555" y="726"/>
                        <a:pt x="1985" y="1"/>
                        <a:pt x="127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68" name="Google Shape;34068;p34"/>
                <p:cNvSpPr/>
                <p:nvPr/>
              </p:nvSpPr>
              <p:spPr>
                <a:xfrm>
                  <a:off x="8572125" y="4837150"/>
                  <a:ext cx="116525" cy="10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1" h="4344" extrusionOk="0">
                      <a:moveTo>
                        <a:pt x="1227" y="0"/>
                      </a:moveTo>
                      <a:cubicBezTo>
                        <a:pt x="938" y="0"/>
                        <a:pt x="692" y="102"/>
                        <a:pt x="501" y="287"/>
                      </a:cubicBezTo>
                      <a:cubicBezTo>
                        <a:pt x="0" y="805"/>
                        <a:pt x="104" y="1703"/>
                        <a:pt x="1226" y="2825"/>
                      </a:cubicBezTo>
                      <a:cubicBezTo>
                        <a:pt x="2225" y="3824"/>
                        <a:pt x="3635" y="4343"/>
                        <a:pt x="4342" y="4343"/>
                      </a:cubicBezTo>
                      <a:cubicBezTo>
                        <a:pt x="4416" y="4343"/>
                        <a:pt x="4482" y="4338"/>
                        <a:pt x="4540" y="4326"/>
                      </a:cubicBezTo>
                      <a:cubicBezTo>
                        <a:pt x="4660" y="3722"/>
                        <a:pt x="4143" y="2117"/>
                        <a:pt x="3038" y="995"/>
                      </a:cubicBezTo>
                      <a:cubicBezTo>
                        <a:pt x="2341" y="299"/>
                        <a:pt x="1720" y="0"/>
                        <a:pt x="1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69" name="Google Shape;34069;p34"/>
                <p:cNvSpPr/>
                <p:nvPr/>
              </p:nvSpPr>
              <p:spPr>
                <a:xfrm>
                  <a:off x="8532000" y="4939675"/>
                  <a:ext cx="142850" cy="6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4" h="2556" extrusionOk="0">
                      <a:moveTo>
                        <a:pt x="2296" y="1"/>
                      </a:moveTo>
                      <a:cubicBezTo>
                        <a:pt x="708" y="1"/>
                        <a:pt x="0" y="553"/>
                        <a:pt x="0" y="1278"/>
                      </a:cubicBezTo>
                      <a:cubicBezTo>
                        <a:pt x="0" y="2003"/>
                        <a:pt x="708" y="2555"/>
                        <a:pt x="2296" y="2555"/>
                      </a:cubicBezTo>
                      <a:cubicBezTo>
                        <a:pt x="3866" y="2555"/>
                        <a:pt x="5368" y="1796"/>
                        <a:pt x="5713" y="1278"/>
                      </a:cubicBezTo>
                      <a:cubicBezTo>
                        <a:pt x="5368" y="760"/>
                        <a:pt x="3866" y="1"/>
                        <a:pt x="22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70" name="Google Shape;34070;p34"/>
                <p:cNvSpPr/>
                <p:nvPr/>
              </p:nvSpPr>
              <p:spPr>
                <a:xfrm>
                  <a:off x="8748600" y="4939675"/>
                  <a:ext cx="142850" cy="6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4" h="2556" extrusionOk="0">
                      <a:moveTo>
                        <a:pt x="3435" y="1"/>
                      </a:moveTo>
                      <a:cubicBezTo>
                        <a:pt x="1847" y="1"/>
                        <a:pt x="363" y="760"/>
                        <a:pt x="1" y="1278"/>
                      </a:cubicBezTo>
                      <a:cubicBezTo>
                        <a:pt x="363" y="1796"/>
                        <a:pt x="1847" y="2555"/>
                        <a:pt x="3435" y="2555"/>
                      </a:cubicBezTo>
                      <a:cubicBezTo>
                        <a:pt x="5006" y="2555"/>
                        <a:pt x="5713" y="2003"/>
                        <a:pt x="5713" y="1278"/>
                      </a:cubicBezTo>
                      <a:cubicBezTo>
                        <a:pt x="5713" y="553"/>
                        <a:pt x="5006" y="1"/>
                        <a:pt x="34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71" name="Google Shape;34071;p34"/>
                <p:cNvSpPr/>
                <p:nvPr/>
              </p:nvSpPr>
              <p:spPr>
                <a:xfrm>
                  <a:off x="8735225" y="4837150"/>
                  <a:ext cx="116525" cy="10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1" h="4344" extrusionOk="0">
                      <a:moveTo>
                        <a:pt x="3438" y="1"/>
                      </a:moveTo>
                      <a:cubicBezTo>
                        <a:pt x="2952" y="1"/>
                        <a:pt x="2332" y="303"/>
                        <a:pt x="1623" y="1012"/>
                      </a:cubicBezTo>
                      <a:cubicBezTo>
                        <a:pt x="518" y="2117"/>
                        <a:pt x="0" y="3722"/>
                        <a:pt x="121" y="4326"/>
                      </a:cubicBezTo>
                      <a:cubicBezTo>
                        <a:pt x="179" y="4338"/>
                        <a:pt x="245" y="4343"/>
                        <a:pt x="319" y="4343"/>
                      </a:cubicBezTo>
                      <a:cubicBezTo>
                        <a:pt x="1026" y="4343"/>
                        <a:pt x="2435" y="3824"/>
                        <a:pt x="3435" y="2825"/>
                      </a:cubicBezTo>
                      <a:cubicBezTo>
                        <a:pt x="4557" y="1720"/>
                        <a:pt x="4661" y="805"/>
                        <a:pt x="4143" y="287"/>
                      </a:cubicBezTo>
                      <a:cubicBezTo>
                        <a:pt x="3959" y="103"/>
                        <a:pt x="3721" y="1"/>
                        <a:pt x="343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72" name="Google Shape;34072;p34"/>
                <p:cNvSpPr/>
                <p:nvPr/>
              </p:nvSpPr>
              <p:spPr>
                <a:xfrm>
                  <a:off x="8861225" y="4874100"/>
                  <a:ext cx="4015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1244" extrusionOk="0">
                      <a:moveTo>
                        <a:pt x="811" y="0"/>
                      </a:moveTo>
                      <a:cubicBezTo>
                        <a:pt x="0" y="0"/>
                        <a:pt x="0" y="1243"/>
                        <a:pt x="811" y="1243"/>
                      </a:cubicBezTo>
                      <a:cubicBezTo>
                        <a:pt x="1605" y="1243"/>
                        <a:pt x="1605" y="0"/>
                        <a:pt x="81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073" name="Google Shape;34073;p34"/>
              <p:cNvGrpSpPr/>
              <p:nvPr/>
            </p:nvGrpSpPr>
            <p:grpSpPr>
              <a:xfrm>
                <a:off x="132525" y="114825"/>
                <a:ext cx="8796050" cy="4913850"/>
                <a:chOff x="190375" y="114825"/>
                <a:chExt cx="8796050" cy="4913850"/>
              </a:xfrm>
            </p:grpSpPr>
            <p:grpSp>
              <p:nvGrpSpPr>
                <p:cNvPr id="34074" name="Google Shape;34074;p34"/>
                <p:cNvGrpSpPr/>
                <p:nvPr/>
              </p:nvGrpSpPr>
              <p:grpSpPr>
                <a:xfrm rot="-5400000">
                  <a:off x="2780850" y="2413100"/>
                  <a:ext cx="266250" cy="4914700"/>
                  <a:chOff x="250000" y="213100"/>
                  <a:chExt cx="266250" cy="4914700"/>
                </a:xfrm>
              </p:grpSpPr>
              <p:grpSp>
                <p:nvGrpSpPr>
                  <p:cNvPr id="34075" name="Google Shape;34075;p34"/>
                  <p:cNvGrpSpPr/>
                  <p:nvPr/>
                </p:nvGrpSpPr>
                <p:grpSpPr>
                  <a:xfrm rot="10800000">
                    <a:off x="250000" y="213100"/>
                    <a:ext cx="266250" cy="2487175"/>
                    <a:chOff x="701350" y="992275"/>
                    <a:chExt cx="266250" cy="2487175"/>
                  </a:xfrm>
                </p:grpSpPr>
                <p:sp>
                  <p:nvSpPr>
                    <p:cNvPr id="34076" name="Google Shape;34076;p34"/>
                    <p:cNvSpPr/>
                    <p:nvPr/>
                  </p:nvSpPr>
                  <p:spPr>
                    <a:xfrm rot="-5400000">
                      <a:off x="-519125" y="2242575"/>
                      <a:ext cx="2457350" cy="164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6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077" name="Google Shape;34077;p34"/>
                    <p:cNvSpPr/>
                    <p:nvPr/>
                  </p:nvSpPr>
                  <p:spPr>
                    <a:xfrm rot="-5400000">
                      <a:off x="909538" y="32626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84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84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078" name="Google Shape;34078;p34"/>
                    <p:cNvSpPr/>
                    <p:nvPr/>
                  </p:nvSpPr>
                  <p:spPr>
                    <a:xfrm rot="-5400000">
                      <a:off x="795175" y="321687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86"/>
                            <a:pt x="1278" y="5714"/>
                          </a:cubicBezTo>
                          <a:cubicBezTo>
                            <a:pt x="1796" y="5386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2003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079" name="Google Shape;34079;p34"/>
                    <p:cNvSpPr/>
                    <p:nvPr/>
                  </p:nvSpPr>
                  <p:spPr>
                    <a:xfrm rot="-5400000">
                      <a:off x="797200" y="3315550"/>
                      <a:ext cx="116550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2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5" y="1703"/>
                            <a:pt x="1226" y="2825"/>
                          </a:cubicBezTo>
                          <a:cubicBezTo>
                            <a:pt x="2226" y="3824"/>
                            <a:pt x="3636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9" y="995"/>
                          </a:cubicBezTo>
                          <a:cubicBezTo>
                            <a:pt x="2342" y="299"/>
                            <a:pt x="1721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080" name="Google Shape;34080;p34"/>
                    <p:cNvSpPr/>
                    <p:nvPr/>
                  </p:nvSpPr>
                  <p:spPr>
                    <a:xfrm rot="-5400000">
                      <a:off x="864225" y="336487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26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26" y="2555"/>
                            <a:pt x="2296" y="2555"/>
                          </a:cubicBezTo>
                          <a:cubicBezTo>
                            <a:pt x="3867" y="2555"/>
                            <a:pt x="5369" y="1796"/>
                            <a:pt x="5714" y="1278"/>
                          </a:cubicBezTo>
                          <a:cubicBezTo>
                            <a:pt x="5369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081" name="Google Shape;34081;p34"/>
                    <p:cNvSpPr/>
                    <p:nvPr/>
                  </p:nvSpPr>
                  <p:spPr>
                    <a:xfrm rot="-5400000">
                      <a:off x="864438" y="3148038"/>
                      <a:ext cx="142425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7" h="2556" extrusionOk="0">
                          <a:moveTo>
                            <a:pt x="3418" y="1"/>
                          </a:moveTo>
                          <a:cubicBezTo>
                            <a:pt x="1847" y="1"/>
                            <a:pt x="346" y="760"/>
                            <a:pt x="0" y="1278"/>
                          </a:cubicBezTo>
                          <a:cubicBezTo>
                            <a:pt x="346" y="1796"/>
                            <a:pt x="1847" y="2555"/>
                            <a:pt x="3418" y="2555"/>
                          </a:cubicBezTo>
                          <a:cubicBezTo>
                            <a:pt x="4988" y="2555"/>
                            <a:pt x="5696" y="2003"/>
                            <a:pt x="5696" y="1278"/>
                          </a:cubicBezTo>
                          <a:cubicBezTo>
                            <a:pt x="5696" y="553"/>
                            <a:pt x="4988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082" name="Google Shape;34082;p34"/>
                    <p:cNvSpPr/>
                    <p:nvPr/>
                  </p:nvSpPr>
                  <p:spPr>
                    <a:xfrm rot="-5400000">
                      <a:off x="797213" y="3152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7" y="1"/>
                          </a:moveTo>
                          <a:cubicBezTo>
                            <a:pt x="2951" y="1"/>
                            <a:pt x="2332" y="303"/>
                            <a:pt x="1622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8" y="4338"/>
                            <a:pt x="245" y="4343"/>
                            <a:pt x="319" y="4343"/>
                          </a:cubicBezTo>
                          <a:cubicBezTo>
                            <a:pt x="1025" y="4343"/>
                            <a:pt x="2437" y="3824"/>
                            <a:pt x="3452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20" y="1"/>
                            <a:pt x="3437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083" name="Google Shape;34083;p34"/>
                    <p:cNvSpPr/>
                    <p:nvPr/>
                  </p:nvSpPr>
                  <p:spPr>
                    <a:xfrm rot="-5400000">
                      <a:off x="840925" y="3443825"/>
                      <a:ext cx="39725" cy="306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7" extrusionOk="0">
                          <a:moveTo>
                            <a:pt x="794" y="1"/>
                          </a:moveTo>
                          <a:cubicBezTo>
                            <a:pt x="0" y="1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084" name="Google Shape;34084;p34"/>
                    <p:cNvSpPr/>
                    <p:nvPr/>
                  </p:nvSpPr>
                  <p:spPr>
                    <a:xfrm rot="-5400000">
                      <a:off x="741688" y="335281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085" name="Google Shape;34085;p34"/>
                    <p:cNvSpPr/>
                    <p:nvPr/>
                  </p:nvSpPr>
                  <p:spPr>
                    <a:xfrm rot="-5400000">
                      <a:off x="746000" y="31853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086" name="Google Shape;34086;p34"/>
                    <p:cNvSpPr/>
                    <p:nvPr/>
                  </p:nvSpPr>
                  <p:spPr>
                    <a:xfrm rot="-5400000">
                      <a:off x="752475" y="2920425"/>
                      <a:ext cx="51800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72" h="2090" extrusionOk="0">
                          <a:moveTo>
                            <a:pt x="1036" y="1"/>
                          </a:moveTo>
                          <a:cubicBezTo>
                            <a:pt x="466" y="1"/>
                            <a:pt x="0" y="467"/>
                            <a:pt x="0" y="1036"/>
                          </a:cubicBezTo>
                          <a:cubicBezTo>
                            <a:pt x="0" y="1623"/>
                            <a:pt x="466" y="2089"/>
                            <a:pt x="1036" y="2089"/>
                          </a:cubicBezTo>
                          <a:cubicBezTo>
                            <a:pt x="1605" y="2089"/>
                            <a:pt x="2071" y="1623"/>
                            <a:pt x="2071" y="1036"/>
                          </a:cubicBezTo>
                          <a:cubicBezTo>
                            <a:pt x="2071" y="467"/>
                            <a:pt x="1605" y="1"/>
                            <a:pt x="1036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087" name="Google Shape;34087;p34"/>
                    <p:cNvSpPr/>
                    <p:nvPr/>
                  </p:nvSpPr>
                  <p:spPr>
                    <a:xfrm rot="-5400000">
                      <a:off x="854738" y="2875138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0" y="1847"/>
                            <a:pt x="0" y="3418"/>
                          </a:cubicBezTo>
                          <a:cubicBezTo>
                            <a:pt x="0" y="5006"/>
                            <a:pt x="553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5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088" name="Google Shape;34088;p34"/>
                    <p:cNvSpPr/>
                    <p:nvPr/>
                  </p:nvSpPr>
                  <p:spPr>
                    <a:xfrm rot="-5400000">
                      <a:off x="800125" y="2810650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19" y="1"/>
                          </a:moveTo>
                          <a:cubicBezTo>
                            <a:pt x="245" y="1"/>
                            <a:pt x="179" y="7"/>
                            <a:pt x="121" y="18"/>
                          </a:cubicBezTo>
                          <a:cubicBezTo>
                            <a:pt x="1" y="639"/>
                            <a:pt x="518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5" y="4349"/>
                          </a:cubicBezTo>
                          <a:cubicBezTo>
                            <a:pt x="3718" y="4349"/>
                            <a:pt x="3967" y="4244"/>
                            <a:pt x="4160" y="4057"/>
                          </a:cubicBezTo>
                          <a:cubicBezTo>
                            <a:pt x="4661" y="3556"/>
                            <a:pt x="4557" y="2642"/>
                            <a:pt x="3435" y="1537"/>
                          </a:cubicBezTo>
                          <a:cubicBezTo>
                            <a:pt x="2435" y="521"/>
                            <a:pt x="1026" y="1"/>
                            <a:pt x="31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089" name="Google Shape;34089;p34"/>
                    <p:cNvSpPr/>
                    <p:nvPr/>
                  </p:nvSpPr>
                  <p:spPr>
                    <a:xfrm rot="-5400000">
                      <a:off x="706950" y="28063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1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4" y="2002"/>
                            <a:pt x="5714" y="1277"/>
                          </a:cubicBezTo>
                          <a:cubicBezTo>
                            <a:pt x="5714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090" name="Google Shape;34090;p34"/>
                    <p:cNvSpPr/>
                    <p:nvPr/>
                  </p:nvSpPr>
                  <p:spPr>
                    <a:xfrm rot="-5400000">
                      <a:off x="706950" y="30229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25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091" name="Google Shape;34091;p34"/>
                    <p:cNvSpPr/>
                    <p:nvPr/>
                  </p:nvSpPr>
                  <p:spPr>
                    <a:xfrm rot="-5400000">
                      <a:off x="800075" y="29738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42" y="1"/>
                          </a:moveTo>
                          <a:cubicBezTo>
                            <a:pt x="3635" y="1"/>
                            <a:pt x="2224" y="520"/>
                            <a:pt x="1209" y="1520"/>
                          </a:cubicBezTo>
                          <a:cubicBezTo>
                            <a:pt x="104" y="2642"/>
                            <a:pt x="1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2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2" y="7"/>
                            <a:pt x="4416" y="1"/>
                            <a:pt x="434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092" name="Google Shape;34092;p34"/>
                    <p:cNvSpPr/>
                    <p:nvPr/>
                  </p:nvSpPr>
                  <p:spPr>
                    <a:xfrm rot="-5400000">
                      <a:off x="833813" y="31031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093" name="Google Shape;34093;p34"/>
                    <p:cNvSpPr/>
                    <p:nvPr/>
                  </p:nvSpPr>
                  <p:spPr>
                    <a:xfrm rot="-5400000">
                      <a:off x="833163" y="27603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094" name="Google Shape;34094;p34"/>
                    <p:cNvSpPr/>
                    <p:nvPr/>
                  </p:nvSpPr>
                  <p:spPr>
                    <a:xfrm rot="-5400000">
                      <a:off x="931975" y="28509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095" name="Google Shape;34095;p34"/>
                    <p:cNvSpPr/>
                    <p:nvPr/>
                  </p:nvSpPr>
                  <p:spPr>
                    <a:xfrm rot="-5400000">
                      <a:off x="927875" y="3018600"/>
                      <a:ext cx="40150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605" y="1226"/>
                            <a:pt x="1605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096" name="Google Shape;34096;p34"/>
                    <p:cNvSpPr/>
                    <p:nvPr/>
                  </p:nvSpPr>
                  <p:spPr>
                    <a:xfrm rot="-5400000">
                      <a:off x="909538" y="25705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7" y="0"/>
                            <a:pt x="1" y="466"/>
                            <a:pt x="1" y="1036"/>
                          </a:cubicBezTo>
                          <a:cubicBezTo>
                            <a:pt x="1" y="1606"/>
                            <a:pt x="467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097" name="Google Shape;34097;p34"/>
                    <p:cNvSpPr/>
                    <p:nvPr/>
                  </p:nvSpPr>
                  <p:spPr>
                    <a:xfrm rot="-5400000">
                      <a:off x="795188" y="25247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7" y="1"/>
                          </a:moveTo>
                          <a:cubicBezTo>
                            <a:pt x="553" y="1"/>
                            <a:pt x="0" y="708"/>
                            <a:pt x="0" y="2296"/>
                          </a:cubicBezTo>
                          <a:cubicBezTo>
                            <a:pt x="0" y="3884"/>
                            <a:pt x="760" y="5386"/>
                            <a:pt x="1277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7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098" name="Google Shape;34098;p34"/>
                    <p:cNvSpPr/>
                    <p:nvPr/>
                  </p:nvSpPr>
                  <p:spPr>
                    <a:xfrm rot="-5400000">
                      <a:off x="797213" y="2623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2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26" y="2825"/>
                          </a:cubicBezTo>
                          <a:cubicBezTo>
                            <a:pt x="2225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2" y="4338"/>
                            <a:pt x="4540" y="4326"/>
                          </a:cubicBezTo>
                          <a:cubicBezTo>
                            <a:pt x="4660" y="3722"/>
                            <a:pt x="4143" y="2117"/>
                            <a:pt x="3038" y="995"/>
                          </a:cubicBezTo>
                          <a:cubicBezTo>
                            <a:pt x="2341" y="299"/>
                            <a:pt x="1720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099" name="Google Shape;34099;p34"/>
                    <p:cNvSpPr/>
                    <p:nvPr/>
                  </p:nvSpPr>
                  <p:spPr>
                    <a:xfrm rot="-5400000">
                      <a:off x="864225" y="26727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0" y="553"/>
                            <a:pt x="0" y="1278"/>
                          </a:cubicBezTo>
                          <a:cubicBezTo>
                            <a:pt x="0" y="2003"/>
                            <a:pt x="708" y="2555"/>
                            <a:pt x="2296" y="2555"/>
                          </a:cubicBezTo>
                          <a:cubicBezTo>
                            <a:pt x="3866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6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00" name="Google Shape;34100;p34"/>
                    <p:cNvSpPr/>
                    <p:nvPr/>
                  </p:nvSpPr>
                  <p:spPr>
                    <a:xfrm rot="-5400000">
                      <a:off x="864225" y="24561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63" y="760"/>
                            <a:pt x="1" y="1278"/>
                          </a:cubicBezTo>
                          <a:cubicBezTo>
                            <a:pt x="363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01" name="Google Shape;34101;p34"/>
                    <p:cNvSpPr/>
                    <p:nvPr/>
                  </p:nvSpPr>
                  <p:spPr>
                    <a:xfrm rot="-5400000">
                      <a:off x="797213" y="2460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9" y="4338"/>
                            <a:pt x="245" y="4343"/>
                            <a:pt x="319" y="4343"/>
                          </a:cubicBezTo>
                          <a:cubicBezTo>
                            <a:pt x="1026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02" name="Google Shape;34102;p34"/>
                    <p:cNvSpPr/>
                    <p:nvPr/>
                  </p:nvSpPr>
                  <p:spPr>
                    <a:xfrm rot="-5400000">
                      <a:off x="741900" y="26609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03" name="Google Shape;34103;p34"/>
                    <p:cNvSpPr/>
                    <p:nvPr/>
                  </p:nvSpPr>
                  <p:spPr>
                    <a:xfrm rot="-5400000">
                      <a:off x="745988" y="24932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04" name="Google Shape;34104;p34"/>
                    <p:cNvSpPr/>
                    <p:nvPr/>
                  </p:nvSpPr>
                  <p:spPr>
                    <a:xfrm rot="-5400000">
                      <a:off x="748000" y="2224275"/>
                      <a:ext cx="60850" cy="52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4" h="2086" extrusionOk="0">
                          <a:moveTo>
                            <a:pt x="1048" y="0"/>
                          </a:moveTo>
                          <a:cubicBezTo>
                            <a:pt x="513" y="0"/>
                            <a:pt x="0" y="414"/>
                            <a:pt x="0" y="1032"/>
                          </a:cubicBezTo>
                          <a:cubicBezTo>
                            <a:pt x="0" y="1619"/>
                            <a:pt x="466" y="2085"/>
                            <a:pt x="1053" y="2085"/>
                          </a:cubicBezTo>
                          <a:cubicBezTo>
                            <a:pt x="1968" y="2085"/>
                            <a:pt x="2434" y="963"/>
                            <a:pt x="1778" y="307"/>
                          </a:cubicBezTo>
                          <a:cubicBezTo>
                            <a:pt x="1566" y="95"/>
                            <a:pt x="1304" y="0"/>
                            <a:pt x="104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05" name="Google Shape;34105;p34"/>
                    <p:cNvSpPr/>
                    <p:nvPr/>
                  </p:nvSpPr>
                  <p:spPr>
                    <a:xfrm rot="-5400000">
                      <a:off x="854725" y="218302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53" y="5714"/>
                            <a:pt x="1278" y="5714"/>
                          </a:cubicBezTo>
                          <a:cubicBezTo>
                            <a:pt x="1986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79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06" name="Google Shape;34106;p34"/>
                    <p:cNvSpPr/>
                    <p:nvPr/>
                  </p:nvSpPr>
                  <p:spPr>
                    <a:xfrm rot="-5400000">
                      <a:off x="800125" y="21185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5" y="1"/>
                          </a:moveTo>
                          <a:cubicBezTo>
                            <a:pt x="230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18" y="2227"/>
                            <a:pt x="1622" y="3349"/>
                          </a:cubicBezTo>
                          <a:cubicBezTo>
                            <a:pt x="2315" y="4052"/>
                            <a:pt x="2933" y="4349"/>
                            <a:pt x="3420" y="4349"/>
                          </a:cubicBezTo>
                          <a:cubicBezTo>
                            <a:pt x="3711" y="4349"/>
                            <a:pt x="3956" y="4244"/>
                            <a:pt x="4142" y="4057"/>
                          </a:cubicBezTo>
                          <a:cubicBezTo>
                            <a:pt x="4660" y="3556"/>
                            <a:pt x="4557" y="2642"/>
                            <a:pt x="3435" y="1537"/>
                          </a:cubicBezTo>
                          <a:cubicBezTo>
                            <a:pt x="2419" y="521"/>
                            <a:pt x="1022" y="1"/>
                            <a:pt x="305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07" name="Google Shape;34107;p34"/>
                    <p:cNvSpPr/>
                    <p:nvPr/>
                  </p:nvSpPr>
                  <p:spPr>
                    <a:xfrm rot="-5400000">
                      <a:off x="706963" y="2114213"/>
                      <a:ext cx="142825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3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5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5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08" name="Google Shape;34108;p34"/>
                    <p:cNvSpPr/>
                    <p:nvPr/>
                  </p:nvSpPr>
                  <p:spPr>
                    <a:xfrm rot="-5400000">
                      <a:off x="706950" y="23308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1" y="570"/>
                            <a:pt x="1" y="1277"/>
                          </a:cubicBezTo>
                          <a:cubicBezTo>
                            <a:pt x="1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9" y="1795"/>
                            <a:pt x="5714" y="1277"/>
                          </a:cubicBezTo>
                          <a:cubicBezTo>
                            <a:pt x="5369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09" name="Google Shape;34109;p34"/>
                    <p:cNvSpPr/>
                    <p:nvPr/>
                  </p:nvSpPr>
                  <p:spPr>
                    <a:xfrm rot="-5400000">
                      <a:off x="800075" y="22817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9" y="1520"/>
                          </a:cubicBezTo>
                          <a:cubicBezTo>
                            <a:pt x="87" y="2642"/>
                            <a:pt x="1" y="3539"/>
                            <a:pt x="501" y="4057"/>
                          </a:cubicBezTo>
                          <a:cubicBezTo>
                            <a:pt x="693" y="4242"/>
                            <a:pt x="936" y="4344"/>
                            <a:pt x="1222" y="4344"/>
                          </a:cubicBezTo>
                          <a:cubicBezTo>
                            <a:pt x="1711" y="4344"/>
                            <a:pt x="2325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10" name="Google Shape;34110;p34"/>
                    <p:cNvSpPr/>
                    <p:nvPr/>
                  </p:nvSpPr>
                  <p:spPr>
                    <a:xfrm rot="-5400000">
                      <a:off x="833600" y="24112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11" name="Google Shape;34111;p34"/>
                    <p:cNvSpPr/>
                    <p:nvPr/>
                  </p:nvSpPr>
                  <p:spPr>
                    <a:xfrm rot="-5400000">
                      <a:off x="833163" y="20682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12" name="Google Shape;34112;p34"/>
                    <p:cNvSpPr/>
                    <p:nvPr/>
                  </p:nvSpPr>
                  <p:spPr>
                    <a:xfrm rot="-5400000">
                      <a:off x="931975" y="2158850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605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13" name="Google Shape;34113;p34"/>
                    <p:cNvSpPr/>
                    <p:nvPr/>
                  </p:nvSpPr>
                  <p:spPr>
                    <a:xfrm rot="-5400000">
                      <a:off x="928088" y="23267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14" name="Google Shape;34114;p34"/>
                    <p:cNvSpPr/>
                    <p:nvPr/>
                  </p:nvSpPr>
                  <p:spPr>
                    <a:xfrm rot="-5400000">
                      <a:off x="905375" y="1882550"/>
                      <a:ext cx="60875" cy="52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5" h="2085" extrusionOk="0">
                          <a:moveTo>
                            <a:pt x="1399" y="0"/>
                          </a:moveTo>
                          <a:cubicBezTo>
                            <a:pt x="467" y="0"/>
                            <a:pt x="1" y="1122"/>
                            <a:pt x="657" y="1778"/>
                          </a:cubicBezTo>
                          <a:cubicBezTo>
                            <a:pt x="868" y="1990"/>
                            <a:pt x="1129" y="2085"/>
                            <a:pt x="1384" y="2085"/>
                          </a:cubicBezTo>
                          <a:cubicBezTo>
                            <a:pt x="1920" y="2085"/>
                            <a:pt x="2434" y="1667"/>
                            <a:pt x="2434" y="1036"/>
                          </a:cubicBezTo>
                          <a:cubicBezTo>
                            <a:pt x="2434" y="466"/>
                            <a:pt x="1968" y="0"/>
                            <a:pt x="1399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15" name="Google Shape;34115;p34"/>
                    <p:cNvSpPr/>
                    <p:nvPr/>
                  </p:nvSpPr>
                  <p:spPr>
                    <a:xfrm rot="-5400000">
                      <a:off x="795188" y="18326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68"/>
                            <a:pt x="1278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16" name="Google Shape;34116;p34"/>
                    <p:cNvSpPr/>
                    <p:nvPr/>
                  </p:nvSpPr>
                  <p:spPr>
                    <a:xfrm rot="-5400000">
                      <a:off x="797213" y="1931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3" y="0"/>
                          </a:moveTo>
                          <a:cubicBezTo>
                            <a:pt x="936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4" y="1703"/>
                            <a:pt x="1209" y="2825"/>
                          </a:cubicBezTo>
                          <a:cubicBezTo>
                            <a:pt x="2224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8" y="995"/>
                          </a:cubicBezTo>
                          <a:cubicBezTo>
                            <a:pt x="2331" y="299"/>
                            <a:pt x="1713" y="0"/>
                            <a:pt x="1223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17" name="Google Shape;34117;p34"/>
                    <p:cNvSpPr/>
                    <p:nvPr/>
                  </p:nvSpPr>
                  <p:spPr>
                    <a:xfrm rot="-5400000">
                      <a:off x="864225" y="19806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8" y="2555"/>
                            <a:pt x="2296" y="2555"/>
                          </a:cubicBezTo>
                          <a:cubicBezTo>
                            <a:pt x="3867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18" name="Google Shape;34118;p34"/>
                    <p:cNvSpPr/>
                    <p:nvPr/>
                  </p:nvSpPr>
                  <p:spPr>
                    <a:xfrm rot="-5400000">
                      <a:off x="864225" y="17640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18" y="1"/>
                          </a:moveTo>
                          <a:cubicBezTo>
                            <a:pt x="1848" y="1"/>
                            <a:pt x="346" y="760"/>
                            <a:pt x="1" y="1278"/>
                          </a:cubicBezTo>
                          <a:cubicBezTo>
                            <a:pt x="346" y="1796"/>
                            <a:pt x="1848" y="2555"/>
                            <a:pt x="3418" y="2555"/>
                          </a:cubicBezTo>
                          <a:cubicBezTo>
                            <a:pt x="5006" y="2555"/>
                            <a:pt x="5714" y="2003"/>
                            <a:pt x="5714" y="1278"/>
                          </a:cubicBezTo>
                          <a:cubicBezTo>
                            <a:pt x="5714" y="553"/>
                            <a:pt x="5006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19" name="Google Shape;34119;p34"/>
                    <p:cNvSpPr/>
                    <p:nvPr/>
                  </p:nvSpPr>
                  <p:spPr>
                    <a:xfrm rot="-5400000">
                      <a:off x="797213" y="17682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01" y="2117"/>
                            <a:pt x="1" y="3722"/>
                            <a:pt x="122" y="4326"/>
                          </a:cubicBezTo>
                          <a:cubicBezTo>
                            <a:pt x="179" y="4338"/>
                            <a:pt x="245" y="4343"/>
                            <a:pt x="320" y="4343"/>
                          </a:cubicBezTo>
                          <a:cubicBezTo>
                            <a:pt x="1026" y="4343"/>
                            <a:pt x="2436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20" name="Google Shape;34120;p34"/>
                    <p:cNvSpPr/>
                    <p:nvPr/>
                  </p:nvSpPr>
                  <p:spPr>
                    <a:xfrm rot="-5400000">
                      <a:off x="741900" y="19688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8" y="1243"/>
                            <a:pt x="1588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21" name="Google Shape;34121;p34"/>
                    <p:cNvSpPr/>
                    <p:nvPr/>
                  </p:nvSpPr>
                  <p:spPr>
                    <a:xfrm rot="-5400000">
                      <a:off x="746213" y="18013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22" name="Google Shape;34122;p34"/>
                    <p:cNvSpPr/>
                    <p:nvPr/>
                  </p:nvSpPr>
                  <p:spPr>
                    <a:xfrm rot="-5400000">
                      <a:off x="752263" y="1536438"/>
                      <a:ext cx="52225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90" extrusionOk="0">
                          <a:moveTo>
                            <a:pt x="1053" y="1"/>
                          </a:moveTo>
                          <a:cubicBezTo>
                            <a:pt x="467" y="1"/>
                            <a:pt x="1" y="467"/>
                            <a:pt x="1" y="1036"/>
                          </a:cubicBezTo>
                          <a:cubicBezTo>
                            <a:pt x="1" y="1623"/>
                            <a:pt x="467" y="2089"/>
                            <a:pt x="1053" y="2089"/>
                          </a:cubicBezTo>
                          <a:cubicBezTo>
                            <a:pt x="1623" y="2089"/>
                            <a:pt x="2089" y="1623"/>
                            <a:pt x="2089" y="1036"/>
                          </a:cubicBezTo>
                          <a:cubicBezTo>
                            <a:pt x="2089" y="467"/>
                            <a:pt x="1623" y="1"/>
                            <a:pt x="105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23" name="Google Shape;34123;p34"/>
                    <p:cNvSpPr/>
                    <p:nvPr/>
                  </p:nvSpPr>
                  <p:spPr>
                    <a:xfrm rot="-5400000">
                      <a:off x="854725" y="1491350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70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6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24" name="Google Shape;34124;p34"/>
                    <p:cNvSpPr/>
                    <p:nvPr/>
                  </p:nvSpPr>
                  <p:spPr>
                    <a:xfrm rot="-5400000">
                      <a:off x="800125" y="14264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6" y="1"/>
                          </a:moveTo>
                          <a:cubicBezTo>
                            <a:pt x="231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01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1" y="4349"/>
                          </a:cubicBezTo>
                          <a:cubicBezTo>
                            <a:pt x="3711" y="4349"/>
                            <a:pt x="3956" y="4244"/>
                            <a:pt x="4143" y="4057"/>
                          </a:cubicBezTo>
                          <a:cubicBezTo>
                            <a:pt x="4660" y="3556"/>
                            <a:pt x="4540" y="2642"/>
                            <a:pt x="3435" y="1537"/>
                          </a:cubicBezTo>
                          <a:cubicBezTo>
                            <a:pt x="2420" y="521"/>
                            <a:pt x="1022" y="1"/>
                            <a:pt x="306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25" name="Google Shape;34125;p34"/>
                    <p:cNvSpPr/>
                    <p:nvPr/>
                  </p:nvSpPr>
                  <p:spPr>
                    <a:xfrm rot="-5400000">
                      <a:off x="706950" y="14221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26" name="Google Shape;34126;p34"/>
                    <p:cNvSpPr/>
                    <p:nvPr/>
                  </p:nvSpPr>
                  <p:spPr>
                    <a:xfrm rot="-5400000">
                      <a:off x="706950" y="16387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6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6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27" name="Google Shape;34127;p34"/>
                    <p:cNvSpPr/>
                    <p:nvPr/>
                  </p:nvSpPr>
                  <p:spPr>
                    <a:xfrm rot="-5400000">
                      <a:off x="800075" y="1589575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8" y="1520"/>
                          </a:cubicBezTo>
                          <a:cubicBezTo>
                            <a:pt x="87" y="2642"/>
                            <a:pt x="0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1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0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28" name="Google Shape;34128;p34"/>
                    <p:cNvSpPr/>
                    <p:nvPr/>
                  </p:nvSpPr>
                  <p:spPr>
                    <a:xfrm rot="-5400000">
                      <a:off x="833600" y="17191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2" y="0"/>
                          </a:moveTo>
                          <a:cubicBezTo>
                            <a:pt x="1" y="0"/>
                            <a:pt x="1" y="1243"/>
                            <a:pt x="812" y="1243"/>
                          </a:cubicBezTo>
                          <a:cubicBezTo>
                            <a:pt x="1606" y="1243"/>
                            <a:pt x="1606" y="0"/>
                            <a:pt x="81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29" name="Google Shape;34129;p34"/>
                    <p:cNvSpPr/>
                    <p:nvPr/>
                  </p:nvSpPr>
                  <p:spPr>
                    <a:xfrm rot="-5400000">
                      <a:off x="833150" y="1376150"/>
                      <a:ext cx="4017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30" name="Google Shape;34130;p34"/>
                    <p:cNvSpPr/>
                    <p:nvPr/>
                  </p:nvSpPr>
                  <p:spPr>
                    <a:xfrm rot="-5400000">
                      <a:off x="909538" y="1186288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6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66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31" name="Google Shape;34131;p34"/>
                    <p:cNvSpPr/>
                    <p:nvPr/>
                  </p:nvSpPr>
                  <p:spPr>
                    <a:xfrm rot="-5400000">
                      <a:off x="794963" y="1140763"/>
                      <a:ext cx="6432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73" h="5714" extrusionOk="0">
                          <a:moveTo>
                            <a:pt x="1295" y="1"/>
                          </a:moveTo>
                          <a:cubicBezTo>
                            <a:pt x="570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77" y="5386"/>
                            <a:pt x="1295" y="5714"/>
                          </a:cubicBezTo>
                          <a:cubicBezTo>
                            <a:pt x="1796" y="5368"/>
                            <a:pt x="2572" y="3867"/>
                            <a:pt x="2572" y="2296"/>
                          </a:cubicBezTo>
                          <a:cubicBezTo>
                            <a:pt x="2572" y="726"/>
                            <a:pt x="2003" y="1"/>
                            <a:pt x="1295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32" name="Google Shape;34132;p34"/>
                    <p:cNvSpPr/>
                    <p:nvPr/>
                  </p:nvSpPr>
                  <p:spPr>
                    <a:xfrm rot="-5400000">
                      <a:off x="797438" y="1239438"/>
                      <a:ext cx="11607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43" h="4344" extrusionOk="0">
                          <a:moveTo>
                            <a:pt x="1214" y="0"/>
                          </a:moveTo>
                          <a:cubicBezTo>
                            <a:pt x="927" y="0"/>
                            <a:pt x="685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08" y="2825"/>
                          </a:cubicBezTo>
                          <a:cubicBezTo>
                            <a:pt x="2224" y="3824"/>
                            <a:pt x="3635" y="4343"/>
                            <a:pt x="4341" y="4343"/>
                          </a:cubicBezTo>
                          <a:cubicBezTo>
                            <a:pt x="4416" y="4343"/>
                            <a:pt x="4482" y="4338"/>
                            <a:pt x="4539" y="4326"/>
                          </a:cubicBezTo>
                          <a:cubicBezTo>
                            <a:pt x="4643" y="3722"/>
                            <a:pt x="4142" y="2117"/>
                            <a:pt x="3020" y="995"/>
                          </a:cubicBezTo>
                          <a:cubicBezTo>
                            <a:pt x="2324" y="299"/>
                            <a:pt x="1703" y="0"/>
                            <a:pt x="121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33" name="Google Shape;34133;p34"/>
                    <p:cNvSpPr/>
                    <p:nvPr/>
                  </p:nvSpPr>
                  <p:spPr>
                    <a:xfrm rot="-5400000">
                      <a:off x="864225" y="12885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9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9" y="2555"/>
                            <a:pt x="2296" y="2555"/>
                          </a:cubicBezTo>
                          <a:cubicBezTo>
                            <a:pt x="3867" y="2555"/>
                            <a:pt x="5351" y="1796"/>
                            <a:pt x="5714" y="1278"/>
                          </a:cubicBezTo>
                          <a:cubicBezTo>
                            <a:pt x="5351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34" name="Google Shape;34134;p34"/>
                    <p:cNvSpPr/>
                    <p:nvPr/>
                  </p:nvSpPr>
                  <p:spPr>
                    <a:xfrm rot="-5400000">
                      <a:off x="864225" y="107192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45" y="760"/>
                            <a:pt x="0" y="1278"/>
                          </a:cubicBezTo>
                          <a:cubicBezTo>
                            <a:pt x="345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35" name="Google Shape;34135;p34"/>
                    <p:cNvSpPr/>
                    <p:nvPr/>
                  </p:nvSpPr>
                  <p:spPr>
                    <a:xfrm rot="-5400000">
                      <a:off x="797213" y="1076113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3" y="1"/>
                          </a:moveTo>
                          <a:cubicBezTo>
                            <a:pt x="2943" y="1"/>
                            <a:pt x="2321" y="303"/>
                            <a:pt x="1623" y="1012"/>
                          </a:cubicBezTo>
                          <a:cubicBezTo>
                            <a:pt x="518" y="2134"/>
                            <a:pt x="0" y="3722"/>
                            <a:pt x="104" y="4326"/>
                          </a:cubicBezTo>
                          <a:cubicBezTo>
                            <a:pt x="163" y="4338"/>
                            <a:pt x="231" y="4343"/>
                            <a:pt x="306" y="4343"/>
                          </a:cubicBezTo>
                          <a:cubicBezTo>
                            <a:pt x="1025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18" y="1"/>
                            <a:pt x="343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36" name="Google Shape;34136;p34"/>
                    <p:cNvSpPr/>
                    <p:nvPr/>
                  </p:nvSpPr>
                  <p:spPr>
                    <a:xfrm rot="-5400000">
                      <a:off x="741900" y="12767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37" name="Google Shape;34137;p34"/>
                    <p:cNvSpPr/>
                    <p:nvPr/>
                  </p:nvSpPr>
                  <p:spPr>
                    <a:xfrm rot="-5400000">
                      <a:off x="746213" y="11092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38" name="Google Shape;34138;p34"/>
                    <p:cNvSpPr/>
                    <p:nvPr/>
                  </p:nvSpPr>
                  <p:spPr>
                    <a:xfrm rot="-5400000">
                      <a:off x="758338" y="99681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39" name="Google Shape;34139;p34"/>
                    <p:cNvSpPr/>
                    <p:nvPr/>
                  </p:nvSpPr>
                  <p:spPr>
                    <a:xfrm rot="-5400000">
                      <a:off x="932188" y="14669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40" name="Google Shape;34140;p34"/>
                    <p:cNvSpPr/>
                    <p:nvPr/>
                  </p:nvSpPr>
                  <p:spPr>
                    <a:xfrm rot="-5400000">
                      <a:off x="928088" y="16346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5" y="0"/>
                          </a:moveTo>
                          <a:cubicBezTo>
                            <a:pt x="1" y="0"/>
                            <a:pt x="1" y="1226"/>
                            <a:pt x="795" y="1226"/>
                          </a:cubicBezTo>
                          <a:cubicBezTo>
                            <a:pt x="1589" y="1226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  <p:grpSp>
                <p:nvGrpSpPr>
                  <p:cNvPr id="34141" name="Google Shape;34141;p34"/>
                  <p:cNvGrpSpPr/>
                  <p:nvPr/>
                </p:nvGrpSpPr>
                <p:grpSpPr>
                  <a:xfrm rot="10800000">
                    <a:off x="250000" y="2657925"/>
                    <a:ext cx="266250" cy="2469875"/>
                    <a:chOff x="701350" y="1022100"/>
                    <a:chExt cx="266250" cy="2469875"/>
                  </a:xfrm>
                </p:grpSpPr>
                <p:sp>
                  <p:nvSpPr>
                    <p:cNvPr id="34142" name="Google Shape;34142;p34"/>
                    <p:cNvSpPr/>
                    <p:nvPr/>
                  </p:nvSpPr>
                  <p:spPr>
                    <a:xfrm rot="-5400000">
                      <a:off x="-519125" y="2242575"/>
                      <a:ext cx="2457350" cy="164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6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43" name="Google Shape;34143;p34"/>
                    <p:cNvSpPr/>
                    <p:nvPr/>
                  </p:nvSpPr>
                  <p:spPr>
                    <a:xfrm rot="-5400000">
                      <a:off x="909538" y="32626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84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84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44" name="Google Shape;34144;p34"/>
                    <p:cNvSpPr/>
                    <p:nvPr/>
                  </p:nvSpPr>
                  <p:spPr>
                    <a:xfrm rot="-5400000">
                      <a:off x="795175" y="321687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86"/>
                            <a:pt x="1278" y="5714"/>
                          </a:cubicBezTo>
                          <a:cubicBezTo>
                            <a:pt x="1796" y="5386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2003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45" name="Google Shape;34145;p34"/>
                    <p:cNvSpPr/>
                    <p:nvPr/>
                  </p:nvSpPr>
                  <p:spPr>
                    <a:xfrm rot="-5400000">
                      <a:off x="797200" y="3315550"/>
                      <a:ext cx="116550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2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5" y="1703"/>
                            <a:pt x="1226" y="2825"/>
                          </a:cubicBezTo>
                          <a:cubicBezTo>
                            <a:pt x="2226" y="3824"/>
                            <a:pt x="3636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9" y="995"/>
                          </a:cubicBezTo>
                          <a:cubicBezTo>
                            <a:pt x="2342" y="299"/>
                            <a:pt x="1721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46" name="Google Shape;34146;p34"/>
                    <p:cNvSpPr/>
                    <p:nvPr/>
                  </p:nvSpPr>
                  <p:spPr>
                    <a:xfrm rot="-5400000">
                      <a:off x="864225" y="336487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26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26" y="2555"/>
                            <a:pt x="2296" y="2555"/>
                          </a:cubicBezTo>
                          <a:cubicBezTo>
                            <a:pt x="3867" y="2555"/>
                            <a:pt x="5369" y="1796"/>
                            <a:pt x="5714" y="1278"/>
                          </a:cubicBezTo>
                          <a:cubicBezTo>
                            <a:pt x="5369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47" name="Google Shape;34147;p34"/>
                    <p:cNvSpPr/>
                    <p:nvPr/>
                  </p:nvSpPr>
                  <p:spPr>
                    <a:xfrm rot="-5400000">
                      <a:off x="864438" y="3148038"/>
                      <a:ext cx="142425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7" h="2556" extrusionOk="0">
                          <a:moveTo>
                            <a:pt x="3418" y="1"/>
                          </a:moveTo>
                          <a:cubicBezTo>
                            <a:pt x="1847" y="1"/>
                            <a:pt x="346" y="760"/>
                            <a:pt x="0" y="1278"/>
                          </a:cubicBezTo>
                          <a:cubicBezTo>
                            <a:pt x="346" y="1796"/>
                            <a:pt x="1847" y="2555"/>
                            <a:pt x="3418" y="2555"/>
                          </a:cubicBezTo>
                          <a:cubicBezTo>
                            <a:pt x="4988" y="2555"/>
                            <a:pt x="5696" y="2003"/>
                            <a:pt x="5696" y="1278"/>
                          </a:cubicBezTo>
                          <a:cubicBezTo>
                            <a:pt x="5696" y="553"/>
                            <a:pt x="4988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48" name="Google Shape;34148;p34"/>
                    <p:cNvSpPr/>
                    <p:nvPr/>
                  </p:nvSpPr>
                  <p:spPr>
                    <a:xfrm rot="-5400000">
                      <a:off x="797213" y="3152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7" y="1"/>
                          </a:moveTo>
                          <a:cubicBezTo>
                            <a:pt x="2951" y="1"/>
                            <a:pt x="2332" y="303"/>
                            <a:pt x="1622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8" y="4338"/>
                            <a:pt x="245" y="4343"/>
                            <a:pt x="319" y="4343"/>
                          </a:cubicBezTo>
                          <a:cubicBezTo>
                            <a:pt x="1025" y="4343"/>
                            <a:pt x="2437" y="3824"/>
                            <a:pt x="3452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20" y="1"/>
                            <a:pt x="3437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49" name="Google Shape;34149;p34"/>
                    <p:cNvSpPr/>
                    <p:nvPr/>
                  </p:nvSpPr>
                  <p:spPr>
                    <a:xfrm rot="-5400000">
                      <a:off x="849775" y="3456775"/>
                      <a:ext cx="39725" cy="306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7" extrusionOk="0">
                          <a:moveTo>
                            <a:pt x="794" y="1"/>
                          </a:moveTo>
                          <a:cubicBezTo>
                            <a:pt x="0" y="1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50" name="Google Shape;34150;p34"/>
                    <p:cNvSpPr/>
                    <p:nvPr/>
                  </p:nvSpPr>
                  <p:spPr>
                    <a:xfrm rot="-5400000">
                      <a:off x="741688" y="335281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51" name="Google Shape;34151;p34"/>
                    <p:cNvSpPr/>
                    <p:nvPr/>
                  </p:nvSpPr>
                  <p:spPr>
                    <a:xfrm rot="-5400000">
                      <a:off x="746000" y="31853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52" name="Google Shape;34152;p34"/>
                    <p:cNvSpPr/>
                    <p:nvPr/>
                  </p:nvSpPr>
                  <p:spPr>
                    <a:xfrm rot="-5400000">
                      <a:off x="752475" y="2920425"/>
                      <a:ext cx="51800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72" h="2090" extrusionOk="0">
                          <a:moveTo>
                            <a:pt x="1036" y="1"/>
                          </a:moveTo>
                          <a:cubicBezTo>
                            <a:pt x="466" y="1"/>
                            <a:pt x="0" y="467"/>
                            <a:pt x="0" y="1036"/>
                          </a:cubicBezTo>
                          <a:cubicBezTo>
                            <a:pt x="0" y="1623"/>
                            <a:pt x="466" y="2089"/>
                            <a:pt x="1036" y="2089"/>
                          </a:cubicBezTo>
                          <a:cubicBezTo>
                            <a:pt x="1605" y="2089"/>
                            <a:pt x="2071" y="1623"/>
                            <a:pt x="2071" y="1036"/>
                          </a:cubicBezTo>
                          <a:cubicBezTo>
                            <a:pt x="2071" y="467"/>
                            <a:pt x="1605" y="1"/>
                            <a:pt x="1036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53" name="Google Shape;34153;p34"/>
                    <p:cNvSpPr/>
                    <p:nvPr/>
                  </p:nvSpPr>
                  <p:spPr>
                    <a:xfrm rot="-5400000">
                      <a:off x="854738" y="2875138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0" y="1847"/>
                            <a:pt x="0" y="3418"/>
                          </a:cubicBezTo>
                          <a:cubicBezTo>
                            <a:pt x="0" y="5006"/>
                            <a:pt x="553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5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54" name="Google Shape;34154;p34"/>
                    <p:cNvSpPr/>
                    <p:nvPr/>
                  </p:nvSpPr>
                  <p:spPr>
                    <a:xfrm rot="-5400000">
                      <a:off x="800125" y="2810650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19" y="1"/>
                          </a:moveTo>
                          <a:cubicBezTo>
                            <a:pt x="245" y="1"/>
                            <a:pt x="179" y="7"/>
                            <a:pt x="121" y="18"/>
                          </a:cubicBezTo>
                          <a:cubicBezTo>
                            <a:pt x="1" y="639"/>
                            <a:pt x="518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5" y="4349"/>
                          </a:cubicBezTo>
                          <a:cubicBezTo>
                            <a:pt x="3718" y="4349"/>
                            <a:pt x="3967" y="4244"/>
                            <a:pt x="4160" y="4057"/>
                          </a:cubicBezTo>
                          <a:cubicBezTo>
                            <a:pt x="4661" y="3556"/>
                            <a:pt x="4557" y="2642"/>
                            <a:pt x="3435" y="1537"/>
                          </a:cubicBezTo>
                          <a:cubicBezTo>
                            <a:pt x="2435" y="521"/>
                            <a:pt x="1026" y="1"/>
                            <a:pt x="31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55" name="Google Shape;34155;p34"/>
                    <p:cNvSpPr/>
                    <p:nvPr/>
                  </p:nvSpPr>
                  <p:spPr>
                    <a:xfrm rot="-5400000">
                      <a:off x="706950" y="28063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1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4" y="2002"/>
                            <a:pt x="5714" y="1277"/>
                          </a:cubicBezTo>
                          <a:cubicBezTo>
                            <a:pt x="5714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56" name="Google Shape;34156;p34"/>
                    <p:cNvSpPr/>
                    <p:nvPr/>
                  </p:nvSpPr>
                  <p:spPr>
                    <a:xfrm rot="-5400000">
                      <a:off x="706950" y="30229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25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57" name="Google Shape;34157;p34"/>
                    <p:cNvSpPr/>
                    <p:nvPr/>
                  </p:nvSpPr>
                  <p:spPr>
                    <a:xfrm rot="-5400000">
                      <a:off x="800075" y="29738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42" y="1"/>
                          </a:moveTo>
                          <a:cubicBezTo>
                            <a:pt x="3635" y="1"/>
                            <a:pt x="2224" y="520"/>
                            <a:pt x="1209" y="1520"/>
                          </a:cubicBezTo>
                          <a:cubicBezTo>
                            <a:pt x="104" y="2642"/>
                            <a:pt x="1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2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2" y="7"/>
                            <a:pt x="4416" y="1"/>
                            <a:pt x="434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58" name="Google Shape;34158;p34"/>
                    <p:cNvSpPr/>
                    <p:nvPr/>
                  </p:nvSpPr>
                  <p:spPr>
                    <a:xfrm rot="-5400000">
                      <a:off x="833813" y="31031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59" name="Google Shape;34159;p34"/>
                    <p:cNvSpPr/>
                    <p:nvPr/>
                  </p:nvSpPr>
                  <p:spPr>
                    <a:xfrm rot="-5400000">
                      <a:off x="833163" y="27603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60" name="Google Shape;34160;p34"/>
                    <p:cNvSpPr/>
                    <p:nvPr/>
                  </p:nvSpPr>
                  <p:spPr>
                    <a:xfrm rot="-5400000">
                      <a:off x="931975" y="28509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61" name="Google Shape;34161;p34"/>
                    <p:cNvSpPr/>
                    <p:nvPr/>
                  </p:nvSpPr>
                  <p:spPr>
                    <a:xfrm rot="-5400000">
                      <a:off x="927875" y="3018600"/>
                      <a:ext cx="40150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605" y="1226"/>
                            <a:pt x="1605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62" name="Google Shape;34162;p34"/>
                    <p:cNvSpPr/>
                    <p:nvPr/>
                  </p:nvSpPr>
                  <p:spPr>
                    <a:xfrm rot="-5400000">
                      <a:off x="909538" y="25705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7" y="0"/>
                            <a:pt x="1" y="466"/>
                            <a:pt x="1" y="1036"/>
                          </a:cubicBezTo>
                          <a:cubicBezTo>
                            <a:pt x="1" y="1606"/>
                            <a:pt x="467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63" name="Google Shape;34163;p34"/>
                    <p:cNvSpPr/>
                    <p:nvPr/>
                  </p:nvSpPr>
                  <p:spPr>
                    <a:xfrm rot="-5400000">
                      <a:off x="795188" y="25247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7" y="1"/>
                          </a:moveTo>
                          <a:cubicBezTo>
                            <a:pt x="553" y="1"/>
                            <a:pt x="0" y="708"/>
                            <a:pt x="0" y="2296"/>
                          </a:cubicBezTo>
                          <a:cubicBezTo>
                            <a:pt x="0" y="3884"/>
                            <a:pt x="760" y="5386"/>
                            <a:pt x="1277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7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64" name="Google Shape;34164;p34"/>
                    <p:cNvSpPr/>
                    <p:nvPr/>
                  </p:nvSpPr>
                  <p:spPr>
                    <a:xfrm rot="-5400000">
                      <a:off x="797213" y="2623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2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26" y="2825"/>
                          </a:cubicBezTo>
                          <a:cubicBezTo>
                            <a:pt x="2225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2" y="4338"/>
                            <a:pt x="4540" y="4326"/>
                          </a:cubicBezTo>
                          <a:cubicBezTo>
                            <a:pt x="4660" y="3722"/>
                            <a:pt x="4143" y="2117"/>
                            <a:pt x="3038" y="995"/>
                          </a:cubicBezTo>
                          <a:cubicBezTo>
                            <a:pt x="2341" y="299"/>
                            <a:pt x="1720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65" name="Google Shape;34165;p34"/>
                    <p:cNvSpPr/>
                    <p:nvPr/>
                  </p:nvSpPr>
                  <p:spPr>
                    <a:xfrm rot="-5400000">
                      <a:off x="864225" y="26727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0" y="553"/>
                            <a:pt x="0" y="1278"/>
                          </a:cubicBezTo>
                          <a:cubicBezTo>
                            <a:pt x="0" y="2003"/>
                            <a:pt x="708" y="2555"/>
                            <a:pt x="2296" y="2555"/>
                          </a:cubicBezTo>
                          <a:cubicBezTo>
                            <a:pt x="3866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6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66" name="Google Shape;34166;p34"/>
                    <p:cNvSpPr/>
                    <p:nvPr/>
                  </p:nvSpPr>
                  <p:spPr>
                    <a:xfrm rot="-5400000">
                      <a:off x="864225" y="24561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63" y="760"/>
                            <a:pt x="1" y="1278"/>
                          </a:cubicBezTo>
                          <a:cubicBezTo>
                            <a:pt x="363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67" name="Google Shape;34167;p34"/>
                    <p:cNvSpPr/>
                    <p:nvPr/>
                  </p:nvSpPr>
                  <p:spPr>
                    <a:xfrm rot="-5400000">
                      <a:off x="797213" y="2460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9" y="4338"/>
                            <a:pt x="245" y="4343"/>
                            <a:pt x="319" y="4343"/>
                          </a:cubicBezTo>
                          <a:cubicBezTo>
                            <a:pt x="1026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68" name="Google Shape;34168;p34"/>
                    <p:cNvSpPr/>
                    <p:nvPr/>
                  </p:nvSpPr>
                  <p:spPr>
                    <a:xfrm rot="-5400000">
                      <a:off x="741900" y="26609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69" name="Google Shape;34169;p34"/>
                    <p:cNvSpPr/>
                    <p:nvPr/>
                  </p:nvSpPr>
                  <p:spPr>
                    <a:xfrm rot="-5400000">
                      <a:off x="745988" y="24932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70" name="Google Shape;34170;p34"/>
                    <p:cNvSpPr/>
                    <p:nvPr/>
                  </p:nvSpPr>
                  <p:spPr>
                    <a:xfrm rot="-5400000">
                      <a:off x="748000" y="2224275"/>
                      <a:ext cx="60850" cy="52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4" h="2086" extrusionOk="0">
                          <a:moveTo>
                            <a:pt x="1048" y="0"/>
                          </a:moveTo>
                          <a:cubicBezTo>
                            <a:pt x="513" y="0"/>
                            <a:pt x="0" y="414"/>
                            <a:pt x="0" y="1032"/>
                          </a:cubicBezTo>
                          <a:cubicBezTo>
                            <a:pt x="0" y="1619"/>
                            <a:pt x="466" y="2085"/>
                            <a:pt x="1053" y="2085"/>
                          </a:cubicBezTo>
                          <a:cubicBezTo>
                            <a:pt x="1968" y="2085"/>
                            <a:pt x="2434" y="963"/>
                            <a:pt x="1778" y="307"/>
                          </a:cubicBezTo>
                          <a:cubicBezTo>
                            <a:pt x="1566" y="95"/>
                            <a:pt x="1304" y="0"/>
                            <a:pt x="104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71" name="Google Shape;34171;p34"/>
                    <p:cNvSpPr/>
                    <p:nvPr/>
                  </p:nvSpPr>
                  <p:spPr>
                    <a:xfrm rot="-5400000">
                      <a:off x="854725" y="218302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53" y="5714"/>
                            <a:pt x="1278" y="5714"/>
                          </a:cubicBezTo>
                          <a:cubicBezTo>
                            <a:pt x="1986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79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72" name="Google Shape;34172;p34"/>
                    <p:cNvSpPr/>
                    <p:nvPr/>
                  </p:nvSpPr>
                  <p:spPr>
                    <a:xfrm rot="-5400000">
                      <a:off x="800125" y="21185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5" y="1"/>
                          </a:moveTo>
                          <a:cubicBezTo>
                            <a:pt x="230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18" y="2227"/>
                            <a:pt x="1622" y="3349"/>
                          </a:cubicBezTo>
                          <a:cubicBezTo>
                            <a:pt x="2315" y="4052"/>
                            <a:pt x="2933" y="4349"/>
                            <a:pt x="3420" y="4349"/>
                          </a:cubicBezTo>
                          <a:cubicBezTo>
                            <a:pt x="3711" y="4349"/>
                            <a:pt x="3956" y="4244"/>
                            <a:pt x="4142" y="4057"/>
                          </a:cubicBezTo>
                          <a:cubicBezTo>
                            <a:pt x="4660" y="3556"/>
                            <a:pt x="4557" y="2642"/>
                            <a:pt x="3435" y="1537"/>
                          </a:cubicBezTo>
                          <a:cubicBezTo>
                            <a:pt x="2419" y="521"/>
                            <a:pt x="1022" y="1"/>
                            <a:pt x="305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73" name="Google Shape;34173;p34"/>
                    <p:cNvSpPr/>
                    <p:nvPr/>
                  </p:nvSpPr>
                  <p:spPr>
                    <a:xfrm rot="-5400000">
                      <a:off x="706963" y="2114213"/>
                      <a:ext cx="142825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3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5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5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74" name="Google Shape;34174;p34"/>
                    <p:cNvSpPr/>
                    <p:nvPr/>
                  </p:nvSpPr>
                  <p:spPr>
                    <a:xfrm rot="-5400000">
                      <a:off x="706950" y="23308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1" y="570"/>
                            <a:pt x="1" y="1277"/>
                          </a:cubicBezTo>
                          <a:cubicBezTo>
                            <a:pt x="1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9" y="1795"/>
                            <a:pt x="5714" y="1277"/>
                          </a:cubicBezTo>
                          <a:cubicBezTo>
                            <a:pt x="5369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75" name="Google Shape;34175;p34"/>
                    <p:cNvSpPr/>
                    <p:nvPr/>
                  </p:nvSpPr>
                  <p:spPr>
                    <a:xfrm rot="-5400000">
                      <a:off x="800075" y="22817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9" y="1520"/>
                          </a:cubicBezTo>
                          <a:cubicBezTo>
                            <a:pt x="87" y="2642"/>
                            <a:pt x="1" y="3539"/>
                            <a:pt x="501" y="4057"/>
                          </a:cubicBezTo>
                          <a:cubicBezTo>
                            <a:pt x="693" y="4242"/>
                            <a:pt x="936" y="4344"/>
                            <a:pt x="1222" y="4344"/>
                          </a:cubicBezTo>
                          <a:cubicBezTo>
                            <a:pt x="1711" y="4344"/>
                            <a:pt x="2325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76" name="Google Shape;34176;p34"/>
                    <p:cNvSpPr/>
                    <p:nvPr/>
                  </p:nvSpPr>
                  <p:spPr>
                    <a:xfrm rot="-5400000">
                      <a:off x="833600" y="24112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77" name="Google Shape;34177;p34"/>
                    <p:cNvSpPr/>
                    <p:nvPr/>
                  </p:nvSpPr>
                  <p:spPr>
                    <a:xfrm rot="-5400000">
                      <a:off x="833163" y="20682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78" name="Google Shape;34178;p34"/>
                    <p:cNvSpPr/>
                    <p:nvPr/>
                  </p:nvSpPr>
                  <p:spPr>
                    <a:xfrm rot="-5400000">
                      <a:off x="931975" y="2158850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605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79" name="Google Shape;34179;p34"/>
                    <p:cNvSpPr/>
                    <p:nvPr/>
                  </p:nvSpPr>
                  <p:spPr>
                    <a:xfrm rot="-5400000">
                      <a:off x="928088" y="23267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80" name="Google Shape;34180;p34"/>
                    <p:cNvSpPr/>
                    <p:nvPr/>
                  </p:nvSpPr>
                  <p:spPr>
                    <a:xfrm rot="-5400000">
                      <a:off x="905375" y="1882550"/>
                      <a:ext cx="60875" cy="52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5" h="2085" extrusionOk="0">
                          <a:moveTo>
                            <a:pt x="1399" y="0"/>
                          </a:moveTo>
                          <a:cubicBezTo>
                            <a:pt x="467" y="0"/>
                            <a:pt x="1" y="1122"/>
                            <a:pt x="657" y="1778"/>
                          </a:cubicBezTo>
                          <a:cubicBezTo>
                            <a:pt x="868" y="1990"/>
                            <a:pt x="1129" y="2085"/>
                            <a:pt x="1384" y="2085"/>
                          </a:cubicBezTo>
                          <a:cubicBezTo>
                            <a:pt x="1920" y="2085"/>
                            <a:pt x="2434" y="1667"/>
                            <a:pt x="2434" y="1036"/>
                          </a:cubicBezTo>
                          <a:cubicBezTo>
                            <a:pt x="2434" y="466"/>
                            <a:pt x="1968" y="0"/>
                            <a:pt x="1399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81" name="Google Shape;34181;p34"/>
                    <p:cNvSpPr/>
                    <p:nvPr/>
                  </p:nvSpPr>
                  <p:spPr>
                    <a:xfrm rot="-5400000">
                      <a:off x="795188" y="18326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68"/>
                            <a:pt x="1278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82" name="Google Shape;34182;p34"/>
                    <p:cNvSpPr/>
                    <p:nvPr/>
                  </p:nvSpPr>
                  <p:spPr>
                    <a:xfrm rot="-5400000">
                      <a:off x="797213" y="1931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3" y="0"/>
                          </a:moveTo>
                          <a:cubicBezTo>
                            <a:pt x="936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4" y="1703"/>
                            <a:pt x="1209" y="2825"/>
                          </a:cubicBezTo>
                          <a:cubicBezTo>
                            <a:pt x="2224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8" y="995"/>
                          </a:cubicBezTo>
                          <a:cubicBezTo>
                            <a:pt x="2331" y="299"/>
                            <a:pt x="1713" y="0"/>
                            <a:pt x="1223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83" name="Google Shape;34183;p34"/>
                    <p:cNvSpPr/>
                    <p:nvPr/>
                  </p:nvSpPr>
                  <p:spPr>
                    <a:xfrm rot="-5400000">
                      <a:off x="864225" y="19806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8" y="2555"/>
                            <a:pt x="2296" y="2555"/>
                          </a:cubicBezTo>
                          <a:cubicBezTo>
                            <a:pt x="3867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84" name="Google Shape;34184;p34"/>
                    <p:cNvSpPr/>
                    <p:nvPr/>
                  </p:nvSpPr>
                  <p:spPr>
                    <a:xfrm rot="-5400000">
                      <a:off x="864225" y="17640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18" y="1"/>
                          </a:moveTo>
                          <a:cubicBezTo>
                            <a:pt x="1848" y="1"/>
                            <a:pt x="346" y="760"/>
                            <a:pt x="1" y="1278"/>
                          </a:cubicBezTo>
                          <a:cubicBezTo>
                            <a:pt x="346" y="1796"/>
                            <a:pt x="1848" y="2555"/>
                            <a:pt x="3418" y="2555"/>
                          </a:cubicBezTo>
                          <a:cubicBezTo>
                            <a:pt x="5006" y="2555"/>
                            <a:pt x="5714" y="2003"/>
                            <a:pt x="5714" y="1278"/>
                          </a:cubicBezTo>
                          <a:cubicBezTo>
                            <a:pt x="5714" y="553"/>
                            <a:pt x="5006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85" name="Google Shape;34185;p34"/>
                    <p:cNvSpPr/>
                    <p:nvPr/>
                  </p:nvSpPr>
                  <p:spPr>
                    <a:xfrm rot="-5400000">
                      <a:off x="797213" y="17682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01" y="2117"/>
                            <a:pt x="1" y="3722"/>
                            <a:pt x="122" y="4326"/>
                          </a:cubicBezTo>
                          <a:cubicBezTo>
                            <a:pt x="179" y="4338"/>
                            <a:pt x="245" y="4343"/>
                            <a:pt x="320" y="4343"/>
                          </a:cubicBezTo>
                          <a:cubicBezTo>
                            <a:pt x="1026" y="4343"/>
                            <a:pt x="2436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86" name="Google Shape;34186;p34"/>
                    <p:cNvSpPr/>
                    <p:nvPr/>
                  </p:nvSpPr>
                  <p:spPr>
                    <a:xfrm rot="-5400000">
                      <a:off x="741900" y="19688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8" y="1243"/>
                            <a:pt x="1588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87" name="Google Shape;34187;p34"/>
                    <p:cNvSpPr/>
                    <p:nvPr/>
                  </p:nvSpPr>
                  <p:spPr>
                    <a:xfrm rot="-5400000">
                      <a:off x="746213" y="18013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88" name="Google Shape;34188;p34"/>
                    <p:cNvSpPr/>
                    <p:nvPr/>
                  </p:nvSpPr>
                  <p:spPr>
                    <a:xfrm rot="-5400000">
                      <a:off x="752263" y="1536438"/>
                      <a:ext cx="52225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90" extrusionOk="0">
                          <a:moveTo>
                            <a:pt x="1053" y="1"/>
                          </a:moveTo>
                          <a:cubicBezTo>
                            <a:pt x="467" y="1"/>
                            <a:pt x="1" y="467"/>
                            <a:pt x="1" y="1036"/>
                          </a:cubicBezTo>
                          <a:cubicBezTo>
                            <a:pt x="1" y="1623"/>
                            <a:pt x="467" y="2089"/>
                            <a:pt x="1053" y="2089"/>
                          </a:cubicBezTo>
                          <a:cubicBezTo>
                            <a:pt x="1623" y="2089"/>
                            <a:pt x="2089" y="1623"/>
                            <a:pt x="2089" y="1036"/>
                          </a:cubicBezTo>
                          <a:cubicBezTo>
                            <a:pt x="2089" y="467"/>
                            <a:pt x="1623" y="1"/>
                            <a:pt x="105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89" name="Google Shape;34189;p34"/>
                    <p:cNvSpPr/>
                    <p:nvPr/>
                  </p:nvSpPr>
                  <p:spPr>
                    <a:xfrm rot="-5400000">
                      <a:off x="854725" y="1491350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70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6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90" name="Google Shape;34190;p34"/>
                    <p:cNvSpPr/>
                    <p:nvPr/>
                  </p:nvSpPr>
                  <p:spPr>
                    <a:xfrm rot="-5400000">
                      <a:off x="800125" y="14264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6" y="1"/>
                          </a:moveTo>
                          <a:cubicBezTo>
                            <a:pt x="231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01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1" y="4349"/>
                          </a:cubicBezTo>
                          <a:cubicBezTo>
                            <a:pt x="3711" y="4349"/>
                            <a:pt x="3956" y="4244"/>
                            <a:pt x="4143" y="4057"/>
                          </a:cubicBezTo>
                          <a:cubicBezTo>
                            <a:pt x="4660" y="3556"/>
                            <a:pt x="4540" y="2642"/>
                            <a:pt x="3435" y="1537"/>
                          </a:cubicBezTo>
                          <a:cubicBezTo>
                            <a:pt x="2420" y="521"/>
                            <a:pt x="1022" y="1"/>
                            <a:pt x="306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91" name="Google Shape;34191;p34"/>
                    <p:cNvSpPr/>
                    <p:nvPr/>
                  </p:nvSpPr>
                  <p:spPr>
                    <a:xfrm rot="-5400000">
                      <a:off x="706950" y="14221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92" name="Google Shape;34192;p34"/>
                    <p:cNvSpPr/>
                    <p:nvPr/>
                  </p:nvSpPr>
                  <p:spPr>
                    <a:xfrm rot="-5400000">
                      <a:off x="706950" y="16387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6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6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93" name="Google Shape;34193;p34"/>
                    <p:cNvSpPr/>
                    <p:nvPr/>
                  </p:nvSpPr>
                  <p:spPr>
                    <a:xfrm rot="-5400000">
                      <a:off x="800075" y="1589575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8" y="1520"/>
                          </a:cubicBezTo>
                          <a:cubicBezTo>
                            <a:pt x="87" y="2642"/>
                            <a:pt x="0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1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0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94" name="Google Shape;34194;p34"/>
                    <p:cNvSpPr/>
                    <p:nvPr/>
                  </p:nvSpPr>
                  <p:spPr>
                    <a:xfrm rot="-5400000">
                      <a:off x="833600" y="17191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2" y="0"/>
                          </a:moveTo>
                          <a:cubicBezTo>
                            <a:pt x="1" y="0"/>
                            <a:pt x="1" y="1243"/>
                            <a:pt x="812" y="1243"/>
                          </a:cubicBezTo>
                          <a:cubicBezTo>
                            <a:pt x="1606" y="1243"/>
                            <a:pt x="1606" y="0"/>
                            <a:pt x="81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95" name="Google Shape;34195;p34"/>
                    <p:cNvSpPr/>
                    <p:nvPr/>
                  </p:nvSpPr>
                  <p:spPr>
                    <a:xfrm rot="-5400000">
                      <a:off x="833150" y="1376150"/>
                      <a:ext cx="4017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96" name="Google Shape;34196;p34"/>
                    <p:cNvSpPr/>
                    <p:nvPr/>
                  </p:nvSpPr>
                  <p:spPr>
                    <a:xfrm rot="-5400000">
                      <a:off x="909538" y="1186288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6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66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97" name="Google Shape;34197;p34"/>
                    <p:cNvSpPr/>
                    <p:nvPr/>
                  </p:nvSpPr>
                  <p:spPr>
                    <a:xfrm rot="-5400000">
                      <a:off x="794963" y="1140763"/>
                      <a:ext cx="6432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73" h="5714" extrusionOk="0">
                          <a:moveTo>
                            <a:pt x="1295" y="1"/>
                          </a:moveTo>
                          <a:cubicBezTo>
                            <a:pt x="570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77" y="5386"/>
                            <a:pt x="1295" y="5714"/>
                          </a:cubicBezTo>
                          <a:cubicBezTo>
                            <a:pt x="1796" y="5368"/>
                            <a:pt x="2572" y="3867"/>
                            <a:pt x="2572" y="2296"/>
                          </a:cubicBezTo>
                          <a:cubicBezTo>
                            <a:pt x="2572" y="726"/>
                            <a:pt x="2003" y="1"/>
                            <a:pt x="1295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98" name="Google Shape;34198;p34"/>
                    <p:cNvSpPr/>
                    <p:nvPr/>
                  </p:nvSpPr>
                  <p:spPr>
                    <a:xfrm rot="-5400000">
                      <a:off x="797438" y="1239438"/>
                      <a:ext cx="11607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43" h="4344" extrusionOk="0">
                          <a:moveTo>
                            <a:pt x="1214" y="0"/>
                          </a:moveTo>
                          <a:cubicBezTo>
                            <a:pt x="927" y="0"/>
                            <a:pt x="685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08" y="2825"/>
                          </a:cubicBezTo>
                          <a:cubicBezTo>
                            <a:pt x="2224" y="3824"/>
                            <a:pt x="3635" y="4343"/>
                            <a:pt x="4341" y="4343"/>
                          </a:cubicBezTo>
                          <a:cubicBezTo>
                            <a:pt x="4416" y="4343"/>
                            <a:pt x="4482" y="4338"/>
                            <a:pt x="4539" y="4326"/>
                          </a:cubicBezTo>
                          <a:cubicBezTo>
                            <a:pt x="4643" y="3722"/>
                            <a:pt x="4142" y="2117"/>
                            <a:pt x="3020" y="995"/>
                          </a:cubicBezTo>
                          <a:cubicBezTo>
                            <a:pt x="2324" y="299"/>
                            <a:pt x="1703" y="0"/>
                            <a:pt x="121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199" name="Google Shape;34199;p34"/>
                    <p:cNvSpPr/>
                    <p:nvPr/>
                  </p:nvSpPr>
                  <p:spPr>
                    <a:xfrm rot="-5400000">
                      <a:off x="864225" y="12885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9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9" y="2555"/>
                            <a:pt x="2296" y="2555"/>
                          </a:cubicBezTo>
                          <a:cubicBezTo>
                            <a:pt x="3867" y="2555"/>
                            <a:pt x="5351" y="1796"/>
                            <a:pt x="5714" y="1278"/>
                          </a:cubicBezTo>
                          <a:cubicBezTo>
                            <a:pt x="5351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200" name="Google Shape;34200;p34"/>
                    <p:cNvSpPr/>
                    <p:nvPr/>
                  </p:nvSpPr>
                  <p:spPr>
                    <a:xfrm rot="-5400000">
                      <a:off x="864225" y="107192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45" y="760"/>
                            <a:pt x="0" y="1278"/>
                          </a:cubicBezTo>
                          <a:cubicBezTo>
                            <a:pt x="345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201" name="Google Shape;34201;p34"/>
                    <p:cNvSpPr/>
                    <p:nvPr/>
                  </p:nvSpPr>
                  <p:spPr>
                    <a:xfrm rot="-5400000">
                      <a:off x="797213" y="1076113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3" y="1"/>
                          </a:moveTo>
                          <a:cubicBezTo>
                            <a:pt x="2943" y="1"/>
                            <a:pt x="2321" y="303"/>
                            <a:pt x="1623" y="1012"/>
                          </a:cubicBezTo>
                          <a:cubicBezTo>
                            <a:pt x="518" y="2134"/>
                            <a:pt x="0" y="3722"/>
                            <a:pt x="104" y="4326"/>
                          </a:cubicBezTo>
                          <a:cubicBezTo>
                            <a:pt x="163" y="4338"/>
                            <a:pt x="231" y="4343"/>
                            <a:pt x="306" y="4343"/>
                          </a:cubicBezTo>
                          <a:cubicBezTo>
                            <a:pt x="1025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18" y="1"/>
                            <a:pt x="343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202" name="Google Shape;34202;p34"/>
                    <p:cNvSpPr/>
                    <p:nvPr/>
                  </p:nvSpPr>
                  <p:spPr>
                    <a:xfrm rot="-5400000">
                      <a:off x="741900" y="12767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203" name="Google Shape;34203;p34"/>
                    <p:cNvSpPr/>
                    <p:nvPr/>
                  </p:nvSpPr>
                  <p:spPr>
                    <a:xfrm rot="-5400000">
                      <a:off x="746213" y="11092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204" name="Google Shape;34204;p34"/>
                    <p:cNvSpPr/>
                    <p:nvPr/>
                  </p:nvSpPr>
                  <p:spPr>
                    <a:xfrm rot="-5400000">
                      <a:off x="757388" y="10270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205" name="Google Shape;34205;p34"/>
                    <p:cNvSpPr/>
                    <p:nvPr/>
                  </p:nvSpPr>
                  <p:spPr>
                    <a:xfrm rot="-5400000">
                      <a:off x="932188" y="14669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206" name="Google Shape;34206;p34"/>
                    <p:cNvSpPr/>
                    <p:nvPr/>
                  </p:nvSpPr>
                  <p:spPr>
                    <a:xfrm rot="-5400000">
                      <a:off x="928088" y="16346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5" y="0"/>
                          </a:moveTo>
                          <a:cubicBezTo>
                            <a:pt x="1" y="0"/>
                            <a:pt x="1" y="1226"/>
                            <a:pt x="795" y="1226"/>
                          </a:cubicBezTo>
                          <a:cubicBezTo>
                            <a:pt x="1589" y="1226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  <p:grpSp>
              <p:nvGrpSpPr>
                <p:cNvPr id="34207" name="Google Shape;34207;p34"/>
                <p:cNvGrpSpPr/>
                <p:nvPr/>
              </p:nvGrpSpPr>
              <p:grpSpPr>
                <a:xfrm rot="5400000">
                  <a:off x="6962277" y="3146373"/>
                  <a:ext cx="266250" cy="3448154"/>
                  <a:chOff x="701350" y="31296"/>
                  <a:chExt cx="266250" cy="3448154"/>
                </a:xfrm>
              </p:grpSpPr>
              <p:sp>
                <p:nvSpPr>
                  <p:cNvPr id="34208" name="Google Shape;34208;p34"/>
                  <p:cNvSpPr/>
                  <p:nvPr/>
                </p:nvSpPr>
                <p:spPr>
                  <a:xfrm rot="-5400000">
                    <a:off x="-1014527" y="1747173"/>
                    <a:ext cx="3448154" cy="16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294" h="656" extrusionOk="0">
                        <a:moveTo>
                          <a:pt x="0" y="0"/>
                        </a:moveTo>
                        <a:lnTo>
                          <a:pt x="0" y="656"/>
                        </a:lnTo>
                        <a:lnTo>
                          <a:pt x="98293" y="656"/>
                        </a:lnTo>
                        <a:lnTo>
                          <a:pt x="98293" y="0"/>
                        </a:ln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09" name="Google Shape;34209;p34"/>
                  <p:cNvSpPr/>
                  <p:nvPr/>
                </p:nvSpPr>
                <p:spPr>
                  <a:xfrm rot="-5400000">
                    <a:off x="909538" y="3262613"/>
                    <a:ext cx="52225" cy="5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" h="2072" extrusionOk="0">
                        <a:moveTo>
                          <a:pt x="1053" y="0"/>
                        </a:moveTo>
                        <a:cubicBezTo>
                          <a:pt x="484" y="0"/>
                          <a:pt x="0" y="466"/>
                          <a:pt x="0" y="1036"/>
                        </a:cubicBezTo>
                        <a:cubicBezTo>
                          <a:pt x="0" y="1606"/>
                          <a:pt x="484" y="2072"/>
                          <a:pt x="1053" y="2072"/>
                        </a:cubicBezTo>
                        <a:cubicBezTo>
                          <a:pt x="1623" y="2072"/>
                          <a:pt x="2089" y="1606"/>
                          <a:pt x="2089" y="1036"/>
                        </a:cubicBezTo>
                        <a:cubicBezTo>
                          <a:pt x="2089" y="466"/>
                          <a:pt x="1623" y="0"/>
                          <a:pt x="10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10" name="Google Shape;34210;p34"/>
                  <p:cNvSpPr/>
                  <p:nvPr/>
                </p:nvSpPr>
                <p:spPr>
                  <a:xfrm rot="-5400000">
                    <a:off x="795175" y="3216875"/>
                    <a:ext cx="63900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6" h="5714" extrusionOk="0">
                        <a:moveTo>
                          <a:pt x="1278" y="1"/>
                        </a:moveTo>
                        <a:cubicBezTo>
                          <a:pt x="553" y="1"/>
                          <a:pt x="1" y="708"/>
                          <a:pt x="1" y="2296"/>
                        </a:cubicBezTo>
                        <a:cubicBezTo>
                          <a:pt x="1" y="3884"/>
                          <a:pt x="760" y="5386"/>
                          <a:pt x="1278" y="5714"/>
                        </a:cubicBezTo>
                        <a:cubicBezTo>
                          <a:pt x="1796" y="5386"/>
                          <a:pt x="2555" y="3867"/>
                          <a:pt x="2555" y="2296"/>
                        </a:cubicBezTo>
                        <a:cubicBezTo>
                          <a:pt x="2555" y="726"/>
                          <a:pt x="2003" y="1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11" name="Google Shape;34211;p34"/>
                  <p:cNvSpPr/>
                  <p:nvPr/>
                </p:nvSpPr>
                <p:spPr>
                  <a:xfrm rot="-5400000">
                    <a:off x="797200" y="3315550"/>
                    <a:ext cx="116550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2" h="4344" extrusionOk="0">
                        <a:moveTo>
                          <a:pt x="1227" y="0"/>
                        </a:moveTo>
                        <a:cubicBezTo>
                          <a:pt x="938" y="0"/>
                          <a:pt x="693" y="102"/>
                          <a:pt x="501" y="287"/>
                        </a:cubicBezTo>
                        <a:cubicBezTo>
                          <a:pt x="1" y="805"/>
                          <a:pt x="105" y="1703"/>
                          <a:pt x="1226" y="2825"/>
                        </a:cubicBezTo>
                        <a:cubicBezTo>
                          <a:pt x="2226" y="3824"/>
                          <a:pt x="3636" y="4343"/>
                          <a:pt x="4342" y="4343"/>
                        </a:cubicBezTo>
                        <a:cubicBezTo>
                          <a:pt x="4416" y="4343"/>
                          <a:pt x="4483" y="4338"/>
                          <a:pt x="4540" y="4326"/>
                        </a:cubicBezTo>
                        <a:cubicBezTo>
                          <a:pt x="4661" y="3722"/>
                          <a:pt x="4143" y="2117"/>
                          <a:pt x="3039" y="995"/>
                        </a:cubicBezTo>
                        <a:cubicBezTo>
                          <a:pt x="2342" y="299"/>
                          <a:pt x="1721" y="0"/>
                          <a:pt x="122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12" name="Google Shape;34212;p34"/>
                  <p:cNvSpPr/>
                  <p:nvPr/>
                </p:nvSpPr>
                <p:spPr>
                  <a:xfrm rot="-5400000">
                    <a:off x="864225" y="3364875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2296" y="1"/>
                        </a:moveTo>
                        <a:cubicBezTo>
                          <a:pt x="726" y="1"/>
                          <a:pt x="1" y="553"/>
                          <a:pt x="1" y="1278"/>
                        </a:cubicBezTo>
                        <a:cubicBezTo>
                          <a:pt x="1" y="2003"/>
                          <a:pt x="726" y="2555"/>
                          <a:pt x="2296" y="2555"/>
                        </a:cubicBezTo>
                        <a:cubicBezTo>
                          <a:pt x="3867" y="2555"/>
                          <a:pt x="5369" y="1796"/>
                          <a:pt x="5714" y="1278"/>
                        </a:cubicBezTo>
                        <a:cubicBezTo>
                          <a:pt x="5369" y="760"/>
                          <a:pt x="3867" y="1"/>
                          <a:pt x="22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13" name="Google Shape;34213;p34"/>
                  <p:cNvSpPr/>
                  <p:nvPr/>
                </p:nvSpPr>
                <p:spPr>
                  <a:xfrm rot="-5400000">
                    <a:off x="864438" y="3148038"/>
                    <a:ext cx="142425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97" h="2556" extrusionOk="0">
                        <a:moveTo>
                          <a:pt x="3418" y="1"/>
                        </a:moveTo>
                        <a:cubicBezTo>
                          <a:pt x="1847" y="1"/>
                          <a:pt x="346" y="760"/>
                          <a:pt x="0" y="1278"/>
                        </a:cubicBezTo>
                        <a:cubicBezTo>
                          <a:pt x="346" y="1796"/>
                          <a:pt x="1847" y="2555"/>
                          <a:pt x="3418" y="2555"/>
                        </a:cubicBezTo>
                        <a:cubicBezTo>
                          <a:pt x="4988" y="2555"/>
                          <a:pt x="5696" y="2003"/>
                          <a:pt x="5696" y="1278"/>
                        </a:cubicBezTo>
                        <a:cubicBezTo>
                          <a:pt x="5696" y="553"/>
                          <a:pt x="4988" y="1"/>
                          <a:pt x="341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14" name="Google Shape;34214;p34"/>
                  <p:cNvSpPr/>
                  <p:nvPr/>
                </p:nvSpPr>
                <p:spPr>
                  <a:xfrm rot="-5400000">
                    <a:off x="797213" y="3152438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3437" y="1"/>
                        </a:moveTo>
                        <a:cubicBezTo>
                          <a:pt x="2951" y="1"/>
                          <a:pt x="2332" y="303"/>
                          <a:pt x="1622" y="1012"/>
                        </a:cubicBezTo>
                        <a:cubicBezTo>
                          <a:pt x="518" y="2117"/>
                          <a:pt x="0" y="3722"/>
                          <a:pt x="121" y="4326"/>
                        </a:cubicBezTo>
                        <a:cubicBezTo>
                          <a:pt x="178" y="4338"/>
                          <a:pt x="245" y="4343"/>
                          <a:pt x="319" y="4343"/>
                        </a:cubicBezTo>
                        <a:cubicBezTo>
                          <a:pt x="1025" y="4343"/>
                          <a:pt x="2437" y="3824"/>
                          <a:pt x="3452" y="2825"/>
                        </a:cubicBezTo>
                        <a:cubicBezTo>
                          <a:pt x="4557" y="1720"/>
                          <a:pt x="4660" y="805"/>
                          <a:pt x="4142" y="287"/>
                        </a:cubicBezTo>
                        <a:cubicBezTo>
                          <a:pt x="3958" y="103"/>
                          <a:pt x="3720" y="1"/>
                          <a:pt x="343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15" name="Google Shape;34215;p34"/>
                  <p:cNvSpPr/>
                  <p:nvPr/>
                </p:nvSpPr>
                <p:spPr>
                  <a:xfrm rot="-5400000">
                    <a:off x="840925" y="3443825"/>
                    <a:ext cx="39725" cy="30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27" extrusionOk="0">
                        <a:moveTo>
                          <a:pt x="794" y="1"/>
                        </a:moveTo>
                        <a:cubicBezTo>
                          <a:pt x="0" y="1"/>
                          <a:pt x="0" y="1226"/>
                          <a:pt x="794" y="1226"/>
                        </a:cubicBezTo>
                        <a:cubicBezTo>
                          <a:pt x="1588" y="1226"/>
                          <a:pt x="1588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16" name="Google Shape;34216;p34"/>
                  <p:cNvSpPr/>
                  <p:nvPr/>
                </p:nvSpPr>
                <p:spPr>
                  <a:xfrm rot="-5400000">
                    <a:off x="741688" y="3352813"/>
                    <a:ext cx="40150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3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606" y="1243"/>
                          <a:pt x="1606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17" name="Google Shape;34217;p34"/>
                  <p:cNvSpPr/>
                  <p:nvPr/>
                </p:nvSpPr>
                <p:spPr>
                  <a:xfrm rot="-5400000">
                    <a:off x="746000" y="3185375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795" y="1"/>
                        </a:moveTo>
                        <a:cubicBezTo>
                          <a:pt x="1" y="1"/>
                          <a:pt x="1" y="1243"/>
                          <a:pt x="795" y="1243"/>
                        </a:cubicBezTo>
                        <a:cubicBezTo>
                          <a:pt x="1606" y="1243"/>
                          <a:pt x="1606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18" name="Google Shape;34218;p34"/>
                  <p:cNvSpPr/>
                  <p:nvPr/>
                </p:nvSpPr>
                <p:spPr>
                  <a:xfrm rot="-5400000">
                    <a:off x="752475" y="2920425"/>
                    <a:ext cx="51800" cy="52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2" h="2090" extrusionOk="0">
                        <a:moveTo>
                          <a:pt x="1036" y="1"/>
                        </a:moveTo>
                        <a:cubicBezTo>
                          <a:pt x="466" y="1"/>
                          <a:pt x="0" y="467"/>
                          <a:pt x="0" y="1036"/>
                        </a:cubicBezTo>
                        <a:cubicBezTo>
                          <a:pt x="0" y="1623"/>
                          <a:pt x="466" y="2089"/>
                          <a:pt x="1036" y="2089"/>
                        </a:cubicBezTo>
                        <a:cubicBezTo>
                          <a:pt x="1605" y="2089"/>
                          <a:pt x="2071" y="1623"/>
                          <a:pt x="2071" y="1036"/>
                        </a:cubicBezTo>
                        <a:cubicBezTo>
                          <a:pt x="2071" y="467"/>
                          <a:pt x="1605" y="1"/>
                          <a:pt x="103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19" name="Google Shape;34219;p34"/>
                  <p:cNvSpPr/>
                  <p:nvPr/>
                </p:nvSpPr>
                <p:spPr>
                  <a:xfrm rot="-5400000">
                    <a:off x="854738" y="2875138"/>
                    <a:ext cx="63875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5" h="5714" extrusionOk="0">
                        <a:moveTo>
                          <a:pt x="1278" y="1"/>
                        </a:moveTo>
                        <a:cubicBezTo>
                          <a:pt x="760" y="363"/>
                          <a:pt x="0" y="1847"/>
                          <a:pt x="0" y="3418"/>
                        </a:cubicBezTo>
                        <a:cubicBezTo>
                          <a:pt x="0" y="5006"/>
                          <a:pt x="553" y="5714"/>
                          <a:pt x="1278" y="5714"/>
                        </a:cubicBezTo>
                        <a:cubicBezTo>
                          <a:pt x="2003" y="5714"/>
                          <a:pt x="2555" y="5006"/>
                          <a:pt x="2555" y="3418"/>
                        </a:cubicBezTo>
                        <a:cubicBezTo>
                          <a:pt x="2555" y="1847"/>
                          <a:pt x="1795" y="363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20" name="Google Shape;34220;p34"/>
                  <p:cNvSpPr/>
                  <p:nvPr/>
                </p:nvSpPr>
                <p:spPr>
                  <a:xfrm rot="-5400000">
                    <a:off x="800125" y="2810650"/>
                    <a:ext cx="116525" cy="108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9" extrusionOk="0">
                        <a:moveTo>
                          <a:pt x="319" y="1"/>
                        </a:moveTo>
                        <a:cubicBezTo>
                          <a:pt x="245" y="1"/>
                          <a:pt x="179" y="7"/>
                          <a:pt x="121" y="18"/>
                        </a:cubicBezTo>
                        <a:cubicBezTo>
                          <a:pt x="1" y="639"/>
                          <a:pt x="518" y="2227"/>
                          <a:pt x="1623" y="3349"/>
                        </a:cubicBezTo>
                        <a:cubicBezTo>
                          <a:pt x="2315" y="4052"/>
                          <a:pt x="2933" y="4349"/>
                          <a:pt x="3425" y="4349"/>
                        </a:cubicBezTo>
                        <a:cubicBezTo>
                          <a:pt x="3718" y="4349"/>
                          <a:pt x="3967" y="4244"/>
                          <a:pt x="4160" y="4057"/>
                        </a:cubicBezTo>
                        <a:cubicBezTo>
                          <a:pt x="4661" y="3556"/>
                          <a:pt x="4557" y="2642"/>
                          <a:pt x="3435" y="1537"/>
                        </a:cubicBezTo>
                        <a:cubicBezTo>
                          <a:pt x="2435" y="521"/>
                          <a:pt x="1026" y="1"/>
                          <a:pt x="3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21" name="Google Shape;34221;p34"/>
                  <p:cNvSpPr/>
                  <p:nvPr/>
                </p:nvSpPr>
                <p:spPr>
                  <a:xfrm rot="-5400000">
                    <a:off x="706950" y="2806325"/>
                    <a:ext cx="142850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72" extrusionOk="0">
                        <a:moveTo>
                          <a:pt x="3435" y="0"/>
                        </a:moveTo>
                        <a:cubicBezTo>
                          <a:pt x="1847" y="0"/>
                          <a:pt x="363" y="777"/>
                          <a:pt x="1" y="1277"/>
                        </a:cubicBezTo>
                        <a:cubicBezTo>
                          <a:pt x="363" y="1795"/>
                          <a:pt x="1847" y="2572"/>
                          <a:pt x="3435" y="2572"/>
                        </a:cubicBezTo>
                        <a:cubicBezTo>
                          <a:pt x="5006" y="2572"/>
                          <a:pt x="5714" y="2002"/>
                          <a:pt x="5714" y="1277"/>
                        </a:cubicBezTo>
                        <a:cubicBezTo>
                          <a:pt x="5714" y="570"/>
                          <a:pt x="5006" y="0"/>
                          <a:pt x="343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22" name="Google Shape;34222;p34"/>
                  <p:cNvSpPr/>
                  <p:nvPr/>
                </p:nvSpPr>
                <p:spPr>
                  <a:xfrm rot="-5400000">
                    <a:off x="706950" y="3022925"/>
                    <a:ext cx="142850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72" extrusionOk="0">
                        <a:moveTo>
                          <a:pt x="2296" y="0"/>
                        </a:moveTo>
                        <a:cubicBezTo>
                          <a:pt x="725" y="0"/>
                          <a:pt x="0" y="570"/>
                          <a:pt x="0" y="1277"/>
                        </a:cubicBezTo>
                        <a:cubicBezTo>
                          <a:pt x="0" y="2002"/>
                          <a:pt x="708" y="2572"/>
                          <a:pt x="2296" y="2572"/>
                        </a:cubicBezTo>
                        <a:cubicBezTo>
                          <a:pt x="3867" y="2572"/>
                          <a:pt x="5368" y="1795"/>
                          <a:pt x="5713" y="1277"/>
                        </a:cubicBezTo>
                        <a:cubicBezTo>
                          <a:pt x="5368" y="777"/>
                          <a:pt x="3867" y="0"/>
                          <a:pt x="22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23" name="Google Shape;34223;p34"/>
                  <p:cNvSpPr/>
                  <p:nvPr/>
                </p:nvSpPr>
                <p:spPr>
                  <a:xfrm rot="-5400000">
                    <a:off x="800075" y="2973800"/>
                    <a:ext cx="116525" cy="10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5" extrusionOk="0">
                        <a:moveTo>
                          <a:pt x="4342" y="1"/>
                        </a:moveTo>
                        <a:cubicBezTo>
                          <a:pt x="3635" y="1"/>
                          <a:pt x="2224" y="520"/>
                          <a:pt x="1209" y="1520"/>
                        </a:cubicBezTo>
                        <a:cubicBezTo>
                          <a:pt x="104" y="2642"/>
                          <a:pt x="1" y="3539"/>
                          <a:pt x="501" y="4057"/>
                        </a:cubicBezTo>
                        <a:cubicBezTo>
                          <a:pt x="692" y="4242"/>
                          <a:pt x="935" y="4344"/>
                          <a:pt x="1222" y="4344"/>
                        </a:cubicBezTo>
                        <a:cubicBezTo>
                          <a:pt x="1710" y="4344"/>
                          <a:pt x="2324" y="4046"/>
                          <a:pt x="3021" y="3349"/>
                        </a:cubicBezTo>
                        <a:cubicBezTo>
                          <a:pt x="4143" y="2227"/>
                          <a:pt x="4661" y="622"/>
                          <a:pt x="4540" y="18"/>
                        </a:cubicBezTo>
                        <a:cubicBezTo>
                          <a:pt x="4482" y="7"/>
                          <a:pt x="4416" y="1"/>
                          <a:pt x="43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24" name="Google Shape;34224;p34"/>
                  <p:cNvSpPr/>
                  <p:nvPr/>
                </p:nvSpPr>
                <p:spPr>
                  <a:xfrm rot="-5400000">
                    <a:off x="833813" y="3103163"/>
                    <a:ext cx="397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4" extrusionOk="0">
                        <a:moveTo>
                          <a:pt x="794" y="0"/>
                        </a:moveTo>
                        <a:cubicBezTo>
                          <a:pt x="0" y="0"/>
                          <a:pt x="0" y="1243"/>
                          <a:pt x="794" y="1243"/>
                        </a:cubicBezTo>
                        <a:cubicBezTo>
                          <a:pt x="1588" y="1243"/>
                          <a:pt x="1588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25" name="Google Shape;34225;p34"/>
                  <p:cNvSpPr/>
                  <p:nvPr/>
                </p:nvSpPr>
                <p:spPr>
                  <a:xfrm rot="-5400000">
                    <a:off x="833163" y="2760363"/>
                    <a:ext cx="40150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3" extrusionOk="0">
                        <a:moveTo>
                          <a:pt x="811" y="0"/>
                        </a:moveTo>
                        <a:cubicBezTo>
                          <a:pt x="0" y="0"/>
                          <a:pt x="0" y="1243"/>
                          <a:pt x="811" y="1243"/>
                        </a:cubicBezTo>
                        <a:cubicBezTo>
                          <a:pt x="1605" y="1243"/>
                          <a:pt x="1605" y="0"/>
                          <a:pt x="81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26" name="Google Shape;34226;p34"/>
                  <p:cNvSpPr/>
                  <p:nvPr/>
                </p:nvSpPr>
                <p:spPr>
                  <a:xfrm rot="-5400000">
                    <a:off x="931975" y="2850975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795" y="1"/>
                        </a:moveTo>
                        <a:cubicBezTo>
                          <a:pt x="1" y="1"/>
                          <a:pt x="1" y="1243"/>
                          <a:pt x="795" y="1243"/>
                        </a:cubicBezTo>
                        <a:cubicBezTo>
                          <a:pt x="1606" y="1243"/>
                          <a:pt x="1606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27" name="Google Shape;34227;p34"/>
                  <p:cNvSpPr/>
                  <p:nvPr/>
                </p:nvSpPr>
                <p:spPr>
                  <a:xfrm rot="-5400000">
                    <a:off x="927875" y="3018600"/>
                    <a:ext cx="40150" cy="3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26" extrusionOk="0">
                        <a:moveTo>
                          <a:pt x="794" y="0"/>
                        </a:moveTo>
                        <a:cubicBezTo>
                          <a:pt x="0" y="0"/>
                          <a:pt x="0" y="1226"/>
                          <a:pt x="794" y="1226"/>
                        </a:cubicBezTo>
                        <a:cubicBezTo>
                          <a:pt x="1605" y="1226"/>
                          <a:pt x="1605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28" name="Google Shape;34228;p34"/>
                  <p:cNvSpPr/>
                  <p:nvPr/>
                </p:nvSpPr>
                <p:spPr>
                  <a:xfrm rot="-5400000">
                    <a:off x="909538" y="2570513"/>
                    <a:ext cx="52225" cy="5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" h="2072" extrusionOk="0">
                        <a:moveTo>
                          <a:pt x="1053" y="0"/>
                        </a:moveTo>
                        <a:cubicBezTo>
                          <a:pt x="467" y="0"/>
                          <a:pt x="1" y="466"/>
                          <a:pt x="1" y="1036"/>
                        </a:cubicBezTo>
                        <a:cubicBezTo>
                          <a:pt x="1" y="1606"/>
                          <a:pt x="467" y="2072"/>
                          <a:pt x="1053" y="2072"/>
                        </a:cubicBezTo>
                        <a:cubicBezTo>
                          <a:pt x="1623" y="2072"/>
                          <a:pt x="2089" y="1606"/>
                          <a:pt x="2089" y="1036"/>
                        </a:cubicBezTo>
                        <a:cubicBezTo>
                          <a:pt x="2089" y="466"/>
                          <a:pt x="1623" y="0"/>
                          <a:pt x="10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29" name="Google Shape;34229;p34"/>
                  <p:cNvSpPr/>
                  <p:nvPr/>
                </p:nvSpPr>
                <p:spPr>
                  <a:xfrm rot="-5400000">
                    <a:off x="795188" y="2524763"/>
                    <a:ext cx="63875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5" h="5714" extrusionOk="0">
                        <a:moveTo>
                          <a:pt x="1277" y="1"/>
                        </a:moveTo>
                        <a:cubicBezTo>
                          <a:pt x="553" y="1"/>
                          <a:pt x="0" y="708"/>
                          <a:pt x="0" y="2296"/>
                        </a:cubicBezTo>
                        <a:cubicBezTo>
                          <a:pt x="0" y="3884"/>
                          <a:pt x="760" y="5386"/>
                          <a:pt x="1277" y="5714"/>
                        </a:cubicBezTo>
                        <a:cubicBezTo>
                          <a:pt x="1778" y="5368"/>
                          <a:pt x="2555" y="3867"/>
                          <a:pt x="2555" y="2296"/>
                        </a:cubicBezTo>
                        <a:cubicBezTo>
                          <a:pt x="2555" y="726"/>
                          <a:pt x="1985" y="1"/>
                          <a:pt x="127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30" name="Google Shape;34230;p34"/>
                  <p:cNvSpPr/>
                  <p:nvPr/>
                </p:nvSpPr>
                <p:spPr>
                  <a:xfrm rot="-5400000">
                    <a:off x="797213" y="2623438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1227" y="0"/>
                        </a:moveTo>
                        <a:cubicBezTo>
                          <a:pt x="938" y="0"/>
                          <a:pt x="692" y="102"/>
                          <a:pt x="501" y="287"/>
                        </a:cubicBezTo>
                        <a:cubicBezTo>
                          <a:pt x="0" y="805"/>
                          <a:pt x="104" y="1703"/>
                          <a:pt x="1226" y="2825"/>
                        </a:cubicBezTo>
                        <a:cubicBezTo>
                          <a:pt x="2225" y="3824"/>
                          <a:pt x="3635" y="4343"/>
                          <a:pt x="4342" y="4343"/>
                        </a:cubicBezTo>
                        <a:cubicBezTo>
                          <a:pt x="4416" y="4343"/>
                          <a:pt x="4482" y="4338"/>
                          <a:pt x="4540" y="4326"/>
                        </a:cubicBezTo>
                        <a:cubicBezTo>
                          <a:pt x="4660" y="3722"/>
                          <a:pt x="4143" y="2117"/>
                          <a:pt x="3038" y="995"/>
                        </a:cubicBezTo>
                        <a:cubicBezTo>
                          <a:pt x="2341" y="299"/>
                          <a:pt x="1720" y="0"/>
                          <a:pt x="122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31" name="Google Shape;34231;p34"/>
                  <p:cNvSpPr/>
                  <p:nvPr/>
                </p:nvSpPr>
                <p:spPr>
                  <a:xfrm rot="-5400000">
                    <a:off x="864225" y="2672750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2296" y="1"/>
                        </a:moveTo>
                        <a:cubicBezTo>
                          <a:pt x="708" y="1"/>
                          <a:pt x="0" y="553"/>
                          <a:pt x="0" y="1278"/>
                        </a:cubicBezTo>
                        <a:cubicBezTo>
                          <a:pt x="0" y="2003"/>
                          <a:pt x="708" y="2555"/>
                          <a:pt x="2296" y="2555"/>
                        </a:cubicBezTo>
                        <a:cubicBezTo>
                          <a:pt x="3866" y="2555"/>
                          <a:pt x="5368" y="1796"/>
                          <a:pt x="5713" y="1278"/>
                        </a:cubicBezTo>
                        <a:cubicBezTo>
                          <a:pt x="5368" y="760"/>
                          <a:pt x="3866" y="1"/>
                          <a:pt x="22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32" name="Google Shape;34232;p34"/>
                  <p:cNvSpPr/>
                  <p:nvPr/>
                </p:nvSpPr>
                <p:spPr>
                  <a:xfrm rot="-5400000">
                    <a:off x="864225" y="2456150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3435" y="1"/>
                        </a:moveTo>
                        <a:cubicBezTo>
                          <a:pt x="1847" y="1"/>
                          <a:pt x="363" y="760"/>
                          <a:pt x="1" y="1278"/>
                        </a:cubicBezTo>
                        <a:cubicBezTo>
                          <a:pt x="363" y="1796"/>
                          <a:pt x="1847" y="2555"/>
                          <a:pt x="3435" y="2555"/>
                        </a:cubicBezTo>
                        <a:cubicBezTo>
                          <a:pt x="5006" y="2555"/>
                          <a:pt x="5713" y="2003"/>
                          <a:pt x="5713" y="1278"/>
                        </a:cubicBezTo>
                        <a:cubicBezTo>
                          <a:pt x="5713" y="553"/>
                          <a:pt x="5006" y="1"/>
                          <a:pt x="343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33" name="Google Shape;34233;p34"/>
                  <p:cNvSpPr/>
                  <p:nvPr/>
                </p:nvSpPr>
                <p:spPr>
                  <a:xfrm rot="-5400000">
                    <a:off x="797213" y="2460338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3438" y="1"/>
                        </a:moveTo>
                        <a:cubicBezTo>
                          <a:pt x="2952" y="1"/>
                          <a:pt x="2332" y="303"/>
                          <a:pt x="1623" y="1012"/>
                        </a:cubicBezTo>
                        <a:cubicBezTo>
                          <a:pt x="518" y="2117"/>
                          <a:pt x="0" y="3722"/>
                          <a:pt x="121" y="4326"/>
                        </a:cubicBezTo>
                        <a:cubicBezTo>
                          <a:pt x="179" y="4338"/>
                          <a:pt x="245" y="4343"/>
                          <a:pt x="319" y="4343"/>
                        </a:cubicBezTo>
                        <a:cubicBezTo>
                          <a:pt x="1026" y="4343"/>
                          <a:pt x="2435" y="3824"/>
                          <a:pt x="3435" y="2825"/>
                        </a:cubicBezTo>
                        <a:cubicBezTo>
                          <a:pt x="4557" y="1720"/>
                          <a:pt x="4661" y="805"/>
                          <a:pt x="4143" y="287"/>
                        </a:cubicBezTo>
                        <a:cubicBezTo>
                          <a:pt x="3959" y="103"/>
                          <a:pt x="3721" y="1"/>
                          <a:pt x="343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34" name="Google Shape;34234;p34"/>
                  <p:cNvSpPr/>
                  <p:nvPr/>
                </p:nvSpPr>
                <p:spPr>
                  <a:xfrm rot="-5400000">
                    <a:off x="741900" y="2660900"/>
                    <a:ext cx="39725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3" extrusionOk="0">
                        <a:moveTo>
                          <a:pt x="794" y="0"/>
                        </a:moveTo>
                        <a:cubicBezTo>
                          <a:pt x="0" y="0"/>
                          <a:pt x="0" y="1243"/>
                          <a:pt x="794" y="1243"/>
                        </a:cubicBezTo>
                        <a:cubicBezTo>
                          <a:pt x="1588" y="1243"/>
                          <a:pt x="1588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35" name="Google Shape;34235;p34"/>
                  <p:cNvSpPr/>
                  <p:nvPr/>
                </p:nvSpPr>
                <p:spPr>
                  <a:xfrm rot="-5400000">
                    <a:off x="745988" y="2493263"/>
                    <a:ext cx="4017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7" h="1244" extrusionOk="0">
                        <a:moveTo>
                          <a:pt x="795" y="1"/>
                        </a:moveTo>
                        <a:cubicBezTo>
                          <a:pt x="1" y="1"/>
                          <a:pt x="1" y="1243"/>
                          <a:pt x="795" y="1243"/>
                        </a:cubicBezTo>
                        <a:cubicBezTo>
                          <a:pt x="1606" y="1243"/>
                          <a:pt x="1606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36" name="Google Shape;34236;p34"/>
                  <p:cNvSpPr/>
                  <p:nvPr/>
                </p:nvSpPr>
                <p:spPr>
                  <a:xfrm rot="-5400000">
                    <a:off x="748000" y="2224275"/>
                    <a:ext cx="60850" cy="52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4" h="2086" extrusionOk="0">
                        <a:moveTo>
                          <a:pt x="1048" y="0"/>
                        </a:moveTo>
                        <a:cubicBezTo>
                          <a:pt x="513" y="0"/>
                          <a:pt x="0" y="414"/>
                          <a:pt x="0" y="1032"/>
                        </a:cubicBezTo>
                        <a:cubicBezTo>
                          <a:pt x="0" y="1619"/>
                          <a:pt x="466" y="2085"/>
                          <a:pt x="1053" y="2085"/>
                        </a:cubicBezTo>
                        <a:cubicBezTo>
                          <a:pt x="1968" y="2085"/>
                          <a:pt x="2434" y="963"/>
                          <a:pt x="1778" y="307"/>
                        </a:cubicBezTo>
                        <a:cubicBezTo>
                          <a:pt x="1566" y="95"/>
                          <a:pt x="1304" y="0"/>
                          <a:pt x="104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37" name="Google Shape;34237;p34"/>
                  <p:cNvSpPr/>
                  <p:nvPr/>
                </p:nvSpPr>
                <p:spPr>
                  <a:xfrm rot="-5400000">
                    <a:off x="854725" y="2183025"/>
                    <a:ext cx="63900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6" h="5714" extrusionOk="0">
                        <a:moveTo>
                          <a:pt x="1278" y="1"/>
                        </a:moveTo>
                        <a:cubicBezTo>
                          <a:pt x="760" y="363"/>
                          <a:pt x="1" y="1847"/>
                          <a:pt x="1" y="3418"/>
                        </a:cubicBezTo>
                        <a:cubicBezTo>
                          <a:pt x="1" y="5006"/>
                          <a:pt x="553" y="5714"/>
                          <a:pt x="1278" y="5714"/>
                        </a:cubicBezTo>
                        <a:cubicBezTo>
                          <a:pt x="1986" y="5714"/>
                          <a:pt x="2555" y="5006"/>
                          <a:pt x="2555" y="3418"/>
                        </a:cubicBezTo>
                        <a:cubicBezTo>
                          <a:pt x="2555" y="1847"/>
                          <a:pt x="1779" y="363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38" name="Google Shape;34238;p34"/>
                  <p:cNvSpPr/>
                  <p:nvPr/>
                </p:nvSpPr>
                <p:spPr>
                  <a:xfrm rot="-5400000">
                    <a:off x="800125" y="2118525"/>
                    <a:ext cx="116525" cy="108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9" extrusionOk="0">
                        <a:moveTo>
                          <a:pt x="305" y="1"/>
                        </a:moveTo>
                        <a:cubicBezTo>
                          <a:pt x="230" y="1"/>
                          <a:pt x="163" y="7"/>
                          <a:pt x="104" y="18"/>
                        </a:cubicBezTo>
                        <a:cubicBezTo>
                          <a:pt x="0" y="639"/>
                          <a:pt x="518" y="2227"/>
                          <a:pt x="1622" y="3349"/>
                        </a:cubicBezTo>
                        <a:cubicBezTo>
                          <a:pt x="2315" y="4052"/>
                          <a:pt x="2933" y="4349"/>
                          <a:pt x="3420" y="4349"/>
                        </a:cubicBezTo>
                        <a:cubicBezTo>
                          <a:pt x="3711" y="4349"/>
                          <a:pt x="3956" y="4244"/>
                          <a:pt x="4142" y="4057"/>
                        </a:cubicBezTo>
                        <a:cubicBezTo>
                          <a:pt x="4660" y="3556"/>
                          <a:pt x="4557" y="2642"/>
                          <a:pt x="3435" y="1537"/>
                        </a:cubicBezTo>
                        <a:cubicBezTo>
                          <a:pt x="2419" y="521"/>
                          <a:pt x="1022" y="1"/>
                          <a:pt x="30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39" name="Google Shape;34239;p34"/>
                  <p:cNvSpPr/>
                  <p:nvPr/>
                </p:nvSpPr>
                <p:spPr>
                  <a:xfrm rot="-5400000">
                    <a:off x="706963" y="2114213"/>
                    <a:ext cx="142825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3" h="2572" extrusionOk="0">
                        <a:moveTo>
                          <a:pt x="3435" y="0"/>
                        </a:moveTo>
                        <a:cubicBezTo>
                          <a:pt x="1847" y="0"/>
                          <a:pt x="363" y="777"/>
                          <a:pt x="0" y="1277"/>
                        </a:cubicBezTo>
                        <a:cubicBezTo>
                          <a:pt x="363" y="1795"/>
                          <a:pt x="1847" y="2572"/>
                          <a:pt x="3435" y="2572"/>
                        </a:cubicBezTo>
                        <a:cubicBezTo>
                          <a:pt x="5005" y="2572"/>
                          <a:pt x="5713" y="2002"/>
                          <a:pt x="5713" y="1277"/>
                        </a:cubicBezTo>
                        <a:cubicBezTo>
                          <a:pt x="5713" y="570"/>
                          <a:pt x="5005" y="0"/>
                          <a:pt x="343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40" name="Google Shape;34240;p34"/>
                  <p:cNvSpPr/>
                  <p:nvPr/>
                </p:nvSpPr>
                <p:spPr>
                  <a:xfrm rot="-5400000">
                    <a:off x="706950" y="2330825"/>
                    <a:ext cx="142850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72" extrusionOk="0">
                        <a:moveTo>
                          <a:pt x="2296" y="0"/>
                        </a:moveTo>
                        <a:cubicBezTo>
                          <a:pt x="708" y="0"/>
                          <a:pt x="1" y="570"/>
                          <a:pt x="1" y="1277"/>
                        </a:cubicBezTo>
                        <a:cubicBezTo>
                          <a:pt x="1" y="2002"/>
                          <a:pt x="708" y="2572"/>
                          <a:pt x="2296" y="2572"/>
                        </a:cubicBezTo>
                        <a:cubicBezTo>
                          <a:pt x="3867" y="2572"/>
                          <a:pt x="5369" y="1795"/>
                          <a:pt x="5714" y="1277"/>
                        </a:cubicBezTo>
                        <a:cubicBezTo>
                          <a:pt x="5369" y="777"/>
                          <a:pt x="3867" y="0"/>
                          <a:pt x="22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41" name="Google Shape;34241;p34"/>
                  <p:cNvSpPr/>
                  <p:nvPr/>
                </p:nvSpPr>
                <p:spPr>
                  <a:xfrm rot="-5400000">
                    <a:off x="800075" y="2281700"/>
                    <a:ext cx="116525" cy="10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5" extrusionOk="0">
                        <a:moveTo>
                          <a:pt x="4338" y="1"/>
                        </a:moveTo>
                        <a:cubicBezTo>
                          <a:pt x="3621" y="1"/>
                          <a:pt x="2224" y="520"/>
                          <a:pt x="1209" y="1520"/>
                        </a:cubicBezTo>
                        <a:cubicBezTo>
                          <a:pt x="87" y="2642"/>
                          <a:pt x="1" y="3539"/>
                          <a:pt x="501" y="4057"/>
                        </a:cubicBezTo>
                        <a:cubicBezTo>
                          <a:pt x="693" y="4242"/>
                          <a:pt x="936" y="4344"/>
                          <a:pt x="1222" y="4344"/>
                        </a:cubicBezTo>
                        <a:cubicBezTo>
                          <a:pt x="1711" y="4344"/>
                          <a:pt x="2325" y="4046"/>
                          <a:pt x="3021" y="3349"/>
                        </a:cubicBezTo>
                        <a:cubicBezTo>
                          <a:pt x="4143" y="2227"/>
                          <a:pt x="4661" y="622"/>
                          <a:pt x="4540" y="18"/>
                        </a:cubicBezTo>
                        <a:cubicBezTo>
                          <a:pt x="4481" y="7"/>
                          <a:pt x="4413" y="1"/>
                          <a:pt x="433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42" name="Google Shape;34242;p34"/>
                  <p:cNvSpPr/>
                  <p:nvPr/>
                </p:nvSpPr>
                <p:spPr>
                  <a:xfrm rot="-5400000">
                    <a:off x="833600" y="2411275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811" y="0"/>
                        </a:moveTo>
                        <a:cubicBezTo>
                          <a:pt x="0" y="0"/>
                          <a:pt x="0" y="1243"/>
                          <a:pt x="811" y="1243"/>
                        </a:cubicBezTo>
                        <a:cubicBezTo>
                          <a:pt x="1605" y="1243"/>
                          <a:pt x="1605" y="0"/>
                          <a:pt x="81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43" name="Google Shape;34243;p34"/>
                  <p:cNvSpPr/>
                  <p:nvPr/>
                </p:nvSpPr>
                <p:spPr>
                  <a:xfrm rot="-5400000">
                    <a:off x="833163" y="2068263"/>
                    <a:ext cx="40150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3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606" y="1243"/>
                          <a:pt x="1606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44" name="Google Shape;34244;p34"/>
                  <p:cNvSpPr/>
                  <p:nvPr/>
                </p:nvSpPr>
                <p:spPr>
                  <a:xfrm rot="-5400000">
                    <a:off x="931975" y="2158850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794" y="1"/>
                        </a:moveTo>
                        <a:cubicBezTo>
                          <a:pt x="0" y="1"/>
                          <a:pt x="0" y="1243"/>
                          <a:pt x="794" y="1243"/>
                        </a:cubicBezTo>
                        <a:cubicBezTo>
                          <a:pt x="1588" y="1243"/>
                          <a:pt x="1605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45" name="Google Shape;34245;p34"/>
                  <p:cNvSpPr/>
                  <p:nvPr/>
                </p:nvSpPr>
                <p:spPr>
                  <a:xfrm rot="-5400000">
                    <a:off x="928088" y="2326713"/>
                    <a:ext cx="39725" cy="3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26" extrusionOk="0">
                        <a:moveTo>
                          <a:pt x="794" y="0"/>
                        </a:moveTo>
                        <a:cubicBezTo>
                          <a:pt x="0" y="0"/>
                          <a:pt x="0" y="1226"/>
                          <a:pt x="794" y="1226"/>
                        </a:cubicBezTo>
                        <a:cubicBezTo>
                          <a:pt x="1588" y="1226"/>
                          <a:pt x="1588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46" name="Google Shape;34246;p34"/>
                  <p:cNvSpPr/>
                  <p:nvPr/>
                </p:nvSpPr>
                <p:spPr>
                  <a:xfrm rot="-5400000">
                    <a:off x="905375" y="1882550"/>
                    <a:ext cx="60875" cy="52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5" h="2085" extrusionOk="0">
                        <a:moveTo>
                          <a:pt x="1399" y="0"/>
                        </a:moveTo>
                        <a:cubicBezTo>
                          <a:pt x="467" y="0"/>
                          <a:pt x="1" y="1122"/>
                          <a:pt x="657" y="1778"/>
                        </a:cubicBezTo>
                        <a:cubicBezTo>
                          <a:pt x="868" y="1990"/>
                          <a:pt x="1129" y="2085"/>
                          <a:pt x="1384" y="2085"/>
                        </a:cubicBezTo>
                        <a:cubicBezTo>
                          <a:pt x="1920" y="2085"/>
                          <a:pt x="2434" y="1667"/>
                          <a:pt x="2434" y="1036"/>
                        </a:cubicBezTo>
                        <a:cubicBezTo>
                          <a:pt x="2434" y="466"/>
                          <a:pt x="1968" y="0"/>
                          <a:pt x="139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47" name="Google Shape;34247;p34"/>
                  <p:cNvSpPr/>
                  <p:nvPr/>
                </p:nvSpPr>
                <p:spPr>
                  <a:xfrm rot="-5400000">
                    <a:off x="795188" y="1832663"/>
                    <a:ext cx="63875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5" h="5714" extrusionOk="0">
                        <a:moveTo>
                          <a:pt x="1278" y="1"/>
                        </a:moveTo>
                        <a:cubicBezTo>
                          <a:pt x="553" y="1"/>
                          <a:pt x="1" y="708"/>
                          <a:pt x="1" y="2296"/>
                        </a:cubicBezTo>
                        <a:cubicBezTo>
                          <a:pt x="1" y="3884"/>
                          <a:pt x="760" y="5368"/>
                          <a:pt x="1278" y="5714"/>
                        </a:cubicBezTo>
                        <a:cubicBezTo>
                          <a:pt x="1778" y="5368"/>
                          <a:pt x="2555" y="3867"/>
                          <a:pt x="2555" y="2296"/>
                        </a:cubicBezTo>
                        <a:cubicBezTo>
                          <a:pt x="2555" y="726"/>
                          <a:pt x="1985" y="1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48" name="Google Shape;34248;p34"/>
                  <p:cNvSpPr/>
                  <p:nvPr/>
                </p:nvSpPr>
                <p:spPr>
                  <a:xfrm rot="-5400000">
                    <a:off x="797213" y="1931338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1223" y="0"/>
                        </a:moveTo>
                        <a:cubicBezTo>
                          <a:pt x="936" y="0"/>
                          <a:pt x="693" y="102"/>
                          <a:pt x="501" y="287"/>
                        </a:cubicBezTo>
                        <a:cubicBezTo>
                          <a:pt x="1" y="805"/>
                          <a:pt x="104" y="1703"/>
                          <a:pt x="1209" y="2825"/>
                        </a:cubicBezTo>
                        <a:cubicBezTo>
                          <a:pt x="2224" y="3824"/>
                          <a:pt x="3635" y="4343"/>
                          <a:pt x="4342" y="4343"/>
                        </a:cubicBezTo>
                        <a:cubicBezTo>
                          <a:pt x="4416" y="4343"/>
                          <a:pt x="4483" y="4338"/>
                          <a:pt x="4540" y="4326"/>
                        </a:cubicBezTo>
                        <a:cubicBezTo>
                          <a:pt x="4661" y="3722"/>
                          <a:pt x="4143" y="2117"/>
                          <a:pt x="3038" y="995"/>
                        </a:cubicBezTo>
                        <a:cubicBezTo>
                          <a:pt x="2331" y="299"/>
                          <a:pt x="1713" y="0"/>
                          <a:pt x="122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49" name="Google Shape;34249;p34"/>
                  <p:cNvSpPr/>
                  <p:nvPr/>
                </p:nvSpPr>
                <p:spPr>
                  <a:xfrm rot="-5400000">
                    <a:off x="864225" y="1980650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2296" y="1"/>
                        </a:moveTo>
                        <a:cubicBezTo>
                          <a:pt x="708" y="1"/>
                          <a:pt x="1" y="553"/>
                          <a:pt x="1" y="1278"/>
                        </a:cubicBezTo>
                        <a:cubicBezTo>
                          <a:pt x="1" y="2003"/>
                          <a:pt x="708" y="2555"/>
                          <a:pt x="2296" y="2555"/>
                        </a:cubicBezTo>
                        <a:cubicBezTo>
                          <a:pt x="3867" y="2555"/>
                          <a:pt x="5368" y="1796"/>
                          <a:pt x="5713" y="1278"/>
                        </a:cubicBezTo>
                        <a:cubicBezTo>
                          <a:pt x="5368" y="760"/>
                          <a:pt x="3867" y="1"/>
                          <a:pt x="22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50" name="Google Shape;34250;p34"/>
                  <p:cNvSpPr/>
                  <p:nvPr/>
                </p:nvSpPr>
                <p:spPr>
                  <a:xfrm rot="-5400000">
                    <a:off x="864225" y="1764050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3418" y="1"/>
                        </a:moveTo>
                        <a:cubicBezTo>
                          <a:pt x="1848" y="1"/>
                          <a:pt x="346" y="760"/>
                          <a:pt x="1" y="1278"/>
                        </a:cubicBezTo>
                        <a:cubicBezTo>
                          <a:pt x="346" y="1796"/>
                          <a:pt x="1848" y="2555"/>
                          <a:pt x="3418" y="2555"/>
                        </a:cubicBezTo>
                        <a:cubicBezTo>
                          <a:pt x="5006" y="2555"/>
                          <a:pt x="5714" y="2003"/>
                          <a:pt x="5714" y="1278"/>
                        </a:cubicBezTo>
                        <a:cubicBezTo>
                          <a:pt x="5714" y="553"/>
                          <a:pt x="5006" y="1"/>
                          <a:pt x="341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51" name="Google Shape;34251;p34"/>
                  <p:cNvSpPr/>
                  <p:nvPr/>
                </p:nvSpPr>
                <p:spPr>
                  <a:xfrm rot="-5400000">
                    <a:off x="797213" y="1768238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3438" y="1"/>
                        </a:moveTo>
                        <a:cubicBezTo>
                          <a:pt x="2952" y="1"/>
                          <a:pt x="2332" y="303"/>
                          <a:pt x="1623" y="1012"/>
                        </a:cubicBezTo>
                        <a:cubicBezTo>
                          <a:pt x="501" y="2117"/>
                          <a:pt x="1" y="3722"/>
                          <a:pt x="122" y="4326"/>
                        </a:cubicBezTo>
                        <a:cubicBezTo>
                          <a:pt x="179" y="4338"/>
                          <a:pt x="245" y="4343"/>
                          <a:pt x="320" y="4343"/>
                        </a:cubicBezTo>
                        <a:cubicBezTo>
                          <a:pt x="1026" y="4343"/>
                          <a:pt x="2436" y="3824"/>
                          <a:pt x="3435" y="2825"/>
                        </a:cubicBezTo>
                        <a:cubicBezTo>
                          <a:pt x="4557" y="1720"/>
                          <a:pt x="4661" y="805"/>
                          <a:pt x="4143" y="287"/>
                        </a:cubicBezTo>
                        <a:cubicBezTo>
                          <a:pt x="3959" y="103"/>
                          <a:pt x="3721" y="1"/>
                          <a:pt x="343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52" name="Google Shape;34252;p34"/>
                  <p:cNvSpPr/>
                  <p:nvPr/>
                </p:nvSpPr>
                <p:spPr>
                  <a:xfrm rot="-5400000">
                    <a:off x="741900" y="1968800"/>
                    <a:ext cx="39725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3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588" y="1243"/>
                          <a:pt x="1588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53" name="Google Shape;34253;p34"/>
                  <p:cNvSpPr/>
                  <p:nvPr/>
                </p:nvSpPr>
                <p:spPr>
                  <a:xfrm rot="-5400000">
                    <a:off x="746213" y="1801363"/>
                    <a:ext cx="397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4" extrusionOk="0">
                        <a:moveTo>
                          <a:pt x="794" y="1"/>
                        </a:moveTo>
                        <a:cubicBezTo>
                          <a:pt x="0" y="1"/>
                          <a:pt x="0" y="1243"/>
                          <a:pt x="794" y="1243"/>
                        </a:cubicBezTo>
                        <a:cubicBezTo>
                          <a:pt x="1588" y="1243"/>
                          <a:pt x="1588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54" name="Google Shape;34254;p34"/>
                  <p:cNvSpPr/>
                  <p:nvPr/>
                </p:nvSpPr>
                <p:spPr>
                  <a:xfrm rot="-5400000">
                    <a:off x="752263" y="1536438"/>
                    <a:ext cx="52225" cy="52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" h="2090" extrusionOk="0">
                        <a:moveTo>
                          <a:pt x="1053" y="1"/>
                        </a:moveTo>
                        <a:cubicBezTo>
                          <a:pt x="467" y="1"/>
                          <a:pt x="1" y="467"/>
                          <a:pt x="1" y="1036"/>
                        </a:cubicBezTo>
                        <a:cubicBezTo>
                          <a:pt x="1" y="1623"/>
                          <a:pt x="467" y="2089"/>
                          <a:pt x="1053" y="2089"/>
                        </a:cubicBezTo>
                        <a:cubicBezTo>
                          <a:pt x="1623" y="2089"/>
                          <a:pt x="2089" y="1623"/>
                          <a:pt x="2089" y="1036"/>
                        </a:cubicBezTo>
                        <a:cubicBezTo>
                          <a:pt x="2089" y="467"/>
                          <a:pt x="1623" y="1"/>
                          <a:pt x="105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55" name="Google Shape;34255;p34"/>
                  <p:cNvSpPr/>
                  <p:nvPr/>
                </p:nvSpPr>
                <p:spPr>
                  <a:xfrm rot="-5400000">
                    <a:off x="854725" y="1491350"/>
                    <a:ext cx="63900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6" h="5714" extrusionOk="0">
                        <a:moveTo>
                          <a:pt x="1278" y="1"/>
                        </a:moveTo>
                        <a:cubicBezTo>
                          <a:pt x="760" y="363"/>
                          <a:pt x="1" y="1847"/>
                          <a:pt x="1" y="3418"/>
                        </a:cubicBezTo>
                        <a:cubicBezTo>
                          <a:pt x="1" y="5006"/>
                          <a:pt x="570" y="5714"/>
                          <a:pt x="1278" y="5714"/>
                        </a:cubicBezTo>
                        <a:cubicBezTo>
                          <a:pt x="2003" y="5714"/>
                          <a:pt x="2555" y="5006"/>
                          <a:pt x="2555" y="3418"/>
                        </a:cubicBezTo>
                        <a:cubicBezTo>
                          <a:pt x="2555" y="1847"/>
                          <a:pt x="1796" y="363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56" name="Google Shape;34256;p34"/>
                  <p:cNvSpPr/>
                  <p:nvPr/>
                </p:nvSpPr>
                <p:spPr>
                  <a:xfrm rot="-5400000">
                    <a:off x="800125" y="1426425"/>
                    <a:ext cx="116525" cy="108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9" extrusionOk="0">
                        <a:moveTo>
                          <a:pt x="306" y="1"/>
                        </a:moveTo>
                        <a:cubicBezTo>
                          <a:pt x="231" y="1"/>
                          <a:pt x="163" y="7"/>
                          <a:pt x="104" y="18"/>
                        </a:cubicBezTo>
                        <a:cubicBezTo>
                          <a:pt x="0" y="639"/>
                          <a:pt x="501" y="2227"/>
                          <a:pt x="1623" y="3349"/>
                        </a:cubicBezTo>
                        <a:cubicBezTo>
                          <a:pt x="2315" y="4052"/>
                          <a:pt x="2933" y="4349"/>
                          <a:pt x="3421" y="4349"/>
                        </a:cubicBezTo>
                        <a:cubicBezTo>
                          <a:pt x="3711" y="4349"/>
                          <a:pt x="3956" y="4244"/>
                          <a:pt x="4143" y="4057"/>
                        </a:cubicBezTo>
                        <a:cubicBezTo>
                          <a:pt x="4660" y="3556"/>
                          <a:pt x="4540" y="2642"/>
                          <a:pt x="3435" y="1537"/>
                        </a:cubicBezTo>
                        <a:cubicBezTo>
                          <a:pt x="2420" y="521"/>
                          <a:pt x="1022" y="1"/>
                          <a:pt x="30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57" name="Google Shape;34257;p34"/>
                  <p:cNvSpPr/>
                  <p:nvPr/>
                </p:nvSpPr>
                <p:spPr>
                  <a:xfrm rot="-5400000">
                    <a:off x="706950" y="1422100"/>
                    <a:ext cx="142850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72" extrusionOk="0">
                        <a:moveTo>
                          <a:pt x="3435" y="0"/>
                        </a:moveTo>
                        <a:cubicBezTo>
                          <a:pt x="1847" y="0"/>
                          <a:pt x="363" y="777"/>
                          <a:pt x="0" y="1277"/>
                        </a:cubicBezTo>
                        <a:cubicBezTo>
                          <a:pt x="363" y="1795"/>
                          <a:pt x="1847" y="2572"/>
                          <a:pt x="3435" y="2572"/>
                        </a:cubicBezTo>
                        <a:cubicBezTo>
                          <a:pt x="5006" y="2572"/>
                          <a:pt x="5713" y="2002"/>
                          <a:pt x="5713" y="1277"/>
                        </a:cubicBezTo>
                        <a:cubicBezTo>
                          <a:pt x="5713" y="570"/>
                          <a:pt x="5006" y="0"/>
                          <a:pt x="343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58" name="Google Shape;34258;p34"/>
                  <p:cNvSpPr/>
                  <p:nvPr/>
                </p:nvSpPr>
                <p:spPr>
                  <a:xfrm rot="-5400000">
                    <a:off x="706950" y="1638700"/>
                    <a:ext cx="142850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72" extrusionOk="0">
                        <a:moveTo>
                          <a:pt x="2296" y="0"/>
                        </a:moveTo>
                        <a:cubicBezTo>
                          <a:pt x="708" y="0"/>
                          <a:pt x="0" y="570"/>
                          <a:pt x="0" y="1277"/>
                        </a:cubicBezTo>
                        <a:cubicBezTo>
                          <a:pt x="0" y="2002"/>
                          <a:pt x="708" y="2572"/>
                          <a:pt x="2296" y="2572"/>
                        </a:cubicBezTo>
                        <a:cubicBezTo>
                          <a:pt x="3866" y="2572"/>
                          <a:pt x="5368" y="1795"/>
                          <a:pt x="5713" y="1277"/>
                        </a:cubicBezTo>
                        <a:cubicBezTo>
                          <a:pt x="5368" y="777"/>
                          <a:pt x="3866" y="0"/>
                          <a:pt x="22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59" name="Google Shape;34259;p34"/>
                  <p:cNvSpPr/>
                  <p:nvPr/>
                </p:nvSpPr>
                <p:spPr>
                  <a:xfrm rot="-5400000">
                    <a:off x="800075" y="1589575"/>
                    <a:ext cx="116525" cy="10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5" extrusionOk="0">
                        <a:moveTo>
                          <a:pt x="4338" y="1"/>
                        </a:moveTo>
                        <a:cubicBezTo>
                          <a:pt x="3621" y="1"/>
                          <a:pt x="2224" y="520"/>
                          <a:pt x="1208" y="1520"/>
                        </a:cubicBezTo>
                        <a:cubicBezTo>
                          <a:pt x="87" y="2642"/>
                          <a:pt x="0" y="3539"/>
                          <a:pt x="501" y="4057"/>
                        </a:cubicBezTo>
                        <a:cubicBezTo>
                          <a:pt x="692" y="4242"/>
                          <a:pt x="935" y="4344"/>
                          <a:pt x="1221" y="4344"/>
                        </a:cubicBezTo>
                        <a:cubicBezTo>
                          <a:pt x="1710" y="4344"/>
                          <a:pt x="2324" y="4046"/>
                          <a:pt x="3021" y="3349"/>
                        </a:cubicBezTo>
                        <a:cubicBezTo>
                          <a:pt x="4143" y="2227"/>
                          <a:pt x="4660" y="622"/>
                          <a:pt x="4540" y="18"/>
                        </a:cubicBezTo>
                        <a:cubicBezTo>
                          <a:pt x="4481" y="7"/>
                          <a:pt x="4413" y="1"/>
                          <a:pt x="433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60" name="Google Shape;34260;p34"/>
                  <p:cNvSpPr/>
                  <p:nvPr/>
                </p:nvSpPr>
                <p:spPr>
                  <a:xfrm rot="-5400000">
                    <a:off x="833600" y="1719175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812" y="0"/>
                        </a:moveTo>
                        <a:cubicBezTo>
                          <a:pt x="1" y="0"/>
                          <a:pt x="1" y="1243"/>
                          <a:pt x="812" y="1243"/>
                        </a:cubicBezTo>
                        <a:cubicBezTo>
                          <a:pt x="1606" y="1243"/>
                          <a:pt x="1606" y="0"/>
                          <a:pt x="8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61" name="Google Shape;34261;p34"/>
                  <p:cNvSpPr/>
                  <p:nvPr/>
                </p:nvSpPr>
                <p:spPr>
                  <a:xfrm rot="-5400000">
                    <a:off x="833150" y="1376150"/>
                    <a:ext cx="40175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7" h="1243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606" y="1243"/>
                          <a:pt x="1606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62" name="Google Shape;34262;p34"/>
                  <p:cNvSpPr/>
                  <p:nvPr/>
                </p:nvSpPr>
                <p:spPr>
                  <a:xfrm rot="-5400000">
                    <a:off x="909538" y="1186288"/>
                    <a:ext cx="52225" cy="5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" h="2072" extrusionOk="0">
                        <a:moveTo>
                          <a:pt x="1053" y="0"/>
                        </a:moveTo>
                        <a:cubicBezTo>
                          <a:pt x="466" y="0"/>
                          <a:pt x="0" y="466"/>
                          <a:pt x="0" y="1036"/>
                        </a:cubicBezTo>
                        <a:cubicBezTo>
                          <a:pt x="0" y="1606"/>
                          <a:pt x="466" y="2072"/>
                          <a:pt x="1053" y="2072"/>
                        </a:cubicBezTo>
                        <a:cubicBezTo>
                          <a:pt x="1623" y="2072"/>
                          <a:pt x="2089" y="1606"/>
                          <a:pt x="2089" y="1036"/>
                        </a:cubicBezTo>
                        <a:cubicBezTo>
                          <a:pt x="2089" y="466"/>
                          <a:pt x="1623" y="0"/>
                          <a:pt x="10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63" name="Google Shape;34263;p34"/>
                  <p:cNvSpPr/>
                  <p:nvPr/>
                </p:nvSpPr>
                <p:spPr>
                  <a:xfrm rot="-5400000">
                    <a:off x="794963" y="1140763"/>
                    <a:ext cx="64325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73" h="5714" extrusionOk="0">
                        <a:moveTo>
                          <a:pt x="1295" y="1"/>
                        </a:moveTo>
                        <a:cubicBezTo>
                          <a:pt x="570" y="1"/>
                          <a:pt x="1" y="708"/>
                          <a:pt x="1" y="2296"/>
                        </a:cubicBezTo>
                        <a:cubicBezTo>
                          <a:pt x="1" y="3884"/>
                          <a:pt x="777" y="5386"/>
                          <a:pt x="1295" y="5714"/>
                        </a:cubicBezTo>
                        <a:cubicBezTo>
                          <a:pt x="1796" y="5368"/>
                          <a:pt x="2572" y="3867"/>
                          <a:pt x="2572" y="2296"/>
                        </a:cubicBezTo>
                        <a:cubicBezTo>
                          <a:pt x="2572" y="726"/>
                          <a:pt x="2003" y="1"/>
                          <a:pt x="129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64" name="Google Shape;34264;p34"/>
                  <p:cNvSpPr/>
                  <p:nvPr/>
                </p:nvSpPr>
                <p:spPr>
                  <a:xfrm rot="-5400000">
                    <a:off x="797438" y="1239438"/>
                    <a:ext cx="11607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43" h="4344" extrusionOk="0">
                        <a:moveTo>
                          <a:pt x="1214" y="0"/>
                        </a:moveTo>
                        <a:cubicBezTo>
                          <a:pt x="927" y="0"/>
                          <a:pt x="685" y="102"/>
                          <a:pt x="501" y="287"/>
                        </a:cubicBezTo>
                        <a:cubicBezTo>
                          <a:pt x="0" y="805"/>
                          <a:pt x="104" y="1703"/>
                          <a:pt x="1208" y="2825"/>
                        </a:cubicBezTo>
                        <a:cubicBezTo>
                          <a:pt x="2224" y="3824"/>
                          <a:pt x="3635" y="4343"/>
                          <a:pt x="4341" y="4343"/>
                        </a:cubicBezTo>
                        <a:cubicBezTo>
                          <a:pt x="4416" y="4343"/>
                          <a:pt x="4482" y="4338"/>
                          <a:pt x="4539" y="4326"/>
                        </a:cubicBezTo>
                        <a:cubicBezTo>
                          <a:pt x="4643" y="3722"/>
                          <a:pt x="4142" y="2117"/>
                          <a:pt x="3020" y="995"/>
                        </a:cubicBezTo>
                        <a:cubicBezTo>
                          <a:pt x="2324" y="299"/>
                          <a:pt x="1703" y="0"/>
                          <a:pt x="121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65" name="Google Shape;34265;p34"/>
                  <p:cNvSpPr/>
                  <p:nvPr/>
                </p:nvSpPr>
                <p:spPr>
                  <a:xfrm rot="-5400000">
                    <a:off x="864225" y="1288550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2296" y="1"/>
                        </a:moveTo>
                        <a:cubicBezTo>
                          <a:pt x="709" y="1"/>
                          <a:pt x="1" y="553"/>
                          <a:pt x="1" y="1278"/>
                        </a:cubicBezTo>
                        <a:cubicBezTo>
                          <a:pt x="1" y="2003"/>
                          <a:pt x="709" y="2555"/>
                          <a:pt x="2296" y="2555"/>
                        </a:cubicBezTo>
                        <a:cubicBezTo>
                          <a:pt x="3867" y="2555"/>
                          <a:pt x="5351" y="1796"/>
                          <a:pt x="5714" y="1278"/>
                        </a:cubicBezTo>
                        <a:cubicBezTo>
                          <a:pt x="5351" y="760"/>
                          <a:pt x="3867" y="1"/>
                          <a:pt x="22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66" name="Google Shape;34266;p34"/>
                  <p:cNvSpPr/>
                  <p:nvPr/>
                </p:nvSpPr>
                <p:spPr>
                  <a:xfrm rot="-5400000">
                    <a:off x="864225" y="1071925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3435" y="1"/>
                        </a:moveTo>
                        <a:cubicBezTo>
                          <a:pt x="1847" y="1"/>
                          <a:pt x="345" y="760"/>
                          <a:pt x="0" y="1278"/>
                        </a:cubicBezTo>
                        <a:cubicBezTo>
                          <a:pt x="345" y="1796"/>
                          <a:pt x="1847" y="2555"/>
                          <a:pt x="3435" y="2555"/>
                        </a:cubicBezTo>
                        <a:cubicBezTo>
                          <a:pt x="5006" y="2555"/>
                          <a:pt x="5713" y="2003"/>
                          <a:pt x="5713" y="1278"/>
                        </a:cubicBezTo>
                        <a:cubicBezTo>
                          <a:pt x="5713" y="553"/>
                          <a:pt x="5006" y="1"/>
                          <a:pt x="343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67" name="Google Shape;34267;p34"/>
                  <p:cNvSpPr/>
                  <p:nvPr/>
                </p:nvSpPr>
                <p:spPr>
                  <a:xfrm rot="-5400000">
                    <a:off x="797213" y="1076113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3433" y="1"/>
                        </a:moveTo>
                        <a:cubicBezTo>
                          <a:pt x="2943" y="1"/>
                          <a:pt x="2321" y="303"/>
                          <a:pt x="1623" y="1012"/>
                        </a:cubicBezTo>
                        <a:cubicBezTo>
                          <a:pt x="518" y="2134"/>
                          <a:pt x="0" y="3722"/>
                          <a:pt x="104" y="4326"/>
                        </a:cubicBezTo>
                        <a:cubicBezTo>
                          <a:pt x="163" y="4338"/>
                          <a:pt x="231" y="4343"/>
                          <a:pt x="306" y="4343"/>
                        </a:cubicBezTo>
                        <a:cubicBezTo>
                          <a:pt x="1025" y="4343"/>
                          <a:pt x="2435" y="3824"/>
                          <a:pt x="3435" y="2825"/>
                        </a:cubicBezTo>
                        <a:cubicBezTo>
                          <a:pt x="4557" y="1720"/>
                          <a:pt x="4660" y="805"/>
                          <a:pt x="4142" y="287"/>
                        </a:cubicBezTo>
                        <a:cubicBezTo>
                          <a:pt x="3958" y="103"/>
                          <a:pt x="3718" y="1"/>
                          <a:pt x="343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68" name="Google Shape;34268;p34"/>
                  <p:cNvSpPr/>
                  <p:nvPr/>
                </p:nvSpPr>
                <p:spPr>
                  <a:xfrm rot="-5400000">
                    <a:off x="741900" y="1276700"/>
                    <a:ext cx="39725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3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589" y="1243"/>
                          <a:pt x="1589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69" name="Google Shape;34269;p34"/>
                  <p:cNvSpPr/>
                  <p:nvPr/>
                </p:nvSpPr>
                <p:spPr>
                  <a:xfrm rot="-5400000">
                    <a:off x="746213" y="1109263"/>
                    <a:ext cx="397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4" extrusionOk="0">
                        <a:moveTo>
                          <a:pt x="795" y="1"/>
                        </a:moveTo>
                        <a:cubicBezTo>
                          <a:pt x="1" y="1"/>
                          <a:pt x="1" y="1243"/>
                          <a:pt x="795" y="1243"/>
                        </a:cubicBezTo>
                        <a:cubicBezTo>
                          <a:pt x="1589" y="1243"/>
                          <a:pt x="1589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70" name="Google Shape;34270;p34"/>
                  <p:cNvSpPr/>
                  <p:nvPr/>
                </p:nvSpPr>
                <p:spPr>
                  <a:xfrm rot="-5400000">
                    <a:off x="758338" y="996813"/>
                    <a:ext cx="4017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7" h="1244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606" y="1243"/>
                          <a:pt x="1606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71" name="Google Shape;34271;p34"/>
                  <p:cNvSpPr/>
                  <p:nvPr/>
                </p:nvSpPr>
                <p:spPr>
                  <a:xfrm rot="-5400000">
                    <a:off x="932188" y="1466963"/>
                    <a:ext cx="397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4" extrusionOk="0">
                        <a:moveTo>
                          <a:pt x="794" y="1"/>
                        </a:moveTo>
                        <a:cubicBezTo>
                          <a:pt x="0" y="1"/>
                          <a:pt x="0" y="1243"/>
                          <a:pt x="794" y="1243"/>
                        </a:cubicBezTo>
                        <a:cubicBezTo>
                          <a:pt x="1588" y="1243"/>
                          <a:pt x="1588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72" name="Google Shape;34272;p34"/>
                  <p:cNvSpPr/>
                  <p:nvPr/>
                </p:nvSpPr>
                <p:spPr>
                  <a:xfrm rot="-5400000">
                    <a:off x="928088" y="1634613"/>
                    <a:ext cx="39725" cy="3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26" extrusionOk="0">
                        <a:moveTo>
                          <a:pt x="795" y="0"/>
                        </a:moveTo>
                        <a:cubicBezTo>
                          <a:pt x="1" y="0"/>
                          <a:pt x="1" y="1226"/>
                          <a:pt x="795" y="1226"/>
                        </a:cubicBezTo>
                        <a:cubicBezTo>
                          <a:pt x="1589" y="1226"/>
                          <a:pt x="1589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34273" name="Google Shape;34273;p34"/>
                <p:cNvSpPr/>
                <p:nvPr/>
              </p:nvSpPr>
              <p:spPr>
                <a:xfrm>
                  <a:off x="7993500" y="4945725"/>
                  <a:ext cx="52225" cy="5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9" h="2072" extrusionOk="0">
                      <a:moveTo>
                        <a:pt x="1053" y="0"/>
                      </a:moveTo>
                      <a:cubicBezTo>
                        <a:pt x="484" y="0"/>
                        <a:pt x="0" y="466"/>
                        <a:pt x="0" y="1036"/>
                      </a:cubicBezTo>
                      <a:cubicBezTo>
                        <a:pt x="0" y="1606"/>
                        <a:pt x="484" y="2072"/>
                        <a:pt x="1053" y="2072"/>
                      </a:cubicBezTo>
                      <a:cubicBezTo>
                        <a:pt x="1623" y="2072"/>
                        <a:pt x="2089" y="1606"/>
                        <a:pt x="2089" y="1036"/>
                      </a:cubicBezTo>
                      <a:cubicBezTo>
                        <a:pt x="2089" y="466"/>
                        <a:pt x="1623" y="0"/>
                        <a:pt x="105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74" name="Google Shape;34274;p34"/>
                <p:cNvSpPr/>
                <p:nvPr/>
              </p:nvSpPr>
              <p:spPr>
                <a:xfrm>
                  <a:off x="7987875" y="4791675"/>
                  <a:ext cx="63900" cy="1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6" h="5714" extrusionOk="0">
                      <a:moveTo>
                        <a:pt x="1278" y="1"/>
                      </a:moveTo>
                      <a:cubicBezTo>
                        <a:pt x="553" y="1"/>
                        <a:pt x="1" y="708"/>
                        <a:pt x="1" y="2296"/>
                      </a:cubicBezTo>
                      <a:cubicBezTo>
                        <a:pt x="1" y="3884"/>
                        <a:pt x="760" y="5386"/>
                        <a:pt x="1278" y="5714"/>
                      </a:cubicBezTo>
                      <a:cubicBezTo>
                        <a:pt x="1796" y="5386"/>
                        <a:pt x="2555" y="3867"/>
                        <a:pt x="2555" y="2296"/>
                      </a:cubicBezTo>
                      <a:cubicBezTo>
                        <a:pt x="2555" y="726"/>
                        <a:pt x="2003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75" name="Google Shape;34275;p34"/>
                <p:cNvSpPr/>
                <p:nvPr/>
              </p:nvSpPr>
              <p:spPr>
                <a:xfrm>
                  <a:off x="7880000" y="4837150"/>
                  <a:ext cx="116550" cy="10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2" h="4344" extrusionOk="0">
                      <a:moveTo>
                        <a:pt x="1227" y="0"/>
                      </a:moveTo>
                      <a:cubicBezTo>
                        <a:pt x="938" y="0"/>
                        <a:pt x="693" y="102"/>
                        <a:pt x="501" y="287"/>
                      </a:cubicBezTo>
                      <a:cubicBezTo>
                        <a:pt x="1" y="805"/>
                        <a:pt x="105" y="1703"/>
                        <a:pt x="1226" y="2825"/>
                      </a:cubicBezTo>
                      <a:cubicBezTo>
                        <a:pt x="2226" y="3824"/>
                        <a:pt x="3636" y="4343"/>
                        <a:pt x="4342" y="4343"/>
                      </a:cubicBezTo>
                      <a:cubicBezTo>
                        <a:pt x="4416" y="4343"/>
                        <a:pt x="4483" y="4338"/>
                        <a:pt x="4540" y="4326"/>
                      </a:cubicBezTo>
                      <a:cubicBezTo>
                        <a:pt x="4661" y="3722"/>
                        <a:pt x="4143" y="2117"/>
                        <a:pt x="3039" y="995"/>
                      </a:cubicBezTo>
                      <a:cubicBezTo>
                        <a:pt x="2342" y="299"/>
                        <a:pt x="1721" y="0"/>
                        <a:pt x="1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76" name="Google Shape;34276;p34"/>
                <p:cNvSpPr/>
                <p:nvPr/>
              </p:nvSpPr>
              <p:spPr>
                <a:xfrm>
                  <a:off x="7839875" y="4939675"/>
                  <a:ext cx="142850" cy="6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4" h="2556" extrusionOk="0">
                      <a:moveTo>
                        <a:pt x="2296" y="1"/>
                      </a:moveTo>
                      <a:cubicBezTo>
                        <a:pt x="726" y="1"/>
                        <a:pt x="1" y="553"/>
                        <a:pt x="1" y="1278"/>
                      </a:cubicBezTo>
                      <a:cubicBezTo>
                        <a:pt x="1" y="2003"/>
                        <a:pt x="726" y="2555"/>
                        <a:pt x="2296" y="2555"/>
                      </a:cubicBezTo>
                      <a:cubicBezTo>
                        <a:pt x="3867" y="2555"/>
                        <a:pt x="5369" y="1796"/>
                        <a:pt x="5714" y="1278"/>
                      </a:cubicBezTo>
                      <a:cubicBezTo>
                        <a:pt x="5369" y="760"/>
                        <a:pt x="3867" y="1"/>
                        <a:pt x="22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77" name="Google Shape;34277;p34"/>
                <p:cNvSpPr/>
                <p:nvPr/>
              </p:nvSpPr>
              <p:spPr>
                <a:xfrm>
                  <a:off x="8056925" y="4939675"/>
                  <a:ext cx="142425" cy="6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7" h="2556" extrusionOk="0">
                      <a:moveTo>
                        <a:pt x="3418" y="1"/>
                      </a:moveTo>
                      <a:cubicBezTo>
                        <a:pt x="1847" y="1"/>
                        <a:pt x="346" y="760"/>
                        <a:pt x="0" y="1278"/>
                      </a:cubicBezTo>
                      <a:cubicBezTo>
                        <a:pt x="346" y="1796"/>
                        <a:pt x="1847" y="2555"/>
                        <a:pt x="3418" y="2555"/>
                      </a:cubicBezTo>
                      <a:cubicBezTo>
                        <a:pt x="4988" y="2555"/>
                        <a:pt x="5696" y="2003"/>
                        <a:pt x="5696" y="1278"/>
                      </a:cubicBezTo>
                      <a:cubicBezTo>
                        <a:pt x="5696" y="553"/>
                        <a:pt x="4988" y="1"/>
                        <a:pt x="341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78" name="Google Shape;34278;p34"/>
                <p:cNvSpPr/>
                <p:nvPr/>
              </p:nvSpPr>
              <p:spPr>
                <a:xfrm>
                  <a:off x="8043125" y="4837150"/>
                  <a:ext cx="116525" cy="10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1" h="4344" extrusionOk="0">
                      <a:moveTo>
                        <a:pt x="3437" y="1"/>
                      </a:moveTo>
                      <a:cubicBezTo>
                        <a:pt x="2951" y="1"/>
                        <a:pt x="2332" y="303"/>
                        <a:pt x="1622" y="1012"/>
                      </a:cubicBezTo>
                      <a:cubicBezTo>
                        <a:pt x="518" y="2117"/>
                        <a:pt x="0" y="3722"/>
                        <a:pt x="121" y="4326"/>
                      </a:cubicBezTo>
                      <a:cubicBezTo>
                        <a:pt x="178" y="4338"/>
                        <a:pt x="245" y="4343"/>
                        <a:pt x="319" y="4343"/>
                      </a:cubicBezTo>
                      <a:cubicBezTo>
                        <a:pt x="1025" y="4343"/>
                        <a:pt x="2437" y="3824"/>
                        <a:pt x="3452" y="2825"/>
                      </a:cubicBezTo>
                      <a:cubicBezTo>
                        <a:pt x="4557" y="1720"/>
                        <a:pt x="4660" y="805"/>
                        <a:pt x="4142" y="287"/>
                      </a:cubicBezTo>
                      <a:cubicBezTo>
                        <a:pt x="3958" y="103"/>
                        <a:pt x="3720" y="1"/>
                        <a:pt x="34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79" name="Google Shape;34279;p34"/>
                <p:cNvSpPr/>
                <p:nvPr/>
              </p:nvSpPr>
              <p:spPr>
                <a:xfrm>
                  <a:off x="7816150" y="4890275"/>
                  <a:ext cx="39725" cy="3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1227" extrusionOk="0">
                      <a:moveTo>
                        <a:pt x="794" y="1"/>
                      </a:moveTo>
                      <a:cubicBezTo>
                        <a:pt x="0" y="1"/>
                        <a:pt x="0" y="1226"/>
                        <a:pt x="794" y="1226"/>
                      </a:cubicBezTo>
                      <a:cubicBezTo>
                        <a:pt x="1588" y="1226"/>
                        <a:pt x="1588" y="1"/>
                        <a:pt x="79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80" name="Google Shape;34280;p34"/>
                <p:cNvSpPr/>
                <p:nvPr/>
              </p:nvSpPr>
              <p:spPr>
                <a:xfrm>
                  <a:off x="8329625" y="4851225"/>
                  <a:ext cx="63875" cy="1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5" h="5714" extrusionOk="0">
                      <a:moveTo>
                        <a:pt x="1278" y="1"/>
                      </a:moveTo>
                      <a:cubicBezTo>
                        <a:pt x="760" y="363"/>
                        <a:pt x="0" y="1847"/>
                        <a:pt x="0" y="3418"/>
                      </a:cubicBezTo>
                      <a:cubicBezTo>
                        <a:pt x="0" y="5006"/>
                        <a:pt x="553" y="5714"/>
                        <a:pt x="1278" y="5714"/>
                      </a:cubicBezTo>
                      <a:cubicBezTo>
                        <a:pt x="2003" y="5714"/>
                        <a:pt x="2555" y="5006"/>
                        <a:pt x="2555" y="3418"/>
                      </a:cubicBezTo>
                      <a:cubicBezTo>
                        <a:pt x="2555" y="1847"/>
                        <a:pt x="1795" y="363"/>
                        <a:pt x="127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81" name="Google Shape;34281;p34"/>
                <p:cNvSpPr/>
                <p:nvPr/>
              </p:nvSpPr>
              <p:spPr>
                <a:xfrm>
                  <a:off x="8384850" y="4840000"/>
                  <a:ext cx="116525" cy="10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1" h="4349" extrusionOk="0">
                      <a:moveTo>
                        <a:pt x="319" y="1"/>
                      </a:moveTo>
                      <a:cubicBezTo>
                        <a:pt x="245" y="1"/>
                        <a:pt x="179" y="7"/>
                        <a:pt x="121" y="18"/>
                      </a:cubicBezTo>
                      <a:cubicBezTo>
                        <a:pt x="1" y="639"/>
                        <a:pt x="518" y="2227"/>
                        <a:pt x="1623" y="3349"/>
                      </a:cubicBezTo>
                      <a:cubicBezTo>
                        <a:pt x="2315" y="4052"/>
                        <a:pt x="2933" y="4349"/>
                        <a:pt x="3425" y="4349"/>
                      </a:cubicBezTo>
                      <a:cubicBezTo>
                        <a:pt x="3718" y="4349"/>
                        <a:pt x="3967" y="4244"/>
                        <a:pt x="4160" y="4057"/>
                      </a:cubicBezTo>
                      <a:cubicBezTo>
                        <a:pt x="4661" y="3556"/>
                        <a:pt x="4557" y="2642"/>
                        <a:pt x="3435" y="1537"/>
                      </a:cubicBezTo>
                      <a:cubicBezTo>
                        <a:pt x="2435" y="521"/>
                        <a:pt x="1026" y="1"/>
                        <a:pt x="3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82" name="Google Shape;34282;p34"/>
                <p:cNvSpPr/>
                <p:nvPr/>
              </p:nvSpPr>
              <p:spPr>
                <a:xfrm>
                  <a:off x="8221750" y="4840000"/>
                  <a:ext cx="116525" cy="10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1" h="4345" extrusionOk="0">
                      <a:moveTo>
                        <a:pt x="4342" y="1"/>
                      </a:moveTo>
                      <a:cubicBezTo>
                        <a:pt x="3635" y="1"/>
                        <a:pt x="2224" y="520"/>
                        <a:pt x="1209" y="1520"/>
                      </a:cubicBezTo>
                      <a:cubicBezTo>
                        <a:pt x="104" y="2642"/>
                        <a:pt x="1" y="3539"/>
                        <a:pt x="501" y="4057"/>
                      </a:cubicBezTo>
                      <a:cubicBezTo>
                        <a:pt x="692" y="4242"/>
                        <a:pt x="935" y="4344"/>
                        <a:pt x="1222" y="4344"/>
                      </a:cubicBezTo>
                      <a:cubicBezTo>
                        <a:pt x="1710" y="4344"/>
                        <a:pt x="2324" y="4046"/>
                        <a:pt x="3021" y="3349"/>
                      </a:cubicBezTo>
                      <a:cubicBezTo>
                        <a:pt x="4143" y="2227"/>
                        <a:pt x="4661" y="622"/>
                        <a:pt x="4540" y="18"/>
                      </a:cubicBezTo>
                      <a:cubicBezTo>
                        <a:pt x="4482" y="7"/>
                        <a:pt x="4416" y="1"/>
                        <a:pt x="434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83" name="Google Shape;34283;p34"/>
                <p:cNvSpPr/>
                <p:nvPr/>
              </p:nvSpPr>
              <p:spPr>
                <a:xfrm>
                  <a:off x="8169550" y="4874100"/>
                  <a:ext cx="397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1244" extrusionOk="0">
                      <a:moveTo>
                        <a:pt x="794" y="0"/>
                      </a:moveTo>
                      <a:cubicBezTo>
                        <a:pt x="0" y="0"/>
                        <a:pt x="0" y="1243"/>
                        <a:pt x="794" y="1243"/>
                      </a:cubicBezTo>
                      <a:cubicBezTo>
                        <a:pt x="1588" y="1243"/>
                        <a:pt x="1588" y="0"/>
                        <a:pt x="7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84" name="Google Shape;34284;p34"/>
                <p:cNvSpPr/>
                <p:nvPr/>
              </p:nvSpPr>
              <p:spPr>
                <a:xfrm>
                  <a:off x="8512150" y="4873675"/>
                  <a:ext cx="40150" cy="3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1243" extrusionOk="0">
                      <a:moveTo>
                        <a:pt x="811" y="0"/>
                      </a:moveTo>
                      <a:cubicBezTo>
                        <a:pt x="0" y="0"/>
                        <a:pt x="0" y="1243"/>
                        <a:pt x="811" y="1243"/>
                      </a:cubicBezTo>
                      <a:cubicBezTo>
                        <a:pt x="1605" y="1243"/>
                        <a:pt x="1605" y="0"/>
                        <a:pt x="81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85" name="Google Shape;34285;p34"/>
                <p:cNvSpPr/>
                <p:nvPr/>
              </p:nvSpPr>
              <p:spPr>
                <a:xfrm>
                  <a:off x="8421525" y="4972475"/>
                  <a:ext cx="4015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1244" extrusionOk="0">
                      <a:moveTo>
                        <a:pt x="795" y="1"/>
                      </a:moveTo>
                      <a:cubicBezTo>
                        <a:pt x="1" y="1"/>
                        <a:pt x="1" y="1243"/>
                        <a:pt x="795" y="1243"/>
                      </a:cubicBezTo>
                      <a:cubicBezTo>
                        <a:pt x="1606" y="1243"/>
                        <a:pt x="1606" y="1"/>
                        <a:pt x="79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86" name="Google Shape;34286;p34"/>
                <p:cNvSpPr/>
                <p:nvPr/>
              </p:nvSpPr>
              <p:spPr>
                <a:xfrm>
                  <a:off x="8254125" y="4968600"/>
                  <a:ext cx="40150" cy="3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1226" extrusionOk="0">
                      <a:moveTo>
                        <a:pt x="794" y="0"/>
                      </a:moveTo>
                      <a:cubicBezTo>
                        <a:pt x="0" y="0"/>
                        <a:pt x="0" y="1226"/>
                        <a:pt x="794" y="1226"/>
                      </a:cubicBezTo>
                      <a:cubicBezTo>
                        <a:pt x="1605" y="1226"/>
                        <a:pt x="1605" y="0"/>
                        <a:pt x="7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87" name="Google Shape;34287;p34"/>
                <p:cNvSpPr/>
                <p:nvPr/>
              </p:nvSpPr>
              <p:spPr>
                <a:xfrm>
                  <a:off x="8685600" y="4945725"/>
                  <a:ext cx="52225" cy="5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9" h="2072" extrusionOk="0">
                      <a:moveTo>
                        <a:pt x="1053" y="0"/>
                      </a:moveTo>
                      <a:cubicBezTo>
                        <a:pt x="467" y="0"/>
                        <a:pt x="1" y="466"/>
                        <a:pt x="1" y="1036"/>
                      </a:cubicBezTo>
                      <a:cubicBezTo>
                        <a:pt x="1" y="1606"/>
                        <a:pt x="467" y="2072"/>
                        <a:pt x="1053" y="2072"/>
                      </a:cubicBezTo>
                      <a:cubicBezTo>
                        <a:pt x="1623" y="2072"/>
                        <a:pt x="2089" y="1606"/>
                        <a:pt x="2089" y="1036"/>
                      </a:cubicBezTo>
                      <a:cubicBezTo>
                        <a:pt x="2089" y="466"/>
                        <a:pt x="1623" y="0"/>
                        <a:pt x="105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88" name="Google Shape;34288;p34"/>
                <p:cNvSpPr/>
                <p:nvPr/>
              </p:nvSpPr>
              <p:spPr>
                <a:xfrm>
                  <a:off x="8680000" y="4791675"/>
                  <a:ext cx="63875" cy="1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5" h="5714" extrusionOk="0">
                      <a:moveTo>
                        <a:pt x="1277" y="1"/>
                      </a:moveTo>
                      <a:cubicBezTo>
                        <a:pt x="553" y="1"/>
                        <a:pt x="0" y="708"/>
                        <a:pt x="0" y="2296"/>
                      </a:cubicBezTo>
                      <a:cubicBezTo>
                        <a:pt x="0" y="3884"/>
                        <a:pt x="760" y="5386"/>
                        <a:pt x="1277" y="5714"/>
                      </a:cubicBezTo>
                      <a:cubicBezTo>
                        <a:pt x="1778" y="5368"/>
                        <a:pt x="2555" y="3867"/>
                        <a:pt x="2555" y="2296"/>
                      </a:cubicBezTo>
                      <a:cubicBezTo>
                        <a:pt x="2555" y="726"/>
                        <a:pt x="1985" y="1"/>
                        <a:pt x="127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89" name="Google Shape;34289;p34"/>
                <p:cNvSpPr/>
                <p:nvPr/>
              </p:nvSpPr>
              <p:spPr>
                <a:xfrm>
                  <a:off x="8572125" y="4837150"/>
                  <a:ext cx="116525" cy="10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1" h="4344" extrusionOk="0">
                      <a:moveTo>
                        <a:pt x="1227" y="0"/>
                      </a:moveTo>
                      <a:cubicBezTo>
                        <a:pt x="938" y="0"/>
                        <a:pt x="692" y="102"/>
                        <a:pt x="501" y="287"/>
                      </a:cubicBezTo>
                      <a:cubicBezTo>
                        <a:pt x="0" y="805"/>
                        <a:pt x="104" y="1703"/>
                        <a:pt x="1226" y="2825"/>
                      </a:cubicBezTo>
                      <a:cubicBezTo>
                        <a:pt x="2225" y="3824"/>
                        <a:pt x="3635" y="4343"/>
                        <a:pt x="4342" y="4343"/>
                      </a:cubicBezTo>
                      <a:cubicBezTo>
                        <a:pt x="4416" y="4343"/>
                        <a:pt x="4482" y="4338"/>
                        <a:pt x="4540" y="4326"/>
                      </a:cubicBezTo>
                      <a:cubicBezTo>
                        <a:pt x="4660" y="3722"/>
                        <a:pt x="4143" y="2117"/>
                        <a:pt x="3038" y="995"/>
                      </a:cubicBezTo>
                      <a:cubicBezTo>
                        <a:pt x="2341" y="299"/>
                        <a:pt x="1720" y="0"/>
                        <a:pt x="1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90" name="Google Shape;34290;p34"/>
                <p:cNvSpPr/>
                <p:nvPr/>
              </p:nvSpPr>
              <p:spPr>
                <a:xfrm>
                  <a:off x="8532000" y="4939675"/>
                  <a:ext cx="142850" cy="6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4" h="2556" extrusionOk="0">
                      <a:moveTo>
                        <a:pt x="2296" y="1"/>
                      </a:moveTo>
                      <a:cubicBezTo>
                        <a:pt x="708" y="1"/>
                        <a:pt x="0" y="553"/>
                        <a:pt x="0" y="1278"/>
                      </a:cubicBezTo>
                      <a:cubicBezTo>
                        <a:pt x="0" y="2003"/>
                        <a:pt x="708" y="2555"/>
                        <a:pt x="2296" y="2555"/>
                      </a:cubicBezTo>
                      <a:cubicBezTo>
                        <a:pt x="3866" y="2555"/>
                        <a:pt x="5368" y="1796"/>
                        <a:pt x="5713" y="1278"/>
                      </a:cubicBezTo>
                      <a:cubicBezTo>
                        <a:pt x="5368" y="760"/>
                        <a:pt x="3866" y="1"/>
                        <a:pt x="22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91" name="Google Shape;34291;p34"/>
                <p:cNvSpPr/>
                <p:nvPr/>
              </p:nvSpPr>
              <p:spPr>
                <a:xfrm>
                  <a:off x="8748600" y="4939675"/>
                  <a:ext cx="142850" cy="6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4" h="2556" extrusionOk="0">
                      <a:moveTo>
                        <a:pt x="3435" y="1"/>
                      </a:moveTo>
                      <a:cubicBezTo>
                        <a:pt x="1847" y="1"/>
                        <a:pt x="363" y="760"/>
                        <a:pt x="1" y="1278"/>
                      </a:cubicBezTo>
                      <a:cubicBezTo>
                        <a:pt x="363" y="1796"/>
                        <a:pt x="1847" y="2555"/>
                        <a:pt x="3435" y="2555"/>
                      </a:cubicBezTo>
                      <a:cubicBezTo>
                        <a:pt x="5006" y="2555"/>
                        <a:pt x="5713" y="2003"/>
                        <a:pt x="5713" y="1278"/>
                      </a:cubicBezTo>
                      <a:cubicBezTo>
                        <a:pt x="5713" y="553"/>
                        <a:pt x="5006" y="1"/>
                        <a:pt x="34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92" name="Google Shape;34292;p34"/>
                <p:cNvSpPr/>
                <p:nvPr/>
              </p:nvSpPr>
              <p:spPr>
                <a:xfrm>
                  <a:off x="8735225" y="4837150"/>
                  <a:ext cx="116525" cy="10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1" h="4344" extrusionOk="0">
                      <a:moveTo>
                        <a:pt x="3438" y="1"/>
                      </a:moveTo>
                      <a:cubicBezTo>
                        <a:pt x="2952" y="1"/>
                        <a:pt x="2332" y="303"/>
                        <a:pt x="1623" y="1012"/>
                      </a:cubicBezTo>
                      <a:cubicBezTo>
                        <a:pt x="518" y="2117"/>
                        <a:pt x="0" y="3722"/>
                        <a:pt x="121" y="4326"/>
                      </a:cubicBezTo>
                      <a:cubicBezTo>
                        <a:pt x="179" y="4338"/>
                        <a:pt x="245" y="4343"/>
                        <a:pt x="319" y="4343"/>
                      </a:cubicBezTo>
                      <a:cubicBezTo>
                        <a:pt x="1026" y="4343"/>
                        <a:pt x="2435" y="3824"/>
                        <a:pt x="3435" y="2825"/>
                      </a:cubicBezTo>
                      <a:cubicBezTo>
                        <a:pt x="4557" y="1720"/>
                        <a:pt x="4661" y="805"/>
                        <a:pt x="4143" y="287"/>
                      </a:cubicBezTo>
                      <a:cubicBezTo>
                        <a:pt x="3959" y="103"/>
                        <a:pt x="3721" y="1"/>
                        <a:pt x="343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93" name="Google Shape;34293;p34"/>
                <p:cNvSpPr/>
                <p:nvPr/>
              </p:nvSpPr>
              <p:spPr>
                <a:xfrm>
                  <a:off x="8946700" y="4979050"/>
                  <a:ext cx="39725" cy="3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1226" extrusionOk="0">
                      <a:moveTo>
                        <a:pt x="794" y="0"/>
                      </a:moveTo>
                      <a:cubicBezTo>
                        <a:pt x="0" y="0"/>
                        <a:pt x="0" y="1226"/>
                        <a:pt x="794" y="1226"/>
                      </a:cubicBezTo>
                      <a:cubicBezTo>
                        <a:pt x="1588" y="1226"/>
                        <a:pt x="1588" y="0"/>
                        <a:pt x="7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34294" name="Google Shape;34294;p34"/>
                <p:cNvGrpSpPr/>
                <p:nvPr/>
              </p:nvGrpSpPr>
              <p:grpSpPr>
                <a:xfrm>
                  <a:off x="190375" y="114825"/>
                  <a:ext cx="266250" cy="4913850"/>
                  <a:chOff x="250000" y="213525"/>
                  <a:chExt cx="266250" cy="4913850"/>
                </a:xfrm>
              </p:grpSpPr>
              <p:grpSp>
                <p:nvGrpSpPr>
                  <p:cNvPr id="34295" name="Google Shape;34295;p34"/>
                  <p:cNvGrpSpPr/>
                  <p:nvPr/>
                </p:nvGrpSpPr>
                <p:grpSpPr>
                  <a:xfrm rot="10800000">
                    <a:off x="250000" y="2657925"/>
                    <a:ext cx="266250" cy="2469450"/>
                    <a:chOff x="701350" y="1022525"/>
                    <a:chExt cx="266250" cy="2469450"/>
                  </a:xfrm>
                </p:grpSpPr>
                <p:sp>
                  <p:nvSpPr>
                    <p:cNvPr id="34296" name="Google Shape;34296;p34"/>
                    <p:cNvSpPr/>
                    <p:nvPr/>
                  </p:nvSpPr>
                  <p:spPr>
                    <a:xfrm rot="-5400000">
                      <a:off x="-381513" y="2380187"/>
                      <a:ext cx="2182127" cy="164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6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297" name="Google Shape;34297;p34"/>
                    <p:cNvSpPr/>
                    <p:nvPr/>
                  </p:nvSpPr>
                  <p:spPr>
                    <a:xfrm rot="-5400000">
                      <a:off x="909538" y="32626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84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84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298" name="Google Shape;34298;p34"/>
                    <p:cNvSpPr/>
                    <p:nvPr/>
                  </p:nvSpPr>
                  <p:spPr>
                    <a:xfrm rot="-5400000">
                      <a:off x="795175" y="321687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86"/>
                            <a:pt x="1278" y="5714"/>
                          </a:cubicBezTo>
                          <a:cubicBezTo>
                            <a:pt x="1796" y="5386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2003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299" name="Google Shape;34299;p34"/>
                    <p:cNvSpPr/>
                    <p:nvPr/>
                  </p:nvSpPr>
                  <p:spPr>
                    <a:xfrm rot="-5400000">
                      <a:off x="797200" y="3315550"/>
                      <a:ext cx="116550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2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5" y="1703"/>
                            <a:pt x="1226" y="2825"/>
                          </a:cubicBezTo>
                          <a:cubicBezTo>
                            <a:pt x="2226" y="3824"/>
                            <a:pt x="3636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9" y="995"/>
                          </a:cubicBezTo>
                          <a:cubicBezTo>
                            <a:pt x="2342" y="299"/>
                            <a:pt x="1721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00" name="Google Shape;34300;p34"/>
                    <p:cNvSpPr/>
                    <p:nvPr/>
                  </p:nvSpPr>
                  <p:spPr>
                    <a:xfrm rot="-5400000">
                      <a:off x="864225" y="336487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26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26" y="2555"/>
                            <a:pt x="2296" y="2555"/>
                          </a:cubicBezTo>
                          <a:cubicBezTo>
                            <a:pt x="3867" y="2555"/>
                            <a:pt x="5369" y="1796"/>
                            <a:pt x="5714" y="1278"/>
                          </a:cubicBezTo>
                          <a:cubicBezTo>
                            <a:pt x="5369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01" name="Google Shape;34301;p34"/>
                    <p:cNvSpPr/>
                    <p:nvPr/>
                  </p:nvSpPr>
                  <p:spPr>
                    <a:xfrm rot="-5400000">
                      <a:off x="864438" y="3148038"/>
                      <a:ext cx="142425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7" h="2556" extrusionOk="0">
                          <a:moveTo>
                            <a:pt x="3418" y="1"/>
                          </a:moveTo>
                          <a:cubicBezTo>
                            <a:pt x="1847" y="1"/>
                            <a:pt x="346" y="760"/>
                            <a:pt x="0" y="1278"/>
                          </a:cubicBezTo>
                          <a:cubicBezTo>
                            <a:pt x="346" y="1796"/>
                            <a:pt x="1847" y="2555"/>
                            <a:pt x="3418" y="2555"/>
                          </a:cubicBezTo>
                          <a:cubicBezTo>
                            <a:pt x="4988" y="2555"/>
                            <a:pt x="5696" y="2003"/>
                            <a:pt x="5696" y="1278"/>
                          </a:cubicBezTo>
                          <a:cubicBezTo>
                            <a:pt x="5696" y="553"/>
                            <a:pt x="4988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02" name="Google Shape;34302;p34"/>
                    <p:cNvSpPr/>
                    <p:nvPr/>
                  </p:nvSpPr>
                  <p:spPr>
                    <a:xfrm rot="-5400000">
                      <a:off x="797213" y="3152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7" y="1"/>
                          </a:moveTo>
                          <a:cubicBezTo>
                            <a:pt x="2951" y="1"/>
                            <a:pt x="2332" y="303"/>
                            <a:pt x="1622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8" y="4338"/>
                            <a:pt x="245" y="4343"/>
                            <a:pt x="319" y="4343"/>
                          </a:cubicBezTo>
                          <a:cubicBezTo>
                            <a:pt x="1025" y="4343"/>
                            <a:pt x="2437" y="3824"/>
                            <a:pt x="3452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20" y="1"/>
                            <a:pt x="3437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03" name="Google Shape;34303;p34"/>
                    <p:cNvSpPr/>
                    <p:nvPr/>
                  </p:nvSpPr>
                  <p:spPr>
                    <a:xfrm rot="-5400000">
                      <a:off x="849775" y="3456775"/>
                      <a:ext cx="39725" cy="306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7" extrusionOk="0">
                          <a:moveTo>
                            <a:pt x="794" y="1"/>
                          </a:moveTo>
                          <a:cubicBezTo>
                            <a:pt x="0" y="1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04" name="Google Shape;34304;p34"/>
                    <p:cNvSpPr/>
                    <p:nvPr/>
                  </p:nvSpPr>
                  <p:spPr>
                    <a:xfrm rot="-5400000">
                      <a:off x="741688" y="335281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05" name="Google Shape;34305;p34"/>
                    <p:cNvSpPr/>
                    <p:nvPr/>
                  </p:nvSpPr>
                  <p:spPr>
                    <a:xfrm rot="-5400000">
                      <a:off x="746000" y="31853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06" name="Google Shape;34306;p34"/>
                    <p:cNvSpPr/>
                    <p:nvPr/>
                  </p:nvSpPr>
                  <p:spPr>
                    <a:xfrm rot="-5400000">
                      <a:off x="752475" y="2920425"/>
                      <a:ext cx="51800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72" h="2090" extrusionOk="0">
                          <a:moveTo>
                            <a:pt x="1036" y="1"/>
                          </a:moveTo>
                          <a:cubicBezTo>
                            <a:pt x="466" y="1"/>
                            <a:pt x="0" y="467"/>
                            <a:pt x="0" y="1036"/>
                          </a:cubicBezTo>
                          <a:cubicBezTo>
                            <a:pt x="0" y="1623"/>
                            <a:pt x="466" y="2089"/>
                            <a:pt x="1036" y="2089"/>
                          </a:cubicBezTo>
                          <a:cubicBezTo>
                            <a:pt x="1605" y="2089"/>
                            <a:pt x="2071" y="1623"/>
                            <a:pt x="2071" y="1036"/>
                          </a:cubicBezTo>
                          <a:cubicBezTo>
                            <a:pt x="2071" y="467"/>
                            <a:pt x="1605" y="1"/>
                            <a:pt x="1036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07" name="Google Shape;34307;p34"/>
                    <p:cNvSpPr/>
                    <p:nvPr/>
                  </p:nvSpPr>
                  <p:spPr>
                    <a:xfrm rot="-5400000">
                      <a:off x="854738" y="2875138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0" y="1847"/>
                            <a:pt x="0" y="3418"/>
                          </a:cubicBezTo>
                          <a:cubicBezTo>
                            <a:pt x="0" y="5006"/>
                            <a:pt x="553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5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08" name="Google Shape;34308;p34"/>
                    <p:cNvSpPr/>
                    <p:nvPr/>
                  </p:nvSpPr>
                  <p:spPr>
                    <a:xfrm rot="-5400000">
                      <a:off x="800125" y="2810650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19" y="1"/>
                          </a:moveTo>
                          <a:cubicBezTo>
                            <a:pt x="245" y="1"/>
                            <a:pt x="179" y="7"/>
                            <a:pt x="121" y="18"/>
                          </a:cubicBezTo>
                          <a:cubicBezTo>
                            <a:pt x="1" y="639"/>
                            <a:pt x="518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5" y="4349"/>
                          </a:cubicBezTo>
                          <a:cubicBezTo>
                            <a:pt x="3718" y="4349"/>
                            <a:pt x="3967" y="4244"/>
                            <a:pt x="4160" y="4057"/>
                          </a:cubicBezTo>
                          <a:cubicBezTo>
                            <a:pt x="4661" y="3556"/>
                            <a:pt x="4557" y="2642"/>
                            <a:pt x="3435" y="1537"/>
                          </a:cubicBezTo>
                          <a:cubicBezTo>
                            <a:pt x="2435" y="521"/>
                            <a:pt x="1026" y="1"/>
                            <a:pt x="31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09" name="Google Shape;34309;p34"/>
                    <p:cNvSpPr/>
                    <p:nvPr/>
                  </p:nvSpPr>
                  <p:spPr>
                    <a:xfrm rot="-5400000">
                      <a:off x="706950" y="28063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1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4" y="2002"/>
                            <a:pt x="5714" y="1277"/>
                          </a:cubicBezTo>
                          <a:cubicBezTo>
                            <a:pt x="5714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10" name="Google Shape;34310;p34"/>
                    <p:cNvSpPr/>
                    <p:nvPr/>
                  </p:nvSpPr>
                  <p:spPr>
                    <a:xfrm rot="-5400000">
                      <a:off x="706950" y="30229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25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11" name="Google Shape;34311;p34"/>
                    <p:cNvSpPr/>
                    <p:nvPr/>
                  </p:nvSpPr>
                  <p:spPr>
                    <a:xfrm rot="-5400000">
                      <a:off x="800075" y="29738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42" y="1"/>
                          </a:moveTo>
                          <a:cubicBezTo>
                            <a:pt x="3635" y="1"/>
                            <a:pt x="2224" y="520"/>
                            <a:pt x="1209" y="1520"/>
                          </a:cubicBezTo>
                          <a:cubicBezTo>
                            <a:pt x="104" y="2642"/>
                            <a:pt x="1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2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2" y="7"/>
                            <a:pt x="4416" y="1"/>
                            <a:pt x="434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12" name="Google Shape;34312;p34"/>
                    <p:cNvSpPr/>
                    <p:nvPr/>
                  </p:nvSpPr>
                  <p:spPr>
                    <a:xfrm rot="-5400000">
                      <a:off x="833813" y="31031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13" name="Google Shape;34313;p34"/>
                    <p:cNvSpPr/>
                    <p:nvPr/>
                  </p:nvSpPr>
                  <p:spPr>
                    <a:xfrm rot="-5400000">
                      <a:off x="833163" y="27603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14" name="Google Shape;34314;p34"/>
                    <p:cNvSpPr/>
                    <p:nvPr/>
                  </p:nvSpPr>
                  <p:spPr>
                    <a:xfrm rot="-5400000">
                      <a:off x="931975" y="28509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15" name="Google Shape;34315;p34"/>
                    <p:cNvSpPr/>
                    <p:nvPr/>
                  </p:nvSpPr>
                  <p:spPr>
                    <a:xfrm rot="-5400000">
                      <a:off x="927875" y="3018600"/>
                      <a:ext cx="40150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605" y="1226"/>
                            <a:pt x="1605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16" name="Google Shape;34316;p34"/>
                    <p:cNvSpPr/>
                    <p:nvPr/>
                  </p:nvSpPr>
                  <p:spPr>
                    <a:xfrm rot="-5400000">
                      <a:off x="909538" y="25705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7" y="0"/>
                            <a:pt x="1" y="466"/>
                            <a:pt x="1" y="1036"/>
                          </a:cubicBezTo>
                          <a:cubicBezTo>
                            <a:pt x="1" y="1606"/>
                            <a:pt x="467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17" name="Google Shape;34317;p34"/>
                    <p:cNvSpPr/>
                    <p:nvPr/>
                  </p:nvSpPr>
                  <p:spPr>
                    <a:xfrm rot="-5400000">
                      <a:off x="795188" y="25247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7" y="1"/>
                          </a:moveTo>
                          <a:cubicBezTo>
                            <a:pt x="553" y="1"/>
                            <a:pt x="0" y="708"/>
                            <a:pt x="0" y="2296"/>
                          </a:cubicBezTo>
                          <a:cubicBezTo>
                            <a:pt x="0" y="3884"/>
                            <a:pt x="760" y="5386"/>
                            <a:pt x="1277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7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18" name="Google Shape;34318;p34"/>
                    <p:cNvSpPr/>
                    <p:nvPr/>
                  </p:nvSpPr>
                  <p:spPr>
                    <a:xfrm rot="-5400000">
                      <a:off x="797213" y="2623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2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26" y="2825"/>
                          </a:cubicBezTo>
                          <a:cubicBezTo>
                            <a:pt x="2225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2" y="4338"/>
                            <a:pt x="4540" y="4326"/>
                          </a:cubicBezTo>
                          <a:cubicBezTo>
                            <a:pt x="4660" y="3722"/>
                            <a:pt x="4143" y="2117"/>
                            <a:pt x="3038" y="995"/>
                          </a:cubicBezTo>
                          <a:cubicBezTo>
                            <a:pt x="2341" y="299"/>
                            <a:pt x="1720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19" name="Google Shape;34319;p34"/>
                    <p:cNvSpPr/>
                    <p:nvPr/>
                  </p:nvSpPr>
                  <p:spPr>
                    <a:xfrm rot="-5400000">
                      <a:off x="864225" y="26727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0" y="553"/>
                            <a:pt x="0" y="1278"/>
                          </a:cubicBezTo>
                          <a:cubicBezTo>
                            <a:pt x="0" y="2003"/>
                            <a:pt x="708" y="2555"/>
                            <a:pt x="2296" y="2555"/>
                          </a:cubicBezTo>
                          <a:cubicBezTo>
                            <a:pt x="3866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6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20" name="Google Shape;34320;p34"/>
                    <p:cNvSpPr/>
                    <p:nvPr/>
                  </p:nvSpPr>
                  <p:spPr>
                    <a:xfrm rot="-5400000">
                      <a:off x="864225" y="24561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63" y="760"/>
                            <a:pt x="1" y="1278"/>
                          </a:cubicBezTo>
                          <a:cubicBezTo>
                            <a:pt x="363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21" name="Google Shape;34321;p34"/>
                    <p:cNvSpPr/>
                    <p:nvPr/>
                  </p:nvSpPr>
                  <p:spPr>
                    <a:xfrm rot="-5400000">
                      <a:off x="797213" y="2460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9" y="4338"/>
                            <a:pt x="245" y="4343"/>
                            <a:pt x="319" y="4343"/>
                          </a:cubicBezTo>
                          <a:cubicBezTo>
                            <a:pt x="1026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22" name="Google Shape;34322;p34"/>
                    <p:cNvSpPr/>
                    <p:nvPr/>
                  </p:nvSpPr>
                  <p:spPr>
                    <a:xfrm rot="-5400000">
                      <a:off x="741900" y="26609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23" name="Google Shape;34323;p34"/>
                    <p:cNvSpPr/>
                    <p:nvPr/>
                  </p:nvSpPr>
                  <p:spPr>
                    <a:xfrm rot="-5400000">
                      <a:off x="745988" y="24932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24" name="Google Shape;34324;p34"/>
                    <p:cNvSpPr/>
                    <p:nvPr/>
                  </p:nvSpPr>
                  <p:spPr>
                    <a:xfrm rot="-5400000">
                      <a:off x="748000" y="2224275"/>
                      <a:ext cx="60850" cy="52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4" h="2086" extrusionOk="0">
                          <a:moveTo>
                            <a:pt x="1048" y="0"/>
                          </a:moveTo>
                          <a:cubicBezTo>
                            <a:pt x="513" y="0"/>
                            <a:pt x="0" y="414"/>
                            <a:pt x="0" y="1032"/>
                          </a:cubicBezTo>
                          <a:cubicBezTo>
                            <a:pt x="0" y="1619"/>
                            <a:pt x="466" y="2085"/>
                            <a:pt x="1053" y="2085"/>
                          </a:cubicBezTo>
                          <a:cubicBezTo>
                            <a:pt x="1968" y="2085"/>
                            <a:pt x="2434" y="963"/>
                            <a:pt x="1778" y="307"/>
                          </a:cubicBezTo>
                          <a:cubicBezTo>
                            <a:pt x="1566" y="95"/>
                            <a:pt x="1304" y="0"/>
                            <a:pt x="104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25" name="Google Shape;34325;p34"/>
                    <p:cNvSpPr/>
                    <p:nvPr/>
                  </p:nvSpPr>
                  <p:spPr>
                    <a:xfrm rot="-5400000">
                      <a:off x="854725" y="218302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53" y="5714"/>
                            <a:pt x="1278" y="5714"/>
                          </a:cubicBezTo>
                          <a:cubicBezTo>
                            <a:pt x="1986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79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26" name="Google Shape;34326;p34"/>
                    <p:cNvSpPr/>
                    <p:nvPr/>
                  </p:nvSpPr>
                  <p:spPr>
                    <a:xfrm rot="-5400000">
                      <a:off x="800125" y="21185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5" y="1"/>
                          </a:moveTo>
                          <a:cubicBezTo>
                            <a:pt x="230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18" y="2227"/>
                            <a:pt x="1622" y="3349"/>
                          </a:cubicBezTo>
                          <a:cubicBezTo>
                            <a:pt x="2315" y="4052"/>
                            <a:pt x="2933" y="4349"/>
                            <a:pt x="3420" y="4349"/>
                          </a:cubicBezTo>
                          <a:cubicBezTo>
                            <a:pt x="3711" y="4349"/>
                            <a:pt x="3956" y="4244"/>
                            <a:pt x="4142" y="4057"/>
                          </a:cubicBezTo>
                          <a:cubicBezTo>
                            <a:pt x="4660" y="3556"/>
                            <a:pt x="4557" y="2642"/>
                            <a:pt x="3435" y="1537"/>
                          </a:cubicBezTo>
                          <a:cubicBezTo>
                            <a:pt x="2419" y="521"/>
                            <a:pt x="1022" y="1"/>
                            <a:pt x="305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27" name="Google Shape;34327;p34"/>
                    <p:cNvSpPr/>
                    <p:nvPr/>
                  </p:nvSpPr>
                  <p:spPr>
                    <a:xfrm rot="-5400000">
                      <a:off x="706963" y="2114213"/>
                      <a:ext cx="142825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3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5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5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28" name="Google Shape;34328;p34"/>
                    <p:cNvSpPr/>
                    <p:nvPr/>
                  </p:nvSpPr>
                  <p:spPr>
                    <a:xfrm rot="-5400000">
                      <a:off x="706950" y="23308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1" y="570"/>
                            <a:pt x="1" y="1277"/>
                          </a:cubicBezTo>
                          <a:cubicBezTo>
                            <a:pt x="1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9" y="1795"/>
                            <a:pt x="5714" y="1277"/>
                          </a:cubicBezTo>
                          <a:cubicBezTo>
                            <a:pt x="5369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29" name="Google Shape;34329;p34"/>
                    <p:cNvSpPr/>
                    <p:nvPr/>
                  </p:nvSpPr>
                  <p:spPr>
                    <a:xfrm rot="-5400000">
                      <a:off x="800075" y="22817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9" y="1520"/>
                          </a:cubicBezTo>
                          <a:cubicBezTo>
                            <a:pt x="87" y="2642"/>
                            <a:pt x="1" y="3539"/>
                            <a:pt x="501" y="4057"/>
                          </a:cubicBezTo>
                          <a:cubicBezTo>
                            <a:pt x="693" y="4242"/>
                            <a:pt x="936" y="4344"/>
                            <a:pt x="1222" y="4344"/>
                          </a:cubicBezTo>
                          <a:cubicBezTo>
                            <a:pt x="1711" y="4344"/>
                            <a:pt x="2325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30" name="Google Shape;34330;p34"/>
                    <p:cNvSpPr/>
                    <p:nvPr/>
                  </p:nvSpPr>
                  <p:spPr>
                    <a:xfrm rot="-5400000">
                      <a:off x="833600" y="24112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31" name="Google Shape;34331;p34"/>
                    <p:cNvSpPr/>
                    <p:nvPr/>
                  </p:nvSpPr>
                  <p:spPr>
                    <a:xfrm rot="-5400000">
                      <a:off x="833163" y="20682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32" name="Google Shape;34332;p34"/>
                    <p:cNvSpPr/>
                    <p:nvPr/>
                  </p:nvSpPr>
                  <p:spPr>
                    <a:xfrm rot="-5400000">
                      <a:off x="931975" y="2158850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605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33" name="Google Shape;34333;p34"/>
                    <p:cNvSpPr/>
                    <p:nvPr/>
                  </p:nvSpPr>
                  <p:spPr>
                    <a:xfrm rot="-5400000">
                      <a:off x="928088" y="23267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34" name="Google Shape;34334;p34"/>
                    <p:cNvSpPr/>
                    <p:nvPr/>
                  </p:nvSpPr>
                  <p:spPr>
                    <a:xfrm rot="-5400000">
                      <a:off x="905375" y="1882550"/>
                      <a:ext cx="60875" cy="52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5" h="2085" extrusionOk="0">
                          <a:moveTo>
                            <a:pt x="1399" y="0"/>
                          </a:moveTo>
                          <a:cubicBezTo>
                            <a:pt x="467" y="0"/>
                            <a:pt x="1" y="1122"/>
                            <a:pt x="657" y="1778"/>
                          </a:cubicBezTo>
                          <a:cubicBezTo>
                            <a:pt x="868" y="1990"/>
                            <a:pt x="1129" y="2085"/>
                            <a:pt x="1384" y="2085"/>
                          </a:cubicBezTo>
                          <a:cubicBezTo>
                            <a:pt x="1920" y="2085"/>
                            <a:pt x="2434" y="1667"/>
                            <a:pt x="2434" y="1036"/>
                          </a:cubicBezTo>
                          <a:cubicBezTo>
                            <a:pt x="2434" y="466"/>
                            <a:pt x="1968" y="0"/>
                            <a:pt x="1399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35" name="Google Shape;34335;p34"/>
                    <p:cNvSpPr/>
                    <p:nvPr/>
                  </p:nvSpPr>
                  <p:spPr>
                    <a:xfrm rot="-5400000">
                      <a:off x="795188" y="18326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68"/>
                            <a:pt x="1278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36" name="Google Shape;34336;p34"/>
                    <p:cNvSpPr/>
                    <p:nvPr/>
                  </p:nvSpPr>
                  <p:spPr>
                    <a:xfrm rot="-5400000">
                      <a:off x="797213" y="1931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3" y="0"/>
                          </a:moveTo>
                          <a:cubicBezTo>
                            <a:pt x="936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4" y="1703"/>
                            <a:pt x="1209" y="2825"/>
                          </a:cubicBezTo>
                          <a:cubicBezTo>
                            <a:pt x="2224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8" y="995"/>
                          </a:cubicBezTo>
                          <a:cubicBezTo>
                            <a:pt x="2331" y="299"/>
                            <a:pt x="1713" y="0"/>
                            <a:pt x="1223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37" name="Google Shape;34337;p34"/>
                    <p:cNvSpPr/>
                    <p:nvPr/>
                  </p:nvSpPr>
                  <p:spPr>
                    <a:xfrm rot="-5400000">
                      <a:off x="864225" y="19806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8" y="2555"/>
                            <a:pt x="2296" y="2555"/>
                          </a:cubicBezTo>
                          <a:cubicBezTo>
                            <a:pt x="3867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38" name="Google Shape;34338;p34"/>
                    <p:cNvSpPr/>
                    <p:nvPr/>
                  </p:nvSpPr>
                  <p:spPr>
                    <a:xfrm rot="-5400000">
                      <a:off x="864225" y="17640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18" y="1"/>
                          </a:moveTo>
                          <a:cubicBezTo>
                            <a:pt x="1848" y="1"/>
                            <a:pt x="346" y="760"/>
                            <a:pt x="1" y="1278"/>
                          </a:cubicBezTo>
                          <a:cubicBezTo>
                            <a:pt x="346" y="1796"/>
                            <a:pt x="1848" y="2555"/>
                            <a:pt x="3418" y="2555"/>
                          </a:cubicBezTo>
                          <a:cubicBezTo>
                            <a:pt x="5006" y="2555"/>
                            <a:pt x="5714" y="2003"/>
                            <a:pt x="5714" y="1278"/>
                          </a:cubicBezTo>
                          <a:cubicBezTo>
                            <a:pt x="5714" y="553"/>
                            <a:pt x="5006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39" name="Google Shape;34339;p34"/>
                    <p:cNvSpPr/>
                    <p:nvPr/>
                  </p:nvSpPr>
                  <p:spPr>
                    <a:xfrm rot="-5400000">
                      <a:off x="797213" y="17682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01" y="2117"/>
                            <a:pt x="1" y="3722"/>
                            <a:pt x="122" y="4326"/>
                          </a:cubicBezTo>
                          <a:cubicBezTo>
                            <a:pt x="179" y="4338"/>
                            <a:pt x="245" y="4343"/>
                            <a:pt x="320" y="4343"/>
                          </a:cubicBezTo>
                          <a:cubicBezTo>
                            <a:pt x="1026" y="4343"/>
                            <a:pt x="2436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40" name="Google Shape;34340;p34"/>
                    <p:cNvSpPr/>
                    <p:nvPr/>
                  </p:nvSpPr>
                  <p:spPr>
                    <a:xfrm rot="-5400000">
                      <a:off x="741900" y="19688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8" y="1243"/>
                            <a:pt x="1588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41" name="Google Shape;34341;p34"/>
                    <p:cNvSpPr/>
                    <p:nvPr/>
                  </p:nvSpPr>
                  <p:spPr>
                    <a:xfrm rot="-5400000">
                      <a:off x="746213" y="18013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42" name="Google Shape;34342;p34"/>
                    <p:cNvSpPr/>
                    <p:nvPr/>
                  </p:nvSpPr>
                  <p:spPr>
                    <a:xfrm rot="-5400000">
                      <a:off x="752263" y="1536438"/>
                      <a:ext cx="52225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90" extrusionOk="0">
                          <a:moveTo>
                            <a:pt x="1053" y="1"/>
                          </a:moveTo>
                          <a:cubicBezTo>
                            <a:pt x="467" y="1"/>
                            <a:pt x="1" y="467"/>
                            <a:pt x="1" y="1036"/>
                          </a:cubicBezTo>
                          <a:cubicBezTo>
                            <a:pt x="1" y="1623"/>
                            <a:pt x="467" y="2089"/>
                            <a:pt x="1053" y="2089"/>
                          </a:cubicBezTo>
                          <a:cubicBezTo>
                            <a:pt x="1623" y="2089"/>
                            <a:pt x="2089" y="1623"/>
                            <a:pt x="2089" y="1036"/>
                          </a:cubicBezTo>
                          <a:cubicBezTo>
                            <a:pt x="2089" y="467"/>
                            <a:pt x="1623" y="1"/>
                            <a:pt x="105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43" name="Google Shape;34343;p34"/>
                    <p:cNvSpPr/>
                    <p:nvPr/>
                  </p:nvSpPr>
                  <p:spPr>
                    <a:xfrm rot="-5400000">
                      <a:off x="854725" y="1491350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70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6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44" name="Google Shape;34344;p34"/>
                    <p:cNvSpPr/>
                    <p:nvPr/>
                  </p:nvSpPr>
                  <p:spPr>
                    <a:xfrm rot="-5400000">
                      <a:off x="800125" y="14264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6" y="1"/>
                          </a:moveTo>
                          <a:cubicBezTo>
                            <a:pt x="231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01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1" y="4349"/>
                          </a:cubicBezTo>
                          <a:cubicBezTo>
                            <a:pt x="3711" y="4349"/>
                            <a:pt x="3956" y="4244"/>
                            <a:pt x="4143" y="4057"/>
                          </a:cubicBezTo>
                          <a:cubicBezTo>
                            <a:pt x="4660" y="3556"/>
                            <a:pt x="4540" y="2642"/>
                            <a:pt x="3435" y="1537"/>
                          </a:cubicBezTo>
                          <a:cubicBezTo>
                            <a:pt x="2420" y="521"/>
                            <a:pt x="1022" y="1"/>
                            <a:pt x="306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45" name="Google Shape;34345;p34"/>
                    <p:cNvSpPr/>
                    <p:nvPr/>
                  </p:nvSpPr>
                  <p:spPr>
                    <a:xfrm rot="-5400000">
                      <a:off x="706950" y="14221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46" name="Google Shape;34346;p34"/>
                    <p:cNvSpPr/>
                    <p:nvPr/>
                  </p:nvSpPr>
                  <p:spPr>
                    <a:xfrm rot="-5400000">
                      <a:off x="706950" y="16387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6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6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47" name="Google Shape;34347;p34"/>
                    <p:cNvSpPr/>
                    <p:nvPr/>
                  </p:nvSpPr>
                  <p:spPr>
                    <a:xfrm rot="-5400000">
                      <a:off x="800075" y="1589575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8" y="1520"/>
                          </a:cubicBezTo>
                          <a:cubicBezTo>
                            <a:pt x="87" y="2642"/>
                            <a:pt x="0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1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0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48" name="Google Shape;34348;p34"/>
                    <p:cNvSpPr/>
                    <p:nvPr/>
                  </p:nvSpPr>
                  <p:spPr>
                    <a:xfrm rot="-5400000">
                      <a:off x="833600" y="17191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2" y="0"/>
                          </a:moveTo>
                          <a:cubicBezTo>
                            <a:pt x="1" y="0"/>
                            <a:pt x="1" y="1243"/>
                            <a:pt x="812" y="1243"/>
                          </a:cubicBezTo>
                          <a:cubicBezTo>
                            <a:pt x="1606" y="1243"/>
                            <a:pt x="1606" y="0"/>
                            <a:pt x="81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49" name="Google Shape;34349;p34"/>
                    <p:cNvSpPr/>
                    <p:nvPr/>
                  </p:nvSpPr>
                  <p:spPr>
                    <a:xfrm rot="-5400000">
                      <a:off x="833150" y="1376150"/>
                      <a:ext cx="4017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50" name="Google Shape;34350;p34"/>
                    <p:cNvSpPr/>
                    <p:nvPr/>
                  </p:nvSpPr>
                  <p:spPr>
                    <a:xfrm rot="-5400000">
                      <a:off x="909538" y="1186288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6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66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51" name="Google Shape;34351;p34"/>
                    <p:cNvSpPr/>
                    <p:nvPr/>
                  </p:nvSpPr>
                  <p:spPr>
                    <a:xfrm rot="-5400000">
                      <a:off x="794963" y="1140763"/>
                      <a:ext cx="6432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73" h="5714" extrusionOk="0">
                          <a:moveTo>
                            <a:pt x="1295" y="1"/>
                          </a:moveTo>
                          <a:cubicBezTo>
                            <a:pt x="570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77" y="5386"/>
                            <a:pt x="1295" y="5714"/>
                          </a:cubicBezTo>
                          <a:cubicBezTo>
                            <a:pt x="1796" y="5368"/>
                            <a:pt x="2572" y="3867"/>
                            <a:pt x="2572" y="2296"/>
                          </a:cubicBezTo>
                          <a:cubicBezTo>
                            <a:pt x="2572" y="726"/>
                            <a:pt x="2003" y="1"/>
                            <a:pt x="1295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52" name="Google Shape;34352;p34"/>
                    <p:cNvSpPr/>
                    <p:nvPr/>
                  </p:nvSpPr>
                  <p:spPr>
                    <a:xfrm rot="-5400000">
                      <a:off x="797438" y="1239438"/>
                      <a:ext cx="11607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43" h="4344" extrusionOk="0">
                          <a:moveTo>
                            <a:pt x="1214" y="0"/>
                          </a:moveTo>
                          <a:cubicBezTo>
                            <a:pt x="927" y="0"/>
                            <a:pt x="685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08" y="2825"/>
                          </a:cubicBezTo>
                          <a:cubicBezTo>
                            <a:pt x="2224" y="3824"/>
                            <a:pt x="3635" y="4343"/>
                            <a:pt x="4341" y="4343"/>
                          </a:cubicBezTo>
                          <a:cubicBezTo>
                            <a:pt x="4416" y="4343"/>
                            <a:pt x="4482" y="4338"/>
                            <a:pt x="4539" y="4326"/>
                          </a:cubicBezTo>
                          <a:cubicBezTo>
                            <a:pt x="4643" y="3722"/>
                            <a:pt x="4142" y="2117"/>
                            <a:pt x="3020" y="995"/>
                          </a:cubicBezTo>
                          <a:cubicBezTo>
                            <a:pt x="2324" y="299"/>
                            <a:pt x="1703" y="0"/>
                            <a:pt x="121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53" name="Google Shape;34353;p34"/>
                    <p:cNvSpPr/>
                    <p:nvPr/>
                  </p:nvSpPr>
                  <p:spPr>
                    <a:xfrm rot="-5400000">
                      <a:off x="864225" y="12885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9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9" y="2555"/>
                            <a:pt x="2296" y="2555"/>
                          </a:cubicBezTo>
                          <a:cubicBezTo>
                            <a:pt x="3867" y="2555"/>
                            <a:pt x="5351" y="1796"/>
                            <a:pt x="5714" y="1278"/>
                          </a:cubicBezTo>
                          <a:cubicBezTo>
                            <a:pt x="5351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54" name="Google Shape;34354;p34"/>
                    <p:cNvSpPr/>
                    <p:nvPr/>
                  </p:nvSpPr>
                  <p:spPr>
                    <a:xfrm rot="-5400000">
                      <a:off x="864225" y="107192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45" y="760"/>
                            <a:pt x="0" y="1278"/>
                          </a:cubicBezTo>
                          <a:cubicBezTo>
                            <a:pt x="345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55" name="Google Shape;34355;p34"/>
                    <p:cNvSpPr/>
                    <p:nvPr/>
                  </p:nvSpPr>
                  <p:spPr>
                    <a:xfrm rot="-5400000">
                      <a:off x="797213" y="1076113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3" y="1"/>
                          </a:moveTo>
                          <a:cubicBezTo>
                            <a:pt x="2943" y="1"/>
                            <a:pt x="2321" y="303"/>
                            <a:pt x="1623" y="1012"/>
                          </a:cubicBezTo>
                          <a:cubicBezTo>
                            <a:pt x="518" y="2134"/>
                            <a:pt x="0" y="3722"/>
                            <a:pt x="104" y="4326"/>
                          </a:cubicBezTo>
                          <a:cubicBezTo>
                            <a:pt x="163" y="4338"/>
                            <a:pt x="231" y="4343"/>
                            <a:pt x="306" y="4343"/>
                          </a:cubicBezTo>
                          <a:cubicBezTo>
                            <a:pt x="1025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18" y="1"/>
                            <a:pt x="343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56" name="Google Shape;34356;p34"/>
                    <p:cNvSpPr/>
                    <p:nvPr/>
                  </p:nvSpPr>
                  <p:spPr>
                    <a:xfrm rot="-5400000">
                      <a:off x="741900" y="12767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57" name="Google Shape;34357;p34"/>
                    <p:cNvSpPr/>
                    <p:nvPr/>
                  </p:nvSpPr>
                  <p:spPr>
                    <a:xfrm rot="-5400000">
                      <a:off x="746213" y="11092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58" name="Google Shape;34358;p34"/>
                    <p:cNvSpPr/>
                    <p:nvPr/>
                  </p:nvSpPr>
                  <p:spPr>
                    <a:xfrm rot="-5400000">
                      <a:off x="833588" y="10270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59" name="Google Shape;34359;p34"/>
                    <p:cNvSpPr/>
                    <p:nvPr/>
                  </p:nvSpPr>
                  <p:spPr>
                    <a:xfrm rot="-5400000">
                      <a:off x="932188" y="14669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60" name="Google Shape;34360;p34"/>
                    <p:cNvSpPr/>
                    <p:nvPr/>
                  </p:nvSpPr>
                  <p:spPr>
                    <a:xfrm rot="-5400000">
                      <a:off x="928088" y="16346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5" y="0"/>
                          </a:moveTo>
                          <a:cubicBezTo>
                            <a:pt x="1" y="0"/>
                            <a:pt x="1" y="1226"/>
                            <a:pt x="795" y="1226"/>
                          </a:cubicBezTo>
                          <a:cubicBezTo>
                            <a:pt x="1589" y="1226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  <p:grpSp>
                <p:nvGrpSpPr>
                  <p:cNvPr id="34361" name="Google Shape;34361;p34"/>
                  <p:cNvGrpSpPr/>
                  <p:nvPr/>
                </p:nvGrpSpPr>
                <p:grpSpPr>
                  <a:xfrm rot="10800000">
                    <a:off x="250000" y="213525"/>
                    <a:ext cx="266250" cy="2486750"/>
                    <a:chOff x="701350" y="992275"/>
                    <a:chExt cx="266250" cy="2486750"/>
                  </a:xfrm>
                </p:grpSpPr>
                <p:sp>
                  <p:nvSpPr>
                    <p:cNvPr id="34362" name="Google Shape;34362;p34"/>
                    <p:cNvSpPr/>
                    <p:nvPr/>
                  </p:nvSpPr>
                  <p:spPr>
                    <a:xfrm rot="-5400000">
                      <a:off x="909538" y="32626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84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84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63" name="Google Shape;34363;p34"/>
                    <p:cNvSpPr/>
                    <p:nvPr/>
                  </p:nvSpPr>
                  <p:spPr>
                    <a:xfrm rot="-5400000">
                      <a:off x="795175" y="321687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86"/>
                            <a:pt x="1278" y="5714"/>
                          </a:cubicBezTo>
                          <a:cubicBezTo>
                            <a:pt x="1796" y="5386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2003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64" name="Google Shape;34364;p34"/>
                    <p:cNvSpPr/>
                    <p:nvPr/>
                  </p:nvSpPr>
                  <p:spPr>
                    <a:xfrm rot="-5400000">
                      <a:off x="797200" y="3315550"/>
                      <a:ext cx="116550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2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5" y="1703"/>
                            <a:pt x="1226" y="2825"/>
                          </a:cubicBezTo>
                          <a:cubicBezTo>
                            <a:pt x="2226" y="3824"/>
                            <a:pt x="3636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9" y="995"/>
                          </a:cubicBezTo>
                          <a:cubicBezTo>
                            <a:pt x="2342" y="299"/>
                            <a:pt x="1721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65" name="Google Shape;34365;p34"/>
                    <p:cNvSpPr/>
                    <p:nvPr/>
                  </p:nvSpPr>
                  <p:spPr>
                    <a:xfrm rot="-5400000">
                      <a:off x="864225" y="336487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26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26" y="2555"/>
                            <a:pt x="2296" y="2555"/>
                          </a:cubicBezTo>
                          <a:cubicBezTo>
                            <a:pt x="3867" y="2555"/>
                            <a:pt x="5369" y="1796"/>
                            <a:pt x="5714" y="1278"/>
                          </a:cubicBezTo>
                          <a:cubicBezTo>
                            <a:pt x="5369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66" name="Google Shape;34366;p34"/>
                    <p:cNvSpPr/>
                    <p:nvPr/>
                  </p:nvSpPr>
                  <p:spPr>
                    <a:xfrm rot="-5400000">
                      <a:off x="864438" y="3148038"/>
                      <a:ext cx="142425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7" h="2556" extrusionOk="0">
                          <a:moveTo>
                            <a:pt x="3418" y="1"/>
                          </a:moveTo>
                          <a:cubicBezTo>
                            <a:pt x="1847" y="1"/>
                            <a:pt x="346" y="760"/>
                            <a:pt x="0" y="1278"/>
                          </a:cubicBezTo>
                          <a:cubicBezTo>
                            <a:pt x="346" y="1796"/>
                            <a:pt x="1847" y="2555"/>
                            <a:pt x="3418" y="2555"/>
                          </a:cubicBezTo>
                          <a:cubicBezTo>
                            <a:pt x="4988" y="2555"/>
                            <a:pt x="5696" y="2003"/>
                            <a:pt x="5696" y="1278"/>
                          </a:cubicBezTo>
                          <a:cubicBezTo>
                            <a:pt x="5696" y="553"/>
                            <a:pt x="4988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67" name="Google Shape;34367;p34"/>
                    <p:cNvSpPr/>
                    <p:nvPr/>
                  </p:nvSpPr>
                  <p:spPr>
                    <a:xfrm rot="-5400000">
                      <a:off x="797213" y="3152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7" y="1"/>
                          </a:moveTo>
                          <a:cubicBezTo>
                            <a:pt x="2951" y="1"/>
                            <a:pt x="2332" y="303"/>
                            <a:pt x="1622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8" y="4338"/>
                            <a:pt x="245" y="4343"/>
                            <a:pt x="319" y="4343"/>
                          </a:cubicBezTo>
                          <a:cubicBezTo>
                            <a:pt x="1025" y="4343"/>
                            <a:pt x="2437" y="3824"/>
                            <a:pt x="3452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20" y="1"/>
                            <a:pt x="3437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68" name="Google Shape;34368;p34"/>
                    <p:cNvSpPr/>
                    <p:nvPr/>
                  </p:nvSpPr>
                  <p:spPr>
                    <a:xfrm rot="-5400000">
                      <a:off x="840925" y="3443825"/>
                      <a:ext cx="39725" cy="306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7" extrusionOk="0">
                          <a:moveTo>
                            <a:pt x="794" y="1"/>
                          </a:moveTo>
                          <a:cubicBezTo>
                            <a:pt x="0" y="1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69" name="Google Shape;34369;p34"/>
                    <p:cNvSpPr/>
                    <p:nvPr/>
                  </p:nvSpPr>
                  <p:spPr>
                    <a:xfrm rot="-5400000">
                      <a:off x="746000" y="31853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70" name="Google Shape;34370;p34"/>
                    <p:cNvSpPr/>
                    <p:nvPr/>
                  </p:nvSpPr>
                  <p:spPr>
                    <a:xfrm rot="-5400000">
                      <a:off x="752475" y="2920425"/>
                      <a:ext cx="51800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72" h="2090" extrusionOk="0">
                          <a:moveTo>
                            <a:pt x="1036" y="1"/>
                          </a:moveTo>
                          <a:cubicBezTo>
                            <a:pt x="466" y="1"/>
                            <a:pt x="0" y="467"/>
                            <a:pt x="0" y="1036"/>
                          </a:cubicBezTo>
                          <a:cubicBezTo>
                            <a:pt x="0" y="1623"/>
                            <a:pt x="466" y="2089"/>
                            <a:pt x="1036" y="2089"/>
                          </a:cubicBezTo>
                          <a:cubicBezTo>
                            <a:pt x="1605" y="2089"/>
                            <a:pt x="2071" y="1623"/>
                            <a:pt x="2071" y="1036"/>
                          </a:cubicBezTo>
                          <a:cubicBezTo>
                            <a:pt x="2071" y="467"/>
                            <a:pt x="1605" y="1"/>
                            <a:pt x="1036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71" name="Google Shape;34371;p34"/>
                    <p:cNvSpPr/>
                    <p:nvPr/>
                  </p:nvSpPr>
                  <p:spPr>
                    <a:xfrm rot="-5400000">
                      <a:off x="854738" y="2875138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0" y="1847"/>
                            <a:pt x="0" y="3418"/>
                          </a:cubicBezTo>
                          <a:cubicBezTo>
                            <a:pt x="0" y="5006"/>
                            <a:pt x="553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5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72" name="Google Shape;34372;p34"/>
                    <p:cNvSpPr/>
                    <p:nvPr/>
                  </p:nvSpPr>
                  <p:spPr>
                    <a:xfrm rot="-5400000">
                      <a:off x="800125" y="2810650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19" y="1"/>
                          </a:moveTo>
                          <a:cubicBezTo>
                            <a:pt x="245" y="1"/>
                            <a:pt x="179" y="7"/>
                            <a:pt x="121" y="18"/>
                          </a:cubicBezTo>
                          <a:cubicBezTo>
                            <a:pt x="1" y="639"/>
                            <a:pt x="518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5" y="4349"/>
                          </a:cubicBezTo>
                          <a:cubicBezTo>
                            <a:pt x="3718" y="4349"/>
                            <a:pt x="3967" y="4244"/>
                            <a:pt x="4160" y="4057"/>
                          </a:cubicBezTo>
                          <a:cubicBezTo>
                            <a:pt x="4661" y="3556"/>
                            <a:pt x="4557" y="2642"/>
                            <a:pt x="3435" y="1537"/>
                          </a:cubicBezTo>
                          <a:cubicBezTo>
                            <a:pt x="2435" y="521"/>
                            <a:pt x="1026" y="1"/>
                            <a:pt x="31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73" name="Google Shape;34373;p34"/>
                    <p:cNvSpPr/>
                    <p:nvPr/>
                  </p:nvSpPr>
                  <p:spPr>
                    <a:xfrm rot="-5400000">
                      <a:off x="706950" y="28063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1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4" y="2002"/>
                            <a:pt x="5714" y="1277"/>
                          </a:cubicBezTo>
                          <a:cubicBezTo>
                            <a:pt x="5714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74" name="Google Shape;34374;p34"/>
                    <p:cNvSpPr/>
                    <p:nvPr/>
                  </p:nvSpPr>
                  <p:spPr>
                    <a:xfrm rot="-5400000">
                      <a:off x="706950" y="30229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25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75" name="Google Shape;34375;p34"/>
                    <p:cNvSpPr/>
                    <p:nvPr/>
                  </p:nvSpPr>
                  <p:spPr>
                    <a:xfrm rot="-5400000">
                      <a:off x="800075" y="29738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42" y="1"/>
                          </a:moveTo>
                          <a:cubicBezTo>
                            <a:pt x="3635" y="1"/>
                            <a:pt x="2224" y="520"/>
                            <a:pt x="1209" y="1520"/>
                          </a:cubicBezTo>
                          <a:cubicBezTo>
                            <a:pt x="104" y="2642"/>
                            <a:pt x="1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2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2" y="7"/>
                            <a:pt x="4416" y="1"/>
                            <a:pt x="434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76" name="Google Shape;34376;p34"/>
                    <p:cNvSpPr/>
                    <p:nvPr/>
                  </p:nvSpPr>
                  <p:spPr>
                    <a:xfrm rot="-5400000">
                      <a:off x="833813" y="31031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77" name="Google Shape;34377;p34"/>
                    <p:cNvSpPr/>
                    <p:nvPr/>
                  </p:nvSpPr>
                  <p:spPr>
                    <a:xfrm rot="-5400000">
                      <a:off x="833163" y="27603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78" name="Google Shape;34378;p34"/>
                    <p:cNvSpPr/>
                    <p:nvPr/>
                  </p:nvSpPr>
                  <p:spPr>
                    <a:xfrm rot="-5400000">
                      <a:off x="931975" y="28509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79" name="Google Shape;34379;p34"/>
                    <p:cNvSpPr/>
                    <p:nvPr/>
                  </p:nvSpPr>
                  <p:spPr>
                    <a:xfrm rot="-5400000">
                      <a:off x="927875" y="3018600"/>
                      <a:ext cx="40150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605" y="1226"/>
                            <a:pt x="1605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80" name="Google Shape;34380;p34"/>
                    <p:cNvSpPr/>
                    <p:nvPr/>
                  </p:nvSpPr>
                  <p:spPr>
                    <a:xfrm rot="-5400000">
                      <a:off x="909538" y="25705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7" y="0"/>
                            <a:pt x="1" y="466"/>
                            <a:pt x="1" y="1036"/>
                          </a:cubicBezTo>
                          <a:cubicBezTo>
                            <a:pt x="1" y="1606"/>
                            <a:pt x="467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81" name="Google Shape;34381;p34"/>
                    <p:cNvSpPr/>
                    <p:nvPr/>
                  </p:nvSpPr>
                  <p:spPr>
                    <a:xfrm rot="-5400000">
                      <a:off x="795188" y="25247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7" y="1"/>
                          </a:moveTo>
                          <a:cubicBezTo>
                            <a:pt x="553" y="1"/>
                            <a:pt x="0" y="708"/>
                            <a:pt x="0" y="2296"/>
                          </a:cubicBezTo>
                          <a:cubicBezTo>
                            <a:pt x="0" y="3884"/>
                            <a:pt x="760" y="5386"/>
                            <a:pt x="1277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7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82" name="Google Shape;34382;p34"/>
                    <p:cNvSpPr/>
                    <p:nvPr/>
                  </p:nvSpPr>
                  <p:spPr>
                    <a:xfrm rot="-5400000">
                      <a:off x="797213" y="2623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2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26" y="2825"/>
                          </a:cubicBezTo>
                          <a:cubicBezTo>
                            <a:pt x="2225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2" y="4338"/>
                            <a:pt x="4540" y="4326"/>
                          </a:cubicBezTo>
                          <a:cubicBezTo>
                            <a:pt x="4660" y="3722"/>
                            <a:pt x="4143" y="2117"/>
                            <a:pt x="3038" y="995"/>
                          </a:cubicBezTo>
                          <a:cubicBezTo>
                            <a:pt x="2341" y="299"/>
                            <a:pt x="1720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83" name="Google Shape;34383;p34"/>
                    <p:cNvSpPr/>
                    <p:nvPr/>
                  </p:nvSpPr>
                  <p:spPr>
                    <a:xfrm rot="-5400000">
                      <a:off x="864225" y="26727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0" y="553"/>
                            <a:pt x="0" y="1278"/>
                          </a:cubicBezTo>
                          <a:cubicBezTo>
                            <a:pt x="0" y="2003"/>
                            <a:pt x="708" y="2555"/>
                            <a:pt x="2296" y="2555"/>
                          </a:cubicBezTo>
                          <a:cubicBezTo>
                            <a:pt x="3866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6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84" name="Google Shape;34384;p34"/>
                    <p:cNvSpPr/>
                    <p:nvPr/>
                  </p:nvSpPr>
                  <p:spPr>
                    <a:xfrm rot="-5400000">
                      <a:off x="864225" y="24561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63" y="760"/>
                            <a:pt x="1" y="1278"/>
                          </a:cubicBezTo>
                          <a:cubicBezTo>
                            <a:pt x="363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85" name="Google Shape;34385;p34"/>
                    <p:cNvSpPr/>
                    <p:nvPr/>
                  </p:nvSpPr>
                  <p:spPr>
                    <a:xfrm rot="-5400000">
                      <a:off x="797213" y="2460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9" y="4338"/>
                            <a:pt x="245" y="4343"/>
                            <a:pt x="319" y="4343"/>
                          </a:cubicBezTo>
                          <a:cubicBezTo>
                            <a:pt x="1026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86" name="Google Shape;34386;p34"/>
                    <p:cNvSpPr/>
                    <p:nvPr/>
                  </p:nvSpPr>
                  <p:spPr>
                    <a:xfrm rot="-5400000">
                      <a:off x="741900" y="26609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87" name="Google Shape;34387;p34"/>
                    <p:cNvSpPr/>
                    <p:nvPr/>
                  </p:nvSpPr>
                  <p:spPr>
                    <a:xfrm rot="-5400000">
                      <a:off x="745988" y="24932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88" name="Google Shape;34388;p34"/>
                    <p:cNvSpPr/>
                    <p:nvPr/>
                  </p:nvSpPr>
                  <p:spPr>
                    <a:xfrm rot="-5400000">
                      <a:off x="748000" y="2224275"/>
                      <a:ext cx="60850" cy="52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4" h="2086" extrusionOk="0">
                          <a:moveTo>
                            <a:pt x="1048" y="0"/>
                          </a:moveTo>
                          <a:cubicBezTo>
                            <a:pt x="513" y="0"/>
                            <a:pt x="0" y="414"/>
                            <a:pt x="0" y="1032"/>
                          </a:cubicBezTo>
                          <a:cubicBezTo>
                            <a:pt x="0" y="1619"/>
                            <a:pt x="466" y="2085"/>
                            <a:pt x="1053" y="2085"/>
                          </a:cubicBezTo>
                          <a:cubicBezTo>
                            <a:pt x="1968" y="2085"/>
                            <a:pt x="2434" y="963"/>
                            <a:pt x="1778" y="307"/>
                          </a:cubicBezTo>
                          <a:cubicBezTo>
                            <a:pt x="1566" y="95"/>
                            <a:pt x="1304" y="0"/>
                            <a:pt x="104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89" name="Google Shape;34389;p34"/>
                    <p:cNvSpPr/>
                    <p:nvPr/>
                  </p:nvSpPr>
                  <p:spPr>
                    <a:xfrm rot="-5400000">
                      <a:off x="854725" y="218302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53" y="5714"/>
                            <a:pt x="1278" y="5714"/>
                          </a:cubicBezTo>
                          <a:cubicBezTo>
                            <a:pt x="1986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79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90" name="Google Shape;34390;p34"/>
                    <p:cNvSpPr/>
                    <p:nvPr/>
                  </p:nvSpPr>
                  <p:spPr>
                    <a:xfrm rot="-5400000">
                      <a:off x="800125" y="21185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5" y="1"/>
                          </a:moveTo>
                          <a:cubicBezTo>
                            <a:pt x="230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18" y="2227"/>
                            <a:pt x="1622" y="3349"/>
                          </a:cubicBezTo>
                          <a:cubicBezTo>
                            <a:pt x="2315" y="4052"/>
                            <a:pt x="2933" y="4349"/>
                            <a:pt x="3420" y="4349"/>
                          </a:cubicBezTo>
                          <a:cubicBezTo>
                            <a:pt x="3711" y="4349"/>
                            <a:pt x="3956" y="4244"/>
                            <a:pt x="4142" y="4057"/>
                          </a:cubicBezTo>
                          <a:cubicBezTo>
                            <a:pt x="4660" y="3556"/>
                            <a:pt x="4557" y="2642"/>
                            <a:pt x="3435" y="1537"/>
                          </a:cubicBezTo>
                          <a:cubicBezTo>
                            <a:pt x="2419" y="521"/>
                            <a:pt x="1022" y="1"/>
                            <a:pt x="305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91" name="Google Shape;34391;p34"/>
                    <p:cNvSpPr/>
                    <p:nvPr/>
                  </p:nvSpPr>
                  <p:spPr>
                    <a:xfrm rot="-5400000">
                      <a:off x="706963" y="2114213"/>
                      <a:ext cx="142825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3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5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5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92" name="Google Shape;34392;p34"/>
                    <p:cNvSpPr/>
                    <p:nvPr/>
                  </p:nvSpPr>
                  <p:spPr>
                    <a:xfrm rot="-5400000">
                      <a:off x="706950" y="23308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1" y="570"/>
                            <a:pt x="1" y="1277"/>
                          </a:cubicBezTo>
                          <a:cubicBezTo>
                            <a:pt x="1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9" y="1795"/>
                            <a:pt x="5714" y="1277"/>
                          </a:cubicBezTo>
                          <a:cubicBezTo>
                            <a:pt x="5369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93" name="Google Shape;34393;p34"/>
                    <p:cNvSpPr/>
                    <p:nvPr/>
                  </p:nvSpPr>
                  <p:spPr>
                    <a:xfrm rot="-5400000">
                      <a:off x="800075" y="22817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9" y="1520"/>
                          </a:cubicBezTo>
                          <a:cubicBezTo>
                            <a:pt x="87" y="2642"/>
                            <a:pt x="1" y="3539"/>
                            <a:pt x="501" y="4057"/>
                          </a:cubicBezTo>
                          <a:cubicBezTo>
                            <a:pt x="693" y="4242"/>
                            <a:pt x="936" y="4344"/>
                            <a:pt x="1222" y="4344"/>
                          </a:cubicBezTo>
                          <a:cubicBezTo>
                            <a:pt x="1711" y="4344"/>
                            <a:pt x="2325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94" name="Google Shape;34394;p34"/>
                    <p:cNvSpPr/>
                    <p:nvPr/>
                  </p:nvSpPr>
                  <p:spPr>
                    <a:xfrm rot="-5400000">
                      <a:off x="833600" y="24112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95" name="Google Shape;34395;p34"/>
                    <p:cNvSpPr/>
                    <p:nvPr/>
                  </p:nvSpPr>
                  <p:spPr>
                    <a:xfrm rot="-5400000">
                      <a:off x="833163" y="20682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96" name="Google Shape;34396;p34"/>
                    <p:cNvSpPr/>
                    <p:nvPr/>
                  </p:nvSpPr>
                  <p:spPr>
                    <a:xfrm rot="-5400000">
                      <a:off x="931975" y="2158850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605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97" name="Google Shape;34397;p34"/>
                    <p:cNvSpPr/>
                    <p:nvPr/>
                  </p:nvSpPr>
                  <p:spPr>
                    <a:xfrm rot="-5400000">
                      <a:off x="928088" y="23267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98" name="Google Shape;34398;p34"/>
                    <p:cNvSpPr/>
                    <p:nvPr/>
                  </p:nvSpPr>
                  <p:spPr>
                    <a:xfrm rot="-5400000">
                      <a:off x="905375" y="1882550"/>
                      <a:ext cx="60875" cy="52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5" h="2085" extrusionOk="0">
                          <a:moveTo>
                            <a:pt x="1399" y="0"/>
                          </a:moveTo>
                          <a:cubicBezTo>
                            <a:pt x="467" y="0"/>
                            <a:pt x="1" y="1122"/>
                            <a:pt x="657" y="1778"/>
                          </a:cubicBezTo>
                          <a:cubicBezTo>
                            <a:pt x="868" y="1990"/>
                            <a:pt x="1129" y="2085"/>
                            <a:pt x="1384" y="2085"/>
                          </a:cubicBezTo>
                          <a:cubicBezTo>
                            <a:pt x="1920" y="2085"/>
                            <a:pt x="2434" y="1667"/>
                            <a:pt x="2434" y="1036"/>
                          </a:cubicBezTo>
                          <a:cubicBezTo>
                            <a:pt x="2434" y="466"/>
                            <a:pt x="1968" y="0"/>
                            <a:pt x="1399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399" name="Google Shape;34399;p34"/>
                    <p:cNvSpPr/>
                    <p:nvPr/>
                  </p:nvSpPr>
                  <p:spPr>
                    <a:xfrm rot="-5400000">
                      <a:off x="795188" y="18326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68"/>
                            <a:pt x="1278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400" name="Google Shape;34400;p34"/>
                    <p:cNvSpPr/>
                    <p:nvPr/>
                  </p:nvSpPr>
                  <p:spPr>
                    <a:xfrm rot="-5400000">
                      <a:off x="797213" y="1931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3" y="0"/>
                          </a:moveTo>
                          <a:cubicBezTo>
                            <a:pt x="936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4" y="1703"/>
                            <a:pt x="1209" y="2825"/>
                          </a:cubicBezTo>
                          <a:cubicBezTo>
                            <a:pt x="2224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8" y="995"/>
                          </a:cubicBezTo>
                          <a:cubicBezTo>
                            <a:pt x="2331" y="299"/>
                            <a:pt x="1713" y="0"/>
                            <a:pt x="1223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401" name="Google Shape;34401;p34"/>
                    <p:cNvSpPr/>
                    <p:nvPr/>
                  </p:nvSpPr>
                  <p:spPr>
                    <a:xfrm rot="-5400000">
                      <a:off x="864225" y="19806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8" y="2555"/>
                            <a:pt x="2296" y="2555"/>
                          </a:cubicBezTo>
                          <a:cubicBezTo>
                            <a:pt x="3867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402" name="Google Shape;34402;p34"/>
                    <p:cNvSpPr/>
                    <p:nvPr/>
                  </p:nvSpPr>
                  <p:spPr>
                    <a:xfrm rot="-5400000">
                      <a:off x="864225" y="17640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18" y="1"/>
                          </a:moveTo>
                          <a:cubicBezTo>
                            <a:pt x="1848" y="1"/>
                            <a:pt x="346" y="760"/>
                            <a:pt x="1" y="1278"/>
                          </a:cubicBezTo>
                          <a:cubicBezTo>
                            <a:pt x="346" y="1796"/>
                            <a:pt x="1848" y="2555"/>
                            <a:pt x="3418" y="2555"/>
                          </a:cubicBezTo>
                          <a:cubicBezTo>
                            <a:pt x="5006" y="2555"/>
                            <a:pt x="5714" y="2003"/>
                            <a:pt x="5714" y="1278"/>
                          </a:cubicBezTo>
                          <a:cubicBezTo>
                            <a:pt x="5714" y="553"/>
                            <a:pt x="5006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403" name="Google Shape;34403;p34"/>
                    <p:cNvSpPr/>
                    <p:nvPr/>
                  </p:nvSpPr>
                  <p:spPr>
                    <a:xfrm rot="-5400000">
                      <a:off x="797213" y="17682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01" y="2117"/>
                            <a:pt x="1" y="3722"/>
                            <a:pt x="122" y="4326"/>
                          </a:cubicBezTo>
                          <a:cubicBezTo>
                            <a:pt x="179" y="4338"/>
                            <a:pt x="245" y="4343"/>
                            <a:pt x="320" y="4343"/>
                          </a:cubicBezTo>
                          <a:cubicBezTo>
                            <a:pt x="1026" y="4343"/>
                            <a:pt x="2436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404" name="Google Shape;34404;p34"/>
                    <p:cNvSpPr/>
                    <p:nvPr/>
                  </p:nvSpPr>
                  <p:spPr>
                    <a:xfrm rot="-5400000">
                      <a:off x="741900" y="19688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8" y="1243"/>
                            <a:pt x="1588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405" name="Google Shape;34405;p34"/>
                    <p:cNvSpPr/>
                    <p:nvPr/>
                  </p:nvSpPr>
                  <p:spPr>
                    <a:xfrm rot="-5400000">
                      <a:off x="746213" y="18013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406" name="Google Shape;34406;p34"/>
                    <p:cNvSpPr/>
                    <p:nvPr/>
                  </p:nvSpPr>
                  <p:spPr>
                    <a:xfrm rot="-5400000">
                      <a:off x="752263" y="1536438"/>
                      <a:ext cx="52225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90" extrusionOk="0">
                          <a:moveTo>
                            <a:pt x="1053" y="1"/>
                          </a:moveTo>
                          <a:cubicBezTo>
                            <a:pt x="467" y="1"/>
                            <a:pt x="1" y="467"/>
                            <a:pt x="1" y="1036"/>
                          </a:cubicBezTo>
                          <a:cubicBezTo>
                            <a:pt x="1" y="1623"/>
                            <a:pt x="467" y="2089"/>
                            <a:pt x="1053" y="2089"/>
                          </a:cubicBezTo>
                          <a:cubicBezTo>
                            <a:pt x="1623" y="2089"/>
                            <a:pt x="2089" y="1623"/>
                            <a:pt x="2089" y="1036"/>
                          </a:cubicBezTo>
                          <a:cubicBezTo>
                            <a:pt x="2089" y="467"/>
                            <a:pt x="1623" y="1"/>
                            <a:pt x="105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407" name="Google Shape;34407;p34"/>
                    <p:cNvSpPr/>
                    <p:nvPr/>
                  </p:nvSpPr>
                  <p:spPr>
                    <a:xfrm rot="-5400000">
                      <a:off x="854725" y="1491350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70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6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408" name="Google Shape;34408;p34"/>
                    <p:cNvSpPr/>
                    <p:nvPr/>
                  </p:nvSpPr>
                  <p:spPr>
                    <a:xfrm rot="-5400000">
                      <a:off x="800125" y="14264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6" y="1"/>
                          </a:moveTo>
                          <a:cubicBezTo>
                            <a:pt x="231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01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1" y="4349"/>
                          </a:cubicBezTo>
                          <a:cubicBezTo>
                            <a:pt x="3711" y="4349"/>
                            <a:pt x="3956" y="4244"/>
                            <a:pt x="4143" y="4057"/>
                          </a:cubicBezTo>
                          <a:cubicBezTo>
                            <a:pt x="4660" y="3556"/>
                            <a:pt x="4540" y="2642"/>
                            <a:pt x="3435" y="1537"/>
                          </a:cubicBezTo>
                          <a:cubicBezTo>
                            <a:pt x="2420" y="521"/>
                            <a:pt x="1022" y="1"/>
                            <a:pt x="306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409" name="Google Shape;34409;p34"/>
                    <p:cNvSpPr/>
                    <p:nvPr/>
                  </p:nvSpPr>
                  <p:spPr>
                    <a:xfrm rot="-5400000">
                      <a:off x="706950" y="14221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410" name="Google Shape;34410;p34"/>
                    <p:cNvSpPr/>
                    <p:nvPr/>
                  </p:nvSpPr>
                  <p:spPr>
                    <a:xfrm rot="-5400000">
                      <a:off x="706950" y="16387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6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6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411" name="Google Shape;34411;p34"/>
                    <p:cNvSpPr/>
                    <p:nvPr/>
                  </p:nvSpPr>
                  <p:spPr>
                    <a:xfrm rot="-5400000">
                      <a:off x="800075" y="1589575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8" y="1520"/>
                          </a:cubicBezTo>
                          <a:cubicBezTo>
                            <a:pt x="87" y="2642"/>
                            <a:pt x="0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1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0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412" name="Google Shape;34412;p34"/>
                    <p:cNvSpPr/>
                    <p:nvPr/>
                  </p:nvSpPr>
                  <p:spPr>
                    <a:xfrm rot="-5400000">
                      <a:off x="833600" y="17191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2" y="0"/>
                          </a:moveTo>
                          <a:cubicBezTo>
                            <a:pt x="1" y="0"/>
                            <a:pt x="1" y="1243"/>
                            <a:pt x="812" y="1243"/>
                          </a:cubicBezTo>
                          <a:cubicBezTo>
                            <a:pt x="1606" y="1243"/>
                            <a:pt x="1606" y="0"/>
                            <a:pt x="81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413" name="Google Shape;34413;p34"/>
                    <p:cNvSpPr/>
                    <p:nvPr/>
                  </p:nvSpPr>
                  <p:spPr>
                    <a:xfrm rot="-5400000">
                      <a:off x="833150" y="1376150"/>
                      <a:ext cx="4017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414" name="Google Shape;34414;p34"/>
                    <p:cNvSpPr/>
                    <p:nvPr/>
                  </p:nvSpPr>
                  <p:spPr>
                    <a:xfrm rot="-5400000">
                      <a:off x="909538" y="1186288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6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66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415" name="Google Shape;34415;p34"/>
                    <p:cNvSpPr/>
                    <p:nvPr/>
                  </p:nvSpPr>
                  <p:spPr>
                    <a:xfrm rot="-5400000">
                      <a:off x="794963" y="1140763"/>
                      <a:ext cx="6432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73" h="5714" extrusionOk="0">
                          <a:moveTo>
                            <a:pt x="1295" y="1"/>
                          </a:moveTo>
                          <a:cubicBezTo>
                            <a:pt x="570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77" y="5386"/>
                            <a:pt x="1295" y="5714"/>
                          </a:cubicBezTo>
                          <a:cubicBezTo>
                            <a:pt x="1796" y="5368"/>
                            <a:pt x="2572" y="3867"/>
                            <a:pt x="2572" y="2296"/>
                          </a:cubicBezTo>
                          <a:cubicBezTo>
                            <a:pt x="2572" y="726"/>
                            <a:pt x="2003" y="1"/>
                            <a:pt x="1295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416" name="Google Shape;34416;p34"/>
                    <p:cNvSpPr/>
                    <p:nvPr/>
                  </p:nvSpPr>
                  <p:spPr>
                    <a:xfrm rot="-5400000">
                      <a:off x="797438" y="1239438"/>
                      <a:ext cx="11607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43" h="4344" extrusionOk="0">
                          <a:moveTo>
                            <a:pt x="1214" y="0"/>
                          </a:moveTo>
                          <a:cubicBezTo>
                            <a:pt x="927" y="0"/>
                            <a:pt x="685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08" y="2825"/>
                          </a:cubicBezTo>
                          <a:cubicBezTo>
                            <a:pt x="2224" y="3824"/>
                            <a:pt x="3635" y="4343"/>
                            <a:pt x="4341" y="4343"/>
                          </a:cubicBezTo>
                          <a:cubicBezTo>
                            <a:pt x="4416" y="4343"/>
                            <a:pt x="4482" y="4338"/>
                            <a:pt x="4539" y="4326"/>
                          </a:cubicBezTo>
                          <a:cubicBezTo>
                            <a:pt x="4643" y="3722"/>
                            <a:pt x="4142" y="2117"/>
                            <a:pt x="3020" y="995"/>
                          </a:cubicBezTo>
                          <a:cubicBezTo>
                            <a:pt x="2324" y="299"/>
                            <a:pt x="1703" y="0"/>
                            <a:pt x="121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417" name="Google Shape;34417;p34"/>
                    <p:cNvSpPr/>
                    <p:nvPr/>
                  </p:nvSpPr>
                  <p:spPr>
                    <a:xfrm rot="-5400000">
                      <a:off x="864225" y="12885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9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9" y="2555"/>
                            <a:pt x="2296" y="2555"/>
                          </a:cubicBezTo>
                          <a:cubicBezTo>
                            <a:pt x="3867" y="2555"/>
                            <a:pt x="5351" y="1796"/>
                            <a:pt x="5714" y="1278"/>
                          </a:cubicBezTo>
                          <a:cubicBezTo>
                            <a:pt x="5351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418" name="Google Shape;34418;p34"/>
                    <p:cNvSpPr/>
                    <p:nvPr/>
                  </p:nvSpPr>
                  <p:spPr>
                    <a:xfrm rot="-5400000">
                      <a:off x="864225" y="107192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45" y="760"/>
                            <a:pt x="0" y="1278"/>
                          </a:cubicBezTo>
                          <a:cubicBezTo>
                            <a:pt x="345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419" name="Google Shape;34419;p34"/>
                    <p:cNvSpPr/>
                    <p:nvPr/>
                  </p:nvSpPr>
                  <p:spPr>
                    <a:xfrm rot="-5400000">
                      <a:off x="797213" y="1076113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3" y="1"/>
                          </a:moveTo>
                          <a:cubicBezTo>
                            <a:pt x="2943" y="1"/>
                            <a:pt x="2321" y="303"/>
                            <a:pt x="1623" y="1012"/>
                          </a:cubicBezTo>
                          <a:cubicBezTo>
                            <a:pt x="518" y="2134"/>
                            <a:pt x="0" y="3722"/>
                            <a:pt x="104" y="4326"/>
                          </a:cubicBezTo>
                          <a:cubicBezTo>
                            <a:pt x="163" y="4338"/>
                            <a:pt x="231" y="4343"/>
                            <a:pt x="306" y="4343"/>
                          </a:cubicBezTo>
                          <a:cubicBezTo>
                            <a:pt x="1025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18" y="1"/>
                            <a:pt x="343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420" name="Google Shape;34420;p34"/>
                    <p:cNvSpPr/>
                    <p:nvPr/>
                  </p:nvSpPr>
                  <p:spPr>
                    <a:xfrm rot="-5400000">
                      <a:off x="741900" y="12767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421" name="Google Shape;34421;p34"/>
                    <p:cNvSpPr/>
                    <p:nvPr/>
                  </p:nvSpPr>
                  <p:spPr>
                    <a:xfrm rot="-5400000">
                      <a:off x="746213" y="11092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422" name="Google Shape;34422;p34"/>
                    <p:cNvSpPr/>
                    <p:nvPr/>
                  </p:nvSpPr>
                  <p:spPr>
                    <a:xfrm rot="-5400000">
                      <a:off x="758338" y="99681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423" name="Google Shape;34423;p34"/>
                    <p:cNvSpPr/>
                    <p:nvPr/>
                  </p:nvSpPr>
                  <p:spPr>
                    <a:xfrm rot="-5400000">
                      <a:off x="932188" y="14669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424" name="Google Shape;34424;p34"/>
                    <p:cNvSpPr/>
                    <p:nvPr/>
                  </p:nvSpPr>
                  <p:spPr>
                    <a:xfrm rot="-5400000">
                      <a:off x="928088" y="16346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5" y="0"/>
                          </a:moveTo>
                          <a:cubicBezTo>
                            <a:pt x="1" y="0"/>
                            <a:pt x="1" y="1226"/>
                            <a:pt x="795" y="1226"/>
                          </a:cubicBezTo>
                          <a:cubicBezTo>
                            <a:pt x="1589" y="1226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425" name="Google Shape;34425;p34"/>
                    <p:cNvSpPr/>
                    <p:nvPr/>
                  </p:nvSpPr>
                  <p:spPr>
                    <a:xfrm rot="-5400000">
                      <a:off x="-382005" y="2105470"/>
                      <a:ext cx="2183110" cy="164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6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</p:grpSp>
        </p:grpSp>
      </p:grpSp>
      <p:grpSp>
        <p:nvGrpSpPr>
          <p:cNvPr id="34426" name="Google Shape;34426;p34"/>
          <p:cNvGrpSpPr/>
          <p:nvPr/>
        </p:nvGrpSpPr>
        <p:grpSpPr>
          <a:xfrm>
            <a:off x="598342" y="713350"/>
            <a:ext cx="280661" cy="5342796"/>
            <a:chOff x="448756" y="535012"/>
            <a:chExt cx="210496" cy="4007097"/>
          </a:xfrm>
        </p:grpSpPr>
        <p:grpSp>
          <p:nvGrpSpPr>
            <p:cNvPr id="34427" name="Google Shape;34427;p34"/>
            <p:cNvGrpSpPr/>
            <p:nvPr/>
          </p:nvGrpSpPr>
          <p:grpSpPr>
            <a:xfrm>
              <a:off x="448756" y="535012"/>
              <a:ext cx="210496" cy="4007097"/>
              <a:chOff x="470306" y="535012"/>
              <a:chExt cx="210496" cy="4007097"/>
            </a:xfrm>
          </p:grpSpPr>
          <p:grpSp>
            <p:nvGrpSpPr>
              <p:cNvPr id="34428" name="Google Shape;34428;p34"/>
              <p:cNvGrpSpPr/>
              <p:nvPr/>
            </p:nvGrpSpPr>
            <p:grpSpPr>
              <a:xfrm>
                <a:off x="470306" y="535012"/>
                <a:ext cx="210496" cy="211247"/>
                <a:chOff x="6269750" y="1082950"/>
                <a:chExt cx="126000" cy="126450"/>
              </a:xfrm>
            </p:grpSpPr>
            <p:sp>
              <p:nvSpPr>
                <p:cNvPr id="34429" name="Google Shape;34429;p34"/>
                <p:cNvSpPr/>
                <p:nvPr/>
              </p:nvSpPr>
              <p:spPr>
                <a:xfrm rot="-5400000">
                  <a:off x="6311813" y="1125013"/>
                  <a:ext cx="4187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74" y="1692"/>
                      </a:lnTo>
                      <a:lnTo>
                        <a:pt x="1674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30" name="Google Shape;34430;p34"/>
                <p:cNvSpPr/>
                <p:nvPr/>
              </p:nvSpPr>
              <p:spPr>
                <a:xfrm rot="-5400000">
                  <a:off x="6269525" y="1167300"/>
                  <a:ext cx="4232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75" extrusionOk="0">
                      <a:moveTo>
                        <a:pt x="1" y="0"/>
                      </a:moveTo>
                      <a:lnTo>
                        <a:pt x="1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31" name="Google Shape;34431;p34"/>
                <p:cNvSpPr/>
                <p:nvPr/>
              </p:nvSpPr>
              <p:spPr>
                <a:xfrm rot="-5400000">
                  <a:off x="6269538" y="1083163"/>
                  <a:ext cx="42300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75" extrusionOk="0">
                      <a:moveTo>
                        <a:pt x="0" y="0"/>
                      </a:moveTo>
                      <a:lnTo>
                        <a:pt x="0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32" name="Google Shape;34432;p34"/>
                <p:cNvSpPr/>
                <p:nvPr/>
              </p:nvSpPr>
              <p:spPr>
                <a:xfrm rot="-5400000">
                  <a:off x="6353438" y="1167088"/>
                  <a:ext cx="4232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33" name="Google Shape;34433;p34"/>
                <p:cNvSpPr/>
                <p:nvPr/>
              </p:nvSpPr>
              <p:spPr>
                <a:xfrm rot="-5400000">
                  <a:off x="6353450" y="1082950"/>
                  <a:ext cx="42300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434" name="Google Shape;34434;p34"/>
              <p:cNvGrpSpPr/>
              <p:nvPr/>
            </p:nvGrpSpPr>
            <p:grpSpPr>
              <a:xfrm>
                <a:off x="470306" y="4330862"/>
                <a:ext cx="210496" cy="211247"/>
                <a:chOff x="6269750" y="1082950"/>
                <a:chExt cx="126000" cy="126450"/>
              </a:xfrm>
            </p:grpSpPr>
            <p:sp>
              <p:nvSpPr>
                <p:cNvPr id="34435" name="Google Shape;34435;p34"/>
                <p:cNvSpPr/>
                <p:nvPr/>
              </p:nvSpPr>
              <p:spPr>
                <a:xfrm rot="-5400000">
                  <a:off x="6311813" y="1125013"/>
                  <a:ext cx="4187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74" y="1692"/>
                      </a:lnTo>
                      <a:lnTo>
                        <a:pt x="1674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36" name="Google Shape;34436;p34"/>
                <p:cNvSpPr/>
                <p:nvPr/>
              </p:nvSpPr>
              <p:spPr>
                <a:xfrm rot="-5400000">
                  <a:off x="6269525" y="1167300"/>
                  <a:ext cx="4232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75" extrusionOk="0">
                      <a:moveTo>
                        <a:pt x="1" y="0"/>
                      </a:moveTo>
                      <a:lnTo>
                        <a:pt x="1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37" name="Google Shape;34437;p34"/>
                <p:cNvSpPr/>
                <p:nvPr/>
              </p:nvSpPr>
              <p:spPr>
                <a:xfrm rot="-5400000">
                  <a:off x="6269538" y="1083163"/>
                  <a:ext cx="42300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75" extrusionOk="0">
                      <a:moveTo>
                        <a:pt x="0" y="0"/>
                      </a:moveTo>
                      <a:lnTo>
                        <a:pt x="0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38" name="Google Shape;34438;p34"/>
                <p:cNvSpPr/>
                <p:nvPr/>
              </p:nvSpPr>
              <p:spPr>
                <a:xfrm rot="-5400000">
                  <a:off x="6353438" y="1167088"/>
                  <a:ext cx="4232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39" name="Google Shape;34439;p34"/>
                <p:cNvSpPr/>
                <p:nvPr/>
              </p:nvSpPr>
              <p:spPr>
                <a:xfrm rot="-5400000">
                  <a:off x="6353450" y="1082950"/>
                  <a:ext cx="42300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cxnSp>
          <p:nvCxnSpPr>
            <p:cNvPr id="34440" name="Google Shape;34440;p34"/>
            <p:cNvCxnSpPr/>
            <p:nvPr/>
          </p:nvCxnSpPr>
          <p:spPr>
            <a:xfrm>
              <a:off x="553575" y="672700"/>
              <a:ext cx="0" cy="3794700"/>
            </a:xfrm>
            <a:prstGeom prst="straightConnector1">
              <a:avLst/>
            </a:prstGeom>
            <a:noFill/>
            <a:ln w="19050" cap="flat" cmpd="sng">
              <a:solidFill>
                <a:schemeClr val="dk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34441" name="Google Shape;34441;p34"/>
          <p:cNvGrpSpPr/>
          <p:nvPr/>
        </p:nvGrpSpPr>
        <p:grpSpPr>
          <a:xfrm>
            <a:off x="11313008" y="713350"/>
            <a:ext cx="280661" cy="5342796"/>
            <a:chOff x="448756" y="535012"/>
            <a:chExt cx="210496" cy="4007097"/>
          </a:xfrm>
        </p:grpSpPr>
        <p:grpSp>
          <p:nvGrpSpPr>
            <p:cNvPr id="34442" name="Google Shape;34442;p34"/>
            <p:cNvGrpSpPr/>
            <p:nvPr/>
          </p:nvGrpSpPr>
          <p:grpSpPr>
            <a:xfrm>
              <a:off x="448756" y="535012"/>
              <a:ext cx="210496" cy="4007097"/>
              <a:chOff x="470306" y="535012"/>
              <a:chExt cx="210496" cy="4007097"/>
            </a:xfrm>
          </p:grpSpPr>
          <p:grpSp>
            <p:nvGrpSpPr>
              <p:cNvPr id="34443" name="Google Shape;34443;p34"/>
              <p:cNvGrpSpPr/>
              <p:nvPr/>
            </p:nvGrpSpPr>
            <p:grpSpPr>
              <a:xfrm>
                <a:off x="470306" y="535012"/>
                <a:ext cx="210496" cy="211247"/>
                <a:chOff x="6269750" y="1082950"/>
                <a:chExt cx="126000" cy="126450"/>
              </a:xfrm>
            </p:grpSpPr>
            <p:sp>
              <p:nvSpPr>
                <p:cNvPr id="34444" name="Google Shape;34444;p34"/>
                <p:cNvSpPr/>
                <p:nvPr/>
              </p:nvSpPr>
              <p:spPr>
                <a:xfrm rot="-5400000">
                  <a:off x="6311813" y="1125013"/>
                  <a:ext cx="4187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74" y="1692"/>
                      </a:lnTo>
                      <a:lnTo>
                        <a:pt x="1674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45" name="Google Shape;34445;p34"/>
                <p:cNvSpPr/>
                <p:nvPr/>
              </p:nvSpPr>
              <p:spPr>
                <a:xfrm rot="-5400000">
                  <a:off x="6269525" y="1167300"/>
                  <a:ext cx="4232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75" extrusionOk="0">
                      <a:moveTo>
                        <a:pt x="1" y="0"/>
                      </a:moveTo>
                      <a:lnTo>
                        <a:pt x="1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46" name="Google Shape;34446;p34"/>
                <p:cNvSpPr/>
                <p:nvPr/>
              </p:nvSpPr>
              <p:spPr>
                <a:xfrm rot="-5400000">
                  <a:off x="6269538" y="1083163"/>
                  <a:ext cx="42300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75" extrusionOk="0">
                      <a:moveTo>
                        <a:pt x="0" y="0"/>
                      </a:moveTo>
                      <a:lnTo>
                        <a:pt x="0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47" name="Google Shape;34447;p34"/>
                <p:cNvSpPr/>
                <p:nvPr/>
              </p:nvSpPr>
              <p:spPr>
                <a:xfrm rot="-5400000">
                  <a:off x="6353438" y="1167088"/>
                  <a:ext cx="4232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48" name="Google Shape;34448;p34"/>
                <p:cNvSpPr/>
                <p:nvPr/>
              </p:nvSpPr>
              <p:spPr>
                <a:xfrm rot="-5400000">
                  <a:off x="6353450" y="1082950"/>
                  <a:ext cx="42300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449" name="Google Shape;34449;p34"/>
              <p:cNvGrpSpPr/>
              <p:nvPr/>
            </p:nvGrpSpPr>
            <p:grpSpPr>
              <a:xfrm>
                <a:off x="470306" y="4330862"/>
                <a:ext cx="210496" cy="211247"/>
                <a:chOff x="6269750" y="1082950"/>
                <a:chExt cx="126000" cy="126450"/>
              </a:xfrm>
            </p:grpSpPr>
            <p:sp>
              <p:nvSpPr>
                <p:cNvPr id="34450" name="Google Shape;34450;p34"/>
                <p:cNvSpPr/>
                <p:nvPr/>
              </p:nvSpPr>
              <p:spPr>
                <a:xfrm rot="-5400000">
                  <a:off x="6311813" y="1125013"/>
                  <a:ext cx="4187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74" y="1692"/>
                      </a:lnTo>
                      <a:lnTo>
                        <a:pt x="1674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51" name="Google Shape;34451;p34"/>
                <p:cNvSpPr/>
                <p:nvPr/>
              </p:nvSpPr>
              <p:spPr>
                <a:xfrm rot="-5400000">
                  <a:off x="6269525" y="1167300"/>
                  <a:ext cx="4232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75" extrusionOk="0">
                      <a:moveTo>
                        <a:pt x="1" y="0"/>
                      </a:moveTo>
                      <a:lnTo>
                        <a:pt x="1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52" name="Google Shape;34452;p34"/>
                <p:cNvSpPr/>
                <p:nvPr/>
              </p:nvSpPr>
              <p:spPr>
                <a:xfrm rot="-5400000">
                  <a:off x="6269538" y="1083163"/>
                  <a:ext cx="42300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75" extrusionOk="0">
                      <a:moveTo>
                        <a:pt x="0" y="0"/>
                      </a:moveTo>
                      <a:lnTo>
                        <a:pt x="0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53" name="Google Shape;34453;p34"/>
                <p:cNvSpPr/>
                <p:nvPr/>
              </p:nvSpPr>
              <p:spPr>
                <a:xfrm rot="-5400000">
                  <a:off x="6353438" y="1167088"/>
                  <a:ext cx="4232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54" name="Google Shape;34454;p34"/>
                <p:cNvSpPr/>
                <p:nvPr/>
              </p:nvSpPr>
              <p:spPr>
                <a:xfrm rot="-5400000">
                  <a:off x="6353450" y="1082950"/>
                  <a:ext cx="42300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cxnSp>
          <p:nvCxnSpPr>
            <p:cNvPr id="34455" name="Google Shape;34455;p34"/>
            <p:cNvCxnSpPr/>
            <p:nvPr/>
          </p:nvCxnSpPr>
          <p:spPr>
            <a:xfrm>
              <a:off x="553575" y="672700"/>
              <a:ext cx="0" cy="3794700"/>
            </a:xfrm>
            <a:prstGeom prst="straightConnector1">
              <a:avLst/>
            </a:prstGeom>
            <a:noFill/>
            <a:ln w="19050" cap="flat" cmpd="sng">
              <a:solidFill>
                <a:schemeClr val="dk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  <p:extLst>
      <p:ext uri="{BB962C8B-B14F-4D97-AF65-F5344CB8AC3E}">
        <p14:creationId xmlns:p14="http://schemas.microsoft.com/office/powerpoint/2010/main" val="2956156653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4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457" name="Google Shape;34457;p35"/>
          <p:cNvPicPr preferRelativeResize="0"/>
          <p:nvPr/>
        </p:nvPicPr>
        <p:blipFill rotWithShape="1">
          <a:blip r:embed="rId2">
            <a:alphaModFix/>
          </a:blip>
          <a:srcRect b="14653"/>
          <a:stretch/>
        </p:blipFill>
        <p:spPr>
          <a:xfrm>
            <a:off x="1" y="-38683"/>
            <a:ext cx="12192004" cy="693536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4458" name="Google Shape;34458;p35"/>
          <p:cNvGrpSpPr/>
          <p:nvPr/>
        </p:nvGrpSpPr>
        <p:grpSpPr>
          <a:xfrm>
            <a:off x="135300" y="154367"/>
            <a:ext cx="11921400" cy="6549267"/>
            <a:chOff x="128375" y="115775"/>
            <a:chExt cx="8941050" cy="4911950"/>
          </a:xfrm>
        </p:grpSpPr>
        <p:grpSp>
          <p:nvGrpSpPr>
            <p:cNvPr id="34459" name="Google Shape;34459;p35"/>
            <p:cNvGrpSpPr/>
            <p:nvPr/>
          </p:nvGrpSpPr>
          <p:grpSpPr>
            <a:xfrm>
              <a:off x="128375" y="115775"/>
              <a:ext cx="227850" cy="4911950"/>
              <a:chOff x="128375" y="115775"/>
              <a:chExt cx="227850" cy="4911950"/>
            </a:xfrm>
          </p:grpSpPr>
          <p:grpSp>
            <p:nvGrpSpPr>
              <p:cNvPr id="34460" name="Google Shape;34460;p35"/>
              <p:cNvGrpSpPr/>
              <p:nvPr/>
            </p:nvGrpSpPr>
            <p:grpSpPr>
              <a:xfrm>
                <a:off x="128375" y="115775"/>
                <a:ext cx="227850" cy="2443125"/>
                <a:chOff x="2001850" y="1023825"/>
                <a:chExt cx="227850" cy="2443125"/>
              </a:xfrm>
            </p:grpSpPr>
            <p:sp>
              <p:nvSpPr>
                <p:cNvPr id="34461" name="Google Shape;34461;p35"/>
                <p:cNvSpPr/>
                <p:nvPr/>
              </p:nvSpPr>
              <p:spPr>
                <a:xfrm rot="-5400000">
                  <a:off x="1874988" y="3112238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55" y="2572"/>
                      </a:lnTo>
                      <a:lnTo>
                        <a:pt x="2555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40" y="4229"/>
                      </a:lnTo>
                      <a:lnTo>
                        <a:pt x="4540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6" y="656"/>
                      </a:lnTo>
                      <a:lnTo>
                        <a:pt x="18606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35" y="3228"/>
                      </a:lnTo>
                      <a:lnTo>
                        <a:pt x="16035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62" name="Google Shape;34462;p35"/>
                <p:cNvSpPr/>
                <p:nvPr/>
              </p:nvSpPr>
              <p:spPr>
                <a:xfrm rot="-5400000">
                  <a:off x="2022125" y="2764025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47" y="3763"/>
                      </a:lnTo>
                      <a:cubicBezTo>
                        <a:pt x="2676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63" name="Google Shape;34463;p35"/>
                <p:cNvSpPr/>
                <p:nvPr/>
              </p:nvSpPr>
              <p:spPr>
                <a:xfrm rot="-5400000">
                  <a:off x="2022138" y="2858088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64" name="Google Shape;34464;p35"/>
                <p:cNvSpPr/>
                <p:nvPr/>
              </p:nvSpPr>
              <p:spPr>
                <a:xfrm rot="-5400000">
                  <a:off x="2116188" y="2764038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76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65" name="Google Shape;34465;p35"/>
                <p:cNvSpPr/>
                <p:nvPr/>
              </p:nvSpPr>
              <p:spPr>
                <a:xfrm rot="-5400000">
                  <a:off x="2116200" y="2858100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66" name="Google Shape;34466;p35"/>
                <p:cNvSpPr/>
                <p:nvPr/>
              </p:nvSpPr>
              <p:spPr>
                <a:xfrm rot="-5400000">
                  <a:off x="2097638" y="29465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67" name="Google Shape;34467;p35"/>
                <p:cNvSpPr/>
                <p:nvPr/>
              </p:nvSpPr>
              <p:spPr>
                <a:xfrm rot="-5400000">
                  <a:off x="2197300" y="284645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68" name="Google Shape;34468;p35"/>
                <p:cNvSpPr/>
                <p:nvPr/>
              </p:nvSpPr>
              <p:spPr>
                <a:xfrm rot="-5400000">
                  <a:off x="2097638" y="27454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69" name="Google Shape;34469;p35"/>
                <p:cNvSpPr/>
                <p:nvPr/>
              </p:nvSpPr>
              <p:spPr>
                <a:xfrm rot="-5400000">
                  <a:off x="1875000" y="2371375"/>
                  <a:ext cx="481550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2" h="9114" extrusionOk="0">
                      <a:moveTo>
                        <a:pt x="0" y="0"/>
                      </a:moveTo>
                      <a:lnTo>
                        <a:pt x="0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42" y="6542"/>
                      </a:lnTo>
                      <a:lnTo>
                        <a:pt x="6542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7" y="1951"/>
                      </a:lnTo>
                      <a:lnTo>
                        <a:pt x="8457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23" y="656"/>
                      </a:lnTo>
                      <a:lnTo>
                        <a:pt x="18623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099" y="7163"/>
                      </a:lnTo>
                      <a:lnTo>
                        <a:pt x="12099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6" y="5886"/>
                      </a:lnTo>
                      <a:lnTo>
                        <a:pt x="13376" y="4885"/>
                      </a:lnTo>
                      <a:lnTo>
                        <a:pt x="14705" y="4885"/>
                      </a:lnTo>
                      <a:lnTo>
                        <a:pt x="14705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0" y="6542"/>
                      </a:lnTo>
                      <a:lnTo>
                        <a:pt x="16690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68" y="7802"/>
                      </a:lnTo>
                      <a:lnTo>
                        <a:pt x="17968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70" name="Google Shape;34470;p35"/>
                <p:cNvSpPr/>
                <p:nvPr/>
              </p:nvSpPr>
              <p:spPr>
                <a:xfrm rot="-5400000">
                  <a:off x="2022125" y="20231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71" name="Google Shape;34471;p35"/>
                <p:cNvSpPr/>
                <p:nvPr/>
              </p:nvSpPr>
              <p:spPr>
                <a:xfrm rot="-5400000">
                  <a:off x="2022350" y="2117000"/>
                  <a:ext cx="9365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6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70" y="3763"/>
                        <a:pt x="2417" y="3763"/>
                      </a:cubicBezTo>
                      <a:lnTo>
                        <a:pt x="3746" y="3763"/>
                      </a:lnTo>
                      <a:lnTo>
                        <a:pt x="3746" y="2417"/>
                      </a:lnTo>
                      <a:cubicBezTo>
                        <a:pt x="3746" y="1088"/>
                        <a:pt x="2675" y="1"/>
                        <a:pt x="134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72" name="Google Shape;34472;p35"/>
                <p:cNvSpPr/>
                <p:nvPr/>
              </p:nvSpPr>
              <p:spPr>
                <a:xfrm rot="-5400000">
                  <a:off x="2116188" y="20231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9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73" name="Google Shape;34473;p35"/>
                <p:cNvSpPr/>
                <p:nvPr/>
              </p:nvSpPr>
              <p:spPr>
                <a:xfrm rot="-5400000">
                  <a:off x="2115975" y="2117025"/>
                  <a:ext cx="9452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1" h="3763" extrusionOk="0">
                      <a:moveTo>
                        <a:pt x="2435" y="0"/>
                      </a:moveTo>
                      <a:cubicBezTo>
                        <a:pt x="1088" y="0"/>
                        <a:pt x="1" y="1070"/>
                        <a:pt x="18" y="2416"/>
                      </a:cubicBezTo>
                      <a:lnTo>
                        <a:pt x="18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81" y="2675"/>
                        <a:pt x="3781" y="1346"/>
                      </a:cubicBezTo>
                      <a:lnTo>
                        <a:pt x="378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74" name="Google Shape;34474;p35"/>
                <p:cNvSpPr/>
                <p:nvPr/>
              </p:nvSpPr>
              <p:spPr>
                <a:xfrm rot="-5400000">
                  <a:off x="2097638" y="22056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75" name="Google Shape;34475;p35"/>
                <p:cNvSpPr/>
                <p:nvPr/>
              </p:nvSpPr>
              <p:spPr>
                <a:xfrm rot="-5400000">
                  <a:off x="2197525" y="2105375"/>
                  <a:ext cx="3325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30" y="1036"/>
                        <a:pt x="1330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76" name="Google Shape;34476;p35"/>
                <p:cNvSpPr/>
                <p:nvPr/>
              </p:nvSpPr>
              <p:spPr>
                <a:xfrm rot="-5400000">
                  <a:off x="2097638" y="200461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77" name="Google Shape;34477;p35"/>
                <p:cNvSpPr/>
                <p:nvPr/>
              </p:nvSpPr>
              <p:spPr>
                <a:xfrm rot="-5400000">
                  <a:off x="2034438" y="1056413"/>
                  <a:ext cx="162675" cy="1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7" h="6490" extrusionOk="0">
                      <a:moveTo>
                        <a:pt x="0" y="0"/>
                      </a:moveTo>
                      <a:lnTo>
                        <a:pt x="0" y="6490"/>
                      </a:lnTo>
                      <a:lnTo>
                        <a:pt x="6507" y="6490"/>
                      </a:lnTo>
                      <a:lnTo>
                        <a:pt x="6507" y="1260"/>
                      </a:lnTo>
                      <a:lnTo>
                        <a:pt x="4919" y="1260"/>
                      </a:lnTo>
                      <a:lnTo>
                        <a:pt x="4919" y="1916"/>
                      </a:lnTo>
                      <a:lnTo>
                        <a:pt x="5868" y="1916"/>
                      </a:lnTo>
                      <a:lnTo>
                        <a:pt x="5868" y="5851"/>
                      </a:lnTo>
                      <a:lnTo>
                        <a:pt x="656" y="5851"/>
                      </a:lnTo>
                      <a:lnTo>
                        <a:pt x="656" y="639"/>
                      </a:lnTo>
                      <a:lnTo>
                        <a:pt x="6179" y="639"/>
                      </a:lnTo>
                      <a:lnTo>
                        <a:pt x="61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78" name="Google Shape;34478;p35"/>
                <p:cNvSpPr/>
                <p:nvPr/>
              </p:nvSpPr>
              <p:spPr>
                <a:xfrm rot="-5400000">
                  <a:off x="2066150" y="1087700"/>
                  <a:ext cx="99250" cy="9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0" h="3970" extrusionOk="0">
                      <a:moveTo>
                        <a:pt x="0" y="0"/>
                      </a:moveTo>
                      <a:lnTo>
                        <a:pt x="0" y="3970"/>
                      </a:lnTo>
                      <a:lnTo>
                        <a:pt x="3970" y="3970"/>
                      </a:lnTo>
                      <a:lnTo>
                        <a:pt x="3970" y="1657"/>
                      </a:lnTo>
                      <a:lnTo>
                        <a:pt x="1985" y="1657"/>
                      </a:lnTo>
                      <a:lnTo>
                        <a:pt x="1985" y="2313"/>
                      </a:lnTo>
                      <a:lnTo>
                        <a:pt x="3314" y="2313"/>
                      </a:lnTo>
                      <a:lnTo>
                        <a:pt x="3314" y="3314"/>
                      </a:lnTo>
                      <a:lnTo>
                        <a:pt x="639" y="3314"/>
                      </a:lnTo>
                      <a:lnTo>
                        <a:pt x="639" y="656"/>
                      </a:lnTo>
                      <a:lnTo>
                        <a:pt x="3642" y="656"/>
                      </a:lnTo>
                      <a:lnTo>
                        <a:pt x="36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79" name="Google Shape;34479;p35"/>
                <p:cNvSpPr/>
                <p:nvPr/>
              </p:nvSpPr>
              <p:spPr>
                <a:xfrm rot="-5400000">
                  <a:off x="2002063" y="1023613"/>
                  <a:ext cx="22742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97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7474" y="1312"/>
                      </a:lnTo>
                      <a:lnTo>
                        <a:pt x="7474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9045" y="656"/>
                      </a:lnTo>
                      <a:lnTo>
                        <a:pt x="904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80" name="Google Shape;34480;p35"/>
                <p:cNvSpPr/>
                <p:nvPr/>
              </p:nvSpPr>
              <p:spPr>
                <a:xfrm rot="-5400000">
                  <a:off x="1874988" y="1632663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7" y="656"/>
                      </a:lnTo>
                      <a:lnTo>
                        <a:pt x="18607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81" name="Google Shape;34481;p35"/>
                <p:cNvSpPr/>
                <p:nvPr/>
              </p:nvSpPr>
              <p:spPr>
                <a:xfrm rot="-5400000">
                  <a:off x="2022125" y="12844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4" y="2693"/>
                        <a:pt x="3764" y="1364"/>
                      </a:cubicBezTo>
                      <a:lnTo>
                        <a:pt x="37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82" name="Google Shape;34482;p35"/>
                <p:cNvSpPr/>
                <p:nvPr/>
              </p:nvSpPr>
              <p:spPr>
                <a:xfrm rot="-5400000">
                  <a:off x="2022138" y="1378513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83" name="Google Shape;34483;p35"/>
                <p:cNvSpPr/>
                <p:nvPr/>
              </p:nvSpPr>
              <p:spPr>
                <a:xfrm rot="-5400000">
                  <a:off x="2116188" y="12844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4" y="3763"/>
                      </a:lnTo>
                      <a:lnTo>
                        <a:pt x="3764" y="2416"/>
                      </a:lnTo>
                      <a:cubicBezTo>
                        <a:pt x="3764" y="1070"/>
                        <a:pt x="2693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84" name="Google Shape;34484;p35"/>
                <p:cNvSpPr/>
                <p:nvPr/>
              </p:nvSpPr>
              <p:spPr>
                <a:xfrm rot="-5400000">
                  <a:off x="2116200" y="1378525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85" name="Google Shape;34485;p35"/>
                <p:cNvSpPr/>
                <p:nvPr/>
              </p:nvSpPr>
              <p:spPr>
                <a:xfrm rot="-5400000">
                  <a:off x="2097625" y="1466975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86" name="Google Shape;34486;p35"/>
                <p:cNvSpPr/>
                <p:nvPr/>
              </p:nvSpPr>
              <p:spPr>
                <a:xfrm rot="-5400000">
                  <a:off x="2197313" y="13668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3" y="0"/>
                      </a:moveTo>
                      <a:cubicBezTo>
                        <a:pt x="0" y="0"/>
                        <a:pt x="0" y="1036"/>
                        <a:pt x="673" y="1036"/>
                      </a:cubicBezTo>
                      <a:cubicBezTo>
                        <a:pt x="1346" y="1036"/>
                        <a:pt x="1346" y="0"/>
                        <a:pt x="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87" name="Google Shape;34487;p35"/>
                <p:cNvSpPr/>
                <p:nvPr/>
              </p:nvSpPr>
              <p:spPr>
                <a:xfrm rot="-5400000">
                  <a:off x="2097625" y="126590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488" name="Google Shape;34488;p35"/>
              <p:cNvGrpSpPr/>
              <p:nvPr/>
            </p:nvGrpSpPr>
            <p:grpSpPr>
              <a:xfrm>
                <a:off x="128375" y="2584600"/>
                <a:ext cx="227850" cy="2443125"/>
                <a:chOff x="2001850" y="1023825"/>
                <a:chExt cx="227850" cy="2443125"/>
              </a:xfrm>
            </p:grpSpPr>
            <p:sp>
              <p:nvSpPr>
                <p:cNvPr id="34489" name="Google Shape;34489;p35"/>
                <p:cNvSpPr/>
                <p:nvPr/>
              </p:nvSpPr>
              <p:spPr>
                <a:xfrm rot="-5400000">
                  <a:off x="1874988" y="3112238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55" y="2572"/>
                      </a:lnTo>
                      <a:lnTo>
                        <a:pt x="2555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40" y="4229"/>
                      </a:lnTo>
                      <a:lnTo>
                        <a:pt x="4540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6" y="656"/>
                      </a:lnTo>
                      <a:lnTo>
                        <a:pt x="18606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35" y="3228"/>
                      </a:lnTo>
                      <a:lnTo>
                        <a:pt x="16035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90" name="Google Shape;34490;p35"/>
                <p:cNvSpPr/>
                <p:nvPr/>
              </p:nvSpPr>
              <p:spPr>
                <a:xfrm rot="-5400000">
                  <a:off x="2022125" y="2764025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47" y="3763"/>
                      </a:lnTo>
                      <a:cubicBezTo>
                        <a:pt x="2676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91" name="Google Shape;34491;p35"/>
                <p:cNvSpPr/>
                <p:nvPr/>
              </p:nvSpPr>
              <p:spPr>
                <a:xfrm rot="-5400000">
                  <a:off x="2022138" y="2858088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92" name="Google Shape;34492;p35"/>
                <p:cNvSpPr/>
                <p:nvPr/>
              </p:nvSpPr>
              <p:spPr>
                <a:xfrm rot="-5400000">
                  <a:off x="2116188" y="2764038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76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93" name="Google Shape;34493;p35"/>
                <p:cNvSpPr/>
                <p:nvPr/>
              </p:nvSpPr>
              <p:spPr>
                <a:xfrm rot="-5400000">
                  <a:off x="2116200" y="2858100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94" name="Google Shape;34494;p35"/>
                <p:cNvSpPr/>
                <p:nvPr/>
              </p:nvSpPr>
              <p:spPr>
                <a:xfrm rot="-5400000">
                  <a:off x="2097638" y="29465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95" name="Google Shape;34495;p35"/>
                <p:cNvSpPr/>
                <p:nvPr/>
              </p:nvSpPr>
              <p:spPr>
                <a:xfrm rot="-5400000">
                  <a:off x="2197300" y="284645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96" name="Google Shape;34496;p35"/>
                <p:cNvSpPr/>
                <p:nvPr/>
              </p:nvSpPr>
              <p:spPr>
                <a:xfrm rot="-5400000">
                  <a:off x="2097638" y="27454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97" name="Google Shape;34497;p35"/>
                <p:cNvSpPr/>
                <p:nvPr/>
              </p:nvSpPr>
              <p:spPr>
                <a:xfrm rot="-5400000">
                  <a:off x="1875000" y="2371375"/>
                  <a:ext cx="481550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2" h="9114" extrusionOk="0">
                      <a:moveTo>
                        <a:pt x="0" y="0"/>
                      </a:moveTo>
                      <a:lnTo>
                        <a:pt x="0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42" y="6542"/>
                      </a:lnTo>
                      <a:lnTo>
                        <a:pt x="6542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7" y="1951"/>
                      </a:lnTo>
                      <a:lnTo>
                        <a:pt x="8457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23" y="656"/>
                      </a:lnTo>
                      <a:lnTo>
                        <a:pt x="18623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099" y="7163"/>
                      </a:lnTo>
                      <a:lnTo>
                        <a:pt x="12099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6" y="5886"/>
                      </a:lnTo>
                      <a:lnTo>
                        <a:pt x="13376" y="4885"/>
                      </a:lnTo>
                      <a:lnTo>
                        <a:pt x="14705" y="4885"/>
                      </a:lnTo>
                      <a:lnTo>
                        <a:pt x="14705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0" y="6542"/>
                      </a:lnTo>
                      <a:lnTo>
                        <a:pt x="16690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68" y="7802"/>
                      </a:lnTo>
                      <a:lnTo>
                        <a:pt x="17968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98" name="Google Shape;34498;p35"/>
                <p:cNvSpPr/>
                <p:nvPr/>
              </p:nvSpPr>
              <p:spPr>
                <a:xfrm rot="-5400000">
                  <a:off x="2022125" y="20231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99" name="Google Shape;34499;p35"/>
                <p:cNvSpPr/>
                <p:nvPr/>
              </p:nvSpPr>
              <p:spPr>
                <a:xfrm rot="-5400000">
                  <a:off x="2022350" y="2117000"/>
                  <a:ext cx="9365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6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70" y="3763"/>
                        <a:pt x="2417" y="3763"/>
                      </a:cubicBezTo>
                      <a:lnTo>
                        <a:pt x="3746" y="3763"/>
                      </a:lnTo>
                      <a:lnTo>
                        <a:pt x="3746" y="2417"/>
                      </a:lnTo>
                      <a:cubicBezTo>
                        <a:pt x="3746" y="1088"/>
                        <a:pt x="2675" y="1"/>
                        <a:pt x="134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00" name="Google Shape;34500;p35"/>
                <p:cNvSpPr/>
                <p:nvPr/>
              </p:nvSpPr>
              <p:spPr>
                <a:xfrm rot="-5400000">
                  <a:off x="2116188" y="20231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9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01" name="Google Shape;34501;p35"/>
                <p:cNvSpPr/>
                <p:nvPr/>
              </p:nvSpPr>
              <p:spPr>
                <a:xfrm rot="-5400000">
                  <a:off x="2115975" y="2117025"/>
                  <a:ext cx="9452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1" h="3763" extrusionOk="0">
                      <a:moveTo>
                        <a:pt x="2435" y="0"/>
                      </a:moveTo>
                      <a:cubicBezTo>
                        <a:pt x="1088" y="0"/>
                        <a:pt x="1" y="1070"/>
                        <a:pt x="18" y="2416"/>
                      </a:cubicBezTo>
                      <a:lnTo>
                        <a:pt x="18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81" y="2675"/>
                        <a:pt x="3781" y="1346"/>
                      </a:cubicBezTo>
                      <a:lnTo>
                        <a:pt x="378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02" name="Google Shape;34502;p35"/>
                <p:cNvSpPr/>
                <p:nvPr/>
              </p:nvSpPr>
              <p:spPr>
                <a:xfrm rot="-5400000">
                  <a:off x="2097638" y="22056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03" name="Google Shape;34503;p35"/>
                <p:cNvSpPr/>
                <p:nvPr/>
              </p:nvSpPr>
              <p:spPr>
                <a:xfrm rot="-5400000">
                  <a:off x="2197525" y="2105375"/>
                  <a:ext cx="3325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30" y="1036"/>
                        <a:pt x="1330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04" name="Google Shape;34504;p35"/>
                <p:cNvSpPr/>
                <p:nvPr/>
              </p:nvSpPr>
              <p:spPr>
                <a:xfrm rot="-5400000">
                  <a:off x="2097638" y="200461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05" name="Google Shape;34505;p35"/>
                <p:cNvSpPr/>
                <p:nvPr/>
              </p:nvSpPr>
              <p:spPr>
                <a:xfrm rot="-5400000">
                  <a:off x="2034438" y="1056413"/>
                  <a:ext cx="162675" cy="1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7" h="6490" extrusionOk="0">
                      <a:moveTo>
                        <a:pt x="0" y="0"/>
                      </a:moveTo>
                      <a:lnTo>
                        <a:pt x="0" y="6490"/>
                      </a:lnTo>
                      <a:lnTo>
                        <a:pt x="6507" y="6490"/>
                      </a:lnTo>
                      <a:lnTo>
                        <a:pt x="6507" y="1260"/>
                      </a:lnTo>
                      <a:lnTo>
                        <a:pt x="4919" y="1260"/>
                      </a:lnTo>
                      <a:lnTo>
                        <a:pt x="4919" y="1916"/>
                      </a:lnTo>
                      <a:lnTo>
                        <a:pt x="5868" y="1916"/>
                      </a:lnTo>
                      <a:lnTo>
                        <a:pt x="5868" y="5851"/>
                      </a:lnTo>
                      <a:lnTo>
                        <a:pt x="656" y="5851"/>
                      </a:lnTo>
                      <a:lnTo>
                        <a:pt x="656" y="639"/>
                      </a:lnTo>
                      <a:lnTo>
                        <a:pt x="6179" y="639"/>
                      </a:lnTo>
                      <a:lnTo>
                        <a:pt x="61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06" name="Google Shape;34506;p35"/>
                <p:cNvSpPr/>
                <p:nvPr/>
              </p:nvSpPr>
              <p:spPr>
                <a:xfrm rot="-5400000">
                  <a:off x="2066150" y="1087700"/>
                  <a:ext cx="99250" cy="9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0" h="3970" extrusionOk="0">
                      <a:moveTo>
                        <a:pt x="0" y="0"/>
                      </a:moveTo>
                      <a:lnTo>
                        <a:pt x="0" y="3970"/>
                      </a:lnTo>
                      <a:lnTo>
                        <a:pt x="3970" y="3970"/>
                      </a:lnTo>
                      <a:lnTo>
                        <a:pt x="3970" y="1657"/>
                      </a:lnTo>
                      <a:lnTo>
                        <a:pt x="1985" y="1657"/>
                      </a:lnTo>
                      <a:lnTo>
                        <a:pt x="1985" y="2313"/>
                      </a:lnTo>
                      <a:lnTo>
                        <a:pt x="3314" y="2313"/>
                      </a:lnTo>
                      <a:lnTo>
                        <a:pt x="3314" y="3314"/>
                      </a:lnTo>
                      <a:lnTo>
                        <a:pt x="639" y="3314"/>
                      </a:lnTo>
                      <a:lnTo>
                        <a:pt x="639" y="656"/>
                      </a:lnTo>
                      <a:lnTo>
                        <a:pt x="3642" y="656"/>
                      </a:lnTo>
                      <a:lnTo>
                        <a:pt x="36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07" name="Google Shape;34507;p35"/>
                <p:cNvSpPr/>
                <p:nvPr/>
              </p:nvSpPr>
              <p:spPr>
                <a:xfrm rot="-5400000">
                  <a:off x="2002063" y="1023613"/>
                  <a:ext cx="22742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97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7474" y="1312"/>
                      </a:lnTo>
                      <a:lnTo>
                        <a:pt x="7474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9045" y="656"/>
                      </a:lnTo>
                      <a:lnTo>
                        <a:pt x="904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08" name="Google Shape;34508;p35"/>
                <p:cNvSpPr/>
                <p:nvPr/>
              </p:nvSpPr>
              <p:spPr>
                <a:xfrm rot="-5400000">
                  <a:off x="1874988" y="1632663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7" y="656"/>
                      </a:lnTo>
                      <a:lnTo>
                        <a:pt x="18607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09" name="Google Shape;34509;p35"/>
                <p:cNvSpPr/>
                <p:nvPr/>
              </p:nvSpPr>
              <p:spPr>
                <a:xfrm rot="-5400000">
                  <a:off x="2022125" y="12844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4" y="2693"/>
                        <a:pt x="3764" y="1364"/>
                      </a:cubicBezTo>
                      <a:lnTo>
                        <a:pt x="37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10" name="Google Shape;34510;p35"/>
                <p:cNvSpPr/>
                <p:nvPr/>
              </p:nvSpPr>
              <p:spPr>
                <a:xfrm rot="-5400000">
                  <a:off x="2022138" y="1378513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11" name="Google Shape;34511;p35"/>
                <p:cNvSpPr/>
                <p:nvPr/>
              </p:nvSpPr>
              <p:spPr>
                <a:xfrm rot="-5400000">
                  <a:off x="2116188" y="12844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4" y="3763"/>
                      </a:lnTo>
                      <a:lnTo>
                        <a:pt x="3764" y="2416"/>
                      </a:lnTo>
                      <a:cubicBezTo>
                        <a:pt x="3764" y="1070"/>
                        <a:pt x="2693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12" name="Google Shape;34512;p35"/>
                <p:cNvSpPr/>
                <p:nvPr/>
              </p:nvSpPr>
              <p:spPr>
                <a:xfrm rot="-5400000">
                  <a:off x="2116200" y="1378525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13" name="Google Shape;34513;p35"/>
                <p:cNvSpPr/>
                <p:nvPr/>
              </p:nvSpPr>
              <p:spPr>
                <a:xfrm rot="-5400000">
                  <a:off x="2097625" y="1466975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14" name="Google Shape;34514;p35"/>
                <p:cNvSpPr/>
                <p:nvPr/>
              </p:nvSpPr>
              <p:spPr>
                <a:xfrm rot="-5400000">
                  <a:off x="2197313" y="13668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3" y="0"/>
                      </a:moveTo>
                      <a:cubicBezTo>
                        <a:pt x="0" y="0"/>
                        <a:pt x="0" y="1036"/>
                        <a:pt x="673" y="1036"/>
                      </a:cubicBezTo>
                      <a:cubicBezTo>
                        <a:pt x="1346" y="1036"/>
                        <a:pt x="1346" y="0"/>
                        <a:pt x="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15" name="Google Shape;34515;p35"/>
                <p:cNvSpPr/>
                <p:nvPr/>
              </p:nvSpPr>
              <p:spPr>
                <a:xfrm rot="-5400000">
                  <a:off x="2097625" y="126590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4516" name="Google Shape;34516;p35"/>
            <p:cNvGrpSpPr/>
            <p:nvPr/>
          </p:nvGrpSpPr>
          <p:grpSpPr>
            <a:xfrm rot="5400000">
              <a:off x="2725125" y="-2226275"/>
              <a:ext cx="227850" cy="4911950"/>
              <a:chOff x="128375" y="115775"/>
              <a:chExt cx="227850" cy="4911950"/>
            </a:xfrm>
          </p:grpSpPr>
          <p:grpSp>
            <p:nvGrpSpPr>
              <p:cNvPr id="34517" name="Google Shape;34517;p35"/>
              <p:cNvGrpSpPr/>
              <p:nvPr/>
            </p:nvGrpSpPr>
            <p:grpSpPr>
              <a:xfrm>
                <a:off x="128375" y="115775"/>
                <a:ext cx="227850" cy="2443125"/>
                <a:chOff x="2001850" y="1023825"/>
                <a:chExt cx="227850" cy="2443125"/>
              </a:xfrm>
            </p:grpSpPr>
            <p:sp>
              <p:nvSpPr>
                <p:cNvPr id="34518" name="Google Shape;34518;p35"/>
                <p:cNvSpPr/>
                <p:nvPr/>
              </p:nvSpPr>
              <p:spPr>
                <a:xfrm rot="-5400000">
                  <a:off x="1874988" y="3112238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55" y="2572"/>
                      </a:lnTo>
                      <a:lnTo>
                        <a:pt x="2555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40" y="4229"/>
                      </a:lnTo>
                      <a:lnTo>
                        <a:pt x="4540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6" y="656"/>
                      </a:lnTo>
                      <a:lnTo>
                        <a:pt x="18606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35" y="3228"/>
                      </a:lnTo>
                      <a:lnTo>
                        <a:pt x="16035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19" name="Google Shape;34519;p35"/>
                <p:cNvSpPr/>
                <p:nvPr/>
              </p:nvSpPr>
              <p:spPr>
                <a:xfrm rot="-5400000">
                  <a:off x="2022125" y="2764025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47" y="3763"/>
                      </a:lnTo>
                      <a:cubicBezTo>
                        <a:pt x="2676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20" name="Google Shape;34520;p35"/>
                <p:cNvSpPr/>
                <p:nvPr/>
              </p:nvSpPr>
              <p:spPr>
                <a:xfrm rot="-5400000">
                  <a:off x="2022138" y="2858088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21" name="Google Shape;34521;p35"/>
                <p:cNvSpPr/>
                <p:nvPr/>
              </p:nvSpPr>
              <p:spPr>
                <a:xfrm rot="-5400000">
                  <a:off x="2116188" y="2764038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76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22" name="Google Shape;34522;p35"/>
                <p:cNvSpPr/>
                <p:nvPr/>
              </p:nvSpPr>
              <p:spPr>
                <a:xfrm rot="-5400000">
                  <a:off x="2116200" y="2858100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23" name="Google Shape;34523;p35"/>
                <p:cNvSpPr/>
                <p:nvPr/>
              </p:nvSpPr>
              <p:spPr>
                <a:xfrm rot="-5400000">
                  <a:off x="2097638" y="29465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24" name="Google Shape;34524;p35"/>
                <p:cNvSpPr/>
                <p:nvPr/>
              </p:nvSpPr>
              <p:spPr>
                <a:xfrm rot="-5400000">
                  <a:off x="2197300" y="284645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25" name="Google Shape;34525;p35"/>
                <p:cNvSpPr/>
                <p:nvPr/>
              </p:nvSpPr>
              <p:spPr>
                <a:xfrm rot="-5400000">
                  <a:off x="2097638" y="27454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26" name="Google Shape;34526;p35"/>
                <p:cNvSpPr/>
                <p:nvPr/>
              </p:nvSpPr>
              <p:spPr>
                <a:xfrm rot="-5400000">
                  <a:off x="1875000" y="2371375"/>
                  <a:ext cx="481550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2" h="9114" extrusionOk="0">
                      <a:moveTo>
                        <a:pt x="0" y="0"/>
                      </a:moveTo>
                      <a:lnTo>
                        <a:pt x="0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42" y="6542"/>
                      </a:lnTo>
                      <a:lnTo>
                        <a:pt x="6542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7" y="1951"/>
                      </a:lnTo>
                      <a:lnTo>
                        <a:pt x="8457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23" y="656"/>
                      </a:lnTo>
                      <a:lnTo>
                        <a:pt x="18623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099" y="7163"/>
                      </a:lnTo>
                      <a:lnTo>
                        <a:pt x="12099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6" y="5886"/>
                      </a:lnTo>
                      <a:lnTo>
                        <a:pt x="13376" y="4885"/>
                      </a:lnTo>
                      <a:lnTo>
                        <a:pt x="14705" y="4885"/>
                      </a:lnTo>
                      <a:lnTo>
                        <a:pt x="14705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0" y="6542"/>
                      </a:lnTo>
                      <a:lnTo>
                        <a:pt x="16690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68" y="7802"/>
                      </a:lnTo>
                      <a:lnTo>
                        <a:pt x="17968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27" name="Google Shape;34527;p35"/>
                <p:cNvSpPr/>
                <p:nvPr/>
              </p:nvSpPr>
              <p:spPr>
                <a:xfrm rot="-5400000">
                  <a:off x="2022125" y="20231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28" name="Google Shape;34528;p35"/>
                <p:cNvSpPr/>
                <p:nvPr/>
              </p:nvSpPr>
              <p:spPr>
                <a:xfrm rot="-5400000">
                  <a:off x="2022350" y="2117000"/>
                  <a:ext cx="9365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6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70" y="3763"/>
                        <a:pt x="2417" y="3763"/>
                      </a:cubicBezTo>
                      <a:lnTo>
                        <a:pt x="3746" y="3763"/>
                      </a:lnTo>
                      <a:lnTo>
                        <a:pt x="3746" y="2417"/>
                      </a:lnTo>
                      <a:cubicBezTo>
                        <a:pt x="3746" y="1088"/>
                        <a:pt x="2675" y="1"/>
                        <a:pt x="134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29" name="Google Shape;34529;p35"/>
                <p:cNvSpPr/>
                <p:nvPr/>
              </p:nvSpPr>
              <p:spPr>
                <a:xfrm rot="-5400000">
                  <a:off x="2116188" y="20231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9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30" name="Google Shape;34530;p35"/>
                <p:cNvSpPr/>
                <p:nvPr/>
              </p:nvSpPr>
              <p:spPr>
                <a:xfrm rot="-5400000">
                  <a:off x="2115975" y="2117025"/>
                  <a:ext cx="9452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1" h="3763" extrusionOk="0">
                      <a:moveTo>
                        <a:pt x="2435" y="0"/>
                      </a:moveTo>
                      <a:cubicBezTo>
                        <a:pt x="1088" y="0"/>
                        <a:pt x="1" y="1070"/>
                        <a:pt x="18" y="2416"/>
                      </a:cubicBezTo>
                      <a:lnTo>
                        <a:pt x="18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81" y="2675"/>
                        <a:pt x="3781" y="1346"/>
                      </a:cubicBezTo>
                      <a:lnTo>
                        <a:pt x="378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31" name="Google Shape;34531;p35"/>
                <p:cNvSpPr/>
                <p:nvPr/>
              </p:nvSpPr>
              <p:spPr>
                <a:xfrm rot="-5400000">
                  <a:off x="2097638" y="22056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32" name="Google Shape;34532;p35"/>
                <p:cNvSpPr/>
                <p:nvPr/>
              </p:nvSpPr>
              <p:spPr>
                <a:xfrm rot="-5400000">
                  <a:off x="2197525" y="2105375"/>
                  <a:ext cx="3325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30" y="1036"/>
                        <a:pt x="1330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33" name="Google Shape;34533;p35"/>
                <p:cNvSpPr/>
                <p:nvPr/>
              </p:nvSpPr>
              <p:spPr>
                <a:xfrm rot="-5400000">
                  <a:off x="2097638" y="200461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34" name="Google Shape;34534;p35"/>
                <p:cNvSpPr/>
                <p:nvPr/>
              </p:nvSpPr>
              <p:spPr>
                <a:xfrm rot="-5400000">
                  <a:off x="2034438" y="1056413"/>
                  <a:ext cx="162675" cy="1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7" h="6490" extrusionOk="0">
                      <a:moveTo>
                        <a:pt x="0" y="0"/>
                      </a:moveTo>
                      <a:lnTo>
                        <a:pt x="0" y="6490"/>
                      </a:lnTo>
                      <a:lnTo>
                        <a:pt x="6507" y="6490"/>
                      </a:lnTo>
                      <a:lnTo>
                        <a:pt x="6507" y="1260"/>
                      </a:lnTo>
                      <a:lnTo>
                        <a:pt x="4919" y="1260"/>
                      </a:lnTo>
                      <a:lnTo>
                        <a:pt x="4919" y="1916"/>
                      </a:lnTo>
                      <a:lnTo>
                        <a:pt x="5868" y="1916"/>
                      </a:lnTo>
                      <a:lnTo>
                        <a:pt x="5868" y="5851"/>
                      </a:lnTo>
                      <a:lnTo>
                        <a:pt x="656" y="5851"/>
                      </a:lnTo>
                      <a:lnTo>
                        <a:pt x="656" y="639"/>
                      </a:lnTo>
                      <a:lnTo>
                        <a:pt x="6179" y="639"/>
                      </a:lnTo>
                      <a:lnTo>
                        <a:pt x="61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35" name="Google Shape;34535;p35"/>
                <p:cNvSpPr/>
                <p:nvPr/>
              </p:nvSpPr>
              <p:spPr>
                <a:xfrm rot="-5400000">
                  <a:off x="2066150" y="1087700"/>
                  <a:ext cx="99250" cy="9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0" h="3970" extrusionOk="0">
                      <a:moveTo>
                        <a:pt x="0" y="0"/>
                      </a:moveTo>
                      <a:lnTo>
                        <a:pt x="0" y="3970"/>
                      </a:lnTo>
                      <a:lnTo>
                        <a:pt x="3970" y="3970"/>
                      </a:lnTo>
                      <a:lnTo>
                        <a:pt x="3970" y="1657"/>
                      </a:lnTo>
                      <a:lnTo>
                        <a:pt x="1985" y="1657"/>
                      </a:lnTo>
                      <a:lnTo>
                        <a:pt x="1985" y="2313"/>
                      </a:lnTo>
                      <a:lnTo>
                        <a:pt x="3314" y="2313"/>
                      </a:lnTo>
                      <a:lnTo>
                        <a:pt x="3314" y="3314"/>
                      </a:lnTo>
                      <a:lnTo>
                        <a:pt x="639" y="3314"/>
                      </a:lnTo>
                      <a:lnTo>
                        <a:pt x="639" y="656"/>
                      </a:lnTo>
                      <a:lnTo>
                        <a:pt x="3642" y="656"/>
                      </a:lnTo>
                      <a:lnTo>
                        <a:pt x="36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36" name="Google Shape;34536;p35"/>
                <p:cNvSpPr/>
                <p:nvPr/>
              </p:nvSpPr>
              <p:spPr>
                <a:xfrm rot="-5400000">
                  <a:off x="2002063" y="1023613"/>
                  <a:ext cx="22742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97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7474" y="1312"/>
                      </a:lnTo>
                      <a:lnTo>
                        <a:pt x="7474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9045" y="656"/>
                      </a:lnTo>
                      <a:lnTo>
                        <a:pt x="904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37" name="Google Shape;34537;p35"/>
                <p:cNvSpPr/>
                <p:nvPr/>
              </p:nvSpPr>
              <p:spPr>
                <a:xfrm rot="-5400000">
                  <a:off x="1874988" y="1632663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7" y="656"/>
                      </a:lnTo>
                      <a:lnTo>
                        <a:pt x="18607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38" name="Google Shape;34538;p35"/>
                <p:cNvSpPr/>
                <p:nvPr/>
              </p:nvSpPr>
              <p:spPr>
                <a:xfrm rot="-5400000">
                  <a:off x="2022125" y="12844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4" y="2693"/>
                        <a:pt x="3764" y="1364"/>
                      </a:cubicBezTo>
                      <a:lnTo>
                        <a:pt x="37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39" name="Google Shape;34539;p35"/>
                <p:cNvSpPr/>
                <p:nvPr/>
              </p:nvSpPr>
              <p:spPr>
                <a:xfrm rot="-5400000">
                  <a:off x="2022138" y="1378513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40" name="Google Shape;34540;p35"/>
                <p:cNvSpPr/>
                <p:nvPr/>
              </p:nvSpPr>
              <p:spPr>
                <a:xfrm rot="-5400000">
                  <a:off x="2116188" y="12844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4" y="3763"/>
                      </a:lnTo>
                      <a:lnTo>
                        <a:pt x="3764" y="2416"/>
                      </a:lnTo>
                      <a:cubicBezTo>
                        <a:pt x="3764" y="1070"/>
                        <a:pt x="2693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41" name="Google Shape;34541;p35"/>
                <p:cNvSpPr/>
                <p:nvPr/>
              </p:nvSpPr>
              <p:spPr>
                <a:xfrm rot="-5400000">
                  <a:off x="2116200" y="1378525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42" name="Google Shape;34542;p35"/>
                <p:cNvSpPr/>
                <p:nvPr/>
              </p:nvSpPr>
              <p:spPr>
                <a:xfrm rot="-5400000">
                  <a:off x="2097625" y="1466975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43" name="Google Shape;34543;p35"/>
                <p:cNvSpPr/>
                <p:nvPr/>
              </p:nvSpPr>
              <p:spPr>
                <a:xfrm rot="-5400000">
                  <a:off x="2197313" y="13668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3" y="0"/>
                      </a:moveTo>
                      <a:cubicBezTo>
                        <a:pt x="0" y="0"/>
                        <a:pt x="0" y="1036"/>
                        <a:pt x="673" y="1036"/>
                      </a:cubicBezTo>
                      <a:cubicBezTo>
                        <a:pt x="1346" y="1036"/>
                        <a:pt x="1346" y="0"/>
                        <a:pt x="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44" name="Google Shape;34544;p35"/>
                <p:cNvSpPr/>
                <p:nvPr/>
              </p:nvSpPr>
              <p:spPr>
                <a:xfrm rot="-5400000">
                  <a:off x="2097625" y="126590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545" name="Google Shape;34545;p35"/>
              <p:cNvGrpSpPr/>
              <p:nvPr/>
            </p:nvGrpSpPr>
            <p:grpSpPr>
              <a:xfrm>
                <a:off x="128375" y="2584600"/>
                <a:ext cx="227850" cy="2443125"/>
                <a:chOff x="2001850" y="1023825"/>
                <a:chExt cx="227850" cy="2443125"/>
              </a:xfrm>
            </p:grpSpPr>
            <p:sp>
              <p:nvSpPr>
                <p:cNvPr id="34546" name="Google Shape;34546;p35"/>
                <p:cNvSpPr/>
                <p:nvPr/>
              </p:nvSpPr>
              <p:spPr>
                <a:xfrm rot="-5400000">
                  <a:off x="1874988" y="3112238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55" y="2572"/>
                      </a:lnTo>
                      <a:lnTo>
                        <a:pt x="2555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40" y="4229"/>
                      </a:lnTo>
                      <a:lnTo>
                        <a:pt x="4540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6" y="656"/>
                      </a:lnTo>
                      <a:lnTo>
                        <a:pt x="18606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35" y="3228"/>
                      </a:lnTo>
                      <a:lnTo>
                        <a:pt x="16035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47" name="Google Shape;34547;p35"/>
                <p:cNvSpPr/>
                <p:nvPr/>
              </p:nvSpPr>
              <p:spPr>
                <a:xfrm rot="-5400000">
                  <a:off x="2022125" y="2764025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47" y="3763"/>
                      </a:lnTo>
                      <a:cubicBezTo>
                        <a:pt x="2676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48" name="Google Shape;34548;p35"/>
                <p:cNvSpPr/>
                <p:nvPr/>
              </p:nvSpPr>
              <p:spPr>
                <a:xfrm rot="-5400000">
                  <a:off x="2022138" y="2858088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49" name="Google Shape;34549;p35"/>
                <p:cNvSpPr/>
                <p:nvPr/>
              </p:nvSpPr>
              <p:spPr>
                <a:xfrm rot="-5400000">
                  <a:off x="2116188" y="2764038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76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50" name="Google Shape;34550;p35"/>
                <p:cNvSpPr/>
                <p:nvPr/>
              </p:nvSpPr>
              <p:spPr>
                <a:xfrm rot="-5400000">
                  <a:off x="2116200" y="2858100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51" name="Google Shape;34551;p35"/>
                <p:cNvSpPr/>
                <p:nvPr/>
              </p:nvSpPr>
              <p:spPr>
                <a:xfrm rot="-5400000">
                  <a:off x="2097638" y="29465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52" name="Google Shape;34552;p35"/>
                <p:cNvSpPr/>
                <p:nvPr/>
              </p:nvSpPr>
              <p:spPr>
                <a:xfrm rot="-5400000">
                  <a:off x="2197300" y="284645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53" name="Google Shape;34553;p35"/>
                <p:cNvSpPr/>
                <p:nvPr/>
              </p:nvSpPr>
              <p:spPr>
                <a:xfrm rot="-5400000">
                  <a:off x="2097638" y="27454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54" name="Google Shape;34554;p35"/>
                <p:cNvSpPr/>
                <p:nvPr/>
              </p:nvSpPr>
              <p:spPr>
                <a:xfrm rot="-5400000">
                  <a:off x="1875000" y="2371375"/>
                  <a:ext cx="481550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2" h="9114" extrusionOk="0">
                      <a:moveTo>
                        <a:pt x="0" y="0"/>
                      </a:moveTo>
                      <a:lnTo>
                        <a:pt x="0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42" y="6542"/>
                      </a:lnTo>
                      <a:lnTo>
                        <a:pt x="6542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7" y="1951"/>
                      </a:lnTo>
                      <a:lnTo>
                        <a:pt x="8457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23" y="656"/>
                      </a:lnTo>
                      <a:lnTo>
                        <a:pt x="18623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099" y="7163"/>
                      </a:lnTo>
                      <a:lnTo>
                        <a:pt x="12099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6" y="5886"/>
                      </a:lnTo>
                      <a:lnTo>
                        <a:pt x="13376" y="4885"/>
                      </a:lnTo>
                      <a:lnTo>
                        <a:pt x="14705" y="4885"/>
                      </a:lnTo>
                      <a:lnTo>
                        <a:pt x="14705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0" y="6542"/>
                      </a:lnTo>
                      <a:lnTo>
                        <a:pt x="16690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68" y="7802"/>
                      </a:lnTo>
                      <a:lnTo>
                        <a:pt x="17968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55" name="Google Shape;34555;p35"/>
                <p:cNvSpPr/>
                <p:nvPr/>
              </p:nvSpPr>
              <p:spPr>
                <a:xfrm rot="-5400000">
                  <a:off x="2022125" y="20231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56" name="Google Shape;34556;p35"/>
                <p:cNvSpPr/>
                <p:nvPr/>
              </p:nvSpPr>
              <p:spPr>
                <a:xfrm rot="-5400000">
                  <a:off x="2022350" y="2117000"/>
                  <a:ext cx="9365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6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70" y="3763"/>
                        <a:pt x="2417" y="3763"/>
                      </a:cubicBezTo>
                      <a:lnTo>
                        <a:pt x="3746" y="3763"/>
                      </a:lnTo>
                      <a:lnTo>
                        <a:pt x="3746" y="2417"/>
                      </a:lnTo>
                      <a:cubicBezTo>
                        <a:pt x="3746" y="1088"/>
                        <a:pt x="2675" y="1"/>
                        <a:pt x="134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57" name="Google Shape;34557;p35"/>
                <p:cNvSpPr/>
                <p:nvPr/>
              </p:nvSpPr>
              <p:spPr>
                <a:xfrm rot="-5400000">
                  <a:off x="2116188" y="20231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9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58" name="Google Shape;34558;p35"/>
                <p:cNvSpPr/>
                <p:nvPr/>
              </p:nvSpPr>
              <p:spPr>
                <a:xfrm rot="-5400000">
                  <a:off x="2115975" y="2117025"/>
                  <a:ext cx="9452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1" h="3763" extrusionOk="0">
                      <a:moveTo>
                        <a:pt x="2435" y="0"/>
                      </a:moveTo>
                      <a:cubicBezTo>
                        <a:pt x="1088" y="0"/>
                        <a:pt x="1" y="1070"/>
                        <a:pt x="18" y="2416"/>
                      </a:cubicBezTo>
                      <a:lnTo>
                        <a:pt x="18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81" y="2675"/>
                        <a:pt x="3781" y="1346"/>
                      </a:cubicBezTo>
                      <a:lnTo>
                        <a:pt x="378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59" name="Google Shape;34559;p35"/>
                <p:cNvSpPr/>
                <p:nvPr/>
              </p:nvSpPr>
              <p:spPr>
                <a:xfrm rot="-5400000">
                  <a:off x="2097638" y="22056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60" name="Google Shape;34560;p35"/>
                <p:cNvSpPr/>
                <p:nvPr/>
              </p:nvSpPr>
              <p:spPr>
                <a:xfrm rot="-5400000">
                  <a:off x="2197525" y="2105375"/>
                  <a:ext cx="3325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30" y="1036"/>
                        <a:pt x="1330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61" name="Google Shape;34561;p35"/>
                <p:cNvSpPr/>
                <p:nvPr/>
              </p:nvSpPr>
              <p:spPr>
                <a:xfrm rot="-5400000">
                  <a:off x="2097638" y="200461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62" name="Google Shape;34562;p35"/>
                <p:cNvSpPr/>
                <p:nvPr/>
              </p:nvSpPr>
              <p:spPr>
                <a:xfrm rot="-5400000">
                  <a:off x="2034438" y="1056413"/>
                  <a:ext cx="162675" cy="1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7" h="6490" extrusionOk="0">
                      <a:moveTo>
                        <a:pt x="0" y="0"/>
                      </a:moveTo>
                      <a:lnTo>
                        <a:pt x="0" y="6490"/>
                      </a:lnTo>
                      <a:lnTo>
                        <a:pt x="6507" y="6490"/>
                      </a:lnTo>
                      <a:lnTo>
                        <a:pt x="6507" y="1260"/>
                      </a:lnTo>
                      <a:lnTo>
                        <a:pt x="4919" y="1260"/>
                      </a:lnTo>
                      <a:lnTo>
                        <a:pt x="4919" y="1916"/>
                      </a:lnTo>
                      <a:lnTo>
                        <a:pt x="5868" y="1916"/>
                      </a:lnTo>
                      <a:lnTo>
                        <a:pt x="5868" y="5851"/>
                      </a:lnTo>
                      <a:lnTo>
                        <a:pt x="656" y="5851"/>
                      </a:lnTo>
                      <a:lnTo>
                        <a:pt x="656" y="639"/>
                      </a:lnTo>
                      <a:lnTo>
                        <a:pt x="6179" y="639"/>
                      </a:lnTo>
                      <a:lnTo>
                        <a:pt x="61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63" name="Google Shape;34563;p35"/>
                <p:cNvSpPr/>
                <p:nvPr/>
              </p:nvSpPr>
              <p:spPr>
                <a:xfrm rot="-5400000">
                  <a:off x="2066150" y="1087700"/>
                  <a:ext cx="99250" cy="9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0" h="3970" extrusionOk="0">
                      <a:moveTo>
                        <a:pt x="0" y="0"/>
                      </a:moveTo>
                      <a:lnTo>
                        <a:pt x="0" y="3970"/>
                      </a:lnTo>
                      <a:lnTo>
                        <a:pt x="3970" y="3970"/>
                      </a:lnTo>
                      <a:lnTo>
                        <a:pt x="3970" y="1657"/>
                      </a:lnTo>
                      <a:lnTo>
                        <a:pt x="1985" y="1657"/>
                      </a:lnTo>
                      <a:lnTo>
                        <a:pt x="1985" y="2313"/>
                      </a:lnTo>
                      <a:lnTo>
                        <a:pt x="3314" y="2313"/>
                      </a:lnTo>
                      <a:lnTo>
                        <a:pt x="3314" y="3314"/>
                      </a:lnTo>
                      <a:lnTo>
                        <a:pt x="639" y="3314"/>
                      </a:lnTo>
                      <a:lnTo>
                        <a:pt x="639" y="656"/>
                      </a:lnTo>
                      <a:lnTo>
                        <a:pt x="3642" y="656"/>
                      </a:lnTo>
                      <a:lnTo>
                        <a:pt x="36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64" name="Google Shape;34564;p35"/>
                <p:cNvSpPr/>
                <p:nvPr/>
              </p:nvSpPr>
              <p:spPr>
                <a:xfrm rot="-5400000">
                  <a:off x="2002063" y="1023613"/>
                  <a:ext cx="22742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97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7474" y="1312"/>
                      </a:lnTo>
                      <a:lnTo>
                        <a:pt x="7474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9045" y="656"/>
                      </a:lnTo>
                      <a:lnTo>
                        <a:pt x="904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65" name="Google Shape;34565;p35"/>
                <p:cNvSpPr/>
                <p:nvPr/>
              </p:nvSpPr>
              <p:spPr>
                <a:xfrm rot="-5400000">
                  <a:off x="1874988" y="1632663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7" y="656"/>
                      </a:lnTo>
                      <a:lnTo>
                        <a:pt x="18607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66" name="Google Shape;34566;p35"/>
                <p:cNvSpPr/>
                <p:nvPr/>
              </p:nvSpPr>
              <p:spPr>
                <a:xfrm rot="-5400000">
                  <a:off x="2022125" y="12844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4" y="2693"/>
                        <a:pt x="3764" y="1364"/>
                      </a:cubicBezTo>
                      <a:lnTo>
                        <a:pt x="37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67" name="Google Shape;34567;p35"/>
                <p:cNvSpPr/>
                <p:nvPr/>
              </p:nvSpPr>
              <p:spPr>
                <a:xfrm rot="-5400000">
                  <a:off x="2022138" y="1378513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68" name="Google Shape;34568;p35"/>
                <p:cNvSpPr/>
                <p:nvPr/>
              </p:nvSpPr>
              <p:spPr>
                <a:xfrm rot="-5400000">
                  <a:off x="2116188" y="12844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4" y="3763"/>
                      </a:lnTo>
                      <a:lnTo>
                        <a:pt x="3764" y="2416"/>
                      </a:lnTo>
                      <a:cubicBezTo>
                        <a:pt x="3764" y="1070"/>
                        <a:pt x="2693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69" name="Google Shape;34569;p35"/>
                <p:cNvSpPr/>
                <p:nvPr/>
              </p:nvSpPr>
              <p:spPr>
                <a:xfrm rot="-5400000">
                  <a:off x="2116200" y="1378525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70" name="Google Shape;34570;p35"/>
                <p:cNvSpPr/>
                <p:nvPr/>
              </p:nvSpPr>
              <p:spPr>
                <a:xfrm rot="-5400000">
                  <a:off x="2097625" y="1466975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71" name="Google Shape;34571;p35"/>
                <p:cNvSpPr/>
                <p:nvPr/>
              </p:nvSpPr>
              <p:spPr>
                <a:xfrm rot="-5400000">
                  <a:off x="2197313" y="13668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3" y="0"/>
                      </a:moveTo>
                      <a:cubicBezTo>
                        <a:pt x="0" y="0"/>
                        <a:pt x="0" y="1036"/>
                        <a:pt x="673" y="1036"/>
                      </a:cubicBezTo>
                      <a:cubicBezTo>
                        <a:pt x="1346" y="1036"/>
                        <a:pt x="1346" y="0"/>
                        <a:pt x="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72" name="Google Shape;34572;p35"/>
                <p:cNvSpPr/>
                <p:nvPr/>
              </p:nvSpPr>
              <p:spPr>
                <a:xfrm rot="-5400000">
                  <a:off x="2097625" y="126590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34573" name="Google Shape;34573;p35"/>
            <p:cNvSpPr/>
            <p:nvPr/>
          </p:nvSpPr>
          <p:spPr>
            <a:xfrm>
              <a:off x="8035366" y="115775"/>
              <a:ext cx="529299" cy="227850"/>
            </a:xfrm>
            <a:custGeom>
              <a:avLst/>
              <a:gdLst/>
              <a:ahLst/>
              <a:cxnLst/>
              <a:rect l="l" t="t" r="r" b="b"/>
              <a:pathLst>
                <a:path w="19263" h="9114" extrusionOk="0">
                  <a:moveTo>
                    <a:pt x="1" y="0"/>
                  </a:moveTo>
                  <a:lnTo>
                    <a:pt x="1" y="9113"/>
                  </a:lnTo>
                  <a:lnTo>
                    <a:pt x="9096" y="9113"/>
                  </a:lnTo>
                  <a:lnTo>
                    <a:pt x="9096" y="1312"/>
                  </a:lnTo>
                  <a:lnTo>
                    <a:pt x="1295" y="1312"/>
                  </a:lnTo>
                  <a:lnTo>
                    <a:pt x="1295" y="7802"/>
                  </a:lnTo>
                  <a:lnTo>
                    <a:pt x="7802" y="7802"/>
                  </a:lnTo>
                  <a:lnTo>
                    <a:pt x="7802" y="2572"/>
                  </a:lnTo>
                  <a:lnTo>
                    <a:pt x="2555" y="2572"/>
                  </a:lnTo>
                  <a:lnTo>
                    <a:pt x="2555" y="6542"/>
                  </a:lnTo>
                  <a:lnTo>
                    <a:pt x="6525" y="6542"/>
                  </a:lnTo>
                  <a:lnTo>
                    <a:pt x="6525" y="4229"/>
                  </a:lnTo>
                  <a:lnTo>
                    <a:pt x="4540" y="4229"/>
                  </a:lnTo>
                  <a:lnTo>
                    <a:pt x="4540" y="4885"/>
                  </a:lnTo>
                  <a:lnTo>
                    <a:pt x="5886" y="4885"/>
                  </a:lnTo>
                  <a:lnTo>
                    <a:pt x="5886" y="5886"/>
                  </a:lnTo>
                  <a:lnTo>
                    <a:pt x="3211" y="5886"/>
                  </a:lnTo>
                  <a:lnTo>
                    <a:pt x="3211" y="3228"/>
                  </a:lnTo>
                  <a:lnTo>
                    <a:pt x="7146" y="3228"/>
                  </a:lnTo>
                  <a:lnTo>
                    <a:pt x="7146" y="7163"/>
                  </a:lnTo>
                  <a:lnTo>
                    <a:pt x="1951" y="7163"/>
                  </a:lnTo>
                  <a:lnTo>
                    <a:pt x="1951" y="1951"/>
                  </a:lnTo>
                  <a:lnTo>
                    <a:pt x="8458" y="1951"/>
                  </a:lnTo>
                  <a:lnTo>
                    <a:pt x="8458" y="8458"/>
                  </a:lnTo>
                  <a:lnTo>
                    <a:pt x="639" y="8458"/>
                  </a:lnTo>
                  <a:lnTo>
                    <a:pt x="639" y="656"/>
                  </a:lnTo>
                  <a:lnTo>
                    <a:pt x="18606" y="656"/>
                  </a:lnTo>
                  <a:lnTo>
                    <a:pt x="18606" y="8458"/>
                  </a:lnTo>
                  <a:lnTo>
                    <a:pt x="10805" y="8458"/>
                  </a:lnTo>
                  <a:lnTo>
                    <a:pt x="10805" y="1951"/>
                  </a:lnTo>
                  <a:lnTo>
                    <a:pt x="17312" y="1951"/>
                  </a:lnTo>
                  <a:lnTo>
                    <a:pt x="17312" y="7163"/>
                  </a:lnTo>
                  <a:lnTo>
                    <a:pt x="12100" y="7163"/>
                  </a:lnTo>
                  <a:lnTo>
                    <a:pt x="12100" y="3228"/>
                  </a:lnTo>
                  <a:lnTo>
                    <a:pt x="16035" y="3228"/>
                  </a:lnTo>
                  <a:lnTo>
                    <a:pt x="16035" y="5886"/>
                  </a:lnTo>
                  <a:lnTo>
                    <a:pt x="13377" y="5886"/>
                  </a:lnTo>
                  <a:lnTo>
                    <a:pt x="13377" y="4885"/>
                  </a:lnTo>
                  <a:lnTo>
                    <a:pt x="14706" y="4885"/>
                  </a:lnTo>
                  <a:lnTo>
                    <a:pt x="14706" y="4229"/>
                  </a:lnTo>
                  <a:lnTo>
                    <a:pt x="12721" y="4229"/>
                  </a:lnTo>
                  <a:lnTo>
                    <a:pt x="12721" y="6542"/>
                  </a:lnTo>
                  <a:lnTo>
                    <a:pt x="16691" y="6542"/>
                  </a:lnTo>
                  <a:lnTo>
                    <a:pt x="16691" y="2572"/>
                  </a:lnTo>
                  <a:lnTo>
                    <a:pt x="11461" y="2572"/>
                  </a:lnTo>
                  <a:lnTo>
                    <a:pt x="11461" y="7802"/>
                  </a:lnTo>
                  <a:lnTo>
                    <a:pt x="17951" y="7802"/>
                  </a:lnTo>
                  <a:lnTo>
                    <a:pt x="17951" y="1312"/>
                  </a:lnTo>
                  <a:lnTo>
                    <a:pt x="10149" y="1312"/>
                  </a:lnTo>
                  <a:lnTo>
                    <a:pt x="10149" y="9113"/>
                  </a:lnTo>
                  <a:lnTo>
                    <a:pt x="19262" y="9113"/>
                  </a:lnTo>
                  <a:lnTo>
                    <a:pt x="192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4" name="Google Shape;34574;p35"/>
            <p:cNvSpPr/>
            <p:nvPr/>
          </p:nvSpPr>
          <p:spPr>
            <a:xfrm>
              <a:off x="8704526" y="136050"/>
              <a:ext cx="103425" cy="94100"/>
            </a:xfrm>
            <a:custGeom>
              <a:avLst/>
              <a:gdLst/>
              <a:ahLst/>
              <a:cxnLst/>
              <a:rect l="l" t="t" r="r" b="b"/>
              <a:pathLst>
                <a:path w="3764" h="3764" extrusionOk="0">
                  <a:moveTo>
                    <a:pt x="2417" y="1"/>
                  </a:moveTo>
                  <a:cubicBezTo>
                    <a:pt x="1088" y="1"/>
                    <a:pt x="1" y="1088"/>
                    <a:pt x="1" y="2417"/>
                  </a:cubicBezTo>
                  <a:lnTo>
                    <a:pt x="1" y="3763"/>
                  </a:lnTo>
                  <a:lnTo>
                    <a:pt x="1347" y="3763"/>
                  </a:lnTo>
                  <a:cubicBezTo>
                    <a:pt x="2676" y="3763"/>
                    <a:pt x="3763" y="2693"/>
                    <a:pt x="3763" y="1364"/>
                  </a:cubicBezTo>
                  <a:lnTo>
                    <a:pt x="37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5" name="Google Shape;34575;p35"/>
            <p:cNvSpPr/>
            <p:nvPr/>
          </p:nvSpPr>
          <p:spPr>
            <a:xfrm>
              <a:off x="8601155" y="136050"/>
              <a:ext cx="103398" cy="94100"/>
            </a:xfrm>
            <a:custGeom>
              <a:avLst/>
              <a:gdLst/>
              <a:ahLst/>
              <a:cxnLst/>
              <a:rect l="l" t="t" r="r" b="b"/>
              <a:pathLst>
                <a:path w="3763" h="3764" extrusionOk="0">
                  <a:moveTo>
                    <a:pt x="0" y="1"/>
                  </a:moveTo>
                  <a:lnTo>
                    <a:pt x="0" y="1347"/>
                  </a:lnTo>
                  <a:cubicBezTo>
                    <a:pt x="0" y="2676"/>
                    <a:pt x="1088" y="3763"/>
                    <a:pt x="2417" y="3763"/>
                  </a:cubicBezTo>
                  <a:lnTo>
                    <a:pt x="3763" y="3763"/>
                  </a:lnTo>
                  <a:lnTo>
                    <a:pt x="3763" y="2417"/>
                  </a:lnTo>
                  <a:cubicBezTo>
                    <a:pt x="3763" y="1088"/>
                    <a:pt x="2693" y="1"/>
                    <a:pt x="13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6" name="Google Shape;34576;p35"/>
            <p:cNvSpPr/>
            <p:nvPr/>
          </p:nvSpPr>
          <p:spPr>
            <a:xfrm>
              <a:off x="8704526" y="230125"/>
              <a:ext cx="103425" cy="94075"/>
            </a:xfrm>
            <a:custGeom>
              <a:avLst/>
              <a:gdLst/>
              <a:ahLst/>
              <a:cxnLst/>
              <a:rect l="l" t="t" r="r" b="b"/>
              <a:pathLst>
                <a:path w="3764" h="3763" extrusionOk="0">
                  <a:moveTo>
                    <a:pt x="1" y="0"/>
                  </a:moveTo>
                  <a:lnTo>
                    <a:pt x="1" y="1346"/>
                  </a:lnTo>
                  <a:cubicBezTo>
                    <a:pt x="1" y="2675"/>
                    <a:pt x="1088" y="3763"/>
                    <a:pt x="2417" y="3763"/>
                  </a:cubicBezTo>
                  <a:lnTo>
                    <a:pt x="3763" y="3763"/>
                  </a:lnTo>
                  <a:lnTo>
                    <a:pt x="3763" y="2416"/>
                  </a:lnTo>
                  <a:cubicBezTo>
                    <a:pt x="3763" y="1070"/>
                    <a:pt x="2676" y="0"/>
                    <a:pt x="13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7" name="Google Shape;34577;p35"/>
            <p:cNvSpPr/>
            <p:nvPr/>
          </p:nvSpPr>
          <p:spPr>
            <a:xfrm>
              <a:off x="8601155" y="230125"/>
              <a:ext cx="103398" cy="94075"/>
            </a:xfrm>
            <a:custGeom>
              <a:avLst/>
              <a:gdLst/>
              <a:ahLst/>
              <a:cxnLst/>
              <a:rect l="l" t="t" r="r" b="b"/>
              <a:pathLst>
                <a:path w="3763" h="3763" extrusionOk="0">
                  <a:moveTo>
                    <a:pt x="2417" y="0"/>
                  </a:moveTo>
                  <a:cubicBezTo>
                    <a:pt x="1088" y="0"/>
                    <a:pt x="0" y="1070"/>
                    <a:pt x="0" y="2416"/>
                  </a:cubicBezTo>
                  <a:lnTo>
                    <a:pt x="0" y="3763"/>
                  </a:lnTo>
                  <a:lnTo>
                    <a:pt x="1364" y="3763"/>
                  </a:lnTo>
                  <a:cubicBezTo>
                    <a:pt x="2693" y="3763"/>
                    <a:pt x="3763" y="2675"/>
                    <a:pt x="3763" y="1346"/>
                  </a:cubicBezTo>
                  <a:lnTo>
                    <a:pt x="37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8" name="Google Shape;34578;p35"/>
            <p:cNvSpPr/>
            <p:nvPr/>
          </p:nvSpPr>
          <p:spPr>
            <a:xfrm>
              <a:off x="8574585" y="215450"/>
              <a:ext cx="37012" cy="25900"/>
            </a:xfrm>
            <a:custGeom>
              <a:avLst/>
              <a:gdLst/>
              <a:ahLst/>
              <a:cxnLst/>
              <a:rect l="l" t="t" r="r" b="b"/>
              <a:pathLst>
                <a:path w="1347" h="1036" extrusionOk="0">
                  <a:moveTo>
                    <a:pt x="674" y="0"/>
                  </a:moveTo>
                  <a:cubicBezTo>
                    <a:pt x="1" y="0"/>
                    <a:pt x="1" y="1036"/>
                    <a:pt x="674" y="1036"/>
                  </a:cubicBezTo>
                  <a:cubicBezTo>
                    <a:pt x="1347" y="1036"/>
                    <a:pt x="1347" y="0"/>
                    <a:pt x="6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9" name="Google Shape;34579;p35"/>
            <p:cNvSpPr/>
            <p:nvPr/>
          </p:nvSpPr>
          <p:spPr>
            <a:xfrm>
              <a:off x="8684604" y="315125"/>
              <a:ext cx="37040" cy="25900"/>
            </a:xfrm>
            <a:custGeom>
              <a:avLst/>
              <a:gdLst/>
              <a:ahLst/>
              <a:cxnLst/>
              <a:rect l="l" t="t" r="r" b="b"/>
              <a:pathLst>
                <a:path w="1348" h="1036" extrusionOk="0">
                  <a:moveTo>
                    <a:pt x="674" y="0"/>
                  </a:moveTo>
                  <a:cubicBezTo>
                    <a:pt x="1" y="0"/>
                    <a:pt x="1" y="1036"/>
                    <a:pt x="674" y="1036"/>
                  </a:cubicBezTo>
                  <a:cubicBezTo>
                    <a:pt x="1347" y="1036"/>
                    <a:pt x="1347" y="0"/>
                    <a:pt x="6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80" name="Google Shape;34580;p35"/>
            <p:cNvSpPr/>
            <p:nvPr/>
          </p:nvSpPr>
          <p:spPr>
            <a:xfrm>
              <a:off x="8795586" y="215450"/>
              <a:ext cx="37012" cy="25900"/>
            </a:xfrm>
            <a:custGeom>
              <a:avLst/>
              <a:gdLst/>
              <a:ahLst/>
              <a:cxnLst/>
              <a:rect l="l" t="t" r="r" b="b"/>
              <a:pathLst>
                <a:path w="1347" h="1036" extrusionOk="0">
                  <a:moveTo>
                    <a:pt x="674" y="0"/>
                  </a:moveTo>
                  <a:cubicBezTo>
                    <a:pt x="1" y="0"/>
                    <a:pt x="1" y="1036"/>
                    <a:pt x="674" y="1036"/>
                  </a:cubicBezTo>
                  <a:cubicBezTo>
                    <a:pt x="1347" y="1036"/>
                    <a:pt x="1347" y="0"/>
                    <a:pt x="6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581" name="Google Shape;34581;p35"/>
            <p:cNvGrpSpPr/>
            <p:nvPr/>
          </p:nvGrpSpPr>
          <p:grpSpPr>
            <a:xfrm rot="5400000">
              <a:off x="6550575" y="-1112919"/>
              <a:ext cx="227850" cy="2685239"/>
              <a:chOff x="2001850" y="1023825"/>
              <a:chExt cx="227850" cy="2443125"/>
            </a:xfrm>
          </p:grpSpPr>
          <p:sp>
            <p:nvSpPr>
              <p:cNvPr id="34582" name="Google Shape;34582;p35"/>
              <p:cNvSpPr/>
              <p:nvPr/>
            </p:nvSpPr>
            <p:spPr>
              <a:xfrm rot="-5400000">
                <a:off x="1874988" y="3112238"/>
                <a:ext cx="481575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19263" h="9114" extrusionOk="0">
                    <a:moveTo>
                      <a:pt x="1" y="0"/>
                    </a:moveTo>
                    <a:lnTo>
                      <a:pt x="1" y="9113"/>
                    </a:lnTo>
                    <a:lnTo>
                      <a:pt x="9096" y="9113"/>
                    </a:lnTo>
                    <a:lnTo>
                      <a:pt x="9096" y="1312"/>
                    </a:lnTo>
                    <a:lnTo>
                      <a:pt x="1295" y="1312"/>
                    </a:lnTo>
                    <a:lnTo>
                      <a:pt x="1295" y="7802"/>
                    </a:lnTo>
                    <a:lnTo>
                      <a:pt x="7802" y="7802"/>
                    </a:lnTo>
                    <a:lnTo>
                      <a:pt x="7802" y="2572"/>
                    </a:lnTo>
                    <a:lnTo>
                      <a:pt x="2555" y="2572"/>
                    </a:lnTo>
                    <a:lnTo>
                      <a:pt x="2555" y="6542"/>
                    </a:lnTo>
                    <a:lnTo>
                      <a:pt x="6525" y="6542"/>
                    </a:lnTo>
                    <a:lnTo>
                      <a:pt x="6525" y="4229"/>
                    </a:lnTo>
                    <a:lnTo>
                      <a:pt x="4540" y="4229"/>
                    </a:lnTo>
                    <a:lnTo>
                      <a:pt x="4540" y="4885"/>
                    </a:lnTo>
                    <a:lnTo>
                      <a:pt x="5886" y="4885"/>
                    </a:lnTo>
                    <a:lnTo>
                      <a:pt x="5886" y="5886"/>
                    </a:lnTo>
                    <a:lnTo>
                      <a:pt x="3211" y="5886"/>
                    </a:lnTo>
                    <a:lnTo>
                      <a:pt x="3211" y="3228"/>
                    </a:lnTo>
                    <a:lnTo>
                      <a:pt x="7146" y="3228"/>
                    </a:lnTo>
                    <a:lnTo>
                      <a:pt x="7146" y="7163"/>
                    </a:lnTo>
                    <a:lnTo>
                      <a:pt x="1951" y="7163"/>
                    </a:lnTo>
                    <a:lnTo>
                      <a:pt x="1951" y="1951"/>
                    </a:lnTo>
                    <a:lnTo>
                      <a:pt x="8458" y="1951"/>
                    </a:lnTo>
                    <a:lnTo>
                      <a:pt x="8458" y="8458"/>
                    </a:lnTo>
                    <a:lnTo>
                      <a:pt x="639" y="8458"/>
                    </a:lnTo>
                    <a:lnTo>
                      <a:pt x="639" y="656"/>
                    </a:lnTo>
                    <a:lnTo>
                      <a:pt x="18606" y="656"/>
                    </a:lnTo>
                    <a:lnTo>
                      <a:pt x="18606" y="8458"/>
                    </a:lnTo>
                    <a:lnTo>
                      <a:pt x="10805" y="8458"/>
                    </a:lnTo>
                    <a:lnTo>
                      <a:pt x="10805" y="1951"/>
                    </a:lnTo>
                    <a:lnTo>
                      <a:pt x="17312" y="1951"/>
                    </a:lnTo>
                    <a:lnTo>
                      <a:pt x="17312" y="7163"/>
                    </a:lnTo>
                    <a:lnTo>
                      <a:pt x="12100" y="7163"/>
                    </a:lnTo>
                    <a:lnTo>
                      <a:pt x="12100" y="3228"/>
                    </a:lnTo>
                    <a:lnTo>
                      <a:pt x="16035" y="3228"/>
                    </a:lnTo>
                    <a:lnTo>
                      <a:pt x="16035" y="5886"/>
                    </a:lnTo>
                    <a:lnTo>
                      <a:pt x="13377" y="5886"/>
                    </a:lnTo>
                    <a:lnTo>
                      <a:pt x="13377" y="4885"/>
                    </a:lnTo>
                    <a:lnTo>
                      <a:pt x="14706" y="4885"/>
                    </a:lnTo>
                    <a:lnTo>
                      <a:pt x="14706" y="4229"/>
                    </a:lnTo>
                    <a:lnTo>
                      <a:pt x="12721" y="4229"/>
                    </a:lnTo>
                    <a:lnTo>
                      <a:pt x="12721" y="6542"/>
                    </a:lnTo>
                    <a:lnTo>
                      <a:pt x="16691" y="6542"/>
                    </a:lnTo>
                    <a:lnTo>
                      <a:pt x="16691" y="2572"/>
                    </a:lnTo>
                    <a:lnTo>
                      <a:pt x="11461" y="2572"/>
                    </a:lnTo>
                    <a:lnTo>
                      <a:pt x="11461" y="7802"/>
                    </a:lnTo>
                    <a:lnTo>
                      <a:pt x="17951" y="7802"/>
                    </a:lnTo>
                    <a:lnTo>
                      <a:pt x="17951" y="1312"/>
                    </a:lnTo>
                    <a:lnTo>
                      <a:pt x="10149" y="1312"/>
                    </a:lnTo>
                    <a:lnTo>
                      <a:pt x="10149" y="9113"/>
                    </a:lnTo>
                    <a:lnTo>
                      <a:pt x="19262" y="9113"/>
                    </a:lnTo>
                    <a:lnTo>
                      <a:pt x="192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83" name="Google Shape;34583;p35"/>
              <p:cNvSpPr/>
              <p:nvPr/>
            </p:nvSpPr>
            <p:spPr>
              <a:xfrm rot="-5400000">
                <a:off x="2022125" y="2764025"/>
                <a:ext cx="941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4" extrusionOk="0">
                    <a:moveTo>
                      <a:pt x="2417" y="1"/>
                    </a:moveTo>
                    <a:cubicBezTo>
                      <a:pt x="1088" y="1"/>
                      <a:pt x="1" y="1088"/>
                      <a:pt x="1" y="2417"/>
                    </a:cubicBezTo>
                    <a:lnTo>
                      <a:pt x="1" y="3763"/>
                    </a:lnTo>
                    <a:lnTo>
                      <a:pt x="1347" y="3763"/>
                    </a:lnTo>
                    <a:cubicBezTo>
                      <a:pt x="2676" y="3763"/>
                      <a:pt x="3763" y="2693"/>
                      <a:pt x="3763" y="1364"/>
                    </a:cubicBezTo>
                    <a:lnTo>
                      <a:pt x="376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84" name="Google Shape;34584;p35"/>
              <p:cNvSpPr/>
              <p:nvPr/>
            </p:nvSpPr>
            <p:spPr>
              <a:xfrm rot="-5400000">
                <a:off x="2022138" y="2858088"/>
                <a:ext cx="94075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3764" extrusionOk="0">
                    <a:moveTo>
                      <a:pt x="0" y="1"/>
                    </a:moveTo>
                    <a:lnTo>
                      <a:pt x="0" y="1347"/>
                    </a:lnTo>
                    <a:cubicBezTo>
                      <a:pt x="0" y="2676"/>
                      <a:pt x="1088" y="3763"/>
                      <a:pt x="2417" y="3763"/>
                    </a:cubicBezTo>
                    <a:lnTo>
                      <a:pt x="3763" y="3763"/>
                    </a:lnTo>
                    <a:lnTo>
                      <a:pt x="3763" y="2417"/>
                    </a:lnTo>
                    <a:cubicBezTo>
                      <a:pt x="3763" y="1088"/>
                      <a:pt x="2693" y="1"/>
                      <a:pt x="13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85" name="Google Shape;34585;p35"/>
              <p:cNvSpPr/>
              <p:nvPr/>
            </p:nvSpPr>
            <p:spPr>
              <a:xfrm rot="-5400000">
                <a:off x="2116188" y="2764038"/>
                <a:ext cx="94100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3" extrusionOk="0">
                    <a:moveTo>
                      <a:pt x="1" y="0"/>
                    </a:moveTo>
                    <a:lnTo>
                      <a:pt x="1" y="1346"/>
                    </a:lnTo>
                    <a:cubicBezTo>
                      <a:pt x="1" y="2675"/>
                      <a:pt x="1088" y="3763"/>
                      <a:pt x="2417" y="3763"/>
                    </a:cubicBezTo>
                    <a:lnTo>
                      <a:pt x="3763" y="3763"/>
                    </a:lnTo>
                    <a:lnTo>
                      <a:pt x="3763" y="2416"/>
                    </a:lnTo>
                    <a:cubicBezTo>
                      <a:pt x="3763" y="1070"/>
                      <a:pt x="2676" y="0"/>
                      <a:pt x="134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86" name="Google Shape;34586;p35"/>
              <p:cNvSpPr/>
              <p:nvPr/>
            </p:nvSpPr>
            <p:spPr>
              <a:xfrm rot="-5400000">
                <a:off x="2116200" y="2858100"/>
                <a:ext cx="94075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3763" extrusionOk="0">
                    <a:moveTo>
                      <a:pt x="2417" y="0"/>
                    </a:moveTo>
                    <a:cubicBezTo>
                      <a:pt x="1088" y="0"/>
                      <a:pt x="0" y="1070"/>
                      <a:pt x="0" y="2416"/>
                    </a:cubicBezTo>
                    <a:lnTo>
                      <a:pt x="0" y="3763"/>
                    </a:lnTo>
                    <a:lnTo>
                      <a:pt x="1364" y="3763"/>
                    </a:lnTo>
                    <a:cubicBezTo>
                      <a:pt x="2693" y="3763"/>
                      <a:pt x="3763" y="2675"/>
                      <a:pt x="3763" y="1346"/>
                    </a:cubicBezTo>
                    <a:lnTo>
                      <a:pt x="376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87" name="Google Shape;34587;p35"/>
              <p:cNvSpPr/>
              <p:nvPr/>
            </p:nvSpPr>
            <p:spPr>
              <a:xfrm rot="-5400000">
                <a:off x="2097638" y="2946563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88" name="Google Shape;34588;p35"/>
              <p:cNvSpPr/>
              <p:nvPr/>
            </p:nvSpPr>
            <p:spPr>
              <a:xfrm rot="-5400000">
                <a:off x="2197300" y="2846450"/>
                <a:ext cx="3370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89" name="Google Shape;34589;p35"/>
              <p:cNvSpPr/>
              <p:nvPr/>
            </p:nvSpPr>
            <p:spPr>
              <a:xfrm rot="-5400000">
                <a:off x="2097638" y="2745488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90" name="Google Shape;34590;p35"/>
              <p:cNvSpPr/>
              <p:nvPr/>
            </p:nvSpPr>
            <p:spPr>
              <a:xfrm rot="-5400000">
                <a:off x="1875000" y="2371375"/>
                <a:ext cx="481550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19262" h="9114" extrusionOk="0">
                    <a:moveTo>
                      <a:pt x="0" y="0"/>
                    </a:moveTo>
                    <a:lnTo>
                      <a:pt x="0" y="9113"/>
                    </a:lnTo>
                    <a:lnTo>
                      <a:pt x="9096" y="9113"/>
                    </a:lnTo>
                    <a:lnTo>
                      <a:pt x="9096" y="1312"/>
                    </a:lnTo>
                    <a:lnTo>
                      <a:pt x="1295" y="1312"/>
                    </a:lnTo>
                    <a:lnTo>
                      <a:pt x="1295" y="7802"/>
                    </a:lnTo>
                    <a:lnTo>
                      <a:pt x="7802" y="7802"/>
                    </a:lnTo>
                    <a:lnTo>
                      <a:pt x="7802" y="2572"/>
                    </a:lnTo>
                    <a:lnTo>
                      <a:pt x="2572" y="2572"/>
                    </a:lnTo>
                    <a:lnTo>
                      <a:pt x="2572" y="6542"/>
                    </a:lnTo>
                    <a:lnTo>
                      <a:pt x="6542" y="6542"/>
                    </a:lnTo>
                    <a:lnTo>
                      <a:pt x="6542" y="4229"/>
                    </a:lnTo>
                    <a:lnTo>
                      <a:pt x="4557" y="4229"/>
                    </a:lnTo>
                    <a:lnTo>
                      <a:pt x="4557" y="4885"/>
                    </a:lnTo>
                    <a:lnTo>
                      <a:pt x="5886" y="4885"/>
                    </a:lnTo>
                    <a:lnTo>
                      <a:pt x="5886" y="5886"/>
                    </a:lnTo>
                    <a:lnTo>
                      <a:pt x="3211" y="5886"/>
                    </a:lnTo>
                    <a:lnTo>
                      <a:pt x="3211" y="3228"/>
                    </a:lnTo>
                    <a:lnTo>
                      <a:pt x="7146" y="3228"/>
                    </a:lnTo>
                    <a:lnTo>
                      <a:pt x="7146" y="7163"/>
                    </a:lnTo>
                    <a:lnTo>
                      <a:pt x="1951" y="7163"/>
                    </a:lnTo>
                    <a:lnTo>
                      <a:pt x="1951" y="1951"/>
                    </a:lnTo>
                    <a:lnTo>
                      <a:pt x="8457" y="1951"/>
                    </a:lnTo>
                    <a:lnTo>
                      <a:pt x="8457" y="8458"/>
                    </a:lnTo>
                    <a:lnTo>
                      <a:pt x="639" y="8458"/>
                    </a:lnTo>
                    <a:lnTo>
                      <a:pt x="639" y="656"/>
                    </a:lnTo>
                    <a:lnTo>
                      <a:pt x="18623" y="656"/>
                    </a:lnTo>
                    <a:lnTo>
                      <a:pt x="18623" y="8458"/>
                    </a:lnTo>
                    <a:lnTo>
                      <a:pt x="10805" y="8458"/>
                    </a:lnTo>
                    <a:lnTo>
                      <a:pt x="10805" y="1951"/>
                    </a:lnTo>
                    <a:lnTo>
                      <a:pt x="17312" y="1951"/>
                    </a:lnTo>
                    <a:lnTo>
                      <a:pt x="17312" y="7163"/>
                    </a:lnTo>
                    <a:lnTo>
                      <a:pt x="12099" y="7163"/>
                    </a:lnTo>
                    <a:lnTo>
                      <a:pt x="12099" y="3228"/>
                    </a:lnTo>
                    <a:lnTo>
                      <a:pt x="16052" y="3228"/>
                    </a:lnTo>
                    <a:lnTo>
                      <a:pt x="16052" y="5886"/>
                    </a:lnTo>
                    <a:lnTo>
                      <a:pt x="13376" y="5886"/>
                    </a:lnTo>
                    <a:lnTo>
                      <a:pt x="13376" y="4885"/>
                    </a:lnTo>
                    <a:lnTo>
                      <a:pt x="14705" y="4885"/>
                    </a:lnTo>
                    <a:lnTo>
                      <a:pt x="14705" y="4229"/>
                    </a:lnTo>
                    <a:lnTo>
                      <a:pt x="12721" y="4229"/>
                    </a:lnTo>
                    <a:lnTo>
                      <a:pt x="12721" y="6542"/>
                    </a:lnTo>
                    <a:lnTo>
                      <a:pt x="16690" y="6542"/>
                    </a:lnTo>
                    <a:lnTo>
                      <a:pt x="16690" y="2572"/>
                    </a:lnTo>
                    <a:lnTo>
                      <a:pt x="11461" y="2572"/>
                    </a:lnTo>
                    <a:lnTo>
                      <a:pt x="11461" y="7802"/>
                    </a:lnTo>
                    <a:lnTo>
                      <a:pt x="17968" y="7802"/>
                    </a:lnTo>
                    <a:lnTo>
                      <a:pt x="17968" y="1312"/>
                    </a:lnTo>
                    <a:lnTo>
                      <a:pt x="10149" y="1312"/>
                    </a:lnTo>
                    <a:lnTo>
                      <a:pt x="10149" y="9113"/>
                    </a:lnTo>
                    <a:lnTo>
                      <a:pt x="19262" y="9113"/>
                    </a:lnTo>
                    <a:lnTo>
                      <a:pt x="192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91" name="Google Shape;34591;p35"/>
              <p:cNvSpPr/>
              <p:nvPr/>
            </p:nvSpPr>
            <p:spPr>
              <a:xfrm rot="-5400000">
                <a:off x="2022125" y="2023150"/>
                <a:ext cx="941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4" extrusionOk="0">
                    <a:moveTo>
                      <a:pt x="2417" y="1"/>
                    </a:moveTo>
                    <a:cubicBezTo>
                      <a:pt x="1088" y="1"/>
                      <a:pt x="1" y="1088"/>
                      <a:pt x="1" y="2417"/>
                    </a:cubicBezTo>
                    <a:lnTo>
                      <a:pt x="1" y="3763"/>
                    </a:lnTo>
                    <a:lnTo>
                      <a:pt x="1364" y="3763"/>
                    </a:lnTo>
                    <a:cubicBezTo>
                      <a:pt x="2693" y="3763"/>
                      <a:pt x="3763" y="2693"/>
                      <a:pt x="3763" y="1364"/>
                    </a:cubicBezTo>
                    <a:lnTo>
                      <a:pt x="376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92" name="Google Shape;34592;p35"/>
              <p:cNvSpPr/>
              <p:nvPr/>
            </p:nvSpPr>
            <p:spPr>
              <a:xfrm rot="-5400000">
                <a:off x="2022350" y="2117000"/>
                <a:ext cx="9365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46" h="3764" extrusionOk="0">
                    <a:moveTo>
                      <a:pt x="0" y="1"/>
                    </a:moveTo>
                    <a:lnTo>
                      <a:pt x="0" y="1347"/>
                    </a:lnTo>
                    <a:cubicBezTo>
                      <a:pt x="0" y="2676"/>
                      <a:pt x="1070" y="3763"/>
                      <a:pt x="2417" y="3763"/>
                    </a:cubicBezTo>
                    <a:lnTo>
                      <a:pt x="3746" y="3763"/>
                    </a:lnTo>
                    <a:lnTo>
                      <a:pt x="3746" y="2417"/>
                    </a:lnTo>
                    <a:cubicBezTo>
                      <a:pt x="3746" y="1088"/>
                      <a:pt x="2675" y="1"/>
                      <a:pt x="134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93" name="Google Shape;34593;p35"/>
              <p:cNvSpPr/>
              <p:nvPr/>
            </p:nvSpPr>
            <p:spPr>
              <a:xfrm rot="-5400000">
                <a:off x="2116188" y="2023163"/>
                <a:ext cx="94100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3" extrusionOk="0">
                    <a:moveTo>
                      <a:pt x="1" y="0"/>
                    </a:moveTo>
                    <a:lnTo>
                      <a:pt x="1" y="1346"/>
                    </a:lnTo>
                    <a:cubicBezTo>
                      <a:pt x="1" y="2675"/>
                      <a:pt x="1088" y="3763"/>
                      <a:pt x="2417" y="3763"/>
                    </a:cubicBezTo>
                    <a:lnTo>
                      <a:pt x="3763" y="3763"/>
                    </a:lnTo>
                    <a:lnTo>
                      <a:pt x="3763" y="2416"/>
                    </a:lnTo>
                    <a:cubicBezTo>
                      <a:pt x="3763" y="1070"/>
                      <a:pt x="2693" y="0"/>
                      <a:pt x="13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94" name="Google Shape;34594;p35"/>
              <p:cNvSpPr/>
              <p:nvPr/>
            </p:nvSpPr>
            <p:spPr>
              <a:xfrm rot="-5400000">
                <a:off x="2115975" y="2117025"/>
                <a:ext cx="94525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81" h="3763" extrusionOk="0">
                    <a:moveTo>
                      <a:pt x="2435" y="0"/>
                    </a:moveTo>
                    <a:cubicBezTo>
                      <a:pt x="1088" y="0"/>
                      <a:pt x="1" y="1070"/>
                      <a:pt x="18" y="2416"/>
                    </a:cubicBezTo>
                    <a:lnTo>
                      <a:pt x="18" y="3763"/>
                    </a:lnTo>
                    <a:lnTo>
                      <a:pt x="1364" y="3763"/>
                    </a:lnTo>
                    <a:cubicBezTo>
                      <a:pt x="2693" y="3763"/>
                      <a:pt x="3781" y="2675"/>
                      <a:pt x="3781" y="1346"/>
                    </a:cubicBezTo>
                    <a:lnTo>
                      <a:pt x="378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95" name="Google Shape;34595;p35"/>
              <p:cNvSpPr/>
              <p:nvPr/>
            </p:nvSpPr>
            <p:spPr>
              <a:xfrm rot="-5400000">
                <a:off x="2097638" y="2205688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4" y="0"/>
                    </a:moveTo>
                    <a:cubicBezTo>
                      <a:pt x="0" y="0"/>
                      <a:pt x="0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96" name="Google Shape;34596;p35"/>
              <p:cNvSpPr/>
              <p:nvPr/>
            </p:nvSpPr>
            <p:spPr>
              <a:xfrm rot="-5400000">
                <a:off x="2197525" y="2105375"/>
                <a:ext cx="3325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30" y="1036"/>
                      <a:pt x="1330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97" name="Google Shape;34597;p35"/>
              <p:cNvSpPr/>
              <p:nvPr/>
            </p:nvSpPr>
            <p:spPr>
              <a:xfrm rot="-5400000">
                <a:off x="2097638" y="2004613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4" y="0"/>
                    </a:moveTo>
                    <a:cubicBezTo>
                      <a:pt x="0" y="0"/>
                      <a:pt x="0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98" name="Google Shape;34598;p35"/>
              <p:cNvSpPr/>
              <p:nvPr/>
            </p:nvSpPr>
            <p:spPr>
              <a:xfrm rot="-5400000">
                <a:off x="2034438" y="1056413"/>
                <a:ext cx="162675" cy="162250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6490" extrusionOk="0">
                    <a:moveTo>
                      <a:pt x="0" y="0"/>
                    </a:moveTo>
                    <a:lnTo>
                      <a:pt x="0" y="6490"/>
                    </a:lnTo>
                    <a:lnTo>
                      <a:pt x="6507" y="6490"/>
                    </a:lnTo>
                    <a:lnTo>
                      <a:pt x="6507" y="1260"/>
                    </a:lnTo>
                    <a:lnTo>
                      <a:pt x="4919" y="1260"/>
                    </a:lnTo>
                    <a:lnTo>
                      <a:pt x="4919" y="1916"/>
                    </a:lnTo>
                    <a:lnTo>
                      <a:pt x="5868" y="1916"/>
                    </a:lnTo>
                    <a:lnTo>
                      <a:pt x="5868" y="5851"/>
                    </a:lnTo>
                    <a:lnTo>
                      <a:pt x="656" y="5851"/>
                    </a:lnTo>
                    <a:lnTo>
                      <a:pt x="656" y="639"/>
                    </a:lnTo>
                    <a:lnTo>
                      <a:pt x="6179" y="639"/>
                    </a:lnTo>
                    <a:lnTo>
                      <a:pt x="617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99" name="Google Shape;34599;p35"/>
              <p:cNvSpPr/>
              <p:nvPr/>
            </p:nvSpPr>
            <p:spPr>
              <a:xfrm rot="-5400000">
                <a:off x="2066150" y="1087700"/>
                <a:ext cx="99250" cy="99250"/>
              </a:xfrm>
              <a:custGeom>
                <a:avLst/>
                <a:gdLst/>
                <a:ahLst/>
                <a:cxnLst/>
                <a:rect l="l" t="t" r="r" b="b"/>
                <a:pathLst>
                  <a:path w="3970" h="3970" extrusionOk="0">
                    <a:moveTo>
                      <a:pt x="0" y="0"/>
                    </a:moveTo>
                    <a:lnTo>
                      <a:pt x="0" y="3970"/>
                    </a:lnTo>
                    <a:lnTo>
                      <a:pt x="3970" y="3970"/>
                    </a:lnTo>
                    <a:lnTo>
                      <a:pt x="3970" y="1657"/>
                    </a:lnTo>
                    <a:lnTo>
                      <a:pt x="1985" y="1657"/>
                    </a:lnTo>
                    <a:lnTo>
                      <a:pt x="1985" y="2313"/>
                    </a:lnTo>
                    <a:lnTo>
                      <a:pt x="3314" y="2313"/>
                    </a:lnTo>
                    <a:lnTo>
                      <a:pt x="3314" y="3314"/>
                    </a:lnTo>
                    <a:lnTo>
                      <a:pt x="639" y="3314"/>
                    </a:lnTo>
                    <a:lnTo>
                      <a:pt x="639" y="656"/>
                    </a:lnTo>
                    <a:lnTo>
                      <a:pt x="3642" y="656"/>
                    </a:lnTo>
                    <a:lnTo>
                      <a:pt x="364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00" name="Google Shape;34600;p35"/>
              <p:cNvSpPr/>
              <p:nvPr/>
            </p:nvSpPr>
            <p:spPr>
              <a:xfrm rot="-5400000">
                <a:off x="2002063" y="1023613"/>
                <a:ext cx="227425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9097" h="9114" extrusionOk="0">
                    <a:moveTo>
                      <a:pt x="1" y="0"/>
                    </a:moveTo>
                    <a:lnTo>
                      <a:pt x="1" y="9113"/>
                    </a:lnTo>
                    <a:lnTo>
                      <a:pt x="9096" y="9113"/>
                    </a:lnTo>
                    <a:lnTo>
                      <a:pt x="9096" y="1312"/>
                    </a:lnTo>
                    <a:lnTo>
                      <a:pt x="7474" y="1312"/>
                    </a:lnTo>
                    <a:lnTo>
                      <a:pt x="7474" y="1951"/>
                    </a:lnTo>
                    <a:lnTo>
                      <a:pt x="8458" y="1951"/>
                    </a:lnTo>
                    <a:lnTo>
                      <a:pt x="8458" y="8458"/>
                    </a:lnTo>
                    <a:lnTo>
                      <a:pt x="639" y="8458"/>
                    </a:lnTo>
                    <a:lnTo>
                      <a:pt x="639" y="656"/>
                    </a:lnTo>
                    <a:lnTo>
                      <a:pt x="9045" y="656"/>
                    </a:lnTo>
                    <a:lnTo>
                      <a:pt x="904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01" name="Google Shape;34601;p35"/>
              <p:cNvSpPr/>
              <p:nvPr/>
            </p:nvSpPr>
            <p:spPr>
              <a:xfrm rot="-5400000">
                <a:off x="1874988" y="1632663"/>
                <a:ext cx="481575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19263" h="9114" extrusionOk="0">
                    <a:moveTo>
                      <a:pt x="1" y="0"/>
                    </a:moveTo>
                    <a:lnTo>
                      <a:pt x="1" y="9113"/>
                    </a:lnTo>
                    <a:lnTo>
                      <a:pt x="9096" y="9113"/>
                    </a:lnTo>
                    <a:lnTo>
                      <a:pt x="9096" y="1312"/>
                    </a:lnTo>
                    <a:lnTo>
                      <a:pt x="1295" y="1312"/>
                    </a:lnTo>
                    <a:lnTo>
                      <a:pt x="1295" y="7802"/>
                    </a:lnTo>
                    <a:lnTo>
                      <a:pt x="7802" y="7802"/>
                    </a:lnTo>
                    <a:lnTo>
                      <a:pt x="7802" y="2572"/>
                    </a:lnTo>
                    <a:lnTo>
                      <a:pt x="2572" y="2572"/>
                    </a:lnTo>
                    <a:lnTo>
                      <a:pt x="2572" y="6542"/>
                    </a:lnTo>
                    <a:lnTo>
                      <a:pt x="6525" y="6542"/>
                    </a:lnTo>
                    <a:lnTo>
                      <a:pt x="6525" y="4229"/>
                    </a:lnTo>
                    <a:lnTo>
                      <a:pt x="4557" y="4229"/>
                    </a:lnTo>
                    <a:lnTo>
                      <a:pt x="4557" y="4885"/>
                    </a:lnTo>
                    <a:lnTo>
                      <a:pt x="5886" y="4885"/>
                    </a:lnTo>
                    <a:lnTo>
                      <a:pt x="5886" y="5886"/>
                    </a:lnTo>
                    <a:lnTo>
                      <a:pt x="3211" y="5886"/>
                    </a:lnTo>
                    <a:lnTo>
                      <a:pt x="3211" y="3228"/>
                    </a:lnTo>
                    <a:lnTo>
                      <a:pt x="7146" y="3228"/>
                    </a:lnTo>
                    <a:lnTo>
                      <a:pt x="7146" y="7163"/>
                    </a:lnTo>
                    <a:lnTo>
                      <a:pt x="1951" y="7163"/>
                    </a:lnTo>
                    <a:lnTo>
                      <a:pt x="1951" y="1951"/>
                    </a:lnTo>
                    <a:lnTo>
                      <a:pt x="8458" y="1951"/>
                    </a:lnTo>
                    <a:lnTo>
                      <a:pt x="8458" y="8458"/>
                    </a:lnTo>
                    <a:lnTo>
                      <a:pt x="639" y="8458"/>
                    </a:lnTo>
                    <a:lnTo>
                      <a:pt x="639" y="656"/>
                    </a:lnTo>
                    <a:lnTo>
                      <a:pt x="18607" y="656"/>
                    </a:lnTo>
                    <a:lnTo>
                      <a:pt x="18607" y="8458"/>
                    </a:lnTo>
                    <a:lnTo>
                      <a:pt x="10805" y="8458"/>
                    </a:lnTo>
                    <a:lnTo>
                      <a:pt x="10805" y="1951"/>
                    </a:lnTo>
                    <a:lnTo>
                      <a:pt x="17312" y="1951"/>
                    </a:lnTo>
                    <a:lnTo>
                      <a:pt x="17312" y="7163"/>
                    </a:lnTo>
                    <a:lnTo>
                      <a:pt x="12100" y="7163"/>
                    </a:lnTo>
                    <a:lnTo>
                      <a:pt x="12100" y="3228"/>
                    </a:lnTo>
                    <a:lnTo>
                      <a:pt x="16052" y="3228"/>
                    </a:lnTo>
                    <a:lnTo>
                      <a:pt x="16052" y="5886"/>
                    </a:lnTo>
                    <a:lnTo>
                      <a:pt x="13377" y="5886"/>
                    </a:lnTo>
                    <a:lnTo>
                      <a:pt x="13377" y="4885"/>
                    </a:lnTo>
                    <a:lnTo>
                      <a:pt x="14706" y="4885"/>
                    </a:lnTo>
                    <a:lnTo>
                      <a:pt x="14706" y="4229"/>
                    </a:lnTo>
                    <a:lnTo>
                      <a:pt x="12721" y="4229"/>
                    </a:lnTo>
                    <a:lnTo>
                      <a:pt x="12721" y="6542"/>
                    </a:lnTo>
                    <a:lnTo>
                      <a:pt x="16691" y="6542"/>
                    </a:lnTo>
                    <a:lnTo>
                      <a:pt x="16691" y="2572"/>
                    </a:lnTo>
                    <a:lnTo>
                      <a:pt x="11461" y="2572"/>
                    </a:lnTo>
                    <a:lnTo>
                      <a:pt x="11461" y="7802"/>
                    </a:lnTo>
                    <a:lnTo>
                      <a:pt x="17951" y="7802"/>
                    </a:lnTo>
                    <a:lnTo>
                      <a:pt x="17951" y="1312"/>
                    </a:lnTo>
                    <a:lnTo>
                      <a:pt x="10149" y="1312"/>
                    </a:lnTo>
                    <a:lnTo>
                      <a:pt x="10149" y="9113"/>
                    </a:lnTo>
                    <a:lnTo>
                      <a:pt x="19262" y="9113"/>
                    </a:lnTo>
                    <a:lnTo>
                      <a:pt x="192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02" name="Google Shape;34602;p35"/>
              <p:cNvSpPr/>
              <p:nvPr/>
            </p:nvSpPr>
            <p:spPr>
              <a:xfrm rot="-5400000">
                <a:off x="2022125" y="1284450"/>
                <a:ext cx="941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4" extrusionOk="0">
                    <a:moveTo>
                      <a:pt x="2417" y="1"/>
                    </a:moveTo>
                    <a:cubicBezTo>
                      <a:pt x="1088" y="1"/>
                      <a:pt x="1" y="1088"/>
                      <a:pt x="1" y="2417"/>
                    </a:cubicBezTo>
                    <a:lnTo>
                      <a:pt x="1" y="3763"/>
                    </a:lnTo>
                    <a:lnTo>
                      <a:pt x="1364" y="3763"/>
                    </a:lnTo>
                    <a:cubicBezTo>
                      <a:pt x="2693" y="3763"/>
                      <a:pt x="3764" y="2693"/>
                      <a:pt x="3764" y="1364"/>
                    </a:cubicBezTo>
                    <a:lnTo>
                      <a:pt x="376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03" name="Google Shape;34603;p35"/>
              <p:cNvSpPr/>
              <p:nvPr/>
            </p:nvSpPr>
            <p:spPr>
              <a:xfrm rot="-5400000">
                <a:off x="2022138" y="1378513"/>
                <a:ext cx="94075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3764" extrusionOk="0">
                    <a:moveTo>
                      <a:pt x="0" y="1"/>
                    </a:moveTo>
                    <a:lnTo>
                      <a:pt x="0" y="1347"/>
                    </a:lnTo>
                    <a:cubicBezTo>
                      <a:pt x="0" y="2676"/>
                      <a:pt x="1088" y="3763"/>
                      <a:pt x="2417" y="3763"/>
                    </a:cubicBezTo>
                    <a:lnTo>
                      <a:pt x="3763" y="3763"/>
                    </a:lnTo>
                    <a:lnTo>
                      <a:pt x="3763" y="2417"/>
                    </a:lnTo>
                    <a:cubicBezTo>
                      <a:pt x="3763" y="1088"/>
                      <a:pt x="2693" y="1"/>
                      <a:pt x="13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04" name="Google Shape;34604;p35"/>
              <p:cNvSpPr/>
              <p:nvPr/>
            </p:nvSpPr>
            <p:spPr>
              <a:xfrm rot="-5400000">
                <a:off x="2116188" y="1284463"/>
                <a:ext cx="94100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3" extrusionOk="0">
                    <a:moveTo>
                      <a:pt x="1" y="0"/>
                    </a:moveTo>
                    <a:lnTo>
                      <a:pt x="1" y="1346"/>
                    </a:lnTo>
                    <a:cubicBezTo>
                      <a:pt x="1" y="2675"/>
                      <a:pt x="1088" y="3763"/>
                      <a:pt x="2417" y="3763"/>
                    </a:cubicBezTo>
                    <a:lnTo>
                      <a:pt x="3764" y="3763"/>
                    </a:lnTo>
                    <a:lnTo>
                      <a:pt x="3764" y="2416"/>
                    </a:lnTo>
                    <a:cubicBezTo>
                      <a:pt x="3764" y="1070"/>
                      <a:pt x="2693" y="0"/>
                      <a:pt x="134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05" name="Google Shape;34605;p35"/>
              <p:cNvSpPr/>
              <p:nvPr/>
            </p:nvSpPr>
            <p:spPr>
              <a:xfrm rot="-5400000">
                <a:off x="2116200" y="1378525"/>
                <a:ext cx="94075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3763" extrusionOk="0">
                    <a:moveTo>
                      <a:pt x="2417" y="0"/>
                    </a:moveTo>
                    <a:cubicBezTo>
                      <a:pt x="1088" y="0"/>
                      <a:pt x="0" y="1070"/>
                      <a:pt x="0" y="2416"/>
                    </a:cubicBezTo>
                    <a:lnTo>
                      <a:pt x="0" y="3763"/>
                    </a:lnTo>
                    <a:lnTo>
                      <a:pt x="1364" y="3763"/>
                    </a:lnTo>
                    <a:cubicBezTo>
                      <a:pt x="2693" y="3763"/>
                      <a:pt x="3763" y="2675"/>
                      <a:pt x="3763" y="1346"/>
                    </a:cubicBezTo>
                    <a:lnTo>
                      <a:pt x="376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06" name="Google Shape;34606;p35"/>
              <p:cNvSpPr/>
              <p:nvPr/>
            </p:nvSpPr>
            <p:spPr>
              <a:xfrm rot="-5400000">
                <a:off x="2097625" y="1466975"/>
                <a:ext cx="3370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07" name="Google Shape;34607;p35"/>
              <p:cNvSpPr/>
              <p:nvPr/>
            </p:nvSpPr>
            <p:spPr>
              <a:xfrm rot="-5400000">
                <a:off x="2197313" y="1366863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3" y="0"/>
                    </a:moveTo>
                    <a:cubicBezTo>
                      <a:pt x="0" y="0"/>
                      <a:pt x="0" y="1036"/>
                      <a:pt x="673" y="1036"/>
                    </a:cubicBezTo>
                    <a:cubicBezTo>
                      <a:pt x="1346" y="1036"/>
                      <a:pt x="1346" y="0"/>
                      <a:pt x="6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08" name="Google Shape;34608;p35"/>
              <p:cNvSpPr/>
              <p:nvPr/>
            </p:nvSpPr>
            <p:spPr>
              <a:xfrm rot="-5400000">
                <a:off x="2097625" y="1265900"/>
                <a:ext cx="3370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609" name="Google Shape;34609;p35"/>
            <p:cNvGrpSpPr/>
            <p:nvPr/>
          </p:nvGrpSpPr>
          <p:grpSpPr>
            <a:xfrm>
              <a:off x="8841575" y="115775"/>
              <a:ext cx="227850" cy="4911950"/>
              <a:chOff x="128375" y="115775"/>
              <a:chExt cx="227850" cy="4911950"/>
            </a:xfrm>
          </p:grpSpPr>
          <p:grpSp>
            <p:nvGrpSpPr>
              <p:cNvPr id="34610" name="Google Shape;34610;p35"/>
              <p:cNvGrpSpPr/>
              <p:nvPr/>
            </p:nvGrpSpPr>
            <p:grpSpPr>
              <a:xfrm>
                <a:off x="128375" y="115775"/>
                <a:ext cx="227850" cy="2443125"/>
                <a:chOff x="2001850" y="1023825"/>
                <a:chExt cx="227850" cy="2443125"/>
              </a:xfrm>
            </p:grpSpPr>
            <p:sp>
              <p:nvSpPr>
                <p:cNvPr id="34611" name="Google Shape;34611;p35"/>
                <p:cNvSpPr/>
                <p:nvPr/>
              </p:nvSpPr>
              <p:spPr>
                <a:xfrm rot="-5400000">
                  <a:off x="1874988" y="3112238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55" y="2572"/>
                      </a:lnTo>
                      <a:lnTo>
                        <a:pt x="2555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40" y="4229"/>
                      </a:lnTo>
                      <a:lnTo>
                        <a:pt x="4540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6" y="656"/>
                      </a:lnTo>
                      <a:lnTo>
                        <a:pt x="18606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35" y="3228"/>
                      </a:lnTo>
                      <a:lnTo>
                        <a:pt x="16035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12" name="Google Shape;34612;p35"/>
                <p:cNvSpPr/>
                <p:nvPr/>
              </p:nvSpPr>
              <p:spPr>
                <a:xfrm rot="-5400000">
                  <a:off x="2022125" y="2764025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47" y="3763"/>
                      </a:lnTo>
                      <a:cubicBezTo>
                        <a:pt x="2676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13" name="Google Shape;34613;p35"/>
                <p:cNvSpPr/>
                <p:nvPr/>
              </p:nvSpPr>
              <p:spPr>
                <a:xfrm rot="-5400000">
                  <a:off x="2022138" y="2858088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14" name="Google Shape;34614;p35"/>
                <p:cNvSpPr/>
                <p:nvPr/>
              </p:nvSpPr>
              <p:spPr>
                <a:xfrm rot="-5400000">
                  <a:off x="2116188" y="2764038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76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15" name="Google Shape;34615;p35"/>
                <p:cNvSpPr/>
                <p:nvPr/>
              </p:nvSpPr>
              <p:spPr>
                <a:xfrm rot="-5400000">
                  <a:off x="2116200" y="2858100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16" name="Google Shape;34616;p35"/>
                <p:cNvSpPr/>
                <p:nvPr/>
              </p:nvSpPr>
              <p:spPr>
                <a:xfrm rot="-5400000">
                  <a:off x="2097638" y="29465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17" name="Google Shape;34617;p35"/>
                <p:cNvSpPr/>
                <p:nvPr/>
              </p:nvSpPr>
              <p:spPr>
                <a:xfrm rot="-5400000">
                  <a:off x="2197300" y="284645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18" name="Google Shape;34618;p35"/>
                <p:cNvSpPr/>
                <p:nvPr/>
              </p:nvSpPr>
              <p:spPr>
                <a:xfrm rot="-5400000">
                  <a:off x="2097638" y="27454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19" name="Google Shape;34619;p35"/>
                <p:cNvSpPr/>
                <p:nvPr/>
              </p:nvSpPr>
              <p:spPr>
                <a:xfrm rot="-5400000">
                  <a:off x="1875000" y="2371375"/>
                  <a:ext cx="481550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2" h="9114" extrusionOk="0">
                      <a:moveTo>
                        <a:pt x="0" y="0"/>
                      </a:moveTo>
                      <a:lnTo>
                        <a:pt x="0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42" y="6542"/>
                      </a:lnTo>
                      <a:lnTo>
                        <a:pt x="6542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7" y="1951"/>
                      </a:lnTo>
                      <a:lnTo>
                        <a:pt x="8457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23" y="656"/>
                      </a:lnTo>
                      <a:lnTo>
                        <a:pt x="18623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099" y="7163"/>
                      </a:lnTo>
                      <a:lnTo>
                        <a:pt x="12099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6" y="5886"/>
                      </a:lnTo>
                      <a:lnTo>
                        <a:pt x="13376" y="4885"/>
                      </a:lnTo>
                      <a:lnTo>
                        <a:pt x="14705" y="4885"/>
                      </a:lnTo>
                      <a:lnTo>
                        <a:pt x="14705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0" y="6542"/>
                      </a:lnTo>
                      <a:lnTo>
                        <a:pt x="16690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68" y="7802"/>
                      </a:lnTo>
                      <a:lnTo>
                        <a:pt x="17968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20" name="Google Shape;34620;p35"/>
                <p:cNvSpPr/>
                <p:nvPr/>
              </p:nvSpPr>
              <p:spPr>
                <a:xfrm rot="-5400000">
                  <a:off x="2022125" y="20231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21" name="Google Shape;34621;p35"/>
                <p:cNvSpPr/>
                <p:nvPr/>
              </p:nvSpPr>
              <p:spPr>
                <a:xfrm rot="-5400000">
                  <a:off x="2022350" y="2117000"/>
                  <a:ext cx="9365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6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70" y="3763"/>
                        <a:pt x="2417" y="3763"/>
                      </a:cubicBezTo>
                      <a:lnTo>
                        <a:pt x="3746" y="3763"/>
                      </a:lnTo>
                      <a:lnTo>
                        <a:pt x="3746" y="2417"/>
                      </a:lnTo>
                      <a:cubicBezTo>
                        <a:pt x="3746" y="1088"/>
                        <a:pt x="2675" y="1"/>
                        <a:pt x="134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22" name="Google Shape;34622;p35"/>
                <p:cNvSpPr/>
                <p:nvPr/>
              </p:nvSpPr>
              <p:spPr>
                <a:xfrm rot="-5400000">
                  <a:off x="2116188" y="20231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9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23" name="Google Shape;34623;p35"/>
                <p:cNvSpPr/>
                <p:nvPr/>
              </p:nvSpPr>
              <p:spPr>
                <a:xfrm rot="-5400000">
                  <a:off x="2115975" y="2117025"/>
                  <a:ext cx="9452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1" h="3763" extrusionOk="0">
                      <a:moveTo>
                        <a:pt x="2435" y="0"/>
                      </a:moveTo>
                      <a:cubicBezTo>
                        <a:pt x="1088" y="0"/>
                        <a:pt x="1" y="1070"/>
                        <a:pt x="18" y="2416"/>
                      </a:cubicBezTo>
                      <a:lnTo>
                        <a:pt x="18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81" y="2675"/>
                        <a:pt x="3781" y="1346"/>
                      </a:cubicBezTo>
                      <a:lnTo>
                        <a:pt x="378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24" name="Google Shape;34624;p35"/>
                <p:cNvSpPr/>
                <p:nvPr/>
              </p:nvSpPr>
              <p:spPr>
                <a:xfrm rot="-5400000">
                  <a:off x="2097638" y="22056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25" name="Google Shape;34625;p35"/>
                <p:cNvSpPr/>
                <p:nvPr/>
              </p:nvSpPr>
              <p:spPr>
                <a:xfrm rot="-5400000">
                  <a:off x="2197525" y="2105375"/>
                  <a:ext cx="3325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30" y="1036"/>
                        <a:pt x="1330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26" name="Google Shape;34626;p35"/>
                <p:cNvSpPr/>
                <p:nvPr/>
              </p:nvSpPr>
              <p:spPr>
                <a:xfrm rot="-5400000">
                  <a:off x="2097638" y="200461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27" name="Google Shape;34627;p35"/>
                <p:cNvSpPr/>
                <p:nvPr/>
              </p:nvSpPr>
              <p:spPr>
                <a:xfrm rot="-5400000">
                  <a:off x="2034438" y="1056413"/>
                  <a:ext cx="162675" cy="1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7" h="6490" extrusionOk="0">
                      <a:moveTo>
                        <a:pt x="0" y="0"/>
                      </a:moveTo>
                      <a:lnTo>
                        <a:pt x="0" y="6490"/>
                      </a:lnTo>
                      <a:lnTo>
                        <a:pt x="6507" y="6490"/>
                      </a:lnTo>
                      <a:lnTo>
                        <a:pt x="6507" y="1260"/>
                      </a:lnTo>
                      <a:lnTo>
                        <a:pt x="4919" y="1260"/>
                      </a:lnTo>
                      <a:lnTo>
                        <a:pt x="4919" y="1916"/>
                      </a:lnTo>
                      <a:lnTo>
                        <a:pt x="5868" y="1916"/>
                      </a:lnTo>
                      <a:lnTo>
                        <a:pt x="5868" y="5851"/>
                      </a:lnTo>
                      <a:lnTo>
                        <a:pt x="656" y="5851"/>
                      </a:lnTo>
                      <a:lnTo>
                        <a:pt x="656" y="639"/>
                      </a:lnTo>
                      <a:lnTo>
                        <a:pt x="6179" y="639"/>
                      </a:lnTo>
                      <a:lnTo>
                        <a:pt x="61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28" name="Google Shape;34628;p35"/>
                <p:cNvSpPr/>
                <p:nvPr/>
              </p:nvSpPr>
              <p:spPr>
                <a:xfrm rot="-5400000">
                  <a:off x="2066150" y="1087700"/>
                  <a:ext cx="99250" cy="9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0" h="3970" extrusionOk="0">
                      <a:moveTo>
                        <a:pt x="0" y="0"/>
                      </a:moveTo>
                      <a:lnTo>
                        <a:pt x="0" y="3970"/>
                      </a:lnTo>
                      <a:lnTo>
                        <a:pt x="3970" y="3970"/>
                      </a:lnTo>
                      <a:lnTo>
                        <a:pt x="3970" y="1657"/>
                      </a:lnTo>
                      <a:lnTo>
                        <a:pt x="1985" y="1657"/>
                      </a:lnTo>
                      <a:lnTo>
                        <a:pt x="1985" y="2313"/>
                      </a:lnTo>
                      <a:lnTo>
                        <a:pt x="3314" y="2313"/>
                      </a:lnTo>
                      <a:lnTo>
                        <a:pt x="3314" y="3314"/>
                      </a:lnTo>
                      <a:lnTo>
                        <a:pt x="639" y="3314"/>
                      </a:lnTo>
                      <a:lnTo>
                        <a:pt x="639" y="656"/>
                      </a:lnTo>
                      <a:lnTo>
                        <a:pt x="3642" y="656"/>
                      </a:lnTo>
                      <a:lnTo>
                        <a:pt x="36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29" name="Google Shape;34629;p35"/>
                <p:cNvSpPr/>
                <p:nvPr/>
              </p:nvSpPr>
              <p:spPr>
                <a:xfrm rot="-5400000">
                  <a:off x="2002063" y="1023613"/>
                  <a:ext cx="22742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97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7474" y="1312"/>
                      </a:lnTo>
                      <a:lnTo>
                        <a:pt x="7474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9045" y="656"/>
                      </a:lnTo>
                      <a:lnTo>
                        <a:pt x="904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30" name="Google Shape;34630;p35"/>
                <p:cNvSpPr/>
                <p:nvPr/>
              </p:nvSpPr>
              <p:spPr>
                <a:xfrm rot="-5400000">
                  <a:off x="1874988" y="1632663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7" y="656"/>
                      </a:lnTo>
                      <a:lnTo>
                        <a:pt x="18607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31" name="Google Shape;34631;p35"/>
                <p:cNvSpPr/>
                <p:nvPr/>
              </p:nvSpPr>
              <p:spPr>
                <a:xfrm rot="-5400000">
                  <a:off x="2022125" y="12844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4" y="2693"/>
                        <a:pt x="3764" y="1364"/>
                      </a:cubicBezTo>
                      <a:lnTo>
                        <a:pt x="37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32" name="Google Shape;34632;p35"/>
                <p:cNvSpPr/>
                <p:nvPr/>
              </p:nvSpPr>
              <p:spPr>
                <a:xfrm rot="-5400000">
                  <a:off x="2022138" y="1378513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33" name="Google Shape;34633;p35"/>
                <p:cNvSpPr/>
                <p:nvPr/>
              </p:nvSpPr>
              <p:spPr>
                <a:xfrm rot="-5400000">
                  <a:off x="2116188" y="12844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4" y="3763"/>
                      </a:lnTo>
                      <a:lnTo>
                        <a:pt x="3764" y="2416"/>
                      </a:lnTo>
                      <a:cubicBezTo>
                        <a:pt x="3764" y="1070"/>
                        <a:pt x="2693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34" name="Google Shape;34634;p35"/>
                <p:cNvSpPr/>
                <p:nvPr/>
              </p:nvSpPr>
              <p:spPr>
                <a:xfrm rot="-5400000">
                  <a:off x="2116200" y="1378525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35" name="Google Shape;34635;p35"/>
                <p:cNvSpPr/>
                <p:nvPr/>
              </p:nvSpPr>
              <p:spPr>
                <a:xfrm rot="-5400000">
                  <a:off x="2097625" y="1466975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36" name="Google Shape;34636;p35"/>
                <p:cNvSpPr/>
                <p:nvPr/>
              </p:nvSpPr>
              <p:spPr>
                <a:xfrm rot="-5400000">
                  <a:off x="2197313" y="13668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3" y="0"/>
                      </a:moveTo>
                      <a:cubicBezTo>
                        <a:pt x="0" y="0"/>
                        <a:pt x="0" y="1036"/>
                        <a:pt x="673" y="1036"/>
                      </a:cubicBezTo>
                      <a:cubicBezTo>
                        <a:pt x="1346" y="1036"/>
                        <a:pt x="1346" y="0"/>
                        <a:pt x="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37" name="Google Shape;34637;p35"/>
                <p:cNvSpPr/>
                <p:nvPr/>
              </p:nvSpPr>
              <p:spPr>
                <a:xfrm rot="-5400000">
                  <a:off x="2097625" y="126590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638" name="Google Shape;34638;p35"/>
              <p:cNvGrpSpPr/>
              <p:nvPr/>
            </p:nvGrpSpPr>
            <p:grpSpPr>
              <a:xfrm>
                <a:off x="128375" y="2584600"/>
                <a:ext cx="227850" cy="2443125"/>
                <a:chOff x="2001850" y="1023825"/>
                <a:chExt cx="227850" cy="2443125"/>
              </a:xfrm>
            </p:grpSpPr>
            <p:sp>
              <p:nvSpPr>
                <p:cNvPr id="34639" name="Google Shape;34639;p35"/>
                <p:cNvSpPr/>
                <p:nvPr/>
              </p:nvSpPr>
              <p:spPr>
                <a:xfrm rot="-5400000">
                  <a:off x="1874988" y="3112238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55" y="2572"/>
                      </a:lnTo>
                      <a:lnTo>
                        <a:pt x="2555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40" y="4229"/>
                      </a:lnTo>
                      <a:lnTo>
                        <a:pt x="4540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6" y="656"/>
                      </a:lnTo>
                      <a:lnTo>
                        <a:pt x="18606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35" y="3228"/>
                      </a:lnTo>
                      <a:lnTo>
                        <a:pt x="16035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40" name="Google Shape;34640;p35"/>
                <p:cNvSpPr/>
                <p:nvPr/>
              </p:nvSpPr>
              <p:spPr>
                <a:xfrm rot="-5400000">
                  <a:off x="2022125" y="2764025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47" y="3763"/>
                      </a:lnTo>
                      <a:cubicBezTo>
                        <a:pt x="2676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41" name="Google Shape;34641;p35"/>
                <p:cNvSpPr/>
                <p:nvPr/>
              </p:nvSpPr>
              <p:spPr>
                <a:xfrm rot="-5400000">
                  <a:off x="2022138" y="2858088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42" name="Google Shape;34642;p35"/>
                <p:cNvSpPr/>
                <p:nvPr/>
              </p:nvSpPr>
              <p:spPr>
                <a:xfrm rot="-5400000">
                  <a:off x="2116188" y="2764038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76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43" name="Google Shape;34643;p35"/>
                <p:cNvSpPr/>
                <p:nvPr/>
              </p:nvSpPr>
              <p:spPr>
                <a:xfrm rot="-5400000">
                  <a:off x="2116200" y="2858100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44" name="Google Shape;34644;p35"/>
                <p:cNvSpPr/>
                <p:nvPr/>
              </p:nvSpPr>
              <p:spPr>
                <a:xfrm rot="-5400000">
                  <a:off x="2097638" y="29465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45" name="Google Shape;34645;p35"/>
                <p:cNvSpPr/>
                <p:nvPr/>
              </p:nvSpPr>
              <p:spPr>
                <a:xfrm rot="-5400000">
                  <a:off x="2197300" y="284645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46" name="Google Shape;34646;p35"/>
                <p:cNvSpPr/>
                <p:nvPr/>
              </p:nvSpPr>
              <p:spPr>
                <a:xfrm rot="-5400000">
                  <a:off x="2097638" y="27454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47" name="Google Shape;34647;p35"/>
                <p:cNvSpPr/>
                <p:nvPr/>
              </p:nvSpPr>
              <p:spPr>
                <a:xfrm rot="-5400000">
                  <a:off x="1875000" y="2371375"/>
                  <a:ext cx="481550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2" h="9114" extrusionOk="0">
                      <a:moveTo>
                        <a:pt x="0" y="0"/>
                      </a:moveTo>
                      <a:lnTo>
                        <a:pt x="0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42" y="6542"/>
                      </a:lnTo>
                      <a:lnTo>
                        <a:pt x="6542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7" y="1951"/>
                      </a:lnTo>
                      <a:lnTo>
                        <a:pt x="8457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23" y="656"/>
                      </a:lnTo>
                      <a:lnTo>
                        <a:pt x="18623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099" y="7163"/>
                      </a:lnTo>
                      <a:lnTo>
                        <a:pt x="12099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6" y="5886"/>
                      </a:lnTo>
                      <a:lnTo>
                        <a:pt x="13376" y="4885"/>
                      </a:lnTo>
                      <a:lnTo>
                        <a:pt x="14705" y="4885"/>
                      </a:lnTo>
                      <a:lnTo>
                        <a:pt x="14705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0" y="6542"/>
                      </a:lnTo>
                      <a:lnTo>
                        <a:pt x="16690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68" y="7802"/>
                      </a:lnTo>
                      <a:lnTo>
                        <a:pt x="17968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48" name="Google Shape;34648;p35"/>
                <p:cNvSpPr/>
                <p:nvPr/>
              </p:nvSpPr>
              <p:spPr>
                <a:xfrm rot="-5400000">
                  <a:off x="2022125" y="20231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49" name="Google Shape;34649;p35"/>
                <p:cNvSpPr/>
                <p:nvPr/>
              </p:nvSpPr>
              <p:spPr>
                <a:xfrm rot="-5400000">
                  <a:off x="2022350" y="2117000"/>
                  <a:ext cx="9365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6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70" y="3763"/>
                        <a:pt x="2417" y="3763"/>
                      </a:cubicBezTo>
                      <a:lnTo>
                        <a:pt x="3746" y="3763"/>
                      </a:lnTo>
                      <a:lnTo>
                        <a:pt x="3746" y="2417"/>
                      </a:lnTo>
                      <a:cubicBezTo>
                        <a:pt x="3746" y="1088"/>
                        <a:pt x="2675" y="1"/>
                        <a:pt x="134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50" name="Google Shape;34650;p35"/>
                <p:cNvSpPr/>
                <p:nvPr/>
              </p:nvSpPr>
              <p:spPr>
                <a:xfrm rot="-5400000">
                  <a:off x="2116188" y="20231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9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51" name="Google Shape;34651;p35"/>
                <p:cNvSpPr/>
                <p:nvPr/>
              </p:nvSpPr>
              <p:spPr>
                <a:xfrm rot="-5400000">
                  <a:off x="2115975" y="2117025"/>
                  <a:ext cx="9452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1" h="3763" extrusionOk="0">
                      <a:moveTo>
                        <a:pt x="2435" y="0"/>
                      </a:moveTo>
                      <a:cubicBezTo>
                        <a:pt x="1088" y="0"/>
                        <a:pt x="1" y="1070"/>
                        <a:pt x="18" y="2416"/>
                      </a:cubicBezTo>
                      <a:lnTo>
                        <a:pt x="18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81" y="2675"/>
                        <a:pt x="3781" y="1346"/>
                      </a:cubicBezTo>
                      <a:lnTo>
                        <a:pt x="378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52" name="Google Shape;34652;p35"/>
                <p:cNvSpPr/>
                <p:nvPr/>
              </p:nvSpPr>
              <p:spPr>
                <a:xfrm rot="-5400000">
                  <a:off x="2097638" y="22056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53" name="Google Shape;34653;p35"/>
                <p:cNvSpPr/>
                <p:nvPr/>
              </p:nvSpPr>
              <p:spPr>
                <a:xfrm rot="-5400000">
                  <a:off x="2197525" y="2105375"/>
                  <a:ext cx="3325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30" y="1036"/>
                        <a:pt x="1330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54" name="Google Shape;34654;p35"/>
                <p:cNvSpPr/>
                <p:nvPr/>
              </p:nvSpPr>
              <p:spPr>
                <a:xfrm rot="-5400000">
                  <a:off x="2097638" y="200461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55" name="Google Shape;34655;p35"/>
                <p:cNvSpPr/>
                <p:nvPr/>
              </p:nvSpPr>
              <p:spPr>
                <a:xfrm rot="-5400000">
                  <a:off x="2034438" y="1056413"/>
                  <a:ext cx="162675" cy="1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7" h="6490" extrusionOk="0">
                      <a:moveTo>
                        <a:pt x="0" y="0"/>
                      </a:moveTo>
                      <a:lnTo>
                        <a:pt x="0" y="6490"/>
                      </a:lnTo>
                      <a:lnTo>
                        <a:pt x="6507" y="6490"/>
                      </a:lnTo>
                      <a:lnTo>
                        <a:pt x="6507" y="1260"/>
                      </a:lnTo>
                      <a:lnTo>
                        <a:pt x="4919" y="1260"/>
                      </a:lnTo>
                      <a:lnTo>
                        <a:pt x="4919" y="1916"/>
                      </a:lnTo>
                      <a:lnTo>
                        <a:pt x="5868" y="1916"/>
                      </a:lnTo>
                      <a:lnTo>
                        <a:pt x="5868" y="5851"/>
                      </a:lnTo>
                      <a:lnTo>
                        <a:pt x="656" y="5851"/>
                      </a:lnTo>
                      <a:lnTo>
                        <a:pt x="656" y="639"/>
                      </a:lnTo>
                      <a:lnTo>
                        <a:pt x="6179" y="639"/>
                      </a:lnTo>
                      <a:lnTo>
                        <a:pt x="61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56" name="Google Shape;34656;p35"/>
                <p:cNvSpPr/>
                <p:nvPr/>
              </p:nvSpPr>
              <p:spPr>
                <a:xfrm rot="-5400000">
                  <a:off x="2066150" y="1087700"/>
                  <a:ext cx="99250" cy="9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0" h="3970" extrusionOk="0">
                      <a:moveTo>
                        <a:pt x="0" y="0"/>
                      </a:moveTo>
                      <a:lnTo>
                        <a:pt x="0" y="3970"/>
                      </a:lnTo>
                      <a:lnTo>
                        <a:pt x="3970" y="3970"/>
                      </a:lnTo>
                      <a:lnTo>
                        <a:pt x="3970" y="1657"/>
                      </a:lnTo>
                      <a:lnTo>
                        <a:pt x="1985" y="1657"/>
                      </a:lnTo>
                      <a:lnTo>
                        <a:pt x="1985" y="2313"/>
                      </a:lnTo>
                      <a:lnTo>
                        <a:pt x="3314" y="2313"/>
                      </a:lnTo>
                      <a:lnTo>
                        <a:pt x="3314" y="3314"/>
                      </a:lnTo>
                      <a:lnTo>
                        <a:pt x="639" y="3314"/>
                      </a:lnTo>
                      <a:lnTo>
                        <a:pt x="639" y="656"/>
                      </a:lnTo>
                      <a:lnTo>
                        <a:pt x="3642" y="656"/>
                      </a:lnTo>
                      <a:lnTo>
                        <a:pt x="36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57" name="Google Shape;34657;p35"/>
                <p:cNvSpPr/>
                <p:nvPr/>
              </p:nvSpPr>
              <p:spPr>
                <a:xfrm rot="-5400000">
                  <a:off x="2002063" y="1023613"/>
                  <a:ext cx="22742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97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7474" y="1312"/>
                      </a:lnTo>
                      <a:lnTo>
                        <a:pt x="7474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9045" y="656"/>
                      </a:lnTo>
                      <a:lnTo>
                        <a:pt x="904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58" name="Google Shape;34658;p35"/>
                <p:cNvSpPr/>
                <p:nvPr/>
              </p:nvSpPr>
              <p:spPr>
                <a:xfrm rot="-5400000">
                  <a:off x="1874988" y="1632663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7" y="656"/>
                      </a:lnTo>
                      <a:lnTo>
                        <a:pt x="18607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59" name="Google Shape;34659;p35"/>
                <p:cNvSpPr/>
                <p:nvPr/>
              </p:nvSpPr>
              <p:spPr>
                <a:xfrm rot="-5400000">
                  <a:off x="2022125" y="12844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4" y="2693"/>
                        <a:pt x="3764" y="1364"/>
                      </a:cubicBezTo>
                      <a:lnTo>
                        <a:pt x="37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60" name="Google Shape;34660;p35"/>
                <p:cNvSpPr/>
                <p:nvPr/>
              </p:nvSpPr>
              <p:spPr>
                <a:xfrm rot="-5400000">
                  <a:off x="2022138" y="1378513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61" name="Google Shape;34661;p35"/>
                <p:cNvSpPr/>
                <p:nvPr/>
              </p:nvSpPr>
              <p:spPr>
                <a:xfrm rot="-5400000">
                  <a:off x="2116188" y="12844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4" y="3763"/>
                      </a:lnTo>
                      <a:lnTo>
                        <a:pt x="3764" y="2416"/>
                      </a:lnTo>
                      <a:cubicBezTo>
                        <a:pt x="3764" y="1070"/>
                        <a:pt x="2693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62" name="Google Shape;34662;p35"/>
                <p:cNvSpPr/>
                <p:nvPr/>
              </p:nvSpPr>
              <p:spPr>
                <a:xfrm rot="-5400000">
                  <a:off x="2116200" y="1378525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63" name="Google Shape;34663;p35"/>
                <p:cNvSpPr/>
                <p:nvPr/>
              </p:nvSpPr>
              <p:spPr>
                <a:xfrm rot="-5400000">
                  <a:off x="2097625" y="1466975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64" name="Google Shape;34664;p35"/>
                <p:cNvSpPr/>
                <p:nvPr/>
              </p:nvSpPr>
              <p:spPr>
                <a:xfrm rot="-5400000">
                  <a:off x="2197313" y="13668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3" y="0"/>
                      </a:moveTo>
                      <a:cubicBezTo>
                        <a:pt x="0" y="0"/>
                        <a:pt x="0" y="1036"/>
                        <a:pt x="673" y="1036"/>
                      </a:cubicBezTo>
                      <a:cubicBezTo>
                        <a:pt x="1346" y="1036"/>
                        <a:pt x="1346" y="0"/>
                        <a:pt x="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65" name="Google Shape;34665;p35"/>
                <p:cNvSpPr/>
                <p:nvPr/>
              </p:nvSpPr>
              <p:spPr>
                <a:xfrm rot="-5400000">
                  <a:off x="2097625" y="126590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4666" name="Google Shape;34666;p35"/>
            <p:cNvGrpSpPr/>
            <p:nvPr/>
          </p:nvGrpSpPr>
          <p:grpSpPr>
            <a:xfrm rot="5400000">
              <a:off x="2725125" y="2456075"/>
              <a:ext cx="227850" cy="4911950"/>
              <a:chOff x="128375" y="115775"/>
              <a:chExt cx="227850" cy="4911950"/>
            </a:xfrm>
          </p:grpSpPr>
          <p:grpSp>
            <p:nvGrpSpPr>
              <p:cNvPr id="34667" name="Google Shape;34667;p35"/>
              <p:cNvGrpSpPr/>
              <p:nvPr/>
            </p:nvGrpSpPr>
            <p:grpSpPr>
              <a:xfrm>
                <a:off x="128375" y="115775"/>
                <a:ext cx="227850" cy="2443125"/>
                <a:chOff x="2001850" y="1023825"/>
                <a:chExt cx="227850" cy="2443125"/>
              </a:xfrm>
            </p:grpSpPr>
            <p:sp>
              <p:nvSpPr>
                <p:cNvPr id="34668" name="Google Shape;34668;p35"/>
                <p:cNvSpPr/>
                <p:nvPr/>
              </p:nvSpPr>
              <p:spPr>
                <a:xfrm rot="-5400000">
                  <a:off x="1874988" y="3112238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55" y="2572"/>
                      </a:lnTo>
                      <a:lnTo>
                        <a:pt x="2555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40" y="4229"/>
                      </a:lnTo>
                      <a:lnTo>
                        <a:pt x="4540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6" y="656"/>
                      </a:lnTo>
                      <a:lnTo>
                        <a:pt x="18606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35" y="3228"/>
                      </a:lnTo>
                      <a:lnTo>
                        <a:pt x="16035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69" name="Google Shape;34669;p35"/>
                <p:cNvSpPr/>
                <p:nvPr/>
              </p:nvSpPr>
              <p:spPr>
                <a:xfrm rot="-5400000">
                  <a:off x="2022125" y="2764025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47" y="3763"/>
                      </a:lnTo>
                      <a:cubicBezTo>
                        <a:pt x="2676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70" name="Google Shape;34670;p35"/>
                <p:cNvSpPr/>
                <p:nvPr/>
              </p:nvSpPr>
              <p:spPr>
                <a:xfrm rot="-5400000">
                  <a:off x="2022138" y="2858088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71" name="Google Shape;34671;p35"/>
                <p:cNvSpPr/>
                <p:nvPr/>
              </p:nvSpPr>
              <p:spPr>
                <a:xfrm rot="-5400000">
                  <a:off x="2116188" y="2764038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76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72" name="Google Shape;34672;p35"/>
                <p:cNvSpPr/>
                <p:nvPr/>
              </p:nvSpPr>
              <p:spPr>
                <a:xfrm rot="-5400000">
                  <a:off x="2116200" y="2858100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73" name="Google Shape;34673;p35"/>
                <p:cNvSpPr/>
                <p:nvPr/>
              </p:nvSpPr>
              <p:spPr>
                <a:xfrm rot="-5400000">
                  <a:off x="2097638" y="29465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74" name="Google Shape;34674;p35"/>
                <p:cNvSpPr/>
                <p:nvPr/>
              </p:nvSpPr>
              <p:spPr>
                <a:xfrm rot="-5400000">
                  <a:off x="2197300" y="284645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75" name="Google Shape;34675;p35"/>
                <p:cNvSpPr/>
                <p:nvPr/>
              </p:nvSpPr>
              <p:spPr>
                <a:xfrm rot="-5400000">
                  <a:off x="2097638" y="27454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76" name="Google Shape;34676;p35"/>
                <p:cNvSpPr/>
                <p:nvPr/>
              </p:nvSpPr>
              <p:spPr>
                <a:xfrm rot="-5400000">
                  <a:off x="1875000" y="2371375"/>
                  <a:ext cx="481550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2" h="9114" extrusionOk="0">
                      <a:moveTo>
                        <a:pt x="0" y="0"/>
                      </a:moveTo>
                      <a:lnTo>
                        <a:pt x="0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42" y="6542"/>
                      </a:lnTo>
                      <a:lnTo>
                        <a:pt x="6542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7" y="1951"/>
                      </a:lnTo>
                      <a:lnTo>
                        <a:pt x="8457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23" y="656"/>
                      </a:lnTo>
                      <a:lnTo>
                        <a:pt x="18623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099" y="7163"/>
                      </a:lnTo>
                      <a:lnTo>
                        <a:pt x="12099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6" y="5886"/>
                      </a:lnTo>
                      <a:lnTo>
                        <a:pt x="13376" y="4885"/>
                      </a:lnTo>
                      <a:lnTo>
                        <a:pt x="14705" y="4885"/>
                      </a:lnTo>
                      <a:lnTo>
                        <a:pt x="14705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0" y="6542"/>
                      </a:lnTo>
                      <a:lnTo>
                        <a:pt x="16690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68" y="7802"/>
                      </a:lnTo>
                      <a:lnTo>
                        <a:pt x="17968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77" name="Google Shape;34677;p35"/>
                <p:cNvSpPr/>
                <p:nvPr/>
              </p:nvSpPr>
              <p:spPr>
                <a:xfrm rot="-5400000">
                  <a:off x="2022125" y="20231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78" name="Google Shape;34678;p35"/>
                <p:cNvSpPr/>
                <p:nvPr/>
              </p:nvSpPr>
              <p:spPr>
                <a:xfrm rot="-5400000">
                  <a:off x="2022350" y="2117000"/>
                  <a:ext cx="9365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6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70" y="3763"/>
                        <a:pt x="2417" y="3763"/>
                      </a:cubicBezTo>
                      <a:lnTo>
                        <a:pt x="3746" y="3763"/>
                      </a:lnTo>
                      <a:lnTo>
                        <a:pt x="3746" y="2417"/>
                      </a:lnTo>
                      <a:cubicBezTo>
                        <a:pt x="3746" y="1088"/>
                        <a:pt x="2675" y="1"/>
                        <a:pt x="134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79" name="Google Shape;34679;p35"/>
                <p:cNvSpPr/>
                <p:nvPr/>
              </p:nvSpPr>
              <p:spPr>
                <a:xfrm rot="-5400000">
                  <a:off x="2116188" y="20231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9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80" name="Google Shape;34680;p35"/>
                <p:cNvSpPr/>
                <p:nvPr/>
              </p:nvSpPr>
              <p:spPr>
                <a:xfrm rot="-5400000">
                  <a:off x="2115975" y="2117025"/>
                  <a:ext cx="9452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1" h="3763" extrusionOk="0">
                      <a:moveTo>
                        <a:pt x="2435" y="0"/>
                      </a:moveTo>
                      <a:cubicBezTo>
                        <a:pt x="1088" y="0"/>
                        <a:pt x="1" y="1070"/>
                        <a:pt x="18" y="2416"/>
                      </a:cubicBezTo>
                      <a:lnTo>
                        <a:pt x="18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81" y="2675"/>
                        <a:pt x="3781" y="1346"/>
                      </a:cubicBezTo>
                      <a:lnTo>
                        <a:pt x="378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81" name="Google Shape;34681;p35"/>
                <p:cNvSpPr/>
                <p:nvPr/>
              </p:nvSpPr>
              <p:spPr>
                <a:xfrm rot="-5400000">
                  <a:off x="2097638" y="22056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82" name="Google Shape;34682;p35"/>
                <p:cNvSpPr/>
                <p:nvPr/>
              </p:nvSpPr>
              <p:spPr>
                <a:xfrm rot="-5400000">
                  <a:off x="2197525" y="2105375"/>
                  <a:ext cx="3325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30" y="1036"/>
                        <a:pt x="1330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83" name="Google Shape;34683;p35"/>
                <p:cNvSpPr/>
                <p:nvPr/>
              </p:nvSpPr>
              <p:spPr>
                <a:xfrm rot="-5400000">
                  <a:off x="2097638" y="200461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84" name="Google Shape;34684;p35"/>
                <p:cNvSpPr/>
                <p:nvPr/>
              </p:nvSpPr>
              <p:spPr>
                <a:xfrm rot="-5400000">
                  <a:off x="2034438" y="1056413"/>
                  <a:ext cx="162675" cy="1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7" h="6490" extrusionOk="0">
                      <a:moveTo>
                        <a:pt x="0" y="0"/>
                      </a:moveTo>
                      <a:lnTo>
                        <a:pt x="0" y="6490"/>
                      </a:lnTo>
                      <a:lnTo>
                        <a:pt x="6507" y="6490"/>
                      </a:lnTo>
                      <a:lnTo>
                        <a:pt x="6507" y="1260"/>
                      </a:lnTo>
                      <a:lnTo>
                        <a:pt x="4919" y="1260"/>
                      </a:lnTo>
                      <a:lnTo>
                        <a:pt x="4919" y="1916"/>
                      </a:lnTo>
                      <a:lnTo>
                        <a:pt x="5868" y="1916"/>
                      </a:lnTo>
                      <a:lnTo>
                        <a:pt x="5868" y="5851"/>
                      </a:lnTo>
                      <a:lnTo>
                        <a:pt x="656" y="5851"/>
                      </a:lnTo>
                      <a:lnTo>
                        <a:pt x="656" y="639"/>
                      </a:lnTo>
                      <a:lnTo>
                        <a:pt x="6179" y="639"/>
                      </a:lnTo>
                      <a:lnTo>
                        <a:pt x="61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85" name="Google Shape;34685;p35"/>
                <p:cNvSpPr/>
                <p:nvPr/>
              </p:nvSpPr>
              <p:spPr>
                <a:xfrm rot="-5400000">
                  <a:off x="2066150" y="1087700"/>
                  <a:ext cx="99250" cy="9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0" h="3970" extrusionOk="0">
                      <a:moveTo>
                        <a:pt x="0" y="0"/>
                      </a:moveTo>
                      <a:lnTo>
                        <a:pt x="0" y="3970"/>
                      </a:lnTo>
                      <a:lnTo>
                        <a:pt x="3970" y="3970"/>
                      </a:lnTo>
                      <a:lnTo>
                        <a:pt x="3970" y="1657"/>
                      </a:lnTo>
                      <a:lnTo>
                        <a:pt x="1985" y="1657"/>
                      </a:lnTo>
                      <a:lnTo>
                        <a:pt x="1985" y="2313"/>
                      </a:lnTo>
                      <a:lnTo>
                        <a:pt x="3314" y="2313"/>
                      </a:lnTo>
                      <a:lnTo>
                        <a:pt x="3314" y="3314"/>
                      </a:lnTo>
                      <a:lnTo>
                        <a:pt x="639" y="3314"/>
                      </a:lnTo>
                      <a:lnTo>
                        <a:pt x="639" y="656"/>
                      </a:lnTo>
                      <a:lnTo>
                        <a:pt x="3642" y="656"/>
                      </a:lnTo>
                      <a:lnTo>
                        <a:pt x="36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86" name="Google Shape;34686;p35"/>
                <p:cNvSpPr/>
                <p:nvPr/>
              </p:nvSpPr>
              <p:spPr>
                <a:xfrm rot="-5400000">
                  <a:off x="2002063" y="1023613"/>
                  <a:ext cx="22742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97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7474" y="1312"/>
                      </a:lnTo>
                      <a:lnTo>
                        <a:pt x="7474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9045" y="656"/>
                      </a:lnTo>
                      <a:lnTo>
                        <a:pt x="904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87" name="Google Shape;34687;p35"/>
                <p:cNvSpPr/>
                <p:nvPr/>
              </p:nvSpPr>
              <p:spPr>
                <a:xfrm rot="-5400000">
                  <a:off x="1874988" y="1632663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7" y="656"/>
                      </a:lnTo>
                      <a:lnTo>
                        <a:pt x="18607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88" name="Google Shape;34688;p35"/>
                <p:cNvSpPr/>
                <p:nvPr/>
              </p:nvSpPr>
              <p:spPr>
                <a:xfrm rot="-5400000">
                  <a:off x="2022125" y="12844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4" y="2693"/>
                        <a:pt x="3764" y="1364"/>
                      </a:cubicBezTo>
                      <a:lnTo>
                        <a:pt x="37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89" name="Google Shape;34689;p35"/>
                <p:cNvSpPr/>
                <p:nvPr/>
              </p:nvSpPr>
              <p:spPr>
                <a:xfrm rot="-5400000">
                  <a:off x="2022138" y="1378513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90" name="Google Shape;34690;p35"/>
                <p:cNvSpPr/>
                <p:nvPr/>
              </p:nvSpPr>
              <p:spPr>
                <a:xfrm rot="-5400000">
                  <a:off x="2116188" y="12844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4" y="3763"/>
                      </a:lnTo>
                      <a:lnTo>
                        <a:pt x="3764" y="2416"/>
                      </a:lnTo>
                      <a:cubicBezTo>
                        <a:pt x="3764" y="1070"/>
                        <a:pt x="2693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91" name="Google Shape;34691;p35"/>
                <p:cNvSpPr/>
                <p:nvPr/>
              </p:nvSpPr>
              <p:spPr>
                <a:xfrm rot="-5400000">
                  <a:off x="2116200" y="1378525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92" name="Google Shape;34692;p35"/>
                <p:cNvSpPr/>
                <p:nvPr/>
              </p:nvSpPr>
              <p:spPr>
                <a:xfrm rot="-5400000">
                  <a:off x="2097625" y="1466975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93" name="Google Shape;34693;p35"/>
                <p:cNvSpPr/>
                <p:nvPr/>
              </p:nvSpPr>
              <p:spPr>
                <a:xfrm rot="-5400000">
                  <a:off x="2197313" y="13668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3" y="0"/>
                      </a:moveTo>
                      <a:cubicBezTo>
                        <a:pt x="0" y="0"/>
                        <a:pt x="0" y="1036"/>
                        <a:pt x="673" y="1036"/>
                      </a:cubicBezTo>
                      <a:cubicBezTo>
                        <a:pt x="1346" y="1036"/>
                        <a:pt x="1346" y="0"/>
                        <a:pt x="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94" name="Google Shape;34694;p35"/>
                <p:cNvSpPr/>
                <p:nvPr/>
              </p:nvSpPr>
              <p:spPr>
                <a:xfrm rot="-5400000">
                  <a:off x="2097625" y="126590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695" name="Google Shape;34695;p35"/>
              <p:cNvGrpSpPr/>
              <p:nvPr/>
            </p:nvGrpSpPr>
            <p:grpSpPr>
              <a:xfrm>
                <a:off x="128375" y="2584600"/>
                <a:ext cx="227850" cy="2443125"/>
                <a:chOff x="2001850" y="1023825"/>
                <a:chExt cx="227850" cy="2443125"/>
              </a:xfrm>
            </p:grpSpPr>
            <p:sp>
              <p:nvSpPr>
                <p:cNvPr id="34696" name="Google Shape;34696;p35"/>
                <p:cNvSpPr/>
                <p:nvPr/>
              </p:nvSpPr>
              <p:spPr>
                <a:xfrm rot="-5400000">
                  <a:off x="1874988" y="3112238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55" y="2572"/>
                      </a:lnTo>
                      <a:lnTo>
                        <a:pt x="2555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40" y="4229"/>
                      </a:lnTo>
                      <a:lnTo>
                        <a:pt x="4540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6" y="656"/>
                      </a:lnTo>
                      <a:lnTo>
                        <a:pt x="18606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35" y="3228"/>
                      </a:lnTo>
                      <a:lnTo>
                        <a:pt x="16035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97" name="Google Shape;34697;p35"/>
                <p:cNvSpPr/>
                <p:nvPr/>
              </p:nvSpPr>
              <p:spPr>
                <a:xfrm rot="-5400000">
                  <a:off x="2022125" y="2764025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47" y="3763"/>
                      </a:lnTo>
                      <a:cubicBezTo>
                        <a:pt x="2676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98" name="Google Shape;34698;p35"/>
                <p:cNvSpPr/>
                <p:nvPr/>
              </p:nvSpPr>
              <p:spPr>
                <a:xfrm rot="-5400000">
                  <a:off x="2022138" y="2858088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99" name="Google Shape;34699;p35"/>
                <p:cNvSpPr/>
                <p:nvPr/>
              </p:nvSpPr>
              <p:spPr>
                <a:xfrm rot="-5400000">
                  <a:off x="2116188" y="2764038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76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00" name="Google Shape;34700;p35"/>
                <p:cNvSpPr/>
                <p:nvPr/>
              </p:nvSpPr>
              <p:spPr>
                <a:xfrm rot="-5400000">
                  <a:off x="2116200" y="2858100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01" name="Google Shape;34701;p35"/>
                <p:cNvSpPr/>
                <p:nvPr/>
              </p:nvSpPr>
              <p:spPr>
                <a:xfrm rot="-5400000">
                  <a:off x="2097638" y="29465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02" name="Google Shape;34702;p35"/>
                <p:cNvSpPr/>
                <p:nvPr/>
              </p:nvSpPr>
              <p:spPr>
                <a:xfrm rot="-5400000">
                  <a:off x="2197300" y="284645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03" name="Google Shape;34703;p35"/>
                <p:cNvSpPr/>
                <p:nvPr/>
              </p:nvSpPr>
              <p:spPr>
                <a:xfrm rot="-5400000">
                  <a:off x="2097638" y="27454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04" name="Google Shape;34704;p35"/>
                <p:cNvSpPr/>
                <p:nvPr/>
              </p:nvSpPr>
              <p:spPr>
                <a:xfrm rot="-5400000">
                  <a:off x="1875000" y="2371375"/>
                  <a:ext cx="481550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2" h="9114" extrusionOk="0">
                      <a:moveTo>
                        <a:pt x="0" y="0"/>
                      </a:moveTo>
                      <a:lnTo>
                        <a:pt x="0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42" y="6542"/>
                      </a:lnTo>
                      <a:lnTo>
                        <a:pt x="6542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7" y="1951"/>
                      </a:lnTo>
                      <a:lnTo>
                        <a:pt x="8457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23" y="656"/>
                      </a:lnTo>
                      <a:lnTo>
                        <a:pt x="18623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099" y="7163"/>
                      </a:lnTo>
                      <a:lnTo>
                        <a:pt x="12099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6" y="5886"/>
                      </a:lnTo>
                      <a:lnTo>
                        <a:pt x="13376" y="4885"/>
                      </a:lnTo>
                      <a:lnTo>
                        <a:pt x="14705" y="4885"/>
                      </a:lnTo>
                      <a:lnTo>
                        <a:pt x="14705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0" y="6542"/>
                      </a:lnTo>
                      <a:lnTo>
                        <a:pt x="16690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68" y="7802"/>
                      </a:lnTo>
                      <a:lnTo>
                        <a:pt x="17968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05" name="Google Shape;34705;p35"/>
                <p:cNvSpPr/>
                <p:nvPr/>
              </p:nvSpPr>
              <p:spPr>
                <a:xfrm rot="-5400000">
                  <a:off x="2022125" y="20231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93"/>
                        <a:pt x="3763" y="1364"/>
                      </a:cubicBezTo>
                      <a:lnTo>
                        <a:pt x="376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06" name="Google Shape;34706;p35"/>
                <p:cNvSpPr/>
                <p:nvPr/>
              </p:nvSpPr>
              <p:spPr>
                <a:xfrm rot="-5400000">
                  <a:off x="2022350" y="2117000"/>
                  <a:ext cx="9365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6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70" y="3763"/>
                        <a:pt x="2417" y="3763"/>
                      </a:cubicBezTo>
                      <a:lnTo>
                        <a:pt x="3746" y="3763"/>
                      </a:lnTo>
                      <a:lnTo>
                        <a:pt x="3746" y="2417"/>
                      </a:lnTo>
                      <a:cubicBezTo>
                        <a:pt x="3746" y="1088"/>
                        <a:pt x="2675" y="1"/>
                        <a:pt x="134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07" name="Google Shape;34707;p35"/>
                <p:cNvSpPr/>
                <p:nvPr/>
              </p:nvSpPr>
              <p:spPr>
                <a:xfrm rot="-5400000">
                  <a:off x="2116188" y="20231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6"/>
                      </a:lnTo>
                      <a:cubicBezTo>
                        <a:pt x="3763" y="1070"/>
                        <a:pt x="269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08" name="Google Shape;34708;p35"/>
                <p:cNvSpPr/>
                <p:nvPr/>
              </p:nvSpPr>
              <p:spPr>
                <a:xfrm rot="-5400000">
                  <a:off x="2115975" y="2117025"/>
                  <a:ext cx="9452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1" h="3763" extrusionOk="0">
                      <a:moveTo>
                        <a:pt x="2435" y="0"/>
                      </a:moveTo>
                      <a:cubicBezTo>
                        <a:pt x="1088" y="0"/>
                        <a:pt x="1" y="1070"/>
                        <a:pt x="18" y="2416"/>
                      </a:cubicBezTo>
                      <a:lnTo>
                        <a:pt x="18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81" y="2675"/>
                        <a:pt x="3781" y="1346"/>
                      </a:cubicBezTo>
                      <a:lnTo>
                        <a:pt x="378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09" name="Google Shape;34709;p35"/>
                <p:cNvSpPr/>
                <p:nvPr/>
              </p:nvSpPr>
              <p:spPr>
                <a:xfrm rot="-5400000">
                  <a:off x="2097638" y="2205688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10" name="Google Shape;34710;p35"/>
                <p:cNvSpPr/>
                <p:nvPr/>
              </p:nvSpPr>
              <p:spPr>
                <a:xfrm rot="-5400000">
                  <a:off x="2197525" y="2105375"/>
                  <a:ext cx="3325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30" y="1036"/>
                        <a:pt x="1330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11" name="Google Shape;34711;p35"/>
                <p:cNvSpPr/>
                <p:nvPr/>
              </p:nvSpPr>
              <p:spPr>
                <a:xfrm rot="-5400000">
                  <a:off x="2097638" y="200461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4" y="0"/>
                      </a:moveTo>
                      <a:cubicBezTo>
                        <a:pt x="0" y="0"/>
                        <a:pt x="0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12" name="Google Shape;34712;p35"/>
                <p:cNvSpPr/>
                <p:nvPr/>
              </p:nvSpPr>
              <p:spPr>
                <a:xfrm rot="-5400000">
                  <a:off x="2034438" y="1056413"/>
                  <a:ext cx="162675" cy="1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7" h="6490" extrusionOk="0">
                      <a:moveTo>
                        <a:pt x="0" y="0"/>
                      </a:moveTo>
                      <a:lnTo>
                        <a:pt x="0" y="6490"/>
                      </a:lnTo>
                      <a:lnTo>
                        <a:pt x="6507" y="6490"/>
                      </a:lnTo>
                      <a:lnTo>
                        <a:pt x="6507" y="1260"/>
                      </a:lnTo>
                      <a:lnTo>
                        <a:pt x="4919" y="1260"/>
                      </a:lnTo>
                      <a:lnTo>
                        <a:pt x="4919" y="1916"/>
                      </a:lnTo>
                      <a:lnTo>
                        <a:pt x="5868" y="1916"/>
                      </a:lnTo>
                      <a:lnTo>
                        <a:pt x="5868" y="5851"/>
                      </a:lnTo>
                      <a:lnTo>
                        <a:pt x="656" y="5851"/>
                      </a:lnTo>
                      <a:lnTo>
                        <a:pt x="656" y="639"/>
                      </a:lnTo>
                      <a:lnTo>
                        <a:pt x="6179" y="639"/>
                      </a:lnTo>
                      <a:lnTo>
                        <a:pt x="617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13" name="Google Shape;34713;p35"/>
                <p:cNvSpPr/>
                <p:nvPr/>
              </p:nvSpPr>
              <p:spPr>
                <a:xfrm rot="-5400000">
                  <a:off x="2066150" y="1087700"/>
                  <a:ext cx="99250" cy="9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0" h="3970" extrusionOk="0">
                      <a:moveTo>
                        <a:pt x="0" y="0"/>
                      </a:moveTo>
                      <a:lnTo>
                        <a:pt x="0" y="3970"/>
                      </a:lnTo>
                      <a:lnTo>
                        <a:pt x="3970" y="3970"/>
                      </a:lnTo>
                      <a:lnTo>
                        <a:pt x="3970" y="1657"/>
                      </a:lnTo>
                      <a:lnTo>
                        <a:pt x="1985" y="1657"/>
                      </a:lnTo>
                      <a:lnTo>
                        <a:pt x="1985" y="2313"/>
                      </a:lnTo>
                      <a:lnTo>
                        <a:pt x="3314" y="2313"/>
                      </a:lnTo>
                      <a:lnTo>
                        <a:pt x="3314" y="3314"/>
                      </a:lnTo>
                      <a:lnTo>
                        <a:pt x="639" y="3314"/>
                      </a:lnTo>
                      <a:lnTo>
                        <a:pt x="639" y="656"/>
                      </a:lnTo>
                      <a:lnTo>
                        <a:pt x="3642" y="656"/>
                      </a:lnTo>
                      <a:lnTo>
                        <a:pt x="36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14" name="Google Shape;34714;p35"/>
                <p:cNvSpPr/>
                <p:nvPr/>
              </p:nvSpPr>
              <p:spPr>
                <a:xfrm rot="-5400000">
                  <a:off x="2002063" y="1023613"/>
                  <a:ext cx="22742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97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7474" y="1312"/>
                      </a:lnTo>
                      <a:lnTo>
                        <a:pt x="7474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9045" y="656"/>
                      </a:lnTo>
                      <a:lnTo>
                        <a:pt x="904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15" name="Google Shape;34715;p35"/>
                <p:cNvSpPr/>
                <p:nvPr/>
              </p:nvSpPr>
              <p:spPr>
                <a:xfrm rot="-5400000">
                  <a:off x="1874988" y="1632663"/>
                  <a:ext cx="481575" cy="227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3" h="9114" extrusionOk="0">
                      <a:moveTo>
                        <a:pt x="1" y="0"/>
                      </a:moveTo>
                      <a:lnTo>
                        <a:pt x="1" y="9113"/>
                      </a:lnTo>
                      <a:lnTo>
                        <a:pt x="9096" y="9113"/>
                      </a:lnTo>
                      <a:lnTo>
                        <a:pt x="9096" y="1312"/>
                      </a:lnTo>
                      <a:lnTo>
                        <a:pt x="1295" y="1312"/>
                      </a:lnTo>
                      <a:lnTo>
                        <a:pt x="1295" y="7802"/>
                      </a:lnTo>
                      <a:lnTo>
                        <a:pt x="7802" y="7802"/>
                      </a:lnTo>
                      <a:lnTo>
                        <a:pt x="7802" y="2572"/>
                      </a:lnTo>
                      <a:lnTo>
                        <a:pt x="2572" y="2572"/>
                      </a:lnTo>
                      <a:lnTo>
                        <a:pt x="2572" y="6542"/>
                      </a:lnTo>
                      <a:lnTo>
                        <a:pt x="6525" y="6542"/>
                      </a:lnTo>
                      <a:lnTo>
                        <a:pt x="6525" y="4229"/>
                      </a:lnTo>
                      <a:lnTo>
                        <a:pt x="4557" y="4229"/>
                      </a:lnTo>
                      <a:lnTo>
                        <a:pt x="4557" y="4885"/>
                      </a:lnTo>
                      <a:lnTo>
                        <a:pt x="5886" y="4885"/>
                      </a:lnTo>
                      <a:lnTo>
                        <a:pt x="5886" y="5886"/>
                      </a:lnTo>
                      <a:lnTo>
                        <a:pt x="3211" y="5886"/>
                      </a:lnTo>
                      <a:lnTo>
                        <a:pt x="3211" y="3228"/>
                      </a:lnTo>
                      <a:lnTo>
                        <a:pt x="7146" y="3228"/>
                      </a:lnTo>
                      <a:lnTo>
                        <a:pt x="7146" y="7163"/>
                      </a:lnTo>
                      <a:lnTo>
                        <a:pt x="1951" y="7163"/>
                      </a:lnTo>
                      <a:lnTo>
                        <a:pt x="1951" y="1951"/>
                      </a:lnTo>
                      <a:lnTo>
                        <a:pt x="8458" y="1951"/>
                      </a:lnTo>
                      <a:lnTo>
                        <a:pt x="8458" y="8458"/>
                      </a:lnTo>
                      <a:lnTo>
                        <a:pt x="639" y="8458"/>
                      </a:lnTo>
                      <a:lnTo>
                        <a:pt x="639" y="656"/>
                      </a:lnTo>
                      <a:lnTo>
                        <a:pt x="18607" y="656"/>
                      </a:lnTo>
                      <a:lnTo>
                        <a:pt x="18607" y="8458"/>
                      </a:lnTo>
                      <a:lnTo>
                        <a:pt x="10805" y="8458"/>
                      </a:lnTo>
                      <a:lnTo>
                        <a:pt x="10805" y="1951"/>
                      </a:lnTo>
                      <a:lnTo>
                        <a:pt x="17312" y="1951"/>
                      </a:lnTo>
                      <a:lnTo>
                        <a:pt x="17312" y="7163"/>
                      </a:lnTo>
                      <a:lnTo>
                        <a:pt x="12100" y="7163"/>
                      </a:lnTo>
                      <a:lnTo>
                        <a:pt x="12100" y="3228"/>
                      </a:lnTo>
                      <a:lnTo>
                        <a:pt x="16052" y="3228"/>
                      </a:lnTo>
                      <a:lnTo>
                        <a:pt x="16052" y="5886"/>
                      </a:lnTo>
                      <a:lnTo>
                        <a:pt x="13377" y="5886"/>
                      </a:lnTo>
                      <a:lnTo>
                        <a:pt x="13377" y="4885"/>
                      </a:lnTo>
                      <a:lnTo>
                        <a:pt x="14706" y="4885"/>
                      </a:lnTo>
                      <a:lnTo>
                        <a:pt x="14706" y="4229"/>
                      </a:lnTo>
                      <a:lnTo>
                        <a:pt x="12721" y="4229"/>
                      </a:lnTo>
                      <a:lnTo>
                        <a:pt x="12721" y="6542"/>
                      </a:lnTo>
                      <a:lnTo>
                        <a:pt x="16691" y="6542"/>
                      </a:lnTo>
                      <a:lnTo>
                        <a:pt x="16691" y="2572"/>
                      </a:lnTo>
                      <a:lnTo>
                        <a:pt x="11461" y="2572"/>
                      </a:lnTo>
                      <a:lnTo>
                        <a:pt x="11461" y="7802"/>
                      </a:lnTo>
                      <a:lnTo>
                        <a:pt x="17951" y="7802"/>
                      </a:lnTo>
                      <a:lnTo>
                        <a:pt x="17951" y="1312"/>
                      </a:lnTo>
                      <a:lnTo>
                        <a:pt x="10149" y="1312"/>
                      </a:lnTo>
                      <a:lnTo>
                        <a:pt x="10149" y="9113"/>
                      </a:lnTo>
                      <a:lnTo>
                        <a:pt x="19262" y="9113"/>
                      </a:lnTo>
                      <a:lnTo>
                        <a:pt x="192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16" name="Google Shape;34716;p35"/>
                <p:cNvSpPr/>
                <p:nvPr/>
              </p:nvSpPr>
              <p:spPr>
                <a:xfrm rot="-5400000">
                  <a:off x="2022125" y="1284450"/>
                  <a:ext cx="94100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4" extrusionOk="0">
                      <a:moveTo>
                        <a:pt x="2417" y="1"/>
                      </a:moveTo>
                      <a:cubicBezTo>
                        <a:pt x="1088" y="1"/>
                        <a:pt x="1" y="1088"/>
                        <a:pt x="1" y="2417"/>
                      </a:cubicBezTo>
                      <a:lnTo>
                        <a:pt x="1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4" y="2693"/>
                        <a:pt x="3764" y="1364"/>
                      </a:cubicBezTo>
                      <a:lnTo>
                        <a:pt x="376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17" name="Google Shape;34717;p35"/>
                <p:cNvSpPr/>
                <p:nvPr/>
              </p:nvSpPr>
              <p:spPr>
                <a:xfrm rot="-5400000">
                  <a:off x="2022138" y="1378513"/>
                  <a:ext cx="94075" cy="9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4" extrusionOk="0">
                      <a:moveTo>
                        <a:pt x="0" y="1"/>
                      </a:moveTo>
                      <a:lnTo>
                        <a:pt x="0" y="1347"/>
                      </a:lnTo>
                      <a:cubicBezTo>
                        <a:pt x="0" y="2676"/>
                        <a:pt x="1088" y="3763"/>
                        <a:pt x="2417" y="3763"/>
                      </a:cubicBezTo>
                      <a:lnTo>
                        <a:pt x="3763" y="3763"/>
                      </a:lnTo>
                      <a:lnTo>
                        <a:pt x="3763" y="2417"/>
                      </a:lnTo>
                      <a:cubicBezTo>
                        <a:pt x="3763" y="1088"/>
                        <a:pt x="2693" y="1"/>
                        <a:pt x="13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18" name="Google Shape;34718;p35"/>
                <p:cNvSpPr/>
                <p:nvPr/>
              </p:nvSpPr>
              <p:spPr>
                <a:xfrm rot="-5400000">
                  <a:off x="2116188" y="1284463"/>
                  <a:ext cx="94100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3763" extrusionOk="0">
                      <a:moveTo>
                        <a:pt x="1" y="0"/>
                      </a:moveTo>
                      <a:lnTo>
                        <a:pt x="1" y="1346"/>
                      </a:lnTo>
                      <a:cubicBezTo>
                        <a:pt x="1" y="2675"/>
                        <a:pt x="1088" y="3763"/>
                        <a:pt x="2417" y="3763"/>
                      </a:cubicBezTo>
                      <a:lnTo>
                        <a:pt x="3764" y="3763"/>
                      </a:lnTo>
                      <a:lnTo>
                        <a:pt x="3764" y="2416"/>
                      </a:lnTo>
                      <a:cubicBezTo>
                        <a:pt x="3764" y="1070"/>
                        <a:pt x="2693" y="0"/>
                        <a:pt x="13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19" name="Google Shape;34719;p35"/>
                <p:cNvSpPr/>
                <p:nvPr/>
              </p:nvSpPr>
              <p:spPr>
                <a:xfrm rot="-5400000">
                  <a:off x="2116200" y="1378525"/>
                  <a:ext cx="94075" cy="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3" h="3763" extrusionOk="0">
                      <a:moveTo>
                        <a:pt x="2417" y="0"/>
                      </a:moveTo>
                      <a:cubicBezTo>
                        <a:pt x="1088" y="0"/>
                        <a:pt x="0" y="1070"/>
                        <a:pt x="0" y="2416"/>
                      </a:cubicBezTo>
                      <a:lnTo>
                        <a:pt x="0" y="3763"/>
                      </a:lnTo>
                      <a:lnTo>
                        <a:pt x="1364" y="3763"/>
                      </a:lnTo>
                      <a:cubicBezTo>
                        <a:pt x="2693" y="3763"/>
                        <a:pt x="3763" y="2675"/>
                        <a:pt x="3763" y="1346"/>
                      </a:cubicBezTo>
                      <a:lnTo>
                        <a:pt x="3763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20" name="Google Shape;34720;p35"/>
                <p:cNvSpPr/>
                <p:nvPr/>
              </p:nvSpPr>
              <p:spPr>
                <a:xfrm rot="-5400000">
                  <a:off x="2097625" y="1466975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21" name="Google Shape;34721;p35"/>
                <p:cNvSpPr/>
                <p:nvPr/>
              </p:nvSpPr>
              <p:spPr>
                <a:xfrm rot="-5400000">
                  <a:off x="2197313" y="1366863"/>
                  <a:ext cx="33675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1036" extrusionOk="0">
                      <a:moveTo>
                        <a:pt x="673" y="0"/>
                      </a:moveTo>
                      <a:cubicBezTo>
                        <a:pt x="0" y="0"/>
                        <a:pt x="0" y="1036"/>
                        <a:pt x="673" y="1036"/>
                      </a:cubicBezTo>
                      <a:cubicBezTo>
                        <a:pt x="1346" y="1036"/>
                        <a:pt x="1346" y="0"/>
                        <a:pt x="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22" name="Google Shape;34722;p35"/>
                <p:cNvSpPr/>
                <p:nvPr/>
              </p:nvSpPr>
              <p:spPr>
                <a:xfrm rot="-5400000">
                  <a:off x="2097625" y="1265900"/>
                  <a:ext cx="33700" cy="2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036" extrusionOk="0">
                      <a:moveTo>
                        <a:pt x="674" y="0"/>
                      </a:moveTo>
                      <a:cubicBezTo>
                        <a:pt x="1" y="0"/>
                        <a:pt x="1" y="1036"/>
                        <a:pt x="674" y="1036"/>
                      </a:cubicBezTo>
                      <a:cubicBezTo>
                        <a:pt x="1347" y="1036"/>
                        <a:pt x="1347" y="0"/>
                        <a:pt x="6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34723" name="Google Shape;34723;p35"/>
            <p:cNvSpPr/>
            <p:nvPr/>
          </p:nvSpPr>
          <p:spPr>
            <a:xfrm>
              <a:off x="8035366" y="4798125"/>
              <a:ext cx="529299" cy="227850"/>
            </a:xfrm>
            <a:custGeom>
              <a:avLst/>
              <a:gdLst/>
              <a:ahLst/>
              <a:cxnLst/>
              <a:rect l="l" t="t" r="r" b="b"/>
              <a:pathLst>
                <a:path w="19263" h="9114" extrusionOk="0">
                  <a:moveTo>
                    <a:pt x="1" y="0"/>
                  </a:moveTo>
                  <a:lnTo>
                    <a:pt x="1" y="9113"/>
                  </a:lnTo>
                  <a:lnTo>
                    <a:pt x="9096" y="9113"/>
                  </a:lnTo>
                  <a:lnTo>
                    <a:pt x="9096" y="1312"/>
                  </a:lnTo>
                  <a:lnTo>
                    <a:pt x="1295" y="1312"/>
                  </a:lnTo>
                  <a:lnTo>
                    <a:pt x="1295" y="7802"/>
                  </a:lnTo>
                  <a:lnTo>
                    <a:pt x="7802" y="7802"/>
                  </a:lnTo>
                  <a:lnTo>
                    <a:pt x="7802" y="2572"/>
                  </a:lnTo>
                  <a:lnTo>
                    <a:pt x="2555" y="2572"/>
                  </a:lnTo>
                  <a:lnTo>
                    <a:pt x="2555" y="6542"/>
                  </a:lnTo>
                  <a:lnTo>
                    <a:pt x="6525" y="6542"/>
                  </a:lnTo>
                  <a:lnTo>
                    <a:pt x="6525" y="4229"/>
                  </a:lnTo>
                  <a:lnTo>
                    <a:pt x="4540" y="4229"/>
                  </a:lnTo>
                  <a:lnTo>
                    <a:pt x="4540" y="4885"/>
                  </a:lnTo>
                  <a:lnTo>
                    <a:pt x="5886" y="4885"/>
                  </a:lnTo>
                  <a:lnTo>
                    <a:pt x="5886" y="5886"/>
                  </a:lnTo>
                  <a:lnTo>
                    <a:pt x="3211" y="5886"/>
                  </a:lnTo>
                  <a:lnTo>
                    <a:pt x="3211" y="3228"/>
                  </a:lnTo>
                  <a:lnTo>
                    <a:pt x="7146" y="3228"/>
                  </a:lnTo>
                  <a:lnTo>
                    <a:pt x="7146" y="7163"/>
                  </a:lnTo>
                  <a:lnTo>
                    <a:pt x="1951" y="7163"/>
                  </a:lnTo>
                  <a:lnTo>
                    <a:pt x="1951" y="1951"/>
                  </a:lnTo>
                  <a:lnTo>
                    <a:pt x="8458" y="1951"/>
                  </a:lnTo>
                  <a:lnTo>
                    <a:pt x="8458" y="8458"/>
                  </a:lnTo>
                  <a:lnTo>
                    <a:pt x="639" y="8458"/>
                  </a:lnTo>
                  <a:lnTo>
                    <a:pt x="639" y="656"/>
                  </a:lnTo>
                  <a:lnTo>
                    <a:pt x="18606" y="656"/>
                  </a:lnTo>
                  <a:lnTo>
                    <a:pt x="18606" y="8458"/>
                  </a:lnTo>
                  <a:lnTo>
                    <a:pt x="10805" y="8458"/>
                  </a:lnTo>
                  <a:lnTo>
                    <a:pt x="10805" y="1951"/>
                  </a:lnTo>
                  <a:lnTo>
                    <a:pt x="17312" y="1951"/>
                  </a:lnTo>
                  <a:lnTo>
                    <a:pt x="17312" y="7163"/>
                  </a:lnTo>
                  <a:lnTo>
                    <a:pt x="12100" y="7163"/>
                  </a:lnTo>
                  <a:lnTo>
                    <a:pt x="12100" y="3228"/>
                  </a:lnTo>
                  <a:lnTo>
                    <a:pt x="16035" y="3228"/>
                  </a:lnTo>
                  <a:lnTo>
                    <a:pt x="16035" y="5886"/>
                  </a:lnTo>
                  <a:lnTo>
                    <a:pt x="13377" y="5886"/>
                  </a:lnTo>
                  <a:lnTo>
                    <a:pt x="13377" y="4885"/>
                  </a:lnTo>
                  <a:lnTo>
                    <a:pt x="14706" y="4885"/>
                  </a:lnTo>
                  <a:lnTo>
                    <a:pt x="14706" y="4229"/>
                  </a:lnTo>
                  <a:lnTo>
                    <a:pt x="12721" y="4229"/>
                  </a:lnTo>
                  <a:lnTo>
                    <a:pt x="12721" y="6542"/>
                  </a:lnTo>
                  <a:lnTo>
                    <a:pt x="16691" y="6542"/>
                  </a:lnTo>
                  <a:lnTo>
                    <a:pt x="16691" y="2572"/>
                  </a:lnTo>
                  <a:lnTo>
                    <a:pt x="11461" y="2572"/>
                  </a:lnTo>
                  <a:lnTo>
                    <a:pt x="11461" y="7802"/>
                  </a:lnTo>
                  <a:lnTo>
                    <a:pt x="17951" y="7802"/>
                  </a:lnTo>
                  <a:lnTo>
                    <a:pt x="17951" y="1312"/>
                  </a:lnTo>
                  <a:lnTo>
                    <a:pt x="10149" y="1312"/>
                  </a:lnTo>
                  <a:lnTo>
                    <a:pt x="10149" y="9113"/>
                  </a:lnTo>
                  <a:lnTo>
                    <a:pt x="19262" y="9113"/>
                  </a:lnTo>
                  <a:lnTo>
                    <a:pt x="192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4" name="Google Shape;34724;p35"/>
            <p:cNvSpPr/>
            <p:nvPr/>
          </p:nvSpPr>
          <p:spPr>
            <a:xfrm>
              <a:off x="8601155" y="4818400"/>
              <a:ext cx="103398" cy="94100"/>
            </a:xfrm>
            <a:custGeom>
              <a:avLst/>
              <a:gdLst/>
              <a:ahLst/>
              <a:cxnLst/>
              <a:rect l="l" t="t" r="r" b="b"/>
              <a:pathLst>
                <a:path w="3763" h="3764" extrusionOk="0">
                  <a:moveTo>
                    <a:pt x="0" y="1"/>
                  </a:moveTo>
                  <a:lnTo>
                    <a:pt x="0" y="1347"/>
                  </a:lnTo>
                  <a:cubicBezTo>
                    <a:pt x="0" y="2676"/>
                    <a:pt x="1088" y="3763"/>
                    <a:pt x="2417" y="3763"/>
                  </a:cubicBezTo>
                  <a:lnTo>
                    <a:pt x="3763" y="3763"/>
                  </a:lnTo>
                  <a:lnTo>
                    <a:pt x="3763" y="2417"/>
                  </a:lnTo>
                  <a:cubicBezTo>
                    <a:pt x="3763" y="1088"/>
                    <a:pt x="2693" y="1"/>
                    <a:pt x="13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5" name="Google Shape;34725;p35"/>
            <p:cNvSpPr/>
            <p:nvPr/>
          </p:nvSpPr>
          <p:spPr>
            <a:xfrm>
              <a:off x="8601155" y="4912475"/>
              <a:ext cx="103398" cy="94075"/>
            </a:xfrm>
            <a:custGeom>
              <a:avLst/>
              <a:gdLst/>
              <a:ahLst/>
              <a:cxnLst/>
              <a:rect l="l" t="t" r="r" b="b"/>
              <a:pathLst>
                <a:path w="3763" h="3763" extrusionOk="0">
                  <a:moveTo>
                    <a:pt x="2417" y="0"/>
                  </a:moveTo>
                  <a:cubicBezTo>
                    <a:pt x="1088" y="0"/>
                    <a:pt x="0" y="1070"/>
                    <a:pt x="0" y="2416"/>
                  </a:cubicBezTo>
                  <a:lnTo>
                    <a:pt x="0" y="3763"/>
                  </a:lnTo>
                  <a:lnTo>
                    <a:pt x="1364" y="3763"/>
                  </a:lnTo>
                  <a:cubicBezTo>
                    <a:pt x="2693" y="3763"/>
                    <a:pt x="3763" y="2675"/>
                    <a:pt x="3763" y="1346"/>
                  </a:cubicBezTo>
                  <a:lnTo>
                    <a:pt x="37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6" name="Google Shape;34726;p35"/>
            <p:cNvSpPr/>
            <p:nvPr/>
          </p:nvSpPr>
          <p:spPr>
            <a:xfrm>
              <a:off x="8574585" y="4897800"/>
              <a:ext cx="37012" cy="25900"/>
            </a:xfrm>
            <a:custGeom>
              <a:avLst/>
              <a:gdLst/>
              <a:ahLst/>
              <a:cxnLst/>
              <a:rect l="l" t="t" r="r" b="b"/>
              <a:pathLst>
                <a:path w="1347" h="1036" extrusionOk="0">
                  <a:moveTo>
                    <a:pt x="674" y="0"/>
                  </a:moveTo>
                  <a:cubicBezTo>
                    <a:pt x="1" y="0"/>
                    <a:pt x="1" y="1036"/>
                    <a:pt x="674" y="1036"/>
                  </a:cubicBezTo>
                  <a:cubicBezTo>
                    <a:pt x="1347" y="1036"/>
                    <a:pt x="1347" y="0"/>
                    <a:pt x="6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7" name="Google Shape;34727;p35"/>
            <p:cNvSpPr/>
            <p:nvPr/>
          </p:nvSpPr>
          <p:spPr>
            <a:xfrm>
              <a:off x="8684604" y="4997475"/>
              <a:ext cx="37040" cy="25900"/>
            </a:xfrm>
            <a:custGeom>
              <a:avLst/>
              <a:gdLst/>
              <a:ahLst/>
              <a:cxnLst/>
              <a:rect l="l" t="t" r="r" b="b"/>
              <a:pathLst>
                <a:path w="1348" h="1036" extrusionOk="0">
                  <a:moveTo>
                    <a:pt x="674" y="0"/>
                  </a:moveTo>
                  <a:cubicBezTo>
                    <a:pt x="1" y="0"/>
                    <a:pt x="1" y="1036"/>
                    <a:pt x="674" y="1036"/>
                  </a:cubicBezTo>
                  <a:cubicBezTo>
                    <a:pt x="1347" y="1036"/>
                    <a:pt x="1347" y="0"/>
                    <a:pt x="6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728" name="Google Shape;34728;p35"/>
            <p:cNvGrpSpPr/>
            <p:nvPr/>
          </p:nvGrpSpPr>
          <p:grpSpPr>
            <a:xfrm rot="5400000">
              <a:off x="6550575" y="3569431"/>
              <a:ext cx="227850" cy="2685239"/>
              <a:chOff x="2001850" y="1023825"/>
              <a:chExt cx="227850" cy="2443125"/>
            </a:xfrm>
          </p:grpSpPr>
          <p:sp>
            <p:nvSpPr>
              <p:cNvPr id="34729" name="Google Shape;34729;p35"/>
              <p:cNvSpPr/>
              <p:nvPr/>
            </p:nvSpPr>
            <p:spPr>
              <a:xfrm rot="-5400000">
                <a:off x="1874988" y="3112238"/>
                <a:ext cx="481575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19263" h="9114" extrusionOk="0">
                    <a:moveTo>
                      <a:pt x="1" y="0"/>
                    </a:moveTo>
                    <a:lnTo>
                      <a:pt x="1" y="9113"/>
                    </a:lnTo>
                    <a:lnTo>
                      <a:pt x="9096" y="9113"/>
                    </a:lnTo>
                    <a:lnTo>
                      <a:pt x="9096" y="1312"/>
                    </a:lnTo>
                    <a:lnTo>
                      <a:pt x="1295" y="1312"/>
                    </a:lnTo>
                    <a:lnTo>
                      <a:pt x="1295" y="7802"/>
                    </a:lnTo>
                    <a:lnTo>
                      <a:pt x="7802" y="7802"/>
                    </a:lnTo>
                    <a:lnTo>
                      <a:pt x="7802" y="2572"/>
                    </a:lnTo>
                    <a:lnTo>
                      <a:pt x="2555" y="2572"/>
                    </a:lnTo>
                    <a:lnTo>
                      <a:pt x="2555" y="6542"/>
                    </a:lnTo>
                    <a:lnTo>
                      <a:pt x="6525" y="6542"/>
                    </a:lnTo>
                    <a:lnTo>
                      <a:pt x="6525" y="4229"/>
                    </a:lnTo>
                    <a:lnTo>
                      <a:pt x="4540" y="4229"/>
                    </a:lnTo>
                    <a:lnTo>
                      <a:pt x="4540" y="4885"/>
                    </a:lnTo>
                    <a:lnTo>
                      <a:pt x="5886" y="4885"/>
                    </a:lnTo>
                    <a:lnTo>
                      <a:pt x="5886" y="5886"/>
                    </a:lnTo>
                    <a:lnTo>
                      <a:pt x="3211" y="5886"/>
                    </a:lnTo>
                    <a:lnTo>
                      <a:pt x="3211" y="3228"/>
                    </a:lnTo>
                    <a:lnTo>
                      <a:pt x="7146" y="3228"/>
                    </a:lnTo>
                    <a:lnTo>
                      <a:pt x="7146" y="7163"/>
                    </a:lnTo>
                    <a:lnTo>
                      <a:pt x="1951" y="7163"/>
                    </a:lnTo>
                    <a:lnTo>
                      <a:pt x="1951" y="1951"/>
                    </a:lnTo>
                    <a:lnTo>
                      <a:pt x="8458" y="1951"/>
                    </a:lnTo>
                    <a:lnTo>
                      <a:pt x="8458" y="8458"/>
                    </a:lnTo>
                    <a:lnTo>
                      <a:pt x="639" y="8458"/>
                    </a:lnTo>
                    <a:lnTo>
                      <a:pt x="639" y="656"/>
                    </a:lnTo>
                    <a:lnTo>
                      <a:pt x="18606" y="656"/>
                    </a:lnTo>
                    <a:lnTo>
                      <a:pt x="18606" y="8458"/>
                    </a:lnTo>
                    <a:lnTo>
                      <a:pt x="10805" y="8458"/>
                    </a:lnTo>
                    <a:lnTo>
                      <a:pt x="10805" y="1951"/>
                    </a:lnTo>
                    <a:lnTo>
                      <a:pt x="17312" y="1951"/>
                    </a:lnTo>
                    <a:lnTo>
                      <a:pt x="17312" y="7163"/>
                    </a:lnTo>
                    <a:lnTo>
                      <a:pt x="12100" y="7163"/>
                    </a:lnTo>
                    <a:lnTo>
                      <a:pt x="12100" y="3228"/>
                    </a:lnTo>
                    <a:lnTo>
                      <a:pt x="16035" y="3228"/>
                    </a:lnTo>
                    <a:lnTo>
                      <a:pt x="16035" y="5886"/>
                    </a:lnTo>
                    <a:lnTo>
                      <a:pt x="13377" y="5886"/>
                    </a:lnTo>
                    <a:lnTo>
                      <a:pt x="13377" y="4885"/>
                    </a:lnTo>
                    <a:lnTo>
                      <a:pt x="14706" y="4885"/>
                    </a:lnTo>
                    <a:lnTo>
                      <a:pt x="14706" y="4229"/>
                    </a:lnTo>
                    <a:lnTo>
                      <a:pt x="12721" y="4229"/>
                    </a:lnTo>
                    <a:lnTo>
                      <a:pt x="12721" y="6542"/>
                    </a:lnTo>
                    <a:lnTo>
                      <a:pt x="16691" y="6542"/>
                    </a:lnTo>
                    <a:lnTo>
                      <a:pt x="16691" y="2572"/>
                    </a:lnTo>
                    <a:lnTo>
                      <a:pt x="11461" y="2572"/>
                    </a:lnTo>
                    <a:lnTo>
                      <a:pt x="11461" y="7802"/>
                    </a:lnTo>
                    <a:lnTo>
                      <a:pt x="17951" y="7802"/>
                    </a:lnTo>
                    <a:lnTo>
                      <a:pt x="17951" y="1312"/>
                    </a:lnTo>
                    <a:lnTo>
                      <a:pt x="10149" y="1312"/>
                    </a:lnTo>
                    <a:lnTo>
                      <a:pt x="10149" y="9113"/>
                    </a:lnTo>
                    <a:lnTo>
                      <a:pt x="19262" y="9113"/>
                    </a:lnTo>
                    <a:lnTo>
                      <a:pt x="192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30" name="Google Shape;34730;p35"/>
              <p:cNvSpPr/>
              <p:nvPr/>
            </p:nvSpPr>
            <p:spPr>
              <a:xfrm rot="-5400000">
                <a:off x="2022125" y="2764025"/>
                <a:ext cx="941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4" extrusionOk="0">
                    <a:moveTo>
                      <a:pt x="2417" y="1"/>
                    </a:moveTo>
                    <a:cubicBezTo>
                      <a:pt x="1088" y="1"/>
                      <a:pt x="1" y="1088"/>
                      <a:pt x="1" y="2417"/>
                    </a:cubicBezTo>
                    <a:lnTo>
                      <a:pt x="1" y="3763"/>
                    </a:lnTo>
                    <a:lnTo>
                      <a:pt x="1347" y="3763"/>
                    </a:lnTo>
                    <a:cubicBezTo>
                      <a:pt x="2676" y="3763"/>
                      <a:pt x="3763" y="2693"/>
                      <a:pt x="3763" y="1364"/>
                    </a:cubicBezTo>
                    <a:lnTo>
                      <a:pt x="376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31" name="Google Shape;34731;p35"/>
              <p:cNvSpPr/>
              <p:nvPr/>
            </p:nvSpPr>
            <p:spPr>
              <a:xfrm rot="-5400000">
                <a:off x="2022138" y="2858088"/>
                <a:ext cx="94075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3764" extrusionOk="0">
                    <a:moveTo>
                      <a:pt x="0" y="1"/>
                    </a:moveTo>
                    <a:lnTo>
                      <a:pt x="0" y="1347"/>
                    </a:lnTo>
                    <a:cubicBezTo>
                      <a:pt x="0" y="2676"/>
                      <a:pt x="1088" y="3763"/>
                      <a:pt x="2417" y="3763"/>
                    </a:cubicBezTo>
                    <a:lnTo>
                      <a:pt x="3763" y="3763"/>
                    </a:lnTo>
                    <a:lnTo>
                      <a:pt x="3763" y="2417"/>
                    </a:lnTo>
                    <a:cubicBezTo>
                      <a:pt x="3763" y="1088"/>
                      <a:pt x="2693" y="1"/>
                      <a:pt x="13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32" name="Google Shape;34732;p35"/>
              <p:cNvSpPr/>
              <p:nvPr/>
            </p:nvSpPr>
            <p:spPr>
              <a:xfrm rot="-5400000">
                <a:off x="2116188" y="2764038"/>
                <a:ext cx="94100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3" extrusionOk="0">
                    <a:moveTo>
                      <a:pt x="1" y="0"/>
                    </a:moveTo>
                    <a:lnTo>
                      <a:pt x="1" y="1346"/>
                    </a:lnTo>
                    <a:cubicBezTo>
                      <a:pt x="1" y="2675"/>
                      <a:pt x="1088" y="3763"/>
                      <a:pt x="2417" y="3763"/>
                    </a:cubicBezTo>
                    <a:lnTo>
                      <a:pt x="3763" y="3763"/>
                    </a:lnTo>
                    <a:lnTo>
                      <a:pt x="3763" y="2416"/>
                    </a:lnTo>
                    <a:cubicBezTo>
                      <a:pt x="3763" y="1070"/>
                      <a:pt x="2676" y="0"/>
                      <a:pt x="134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33" name="Google Shape;34733;p35"/>
              <p:cNvSpPr/>
              <p:nvPr/>
            </p:nvSpPr>
            <p:spPr>
              <a:xfrm rot="-5400000">
                <a:off x="2116200" y="2858100"/>
                <a:ext cx="94075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3763" extrusionOk="0">
                    <a:moveTo>
                      <a:pt x="2417" y="0"/>
                    </a:moveTo>
                    <a:cubicBezTo>
                      <a:pt x="1088" y="0"/>
                      <a:pt x="0" y="1070"/>
                      <a:pt x="0" y="2416"/>
                    </a:cubicBezTo>
                    <a:lnTo>
                      <a:pt x="0" y="3763"/>
                    </a:lnTo>
                    <a:lnTo>
                      <a:pt x="1364" y="3763"/>
                    </a:lnTo>
                    <a:cubicBezTo>
                      <a:pt x="2693" y="3763"/>
                      <a:pt x="3763" y="2675"/>
                      <a:pt x="3763" y="1346"/>
                    </a:cubicBezTo>
                    <a:lnTo>
                      <a:pt x="376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34" name="Google Shape;34734;p35"/>
              <p:cNvSpPr/>
              <p:nvPr/>
            </p:nvSpPr>
            <p:spPr>
              <a:xfrm rot="-5400000">
                <a:off x="2097638" y="2946563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35" name="Google Shape;34735;p35"/>
              <p:cNvSpPr/>
              <p:nvPr/>
            </p:nvSpPr>
            <p:spPr>
              <a:xfrm rot="-5400000">
                <a:off x="2197300" y="2846450"/>
                <a:ext cx="3370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36" name="Google Shape;34736;p35"/>
              <p:cNvSpPr/>
              <p:nvPr/>
            </p:nvSpPr>
            <p:spPr>
              <a:xfrm rot="-5400000">
                <a:off x="2097638" y="2745488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37" name="Google Shape;34737;p35"/>
              <p:cNvSpPr/>
              <p:nvPr/>
            </p:nvSpPr>
            <p:spPr>
              <a:xfrm rot="-5400000">
                <a:off x="1875000" y="2371375"/>
                <a:ext cx="481550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19262" h="9114" extrusionOk="0">
                    <a:moveTo>
                      <a:pt x="0" y="0"/>
                    </a:moveTo>
                    <a:lnTo>
                      <a:pt x="0" y="9113"/>
                    </a:lnTo>
                    <a:lnTo>
                      <a:pt x="9096" y="9113"/>
                    </a:lnTo>
                    <a:lnTo>
                      <a:pt x="9096" y="1312"/>
                    </a:lnTo>
                    <a:lnTo>
                      <a:pt x="1295" y="1312"/>
                    </a:lnTo>
                    <a:lnTo>
                      <a:pt x="1295" y="7802"/>
                    </a:lnTo>
                    <a:lnTo>
                      <a:pt x="7802" y="7802"/>
                    </a:lnTo>
                    <a:lnTo>
                      <a:pt x="7802" y="2572"/>
                    </a:lnTo>
                    <a:lnTo>
                      <a:pt x="2572" y="2572"/>
                    </a:lnTo>
                    <a:lnTo>
                      <a:pt x="2572" y="6542"/>
                    </a:lnTo>
                    <a:lnTo>
                      <a:pt x="6542" y="6542"/>
                    </a:lnTo>
                    <a:lnTo>
                      <a:pt x="6542" y="4229"/>
                    </a:lnTo>
                    <a:lnTo>
                      <a:pt x="4557" y="4229"/>
                    </a:lnTo>
                    <a:lnTo>
                      <a:pt x="4557" y="4885"/>
                    </a:lnTo>
                    <a:lnTo>
                      <a:pt x="5886" y="4885"/>
                    </a:lnTo>
                    <a:lnTo>
                      <a:pt x="5886" y="5886"/>
                    </a:lnTo>
                    <a:lnTo>
                      <a:pt x="3211" y="5886"/>
                    </a:lnTo>
                    <a:lnTo>
                      <a:pt x="3211" y="3228"/>
                    </a:lnTo>
                    <a:lnTo>
                      <a:pt x="7146" y="3228"/>
                    </a:lnTo>
                    <a:lnTo>
                      <a:pt x="7146" y="7163"/>
                    </a:lnTo>
                    <a:lnTo>
                      <a:pt x="1951" y="7163"/>
                    </a:lnTo>
                    <a:lnTo>
                      <a:pt x="1951" y="1951"/>
                    </a:lnTo>
                    <a:lnTo>
                      <a:pt x="8457" y="1951"/>
                    </a:lnTo>
                    <a:lnTo>
                      <a:pt x="8457" y="8458"/>
                    </a:lnTo>
                    <a:lnTo>
                      <a:pt x="639" y="8458"/>
                    </a:lnTo>
                    <a:lnTo>
                      <a:pt x="639" y="656"/>
                    </a:lnTo>
                    <a:lnTo>
                      <a:pt x="18623" y="656"/>
                    </a:lnTo>
                    <a:lnTo>
                      <a:pt x="18623" y="8458"/>
                    </a:lnTo>
                    <a:lnTo>
                      <a:pt x="10805" y="8458"/>
                    </a:lnTo>
                    <a:lnTo>
                      <a:pt x="10805" y="1951"/>
                    </a:lnTo>
                    <a:lnTo>
                      <a:pt x="17312" y="1951"/>
                    </a:lnTo>
                    <a:lnTo>
                      <a:pt x="17312" y="7163"/>
                    </a:lnTo>
                    <a:lnTo>
                      <a:pt x="12099" y="7163"/>
                    </a:lnTo>
                    <a:lnTo>
                      <a:pt x="12099" y="3228"/>
                    </a:lnTo>
                    <a:lnTo>
                      <a:pt x="16052" y="3228"/>
                    </a:lnTo>
                    <a:lnTo>
                      <a:pt x="16052" y="5886"/>
                    </a:lnTo>
                    <a:lnTo>
                      <a:pt x="13376" y="5886"/>
                    </a:lnTo>
                    <a:lnTo>
                      <a:pt x="13376" y="4885"/>
                    </a:lnTo>
                    <a:lnTo>
                      <a:pt x="14705" y="4885"/>
                    </a:lnTo>
                    <a:lnTo>
                      <a:pt x="14705" y="4229"/>
                    </a:lnTo>
                    <a:lnTo>
                      <a:pt x="12721" y="4229"/>
                    </a:lnTo>
                    <a:lnTo>
                      <a:pt x="12721" y="6542"/>
                    </a:lnTo>
                    <a:lnTo>
                      <a:pt x="16690" y="6542"/>
                    </a:lnTo>
                    <a:lnTo>
                      <a:pt x="16690" y="2572"/>
                    </a:lnTo>
                    <a:lnTo>
                      <a:pt x="11461" y="2572"/>
                    </a:lnTo>
                    <a:lnTo>
                      <a:pt x="11461" y="7802"/>
                    </a:lnTo>
                    <a:lnTo>
                      <a:pt x="17968" y="7802"/>
                    </a:lnTo>
                    <a:lnTo>
                      <a:pt x="17968" y="1312"/>
                    </a:lnTo>
                    <a:lnTo>
                      <a:pt x="10149" y="1312"/>
                    </a:lnTo>
                    <a:lnTo>
                      <a:pt x="10149" y="9113"/>
                    </a:lnTo>
                    <a:lnTo>
                      <a:pt x="19262" y="9113"/>
                    </a:lnTo>
                    <a:lnTo>
                      <a:pt x="192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38" name="Google Shape;34738;p35"/>
              <p:cNvSpPr/>
              <p:nvPr/>
            </p:nvSpPr>
            <p:spPr>
              <a:xfrm rot="-5400000">
                <a:off x="2022125" y="2023150"/>
                <a:ext cx="941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4" extrusionOk="0">
                    <a:moveTo>
                      <a:pt x="2417" y="1"/>
                    </a:moveTo>
                    <a:cubicBezTo>
                      <a:pt x="1088" y="1"/>
                      <a:pt x="1" y="1088"/>
                      <a:pt x="1" y="2417"/>
                    </a:cubicBezTo>
                    <a:lnTo>
                      <a:pt x="1" y="3763"/>
                    </a:lnTo>
                    <a:lnTo>
                      <a:pt x="1364" y="3763"/>
                    </a:lnTo>
                    <a:cubicBezTo>
                      <a:pt x="2693" y="3763"/>
                      <a:pt x="3763" y="2693"/>
                      <a:pt x="3763" y="1364"/>
                    </a:cubicBezTo>
                    <a:lnTo>
                      <a:pt x="376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39" name="Google Shape;34739;p35"/>
              <p:cNvSpPr/>
              <p:nvPr/>
            </p:nvSpPr>
            <p:spPr>
              <a:xfrm rot="-5400000">
                <a:off x="2022350" y="2117000"/>
                <a:ext cx="9365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46" h="3764" extrusionOk="0">
                    <a:moveTo>
                      <a:pt x="0" y="1"/>
                    </a:moveTo>
                    <a:lnTo>
                      <a:pt x="0" y="1347"/>
                    </a:lnTo>
                    <a:cubicBezTo>
                      <a:pt x="0" y="2676"/>
                      <a:pt x="1070" y="3763"/>
                      <a:pt x="2417" y="3763"/>
                    </a:cubicBezTo>
                    <a:lnTo>
                      <a:pt x="3746" y="3763"/>
                    </a:lnTo>
                    <a:lnTo>
                      <a:pt x="3746" y="2417"/>
                    </a:lnTo>
                    <a:cubicBezTo>
                      <a:pt x="3746" y="1088"/>
                      <a:pt x="2675" y="1"/>
                      <a:pt x="134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40" name="Google Shape;34740;p35"/>
              <p:cNvSpPr/>
              <p:nvPr/>
            </p:nvSpPr>
            <p:spPr>
              <a:xfrm rot="-5400000">
                <a:off x="2116188" y="2023163"/>
                <a:ext cx="94100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3" extrusionOk="0">
                    <a:moveTo>
                      <a:pt x="1" y="0"/>
                    </a:moveTo>
                    <a:lnTo>
                      <a:pt x="1" y="1346"/>
                    </a:lnTo>
                    <a:cubicBezTo>
                      <a:pt x="1" y="2675"/>
                      <a:pt x="1088" y="3763"/>
                      <a:pt x="2417" y="3763"/>
                    </a:cubicBezTo>
                    <a:lnTo>
                      <a:pt x="3763" y="3763"/>
                    </a:lnTo>
                    <a:lnTo>
                      <a:pt x="3763" y="2416"/>
                    </a:lnTo>
                    <a:cubicBezTo>
                      <a:pt x="3763" y="1070"/>
                      <a:pt x="2693" y="0"/>
                      <a:pt x="13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41" name="Google Shape;34741;p35"/>
              <p:cNvSpPr/>
              <p:nvPr/>
            </p:nvSpPr>
            <p:spPr>
              <a:xfrm rot="-5400000">
                <a:off x="2115975" y="2117025"/>
                <a:ext cx="94525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81" h="3763" extrusionOk="0">
                    <a:moveTo>
                      <a:pt x="2435" y="0"/>
                    </a:moveTo>
                    <a:cubicBezTo>
                      <a:pt x="1088" y="0"/>
                      <a:pt x="1" y="1070"/>
                      <a:pt x="18" y="2416"/>
                    </a:cubicBezTo>
                    <a:lnTo>
                      <a:pt x="18" y="3763"/>
                    </a:lnTo>
                    <a:lnTo>
                      <a:pt x="1364" y="3763"/>
                    </a:lnTo>
                    <a:cubicBezTo>
                      <a:pt x="2693" y="3763"/>
                      <a:pt x="3781" y="2675"/>
                      <a:pt x="3781" y="1346"/>
                    </a:cubicBezTo>
                    <a:lnTo>
                      <a:pt x="378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42" name="Google Shape;34742;p35"/>
              <p:cNvSpPr/>
              <p:nvPr/>
            </p:nvSpPr>
            <p:spPr>
              <a:xfrm rot="-5400000">
                <a:off x="2097638" y="2205688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4" y="0"/>
                    </a:moveTo>
                    <a:cubicBezTo>
                      <a:pt x="0" y="0"/>
                      <a:pt x="0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43" name="Google Shape;34743;p35"/>
              <p:cNvSpPr/>
              <p:nvPr/>
            </p:nvSpPr>
            <p:spPr>
              <a:xfrm rot="-5400000">
                <a:off x="2197525" y="2105375"/>
                <a:ext cx="3325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30" y="1036"/>
                      <a:pt x="1330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44" name="Google Shape;34744;p35"/>
              <p:cNvSpPr/>
              <p:nvPr/>
            </p:nvSpPr>
            <p:spPr>
              <a:xfrm rot="-5400000">
                <a:off x="2097638" y="2004613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4" y="0"/>
                    </a:moveTo>
                    <a:cubicBezTo>
                      <a:pt x="0" y="0"/>
                      <a:pt x="0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45" name="Google Shape;34745;p35"/>
              <p:cNvSpPr/>
              <p:nvPr/>
            </p:nvSpPr>
            <p:spPr>
              <a:xfrm rot="-5400000">
                <a:off x="2034438" y="1056413"/>
                <a:ext cx="162675" cy="162250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6490" extrusionOk="0">
                    <a:moveTo>
                      <a:pt x="0" y="0"/>
                    </a:moveTo>
                    <a:lnTo>
                      <a:pt x="0" y="6490"/>
                    </a:lnTo>
                    <a:lnTo>
                      <a:pt x="6507" y="6490"/>
                    </a:lnTo>
                    <a:lnTo>
                      <a:pt x="6507" y="1260"/>
                    </a:lnTo>
                    <a:lnTo>
                      <a:pt x="4919" y="1260"/>
                    </a:lnTo>
                    <a:lnTo>
                      <a:pt x="4919" y="1916"/>
                    </a:lnTo>
                    <a:lnTo>
                      <a:pt x="5868" y="1916"/>
                    </a:lnTo>
                    <a:lnTo>
                      <a:pt x="5868" y="5851"/>
                    </a:lnTo>
                    <a:lnTo>
                      <a:pt x="656" y="5851"/>
                    </a:lnTo>
                    <a:lnTo>
                      <a:pt x="656" y="639"/>
                    </a:lnTo>
                    <a:lnTo>
                      <a:pt x="6179" y="639"/>
                    </a:lnTo>
                    <a:lnTo>
                      <a:pt x="617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46" name="Google Shape;34746;p35"/>
              <p:cNvSpPr/>
              <p:nvPr/>
            </p:nvSpPr>
            <p:spPr>
              <a:xfrm rot="-5400000">
                <a:off x="2066150" y="1087700"/>
                <a:ext cx="99250" cy="99250"/>
              </a:xfrm>
              <a:custGeom>
                <a:avLst/>
                <a:gdLst/>
                <a:ahLst/>
                <a:cxnLst/>
                <a:rect l="l" t="t" r="r" b="b"/>
                <a:pathLst>
                  <a:path w="3970" h="3970" extrusionOk="0">
                    <a:moveTo>
                      <a:pt x="0" y="0"/>
                    </a:moveTo>
                    <a:lnTo>
                      <a:pt x="0" y="3970"/>
                    </a:lnTo>
                    <a:lnTo>
                      <a:pt x="3970" y="3970"/>
                    </a:lnTo>
                    <a:lnTo>
                      <a:pt x="3970" y="1657"/>
                    </a:lnTo>
                    <a:lnTo>
                      <a:pt x="1985" y="1657"/>
                    </a:lnTo>
                    <a:lnTo>
                      <a:pt x="1985" y="2313"/>
                    </a:lnTo>
                    <a:lnTo>
                      <a:pt x="3314" y="2313"/>
                    </a:lnTo>
                    <a:lnTo>
                      <a:pt x="3314" y="3314"/>
                    </a:lnTo>
                    <a:lnTo>
                      <a:pt x="639" y="3314"/>
                    </a:lnTo>
                    <a:lnTo>
                      <a:pt x="639" y="656"/>
                    </a:lnTo>
                    <a:lnTo>
                      <a:pt x="3642" y="656"/>
                    </a:lnTo>
                    <a:lnTo>
                      <a:pt x="364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47" name="Google Shape;34747;p35"/>
              <p:cNvSpPr/>
              <p:nvPr/>
            </p:nvSpPr>
            <p:spPr>
              <a:xfrm rot="-5400000">
                <a:off x="2002063" y="1023613"/>
                <a:ext cx="227425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9097" h="9114" extrusionOk="0">
                    <a:moveTo>
                      <a:pt x="1" y="0"/>
                    </a:moveTo>
                    <a:lnTo>
                      <a:pt x="1" y="9113"/>
                    </a:lnTo>
                    <a:lnTo>
                      <a:pt x="9096" y="9113"/>
                    </a:lnTo>
                    <a:lnTo>
                      <a:pt x="9096" y="1312"/>
                    </a:lnTo>
                    <a:lnTo>
                      <a:pt x="7474" y="1312"/>
                    </a:lnTo>
                    <a:lnTo>
                      <a:pt x="7474" y="1951"/>
                    </a:lnTo>
                    <a:lnTo>
                      <a:pt x="8458" y="1951"/>
                    </a:lnTo>
                    <a:lnTo>
                      <a:pt x="8458" y="8458"/>
                    </a:lnTo>
                    <a:lnTo>
                      <a:pt x="639" y="8458"/>
                    </a:lnTo>
                    <a:lnTo>
                      <a:pt x="639" y="656"/>
                    </a:lnTo>
                    <a:lnTo>
                      <a:pt x="9045" y="656"/>
                    </a:lnTo>
                    <a:lnTo>
                      <a:pt x="904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48" name="Google Shape;34748;p35"/>
              <p:cNvSpPr/>
              <p:nvPr/>
            </p:nvSpPr>
            <p:spPr>
              <a:xfrm rot="-5400000">
                <a:off x="1874988" y="1632663"/>
                <a:ext cx="481575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19263" h="9114" extrusionOk="0">
                    <a:moveTo>
                      <a:pt x="1" y="0"/>
                    </a:moveTo>
                    <a:lnTo>
                      <a:pt x="1" y="9113"/>
                    </a:lnTo>
                    <a:lnTo>
                      <a:pt x="9096" y="9113"/>
                    </a:lnTo>
                    <a:lnTo>
                      <a:pt x="9096" y="1312"/>
                    </a:lnTo>
                    <a:lnTo>
                      <a:pt x="1295" y="1312"/>
                    </a:lnTo>
                    <a:lnTo>
                      <a:pt x="1295" y="7802"/>
                    </a:lnTo>
                    <a:lnTo>
                      <a:pt x="7802" y="7802"/>
                    </a:lnTo>
                    <a:lnTo>
                      <a:pt x="7802" y="2572"/>
                    </a:lnTo>
                    <a:lnTo>
                      <a:pt x="2572" y="2572"/>
                    </a:lnTo>
                    <a:lnTo>
                      <a:pt x="2572" y="6542"/>
                    </a:lnTo>
                    <a:lnTo>
                      <a:pt x="6525" y="6542"/>
                    </a:lnTo>
                    <a:lnTo>
                      <a:pt x="6525" y="4229"/>
                    </a:lnTo>
                    <a:lnTo>
                      <a:pt x="4557" y="4229"/>
                    </a:lnTo>
                    <a:lnTo>
                      <a:pt x="4557" y="4885"/>
                    </a:lnTo>
                    <a:lnTo>
                      <a:pt x="5886" y="4885"/>
                    </a:lnTo>
                    <a:lnTo>
                      <a:pt x="5886" y="5886"/>
                    </a:lnTo>
                    <a:lnTo>
                      <a:pt x="3211" y="5886"/>
                    </a:lnTo>
                    <a:lnTo>
                      <a:pt x="3211" y="3228"/>
                    </a:lnTo>
                    <a:lnTo>
                      <a:pt x="7146" y="3228"/>
                    </a:lnTo>
                    <a:lnTo>
                      <a:pt x="7146" y="7163"/>
                    </a:lnTo>
                    <a:lnTo>
                      <a:pt x="1951" y="7163"/>
                    </a:lnTo>
                    <a:lnTo>
                      <a:pt x="1951" y="1951"/>
                    </a:lnTo>
                    <a:lnTo>
                      <a:pt x="8458" y="1951"/>
                    </a:lnTo>
                    <a:lnTo>
                      <a:pt x="8458" y="8458"/>
                    </a:lnTo>
                    <a:lnTo>
                      <a:pt x="639" y="8458"/>
                    </a:lnTo>
                    <a:lnTo>
                      <a:pt x="639" y="656"/>
                    </a:lnTo>
                    <a:lnTo>
                      <a:pt x="18607" y="656"/>
                    </a:lnTo>
                    <a:lnTo>
                      <a:pt x="18607" y="8458"/>
                    </a:lnTo>
                    <a:lnTo>
                      <a:pt x="10805" y="8458"/>
                    </a:lnTo>
                    <a:lnTo>
                      <a:pt x="10805" y="1951"/>
                    </a:lnTo>
                    <a:lnTo>
                      <a:pt x="17312" y="1951"/>
                    </a:lnTo>
                    <a:lnTo>
                      <a:pt x="17312" y="7163"/>
                    </a:lnTo>
                    <a:lnTo>
                      <a:pt x="12100" y="7163"/>
                    </a:lnTo>
                    <a:lnTo>
                      <a:pt x="12100" y="3228"/>
                    </a:lnTo>
                    <a:lnTo>
                      <a:pt x="16052" y="3228"/>
                    </a:lnTo>
                    <a:lnTo>
                      <a:pt x="16052" y="5886"/>
                    </a:lnTo>
                    <a:lnTo>
                      <a:pt x="13377" y="5886"/>
                    </a:lnTo>
                    <a:lnTo>
                      <a:pt x="13377" y="4885"/>
                    </a:lnTo>
                    <a:lnTo>
                      <a:pt x="14706" y="4885"/>
                    </a:lnTo>
                    <a:lnTo>
                      <a:pt x="14706" y="4229"/>
                    </a:lnTo>
                    <a:lnTo>
                      <a:pt x="12721" y="4229"/>
                    </a:lnTo>
                    <a:lnTo>
                      <a:pt x="12721" y="6542"/>
                    </a:lnTo>
                    <a:lnTo>
                      <a:pt x="16691" y="6542"/>
                    </a:lnTo>
                    <a:lnTo>
                      <a:pt x="16691" y="2572"/>
                    </a:lnTo>
                    <a:lnTo>
                      <a:pt x="11461" y="2572"/>
                    </a:lnTo>
                    <a:lnTo>
                      <a:pt x="11461" y="7802"/>
                    </a:lnTo>
                    <a:lnTo>
                      <a:pt x="17951" y="7802"/>
                    </a:lnTo>
                    <a:lnTo>
                      <a:pt x="17951" y="1312"/>
                    </a:lnTo>
                    <a:lnTo>
                      <a:pt x="10149" y="1312"/>
                    </a:lnTo>
                    <a:lnTo>
                      <a:pt x="10149" y="9113"/>
                    </a:lnTo>
                    <a:lnTo>
                      <a:pt x="19262" y="9113"/>
                    </a:lnTo>
                    <a:lnTo>
                      <a:pt x="192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49" name="Google Shape;34749;p35"/>
              <p:cNvSpPr/>
              <p:nvPr/>
            </p:nvSpPr>
            <p:spPr>
              <a:xfrm rot="-5400000">
                <a:off x="2022125" y="1284450"/>
                <a:ext cx="941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4" extrusionOk="0">
                    <a:moveTo>
                      <a:pt x="2417" y="1"/>
                    </a:moveTo>
                    <a:cubicBezTo>
                      <a:pt x="1088" y="1"/>
                      <a:pt x="1" y="1088"/>
                      <a:pt x="1" y="2417"/>
                    </a:cubicBezTo>
                    <a:lnTo>
                      <a:pt x="1" y="3763"/>
                    </a:lnTo>
                    <a:lnTo>
                      <a:pt x="1364" y="3763"/>
                    </a:lnTo>
                    <a:cubicBezTo>
                      <a:pt x="2693" y="3763"/>
                      <a:pt x="3764" y="2693"/>
                      <a:pt x="3764" y="1364"/>
                    </a:cubicBezTo>
                    <a:lnTo>
                      <a:pt x="376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50" name="Google Shape;34750;p35"/>
              <p:cNvSpPr/>
              <p:nvPr/>
            </p:nvSpPr>
            <p:spPr>
              <a:xfrm rot="-5400000">
                <a:off x="2022138" y="1378513"/>
                <a:ext cx="94075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3764" extrusionOk="0">
                    <a:moveTo>
                      <a:pt x="0" y="1"/>
                    </a:moveTo>
                    <a:lnTo>
                      <a:pt x="0" y="1347"/>
                    </a:lnTo>
                    <a:cubicBezTo>
                      <a:pt x="0" y="2676"/>
                      <a:pt x="1088" y="3763"/>
                      <a:pt x="2417" y="3763"/>
                    </a:cubicBezTo>
                    <a:lnTo>
                      <a:pt x="3763" y="3763"/>
                    </a:lnTo>
                    <a:lnTo>
                      <a:pt x="3763" y="2417"/>
                    </a:lnTo>
                    <a:cubicBezTo>
                      <a:pt x="3763" y="1088"/>
                      <a:pt x="2693" y="1"/>
                      <a:pt x="13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51" name="Google Shape;34751;p35"/>
              <p:cNvSpPr/>
              <p:nvPr/>
            </p:nvSpPr>
            <p:spPr>
              <a:xfrm rot="-5400000">
                <a:off x="2116188" y="1284463"/>
                <a:ext cx="94100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3763" extrusionOk="0">
                    <a:moveTo>
                      <a:pt x="1" y="0"/>
                    </a:moveTo>
                    <a:lnTo>
                      <a:pt x="1" y="1346"/>
                    </a:lnTo>
                    <a:cubicBezTo>
                      <a:pt x="1" y="2675"/>
                      <a:pt x="1088" y="3763"/>
                      <a:pt x="2417" y="3763"/>
                    </a:cubicBezTo>
                    <a:lnTo>
                      <a:pt x="3764" y="3763"/>
                    </a:lnTo>
                    <a:lnTo>
                      <a:pt x="3764" y="2416"/>
                    </a:lnTo>
                    <a:cubicBezTo>
                      <a:pt x="3764" y="1070"/>
                      <a:pt x="2693" y="0"/>
                      <a:pt x="134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52" name="Google Shape;34752;p35"/>
              <p:cNvSpPr/>
              <p:nvPr/>
            </p:nvSpPr>
            <p:spPr>
              <a:xfrm rot="-5400000">
                <a:off x="2116200" y="1378525"/>
                <a:ext cx="94075" cy="94075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3763" extrusionOk="0">
                    <a:moveTo>
                      <a:pt x="2417" y="0"/>
                    </a:moveTo>
                    <a:cubicBezTo>
                      <a:pt x="1088" y="0"/>
                      <a:pt x="0" y="1070"/>
                      <a:pt x="0" y="2416"/>
                    </a:cubicBezTo>
                    <a:lnTo>
                      <a:pt x="0" y="3763"/>
                    </a:lnTo>
                    <a:lnTo>
                      <a:pt x="1364" y="3763"/>
                    </a:lnTo>
                    <a:cubicBezTo>
                      <a:pt x="2693" y="3763"/>
                      <a:pt x="3763" y="2675"/>
                      <a:pt x="3763" y="1346"/>
                    </a:cubicBezTo>
                    <a:lnTo>
                      <a:pt x="376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53" name="Google Shape;34753;p35"/>
              <p:cNvSpPr/>
              <p:nvPr/>
            </p:nvSpPr>
            <p:spPr>
              <a:xfrm rot="-5400000">
                <a:off x="2097625" y="1466975"/>
                <a:ext cx="3370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54" name="Google Shape;34754;p35"/>
              <p:cNvSpPr/>
              <p:nvPr/>
            </p:nvSpPr>
            <p:spPr>
              <a:xfrm rot="-5400000">
                <a:off x="2197313" y="1366863"/>
                <a:ext cx="336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36" extrusionOk="0">
                    <a:moveTo>
                      <a:pt x="673" y="0"/>
                    </a:moveTo>
                    <a:cubicBezTo>
                      <a:pt x="0" y="0"/>
                      <a:pt x="0" y="1036"/>
                      <a:pt x="673" y="1036"/>
                    </a:cubicBezTo>
                    <a:cubicBezTo>
                      <a:pt x="1346" y="1036"/>
                      <a:pt x="1346" y="0"/>
                      <a:pt x="6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55" name="Google Shape;34755;p35"/>
              <p:cNvSpPr/>
              <p:nvPr/>
            </p:nvSpPr>
            <p:spPr>
              <a:xfrm rot="-5400000">
                <a:off x="2097625" y="1265900"/>
                <a:ext cx="3370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36" extrusionOk="0">
                    <a:moveTo>
                      <a:pt x="674" y="0"/>
                    </a:moveTo>
                    <a:cubicBezTo>
                      <a:pt x="1" y="0"/>
                      <a:pt x="1" y="1036"/>
                      <a:pt x="674" y="1036"/>
                    </a:cubicBezTo>
                    <a:cubicBezTo>
                      <a:pt x="1347" y="1036"/>
                      <a:pt x="1347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4756" name="Google Shape;34756;p35"/>
            <p:cNvSpPr/>
            <p:nvPr/>
          </p:nvSpPr>
          <p:spPr>
            <a:xfrm rot="10800000">
              <a:off x="8704543" y="4912450"/>
              <a:ext cx="103398" cy="94100"/>
            </a:xfrm>
            <a:custGeom>
              <a:avLst/>
              <a:gdLst/>
              <a:ahLst/>
              <a:cxnLst/>
              <a:rect l="l" t="t" r="r" b="b"/>
              <a:pathLst>
                <a:path w="3763" h="3764" extrusionOk="0">
                  <a:moveTo>
                    <a:pt x="0" y="1"/>
                  </a:moveTo>
                  <a:lnTo>
                    <a:pt x="0" y="1347"/>
                  </a:lnTo>
                  <a:cubicBezTo>
                    <a:pt x="0" y="2676"/>
                    <a:pt x="1088" y="3763"/>
                    <a:pt x="2417" y="3763"/>
                  </a:cubicBezTo>
                  <a:lnTo>
                    <a:pt x="3763" y="3763"/>
                  </a:lnTo>
                  <a:lnTo>
                    <a:pt x="3763" y="2417"/>
                  </a:lnTo>
                  <a:cubicBezTo>
                    <a:pt x="3763" y="1088"/>
                    <a:pt x="2693" y="1"/>
                    <a:pt x="13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57" name="Google Shape;34757;p35"/>
            <p:cNvSpPr/>
            <p:nvPr/>
          </p:nvSpPr>
          <p:spPr>
            <a:xfrm rot="10800000">
              <a:off x="8704543" y="4818400"/>
              <a:ext cx="103398" cy="94075"/>
            </a:xfrm>
            <a:custGeom>
              <a:avLst/>
              <a:gdLst/>
              <a:ahLst/>
              <a:cxnLst/>
              <a:rect l="l" t="t" r="r" b="b"/>
              <a:pathLst>
                <a:path w="3763" h="3763" extrusionOk="0">
                  <a:moveTo>
                    <a:pt x="2417" y="0"/>
                  </a:moveTo>
                  <a:cubicBezTo>
                    <a:pt x="1088" y="0"/>
                    <a:pt x="0" y="1070"/>
                    <a:pt x="0" y="2416"/>
                  </a:cubicBezTo>
                  <a:lnTo>
                    <a:pt x="0" y="3763"/>
                  </a:lnTo>
                  <a:lnTo>
                    <a:pt x="1364" y="3763"/>
                  </a:lnTo>
                  <a:cubicBezTo>
                    <a:pt x="2693" y="3763"/>
                    <a:pt x="3763" y="2675"/>
                    <a:pt x="3763" y="1346"/>
                  </a:cubicBezTo>
                  <a:lnTo>
                    <a:pt x="37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58" name="Google Shape;34758;p35"/>
            <p:cNvSpPr/>
            <p:nvPr/>
          </p:nvSpPr>
          <p:spPr>
            <a:xfrm>
              <a:off x="8787260" y="4897800"/>
              <a:ext cx="37012" cy="25900"/>
            </a:xfrm>
            <a:custGeom>
              <a:avLst/>
              <a:gdLst/>
              <a:ahLst/>
              <a:cxnLst/>
              <a:rect l="l" t="t" r="r" b="b"/>
              <a:pathLst>
                <a:path w="1347" h="1036" extrusionOk="0">
                  <a:moveTo>
                    <a:pt x="674" y="0"/>
                  </a:moveTo>
                  <a:cubicBezTo>
                    <a:pt x="1" y="0"/>
                    <a:pt x="1" y="1036"/>
                    <a:pt x="674" y="1036"/>
                  </a:cubicBezTo>
                  <a:cubicBezTo>
                    <a:pt x="1347" y="1036"/>
                    <a:pt x="1347" y="0"/>
                    <a:pt x="6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759" name="Google Shape;34759;p35"/>
          <p:cNvGrpSpPr/>
          <p:nvPr/>
        </p:nvGrpSpPr>
        <p:grpSpPr>
          <a:xfrm>
            <a:off x="674100" y="801510"/>
            <a:ext cx="177768" cy="5254991"/>
            <a:chOff x="581775" y="601132"/>
            <a:chExt cx="133326" cy="3941243"/>
          </a:xfrm>
        </p:grpSpPr>
        <p:sp>
          <p:nvSpPr>
            <p:cNvPr id="34760" name="Google Shape;34760;p35"/>
            <p:cNvSpPr/>
            <p:nvPr/>
          </p:nvSpPr>
          <p:spPr>
            <a:xfrm rot="-5400000">
              <a:off x="-344027" y="1526934"/>
              <a:ext cx="1984930" cy="133326"/>
            </a:xfrm>
            <a:custGeom>
              <a:avLst/>
              <a:gdLst/>
              <a:ahLst/>
              <a:cxnLst/>
              <a:rect l="l" t="t" r="r" b="b"/>
              <a:pathLst>
                <a:path w="101505" h="6818" extrusionOk="0">
                  <a:moveTo>
                    <a:pt x="2055" y="0"/>
                  </a:moveTo>
                  <a:lnTo>
                    <a:pt x="2055" y="5610"/>
                  </a:lnTo>
                  <a:lnTo>
                    <a:pt x="1" y="5610"/>
                  </a:lnTo>
                  <a:lnTo>
                    <a:pt x="1" y="6818"/>
                  </a:lnTo>
                  <a:lnTo>
                    <a:pt x="3263" y="6818"/>
                  </a:lnTo>
                  <a:lnTo>
                    <a:pt x="3263" y="1208"/>
                  </a:lnTo>
                  <a:lnTo>
                    <a:pt x="7578" y="1208"/>
                  </a:lnTo>
                  <a:lnTo>
                    <a:pt x="7578" y="2555"/>
                  </a:lnTo>
                  <a:lnTo>
                    <a:pt x="4609" y="2555"/>
                  </a:lnTo>
                  <a:lnTo>
                    <a:pt x="4609" y="6818"/>
                  </a:lnTo>
                  <a:lnTo>
                    <a:pt x="11599" y="6818"/>
                  </a:lnTo>
                  <a:lnTo>
                    <a:pt x="11599" y="1208"/>
                  </a:lnTo>
                  <a:lnTo>
                    <a:pt x="15914" y="1208"/>
                  </a:lnTo>
                  <a:lnTo>
                    <a:pt x="15914" y="2555"/>
                  </a:lnTo>
                  <a:lnTo>
                    <a:pt x="12945" y="2555"/>
                  </a:lnTo>
                  <a:lnTo>
                    <a:pt x="12945" y="6818"/>
                  </a:lnTo>
                  <a:lnTo>
                    <a:pt x="19936" y="6818"/>
                  </a:lnTo>
                  <a:lnTo>
                    <a:pt x="19936" y="1208"/>
                  </a:lnTo>
                  <a:lnTo>
                    <a:pt x="24250" y="1208"/>
                  </a:lnTo>
                  <a:lnTo>
                    <a:pt x="24250" y="2555"/>
                  </a:lnTo>
                  <a:lnTo>
                    <a:pt x="21265" y="2555"/>
                  </a:lnTo>
                  <a:lnTo>
                    <a:pt x="21265" y="6818"/>
                  </a:lnTo>
                  <a:lnTo>
                    <a:pt x="28255" y="6818"/>
                  </a:lnTo>
                  <a:lnTo>
                    <a:pt x="28255" y="1208"/>
                  </a:lnTo>
                  <a:lnTo>
                    <a:pt x="32570" y="1208"/>
                  </a:lnTo>
                  <a:lnTo>
                    <a:pt x="32570" y="2555"/>
                  </a:lnTo>
                  <a:lnTo>
                    <a:pt x="29601" y="2555"/>
                  </a:lnTo>
                  <a:lnTo>
                    <a:pt x="29601" y="6818"/>
                  </a:lnTo>
                  <a:lnTo>
                    <a:pt x="36591" y="6818"/>
                  </a:lnTo>
                  <a:lnTo>
                    <a:pt x="36591" y="1208"/>
                  </a:lnTo>
                  <a:lnTo>
                    <a:pt x="40906" y="1208"/>
                  </a:lnTo>
                  <a:lnTo>
                    <a:pt x="40906" y="2555"/>
                  </a:lnTo>
                  <a:lnTo>
                    <a:pt x="37937" y="2555"/>
                  </a:lnTo>
                  <a:lnTo>
                    <a:pt x="37937" y="6818"/>
                  </a:lnTo>
                  <a:lnTo>
                    <a:pt x="44927" y="6818"/>
                  </a:lnTo>
                  <a:lnTo>
                    <a:pt x="44927" y="1208"/>
                  </a:lnTo>
                  <a:lnTo>
                    <a:pt x="49242" y="1208"/>
                  </a:lnTo>
                  <a:lnTo>
                    <a:pt x="49242" y="2555"/>
                  </a:lnTo>
                  <a:lnTo>
                    <a:pt x="46256" y="2555"/>
                  </a:lnTo>
                  <a:lnTo>
                    <a:pt x="46256" y="6818"/>
                  </a:lnTo>
                  <a:lnTo>
                    <a:pt x="53247" y="6818"/>
                  </a:lnTo>
                  <a:lnTo>
                    <a:pt x="53247" y="1208"/>
                  </a:lnTo>
                  <a:lnTo>
                    <a:pt x="57561" y="1208"/>
                  </a:lnTo>
                  <a:lnTo>
                    <a:pt x="57561" y="2555"/>
                  </a:lnTo>
                  <a:lnTo>
                    <a:pt x="54593" y="2555"/>
                  </a:lnTo>
                  <a:lnTo>
                    <a:pt x="54593" y="6818"/>
                  </a:lnTo>
                  <a:lnTo>
                    <a:pt x="61583" y="6818"/>
                  </a:lnTo>
                  <a:lnTo>
                    <a:pt x="61583" y="1208"/>
                  </a:lnTo>
                  <a:lnTo>
                    <a:pt x="65898" y="1208"/>
                  </a:lnTo>
                  <a:lnTo>
                    <a:pt x="65898" y="2555"/>
                  </a:lnTo>
                  <a:lnTo>
                    <a:pt x="62929" y="2555"/>
                  </a:lnTo>
                  <a:lnTo>
                    <a:pt x="62929" y="6818"/>
                  </a:lnTo>
                  <a:lnTo>
                    <a:pt x="69919" y="6818"/>
                  </a:lnTo>
                  <a:lnTo>
                    <a:pt x="69919" y="1208"/>
                  </a:lnTo>
                  <a:lnTo>
                    <a:pt x="74234" y="1208"/>
                  </a:lnTo>
                  <a:lnTo>
                    <a:pt x="74234" y="2555"/>
                  </a:lnTo>
                  <a:lnTo>
                    <a:pt x="71248" y="2555"/>
                  </a:lnTo>
                  <a:lnTo>
                    <a:pt x="71248" y="6818"/>
                  </a:lnTo>
                  <a:lnTo>
                    <a:pt x="78238" y="6818"/>
                  </a:lnTo>
                  <a:lnTo>
                    <a:pt x="78238" y="1208"/>
                  </a:lnTo>
                  <a:lnTo>
                    <a:pt x="82553" y="1208"/>
                  </a:lnTo>
                  <a:lnTo>
                    <a:pt x="82553" y="2555"/>
                  </a:lnTo>
                  <a:lnTo>
                    <a:pt x="79585" y="2555"/>
                  </a:lnTo>
                  <a:lnTo>
                    <a:pt x="79585" y="6818"/>
                  </a:lnTo>
                  <a:lnTo>
                    <a:pt x="86575" y="6818"/>
                  </a:lnTo>
                  <a:lnTo>
                    <a:pt x="86575" y="1208"/>
                  </a:lnTo>
                  <a:lnTo>
                    <a:pt x="90890" y="1208"/>
                  </a:lnTo>
                  <a:lnTo>
                    <a:pt x="90890" y="2555"/>
                  </a:lnTo>
                  <a:lnTo>
                    <a:pt x="87921" y="2555"/>
                  </a:lnTo>
                  <a:lnTo>
                    <a:pt x="87921" y="6818"/>
                  </a:lnTo>
                  <a:lnTo>
                    <a:pt x="94911" y="6818"/>
                  </a:lnTo>
                  <a:lnTo>
                    <a:pt x="94911" y="1208"/>
                  </a:lnTo>
                  <a:lnTo>
                    <a:pt x="99209" y="1208"/>
                  </a:lnTo>
                  <a:lnTo>
                    <a:pt x="99209" y="2555"/>
                  </a:lnTo>
                  <a:lnTo>
                    <a:pt x="96240" y="2555"/>
                  </a:lnTo>
                  <a:lnTo>
                    <a:pt x="96240" y="6818"/>
                  </a:lnTo>
                  <a:lnTo>
                    <a:pt x="101504" y="6818"/>
                  </a:lnTo>
                  <a:lnTo>
                    <a:pt x="101504" y="5610"/>
                  </a:lnTo>
                  <a:lnTo>
                    <a:pt x="97466" y="5610"/>
                  </a:lnTo>
                  <a:lnTo>
                    <a:pt x="97466" y="3763"/>
                  </a:lnTo>
                  <a:lnTo>
                    <a:pt x="100434" y="3763"/>
                  </a:lnTo>
                  <a:lnTo>
                    <a:pt x="100434" y="0"/>
                  </a:lnTo>
                  <a:lnTo>
                    <a:pt x="93686" y="0"/>
                  </a:lnTo>
                  <a:lnTo>
                    <a:pt x="93686" y="5610"/>
                  </a:lnTo>
                  <a:lnTo>
                    <a:pt x="89129" y="5610"/>
                  </a:lnTo>
                  <a:lnTo>
                    <a:pt x="89129" y="3763"/>
                  </a:lnTo>
                  <a:lnTo>
                    <a:pt x="92098" y="3763"/>
                  </a:lnTo>
                  <a:lnTo>
                    <a:pt x="92098" y="0"/>
                  </a:lnTo>
                  <a:lnTo>
                    <a:pt x="85349" y="0"/>
                  </a:lnTo>
                  <a:lnTo>
                    <a:pt x="85349" y="5610"/>
                  </a:lnTo>
                  <a:lnTo>
                    <a:pt x="80810" y="5610"/>
                  </a:lnTo>
                  <a:lnTo>
                    <a:pt x="80810" y="3763"/>
                  </a:lnTo>
                  <a:lnTo>
                    <a:pt x="83779" y="3763"/>
                  </a:lnTo>
                  <a:lnTo>
                    <a:pt x="83779" y="0"/>
                  </a:lnTo>
                  <a:lnTo>
                    <a:pt x="77030" y="0"/>
                  </a:lnTo>
                  <a:lnTo>
                    <a:pt x="77030" y="5610"/>
                  </a:lnTo>
                  <a:lnTo>
                    <a:pt x="72474" y="5610"/>
                  </a:lnTo>
                  <a:lnTo>
                    <a:pt x="72474" y="3763"/>
                  </a:lnTo>
                  <a:lnTo>
                    <a:pt x="75442" y="3763"/>
                  </a:lnTo>
                  <a:lnTo>
                    <a:pt x="75442" y="0"/>
                  </a:lnTo>
                  <a:lnTo>
                    <a:pt x="68694" y="0"/>
                  </a:lnTo>
                  <a:lnTo>
                    <a:pt x="68694" y="5610"/>
                  </a:lnTo>
                  <a:lnTo>
                    <a:pt x="64137" y="5610"/>
                  </a:lnTo>
                  <a:lnTo>
                    <a:pt x="64137" y="3763"/>
                  </a:lnTo>
                  <a:lnTo>
                    <a:pt x="67106" y="3763"/>
                  </a:lnTo>
                  <a:lnTo>
                    <a:pt x="67106" y="0"/>
                  </a:lnTo>
                  <a:lnTo>
                    <a:pt x="60358" y="0"/>
                  </a:lnTo>
                  <a:lnTo>
                    <a:pt x="60358" y="5610"/>
                  </a:lnTo>
                  <a:lnTo>
                    <a:pt x="55818" y="5610"/>
                  </a:lnTo>
                  <a:lnTo>
                    <a:pt x="55818" y="3763"/>
                  </a:lnTo>
                  <a:lnTo>
                    <a:pt x="58787" y="3763"/>
                  </a:lnTo>
                  <a:lnTo>
                    <a:pt x="58787" y="0"/>
                  </a:lnTo>
                  <a:lnTo>
                    <a:pt x="52038" y="0"/>
                  </a:lnTo>
                  <a:lnTo>
                    <a:pt x="52038" y="5610"/>
                  </a:lnTo>
                  <a:lnTo>
                    <a:pt x="47482" y="5610"/>
                  </a:lnTo>
                  <a:lnTo>
                    <a:pt x="47482" y="3763"/>
                  </a:lnTo>
                  <a:lnTo>
                    <a:pt x="50451" y="3763"/>
                  </a:lnTo>
                  <a:lnTo>
                    <a:pt x="50451" y="0"/>
                  </a:lnTo>
                  <a:lnTo>
                    <a:pt x="43702" y="0"/>
                  </a:lnTo>
                  <a:lnTo>
                    <a:pt x="43702" y="5610"/>
                  </a:lnTo>
                  <a:lnTo>
                    <a:pt x="39146" y="5610"/>
                  </a:lnTo>
                  <a:lnTo>
                    <a:pt x="39146" y="3763"/>
                  </a:lnTo>
                  <a:lnTo>
                    <a:pt x="42114" y="3763"/>
                  </a:lnTo>
                  <a:lnTo>
                    <a:pt x="42114" y="0"/>
                  </a:lnTo>
                  <a:lnTo>
                    <a:pt x="35366" y="0"/>
                  </a:lnTo>
                  <a:lnTo>
                    <a:pt x="35366" y="5610"/>
                  </a:lnTo>
                  <a:lnTo>
                    <a:pt x="30826" y="5610"/>
                  </a:lnTo>
                  <a:lnTo>
                    <a:pt x="30826" y="3763"/>
                  </a:lnTo>
                  <a:lnTo>
                    <a:pt x="33795" y="3763"/>
                  </a:lnTo>
                  <a:lnTo>
                    <a:pt x="33795" y="0"/>
                  </a:lnTo>
                  <a:lnTo>
                    <a:pt x="27047" y="0"/>
                  </a:lnTo>
                  <a:lnTo>
                    <a:pt x="27047" y="5610"/>
                  </a:lnTo>
                  <a:lnTo>
                    <a:pt x="22490" y="5610"/>
                  </a:lnTo>
                  <a:lnTo>
                    <a:pt x="22490" y="3763"/>
                  </a:lnTo>
                  <a:lnTo>
                    <a:pt x="25459" y="3763"/>
                  </a:lnTo>
                  <a:lnTo>
                    <a:pt x="25459" y="0"/>
                  </a:lnTo>
                  <a:lnTo>
                    <a:pt x="18710" y="0"/>
                  </a:lnTo>
                  <a:lnTo>
                    <a:pt x="18710" y="5610"/>
                  </a:lnTo>
                  <a:lnTo>
                    <a:pt x="14154" y="5610"/>
                  </a:lnTo>
                  <a:lnTo>
                    <a:pt x="14154" y="3763"/>
                  </a:lnTo>
                  <a:lnTo>
                    <a:pt x="17122" y="3763"/>
                  </a:lnTo>
                  <a:lnTo>
                    <a:pt x="17122" y="0"/>
                  </a:lnTo>
                  <a:lnTo>
                    <a:pt x="10374" y="0"/>
                  </a:lnTo>
                  <a:lnTo>
                    <a:pt x="10374" y="5610"/>
                  </a:lnTo>
                  <a:lnTo>
                    <a:pt x="5835" y="5610"/>
                  </a:lnTo>
                  <a:lnTo>
                    <a:pt x="5835" y="3763"/>
                  </a:lnTo>
                  <a:lnTo>
                    <a:pt x="8803" y="3763"/>
                  </a:lnTo>
                  <a:lnTo>
                    <a:pt x="880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61" name="Google Shape;34761;p35"/>
            <p:cNvSpPr/>
            <p:nvPr/>
          </p:nvSpPr>
          <p:spPr>
            <a:xfrm rot="-5400000">
              <a:off x="-344027" y="3483247"/>
              <a:ext cx="1984930" cy="133326"/>
            </a:xfrm>
            <a:custGeom>
              <a:avLst/>
              <a:gdLst/>
              <a:ahLst/>
              <a:cxnLst/>
              <a:rect l="l" t="t" r="r" b="b"/>
              <a:pathLst>
                <a:path w="101505" h="6818" extrusionOk="0">
                  <a:moveTo>
                    <a:pt x="2055" y="0"/>
                  </a:moveTo>
                  <a:lnTo>
                    <a:pt x="2055" y="5610"/>
                  </a:lnTo>
                  <a:lnTo>
                    <a:pt x="1" y="5610"/>
                  </a:lnTo>
                  <a:lnTo>
                    <a:pt x="1" y="6818"/>
                  </a:lnTo>
                  <a:lnTo>
                    <a:pt x="3263" y="6818"/>
                  </a:lnTo>
                  <a:lnTo>
                    <a:pt x="3263" y="1208"/>
                  </a:lnTo>
                  <a:lnTo>
                    <a:pt x="7578" y="1208"/>
                  </a:lnTo>
                  <a:lnTo>
                    <a:pt x="7578" y="2555"/>
                  </a:lnTo>
                  <a:lnTo>
                    <a:pt x="4609" y="2555"/>
                  </a:lnTo>
                  <a:lnTo>
                    <a:pt x="4609" y="6818"/>
                  </a:lnTo>
                  <a:lnTo>
                    <a:pt x="11599" y="6818"/>
                  </a:lnTo>
                  <a:lnTo>
                    <a:pt x="11599" y="1208"/>
                  </a:lnTo>
                  <a:lnTo>
                    <a:pt x="15914" y="1208"/>
                  </a:lnTo>
                  <a:lnTo>
                    <a:pt x="15914" y="2555"/>
                  </a:lnTo>
                  <a:lnTo>
                    <a:pt x="12945" y="2555"/>
                  </a:lnTo>
                  <a:lnTo>
                    <a:pt x="12945" y="6818"/>
                  </a:lnTo>
                  <a:lnTo>
                    <a:pt x="19936" y="6818"/>
                  </a:lnTo>
                  <a:lnTo>
                    <a:pt x="19936" y="1208"/>
                  </a:lnTo>
                  <a:lnTo>
                    <a:pt x="24250" y="1208"/>
                  </a:lnTo>
                  <a:lnTo>
                    <a:pt x="24250" y="2555"/>
                  </a:lnTo>
                  <a:lnTo>
                    <a:pt x="21265" y="2555"/>
                  </a:lnTo>
                  <a:lnTo>
                    <a:pt x="21265" y="6818"/>
                  </a:lnTo>
                  <a:lnTo>
                    <a:pt x="28255" y="6818"/>
                  </a:lnTo>
                  <a:lnTo>
                    <a:pt x="28255" y="1208"/>
                  </a:lnTo>
                  <a:lnTo>
                    <a:pt x="32570" y="1208"/>
                  </a:lnTo>
                  <a:lnTo>
                    <a:pt x="32570" y="2555"/>
                  </a:lnTo>
                  <a:lnTo>
                    <a:pt x="29601" y="2555"/>
                  </a:lnTo>
                  <a:lnTo>
                    <a:pt x="29601" y="6818"/>
                  </a:lnTo>
                  <a:lnTo>
                    <a:pt x="36591" y="6818"/>
                  </a:lnTo>
                  <a:lnTo>
                    <a:pt x="36591" y="1208"/>
                  </a:lnTo>
                  <a:lnTo>
                    <a:pt x="40906" y="1208"/>
                  </a:lnTo>
                  <a:lnTo>
                    <a:pt x="40906" y="2555"/>
                  </a:lnTo>
                  <a:lnTo>
                    <a:pt x="37937" y="2555"/>
                  </a:lnTo>
                  <a:lnTo>
                    <a:pt x="37937" y="6818"/>
                  </a:lnTo>
                  <a:lnTo>
                    <a:pt x="44927" y="6818"/>
                  </a:lnTo>
                  <a:lnTo>
                    <a:pt x="44927" y="1208"/>
                  </a:lnTo>
                  <a:lnTo>
                    <a:pt x="49242" y="1208"/>
                  </a:lnTo>
                  <a:lnTo>
                    <a:pt x="49242" y="2555"/>
                  </a:lnTo>
                  <a:lnTo>
                    <a:pt x="46256" y="2555"/>
                  </a:lnTo>
                  <a:lnTo>
                    <a:pt x="46256" y="6818"/>
                  </a:lnTo>
                  <a:lnTo>
                    <a:pt x="53247" y="6818"/>
                  </a:lnTo>
                  <a:lnTo>
                    <a:pt x="53247" y="1208"/>
                  </a:lnTo>
                  <a:lnTo>
                    <a:pt x="57561" y="1208"/>
                  </a:lnTo>
                  <a:lnTo>
                    <a:pt x="57561" y="2555"/>
                  </a:lnTo>
                  <a:lnTo>
                    <a:pt x="54593" y="2555"/>
                  </a:lnTo>
                  <a:lnTo>
                    <a:pt x="54593" y="6818"/>
                  </a:lnTo>
                  <a:lnTo>
                    <a:pt x="61583" y="6818"/>
                  </a:lnTo>
                  <a:lnTo>
                    <a:pt x="61583" y="1208"/>
                  </a:lnTo>
                  <a:lnTo>
                    <a:pt x="65898" y="1208"/>
                  </a:lnTo>
                  <a:lnTo>
                    <a:pt x="65898" y="2555"/>
                  </a:lnTo>
                  <a:lnTo>
                    <a:pt x="62929" y="2555"/>
                  </a:lnTo>
                  <a:lnTo>
                    <a:pt x="62929" y="6818"/>
                  </a:lnTo>
                  <a:lnTo>
                    <a:pt x="69919" y="6818"/>
                  </a:lnTo>
                  <a:lnTo>
                    <a:pt x="69919" y="1208"/>
                  </a:lnTo>
                  <a:lnTo>
                    <a:pt x="74234" y="1208"/>
                  </a:lnTo>
                  <a:lnTo>
                    <a:pt x="74234" y="2555"/>
                  </a:lnTo>
                  <a:lnTo>
                    <a:pt x="71248" y="2555"/>
                  </a:lnTo>
                  <a:lnTo>
                    <a:pt x="71248" y="6818"/>
                  </a:lnTo>
                  <a:lnTo>
                    <a:pt x="78238" y="6818"/>
                  </a:lnTo>
                  <a:lnTo>
                    <a:pt x="78238" y="1208"/>
                  </a:lnTo>
                  <a:lnTo>
                    <a:pt x="82553" y="1208"/>
                  </a:lnTo>
                  <a:lnTo>
                    <a:pt x="82553" y="2555"/>
                  </a:lnTo>
                  <a:lnTo>
                    <a:pt x="79585" y="2555"/>
                  </a:lnTo>
                  <a:lnTo>
                    <a:pt x="79585" y="6818"/>
                  </a:lnTo>
                  <a:lnTo>
                    <a:pt x="86575" y="6818"/>
                  </a:lnTo>
                  <a:lnTo>
                    <a:pt x="86575" y="1208"/>
                  </a:lnTo>
                  <a:lnTo>
                    <a:pt x="90890" y="1208"/>
                  </a:lnTo>
                  <a:lnTo>
                    <a:pt x="90890" y="2555"/>
                  </a:lnTo>
                  <a:lnTo>
                    <a:pt x="87921" y="2555"/>
                  </a:lnTo>
                  <a:lnTo>
                    <a:pt x="87921" y="6818"/>
                  </a:lnTo>
                  <a:lnTo>
                    <a:pt x="94911" y="6818"/>
                  </a:lnTo>
                  <a:lnTo>
                    <a:pt x="94911" y="1208"/>
                  </a:lnTo>
                  <a:lnTo>
                    <a:pt x="99209" y="1208"/>
                  </a:lnTo>
                  <a:lnTo>
                    <a:pt x="99209" y="2555"/>
                  </a:lnTo>
                  <a:lnTo>
                    <a:pt x="96240" y="2555"/>
                  </a:lnTo>
                  <a:lnTo>
                    <a:pt x="96240" y="6818"/>
                  </a:lnTo>
                  <a:lnTo>
                    <a:pt x="101504" y="6818"/>
                  </a:lnTo>
                  <a:lnTo>
                    <a:pt x="101504" y="5610"/>
                  </a:lnTo>
                  <a:lnTo>
                    <a:pt x="97466" y="5610"/>
                  </a:lnTo>
                  <a:lnTo>
                    <a:pt x="97466" y="3763"/>
                  </a:lnTo>
                  <a:lnTo>
                    <a:pt x="100434" y="3763"/>
                  </a:lnTo>
                  <a:lnTo>
                    <a:pt x="100434" y="0"/>
                  </a:lnTo>
                  <a:lnTo>
                    <a:pt x="93686" y="0"/>
                  </a:lnTo>
                  <a:lnTo>
                    <a:pt x="93686" y="5610"/>
                  </a:lnTo>
                  <a:lnTo>
                    <a:pt x="89129" y="5610"/>
                  </a:lnTo>
                  <a:lnTo>
                    <a:pt x="89129" y="3763"/>
                  </a:lnTo>
                  <a:lnTo>
                    <a:pt x="92098" y="3763"/>
                  </a:lnTo>
                  <a:lnTo>
                    <a:pt x="92098" y="0"/>
                  </a:lnTo>
                  <a:lnTo>
                    <a:pt x="85349" y="0"/>
                  </a:lnTo>
                  <a:lnTo>
                    <a:pt x="85349" y="5610"/>
                  </a:lnTo>
                  <a:lnTo>
                    <a:pt x="80810" y="5610"/>
                  </a:lnTo>
                  <a:lnTo>
                    <a:pt x="80810" y="3763"/>
                  </a:lnTo>
                  <a:lnTo>
                    <a:pt x="83779" y="3763"/>
                  </a:lnTo>
                  <a:lnTo>
                    <a:pt x="83779" y="0"/>
                  </a:lnTo>
                  <a:lnTo>
                    <a:pt x="77030" y="0"/>
                  </a:lnTo>
                  <a:lnTo>
                    <a:pt x="77030" y="5610"/>
                  </a:lnTo>
                  <a:lnTo>
                    <a:pt x="72474" y="5610"/>
                  </a:lnTo>
                  <a:lnTo>
                    <a:pt x="72474" y="3763"/>
                  </a:lnTo>
                  <a:lnTo>
                    <a:pt x="75442" y="3763"/>
                  </a:lnTo>
                  <a:lnTo>
                    <a:pt x="75442" y="0"/>
                  </a:lnTo>
                  <a:lnTo>
                    <a:pt x="68694" y="0"/>
                  </a:lnTo>
                  <a:lnTo>
                    <a:pt x="68694" y="5610"/>
                  </a:lnTo>
                  <a:lnTo>
                    <a:pt x="64137" y="5610"/>
                  </a:lnTo>
                  <a:lnTo>
                    <a:pt x="64137" y="3763"/>
                  </a:lnTo>
                  <a:lnTo>
                    <a:pt x="67106" y="3763"/>
                  </a:lnTo>
                  <a:lnTo>
                    <a:pt x="67106" y="0"/>
                  </a:lnTo>
                  <a:lnTo>
                    <a:pt x="60358" y="0"/>
                  </a:lnTo>
                  <a:lnTo>
                    <a:pt x="60358" y="5610"/>
                  </a:lnTo>
                  <a:lnTo>
                    <a:pt x="55818" y="5610"/>
                  </a:lnTo>
                  <a:lnTo>
                    <a:pt x="55818" y="3763"/>
                  </a:lnTo>
                  <a:lnTo>
                    <a:pt x="58787" y="3763"/>
                  </a:lnTo>
                  <a:lnTo>
                    <a:pt x="58787" y="0"/>
                  </a:lnTo>
                  <a:lnTo>
                    <a:pt x="52038" y="0"/>
                  </a:lnTo>
                  <a:lnTo>
                    <a:pt x="52038" y="5610"/>
                  </a:lnTo>
                  <a:lnTo>
                    <a:pt x="47482" y="5610"/>
                  </a:lnTo>
                  <a:lnTo>
                    <a:pt x="47482" y="3763"/>
                  </a:lnTo>
                  <a:lnTo>
                    <a:pt x="50451" y="3763"/>
                  </a:lnTo>
                  <a:lnTo>
                    <a:pt x="50451" y="0"/>
                  </a:lnTo>
                  <a:lnTo>
                    <a:pt x="43702" y="0"/>
                  </a:lnTo>
                  <a:lnTo>
                    <a:pt x="43702" y="5610"/>
                  </a:lnTo>
                  <a:lnTo>
                    <a:pt x="39146" y="5610"/>
                  </a:lnTo>
                  <a:lnTo>
                    <a:pt x="39146" y="3763"/>
                  </a:lnTo>
                  <a:lnTo>
                    <a:pt x="42114" y="3763"/>
                  </a:lnTo>
                  <a:lnTo>
                    <a:pt x="42114" y="0"/>
                  </a:lnTo>
                  <a:lnTo>
                    <a:pt x="35366" y="0"/>
                  </a:lnTo>
                  <a:lnTo>
                    <a:pt x="35366" y="5610"/>
                  </a:lnTo>
                  <a:lnTo>
                    <a:pt x="30826" y="5610"/>
                  </a:lnTo>
                  <a:lnTo>
                    <a:pt x="30826" y="3763"/>
                  </a:lnTo>
                  <a:lnTo>
                    <a:pt x="33795" y="3763"/>
                  </a:lnTo>
                  <a:lnTo>
                    <a:pt x="33795" y="0"/>
                  </a:lnTo>
                  <a:lnTo>
                    <a:pt x="27047" y="0"/>
                  </a:lnTo>
                  <a:lnTo>
                    <a:pt x="27047" y="5610"/>
                  </a:lnTo>
                  <a:lnTo>
                    <a:pt x="22490" y="5610"/>
                  </a:lnTo>
                  <a:lnTo>
                    <a:pt x="22490" y="3763"/>
                  </a:lnTo>
                  <a:lnTo>
                    <a:pt x="25459" y="3763"/>
                  </a:lnTo>
                  <a:lnTo>
                    <a:pt x="25459" y="0"/>
                  </a:lnTo>
                  <a:lnTo>
                    <a:pt x="18710" y="0"/>
                  </a:lnTo>
                  <a:lnTo>
                    <a:pt x="18710" y="5610"/>
                  </a:lnTo>
                  <a:lnTo>
                    <a:pt x="14154" y="5610"/>
                  </a:lnTo>
                  <a:lnTo>
                    <a:pt x="14154" y="3763"/>
                  </a:lnTo>
                  <a:lnTo>
                    <a:pt x="17122" y="3763"/>
                  </a:lnTo>
                  <a:lnTo>
                    <a:pt x="17122" y="0"/>
                  </a:lnTo>
                  <a:lnTo>
                    <a:pt x="10374" y="0"/>
                  </a:lnTo>
                  <a:lnTo>
                    <a:pt x="10374" y="5610"/>
                  </a:lnTo>
                  <a:lnTo>
                    <a:pt x="5835" y="5610"/>
                  </a:lnTo>
                  <a:lnTo>
                    <a:pt x="5835" y="3763"/>
                  </a:lnTo>
                  <a:lnTo>
                    <a:pt x="8803" y="3763"/>
                  </a:lnTo>
                  <a:lnTo>
                    <a:pt x="880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762" name="Google Shape;34762;p35"/>
          <p:cNvGrpSpPr/>
          <p:nvPr/>
        </p:nvGrpSpPr>
        <p:grpSpPr>
          <a:xfrm rot="10800000">
            <a:off x="11333600" y="801510"/>
            <a:ext cx="177768" cy="5254991"/>
            <a:chOff x="581775" y="601132"/>
            <a:chExt cx="133326" cy="3941243"/>
          </a:xfrm>
        </p:grpSpPr>
        <p:sp>
          <p:nvSpPr>
            <p:cNvPr id="34763" name="Google Shape;34763;p35"/>
            <p:cNvSpPr/>
            <p:nvPr/>
          </p:nvSpPr>
          <p:spPr>
            <a:xfrm rot="-5400000">
              <a:off x="-344027" y="1526934"/>
              <a:ext cx="1984930" cy="133326"/>
            </a:xfrm>
            <a:custGeom>
              <a:avLst/>
              <a:gdLst/>
              <a:ahLst/>
              <a:cxnLst/>
              <a:rect l="l" t="t" r="r" b="b"/>
              <a:pathLst>
                <a:path w="101505" h="6818" extrusionOk="0">
                  <a:moveTo>
                    <a:pt x="2055" y="0"/>
                  </a:moveTo>
                  <a:lnTo>
                    <a:pt x="2055" y="5610"/>
                  </a:lnTo>
                  <a:lnTo>
                    <a:pt x="1" y="5610"/>
                  </a:lnTo>
                  <a:lnTo>
                    <a:pt x="1" y="6818"/>
                  </a:lnTo>
                  <a:lnTo>
                    <a:pt x="3263" y="6818"/>
                  </a:lnTo>
                  <a:lnTo>
                    <a:pt x="3263" y="1208"/>
                  </a:lnTo>
                  <a:lnTo>
                    <a:pt x="7578" y="1208"/>
                  </a:lnTo>
                  <a:lnTo>
                    <a:pt x="7578" y="2555"/>
                  </a:lnTo>
                  <a:lnTo>
                    <a:pt x="4609" y="2555"/>
                  </a:lnTo>
                  <a:lnTo>
                    <a:pt x="4609" y="6818"/>
                  </a:lnTo>
                  <a:lnTo>
                    <a:pt x="11599" y="6818"/>
                  </a:lnTo>
                  <a:lnTo>
                    <a:pt x="11599" y="1208"/>
                  </a:lnTo>
                  <a:lnTo>
                    <a:pt x="15914" y="1208"/>
                  </a:lnTo>
                  <a:lnTo>
                    <a:pt x="15914" y="2555"/>
                  </a:lnTo>
                  <a:lnTo>
                    <a:pt x="12945" y="2555"/>
                  </a:lnTo>
                  <a:lnTo>
                    <a:pt x="12945" y="6818"/>
                  </a:lnTo>
                  <a:lnTo>
                    <a:pt x="19936" y="6818"/>
                  </a:lnTo>
                  <a:lnTo>
                    <a:pt x="19936" y="1208"/>
                  </a:lnTo>
                  <a:lnTo>
                    <a:pt x="24250" y="1208"/>
                  </a:lnTo>
                  <a:lnTo>
                    <a:pt x="24250" y="2555"/>
                  </a:lnTo>
                  <a:lnTo>
                    <a:pt x="21265" y="2555"/>
                  </a:lnTo>
                  <a:lnTo>
                    <a:pt x="21265" y="6818"/>
                  </a:lnTo>
                  <a:lnTo>
                    <a:pt x="28255" y="6818"/>
                  </a:lnTo>
                  <a:lnTo>
                    <a:pt x="28255" y="1208"/>
                  </a:lnTo>
                  <a:lnTo>
                    <a:pt x="32570" y="1208"/>
                  </a:lnTo>
                  <a:lnTo>
                    <a:pt x="32570" y="2555"/>
                  </a:lnTo>
                  <a:lnTo>
                    <a:pt x="29601" y="2555"/>
                  </a:lnTo>
                  <a:lnTo>
                    <a:pt x="29601" y="6818"/>
                  </a:lnTo>
                  <a:lnTo>
                    <a:pt x="36591" y="6818"/>
                  </a:lnTo>
                  <a:lnTo>
                    <a:pt x="36591" y="1208"/>
                  </a:lnTo>
                  <a:lnTo>
                    <a:pt x="40906" y="1208"/>
                  </a:lnTo>
                  <a:lnTo>
                    <a:pt x="40906" y="2555"/>
                  </a:lnTo>
                  <a:lnTo>
                    <a:pt x="37937" y="2555"/>
                  </a:lnTo>
                  <a:lnTo>
                    <a:pt x="37937" y="6818"/>
                  </a:lnTo>
                  <a:lnTo>
                    <a:pt x="44927" y="6818"/>
                  </a:lnTo>
                  <a:lnTo>
                    <a:pt x="44927" y="1208"/>
                  </a:lnTo>
                  <a:lnTo>
                    <a:pt x="49242" y="1208"/>
                  </a:lnTo>
                  <a:lnTo>
                    <a:pt x="49242" y="2555"/>
                  </a:lnTo>
                  <a:lnTo>
                    <a:pt x="46256" y="2555"/>
                  </a:lnTo>
                  <a:lnTo>
                    <a:pt x="46256" y="6818"/>
                  </a:lnTo>
                  <a:lnTo>
                    <a:pt x="53247" y="6818"/>
                  </a:lnTo>
                  <a:lnTo>
                    <a:pt x="53247" y="1208"/>
                  </a:lnTo>
                  <a:lnTo>
                    <a:pt x="57561" y="1208"/>
                  </a:lnTo>
                  <a:lnTo>
                    <a:pt x="57561" y="2555"/>
                  </a:lnTo>
                  <a:lnTo>
                    <a:pt x="54593" y="2555"/>
                  </a:lnTo>
                  <a:lnTo>
                    <a:pt x="54593" y="6818"/>
                  </a:lnTo>
                  <a:lnTo>
                    <a:pt x="61583" y="6818"/>
                  </a:lnTo>
                  <a:lnTo>
                    <a:pt x="61583" y="1208"/>
                  </a:lnTo>
                  <a:lnTo>
                    <a:pt x="65898" y="1208"/>
                  </a:lnTo>
                  <a:lnTo>
                    <a:pt x="65898" y="2555"/>
                  </a:lnTo>
                  <a:lnTo>
                    <a:pt x="62929" y="2555"/>
                  </a:lnTo>
                  <a:lnTo>
                    <a:pt x="62929" y="6818"/>
                  </a:lnTo>
                  <a:lnTo>
                    <a:pt x="69919" y="6818"/>
                  </a:lnTo>
                  <a:lnTo>
                    <a:pt x="69919" y="1208"/>
                  </a:lnTo>
                  <a:lnTo>
                    <a:pt x="74234" y="1208"/>
                  </a:lnTo>
                  <a:lnTo>
                    <a:pt x="74234" y="2555"/>
                  </a:lnTo>
                  <a:lnTo>
                    <a:pt x="71248" y="2555"/>
                  </a:lnTo>
                  <a:lnTo>
                    <a:pt x="71248" y="6818"/>
                  </a:lnTo>
                  <a:lnTo>
                    <a:pt x="78238" y="6818"/>
                  </a:lnTo>
                  <a:lnTo>
                    <a:pt x="78238" y="1208"/>
                  </a:lnTo>
                  <a:lnTo>
                    <a:pt x="82553" y="1208"/>
                  </a:lnTo>
                  <a:lnTo>
                    <a:pt x="82553" y="2555"/>
                  </a:lnTo>
                  <a:lnTo>
                    <a:pt x="79585" y="2555"/>
                  </a:lnTo>
                  <a:lnTo>
                    <a:pt x="79585" y="6818"/>
                  </a:lnTo>
                  <a:lnTo>
                    <a:pt x="86575" y="6818"/>
                  </a:lnTo>
                  <a:lnTo>
                    <a:pt x="86575" y="1208"/>
                  </a:lnTo>
                  <a:lnTo>
                    <a:pt x="90890" y="1208"/>
                  </a:lnTo>
                  <a:lnTo>
                    <a:pt x="90890" y="2555"/>
                  </a:lnTo>
                  <a:lnTo>
                    <a:pt x="87921" y="2555"/>
                  </a:lnTo>
                  <a:lnTo>
                    <a:pt x="87921" y="6818"/>
                  </a:lnTo>
                  <a:lnTo>
                    <a:pt x="94911" y="6818"/>
                  </a:lnTo>
                  <a:lnTo>
                    <a:pt x="94911" y="1208"/>
                  </a:lnTo>
                  <a:lnTo>
                    <a:pt x="99209" y="1208"/>
                  </a:lnTo>
                  <a:lnTo>
                    <a:pt x="99209" y="2555"/>
                  </a:lnTo>
                  <a:lnTo>
                    <a:pt x="96240" y="2555"/>
                  </a:lnTo>
                  <a:lnTo>
                    <a:pt x="96240" y="6818"/>
                  </a:lnTo>
                  <a:lnTo>
                    <a:pt x="101504" y="6818"/>
                  </a:lnTo>
                  <a:lnTo>
                    <a:pt x="101504" y="5610"/>
                  </a:lnTo>
                  <a:lnTo>
                    <a:pt x="97466" y="5610"/>
                  </a:lnTo>
                  <a:lnTo>
                    <a:pt x="97466" y="3763"/>
                  </a:lnTo>
                  <a:lnTo>
                    <a:pt x="100434" y="3763"/>
                  </a:lnTo>
                  <a:lnTo>
                    <a:pt x="100434" y="0"/>
                  </a:lnTo>
                  <a:lnTo>
                    <a:pt x="93686" y="0"/>
                  </a:lnTo>
                  <a:lnTo>
                    <a:pt x="93686" y="5610"/>
                  </a:lnTo>
                  <a:lnTo>
                    <a:pt x="89129" y="5610"/>
                  </a:lnTo>
                  <a:lnTo>
                    <a:pt x="89129" y="3763"/>
                  </a:lnTo>
                  <a:lnTo>
                    <a:pt x="92098" y="3763"/>
                  </a:lnTo>
                  <a:lnTo>
                    <a:pt x="92098" y="0"/>
                  </a:lnTo>
                  <a:lnTo>
                    <a:pt x="85349" y="0"/>
                  </a:lnTo>
                  <a:lnTo>
                    <a:pt x="85349" y="5610"/>
                  </a:lnTo>
                  <a:lnTo>
                    <a:pt x="80810" y="5610"/>
                  </a:lnTo>
                  <a:lnTo>
                    <a:pt x="80810" y="3763"/>
                  </a:lnTo>
                  <a:lnTo>
                    <a:pt x="83779" y="3763"/>
                  </a:lnTo>
                  <a:lnTo>
                    <a:pt x="83779" y="0"/>
                  </a:lnTo>
                  <a:lnTo>
                    <a:pt x="77030" y="0"/>
                  </a:lnTo>
                  <a:lnTo>
                    <a:pt x="77030" y="5610"/>
                  </a:lnTo>
                  <a:lnTo>
                    <a:pt x="72474" y="5610"/>
                  </a:lnTo>
                  <a:lnTo>
                    <a:pt x="72474" y="3763"/>
                  </a:lnTo>
                  <a:lnTo>
                    <a:pt x="75442" y="3763"/>
                  </a:lnTo>
                  <a:lnTo>
                    <a:pt x="75442" y="0"/>
                  </a:lnTo>
                  <a:lnTo>
                    <a:pt x="68694" y="0"/>
                  </a:lnTo>
                  <a:lnTo>
                    <a:pt x="68694" y="5610"/>
                  </a:lnTo>
                  <a:lnTo>
                    <a:pt x="64137" y="5610"/>
                  </a:lnTo>
                  <a:lnTo>
                    <a:pt x="64137" y="3763"/>
                  </a:lnTo>
                  <a:lnTo>
                    <a:pt x="67106" y="3763"/>
                  </a:lnTo>
                  <a:lnTo>
                    <a:pt x="67106" y="0"/>
                  </a:lnTo>
                  <a:lnTo>
                    <a:pt x="60358" y="0"/>
                  </a:lnTo>
                  <a:lnTo>
                    <a:pt x="60358" y="5610"/>
                  </a:lnTo>
                  <a:lnTo>
                    <a:pt x="55818" y="5610"/>
                  </a:lnTo>
                  <a:lnTo>
                    <a:pt x="55818" y="3763"/>
                  </a:lnTo>
                  <a:lnTo>
                    <a:pt x="58787" y="3763"/>
                  </a:lnTo>
                  <a:lnTo>
                    <a:pt x="58787" y="0"/>
                  </a:lnTo>
                  <a:lnTo>
                    <a:pt x="52038" y="0"/>
                  </a:lnTo>
                  <a:lnTo>
                    <a:pt x="52038" y="5610"/>
                  </a:lnTo>
                  <a:lnTo>
                    <a:pt x="47482" y="5610"/>
                  </a:lnTo>
                  <a:lnTo>
                    <a:pt x="47482" y="3763"/>
                  </a:lnTo>
                  <a:lnTo>
                    <a:pt x="50451" y="3763"/>
                  </a:lnTo>
                  <a:lnTo>
                    <a:pt x="50451" y="0"/>
                  </a:lnTo>
                  <a:lnTo>
                    <a:pt x="43702" y="0"/>
                  </a:lnTo>
                  <a:lnTo>
                    <a:pt x="43702" y="5610"/>
                  </a:lnTo>
                  <a:lnTo>
                    <a:pt x="39146" y="5610"/>
                  </a:lnTo>
                  <a:lnTo>
                    <a:pt x="39146" y="3763"/>
                  </a:lnTo>
                  <a:lnTo>
                    <a:pt x="42114" y="3763"/>
                  </a:lnTo>
                  <a:lnTo>
                    <a:pt x="42114" y="0"/>
                  </a:lnTo>
                  <a:lnTo>
                    <a:pt x="35366" y="0"/>
                  </a:lnTo>
                  <a:lnTo>
                    <a:pt x="35366" y="5610"/>
                  </a:lnTo>
                  <a:lnTo>
                    <a:pt x="30826" y="5610"/>
                  </a:lnTo>
                  <a:lnTo>
                    <a:pt x="30826" y="3763"/>
                  </a:lnTo>
                  <a:lnTo>
                    <a:pt x="33795" y="3763"/>
                  </a:lnTo>
                  <a:lnTo>
                    <a:pt x="33795" y="0"/>
                  </a:lnTo>
                  <a:lnTo>
                    <a:pt x="27047" y="0"/>
                  </a:lnTo>
                  <a:lnTo>
                    <a:pt x="27047" y="5610"/>
                  </a:lnTo>
                  <a:lnTo>
                    <a:pt x="22490" y="5610"/>
                  </a:lnTo>
                  <a:lnTo>
                    <a:pt x="22490" y="3763"/>
                  </a:lnTo>
                  <a:lnTo>
                    <a:pt x="25459" y="3763"/>
                  </a:lnTo>
                  <a:lnTo>
                    <a:pt x="25459" y="0"/>
                  </a:lnTo>
                  <a:lnTo>
                    <a:pt x="18710" y="0"/>
                  </a:lnTo>
                  <a:lnTo>
                    <a:pt x="18710" y="5610"/>
                  </a:lnTo>
                  <a:lnTo>
                    <a:pt x="14154" y="5610"/>
                  </a:lnTo>
                  <a:lnTo>
                    <a:pt x="14154" y="3763"/>
                  </a:lnTo>
                  <a:lnTo>
                    <a:pt x="17122" y="3763"/>
                  </a:lnTo>
                  <a:lnTo>
                    <a:pt x="17122" y="0"/>
                  </a:lnTo>
                  <a:lnTo>
                    <a:pt x="10374" y="0"/>
                  </a:lnTo>
                  <a:lnTo>
                    <a:pt x="10374" y="5610"/>
                  </a:lnTo>
                  <a:lnTo>
                    <a:pt x="5835" y="5610"/>
                  </a:lnTo>
                  <a:lnTo>
                    <a:pt x="5835" y="3763"/>
                  </a:lnTo>
                  <a:lnTo>
                    <a:pt x="8803" y="3763"/>
                  </a:lnTo>
                  <a:lnTo>
                    <a:pt x="880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64" name="Google Shape;34764;p35"/>
            <p:cNvSpPr/>
            <p:nvPr/>
          </p:nvSpPr>
          <p:spPr>
            <a:xfrm rot="-5400000">
              <a:off x="-344027" y="3483247"/>
              <a:ext cx="1984930" cy="133326"/>
            </a:xfrm>
            <a:custGeom>
              <a:avLst/>
              <a:gdLst/>
              <a:ahLst/>
              <a:cxnLst/>
              <a:rect l="l" t="t" r="r" b="b"/>
              <a:pathLst>
                <a:path w="101505" h="6818" extrusionOk="0">
                  <a:moveTo>
                    <a:pt x="2055" y="0"/>
                  </a:moveTo>
                  <a:lnTo>
                    <a:pt x="2055" y="5610"/>
                  </a:lnTo>
                  <a:lnTo>
                    <a:pt x="1" y="5610"/>
                  </a:lnTo>
                  <a:lnTo>
                    <a:pt x="1" y="6818"/>
                  </a:lnTo>
                  <a:lnTo>
                    <a:pt x="3263" y="6818"/>
                  </a:lnTo>
                  <a:lnTo>
                    <a:pt x="3263" y="1208"/>
                  </a:lnTo>
                  <a:lnTo>
                    <a:pt x="7578" y="1208"/>
                  </a:lnTo>
                  <a:lnTo>
                    <a:pt x="7578" y="2555"/>
                  </a:lnTo>
                  <a:lnTo>
                    <a:pt x="4609" y="2555"/>
                  </a:lnTo>
                  <a:lnTo>
                    <a:pt x="4609" y="6818"/>
                  </a:lnTo>
                  <a:lnTo>
                    <a:pt x="11599" y="6818"/>
                  </a:lnTo>
                  <a:lnTo>
                    <a:pt x="11599" y="1208"/>
                  </a:lnTo>
                  <a:lnTo>
                    <a:pt x="15914" y="1208"/>
                  </a:lnTo>
                  <a:lnTo>
                    <a:pt x="15914" y="2555"/>
                  </a:lnTo>
                  <a:lnTo>
                    <a:pt x="12945" y="2555"/>
                  </a:lnTo>
                  <a:lnTo>
                    <a:pt x="12945" y="6818"/>
                  </a:lnTo>
                  <a:lnTo>
                    <a:pt x="19936" y="6818"/>
                  </a:lnTo>
                  <a:lnTo>
                    <a:pt x="19936" y="1208"/>
                  </a:lnTo>
                  <a:lnTo>
                    <a:pt x="24250" y="1208"/>
                  </a:lnTo>
                  <a:lnTo>
                    <a:pt x="24250" y="2555"/>
                  </a:lnTo>
                  <a:lnTo>
                    <a:pt x="21265" y="2555"/>
                  </a:lnTo>
                  <a:lnTo>
                    <a:pt x="21265" y="6818"/>
                  </a:lnTo>
                  <a:lnTo>
                    <a:pt x="28255" y="6818"/>
                  </a:lnTo>
                  <a:lnTo>
                    <a:pt x="28255" y="1208"/>
                  </a:lnTo>
                  <a:lnTo>
                    <a:pt x="32570" y="1208"/>
                  </a:lnTo>
                  <a:lnTo>
                    <a:pt x="32570" y="2555"/>
                  </a:lnTo>
                  <a:lnTo>
                    <a:pt x="29601" y="2555"/>
                  </a:lnTo>
                  <a:lnTo>
                    <a:pt x="29601" y="6818"/>
                  </a:lnTo>
                  <a:lnTo>
                    <a:pt x="36591" y="6818"/>
                  </a:lnTo>
                  <a:lnTo>
                    <a:pt x="36591" y="1208"/>
                  </a:lnTo>
                  <a:lnTo>
                    <a:pt x="40906" y="1208"/>
                  </a:lnTo>
                  <a:lnTo>
                    <a:pt x="40906" y="2555"/>
                  </a:lnTo>
                  <a:lnTo>
                    <a:pt x="37937" y="2555"/>
                  </a:lnTo>
                  <a:lnTo>
                    <a:pt x="37937" y="6818"/>
                  </a:lnTo>
                  <a:lnTo>
                    <a:pt x="44927" y="6818"/>
                  </a:lnTo>
                  <a:lnTo>
                    <a:pt x="44927" y="1208"/>
                  </a:lnTo>
                  <a:lnTo>
                    <a:pt x="49242" y="1208"/>
                  </a:lnTo>
                  <a:lnTo>
                    <a:pt x="49242" y="2555"/>
                  </a:lnTo>
                  <a:lnTo>
                    <a:pt x="46256" y="2555"/>
                  </a:lnTo>
                  <a:lnTo>
                    <a:pt x="46256" y="6818"/>
                  </a:lnTo>
                  <a:lnTo>
                    <a:pt x="53247" y="6818"/>
                  </a:lnTo>
                  <a:lnTo>
                    <a:pt x="53247" y="1208"/>
                  </a:lnTo>
                  <a:lnTo>
                    <a:pt x="57561" y="1208"/>
                  </a:lnTo>
                  <a:lnTo>
                    <a:pt x="57561" y="2555"/>
                  </a:lnTo>
                  <a:lnTo>
                    <a:pt x="54593" y="2555"/>
                  </a:lnTo>
                  <a:lnTo>
                    <a:pt x="54593" y="6818"/>
                  </a:lnTo>
                  <a:lnTo>
                    <a:pt x="61583" y="6818"/>
                  </a:lnTo>
                  <a:lnTo>
                    <a:pt x="61583" y="1208"/>
                  </a:lnTo>
                  <a:lnTo>
                    <a:pt x="65898" y="1208"/>
                  </a:lnTo>
                  <a:lnTo>
                    <a:pt x="65898" y="2555"/>
                  </a:lnTo>
                  <a:lnTo>
                    <a:pt x="62929" y="2555"/>
                  </a:lnTo>
                  <a:lnTo>
                    <a:pt x="62929" y="6818"/>
                  </a:lnTo>
                  <a:lnTo>
                    <a:pt x="69919" y="6818"/>
                  </a:lnTo>
                  <a:lnTo>
                    <a:pt x="69919" y="1208"/>
                  </a:lnTo>
                  <a:lnTo>
                    <a:pt x="74234" y="1208"/>
                  </a:lnTo>
                  <a:lnTo>
                    <a:pt x="74234" y="2555"/>
                  </a:lnTo>
                  <a:lnTo>
                    <a:pt x="71248" y="2555"/>
                  </a:lnTo>
                  <a:lnTo>
                    <a:pt x="71248" y="6818"/>
                  </a:lnTo>
                  <a:lnTo>
                    <a:pt x="78238" y="6818"/>
                  </a:lnTo>
                  <a:lnTo>
                    <a:pt x="78238" y="1208"/>
                  </a:lnTo>
                  <a:lnTo>
                    <a:pt x="82553" y="1208"/>
                  </a:lnTo>
                  <a:lnTo>
                    <a:pt x="82553" y="2555"/>
                  </a:lnTo>
                  <a:lnTo>
                    <a:pt x="79585" y="2555"/>
                  </a:lnTo>
                  <a:lnTo>
                    <a:pt x="79585" y="6818"/>
                  </a:lnTo>
                  <a:lnTo>
                    <a:pt x="86575" y="6818"/>
                  </a:lnTo>
                  <a:lnTo>
                    <a:pt x="86575" y="1208"/>
                  </a:lnTo>
                  <a:lnTo>
                    <a:pt x="90890" y="1208"/>
                  </a:lnTo>
                  <a:lnTo>
                    <a:pt x="90890" y="2555"/>
                  </a:lnTo>
                  <a:lnTo>
                    <a:pt x="87921" y="2555"/>
                  </a:lnTo>
                  <a:lnTo>
                    <a:pt x="87921" y="6818"/>
                  </a:lnTo>
                  <a:lnTo>
                    <a:pt x="94911" y="6818"/>
                  </a:lnTo>
                  <a:lnTo>
                    <a:pt x="94911" y="1208"/>
                  </a:lnTo>
                  <a:lnTo>
                    <a:pt x="99209" y="1208"/>
                  </a:lnTo>
                  <a:lnTo>
                    <a:pt x="99209" y="2555"/>
                  </a:lnTo>
                  <a:lnTo>
                    <a:pt x="96240" y="2555"/>
                  </a:lnTo>
                  <a:lnTo>
                    <a:pt x="96240" y="6818"/>
                  </a:lnTo>
                  <a:lnTo>
                    <a:pt x="101504" y="6818"/>
                  </a:lnTo>
                  <a:lnTo>
                    <a:pt x="101504" y="5610"/>
                  </a:lnTo>
                  <a:lnTo>
                    <a:pt x="97466" y="5610"/>
                  </a:lnTo>
                  <a:lnTo>
                    <a:pt x="97466" y="3763"/>
                  </a:lnTo>
                  <a:lnTo>
                    <a:pt x="100434" y="3763"/>
                  </a:lnTo>
                  <a:lnTo>
                    <a:pt x="100434" y="0"/>
                  </a:lnTo>
                  <a:lnTo>
                    <a:pt x="93686" y="0"/>
                  </a:lnTo>
                  <a:lnTo>
                    <a:pt x="93686" y="5610"/>
                  </a:lnTo>
                  <a:lnTo>
                    <a:pt x="89129" y="5610"/>
                  </a:lnTo>
                  <a:lnTo>
                    <a:pt x="89129" y="3763"/>
                  </a:lnTo>
                  <a:lnTo>
                    <a:pt x="92098" y="3763"/>
                  </a:lnTo>
                  <a:lnTo>
                    <a:pt x="92098" y="0"/>
                  </a:lnTo>
                  <a:lnTo>
                    <a:pt x="85349" y="0"/>
                  </a:lnTo>
                  <a:lnTo>
                    <a:pt x="85349" y="5610"/>
                  </a:lnTo>
                  <a:lnTo>
                    <a:pt x="80810" y="5610"/>
                  </a:lnTo>
                  <a:lnTo>
                    <a:pt x="80810" y="3763"/>
                  </a:lnTo>
                  <a:lnTo>
                    <a:pt x="83779" y="3763"/>
                  </a:lnTo>
                  <a:lnTo>
                    <a:pt x="83779" y="0"/>
                  </a:lnTo>
                  <a:lnTo>
                    <a:pt x="77030" y="0"/>
                  </a:lnTo>
                  <a:lnTo>
                    <a:pt x="77030" y="5610"/>
                  </a:lnTo>
                  <a:lnTo>
                    <a:pt x="72474" y="5610"/>
                  </a:lnTo>
                  <a:lnTo>
                    <a:pt x="72474" y="3763"/>
                  </a:lnTo>
                  <a:lnTo>
                    <a:pt x="75442" y="3763"/>
                  </a:lnTo>
                  <a:lnTo>
                    <a:pt x="75442" y="0"/>
                  </a:lnTo>
                  <a:lnTo>
                    <a:pt x="68694" y="0"/>
                  </a:lnTo>
                  <a:lnTo>
                    <a:pt x="68694" y="5610"/>
                  </a:lnTo>
                  <a:lnTo>
                    <a:pt x="64137" y="5610"/>
                  </a:lnTo>
                  <a:lnTo>
                    <a:pt x="64137" y="3763"/>
                  </a:lnTo>
                  <a:lnTo>
                    <a:pt x="67106" y="3763"/>
                  </a:lnTo>
                  <a:lnTo>
                    <a:pt x="67106" y="0"/>
                  </a:lnTo>
                  <a:lnTo>
                    <a:pt x="60358" y="0"/>
                  </a:lnTo>
                  <a:lnTo>
                    <a:pt x="60358" y="5610"/>
                  </a:lnTo>
                  <a:lnTo>
                    <a:pt x="55818" y="5610"/>
                  </a:lnTo>
                  <a:lnTo>
                    <a:pt x="55818" y="3763"/>
                  </a:lnTo>
                  <a:lnTo>
                    <a:pt x="58787" y="3763"/>
                  </a:lnTo>
                  <a:lnTo>
                    <a:pt x="58787" y="0"/>
                  </a:lnTo>
                  <a:lnTo>
                    <a:pt x="52038" y="0"/>
                  </a:lnTo>
                  <a:lnTo>
                    <a:pt x="52038" y="5610"/>
                  </a:lnTo>
                  <a:lnTo>
                    <a:pt x="47482" y="5610"/>
                  </a:lnTo>
                  <a:lnTo>
                    <a:pt x="47482" y="3763"/>
                  </a:lnTo>
                  <a:lnTo>
                    <a:pt x="50451" y="3763"/>
                  </a:lnTo>
                  <a:lnTo>
                    <a:pt x="50451" y="0"/>
                  </a:lnTo>
                  <a:lnTo>
                    <a:pt x="43702" y="0"/>
                  </a:lnTo>
                  <a:lnTo>
                    <a:pt x="43702" y="5610"/>
                  </a:lnTo>
                  <a:lnTo>
                    <a:pt x="39146" y="5610"/>
                  </a:lnTo>
                  <a:lnTo>
                    <a:pt x="39146" y="3763"/>
                  </a:lnTo>
                  <a:lnTo>
                    <a:pt x="42114" y="3763"/>
                  </a:lnTo>
                  <a:lnTo>
                    <a:pt x="42114" y="0"/>
                  </a:lnTo>
                  <a:lnTo>
                    <a:pt x="35366" y="0"/>
                  </a:lnTo>
                  <a:lnTo>
                    <a:pt x="35366" y="5610"/>
                  </a:lnTo>
                  <a:lnTo>
                    <a:pt x="30826" y="5610"/>
                  </a:lnTo>
                  <a:lnTo>
                    <a:pt x="30826" y="3763"/>
                  </a:lnTo>
                  <a:lnTo>
                    <a:pt x="33795" y="3763"/>
                  </a:lnTo>
                  <a:lnTo>
                    <a:pt x="33795" y="0"/>
                  </a:lnTo>
                  <a:lnTo>
                    <a:pt x="27047" y="0"/>
                  </a:lnTo>
                  <a:lnTo>
                    <a:pt x="27047" y="5610"/>
                  </a:lnTo>
                  <a:lnTo>
                    <a:pt x="22490" y="5610"/>
                  </a:lnTo>
                  <a:lnTo>
                    <a:pt x="22490" y="3763"/>
                  </a:lnTo>
                  <a:lnTo>
                    <a:pt x="25459" y="3763"/>
                  </a:lnTo>
                  <a:lnTo>
                    <a:pt x="25459" y="0"/>
                  </a:lnTo>
                  <a:lnTo>
                    <a:pt x="18710" y="0"/>
                  </a:lnTo>
                  <a:lnTo>
                    <a:pt x="18710" y="5610"/>
                  </a:lnTo>
                  <a:lnTo>
                    <a:pt x="14154" y="5610"/>
                  </a:lnTo>
                  <a:lnTo>
                    <a:pt x="14154" y="3763"/>
                  </a:lnTo>
                  <a:lnTo>
                    <a:pt x="17122" y="3763"/>
                  </a:lnTo>
                  <a:lnTo>
                    <a:pt x="17122" y="0"/>
                  </a:lnTo>
                  <a:lnTo>
                    <a:pt x="10374" y="0"/>
                  </a:lnTo>
                  <a:lnTo>
                    <a:pt x="10374" y="5610"/>
                  </a:lnTo>
                  <a:lnTo>
                    <a:pt x="5835" y="5610"/>
                  </a:lnTo>
                  <a:lnTo>
                    <a:pt x="5835" y="3763"/>
                  </a:lnTo>
                  <a:lnTo>
                    <a:pt x="8803" y="3763"/>
                  </a:lnTo>
                  <a:lnTo>
                    <a:pt x="880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75695920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 preserve="1">
  <p:cSld name="Blank slide">
    <p:spTree>
      <p:nvGrpSpPr>
        <p:cNvPr id="1" name="Shape 3476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33206211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preserve="1">
  <p:cSld name="Title only">
    <p:spTree>
      <p:nvGrpSpPr>
        <p:cNvPr id="1" name="Shape 34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70" name="Google Shape;34770;p38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r>
              <a:rPr lang="es-ES"/>
              <a:t>Haga clic para modificar el estilo de título del patrón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49437668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35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81" name="Google Shape;3581;p5"/>
          <p:cNvPicPr preferRelativeResize="0"/>
          <p:nvPr/>
        </p:nvPicPr>
        <p:blipFill rotWithShape="1">
          <a:blip r:embed="rId2">
            <a:alphaModFix/>
          </a:blip>
          <a:srcRect b="14653"/>
          <a:stretch/>
        </p:blipFill>
        <p:spPr>
          <a:xfrm>
            <a:off x="1" y="-16"/>
            <a:ext cx="12192004" cy="6935365"/>
          </a:xfrm>
          <a:prstGeom prst="rect">
            <a:avLst/>
          </a:prstGeom>
          <a:noFill/>
          <a:ln>
            <a:noFill/>
          </a:ln>
        </p:spPr>
      </p:pic>
      <p:sp>
        <p:nvSpPr>
          <p:cNvPr id="3582" name="Google Shape;3582;p5"/>
          <p:cNvSpPr txBox="1">
            <a:spLocks noGrp="1"/>
          </p:cNvSpPr>
          <p:nvPr>
            <p:ph type="subTitle" idx="1"/>
          </p:nvPr>
        </p:nvSpPr>
        <p:spPr>
          <a:xfrm>
            <a:off x="2029751" y="1987000"/>
            <a:ext cx="3858400" cy="34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sp>
        <p:nvSpPr>
          <p:cNvPr id="3583" name="Google Shape;3583;p5"/>
          <p:cNvSpPr txBox="1">
            <a:spLocks noGrp="1"/>
          </p:cNvSpPr>
          <p:nvPr>
            <p:ph type="subTitle" idx="2"/>
          </p:nvPr>
        </p:nvSpPr>
        <p:spPr>
          <a:xfrm>
            <a:off x="6303851" y="1987000"/>
            <a:ext cx="3858400" cy="34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sp>
        <p:nvSpPr>
          <p:cNvPr id="3584" name="Google Shape;3584;p5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es-ES"/>
              <a:t>Haga clic para modificar el estilo de título del patrón</a:t>
            </a:r>
            <a:endParaRPr/>
          </a:p>
        </p:txBody>
      </p:sp>
      <p:grpSp>
        <p:nvGrpSpPr>
          <p:cNvPr id="3585" name="Google Shape;3585;p5"/>
          <p:cNvGrpSpPr/>
          <p:nvPr/>
        </p:nvGrpSpPr>
        <p:grpSpPr>
          <a:xfrm>
            <a:off x="152485" y="141534"/>
            <a:ext cx="11887033" cy="6574933"/>
            <a:chOff x="114363" y="106150"/>
            <a:chExt cx="8915275" cy="4931200"/>
          </a:xfrm>
        </p:grpSpPr>
        <p:grpSp>
          <p:nvGrpSpPr>
            <p:cNvPr id="3586" name="Google Shape;3586;p5"/>
            <p:cNvGrpSpPr/>
            <p:nvPr/>
          </p:nvGrpSpPr>
          <p:grpSpPr>
            <a:xfrm>
              <a:off x="114363" y="182350"/>
              <a:ext cx="341750" cy="4764125"/>
              <a:chOff x="151925" y="182350"/>
              <a:chExt cx="341750" cy="4764125"/>
            </a:xfrm>
          </p:grpSpPr>
          <p:sp>
            <p:nvSpPr>
              <p:cNvPr id="3587" name="Google Shape;3587;p5"/>
              <p:cNvSpPr/>
              <p:nvPr/>
            </p:nvSpPr>
            <p:spPr>
              <a:xfrm rot="-5400000">
                <a:off x="-632987" y="3819813"/>
                <a:ext cx="2226124" cy="27200"/>
              </a:xfrm>
              <a:custGeom>
                <a:avLst/>
                <a:gdLst/>
                <a:ahLst/>
                <a:cxnLst/>
                <a:rect l="l" t="t" r="r" b="b"/>
                <a:pathLst>
                  <a:path w="101522" h="1088" extrusionOk="0">
                    <a:moveTo>
                      <a:pt x="1" y="0"/>
                    </a:moveTo>
                    <a:lnTo>
                      <a:pt x="1" y="1088"/>
                    </a:lnTo>
                    <a:lnTo>
                      <a:pt x="101521" y="1088"/>
                    </a:lnTo>
                    <a:lnTo>
                      <a:pt x="10152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8" name="Google Shape;3588;p5"/>
              <p:cNvSpPr/>
              <p:nvPr/>
            </p:nvSpPr>
            <p:spPr>
              <a:xfrm rot="-5400000">
                <a:off x="-714749" y="3826076"/>
                <a:ext cx="2226124" cy="14675"/>
              </a:xfrm>
              <a:custGeom>
                <a:avLst/>
                <a:gdLst/>
                <a:ahLst/>
                <a:cxnLst/>
                <a:rect l="l" t="t" r="r" b="b"/>
                <a:pathLst>
                  <a:path w="101522" h="587" extrusionOk="0">
                    <a:moveTo>
                      <a:pt x="1" y="0"/>
                    </a:moveTo>
                    <a:lnTo>
                      <a:pt x="1" y="587"/>
                    </a:lnTo>
                    <a:lnTo>
                      <a:pt x="101521" y="587"/>
                    </a:lnTo>
                    <a:lnTo>
                      <a:pt x="10152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9" name="Google Shape;3589;p5"/>
              <p:cNvSpPr/>
              <p:nvPr/>
            </p:nvSpPr>
            <p:spPr>
              <a:xfrm rot="-5400000">
                <a:off x="151913" y="3317588"/>
                <a:ext cx="200675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7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0" name="Google Shape;3590;p5"/>
              <p:cNvSpPr/>
              <p:nvPr/>
            </p:nvSpPr>
            <p:spPr>
              <a:xfrm rot="-5400000">
                <a:off x="188038" y="3425788"/>
                <a:ext cx="5700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53" extrusionOk="0">
                    <a:moveTo>
                      <a:pt x="685" y="1"/>
                    </a:moveTo>
                    <a:cubicBezTo>
                      <a:pt x="523" y="1"/>
                      <a:pt x="363" y="78"/>
                      <a:pt x="277" y="234"/>
                    </a:cubicBezTo>
                    <a:lnTo>
                      <a:pt x="139" y="458"/>
                    </a:lnTo>
                    <a:cubicBezTo>
                      <a:pt x="1" y="682"/>
                      <a:pt x="87" y="976"/>
                      <a:pt x="312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279" y="2253"/>
                    </a:lnTo>
                    <a:lnTo>
                      <a:pt x="2124" y="2011"/>
                    </a:lnTo>
                    <a:lnTo>
                      <a:pt x="1106" y="234"/>
                    </a:lnTo>
                    <a:cubicBezTo>
                      <a:pt x="1011" y="78"/>
                      <a:pt x="847" y="1"/>
                      <a:pt x="68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1" name="Google Shape;3591;p5"/>
              <p:cNvSpPr/>
              <p:nvPr/>
            </p:nvSpPr>
            <p:spPr>
              <a:xfrm rot="-5400000">
                <a:off x="280063" y="3403438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05" y="2745"/>
                    </a:cubicBezTo>
                    <a:lnTo>
                      <a:pt x="864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2" name="Google Shape;3592;p5"/>
              <p:cNvSpPr/>
              <p:nvPr/>
            </p:nvSpPr>
            <p:spPr>
              <a:xfrm rot="-5400000">
                <a:off x="190750" y="3403450"/>
                <a:ext cx="3412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5" extrusionOk="0">
                    <a:moveTo>
                      <a:pt x="622" y="0"/>
                    </a:moveTo>
                    <a:cubicBezTo>
                      <a:pt x="242" y="0"/>
                      <a:pt x="1" y="397"/>
                      <a:pt x="190" y="725"/>
                    </a:cubicBezTo>
                    <a:lnTo>
                      <a:pt x="1209" y="2486"/>
                    </a:lnTo>
                    <a:lnTo>
                      <a:pt x="1364" y="2744"/>
                    </a:lnTo>
                    <a:lnTo>
                      <a:pt x="1364" y="483"/>
                    </a:lnTo>
                    <a:cubicBezTo>
                      <a:pt x="1364" y="207"/>
                      <a:pt x="1140" y="0"/>
                      <a:pt x="8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3" name="Google Shape;3593;p5"/>
              <p:cNvSpPr/>
              <p:nvPr/>
            </p:nvSpPr>
            <p:spPr>
              <a:xfrm rot="-5400000">
                <a:off x="280288" y="3363963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08" y="2745"/>
                      <a:pt x="484" y="2745"/>
                    </a:cubicBezTo>
                    <a:lnTo>
                      <a:pt x="743" y="2745"/>
                    </a:lnTo>
                    <a:cubicBezTo>
                      <a:pt x="1105" y="2745"/>
                      <a:pt x="1347" y="2331"/>
                      <a:pt x="1157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4" name="Google Shape;3594;p5"/>
              <p:cNvSpPr/>
              <p:nvPr/>
            </p:nvSpPr>
            <p:spPr>
              <a:xfrm rot="-5400000">
                <a:off x="233338" y="3356138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68" y="1139"/>
                    </a:lnTo>
                    <a:cubicBezTo>
                      <a:pt x="2041" y="1178"/>
                      <a:pt x="2121" y="1198"/>
                      <a:pt x="2200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45" y="742"/>
                    </a:lnTo>
                    <a:cubicBezTo>
                      <a:pt x="2935" y="414"/>
                      <a:pt x="2711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5" name="Google Shape;3595;p5"/>
              <p:cNvSpPr/>
              <p:nvPr/>
            </p:nvSpPr>
            <p:spPr>
              <a:xfrm rot="-5400000">
                <a:off x="259850" y="3353775"/>
                <a:ext cx="5655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66" extrusionOk="0">
                    <a:moveTo>
                      <a:pt x="0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7" y="2183"/>
                      <a:pt x="2002" y="2019"/>
                    </a:cubicBezTo>
                    <a:lnTo>
                      <a:pt x="2123" y="1812"/>
                    </a:lnTo>
                    <a:cubicBezTo>
                      <a:pt x="2261" y="1571"/>
                      <a:pt x="2192" y="1260"/>
                      <a:pt x="1951" y="113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6" name="Google Shape;3596;p5"/>
              <p:cNvSpPr/>
              <p:nvPr/>
            </p:nvSpPr>
            <p:spPr>
              <a:xfrm rot="-5400000">
                <a:off x="233225" y="3450300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604" y="0"/>
                    </a:moveTo>
                    <a:cubicBezTo>
                      <a:pt x="242" y="0"/>
                      <a:pt x="0" y="414"/>
                      <a:pt x="190" y="725"/>
                    </a:cubicBezTo>
                    <a:lnTo>
                      <a:pt x="311" y="949"/>
                    </a:lnTo>
                    <a:cubicBezTo>
                      <a:pt x="404" y="1100"/>
                      <a:pt x="566" y="1189"/>
                      <a:pt x="737" y="1189"/>
                    </a:cubicBezTo>
                    <a:cubicBezTo>
                      <a:pt x="820" y="1189"/>
                      <a:pt x="905" y="1167"/>
                      <a:pt x="984" y="1122"/>
                    </a:cubicBezTo>
                    <a:lnTo>
                      <a:pt x="293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7" name="Google Shape;3597;p5"/>
              <p:cNvSpPr/>
              <p:nvPr/>
            </p:nvSpPr>
            <p:spPr>
              <a:xfrm rot="-5400000">
                <a:off x="259463" y="3425788"/>
                <a:ext cx="5700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53" extrusionOk="0">
                    <a:moveTo>
                      <a:pt x="2279" y="0"/>
                    </a:moveTo>
                    <a:lnTo>
                      <a:pt x="312" y="1139"/>
                    </a:lnTo>
                    <a:cubicBezTo>
                      <a:pt x="87" y="1260"/>
                      <a:pt x="1" y="1571"/>
                      <a:pt x="139" y="1795"/>
                    </a:cubicBezTo>
                    <a:lnTo>
                      <a:pt x="277" y="2019"/>
                    </a:lnTo>
                    <a:cubicBezTo>
                      <a:pt x="363" y="2175"/>
                      <a:pt x="523" y="2252"/>
                      <a:pt x="685" y="2252"/>
                    </a:cubicBezTo>
                    <a:cubicBezTo>
                      <a:pt x="847" y="2252"/>
                      <a:pt x="1011" y="2175"/>
                      <a:pt x="1106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8" name="Google Shape;3598;p5"/>
              <p:cNvSpPr/>
              <p:nvPr/>
            </p:nvSpPr>
            <p:spPr>
              <a:xfrm rot="-5400000">
                <a:off x="190975" y="3364400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38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9" name="Google Shape;3599;p5"/>
              <p:cNvSpPr/>
              <p:nvPr/>
            </p:nvSpPr>
            <p:spPr>
              <a:xfrm rot="-5400000">
                <a:off x="197913" y="3356263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201" y="0"/>
                    </a:moveTo>
                    <a:cubicBezTo>
                      <a:pt x="2121" y="0"/>
                      <a:pt x="2041" y="21"/>
                      <a:pt x="1968" y="66"/>
                    </a:cubicBezTo>
                    <a:lnTo>
                      <a:pt x="381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711" y="1188"/>
                      <a:pt x="2935" y="791"/>
                      <a:pt x="2745" y="463"/>
                    </a:cubicBezTo>
                    <a:lnTo>
                      <a:pt x="2624" y="256"/>
                    </a:lnTo>
                    <a:cubicBezTo>
                      <a:pt x="2531" y="92"/>
                      <a:pt x="2367" y="0"/>
                      <a:pt x="220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0" name="Google Shape;3600;p5"/>
              <p:cNvSpPr/>
              <p:nvPr/>
            </p:nvSpPr>
            <p:spPr>
              <a:xfrm rot="-5400000">
                <a:off x="188313" y="3353988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8" y="2007"/>
                    </a:lnTo>
                    <a:lnTo>
                      <a:pt x="0" y="2249"/>
                    </a:lnTo>
                    <a:lnTo>
                      <a:pt x="380" y="2042"/>
                    </a:lnTo>
                    <a:lnTo>
                      <a:pt x="1951" y="1127"/>
                    </a:lnTo>
                    <a:cubicBezTo>
                      <a:pt x="2175" y="989"/>
                      <a:pt x="2261" y="696"/>
                      <a:pt x="2123" y="454"/>
                    </a:cubicBezTo>
                    <a:lnTo>
                      <a:pt x="2002" y="247"/>
                    </a:lnTo>
                    <a:cubicBezTo>
                      <a:pt x="1907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1" name="Google Shape;3601;p5"/>
              <p:cNvSpPr/>
              <p:nvPr/>
            </p:nvSpPr>
            <p:spPr>
              <a:xfrm rot="-5400000">
                <a:off x="197900" y="3450300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737" y="0"/>
                    </a:moveTo>
                    <a:cubicBezTo>
                      <a:pt x="566" y="0"/>
                      <a:pt x="404" y="89"/>
                      <a:pt x="311" y="240"/>
                    </a:cubicBezTo>
                    <a:lnTo>
                      <a:pt x="190" y="464"/>
                    </a:lnTo>
                    <a:cubicBezTo>
                      <a:pt x="0" y="775"/>
                      <a:pt x="242" y="1189"/>
                      <a:pt x="604" y="1189"/>
                    </a:cubicBezTo>
                    <a:lnTo>
                      <a:pt x="2934" y="1189"/>
                    </a:lnTo>
                    <a:lnTo>
                      <a:pt x="1743" y="516"/>
                    </a:lnTo>
                    <a:lnTo>
                      <a:pt x="984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5"/>
              <p:cNvSpPr/>
              <p:nvPr/>
            </p:nvSpPr>
            <p:spPr>
              <a:xfrm rot="-5400000">
                <a:off x="222250" y="3387925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192" y="0"/>
                    </a:moveTo>
                    <a:cubicBezTo>
                      <a:pt x="536" y="0"/>
                      <a:pt x="1" y="536"/>
                      <a:pt x="1" y="1209"/>
                    </a:cubicBezTo>
                    <a:cubicBezTo>
                      <a:pt x="1" y="1865"/>
                      <a:pt x="536" y="2400"/>
                      <a:pt x="1192" y="2400"/>
                    </a:cubicBezTo>
                    <a:cubicBezTo>
                      <a:pt x="1865" y="2400"/>
                      <a:pt x="2400" y="1865"/>
                      <a:pt x="2400" y="1209"/>
                    </a:cubicBezTo>
                    <a:cubicBezTo>
                      <a:pt x="2400" y="536"/>
                      <a:pt x="1865" y="0"/>
                      <a:pt x="11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5"/>
              <p:cNvSpPr/>
              <p:nvPr/>
            </p:nvSpPr>
            <p:spPr>
              <a:xfrm rot="-5400000">
                <a:off x="152125" y="3889100"/>
                <a:ext cx="2002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10" h="8026" extrusionOk="0">
                    <a:moveTo>
                      <a:pt x="7543" y="466"/>
                    </a:moveTo>
                    <a:lnTo>
                      <a:pt x="7543" y="7560"/>
                    </a:lnTo>
                    <a:lnTo>
                      <a:pt x="467" y="7560"/>
                    </a:lnTo>
                    <a:lnTo>
                      <a:pt x="467" y="466"/>
                    </a:lnTo>
                    <a:close/>
                    <a:moveTo>
                      <a:pt x="1" y="0"/>
                    </a:moveTo>
                    <a:lnTo>
                      <a:pt x="1" y="8026"/>
                    </a:lnTo>
                    <a:lnTo>
                      <a:pt x="8009" y="8026"/>
                    </a:lnTo>
                    <a:lnTo>
                      <a:pt x="800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5"/>
              <p:cNvSpPr/>
              <p:nvPr/>
            </p:nvSpPr>
            <p:spPr>
              <a:xfrm rot="-5400000">
                <a:off x="188050" y="3997075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682" y="1"/>
                    </a:moveTo>
                    <a:cubicBezTo>
                      <a:pt x="518" y="1"/>
                      <a:pt x="354" y="78"/>
                      <a:pt x="259" y="234"/>
                    </a:cubicBezTo>
                    <a:lnTo>
                      <a:pt x="138" y="458"/>
                    </a:lnTo>
                    <a:cubicBezTo>
                      <a:pt x="0" y="682"/>
                      <a:pt x="87" y="993"/>
                      <a:pt x="311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279" y="2253"/>
                    </a:lnTo>
                    <a:lnTo>
                      <a:pt x="2123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5"/>
              <p:cNvSpPr/>
              <p:nvPr/>
            </p:nvSpPr>
            <p:spPr>
              <a:xfrm rot="-5400000">
                <a:off x="280063" y="3974738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64" y="1"/>
                    </a:moveTo>
                    <a:lnTo>
                      <a:pt x="191" y="2020"/>
                    </a:lnTo>
                    <a:cubicBezTo>
                      <a:pt x="1" y="2331"/>
                      <a:pt x="243" y="2745"/>
                      <a:pt x="622" y="2745"/>
                    </a:cubicBezTo>
                    <a:lnTo>
                      <a:pt x="864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5"/>
              <p:cNvSpPr/>
              <p:nvPr/>
            </p:nvSpPr>
            <p:spPr>
              <a:xfrm rot="-5400000">
                <a:off x="190750" y="3974750"/>
                <a:ext cx="3412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5" extrusionOk="0">
                    <a:moveTo>
                      <a:pt x="622" y="0"/>
                    </a:moveTo>
                    <a:cubicBezTo>
                      <a:pt x="243" y="0"/>
                      <a:pt x="1" y="397"/>
                      <a:pt x="191" y="725"/>
                    </a:cubicBezTo>
                    <a:lnTo>
                      <a:pt x="1209" y="2486"/>
                    </a:lnTo>
                    <a:lnTo>
                      <a:pt x="1364" y="2744"/>
                    </a:lnTo>
                    <a:lnTo>
                      <a:pt x="1364" y="483"/>
                    </a:lnTo>
                    <a:cubicBezTo>
                      <a:pt x="1364" y="207"/>
                      <a:pt x="1140" y="0"/>
                      <a:pt x="8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5"/>
              <p:cNvSpPr/>
              <p:nvPr/>
            </p:nvSpPr>
            <p:spPr>
              <a:xfrm rot="-5400000">
                <a:off x="280075" y="3935475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" y="1"/>
                    </a:moveTo>
                    <a:lnTo>
                      <a:pt x="1" y="2262"/>
                    </a:lnTo>
                    <a:cubicBezTo>
                      <a:pt x="1" y="2521"/>
                      <a:pt x="225" y="2745"/>
                      <a:pt x="501" y="2745"/>
                    </a:cubicBezTo>
                    <a:lnTo>
                      <a:pt x="743" y="2745"/>
                    </a:lnTo>
                    <a:cubicBezTo>
                      <a:pt x="1122" y="2745"/>
                      <a:pt x="1364" y="2331"/>
                      <a:pt x="1174" y="202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5"/>
              <p:cNvSpPr/>
              <p:nvPr/>
            </p:nvSpPr>
            <p:spPr>
              <a:xfrm rot="-5400000">
                <a:off x="233338" y="3927413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0" y="0"/>
                    </a:moveTo>
                    <a:lnTo>
                      <a:pt x="1951" y="1139"/>
                    </a:lnTo>
                    <a:cubicBezTo>
                      <a:pt x="2029" y="1178"/>
                      <a:pt x="2112" y="1198"/>
                      <a:pt x="2194" y="1198"/>
                    </a:cubicBezTo>
                    <a:cubicBezTo>
                      <a:pt x="2365" y="1198"/>
                      <a:pt x="2530" y="1113"/>
                      <a:pt x="2624" y="949"/>
                    </a:cubicBezTo>
                    <a:lnTo>
                      <a:pt x="2744" y="742"/>
                    </a:lnTo>
                    <a:cubicBezTo>
                      <a:pt x="2934" y="414"/>
                      <a:pt x="2693" y="17"/>
                      <a:pt x="2330" y="1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5"/>
              <p:cNvSpPr/>
              <p:nvPr/>
            </p:nvSpPr>
            <p:spPr>
              <a:xfrm rot="-5400000">
                <a:off x="259850" y="3925075"/>
                <a:ext cx="5655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66" extrusionOk="0">
                    <a:moveTo>
                      <a:pt x="1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8" y="2183"/>
                      <a:pt x="2003" y="2019"/>
                    </a:cubicBezTo>
                    <a:lnTo>
                      <a:pt x="2124" y="1812"/>
                    </a:lnTo>
                    <a:cubicBezTo>
                      <a:pt x="2262" y="1571"/>
                      <a:pt x="2193" y="1260"/>
                      <a:pt x="1951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5"/>
              <p:cNvSpPr/>
              <p:nvPr/>
            </p:nvSpPr>
            <p:spPr>
              <a:xfrm rot="-5400000">
                <a:off x="233225" y="4021600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605" y="0"/>
                    </a:moveTo>
                    <a:cubicBezTo>
                      <a:pt x="242" y="0"/>
                      <a:pt x="1" y="414"/>
                      <a:pt x="190" y="725"/>
                    </a:cubicBezTo>
                    <a:lnTo>
                      <a:pt x="311" y="949"/>
                    </a:lnTo>
                    <a:cubicBezTo>
                      <a:pt x="404" y="1100"/>
                      <a:pt x="567" y="1189"/>
                      <a:pt x="737" y="1189"/>
                    </a:cubicBezTo>
                    <a:cubicBezTo>
                      <a:pt x="820" y="1189"/>
                      <a:pt x="905" y="1167"/>
                      <a:pt x="984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5"/>
              <p:cNvSpPr/>
              <p:nvPr/>
            </p:nvSpPr>
            <p:spPr>
              <a:xfrm rot="-5400000">
                <a:off x="259475" y="3997075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2279" y="0"/>
                    </a:moveTo>
                    <a:lnTo>
                      <a:pt x="311" y="1139"/>
                    </a:lnTo>
                    <a:cubicBezTo>
                      <a:pt x="87" y="1260"/>
                      <a:pt x="0" y="1571"/>
                      <a:pt x="138" y="1795"/>
                    </a:cubicBezTo>
                    <a:lnTo>
                      <a:pt x="259" y="2019"/>
                    </a:lnTo>
                    <a:cubicBezTo>
                      <a:pt x="354" y="2175"/>
                      <a:pt x="518" y="2252"/>
                      <a:pt x="682" y="2252"/>
                    </a:cubicBezTo>
                    <a:cubicBezTo>
                      <a:pt x="846" y="2252"/>
                      <a:pt x="1010" y="2175"/>
                      <a:pt x="1105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5"/>
              <p:cNvSpPr/>
              <p:nvPr/>
            </p:nvSpPr>
            <p:spPr>
              <a:xfrm rot="-5400000">
                <a:off x="190763" y="3935488"/>
                <a:ext cx="34100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5" extrusionOk="0">
                    <a:moveTo>
                      <a:pt x="501" y="0"/>
                    </a:moveTo>
                    <a:cubicBezTo>
                      <a:pt x="225" y="0"/>
                      <a:pt x="1" y="207"/>
                      <a:pt x="1" y="483"/>
                    </a:cubicBezTo>
                    <a:lnTo>
                      <a:pt x="1" y="2744"/>
                    </a:lnTo>
                    <a:lnTo>
                      <a:pt x="156" y="2486"/>
                    </a:lnTo>
                    <a:lnTo>
                      <a:pt x="1174" y="725"/>
                    </a:lnTo>
                    <a:cubicBezTo>
                      <a:pt x="1364" y="397"/>
                      <a:pt x="1122" y="0"/>
                      <a:pt x="7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5"/>
              <p:cNvSpPr/>
              <p:nvPr/>
            </p:nvSpPr>
            <p:spPr>
              <a:xfrm rot="-5400000">
                <a:off x="197913" y="3927538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195" y="0"/>
                    </a:moveTo>
                    <a:cubicBezTo>
                      <a:pt x="2112" y="0"/>
                      <a:pt x="2029" y="21"/>
                      <a:pt x="1951" y="66"/>
                    </a:cubicBezTo>
                    <a:lnTo>
                      <a:pt x="380" y="981"/>
                    </a:lnTo>
                    <a:lnTo>
                      <a:pt x="0" y="1188"/>
                    </a:lnTo>
                    <a:lnTo>
                      <a:pt x="2330" y="1188"/>
                    </a:lnTo>
                    <a:cubicBezTo>
                      <a:pt x="2693" y="1188"/>
                      <a:pt x="2934" y="791"/>
                      <a:pt x="2744" y="463"/>
                    </a:cubicBezTo>
                    <a:lnTo>
                      <a:pt x="2624" y="256"/>
                    </a:lnTo>
                    <a:cubicBezTo>
                      <a:pt x="2530" y="92"/>
                      <a:pt x="2366" y="0"/>
                      <a:pt x="21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5"/>
              <p:cNvSpPr/>
              <p:nvPr/>
            </p:nvSpPr>
            <p:spPr>
              <a:xfrm rot="-5400000">
                <a:off x="188313" y="3925288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9" y="2007"/>
                    </a:lnTo>
                    <a:lnTo>
                      <a:pt x="1" y="2249"/>
                    </a:lnTo>
                    <a:lnTo>
                      <a:pt x="380" y="2042"/>
                    </a:lnTo>
                    <a:lnTo>
                      <a:pt x="1951" y="1127"/>
                    </a:lnTo>
                    <a:cubicBezTo>
                      <a:pt x="2175" y="989"/>
                      <a:pt x="2262" y="696"/>
                      <a:pt x="2124" y="454"/>
                    </a:cubicBezTo>
                    <a:lnTo>
                      <a:pt x="2003" y="247"/>
                    </a:lnTo>
                    <a:cubicBezTo>
                      <a:pt x="1908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5"/>
              <p:cNvSpPr/>
              <p:nvPr/>
            </p:nvSpPr>
            <p:spPr>
              <a:xfrm rot="-5400000">
                <a:off x="197900" y="4021600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1" y="240"/>
                    </a:cubicBezTo>
                    <a:lnTo>
                      <a:pt x="190" y="464"/>
                    </a:lnTo>
                    <a:cubicBezTo>
                      <a:pt x="1" y="775"/>
                      <a:pt x="242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4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5"/>
              <p:cNvSpPr/>
              <p:nvPr/>
            </p:nvSpPr>
            <p:spPr>
              <a:xfrm rot="-5400000">
                <a:off x="217200" y="3964250"/>
                <a:ext cx="70375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2815" h="2411" extrusionOk="0">
                    <a:moveTo>
                      <a:pt x="1606" y="0"/>
                    </a:moveTo>
                    <a:cubicBezTo>
                      <a:pt x="536" y="0"/>
                      <a:pt x="1" y="1295"/>
                      <a:pt x="760" y="2054"/>
                    </a:cubicBezTo>
                    <a:cubicBezTo>
                      <a:pt x="1006" y="2301"/>
                      <a:pt x="1309" y="2411"/>
                      <a:pt x="1605" y="2411"/>
                    </a:cubicBezTo>
                    <a:cubicBezTo>
                      <a:pt x="2223" y="2411"/>
                      <a:pt x="2814" y="1932"/>
                      <a:pt x="2814" y="1209"/>
                    </a:cubicBezTo>
                    <a:cubicBezTo>
                      <a:pt x="2814" y="536"/>
                      <a:pt x="2262" y="0"/>
                      <a:pt x="160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5"/>
              <p:cNvSpPr/>
              <p:nvPr/>
            </p:nvSpPr>
            <p:spPr>
              <a:xfrm rot="-5400000">
                <a:off x="152138" y="4460388"/>
                <a:ext cx="200225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09" h="8026" extrusionOk="0">
                    <a:moveTo>
                      <a:pt x="7542" y="466"/>
                    </a:moveTo>
                    <a:lnTo>
                      <a:pt x="7542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08" y="8026"/>
                    </a:lnTo>
                    <a:lnTo>
                      <a:pt x="800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5"/>
              <p:cNvSpPr/>
              <p:nvPr/>
            </p:nvSpPr>
            <p:spPr>
              <a:xfrm rot="-5400000">
                <a:off x="188263" y="4568588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682" y="1"/>
                    </a:moveTo>
                    <a:cubicBezTo>
                      <a:pt x="518" y="1"/>
                      <a:pt x="354" y="78"/>
                      <a:pt x="259" y="234"/>
                    </a:cubicBezTo>
                    <a:lnTo>
                      <a:pt x="139" y="458"/>
                    </a:lnTo>
                    <a:cubicBezTo>
                      <a:pt x="1" y="682"/>
                      <a:pt x="70" y="993"/>
                      <a:pt x="311" y="1114"/>
                    </a:cubicBezTo>
                    <a:lnTo>
                      <a:pt x="1071" y="1563"/>
                    </a:lnTo>
                    <a:lnTo>
                      <a:pt x="2262" y="2253"/>
                    </a:lnTo>
                    <a:lnTo>
                      <a:pt x="2124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5"/>
              <p:cNvSpPr/>
              <p:nvPr/>
            </p:nvSpPr>
            <p:spPr>
              <a:xfrm rot="-5400000">
                <a:off x="280075" y="4546025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0" y="2331"/>
                      <a:pt x="242" y="2745"/>
                      <a:pt x="604" y="2745"/>
                    </a:cubicBezTo>
                    <a:lnTo>
                      <a:pt x="863" y="2745"/>
                    </a:lnTo>
                    <a:cubicBezTo>
                      <a:pt x="1139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0" name="Google Shape;3620;p5"/>
              <p:cNvSpPr/>
              <p:nvPr/>
            </p:nvSpPr>
            <p:spPr>
              <a:xfrm rot="-5400000">
                <a:off x="190975" y="4546250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604" y="0"/>
                    </a:moveTo>
                    <a:cubicBezTo>
                      <a:pt x="242" y="0"/>
                      <a:pt x="0" y="397"/>
                      <a:pt x="190" y="725"/>
                    </a:cubicBezTo>
                    <a:lnTo>
                      <a:pt x="1208" y="2486"/>
                    </a:lnTo>
                    <a:lnTo>
                      <a:pt x="1346" y="2744"/>
                    </a:lnTo>
                    <a:lnTo>
                      <a:pt x="1346" y="483"/>
                    </a:lnTo>
                    <a:cubicBezTo>
                      <a:pt x="1346" y="207"/>
                      <a:pt x="1139" y="0"/>
                      <a:pt x="8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1" name="Google Shape;3621;p5"/>
              <p:cNvSpPr/>
              <p:nvPr/>
            </p:nvSpPr>
            <p:spPr>
              <a:xfrm rot="-5400000">
                <a:off x="280063" y="4506763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" y="1"/>
                    </a:moveTo>
                    <a:lnTo>
                      <a:pt x="1" y="2262"/>
                    </a:lnTo>
                    <a:cubicBezTo>
                      <a:pt x="1" y="2521"/>
                      <a:pt x="225" y="2745"/>
                      <a:pt x="484" y="2745"/>
                    </a:cubicBezTo>
                    <a:lnTo>
                      <a:pt x="743" y="2745"/>
                    </a:lnTo>
                    <a:cubicBezTo>
                      <a:pt x="1123" y="2745"/>
                      <a:pt x="1364" y="2331"/>
                      <a:pt x="1174" y="202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5"/>
              <p:cNvSpPr/>
              <p:nvPr/>
            </p:nvSpPr>
            <p:spPr>
              <a:xfrm rot="-5400000">
                <a:off x="233388" y="4498763"/>
                <a:ext cx="732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1" h="1198" extrusionOk="0">
                    <a:moveTo>
                      <a:pt x="0" y="0"/>
                    </a:moveTo>
                    <a:lnTo>
                      <a:pt x="1951" y="1139"/>
                    </a:lnTo>
                    <a:cubicBezTo>
                      <a:pt x="2029" y="1178"/>
                      <a:pt x="2112" y="1198"/>
                      <a:pt x="2194" y="1198"/>
                    </a:cubicBezTo>
                    <a:cubicBezTo>
                      <a:pt x="2366" y="1198"/>
                      <a:pt x="2530" y="1113"/>
                      <a:pt x="2624" y="949"/>
                    </a:cubicBezTo>
                    <a:lnTo>
                      <a:pt x="2745" y="742"/>
                    </a:lnTo>
                    <a:cubicBezTo>
                      <a:pt x="2931" y="421"/>
                      <a:pt x="2703" y="17"/>
                      <a:pt x="2336" y="17"/>
                    </a:cubicBezTo>
                    <a:cubicBezTo>
                      <a:pt x="2329" y="17"/>
                      <a:pt x="2321" y="17"/>
                      <a:pt x="2313" y="1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5"/>
              <p:cNvSpPr/>
              <p:nvPr/>
            </p:nvSpPr>
            <p:spPr>
              <a:xfrm rot="-5400000">
                <a:off x="259638" y="4496588"/>
                <a:ext cx="569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66" extrusionOk="0">
                    <a:moveTo>
                      <a:pt x="1" y="0"/>
                    </a:moveTo>
                    <a:lnTo>
                      <a:pt x="1174" y="2019"/>
                    </a:lnTo>
                    <a:cubicBezTo>
                      <a:pt x="1269" y="2183"/>
                      <a:pt x="1433" y="2265"/>
                      <a:pt x="1595" y="2265"/>
                    </a:cubicBezTo>
                    <a:cubicBezTo>
                      <a:pt x="1757" y="2265"/>
                      <a:pt x="1916" y="2183"/>
                      <a:pt x="2003" y="2019"/>
                    </a:cubicBezTo>
                    <a:lnTo>
                      <a:pt x="2141" y="1812"/>
                    </a:lnTo>
                    <a:cubicBezTo>
                      <a:pt x="2279" y="1571"/>
                      <a:pt x="2210" y="1260"/>
                      <a:pt x="1968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5"/>
              <p:cNvSpPr/>
              <p:nvPr/>
            </p:nvSpPr>
            <p:spPr>
              <a:xfrm rot="-5400000">
                <a:off x="233213" y="4592888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622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5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5"/>
              <p:cNvSpPr/>
              <p:nvPr/>
            </p:nvSpPr>
            <p:spPr>
              <a:xfrm rot="-5400000">
                <a:off x="259688" y="4568588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2262" y="0"/>
                    </a:moveTo>
                    <a:lnTo>
                      <a:pt x="311" y="1139"/>
                    </a:lnTo>
                    <a:cubicBezTo>
                      <a:pt x="70" y="1260"/>
                      <a:pt x="1" y="1571"/>
                      <a:pt x="139" y="1795"/>
                    </a:cubicBezTo>
                    <a:lnTo>
                      <a:pt x="259" y="2019"/>
                    </a:lnTo>
                    <a:cubicBezTo>
                      <a:pt x="354" y="2175"/>
                      <a:pt x="518" y="2252"/>
                      <a:pt x="682" y="2252"/>
                    </a:cubicBezTo>
                    <a:cubicBezTo>
                      <a:pt x="846" y="2252"/>
                      <a:pt x="1010" y="2175"/>
                      <a:pt x="1105" y="2019"/>
                    </a:cubicBezTo>
                    <a:lnTo>
                      <a:pt x="226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5"/>
              <p:cNvSpPr/>
              <p:nvPr/>
            </p:nvSpPr>
            <p:spPr>
              <a:xfrm rot="-5400000">
                <a:off x="190788" y="4506813"/>
                <a:ext cx="340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2746" extrusionOk="0">
                    <a:moveTo>
                      <a:pt x="766" y="1"/>
                    </a:moveTo>
                    <a:cubicBezTo>
                      <a:pt x="758" y="1"/>
                      <a:pt x="751" y="1"/>
                      <a:pt x="743" y="1"/>
                    </a:cubicBezTo>
                    <a:lnTo>
                      <a:pt x="484" y="1"/>
                    </a:lnTo>
                    <a:cubicBezTo>
                      <a:pt x="208" y="1"/>
                      <a:pt x="1" y="225"/>
                      <a:pt x="1" y="484"/>
                    </a:cubicBezTo>
                    <a:lnTo>
                      <a:pt x="1" y="2745"/>
                    </a:lnTo>
                    <a:lnTo>
                      <a:pt x="156" y="2487"/>
                    </a:lnTo>
                    <a:lnTo>
                      <a:pt x="1174" y="726"/>
                    </a:lnTo>
                    <a:cubicBezTo>
                      <a:pt x="1360" y="405"/>
                      <a:pt x="1132" y="1"/>
                      <a:pt x="76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5"/>
              <p:cNvSpPr/>
              <p:nvPr/>
            </p:nvSpPr>
            <p:spPr>
              <a:xfrm rot="-5400000">
                <a:off x="197750" y="4498650"/>
                <a:ext cx="737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49" h="1189" extrusionOk="0">
                    <a:moveTo>
                      <a:pt x="2204" y="0"/>
                    </a:moveTo>
                    <a:cubicBezTo>
                      <a:pt x="2122" y="0"/>
                      <a:pt x="2041" y="21"/>
                      <a:pt x="1968" y="66"/>
                    </a:cubicBezTo>
                    <a:lnTo>
                      <a:pt x="380" y="981"/>
                    </a:lnTo>
                    <a:lnTo>
                      <a:pt x="0" y="1188"/>
                    </a:lnTo>
                    <a:lnTo>
                      <a:pt x="2331" y="1188"/>
                    </a:lnTo>
                    <a:cubicBezTo>
                      <a:pt x="2338" y="1188"/>
                      <a:pt x="2346" y="1188"/>
                      <a:pt x="2353" y="1188"/>
                    </a:cubicBezTo>
                    <a:cubicBezTo>
                      <a:pt x="2720" y="1188"/>
                      <a:pt x="2948" y="784"/>
                      <a:pt x="2762" y="463"/>
                    </a:cubicBezTo>
                    <a:lnTo>
                      <a:pt x="2624" y="256"/>
                    </a:lnTo>
                    <a:cubicBezTo>
                      <a:pt x="2542" y="92"/>
                      <a:pt x="2374" y="0"/>
                      <a:pt x="220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5"/>
              <p:cNvSpPr/>
              <p:nvPr/>
            </p:nvSpPr>
            <p:spPr>
              <a:xfrm rot="-5400000">
                <a:off x="188100" y="4496800"/>
                <a:ext cx="56975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49" extrusionOk="0">
                    <a:moveTo>
                      <a:pt x="1597" y="1"/>
                    </a:moveTo>
                    <a:cubicBezTo>
                      <a:pt x="1433" y="1"/>
                      <a:pt x="1269" y="83"/>
                      <a:pt x="1174" y="247"/>
                    </a:cubicBezTo>
                    <a:lnTo>
                      <a:pt x="156" y="2007"/>
                    </a:lnTo>
                    <a:lnTo>
                      <a:pt x="1" y="2249"/>
                    </a:lnTo>
                    <a:lnTo>
                      <a:pt x="380" y="2042"/>
                    </a:lnTo>
                    <a:lnTo>
                      <a:pt x="1968" y="1127"/>
                    </a:lnTo>
                    <a:cubicBezTo>
                      <a:pt x="2193" y="989"/>
                      <a:pt x="2279" y="696"/>
                      <a:pt x="2141" y="454"/>
                    </a:cubicBezTo>
                    <a:lnTo>
                      <a:pt x="2020" y="247"/>
                    </a:lnTo>
                    <a:cubicBezTo>
                      <a:pt x="1925" y="83"/>
                      <a:pt x="1761" y="1"/>
                      <a:pt x="159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9" name="Google Shape;3629;p5"/>
              <p:cNvSpPr/>
              <p:nvPr/>
            </p:nvSpPr>
            <p:spPr>
              <a:xfrm rot="-5400000">
                <a:off x="197888" y="4592888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2" y="240"/>
                    </a:cubicBezTo>
                    <a:lnTo>
                      <a:pt x="191" y="464"/>
                    </a:lnTo>
                    <a:cubicBezTo>
                      <a:pt x="1" y="775"/>
                      <a:pt x="225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5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0" name="Google Shape;3630;p5"/>
              <p:cNvSpPr/>
              <p:nvPr/>
            </p:nvSpPr>
            <p:spPr>
              <a:xfrm rot="-5400000">
                <a:off x="222250" y="4530925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208" y="0"/>
                    </a:moveTo>
                    <a:cubicBezTo>
                      <a:pt x="535" y="0"/>
                      <a:pt x="0" y="536"/>
                      <a:pt x="0" y="1209"/>
                    </a:cubicBezTo>
                    <a:cubicBezTo>
                      <a:pt x="0" y="1865"/>
                      <a:pt x="535" y="2400"/>
                      <a:pt x="1208" y="2400"/>
                    </a:cubicBezTo>
                    <a:cubicBezTo>
                      <a:pt x="1864" y="2400"/>
                      <a:pt x="2399" y="1865"/>
                      <a:pt x="2399" y="1209"/>
                    </a:cubicBezTo>
                    <a:cubicBezTo>
                      <a:pt x="2399" y="536"/>
                      <a:pt x="1864" y="0"/>
                      <a:pt x="120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1" name="Google Shape;3631;p5"/>
              <p:cNvSpPr/>
              <p:nvPr/>
            </p:nvSpPr>
            <p:spPr>
              <a:xfrm rot="-5400000">
                <a:off x="151925" y="2746300"/>
                <a:ext cx="2006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2" name="Google Shape;3632;p5"/>
              <p:cNvSpPr/>
              <p:nvPr/>
            </p:nvSpPr>
            <p:spPr>
              <a:xfrm rot="-5400000">
                <a:off x="188050" y="2854500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685" y="1"/>
                    </a:moveTo>
                    <a:cubicBezTo>
                      <a:pt x="523" y="1"/>
                      <a:pt x="363" y="78"/>
                      <a:pt x="277" y="234"/>
                    </a:cubicBezTo>
                    <a:lnTo>
                      <a:pt x="139" y="458"/>
                    </a:lnTo>
                    <a:cubicBezTo>
                      <a:pt x="1" y="682"/>
                      <a:pt x="87" y="976"/>
                      <a:pt x="311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124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3" name="Google Shape;3633;p5"/>
              <p:cNvSpPr/>
              <p:nvPr/>
            </p:nvSpPr>
            <p:spPr>
              <a:xfrm rot="-5400000">
                <a:off x="280075" y="2831725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05" y="2745"/>
                    </a:cubicBezTo>
                    <a:lnTo>
                      <a:pt x="863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4" name="Google Shape;3634;p5"/>
              <p:cNvSpPr/>
              <p:nvPr/>
            </p:nvSpPr>
            <p:spPr>
              <a:xfrm rot="-5400000">
                <a:off x="190975" y="2831950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605" y="0"/>
                    </a:moveTo>
                    <a:cubicBezTo>
                      <a:pt x="225" y="0"/>
                      <a:pt x="1" y="397"/>
                      <a:pt x="173" y="725"/>
                    </a:cubicBezTo>
                    <a:lnTo>
                      <a:pt x="1209" y="2486"/>
                    </a:lnTo>
                    <a:lnTo>
                      <a:pt x="1347" y="2744"/>
                    </a:lnTo>
                    <a:lnTo>
                      <a:pt x="1347" y="483"/>
                    </a:lnTo>
                    <a:cubicBezTo>
                      <a:pt x="1347" y="207"/>
                      <a:pt x="1122" y="0"/>
                      <a:pt x="8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5" name="Google Shape;3635;p5"/>
              <p:cNvSpPr/>
              <p:nvPr/>
            </p:nvSpPr>
            <p:spPr>
              <a:xfrm rot="-5400000">
                <a:off x="280288" y="2792663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07" y="2745"/>
                      <a:pt x="483" y="2745"/>
                    </a:cubicBezTo>
                    <a:lnTo>
                      <a:pt x="742" y="2745"/>
                    </a:lnTo>
                    <a:cubicBezTo>
                      <a:pt x="1105" y="2745"/>
                      <a:pt x="1346" y="2331"/>
                      <a:pt x="1157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6" name="Google Shape;3636;p5"/>
              <p:cNvSpPr/>
              <p:nvPr/>
            </p:nvSpPr>
            <p:spPr>
              <a:xfrm rot="-5400000">
                <a:off x="233338" y="2784838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68" y="1139"/>
                    </a:lnTo>
                    <a:cubicBezTo>
                      <a:pt x="2041" y="1178"/>
                      <a:pt x="2120" y="1198"/>
                      <a:pt x="2200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62" y="742"/>
                    </a:lnTo>
                    <a:cubicBezTo>
                      <a:pt x="2935" y="414"/>
                      <a:pt x="2710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7" name="Google Shape;3637;p5"/>
              <p:cNvSpPr/>
              <p:nvPr/>
            </p:nvSpPr>
            <p:spPr>
              <a:xfrm rot="-5400000">
                <a:off x="259625" y="2782275"/>
                <a:ext cx="5700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66" extrusionOk="0">
                    <a:moveTo>
                      <a:pt x="1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8" y="2183"/>
                      <a:pt x="2003" y="2019"/>
                    </a:cubicBezTo>
                    <a:lnTo>
                      <a:pt x="2141" y="1812"/>
                    </a:lnTo>
                    <a:cubicBezTo>
                      <a:pt x="2279" y="1571"/>
                      <a:pt x="2193" y="1260"/>
                      <a:pt x="1951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8" name="Google Shape;3638;p5"/>
              <p:cNvSpPr/>
              <p:nvPr/>
            </p:nvSpPr>
            <p:spPr>
              <a:xfrm rot="-5400000">
                <a:off x="233213" y="2879013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605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6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9" name="Google Shape;3639;p5"/>
              <p:cNvSpPr/>
              <p:nvPr/>
            </p:nvSpPr>
            <p:spPr>
              <a:xfrm rot="-5400000">
                <a:off x="259475" y="2854500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2279" y="0"/>
                    </a:moveTo>
                    <a:lnTo>
                      <a:pt x="329" y="1139"/>
                    </a:lnTo>
                    <a:cubicBezTo>
                      <a:pt x="87" y="1260"/>
                      <a:pt x="1" y="1571"/>
                      <a:pt x="139" y="1795"/>
                    </a:cubicBezTo>
                    <a:lnTo>
                      <a:pt x="277" y="2019"/>
                    </a:lnTo>
                    <a:cubicBezTo>
                      <a:pt x="372" y="2175"/>
                      <a:pt x="536" y="2252"/>
                      <a:pt x="697" y="2252"/>
                    </a:cubicBezTo>
                    <a:cubicBezTo>
                      <a:pt x="859" y="2252"/>
                      <a:pt x="1019" y="2175"/>
                      <a:pt x="1105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0" name="Google Shape;3640;p5"/>
              <p:cNvSpPr/>
              <p:nvPr/>
            </p:nvSpPr>
            <p:spPr>
              <a:xfrm rot="-5400000">
                <a:off x="190975" y="279267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38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1" name="Google Shape;3641;p5"/>
              <p:cNvSpPr/>
              <p:nvPr/>
            </p:nvSpPr>
            <p:spPr>
              <a:xfrm rot="-5400000">
                <a:off x="197913" y="2784963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200" y="0"/>
                    </a:moveTo>
                    <a:cubicBezTo>
                      <a:pt x="2121" y="0"/>
                      <a:pt x="2041" y="21"/>
                      <a:pt x="1968" y="66"/>
                    </a:cubicBezTo>
                    <a:lnTo>
                      <a:pt x="380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710" y="1188"/>
                      <a:pt x="2935" y="791"/>
                      <a:pt x="2762" y="463"/>
                    </a:cubicBezTo>
                    <a:lnTo>
                      <a:pt x="2624" y="256"/>
                    </a:lnTo>
                    <a:cubicBezTo>
                      <a:pt x="2531" y="92"/>
                      <a:pt x="2366" y="0"/>
                      <a:pt x="22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2" name="Google Shape;3642;p5"/>
              <p:cNvSpPr/>
              <p:nvPr/>
            </p:nvSpPr>
            <p:spPr>
              <a:xfrm rot="-5400000">
                <a:off x="188313" y="2782713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9" y="2007"/>
                    </a:lnTo>
                    <a:lnTo>
                      <a:pt x="1" y="2249"/>
                    </a:lnTo>
                    <a:lnTo>
                      <a:pt x="381" y="2042"/>
                    </a:lnTo>
                    <a:lnTo>
                      <a:pt x="1951" y="1127"/>
                    </a:lnTo>
                    <a:cubicBezTo>
                      <a:pt x="2193" y="989"/>
                      <a:pt x="2262" y="696"/>
                      <a:pt x="2124" y="454"/>
                    </a:cubicBezTo>
                    <a:lnTo>
                      <a:pt x="2003" y="247"/>
                    </a:lnTo>
                    <a:cubicBezTo>
                      <a:pt x="1908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3" name="Google Shape;3643;p5"/>
              <p:cNvSpPr/>
              <p:nvPr/>
            </p:nvSpPr>
            <p:spPr>
              <a:xfrm rot="-5400000">
                <a:off x="197888" y="2879013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2" y="240"/>
                    </a:cubicBezTo>
                    <a:lnTo>
                      <a:pt x="191" y="464"/>
                    </a:lnTo>
                    <a:cubicBezTo>
                      <a:pt x="1" y="775"/>
                      <a:pt x="225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5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4" name="Google Shape;3644;p5"/>
              <p:cNvSpPr/>
              <p:nvPr/>
            </p:nvSpPr>
            <p:spPr>
              <a:xfrm rot="-5400000">
                <a:off x="217213" y="2821663"/>
                <a:ext cx="70350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2814" h="2411" extrusionOk="0">
                    <a:moveTo>
                      <a:pt x="1605" y="0"/>
                    </a:moveTo>
                    <a:cubicBezTo>
                      <a:pt x="535" y="0"/>
                      <a:pt x="0" y="1295"/>
                      <a:pt x="760" y="2054"/>
                    </a:cubicBezTo>
                    <a:cubicBezTo>
                      <a:pt x="1006" y="2301"/>
                      <a:pt x="1308" y="2411"/>
                      <a:pt x="1604" y="2411"/>
                    </a:cubicBezTo>
                    <a:cubicBezTo>
                      <a:pt x="2222" y="2411"/>
                      <a:pt x="2813" y="1932"/>
                      <a:pt x="2813" y="1209"/>
                    </a:cubicBezTo>
                    <a:cubicBezTo>
                      <a:pt x="2813" y="536"/>
                      <a:pt x="2261" y="0"/>
                      <a:pt x="16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5" name="Google Shape;3645;p5"/>
              <p:cNvSpPr/>
              <p:nvPr/>
            </p:nvSpPr>
            <p:spPr>
              <a:xfrm rot="-5400000">
                <a:off x="175763" y="3712938"/>
                <a:ext cx="67775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702" extrusionOk="0">
                    <a:moveTo>
                      <a:pt x="812" y="0"/>
                    </a:moveTo>
                    <a:cubicBezTo>
                      <a:pt x="618" y="0"/>
                      <a:pt x="423" y="95"/>
                      <a:pt x="311" y="285"/>
                    </a:cubicBezTo>
                    <a:lnTo>
                      <a:pt x="156" y="561"/>
                    </a:lnTo>
                    <a:cubicBezTo>
                      <a:pt x="1" y="837"/>
                      <a:pt x="87" y="1182"/>
                      <a:pt x="380" y="1338"/>
                    </a:cubicBezTo>
                    <a:lnTo>
                      <a:pt x="1295" y="1873"/>
                    </a:lnTo>
                    <a:lnTo>
                      <a:pt x="2710" y="2701"/>
                    </a:lnTo>
                    <a:lnTo>
                      <a:pt x="2710" y="2701"/>
                    </a:lnTo>
                    <a:lnTo>
                      <a:pt x="2538" y="2408"/>
                    </a:lnTo>
                    <a:lnTo>
                      <a:pt x="1312" y="285"/>
                    </a:lnTo>
                    <a:cubicBezTo>
                      <a:pt x="1200" y="95"/>
                      <a:pt x="1006" y="0"/>
                      <a:pt x="81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6" name="Google Shape;3646;p5"/>
              <p:cNvSpPr/>
              <p:nvPr/>
            </p:nvSpPr>
            <p:spPr>
              <a:xfrm rot="-5400000">
                <a:off x="285463" y="368586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1606" y="1"/>
                    </a:moveTo>
                    <a:lnTo>
                      <a:pt x="208" y="2417"/>
                    </a:lnTo>
                    <a:cubicBezTo>
                      <a:pt x="1" y="2797"/>
                      <a:pt x="277" y="3280"/>
                      <a:pt x="726" y="3280"/>
                    </a:cubicBezTo>
                    <a:lnTo>
                      <a:pt x="1019" y="3280"/>
                    </a:lnTo>
                    <a:cubicBezTo>
                      <a:pt x="1347" y="3280"/>
                      <a:pt x="1606" y="3021"/>
                      <a:pt x="1606" y="2711"/>
                    </a:cubicBezTo>
                    <a:lnTo>
                      <a:pt x="160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7" name="Google Shape;3647;p5"/>
              <p:cNvSpPr/>
              <p:nvPr/>
            </p:nvSpPr>
            <p:spPr>
              <a:xfrm rot="-5400000">
                <a:off x="178888" y="368628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725" y="1"/>
                    </a:moveTo>
                    <a:cubicBezTo>
                      <a:pt x="277" y="1"/>
                      <a:pt x="1" y="484"/>
                      <a:pt x="225" y="864"/>
                    </a:cubicBezTo>
                    <a:lnTo>
                      <a:pt x="1450" y="2969"/>
                    </a:lnTo>
                    <a:lnTo>
                      <a:pt x="1606" y="3280"/>
                    </a:lnTo>
                    <a:lnTo>
                      <a:pt x="1606" y="588"/>
                    </a:lnTo>
                    <a:cubicBezTo>
                      <a:pt x="1606" y="260"/>
                      <a:pt x="1347" y="1"/>
                      <a:pt x="10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8" name="Google Shape;3648;p5"/>
              <p:cNvSpPr/>
              <p:nvPr/>
            </p:nvSpPr>
            <p:spPr>
              <a:xfrm rot="-5400000">
                <a:off x="285450" y="3638825"/>
                <a:ext cx="40600" cy="8245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3298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60" y="3298"/>
                      <a:pt x="570" y="3298"/>
                    </a:cubicBezTo>
                    <a:lnTo>
                      <a:pt x="881" y="3298"/>
                    </a:lnTo>
                    <a:cubicBezTo>
                      <a:pt x="1330" y="3298"/>
                      <a:pt x="1623" y="2814"/>
                      <a:pt x="1399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9" name="Google Shape;3649;p5"/>
              <p:cNvSpPr/>
              <p:nvPr/>
            </p:nvSpPr>
            <p:spPr>
              <a:xfrm rot="-5400000">
                <a:off x="229638" y="3629513"/>
                <a:ext cx="876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7" extrusionOk="0">
                    <a:moveTo>
                      <a:pt x="0" y="0"/>
                    </a:moveTo>
                    <a:lnTo>
                      <a:pt x="2330" y="1364"/>
                    </a:lnTo>
                    <a:cubicBezTo>
                      <a:pt x="2418" y="1413"/>
                      <a:pt x="2514" y="1436"/>
                      <a:pt x="2609" y="1436"/>
                    </a:cubicBezTo>
                    <a:cubicBezTo>
                      <a:pt x="2815" y="1436"/>
                      <a:pt x="3018" y="1328"/>
                      <a:pt x="3124" y="1140"/>
                    </a:cubicBezTo>
                    <a:lnTo>
                      <a:pt x="3280" y="863"/>
                    </a:lnTo>
                    <a:cubicBezTo>
                      <a:pt x="3504" y="484"/>
                      <a:pt x="3228" y="18"/>
                      <a:pt x="277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0" name="Google Shape;3650;p5"/>
              <p:cNvSpPr/>
              <p:nvPr/>
            </p:nvSpPr>
            <p:spPr>
              <a:xfrm rot="-5400000">
                <a:off x="261200" y="3627300"/>
                <a:ext cx="677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684" extrusionOk="0">
                    <a:moveTo>
                      <a:pt x="0" y="0"/>
                    </a:moveTo>
                    <a:lnTo>
                      <a:pt x="1398" y="2399"/>
                    </a:lnTo>
                    <a:cubicBezTo>
                      <a:pt x="1510" y="2589"/>
                      <a:pt x="1705" y="2684"/>
                      <a:pt x="1899" y="2684"/>
                    </a:cubicBezTo>
                    <a:cubicBezTo>
                      <a:pt x="2093" y="2684"/>
                      <a:pt x="2287" y="2589"/>
                      <a:pt x="2399" y="2399"/>
                    </a:cubicBezTo>
                    <a:lnTo>
                      <a:pt x="2555" y="2140"/>
                    </a:lnTo>
                    <a:cubicBezTo>
                      <a:pt x="2710" y="1864"/>
                      <a:pt x="2624" y="1502"/>
                      <a:pt x="2348" y="134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1" name="Google Shape;3651;p5"/>
              <p:cNvSpPr/>
              <p:nvPr/>
            </p:nvSpPr>
            <p:spPr>
              <a:xfrm rot="-5400000">
                <a:off x="229625" y="3742125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725" y="0"/>
                    </a:moveTo>
                    <a:cubicBezTo>
                      <a:pt x="277" y="18"/>
                      <a:pt x="1" y="484"/>
                      <a:pt x="225" y="863"/>
                    </a:cubicBezTo>
                    <a:lnTo>
                      <a:pt x="380" y="1140"/>
                    </a:lnTo>
                    <a:cubicBezTo>
                      <a:pt x="486" y="1328"/>
                      <a:pt x="689" y="1436"/>
                      <a:pt x="895" y="1436"/>
                    </a:cubicBezTo>
                    <a:cubicBezTo>
                      <a:pt x="991" y="1436"/>
                      <a:pt x="1087" y="1413"/>
                      <a:pt x="1174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2" name="Google Shape;3652;p5"/>
              <p:cNvSpPr/>
              <p:nvPr/>
            </p:nvSpPr>
            <p:spPr>
              <a:xfrm rot="-5400000">
                <a:off x="261138" y="3713213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7" y="0"/>
                    </a:moveTo>
                    <a:lnTo>
                      <a:pt x="380" y="1346"/>
                    </a:lnTo>
                    <a:cubicBezTo>
                      <a:pt x="104" y="1502"/>
                      <a:pt x="0" y="1864"/>
                      <a:pt x="173" y="2140"/>
                    </a:cubicBezTo>
                    <a:lnTo>
                      <a:pt x="328" y="2399"/>
                    </a:lnTo>
                    <a:cubicBezTo>
                      <a:pt x="432" y="2598"/>
                      <a:pt x="626" y="2697"/>
                      <a:pt x="822" y="2697"/>
                    </a:cubicBezTo>
                    <a:cubicBezTo>
                      <a:pt x="1019" y="2697"/>
                      <a:pt x="1217" y="2598"/>
                      <a:pt x="1329" y="2399"/>
                    </a:cubicBez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3" name="Google Shape;3653;p5"/>
              <p:cNvSpPr/>
              <p:nvPr/>
            </p:nvSpPr>
            <p:spPr>
              <a:xfrm rot="-5400000">
                <a:off x="178888" y="363926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570" y="1"/>
                    </a:moveTo>
                    <a:cubicBezTo>
                      <a:pt x="260" y="1"/>
                      <a:pt x="1" y="260"/>
                      <a:pt x="1" y="588"/>
                    </a:cubicBezTo>
                    <a:lnTo>
                      <a:pt x="1" y="3280"/>
                    </a:lnTo>
                    <a:lnTo>
                      <a:pt x="173" y="2987"/>
                    </a:lnTo>
                    <a:lnTo>
                      <a:pt x="1399" y="864"/>
                    </a:lnTo>
                    <a:cubicBezTo>
                      <a:pt x="1606" y="484"/>
                      <a:pt x="1330" y="1"/>
                      <a:pt x="88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4" name="Google Shape;3654;p5"/>
              <p:cNvSpPr/>
              <p:nvPr/>
            </p:nvSpPr>
            <p:spPr>
              <a:xfrm rot="-5400000">
                <a:off x="187425" y="3629675"/>
                <a:ext cx="87600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24" extrusionOk="0">
                    <a:moveTo>
                      <a:pt x="2642" y="1"/>
                    </a:moveTo>
                    <a:cubicBezTo>
                      <a:pt x="2541" y="1"/>
                      <a:pt x="2440" y="26"/>
                      <a:pt x="2348" y="77"/>
                    </a:cubicBezTo>
                    <a:lnTo>
                      <a:pt x="466" y="1165"/>
                    </a:lnTo>
                    <a:lnTo>
                      <a:pt x="0" y="1424"/>
                    </a:lnTo>
                    <a:lnTo>
                      <a:pt x="2796" y="1424"/>
                    </a:lnTo>
                    <a:cubicBezTo>
                      <a:pt x="3228" y="1424"/>
                      <a:pt x="3504" y="940"/>
                      <a:pt x="3297" y="561"/>
                    </a:cubicBezTo>
                    <a:lnTo>
                      <a:pt x="3142" y="284"/>
                    </a:lnTo>
                    <a:cubicBezTo>
                      <a:pt x="3038" y="100"/>
                      <a:pt x="2842" y="1"/>
                      <a:pt x="26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5" name="Google Shape;3655;p5"/>
              <p:cNvSpPr/>
              <p:nvPr/>
            </p:nvSpPr>
            <p:spPr>
              <a:xfrm rot="-5400000">
                <a:off x="175825" y="3627125"/>
                <a:ext cx="67750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698" extrusionOk="0">
                    <a:moveTo>
                      <a:pt x="1890" y="0"/>
                    </a:moveTo>
                    <a:cubicBezTo>
                      <a:pt x="1692" y="0"/>
                      <a:pt x="1493" y="100"/>
                      <a:pt x="1381" y="298"/>
                    </a:cubicBezTo>
                    <a:lnTo>
                      <a:pt x="173" y="2404"/>
                    </a:lnTo>
                    <a:lnTo>
                      <a:pt x="0" y="2697"/>
                    </a:lnTo>
                    <a:lnTo>
                      <a:pt x="449" y="2438"/>
                    </a:lnTo>
                    <a:lnTo>
                      <a:pt x="2330" y="1351"/>
                    </a:lnTo>
                    <a:cubicBezTo>
                      <a:pt x="2606" y="1196"/>
                      <a:pt x="2710" y="833"/>
                      <a:pt x="2555" y="557"/>
                    </a:cubicBezTo>
                    <a:lnTo>
                      <a:pt x="2399" y="298"/>
                    </a:lnTo>
                    <a:cubicBezTo>
                      <a:pt x="2287" y="100"/>
                      <a:pt x="2089" y="0"/>
                      <a:pt x="189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6" name="Google Shape;3656;p5"/>
              <p:cNvSpPr/>
              <p:nvPr/>
            </p:nvSpPr>
            <p:spPr>
              <a:xfrm rot="-5400000">
                <a:off x="187313" y="3742188"/>
                <a:ext cx="87625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2" extrusionOk="0">
                    <a:moveTo>
                      <a:pt x="880" y="1"/>
                    </a:moveTo>
                    <a:cubicBezTo>
                      <a:pt x="679" y="1"/>
                      <a:pt x="484" y="108"/>
                      <a:pt x="380" y="292"/>
                    </a:cubicBezTo>
                    <a:lnTo>
                      <a:pt x="225" y="569"/>
                    </a:lnTo>
                    <a:cubicBezTo>
                      <a:pt x="1" y="948"/>
                      <a:pt x="277" y="1432"/>
                      <a:pt x="725" y="1432"/>
                    </a:cubicBezTo>
                    <a:lnTo>
                      <a:pt x="3504" y="1432"/>
                    </a:lnTo>
                    <a:lnTo>
                      <a:pt x="2089" y="603"/>
                    </a:lnTo>
                    <a:lnTo>
                      <a:pt x="1174" y="85"/>
                    </a:lnTo>
                    <a:cubicBezTo>
                      <a:pt x="1082" y="28"/>
                      <a:pt x="981" y="1"/>
                      <a:pt x="8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7" name="Google Shape;3657;p5"/>
              <p:cNvSpPr/>
              <p:nvPr/>
            </p:nvSpPr>
            <p:spPr>
              <a:xfrm rot="-5400000">
                <a:off x="210588" y="3674013"/>
                <a:ext cx="83750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50" h="2865" extrusionOk="0">
                    <a:moveTo>
                      <a:pt x="1917" y="0"/>
                    </a:moveTo>
                    <a:cubicBezTo>
                      <a:pt x="640" y="0"/>
                      <a:pt x="1" y="1536"/>
                      <a:pt x="898" y="2434"/>
                    </a:cubicBezTo>
                    <a:cubicBezTo>
                      <a:pt x="1196" y="2732"/>
                      <a:pt x="1560" y="2865"/>
                      <a:pt x="1915" y="2865"/>
                    </a:cubicBezTo>
                    <a:cubicBezTo>
                      <a:pt x="2651" y="2865"/>
                      <a:pt x="3349" y="2294"/>
                      <a:pt x="3349" y="1433"/>
                    </a:cubicBezTo>
                    <a:cubicBezTo>
                      <a:pt x="3349" y="639"/>
                      <a:pt x="2711" y="0"/>
                      <a:pt x="19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8" name="Google Shape;3658;p5"/>
              <p:cNvSpPr/>
              <p:nvPr/>
            </p:nvSpPr>
            <p:spPr>
              <a:xfrm rot="-5400000">
                <a:off x="175763" y="4284238"/>
                <a:ext cx="67775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702" extrusionOk="0">
                    <a:moveTo>
                      <a:pt x="812" y="0"/>
                    </a:moveTo>
                    <a:cubicBezTo>
                      <a:pt x="618" y="0"/>
                      <a:pt x="424" y="95"/>
                      <a:pt x="312" y="285"/>
                    </a:cubicBezTo>
                    <a:lnTo>
                      <a:pt x="156" y="561"/>
                    </a:lnTo>
                    <a:cubicBezTo>
                      <a:pt x="1" y="837"/>
                      <a:pt x="87" y="1182"/>
                      <a:pt x="381" y="1338"/>
                    </a:cubicBezTo>
                    <a:lnTo>
                      <a:pt x="1295" y="1873"/>
                    </a:lnTo>
                    <a:lnTo>
                      <a:pt x="2711" y="2701"/>
                    </a:lnTo>
                    <a:lnTo>
                      <a:pt x="2711" y="2701"/>
                    </a:lnTo>
                    <a:lnTo>
                      <a:pt x="2538" y="2408"/>
                    </a:lnTo>
                    <a:lnTo>
                      <a:pt x="1313" y="285"/>
                    </a:lnTo>
                    <a:cubicBezTo>
                      <a:pt x="1200" y="95"/>
                      <a:pt x="1006" y="0"/>
                      <a:pt x="81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9" name="Google Shape;3659;p5"/>
              <p:cNvSpPr/>
              <p:nvPr/>
            </p:nvSpPr>
            <p:spPr>
              <a:xfrm rot="-5400000">
                <a:off x="285450" y="4257575"/>
                <a:ext cx="401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7" h="3281" extrusionOk="0">
                    <a:moveTo>
                      <a:pt x="1606" y="1"/>
                    </a:moveTo>
                    <a:lnTo>
                      <a:pt x="208" y="2417"/>
                    </a:lnTo>
                    <a:cubicBezTo>
                      <a:pt x="1" y="2797"/>
                      <a:pt x="277" y="3280"/>
                      <a:pt x="709" y="3280"/>
                    </a:cubicBezTo>
                    <a:lnTo>
                      <a:pt x="1019" y="3280"/>
                    </a:lnTo>
                    <a:cubicBezTo>
                      <a:pt x="1347" y="3280"/>
                      <a:pt x="1606" y="3021"/>
                      <a:pt x="1606" y="2711"/>
                    </a:cubicBezTo>
                    <a:lnTo>
                      <a:pt x="160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0" name="Google Shape;3660;p5"/>
              <p:cNvSpPr/>
              <p:nvPr/>
            </p:nvSpPr>
            <p:spPr>
              <a:xfrm rot="-5400000">
                <a:off x="178875" y="4257575"/>
                <a:ext cx="401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7" h="3281" extrusionOk="0">
                    <a:moveTo>
                      <a:pt x="726" y="1"/>
                    </a:moveTo>
                    <a:cubicBezTo>
                      <a:pt x="277" y="1"/>
                      <a:pt x="1" y="484"/>
                      <a:pt x="225" y="864"/>
                    </a:cubicBezTo>
                    <a:lnTo>
                      <a:pt x="1433" y="2969"/>
                    </a:lnTo>
                    <a:lnTo>
                      <a:pt x="1606" y="3280"/>
                    </a:lnTo>
                    <a:lnTo>
                      <a:pt x="1606" y="588"/>
                    </a:lnTo>
                    <a:cubicBezTo>
                      <a:pt x="1606" y="260"/>
                      <a:pt x="1347" y="1"/>
                      <a:pt x="10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1" name="Google Shape;3661;p5"/>
              <p:cNvSpPr/>
              <p:nvPr/>
            </p:nvSpPr>
            <p:spPr>
              <a:xfrm rot="-5400000">
                <a:off x="285675" y="4210325"/>
                <a:ext cx="40150" cy="82450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98" extrusionOk="0">
                    <a:moveTo>
                      <a:pt x="0" y="1"/>
                    </a:moveTo>
                    <a:lnTo>
                      <a:pt x="0" y="2711"/>
                    </a:lnTo>
                    <a:cubicBezTo>
                      <a:pt x="0" y="3039"/>
                      <a:pt x="259" y="3298"/>
                      <a:pt x="570" y="3298"/>
                    </a:cubicBezTo>
                    <a:lnTo>
                      <a:pt x="880" y="3298"/>
                    </a:lnTo>
                    <a:cubicBezTo>
                      <a:pt x="1329" y="3298"/>
                      <a:pt x="1605" y="2814"/>
                      <a:pt x="1381" y="241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2" name="Google Shape;3662;p5"/>
              <p:cNvSpPr/>
              <p:nvPr/>
            </p:nvSpPr>
            <p:spPr>
              <a:xfrm rot="-5400000">
                <a:off x="229625" y="4200800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1" y="0"/>
                    </a:moveTo>
                    <a:lnTo>
                      <a:pt x="2331" y="1364"/>
                    </a:lnTo>
                    <a:cubicBezTo>
                      <a:pt x="2418" y="1413"/>
                      <a:pt x="2514" y="1436"/>
                      <a:pt x="2610" y="1436"/>
                    </a:cubicBezTo>
                    <a:cubicBezTo>
                      <a:pt x="2816" y="1436"/>
                      <a:pt x="3018" y="1328"/>
                      <a:pt x="3125" y="1140"/>
                    </a:cubicBezTo>
                    <a:lnTo>
                      <a:pt x="3280" y="863"/>
                    </a:lnTo>
                    <a:cubicBezTo>
                      <a:pt x="3504" y="484"/>
                      <a:pt x="3228" y="18"/>
                      <a:pt x="277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3" name="Google Shape;3663;p5"/>
              <p:cNvSpPr/>
              <p:nvPr/>
            </p:nvSpPr>
            <p:spPr>
              <a:xfrm rot="-5400000">
                <a:off x="261188" y="4198588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11" y="2589"/>
                      <a:pt x="1705" y="2684"/>
                      <a:pt x="1899" y="2684"/>
                    </a:cubicBezTo>
                    <a:cubicBezTo>
                      <a:pt x="2093" y="2684"/>
                      <a:pt x="2287" y="2589"/>
                      <a:pt x="2400" y="2399"/>
                    </a:cubicBezTo>
                    <a:lnTo>
                      <a:pt x="2555" y="2140"/>
                    </a:lnTo>
                    <a:cubicBezTo>
                      <a:pt x="2710" y="1864"/>
                      <a:pt x="2607" y="1502"/>
                      <a:pt x="2348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4" name="Google Shape;3664;p5"/>
              <p:cNvSpPr/>
              <p:nvPr/>
            </p:nvSpPr>
            <p:spPr>
              <a:xfrm rot="-5400000">
                <a:off x="229625" y="4313425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726" y="0"/>
                    </a:moveTo>
                    <a:cubicBezTo>
                      <a:pt x="277" y="18"/>
                      <a:pt x="1" y="484"/>
                      <a:pt x="225" y="863"/>
                    </a:cubicBezTo>
                    <a:lnTo>
                      <a:pt x="381" y="1140"/>
                    </a:lnTo>
                    <a:cubicBezTo>
                      <a:pt x="487" y="1328"/>
                      <a:pt x="690" y="1436"/>
                      <a:pt x="896" y="1436"/>
                    </a:cubicBezTo>
                    <a:cubicBezTo>
                      <a:pt x="991" y="1436"/>
                      <a:pt x="1087" y="1413"/>
                      <a:pt x="1175" y="1364"/>
                    </a:cubicBezTo>
                    <a:lnTo>
                      <a:pt x="350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5" name="Google Shape;3665;p5"/>
              <p:cNvSpPr/>
              <p:nvPr/>
            </p:nvSpPr>
            <p:spPr>
              <a:xfrm rot="-5400000">
                <a:off x="261138" y="4284088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8" y="0"/>
                    </a:moveTo>
                    <a:lnTo>
                      <a:pt x="381" y="1346"/>
                    </a:lnTo>
                    <a:cubicBezTo>
                      <a:pt x="104" y="1502"/>
                      <a:pt x="1" y="1864"/>
                      <a:pt x="156" y="2140"/>
                    </a:cubicBezTo>
                    <a:lnTo>
                      <a:pt x="312" y="2399"/>
                    </a:lnTo>
                    <a:cubicBezTo>
                      <a:pt x="424" y="2598"/>
                      <a:pt x="622" y="2697"/>
                      <a:pt x="821" y="2697"/>
                    </a:cubicBezTo>
                    <a:cubicBezTo>
                      <a:pt x="1019" y="2697"/>
                      <a:pt x="1218" y="2598"/>
                      <a:pt x="1330" y="2399"/>
                    </a:cubicBez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6" name="Google Shape;3666;p5"/>
              <p:cNvSpPr/>
              <p:nvPr/>
            </p:nvSpPr>
            <p:spPr>
              <a:xfrm rot="-5400000">
                <a:off x="178888" y="42105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570" y="1"/>
                    </a:moveTo>
                    <a:cubicBezTo>
                      <a:pt x="259" y="1"/>
                      <a:pt x="0" y="260"/>
                      <a:pt x="0" y="588"/>
                    </a:cubicBezTo>
                    <a:lnTo>
                      <a:pt x="0" y="3280"/>
                    </a:lnTo>
                    <a:lnTo>
                      <a:pt x="173" y="2987"/>
                    </a:lnTo>
                    <a:lnTo>
                      <a:pt x="1381" y="864"/>
                    </a:lnTo>
                    <a:cubicBezTo>
                      <a:pt x="1605" y="484"/>
                      <a:pt x="1329" y="1"/>
                      <a:pt x="8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7" name="Google Shape;3667;p5"/>
              <p:cNvSpPr/>
              <p:nvPr/>
            </p:nvSpPr>
            <p:spPr>
              <a:xfrm rot="-5400000">
                <a:off x="187413" y="4201388"/>
                <a:ext cx="8762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24" extrusionOk="0">
                    <a:moveTo>
                      <a:pt x="2642" y="1"/>
                    </a:moveTo>
                    <a:cubicBezTo>
                      <a:pt x="2541" y="1"/>
                      <a:pt x="2440" y="26"/>
                      <a:pt x="2348" y="77"/>
                    </a:cubicBezTo>
                    <a:lnTo>
                      <a:pt x="466" y="1165"/>
                    </a:lnTo>
                    <a:lnTo>
                      <a:pt x="0" y="1424"/>
                    </a:lnTo>
                    <a:lnTo>
                      <a:pt x="2796" y="1424"/>
                    </a:lnTo>
                    <a:cubicBezTo>
                      <a:pt x="3228" y="1424"/>
                      <a:pt x="3504" y="940"/>
                      <a:pt x="3297" y="561"/>
                    </a:cubicBezTo>
                    <a:lnTo>
                      <a:pt x="3142" y="284"/>
                    </a:lnTo>
                    <a:cubicBezTo>
                      <a:pt x="3038" y="100"/>
                      <a:pt x="2842" y="1"/>
                      <a:pt x="26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8" name="Google Shape;3668;p5"/>
              <p:cNvSpPr/>
              <p:nvPr/>
            </p:nvSpPr>
            <p:spPr>
              <a:xfrm rot="-5400000">
                <a:off x="175813" y="4198413"/>
                <a:ext cx="67775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8" extrusionOk="0">
                    <a:moveTo>
                      <a:pt x="1899" y="0"/>
                    </a:moveTo>
                    <a:cubicBezTo>
                      <a:pt x="1705" y="0"/>
                      <a:pt x="1511" y="100"/>
                      <a:pt x="1399" y="298"/>
                    </a:cubicBezTo>
                    <a:lnTo>
                      <a:pt x="173" y="2404"/>
                    </a:lnTo>
                    <a:lnTo>
                      <a:pt x="1" y="2697"/>
                    </a:lnTo>
                    <a:lnTo>
                      <a:pt x="449" y="2438"/>
                    </a:lnTo>
                    <a:lnTo>
                      <a:pt x="2348" y="1351"/>
                    </a:lnTo>
                    <a:cubicBezTo>
                      <a:pt x="2624" y="1196"/>
                      <a:pt x="2710" y="833"/>
                      <a:pt x="2555" y="557"/>
                    </a:cubicBezTo>
                    <a:lnTo>
                      <a:pt x="2400" y="298"/>
                    </a:lnTo>
                    <a:cubicBezTo>
                      <a:pt x="2287" y="100"/>
                      <a:pt x="2093" y="0"/>
                      <a:pt x="18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9" name="Google Shape;3669;p5"/>
              <p:cNvSpPr/>
              <p:nvPr/>
            </p:nvSpPr>
            <p:spPr>
              <a:xfrm rot="-5400000">
                <a:off x="187313" y="4313488"/>
                <a:ext cx="87625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2" extrusionOk="0">
                    <a:moveTo>
                      <a:pt x="880" y="1"/>
                    </a:moveTo>
                    <a:cubicBezTo>
                      <a:pt x="680" y="1"/>
                      <a:pt x="484" y="108"/>
                      <a:pt x="381" y="292"/>
                    </a:cubicBezTo>
                    <a:lnTo>
                      <a:pt x="225" y="569"/>
                    </a:lnTo>
                    <a:cubicBezTo>
                      <a:pt x="1" y="948"/>
                      <a:pt x="277" y="1432"/>
                      <a:pt x="726" y="1432"/>
                    </a:cubicBezTo>
                    <a:lnTo>
                      <a:pt x="3505" y="1432"/>
                    </a:lnTo>
                    <a:lnTo>
                      <a:pt x="2089" y="603"/>
                    </a:lnTo>
                    <a:lnTo>
                      <a:pt x="1175" y="85"/>
                    </a:lnTo>
                    <a:cubicBezTo>
                      <a:pt x="1082" y="28"/>
                      <a:pt x="981" y="1"/>
                      <a:pt x="8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70" name="Google Shape;3670;p5"/>
              <p:cNvSpPr/>
              <p:nvPr/>
            </p:nvSpPr>
            <p:spPr>
              <a:xfrm rot="-5400000">
                <a:off x="210600" y="4245300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0" y="1536"/>
                      <a:pt x="898" y="2434"/>
                    </a:cubicBezTo>
                    <a:cubicBezTo>
                      <a:pt x="1190" y="2732"/>
                      <a:pt x="1552" y="2865"/>
                      <a:pt x="1907" y="2865"/>
                    </a:cubicBezTo>
                    <a:cubicBezTo>
                      <a:pt x="2642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71" name="Google Shape;3671;p5"/>
              <p:cNvSpPr/>
              <p:nvPr/>
            </p:nvSpPr>
            <p:spPr>
              <a:xfrm rot="-5400000">
                <a:off x="175550" y="4855750"/>
                <a:ext cx="68200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702" extrusionOk="0">
                    <a:moveTo>
                      <a:pt x="823" y="0"/>
                    </a:moveTo>
                    <a:cubicBezTo>
                      <a:pt x="627" y="0"/>
                      <a:pt x="432" y="95"/>
                      <a:pt x="329" y="285"/>
                    </a:cubicBezTo>
                    <a:lnTo>
                      <a:pt x="174" y="561"/>
                    </a:lnTo>
                    <a:cubicBezTo>
                      <a:pt x="1" y="837"/>
                      <a:pt x="105" y="1182"/>
                      <a:pt x="381" y="1338"/>
                    </a:cubicBezTo>
                    <a:lnTo>
                      <a:pt x="1295" y="1873"/>
                    </a:lnTo>
                    <a:lnTo>
                      <a:pt x="2728" y="2701"/>
                    </a:lnTo>
                    <a:lnTo>
                      <a:pt x="2555" y="2408"/>
                    </a:lnTo>
                    <a:lnTo>
                      <a:pt x="1330" y="285"/>
                    </a:lnTo>
                    <a:cubicBezTo>
                      <a:pt x="1218" y="95"/>
                      <a:pt x="1019" y="0"/>
                      <a:pt x="82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72" name="Google Shape;3672;p5"/>
              <p:cNvSpPr/>
              <p:nvPr/>
            </p:nvSpPr>
            <p:spPr>
              <a:xfrm rot="-5400000">
                <a:off x="285463" y="482886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1605" y="1"/>
                    </a:moveTo>
                    <a:lnTo>
                      <a:pt x="225" y="2417"/>
                    </a:lnTo>
                    <a:cubicBezTo>
                      <a:pt x="0" y="2797"/>
                      <a:pt x="276" y="3280"/>
                      <a:pt x="708" y="3280"/>
                    </a:cubicBezTo>
                    <a:lnTo>
                      <a:pt x="1036" y="3280"/>
                    </a:lnTo>
                    <a:cubicBezTo>
                      <a:pt x="1346" y="3280"/>
                      <a:pt x="1605" y="3021"/>
                      <a:pt x="1605" y="2711"/>
                    </a:cubicBezTo>
                    <a:lnTo>
                      <a:pt x="16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73" name="Google Shape;3673;p5"/>
              <p:cNvSpPr/>
              <p:nvPr/>
            </p:nvSpPr>
            <p:spPr>
              <a:xfrm rot="-5400000">
                <a:off x="178675" y="4828650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725" y="1"/>
                    </a:moveTo>
                    <a:cubicBezTo>
                      <a:pt x="276" y="1"/>
                      <a:pt x="0" y="484"/>
                      <a:pt x="225" y="864"/>
                    </a:cubicBezTo>
                    <a:lnTo>
                      <a:pt x="1450" y="2969"/>
                    </a:lnTo>
                    <a:lnTo>
                      <a:pt x="1623" y="3280"/>
                    </a:lnTo>
                    <a:lnTo>
                      <a:pt x="1623" y="588"/>
                    </a:lnTo>
                    <a:cubicBezTo>
                      <a:pt x="1623" y="260"/>
                      <a:pt x="1346" y="1"/>
                      <a:pt x="10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74" name="Google Shape;3674;p5"/>
              <p:cNvSpPr/>
              <p:nvPr/>
            </p:nvSpPr>
            <p:spPr>
              <a:xfrm rot="-5400000">
                <a:off x="285513" y="4781888"/>
                <a:ext cx="400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3281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42" y="3280"/>
                      <a:pt x="570" y="3280"/>
                    </a:cubicBezTo>
                    <a:lnTo>
                      <a:pt x="881" y="3280"/>
                    </a:lnTo>
                    <a:cubicBezTo>
                      <a:pt x="889" y="3281"/>
                      <a:pt x="896" y="3281"/>
                      <a:pt x="904" y="3281"/>
                    </a:cubicBezTo>
                    <a:cubicBezTo>
                      <a:pt x="1339" y="3281"/>
                      <a:pt x="1602" y="2807"/>
                      <a:pt x="1381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75" name="Google Shape;3675;p5"/>
              <p:cNvSpPr/>
              <p:nvPr/>
            </p:nvSpPr>
            <p:spPr>
              <a:xfrm rot="-5400000">
                <a:off x="229838" y="4772313"/>
                <a:ext cx="872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1437" extrusionOk="0">
                    <a:moveTo>
                      <a:pt x="1" y="0"/>
                    </a:moveTo>
                    <a:lnTo>
                      <a:pt x="2331" y="1364"/>
                    </a:lnTo>
                    <a:cubicBezTo>
                      <a:pt x="2418" y="1413"/>
                      <a:pt x="2515" y="1436"/>
                      <a:pt x="2610" y="1436"/>
                    </a:cubicBezTo>
                    <a:cubicBezTo>
                      <a:pt x="2816" y="1436"/>
                      <a:pt x="3019" y="1328"/>
                      <a:pt x="3125" y="1140"/>
                    </a:cubicBezTo>
                    <a:lnTo>
                      <a:pt x="3280" y="863"/>
                    </a:lnTo>
                    <a:cubicBezTo>
                      <a:pt x="3487" y="484"/>
                      <a:pt x="3211" y="18"/>
                      <a:pt x="278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76" name="Google Shape;3676;p5"/>
              <p:cNvSpPr/>
              <p:nvPr/>
            </p:nvSpPr>
            <p:spPr>
              <a:xfrm rot="-5400000">
                <a:off x="261188" y="4769888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02" y="2589"/>
                      <a:pt x="1697" y="2684"/>
                      <a:pt x="1893" y="2684"/>
                    </a:cubicBezTo>
                    <a:cubicBezTo>
                      <a:pt x="2089" y="2684"/>
                      <a:pt x="2288" y="2589"/>
                      <a:pt x="2400" y="2399"/>
                    </a:cubicBezTo>
                    <a:lnTo>
                      <a:pt x="2555" y="2140"/>
                    </a:lnTo>
                    <a:cubicBezTo>
                      <a:pt x="2711" y="1864"/>
                      <a:pt x="2607" y="1502"/>
                      <a:pt x="2331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77" name="Google Shape;3677;p5"/>
              <p:cNvSpPr/>
              <p:nvPr/>
            </p:nvSpPr>
            <p:spPr>
              <a:xfrm rot="-5400000">
                <a:off x="229638" y="4884713"/>
                <a:ext cx="876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7" extrusionOk="0">
                    <a:moveTo>
                      <a:pt x="725" y="0"/>
                    </a:moveTo>
                    <a:cubicBezTo>
                      <a:pt x="276" y="18"/>
                      <a:pt x="0" y="484"/>
                      <a:pt x="225" y="863"/>
                    </a:cubicBezTo>
                    <a:lnTo>
                      <a:pt x="380" y="1140"/>
                    </a:lnTo>
                    <a:cubicBezTo>
                      <a:pt x="486" y="1328"/>
                      <a:pt x="681" y="1436"/>
                      <a:pt x="887" y="1436"/>
                    </a:cubicBezTo>
                    <a:cubicBezTo>
                      <a:pt x="983" y="1436"/>
                      <a:pt x="1081" y="1413"/>
                      <a:pt x="1174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78" name="Google Shape;3678;p5"/>
              <p:cNvSpPr/>
              <p:nvPr/>
            </p:nvSpPr>
            <p:spPr>
              <a:xfrm rot="-5400000">
                <a:off x="261138" y="4855813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8" y="0"/>
                    </a:moveTo>
                    <a:lnTo>
                      <a:pt x="381" y="1346"/>
                    </a:lnTo>
                    <a:cubicBezTo>
                      <a:pt x="105" y="1502"/>
                      <a:pt x="1" y="1864"/>
                      <a:pt x="156" y="2140"/>
                    </a:cubicBezTo>
                    <a:lnTo>
                      <a:pt x="312" y="2399"/>
                    </a:lnTo>
                    <a:cubicBezTo>
                      <a:pt x="424" y="2598"/>
                      <a:pt x="622" y="2697"/>
                      <a:pt x="821" y="2697"/>
                    </a:cubicBezTo>
                    <a:cubicBezTo>
                      <a:pt x="1019" y="2697"/>
                      <a:pt x="1218" y="2598"/>
                      <a:pt x="1330" y="2399"/>
                    </a:cubicBez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79" name="Google Shape;3679;p5"/>
              <p:cNvSpPr/>
              <p:nvPr/>
            </p:nvSpPr>
            <p:spPr>
              <a:xfrm rot="-5400000">
                <a:off x="178675" y="4782050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587" y="1"/>
                    </a:moveTo>
                    <a:cubicBezTo>
                      <a:pt x="276" y="1"/>
                      <a:pt x="18" y="260"/>
                      <a:pt x="0" y="588"/>
                    </a:cubicBezTo>
                    <a:lnTo>
                      <a:pt x="0" y="3280"/>
                    </a:lnTo>
                    <a:lnTo>
                      <a:pt x="173" y="2987"/>
                    </a:lnTo>
                    <a:lnTo>
                      <a:pt x="1398" y="864"/>
                    </a:lnTo>
                    <a:cubicBezTo>
                      <a:pt x="1623" y="484"/>
                      <a:pt x="1346" y="1"/>
                      <a:pt x="89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80" name="Google Shape;3680;p5"/>
              <p:cNvSpPr/>
              <p:nvPr/>
            </p:nvSpPr>
            <p:spPr>
              <a:xfrm rot="-5400000">
                <a:off x="187625" y="4772475"/>
                <a:ext cx="87200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1424" extrusionOk="0">
                    <a:moveTo>
                      <a:pt x="2625" y="1"/>
                    </a:moveTo>
                    <a:cubicBezTo>
                      <a:pt x="2525" y="1"/>
                      <a:pt x="2423" y="26"/>
                      <a:pt x="2331" y="77"/>
                    </a:cubicBezTo>
                    <a:lnTo>
                      <a:pt x="450" y="1165"/>
                    </a:lnTo>
                    <a:lnTo>
                      <a:pt x="1" y="1424"/>
                    </a:lnTo>
                    <a:lnTo>
                      <a:pt x="2780" y="1424"/>
                    </a:lnTo>
                    <a:cubicBezTo>
                      <a:pt x="3211" y="1424"/>
                      <a:pt x="3487" y="940"/>
                      <a:pt x="3280" y="561"/>
                    </a:cubicBezTo>
                    <a:lnTo>
                      <a:pt x="3125" y="284"/>
                    </a:lnTo>
                    <a:cubicBezTo>
                      <a:pt x="3021" y="100"/>
                      <a:pt x="2826" y="1"/>
                      <a:pt x="262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81" name="Google Shape;3681;p5"/>
              <p:cNvSpPr/>
              <p:nvPr/>
            </p:nvSpPr>
            <p:spPr>
              <a:xfrm rot="-5400000">
                <a:off x="175813" y="4769713"/>
                <a:ext cx="67775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8" extrusionOk="0">
                    <a:moveTo>
                      <a:pt x="1899" y="0"/>
                    </a:moveTo>
                    <a:cubicBezTo>
                      <a:pt x="1705" y="0"/>
                      <a:pt x="1511" y="100"/>
                      <a:pt x="1399" y="298"/>
                    </a:cubicBezTo>
                    <a:lnTo>
                      <a:pt x="173" y="2404"/>
                    </a:lnTo>
                    <a:lnTo>
                      <a:pt x="1" y="2697"/>
                    </a:lnTo>
                    <a:lnTo>
                      <a:pt x="450" y="2438"/>
                    </a:lnTo>
                    <a:lnTo>
                      <a:pt x="2331" y="1351"/>
                    </a:lnTo>
                    <a:cubicBezTo>
                      <a:pt x="2624" y="1196"/>
                      <a:pt x="2711" y="833"/>
                      <a:pt x="2555" y="557"/>
                    </a:cubicBezTo>
                    <a:lnTo>
                      <a:pt x="2400" y="298"/>
                    </a:lnTo>
                    <a:cubicBezTo>
                      <a:pt x="2288" y="100"/>
                      <a:pt x="2094" y="0"/>
                      <a:pt x="18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82" name="Google Shape;3682;p5"/>
              <p:cNvSpPr/>
              <p:nvPr/>
            </p:nvSpPr>
            <p:spPr>
              <a:xfrm rot="-5400000">
                <a:off x="187325" y="4884775"/>
                <a:ext cx="87600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2" extrusionOk="0">
                    <a:moveTo>
                      <a:pt x="872" y="1"/>
                    </a:moveTo>
                    <a:cubicBezTo>
                      <a:pt x="671" y="1"/>
                      <a:pt x="483" y="108"/>
                      <a:pt x="380" y="292"/>
                    </a:cubicBezTo>
                    <a:lnTo>
                      <a:pt x="225" y="569"/>
                    </a:lnTo>
                    <a:cubicBezTo>
                      <a:pt x="0" y="948"/>
                      <a:pt x="276" y="1432"/>
                      <a:pt x="725" y="1432"/>
                    </a:cubicBezTo>
                    <a:lnTo>
                      <a:pt x="3504" y="1432"/>
                    </a:lnTo>
                    <a:lnTo>
                      <a:pt x="2089" y="603"/>
                    </a:lnTo>
                    <a:lnTo>
                      <a:pt x="1174" y="85"/>
                    </a:lnTo>
                    <a:cubicBezTo>
                      <a:pt x="1076" y="28"/>
                      <a:pt x="972" y="1"/>
                      <a:pt x="87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83" name="Google Shape;3683;p5"/>
              <p:cNvSpPr/>
              <p:nvPr/>
            </p:nvSpPr>
            <p:spPr>
              <a:xfrm rot="-5400000">
                <a:off x="210600" y="4816600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1" y="1536"/>
                      <a:pt x="898" y="2434"/>
                    </a:cubicBezTo>
                    <a:cubicBezTo>
                      <a:pt x="1190" y="2732"/>
                      <a:pt x="1552" y="2865"/>
                      <a:pt x="1907" y="2865"/>
                    </a:cubicBezTo>
                    <a:cubicBezTo>
                      <a:pt x="2643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84" name="Google Shape;3684;p5"/>
              <p:cNvGrpSpPr/>
              <p:nvPr/>
            </p:nvGrpSpPr>
            <p:grpSpPr>
              <a:xfrm>
                <a:off x="157950" y="3032375"/>
                <a:ext cx="189025" cy="199800"/>
                <a:chOff x="4401800" y="1244325"/>
                <a:chExt cx="189025" cy="199800"/>
              </a:xfrm>
            </p:grpSpPr>
            <p:sp>
              <p:nvSpPr>
                <p:cNvPr id="3685" name="Google Shape;3685;p5"/>
                <p:cNvSpPr/>
                <p:nvPr/>
              </p:nvSpPr>
              <p:spPr>
                <a:xfrm rot="-5400000">
                  <a:off x="4419613" y="1353588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20" y="0"/>
                      </a:moveTo>
                      <a:cubicBezTo>
                        <a:pt x="622" y="0"/>
                        <a:pt x="423" y="95"/>
                        <a:pt x="311" y="285"/>
                      </a:cubicBezTo>
                      <a:lnTo>
                        <a:pt x="156" y="561"/>
                      </a:lnTo>
                      <a:cubicBezTo>
                        <a:pt x="0" y="837"/>
                        <a:pt x="104" y="1182"/>
                        <a:pt x="380" y="1338"/>
                      </a:cubicBezTo>
                      <a:lnTo>
                        <a:pt x="1295" y="1873"/>
                      </a:lnTo>
                      <a:lnTo>
                        <a:pt x="2710" y="2701"/>
                      </a:lnTo>
                      <a:lnTo>
                        <a:pt x="2710" y="2701"/>
                      </a:lnTo>
                      <a:lnTo>
                        <a:pt x="2537" y="2408"/>
                      </a:lnTo>
                      <a:lnTo>
                        <a:pt x="1329" y="285"/>
                      </a:lnTo>
                      <a:cubicBezTo>
                        <a:pt x="1217" y="95"/>
                        <a:pt x="1019" y="0"/>
                        <a:pt x="82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86" name="Google Shape;3686;p5"/>
                <p:cNvSpPr/>
                <p:nvPr/>
              </p:nvSpPr>
              <p:spPr>
                <a:xfrm rot="-5400000">
                  <a:off x="4529100" y="13267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1623" y="1"/>
                      </a:moveTo>
                      <a:lnTo>
                        <a:pt x="225" y="2417"/>
                      </a:lnTo>
                      <a:cubicBezTo>
                        <a:pt x="0" y="2797"/>
                        <a:pt x="276" y="3280"/>
                        <a:pt x="725" y="3280"/>
                      </a:cubicBezTo>
                      <a:lnTo>
                        <a:pt x="1036" y="3280"/>
                      </a:lnTo>
                      <a:cubicBezTo>
                        <a:pt x="1346" y="3280"/>
                        <a:pt x="1623" y="3021"/>
                        <a:pt x="1623" y="2693"/>
                      </a:cubicBezTo>
                      <a:lnTo>
                        <a:pt x="162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87" name="Google Shape;3687;p5"/>
                <p:cNvSpPr/>
                <p:nvPr/>
              </p:nvSpPr>
              <p:spPr>
                <a:xfrm rot="-5400000">
                  <a:off x="4422525" y="13267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725" y="1"/>
                      </a:moveTo>
                      <a:cubicBezTo>
                        <a:pt x="276" y="1"/>
                        <a:pt x="0" y="484"/>
                        <a:pt x="225" y="864"/>
                      </a:cubicBezTo>
                      <a:lnTo>
                        <a:pt x="1450" y="2969"/>
                      </a:lnTo>
                      <a:lnTo>
                        <a:pt x="1623" y="3280"/>
                      </a:lnTo>
                      <a:lnTo>
                        <a:pt x="1623" y="588"/>
                      </a:lnTo>
                      <a:cubicBezTo>
                        <a:pt x="1623" y="260"/>
                        <a:pt x="1346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88" name="Google Shape;3688;p5"/>
                <p:cNvSpPr/>
                <p:nvPr/>
              </p:nvSpPr>
              <p:spPr>
                <a:xfrm rot="-5400000">
                  <a:off x="4529313" y="1279488"/>
                  <a:ext cx="40575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98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59" y="3298"/>
                        <a:pt x="587" y="3298"/>
                      </a:cubicBezTo>
                      <a:lnTo>
                        <a:pt x="898" y="3298"/>
                      </a:lnTo>
                      <a:cubicBezTo>
                        <a:pt x="1330" y="3298"/>
                        <a:pt x="1623" y="2814"/>
                        <a:pt x="1399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89" name="Google Shape;3689;p5"/>
                <p:cNvSpPr/>
                <p:nvPr/>
              </p:nvSpPr>
              <p:spPr>
                <a:xfrm rot="-5400000">
                  <a:off x="4473475" y="1270175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1" y="0"/>
                      </a:moveTo>
                      <a:lnTo>
                        <a:pt x="2348" y="1364"/>
                      </a:lnTo>
                      <a:cubicBezTo>
                        <a:pt x="2436" y="1413"/>
                        <a:pt x="2530" y="1436"/>
                        <a:pt x="2623" y="1436"/>
                      </a:cubicBezTo>
                      <a:cubicBezTo>
                        <a:pt x="2824" y="1436"/>
                        <a:pt x="3019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505" y="484"/>
                        <a:pt x="3229" y="18"/>
                        <a:pt x="27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90" name="Google Shape;3690;p5"/>
                <p:cNvSpPr/>
                <p:nvPr/>
              </p:nvSpPr>
              <p:spPr>
                <a:xfrm rot="-5400000">
                  <a:off x="4505038" y="12679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11" y="2589"/>
                        <a:pt x="1705" y="2684"/>
                        <a:pt x="1899" y="2684"/>
                      </a:cubicBezTo>
                      <a:cubicBezTo>
                        <a:pt x="2094" y="2684"/>
                        <a:pt x="2288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1" y="1847"/>
                        <a:pt x="2607" y="1502"/>
                        <a:pt x="2348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91" name="Google Shape;3691;p5"/>
                <p:cNvSpPr/>
                <p:nvPr/>
              </p:nvSpPr>
              <p:spPr>
                <a:xfrm rot="-5400000">
                  <a:off x="4473475" y="138235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08" y="0"/>
                      </a:moveTo>
                      <a:cubicBezTo>
                        <a:pt x="277" y="18"/>
                        <a:pt x="1" y="484"/>
                        <a:pt x="208" y="863"/>
                      </a:cubicBezTo>
                      <a:lnTo>
                        <a:pt x="363" y="1140"/>
                      </a:lnTo>
                      <a:cubicBezTo>
                        <a:pt x="469" y="1328"/>
                        <a:pt x="672" y="1436"/>
                        <a:pt x="878" y="1436"/>
                      </a:cubicBezTo>
                      <a:cubicBezTo>
                        <a:pt x="973" y="1436"/>
                        <a:pt x="1069" y="1413"/>
                        <a:pt x="1157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92" name="Google Shape;3692;p5"/>
                <p:cNvSpPr/>
                <p:nvPr/>
              </p:nvSpPr>
              <p:spPr>
                <a:xfrm rot="-5400000">
                  <a:off x="4505200" y="1353650"/>
                  <a:ext cx="67775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7" extrusionOk="0">
                      <a:moveTo>
                        <a:pt x="2710" y="0"/>
                      </a:moveTo>
                      <a:lnTo>
                        <a:pt x="380" y="1346"/>
                      </a:lnTo>
                      <a:cubicBezTo>
                        <a:pt x="104" y="1502"/>
                        <a:pt x="0" y="1864"/>
                        <a:pt x="173" y="2140"/>
                      </a:cubicBezTo>
                      <a:lnTo>
                        <a:pt x="311" y="2399"/>
                      </a:lnTo>
                      <a:cubicBezTo>
                        <a:pt x="423" y="2598"/>
                        <a:pt x="622" y="2697"/>
                        <a:pt x="820" y="2697"/>
                      </a:cubicBezTo>
                      <a:cubicBezTo>
                        <a:pt x="1019" y="2697"/>
                        <a:pt x="1217" y="2598"/>
                        <a:pt x="1329" y="2399"/>
                      </a:cubicBezTo>
                      <a:lnTo>
                        <a:pt x="271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93" name="Google Shape;3693;p5"/>
                <p:cNvSpPr/>
                <p:nvPr/>
              </p:nvSpPr>
              <p:spPr>
                <a:xfrm rot="-5400000">
                  <a:off x="4422738" y="127991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87" y="1"/>
                      </a:moveTo>
                      <a:cubicBezTo>
                        <a:pt x="259" y="1"/>
                        <a:pt x="1" y="260"/>
                        <a:pt x="1" y="588"/>
                      </a:cubicBezTo>
                      <a:lnTo>
                        <a:pt x="1" y="3280"/>
                      </a:lnTo>
                      <a:lnTo>
                        <a:pt x="173" y="2987"/>
                      </a:lnTo>
                      <a:lnTo>
                        <a:pt x="1399" y="864"/>
                      </a:lnTo>
                      <a:cubicBezTo>
                        <a:pt x="1606" y="484"/>
                        <a:pt x="1330" y="1"/>
                        <a:pt x="89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94" name="Google Shape;3694;p5"/>
                <p:cNvSpPr/>
                <p:nvPr/>
              </p:nvSpPr>
              <p:spPr>
                <a:xfrm rot="-5400000">
                  <a:off x="4431263" y="1270338"/>
                  <a:ext cx="87625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24" extrusionOk="0">
                      <a:moveTo>
                        <a:pt x="2633" y="1"/>
                      </a:moveTo>
                      <a:cubicBezTo>
                        <a:pt x="2532" y="1"/>
                        <a:pt x="2429" y="26"/>
                        <a:pt x="2331" y="77"/>
                      </a:cubicBezTo>
                      <a:lnTo>
                        <a:pt x="450" y="1165"/>
                      </a:lnTo>
                      <a:lnTo>
                        <a:pt x="1" y="1424"/>
                      </a:lnTo>
                      <a:lnTo>
                        <a:pt x="2780" y="1424"/>
                      </a:lnTo>
                      <a:cubicBezTo>
                        <a:pt x="3229" y="1424"/>
                        <a:pt x="3505" y="940"/>
                        <a:pt x="3280" y="561"/>
                      </a:cubicBezTo>
                      <a:lnTo>
                        <a:pt x="3125" y="284"/>
                      </a:lnTo>
                      <a:cubicBezTo>
                        <a:pt x="3021" y="100"/>
                        <a:pt x="2833" y="1"/>
                        <a:pt x="263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95" name="Google Shape;3695;p5"/>
                <p:cNvSpPr/>
                <p:nvPr/>
              </p:nvSpPr>
              <p:spPr>
                <a:xfrm rot="-5400000">
                  <a:off x="4419675" y="1267350"/>
                  <a:ext cx="67750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98" extrusionOk="0">
                      <a:moveTo>
                        <a:pt x="1890" y="0"/>
                      </a:moveTo>
                      <a:cubicBezTo>
                        <a:pt x="1692" y="0"/>
                        <a:pt x="1493" y="100"/>
                        <a:pt x="1381" y="298"/>
                      </a:cubicBezTo>
                      <a:lnTo>
                        <a:pt x="173" y="2404"/>
                      </a:lnTo>
                      <a:lnTo>
                        <a:pt x="0" y="2697"/>
                      </a:lnTo>
                      <a:lnTo>
                        <a:pt x="449" y="2438"/>
                      </a:lnTo>
                      <a:lnTo>
                        <a:pt x="2330" y="1351"/>
                      </a:lnTo>
                      <a:cubicBezTo>
                        <a:pt x="2606" y="1196"/>
                        <a:pt x="2710" y="833"/>
                        <a:pt x="2555" y="557"/>
                      </a:cubicBezTo>
                      <a:lnTo>
                        <a:pt x="2399" y="298"/>
                      </a:lnTo>
                      <a:cubicBezTo>
                        <a:pt x="2287" y="100"/>
                        <a:pt x="2089" y="0"/>
                        <a:pt x="189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96" name="Google Shape;3696;p5"/>
                <p:cNvSpPr/>
                <p:nvPr/>
              </p:nvSpPr>
              <p:spPr>
                <a:xfrm rot="-5400000">
                  <a:off x="4431163" y="138241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63" y="1"/>
                      </a:moveTo>
                      <a:cubicBezTo>
                        <a:pt x="662" y="1"/>
                        <a:pt x="467" y="108"/>
                        <a:pt x="363" y="292"/>
                      </a:cubicBezTo>
                      <a:lnTo>
                        <a:pt x="208" y="569"/>
                      </a:lnTo>
                      <a:cubicBezTo>
                        <a:pt x="1" y="948"/>
                        <a:pt x="277" y="1432"/>
                        <a:pt x="708" y="1432"/>
                      </a:cubicBezTo>
                      <a:lnTo>
                        <a:pt x="3504" y="1432"/>
                      </a:lnTo>
                      <a:lnTo>
                        <a:pt x="2072" y="603"/>
                      </a:lnTo>
                      <a:lnTo>
                        <a:pt x="1157" y="85"/>
                      </a:lnTo>
                      <a:cubicBezTo>
                        <a:pt x="1065" y="28"/>
                        <a:pt x="963" y="1"/>
                        <a:pt x="86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97" name="Google Shape;3697;p5"/>
                <p:cNvSpPr/>
                <p:nvPr/>
              </p:nvSpPr>
              <p:spPr>
                <a:xfrm rot="-5400000">
                  <a:off x="4454450" y="13146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1" y="1536"/>
                        <a:pt x="898" y="2434"/>
                      </a:cubicBezTo>
                      <a:cubicBezTo>
                        <a:pt x="1196" y="2732"/>
                        <a:pt x="1560" y="2865"/>
                        <a:pt x="1915" y="2865"/>
                      </a:cubicBezTo>
                      <a:cubicBezTo>
                        <a:pt x="2651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698" name="Google Shape;3698;p5"/>
              <p:cNvSpPr/>
              <p:nvPr/>
            </p:nvSpPr>
            <p:spPr>
              <a:xfrm rot="-5400000">
                <a:off x="296238" y="3549513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2" y="381"/>
                    </a:lnTo>
                    <a:cubicBezTo>
                      <a:pt x="1" y="709"/>
                      <a:pt x="243" y="1244"/>
                      <a:pt x="691" y="1244"/>
                    </a:cubicBezTo>
                    <a:cubicBezTo>
                      <a:pt x="1140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99" name="Google Shape;3699;p5"/>
              <p:cNvSpPr/>
              <p:nvPr/>
            </p:nvSpPr>
            <p:spPr>
              <a:xfrm rot="-5400000">
                <a:off x="296250" y="4120800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0" y="709"/>
                      <a:pt x="242" y="1244"/>
                      <a:pt x="691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0" name="Google Shape;3700;p5"/>
              <p:cNvSpPr/>
              <p:nvPr/>
            </p:nvSpPr>
            <p:spPr>
              <a:xfrm rot="-5400000">
                <a:off x="296238" y="4692088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74" y="1"/>
                    </a:moveTo>
                    <a:lnTo>
                      <a:pt x="311" y="381"/>
                    </a:lnTo>
                    <a:cubicBezTo>
                      <a:pt x="1" y="709"/>
                      <a:pt x="225" y="1244"/>
                      <a:pt x="674" y="1244"/>
                    </a:cubicBezTo>
                    <a:cubicBezTo>
                      <a:pt x="1123" y="1244"/>
                      <a:pt x="1364" y="709"/>
                      <a:pt x="1053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1" name="Google Shape;3701;p5"/>
              <p:cNvSpPr/>
              <p:nvPr/>
            </p:nvSpPr>
            <p:spPr>
              <a:xfrm rot="-5400000">
                <a:off x="296450" y="2978000"/>
                <a:ext cx="337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244" extrusionOk="0">
                    <a:moveTo>
                      <a:pt x="674" y="1"/>
                    </a:moveTo>
                    <a:lnTo>
                      <a:pt x="294" y="381"/>
                    </a:lnTo>
                    <a:cubicBezTo>
                      <a:pt x="1" y="709"/>
                      <a:pt x="225" y="1244"/>
                      <a:pt x="674" y="1244"/>
                    </a:cubicBezTo>
                    <a:cubicBezTo>
                      <a:pt x="1123" y="1244"/>
                      <a:pt x="1347" y="709"/>
                      <a:pt x="1037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2" name="Google Shape;3702;p5"/>
              <p:cNvSpPr/>
              <p:nvPr/>
            </p:nvSpPr>
            <p:spPr>
              <a:xfrm rot="-5400000">
                <a:off x="296238" y="3255663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1" y="709"/>
                      <a:pt x="242" y="1244"/>
                      <a:pt x="691" y="1244"/>
                    </a:cubicBezTo>
                    <a:cubicBezTo>
                      <a:pt x="1140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3" name="Google Shape;3703;p5"/>
              <p:cNvSpPr/>
              <p:nvPr/>
            </p:nvSpPr>
            <p:spPr>
              <a:xfrm rot="-5400000">
                <a:off x="296250" y="3826950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73" y="1"/>
                    </a:moveTo>
                    <a:lnTo>
                      <a:pt x="311" y="381"/>
                    </a:lnTo>
                    <a:cubicBezTo>
                      <a:pt x="0" y="709"/>
                      <a:pt x="242" y="1244"/>
                      <a:pt x="673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7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4" name="Google Shape;3704;p5"/>
              <p:cNvSpPr/>
              <p:nvPr/>
            </p:nvSpPr>
            <p:spPr>
              <a:xfrm rot="-5400000">
                <a:off x="296250" y="435177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74" y="1"/>
                    </a:moveTo>
                    <a:lnTo>
                      <a:pt x="311" y="381"/>
                    </a:lnTo>
                    <a:cubicBezTo>
                      <a:pt x="0" y="709"/>
                      <a:pt x="225" y="1244"/>
                      <a:pt x="674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705" name="Google Shape;3705;p5"/>
              <p:cNvGrpSpPr/>
              <p:nvPr/>
            </p:nvGrpSpPr>
            <p:grpSpPr>
              <a:xfrm>
                <a:off x="151925" y="182350"/>
                <a:ext cx="341750" cy="2538050"/>
                <a:chOff x="487050" y="1971275"/>
                <a:chExt cx="341750" cy="2538050"/>
              </a:xfrm>
            </p:grpSpPr>
            <p:sp>
              <p:nvSpPr>
                <p:cNvPr id="3706" name="Google Shape;3706;p5"/>
                <p:cNvSpPr/>
                <p:nvPr/>
              </p:nvSpPr>
              <p:spPr>
                <a:xfrm rot="-5400000">
                  <a:off x="-453825" y="3226700"/>
                  <a:ext cx="2538050" cy="2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522" h="1088" extrusionOk="0">
                      <a:moveTo>
                        <a:pt x="1" y="0"/>
                      </a:moveTo>
                      <a:lnTo>
                        <a:pt x="1" y="1088"/>
                      </a:lnTo>
                      <a:lnTo>
                        <a:pt x="101521" y="1088"/>
                      </a:lnTo>
                      <a:lnTo>
                        <a:pt x="10152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07" name="Google Shape;3707;p5"/>
                <p:cNvSpPr/>
                <p:nvPr/>
              </p:nvSpPr>
              <p:spPr>
                <a:xfrm rot="-5400000">
                  <a:off x="-535587" y="3232963"/>
                  <a:ext cx="2538050" cy="1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522" h="587" extrusionOk="0">
                      <a:moveTo>
                        <a:pt x="1" y="0"/>
                      </a:moveTo>
                      <a:lnTo>
                        <a:pt x="1" y="587"/>
                      </a:lnTo>
                      <a:lnTo>
                        <a:pt x="101521" y="587"/>
                      </a:lnTo>
                      <a:lnTo>
                        <a:pt x="10152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08" name="Google Shape;3708;p5"/>
                <p:cNvSpPr/>
                <p:nvPr/>
              </p:nvSpPr>
              <p:spPr>
                <a:xfrm rot="-5400000">
                  <a:off x="487038" y="2568463"/>
                  <a:ext cx="200675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7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09" name="Google Shape;3709;p5"/>
                <p:cNvSpPr/>
                <p:nvPr/>
              </p:nvSpPr>
              <p:spPr>
                <a:xfrm rot="-5400000">
                  <a:off x="523163" y="2676663"/>
                  <a:ext cx="5700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53" extrusionOk="0">
                      <a:moveTo>
                        <a:pt x="685" y="1"/>
                      </a:moveTo>
                      <a:cubicBezTo>
                        <a:pt x="523" y="1"/>
                        <a:pt x="363" y="78"/>
                        <a:pt x="277" y="234"/>
                      </a:cubicBezTo>
                      <a:lnTo>
                        <a:pt x="139" y="458"/>
                      </a:lnTo>
                      <a:cubicBezTo>
                        <a:pt x="1" y="682"/>
                        <a:pt x="87" y="976"/>
                        <a:pt x="312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279" y="2253"/>
                      </a:lnTo>
                      <a:lnTo>
                        <a:pt x="2124" y="2011"/>
                      </a:lnTo>
                      <a:lnTo>
                        <a:pt x="1106" y="234"/>
                      </a:lnTo>
                      <a:cubicBezTo>
                        <a:pt x="1011" y="78"/>
                        <a:pt x="847" y="1"/>
                        <a:pt x="68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10" name="Google Shape;3710;p5"/>
                <p:cNvSpPr/>
                <p:nvPr/>
              </p:nvSpPr>
              <p:spPr>
                <a:xfrm rot="-5400000">
                  <a:off x="615188" y="2654313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05" y="2745"/>
                      </a:cubicBezTo>
                      <a:lnTo>
                        <a:pt x="864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11" name="Google Shape;3711;p5"/>
                <p:cNvSpPr/>
                <p:nvPr/>
              </p:nvSpPr>
              <p:spPr>
                <a:xfrm rot="-5400000">
                  <a:off x="525875" y="2654325"/>
                  <a:ext cx="3412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5" extrusionOk="0">
                      <a:moveTo>
                        <a:pt x="622" y="0"/>
                      </a:moveTo>
                      <a:cubicBezTo>
                        <a:pt x="242" y="0"/>
                        <a:pt x="1" y="397"/>
                        <a:pt x="190" y="725"/>
                      </a:cubicBezTo>
                      <a:lnTo>
                        <a:pt x="1209" y="2486"/>
                      </a:lnTo>
                      <a:lnTo>
                        <a:pt x="1364" y="2744"/>
                      </a:lnTo>
                      <a:lnTo>
                        <a:pt x="1364" y="483"/>
                      </a:lnTo>
                      <a:cubicBezTo>
                        <a:pt x="1364" y="207"/>
                        <a:pt x="1140" y="0"/>
                        <a:pt x="88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12" name="Google Shape;3712;p5"/>
                <p:cNvSpPr/>
                <p:nvPr/>
              </p:nvSpPr>
              <p:spPr>
                <a:xfrm rot="-5400000">
                  <a:off x="615413" y="26148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08" y="2745"/>
                        <a:pt x="484" y="2745"/>
                      </a:cubicBezTo>
                      <a:lnTo>
                        <a:pt x="743" y="2745"/>
                      </a:lnTo>
                      <a:cubicBezTo>
                        <a:pt x="1105" y="2745"/>
                        <a:pt x="1347" y="2331"/>
                        <a:pt x="1157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13" name="Google Shape;3713;p5"/>
                <p:cNvSpPr/>
                <p:nvPr/>
              </p:nvSpPr>
              <p:spPr>
                <a:xfrm rot="-5400000">
                  <a:off x="568463" y="2607013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68" y="1139"/>
                      </a:lnTo>
                      <a:cubicBezTo>
                        <a:pt x="2041" y="1178"/>
                        <a:pt x="2121" y="1198"/>
                        <a:pt x="2200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5" y="414"/>
                        <a:pt x="2711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14" name="Google Shape;3714;p5"/>
                <p:cNvSpPr/>
                <p:nvPr/>
              </p:nvSpPr>
              <p:spPr>
                <a:xfrm rot="-5400000">
                  <a:off x="594975" y="2604650"/>
                  <a:ext cx="5655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66" extrusionOk="0">
                      <a:moveTo>
                        <a:pt x="0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7" y="2183"/>
                        <a:pt x="2002" y="2019"/>
                      </a:cubicBezTo>
                      <a:lnTo>
                        <a:pt x="2123" y="1812"/>
                      </a:lnTo>
                      <a:cubicBezTo>
                        <a:pt x="2261" y="1571"/>
                        <a:pt x="2192" y="1260"/>
                        <a:pt x="1951" y="11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15" name="Google Shape;3715;p5"/>
                <p:cNvSpPr/>
                <p:nvPr/>
              </p:nvSpPr>
              <p:spPr>
                <a:xfrm rot="-5400000">
                  <a:off x="568350" y="27011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604" y="0"/>
                      </a:moveTo>
                      <a:cubicBezTo>
                        <a:pt x="242" y="0"/>
                        <a:pt x="0" y="414"/>
                        <a:pt x="190" y="725"/>
                      </a:cubicBezTo>
                      <a:lnTo>
                        <a:pt x="311" y="949"/>
                      </a:lnTo>
                      <a:cubicBezTo>
                        <a:pt x="404" y="1100"/>
                        <a:pt x="566" y="1189"/>
                        <a:pt x="737" y="1189"/>
                      </a:cubicBezTo>
                      <a:cubicBezTo>
                        <a:pt x="820" y="1189"/>
                        <a:pt x="905" y="1167"/>
                        <a:pt x="984" y="1122"/>
                      </a:cubicBezTo>
                      <a:lnTo>
                        <a:pt x="2934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16" name="Google Shape;3716;p5"/>
                <p:cNvSpPr/>
                <p:nvPr/>
              </p:nvSpPr>
              <p:spPr>
                <a:xfrm rot="-5400000">
                  <a:off x="594588" y="2676663"/>
                  <a:ext cx="5700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53" extrusionOk="0">
                      <a:moveTo>
                        <a:pt x="2279" y="0"/>
                      </a:moveTo>
                      <a:lnTo>
                        <a:pt x="312" y="1139"/>
                      </a:lnTo>
                      <a:cubicBezTo>
                        <a:pt x="87" y="1260"/>
                        <a:pt x="1" y="1571"/>
                        <a:pt x="139" y="1795"/>
                      </a:cubicBezTo>
                      <a:lnTo>
                        <a:pt x="277" y="2019"/>
                      </a:lnTo>
                      <a:cubicBezTo>
                        <a:pt x="363" y="2175"/>
                        <a:pt x="523" y="2252"/>
                        <a:pt x="685" y="2252"/>
                      </a:cubicBezTo>
                      <a:cubicBezTo>
                        <a:pt x="847" y="2252"/>
                        <a:pt x="1011" y="2175"/>
                        <a:pt x="1106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17" name="Google Shape;3717;p5"/>
                <p:cNvSpPr/>
                <p:nvPr/>
              </p:nvSpPr>
              <p:spPr>
                <a:xfrm rot="-5400000">
                  <a:off x="526100" y="261527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38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18" name="Google Shape;3718;p5"/>
                <p:cNvSpPr/>
                <p:nvPr/>
              </p:nvSpPr>
              <p:spPr>
                <a:xfrm rot="-5400000">
                  <a:off x="533038" y="2607138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201" y="0"/>
                      </a:moveTo>
                      <a:cubicBezTo>
                        <a:pt x="2121" y="0"/>
                        <a:pt x="2041" y="21"/>
                        <a:pt x="1968" y="66"/>
                      </a:cubicBezTo>
                      <a:lnTo>
                        <a:pt x="381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711" y="1188"/>
                        <a:pt x="2935" y="791"/>
                        <a:pt x="2745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7" y="0"/>
                        <a:pt x="220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19" name="Google Shape;3719;p5"/>
                <p:cNvSpPr/>
                <p:nvPr/>
              </p:nvSpPr>
              <p:spPr>
                <a:xfrm rot="-5400000">
                  <a:off x="523438" y="2604863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8" y="2007"/>
                      </a:lnTo>
                      <a:lnTo>
                        <a:pt x="0" y="2249"/>
                      </a:lnTo>
                      <a:lnTo>
                        <a:pt x="380" y="2042"/>
                      </a:lnTo>
                      <a:lnTo>
                        <a:pt x="1951" y="1127"/>
                      </a:lnTo>
                      <a:cubicBezTo>
                        <a:pt x="2175" y="989"/>
                        <a:pt x="2261" y="696"/>
                        <a:pt x="2123" y="454"/>
                      </a:cubicBezTo>
                      <a:lnTo>
                        <a:pt x="2002" y="247"/>
                      </a:lnTo>
                      <a:cubicBezTo>
                        <a:pt x="1907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20" name="Google Shape;3720;p5"/>
                <p:cNvSpPr/>
                <p:nvPr/>
              </p:nvSpPr>
              <p:spPr>
                <a:xfrm rot="-5400000">
                  <a:off x="533025" y="27011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737" y="0"/>
                      </a:moveTo>
                      <a:cubicBezTo>
                        <a:pt x="566" y="0"/>
                        <a:pt x="404" y="89"/>
                        <a:pt x="311" y="240"/>
                      </a:cubicBezTo>
                      <a:lnTo>
                        <a:pt x="190" y="464"/>
                      </a:lnTo>
                      <a:cubicBezTo>
                        <a:pt x="0" y="775"/>
                        <a:pt x="242" y="1189"/>
                        <a:pt x="604" y="1189"/>
                      </a:cubicBezTo>
                      <a:lnTo>
                        <a:pt x="2934" y="1189"/>
                      </a:lnTo>
                      <a:lnTo>
                        <a:pt x="1743" y="516"/>
                      </a:lnTo>
                      <a:lnTo>
                        <a:pt x="984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21" name="Google Shape;3721;p5"/>
                <p:cNvSpPr/>
                <p:nvPr/>
              </p:nvSpPr>
              <p:spPr>
                <a:xfrm rot="-5400000">
                  <a:off x="557375" y="26388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192" y="0"/>
                      </a:moveTo>
                      <a:cubicBezTo>
                        <a:pt x="536" y="0"/>
                        <a:pt x="1" y="536"/>
                        <a:pt x="1" y="1209"/>
                      </a:cubicBezTo>
                      <a:cubicBezTo>
                        <a:pt x="1" y="1865"/>
                        <a:pt x="536" y="2400"/>
                        <a:pt x="1192" y="2400"/>
                      </a:cubicBezTo>
                      <a:cubicBezTo>
                        <a:pt x="1865" y="2400"/>
                        <a:pt x="2400" y="1865"/>
                        <a:pt x="2400" y="1209"/>
                      </a:cubicBezTo>
                      <a:cubicBezTo>
                        <a:pt x="2400" y="536"/>
                        <a:pt x="1865" y="0"/>
                        <a:pt x="119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22" name="Google Shape;3722;p5"/>
                <p:cNvSpPr/>
                <p:nvPr/>
              </p:nvSpPr>
              <p:spPr>
                <a:xfrm rot="-5400000">
                  <a:off x="487250" y="3139975"/>
                  <a:ext cx="2002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0" h="8026" extrusionOk="0">
                      <a:moveTo>
                        <a:pt x="7543" y="466"/>
                      </a:moveTo>
                      <a:lnTo>
                        <a:pt x="7543" y="7560"/>
                      </a:lnTo>
                      <a:lnTo>
                        <a:pt x="467" y="7560"/>
                      </a:lnTo>
                      <a:lnTo>
                        <a:pt x="467" y="466"/>
                      </a:lnTo>
                      <a:close/>
                      <a:moveTo>
                        <a:pt x="1" y="0"/>
                      </a:moveTo>
                      <a:lnTo>
                        <a:pt x="1" y="8026"/>
                      </a:lnTo>
                      <a:lnTo>
                        <a:pt x="8009" y="8026"/>
                      </a:lnTo>
                      <a:lnTo>
                        <a:pt x="800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23" name="Google Shape;3723;p5"/>
                <p:cNvSpPr/>
                <p:nvPr/>
              </p:nvSpPr>
              <p:spPr>
                <a:xfrm rot="-5400000">
                  <a:off x="523175" y="3247950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682" y="1"/>
                      </a:moveTo>
                      <a:cubicBezTo>
                        <a:pt x="518" y="1"/>
                        <a:pt x="354" y="78"/>
                        <a:pt x="259" y="234"/>
                      </a:cubicBezTo>
                      <a:lnTo>
                        <a:pt x="138" y="458"/>
                      </a:lnTo>
                      <a:cubicBezTo>
                        <a:pt x="0" y="682"/>
                        <a:pt x="87" y="993"/>
                        <a:pt x="311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279" y="2253"/>
                      </a:lnTo>
                      <a:lnTo>
                        <a:pt x="2123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24" name="Google Shape;3724;p5"/>
                <p:cNvSpPr/>
                <p:nvPr/>
              </p:nvSpPr>
              <p:spPr>
                <a:xfrm rot="-5400000">
                  <a:off x="615188" y="3225613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64" y="1"/>
                      </a:moveTo>
                      <a:lnTo>
                        <a:pt x="191" y="2020"/>
                      </a:lnTo>
                      <a:cubicBezTo>
                        <a:pt x="1" y="2331"/>
                        <a:pt x="243" y="2745"/>
                        <a:pt x="622" y="2745"/>
                      </a:cubicBezTo>
                      <a:lnTo>
                        <a:pt x="864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25" name="Google Shape;3725;p5"/>
                <p:cNvSpPr/>
                <p:nvPr/>
              </p:nvSpPr>
              <p:spPr>
                <a:xfrm rot="-5400000">
                  <a:off x="525875" y="3225625"/>
                  <a:ext cx="3412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5" extrusionOk="0">
                      <a:moveTo>
                        <a:pt x="622" y="0"/>
                      </a:moveTo>
                      <a:cubicBezTo>
                        <a:pt x="243" y="0"/>
                        <a:pt x="1" y="397"/>
                        <a:pt x="191" y="725"/>
                      </a:cubicBezTo>
                      <a:lnTo>
                        <a:pt x="1209" y="2486"/>
                      </a:lnTo>
                      <a:lnTo>
                        <a:pt x="1364" y="2744"/>
                      </a:lnTo>
                      <a:lnTo>
                        <a:pt x="1364" y="483"/>
                      </a:lnTo>
                      <a:cubicBezTo>
                        <a:pt x="1364" y="207"/>
                        <a:pt x="1140" y="0"/>
                        <a:pt x="88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26" name="Google Shape;3726;p5"/>
                <p:cNvSpPr/>
                <p:nvPr/>
              </p:nvSpPr>
              <p:spPr>
                <a:xfrm rot="-5400000">
                  <a:off x="615200" y="318635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" y="1"/>
                      </a:moveTo>
                      <a:lnTo>
                        <a:pt x="1" y="2262"/>
                      </a:lnTo>
                      <a:cubicBezTo>
                        <a:pt x="1" y="2521"/>
                        <a:pt x="225" y="2745"/>
                        <a:pt x="501" y="2745"/>
                      </a:cubicBezTo>
                      <a:lnTo>
                        <a:pt x="743" y="2745"/>
                      </a:lnTo>
                      <a:cubicBezTo>
                        <a:pt x="1122" y="2745"/>
                        <a:pt x="1364" y="2331"/>
                        <a:pt x="1174" y="202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27" name="Google Shape;3727;p5"/>
                <p:cNvSpPr/>
                <p:nvPr/>
              </p:nvSpPr>
              <p:spPr>
                <a:xfrm rot="-5400000">
                  <a:off x="568463" y="3178288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0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2" y="1198"/>
                        <a:pt x="2194" y="1198"/>
                      </a:cubicBezTo>
                      <a:cubicBezTo>
                        <a:pt x="2365" y="1198"/>
                        <a:pt x="2530" y="1113"/>
                        <a:pt x="2624" y="949"/>
                      </a:cubicBezTo>
                      <a:lnTo>
                        <a:pt x="2744" y="742"/>
                      </a:lnTo>
                      <a:cubicBezTo>
                        <a:pt x="2934" y="414"/>
                        <a:pt x="2693" y="17"/>
                        <a:pt x="2330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28" name="Google Shape;3728;p5"/>
                <p:cNvSpPr/>
                <p:nvPr/>
              </p:nvSpPr>
              <p:spPr>
                <a:xfrm rot="-5400000">
                  <a:off x="594975" y="3175950"/>
                  <a:ext cx="5655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66" extrusionOk="0">
                      <a:moveTo>
                        <a:pt x="1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8" y="2183"/>
                        <a:pt x="2003" y="2019"/>
                      </a:cubicBezTo>
                      <a:lnTo>
                        <a:pt x="2124" y="1812"/>
                      </a:lnTo>
                      <a:cubicBezTo>
                        <a:pt x="2262" y="1571"/>
                        <a:pt x="2193" y="1260"/>
                        <a:pt x="1951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29" name="Google Shape;3729;p5"/>
                <p:cNvSpPr/>
                <p:nvPr/>
              </p:nvSpPr>
              <p:spPr>
                <a:xfrm rot="-5400000">
                  <a:off x="568350" y="32724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605" y="0"/>
                      </a:moveTo>
                      <a:cubicBezTo>
                        <a:pt x="242" y="0"/>
                        <a:pt x="1" y="414"/>
                        <a:pt x="190" y="725"/>
                      </a:cubicBezTo>
                      <a:lnTo>
                        <a:pt x="311" y="949"/>
                      </a:lnTo>
                      <a:cubicBezTo>
                        <a:pt x="404" y="1100"/>
                        <a:pt x="567" y="1189"/>
                        <a:pt x="737" y="1189"/>
                      </a:cubicBezTo>
                      <a:cubicBezTo>
                        <a:pt x="820" y="1189"/>
                        <a:pt x="905" y="1167"/>
                        <a:pt x="984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30" name="Google Shape;3730;p5"/>
                <p:cNvSpPr/>
                <p:nvPr/>
              </p:nvSpPr>
              <p:spPr>
                <a:xfrm rot="-5400000">
                  <a:off x="594600" y="3247950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2279" y="0"/>
                      </a:moveTo>
                      <a:lnTo>
                        <a:pt x="311" y="1139"/>
                      </a:lnTo>
                      <a:cubicBezTo>
                        <a:pt x="87" y="1260"/>
                        <a:pt x="0" y="1571"/>
                        <a:pt x="138" y="1795"/>
                      </a:cubicBezTo>
                      <a:lnTo>
                        <a:pt x="259" y="2019"/>
                      </a:lnTo>
                      <a:cubicBezTo>
                        <a:pt x="354" y="2175"/>
                        <a:pt x="518" y="2252"/>
                        <a:pt x="682" y="2252"/>
                      </a:cubicBezTo>
                      <a:cubicBezTo>
                        <a:pt x="846" y="2252"/>
                        <a:pt x="1010" y="2175"/>
                        <a:pt x="1105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31" name="Google Shape;3731;p5"/>
                <p:cNvSpPr/>
                <p:nvPr/>
              </p:nvSpPr>
              <p:spPr>
                <a:xfrm rot="-5400000">
                  <a:off x="525888" y="3186363"/>
                  <a:ext cx="34100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5" extrusionOk="0">
                      <a:moveTo>
                        <a:pt x="501" y="0"/>
                      </a:moveTo>
                      <a:cubicBezTo>
                        <a:pt x="225" y="0"/>
                        <a:pt x="1" y="207"/>
                        <a:pt x="1" y="483"/>
                      </a:cubicBezTo>
                      <a:lnTo>
                        <a:pt x="1" y="2744"/>
                      </a:lnTo>
                      <a:lnTo>
                        <a:pt x="156" y="2486"/>
                      </a:lnTo>
                      <a:lnTo>
                        <a:pt x="1174" y="725"/>
                      </a:lnTo>
                      <a:cubicBezTo>
                        <a:pt x="1364" y="397"/>
                        <a:pt x="1122" y="0"/>
                        <a:pt x="7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32" name="Google Shape;3732;p5"/>
                <p:cNvSpPr/>
                <p:nvPr/>
              </p:nvSpPr>
              <p:spPr>
                <a:xfrm rot="-5400000">
                  <a:off x="533038" y="3178413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195" y="0"/>
                      </a:moveTo>
                      <a:cubicBezTo>
                        <a:pt x="2112" y="0"/>
                        <a:pt x="2029" y="21"/>
                        <a:pt x="1951" y="66"/>
                      </a:cubicBezTo>
                      <a:lnTo>
                        <a:pt x="380" y="981"/>
                      </a:lnTo>
                      <a:lnTo>
                        <a:pt x="0" y="1188"/>
                      </a:lnTo>
                      <a:lnTo>
                        <a:pt x="2330" y="1188"/>
                      </a:lnTo>
                      <a:cubicBezTo>
                        <a:pt x="2693" y="1188"/>
                        <a:pt x="2934" y="791"/>
                        <a:pt x="2744" y="463"/>
                      </a:cubicBezTo>
                      <a:lnTo>
                        <a:pt x="2624" y="256"/>
                      </a:lnTo>
                      <a:cubicBezTo>
                        <a:pt x="2530" y="92"/>
                        <a:pt x="2366" y="0"/>
                        <a:pt x="21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33" name="Google Shape;3733;p5"/>
                <p:cNvSpPr/>
                <p:nvPr/>
              </p:nvSpPr>
              <p:spPr>
                <a:xfrm rot="-5400000">
                  <a:off x="523438" y="3176163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9" y="2007"/>
                      </a:lnTo>
                      <a:lnTo>
                        <a:pt x="1" y="2249"/>
                      </a:lnTo>
                      <a:lnTo>
                        <a:pt x="380" y="2042"/>
                      </a:lnTo>
                      <a:lnTo>
                        <a:pt x="1951" y="1127"/>
                      </a:lnTo>
                      <a:cubicBezTo>
                        <a:pt x="2175" y="989"/>
                        <a:pt x="2262" y="696"/>
                        <a:pt x="2124" y="454"/>
                      </a:cubicBezTo>
                      <a:lnTo>
                        <a:pt x="2003" y="247"/>
                      </a:lnTo>
                      <a:cubicBezTo>
                        <a:pt x="1908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34" name="Google Shape;3734;p5"/>
                <p:cNvSpPr/>
                <p:nvPr/>
              </p:nvSpPr>
              <p:spPr>
                <a:xfrm rot="-5400000">
                  <a:off x="533025" y="32724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1" y="240"/>
                      </a:cubicBezTo>
                      <a:lnTo>
                        <a:pt x="190" y="464"/>
                      </a:lnTo>
                      <a:cubicBezTo>
                        <a:pt x="1" y="775"/>
                        <a:pt x="242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4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35" name="Google Shape;3735;p5"/>
                <p:cNvSpPr/>
                <p:nvPr/>
              </p:nvSpPr>
              <p:spPr>
                <a:xfrm rot="-5400000">
                  <a:off x="552325" y="3215125"/>
                  <a:ext cx="70375" cy="6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5" h="2411" extrusionOk="0">
                      <a:moveTo>
                        <a:pt x="1606" y="0"/>
                      </a:moveTo>
                      <a:cubicBezTo>
                        <a:pt x="536" y="0"/>
                        <a:pt x="1" y="1295"/>
                        <a:pt x="760" y="2054"/>
                      </a:cubicBezTo>
                      <a:cubicBezTo>
                        <a:pt x="1006" y="2301"/>
                        <a:pt x="1309" y="2411"/>
                        <a:pt x="1605" y="2411"/>
                      </a:cubicBezTo>
                      <a:cubicBezTo>
                        <a:pt x="2223" y="2411"/>
                        <a:pt x="2814" y="1932"/>
                        <a:pt x="2814" y="1209"/>
                      </a:cubicBezTo>
                      <a:cubicBezTo>
                        <a:pt x="2814" y="536"/>
                        <a:pt x="2262" y="0"/>
                        <a:pt x="160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36" name="Google Shape;3736;p5"/>
                <p:cNvSpPr/>
                <p:nvPr/>
              </p:nvSpPr>
              <p:spPr>
                <a:xfrm rot="-5400000">
                  <a:off x="487263" y="3711263"/>
                  <a:ext cx="200225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09" h="8026" extrusionOk="0">
                      <a:moveTo>
                        <a:pt x="7542" y="466"/>
                      </a:moveTo>
                      <a:lnTo>
                        <a:pt x="7542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08" y="8026"/>
                      </a:lnTo>
                      <a:lnTo>
                        <a:pt x="8008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37" name="Google Shape;3737;p5"/>
                <p:cNvSpPr/>
                <p:nvPr/>
              </p:nvSpPr>
              <p:spPr>
                <a:xfrm rot="-5400000">
                  <a:off x="523388" y="38194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682" y="1"/>
                      </a:moveTo>
                      <a:cubicBezTo>
                        <a:pt x="518" y="1"/>
                        <a:pt x="354" y="78"/>
                        <a:pt x="259" y="234"/>
                      </a:cubicBezTo>
                      <a:lnTo>
                        <a:pt x="139" y="458"/>
                      </a:lnTo>
                      <a:cubicBezTo>
                        <a:pt x="1" y="682"/>
                        <a:pt x="70" y="993"/>
                        <a:pt x="311" y="1114"/>
                      </a:cubicBezTo>
                      <a:lnTo>
                        <a:pt x="1071" y="1563"/>
                      </a:lnTo>
                      <a:lnTo>
                        <a:pt x="2262" y="2253"/>
                      </a:lnTo>
                      <a:lnTo>
                        <a:pt x="2124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38" name="Google Shape;3738;p5"/>
                <p:cNvSpPr/>
                <p:nvPr/>
              </p:nvSpPr>
              <p:spPr>
                <a:xfrm rot="-5400000">
                  <a:off x="615200" y="379690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0" y="2331"/>
                        <a:pt x="242" y="2745"/>
                        <a:pt x="604" y="2745"/>
                      </a:cubicBezTo>
                      <a:lnTo>
                        <a:pt x="863" y="2745"/>
                      </a:lnTo>
                      <a:cubicBezTo>
                        <a:pt x="1139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39" name="Google Shape;3739;p5"/>
                <p:cNvSpPr/>
                <p:nvPr/>
              </p:nvSpPr>
              <p:spPr>
                <a:xfrm rot="-5400000">
                  <a:off x="526100" y="379712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604" y="0"/>
                      </a:moveTo>
                      <a:cubicBezTo>
                        <a:pt x="242" y="0"/>
                        <a:pt x="0" y="397"/>
                        <a:pt x="190" y="725"/>
                      </a:cubicBezTo>
                      <a:lnTo>
                        <a:pt x="1208" y="2486"/>
                      </a:lnTo>
                      <a:lnTo>
                        <a:pt x="1346" y="2744"/>
                      </a:lnTo>
                      <a:lnTo>
                        <a:pt x="1346" y="483"/>
                      </a:lnTo>
                      <a:cubicBezTo>
                        <a:pt x="1346" y="207"/>
                        <a:pt x="1139" y="0"/>
                        <a:pt x="86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40" name="Google Shape;3740;p5"/>
                <p:cNvSpPr/>
                <p:nvPr/>
              </p:nvSpPr>
              <p:spPr>
                <a:xfrm rot="-5400000">
                  <a:off x="615188" y="3757638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" y="1"/>
                      </a:moveTo>
                      <a:lnTo>
                        <a:pt x="1" y="2262"/>
                      </a:lnTo>
                      <a:cubicBezTo>
                        <a:pt x="1" y="2521"/>
                        <a:pt x="225" y="2745"/>
                        <a:pt x="484" y="2745"/>
                      </a:cubicBezTo>
                      <a:lnTo>
                        <a:pt x="743" y="2745"/>
                      </a:lnTo>
                      <a:cubicBezTo>
                        <a:pt x="1123" y="2745"/>
                        <a:pt x="1364" y="2331"/>
                        <a:pt x="1174" y="202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41" name="Google Shape;3741;p5"/>
                <p:cNvSpPr/>
                <p:nvPr/>
              </p:nvSpPr>
              <p:spPr>
                <a:xfrm rot="-5400000">
                  <a:off x="568513" y="3749638"/>
                  <a:ext cx="732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1" h="1198" extrusionOk="0">
                      <a:moveTo>
                        <a:pt x="0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2" y="1198"/>
                        <a:pt x="2194" y="1198"/>
                      </a:cubicBezTo>
                      <a:cubicBezTo>
                        <a:pt x="2366" y="1198"/>
                        <a:pt x="2530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1" y="421"/>
                        <a:pt x="2703" y="17"/>
                        <a:pt x="2336" y="17"/>
                      </a:cubicBezTo>
                      <a:cubicBezTo>
                        <a:pt x="2329" y="17"/>
                        <a:pt x="2321" y="17"/>
                        <a:pt x="2313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42" name="Google Shape;3742;p5"/>
                <p:cNvSpPr/>
                <p:nvPr/>
              </p:nvSpPr>
              <p:spPr>
                <a:xfrm rot="-5400000">
                  <a:off x="594763" y="3747463"/>
                  <a:ext cx="56975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66" extrusionOk="0">
                      <a:moveTo>
                        <a:pt x="1" y="0"/>
                      </a:moveTo>
                      <a:lnTo>
                        <a:pt x="1174" y="2019"/>
                      </a:lnTo>
                      <a:cubicBezTo>
                        <a:pt x="1269" y="2183"/>
                        <a:pt x="1433" y="2265"/>
                        <a:pt x="1595" y="2265"/>
                      </a:cubicBezTo>
                      <a:cubicBezTo>
                        <a:pt x="1757" y="2265"/>
                        <a:pt x="1916" y="2183"/>
                        <a:pt x="2003" y="2019"/>
                      </a:cubicBezTo>
                      <a:lnTo>
                        <a:pt x="2141" y="1812"/>
                      </a:lnTo>
                      <a:cubicBezTo>
                        <a:pt x="2279" y="1571"/>
                        <a:pt x="2210" y="1260"/>
                        <a:pt x="1968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43" name="Google Shape;3743;p5"/>
                <p:cNvSpPr/>
                <p:nvPr/>
              </p:nvSpPr>
              <p:spPr>
                <a:xfrm rot="-5400000">
                  <a:off x="568338" y="3843763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622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5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44" name="Google Shape;3744;p5"/>
                <p:cNvSpPr/>
                <p:nvPr/>
              </p:nvSpPr>
              <p:spPr>
                <a:xfrm rot="-5400000">
                  <a:off x="594813" y="38194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2262" y="0"/>
                      </a:moveTo>
                      <a:lnTo>
                        <a:pt x="311" y="1139"/>
                      </a:lnTo>
                      <a:cubicBezTo>
                        <a:pt x="70" y="1260"/>
                        <a:pt x="1" y="1571"/>
                        <a:pt x="139" y="1795"/>
                      </a:cubicBezTo>
                      <a:lnTo>
                        <a:pt x="259" y="2019"/>
                      </a:lnTo>
                      <a:cubicBezTo>
                        <a:pt x="354" y="2175"/>
                        <a:pt x="518" y="2252"/>
                        <a:pt x="682" y="2252"/>
                      </a:cubicBezTo>
                      <a:cubicBezTo>
                        <a:pt x="846" y="2252"/>
                        <a:pt x="1010" y="2175"/>
                        <a:pt x="1105" y="2019"/>
                      </a:cubicBezTo>
                      <a:lnTo>
                        <a:pt x="226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45" name="Google Shape;3745;p5"/>
                <p:cNvSpPr/>
                <p:nvPr/>
              </p:nvSpPr>
              <p:spPr>
                <a:xfrm rot="-5400000">
                  <a:off x="525913" y="3757688"/>
                  <a:ext cx="340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" h="2746" extrusionOk="0">
                      <a:moveTo>
                        <a:pt x="766" y="1"/>
                      </a:moveTo>
                      <a:cubicBezTo>
                        <a:pt x="758" y="1"/>
                        <a:pt x="751" y="1"/>
                        <a:pt x="743" y="1"/>
                      </a:cubicBezTo>
                      <a:lnTo>
                        <a:pt x="484" y="1"/>
                      </a:lnTo>
                      <a:cubicBezTo>
                        <a:pt x="208" y="1"/>
                        <a:pt x="1" y="225"/>
                        <a:pt x="1" y="484"/>
                      </a:cubicBezTo>
                      <a:lnTo>
                        <a:pt x="1" y="2745"/>
                      </a:lnTo>
                      <a:lnTo>
                        <a:pt x="156" y="2487"/>
                      </a:lnTo>
                      <a:lnTo>
                        <a:pt x="1174" y="726"/>
                      </a:lnTo>
                      <a:cubicBezTo>
                        <a:pt x="1360" y="405"/>
                        <a:pt x="1132" y="1"/>
                        <a:pt x="7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46" name="Google Shape;3746;p5"/>
                <p:cNvSpPr/>
                <p:nvPr/>
              </p:nvSpPr>
              <p:spPr>
                <a:xfrm rot="-5400000">
                  <a:off x="532875" y="3749525"/>
                  <a:ext cx="737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" h="1189" extrusionOk="0">
                      <a:moveTo>
                        <a:pt x="2204" y="0"/>
                      </a:moveTo>
                      <a:cubicBezTo>
                        <a:pt x="2122" y="0"/>
                        <a:pt x="2041" y="21"/>
                        <a:pt x="1968" y="66"/>
                      </a:cubicBezTo>
                      <a:lnTo>
                        <a:pt x="380" y="981"/>
                      </a:lnTo>
                      <a:lnTo>
                        <a:pt x="0" y="1188"/>
                      </a:lnTo>
                      <a:lnTo>
                        <a:pt x="2331" y="1188"/>
                      </a:lnTo>
                      <a:cubicBezTo>
                        <a:pt x="2338" y="1188"/>
                        <a:pt x="2346" y="1188"/>
                        <a:pt x="2353" y="1188"/>
                      </a:cubicBezTo>
                      <a:cubicBezTo>
                        <a:pt x="2720" y="1188"/>
                        <a:pt x="2948" y="784"/>
                        <a:pt x="2762" y="463"/>
                      </a:cubicBezTo>
                      <a:lnTo>
                        <a:pt x="2624" y="256"/>
                      </a:lnTo>
                      <a:cubicBezTo>
                        <a:pt x="2542" y="92"/>
                        <a:pt x="2374" y="0"/>
                        <a:pt x="220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47" name="Google Shape;3747;p5"/>
                <p:cNvSpPr/>
                <p:nvPr/>
              </p:nvSpPr>
              <p:spPr>
                <a:xfrm rot="-5400000">
                  <a:off x="523225" y="3747675"/>
                  <a:ext cx="56975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49" extrusionOk="0">
                      <a:moveTo>
                        <a:pt x="1597" y="1"/>
                      </a:moveTo>
                      <a:cubicBezTo>
                        <a:pt x="1433" y="1"/>
                        <a:pt x="1269" y="83"/>
                        <a:pt x="1174" y="247"/>
                      </a:cubicBezTo>
                      <a:lnTo>
                        <a:pt x="156" y="2007"/>
                      </a:lnTo>
                      <a:lnTo>
                        <a:pt x="1" y="2249"/>
                      </a:lnTo>
                      <a:lnTo>
                        <a:pt x="380" y="2042"/>
                      </a:lnTo>
                      <a:lnTo>
                        <a:pt x="1968" y="1127"/>
                      </a:lnTo>
                      <a:cubicBezTo>
                        <a:pt x="2193" y="989"/>
                        <a:pt x="2279" y="696"/>
                        <a:pt x="2141" y="454"/>
                      </a:cubicBezTo>
                      <a:lnTo>
                        <a:pt x="2020" y="247"/>
                      </a:lnTo>
                      <a:cubicBezTo>
                        <a:pt x="1925" y="83"/>
                        <a:pt x="1761" y="1"/>
                        <a:pt x="159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48" name="Google Shape;3748;p5"/>
                <p:cNvSpPr/>
                <p:nvPr/>
              </p:nvSpPr>
              <p:spPr>
                <a:xfrm rot="-5400000">
                  <a:off x="533013" y="3843763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2" y="240"/>
                      </a:cubicBezTo>
                      <a:lnTo>
                        <a:pt x="191" y="464"/>
                      </a:lnTo>
                      <a:cubicBezTo>
                        <a:pt x="1" y="775"/>
                        <a:pt x="225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5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49" name="Google Shape;3749;p5"/>
                <p:cNvSpPr/>
                <p:nvPr/>
              </p:nvSpPr>
              <p:spPr>
                <a:xfrm rot="-5400000">
                  <a:off x="557375" y="37818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208" y="0"/>
                      </a:moveTo>
                      <a:cubicBezTo>
                        <a:pt x="535" y="0"/>
                        <a:pt x="0" y="536"/>
                        <a:pt x="0" y="1209"/>
                      </a:cubicBezTo>
                      <a:cubicBezTo>
                        <a:pt x="0" y="1865"/>
                        <a:pt x="535" y="2400"/>
                        <a:pt x="1208" y="2400"/>
                      </a:cubicBezTo>
                      <a:cubicBezTo>
                        <a:pt x="1864" y="2400"/>
                        <a:pt x="2399" y="1865"/>
                        <a:pt x="2399" y="1209"/>
                      </a:cubicBezTo>
                      <a:cubicBezTo>
                        <a:pt x="2399" y="536"/>
                        <a:pt x="1864" y="0"/>
                        <a:pt x="120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50" name="Google Shape;3750;p5"/>
                <p:cNvSpPr/>
                <p:nvPr/>
              </p:nvSpPr>
              <p:spPr>
                <a:xfrm rot="-5400000">
                  <a:off x="487050" y="4282775"/>
                  <a:ext cx="2006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6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83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51" name="Google Shape;3751;p5"/>
                <p:cNvSpPr/>
                <p:nvPr/>
              </p:nvSpPr>
              <p:spPr>
                <a:xfrm rot="-5400000">
                  <a:off x="523388" y="43907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683" y="1"/>
                      </a:moveTo>
                      <a:cubicBezTo>
                        <a:pt x="519" y="1"/>
                        <a:pt x="355" y="78"/>
                        <a:pt x="260" y="234"/>
                      </a:cubicBezTo>
                      <a:lnTo>
                        <a:pt x="139" y="458"/>
                      </a:lnTo>
                      <a:cubicBezTo>
                        <a:pt x="1" y="682"/>
                        <a:pt x="70" y="993"/>
                        <a:pt x="312" y="1114"/>
                      </a:cubicBezTo>
                      <a:lnTo>
                        <a:pt x="1071" y="1563"/>
                      </a:lnTo>
                      <a:lnTo>
                        <a:pt x="2262" y="2253"/>
                      </a:lnTo>
                      <a:lnTo>
                        <a:pt x="2124" y="2011"/>
                      </a:lnTo>
                      <a:lnTo>
                        <a:pt x="1106" y="234"/>
                      </a:lnTo>
                      <a:cubicBezTo>
                        <a:pt x="1011" y="78"/>
                        <a:pt x="847" y="1"/>
                        <a:pt x="68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52" name="Google Shape;3752;p5"/>
                <p:cNvSpPr/>
                <p:nvPr/>
              </p:nvSpPr>
              <p:spPr>
                <a:xfrm rot="-5400000">
                  <a:off x="615188" y="4368188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47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22" y="2745"/>
                      </a:cubicBezTo>
                      <a:lnTo>
                        <a:pt x="881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47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53" name="Google Shape;3753;p5"/>
                <p:cNvSpPr/>
                <p:nvPr/>
              </p:nvSpPr>
              <p:spPr>
                <a:xfrm rot="-5400000">
                  <a:off x="526138" y="4368363"/>
                  <a:ext cx="335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3" h="2746" extrusionOk="0">
                      <a:moveTo>
                        <a:pt x="595" y="1"/>
                      </a:moveTo>
                      <a:cubicBezTo>
                        <a:pt x="229" y="1"/>
                        <a:pt x="0" y="405"/>
                        <a:pt x="186" y="726"/>
                      </a:cubicBezTo>
                      <a:lnTo>
                        <a:pt x="1205" y="2487"/>
                      </a:lnTo>
                      <a:lnTo>
                        <a:pt x="1343" y="2745"/>
                      </a:lnTo>
                      <a:lnTo>
                        <a:pt x="1343" y="484"/>
                      </a:lnTo>
                      <a:cubicBezTo>
                        <a:pt x="1343" y="225"/>
                        <a:pt x="1136" y="1"/>
                        <a:pt x="877" y="1"/>
                      </a:cubicBezTo>
                      <a:lnTo>
                        <a:pt x="618" y="1"/>
                      </a:lnTo>
                      <a:cubicBezTo>
                        <a:pt x="610" y="1"/>
                        <a:pt x="603" y="1"/>
                        <a:pt x="5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54" name="Google Shape;3754;p5"/>
                <p:cNvSpPr/>
                <p:nvPr/>
              </p:nvSpPr>
              <p:spPr>
                <a:xfrm rot="-5400000">
                  <a:off x="615413" y="43291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25" y="2745"/>
                        <a:pt x="483" y="2745"/>
                      </a:cubicBezTo>
                      <a:lnTo>
                        <a:pt x="742" y="2745"/>
                      </a:lnTo>
                      <a:cubicBezTo>
                        <a:pt x="1122" y="2745"/>
                        <a:pt x="1346" y="2331"/>
                        <a:pt x="1174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55" name="Google Shape;3755;p5"/>
                <p:cNvSpPr/>
                <p:nvPr/>
              </p:nvSpPr>
              <p:spPr>
                <a:xfrm rot="-5400000">
                  <a:off x="568463" y="4320888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3" y="1198"/>
                        <a:pt x="2194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5" y="414"/>
                        <a:pt x="2693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56" name="Google Shape;3756;p5"/>
                <p:cNvSpPr/>
                <p:nvPr/>
              </p:nvSpPr>
              <p:spPr>
                <a:xfrm rot="-5400000">
                  <a:off x="594763" y="4318738"/>
                  <a:ext cx="56975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66" extrusionOk="0">
                      <a:moveTo>
                        <a:pt x="0" y="0"/>
                      </a:moveTo>
                      <a:lnTo>
                        <a:pt x="1174" y="2019"/>
                      </a:lnTo>
                      <a:cubicBezTo>
                        <a:pt x="1269" y="2183"/>
                        <a:pt x="1433" y="2265"/>
                        <a:pt x="1594" y="2265"/>
                      </a:cubicBezTo>
                      <a:cubicBezTo>
                        <a:pt x="1756" y="2265"/>
                        <a:pt x="1916" y="2183"/>
                        <a:pt x="2002" y="2019"/>
                      </a:cubicBezTo>
                      <a:lnTo>
                        <a:pt x="2140" y="1812"/>
                      </a:lnTo>
                      <a:cubicBezTo>
                        <a:pt x="2278" y="1571"/>
                        <a:pt x="2192" y="1260"/>
                        <a:pt x="1968" y="11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57" name="Google Shape;3757;p5"/>
                <p:cNvSpPr/>
                <p:nvPr/>
              </p:nvSpPr>
              <p:spPr>
                <a:xfrm rot="-5400000">
                  <a:off x="568125" y="4415275"/>
                  <a:ext cx="738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3" h="1189" extrusionOk="0">
                      <a:moveTo>
                        <a:pt x="622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6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5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58" name="Google Shape;3758;p5"/>
                <p:cNvSpPr/>
                <p:nvPr/>
              </p:nvSpPr>
              <p:spPr>
                <a:xfrm rot="-5400000">
                  <a:off x="594813" y="43907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2262" y="0"/>
                      </a:moveTo>
                      <a:lnTo>
                        <a:pt x="312" y="1139"/>
                      </a:lnTo>
                      <a:cubicBezTo>
                        <a:pt x="70" y="1260"/>
                        <a:pt x="1" y="1571"/>
                        <a:pt x="139" y="1795"/>
                      </a:cubicBezTo>
                      <a:lnTo>
                        <a:pt x="260" y="2019"/>
                      </a:lnTo>
                      <a:cubicBezTo>
                        <a:pt x="355" y="2175"/>
                        <a:pt x="519" y="2252"/>
                        <a:pt x="683" y="2252"/>
                      </a:cubicBezTo>
                      <a:cubicBezTo>
                        <a:pt x="847" y="2252"/>
                        <a:pt x="1011" y="2175"/>
                        <a:pt x="1106" y="2019"/>
                      </a:cubicBezTo>
                      <a:lnTo>
                        <a:pt x="226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59" name="Google Shape;3759;p5"/>
                <p:cNvSpPr/>
                <p:nvPr/>
              </p:nvSpPr>
              <p:spPr>
                <a:xfrm rot="-5400000">
                  <a:off x="526100" y="4329150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55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60" name="Google Shape;3760;p5"/>
                <p:cNvSpPr/>
                <p:nvPr/>
              </p:nvSpPr>
              <p:spPr>
                <a:xfrm rot="-5400000">
                  <a:off x="533038" y="4321013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195" y="0"/>
                      </a:moveTo>
                      <a:cubicBezTo>
                        <a:pt x="2113" y="0"/>
                        <a:pt x="2029" y="21"/>
                        <a:pt x="1951" y="66"/>
                      </a:cubicBezTo>
                      <a:lnTo>
                        <a:pt x="381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693" y="1188"/>
                        <a:pt x="2935" y="791"/>
                        <a:pt x="2745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7" y="0"/>
                        <a:pt x="21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61" name="Google Shape;3761;p5"/>
                <p:cNvSpPr/>
                <p:nvPr/>
              </p:nvSpPr>
              <p:spPr>
                <a:xfrm rot="-5400000">
                  <a:off x="523225" y="4318950"/>
                  <a:ext cx="56975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49" extrusionOk="0">
                      <a:moveTo>
                        <a:pt x="1594" y="1"/>
                      </a:moveTo>
                      <a:cubicBezTo>
                        <a:pt x="1433" y="1"/>
                        <a:pt x="1269" y="83"/>
                        <a:pt x="1174" y="247"/>
                      </a:cubicBezTo>
                      <a:lnTo>
                        <a:pt x="155" y="2007"/>
                      </a:lnTo>
                      <a:lnTo>
                        <a:pt x="0" y="2249"/>
                      </a:lnTo>
                      <a:lnTo>
                        <a:pt x="380" y="2042"/>
                      </a:lnTo>
                      <a:lnTo>
                        <a:pt x="1968" y="1127"/>
                      </a:lnTo>
                      <a:cubicBezTo>
                        <a:pt x="2192" y="989"/>
                        <a:pt x="2278" y="696"/>
                        <a:pt x="2140" y="454"/>
                      </a:cubicBezTo>
                      <a:lnTo>
                        <a:pt x="2002" y="247"/>
                      </a:lnTo>
                      <a:cubicBezTo>
                        <a:pt x="1916" y="83"/>
                        <a:pt x="1756" y="1"/>
                        <a:pt x="159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62" name="Google Shape;3762;p5"/>
                <p:cNvSpPr/>
                <p:nvPr/>
              </p:nvSpPr>
              <p:spPr>
                <a:xfrm rot="-5400000">
                  <a:off x="532800" y="4415275"/>
                  <a:ext cx="738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3" h="1189" extrusionOk="0">
                      <a:moveTo>
                        <a:pt x="755" y="0"/>
                      </a:moveTo>
                      <a:cubicBezTo>
                        <a:pt x="584" y="0"/>
                        <a:pt x="422" y="89"/>
                        <a:pt x="329" y="240"/>
                      </a:cubicBezTo>
                      <a:lnTo>
                        <a:pt x="208" y="464"/>
                      </a:lnTo>
                      <a:cubicBezTo>
                        <a:pt x="1" y="775"/>
                        <a:pt x="243" y="1189"/>
                        <a:pt x="622" y="1189"/>
                      </a:cubicBezTo>
                      <a:lnTo>
                        <a:pt x="2952" y="1189"/>
                      </a:lnTo>
                      <a:lnTo>
                        <a:pt x="1761" y="516"/>
                      </a:lnTo>
                      <a:lnTo>
                        <a:pt x="1002" y="67"/>
                      </a:lnTo>
                      <a:cubicBezTo>
                        <a:pt x="923" y="22"/>
                        <a:pt x="838" y="0"/>
                        <a:pt x="75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63" name="Google Shape;3763;p5"/>
                <p:cNvSpPr/>
                <p:nvPr/>
              </p:nvSpPr>
              <p:spPr>
                <a:xfrm rot="-5400000">
                  <a:off x="557375" y="43531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209" y="0"/>
                      </a:moveTo>
                      <a:cubicBezTo>
                        <a:pt x="535" y="0"/>
                        <a:pt x="0" y="536"/>
                        <a:pt x="0" y="1209"/>
                      </a:cubicBezTo>
                      <a:cubicBezTo>
                        <a:pt x="0" y="1865"/>
                        <a:pt x="535" y="2400"/>
                        <a:pt x="1209" y="2400"/>
                      </a:cubicBezTo>
                      <a:cubicBezTo>
                        <a:pt x="1864" y="2400"/>
                        <a:pt x="2399" y="1865"/>
                        <a:pt x="2399" y="1209"/>
                      </a:cubicBezTo>
                      <a:cubicBezTo>
                        <a:pt x="2399" y="536"/>
                        <a:pt x="1864" y="0"/>
                        <a:pt x="120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64" name="Google Shape;3764;p5"/>
                <p:cNvSpPr/>
                <p:nvPr/>
              </p:nvSpPr>
              <p:spPr>
                <a:xfrm rot="-5400000">
                  <a:off x="487050" y="1997175"/>
                  <a:ext cx="2006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6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65" name="Google Shape;3765;p5"/>
                <p:cNvSpPr/>
                <p:nvPr/>
              </p:nvSpPr>
              <p:spPr>
                <a:xfrm rot="-5400000">
                  <a:off x="523175" y="2105375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685" y="1"/>
                      </a:moveTo>
                      <a:cubicBezTo>
                        <a:pt x="523" y="1"/>
                        <a:pt x="363" y="78"/>
                        <a:pt x="277" y="234"/>
                      </a:cubicBezTo>
                      <a:lnTo>
                        <a:pt x="139" y="458"/>
                      </a:lnTo>
                      <a:cubicBezTo>
                        <a:pt x="1" y="682"/>
                        <a:pt x="87" y="976"/>
                        <a:pt x="311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124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66" name="Google Shape;3766;p5"/>
                <p:cNvSpPr/>
                <p:nvPr/>
              </p:nvSpPr>
              <p:spPr>
                <a:xfrm rot="-5400000">
                  <a:off x="615200" y="208260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05" y="2745"/>
                      </a:cubicBezTo>
                      <a:lnTo>
                        <a:pt x="863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67" name="Google Shape;3767;p5"/>
                <p:cNvSpPr/>
                <p:nvPr/>
              </p:nvSpPr>
              <p:spPr>
                <a:xfrm rot="-5400000">
                  <a:off x="526100" y="208282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605" y="0"/>
                      </a:moveTo>
                      <a:cubicBezTo>
                        <a:pt x="225" y="0"/>
                        <a:pt x="1" y="397"/>
                        <a:pt x="173" y="725"/>
                      </a:cubicBezTo>
                      <a:lnTo>
                        <a:pt x="1209" y="2486"/>
                      </a:lnTo>
                      <a:lnTo>
                        <a:pt x="1347" y="2744"/>
                      </a:lnTo>
                      <a:lnTo>
                        <a:pt x="1347" y="483"/>
                      </a:lnTo>
                      <a:cubicBezTo>
                        <a:pt x="1347" y="207"/>
                        <a:pt x="1122" y="0"/>
                        <a:pt x="86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68" name="Google Shape;3768;p5"/>
                <p:cNvSpPr/>
                <p:nvPr/>
              </p:nvSpPr>
              <p:spPr>
                <a:xfrm rot="-5400000">
                  <a:off x="615413" y="20435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07" y="2745"/>
                        <a:pt x="483" y="2745"/>
                      </a:cubicBezTo>
                      <a:lnTo>
                        <a:pt x="742" y="2745"/>
                      </a:lnTo>
                      <a:cubicBezTo>
                        <a:pt x="1105" y="2745"/>
                        <a:pt x="1346" y="2331"/>
                        <a:pt x="1157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69" name="Google Shape;3769;p5"/>
                <p:cNvSpPr/>
                <p:nvPr/>
              </p:nvSpPr>
              <p:spPr>
                <a:xfrm rot="-5400000">
                  <a:off x="568463" y="2035713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68" y="1139"/>
                      </a:lnTo>
                      <a:cubicBezTo>
                        <a:pt x="2041" y="1178"/>
                        <a:pt x="2120" y="1198"/>
                        <a:pt x="2200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62" y="742"/>
                      </a:lnTo>
                      <a:cubicBezTo>
                        <a:pt x="2935" y="414"/>
                        <a:pt x="2710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70" name="Google Shape;3770;p5"/>
                <p:cNvSpPr/>
                <p:nvPr/>
              </p:nvSpPr>
              <p:spPr>
                <a:xfrm rot="-5400000">
                  <a:off x="594750" y="2033150"/>
                  <a:ext cx="5700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66" extrusionOk="0">
                      <a:moveTo>
                        <a:pt x="1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8" y="2183"/>
                        <a:pt x="2003" y="2019"/>
                      </a:cubicBezTo>
                      <a:lnTo>
                        <a:pt x="2141" y="1812"/>
                      </a:lnTo>
                      <a:cubicBezTo>
                        <a:pt x="2279" y="1571"/>
                        <a:pt x="2193" y="1260"/>
                        <a:pt x="1951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71" name="Google Shape;3771;p5"/>
                <p:cNvSpPr/>
                <p:nvPr/>
              </p:nvSpPr>
              <p:spPr>
                <a:xfrm rot="-5400000">
                  <a:off x="568338" y="2129888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605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6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72" name="Google Shape;3772;p5"/>
                <p:cNvSpPr/>
                <p:nvPr/>
              </p:nvSpPr>
              <p:spPr>
                <a:xfrm rot="-5400000">
                  <a:off x="594600" y="2105375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2279" y="0"/>
                      </a:moveTo>
                      <a:lnTo>
                        <a:pt x="329" y="1139"/>
                      </a:lnTo>
                      <a:cubicBezTo>
                        <a:pt x="87" y="1260"/>
                        <a:pt x="1" y="1571"/>
                        <a:pt x="139" y="1795"/>
                      </a:cubicBezTo>
                      <a:lnTo>
                        <a:pt x="277" y="2019"/>
                      </a:lnTo>
                      <a:cubicBezTo>
                        <a:pt x="372" y="2175"/>
                        <a:pt x="536" y="2252"/>
                        <a:pt x="697" y="2252"/>
                      </a:cubicBezTo>
                      <a:cubicBezTo>
                        <a:pt x="859" y="2252"/>
                        <a:pt x="1019" y="2175"/>
                        <a:pt x="1105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73" name="Google Shape;3773;p5"/>
                <p:cNvSpPr/>
                <p:nvPr/>
              </p:nvSpPr>
              <p:spPr>
                <a:xfrm rot="-5400000">
                  <a:off x="526100" y="2043550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38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74" name="Google Shape;3774;p5"/>
                <p:cNvSpPr/>
                <p:nvPr/>
              </p:nvSpPr>
              <p:spPr>
                <a:xfrm rot="-5400000">
                  <a:off x="533038" y="2035838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200" y="0"/>
                      </a:moveTo>
                      <a:cubicBezTo>
                        <a:pt x="2121" y="0"/>
                        <a:pt x="2041" y="21"/>
                        <a:pt x="1968" y="66"/>
                      </a:cubicBezTo>
                      <a:lnTo>
                        <a:pt x="380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710" y="1188"/>
                        <a:pt x="2935" y="791"/>
                        <a:pt x="2762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6" y="0"/>
                        <a:pt x="220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75" name="Google Shape;3775;p5"/>
                <p:cNvSpPr/>
                <p:nvPr/>
              </p:nvSpPr>
              <p:spPr>
                <a:xfrm rot="-5400000">
                  <a:off x="523438" y="2033588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9" y="2007"/>
                      </a:lnTo>
                      <a:lnTo>
                        <a:pt x="1" y="2249"/>
                      </a:lnTo>
                      <a:lnTo>
                        <a:pt x="381" y="2042"/>
                      </a:lnTo>
                      <a:lnTo>
                        <a:pt x="1951" y="1127"/>
                      </a:lnTo>
                      <a:cubicBezTo>
                        <a:pt x="2193" y="989"/>
                        <a:pt x="2262" y="696"/>
                        <a:pt x="2124" y="454"/>
                      </a:cubicBezTo>
                      <a:lnTo>
                        <a:pt x="2003" y="247"/>
                      </a:lnTo>
                      <a:cubicBezTo>
                        <a:pt x="1908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76" name="Google Shape;3776;p5"/>
                <p:cNvSpPr/>
                <p:nvPr/>
              </p:nvSpPr>
              <p:spPr>
                <a:xfrm rot="-5400000">
                  <a:off x="533013" y="2129888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2" y="240"/>
                      </a:cubicBezTo>
                      <a:lnTo>
                        <a:pt x="191" y="464"/>
                      </a:lnTo>
                      <a:cubicBezTo>
                        <a:pt x="1" y="775"/>
                        <a:pt x="225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5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77" name="Google Shape;3777;p5"/>
                <p:cNvSpPr/>
                <p:nvPr/>
              </p:nvSpPr>
              <p:spPr>
                <a:xfrm rot="-5400000">
                  <a:off x="552338" y="2072538"/>
                  <a:ext cx="70350" cy="6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4" h="2411" extrusionOk="0">
                      <a:moveTo>
                        <a:pt x="1605" y="0"/>
                      </a:moveTo>
                      <a:cubicBezTo>
                        <a:pt x="535" y="0"/>
                        <a:pt x="0" y="1295"/>
                        <a:pt x="760" y="2054"/>
                      </a:cubicBezTo>
                      <a:cubicBezTo>
                        <a:pt x="1006" y="2301"/>
                        <a:pt x="1308" y="2411"/>
                        <a:pt x="1604" y="2411"/>
                      </a:cubicBezTo>
                      <a:cubicBezTo>
                        <a:pt x="2222" y="2411"/>
                        <a:pt x="2813" y="1932"/>
                        <a:pt x="2813" y="1209"/>
                      </a:cubicBezTo>
                      <a:cubicBezTo>
                        <a:pt x="2813" y="536"/>
                        <a:pt x="2261" y="0"/>
                        <a:pt x="16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78" name="Google Shape;3778;p5"/>
                <p:cNvSpPr/>
                <p:nvPr/>
              </p:nvSpPr>
              <p:spPr>
                <a:xfrm rot="-5400000">
                  <a:off x="510888" y="2963813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12" y="0"/>
                      </a:moveTo>
                      <a:cubicBezTo>
                        <a:pt x="618" y="0"/>
                        <a:pt x="423" y="95"/>
                        <a:pt x="311" y="285"/>
                      </a:cubicBezTo>
                      <a:lnTo>
                        <a:pt x="156" y="561"/>
                      </a:lnTo>
                      <a:cubicBezTo>
                        <a:pt x="1" y="837"/>
                        <a:pt x="87" y="1182"/>
                        <a:pt x="380" y="1338"/>
                      </a:cubicBezTo>
                      <a:lnTo>
                        <a:pt x="1295" y="1873"/>
                      </a:lnTo>
                      <a:lnTo>
                        <a:pt x="2710" y="2701"/>
                      </a:lnTo>
                      <a:lnTo>
                        <a:pt x="2710" y="2701"/>
                      </a:lnTo>
                      <a:lnTo>
                        <a:pt x="2538" y="2408"/>
                      </a:lnTo>
                      <a:lnTo>
                        <a:pt x="1312" y="285"/>
                      </a:lnTo>
                      <a:cubicBezTo>
                        <a:pt x="1200" y="95"/>
                        <a:pt x="1006" y="0"/>
                        <a:pt x="8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79" name="Google Shape;3779;p5"/>
                <p:cNvSpPr/>
                <p:nvPr/>
              </p:nvSpPr>
              <p:spPr>
                <a:xfrm rot="-5400000">
                  <a:off x="620588" y="29367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1606" y="1"/>
                      </a:moveTo>
                      <a:lnTo>
                        <a:pt x="208" y="2417"/>
                      </a:lnTo>
                      <a:cubicBezTo>
                        <a:pt x="1" y="2797"/>
                        <a:pt x="277" y="3280"/>
                        <a:pt x="726" y="3280"/>
                      </a:cubicBezTo>
                      <a:lnTo>
                        <a:pt x="1019" y="3280"/>
                      </a:lnTo>
                      <a:cubicBezTo>
                        <a:pt x="1347" y="3280"/>
                        <a:pt x="1606" y="3021"/>
                        <a:pt x="1606" y="2711"/>
                      </a:cubicBezTo>
                      <a:lnTo>
                        <a:pt x="1606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80" name="Google Shape;3780;p5"/>
                <p:cNvSpPr/>
                <p:nvPr/>
              </p:nvSpPr>
              <p:spPr>
                <a:xfrm rot="-5400000">
                  <a:off x="514013" y="293716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725" y="1"/>
                      </a:moveTo>
                      <a:cubicBezTo>
                        <a:pt x="277" y="1"/>
                        <a:pt x="1" y="484"/>
                        <a:pt x="225" y="864"/>
                      </a:cubicBezTo>
                      <a:lnTo>
                        <a:pt x="1450" y="2969"/>
                      </a:lnTo>
                      <a:lnTo>
                        <a:pt x="1606" y="3280"/>
                      </a:lnTo>
                      <a:lnTo>
                        <a:pt x="1606" y="588"/>
                      </a:lnTo>
                      <a:cubicBezTo>
                        <a:pt x="1606" y="260"/>
                        <a:pt x="1347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81" name="Google Shape;3781;p5"/>
                <p:cNvSpPr/>
                <p:nvPr/>
              </p:nvSpPr>
              <p:spPr>
                <a:xfrm rot="-5400000">
                  <a:off x="620575" y="2889700"/>
                  <a:ext cx="40600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3298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60" y="3298"/>
                        <a:pt x="570" y="3298"/>
                      </a:cubicBezTo>
                      <a:lnTo>
                        <a:pt x="881" y="3298"/>
                      </a:lnTo>
                      <a:cubicBezTo>
                        <a:pt x="1330" y="3298"/>
                        <a:pt x="1623" y="2814"/>
                        <a:pt x="1399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82" name="Google Shape;3782;p5"/>
                <p:cNvSpPr/>
                <p:nvPr/>
              </p:nvSpPr>
              <p:spPr>
                <a:xfrm rot="-5400000">
                  <a:off x="564763" y="2880388"/>
                  <a:ext cx="876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7" extrusionOk="0">
                      <a:moveTo>
                        <a:pt x="0" y="0"/>
                      </a:moveTo>
                      <a:lnTo>
                        <a:pt x="2330" y="1364"/>
                      </a:lnTo>
                      <a:cubicBezTo>
                        <a:pt x="2418" y="1413"/>
                        <a:pt x="2514" y="1436"/>
                        <a:pt x="2609" y="1436"/>
                      </a:cubicBezTo>
                      <a:cubicBezTo>
                        <a:pt x="2815" y="1436"/>
                        <a:pt x="3018" y="1328"/>
                        <a:pt x="3124" y="1140"/>
                      </a:cubicBezTo>
                      <a:lnTo>
                        <a:pt x="3280" y="863"/>
                      </a:lnTo>
                      <a:cubicBezTo>
                        <a:pt x="3504" y="484"/>
                        <a:pt x="3228" y="18"/>
                        <a:pt x="277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83" name="Google Shape;3783;p5"/>
                <p:cNvSpPr/>
                <p:nvPr/>
              </p:nvSpPr>
              <p:spPr>
                <a:xfrm rot="-5400000">
                  <a:off x="596325" y="2878175"/>
                  <a:ext cx="677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84" extrusionOk="0">
                      <a:moveTo>
                        <a:pt x="0" y="0"/>
                      </a:moveTo>
                      <a:lnTo>
                        <a:pt x="1398" y="2399"/>
                      </a:lnTo>
                      <a:cubicBezTo>
                        <a:pt x="1510" y="2589"/>
                        <a:pt x="1705" y="2684"/>
                        <a:pt x="1899" y="2684"/>
                      </a:cubicBezTo>
                      <a:cubicBezTo>
                        <a:pt x="2093" y="2684"/>
                        <a:pt x="2287" y="2589"/>
                        <a:pt x="2399" y="2399"/>
                      </a:cubicBezTo>
                      <a:lnTo>
                        <a:pt x="2555" y="2140"/>
                      </a:lnTo>
                      <a:cubicBezTo>
                        <a:pt x="2710" y="1864"/>
                        <a:pt x="2624" y="1502"/>
                        <a:pt x="2348" y="134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84" name="Google Shape;3784;p5"/>
                <p:cNvSpPr/>
                <p:nvPr/>
              </p:nvSpPr>
              <p:spPr>
                <a:xfrm rot="-5400000">
                  <a:off x="564750" y="299300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25" y="0"/>
                      </a:moveTo>
                      <a:cubicBezTo>
                        <a:pt x="277" y="18"/>
                        <a:pt x="1" y="484"/>
                        <a:pt x="225" y="863"/>
                      </a:cubicBezTo>
                      <a:lnTo>
                        <a:pt x="380" y="1140"/>
                      </a:lnTo>
                      <a:cubicBezTo>
                        <a:pt x="486" y="1328"/>
                        <a:pt x="689" y="1436"/>
                        <a:pt x="895" y="1436"/>
                      </a:cubicBezTo>
                      <a:cubicBezTo>
                        <a:pt x="991" y="1436"/>
                        <a:pt x="1087" y="1413"/>
                        <a:pt x="1174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85" name="Google Shape;3785;p5"/>
                <p:cNvSpPr/>
                <p:nvPr/>
              </p:nvSpPr>
              <p:spPr>
                <a:xfrm rot="-5400000">
                  <a:off x="596263" y="2964088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7" y="0"/>
                      </a:moveTo>
                      <a:lnTo>
                        <a:pt x="380" y="1346"/>
                      </a:lnTo>
                      <a:cubicBezTo>
                        <a:pt x="104" y="1502"/>
                        <a:pt x="0" y="1864"/>
                        <a:pt x="173" y="2140"/>
                      </a:cubicBezTo>
                      <a:lnTo>
                        <a:pt x="328" y="2399"/>
                      </a:lnTo>
                      <a:cubicBezTo>
                        <a:pt x="432" y="2598"/>
                        <a:pt x="626" y="2697"/>
                        <a:pt x="822" y="2697"/>
                      </a:cubicBezTo>
                      <a:cubicBezTo>
                        <a:pt x="1019" y="2697"/>
                        <a:pt x="1217" y="2598"/>
                        <a:pt x="1329" y="2399"/>
                      </a:cubicBez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86" name="Google Shape;3786;p5"/>
                <p:cNvSpPr/>
                <p:nvPr/>
              </p:nvSpPr>
              <p:spPr>
                <a:xfrm rot="-5400000">
                  <a:off x="514013" y="28901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70" y="1"/>
                      </a:moveTo>
                      <a:cubicBezTo>
                        <a:pt x="260" y="1"/>
                        <a:pt x="1" y="260"/>
                        <a:pt x="1" y="588"/>
                      </a:cubicBezTo>
                      <a:lnTo>
                        <a:pt x="1" y="3280"/>
                      </a:lnTo>
                      <a:lnTo>
                        <a:pt x="173" y="2987"/>
                      </a:lnTo>
                      <a:lnTo>
                        <a:pt x="1399" y="864"/>
                      </a:lnTo>
                      <a:cubicBezTo>
                        <a:pt x="1606" y="484"/>
                        <a:pt x="1330" y="1"/>
                        <a:pt x="88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87" name="Google Shape;3787;p5"/>
                <p:cNvSpPr/>
                <p:nvPr/>
              </p:nvSpPr>
              <p:spPr>
                <a:xfrm rot="-5400000">
                  <a:off x="522550" y="2880550"/>
                  <a:ext cx="87600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24" extrusionOk="0">
                      <a:moveTo>
                        <a:pt x="2642" y="1"/>
                      </a:moveTo>
                      <a:cubicBezTo>
                        <a:pt x="2541" y="1"/>
                        <a:pt x="2440" y="26"/>
                        <a:pt x="2348" y="77"/>
                      </a:cubicBezTo>
                      <a:lnTo>
                        <a:pt x="466" y="1165"/>
                      </a:lnTo>
                      <a:lnTo>
                        <a:pt x="0" y="1424"/>
                      </a:lnTo>
                      <a:lnTo>
                        <a:pt x="2796" y="1424"/>
                      </a:lnTo>
                      <a:cubicBezTo>
                        <a:pt x="3228" y="1424"/>
                        <a:pt x="3504" y="940"/>
                        <a:pt x="3297" y="561"/>
                      </a:cubicBezTo>
                      <a:lnTo>
                        <a:pt x="3142" y="284"/>
                      </a:lnTo>
                      <a:cubicBezTo>
                        <a:pt x="3038" y="100"/>
                        <a:pt x="2842" y="1"/>
                        <a:pt x="264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88" name="Google Shape;3788;p5"/>
                <p:cNvSpPr/>
                <p:nvPr/>
              </p:nvSpPr>
              <p:spPr>
                <a:xfrm rot="-5400000">
                  <a:off x="510950" y="2878000"/>
                  <a:ext cx="67750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98" extrusionOk="0">
                      <a:moveTo>
                        <a:pt x="1890" y="0"/>
                      </a:moveTo>
                      <a:cubicBezTo>
                        <a:pt x="1692" y="0"/>
                        <a:pt x="1493" y="100"/>
                        <a:pt x="1381" y="298"/>
                      </a:cubicBezTo>
                      <a:lnTo>
                        <a:pt x="173" y="2404"/>
                      </a:lnTo>
                      <a:lnTo>
                        <a:pt x="0" y="2697"/>
                      </a:lnTo>
                      <a:lnTo>
                        <a:pt x="449" y="2438"/>
                      </a:lnTo>
                      <a:lnTo>
                        <a:pt x="2330" y="1351"/>
                      </a:lnTo>
                      <a:cubicBezTo>
                        <a:pt x="2606" y="1196"/>
                        <a:pt x="2710" y="833"/>
                        <a:pt x="2555" y="557"/>
                      </a:cubicBezTo>
                      <a:lnTo>
                        <a:pt x="2399" y="298"/>
                      </a:lnTo>
                      <a:cubicBezTo>
                        <a:pt x="2287" y="100"/>
                        <a:pt x="2089" y="0"/>
                        <a:pt x="189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89" name="Google Shape;3789;p5"/>
                <p:cNvSpPr/>
                <p:nvPr/>
              </p:nvSpPr>
              <p:spPr>
                <a:xfrm rot="-5400000">
                  <a:off x="522438" y="299306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80" y="1"/>
                      </a:moveTo>
                      <a:cubicBezTo>
                        <a:pt x="679" y="1"/>
                        <a:pt x="484" y="108"/>
                        <a:pt x="380" y="292"/>
                      </a:cubicBezTo>
                      <a:lnTo>
                        <a:pt x="225" y="569"/>
                      </a:lnTo>
                      <a:cubicBezTo>
                        <a:pt x="1" y="948"/>
                        <a:pt x="277" y="1432"/>
                        <a:pt x="725" y="1432"/>
                      </a:cubicBezTo>
                      <a:lnTo>
                        <a:pt x="3504" y="1432"/>
                      </a:lnTo>
                      <a:lnTo>
                        <a:pt x="2089" y="603"/>
                      </a:lnTo>
                      <a:lnTo>
                        <a:pt x="1174" y="85"/>
                      </a:lnTo>
                      <a:cubicBezTo>
                        <a:pt x="1082" y="28"/>
                        <a:pt x="981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90" name="Google Shape;3790;p5"/>
                <p:cNvSpPr/>
                <p:nvPr/>
              </p:nvSpPr>
              <p:spPr>
                <a:xfrm rot="-5400000">
                  <a:off x="545713" y="2924888"/>
                  <a:ext cx="83750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0" h="2865" extrusionOk="0">
                      <a:moveTo>
                        <a:pt x="1917" y="0"/>
                      </a:moveTo>
                      <a:cubicBezTo>
                        <a:pt x="640" y="0"/>
                        <a:pt x="1" y="1536"/>
                        <a:pt x="898" y="2434"/>
                      </a:cubicBezTo>
                      <a:cubicBezTo>
                        <a:pt x="1196" y="2732"/>
                        <a:pt x="1560" y="2865"/>
                        <a:pt x="1915" y="2865"/>
                      </a:cubicBezTo>
                      <a:cubicBezTo>
                        <a:pt x="2651" y="2865"/>
                        <a:pt x="3349" y="2294"/>
                        <a:pt x="3349" y="1433"/>
                      </a:cubicBezTo>
                      <a:cubicBezTo>
                        <a:pt x="3349" y="639"/>
                        <a:pt x="2711" y="0"/>
                        <a:pt x="19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91" name="Google Shape;3791;p5"/>
                <p:cNvSpPr/>
                <p:nvPr/>
              </p:nvSpPr>
              <p:spPr>
                <a:xfrm rot="-5400000">
                  <a:off x="510888" y="3535113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12" y="0"/>
                      </a:moveTo>
                      <a:cubicBezTo>
                        <a:pt x="618" y="0"/>
                        <a:pt x="424" y="95"/>
                        <a:pt x="312" y="285"/>
                      </a:cubicBezTo>
                      <a:lnTo>
                        <a:pt x="156" y="561"/>
                      </a:lnTo>
                      <a:cubicBezTo>
                        <a:pt x="1" y="837"/>
                        <a:pt x="87" y="1182"/>
                        <a:pt x="381" y="1338"/>
                      </a:cubicBezTo>
                      <a:lnTo>
                        <a:pt x="1295" y="1873"/>
                      </a:lnTo>
                      <a:lnTo>
                        <a:pt x="2711" y="2701"/>
                      </a:lnTo>
                      <a:lnTo>
                        <a:pt x="2711" y="2701"/>
                      </a:lnTo>
                      <a:lnTo>
                        <a:pt x="2538" y="2408"/>
                      </a:lnTo>
                      <a:lnTo>
                        <a:pt x="1313" y="285"/>
                      </a:lnTo>
                      <a:cubicBezTo>
                        <a:pt x="1200" y="95"/>
                        <a:pt x="1006" y="0"/>
                        <a:pt x="8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92" name="Google Shape;3792;p5"/>
                <p:cNvSpPr/>
                <p:nvPr/>
              </p:nvSpPr>
              <p:spPr>
                <a:xfrm rot="-5400000">
                  <a:off x="620575" y="3508450"/>
                  <a:ext cx="401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3281" extrusionOk="0">
                      <a:moveTo>
                        <a:pt x="1606" y="1"/>
                      </a:moveTo>
                      <a:lnTo>
                        <a:pt x="208" y="2417"/>
                      </a:lnTo>
                      <a:cubicBezTo>
                        <a:pt x="1" y="2797"/>
                        <a:pt x="277" y="3280"/>
                        <a:pt x="709" y="3280"/>
                      </a:cubicBezTo>
                      <a:lnTo>
                        <a:pt x="1019" y="3280"/>
                      </a:lnTo>
                      <a:cubicBezTo>
                        <a:pt x="1347" y="3280"/>
                        <a:pt x="1606" y="3021"/>
                        <a:pt x="1606" y="2711"/>
                      </a:cubicBezTo>
                      <a:lnTo>
                        <a:pt x="1606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93" name="Google Shape;3793;p5"/>
                <p:cNvSpPr/>
                <p:nvPr/>
              </p:nvSpPr>
              <p:spPr>
                <a:xfrm rot="-5400000">
                  <a:off x="514000" y="3508450"/>
                  <a:ext cx="401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3281" extrusionOk="0">
                      <a:moveTo>
                        <a:pt x="726" y="1"/>
                      </a:moveTo>
                      <a:cubicBezTo>
                        <a:pt x="277" y="1"/>
                        <a:pt x="1" y="484"/>
                        <a:pt x="225" y="864"/>
                      </a:cubicBezTo>
                      <a:lnTo>
                        <a:pt x="1433" y="2969"/>
                      </a:lnTo>
                      <a:lnTo>
                        <a:pt x="1606" y="3280"/>
                      </a:lnTo>
                      <a:lnTo>
                        <a:pt x="1606" y="588"/>
                      </a:lnTo>
                      <a:cubicBezTo>
                        <a:pt x="1606" y="260"/>
                        <a:pt x="1347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94" name="Google Shape;3794;p5"/>
                <p:cNvSpPr/>
                <p:nvPr/>
              </p:nvSpPr>
              <p:spPr>
                <a:xfrm rot="-5400000">
                  <a:off x="620800" y="3461200"/>
                  <a:ext cx="40150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98" extrusionOk="0">
                      <a:moveTo>
                        <a:pt x="0" y="1"/>
                      </a:moveTo>
                      <a:lnTo>
                        <a:pt x="0" y="2711"/>
                      </a:lnTo>
                      <a:cubicBezTo>
                        <a:pt x="0" y="3039"/>
                        <a:pt x="259" y="3298"/>
                        <a:pt x="570" y="3298"/>
                      </a:cubicBezTo>
                      <a:lnTo>
                        <a:pt x="880" y="3298"/>
                      </a:lnTo>
                      <a:cubicBezTo>
                        <a:pt x="1329" y="3298"/>
                        <a:pt x="1605" y="2814"/>
                        <a:pt x="1381" y="2417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95" name="Google Shape;3795;p5"/>
                <p:cNvSpPr/>
                <p:nvPr/>
              </p:nvSpPr>
              <p:spPr>
                <a:xfrm rot="-5400000">
                  <a:off x="564750" y="3451675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1" y="0"/>
                      </a:moveTo>
                      <a:lnTo>
                        <a:pt x="2331" y="1364"/>
                      </a:lnTo>
                      <a:cubicBezTo>
                        <a:pt x="2418" y="1413"/>
                        <a:pt x="2514" y="1436"/>
                        <a:pt x="2610" y="1436"/>
                      </a:cubicBezTo>
                      <a:cubicBezTo>
                        <a:pt x="2816" y="1436"/>
                        <a:pt x="3018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504" y="484"/>
                        <a:pt x="3228" y="18"/>
                        <a:pt x="277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96" name="Google Shape;3796;p5"/>
                <p:cNvSpPr/>
                <p:nvPr/>
              </p:nvSpPr>
              <p:spPr>
                <a:xfrm rot="-5400000">
                  <a:off x="596313" y="34494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11" y="2589"/>
                        <a:pt x="1705" y="2684"/>
                        <a:pt x="1899" y="2684"/>
                      </a:cubicBezTo>
                      <a:cubicBezTo>
                        <a:pt x="2093" y="2684"/>
                        <a:pt x="2287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0" y="1864"/>
                        <a:pt x="2607" y="1502"/>
                        <a:pt x="2348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97" name="Google Shape;3797;p5"/>
                <p:cNvSpPr/>
                <p:nvPr/>
              </p:nvSpPr>
              <p:spPr>
                <a:xfrm rot="-5400000">
                  <a:off x="564750" y="356430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26" y="0"/>
                      </a:moveTo>
                      <a:cubicBezTo>
                        <a:pt x="277" y="18"/>
                        <a:pt x="1" y="484"/>
                        <a:pt x="225" y="863"/>
                      </a:cubicBezTo>
                      <a:lnTo>
                        <a:pt x="381" y="1140"/>
                      </a:lnTo>
                      <a:cubicBezTo>
                        <a:pt x="487" y="1328"/>
                        <a:pt x="690" y="1436"/>
                        <a:pt x="896" y="1436"/>
                      </a:cubicBezTo>
                      <a:cubicBezTo>
                        <a:pt x="991" y="1436"/>
                        <a:pt x="1087" y="1413"/>
                        <a:pt x="1175" y="1364"/>
                      </a:cubicBezTo>
                      <a:lnTo>
                        <a:pt x="3505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98" name="Google Shape;3798;p5"/>
                <p:cNvSpPr/>
                <p:nvPr/>
              </p:nvSpPr>
              <p:spPr>
                <a:xfrm rot="-5400000">
                  <a:off x="596263" y="3534963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8" y="0"/>
                      </a:moveTo>
                      <a:lnTo>
                        <a:pt x="381" y="1346"/>
                      </a:lnTo>
                      <a:cubicBezTo>
                        <a:pt x="104" y="1502"/>
                        <a:pt x="1" y="1864"/>
                        <a:pt x="156" y="2140"/>
                      </a:cubicBezTo>
                      <a:lnTo>
                        <a:pt x="312" y="2399"/>
                      </a:lnTo>
                      <a:cubicBezTo>
                        <a:pt x="424" y="2598"/>
                        <a:pt x="622" y="2697"/>
                        <a:pt x="821" y="2697"/>
                      </a:cubicBezTo>
                      <a:cubicBezTo>
                        <a:pt x="1019" y="2697"/>
                        <a:pt x="1218" y="2598"/>
                        <a:pt x="1330" y="2399"/>
                      </a:cubicBez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99" name="Google Shape;3799;p5"/>
                <p:cNvSpPr/>
                <p:nvPr/>
              </p:nvSpPr>
              <p:spPr>
                <a:xfrm rot="-5400000">
                  <a:off x="514013" y="346141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70" y="1"/>
                      </a:moveTo>
                      <a:cubicBezTo>
                        <a:pt x="259" y="1"/>
                        <a:pt x="0" y="260"/>
                        <a:pt x="0" y="588"/>
                      </a:cubicBezTo>
                      <a:lnTo>
                        <a:pt x="0" y="3280"/>
                      </a:lnTo>
                      <a:lnTo>
                        <a:pt x="173" y="2987"/>
                      </a:lnTo>
                      <a:lnTo>
                        <a:pt x="1381" y="864"/>
                      </a:lnTo>
                      <a:cubicBezTo>
                        <a:pt x="1605" y="484"/>
                        <a:pt x="1329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00" name="Google Shape;3800;p5"/>
                <p:cNvSpPr/>
                <p:nvPr/>
              </p:nvSpPr>
              <p:spPr>
                <a:xfrm rot="-5400000">
                  <a:off x="522538" y="3452263"/>
                  <a:ext cx="87625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24" extrusionOk="0">
                      <a:moveTo>
                        <a:pt x="2642" y="1"/>
                      </a:moveTo>
                      <a:cubicBezTo>
                        <a:pt x="2541" y="1"/>
                        <a:pt x="2440" y="26"/>
                        <a:pt x="2348" y="77"/>
                      </a:cubicBezTo>
                      <a:lnTo>
                        <a:pt x="466" y="1165"/>
                      </a:lnTo>
                      <a:lnTo>
                        <a:pt x="0" y="1424"/>
                      </a:lnTo>
                      <a:lnTo>
                        <a:pt x="2796" y="1424"/>
                      </a:lnTo>
                      <a:cubicBezTo>
                        <a:pt x="3228" y="1424"/>
                        <a:pt x="3504" y="940"/>
                        <a:pt x="3297" y="561"/>
                      </a:cubicBezTo>
                      <a:lnTo>
                        <a:pt x="3142" y="284"/>
                      </a:lnTo>
                      <a:cubicBezTo>
                        <a:pt x="3038" y="100"/>
                        <a:pt x="2842" y="1"/>
                        <a:pt x="264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01" name="Google Shape;3801;p5"/>
                <p:cNvSpPr/>
                <p:nvPr/>
              </p:nvSpPr>
              <p:spPr>
                <a:xfrm rot="-5400000">
                  <a:off x="510938" y="3449288"/>
                  <a:ext cx="67775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8" extrusionOk="0">
                      <a:moveTo>
                        <a:pt x="1899" y="0"/>
                      </a:moveTo>
                      <a:cubicBezTo>
                        <a:pt x="1705" y="0"/>
                        <a:pt x="1511" y="100"/>
                        <a:pt x="1399" y="298"/>
                      </a:cubicBezTo>
                      <a:lnTo>
                        <a:pt x="173" y="2404"/>
                      </a:lnTo>
                      <a:lnTo>
                        <a:pt x="1" y="2697"/>
                      </a:lnTo>
                      <a:lnTo>
                        <a:pt x="449" y="2438"/>
                      </a:lnTo>
                      <a:lnTo>
                        <a:pt x="2348" y="1351"/>
                      </a:lnTo>
                      <a:cubicBezTo>
                        <a:pt x="2624" y="1196"/>
                        <a:pt x="2710" y="833"/>
                        <a:pt x="2555" y="557"/>
                      </a:cubicBezTo>
                      <a:lnTo>
                        <a:pt x="2400" y="298"/>
                      </a:lnTo>
                      <a:cubicBezTo>
                        <a:pt x="2287" y="100"/>
                        <a:pt x="2093" y="0"/>
                        <a:pt x="18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02" name="Google Shape;3802;p5"/>
                <p:cNvSpPr/>
                <p:nvPr/>
              </p:nvSpPr>
              <p:spPr>
                <a:xfrm rot="-5400000">
                  <a:off x="522438" y="356436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80" y="1"/>
                      </a:moveTo>
                      <a:cubicBezTo>
                        <a:pt x="680" y="1"/>
                        <a:pt x="484" y="108"/>
                        <a:pt x="381" y="292"/>
                      </a:cubicBezTo>
                      <a:lnTo>
                        <a:pt x="225" y="569"/>
                      </a:lnTo>
                      <a:cubicBezTo>
                        <a:pt x="1" y="948"/>
                        <a:pt x="277" y="1432"/>
                        <a:pt x="726" y="1432"/>
                      </a:cubicBezTo>
                      <a:lnTo>
                        <a:pt x="3505" y="1432"/>
                      </a:lnTo>
                      <a:lnTo>
                        <a:pt x="2089" y="603"/>
                      </a:lnTo>
                      <a:lnTo>
                        <a:pt x="1175" y="85"/>
                      </a:lnTo>
                      <a:cubicBezTo>
                        <a:pt x="1082" y="28"/>
                        <a:pt x="981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03" name="Google Shape;3803;p5"/>
                <p:cNvSpPr/>
                <p:nvPr/>
              </p:nvSpPr>
              <p:spPr>
                <a:xfrm rot="-5400000">
                  <a:off x="545725" y="34961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0" y="1536"/>
                        <a:pt x="898" y="2434"/>
                      </a:cubicBezTo>
                      <a:cubicBezTo>
                        <a:pt x="1190" y="2732"/>
                        <a:pt x="1552" y="2865"/>
                        <a:pt x="1907" y="2865"/>
                      </a:cubicBezTo>
                      <a:cubicBezTo>
                        <a:pt x="2642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04" name="Google Shape;3804;p5"/>
                <p:cNvSpPr/>
                <p:nvPr/>
              </p:nvSpPr>
              <p:spPr>
                <a:xfrm rot="-5400000">
                  <a:off x="510675" y="4106625"/>
                  <a:ext cx="68200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702" extrusionOk="0">
                      <a:moveTo>
                        <a:pt x="823" y="0"/>
                      </a:moveTo>
                      <a:cubicBezTo>
                        <a:pt x="627" y="0"/>
                        <a:pt x="432" y="95"/>
                        <a:pt x="329" y="285"/>
                      </a:cubicBezTo>
                      <a:lnTo>
                        <a:pt x="174" y="561"/>
                      </a:lnTo>
                      <a:cubicBezTo>
                        <a:pt x="1" y="837"/>
                        <a:pt x="105" y="1182"/>
                        <a:pt x="381" y="1338"/>
                      </a:cubicBezTo>
                      <a:lnTo>
                        <a:pt x="1295" y="1873"/>
                      </a:lnTo>
                      <a:lnTo>
                        <a:pt x="2728" y="2701"/>
                      </a:lnTo>
                      <a:lnTo>
                        <a:pt x="2555" y="2408"/>
                      </a:lnTo>
                      <a:lnTo>
                        <a:pt x="1330" y="285"/>
                      </a:lnTo>
                      <a:cubicBezTo>
                        <a:pt x="1218" y="95"/>
                        <a:pt x="1019" y="0"/>
                        <a:pt x="8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05" name="Google Shape;3805;p5"/>
                <p:cNvSpPr/>
                <p:nvPr/>
              </p:nvSpPr>
              <p:spPr>
                <a:xfrm rot="-5400000">
                  <a:off x="620588" y="40797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1605" y="1"/>
                      </a:moveTo>
                      <a:lnTo>
                        <a:pt x="225" y="2417"/>
                      </a:lnTo>
                      <a:cubicBezTo>
                        <a:pt x="0" y="2797"/>
                        <a:pt x="276" y="3280"/>
                        <a:pt x="708" y="3280"/>
                      </a:cubicBezTo>
                      <a:lnTo>
                        <a:pt x="1036" y="3280"/>
                      </a:lnTo>
                      <a:cubicBezTo>
                        <a:pt x="1346" y="3280"/>
                        <a:pt x="1605" y="3021"/>
                        <a:pt x="1605" y="2711"/>
                      </a:cubicBezTo>
                      <a:lnTo>
                        <a:pt x="1605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06" name="Google Shape;3806;p5"/>
                <p:cNvSpPr/>
                <p:nvPr/>
              </p:nvSpPr>
              <p:spPr>
                <a:xfrm rot="-5400000">
                  <a:off x="513800" y="40795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725" y="1"/>
                      </a:moveTo>
                      <a:cubicBezTo>
                        <a:pt x="276" y="1"/>
                        <a:pt x="0" y="484"/>
                        <a:pt x="225" y="864"/>
                      </a:cubicBezTo>
                      <a:lnTo>
                        <a:pt x="1450" y="2969"/>
                      </a:lnTo>
                      <a:lnTo>
                        <a:pt x="1623" y="3280"/>
                      </a:lnTo>
                      <a:lnTo>
                        <a:pt x="1623" y="588"/>
                      </a:lnTo>
                      <a:cubicBezTo>
                        <a:pt x="1623" y="260"/>
                        <a:pt x="1346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07" name="Google Shape;3807;p5"/>
                <p:cNvSpPr/>
                <p:nvPr/>
              </p:nvSpPr>
              <p:spPr>
                <a:xfrm rot="-5400000">
                  <a:off x="620638" y="4032763"/>
                  <a:ext cx="400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2" h="3281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42" y="3280"/>
                        <a:pt x="570" y="3280"/>
                      </a:cubicBezTo>
                      <a:lnTo>
                        <a:pt x="881" y="3280"/>
                      </a:lnTo>
                      <a:cubicBezTo>
                        <a:pt x="889" y="3281"/>
                        <a:pt x="896" y="3281"/>
                        <a:pt x="904" y="3281"/>
                      </a:cubicBezTo>
                      <a:cubicBezTo>
                        <a:pt x="1339" y="3281"/>
                        <a:pt x="1602" y="2807"/>
                        <a:pt x="1381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08" name="Google Shape;3808;p5"/>
                <p:cNvSpPr/>
                <p:nvPr/>
              </p:nvSpPr>
              <p:spPr>
                <a:xfrm rot="-5400000">
                  <a:off x="564963" y="4023188"/>
                  <a:ext cx="872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8" h="1437" extrusionOk="0">
                      <a:moveTo>
                        <a:pt x="1" y="0"/>
                      </a:moveTo>
                      <a:lnTo>
                        <a:pt x="2331" y="1364"/>
                      </a:lnTo>
                      <a:cubicBezTo>
                        <a:pt x="2418" y="1413"/>
                        <a:pt x="2515" y="1436"/>
                        <a:pt x="2610" y="1436"/>
                      </a:cubicBezTo>
                      <a:cubicBezTo>
                        <a:pt x="2816" y="1436"/>
                        <a:pt x="3019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487" y="484"/>
                        <a:pt x="3211" y="18"/>
                        <a:pt x="27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09" name="Google Shape;3809;p5"/>
                <p:cNvSpPr/>
                <p:nvPr/>
              </p:nvSpPr>
              <p:spPr>
                <a:xfrm rot="-5400000">
                  <a:off x="596313" y="40207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02" y="2589"/>
                        <a:pt x="1697" y="2684"/>
                        <a:pt x="1893" y="2684"/>
                      </a:cubicBezTo>
                      <a:cubicBezTo>
                        <a:pt x="2089" y="2684"/>
                        <a:pt x="2288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1" y="1864"/>
                        <a:pt x="2607" y="1502"/>
                        <a:pt x="2331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10" name="Google Shape;3810;p5"/>
                <p:cNvSpPr/>
                <p:nvPr/>
              </p:nvSpPr>
              <p:spPr>
                <a:xfrm rot="-5400000">
                  <a:off x="564763" y="4135588"/>
                  <a:ext cx="876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7" extrusionOk="0">
                      <a:moveTo>
                        <a:pt x="725" y="0"/>
                      </a:moveTo>
                      <a:cubicBezTo>
                        <a:pt x="276" y="18"/>
                        <a:pt x="0" y="484"/>
                        <a:pt x="225" y="863"/>
                      </a:cubicBezTo>
                      <a:lnTo>
                        <a:pt x="380" y="1140"/>
                      </a:lnTo>
                      <a:cubicBezTo>
                        <a:pt x="486" y="1328"/>
                        <a:pt x="681" y="1436"/>
                        <a:pt x="887" y="1436"/>
                      </a:cubicBezTo>
                      <a:cubicBezTo>
                        <a:pt x="983" y="1436"/>
                        <a:pt x="1081" y="1413"/>
                        <a:pt x="1174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11" name="Google Shape;3811;p5"/>
                <p:cNvSpPr/>
                <p:nvPr/>
              </p:nvSpPr>
              <p:spPr>
                <a:xfrm rot="-5400000">
                  <a:off x="596263" y="4106688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8" y="0"/>
                      </a:moveTo>
                      <a:lnTo>
                        <a:pt x="381" y="1346"/>
                      </a:lnTo>
                      <a:cubicBezTo>
                        <a:pt x="105" y="1502"/>
                        <a:pt x="1" y="1864"/>
                        <a:pt x="156" y="2140"/>
                      </a:cubicBezTo>
                      <a:lnTo>
                        <a:pt x="312" y="2399"/>
                      </a:lnTo>
                      <a:cubicBezTo>
                        <a:pt x="424" y="2598"/>
                        <a:pt x="622" y="2697"/>
                        <a:pt x="821" y="2697"/>
                      </a:cubicBezTo>
                      <a:cubicBezTo>
                        <a:pt x="1019" y="2697"/>
                        <a:pt x="1218" y="2598"/>
                        <a:pt x="1330" y="2399"/>
                      </a:cubicBez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12" name="Google Shape;3812;p5"/>
                <p:cNvSpPr/>
                <p:nvPr/>
              </p:nvSpPr>
              <p:spPr>
                <a:xfrm rot="-5400000">
                  <a:off x="513800" y="40329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587" y="1"/>
                      </a:moveTo>
                      <a:cubicBezTo>
                        <a:pt x="276" y="1"/>
                        <a:pt x="18" y="260"/>
                        <a:pt x="0" y="588"/>
                      </a:cubicBezTo>
                      <a:lnTo>
                        <a:pt x="0" y="3280"/>
                      </a:lnTo>
                      <a:lnTo>
                        <a:pt x="173" y="2987"/>
                      </a:lnTo>
                      <a:lnTo>
                        <a:pt x="1398" y="864"/>
                      </a:lnTo>
                      <a:cubicBezTo>
                        <a:pt x="1623" y="484"/>
                        <a:pt x="1346" y="1"/>
                        <a:pt x="89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13" name="Google Shape;3813;p5"/>
                <p:cNvSpPr/>
                <p:nvPr/>
              </p:nvSpPr>
              <p:spPr>
                <a:xfrm rot="-5400000">
                  <a:off x="522750" y="4023350"/>
                  <a:ext cx="87200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8" h="1424" extrusionOk="0">
                      <a:moveTo>
                        <a:pt x="2625" y="1"/>
                      </a:moveTo>
                      <a:cubicBezTo>
                        <a:pt x="2525" y="1"/>
                        <a:pt x="2423" y="26"/>
                        <a:pt x="2331" y="77"/>
                      </a:cubicBezTo>
                      <a:lnTo>
                        <a:pt x="450" y="1165"/>
                      </a:lnTo>
                      <a:lnTo>
                        <a:pt x="1" y="1424"/>
                      </a:lnTo>
                      <a:lnTo>
                        <a:pt x="2780" y="1424"/>
                      </a:lnTo>
                      <a:cubicBezTo>
                        <a:pt x="3211" y="1424"/>
                        <a:pt x="3487" y="940"/>
                        <a:pt x="3280" y="561"/>
                      </a:cubicBezTo>
                      <a:lnTo>
                        <a:pt x="3125" y="284"/>
                      </a:lnTo>
                      <a:cubicBezTo>
                        <a:pt x="3021" y="100"/>
                        <a:pt x="2826" y="1"/>
                        <a:pt x="262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14" name="Google Shape;3814;p5"/>
                <p:cNvSpPr/>
                <p:nvPr/>
              </p:nvSpPr>
              <p:spPr>
                <a:xfrm rot="-5400000">
                  <a:off x="510938" y="4020588"/>
                  <a:ext cx="67775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8" extrusionOk="0">
                      <a:moveTo>
                        <a:pt x="1899" y="0"/>
                      </a:moveTo>
                      <a:cubicBezTo>
                        <a:pt x="1705" y="0"/>
                        <a:pt x="1511" y="100"/>
                        <a:pt x="1399" y="298"/>
                      </a:cubicBezTo>
                      <a:lnTo>
                        <a:pt x="173" y="2404"/>
                      </a:lnTo>
                      <a:lnTo>
                        <a:pt x="1" y="2697"/>
                      </a:lnTo>
                      <a:lnTo>
                        <a:pt x="450" y="2438"/>
                      </a:lnTo>
                      <a:lnTo>
                        <a:pt x="2331" y="1351"/>
                      </a:lnTo>
                      <a:cubicBezTo>
                        <a:pt x="2624" y="1196"/>
                        <a:pt x="2711" y="833"/>
                        <a:pt x="2555" y="557"/>
                      </a:cubicBezTo>
                      <a:lnTo>
                        <a:pt x="2400" y="298"/>
                      </a:lnTo>
                      <a:cubicBezTo>
                        <a:pt x="2288" y="100"/>
                        <a:pt x="2094" y="0"/>
                        <a:pt x="18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15" name="Google Shape;3815;p5"/>
                <p:cNvSpPr/>
                <p:nvPr/>
              </p:nvSpPr>
              <p:spPr>
                <a:xfrm rot="-5400000">
                  <a:off x="522450" y="4135650"/>
                  <a:ext cx="87600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2" extrusionOk="0">
                      <a:moveTo>
                        <a:pt x="872" y="1"/>
                      </a:moveTo>
                      <a:cubicBezTo>
                        <a:pt x="671" y="1"/>
                        <a:pt x="483" y="108"/>
                        <a:pt x="380" y="292"/>
                      </a:cubicBezTo>
                      <a:lnTo>
                        <a:pt x="225" y="569"/>
                      </a:lnTo>
                      <a:cubicBezTo>
                        <a:pt x="0" y="948"/>
                        <a:pt x="276" y="1432"/>
                        <a:pt x="725" y="1432"/>
                      </a:cubicBezTo>
                      <a:lnTo>
                        <a:pt x="3504" y="1432"/>
                      </a:lnTo>
                      <a:lnTo>
                        <a:pt x="2089" y="603"/>
                      </a:lnTo>
                      <a:lnTo>
                        <a:pt x="1174" y="85"/>
                      </a:lnTo>
                      <a:cubicBezTo>
                        <a:pt x="1076" y="28"/>
                        <a:pt x="972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16" name="Google Shape;3816;p5"/>
                <p:cNvSpPr/>
                <p:nvPr/>
              </p:nvSpPr>
              <p:spPr>
                <a:xfrm rot="-5400000">
                  <a:off x="545725" y="40674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1" y="1536"/>
                        <a:pt x="898" y="2434"/>
                      </a:cubicBezTo>
                      <a:cubicBezTo>
                        <a:pt x="1190" y="2732"/>
                        <a:pt x="1552" y="2865"/>
                        <a:pt x="1907" y="2865"/>
                      </a:cubicBezTo>
                      <a:cubicBezTo>
                        <a:pt x="2643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3817" name="Google Shape;3817;p5"/>
                <p:cNvGrpSpPr/>
                <p:nvPr/>
              </p:nvGrpSpPr>
              <p:grpSpPr>
                <a:xfrm>
                  <a:off x="493075" y="2283250"/>
                  <a:ext cx="189025" cy="199800"/>
                  <a:chOff x="4401800" y="1244325"/>
                  <a:chExt cx="189025" cy="199800"/>
                </a:xfrm>
              </p:grpSpPr>
              <p:sp>
                <p:nvSpPr>
                  <p:cNvPr id="3818" name="Google Shape;3818;p5"/>
                  <p:cNvSpPr/>
                  <p:nvPr/>
                </p:nvSpPr>
                <p:spPr>
                  <a:xfrm rot="-5400000">
                    <a:off x="4419613" y="1353588"/>
                    <a:ext cx="67775" cy="67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702" extrusionOk="0">
                        <a:moveTo>
                          <a:pt x="820" y="0"/>
                        </a:moveTo>
                        <a:cubicBezTo>
                          <a:pt x="622" y="0"/>
                          <a:pt x="423" y="95"/>
                          <a:pt x="311" y="285"/>
                        </a:cubicBezTo>
                        <a:lnTo>
                          <a:pt x="156" y="561"/>
                        </a:lnTo>
                        <a:cubicBezTo>
                          <a:pt x="0" y="837"/>
                          <a:pt x="104" y="1182"/>
                          <a:pt x="380" y="1338"/>
                        </a:cubicBezTo>
                        <a:lnTo>
                          <a:pt x="1295" y="1873"/>
                        </a:lnTo>
                        <a:lnTo>
                          <a:pt x="2710" y="2701"/>
                        </a:lnTo>
                        <a:lnTo>
                          <a:pt x="2710" y="2701"/>
                        </a:lnTo>
                        <a:lnTo>
                          <a:pt x="2537" y="2408"/>
                        </a:lnTo>
                        <a:lnTo>
                          <a:pt x="1329" y="285"/>
                        </a:lnTo>
                        <a:cubicBezTo>
                          <a:pt x="1217" y="95"/>
                          <a:pt x="1019" y="0"/>
                          <a:pt x="82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19" name="Google Shape;3819;p5"/>
                  <p:cNvSpPr/>
                  <p:nvPr/>
                </p:nvSpPr>
                <p:spPr>
                  <a:xfrm rot="-5400000">
                    <a:off x="4529100" y="1326725"/>
                    <a:ext cx="405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81" extrusionOk="0">
                        <a:moveTo>
                          <a:pt x="1623" y="1"/>
                        </a:moveTo>
                        <a:lnTo>
                          <a:pt x="225" y="2417"/>
                        </a:lnTo>
                        <a:cubicBezTo>
                          <a:pt x="0" y="2797"/>
                          <a:pt x="276" y="3280"/>
                          <a:pt x="725" y="3280"/>
                        </a:cubicBezTo>
                        <a:lnTo>
                          <a:pt x="1036" y="3280"/>
                        </a:lnTo>
                        <a:cubicBezTo>
                          <a:pt x="1346" y="3280"/>
                          <a:pt x="1623" y="3021"/>
                          <a:pt x="1623" y="2693"/>
                        </a:cubicBezTo>
                        <a:lnTo>
                          <a:pt x="1623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20" name="Google Shape;3820;p5"/>
                  <p:cNvSpPr/>
                  <p:nvPr/>
                </p:nvSpPr>
                <p:spPr>
                  <a:xfrm rot="-5400000">
                    <a:off x="4422525" y="1326725"/>
                    <a:ext cx="405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81" extrusionOk="0">
                        <a:moveTo>
                          <a:pt x="725" y="1"/>
                        </a:moveTo>
                        <a:cubicBezTo>
                          <a:pt x="276" y="1"/>
                          <a:pt x="0" y="484"/>
                          <a:pt x="225" y="864"/>
                        </a:cubicBezTo>
                        <a:lnTo>
                          <a:pt x="1450" y="2969"/>
                        </a:lnTo>
                        <a:lnTo>
                          <a:pt x="1623" y="3280"/>
                        </a:lnTo>
                        <a:lnTo>
                          <a:pt x="1623" y="588"/>
                        </a:lnTo>
                        <a:cubicBezTo>
                          <a:pt x="1623" y="260"/>
                          <a:pt x="1346" y="1"/>
                          <a:pt x="103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21" name="Google Shape;3821;p5"/>
                  <p:cNvSpPr/>
                  <p:nvPr/>
                </p:nvSpPr>
                <p:spPr>
                  <a:xfrm rot="-5400000">
                    <a:off x="4529313" y="1279488"/>
                    <a:ext cx="40575" cy="8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98" extrusionOk="0">
                        <a:moveTo>
                          <a:pt x="1" y="1"/>
                        </a:moveTo>
                        <a:lnTo>
                          <a:pt x="1" y="2711"/>
                        </a:lnTo>
                        <a:cubicBezTo>
                          <a:pt x="1" y="3039"/>
                          <a:pt x="259" y="3298"/>
                          <a:pt x="587" y="3298"/>
                        </a:cubicBezTo>
                        <a:lnTo>
                          <a:pt x="898" y="3298"/>
                        </a:lnTo>
                        <a:cubicBezTo>
                          <a:pt x="1330" y="3298"/>
                          <a:pt x="1623" y="2814"/>
                          <a:pt x="1399" y="2417"/>
                        </a:cubicBez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22" name="Google Shape;3822;p5"/>
                  <p:cNvSpPr/>
                  <p:nvPr/>
                </p:nvSpPr>
                <p:spPr>
                  <a:xfrm rot="-5400000">
                    <a:off x="4473475" y="1270175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1" y="0"/>
                        </a:moveTo>
                        <a:lnTo>
                          <a:pt x="2348" y="1364"/>
                        </a:lnTo>
                        <a:cubicBezTo>
                          <a:pt x="2436" y="1413"/>
                          <a:pt x="2530" y="1436"/>
                          <a:pt x="2623" y="1436"/>
                        </a:cubicBezTo>
                        <a:cubicBezTo>
                          <a:pt x="2824" y="1436"/>
                          <a:pt x="3019" y="1328"/>
                          <a:pt x="3125" y="1140"/>
                        </a:cubicBezTo>
                        <a:lnTo>
                          <a:pt x="3280" y="863"/>
                        </a:lnTo>
                        <a:cubicBezTo>
                          <a:pt x="3505" y="484"/>
                          <a:pt x="3229" y="18"/>
                          <a:pt x="278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23" name="Google Shape;3823;p5"/>
                  <p:cNvSpPr/>
                  <p:nvPr/>
                </p:nvSpPr>
                <p:spPr>
                  <a:xfrm rot="-5400000">
                    <a:off x="4505038" y="1267963"/>
                    <a:ext cx="67775" cy="6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84" extrusionOk="0">
                        <a:moveTo>
                          <a:pt x="1" y="0"/>
                        </a:moveTo>
                        <a:lnTo>
                          <a:pt x="1399" y="2399"/>
                        </a:lnTo>
                        <a:cubicBezTo>
                          <a:pt x="1511" y="2589"/>
                          <a:pt x="1705" y="2684"/>
                          <a:pt x="1899" y="2684"/>
                        </a:cubicBezTo>
                        <a:cubicBezTo>
                          <a:pt x="2094" y="2684"/>
                          <a:pt x="2288" y="2589"/>
                          <a:pt x="2400" y="2399"/>
                        </a:cubicBezTo>
                        <a:lnTo>
                          <a:pt x="2555" y="2140"/>
                        </a:lnTo>
                        <a:cubicBezTo>
                          <a:pt x="2711" y="1847"/>
                          <a:pt x="2607" y="1502"/>
                          <a:pt x="2348" y="1346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24" name="Google Shape;3824;p5"/>
                  <p:cNvSpPr/>
                  <p:nvPr/>
                </p:nvSpPr>
                <p:spPr>
                  <a:xfrm rot="-5400000">
                    <a:off x="4473475" y="1382350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708" y="0"/>
                        </a:moveTo>
                        <a:cubicBezTo>
                          <a:pt x="277" y="18"/>
                          <a:pt x="1" y="484"/>
                          <a:pt x="208" y="863"/>
                        </a:cubicBezTo>
                        <a:lnTo>
                          <a:pt x="363" y="1140"/>
                        </a:lnTo>
                        <a:cubicBezTo>
                          <a:pt x="469" y="1328"/>
                          <a:pt x="672" y="1436"/>
                          <a:pt x="878" y="1436"/>
                        </a:cubicBezTo>
                        <a:cubicBezTo>
                          <a:pt x="973" y="1436"/>
                          <a:pt x="1069" y="1413"/>
                          <a:pt x="1157" y="1364"/>
                        </a:cubicBezTo>
                        <a:lnTo>
                          <a:pt x="350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25" name="Google Shape;3825;p5"/>
                  <p:cNvSpPr/>
                  <p:nvPr/>
                </p:nvSpPr>
                <p:spPr>
                  <a:xfrm rot="-5400000">
                    <a:off x="4505200" y="1353650"/>
                    <a:ext cx="67775" cy="6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97" extrusionOk="0">
                        <a:moveTo>
                          <a:pt x="2710" y="0"/>
                        </a:moveTo>
                        <a:lnTo>
                          <a:pt x="380" y="1346"/>
                        </a:lnTo>
                        <a:cubicBezTo>
                          <a:pt x="104" y="1502"/>
                          <a:pt x="0" y="1864"/>
                          <a:pt x="173" y="2140"/>
                        </a:cubicBezTo>
                        <a:lnTo>
                          <a:pt x="311" y="2399"/>
                        </a:lnTo>
                        <a:cubicBezTo>
                          <a:pt x="423" y="2598"/>
                          <a:pt x="622" y="2697"/>
                          <a:pt x="820" y="2697"/>
                        </a:cubicBezTo>
                        <a:cubicBezTo>
                          <a:pt x="1019" y="2697"/>
                          <a:pt x="1217" y="2598"/>
                          <a:pt x="1329" y="2399"/>
                        </a:cubicBezTo>
                        <a:lnTo>
                          <a:pt x="2710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26" name="Google Shape;3826;p5"/>
                  <p:cNvSpPr/>
                  <p:nvPr/>
                </p:nvSpPr>
                <p:spPr>
                  <a:xfrm rot="-5400000">
                    <a:off x="4422738" y="1279913"/>
                    <a:ext cx="40150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3281" extrusionOk="0">
                        <a:moveTo>
                          <a:pt x="587" y="1"/>
                        </a:moveTo>
                        <a:cubicBezTo>
                          <a:pt x="259" y="1"/>
                          <a:pt x="1" y="260"/>
                          <a:pt x="1" y="588"/>
                        </a:cubicBezTo>
                        <a:lnTo>
                          <a:pt x="1" y="3280"/>
                        </a:lnTo>
                        <a:lnTo>
                          <a:pt x="173" y="2987"/>
                        </a:lnTo>
                        <a:lnTo>
                          <a:pt x="1399" y="864"/>
                        </a:lnTo>
                        <a:cubicBezTo>
                          <a:pt x="1606" y="484"/>
                          <a:pt x="1330" y="1"/>
                          <a:pt x="89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27" name="Google Shape;3827;p5"/>
                  <p:cNvSpPr/>
                  <p:nvPr/>
                </p:nvSpPr>
                <p:spPr>
                  <a:xfrm rot="-5400000">
                    <a:off x="4431263" y="1270338"/>
                    <a:ext cx="87625" cy="3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24" extrusionOk="0">
                        <a:moveTo>
                          <a:pt x="2633" y="1"/>
                        </a:moveTo>
                        <a:cubicBezTo>
                          <a:pt x="2532" y="1"/>
                          <a:pt x="2429" y="26"/>
                          <a:pt x="2331" y="77"/>
                        </a:cubicBezTo>
                        <a:lnTo>
                          <a:pt x="450" y="1165"/>
                        </a:lnTo>
                        <a:lnTo>
                          <a:pt x="1" y="1424"/>
                        </a:lnTo>
                        <a:lnTo>
                          <a:pt x="2780" y="1424"/>
                        </a:lnTo>
                        <a:cubicBezTo>
                          <a:pt x="3229" y="1424"/>
                          <a:pt x="3505" y="940"/>
                          <a:pt x="3280" y="561"/>
                        </a:cubicBezTo>
                        <a:lnTo>
                          <a:pt x="3125" y="284"/>
                        </a:lnTo>
                        <a:cubicBezTo>
                          <a:pt x="3021" y="100"/>
                          <a:pt x="2833" y="1"/>
                          <a:pt x="263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28" name="Google Shape;3828;p5"/>
                  <p:cNvSpPr/>
                  <p:nvPr/>
                </p:nvSpPr>
                <p:spPr>
                  <a:xfrm rot="-5400000">
                    <a:off x="4419675" y="1267350"/>
                    <a:ext cx="67750" cy="67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0" h="2698" extrusionOk="0">
                        <a:moveTo>
                          <a:pt x="1890" y="0"/>
                        </a:moveTo>
                        <a:cubicBezTo>
                          <a:pt x="1692" y="0"/>
                          <a:pt x="1493" y="100"/>
                          <a:pt x="1381" y="298"/>
                        </a:cubicBezTo>
                        <a:lnTo>
                          <a:pt x="173" y="2404"/>
                        </a:lnTo>
                        <a:lnTo>
                          <a:pt x="0" y="2697"/>
                        </a:lnTo>
                        <a:lnTo>
                          <a:pt x="449" y="2438"/>
                        </a:lnTo>
                        <a:lnTo>
                          <a:pt x="2330" y="1351"/>
                        </a:lnTo>
                        <a:cubicBezTo>
                          <a:pt x="2606" y="1196"/>
                          <a:pt x="2710" y="833"/>
                          <a:pt x="2555" y="557"/>
                        </a:cubicBezTo>
                        <a:lnTo>
                          <a:pt x="2399" y="298"/>
                        </a:lnTo>
                        <a:cubicBezTo>
                          <a:pt x="2287" y="100"/>
                          <a:pt x="2089" y="0"/>
                          <a:pt x="189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29" name="Google Shape;3829;p5"/>
                  <p:cNvSpPr/>
                  <p:nvPr/>
                </p:nvSpPr>
                <p:spPr>
                  <a:xfrm rot="-5400000">
                    <a:off x="4431163" y="1382413"/>
                    <a:ext cx="87625" cy="35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2" extrusionOk="0">
                        <a:moveTo>
                          <a:pt x="863" y="1"/>
                        </a:moveTo>
                        <a:cubicBezTo>
                          <a:pt x="662" y="1"/>
                          <a:pt x="467" y="108"/>
                          <a:pt x="363" y="292"/>
                        </a:cubicBezTo>
                        <a:lnTo>
                          <a:pt x="208" y="569"/>
                        </a:lnTo>
                        <a:cubicBezTo>
                          <a:pt x="1" y="948"/>
                          <a:pt x="277" y="1432"/>
                          <a:pt x="708" y="1432"/>
                        </a:cubicBezTo>
                        <a:lnTo>
                          <a:pt x="3504" y="1432"/>
                        </a:lnTo>
                        <a:lnTo>
                          <a:pt x="2072" y="603"/>
                        </a:lnTo>
                        <a:lnTo>
                          <a:pt x="1157" y="85"/>
                        </a:lnTo>
                        <a:cubicBezTo>
                          <a:pt x="1065" y="28"/>
                          <a:pt x="963" y="1"/>
                          <a:pt x="86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30" name="Google Shape;3830;p5"/>
                  <p:cNvSpPr/>
                  <p:nvPr/>
                </p:nvSpPr>
                <p:spPr>
                  <a:xfrm rot="-5400000">
                    <a:off x="4454450" y="1314675"/>
                    <a:ext cx="83725" cy="7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49" h="2865" extrusionOk="0">
                        <a:moveTo>
                          <a:pt x="1916" y="0"/>
                        </a:moveTo>
                        <a:cubicBezTo>
                          <a:pt x="639" y="0"/>
                          <a:pt x="1" y="1536"/>
                          <a:pt x="898" y="2434"/>
                        </a:cubicBezTo>
                        <a:cubicBezTo>
                          <a:pt x="1196" y="2732"/>
                          <a:pt x="1560" y="2865"/>
                          <a:pt x="1915" y="2865"/>
                        </a:cubicBezTo>
                        <a:cubicBezTo>
                          <a:pt x="2651" y="2865"/>
                          <a:pt x="3349" y="2294"/>
                          <a:pt x="3349" y="1433"/>
                        </a:cubicBezTo>
                        <a:cubicBezTo>
                          <a:pt x="3349" y="639"/>
                          <a:pt x="2710" y="0"/>
                          <a:pt x="191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3831" name="Google Shape;3831;p5"/>
                <p:cNvSpPr/>
                <p:nvPr/>
              </p:nvSpPr>
              <p:spPr>
                <a:xfrm rot="-5400000">
                  <a:off x="631363" y="2800388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2" y="381"/>
                      </a:lnTo>
                      <a:cubicBezTo>
                        <a:pt x="1" y="709"/>
                        <a:pt x="243" y="1244"/>
                        <a:pt x="691" y="1244"/>
                      </a:cubicBezTo>
                      <a:cubicBezTo>
                        <a:pt x="1140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32" name="Google Shape;3832;p5"/>
                <p:cNvSpPr/>
                <p:nvPr/>
              </p:nvSpPr>
              <p:spPr>
                <a:xfrm rot="-5400000">
                  <a:off x="631375" y="337167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0" y="709"/>
                        <a:pt x="242" y="1244"/>
                        <a:pt x="691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33" name="Google Shape;3833;p5"/>
                <p:cNvSpPr/>
                <p:nvPr/>
              </p:nvSpPr>
              <p:spPr>
                <a:xfrm rot="-5400000">
                  <a:off x="631363" y="3942963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74" y="1"/>
                      </a:moveTo>
                      <a:lnTo>
                        <a:pt x="311" y="381"/>
                      </a:lnTo>
                      <a:cubicBezTo>
                        <a:pt x="1" y="709"/>
                        <a:pt x="225" y="1244"/>
                        <a:pt x="674" y="1244"/>
                      </a:cubicBezTo>
                      <a:cubicBezTo>
                        <a:pt x="1123" y="1244"/>
                        <a:pt x="1364" y="709"/>
                        <a:pt x="1053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34" name="Google Shape;3834;p5"/>
                <p:cNvSpPr/>
                <p:nvPr/>
              </p:nvSpPr>
              <p:spPr>
                <a:xfrm rot="-5400000">
                  <a:off x="631575" y="2228875"/>
                  <a:ext cx="337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244" extrusionOk="0">
                      <a:moveTo>
                        <a:pt x="674" y="1"/>
                      </a:moveTo>
                      <a:lnTo>
                        <a:pt x="294" y="381"/>
                      </a:lnTo>
                      <a:cubicBezTo>
                        <a:pt x="1" y="709"/>
                        <a:pt x="225" y="1244"/>
                        <a:pt x="674" y="1244"/>
                      </a:cubicBezTo>
                      <a:cubicBezTo>
                        <a:pt x="1123" y="1244"/>
                        <a:pt x="1347" y="709"/>
                        <a:pt x="1037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35" name="Google Shape;3835;p5"/>
                <p:cNvSpPr/>
                <p:nvPr/>
              </p:nvSpPr>
              <p:spPr>
                <a:xfrm rot="-5400000">
                  <a:off x="631363" y="2506538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1" y="709"/>
                        <a:pt x="242" y="1244"/>
                        <a:pt x="691" y="1244"/>
                      </a:cubicBezTo>
                      <a:cubicBezTo>
                        <a:pt x="1140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36" name="Google Shape;3836;p5"/>
                <p:cNvSpPr/>
                <p:nvPr/>
              </p:nvSpPr>
              <p:spPr>
                <a:xfrm rot="-5400000">
                  <a:off x="631375" y="307782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73" y="1"/>
                      </a:moveTo>
                      <a:lnTo>
                        <a:pt x="311" y="381"/>
                      </a:lnTo>
                      <a:cubicBezTo>
                        <a:pt x="0" y="709"/>
                        <a:pt x="242" y="1244"/>
                        <a:pt x="673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7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37" name="Google Shape;3837;p5"/>
                <p:cNvSpPr/>
                <p:nvPr/>
              </p:nvSpPr>
              <p:spPr>
                <a:xfrm rot="-5400000">
                  <a:off x="631375" y="364912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74" y="1"/>
                      </a:moveTo>
                      <a:lnTo>
                        <a:pt x="311" y="381"/>
                      </a:lnTo>
                      <a:cubicBezTo>
                        <a:pt x="0" y="709"/>
                        <a:pt x="225" y="1244"/>
                        <a:pt x="674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38" name="Google Shape;3838;p5"/>
                <p:cNvSpPr/>
                <p:nvPr/>
              </p:nvSpPr>
              <p:spPr>
                <a:xfrm rot="-5400000">
                  <a:off x="631363" y="4220413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1" y="709"/>
                        <a:pt x="242" y="1244"/>
                        <a:pt x="691" y="1244"/>
                      </a:cubicBezTo>
                      <a:cubicBezTo>
                        <a:pt x="1123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839" name="Google Shape;3839;p5"/>
            <p:cNvGrpSpPr/>
            <p:nvPr/>
          </p:nvGrpSpPr>
          <p:grpSpPr>
            <a:xfrm>
              <a:off x="509038" y="106150"/>
              <a:ext cx="8125925" cy="341750"/>
              <a:chOff x="546600" y="135875"/>
              <a:chExt cx="8125925" cy="341750"/>
            </a:xfrm>
          </p:grpSpPr>
          <p:grpSp>
            <p:nvGrpSpPr>
              <p:cNvPr id="3840" name="Google Shape;3840;p5"/>
              <p:cNvGrpSpPr/>
              <p:nvPr/>
            </p:nvGrpSpPr>
            <p:grpSpPr>
              <a:xfrm rot="5400000">
                <a:off x="2913775" y="-2231300"/>
                <a:ext cx="341750" cy="5076100"/>
                <a:chOff x="151925" y="33700"/>
                <a:chExt cx="341750" cy="5076100"/>
              </a:xfrm>
            </p:grpSpPr>
            <p:grpSp>
              <p:nvGrpSpPr>
                <p:cNvPr id="3841" name="Google Shape;3841;p5"/>
                <p:cNvGrpSpPr/>
                <p:nvPr/>
              </p:nvGrpSpPr>
              <p:grpSpPr>
                <a:xfrm>
                  <a:off x="151925" y="2571750"/>
                  <a:ext cx="341750" cy="2538050"/>
                  <a:chOff x="487050" y="1971275"/>
                  <a:chExt cx="341750" cy="2538050"/>
                </a:xfrm>
              </p:grpSpPr>
              <p:sp>
                <p:nvSpPr>
                  <p:cNvPr id="3842" name="Google Shape;3842;p5"/>
                  <p:cNvSpPr/>
                  <p:nvPr/>
                </p:nvSpPr>
                <p:spPr>
                  <a:xfrm rot="-5400000">
                    <a:off x="-453825" y="3226700"/>
                    <a:ext cx="2538050" cy="27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1088" extrusionOk="0">
                        <a:moveTo>
                          <a:pt x="1" y="0"/>
                        </a:moveTo>
                        <a:lnTo>
                          <a:pt x="1" y="1088"/>
                        </a:lnTo>
                        <a:lnTo>
                          <a:pt x="101521" y="1088"/>
                        </a:lnTo>
                        <a:lnTo>
                          <a:pt x="10152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3" name="Google Shape;3843;p5"/>
                  <p:cNvSpPr/>
                  <p:nvPr/>
                </p:nvSpPr>
                <p:spPr>
                  <a:xfrm rot="-5400000">
                    <a:off x="-535587" y="3232963"/>
                    <a:ext cx="2538050" cy="14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587" extrusionOk="0">
                        <a:moveTo>
                          <a:pt x="1" y="0"/>
                        </a:moveTo>
                        <a:lnTo>
                          <a:pt x="1" y="587"/>
                        </a:lnTo>
                        <a:lnTo>
                          <a:pt x="101521" y="587"/>
                        </a:lnTo>
                        <a:lnTo>
                          <a:pt x="10152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4" name="Google Shape;3844;p5"/>
                  <p:cNvSpPr/>
                  <p:nvPr/>
                </p:nvSpPr>
                <p:spPr>
                  <a:xfrm rot="-5400000">
                    <a:off x="487038" y="2568463"/>
                    <a:ext cx="200675" cy="20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27" h="8026" extrusionOk="0">
                        <a:moveTo>
                          <a:pt x="7560" y="466"/>
                        </a:moveTo>
                        <a:lnTo>
                          <a:pt x="7560" y="7560"/>
                        </a:lnTo>
                        <a:lnTo>
                          <a:pt x="466" y="7560"/>
                        </a:lnTo>
                        <a:lnTo>
                          <a:pt x="466" y="466"/>
                        </a:lnTo>
                        <a:close/>
                        <a:moveTo>
                          <a:pt x="0" y="0"/>
                        </a:moveTo>
                        <a:lnTo>
                          <a:pt x="0" y="8026"/>
                        </a:lnTo>
                        <a:lnTo>
                          <a:pt x="8026" y="8026"/>
                        </a:lnTo>
                        <a:lnTo>
                          <a:pt x="8026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5" name="Google Shape;3845;p5"/>
                  <p:cNvSpPr/>
                  <p:nvPr/>
                </p:nvSpPr>
                <p:spPr>
                  <a:xfrm rot="-5400000">
                    <a:off x="523163" y="2676663"/>
                    <a:ext cx="57000" cy="56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0" h="2253" extrusionOk="0">
                        <a:moveTo>
                          <a:pt x="685" y="1"/>
                        </a:moveTo>
                        <a:cubicBezTo>
                          <a:pt x="523" y="1"/>
                          <a:pt x="363" y="78"/>
                          <a:pt x="277" y="234"/>
                        </a:cubicBezTo>
                        <a:lnTo>
                          <a:pt x="139" y="458"/>
                        </a:lnTo>
                        <a:cubicBezTo>
                          <a:pt x="1" y="682"/>
                          <a:pt x="87" y="976"/>
                          <a:pt x="312" y="1114"/>
                        </a:cubicBezTo>
                        <a:lnTo>
                          <a:pt x="1088" y="1563"/>
                        </a:lnTo>
                        <a:lnTo>
                          <a:pt x="2279" y="2253"/>
                        </a:lnTo>
                        <a:lnTo>
                          <a:pt x="2279" y="2253"/>
                        </a:lnTo>
                        <a:lnTo>
                          <a:pt x="2124" y="2011"/>
                        </a:lnTo>
                        <a:lnTo>
                          <a:pt x="1106" y="234"/>
                        </a:lnTo>
                        <a:cubicBezTo>
                          <a:pt x="1011" y="78"/>
                          <a:pt x="847" y="1"/>
                          <a:pt x="68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6" name="Google Shape;3846;p5"/>
                  <p:cNvSpPr/>
                  <p:nvPr/>
                </p:nvSpPr>
                <p:spPr>
                  <a:xfrm rot="-5400000">
                    <a:off x="615188" y="2654313"/>
                    <a:ext cx="34125" cy="6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5" h="2746" extrusionOk="0">
                        <a:moveTo>
                          <a:pt x="1364" y="1"/>
                        </a:moveTo>
                        <a:lnTo>
                          <a:pt x="190" y="2020"/>
                        </a:lnTo>
                        <a:cubicBezTo>
                          <a:pt x="1" y="2331"/>
                          <a:pt x="242" y="2745"/>
                          <a:pt x="605" y="2745"/>
                        </a:cubicBezTo>
                        <a:lnTo>
                          <a:pt x="864" y="2745"/>
                        </a:lnTo>
                        <a:cubicBezTo>
                          <a:pt x="1140" y="2745"/>
                          <a:pt x="1364" y="2521"/>
                          <a:pt x="1364" y="2262"/>
                        </a:cubicBezTo>
                        <a:lnTo>
                          <a:pt x="1364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7" name="Google Shape;3847;p5"/>
                  <p:cNvSpPr/>
                  <p:nvPr/>
                </p:nvSpPr>
                <p:spPr>
                  <a:xfrm rot="-5400000">
                    <a:off x="525875" y="2654325"/>
                    <a:ext cx="34125" cy="6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5" h="2745" extrusionOk="0">
                        <a:moveTo>
                          <a:pt x="622" y="0"/>
                        </a:moveTo>
                        <a:cubicBezTo>
                          <a:pt x="242" y="0"/>
                          <a:pt x="1" y="397"/>
                          <a:pt x="190" y="725"/>
                        </a:cubicBezTo>
                        <a:lnTo>
                          <a:pt x="1209" y="2486"/>
                        </a:lnTo>
                        <a:lnTo>
                          <a:pt x="1364" y="2744"/>
                        </a:lnTo>
                        <a:lnTo>
                          <a:pt x="1364" y="483"/>
                        </a:lnTo>
                        <a:cubicBezTo>
                          <a:pt x="1364" y="207"/>
                          <a:pt x="1140" y="0"/>
                          <a:pt x="881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8" name="Google Shape;3848;p5"/>
                  <p:cNvSpPr/>
                  <p:nvPr/>
                </p:nvSpPr>
                <p:spPr>
                  <a:xfrm rot="-5400000">
                    <a:off x="615413" y="2614838"/>
                    <a:ext cx="33675" cy="6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7" h="2746" extrusionOk="0">
                        <a:moveTo>
                          <a:pt x="0" y="1"/>
                        </a:moveTo>
                        <a:lnTo>
                          <a:pt x="0" y="2262"/>
                        </a:lnTo>
                        <a:cubicBezTo>
                          <a:pt x="0" y="2521"/>
                          <a:pt x="208" y="2745"/>
                          <a:pt x="484" y="2745"/>
                        </a:cubicBezTo>
                        <a:lnTo>
                          <a:pt x="743" y="2745"/>
                        </a:lnTo>
                        <a:cubicBezTo>
                          <a:pt x="1105" y="2745"/>
                          <a:pt x="1347" y="2331"/>
                          <a:pt x="1157" y="2020"/>
                        </a:cubicBez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9" name="Google Shape;3849;p5"/>
                  <p:cNvSpPr/>
                  <p:nvPr/>
                </p:nvSpPr>
                <p:spPr>
                  <a:xfrm rot="-5400000">
                    <a:off x="568463" y="2607013"/>
                    <a:ext cx="73375" cy="2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5" h="1198" extrusionOk="0">
                        <a:moveTo>
                          <a:pt x="1" y="0"/>
                        </a:moveTo>
                        <a:lnTo>
                          <a:pt x="1968" y="1139"/>
                        </a:lnTo>
                        <a:cubicBezTo>
                          <a:pt x="2041" y="1178"/>
                          <a:pt x="2121" y="1198"/>
                          <a:pt x="2200" y="1198"/>
                        </a:cubicBezTo>
                        <a:cubicBezTo>
                          <a:pt x="2366" y="1198"/>
                          <a:pt x="2531" y="1113"/>
                          <a:pt x="2624" y="949"/>
                        </a:cubicBezTo>
                        <a:lnTo>
                          <a:pt x="2745" y="742"/>
                        </a:lnTo>
                        <a:cubicBezTo>
                          <a:pt x="2935" y="414"/>
                          <a:pt x="2711" y="17"/>
                          <a:pt x="2331" y="17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0" name="Google Shape;3850;p5"/>
                  <p:cNvSpPr/>
                  <p:nvPr/>
                </p:nvSpPr>
                <p:spPr>
                  <a:xfrm rot="-5400000">
                    <a:off x="594975" y="2604650"/>
                    <a:ext cx="56550" cy="56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62" h="2266" extrusionOk="0">
                        <a:moveTo>
                          <a:pt x="0" y="0"/>
                        </a:moveTo>
                        <a:lnTo>
                          <a:pt x="1157" y="2019"/>
                        </a:lnTo>
                        <a:cubicBezTo>
                          <a:pt x="1252" y="2183"/>
                          <a:pt x="1416" y="2265"/>
                          <a:pt x="1580" y="2265"/>
                        </a:cubicBezTo>
                        <a:cubicBezTo>
                          <a:pt x="1744" y="2265"/>
                          <a:pt x="1907" y="2183"/>
                          <a:pt x="2002" y="2019"/>
                        </a:cubicBezTo>
                        <a:lnTo>
                          <a:pt x="2123" y="1812"/>
                        </a:lnTo>
                        <a:cubicBezTo>
                          <a:pt x="2261" y="1571"/>
                          <a:pt x="2192" y="1260"/>
                          <a:pt x="1951" y="1139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1" name="Google Shape;3851;p5"/>
                  <p:cNvSpPr/>
                  <p:nvPr/>
                </p:nvSpPr>
                <p:spPr>
                  <a:xfrm rot="-5400000">
                    <a:off x="568350" y="2701175"/>
                    <a:ext cx="73375" cy="2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5" h="1189" extrusionOk="0">
                        <a:moveTo>
                          <a:pt x="604" y="0"/>
                        </a:moveTo>
                        <a:cubicBezTo>
                          <a:pt x="242" y="0"/>
                          <a:pt x="0" y="414"/>
                          <a:pt x="190" y="725"/>
                        </a:cubicBezTo>
                        <a:lnTo>
                          <a:pt x="311" y="949"/>
                        </a:lnTo>
                        <a:cubicBezTo>
                          <a:pt x="404" y="1100"/>
                          <a:pt x="566" y="1189"/>
                          <a:pt x="737" y="1189"/>
                        </a:cubicBezTo>
                        <a:cubicBezTo>
                          <a:pt x="820" y="1189"/>
                          <a:pt x="905" y="1167"/>
                          <a:pt x="984" y="1122"/>
                        </a:cubicBezTo>
                        <a:lnTo>
                          <a:pt x="293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2" name="Google Shape;3852;p5"/>
                  <p:cNvSpPr/>
                  <p:nvPr/>
                </p:nvSpPr>
                <p:spPr>
                  <a:xfrm rot="-5400000">
                    <a:off x="594588" y="2676663"/>
                    <a:ext cx="57000" cy="56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0" h="2253" extrusionOk="0">
                        <a:moveTo>
                          <a:pt x="2279" y="0"/>
                        </a:moveTo>
                        <a:lnTo>
                          <a:pt x="312" y="1139"/>
                        </a:lnTo>
                        <a:cubicBezTo>
                          <a:pt x="87" y="1260"/>
                          <a:pt x="1" y="1571"/>
                          <a:pt x="139" y="1795"/>
                        </a:cubicBezTo>
                        <a:lnTo>
                          <a:pt x="277" y="2019"/>
                        </a:lnTo>
                        <a:cubicBezTo>
                          <a:pt x="363" y="2175"/>
                          <a:pt x="523" y="2252"/>
                          <a:pt x="685" y="2252"/>
                        </a:cubicBezTo>
                        <a:cubicBezTo>
                          <a:pt x="847" y="2252"/>
                          <a:pt x="1011" y="2175"/>
                          <a:pt x="1106" y="2019"/>
                        </a:cubicBezTo>
                        <a:lnTo>
                          <a:pt x="2279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3" name="Google Shape;3853;p5"/>
                  <p:cNvSpPr/>
                  <p:nvPr/>
                </p:nvSpPr>
                <p:spPr>
                  <a:xfrm rot="-5400000">
                    <a:off x="526100" y="2615275"/>
                    <a:ext cx="33675" cy="6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7" h="2745" extrusionOk="0">
                        <a:moveTo>
                          <a:pt x="483" y="0"/>
                        </a:moveTo>
                        <a:cubicBezTo>
                          <a:pt x="225" y="0"/>
                          <a:pt x="0" y="207"/>
                          <a:pt x="0" y="483"/>
                        </a:cubicBezTo>
                        <a:lnTo>
                          <a:pt x="0" y="2744"/>
                        </a:lnTo>
                        <a:lnTo>
                          <a:pt x="138" y="2486"/>
                        </a:lnTo>
                        <a:lnTo>
                          <a:pt x="1174" y="725"/>
                        </a:lnTo>
                        <a:cubicBezTo>
                          <a:pt x="1346" y="397"/>
                          <a:pt x="1122" y="0"/>
                          <a:pt x="74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4" name="Google Shape;3854;p5"/>
                  <p:cNvSpPr/>
                  <p:nvPr/>
                </p:nvSpPr>
                <p:spPr>
                  <a:xfrm rot="-5400000">
                    <a:off x="533038" y="2607138"/>
                    <a:ext cx="73375" cy="29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5" h="1188" extrusionOk="0">
                        <a:moveTo>
                          <a:pt x="2201" y="0"/>
                        </a:moveTo>
                        <a:cubicBezTo>
                          <a:pt x="2121" y="0"/>
                          <a:pt x="2041" y="21"/>
                          <a:pt x="1968" y="66"/>
                        </a:cubicBezTo>
                        <a:lnTo>
                          <a:pt x="381" y="981"/>
                        </a:lnTo>
                        <a:lnTo>
                          <a:pt x="1" y="1188"/>
                        </a:lnTo>
                        <a:lnTo>
                          <a:pt x="2331" y="1188"/>
                        </a:lnTo>
                        <a:cubicBezTo>
                          <a:pt x="2711" y="1188"/>
                          <a:pt x="2935" y="791"/>
                          <a:pt x="2745" y="463"/>
                        </a:cubicBezTo>
                        <a:lnTo>
                          <a:pt x="2624" y="256"/>
                        </a:lnTo>
                        <a:cubicBezTo>
                          <a:pt x="2531" y="92"/>
                          <a:pt x="2367" y="0"/>
                          <a:pt x="2201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5" name="Google Shape;3855;p5"/>
                  <p:cNvSpPr/>
                  <p:nvPr/>
                </p:nvSpPr>
                <p:spPr>
                  <a:xfrm rot="-5400000">
                    <a:off x="523438" y="2604863"/>
                    <a:ext cx="56550" cy="56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62" h="2249" extrusionOk="0">
                        <a:moveTo>
                          <a:pt x="1580" y="1"/>
                        </a:moveTo>
                        <a:cubicBezTo>
                          <a:pt x="1416" y="1"/>
                          <a:pt x="1252" y="83"/>
                          <a:pt x="1157" y="247"/>
                        </a:cubicBezTo>
                        <a:lnTo>
                          <a:pt x="138" y="2007"/>
                        </a:lnTo>
                        <a:lnTo>
                          <a:pt x="0" y="2249"/>
                        </a:lnTo>
                        <a:lnTo>
                          <a:pt x="380" y="2042"/>
                        </a:lnTo>
                        <a:lnTo>
                          <a:pt x="1951" y="1127"/>
                        </a:lnTo>
                        <a:cubicBezTo>
                          <a:pt x="2175" y="989"/>
                          <a:pt x="2261" y="696"/>
                          <a:pt x="2123" y="454"/>
                        </a:cubicBezTo>
                        <a:lnTo>
                          <a:pt x="2002" y="247"/>
                        </a:lnTo>
                        <a:cubicBezTo>
                          <a:pt x="1907" y="83"/>
                          <a:pt x="1744" y="1"/>
                          <a:pt x="158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6" name="Google Shape;3856;p5"/>
                  <p:cNvSpPr/>
                  <p:nvPr/>
                </p:nvSpPr>
                <p:spPr>
                  <a:xfrm rot="-5400000">
                    <a:off x="533025" y="2701175"/>
                    <a:ext cx="73375" cy="2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5" h="1189" extrusionOk="0">
                        <a:moveTo>
                          <a:pt x="737" y="0"/>
                        </a:moveTo>
                        <a:cubicBezTo>
                          <a:pt x="566" y="0"/>
                          <a:pt x="404" y="89"/>
                          <a:pt x="311" y="240"/>
                        </a:cubicBezTo>
                        <a:lnTo>
                          <a:pt x="190" y="464"/>
                        </a:lnTo>
                        <a:cubicBezTo>
                          <a:pt x="0" y="775"/>
                          <a:pt x="242" y="1189"/>
                          <a:pt x="604" y="1189"/>
                        </a:cubicBezTo>
                        <a:lnTo>
                          <a:pt x="2934" y="1189"/>
                        </a:lnTo>
                        <a:lnTo>
                          <a:pt x="1743" y="516"/>
                        </a:lnTo>
                        <a:lnTo>
                          <a:pt x="984" y="67"/>
                        </a:lnTo>
                        <a:cubicBezTo>
                          <a:pt x="905" y="22"/>
                          <a:pt x="820" y="0"/>
                          <a:pt x="73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7" name="Google Shape;3857;p5"/>
                  <p:cNvSpPr/>
                  <p:nvPr/>
                </p:nvSpPr>
                <p:spPr>
                  <a:xfrm rot="-5400000">
                    <a:off x="557375" y="2638800"/>
                    <a:ext cx="60000" cy="60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00" h="2400" extrusionOk="0">
                        <a:moveTo>
                          <a:pt x="1192" y="0"/>
                        </a:moveTo>
                        <a:cubicBezTo>
                          <a:pt x="536" y="0"/>
                          <a:pt x="1" y="536"/>
                          <a:pt x="1" y="1209"/>
                        </a:cubicBezTo>
                        <a:cubicBezTo>
                          <a:pt x="1" y="1865"/>
                          <a:pt x="536" y="2400"/>
                          <a:pt x="1192" y="2400"/>
                        </a:cubicBezTo>
                        <a:cubicBezTo>
                          <a:pt x="1865" y="2400"/>
                          <a:pt x="2400" y="1865"/>
                          <a:pt x="2400" y="1209"/>
                        </a:cubicBezTo>
                        <a:cubicBezTo>
                          <a:pt x="2400" y="536"/>
                          <a:pt x="1865" y="0"/>
                          <a:pt x="119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8" name="Google Shape;3858;p5"/>
                  <p:cNvSpPr/>
                  <p:nvPr/>
                </p:nvSpPr>
                <p:spPr>
                  <a:xfrm rot="-5400000">
                    <a:off x="487250" y="3139975"/>
                    <a:ext cx="200250" cy="20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10" h="8026" extrusionOk="0">
                        <a:moveTo>
                          <a:pt x="7543" y="466"/>
                        </a:moveTo>
                        <a:lnTo>
                          <a:pt x="7543" y="7560"/>
                        </a:lnTo>
                        <a:lnTo>
                          <a:pt x="467" y="7560"/>
                        </a:lnTo>
                        <a:lnTo>
                          <a:pt x="467" y="466"/>
                        </a:lnTo>
                        <a:close/>
                        <a:moveTo>
                          <a:pt x="1" y="0"/>
                        </a:moveTo>
                        <a:lnTo>
                          <a:pt x="1" y="8026"/>
                        </a:lnTo>
                        <a:lnTo>
                          <a:pt x="8009" y="8026"/>
                        </a:lnTo>
                        <a:lnTo>
                          <a:pt x="8009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9" name="Google Shape;3859;p5"/>
                  <p:cNvSpPr/>
                  <p:nvPr/>
                </p:nvSpPr>
                <p:spPr>
                  <a:xfrm rot="-5400000">
                    <a:off x="523175" y="3247950"/>
                    <a:ext cx="56975" cy="56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79" h="2253" extrusionOk="0">
                        <a:moveTo>
                          <a:pt x="682" y="1"/>
                        </a:moveTo>
                        <a:cubicBezTo>
                          <a:pt x="518" y="1"/>
                          <a:pt x="354" y="78"/>
                          <a:pt x="259" y="234"/>
                        </a:cubicBezTo>
                        <a:lnTo>
                          <a:pt x="138" y="458"/>
                        </a:lnTo>
                        <a:cubicBezTo>
                          <a:pt x="0" y="682"/>
                          <a:pt x="87" y="993"/>
                          <a:pt x="311" y="1114"/>
                        </a:cubicBezTo>
                        <a:lnTo>
                          <a:pt x="1088" y="1563"/>
                        </a:lnTo>
                        <a:lnTo>
                          <a:pt x="2279" y="2253"/>
                        </a:lnTo>
                        <a:lnTo>
                          <a:pt x="2279" y="2253"/>
                        </a:lnTo>
                        <a:lnTo>
                          <a:pt x="2123" y="2011"/>
                        </a:lnTo>
                        <a:lnTo>
                          <a:pt x="1105" y="234"/>
                        </a:lnTo>
                        <a:cubicBezTo>
                          <a:pt x="1010" y="78"/>
                          <a:pt x="846" y="1"/>
                          <a:pt x="68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0" name="Google Shape;3860;p5"/>
                  <p:cNvSpPr/>
                  <p:nvPr/>
                </p:nvSpPr>
                <p:spPr>
                  <a:xfrm rot="-5400000">
                    <a:off x="615188" y="3225613"/>
                    <a:ext cx="34125" cy="6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5" h="2746" extrusionOk="0">
                        <a:moveTo>
                          <a:pt x="1364" y="1"/>
                        </a:moveTo>
                        <a:lnTo>
                          <a:pt x="191" y="2020"/>
                        </a:lnTo>
                        <a:cubicBezTo>
                          <a:pt x="1" y="2331"/>
                          <a:pt x="243" y="2745"/>
                          <a:pt x="622" y="2745"/>
                        </a:cubicBezTo>
                        <a:lnTo>
                          <a:pt x="864" y="2745"/>
                        </a:lnTo>
                        <a:cubicBezTo>
                          <a:pt x="1140" y="2745"/>
                          <a:pt x="1364" y="2521"/>
                          <a:pt x="1364" y="2262"/>
                        </a:cubicBezTo>
                        <a:lnTo>
                          <a:pt x="1364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1" name="Google Shape;3861;p5"/>
                  <p:cNvSpPr/>
                  <p:nvPr/>
                </p:nvSpPr>
                <p:spPr>
                  <a:xfrm rot="-5400000">
                    <a:off x="525875" y="3225625"/>
                    <a:ext cx="34125" cy="6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5" h="2745" extrusionOk="0">
                        <a:moveTo>
                          <a:pt x="622" y="0"/>
                        </a:moveTo>
                        <a:cubicBezTo>
                          <a:pt x="243" y="0"/>
                          <a:pt x="1" y="397"/>
                          <a:pt x="191" y="725"/>
                        </a:cubicBezTo>
                        <a:lnTo>
                          <a:pt x="1209" y="2486"/>
                        </a:lnTo>
                        <a:lnTo>
                          <a:pt x="1364" y="2744"/>
                        </a:lnTo>
                        <a:lnTo>
                          <a:pt x="1364" y="483"/>
                        </a:lnTo>
                        <a:cubicBezTo>
                          <a:pt x="1364" y="207"/>
                          <a:pt x="1140" y="0"/>
                          <a:pt x="881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2" name="Google Shape;3862;p5"/>
                  <p:cNvSpPr/>
                  <p:nvPr/>
                </p:nvSpPr>
                <p:spPr>
                  <a:xfrm rot="-5400000">
                    <a:off x="615200" y="3186350"/>
                    <a:ext cx="34100" cy="6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4" h="2746" extrusionOk="0">
                        <a:moveTo>
                          <a:pt x="1" y="1"/>
                        </a:moveTo>
                        <a:lnTo>
                          <a:pt x="1" y="2262"/>
                        </a:lnTo>
                        <a:cubicBezTo>
                          <a:pt x="1" y="2521"/>
                          <a:pt x="225" y="2745"/>
                          <a:pt x="501" y="2745"/>
                        </a:cubicBezTo>
                        <a:lnTo>
                          <a:pt x="743" y="2745"/>
                        </a:lnTo>
                        <a:cubicBezTo>
                          <a:pt x="1122" y="2745"/>
                          <a:pt x="1364" y="2331"/>
                          <a:pt x="1174" y="2020"/>
                        </a:cubicBez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3" name="Google Shape;3863;p5"/>
                  <p:cNvSpPr/>
                  <p:nvPr/>
                </p:nvSpPr>
                <p:spPr>
                  <a:xfrm rot="-5400000">
                    <a:off x="568463" y="3178288"/>
                    <a:ext cx="73375" cy="2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5" h="1198" extrusionOk="0">
                        <a:moveTo>
                          <a:pt x="0" y="0"/>
                        </a:moveTo>
                        <a:lnTo>
                          <a:pt x="1951" y="1139"/>
                        </a:lnTo>
                        <a:cubicBezTo>
                          <a:pt x="2029" y="1178"/>
                          <a:pt x="2112" y="1198"/>
                          <a:pt x="2194" y="1198"/>
                        </a:cubicBezTo>
                        <a:cubicBezTo>
                          <a:pt x="2365" y="1198"/>
                          <a:pt x="2530" y="1113"/>
                          <a:pt x="2624" y="949"/>
                        </a:cubicBezTo>
                        <a:lnTo>
                          <a:pt x="2744" y="742"/>
                        </a:lnTo>
                        <a:cubicBezTo>
                          <a:pt x="2934" y="414"/>
                          <a:pt x="2693" y="17"/>
                          <a:pt x="2330" y="17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4" name="Google Shape;3864;p5"/>
                  <p:cNvSpPr/>
                  <p:nvPr/>
                </p:nvSpPr>
                <p:spPr>
                  <a:xfrm rot="-5400000">
                    <a:off x="594975" y="3175950"/>
                    <a:ext cx="56550" cy="56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62" h="2266" extrusionOk="0">
                        <a:moveTo>
                          <a:pt x="1" y="0"/>
                        </a:moveTo>
                        <a:lnTo>
                          <a:pt x="1157" y="2019"/>
                        </a:lnTo>
                        <a:cubicBezTo>
                          <a:pt x="1252" y="2183"/>
                          <a:pt x="1416" y="2265"/>
                          <a:pt x="1580" y="2265"/>
                        </a:cubicBezTo>
                        <a:cubicBezTo>
                          <a:pt x="1744" y="2265"/>
                          <a:pt x="1908" y="2183"/>
                          <a:pt x="2003" y="2019"/>
                        </a:cubicBezTo>
                        <a:lnTo>
                          <a:pt x="2124" y="1812"/>
                        </a:lnTo>
                        <a:cubicBezTo>
                          <a:pt x="2262" y="1571"/>
                          <a:pt x="2193" y="1260"/>
                          <a:pt x="1951" y="1139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5" name="Google Shape;3865;p5"/>
                  <p:cNvSpPr/>
                  <p:nvPr/>
                </p:nvSpPr>
                <p:spPr>
                  <a:xfrm rot="-5400000">
                    <a:off x="568350" y="3272475"/>
                    <a:ext cx="73375" cy="2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5" h="1189" extrusionOk="0">
                        <a:moveTo>
                          <a:pt x="605" y="0"/>
                        </a:moveTo>
                        <a:cubicBezTo>
                          <a:pt x="242" y="0"/>
                          <a:pt x="1" y="414"/>
                          <a:pt x="190" y="725"/>
                        </a:cubicBezTo>
                        <a:lnTo>
                          <a:pt x="311" y="949"/>
                        </a:lnTo>
                        <a:cubicBezTo>
                          <a:pt x="404" y="1100"/>
                          <a:pt x="567" y="1189"/>
                          <a:pt x="737" y="1189"/>
                        </a:cubicBezTo>
                        <a:cubicBezTo>
                          <a:pt x="820" y="1189"/>
                          <a:pt x="905" y="1167"/>
                          <a:pt x="984" y="1122"/>
                        </a:cubicBezTo>
                        <a:lnTo>
                          <a:pt x="293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6" name="Google Shape;3866;p5"/>
                  <p:cNvSpPr/>
                  <p:nvPr/>
                </p:nvSpPr>
                <p:spPr>
                  <a:xfrm rot="-5400000">
                    <a:off x="594600" y="3247950"/>
                    <a:ext cx="56975" cy="56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79" h="2253" extrusionOk="0">
                        <a:moveTo>
                          <a:pt x="2279" y="0"/>
                        </a:moveTo>
                        <a:lnTo>
                          <a:pt x="311" y="1139"/>
                        </a:lnTo>
                        <a:cubicBezTo>
                          <a:pt x="87" y="1260"/>
                          <a:pt x="0" y="1571"/>
                          <a:pt x="138" y="1795"/>
                        </a:cubicBezTo>
                        <a:lnTo>
                          <a:pt x="259" y="2019"/>
                        </a:lnTo>
                        <a:cubicBezTo>
                          <a:pt x="354" y="2175"/>
                          <a:pt x="518" y="2252"/>
                          <a:pt x="682" y="2252"/>
                        </a:cubicBezTo>
                        <a:cubicBezTo>
                          <a:pt x="846" y="2252"/>
                          <a:pt x="1010" y="2175"/>
                          <a:pt x="1105" y="2019"/>
                        </a:cubicBezTo>
                        <a:lnTo>
                          <a:pt x="2279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7" name="Google Shape;3867;p5"/>
                  <p:cNvSpPr/>
                  <p:nvPr/>
                </p:nvSpPr>
                <p:spPr>
                  <a:xfrm rot="-5400000">
                    <a:off x="525888" y="3186363"/>
                    <a:ext cx="34100" cy="6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4" h="2745" extrusionOk="0">
                        <a:moveTo>
                          <a:pt x="501" y="0"/>
                        </a:moveTo>
                        <a:cubicBezTo>
                          <a:pt x="225" y="0"/>
                          <a:pt x="1" y="207"/>
                          <a:pt x="1" y="483"/>
                        </a:cubicBezTo>
                        <a:lnTo>
                          <a:pt x="1" y="2744"/>
                        </a:lnTo>
                        <a:lnTo>
                          <a:pt x="156" y="2486"/>
                        </a:lnTo>
                        <a:lnTo>
                          <a:pt x="1174" y="725"/>
                        </a:lnTo>
                        <a:cubicBezTo>
                          <a:pt x="1364" y="397"/>
                          <a:pt x="1122" y="0"/>
                          <a:pt x="76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8" name="Google Shape;3868;p5"/>
                  <p:cNvSpPr/>
                  <p:nvPr/>
                </p:nvSpPr>
                <p:spPr>
                  <a:xfrm rot="-5400000">
                    <a:off x="533038" y="3178413"/>
                    <a:ext cx="73375" cy="29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5" h="1188" extrusionOk="0">
                        <a:moveTo>
                          <a:pt x="2195" y="0"/>
                        </a:moveTo>
                        <a:cubicBezTo>
                          <a:pt x="2112" y="0"/>
                          <a:pt x="2029" y="21"/>
                          <a:pt x="1951" y="66"/>
                        </a:cubicBezTo>
                        <a:lnTo>
                          <a:pt x="380" y="981"/>
                        </a:lnTo>
                        <a:lnTo>
                          <a:pt x="0" y="1188"/>
                        </a:lnTo>
                        <a:lnTo>
                          <a:pt x="2330" y="1188"/>
                        </a:lnTo>
                        <a:cubicBezTo>
                          <a:pt x="2693" y="1188"/>
                          <a:pt x="2934" y="791"/>
                          <a:pt x="2744" y="463"/>
                        </a:cubicBezTo>
                        <a:lnTo>
                          <a:pt x="2624" y="256"/>
                        </a:lnTo>
                        <a:cubicBezTo>
                          <a:pt x="2530" y="92"/>
                          <a:pt x="2366" y="0"/>
                          <a:pt x="219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9" name="Google Shape;3869;p5"/>
                  <p:cNvSpPr/>
                  <p:nvPr/>
                </p:nvSpPr>
                <p:spPr>
                  <a:xfrm rot="-5400000">
                    <a:off x="523438" y="3176163"/>
                    <a:ext cx="56550" cy="56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62" h="2249" extrusionOk="0">
                        <a:moveTo>
                          <a:pt x="1580" y="1"/>
                        </a:moveTo>
                        <a:cubicBezTo>
                          <a:pt x="1416" y="1"/>
                          <a:pt x="1252" y="83"/>
                          <a:pt x="1157" y="247"/>
                        </a:cubicBezTo>
                        <a:lnTo>
                          <a:pt x="139" y="2007"/>
                        </a:lnTo>
                        <a:lnTo>
                          <a:pt x="1" y="2249"/>
                        </a:lnTo>
                        <a:lnTo>
                          <a:pt x="380" y="2042"/>
                        </a:lnTo>
                        <a:lnTo>
                          <a:pt x="1951" y="1127"/>
                        </a:lnTo>
                        <a:cubicBezTo>
                          <a:pt x="2175" y="989"/>
                          <a:pt x="2262" y="696"/>
                          <a:pt x="2124" y="454"/>
                        </a:cubicBezTo>
                        <a:lnTo>
                          <a:pt x="2003" y="247"/>
                        </a:lnTo>
                        <a:cubicBezTo>
                          <a:pt x="1908" y="83"/>
                          <a:pt x="1744" y="1"/>
                          <a:pt x="158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0" name="Google Shape;3870;p5"/>
                  <p:cNvSpPr/>
                  <p:nvPr/>
                </p:nvSpPr>
                <p:spPr>
                  <a:xfrm rot="-5400000">
                    <a:off x="533025" y="3272475"/>
                    <a:ext cx="73375" cy="2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5" h="1189" extrusionOk="0">
                        <a:moveTo>
                          <a:pt x="737" y="0"/>
                        </a:moveTo>
                        <a:cubicBezTo>
                          <a:pt x="567" y="0"/>
                          <a:pt x="404" y="89"/>
                          <a:pt x="311" y="240"/>
                        </a:cubicBezTo>
                        <a:lnTo>
                          <a:pt x="190" y="464"/>
                        </a:lnTo>
                        <a:cubicBezTo>
                          <a:pt x="1" y="775"/>
                          <a:pt x="242" y="1189"/>
                          <a:pt x="605" y="1189"/>
                        </a:cubicBezTo>
                        <a:lnTo>
                          <a:pt x="2935" y="1189"/>
                        </a:lnTo>
                        <a:lnTo>
                          <a:pt x="1744" y="516"/>
                        </a:lnTo>
                        <a:lnTo>
                          <a:pt x="984" y="67"/>
                        </a:lnTo>
                        <a:cubicBezTo>
                          <a:pt x="905" y="22"/>
                          <a:pt x="820" y="0"/>
                          <a:pt x="73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1" name="Google Shape;3871;p5"/>
                  <p:cNvSpPr/>
                  <p:nvPr/>
                </p:nvSpPr>
                <p:spPr>
                  <a:xfrm rot="-5400000">
                    <a:off x="552325" y="3215125"/>
                    <a:ext cx="70375" cy="60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15" h="2411" extrusionOk="0">
                        <a:moveTo>
                          <a:pt x="1606" y="0"/>
                        </a:moveTo>
                        <a:cubicBezTo>
                          <a:pt x="536" y="0"/>
                          <a:pt x="1" y="1295"/>
                          <a:pt x="760" y="2054"/>
                        </a:cubicBezTo>
                        <a:cubicBezTo>
                          <a:pt x="1006" y="2301"/>
                          <a:pt x="1309" y="2411"/>
                          <a:pt x="1605" y="2411"/>
                        </a:cubicBezTo>
                        <a:cubicBezTo>
                          <a:pt x="2223" y="2411"/>
                          <a:pt x="2814" y="1932"/>
                          <a:pt x="2814" y="1209"/>
                        </a:cubicBezTo>
                        <a:cubicBezTo>
                          <a:pt x="2814" y="536"/>
                          <a:pt x="2262" y="0"/>
                          <a:pt x="160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2" name="Google Shape;3872;p5"/>
                  <p:cNvSpPr/>
                  <p:nvPr/>
                </p:nvSpPr>
                <p:spPr>
                  <a:xfrm rot="-5400000">
                    <a:off x="487263" y="3711263"/>
                    <a:ext cx="200225" cy="20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09" h="8026" extrusionOk="0">
                        <a:moveTo>
                          <a:pt x="7542" y="466"/>
                        </a:moveTo>
                        <a:lnTo>
                          <a:pt x="7542" y="7560"/>
                        </a:lnTo>
                        <a:lnTo>
                          <a:pt x="466" y="7560"/>
                        </a:lnTo>
                        <a:lnTo>
                          <a:pt x="466" y="466"/>
                        </a:lnTo>
                        <a:close/>
                        <a:moveTo>
                          <a:pt x="0" y="0"/>
                        </a:moveTo>
                        <a:lnTo>
                          <a:pt x="0" y="8026"/>
                        </a:lnTo>
                        <a:lnTo>
                          <a:pt x="8008" y="8026"/>
                        </a:lnTo>
                        <a:lnTo>
                          <a:pt x="8008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3" name="Google Shape;3873;p5"/>
                  <p:cNvSpPr/>
                  <p:nvPr/>
                </p:nvSpPr>
                <p:spPr>
                  <a:xfrm rot="-5400000">
                    <a:off x="523388" y="3819463"/>
                    <a:ext cx="56550" cy="56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62" h="2253" extrusionOk="0">
                        <a:moveTo>
                          <a:pt x="682" y="1"/>
                        </a:moveTo>
                        <a:cubicBezTo>
                          <a:pt x="518" y="1"/>
                          <a:pt x="354" y="78"/>
                          <a:pt x="259" y="234"/>
                        </a:cubicBezTo>
                        <a:lnTo>
                          <a:pt x="139" y="458"/>
                        </a:lnTo>
                        <a:cubicBezTo>
                          <a:pt x="1" y="682"/>
                          <a:pt x="70" y="993"/>
                          <a:pt x="311" y="1114"/>
                        </a:cubicBezTo>
                        <a:lnTo>
                          <a:pt x="1071" y="1563"/>
                        </a:lnTo>
                        <a:lnTo>
                          <a:pt x="2262" y="2253"/>
                        </a:lnTo>
                        <a:lnTo>
                          <a:pt x="2124" y="2011"/>
                        </a:lnTo>
                        <a:lnTo>
                          <a:pt x="1105" y="234"/>
                        </a:lnTo>
                        <a:cubicBezTo>
                          <a:pt x="1010" y="78"/>
                          <a:pt x="846" y="1"/>
                          <a:pt x="68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4" name="Google Shape;3874;p5"/>
                  <p:cNvSpPr/>
                  <p:nvPr/>
                </p:nvSpPr>
                <p:spPr>
                  <a:xfrm rot="-5400000">
                    <a:off x="615200" y="3796900"/>
                    <a:ext cx="34100" cy="6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4" h="2746" extrusionOk="0">
                        <a:moveTo>
                          <a:pt x="1364" y="1"/>
                        </a:moveTo>
                        <a:lnTo>
                          <a:pt x="190" y="2020"/>
                        </a:lnTo>
                        <a:cubicBezTo>
                          <a:pt x="0" y="2331"/>
                          <a:pt x="242" y="2745"/>
                          <a:pt x="604" y="2745"/>
                        </a:cubicBezTo>
                        <a:lnTo>
                          <a:pt x="863" y="2745"/>
                        </a:lnTo>
                        <a:cubicBezTo>
                          <a:pt x="1139" y="2745"/>
                          <a:pt x="1364" y="2521"/>
                          <a:pt x="1364" y="2262"/>
                        </a:cubicBezTo>
                        <a:lnTo>
                          <a:pt x="1364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5" name="Google Shape;3875;p5"/>
                  <p:cNvSpPr/>
                  <p:nvPr/>
                </p:nvSpPr>
                <p:spPr>
                  <a:xfrm rot="-5400000">
                    <a:off x="526100" y="3797125"/>
                    <a:ext cx="33675" cy="6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7" h="2745" extrusionOk="0">
                        <a:moveTo>
                          <a:pt x="604" y="0"/>
                        </a:moveTo>
                        <a:cubicBezTo>
                          <a:pt x="242" y="0"/>
                          <a:pt x="0" y="397"/>
                          <a:pt x="190" y="725"/>
                        </a:cubicBezTo>
                        <a:lnTo>
                          <a:pt x="1208" y="2486"/>
                        </a:lnTo>
                        <a:lnTo>
                          <a:pt x="1346" y="2744"/>
                        </a:lnTo>
                        <a:lnTo>
                          <a:pt x="1346" y="483"/>
                        </a:lnTo>
                        <a:cubicBezTo>
                          <a:pt x="1346" y="207"/>
                          <a:pt x="1139" y="0"/>
                          <a:pt x="86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6" name="Google Shape;3876;p5"/>
                  <p:cNvSpPr/>
                  <p:nvPr/>
                </p:nvSpPr>
                <p:spPr>
                  <a:xfrm rot="-5400000">
                    <a:off x="615188" y="3757638"/>
                    <a:ext cx="34125" cy="6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5" h="2746" extrusionOk="0">
                        <a:moveTo>
                          <a:pt x="1" y="1"/>
                        </a:moveTo>
                        <a:lnTo>
                          <a:pt x="1" y="2262"/>
                        </a:lnTo>
                        <a:cubicBezTo>
                          <a:pt x="1" y="2521"/>
                          <a:pt x="225" y="2745"/>
                          <a:pt x="484" y="2745"/>
                        </a:cubicBezTo>
                        <a:lnTo>
                          <a:pt x="743" y="2745"/>
                        </a:lnTo>
                        <a:cubicBezTo>
                          <a:pt x="1123" y="2745"/>
                          <a:pt x="1364" y="2331"/>
                          <a:pt x="1174" y="2020"/>
                        </a:cubicBez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7" name="Google Shape;3877;p5"/>
                  <p:cNvSpPr/>
                  <p:nvPr/>
                </p:nvSpPr>
                <p:spPr>
                  <a:xfrm rot="-5400000">
                    <a:off x="568513" y="3749638"/>
                    <a:ext cx="73275" cy="2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1" h="1198" extrusionOk="0">
                        <a:moveTo>
                          <a:pt x="0" y="0"/>
                        </a:moveTo>
                        <a:lnTo>
                          <a:pt x="1951" y="1139"/>
                        </a:lnTo>
                        <a:cubicBezTo>
                          <a:pt x="2029" y="1178"/>
                          <a:pt x="2112" y="1198"/>
                          <a:pt x="2194" y="1198"/>
                        </a:cubicBezTo>
                        <a:cubicBezTo>
                          <a:pt x="2366" y="1198"/>
                          <a:pt x="2530" y="1113"/>
                          <a:pt x="2624" y="949"/>
                        </a:cubicBezTo>
                        <a:lnTo>
                          <a:pt x="2745" y="742"/>
                        </a:lnTo>
                        <a:cubicBezTo>
                          <a:pt x="2931" y="421"/>
                          <a:pt x="2703" y="17"/>
                          <a:pt x="2336" y="17"/>
                        </a:cubicBezTo>
                        <a:cubicBezTo>
                          <a:pt x="2329" y="17"/>
                          <a:pt x="2321" y="17"/>
                          <a:pt x="2313" y="17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8" name="Google Shape;3878;p5"/>
                  <p:cNvSpPr/>
                  <p:nvPr/>
                </p:nvSpPr>
                <p:spPr>
                  <a:xfrm rot="-5400000">
                    <a:off x="594763" y="3747463"/>
                    <a:ext cx="56975" cy="56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79" h="2266" extrusionOk="0">
                        <a:moveTo>
                          <a:pt x="1" y="0"/>
                        </a:moveTo>
                        <a:lnTo>
                          <a:pt x="1174" y="2019"/>
                        </a:lnTo>
                        <a:cubicBezTo>
                          <a:pt x="1269" y="2183"/>
                          <a:pt x="1433" y="2265"/>
                          <a:pt x="1595" y="2265"/>
                        </a:cubicBezTo>
                        <a:cubicBezTo>
                          <a:pt x="1757" y="2265"/>
                          <a:pt x="1916" y="2183"/>
                          <a:pt x="2003" y="2019"/>
                        </a:cubicBezTo>
                        <a:lnTo>
                          <a:pt x="2141" y="1812"/>
                        </a:lnTo>
                        <a:cubicBezTo>
                          <a:pt x="2279" y="1571"/>
                          <a:pt x="2210" y="1260"/>
                          <a:pt x="1968" y="1139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9" name="Google Shape;3879;p5"/>
                  <p:cNvSpPr/>
                  <p:nvPr/>
                </p:nvSpPr>
                <p:spPr>
                  <a:xfrm rot="-5400000">
                    <a:off x="568338" y="3843763"/>
                    <a:ext cx="73400" cy="2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1189" extrusionOk="0">
                        <a:moveTo>
                          <a:pt x="622" y="0"/>
                        </a:moveTo>
                        <a:cubicBezTo>
                          <a:pt x="243" y="0"/>
                          <a:pt x="1" y="414"/>
                          <a:pt x="191" y="725"/>
                        </a:cubicBezTo>
                        <a:lnTo>
                          <a:pt x="329" y="949"/>
                        </a:lnTo>
                        <a:cubicBezTo>
                          <a:pt x="410" y="1100"/>
                          <a:pt x="577" y="1189"/>
                          <a:pt x="745" y="1189"/>
                        </a:cubicBezTo>
                        <a:cubicBezTo>
                          <a:pt x="828" y="1189"/>
                          <a:pt x="911" y="1167"/>
                          <a:pt x="985" y="1122"/>
                        </a:cubicBezTo>
                        <a:lnTo>
                          <a:pt x="293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80" name="Google Shape;3880;p5"/>
                  <p:cNvSpPr/>
                  <p:nvPr/>
                </p:nvSpPr>
                <p:spPr>
                  <a:xfrm rot="-5400000">
                    <a:off x="594813" y="3819463"/>
                    <a:ext cx="56550" cy="56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62" h="2253" extrusionOk="0">
                        <a:moveTo>
                          <a:pt x="2262" y="0"/>
                        </a:moveTo>
                        <a:lnTo>
                          <a:pt x="311" y="1139"/>
                        </a:lnTo>
                        <a:cubicBezTo>
                          <a:pt x="70" y="1260"/>
                          <a:pt x="1" y="1571"/>
                          <a:pt x="139" y="1795"/>
                        </a:cubicBezTo>
                        <a:lnTo>
                          <a:pt x="259" y="2019"/>
                        </a:lnTo>
                        <a:cubicBezTo>
                          <a:pt x="354" y="2175"/>
                          <a:pt x="518" y="2252"/>
                          <a:pt x="682" y="2252"/>
                        </a:cubicBezTo>
                        <a:cubicBezTo>
                          <a:pt x="846" y="2252"/>
                          <a:pt x="1010" y="2175"/>
                          <a:pt x="1105" y="2019"/>
                        </a:cubicBezTo>
                        <a:lnTo>
                          <a:pt x="226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81" name="Google Shape;3881;p5"/>
                  <p:cNvSpPr/>
                  <p:nvPr/>
                </p:nvSpPr>
                <p:spPr>
                  <a:xfrm rot="-5400000">
                    <a:off x="525913" y="3757688"/>
                    <a:ext cx="34025" cy="6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1" h="2746" extrusionOk="0">
                        <a:moveTo>
                          <a:pt x="766" y="1"/>
                        </a:moveTo>
                        <a:cubicBezTo>
                          <a:pt x="758" y="1"/>
                          <a:pt x="751" y="1"/>
                          <a:pt x="743" y="1"/>
                        </a:cubicBezTo>
                        <a:lnTo>
                          <a:pt x="484" y="1"/>
                        </a:lnTo>
                        <a:cubicBezTo>
                          <a:pt x="208" y="1"/>
                          <a:pt x="1" y="225"/>
                          <a:pt x="1" y="484"/>
                        </a:cubicBezTo>
                        <a:lnTo>
                          <a:pt x="1" y="2745"/>
                        </a:lnTo>
                        <a:lnTo>
                          <a:pt x="156" y="2487"/>
                        </a:lnTo>
                        <a:lnTo>
                          <a:pt x="1174" y="726"/>
                        </a:lnTo>
                        <a:cubicBezTo>
                          <a:pt x="1360" y="405"/>
                          <a:pt x="1132" y="1"/>
                          <a:pt x="76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82" name="Google Shape;3882;p5"/>
                  <p:cNvSpPr/>
                  <p:nvPr/>
                </p:nvSpPr>
                <p:spPr>
                  <a:xfrm rot="-5400000">
                    <a:off x="532875" y="3749525"/>
                    <a:ext cx="73725" cy="2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49" h="1189" extrusionOk="0">
                        <a:moveTo>
                          <a:pt x="2204" y="0"/>
                        </a:moveTo>
                        <a:cubicBezTo>
                          <a:pt x="2122" y="0"/>
                          <a:pt x="2041" y="21"/>
                          <a:pt x="1968" y="66"/>
                        </a:cubicBezTo>
                        <a:lnTo>
                          <a:pt x="380" y="981"/>
                        </a:lnTo>
                        <a:lnTo>
                          <a:pt x="0" y="1188"/>
                        </a:lnTo>
                        <a:lnTo>
                          <a:pt x="2331" y="1188"/>
                        </a:lnTo>
                        <a:cubicBezTo>
                          <a:pt x="2338" y="1188"/>
                          <a:pt x="2346" y="1188"/>
                          <a:pt x="2353" y="1188"/>
                        </a:cubicBezTo>
                        <a:cubicBezTo>
                          <a:pt x="2720" y="1188"/>
                          <a:pt x="2948" y="784"/>
                          <a:pt x="2762" y="463"/>
                        </a:cubicBezTo>
                        <a:lnTo>
                          <a:pt x="2624" y="256"/>
                        </a:lnTo>
                        <a:cubicBezTo>
                          <a:pt x="2542" y="92"/>
                          <a:pt x="2374" y="0"/>
                          <a:pt x="220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83" name="Google Shape;3883;p5"/>
                  <p:cNvSpPr/>
                  <p:nvPr/>
                </p:nvSpPr>
                <p:spPr>
                  <a:xfrm rot="-5400000">
                    <a:off x="523225" y="3747675"/>
                    <a:ext cx="56975" cy="56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79" h="2249" extrusionOk="0">
                        <a:moveTo>
                          <a:pt x="1597" y="1"/>
                        </a:moveTo>
                        <a:cubicBezTo>
                          <a:pt x="1433" y="1"/>
                          <a:pt x="1269" y="83"/>
                          <a:pt x="1174" y="247"/>
                        </a:cubicBezTo>
                        <a:lnTo>
                          <a:pt x="156" y="2007"/>
                        </a:lnTo>
                        <a:lnTo>
                          <a:pt x="1" y="2249"/>
                        </a:lnTo>
                        <a:lnTo>
                          <a:pt x="380" y="2042"/>
                        </a:lnTo>
                        <a:lnTo>
                          <a:pt x="1968" y="1127"/>
                        </a:lnTo>
                        <a:cubicBezTo>
                          <a:pt x="2193" y="989"/>
                          <a:pt x="2279" y="696"/>
                          <a:pt x="2141" y="454"/>
                        </a:cubicBezTo>
                        <a:lnTo>
                          <a:pt x="2020" y="247"/>
                        </a:lnTo>
                        <a:cubicBezTo>
                          <a:pt x="1925" y="83"/>
                          <a:pt x="1761" y="1"/>
                          <a:pt x="159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84" name="Google Shape;3884;p5"/>
                  <p:cNvSpPr/>
                  <p:nvPr/>
                </p:nvSpPr>
                <p:spPr>
                  <a:xfrm rot="-5400000">
                    <a:off x="533013" y="3843763"/>
                    <a:ext cx="73400" cy="2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1189" extrusionOk="0">
                        <a:moveTo>
                          <a:pt x="737" y="0"/>
                        </a:moveTo>
                        <a:cubicBezTo>
                          <a:pt x="567" y="0"/>
                          <a:pt x="404" y="89"/>
                          <a:pt x="312" y="240"/>
                        </a:cubicBezTo>
                        <a:lnTo>
                          <a:pt x="191" y="464"/>
                        </a:lnTo>
                        <a:cubicBezTo>
                          <a:pt x="1" y="775"/>
                          <a:pt x="225" y="1189"/>
                          <a:pt x="605" y="1189"/>
                        </a:cubicBezTo>
                        <a:lnTo>
                          <a:pt x="2935" y="1189"/>
                        </a:lnTo>
                        <a:lnTo>
                          <a:pt x="1744" y="516"/>
                        </a:lnTo>
                        <a:lnTo>
                          <a:pt x="985" y="67"/>
                        </a:lnTo>
                        <a:cubicBezTo>
                          <a:pt x="905" y="22"/>
                          <a:pt x="820" y="0"/>
                          <a:pt x="73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85" name="Google Shape;3885;p5"/>
                  <p:cNvSpPr/>
                  <p:nvPr/>
                </p:nvSpPr>
                <p:spPr>
                  <a:xfrm rot="-5400000">
                    <a:off x="557375" y="3781800"/>
                    <a:ext cx="60000" cy="60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00" h="2400" extrusionOk="0">
                        <a:moveTo>
                          <a:pt x="1208" y="0"/>
                        </a:moveTo>
                        <a:cubicBezTo>
                          <a:pt x="535" y="0"/>
                          <a:pt x="0" y="536"/>
                          <a:pt x="0" y="1209"/>
                        </a:cubicBezTo>
                        <a:cubicBezTo>
                          <a:pt x="0" y="1865"/>
                          <a:pt x="535" y="2400"/>
                          <a:pt x="1208" y="2400"/>
                        </a:cubicBezTo>
                        <a:cubicBezTo>
                          <a:pt x="1864" y="2400"/>
                          <a:pt x="2399" y="1865"/>
                          <a:pt x="2399" y="1209"/>
                        </a:cubicBezTo>
                        <a:cubicBezTo>
                          <a:pt x="2399" y="536"/>
                          <a:pt x="1864" y="0"/>
                          <a:pt x="1208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86" name="Google Shape;3886;p5"/>
                  <p:cNvSpPr/>
                  <p:nvPr/>
                </p:nvSpPr>
                <p:spPr>
                  <a:xfrm rot="-5400000">
                    <a:off x="487050" y="4282775"/>
                    <a:ext cx="200650" cy="20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26" h="8026" extrusionOk="0">
                        <a:moveTo>
                          <a:pt x="7560" y="466"/>
                        </a:moveTo>
                        <a:lnTo>
                          <a:pt x="7560" y="7560"/>
                        </a:lnTo>
                        <a:lnTo>
                          <a:pt x="483" y="7560"/>
                        </a:lnTo>
                        <a:lnTo>
                          <a:pt x="466" y="466"/>
                        </a:lnTo>
                        <a:close/>
                        <a:moveTo>
                          <a:pt x="0" y="0"/>
                        </a:moveTo>
                        <a:lnTo>
                          <a:pt x="0" y="8026"/>
                        </a:lnTo>
                        <a:lnTo>
                          <a:pt x="8026" y="8026"/>
                        </a:lnTo>
                        <a:lnTo>
                          <a:pt x="8026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87" name="Google Shape;3887;p5"/>
                  <p:cNvSpPr/>
                  <p:nvPr/>
                </p:nvSpPr>
                <p:spPr>
                  <a:xfrm rot="-5400000">
                    <a:off x="523388" y="4390763"/>
                    <a:ext cx="56550" cy="56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62" h="2253" extrusionOk="0">
                        <a:moveTo>
                          <a:pt x="683" y="1"/>
                        </a:moveTo>
                        <a:cubicBezTo>
                          <a:pt x="519" y="1"/>
                          <a:pt x="355" y="78"/>
                          <a:pt x="260" y="234"/>
                        </a:cubicBezTo>
                        <a:lnTo>
                          <a:pt x="139" y="458"/>
                        </a:lnTo>
                        <a:cubicBezTo>
                          <a:pt x="1" y="682"/>
                          <a:pt x="70" y="993"/>
                          <a:pt x="312" y="1114"/>
                        </a:cubicBezTo>
                        <a:lnTo>
                          <a:pt x="1071" y="1563"/>
                        </a:lnTo>
                        <a:lnTo>
                          <a:pt x="2262" y="2253"/>
                        </a:lnTo>
                        <a:lnTo>
                          <a:pt x="2124" y="2011"/>
                        </a:lnTo>
                        <a:lnTo>
                          <a:pt x="1106" y="234"/>
                        </a:lnTo>
                        <a:cubicBezTo>
                          <a:pt x="1011" y="78"/>
                          <a:pt x="847" y="1"/>
                          <a:pt x="68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88" name="Google Shape;3888;p5"/>
                  <p:cNvSpPr/>
                  <p:nvPr/>
                </p:nvSpPr>
                <p:spPr>
                  <a:xfrm rot="-5400000">
                    <a:off x="615188" y="4368188"/>
                    <a:ext cx="34125" cy="6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5" h="2746" extrusionOk="0">
                        <a:moveTo>
                          <a:pt x="1347" y="1"/>
                        </a:moveTo>
                        <a:lnTo>
                          <a:pt x="190" y="2020"/>
                        </a:lnTo>
                        <a:cubicBezTo>
                          <a:pt x="1" y="2331"/>
                          <a:pt x="242" y="2745"/>
                          <a:pt x="622" y="2745"/>
                        </a:cubicBezTo>
                        <a:lnTo>
                          <a:pt x="881" y="2745"/>
                        </a:lnTo>
                        <a:cubicBezTo>
                          <a:pt x="1140" y="2745"/>
                          <a:pt x="1364" y="2521"/>
                          <a:pt x="1364" y="2262"/>
                        </a:cubicBezTo>
                        <a:lnTo>
                          <a:pt x="1347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89" name="Google Shape;3889;p5"/>
                  <p:cNvSpPr/>
                  <p:nvPr/>
                </p:nvSpPr>
                <p:spPr>
                  <a:xfrm rot="-5400000">
                    <a:off x="526138" y="4368363"/>
                    <a:ext cx="33575" cy="6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3" h="2746" extrusionOk="0">
                        <a:moveTo>
                          <a:pt x="595" y="1"/>
                        </a:moveTo>
                        <a:cubicBezTo>
                          <a:pt x="229" y="1"/>
                          <a:pt x="0" y="405"/>
                          <a:pt x="186" y="726"/>
                        </a:cubicBezTo>
                        <a:lnTo>
                          <a:pt x="1205" y="2487"/>
                        </a:lnTo>
                        <a:lnTo>
                          <a:pt x="1343" y="2745"/>
                        </a:lnTo>
                        <a:lnTo>
                          <a:pt x="1343" y="484"/>
                        </a:lnTo>
                        <a:cubicBezTo>
                          <a:pt x="1343" y="225"/>
                          <a:pt x="1136" y="1"/>
                          <a:pt x="877" y="1"/>
                        </a:cubicBezTo>
                        <a:lnTo>
                          <a:pt x="618" y="1"/>
                        </a:lnTo>
                        <a:cubicBezTo>
                          <a:pt x="610" y="1"/>
                          <a:pt x="603" y="1"/>
                          <a:pt x="59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90" name="Google Shape;3890;p5"/>
                  <p:cNvSpPr/>
                  <p:nvPr/>
                </p:nvSpPr>
                <p:spPr>
                  <a:xfrm rot="-5400000">
                    <a:off x="615413" y="4329138"/>
                    <a:ext cx="33675" cy="6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7" h="2746" extrusionOk="0">
                        <a:moveTo>
                          <a:pt x="0" y="1"/>
                        </a:moveTo>
                        <a:lnTo>
                          <a:pt x="0" y="2262"/>
                        </a:lnTo>
                        <a:cubicBezTo>
                          <a:pt x="0" y="2521"/>
                          <a:pt x="225" y="2745"/>
                          <a:pt x="483" y="2745"/>
                        </a:cubicBezTo>
                        <a:lnTo>
                          <a:pt x="742" y="2745"/>
                        </a:lnTo>
                        <a:cubicBezTo>
                          <a:pt x="1122" y="2745"/>
                          <a:pt x="1346" y="2331"/>
                          <a:pt x="1174" y="2020"/>
                        </a:cubicBez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91" name="Google Shape;3891;p5"/>
                  <p:cNvSpPr/>
                  <p:nvPr/>
                </p:nvSpPr>
                <p:spPr>
                  <a:xfrm rot="-5400000">
                    <a:off x="568463" y="4320888"/>
                    <a:ext cx="73375" cy="2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5" h="1198" extrusionOk="0">
                        <a:moveTo>
                          <a:pt x="1" y="0"/>
                        </a:moveTo>
                        <a:lnTo>
                          <a:pt x="1951" y="1139"/>
                        </a:lnTo>
                        <a:cubicBezTo>
                          <a:pt x="2029" y="1178"/>
                          <a:pt x="2113" y="1198"/>
                          <a:pt x="2194" y="1198"/>
                        </a:cubicBezTo>
                        <a:cubicBezTo>
                          <a:pt x="2366" y="1198"/>
                          <a:pt x="2531" y="1113"/>
                          <a:pt x="2624" y="949"/>
                        </a:cubicBezTo>
                        <a:lnTo>
                          <a:pt x="2745" y="742"/>
                        </a:lnTo>
                        <a:cubicBezTo>
                          <a:pt x="2935" y="414"/>
                          <a:pt x="2693" y="17"/>
                          <a:pt x="2331" y="17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92" name="Google Shape;3892;p5"/>
                  <p:cNvSpPr/>
                  <p:nvPr/>
                </p:nvSpPr>
                <p:spPr>
                  <a:xfrm rot="-5400000">
                    <a:off x="594763" y="4318738"/>
                    <a:ext cx="56975" cy="56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79" h="2266" extrusionOk="0">
                        <a:moveTo>
                          <a:pt x="0" y="0"/>
                        </a:moveTo>
                        <a:lnTo>
                          <a:pt x="1174" y="2019"/>
                        </a:lnTo>
                        <a:cubicBezTo>
                          <a:pt x="1269" y="2183"/>
                          <a:pt x="1433" y="2265"/>
                          <a:pt x="1594" y="2265"/>
                        </a:cubicBezTo>
                        <a:cubicBezTo>
                          <a:pt x="1756" y="2265"/>
                          <a:pt x="1916" y="2183"/>
                          <a:pt x="2002" y="2019"/>
                        </a:cubicBezTo>
                        <a:lnTo>
                          <a:pt x="2140" y="1812"/>
                        </a:lnTo>
                        <a:cubicBezTo>
                          <a:pt x="2278" y="1571"/>
                          <a:pt x="2192" y="1260"/>
                          <a:pt x="1968" y="1139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93" name="Google Shape;3893;p5"/>
                  <p:cNvSpPr/>
                  <p:nvPr/>
                </p:nvSpPr>
                <p:spPr>
                  <a:xfrm rot="-5400000">
                    <a:off x="568125" y="4415275"/>
                    <a:ext cx="73825" cy="2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3" h="1189" extrusionOk="0">
                        <a:moveTo>
                          <a:pt x="622" y="0"/>
                        </a:moveTo>
                        <a:cubicBezTo>
                          <a:pt x="243" y="0"/>
                          <a:pt x="1" y="414"/>
                          <a:pt x="191" y="725"/>
                        </a:cubicBezTo>
                        <a:lnTo>
                          <a:pt x="329" y="949"/>
                        </a:lnTo>
                        <a:cubicBezTo>
                          <a:pt x="410" y="1100"/>
                          <a:pt x="577" y="1189"/>
                          <a:pt x="746" y="1189"/>
                        </a:cubicBezTo>
                        <a:cubicBezTo>
                          <a:pt x="828" y="1189"/>
                          <a:pt x="911" y="1167"/>
                          <a:pt x="985" y="1122"/>
                        </a:cubicBezTo>
                        <a:lnTo>
                          <a:pt x="295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94" name="Google Shape;3894;p5"/>
                  <p:cNvSpPr/>
                  <p:nvPr/>
                </p:nvSpPr>
                <p:spPr>
                  <a:xfrm rot="-5400000">
                    <a:off x="594813" y="4390763"/>
                    <a:ext cx="56550" cy="56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62" h="2253" extrusionOk="0">
                        <a:moveTo>
                          <a:pt x="2262" y="0"/>
                        </a:moveTo>
                        <a:lnTo>
                          <a:pt x="312" y="1139"/>
                        </a:lnTo>
                        <a:cubicBezTo>
                          <a:pt x="70" y="1260"/>
                          <a:pt x="1" y="1571"/>
                          <a:pt x="139" y="1795"/>
                        </a:cubicBezTo>
                        <a:lnTo>
                          <a:pt x="260" y="2019"/>
                        </a:lnTo>
                        <a:cubicBezTo>
                          <a:pt x="355" y="2175"/>
                          <a:pt x="519" y="2252"/>
                          <a:pt x="683" y="2252"/>
                        </a:cubicBezTo>
                        <a:cubicBezTo>
                          <a:pt x="847" y="2252"/>
                          <a:pt x="1011" y="2175"/>
                          <a:pt x="1106" y="2019"/>
                        </a:cubicBezTo>
                        <a:lnTo>
                          <a:pt x="226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95" name="Google Shape;3895;p5"/>
                  <p:cNvSpPr/>
                  <p:nvPr/>
                </p:nvSpPr>
                <p:spPr>
                  <a:xfrm rot="-5400000">
                    <a:off x="526100" y="4329150"/>
                    <a:ext cx="33675" cy="6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7" h="2745" extrusionOk="0">
                        <a:moveTo>
                          <a:pt x="483" y="0"/>
                        </a:moveTo>
                        <a:cubicBezTo>
                          <a:pt x="225" y="0"/>
                          <a:pt x="0" y="207"/>
                          <a:pt x="0" y="483"/>
                        </a:cubicBezTo>
                        <a:lnTo>
                          <a:pt x="0" y="2744"/>
                        </a:lnTo>
                        <a:lnTo>
                          <a:pt x="155" y="2486"/>
                        </a:lnTo>
                        <a:lnTo>
                          <a:pt x="1174" y="725"/>
                        </a:lnTo>
                        <a:cubicBezTo>
                          <a:pt x="1346" y="397"/>
                          <a:pt x="1122" y="0"/>
                          <a:pt x="74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96" name="Google Shape;3896;p5"/>
                  <p:cNvSpPr/>
                  <p:nvPr/>
                </p:nvSpPr>
                <p:spPr>
                  <a:xfrm rot="-5400000">
                    <a:off x="533038" y="4321013"/>
                    <a:ext cx="73375" cy="29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5" h="1188" extrusionOk="0">
                        <a:moveTo>
                          <a:pt x="2195" y="0"/>
                        </a:moveTo>
                        <a:cubicBezTo>
                          <a:pt x="2113" y="0"/>
                          <a:pt x="2029" y="21"/>
                          <a:pt x="1951" y="66"/>
                        </a:cubicBezTo>
                        <a:lnTo>
                          <a:pt x="381" y="981"/>
                        </a:lnTo>
                        <a:lnTo>
                          <a:pt x="1" y="1188"/>
                        </a:lnTo>
                        <a:lnTo>
                          <a:pt x="2331" y="1188"/>
                        </a:lnTo>
                        <a:cubicBezTo>
                          <a:pt x="2693" y="1188"/>
                          <a:pt x="2935" y="791"/>
                          <a:pt x="2745" y="463"/>
                        </a:cubicBezTo>
                        <a:lnTo>
                          <a:pt x="2624" y="256"/>
                        </a:lnTo>
                        <a:cubicBezTo>
                          <a:pt x="2531" y="92"/>
                          <a:pt x="2367" y="0"/>
                          <a:pt x="219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97" name="Google Shape;3897;p5"/>
                  <p:cNvSpPr/>
                  <p:nvPr/>
                </p:nvSpPr>
                <p:spPr>
                  <a:xfrm rot="-5400000">
                    <a:off x="523225" y="4318950"/>
                    <a:ext cx="56975" cy="56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79" h="2249" extrusionOk="0">
                        <a:moveTo>
                          <a:pt x="1594" y="1"/>
                        </a:moveTo>
                        <a:cubicBezTo>
                          <a:pt x="1433" y="1"/>
                          <a:pt x="1269" y="83"/>
                          <a:pt x="1174" y="247"/>
                        </a:cubicBezTo>
                        <a:lnTo>
                          <a:pt x="155" y="2007"/>
                        </a:lnTo>
                        <a:lnTo>
                          <a:pt x="0" y="2249"/>
                        </a:lnTo>
                        <a:lnTo>
                          <a:pt x="380" y="2042"/>
                        </a:lnTo>
                        <a:lnTo>
                          <a:pt x="1968" y="1127"/>
                        </a:lnTo>
                        <a:cubicBezTo>
                          <a:pt x="2192" y="989"/>
                          <a:pt x="2278" y="696"/>
                          <a:pt x="2140" y="454"/>
                        </a:cubicBezTo>
                        <a:lnTo>
                          <a:pt x="2002" y="247"/>
                        </a:lnTo>
                        <a:cubicBezTo>
                          <a:pt x="1916" y="83"/>
                          <a:pt x="1756" y="1"/>
                          <a:pt x="159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98" name="Google Shape;3898;p5"/>
                  <p:cNvSpPr/>
                  <p:nvPr/>
                </p:nvSpPr>
                <p:spPr>
                  <a:xfrm rot="-5400000">
                    <a:off x="532800" y="4415275"/>
                    <a:ext cx="73825" cy="2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3" h="1189" extrusionOk="0">
                        <a:moveTo>
                          <a:pt x="755" y="0"/>
                        </a:moveTo>
                        <a:cubicBezTo>
                          <a:pt x="584" y="0"/>
                          <a:pt x="422" y="89"/>
                          <a:pt x="329" y="240"/>
                        </a:cubicBezTo>
                        <a:lnTo>
                          <a:pt x="208" y="464"/>
                        </a:lnTo>
                        <a:cubicBezTo>
                          <a:pt x="1" y="775"/>
                          <a:pt x="243" y="1189"/>
                          <a:pt x="622" y="1189"/>
                        </a:cubicBezTo>
                        <a:lnTo>
                          <a:pt x="2952" y="1189"/>
                        </a:lnTo>
                        <a:lnTo>
                          <a:pt x="1761" y="516"/>
                        </a:lnTo>
                        <a:lnTo>
                          <a:pt x="1002" y="67"/>
                        </a:lnTo>
                        <a:cubicBezTo>
                          <a:pt x="923" y="22"/>
                          <a:pt x="838" y="0"/>
                          <a:pt x="75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99" name="Google Shape;3899;p5"/>
                  <p:cNvSpPr/>
                  <p:nvPr/>
                </p:nvSpPr>
                <p:spPr>
                  <a:xfrm rot="-5400000">
                    <a:off x="557375" y="4353100"/>
                    <a:ext cx="60000" cy="60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00" h="2400" extrusionOk="0">
                        <a:moveTo>
                          <a:pt x="1209" y="0"/>
                        </a:moveTo>
                        <a:cubicBezTo>
                          <a:pt x="535" y="0"/>
                          <a:pt x="0" y="536"/>
                          <a:pt x="0" y="1209"/>
                        </a:cubicBezTo>
                        <a:cubicBezTo>
                          <a:pt x="0" y="1865"/>
                          <a:pt x="535" y="2400"/>
                          <a:pt x="1209" y="2400"/>
                        </a:cubicBezTo>
                        <a:cubicBezTo>
                          <a:pt x="1864" y="2400"/>
                          <a:pt x="2399" y="1865"/>
                          <a:pt x="2399" y="1209"/>
                        </a:cubicBezTo>
                        <a:cubicBezTo>
                          <a:pt x="2399" y="536"/>
                          <a:pt x="1864" y="0"/>
                          <a:pt x="1209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00" name="Google Shape;3900;p5"/>
                  <p:cNvSpPr/>
                  <p:nvPr/>
                </p:nvSpPr>
                <p:spPr>
                  <a:xfrm rot="-5400000">
                    <a:off x="487050" y="1997175"/>
                    <a:ext cx="200650" cy="20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26" h="8026" extrusionOk="0">
                        <a:moveTo>
                          <a:pt x="7560" y="466"/>
                        </a:moveTo>
                        <a:lnTo>
                          <a:pt x="7560" y="7560"/>
                        </a:lnTo>
                        <a:lnTo>
                          <a:pt x="466" y="7560"/>
                        </a:lnTo>
                        <a:lnTo>
                          <a:pt x="466" y="466"/>
                        </a:lnTo>
                        <a:close/>
                        <a:moveTo>
                          <a:pt x="0" y="0"/>
                        </a:moveTo>
                        <a:lnTo>
                          <a:pt x="0" y="8026"/>
                        </a:lnTo>
                        <a:lnTo>
                          <a:pt x="8026" y="8026"/>
                        </a:lnTo>
                        <a:lnTo>
                          <a:pt x="8026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01" name="Google Shape;3901;p5"/>
                  <p:cNvSpPr/>
                  <p:nvPr/>
                </p:nvSpPr>
                <p:spPr>
                  <a:xfrm rot="-5400000">
                    <a:off x="523175" y="2105375"/>
                    <a:ext cx="56975" cy="56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79" h="2253" extrusionOk="0">
                        <a:moveTo>
                          <a:pt x="685" y="1"/>
                        </a:moveTo>
                        <a:cubicBezTo>
                          <a:pt x="523" y="1"/>
                          <a:pt x="363" y="78"/>
                          <a:pt x="277" y="234"/>
                        </a:cubicBezTo>
                        <a:lnTo>
                          <a:pt x="139" y="458"/>
                        </a:lnTo>
                        <a:cubicBezTo>
                          <a:pt x="1" y="682"/>
                          <a:pt x="87" y="976"/>
                          <a:pt x="311" y="1114"/>
                        </a:cubicBezTo>
                        <a:lnTo>
                          <a:pt x="1088" y="1563"/>
                        </a:lnTo>
                        <a:lnTo>
                          <a:pt x="2279" y="2253"/>
                        </a:lnTo>
                        <a:lnTo>
                          <a:pt x="2124" y="2011"/>
                        </a:lnTo>
                        <a:lnTo>
                          <a:pt x="1105" y="234"/>
                        </a:lnTo>
                        <a:cubicBezTo>
                          <a:pt x="1010" y="78"/>
                          <a:pt x="846" y="1"/>
                          <a:pt x="68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02" name="Google Shape;3902;p5"/>
                  <p:cNvSpPr/>
                  <p:nvPr/>
                </p:nvSpPr>
                <p:spPr>
                  <a:xfrm rot="-5400000">
                    <a:off x="615200" y="2082600"/>
                    <a:ext cx="34100" cy="6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4" h="2746" extrusionOk="0">
                        <a:moveTo>
                          <a:pt x="1364" y="1"/>
                        </a:moveTo>
                        <a:lnTo>
                          <a:pt x="190" y="2020"/>
                        </a:lnTo>
                        <a:cubicBezTo>
                          <a:pt x="1" y="2331"/>
                          <a:pt x="242" y="2745"/>
                          <a:pt x="605" y="2745"/>
                        </a:cubicBezTo>
                        <a:lnTo>
                          <a:pt x="863" y="2745"/>
                        </a:lnTo>
                        <a:cubicBezTo>
                          <a:pt x="1140" y="2745"/>
                          <a:pt x="1364" y="2521"/>
                          <a:pt x="1364" y="2262"/>
                        </a:cubicBezTo>
                        <a:lnTo>
                          <a:pt x="1364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03" name="Google Shape;3903;p5"/>
                  <p:cNvSpPr/>
                  <p:nvPr/>
                </p:nvSpPr>
                <p:spPr>
                  <a:xfrm rot="-5400000">
                    <a:off x="526100" y="2082825"/>
                    <a:ext cx="33675" cy="6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7" h="2745" extrusionOk="0">
                        <a:moveTo>
                          <a:pt x="605" y="0"/>
                        </a:moveTo>
                        <a:cubicBezTo>
                          <a:pt x="225" y="0"/>
                          <a:pt x="1" y="397"/>
                          <a:pt x="173" y="725"/>
                        </a:cubicBezTo>
                        <a:lnTo>
                          <a:pt x="1209" y="2486"/>
                        </a:lnTo>
                        <a:lnTo>
                          <a:pt x="1347" y="2744"/>
                        </a:lnTo>
                        <a:lnTo>
                          <a:pt x="1347" y="483"/>
                        </a:lnTo>
                        <a:cubicBezTo>
                          <a:pt x="1347" y="207"/>
                          <a:pt x="1122" y="0"/>
                          <a:pt x="86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04" name="Google Shape;3904;p5"/>
                  <p:cNvSpPr/>
                  <p:nvPr/>
                </p:nvSpPr>
                <p:spPr>
                  <a:xfrm rot="-5400000">
                    <a:off x="615413" y="2043538"/>
                    <a:ext cx="33675" cy="6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7" h="2746" extrusionOk="0">
                        <a:moveTo>
                          <a:pt x="0" y="1"/>
                        </a:moveTo>
                        <a:lnTo>
                          <a:pt x="0" y="2262"/>
                        </a:lnTo>
                        <a:cubicBezTo>
                          <a:pt x="0" y="2521"/>
                          <a:pt x="207" y="2745"/>
                          <a:pt x="483" y="2745"/>
                        </a:cubicBezTo>
                        <a:lnTo>
                          <a:pt x="742" y="2745"/>
                        </a:lnTo>
                        <a:cubicBezTo>
                          <a:pt x="1105" y="2745"/>
                          <a:pt x="1346" y="2331"/>
                          <a:pt x="1157" y="2020"/>
                        </a:cubicBez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05" name="Google Shape;3905;p5"/>
                  <p:cNvSpPr/>
                  <p:nvPr/>
                </p:nvSpPr>
                <p:spPr>
                  <a:xfrm rot="-5400000">
                    <a:off x="568463" y="2035713"/>
                    <a:ext cx="73375" cy="2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5" h="1198" extrusionOk="0">
                        <a:moveTo>
                          <a:pt x="1" y="0"/>
                        </a:moveTo>
                        <a:lnTo>
                          <a:pt x="1968" y="1139"/>
                        </a:lnTo>
                        <a:cubicBezTo>
                          <a:pt x="2041" y="1178"/>
                          <a:pt x="2120" y="1198"/>
                          <a:pt x="2200" y="1198"/>
                        </a:cubicBezTo>
                        <a:cubicBezTo>
                          <a:pt x="2366" y="1198"/>
                          <a:pt x="2531" y="1113"/>
                          <a:pt x="2624" y="949"/>
                        </a:cubicBezTo>
                        <a:lnTo>
                          <a:pt x="2762" y="742"/>
                        </a:lnTo>
                        <a:cubicBezTo>
                          <a:pt x="2935" y="414"/>
                          <a:pt x="2710" y="17"/>
                          <a:pt x="2331" y="17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06" name="Google Shape;3906;p5"/>
                  <p:cNvSpPr/>
                  <p:nvPr/>
                </p:nvSpPr>
                <p:spPr>
                  <a:xfrm rot="-5400000">
                    <a:off x="594750" y="2033150"/>
                    <a:ext cx="57000" cy="56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0" h="2266" extrusionOk="0">
                        <a:moveTo>
                          <a:pt x="1" y="0"/>
                        </a:moveTo>
                        <a:lnTo>
                          <a:pt x="1157" y="2019"/>
                        </a:lnTo>
                        <a:cubicBezTo>
                          <a:pt x="1252" y="2183"/>
                          <a:pt x="1416" y="2265"/>
                          <a:pt x="1580" y="2265"/>
                        </a:cubicBezTo>
                        <a:cubicBezTo>
                          <a:pt x="1744" y="2265"/>
                          <a:pt x="1908" y="2183"/>
                          <a:pt x="2003" y="2019"/>
                        </a:cubicBezTo>
                        <a:lnTo>
                          <a:pt x="2141" y="1812"/>
                        </a:lnTo>
                        <a:cubicBezTo>
                          <a:pt x="2279" y="1571"/>
                          <a:pt x="2193" y="1260"/>
                          <a:pt x="1951" y="1139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07" name="Google Shape;3907;p5"/>
                  <p:cNvSpPr/>
                  <p:nvPr/>
                </p:nvSpPr>
                <p:spPr>
                  <a:xfrm rot="-5400000">
                    <a:off x="568338" y="2129888"/>
                    <a:ext cx="73400" cy="2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1189" extrusionOk="0">
                        <a:moveTo>
                          <a:pt x="605" y="0"/>
                        </a:moveTo>
                        <a:cubicBezTo>
                          <a:pt x="243" y="0"/>
                          <a:pt x="1" y="414"/>
                          <a:pt x="191" y="725"/>
                        </a:cubicBezTo>
                        <a:lnTo>
                          <a:pt x="329" y="949"/>
                        </a:lnTo>
                        <a:cubicBezTo>
                          <a:pt x="410" y="1100"/>
                          <a:pt x="577" y="1189"/>
                          <a:pt x="746" y="1189"/>
                        </a:cubicBezTo>
                        <a:cubicBezTo>
                          <a:pt x="828" y="1189"/>
                          <a:pt x="911" y="1167"/>
                          <a:pt x="985" y="1122"/>
                        </a:cubicBezTo>
                        <a:lnTo>
                          <a:pt x="293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08" name="Google Shape;3908;p5"/>
                  <p:cNvSpPr/>
                  <p:nvPr/>
                </p:nvSpPr>
                <p:spPr>
                  <a:xfrm rot="-5400000">
                    <a:off x="594600" y="2105375"/>
                    <a:ext cx="56975" cy="56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79" h="2253" extrusionOk="0">
                        <a:moveTo>
                          <a:pt x="2279" y="0"/>
                        </a:moveTo>
                        <a:lnTo>
                          <a:pt x="329" y="1139"/>
                        </a:lnTo>
                        <a:cubicBezTo>
                          <a:pt x="87" y="1260"/>
                          <a:pt x="1" y="1571"/>
                          <a:pt x="139" y="1795"/>
                        </a:cubicBezTo>
                        <a:lnTo>
                          <a:pt x="277" y="2019"/>
                        </a:lnTo>
                        <a:cubicBezTo>
                          <a:pt x="372" y="2175"/>
                          <a:pt x="536" y="2252"/>
                          <a:pt x="697" y="2252"/>
                        </a:cubicBezTo>
                        <a:cubicBezTo>
                          <a:pt x="859" y="2252"/>
                          <a:pt x="1019" y="2175"/>
                          <a:pt x="1105" y="2019"/>
                        </a:cubicBezTo>
                        <a:lnTo>
                          <a:pt x="2279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09" name="Google Shape;3909;p5"/>
                  <p:cNvSpPr/>
                  <p:nvPr/>
                </p:nvSpPr>
                <p:spPr>
                  <a:xfrm rot="-5400000">
                    <a:off x="526100" y="2043550"/>
                    <a:ext cx="33675" cy="6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7" h="2745" extrusionOk="0">
                        <a:moveTo>
                          <a:pt x="483" y="0"/>
                        </a:moveTo>
                        <a:cubicBezTo>
                          <a:pt x="225" y="0"/>
                          <a:pt x="0" y="207"/>
                          <a:pt x="0" y="483"/>
                        </a:cubicBezTo>
                        <a:lnTo>
                          <a:pt x="0" y="2744"/>
                        </a:lnTo>
                        <a:lnTo>
                          <a:pt x="138" y="2486"/>
                        </a:lnTo>
                        <a:lnTo>
                          <a:pt x="1174" y="725"/>
                        </a:lnTo>
                        <a:cubicBezTo>
                          <a:pt x="1346" y="397"/>
                          <a:pt x="1122" y="0"/>
                          <a:pt x="74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10" name="Google Shape;3910;p5"/>
                  <p:cNvSpPr/>
                  <p:nvPr/>
                </p:nvSpPr>
                <p:spPr>
                  <a:xfrm rot="-5400000">
                    <a:off x="533038" y="2035838"/>
                    <a:ext cx="73375" cy="29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5" h="1188" extrusionOk="0">
                        <a:moveTo>
                          <a:pt x="2200" y="0"/>
                        </a:moveTo>
                        <a:cubicBezTo>
                          <a:pt x="2121" y="0"/>
                          <a:pt x="2041" y="21"/>
                          <a:pt x="1968" y="66"/>
                        </a:cubicBezTo>
                        <a:lnTo>
                          <a:pt x="380" y="981"/>
                        </a:lnTo>
                        <a:lnTo>
                          <a:pt x="1" y="1188"/>
                        </a:lnTo>
                        <a:lnTo>
                          <a:pt x="2331" y="1188"/>
                        </a:lnTo>
                        <a:cubicBezTo>
                          <a:pt x="2710" y="1188"/>
                          <a:pt x="2935" y="791"/>
                          <a:pt x="2762" y="463"/>
                        </a:cubicBezTo>
                        <a:lnTo>
                          <a:pt x="2624" y="256"/>
                        </a:lnTo>
                        <a:cubicBezTo>
                          <a:pt x="2531" y="92"/>
                          <a:pt x="2366" y="0"/>
                          <a:pt x="220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11" name="Google Shape;3911;p5"/>
                  <p:cNvSpPr/>
                  <p:nvPr/>
                </p:nvSpPr>
                <p:spPr>
                  <a:xfrm rot="-5400000">
                    <a:off x="523438" y="2033588"/>
                    <a:ext cx="56550" cy="56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62" h="2249" extrusionOk="0">
                        <a:moveTo>
                          <a:pt x="1580" y="1"/>
                        </a:moveTo>
                        <a:cubicBezTo>
                          <a:pt x="1416" y="1"/>
                          <a:pt x="1252" y="83"/>
                          <a:pt x="1157" y="247"/>
                        </a:cubicBezTo>
                        <a:lnTo>
                          <a:pt x="139" y="2007"/>
                        </a:lnTo>
                        <a:lnTo>
                          <a:pt x="1" y="2249"/>
                        </a:lnTo>
                        <a:lnTo>
                          <a:pt x="381" y="2042"/>
                        </a:lnTo>
                        <a:lnTo>
                          <a:pt x="1951" y="1127"/>
                        </a:lnTo>
                        <a:cubicBezTo>
                          <a:pt x="2193" y="989"/>
                          <a:pt x="2262" y="696"/>
                          <a:pt x="2124" y="454"/>
                        </a:cubicBezTo>
                        <a:lnTo>
                          <a:pt x="2003" y="247"/>
                        </a:lnTo>
                        <a:cubicBezTo>
                          <a:pt x="1908" y="83"/>
                          <a:pt x="1744" y="1"/>
                          <a:pt x="158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12" name="Google Shape;3912;p5"/>
                  <p:cNvSpPr/>
                  <p:nvPr/>
                </p:nvSpPr>
                <p:spPr>
                  <a:xfrm rot="-5400000">
                    <a:off x="533013" y="2129888"/>
                    <a:ext cx="73400" cy="2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1189" extrusionOk="0">
                        <a:moveTo>
                          <a:pt x="737" y="0"/>
                        </a:moveTo>
                        <a:cubicBezTo>
                          <a:pt x="567" y="0"/>
                          <a:pt x="404" y="89"/>
                          <a:pt x="312" y="240"/>
                        </a:cubicBezTo>
                        <a:lnTo>
                          <a:pt x="191" y="464"/>
                        </a:lnTo>
                        <a:cubicBezTo>
                          <a:pt x="1" y="775"/>
                          <a:pt x="225" y="1189"/>
                          <a:pt x="605" y="1189"/>
                        </a:cubicBezTo>
                        <a:lnTo>
                          <a:pt x="2935" y="1189"/>
                        </a:lnTo>
                        <a:lnTo>
                          <a:pt x="1744" y="516"/>
                        </a:lnTo>
                        <a:lnTo>
                          <a:pt x="985" y="67"/>
                        </a:lnTo>
                        <a:cubicBezTo>
                          <a:pt x="905" y="22"/>
                          <a:pt x="820" y="0"/>
                          <a:pt x="73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13" name="Google Shape;3913;p5"/>
                  <p:cNvSpPr/>
                  <p:nvPr/>
                </p:nvSpPr>
                <p:spPr>
                  <a:xfrm rot="-5400000">
                    <a:off x="552338" y="2072538"/>
                    <a:ext cx="70350" cy="60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14" h="2411" extrusionOk="0">
                        <a:moveTo>
                          <a:pt x="1605" y="0"/>
                        </a:moveTo>
                        <a:cubicBezTo>
                          <a:pt x="535" y="0"/>
                          <a:pt x="0" y="1295"/>
                          <a:pt x="760" y="2054"/>
                        </a:cubicBezTo>
                        <a:cubicBezTo>
                          <a:pt x="1006" y="2301"/>
                          <a:pt x="1308" y="2411"/>
                          <a:pt x="1604" y="2411"/>
                        </a:cubicBezTo>
                        <a:cubicBezTo>
                          <a:pt x="2222" y="2411"/>
                          <a:pt x="2813" y="1932"/>
                          <a:pt x="2813" y="1209"/>
                        </a:cubicBezTo>
                        <a:cubicBezTo>
                          <a:pt x="2813" y="536"/>
                          <a:pt x="2261" y="0"/>
                          <a:pt x="16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14" name="Google Shape;3914;p5"/>
                  <p:cNvSpPr/>
                  <p:nvPr/>
                </p:nvSpPr>
                <p:spPr>
                  <a:xfrm rot="-5400000">
                    <a:off x="510888" y="2963813"/>
                    <a:ext cx="67775" cy="67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702" extrusionOk="0">
                        <a:moveTo>
                          <a:pt x="812" y="0"/>
                        </a:moveTo>
                        <a:cubicBezTo>
                          <a:pt x="618" y="0"/>
                          <a:pt x="423" y="95"/>
                          <a:pt x="311" y="285"/>
                        </a:cubicBezTo>
                        <a:lnTo>
                          <a:pt x="156" y="561"/>
                        </a:lnTo>
                        <a:cubicBezTo>
                          <a:pt x="1" y="837"/>
                          <a:pt x="87" y="1182"/>
                          <a:pt x="380" y="1338"/>
                        </a:cubicBezTo>
                        <a:lnTo>
                          <a:pt x="1295" y="1873"/>
                        </a:lnTo>
                        <a:lnTo>
                          <a:pt x="2710" y="2701"/>
                        </a:lnTo>
                        <a:lnTo>
                          <a:pt x="2710" y="2701"/>
                        </a:lnTo>
                        <a:lnTo>
                          <a:pt x="2538" y="2408"/>
                        </a:lnTo>
                        <a:lnTo>
                          <a:pt x="1312" y="285"/>
                        </a:lnTo>
                        <a:cubicBezTo>
                          <a:pt x="1200" y="95"/>
                          <a:pt x="1006" y="0"/>
                          <a:pt x="81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15" name="Google Shape;3915;p5"/>
                  <p:cNvSpPr/>
                  <p:nvPr/>
                </p:nvSpPr>
                <p:spPr>
                  <a:xfrm rot="-5400000">
                    <a:off x="620588" y="2936738"/>
                    <a:ext cx="40150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3281" extrusionOk="0">
                        <a:moveTo>
                          <a:pt x="1606" y="1"/>
                        </a:moveTo>
                        <a:lnTo>
                          <a:pt x="208" y="2417"/>
                        </a:lnTo>
                        <a:cubicBezTo>
                          <a:pt x="1" y="2797"/>
                          <a:pt x="277" y="3280"/>
                          <a:pt x="726" y="3280"/>
                        </a:cubicBezTo>
                        <a:lnTo>
                          <a:pt x="1019" y="3280"/>
                        </a:lnTo>
                        <a:cubicBezTo>
                          <a:pt x="1347" y="3280"/>
                          <a:pt x="1606" y="3021"/>
                          <a:pt x="1606" y="2711"/>
                        </a:cubicBezTo>
                        <a:lnTo>
                          <a:pt x="1606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16" name="Google Shape;3916;p5"/>
                  <p:cNvSpPr/>
                  <p:nvPr/>
                </p:nvSpPr>
                <p:spPr>
                  <a:xfrm rot="-5400000">
                    <a:off x="514013" y="2937163"/>
                    <a:ext cx="40150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3281" extrusionOk="0">
                        <a:moveTo>
                          <a:pt x="725" y="1"/>
                        </a:moveTo>
                        <a:cubicBezTo>
                          <a:pt x="277" y="1"/>
                          <a:pt x="1" y="484"/>
                          <a:pt x="225" y="864"/>
                        </a:cubicBezTo>
                        <a:lnTo>
                          <a:pt x="1450" y="2969"/>
                        </a:lnTo>
                        <a:lnTo>
                          <a:pt x="1606" y="3280"/>
                        </a:lnTo>
                        <a:lnTo>
                          <a:pt x="1606" y="588"/>
                        </a:lnTo>
                        <a:cubicBezTo>
                          <a:pt x="1606" y="260"/>
                          <a:pt x="1347" y="1"/>
                          <a:pt x="103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17" name="Google Shape;3917;p5"/>
                  <p:cNvSpPr/>
                  <p:nvPr/>
                </p:nvSpPr>
                <p:spPr>
                  <a:xfrm rot="-5400000">
                    <a:off x="620575" y="2889700"/>
                    <a:ext cx="40600" cy="8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3298" extrusionOk="0">
                        <a:moveTo>
                          <a:pt x="1" y="1"/>
                        </a:moveTo>
                        <a:lnTo>
                          <a:pt x="1" y="2711"/>
                        </a:lnTo>
                        <a:cubicBezTo>
                          <a:pt x="1" y="3039"/>
                          <a:pt x="260" y="3298"/>
                          <a:pt x="570" y="3298"/>
                        </a:cubicBezTo>
                        <a:lnTo>
                          <a:pt x="881" y="3298"/>
                        </a:lnTo>
                        <a:cubicBezTo>
                          <a:pt x="1330" y="3298"/>
                          <a:pt x="1623" y="2814"/>
                          <a:pt x="1399" y="2417"/>
                        </a:cubicBez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18" name="Google Shape;3918;p5"/>
                  <p:cNvSpPr/>
                  <p:nvPr/>
                </p:nvSpPr>
                <p:spPr>
                  <a:xfrm rot="-5400000">
                    <a:off x="564763" y="2880388"/>
                    <a:ext cx="87600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4" h="1437" extrusionOk="0">
                        <a:moveTo>
                          <a:pt x="0" y="0"/>
                        </a:moveTo>
                        <a:lnTo>
                          <a:pt x="2330" y="1364"/>
                        </a:lnTo>
                        <a:cubicBezTo>
                          <a:pt x="2418" y="1413"/>
                          <a:pt x="2514" y="1436"/>
                          <a:pt x="2609" y="1436"/>
                        </a:cubicBezTo>
                        <a:cubicBezTo>
                          <a:pt x="2815" y="1436"/>
                          <a:pt x="3018" y="1328"/>
                          <a:pt x="3124" y="1140"/>
                        </a:cubicBezTo>
                        <a:lnTo>
                          <a:pt x="3280" y="863"/>
                        </a:lnTo>
                        <a:cubicBezTo>
                          <a:pt x="3504" y="484"/>
                          <a:pt x="3228" y="18"/>
                          <a:pt x="2779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19" name="Google Shape;3919;p5"/>
                  <p:cNvSpPr/>
                  <p:nvPr/>
                </p:nvSpPr>
                <p:spPr>
                  <a:xfrm rot="-5400000">
                    <a:off x="596325" y="2878175"/>
                    <a:ext cx="67750" cy="6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0" h="2684" extrusionOk="0">
                        <a:moveTo>
                          <a:pt x="0" y="0"/>
                        </a:moveTo>
                        <a:lnTo>
                          <a:pt x="1398" y="2399"/>
                        </a:lnTo>
                        <a:cubicBezTo>
                          <a:pt x="1510" y="2589"/>
                          <a:pt x="1705" y="2684"/>
                          <a:pt x="1899" y="2684"/>
                        </a:cubicBezTo>
                        <a:cubicBezTo>
                          <a:pt x="2093" y="2684"/>
                          <a:pt x="2287" y="2589"/>
                          <a:pt x="2399" y="2399"/>
                        </a:cubicBezTo>
                        <a:lnTo>
                          <a:pt x="2555" y="2140"/>
                        </a:lnTo>
                        <a:cubicBezTo>
                          <a:pt x="2710" y="1864"/>
                          <a:pt x="2624" y="1502"/>
                          <a:pt x="2348" y="1346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20" name="Google Shape;3920;p5"/>
                  <p:cNvSpPr/>
                  <p:nvPr/>
                </p:nvSpPr>
                <p:spPr>
                  <a:xfrm rot="-5400000">
                    <a:off x="564750" y="2993000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725" y="0"/>
                        </a:moveTo>
                        <a:cubicBezTo>
                          <a:pt x="277" y="18"/>
                          <a:pt x="1" y="484"/>
                          <a:pt x="225" y="863"/>
                        </a:cubicBezTo>
                        <a:lnTo>
                          <a:pt x="380" y="1140"/>
                        </a:lnTo>
                        <a:cubicBezTo>
                          <a:pt x="486" y="1328"/>
                          <a:pt x="689" y="1436"/>
                          <a:pt x="895" y="1436"/>
                        </a:cubicBezTo>
                        <a:cubicBezTo>
                          <a:pt x="991" y="1436"/>
                          <a:pt x="1087" y="1413"/>
                          <a:pt x="1174" y="1364"/>
                        </a:cubicBezTo>
                        <a:lnTo>
                          <a:pt x="350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21" name="Google Shape;3921;p5"/>
                  <p:cNvSpPr/>
                  <p:nvPr/>
                </p:nvSpPr>
                <p:spPr>
                  <a:xfrm rot="-5400000">
                    <a:off x="596263" y="2964088"/>
                    <a:ext cx="68200" cy="6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28" h="2697" extrusionOk="0">
                        <a:moveTo>
                          <a:pt x="2727" y="0"/>
                        </a:moveTo>
                        <a:lnTo>
                          <a:pt x="380" y="1346"/>
                        </a:lnTo>
                        <a:cubicBezTo>
                          <a:pt x="104" y="1502"/>
                          <a:pt x="0" y="1864"/>
                          <a:pt x="173" y="2140"/>
                        </a:cubicBezTo>
                        <a:lnTo>
                          <a:pt x="328" y="2399"/>
                        </a:lnTo>
                        <a:cubicBezTo>
                          <a:pt x="432" y="2598"/>
                          <a:pt x="626" y="2697"/>
                          <a:pt x="822" y="2697"/>
                        </a:cubicBezTo>
                        <a:cubicBezTo>
                          <a:pt x="1019" y="2697"/>
                          <a:pt x="1217" y="2598"/>
                          <a:pt x="1329" y="2399"/>
                        </a:cubicBezTo>
                        <a:lnTo>
                          <a:pt x="2727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22" name="Google Shape;3922;p5"/>
                  <p:cNvSpPr/>
                  <p:nvPr/>
                </p:nvSpPr>
                <p:spPr>
                  <a:xfrm rot="-5400000">
                    <a:off x="514013" y="2890138"/>
                    <a:ext cx="40150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3281" extrusionOk="0">
                        <a:moveTo>
                          <a:pt x="570" y="1"/>
                        </a:moveTo>
                        <a:cubicBezTo>
                          <a:pt x="260" y="1"/>
                          <a:pt x="1" y="260"/>
                          <a:pt x="1" y="588"/>
                        </a:cubicBezTo>
                        <a:lnTo>
                          <a:pt x="1" y="3280"/>
                        </a:lnTo>
                        <a:lnTo>
                          <a:pt x="173" y="2987"/>
                        </a:lnTo>
                        <a:lnTo>
                          <a:pt x="1399" y="864"/>
                        </a:lnTo>
                        <a:cubicBezTo>
                          <a:pt x="1606" y="484"/>
                          <a:pt x="1330" y="1"/>
                          <a:pt x="88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23" name="Google Shape;3923;p5"/>
                  <p:cNvSpPr/>
                  <p:nvPr/>
                </p:nvSpPr>
                <p:spPr>
                  <a:xfrm rot="-5400000">
                    <a:off x="522550" y="2880550"/>
                    <a:ext cx="87600" cy="3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4" h="1424" extrusionOk="0">
                        <a:moveTo>
                          <a:pt x="2642" y="1"/>
                        </a:moveTo>
                        <a:cubicBezTo>
                          <a:pt x="2541" y="1"/>
                          <a:pt x="2440" y="26"/>
                          <a:pt x="2348" y="77"/>
                        </a:cubicBezTo>
                        <a:lnTo>
                          <a:pt x="466" y="1165"/>
                        </a:lnTo>
                        <a:lnTo>
                          <a:pt x="0" y="1424"/>
                        </a:lnTo>
                        <a:lnTo>
                          <a:pt x="2796" y="1424"/>
                        </a:lnTo>
                        <a:cubicBezTo>
                          <a:pt x="3228" y="1424"/>
                          <a:pt x="3504" y="940"/>
                          <a:pt x="3297" y="561"/>
                        </a:cubicBezTo>
                        <a:lnTo>
                          <a:pt x="3142" y="284"/>
                        </a:lnTo>
                        <a:cubicBezTo>
                          <a:pt x="3038" y="100"/>
                          <a:pt x="2842" y="1"/>
                          <a:pt x="264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24" name="Google Shape;3924;p5"/>
                  <p:cNvSpPr/>
                  <p:nvPr/>
                </p:nvSpPr>
                <p:spPr>
                  <a:xfrm rot="-5400000">
                    <a:off x="510950" y="2878000"/>
                    <a:ext cx="67750" cy="67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0" h="2698" extrusionOk="0">
                        <a:moveTo>
                          <a:pt x="1890" y="0"/>
                        </a:moveTo>
                        <a:cubicBezTo>
                          <a:pt x="1692" y="0"/>
                          <a:pt x="1493" y="100"/>
                          <a:pt x="1381" y="298"/>
                        </a:cubicBezTo>
                        <a:lnTo>
                          <a:pt x="173" y="2404"/>
                        </a:lnTo>
                        <a:lnTo>
                          <a:pt x="0" y="2697"/>
                        </a:lnTo>
                        <a:lnTo>
                          <a:pt x="449" y="2438"/>
                        </a:lnTo>
                        <a:lnTo>
                          <a:pt x="2330" y="1351"/>
                        </a:lnTo>
                        <a:cubicBezTo>
                          <a:pt x="2606" y="1196"/>
                          <a:pt x="2710" y="833"/>
                          <a:pt x="2555" y="557"/>
                        </a:cubicBezTo>
                        <a:lnTo>
                          <a:pt x="2399" y="298"/>
                        </a:lnTo>
                        <a:cubicBezTo>
                          <a:pt x="2287" y="100"/>
                          <a:pt x="2089" y="0"/>
                          <a:pt x="189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25" name="Google Shape;3925;p5"/>
                  <p:cNvSpPr/>
                  <p:nvPr/>
                </p:nvSpPr>
                <p:spPr>
                  <a:xfrm rot="-5400000">
                    <a:off x="522438" y="2993063"/>
                    <a:ext cx="87625" cy="35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2" extrusionOk="0">
                        <a:moveTo>
                          <a:pt x="880" y="1"/>
                        </a:moveTo>
                        <a:cubicBezTo>
                          <a:pt x="679" y="1"/>
                          <a:pt x="484" y="108"/>
                          <a:pt x="380" y="292"/>
                        </a:cubicBezTo>
                        <a:lnTo>
                          <a:pt x="225" y="569"/>
                        </a:lnTo>
                        <a:cubicBezTo>
                          <a:pt x="1" y="948"/>
                          <a:pt x="277" y="1432"/>
                          <a:pt x="725" y="1432"/>
                        </a:cubicBezTo>
                        <a:lnTo>
                          <a:pt x="3504" y="1432"/>
                        </a:lnTo>
                        <a:lnTo>
                          <a:pt x="2089" y="603"/>
                        </a:lnTo>
                        <a:lnTo>
                          <a:pt x="1174" y="85"/>
                        </a:lnTo>
                        <a:cubicBezTo>
                          <a:pt x="1082" y="28"/>
                          <a:pt x="981" y="1"/>
                          <a:pt x="88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26" name="Google Shape;3926;p5"/>
                  <p:cNvSpPr/>
                  <p:nvPr/>
                </p:nvSpPr>
                <p:spPr>
                  <a:xfrm rot="-5400000">
                    <a:off x="545713" y="2924888"/>
                    <a:ext cx="83750" cy="7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50" h="2865" extrusionOk="0">
                        <a:moveTo>
                          <a:pt x="1917" y="0"/>
                        </a:moveTo>
                        <a:cubicBezTo>
                          <a:pt x="640" y="0"/>
                          <a:pt x="1" y="1536"/>
                          <a:pt x="898" y="2434"/>
                        </a:cubicBezTo>
                        <a:cubicBezTo>
                          <a:pt x="1196" y="2732"/>
                          <a:pt x="1560" y="2865"/>
                          <a:pt x="1915" y="2865"/>
                        </a:cubicBezTo>
                        <a:cubicBezTo>
                          <a:pt x="2651" y="2865"/>
                          <a:pt x="3349" y="2294"/>
                          <a:pt x="3349" y="1433"/>
                        </a:cubicBezTo>
                        <a:cubicBezTo>
                          <a:pt x="3349" y="639"/>
                          <a:pt x="2711" y="0"/>
                          <a:pt x="191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27" name="Google Shape;3927;p5"/>
                  <p:cNvSpPr/>
                  <p:nvPr/>
                </p:nvSpPr>
                <p:spPr>
                  <a:xfrm rot="-5400000">
                    <a:off x="510888" y="3535113"/>
                    <a:ext cx="67775" cy="67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702" extrusionOk="0">
                        <a:moveTo>
                          <a:pt x="812" y="0"/>
                        </a:moveTo>
                        <a:cubicBezTo>
                          <a:pt x="618" y="0"/>
                          <a:pt x="424" y="95"/>
                          <a:pt x="312" y="285"/>
                        </a:cubicBezTo>
                        <a:lnTo>
                          <a:pt x="156" y="561"/>
                        </a:lnTo>
                        <a:cubicBezTo>
                          <a:pt x="1" y="837"/>
                          <a:pt x="87" y="1182"/>
                          <a:pt x="381" y="1338"/>
                        </a:cubicBezTo>
                        <a:lnTo>
                          <a:pt x="1295" y="1873"/>
                        </a:lnTo>
                        <a:lnTo>
                          <a:pt x="2711" y="2701"/>
                        </a:lnTo>
                        <a:lnTo>
                          <a:pt x="2711" y="2701"/>
                        </a:lnTo>
                        <a:lnTo>
                          <a:pt x="2538" y="2408"/>
                        </a:lnTo>
                        <a:lnTo>
                          <a:pt x="1313" y="285"/>
                        </a:lnTo>
                        <a:cubicBezTo>
                          <a:pt x="1200" y="95"/>
                          <a:pt x="1006" y="0"/>
                          <a:pt x="81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28" name="Google Shape;3928;p5"/>
                  <p:cNvSpPr/>
                  <p:nvPr/>
                </p:nvSpPr>
                <p:spPr>
                  <a:xfrm rot="-5400000">
                    <a:off x="620575" y="3508450"/>
                    <a:ext cx="401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7" h="3281" extrusionOk="0">
                        <a:moveTo>
                          <a:pt x="1606" y="1"/>
                        </a:moveTo>
                        <a:lnTo>
                          <a:pt x="208" y="2417"/>
                        </a:lnTo>
                        <a:cubicBezTo>
                          <a:pt x="1" y="2797"/>
                          <a:pt x="277" y="3280"/>
                          <a:pt x="709" y="3280"/>
                        </a:cubicBezTo>
                        <a:lnTo>
                          <a:pt x="1019" y="3280"/>
                        </a:lnTo>
                        <a:cubicBezTo>
                          <a:pt x="1347" y="3280"/>
                          <a:pt x="1606" y="3021"/>
                          <a:pt x="1606" y="2711"/>
                        </a:cubicBezTo>
                        <a:lnTo>
                          <a:pt x="1606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29" name="Google Shape;3929;p5"/>
                  <p:cNvSpPr/>
                  <p:nvPr/>
                </p:nvSpPr>
                <p:spPr>
                  <a:xfrm rot="-5400000">
                    <a:off x="514000" y="3508450"/>
                    <a:ext cx="401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7" h="3281" extrusionOk="0">
                        <a:moveTo>
                          <a:pt x="726" y="1"/>
                        </a:moveTo>
                        <a:cubicBezTo>
                          <a:pt x="277" y="1"/>
                          <a:pt x="1" y="484"/>
                          <a:pt x="225" y="864"/>
                        </a:cubicBezTo>
                        <a:lnTo>
                          <a:pt x="1433" y="2969"/>
                        </a:lnTo>
                        <a:lnTo>
                          <a:pt x="1606" y="3280"/>
                        </a:lnTo>
                        <a:lnTo>
                          <a:pt x="1606" y="588"/>
                        </a:lnTo>
                        <a:cubicBezTo>
                          <a:pt x="1606" y="260"/>
                          <a:pt x="1347" y="1"/>
                          <a:pt x="103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30" name="Google Shape;3930;p5"/>
                  <p:cNvSpPr/>
                  <p:nvPr/>
                </p:nvSpPr>
                <p:spPr>
                  <a:xfrm rot="-5400000">
                    <a:off x="620800" y="3461200"/>
                    <a:ext cx="40150" cy="8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3298" extrusionOk="0">
                        <a:moveTo>
                          <a:pt x="0" y="1"/>
                        </a:moveTo>
                        <a:lnTo>
                          <a:pt x="0" y="2711"/>
                        </a:lnTo>
                        <a:cubicBezTo>
                          <a:pt x="0" y="3039"/>
                          <a:pt x="259" y="3298"/>
                          <a:pt x="570" y="3298"/>
                        </a:cubicBezTo>
                        <a:lnTo>
                          <a:pt x="880" y="3298"/>
                        </a:lnTo>
                        <a:cubicBezTo>
                          <a:pt x="1329" y="3298"/>
                          <a:pt x="1605" y="2814"/>
                          <a:pt x="1381" y="2417"/>
                        </a:cubicBez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31" name="Google Shape;3931;p5"/>
                  <p:cNvSpPr/>
                  <p:nvPr/>
                </p:nvSpPr>
                <p:spPr>
                  <a:xfrm rot="-5400000">
                    <a:off x="564750" y="3451675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1" y="0"/>
                        </a:moveTo>
                        <a:lnTo>
                          <a:pt x="2331" y="1364"/>
                        </a:lnTo>
                        <a:cubicBezTo>
                          <a:pt x="2418" y="1413"/>
                          <a:pt x="2514" y="1436"/>
                          <a:pt x="2610" y="1436"/>
                        </a:cubicBezTo>
                        <a:cubicBezTo>
                          <a:pt x="2816" y="1436"/>
                          <a:pt x="3018" y="1328"/>
                          <a:pt x="3125" y="1140"/>
                        </a:cubicBezTo>
                        <a:lnTo>
                          <a:pt x="3280" y="863"/>
                        </a:lnTo>
                        <a:cubicBezTo>
                          <a:pt x="3504" y="484"/>
                          <a:pt x="3228" y="18"/>
                          <a:pt x="2779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32" name="Google Shape;3932;p5"/>
                  <p:cNvSpPr/>
                  <p:nvPr/>
                </p:nvSpPr>
                <p:spPr>
                  <a:xfrm rot="-5400000">
                    <a:off x="596313" y="3449463"/>
                    <a:ext cx="67775" cy="6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84" extrusionOk="0">
                        <a:moveTo>
                          <a:pt x="1" y="0"/>
                        </a:moveTo>
                        <a:lnTo>
                          <a:pt x="1399" y="2399"/>
                        </a:lnTo>
                        <a:cubicBezTo>
                          <a:pt x="1511" y="2589"/>
                          <a:pt x="1705" y="2684"/>
                          <a:pt x="1899" y="2684"/>
                        </a:cubicBezTo>
                        <a:cubicBezTo>
                          <a:pt x="2093" y="2684"/>
                          <a:pt x="2287" y="2589"/>
                          <a:pt x="2400" y="2399"/>
                        </a:cubicBezTo>
                        <a:lnTo>
                          <a:pt x="2555" y="2140"/>
                        </a:lnTo>
                        <a:cubicBezTo>
                          <a:pt x="2710" y="1864"/>
                          <a:pt x="2607" y="1502"/>
                          <a:pt x="2348" y="1346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33" name="Google Shape;3933;p5"/>
                  <p:cNvSpPr/>
                  <p:nvPr/>
                </p:nvSpPr>
                <p:spPr>
                  <a:xfrm rot="-5400000">
                    <a:off x="564750" y="3564300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726" y="0"/>
                        </a:moveTo>
                        <a:cubicBezTo>
                          <a:pt x="277" y="18"/>
                          <a:pt x="1" y="484"/>
                          <a:pt x="225" y="863"/>
                        </a:cubicBezTo>
                        <a:lnTo>
                          <a:pt x="381" y="1140"/>
                        </a:lnTo>
                        <a:cubicBezTo>
                          <a:pt x="487" y="1328"/>
                          <a:pt x="690" y="1436"/>
                          <a:pt x="896" y="1436"/>
                        </a:cubicBezTo>
                        <a:cubicBezTo>
                          <a:pt x="991" y="1436"/>
                          <a:pt x="1087" y="1413"/>
                          <a:pt x="1175" y="1364"/>
                        </a:cubicBezTo>
                        <a:lnTo>
                          <a:pt x="350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34" name="Google Shape;3934;p5"/>
                  <p:cNvSpPr/>
                  <p:nvPr/>
                </p:nvSpPr>
                <p:spPr>
                  <a:xfrm rot="-5400000">
                    <a:off x="596263" y="3534963"/>
                    <a:ext cx="68200" cy="6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28" h="2697" extrusionOk="0">
                        <a:moveTo>
                          <a:pt x="2728" y="0"/>
                        </a:moveTo>
                        <a:lnTo>
                          <a:pt x="381" y="1346"/>
                        </a:lnTo>
                        <a:cubicBezTo>
                          <a:pt x="104" y="1502"/>
                          <a:pt x="1" y="1864"/>
                          <a:pt x="156" y="2140"/>
                        </a:cubicBezTo>
                        <a:lnTo>
                          <a:pt x="312" y="2399"/>
                        </a:lnTo>
                        <a:cubicBezTo>
                          <a:pt x="424" y="2598"/>
                          <a:pt x="622" y="2697"/>
                          <a:pt x="821" y="2697"/>
                        </a:cubicBezTo>
                        <a:cubicBezTo>
                          <a:pt x="1019" y="2697"/>
                          <a:pt x="1218" y="2598"/>
                          <a:pt x="1330" y="2399"/>
                        </a:cubicBezTo>
                        <a:lnTo>
                          <a:pt x="2728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35" name="Google Shape;3935;p5"/>
                  <p:cNvSpPr/>
                  <p:nvPr/>
                </p:nvSpPr>
                <p:spPr>
                  <a:xfrm rot="-5400000">
                    <a:off x="514013" y="3461413"/>
                    <a:ext cx="40150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3281" extrusionOk="0">
                        <a:moveTo>
                          <a:pt x="570" y="1"/>
                        </a:moveTo>
                        <a:cubicBezTo>
                          <a:pt x="259" y="1"/>
                          <a:pt x="0" y="260"/>
                          <a:pt x="0" y="588"/>
                        </a:cubicBezTo>
                        <a:lnTo>
                          <a:pt x="0" y="3280"/>
                        </a:lnTo>
                        <a:lnTo>
                          <a:pt x="173" y="2987"/>
                        </a:lnTo>
                        <a:lnTo>
                          <a:pt x="1381" y="864"/>
                        </a:lnTo>
                        <a:cubicBezTo>
                          <a:pt x="1605" y="484"/>
                          <a:pt x="1329" y="1"/>
                          <a:pt x="88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36" name="Google Shape;3936;p5"/>
                  <p:cNvSpPr/>
                  <p:nvPr/>
                </p:nvSpPr>
                <p:spPr>
                  <a:xfrm rot="-5400000">
                    <a:off x="522538" y="3452263"/>
                    <a:ext cx="87625" cy="3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24" extrusionOk="0">
                        <a:moveTo>
                          <a:pt x="2642" y="1"/>
                        </a:moveTo>
                        <a:cubicBezTo>
                          <a:pt x="2541" y="1"/>
                          <a:pt x="2440" y="26"/>
                          <a:pt x="2348" y="77"/>
                        </a:cubicBezTo>
                        <a:lnTo>
                          <a:pt x="466" y="1165"/>
                        </a:lnTo>
                        <a:lnTo>
                          <a:pt x="0" y="1424"/>
                        </a:lnTo>
                        <a:lnTo>
                          <a:pt x="2796" y="1424"/>
                        </a:lnTo>
                        <a:cubicBezTo>
                          <a:pt x="3228" y="1424"/>
                          <a:pt x="3504" y="940"/>
                          <a:pt x="3297" y="561"/>
                        </a:cubicBezTo>
                        <a:lnTo>
                          <a:pt x="3142" y="284"/>
                        </a:lnTo>
                        <a:cubicBezTo>
                          <a:pt x="3038" y="100"/>
                          <a:pt x="2842" y="1"/>
                          <a:pt x="264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37" name="Google Shape;3937;p5"/>
                  <p:cNvSpPr/>
                  <p:nvPr/>
                </p:nvSpPr>
                <p:spPr>
                  <a:xfrm rot="-5400000">
                    <a:off x="510938" y="3449288"/>
                    <a:ext cx="67775" cy="67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98" extrusionOk="0">
                        <a:moveTo>
                          <a:pt x="1899" y="0"/>
                        </a:moveTo>
                        <a:cubicBezTo>
                          <a:pt x="1705" y="0"/>
                          <a:pt x="1511" y="100"/>
                          <a:pt x="1399" y="298"/>
                        </a:cubicBezTo>
                        <a:lnTo>
                          <a:pt x="173" y="2404"/>
                        </a:lnTo>
                        <a:lnTo>
                          <a:pt x="1" y="2697"/>
                        </a:lnTo>
                        <a:lnTo>
                          <a:pt x="449" y="2438"/>
                        </a:lnTo>
                        <a:lnTo>
                          <a:pt x="2348" y="1351"/>
                        </a:lnTo>
                        <a:cubicBezTo>
                          <a:pt x="2624" y="1196"/>
                          <a:pt x="2710" y="833"/>
                          <a:pt x="2555" y="557"/>
                        </a:cubicBezTo>
                        <a:lnTo>
                          <a:pt x="2400" y="298"/>
                        </a:lnTo>
                        <a:cubicBezTo>
                          <a:pt x="2287" y="100"/>
                          <a:pt x="2093" y="0"/>
                          <a:pt x="1899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38" name="Google Shape;3938;p5"/>
                  <p:cNvSpPr/>
                  <p:nvPr/>
                </p:nvSpPr>
                <p:spPr>
                  <a:xfrm rot="-5400000">
                    <a:off x="522438" y="3564363"/>
                    <a:ext cx="87625" cy="35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2" extrusionOk="0">
                        <a:moveTo>
                          <a:pt x="880" y="1"/>
                        </a:moveTo>
                        <a:cubicBezTo>
                          <a:pt x="680" y="1"/>
                          <a:pt x="484" y="108"/>
                          <a:pt x="381" y="292"/>
                        </a:cubicBezTo>
                        <a:lnTo>
                          <a:pt x="225" y="569"/>
                        </a:lnTo>
                        <a:cubicBezTo>
                          <a:pt x="1" y="948"/>
                          <a:pt x="277" y="1432"/>
                          <a:pt x="726" y="1432"/>
                        </a:cubicBezTo>
                        <a:lnTo>
                          <a:pt x="3505" y="1432"/>
                        </a:lnTo>
                        <a:lnTo>
                          <a:pt x="2089" y="603"/>
                        </a:lnTo>
                        <a:lnTo>
                          <a:pt x="1175" y="85"/>
                        </a:lnTo>
                        <a:cubicBezTo>
                          <a:pt x="1082" y="28"/>
                          <a:pt x="981" y="1"/>
                          <a:pt x="88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39" name="Google Shape;3939;p5"/>
                  <p:cNvSpPr/>
                  <p:nvPr/>
                </p:nvSpPr>
                <p:spPr>
                  <a:xfrm rot="-5400000">
                    <a:off x="545725" y="3496175"/>
                    <a:ext cx="83725" cy="7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49" h="2865" extrusionOk="0">
                        <a:moveTo>
                          <a:pt x="1916" y="0"/>
                        </a:moveTo>
                        <a:cubicBezTo>
                          <a:pt x="639" y="0"/>
                          <a:pt x="0" y="1536"/>
                          <a:pt x="898" y="2434"/>
                        </a:cubicBezTo>
                        <a:cubicBezTo>
                          <a:pt x="1190" y="2732"/>
                          <a:pt x="1552" y="2865"/>
                          <a:pt x="1907" y="2865"/>
                        </a:cubicBezTo>
                        <a:cubicBezTo>
                          <a:pt x="2642" y="2865"/>
                          <a:pt x="3349" y="2294"/>
                          <a:pt x="3349" y="1433"/>
                        </a:cubicBezTo>
                        <a:cubicBezTo>
                          <a:pt x="3349" y="639"/>
                          <a:pt x="2710" y="0"/>
                          <a:pt x="191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40" name="Google Shape;3940;p5"/>
                  <p:cNvSpPr/>
                  <p:nvPr/>
                </p:nvSpPr>
                <p:spPr>
                  <a:xfrm rot="-5400000">
                    <a:off x="510675" y="4106625"/>
                    <a:ext cx="68200" cy="67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28" h="2702" extrusionOk="0">
                        <a:moveTo>
                          <a:pt x="823" y="0"/>
                        </a:moveTo>
                        <a:cubicBezTo>
                          <a:pt x="627" y="0"/>
                          <a:pt x="432" y="95"/>
                          <a:pt x="329" y="285"/>
                        </a:cubicBezTo>
                        <a:lnTo>
                          <a:pt x="174" y="561"/>
                        </a:lnTo>
                        <a:cubicBezTo>
                          <a:pt x="1" y="837"/>
                          <a:pt x="105" y="1182"/>
                          <a:pt x="381" y="1338"/>
                        </a:cubicBezTo>
                        <a:lnTo>
                          <a:pt x="1295" y="1873"/>
                        </a:lnTo>
                        <a:lnTo>
                          <a:pt x="2728" y="2701"/>
                        </a:lnTo>
                        <a:lnTo>
                          <a:pt x="2555" y="2408"/>
                        </a:lnTo>
                        <a:lnTo>
                          <a:pt x="1330" y="285"/>
                        </a:lnTo>
                        <a:cubicBezTo>
                          <a:pt x="1218" y="95"/>
                          <a:pt x="1019" y="0"/>
                          <a:pt x="82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41" name="Google Shape;3941;p5"/>
                  <p:cNvSpPr/>
                  <p:nvPr/>
                </p:nvSpPr>
                <p:spPr>
                  <a:xfrm rot="-5400000">
                    <a:off x="620588" y="4079738"/>
                    <a:ext cx="40150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3281" extrusionOk="0">
                        <a:moveTo>
                          <a:pt x="1605" y="1"/>
                        </a:moveTo>
                        <a:lnTo>
                          <a:pt x="225" y="2417"/>
                        </a:lnTo>
                        <a:cubicBezTo>
                          <a:pt x="0" y="2797"/>
                          <a:pt x="276" y="3280"/>
                          <a:pt x="708" y="3280"/>
                        </a:cubicBezTo>
                        <a:lnTo>
                          <a:pt x="1036" y="3280"/>
                        </a:lnTo>
                        <a:cubicBezTo>
                          <a:pt x="1346" y="3280"/>
                          <a:pt x="1605" y="3021"/>
                          <a:pt x="1605" y="2711"/>
                        </a:cubicBezTo>
                        <a:lnTo>
                          <a:pt x="1605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42" name="Google Shape;3942;p5"/>
                  <p:cNvSpPr/>
                  <p:nvPr/>
                </p:nvSpPr>
                <p:spPr>
                  <a:xfrm rot="-5400000">
                    <a:off x="513800" y="4079525"/>
                    <a:ext cx="405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81" extrusionOk="0">
                        <a:moveTo>
                          <a:pt x="725" y="1"/>
                        </a:moveTo>
                        <a:cubicBezTo>
                          <a:pt x="276" y="1"/>
                          <a:pt x="0" y="484"/>
                          <a:pt x="225" y="864"/>
                        </a:cubicBezTo>
                        <a:lnTo>
                          <a:pt x="1450" y="2969"/>
                        </a:lnTo>
                        <a:lnTo>
                          <a:pt x="1623" y="3280"/>
                        </a:lnTo>
                        <a:lnTo>
                          <a:pt x="1623" y="588"/>
                        </a:lnTo>
                        <a:cubicBezTo>
                          <a:pt x="1623" y="260"/>
                          <a:pt x="1346" y="1"/>
                          <a:pt x="103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43" name="Google Shape;3943;p5"/>
                  <p:cNvSpPr/>
                  <p:nvPr/>
                </p:nvSpPr>
                <p:spPr>
                  <a:xfrm rot="-5400000">
                    <a:off x="620638" y="4032763"/>
                    <a:ext cx="40050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2" h="3281" extrusionOk="0">
                        <a:moveTo>
                          <a:pt x="1" y="1"/>
                        </a:moveTo>
                        <a:lnTo>
                          <a:pt x="1" y="2711"/>
                        </a:lnTo>
                        <a:cubicBezTo>
                          <a:pt x="1" y="3039"/>
                          <a:pt x="242" y="3280"/>
                          <a:pt x="570" y="3280"/>
                        </a:cubicBezTo>
                        <a:lnTo>
                          <a:pt x="881" y="3280"/>
                        </a:lnTo>
                        <a:cubicBezTo>
                          <a:pt x="889" y="3281"/>
                          <a:pt x="896" y="3281"/>
                          <a:pt x="904" y="3281"/>
                        </a:cubicBezTo>
                        <a:cubicBezTo>
                          <a:pt x="1339" y="3281"/>
                          <a:pt x="1602" y="2807"/>
                          <a:pt x="1381" y="2417"/>
                        </a:cubicBez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44" name="Google Shape;3944;p5"/>
                  <p:cNvSpPr/>
                  <p:nvPr/>
                </p:nvSpPr>
                <p:spPr>
                  <a:xfrm rot="-5400000">
                    <a:off x="564963" y="4023188"/>
                    <a:ext cx="87200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88" h="1437" extrusionOk="0">
                        <a:moveTo>
                          <a:pt x="1" y="0"/>
                        </a:moveTo>
                        <a:lnTo>
                          <a:pt x="2331" y="1364"/>
                        </a:lnTo>
                        <a:cubicBezTo>
                          <a:pt x="2418" y="1413"/>
                          <a:pt x="2515" y="1436"/>
                          <a:pt x="2610" y="1436"/>
                        </a:cubicBezTo>
                        <a:cubicBezTo>
                          <a:pt x="2816" y="1436"/>
                          <a:pt x="3019" y="1328"/>
                          <a:pt x="3125" y="1140"/>
                        </a:cubicBezTo>
                        <a:lnTo>
                          <a:pt x="3280" y="863"/>
                        </a:lnTo>
                        <a:cubicBezTo>
                          <a:pt x="3487" y="484"/>
                          <a:pt x="3211" y="18"/>
                          <a:pt x="278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45" name="Google Shape;3945;p5"/>
                  <p:cNvSpPr/>
                  <p:nvPr/>
                </p:nvSpPr>
                <p:spPr>
                  <a:xfrm rot="-5400000">
                    <a:off x="596313" y="4020763"/>
                    <a:ext cx="67775" cy="6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84" extrusionOk="0">
                        <a:moveTo>
                          <a:pt x="1" y="0"/>
                        </a:moveTo>
                        <a:lnTo>
                          <a:pt x="1399" y="2399"/>
                        </a:lnTo>
                        <a:cubicBezTo>
                          <a:pt x="1502" y="2589"/>
                          <a:pt x="1697" y="2684"/>
                          <a:pt x="1893" y="2684"/>
                        </a:cubicBezTo>
                        <a:cubicBezTo>
                          <a:pt x="2089" y="2684"/>
                          <a:pt x="2288" y="2589"/>
                          <a:pt x="2400" y="2399"/>
                        </a:cubicBezTo>
                        <a:lnTo>
                          <a:pt x="2555" y="2140"/>
                        </a:lnTo>
                        <a:cubicBezTo>
                          <a:pt x="2711" y="1864"/>
                          <a:pt x="2607" y="1502"/>
                          <a:pt x="2331" y="1346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46" name="Google Shape;3946;p5"/>
                  <p:cNvSpPr/>
                  <p:nvPr/>
                </p:nvSpPr>
                <p:spPr>
                  <a:xfrm rot="-5400000">
                    <a:off x="564763" y="4135588"/>
                    <a:ext cx="87600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4" h="1437" extrusionOk="0">
                        <a:moveTo>
                          <a:pt x="725" y="0"/>
                        </a:moveTo>
                        <a:cubicBezTo>
                          <a:pt x="276" y="18"/>
                          <a:pt x="0" y="484"/>
                          <a:pt x="225" y="863"/>
                        </a:cubicBezTo>
                        <a:lnTo>
                          <a:pt x="380" y="1140"/>
                        </a:lnTo>
                        <a:cubicBezTo>
                          <a:pt x="486" y="1328"/>
                          <a:pt x="681" y="1436"/>
                          <a:pt x="887" y="1436"/>
                        </a:cubicBezTo>
                        <a:cubicBezTo>
                          <a:pt x="983" y="1436"/>
                          <a:pt x="1081" y="1413"/>
                          <a:pt x="1174" y="1364"/>
                        </a:cubicBezTo>
                        <a:lnTo>
                          <a:pt x="350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47" name="Google Shape;3947;p5"/>
                  <p:cNvSpPr/>
                  <p:nvPr/>
                </p:nvSpPr>
                <p:spPr>
                  <a:xfrm rot="-5400000">
                    <a:off x="596263" y="4106688"/>
                    <a:ext cx="68200" cy="6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28" h="2697" extrusionOk="0">
                        <a:moveTo>
                          <a:pt x="2728" y="0"/>
                        </a:moveTo>
                        <a:lnTo>
                          <a:pt x="381" y="1346"/>
                        </a:lnTo>
                        <a:cubicBezTo>
                          <a:pt x="105" y="1502"/>
                          <a:pt x="1" y="1864"/>
                          <a:pt x="156" y="2140"/>
                        </a:cubicBezTo>
                        <a:lnTo>
                          <a:pt x="312" y="2399"/>
                        </a:lnTo>
                        <a:cubicBezTo>
                          <a:pt x="424" y="2598"/>
                          <a:pt x="622" y="2697"/>
                          <a:pt x="821" y="2697"/>
                        </a:cubicBezTo>
                        <a:cubicBezTo>
                          <a:pt x="1019" y="2697"/>
                          <a:pt x="1218" y="2598"/>
                          <a:pt x="1330" y="2399"/>
                        </a:cubicBezTo>
                        <a:lnTo>
                          <a:pt x="2728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48" name="Google Shape;3948;p5"/>
                  <p:cNvSpPr/>
                  <p:nvPr/>
                </p:nvSpPr>
                <p:spPr>
                  <a:xfrm rot="-5400000">
                    <a:off x="513800" y="4032925"/>
                    <a:ext cx="405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81" extrusionOk="0">
                        <a:moveTo>
                          <a:pt x="587" y="1"/>
                        </a:moveTo>
                        <a:cubicBezTo>
                          <a:pt x="276" y="1"/>
                          <a:pt x="18" y="260"/>
                          <a:pt x="0" y="588"/>
                        </a:cubicBezTo>
                        <a:lnTo>
                          <a:pt x="0" y="3280"/>
                        </a:lnTo>
                        <a:lnTo>
                          <a:pt x="173" y="2987"/>
                        </a:lnTo>
                        <a:lnTo>
                          <a:pt x="1398" y="864"/>
                        </a:lnTo>
                        <a:cubicBezTo>
                          <a:pt x="1623" y="484"/>
                          <a:pt x="1346" y="1"/>
                          <a:pt x="89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49" name="Google Shape;3949;p5"/>
                  <p:cNvSpPr/>
                  <p:nvPr/>
                </p:nvSpPr>
                <p:spPr>
                  <a:xfrm rot="-5400000">
                    <a:off x="522750" y="4023350"/>
                    <a:ext cx="87200" cy="3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88" h="1424" extrusionOk="0">
                        <a:moveTo>
                          <a:pt x="2625" y="1"/>
                        </a:moveTo>
                        <a:cubicBezTo>
                          <a:pt x="2525" y="1"/>
                          <a:pt x="2423" y="26"/>
                          <a:pt x="2331" y="77"/>
                        </a:cubicBezTo>
                        <a:lnTo>
                          <a:pt x="450" y="1165"/>
                        </a:lnTo>
                        <a:lnTo>
                          <a:pt x="1" y="1424"/>
                        </a:lnTo>
                        <a:lnTo>
                          <a:pt x="2780" y="1424"/>
                        </a:lnTo>
                        <a:cubicBezTo>
                          <a:pt x="3211" y="1424"/>
                          <a:pt x="3487" y="940"/>
                          <a:pt x="3280" y="561"/>
                        </a:cubicBezTo>
                        <a:lnTo>
                          <a:pt x="3125" y="284"/>
                        </a:lnTo>
                        <a:cubicBezTo>
                          <a:pt x="3021" y="100"/>
                          <a:pt x="2826" y="1"/>
                          <a:pt x="262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50" name="Google Shape;3950;p5"/>
                  <p:cNvSpPr/>
                  <p:nvPr/>
                </p:nvSpPr>
                <p:spPr>
                  <a:xfrm rot="-5400000">
                    <a:off x="510938" y="4020588"/>
                    <a:ext cx="67775" cy="67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98" extrusionOk="0">
                        <a:moveTo>
                          <a:pt x="1899" y="0"/>
                        </a:moveTo>
                        <a:cubicBezTo>
                          <a:pt x="1705" y="0"/>
                          <a:pt x="1511" y="100"/>
                          <a:pt x="1399" y="298"/>
                        </a:cubicBezTo>
                        <a:lnTo>
                          <a:pt x="173" y="2404"/>
                        </a:lnTo>
                        <a:lnTo>
                          <a:pt x="1" y="2697"/>
                        </a:lnTo>
                        <a:lnTo>
                          <a:pt x="450" y="2438"/>
                        </a:lnTo>
                        <a:lnTo>
                          <a:pt x="2331" y="1351"/>
                        </a:lnTo>
                        <a:cubicBezTo>
                          <a:pt x="2624" y="1196"/>
                          <a:pt x="2711" y="833"/>
                          <a:pt x="2555" y="557"/>
                        </a:cubicBezTo>
                        <a:lnTo>
                          <a:pt x="2400" y="298"/>
                        </a:lnTo>
                        <a:cubicBezTo>
                          <a:pt x="2288" y="100"/>
                          <a:pt x="2094" y="0"/>
                          <a:pt x="1899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51" name="Google Shape;3951;p5"/>
                  <p:cNvSpPr/>
                  <p:nvPr/>
                </p:nvSpPr>
                <p:spPr>
                  <a:xfrm rot="-5400000">
                    <a:off x="522450" y="4135650"/>
                    <a:ext cx="87600" cy="35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4" h="1432" extrusionOk="0">
                        <a:moveTo>
                          <a:pt x="872" y="1"/>
                        </a:moveTo>
                        <a:cubicBezTo>
                          <a:pt x="671" y="1"/>
                          <a:pt x="483" y="108"/>
                          <a:pt x="380" y="292"/>
                        </a:cubicBezTo>
                        <a:lnTo>
                          <a:pt x="225" y="569"/>
                        </a:lnTo>
                        <a:cubicBezTo>
                          <a:pt x="0" y="948"/>
                          <a:pt x="276" y="1432"/>
                          <a:pt x="725" y="1432"/>
                        </a:cubicBezTo>
                        <a:lnTo>
                          <a:pt x="3504" y="1432"/>
                        </a:lnTo>
                        <a:lnTo>
                          <a:pt x="2089" y="603"/>
                        </a:lnTo>
                        <a:lnTo>
                          <a:pt x="1174" y="85"/>
                        </a:lnTo>
                        <a:cubicBezTo>
                          <a:pt x="1076" y="28"/>
                          <a:pt x="972" y="1"/>
                          <a:pt x="87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52" name="Google Shape;3952;p5"/>
                  <p:cNvSpPr/>
                  <p:nvPr/>
                </p:nvSpPr>
                <p:spPr>
                  <a:xfrm rot="-5400000">
                    <a:off x="545725" y="4067475"/>
                    <a:ext cx="83725" cy="7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49" h="2865" extrusionOk="0">
                        <a:moveTo>
                          <a:pt x="1916" y="0"/>
                        </a:moveTo>
                        <a:cubicBezTo>
                          <a:pt x="639" y="0"/>
                          <a:pt x="1" y="1536"/>
                          <a:pt x="898" y="2434"/>
                        </a:cubicBezTo>
                        <a:cubicBezTo>
                          <a:pt x="1190" y="2732"/>
                          <a:pt x="1552" y="2865"/>
                          <a:pt x="1907" y="2865"/>
                        </a:cubicBezTo>
                        <a:cubicBezTo>
                          <a:pt x="2643" y="2865"/>
                          <a:pt x="3349" y="2294"/>
                          <a:pt x="3349" y="1433"/>
                        </a:cubicBezTo>
                        <a:cubicBezTo>
                          <a:pt x="3349" y="639"/>
                          <a:pt x="2710" y="0"/>
                          <a:pt x="191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grpSp>
                <p:nvGrpSpPr>
                  <p:cNvPr id="3953" name="Google Shape;3953;p5"/>
                  <p:cNvGrpSpPr/>
                  <p:nvPr/>
                </p:nvGrpSpPr>
                <p:grpSpPr>
                  <a:xfrm>
                    <a:off x="493075" y="2283250"/>
                    <a:ext cx="189025" cy="199800"/>
                    <a:chOff x="4401800" y="1244325"/>
                    <a:chExt cx="189025" cy="199800"/>
                  </a:xfrm>
                </p:grpSpPr>
                <p:sp>
                  <p:nvSpPr>
                    <p:cNvPr id="3954" name="Google Shape;3954;p5"/>
                    <p:cNvSpPr/>
                    <p:nvPr/>
                  </p:nvSpPr>
                  <p:spPr>
                    <a:xfrm rot="-5400000">
                      <a:off x="4419613" y="1353588"/>
                      <a:ext cx="67775" cy="675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711" h="2702" extrusionOk="0">
                          <a:moveTo>
                            <a:pt x="820" y="0"/>
                          </a:moveTo>
                          <a:cubicBezTo>
                            <a:pt x="622" y="0"/>
                            <a:pt x="423" y="95"/>
                            <a:pt x="311" y="285"/>
                          </a:cubicBezTo>
                          <a:lnTo>
                            <a:pt x="156" y="561"/>
                          </a:lnTo>
                          <a:cubicBezTo>
                            <a:pt x="0" y="837"/>
                            <a:pt x="104" y="1182"/>
                            <a:pt x="380" y="1338"/>
                          </a:cubicBezTo>
                          <a:lnTo>
                            <a:pt x="1295" y="1873"/>
                          </a:lnTo>
                          <a:lnTo>
                            <a:pt x="2710" y="2701"/>
                          </a:lnTo>
                          <a:lnTo>
                            <a:pt x="2710" y="2701"/>
                          </a:lnTo>
                          <a:lnTo>
                            <a:pt x="2537" y="2408"/>
                          </a:lnTo>
                          <a:lnTo>
                            <a:pt x="1329" y="285"/>
                          </a:lnTo>
                          <a:cubicBezTo>
                            <a:pt x="1217" y="95"/>
                            <a:pt x="1019" y="0"/>
                            <a:pt x="820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955" name="Google Shape;3955;p5"/>
                    <p:cNvSpPr/>
                    <p:nvPr/>
                  </p:nvSpPr>
                  <p:spPr>
                    <a:xfrm rot="-5400000">
                      <a:off x="4529100" y="1326725"/>
                      <a:ext cx="40575" cy="8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3281" extrusionOk="0">
                          <a:moveTo>
                            <a:pt x="1623" y="1"/>
                          </a:moveTo>
                          <a:lnTo>
                            <a:pt x="225" y="2417"/>
                          </a:lnTo>
                          <a:cubicBezTo>
                            <a:pt x="0" y="2797"/>
                            <a:pt x="276" y="3280"/>
                            <a:pt x="725" y="3280"/>
                          </a:cubicBezTo>
                          <a:lnTo>
                            <a:pt x="1036" y="3280"/>
                          </a:lnTo>
                          <a:cubicBezTo>
                            <a:pt x="1346" y="3280"/>
                            <a:pt x="1623" y="3021"/>
                            <a:pt x="1623" y="2693"/>
                          </a:cubicBezTo>
                          <a:lnTo>
                            <a:pt x="1623" y="1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956" name="Google Shape;3956;p5"/>
                    <p:cNvSpPr/>
                    <p:nvPr/>
                  </p:nvSpPr>
                  <p:spPr>
                    <a:xfrm rot="-5400000">
                      <a:off x="4422525" y="1326725"/>
                      <a:ext cx="40575" cy="8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3281" extrusionOk="0">
                          <a:moveTo>
                            <a:pt x="725" y="1"/>
                          </a:moveTo>
                          <a:cubicBezTo>
                            <a:pt x="276" y="1"/>
                            <a:pt x="0" y="484"/>
                            <a:pt x="225" y="864"/>
                          </a:cubicBezTo>
                          <a:lnTo>
                            <a:pt x="1450" y="2969"/>
                          </a:lnTo>
                          <a:lnTo>
                            <a:pt x="1623" y="3280"/>
                          </a:lnTo>
                          <a:lnTo>
                            <a:pt x="1623" y="588"/>
                          </a:lnTo>
                          <a:cubicBezTo>
                            <a:pt x="1623" y="260"/>
                            <a:pt x="1346" y="1"/>
                            <a:pt x="103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957" name="Google Shape;3957;p5"/>
                    <p:cNvSpPr/>
                    <p:nvPr/>
                  </p:nvSpPr>
                  <p:spPr>
                    <a:xfrm rot="-5400000">
                      <a:off x="4529313" y="1279488"/>
                      <a:ext cx="40575" cy="8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3298" extrusionOk="0">
                          <a:moveTo>
                            <a:pt x="1" y="1"/>
                          </a:moveTo>
                          <a:lnTo>
                            <a:pt x="1" y="2711"/>
                          </a:lnTo>
                          <a:cubicBezTo>
                            <a:pt x="1" y="3039"/>
                            <a:pt x="259" y="3298"/>
                            <a:pt x="587" y="3298"/>
                          </a:cubicBezTo>
                          <a:lnTo>
                            <a:pt x="898" y="3298"/>
                          </a:lnTo>
                          <a:cubicBezTo>
                            <a:pt x="1330" y="3298"/>
                            <a:pt x="1623" y="2814"/>
                            <a:pt x="1399" y="2417"/>
                          </a:cubicBez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958" name="Google Shape;3958;p5"/>
                    <p:cNvSpPr/>
                    <p:nvPr/>
                  </p:nvSpPr>
                  <p:spPr>
                    <a:xfrm rot="-5400000">
                      <a:off x="4473475" y="1270175"/>
                      <a:ext cx="87625" cy="359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505" h="1437" extrusionOk="0">
                          <a:moveTo>
                            <a:pt x="1" y="0"/>
                          </a:moveTo>
                          <a:lnTo>
                            <a:pt x="2348" y="1364"/>
                          </a:lnTo>
                          <a:cubicBezTo>
                            <a:pt x="2436" y="1413"/>
                            <a:pt x="2530" y="1436"/>
                            <a:pt x="2623" y="1436"/>
                          </a:cubicBezTo>
                          <a:cubicBezTo>
                            <a:pt x="2824" y="1436"/>
                            <a:pt x="3019" y="1328"/>
                            <a:pt x="3125" y="1140"/>
                          </a:cubicBezTo>
                          <a:lnTo>
                            <a:pt x="3280" y="863"/>
                          </a:lnTo>
                          <a:cubicBezTo>
                            <a:pt x="3505" y="484"/>
                            <a:pt x="3229" y="18"/>
                            <a:pt x="2780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959" name="Google Shape;3959;p5"/>
                    <p:cNvSpPr/>
                    <p:nvPr/>
                  </p:nvSpPr>
                  <p:spPr>
                    <a:xfrm rot="-5400000">
                      <a:off x="4505038" y="1267963"/>
                      <a:ext cx="67775" cy="67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711" h="2684" extrusionOk="0">
                          <a:moveTo>
                            <a:pt x="1" y="0"/>
                          </a:moveTo>
                          <a:lnTo>
                            <a:pt x="1399" y="2399"/>
                          </a:lnTo>
                          <a:cubicBezTo>
                            <a:pt x="1511" y="2589"/>
                            <a:pt x="1705" y="2684"/>
                            <a:pt x="1899" y="2684"/>
                          </a:cubicBezTo>
                          <a:cubicBezTo>
                            <a:pt x="2094" y="2684"/>
                            <a:pt x="2288" y="2589"/>
                            <a:pt x="2400" y="2399"/>
                          </a:cubicBezTo>
                          <a:lnTo>
                            <a:pt x="2555" y="2140"/>
                          </a:lnTo>
                          <a:cubicBezTo>
                            <a:pt x="2711" y="1847"/>
                            <a:pt x="2607" y="1502"/>
                            <a:pt x="2348" y="1346"/>
                          </a:cubicBez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960" name="Google Shape;3960;p5"/>
                    <p:cNvSpPr/>
                    <p:nvPr/>
                  </p:nvSpPr>
                  <p:spPr>
                    <a:xfrm rot="-5400000">
                      <a:off x="4473475" y="1382350"/>
                      <a:ext cx="87625" cy="359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505" h="1437" extrusionOk="0">
                          <a:moveTo>
                            <a:pt x="708" y="0"/>
                          </a:moveTo>
                          <a:cubicBezTo>
                            <a:pt x="277" y="18"/>
                            <a:pt x="1" y="484"/>
                            <a:pt x="208" y="863"/>
                          </a:cubicBezTo>
                          <a:lnTo>
                            <a:pt x="363" y="1140"/>
                          </a:lnTo>
                          <a:cubicBezTo>
                            <a:pt x="469" y="1328"/>
                            <a:pt x="672" y="1436"/>
                            <a:pt x="878" y="1436"/>
                          </a:cubicBezTo>
                          <a:cubicBezTo>
                            <a:pt x="973" y="1436"/>
                            <a:pt x="1069" y="1413"/>
                            <a:pt x="1157" y="1364"/>
                          </a:cubicBezTo>
                          <a:lnTo>
                            <a:pt x="350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961" name="Google Shape;3961;p5"/>
                    <p:cNvSpPr/>
                    <p:nvPr/>
                  </p:nvSpPr>
                  <p:spPr>
                    <a:xfrm rot="-5400000">
                      <a:off x="4505200" y="1353650"/>
                      <a:ext cx="67775" cy="674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711" h="2697" extrusionOk="0">
                          <a:moveTo>
                            <a:pt x="2710" y="0"/>
                          </a:moveTo>
                          <a:lnTo>
                            <a:pt x="380" y="1346"/>
                          </a:lnTo>
                          <a:cubicBezTo>
                            <a:pt x="104" y="1502"/>
                            <a:pt x="0" y="1864"/>
                            <a:pt x="173" y="2140"/>
                          </a:cubicBezTo>
                          <a:lnTo>
                            <a:pt x="311" y="2399"/>
                          </a:lnTo>
                          <a:cubicBezTo>
                            <a:pt x="423" y="2598"/>
                            <a:pt x="622" y="2697"/>
                            <a:pt x="820" y="2697"/>
                          </a:cubicBezTo>
                          <a:cubicBezTo>
                            <a:pt x="1019" y="2697"/>
                            <a:pt x="1217" y="2598"/>
                            <a:pt x="1329" y="2399"/>
                          </a:cubicBezTo>
                          <a:lnTo>
                            <a:pt x="2710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962" name="Google Shape;3962;p5"/>
                    <p:cNvSpPr/>
                    <p:nvPr/>
                  </p:nvSpPr>
                  <p:spPr>
                    <a:xfrm rot="-5400000">
                      <a:off x="4422738" y="1279913"/>
                      <a:ext cx="40150" cy="8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3281" extrusionOk="0">
                          <a:moveTo>
                            <a:pt x="587" y="1"/>
                          </a:moveTo>
                          <a:cubicBezTo>
                            <a:pt x="259" y="1"/>
                            <a:pt x="1" y="260"/>
                            <a:pt x="1" y="588"/>
                          </a:cubicBezTo>
                          <a:lnTo>
                            <a:pt x="1" y="3280"/>
                          </a:lnTo>
                          <a:lnTo>
                            <a:pt x="173" y="2987"/>
                          </a:lnTo>
                          <a:lnTo>
                            <a:pt x="1399" y="864"/>
                          </a:lnTo>
                          <a:cubicBezTo>
                            <a:pt x="1606" y="484"/>
                            <a:pt x="1330" y="1"/>
                            <a:pt x="89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963" name="Google Shape;3963;p5"/>
                    <p:cNvSpPr/>
                    <p:nvPr/>
                  </p:nvSpPr>
                  <p:spPr>
                    <a:xfrm rot="-5400000">
                      <a:off x="4431263" y="1270338"/>
                      <a:ext cx="87625" cy="35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505" h="1424" extrusionOk="0">
                          <a:moveTo>
                            <a:pt x="2633" y="1"/>
                          </a:moveTo>
                          <a:cubicBezTo>
                            <a:pt x="2532" y="1"/>
                            <a:pt x="2429" y="26"/>
                            <a:pt x="2331" y="77"/>
                          </a:cubicBezTo>
                          <a:lnTo>
                            <a:pt x="450" y="1165"/>
                          </a:lnTo>
                          <a:lnTo>
                            <a:pt x="1" y="1424"/>
                          </a:lnTo>
                          <a:lnTo>
                            <a:pt x="2780" y="1424"/>
                          </a:lnTo>
                          <a:cubicBezTo>
                            <a:pt x="3229" y="1424"/>
                            <a:pt x="3505" y="940"/>
                            <a:pt x="3280" y="561"/>
                          </a:cubicBezTo>
                          <a:lnTo>
                            <a:pt x="3125" y="284"/>
                          </a:lnTo>
                          <a:cubicBezTo>
                            <a:pt x="3021" y="100"/>
                            <a:pt x="2833" y="1"/>
                            <a:pt x="263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964" name="Google Shape;3964;p5"/>
                    <p:cNvSpPr/>
                    <p:nvPr/>
                  </p:nvSpPr>
                  <p:spPr>
                    <a:xfrm rot="-5400000">
                      <a:off x="4419675" y="1267350"/>
                      <a:ext cx="67750" cy="67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710" h="2698" extrusionOk="0">
                          <a:moveTo>
                            <a:pt x="1890" y="0"/>
                          </a:moveTo>
                          <a:cubicBezTo>
                            <a:pt x="1692" y="0"/>
                            <a:pt x="1493" y="100"/>
                            <a:pt x="1381" y="298"/>
                          </a:cubicBezTo>
                          <a:lnTo>
                            <a:pt x="173" y="2404"/>
                          </a:lnTo>
                          <a:lnTo>
                            <a:pt x="0" y="2697"/>
                          </a:lnTo>
                          <a:lnTo>
                            <a:pt x="449" y="2438"/>
                          </a:lnTo>
                          <a:lnTo>
                            <a:pt x="2330" y="1351"/>
                          </a:lnTo>
                          <a:cubicBezTo>
                            <a:pt x="2606" y="1196"/>
                            <a:pt x="2710" y="833"/>
                            <a:pt x="2555" y="557"/>
                          </a:cubicBezTo>
                          <a:lnTo>
                            <a:pt x="2399" y="298"/>
                          </a:lnTo>
                          <a:cubicBezTo>
                            <a:pt x="2287" y="100"/>
                            <a:pt x="2089" y="0"/>
                            <a:pt x="1890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965" name="Google Shape;3965;p5"/>
                    <p:cNvSpPr/>
                    <p:nvPr/>
                  </p:nvSpPr>
                  <p:spPr>
                    <a:xfrm rot="-5400000">
                      <a:off x="4431163" y="1382413"/>
                      <a:ext cx="87625" cy="35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505" h="1432" extrusionOk="0">
                          <a:moveTo>
                            <a:pt x="863" y="1"/>
                          </a:moveTo>
                          <a:cubicBezTo>
                            <a:pt x="662" y="1"/>
                            <a:pt x="467" y="108"/>
                            <a:pt x="363" y="292"/>
                          </a:cubicBezTo>
                          <a:lnTo>
                            <a:pt x="208" y="569"/>
                          </a:lnTo>
                          <a:cubicBezTo>
                            <a:pt x="1" y="948"/>
                            <a:pt x="277" y="1432"/>
                            <a:pt x="708" y="1432"/>
                          </a:cubicBezTo>
                          <a:lnTo>
                            <a:pt x="3504" y="1432"/>
                          </a:lnTo>
                          <a:lnTo>
                            <a:pt x="2072" y="603"/>
                          </a:lnTo>
                          <a:lnTo>
                            <a:pt x="1157" y="85"/>
                          </a:lnTo>
                          <a:cubicBezTo>
                            <a:pt x="1065" y="28"/>
                            <a:pt x="963" y="1"/>
                            <a:pt x="86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966" name="Google Shape;3966;p5"/>
                    <p:cNvSpPr/>
                    <p:nvPr/>
                  </p:nvSpPr>
                  <p:spPr>
                    <a:xfrm rot="-5400000">
                      <a:off x="4454450" y="1314675"/>
                      <a:ext cx="83725" cy="7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349" h="2865" extrusionOk="0">
                          <a:moveTo>
                            <a:pt x="1916" y="0"/>
                          </a:moveTo>
                          <a:cubicBezTo>
                            <a:pt x="639" y="0"/>
                            <a:pt x="1" y="1536"/>
                            <a:pt x="898" y="2434"/>
                          </a:cubicBezTo>
                          <a:cubicBezTo>
                            <a:pt x="1196" y="2732"/>
                            <a:pt x="1560" y="2865"/>
                            <a:pt x="1915" y="2865"/>
                          </a:cubicBezTo>
                          <a:cubicBezTo>
                            <a:pt x="2651" y="2865"/>
                            <a:pt x="3349" y="2294"/>
                            <a:pt x="3349" y="1433"/>
                          </a:cubicBezTo>
                          <a:cubicBezTo>
                            <a:pt x="3349" y="639"/>
                            <a:pt x="2710" y="0"/>
                            <a:pt x="191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  <p:sp>
                <p:nvSpPr>
                  <p:cNvPr id="3967" name="Google Shape;3967;p5"/>
                  <p:cNvSpPr/>
                  <p:nvPr/>
                </p:nvSpPr>
                <p:spPr>
                  <a:xfrm rot="-5400000">
                    <a:off x="631363" y="2800388"/>
                    <a:ext cx="341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5" h="1244" extrusionOk="0">
                        <a:moveTo>
                          <a:pt x="691" y="1"/>
                        </a:moveTo>
                        <a:lnTo>
                          <a:pt x="312" y="381"/>
                        </a:lnTo>
                        <a:cubicBezTo>
                          <a:pt x="1" y="709"/>
                          <a:pt x="243" y="1244"/>
                          <a:pt x="691" y="1244"/>
                        </a:cubicBezTo>
                        <a:cubicBezTo>
                          <a:pt x="1140" y="1244"/>
                          <a:pt x="1364" y="709"/>
                          <a:pt x="1054" y="381"/>
                        </a:cubicBezTo>
                        <a:lnTo>
                          <a:pt x="691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68" name="Google Shape;3968;p5"/>
                  <p:cNvSpPr/>
                  <p:nvPr/>
                </p:nvSpPr>
                <p:spPr>
                  <a:xfrm rot="-5400000">
                    <a:off x="631375" y="3371675"/>
                    <a:ext cx="3410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4" h="1244" extrusionOk="0">
                        <a:moveTo>
                          <a:pt x="691" y="1"/>
                        </a:moveTo>
                        <a:lnTo>
                          <a:pt x="311" y="381"/>
                        </a:lnTo>
                        <a:cubicBezTo>
                          <a:pt x="0" y="709"/>
                          <a:pt x="242" y="1244"/>
                          <a:pt x="691" y="1244"/>
                        </a:cubicBezTo>
                        <a:cubicBezTo>
                          <a:pt x="1122" y="1244"/>
                          <a:pt x="1364" y="709"/>
                          <a:pt x="1053" y="381"/>
                        </a:cubicBezTo>
                        <a:lnTo>
                          <a:pt x="691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69" name="Google Shape;3969;p5"/>
                  <p:cNvSpPr/>
                  <p:nvPr/>
                </p:nvSpPr>
                <p:spPr>
                  <a:xfrm rot="-5400000">
                    <a:off x="631363" y="3942963"/>
                    <a:ext cx="341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5" h="1244" extrusionOk="0">
                        <a:moveTo>
                          <a:pt x="674" y="1"/>
                        </a:moveTo>
                        <a:lnTo>
                          <a:pt x="311" y="381"/>
                        </a:lnTo>
                        <a:cubicBezTo>
                          <a:pt x="1" y="709"/>
                          <a:pt x="225" y="1244"/>
                          <a:pt x="674" y="1244"/>
                        </a:cubicBezTo>
                        <a:cubicBezTo>
                          <a:pt x="1123" y="1244"/>
                          <a:pt x="1364" y="709"/>
                          <a:pt x="1053" y="381"/>
                        </a:cubicBezTo>
                        <a:lnTo>
                          <a:pt x="674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70" name="Google Shape;3970;p5"/>
                  <p:cNvSpPr/>
                  <p:nvPr/>
                </p:nvSpPr>
                <p:spPr>
                  <a:xfrm rot="-5400000">
                    <a:off x="631575" y="2228875"/>
                    <a:ext cx="3370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8" h="1244" extrusionOk="0">
                        <a:moveTo>
                          <a:pt x="674" y="1"/>
                        </a:moveTo>
                        <a:lnTo>
                          <a:pt x="294" y="381"/>
                        </a:lnTo>
                        <a:cubicBezTo>
                          <a:pt x="1" y="709"/>
                          <a:pt x="225" y="1244"/>
                          <a:pt x="674" y="1244"/>
                        </a:cubicBezTo>
                        <a:cubicBezTo>
                          <a:pt x="1123" y="1244"/>
                          <a:pt x="1347" y="709"/>
                          <a:pt x="1037" y="381"/>
                        </a:cubicBezTo>
                        <a:lnTo>
                          <a:pt x="674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71" name="Google Shape;3971;p5"/>
                  <p:cNvSpPr/>
                  <p:nvPr/>
                </p:nvSpPr>
                <p:spPr>
                  <a:xfrm rot="-5400000">
                    <a:off x="631363" y="2506538"/>
                    <a:ext cx="341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5" h="1244" extrusionOk="0">
                        <a:moveTo>
                          <a:pt x="691" y="1"/>
                        </a:moveTo>
                        <a:lnTo>
                          <a:pt x="311" y="381"/>
                        </a:lnTo>
                        <a:cubicBezTo>
                          <a:pt x="1" y="709"/>
                          <a:pt x="242" y="1244"/>
                          <a:pt x="691" y="1244"/>
                        </a:cubicBezTo>
                        <a:cubicBezTo>
                          <a:pt x="1140" y="1244"/>
                          <a:pt x="1364" y="709"/>
                          <a:pt x="1054" y="381"/>
                        </a:cubicBezTo>
                        <a:lnTo>
                          <a:pt x="691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72" name="Google Shape;3972;p5"/>
                  <p:cNvSpPr/>
                  <p:nvPr/>
                </p:nvSpPr>
                <p:spPr>
                  <a:xfrm rot="-5400000">
                    <a:off x="631375" y="3077825"/>
                    <a:ext cx="3410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4" h="1244" extrusionOk="0">
                        <a:moveTo>
                          <a:pt x="673" y="1"/>
                        </a:moveTo>
                        <a:lnTo>
                          <a:pt x="311" y="381"/>
                        </a:lnTo>
                        <a:cubicBezTo>
                          <a:pt x="0" y="709"/>
                          <a:pt x="242" y="1244"/>
                          <a:pt x="673" y="1244"/>
                        </a:cubicBezTo>
                        <a:cubicBezTo>
                          <a:pt x="1122" y="1244"/>
                          <a:pt x="1364" y="709"/>
                          <a:pt x="1053" y="381"/>
                        </a:cubicBezTo>
                        <a:lnTo>
                          <a:pt x="673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73" name="Google Shape;3973;p5"/>
                  <p:cNvSpPr/>
                  <p:nvPr/>
                </p:nvSpPr>
                <p:spPr>
                  <a:xfrm rot="-5400000">
                    <a:off x="631375" y="3649125"/>
                    <a:ext cx="3410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4" h="1244" extrusionOk="0">
                        <a:moveTo>
                          <a:pt x="674" y="1"/>
                        </a:moveTo>
                        <a:lnTo>
                          <a:pt x="311" y="381"/>
                        </a:lnTo>
                        <a:cubicBezTo>
                          <a:pt x="0" y="709"/>
                          <a:pt x="225" y="1244"/>
                          <a:pt x="674" y="1244"/>
                        </a:cubicBezTo>
                        <a:cubicBezTo>
                          <a:pt x="1122" y="1244"/>
                          <a:pt x="1364" y="709"/>
                          <a:pt x="1053" y="381"/>
                        </a:cubicBezTo>
                        <a:lnTo>
                          <a:pt x="674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74" name="Google Shape;3974;p5"/>
                  <p:cNvSpPr/>
                  <p:nvPr/>
                </p:nvSpPr>
                <p:spPr>
                  <a:xfrm rot="-5400000">
                    <a:off x="631363" y="4220413"/>
                    <a:ext cx="341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5" h="1244" extrusionOk="0">
                        <a:moveTo>
                          <a:pt x="691" y="1"/>
                        </a:moveTo>
                        <a:lnTo>
                          <a:pt x="311" y="381"/>
                        </a:lnTo>
                        <a:cubicBezTo>
                          <a:pt x="1" y="709"/>
                          <a:pt x="242" y="1244"/>
                          <a:pt x="691" y="1244"/>
                        </a:cubicBezTo>
                        <a:cubicBezTo>
                          <a:pt x="1123" y="1244"/>
                          <a:pt x="1364" y="709"/>
                          <a:pt x="1054" y="381"/>
                        </a:cubicBezTo>
                        <a:lnTo>
                          <a:pt x="691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3975" name="Google Shape;3975;p5"/>
                <p:cNvGrpSpPr/>
                <p:nvPr/>
              </p:nvGrpSpPr>
              <p:grpSpPr>
                <a:xfrm>
                  <a:off x="151925" y="33700"/>
                  <a:ext cx="341750" cy="2538050"/>
                  <a:chOff x="487050" y="1971275"/>
                  <a:chExt cx="341750" cy="2538050"/>
                </a:xfrm>
              </p:grpSpPr>
              <p:sp>
                <p:nvSpPr>
                  <p:cNvPr id="3976" name="Google Shape;3976;p5"/>
                  <p:cNvSpPr/>
                  <p:nvPr/>
                </p:nvSpPr>
                <p:spPr>
                  <a:xfrm rot="-5400000">
                    <a:off x="-453825" y="3226700"/>
                    <a:ext cx="2538050" cy="27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1088" extrusionOk="0">
                        <a:moveTo>
                          <a:pt x="1" y="0"/>
                        </a:moveTo>
                        <a:lnTo>
                          <a:pt x="1" y="1088"/>
                        </a:lnTo>
                        <a:lnTo>
                          <a:pt x="101521" y="1088"/>
                        </a:lnTo>
                        <a:lnTo>
                          <a:pt x="10152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77" name="Google Shape;3977;p5"/>
                  <p:cNvSpPr/>
                  <p:nvPr/>
                </p:nvSpPr>
                <p:spPr>
                  <a:xfrm rot="-5400000">
                    <a:off x="-535587" y="3232963"/>
                    <a:ext cx="2538050" cy="14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587" extrusionOk="0">
                        <a:moveTo>
                          <a:pt x="1" y="0"/>
                        </a:moveTo>
                        <a:lnTo>
                          <a:pt x="1" y="587"/>
                        </a:lnTo>
                        <a:lnTo>
                          <a:pt x="101521" y="587"/>
                        </a:lnTo>
                        <a:lnTo>
                          <a:pt x="10152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78" name="Google Shape;3978;p5"/>
                  <p:cNvSpPr/>
                  <p:nvPr/>
                </p:nvSpPr>
                <p:spPr>
                  <a:xfrm rot="-5400000">
                    <a:off x="487038" y="2568463"/>
                    <a:ext cx="200675" cy="20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27" h="8026" extrusionOk="0">
                        <a:moveTo>
                          <a:pt x="7560" y="466"/>
                        </a:moveTo>
                        <a:lnTo>
                          <a:pt x="7560" y="7560"/>
                        </a:lnTo>
                        <a:lnTo>
                          <a:pt x="466" y="7560"/>
                        </a:lnTo>
                        <a:lnTo>
                          <a:pt x="466" y="466"/>
                        </a:lnTo>
                        <a:close/>
                        <a:moveTo>
                          <a:pt x="0" y="0"/>
                        </a:moveTo>
                        <a:lnTo>
                          <a:pt x="0" y="8026"/>
                        </a:lnTo>
                        <a:lnTo>
                          <a:pt x="8026" y="8026"/>
                        </a:lnTo>
                        <a:lnTo>
                          <a:pt x="8026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79" name="Google Shape;3979;p5"/>
                  <p:cNvSpPr/>
                  <p:nvPr/>
                </p:nvSpPr>
                <p:spPr>
                  <a:xfrm rot="-5400000">
                    <a:off x="523163" y="2676663"/>
                    <a:ext cx="57000" cy="56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0" h="2253" extrusionOk="0">
                        <a:moveTo>
                          <a:pt x="685" y="1"/>
                        </a:moveTo>
                        <a:cubicBezTo>
                          <a:pt x="523" y="1"/>
                          <a:pt x="363" y="78"/>
                          <a:pt x="277" y="234"/>
                        </a:cubicBezTo>
                        <a:lnTo>
                          <a:pt x="139" y="458"/>
                        </a:lnTo>
                        <a:cubicBezTo>
                          <a:pt x="1" y="682"/>
                          <a:pt x="87" y="976"/>
                          <a:pt x="312" y="1114"/>
                        </a:cubicBezTo>
                        <a:lnTo>
                          <a:pt x="1088" y="1563"/>
                        </a:lnTo>
                        <a:lnTo>
                          <a:pt x="2279" y="2253"/>
                        </a:lnTo>
                        <a:lnTo>
                          <a:pt x="2279" y="2253"/>
                        </a:lnTo>
                        <a:lnTo>
                          <a:pt x="2124" y="2011"/>
                        </a:lnTo>
                        <a:lnTo>
                          <a:pt x="1106" y="234"/>
                        </a:lnTo>
                        <a:cubicBezTo>
                          <a:pt x="1011" y="78"/>
                          <a:pt x="847" y="1"/>
                          <a:pt x="68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80" name="Google Shape;3980;p5"/>
                  <p:cNvSpPr/>
                  <p:nvPr/>
                </p:nvSpPr>
                <p:spPr>
                  <a:xfrm rot="-5400000">
                    <a:off x="615188" y="2654313"/>
                    <a:ext cx="34125" cy="6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5" h="2746" extrusionOk="0">
                        <a:moveTo>
                          <a:pt x="1364" y="1"/>
                        </a:moveTo>
                        <a:lnTo>
                          <a:pt x="190" y="2020"/>
                        </a:lnTo>
                        <a:cubicBezTo>
                          <a:pt x="1" y="2331"/>
                          <a:pt x="242" y="2745"/>
                          <a:pt x="605" y="2745"/>
                        </a:cubicBezTo>
                        <a:lnTo>
                          <a:pt x="864" y="2745"/>
                        </a:lnTo>
                        <a:cubicBezTo>
                          <a:pt x="1140" y="2745"/>
                          <a:pt x="1364" y="2521"/>
                          <a:pt x="1364" y="2262"/>
                        </a:cubicBezTo>
                        <a:lnTo>
                          <a:pt x="1364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81" name="Google Shape;3981;p5"/>
                  <p:cNvSpPr/>
                  <p:nvPr/>
                </p:nvSpPr>
                <p:spPr>
                  <a:xfrm rot="-5400000">
                    <a:off x="525875" y="2654325"/>
                    <a:ext cx="34125" cy="6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5" h="2745" extrusionOk="0">
                        <a:moveTo>
                          <a:pt x="622" y="0"/>
                        </a:moveTo>
                        <a:cubicBezTo>
                          <a:pt x="242" y="0"/>
                          <a:pt x="1" y="397"/>
                          <a:pt x="190" y="725"/>
                        </a:cubicBezTo>
                        <a:lnTo>
                          <a:pt x="1209" y="2486"/>
                        </a:lnTo>
                        <a:lnTo>
                          <a:pt x="1364" y="2744"/>
                        </a:lnTo>
                        <a:lnTo>
                          <a:pt x="1364" y="483"/>
                        </a:lnTo>
                        <a:cubicBezTo>
                          <a:pt x="1364" y="207"/>
                          <a:pt x="1140" y="0"/>
                          <a:pt x="881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82" name="Google Shape;3982;p5"/>
                  <p:cNvSpPr/>
                  <p:nvPr/>
                </p:nvSpPr>
                <p:spPr>
                  <a:xfrm rot="-5400000">
                    <a:off x="615413" y="2614838"/>
                    <a:ext cx="33675" cy="6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7" h="2746" extrusionOk="0">
                        <a:moveTo>
                          <a:pt x="0" y="1"/>
                        </a:moveTo>
                        <a:lnTo>
                          <a:pt x="0" y="2262"/>
                        </a:lnTo>
                        <a:cubicBezTo>
                          <a:pt x="0" y="2521"/>
                          <a:pt x="208" y="2745"/>
                          <a:pt x="484" y="2745"/>
                        </a:cubicBezTo>
                        <a:lnTo>
                          <a:pt x="743" y="2745"/>
                        </a:lnTo>
                        <a:cubicBezTo>
                          <a:pt x="1105" y="2745"/>
                          <a:pt x="1347" y="2331"/>
                          <a:pt x="1157" y="2020"/>
                        </a:cubicBez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83" name="Google Shape;3983;p5"/>
                  <p:cNvSpPr/>
                  <p:nvPr/>
                </p:nvSpPr>
                <p:spPr>
                  <a:xfrm rot="-5400000">
                    <a:off x="568463" y="2607013"/>
                    <a:ext cx="73375" cy="2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5" h="1198" extrusionOk="0">
                        <a:moveTo>
                          <a:pt x="1" y="0"/>
                        </a:moveTo>
                        <a:lnTo>
                          <a:pt x="1968" y="1139"/>
                        </a:lnTo>
                        <a:cubicBezTo>
                          <a:pt x="2041" y="1178"/>
                          <a:pt x="2121" y="1198"/>
                          <a:pt x="2200" y="1198"/>
                        </a:cubicBezTo>
                        <a:cubicBezTo>
                          <a:pt x="2366" y="1198"/>
                          <a:pt x="2531" y="1113"/>
                          <a:pt x="2624" y="949"/>
                        </a:cubicBezTo>
                        <a:lnTo>
                          <a:pt x="2745" y="742"/>
                        </a:lnTo>
                        <a:cubicBezTo>
                          <a:pt x="2935" y="414"/>
                          <a:pt x="2711" y="17"/>
                          <a:pt x="2331" y="17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84" name="Google Shape;3984;p5"/>
                  <p:cNvSpPr/>
                  <p:nvPr/>
                </p:nvSpPr>
                <p:spPr>
                  <a:xfrm rot="-5400000">
                    <a:off x="594975" y="2604650"/>
                    <a:ext cx="56550" cy="56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62" h="2266" extrusionOk="0">
                        <a:moveTo>
                          <a:pt x="0" y="0"/>
                        </a:moveTo>
                        <a:lnTo>
                          <a:pt x="1157" y="2019"/>
                        </a:lnTo>
                        <a:cubicBezTo>
                          <a:pt x="1252" y="2183"/>
                          <a:pt x="1416" y="2265"/>
                          <a:pt x="1580" y="2265"/>
                        </a:cubicBezTo>
                        <a:cubicBezTo>
                          <a:pt x="1744" y="2265"/>
                          <a:pt x="1907" y="2183"/>
                          <a:pt x="2002" y="2019"/>
                        </a:cubicBezTo>
                        <a:lnTo>
                          <a:pt x="2123" y="1812"/>
                        </a:lnTo>
                        <a:cubicBezTo>
                          <a:pt x="2261" y="1571"/>
                          <a:pt x="2192" y="1260"/>
                          <a:pt x="1951" y="1139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85" name="Google Shape;3985;p5"/>
                  <p:cNvSpPr/>
                  <p:nvPr/>
                </p:nvSpPr>
                <p:spPr>
                  <a:xfrm rot="-5400000">
                    <a:off x="568350" y="2701175"/>
                    <a:ext cx="73375" cy="2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5" h="1189" extrusionOk="0">
                        <a:moveTo>
                          <a:pt x="604" y="0"/>
                        </a:moveTo>
                        <a:cubicBezTo>
                          <a:pt x="242" y="0"/>
                          <a:pt x="0" y="414"/>
                          <a:pt x="190" y="725"/>
                        </a:cubicBezTo>
                        <a:lnTo>
                          <a:pt x="311" y="949"/>
                        </a:lnTo>
                        <a:cubicBezTo>
                          <a:pt x="404" y="1100"/>
                          <a:pt x="566" y="1189"/>
                          <a:pt x="737" y="1189"/>
                        </a:cubicBezTo>
                        <a:cubicBezTo>
                          <a:pt x="820" y="1189"/>
                          <a:pt x="905" y="1167"/>
                          <a:pt x="984" y="1122"/>
                        </a:cubicBezTo>
                        <a:lnTo>
                          <a:pt x="293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86" name="Google Shape;3986;p5"/>
                  <p:cNvSpPr/>
                  <p:nvPr/>
                </p:nvSpPr>
                <p:spPr>
                  <a:xfrm rot="-5400000">
                    <a:off x="594588" y="2676663"/>
                    <a:ext cx="57000" cy="56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0" h="2253" extrusionOk="0">
                        <a:moveTo>
                          <a:pt x="2279" y="0"/>
                        </a:moveTo>
                        <a:lnTo>
                          <a:pt x="312" y="1139"/>
                        </a:lnTo>
                        <a:cubicBezTo>
                          <a:pt x="87" y="1260"/>
                          <a:pt x="1" y="1571"/>
                          <a:pt x="139" y="1795"/>
                        </a:cubicBezTo>
                        <a:lnTo>
                          <a:pt x="277" y="2019"/>
                        </a:lnTo>
                        <a:cubicBezTo>
                          <a:pt x="363" y="2175"/>
                          <a:pt x="523" y="2252"/>
                          <a:pt x="685" y="2252"/>
                        </a:cubicBezTo>
                        <a:cubicBezTo>
                          <a:pt x="847" y="2252"/>
                          <a:pt x="1011" y="2175"/>
                          <a:pt x="1106" y="2019"/>
                        </a:cubicBezTo>
                        <a:lnTo>
                          <a:pt x="2279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87" name="Google Shape;3987;p5"/>
                  <p:cNvSpPr/>
                  <p:nvPr/>
                </p:nvSpPr>
                <p:spPr>
                  <a:xfrm rot="-5400000">
                    <a:off x="526100" y="2615275"/>
                    <a:ext cx="33675" cy="6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7" h="2745" extrusionOk="0">
                        <a:moveTo>
                          <a:pt x="483" y="0"/>
                        </a:moveTo>
                        <a:cubicBezTo>
                          <a:pt x="225" y="0"/>
                          <a:pt x="0" y="207"/>
                          <a:pt x="0" y="483"/>
                        </a:cubicBezTo>
                        <a:lnTo>
                          <a:pt x="0" y="2744"/>
                        </a:lnTo>
                        <a:lnTo>
                          <a:pt x="138" y="2486"/>
                        </a:lnTo>
                        <a:lnTo>
                          <a:pt x="1174" y="725"/>
                        </a:lnTo>
                        <a:cubicBezTo>
                          <a:pt x="1346" y="397"/>
                          <a:pt x="1122" y="0"/>
                          <a:pt x="74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88" name="Google Shape;3988;p5"/>
                  <p:cNvSpPr/>
                  <p:nvPr/>
                </p:nvSpPr>
                <p:spPr>
                  <a:xfrm rot="-5400000">
                    <a:off x="533038" y="2607138"/>
                    <a:ext cx="73375" cy="29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5" h="1188" extrusionOk="0">
                        <a:moveTo>
                          <a:pt x="2201" y="0"/>
                        </a:moveTo>
                        <a:cubicBezTo>
                          <a:pt x="2121" y="0"/>
                          <a:pt x="2041" y="21"/>
                          <a:pt x="1968" y="66"/>
                        </a:cubicBezTo>
                        <a:lnTo>
                          <a:pt x="381" y="981"/>
                        </a:lnTo>
                        <a:lnTo>
                          <a:pt x="1" y="1188"/>
                        </a:lnTo>
                        <a:lnTo>
                          <a:pt x="2331" y="1188"/>
                        </a:lnTo>
                        <a:cubicBezTo>
                          <a:pt x="2711" y="1188"/>
                          <a:pt x="2935" y="791"/>
                          <a:pt x="2745" y="463"/>
                        </a:cubicBezTo>
                        <a:lnTo>
                          <a:pt x="2624" y="256"/>
                        </a:lnTo>
                        <a:cubicBezTo>
                          <a:pt x="2531" y="92"/>
                          <a:pt x="2367" y="0"/>
                          <a:pt x="2201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89" name="Google Shape;3989;p5"/>
                  <p:cNvSpPr/>
                  <p:nvPr/>
                </p:nvSpPr>
                <p:spPr>
                  <a:xfrm rot="-5400000">
                    <a:off x="523438" y="2604863"/>
                    <a:ext cx="56550" cy="56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62" h="2249" extrusionOk="0">
                        <a:moveTo>
                          <a:pt x="1580" y="1"/>
                        </a:moveTo>
                        <a:cubicBezTo>
                          <a:pt x="1416" y="1"/>
                          <a:pt x="1252" y="83"/>
                          <a:pt x="1157" y="247"/>
                        </a:cubicBezTo>
                        <a:lnTo>
                          <a:pt x="138" y="2007"/>
                        </a:lnTo>
                        <a:lnTo>
                          <a:pt x="0" y="2249"/>
                        </a:lnTo>
                        <a:lnTo>
                          <a:pt x="380" y="2042"/>
                        </a:lnTo>
                        <a:lnTo>
                          <a:pt x="1951" y="1127"/>
                        </a:lnTo>
                        <a:cubicBezTo>
                          <a:pt x="2175" y="989"/>
                          <a:pt x="2261" y="696"/>
                          <a:pt x="2123" y="454"/>
                        </a:cubicBezTo>
                        <a:lnTo>
                          <a:pt x="2002" y="247"/>
                        </a:lnTo>
                        <a:cubicBezTo>
                          <a:pt x="1907" y="83"/>
                          <a:pt x="1744" y="1"/>
                          <a:pt x="158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90" name="Google Shape;3990;p5"/>
                  <p:cNvSpPr/>
                  <p:nvPr/>
                </p:nvSpPr>
                <p:spPr>
                  <a:xfrm rot="-5400000">
                    <a:off x="533025" y="2701175"/>
                    <a:ext cx="73375" cy="2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5" h="1189" extrusionOk="0">
                        <a:moveTo>
                          <a:pt x="737" y="0"/>
                        </a:moveTo>
                        <a:cubicBezTo>
                          <a:pt x="566" y="0"/>
                          <a:pt x="404" y="89"/>
                          <a:pt x="311" y="240"/>
                        </a:cubicBezTo>
                        <a:lnTo>
                          <a:pt x="190" y="464"/>
                        </a:lnTo>
                        <a:cubicBezTo>
                          <a:pt x="0" y="775"/>
                          <a:pt x="242" y="1189"/>
                          <a:pt x="604" y="1189"/>
                        </a:cubicBezTo>
                        <a:lnTo>
                          <a:pt x="2934" y="1189"/>
                        </a:lnTo>
                        <a:lnTo>
                          <a:pt x="1743" y="516"/>
                        </a:lnTo>
                        <a:lnTo>
                          <a:pt x="984" y="67"/>
                        </a:lnTo>
                        <a:cubicBezTo>
                          <a:pt x="905" y="22"/>
                          <a:pt x="820" y="0"/>
                          <a:pt x="73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91" name="Google Shape;3991;p5"/>
                  <p:cNvSpPr/>
                  <p:nvPr/>
                </p:nvSpPr>
                <p:spPr>
                  <a:xfrm rot="-5400000">
                    <a:off x="557375" y="2638800"/>
                    <a:ext cx="60000" cy="60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00" h="2400" extrusionOk="0">
                        <a:moveTo>
                          <a:pt x="1192" y="0"/>
                        </a:moveTo>
                        <a:cubicBezTo>
                          <a:pt x="536" y="0"/>
                          <a:pt x="1" y="536"/>
                          <a:pt x="1" y="1209"/>
                        </a:cubicBezTo>
                        <a:cubicBezTo>
                          <a:pt x="1" y="1865"/>
                          <a:pt x="536" y="2400"/>
                          <a:pt x="1192" y="2400"/>
                        </a:cubicBezTo>
                        <a:cubicBezTo>
                          <a:pt x="1865" y="2400"/>
                          <a:pt x="2400" y="1865"/>
                          <a:pt x="2400" y="1209"/>
                        </a:cubicBezTo>
                        <a:cubicBezTo>
                          <a:pt x="2400" y="536"/>
                          <a:pt x="1865" y="0"/>
                          <a:pt x="119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92" name="Google Shape;3992;p5"/>
                  <p:cNvSpPr/>
                  <p:nvPr/>
                </p:nvSpPr>
                <p:spPr>
                  <a:xfrm rot="-5400000">
                    <a:off x="487250" y="3139975"/>
                    <a:ext cx="200250" cy="20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10" h="8026" extrusionOk="0">
                        <a:moveTo>
                          <a:pt x="7543" y="466"/>
                        </a:moveTo>
                        <a:lnTo>
                          <a:pt x="7543" y="7560"/>
                        </a:lnTo>
                        <a:lnTo>
                          <a:pt x="467" y="7560"/>
                        </a:lnTo>
                        <a:lnTo>
                          <a:pt x="467" y="466"/>
                        </a:lnTo>
                        <a:close/>
                        <a:moveTo>
                          <a:pt x="1" y="0"/>
                        </a:moveTo>
                        <a:lnTo>
                          <a:pt x="1" y="8026"/>
                        </a:lnTo>
                        <a:lnTo>
                          <a:pt x="8009" y="8026"/>
                        </a:lnTo>
                        <a:lnTo>
                          <a:pt x="8009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93" name="Google Shape;3993;p5"/>
                  <p:cNvSpPr/>
                  <p:nvPr/>
                </p:nvSpPr>
                <p:spPr>
                  <a:xfrm rot="-5400000">
                    <a:off x="523175" y="3247950"/>
                    <a:ext cx="56975" cy="56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79" h="2253" extrusionOk="0">
                        <a:moveTo>
                          <a:pt x="682" y="1"/>
                        </a:moveTo>
                        <a:cubicBezTo>
                          <a:pt x="518" y="1"/>
                          <a:pt x="354" y="78"/>
                          <a:pt x="259" y="234"/>
                        </a:cubicBezTo>
                        <a:lnTo>
                          <a:pt x="138" y="458"/>
                        </a:lnTo>
                        <a:cubicBezTo>
                          <a:pt x="0" y="682"/>
                          <a:pt x="87" y="993"/>
                          <a:pt x="311" y="1114"/>
                        </a:cubicBezTo>
                        <a:lnTo>
                          <a:pt x="1088" y="1563"/>
                        </a:lnTo>
                        <a:lnTo>
                          <a:pt x="2279" y="2253"/>
                        </a:lnTo>
                        <a:lnTo>
                          <a:pt x="2279" y="2253"/>
                        </a:lnTo>
                        <a:lnTo>
                          <a:pt x="2123" y="2011"/>
                        </a:lnTo>
                        <a:lnTo>
                          <a:pt x="1105" y="234"/>
                        </a:lnTo>
                        <a:cubicBezTo>
                          <a:pt x="1010" y="78"/>
                          <a:pt x="846" y="1"/>
                          <a:pt x="68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94" name="Google Shape;3994;p5"/>
                  <p:cNvSpPr/>
                  <p:nvPr/>
                </p:nvSpPr>
                <p:spPr>
                  <a:xfrm rot="-5400000">
                    <a:off x="615188" y="3225613"/>
                    <a:ext cx="34125" cy="6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5" h="2746" extrusionOk="0">
                        <a:moveTo>
                          <a:pt x="1364" y="1"/>
                        </a:moveTo>
                        <a:lnTo>
                          <a:pt x="191" y="2020"/>
                        </a:lnTo>
                        <a:cubicBezTo>
                          <a:pt x="1" y="2331"/>
                          <a:pt x="243" y="2745"/>
                          <a:pt x="622" y="2745"/>
                        </a:cubicBezTo>
                        <a:lnTo>
                          <a:pt x="864" y="2745"/>
                        </a:lnTo>
                        <a:cubicBezTo>
                          <a:pt x="1140" y="2745"/>
                          <a:pt x="1364" y="2521"/>
                          <a:pt x="1364" y="2262"/>
                        </a:cubicBezTo>
                        <a:lnTo>
                          <a:pt x="1364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95" name="Google Shape;3995;p5"/>
                  <p:cNvSpPr/>
                  <p:nvPr/>
                </p:nvSpPr>
                <p:spPr>
                  <a:xfrm rot="-5400000">
                    <a:off x="525875" y="3225625"/>
                    <a:ext cx="34125" cy="6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5" h="2745" extrusionOk="0">
                        <a:moveTo>
                          <a:pt x="622" y="0"/>
                        </a:moveTo>
                        <a:cubicBezTo>
                          <a:pt x="243" y="0"/>
                          <a:pt x="1" y="397"/>
                          <a:pt x="191" y="725"/>
                        </a:cubicBezTo>
                        <a:lnTo>
                          <a:pt x="1209" y="2486"/>
                        </a:lnTo>
                        <a:lnTo>
                          <a:pt x="1364" y="2744"/>
                        </a:lnTo>
                        <a:lnTo>
                          <a:pt x="1364" y="483"/>
                        </a:lnTo>
                        <a:cubicBezTo>
                          <a:pt x="1364" y="207"/>
                          <a:pt x="1140" y="0"/>
                          <a:pt x="881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96" name="Google Shape;3996;p5"/>
                  <p:cNvSpPr/>
                  <p:nvPr/>
                </p:nvSpPr>
                <p:spPr>
                  <a:xfrm rot="-5400000">
                    <a:off x="615200" y="3186350"/>
                    <a:ext cx="34100" cy="6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4" h="2746" extrusionOk="0">
                        <a:moveTo>
                          <a:pt x="1" y="1"/>
                        </a:moveTo>
                        <a:lnTo>
                          <a:pt x="1" y="2262"/>
                        </a:lnTo>
                        <a:cubicBezTo>
                          <a:pt x="1" y="2521"/>
                          <a:pt x="225" y="2745"/>
                          <a:pt x="501" y="2745"/>
                        </a:cubicBezTo>
                        <a:lnTo>
                          <a:pt x="743" y="2745"/>
                        </a:lnTo>
                        <a:cubicBezTo>
                          <a:pt x="1122" y="2745"/>
                          <a:pt x="1364" y="2331"/>
                          <a:pt x="1174" y="2020"/>
                        </a:cubicBez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97" name="Google Shape;3997;p5"/>
                  <p:cNvSpPr/>
                  <p:nvPr/>
                </p:nvSpPr>
                <p:spPr>
                  <a:xfrm rot="-5400000">
                    <a:off x="568463" y="3178288"/>
                    <a:ext cx="73375" cy="2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5" h="1198" extrusionOk="0">
                        <a:moveTo>
                          <a:pt x="0" y="0"/>
                        </a:moveTo>
                        <a:lnTo>
                          <a:pt x="1951" y="1139"/>
                        </a:lnTo>
                        <a:cubicBezTo>
                          <a:pt x="2029" y="1178"/>
                          <a:pt x="2112" y="1198"/>
                          <a:pt x="2194" y="1198"/>
                        </a:cubicBezTo>
                        <a:cubicBezTo>
                          <a:pt x="2365" y="1198"/>
                          <a:pt x="2530" y="1113"/>
                          <a:pt x="2624" y="949"/>
                        </a:cubicBezTo>
                        <a:lnTo>
                          <a:pt x="2744" y="742"/>
                        </a:lnTo>
                        <a:cubicBezTo>
                          <a:pt x="2934" y="414"/>
                          <a:pt x="2693" y="17"/>
                          <a:pt x="2330" y="17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98" name="Google Shape;3998;p5"/>
                  <p:cNvSpPr/>
                  <p:nvPr/>
                </p:nvSpPr>
                <p:spPr>
                  <a:xfrm rot="-5400000">
                    <a:off x="594975" y="3175950"/>
                    <a:ext cx="56550" cy="56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62" h="2266" extrusionOk="0">
                        <a:moveTo>
                          <a:pt x="1" y="0"/>
                        </a:moveTo>
                        <a:lnTo>
                          <a:pt x="1157" y="2019"/>
                        </a:lnTo>
                        <a:cubicBezTo>
                          <a:pt x="1252" y="2183"/>
                          <a:pt x="1416" y="2265"/>
                          <a:pt x="1580" y="2265"/>
                        </a:cubicBezTo>
                        <a:cubicBezTo>
                          <a:pt x="1744" y="2265"/>
                          <a:pt x="1908" y="2183"/>
                          <a:pt x="2003" y="2019"/>
                        </a:cubicBezTo>
                        <a:lnTo>
                          <a:pt x="2124" y="1812"/>
                        </a:lnTo>
                        <a:cubicBezTo>
                          <a:pt x="2262" y="1571"/>
                          <a:pt x="2193" y="1260"/>
                          <a:pt x="1951" y="1139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99" name="Google Shape;3999;p5"/>
                  <p:cNvSpPr/>
                  <p:nvPr/>
                </p:nvSpPr>
                <p:spPr>
                  <a:xfrm rot="-5400000">
                    <a:off x="568350" y="3272475"/>
                    <a:ext cx="73375" cy="2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5" h="1189" extrusionOk="0">
                        <a:moveTo>
                          <a:pt x="605" y="0"/>
                        </a:moveTo>
                        <a:cubicBezTo>
                          <a:pt x="242" y="0"/>
                          <a:pt x="1" y="414"/>
                          <a:pt x="190" y="725"/>
                        </a:cubicBezTo>
                        <a:lnTo>
                          <a:pt x="311" y="949"/>
                        </a:lnTo>
                        <a:cubicBezTo>
                          <a:pt x="404" y="1100"/>
                          <a:pt x="567" y="1189"/>
                          <a:pt x="737" y="1189"/>
                        </a:cubicBezTo>
                        <a:cubicBezTo>
                          <a:pt x="820" y="1189"/>
                          <a:pt x="905" y="1167"/>
                          <a:pt x="984" y="1122"/>
                        </a:cubicBezTo>
                        <a:lnTo>
                          <a:pt x="293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00" name="Google Shape;4000;p5"/>
                  <p:cNvSpPr/>
                  <p:nvPr/>
                </p:nvSpPr>
                <p:spPr>
                  <a:xfrm rot="-5400000">
                    <a:off x="594600" y="3247950"/>
                    <a:ext cx="56975" cy="56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79" h="2253" extrusionOk="0">
                        <a:moveTo>
                          <a:pt x="2279" y="0"/>
                        </a:moveTo>
                        <a:lnTo>
                          <a:pt x="311" y="1139"/>
                        </a:lnTo>
                        <a:cubicBezTo>
                          <a:pt x="87" y="1260"/>
                          <a:pt x="0" y="1571"/>
                          <a:pt x="138" y="1795"/>
                        </a:cubicBezTo>
                        <a:lnTo>
                          <a:pt x="259" y="2019"/>
                        </a:lnTo>
                        <a:cubicBezTo>
                          <a:pt x="354" y="2175"/>
                          <a:pt x="518" y="2252"/>
                          <a:pt x="682" y="2252"/>
                        </a:cubicBezTo>
                        <a:cubicBezTo>
                          <a:pt x="846" y="2252"/>
                          <a:pt x="1010" y="2175"/>
                          <a:pt x="1105" y="2019"/>
                        </a:cubicBezTo>
                        <a:lnTo>
                          <a:pt x="2279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01" name="Google Shape;4001;p5"/>
                  <p:cNvSpPr/>
                  <p:nvPr/>
                </p:nvSpPr>
                <p:spPr>
                  <a:xfrm rot="-5400000">
                    <a:off x="525888" y="3186363"/>
                    <a:ext cx="34100" cy="6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4" h="2745" extrusionOk="0">
                        <a:moveTo>
                          <a:pt x="501" y="0"/>
                        </a:moveTo>
                        <a:cubicBezTo>
                          <a:pt x="225" y="0"/>
                          <a:pt x="1" y="207"/>
                          <a:pt x="1" y="483"/>
                        </a:cubicBezTo>
                        <a:lnTo>
                          <a:pt x="1" y="2744"/>
                        </a:lnTo>
                        <a:lnTo>
                          <a:pt x="156" y="2486"/>
                        </a:lnTo>
                        <a:lnTo>
                          <a:pt x="1174" y="725"/>
                        </a:lnTo>
                        <a:cubicBezTo>
                          <a:pt x="1364" y="397"/>
                          <a:pt x="1122" y="0"/>
                          <a:pt x="76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02" name="Google Shape;4002;p5"/>
                  <p:cNvSpPr/>
                  <p:nvPr/>
                </p:nvSpPr>
                <p:spPr>
                  <a:xfrm rot="-5400000">
                    <a:off x="533038" y="3178413"/>
                    <a:ext cx="73375" cy="29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5" h="1188" extrusionOk="0">
                        <a:moveTo>
                          <a:pt x="2195" y="0"/>
                        </a:moveTo>
                        <a:cubicBezTo>
                          <a:pt x="2112" y="0"/>
                          <a:pt x="2029" y="21"/>
                          <a:pt x="1951" y="66"/>
                        </a:cubicBezTo>
                        <a:lnTo>
                          <a:pt x="380" y="981"/>
                        </a:lnTo>
                        <a:lnTo>
                          <a:pt x="0" y="1188"/>
                        </a:lnTo>
                        <a:lnTo>
                          <a:pt x="2330" y="1188"/>
                        </a:lnTo>
                        <a:cubicBezTo>
                          <a:pt x="2693" y="1188"/>
                          <a:pt x="2934" y="791"/>
                          <a:pt x="2744" y="463"/>
                        </a:cubicBezTo>
                        <a:lnTo>
                          <a:pt x="2624" y="256"/>
                        </a:lnTo>
                        <a:cubicBezTo>
                          <a:pt x="2530" y="92"/>
                          <a:pt x="2366" y="0"/>
                          <a:pt x="219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03" name="Google Shape;4003;p5"/>
                  <p:cNvSpPr/>
                  <p:nvPr/>
                </p:nvSpPr>
                <p:spPr>
                  <a:xfrm rot="-5400000">
                    <a:off x="523438" y="3176163"/>
                    <a:ext cx="56550" cy="56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62" h="2249" extrusionOk="0">
                        <a:moveTo>
                          <a:pt x="1580" y="1"/>
                        </a:moveTo>
                        <a:cubicBezTo>
                          <a:pt x="1416" y="1"/>
                          <a:pt x="1252" y="83"/>
                          <a:pt x="1157" y="247"/>
                        </a:cubicBezTo>
                        <a:lnTo>
                          <a:pt x="139" y="2007"/>
                        </a:lnTo>
                        <a:lnTo>
                          <a:pt x="1" y="2249"/>
                        </a:lnTo>
                        <a:lnTo>
                          <a:pt x="380" y="2042"/>
                        </a:lnTo>
                        <a:lnTo>
                          <a:pt x="1951" y="1127"/>
                        </a:lnTo>
                        <a:cubicBezTo>
                          <a:pt x="2175" y="989"/>
                          <a:pt x="2262" y="696"/>
                          <a:pt x="2124" y="454"/>
                        </a:cubicBezTo>
                        <a:lnTo>
                          <a:pt x="2003" y="247"/>
                        </a:lnTo>
                        <a:cubicBezTo>
                          <a:pt x="1908" y="83"/>
                          <a:pt x="1744" y="1"/>
                          <a:pt x="158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04" name="Google Shape;4004;p5"/>
                  <p:cNvSpPr/>
                  <p:nvPr/>
                </p:nvSpPr>
                <p:spPr>
                  <a:xfrm rot="-5400000">
                    <a:off x="533025" y="3272475"/>
                    <a:ext cx="73375" cy="2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5" h="1189" extrusionOk="0">
                        <a:moveTo>
                          <a:pt x="737" y="0"/>
                        </a:moveTo>
                        <a:cubicBezTo>
                          <a:pt x="567" y="0"/>
                          <a:pt x="404" y="89"/>
                          <a:pt x="311" y="240"/>
                        </a:cubicBezTo>
                        <a:lnTo>
                          <a:pt x="190" y="464"/>
                        </a:lnTo>
                        <a:cubicBezTo>
                          <a:pt x="1" y="775"/>
                          <a:pt x="242" y="1189"/>
                          <a:pt x="605" y="1189"/>
                        </a:cubicBezTo>
                        <a:lnTo>
                          <a:pt x="2935" y="1189"/>
                        </a:lnTo>
                        <a:lnTo>
                          <a:pt x="1744" y="516"/>
                        </a:lnTo>
                        <a:lnTo>
                          <a:pt x="984" y="67"/>
                        </a:lnTo>
                        <a:cubicBezTo>
                          <a:pt x="905" y="22"/>
                          <a:pt x="820" y="0"/>
                          <a:pt x="73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05" name="Google Shape;4005;p5"/>
                  <p:cNvSpPr/>
                  <p:nvPr/>
                </p:nvSpPr>
                <p:spPr>
                  <a:xfrm rot="-5400000">
                    <a:off x="552325" y="3215125"/>
                    <a:ext cx="70375" cy="60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15" h="2411" extrusionOk="0">
                        <a:moveTo>
                          <a:pt x="1606" y="0"/>
                        </a:moveTo>
                        <a:cubicBezTo>
                          <a:pt x="536" y="0"/>
                          <a:pt x="1" y="1295"/>
                          <a:pt x="760" y="2054"/>
                        </a:cubicBezTo>
                        <a:cubicBezTo>
                          <a:pt x="1006" y="2301"/>
                          <a:pt x="1309" y="2411"/>
                          <a:pt x="1605" y="2411"/>
                        </a:cubicBezTo>
                        <a:cubicBezTo>
                          <a:pt x="2223" y="2411"/>
                          <a:pt x="2814" y="1932"/>
                          <a:pt x="2814" y="1209"/>
                        </a:cubicBezTo>
                        <a:cubicBezTo>
                          <a:pt x="2814" y="536"/>
                          <a:pt x="2262" y="0"/>
                          <a:pt x="160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06" name="Google Shape;4006;p5"/>
                  <p:cNvSpPr/>
                  <p:nvPr/>
                </p:nvSpPr>
                <p:spPr>
                  <a:xfrm rot="-5400000">
                    <a:off x="487263" y="3711263"/>
                    <a:ext cx="200225" cy="20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09" h="8026" extrusionOk="0">
                        <a:moveTo>
                          <a:pt x="7542" y="466"/>
                        </a:moveTo>
                        <a:lnTo>
                          <a:pt x="7542" y="7560"/>
                        </a:lnTo>
                        <a:lnTo>
                          <a:pt x="466" y="7560"/>
                        </a:lnTo>
                        <a:lnTo>
                          <a:pt x="466" y="466"/>
                        </a:lnTo>
                        <a:close/>
                        <a:moveTo>
                          <a:pt x="0" y="0"/>
                        </a:moveTo>
                        <a:lnTo>
                          <a:pt x="0" y="8026"/>
                        </a:lnTo>
                        <a:lnTo>
                          <a:pt x="8008" y="8026"/>
                        </a:lnTo>
                        <a:lnTo>
                          <a:pt x="8008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07" name="Google Shape;4007;p5"/>
                  <p:cNvSpPr/>
                  <p:nvPr/>
                </p:nvSpPr>
                <p:spPr>
                  <a:xfrm rot="-5400000">
                    <a:off x="523388" y="3819463"/>
                    <a:ext cx="56550" cy="56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62" h="2253" extrusionOk="0">
                        <a:moveTo>
                          <a:pt x="682" y="1"/>
                        </a:moveTo>
                        <a:cubicBezTo>
                          <a:pt x="518" y="1"/>
                          <a:pt x="354" y="78"/>
                          <a:pt x="259" y="234"/>
                        </a:cubicBezTo>
                        <a:lnTo>
                          <a:pt x="139" y="458"/>
                        </a:lnTo>
                        <a:cubicBezTo>
                          <a:pt x="1" y="682"/>
                          <a:pt x="70" y="993"/>
                          <a:pt x="311" y="1114"/>
                        </a:cubicBezTo>
                        <a:lnTo>
                          <a:pt x="1071" y="1563"/>
                        </a:lnTo>
                        <a:lnTo>
                          <a:pt x="2262" y="2253"/>
                        </a:lnTo>
                        <a:lnTo>
                          <a:pt x="2124" y="2011"/>
                        </a:lnTo>
                        <a:lnTo>
                          <a:pt x="1105" y="234"/>
                        </a:lnTo>
                        <a:cubicBezTo>
                          <a:pt x="1010" y="78"/>
                          <a:pt x="846" y="1"/>
                          <a:pt x="68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08" name="Google Shape;4008;p5"/>
                  <p:cNvSpPr/>
                  <p:nvPr/>
                </p:nvSpPr>
                <p:spPr>
                  <a:xfrm rot="-5400000">
                    <a:off x="615200" y="3796900"/>
                    <a:ext cx="34100" cy="6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4" h="2746" extrusionOk="0">
                        <a:moveTo>
                          <a:pt x="1364" y="1"/>
                        </a:moveTo>
                        <a:lnTo>
                          <a:pt x="190" y="2020"/>
                        </a:lnTo>
                        <a:cubicBezTo>
                          <a:pt x="0" y="2331"/>
                          <a:pt x="242" y="2745"/>
                          <a:pt x="604" y="2745"/>
                        </a:cubicBezTo>
                        <a:lnTo>
                          <a:pt x="863" y="2745"/>
                        </a:lnTo>
                        <a:cubicBezTo>
                          <a:pt x="1139" y="2745"/>
                          <a:pt x="1364" y="2521"/>
                          <a:pt x="1364" y="2262"/>
                        </a:cubicBezTo>
                        <a:lnTo>
                          <a:pt x="1364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09" name="Google Shape;4009;p5"/>
                  <p:cNvSpPr/>
                  <p:nvPr/>
                </p:nvSpPr>
                <p:spPr>
                  <a:xfrm rot="-5400000">
                    <a:off x="526100" y="3797125"/>
                    <a:ext cx="33675" cy="6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7" h="2745" extrusionOk="0">
                        <a:moveTo>
                          <a:pt x="604" y="0"/>
                        </a:moveTo>
                        <a:cubicBezTo>
                          <a:pt x="242" y="0"/>
                          <a:pt x="0" y="397"/>
                          <a:pt x="190" y="725"/>
                        </a:cubicBezTo>
                        <a:lnTo>
                          <a:pt x="1208" y="2486"/>
                        </a:lnTo>
                        <a:lnTo>
                          <a:pt x="1346" y="2744"/>
                        </a:lnTo>
                        <a:lnTo>
                          <a:pt x="1346" y="483"/>
                        </a:lnTo>
                        <a:cubicBezTo>
                          <a:pt x="1346" y="207"/>
                          <a:pt x="1139" y="0"/>
                          <a:pt x="86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10" name="Google Shape;4010;p5"/>
                  <p:cNvSpPr/>
                  <p:nvPr/>
                </p:nvSpPr>
                <p:spPr>
                  <a:xfrm rot="-5400000">
                    <a:off x="615188" y="3757638"/>
                    <a:ext cx="34125" cy="6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5" h="2746" extrusionOk="0">
                        <a:moveTo>
                          <a:pt x="1" y="1"/>
                        </a:moveTo>
                        <a:lnTo>
                          <a:pt x="1" y="2262"/>
                        </a:lnTo>
                        <a:cubicBezTo>
                          <a:pt x="1" y="2521"/>
                          <a:pt x="225" y="2745"/>
                          <a:pt x="484" y="2745"/>
                        </a:cubicBezTo>
                        <a:lnTo>
                          <a:pt x="743" y="2745"/>
                        </a:lnTo>
                        <a:cubicBezTo>
                          <a:pt x="1123" y="2745"/>
                          <a:pt x="1364" y="2331"/>
                          <a:pt x="1174" y="2020"/>
                        </a:cubicBez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11" name="Google Shape;4011;p5"/>
                  <p:cNvSpPr/>
                  <p:nvPr/>
                </p:nvSpPr>
                <p:spPr>
                  <a:xfrm rot="-5400000">
                    <a:off x="568513" y="3749638"/>
                    <a:ext cx="73275" cy="2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1" h="1198" extrusionOk="0">
                        <a:moveTo>
                          <a:pt x="0" y="0"/>
                        </a:moveTo>
                        <a:lnTo>
                          <a:pt x="1951" y="1139"/>
                        </a:lnTo>
                        <a:cubicBezTo>
                          <a:pt x="2029" y="1178"/>
                          <a:pt x="2112" y="1198"/>
                          <a:pt x="2194" y="1198"/>
                        </a:cubicBezTo>
                        <a:cubicBezTo>
                          <a:pt x="2366" y="1198"/>
                          <a:pt x="2530" y="1113"/>
                          <a:pt x="2624" y="949"/>
                        </a:cubicBezTo>
                        <a:lnTo>
                          <a:pt x="2745" y="742"/>
                        </a:lnTo>
                        <a:cubicBezTo>
                          <a:pt x="2931" y="421"/>
                          <a:pt x="2703" y="17"/>
                          <a:pt x="2336" y="17"/>
                        </a:cubicBezTo>
                        <a:cubicBezTo>
                          <a:pt x="2329" y="17"/>
                          <a:pt x="2321" y="17"/>
                          <a:pt x="2313" y="17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12" name="Google Shape;4012;p5"/>
                  <p:cNvSpPr/>
                  <p:nvPr/>
                </p:nvSpPr>
                <p:spPr>
                  <a:xfrm rot="-5400000">
                    <a:off x="594763" y="3747463"/>
                    <a:ext cx="56975" cy="56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79" h="2266" extrusionOk="0">
                        <a:moveTo>
                          <a:pt x="1" y="0"/>
                        </a:moveTo>
                        <a:lnTo>
                          <a:pt x="1174" y="2019"/>
                        </a:lnTo>
                        <a:cubicBezTo>
                          <a:pt x="1269" y="2183"/>
                          <a:pt x="1433" y="2265"/>
                          <a:pt x="1595" y="2265"/>
                        </a:cubicBezTo>
                        <a:cubicBezTo>
                          <a:pt x="1757" y="2265"/>
                          <a:pt x="1916" y="2183"/>
                          <a:pt x="2003" y="2019"/>
                        </a:cubicBezTo>
                        <a:lnTo>
                          <a:pt x="2141" y="1812"/>
                        </a:lnTo>
                        <a:cubicBezTo>
                          <a:pt x="2279" y="1571"/>
                          <a:pt x="2210" y="1260"/>
                          <a:pt x="1968" y="1139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13" name="Google Shape;4013;p5"/>
                  <p:cNvSpPr/>
                  <p:nvPr/>
                </p:nvSpPr>
                <p:spPr>
                  <a:xfrm rot="-5400000">
                    <a:off x="568338" y="3843763"/>
                    <a:ext cx="73400" cy="2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1189" extrusionOk="0">
                        <a:moveTo>
                          <a:pt x="622" y="0"/>
                        </a:moveTo>
                        <a:cubicBezTo>
                          <a:pt x="243" y="0"/>
                          <a:pt x="1" y="414"/>
                          <a:pt x="191" y="725"/>
                        </a:cubicBezTo>
                        <a:lnTo>
                          <a:pt x="329" y="949"/>
                        </a:lnTo>
                        <a:cubicBezTo>
                          <a:pt x="410" y="1100"/>
                          <a:pt x="577" y="1189"/>
                          <a:pt x="745" y="1189"/>
                        </a:cubicBezTo>
                        <a:cubicBezTo>
                          <a:pt x="828" y="1189"/>
                          <a:pt x="911" y="1167"/>
                          <a:pt x="985" y="1122"/>
                        </a:cubicBezTo>
                        <a:lnTo>
                          <a:pt x="293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14" name="Google Shape;4014;p5"/>
                  <p:cNvSpPr/>
                  <p:nvPr/>
                </p:nvSpPr>
                <p:spPr>
                  <a:xfrm rot="-5400000">
                    <a:off x="594813" y="3819463"/>
                    <a:ext cx="56550" cy="56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62" h="2253" extrusionOk="0">
                        <a:moveTo>
                          <a:pt x="2262" y="0"/>
                        </a:moveTo>
                        <a:lnTo>
                          <a:pt x="311" y="1139"/>
                        </a:lnTo>
                        <a:cubicBezTo>
                          <a:pt x="70" y="1260"/>
                          <a:pt x="1" y="1571"/>
                          <a:pt x="139" y="1795"/>
                        </a:cubicBezTo>
                        <a:lnTo>
                          <a:pt x="259" y="2019"/>
                        </a:lnTo>
                        <a:cubicBezTo>
                          <a:pt x="354" y="2175"/>
                          <a:pt x="518" y="2252"/>
                          <a:pt x="682" y="2252"/>
                        </a:cubicBezTo>
                        <a:cubicBezTo>
                          <a:pt x="846" y="2252"/>
                          <a:pt x="1010" y="2175"/>
                          <a:pt x="1105" y="2019"/>
                        </a:cubicBezTo>
                        <a:lnTo>
                          <a:pt x="226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15" name="Google Shape;4015;p5"/>
                  <p:cNvSpPr/>
                  <p:nvPr/>
                </p:nvSpPr>
                <p:spPr>
                  <a:xfrm rot="-5400000">
                    <a:off x="525913" y="3757688"/>
                    <a:ext cx="34025" cy="6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1" h="2746" extrusionOk="0">
                        <a:moveTo>
                          <a:pt x="766" y="1"/>
                        </a:moveTo>
                        <a:cubicBezTo>
                          <a:pt x="758" y="1"/>
                          <a:pt x="751" y="1"/>
                          <a:pt x="743" y="1"/>
                        </a:cubicBezTo>
                        <a:lnTo>
                          <a:pt x="484" y="1"/>
                        </a:lnTo>
                        <a:cubicBezTo>
                          <a:pt x="208" y="1"/>
                          <a:pt x="1" y="225"/>
                          <a:pt x="1" y="484"/>
                        </a:cubicBezTo>
                        <a:lnTo>
                          <a:pt x="1" y="2745"/>
                        </a:lnTo>
                        <a:lnTo>
                          <a:pt x="156" y="2487"/>
                        </a:lnTo>
                        <a:lnTo>
                          <a:pt x="1174" y="726"/>
                        </a:lnTo>
                        <a:cubicBezTo>
                          <a:pt x="1360" y="405"/>
                          <a:pt x="1132" y="1"/>
                          <a:pt x="76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16" name="Google Shape;4016;p5"/>
                  <p:cNvSpPr/>
                  <p:nvPr/>
                </p:nvSpPr>
                <p:spPr>
                  <a:xfrm rot="-5400000">
                    <a:off x="532875" y="3749525"/>
                    <a:ext cx="73725" cy="2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49" h="1189" extrusionOk="0">
                        <a:moveTo>
                          <a:pt x="2204" y="0"/>
                        </a:moveTo>
                        <a:cubicBezTo>
                          <a:pt x="2122" y="0"/>
                          <a:pt x="2041" y="21"/>
                          <a:pt x="1968" y="66"/>
                        </a:cubicBezTo>
                        <a:lnTo>
                          <a:pt x="380" y="981"/>
                        </a:lnTo>
                        <a:lnTo>
                          <a:pt x="0" y="1188"/>
                        </a:lnTo>
                        <a:lnTo>
                          <a:pt x="2331" y="1188"/>
                        </a:lnTo>
                        <a:cubicBezTo>
                          <a:pt x="2338" y="1188"/>
                          <a:pt x="2346" y="1188"/>
                          <a:pt x="2353" y="1188"/>
                        </a:cubicBezTo>
                        <a:cubicBezTo>
                          <a:pt x="2720" y="1188"/>
                          <a:pt x="2948" y="784"/>
                          <a:pt x="2762" y="463"/>
                        </a:cubicBezTo>
                        <a:lnTo>
                          <a:pt x="2624" y="256"/>
                        </a:lnTo>
                        <a:cubicBezTo>
                          <a:pt x="2542" y="92"/>
                          <a:pt x="2374" y="0"/>
                          <a:pt x="220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17" name="Google Shape;4017;p5"/>
                  <p:cNvSpPr/>
                  <p:nvPr/>
                </p:nvSpPr>
                <p:spPr>
                  <a:xfrm rot="-5400000">
                    <a:off x="523225" y="3747675"/>
                    <a:ext cx="56975" cy="56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79" h="2249" extrusionOk="0">
                        <a:moveTo>
                          <a:pt x="1597" y="1"/>
                        </a:moveTo>
                        <a:cubicBezTo>
                          <a:pt x="1433" y="1"/>
                          <a:pt x="1269" y="83"/>
                          <a:pt x="1174" y="247"/>
                        </a:cubicBezTo>
                        <a:lnTo>
                          <a:pt x="156" y="2007"/>
                        </a:lnTo>
                        <a:lnTo>
                          <a:pt x="1" y="2249"/>
                        </a:lnTo>
                        <a:lnTo>
                          <a:pt x="380" y="2042"/>
                        </a:lnTo>
                        <a:lnTo>
                          <a:pt x="1968" y="1127"/>
                        </a:lnTo>
                        <a:cubicBezTo>
                          <a:pt x="2193" y="989"/>
                          <a:pt x="2279" y="696"/>
                          <a:pt x="2141" y="454"/>
                        </a:cubicBezTo>
                        <a:lnTo>
                          <a:pt x="2020" y="247"/>
                        </a:lnTo>
                        <a:cubicBezTo>
                          <a:pt x="1925" y="83"/>
                          <a:pt x="1761" y="1"/>
                          <a:pt x="159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18" name="Google Shape;4018;p5"/>
                  <p:cNvSpPr/>
                  <p:nvPr/>
                </p:nvSpPr>
                <p:spPr>
                  <a:xfrm rot="-5400000">
                    <a:off x="533013" y="3843763"/>
                    <a:ext cx="73400" cy="2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1189" extrusionOk="0">
                        <a:moveTo>
                          <a:pt x="737" y="0"/>
                        </a:moveTo>
                        <a:cubicBezTo>
                          <a:pt x="567" y="0"/>
                          <a:pt x="404" y="89"/>
                          <a:pt x="312" y="240"/>
                        </a:cubicBezTo>
                        <a:lnTo>
                          <a:pt x="191" y="464"/>
                        </a:lnTo>
                        <a:cubicBezTo>
                          <a:pt x="1" y="775"/>
                          <a:pt x="225" y="1189"/>
                          <a:pt x="605" y="1189"/>
                        </a:cubicBezTo>
                        <a:lnTo>
                          <a:pt x="2935" y="1189"/>
                        </a:lnTo>
                        <a:lnTo>
                          <a:pt x="1744" y="516"/>
                        </a:lnTo>
                        <a:lnTo>
                          <a:pt x="985" y="67"/>
                        </a:lnTo>
                        <a:cubicBezTo>
                          <a:pt x="905" y="22"/>
                          <a:pt x="820" y="0"/>
                          <a:pt x="73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19" name="Google Shape;4019;p5"/>
                  <p:cNvSpPr/>
                  <p:nvPr/>
                </p:nvSpPr>
                <p:spPr>
                  <a:xfrm rot="-5400000">
                    <a:off x="557375" y="3781800"/>
                    <a:ext cx="60000" cy="60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00" h="2400" extrusionOk="0">
                        <a:moveTo>
                          <a:pt x="1208" y="0"/>
                        </a:moveTo>
                        <a:cubicBezTo>
                          <a:pt x="535" y="0"/>
                          <a:pt x="0" y="536"/>
                          <a:pt x="0" y="1209"/>
                        </a:cubicBezTo>
                        <a:cubicBezTo>
                          <a:pt x="0" y="1865"/>
                          <a:pt x="535" y="2400"/>
                          <a:pt x="1208" y="2400"/>
                        </a:cubicBezTo>
                        <a:cubicBezTo>
                          <a:pt x="1864" y="2400"/>
                          <a:pt x="2399" y="1865"/>
                          <a:pt x="2399" y="1209"/>
                        </a:cubicBezTo>
                        <a:cubicBezTo>
                          <a:pt x="2399" y="536"/>
                          <a:pt x="1864" y="0"/>
                          <a:pt x="1208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20" name="Google Shape;4020;p5"/>
                  <p:cNvSpPr/>
                  <p:nvPr/>
                </p:nvSpPr>
                <p:spPr>
                  <a:xfrm rot="-5400000">
                    <a:off x="487050" y="4282775"/>
                    <a:ext cx="200650" cy="20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26" h="8026" extrusionOk="0">
                        <a:moveTo>
                          <a:pt x="7560" y="466"/>
                        </a:moveTo>
                        <a:lnTo>
                          <a:pt x="7560" y="7560"/>
                        </a:lnTo>
                        <a:lnTo>
                          <a:pt x="483" y="7560"/>
                        </a:lnTo>
                        <a:lnTo>
                          <a:pt x="466" y="466"/>
                        </a:lnTo>
                        <a:close/>
                        <a:moveTo>
                          <a:pt x="0" y="0"/>
                        </a:moveTo>
                        <a:lnTo>
                          <a:pt x="0" y="8026"/>
                        </a:lnTo>
                        <a:lnTo>
                          <a:pt x="8026" y="8026"/>
                        </a:lnTo>
                        <a:lnTo>
                          <a:pt x="8026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21" name="Google Shape;4021;p5"/>
                  <p:cNvSpPr/>
                  <p:nvPr/>
                </p:nvSpPr>
                <p:spPr>
                  <a:xfrm rot="-5400000">
                    <a:off x="523388" y="4390763"/>
                    <a:ext cx="56550" cy="56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62" h="2253" extrusionOk="0">
                        <a:moveTo>
                          <a:pt x="683" y="1"/>
                        </a:moveTo>
                        <a:cubicBezTo>
                          <a:pt x="519" y="1"/>
                          <a:pt x="355" y="78"/>
                          <a:pt x="260" y="234"/>
                        </a:cubicBezTo>
                        <a:lnTo>
                          <a:pt x="139" y="458"/>
                        </a:lnTo>
                        <a:cubicBezTo>
                          <a:pt x="1" y="682"/>
                          <a:pt x="70" y="993"/>
                          <a:pt x="312" y="1114"/>
                        </a:cubicBezTo>
                        <a:lnTo>
                          <a:pt x="1071" y="1563"/>
                        </a:lnTo>
                        <a:lnTo>
                          <a:pt x="2262" y="2253"/>
                        </a:lnTo>
                        <a:lnTo>
                          <a:pt x="2124" y="2011"/>
                        </a:lnTo>
                        <a:lnTo>
                          <a:pt x="1106" y="234"/>
                        </a:lnTo>
                        <a:cubicBezTo>
                          <a:pt x="1011" y="78"/>
                          <a:pt x="847" y="1"/>
                          <a:pt x="68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22" name="Google Shape;4022;p5"/>
                  <p:cNvSpPr/>
                  <p:nvPr/>
                </p:nvSpPr>
                <p:spPr>
                  <a:xfrm rot="-5400000">
                    <a:off x="615188" y="4368188"/>
                    <a:ext cx="34125" cy="6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5" h="2746" extrusionOk="0">
                        <a:moveTo>
                          <a:pt x="1347" y="1"/>
                        </a:moveTo>
                        <a:lnTo>
                          <a:pt x="190" y="2020"/>
                        </a:lnTo>
                        <a:cubicBezTo>
                          <a:pt x="1" y="2331"/>
                          <a:pt x="242" y="2745"/>
                          <a:pt x="622" y="2745"/>
                        </a:cubicBezTo>
                        <a:lnTo>
                          <a:pt x="881" y="2745"/>
                        </a:lnTo>
                        <a:cubicBezTo>
                          <a:pt x="1140" y="2745"/>
                          <a:pt x="1364" y="2521"/>
                          <a:pt x="1364" y="2262"/>
                        </a:cubicBezTo>
                        <a:lnTo>
                          <a:pt x="1347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23" name="Google Shape;4023;p5"/>
                  <p:cNvSpPr/>
                  <p:nvPr/>
                </p:nvSpPr>
                <p:spPr>
                  <a:xfrm rot="-5400000">
                    <a:off x="526138" y="4368363"/>
                    <a:ext cx="33575" cy="6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3" h="2746" extrusionOk="0">
                        <a:moveTo>
                          <a:pt x="595" y="1"/>
                        </a:moveTo>
                        <a:cubicBezTo>
                          <a:pt x="229" y="1"/>
                          <a:pt x="0" y="405"/>
                          <a:pt x="186" y="726"/>
                        </a:cubicBezTo>
                        <a:lnTo>
                          <a:pt x="1205" y="2487"/>
                        </a:lnTo>
                        <a:lnTo>
                          <a:pt x="1343" y="2745"/>
                        </a:lnTo>
                        <a:lnTo>
                          <a:pt x="1343" y="484"/>
                        </a:lnTo>
                        <a:cubicBezTo>
                          <a:pt x="1343" y="225"/>
                          <a:pt x="1136" y="1"/>
                          <a:pt x="877" y="1"/>
                        </a:cubicBezTo>
                        <a:lnTo>
                          <a:pt x="618" y="1"/>
                        </a:lnTo>
                        <a:cubicBezTo>
                          <a:pt x="610" y="1"/>
                          <a:pt x="603" y="1"/>
                          <a:pt x="59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24" name="Google Shape;4024;p5"/>
                  <p:cNvSpPr/>
                  <p:nvPr/>
                </p:nvSpPr>
                <p:spPr>
                  <a:xfrm rot="-5400000">
                    <a:off x="615413" y="4329138"/>
                    <a:ext cx="33675" cy="6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7" h="2746" extrusionOk="0">
                        <a:moveTo>
                          <a:pt x="0" y="1"/>
                        </a:moveTo>
                        <a:lnTo>
                          <a:pt x="0" y="2262"/>
                        </a:lnTo>
                        <a:cubicBezTo>
                          <a:pt x="0" y="2521"/>
                          <a:pt x="225" y="2745"/>
                          <a:pt x="483" y="2745"/>
                        </a:cubicBezTo>
                        <a:lnTo>
                          <a:pt x="742" y="2745"/>
                        </a:lnTo>
                        <a:cubicBezTo>
                          <a:pt x="1122" y="2745"/>
                          <a:pt x="1346" y="2331"/>
                          <a:pt x="1174" y="2020"/>
                        </a:cubicBez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25" name="Google Shape;4025;p5"/>
                  <p:cNvSpPr/>
                  <p:nvPr/>
                </p:nvSpPr>
                <p:spPr>
                  <a:xfrm rot="-5400000">
                    <a:off x="568463" y="4320888"/>
                    <a:ext cx="73375" cy="2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5" h="1198" extrusionOk="0">
                        <a:moveTo>
                          <a:pt x="1" y="0"/>
                        </a:moveTo>
                        <a:lnTo>
                          <a:pt x="1951" y="1139"/>
                        </a:lnTo>
                        <a:cubicBezTo>
                          <a:pt x="2029" y="1178"/>
                          <a:pt x="2113" y="1198"/>
                          <a:pt x="2194" y="1198"/>
                        </a:cubicBezTo>
                        <a:cubicBezTo>
                          <a:pt x="2366" y="1198"/>
                          <a:pt x="2531" y="1113"/>
                          <a:pt x="2624" y="949"/>
                        </a:cubicBezTo>
                        <a:lnTo>
                          <a:pt x="2745" y="742"/>
                        </a:lnTo>
                        <a:cubicBezTo>
                          <a:pt x="2935" y="414"/>
                          <a:pt x="2693" y="17"/>
                          <a:pt x="2331" y="17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26" name="Google Shape;4026;p5"/>
                  <p:cNvSpPr/>
                  <p:nvPr/>
                </p:nvSpPr>
                <p:spPr>
                  <a:xfrm rot="-5400000">
                    <a:off x="594763" y="4318738"/>
                    <a:ext cx="56975" cy="56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79" h="2266" extrusionOk="0">
                        <a:moveTo>
                          <a:pt x="0" y="0"/>
                        </a:moveTo>
                        <a:lnTo>
                          <a:pt x="1174" y="2019"/>
                        </a:lnTo>
                        <a:cubicBezTo>
                          <a:pt x="1269" y="2183"/>
                          <a:pt x="1433" y="2265"/>
                          <a:pt x="1594" y="2265"/>
                        </a:cubicBezTo>
                        <a:cubicBezTo>
                          <a:pt x="1756" y="2265"/>
                          <a:pt x="1916" y="2183"/>
                          <a:pt x="2002" y="2019"/>
                        </a:cubicBezTo>
                        <a:lnTo>
                          <a:pt x="2140" y="1812"/>
                        </a:lnTo>
                        <a:cubicBezTo>
                          <a:pt x="2278" y="1571"/>
                          <a:pt x="2192" y="1260"/>
                          <a:pt x="1968" y="1139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27" name="Google Shape;4027;p5"/>
                  <p:cNvSpPr/>
                  <p:nvPr/>
                </p:nvSpPr>
                <p:spPr>
                  <a:xfrm rot="-5400000">
                    <a:off x="568125" y="4415275"/>
                    <a:ext cx="73825" cy="2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3" h="1189" extrusionOk="0">
                        <a:moveTo>
                          <a:pt x="622" y="0"/>
                        </a:moveTo>
                        <a:cubicBezTo>
                          <a:pt x="243" y="0"/>
                          <a:pt x="1" y="414"/>
                          <a:pt x="191" y="725"/>
                        </a:cubicBezTo>
                        <a:lnTo>
                          <a:pt x="329" y="949"/>
                        </a:lnTo>
                        <a:cubicBezTo>
                          <a:pt x="410" y="1100"/>
                          <a:pt x="577" y="1189"/>
                          <a:pt x="746" y="1189"/>
                        </a:cubicBezTo>
                        <a:cubicBezTo>
                          <a:pt x="828" y="1189"/>
                          <a:pt x="911" y="1167"/>
                          <a:pt x="985" y="1122"/>
                        </a:cubicBezTo>
                        <a:lnTo>
                          <a:pt x="295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28" name="Google Shape;4028;p5"/>
                  <p:cNvSpPr/>
                  <p:nvPr/>
                </p:nvSpPr>
                <p:spPr>
                  <a:xfrm rot="-5400000">
                    <a:off x="594813" y="4390763"/>
                    <a:ext cx="56550" cy="56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62" h="2253" extrusionOk="0">
                        <a:moveTo>
                          <a:pt x="2262" y="0"/>
                        </a:moveTo>
                        <a:lnTo>
                          <a:pt x="312" y="1139"/>
                        </a:lnTo>
                        <a:cubicBezTo>
                          <a:pt x="70" y="1260"/>
                          <a:pt x="1" y="1571"/>
                          <a:pt x="139" y="1795"/>
                        </a:cubicBezTo>
                        <a:lnTo>
                          <a:pt x="260" y="2019"/>
                        </a:lnTo>
                        <a:cubicBezTo>
                          <a:pt x="355" y="2175"/>
                          <a:pt x="519" y="2252"/>
                          <a:pt x="683" y="2252"/>
                        </a:cubicBezTo>
                        <a:cubicBezTo>
                          <a:pt x="847" y="2252"/>
                          <a:pt x="1011" y="2175"/>
                          <a:pt x="1106" y="2019"/>
                        </a:cubicBezTo>
                        <a:lnTo>
                          <a:pt x="226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29" name="Google Shape;4029;p5"/>
                  <p:cNvSpPr/>
                  <p:nvPr/>
                </p:nvSpPr>
                <p:spPr>
                  <a:xfrm rot="-5400000">
                    <a:off x="526100" y="4329150"/>
                    <a:ext cx="33675" cy="6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7" h="2745" extrusionOk="0">
                        <a:moveTo>
                          <a:pt x="483" y="0"/>
                        </a:moveTo>
                        <a:cubicBezTo>
                          <a:pt x="225" y="0"/>
                          <a:pt x="0" y="207"/>
                          <a:pt x="0" y="483"/>
                        </a:cubicBezTo>
                        <a:lnTo>
                          <a:pt x="0" y="2744"/>
                        </a:lnTo>
                        <a:lnTo>
                          <a:pt x="155" y="2486"/>
                        </a:lnTo>
                        <a:lnTo>
                          <a:pt x="1174" y="725"/>
                        </a:lnTo>
                        <a:cubicBezTo>
                          <a:pt x="1346" y="397"/>
                          <a:pt x="1122" y="0"/>
                          <a:pt x="74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30" name="Google Shape;4030;p5"/>
                  <p:cNvSpPr/>
                  <p:nvPr/>
                </p:nvSpPr>
                <p:spPr>
                  <a:xfrm rot="-5400000">
                    <a:off x="533038" y="4321013"/>
                    <a:ext cx="73375" cy="29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5" h="1188" extrusionOk="0">
                        <a:moveTo>
                          <a:pt x="2195" y="0"/>
                        </a:moveTo>
                        <a:cubicBezTo>
                          <a:pt x="2113" y="0"/>
                          <a:pt x="2029" y="21"/>
                          <a:pt x="1951" y="66"/>
                        </a:cubicBezTo>
                        <a:lnTo>
                          <a:pt x="381" y="981"/>
                        </a:lnTo>
                        <a:lnTo>
                          <a:pt x="1" y="1188"/>
                        </a:lnTo>
                        <a:lnTo>
                          <a:pt x="2331" y="1188"/>
                        </a:lnTo>
                        <a:cubicBezTo>
                          <a:pt x="2693" y="1188"/>
                          <a:pt x="2935" y="791"/>
                          <a:pt x="2745" y="463"/>
                        </a:cubicBezTo>
                        <a:lnTo>
                          <a:pt x="2624" y="256"/>
                        </a:lnTo>
                        <a:cubicBezTo>
                          <a:pt x="2531" y="92"/>
                          <a:pt x="2367" y="0"/>
                          <a:pt x="219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31" name="Google Shape;4031;p5"/>
                  <p:cNvSpPr/>
                  <p:nvPr/>
                </p:nvSpPr>
                <p:spPr>
                  <a:xfrm rot="-5400000">
                    <a:off x="523225" y="4318950"/>
                    <a:ext cx="56975" cy="56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79" h="2249" extrusionOk="0">
                        <a:moveTo>
                          <a:pt x="1594" y="1"/>
                        </a:moveTo>
                        <a:cubicBezTo>
                          <a:pt x="1433" y="1"/>
                          <a:pt x="1269" y="83"/>
                          <a:pt x="1174" y="247"/>
                        </a:cubicBezTo>
                        <a:lnTo>
                          <a:pt x="155" y="2007"/>
                        </a:lnTo>
                        <a:lnTo>
                          <a:pt x="0" y="2249"/>
                        </a:lnTo>
                        <a:lnTo>
                          <a:pt x="380" y="2042"/>
                        </a:lnTo>
                        <a:lnTo>
                          <a:pt x="1968" y="1127"/>
                        </a:lnTo>
                        <a:cubicBezTo>
                          <a:pt x="2192" y="989"/>
                          <a:pt x="2278" y="696"/>
                          <a:pt x="2140" y="454"/>
                        </a:cubicBezTo>
                        <a:lnTo>
                          <a:pt x="2002" y="247"/>
                        </a:lnTo>
                        <a:cubicBezTo>
                          <a:pt x="1916" y="83"/>
                          <a:pt x="1756" y="1"/>
                          <a:pt x="159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32" name="Google Shape;4032;p5"/>
                  <p:cNvSpPr/>
                  <p:nvPr/>
                </p:nvSpPr>
                <p:spPr>
                  <a:xfrm rot="-5400000">
                    <a:off x="532800" y="4415275"/>
                    <a:ext cx="73825" cy="2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3" h="1189" extrusionOk="0">
                        <a:moveTo>
                          <a:pt x="755" y="0"/>
                        </a:moveTo>
                        <a:cubicBezTo>
                          <a:pt x="584" y="0"/>
                          <a:pt x="422" y="89"/>
                          <a:pt x="329" y="240"/>
                        </a:cubicBezTo>
                        <a:lnTo>
                          <a:pt x="208" y="464"/>
                        </a:lnTo>
                        <a:cubicBezTo>
                          <a:pt x="1" y="775"/>
                          <a:pt x="243" y="1189"/>
                          <a:pt x="622" y="1189"/>
                        </a:cubicBezTo>
                        <a:lnTo>
                          <a:pt x="2952" y="1189"/>
                        </a:lnTo>
                        <a:lnTo>
                          <a:pt x="1761" y="516"/>
                        </a:lnTo>
                        <a:lnTo>
                          <a:pt x="1002" y="67"/>
                        </a:lnTo>
                        <a:cubicBezTo>
                          <a:pt x="923" y="22"/>
                          <a:pt x="838" y="0"/>
                          <a:pt x="75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33" name="Google Shape;4033;p5"/>
                  <p:cNvSpPr/>
                  <p:nvPr/>
                </p:nvSpPr>
                <p:spPr>
                  <a:xfrm rot="-5400000">
                    <a:off x="557375" y="4353100"/>
                    <a:ext cx="60000" cy="60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00" h="2400" extrusionOk="0">
                        <a:moveTo>
                          <a:pt x="1209" y="0"/>
                        </a:moveTo>
                        <a:cubicBezTo>
                          <a:pt x="535" y="0"/>
                          <a:pt x="0" y="536"/>
                          <a:pt x="0" y="1209"/>
                        </a:cubicBezTo>
                        <a:cubicBezTo>
                          <a:pt x="0" y="1865"/>
                          <a:pt x="535" y="2400"/>
                          <a:pt x="1209" y="2400"/>
                        </a:cubicBezTo>
                        <a:cubicBezTo>
                          <a:pt x="1864" y="2400"/>
                          <a:pt x="2399" y="1865"/>
                          <a:pt x="2399" y="1209"/>
                        </a:cubicBezTo>
                        <a:cubicBezTo>
                          <a:pt x="2399" y="536"/>
                          <a:pt x="1864" y="0"/>
                          <a:pt x="1209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34" name="Google Shape;4034;p5"/>
                  <p:cNvSpPr/>
                  <p:nvPr/>
                </p:nvSpPr>
                <p:spPr>
                  <a:xfrm rot="-5400000">
                    <a:off x="487050" y="1997175"/>
                    <a:ext cx="200650" cy="20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26" h="8026" extrusionOk="0">
                        <a:moveTo>
                          <a:pt x="7560" y="466"/>
                        </a:moveTo>
                        <a:lnTo>
                          <a:pt x="7560" y="7560"/>
                        </a:lnTo>
                        <a:lnTo>
                          <a:pt x="466" y="7560"/>
                        </a:lnTo>
                        <a:lnTo>
                          <a:pt x="466" y="466"/>
                        </a:lnTo>
                        <a:close/>
                        <a:moveTo>
                          <a:pt x="0" y="0"/>
                        </a:moveTo>
                        <a:lnTo>
                          <a:pt x="0" y="8026"/>
                        </a:lnTo>
                        <a:lnTo>
                          <a:pt x="8026" y="8026"/>
                        </a:lnTo>
                        <a:lnTo>
                          <a:pt x="8026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35" name="Google Shape;4035;p5"/>
                  <p:cNvSpPr/>
                  <p:nvPr/>
                </p:nvSpPr>
                <p:spPr>
                  <a:xfrm rot="-5400000">
                    <a:off x="523175" y="2105375"/>
                    <a:ext cx="56975" cy="56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79" h="2253" extrusionOk="0">
                        <a:moveTo>
                          <a:pt x="685" y="1"/>
                        </a:moveTo>
                        <a:cubicBezTo>
                          <a:pt x="523" y="1"/>
                          <a:pt x="363" y="78"/>
                          <a:pt x="277" y="234"/>
                        </a:cubicBezTo>
                        <a:lnTo>
                          <a:pt x="139" y="458"/>
                        </a:lnTo>
                        <a:cubicBezTo>
                          <a:pt x="1" y="682"/>
                          <a:pt x="87" y="976"/>
                          <a:pt x="311" y="1114"/>
                        </a:cubicBezTo>
                        <a:lnTo>
                          <a:pt x="1088" y="1563"/>
                        </a:lnTo>
                        <a:lnTo>
                          <a:pt x="2279" y="2253"/>
                        </a:lnTo>
                        <a:lnTo>
                          <a:pt x="2124" y="2011"/>
                        </a:lnTo>
                        <a:lnTo>
                          <a:pt x="1105" y="234"/>
                        </a:lnTo>
                        <a:cubicBezTo>
                          <a:pt x="1010" y="78"/>
                          <a:pt x="846" y="1"/>
                          <a:pt x="68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36" name="Google Shape;4036;p5"/>
                  <p:cNvSpPr/>
                  <p:nvPr/>
                </p:nvSpPr>
                <p:spPr>
                  <a:xfrm rot="-5400000">
                    <a:off x="615200" y="2082600"/>
                    <a:ext cx="34100" cy="6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4" h="2746" extrusionOk="0">
                        <a:moveTo>
                          <a:pt x="1364" y="1"/>
                        </a:moveTo>
                        <a:lnTo>
                          <a:pt x="190" y="2020"/>
                        </a:lnTo>
                        <a:cubicBezTo>
                          <a:pt x="1" y="2331"/>
                          <a:pt x="242" y="2745"/>
                          <a:pt x="605" y="2745"/>
                        </a:cubicBezTo>
                        <a:lnTo>
                          <a:pt x="863" y="2745"/>
                        </a:lnTo>
                        <a:cubicBezTo>
                          <a:pt x="1140" y="2745"/>
                          <a:pt x="1364" y="2521"/>
                          <a:pt x="1364" y="2262"/>
                        </a:cubicBezTo>
                        <a:lnTo>
                          <a:pt x="1364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37" name="Google Shape;4037;p5"/>
                  <p:cNvSpPr/>
                  <p:nvPr/>
                </p:nvSpPr>
                <p:spPr>
                  <a:xfrm rot="-5400000">
                    <a:off x="526100" y="2082825"/>
                    <a:ext cx="33675" cy="6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7" h="2745" extrusionOk="0">
                        <a:moveTo>
                          <a:pt x="605" y="0"/>
                        </a:moveTo>
                        <a:cubicBezTo>
                          <a:pt x="225" y="0"/>
                          <a:pt x="1" y="397"/>
                          <a:pt x="173" y="725"/>
                        </a:cubicBezTo>
                        <a:lnTo>
                          <a:pt x="1209" y="2486"/>
                        </a:lnTo>
                        <a:lnTo>
                          <a:pt x="1347" y="2744"/>
                        </a:lnTo>
                        <a:lnTo>
                          <a:pt x="1347" y="483"/>
                        </a:lnTo>
                        <a:cubicBezTo>
                          <a:pt x="1347" y="207"/>
                          <a:pt x="1122" y="0"/>
                          <a:pt x="86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38" name="Google Shape;4038;p5"/>
                  <p:cNvSpPr/>
                  <p:nvPr/>
                </p:nvSpPr>
                <p:spPr>
                  <a:xfrm rot="-5400000">
                    <a:off x="615413" y="2043538"/>
                    <a:ext cx="33675" cy="6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7" h="2746" extrusionOk="0">
                        <a:moveTo>
                          <a:pt x="0" y="1"/>
                        </a:moveTo>
                        <a:lnTo>
                          <a:pt x="0" y="2262"/>
                        </a:lnTo>
                        <a:cubicBezTo>
                          <a:pt x="0" y="2521"/>
                          <a:pt x="207" y="2745"/>
                          <a:pt x="483" y="2745"/>
                        </a:cubicBezTo>
                        <a:lnTo>
                          <a:pt x="742" y="2745"/>
                        </a:lnTo>
                        <a:cubicBezTo>
                          <a:pt x="1105" y="2745"/>
                          <a:pt x="1346" y="2331"/>
                          <a:pt x="1157" y="2020"/>
                        </a:cubicBez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39" name="Google Shape;4039;p5"/>
                  <p:cNvSpPr/>
                  <p:nvPr/>
                </p:nvSpPr>
                <p:spPr>
                  <a:xfrm rot="-5400000">
                    <a:off x="568463" y="2035713"/>
                    <a:ext cx="73375" cy="2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5" h="1198" extrusionOk="0">
                        <a:moveTo>
                          <a:pt x="1" y="0"/>
                        </a:moveTo>
                        <a:lnTo>
                          <a:pt x="1968" y="1139"/>
                        </a:lnTo>
                        <a:cubicBezTo>
                          <a:pt x="2041" y="1178"/>
                          <a:pt x="2120" y="1198"/>
                          <a:pt x="2200" y="1198"/>
                        </a:cubicBezTo>
                        <a:cubicBezTo>
                          <a:pt x="2366" y="1198"/>
                          <a:pt x="2531" y="1113"/>
                          <a:pt x="2624" y="949"/>
                        </a:cubicBezTo>
                        <a:lnTo>
                          <a:pt x="2762" y="742"/>
                        </a:lnTo>
                        <a:cubicBezTo>
                          <a:pt x="2935" y="414"/>
                          <a:pt x="2710" y="17"/>
                          <a:pt x="2331" y="17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40" name="Google Shape;4040;p5"/>
                  <p:cNvSpPr/>
                  <p:nvPr/>
                </p:nvSpPr>
                <p:spPr>
                  <a:xfrm rot="-5400000">
                    <a:off x="594750" y="2033150"/>
                    <a:ext cx="57000" cy="56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0" h="2266" extrusionOk="0">
                        <a:moveTo>
                          <a:pt x="1" y="0"/>
                        </a:moveTo>
                        <a:lnTo>
                          <a:pt x="1157" y="2019"/>
                        </a:lnTo>
                        <a:cubicBezTo>
                          <a:pt x="1252" y="2183"/>
                          <a:pt x="1416" y="2265"/>
                          <a:pt x="1580" y="2265"/>
                        </a:cubicBezTo>
                        <a:cubicBezTo>
                          <a:pt x="1744" y="2265"/>
                          <a:pt x="1908" y="2183"/>
                          <a:pt x="2003" y="2019"/>
                        </a:cubicBezTo>
                        <a:lnTo>
                          <a:pt x="2141" y="1812"/>
                        </a:lnTo>
                        <a:cubicBezTo>
                          <a:pt x="2279" y="1571"/>
                          <a:pt x="2193" y="1260"/>
                          <a:pt x="1951" y="1139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41" name="Google Shape;4041;p5"/>
                  <p:cNvSpPr/>
                  <p:nvPr/>
                </p:nvSpPr>
                <p:spPr>
                  <a:xfrm rot="-5400000">
                    <a:off x="568338" y="2129888"/>
                    <a:ext cx="73400" cy="2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1189" extrusionOk="0">
                        <a:moveTo>
                          <a:pt x="605" y="0"/>
                        </a:moveTo>
                        <a:cubicBezTo>
                          <a:pt x="243" y="0"/>
                          <a:pt x="1" y="414"/>
                          <a:pt x="191" y="725"/>
                        </a:cubicBezTo>
                        <a:lnTo>
                          <a:pt x="329" y="949"/>
                        </a:lnTo>
                        <a:cubicBezTo>
                          <a:pt x="410" y="1100"/>
                          <a:pt x="577" y="1189"/>
                          <a:pt x="746" y="1189"/>
                        </a:cubicBezTo>
                        <a:cubicBezTo>
                          <a:pt x="828" y="1189"/>
                          <a:pt x="911" y="1167"/>
                          <a:pt x="985" y="1122"/>
                        </a:cubicBezTo>
                        <a:lnTo>
                          <a:pt x="293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42" name="Google Shape;4042;p5"/>
                  <p:cNvSpPr/>
                  <p:nvPr/>
                </p:nvSpPr>
                <p:spPr>
                  <a:xfrm rot="-5400000">
                    <a:off x="594600" y="2105375"/>
                    <a:ext cx="56975" cy="56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79" h="2253" extrusionOk="0">
                        <a:moveTo>
                          <a:pt x="2279" y="0"/>
                        </a:moveTo>
                        <a:lnTo>
                          <a:pt x="329" y="1139"/>
                        </a:lnTo>
                        <a:cubicBezTo>
                          <a:pt x="87" y="1260"/>
                          <a:pt x="1" y="1571"/>
                          <a:pt x="139" y="1795"/>
                        </a:cubicBezTo>
                        <a:lnTo>
                          <a:pt x="277" y="2019"/>
                        </a:lnTo>
                        <a:cubicBezTo>
                          <a:pt x="372" y="2175"/>
                          <a:pt x="536" y="2252"/>
                          <a:pt x="697" y="2252"/>
                        </a:cubicBezTo>
                        <a:cubicBezTo>
                          <a:pt x="859" y="2252"/>
                          <a:pt x="1019" y="2175"/>
                          <a:pt x="1105" y="2019"/>
                        </a:cubicBezTo>
                        <a:lnTo>
                          <a:pt x="2279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43" name="Google Shape;4043;p5"/>
                  <p:cNvSpPr/>
                  <p:nvPr/>
                </p:nvSpPr>
                <p:spPr>
                  <a:xfrm rot="-5400000">
                    <a:off x="526100" y="2043550"/>
                    <a:ext cx="33675" cy="6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7" h="2745" extrusionOk="0">
                        <a:moveTo>
                          <a:pt x="483" y="0"/>
                        </a:moveTo>
                        <a:cubicBezTo>
                          <a:pt x="225" y="0"/>
                          <a:pt x="0" y="207"/>
                          <a:pt x="0" y="483"/>
                        </a:cubicBezTo>
                        <a:lnTo>
                          <a:pt x="0" y="2744"/>
                        </a:lnTo>
                        <a:lnTo>
                          <a:pt x="138" y="2486"/>
                        </a:lnTo>
                        <a:lnTo>
                          <a:pt x="1174" y="725"/>
                        </a:lnTo>
                        <a:cubicBezTo>
                          <a:pt x="1346" y="397"/>
                          <a:pt x="1122" y="0"/>
                          <a:pt x="74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44" name="Google Shape;4044;p5"/>
                  <p:cNvSpPr/>
                  <p:nvPr/>
                </p:nvSpPr>
                <p:spPr>
                  <a:xfrm rot="-5400000">
                    <a:off x="533038" y="2035838"/>
                    <a:ext cx="73375" cy="29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5" h="1188" extrusionOk="0">
                        <a:moveTo>
                          <a:pt x="2200" y="0"/>
                        </a:moveTo>
                        <a:cubicBezTo>
                          <a:pt x="2121" y="0"/>
                          <a:pt x="2041" y="21"/>
                          <a:pt x="1968" y="66"/>
                        </a:cubicBezTo>
                        <a:lnTo>
                          <a:pt x="380" y="981"/>
                        </a:lnTo>
                        <a:lnTo>
                          <a:pt x="1" y="1188"/>
                        </a:lnTo>
                        <a:lnTo>
                          <a:pt x="2331" y="1188"/>
                        </a:lnTo>
                        <a:cubicBezTo>
                          <a:pt x="2710" y="1188"/>
                          <a:pt x="2935" y="791"/>
                          <a:pt x="2762" y="463"/>
                        </a:cubicBezTo>
                        <a:lnTo>
                          <a:pt x="2624" y="256"/>
                        </a:lnTo>
                        <a:cubicBezTo>
                          <a:pt x="2531" y="92"/>
                          <a:pt x="2366" y="0"/>
                          <a:pt x="220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45" name="Google Shape;4045;p5"/>
                  <p:cNvSpPr/>
                  <p:nvPr/>
                </p:nvSpPr>
                <p:spPr>
                  <a:xfrm rot="-5400000">
                    <a:off x="523438" y="2033588"/>
                    <a:ext cx="56550" cy="56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62" h="2249" extrusionOk="0">
                        <a:moveTo>
                          <a:pt x="1580" y="1"/>
                        </a:moveTo>
                        <a:cubicBezTo>
                          <a:pt x="1416" y="1"/>
                          <a:pt x="1252" y="83"/>
                          <a:pt x="1157" y="247"/>
                        </a:cubicBezTo>
                        <a:lnTo>
                          <a:pt x="139" y="2007"/>
                        </a:lnTo>
                        <a:lnTo>
                          <a:pt x="1" y="2249"/>
                        </a:lnTo>
                        <a:lnTo>
                          <a:pt x="381" y="2042"/>
                        </a:lnTo>
                        <a:lnTo>
                          <a:pt x="1951" y="1127"/>
                        </a:lnTo>
                        <a:cubicBezTo>
                          <a:pt x="2193" y="989"/>
                          <a:pt x="2262" y="696"/>
                          <a:pt x="2124" y="454"/>
                        </a:cubicBezTo>
                        <a:lnTo>
                          <a:pt x="2003" y="247"/>
                        </a:lnTo>
                        <a:cubicBezTo>
                          <a:pt x="1908" y="83"/>
                          <a:pt x="1744" y="1"/>
                          <a:pt x="158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46" name="Google Shape;4046;p5"/>
                  <p:cNvSpPr/>
                  <p:nvPr/>
                </p:nvSpPr>
                <p:spPr>
                  <a:xfrm rot="-5400000">
                    <a:off x="533013" y="2129888"/>
                    <a:ext cx="73400" cy="2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1189" extrusionOk="0">
                        <a:moveTo>
                          <a:pt x="737" y="0"/>
                        </a:moveTo>
                        <a:cubicBezTo>
                          <a:pt x="567" y="0"/>
                          <a:pt x="404" y="89"/>
                          <a:pt x="312" y="240"/>
                        </a:cubicBezTo>
                        <a:lnTo>
                          <a:pt x="191" y="464"/>
                        </a:lnTo>
                        <a:cubicBezTo>
                          <a:pt x="1" y="775"/>
                          <a:pt x="225" y="1189"/>
                          <a:pt x="605" y="1189"/>
                        </a:cubicBezTo>
                        <a:lnTo>
                          <a:pt x="2935" y="1189"/>
                        </a:lnTo>
                        <a:lnTo>
                          <a:pt x="1744" y="516"/>
                        </a:lnTo>
                        <a:lnTo>
                          <a:pt x="985" y="67"/>
                        </a:lnTo>
                        <a:cubicBezTo>
                          <a:pt x="905" y="22"/>
                          <a:pt x="820" y="0"/>
                          <a:pt x="73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47" name="Google Shape;4047;p5"/>
                  <p:cNvSpPr/>
                  <p:nvPr/>
                </p:nvSpPr>
                <p:spPr>
                  <a:xfrm rot="-5400000">
                    <a:off x="552338" y="2072538"/>
                    <a:ext cx="70350" cy="60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14" h="2411" extrusionOk="0">
                        <a:moveTo>
                          <a:pt x="1605" y="0"/>
                        </a:moveTo>
                        <a:cubicBezTo>
                          <a:pt x="535" y="0"/>
                          <a:pt x="0" y="1295"/>
                          <a:pt x="760" y="2054"/>
                        </a:cubicBezTo>
                        <a:cubicBezTo>
                          <a:pt x="1006" y="2301"/>
                          <a:pt x="1308" y="2411"/>
                          <a:pt x="1604" y="2411"/>
                        </a:cubicBezTo>
                        <a:cubicBezTo>
                          <a:pt x="2222" y="2411"/>
                          <a:pt x="2813" y="1932"/>
                          <a:pt x="2813" y="1209"/>
                        </a:cubicBezTo>
                        <a:cubicBezTo>
                          <a:pt x="2813" y="536"/>
                          <a:pt x="2261" y="0"/>
                          <a:pt x="16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48" name="Google Shape;4048;p5"/>
                  <p:cNvSpPr/>
                  <p:nvPr/>
                </p:nvSpPr>
                <p:spPr>
                  <a:xfrm rot="-5400000">
                    <a:off x="510888" y="2963813"/>
                    <a:ext cx="67775" cy="67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702" extrusionOk="0">
                        <a:moveTo>
                          <a:pt x="812" y="0"/>
                        </a:moveTo>
                        <a:cubicBezTo>
                          <a:pt x="618" y="0"/>
                          <a:pt x="423" y="95"/>
                          <a:pt x="311" y="285"/>
                        </a:cubicBezTo>
                        <a:lnTo>
                          <a:pt x="156" y="561"/>
                        </a:lnTo>
                        <a:cubicBezTo>
                          <a:pt x="1" y="837"/>
                          <a:pt x="87" y="1182"/>
                          <a:pt x="380" y="1338"/>
                        </a:cubicBezTo>
                        <a:lnTo>
                          <a:pt x="1295" y="1873"/>
                        </a:lnTo>
                        <a:lnTo>
                          <a:pt x="2710" y="2701"/>
                        </a:lnTo>
                        <a:lnTo>
                          <a:pt x="2710" y="2701"/>
                        </a:lnTo>
                        <a:lnTo>
                          <a:pt x="2538" y="2408"/>
                        </a:lnTo>
                        <a:lnTo>
                          <a:pt x="1312" y="285"/>
                        </a:lnTo>
                        <a:cubicBezTo>
                          <a:pt x="1200" y="95"/>
                          <a:pt x="1006" y="0"/>
                          <a:pt x="81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49" name="Google Shape;4049;p5"/>
                  <p:cNvSpPr/>
                  <p:nvPr/>
                </p:nvSpPr>
                <p:spPr>
                  <a:xfrm rot="-5400000">
                    <a:off x="620588" y="2936738"/>
                    <a:ext cx="40150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3281" extrusionOk="0">
                        <a:moveTo>
                          <a:pt x="1606" y="1"/>
                        </a:moveTo>
                        <a:lnTo>
                          <a:pt x="208" y="2417"/>
                        </a:lnTo>
                        <a:cubicBezTo>
                          <a:pt x="1" y="2797"/>
                          <a:pt x="277" y="3280"/>
                          <a:pt x="726" y="3280"/>
                        </a:cubicBezTo>
                        <a:lnTo>
                          <a:pt x="1019" y="3280"/>
                        </a:lnTo>
                        <a:cubicBezTo>
                          <a:pt x="1347" y="3280"/>
                          <a:pt x="1606" y="3021"/>
                          <a:pt x="1606" y="2711"/>
                        </a:cubicBezTo>
                        <a:lnTo>
                          <a:pt x="1606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50" name="Google Shape;4050;p5"/>
                  <p:cNvSpPr/>
                  <p:nvPr/>
                </p:nvSpPr>
                <p:spPr>
                  <a:xfrm rot="-5400000">
                    <a:off x="514013" y="2937163"/>
                    <a:ext cx="40150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3281" extrusionOk="0">
                        <a:moveTo>
                          <a:pt x="725" y="1"/>
                        </a:moveTo>
                        <a:cubicBezTo>
                          <a:pt x="277" y="1"/>
                          <a:pt x="1" y="484"/>
                          <a:pt x="225" y="864"/>
                        </a:cubicBezTo>
                        <a:lnTo>
                          <a:pt x="1450" y="2969"/>
                        </a:lnTo>
                        <a:lnTo>
                          <a:pt x="1606" y="3280"/>
                        </a:lnTo>
                        <a:lnTo>
                          <a:pt x="1606" y="588"/>
                        </a:lnTo>
                        <a:cubicBezTo>
                          <a:pt x="1606" y="260"/>
                          <a:pt x="1347" y="1"/>
                          <a:pt x="103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51" name="Google Shape;4051;p5"/>
                  <p:cNvSpPr/>
                  <p:nvPr/>
                </p:nvSpPr>
                <p:spPr>
                  <a:xfrm rot="-5400000">
                    <a:off x="620575" y="2889700"/>
                    <a:ext cx="40600" cy="8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3298" extrusionOk="0">
                        <a:moveTo>
                          <a:pt x="1" y="1"/>
                        </a:moveTo>
                        <a:lnTo>
                          <a:pt x="1" y="2711"/>
                        </a:lnTo>
                        <a:cubicBezTo>
                          <a:pt x="1" y="3039"/>
                          <a:pt x="260" y="3298"/>
                          <a:pt x="570" y="3298"/>
                        </a:cubicBezTo>
                        <a:lnTo>
                          <a:pt x="881" y="3298"/>
                        </a:lnTo>
                        <a:cubicBezTo>
                          <a:pt x="1330" y="3298"/>
                          <a:pt x="1623" y="2814"/>
                          <a:pt x="1399" y="2417"/>
                        </a:cubicBez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52" name="Google Shape;4052;p5"/>
                  <p:cNvSpPr/>
                  <p:nvPr/>
                </p:nvSpPr>
                <p:spPr>
                  <a:xfrm rot="-5400000">
                    <a:off x="564763" y="2880388"/>
                    <a:ext cx="87600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4" h="1437" extrusionOk="0">
                        <a:moveTo>
                          <a:pt x="0" y="0"/>
                        </a:moveTo>
                        <a:lnTo>
                          <a:pt x="2330" y="1364"/>
                        </a:lnTo>
                        <a:cubicBezTo>
                          <a:pt x="2418" y="1413"/>
                          <a:pt x="2514" y="1436"/>
                          <a:pt x="2609" y="1436"/>
                        </a:cubicBezTo>
                        <a:cubicBezTo>
                          <a:pt x="2815" y="1436"/>
                          <a:pt x="3018" y="1328"/>
                          <a:pt x="3124" y="1140"/>
                        </a:cubicBezTo>
                        <a:lnTo>
                          <a:pt x="3280" y="863"/>
                        </a:lnTo>
                        <a:cubicBezTo>
                          <a:pt x="3504" y="484"/>
                          <a:pt x="3228" y="18"/>
                          <a:pt x="2779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53" name="Google Shape;4053;p5"/>
                  <p:cNvSpPr/>
                  <p:nvPr/>
                </p:nvSpPr>
                <p:spPr>
                  <a:xfrm rot="-5400000">
                    <a:off x="596325" y="2878175"/>
                    <a:ext cx="67750" cy="6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0" h="2684" extrusionOk="0">
                        <a:moveTo>
                          <a:pt x="0" y="0"/>
                        </a:moveTo>
                        <a:lnTo>
                          <a:pt x="1398" y="2399"/>
                        </a:lnTo>
                        <a:cubicBezTo>
                          <a:pt x="1510" y="2589"/>
                          <a:pt x="1705" y="2684"/>
                          <a:pt x="1899" y="2684"/>
                        </a:cubicBezTo>
                        <a:cubicBezTo>
                          <a:pt x="2093" y="2684"/>
                          <a:pt x="2287" y="2589"/>
                          <a:pt x="2399" y="2399"/>
                        </a:cubicBezTo>
                        <a:lnTo>
                          <a:pt x="2555" y="2140"/>
                        </a:lnTo>
                        <a:cubicBezTo>
                          <a:pt x="2710" y="1864"/>
                          <a:pt x="2624" y="1502"/>
                          <a:pt x="2348" y="1346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54" name="Google Shape;4054;p5"/>
                  <p:cNvSpPr/>
                  <p:nvPr/>
                </p:nvSpPr>
                <p:spPr>
                  <a:xfrm rot="-5400000">
                    <a:off x="564750" y="2993000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725" y="0"/>
                        </a:moveTo>
                        <a:cubicBezTo>
                          <a:pt x="277" y="18"/>
                          <a:pt x="1" y="484"/>
                          <a:pt x="225" y="863"/>
                        </a:cubicBezTo>
                        <a:lnTo>
                          <a:pt x="380" y="1140"/>
                        </a:lnTo>
                        <a:cubicBezTo>
                          <a:pt x="486" y="1328"/>
                          <a:pt x="689" y="1436"/>
                          <a:pt x="895" y="1436"/>
                        </a:cubicBezTo>
                        <a:cubicBezTo>
                          <a:pt x="991" y="1436"/>
                          <a:pt x="1087" y="1413"/>
                          <a:pt x="1174" y="1364"/>
                        </a:cubicBezTo>
                        <a:lnTo>
                          <a:pt x="350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55" name="Google Shape;4055;p5"/>
                  <p:cNvSpPr/>
                  <p:nvPr/>
                </p:nvSpPr>
                <p:spPr>
                  <a:xfrm rot="-5400000">
                    <a:off x="596263" y="2964088"/>
                    <a:ext cx="68200" cy="6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28" h="2697" extrusionOk="0">
                        <a:moveTo>
                          <a:pt x="2727" y="0"/>
                        </a:moveTo>
                        <a:lnTo>
                          <a:pt x="380" y="1346"/>
                        </a:lnTo>
                        <a:cubicBezTo>
                          <a:pt x="104" y="1502"/>
                          <a:pt x="0" y="1864"/>
                          <a:pt x="173" y="2140"/>
                        </a:cubicBezTo>
                        <a:lnTo>
                          <a:pt x="328" y="2399"/>
                        </a:lnTo>
                        <a:cubicBezTo>
                          <a:pt x="432" y="2598"/>
                          <a:pt x="626" y="2697"/>
                          <a:pt x="822" y="2697"/>
                        </a:cubicBezTo>
                        <a:cubicBezTo>
                          <a:pt x="1019" y="2697"/>
                          <a:pt x="1217" y="2598"/>
                          <a:pt x="1329" y="2399"/>
                        </a:cubicBezTo>
                        <a:lnTo>
                          <a:pt x="2727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56" name="Google Shape;4056;p5"/>
                  <p:cNvSpPr/>
                  <p:nvPr/>
                </p:nvSpPr>
                <p:spPr>
                  <a:xfrm rot="-5400000">
                    <a:off x="514013" y="2890138"/>
                    <a:ext cx="40150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3281" extrusionOk="0">
                        <a:moveTo>
                          <a:pt x="570" y="1"/>
                        </a:moveTo>
                        <a:cubicBezTo>
                          <a:pt x="260" y="1"/>
                          <a:pt x="1" y="260"/>
                          <a:pt x="1" y="588"/>
                        </a:cubicBezTo>
                        <a:lnTo>
                          <a:pt x="1" y="3280"/>
                        </a:lnTo>
                        <a:lnTo>
                          <a:pt x="173" y="2987"/>
                        </a:lnTo>
                        <a:lnTo>
                          <a:pt x="1399" y="864"/>
                        </a:lnTo>
                        <a:cubicBezTo>
                          <a:pt x="1606" y="484"/>
                          <a:pt x="1330" y="1"/>
                          <a:pt x="88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57" name="Google Shape;4057;p5"/>
                  <p:cNvSpPr/>
                  <p:nvPr/>
                </p:nvSpPr>
                <p:spPr>
                  <a:xfrm rot="-5400000">
                    <a:off x="522550" y="2880550"/>
                    <a:ext cx="87600" cy="3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4" h="1424" extrusionOk="0">
                        <a:moveTo>
                          <a:pt x="2642" y="1"/>
                        </a:moveTo>
                        <a:cubicBezTo>
                          <a:pt x="2541" y="1"/>
                          <a:pt x="2440" y="26"/>
                          <a:pt x="2348" y="77"/>
                        </a:cubicBezTo>
                        <a:lnTo>
                          <a:pt x="466" y="1165"/>
                        </a:lnTo>
                        <a:lnTo>
                          <a:pt x="0" y="1424"/>
                        </a:lnTo>
                        <a:lnTo>
                          <a:pt x="2796" y="1424"/>
                        </a:lnTo>
                        <a:cubicBezTo>
                          <a:pt x="3228" y="1424"/>
                          <a:pt x="3504" y="940"/>
                          <a:pt x="3297" y="561"/>
                        </a:cubicBezTo>
                        <a:lnTo>
                          <a:pt x="3142" y="284"/>
                        </a:lnTo>
                        <a:cubicBezTo>
                          <a:pt x="3038" y="100"/>
                          <a:pt x="2842" y="1"/>
                          <a:pt x="264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58" name="Google Shape;4058;p5"/>
                  <p:cNvSpPr/>
                  <p:nvPr/>
                </p:nvSpPr>
                <p:spPr>
                  <a:xfrm rot="-5400000">
                    <a:off x="510950" y="2878000"/>
                    <a:ext cx="67750" cy="67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0" h="2698" extrusionOk="0">
                        <a:moveTo>
                          <a:pt x="1890" y="0"/>
                        </a:moveTo>
                        <a:cubicBezTo>
                          <a:pt x="1692" y="0"/>
                          <a:pt x="1493" y="100"/>
                          <a:pt x="1381" y="298"/>
                        </a:cubicBezTo>
                        <a:lnTo>
                          <a:pt x="173" y="2404"/>
                        </a:lnTo>
                        <a:lnTo>
                          <a:pt x="0" y="2697"/>
                        </a:lnTo>
                        <a:lnTo>
                          <a:pt x="449" y="2438"/>
                        </a:lnTo>
                        <a:lnTo>
                          <a:pt x="2330" y="1351"/>
                        </a:lnTo>
                        <a:cubicBezTo>
                          <a:pt x="2606" y="1196"/>
                          <a:pt x="2710" y="833"/>
                          <a:pt x="2555" y="557"/>
                        </a:cubicBezTo>
                        <a:lnTo>
                          <a:pt x="2399" y="298"/>
                        </a:lnTo>
                        <a:cubicBezTo>
                          <a:pt x="2287" y="100"/>
                          <a:pt x="2089" y="0"/>
                          <a:pt x="189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59" name="Google Shape;4059;p5"/>
                  <p:cNvSpPr/>
                  <p:nvPr/>
                </p:nvSpPr>
                <p:spPr>
                  <a:xfrm rot="-5400000">
                    <a:off x="522438" y="2993063"/>
                    <a:ext cx="87625" cy="35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2" extrusionOk="0">
                        <a:moveTo>
                          <a:pt x="880" y="1"/>
                        </a:moveTo>
                        <a:cubicBezTo>
                          <a:pt x="679" y="1"/>
                          <a:pt x="484" y="108"/>
                          <a:pt x="380" y="292"/>
                        </a:cubicBezTo>
                        <a:lnTo>
                          <a:pt x="225" y="569"/>
                        </a:lnTo>
                        <a:cubicBezTo>
                          <a:pt x="1" y="948"/>
                          <a:pt x="277" y="1432"/>
                          <a:pt x="725" y="1432"/>
                        </a:cubicBezTo>
                        <a:lnTo>
                          <a:pt x="3504" y="1432"/>
                        </a:lnTo>
                        <a:lnTo>
                          <a:pt x="2089" y="603"/>
                        </a:lnTo>
                        <a:lnTo>
                          <a:pt x="1174" y="85"/>
                        </a:lnTo>
                        <a:cubicBezTo>
                          <a:pt x="1082" y="28"/>
                          <a:pt x="981" y="1"/>
                          <a:pt x="88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60" name="Google Shape;4060;p5"/>
                  <p:cNvSpPr/>
                  <p:nvPr/>
                </p:nvSpPr>
                <p:spPr>
                  <a:xfrm rot="-5400000">
                    <a:off x="545713" y="2924888"/>
                    <a:ext cx="83750" cy="7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50" h="2865" extrusionOk="0">
                        <a:moveTo>
                          <a:pt x="1917" y="0"/>
                        </a:moveTo>
                        <a:cubicBezTo>
                          <a:pt x="640" y="0"/>
                          <a:pt x="1" y="1536"/>
                          <a:pt x="898" y="2434"/>
                        </a:cubicBezTo>
                        <a:cubicBezTo>
                          <a:pt x="1196" y="2732"/>
                          <a:pt x="1560" y="2865"/>
                          <a:pt x="1915" y="2865"/>
                        </a:cubicBezTo>
                        <a:cubicBezTo>
                          <a:pt x="2651" y="2865"/>
                          <a:pt x="3349" y="2294"/>
                          <a:pt x="3349" y="1433"/>
                        </a:cubicBezTo>
                        <a:cubicBezTo>
                          <a:pt x="3349" y="639"/>
                          <a:pt x="2711" y="0"/>
                          <a:pt x="191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61" name="Google Shape;4061;p5"/>
                  <p:cNvSpPr/>
                  <p:nvPr/>
                </p:nvSpPr>
                <p:spPr>
                  <a:xfrm rot="-5400000">
                    <a:off x="510888" y="3535113"/>
                    <a:ext cx="67775" cy="67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702" extrusionOk="0">
                        <a:moveTo>
                          <a:pt x="812" y="0"/>
                        </a:moveTo>
                        <a:cubicBezTo>
                          <a:pt x="618" y="0"/>
                          <a:pt x="424" y="95"/>
                          <a:pt x="312" y="285"/>
                        </a:cubicBezTo>
                        <a:lnTo>
                          <a:pt x="156" y="561"/>
                        </a:lnTo>
                        <a:cubicBezTo>
                          <a:pt x="1" y="837"/>
                          <a:pt x="87" y="1182"/>
                          <a:pt x="381" y="1338"/>
                        </a:cubicBezTo>
                        <a:lnTo>
                          <a:pt x="1295" y="1873"/>
                        </a:lnTo>
                        <a:lnTo>
                          <a:pt x="2711" y="2701"/>
                        </a:lnTo>
                        <a:lnTo>
                          <a:pt x="2711" y="2701"/>
                        </a:lnTo>
                        <a:lnTo>
                          <a:pt x="2538" y="2408"/>
                        </a:lnTo>
                        <a:lnTo>
                          <a:pt x="1313" y="285"/>
                        </a:lnTo>
                        <a:cubicBezTo>
                          <a:pt x="1200" y="95"/>
                          <a:pt x="1006" y="0"/>
                          <a:pt x="81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62" name="Google Shape;4062;p5"/>
                  <p:cNvSpPr/>
                  <p:nvPr/>
                </p:nvSpPr>
                <p:spPr>
                  <a:xfrm rot="-5400000">
                    <a:off x="620575" y="3508450"/>
                    <a:ext cx="401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7" h="3281" extrusionOk="0">
                        <a:moveTo>
                          <a:pt x="1606" y="1"/>
                        </a:moveTo>
                        <a:lnTo>
                          <a:pt x="208" y="2417"/>
                        </a:lnTo>
                        <a:cubicBezTo>
                          <a:pt x="1" y="2797"/>
                          <a:pt x="277" y="3280"/>
                          <a:pt x="709" y="3280"/>
                        </a:cubicBezTo>
                        <a:lnTo>
                          <a:pt x="1019" y="3280"/>
                        </a:lnTo>
                        <a:cubicBezTo>
                          <a:pt x="1347" y="3280"/>
                          <a:pt x="1606" y="3021"/>
                          <a:pt x="1606" y="2711"/>
                        </a:cubicBezTo>
                        <a:lnTo>
                          <a:pt x="1606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63" name="Google Shape;4063;p5"/>
                  <p:cNvSpPr/>
                  <p:nvPr/>
                </p:nvSpPr>
                <p:spPr>
                  <a:xfrm rot="-5400000">
                    <a:off x="514000" y="3508450"/>
                    <a:ext cx="401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7" h="3281" extrusionOk="0">
                        <a:moveTo>
                          <a:pt x="726" y="1"/>
                        </a:moveTo>
                        <a:cubicBezTo>
                          <a:pt x="277" y="1"/>
                          <a:pt x="1" y="484"/>
                          <a:pt x="225" y="864"/>
                        </a:cubicBezTo>
                        <a:lnTo>
                          <a:pt x="1433" y="2969"/>
                        </a:lnTo>
                        <a:lnTo>
                          <a:pt x="1606" y="3280"/>
                        </a:lnTo>
                        <a:lnTo>
                          <a:pt x="1606" y="588"/>
                        </a:lnTo>
                        <a:cubicBezTo>
                          <a:pt x="1606" y="260"/>
                          <a:pt x="1347" y="1"/>
                          <a:pt x="103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64" name="Google Shape;4064;p5"/>
                  <p:cNvSpPr/>
                  <p:nvPr/>
                </p:nvSpPr>
                <p:spPr>
                  <a:xfrm rot="-5400000">
                    <a:off x="620800" y="3461200"/>
                    <a:ext cx="40150" cy="8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3298" extrusionOk="0">
                        <a:moveTo>
                          <a:pt x="0" y="1"/>
                        </a:moveTo>
                        <a:lnTo>
                          <a:pt x="0" y="2711"/>
                        </a:lnTo>
                        <a:cubicBezTo>
                          <a:pt x="0" y="3039"/>
                          <a:pt x="259" y="3298"/>
                          <a:pt x="570" y="3298"/>
                        </a:cubicBezTo>
                        <a:lnTo>
                          <a:pt x="880" y="3298"/>
                        </a:lnTo>
                        <a:cubicBezTo>
                          <a:pt x="1329" y="3298"/>
                          <a:pt x="1605" y="2814"/>
                          <a:pt x="1381" y="2417"/>
                        </a:cubicBez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65" name="Google Shape;4065;p5"/>
                  <p:cNvSpPr/>
                  <p:nvPr/>
                </p:nvSpPr>
                <p:spPr>
                  <a:xfrm rot="-5400000">
                    <a:off x="564750" y="3451675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1" y="0"/>
                        </a:moveTo>
                        <a:lnTo>
                          <a:pt x="2331" y="1364"/>
                        </a:lnTo>
                        <a:cubicBezTo>
                          <a:pt x="2418" y="1413"/>
                          <a:pt x="2514" y="1436"/>
                          <a:pt x="2610" y="1436"/>
                        </a:cubicBezTo>
                        <a:cubicBezTo>
                          <a:pt x="2816" y="1436"/>
                          <a:pt x="3018" y="1328"/>
                          <a:pt x="3125" y="1140"/>
                        </a:cubicBezTo>
                        <a:lnTo>
                          <a:pt x="3280" y="863"/>
                        </a:lnTo>
                        <a:cubicBezTo>
                          <a:pt x="3504" y="484"/>
                          <a:pt x="3228" y="18"/>
                          <a:pt x="2779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66" name="Google Shape;4066;p5"/>
                  <p:cNvSpPr/>
                  <p:nvPr/>
                </p:nvSpPr>
                <p:spPr>
                  <a:xfrm rot="-5400000">
                    <a:off x="596313" y="3449463"/>
                    <a:ext cx="67775" cy="6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84" extrusionOk="0">
                        <a:moveTo>
                          <a:pt x="1" y="0"/>
                        </a:moveTo>
                        <a:lnTo>
                          <a:pt x="1399" y="2399"/>
                        </a:lnTo>
                        <a:cubicBezTo>
                          <a:pt x="1511" y="2589"/>
                          <a:pt x="1705" y="2684"/>
                          <a:pt x="1899" y="2684"/>
                        </a:cubicBezTo>
                        <a:cubicBezTo>
                          <a:pt x="2093" y="2684"/>
                          <a:pt x="2287" y="2589"/>
                          <a:pt x="2400" y="2399"/>
                        </a:cubicBezTo>
                        <a:lnTo>
                          <a:pt x="2555" y="2140"/>
                        </a:lnTo>
                        <a:cubicBezTo>
                          <a:pt x="2710" y="1864"/>
                          <a:pt x="2607" y="1502"/>
                          <a:pt x="2348" y="1346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67" name="Google Shape;4067;p5"/>
                  <p:cNvSpPr/>
                  <p:nvPr/>
                </p:nvSpPr>
                <p:spPr>
                  <a:xfrm rot="-5400000">
                    <a:off x="564750" y="3564300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726" y="0"/>
                        </a:moveTo>
                        <a:cubicBezTo>
                          <a:pt x="277" y="18"/>
                          <a:pt x="1" y="484"/>
                          <a:pt x="225" y="863"/>
                        </a:cubicBezTo>
                        <a:lnTo>
                          <a:pt x="381" y="1140"/>
                        </a:lnTo>
                        <a:cubicBezTo>
                          <a:pt x="487" y="1328"/>
                          <a:pt x="690" y="1436"/>
                          <a:pt x="896" y="1436"/>
                        </a:cubicBezTo>
                        <a:cubicBezTo>
                          <a:pt x="991" y="1436"/>
                          <a:pt x="1087" y="1413"/>
                          <a:pt x="1175" y="1364"/>
                        </a:cubicBezTo>
                        <a:lnTo>
                          <a:pt x="350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68" name="Google Shape;4068;p5"/>
                  <p:cNvSpPr/>
                  <p:nvPr/>
                </p:nvSpPr>
                <p:spPr>
                  <a:xfrm rot="-5400000">
                    <a:off x="596263" y="3534963"/>
                    <a:ext cx="68200" cy="6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28" h="2697" extrusionOk="0">
                        <a:moveTo>
                          <a:pt x="2728" y="0"/>
                        </a:moveTo>
                        <a:lnTo>
                          <a:pt x="381" y="1346"/>
                        </a:lnTo>
                        <a:cubicBezTo>
                          <a:pt x="104" y="1502"/>
                          <a:pt x="1" y="1864"/>
                          <a:pt x="156" y="2140"/>
                        </a:cubicBezTo>
                        <a:lnTo>
                          <a:pt x="312" y="2399"/>
                        </a:lnTo>
                        <a:cubicBezTo>
                          <a:pt x="424" y="2598"/>
                          <a:pt x="622" y="2697"/>
                          <a:pt x="821" y="2697"/>
                        </a:cubicBezTo>
                        <a:cubicBezTo>
                          <a:pt x="1019" y="2697"/>
                          <a:pt x="1218" y="2598"/>
                          <a:pt x="1330" y="2399"/>
                        </a:cubicBezTo>
                        <a:lnTo>
                          <a:pt x="2728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69" name="Google Shape;4069;p5"/>
                  <p:cNvSpPr/>
                  <p:nvPr/>
                </p:nvSpPr>
                <p:spPr>
                  <a:xfrm rot="-5400000">
                    <a:off x="514013" y="3461413"/>
                    <a:ext cx="40150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3281" extrusionOk="0">
                        <a:moveTo>
                          <a:pt x="570" y="1"/>
                        </a:moveTo>
                        <a:cubicBezTo>
                          <a:pt x="259" y="1"/>
                          <a:pt x="0" y="260"/>
                          <a:pt x="0" y="588"/>
                        </a:cubicBezTo>
                        <a:lnTo>
                          <a:pt x="0" y="3280"/>
                        </a:lnTo>
                        <a:lnTo>
                          <a:pt x="173" y="2987"/>
                        </a:lnTo>
                        <a:lnTo>
                          <a:pt x="1381" y="864"/>
                        </a:lnTo>
                        <a:cubicBezTo>
                          <a:pt x="1605" y="484"/>
                          <a:pt x="1329" y="1"/>
                          <a:pt x="88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70" name="Google Shape;4070;p5"/>
                  <p:cNvSpPr/>
                  <p:nvPr/>
                </p:nvSpPr>
                <p:spPr>
                  <a:xfrm rot="-5400000">
                    <a:off x="522538" y="3452263"/>
                    <a:ext cx="87625" cy="3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24" extrusionOk="0">
                        <a:moveTo>
                          <a:pt x="2642" y="1"/>
                        </a:moveTo>
                        <a:cubicBezTo>
                          <a:pt x="2541" y="1"/>
                          <a:pt x="2440" y="26"/>
                          <a:pt x="2348" y="77"/>
                        </a:cubicBezTo>
                        <a:lnTo>
                          <a:pt x="466" y="1165"/>
                        </a:lnTo>
                        <a:lnTo>
                          <a:pt x="0" y="1424"/>
                        </a:lnTo>
                        <a:lnTo>
                          <a:pt x="2796" y="1424"/>
                        </a:lnTo>
                        <a:cubicBezTo>
                          <a:pt x="3228" y="1424"/>
                          <a:pt x="3504" y="940"/>
                          <a:pt x="3297" y="561"/>
                        </a:cubicBezTo>
                        <a:lnTo>
                          <a:pt x="3142" y="284"/>
                        </a:lnTo>
                        <a:cubicBezTo>
                          <a:pt x="3038" y="100"/>
                          <a:pt x="2842" y="1"/>
                          <a:pt x="264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71" name="Google Shape;4071;p5"/>
                  <p:cNvSpPr/>
                  <p:nvPr/>
                </p:nvSpPr>
                <p:spPr>
                  <a:xfrm rot="-5400000">
                    <a:off x="510938" y="3449288"/>
                    <a:ext cx="67775" cy="67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98" extrusionOk="0">
                        <a:moveTo>
                          <a:pt x="1899" y="0"/>
                        </a:moveTo>
                        <a:cubicBezTo>
                          <a:pt x="1705" y="0"/>
                          <a:pt x="1511" y="100"/>
                          <a:pt x="1399" y="298"/>
                        </a:cubicBezTo>
                        <a:lnTo>
                          <a:pt x="173" y="2404"/>
                        </a:lnTo>
                        <a:lnTo>
                          <a:pt x="1" y="2697"/>
                        </a:lnTo>
                        <a:lnTo>
                          <a:pt x="449" y="2438"/>
                        </a:lnTo>
                        <a:lnTo>
                          <a:pt x="2348" y="1351"/>
                        </a:lnTo>
                        <a:cubicBezTo>
                          <a:pt x="2624" y="1196"/>
                          <a:pt x="2710" y="833"/>
                          <a:pt x="2555" y="557"/>
                        </a:cubicBezTo>
                        <a:lnTo>
                          <a:pt x="2400" y="298"/>
                        </a:lnTo>
                        <a:cubicBezTo>
                          <a:pt x="2287" y="100"/>
                          <a:pt x="2093" y="0"/>
                          <a:pt x="1899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72" name="Google Shape;4072;p5"/>
                  <p:cNvSpPr/>
                  <p:nvPr/>
                </p:nvSpPr>
                <p:spPr>
                  <a:xfrm rot="-5400000">
                    <a:off x="522438" y="3564363"/>
                    <a:ext cx="87625" cy="35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2" extrusionOk="0">
                        <a:moveTo>
                          <a:pt x="880" y="1"/>
                        </a:moveTo>
                        <a:cubicBezTo>
                          <a:pt x="680" y="1"/>
                          <a:pt x="484" y="108"/>
                          <a:pt x="381" y="292"/>
                        </a:cubicBezTo>
                        <a:lnTo>
                          <a:pt x="225" y="569"/>
                        </a:lnTo>
                        <a:cubicBezTo>
                          <a:pt x="1" y="948"/>
                          <a:pt x="277" y="1432"/>
                          <a:pt x="726" y="1432"/>
                        </a:cubicBezTo>
                        <a:lnTo>
                          <a:pt x="3505" y="1432"/>
                        </a:lnTo>
                        <a:lnTo>
                          <a:pt x="2089" y="603"/>
                        </a:lnTo>
                        <a:lnTo>
                          <a:pt x="1175" y="85"/>
                        </a:lnTo>
                        <a:cubicBezTo>
                          <a:pt x="1082" y="28"/>
                          <a:pt x="981" y="1"/>
                          <a:pt x="88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73" name="Google Shape;4073;p5"/>
                  <p:cNvSpPr/>
                  <p:nvPr/>
                </p:nvSpPr>
                <p:spPr>
                  <a:xfrm rot="-5400000">
                    <a:off x="545725" y="3496175"/>
                    <a:ext cx="83725" cy="7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49" h="2865" extrusionOk="0">
                        <a:moveTo>
                          <a:pt x="1916" y="0"/>
                        </a:moveTo>
                        <a:cubicBezTo>
                          <a:pt x="639" y="0"/>
                          <a:pt x="0" y="1536"/>
                          <a:pt x="898" y="2434"/>
                        </a:cubicBezTo>
                        <a:cubicBezTo>
                          <a:pt x="1190" y="2732"/>
                          <a:pt x="1552" y="2865"/>
                          <a:pt x="1907" y="2865"/>
                        </a:cubicBezTo>
                        <a:cubicBezTo>
                          <a:pt x="2642" y="2865"/>
                          <a:pt x="3349" y="2294"/>
                          <a:pt x="3349" y="1433"/>
                        </a:cubicBezTo>
                        <a:cubicBezTo>
                          <a:pt x="3349" y="639"/>
                          <a:pt x="2710" y="0"/>
                          <a:pt x="191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74" name="Google Shape;4074;p5"/>
                  <p:cNvSpPr/>
                  <p:nvPr/>
                </p:nvSpPr>
                <p:spPr>
                  <a:xfrm rot="-5400000">
                    <a:off x="510675" y="4106625"/>
                    <a:ext cx="68200" cy="67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28" h="2702" extrusionOk="0">
                        <a:moveTo>
                          <a:pt x="823" y="0"/>
                        </a:moveTo>
                        <a:cubicBezTo>
                          <a:pt x="627" y="0"/>
                          <a:pt x="432" y="95"/>
                          <a:pt x="329" y="285"/>
                        </a:cubicBezTo>
                        <a:lnTo>
                          <a:pt x="174" y="561"/>
                        </a:lnTo>
                        <a:cubicBezTo>
                          <a:pt x="1" y="837"/>
                          <a:pt x="105" y="1182"/>
                          <a:pt x="381" y="1338"/>
                        </a:cubicBezTo>
                        <a:lnTo>
                          <a:pt x="1295" y="1873"/>
                        </a:lnTo>
                        <a:lnTo>
                          <a:pt x="2728" y="2701"/>
                        </a:lnTo>
                        <a:lnTo>
                          <a:pt x="2555" y="2408"/>
                        </a:lnTo>
                        <a:lnTo>
                          <a:pt x="1330" y="285"/>
                        </a:lnTo>
                        <a:cubicBezTo>
                          <a:pt x="1218" y="95"/>
                          <a:pt x="1019" y="0"/>
                          <a:pt x="82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75" name="Google Shape;4075;p5"/>
                  <p:cNvSpPr/>
                  <p:nvPr/>
                </p:nvSpPr>
                <p:spPr>
                  <a:xfrm rot="-5400000">
                    <a:off x="620588" y="4079738"/>
                    <a:ext cx="40150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3281" extrusionOk="0">
                        <a:moveTo>
                          <a:pt x="1605" y="1"/>
                        </a:moveTo>
                        <a:lnTo>
                          <a:pt x="225" y="2417"/>
                        </a:lnTo>
                        <a:cubicBezTo>
                          <a:pt x="0" y="2797"/>
                          <a:pt x="276" y="3280"/>
                          <a:pt x="708" y="3280"/>
                        </a:cubicBezTo>
                        <a:lnTo>
                          <a:pt x="1036" y="3280"/>
                        </a:lnTo>
                        <a:cubicBezTo>
                          <a:pt x="1346" y="3280"/>
                          <a:pt x="1605" y="3021"/>
                          <a:pt x="1605" y="2711"/>
                        </a:cubicBezTo>
                        <a:lnTo>
                          <a:pt x="1605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76" name="Google Shape;4076;p5"/>
                  <p:cNvSpPr/>
                  <p:nvPr/>
                </p:nvSpPr>
                <p:spPr>
                  <a:xfrm rot="-5400000">
                    <a:off x="513800" y="4079525"/>
                    <a:ext cx="405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81" extrusionOk="0">
                        <a:moveTo>
                          <a:pt x="725" y="1"/>
                        </a:moveTo>
                        <a:cubicBezTo>
                          <a:pt x="276" y="1"/>
                          <a:pt x="0" y="484"/>
                          <a:pt x="225" y="864"/>
                        </a:cubicBezTo>
                        <a:lnTo>
                          <a:pt x="1450" y="2969"/>
                        </a:lnTo>
                        <a:lnTo>
                          <a:pt x="1623" y="3280"/>
                        </a:lnTo>
                        <a:lnTo>
                          <a:pt x="1623" y="588"/>
                        </a:lnTo>
                        <a:cubicBezTo>
                          <a:pt x="1623" y="260"/>
                          <a:pt x="1346" y="1"/>
                          <a:pt x="103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77" name="Google Shape;4077;p5"/>
                  <p:cNvSpPr/>
                  <p:nvPr/>
                </p:nvSpPr>
                <p:spPr>
                  <a:xfrm rot="-5400000">
                    <a:off x="620638" y="4032763"/>
                    <a:ext cx="40050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2" h="3281" extrusionOk="0">
                        <a:moveTo>
                          <a:pt x="1" y="1"/>
                        </a:moveTo>
                        <a:lnTo>
                          <a:pt x="1" y="2711"/>
                        </a:lnTo>
                        <a:cubicBezTo>
                          <a:pt x="1" y="3039"/>
                          <a:pt x="242" y="3280"/>
                          <a:pt x="570" y="3280"/>
                        </a:cubicBezTo>
                        <a:lnTo>
                          <a:pt x="881" y="3280"/>
                        </a:lnTo>
                        <a:cubicBezTo>
                          <a:pt x="889" y="3281"/>
                          <a:pt x="896" y="3281"/>
                          <a:pt x="904" y="3281"/>
                        </a:cubicBezTo>
                        <a:cubicBezTo>
                          <a:pt x="1339" y="3281"/>
                          <a:pt x="1602" y="2807"/>
                          <a:pt x="1381" y="2417"/>
                        </a:cubicBez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78" name="Google Shape;4078;p5"/>
                  <p:cNvSpPr/>
                  <p:nvPr/>
                </p:nvSpPr>
                <p:spPr>
                  <a:xfrm rot="-5400000">
                    <a:off x="564963" y="4023188"/>
                    <a:ext cx="87200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88" h="1437" extrusionOk="0">
                        <a:moveTo>
                          <a:pt x="1" y="0"/>
                        </a:moveTo>
                        <a:lnTo>
                          <a:pt x="2331" y="1364"/>
                        </a:lnTo>
                        <a:cubicBezTo>
                          <a:pt x="2418" y="1413"/>
                          <a:pt x="2515" y="1436"/>
                          <a:pt x="2610" y="1436"/>
                        </a:cubicBezTo>
                        <a:cubicBezTo>
                          <a:pt x="2816" y="1436"/>
                          <a:pt x="3019" y="1328"/>
                          <a:pt x="3125" y="1140"/>
                        </a:cubicBezTo>
                        <a:lnTo>
                          <a:pt x="3280" y="863"/>
                        </a:lnTo>
                        <a:cubicBezTo>
                          <a:pt x="3487" y="484"/>
                          <a:pt x="3211" y="18"/>
                          <a:pt x="278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79" name="Google Shape;4079;p5"/>
                  <p:cNvSpPr/>
                  <p:nvPr/>
                </p:nvSpPr>
                <p:spPr>
                  <a:xfrm rot="-5400000">
                    <a:off x="596313" y="4020763"/>
                    <a:ext cx="67775" cy="6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84" extrusionOk="0">
                        <a:moveTo>
                          <a:pt x="1" y="0"/>
                        </a:moveTo>
                        <a:lnTo>
                          <a:pt x="1399" y="2399"/>
                        </a:lnTo>
                        <a:cubicBezTo>
                          <a:pt x="1502" y="2589"/>
                          <a:pt x="1697" y="2684"/>
                          <a:pt x="1893" y="2684"/>
                        </a:cubicBezTo>
                        <a:cubicBezTo>
                          <a:pt x="2089" y="2684"/>
                          <a:pt x="2288" y="2589"/>
                          <a:pt x="2400" y="2399"/>
                        </a:cubicBezTo>
                        <a:lnTo>
                          <a:pt x="2555" y="2140"/>
                        </a:lnTo>
                        <a:cubicBezTo>
                          <a:pt x="2711" y="1864"/>
                          <a:pt x="2607" y="1502"/>
                          <a:pt x="2331" y="1346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80" name="Google Shape;4080;p5"/>
                  <p:cNvSpPr/>
                  <p:nvPr/>
                </p:nvSpPr>
                <p:spPr>
                  <a:xfrm rot="-5400000">
                    <a:off x="564763" y="4135588"/>
                    <a:ext cx="87600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4" h="1437" extrusionOk="0">
                        <a:moveTo>
                          <a:pt x="725" y="0"/>
                        </a:moveTo>
                        <a:cubicBezTo>
                          <a:pt x="276" y="18"/>
                          <a:pt x="0" y="484"/>
                          <a:pt x="225" y="863"/>
                        </a:cubicBezTo>
                        <a:lnTo>
                          <a:pt x="380" y="1140"/>
                        </a:lnTo>
                        <a:cubicBezTo>
                          <a:pt x="486" y="1328"/>
                          <a:pt x="681" y="1436"/>
                          <a:pt x="887" y="1436"/>
                        </a:cubicBezTo>
                        <a:cubicBezTo>
                          <a:pt x="983" y="1436"/>
                          <a:pt x="1081" y="1413"/>
                          <a:pt x="1174" y="1364"/>
                        </a:cubicBezTo>
                        <a:lnTo>
                          <a:pt x="350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81" name="Google Shape;4081;p5"/>
                  <p:cNvSpPr/>
                  <p:nvPr/>
                </p:nvSpPr>
                <p:spPr>
                  <a:xfrm rot="-5400000">
                    <a:off x="596263" y="4106688"/>
                    <a:ext cx="68200" cy="6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28" h="2697" extrusionOk="0">
                        <a:moveTo>
                          <a:pt x="2728" y="0"/>
                        </a:moveTo>
                        <a:lnTo>
                          <a:pt x="381" y="1346"/>
                        </a:lnTo>
                        <a:cubicBezTo>
                          <a:pt x="105" y="1502"/>
                          <a:pt x="1" y="1864"/>
                          <a:pt x="156" y="2140"/>
                        </a:cubicBezTo>
                        <a:lnTo>
                          <a:pt x="312" y="2399"/>
                        </a:lnTo>
                        <a:cubicBezTo>
                          <a:pt x="424" y="2598"/>
                          <a:pt x="622" y="2697"/>
                          <a:pt x="821" y="2697"/>
                        </a:cubicBezTo>
                        <a:cubicBezTo>
                          <a:pt x="1019" y="2697"/>
                          <a:pt x="1218" y="2598"/>
                          <a:pt x="1330" y="2399"/>
                        </a:cubicBezTo>
                        <a:lnTo>
                          <a:pt x="2728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82" name="Google Shape;4082;p5"/>
                  <p:cNvSpPr/>
                  <p:nvPr/>
                </p:nvSpPr>
                <p:spPr>
                  <a:xfrm rot="-5400000">
                    <a:off x="513800" y="4032925"/>
                    <a:ext cx="405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81" extrusionOk="0">
                        <a:moveTo>
                          <a:pt x="587" y="1"/>
                        </a:moveTo>
                        <a:cubicBezTo>
                          <a:pt x="276" y="1"/>
                          <a:pt x="18" y="260"/>
                          <a:pt x="0" y="588"/>
                        </a:cubicBezTo>
                        <a:lnTo>
                          <a:pt x="0" y="3280"/>
                        </a:lnTo>
                        <a:lnTo>
                          <a:pt x="173" y="2987"/>
                        </a:lnTo>
                        <a:lnTo>
                          <a:pt x="1398" y="864"/>
                        </a:lnTo>
                        <a:cubicBezTo>
                          <a:pt x="1623" y="484"/>
                          <a:pt x="1346" y="1"/>
                          <a:pt x="89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83" name="Google Shape;4083;p5"/>
                  <p:cNvSpPr/>
                  <p:nvPr/>
                </p:nvSpPr>
                <p:spPr>
                  <a:xfrm rot="-5400000">
                    <a:off x="522750" y="4023350"/>
                    <a:ext cx="87200" cy="3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88" h="1424" extrusionOk="0">
                        <a:moveTo>
                          <a:pt x="2625" y="1"/>
                        </a:moveTo>
                        <a:cubicBezTo>
                          <a:pt x="2525" y="1"/>
                          <a:pt x="2423" y="26"/>
                          <a:pt x="2331" y="77"/>
                        </a:cubicBezTo>
                        <a:lnTo>
                          <a:pt x="450" y="1165"/>
                        </a:lnTo>
                        <a:lnTo>
                          <a:pt x="1" y="1424"/>
                        </a:lnTo>
                        <a:lnTo>
                          <a:pt x="2780" y="1424"/>
                        </a:lnTo>
                        <a:cubicBezTo>
                          <a:pt x="3211" y="1424"/>
                          <a:pt x="3487" y="940"/>
                          <a:pt x="3280" y="561"/>
                        </a:cubicBezTo>
                        <a:lnTo>
                          <a:pt x="3125" y="284"/>
                        </a:lnTo>
                        <a:cubicBezTo>
                          <a:pt x="3021" y="100"/>
                          <a:pt x="2826" y="1"/>
                          <a:pt x="262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84" name="Google Shape;4084;p5"/>
                  <p:cNvSpPr/>
                  <p:nvPr/>
                </p:nvSpPr>
                <p:spPr>
                  <a:xfrm rot="-5400000">
                    <a:off x="510938" y="4020588"/>
                    <a:ext cx="67775" cy="67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98" extrusionOk="0">
                        <a:moveTo>
                          <a:pt x="1899" y="0"/>
                        </a:moveTo>
                        <a:cubicBezTo>
                          <a:pt x="1705" y="0"/>
                          <a:pt x="1511" y="100"/>
                          <a:pt x="1399" y="298"/>
                        </a:cubicBezTo>
                        <a:lnTo>
                          <a:pt x="173" y="2404"/>
                        </a:lnTo>
                        <a:lnTo>
                          <a:pt x="1" y="2697"/>
                        </a:lnTo>
                        <a:lnTo>
                          <a:pt x="450" y="2438"/>
                        </a:lnTo>
                        <a:lnTo>
                          <a:pt x="2331" y="1351"/>
                        </a:lnTo>
                        <a:cubicBezTo>
                          <a:pt x="2624" y="1196"/>
                          <a:pt x="2711" y="833"/>
                          <a:pt x="2555" y="557"/>
                        </a:cubicBezTo>
                        <a:lnTo>
                          <a:pt x="2400" y="298"/>
                        </a:lnTo>
                        <a:cubicBezTo>
                          <a:pt x="2288" y="100"/>
                          <a:pt x="2094" y="0"/>
                          <a:pt x="1899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85" name="Google Shape;4085;p5"/>
                  <p:cNvSpPr/>
                  <p:nvPr/>
                </p:nvSpPr>
                <p:spPr>
                  <a:xfrm rot="-5400000">
                    <a:off x="522450" y="4135650"/>
                    <a:ext cx="87600" cy="35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4" h="1432" extrusionOk="0">
                        <a:moveTo>
                          <a:pt x="872" y="1"/>
                        </a:moveTo>
                        <a:cubicBezTo>
                          <a:pt x="671" y="1"/>
                          <a:pt x="483" y="108"/>
                          <a:pt x="380" y="292"/>
                        </a:cubicBezTo>
                        <a:lnTo>
                          <a:pt x="225" y="569"/>
                        </a:lnTo>
                        <a:cubicBezTo>
                          <a:pt x="0" y="948"/>
                          <a:pt x="276" y="1432"/>
                          <a:pt x="725" y="1432"/>
                        </a:cubicBezTo>
                        <a:lnTo>
                          <a:pt x="3504" y="1432"/>
                        </a:lnTo>
                        <a:lnTo>
                          <a:pt x="2089" y="603"/>
                        </a:lnTo>
                        <a:lnTo>
                          <a:pt x="1174" y="85"/>
                        </a:lnTo>
                        <a:cubicBezTo>
                          <a:pt x="1076" y="28"/>
                          <a:pt x="972" y="1"/>
                          <a:pt x="87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86" name="Google Shape;4086;p5"/>
                  <p:cNvSpPr/>
                  <p:nvPr/>
                </p:nvSpPr>
                <p:spPr>
                  <a:xfrm rot="-5400000">
                    <a:off x="545725" y="4067475"/>
                    <a:ext cx="83725" cy="7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49" h="2865" extrusionOk="0">
                        <a:moveTo>
                          <a:pt x="1916" y="0"/>
                        </a:moveTo>
                        <a:cubicBezTo>
                          <a:pt x="639" y="0"/>
                          <a:pt x="1" y="1536"/>
                          <a:pt x="898" y="2434"/>
                        </a:cubicBezTo>
                        <a:cubicBezTo>
                          <a:pt x="1190" y="2732"/>
                          <a:pt x="1552" y="2865"/>
                          <a:pt x="1907" y="2865"/>
                        </a:cubicBezTo>
                        <a:cubicBezTo>
                          <a:pt x="2643" y="2865"/>
                          <a:pt x="3349" y="2294"/>
                          <a:pt x="3349" y="1433"/>
                        </a:cubicBezTo>
                        <a:cubicBezTo>
                          <a:pt x="3349" y="639"/>
                          <a:pt x="2710" y="0"/>
                          <a:pt x="191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grpSp>
                <p:nvGrpSpPr>
                  <p:cNvPr id="4087" name="Google Shape;4087;p5"/>
                  <p:cNvGrpSpPr/>
                  <p:nvPr/>
                </p:nvGrpSpPr>
                <p:grpSpPr>
                  <a:xfrm>
                    <a:off x="493075" y="2283250"/>
                    <a:ext cx="189025" cy="199800"/>
                    <a:chOff x="4401800" y="1244325"/>
                    <a:chExt cx="189025" cy="199800"/>
                  </a:xfrm>
                </p:grpSpPr>
                <p:sp>
                  <p:nvSpPr>
                    <p:cNvPr id="4088" name="Google Shape;4088;p5"/>
                    <p:cNvSpPr/>
                    <p:nvPr/>
                  </p:nvSpPr>
                  <p:spPr>
                    <a:xfrm rot="-5400000">
                      <a:off x="4419613" y="1353588"/>
                      <a:ext cx="67775" cy="675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711" h="2702" extrusionOk="0">
                          <a:moveTo>
                            <a:pt x="820" y="0"/>
                          </a:moveTo>
                          <a:cubicBezTo>
                            <a:pt x="622" y="0"/>
                            <a:pt x="423" y="95"/>
                            <a:pt x="311" y="285"/>
                          </a:cubicBezTo>
                          <a:lnTo>
                            <a:pt x="156" y="561"/>
                          </a:lnTo>
                          <a:cubicBezTo>
                            <a:pt x="0" y="837"/>
                            <a:pt x="104" y="1182"/>
                            <a:pt x="380" y="1338"/>
                          </a:cubicBezTo>
                          <a:lnTo>
                            <a:pt x="1295" y="1873"/>
                          </a:lnTo>
                          <a:lnTo>
                            <a:pt x="2710" y="2701"/>
                          </a:lnTo>
                          <a:lnTo>
                            <a:pt x="2710" y="2701"/>
                          </a:lnTo>
                          <a:lnTo>
                            <a:pt x="2537" y="2408"/>
                          </a:lnTo>
                          <a:lnTo>
                            <a:pt x="1329" y="285"/>
                          </a:lnTo>
                          <a:cubicBezTo>
                            <a:pt x="1217" y="95"/>
                            <a:pt x="1019" y="0"/>
                            <a:pt x="820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4089" name="Google Shape;4089;p5"/>
                    <p:cNvSpPr/>
                    <p:nvPr/>
                  </p:nvSpPr>
                  <p:spPr>
                    <a:xfrm rot="-5400000">
                      <a:off x="4529100" y="1326725"/>
                      <a:ext cx="40575" cy="8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3281" extrusionOk="0">
                          <a:moveTo>
                            <a:pt x="1623" y="1"/>
                          </a:moveTo>
                          <a:lnTo>
                            <a:pt x="225" y="2417"/>
                          </a:lnTo>
                          <a:cubicBezTo>
                            <a:pt x="0" y="2797"/>
                            <a:pt x="276" y="3280"/>
                            <a:pt x="725" y="3280"/>
                          </a:cubicBezTo>
                          <a:lnTo>
                            <a:pt x="1036" y="3280"/>
                          </a:lnTo>
                          <a:cubicBezTo>
                            <a:pt x="1346" y="3280"/>
                            <a:pt x="1623" y="3021"/>
                            <a:pt x="1623" y="2693"/>
                          </a:cubicBezTo>
                          <a:lnTo>
                            <a:pt x="1623" y="1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4090" name="Google Shape;4090;p5"/>
                    <p:cNvSpPr/>
                    <p:nvPr/>
                  </p:nvSpPr>
                  <p:spPr>
                    <a:xfrm rot="-5400000">
                      <a:off x="4422525" y="1326725"/>
                      <a:ext cx="40575" cy="8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3281" extrusionOk="0">
                          <a:moveTo>
                            <a:pt x="725" y="1"/>
                          </a:moveTo>
                          <a:cubicBezTo>
                            <a:pt x="276" y="1"/>
                            <a:pt x="0" y="484"/>
                            <a:pt x="225" y="864"/>
                          </a:cubicBezTo>
                          <a:lnTo>
                            <a:pt x="1450" y="2969"/>
                          </a:lnTo>
                          <a:lnTo>
                            <a:pt x="1623" y="3280"/>
                          </a:lnTo>
                          <a:lnTo>
                            <a:pt x="1623" y="588"/>
                          </a:lnTo>
                          <a:cubicBezTo>
                            <a:pt x="1623" y="260"/>
                            <a:pt x="1346" y="1"/>
                            <a:pt x="103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4091" name="Google Shape;4091;p5"/>
                    <p:cNvSpPr/>
                    <p:nvPr/>
                  </p:nvSpPr>
                  <p:spPr>
                    <a:xfrm rot="-5400000">
                      <a:off x="4529313" y="1279488"/>
                      <a:ext cx="40575" cy="8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3298" extrusionOk="0">
                          <a:moveTo>
                            <a:pt x="1" y="1"/>
                          </a:moveTo>
                          <a:lnTo>
                            <a:pt x="1" y="2711"/>
                          </a:lnTo>
                          <a:cubicBezTo>
                            <a:pt x="1" y="3039"/>
                            <a:pt x="259" y="3298"/>
                            <a:pt x="587" y="3298"/>
                          </a:cubicBezTo>
                          <a:lnTo>
                            <a:pt x="898" y="3298"/>
                          </a:lnTo>
                          <a:cubicBezTo>
                            <a:pt x="1330" y="3298"/>
                            <a:pt x="1623" y="2814"/>
                            <a:pt x="1399" y="2417"/>
                          </a:cubicBez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4092" name="Google Shape;4092;p5"/>
                    <p:cNvSpPr/>
                    <p:nvPr/>
                  </p:nvSpPr>
                  <p:spPr>
                    <a:xfrm rot="-5400000">
                      <a:off x="4473475" y="1270175"/>
                      <a:ext cx="87625" cy="359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505" h="1437" extrusionOk="0">
                          <a:moveTo>
                            <a:pt x="1" y="0"/>
                          </a:moveTo>
                          <a:lnTo>
                            <a:pt x="2348" y="1364"/>
                          </a:lnTo>
                          <a:cubicBezTo>
                            <a:pt x="2436" y="1413"/>
                            <a:pt x="2530" y="1436"/>
                            <a:pt x="2623" y="1436"/>
                          </a:cubicBezTo>
                          <a:cubicBezTo>
                            <a:pt x="2824" y="1436"/>
                            <a:pt x="3019" y="1328"/>
                            <a:pt x="3125" y="1140"/>
                          </a:cubicBezTo>
                          <a:lnTo>
                            <a:pt x="3280" y="863"/>
                          </a:lnTo>
                          <a:cubicBezTo>
                            <a:pt x="3505" y="484"/>
                            <a:pt x="3229" y="18"/>
                            <a:pt x="2780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4093" name="Google Shape;4093;p5"/>
                    <p:cNvSpPr/>
                    <p:nvPr/>
                  </p:nvSpPr>
                  <p:spPr>
                    <a:xfrm rot="-5400000">
                      <a:off x="4505038" y="1267963"/>
                      <a:ext cx="67775" cy="67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711" h="2684" extrusionOk="0">
                          <a:moveTo>
                            <a:pt x="1" y="0"/>
                          </a:moveTo>
                          <a:lnTo>
                            <a:pt x="1399" y="2399"/>
                          </a:lnTo>
                          <a:cubicBezTo>
                            <a:pt x="1511" y="2589"/>
                            <a:pt x="1705" y="2684"/>
                            <a:pt x="1899" y="2684"/>
                          </a:cubicBezTo>
                          <a:cubicBezTo>
                            <a:pt x="2094" y="2684"/>
                            <a:pt x="2288" y="2589"/>
                            <a:pt x="2400" y="2399"/>
                          </a:cubicBezTo>
                          <a:lnTo>
                            <a:pt x="2555" y="2140"/>
                          </a:lnTo>
                          <a:cubicBezTo>
                            <a:pt x="2711" y="1847"/>
                            <a:pt x="2607" y="1502"/>
                            <a:pt x="2348" y="1346"/>
                          </a:cubicBez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4094" name="Google Shape;4094;p5"/>
                    <p:cNvSpPr/>
                    <p:nvPr/>
                  </p:nvSpPr>
                  <p:spPr>
                    <a:xfrm rot="-5400000">
                      <a:off x="4473475" y="1382350"/>
                      <a:ext cx="87625" cy="359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505" h="1437" extrusionOk="0">
                          <a:moveTo>
                            <a:pt x="708" y="0"/>
                          </a:moveTo>
                          <a:cubicBezTo>
                            <a:pt x="277" y="18"/>
                            <a:pt x="1" y="484"/>
                            <a:pt x="208" y="863"/>
                          </a:cubicBezTo>
                          <a:lnTo>
                            <a:pt x="363" y="1140"/>
                          </a:lnTo>
                          <a:cubicBezTo>
                            <a:pt x="469" y="1328"/>
                            <a:pt x="672" y="1436"/>
                            <a:pt x="878" y="1436"/>
                          </a:cubicBezTo>
                          <a:cubicBezTo>
                            <a:pt x="973" y="1436"/>
                            <a:pt x="1069" y="1413"/>
                            <a:pt x="1157" y="1364"/>
                          </a:cubicBezTo>
                          <a:lnTo>
                            <a:pt x="350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4095" name="Google Shape;4095;p5"/>
                    <p:cNvSpPr/>
                    <p:nvPr/>
                  </p:nvSpPr>
                  <p:spPr>
                    <a:xfrm rot="-5400000">
                      <a:off x="4505200" y="1353650"/>
                      <a:ext cx="67775" cy="674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711" h="2697" extrusionOk="0">
                          <a:moveTo>
                            <a:pt x="2710" y="0"/>
                          </a:moveTo>
                          <a:lnTo>
                            <a:pt x="380" y="1346"/>
                          </a:lnTo>
                          <a:cubicBezTo>
                            <a:pt x="104" y="1502"/>
                            <a:pt x="0" y="1864"/>
                            <a:pt x="173" y="2140"/>
                          </a:cubicBezTo>
                          <a:lnTo>
                            <a:pt x="311" y="2399"/>
                          </a:lnTo>
                          <a:cubicBezTo>
                            <a:pt x="423" y="2598"/>
                            <a:pt x="622" y="2697"/>
                            <a:pt x="820" y="2697"/>
                          </a:cubicBezTo>
                          <a:cubicBezTo>
                            <a:pt x="1019" y="2697"/>
                            <a:pt x="1217" y="2598"/>
                            <a:pt x="1329" y="2399"/>
                          </a:cubicBezTo>
                          <a:lnTo>
                            <a:pt x="2710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4096" name="Google Shape;4096;p5"/>
                    <p:cNvSpPr/>
                    <p:nvPr/>
                  </p:nvSpPr>
                  <p:spPr>
                    <a:xfrm rot="-5400000">
                      <a:off x="4422738" y="1279913"/>
                      <a:ext cx="40150" cy="8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3281" extrusionOk="0">
                          <a:moveTo>
                            <a:pt x="587" y="1"/>
                          </a:moveTo>
                          <a:cubicBezTo>
                            <a:pt x="259" y="1"/>
                            <a:pt x="1" y="260"/>
                            <a:pt x="1" y="588"/>
                          </a:cubicBezTo>
                          <a:lnTo>
                            <a:pt x="1" y="3280"/>
                          </a:lnTo>
                          <a:lnTo>
                            <a:pt x="173" y="2987"/>
                          </a:lnTo>
                          <a:lnTo>
                            <a:pt x="1399" y="864"/>
                          </a:lnTo>
                          <a:cubicBezTo>
                            <a:pt x="1606" y="484"/>
                            <a:pt x="1330" y="1"/>
                            <a:pt x="89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4097" name="Google Shape;4097;p5"/>
                    <p:cNvSpPr/>
                    <p:nvPr/>
                  </p:nvSpPr>
                  <p:spPr>
                    <a:xfrm rot="-5400000">
                      <a:off x="4431263" y="1270338"/>
                      <a:ext cx="87625" cy="35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505" h="1424" extrusionOk="0">
                          <a:moveTo>
                            <a:pt x="2633" y="1"/>
                          </a:moveTo>
                          <a:cubicBezTo>
                            <a:pt x="2532" y="1"/>
                            <a:pt x="2429" y="26"/>
                            <a:pt x="2331" y="77"/>
                          </a:cubicBezTo>
                          <a:lnTo>
                            <a:pt x="450" y="1165"/>
                          </a:lnTo>
                          <a:lnTo>
                            <a:pt x="1" y="1424"/>
                          </a:lnTo>
                          <a:lnTo>
                            <a:pt x="2780" y="1424"/>
                          </a:lnTo>
                          <a:cubicBezTo>
                            <a:pt x="3229" y="1424"/>
                            <a:pt x="3505" y="940"/>
                            <a:pt x="3280" y="561"/>
                          </a:cubicBezTo>
                          <a:lnTo>
                            <a:pt x="3125" y="284"/>
                          </a:lnTo>
                          <a:cubicBezTo>
                            <a:pt x="3021" y="100"/>
                            <a:pt x="2833" y="1"/>
                            <a:pt x="263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4098" name="Google Shape;4098;p5"/>
                    <p:cNvSpPr/>
                    <p:nvPr/>
                  </p:nvSpPr>
                  <p:spPr>
                    <a:xfrm rot="-5400000">
                      <a:off x="4419675" y="1267350"/>
                      <a:ext cx="67750" cy="67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710" h="2698" extrusionOk="0">
                          <a:moveTo>
                            <a:pt x="1890" y="0"/>
                          </a:moveTo>
                          <a:cubicBezTo>
                            <a:pt x="1692" y="0"/>
                            <a:pt x="1493" y="100"/>
                            <a:pt x="1381" y="298"/>
                          </a:cubicBezTo>
                          <a:lnTo>
                            <a:pt x="173" y="2404"/>
                          </a:lnTo>
                          <a:lnTo>
                            <a:pt x="0" y="2697"/>
                          </a:lnTo>
                          <a:lnTo>
                            <a:pt x="449" y="2438"/>
                          </a:lnTo>
                          <a:lnTo>
                            <a:pt x="2330" y="1351"/>
                          </a:lnTo>
                          <a:cubicBezTo>
                            <a:pt x="2606" y="1196"/>
                            <a:pt x="2710" y="833"/>
                            <a:pt x="2555" y="557"/>
                          </a:cubicBezTo>
                          <a:lnTo>
                            <a:pt x="2399" y="298"/>
                          </a:lnTo>
                          <a:cubicBezTo>
                            <a:pt x="2287" y="100"/>
                            <a:pt x="2089" y="0"/>
                            <a:pt x="1890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4099" name="Google Shape;4099;p5"/>
                    <p:cNvSpPr/>
                    <p:nvPr/>
                  </p:nvSpPr>
                  <p:spPr>
                    <a:xfrm rot="-5400000">
                      <a:off x="4431163" y="1382413"/>
                      <a:ext cx="87625" cy="35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505" h="1432" extrusionOk="0">
                          <a:moveTo>
                            <a:pt x="863" y="1"/>
                          </a:moveTo>
                          <a:cubicBezTo>
                            <a:pt x="662" y="1"/>
                            <a:pt x="467" y="108"/>
                            <a:pt x="363" y="292"/>
                          </a:cubicBezTo>
                          <a:lnTo>
                            <a:pt x="208" y="569"/>
                          </a:lnTo>
                          <a:cubicBezTo>
                            <a:pt x="1" y="948"/>
                            <a:pt x="277" y="1432"/>
                            <a:pt x="708" y="1432"/>
                          </a:cubicBezTo>
                          <a:lnTo>
                            <a:pt x="3504" y="1432"/>
                          </a:lnTo>
                          <a:lnTo>
                            <a:pt x="2072" y="603"/>
                          </a:lnTo>
                          <a:lnTo>
                            <a:pt x="1157" y="85"/>
                          </a:lnTo>
                          <a:cubicBezTo>
                            <a:pt x="1065" y="28"/>
                            <a:pt x="963" y="1"/>
                            <a:pt x="86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4100" name="Google Shape;4100;p5"/>
                    <p:cNvSpPr/>
                    <p:nvPr/>
                  </p:nvSpPr>
                  <p:spPr>
                    <a:xfrm rot="-5400000">
                      <a:off x="4454450" y="1314675"/>
                      <a:ext cx="83725" cy="7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349" h="2865" extrusionOk="0">
                          <a:moveTo>
                            <a:pt x="1916" y="0"/>
                          </a:moveTo>
                          <a:cubicBezTo>
                            <a:pt x="639" y="0"/>
                            <a:pt x="1" y="1536"/>
                            <a:pt x="898" y="2434"/>
                          </a:cubicBezTo>
                          <a:cubicBezTo>
                            <a:pt x="1196" y="2732"/>
                            <a:pt x="1560" y="2865"/>
                            <a:pt x="1915" y="2865"/>
                          </a:cubicBezTo>
                          <a:cubicBezTo>
                            <a:pt x="2651" y="2865"/>
                            <a:pt x="3349" y="2294"/>
                            <a:pt x="3349" y="1433"/>
                          </a:cubicBezTo>
                          <a:cubicBezTo>
                            <a:pt x="3349" y="639"/>
                            <a:pt x="2710" y="0"/>
                            <a:pt x="191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  <p:sp>
                <p:nvSpPr>
                  <p:cNvPr id="4101" name="Google Shape;4101;p5"/>
                  <p:cNvSpPr/>
                  <p:nvPr/>
                </p:nvSpPr>
                <p:spPr>
                  <a:xfrm rot="-5400000">
                    <a:off x="631363" y="2800388"/>
                    <a:ext cx="341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5" h="1244" extrusionOk="0">
                        <a:moveTo>
                          <a:pt x="691" y="1"/>
                        </a:moveTo>
                        <a:lnTo>
                          <a:pt x="312" y="381"/>
                        </a:lnTo>
                        <a:cubicBezTo>
                          <a:pt x="1" y="709"/>
                          <a:pt x="243" y="1244"/>
                          <a:pt x="691" y="1244"/>
                        </a:cubicBezTo>
                        <a:cubicBezTo>
                          <a:pt x="1140" y="1244"/>
                          <a:pt x="1364" y="709"/>
                          <a:pt x="1054" y="381"/>
                        </a:cubicBezTo>
                        <a:lnTo>
                          <a:pt x="691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102" name="Google Shape;4102;p5"/>
                  <p:cNvSpPr/>
                  <p:nvPr/>
                </p:nvSpPr>
                <p:spPr>
                  <a:xfrm rot="-5400000">
                    <a:off x="631375" y="3371675"/>
                    <a:ext cx="3410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4" h="1244" extrusionOk="0">
                        <a:moveTo>
                          <a:pt x="691" y="1"/>
                        </a:moveTo>
                        <a:lnTo>
                          <a:pt x="311" y="381"/>
                        </a:lnTo>
                        <a:cubicBezTo>
                          <a:pt x="0" y="709"/>
                          <a:pt x="242" y="1244"/>
                          <a:pt x="691" y="1244"/>
                        </a:cubicBezTo>
                        <a:cubicBezTo>
                          <a:pt x="1122" y="1244"/>
                          <a:pt x="1364" y="709"/>
                          <a:pt x="1053" y="381"/>
                        </a:cubicBezTo>
                        <a:lnTo>
                          <a:pt x="691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103" name="Google Shape;4103;p5"/>
                  <p:cNvSpPr/>
                  <p:nvPr/>
                </p:nvSpPr>
                <p:spPr>
                  <a:xfrm rot="-5400000">
                    <a:off x="631363" y="3942963"/>
                    <a:ext cx="341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5" h="1244" extrusionOk="0">
                        <a:moveTo>
                          <a:pt x="674" y="1"/>
                        </a:moveTo>
                        <a:lnTo>
                          <a:pt x="311" y="381"/>
                        </a:lnTo>
                        <a:cubicBezTo>
                          <a:pt x="1" y="709"/>
                          <a:pt x="225" y="1244"/>
                          <a:pt x="674" y="1244"/>
                        </a:cubicBezTo>
                        <a:cubicBezTo>
                          <a:pt x="1123" y="1244"/>
                          <a:pt x="1364" y="709"/>
                          <a:pt x="1053" y="381"/>
                        </a:cubicBezTo>
                        <a:lnTo>
                          <a:pt x="674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104" name="Google Shape;4104;p5"/>
                  <p:cNvSpPr/>
                  <p:nvPr/>
                </p:nvSpPr>
                <p:spPr>
                  <a:xfrm rot="-5400000">
                    <a:off x="631575" y="2228875"/>
                    <a:ext cx="3370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8" h="1244" extrusionOk="0">
                        <a:moveTo>
                          <a:pt x="674" y="1"/>
                        </a:moveTo>
                        <a:lnTo>
                          <a:pt x="294" y="381"/>
                        </a:lnTo>
                        <a:cubicBezTo>
                          <a:pt x="1" y="709"/>
                          <a:pt x="225" y="1244"/>
                          <a:pt x="674" y="1244"/>
                        </a:cubicBezTo>
                        <a:cubicBezTo>
                          <a:pt x="1123" y="1244"/>
                          <a:pt x="1347" y="709"/>
                          <a:pt x="1037" y="381"/>
                        </a:cubicBezTo>
                        <a:lnTo>
                          <a:pt x="674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105" name="Google Shape;4105;p5"/>
                  <p:cNvSpPr/>
                  <p:nvPr/>
                </p:nvSpPr>
                <p:spPr>
                  <a:xfrm rot="-5400000">
                    <a:off x="631363" y="2506538"/>
                    <a:ext cx="341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5" h="1244" extrusionOk="0">
                        <a:moveTo>
                          <a:pt x="691" y="1"/>
                        </a:moveTo>
                        <a:lnTo>
                          <a:pt x="311" y="381"/>
                        </a:lnTo>
                        <a:cubicBezTo>
                          <a:pt x="1" y="709"/>
                          <a:pt x="242" y="1244"/>
                          <a:pt x="691" y="1244"/>
                        </a:cubicBezTo>
                        <a:cubicBezTo>
                          <a:pt x="1140" y="1244"/>
                          <a:pt x="1364" y="709"/>
                          <a:pt x="1054" y="381"/>
                        </a:cubicBezTo>
                        <a:lnTo>
                          <a:pt x="691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106" name="Google Shape;4106;p5"/>
                  <p:cNvSpPr/>
                  <p:nvPr/>
                </p:nvSpPr>
                <p:spPr>
                  <a:xfrm rot="-5400000">
                    <a:off x="631375" y="3077825"/>
                    <a:ext cx="3410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4" h="1244" extrusionOk="0">
                        <a:moveTo>
                          <a:pt x="673" y="1"/>
                        </a:moveTo>
                        <a:lnTo>
                          <a:pt x="311" y="381"/>
                        </a:lnTo>
                        <a:cubicBezTo>
                          <a:pt x="0" y="709"/>
                          <a:pt x="242" y="1244"/>
                          <a:pt x="673" y="1244"/>
                        </a:cubicBezTo>
                        <a:cubicBezTo>
                          <a:pt x="1122" y="1244"/>
                          <a:pt x="1364" y="709"/>
                          <a:pt x="1053" y="381"/>
                        </a:cubicBezTo>
                        <a:lnTo>
                          <a:pt x="673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107" name="Google Shape;4107;p5"/>
                  <p:cNvSpPr/>
                  <p:nvPr/>
                </p:nvSpPr>
                <p:spPr>
                  <a:xfrm rot="-5400000">
                    <a:off x="631375" y="3649125"/>
                    <a:ext cx="3410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4" h="1244" extrusionOk="0">
                        <a:moveTo>
                          <a:pt x="674" y="1"/>
                        </a:moveTo>
                        <a:lnTo>
                          <a:pt x="311" y="381"/>
                        </a:lnTo>
                        <a:cubicBezTo>
                          <a:pt x="0" y="709"/>
                          <a:pt x="225" y="1244"/>
                          <a:pt x="674" y="1244"/>
                        </a:cubicBezTo>
                        <a:cubicBezTo>
                          <a:pt x="1122" y="1244"/>
                          <a:pt x="1364" y="709"/>
                          <a:pt x="1053" y="381"/>
                        </a:cubicBezTo>
                        <a:lnTo>
                          <a:pt x="674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108" name="Google Shape;4108;p5"/>
                  <p:cNvSpPr/>
                  <p:nvPr/>
                </p:nvSpPr>
                <p:spPr>
                  <a:xfrm rot="-5400000">
                    <a:off x="631363" y="4220413"/>
                    <a:ext cx="341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5" h="1244" extrusionOk="0">
                        <a:moveTo>
                          <a:pt x="691" y="1"/>
                        </a:moveTo>
                        <a:lnTo>
                          <a:pt x="311" y="381"/>
                        </a:lnTo>
                        <a:cubicBezTo>
                          <a:pt x="1" y="709"/>
                          <a:pt x="242" y="1244"/>
                          <a:pt x="691" y="1244"/>
                        </a:cubicBezTo>
                        <a:cubicBezTo>
                          <a:pt x="1123" y="1244"/>
                          <a:pt x="1364" y="709"/>
                          <a:pt x="1054" y="381"/>
                        </a:cubicBezTo>
                        <a:lnTo>
                          <a:pt x="691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4109" name="Google Shape;4109;p5"/>
              <p:cNvGrpSpPr/>
              <p:nvPr/>
            </p:nvGrpSpPr>
            <p:grpSpPr>
              <a:xfrm rot="5400000">
                <a:off x="6720850" y="-962275"/>
                <a:ext cx="341750" cy="2538050"/>
                <a:chOff x="487050" y="1971275"/>
                <a:chExt cx="341750" cy="2538050"/>
              </a:xfrm>
            </p:grpSpPr>
            <p:sp>
              <p:nvSpPr>
                <p:cNvPr id="4110" name="Google Shape;4110;p5"/>
                <p:cNvSpPr/>
                <p:nvPr/>
              </p:nvSpPr>
              <p:spPr>
                <a:xfrm rot="-5400000">
                  <a:off x="-453825" y="3226700"/>
                  <a:ext cx="2538050" cy="2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522" h="1088" extrusionOk="0">
                      <a:moveTo>
                        <a:pt x="1" y="0"/>
                      </a:moveTo>
                      <a:lnTo>
                        <a:pt x="1" y="1088"/>
                      </a:lnTo>
                      <a:lnTo>
                        <a:pt x="101521" y="1088"/>
                      </a:lnTo>
                      <a:lnTo>
                        <a:pt x="10152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11" name="Google Shape;4111;p5"/>
                <p:cNvSpPr/>
                <p:nvPr/>
              </p:nvSpPr>
              <p:spPr>
                <a:xfrm rot="-5400000">
                  <a:off x="-535587" y="3232963"/>
                  <a:ext cx="2538050" cy="1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522" h="587" extrusionOk="0">
                      <a:moveTo>
                        <a:pt x="1" y="0"/>
                      </a:moveTo>
                      <a:lnTo>
                        <a:pt x="1" y="587"/>
                      </a:lnTo>
                      <a:lnTo>
                        <a:pt x="101521" y="587"/>
                      </a:lnTo>
                      <a:lnTo>
                        <a:pt x="10152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12" name="Google Shape;4112;p5"/>
                <p:cNvSpPr/>
                <p:nvPr/>
              </p:nvSpPr>
              <p:spPr>
                <a:xfrm rot="-5400000">
                  <a:off x="487038" y="2568463"/>
                  <a:ext cx="200675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7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13" name="Google Shape;4113;p5"/>
                <p:cNvSpPr/>
                <p:nvPr/>
              </p:nvSpPr>
              <p:spPr>
                <a:xfrm rot="-5400000">
                  <a:off x="523163" y="2676663"/>
                  <a:ext cx="5700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53" extrusionOk="0">
                      <a:moveTo>
                        <a:pt x="685" y="1"/>
                      </a:moveTo>
                      <a:cubicBezTo>
                        <a:pt x="523" y="1"/>
                        <a:pt x="363" y="78"/>
                        <a:pt x="277" y="234"/>
                      </a:cubicBezTo>
                      <a:lnTo>
                        <a:pt x="139" y="458"/>
                      </a:lnTo>
                      <a:cubicBezTo>
                        <a:pt x="1" y="682"/>
                        <a:pt x="87" y="976"/>
                        <a:pt x="312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279" y="2253"/>
                      </a:lnTo>
                      <a:lnTo>
                        <a:pt x="2124" y="2011"/>
                      </a:lnTo>
                      <a:lnTo>
                        <a:pt x="1106" y="234"/>
                      </a:lnTo>
                      <a:cubicBezTo>
                        <a:pt x="1011" y="78"/>
                        <a:pt x="847" y="1"/>
                        <a:pt x="68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14" name="Google Shape;4114;p5"/>
                <p:cNvSpPr/>
                <p:nvPr/>
              </p:nvSpPr>
              <p:spPr>
                <a:xfrm rot="-5400000">
                  <a:off x="615188" y="2654313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05" y="2745"/>
                      </a:cubicBezTo>
                      <a:lnTo>
                        <a:pt x="864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15" name="Google Shape;4115;p5"/>
                <p:cNvSpPr/>
                <p:nvPr/>
              </p:nvSpPr>
              <p:spPr>
                <a:xfrm rot="-5400000">
                  <a:off x="525875" y="2654325"/>
                  <a:ext cx="3412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5" extrusionOk="0">
                      <a:moveTo>
                        <a:pt x="622" y="0"/>
                      </a:moveTo>
                      <a:cubicBezTo>
                        <a:pt x="242" y="0"/>
                        <a:pt x="1" y="397"/>
                        <a:pt x="190" y="725"/>
                      </a:cubicBezTo>
                      <a:lnTo>
                        <a:pt x="1209" y="2486"/>
                      </a:lnTo>
                      <a:lnTo>
                        <a:pt x="1364" y="2744"/>
                      </a:lnTo>
                      <a:lnTo>
                        <a:pt x="1364" y="483"/>
                      </a:lnTo>
                      <a:cubicBezTo>
                        <a:pt x="1364" y="207"/>
                        <a:pt x="1140" y="0"/>
                        <a:pt x="88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16" name="Google Shape;4116;p5"/>
                <p:cNvSpPr/>
                <p:nvPr/>
              </p:nvSpPr>
              <p:spPr>
                <a:xfrm rot="-5400000">
                  <a:off x="615413" y="26148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08" y="2745"/>
                        <a:pt x="484" y="2745"/>
                      </a:cubicBezTo>
                      <a:lnTo>
                        <a:pt x="743" y="2745"/>
                      </a:lnTo>
                      <a:cubicBezTo>
                        <a:pt x="1105" y="2745"/>
                        <a:pt x="1347" y="2331"/>
                        <a:pt x="1157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17" name="Google Shape;4117;p5"/>
                <p:cNvSpPr/>
                <p:nvPr/>
              </p:nvSpPr>
              <p:spPr>
                <a:xfrm rot="-5400000">
                  <a:off x="568463" y="2607013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68" y="1139"/>
                      </a:lnTo>
                      <a:cubicBezTo>
                        <a:pt x="2041" y="1178"/>
                        <a:pt x="2121" y="1198"/>
                        <a:pt x="2200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5" y="414"/>
                        <a:pt x="2711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18" name="Google Shape;4118;p5"/>
                <p:cNvSpPr/>
                <p:nvPr/>
              </p:nvSpPr>
              <p:spPr>
                <a:xfrm rot="-5400000">
                  <a:off x="594975" y="2604650"/>
                  <a:ext cx="5655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66" extrusionOk="0">
                      <a:moveTo>
                        <a:pt x="0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7" y="2183"/>
                        <a:pt x="2002" y="2019"/>
                      </a:cubicBezTo>
                      <a:lnTo>
                        <a:pt x="2123" y="1812"/>
                      </a:lnTo>
                      <a:cubicBezTo>
                        <a:pt x="2261" y="1571"/>
                        <a:pt x="2192" y="1260"/>
                        <a:pt x="1951" y="11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19" name="Google Shape;4119;p5"/>
                <p:cNvSpPr/>
                <p:nvPr/>
              </p:nvSpPr>
              <p:spPr>
                <a:xfrm rot="-5400000">
                  <a:off x="568350" y="27011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604" y="0"/>
                      </a:moveTo>
                      <a:cubicBezTo>
                        <a:pt x="242" y="0"/>
                        <a:pt x="0" y="414"/>
                        <a:pt x="190" y="725"/>
                      </a:cubicBezTo>
                      <a:lnTo>
                        <a:pt x="311" y="949"/>
                      </a:lnTo>
                      <a:cubicBezTo>
                        <a:pt x="404" y="1100"/>
                        <a:pt x="566" y="1189"/>
                        <a:pt x="737" y="1189"/>
                      </a:cubicBezTo>
                      <a:cubicBezTo>
                        <a:pt x="820" y="1189"/>
                        <a:pt x="905" y="1167"/>
                        <a:pt x="984" y="1122"/>
                      </a:cubicBezTo>
                      <a:lnTo>
                        <a:pt x="2934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20" name="Google Shape;4120;p5"/>
                <p:cNvSpPr/>
                <p:nvPr/>
              </p:nvSpPr>
              <p:spPr>
                <a:xfrm rot="-5400000">
                  <a:off x="594588" y="2676663"/>
                  <a:ext cx="5700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53" extrusionOk="0">
                      <a:moveTo>
                        <a:pt x="2279" y="0"/>
                      </a:moveTo>
                      <a:lnTo>
                        <a:pt x="312" y="1139"/>
                      </a:lnTo>
                      <a:cubicBezTo>
                        <a:pt x="87" y="1260"/>
                        <a:pt x="1" y="1571"/>
                        <a:pt x="139" y="1795"/>
                      </a:cubicBezTo>
                      <a:lnTo>
                        <a:pt x="277" y="2019"/>
                      </a:lnTo>
                      <a:cubicBezTo>
                        <a:pt x="363" y="2175"/>
                        <a:pt x="523" y="2252"/>
                        <a:pt x="685" y="2252"/>
                      </a:cubicBezTo>
                      <a:cubicBezTo>
                        <a:pt x="847" y="2252"/>
                        <a:pt x="1011" y="2175"/>
                        <a:pt x="1106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21" name="Google Shape;4121;p5"/>
                <p:cNvSpPr/>
                <p:nvPr/>
              </p:nvSpPr>
              <p:spPr>
                <a:xfrm rot="-5400000">
                  <a:off x="526100" y="261527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38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22" name="Google Shape;4122;p5"/>
                <p:cNvSpPr/>
                <p:nvPr/>
              </p:nvSpPr>
              <p:spPr>
                <a:xfrm rot="-5400000">
                  <a:off x="533038" y="2607138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201" y="0"/>
                      </a:moveTo>
                      <a:cubicBezTo>
                        <a:pt x="2121" y="0"/>
                        <a:pt x="2041" y="21"/>
                        <a:pt x="1968" y="66"/>
                      </a:cubicBezTo>
                      <a:lnTo>
                        <a:pt x="381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711" y="1188"/>
                        <a:pt x="2935" y="791"/>
                        <a:pt x="2745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7" y="0"/>
                        <a:pt x="220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23" name="Google Shape;4123;p5"/>
                <p:cNvSpPr/>
                <p:nvPr/>
              </p:nvSpPr>
              <p:spPr>
                <a:xfrm rot="-5400000">
                  <a:off x="523438" y="2604863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8" y="2007"/>
                      </a:lnTo>
                      <a:lnTo>
                        <a:pt x="0" y="2249"/>
                      </a:lnTo>
                      <a:lnTo>
                        <a:pt x="380" y="2042"/>
                      </a:lnTo>
                      <a:lnTo>
                        <a:pt x="1951" y="1127"/>
                      </a:lnTo>
                      <a:cubicBezTo>
                        <a:pt x="2175" y="989"/>
                        <a:pt x="2261" y="696"/>
                        <a:pt x="2123" y="454"/>
                      </a:cubicBezTo>
                      <a:lnTo>
                        <a:pt x="2002" y="247"/>
                      </a:lnTo>
                      <a:cubicBezTo>
                        <a:pt x="1907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24" name="Google Shape;4124;p5"/>
                <p:cNvSpPr/>
                <p:nvPr/>
              </p:nvSpPr>
              <p:spPr>
                <a:xfrm rot="-5400000">
                  <a:off x="533025" y="27011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737" y="0"/>
                      </a:moveTo>
                      <a:cubicBezTo>
                        <a:pt x="566" y="0"/>
                        <a:pt x="404" y="89"/>
                        <a:pt x="311" y="240"/>
                      </a:cubicBezTo>
                      <a:lnTo>
                        <a:pt x="190" y="464"/>
                      </a:lnTo>
                      <a:cubicBezTo>
                        <a:pt x="0" y="775"/>
                        <a:pt x="242" y="1189"/>
                        <a:pt x="604" y="1189"/>
                      </a:cubicBezTo>
                      <a:lnTo>
                        <a:pt x="2934" y="1189"/>
                      </a:lnTo>
                      <a:lnTo>
                        <a:pt x="1743" y="516"/>
                      </a:lnTo>
                      <a:lnTo>
                        <a:pt x="984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25" name="Google Shape;4125;p5"/>
                <p:cNvSpPr/>
                <p:nvPr/>
              </p:nvSpPr>
              <p:spPr>
                <a:xfrm rot="-5400000">
                  <a:off x="557375" y="26388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192" y="0"/>
                      </a:moveTo>
                      <a:cubicBezTo>
                        <a:pt x="536" y="0"/>
                        <a:pt x="1" y="536"/>
                        <a:pt x="1" y="1209"/>
                      </a:cubicBezTo>
                      <a:cubicBezTo>
                        <a:pt x="1" y="1865"/>
                        <a:pt x="536" y="2400"/>
                        <a:pt x="1192" y="2400"/>
                      </a:cubicBezTo>
                      <a:cubicBezTo>
                        <a:pt x="1865" y="2400"/>
                        <a:pt x="2400" y="1865"/>
                        <a:pt x="2400" y="1209"/>
                      </a:cubicBezTo>
                      <a:cubicBezTo>
                        <a:pt x="2400" y="536"/>
                        <a:pt x="1865" y="0"/>
                        <a:pt x="119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26" name="Google Shape;4126;p5"/>
                <p:cNvSpPr/>
                <p:nvPr/>
              </p:nvSpPr>
              <p:spPr>
                <a:xfrm rot="-5400000">
                  <a:off x="487250" y="3139975"/>
                  <a:ext cx="2002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0" h="8026" extrusionOk="0">
                      <a:moveTo>
                        <a:pt x="7543" y="466"/>
                      </a:moveTo>
                      <a:lnTo>
                        <a:pt x="7543" y="7560"/>
                      </a:lnTo>
                      <a:lnTo>
                        <a:pt x="467" y="7560"/>
                      </a:lnTo>
                      <a:lnTo>
                        <a:pt x="467" y="466"/>
                      </a:lnTo>
                      <a:close/>
                      <a:moveTo>
                        <a:pt x="1" y="0"/>
                      </a:moveTo>
                      <a:lnTo>
                        <a:pt x="1" y="8026"/>
                      </a:lnTo>
                      <a:lnTo>
                        <a:pt x="8009" y="8026"/>
                      </a:lnTo>
                      <a:lnTo>
                        <a:pt x="800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27" name="Google Shape;4127;p5"/>
                <p:cNvSpPr/>
                <p:nvPr/>
              </p:nvSpPr>
              <p:spPr>
                <a:xfrm rot="-5400000">
                  <a:off x="523175" y="3247950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682" y="1"/>
                      </a:moveTo>
                      <a:cubicBezTo>
                        <a:pt x="518" y="1"/>
                        <a:pt x="354" y="78"/>
                        <a:pt x="259" y="234"/>
                      </a:cubicBezTo>
                      <a:lnTo>
                        <a:pt x="138" y="458"/>
                      </a:lnTo>
                      <a:cubicBezTo>
                        <a:pt x="0" y="682"/>
                        <a:pt x="87" y="993"/>
                        <a:pt x="311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279" y="2253"/>
                      </a:lnTo>
                      <a:lnTo>
                        <a:pt x="2123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28" name="Google Shape;4128;p5"/>
                <p:cNvSpPr/>
                <p:nvPr/>
              </p:nvSpPr>
              <p:spPr>
                <a:xfrm rot="-5400000">
                  <a:off x="615188" y="3225613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64" y="1"/>
                      </a:moveTo>
                      <a:lnTo>
                        <a:pt x="191" y="2020"/>
                      </a:lnTo>
                      <a:cubicBezTo>
                        <a:pt x="1" y="2331"/>
                        <a:pt x="243" y="2745"/>
                        <a:pt x="622" y="2745"/>
                      </a:cubicBezTo>
                      <a:lnTo>
                        <a:pt x="864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29" name="Google Shape;4129;p5"/>
                <p:cNvSpPr/>
                <p:nvPr/>
              </p:nvSpPr>
              <p:spPr>
                <a:xfrm rot="-5400000">
                  <a:off x="525875" y="3225625"/>
                  <a:ext cx="3412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5" extrusionOk="0">
                      <a:moveTo>
                        <a:pt x="622" y="0"/>
                      </a:moveTo>
                      <a:cubicBezTo>
                        <a:pt x="243" y="0"/>
                        <a:pt x="1" y="397"/>
                        <a:pt x="191" y="725"/>
                      </a:cubicBezTo>
                      <a:lnTo>
                        <a:pt x="1209" y="2486"/>
                      </a:lnTo>
                      <a:lnTo>
                        <a:pt x="1364" y="2744"/>
                      </a:lnTo>
                      <a:lnTo>
                        <a:pt x="1364" y="483"/>
                      </a:lnTo>
                      <a:cubicBezTo>
                        <a:pt x="1364" y="207"/>
                        <a:pt x="1140" y="0"/>
                        <a:pt x="88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30" name="Google Shape;4130;p5"/>
                <p:cNvSpPr/>
                <p:nvPr/>
              </p:nvSpPr>
              <p:spPr>
                <a:xfrm rot="-5400000">
                  <a:off x="615200" y="318635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" y="1"/>
                      </a:moveTo>
                      <a:lnTo>
                        <a:pt x="1" y="2262"/>
                      </a:lnTo>
                      <a:cubicBezTo>
                        <a:pt x="1" y="2521"/>
                        <a:pt x="225" y="2745"/>
                        <a:pt x="501" y="2745"/>
                      </a:cubicBezTo>
                      <a:lnTo>
                        <a:pt x="743" y="2745"/>
                      </a:lnTo>
                      <a:cubicBezTo>
                        <a:pt x="1122" y="2745"/>
                        <a:pt x="1364" y="2331"/>
                        <a:pt x="1174" y="202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31" name="Google Shape;4131;p5"/>
                <p:cNvSpPr/>
                <p:nvPr/>
              </p:nvSpPr>
              <p:spPr>
                <a:xfrm rot="-5400000">
                  <a:off x="568463" y="3178288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0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2" y="1198"/>
                        <a:pt x="2194" y="1198"/>
                      </a:cubicBezTo>
                      <a:cubicBezTo>
                        <a:pt x="2365" y="1198"/>
                        <a:pt x="2530" y="1113"/>
                        <a:pt x="2624" y="949"/>
                      </a:cubicBezTo>
                      <a:lnTo>
                        <a:pt x="2744" y="742"/>
                      </a:lnTo>
                      <a:cubicBezTo>
                        <a:pt x="2934" y="414"/>
                        <a:pt x="2693" y="17"/>
                        <a:pt x="2330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32" name="Google Shape;4132;p5"/>
                <p:cNvSpPr/>
                <p:nvPr/>
              </p:nvSpPr>
              <p:spPr>
                <a:xfrm rot="-5400000">
                  <a:off x="594975" y="3175950"/>
                  <a:ext cx="5655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66" extrusionOk="0">
                      <a:moveTo>
                        <a:pt x="1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8" y="2183"/>
                        <a:pt x="2003" y="2019"/>
                      </a:cubicBezTo>
                      <a:lnTo>
                        <a:pt x="2124" y="1812"/>
                      </a:lnTo>
                      <a:cubicBezTo>
                        <a:pt x="2262" y="1571"/>
                        <a:pt x="2193" y="1260"/>
                        <a:pt x="1951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33" name="Google Shape;4133;p5"/>
                <p:cNvSpPr/>
                <p:nvPr/>
              </p:nvSpPr>
              <p:spPr>
                <a:xfrm rot="-5400000">
                  <a:off x="568350" y="32724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605" y="0"/>
                      </a:moveTo>
                      <a:cubicBezTo>
                        <a:pt x="242" y="0"/>
                        <a:pt x="1" y="414"/>
                        <a:pt x="190" y="725"/>
                      </a:cubicBezTo>
                      <a:lnTo>
                        <a:pt x="311" y="949"/>
                      </a:lnTo>
                      <a:cubicBezTo>
                        <a:pt x="404" y="1100"/>
                        <a:pt x="567" y="1189"/>
                        <a:pt x="737" y="1189"/>
                      </a:cubicBezTo>
                      <a:cubicBezTo>
                        <a:pt x="820" y="1189"/>
                        <a:pt x="905" y="1167"/>
                        <a:pt x="984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34" name="Google Shape;4134;p5"/>
                <p:cNvSpPr/>
                <p:nvPr/>
              </p:nvSpPr>
              <p:spPr>
                <a:xfrm rot="-5400000">
                  <a:off x="594600" y="3247950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2279" y="0"/>
                      </a:moveTo>
                      <a:lnTo>
                        <a:pt x="311" y="1139"/>
                      </a:lnTo>
                      <a:cubicBezTo>
                        <a:pt x="87" y="1260"/>
                        <a:pt x="0" y="1571"/>
                        <a:pt x="138" y="1795"/>
                      </a:cubicBezTo>
                      <a:lnTo>
                        <a:pt x="259" y="2019"/>
                      </a:lnTo>
                      <a:cubicBezTo>
                        <a:pt x="354" y="2175"/>
                        <a:pt x="518" y="2252"/>
                        <a:pt x="682" y="2252"/>
                      </a:cubicBezTo>
                      <a:cubicBezTo>
                        <a:pt x="846" y="2252"/>
                        <a:pt x="1010" y="2175"/>
                        <a:pt x="1105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35" name="Google Shape;4135;p5"/>
                <p:cNvSpPr/>
                <p:nvPr/>
              </p:nvSpPr>
              <p:spPr>
                <a:xfrm rot="-5400000">
                  <a:off x="525888" y="3186363"/>
                  <a:ext cx="34100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5" extrusionOk="0">
                      <a:moveTo>
                        <a:pt x="501" y="0"/>
                      </a:moveTo>
                      <a:cubicBezTo>
                        <a:pt x="225" y="0"/>
                        <a:pt x="1" y="207"/>
                        <a:pt x="1" y="483"/>
                      </a:cubicBezTo>
                      <a:lnTo>
                        <a:pt x="1" y="2744"/>
                      </a:lnTo>
                      <a:lnTo>
                        <a:pt x="156" y="2486"/>
                      </a:lnTo>
                      <a:lnTo>
                        <a:pt x="1174" y="725"/>
                      </a:lnTo>
                      <a:cubicBezTo>
                        <a:pt x="1364" y="397"/>
                        <a:pt x="1122" y="0"/>
                        <a:pt x="7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36" name="Google Shape;4136;p5"/>
                <p:cNvSpPr/>
                <p:nvPr/>
              </p:nvSpPr>
              <p:spPr>
                <a:xfrm rot="-5400000">
                  <a:off x="533038" y="3178413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195" y="0"/>
                      </a:moveTo>
                      <a:cubicBezTo>
                        <a:pt x="2112" y="0"/>
                        <a:pt x="2029" y="21"/>
                        <a:pt x="1951" y="66"/>
                      </a:cubicBezTo>
                      <a:lnTo>
                        <a:pt x="380" y="981"/>
                      </a:lnTo>
                      <a:lnTo>
                        <a:pt x="0" y="1188"/>
                      </a:lnTo>
                      <a:lnTo>
                        <a:pt x="2330" y="1188"/>
                      </a:lnTo>
                      <a:cubicBezTo>
                        <a:pt x="2693" y="1188"/>
                        <a:pt x="2934" y="791"/>
                        <a:pt x="2744" y="463"/>
                      </a:cubicBezTo>
                      <a:lnTo>
                        <a:pt x="2624" y="256"/>
                      </a:lnTo>
                      <a:cubicBezTo>
                        <a:pt x="2530" y="92"/>
                        <a:pt x="2366" y="0"/>
                        <a:pt x="21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37" name="Google Shape;4137;p5"/>
                <p:cNvSpPr/>
                <p:nvPr/>
              </p:nvSpPr>
              <p:spPr>
                <a:xfrm rot="-5400000">
                  <a:off x="523438" y="3176163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9" y="2007"/>
                      </a:lnTo>
                      <a:lnTo>
                        <a:pt x="1" y="2249"/>
                      </a:lnTo>
                      <a:lnTo>
                        <a:pt x="380" y="2042"/>
                      </a:lnTo>
                      <a:lnTo>
                        <a:pt x="1951" y="1127"/>
                      </a:lnTo>
                      <a:cubicBezTo>
                        <a:pt x="2175" y="989"/>
                        <a:pt x="2262" y="696"/>
                        <a:pt x="2124" y="454"/>
                      </a:cubicBezTo>
                      <a:lnTo>
                        <a:pt x="2003" y="247"/>
                      </a:lnTo>
                      <a:cubicBezTo>
                        <a:pt x="1908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38" name="Google Shape;4138;p5"/>
                <p:cNvSpPr/>
                <p:nvPr/>
              </p:nvSpPr>
              <p:spPr>
                <a:xfrm rot="-5400000">
                  <a:off x="533025" y="32724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1" y="240"/>
                      </a:cubicBezTo>
                      <a:lnTo>
                        <a:pt x="190" y="464"/>
                      </a:lnTo>
                      <a:cubicBezTo>
                        <a:pt x="1" y="775"/>
                        <a:pt x="242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4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39" name="Google Shape;4139;p5"/>
                <p:cNvSpPr/>
                <p:nvPr/>
              </p:nvSpPr>
              <p:spPr>
                <a:xfrm rot="-5400000">
                  <a:off x="552325" y="3215125"/>
                  <a:ext cx="70375" cy="6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5" h="2411" extrusionOk="0">
                      <a:moveTo>
                        <a:pt x="1606" y="0"/>
                      </a:moveTo>
                      <a:cubicBezTo>
                        <a:pt x="536" y="0"/>
                        <a:pt x="1" y="1295"/>
                        <a:pt x="760" y="2054"/>
                      </a:cubicBezTo>
                      <a:cubicBezTo>
                        <a:pt x="1006" y="2301"/>
                        <a:pt x="1309" y="2411"/>
                        <a:pt x="1605" y="2411"/>
                      </a:cubicBezTo>
                      <a:cubicBezTo>
                        <a:pt x="2223" y="2411"/>
                        <a:pt x="2814" y="1932"/>
                        <a:pt x="2814" y="1209"/>
                      </a:cubicBezTo>
                      <a:cubicBezTo>
                        <a:pt x="2814" y="536"/>
                        <a:pt x="2262" y="0"/>
                        <a:pt x="160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40" name="Google Shape;4140;p5"/>
                <p:cNvSpPr/>
                <p:nvPr/>
              </p:nvSpPr>
              <p:spPr>
                <a:xfrm rot="-5400000">
                  <a:off x="487263" y="3711263"/>
                  <a:ext cx="200225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09" h="8026" extrusionOk="0">
                      <a:moveTo>
                        <a:pt x="7542" y="466"/>
                      </a:moveTo>
                      <a:lnTo>
                        <a:pt x="7542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08" y="8026"/>
                      </a:lnTo>
                      <a:lnTo>
                        <a:pt x="8008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41" name="Google Shape;4141;p5"/>
                <p:cNvSpPr/>
                <p:nvPr/>
              </p:nvSpPr>
              <p:spPr>
                <a:xfrm rot="-5400000">
                  <a:off x="523388" y="38194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682" y="1"/>
                      </a:moveTo>
                      <a:cubicBezTo>
                        <a:pt x="518" y="1"/>
                        <a:pt x="354" y="78"/>
                        <a:pt x="259" y="234"/>
                      </a:cubicBezTo>
                      <a:lnTo>
                        <a:pt x="139" y="458"/>
                      </a:lnTo>
                      <a:cubicBezTo>
                        <a:pt x="1" y="682"/>
                        <a:pt x="70" y="993"/>
                        <a:pt x="311" y="1114"/>
                      </a:cubicBezTo>
                      <a:lnTo>
                        <a:pt x="1071" y="1563"/>
                      </a:lnTo>
                      <a:lnTo>
                        <a:pt x="2262" y="2253"/>
                      </a:lnTo>
                      <a:lnTo>
                        <a:pt x="2124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42" name="Google Shape;4142;p5"/>
                <p:cNvSpPr/>
                <p:nvPr/>
              </p:nvSpPr>
              <p:spPr>
                <a:xfrm rot="-5400000">
                  <a:off x="615200" y="379690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0" y="2331"/>
                        <a:pt x="242" y="2745"/>
                        <a:pt x="604" y="2745"/>
                      </a:cubicBezTo>
                      <a:lnTo>
                        <a:pt x="863" y="2745"/>
                      </a:lnTo>
                      <a:cubicBezTo>
                        <a:pt x="1139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43" name="Google Shape;4143;p5"/>
                <p:cNvSpPr/>
                <p:nvPr/>
              </p:nvSpPr>
              <p:spPr>
                <a:xfrm rot="-5400000">
                  <a:off x="526100" y="379712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604" y="0"/>
                      </a:moveTo>
                      <a:cubicBezTo>
                        <a:pt x="242" y="0"/>
                        <a:pt x="0" y="397"/>
                        <a:pt x="190" y="725"/>
                      </a:cubicBezTo>
                      <a:lnTo>
                        <a:pt x="1208" y="2486"/>
                      </a:lnTo>
                      <a:lnTo>
                        <a:pt x="1346" y="2744"/>
                      </a:lnTo>
                      <a:lnTo>
                        <a:pt x="1346" y="483"/>
                      </a:lnTo>
                      <a:cubicBezTo>
                        <a:pt x="1346" y="207"/>
                        <a:pt x="1139" y="0"/>
                        <a:pt x="86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44" name="Google Shape;4144;p5"/>
                <p:cNvSpPr/>
                <p:nvPr/>
              </p:nvSpPr>
              <p:spPr>
                <a:xfrm rot="-5400000">
                  <a:off x="615188" y="3757638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" y="1"/>
                      </a:moveTo>
                      <a:lnTo>
                        <a:pt x="1" y="2262"/>
                      </a:lnTo>
                      <a:cubicBezTo>
                        <a:pt x="1" y="2521"/>
                        <a:pt x="225" y="2745"/>
                        <a:pt x="484" y="2745"/>
                      </a:cubicBezTo>
                      <a:lnTo>
                        <a:pt x="743" y="2745"/>
                      </a:lnTo>
                      <a:cubicBezTo>
                        <a:pt x="1123" y="2745"/>
                        <a:pt x="1364" y="2331"/>
                        <a:pt x="1174" y="202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45" name="Google Shape;4145;p5"/>
                <p:cNvSpPr/>
                <p:nvPr/>
              </p:nvSpPr>
              <p:spPr>
                <a:xfrm rot="-5400000">
                  <a:off x="568513" y="3749638"/>
                  <a:ext cx="732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1" h="1198" extrusionOk="0">
                      <a:moveTo>
                        <a:pt x="0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2" y="1198"/>
                        <a:pt x="2194" y="1198"/>
                      </a:cubicBezTo>
                      <a:cubicBezTo>
                        <a:pt x="2366" y="1198"/>
                        <a:pt x="2530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1" y="421"/>
                        <a:pt x="2703" y="17"/>
                        <a:pt x="2336" y="17"/>
                      </a:cubicBezTo>
                      <a:cubicBezTo>
                        <a:pt x="2329" y="17"/>
                        <a:pt x="2321" y="17"/>
                        <a:pt x="2313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46" name="Google Shape;4146;p5"/>
                <p:cNvSpPr/>
                <p:nvPr/>
              </p:nvSpPr>
              <p:spPr>
                <a:xfrm rot="-5400000">
                  <a:off x="594763" y="3747463"/>
                  <a:ext cx="56975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66" extrusionOk="0">
                      <a:moveTo>
                        <a:pt x="1" y="0"/>
                      </a:moveTo>
                      <a:lnTo>
                        <a:pt x="1174" y="2019"/>
                      </a:lnTo>
                      <a:cubicBezTo>
                        <a:pt x="1269" y="2183"/>
                        <a:pt x="1433" y="2265"/>
                        <a:pt x="1595" y="2265"/>
                      </a:cubicBezTo>
                      <a:cubicBezTo>
                        <a:pt x="1757" y="2265"/>
                        <a:pt x="1916" y="2183"/>
                        <a:pt x="2003" y="2019"/>
                      </a:cubicBezTo>
                      <a:lnTo>
                        <a:pt x="2141" y="1812"/>
                      </a:lnTo>
                      <a:cubicBezTo>
                        <a:pt x="2279" y="1571"/>
                        <a:pt x="2210" y="1260"/>
                        <a:pt x="1968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47" name="Google Shape;4147;p5"/>
                <p:cNvSpPr/>
                <p:nvPr/>
              </p:nvSpPr>
              <p:spPr>
                <a:xfrm rot="-5400000">
                  <a:off x="568338" y="3843763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622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5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48" name="Google Shape;4148;p5"/>
                <p:cNvSpPr/>
                <p:nvPr/>
              </p:nvSpPr>
              <p:spPr>
                <a:xfrm rot="-5400000">
                  <a:off x="594813" y="38194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2262" y="0"/>
                      </a:moveTo>
                      <a:lnTo>
                        <a:pt x="311" y="1139"/>
                      </a:lnTo>
                      <a:cubicBezTo>
                        <a:pt x="70" y="1260"/>
                        <a:pt x="1" y="1571"/>
                        <a:pt x="139" y="1795"/>
                      </a:cubicBezTo>
                      <a:lnTo>
                        <a:pt x="259" y="2019"/>
                      </a:lnTo>
                      <a:cubicBezTo>
                        <a:pt x="354" y="2175"/>
                        <a:pt x="518" y="2252"/>
                        <a:pt x="682" y="2252"/>
                      </a:cubicBezTo>
                      <a:cubicBezTo>
                        <a:pt x="846" y="2252"/>
                        <a:pt x="1010" y="2175"/>
                        <a:pt x="1105" y="2019"/>
                      </a:cubicBezTo>
                      <a:lnTo>
                        <a:pt x="226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49" name="Google Shape;4149;p5"/>
                <p:cNvSpPr/>
                <p:nvPr/>
              </p:nvSpPr>
              <p:spPr>
                <a:xfrm rot="-5400000">
                  <a:off x="525913" y="3757688"/>
                  <a:ext cx="340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" h="2746" extrusionOk="0">
                      <a:moveTo>
                        <a:pt x="766" y="1"/>
                      </a:moveTo>
                      <a:cubicBezTo>
                        <a:pt x="758" y="1"/>
                        <a:pt x="751" y="1"/>
                        <a:pt x="743" y="1"/>
                      </a:cubicBezTo>
                      <a:lnTo>
                        <a:pt x="484" y="1"/>
                      </a:lnTo>
                      <a:cubicBezTo>
                        <a:pt x="208" y="1"/>
                        <a:pt x="1" y="225"/>
                        <a:pt x="1" y="484"/>
                      </a:cubicBezTo>
                      <a:lnTo>
                        <a:pt x="1" y="2745"/>
                      </a:lnTo>
                      <a:lnTo>
                        <a:pt x="156" y="2487"/>
                      </a:lnTo>
                      <a:lnTo>
                        <a:pt x="1174" y="726"/>
                      </a:lnTo>
                      <a:cubicBezTo>
                        <a:pt x="1360" y="405"/>
                        <a:pt x="1132" y="1"/>
                        <a:pt x="7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50" name="Google Shape;4150;p5"/>
                <p:cNvSpPr/>
                <p:nvPr/>
              </p:nvSpPr>
              <p:spPr>
                <a:xfrm rot="-5400000">
                  <a:off x="532875" y="3749525"/>
                  <a:ext cx="737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" h="1189" extrusionOk="0">
                      <a:moveTo>
                        <a:pt x="2204" y="0"/>
                      </a:moveTo>
                      <a:cubicBezTo>
                        <a:pt x="2122" y="0"/>
                        <a:pt x="2041" y="21"/>
                        <a:pt x="1968" y="66"/>
                      </a:cubicBezTo>
                      <a:lnTo>
                        <a:pt x="380" y="981"/>
                      </a:lnTo>
                      <a:lnTo>
                        <a:pt x="0" y="1188"/>
                      </a:lnTo>
                      <a:lnTo>
                        <a:pt x="2331" y="1188"/>
                      </a:lnTo>
                      <a:cubicBezTo>
                        <a:pt x="2338" y="1188"/>
                        <a:pt x="2346" y="1188"/>
                        <a:pt x="2353" y="1188"/>
                      </a:cubicBezTo>
                      <a:cubicBezTo>
                        <a:pt x="2720" y="1188"/>
                        <a:pt x="2948" y="784"/>
                        <a:pt x="2762" y="463"/>
                      </a:cubicBezTo>
                      <a:lnTo>
                        <a:pt x="2624" y="256"/>
                      </a:lnTo>
                      <a:cubicBezTo>
                        <a:pt x="2542" y="92"/>
                        <a:pt x="2374" y="0"/>
                        <a:pt x="220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51" name="Google Shape;4151;p5"/>
                <p:cNvSpPr/>
                <p:nvPr/>
              </p:nvSpPr>
              <p:spPr>
                <a:xfrm rot="-5400000">
                  <a:off x="523225" y="3747675"/>
                  <a:ext cx="56975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49" extrusionOk="0">
                      <a:moveTo>
                        <a:pt x="1597" y="1"/>
                      </a:moveTo>
                      <a:cubicBezTo>
                        <a:pt x="1433" y="1"/>
                        <a:pt x="1269" y="83"/>
                        <a:pt x="1174" y="247"/>
                      </a:cubicBezTo>
                      <a:lnTo>
                        <a:pt x="156" y="2007"/>
                      </a:lnTo>
                      <a:lnTo>
                        <a:pt x="1" y="2249"/>
                      </a:lnTo>
                      <a:lnTo>
                        <a:pt x="380" y="2042"/>
                      </a:lnTo>
                      <a:lnTo>
                        <a:pt x="1968" y="1127"/>
                      </a:lnTo>
                      <a:cubicBezTo>
                        <a:pt x="2193" y="989"/>
                        <a:pt x="2279" y="696"/>
                        <a:pt x="2141" y="454"/>
                      </a:cubicBezTo>
                      <a:lnTo>
                        <a:pt x="2020" y="247"/>
                      </a:lnTo>
                      <a:cubicBezTo>
                        <a:pt x="1925" y="83"/>
                        <a:pt x="1761" y="1"/>
                        <a:pt x="159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52" name="Google Shape;4152;p5"/>
                <p:cNvSpPr/>
                <p:nvPr/>
              </p:nvSpPr>
              <p:spPr>
                <a:xfrm rot="-5400000">
                  <a:off x="533013" y="3843763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2" y="240"/>
                      </a:cubicBezTo>
                      <a:lnTo>
                        <a:pt x="191" y="464"/>
                      </a:lnTo>
                      <a:cubicBezTo>
                        <a:pt x="1" y="775"/>
                        <a:pt x="225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5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53" name="Google Shape;4153;p5"/>
                <p:cNvSpPr/>
                <p:nvPr/>
              </p:nvSpPr>
              <p:spPr>
                <a:xfrm rot="-5400000">
                  <a:off x="557375" y="37818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208" y="0"/>
                      </a:moveTo>
                      <a:cubicBezTo>
                        <a:pt x="535" y="0"/>
                        <a:pt x="0" y="536"/>
                        <a:pt x="0" y="1209"/>
                      </a:cubicBezTo>
                      <a:cubicBezTo>
                        <a:pt x="0" y="1865"/>
                        <a:pt x="535" y="2400"/>
                        <a:pt x="1208" y="2400"/>
                      </a:cubicBezTo>
                      <a:cubicBezTo>
                        <a:pt x="1864" y="2400"/>
                        <a:pt x="2399" y="1865"/>
                        <a:pt x="2399" y="1209"/>
                      </a:cubicBezTo>
                      <a:cubicBezTo>
                        <a:pt x="2399" y="536"/>
                        <a:pt x="1864" y="0"/>
                        <a:pt x="120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54" name="Google Shape;4154;p5"/>
                <p:cNvSpPr/>
                <p:nvPr/>
              </p:nvSpPr>
              <p:spPr>
                <a:xfrm rot="-5400000">
                  <a:off x="487050" y="4282775"/>
                  <a:ext cx="2006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6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83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55" name="Google Shape;4155;p5"/>
                <p:cNvSpPr/>
                <p:nvPr/>
              </p:nvSpPr>
              <p:spPr>
                <a:xfrm rot="-5400000">
                  <a:off x="523388" y="43907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683" y="1"/>
                      </a:moveTo>
                      <a:cubicBezTo>
                        <a:pt x="519" y="1"/>
                        <a:pt x="355" y="78"/>
                        <a:pt x="260" y="234"/>
                      </a:cubicBezTo>
                      <a:lnTo>
                        <a:pt x="139" y="458"/>
                      </a:lnTo>
                      <a:cubicBezTo>
                        <a:pt x="1" y="682"/>
                        <a:pt x="70" y="993"/>
                        <a:pt x="312" y="1114"/>
                      </a:cubicBezTo>
                      <a:lnTo>
                        <a:pt x="1071" y="1563"/>
                      </a:lnTo>
                      <a:lnTo>
                        <a:pt x="2262" y="2253"/>
                      </a:lnTo>
                      <a:lnTo>
                        <a:pt x="2124" y="2011"/>
                      </a:lnTo>
                      <a:lnTo>
                        <a:pt x="1106" y="234"/>
                      </a:lnTo>
                      <a:cubicBezTo>
                        <a:pt x="1011" y="78"/>
                        <a:pt x="847" y="1"/>
                        <a:pt x="68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56" name="Google Shape;4156;p5"/>
                <p:cNvSpPr/>
                <p:nvPr/>
              </p:nvSpPr>
              <p:spPr>
                <a:xfrm rot="-5400000">
                  <a:off x="615188" y="4368188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47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22" y="2745"/>
                      </a:cubicBezTo>
                      <a:lnTo>
                        <a:pt x="881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47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57" name="Google Shape;4157;p5"/>
                <p:cNvSpPr/>
                <p:nvPr/>
              </p:nvSpPr>
              <p:spPr>
                <a:xfrm rot="-5400000">
                  <a:off x="526138" y="4368363"/>
                  <a:ext cx="335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3" h="2746" extrusionOk="0">
                      <a:moveTo>
                        <a:pt x="595" y="1"/>
                      </a:moveTo>
                      <a:cubicBezTo>
                        <a:pt x="229" y="1"/>
                        <a:pt x="0" y="405"/>
                        <a:pt x="186" y="726"/>
                      </a:cubicBezTo>
                      <a:lnTo>
                        <a:pt x="1205" y="2487"/>
                      </a:lnTo>
                      <a:lnTo>
                        <a:pt x="1343" y="2745"/>
                      </a:lnTo>
                      <a:lnTo>
                        <a:pt x="1343" y="484"/>
                      </a:lnTo>
                      <a:cubicBezTo>
                        <a:pt x="1343" y="225"/>
                        <a:pt x="1136" y="1"/>
                        <a:pt x="877" y="1"/>
                      </a:cubicBezTo>
                      <a:lnTo>
                        <a:pt x="618" y="1"/>
                      </a:lnTo>
                      <a:cubicBezTo>
                        <a:pt x="610" y="1"/>
                        <a:pt x="603" y="1"/>
                        <a:pt x="5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58" name="Google Shape;4158;p5"/>
                <p:cNvSpPr/>
                <p:nvPr/>
              </p:nvSpPr>
              <p:spPr>
                <a:xfrm rot="-5400000">
                  <a:off x="615413" y="43291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25" y="2745"/>
                        <a:pt x="483" y="2745"/>
                      </a:cubicBezTo>
                      <a:lnTo>
                        <a:pt x="742" y="2745"/>
                      </a:lnTo>
                      <a:cubicBezTo>
                        <a:pt x="1122" y="2745"/>
                        <a:pt x="1346" y="2331"/>
                        <a:pt x="1174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59" name="Google Shape;4159;p5"/>
                <p:cNvSpPr/>
                <p:nvPr/>
              </p:nvSpPr>
              <p:spPr>
                <a:xfrm rot="-5400000">
                  <a:off x="568463" y="4320888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3" y="1198"/>
                        <a:pt x="2194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5" y="414"/>
                        <a:pt x="2693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60" name="Google Shape;4160;p5"/>
                <p:cNvSpPr/>
                <p:nvPr/>
              </p:nvSpPr>
              <p:spPr>
                <a:xfrm rot="-5400000">
                  <a:off x="594763" y="4318738"/>
                  <a:ext cx="56975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66" extrusionOk="0">
                      <a:moveTo>
                        <a:pt x="0" y="0"/>
                      </a:moveTo>
                      <a:lnTo>
                        <a:pt x="1174" y="2019"/>
                      </a:lnTo>
                      <a:cubicBezTo>
                        <a:pt x="1269" y="2183"/>
                        <a:pt x="1433" y="2265"/>
                        <a:pt x="1594" y="2265"/>
                      </a:cubicBezTo>
                      <a:cubicBezTo>
                        <a:pt x="1756" y="2265"/>
                        <a:pt x="1916" y="2183"/>
                        <a:pt x="2002" y="2019"/>
                      </a:cubicBezTo>
                      <a:lnTo>
                        <a:pt x="2140" y="1812"/>
                      </a:lnTo>
                      <a:cubicBezTo>
                        <a:pt x="2278" y="1571"/>
                        <a:pt x="2192" y="1260"/>
                        <a:pt x="1968" y="11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61" name="Google Shape;4161;p5"/>
                <p:cNvSpPr/>
                <p:nvPr/>
              </p:nvSpPr>
              <p:spPr>
                <a:xfrm rot="-5400000">
                  <a:off x="568125" y="4415275"/>
                  <a:ext cx="738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3" h="1189" extrusionOk="0">
                      <a:moveTo>
                        <a:pt x="622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6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5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62" name="Google Shape;4162;p5"/>
                <p:cNvSpPr/>
                <p:nvPr/>
              </p:nvSpPr>
              <p:spPr>
                <a:xfrm rot="-5400000">
                  <a:off x="594813" y="43907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2262" y="0"/>
                      </a:moveTo>
                      <a:lnTo>
                        <a:pt x="312" y="1139"/>
                      </a:lnTo>
                      <a:cubicBezTo>
                        <a:pt x="70" y="1260"/>
                        <a:pt x="1" y="1571"/>
                        <a:pt x="139" y="1795"/>
                      </a:cubicBezTo>
                      <a:lnTo>
                        <a:pt x="260" y="2019"/>
                      </a:lnTo>
                      <a:cubicBezTo>
                        <a:pt x="355" y="2175"/>
                        <a:pt x="519" y="2252"/>
                        <a:pt x="683" y="2252"/>
                      </a:cubicBezTo>
                      <a:cubicBezTo>
                        <a:pt x="847" y="2252"/>
                        <a:pt x="1011" y="2175"/>
                        <a:pt x="1106" y="2019"/>
                      </a:cubicBezTo>
                      <a:lnTo>
                        <a:pt x="226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63" name="Google Shape;4163;p5"/>
                <p:cNvSpPr/>
                <p:nvPr/>
              </p:nvSpPr>
              <p:spPr>
                <a:xfrm rot="-5400000">
                  <a:off x="526100" y="4329150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55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64" name="Google Shape;4164;p5"/>
                <p:cNvSpPr/>
                <p:nvPr/>
              </p:nvSpPr>
              <p:spPr>
                <a:xfrm rot="-5400000">
                  <a:off x="533038" y="4321013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195" y="0"/>
                      </a:moveTo>
                      <a:cubicBezTo>
                        <a:pt x="2113" y="0"/>
                        <a:pt x="2029" y="21"/>
                        <a:pt x="1951" y="66"/>
                      </a:cubicBezTo>
                      <a:lnTo>
                        <a:pt x="381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693" y="1188"/>
                        <a:pt x="2935" y="791"/>
                        <a:pt x="2745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7" y="0"/>
                        <a:pt x="21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65" name="Google Shape;4165;p5"/>
                <p:cNvSpPr/>
                <p:nvPr/>
              </p:nvSpPr>
              <p:spPr>
                <a:xfrm rot="-5400000">
                  <a:off x="523225" y="4318950"/>
                  <a:ext cx="56975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49" extrusionOk="0">
                      <a:moveTo>
                        <a:pt x="1594" y="1"/>
                      </a:moveTo>
                      <a:cubicBezTo>
                        <a:pt x="1433" y="1"/>
                        <a:pt x="1269" y="83"/>
                        <a:pt x="1174" y="247"/>
                      </a:cubicBezTo>
                      <a:lnTo>
                        <a:pt x="155" y="2007"/>
                      </a:lnTo>
                      <a:lnTo>
                        <a:pt x="0" y="2249"/>
                      </a:lnTo>
                      <a:lnTo>
                        <a:pt x="380" y="2042"/>
                      </a:lnTo>
                      <a:lnTo>
                        <a:pt x="1968" y="1127"/>
                      </a:lnTo>
                      <a:cubicBezTo>
                        <a:pt x="2192" y="989"/>
                        <a:pt x="2278" y="696"/>
                        <a:pt x="2140" y="454"/>
                      </a:cubicBezTo>
                      <a:lnTo>
                        <a:pt x="2002" y="247"/>
                      </a:lnTo>
                      <a:cubicBezTo>
                        <a:pt x="1916" y="83"/>
                        <a:pt x="1756" y="1"/>
                        <a:pt x="159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66" name="Google Shape;4166;p5"/>
                <p:cNvSpPr/>
                <p:nvPr/>
              </p:nvSpPr>
              <p:spPr>
                <a:xfrm rot="-5400000">
                  <a:off x="532800" y="4415275"/>
                  <a:ext cx="738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3" h="1189" extrusionOk="0">
                      <a:moveTo>
                        <a:pt x="755" y="0"/>
                      </a:moveTo>
                      <a:cubicBezTo>
                        <a:pt x="584" y="0"/>
                        <a:pt x="422" y="89"/>
                        <a:pt x="329" y="240"/>
                      </a:cubicBezTo>
                      <a:lnTo>
                        <a:pt x="208" y="464"/>
                      </a:lnTo>
                      <a:cubicBezTo>
                        <a:pt x="1" y="775"/>
                        <a:pt x="243" y="1189"/>
                        <a:pt x="622" y="1189"/>
                      </a:cubicBezTo>
                      <a:lnTo>
                        <a:pt x="2952" y="1189"/>
                      </a:lnTo>
                      <a:lnTo>
                        <a:pt x="1761" y="516"/>
                      </a:lnTo>
                      <a:lnTo>
                        <a:pt x="1002" y="67"/>
                      </a:lnTo>
                      <a:cubicBezTo>
                        <a:pt x="923" y="22"/>
                        <a:pt x="838" y="0"/>
                        <a:pt x="75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67" name="Google Shape;4167;p5"/>
                <p:cNvSpPr/>
                <p:nvPr/>
              </p:nvSpPr>
              <p:spPr>
                <a:xfrm rot="-5400000">
                  <a:off x="557375" y="43531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209" y="0"/>
                      </a:moveTo>
                      <a:cubicBezTo>
                        <a:pt x="535" y="0"/>
                        <a:pt x="0" y="536"/>
                        <a:pt x="0" y="1209"/>
                      </a:cubicBezTo>
                      <a:cubicBezTo>
                        <a:pt x="0" y="1865"/>
                        <a:pt x="535" y="2400"/>
                        <a:pt x="1209" y="2400"/>
                      </a:cubicBezTo>
                      <a:cubicBezTo>
                        <a:pt x="1864" y="2400"/>
                        <a:pt x="2399" y="1865"/>
                        <a:pt x="2399" y="1209"/>
                      </a:cubicBezTo>
                      <a:cubicBezTo>
                        <a:pt x="2399" y="536"/>
                        <a:pt x="1864" y="0"/>
                        <a:pt x="120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68" name="Google Shape;4168;p5"/>
                <p:cNvSpPr/>
                <p:nvPr/>
              </p:nvSpPr>
              <p:spPr>
                <a:xfrm rot="-5400000">
                  <a:off x="487050" y="1997175"/>
                  <a:ext cx="2006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6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69" name="Google Shape;4169;p5"/>
                <p:cNvSpPr/>
                <p:nvPr/>
              </p:nvSpPr>
              <p:spPr>
                <a:xfrm rot="-5400000">
                  <a:off x="523175" y="2105375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685" y="1"/>
                      </a:moveTo>
                      <a:cubicBezTo>
                        <a:pt x="523" y="1"/>
                        <a:pt x="363" y="78"/>
                        <a:pt x="277" y="234"/>
                      </a:cubicBezTo>
                      <a:lnTo>
                        <a:pt x="139" y="458"/>
                      </a:lnTo>
                      <a:cubicBezTo>
                        <a:pt x="1" y="682"/>
                        <a:pt x="87" y="976"/>
                        <a:pt x="311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124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70" name="Google Shape;4170;p5"/>
                <p:cNvSpPr/>
                <p:nvPr/>
              </p:nvSpPr>
              <p:spPr>
                <a:xfrm rot="-5400000">
                  <a:off x="615200" y="208260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05" y="2745"/>
                      </a:cubicBezTo>
                      <a:lnTo>
                        <a:pt x="863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71" name="Google Shape;4171;p5"/>
                <p:cNvSpPr/>
                <p:nvPr/>
              </p:nvSpPr>
              <p:spPr>
                <a:xfrm rot="-5400000">
                  <a:off x="526100" y="208282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605" y="0"/>
                      </a:moveTo>
                      <a:cubicBezTo>
                        <a:pt x="225" y="0"/>
                        <a:pt x="1" y="397"/>
                        <a:pt x="173" y="725"/>
                      </a:cubicBezTo>
                      <a:lnTo>
                        <a:pt x="1209" y="2486"/>
                      </a:lnTo>
                      <a:lnTo>
                        <a:pt x="1347" y="2744"/>
                      </a:lnTo>
                      <a:lnTo>
                        <a:pt x="1347" y="483"/>
                      </a:lnTo>
                      <a:cubicBezTo>
                        <a:pt x="1347" y="207"/>
                        <a:pt x="1122" y="0"/>
                        <a:pt x="86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72" name="Google Shape;4172;p5"/>
                <p:cNvSpPr/>
                <p:nvPr/>
              </p:nvSpPr>
              <p:spPr>
                <a:xfrm rot="-5400000">
                  <a:off x="615413" y="20435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07" y="2745"/>
                        <a:pt x="483" y="2745"/>
                      </a:cubicBezTo>
                      <a:lnTo>
                        <a:pt x="742" y="2745"/>
                      </a:lnTo>
                      <a:cubicBezTo>
                        <a:pt x="1105" y="2745"/>
                        <a:pt x="1346" y="2331"/>
                        <a:pt x="1157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73" name="Google Shape;4173;p5"/>
                <p:cNvSpPr/>
                <p:nvPr/>
              </p:nvSpPr>
              <p:spPr>
                <a:xfrm rot="-5400000">
                  <a:off x="568463" y="2035713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68" y="1139"/>
                      </a:lnTo>
                      <a:cubicBezTo>
                        <a:pt x="2041" y="1178"/>
                        <a:pt x="2120" y="1198"/>
                        <a:pt x="2200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62" y="742"/>
                      </a:lnTo>
                      <a:cubicBezTo>
                        <a:pt x="2935" y="414"/>
                        <a:pt x="2710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74" name="Google Shape;4174;p5"/>
                <p:cNvSpPr/>
                <p:nvPr/>
              </p:nvSpPr>
              <p:spPr>
                <a:xfrm rot="-5400000">
                  <a:off x="594750" y="2033150"/>
                  <a:ext cx="5700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66" extrusionOk="0">
                      <a:moveTo>
                        <a:pt x="1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8" y="2183"/>
                        <a:pt x="2003" y="2019"/>
                      </a:cubicBezTo>
                      <a:lnTo>
                        <a:pt x="2141" y="1812"/>
                      </a:lnTo>
                      <a:cubicBezTo>
                        <a:pt x="2279" y="1571"/>
                        <a:pt x="2193" y="1260"/>
                        <a:pt x="1951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75" name="Google Shape;4175;p5"/>
                <p:cNvSpPr/>
                <p:nvPr/>
              </p:nvSpPr>
              <p:spPr>
                <a:xfrm rot="-5400000">
                  <a:off x="568338" y="2129888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605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6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76" name="Google Shape;4176;p5"/>
                <p:cNvSpPr/>
                <p:nvPr/>
              </p:nvSpPr>
              <p:spPr>
                <a:xfrm rot="-5400000">
                  <a:off x="594600" y="2105375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2279" y="0"/>
                      </a:moveTo>
                      <a:lnTo>
                        <a:pt x="329" y="1139"/>
                      </a:lnTo>
                      <a:cubicBezTo>
                        <a:pt x="87" y="1260"/>
                        <a:pt x="1" y="1571"/>
                        <a:pt x="139" y="1795"/>
                      </a:cubicBezTo>
                      <a:lnTo>
                        <a:pt x="277" y="2019"/>
                      </a:lnTo>
                      <a:cubicBezTo>
                        <a:pt x="372" y="2175"/>
                        <a:pt x="536" y="2252"/>
                        <a:pt x="697" y="2252"/>
                      </a:cubicBezTo>
                      <a:cubicBezTo>
                        <a:pt x="859" y="2252"/>
                        <a:pt x="1019" y="2175"/>
                        <a:pt x="1105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77" name="Google Shape;4177;p5"/>
                <p:cNvSpPr/>
                <p:nvPr/>
              </p:nvSpPr>
              <p:spPr>
                <a:xfrm rot="-5400000">
                  <a:off x="526100" y="2043550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38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78" name="Google Shape;4178;p5"/>
                <p:cNvSpPr/>
                <p:nvPr/>
              </p:nvSpPr>
              <p:spPr>
                <a:xfrm rot="-5400000">
                  <a:off x="533038" y="2035838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200" y="0"/>
                      </a:moveTo>
                      <a:cubicBezTo>
                        <a:pt x="2121" y="0"/>
                        <a:pt x="2041" y="21"/>
                        <a:pt x="1968" y="66"/>
                      </a:cubicBezTo>
                      <a:lnTo>
                        <a:pt x="380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710" y="1188"/>
                        <a:pt x="2935" y="791"/>
                        <a:pt x="2762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6" y="0"/>
                        <a:pt x="220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79" name="Google Shape;4179;p5"/>
                <p:cNvSpPr/>
                <p:nvPr/>
              </p:nvSpPr>
              <p:spPr>
                <a:xfrm rot="-5400000">
                  <a:off x="523438" y="2033588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9" y="2007"/>
                      </a:lnTo>
                      <a:lnTo>
                        <a:pt x="1" y="2249"/>
                      </a:lnTo>
                      <a:lnTo>
                        <a:pt x="381" y="2042"/>
                      </a:lnTo>
                      <a:lnTo>
                        <a:pt x="1951" y="1127"/>
                      </a:lnTo>
                      <a:cubicBezTo>
                        <a:pt x="2193" y="989"/>
                        <a:pt x="2262" y="696"/>
                        <a:pt x="2124" y="454"/>
                      </a:cubicBezTo>
                      <a:lnTo>
                        <a:pt x="2003" y="247"/>
                      </a:lnTo>
                      <a:cubicBezTo>
                        <a:pt x="1908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80" name="Google Shape;4180;p5"/>
                <p:cNvSpPr/>
                <p:nvPr/>
              </p:nvSpPr>
              <p:spPr>
                <a:xfrm rot="-5400000">
                  <a:off x="533013" y="2129888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2" y="240"/>
                      </a:cubicBezTo>
                      <a:lnTo>
                        <a:pt x="191" y="464"/>
                      </a:lnTo>
                      <a:cubicBezTo>
                        <a:pt x="1" y="775"/>
                        <a:pt x="225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5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81" name="Google Shape;4181;p5"/>
                <p:cNvSpPr/>
                <p:nvPr/>
              </p:nvSpPr>
              <p:spPr>
                <a:xfrm rot="-5400000">
                  <a:off x="552338" y="2072538"/>
                  <a:ext cx="70350" cy="6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4" h="2411" extrusionOk="0">
                      <a:moveTo>
                        <a:pt x="1605" y="0"/>
                      </a:moveTo>
                      <a:cubicBezTo>
                        <a:pt x="535" y="0"/>
                        <a:pt x="0" y="1295"/>
                        <a:pt x="760" y="2054"/>
                      </a:cubicBezTo>
                      <a:cubicBezTo>
                        <a:pt x="1006" y="2301"/>
                        <a:pt x="1308" y="2411"/>
                        <a:pt x="1604" y="2411"/>
                      </a:cubicBezTo>
                      <a:cubicBezTo>
                        <a:pt x="2222" y="2411"/>
                        <a:pt x="2813" y="1932"/>
                        <a:pt x="2813" y="1209"/>
                      </a:cubicBezTo>
                      <a:cubicBezTo>
                        <a:pt x="2813" y="536"/>
                        <a:pt x="2261" y="0"/>
                        <a:pt x="16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82" name="Google Shape;4182;p5"/>
                <p:cNvSpPr/>
                <p:nvPr/>
              </p:nvSpPr>
              <p:spPr>
                <a:xfrm rot="-5400000">
                  <a:off x="510888" y="2963813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12" y="0"/>
                      </a:moveTo>
                      <a:cubicBezTo>
                        <a:pt x="618" y="0"/>
                        <a:pt x="423" y="95"/>
                        <a:pt x="311" y="285"/>
                      </a:cubicBezTo>
                      <a:lnTo>
                        <a:pt x="156" y="561"/>
                      </a:lnTo>
                      <a:cubicBezTo>
                        <a:pt x="1" y="837"/>
                        <a:pt x="87" y="1182"/>
                        <a:pt x="380" y="1338"/>
                      </a:cubicBezTo>
                      <a:lnTo>
                        <a:pt x="1295" y="1873"/>
                      </a:lnTo>
                      <a:lnTo>
                        <a:pt x="2710" y="2701"/>
                      </a:lnTo>
                      <a:lnTo>
                        <a:pt x="2710" y="2701"/>
                      </a:lnTo>
                      <a:lnTo>
                        <a:pt x="2538" y="2408"/>
                      </a:lnTo>
                      <a:lnTo>
                        <a:pt x="1312" y="285"/>
                      </a:lnTo>
                      <a:cubicBezTo>
                        <a:pt x="1200" y="95"/>
                        <a:pt x="1006" y="0"/>
                        <a:pt x="8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83" name="Google Shape;4183;p5"/>
                <p:cNvSpPr/>
                <p:nvPr/>
              </p:nvSpPr>
              <p:spPr>
                <a:xfrm rot="-5400000">
                  <a:off x="620588" y="29367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1606" y="1"/>
                      </a:moveTo>
                      <a:lnTo>
                        <a:pt x="208" y="2417"/>
                      </a:lnTo>
                      <a:cubicBezTo>
                        <a:pt x="1" y="2797"/>
                        <a:pt x="277" y="3280"/>
                        <a:pt x="726" y="3280"/>
                      </a:cubicBezTo>
                      <a:lnTo>
                        <a:pt x="1019" y="3280"/>
                      </a:lnTo>
                      <a:cubicBezTo>
                        <a:pt x="1347" y="3280"/>
                        <a:pt x="1606" y="3021"/>
                        <a:pt x="1606" y="2711"/>
                      </a:cubicBezTo>
                      <a:lnTo>
                        <a:pt x="1606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84" name="Google Shape;4184;p5"/>
                <p:cNvSpPr/>
                <p:nvPr/>
              </p:nvSpPr>
              <p:spPr>
                <a:xfrm rot="-5400000">
                  <a:off x="514013" y="293716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725" y="1"/>
                      </a:moveTo>
                      <a:cubicBezTo>
                        <a:pt x="277" y="1"/>
                        <a:pt x="1" y="484"/>
                        <a:pt x="225" y="864"/>
                      </a:cubicBezTo>
                      <a:lnTo>
                        <a:pt x="1450" y="2969"/>
                      </a:lnTo>
                      <a:lnTo>
                        <a:pt x="1606" y="3280"/>
                      </a:lnTo>
                      <a:lnTo>
                        <a:pt x="1606" y="588"/>
                      </a:lnTo>
                      <a:cubicBezTo>
                        <a:pt x="1606" y="260"/>
                        <a:pt x="1347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85" name="Google Shape;4185;p5"/>
                <p:cNvSpPr/>
                <p:nvPr/>
              </p:nvSpPr>
              <p:spPr>
                <a:xfrm rot="-5400000">
                  <a:off x="620575" y="2889700"/>
                  <a:ext cx="40600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3298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60" y="3298"/>
                        <a:pt x="570" y="3298"/>
                      </a:cubicBezTo>
                      <a:lnTo>
                        <a:pt x="881" y="3298"/>
                      </a:lnTo>
                      <a:cubicBezTo>
                        <a:pt x="1330" y="3298"/>
                        <a:pt x="1623" y="2814"/>
                        <a:pt x="1399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86" name="Google Shape;4186;p5"/>
                <p:cNvSpPr/>
                <p:nvPr/>
              </p:nvSpPr>
              <p:spPr>
                <a:xfrm rot="-5400000">
                  <a:off x="564763" y="2880388"/>
                  <a:ext cx="876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7" extrusionOk="0">
                      <a:moveTo>
                        <a:pt x="0" y="0"/>
                      </a:moveTo>
                      <a:lnTo>
                        <a:pt x="2330" y="1364"/>
                      </a:lnTo>
                      <a:cubicBezTo>
                        <a:pt x="2418" y="1413"/>
                        <a:pt x="2514" y="1436"/>
                        <a:pt x="2609" y="1436"/>
                      </a:cubicBezTo>
                      <a:cubicBezTo>
                        <a:pt x="2815" y="1436"/>
                        <a:pt x="3018" y="1328"/>
                        <a:pt x="3124" y="1140"/>
                      </a:cubicBezTo>
                      <a:lnTo>
                        <a:pt x="3280" y="863"/>
                      </a:lnTo>
                      <a:cubicBezTo>
                        <a:pt x="3504" y="484"/>
                        <a:pt x="3228" y="18"/>
                        <a:pt x="277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87" name="Google Shape;4187;p5"/>
                <p:cNvSpPr/>
                <p:nvPr/>
              </p:nvSpPr>
              <p:spPr>
                <a:xfrm rot="-5400000">
                  <a:off x="596325" y="2878175"/>
                  <a:ext cx="677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84" extrusionOk="0">
                      <a:moveTo>
                        <a:pt x="0" y="0"/>
                      </a:moveTo>
                      <a:lnTo>
                        <a:pt x="1398" y="2399"/>
                      </a:lnTo>
                      <a:cubicBezTo>
                        <a:pt x="1510" y="2589"/>
                        <a:pt x="1705" y="2684"/>
                        <a:pt x="1899" y="2684"/>
                      </a:cubicBezTo>
                      <a:cubicBezTo>
                        <a:pt x="2093" y="2684"/>
                        <a:pt x="2287" y="2589"/>
                        <a:pt x="2399" y="2399"/>
                      </a:cubicBezTo>
                      <a:lnTo>
                        <a:pt x="2555" y="2140"/>
                      </a:lnTo>
                      <a:cubicBezTo>
                        <a:pt x="2710" y="1864"/>
                        <a:pt x="2624" y="1502"/>
                        <a:pt x="2348" y="134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88" name="Google Shape;4188;p5"/>
                <p:cNvSpPr/>
                <p:nvPr/>
              </p:nvSpPr>
              <p:spPr>
                <a:xfrm rot="-5400000">
                  <a:off x="564750" y="299300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25" y="0"/>
                      </a:moveTo>
                      <a:cubicBezTo>
                        <a:pt x="277" y="18"/>
                        <a:pt x="1" y="484"/>
                        <a:pt x="225" y="863"/>
                      </a:cubicBezTo>
                      <a:lnTo>
                        <a:pt x="380" y="1140"/>
                      </a:lnTo>
                      <a:cubicBezTo>
                        <a:pt x="486" y="1328"/>
                        <a:pt x="689" y="1436"/>
                        <a:pt x="895" y="1436"/>
                      </a:cubicBezTo>
                      <a:cubicBezTo>
                        <a:pt x="991" y="1436"/>
                        <a:pt x="1087" y="1413"/>
                        <a:pt x="1174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89" name="Google Shape;4189;p5"/>
                <p:cNvSpPr/>
                <p:nvPr/>
              </p:nvSpPr>
              <p:spPr>
                <a:xfrm rot="-5400000">
                  <a:off x="596263" y="2964088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7" y="0"/>
                      </a:moveTo>
                      <a:lnTo>
                        <a:pt x="380" y="1346"/>
                      </a:lnTo>
                      <a:cubicBezTo>
                        <a:pt x="104" y="1502"/>
                        <a:pt x="0" y="1864"/>
                        <a:pt x="173" y="2140"/>
                      </a:cubicBezTo>
                      <a:lnTo>
                        <a:pt x="328" y="2399"/>
                      </a:lnTo>
                      <a:cubicBezTo>
                        <a:pt x="432" y="2598"/>
                        <a:pt x="626" y="2697"/>
                        <a:pt x="822" y="2697"/>
                      </a:cubicBezTo>
                      <a:cubicBezTo>
                        <a:pt x="1019" y="2697"/>
                        <a:pt x="1217" y="2598"/>
                        <a:pt x="1329" y="2399"/>
                      </a:cubicBez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90" name="Google Shape;4190;p5"/>
                <p:cNvSpPr/>
                <p:nvPr/>
              </p:nvSpPr>
              <p:spPr>
                <a:xfrm rot="-5400000">
                  <a:off x="514013" y="28901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70" y="1"/>
                      </a:moveTo>
                      <a:cubicBezTo>
                        <a:pt x="260" y="1"/>
                        <a:pt x="1" y="260"/>
                        <a:pt x="1" y="588"/>
                      </a:cubicBezTo>
                      <a:lnTo>
                        <a:pt x="1" y="3280"/>
                      </a:lnTo>
                      <a:lnTo>
                        <a:pt x="173" y="2987"/>
                      </a:lnTo>
                      <a:lnTo>
                        <a:pt x="1399" y="864"/>
                      </a:lnTo>
                      <a:cubicBezTo>
                        <a:pt x="1606" y="484"/>
                        <a:pt x="1330" y="1"/>
                        <a:pt x="88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91" name="Google Shape;4191;p5"/>
                <p:cNvSpPr/>
                <p:nvPr/>
              </p:nvSpPr>
              <p:spPr>
                <a:xfrm rot="-5400000">
                  <a:off x="522550" y="2880550"/>
                  <a:ext cx="87600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24" extrusionOk="0">
                      <a:moveTo>
                        <a:pt x="2642" y="1"/>
                      </a:moveTo>
                      <a:cubicBezTo>
                        <a:pt x="2541" y="1"/>
                        <a:pt x="2440" y="26"/>
                        <a:pt x="2348" y="77"/>
                      </a:cubicBezTo>
                      <a:lnTo>
                        <a:pt x="466" y="1165"/>
                      </a:lnTo>
                      <a:lnTo>
                        <a:pt x="0" y="1424"/>
                      </a:lnTo>
                      <a:lnTo>
                        <a:pt x="2796" y="1424"/>
                      </a:lnTo>
                      <a:cubicBezTo>
                        <a:pt x="3228" y="1424"/>
                        <a:pt x="3504" y="940"/>
                        <a:pt x="3297" y="561"/>
                      </a:cubicBezTo>
                      <a:lnTo>
                        <a:pt x="3142" y="284"/>
                      </a:lnTo>
                      <a:cubicBezTo>
                        <a:pt x="3038" y="100"/>
                        <a:pt x="2842" y="1"/>
                        <a:pt x="264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92" name="Google Shape;4192;p5"/>
                <p:cNvSpPr/>
                <p:nvPr/>
              </p:nvSpPr>
              <p:spPr>
                <a:xfrm rot="-5400000">
                  <a:off x="510950" y="2878000"/>
                  <a:ext cx="67750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98" extrusionOk="0">
                      <a:moveTo>
                        <a:pt x="1890" y="0"/>
                      </a:moveTo>
                      <a:cubicBezTo>
                        <a:pt x="1692" y="0"/>
                        <a:pt x="1493" y="100"/>
                        <a:pt x="1381" y="298"/>
                      </a:cubicBezTo>
                      <a:lnTo>
                        <a:pt x="173" y="2404"/>
                      </a:lnTo>
                      <a:lnTo>
                        <a:pt x="0" y="2697"/>
                      </a:lnTo>
                      <a:lnTo>
                        <a:pt x="449" y="2438"/>
                      </a:lnTo>
                      <a:lnTo>
                        <a:pt x="2330" y="1351"/>
                      </a:lnTo>
                      <a:cubicBezTo>
                        <a:pt x="2606" y="1196"/>
                        <a:pt x="2710" y="833"/>
                        <a:pt x="2555" y="557"/>
                      </a:cubicBezTo>
                      <a:lnTo>
                        <a:pt x="2399" y="298"/>
                      </a:lnTo>
                      <a:cubicBezTo>
                        <a:pt x="2287" y="100"/>
                        <a:pt x="2089" y="0"/>
                        <a:pt x="189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93" name="Google Shape;4193;p5"/>
                <p:cNvSpPr/>
                <p:nvPr/>
              </p:nvSpPr>
              <p:spPr>
                <a:xfrm rot="-5400000">
                  <a:off x="522438" y="299306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80" y="1"/>
                      </a:moveTo>
                      <a:cubicBezTo>
                        <a:pt x="679" y="1"/>
                        <a:pt x="484" y="108"/>
                        <a:pt x="380" y="292"/>
                      </a:cubicBezTo>
                      <a:lnTo>
                        <a:pt x="225" y="569"/>
                      </a:lnTo>
                      <a:cubicBezTo>
                        <a:pt x="1" y="948"/>
                        <a:pt x="277" y="1432"/>
                        <a:pt x="725" y="1432"/>
                      </a:cubicBezTo>
                      <a:lnTo>
                        <a:pt x="3504" y="1432"/>
                      </a:lnTo>
                      <a:lnTo>
                        <a:pt x="2089" y="603"/>
                      </a:lnTo>
                      <a:lnTo>
                        <a:pt x="1174" y="85"/>
                      </a:lnTo>
                      <a:cubicBezTo>
                        <a:pt x="1082" y="28"/>
                        <a:pt x="981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94" name="Google Shape;4194;p5"/>
                <p:cNvSpPr/>
                <p:nvPr/>
              </p:nvSpPr>
              <p:spPr>
                <a:xfrm rot="-5400000">
                  <a:off x="545713" y="2924888"/>
                  <a:ext cx="83750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0" h="2865" extrusionOk="0">
                      <a:moveTo>
                        <a:pt x="1917" y="0"/>
                      </a:moveTo>
                      <a:cubicBezTo>
                        <a:pt x="640" y="0"/>
                        <a:pt x="1" y="1536"/>
                        <a:pt x="898" y="2434"/>
                      </a:cubicBezTo>
                      <a:cubicBezTo>
                        <a:pt x="1196" y="2732"/>
                        <a:pt x="1560" y="2865"/>
                        <a:pt x="1915" y="2865"/>
                      </a:cubicBezTo>
                      <a:cubicBezTo>
                        <a:pt x="2651" y="2865"/>
                        <a:pt x="3349" y="2294"/>
                        <a:pt x="3349" y="1433"/>
                      </a:cubicBezTo>
                      <a:cubicBezTo>
                        <a:pt x="3349" y="639"/>
                        <a:pt x="2711" y="0"/>
                        <a:pt x="19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95" name="Google Shape;4195;p5"/>
                <p:cNvSpPr/>
                <p:nvPr/>
              </p:nvSpPr>
              <p:spPr>
                <a:xfrm rot="-5400000">
                  <a:off x="510888" y="3535113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12" y="0"/>
                      </a:moveTo>
                      <a:cubicBezTo>
                        <a:pt x="618" y="0"/>
                        <a:pt x="424" y="95"/>
                        <a:pt x="312" y="285"/>
                      </a:cubicBezTo>
                      <a:lnTo>
                        <a:pt x="156" y="561"/>
                      </a:lnTo>
                      <a:cubicBezTo>
                        <a:pt x="1" y="837"/>
                        <a:pt x="87" y="1182"/>
                        <a:pt x="381" y="1338"/>
                      </a:cubicBezTo>
                      <a:lnTo>
                        <a:pt x="1295" y="1873"/>
                      </a:lnTo>
                      <a:lnTo>
                        <a:pt x="2711" y="2701"/>
                      </a:lnTo>
                      <a:lnTo>
                        <a:pt x="2711" y="2701"/>
                      </a:lnTo>
                      <a:lnTo>
                        <a:pt x="2538" y="2408"/>
                      </a:lnTo>
                      <a:lnTo>
                        <a:pt x="1313" y="285"/>
                      </a:lnTo>
                      <a:cubicBezTo>
                        <a:pt x="1200" y="95"/>
                        <a:pt x="1006" y="0"/>
                        <a:pt x="8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96" name="Google Shape;4196;p5"/>
                <p:cNvSpPr/>
                <p:nvPr/>
              </p:nvSpPr>
              <p:spPr>
                <a:xfrm rot="-5400000">
                  <a:off x="620575" y="3508450"/>
                  <a:ext cx="401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3281" extrusionOk="0">
                      <a:moveTo>
                        <a:pt x="1606" y="1"/>
                      </a:moveTo>
                      <a:lnTo>
                        <a:pt x="208" y="2417"/>
                      </a:lnTo>
                      <a:cubicBezTo>
                        <a:pt x="1" y="2797"/>
                        <a:pt x="277" y="3280"/>
                        <a:pt x="709" y="3280"/>
                      </a:cubicBezTo>
                      <a:lnTo>
                        <a:pt x="1019" y="3280"/>
                      </a:lnTo>
                      <a:cubicBezTo>
                        <a:pt x="1347" y="3280"/>
                        <a:pt x="1606" y="3021"/>
                        <a:pt x="1606" y="2711"/>
                      </a:cubicBezTo>
                      <a:lnTo>
                        <a:pt x="1606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97" name="Google Shape;4197;p5"/>
                <p:cNvSpPr/>
                <p:nvPr/>
              </p:nvSpPr>
              <p:spPr>
                <a:xfrm rot="-5400000">
                  <a:off x="514000" y="3508450"/>
                  <a:ext cx="401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3281" extrusionOk="0">
                      <a:moveTo>
                        <a:pt x="726" y="1"/>
                      </a:moveTo>
                      <a:cubicBezTo>
                        <a:pt x="277" y="1"/>
                        <a:pt x="1" y="484"/>
                        <a:pt x="225" y="864"/>
                      </a:cubicBezTo>
                      <a:lnTo>
                        <a:pt x="1433" y="2969"/>
                      </a:lnTo>
                      <a:lnTo>
                        <a:pt x="1606" y="3280"/>
                      </a:lnTo>
                      <a:lnTo>
                        <a:pt x="1606" y="588"/>
                      </a:lnTo>
                      <a:cubicBezTo>
                        <a:pt x="1606" y="260"/>
                        <a:pt x="1347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98" name="Google Shape;4198;p5"/>
                <p:cNvSpPr/>
                <p:nvPr/>
              </p:nvSpPr>
              <p:spPr>
                <a:xfrm rot="-5400000">
                  <a:off x="620800" y="3461200"/>
                  <a:ext cx="40150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98" extrusionOk="0">
                      <a:moveTo>
                        <a:pt x="0" y="1"/>
                      </a:moveTo>
                      <a:lnTo>
                        <a:pt x="0" y="2711"/>
                      </a:lnTo>
                      <a:cubicBezTo>
                        <a:pt x="0" y="3039"/>
                        <a:pt x="259" y="3298"/>
                        <a:pt x="570" y="3298"/>
                      </a:cubicBezTo>
                      <a:lnTo>
                        <a:pt x="880" y="3298"/>
                      </a:lnTo>
                      <a:cubicBezTo>
                        <a:pt x="1329" y="3298"/>
                        <a:pt x="1605" y="2814"/>
                        <a:pt x="1381" y="2417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99" name="Google Shape;4199;p5"/>
                <p:cNvSpPr/>
                <p:nvPr/>
              </p:nvSpPr>
              <p:spPr>
                <a:xfrm rot="-5400000">
                  <a:off x="564750" y="3451675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1" y="0"/>
                      </a:moveTo>
                      <a:lnTo>
                        <a:pt x="2331" y="1364"/>
                      </a:lnTo>
                      <a:cubicBezTo>
                        <a:pt x="2418" y="1413"/>
                        <a:pt x="2514" y="1436"/>
                        <a:pt x="2610" y="1436"/>
                      </a:cubicBezTo>
                      <a:cubicBezTo>
                        <a:pt x="2816" y="1436"/>
                        <a:pt x="3018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504" y="484"/>
                        <a:pt x="3228" y="18"/>
                        <a:pt x="277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00" name="Google Shape;4200;p5"/>
                <p:cNvSpPr/>
                <p:nvPr/>
              </p:nvSpPr>
              <p:spPr>
                <a:xfrm rot="-5400000">
                  <a:off x="596313" y="34494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11" y="2589"/>
                        <a:pt x="1705" y="2684"/>
                        <a:pt x="1899" y="2684"/>
                      </a:cubicBezTo>
                      <a:cubicBezTo>
                        <a:pt x="2093" y="2684"/>
                        <a:pt x="2287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0" y="1864"/>
                        <a:pt x="2607" y="1502"/>
                        <a:pt x="2348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01" name="Google Shape;4201;p5"/>
                <p:cNvSpPr/>
                <p:nvPr/>
              </p:nvSpPr>
              <p:spPr>
                <a:xfrm rot="-5400000">
                  <a:off x="564750" y="356430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26" y="0"/>
                      </a:moveTo>
                      <a:cubicBezTo>
                        <a:pt x="277" y="18"/>
                        <a:pt x="1" y="484"/>
                        <a:pt x="225" y="863"/>
                      </a:cubicBezTo>
                      <a:lnTo>
                        <a:pt x="381" y="1140"/>
                      </a:lnTo>
                      <a:cubicBezTo>
                        <a:pt x="487" y="1328"/>
                        <a:pt x="690" y="1436"/>
                        <a:pt x="896" y="1436"/>
                      </a:cubicBezTo>
                      <a:cubicBezTo>
                        <a:pt x="991" y="1436"/>
                        <a:pt x="1087" y="1413"/>
                        <a:pt x="1175" y="1364"/>
                      </a:cubicBezTo>
                      <a:lnTo>
                        <a:pt x="3505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02" name="Google Shape;4202;p5"/>
                <p:cNvSpPr/>
                <p:nvPr/>
              </p:nvSpPr>
              <p:spPr>
                <a:xfrm rot="-5400000">
                  <a:off x="596263" y="3534963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8" y="0"/>
                      </a:moveTo>
                      <a:lnTo>
                        <a:pt x="381" y="1346"/>
                      </a:lnTo>
                      <a:cubicBezTo>
                        <a:pt x="104" y="1502"/>
                        <a:pt x="1" y="1864"/>
                        <a:pt x="156" y="2140"/>
                      </a:cubicBezTo>
                      <a:lnTo>
                        <a:pt x="312" y="2399"/>
                      </a:lnTo>
                      <a:cubicBezTo>
                        <a:pt x="424" y="2598"/>
                        <a:pt x="622" y="2697"/>
                        <a:pt x="821" y="2697"/>
                      </a:cubicBezTo>
                      <a:cubicBezTo>
                        <a:pt x="1019" y="2697"/>
                        <a:pt x="1218" y="2598"/>
                        <a:pt x="1330" y="2399"/>
                      </a:cubicBez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03" name="Google Shape;4203;p5"/>
                <p:cNvSpPr/>
                <p:nvPr/>
              </p:nvSpPr>
              <p:spPr>
                <a:xfrm rot="-5400000">
                  <a:off x="514013" y="346141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70" y="1"/>
                      </a:moveTo>
                      <a:cubicBezTo>
                        <a:pt x="259" y="1"/>
                        <a:pt x="0" y="260"/>
                        <a:pt x="0" y="588"/>
                      </a:cubicBezTo>
                      <a:lnTo>
                        <a:pt x="0" y="3280"/>
                      </a:lnTo>
                      <a:lnTo>
                        <a:pt x="173" y="2987"/>
                      </a:lnTo>
                      <a:lnTo>
                        <a:pt x="1381" y="864"/>
                      </a:lnTo>
                      <a:cubicBezTo>
                        <a:pt x="1605" y="484"/>
                        <a:pt x="1329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04" name="Google Shape;4204;p5"/>
                <p:cNvSpPr/>
                <p:nvPr/>
              </p:nvSpPr>
              <p:spPr>
                <a:xfrm rot="-5400000">
                  <a:off x="522538" y="3452263"/>
                  <a:ext cx="87625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24" extrusionOk="0">
                      <a:moveTo>
                        <a:pt x="2642" y="1"/>
                      </a:moveTo>
                      <a:cubicBezTo>
                        <a:pt x="2541" y="1"/>
                        <a:pt x="2440" y="26"/>
                        <a:pt x="2348" y="77"/>
                      </a:cubicBezTo>
                      <a:lnTo>
                        <a:pt x="466" y="1165"/>
                      </a:lnTo>
                      <a:lnTo>
                        <a:pt x="0" y="1424"/>
                      </a:lnTo>
                      <a:lnTo>
                        <a:pt x="2796" y="1424"/>
                      </a:lnTo>
                      <a:cubicBezTo>
                        <a:pt x="3228" y="1424"/>
                        <a:pt x="3504" y="940"/>
                        <a:pt x="3297" y="561"/>
                      </a:cubicBezTo>
                      <a:lnTo>
                        <a:pt x="3142" y="284"/>
                      </a:lnTo>
                      <a:cubicBezTo>
                        <a:pt x="3038" y="100"/>
                        <a:pt x="2842" y="1"/>
                        <a:pt x="264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05" name="Google Shape;4205;p5"/>
                <p:cNvSpPr/>
                <p:nvPr/>
              </p:nvSpPr>
              <p:spPr>
                <a:xfrm rot="-5400000">
                  <a:off x="510938" y="3449288"/>
                  <a:ext cx="67775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8" extrusionOk="0">
                      <a:moveTo>
                        <a:pt x="1899" y="0"/>
                      </a:moveTo>
                      <a:cubicBezTo>
                        <a:pt x="1705" y="0"/>
                        <a:pt x="1511" y="100"/>
                        <a:pt x="1399" y="298"/>
                      </a:cubicBezTo>
                      <a:lnTo>
                        <a:pt x="173" y="2404"/>
                      </a:lnTo>
                      <a:lnTo>
                        <a:pt x="1" y="2697"/>
                      </a:lnTo>
                      <a:lnTo>
                        <a:pt x="449" y="2438"/>
                      </a:lnTo>
                      <a:lnTo>
                        <a:pt x="2348" y="1351"/>
                      </a:lnTo>
                      <a:cubicBezTo>
                        <a:pt x="2624" y="1196"/>
                        <a:pt x="2710" y="833"/>
                        <a:pt x="2555" y="557"/>
                      </a:cubicBezTo>
                      <a:lnTo>
                        <a:pt x="2400" y="298"/>
                      </a:lnTo>
                      <a:cubicBezTo>
                        <a:pt x="2287" y="100"/>
                        <a:pt x="2093" y="0"/>
                        <a:pt x="18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06" name="Google Shape;4206;p5"/>
                <p:cNvSpPr/>
                <p:nvPr/>
              </p:nvSpPr>
              <p:spPr>
                <a:xfrm rot="-5400000">
                  <a:off x="522438" y="356436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80" y="1"/>
                      </a:moveTo>
                      <a:cubicBezTo>
                        <a:pt x="680" y="1"/>
                        <a:pt x="484" y="108"/>
                        <a:pt x="381" y="292"/>
                      </a:cubicBezTo>
                      <a:lnTo>
                        <a:pt x="225" y="569"/>
                      </a:lnTo>
                      <a:cubicBezTo>
                        <a:pt x="1" y="948"/>
                        <a:pt x="277" y="1432"/>
                        <a:pt x="726" y="1432"/>
                      </a:cubicBezTo>
                      <a:lnTo>
                        <a:pt x="3505" y="1432"/>
                      </a:lnTo>
                      <a:lnTo>
                        <a:pt x="2089" y="603"/>
                      </a:lnTo>
                      <a:lnTo>
                        <a:pt x="1175" y="85"/>
                      </a:lnTo>
                      <a:cubicBezTo>
                        <a:pt x="1082" y="28"/>
                        <a:pt x="981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07" name="Google Shape;4207;p5"/>
                <p:cNvSpPr/>
                <p:nvPr/>
              </p:nvSpPr>
              <p:spPr>
                <a:xfrm rot="-5400000">
                  <a:off x="545725" y="34961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0" y="1536"/>
                        <a:pt x="898" y="2434"/>
                      </a:cubicBezTo>
                      <a:cubicBezTo>
                        <a:pt x="1190" y="2732"/>
                        <a:pt x="1552" y="2865"/>
                        <a:pt x="1907" y="2865"/>
                      </a:cubicBezTo>
                      <a:cubicBezTo>
                        <a:pt x="2642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08" name="Google Shape;4208;p5"/>
                <p:cNvSpPr/>
                <p:nvPr/>
              </p:nvSpPr>
              <p:spPr>
                <a:xfrm rot="-5400000">
                  <a:off x="510675" y="4106625"/>
                  <a:ext cx="68200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702" extrusionOk="0">
                      <a:moveTo>
                        <a:pt x="823" y="0"/>
                      </a:moveTo>
                      <a:cubicBezTo>
                        <a:pt x="627" y="0"/>
                        <a:pt x="432" y="95"/>
                        <a:pt x="329" y="285"/>
                      </a:cubicBezTo>
                      <a:lnTo>
                        <a:pt x="174" y="561"/>
                      </a:lnTo>
                      <a:cubicBezTo>
                        <a:pt x="1" y="837"/>
                        <a:pt x="105" y="1182"/>
                        <a:pt x="381" y="1338"/>
                      </a:cubicBezTo>
                      <a:lnTo>
                        <a:pt x="1295" y="1873"/>
                      </a:lnTo>
                      <a:lnTo>
                        <a:pt x="2728" y="2701"/>
                      </a:lnTo>
                      <a:lnTo>
                        <a:pt x="2555" y="2408"/>
                      </a:lnTo>
                      <a:lnTo>
                        <a:pt x="1330" y="285"/>
                      </a:lnTo>
                      <a:cubicBezTo>
                        <a:pt x="1218" y="95"/>
                        <a:pt x="1019" y="0"/>
                        <a:pt x="8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09" name="Google Shape;4209;p5"/>
                <p:cNvSpPr/>
                <p:nvPr/>
              </p:nvSpPr>
              <p:spPr>
                <a:xfrm rot="-5400000">
                  <a:off x="620588" y="40797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1605" y="1"/>
                      </a:moveTo>
                      <a:lnTo>
                        <a:pt x="225" y="2417"/>
                      </a:lnTo>
                      <a:cubicBezTo>
                        <a:pt x="0" y="2797"/>
                        <a:pt x="276" y="3280"/>
                        <a:pt x="708" y="3280"/>
                      </a:cubicBezTo>
                      <a:lnTo>
                        <a:pt x="1036" y="3280"/>
                      </a:lnTo>
                      <a:cubicBezTo>
                        <a:pt x="1346" y="3280"/>
                        <a:pt x="1605" y="3021"/>
                        <a:pt x="1605" y="2711"/>
                      </a:cubicBezTo>
                      <a:lnTo>
                        <a:pt x="1605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0" name="Google Shape;4210;p5"/>
                <p:cNvSpPr/>
                <p:nvPr/>
              </p:nvSpPr>
              <p:spPr>
                <a:xfrm rot="-5400000">
                  <a:off x="513800" y="40795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725" y="1"/>
                      </a:moveTo>
                      <a:cubicBezTo>
                        <a:pt x="276" y="1"/>
                        <a:pt x="0" y="484"/>
                        <a:pt x="225" y="864"/>
                      </a:cubicBezTo>
                      <a:lnTo>
                        <a:pt x="1450" y="2969"/>
                      </a:lnTo>
                      <a:lnTo>
                        <a:pt x="1623" y="3280"/>
                      </a:lnTo>
                      <a:lnTo>
                        <a:pt x="1623" y="588"/>
                      </a:lnTo>
                      <a:cubicBezTo>
                        <a:pt x="1623" y="260"/>
                        <a:pt x="1346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1" name="Google Shape;4211;p5"/>
                <p:cNvSpPr/>
                <p:nvPr/>
              </p:nvSpPr>
              <p:spPr>
                <a:xfrm rot="-5400000">
                  <a:off x="620638" y="4032763"/>
                  <a:ext cx="400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2" h="3281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42" y="3280"/>
                        <a:pt x="570" y="3280"/>
                      </a:cubicBezTo>
                      <a:lnTo>
                        <a:pt x="881" y="3280"/>
                      </a:lnTo>
                      <a:cubicBezTo>
                        <a:pt x="889" y="3281"/>
                        <a:pt x="896" y="3281"/>
                        <a:pt x="904" y="3281"/>
                      </a:cubicBezTo>
                      <a:cubicBezTo>
                        <a:pt x="1339" y="3281"/>
                        <a:pt x="1602" y="2807"/>
                        <a:pt x="1381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2" name="Google Shape;4212;p5"/>
                <p:cNvSpPr/>
                <p:nvPr/>
              </p:nvSpPr>
              <p:spPr>
                <a:xfrm rot="-5400000">
                  <a:off x="564963" y="4023188"/>
                  <a:ext cx="872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8" h="1437" extrusionOk="0">
                      <a:moveTo>
                        <a:pt x="1" y="0"/>
                      </a:moveTo>
                      <a:lnTo>
                        <a:pt x="2331" y="1364"/>
                      </a:lnTo>
                      <a:cubicBezTo>
                        <a:pt x="2418" y="1413"/>
                        <a:pt x="2515" y="1436"/>
                        <a:pt x="2610" y="1436"/>
                      </a:cubicBezTo>
                      <a:cubicBezTo>
                        <a:pt x="2816" y="1436"/>
                        <a:pt x="3019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487" y="484"/>
                        <a:pt x="3211" y="18"/>
                        <a:pt x="27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3" name="Google Shape;4213;p5"/>
                <p:cNvSpPr/>
                <p:nvPr/>
              </p:nvSpPr>
              <p:spPr>
                <a:xfrm rot="-5400000">
                  <a:off x="596313" y="40207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02" y="2589"/>
                        <a:pt x="1697" y="2684"/>
                        <a:pt x="1893" y="2684"/>
                      </a:cubicBezTo>
                      <a:cubicBezTo>
                        <a:pt x="2089" y="2684"/>
                        <a:pt x="2288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1" y="1864"/>
                        <a:pt x="2607" y="1502"/>
                        <a:pt x="2331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4" name="Google Shape;4214;p5"/>
                <p:cNvSpPr/>
                <p:nvPr/>
              </p:nvSpPr>
              <p:spPr>
                <a:xfrm rot="-5400000">
                  <a:off x="564763" y="4135588"/>
                  <a:ext cx="876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7" extrusionOk="0">
                      <a:moveTo>
                        <a:pt x="725" y="0"/>
                      </a:moveTo>
                      <a:cubicBezTo>
                        <a:pt x="276" y="18"/>
                        <a:pt x="0" y="484"/>
                        <a:pt x="225" y="863"/>
                      </a:cubicBezTo>
                      <a:lnTo>
                        <a:pt x="380" y="1140"/>
                      </a:lnTo>
                      <a:cubicBezTo>
                        <a:pt x="486" y="1328"/>
                        <a:pt x="681" y="1436"/>
                        <a:pt x="887" y="1436"/>
                      </a:cubicBezTo>
                      <a:cubicBezTo>
                        <a:pt x="983" y="1436"/>
                        <a:pt x="1081" y="1413"/>
                        <a:pt x="1174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5" name="Google Shape;4215;p5"/>
                <p:cNvSpPr/>
                <p:nvPr/>
              </p:nvSpPr>
              <p:spPr>
                <a:xfrm rot="-5400000">
                  <a:off x="596263" y="4106688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8" y="0"/>
                      </a:moveTo>
                      <a:lnTo>
                        <a:pt x="381" y="1346"/>
                      </a:lnTo>
                      <a:cubicBezTo>
                        <a:pt x="105" y="1502"/>
                        <a:pt x="1" y="1864"/>
                        <a:pt x="156" y="2140"/>
                      </a:cubicBezTo>
                      <a:lnTo>
                        <a:pt x="312" y="2399"/>
                      </a:lnTo>
                      <a:cubicBezTo>
                        <a:pt x="424" y="2598"/>
                        <a:pt x="622" y="2697"/>
                        <a:pt x="821" y="2697"/>
                      </a:cubicBezTo>
                      <a:cubicBezTo>
                        <a:pt x="1019" y="2697"/>
                        <a:pt x="1218" y="2598"/>
                        <a:pt x="1330" y="2399"/>
                      </a:cubicBez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6" name="Google Shape;4216;p5"/>
                <p:cNvSpPr/>
                <p:nvPr/>
              </p:nvSpPr>
              <p:spPr>
                <a:xfrm rot="-5400000">
                  <a:off x="513800" y="40329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587" y="1"/>
                      </a:moveTo>
                      <a:cubicBezTo>
                        <a:pt x="276" y="1"/>
                        <a:pt x="18" y="260"/>
                        <a:pt x="0" y="588"/>
                      </a:cubicBezTo>
                      <a:lnTo>
                        <a:pt x="0" y="3280"/>
                      </a:lnTo>
                      <a:lnTo>
                        <a:pt x="173" y="2987"/>
                      </a:lnTo>
                      <a:lnTo>
                        <a:pt x="1398" y="864"/>
                      </a:lnTo>
                      <a:cubicBezTo>
                        <a:pt x="1623" y="484"/>
                        <a:pt x="1346" y="1"/>
                        <a:pt x="89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7" name="Google Shape;4217;p5"/>
                <p:cNvSpPr/>
                <p:nvPr/>
              </p:nvSpPr>
              <p:spPr>
                <a:xfrm rot="-5400000">
                  <a:off x="522750" y="4023350"/>
                  <a:ext cx="87200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8" h="1424" extrusionOk="0">
                      <a:moveTo>
                        <a:pt x="2625" y="1"/>
                      </a:moveTo>
                      <a:cubicBezTo>
                        <a:pt x="2525" y="1"/>
                        <a:pt x="2423" y="26"/>
                        <a:pt x="2331" y="77"/>
                      </a:cubicBezTo>
                      <a:lnTo>
                        <a:pt x="450" y="1165"/>
                      </a:lnTo>
                      <a:lnTo>
                        <a:pt x="1" y="1424"/>
                      </a:lnTo>
                      <a:lnTo>
                        <a:pt x="2780" y="1424"/>
                      </a:lnTo>
                      <a:cubicBezTo>
                        <a:pt x="3211" y="1424"/>
                        <a:pt x="3487" y="940"/>
                        <a:pt x="3280" y="561"/>
                      </a:cubicBezTo>
                      <a:lnTo>
                        <a:pt x="3125" y="284"/>
                      </a:lnTo>
                      <a:cubicBezTo>
                        <a:pt x="3021" y="100"/>
                        <a:pt x="2826" y="1"/>
                        <a:pt x="262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8" name="Google Shape;4218;p5"/>
                <p:cNvSpPr/>
                <p:nvPr/>
              </p:nvSpPr>
              <p:spPr>
                <a:xfrm rot="-5400000">
                  <a:off x="510938" y="4020588"/>
                  <a:ext cx="67775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8" extrusionOk="0">
                      <a:moveTo>
                        <a:pt x="1899" y="0"/>
                      </a:moveTo>
                      <a:cubicBezTo>
                        <a:pt x="1705" y="0"/>
                        <a:pt x="1511" y="100"/>
                        <a:pt x="1399" y="298"/>
                      </a:cubicBezTo>
                      <a:lnTo>
                        <a:pt x="173" y="2404"/>
                      </a:lnTo>
                      <a:lnTo>
                        <a:pt x="1" y="2697"/>
                      </a:lnTo>
                      <a:lnTo>
                        <a:pt x="450" y="2438"/>
                      </a:lnTo>
                      <a:lnTo>
                        <a:pt x="2331" y="1351"/>
                      </a:lnTo>
                      <a:cubicBezTo>
                        <a:pt x="2624" y="1196"/>
                        <a:pt x="2711" y="833"/>
                        <a:pt x="2555" y="557"/>
                      </a:cubicBezTo>
                      <a:lnTo>
                        <a:pt x="2400" y="298"/>
                      </a:lnTo>
                      <a:cubicBezTo>
                        <a:pt x="2288" y="100"/>
                        <a:pt x="2094" y="0"/>
                        <a:pt x="18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9" name="Google Shape;4219;p5"/>
                <p:cNvSpPr/>
                <p:nvPr/>
              </p:nvSpPr>
              <p:spPr>
                <a:xfrm rot="-5400000">
                  <a:off x="522450" y="4135650"/>
                  <a:ext cx="87600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2" extrusionOk="0">
                      <a:moveTo>
                        <a:pt x="872" y="1"/>
                      </a:moveTo>
                      <a:cubicBezTo>
                        <a:pt x="671" y="1"/>
                        <a:pt x="483" y="108"/>
                        <a:pt x="380" y="292"/>
                      </a:cubicBezTo>
                      <a:lnTo>
                        <a:pt x="225" y="569"/>
                      </a:lnTo>
                      <a:cubicBezTo>
                        <a:pt x="0" y="948"/>
                        <a:pt x="276" y="1432"/>
                        <a:pt x="725" y="1432"/>
                      </a:cubicBezTo>
                      <a:lnTo>
                        <a:pt x="3504" y="1432"/>
                      </a:lnTo>
                      <a:lnTo>
                        <a:pt x="2089" y="603"/>
                      </a:lnTo>
                      <a:lnTo>
                        <a:pt x="1174" y="85"/>
                      </a:lnTo>
                      <a:cubicBezTo>
                        <a:pt x="1076" y="28"/>
                        <a:pt x="972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0" name="Google Shape;4220;p5"/>
                <p:cNvSpPr/>
                <p:nvPr/>
              </p:nvSpPr>
              <p:spPr>
                <a:xfrm rot="-5400000">
                  <a:off x="545725" y="40674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1" y="1536"/>
                        <a:pt x="898" y="2434"/>
                      </a:cubicBezTo>
                      <a:cubicBezTo>
                        <a:pt x="1190" y="2732"/>
                        <a:pt x="1552" y="2865"/>
                        <a:pt x="1907" y="2865"/>
                      </a:cubicBezTo>
                      <a:cubicBezTo>
                        <a:pt x="2643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4221" name="Google Shape;4221;p5"/>
                <p:cNvGrpSpPr/>
                <p:nvPr/>
              </p:nvGrpSpPr>
              <p:grpSpPr>
                <a:xfrm>
                  <a:off x="493075" y="2283250"/>
                  <a:ext cx="189025" cy="199800"/>
                  <a:chOff x="4401800" y="1244325"/>
                  <a:chExt cx="189025" cy="199800"/>
                </a:xfrm>
              </p:grpSpPr>
              <p:sp>
                <p:nvSpPr>
                  <p:cNvPr id="4222" name="Google Shape;4222;p5"/>
                  <p:cNvSpPr/>
                  <p:nvPr/>
                </p:nvSpPr>
                <p:spPr>
                  <a:xfrm rot="-5400000">
                    <a:off x="4419613" y="1353588"/>
                    <a:ext cx="67775" cy="67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702" extrusionOk="0">
                        <a:moveTo>
                          <a:pt x="820" y="0"/>
                        </a:moveTo>
                        <a:cubicBezTo>
                          <a:pt x="622" y="0"/>
                          <a:pt x="423" y="95"/>
                          <a:pt x="311" y="285"/>
                        </a:cubicBezTo>
                        <a:lnTo>
                          <a:pt x="156" y="561"/>
                        </a:lnTo>
                        <a:cubicBezTo>
                          <a:pt x="0" y="837"/>
                          <a:pt x="104" y="1182"/>
                          <a:pt x="380" y="1338"/>
                        </a:cubicBezTo>
                        <a:lnTo>
                          <a:pt x="1295" y="1873"/>
                        </a:lnTo>
                        <a:lnTo>
                          <a:pt x="2710" y="2701"/>
                        </a:lnTo>
                        <a:lnTo>
                          <a:pt x="2710" y="2701"/>
                        </a:lnTo>
                        <a:lnTo>
                          <a:pt x="2537" y="2408"/>
                        </a:lnTo>
                        <a:lnTo>
                          <a:pt x="1329" y="285"/>
                        </a:lnTo>
                        <a:cubicBezTo>
                          <a:pt x="1217" y="95"/>
                          <a:pt x="1019" y="0"/>
                          <a:pt x="82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223" name="Google Shape;4223;p5"/>
                  <p:cNvSpPr/>
                  <p:nvPr/>
                </p:nvSpPr>
                <p:spPr>
                  <a:xfrm rot="-5400000">
                    <a:off x="4529100" y="1326725"/>
                    <a:ext cx="405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81" extrusionOk="0">
                        <a:moveTo>
                          <a:pt x="1623" y="1"/>
                        </a:moveTo>
                        <a:lnTo>
                          <a:pt x="225" y="2417"/>
                        </a:lnTo>
                        <a:cubicBezTo>
                          <a:pt x="0" y="2797"/>
                          <a:pt x="276" y="3280"/>
                          <a:pt x="725" y="3280"/>
                        </a:cubicBezTo>
                        <a:lnTo>
                          <a:pt x="1036" y="3280"/>
                        </a:lnTo>
                        <a:cubicBezTo>
                          <a:pt x="1346" y="3280"/>
                          <a:pt x="1623" y="3021"/>
                          <a:pt x="1623" y="2693"/>
                        </a:cubicBezTo>
                        <a:lnTo>
                          <a:pt x="1623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224" name="Google Shape;4224;p5"/>
                  <p:cNvSpPr/>
                  <p:nvPr/>
                </p:nvSpPr>
                <p:spPr>
                  <a:xfrm rot="-5400000">
                    <a:off x="4422525" y="1326725"/>
                    <a:ext cx="405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81" extrusionOk="0">
                        <a:moveTo>
                          <a:pt x="725" y="1"/>
                        </a:moveTo>
                        <a:cubicBezTo>
                          <a:pt x="276" y="1"/>
                          <a:pt x="0" y="484"/>
                          <a:pt x="225" y="864"/>
                        </a:cubicBezTo>
                        <a:lnTo>
                          <a:pt x="1450" y="2969"/>
                        </a:lnTo>
                        <a:lnTo>
                          <a:pt x="1623" y="3280"/>
                        </a:lnTo>
                        <a:lnTo>
                          <a:pt x="1623" y="588"/>
                        </a:lnTo>
                        <a:cubicBezTo>
                          <a:pt x="1623" y="260"/>
                          <a:pt x="1346" y="1"/>
                          <a:pt x="103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225" name="Google Shape;4225;p5"/>
                  <p:cNvSpPr/>
                  <p:nvPr/>
                </p:nvSpPr>
                <p:spPr>
                  <a:xfrm rot="-5400000">
                    <a:off x="4529313" y="1279488"/>
                    <a:ext cx="40575" cy="8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98" extrusionOk="0">
                        <a:moveTo>
                          <a:pt x="1" y="1"/>
                        </a:moveTo>
                        <a:lnTo>
                          <a:pt x="1" y="2711"/>
                        </a:lnTo>
                        <a:cubicBezTo>
                          <a:pt x="1" y="3039"/>
                          <a:pt x="259" y="3298"/>
                          <a:pt x="587" y="3298"/>
                        </a:cubicBezTo>
                        <a:lnTo>
                          <a:pt x="898" y="3298"/>
                        </a:lnTo>
                        <a:cubicBezTo>
                          <a:pt x="1330" y="3298"/>
                          <a:pt x="1623" y="2814"/>
                          <a:pt x="1399" y="2417"/>
                        </a:cubicBez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226" name="Google Shape;4226;p5"/>
                  <p:cNvSpPr/>
                  <p:nvPr/>
                </p:nvSpPr>
                <p:spPr>
                  <a:xfrm rot="-5400000">
                    <a:off x="4473475" y="1270175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1" y="0"/>
                        </a:moveTo>
                        <a:lnTo>
                          <a:pt x="2348" y="1364"/>
                        </a:lnTo>
                        <a:cubicBezTo>
                          <a:pt x="2436" y="1413"/>
                          <a:pt x="2530" y="1436"/>
                          <a:pt x="2623" y="1436"/>
                        </a:cubicBezTo>
                        <a:cubicBezTo>
                          <a:pt x="2824" y="1436"/>
                          <a:pt x="3019" y="1328"/>
                          <a:pt x="3125" y="1140"/>
                        </a:cubicBezTo>
                        <a:lnTo>
                          <a:pt x="3280" y="863"/>
                        </a:lnTo>
                        <a:cubicBezTo>
                          <a:pt x="3505" y="484"/>
                          <a:pt x="3229" y="18"/>
                          <a:pt x="278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227" name="Google Shape;4227;p5"/>
                  <p:cNvSpPr/>
                  <p:nvPr/>
                </p:nvSpPr>
                <p:spPr>
                  <a:xfrm rot="-5400000">
                    <a:off x="4505038" y="1267963"/>
                    <a:ext cx="67775" cy="6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84" extrusionOk="0">
                        <a:moveTo>
                          <a:pt x="1" y="0"/>
                        </a:moveTo>
                        <a:lnTo>
                          <a:pt x="1399" y="2399"/>
                        </a:lnTo>
                        <a:cubicBezTo>
                          <a:pt x="1511" y="2589"/>
                          <a:pt x="1705" y="2684"/>
                          <a:pt x="1899" y="2684"/>
                        </a:cubicBezTo>
                        <a:cubicBezTo>
                          <a:pt x="2094" y="2684"/>
                          <a:pt x="2288" y="2589"/>
                          <a:pt x="2400" y="2399"/>
                        </a:cubicBezTo>
                        <a:lnTo>
                          <a:pt x="2555" y="2140"/>
                        </a:lnTo>
                        <a:cubicBezTo>
                          <a:pt x="2711" y="1847"/>
                          <a:pt x="2607" y="1502"/>
                          <a:pt x="2348" y="1346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228" name="Google Shape;4228;p5"/>
                  <p:cNvSpPr/>
                  <p:nvPr/>
                </p:nvSpPr>
                <p:spPr>
                  <a:xfrm rot="-5400000">
                    <a:off x="4473475" y="1382350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708" y="0"/>
                        </a:moveTo>
                        <a:cubicBezTo>
                          <a:pt x="277" y="18"/>
                          <a:pt x="1" y="484"/>
                          <a:pt x="208" y="863"/>
                        </a:cubicBezTo>
                        <a:lnTo>
                          <a:pt x="363" y="1140"/>
                        </a:lnTo>
                        <a:cubicBezTo>
                          <a:pt x="469" y="1328"/>
                          <a:pt x="672" y="1436"/>
                          <a:pt x="878" y="1436"/>
                        </a:cubicBezTo>
                        <a:cubicBezTo>
                          <a:pt x="973" y="1436"/>
                          <a:pt x="1069" y="1413"/>
                          <a:pt x="1157" y="1364"/>
                        </a:cubicBezTo>
                        <a:lnTo>
                          <a:pt x="350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229" name="Google Shape;4229;p5"/>
                  <p:cNvSpPr/>
                  <p:nvPr/>
                </p:nvSpPr>
                <p:spPr>
                  <a:xfrm rot="-5400000">
                    <a:off x="4505200" y="1353650"/>
                    <a:ext cx="67775" cy="6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97" extrusionOk="0">
                        <a:moveTo>
                          <a:pt x="2710" y="0"/>
                        </a:moveTo>
                        <a:lnTo>
                          <a:pt x="380" y="1346"/>
                        </a:lnTo>
                        <a:cubicBezTo>
                          <a:pt x="104" y="1502"/>
                          <a:pt x="0" y="1864"/>
                          <a:pt x="173" y="2140"/>
                        </a:cubicBezTo>
                        <a:lnTo>
                          <a:pt x="311" y="2399"/>
                        </a:lnTo>
                        <a:cubicBezTo>
                          <a:pt x="423" y="2598"/>
                          <a:pt x="622" y="2697"/>
                          <a:pt x="820" y="2697"/>
                        </a:cubicBezTo>
                        <a:cubicBezTo>
                          <a:pt x="1019" y="2697"/>
                          <a:pt x="1217" y="2598"/>
                          <a:pt x="1329" y="2399"/>
                        </a:cubicBezTo>
                        <a:lnTo>
                          <a:pt x="2710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230" name="Google Shape;4230;p5"/>
                  <p:cNvSpPr/>
                  <p:nvPr/>
                </p:nvSpPr>
                <p:spPr>
                  <a:xfrm rot="-5400000">
                    <a:off x="4422738" y="1279913"/>
                    <a:ext cx="40150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3281" extrusionOk="0">
                        <a:moveTo>
                          <a:pt x="587" y="1"/>
                        </a:moveTo>
                        <a:cubicBezTo>
                          <a:pt x="259" y="1"/>
                          <a:pt x="1" y="260"/>
                          <a:pt x="1" y="588"/>
                        </a:cubicBezTo>
                        <a:lnTo>
                          <a:pt x="1" y="3280"/>
                        </a:lnTo>
                        <a:lnTo>
                          <a:pt x="173" y="2987"/>
                        </a:lnTo>
                        <a:lnTo>
                          <a:pt x="1399" y="864"/>
                        </a:lnTo>
                        <a:cubicBezTo>
                          <a:pt x="1606" y="484"/>
                          <a:pt x="1330" y="1"/>
                          <a:pt x="89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231" name="Google Shape;4231;p5"/>
                  <p:cNvSpPr/>
                  <p:nvPr/>
                </p:nvSpPr>
                <p:spPr>
                  <a:xfrm rot="-5400000">
                    <a:off x="4431263" y="1270338"/>
                    <a:ext cx="87625" cy="3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24" extrusionOk="0">
                        <a:moveTo>
                          <a:pt x="2633" y="1"/>
                        </a:moveTo>
                        <a:cubicBezTo>
                          <a:pt x="2532" y="1"/>
                          <a:pt x="2429" y="26"/>
                          <a:pt x="2331" y="77"/>
                        </a:cubicBezTo>
                        <a:lnTo>
                          <a:pt x="450" y="1165"/>
                        </a:lnTo>
                        <a:lnTo>
                          <a:pt x="1" y="1424"/>
                        </a:lnTo>
                        <a:lnTo>
                          <a:pt x="2780" y="1424"/>
                        </a:lnTo>
                        <a:cubicBezTo>
                          <a:pt x="3229" y="1424"/>
                          <a:pt x="3505" y="940"/>
                          <a:pt x="3280" y="561"/>
                        </a:cubicBezTo>
                        <a:lnTo>
                          <a:pt x="3125" y="284"/>
                        </a:lnTo>
                        <a:cubicBezTo>
                          <a:pt x="3021" y="100"/>
                          <a:pt x="2833" y="1"/>
                          <a:pt x="263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232" name="Google Shape;4232;p5"/>
                  <p:cNvSpPr/>
                  <p:nvPr/>
                </p:nvSpPr>
                <p:spPr>
                  <a:xfrm rot="-5400000">
                    <a:off x="4419675" y="1267350"/>
                    <a:ext cx="67750" cy="67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0" h="2698" extrusionOk="0">
                        <a:moveTo>
                          <a:pt x="1890" y="0"/>
                        </a:moveTo>
                        <a:cubicBezTo>
                          <a:pt x="1692" y="0"/>
                          <a:pt x="1493" y="100"/>
                          <a:pt x="1381" y="298"/>
                        </a:cubicBezTo>
                        <a:lnTo>
                          <a:pt x="173" y="2404"/>
                        </a:lnTo>
                        <a:lnTo>
                          <a:pt x="0" y="2697"/>
                        </a:lnTo>
                        <a:lnTo>
                          <a:pt x="449" y="2438"/>
                        </a:lnTo>
                        <a:lnTo>
                          <a:pt x="2330" y="1351"/>
                        </a:lnTo>
                        <a:cubicBezTo>
                          <a:pt x="2606" y="1196"/>
                          <a:pt x="2710" y="833"/>
                          <a:pt x="2555" y="557"/>
                        </a:cubicBezTo>
                        <a:lnTo>
                          <a:pt x="2399" y="298"/>
                        </a:lnTo>
                        <a:cubicBezTo>
                          <a:pt x="2287" y="100"/>
                          <a:pt x="2089" y="0"/>
                          <a:pt x="189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233" name="Google Shape;4233;p5"/>
                  <p:cNvSpPr/>
                  <p:nvPr/>
                </p:nvSpPr>
                <p:spPr>
                  <a:xfrm rot="-5400000">
                    <a:off x="4431163" y="1382413"/>
                    <a:ext cx="87625" cy="35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2" extrusionOk="0">
                        <a:moveTo>
                          <a:pt x="863" y="1"/>
                        </a:moveTo>
                        <a:cubicBezTo>
                          <a:pt x="662" y="1"/>
                          <a:pt x="467" y="108"/>
                          <a:pt x="363" y="292"/>
                        </a:cubicBezTo>
                        <a:lnTo>
                          <a:pt x="208" y="569"/>
                        </a:lnTo>
                        <a:cubicBezTo>
                          <a:pt x="1" y="948"/>
                          <a:pt x="277" y="1432"/>
                          <a:pt x="708" y="1432"/>
                        </a:cubicBezTo>
                        <a:lnTo>
                          <a:pt x="3504" y="1432"/>
                        </a:lnTo>
                        <a:lnTo>
                          <a:pt x="2072" y="603"/>
                        </a:lnTo>
                        <a:lnTo>
                          <a:pt x="1157" y="85"/>
                        </a:lnTo>
                        <a:cubicBezTo>
                          <a:pt x="1065" y="28"/>
                          <a:pt x="963" y="1"/>
                          <a:pt x="86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234" name="Google Shape;4234;p5"/>
                  <p:cNvSpPr/>
                  <p:nvPr/>
                </p:nvSpPr>
                <p:spPr>
                  <a:xfrm rot="-5400000">
                    <a:off x="4454450" y="1314675"/>
                    <a:ext cx="83725" cy="7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49" h="2865" extrusionOk="0">
                        <a:moveTo>
                          <a:pt x="1916" y="0"/>
                        </a:moveTo>
                        <a:cubicBezTo>
                          <a:pt x="639" y="0"/>
                          <a:pt x="1" y="1536"/>
                          <a:pt x="898" y="2434"/>
                        </a:cubicBezTo>
                        <a:cubicBezTo>
                          <a:pt x="1196" y="2732"/>
                          <a:pt x="1560" y="2865"/>
                          <a:pt x="1915" y="2865"/>
                        </a:cubicBezTo>
                        <a:cubicBezTo>
                          <a:pt x="2651" y="2865"/>
                          <a:pt x="3349" y="2294"/>
                          <a:pt x="3349" y="1433"/>
                        </a:cubicBezTo>
                        <a:cubicBezTo>
                          <a:pt x="3349" y="639"/>
                          <a:pt x="2710" y="0"/>
                          <a:pt x="191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4235" name="Google Shape;4235;p5"/>
                <p:cNvSpPr/>
                <p:nvPr/>
              </p:nvSpPr>
              <p:spPr>
                <a:xfrm rot="-5400000">
                  <a:off x="631363" y="2800388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2" y="381"/>
                      </a:lnTo>
                      <a:cubicBezTo>
                        <a:pt x="1" y="709"/>
                        <a:pt x="243" y="1244"/>
                        <a:pt x="691" y="1244"/>
                      </a:cubicBezTo>
                      <a:cubicBezTo>
                        <a:pt x="1140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36" name="Google Shape;4236;p5"/>
                <p:cNvSpPr/>
                <p:nvPr/>
              </p:nvSpPr>
              <p:spPr>
                <a:xfrm rot="-5400000">
                  <a:off x="631375" y="337167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0" y="709"/>
                        <a:pt x="242" y="1244"/>
                        <a:pt x="691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37" name="Google Shape;4237;p5"/>
                <p:cNvSpPr/>
                <p:nvPr/>
              </p:nvSpPr>
              <p:spPr>
                <a:xfrm rot="-5400000">
                  <a:off x="631363" y="3942963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74" y="1"/>
                      </a:moveTo>
                      <a:lnTo>
                        <a:pt x="311" y="381"/>
                      </a:lnTo>
                      <a:cubicBezTo>
                        <a:pt x="1" y="709"/>
                        <a:pt x="225" y="1244"/>
                        <a:pt x="674" y="1244"/>
                      </a:cubicBezTo>
                      <a:cubicBezTo>
                        <a:pt x="1123" y="1244"/>
                        <a:pt x="1364" y="709"/>
                        <a:pt x="1053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38" name="Google Shape;4238;p5"/>
                <p:cNvSpPr/>
                <p:nvPr/>
              </p:nvSpPr>
              <p:spPr>
                <a:xfrm rot="-5400000">
                  <a:off x="631575" y="2228875"/>
                  <a:ext cx="337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244" extrusionOk="0">
                      <a:moveTo>
                        <a:pt x="674" y="1"/>
                      </a:moveTo>
                      <a:lnTo>
                        <a:pt x="294" y="381"/>
                      </a:lnTo>
                      <a:cubicBezTo>
                        <a:pt x="1" y="709"/>
                        <a:pt x="225" y="1244"/>
                        <a:pt x="674" y="1244"/>
                      </a:cubicBezTo>
                      <a:cubicBezTo>
                        <a:pt x="1123" y="1244"/>
                        <a:pt x="1347" y="709"/>
                        <a:pt x="1037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39" name="Google Shape;4239;p5"/>
                <p:cNvSpPr/>
                <p:nvPr/>
              </p:nvSpPr>
              <p:spPr>
                <a:xfrm rot="-5400000">
                  <a:off x="631363" y="2506538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1" y="709"/>
                        <a:pt x="242" y="1244"/>
                        <a:pt x="691" y="1244"/>
                      </a:cubicBezTo>
                      <a:cubicBezTo>
                        <a:pt x="1140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0" name="Google Shape;4240;p5"/>
                <p:cNvSpPr/>
                <p:nvPr/>
              </p:nvSpPr>
              <p:spPr>
                <a:xfrm rot="-5400000">
                  <a:off x="631375" y="307782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73" y="1"/>
                      </a:moveTo>
                      <a:lnTo>
                        <a:pt x="311" y="381"/>
                      </a:lnTo>
                      <a:cubicBezTo>
                        <a:pt x="0" y="709"/>
                        <a:pt x="242" y="1244"/>
                        <a:pt x="673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7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1" name="Google Shape;4241;p5"/>
                <p:cNvSpPr/>
                <p:nvPr/>
              </p:nvSpPr>
              <p:spPr>
                <a:xfrm rot="-5400000">
                  <a:off x="631375" y="364912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74" y="1"/>
                      </a:moveTo>
                      <a:lnTo>
                        <a:pt x="311" y="381"/>
                      </a:lnTo>
                      <a:cubicBezTo>
                        <a:pt x="0" y="709"/>
                        <a:pt x="225" y="1244"/>
                        <a:pt x="674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2" name="Google Shape;4242;p5"/>
                <p:cNvSpPr/>
                <p:nvPr/>
              </p:nvSpPr>
              <p:spPr>
                <a:xfrm rot="-5400000">
                  <a:off x="631363" y="4220413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1" y="709"/>
                        <a:pt x="242" y="1244"/>
                        <a:pt x="691" y="1244"/>
                      </a:cubicBezTo>
                      <a:cubicBezTo>
                        <a:pt x="1123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243" name="Google Shape;4243;p5"/>
              <p:cNvSpPr/>
              <p:nvPr/>
            </p:nvSpPr>
            <p:spPr>
              <a:xfrm>
                <a:off x="8160750" y="450425"/>
                <a:ext cx="511671" cy="27200"/>
              </a:xfrm>
              <a:custGeom>
                <a:avLst/>
                <a:gdLst/>
                <a:ahLst/>
                <a:cxnLst/>
                <a:rect l="l" t="t" r="r" b="b"/>
                <a:pathLst>
                  <a:path w="101522" h="1088" extrusionOk="0">
                    <a:moveTo>
                      <a:pt x="1" y="0"/>
                    </a:moveTo>
                    <a:lnTo>
                      <a:pt x="1" y="1088"/>
                    </a:lnTo>
                    <a:lnTo>
                      <a:pt x="101521" y="1088"/>
                    </a:lnTo>
                    <a:lnTo>
                      <a:pt x="10152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4" name="Google Shape;4244;p5"/>
              <p:cNvSpPr/>
              <p:nvPr/>
            </p:nvSpPr>
            <p:spPr>
              <a:xfrm>
                <a:off x="8160750" y="374925"/>
                <a:ext cx="511671" cy="14675"/>
              </a:xfrm>
              <a:custGeom>
                <a:avLst/>
                <a:gdLst/>
                <a:ahLst/>
                <a:cxnLst/>
                <a:rect l="l" t="t" r="r" b="b"/>
                <a:pathLst>
                  <a:path w="101522" h="587" extrusionOk="0">
                    <a:moveTo>
                      <a:pt x="1" y="0"/>
                    </a:moveTo>
                    <a:lnTo>
                      <a:pt x="1" y="587"/>
                    </a:lnTo>
                    <a:lnTo>
                      <a:pt x="101521" y="587"/>
                    </a:lnTo>
                    <a:lnTo>
                      <a:pt x="10152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5" name="Google Shape;4245;p5"/>
              <p:cNvSpPr/>
              <p:nvPr/>
            </p:nvSpPr>
            <p:spPr>
              <a:xfrm>
                <a:off x="8186650" y="135875"/>
                <a:ext cx="2006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83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6" name="Google Shape;4246;p5"/>
              <p:cNvSpPr/>
              <p:nvPr/>
            </p:nvSpPr>
            <p:spPr>
              <a:xfrm>
                <a:off x="8222875" y="172325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683" y="1"/>
                    </a:moveTo>
                    <a:cubicBezTo>
                      <a:pt x="519" y="1"/>
                      <a:pt x="355" y="78"/>
                      <a:pt x="260" y="234"/>
                    </a:cubicBezTo>
                    <a:lnTo>
                      <a:pt x="139" y="458"/>
                    </a:lnTo>
                    <a:cubicBezTo>
                      <a:pt x="1" y="682"/>
                      <a:pt x="70" y="993"/>
                      <a:pt x="312" y="1114"/>
                    </a:cubicBezTo>
                    <a:lnTo>
                      <a:pt x="1071" y="1563"/>
                    </a:lnTo>
                    <a:lnTo>
                      <a:pt x="2262" y="2253"/>
                    </a:lnTo>
                    <a:lnTo>
                      <a:pt x="2124" y="2011"/>
                    </a:lnTo>
                    <a:lnTo>
                      <a:pt x="1106" y="234"/>
                    </a:lnTo>
                    <a:cubicBezTo>
                      <a:pt x="1011" y="78"/>
                      <a:pt x="847" y="1"/>
                      <a:pt x="68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7" name="Google Shape;4247;p5"/>
              <p:cNvSpPr/>
              <p:nvPr/>
            </p:nvSpPr>
            <p:spPr>
              <a:xfrm>
                <a:off x="8250500" y="246750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47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22" y="2745"/>
                    </a:cubicBezTo>
                    <a:lnTo>
                      <a:pt x="881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4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8" name="Google Shape;4248;p5"/>
              <p:cNvSpPr/>
              <p:nvPr/>
            </p:nvSpPr>
            <p:spPr>
              <a:xfrm>
                <a:off x="8250600" y="157425"/>
                <a:ext cx="335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2746" extrusionOk="0">
                    <a:moveTo>
                      <a:pt x="595" y="1"/>
                    </a:moveTo>
                    <a:cubicBezTo>
                      <a:pt x="229" y="1"/>
                      <a:pt x="0" y="405"/>
                      <a:pt x="186" y="726"/>
                    </a:cubicBezTo>
                    <a:lnTo>
                      <a:pt x="1205" y="2487"/>
                    </a:lnTo>
                    <a:lnTo>
                      <a:pt x="1343" y="2745"/>
                    </a:lnTo>
                    <a:lnTo>
                      <a:pt x="1343" y="484"/>
                    </a:lnTo>
                    <a:cubicBezTo>
                      <a:pt x="1343" y="225"/>
                      <a:pt x="1136" y="1"/>
                      <a:pt x="877" y="1"/>
                    </a:cubicBezTo>
                    <a:lnTo>
                      <a:pt x="618" y="1"/>
                    </a:lnTo>
                    <a:cubicBezTo>
                      <a:pt x="610" y="1"/>
                      <a:pt x="603" y="1"/>
                      <a:pt x="5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9" name="Google Shape;4249;p5"/>
              <p:cNvSpPr/>
              <p:nvPr/>
            </p:nvSpPr>
            <p:spPr>
              <a:xfrm>
                <a:off x="8289775" y="246750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25" y="2745"/>
                      <a:pt x="483" y="2745"/>
                    </a:cubicBezTo>
                    <a:lnTo>
                      <a:pt x="742" y="2745"/>
                    </a:lnTo>
                    <a:cubicBezTo>
                      <a:pt x="1122" y="2745"/>
                      <a:pt x="1346" y="2331"/>
                      <a:pt x="1174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0" name="Google Shape;4250;p5"/>
              <p:cNvSpPr/>
              <p:nvPr/>
            </p:nvSpPr>
            <p:spPr>
              <a:xfrm>
                <a:off x="8297525" y="239000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51" y="1139"/>
                    </a:lnTo>
                    <a:cubicBezTo>
                      <a:pt x="2029" y="1178"/>
                      <a:pt x="2113" y="1198"/>
                      <a:pt x="2194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45" y="742"/>
                    </a:lnTo>
                    <a:cubicBezTo>
                      <a:pt x="2935" y="414"/>
                      <a:pt x="2693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1" name="Google Shape;4251;p5"/>
              <p:cNvSpPr/>
              <p:nvPr/>
            </p:nvSpPr>
            <p:spPr>
              <a:xfrm>
                <a:off x="8294525" y="243750"/>
                <a:ext cx="569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66" extrusionOk="0">
                    <a:moveTo>
                      <a:pt x="0" y="0"/>
                    </a:moveTo>
                    <a:lnTo>
                      <a:pt x="1174" y="2019"/>
                    </a:lnTo>
                    <a:cubicBezTo>
                      <a:pt x="1269" y="2183"/>
                      <a:pt x="1433" y="2265"/>
                      <a:pt x="1594" y="2265"/>
                    </a:cubicBezTo>
                    <a:cubicBezTo>
                      <a:pt x="1756" y="2265"/>
                      <a:pt x="1916" y="2183"/>
                      <a:pt x="2002" y="2019"/>
                    </a:cubicBezTo>
                    <a:lnTo>
                      <a:pt x="2140" y="1812"/>
                    </a:lnTo>
                    <a:cubicBezTo>
                      <a:pt x="2278" y="1571"/>
                      <a:pt x="2192" y="1260"/>
                      <a:pt x="1968" y="113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2" name="Google Shape;4252;p5"/>
              <p:cNvSpPr/>
              <p:nvPr/>
            </p:nvSpPr>
            <p:spPr>
              <a:xfrm>
                <a:off x="8203025" y="239000"/>
                <a:ext cx="738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53" h="1189" extrusionOk="0">
                    <a:moveTo>
                      <a:pt x="622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6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5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3" name="Google Shape;4253;p5"/>
              <p:cNvSpPr/>
              <p:nvPr/>
            </p:nvSpPr>
            <p:spPr>
              <a:xfrm>
                <a:off x="8222875" y="243750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2262" y="0"/>
                    </a:moveTo>
                    <a:lnTo>
                      <a:pt x="312" y="1139"/>
                    </a:lnTo>
                    <a:cubicBezTo>
                      <a:pt x="70" y="1260"/>
                      <a:pt x="1" y="1571"/>
                      <a:pt x="139" y="1795"/>
                    </a:cubicBezTo>
                    <a:lnTo>
                      <a:pt x="260" y="2019"/>
                    </a:lnTo>
                    <a:cubicBezTo>
                      <a:pt x="355" y="2175"/>
                      <a:pt x="519" y="2252"/>
                      <a:pt x="683" y="2252"/>
                    </a:cubicBezTo>
                    <a:cubicBezTo>
                      <a:pt x="847" y="2252"/>
                      <a:pt x="1011" y="2175"/>
                      <a:pt x="1106" y="2019"/>
                    </a:cubicBezTo>
                    <a:lnTo>
                      <a:pt x="226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4" name="Google Shape;4254;p5"/>
              <p:cNvSpPr/>
              <p:nvPr/>
            </p:nvSpPr>
            <p:spPr>
              <a:xfrm>
                <a:off x="8289775" y="157450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55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5" name="Google Shape;4255;p5"/>
              <p:cNvSpPr/>
              <p:nvPr/>
            </p:nvSpPr>
            <p:spPr>
              <a:xfrm>
                <a:off x="8297525" y="203700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195" y="0"/>
                    </a:moveTo>
                    <a:cubicBezTo>
                      <a:pt x="2113" y="0"/>
                      <a:pt x="2029" y="21"/>
                      <a:pt x="1951" y="66"/>
                    </a:cubicBezTo>
                    <a:lnTo>
                      <a:pt x="381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693" y="1188"/>
                      <a:pt x="2935" y="791"/>
                      <a:pt x="2745" y="463"/>
                    </a:cubicBezTo>
                    <a:lnTo>
                      <a:pt x="2624" y="256"/>
                    </a:lnTo>
                    <a:cubicBezTo>
                      <a:pt x="2531" y="92"/>
                      <a:pt x="2367" y="0"/>
                      <a:pt x="21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6" name="Google Shape;4256;p5"/>
              <p:cNvSpPr/>
              <p:nvPr/>
            </p:nvSpPr>
            <p:spPr>
              <a:xfrm>
                <a:off x="8294525" y="172425"/>
                <a:ext cx="56975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49" extrusionOk="0">
                    <a:moveTo>
                      <a:pt x="1594" y="1"/>
                    </a:moveTo>
                    <a:cubicBezTo>
                      <a:pt x="1433" y="1"/>
                      <a:pt x="1269" y="83"/>
                      <a:pt x="1174" y="247"/>
                    </a:cubicBezTo>
                    <a:lnTo>
                      <a:pt x="155" y="2007"/>
                    </a:lnTo>
                    <a:lnTo>
                      <a:pt x="0" y="2249"/>
                    </a:lnTo>
                    <a:lnTo>
                      <a:pt x="380" y="2042"/>
                    </a:lnTo>
                    <a:lnTo>
                      <a:pt x="1968" y="1127"/>
                    </a:lnTo>
                    <a:cubicBezTo>
                      <a:pt x="2192" y="989"/>
                      <a:pt x="2278" y="696"/>
                      <a:pt x="2140" y="454"/>
                    </a:cubicBezTo>
                    <a:lnTo>
                      <a:pt x="2002" y="247"/>
                    </a:lnTo>
                    <a:cubicBezTo>
                      <a:pt x="1916" y="83"/>
                      <a:pt x="1756" y="1"/>
                      <a:pt x="15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7" name="Google Shape;4257;p5"/>
              <p:cNvSpPr/>
              <p:nvPr/>
            </p:nvSpPr>
            <p:spPr>
              <a:xfrm>
                <a:off x="8203025" y="203675"/>
                <a:ext cx="738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53" h="1189" extrusionOk="0">
                    <a:moveTo>
                      <a:pt x="755" y="0"/>
                    </a:moveTo>
                    <a:cubicBezTo>
                      <a:pt x="584" y="0"/>
                      <a:pt x="422" y="89"/>
                      <a:pt x="329" y="240"/>
                    </a:cubicBezTo>
                    <a:lnTo>
                      <a:pt x="208" y="464"/>
                    </a:lnTo>
                    <a:cubicBezTo>
                      <a:pt x="1" y="775"/>
                      <a:pt x="243" y="1189"/>
                      <a:pt x="622" y="1189"/>
                    </a:cubicBezTo>
                    <a:lnTo>
                      <a:pt x="2952" y="1189"/>
                    </a:lnTo>
                    <a:lnTo>
                      <a:pt x="1761" y="516"/>
                    </a:lnTo>
                    <a:lnTo>
                      <a:pt x="1002" y="67"/>
                    </a:lnTo>
                    <a:cubicBezTo>
                      <a:pt x="923" y="22"/>
                      <a:pt x="838" y="0"/>
                      <a:pt x="7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8" name="Google Shape;4258;p5"/>
              <p:cNvSpPr/>
              <p:nvPr/>
            </p:nvSpPr>
            <p:spPr>
              <a:xfrm>
                <a:off x="8256975" y="2062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209" y="0"/>
                    </a:moveTo>
                    <a:cubicBezTo>
                      <a:pt x="535" y="0"/>
                      <a:pt x="0" y="536"/>
                      <a:pt x="0" y="1209"/>
                    </a:cubicBezTo>
                    <a:cubicBezTo>
                      <a:pt x="0" y="1865"/>
                      <a:pt x="535" y="2400"/>
                      <a:pt x="1209" y="2400"/>
                    </a:cubicBezTo>
                    <a:cubicBezTo>
                      <a:pt x="1864" y="2400"/>
                      <a:pt x="2399" y="1865"/>
                      <a:pt x="2399" y="1209"/>
                    </a:cubicBezTo>
                    <a:cubicBezTo>
                      <a:pt x="2399" y="536"/>
                      <a:pt x="1864" y="0"/>
                      <a:pt x="120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9" name="Google Shape;4259;p5"/>
              <p:cNvSpPr/>
              <p:nvPr/>
            </p:nvSpPr>
            <p:spPr>
              <a:xfrm>
                <a:off x="8495575" y="159825"/>
                <a:ext cx="68200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702" extrusionOk="0">
                    <a:moveTo>
                      <a:pt x="823" y="0"/>
                    </a:moveTo>
                    <a:cubicBezTo>
                      <a:pt x="627" y="0"/>
                      <a:pt x="432" y="95"/>
                      <a:pt x="329" y="285"/>
                    </a:cubicBezTo>
                    <a:lnTo>
                      <a:pt x="174" y="561"/>
                    </a:lnTo>
                    <a:cubicBezTo>
                      <a:pt x="1" y="837"/>
                      <a:pt x="105" y="1182"/>
                      <a:pt x="381" y="1338"/>
                    </a:cubicBezTo>
                    <a:lnTo>
                      <a:pt x="1295" y="1873"/>
                    </a:lnTo>
                    <a:lnTo>
                      <a:pt x="2728" y="2701"/>
                    </a:lnTo>
                    <a:lnTo>
                      <a:pt x="2555" y="2408"/>
                    </a:lnTo>
                    <a:lnTo>
                      <a:pt x="1330" y="285"/>
                    </a:lnTo>
                    <a:cubicBezTo>
                      <a:pt x="1218" y="95"/>
                      <a:pt x="1019" y="0"/>
                      <a:pt x="82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0" name="Google Shape;4260;p5"/>
              <p:cNvSpPr/>
              <p:nvPr/>
            </p:nvSpPr>
            <p:spPr>
              <a:xfrm>
                <a:off x="8529250" y="248475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1605" y="1"/>
                    </a:moveTo>
                    <a:lnTo>
                      <a:pt x="225" y="2417"/>
                    </a:lnTo>
                    <a:cubicBezTo>
                      <a:pt x="0" y="2797"/>
                      <a:pt x="276" y="3280"/>
                      <a:pt x="708" y="3280"/>
                    </a:cubicBezTo>
                    <a:lnTo>
                      <a:pt x="1036" y="3280"/>
                    </a:lnTo>
                    <a:cubicBezTo>
                      <a:pt x="1346" y="3280"/>
                      <a:pt x="1605" y="3021"/>
                      <a:pt x="1605" y="2711"/>
                    </a:cubicBezTo>
                    <a:lnTo>
                      <a:pt x="16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1" name="Google Shape;4261;p5"/>
              <p:cNvSpPr/>
              <p:nvPr/>
            </p:nvSpPr>
            <p:spPr>
              <a:xfrm>
                <a:off x="8529250" y="141900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725" y="1"/>
                    </a:moveTo>
                    <a:cubicBezTo>
                      <a:pt x="276" y="1"/>
                      <a:pt x="0" y="484"/>
                      <a:pt x="225" y="864"/>
                    </a:cubicBezTo>
                    <a:lnTo>
                      <a:pt x="1450" y="2969"/>
                    </a:lnTo>
                    <a:lnTo>
                      <a:pt x="1623" y="3280"/>
                    </a:lnTo>
                    <a:lnTo>
                      <a:pt x="1623" y="588"/>
                    </a:lnTo>
                    <a:cubicBezTo>
                      <a:pt x="1623" y="260"/>
                      <a:pt x="1346" y="1"/>
                      <a:pt x="10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2" name="Google Shape;4262;p5"/>
              <p:cNvSpPr/>
              <p:nvPr/>
            </p:nvSpPr>
            <p:spPr>
              <a:xfrm>
                <a:off x="8576275" y="248475"/>
                <a:ext cx="400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3281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42" y="3280"/>
                      <a:pt x="570" y="3280"/>
                    </a:cubicBezTo>
                    <a:lnTo>
                      <a:pt x="881" y="3280"/>
                    </a:lnTo>
                    <a:cubicBezTo>
                      <a:pt x="889" y="3281"/>
                      <a:pt x="896" y="3281"/>
                      <a:pt x="904" y="3281"/>
                    </a:cubicBezTo>
                    <a:cubicBezTo>
                      <a:pt x="1339" y="3281"/>
                      <a:pt x="1602" y="2807"/>
                      <a:pt x="1381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3" name="Google Shape;4263;p5"/>
              <p:cNvSpPr/>
              <p:nvPr/>
            </p:nvSpPr>
            <p:spPr>
              <a:xfrm>
                <a:off x="8585325" y="239425"/>
                <a:ext cx="872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1437" extrusionOk="0">
                    <a:moveTo>
                      <a:pt x="1" y="0"/>
                    </a:moveTo>
                    <a:lnTo>
                      <a:pt x="2331" y="1364"/>
                    </a:lnTo>
                    <a:cubicBezTo>
                      <a:pt x="2418" y="1413"/>
                      <a:pt x="2515" y="1436"/>
                      <a:pt x="2610" y="1436"/>
                    </a:cubicBezTo>
                    <a:cubicBezTo>
                      <a:pt x="2816" y="1436"/>
                      <a:pt x="3019" y="1328"/>
                      <a:pt x="3125" y="1140"/>
                    </a:cubicBezTo>
                    <a:lnTo>
                      <a:pt x="3280" y="863"/>
                    </a:lnTo>
                    <a:cubicBezTo>
                      <a:pt x="3487" y="484"/>
                      <a:pt x="3211" y="18"/>
                      <a:pt x="278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4" name="Google Shape;4264;p5"/>
              <p:cNvSpPr/>
              <p:nvPr/>
            </p:nvSpPr>
            <p:spPr>
              <a:xfrm>
                <a:off x="8581875" y="245475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02" y="2589"/>
                      <a:pt x="1697" y="2684"/>
                      <a:pt x="1893" y="2684"/>
                    </a:cubicBezTo>
                    <a:cubicBezTo>
                      <a:pt x="2089" y="2684"/>
                      <a:pt x="2288" y="2589"/>
                      <a:pt x="2400" y="2399"/>
                    </a:cubicBezTo>
                    <a:lnTo>
                      <a:pt x="2555" y="2140"/>
                    </a:lnTo>
                    <a:cubicBezTo>
                      <a:pt x="2711" y="1864"/>
                      <a:pt x="2607" y="1502"/>
                      <a:pt x="2331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5" name="Google Shape;4265;p5"/>
              <p:cNvSpPr/>
              <p:nvPr/>
            </p:nvSpPr>
            <p:spPr>
              <a:xfrm>
                <a:off x="8472725" y="239425"/>
                <a:ext cx="876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7" extrusionOk="0">
                    <a:moveTo>
                      <a:pt x="725" y="0"/>
                    </a:moveTo>
                    <a:cubicBezTo>
                      <a:pt x="276" y="18"/>
                      <a:pt x="0" y="484"/>
                      <a:pt x="225" y="863"/>
                    </a:cubicBezTo>
                    <a:lnTo>
                      <a:pt x="380" y="1140"/>
                    </a:lnTo>
                    <a:cubicBezTo>
                      <a:pt x="486" y="1328"/>
                      <a:pt x="681" y="1436"/>
                      <a:pt x="887" y="1436"/>
                    </a:cubicBezTo>
                    <a:cubicBezTo>
                      <a:pt x="983" y="1436"/>
                      <a:pt x="1081" y="1413"/>
                      <a:pt x="1174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6" name="Google Shape;4266;p5"/>
              <p:cNvSpPr/>
              <p:nvPr/>
            </p:nvSpPr>
            <p:spPr>
              <a:xfrm>
                <a:off x="8495575" y="245475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8" y="0"/>
                    </a:moveTo>
                    <a:lnTo>
                      <a:pt x="381" y="1346"/>
                    </a:lnTo>
                    <a:cubicBezTo>
                      <a:pt x="105" y="1502"/>
                      <a:pt x="1" y="1864"/>
                      <a:pt x="156" y="2140"/>
                    </a:cubicBezTo>
                    <a:lnTo>
                      <a:pt x="312" y="2399"/>
                    </a:lnTo>
                    <a:cubicBezTo>
                      <a:pt x="424" y="2598"/>
                      <a:pt x="622" y="2697"/>
                      <a:pt x="821" y="2697"/>
                    </a:cubicBezTo>
                    <a:cubicBezTo>
                      <a:pt x="1019" y="2697"/>
                      <a:pt x="1218" y="2598"/>
                      <a:pt x="1330" y="2399"/>
                    </a:cubicBez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7" name="Google Shape;4267;p5"/>
              <p:cNvSpPr/>
              <p:nvPr/>
            </p:nvSpPr>
            <p:spPr>
              <a:xfrm>
                <a:off x="8575850" y="141900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587" y="1"/>
                    </a:moveTo>
                    <a:cubicBezTo>
                      <a:pt x="276" y="1"/>
                      <a:pt x="18" y="260"/>
                      <a:pt x="0" y="588"/>
                    </a:cubicBezTo>
                    <a:lnTo>
                      <a:pt x="0" y="3280"/>
                    </a:lnTo>
                    <a:lnTo>
                      <a:pt x="173" y="2987"/>
                    </a:lnTo>
                    <a:lnTo>
                      <a:pt x="1398" y="864"/>
                    </a:lnTo>
                    <a:cubicBezTo>
                      <a:pt x="1623" y="484"/>
                      <a:pt x="1346" y="1"/>
                      <a:pt x="89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8" name="Google Shape;4268;p5"/>
              <p:cNvSpPr/>
              <p:nvPr/>
            </p:nvSpPr>
            <p:spPr>
              <a:xfrm>
                <a:off x="8585325" y="197375"/>
                <a:ext cx="87200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1424" extrusionOk="0">
                    <a:moveTo>
                      <a:pt x="2625" y="1"/>
                    </a:moveTo>
                    <a:cubicBezTo>
                      <a:pt x="2525" y="1"/>
                      <a:pt x="2423" y="26"/>
                      <a:pt x="2331" y="77"/>
                    </a:cubicBezTo>
                    <a:lnTo>
                      <a:pt x="450" y="1165"/>
                    </a:lnTo>
                    <a:lnTo>
                      <a:pt x="1" y="1424"/>
                    </a:lnTo>
                    <a:lnTo>
                      <a:pt x="2780" y="1424"/>
                    </a:lnTo>
                    <a:cubicBezTo>
                      <a:pt x="3211" y="1424"/>
                      <a:pt x="3487" y="940"/>
                      <a:pt x="3280" y="561"/>
                    </a:cubicBezTo>
                    <a:lnTo>
                      <a:pt x="3125" y="284"/>
                    </a:lnTo>
                    <a:cubicBezTo>
                      <a:pt x="3021" y="100"/>
                      <a:pt x="2826" y="1"/>
                      <a:pt x="262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9" name="Google Shape;4269;p5"/>
              <p:cNvSpPr/>
              <p:nvPr/>
            </p:nvSpPr>
            <p:spPr>
              <a:xfrm>
                <a:off x="8581875" y="159925"/>
                <a:ext cx="67775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8" extrusionOk="0">
                    <a:moveTo>
                      <a:pt x="1899" y="0"/>
                    </a:moveTo>
                    <a:cubicBezTo>
                      <a:pt x="1705" y="0"/>
                      <a:pt x="1511" y="100"/>
                      <a:pt x="1399" y="298"/>
                    </a:cubicBezTo>
                    <a:lnTo>
                      <a:pt x="173" y="2404"/>
                    </a:lnTo>
                    <a:lnTo>
                      <a:pt x="1" y="2697"/>
                    </a:lnTo>
                    <a:lnTo>
                      <a:pt x="450" y="2438"/>
                    </a:lnTo>
                    <a:lnTo>
                      <a:pt x="2331" y="1351"/>
                    </a:lnTo>
                    <a:cubicBezTo>
                      <a:pt x="2624" y="1196"/>
                      <a:pt x="2711" y="833"/>
                      <a:pt x="2555" y="557"/>
                    </a:cubicBezTo>
                    <a:lnTo>
                      <a:pt x="2400" y="298"/>
                    </a:lnTo>
                    <a:cubicBezTo>
                      <a:pt x="2288" y="100"/>
                      <a:pt x="2094" y="0"/>
                      <a:pt x="18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0" name="Google Shape;4270;p5"/>
              <p:cNvSpPr/>
              <p:nvPr/>
            </p:nvSpPr>
            <p:spPr>
              <a:xfrm>
                <a:off x="8472725" y="197175"/>
                <a:ext cx="87600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2" extrusionOk="0">
                    <a:moveTo>
                      <a:pt x="872" y="1"/>
                    </a:moveTo>
                    <a:cubicBezTo>
                      <a:pt x="671" y="1"/>
                      <a:pt x="483" y="108"/>
                      <a:pt x="380" y="292"/>
                    </a:cubicBezTo>
                    <a:lnTo>
                      <a:pt x="225" y="569"/>
                    </a:lnTo>
                    <a:cubicBezTo>
                      <a:pt x="0" y="948"/>
                      <a:pt x="276" y="1432"/>
                      <a:pt x="725" y="1432"/>
                    </a:cubicBezTo>
                    <a:lnTo>
                      <a:pt x="3504" y="1432"/>
                    </a:lnTo>
                    <a:lnTo>
                      <a:pt x="2089" y="603"/>
                    </a:lnTo>
                    <a:lnTo>
                      <a:pt x="1174" y="85"/>
                    </a:lnTo>
                    <a:cubicBezTo>
                      <a:pt x="1076" y="28"/>
                      <a:pt x="972" y="1"/>
                      <a:pt x="87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1" name="Google Shape;4271;p5"/>
              <p:cNvSpPr/>
              <p:nvPr/>
            </p:nvSpPr>
            <p:spPr>
              <a:xfrm>
                <a:off x="8524925" y="200600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1" y="1536"/>
                      <a:pt x="898" y="2434"/>
                    </a:cubicBezTo>
                    <a:cubicBezTo>
                      <a:pt x="1190" y="2732"/>
                      <a:pt x="1552" y="2865"/>
                      <a:pt x="1907" y="2865"/>
                    </a:cubicBezTo>
                    <a:cubicBezTo>
                      <a:pt x="2643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2" name="Google Shape;4272;p5"/>
              <p:cNvSpPr/>
              <p:nvPr/>
            </p:nvSpPr>
            <p:spPr>
              <a:xfrm>
                <a:off x="8417050" y="281700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1" y="709"/>
                      <a:pt x="242" y="1244"/>
                      <a:pt x="691" y="1244"/>
                    </a:cubicBezTo>
                    <a:cubicBezTo>
                      <a:pt x="1123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73" name="Google Shape;4273;p5"/>
            <p:cNvGrpSpPr/>
            <p:nvPr/>
          </p:nvGrpSpPr>
          <p:grpSpPr>
            <a:xfrm>
              <a:off x="509038" y="4695600"/>
              <a:ext cx="8125925" cy="341750"/>
              <a:chOff x="546600" y="135875"/>
              <a:chExt cx="8125925" cy="341750"/>
            </a:xfrm>
          </p:grpSpPr>
          <p:grpSp>
            <p:nvGrpSpPr>
              <p:cNvPr id="4274" name="Google Shape;4274;p5"/>
              <p:cNvGrpSpPr/>
              <p:nvPr/>
            </p:nvGrpSpPr>
            <p:grpSpPr>
              <a:xfrm rot="5400000">
                <a:off x="2913775" y="-2231300"/>
                <a:ext cx="341750" cy="5076100"/>
                <a:chOff x="151925" y="33700"/>
                <a:chExt cx="341750" cy="5076100"/>
              </a:xfrm>
            </p:grpSpPr>
            <p:grpSp>
              <p:nvGrpSpPr>
                <p:cNvPr id="4275" name="Google Shape;4275;p5"/>
                <p:cNvGrpSpPr/>
                <p:nvPr/>
              </p:nvGrpSpPr>
              <p:grpSpPr>
                <a:xfrm>
                  <a:off x="151925" y="2571750"/>
                  <a:ext cx="341750" cy="2538050"/>
                  <a:chOff x="487050" y="1971275"/>
                  <a:chExt cx="341750" cy="2538050"/>
                </a:xfrm>
              </p:grpSpPr>
              <p:sp>
                <p:nvSpPr>
                  <p:cNvPr id="4276" name="Google Shape;4276;p5"/>
                  <p:cNvSpPr/>
                  <p:nvPr/>
                </p:nvSpPr>
                <p:spPr>
                  <a:xfrm rot="-5400000">
                    <a:off x="-453825" y="3226700"/>
                    <a:ext cx="2538050" cy="27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1088" extrusionOk="0">
                        <a:moveTo>
                          <a:pt x="1" y="0"/>
                        </a:moveTo>
                        <a:lnTo>
                          <a:pt x="1" y="1088"/>
                        </a:lnTo>
                        <a:lnTo>
                          <a:pt x="101521" y="1088"/>
                        </a:lnTo>
                        <a:lnTo>
                          <a:pt x="10152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277" name="Google Shape;4277;p5"/>
                  <p:cNvSpPr/>
                  <p:nvPr/>
                </p:nvSpPr>
                <p:spPr>
                  <a:xfrm rot="-5400000">
                    <a:off x="-535587" y="3232963"/>
                    <a:ext cx="2538050" cy="14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587" extrusionOk="0">
                        <a:moveTo>
                          <a:pt x="1" y="0"/>
                        </a:moveTo>
                        <a:lnTo>
                          <a:pt x="1" y="587"/>
                        </a:lnTo>
                        <a:lnTo>
                          <a:pt x="101521" y="587"/>
                        </a:lnTo>
                        <a:lnTo>
                          <a:pt x="10152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278" name="Google Shape;4278;p5"/>
                  <p:cNvSpPr/>
                  <p:nvPr/>
                </p:nvSpPr>
                <p:spPr>
                  <a:xfrm rot="-5400000">
                    <a:off x="487038" y="2568463"/>
                    <a:ext cx="200675" cy="20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27" h="8026" extrusionOk="0">
                        <a:moveTo>
                          <a:pt x="7560" y="466"/>
                        </a:moveTo>
                        <a:lnTo>
                          <a:pt x="7560" y="7560"/>
                        </a:lnTo>
                        <a:lnTo>
                          <a:pt x="466" y="7560"/>
                        </a:lnTo>
                        <a:lnTo>
                          <a:pt x="466" y="466"/>
                        </a:lnTo>
                        <a:close/>
                        <a:moveTo>
                          <a:pt x="0" y="0"/>
                        </a:moveTo>
                        <a:lnTo>
                          <a:pt x="0" y="8026"/>
                        </a:lnTo>
                        <a:lnTo>
                          <a:pt x="8026" y="8026"/>
                        </a:lnTo>
                        <a:lnTo>
                          <a:pt x="8026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279" name="Google Shape;4279;p5"/>
                  <p:cNvSpPr/>
                  <p:nvPr/>
                </p:nvSpPr>
                <p:spPr>
                  <a:xfrm rot="-5400000">
                    <a:off x="523163" y="2676663"/>
                    <a:ext cx="57000" cy="56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0" h="2253" extrusionOk="0">
                        <a:moveTo>
                          <a:pt x="685" y="1"/>
                        </a:moveTo>
                        <a:cubicBezTo>
                          <a:pt x="523" y="1"/>
                          <a:pt x="363" y="78"/>
                          <a:pt x="277" y="234"/>
                        </a:cubicBezTo>
                        <a:lnTo>
                          <a:pt x="139" y="458"/>
                        </a:lnTo>
                        <a:cubicBezTo>
                          <a:pt x="1" y="682"/>
                          <a:pt x="87" y="976"/>
                          <a:pt x="312" y="1114"/>
                        </a:cubicBezTo>
                        <a:lnTo>
                          <a:pt x="1088" y="1563"/>
                        </a:lnTo>
                        <a:lnTo>
                          <a:pt x="2279" y="2253"/>
                        </a:lnTo>
                        <a:lnTo>
                          <a:pt x="2279" y="2253"/>
                        </a:lnTo>
                        <a:lnTo>
                          <a:pt x="2124" y="2011"/>
                        </a:lnTo>
                        <a:lnTo>
                          <a:pt x="1106" y="234"/>
                        </a:lnTo>
                        <a:cubicBezTo>
                          <a:pt x="1011" y="78"/>
                          <a:pt x="847" y="1"/>
                          <a:pt x="68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280" name="Google Shape;4280;p5"/>
                  <p:cNvSpPr/>
                  <p:nvPr/>
                </p:nvSpPr>
                <p:spPr>
                  <a:xfrm rot="-5400000">
                    <a:off x="615188" y="2654313"/>
                    <a:ext cx="34125" cy="6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5" h="2746" extrusionOk="0">
                        <a:moveTo>
                          <a:pt x="1364" y="1"/>
                        </a:moveTo>
                        <a:lnTo>
                          <a:pt x="190" y="2020"/>
                        </a:lnTo>
                        <a:cubicBezTo>
                          <a:pt x="1" y="2331"/>
                          <a:pt x="242" y="2745"/>
                          <a:pt x="605" y="2745"/>
                        </a:cubicBezTo>
                        <a:lnTo>
                          <a:pt x="864" y="2745"/>
                        </a:lnTo>
                        <a:cubicBezTo>
                          <a:pt x="1140" y="2745"/>
                          <a:pt x="1364" y="2521"/>
                          <a:pt x="1364" y="2262"/>
                        </a:cubicBezTo>
                        <a:lnTo>
                          <a:pt x="1364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281" name="Google Shape;4281;p5"/>
                  <p:cNvSpPr/>
                  <p:nvPr/>
                </p:nvSpPr>
                <p:spPr>
                  <a:xfrm rot="-5400000">
                    <a:off x="525875" y="2654325"/>
                    <a:ext cx="34125" cy="6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5" h="2745" extrusionOk="0">
                        <a:moveTo>
                          <a:pt x="622" y="0"/>
                        </a:moveTo>
                        <a:cubicBezTo>
                          <a:pt x="242" y="0"/>
                          <a:pt x="1" y="397"/>
                          <a:pt x="190" y="725"/>
                        </a:cubicBezTo>
                        <a:lnTo>
                          <a:pt x="1209" y="2486"/>
                        </a:lnTo>
                        <a:lnTo>
                          <a:pt x="1364" y="2744"/>
                        </a:lnTo>
                        <a:lnTo>
                          <a:pt x="1364" y="483"/>
                        </a:lnTo>
                        <a:cubicBezTo>
                          <a:pt x="1364" y="207"/>
                          <a:pt x="1140" y="0"/>
                          <a:pt x="881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282" name="Google Shape;4282;p5"/>
                  <p:cNvSpPr/>
                  <p:nvPr/>
                </p:nvSpPr>
                <p:spPr>
                  <a:xfrm rot="-5400000">
                    <a:off x="615413" y="2614838"/>
                    <a:ext cx="33675" cy="6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7" h="2746" extrusionOk="0">
                        <a:moveTo>
                          <a:pt x="0" y="1"/>
                        </a:moveTo>
                        <a:lnTo>
                          <a:pt x="0" y="2262"/>
                        </a:lnTo>
                        <a:cubicBezTo>
                          <a:pt x="0" y="2521"/>
                          <a:pt x="208" y="2745"/>
                          <a:pt x="484" y="2745"/>
                        </a:cubicBezTo>
                        <a:lnTo>
                          <a:pt x="743" y="2745"/>
                        </a:lnTo>
                        <a:cubicBezTo>
                          <a:pt x="1105" y="2745"/>
                          <a:pt x="1347" y="2331"/>
                          <a:pt x="1157" y="2020"/>
                        </a:cubicBez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283" name="Google Shape;4283;p5"/>
                  <p:cNvSpPr/>
                  <p:nvPr/>
                </p:nvSpPr>
                <p:spPr>
                  <a:xfrm rot="-5400000">
                    <a:off x="568463" y="2607013"/>
                    <a:ext cx="73375" cy="2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5" h="1198" extrusionOk="0">
                        <a:moveTo>
                          <a:pt x="1" y="0"/>
                        </a:moveTo>
                        <a:lnTo>
                          <a:pt x="1968" y="1139"/>
                        </a:lnTo>
                        <a:cubicBezTo>
                          <a:pt x="2041" y="1178"/>
                          <a:pt x="2121" y="1198"/>
                          <a:pt x="2200" y="1198"/>
                        </a:cubicBezTo>
                        <a:cubicBezTo>
                          <a:pt x="2366" y="1198"/>
                          <a:pt x="2531" y="1113"/>
                          <a:pt x="2624" y="949"/>
                        </a:cubicBezTo>
                        <a:lnTo>
                          <a:pt x="2745" y="742"/>
                        </a:lnTo>
                        <a:cubicBezTo>
                          <a:pt x="2935" y="414"/>
                          <a:pt x="2711" y="17"/>
                          <a:pt x="2331" y="17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284" name="Google Shape;4284;p5"/>
                  <p:cNvSpPr/>
                  <p:nvPr/>
                </p:nvSpPr>
                <p:spPr>
                  <a:xfrm rot="-5400000">
                    <a:off x="594975" y="2604650"/>
                    <a:ext cx="56550" cy="56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62" h="2266" extrusionOk="0">
                        <a:moveTo>
                          <a:pt x="0" y="0"/>
                        </a:moveTo>
                        <a:lnTo>
                          <a:pt x="1157" y="2019"/>
                        </a:lnTo>
                        <a:cubicBezTo>
                          <a:pt x="1252" y="2183"/>
                          <a:pt x="1416" y="2265"/>
                          <a:pt x="1580" y="2265"/>
                        </a:cubicBezTo>
                        <a:cubicBezTo>
                          <a:pt x="1744" y="2265"/>
                          <a:pt x="1907" y="2183"/>
                          <a:pt x="2002" y="2019"/>
                        </a:cubicBezTo>
                        <a:lnTo>
                          <a:pt x="2123" y="1812"/>
                        </a:lnTo>
                        <a:cubicBezTo>
                          <a:pt x="2261" y="1571"/>
                          <a:pt x="2192" y="1260"/>
                          <a:pt x="1951" y="1139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285" name="Google Shape;4285;p5"/>
                  <p:cNvSpPr/>
                  <p:nvPr/>
                </p:nvSpPr>
                <p:spPr>
                  <a:xfrm rot="-5400000">
                    <a:off x="568350" y="2701175"/>
                    <a:ext cx="73375" cy="2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5" h="1189" extrusionOk="0">
                        <a:moveTo>
                          <a:pt x="604" y="0"/>
                        </a:moveTo>
                        <a:cubicBezTo>
                          <a:pt x="242" y="0"/>
                          <a:pt x="0" y="414"/>
                          <a:pt x="190" y="725"/>
                        </a:cubicBezTo>
                        <a:lnTo>
                          <a:pt x="311" y="949"/>
                        </a:lnTo>
                        <a:cubicBezTo>
                          <a:pt x="404" y="1100"/>
                          <a:pt x="566" y="1189"/>
                          <a:pt x="737" y="1189"/>
                        </a:cubicBezTo>
                        <a:cubicBezTo>
                          <a:pt x="820" y="1189"/>
                          <a:pt x="905" y="1167"/>
                          <a:pt x="984" y="1122"/>
                        </a:cubicBezTo>
                        <a:lnTo>
                          <a:pt x="293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286" name="Google Shape;4286;p5"/>
                  <p:cNvSpPr/>
                  <p:nvPr/>
                </p:nvSpPr>
                <p:spPr>
                  <a:xfrm rot="-5400000">
                    <a:off x="594588" y="2676663"/>
                    <a:ext cx="57000" cy="56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0" h="2253" extrusionOk="0">
                        <a:moveTo>
                          <a:pt x="2279" y="0"/>
                        </a:moveTo>
                        <a:lnTo>
                          <a:pt x="312" y="1139"/>
                        </a:lnTo>
                        <a:cubicBezTo>
                          <a:pt x="87" y="1260"/>
                          <a:pt x="1" y="1571"/>
                          <a:pt x="139" y="1795"/>
                        </a:cubicBezTo>
                        <a:lnTo>
                          <a:pt x="277" y="2019"/>
                        </a:lnTo>
                        <a:cubicBezTo>
                          <a:pt x="363" y="2175"/>
                          <a:pt x="523" y="2252"/>
                          <a:pt x="685" y="2252"/>
                        </a:cubicBezTo>
                        <a:cubicBezTo>
                          <a:pt x="847" y="2252"/>
                          <a:pt x="1011" y="2175"/>
                          <a:pt x="1106" y="2019"/>
                        </a:cubicBezTo>
                        <a:lnTo>
                          <a:pt x="2279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287" name="Google Shape;4287;p5"/>
                  <p:cNvSpPr/>
                  <p:nvPr/>
                </p:nvSpPr>
                <p:spPr>
                  <a:xfrm rot="-5400000">
                    <a:off x="526100" y="2615275"/>
                    <a:ext cx="33675" cy="6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7" h="2745" extrusionOk="0">
                        <a:moveTo>
                          <a:pt x="483" y="0"/>
                        </a:moveTo>
                        <a:cubicBezTo>
                          <a:pt x="225" y="0"/>
                          <a:pt x="0" y="207"/>
                          <a:pt x="0" y="483"/>
                        </a:cubicBezTo>
                        <a:lnTo>
                          <a:pt x="0" y="2744"/>
                        </a:lnTo>
                        <a:lnTo>
                          <a:pt x="138" y="2486"/>
                        </a:lnTo>
                        <a:lnTo>
                          <a:pt x="1174" y="725"/>
                        </a:lnTo>
                        <a:cubicBezTo>
                          <a:pt x="1346" y="397"/>
                          <a:pt x="1122" y="0"/>
                          <a:pt x="74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288" name="Google Shape;4288;p5"/>
                  <p:cNvSpPr/>
                  <p:nvPr/>
                </p:nvSpPr>
                <p:spPr>
                  <a:xfrm rot="-5400000">
                    <a:off x="533038" y="2607138"/>
                    <a:ext cx="73375" cy="29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5" h="1188" extrusionOk="0">
                        <a:moveTo>
                          <a:pt x="2201" y="0"/>
                        </a:moveTo>
                        <a:cubicBezTo>
                          <a:pt x="2121" y="0"/>
                          <a:pt x="2041" y="21"/>
                          <a:pt x="1968" y="66"/>
                        </a:cubicBezTo>
                        <a:lnTo>
                          <a:pt x="381" y="981"/>
                        </a:lnTo>
                        <a:lnTo>
                          <a:pt x="1" y="1188"/>
                        </a:lnTo>
                        <a:lnTo>
                          <a:pt x="2331" y="1188"/>
                        </a:lnTo>
                        <a:cubicBezTo>
                          <a:pt x="2711" y="1188"/>
                          <a:pt x="2935" y="791"/>
                          <a:pt x="2745" y="463"/>
                        </a:cubicBezTo>
                        <a:lnTo>
                          <a:pt x="2624" y="256"/>
                        </a:lnTo>
                        <a:cubicBezTo>
                          <a:pt x="2531" y="92"/>
                          <a:pt x="2367" y="0"/>
                          <a:pt x="2201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289" name="Google Shape;4289;p5"/>
                  <p:cNvSpPr/>
                  <p:nvPr/>
                </p:nvSpPr>
                <p:spPr>
                  <a:xfrm rot="-5400000">
                    <a:off x="523438" y="2604863"/>
                    <a:ext cx="56550" cy="56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62" h="2249" extrusionOk="0">
                        <a:moveTo>
                          <a:pt x="1580" y="1"/>
                        </a:moveTo>
                        <a:cubicBezTo>
                          <a:pt x="1416" y="1"/>
                          <a:pt x="1252" y="83"/>
                          <a:pt x="1157" y="247"/>
                        </a:cubicBezTo>
                        <a:lnTo>
                          <a:pt x="138" y="2007"/>
                        </a:lnTo>
                        <a:lnTo>
                          <a:pt x="0" y="2249"/>
                        </a:lnTo>
                        <a:lnTo>
                          <a:pt x="380" y="2042"/>
                        </a:lnTo>
                        <a:lnTo>
                          <a:pt x="1951" y="1127"/>
                        </a:lnTo>
                        <a:cubicBezTo>
                          <a:pt x="2175" y="989"/>
                          <a:pt x="2261" y="696"/>
                          <a:pt x="2123" y="454"/>
                        </a:cubicBezTo>
                        <a:lnTo>
                          <a:pt x="2002" y="247"/>
                        </a:lnTo>
                        <a:cubicBezTo>
                          <a:pt x="1907" y="83"/>
                          <a:pt x="1744" y="1"/>
                          <a:pt x="158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290" name="Google Shape;4290;p5"/>
                  <p:cNvSpPr/>
                  <p:nvPr/>
                </p:nvSpPr>
                <p:spPr>
                  <a:xfrm rot="-5400000">
                    <a:off x="533025" y="2701175"/>
                    <a:ext cx="73375" cy="2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5" h="1189" extrusionOk="0">
                        <a:moveTo>
                          <a:pt x="737" y="0"/>
                        </a:moveTo>
                        <a:cubicBezTo>
                          <a:pt x="566" y="0"/>
                          <a:pt x="404" y="89"/>
                          <a:pt x="311" y="240"/>
                        </a:cubicBezTo>
                        <a:lnTo>
                          <a:pt x="190" y="464"/>
                        </a:lnTo>
                        <a:cubicBezTo>
                          <a:pt x="0" y="775"/>
                          <a:pt x="242" y="1189"/>
                          <a:pt x="604" y="1189"/>
                        </a:cubicBezTo>
                        <a:lnTo>
                          <a:pt x="2934" y="1189"/>
                        </a:lnTo>
                        <a:lnTo>
                          <a:pt x="1743" y="516"/>
                        </a:lnTo>
                        <a:lnTo>
                          <a:pt x="984" y="67"/>
                        </a:lnTo>
                        <a:cubicBezTo>
                          <a:pt x="905" y="22"/>
                          <a:pt x="820" y="0"/>
                          <a:pt x="73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291" name="Google Shape;4291;p5"/>
                  <p:cNvSpPr/>
                  <p:nvPr/>
                </p:nvSpPr>
                <p:spPr>
                  <a:xfrm rot="-5400000">
                    <a:off x="557375" y="2638800"/>
                    <a:ext cx="60000" cy="60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00" h="2400" extrusionOk="0">
                        <a:moveTo>
                          <a:pt x="1192" y="0"/>
                        </a:moveTo>
                        <a:cubicBezTo>
                          <a:pt x="536" y="0"/>
                          <a:pt x="1" y="536"/>
                          <a:pt x="1" y="1209"/>
                        </a:cubicBezTo>
                        <a:cubicBezTo>
                          <a:pt x="1" y="1865"/>
                          <a:pt x="536" y="2400"/>
                          <a:pt x="1192" y="2400"/>
                        </a:cubicBezTo>
                        <a:cubicBezTo>
                          <a:pt x="1865" y="2400"/>
                          <a:pt x="2400" y="1865"/>
                          <a:pt x="2400" y="1209"/>
                        </a:cubicBezTo>
                        <a:cubicBezTo>
                          <a:pt x="2400" y="536"/>
                          <a:pt x="1865" y="0"/>
                          <a:pt x="119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292" name="Google Shape;4292;p5"/>
                  <p:cNvSpPr/>
                  <p:nvPr/>
                </p:nvSpPr>
                <p:spPr>
                  <a:xfrm rot="-5400000">
                    <a:off x="487250" y="3139975"/>
                    <a:ext cx="200250" cy="20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10" h="8026" extrusionOk="0">
                        <a:moveTo>
                          <a:pt x="7543" y="466"/>
                        </a:moveTo>
                        <a:lnTo>
                          <a:pt x="7543" y="7560"/>
                        </a:lnTo>
                        <a:lnTo>
                          <a:pt x="467" y="7560"/>
                        </a:lnTo>
                        <a:lnTo>
                          <a:pt x="467" y="466"/>
                        </a:lnTo>
                        <a:close/>
                        <a:moveTo>
                          <a:pt x="1" y="0"/>
                        </a:moveTo>
                        <a:lnTo>
                          <a:pt x="1" y="8026"/>
                        </a:lnTo>
                        <a:lnTo>
                          <a:pt x="8009" y="8026"/>
                        </a:lnTo>
                        <a:lnTo>
                          <a:pt x="8009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293" name="Google Shape;4293;p5"/>
                  <p:cNvSpPr/>
                  <p:nvPr/>
                </p:nvSpPr>
                <p:spPr>
                  <a:xfrm rot="-5400000">
                    <a:off x="523175" y="3247950"/>
                    <a:ext cx="56975" cy="56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79" h="2253" extrusionOk="0">
                        <a:moveTo>
                          <a:pt x="682" y="1"/>
                        </a:moveTo>
                        <a:cubicBezTo>
                          <a:pt x="518" y="1"/>
                          <a:pt x="354" y="78"/>
                          <a:pt x="259" y="234"/>
                        </a:cubicBezTo>
                        <a:lnTo>
                          <a:pt x="138" y="458"/>
                        </a:lnTo>
                        <a:cubicBezTo>
                          <a:pt x="0" y="682"/>
                          <a:pt x="87" y="993"/>
                          <a:pt x="311" y="1114"/>
                        </a:cubicBezTo>
                        <a:lnTo>
                          <a:pt x="1088" y="1563"/>
                        </a:lnTo>
                        <a:lnTo>
                          <a:pt x="2279" y="2253"/>
                        </a:lnTo>
                        <a:lnTo>
                          <a:pt x="2279" y="2253"/>
                        </a:lnTo>
                        <a:lnTo>
                          <a:pt x="2123" y="2011"/>
                        </a:lnTo>
                        <a:lnTo>
                          <a:pt x="1105" y="234"/>
                        </a:lnTo>
                        <a:cubicBezTo>
                          <a:pt x="1010" y="78"/>
                          <a:pt x="846" y="1"/>
                          <a:pt x="68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294" name="Google Shape;4294;p5"/>
                  <p:cNvSpPr/>
                  <p:nvPr/>
                </p:nvSpPr>
                <p:spPr>
                  <a:xfrm rot="-5400000">
                    <a:off x="615188" y="3225613"/>
                    <a:ext cx="34125" cy="6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5" h="2746" extrusionOk="0">
                        <a:moveTo>
                          <a:pt x="1364" y="1"/>
                        </a:moveTo>
                        <a:lnTo>
                          <a:pt x="191" y="2020"/>
                        </a:lnTo>
                        <a:cubicBezTo>
                          <a:pt x="1" y="2331"/>
                          <a:pt x="243" y="2745"/>
                          <a:pt x="622" y="2745"/>
                        </a:cubicBezTo>
                        <a:lnTo>
                          <a:pt x="864" y="2745"/>
                        </a:lnTo>
                        <a:cubicBezTo>
                          <a:pt x="1140" y="2745"/>
                          <a:pt x="1364" y="2521"/>
                          <a:pt x="1364" y="2262"/>
                        </a:cubicBezTo>
                        <a:lnTo>
                          <a:pt x="1364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295" name="Google Shape;4295;p5"/>
                  <p:cNvSpPr/>
                  <p:nvPr/>
                </p:nvSpPr>
                <p:spPr>
                  <a:xfrm rot="-5400000">
                    <a:off x="525875" y="3225625"/>
                    <a:ext cx="34125" cy="6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5" h="2745" extrusionOk="0">
                        <a:moveTo>
                          <a:pt x="622" y="0"/>
                        </a:moveTo>
                        <a:cubicBezTo>
                          <a:pt x="243" y="0"/>
                          <a:pt x="1" y="397"/>
                          <a:pt x="191" y="725"/>
                        </a:cubicBezTo>
                        <a:lnTo>
                          <a:pt x="1209" y="2486"/>
                        </a:lnTo>
                        <a:lnTo>
                          <a:pt x="1364" y="2744"/>
                        </a:lnTo>
                        <a:lnTo>
                          <a:pt x="1364" y="483"/>
                        </a:lnTo>
                        <a:cubicBezTo>
                          <a:pt x="1364" y="207"/>
                          <a:pt x="1140" y="0"/>
                          <a:pt x="881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296" name="Google Shape;4296;p5"/>
                  <p:cNvSpPr/>
                  <p:nvPr/>
                </p:nvSpPr>
                <p:spPr>
                  <a:xfrm rot="-5400000">
                    <a:off x="615200" y="3186350"/>
                    <a:ext cx="34100" cy="6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4" h="2746" extrusionOk="0">
                        <a:moveTo>
                          <a:pt x="1" y="1"/>
                        </a:moveTo>
                        <a:lnTo>
                          <a:pt x="1" y="2262"/>
                        </a:lnTo>
                        <a:cubicBezTo>
                          <a:pt x="1" y="2521"/>
                          <a:pt x="225" y="2745"/>
                          <a:pt x="501" y="2745"/>
                        </a:cubicBezTo>
                        <a:lnTo>
                          <a:pt x="743" y="2745"/>
                        </a:lnTo>
                        <a:cubicBezTo>
                          <a:pt x="1122" y="2745"/>
                          <a:pt x="1364" y="2331"/>
                          <a:pt x="1174" y="2020"/>
                        </a:cubicBez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297" name="Google Shape;4297;p5"/>
                  <p:cNvSpPr/>
                  <p:nvPr/>
                </p:nvSpPr>
                <p:spPr>
                  <a:xfrm rot="-5400000">
                    <a:off x="568463" y="3178288"/>
                    <a:ext cx="73375" cy="2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5" h="1198" extrusionOk="0">
                        <a:moveTo>
                          <a:pt x="0" y="0"/>
                        </a:moveTo>
                        <a:lnTo>
                          <a:pt x="1951" y="1139"/>
                        </a:lnTo>
                        <a:cubicBezTo>
                          <a:pt x="2029" y="1178"/>
                          <a:pt x="2112" y="1198"/>
                          <a:pt x="2194" y="1198"/>
                        </a:cubicBezTo>
                        <a:cubicBezTo>
                          <a:pt x="2365" y="1198"/>
                          <a:pt x="2530" y="1113"/>
                          <a:pt x="2624" y="949"/>
                        </a:cubicBezTo>
                        <a:lnTo>
                          <a:pt x="2744" y="742"/>
                        </a:lnTo>
                        <a:cubicBezTo>
                          <a:pt x="2934" y="414"/>
                          <a:pt x="2693" y="17"/>
                          <a:pt x="2330" y="17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298" name="Google Shape;4298;p5"/>
                  <p:cNvSpPr/>
                  <p:nvPr/>
                </p:nvSpPr>
                <p:spPr>
                  <a:xfrm rot="-5400000">
                    <a:off x="594975" y="3175950"/>
                    <a:ext cx="56550" cy="56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62" h="2266" extrusionOk="0">
                        <a:moveTo>
                          <a:pt x="1" y="0"/>
                        </a:moveTo>
                        <a:lnTo>
                          <a:pt x="1157" y="2019"/>
                        </a:lnTo>
                        <a:cubicBezTo>
                          <a:pt x="1252" y="2183"/>
                          <a:pt x="1416" y="2265"/>
                          <a:pt x="1580" y="2265"/>
                        </a:cubicBezTo>
                        <a:cubicBezTo>
                          <a:pt x="1744" y="2265"/>
                          <a:pt x="1908" y="2183"/>
                          <a:pt x="2003" y="2019"/>
                        </a:cubicBezTo>
                        <a:lnTo>
                          <a:pt x="2124" y="1812"/>
                        </a:lnTo>
                        <a:cubicBezTo>
                          <a:pt x="2262" y="1571"/>
                          <a:pt x="2193" y="1260"/>
                          <a:pt x="1951" y="1139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299" name="Google Shape;4299;p5"/>
                  <p:cNvSpPr/>
                  <p:nvPr/>
                </p:nvSpPr>
                <p:spPr>
                  <a:xfrm rot="-5400000">
                    <a:off x="568350" y="3272475"/>
                    <a:ext cx="73375" cy="2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5" h="1189" extrusionOk="0">
                        <a:moveTo>
                          <a:pt x="605" y="0"/>
                        </a:moveTo>
                        <a:cubicBezTo>
                          <a:pt x="242" y="0"/>
                          <a:pt x="1" y="414"/>
                          <a:pt x="190" y="725"/>
                        </a:cubicBezTo>
                        <a:lnTo>
                          <a:pt x="311" y="949"/>
                        </a:lnTo>
                        <a:cubicBezTo>
                          <a:pt x="404" y="1100"/>
                          <a:pt x="567" y="1189"/>
                          <a:pt x="737" y="1189"/>
                        </a:cubicBezTo>
                        <a:cubicBezTo>
                          <a:pt x="820" y="1189"/>
                          <a:pt x="905" y="1167"/>
                          <a:pt x="984" y="1122"/>
                        </a:cubicBezTo>
                        <a:lnTo>
                          <a:pt x="293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00" name="Google Shape;4300;p5"/>
                  <p:cNvSpPr/>
                  <p:nvPr/>
                </p:nvSpPr>
                <p:spPr>
                  <a:xfrm rot="-5400000">
                    <a:off x="594600" y="3247950"/>
                    <a:ext cx="56975" cy="56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79" h="2253" extrusionOk="0">
                        <a:moveTo>
                          <a:pt x="2279" y="0"/>
                        </a:moveTo>
                        <a:lnTo>
                          <a:pt x="311" y="1139"/>
                        </a:lnTo>
                        <a:cubicBezTo>
                          <a:pt x="87" y="1260"/>
                          <a:pt x="0" y="1571"/>
                          <a:pt x="138" y="1795"/>
                        </a:cubicBezTo>
                        <a:lnTo>
                          <a:pt x="259" y="2019"/>
                        </a:lnTo>
                        <a:cubicBezTo>
                          <a:pt x="354" y="2175"/>
                          <a:pt x="518" y="2252"/>
                          <a:pt x="682" y="2252"/>
                        </a:cubicBezTo>
                        <a:cubicBezTo>
                          <a:pt x="846" y="2252"/>
                          <a:pt x="1010" y="2175"/>
                          <a:pt x="1105" y="2019"/>
                        </a:cubicBezTo>
                        <a:lnTo>
                          <a:pt x="2279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01" name="Google Shape;4301;p5"/>
                  <p:cNvSpPr/>
                  <p:nvPr/>
                </p:nvSpPr>
                <p:spPr>
                  <a:xfrm rot="-5400000">
                    <a:off x="525888" y="3186363"/>
                    <a:ext cx="34100" cy="6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4" h="2745" extrusionOk="0">
                        <a:moveTo>
                          <a:pt x="501" y="0"/>
                        </a:moveTo>
                        <a:cubicBezTo>
                          <a:pt x="225" y="0"/>
                          <a:pt x="1" y="207"/>
                          <a:pt x="1" y="483"/>
                        </a:cubicBezTo>
                        <a:lnTo>
                          <a:pt x="1" y="2744"/>
                        </a:lnTo>
                        <a:lnTo>
                          <a:pt x="156" y="2486"/>
                        </a:lnTo>
                        <a:lnTo>
                          <a:pt x="1174" y="725"/>
                        </a:lnTo>
                        <a:cubicBezTo>
                          <a:pt x="1364" y="397"/>
                          <a:pt x="1122" y="0"/>
                          <a:pt x="76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02" name="Google Shape;4302;p5"/>
                  <p:cNvSpPr/>
                  <p:nvPr/>
                </p:nvSpPr>
                <p:spPr>
                  <a:xfrm rot="-5400000">
                    <a:off x="533038" y="3178413"/>
                    <a:ext cx="73375" cy="29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5" h="1188" extrusionOk="0">
                        <a:moveTo>
                          <a:pt x="2195" y="0"/>
                        </a:moveTo>
                        <a:cubicBezTo>
                          <a:pt x="2112" y="0"/>
                          <a:pt x="2029" y="21"/>
                          <a:pt x="1951" y="66"/>
                        </a:cubicBezTo>
                        <a:lnTo>
                          <a:pt x="380" y="981"/>
                        </a:lnTo>
                        <a:lnTo>
                          <a:pt x="0" y="1188"/>
                        </a:lnTo>
                        <a:lnTo>
                          <a:pt x="2330" y="1188"/>
                        </a:lnTo>
                        <a:cubicBezTo>
                          <a:pt x="2693" y="1188"/>
                          <a:pt x="2934" y="791"/>
                          <a:pt x="2744" y="463"/>
                        </a:cubicBezTo>
                        <a:lnTo>
                          <a:pt x="2624" y="256"/>
                        </a:lnTo>
                        <a:cubicBezTo>
                          <a:pt x="2530" y="92"/>
                          <a:pt x="2366" y="0"/>
                          <a:pt x="219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03" name="Google Shape;4303;p5"/>
                  <p:cNvSpPr/>
                  <p:nvPr/>
                </p:nvSpPr>
                <p:spPr>
                  <a:xfrm rot="-5400000">
                    <a:off x="523438" y="3176163"/>
                    <a:ext cx="56550" cy="56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62" h="2249" extrusionOk="0">
                        <a:moveTo>
                          <a:pt x="1580" y="1"/>
                        </a:moveTo>
                        <a:cubicBezTo>
                          <a:pt x="1416" y="1"/>
                          <a:pt x="1252" y="83"/>
                          <a:pt x="1157" y="247"/>
                        </a:cubicBezTo>
                        <a:lnTo>
                          <a:pt x="139" y="2007"/>
                        </a:lnTo>
                        <a:lnTo>
                          <a:pt x="1" y="2249"/>
                        </a:lnTo>
                        <a:lnTo>
                          <a:pt x="380" y="2042"/>
                        </a:lnTo>
                        <a:lnTo>
                          <a:pt x="1951" y="1127"/>
                        </a:lnTo>
                        <a:cubicBezTo>
                          <a:pt x="2175" y="989"/>
                          <a:pt x="2262" y="696"/>
                          <a:pt x="2124" y="454"/>
                        </a:cubicBezTo>
                        <a:lnTo>
                          <a:pt x="2003" y="247"/>
                        </a:lnTo>
                        <a:cubicBezTo>
                          <a:pt x="1908" y="83"/>
                          <a:pt x="1744" y="1"/>
                          <a:pt x="158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04" name="Google Shape;4304;p5"/>
                  <p:cNvSpPr/>
                  <p:nvPr/>
                </p:nvSpPr>
                <p:spPr>
                  <a:xfrm rot="-5400000">
                    <a:off x="533025" y="3272475"/>
                    <a:ext cx="73375" cy="2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5" h="1189" extrusionOk="0">
                        <a:moveTo>
                          <a:pt x="737" y="0"/>
                        </a:moveTo>
                        <a:cubicBezTo>
                          <a:pt x="567" y="0"/>
                          <a:pt x="404" y="89"/>
                          <a:pt x="311" y="240"/>
                        </a:cubicBezTo>
                        <a:lnTo>
                          <a:pt x="190" y="464"/>
                        </a:lnTo>
                        <a:cubicBezTo>
                          <a:pt x="1" y="775"/>
                          <a:pt x="242" y="1189"/>
                          <a:pt x="605" y="1189"/>
                        </a:cubicBezTo>
                        <a:lnTo>
                          <a:pt x="2935" y="1189"/>
                        </a:lnTo>
                        <a:lnTo>
                          <a:pt x="1744" y="516"/>
                        </a:lnTo>
                        <a:lnTo>
                          <a:pt x="984" y="67"/>
                        </a:lnTo>
                        <a:cubicBezTo>
                          <a:pt x="905" y="22"/>
                          <a:pt x="820" y="0"/>
                          <a:pt x="73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05" name="Google Shape;4305;p5"/>
                  <p:cNvSpPr/>
                  <p:nvPr/>
                </p:nvSpPr>
                <p:spPr>
                  <a:xfrm rot="-5400000">
                    <a:off x="552325" y="3215125"/>
                    <a:ext cx="70375" cy="60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15" h="2411" extrusionOk="0">
                        <a:moveTo>
                          <a:pt x="1606" y="0"/>
                        </a:moveTo>
                        <a:cubicBezTo>
                          <a:pt x="536" y="0"/>
                          <a:pt x="1" y="1295"/>
                          <a:pt x="760" y="2054"/>
                        </a:cubicBezTo>
                        <a:cubicBezTo>
                          <a:pt x="1006" y="2301"/>
                          <a:pt x="1309" y="2411"/>
                          <a:pt x="1605" y="2411"/>
                        </a:cubicBezTo>
                        <a:cubicBezTo>
                          <a:pt x="2223" y="2411"/>
                          <a:pt x="2814" y="1932"/>
                          <a:pt x="2814" y="1209"/>
                        </a:cubicBezTo>
                        <a:cubicBezTo>
                          <a:pt x="2814" y="536"/>
                          <a:pt x="2262" y="0"/>
                          <a:pt x="160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06" name="Google Shape;4306;p5"/>
                  <p:cNvSpPr/>
                  <p:nvPr/>
                </p:nvSpPr>
                <p:spPr>
                  <a:xfrm rot="-5400000">
                    <a:off x="487263" y="3711263"/>
                    <a:ext cx="200225" cy="20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09" h="8026" extrusionOk="0">
                        <a:moveTo>
                          <a:pt x="7542" y="466"/>
                        </a:moveTo>
                        <a:lnTo>
                          <a:pt x="7542" y="7560"/>
                        </a:lnTo>
                        <a:lnTo>
                          <a:pt x="466" y="7560"/>
                        </a:lnTo>
                        <a:lnTo>
                          <a:pt x="466" y="466"/>
                        </a:lnTo>
                        <a:close/>
                        <a:moveTo>
                          <a:pt x="0" y="0"/>
                        </a:moveTo>
                        <a:lnTo>
                          <a:pt x="0" y="8026"/>
                        </a:lnTo>
                        <a:lnTo>
                          <a:pt x="8008" y="8026"/>
                        </a:lnTo>
                        <a:lnTo>
                          <a:pt x="8008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07" name="Google Shape;4307;p5"/>
                  <p:cNvSpPr/>
                  <p:nvPr/>
                </p:nvSpPr>
                <p:spPr>
                  <a:xfrm rot="-5400000">
                    <a:off x="523388" y="3819463"/>
                    <a:ext cx="56550" cy="56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62" h="2253" extrusionOk="0">
                        <a:moveTo>
                          <a:pt x="682" y="1"/>
                        </a:moveTo>
                        <a:cubicBezTo>
                          <a:pt x="518" y="1"/>
                          <a:pt x="354" y="78"/>
                          <a:pt x="259" y="234"/>
                        </a:cubicBezTo>
                        <a:lnTo>
                          <a:pt x="139" y="458"/>
                        </a:lnTo>
                        <a:cubicBezTo>
                          <a:pt x="1" y="682"/>
                          <a:pt x="70" y="993"/>
                          <a:pt x="311" y="1114"/>
                        </a:cubicBezTo>
                        <a:lnTo>
                          <a:pt x="1071" y="1563"/>
                        </a:lnTo>
                        <a:lnTo>
                          <a:pt x="2262" y="2253"/>
                        </a:lnTo>
                        <a:lnTo>
                          <a:pt x="2124" y="2011"/>
                        </a:lnTo>
                        <a:lnTo>
                          <a:pt x="1105" y="234"/>
                        </a:lnTo>
                        <a:cubicBezTo>
                          <a:pt x="1010" y="78"/>
                          <a:pt x="846" y="1"/>
                          <a:pt x="68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08" name="Google Shape;4308;p5"/>
                  <p:cNvSpPr/>
                  <p:nvPr/>
                </p:nvSpPr>
                <p:spPr>
                  <a:xfrm rot="-5400000">
                    <a:off x="615200" y="3796900"/>
                    <a:ext cx="34100" cy="6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4" h="2746" extrusionOk="0">
                        <a:moveTo>
                          <a:pt x="1364" y="1"/>
                        </a:moveTo>
                        <a:lnTo>
                          <a:pt x="190" y="2020"/>
                        </a:lnTo>
                        <a:cubicBezTo>
                          <a:pt x="0" y="2331"/>
                          <a:pt x="242" y="2745"/>
                          <a:pt x="604" y="2745"/>
                        </a:cubicBezTo>
                        <a:lnTo>
                          <a:pt x="863" y="2745"/>
                        </a:lnTo>
                        <a:cubicBezTo>
                          <a:pt x="1139" y="2745"/>
                          <a:pt x="1364" y="2521"/>
                          <a:pt x="1364" y="2262"/>
                        </a:cubicBezTo>
                        <a:lnTo>
                          <a:pt x="1364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09" name="Google Shape;4309;p5"/>
                  <p:cNvSpPr/>
                  <p:nvPr/>
                </p:nvSpPr>
                <p:spPr>
                  <a:xfrm rot="-5400000">
                    <a:off x="526100" y="3797125"/>
                    <a:ext cx="33675" cy="6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7" h="2745" extrusionOk="0">
                        <a:moveTo>
                          <a:pt x="604" y="0"/>
                        </a:moveTo>
                        <a:cubicBezTo>
                          <a:pt x="242" y="0"/>
                          <a:pt x="0" y="397"/>
                          <a:pt x="190" y="725"/>
                        </a:cubicBezTo>
                        <a:lnTo>
                          <a:pt x="1208" y="2486"/>
                        </a:lnTo>
                        <a:lnTo>
                          <a:pt x="1346" y="2744"/>
                        </a:lnTo>
                        <a:lnTo>
                          <a:pt x="1346" y="483"/>
                        </a:lnTo>
                        <a:cubicBezTo>
                          <a:pt x="1346" y="207"/>
                          <a:pt x="1139" y="0"/>
                          <a:pt x="86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10" name="Google Shape;4310;p5"/>
                  <p:cNvSpPr/>
                  <p:nvPr/>
                </p:nvSpPr>
                <p:spPr>
                  <a:xfrm rot="-5400000">
                    <a:off x="615188" y="3757638"/>
                    <a:ext cx="34125" cy="6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5" h="2746" extrusionOk="0">
                        <a:moveTo>
                          <a:pt x="1" y="1"/>
                        </a:moveTo>
                        <a:lnTo>
                          <a:pt x="1" y="2262"/>
                        </a:lnTo>
                        <a:cubicBezTo>
                          <a:pt x="1" y="2521"/>
                          <a:pt x="225" y="2745"/>
                          <a:pt x="484" y="2745"/>
                        </a:cubicBezTo>
                        <a:lnTo>
                          <a:pt x="743" y="2745"/>
                        </a:lnTo>
                        <a:cubicBezTo>
                          <a:pt x="1123" y="2745"/>
                          <a:pt x="1364" y="2331"/>
                          <a:pt x="1174" y="2020"/>
                        </a:cubicBez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11" name="Google Shape;4311;p5"/>
                  <p:cNvSpPr/>
                  <p:nvPr/>
                </p:nvSpPr>
                <p:spPr>
                  <a:xfrm rot="-5400000">
                    <a:off x="568513" y="3749638"/>
                    <a:ext cx="73275" cy="2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1" h="1198" extrusionOk="0">
                        <a:moveTo>
                          <a:pt x="0" y="0"/>
                        </a:moveTo>
                        <a:lnTo>
                          <a:pt x="1951" y="1139"/>
                        </a:lnTo>
                        <a:cubicBezTo>
                          <a:pt x="2029" y="1178"/>
                          <a:pt x="2112" y="1198"/>
                          <a:pt x="2194" y="1198"/>
                        </a:cubicBezTo>
                        <a:cubicBezTo>
                          <a:pt x="2366" y="1198"/>
                          <a:pt x="2530" y="1113"/>
                          <a:pt x="2624" y="949"/>
                        </a:cubicBezTo>
                        <a:lnTo>
                          <a:pt x="2745" y="742"/>
                        </a:lnTo>
                        <a:cubicBezTo>
                          <a:pt x="2931" y="421"/>
                          <a:pt x="2703" y="17"/>
                          <a:pt x="2336" y="17"/>
                        </a:cubicBezTo>
                        <a:cubicBezTo>
                          <a:pt x="2329" y="17"/>
                          <a:pt x="2321" y="17"/>
                          <a:pt x="2313" y="17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12" name="Google Shape;4312;p5"/>
                  <p:cNvSpPr/>
                  <p:nvPr/>
                </p:nvSpPr>
                <p:spPr>
                  <a:xfrm rot="-5400000">
                    <a:off x="594763" y="3747463"/>
                    <a:ext cx="56975" cy="56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79" h="2266" extrusionOk="0">
                        <a:moveTo>
                          <a:pt x="1" y="0"/>
                        </a:moveTo>
                        <a:lnTo>
                          <a:pt x="1174" y="2019"/>
                        </a:lnTo>
                        <a:cubicBezTo>
                          <a:pt x="1269" y="2183"/>
                          <a:pt x="1433" y="2265"/>
                          <a:pt x="1595" y="2265"/>
                        </a:cubicBezTo>
                        <a:cubicBezTo>
                          <a:pt x="1757" y="2265"/>
                          <a:pt x="1916" y="2183"/>
                          <a:pt x="2003" y="2019"/>
                        </a:cubicBezTo>
                        <a:lnTo>
                          <a:pt x="2141" y="1812"/>
                        </a:lnTo>
                        <a:cubicBezTo>
                          <a:pt x="2279" y="1571"/>
                          <a:pt x="2210" y="1260"/>
                          <a:pt x="1968" y="1139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13" name="Google Shape;4313;p5"/>
                  <p:cNvSpPr/>
                  <p:nvPr/>
                </p:nvSpPr>
                <p:spPr>
                  <a:xfrm rot="-5400000">
                    <a:off x="568338" y="3843763"/>
                    <a:ext cx="73400" cy="2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1189" extrusionOk="0">
                        <a:moveTo>
                          <a:pt x="622" y="0"/>
                        </a:moveTo>
                        <a:cubicBezTo>
                          <a:pt x="243" y="0"/>
                          <a:pt x="1" y="414"/>
                          <a:pt x="191" y="725"/>
                        </a:cubicBezTo>
                        <a:lnTo>
                          <a:pt x="329" y="949"/>
                        </a:lnTo>
                        <a:cubicBezTo>
                          <a:pt x="410" y="1100"/>
                          <a:pt x="577" y="1189"/>
                          <a:pt x="745" y="1189"/>
                        </a:cubicBezTo>
                        <a:cubicBezTo>
                          <a:pt x="828" y="1189"/>
                          <a:pt x="911" y="1167"/>
                          <a:pt x="985" y="1122"/>
                        </a:cubicBezTo>
                        <a:lnTo>
                          <a:pt x="293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14" name="Google Shape;4314;p5"/>
                  <p:cNvSpPr/>
                  <p:nvPr/>
                </p:nvSpPr>
                <p:spPr>
                  <a:xfrm rot="-5400000">
                    <a:off x="594813" y="3819463"/>
                    <a:ext cx="56550" cy="56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62" h="2253" extrusionOk="0">
                        <a:moveTo>
                          <a:pt x="2262" y="0"/>
                        </a:moveTo>
                        <a:lnTo>
                          <a:pt x="311" y="1139"/>
                        </a:lnTo>
                        <a:cubicBezTo>
                          <a:pt x="70" y="1260"/>
                          <a:pt x="1" y="1571"/>
                          <a:pt x="139" y="1795"/>
                        </a:cubicBezTo>
                        <a:lnTo>
                          <a:pt x="259" y="2019"/>
                        </a:lnTo>
                        <a:cubicBezTo>
                          <a:pt x="354" y="2175"/>
                          <a:pt x="518" y="2252"/>
                          <a:pt x="682" y="2252"/>
                        </a:cubicBezTo>
                        <a:cubicBezTo>
                          <a:pt x="846" y="2252"/>
                          <a:pt x="1010" y="2175"/>
                          <a:pt x="1105" y="2019"/>
                        </a:cubicBezTo>
                        <a:lnTo>
                          <a:pt x="226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15" name="Google Shape;4315;p5"/>
                  <p:cNvSpPr/>
                  <p:nvPr/>
                </p:nvSpPr>
                <p:spPr>
                  <a:xfrm rot="-5400000">
                    <a:off x="525913" y="3757688"/>
                    <a:ext cx="34025" cy="6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1" h="2746" extrusionOk="0">
                        <a:moveTo>
                          <a:pt x="766" y="1"/>
                        </a:moveTo>
                        <a:cubicBezTo>
                          <a:pt x="758" y="1"/>
                          <a:pt x="751" y="1"/>
                          <a:pt x="743" y="1"/>
                        </a:cubicBezTo>
                        <a:lnTo>
                          <a:pt x="484" y="1"/>
                        </a:lnTo>
                        <a:cubicBezTo>
                          <a:pt x="208" y="1"/>
                          <a:pt x="1" y="225"/>
                          <a:pt x="1" y="484"/>
                        </a:cubicBezTo>
                        <a:lnTo>
                          <a:pt x="1" y="2745"/>
                        </a:lnTo>
                        <a:lnTo>
                          <a:pt x="156" y="2487"/>
                        </a:lnTo>
                        <a:lnTo>
                          <a:pt x="1174" y="726"/>
                        </a:lnTo>
                        <a:cubicBezTo>
                          <a:pt x="1360" y="405"/>
                          <a:pt x="1132" y="1"/>
                          <a:pt x="76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16" name="Google Shape;4316;p5"/>
                  <p:cNvSpPr/>
                  <p:nvPr/>
                </p:nvSpPr>
                <p:spPr>
                  <a:xfrm rot="-5400000">
                    <a:off x="532875" y="3749525"/>
                    <a:ext cx="73725" cy="2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49" h="1189" extrusionOk="0">
                        <a:moveTo>
                          <a:pt x="2204" y="0"/>
                        </a:moveTo>
                        <a:cubicBezTo>
                          <a:pt x="2122" y="0"/>
                          <a:pt x="2041" y="21"/>
                          <a:pt x="1968" y="66"/>
                        </a:cubicBezTo>
                        <a:lnTo>
                          <a:pt x="380" y="981"/>
                        </a:lnTo>
                        <a:lnTo>
                          <a:pt x="0" y="1188"/>
                        </a:lnTo>
                        <a:lnTo>
                          <a:pt x="2331" y="1188"/>
                        </a:lnTo>
                        <a:cubicBezTo>
                          <a:pt x="2338" y="1188"/>
                          <a:pt x="2346" y="1188"/>
                          <a:pt x="2353" y="1188"/>
                        </a:cubicBezTo>
                        <a:cubicBezTo>
                          <a:pt x="2720" y="1188"/>
                          <a:pt x="2948" y="784"/>
                          <a:pt x="2762" y="463"/>
                        </a:cubicBezTo>
                        <a:lnTo>
                          <a:pt x="2624" y="256"/>
                        </a:lnTo>
                        <a:cubicBezTo>
                          <a:pt x="2542" y="92"/>
                          <a:pt x="2374" y="0"/>
                          <a:pt x="220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17" name="Google Shape;4317;p5"/>
                  <p:cNvSpPr/>
                  <p:nvPr/>
                </p:nvSpPr>
                <p:spPr>
                  <a:xfrm rot="-5400000">
                    <a:off x="523225" y="3747675"/>
                    <a:ext cx="56975" cy="56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79" h="2249" extrusionOk="0">
                        <a:moveTo>
                          <a:pt x="1597" y="1"/>
                        </a:moveTo>
                        <a:cubicBezTo>
                          <a:pt x="1433" y="1"/>
                          <a:pt x="1269" y="83"/>
                          <a:pt x="1174" y="247"/>
                        </a:cubicBezTo>
                        <a:lnTo>
                          <a:pt x="156" y="2007"/>
                        </a:lnTo>
                        <a:lnTo>
                          <a:pt x="1" y="2249"/>
                        </a:lnTo>
                        <a:lnTo>
                          <a:pt x="380" y="2042"/>
                        </a:lnTo>
                        <a:lnTo>
                          <a:pt x="1968" y="1127"/>
                        </a:lnTo>
                        <a:cubicBezTo>
                          <a:pt x="2193" y="989"/>
                          <a:pt x="2279" y="696"/>
                          <a:pt x="2141" y="454"/>
                        </a:cubicBezTo>
                        <a:lnTo>
                          <a:pt x="2020" y="247"/>
                        </a:lnTo>
                        <a:cubicBezTo>
                          <a:pt x="1925" y="83"/>
                          <a:pt x="1761" y="1"/>
                          <a:pt x="159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18" name="Google Shape;4318;p5"/>
                  <p:cNvSpPr/>
                  <p:nvPr/>
                </p:nvSpPr>
                <p:spPr>
                  <a:xfrm rot="-5400000">
                    <a:off x="533013" y="3843763"/>
                    <a:ext cx="73400" cy="2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1189" extrusionOk="0">
                        <a:moveTo>
                          <a:pt x="737" y="0"/>
                        </a:moveTo>
                        <a:cubicBezTo>
                          <a:pt x="567" y="0"/>
                          <a:pt x="404" y="89"/>
                          <a:pt x="312" y="240"/>
                        </a:cubicBezTo>
                        <a:lnTo>
                          <a:pt x="191" y="464"/>
                        </a:lnTo>
                        <a:cubicBezTo>
                          <a:pt x="1" y="775"/>
                          <a:pt x="225" y="1189"/>
                          <a:pt x="605" y="1189"/>
                        </a:cubicBezTo>
                        <a:lnTo>
                          <a:pt x="2935" y="1189"/>
                        </a:lnTo>
                        <a:lnTo>
                          <a:pt x="1744" y="516"/>
                        </a:lnTo>
                        <a:lnTo>
                          <a:pt x="985" y="67"/>
                        </a:lnTo>
                        <a:cubicBezTo>
                          <a:pt x="905" y="22"/>
                          <a:pt x="820" y="0"/>
                          <a:pt x="73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19" name="Google Shape;4319;p5"/>
                  <p:cNvSpPr/>
                  <p:nvPr/>
                </p:nvSpPr>
                <p:spPr>
                  <a:xfrm rot="-5400000">
                    <a:off x="557375" y="3781800"/>
                    <a:ext cx="60000" cy="60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00" h="2400" extrusionOk="0">
                        <a:moveTo>
                          <a:pt x="1208" y="0"/>
                        </a:moveTo>
                        <a:cubicBezTo>
                          <a:pt x="535" y="0"/>
                          <a:pt x="0" y="536"/>
                          <a:pt x="0" y="1209"/>
                        </a:cubicBezTo>
                        <a:cubicBezTo>
                          <a:pt x="0" y="1865"/>
                          <a:pt x="535" y="2400"/>
                          <a:pt x="1208" y="2400"/>
                        </a:cubicBezTo>
                        <a:cubicBezTo>
                          <a:pt x="1864" y="2400"/>
                          <a:pt x="2399" y="1865"/>
                          <a:pt x="2399" y="1209"/>
                        </a:cubicBezTo>
                        <a:cubicBezTo>
                          <a:pt x="2399" y="536"/>
                          <a:pt x="1864" y="0"/>
                          <a:pt x="1208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20" name="Google Shape;4320;p5"/>
                  <p:cNvSpPr/>
                  <p:nvPr/>
                </p:nvSpPr>
                <p:spPr>
                  <a:xfrm rot="-5400000">
                    <a:off x="487050" y="4282775"/>
                    <a:ext cx="200650" cy="20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26" h="8026" extrusionOk="0">
                        <a:moveTo>
                          <a:pt x="7560" y="466"/>
                        </a:moveTo>
                        <a:lnTo>
                          <a:pt x="7560" y="7560"/>
                        </a:lnTo>
                        <a:lnTo>
                          <a:pt x="483" y="7560"/>
                        </a:lnTo>
                        <a:lnTo>
                          <a:pt x="466" y="466"/>
                        </a:lnTo>
                        <a:close/>
                        <a:moveTo>
                          <a:pt x="0" y="0"/>
                        </a:moveTo>
                        <a:lnTo>
                          <a:pt x="0" y="8026"/>
                        </a:lnTo>
                        <a:lnTo>
                          <a:pt x="8026" y="8026"/>
                        </a:lnTo>
                        <a:lnTo>
                          <a:pt x="8026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21" name="Google Shape;4321;p5"/>
                  <p:cNvSpPr/>
                  <p:nvPr/>
                </p:nvSpPr>
                <p:spPr>
                  <a:xfrm rot="-5400000">
                    <a:off x="523388" y="4390763"/>
                    <a:ext cx="56550" cy="56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62" h="2253" extrusionOk="0">
                        <a:moveTo>
                          <a:pt x="683" y="1"/>
                        </a:moveTo>
                        <a:cubicBezTo>
                          <a:pt x="519" y="1"/>
                          <a:pt x="355" y="78"/>
                          <a:pt x="260" y="234"/>
                        </a:cubicBezTo>
                        <a:lnTo>
                          <a:pt x="139" y="458"/>
                        </a:lnTo>
                        <a:cubicBezTo>
                          <a:pt x="1" y="682"/>
                          <a:pt x="70" y="993"/>
                          <a:pt x="312" y="1114"/>
                        </a:cubicBezTo>
                        <a:lnTo>
                          <a:pt x="1071" y="1563"/>
                        </a:lnTo>
                        <a:lnTo>
                          <a:pt x="2262" y="2253"/>
                        </a:lnTo>
                        <a:lnTo>
                          <a:pt x="2124" y="2011"/>
                        </a:lnTo>
                        <a:lnTo>
                          <a:pt x="1106" y="234"/>
                        </a:lnTo>
                        <a:cubicBezTo>
                          <a:pt x="1011" y="78"/>
                          <a:pt x="847" y="1"/>
                          <a:pt x="68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22" name="Google Shape;4322;p5"/>
                  <p:cNvSpPr/>
                  <p:nvPr/>
                </p:nvSpPr>
                <p:spPr>
                  <a:xfrm rot="-5400000">
                    <a:off x="615188" y="4368188"/>
                    <a:ext cx="34125" cy="6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5" h="2746" extrusionOk="0">
                        <a:moveTo>
                          <a:pt x="1347" y="1"/>
                        </a:moveTo>
                        <a:lnTo>
                          <a:pt x="190" y="2020"/>
                        </a:lnTo>
                        <a:cubicBezTo>
                          <a:pt x="1" y="2331"/>
                          <a:pt x="242" y="2745"/>
                          <a:pt x="622" y="2745"/>
                        </a:cubicBezTo>
                        <a:lnTo>
                          <a:pt x="881" y="2745"/>
                        </a:lnTo>
                        <a:cubicBezTo>
                          <a:pt x="1140" y="2745"/>
                          <a:pt x="1364" y="2521"/>
                          <a:pt x="1364" y="2262"/>
                        </a:cubicBezTo>
                        <a:lnTo>
                          <a:pt x="1347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23" name="Google Shape;4323;p5"/>
                  <p:cNvSpPr/>
                  <p:nvPr/>
                </p:nvSpPr>
                <p:spPr>
                  <a:xfrm rot="-5400000">
                    <a:off x="526138" y="4368363"/>
                    <a:ext cx="33575" cy="6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3" h="2746" extrusionOk="0">
                        <a:moveTo>
                          <a:pt x="595" y="1"/>
                        </a:moveTo>
                        <a:cubicBezTo>
                          <a:pt x="229" y="1"/>
                          <a:pt x="0" y="405"/>
                          <a:pt x="186" y="726"/>
                        </a:cubicBezTo>
                        <a:lnTo>
                          <a:pt x="1205" y="2487"/>
                        </a:lnTo>
                        <a:lnTo>
                          <a:pt x="1343" y="2745"/>
                        </a:lnTo>
                        <a:lnTo>
                          <a:pt x="1343" y="484"/>
                        </a:lnTo>
                        <a:cubicBezTo>
                          <a:pt x="1343" y="225"/>
                          <a:pt x="1136" y="1"/>
                          <a:pt x="877" y="1"/>
                        </a:cubicBezTo>
                        <a:lnTo>
                          <a:pt x="618" y="1"/>
                        </a:lnTo>
                        <a:cubicBezTo>
                          <a:pt x="610" y="1"/>
                          <a:pt x="603" y="1"/>
                          <a:pt x="59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24" name="Google Shape;4324;p5"/>
                  <p:cNvSpPr/>
                  <p:nvPr/>
                </p:nvSpPr>
                <p:spPr>
                  <a:xfrm rot="-5400000">
                    <a:off x="615413" y="4329138"/>
                    <a:ext cx="33675" cy="6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7" h="2746" extrusionOk="0">
                        <a:moveTo>
                          <a:pt x="0" y="1"/>
                        </a:moveTo>
                        <a:lnTo>
                          <a:pt x="0" y="2262"/>
                        </a:lnTo>
                        <a:cubicBezTo>
                          <a:pt x="0" y="2521"/>
                          <a:pt x="225" y="2745"/>
                          <a:pt x="483" y="2745"/>
                        </a:cubicBezTo>
                        <a:lnTo>
                          <a:pt x="742" y="2745"/>
                        </a:lnTo>
                        <a:cubicBezTo>
                          <a:pt x="1122" y="2745"/>
                          <a:pt x="1346" y="2331"/>
                          <a:pt x="1174" y="2020"/>
                        </a:cubicBez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25" name="Google Shape;4325;p5"/>
                  <p:cNvSpPr/>
                  <p:nvPr/>
                </p:nvSpPr>
                <p:spPr>
                  <a:xfrm rot="-5400000">
                    <a:off x="568463" y="4320888"/>
                    <a:ext cx="73375" cy="2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5" h="1198" extrusionOk="0">
                        <a:moveTo>
                          <a:pt x="1" y="0"/>
                        </a:moveTo>
                        <a:lnTo>
                          <a:pt x="1951" y="1139"/>
                        </a:lnTo>
                        <a:cubicBezTo>
                          <a:pt x="2029" y="1178"/>
                          <a:pt x="2113" y="1198"/>
                          <a:pt x="2194" y="1198"/>
                        </a:cubicBezTo>
                        <a:cubicBezTo>
                          <a:pt x="2366" y="1198"/>
                          <a:pt x="2531" y="1113"/>
                          <a:pt x="2624" y="949"/>
                        </a:cubicBezTo>
                        <a:lnTo>
                          <a:pt x="2745" y="742"/>
                        </a:lnTo>
                        <a:cubicBezTo>
                          <a:pt x="2935" y="414"/>
                          <a:pt x="2693" y="17"/>
                          <a:pt x="2331" y="17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26" name="Google Shape;4326;p5"/>
                  <p:cNvSpPr/>
                  <p:nvPr/>
                </p:nvSpPr>
                <p:spPr>
                  <a:xfrm rot="-5400000">
                    <a:off x="594763" y="4318738"/>
                    <a:ext cx="56975" cy="56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79" h="2266" extrusionOk="0">
                        <a:moveTo>
                          <a:pt x="0" y="0"/>
                        </a:moveTo>
                        <a:lnTo>
                          <a:pt x="1174" y="2019"/>
                        </a:lnTo>
                        <a:cubicBezTo>
                          <a:pt x="1269" y="2183"/>
                          <a:pt x="1433" y="2265"/>
                          <a:pt x="1594" y="2265"/>
                        </a:cubicBezTo>
                        <a:cubicBezTo>
                          <a:pt x="1756" y="2265"/>
                          <a:pt x="1916" y="2183"/>
                          <a:pt x="2002" y="2019"/>
                        </a:cubicBezTo>
                        <a:lnTo>
                          <a:pt x="2140" y="1812"/>
                        </a:lnTo>
                        <a:cubicBezTo>
                          <a:pt x="2278" y="1571"/>
                          <a:pt x="2192" y="1260"/>
                          <a:pt x="1968" y="1139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27" name="Google Shape;4327;p5"/>
                  <p:cNvSpPr/>
                  <p:nvPr/>
                </p:nvSpPr>
                <p:spPr>
                  <a:xfrm rot="-5400000">
                    <a:off x="568125" y="4415275"/>
                    <a:ext cx="73825" cy="2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3" h="1189" extrusionOk="0">
                        <a:moveTo>
                          <a:pt x="622" y="0"/>
                        </a:moveTo>
                        <a:cubicBezTo>
                          <a:pt x="243" y="0"/>
                          <a:pt x="1" y="414"/>
                          <a:pt x="191" y="725"/>
                        </a:cubicBezTo>
                        <a:lnTo>
                          <a:pt x="329" y="949"/>
                        </a:lnTo>
                        <a:cubicBezTo>
                          <a:pt x="410" y="1100"/>
                          <a:pt x="577" y="1189"/>
                          <a:pt x="746" y="1189"/>
                        </a:cubicBezTo>
                        <a:cubicBezTo>
                          <a:pt x="828" y="1189"/>
                          <a:pt x="911" y="1167"/>
                          <a:pt x="985" y="1122"/>
                        </a:cubicBezTo>
                        <a:lnTo>
                          <a:pt x="295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28" name="Google Shape;4328;p5"/>
                  <p:cNvSpPr/>
                  <p:nvPr/>
                </p:nvSpPr>
                <p:spPr>
                  <a:xfrm rot="-5400000">
                    <a:off x="594813" y="4390763"/>
                    <a:ext cx="56550" cy="56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62" h="2253" extrusionOk="0">
                        <a:moveTo>
                          <a:pt x="2262" y="0"/>
                        </a:moveTo>
                        <a:lnTo>
                          <a:pt x="312" y="1139"/>
                        </a:lnTo>
                        <a:cubicBezTo>
                          <a:pt x="70" y="1260"/>
                          <a:pt x="1" y="1571"/>
                          <a:pt x="139" y="1795"/>
                        </a:cubicBezTo>
                        <a:lnTo>
                          <a:pt x="260" y="2019"/>
                        </a:lnTo>
                        <a:cubicBezTo>
                          <a:pt x="355" y="2175"/>
                          <a:pt x="519" y="2252"/>
                          <a:pt x="683" y="2252"/>
                        </a:cubicBezTo>
                        <a:cubicBezTo>
                          <a:pt x="847" y="2252"/>
                          <a:pt x="1011" y="2175"/>
                          <a:pt x="1106" y="2019"/>
                        </a:cubicBezTo>
                        <a:lnTo>
                          <a:pt x="226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29" name="Google Shape;4329;p5"/>
                  <p:cNvSpPr/>
                  <p:nvPr/>
                </p:nvSpPr>
                <p:spPr>
                  <a:xfrm rot="-5400000">
                    <a:off x="526100" y="4329150"/>
                    <a:ext cx="33675" cy="6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7" h="2745" extrusionOk="0">
                        <a:moveTo>
                          <a:pt x="483" y="0"/>
                        </a:moveTo>
                        <a:cubicBezTo>
                          <a:pt x="225" y="0"/>
                          <a:pt x="0" y="207"/>
                          <a:pt x="0" y="483"/>
                        </a:cubicBezTo>
                        <a:lnTo>
                          <a:pt x="0" y="2744"/>
                        </a:lnTo>
                        <a:lnTo>
                          <a:pt x="155" y="2486"/>
                        </a:lnTo>
                        <a:lnTo>
                          <a:pt x="1174" y="725"/>
                        </a:lnTo>
                        <a:cubicBezTo>
                          <a:pt x="1346" y="397"/>
                          <a:pt x="1122" y="0"/>
                          <a:pt x="74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30" name="Google Shape;4330;p5"/>
                  <p:cNvSpPr/>
                  <p:nvPr/>
                </p:nvSpPr>
                <p:spPr>
                  <a:xfrm rot="-5400000">
                    <a:off x="533038" y="4321013"/>
                    <a:ext cx="73375" cy="29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5" h="1188" extrusionOk="0">
                        <a:moveTo>
                          <a:pt x="2195" y="0"/>
                        </a:moveTo>
                        <a:cubicBezTo>
                          <a:pt x="2113" y="0"/>
                          <a:pt x="2029" y="21"/>
                          <a:pt x="1951" y="66"/>
                        </a:cubicBezTo>
                        <a:lnTo>
                          <a:pt x="381" y="981"/>
                        </a:lnTo>
                        <a:lnTo>
                          <a:pt x="1" y="1188"/>
                        </a:lnTo>
                        <a:lnTo>
                          <a:pt x="2331" y="1188"/>
                        </a:lnTo>
                        <a:cubicBezTo>
                          <a:pt x="2693" y="1188"/>
                          <a:pt x="2935" y="791"/>
                          <a:pt x="2745" y="463"/>
                        </a:cubicBezTo>
                        <a:lnTo>
                          <a:pt x="2624" y="256"/>
                        </a:lnTo>
                        <a:cubicBezTo>
                          <a:pt x="2531" y="92"/>
                          <a:pt x="2367" y="0"/>
                          <a:pt x="219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31" name="Google Shape;4331;p5"/>
                  <p:cNvSpPr/>
                  <p:nvPr/>
                </p:nvSpPr>
                <p:spPr>
                  <a:xfrm rot="-5400000">
                    <a:off x="523225" y="4318950"/>
                    <a:ext cx="56975" cy="56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79" h="2249" extrusionOk="0">
                        <a:moveTo>
                          <a:pt x="1594" y="1"/>
                        </a:moveTo>
                        <a:cubicBezTo>
                          <a:pt x="1433" y="1"/>
                          <a:pt x="1269" y="83"/>
                          <a:pt x="1174" y="247"/>
                        </a:cubicBezTo>
                        <a:lnTo>
                          <a:pt x="155" y="2007"/>
                        </a:lnTo>
                        <a:lnTo>
                          <a:pt x="0" y="2249"/>
                        </a:lnTo>
                        <a:lnTo>
                          <a:pt x="380" y="2042"/>
                        </a:lnTo>
                        <a:lnTo>
                          <a:pt x="1968" y="1127"/>
                        </a:lnTo>
                        <a:cubicBezTo>
                          <a:pt x="2192" y="989"/>
                          <a:pt x="2278" y="696"/>
                          <a:pt x="2140" y="454"/>
                        </a:cubicBezTo>
                        <a:lnTo>
                          <a:pt x="2002" y="247"/>
                        </a:lnTo>
                        <a:cubicBezTo>
                          <a:pt x="1916" y="83"/>
                          <a:pt x="1756" y="1"/>
                          <a:pt x="159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32" name="Google Shape;4332;p5"/>
                  <p:cNvSpPr/>
                  <p:nvPr/>
                </p:nvSpPr>
                <p:spPr>
                  <a:xfrm rot="-5400000">
                    <a:off x="532800" y="4415275"/>
                    <a:ext cx="73825" cy="2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3" h="1189" extrusionOk="0">
                        <a:moveTo>
                          <a:pt x="755" y="0"/>
                        </a:moveTo>
                        <a:cubicBezTo>
                          <a:pt x="584" y="0"/>
                          <a:pt x="422" y="89"/>
                          <a:pt x="329" y="240"/>
                        </a:cubicBezTo>
                        <a:lnTo>
                          <a:pt x="208" y="464"/>
                        </a:lnTo>
                        <a:cubicBezTo>
                          <a:pt x="1" y="775"/>
                          <a:pt x="243" y="1189"/>
                          <a:pt x="622" y="1189"/>
                        </a:cubicBezTo>
                        <a:lnTo>
                          <a:pt x="2952" y="1189"/>
                        </a:lnTo>
                        <a:lnTo>
                          <a:pt x="1761" y="516"/>
                        </a:lnTo>
                        <a:lnTo>
                          <a:pt x="1002" y="67"/>
                        </a:lnTo>
                        <a:cubicBezTo>
                          <a:pt x="923" y="22"/>
                          <a:pt x="838" y="0"/>
                          <a:pt x="75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33" name="Google Shape;4333;p5"/>
                  <p:cNvSpPr/>
                  <p:nvPr/>
                </p:nvSpPr>
                <p:spPr>
                  <a:xfrm rot="-5400000">
                    <a:off x="557375" y="4353100"/>
                    <a:ext cx="60000" cy="60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00" h="2400" extrusionOk="0">
                        <a:moveTo>
                          <a:pt x="1209" y="0"/>
                        </a:moveTo>
                        <a:cubicBezTo>
                          <a:pt x="535" y="0"/>
                          <a:pt x="0" y="536"/>
                          <a:pt x="0" y="1209"/>
                        </a:cubicBezTo>
                        <a:cubicBezTo>
                          <a:pt x="0" y="1865"/>
                          <a:pt x="535" y="2400"/>
                          <a:pt x="1209" y="2400"/>
                        </a:cubicBezTo>
                        <a:cubicBezTo>
                          <a:pt x="1864" y="2400"/>
                          <a:pt x="2399" y="1865"/>
                          <a:pt x="2399" y="1209"/>
                        </a:cubicBezTo>
                        <a:cubicBezTo>
                          <a:pt x="2399" y="536"/>
                          <a:pt x="1864" y="0"/>
                          <a:pt x="1209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34" name="Google Shape;4334;p5"/>
                  <p:cNvSpPr/>
                  <p:nvPr/>
                </p:nvSpPr>
                <p:spPr>
                  <a:xfrm rot="-5400000">
                    <a:off x="487050" y="1997175"/>
                    <a:ext cx="200650" cy="20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26" h="8026" extrusionOk="0">
                        <a:moveTo>
                          <a:pt x="7560" y="466"/>
                        </a:moveTo>
                        <a:lnTo>
                          <a:pt x="7560" y="7560"/>
                        </a:lnTo>
                        <a:lnTo>
                          <a:pt x="466" y="7560"/>
                        </a:lnTo>
                        <a:lnTo>
                          <a:pt x="466" y="466"/>
                        </a:lnTo>
                        <a:close/>
                        <a:moveTo>
                          <a:pt x="0" y="0"/>
                        </a:moveTo>
                        <a:lnTo>
                          <a:pt x="0" y="8026"/>
                        </a:lnTo>
                        <a:lnTo>
                          <a:pt x="8026" y="8026"/>
                        </a:lnTo>
                        <a:lnTo>
                          <a:pt x="8026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35" name="Google Shape;4335;p5"/>
                  <p:cNvSpPr/>
                  <p:nvPr/>
                </p:nvSpPr>
                <p:spPr>
                  <a:xfrm rot="-5400000">
                    <a:off x="523175" y="2105375"/>
                    <a:ext cx="56975" cy="56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79" h="2253" extrusionOk="0">
                        <a:moveTo>
                          <a:pt x="685" y="1"/>
                        </a:moveTo>
                        <a:cubicBezTo>
                          <a:pt x="523" y="1"/>
                          <a:pt x="363" y="78"/>
                          <a:pt x="277" y="234"/>
                        </a:cubicBezTo>
                        <a:lnTo>
                          <a:pt x="139" y="458"/>
                        </a:lnTo>
                        <a:cubicBezTo>
                          <a:pt x="1" y="682"/>
                          <a:pt x="87" y="976"/>
                          <a:pt x="311" y="1114"/>
                        </a:cubicBezTo>
                        <a:lnTo>
                          <a:pt x="1088" y="1563"/>
                        </a:lnTo>
                        <a:lnTo>
                          <a:pt x="2279" y="2253"/>
                        </a:lnTo>
                        <a:lnTo>
                          <a:pt x="2124" y="2011"/>
                        </a:lnTo>
                        <a:lnTo>
                          <a:pt x="1105" y="234"/>
                        </a:lnTo>
                        <a:cubicBezTo>
                          <a:pt x="1010" y="78"/>
                          <a:pt x="846" y="1"/>
                          <a:pt x="68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36" name="Google Shape;4336;p5"/>
                  <p:cNvSpPr/>
                  <p:nvPr/>
                </p:nvSpPr>
                <p:spPr>
                  <a:xfrm rot="-5400000">
                    <a:off x="615200" y="2082600"/>
                    <a:ext cx="34100" cy="6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4" h="2746" extrusionOk="0">
                        <a:moveTo>
                          <a:pt x="1364" y="1"/>
                        </a:moveTo>
                        <a:lnTo>
                          <a:pt x="190" y="2020"/>
                        </a:lnTo>
                        <a:cubicBezTo>
                          <a:pt x="1" y="2331"/>
                          <a:pt x="242" y="2745"/>
                          <a:pt x="605" y="2745"/>
                        </a:cubicBezTo>
                        <a:lnTo>
                          <a:pt x="863" y="2745"/>
                        </a:lnTo>
                        <a:cubicBezTo>
                          <a:pt x="1140" y="2745"/>
                          <a:pt x="1364" y="2521"/>
                          <a:pt x="1364" y="2262"/>
                        </a:cubicBezTo>
                        <a:lnTo>
                          <a:pt x="1364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37" name="Google Shape;4337;p5"/>
                  <p:cNvSpPr/>
                  <p:nvPr/>
                </p:nvSpPr>
                <p:spPr>
                  <a:xfrm rot="-5400000">
                    <a:off x="526100" y="2082825"/>
                    <a:ext cx="33675" cy="6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7" h="2745" extrusionOk="0">
                        <a:moveTo>
                          <a:pt x="605" y="0"/>
                        </a:moveTo>
                        <a:cubicBezTo>
                          <a:pt x="225" y="0"/>
                          <a:pt x="1" y="397"/>
                          <a:pt x="173" y="725"/>
                        </a:cubicBezTo>
                        <a:lnTo>
                          <a:pt x="1209" y="2486"/>
                        </a:lnTo>
                        <a:lnTo>
                          <a:pt x="1347" y="2744"/>
                        </a:lnTo>
                        <a:lnTo>
                          <a:pt x="1347" y="483"/>
                        </a:lnTo>
                        <a:cubicBezTo>
                          <a:pt x="1347" y="207"/>
                          <a:pt x="1122" y="0"/>
                          <a:pt x="86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38" name="Google Shape;4338;p5"/>
                  <p:cNvSpPr/>
                  <p:nvPr/>
                </p:nvSpPr>
                <p:spPr>
                  <a:xfrm rot="-5400000">
                    <a:off x="615413" y="2043538"/>
                    <a:ext cx="33675" cy="6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7" h="2746" extrusionOk="0">
                        <a:moveTo>
                          <a:pt x="0" y="1"/>
                        </a:moveTo>
                        <a:lnTo>
                          <a:pt x="0" y="2262"/>
                        </a:lnTo>
                        <a:cubicBezTo>
                          <a:pt x="0" y="2521"/>
                          <a:pt x="207" y="2745"/>
                          <a:pt x="483" y="2745"/>
                        </a:cubicBezTo>
                        <a:lnTo>
                          <a:pt x="742" y="2745"/>
                        </a:lnTo>
                        <a:cubicBezTo>
                          <a:pt x="1105" y="2745"/>
                          <a:pt x="1346" y="2331"/>
                          <a:pt x="1157" y="2020"/>
                        </a:cubicBez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39" name="Google Shape;4339;p5"/>
                  <p:cNvSpPr/>
                  <p:nvPr/>
                </p:nvSpPr>
                <p:spPr>
                  <a:xfrm rot="-5400000">
                    <a:off x="568463" y="2035713"/>
                    <a:ext cx="73375" cy="2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5" h="1198" extrusionOk="0">
                        <a:moveTo>
                          <a:pt x="1" y="0"/>
                        </a:moveTo>
                        <a:lnTo>
                          <a:pt x="1968" y="1139"/>
                        </a:lnTo>
                        <a:cubicBezTo>
                          <a:pt x="2041" y="1178"/>
                          <a:pt x="2120" y="1198"/>
                          <a:pt x="2200" y="1198"/>
                        </a:cubicBezTo>
                        <a:cubicBezTo>
                          <a:pt x="2366" y="1198"/>
                          <a:pt x="2531" y="1113"/>
                          <a:pt x="2624" y="949"/>
                        </a:cubicBezTo>
                        <a:lnTo>
                          <a:pt x="2762" y="742"/>
                        </a:lnTo>
                        <a:cubicBezTo>
                          <a:pt x="2935" y="414"/>
                          <a:pt x="2710" y="17"/>
                          <a:pt x="2331" y="17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40" name="Google Shape;4340;p5"/>
                  <p:cNvSpPr/>
                  <p:nvPr/>
                </p:nvSpPr>
                <p:spPr>
                  <a:xfrm rot="-5400000">
                    <a:off x="594750" y="2033150"/>
                    <a:ext cx="57000" cy="56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0" h="2266" extrusionOk="0">
                        <a:moveTo>
                          <a:pt x="1" y="0"/>
                        </a:moveTo>
                        <a:lnTo>
                          <a:pt x="1157" y="2019"/>
                        </a:lnTo>
                        <a:cubicBezTo>
                          <a:pt x="1252" y="2183"/>
                          <a:pt x="1416" y="2265"/>
                          <a:pt x="1580" y="2265"/>
                        </a:cubicBezTo>
                        <a:cubicBezTo>
                          <a:pt x="1744" y="2265"/>
                          <a:pt x="1908" y="2183"/>
                          <a:pt x="2003" y="2019"/>
                        </a:cubicBezTo>
                        <a:lnTo>
                          <a:pt x="2141" y="1812"/>
                        </a:lnTo>
                        <a:cubicBezTo>
                          <a:pt x="2279" y="1571"/>
                          <a:pt x="2193" y="1260"/>
                          <a:pt x="1951" y="1139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41" name="Google Shape;4341;p5"/>
                  <p:cNvSpPr/>
                  <p:nvPr/>
                </p:nvSpPr>
                <p:spPr>
                  <a:xfrm rot="-5400000">
                    <a:off x="568338" y="2129888"/>
                    <a:ext cx="73400" cy="2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1189" extrusionOk="0">
                        <a:moveTo>
                          <a:pt x="605" y="0"/>
                        </a:moveTo>
                        <a:cubicBezTo>
                          <a:pt x="243" y="0"/>
                          <a:pt x="1" y="414"/>
                          <a:pt x="191" y="725"/>
                        </a:cubicBezTo>
                        <a:lnTo>
                          <a:pt x="329" y="949"/>
                        </a:lnTo>
                        <a:cubicBezTo>
                          <a:pt x="410" y="1100"/>
                          <a:pt x="577" y="1189"/>
                          <a:pt x="746" y="1189"/>
                        </a:cubicBezTo>
                        <a:cubicBezTo>
                          <a:pt x="828" y="1189"/>
                          <a:pt x="911" y="1167"/>
                          <a:pt x="985" y="1122"/>
                        </a:cubicBezTo>
                        <a:lnTo>
                          <a:pt x="293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42" name="Google Shape;4342;p5"/>
                  <p:cNvSpPr/>
                  <p:nvPr/>
                </p:nvSpPr>
                <p:spPr>
                  <a:xfrm rot="-5400000">
                    <a:off x="594600" y="2105375"/>
                    <a:ext cx="56975" cy="56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79" h="2253" extrusionOk="0">
                        <a:moveTo>
                          <a:pt x="2279" y="0"/>
                        </a:moveTo>
                        <a:lnTo>
                          <a:pt x="329" y="1139"/>
                        </a:lnTo>
                        <a:cubicBezTo>
                          <a:pt x="87" y="1260"/>
                          <a:pt x="1" y="1571"/>
                          <a:pt x="139" y="1795"/>
                        </a:cubicBezTo>
                        <a:lnTo>
                          <a:pt x="277" y="2019"/>
                        </a:lnTo>
                        <a:cubicBezTo>
                          <a:pt x="372" y="2175"/>
                          <a:pt x="536" y="2252"/>
                          <a:pt x="697" y="2252"/>
                        </a:cubicBezTo>
                        <a:cubicBezTo>
                          <a:pt x="859" y="2252"/>
                          <a:pt x="1019" y="2175"/>
                          <a:pt x="1105" y="2019"/>
                        </a:cubicBezTo>
                        <a:lnTo>
                          <a:pt x="2279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43" name="Google Shape;4343;p5"/>
                  <p:cNvSpPr/>
                  <p:nvPr/>
                </p:nvSpPr>
                <p:spPr>
                  <a:xfrm rot="-5400000">
                    <a:off x="526100" y="2043550"/>
                    <a:ext cx="33675" cy="6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7" h="2745" extrusionOk="0">
                        <a:moveTo>
                          <a:pt x="483" y="0"/>
                        </a:moveTo>
                        <a:cubicBezTo>
                          <a:pt x="225" y="0"/>
                          <a:pt x="0" y="207"/>
                          <a:pt x="0" y="483"/>
                        </a:cubicBezTo>
                        <a:lnTo>
                          <a:pt x="0" y="2744"/>
                        </a:lnTo>
                        <a:lnTo>
                          <a:pt x="138" y="2486"/>
                        </a:lnTo>
                        <a:lnTo>
                          <a:pt x="1174" y="725"/>
                        </a:lnTo>
                        <a:cubicBezTo>
                          <a:pt x="1346" y="397"/>
                          <a:pt x="1122" y="0"/>
                          <a:pt x="74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44" name="Google Shape;4344;p5"/>
                  <p:cNvSpPr/>
                  <p:nvPr/>
                </p:nvSpPr>
                <p:spPr>
                  <a:xfrm rot="-5400000">
                    <a:off x="533038" y="2035838"/>
                    <a:ext cx="73375" cy="29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5" h="1188" extrusionOk="0">
                        <a:moveTo>
                          <a:pt x="2200" y="0"/>
                        </a:moveTo>
                        <a:cubicBezTo>
                          <a:pt x="2121" y="0"/>
                          <a:pt x="2041" y="21"/>
                          <a:pt x="1968" y="66"/>
                        </a:cubicBezTo>
                        <a:lnTo>
                          <a:pt x="380" y="981"/>
                        </a:lnTo>
                        <a:lnTo>
                          <a:pt x="1" y="1188"/>
                        </a:lnTo>
                        <a:lnTo>
                          <a:pt x="2331" y="1188"/>
                        </a:lnTo>
                        <a:cubicBezTo>
                          <a:pt x="2710" y="1188"/>
                          <a:pt x="2935" y="791"/>
                          <a:pt x="2762" y="463"/>
                        </a:cubicBezTo>
                        <a:lnTo>
                          <a:pt x="2624" y="256"/>
                        </a:lnTo>
                        <a:cubicBezTo>
                          <a:pt x="2531" y="92"/>
                          <a:pt x="2366" y="0"/>
                          <a:pt x="220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45" name="Google Shape;4345;p5"/>
                  <p:cNvSpPr/>
                  <p:nvPr/>
                </p:nvSpPr>
                <p:spPr>
                  <a:xfrm rot="-5400000">
                    <a:off x="523438" y="2033588"/>
                    <a:ext cx="56550" cy="56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62" h="2249" extrusionOk="0">
                        <a:moveTo>
                          <a:pt x="1580" y="1"/>
                        </a:moveTo>
                        <a:cubicBezTo>
                          <a:pt x="1416" y="1"/>
                          <a:pt x="1252" y="83"/>
                          <a:pt x="1157" y="247"/>
                        </a:cubicBezTo>
                        <a:lnTo>
                          <a:pt x="139" y="2007"/>
                        </a:lnTo>
                        <a:lnTo>
                          <a:pt x="1" y="2249"/>
                        </a:lnTo>
                        <a:lnTo>
                          <a:pt x="381" y="2042"/>
                        </a:lnTo>
                        <a:lnTo>
                          <a:pt x="1951" y="1127"/>
                        </a:lnTo>
                        <a:cubicBezTo>
                          <a:pt x="2193" y="989"/>
                          <a:pt x="2262" y="696"/>
                          <a:pt x="2124" y="454"/>
                        </a:cubicBezTo>
                        <a:lnTo>
                          <a:pt x="2003" y="247"/>
                        </a:lnTo>
                        <a:cubicBezTo>
                          <a:pt x="1908" y="83"/>
                          <a:pt x="1744" y="1"/>
                          <a:pt x="158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46" name="Google Shape;4346;p5"/>
                  <p:cNvSpPr/>
                  <p:nvPr/>
                </p:nvSpPr>
                <p:spPr>
                  <a:xfrm rot="-5400000">
                    <a:off x="533013" y="2129888"/>
                    <a:ext cx="73400" cy="2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1189" extrusionOk="0">
                        <a:moveTo>
                          <a:pt x="737" y="0"/>
                        </a:moveTo>
                        <a:cubicBezTo>
                          <a:pt x="567" y="0"/>
                          <a:pt x="404" y="89"/>
                          <a:pt x="312" y="240"/>
                        </a:cubicBezTo>
                        <a:lnTo>
                          <a:pt x="191" y="464"/>
                        </a:lnTo>
                        <a:cubicBezTo>
                          <a:pt x="1" y="775"/>
                          <a:pt x="225" y="1189"/>
                          <a:pt x="605" y="1189"/>
                        </a:cubicBezTo>
                        <a:lnTo>
                          <a:pt x="2935" y="1189"/>
                        </a:lnTo>
                        <a:lnTo>
                          <a:pt x="1744" y="516"/>
                        </a:lnTo>
                        <a:lnTo>
                          <a:pt x="985" y="67"/>
                        </a:lnTo>
                        <a:cubicBezTo>
                          <a:pt x="905" y="22"/>
                          <a:pt x="820" y="0"/>
                          <a:pt x="73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47" name="Google Shape;4347;p5"/>
                  <p:cNvSpPr/>
                  <p:nvPr/>
                </p:nvSpPr>
                <p:spPr>
                  <a:xfrm rot="-5400000">
                    <a:off x="552338" y="2072538"/>
                    <a:ext cx="70350" cy="60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14" h="2411" extrusionOk="0">
                        <a:moveTo>
                          <a:pt x="1605" y="0"/>
                        </a:moveTo>
                        <a:cubicBezTo>
                          <a:pt x="535" y="0"/>
                          <a:pt x="0" y="1295"/>
                          <a:pt x="760" y="2054"/>
                        </a:cubicBezTo>
                        <a:cubicBezTo>
                          <a:pt x="1006" y="2301"/>
                          <a:pt x="1308" y="2411"/>
                          <a:pt x="1604" y="2411"/>
                        </a:cubicBezTo>
                        <a:cubicBezTo>
                          <a:pt x="2222" y="2411"/>
                          <a:pt x="2813" y="1932"/>
                          <a:pt x="2813" y="1209"/>
                        </a:cubicBezTo>
                        <a:cubicBezTo>
                          <a:pt x="2813" y="536"/>
                          <a:pt x="2261" y="0"/>
                          <a:pt x="16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48" name="Google Shape;4348;p5"/>
                  <p:cNvSpPr/>
                  <p:nvPr/>
                </p:nvSpPr>
                <p:spPr>
                  <a:xfrm rot="-5400000">
                    <a:off x="510888" y="2963813"/>
                    <a:ext cx="67775" cy="67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702" extrusionOk="0">
                        <a:moveTo>
                          <a:pt x="812" y="0"/>
                        </a:moveTo>
                        <a:cubicBezTo>
                          <a:pt x="618" y="0"/>
                          <a:pt x="423" y="95"/>
                          <a:pt x="311" y="285"/>
                        </a:cubicBezTo>
                        <a:lnTo>
                          <a:pt x="156" y="561"/>
                        </a:lnTo>
                        <a:cubicBezTo>
                          <a:pt x="1" y="837"/>
                          <a:pt x="87" y="1182"/>
                          <a:pt x="380" y="1338"/>
                        </a:cubicBezTo>
                        <a:lnTo>
                          <a:pt x="1295" y="1873"/>
                        </a:lnTo>
                        <a:lnTo>
                          <a:pt x="2710" y="2701"/>
                        </a:lnTo>
                        <a:lnTo>
                          <a:pt x="2710" y="2701"/>
                        </a:lnTo>
                        <a:lnTo>
                          <a:pt x="2538" y="2408"/>
                        </a:lnTo>
                        <a:lnTo>
                          <a:pt x="1312" y="285"/>
                        </a:lnTo>
                        <a:cubicBezTo>
                          <a:pt x="1200" y="95"/>
                          <a:pt x="1006" y="0"/>
                          <a:pt x="81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49" name="Google Shape;4349;p5"/>
                  <p:cNvSpPr/>
                  <p:nvPr/>
                </p:nvSpPr>
                <p:spPr>
                  <a:xfrm rot="-5400000">
                    <a:off x="620588" y="2936738"/>
                    <a:ext cx="40150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3281" extrusionOk="0">
                        <a:moveTo>
                          <a:pt x="1606" y="1"/>
                        </a:moveTo>
                        <a:lnTo>
                          <a:pt x="208" y="2417"/>
                        </a:lnTo>
                        <a:cubicBezTo>
                          <a:pt x="1" y="2797"/>
                          <a:pt x="277" y="3280"/>
                          <a:pt x="726" y="3280"/>
                        </a:cubicBezTo>
                        <a:lnTo>
                          <a:pt x="1019" y="3280"/>
                        </a:lnTo>
                        <a:cubicBezTo>
                          <a:pt x="1347" y="3280"/>
                          <a:pt x="1606" y="3021"/>
                          <a:pt x="1606" y="2711"/>
                        </a:cubicBezTo>
                        <a:lnTo>
                          <a:pt x="1606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50" name="Google Shape;4350;p5"/>
                  <p:cNvSpPr/>
                  <p:nvPr/>
                </p:nvSpPr>
                <p:spPr>
                  <a:xfrm rot="-5400000">
                    <a:off x="514013" y="2937163"/>
                    <a:ext cx="40150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3281" extrusionOk="0">
                        <a:moveTo>
                          <a:pt x="725" y="1"/>
                        </a:moveTo>
                        <a:cubicBezTo>
                          <a:pt x="277" y="1"/>
                          <a:pt x="1" y="484"/>
                          <a:pt x="225" y="864"/>
                        </a:cubicBezTo>
                        <a:lnTo>
                          <a:pt x="1450" y="2969"/>
                        </a:lnTo>
                        <a:lnTo>
                          <a:pt x="1606" y="3280"/>
                        </a:lnTo>
                        <a:lnTo>
                          <a:pt x="1606" y="588"/>
                        </a:lnTo>
                        <a:cubicBezTo>
                          <a:pt x="1606" y="260"/>
                          <a:pt x="1347" y="1"/>
                          <a:pt x="103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51" name="Google Shape;4351;p5"/>
                  <p:cNvSpPr/>
                  <p:nvPr/>
                </p:nvSpPr>
                <p:spPr>
                  <a:xfrm rot="-5400000">
                    <a:off x="620575" y="2889700"/>
                    <a:ext cx="40600" cy="8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3298" extrusionOk="0">
                        <a:moveTo>
                          <a:pt x="1" y="1"/>
                        </a:moveTo>
                        <a:lnTo>
                          <a:pt x="1" y="2711"/>
                        </a:lnTo>
                        <a:cubicBezTo>
                          <a:pt x="1" y="3039"/>
                          <a:pt x="260" y="3298"/>
                          <a:pt x="570" y="3298"/>
                        </a:cubicBezTo>
                        <a:lnTo>
                          <a:pt x="881" y="3298"/>
                        </a:lnTo>
                        <a:cubicBezTo>
                          <a:pt x="1330" y="3298"/>
                          <a:pt x="1623" y="2814"/>
                          <a:pt x="1399" y="2417"/>
                        </a:cubicBez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52" name="Google Shape;4352;p5"/>
                  <p:cNvSpPr/>
                  <p:nvPr/>
                </p:nvSpPr>
                <p:spPr>
                  <a:xfrm rot="-5400000">
                    <a:off x="564763" y="2880388"/>
                    <a:ext cx="87600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4" h="1437" extrusionOk="0">
                        <a:moveTo>
                          <a:pt x="0" y="0"/>
                        </a:moveTo>
                        <a:lnTo>
                          <a:pt x="2330" y="1364"/>
                        </a:lnTo>
                        <a:cubicBezTo>
                          <a:pt x="2418" y="1413"/>
                          <a:pt x="2514" y="1436"/>
                          <a:pt x="2609" y="1436"/>
                        </a:cubicBezTo>
                        <a:cubicBezTo>
                          <a:pt x="2815" y="1436"/>
                          <a:pt x="3018" y="1328"/>
                          <a:pt x="3124" y="1140"/>
                        </a:cubicBezTo>
                        <a:lnTo>
                          <a:pt x="3280" y="863"/>
                        </a:lnTo>
                        <a:cubicBezTo>
                          <a:pt x="3504" y="484"/>
                          <a:pt x="3228" y="18"/>
                          <a:pt x="2779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53" name="Google Shape;4353;p5"/>
                  <p:cNvSpPr/>
                  <p:nvPr/>
                </p:nvSpPr>
                <p:spPr>
                  <a:xfrm rot="-5400000">
                    <a:off x="596325" y="2878175"/>
                    <a:ext cx="67750" cy="6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0" h="2684" extrusionOk="0">
                        <a:moveTo>
                          <a:pt x="0" y="0"/>
                        </a:moveTo>
                        <a:lnTo>
                          <a:pt x="1398" y="2399"/>
                        </a:lnTo>
                        <a:cubicBezTo>
                          <a:pt x="1510" y="2589"/>
                          <a:pt x="1705" y="2684"/>
                          <a:pt x="1899" y="2684"/>
                        </a:cubicBezTo>
                        <a:cubicBezTo>
                          <a:pt x="2093" y="2684"/>
                          <a:pt x="2287" y="2589"/>
                          <a:pt x="2399" y="2399"/>
                        </a:cubicBezTo>
                        <a:lnTo>
                          <a:pt x="2555" y="2140"/>
                        </a:lnTo>
                        <a:cubicBezTo>
                          <a:pt x="2710" y="1864"/>
                          <a:pt x="2624" y="1502"/>
                          <a:pt x="2348" y="1346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54" name="Google Shape;4354;p5"/>
                  <p:cNvSpPr/>
                  <p:nvPr/>
                </p:nvSpPr>
                <p:spPr>
                  <a:xfrm rot="-5400000">
                    <a:off x="564750" y="2993000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725" y="0"/>
                        </a:moveTo>
                        <a:cubicBezTo>
                          <a:pt x="277" y="18"/>
                          <a:pt x="1" y="484"/>
                          <a:pt x="225" y="863"/>
                        </a:cubicBezTo>
                        <a:lnTo>
                          <a:pt x="380" y="1140"/>
                        </a:lnTo>
                        <a:cubicBezTo>
                          <a:pt x="486" y="1328"/>
                          <a:pt x="689" y="1436"/>
                          <a:pt x="895" y="1436"/>
                        </a:cubicBezTo>
                        <a:cubicBezTo>
                          <a:pt x="991" y="1436"/>
                          <a:pt x="1087" y="1413"/>
                          <a:pt x="1174" y="1364"/>
                        </a:cubicBezTo>
                        <a:lnTo>
                          <a:pt x="350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55" name="Google Shape;4355;p5"/>
                  <p:cNvSpPr/>
                  <p:nvPr/>
                </p:nvSpPr>
                <p:spPr>
                  <a:xfrm rot="-5400000">
                    <a:off x="596263" y="2964088"/>
                    <a:ext cx="68200" cy="6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28" h="2697" extrusionOk="0">
                        <a:moveTo>
                          <a:pt x="2727" y="0"/>
                        </a:moveTo>
                        <a:lnTo>
                          <a:pt x="380" y="1346"/>
                        </a:lnTo>
                        <a:cubicBezTo>
                          <a:pt x="104" y="1502"/>
                          <a:pt x="0" y="1864"/>
                          <a:pt x="173" y="2140"/>
                        </a:cubicBezTo>
                        <a:lnTo>
                          <a:pt x="328" y="2399"/>
                        </a:lnTo>
                        <a:cubicBezTo>
                          <a:pt x="432" y="2598"/>
                          <a:pt x="626" y="2697"/>
                          <a:pt x="822" y="2697"/>
                        </a:cubicBezTo>
                        <a:cubicBezTo>
                          <a:pt x="1019" y="2697"/>
                          <a:pt x="1217" y="2598"/>
                          <a:pt x="1329" y="2399"/>
                        </a:cubicBezTo>
                        <a:lnTo>
                          <a:pt x="2727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56" name="Google Shape;4356;p5"/>
                  <p:cNvSpPr/>
                  <p:nvPr/>
                </p:nvSpPr>
                <p:spPr>
                  <a:xfrm rot="-5400000">
                    <a:off x="514013" y="2890138"/>
                    <a:ext cx="40150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3281" extrusionOk="0">
                        <a:moveTo>
                          <a:pt x="570" y="1"/>
                        </a:moveTo>
                        <a:cubicBezTo>
                          <a:pt x="260" y="1"/>
                          <a:pt x="1" y="260"/>
                          <a:pt x="1" y="588"/>
                        </a:cubicBezTo>
                        <a:lnTo>
                          <a:pt x="1" y="3280"/>
                        </a:lnTo>
                        <a:lnTo>
                          <a:pt x="173" y="2987"/>
                        </a:lnTo>
                        <a:lnTo>
                          <a:pt x="1399" y="864"/>
                        </a:lnTo>
                        <a:cubicBezTo>
                          <a:pt x="1606" y="484"/>
                          <a:pt x="1330" y="1"/>
                          <a:pt x="88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57" name="Google Shape;4357;p5"/>
                  <p:cNvSpPr/>
                  <p:nvPr/>
                </p:nvSpPr>
                <p:spPr>
                  <a:xfrm rot="-5400000">
                    <a:off x="522550" y="2880550"/>
                    <a:ext cx="87600" cy="3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4" h="1424" extrusionOk="0">
                        <a:moveTo>
                          <a:pt x="2642" y="1"/>
                        </a:moveTo>
                        <a:cubicBezTo>
                          <a:pt x="2541" y="1"/>
                          <a:pt x="2440" y="26"/>
                          <a:pt x="2348" y="77"/>
                        </a:cubicBezTo>
                        <a:lnTo>
                          <a:pt x="466" y="1165"/>
                        </a:lnTo>
                        <a:lnTo>
                          <a:pt x="0" y="1424"/>
                        </a:lnTo>
                        <a:lnTo>
                          <a:pt x="2796" y="1424"/>
                        </a:lnTo>
                        <a:cubicBezTo>
                          <a:pt x="3228" y="1424"/>
                          <a:pt x="3504" y="940"/>
                          <a:pt x="3297" y="561"/>
                        </a:cubicBezTo>
                        <a:lnTo>
                          <a:pt x="3142" y="284"/>
                        </a:lnTo>
                        <a:cubicBezTo>
                          <a:pt x="3038" y="100"/>
                          <a:pt x="2842" y="1"/>
                          <a:pt x="264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58" name="Google Shape;4358;p5"/>
                  <p:cNvSpPr/>
                  <p:nvPr/>
                </p:nvSpPr>
                <p:spPr>
                  <a:xfrm rot="-5400000">
                    <a:off x="510950" y="2878000"/>
                    <a:ext cx="67750" cy="67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0" h="2698" extrusionOk="0">
                        <a:moveTo>
                          <a:pt x="1890" y="0"/>
                        </a:moveTo>
                        <a:cubicBezTo>
                          <a:pt x="1692" y="0"/>
                          <a:pt x="1493" y="100"/>
                          <a:pt x="1381" y="298"/>
                        </a:cubicBezTo>
                        <a:lnTo>
                          <a:pt x="173" y="2404"/>
                        </a:lnTo>
                        <a:lnTo>
                          <a:pt x="0" y="2697"/>
                        </a:lnTo>
                        <a:lnTo>
                          <a:pt x="449" y="2438"/>
                        </a:lnTo>
                        <a:lnTo>
                          <a:pt x="2330" y="1351"/>
                        </a:lnTo>
                        <a:cubicBezTo>
                          <a:pt x="2606" y="1196"/>
                          <a:pt x="2710" y="833"/>
                          <a:pt x="2555" y="557"/>
                        </a:cubicBezTo>
                        <a:lnTo>
                          <a:pt x="2399" y="298"/>
                        </a:lnTo>
                        <a:cubicBezTo>
                          <a:pt x="2287" y="100"/>
                          <a:pt x="2089" y="0"/>
                          <a:pt x="189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59" name="Google Shape;4359;p5"/>
                  <p:cNvSpPr/>
                  <p:nvPr/>
                </p:nvSpPr>
                <p:spPr>
                  <a:xfrm rot="-5400000">
                    <a:off x="522438" y="2993063"/>
                    <a:ext cx="87625" cy="35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2" extrusionOk="0">
                        <a:moveTo>
                          <a:pt x="880" y="1"/>
                        </a:moveTo>
                        <a:cubicBezTo>
                          <a:pt x="679" y="1"/>
                          <a:pt x="484" y="108"/>
                          <a:pt x="380" y="292"/>
                        </a:cubicBezTo>
                        <a:lnTo>
                          <a:pt x="225" y="569"/>
                        </a:lnTo>
                        <a:cubicBezTo>
                          <a:pt x="1" y="948"/>
                          <a:pt x="277" y="1432"/>
                          <a:pt x="725" y="1432"/>
                        </a:cubicBezTo>
                        <a:lnTo>
                          <a:pt x="3504" y="1432"/>
                        </a:lnTo>
                        <a:lnTo>
                          <a:pt x="2089" y="603"/>
                        </a:lnTo>
                        <a:lnTo>
                          <a:pt x="1174" y="85"/>
                        </a:lnTo>
                        <a:cubicBezTo>
                          <a:pt x="1082" y="28"/>
                          <a:pt x="981" y="1"/>
                          <a:pt x="88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60" name="Google Shape;4360;p5"/>
                  <p:cNvSpPr/>
                  <p:nvPr/>
                </p:nvSpPr>
                <p:spPr>
                  <a:xfrm rot="-5400000">
                    <a:off x="545713" y="2924888"/>
                    <a:ext cx="83750" cy="7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50" h="2865" extrusionOk="0">
                        <a:moveTo>
                          <a:pt x="1917" y="0"/>
                        </a:moveTo>
                        <a:cubicBezTo>
                          <a:pt x="640" y="0"/>
                          <a:pt x="1" y="1536"/>
                          <a:pt x="898" y="2434"/>
                        </a:cubicBezTo>
                        <a:cubicBezTo>
                          <a:pt x="1196" y="2732"/>
                          <a:pt x="1560" y="2865"/>
                          <a:pt x="1915" y="2865"/>
                        </a:cubicBezTo>
                        <a:cubicBezTo>
                          <a:pt x="2651" y="2865"/>
                          <a:pt x="3349" y="2294"/>
                          <a:pt x="3349" y="1433"/>
                        </a:cubicBezTo>
                        <a:cubicBezTo>
                          <a:pt x="3349" y="639"/>
                          <a:pt x="2711" y="0"/>
                          <a:pt x="191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61" name="Google Shape;4361;p5"/>
                  <p:cNvSpPr/>
                  <p:nvPr/>
                </p:nvSpPr>
                <p:spPr>
                  <a:xfrm rot="-5400000">
                    <a:off x="510888" y="3535113"/>
                    <a:ext cx="67775" cy="67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702" extrusionOk="0">
                        <a:moveTo>
                          <a:pt x="812" y="0"/>
                        </a:moveTo>
                        <a:cubicBezTo>
                          <a:pt x="618" y="0"/>
                          <a:pt x="424" y="95"/>
                          <a:pt x="312" y="285"/>
                        </a:cubicBezTo>
                        <a:lnTo>
                          <a:pt x="156" y="561"/>
                        </a:lnTo>
                        <a:cubicBezTo>
                          <a:pt x="1" y="837"/>
                          <a:pt x="87" y="1182"/>
                          <a:pt x="381" y="1338"/>
                        </a:cubicBezTo>
                        <a:lnTo>
                          <a:pt x="1295" y="1873"/>
                        </a:lnTo>
                        <a:lnTo>
                          <a:pt x="2711" y="2701"/>
                        </a:lnTo>
                        <a:lnTo>
                          <a:pt x="2711" y="2701"/>
                        </a:lnTo>
                        <a:lnTo>
                          <a:pt x="2538" y="2408"/>
                        </a:lnTo>
                        <a:lnTo>
                          <a:pt x="1313" y="285"/>
                        </a:lnTo>
                        <a:cubicBezTo>
                          <a:pt x="1200" y="95"/>
                          <a:pt x="1006" y="0"/>
                          <a:pt x="81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62" name="Google Shape;4362;p5"/>
                  <p:cNvSpPr/>
                  <p:nvPr/>
                </p:nvSpPr>
                <p:spPr>
                  <a:xfrm rot="-5400000">
                    <a:off x="620575" y="3508450"/>
                    <a:ext cx="401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7" h="3281" extrusionOk="0">
                        <a:moveTo>
                          <a:pt x="1606" y="1"/>
                        </a:moveTo>
                        <a:lnTo>
                          <a:pt x="208" y="2417"/>
                        </a:lnTo>
                        <a:cubicBezTo>
                          <a:pt x="1" y="2797"/>
                          <a:pt x="277" y="3280"/>
                          <a:pt x="709" y="3280"/>
                        </a:cubicBezTo>
                        <a:lnTo>
                          <a:pt x="1019" y="3280"/>
                        </a:lnTo>
                        <a:cubicBezTo>
                          <a:pt x="1347" y="3280"/>
                          <a:pt x="1606" y="3021"/>
                          <a:pt x="1606" y="2711"/>
                        </a:cubicBezTo>
                        <a:lnTo>
                          <a:pt x="1606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63" name="Google Shape;4363;p5"/>
                  <p:cNvSpPr/>
                  <p:nvPr/>
                </p:nvSpPr>
                <p:spPr>
                  <a:xfrm rot="-5400000">
                    <a:off x="514000" y="3508450"/>
                    <a:ext cx="401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7" h="3281" extrusionOk="0">
                        <a:moveTo>
                          <a:pt x="726" y="1"/>
                        </a:moveTo>
                        <a:cubicBezTo>
                          <a:pt x="277" y="1"/>
                          <a:pt x="1" y="484"/>
                          <a:pt x="225" y="864"/>
                        </a:cubicBezTo>
                        <a:lnTo>
                          <a:pt x="1433" y="2969"/>
                        </a:lnTo>
                        <a:lnTo>
                          <a:pt x="1606" y="3280"/>
                        </a:lnTo>
                        <a:lnTo>
                          <a:pt x="1606" y="588"/>
                        </a:lnTo>
                        <a:cubicBezTo>
                          <a:pt x="1606" y="260"/>
                          <a:pt x="1347" y="1"/>
                          <a:pt x="103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64" name="Google Shape;4364;p5"/>
                  <p:cNvSpPr/>
                  <p:nvPr/>
                </p:nvSpPr>
                <p:spPr>
                  <a:xfrm rot="-5400000">
                    <a:off x="620800" y="3461200"/>
                    <a:ext cx="40150" cy="8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3298" extrusionOk="0">
                        <a:moveTo>
                          <a:pt x="0" y="1"/>
                        </a:moveTo>
                        <a:lnTo>
                          <a:pt x="0" y="2711"/>
                        </a:lnTo>
                        <a:cubicBezTo>
                          <a:pt x="0" y="3039"/>
                          <a:pt x="259" y="3298"/>
                          <a:pt x="570" y="3298"/>
                        </a:cubicBezTo>
                        <a:lnTo>
                          <a:pt x="880" y="3298"/>
                        </a:lnTo>
                        <a:cubicBezTo>
                          <a:pt x="1329" y="3298"/>
                          <a:pt x="1605" y="2814"/>
                          <a:pt x="1381" y="2417"/>
                        </a:cubicBez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65" name="Google Shape;4365;p5"/>
                  <p:cNvSpPr/>
                  <p:nvPr/>
                </p:nvSpPr>
                <p:spPr>
                  <a:xfrm rot="-5400000">
                    <a:off x="564750" y="3451675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1" y="0"/>
                        </a:moveTo>
                        <a:lnTo>
                          <a:pt x="2331" y="1364"/>
                        </a:lnTo>
                        <a:cubicBezTo>
                          <a:pt x="2418" y="1413"/>
                          <a:pt x="2514" y="1436"/>
                          <a:pt x="2610" y="1436"/>
                        </a:cubicBezTo>
                        <a:cubicBezTo>
                          <a:pt x="2816" y="1436"/>
                          <a:pt x="3018" y="1328"/>
                          <a:pt x="3125" y="1140"/>
                        </a:cubicBezTo>
                        <a:lnTo>
                          <a:pt x="3280" y="863"/>
                        </a:lnTo>
                        <a:cubicBezTo>
                          <a:pt x="3504" y="484"/>
                          <a:pt x="3228" y="18"/>
                          <a:pt x="2779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66" name="Google Shape;4366;p5"/>
                  <p:cNvSpPr/>
                  <p:nvPr/>
                </p:nvSpPr>
                <p:spPr>
                  <a:xfrm rot="-5400000">
                    <a:off x="596313" y="3449463"/>
                    <a:ext cx="67775" cy="6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84" extrusionOk="0">
                        <a:moveTo>
                          <a:pt x="1" y="0"/>
                        </a:moveTo>
                        <a:lnTo>
                          <a:pt x="1399" y="2399"/>
                        </a:lnTo>
                        <a:cubicBezTo>
                          <a:pt x="1511" y="2589"/>
                          <a:pt x="1705" y="2684"/>
                          <a:pt x="1899" y="2684"/>
                        </a:cubicBezTo>
                        <a:cubicBezTo>
                          <a:pt x="2093" y="2684"/>
                          <a:pt x="2287" y="2589"/>
                          <a:pt x="2400" y="2399"/>
                        </a:cubicBezTo>
                        <a:lnTo>
                          <a:pt x="2555" y="2140"/>
                        </a:lnTo>
                        <a:cubicBezTo>
                          <a:pt x="2710" y="1864"/>
                          <a:pt x="2607" y="1502"/>
                          <a:pt x="2348" y="1346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67" name="Google Shape;4367;p5"/>
                  <p:cNvSpPr/>
                  <p:nvPr/>
                </p:nvSpPr>
                <p:spPr>
                  <a:xfrm rot="-5400000">
                    <a:off x="564750" y="3564300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726" y="0"/>
                        </a:moveTo>
                        <a:cubicBezTo>
                          <a:pt x="277" y="18"/>
                          <a:pt x="1" y="484"/>
                          <a:pt x="225" y="863"/>
                        </a:cubicBezTo>
                        <a:lnTo>
                          <a:pt x="381" y="1140"/>
                        </a:lnTo>
                        <a:cubicBezTo>
                          <a:pt x="487" y="1328"/>
                          <a:pt x="690" y="1436"/>
                          <a:pt x="896" y="1436"/>
                        </a:cubicBezTo>
                        <a:cubicBezTo>
                          <a:pt x="991" y="1436"/>
                          <a:pt x="1087" y="1413"/>
                          <a:pt x="1175" y="1364"/>
                        </a:cubicBezTo>
                        <a:lnTo>
                          <a:pt x="350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68" name="Google Shape;4368;p5"/>
                  <p:cNvSpPr/>
                  <p:nvPr/>
                </p:nvSpPr>
                <p:spPr>
                  <a:xfrm rot="-5400000">
                    <a:off x="596263" y="3534963"/>
                    <a:ext cx="68200" cy="6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28" h="2697" extrusionOk="0">
                        <a:moveTo>
                          <a:pt x="2728" y="0"/>
                        </a:moveTo>
                        <a:lnTo>
                          <a:pt x="381" y="1346"/>
                        </a:lnTo>
                        <a:cubicBezTo>
                          <a:pt x="104" y="1502"/>
                          <a:pt x="1" y="1864"/>
                          <a:pt x="156" y="2140"/>
                        </a:cubicBezTo>
                        <a:lnTo>
                          <a:pt x="312" y="2399"/>
                        </a:lnTo>
                        <a:cubicBezTo>
                          <a:pt x="424" y="2598"/>
                          <a:pt x="622" y="2697"/>
                          <a:pt x="821" y="2697"/>
                        </a:cubicBezTo>
                        <a:cubicBezTo>
                          <a:pt x="1019" y="2697"/>
                          <a:pt x="1218" y="2598"/>
                          <a:pt x="1330" y="2399"/>
                        </a:cubicBezTo>
                        <a:lnTo>
                          <a:pt x="2728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69" name="Google Shape;4369;p5"/>
                  <p:cNvSpPr/>
                  <p:nvPr/>
                </p:nvSpPr>
                <p:spPr>
                  <a:xfrm rot="-5400000">
                    <a:off x="514013" y="3461413"/>
                    <a:ext cx="40150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3281" extrusionOk="0">
                        <a:moveTo>
                          <a:pt x="570" y="1"/>
                        </a:moveTo>
                        <a:cubicBezTo>
                          <a:pt x="259" y="1"/>
                          <a:pt x="0" y="260"/>
                          <a:pt x="0" y="588"/>
                        </a:cubicBezTo>
                        <a:lnTo>
                          <a:pt x="0" y="3280"/>
                        </a:lnTo>
                        <a:lnTo>
                          <a:pt x="173" y="2987"/>
                        </a:lnTo>
                        <a:lnTo>
                          <a:pt x="1381" y="864"/>
                        </a:lnTo>
                        <a:cubicBezTo>
                          <a:pt x="1605" y="484"/>
                          <a:pt x="1329" y="1"/>
                          <a:pt x="88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70" name="Google Shape;4370;p5"/>
                  <p:cNvSpPr/>
                  <p:nvPr/>
                </p:nvSpPr>
                <p:spPr>
                  <a:xfrm rot="-5400000">
                    <a:off x="522538" y="3452263"/>
                    <a:ext cx="87625" cy="3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24" extrusionOk="0">
                        <a:moveTo>
                          <a:pt x="2642" y="1"/>
                        </a:moveTo>
                        <a:cubicBezTo>
                          <a:pt x="2541" y="1"/>
                          <a:pt x="2440" y="26"/>
                          <a:pt x="2348" y="77"/>
                        </a:cubicBezTo>
                        <a:lnTo>
                          <a:pt x="466" y="1165"/>
                        </a:lnTo>
                        <a:lnTo>
                          <a:pt x="0" y="1424"/>
                        </a:lnTo>
                        <a:lnTo>
                          <a:pt x="2796" y="1424"/>
                        </a:lnTo>
                        <a:cubicBezTo>
                          <a:pt x="3228" y="1424"/>
                          <a:pt x="3504" y="940"/>
                          <a:pt x="3297" y="561"/>
                        </a:cubicBezTo>
                        <a:lnTo>
                          <a:pt x="3142" y="284"/>
                        </a:lnTo>
                        <a:cubicBezTo>
                          <a:pt x="3038" y="100"/>
                          <a:pt x="2842" y="1"/>
                          <a:pt x="264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71" name="Google Shape;4371;p5"/>
                  <p:cNvSpPr/>
                  <p:nvPr/>
                </p:nvSpPr>
                <p:spPr>
                  <a:xfrm rot="-5400000">
                    <a:off x="510938" y="3449288"/>
                    <a:ext cx="67775" cy="67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98" extrusionOk="0">
                        <a:moveTo>
                          <a:pt x="1899" y="0"/>
                        </a:moveTo>
                        <a:cubicBezTo>
                          <a:pt x="1705" y="0"/>
                          <a:pt x="1511" y="100"/>
                          <a:pt x="1399" y="298"/>
                        </a:cubicBezTo>
                        <a:lnTo>
                          <a:pt x="173" y="2404"/>
                        </a:lnTo>
                        <a:lnTo>
                          <a:pt x="1" y="2697"/>
                        </a:lnTo>
                        <a:lnTo>
                          <a:pt x="449" y="2438"/>
                        </a:lnTo>
                        <a:lnTo>
                          <a:pt x="2348" y="1351"/>
                        </a:lnTo>
                        <a:cubicBezTo>
                          <a:pt x="2624" y="1196"/>
                          <a:pt x="2710" y="833"/>
                          <a:pt x="2555" y="557"/>
                        </a:cubicBezTo>
                        <a:lnTo>
                          <a:pt x="2400" y="298"/>
                        </a:lnTo>
                        <a:cubicBezTo>
                          <a:pt x="2287" y="100"/>
                          <a:pt x="2093" y="0"/>
                          <a:pt x="1899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72" name="Google Shape;4372;p5"/>
                  <p:cNvSpPr/>
                  <p:nvPr/>
                </p:nvSpPr>
                <p:spPr>
                  <a:xfrm rot="-5400000">
                    <a:off x="522438" y="3564363"/>
                    <a:ext cx="87625" cy="35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2" extrusionOk="0">
                        <a:moveTo>
                          <a:pt x="880" y="1"/>
                        </a:moveTo>
                        <a:cubicBezTo>
                          <a:pt x="680" y="1"/>
                          <a:pt x="484" y="108"/>
                          <a:pt x="381" y="292"/>
                        </a:cubicBezTo>
                        <a:lnTo>
                          <a:pt x="225" y="569"/>
                        </a:lnTo>
                        <a:cubicBezTo>
                          <a:pt x="1" y="948"/>
                          <a:pt x="277" y="1432"/>
                          <a:pt x="726" y="1432"/>
                        </a:cubicBezTo>
                        <a:lnTo>
                          <a:pt x="3505" y="1432"/>
                        </a:lnTo>
                        <a:lnTo>
                          <a:pt x="2089" y="603"/>
                        </a:lnTo>
                        <a:lnTo>
                          <a:pt x="1175" y="85"/>
                        </a:lnTo>
                        <a:cubicBezTo>
                          <a:pt x="1082" y="28"/>
                          <a:pt x="981" y="1"/>
                          <a:pt x="88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73" name="Google Shape;4373;p5"/>
                  <p:cNvSpPr/>
                  <p:nvPr/>
                </p:nvSpPr>
                <p:spPr>
                  <a:xfrm rot="-5400000">
                    <a:off x="545725" y="3496175"/>
                    <a:ext cx="83725" cy="7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49" h="2865" extrusionOk="0">
                        <a:moveTo>
                          <a:pt x="1916" y="0"/>
                        </a:moveTo>
                        <a:cubicBezTo>
                          <a:pt x="639" y="0"/>
                          <a:pt x="0" y="1536"/>
                          <a:pt x="898" y="2434"/>
                        </a:cubicBezTo>
                        <a:cubicBezTo>
                          <a:pt x="1190" y="2732"/>
                          <a:pt x="1552" y="2865"/>
                          <a:pt x="1907" y="2865"/>
                        </a:cubicBezTo>
                        <a:cubicBezTo>
                          <a:pt x="2642" y="2865"/>
                          <a:pt x="3349" y="2294"/>
                          <a:pt x="3349" y="1433"/>
                        </a:cubicBezTo>
                        <a:cubicBezTo>
                          <a:pt x="3349" y="639"/>
                          <a:pt x="2710" y="0"/>
                          <a:pt x="191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74" name="Google Shape;4374;p5"/>
                  <p:cNvSpPr/>
                  <p:nvPr/>
                </p:nvSpPr>
                <p:spPr>
                  <a:xfrm rot="-5400000">
                    <a:off x="510675" y="4106625"/>
                    <a:ext cx="68200" cy="67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28" h="2702" extrusionOk="0">
                        <a:moveTo>
                          <a:pt x="823" y="0"/>
                        </a:moveTo>
                        <a:cubicBezTo>
                          <a:pt x="627" y="0"/>
                          <a:pt x="432" y="95"/>
                          <a:pt x="329" y="285"/>
                        </a:cubicBezTo>
                        <a:lnTo>
                          <a:pt x="174" y="561"/>
                        </a:lnTo>
                        <a:cubicBezTo>
                          <a:pt x="1" y="837"/>
                          <a:pt x="105" y="1182"/>
                          <a:pt x="381" y="1338"/>
                        </a:cubicBezTo>
                        <a:lnTo>
                          <a:pt x="1295" y="1873"/>
                        </a:lnTo>
                        <a:lnTo>
                          <a:pt x="2728" y="2701"/>
                        </a:lnTo>
                        <a:lnTo>
                          <a:pt x="2555" y="2408"/>
                        </a:lnTo>
                        <a:lnTo>
                          <a:pt x="1330" y="285"/>
                        </a:lnTo>
                        <a:cubicBezTo>
                          <a:pt x="1218" y="95"/>
                          <a:pt x="1019" y="0"/>
                          <a:pt x="82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75" name="Google Shape;4375;p5"/>
                  <p:cNvSpPr/>
                  <p:nvPr/>
                </p:nvSpPr>
                <p:spPr>
                  <a:xfrm rot="-5400000">
                    <a:off x="620588" y="4079738"/>
                    <a:ext cx="40150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3281" extrusionOk="0">
                        <a:moveTo>
                          <a:pt x="1605" y="1"/>
                        </a:moveTo>
                        <a:lnTo>
                          <a:pt x="225" y="2417"/>
                        </a:lnTo>
                        <a:cubicBezTo>
                          <a:pt x="0" y="2797"/>
                          <a:pt x="276" y="3280"/>
                          <a:pt x="708" y="3280"/>
                        </a:cubicBezTo>
                        <a:lnTo>
                          <a:pt x="1036" y="3280"/>
                        </a:lnTo>
                        <a:cubicBezTo>
                          <a:pt x="1346" y="3280"/>
                          <a:pt x="1605" y="3021"/>
                          <a:pt x="1605" y="2711"/>
                        </a:cubicBezTo>
                        <a:lnTo>
                          <a:pt x="1605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76" name="Google Shape;4376;p5"/>
                  <p:cNvSpPr/>
                  <p:nvPr/>
                </p:nvSpPr>
                <p:spPr>
                  <a:xfrm rot="-5400000">
                    <a:off x="513800" y="4079525"/>
                    <a:ext cx="405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81" extrusionOk="0">
                        <a:moveTo>
                          <a:pt x="725" y="1"/>
                        </a:moveTo>
                        <a:cubicBezTo>
                          <a:pt x="276" y="1"/>
                          <a:pt x="0" y="484"/>
                          <a:pt x="225" y="864"/>
                        </a:cubicBezTo>
                        <a:lnTo>
                          <a:pt x="1450" y="2969"/>
                        </a:lnTo>
                        <a:lnTo>
                          <a:pt x="1623" y="3280"/>
                        </a:lnTo>
                        <a:lnTo>
                          <a:pt x="1623" y="588"/>
                        </a:lnTo>
                        <a:cubicBezTo>
                          <a:pt x="1623" y="260"/>
                          <a:pt x="1346" y="1"/>
                          <a:pt x="103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77" name="Google Shape;4377;p5"/>
                  <p:cNvSpPr/>
                  <p:nvPr/>
                </p:nvSpPr>
                <p:spPr>
                  <a:xfrm rot="-5400000">
                    <a:off x="620638" y="4032763"/>
                    <a:ext cx="40050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2" h="3281" extrusionOk="0">
                        <a:moveTo>
                          <a:pt x="1" y="1"/>
                        </a:moveTo>
                        <a:lnTo>
                          <a:pt x="1" y="2711"/>
                        </a:lnTo>
                        <a:cubicBezTo>
                          <a:pt x="1" y="3039"/>
                          <a:pt x="242" y="3280"/>
                          <a:pt x="570" y="3280"/>
                        </a:cubicBezTo>
                        <a:lnTo>
                          <a:pt x="881" y="3280"/>
                        </a:lnTo>
                        <a:cubicBezTo>
                          <a:pt x="889" y="3281"/>
                          <a:pt x="896" y="3281"/>
                          <a:pt x="904" y="3281"/>
                        </a:cubicBezTo>
                        <a:cubicBezTo>
                          <a:pt x="1339" y="3281"/>
                          <a:pt x="1602" y="2807"/>
                          <a:pt x="1381" y="2417"/>
                        </a:cubicBez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78" name="Google Shape;4378;p5"/>
                  <p:cNvSpPr/>
                  <p:nvPr/>
                </p:nvSpPr>
                <p:spPr>
                  <a:xfrm rot="-5400000">
                    <a:off x="564963" y="4023188"/>
                    <a:ext cx="87200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88" h="1437" extrusionOk="0">
                        <a:moveTo>
                          <a:pt x="1" y="0"/>
                        </a:moveTo>
                        <a:lnTo>
                          <a:pt x="2331" y="1364"/>
                        </a:lnTo>
                        <a:cubicBezTo>
                          <a:pt x="2418" y="1413"/>
                          <a:pt x="2515" y="1436"/>
                          <a:pt x="2610" y="1436"/>
                        </a:cubicBezTo>
                        <a:cubicBezTo>
                          <a:pt x="2816" y="1436"/>
                          <a:pt x="3019" y="1328"/>
                          <a:pt x="3125" y="1140"/>
                        </a:cubicBezTo>
                        <a:lnTo>
                          <a:pt x="3280" y="863"/>
                        </a:lnTo>
                        <a:cubicBezTo>
                          <a:pt x="3487" y="484"/>
                          <a:pt x="3211" y="18"/>
                          <a:pt x="278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79" name="Google Shape;4379;p5"/>
                  <p:cNvSpPr/>
                  <p:nvPr/>
                </p:nvSpPr>
                <p:spPr>
                  <a:xfrm rot="-5400000">
                    <a:off x="596313" y="4020763"/>
                    <a:ext cx="67775" cy="6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84" extrusionOk="0">
                        <a:moveTo>
                          <a:pt x="1" y="0"/>
                        </a:moveTo>
                        <a:lnTo>
                          <a:pt x="1399" y="2399"/>
                        </a:lnTo>
                        <a:cubicBezTo>
                          <a:pt x="1502" y="2589"/>
                          <a:pt x="1697" y="2684"/>
                          <a:pt x="1893" y="2684"/>
                        </a:cubicBezTo>
                        <a:cubicBezTo>
                          <a:pt x="2089" y="2684"/>
                          <a:pt x="2288" y="2589"/>
                          <a:pt x="2400" y="2399"/>
                        </a:cubicBezTo>
                        <a:lnTo>
                          <a:pt x="2555" y="2140"/>
                        </a:lnTo>
                        <a:cubicBezTo>
                          <a:pt x="2711" y="1864"/>
                          <a:pt x="2607" y="1502"/>
                          <a:pt x="2331" y="1346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80" name="Google Shape;4380;p5"/>
                  <p:cNvSpPr/>
                  <p:nvPr/>
                </p:nvSpPr>
                <p:spPr>
                  <a:xfrm rot="-5400000">
                    <a:off x="564763" y="4135588"/>
                    <a:ext cx="87600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4" h="1437" extrusionOk="0">
                        <a:moveTo>
                          <a:pt x="725" y="0"/>
                        </a:moveTo>
                        <a:cubicBezTo>
                          <a:pt x="276" y="18"/>
                          <a:pt x="0" y="484"/>
                          <a:pt x="225" y="863"/>
                        </a:cubicBezTo>
                        <a:lnTo>
                          <a:pt x="380" y="1140"/>
                        </a:lnTo>
                        <a:cubicBezTo>
                          <a:pt x="486" y="1328"/>
                          <a:pt x="681" y="1436"/>
                          <a:pt x="887" y="1436"/>
                        </a:cubicBezTo>
                        <a:cubicBezTo>
                          <a:pt x="983" y="1436"/>
                          <a:pt x="1081" y="1413"/>
                          <a:pt x="1174" y="1364"/>
                        </a:cubicBezTo>
                        <a:lnTo>
                          <a:pt x="350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81" name="Google Shape;4381;p5"/>
                  <p:cNvSpPr/>
                  <p:nvPr/>
                </p:nvSpPr>
                <p:spPr>
                  <a:xfrm rot="-5400000">
                    <a:off x="596263" y="4106688"/>
                    <a:ext cx="68200" cy="6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28" h="2697" extrusionOk="0">
                        <a:moveTo>
                          <a:pt x="2728" y="0"/>
                        </a:moveTo>
                        <a:lnTo>
                          <a:pt x="381" y="1346"/>
                        </a:lnTo>
                        <a:cubicBezTo>
                          <a:pt x="105" y="1502"/>
                          <a:pt x="1" y="1864"/>
                          <a:pt x="156" y="2140"/>
                        </a:cubicBezTo>
                        <a:lnTo>
                          <a:pt x="312" y="2399"/>
                        </a:lnTo>
                        <a:cubicBezTo>
                          <a:pt x="424" y="2598"/>
                          <a:pt x="622" y="2697"/>
                          <a:pt x="821" y="2697"/>
                        </a:cubicBezTo>
                        <a:cubicBezTo>
                          <a:pt x="1019" y="2697"/>
                          <a:pt x="1218" y="2598"/>
                          <a:pt x="1330" y="2399"/>
                        </a:cubicBezTo>
                        <a:lnTo>
                          <a:pt x="2728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82" name="Google Shape;4382;p5"/>
                  <p:cNvSpPr/>
                  <p:nvPr/>
                </p:nvSpPr>
                <p:spPr>
                  <a:xfrm rot="-5400000">
                    <a:off x="513800" y="4032925"/>
                    <a:ext cx="405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81" extrusionOk="0">
                        <a:moveTo>
                          <a:pt x="587" y="1"/>
                        </a:moveTo>
                        <a:cubicBezTo>
                          <a:pt x="276" y="1"/>
                          <a:pt x="18" y="260"/>
                          <a:pt x="0" y="588"/>
                        </a:cubicBezTo>
                        <a:lnTo>
                          <a:pt x="0" y="3280"/>
                        </a:lnTo>
                        <a:lnTo>
                          <a:pt x="173" y="2987"/>
                        </a:lnTo>
                        <a:lnTo>
                          <a:pt x="1398" y="864"/>
                        </a:lnTo>
                        <a:cubicBezTo>
                          <a:pt x="1623" y="484"/>
                          <a:pt x="1346" y="1"/>
                          <a:pt x="89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83" name="Google Shape;4383;p5"/>
                  <p:cNvSpPr/>
                  <p:nvPr/>
                </p:nvSpPr>
                <p:spPr>
                  <a:xfrm rot="-5400000">
                    <a:off x="522750" y="4023350"/>
                    <a:ext cx="87200" cy="3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88" h="1424" extrusionOk="0">
                        <a:moveTo>
                          <a:pt x="2625" y="1"/>
                        </a:moveTo>
                        <a:cubicBezTo>
                          <a:pt x="2525" y="1"/>
                          <a:pt x="2423" y="26"/>
                          <a:pt x="2331" y="77"/>
                        </a:cubicBezTo>
                        <a:lnTo>
                          <a:pt x="450" y="1165"/>
                        </a:lnTo>
                        <a:lnTo>
                          <a:pt x="1" y="1424"/>
                        </a:lnTo>
                        <a:lnTo>
                          <a:pt x="2780" y="1424"/>
                        </a:lnTo>
                        <a:cubicBezTo>
                          <a:pt x="3211" y="1424"/>
                          <a:pt x="3487" y="940"/>
                          <a:pt x="3280" y="561"/>
                        </a:cubicBezTo>
                        <a:lnTo>
                          <a:pt x="3125" y="284"/>
                        </a:lnTo>
                        <a:cubicBezTo>
                          <a:pt x="3021" y="100"/>
                          <a:pt x="2826" y="1"/>
                          <a:pt x="262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84" name="Google Shape;4384;p5"/>
                  <p:cNvSpPr/>
                  <p:nvPr/>
                </p:nvSpPr>
                <p:spPr>
                  <a:xfrm rot="-5400000">
                    <a:off x="510938" y="4020588"/>
                    <a:ext cx="67775" cy="67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98" extrusionOk="0">
                        <a:moveTo>
                          <a:pt x="1899" y="0"/>
                        </a:moveTo>
                        <a:cubicBezTo>
                          <a:pt x="1705" y="0"/>
                          <a:pt x="1511" y="100"/>
                          <a:pt x="1399" y="298"/>
                        </a:cubicBezTo>
                        <a:lnTo>
                          <a:pt x="173" y="2404"/>
                        </a:lnTo>
                        <a:lnTo>
                          <a:pt x="1" y="2697"/>
                        </a:lnTo>
                        <a:lnTo>
                          <a:pt x="450" y="2438"/>
                        </a:lnTo>
                        <a:lnTo>
                          <a:pt x="2331" y="1351"/>
                        </a:lnTo>
                        <a:cubicBezTo>
                          <a:pt x="2624" y="1196"/>
                          <a:pt x="2711" y="833"/>
                          <a:pt x="2555" y="557"/>
                        </a:cubicBezTo>
                        <a:lnTo>
                          <a:pt x="2400" y="298"/>
                        </a:lnTo>
                        <a:cubicBezTo>
                          <a:pt x="2288" y="100"/>
                          <a:pt x="2094" y="0"/>
                          <a:pt x="1899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85" name="Google Shape;4385;p5"/>
                  <p:cNvSpPr/>
                  <p:nvPr/>
                </p:nvSpPr>
                <p:spPr>
                  <a:xfrm rot="-5400000">
                    <a:off x="522450" y="4135650"/>
                    <a:ext cx="87600" cy="35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4" h="1432" extrusionOk="0">
                        <a:moveTo>
                          <a:pt x="872" y="1"/>
                        </a:moveTo>
                        <a:cubicBezTo>
                          <a:pt x="671" y="1"/>
                          <a:pt x="483" y="108"/>
                          <a:pt x="380" y="292"/>
                        </a:cubicBezTo>
                        <a:lnTo>
                          <a:pt x="225" y="569"/>
                        </a:lnTo>
                        <a:cubicBezTo>
                          <a:pt x="0" y="948"/>
                          <a:pt x="276" y="1432"/>
                          <a:pt x="725" y="1432"/>
                        </a:cubicBezTo>
                        <a:lnTo>
                          <a:pt x="3504" y="1432"/>
                        </a:lnTo>
                        <a:lnTo>
                          <a:pt x="2089" y="603"/>
                        </a:lnTo>
                        <a:lnTo>
                          <a:pt x="1174" y="85"/>
                        </a:lnTo>
                        <a:cubicBezTo>
                          <a:pt x="1076" y="28"/>
                          <a:pt x="972" y="1"/>
                          <a:pt x="87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86" name="Google Shape;4386;p5"/>
                  <p:cNvSpPr/>
                  <p:nvPr/>
                </p:nvSpPr>
                <p:spPr>
                  <a:xfrm rot="-5400000">
                    <a:off x="545725" y="4067475"/>
                    <a:ext cx="83725" cy="7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49" h="2865" extrusionOk="0">
                        <a:moveTo>
                          <a:pt x="1916" y="0"/>
                        </a:moveTo>
                        <a:cubicBezTo>
                          <a:pt x="639" y="0"/>
                          <a:pt x="1" y="1536"/>
                          <a:pt x="898" y="2434"/>
                        </a:cubicBezTo>
                        <a:cubicBezTo>
                          <a:pt x="1190" y="2732"/>
                          <a:pt x="1552" y="2865"/>
                          <a:pt x="1907" y="2865"/>
                        </a:cubicBezTo>
                        <a:cubicBezTo>
                          <a:pt x="2643" y="2865"/>
                          <a:pt x="3349" y="2294"/>
                          <a:pt x="3349" y="1433"/>
                        </a:cubicBezTo>
                        <a:cubicBezTo>
                          <a:pt x="3349" y="639"/>
                          <a:pt x="2710" y="0"/>
                          <a:pt x="191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grpSp>
                <p:nvGrpSpPr>
                  <p:cNvPr id="4387" name="Google Shape;4387;p5"/>
                  <p:cNvGrpSpPr/>
                  <p:nvPr/>
                </p:nvGrpSpPr>
                <p:grpSpPr>
                  <a:xfrm>
                    <a:off x="493075" y="2283250"/>
                    <a:ext cx="189025" cy="199800"/>
                    <a:chOff x="4401800" y="1244325"/>
                    <a:chExt cx="189025" cy="199800"/>
                  </a:xfrm>
                </p:grpSpPr>
                <p:sp>
                  <p:nvSpPr>
                    <p:cNvPr id="4388" name="Google Shape;4388;p5"/>
                    <p:cNvSpPr/>
                    <p:nvPr/>
                  </p:nvSpPr>
                  <p:spPr>
                    <a:xfrm rot="-5400000">
                      <a:off x="4419613" y="1353588"/>
                      <a:ext cx="67775" cy="675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711" h="2702" extrusionOk="0">
                          <a:moveTo>
                            <a:pt x="820" y="0"/>
                          </a:moveTo>
                          <a:cubicBezTo>
                            <a:pt x="622" y="0"/>
                            <a:pt x="423" y="95"/>
                            <a:pt x="311" y="285"/>
                          </a:cubicBezTo>
                          <a:lnTo>
                            <a:pt x="156" y="561"/>
                          </a:lnTo>
                          <a:cubicBezTo>
                            <a:pt x="0" y="837"/>
                            <a:pt x="104" y="1182"/>
                            <a:pt x="380" y="1338"/>
                          </a:cubicBezTo>
                          <a:lnTo>
                            <a:pt x="1295" y="1873"/>
                          </a:lnTo>
                          <a:lnTo>
                            <a:pt x="2710" y="2701"/>
                          </a:lnTo>
                          <a:lnTo>
                            <a:pt x="2710" y="2701"/>
                          </a:lnTo>
                          <a:lnTo>
                            <a:pt x="2537" y="2408"/>
                          </a:lnTo>
                          <a:lnTo>
                            <a:pt x="1329" y="285"/>
                          </a:lnTo>
                          <a:cubicBezTo>
                            <a:pt x="1217" y="95"/>
                            <a:pt x="1019" y="0"/>
                            <a:pt x="820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4389" name="Google Shape;4389;p5"/>
                    <p:cNvSpPr/>
                    <p:nvPr/>
                  </p:nvSpPr>
                  <p:spPr>
                    <a:xfrm rot="-5400000">
                      <a:off x="4529100" y="1326725"/>
                      <a:ext cx="40575" cy="8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3281" extrusionOk="0">
                          <a:moveTo>
                            <a:pt x="1623" y="1"/>
                          </a:moveTo>
                          <a:lnTo>
                            <a:pt x="225" y="2417"/>
                          </a:lnTo>
                          <a:cubicBezTo>
                            <a:pt x="0" y="2797"/>
                            <a:pt x="276" y="3280"/>
                            <a:pt x="725" y="3280"/>
                          </a:cubicBezTo>
                          <a:lnTo>
                            <a:pt x="1036" y="3280"/>
                          </a:lnTo>
                          <a:cubicBezTo>
                            <a:pt x="1346" y="3280"/>
                            <a:pt x="1623" y="3021"/>
                            <a:pt x="1623" y="2693"/>
                          </a:cubicBezTo>
                          <a:lnTo>
                            <a:pt x="1623" y="1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4390" name="Google Shape;4390;p5"/>
                    <p:cNvSpPr/>
                    <p:nvPr/>
                  </p:nvSpPr>
                  <p:spPr>
                    <a:xfrm rot="-5400000">
                      <a:off x="4422525" y="1326725"/>
                      <a:ext cx="40575" cy="8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3281" extrusionOk="0">
                          <a:moveTo>
                            <a:pt x="725" y="1"/>
                          </a:moveTo>
                          <a:cubicBezTo>
                            <a:pt x="276" y="1"/>
                            <a:pt x="0" y="484"/>
                            <a:pt x="225" y="864"/>
                          </a:cubicBezTo>
                          <a:lnTo>
                            <a:pt x="1450" y="2969"/>
                          </a:lnTo>
                          <a:lnTo>
                            <a:pt x="1623" y="3280"/>
                          </a:lnTo>
                          <a:lnTo>
                            <a:pt x="1623" y="588"/>
                          </a:lnTo>
                          <a:cubicBezTo>
                            <a:pt x="1623" y="260"/>
                            <a:pt x="1346" y="1"/>
                            <a:pt x="103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4391" name="Google Shape;4391;p5"/>
                    <p:cNvSpPr/>
                    <p:nvPr/>
                  </p:nvSpPr>
                  <p:spPr>
                    <a:xfrm rot="-5400000">
                      <a:off x="4529313" y="1279488"/>
                      <a:ext cx="40575" cy="8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3298" extrusionOk="0">
                          <a:moveTo>
                            <a:pt x="1" y="1"/>
                          </a:moveTo>
                          <a:lnTo>
                            <a:pt x="1" y="2711"/>
                          </a:lnTo>
                          <a:cubicBezTo>
                            <a:pt x="1" y="3039"/>
                            <a:pt x="259" y="3298"/>
                            <a:pt x="587" y="3298"/>
                          </a:cubicBezTo>
                          <a:lnTo>
                            <a:pt x="898" y="3298"/>
                          </a:lnTo>
                          <a:cubicBezTo>
                            <a:pt x="1330" y="3298"/>
                            <a:pt x="1623" y="2814"/>
                            <a:pt x="1399" y="2417"/>
                          </a:cubicBez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4392" name="Google Shape;4392;p5"/>
                    <p:cNvSpPr/>
                    <p:nvPr/>
                  </p:nvSpPr>
                  <p:spPr>
                    <a:xfrm rot="-5400000">
                      <a:off x="4473475" y="1270175"/>
                      <a:ext cx="87625" cy="359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505" h="1437" extrusionOk="0">
                          <a:moveTo>
                            <a:pt x="1" y="0"/>
                          </a:moveTo>
                          <a:lnTo>
                            <a:pt x="2348" y="1364"/>
                          </a:lnTo>
                          <a:cubicBezTo>
                            <a:pt x="2436" y="1413"/>
                            <a:pt x="2530" y="1436"/>
                            <a:pt x="2623" y="1436"/>
                          </a:cubicBezTo>
                          <a:cubicBezTo>
                            <a:pt x="2824" y="1436"/>
                            <a:pt x="3019" y="1328"/>
                            <a:pt x="3125" y="1140"/>
                          </a:cubicBezTo>
                          <a:lnTo>
                            <a:pt x="3280" y="863"/>
                          </a:lnTo>
                          <a:cubicBezTo>
                            <a:pt x="3505" y="484"/>
                            <a:pt x="3229" y="18"/>
                            <a:pt x="2780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4393" name="Google Shape;4393;p5"/>
                    <p:cNvSpPr/>
                    <p:nvPr/>
                  </p:nvSpPr>
                  <p:spPr>
                    <a:xfrm rot="-5400000">
                      <a:off x="4505038" y="1267963"/>
                      <a:ext cx="67775" cy="67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711" h="2684" extrusionOk="0">
                          <a:moveTo>
                            <a:pt x="1" y="0"/>
                          </a:moveTo>
                          <a:lnTo>
                            <a:pt x="1399" y="2399"/>
                          </a:lnTo>
                          <a:cubicBezTo>
                            <a:pt x="1511" y="2589"/>
                            <a:pt x="1705" y="2684"/>
                            <a:pt x="1899" y="2684"/>
                          </a:cubicBezTo>
                          <a:cubicBezTo>
                            <a:pt x="2094" y="2684"/>
                            <a:pt x="2288" y="2589"/>
                            <a:pt x="2400" y="2399"/>
                          </a:cubicBezTo>
                          <a:lnTo>
                            <a:pt x="2555" y="2140"/>
                          </a:lnTo>
                          <a:cubicBezTo>
                            <a:pt x="2711" y="1847"/>
                            <a:pt x="2607" y="1502"/>
                            <a:pt x="2348" y="1346"/>
                          </a:cubicBez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4394" name="Google Shape;4394;p5"/>
                    <p:cNvSpPr/>
                    <p:nvPr/>
                  </p:nvSpPr>
                  <p:spPr>
                    <a:xfrm rot="-5400000">
                      <a:off x="4473475" y="1382350"/>
                      <a:ext cx="87625" cy="359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505" h="1437" extrusionOk="0">
                          <a:moveTo>
                            <a:pt x="708" y="0"/>
                          </a:moveTo>
                          <a:cubicBezTo>
                            <a:pt x="277" y="18"/>
                            <a:pt x="1" y="484"/>
                            <a:pt x="208" y="863"/>
                          </a:cubicBezTo>
                          <a:lnTo>
                            <a:pt x="363" y="1140"/>
                          </a:lnTo>
                          <a:cubicBezTo>
                            <a:pt x="469" y="1328"/>
                            <a:pt x="672" y="1436"/>
                            <a:pt x="878" y="1436"/>
                          </a:cubicBezTo>
                          <a:cubicBezTo>
                            <a:pt x="973" y="1436"/>
                            <a:pt x="1069" y="1413"/>
                            <a:pt x="1157" y="1364"/>
                          </a:cubicBezTo>
                          <a:lnTo>
                            <a:pt x="350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4395" name="Google Shape;4395;p5"/>
                    <p:cNvSpPr/>
                    <p:nvPr/>
                  </p:nvSpPr>
                  <p:spPr>
                    <a:xfrm rot="-5400000">
                      <a:off x="4505200" y="1353650"/>
                      <a:ext cx="67775" cy="674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711" h="2697" extrusionOk="0">
                          <a:moveTo>
                            <a:pt x="2710" y="0"/>
                          </a:moveTo>
                          <a:lnTo>
                            <a:pt x="380" y="1346"/>
                          </a:lnTo>
                          <a:cubicBezTo>
                            <a:pt x="104" y="1502"/>
                            <a:pt x="0" y="1864"/>
                            <a:pt x="173" y="2140"/>
                          </a:cubicBezTo>
                          <a:lnTo>
                            <a:pt x="311" y="2399"/>
                          </a:lnTo>
                          <a:cubicBezTo>
                            <a:pt x="423" y="2598"/>
                            <a:pt x="622" y="2697"/>
                            <a:pt x="820" y="2697"/>
                          </a:cubicBezTo>
                          <a:cubicBezTo>
                            <a:pt x="1019" y="2697"/>
                            <a:pt x="1217" y="2598"/>
                            <a:pt x="1329" y="2399"/>
                          </a:cubicBezTo>
                          <a:lnTo>
                            <a:pt x="2710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4396" name="Google Shape;4396;p5"/>
                    <p:cNvSpPr/>
                    <p:nvPr/>
                  </p:nvSpPr>
                  <p:spPr>
                    <a:xfrm rot="-5400000">
                      <a:off x="4422738" y="1279913"/>
                      <a:ext cx="40150" cy="8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3281" extrusionOk="0">
                          <a:moveTo>
                            <a:pt x="587" y="1"/>
                          </a:moveTo>
                          <a:cubicBezTo>
                            <a:pt x="259" y="1"/>
                            <a:pt x="1" y="260"/>
                            <a:pt x="1" y="588"/>
                          </a:cubicBezTo>
                          <a:lnTo>
                            <a:pt x="1" y="3280"/>
                          </a:lnTo>
                          <a:lnTo>
                            <a:pt x="173" y="2987"/>
                          </a:lnTo>
                          <a:lnTo>
                            <a:pt x="1399" y="864"/>
                          </a:lnTo>
                          <a:cubicBezTo>
                            <a:pt x="1606" y="484"/>
                            <a:pt x="1330" y="1"/>
                            <a:pt x="89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4397" name="Google Shape;4397;p5"/>
                    <p:cNvSpPr/>
                    <p:nvPr/>
                  </p:nvSpPr>
                  <p:spPr>
                    <a:xfrm rot="-5400000">
                      <a:off x="4431263" y="1270338"/>
                      <a:ext cx="87625" cy="35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505" h="1424" extrusionOk="0">
                          <a:moveTo>
                            <a:pt x="2633" y="1"/>
                          </a:moveTo>
                          <a:cubicBezTo>
                            <a:pt x="2532" y="1"/>
                            <a:pt x="2429" y="26"/>
                            <a:pt x="2331" y="77"/>
                          </a:cubicBezTo>
                          <a:lnTo>
                            <a:pt x="450" y="1165"/>
                          </a:lnTo>
                          <a:lnTo>
                            <a:pt x="1" y="1424"/>
                          </a:lnTo>
                          <a:lnTo>
                            <a:pt x="2780" y="1424"/>
                          </a:lnTo>
                          <a:cubicBezTo>
                            <a:pt x="3229" y="1424"/>
                            <a:pt x="3505" y="940"/>
                            <a:pt x="3280" y="561"/>
                          </a:cubicBezTo>
                          <a:lnTo>
                            <a:pt x="3125" y="284"/>
                          </a:lnTo>
                          <a:cubicBezTo>
                            <a:pt x="3021" y="100"/>
                            <a:pt x="2833" y="1"/>
                            <a:pt x="263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4398" name="Google Shape;4398;p5"/>
                    <p:cNvSpPr/>
                    <p:nvPr/>
                  </p:nvSpPr>
                  <p:spPr>
                    <a:xfrm rot="-5400000">
                      <a:off x="4419675" y="1267350"/>
                      <a:ext cx="67750" cy="67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710" h="2698" extrusionOk="0">
                          <a:moveTo>
                            <a:pt x="1890" y="0"/>
                          </a:moveTo>
                          <a:cubicBezTo>
                            <a:pt x="1692" y="0"/>
                            <a:pt x="1493" y="100"/>
                            <a:pt x="1381" y="298"/>
                          </a:cubicBezTo>
                          <a:lnTo>
                            <a:pt x="173" y="2404"/>
                          </a:lnTo>
                          <a:lnTo>
                            <a:pt x="0" y="2697"/>
                          </a:lnTo>
                          <a:lnTo>
                            <a:pt x="449" y="2438"/>
                          </a:lnTo>
                          <a:lnTo>
                            <a:pt x="2330" y="1351"/>
                          </a:lnTo>
                          <a:cubicBezTo>
                            <a:pt x="2606" y="1196"/>
                            <a:pt x="2710" y="833"/>
                            <a:pt x="2555" y="557"/>
                          </a:cubicBezTo>
                          <a:lnTo>
                            <a:pt x="2399" y="298"/>
                          </a:lnTo>
                          <a:cubicBezTo>
                            <a:pt x="2287" y="100"/>
                            <a:pt x="2089" y="0"/>
                            <a:pt x="1890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4399" name="Google Shape;4399;p5"/>
                    <p:cNvSpPr/>
                    <p:nvPr/>
                  </p:nvSpPr>
                  <p:spPr>
                    <a:xfrm rot="-5400000">
                      <a:off x="4431163" y="1382413"/>
                      <a:ext cx="87625" cy="35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505" h="1432" extrusionOk="0">
                          <a:moveTo>
                            <a:pt x="863" y="1"/>
                          </a:moveTo>
                          <a:cubicBezTo>
                            <a:pt x="662" y="1"/>
                            <a:pt x="467" y="108"/>
                            <a:pt x="363" y="292"/>
                          </a:cubicBezTo>
                          <a:lnTo>
                            <a:pt x="208" y="569"/>
                          </a:lnTo>
                          <a:cubicBezTo>
                            <a:pt x="1" y="948"/>
                            <a:pt x="277" y="1432"/>
                            <a:pt x="708" y="1432"/>
                          </a:cubicBezTo>
                          <a:lnTo>
                            <a:pt x="3504" y="1432"/>
                          </a:lnTo>
                          <a:lnTo>
                            <a:pt x="2072" y="603"/>
                          </a:lnTo>
                          <a:lnTo>
                            <a:pt x="1157" y="85"/>
                          </a:lnTo>
                          <a:cubicBezTo>
                            <a:pt x="1065" y="28"/>
                            <a:pt x="963" y="1"/>
                            <a:pt x="86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4400" name="Google Shape;4400;p5"/>
                    <p:cNvSpPr/>
                    <p:nvPr/>
                  </p:nvSpPr>
                  <p:spPr>
                    <a:xfrm rot="-5400000">
                      <a:off x="4454450" y="1314675"/>
                      <a:ext cx="83725" cy="7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349" h="2865" extrusionOk="0">
                          <a:moveTo>
                            <a:pt x="1916" y="0"/>
                          </a:moveTo>
                          <a:cubicBezTo>
                            <a:pt x="639" y="0"/>
                            <a:pt x="1" y="1536"/>
                            <a:pt x="898" y="2434"/>
                          </a:cubicBezTo>
                          <a:cubicBezTo>
                            <a:pt x="1196" y="2732"/>
                            <a:pt x="1560" y="2865"/>
                            <a:pt x="1915" y="2865"/>
                          </a:cubicBezTo>
                          <a:cubicBezTo>
                            <a:pt x="2651" y="2865"/>
                            <a:pt x="3349" y="2294"/>
                            <a:pt x="3349" y="1433"/>
                          </a:cubicBezTo>
                          <a:cubicBezTo>
                            <a:pt x="3349" y="639"/>
                            <a:pt x="2710" y="0"/>
                            <a:pt x="191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  <p:sp>
                <p:nvSpPr>
                  <p:cNvPr id="4401" name="Google Shape;4401;p5"/>
                  <p:cNvSpPr/>
                  <p:nvPr/>
                </p:nvSpPr>
                <p:spPr>
                  <a:xfrm rot="-5400000">
                    <a:off x="631363" y="2800388"/>
                    <a:ext cx="341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5" h="1244" extrusionOk="0">
                        <a:moveTo>
                          <a:pt x="691" y="1"/>
                        </a:moveTo>
                        <a:lnTo>
                          <a:pt x="312" y="381"/>
                        </a:lnTo>
                        <a:cubicBezTo>
                          <a:pt x="1" y="709"/>
                          <a:pt x="243" y="1244"/>
                          <a:pt x="691" y="1244"/>
                        </a:cubicBezTo>
                        <a:cubicBezTo>
                          <a:pt x="1140" y="1244"/>
                          <a:pt x="1364" y="709"/>
                          <a:pt x="1054" y="381"/>
                        </a:cubicBezTo>
                        <a:lnTo>
                          <a:pt x="691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02" name="Google Shape;4402;p5"/>
                  <p:cNvSpPr/>
                  <p:nvPr/>
                </p:nvSpPr>
                <p:spPr>
                  <a:xfrm rot="-5400000">
                    <a:off x="631375" y="3371675"/>
                    <a:ext cx="3410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4" h="1244" extrusionOk="0">
                        <a:moveTo>
                          <a:pt x="691" y="1"/>
                        </a:moveTo>
                        <a:lnTo>
                          <a:pt x="311" y="381"/>
                        </a:lnTo>
                        <a:cubicBezTo>
                          <a:pt x="0" y="709"/>
                          <a:pt x="242" y="1244"/>
                          <a:pt x="691" y="1244"/>
                        </a:cubicBezTo>
                        <a:cubicBezTo>
                          <a:pt x="1122" y="1244"/>
                          <a:pt x="1364" y="709"/>
                          <a:pt x="1053" y="381"/>
                        </a:cubicBezTo>
                        <a:lnTo>
                          <a:pt x="691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03" name="Google Shape;4403;p5"/>
                  <p:cNvSpPr/>
                  <p:nvPr/>
                </p:nvSpPr>
                <p:spPr>
                  <a:xfrm rot="-5400000">
                    <a:off x="631363" y="3942963"/>
                    <a:ext cx="341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5" h="1244" extrusionOk="0">
                        <a:moveTo>
                          <a:pt x="674" y="1"/>
                        </a:moveTo>
                        <a:lnTo>
                          <a:pt x="311" y="381"/>
                        </a:lnTo>
                        <a:cubicBezTo>
                          <a:pt x="1" y="709"/>
                          <a:pt x="225" y="1244"/>
                          <a:pt x="674" y="1244"/>
                        </a:cubicBezTo>
                        <a:cubicBezTo>
                          <a:pt x="1123" y="1244"/>
                          <a:pt x="1364" y="709"/>
                          <a:pt x="1053" y="381"/>
                        </a:cubicBezTo>
                        <a:lnTo>
                          <a:pt x="674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04" name="Google Shape;4404;p5"/>
                  <p:cNvSpPr/>
                  <p:nvPr/>
                </p:nvSpPr>
                <p:spPr>
                  <a:xfrm rot="-5400000">
                    <a:off x="631575" y="2228875"/>
                    <a:ext cx="3370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8" h="1244" extrusionOk="0">
                        <a:moveTo>
                          <a:pt x="674" y="1"/>
                        </a:moveTo>
                        <a:lnTo>
                          <a:pt x="294" y="381"/>
                        </a:lnTo>
                        <a:cubicBezTo>
                          <a:pt x="1" y="709"/>
                          <a:pt x="225" y="1244"/>
                          <a:pt x="674" y="1244"/>
                        </a:cubicBezTo>
                        <a:cubicBezTo>
                          <a:pt x="1123" y="1244"/>
                          <a:pt x="1347" y="709"/>
                          <a:pt x="1037" y="381"/>
                        </a:cubicBezTo>
                        <a:lnTo>
                          <a:pt x="674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05" name="Google Shape;4405;p5"/>
                  <p:cNvSpPr/>
                  <p:nvPr/>
                </p:nvSpPr>
                <p:spPr>
                  <a:xfrm rot="-5400000">
                    <a:off x="631363" y="2506538"/>
                    <a:ext cx="341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5" h="1244" extrusionOk="0">
                        <a:moveTo>
                          <a:pt x="691" y="1"/>
                        </a:moveTo>
                        <a:lnTo>
                          <a:pt x="311" y="381"/>
                        </a:lnTo>
                        <a:cubicBezTo>
                          <a:pt x="1" y="709"/>
                          <a:pt x="242" y="1244"/>
                          <a:pt x="691" y="1244"/>
                        </a:cubicBezTo>
                        <a:cubicBezTo>
                          <a:pt x="1140" y="1244"/>
                          <a:pt x="1364" y="709"/>
                          <a:pt x="1054" y="381"/>
                        </a:cubicBezTo>
                        <a:lnTo>
                          <a:pt x="691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06" name="Google Shape;4406;p5"/>
                  <p:cNvSpPr/>
                  <p:nvPr/>
                </p:nvSpPr>
                <p:spPr>
                  <a:xfrm rot="-5400000">
                    <a:off x="631375" y="3077825"/>
                    <a:ext cx="3410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4" h="1244" extrusionOk="0">
                        <a:moveTo>
                          <a:pt x="673" y="1"/>
                        </a:moveTo>
                        <a:lnTo>
                          <a:pt x="311" y="381"/>
                        </a:lnTo>
                        <a:cubicBezTo>
                          <a:pt x="0" y="709"/>
                          <a:pt x="242" y="1244"/>
                          <a:pt x="673" y="1244"/>
                        </a:cubicBezTo>
                        <a:cubicBezTo>
                          <a:pt x="1122" y="1244"/>
                          <a:pt x="1364" y="709"/>
                          <a:pt x="1053" y="381"/>
                        </a:cubicBezTo>
                        <a:lnTo>
                          <a:pt x="673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07" name="Google Shape;4407;p5"/>
                  <p:cNvSpPr/>
                  <p:nvPr/>
                </p:nvSpPr>
                <p:spPr>
                  <a:xfrm rot="-5400000">
                    <a:off x="631375" y="3649125"/>
                    <a:ext cx="3410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4" h="1244" extrusionOk="0">
                        <a:moveTo>
                          <a:pt x="674" y="1"/>
                        </a:moveTo>
                        <a:lnTo>
                          <a:pt x="311" y="381"/>
                        </a:lnTo>
                        <a:cubicBezTo>
                          <a:pt x="0" y="709"/>
                          <a:pt x="225" y="1244"/>
                          <a:pt x="674" y="1244"/>
                        </a:cubicBezTo>
                        <a:cubicBezTo>
                          <a:pt x="1122" y="1244"/>
                          <a:pt x="1364" y="709"/>
                          <a:pt x="1053" y="381"/>
                        </a:cubicBezTo>
                        <a:lnTo>
                          <a:pt x="674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08" name="Google Shape;4408;p5"/>
                  <p:cNvSpPr/>
                  <p:nvPr/>
                </p:nvSpPr>
                <p:spPr>
                  <a:xfrm rot="-5400000">
                    <a:off x="631363" y="4220413"/>
                    <a:ext cx="341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5" h="1244" extrusionOk="0">
                        <a:moveTo>
                          <a:pt x="691" y="1"/>
                        </a:moveTo>
                        <a:lnTo>
                          <a:pt x="311" y="381"/>
                        </a:lnTo>
                        <a:cubicBezTo>
                          <a:pt x="1" y="709"/>
                          <a:pt x="242" y="1244"/>
                          <a:pt x="691" y="1244"/>
                        </a:cubicBezTo>
                        <a:cubicBezTo>
                          <a:pt x="1123" y="1244"/>
                          <a:pt x="1364" y="709"/>
                          <a:pt x="1054" y="381"/>
                        </a:cubicBezTo>
                        <a:lnTo>
                          <a:pt x="691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4409" name="Google Shape;4409;p5"/>
                <p:cNvGrpSpPr/>
                <p:nvPr/>
              </p:nvGrpSpPr>
              <p:grpSpPr>
                <a:xfrm>
                  <a:off x="151925" y="33700"/>
                  <a:ext cx="341750" cy="2538050"/>
                  <a:chOff x="487050" y="1971275"/>
                  <a:chExt cx="341750" cy="2538050"/>
                </a:xfrm>
              </p:grpSpPr>
              <p:sp>
                <p:nvSpPr>
                  <p:cNvPr id="4410" name="Google Shape;4410;p5"/>
                  <p:cNvSpPr/>
                  <p:nvPr/>
                </p:nvSpPr>
                <p:spPr>
                  <a:xfrm rot="-5400000">
                    <a:off x="-453825" y="3226700"/>
                    <a:ext cx="2538050" cy="27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1088" extrusionOk="0">
                        <a:moveTo>
                          <a:pt x="1" y="0"/>
                        </a:moveTo>
                        <a:lnTo>
                          <a:pt x="1" y="1088"/>
                        </a:lnTo>
                        <a:lnTo>
                          <a:pt x="101521" y="1088"/>
                        </a:lnTo>
                        <a:lnTo>
                          <a:pt x="10152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11" name="Google Shape;4411;p5"/>
                  <p:cNvSpPr/>
                  <p:nvPr/>
                </p:nvSpPr>
                <p:spPr>
                  <a:xfrm rot="-5400000">
                    <a:off x="-535587" y="3232963"/>
                    <a:ext cx="2538050" cy="14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587" extrusionOk="0">
                        <a:moveTo>
                          <a:pt x="1" y="0"/>
                        </a:moveTo>
                        <a:lnTo>
                          <a:pt x="1" y="587"/>
                        </a:lnTo>
                        <a:lnTo>
                          <a:pt x="101521" y="587"/>
                        </a:lnTo>
                        <a:lnTo>
                          <a:pt x="10152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12" name="Google Shape;4412;p5"/>
                  <p:cNvSpPr/>
                  <p:nvPr/>
                </p:nvSpPr>
                <p:spPr>
                  <a:xfrm rot="-5400000">
                    <a:off x="487038" y="2568463"/>
                    <a:ext cx="200675" cy="20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27" h="8026" extrusionOk="0">
                        <a:moveTo>
                          <a:pt x="7560" y="466"/>
                        </a:moveTo>
                        <a:lnTo>
                          <a:pt x="7560" y="7560"/>
                        </a:lnTo>
                        <a:lnTo>
                          <a:pt x="466" y="7560"/>
                        </a:lnTo>
                        <a:lnTo>
                          <a:pt x="466" y="466"/>
                        </a:lnTo>
                        <a:close/>
                        <a:moveTo>
                          <a:pt x="0" y="0"/>
                        </a:moveTo>
                        <a:lnTo>
                          <a:pt x="0" y="8026"/>
                        </a:lnTo>
                        <a:lnTo>
                          <a:pt x="8026" y="8026"/>
                        </a:lnTo>
                        <a:lnTo>
                          <a:pt x="8026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13" name="Google Shape;4413;p5"/>
                  <p:cNvSpPr/>
                  <p:nvPr/>
                </p:nvSpPr>
                <p:spPr>
                  <a:xfrm rot="-5400000">
                    <a:off x="523163" y="2676663"/>
                    <a:ext cx="57000" cy="56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0" h="2253" extrusionOk="0">
                        <a:moveTo>
                          <a:pt x="685" y="1"/>
                        </a:moveTo>
                        <a:cubicBezTo>
                          <a:pt x="523" y="1"/>
                          <a:pt x="363" y="78"/>
                          <a:pt x="277" y="234"/>
                        </a:cubicBezTo>
                        <a:lnTo>
                          <a:pt x="139" y="458"/>
                        </a:lnTo>
                        <a:cubicBezTo>
                          <a:pt x="1" y="682"/>
                          <a:pt x="87" y="976"/>
                          <a:pt x="312" y="1114"/>
                        </a:cubicBezTo>
                        <a:lnTo>
                          <a:pt x="1088" y="1563"/>
                        </a:lnTo>
                        <a:lnTo>
                          <a:pt x="2279" y="2253"/>
                        </a:lnTo>
                        <a:lnTo>
                          <a:pt x="2279" y="2253"/>
                        </a:lnTo>
                        <a:lnTo>
                          <a:pt x="2124" y="2011"/>
                        </a:lnTo>
                        <a:lnTo>
                          <a:pt x="1106" y="234"/>
                        </a:lnTo>
                        <a:cubicBezTo>
                          <a:pt x="1011" y="78"/>
                          <a:pt x="847" y="1"/>
                          <a:pt x="68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14" name="Google Shape;4414;p5"/>
                  <p:cNvSpPr/>
                  <p:nvPr/>
                </p:nvSpPr>
                <p:spPr>
                  <a:xfrm rot="-5400000">
                    <a:off x="615188" y="2654313"/>
                    <a:ext cx="34125" cy="6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5" h="2746" extrusionOk="0">
                        <a:moveTo>
                          <a:pt x="1364" y="1"/>
                        </a:moveTo>
                        <a:lnTo>
                          <a:pt x="190" y="2020"/>
                        </a:lnTo>
                        <a:cubicBezTo>
                          <a:pt x="1" y="2331"/>
                          <a:pt x="242" y="2745"/>
                          <a:pt x="605" y="2745"/>
                        </a:cubicBezTo>
                        <a:lnTo>
                          <a:pt x="864" y="2745"/>
                        </a:lnTo>
                        <a:cubicBezTo>
                          <a:pt x="1140" y="2745"/>
                          <a:pt x="1364" y="2521"/>
                          <a:pt x="1364" y="2262"/>
                        </a:cubicBezTo>
                        <a:lnTo>
                          <a:pt x="1364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15" name="Google Shape;4415;p5"/>
                  <p:cNvSpPr/>
                  <p:nvPr/>
                </p:nvSpPr>
                <p:spPr>
                  <a:xfrm rot="-5400000">
                    <a:off x="525875" y="2654325"/>
                    <a:ext cx="34125" cy="6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5" h="2745" extrusionOk="0">
                        <a:moveTo>
                          <a:pt x="622" y="0"/>
                        </a:moveTo>
                        <a:cubicBezTo>
                          <a:pt x="242" y="0"/>
                          <a:pt x="1" y="397"/>
                          <a:pt x="190" y="725"/>
                        </a:cubicBezTo>
                        <a:lnTo>
                          <a:pt x="1209" y="2486"/>
                        </a:lnTo>
                        <a:lnTo>
                          <a:pt x="1364" y="2744"/>
                        </a:lnTo>
                        <a:lnTo>
                          <a:pt x="1364" y="483"/>
                        </a:lnTo>
                        <a:cubicBezTo>
                          <a:pt x="1364" y="207"/>
                          <a:pt x="1140" y="0"/>
                          <a:pt x="881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16" name="Google Shape;4416;p5"/>
                  <p:cNvSpPr/>
                  <p:nvPr/>
                </p:nvSpPr>
                <p:spPr>
                  <a:xfrm rot="-5400000">
                    <a:off x="615413" y="2614838"/>
                    <a:ext cx="33675" cy="6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7" h="2746" extrusionOk="0">
                        <a:moveTo>
                          <a:pt x="0" y="1"/>
                        </a:moveTo>
                        <a:lnTo>
                          <a:pt x="0" y="2262"/>
                        </a:lnTo>
                        <a:cubicBezTo>
                          <a:pt x="0" y="2521"/>
                          <a:pt x="208" y="2745"/>
                          <a:pt x="484" y="2745"/>
                        </a:cubicBezTo>
                        <a:lnTo>
                          <a:pt x="743" y="2745"/>
                        </a:lnTo>
                        <a:cubicBezTo>
                          <a:pt x="1105" y="2745"/>
                          <a:pt x="1347" y="2331"/>
                          <a:pt x="1157" y="2020"/>
                        </a:cubicBez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17" name="Google Shape;4417;p5"/>
                  <p:cNvSpPr/>
                  <p:nvPr/>
                </p:nvSpPr>
                <p:spPr>
                  <a:xfrm rot="-5400000">
                    <a:off x="568463" y="2607013"/>
                    <a:ext cx="73375" cy="2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5" h="1198" extrusionOk="0">
                        <a:moveTo>
                          <a:pt x="1" y="0"/>
                        </a:moveTo>
                        <a:lnTo>
                          <a:pt x="1968" y="1139"/>
                        </a:lnTo>
                        <a:cubicBezTo>
                          <a:pt x="2041" y="1178"/>
                          <a:pt x="2121" y="1198"/>
                          <a:pt x="2200" y="1198"/>
                        </a:cubicBezTo>
                        <a:cubicBezTo>
                          <a:pt x="2366" y="1198"/>
                          <a:pt x="2531" y="1113"/>
                          <a:pt x="2624" y="949"/>
                        </a:cubicBezTo>
                        <a:lnTo>
                          <a:pt x="2745" y="742"/>
                        </a:lnTo>
                        <a:cubicBezTo>
                          <a:pt x="2935" y="414"/>
                          <a:pt x="2711" y="17"/>
                          <a:pt x="2331" y="17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18" name="Google Shape;4418;p5"/>
                  <p:cNvSpPr/>
                  <p:nvPr/>
                </p:nvSpPr>
                <p:spPr>
                  <a:xfrm rot="-5400000">
                    <a:off x="594975" y="2604650"/>
                    <a:ext cx="56550" cy="56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62" h="2266" extrusionOk="0">
                        <a:moveTo>
                          <a:pt x="0" y="0"/>
                        </a:moveTo>
                        <a:lnTo>
                          <a:pt x="1157" y="2019"/>
                        </a:lnTo>
                        <a:cubicBezTo>
                          <a:pt x="1252" y="2183"/>
                          <a:pt x="1416" y="2265"/>
                          <a:pt x="1580" y="2265"/>
                        </a:cubicBezTo>
                        <a:cubicBezTo>
                          <a:pt x="1744" y="2265"/>
                          <a:pt x="1907" y="2183"/>
                          <a:pt x="2002" y="2019"/>
                        </a:cubicBezTo>
                        <a:lnTo>
                          <a:pt x="2123" y="1812"/>
                        </a:lnTo>
                        <a:cubicBezTo>
                          <a:pt x="2261" y="1571"/>
                          <a:pt x="2192" y="1260"/>
                          <a:pt x="1951" y="1139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19" name="Google Shape;4419;p5"/>
                  <p:cNvSpPr/>
                  <p:nvPr/>
                </p:nvSpPr>
                <p:spPr>
                  <a:xfrm rot="-5400000">
                    <a:off x="568350" y="2701175"/>
                    <a:ext cx="73375" cy="2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5" h="1189" extrusionOk="0">
                        <a:moveTo>
                          <a:pt x="604" y="0"/>
                        </a:moveTo>
                        <a:cubicBezTo>
                          <a:pt x="242" y="0"/>
                          <a:pt x="0" y="414"/>
                          <a:pt x="190" y="725"/>
                        </a:cubicBezTo>
                        <a:lnTo>
                          <a:pt x="311" y="949"/>
                        </a:lnTo>
                        <a:cubicBezTo>
                          <a:pt x="404" y="1100"/>
                          <a:pt x="566" y="1189"/>
                          <a:pt x="737" y="1189"/>
                        </a:cubicBezTo>
                        <a:cubicBezTo>
                          <a:pt x="820" y="1189"/>
                          <a:pt x="905" y="1167"/>
                          <a:pt x="984" y="1122"/>
                        </a:cubicBezTo>
                        <a:lnTo>
                          <a:pt x="293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20" name="Google Shape;4420;p5"/>
                  <p:cNvSpPr/>
                  <p:nvPr/>
                </p:nvSpPr>
                <p:spPr>
                  <a:xfrm rot="-5400000">
                    <a:off x="594588" y="2676663"/>
                    <a:ext cx="57000" cy="56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0" h="2253" extrusionOk="0">
                        <a:moveTo>
                          <a:pt x="2279" y="0"/>
                        </a:moveTo>
                        <a:lnTo>
                          <a:pt x="312" y="1139"/>
                        </a:lnTo>
                        <a:cubicBezTo>
                          <a:pt x="87" y="1260"/>
                          <a:pt x="1" y="1571"/>
                          <a:pt x="139" y="1795"/>
                        </a:cubicBezTo>
                        <a:lnTo>
                          <a:pt x="277" y="2019"/>
                        </a:lnTo>
                        <a:cubicBezTo>
                          <a:pt x="363" y="2175"/>
                          <a:pt x="523" y="2252"/>
                          <a:pt x="685" y="2252"/>
                        </a:cubicBezTo>
                        <a:cubicBezTo>
                          <a:pt x="847" y="2252"/>
                          <a:pt x="1011" y="2175"/>
                          <a:pt x="1106" y="2019"/>
                        </a:cubicBezTo>
                        <a:lnTo>
                          <a:pt x="2279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21" name="Google Shape;4421;p5"/>
                  <p:cNvSpPr/>
                  <p:nvPr/>
                </p:nvSpPr>
                <p:spPr>
                  <a:xfrm rot="-5400000">
                    <a:off x="526100" y="2615275"/>
                    <a:ext cx="33675" cy="6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7" h="2745" extrusionOk="0">
                        <a:moveTo>
                          <a:pt x="483" y="0"/>
                        </a:moveTo>
                        <a:cubicBezTo>
                          <a:pt x="225" y="0"/>
                          <a:pt x="0" y="207"/>
                          <a:pt x="0" y="483"/>
                        </a:cubicBezTo>
                        <a:lnTo>
                          <a:pt x="0" y="2744"/>
                        </a:lnTo>
                        <a:lnTo>
                          <a:pt x="138" y="2486"/>
                        </a:lnTo>
                        <a:lnTo>
                          <a:pt x="1174" y="725"/>
                        </a:lnTo>
                        <a:cubicBezTo>
                          <a:pt x="1346" y="397"/>
                          <a:pt x="1122" y="0"/>
                          <a:pt x="74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22" name="Google Shape;4422;p5"/>
                  <p:cNvSpPr/>
                  <p:nvPr/>
                </p:nvSpPr>
                <p:spPr>
                  <a:xfrm rot="-5400000">
                    <a:off x="533038" y="2607138"/>
                    <a:ext cx="73375" cy="29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5" h="1188" extrusionOk="0">
                        <a:moveTo>
                          <a:pt x="2201" y="0"/>
                        </a:moveTo>
                        <a:cubicBezTo>
                          <a:pt x="2121" y="0"/>
                          <a:pt x="2041" y="21"/>
                          <a:pt x="1968" y="66"/>
                        </a:cubicBezTo>
                        <a:lnTo>
                          <a:pt x="381" y="981"/>
                        </a:lnTo>
                        <a:lnTo>
                          <a:pt x="1" y="1188"/>
                        </a:lnTo>
                        <a:lnTo>
                          <a:pt x="2331" y="1188"/>
                        </a:lnTo>
                        <a:cubicBezTo>
                          <a:pt x="2711" y="1188"/>
                          <a:pt x="2935" y="791"/>
                          <a:pt x="2745" y="463"/>
                        </a:cubicBezTo>
                        <a:lnTo>
                          <a:pt x="2624" y="256"/>
                        </a:lnTo>
                        <a:cubicBezTo>
                          <a:pt x="2531" y="92"/>
                          <a:pt x="2367" y="0"/>
                          <a:pt x="2201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23" name="Google Shape;4423;p5"/>
                  <p:cNvSpPr/>
                  <p:nvPr/>
                </p:nvSpPr>
                <p:spPr>
                  <a:xfrm rot="-5400000">
                    <a:off x="523438" y="2604863"/>
                    <a:ext cx="56550" cy="56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62" h="2249" extrusionOk="0">
                        <a:moveTo>
                          <a:pt x="1580" y="1"/>
                        </a:moveTo>
                        <a:cubicBezTo>
                          <a:pt x="1416" y="1"/>
                          <a:pt x="1252" y="83"/>
                          <a:pt x="1157" y="247"/>
                        </a:cubicBezTo>
                        <a:lnTo>
                          <a:pt x="138" y="2007"/>
                        </a:lnTo>
                        <a:lnTo>
                          <a:pt x="0" y="2249"/>
                        </a:lnTo>
                        <a:lnTo>
                          <a:pt x="380" y="2042"/>
                        </a:lnTo>
                        <a:lnTo>
                          <a:pt x="1951" y="1127"/>
                        </a:lnTo>
                        <a:cubicBezTo>
                          <a:pt x="2175" y="989"/>
                          <a:pt x="2261" y="696"/>
                          <a:pt x="2123" y="454"/>
                        </a:cubicBezTo>
                        <a:lnTo>
                          <a:pt x="2002" y="247"/>
                        </a:lnTo>
                        <a:cubicBezTo>
                          <a:pt x="1907" y="83"/>
                          <a:pt x="1744" y="1"/>
                          <a:pt x="158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24" name="Google Shape;4424;p5"/>
                  <p:cNvSpPr/>
                  <p:nvPr/>
                </p:nvSpPr>
                <p:spPr>
                  <a:xfrm rot="-5400000">
                    <a:off x="533025" y="2701175"/>
                    <a:ext cx="73375" cy="2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5" h="1189" extrusionOk="0">
                        <a:moveTo>
                          <a:pt x="737" y="0"/>
                        </a:moveTo>
                        <a:cubicBezTo>
                          <a:pt x="566" y="0"/>
                          <a:pt x="404" y="89"/>
                          <a:pt x="311" y="240"/>
                        </a:cubicBezTo>
                        <a:lnTo>
                          <a:pt x="190" y="464"/>
                        </a:lnTo>
                        <a:cubicBezTo>
                          <a:pt x="0" y="775"/>
                          <a:pt x="242" y="1189"/>
                          <a:pt x="604" y="1189"/>
                        </a:cubicBezTo>
                        <a:lnTo>
                          <a:pt x="2934" y="1189"/>
                        </a:lnTo>
                        <a:lnTo>
                          <a:pt x="1743" y="516"/>
                        </a:lnTo>
                        <a:lnTo>
                          <a:pt x="984" y="67"/>
                        </a:lnTo>
                        <a:cubicBezTo>
                          <a:pt x="905" y="22"/>
                          <a:pt x="820" y="0"/>
                          <a:pt x="73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25" name="Google Shape;4425;p5"/>
                  <p:cNvSpPr/>
                  <p:nvPr/>
                </p:nvSpPr>
                <p:spPr>
                  <a:xfrm rot="-5400000">
                    <a:off x="557375" y="2638800"/>
                    <a:ext cx="60000" cy="60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00" h="2400" extrusionOk="0">
                        <a:moveTo>
                          <a:pt x="1192" y="0"/>
                        </a:moveTo>
                        <a:cubicBezTo>
                          <a:pt x="536" y="0"/>
                          <a:pt x="1" y="536"/>
                          <a:pt x="1" y="1209"/>
                        </a:cubicBezTo>
                        <a:cubicBezTo>
                          <a:pt x="1" y="1865"/>
                          <a:pt x="536" y="2400"/>
                          <a:pt x="1192" y="2400"/>
                        </a:cubicBezTo>
                        <a:cubicBezTo>
                          <a:pt x="1865" y="2400"/>
                          <a:pt x="2400" y="1865"/>
                          <a:pt x="2400" y="1209"/>
                        </a:cubicBezTo>
                        <a:cubicBezTo>
                          <a:pt x="2400" y="536"/>
                          <a:pt x="1865" y="0"/>
                          <a:pt x="119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26" name="Google Shape;4426;p5"/>
                  <p:cNvSpPr/>
                  <p:nvPr/>
                </p:nvSpPr>
                <p:spPr>
                  <a:xfrm rot="-5400000">
                    <a:off x="487250" y="3139975"/>
                    <a:ext cx="200250" cy="20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10" h="8026" extrusionOk="0">
                        <a:moveTo>
                          <a:pt x="7543" y="466"/>
                        </a:moveTo>
                        <a:lnTo>
                          <a:pt x="7543" y="7560"/>
                        </a:lnTo>
                        <a:lnTo>
                          <a:pt x="467" y="7560"/>
                        </a:lnTo>
                        <a:lnTo>
                          <a:pt x="467" y="466"/>
                        </a:lnTo>
                        <a:close/>
                        <a:moveTo>
                          <a:pt x="1" y="0"/>
                        </a:moveTo>
                        <a:lnTo>
                          <a:pt x="1" y="8026"/>
                        </a:lnTo>
                        <a:lnTo>
                          <a:pt x="8009" y="8026"/>
                        </a:lnTo>
                        <a:lnTo>
                          <a:pt x="8009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27" name="Google Shape;4427;p5"/>
                  <p:cNvSpPr/>
                  <p:nvPr/>
                </p:nvSpPr>
                <p:spPr>
                  <a:xfrm rot="-5400000">
                    <a:off x="523175" y="3247950"/>
                    <a:ext cx="56975" cy="56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79" h="2253" extrusionOk="0">
                        <a:moveTo>
                          <a:pt x="682" y="1"/>
                        </a:moveTo>
                        <a:cubicBezTo>
                          <a:pt x="518" y="1"/>
                          <a:pt x="354" y="78"/>
                          <a:pt x="259" y="234"/>
                        </a:cubicBezTo>
                        <a:lnTo>
                          <a:pt x="138" y="458"/>
                        </a:lnTo>
                        <a:cubicBezTo>
                          <a:pt x="0" y="682"/>
                          <a:pt x="87" y="993"/>
                          <a:pt x="311" y="1114"/>
                        </a:cubicBezTo>
                        <a:lnTo>
                          <a:pt x="1088" y="1563"/>
                        </a:lnTo>
                        <a:lnTo>
                          <a:pt x="2279" y="2253"/>
                        </a:lnTo>
                        <a:lnTo>
                          <a:pt x="2279" y="2253"/>
                        </a:lnTo>
                        <a:lnTo>
                          <a:pt x="2123" y="2011"/>
                        </a:lnTo>
                        <a:lnTo>
                          <a:pt x="1105" y="234"/>
                        </a:lnTo>
                        <a:cubicBezTo>
                          <a:pt x="1010" y="78"/>
                          <a:pt x="846" y="1"/>
                          <a:pt x="68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28" name="Google Shape;4428;p5"/>
                  <p:cNvSpPr/>
                  <p:nvPr/>
                </p:nvSpPr>
                <p:spPr>
                  <a:xfrm rot="-5400000">
                    <a:off x="615188" y="3225613"/>
                    <a:ext cx="34125" cy="6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5" h="2746" extrusionOk="0">
                        <a:moveTo>
                          <a:pt x="1364" y="1"/>
                        </a:moveTo>
                        <a:lnTo>
                          <a:pt x="191" y="2020"/>
                        </a:lnTo>
                        <a:cubicBezTo>
                          <a:pt x="1" y="2331"/>
                          <a:pt x="243" y="2745"/>
                          <a:pt x="622" y="2745"/>
                        </a:cubicBezTo>
                        <a:lnTo>
                          <a:pt x="864" y="2745"/>
                        </a:lnTo>
                        <a:cubicBezTo>
                          <a:pt x="1140" y="2745"/>
                          <a:pt x="1364" y="2521"/>
                          <a:pt x="1364" y="2262"/>
                        </a:cubicBezTo>
                        <a:lnTo>
                          <a:pt x="1364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29" name="Google Shape;4429;p5"/>
                  <p:cNvSpPr/>
                  <p:nvPr/>
                </p:nvSpPr>
                <p:spPr>
                  <a:xfrm rot="-5400000">
                    <a:off x="525875" y="3225625"/>
                    <a:ext cx="34125" cy="6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5" h="2745" extrusionOk="0">
                        <a:moveTo>
                          <a:pt x="622" y="0"/>
                        </a:moveTo>
                        <a:cubicBezTo>
                          <a:pt x="243" y="0"/>
                          <a:pt x="1" y="397"/>
                          <a:pt x="191" y="725"/>
                        </a:cubicBezTo>
                        <a:lnTo>
                          <a:pt x="1209" y="2486"/>
                        </a:lnTo>
                        <a:lnTo>
                          <a:pt x="1364" y="2744"/>
                        </a:lnTo>
                        <a:lnTo>
                          <a:pt x="1364" y="483"/>
                        </a:lnTo>
                        <a:cubicBezTo>
                          <a:pt x="1364" y="207"/>
                          <a:pt x="1140" y="0"/>
                          <a:pt x="881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30" name="Google Shape;4430;p5"/>
                  <p:cNvSpPr/>
                  <p:nvPr/>
                </p:nvSpPr>
                <p:spPr>
                  <a:xfrm rot="-5400000">
                    <a:off x="615200" y="3186350"/>
                    <a:ext cx="34100" cy="6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4" h="2746" extrusionOk="0">
                        <a:moveTo>
                          <a:pt x="1" y="1"/>
                        </a:moveTo>
                        <a:lnTo>
                          <a:pt x="1" y="2262"/>
                        </a:lnTo>
                        <a:cubicBezTo>
                          <a:pt x="1" y="2521"/>
                          <a:pt x="225" y="2745"/>
                          <a:pt x="501" y="2745"/>
                        </a:cubicBezTo>
                        <a:lnTo>
                          <a:pt x="743" y="2745"/>
                        </a:lnTo>
                        <a:cubicBezTo>
                          <a:pt x="1122" y="2745"/>
                          <a:pt x="1364" y="2331"/>
                          <a:pt x="1174" y="2020"/>
                        </a:cubicBez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31" name="Google Shape;4431;p5"/>
                  <p:cNvSpPr/>
                  <p:nvPr/>
                </p:nvSpPr>
                <p:spPr>
                  <a:xfrm rot="-5400000">
                    <a:off x="568463" y="3178288"/>
                    <a:ext cx="73375" cy="2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5" h="1198" extrusionOk="0">
                        <a:moveTo>
                          <a:pt x="0" y="0"/>
                        </a:moveTo>
                        <a:lnTo>
                          <a:pt x="1951" y="1139"/>
                        </a:lnTo>
                        <a:cubicBezTo>
                          <a:pt x="2029" y="1178"/>
                          <a:pt x="2112" y="1198"/>
                          <a:pt x="2194" y="1198"/>
                        </a:cubicBezTo>
                        <a:cubicBezTo>
                          <a:pt x="2365" y="1198"/>
                          <a:pt x="2530" y="1113"/>
                          <a:pt x="2624" y="949"/>
                        </a:cubicBezTo>
                        <a:lnTo>
                          <a:pt x="2744" y="742"/>
                        </a:lnTo>
                        <a:cubicBezTo>
                          <a:pt x="2934" y="414"/>
                          <a:pt x="2693" y="17"/>
                          <a:pt x="2330" y="17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32" name="Google Shape;4432;p5"/>
                  <p:cNvSpPr/>
                  <p:nvPr/>
                </p:nvSpPr>
                <p:spPr>
                  <a:xfrm rot="-5400000">
                    <a:off x="594975" y="3175950"/>
                    <a:ext cx="56550" cy="56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62" h="2266" extrusionOk="0">
                        <a:moveTo>
                          <a:pt x="1" y="0"/>
                        </a:moveTo>
                        <a:lnTo>
                          <a:pt x="1157" y="2019"/>
                        </a:lnTo>
                        <a:cubicBezTo>
                          <a:pt x="1252" y="2183"/>
                          <a:pt x="1416" y="2265"/>
                          <a:pt x="1580" y="2265"/>
                        </a:cubicBezTo>
                        <a:cubicBezTo>
                          <a:pt x="1744" y="2265"/>
                          <a:pt x="1908" y="2183"/>
                          <a:pt x="2003" y="2019"/>
                        </a:cubicBezTo>
                        <a:lnTo>
                          <a:pt x="2124" y="1812"/>
                        </a:lnTo>
                        <a:cubicBezTo>
                          <a:pt x="2262" y="1571"/>
                          <a:pt x="2193" y="1260"/>
                          <a:pt x="1951" y="1139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33" name="Google Shape;4433;p5"/>
                  <p:cNvSpPr/>
                  <p:nvPr/>
                </p:nvSpPr>
                <p:spPr>
                  <a:xfrm rot="-5400000">
                    <a:off x="568350" y="3272475"/>
                    <a:ext cx="73375" cy="2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5" h="1189" extrusionOk="0">
                        <a:moveTo>
                          <a:pt x="605" y="0"/>
                        </a:moveTo>
                        <a:cubicBezTo>
                          <a:pt x="242" y="0"/>
                          <a:pt x="1" y="414"/>
                          <a:pt x="190" y="725"/>
                        </a:cubicBezTo>
                        <a:lnTo>
                          <a:pt x="311" y="949"/>
                        </a:lnTo>
                        <a:cubicBezTo>
                          <a:pt x="404" y="1100"/>
                          <a:pt x="567" y="1189"/>
                          <a:pt x="737" y="1189"/>
                        </a:cubicBezTo>
                        <a:cubicBezTo>
                          <a:pt x="820" y="1189"/>
                          <a:pt x="905" y="1167"/>
                          <a:pt x="984" y="1122"/>
                        </a:cubicBezTo>
                        <a:lnTo>
                          <a:pt x="293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34" name="Google Shape;4434;p5"/>
                  <p:cNvSpPr/>
                  <p:nvPr/>
                </p:nvSpPr>
                <p:spPr>
                  <a:xfrm rot="-5400000">
                    <a:off x="594600" y="3247950"/>
                    <a:ext cx="56975" cy="56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79" h="2253" extrusionOk="0">
                        <a:moveTo>
                          <a:pt x="2279" y="0"/>
                        </a:moveTo>
                        <a:lnTo>
                          <a:pt x="311" y="1139"/>
                        </a:lnTo>
                        <a:cubicBezTo>
                          <a:pt x="87" y="1260"/>
                          <a:pt x="0" y="1571"/>
                          <a:pt x="138" y="1795"/>
                        </a:cubicBezTo>
                        <a:lnTo>
                          <a:pt x="259" y="2019"/>
                        </a:lnTo>
                        <a:cubicBezTo>
                          <a:pt x="354" y="2175"/>
                          <a:pt x="518" y="2252"/>
                          <a:pt x="682" y="2252"/>
                        </a:cubicBezTo>
                        <a:cubicBezTo>
                          <a:pt x="846" y="2252"/>
                          <a:pt x="1010" y="2175"/>
                          <a:pt x="1105" y="2019"/>
                        </a:cubicBezTo>
                        <a:lnTo>
                          <a:pt x="2279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35" name="Google Shape;4435;p5"/>
                  <p:cNvSpPr/>
                  <p:nvPr/>
                </p:nvSpPr>
                <p:spPr>
                  <a:xfrm rot="-5400000">
                    <a:off x="525888" y="3186363"/>
                    <a:ext cx="34100" cy="6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4" h="2745" extrusionOk="0">
                        <a:moveTo>
                          <a:pt x="501" y="0"/>
                        </a:moveTo>
                        <a:cubicBezTo>
                          <a:pt x="225" y="0"/>
                          <a:pt x="1" y="207"/>
                          <a:pt x="1" y="483"/>
                        </a:cubicBezTo>
                        <a:lnTo>
                          <a:pt x="1" y="2744"/>
                        </a:lnTo>
                        <a:lnTo>
                          <a:pt x="156" y="2486"/>
                        </a:lnTo>
                        <a:lnTo>
                          <a:pt x="1174" y="725"/>
                        </a:lnTo>
                        <a:cubicBezTo>
                          <a:pt x="1364" y="397"/>
                          <a:pt x="1122" y="0"/>
                          <a:pt x="76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36" name="Google Shape;4436;p5"/>
                  <p:cNvSpPr/>
                  <p:nvPr/>
                </p:nvSpPr>
                <p:spPr>
                  <a:xfrm rot="-5400000">
                    <a:off x="533038" y="3178413"/>
                    <a:ext cx="73375" cy="29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5" h="1188" extrusionOk="0">
                        <a:moveTo>
                          <a:pt x="2195" y="0"/>
                        </a:moveTo>
                        <a:cubicBezTo>
                          <a:pt x="2112" y="0"/>
                          <a:pt x="2029" y="21"/>
                          <a:pt x="1951" y="66"/>
                        </a:cubicBezTo>
                        <a:lnTo>
                          <a:pt x="380" y="981"/>
                        </a:lnTo>
                        <a:lnTo>
                          <a:pt x="0" y="1188"/>
                        </a:lnTo>
                        <a:lnTo>
                          <a:pt x="2330" y="1188"/>
                        </a:lnTo>
                        <a:cubicBezTo>
                          <a:pt x="2693" y="1188"/>
                          <a:pt x="2934" y="791"/>
                          <a:pt x="2744" y="463"/>
                        </a:cubicBezTo>
                        <a:lnTo>
                          <a:pt x="2624" y="256"/>
                        </a:lnTo>
                        <a:cubicBezTo>
                          <a:pt x="2530" y="92"/>
                          <a:pt x="2366" y="0"/>
                          <a:pt x="219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37" name="Google Shape;4437;p5"/>
                  <p:cNvSpPr/>
                  <p:nvPr/>
                </p:nvSpPr>
                <p:spPr>
                  <a:xfrm rot="-5400000">
                    <a:off x="523438" y="3176163"/>
                    <a:ext cx="56550" cy="56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62" h="2249" extrusionOk="0">
                        <a:moveTo>
                          <a:pt x="1580" y="1"/>
                        </a:moveTo>
                        <a:cubicBezTo>
                          <a:pt x="1416" y="1"/>
                          <a:pt x="1252" y="83"/>
                          <a:pt x="1157" y="247"/>
                        </a:cubicBezTo>
                        <a:lnTo>
                          <a:pt x="139" y="2007"/>
                        </a:lnTo>
                        <a:lnTo>
                          <a:pt x="1" y="2249"/>
                        </a:lnTo>
                        <a:lnTo>
                          <a:pt x="380" y="2042"/>
                        </a:lnTo>
                        <a:lnTo>
                          <a:pt x="1951" y="1127"/>
                        </a:lnTo>
                        <a:cubicBezTo>
                          <a:pt x="2175" y="989"/>
                          <a:pt x="2262" y="696"/>
                          <a:pt x="2124" y="454"/>
                        </a:cubicBezTo>
                        <a:lnTo>
                          <a:pt x="2003" y="247"/>
                        </a:lnTo>
                        <a:cubicBezTo>
                          <a:pt x="1908" y="83"/>
                          <a:pt x="1744" y="1"/>
                          <a:pt x="158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38" name="Google Shape;4438;p5"/>
                  <p:cNvSpPr/>
                  <p:nvPr/>
                </p:nvSpPr>
                <p:spPr>
                  <a:xfrm rot="-5400000">
                    <a:off x="533025" y="3272475"/>
                    <a:ext cx="73375" cy="2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5" h="1189" extrusionOk="0">
                        <a:moveTo>
                          <a:pt x="737" y="0"/>
                        </a:moveTo>
                        <a:cubicBezTo>
                          <a:pt x="567" y="0"/>
                          <a:pt x="404" y="89"/>
                          <a:pt x="311" y="240"/>
                        </a:cubicBezTo>
                        <a:lnTo>
                          <a:pt x="190" y="464"/>
                        </a:lnTo>
                        <a:cubicBezTo>
                          <a:pt x="1" y="775"/>
                          <a:pt x="242" y="1189"/>
                          <a:pt x="605" y="1189"/>
                        </a:cubicBezTo>
                        <a:lnTo>
                          <a:pt x="2935" y="1189"/>
                        </a:lnTo>
                        <a:lnTo>
                          <a:pt x="1744" y="516"/>
                        </a:lnTo>
                        <a:lnTo>
                          <a:pt x="984" y="67"/>
                        </a:lnTo>
                        <a:cubicBezTo>
                          <a:pt x="905" y="22"/>
                          <a:pt x="820" y="0"/>
                          <a:pt x="73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39" name="Google Shape;4439;p5"/>
                  <p:cNvSpPr/>
                  <p:nvPr/>
                </p:nvSpPr>
                <p:spPr>
                  <a:xfrm rot="-5400000">
                    <a:off x="552325" y="3215125"/>
                    <a:ext cx="70375" cy="60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15" h="2411" extrusionOk="0">
                        <a:moveTo>
                          <a:pt x="1606" y="0"/>
                        </a:moveTo>
                        <a:cubicBezTo>
                          <a:pt x="536" y="0"/>
                          <a:pt x="1" y="1295"/>
                          <a:pt x="760" y="2054"/>
                        </a:cubicBezTo>
                        <a:cubicBezTo>
                          <a:pt x="1006" y="2301"/>
                          <a:pt x="1309" y="2411"/>
                          <a:pt x="1605" y="2411"/>
                        </a:cubicBezTo>
                        <a:cubicBezTo>
                          <a:pt x="2223" y="2411"/>
                          <a:pt x="2814" y="1932"/>
                          <a:pt x="2814" y="1209"/>
                        </a:cubicBezTo>
                        <a:cubicBezTo>
                          <a:pt x="2814" y="536"/>
                          <a:pt x="2262" y="0"/>
                          <a:pt x="160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40" name="Google Shape;4440;p5"/>
                  <p:cNvSpPr/>
                  <p:nvPr/>
                </p:nvSpPr>
                <p:spPr>
                  <a:xfrm rot="-5400000">
                    <a:off x="487263" y="3711263"/>
                    <a:ext cx="200225" cy="20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09" h="8026" extrusionOk="0">
                        <a:moveTo>
                          <a:pt x="7542" y="466"/>
                        </a:moveTo>
                        <a:lnTo>
                          <a:pt x="7542" y="7560"/>
                        </a:lnTo>
                        <a:lnTo>
                          <a:pt x="466" y="7560"/>
                        </a:lnTo>
                        <a:lnTo>
                          <a:pt x="466" y="466"/>
                        </a:lnTo>
                        <a:close/>
                        <a:moveTo>
                          <a:pt x="0" y="0"/>
                        </a:moveTo>
                        <a:lnTo>
                          <a:pt x="0" y="8026"/>
                        </a:lnTo>
                        <a:lnTo>
                          <a:pt x="8008" y="8026"/>
                        </a:lnTo>
                        <a:lnTo>
                          <a:pt x="8008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41" name="Google Shape;4441;p5"/>
                  <p:cNvSpPr/>
                  <p:nvPr/>
                </p:nvSpPr>
                <p:spPr>
                  <a:xfrm rot="-5400000">
                    <a:off x="523388" y="3819463"/>
                    <a:ext cx="56550" cy="56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62" h="2253" extrusionOk="0">
                        <a:moveTo>
                          <a:pt x="682" y="1"/>
                        </a:moveTo>
                        <a:cubicBezTo>
                          <a:pt x="518" y="1"/>
                          <a:pt x="354" y="78"/>
                          <a:pt x="259" y="234"/>
                        </a:cubicBezTo>
                        <a:lnTo>
                          <a:pt x="139" y="458"/>
                        </a:lnTo>
                        <a:cubicBezTo>
                          <a:pt x="1" y="682"/>
                          <a:pt x="70" y="993"/>
                          <a:pt x="311" y="1114"/>
                        </a:cubicBezTo>
                        <a:lnTo>
                          <a:pt x="1071" y="1563"/>
                        </a:lnTo>
                        <a:lnTo>
                          <a:pt x="2262" y="2253"/>
                        </a:lnTo>
                        <a:lnTo>
                          <a:pt x="2124" y="2011"/>
                        </a:lnTo>
                        <a:lnTo>
                          <a:pt x="1105" y="234"/>
                        </a:lnTo>
                        <a:cubicBezTo>
                          <a:pt x="1010" y="78"/>
                          <a:pt x="846" y="1"/>
                          <a:pt x="68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42" name="Google Shape;4442;p5"/>
                  <p:cNvSpPr/>
                  <p:nvPr/>
                </p:nvSpPr>
                <p:spPr>
                  <a:xfrm rot="-5400000">
                    <a:off x="615200" y="3796900"/>
                    <a:ext cx="34100" cy="6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4" h="2746" extrusionOk="0">
                        <a:moveTo>
                          <a:pt x="1364" y="1"/>
                        </a:moveTo>
                        <a:lnTo>
                          <a:pt x="190" y="2020"/>
                        </a:lnTo>
                        <a:cubicBezTo>
                          <a:pt x="0" y="2331"/>
                          <a:pt x="242" y="2745"/>
                          <a:pt x="604" y="2745"/>
                        </a:cubicBezTo>
                        <a:lnTo>
                          <a:pt x="863" y="2745"/>
                        </a:lnTo>
                        <a:cubicBezTo>
                          <a:pt x="1139" y="2745"/>
                          <a:pt x="1364" y="2521"/>
                          <a:pt x="1364" y="2262"/>
                        </a:cubicBezTo>
                        <a:lnTo>
                          <a:pt x="1364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43" name="Google Shape;4443;p5"/>
                  <p:cNvSpPr/>
                  <p:nvPr/>
                </p:nvSpPr>
                <p:spPr>
                  <a:xfrm rot="-5400000">
                    <a:off x="526100" y="3797125"/>
                    <a:ext cx="33675" cy="6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7" h="2745" extrusionOk="0">
                        <a:moveTo>
                          <a:pt x="604" y="0"/>
                        </a:moveTo>
                        <a:cubicBezTo>
                          <a:pt x="242" y="0"/>
                          <a:pt x="0" y="397"/>
                          <a:pt x="190" y="725"/>
                        </a:cubicBezTo>
                        <a:lnTo>
                          <a:pt x="1208" y="2486"/>
                        </a:lnTo>
                        <a:lnTo>
                          <a:pt x="1346" y="2744"/>
                        </a:lnTo>
                        <a:lnTo>
                          <a:pt x="1346" y="483"/>
                        </a:lnTo>
                        <a:cubicBezTo>
                          <a:pt x="1346" y="207"/>
                          <a:pt x="1139" y="0"/>
                          <a:pt x="86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44" name="Google Shape;4444;p5"/>
                  <p:cNvSpPr/>
                  <p:nvPr/>
                </p:nvSpPr>
                <p:spPr>
                  <a:xfrm rot="-5400000">
                    <a:off x="615188" y="3757638"/>
                    <a:ext cx="34125" cy="6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5" h="2746" extrusionOk="0">
                        <a:moveTo>
                          <a:pt x="1" y="1"/>
                        </a:moveTo>
                        <a:lnTo>
                          <a:pt x="1" y="2262"/>
                        </a:lnTo>
                        <a:cubicBezTo>
                          <a:pt x="1" y="2521"/>
                          <a:pt x="225" y="2745"/>
                          <a:pt x="484" y="2745"/>
                        </a:cubicBezTo>
                        <a:lnTo>
                          <a:pt x="743" y="2745"/>
                        </a:lnTo>
                        <a:cubicBezTo>
                          <a:pt x="1123" y="2745"/>
                          <a:pt x="1364" y="2331"/>
                          <a:pt x="1174" y="2020"/>
                        </a:cubicBez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45" name="Google Shape;4445;p5"/>
                  <p:cNvSpPr/>
                  <p:nvPr/>
                </p:nvSpPr>
                <p:spPr>
                  <a:xfrm rot="-5400000">
                    <a:off x="568513" y="3749638"/>
                    <a:ext cx="73275" cy="2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1" h="1198" extrusionOk="0">
                        <a:moveTo>
                          <a:pt x="0" y="0"/>
                        </a:moveTo>
                        <a:lnTo>
                          <a:pt x="1951" y="1139"/>
                        </a:lnTo>
                        <a:cubicBezTo>
                          <a:pt x="2029" y="1178"/>
                          <a:pt x="2112" y="1198"/>
                          <a:pt x="2194" y="1198"/>
                        </a:cubicBezTo>
                        <a:cubicBezTo>
                          <a:pt x="2366" y="1198"/>
                          <a:pt x="2530" y="1113"/>
                          <a:pt x="2624" y="949"/>
                        </a:cubicBezTo>
                        <a:lnTo>
                          <a:pt x="2745" y="742"/>
                        </a:lnTo>
                        <a:cubicBezTo>
                          <a:pt x="2931" y="421"/>
                          <a:pt x="2703" y="17"/>
                          <a:pt x="2336" y="17"/>
                        </a:cubicBezTo>
                        <a:cubicBezTo>
                          <a:pt x="2329" y="17"/>
                          <a:pt x="2321" y="17"/>
                          <a:pt x="2313" y="17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46" name="Google Shape;4446;p5"/>
                  <p:cNvSpPr/>
                  <p:nvPr/>
                </p:nvSpPr>
                <p:spPr>
                  <a:xfrm rot="-5400000">
                    <a:off x="594763" y="3747463"/>
                    <a:ext cx="56975" cy="56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79" h="2266" extrusionOk="0">
                        <a:moveTo>
                          <a:pt x="1" y="0"/>
                        </a:moveTo>
                        <a:lnTo>
                          <a:pt x="1174" y="2019"/>
                        </a:lnTo>
                        <a:cubicBezTo>
                          <a:pt x="1269" y="2183"/>
                          <a:pt x="1433" y="2265"/>
                          <a:pt x="1595" y="2265"/>
                        </a:cubicBezTo>
                        <a:cubicBezTo>
                          <a:pt x="1757" y="2265"/>
                          <a:pt x="1916" y="2183"/>
                          <a:pt x="2003" y="2019"/>
                        </a:cubicBezTo>
                        <a:lnTo>
                          <a:pt x="2141" y="1812"/>
                        </a:lnTo>
                        <a:cubicBezTo>
                          <a:pt x="2279" y="1571"/>
                          <a:pt x="2210" y="1260"/>
                          <a:pt x="1968" y="1139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47" name="Google Shape;4447;p5"/>
                  <p:cNvSpPr/>
                  <p:nvPr/>
                </p:nvSpPr>
                <p:spPr>
                  <a:xfrm rot="-5400000">
                    <a:off x="568338" y="3843763"/>
                    <a:ext cx="73400" cy="2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1189" extrusionOk="0">
                        <a:moveTo>
                          <a:pt x="622" y="0"/>
                        </a:moveTo>
                        <a:cubicBezTo>
                          <a:pt x="243" y="0"/>
                          <a:pt x="1" y="414"/>
                          <a:pt x="191" y="725"/>
                        </a:cubicBezTo>
                        <a:lnTo>
                          <a:pt x="329" y="949"/>
                        </a:lnTo>
                        <a:cubicBezTo>
                          <a:pt x="410" y="1100"/>
                          <a:pt x="577" y="1189"/>
                          <a:pt x="745" y="1189"/>
                        </a:cubicBezTo>
                        <a:cubicBezTo>
                          <a:pt x="828" y="1189"/>
                          <a:pt x="911" y="1167"/>
                          <a:pt x="985" y="1122"/>
                        </a:cubicBezTo>
                        <a:lnTo>
                          <a:pt x="293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48" name="Google Shape;4448;p5"/>
                  <p:cNvSpPr/>
                  <p:nvPr/>
                </p:nvSpPr>
                <p:spPr>
                  <a:xfrm rot="-5400000">
                    <a:off x="594813" y="3819463"/>
                    <a:ext cx="56550" cy="56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62" h="2253" extrusionOk="0">
                        <a:moveTo>
                          <a:pt x="2262" y="0"/>
                        </a:moveTo>
                        <a:lnTo>
                          <a:pt x="311" y="1139"/>
                        </a:lnTo>
                        <a:cubicBezTo>
                          <a:pt x="70" y="1260"/>
                          <a:pt x="1" y="1571"/>
                          <a:pt x="139" y="1795"/>
                        </a:cubicBezTo>
                        <a:lnTo>
                          <a:pt x="259" y="2019"/>
                        </a:lnTo>
                        <a:cubicBezTo>
                          <a:pt x="354" y="2175"/>
                          <a:pt x="518" y="2252"/>
                          <a:pt x="682" y="2252"/>
                        </a:cubicBezTo>
                        <a:cubicBezTo>
                          <a:pt x="846" y="2252"/>
                          <a:pt x="1010" y="2175"/>
                          <a:pt x="1105" y="2019"/>
                        </a:cubicBezTo>
                        <a:lnTo>
                          <a:pt x="226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49" name="Google Shape;4449;p5"/>
                  <p:cNvSpPr/>
                  <p:nvPr/>
                </p:nvSpPr>
                <p:spPr>
                  <a:xfrm rot="-5400000">
                    <a:off x="525913" y="3757688"/>
                    <a:ext cx="34025" cy="6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1" h="2746" extrusionOk="0">
                        <a:moveTo>
                          <a:pt x="766" y="1"/>
                        </a:moveTo>
                        <a:cubicBezTo>
                          <a:pt x="758" y="1"/>
                          <a:pt x="751" y="1"/>
                          <a:pt x="743" y="1"/>
                        </a:cubicBezTo>
                        <a:lnTo>
                          <a:pt x="484" y="1"/>
                        </a:lnTo>
                        <a:cubicBezTo>
                          <a:pt x="208" y="1"/>
                          <a:pt x="1" y="225"/>
                          <a:pt x="1" y="484"/>
                        </a:cubicBezTo>
                        <a:lnTo>
                          <a:pt x="1" y="2745"/>
                        </a:lnTo>
                        <a:lnTo>
                          <a:pt x="156" y="2487"/>
                        </a:lnTo>
                        <a:lnTo>
                          <a:pt x="1174" y="726"/>
                        </a:lnTo>
                        <a:cubicBezTo>
                          <a:pt x="1360" y="405"/>
                          <a:pt x="1132" y="1"/>
                          <a:pt x="76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50" name="Google Shape;4450;p5"/>
                  <p:cNvSpPr/>
                  <p:nvPr/>
                </p:nvSpPr>
                <p:spPr>
                  <a:xfrm rot="-5400000">
                    <a:off x="532875" y="3749525"/>
                    <a:ext cx="73725" cy="2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49" h="1189" extrusionOk="0">
                        <a:moveTo>
                          <a:pt x="2204" y="0"/>
                        </a:moveTo>
                        <a:cubicBezTo>
                          <a:pt x="2122" y="0"/>
                          <a:pt x="2041" y="21"/>
                          <a:pt x="1968" y="66"/>
                        </a:cubicBezTo>
                        <a:lnTo>
                          <a:pt x="380" y="981"/>
                        </a:lnTo>
                        <a:lnTo>
                          <a:pt x="0" y="1188"/>
                        </a:lnTo>
                        <a:lnTo>
                          <a:pt x="2331" y="1188"/>
                        </a:lnTo>
                        <a:cubicBezTo>
                          <a:pt x="2338" y="1188"/>
                          <a:pt x="2346" y="1188"/>
                          <a:pt x="2353" y="1188"/>
                        </a:cubicBezTo>
                        <a:cubicBezTo>
                          <a:pt x="2720" y="1188"/>
                          <a:pt x="2948" y="784"/>
                          <a:pt x="2762" y="463"/>
                        </a:cubicBezTo>
                        <a:lnTo>
                          <a:pt x="2624" y="256"/>
                        </a:lnTo>
                        <a:cubicBezTo>
                          <a:pt x="2542" y="92"/>
                          <a:pt x="2374" y="0"/>
                          <a:pt x="220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51" name="Google Shape;4451;p5"/>
                  <p:cNvSpPr/>
                  <p:nvPr/>
                </p:nvSpPr>
                <p:spPr>
                  <a:xfrm rot="-5400000">
                    <a:off x="523225" y="3747675"/>
                    <a:ext cx="56975" cy="56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79" h="2249" extrusionOk="0">
                        <a:moveTo>
                          <a:pt x="1597" y="1"/>
                        </a:moveTo>
                        <a:cubicBezTo>
                          <a:pt x="1433" y="1"/>
                          <a:pt x="1269" y="83"/>
                          <a:pt x="1174" y="247"/>
                        </a:cubicBezTo>
                        <a:lnTo>
                          <a:pt x="156" y="2007"/>
                        </a:lnTo>
                        <a:lnTo>
                          <a:pt x="1" y="2249"/>
                        </a:lnTo>
                        <a:lnTo>
                          <a:pt x="380" y="2042"/>
                        </a:lnTo>
                        <a:lnTo>
                          <a:pt x="1968" y="1127"/>
                        </a:lnTo>
                        <a:cubicBezTo>
                          <a:pt x="2193" y="989"/>
                          <a:pt x="2279" y="696"/>
                          <a:pt x="2141" y="454"/>
                        </a:cubicBezTo>
                        <a:lnTo>
                          <a:pt x="2020" y="247"/>
                        </a:lnTo>
                        <a:cubicBezTo>
                          <a:pt x="1925" y="83"/>
                          <a:pt x="1761" y="1"/>
                          <a:pt x="159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52" name="Google Shape;4452;p5"/>
                  <p:cNvSpPr/>
                  <p:nvPr/>
                </p:nvSpPr>
                <p:spPr>
                  <a:xfrm rot="-5400000">
                    <a:off x="533013" y="3843763"/>
                    <a:ext cx="73400" cy="2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1189" extrusionOk="0">
                        <a:moveTo>
                          <a:pt x="737" y="0"/>
                        </a:moveTo>
                        <a:cubicBezTo>
                          <a:pt x="567" y="0"/>
                          <a:pt x="404" y="89"/>
                          <a:pt x="312" y="240"/>
                        </a:cubicBezTo>
                        <a:lnTo>
                          <a:pt x="191" y="464"/>
                        </a:lnTo>
                        <a:cubicBezTo>
                          <a:pt x="1" y="775"/>
                          <a:pt x="225" y="1189"/>
                          <a:pt x="605" y="1189"/>
                        </a:cubicBezTo>
                        <a:lnTo>
                          <a:pt x="2935" y="1189"/>
                        </a:lnTo>
                        <a:lnTo>
                          <a:pt x="1744" y="516"/>
                        </a:lnTo>
                        <a:lnTo>
                          <a:pt x="985" y="67"/>
                        </a:lnTo>
                        <a:cubicBezTo>
                          <a:pt x="905" y="22"/>
                          <a:pt x="820" y="0"/>
                          <a:pt x="73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53" name="Google Shape;4453;p5"/>
                  <p:cNvSpPr/>
                  <p:nvPr/>
                </p:nvSpPr>
                <p:spPr>
                  <a:xfrm rot="-5400000">
                    <a:off x="557375" y="3781800"/>
                    <a:ext cx="60000" cy="60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00" h="2400" extrusionOk="0">
                        <a:moveTo>
                          <a:pt x="1208" y="0"/>
                        </a:moveTo>
                        <a:cubicBezTo>
                          <a:pt x="535" y="0"/>
                          <a:pt x="0" y="536"/>
                          <a:pt x="0" y="1209"/>
                        </a:cubicBezTo>
                        <a:cubicBezTo>
                          <a:pt x="0" y="1865"/>
                          <a:pt x="535" y="2400"/>
                          <a:pt x="1208" y="2400"/>
                        </a:cubicBezTo>
                        <a:cubicBezTo>
                          <a:pt x="1864" y="2400"/>
                          <a:pt x="2399" y="1865"/>
                          <a:pt x="2399" y="1209"/>
                        </a:cubicBezTo>
                        <a:cubicBezTo>
                          <a:pt x="2399" y="536"/>
                          <a:pt x="1864" y="0"/>
                          <a:pt x="1208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54" name="Google Shape;4454;p5"/>
                  <p:cNvSpPr/>
                  <p:nvPr/>
                </p:nvSpPr>
                <p:spPr>
                  <a:xfrm rot="-5400000">
                    <a:off x="487050" y="4282775"/>
                    <a:ext cx="200650" cy="20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26" h="8026" extrusionOk="0">
                        <a:moveTo>
                          <a:pt x="7560" y="466"/>
                        </a:moveTo>
                        <a:lnTo>
                          <a:pt x="7560" y="7560"/>
                        </a:lnTo>
                        <a:lnTo>
                          <a:pt x="483" y="7560"/>
                        </a:lnTo>
                        <a:lnTo>
                          <a:pt x="466" y="466"/>
                        </a:lnTo>
                        <a:close/>
                        <a:moveTo>
                          <a:pt x="0" y="0"/>
                        </a:moveTo>
                        <a:lnTo>
                          <a:pt x="0" y="8026"/>
                        </a:lnTo>
                        <a:lnTo>
                          <a:pt x="8026" y="8026"/>
                        </a:lnTo>
                        <a:lnTo>
                          <a:pt x="8026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55" name="Google Shape;4455;p5"/>
                  <p:cNvSpPr/>
                  <p:nvPr/>
                </p:nvSpPr>
                <p:spPr>
                  <a:xfrm rot="-5400000">
                    <a:off x="523388" y="4390763"/>
                    <a:ext cx="56550" cy="56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62" h="2253" extrusionOk="0">
                        <a:moveTo>
                          <a:pt x="683" y="1"/>
                        </a:moveTo>
                        <a:cubicBezTo>
                          <a:pt x="519" y="1"/>
                          <a:pt x="355" y="78"/>
                          <a:pt x="260" y="234"/>
                        </a:cubicBezTo>
                        <a:lnTo>
                          <a:pt x="139" y="458"/>
                        </a:lnTo>
                        <a:cubicBezTo>
                          <a:pt x="1" y="682"/>
                          <a:pt x="70" y="993"/>
                          <a:pt x="312" y="1114"/>
                        </a:cubicBezTo>
                        <a:lnTo>
                          <a:pt x="1071" y="1563"/>
                        </a:lnTo>
                        <a:lnTo>
                          <a:pt x="2262" y="2253"/>
                        </a:lnTo>
                        <a:lnTo>
                          <a:pt x="2124" y="2011"/>
                        </a:lnTo>
                        <a:lnTo>
                          <a:pt x="1106" y="234"/>
                        </a:lnTo>
                        <a:cubicBezTo>
                          <a:pt x="1011" y="78"/>
                          <a:pt x="847" y="1"/>
                          <a:pt x="68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56" name="Google Shape;4456;p5"/>
                  <p:cNvSpPr/>
                  <p:nvPr/>
                </p:nvSpPr>
                <p:spPr>
                  <a:xfrm rot="-5400000">
                    <a:off x="615188" y="4368188"/>
                    <a:ext cx="34125" cy="6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5" h="2746" extrusionOk="0">
                        <a:moveTo>
                          <a:pt x="1347" y="1"/>
                        </a:moveTo>
                        <a:lnTo>
                          <a:pt x="190" y="2020"/>
                        </a:lnTo>
                        <a:cubicBezTo>
                          <a:pt x="1" y="2331"/>
                          <a:pt x="242" y="2745"/>
                          <a:pt x="622" y="2745"/>
                        </a:cubicBezTo>
                        <a:lnTo>
                          <a:pt x="881" y="2745"/>
                        </a:lnTo>
                        <a:cubicBezTo>
                          <a:pt x="1140" y="2745"/>
                          <a:pt x="1364" y="2521"/>
                          <a:pt x="1364" y="2262"/>
                        </a:cubicBezTo>
                        <a:lnTo>
                          <a:pt x="1347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57" name="Google Shape;4457;p5"/>
                  <p:cNvSpPr/>
                  <p:nvPr/>
                </p:nvSpPr>
                <p:spPr>
                  <a:xfrm rot="-5400000">
                    <a:off x="526138" y="4368363"/>
                    <a:ext cx="33575" cy="6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3" h="2746" extrusionOk="0">
                        <a:moveTo>
                          <a:pt x="595" y="1"/>
                        </a:moveTo>
                        <a:cubicBezTo>
                          <a:pt x="229" y="1"/>
                          <a:pt x="0" y="405"/>
                          <a:pt x="186" y="726"/>
                        </a:cubicBezTo>
                        <a:lnTo>
                          <a:pt x="1205" y="2487"/>
                        </a:lnTo>
                        <a:lnTo>
                          <a:pt x="1343" y="2745"/>
                        </a:lnTo>
                        <a:lnTo>
                          <a:pt x="1343" y="484"/>
                        </a:lnTo>
                        <a:cubicBezTo>
                          <a:pt x="1343" y="225"/>
                          <a:pt x="1136" y="1"/>
                          <a:pt x="877" y="1"/>
                        </a:cubicBezTo>
                        <a:lnTo>
                          <a:pt x="618" y="1"/>
                        </a:lnTo>
                        <a:cubicBezTo>
                          <a:pt x="610" y="1"/>
                          <a:pt x="603" y="1"/>
                          <a:pt x="59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58" name="Google Shape;4458;p5"/>
                  <p:cNvSpPr/>
                  <p:nvPr/>
                </p:nvSpPr>
                <p:spPr>
                  <a:xfrm rot="-5400000">
                    <a:off x="615413" y="4329138"/>
                    <a:ext cx="33675" cy="6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7" h="2746" extrusionOk="0">
                        <a:moveTo>
                          <a:pt x="0" y="1"/>
                        </a:moveTo>
                        <a:lnTo>
                          <a:pt x="0" y="2262"/>
                        </a:lnTo>
                        <a:cubicBezTo>
                          <a:pt x="0" y="2521"/>
                          <a:pt x="225" y="2745"/>
                          <a:pt x="483" y="2745"/>
                        </a:cubicBezTo>
                        <a:lnTo>
                          <a:pt x="742" y="2745"/>
                        </a:lnTo>
                        <a:cubicBezTo>
                          <a:pt x="1122" y="2745"/>
                          <a:pt x="1346" y="2331"/>
                          <a:pt x="1174" y="2020"/>
                        </a:cubicBez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59" name="Google Shape;4459;p5"/>
                  <p:cNvSpPr/>
                  <p:nvPr/>
                </p:nvSpPr>
                <p:spPr>
                  <a:xfrm rot="-5400000">
                    <a:off x="568463" y="4320888"/>
                    <a:ext cx="73375" cy="2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5" h="1198" extrusionOk="0">
                        <a:moveTo>
                          <a:pt x="1" y="0"/>
                        </a:moveTo>
                        <a:lnTo>
                          <a:pt x="1951" y="1139"/>
                        </a:lnTo>
                        <a:cubicBezTo>
                          <a:pt x="2029" y="1178"/>
                          <a:pt x="2113" y="1198"/>
                          <a:pt x="2194" y="1198"/>
                        </a:cubicBezTo>
                        <a:cubicBezTo>
                          <a:pt x="2366" y="1198"/>
                          <a:pt x="2531" y="1113"/>
                          <a:pt x="2624" y="949"/>
                        </a:cubicBezTo>
                        <a:lnTo>
                          <a:pt x="2745" y="742"/>
                        </a:lnTo>
                        <a:cubicBezTo>
                          <a:pt x="2935" y="414"/>
                          <a:pt x="2693" y="17"/>
                          <a:pt x="2331" y="17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60" name="Google Shape;4460;p5"/>
                  <p:cNvSpPr/>
                  <p:nvPr/>
                </p:nvSpPr>
                <p:spPr>
                  <a:xfrm rot="-5400000">
                    <a:off x="594763" y="4318738"/>
                    <a:ext cx="56975" cy="56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79" h="2266" extrusionOk="0">
                        <a:moveTo>
                          <a:pt x="0" y="0"/>
                        </a:moveTo>
                        <a:lnTo>
                          <a:pt x="1174" y="2019"/>
                        </a:lnTo>
                        <a:cubicBezTo>
                          <a:pt x="1269" y="2183"/>
                          <a:pt x="1433" y="2265"/>
                          <a:pt x="1594" y="2265"/>
                        </a:cubicBezTo>
                        <a:cubicBezTo>
                          <a:pt x="1756" y="2265"/>
                          <a:pt x="1916" y="2183"/>
                          <a:pt x="2002" y="2019"/>
                        </a:cubicBezTo>
                        <a:lnTo>
                          <a:pt x="2140" y="1812"/>
                        </a:lnTo>
                        <a:cubicBezTo>
                          <a:pt x="2278" y="1571"/>
                          <a:pt x="2192" y="1260"/>
                          <a:pt x="1968" y="1139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61" name="Google Shape;4461;p5"/>
                  <p:cNvSpPr/>
                  <p:nvPr/>
                </p:nvSpPr>
                <p:spPr>
                  <a:xfrm rot="-5400000">
                    <a:off x="568125" y="4415275"/>
                    <a:ext cx="73825" cy="2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3" h="1189" extrusionOk="0">
                        <a:moveTo>
                          <a:pt x="622" y="0"/>
                        </a:moveTo>
                        <a:cubicBezTo>
                          <a:pt x="243" y="0"/>
                          <a:pt x="1" y="414"/>
                          <a:pt x="191" y="725"/>
                        </a:cubicBezTo>
                        <a:lnTo>
                          <a:pt x="329" y="949"/>
                        </a:lnTo>
                        <a:cubicBezTo>
                          <a:pt x="410" y="1100"/>
                          <a:pt x="577" y="1189"/>
                          <a:pt x="746" y="1189"/>
                        </a:cubicBezTo>
                        <a:cubicBezTo>
                          <a:pt x="828" y="1189"/>
                          <a:pt x="911" y="1167"/>
                          <a:pt x="985" y="1122"/>
                        </a:cubicBezTo>
                        <a:lnTo>
                          <a:pt x="295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62" name="Google Shape;4462;p5"/>
                  <p:cNvSpPr/>
                  <p:nvPr/>
                </p:nvSpPr>
                <p:spPr>
                  <a:xfrm rot="-5400000">
                    <a:off x="594813" y="4390763"/>
                    <a:ext cx="56550" cy="56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62" h="2253" extrusionOk="0">
                        <a:moveTo>
                          <a:pt x="2262" y="0"/>
                        </a:moveTo>
                        <a:lnTo>
                          <a:pt x="312" y="1139"/>
                        </a:lnTo>
                        <a:cubicBezTo>
                          <a:pt x="70" y="1260"/>
                          <a:pt x="1" y="1571"/>
                          <a:pt x="139" y="1795"/>
                        </a:cubicBezTo>
                        <a:lnTo>
                          <a:pt x="260" y="2019"/>
                        </a:lnTo>
                        <a:cubicBezTo>
                          <a:pt x="355" y="2175"/>
                          <a:pt x="519" y="2252"/>
                          <a:pt x="683" y="2252"/>
                        </a:cubicBezTo>
                        <a:cubicBezTo>
                          <a:pt x="847" y="2252"/>
                          <a:pt x="1011" y="2175"/>
                          <a:pt x="1106" y="2019"/>
                        </a:cubicBezTo>
                        <a:lnTo>
                          <a:pt x="2262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63" name="Google Shape;4463;p5"/>
                  <p:cNvSpPr/>
                  <p:nvPr/>
                </p:nvSpPr>
                <p:spPr>
                  <a:xfrm rot="-5400000">
                    <a:off x="526100" y="4329150"/>
                    <a:ext cx="33675" cy="6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7" h="2745" extrusionOk="0">
                        <a:moveTo>
                          <a:pt x="483" y="0"/>
                        </a:moveTo>
                        <a:cubicBezTo>
                          <a:pt x="225" y="0"/>
                          <a:pt x="0" y="207"/>
                          <a:pt x="0" y="483"/>
                        </a:cubicBezTo>
                        <a:lnTo>
                          <a:pt x="0" y="2744"/>
                        </a:lnTo>
                        <a:lnTo>
                          <a:pt x="155" y="2486"/>
                        </a:lnTo>
                        <a:lnTo>
                          <a:pt x="1174" y="725"/>
                        </a:lnTo>
                        <a:cubicBezTo>
                          <a:pt x="1346" y="397"/>
                          <a:pt x="1122" y="0"/>
                          <a:pt x="74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64" name="Google Shape;4464;p5"/>
                  <p:cNvSpPr/>
                  <p:nvPr/>
                </p:nvSpPr>
                <p:spPr>
                  <a:xfrm rot="-5400000">
                    <a:off x="533038" y="4321013"/>
                    <a:ext cx="73375" cy="29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5" h="1188" extrusionOk="0">
                        <a:moveTo>
                          <a:pt x="2195" y="0"/>
                        </a:moveTo>
                        <a:cubicBezTo>
                          <a:pt x="2113" y="0"/>
                          <a:pt x="2029" y="21"/>
                          <a:pt x="1951" y="66"/>
                        </a:cubicBezTo>
                        <a:lnTo>
                          <a:pt x="381" y="981"/>
                        </a:lnTo>
                        <a:lnTo>
                          <a:pt x="1" y="1188"/>
                        </a:lnTo>
                        <a:lnTo>
                          <a:pt x="2331" y="1188"/>
                        </a:lnTo>
                        <a:cubicBezTo>
                          <a:pt x="2693" y="1188"/>
                          <a:pt x="2935" y="791"/>
                          <a:pt x="2745" y="463"/>
                        </a:cubicBezTo>
                        <a:lnTo>
                          <a:pt x="2624" y="256"/>
                        </a:lnTo>
                        <a:cubicBezTo>
                          <a:pt x="2531" y="92"/>
                          <a:pt x="2367" y="0"/>
                          <a:pt x="219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65" name="Google Shape;4465;p5"/>
                  <p:cNvSpPr/>
                  <p:nvPr/>
                </p:nvSpPr>
                <p:spPr>
                  <a:xfrm rot="-5400000">
                    <a:off x="523225" y="4318950"/>
                    <a:ext cx="56975" cy="56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79" h="2249" extrusionOk="0">
                        <a:moveTo>
                          <a:pt x="1594" y="1"/>
                        </a:moveTo>
                        <a:cubicBezTo>
                          <a:pt x="1433" y="1"/>
                          <a:pt x="1269" y="83"/>
                          <a:pt x="1174" y="247"/>
                        </a:cubicBezTo>
                        <a:lnTo>
                          <a:pt x="155" y="2007"/>
                        </a:lnTo>
                        <a:lnTo>
                          <a:pt x="0" y="2249"/>
                        </a:lnTo>
                        <a:lnTo>
                          <a:pt x="380" y="2042"/>
                        </a:lnTo>
                        <a:lnTo>
                          <a:pt x="1968" y="1127"/>
                        </a:lnTo>
                        <a:cubicBezTo>
                          <a:pt x="2192" y="989"/>
                          <a:pt x="2278" y="696"/>
                          <a:pt x="2140" y="454"/>
                        </a:cubicBezTo>
                        <a:lnTo>
                          <a:pt x="2002" y="247"/>
                        </a:lnTo>
                        <a:cubicBezTo>
                          <a:pt x="1916" y="83"/>
                          <a:pt x="1756" y="1"/>
                          <a:pt x="159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66" name="Google Shape;4466;p5"/>
                  <p:cNvSpPr/>
                  <p:nvPr/>
                </p:nvSpPr>
                <p:spPr>
                  <a:xfrm rot="-5400000">
                    <a:off x="532800" y="4415275"/>
                    <a:ext cx="73825" cy="2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3" h="1189" extrusionOk="0">
                        <a:moveTo>
                          <a:pt x="755" y="0"/>
                        </a:moveTo>
                        <a:cubicBezTo>
                          <a:pt x="584" y="0"/>
                          <a:pt x="422" y="89"/>
                          <a:pt x="329" y="240"/>
                        </a:cubicBezTo>
                        <a:lnTo>
                          <a:pt x="208" y="464"/>
                        </a:lnTo>
                        <a:cubicBezTo>
                          <a:pt x="1" y="775"/>
                          <a:pt x="243" y="1189"/>
                          <a:pt x="622" y="1189"/>
                        </a:cubicBezTo>
                        <a:lnTo>
                          <a:pt x="2952" y="1189"/>
                        </a:lnTo>
                        <a:lnTo>
                          <a:pt x="1761" y="516"/>
                        </a:lnTo>
                        <a:lnTo>
                          <a:pt x="1002" y="67"/>
                        </a:lnTo>
                        <a:cubicBezTo>
                          <a:pt x="923" y="22"/>
                          <a:pt x="838" y="0"/>
                          <a:pt x="75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67" name="Google Shape;4467;p5"/>
                  <p:cNvSpPr/>
                  <p:nvPr/>
                </p:nvSpPr>
                <p:spPr>
                  <a:xfrm rot="-5400000">
                    <a:off x="557375" y="4353100"/>
                    <a:ext cx="60000" cy="60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00" h="2400" extrusionOk="0">
                        <a:moveTo>
                          <a:pt x="1209" y="0"/>
                        </a:moveTo>
                        <a:cubicBezTo>
                          <a:pt x="535" y="0"/>
                          <a:pt x="0" y="536"/>
                          <a:pt x="0" y="1209"/>
                        </a:cubicBezTo>
                        <a:cubicBezTo>
                          <a:pt x="0" y="1865"/>
                          <a:pt x="535" y="2400"/>
                          <a:pt x="1209" y="2400"/>
                        </a:cubicBezTo>
                        <a:cubicBezTo>
                          <a:pt x="1864" y="2400"/>
                          <a:pt x="2399" y="1865"/>
                          <a:pt x="2399" y="1209"/>
                        </a:cubicBezTo>
                        <a:cubicBezTo>
                          <a:pt x="2399" y="536"/>
                          <a:pt x="1864" y="0"/>
                          <a:pt x="1209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68" name="Google Shape;4468;p5"/>
                  <p:cNvSpPr/>
                  <p:nvPr/>
                </p:nvSpPr>
                <p:spPr>
                  <a:xfrm rot="-5400000">
                    <a:off x="487050" y="1997175"/>
                    <a:ext cx="200650" cy="20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26" h="8026" extrusionOk="0">
                        <a:moveTo>
                          <a:pt x="7560" y="466"/>
                        </a:moveTo>
                        <a:lnTo>
                          <a:pt x="7560" y="7560"/>
                        </a:lnTo>
                        <a:lnTo>
                          <a:pt x="466" y="7560"/>
                        </a:lnTo>
                        <a:lnTo>
                          <a:pt x="466" y="466"/>
                        </a:lnTo>
                        <a:close/>
                        <a:moveTo>
                          <a:pt x="0" y="0"/>
                        </a:moveTo>
                        <a:lnTo>
                          <a:pt x="0" y="8026"/>
                        </a:lnTo>
                        <a:lnTo>
                          <a:pt x="8026" y="8026"/>
                        </a:lnTo>
                        <a:lnTo>
                          <a:pt x="8026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69" name="Google Shape;4469;p5"/>
                  <p:cNvSpPr/>
                  <p:nvPr/>
                </p:nvSpPr>
                <p:spPr>
                  <a:xfrm rot="-5400000">
                    <a:off x="523175" y="2105375"/>
                    <a:ext cx="56975" cy="56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79" h="2253" extrusionOk="0">
                        <a:moveTo>
                          <a:pt x="685" y="1"/>
                        </a:moveTo>
                        <a:cubicBezTo>
                          <a:pt x="523" y="1"/>
                          <a:pt x="363" y="78"/>
                          <a:pt x="277" y="234"/>
                        </a:cubicBezTo>
                        <a:lnTo>
                          <a:pt x="139" y="458"/>
                        </a:lnTo>
                        <a:cubicBezTo>
                          <a:pt x="1" y="682"/>
                          <a:pt x="87" y="976"/>
                          <a:pt x="311" y="1114"/>
                        </a:cubicBezTo>
                        <a:lnTo>
                          <a:pt x="1088" y="1563"/>
                        </a:lnTo>
                        <a:lnTo>
                          <a:pt x="2279" y="2253"/>
                        </a:lnTo>
                        <a:lnTo>
                          <a:pt x="2124" y="2011"/>
                        </a:lnTo>
                        <a:lnTo>
                          <a:pt x="1105" y="234"/>
                        </a:lnTo>
                        <a:cubicBezTo>
                          <a:pt x="1010" y="78"/>
                          <a:pt x="846" y="1"/>
                          <a:pt x="68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70" name="Google Shape;4470;p5"/>
                  <p:cNvSpPr/>
                  <p:nvPr/>
                </p:nvSpPr>
                <p:spPr>
                  <a:xfrm rot="-5400000">
                    <a:off x="615200" y="2082600"/>
                    <a:ext cx="34100" cy="6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4" h="2746" extrusionOk="0">
                        <a:moveTo>
                          <a:pt x="1364" y="1"/>
                        </a:moveTo>
                        <a:lnTo>
                          <a:pt x="190" y="2020"/>
                        </a:lnTo>
                        <a:cubicBezTo>
                          <a:pt x="1" y="2331"/>
                          <a:pt x="242" y="2745"/>
                          <a:pt x="605" y="2745"/>
                        </a:cubicBezTo>
                        <a:lnTo>
                          <a:pt x="863" y="2745"/>
                        </a:lnTo>
                        <a:cubicBezTo>
                          <a:pt x="1140" y="2745"/>
                          <a:pt x="1364" y="2521"/>
                          <a:pt x="1364" y="2262"/>
                        </a:cubicBezTo>
                        <a:lnTo>
                          <a:pt x="1364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71" name="Google Shape;4471;p5"/>
                  <p:cNvSpPr/>
                  <p:nvPr/>
                </p:nvSpPr>
                <p:spPr>
                  <a:xfrm rot="-5400000">
                    <a:off x="526100" y="2082825"/>
                    <a:ext cx="33675" cy="6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7" h="2745" extrusionOk="0">
                        <a:moveTo>
                          <a:pt x="605" y="0"/>
                        </a:moveTo>
                        <a:cubicBezTo>
                          <a:pt x="225" y="0"/>
                          <a:pt x="1" y="397"/>
                          <a:pt x="173" y="725"/>
                        </a:cubicBezTo>
                        <a:lnTo>
                          <a:pt x="1209" y="2486"/>
                        </a:lnTo>
                        <a:lnTo>
                          <a:pt x="1347" y="2744"/>
                        </a:lnTo>
                        <a:lnTo>
                          <a:pt x="1347" y="483"/>
                        </a:lnTo>
                        <a:cubicBezTo>
                          <a:pt x="1347" y="207"/>
                          <a:pt x="1122" y="0"/>
                          <a:pt x="86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72" name="Google Shape;4472;p5"/>
                  <p:cNvSpPr/>
                  <p:nvPr/>
                </p:nvSpPr>
                <p:spPr>
                  <a:xfrm rot="-5400000">
                    <a:off x="615413" y="2043538"/>
                    <a:ext cx="33675" cy="6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7" h="2746" extrusionOk="0">
                        <a:moveTo>
                          <a:pt x="0" y="1"/>
                        </a:moveTo>
                        <a:lnTo>
                          <a:pt x="0" y="2262"/>
                        </a:lnTo>
                        <a:cubicBezTo>
                          <a:pt x="0" y="2521"/>
                          <a:pt x="207" y="2745"/>
                          <a:pt x="483" y="2745"/>
                        </a:cubicBezTo>
                        <a:lnTo>
                          <a:pt x="742" y="2745"/>
                        </a:lnTo>
                        <a:cubicBezTo>
                          <a:pt x="1105" y="2745"/>
                          <a:pt x="1346" y="2331"/>
                          <a:pt x="1157" y="2020"/>
                        </a:cubicBez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73" name="Google Shape;4473;p5"/>
                  <p:cNvSpPr/>
                  <p:nvPr/>
                </p:nvSpPr>
                <p:spPr>
                  <a:xfrm rot="-5400000">
                    <a:off x="568463" y="2035713"/>
                    <a:ext cx="73375" cy="2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5" h="1198" extrusionOk="0">
                        <a:moveTo>
                          <a:pt x="1" y="0"/>
                        </a:moveTo>
                        <a:lnTo>
                          <a:pt x="1968" y="1139"/>
                        </a:lnTo>
                        <a:cubicBezTo>
                          <a:pt x="2041" y="1178"/>
                          <a:pt x="2120" y="1198"/>
                          <a:pt x="2200" y="1198"/>
                        </a:cubicBezTo>
                        <a:cubicBezTo>
                          <a:pt x="2366" y="1198"/>
                          <a:pt x="2531" y="1113"/>
                          <a:pt x="2624" y="949"/>
                        </a:cubicBezTo>
                        <a:lnTo>
                          <a:pt x="2762" y="742"/>
                        </a:lnTo>
                        <a:cubicBezTo>
                          <a:pt x="2935" y="414"/>
                          <a:pt x="2710" y="17"/>
                          <a:pt x="2331" y="17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74" name="Google Shape;4474;p5"/>
                  <p:cNvSpPr/>
                  <p:nvPr/>
                </p:nvSpPr>
                <p:spPr>
                  <a:xfrm rot="-5400000">
                    <a:off x="594750" y="2033150"/>
                    <a:ext cx="57000" cy="56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0" h="2266" extrusionOk="0">
                        <a:moveTo>
                          <a:pt x="1" y="0"/>
                        </a:moveTo>
                        <a:lnTo>
                          <a:pt x="1157" y="2019"/>
                        </a:lnTo>
                        <a:cubicBezTo>
                          <a:pt x="1252" y="2183"/>
                          <a:pt x="1416" y="2265"/>
                          <a:pt x="1580" y="2265"/>
                        </a:cubicBezTo>
                        <a:cubicBezTo>
                          <a:pt x="1744" y="2265"/>
                          <a:pt x="1908" y="2183"/>
                          <a:pt x="2003" y="2019"/>
                        </a:cubicBezTo>
                        <a:lnTo>
                          <a:pt x="2141" y="1812"/>
                        </a:lnTo>
                        <a:cubicBezTo>
                          <a:pt x="2279" y="1571"/>
                          <a:pt x="2193" y="1260"/>
                          <a:pt x="1951" y="1139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75" name="Google Shape;4475;p5"/>
                  <p:cNvSpPr/>
                  <p:nvPr/>
                </p:nvSpPr>
                <p:spPr>
                  <a:xfrm rot="-5400000">
                    <a:off x="568338" y="2129888"/>
                    <a:ext cx="73400" cy="2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1189" extrusionOk="0">
                        <a:moveTo>
                          <a:pt x="605" y="0"/>
                        </a:moveTo>
                        <a:cubicBezTo>
                          <a:pt x="243" y="0"/>
                          <a:pt x="1" y="414"/>
                          <a:pt x="191" y="725"/>
                        </a:cubicBezTo>
                        <a:lnTo>
                          <a:pt x="329" y="949"/>
                        </a:lnTo>
                        <a:cubicBezTo>
                          <a:pt x="410" y="1100"/>
                          <a:pt x="577" y="1189"/>
                          <a:pt x="746" y="1189"/>
                        </a:cubicBezTo>
                        <a:cubicBezTo>
                          <a:pt x="828" y="1189"/>
                          <a:pt x="911" y="1167"/>
                          <a:pt x="985" y="1122"/>
                        </a:cubicBezTo>
                        <a:lnTo>
                          <a:pt x="293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76" name="Google Shape;4476;p5"/>
                  <p:cNvSpPr/>
                  <p:nvPr/>
                </p:nvSpPr>
                <p:spPr>
                  <a:xfrm rot="-5400000">
                    <a:off x="594600" y="2105375"/>
                    <a:ext cx="56975" cy="56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79" h="2253" extrusionOk="0">
                        <a:moveTo>
                          <a:pt x="2279" y="0"/>
                        </a:moveTo>
                        <a:lnTo>
                          <a:pt x="329" y="1139"/>
                        </a:lnTo>
                        <a:cubicBezTo>
                          <a:pt x="87" y="1260"/>
                          <a:pt x="1" y="1571"/>
                          <a:pt x="139" y="1795"/>
                        </a:cubicBezTo>
                        <a:lnTo>
                          <a:pt x="277" y="2019"/>
                        </a:lnTo>
                        <a:cubicBezTo>
                          <a:pt x="372" y="2175"/>
                          <a:pt x="536" y="2252"/>
                          <a:pt x="697" y="2252"/>
                        </a:cubicBezTo>
                        <a:cubicBezTo>
                          <a:pt x="859" y="2252"/>
                          <a:pt x="1019" y="2175"/>
                          <a:pt x="1105" y="2019"/>
                        </a:cubicBezTo>
                        <a:lnTo>
                          <a:pt x="2279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77" name="Google Shape;4477;p5"/>
                  <p:cNvSpPr/>
                  <p:nvPr/>
                </p:nvSpPr>
                <p:spPr>
                  <a:xfrm rot="-5400000">
                    <a:off x="526100" y="2043550"/>
                    <a:ext cx="33675" cy="6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7" h="2745" extrusionOk="0">
                        <a:moveTo>
                          <a:pt x="483" y="0"/>
                        </a:moveTo>
                        <a:cubicBezTo>
                          <a:pt x="225" y="0"/>
                          <a:pt x="0" y="207"/>
                          <a:pt x="0" y="483"/>
                        </a:cubicBezTo>
                        <a:lnTo>
                          <a:pt x="0" y="2744"/>
                        </a:lnTo>
                        <a:lnTo>
                          <a:pt x="138" y="2486"/>
                        </a:lnTo>
                        <a:lnTo>
                          <a:pt x="1174" y="725"/>
                        </a:lnTo>
                        <a:cubicBezTo>
                          <a:pt x="1346" y="397"/>
                          <a:pt x="1122" y="0"/>
                          <a:pt x="74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78" name="Google Shape;4478;p5"/>
                  <p:cNvSpPr/>
                  <p:nvPr/>
                </p:nvSpPr>
                <p:spPr>
                  <a:xfrm rot="-5400000">
                    <a:off x="533038" y="2035838"/>
                    <a:ext cx="73375" cy="29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5" h="1188" extrusionOk="0">
                        <a:moveTo>
                          <a:pt x="2200" y="0"/>
                        </a:moveTo>
                        <a:cubicBezTo>
                          <a:pt x="2121" y="0"/>
                          <a:pt x="2041" y="21"/>
                          <a:pt x="1968" y="66"/>
                        </a:cubicBezTo>
                        <a:lnTo>
                          <a:pt x="380" y="981"/>
                        </a:lnTo>
                        <a:lnTo>
                          <a:pt x="1" y="1188"/>
                        </a:lnTo>
                        <a:lnTo>
                          <a:pt x="2331" y="1188"/>
                        </a:lnTo>
                        <a:cubicBezTo>
                          <a:pt x="2710" y="1188"/>
                          <a:pt x="2935" y="791"/>
                          <a:pt x="2762" y="463"/>
                        </a:cubicBezTo>
                        <a:lnTo>
                          <a:pt x="2624" y="256"/>
                        </a:lnTo>
                        <a:cubicBezTo>
                          <a:pt x="2531" y="92"/>
                          <a:pt x="2366" y="0"/>
                          <a:pt x="220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79" name="Google Shape;4479;p5"/>
                  <p:cNvSpPr/>
                  <p:nvPr/>
                </p:nvSpPr>
                <p:spPr>
                  <a:xfrm rot="-5400000">
                    <a:off x="523438" y="2033588"/>
                    <a:ext cx="56550" cy="56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62" h="2249" extrusionOk="0">
                        <a:moveTo>
                          <a:pt x="1580" y="1"/>
                        </a:moveTo>
                        <a:cubicBezTo>
                          <a:pt x="1416" y="1"/>
                          <a:pt x="1252" y="83"/>
                          <a:pt x="1157" y="247"/>
                        </a:cubicBezTo>
                        <a:lnTo>
                          <a:pt x="139" y="2007"/>
                        </a:lnTo>
                        <a:lnTo>
                          <a:pt x="1" y="2249"/>
                        </a:lnTo>
                        <a:lnTo>
                          <a:pt x="381" y="2042"/>
                        </a:lnTo>
                        <a:lnTo>
                          <a:pt x="1951" y="1127"/>
                        </a:lnTo>
                        <a:cubicBezTo>
                          <a:pt x="2193" y="989"/>
                          <a:pt x="2262" y="696"/>
                          <a:pt x="2124" y="454"/>
                        </a:cubicBezTo>
                        <a:lnTo>
                          <a:pt x="2003" y="247"/>
                        </a:lnTo>
                        <a:cubicBezTo>
                          <a:pt x="1908" y="83"/>
                          <a:pt x="1744" y="1"/>
                          <a:pt x="158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80" name="Google Shape;4480;p5"/>
                  <p:cNvSpPr/>
                  <p:nvPr/>
                </p:nvSpPr>
                <p:spPr>
                  <a:xfrm rot="-5400000">
                    <a:off x="533013" y="2129888"/>
                    <a:ext cx="73400" cy="2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1189" extrusionOk="0">
                        <a:moveTo>
                          <a:pt x="737" y="0"/>
                        </a:moveTo>
                        <a:cubicBezTo>
                          <a:pt x="567" y="0"/>
                          <a:pt x="404" y="89"/>
                          <a:pt x="312" y="240"/>
                        </a:cubicBezTo>
                        <a:lnTo>
                          <a:pt x="191" y="464"/>
                        </a:lnTo>
                        <a:cubicBezTo>
                          <a:pt x="1" y="775"/>
                          <a:pt x="225" y="1189"/>
                          <a:pt x="605" y="1189"/>
                        </a:cubicBezTo>
                        <a:lnTo>
                          <a:pt x="2935" y="1189"/>
                        </a:lnTo>
                        <a:lnTo>
                          <a:pt x="1744" y="516"/>
                        </a:lnTo>
                        <a:lnTo>
                          <a:pt x="985" y="67"/>
                        </a:lnTo>
                        <a:cubicBezTo>
                          <a:pt x="905" y="22"/>
                          <a:pt x="820" y="0"/>
                          <a:pt x="73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81" name="Google Shape;4481;p5"/>
                  <p:cNvSpPr/>
                  <p:nvPr/>
                </p:nvSpPr>
                <p:spPr>
                  <a:xfrm rot="-5400000">
                    <a:off x="552338" y="2072538"/>
                    <a:ext cx="70350" cy="60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14" h="2411" extrusionOk="0">
                        <a:moveTo>
                          <a:pt x="1605" y="0"/>
                        </a:moveTo>
                        <a:cubicBezTo>
                          <a:pt x="535" y="0"/>
                          <a:pt x="0" y="1295"/>
                          <a:pt x="760" y="2054"/>
                        </a:cubicBezTo>
                        <a:cubicBezTo>
                          <a:pt x="1006" y="2301"/>
                          <a:pt x="1308" y="2411"/>
                          <a:pt x="1604" y="2411"/>
                        </a:cubicBezTo>
                        <a:cubicBezTo>
                          <a:pt x="2222" y="2411"/>
                          <a:pt x="2813" y="1932"/>
                          <a:pt x="2813" y="1209"/>
                        </a:cubicBezTo>
                        <a:cubicBezTo>
                          <a:pt x="2813" y="536"/>
                          <a:pt x="2261" y="0"/>
                          <a:pt x="16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82" name="Google Shape;4482;p5"/>
                  <p:cNvSpPr/>
                  <p:nvPr/>
                </p:nvSpPr>
                <p:spPr>
                  <a:xfrm rot="-5400000">
                    <a:off x="510888" y="2963813"/>
                    <a:ext cx="67775" cy="67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702" extrusionOk="0">
                        <a:moveTo>
                          <a:pt x="812" y="0"/>
                        </a:moveTo>
                        <a:cubicBezTo>
                          <a:pt x="618" y="0"/>
                          <a:pt x="423" y="95"/>
                          <a:pt x="311" y="285"/>
                        </a:cubicBezTo>
                        <a:lnTo>
                          <a:pt x="156" y="561"/>
                        </a:lnTo>
                        <a:cubicBezTo>
                          <a:pt x="1" y="837"/>
                          <a:pt x="87" y="1182"/>
                          <a:pt x="380" y="1338"/>
                        </a:cubicBezTo>
                        <a:lnTo>
                          <a:pt x="1295" y="1873"/>
                        </a:lnTo>
                        <a:lnTo>
                          <a:pt x="2710" y="2701"/>
                        </a:lnTo>
                        <a:lnTo>
                          <a:pt x="2710" y="2701"/>
                        </a:lnTo>
                        <a:lnTo>
                          <a:pt x="2538" y="2408"/>
                        </a:lnTo>
                        <a:lnTo>
                          <a:pt x="1312" y="285"/>
                        </a:lnTo>
                        <a:cubicBezTo>
                          <a:pt x="1200" y="95"/>
                          <a:pt x="1006" y="0"/>
                          <a:pt x="81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83" name="Google Shape;4483;p5"/>
                  <p:cNvSpPr/>
                  <p:nvPr/>
                </p:nvSpPr>
                <p:spPr>
                  <a:xfrm rot="-5400000">
                    <a:off x="620588" y="2936738"/>
                    <a:ext cx="40150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3281" extrusionOk="0">
                        <a:moveTo>
                          <a:pt x="1606" y="1"/>
                        </a:moveTo>
                        <a:lnTo>
                          <a:pt x="208" y="2417"/>
                        </a:lnTo>
                        <a:cubicBezTo>
                          <a:pt x="1" y="2797"/>
                          <a:pt x="277" y="3280"/>
                          <a:pt x="726" y="3280"/>
                        </a:cubicBezTo>
                        <a:lnTo>
                          <a:pt x="1019" y="3280"/>
                        </a:lnTo>
                        <a:cubicBezTo>
                          <a:pt x="1347" y="3280"/>
                          <a:pt x="1606" y="3021"/>
                          <a:pt x="1606" y="2711"/>
                        </a:cubicBezTo>
                        <a:lnTo>
                          <a:pt x="1606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84" name="Google Shape;4484;p5"/>
                  <p:cNvSpPr/>
                  <p:nvPr/>
                </p:nvSpPr>
                <p:spPr>
                  <a:xfrm rot="-5400000">
                    <a:off x="514013" y="2937163"/>
                    <a:ext cx="40150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3281" extrusionOk="0">
                        <a:moveTo>
                          <a:pt x="725" y="1"/>
                        </a:moveTo>
                        <a:cubicBezTo>
                          <a:pt x="277" y="1"/>
                          <a:pt x="1" y="484"/>
                          <a:pt x="225" y="864"/>
                        </a:cubicBezTo>
                        <a:lnTo>
                          <a:pt x="1450" y="2969"/>
                        </a:lnTo>
                        <a:lnTo>
                          <a:pt x="1606" y="3280"/>
                        </a:lnTo>
                        <a:lnTo>
                          <a:pt x="1606" y="588"/>
                        </a:lnTo>
                        <a:cubicBezTo>
                          <a:pt x="1606" y="260"/>
                          <a:pt x="1347" y="1"/>
                          <a:pt x="103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85" name="Google Shape;4485;p5"/>
                  <p:cNvSpPr/>
                  <p:nvPr/>
                </p:nvSpPr>
                <p:spPr>
                  <a:xfrm rot="-5400000">
                    <a:off x="620575" y="2889700"/>
                    <a:ext cx="40600" cy="8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3298" extrusionOk="0">
                        <a:moveTo>
                          <a:pt x="1" y="1"/>
                        </a:moveTo>
                        <a:lnTo>
                          <a:pt x="1" y="2711"/>
                        </a:lnTo>
                        <a:cubicBezTo>
                          <a:pt x="1" y="3039"/>
                          <a:pt x="260" y="3298"/>
                          <a:pt x="570" y="3298"/>
                        </a:cubicBezTo>
                        <a:lnTo>
                          <a:pt x="881" y="3298"/>
                        </a:lnTo>
                        <a:cubicBezTo>
                          <a:pt x="1330" y="3298"/>
                          <a:pt x="1623" y="2814"/>
                          <a:pt x="1399" y="2417"/>
                        </a:cubicBez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86" name="Google Shape;4486;p5"/>
                  <p:cNvSpPr/>
                  <p:nvPr/>
                </p:nvSpPr>
                <p:spPr>
                  <a:xfrm rot="-5400000">
                    <a:off x="564763" y="2880388"/>
                    <a:ext cx="87600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4" h="1437" extrusionOk="0">
                        <a:moveTo>
                          <a:pt x="0" y="0"/>
                        </a:moveTo>
                        <a:lnTo>
                          <a:pt x="2330" y="1364"/>
                        </a:lnTo>
                        <a:cubicBezTo>
                          <a:pt x="2418" y="1413"/>
                          <a:pt x="2514" y="1436"/>
                          <a:pt x="2609" y="1436"/>
                        </a:cubicBezTo>
                        <a:cubicBezTo>
                          <a:pt x="2815" y="1436"/>
                          <a:pt x="3018" y="1328"/>
                          <a:pt x="3124" y="1140"/>
                        </a:cubicBezTo>
                        <a:lnTo>
                          <a:pt x="3280" y="863"/>
                        </a:lnTo>
                        <a:cubicBezTo>
                          <a:pt x="3504" y="484"/>
                          <a:pt x="3228" y="18"/>
                          <a:pt x="2779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87" name="Google Shape;4487;p5"/>
                  <p:cNvSpPr/>
                  <p:nvPr/>
                </p:nvSpPr>
                <p:spPr>
                  <a:xfrm rot="-5400000">
                    <a:off x="596325" y="2878175"/>
                    <a:ext cx="67750" cy="6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0" h="2684" extrusionOk="0">
                        <a:moveTo>
                          <a:pt x="0" y="0"/>
                        </a:moveTo>
                        <a:lnTo>
                          <a:pt x="1398" y="2399"/>
                        </a:lnTo>
                        <a:cubicBezTo>
                          <a:pt x="1510" y="2589"/>
                          <a:pt x="1705" y="2684"/>
                          <a:pt x="1899" y="2684"/>
                        </a:cubicBezTo>
                        <a:cubicBezTo>
                          <a:pt x="2093" y="2684"/>
                          <a:pt x="2287" y="2589"/>
                          <a:pt x="2399" y="2399"/>
                        </a:cubicBezTo>
                        <a:lnTo>
                          <a:pt x="2555" y="2140"/>
                        </a:lnTo>
                        <a:cubicBezTo>
                          <a:pt x="2710" y="1864"/>
                          <a:pt x="2624" y="1502"/>
                          <a:pt x="2348" y="1346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88" name="Google Shape;4488;p5"/>
                  <p:cNvSpPr/>
                  <p:nvPr/>
                </p:nvSpPr>
                <p:spPr>
                  <a:xfrm rot="-5400000">
                    <a:off x="564750" y="2993000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725" y="0"/>
                        </a:moveTo>
                        <a:cubicBezTo>
                          <a:pt x="277" y="18"/>
                          <a:pt x="1" y="484"/>
                          <a:pt x="225" y="863"/>
                        </a:cubicBezTo>
                        <a:lnTo>
                          <a:pt x="380" y="1140"/>
                        </a:lnTo>
                        <a:cubicBezTo>
                          <a:pt x="486" y="1328"/>
                          <a:pt x="689" y="1436"/>
                          <a:pt x="895" y="1436"/>
                        </a:cubicBezTo>
                        <a:cubicBezTo>
                          <a:pt x="991" y="1436"/>
                          <a:pt x="1087" y="1413"/>
                          <a:pt x="1174" y="1364"/>
                        </a:cubicBezTo>
                        <a:lnTo>
                          <a:pt x="350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89" name="Google Shape;4489;p5"/>
                  <p:cNvSpPr/>
                  <p:nvPr/>
                </p:nvSpPr>
                <p:spPr>
                  <a:xfrm rot="-5400000">
                    <a:off x="596263" y="2964088"/>
                    <a:ext cx="68200" cy="6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28" h="2697" extrusionOk="0">
                        <a:moveTo>
                          <a:pt x="2727" y="0"/>
                        </a:moveTo>
                        <a:lnTo>
                          <a:pt x="380" y="1346"/>
                        </a:lnTo>
                        <a:cubicBezTo>
                          <a:pt x="104" y="1502"/>
                          <a:pt x="0" y="1864"/>
                          <a:pt x="173" y="2140"/>
                        </a:cubicBezTo>
                        <a:lnTo>
                          <a:pt x="328" y="2399"/>
                        </a:lnTo>
                        <a:cubicBezTo>
                          <a:pt x="432" y="2598"/>
                          <a:pt x="626" y="2697"/>
                          <a:pt x="822" y="2697"/>
                        </a:cubicBezTo>
                        <a:cubicBezTo>
                          <a:pt x="1019" y="2697"/>
                          <a:pt x="1217" y="2598"/>
                          <a:pt x="1329" y="2399"/>
                        </a:cubicBezTo>
                        <a:lnTo>
                          <a:pt x="2727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90" name="Google Shape;4490;p5"/>
                  <p:cNvSpPr/>
                  <p:nvPr/>
                </p:nvSpPr>
                <p:spPr>
                  <a:xfrm rot="-5400000">
                    <a:off x="514013" y="2890138"/>
                    <a:ext cx="40150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3281" extrusionOk="0">
                        <a:moveTo>
                          <a:pt x="570" y="1"/>
                        </a:moveTo>
                        <a:cubicBezTo>
                          <a:pt x="260" y="1"/>
                          <a:pt x="1" y="260"/>
                          <a:pt x="1" y="588"/>
                        </a:cubicBezTo>
                        <a:lnTo>
                          <a:pt x="1" y="3280"/>
                        </a:lnTo>
                        <a:lnTo>
                          <a:pt x="173" y="2987"/>
                        </a:lnTo>
                        <a:lnTo>
                          <a:pt x="1399" y="864"/>
                        </a:lnTo>
                        <a:cubicBezTo>
                          <a:pt x="1606" y="484"/>
                          <a:pt x="1330" y="1"/>
                          <a:pt x="88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91" name="Google Shape;4491;p5"/>
                  <p:cNvSpPr/>
                  <p:nvPr/>
                </p:nvSpPr>
                <p:spPr>
                  <a:xfrm rot="-5400000">
                    <a:off x="522550" y="2880550"/>
                    <a:ext cx="87600" cy="3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4" h="1424" extrusionOk="0">
                        <a:moveTo>
                          <a:pt x="2642" y="1"/>
                        </a:moveTo>
                        <a:cubicBezTo>
                          <a:pt x="2541" y="1"/>
                          <a:pt x="2440" y="26"/>
                          <a:pt x="2348" y="77"/>
                        </a:cubicBezTo>
                        <a:lnTo>
                          <a:pt x="466" y="1165"/>
                        </a:lnTo>
                        <a:lnTo>
                          <a:pt x="0" y="1424"/>
                        </a:lnTo>
                        <a:lnTo>
                          <a:pt x="2796" y="1424"/>
                        </a:lnTo>
                        <a:cubicBezTo>
                          <a:pt x="3228" y="1424"/>
                          <a:pt x="3504" y="940"/>
                          <a:pt x="3297" y="561"/>
                        </a:cubicBezTo>
                        <a:lnTo>
                          <a:pt x="3142" y="284"/>
                        </a:lnTo>
                        <a:cubicBezTo>
                          <a:pt x="3038" y="100"/>
                          <a:pt x="2842" y="1"/>
                          <a:pt x="264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92" name="Google Shape;4492;p5"/>
                  <p:cNvSpPr/>
                  <p:nvPr/>
                </p:nvSpPr>
                <p:spPr>
                  <a:xfrm rot="-5400000">
                    <a:off x="510950" y="2878000"/>
                    <a:ext cx="67750" cy="67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0" h="2698" extrusionOk="0">
                        <a:moveTo>
                          <a:pt x="1890" y="0"/>
                        </a:moveTo>
                        <a:cubicBezTo>
                          <a:pt x="1692" y="0"/>
                          <a:pt x="1493" y="100"/>
                          <a:pt x="1381" y="298"/>
                        </a:cubicBezTo>
                        <a:lnTo>
                          <a:pt x="173" y="2404"/>
                        </a:lnTo>
                        <a:lnTo>
                          <a:pt x="0" y="2697"/>
                        </a:lnTo>
                        <a:lnTo>
                          <a:pt x="449" y="2438"/>
                        </a:lnTo>
                        <a:lnTo>
                          <a:pt x="2330" y="1351"/>
                        </a:lnTo>
                        <a:cubicBezTo>
                          <a:pt x="2606" y="1196"/>
                          <a:pt x="2710" y="833"/>
                          <a:pt x="2555" y="557"/>
                        </a:cubicBezTo>
                        <a:lnTo>
                          <a:pt x="2399" y="298"/>
                        </a:lnTo>
                        <a:cubicBezTo>
                          <a:pt x="2287" y="100"/>
                          <a:pt x="2089" y="0"/>
                          <a:pt x="189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93" name="Google Shape;4493;p5"/>
                  <p:cNvSpPr/>
                  <p:nvPr/>
                </p:nvSpPr>
                <p:spPr>
                  <a:xfrm rot="-5400000">
                    <a:off x="522438" y="2993063"/>
                    <a:ext cx="87625" cy="35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2" extrusionOk="0">
                        <a:moveTo>
                          <a:pt x="880" y="1"/>
                        </a:moveTo>
                        <a:cubicBezTo>
                          <a:pt x="679" y="1"/>
                          <a:pt x="484" y="108"/>
                          <a:pt x="380" y="292"/>
                        </a:cubicBezTo>
                        <a:lnTo>
                          <a:pt x="225" y="569"/>
                        </a:lnTo>
                        <a:cubicBezTo>
                          <a:pt x="1" y="948"/>
                          <a:pt x="277" y="1432"/>
                          <a:pt x="725" y="1432"/>
                        </a:cubicBezTo>
                        <a:lnTo>
                          <a:pt x="3504" y="1432"/>
                        </a:lnTo>
                        <a:lnTo>
                          <a:pt x="2089" y="603"/>
                        </a:lnTo>
                        <a:lnTo>
                          <a:pt x="1174" y="85"/>
                        </a:lnTo>
                        <a:cubicBezTo>
                          <a:pt x="1082" y="28"/>
                          <a:pt x="981" y="1"/>
                          <a:pt x="88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94" name="Google Shape;4494;p5"/>
                  <p:cNvSpPr/>
                  <p:nvPr/>
                </p:nvSpPr>
                <p:spPr>
                  <a:xfrm rot="-5400000">
                    <a:off x="545713" y="2924888"/>
                    <a:ext cx="83750" cy="7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50" h="2865" extrusionOk="0">
                        <a:moveTo>
                          <a:pt x="1917" y="0"/>
                        </a:moveTo>
                        <a:cubicBezTo>
                          <a:pt x="640" y="0"/>
                          <a:pt x="1" y="1536"/>
                          <a:pt x="898" y="2434"/>
                        </a:cubicBezTo>
                        <a:cubicBezTo>
                          <a:pt x="1196" y="2732"/>
                          <a:pt x="1560" y="2865"/>
                          <a:pt x="1915" y="2865"/>
                        </a:cubicBezTo>
                        <a:cubicBezTo>
                          <a:pt x="2651" y="2865"/>
                          <a:pt x="3349" y="2294"/>
                          <a:pt x="3349" y="1433"/>
                        </a:cubicBezTo>
                        <a:cubicBezTo>
                          <a:pt x="3349" y="639"/>
                          <a:pt x="2711" y="0"/>
                          <a:pt x="191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95" name="Google Shape;4495;p5"/>
                  <p:cNvSpPr/>
                  <p:nvPr/>
                </p:nvSpPr>
                <p:spPr>
                  <a:xfrm rot="-5400000">
                    <a:off x="510888" y="3535113"/>
                    <a:ext cx="67775" cy="67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702" extrusionOk="0">
                        <a:moveTo>
                          <a:pt x="812" y="0"/>
                        </a:moveTo>
                        <a:cubicBezTo>
                          <a:pt x="618" y="0"/>
                          <a:pt x="424" y="95"/>
                          <a:pt x="312" y="285"/>
                        </a:cubicBezTo>
                        <a:lnTo>
                          <a:pt x="156" y="561"/>
                        </a:lnTo>
                        <a:cubicBezTo>
                          <a:pt x="1" y="837"/>
                          <a:pt x="87" y="1182"/>
                          <a:pt x="381" y="1338"/>
                        </a:cubicBezTo>
                        <a:lnTo>
                          <a:pt x="1295" y="1873"/>
                        </a:lnTo>
                        <a:lnTo>
                          <a:pt x="2711" y="2701"/>
                        </a:lnTo>
                        <a:lnTo>
                          <a:pt x="2711" y="2701"/>
                        </a:lnTo>
                        <a:lnTo>
                          <a:pt x="2538" y="2408"/>
                        </a:lnTo>
                        <a:lnTo>
                          <a:pt x="1313" y="285"/>
                        </a:lnTo>
                        <a:cubicBezTo>
                          <a:pt x="1200" y="95"/>
                          <a:pt x="1006" y="0"/>
                          <a:pt x="81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96" name="Google Shape;4496;p5"/>
                  <p:cNvSpPr/>
                  <p:nvPr/>
                </p:nvSpPr>
                <p:spPr>
                  <a:xfrm rot="-5400000">
                    <a:off x="620575" y="3508450"/>
                    <a:ext cx="401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7" h="3281" extrusionOk="0">
                        <a:moveTo>
                          <a:pt x="1606" y="1"/>
                        </a:moveTo>
                        <a:lnTo>
                          <a:pt x="208" y="2417"/>
                        </a:lnTo>
                        <a:cubicBezTo>
                          <a:pt x="1" y="2797"/>
                          <a:pt x="277" y="3280"/>
                          <a:pt x="709" y="3280"/>
                        </a:cubicBezTo>
                        <a:lnTo>
                          <a:pt x="1019" y="3280"/>
                        </a:lnTo>
                        <a:cubicBezTo>
                          <a:pt x="1347" y="3280"/>
                          <a:pt x="1606" y="3021"/>
                          <a:pt x="1606" y="2711"/>
                        </a:cubicBezTo>
                        <a:lnTo>
                          <a:pt x="1606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97" name="Google Shape;4497;p5"/>
                  <p:cNvSpPr/>
                  <p:nvPr/>
                </p:nvSpPr>
                <p:spPr>
                  <a:xfrm rot="-5400000">
                    <a:off x="514000" y="3508450"/>
                    <a:ext cx="401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7" h="3281" extrusionOk="0">
                        <a:moveTo>
                          <a:pt x="726" y="1"/>
                        </a:moveTo>
                        <a:cubicBezTo>
                          <a:pt x="277" y="1"/>
                          <a:pt x="1" y="484"/>
                          <a:pt x="225" y="864"/>
                        </a:cubicBezTo>
                        <a:lnTo>
                          <a:pt x="1433" y="2969"/>
                        </a:lnTo>
                        <a:lnTo>
                          <a:pt x="1606" y="3280"/>
                        </a:lnTo>
                        <a:lnTo>
                          <a:pt x="1606" y="588"/>
                        </a:lnTo>
                        <a:cubicBezTo>
                          <a:pt x="1606" y="260"/>
                          <a:pt x="1347" y="1"/>
                          <a:pt x="103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98" name="Google Shape;4498;p5"/>
                  <p:cNvSpPr/>
                  <p:nvPr/>
                </p:nvSpPr>
                <p:spPr>
                  <a:xfrm rot="-5400000">
                    <a:off x="620800" y="3461200"/>
                    <a:ext cx="40150" cy="8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3298" extrusionOk="0">
                        <a:moveTo>
                          <a:pt x="0" y="1"/>
                        </a:moveTo>
                        <a:lnTo>
                          <a:pt x="0" y="2711"/>
                        </a:lnTo>
                        <a:cubicBezTo>
                          <a:pt x="0" y="3039"/>
                          <a:pt x="259" y="3298"/>
                          <a:pt x="570" y="3298"/>
                        </a:cubicBezTo>
                        <a:lnTo>
                          <a:pt x="880" y="3298"/>
                        </a:lnTo>
                        <a:cubicBezTo>
                          <a:pt x="1329" y="3298"/>
                          <a:pt x="1605" y="2814"/>
                          <a:pt x="1381" y="2417"/>
                        </a:cubicBez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99" name="Google Shape;4499;p5"/>
                  <p:cNvSpPr/>
                  <p:nvPr/>
                </p:nvSpPr>
                <p:spPr>
                  <a:xfrm rot="-5400000">
                    <a:off x="564750" y="3451675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1" y="0"/>
                        </a:moveTo>
                        <a:lnTo>
                          <a:pt x="2331" y="1364"/>
                        </a:lnTo>
                        <a:cubicBezTo>
                          <a:pt x="2418" y="1413"/>
                          <a:pt x="2514" y="1436"/>
                          <a:pt x="2610" y="1436"/>
                        </a:cubicBezTo>
                        <a:cubicBezTo>
                          <a:pt x="2816" y="1436"/>
                          <a:pt x="3018" y="1328"/>
                          <a:pt x="3125" y="1140"/>
                        </a:cubicBezTo>
                        <a:lnTo>
                          <a:pt x="3280" y="863"/>
                        </a:lnTo>
                        <a:cubicBezTo>
                          <a:pt x="3504" y="484"/>
                          <a:pt x="3228" y="18"/>
                          <a:pt x="2779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500" name="Google Shape;4500;p5"/>
                  <p:cNvSpPr/>
                  <p:nvPr/>
                </p:nvSpPr>
                <p:spPr>
                  <a:xfrm rot="-5400000">
                    <a:off x="596313" y="3449463"/>
                    <a:ext cx="67775" cy="6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84" extrusionOk="0">
                        <a:moveTo>
                          <a:pt x="1" y="0"/>
                        </a:moveTo>
                        <a:lnTo>
                          <a:pt x="1399" y="2399"/>
                        </a:lnTo>
                        <a:cubicBezTo>
                          <a:pt x="1511" y="2589"/>
                          <a:pt x="1705" y="2684"/>
                          <a:pt x="1899" y="2684"/>
                        </a:cubicBezTo>
                        <a:cubicBezTo>
                          <a:pt x="2093" y="2684"/>
                          <a:pt x="2287" y="2589"/>
                          <a:pt x="2400" y="2399"/>
                        </a:cubicBezTo>
                        <a:lnTo>
                          <a:pt x="2555" y="2140"/>
                        </a:lnTo>
                        <a:cubicBezTo>
                          <a:pt x="2710" y="1864"/>
                          <a:pt x="2607" y="1502"/>
                          <a:pt x="2348" y="1346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501" name="Google Shape;4501;p5"/>
                  <p:cNvSpPr/>
                  <p:nvPr/>
                </p:nvSpPr>
                <p:spPr>
                  <a:xfrm rot="-5400000">
                    <a:off x="564750" y="3564300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726" y="0"/>
                        </a:moveTo>
                        <a:cubicBezTo>
                          <a:pt x="277" y="18"/>
                          <a:pt x="1" y="484"/>
                          <a:pt x="225" y="863"/>
                        </a:cubicBezTo>
                        <a:lnTo>
                          <a:pt x="381" y="1140"/>
                        </a:lnTo>
                        <a:cubicBezTo>
                          <a:pt x="487" y="1328"/>
                          <a:pt x="690" y="1436"/>
                          <a:pt x="896" y="1436"/>
                        </a:cubicBezTo>
                        <a:cubicBezTo>
                          <a:pt x="991" y="1436"/>
                          <a:pt x="1087" y="1413"/>
                          <a:pt x="1175" y="1364"/>
                        </a:cubicBezTo>
                        <a:lnTo>
                          <a:pt x="3505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502" name="Google Shape;4502;p5"/>
                  <p:cNvSpPr/>
                  <p:nvPr/>
                </p:nvSpPr>
                <p:spPr>
                  <a:xfrm rot="-5400000">
                    <a:off x="596263" y="3534963"/>
                    <a:ext cx="68200" cy="6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28" h="2697" extrusionOk="0">
                        <a:moveTo>
                          <a:pt x="2728" y="0"/>
                        </a:moveTo>
                        <a:lnTo>
                          <a:pt x="381" y="1346"/>
                        </a:lnTo>
                        <a:cubicBezTo>
                          <a:pt x="104" y="1502"/>
                          <a:pt x="1" y="1864"/>
                          <a:pt x="156" y="2140"/>
                        </a:cubicBezTo>
                        <a:lnTo>
                          <a:pt x="312" y="2399"/>
                        </a:lnTo>
                        <a:cubicBezTo>
                          <a:pt x="424" y="2598"/>
                          <a:pt x="622" y="2697"/>
                          <a:pt x="821" y="2697"/>
                        </a:cubicBezTo>
                        <a:cubicBezTo>
                          <a:pt x="1019" y="2697"/>
                          <a:pt x="1218" y="2598"/>
                          <a:pt x="1330" y="2399"/>
                        </a:cubicBezTo>
                        <a:lnTo>
                          <a:pt x="2728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503" name="Google Shape;4503;p5"/>
                  <p:cNvSpPr/>
                  <p:nvPr/>
                </p:nvSpPr>
                <p:spPr>
                  <a:xfrm rot="-5400000">
                    <a:off x="514013" y="3461413"/>
                    <a:ext cx="40150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3281" extrusionOk="0">
                        <a:moveTo>
                          <a:pt x="570" y="1"/>
                        </a:moveTo>
                        <a:cubicBezTo>
                          <a:pt x="259" y="1"/>
                          <a:pt x="0" y="260"/>
                          <a:pt x="0" y="588"/>
                        </a:cubicBezTo>
                        <a:lnTo>
                          <a:pt x="0" y="3280"/>
                        </a:lnTo>
                        <a:lnTo>
                          <a:pt x="173" y="2987"/>
                        </a:lnTo>
                        <a:lnTo>
                          <a:pt x="1381" y="864"/>
                        </a:lnTo>
                        <a:cubicBezTo>
                          <a:pt x="1605" y="484"/>
                          <a:pt x="1329" y="1"/>
                          <a:pt x="88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504" name="Google Shape;4504;p5"/>
                  <p:cNvSpPr/>
                  <p:nvPr/>
                </p:nvSpPr>
                <p:spPr>
                  <a:xfrm rot="-5400000">
                    <a:off x="522538" y="3452263"/>
                    <a:ext cx="87625" cy="3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24" extrusionOk="0">
                        <a:moveTo>
                          <a:pt x="2642" y="1"/>
                        </a:moveTo>
                        <a:cubicBezTo>
                          <a:pt x="2541" y="1"/>
                          <a:pt x="2440" y="26"/>
                          <a:pt x="2348" y="77"/>
                        </a:cubicBezTo>
                        <a:lnTo>
                          <a:pt x="466" y="1165"/>
                        </a:lnTo>
                        <a:lnTo>
                          <a:pt x="0" y="1424"/>
                        </a:lnTo>
                        <a:lnTo>
                          <a:pt x="2796" y="1424"/>
                        </a:lnTo>
                        <a:cubicBezTo>
                          <a:pt x="3228" y="1424"/>
                          <a:pt x="3504" y="940"/>
                          <a:pt x="3297" y="561"/>
                        </a:cubicBezTo>
                        <a:lnTo>
                          <a:pt x="3142" y="284"/>
                        </a:lnTo>
                        <a:cubicBezTo>
                          <a:pt x="3038" y="100"/>
                          <a:pt x="2842" y="1"/>
                          <a:pt x="264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505" name="Google Shape;4505;p5"/>
                  <p:cNvSpPr/>
                  <p:nvPr/>
                </p:nvSpPr>
                <p:spPr>
                  <a:xfrm rot="-5400000">
                    <a:off x="510938" y="3449288"/>
                    <a:ext cx="67775" cy="67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98" extrusionOk="0">
                        <a:moveTo>
                          <a:pt x="1899" y="0"/>
                        </a:moveTo>
                        <a:cubicBezTo>
                          <a:pt x="1705" y="0"/>
                          <a:pt x="1511" y="100"/>
                          <a:pt x="1399" y="298"/>
                        </a:cubicBezTo>
                        <a:lnTo>
                          <a:pt x="173" y="2404"/>
                        </a:lnTo>
                        <a:lnTo>
                          <a:pt x="1" y="2697"/>
                        </a:lnTo>
                        <a:lnTo>
                          <a:pt x="449" y="2438"/>
                        </a:lnTo>
                        <a:lnTo>
                          <a:pt x="2348" y="1351"/>
                        </a:lnTo>
                        <a:cubicBezTo>
                          <a:pt x="2624" y="1196"/>
                          <a:pt x="2710" y="833"/>
                          <a:pt x="2555" y="557"/>
                        </a:cubicBezTo>
                        <a:lnTo>
                          <a:pt x="2400" y="298"/>
                        </a:lnTo>
                        <a:cubicBezTo>
                          <a:pt x="2287" y="100"/>
                          <a:pt x="2093" y="0"/>
                          <a:pt x="1899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506" name="Google Shape;4506;p5"/>
                  <p:cNvSpPr/>
                  <p:nvPr/>
                </p:nvSpPr>
                <p:spPr>
                  <a:xfrm rot="-5400000">
                    <a:off x="522438" y="3564363"/>
                    <a:ext cx="87625" cy="35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2" extrusionOk="0">
                        <a:moveTo>
                          <a:pt x="880" y="1"/>
                        </a:moveTo>
                        <a:cubicBezTo>
                          <a:pt x="680" y="1"/>
                          <a:pt x="484" y="108"/>
                          <a:pt x="381" y="292"/>
                        </a:cubicBezTo>
                        <a:lnTo>
                          <a:pt x="225" y="569"/>
                        </a:lnTo>
                        <a:cubicBezTo>
                          <a:pt x="1" y="948"/>
                          <a:pt x="277" y="1432"/>
                          <a:pt x="726" y="1432"/>
                        </a:cubicBezTo>
                        <a:lnTo>
                          <a:pt x="3505" y="1432"/>
                        </a:lnTo>
                        <a:lnTo>
                          <a:pt x="2089" y="603"/>
                        </a:lnTo>
                        <a:lnTo>
                          <a:pt x="1175" y="85"/>
                        </a:lnTo>
                        <a:cubicBezTo>
                          <a:pt x="1082" y="28"/>
                          <a:pt x="981" y="1"/>
                          <a:pt x="88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507" name="Google Shape;4507;p5"/>
                  <p:cNvSpPr/>
                  <p:nvPr/>
                </p:nvSpPr>
                <p:spPr>
                  <a:xfrm rot="-5400000">
                    <a:off x="545725" y="3496175"/>
                    <a:ext cx="83725" cy="7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49" h="2865" extrusionOk="0">
                        <a:moveTo>
                          <a:pt x="1916" y="0"/>
                        </a:moveTo>
                        <a:cubicBezTo>
                          <a:pt x="639" y="0"/>
                          <a:pt x="0" y="1536"/>
                          <a:pt x="898" y="2434"/>
                        </a:cubicBezTo>
                        <a:cubicBezTo>
                          <a:pt x="1190" y="2732"/>
                          <a:pt x="1552" y="2865"/>
                          <a:pt x="1907" y="2865"/>
                        </a:cubicBezTo>
                        <a:cubicBezTo>
                          <a:pt x="2642" y="2865"/>
                          <a:pt x="3349" y="2294"/>
                          <a:pt x="3349" y="1433"/>
                        </a:cubicBezTo>
                        <a:cubicBezTo>
                          <a:pt x="3349" y="639"/>
                          <a:pt x="2710" y="0"/>
                          <a:pt x="191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508" name="Google Shape;4508;p5"/>
                  <p:cNvSpPr/>
                  <p:nvPr/>
                </p:nvSpPr>
                <p:spPr>
                  <a:xfrm rot="-5400000">
                    <a:off x="510675" y="4106625"/>
                    <a:ext cx="68200" cy="67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28" h="2702" extrusionOk="0">
                        <a:moveTo>
                          <a:pt x="823" y="0"/>
                        </a:moveTo>
                        <a:cubicBezTo>
                          <a:pt x="627" y="0"/>
                          <a:pt x="432" y="95"/>
                          <a:pt x="329" y="285"/>
                        </a:cubicBezTo>
                        <a:lnTo>
                          <a:pt x="174" y="561"/>
                        </a:lnTo>
                        <a:cubicBezTo>
                          <a:pt x="1" y="837"/>
                          <a:pt x="105" y="1182"/>
                          <a:pt x="381" y="1338"/>
                        </a:cubicBezTo>
                        <a:lnTo>
                          <a:pt x="1295" y="1873"/>
                        </a:lnTo>
                        <a:lnTo>
                          <a:pt x="2728" y="2701"/>
                        </a:lnTo>
                        <a:lnTo>
                          <a:pt x="2555" y="2408"/>
                        </a:lnTo>
                        <a:lnTo>
                          <a:pt x="1330" y="285"/>
                        </a:lnTo>
                        <a:cubicBezTo>
                          <a:pt x="1218" y="95"/>
                          <a:pt x="1019" y="0"/>
                          <a:pt x="82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509" name="Google Shape;4509;p5"/>
                  <p:cNvSpPr/>
                  <p:nvPr/>
                </p:nvSpPr>
                <p:spPr>
                  <a:xfrm rot="-5400000">
                    <a:off x="620588" y="4079738"/>
                    <a:ext cx="40150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3281" extrusionOk="0">
                        <a:moveTo>
                          <a:pt x="1605" y="1"/>
                        </a:moveTo>
                        <a:lnTo>
                          <a:pt x="225" y="2417"/>
                        </a:lnTo>
                        <a:cubicBezTo>
                          <a:pt x="0" y="2797"/>
                          <a:pt x="276" y="3280"/>
                          <a:pt x="708" y="3280"/>
                        </a:cubicBezTo>
                        <a:lnTo>
                          <a:pt x="1036" y="3280"/>
                        </a:lnTo>
                        <a:cubicBezTo>
                          <a:pt x="1346" y="3280"/>
                          <a:pt x="1605" y="3021"/>
                          <a:pt x="1605" y="2711"/>
                        </a:cubicBezTo>
                        <a:lnTo>
                          <a:pt x="1605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510" name="Google Shape;4510;p5"/>
                  <p:cNvSpPr/>
                  <p:nvPr/>
                </p:nvSpPr>
                <p:spPr>
                  <a:xfrm rot="-5400000">
                    <a:off x="513800" y="4079525"/>
                    <a:ext cx="405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81" extrusionOk="0">
                        <a:moveTo>
                          <a:pt x="725" y="1"/>
                        </a:moveTo>
                        <a:cubicBezTo>
                          <a:pt x="276" y="1"/>
                          <a:pt x="0" y="484"/>
                          <a:pt x="225" y="864"/>
                        </a:cubicBezTo>
                        <a:lnTo>
                          <a:pt x="1450" y="2969"/>
                        </a:lnTo>
                        <a:lnTo>
                          <a:pt x="1623" y="3280"/>
                        </a:lnTo>
                        <a:lnTo>
                          <a:pt x="1623" y="588"/>
                        </a:lnTo>
                        <a:cubicBezTo>
                          <a:pt x="1623" y="260"/>
                          <a:pt x="1346" y="1"/>
                          <a:pt x="103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511" name="Google Shape;4511;p5"/>
                  <p:cNvSpPr/>
                  <p:nvPr/>
                </p:nvSpPr>
                <p:spPr>
                  <a:xfrm rot="-5400000">
                    <a:off x="620638" y="4032763"/>
                    <a:ext cx="40050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2" h="3281" extrusionOk="0">
                        <a:moveTo>
                          <a:pt x="1" y="1"/>
                        </a:moveTo>
                        <a:lnTo>
                          <a:pt x="1" y="2711"/>
                        </a:lnTo>
                        <a:cubicBezTo>
                          <a:pt x="1" y="3039"/>
                          <a:pt x="242" y="3280"/>
                          <a:pt x="570" y="3280"/>
                        </a:cubicBezTo>
                        <a:lnTo>
                          <a:pt x="881" y="3280"/>
                        </a:lnTo>
                        <a:cubicBezTo>
                          <a:pt x="889" y="3281"/>
                          <a:pt x="896" y="3281"/>
                          <a:pt x="904" y="3281"/>
                        </a:cubicBezTo>
                        <a:cubicBezTo>
                          <a:pt x="1339" y="3281"/>
                          <a:pt x="1602" y="2807"/>
                          <a:pt x="1381" y="2417"/>
                        </a:cubicBez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512" name="Google Shape;4512;p5"/>
                  <p:cNvSpPr/>
                  <p:nvPr/>
                </p:nvSpPr>
                <p:spPr>
                  <a:xfrm rot="-5400000">
                    <a:off x="564963" y="4023188"/>
                    <a:ext cx="87200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88" h="1437" extrusionOk="0">
                        <a:moveTo>
                          <a:pt x="1" y="0"/>
                        </a:moveTo>
                        <a:lnTo>
                          <a:pt x="2331" y="1364"/>
                        </a:lnTo>
                        <a:cubicBezTo>
                          <a:pt x="2418" y="1413"/>
                          <a:pt x="2515" y="1436"/>
                          <a:pt x="2610" y="1436"/>
                        </a:cubicBezTo>
                        <a:cubicBezTo>
                          <a:pt x="2816" y="1436"/>
                          <a:pt x="3019" y="1328"/>
                          <a:pt x="3125" y="1140"/>
                        </a:cubicBezTo>
                        <a:lnTo>
                          <a:pt x="3280" y="863"/>
                        </a:lnTo>
                        <a:cubicBezTo>
                          <a:pt x="3487" y="484"/>
                          <a:pt x="3211" y="18"/>
                          <a:pt x="278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513" name="Google Shape;4513;p5"/>
                  <p:cNvSpPr/>
                  <p:nvPr/>
                </p:nvSpPr>
                <p:spPr>
                  <a:xfrm rot="-5400000">
                    <a:off x="596313" y="4020763"/>
                    <a:ext cx="67775" cy="6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84" extrusionOk="0">
                        <a:moveTo>
                          <a:pt x="1" y="0"/>
                        </a:moveTo>
                        <a:lnTo>
                          <a:pt x="1399" y="2399"/>
                        </a:lnTo>
                        <a:cubicBezTo>
                          <a:pt x="1502" y="2589"/>
                          <a:pt x="1697" y="2684"/>
                          <a:pt x="1893" y="2684"/>
                        </a:cubicBezTo>
                        <a:cubicBezTo>
                          <a:pt x="2089" y="2684"/>
                          <a:pt x="2288" y="2589"/>
                          <a:pt x="2400" y="2399"/>
                        </a:cubicBezTo>
                        <a:lnTo>
                          <a:pt x="2555" y="2140"/>
                        </a:lnTo>
                        <a:cubicBezTo>
                          <a:pt x="2711" y="1864"/>
                          <a:pt x="2607" y="1502"/>
                          <a:pt x="2331" y="1346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514" name="Google Shape;4514;p5"/>
                  <p:cNvSpPr/>
                  <p:nvPr/>
                </p:nvSpPr>
                <p:spPr>
                  <a:xfrm rot="-5400000">
                    <a:off x="564763" y="4135588"/>
                    <a:ext cx="87600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4" h="1437" extrusionOk="0">
                        <a:moveTo>
                          <a:pt x="725" y="0"/>
                        </a:moveTo>
                        <a:cubicBezTo>
                          <a:pt x="276" y="18"/>
                          <a:pt x="0" y="484"/>
                          <a:pt x="225" y="863"/>
                        </a:cubicBezTo>
                        <a:lnTo>
                          <a:pt x="380" y="1140"/>
                        </a:lnTo>
                        <a:cubicBezTo>
                          <a:pt x="486" y="1328"/>
                          <a:pt x="681" y="1436"/>
                          <a:pt x="887" y="1436"/>
                        </a:cubicBezTo>
                        <a:cubicBezTo>
                          <a:pt x="983" y="1436"/>
                          <a:pt x="1081" y="1413"/>
                          <a:pt x="1174" y="1364"/>
                        </a:cubicBezTo>
                        <a:lnTo>
                          <a:pt x="350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515" name="Google Shape;4515;p5"/>
                  <p:cNvSpPr/>
                  <p:nvPr/>
                </p:nvSpPr>
                <p:spPr>
                  <a:xfrm rot="-5400000">
                    <a:off x="596263" y="4106688"/>
                    <a:ext cx="68200" cy="6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28" h="2697" extrusionOk="0">
                        <a:moveTo>
                          <a:pt x="2728" y="0"/>
                        </a:moveTo>
                        <a:lnTo>
                          <a:pt x="381" y="1346"/>
                        </a:lnTo>
                        <a:cubicBezTo>
                          <a:pt x="105" y="1502"/>
                          <a:pt x="1" y="1864"/>
                          <a:pt x="156" y="2140"/>
                        </a:cubicBezTo>
                        <a:lnTo>
                          <a:pt x="312" y="2399"/>
                        </a:lnTo>
                        <a:cubicBezTo>
                          <a:pt x="424" y="2598"/>
                          <a:pt x="622" y="2697"/>
                          <a:pt x="821" y="2697"/>
                        </a:cubicBezTo>
                        <a:cubicBezTo>
                          <a:pt x="1019" y="2697"/>
                          <a:pt x="1218" y="2598"/>
                          <a:pt x="1330" y="2399"/>
                        </a:cubicBezTo>
                        <a:lnTo>
                          <a:pt x="2728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516" name="Google Shape;4516;p5"/>
                  <p:cNvSpPr/>
                  <p:nvPr/>
                </p:nvSpPr>
                <p:spPr>
                  <a:xfrm rot="-5400000">
                    <a:off x="513800" y="4032925"/>
                    <a:ext cx="405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81" extrusionOk="0">
                        <a:moveTo>
                          <a:pt x="587" y="1"/>
                        </a:moveTo>
                        <a:cubicBezTo>
                          <a:pt x="276" y="1"/>
                          <a:pt x="18" y="260"/>
                          <a:pt x="0" y="588"/>
                        </a:cubicBezTo>
                        <a:lnTo>
                          <a:pt x="0" y="3280"/>
                        </a:lnTo>
                        <a:lnTo>
                          <a:pt x="173" y="2987"/>
                        </a:lnTo>
                        <a:lnTo>
                          <a:pt x="1398" y="864"/>
                        </a:lnTo>
                        <a:cubicBezTo>
                          <a:pt x="1623" y="484"/>
                          <a:pt x="1346" y="1"/>
                          <a:pt x="89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517" name="Google Shape;4517;p5"/>
                  <p:cNvSpPr/>
                  <p:nvPr/>
                </p:nvSpPr>
                <p:spPr>
                  <a:xfrm rot="-5400000">
                    <a:off x="522750" y="4023350"/>
                    <a:ext cx="87200" cy="3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88" h="1424" extrusionOk="0">
                        <a:moveTo>
                          <a:pt x="2625" y="1"/>
                        </a:moveTo>
                        <a:cubicBezTo>
                          <a:pt x="2525" y="1"/>
                          <a:pt x="2423" y="26"/>
                          <a:pt x="2331" y="77"/>
                        </a:cubicBezTo>
                        <a:lnTo>
                          <a:pt x="450" y="1165"/>
                        </a:lnTo>
                        <a:lnTo>
                          <a:pt x="1" y="1424"/>
                        </a:lnTo>
                        <a:lnTo>
                          <a:pt x="2780" y="1424"/>
                        </a:lnTo>
                        <a:cubicBezTo>
                          <a:pt x="3211" y="1424"/>
                          <a:pt x="3487" y="940"/>
                          <a:pt x="3280" y="561"/>
                        </a:cubicBezTo>
                        <a:lnTo>
                          <a:pt x="3125" y="284"/>
                        </a:lnTo>
                        <a:cubicBezTo>
                          <a:pt x="3021" y="100"/>
                          <a:pt x="2826" y="1"/>
                          <a:pt x="262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518" name="Google Shape;4518;p5"/>
                  <p:cNvSpPr/>
                  <p:nvPr/>
                </p:nvSpPr>
                <p:spPr>
                  <a:xfrm rot="-5400000">
                    <a:off x="510938" y="4020588"/>
                    <a:ext cx="67775" cy="67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98" extrusionOk="0">
                        <a:moveTo>
                          <a:pt x="1899" y="0"/>
                        </a:moveTo>
                        <a:cubicBezTo>
                          <a:pt x="1705" y="0"/>
                          <a:pt x="1511" y="100"/>
                          <a:pt x="1399" y="298"/>
                        </a:cubicBezTo>
                        <a:lnTo>
                          <a:pt x="173" y="2404"/>
                        </a:lnTo>
                        <a:lnTo>
                          <a:pt x="1" y="2697"/>
                        </a:lnTo>
                        <a:lnTo>
                          <a:pt x="450" y="2438"/>
                        </a:lnTo>
                        <a:lnTo>
                          <a:pt x="2331" y="1351"/>
                        </a:lnTo>
                        <a:cubicBezTo>
                          <a:pt x="2624" y="1196"/>
                          <a:pt x="2711" y="833"/>
                          <a:pt x="2555" y="557"/>
                        </a:cubicBezTo>
                        <a:lnTo>
                          <a:pt x="2400" y="298"/>
                        </a:lnTo>
                        <a:cubicBezTo>
                          <a:pt x="2288" y="100"/>
                          <a:pt x="2094" y="0"/>
                          <a:pt x="1899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519" name="Google Shape;4519;p5"/>
                  <p:cNvSpPr/>
                  <p:nvPr/>
                </p:nvSpPr>
                <p:spPr>
                  <a:xfrm rot="-5400000">
                    <a:off x="522450" y="4135650"/>
                    <a:ext cx="87600" cy="35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4" h="1432" extrusionOk="0">
                        <a:moveTo>
                          <a:pt x="872" y="1"/>
                        </a:moveTo>
                        <a:cubicBezTo>
                          <a:pt x="671" y="1"/>
                          <a:pt x="483" y="108"/>
                          <a:pt x="380" y="292"/>
                        </a:cubicBezTo>
                        <a:lnTo>
                          <a:pt x="225" y="569"/>
                        </a:lnTo>
                        <a:cubicBezTo>
                          <a:pt x="0" y="948"/>
                          <a:pt x="276" y="1432"/>
                          <a:pt x="725" y="1432"/>
                        </a:cubicBezTo>
                        <a:lnTo>
                          <a:pt x="3504" y="1432"/>
                        </a:lnTo>
                        <a:lnTo>
                          <a:pt x="2089" y="603"/>
                        </a:lnTo>
                        <a:lnTo>
                          <a:pt x="1174" y="85"/>
                        </a:lnTo>
                        <a:cubicBezTo>
                          <a:pt x="1076" y="28"/>
                          <a:pt x="972" y="1"/>
                          <a:pt x="87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520" name="Google Shape;4520;p5"/>
                  <p:cNvSpPr/>
                  <p:nvPr/>
                </p:nvSpPr>
                <p:spPr>
                  <a:xfrm rot="-5400000">
                    <a:off x="545725" y="4067475"/>
                    <a:ext cx="83725" cy="7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49" h="2865" extrusionOk="0">
                        <a:moveTo>
                          <a:pt x="1916" y="0"/>
                        </a:moveTo>
                        <a:cubicBezTo>
                          <a:pt x="639" y="0"/>
                          <a:pt x="1" y="1536"/>
                          <a:pt x="898" y="2434"/>
                        </a:cubicBezTo>
                        <a:cubicBezTo>
                          <a:pt x="1190" y="2732"/>
                          <a:pt x="1552" y="2865"/>
                          <a:pt x="1907" y="2865"/>
                        </a:cubicBezTo>
                        <a:cubicBezTo>
                          <a:pt x="2643" y="2865"/>
                          <a:pt x="3349" y="2294"/>
                          <a:pt x="3349" y="1433"/>
                        </a:cubicBezTo>
                        <a:cubicBezTo>
                          <a:pt x="3349" y="639"/>
                          <a:pt x="2710" y="0"/>
                          <a:pt x="191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grpSp>
                <p:nvGrpSpPr>
                  <p:cNvPr id="4521" name="Google Shape;4521;p5"/>
                  <p:cNvGrpSpPr/>
                  <p:nvPr/>
                </p:nvGrpSpPr>
                <p:grpSpPr>
                  <a:xfrm>
                    <a:off x="493075" y="2283250"/>
                    <a:ext cx="189025" cy="199800"/>
                    <a:chOff x="4401800" y="1244325"/>
                    <a:chExt cx="189025" cy="199800"/>
                  </a:xfrm>
                </p:grpSpPr>
                <p:sp>
                  <p:nvSpPr>
                    <p:cNvPr id="4522" name="Google Shape;4522;p5"/>
                    <p:cNvSpPr/>
                    <p:nvPr/>
                  </p:nvSpPr>
                  <p:spPr>
                    <a:xfrm rot="-5400000">
                      <a:off x="4419613" y="1353588"/>
                      <a:ext cx="67775" cy="675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711" h="2702" extrusionOk="0">
                          <a:moveTo>
                            <a:pt x="820" y="0"/>
                          </a:moveTo>
                          <a:cubicBezTo>
                            <a:pt x="622" y="0"/>
                            <a:pt x="423" y="95"/>
                            <a:pt x="311" y="285"/>
                          </a:cubicBezTo>
                          <a:lnTo>
                            <a:pt x="156" y="561"/>
                          </a:lnTo>
                          <a:cubicBezTo>
                            <a:pt x="0" y="837"/>
                            <a:pt x="104" y="1182"/>
                            <a:pt x="380" y="1338"/>
                          </a:cubicBezTo>
                          <a:lnTo>
                            <a:pt x="1295" y="1873"/>
                          </a:lnTo>
                          <a:lnTo>
                            <a:pt x="2710" y="2701"/>
                          </a:lnTo>
                          <a:lnTo>
                            <a:pt x="2710" y="2701"/>
                          </a:lnTo>
                          <a:lnTo>
                            <a:pt x="2537" y="2408"/>
                          </a:lnTo>
                          <a:lnTo>
                            <a:pt x="1329" y="285"/>
                          </a:lnTo>
                          <a:cubicBezTo>
                            <a:pt x="1217" y="95"/>
                            <a:pt x="1019" y="0"/>
                            <a:pt x="820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4523" name="Google Shape;4523;p5"/>
                    <p:cNvSpPr/>
                    <p:nvPr/>
                  </p:nvSpPr>
                  <p:spPr>
                    <a:xfrm rot="-5400000">
                      <a:off x="4529100" y="1326725"/>
                      <a:ext cx="40575" cy="8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3281" extrusionOk="0">
                          <a:moveTo>
                            <a:pt x="1623" y="1"/>
                          </a:moveTo>
                          <a:lnTo>
                            <a:pt x="225" y="2417"/>
                          </a:lnTo>
                          <a:cubicBezTo>
                            <a:pt x="0" y="2797"/>
                            <a:pt x="276" y="3280"/>
                            <a:pt x="725" y="3280"/>
                          </a:cubicBezTo>
                          <a:lnTo>
                            <a:pt x="1036" y="3280"/>
                          </a:lnTo>
                          <a:cubicBezTo>
                            <a:pt x="1346" y="3280"/>
                            <a:pt x="1623" y="3021"/>
                            <a:pt x="1623" y="2693"/>
                          </a:cubicBezTo>
                          <a:lnTo>
                            <a:pt x="1623" y="1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4524" name="Google Shape;4524;p5"/>
                    <p:cNvSpPr/>
                    <p:nvPr/>
                  </p:nvSpPr>
                  <p:spPr>
                    <a:xfrm rot="-5400000">
                      <a:off x="4422525" y="1326725"/>
                      <a:ext cx="40575" cy="8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3281" extrusionOk="0">
                          <a:moveTo>
                            <a:pt x="725" y="1"/>
                          </a:moveTo>
                          <a:cubicBezTo>
                            <a:pt x="276" y="1"/>
                            <a:pt x="0" y="484"/>
                            <a:pt x="225" y="864"/>
                          </a:cubicBezTo>
                          <a:lnTo>
                            <a:pt x="1450" y="2969"/>
                          </a:lnTo>
                          <a:lnTo>
                            <a:pt x="1623" y="3280"/>
                          </a:lnTo>
                          <a:lnTo>
                            <a:pt x="1623" y="588"/>
                          </a:lnTo>
                          <a:cubicBezTo>
                            <a:pt x="1623" y="260"/>
                            <a:pt x="1346" y="1"/>
                            <a:pt x="103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4525" name="Google Shape;4525;p5"/>
                    <p:cNvSpPr/>
                    <p:nvPr/>
                  </p:nvSpPr>
                  <p:spPr>
                    <a:xfrm rot="-5400000">
                      <a:off x="4529313" y="1279488"/>
                      <a:ext cx="40575" cy="8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3298" extrusionOk="0">
                          <a:moveTo>
                            <a:pt x="1" y="1"/>
                          </a:moveTo>
                          <a:lnTo>
                            <a:pt x="1" y="2711"/>
                          </a:lnTo>
                          <a:cubicBezTo>
                            <a:pt x="1" y="3039"/>
                            <a:pt x="259" y="3298"/>
                            <a:pt x="587" y="3298"/>
                          </a:cubicBezTo>
                          <a:lnTo>
                            <a:pt x="898" y="3298"/>
                          </a:lnTo>
                          <a:cubicBezTo>
                            <a:pt x="1330" y="3298"/>
                            <a:pt x="1623" y="2814"/>
                            <a:pt x="1399" y="2417"/>
                          </a:cubicBezTo>
                          <a:lnTo>
                            <a:pt x="1" y="1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4526" name="Google Shape;4526;p5"/>
                    <p:cNvSpPr/>
                    <p:nvPr/>
                  </p:nvSpPr>
                  <p:spPr>
                    <a:xfrm rot="-5400000">
                      <a:off x="4473475" y="1270175"/>
                      <a:ext cx="87625" cy="359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505" h="1437" extrusionOk="0">
                          <a:moveTo>
                            <a:pt x="1" y="0"/>
                          </a:moveTo>
                          <a:lnTo>
                            <a:pt x="2348" y="1364"/>
                          </a:lnTo>
                          <a:cubicBezTo>
                            <a:pt x="2436" y="1413"/>
                            <a:pt x="2530" y="1436"/>
                            <a:pt x="2623" y="1436"/>
                          </a:cubicBezTo>
                          <a:cubicBezTo>
                            <a:pt x="2824" y="1436"/>
                            <a:pt x="3019" y="1328"/>
                            <a:pt x="3125" y="1140"/>
                          </a:cubicBezTo>
                          <a:lnTo>
                            <a:pt x="3280" y="863"/>
                          </a:lnTo>
                          <a:cubicBezTo>
                            <a:pt x="3505" y="484"/>
                            <a:pt x="3229" y="18"/>
                            <a:pt x="2780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4527" name="Google Shape;4527;p5"/>
                    <p:cNvSpPr/>
                    <p:nvPr/>
                  </p:nvSpPr>
                  <p:spPr>
                    <a:xfrm rot="-5400000">
                      <a:off x="4505038" y="1267963"/>
                      <a:ext cx="67775" cy="67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711" h="2684" extrusionOk="0">
                          <a:moveTo>
                            <a:pt x="1" y="0"/>
                          </a:moveTo>
                          <a:lnTo>
                            <a:pt x="1399" y="2399"/>
                          </a:lnTo>
                          <a:cubicBezTo>
                            <a:pt x="1511" y="2589"/>
                            <a:pt x="1705" y="2684"/>
                            <a:pt x="1899" y="2684"/>
                          </a:cubicBezTo>
                          <a:cubicBezTo>
                            <a:pt x="2094" y="2684"/>
                            <a:pt x="2288" y="2589"/>
                            <a:pt x="2400" y="2399"/>
                          </a:cubicBezTo>
                          <a:lnTo>
                            <a:pt x="2555" y="2140"/>
                          </a:lnTo>
                          <a:cubicBezTo>
                            <a:pt x="2711" y="1847"/>
                            <a:pt x="2607" y="1502"/>
                            <a:pt x="2348" y="1346"/>
                          </a:cubicBezTo>
                          <a:lnTo>
                            <a:pt x="1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4528" name="Google Shape;4528;p5"/>
                    <p:cNvSpPr/>
                    <p:nvPr/>
                  </p:nvSpPr>
                  <p:spPr>
                    <a:xfrm rot="-5400000">
                      <a:off x="4473475" y="1382350"/>
                      <a:ext cx="87625" cy="359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505" h="1437" extrusionOk="0">
                          <a:moveTo>
                            <a:pt x="708" y="0"/>
                          </a:moveTo>
                          <a:cubicBezTo>
                            <a:pt x="277" y="18"/>
                            <a:pt x="1" y="484"/>
                            <a:pt x="208" y="863"/>
                          </a:cubicBezTo>
                          <a:lnTo>
                            <a:pt x="363" y="1140"/>
                          </a:lnTo>
                          <a:cubicBezTo>
                            <a:pt x="469" y="1328"/>
                            <a:pt x="672" y="1436"/>
                            <a:pt x="878" y="1436"/>
                          </a:cubicBezTo>
                          <a:cubicBezTo>
                            <a:pt x="973" y="1436"/>
                            <a:pt x="1069" y="1413"/>
                            <a:pt x="1157" y="1364"/>
                          </a:cubicBezTo>
                          <a:lnTo>
                            <a:pt x="3504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4529" name="Google Shape;4529;p5"/>
                    <p:cNvSpPr/>
                    <p:nvPr/>
                  </p:nvSpPr>
                  <p:spPr>
                    <a:xfrm rot="-5400000">
                      <a:off x="4505200" y="1353650"/>
                      <a:ext cx="67775" cy="674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711" h="2697" extrusionOk="0">
                          <a:moveTo>
                            <a:pt x="2710" y="0"/>
                          </a:moveTo>
                          <a:lnTo>
                            <a:pt x="380" y="1346"/>
                          </a:lnTo>
                          <a:cubicBezTo>
                            <a:pt x="104" y="1502"/>
                            <a:pt x="0" y="1864"/>
                            <a:pt x="173" y="2140"/>
                          </a:cubicBezTo>
                          <a:lnTo>
                            <a:pt x="311" y="2399"/>
                          </a:lnTo>
                          <a:cubicBezTo>
                            <a:pt x="423" y="2598"/>
                            <a:pt x="622" y="2697"/>
                            <a:pt x="820" y="2697"/>
                          </a:cubicBezTo>
                          <a:cubicBezTo>
                            <a:pt x="1019" y="2697"/>
                            <a:pt x="1217" y="2598"/>
                            <a:pt x="1329" y="2399"/>
                          </a:cubicBezTo>
                          <a:lnTo>
                            <a:pt x="2710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4530" name="Google Shape;4530;p5"/>
                    <p:cNvSpPr/>
                    <p:nvPr/>
                  </p:nvSpPr>
                  <p:spPr>
                    <a:xfrm rot="-5400000">
                      <a:off x="4422738" y="1279913"/>
                      <a:ext cx="40150" cy="82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3281" extrusionOk="0">
                          <a:moveTo>
                            <a:pt x="587" y="1"/>
                          </a:moveTo>
                          <a:cubicBezTo>
                            <a:pt x="259" y="1"/>
                            <a:pt x="1" y="260"/>
                            <a:pt x="1" y="588"/>
                          </a:cubicBezTo>
                          <a:lnTo>
                            <a:pt x="1" y="3280"/>
                          </a:lnTo>
                          <a:lnTo>
                            <a:pt x="173" y="2987"/>
                          </a:lnTo>
                          <a:lnTo>
                            <a:pt x="1399" y="864"/>
                          </a:lnTo>
                          <a:cubicBezTo>
                            <a:pt x="1606" y="484"/>
                            <a:pt x="1330" y="1"/>
                            <a:pt x="89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4531" name="Google Shape;4531;p5"/>
                    <p:cNvSpPr/>
                    <p:nvPr/>
                  </p:nvSpPr>
                  <p:spPr>
                    <a:xfrm rot="-5400000">
                      <a:off x="4431263" y="1270338"/>
                      <a:ext cx="87625" cy="35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505" h="1424" extrusionOk="0">
                          <a:moveTo>
                            <a:pt x="2633" y="1"/>
                          </a:moveTo>
                          <a:cubicBezTo>
                            <a:pt x="2532" y="1"/>
                            <a:pt x="2429" y="26"/>
                            <a:pt x="2331" y="77"/>
                          </a:cubicBezTo>
                          <a:lnTo>
                            <a:pt x="450" y="1165"/>
                          </a:lnTo>
                          <a:lnTo>
                            <a:pt x="1" y="1424"/>
                          </a:lnTo>
                          <a:lnTo>
                            <a:pt x="2780" y="1424"/>
                          </a:lnTo>
                          <a:cubicBezTo>
                            <a:pt x="3229" y="1424"/>
                            <a:pt x="3505" y="940"/>
                            <a:pt x="3280" y="561"/>
                          </a:cubicBezTo>
                          <a:lnTo>
                            <a:pt x="3125" y="284"/>
                          </a:lnTo>
                          <a:cubicBezTo>
                            <a:pt x="3021" y="100"/>
                            <a:pt x="2833" y="1"/>
                            <a:pt x="263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4532" name="Google Shape;4532;p5"/>
                    <p:cNvSpPr/>
                    <p:nvPr/>
                  </p:nvSpPr>
                  <p:spPr>
                    <a:xfrm rot="-5400000">
                      <a:off x="4419675" y="1267350"/>
                      <a:ext cx="67750" cy="67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710" h="2698" extrusionOk="0">
                          <a:moveTo>
                            <a:pt x="1890" y="0"/>
                          </a:moveTo>
                          <a:cubicBezTo>
                            <a:pt x="1692" y="0"/>
                            <a:pt x="1493" y="100"/>
                            <a:pt x="1381" y="298"/>
                          </a:cubicBezTo>
                          <a:lnTo>
                            <a:pt x="173" y="2404"/>
                          </a:lnTo>
                          <a:lnTo>
                            <a:pt x="0" y="2697"/>
                          </a:lnTo>
                          <a:lnTo>
                            <a:pt x="449" y="2438"/>
                          </a:lnTo>
                          <a:lnTo>
                            <a:pt x="2330" y="1351"/>
                          </a:lnTo>
                          <a:cubicBezTo>
                            <a:pt x="2606" y="1196"/>
                            <a:pt x="2710" y="833"/>
                            <a:pt x="2555" y="557"/>
                          </a:cubicBezTo>
                          <a:lnTo>
                            <a:pt x="2399" y="298"/>
                          </a:lnTo>
                          <a:cubicBezTo>
                            <a:pt x="2287" y="100"/>
                            <a:pt x="2089" y="0"/>
                            <a:pt x="1890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4533" name="Google Shape;4533;p5"/>
                    <p:cNvSpPr/>
                    <p:nvPr/>
                  </p:nvSpPr>
                  <p:spPr>
                    <a:xfrm rot="-5400000">
                      <a:off x="4431163" y="1382413"/>
                      <a:ext cx="87625" cy="35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505" h="1432" extrusionOk="0">
                          <a:moveTo>
                            <a:pt x="863" y="1"/>
                          </a:moveTo>
                          <a:cubicBezTo>
                            <a:pt x="662" y="1"/>
                            <a:pt x="467" y="108"/>
                            <a:pt x="363" y="292"/>
                          </a:cubicBezTo>
                          <a:lnTo>
                            <a:pt x="208" y="569"/>
                          </a:lnTo>
                          <a:cubicBezTo>
                            <a:pt x="1" y="948"/>
                            <a:pt x="277" y="1432"/>
                            <a:pt x="708" y="1432"/>
                          </a:cubicBezTo>
                          <a:lnTo>
                            <a:pt x="3504" y="1432"/>
                          </a:lnTo>
                          <a:lnTo>
                            <a:pt x="2072" y="603"/>
                          </a:lnTo>
                          <a:lnTo>
                            <a:pt x="1157" y="85"/>
                          </a:lnTo>
                          <a:cubicBezTo>
                            <a:pt x="1065" y="28"/>
                            <a:pt x="963" y="1"/>
                            <a:pt x="86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4534" name="Google Shape;4534;p5"/>
                    <p:cNvSpPr/>
                    <p:nvPr/>
                  </p:nvSpPr>
                  <p:spPr>
                    <a:xfrm rot="-5400000">
                      <a:off x="4454450" y="1314675"/>
                      <a:ext cx="83725" cy="71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349" h="2865" extrusionOk="0">
                          <a:moveTo>
                            <a:pt x="1916" y="0"/>
                          </a:moveTo>
                          <a:cubicBezTo>
                            <a:pt x="639" y="0"/>
                            <a:pt x="1" y="1536"/>
                            <a:pt x="898" y="2434"/>
                          </a:cubicBezTo>
                          <a:cubicBezTo>
                            <a:pt x="1196" y="2732"/>
                            <a:pt x="1560" y="2865"/>
                            <a:pt x="1915" y="2865"/>
                          </a:cubicBezTo>
                          <a:cubicBezTo>
                            <a:pt x="2651" y="2865"/>
                            <a:pt x="3349" y="2294"/>
                            <a:pt x="3349" y="1433"/>
                          </a:cubicBezTo>
                          <a:cubicBezTo>
                            <a:pt x="3349" y="639"/>
                            <a:pt x="2710" y="0"/>
                            <a:pt x="191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  <p:sp>
                <p:nvSpPr>
                  <p:cNvPr id="4535" name="Google Shape;4535;p5"/>
                  <p:cNvSpPr/>
                  <p:nvPr/>
                </p:nvSpPr>
                <p:spPr>
                  <a:xfrm rot="-5400000">
                    <a:off x="631363" y="2800388"/>
                    <a:ext cx="341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5" h="1244" extrusionOk="0">
                        <a:moveTo>
                          <a:pt x="691" y="1"/>
                        </a:moveTo>
                        <a:lnTo>
                          <a:pt x="312" y="381"/>
                        </a:lnTo>
                        <a:cubicBezTo>
                          <a:pt x="1" y="709"/>
                          <a:pt x="243" y="1244"/>
                          <a:pt x="691" y="1244"/>
                        </a:cubicBezTo>
                        <a:cubicBezTo>
                          <a:pt x="1140" y="1244"/>
                          <a:pt x="1364" y="709"/>
                          <a:pt x="1054" y="381"/>
                        </a:cubicBezTo>
                        <a:lnTo>
                          <a:pt x="691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536" name="Google Shape;4536;p5"/>
                  <p:cNvSpPr/>
                  <p:nvPr/>
                </p:nvSpPr>
                <p:spPr>
                  <a:xfrm rot="-5400000">
                    <a:off x="631375" y="3371675"/>
                    <a:ext cx="3410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4" h="1244" extrusionOk="0">
                        <a:moveTo>
                          <a:pt x="691" y="1"/>
                        </a:moveTo>
                        <a:lnTo>
                          <a:pt x="311" y="381"/>
                        </a:lnTo>
                        <a:cubicBezTo>
                          <a:pt x="0" y="709"/>
                          <a:pt x="242" y="1244"/>
                          <a:pt x="691" y="1244"/>
                        </a:cubicBezTo>
                        <a:cubicBezTo>
                          <a:pt x="1122" y="1244"/>
                          <a:pt x="1364" y="709"/>
                          <a:pt x="1053" y="381"/>
                        </a:cubicBezTo>
                        <a:lnTo>
                          <a:pt x="691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537" name="Google Shape;4537;p5"/>
                  <p:cNvSpPr/>
                  <p:nvPr/>
                </p:nvSpPr>
                <p:spPr>
                  <a:xfrm rot="-5400000">
                    <a:off x="631363" y="3942963"/>
                    <a:ext cx="341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5" h="1244" extrusionOk="0">
                        <a:moveTo>
                          <a:pt x="674" y="1"/>
                        </a:moveTo>
                        <a:lnTo>
                          <a:pt x="311" y="381"/>
                        </a:lnTo>
                        <a:cubicBezTo>
                          <a:pt x="1" y="709"/>
                          <a:pt x="225" y="1244"/>
                          <a:pt x="674" y="1244"/>
                        </a:cubicBezTo>
                        <a:cubicBezTo>
                          <a:pt x="1123" y="1244"/>
                          <a:pt x="1364" y="709"/>
                          <a:pt x="1053" y="381"/>
                        </a:cubicBezTo>
                        <a:lnTo>
                          <a:pt x="674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538" name="Google Shape;4538;p5"/>
                  <p:cNvSpPr/>
                  <p:nvPr/>
                </p:nvSpPr>
                <p:spPr>
                  <a:xfrm rot="-5400000">
                    <a:off x="631575" y="2228875"/>
                    <a:ext cx="3370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8" h="1244" extrusionOk="0">
                        <a:moveTo>
                          <a:pt x="674" y="1"/>
                        </a:moveTo>
                        <a:lnTo>
                          <a:pt x="294" y="381"/>
                        </a:lnTo>
                        <a:cubicBezTo>
                          <a:pt x="1" y="709"/>
                          <a:pt x="225" y="1244"/>
                          <a:pt x="674" y="1244"/>
                        </a:cubicBezTo>
                        <a:cubicBezTo>
                          <a:pt x="1123" y="1244"/>
                          <a:pt x="1347" y="709"/>
                          <a:pt x="1037" y="381"/>
                        </a:cubicBezTo>
                        <a:lnTo>
                          <a:pt x="674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539" name="Google Shape;4539;p5"/>
                  <p:cNvSpPr/>
                  <p:nvPr/>
                </p:nvSpPr>
                <p:spPr>
                  <a:xfrm rot="-5400000">
                    <a:off x="631363" y="2506538"/>
                    <a:ext cx="341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5" h="1244" extrusionOk="0">
                        <a:moveTo>
                          <a:pt x="691" y="1"/>
                        </a:moveTo>
                        <a:lnTo>
                          <a:pt x="311" y="381"/>
                        </a:lnTo>
                        <a:cubicBezTo>
                          <a:pt x="1" y="709"/>
                          <a:pt x="242" y="1244"/>
                          <a:pt x="691" y="1244"/>
                        </a:cubicBezTo>
                        <a:cubicBezTo>
                          <a:pt x="1140" y="1244"/>
                          <a:pt x="1364" y="709"/>
                          <a:pt x="1054" y="381"/>
                        </a:cubicBezTo>
                        <a:lnTo>
                          <a:pt x="691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540" name="Google Shape;4540;p5"/>
                  <p:cNvSpPr/>
                  <p:nvPr/>
                </p:nvSpPr>
                <p:spPr>
                  <a:xfrm rot="-5400000">
                    <a:off x="631375" y="3077825"/>
                    <a:ext cx="3410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4" h="1244" extrusionOk="0">
                        <a:moveTo>
                          <a:pt x="673" y="1"/>
                        </a:moveTo>
                        <a:lnTo>
                          <a:pt x="311" y="381"/>
                        </a:lnTo>
                        <a:cubicBezTo>
                          <a:pt x="0" y="709"/>
                          <a:pt x="242" y="1244"/>
                          <a:pt x="673" y="1244"/>
                        </a:cubicBezTo>
                        <a:cubicBezTo>
                          <a:pt x="1122" y="1244"/>
                          <a:pt x="1364" y="709"/>
                          <a:pt x="1053" y="381"/>
                        </a:cubicBezTo>
                        <a:lnTo>
                          <a:pt x="673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541" name="Google Shape;4541;p5"/>
                  <p:cNvSpPr/>
                  <p:nvPr/>
                </p:nvSpPr>
                <p:spPr>
                  <a:xfrm rot="-5400000">
                    <a:off x="631375" y="3649125"/>
                    <a:ext cx="3410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4" h="1244" extrusionOk="0">
                        <a:moveTo>
                          <a:pt x="674" y="1"/>
                        </a:moveTo>
                        <a:lnTo>
                          <a:pt x="311" y="381"/>
                        </a:lnTo>
                        <a:cubicBezTo>
                          <a:pt x="0" y="709"/>
                          <a:pt x="225" y="1244"/>
                          <a:pt x="674" y="1244"/>
                        </a:cubicBezTo>
                        <a:cubicBezTo>
                          <a:pt x="1122" y="1244"/>
                          <a:pt x="1364" y="709"/>
                          <a:pt x="1053" y="381"/>
                        </a:cubicBezTo>
                        <a:lnTo>
                          <a:pt x="674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542" name="Google Shape;4542;p5"/>
                  <p:cNvSpPr/>
                  <p:nvPr/>
                </p:nvSpPr>
                <p:spPr>
                  <a:xfrm rot="-5400000">
                    <a:off x="631363" y="4220413"/>
                    <a:ext cx="341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5" h="1244" extrusionOk="0">
                        <a:moveTo>
                          <a:pt x="691" y="1"/>
                        </a:moveTo>
                        <a:lnTo>
                          <a:pt x="311" y="381"/>
                        </a:lnTo>
                        <a:cubicBezTo>
                          <a:pt x="1" y="709"/>
                          <a:pt x="242" y="1244"/>
                          <a:pt x="691" y="1244"/>
                        </a:cubicBezTo>
                        <a:cubicBezTo>
                          <a:pt x="1123" y="1244"/>
                          <a:pt x="1364" y="709"/>
                          <a:pt x="1054" y="381"/>
                        </a:cubicBezTo>
                        <a:lnTo>
                          <a:pt x="691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4543" name="Google Shape;4543;p5"/>
              <p:cNvGrpSpPr/>
              <p:nvPr/>
            </p:nvGrpSpPr>
            <p:grpSpPr>
              <a:xfrm rot="5400000">
                <a:off x="6720850" y="-962275"/>
                <a:ext cx="341750" cy="2538050"/>
                <a:chOff x="487050" y="1971275"/>
                <a:chExt cx="341750" cy="2538050"/>
              </a:xfrm>
            </p:grpSpPr>
            <p:sp>
              <p:nvSpPr>
                <p:cNvPr id="4544" name="Google Shape;4544;p5"/>
                <p:cNvSpPr/>
                <p:nvPr/>
              </p:nvSpPr>
              <p:spPr>
                <a:xfrm rot="-5400000">
                  <a:off x="-453825" y="3226700"/>
                  <a:ext cx="2538050" cy="2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522" h="1088" extrusionOk="0">
                      <a:moveTo>
                        <a:pt x="1" y="0"/>
                      </a:moveTo>
                      <a:lnTo>
                        <a:pt x="1" y="1088"/>
                      </a:lnTo>
                      <a:lnTo>
                        <a:pt x="101521" y="1088"/>
                      </a:lnTo>
                      <a:lnTo>
                        <a:pt x="10152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5" name="Google Shape;4545;p5"/>
                <p:cNvSpPr/>
                <p:nvPr/>
              </p:nvSpPr>
              <p:spPr>
                <a:xfrm rot="-5400000">
                  <a:off x="-535587" y="3232963"/>
                  <a:ext cx="2538050" cy="1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522" h="587" extrusionOk="0">
                      <a:moveTo>
                        <a:pt x="1" y="0"/>
                      </a:moveTo>
                      <a:lnTo>
                        <a:pt x="1" y="587"/>
                      </a:lnTo>
                      <a:lnTo>
                        <a:pt x="101521" y="587"/>
                      </a:lnTo>
                      <a:lnTo>
                        <a:pt x="10152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6" name="Google Shape;4546;p5"/>
                <p:cNvSpPr/>
                <p:nvPr/>
              </p:nvSpPr>
              <p:spPr>
                <a:xfrm rot="-5400000">
                  <a:off x="487038" y="2568463"/>
                  <a:ext cx="200675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7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7" name="Google Shape;4547;p5"/>
                <p:cNvSpPr/>
                <p:nvPr/>
              </p:nvSpPr>
              <p:spPr>
                <a:xfrm rot="-5400000">
                  <a:off x="523163" y="2676663"/>
                  <a:ext cx="5700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53" extrusionOk="0">
                      <a:moveTo>
                        <a:pt x="685" y="1"/>
                      </a:moveTo>
                      <a:cubicBezTo>
                        <a:pt x="523" y="1"/>
                        <a:pt x="363" y="78"/>
                        <a:pt x="277" y="234"/>
                      </a:cubicBezTo>
                      <a:lnTo>
                        <a:pt x="139" y="458"/>
                      </a:lnTo>
                      <a:cubicBezTo>
                        <a:pt x="1" y="682"/>
                        <a:pt x="87" y="976"/>
                        <a:pt x="312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279" y="2253"/>
                      </a:lnTo>
                      <a:lnTo>
                        <a:pt x="2124" y="2011"/>
                      </a:lnTo>
                      <a:lnTo>
                        <a:pt x="1106" y="234"/>
                      </a:lnTo>
                      <a:cubicBezTo>
                        <a:pt x="1011" y="78"/>
                        <a:pt x="847" y="1"/>
                        <a:pt x="68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8" name="Google Shape;4548;p5"/>
                <p:cNvSpPr/>
                <p:nvPr/>
              </p:nvSpPr>
              <p:spPr>
                <a:xfrm rot="-5400000">
                  <a:off x="615188" y="2654313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05" y="2745"/>
                      </a:cubicBezTo>
                      <a:lnTo>
                        <a:pt x="864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9" name="Google Shape;4549;p5"/>
                <p:cNvSpPr/>
                <p:nvPr/>
              </p:nvSpPr>
              <p:spPr>
                <a:xfrm rot="-5400000">
                  <a:off x="525875" y="2654325"/>
                  <a:ext cx="3412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5" extrusionOk="0">
                      <a:moveTo>
                        <a:pt x="622" y="0"/>
                      </a:moveTo>
                      <a:cubicBezTo>
                        <a:pt x="242" y="0"/>
                        <a:pt x="1" y="397"/>
                        <a:pt x="190" y="725"/>
                      </a:cubicBezTo>
                      <a:lnTo>
                        <a:pt x="1209" y="2486"/>
                      </a:lnTo>
                      <a:lnTo>
                        <a:pt x="1364" y="2744"/>
                      </a:lnTo>
                      <a:lnTo>
                        <a:pt x="1364" y="483"/>
                      </a:lnTo>
                      <a:cubicBezTo>
                        <a:pt x="1364" y="207"/>
                        <a:pt x="1140" y="0"/>
                        <a:pt x="88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50" name="Google Shape;4550;p5"/>
                <p:cNvSpPr/>
                <p:nvPr/>
              </p:nvSpPr>
              <p:spPr>
                <a:xfrm rot="-5400000">
                  <a:off x="615413" y="26148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08" y="2745"/>
                        <a:pt x="484" y="2745"/>
                      </a:cubicBezTo>
                      <a:lnTo>
                        <a:pt x="743" y="2745"/>
                      </a:lnTo>
                      <a:cubicBezTo>
                        <a:pt x="1105" y="2745"/>
                        <a:pt x="1347" y="2331"/>
                        <a:pt x="1157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51" name="Google Shape;4551;p5"/>
                <p:cNvSpPr/>
                <p:nvPr/>
              </p:nvSpPr>
              <p:spPr>
                <a:xfrm rot="-5400000">
                  <a:off x="568463" y="2607013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68" y="1139"/>
                      </a:lnTo>
                      <a:cubicBezTo>
                        <a:pt x="2041" y="1178"/>
                        <a:pt x="2121" y="1198"/>
                        <a:pt x="2200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5" y="414"/>
                        <a:pt x="2711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52" name="Google Shape;4552;p5"/>
                <p:cNvSpPr/>
                <p:nvPr/>
              </p:nvSpPr>
              <p:spPr>
                <a:xfrm rot="-5400000">
                  <a:off x="594975" y="2604650"/>
                  <a:ext cx="5655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66" extrusionOk="0">
                      <a:moveTo>
                        <a:pt x="0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7" y="2183"/>
                        <a:pt x="2002" y="2019"/>
                      </a:cubicBezTo>
                      <a:lnTo>
                        <a:pt x="2123" y="1812"/>
                      </a:lnTo>
                      <a:cubicBezTo>
                        <a:pt x="2261" y="1571"/>
                        <a:pt x="2192" y="1260"/>
                        <a:pt x="1951" y="11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53" name="Google Shape;4553;p5"/>
                <p:cNvSpPr/>
                <p:nvPr/>
              </p:nvSpPr>
              <p:spPr>
                <a:xfrm rot="-5400000">
                  <a:off x="568350" y="27011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604" y="0"/>
                      </a:moveTo>
                      <a:cubicBezTo>
                        <a:pt x="242" y="0"/>
                        <a:pt x="0" y="414"/>
                        <a:pt x="190" y="725"/>
                      </a:cubicBezTo>
                      <a:lnTo>
                        <a:pt x="311" y="949"/>
                      </a:lnTo>
                      <a:cubicBezTo>
                        <a:pt x="404" y="1100"/>
                        <a:pt x="566" y="1189"/>
                        <a:pt x="737" y="1189"/>
                      </a:cubicBezTo>
                      <a:cubicBezTo>
                        <a:pt x="820" y="1189"/>
                        <a:pt x="905" y="1167"/>
                        <a:pt x="984" y="1122"/>
                      </a:cubicBezTo>
                      <a:lnTo>
                        <a:pt x="2934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54" name="Google Shape;4554;p5"/>
                <p:cNvSpPr/>
                <p:nvPr/>
              </p:nvSpPr>
              <p:spPr>
                <a:xfrm rot="-5400000">
                  <a:off x="594588" y="2676663"/>
                  <a:ext cx="5700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53" extrusionOk="0">
                      <a:moveTo>
                        <a:pt x="2279" y="0"/>
                      </a:moveTo>
                      <a:lnTo>
                        <a:pt x="312" y="1139"/>
                      </a:lnTo>
                      <a:cubicBezTo>
                        <a:pt x="87" y="1260"/>
                        <a:pt x="1" y="1571"/>
                        <a:pt x="139" y="1795"/>
                      </a:cubicBezTo>
                      <a:lnTo>
                        <a:pt x="277" y="2019"/>
                      </a:lnTo>
                      <a:cubicBezTo>
                        <a:pt x="363" y="2175"/>
                        <a:pt x="523" y="2252"/>
                        <a:pt x="685" y="2252"/>
                      </a:cubicBezTo>
                      <a:cubicBezTo>
                        <a:pt x="847" y="2252"/>
                        <a:pt x="1011" y="2175"/>
                        <a:pt x="1106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55" name="Google Shape;4555;p5"/>
                <p:cNvSpPr/>
                <p:nvPr/>
              </p:nvSpPr>
              <p:spPr>
                <a:xfrm rot="-5400000">
                  <a:off x="526100" y="261527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38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56" name="Google Shape;4556;p5"/>
                <p:cNvSpPr/>
                <p:nvPr/>
              </p:nvSpPr>
              <p:spPr>
                <a:xfrm rot="-5400000">
                  <a:off x="533038" y="2607138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201" y="0"/>
                      </a:moveTo>
                      <a:cubicBezTo>
                        <a:pt x="2121" y="0"/>
                        <a:pt x="2041" y="21"/>
                        <a:pt x="1968" y="66"/>
                      </a:cubicBezTo>
                      <a:lnTo>
                        <a:pt x="381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711" y="1188"/>
                        <a:pt x="2935" y="791"/>
                        <a:pt x="2745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7" y="0"/>
                        <a:pt x="220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57" name="Google Shape;4557;p5"/>
                <p:cNvSpPr/>
                <p:nvPr/>
              </p:nvSpPr>
              <p:spPr>
                <a:xfrm rot="-5400000">
                  <a:off x="523438" y="2604863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8" y="2007"/>
                      </a:lnTo>
                      <a:lnTo>
                        <a:pt x="0" y="2249"/>
                      </a:lnTo>
                      <a:lnTo>
                        <a:pt x="380" y="2042"/>
                      </a:lnTo>
                      <a:lnTo>
                        <a:pt x="1951" y="1127"/>
                      </a:lnTo>
                      <a:cubicBezTo>
                        <a:pt x="2175" y="989"/>
                        <a:pt x="2261" y="696"/>
                        <a:pt x="2123" y="454"/>
                      </a:cubicBezTo>
                      <a:lnTo>
                        <a:pt x="2002" y="247"/>
                      </a:lnTo>
                      <a:cubicBezTo>
                        <a:pt x="1907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58" name="Google Shape;4558;p5"/>
                <p:cNvSpPr/>
                <p:nvPr/>
              </p:nvSpPr>
              <p:spPr>
                <a:xfrm rot="-5400000">
                  <a:off x="533025" y="27011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737" y="0"/>
                      </a:moveTo>
                      <a:cubicBezTo>
                        <a:pt x="566" y="0"/>
                        <a:pt x="404" y="89"/>
                        <a:pt x="311" y="240"/>
                      </a:cubicBezTo>
                      <a:lnTo>
                        <a:pt x="190" y="464"/>
                      </a:lnTo>
                      <a:cubicBezTo>
                        <a:pt x="0" y="775"/>
                        <a:pt x="242" y="1189"/>
                        <a:pt x="604" y="1189"/>
                      </a:cubicBezTo>
                      <a:lnTo>
                        <a:pt x="2934" y="1189"/>
                      </a:lnTo>
                      <a:lnTo>
                        <a:pt x="1743" y="516"/>
                      </a:lnTo>
                      <a:lnTo>
                        <a:pt x="984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59" name="Google Shape;4559;p5"/>
                <p:cNvSpPr/>
                <p:nvPr/>
              </p:nvSpPr>
              <p:spPr>
                <a:xfrm rot="-5400000">
                  <a:off x="557375" y="26388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192" y="0"/>
                      </a:moveTo>
                      <a:cubicBezTo>
                        <a:pt x="536" y="0"/>
                        <a:pt x="1" y="536"/>
                        <a:pt x="1" y="1209"/>
                      </a:cubicBezTo>
                      <a:cubicBezTo>
                        <a:pt x="1" y="1865"/>
                        <a:pt x="536" y="2400"/>
                        <a:pt x="1192" y="2400"/>
                      </a:cubicBezTo>
                      <a:cubicBezTo>
                        <a:pt x="1865" y="2400"/>
                        <a:pt x="2400" y="1865"/>
                        <a:pt x="2400" y="1209"/>
                      </a:cubicBezTo>
                      <a:cubicBezTo>
                        <a:pt x="2400" y="536"/>
                        <a:pt x="1865" y="0"/>
                        <a:pt x="119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60" name="Google Shape;4560;p5"/>
                <p:cNvSpPr/>
                <p:nvPr/>
              </p:nvSpPr>
              <p:spPr>
                <a:xfrm rot="-5400000">
                  <a:off x="487250" y="3139975"/>
                  <a:ext cx="2002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0" h="8026" extrusionOk="0">
                      <a:moveTo>
                        <a:pt x="7543" y="466"/>
                      </a:moveTo>
                      <a:lnTo>
                        <a:pt x="7543" y="7560"/>
                      </a:lnTo>
                      <a:lnTo>
                        <a:pt x="467" y="7560"/>
                      </a:lnTo>
                      <a:lnTo>
                        <a:pt x="467" y="466"/>
                      </a:lnTo>
                      <a:close/>
                      <a:moveTo>
                        <a:pt x="1" y="0"/>
                      </a:moveTo>
                      <a:lnTo>
                        <a:pt x="1" y="8026"/>
                      </a:lnTo>
                      <a:lnTo>
                        <a:pt x="8009" y="8026"/>
                      </a:lnTo>
                      <a:lnTo>
                        <a:pt x="800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61" name="Google Shape;4561;p5"/>
                <p:cNvSpPr/>
                <p:nvPr/>
              </p:nvSpPr>
              <p:spPr>
                <a:xfrm rot="-5400000">
                  <a:off x="523175" y="3247950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682" y="1"/>
                      </a:moveTo>
                      <a:cubicBezTo>
                        <a:pt x="518" y="1"/>
                        <a:pt x="354" y="78"/>
                        <a:pt x="259" y="234"/>
                      </a:cubicBezTo>
                      <a:lnTo>
                        <a:pt x="138" y="458"/>
                      </a:lnTo>
                      <a:cubicBezTo>
                        <a:pt x="0" y="682"/>
                        <a:pt x="87" y="993"/>
                        <a:pt x="311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279" y="2253"/>
                      </a:lnTo>
                      <a:lnTo>
                        <a:pt x="2123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62" name="Google Shape;4562;p5"/>
                <p:cNvSpPr/>
                <p:nvPr/>
              </p:nvSpPr>
              <p:spPr>
                <a:xfrm rot="-5400000">
                  <a:off x="615188" y="3225613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64" y="1"/>
                      </a:moveTo>
                      <a:lnTo>
                        <a:pt x="191" y="2020"/>
                      </a:lnTo>
                      <a:cubicBezTo>
                        <a:pt x="1" y="2331"/>
                        <a:pt x="243" y="2745"/>
                        <a:pt x="622" y="2745"/>
                      </a:cubicBezTo>
                      <a:lnTo>
                        <a:pt x="864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63" name="Google Shape;4563;p5"/>
                <p:cNvSpPr/>
                <p:nvPr/>
              </p:nvSpPr>
              <p:spPr>
                <a:xfrm rot="-5400000">
                  <a:off x="525875" y="3225625"/>
                  <a:ext cx="3412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5" extrusionOk="0">
                      <a:moveTo>
                        <a:pt x="622" y="0"/>
                      </a:moveTo>
                      <a:cubicBezTo>
                        <a:pt x="243" y="0"/>
                        <a:pt x="1" y="397"/>
                        <a:pt x="191" y="725"/>
                      </a:cubicBezTo>
                      <a:lnTo>
                        <a:pt x="1209" y="2486"/>
                      </a:lnTo>
                      <a:lnTo>
                        <a:pt x="1364" y="2744"/>
                      </a:lnTo>
                      <a:lnTo>
                        <a:pt x="1364" y="483"/>
                      </a:lnTo>
                      <a:cubicBezTo>
                        <a:pt x="1364" y="207"/>
                        <a:pt x="1140" y="0"/>
                        <a:pt x="88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64" name="Google Shape;4564;p5"/>
                <p:cNvSpPr/>
                <p:nvPr/>
              </p:nvSpPr>
              <p:spPr>
                <a:xfrm rot="-5400000">
                  <a:off x="615200" y="318635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" y="1"/>
                      </a:moveTo>
                      <a:lnTo>
                        <a:pt x="1" y="2262"/>
                      </a:lnTo>
                      <a:cubicBezTo>
                        <a:pt x="1" y="2521"/>
                        <a:pt x="225" y="2745"/>
                        <a:pt x="501" y="2745"/>
                      </a:cubicBezTo>
                      <a:lnTo>
                        <a:pt x="743" y="2745"/>
                      </a:lnTo>
                      <a:cubicBezTo>
                        <a:pt x="1122" y="2745"/>
                        <a:pt x="1364" y="2331"/>
                        <a:pt x="1174" y="202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65" name="Google Shape;4565;p5"/>
                <p:cNvSpPr/>
                <p:nvPr/>
              </p:nvSpPr>
              <p:spPr>
                <a:xfrm rot="-5400000">
                  <a:off x="568463" y="3178288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0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2" y="1198"/>
                        <a:pt x="2194" y="1198"/>
                      </a:cubicBezTo>
                      <a:cubicBezTo>
                        <a:pt x="2365" y="1198"/>
                        <a:pt x="2530" y="1113"/>
                        <a:pt x="2624" y="949"/>
                      </a:cubicBezTo>
                      <a:lnTo>
                        <a:pt x="2744" y="742"/>
                      </a:lnTo>
                      <a:cubicBezTo>
                        <a:pt x="2934" y="414"/>
                        <a:pt x="2693" y="17"/>
                        <a:pt x="2330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66" name="Google Shape;4566;p5"/>
                <p:cNvSpPr/>
                <p:nvPr/>
              </p:nvSpPr>
              <p:spPr>
                <a:xfrm rot="-5400000">
                  <a:off x="594975" y="3175950"/>
                  <a:ext cx="5655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66" extrusionOk="0">
                      <a:moveTo>
                        <a:pt x="1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8" y="2183"/>
                        <a:pt x="2003" y="2019"/>
                      </a:cubicBezTo>
                      <a:lnTo>
                        <a:pt x="2124" y="1812"/>
                      </a:lnTo>
                      <a:cubicBezTo>
                        <a:pt x="2262" y="1571"/>
                        <a:pt x="2193" y="1260"/>
                        <a:pt x="1951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67" name="Google Shape;4567;p5"/>
                <p:cNvSpPr/>
                <p:nvPr/>
              </p:nvSpPr>
              <p:spPr>
                <a:xfrm rot="-5400000">
                  <a:off x="568350" y="32724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605" y="0"/>
                      </a:moveTo>
                      <a:cubicBezTo>
                        <a:pt x="242" y="0"/>
                        <a:pt x="1" y="414"/>
                        <a:pt x="190" y="725"/>
                      </a:cubicBezTo>
                      <a:lnTo>
                        <a:pt x="311" y="949"/>
                      </a:lnTo>
                      <a:cubicBezTo>
                        <a:pt x="404" y="1100"/>
                        <a:pt x="567" y="1189"/>
                        <a:pt x="737" y="1189"/>
                      </a:cubicBezTo>
                      <a:cubicBezTo>
                        <a:pt x="820" y="1189"/>
                        <a:pt x="905" y="1167"/>
                        <a:pt x="984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68" name="Google Shape;4568;p5"/>
                <p:cNvSpPr/>
                <p:nvPr/>
              </p:nvSpPr>
              <p:spPr>
                <a:xfrm rot="-5400000">
                  <a:off x="594600" y="3247950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2279" y="0"/>
                      </a:moveTo>
                      <a:lnTo>
                        <a:pt x="311" y="1139"/>
                      </a:lnTo>
                      <a:cubicBezTo>
                        <a:pt x="87" y="1260"/>
                        <a:pt x="0" y="1571"/>
                        <a:pt x="138" y="1795"/>
                      </a:cubicBezTo>
                      <a:lnTo>
                        <a:pt x="259" y="2019"/>
                      </a:lnTo>
                      <a:cubicBezTo>
                        <a:pt x="354" y="2175"/>
                        <a:pt x="518" y="2252"/>
                        <a:pt x="682" y="2252"/>
                      </a:cubicBezTo>
                      <a:cubicBezTo>
                        <a:pt x="846" y="2252"/>
                        <a:pt x="1010" y="2175"/>
                        <a:pt x="1105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69" name="Google Shape;4569;p5"/>
                <p:cNvSpPr/>
                <p:nvPr/>
              </p:nvSpPr>
              <p:spPr>
                <a:xfrm rot="-5400000">
                  <a:off x="525888" y="3186363"/>
                  <a:ext cx="34100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5" extrusionOk="0">
                      <a:moveTo>
                        <a:pt x="501" y="0"/>
                      </a:moveTo>
                      <a:cubicBezTo>
                        <a:pt x="225" y="0"/>
                        <a:pt x="1" y="207"/>
                        <a:pt x="1" y="483"/>
                      </a:cubicBezTo>
                      <a:lnTo>
                        <a:pt x="1" y="2744"/>
                      </a:lnTo>
                      <a:lnTo>
                        <a:pt x="156" y="2486"/>
                      </a:lnTo>
                      <a:lnTo>
                        <a:pt x="1174" y="725"/>
                      </a:lnTo>
                      <a:cubicBezTo>
                        <a:pt x="1364" y="397"/>
                        <a:pt x="1122" y="0"/>
                        <a:pt x="7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70" name="Google Shape;4570;p5"/>
                <p:cNvSpPr/>
                <p:nvPr/>
              </p:nvSpPr>
              <p:spPr>
                <a:xfrm rot="-5400000">
                  <a:off x="533038" y="3178413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195" y="0"/>
                      </a:moveTo>
                      <a:cubicBezTo>
                        <a:pt x="2112" y="0"/>
                        <a:pt x="2029" y="21"/>
                        <a:pt x="1951" y="66"/>
                      </a:cubicBezTo>
                      <a:lnTo>
                        <a:pt x="380" y="981"/>
                      </a:lnTo>
                      <a:lnTo>
                        <a:pt x="0" y="1188"/>
                      </a:lnTo>
                      <a:lnTo>
                        <a:pt x="2330" y="1188"/>
                      </a:lnTo>
                      <a:cubicBezTo>
                        <a:pt x="2693" y="1188"/>
                        <a:pt x="2934" y="791"/>
                        <a:pt x="2744" y="463"/>
                      </a:cubicBezTo>
                      <a:lnTo>
                        <a:pt x="2624" y="256"/>
                      </a:lnTo>
                      <a:cubicBezTo>
                        <a:pt x="2530" y="92"/>
                        <a:pt x="2366" y="0"/>
                        <a:pt x="21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71" name="Google Shape;4571;p5"/>
                <p:cNvSpPr/>
                <p:nvPr/>
              </p:nvSpPr>
              <p:spPr>
                <a:xfrm rot="-5400000">
                  <a:off x="523438" y="3176163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9" y="2007"/>
                      </a:lnTo>
                      <a:lnTo>
                        <a:pt x="1" y="2249"/>
                      </a:lnTo>
                      <a:lnTo>
                        <a:pt x="380" y="2042"/>
                      </a:lnTo>
                      <a:lnTo>
                        <a:pt x="1951" y="1127"/>
                      </a:lnTo>
                      <a:cubicBezTo>
                        <a:pt x="2175" y="989"/>
                        <a:pt x="2262" y="696"/>
                        <a:pt x="2124" y="454"/>
                      </a:cubicBezTo>
                      <a:lnTo>
                        <a:pt x="2003" y="247"/>
                      </a:lnTo>
                      <a:cubicBezTo>
                        <a:pt x="1908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72" name="Google Shape;4572;p5"/>
                <p:cNvSpPr/>
                <p:nvPr/>
              </p:nvSpPr>
              <p:spPr>
                <a:xfrm rot="-5400000">
                  <a:off x="533025" y="32724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1" y="240"/>
                      </a:cubicBezTo>
                      <a:lnTo>
                        <a:pt x="190" y="464"/>
                      </a:lnTo>
                      <a:cubicBezTo>
                        <a:pt x="1" y="775"/>
                        <a:pt x="242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4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73" name="Google Shape;4573;p5"/>
                <p:cNvSpPr/>
                <p:nvPr/>
              </p:nvSpPr>
              <p:spPr>
                <a:xfrm rot="-5400000">
                  <a:off x="552325" y="3215125"/>
                  <a:ext cx="70375" cy="6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5" h="2411" extrusionOk="0">
                      <a:moveTo>
                        <a:pt x="1606" y="0"/>
                      </a:moveTo>
                      <a:cubicBezTo>
                        <a:pt x="536" y="0"/>
                        <a:pt x="1" y="1295"/>
                        <a:pt x="760" y="2054"/>
                      </a:cubicBezTo>
                      <a:cubicBezTo>
                        <a:pt x="1006" y="2301"/>
                        <a:pt x="1309" y="2411"/>
                        <a:pt x="1605" y="2411"/>
                      </a:cubicBezTo>
                      <a:cubicBezTo>
                        <a:pt x="2223" y="2411"/>
                        <a:pt x="2814" y="1932"/>
                        <a:pt x="2814" y="1209"/>
                      </a:cubicBezTo>
                      <a:cubicBezTo>
                        <a:pt x="2814" y="536"/>
                        <a:pt x="2262" y="0"/>
                        <a:pt x="160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74" name="Google Shape;4574;p5"/>
                <p:cNvSpPr/>
                <p:nvPr/>
              </p:nvSpPr>
              <p:spPr>
                <a:xfrm rot="-5400000">
                  <a:off x="487263" y="3711263"/>
                  <a:ext cx="200225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09" h="8026" extrusionOk="0">
                      <a:moveTo>
                        <a:pt x="7542" y="466"/>
                      </a:moveTo>
                      <a:lnTo>
                        <a:pt x="7542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08" y="8026"/>
                      </a:lnTo>
                      <a:lnTo>
                        <a:pt x="8008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75" name="Google Shape;4575;p5"/>
                <p:cNvSpPr/>
                <p:nvPr/>
              </p:nvSpPr>
              <p:spPr>
                <a:xfrm rot="-5400000">
                  <a:off x="523388" y="38194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682" y="1"/>
                      </a:moveTo>
                      <a:cubicBezTo>
                        <a:pt x="518" y="1"/>
                        <a:pt x="354" y="78"/>
                        <a:pt x="259" y="234"/>
                      </a:cubicBezTo>
                      <a:lnTo>
                        <a:pt x="139" y="458"/>
                      </a:lnTo>
                      <a:cubicBezTo>
                        <a:pt x="1" y="682"/>
                        <a:pt x="70" y="993"/>
                        <a:pt x="311" y="1114"/>
                      </a:cubicBezTo>
                      <a:lnTo>
                        <a:pt x="1071" y="1563"/>
                      </a:lnTo>
                      <a:lnTo>
                        <a:pt x="2262" y="2253"/>
                      </a:lnTo>
                      <a:lnTo>
                        <a:pt x="2124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76" name="Google Shape;4576;p5"/>
                <p:cNvSpPr/>
                <p:nvPr/>
              </p:nvSpPr>
              <p:spPr>
                <a:xfrm rot="-5400000">
                  <a:off x="615200" y="379690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0" y="2331"/>
                        <a:pt x="242" y="2745"/>
                        <a:pt x="604" y="2745"/>
                      </a:cubicBezTo>
                      <a:lnTo>
                        <a:pt x="863" y="2745"/>
                      </a:lnTo>
                      <a:cubicBezTo>
                        <a:pt x="1139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77" name="Google Shape;4577;p5"/>
                <p:cNvSpPr/>
                <p:nvPr/>
              </p:nvSpPr>
              <p:spPr>
                <a:xfrm rot="-5400000">
                  <a:off x="526100" y="379712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604" y="0"/>
                      </a:moveTo>
                      <a:cubicBezTo>
                        <a:pt x="242" y="0"/>
                        <a:pt x="0" y="397"/>
                        <a:pt x="190" y="725"/>
                      </a:cubicBezTo>
                      <a:lnTo>
                        <a:pt x="1208" y="2486"/>
                      </a:lnTo>
                      <a:lnTo>
                        <a:pt x="1346" y="2744"/>
                      </a:lnTo>
                      <a:lnTo>
                        <a:pt x="1346" y="483"/>
                      </a:lnTo>
                      <a:cubicBezTo>
                        <a:pt x="1346" y="207"/>
                        <a:pt x="1139" y="0"/>
                        <a:pt x="86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78" name="Google Shape;4578;p5"/>
                <p:cNvSpPr/>
                <p:nvPr/>
              </p:nvSpPr>
              <p:spPr>
                <a:xfrm rot="-5400000">
                  <a:off x="615188" y="3757638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" y="1"/>
                      </a:moveTo>
                      <a:lnTo>
                        <a:pt x="1" y="2262"/>
                      </a:lnTo>
                      <a:cubicBezTo>
                        <a:pt x="1" y="2521"/>
                        <a:pt x="225" y="2745"/>
                        <a:pt x="484" y="2745"/>
                      </a:cubicBezTo>
                      <a:lnTo>
                        <a:pt x="743" y="2745"/>
                      </a:lnTo>
                      <a:cubicBezTo>
                        <a:pt x="1123" y="2745"/>
                        <a:pt x="1364" y="2331"/>
                        <a:pt x="1174" y="202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79" name="Google Shape;4579;p5"/>
                <p:cNvSpPr/>
                <p:nvPr/>
              </p:nvSpPr>
              <p:spPr>
                <a:xfrm rot="-5400000">
                  <a:off x="568513" y="3749638"/>
                  <a:ext cx="732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1" h="1198" extrusionOk="0">
                      <a:moveTo>
                        <a:pt x="0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2" y="1198"/>
                        <a:pt x="2194" y="1198"/>
                      </a:cubicBezTo>
                      <a:cubicBezTo>
                        <a:pt x="2366" y="1198"/>
                        <a:pt x="2530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1" y="421"/>
                        <a:pt x="2703" y="17"/>
                        <a:pt x="2336" y="17"/>
                      </a:cubicBezTo>
                      <a:cubicBezTo>
                        <a:pt x="2329" y="17"/>
                        <a:pt x="2321" y="17"/>
                        <a:pt x="2313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80" name="Google Shape;4580;p5"/>
                <p:cNvSpPr/>
                <p:nvPr/>
              </p:nvSpPr>
              <p:spPr>
                <a:xfrm rot="-5400000">
                  <a:off x="594763" y="3747463"/>
                  <a:ext cx="56975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66" extrusionOk="0">
                      <a:moveTo>
                        <a:pt x="1" y="0"/>
                      </a:moveTo>
                      <a:lnTo>
                        <a:pt x="1174" y="2019"/>
                      </a:lnTo>
                      <a:cubicBezTo>
                        <a:pt x="1269" y="2183"/>
                        <a:pt x="1433" y="2265"/>
                        <a:pt x="1595" y="2265"/>
                      </a:cubicBezTo>
                      <a:cubicBezTo>
                        <a:pt x="1757" y="2265"/>
                        <a:pt x="1916" y="2183"/>
                        <a:pt x="2003" y="2019"/>
                      </a:cubicBezTo>
                      <a:lnTo>
                        <a:pt x="2141" y="1812"/>
                      </a:lnTo>
                      <a:cubicBezTo>
                        <a:pt x="2279" y="1571"/>
                        <a:pt x="2210" y="1260"/>
                        <a:pt x="1968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81" name="Google Shape;4581;p5"/>
                <p:cNvSpPr/>
                <p:nvPr/>
              </p:nvSpPr>
              <p:spPr>
                <a:xfrm rot="-5400000">
                  <a:off x="568338" y="3843763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622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5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82" name="Google Shape;4582;p5"/>
                <p:cNvSpPr/>
                <p:nvPr/>
              </p:nvSpPr>
              <p:spPr>
                <a:xfrm rot="-5400000">
                  <a:off x="594813" y="38194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2262" y="0"/>
                      </a:moveTo>
                      <a:lnTo>
                        <a:pt x="311" y="1139"/>
                      </a:lnTo>
                      <a:cubicBezTo>
                        <a:pt x="70" y="1260"/>
                        <a:pt x="1" y="1571"/>
                        <a:pt x="139" y="1795"/>
                      </a:cubicBezTo>
                      <a:lnTo>
                        <a:pt x="259" y="2019"/>
                      </a:lnTo>
                      <a:cubicBezTo>
                        <a:pt x="354" y="2175"/>
                        <a:pt x="518" y="2252"/>
                        <a:pt x="682" y="2252"/>
                      </a:cubicBezTo>
                      <a:cubicBezTo>
                        <a:pt x="846" y="2252"/>
                        <a:pt x="1010" y="2175"/>
                        <a:pt x="1105" y="2019"/>
                      </a:cubicBezTo>
                      <a:lnTo>
                        <a:pt x="226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83" name="Google Shape;4583;p5"/>
                <p:cNvSpPr/>
                <p:nvPr/>
              </p:nvSpPr>
              <p:spPr>
                <a:xfrm rot="-5400000">
                  <a:off x="525913" y="3757688"/>
                  <a:ext cx="340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" h="2746" extrusionOk="0">
                      <a:moveTo>
                        <a:pt x="766" y="1"/>
                      </a:moveTo>
                      <a:cubicBezTo>
                        <a:pt x="758" y="1"/>
                        <a:pt x="751" y="1"/>
                        <a:pt x="743" y="1"/>
                      </a:cubicBezTo>
                      <a:lnTo>
                        <a:pt x="484" y="1"/>
                      </a:lnTo>
                      <a:cubicBezTo>
                        <a:pt x="208" y="1"/>
                        <a:pt x="1" y="225"/>
                        <a:pt x="1" y="484"/>
                      </a:cubicBezTo>
                      <a:lnTo>
                        <a:pt x="1" y="2745"/>
                      </a:lnTo>
                      <a:lnTo>
                        <a:pt x="156" y="2487"/>
                      </a:lnTo>
                      <a:lnTo>
                        <a:pt x="1174" y="726"/>
                      </a:lnTo>
                      <a:cubicBezTo>
                        <a:pt x="1360" y="405"/>
                        <a:pt x="1132" y="1"/>
                        <a:pt x="7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84" name="Google Shape;4584;p5"/>
                <p:cNvSpPr/>
                <p:nvPr/>
              </p:nvSpPr>
              <p:spPr>
                <a:xfrm rot="-5400000">
                  <a:off x="532875" y="3749525"/>
                  <a:ext cx="737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" h="1189" extrusionOk="0">
                      <a:moveTo>
                        <a:pt x="2204" y="0"/>
                      </a:moveTo>
                      <a:cubicBezTo>
                        <a:pt x="2122" y="0"/>
                        <a:pt x="2041" y="21"/>
                        <a:pt x="1968" y="66"/>
                      </a:cubicBezTo>
                      <a:lnTo>
                        <a:pt x="380" y="981"/>
                      </a:lnTo>
                      <a:lnTo>
                        <a:pt x="0" y="1188"/>
                      </a:lnTo>
                      <a:lnTo>
                        <a:pt x="2331" y="1188"/>
                      </a:lnTo>
                      <a:cubicBezTo>
                        <a:pt x="2338" y="1188"/>
                        <a:pt x="2346" y="1188"/>
                        <a:pt x="2353" y="1188"/>
                      </a:cubicBezTo>
                      <a:cubicBezTo>
                        <a:pt x="2720" y="1188"/>
                        <a:pt x="2948" y="784"/>
                        <a:pt x="2762" y="463"/>
                      </a:cubicBezTo>
                      <a:lnTo>
                        <a:pt x="2624" y="256"/>
                      </a:lnTo>
                      <a:cubicBezTo>
                        <a:pt x="2542" y="92"/>
                        <a:pt x="2374" y="0"/>
                        <a:pt x="220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85" name="Google Shape;4585;p5"/>
                <p:cNvSpPr/>
                <p:nvPr/>
              </p:nvSpPr>
              <p:spPr>
                <a:xfrm rot="-5400000">
                  <a:off x="523225" y="3747675"/>
                  <a:ext cx="56975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49" extrusionOk="0">
                      <a:moveTo>
                        <a:pt x="1597" y="1"/>
                      </a:moveTo>
                      <a:cubicBezTo>
                        <a:pt x="1433" y="1"/>
                        <a:pt x="1269" y="83"/>
                        <a:pt x="1174" y="247"/>
                      </a:cubicBezTo>
                      <a:lnTo>
                        <a:pt x="156" y="2007"/>
                      </a:lnTo>
                      <a:lnTo>
                        <a:pt x="1" y="2249"/>
                      </a:lnTo>
                      <a:lnTo>
                        <a:pt x="380" y="2042"/>
                      </a:lnTo>
                      <a:lnTo>
                        <a:pt x="1968" y="1127"/>
                      </a:lnTo>
                      <a:cubicBezTo>
                        <a:pt x="2193" y="989"/>
                        <a:pt x="2279" y="696"/>
                        <a:pt x="2141" y="454"/>
                      </a:cubicBezTo>
                      <a:lnTo>
                        <a:pt x="2020" y="247"/>
                      </a:lnTo>
                      <a:cubicBezTo>
                        <a:pt x="1925" y="83"/>
                        <a:pt x="1761" y="1"/>
                        <a:pt x="159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86" name="Google Shape;4586;p5"/>
                <p:cNvSpPr/>
                <p:nvPr/>
              </p:nvSpPr>
              <p:spPr>
                <a:xfrm rot="-5400000">
                  <a:off x="533013" y="3843763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2" y="240"/>
                      </a:cubicBezTo>
                      <a:lnTo>
                        <a:pt x="191" y="464"/>
                      </a:lnTo>
                      <a:cubicBezTo>
                        <a:pt x="1" y="775"/>
                        <a:pt x="225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5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87" name="Google Shape;4587;p5"/>
                <p:cNvSpPr/>
                <p:nvPr/>
              </p:nvSpPr>
              <p:spPr>
                <a:xfrm rot="-5400000">
                  <a:off x="557375" y="37818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208" y="0"/>
                      </a:moveTo>
                      <a:cubicBezTo>
                        <a:pt x="535" y="0"/>
                        <a:pt x="0" y="536"/>
                        <a:pt x="0" y="1209"/>
                      </a:cubicBezTo>
                      <a:cubicBezTo>
                        <a:pt x="0" y="1865"/>
                        <a:pt x="535" y="2400"/>
                        <a:pt x="1208" y="2400"/>
                      </a:cubicBezTo>
                      <a:cubicBezTo>
                        <a:pt x="1864" y="2400"/>
                        <a:pt x="2399" y="1865"/>
                        <a:pt x="2399" y="1209"/>
                      </a:cubicBezTo>
                      <a:cubicBezTo>
                        <a:pt x="2399" y="536"/>
                        <a:pt x="1864" y="0"/>
                        <a:pt x="120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88" name="Google Shape;4588;p5"/>
                <p:cNvSpPr/>
                <p:nvPr/>
              </p:nvSpPr>
              <p:spPr>
                <a:xfrm rot="-5400000">
                  <a:off x="487050" y="4282775"/>
                  <a:ext cx="2006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6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83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89" name="Google Shape;4589;p5"/>
                <p:cNvSpPr/>
                <p:nvPr/>
              </p:nvSpPr>
              <p:spPr>
                <a:xfrm rot="-5400000">
                  <a:off x="523388" y="43907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683" y="1"/>
                      </a:moveTo>
                      <a:cubicBezTo>
                        <a:pt x="519" y="1"/>
                        <a:pt x="355" y="78"/>
                        <a:pt x="260" y="234"/>
                      </a:cubicBezTo>
                      <a:lnTo>
                        <a:pt x="139" y="458"/>
                      </a:lnTo>
                      <a:cubicBezTo>
                        <a:pt x="1" y="682"/>
                        <a:pt x="70" y="993"/>
                        <a:pt x="312" y="1114"/>
                      </a:cubicBezTo>
                      <a:lnTo>
                        <a:pt x="1071" y="1563"/>
                      </a:lnTo>
                      <a:lnTo>
                        <a:pt x="2262" y="2253"/>
                      </a:lnTo>
                      <a:lnTo>
                        <a:pt x="2124" y="2011"/>
                      </a:lnTo>
                      <a:lnTo>
                        <a:pt x="1106" y="234"/>
                      </a:lnTo>
                      <a:cubicBezTo>
                        <a:pt x="1011" y="78"/>
                        <a:pt x="847" y="1"/>
                        <a:pt x="68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90" name="Google Shape;4590;p5"/>
                <p:cNvSpPr/>
                <p:nvPr/>
              </p:nvSpPr>
              <p:spPr>
                <a:xfrm rot="-5400000">
                  <a:off x="615188" y="4368188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47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22" y="2745"/>
                      </a:cubicBezTo>
                      <a:lnTo>
                        <a:pt x="881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47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91" name="Google Shape;4591;p5"/>
                <p:cNvSpPr/>
                <p:nvPr/>
              </p:nvSpPr>
              <p:spPr>
                <a:xfrm rot="-5400000">
                  <a:off x="526138" y="4368363"/>
                  <a:ext cx="335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3" h="2746" extrusionOk="0">
                      <a:moveTo>
                        <a:pt x="595" y="1"/>
                      </a:moveTo>
                      <a:cubicBezTo>
                        <a:pt x="229" y="1"/>
                        <a:pt x="0" y="405"/>
                        <a:pt x="186" y="726"/>
                      </a:cubicBezTo>
                      <a:lnTo>
                        <a:pt x="1205" y="2487"/>
                      </a:lnTo>
                      <a:lnTo>
                        <a:pt x="1343" y="2745"/>
                      </a:lnTo>
                      <a:lnTo>
                        <a:pt x="1343" y="484"/>
                      </a:lnTo>
                      <a:cubicBezTo>
                        <a:pt x="1343" y="225"/>
                        <a:pt x="1136" y="1"/>
                        <a:pt x="877" y="1"/>
                      </a:cubicBezTo>
                      <a:lnTo>
                        <a:pt x="618" y="1"/>
                      </a:lnTo>
                      <a:cubicBezTo>
                        <a:pt x="610" y="1"/>
                        <a:pt x="603" y="1"/>
                        <a:pt x="5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92" name="Google Shape;4592;p5"/>
                <p:cNvSpPr/>
                <p:nvPr/>
              </p:nvSpPr>
              <p:spPr>
                <a:xfrm rot="-5400000">
                  <a:off x="615413" y="43291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25" y="2745"/>
                        <a:pt x="483" y="2745"/>
                      </a:cubicBezTo>
                      <a:lnTo>
                        <a:pt x="742" y="2745"/>
                      </a:lnTo>
                      <a:cubicBezTo>
                        <a:pt x="1122" y="2745"/>
                        <a:pt x="1346" y="2331"/>
                        <a:pt x="1174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93" name="Google Shape;4593;p5"/>
                <p:cNvSpPr/>
                <p:nvPr/>
              </p:nvSpPr>
              <p:spPr>
                <a:xfrm rot="-5400000">
                  <a:off x="568463" y="4320888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3" y="1198"/>
                        <a:pt x="2194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5" y="414"/>
                        <a:pt x="2693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94" name="Google Shape;4594;p5"/>
                <p:cNvSpPr/>
                <p:nvPr/>
              </p:nvSpPr>
              <p:spPr>
                <a:xfrm rot="-5400000">
                  <a:off x="594763" y="4318738"/>
                  <a:ext cx="56975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66" extrusionOk="0">
                      <a:moveTo>
                        <a:pt x="0" y="0"/>
                      </a:moveTo>
                      <a:lnTo>
                        <a:pt x="1174" y="2019"/>
                      </a:lnTo>
                      <a:cubicBezTo>
                        <a:pt x="1269" y="2183"/>
                        <a:pt x="1433" y="2265"/>
                        <a:pt x="1594" y="2265"/>
                      </a:cubicBezTo>
                      <a:cubicBezTo>
                        <a:pt x="1756" y="2265"/>
                        <a:pt x="1916" y="2183"/>
                        <a:pt x="2002" y="2019"/>
                      </a:cubicBezTo>
                      <a:lnTo>
                        <a:pt x="2140" y="1812"/>
                      </a:lnTo>
                      <a:cubicBezTo>
                        <a:pt x="2278" y="1571"/>
                        <a:pt x="2192" y="1260"/>
                        <a:pt x="1968" y="11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95" name="Google Shape;4595;p5"/>
                <p:cNvSpPr/>
                <p:nvPr/>
              </p:nvSpPr>
              <p:spPr>
                <a:xfrm rot="-5400000">
                  <a:off x="568125" y="4415275"/>
                  <a:ext cx="738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3" h="1189" extrusionOk="0">
                      <a:moveTo>
                        <a:pt x="622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6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5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96" name="Google Shape;4596;p5"/>
                <p:cNvSpPr/>
                <p:nvPr/>
              </p:nvSpPr>
              <p:spPr>
                <a:xfrm rot="-5400000">
                  <a:off x="594813" y="43907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2262" y="0"/>
                      </a:moveTo>
                      <a:lnTo>
                        <a:pt x="312" y="1139"/>
                      </a:lnTo>
                      <a:cubicBezTo>
                        <a:pt x="70" y="1260"/>
                        <a:pt x="1" y="1571"/>
                        <a:pt x="139" y="1795"/>
                      </a:cubicBezTo>
                      <a:lnTo>
                        <a:pt x="260" y="2019"/>
                      </a:lnTo>
                      <a:cubicBezTo>
                        <a:pt x="355" y="2175"/>
                        <a:pt x="519" y="2252"/>
                        <a:pt x="683" y="2252"/>
                      </a:cubicBezTo>
                      <a:cubicBezTo>
                        <a:pt x="847" y="2252"/>
                        <a:pt x="1011" y="2175"/>
                        <a:pt x="1106" y="2019"/>
                      </a:cubicBezTo>
                      <a:lnTo>
                        <a:pt x="226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97" name="Google Shape;4597;p5"/>
                <p:cNvSpPr/>
                <p:nvPr/>
              </p:nvSpPr>
              <p:spPr>
                <a:xfrm rot="-5400000">
                  <a:off x="526100" y="4329150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55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98" name="Google Shape;4598;p5"/>
                <p:cNvSpPr/>
                <p:nvPr/>
              </p:nvSpPr>
              <p:spPr>
                <a:xfrm rot="-5400000">
                  <a:off x="533038" y="4321013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195" y="0"/>
                      </a:moveTo>
                      <a:cubicBezTo>
                        <a:pt x="2113" y="0"/>
                        <a:pt x="2029" y="21"/>
                        <a:pt x="1951" y="66"/>
                      </a:cubicBezTo>
                      <a:lnTo>
                        <a:pt x="381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693" y="1188"/>
                        <a:pt x="2935" y="791"/>
                        <a:pt x="2745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7" y="0"/>
                        <a:pt x="21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99" name="Google Shape;4599;p5"/>
                <p:cNvSpPr/>
                <p:nvPr/>
              </p:nvSpPr>
              <p:spPr>
                <a:xfrm rot="-5400000">
                  <a:off x="523225" y="4318950"/>
                  <a:ext cx="56975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49" extrusionOk="0">
                      <a:moveTo>
                        <a:pt x="1594" y="1"/>
                      </a:moveTo>
                      <a:cubicBezTo>
                        <a:pt x="1433" y="1"/>
                        <a:pt x="1269" y="83"/>
                        <a:pt x="1174" y="247"/>
                      </a:cubicBezTo>
                      <a:lnTo>
                        <a:pt x="155" y="2007"/>
                      </a:lnTo>
                      <a:lnTo>
                        <a:pt x="0" y="2249"/>
                      </a:lnTo>
                      <a:lnTo>
                        <a:pt x="380" y="2042"/>
                      </a:lnTo>
                      <a:lnTo>
                        <a:pt x="1968" y="1127"/>
                      </a:lnTo>
                      <a:cubicBezTo>
                        <a:pt x="2192" y="989"/>
                        <a:pt x="2278" y="696"/>
                        <a:pt x="2140" y="454"/>
                      </a:cubicBezTo>
                      <a:lnTo>
                        <a:pt x="2002" y="247"/>
                      </a:lnTo>
                      <a:cubicBezTo>
                        <a:pt x="1916" y="83"/>
                        <a:pt x="1756" y="1"/>
                        <a:pt x="159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00" name="Google Shape;4600;p5"/>
                <p:cNvSpPr/>
                <p:nvPr/>
              </p:nvSpPr>
              <p:spPr>
                <a:xfrm rot="-5400000">
                  <a:off x="532800" y="4415275"/>
                  <a:ext cx="738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3" h="1189" extrusionOk="0">
                      <a:moveTo>
                        <a:pt x="755" y="0"/>
                      </a:moveTo>
                      <a:cubicBezTo>
                        <a:pt x="584" y="0"/>
                        <a:pt x="422" y="89"/>
                        <a:pt x="329" y="240"/>
                      </a:cubicBezTo>
                      <a:lnTo>
                        <a:pt x="208" y="464"/>
                      </a:lnTo>
                      <a:cubicBezTo>
                        <a:pt x="1" y="775"/>
                        <a:pt x="243" y="1189"/>
                        <a:pt x="622" y="1189"/>
                      </a:cubicBezTo>
                      <a:lnTo>
                        <a:pt x="2952" y="1189"/>
                      </a:lnTo>
                      <a:lnTo>
                        <a:pt x="1761" y="516"/>
                      </a:lnTo>
                      <a:lnTo>
                        <a:pt x="1002" y="67"/>
                      </a:lnTo>
                      <a:cubicBezTo>
                        <a:pt x="923" y="22"/>
                        <a:pt x="838" y="0"/>
                        <a:pt x="75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01" name="Google Shape;4601;p5"/>
                <p:cNvSpPr/>
                <p:nvPr/>
              </p:nvSpPr>
              <p:spPr>
                <a:xfrm rot="-5400000">
                  <a:off x="557375" y="43531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209" y="0"/>
                      </a:moveTo>
                      <a:cubicBezTo>
                        <a:pt x="535" y="0"/>
                        <a:pt x="0" y="536"/>
                        <a:pt x="0" y="1209"/>
                      </a:cubicBezTo>
                      <a:cubicBezTo>
                        <a:pt x="0" y="1865"/>
                        <a:pt x="535" y="2400"/>
                        <a:pt x="1209" y="2400"/>
                      </a:cubicBezTo>
                      <a:cubicBezTo>
                        <a:pt x="1864" y="2400"/>
                        <a:pt x="2399" y="1865"/>
                        <a:pt x="2399" y="1209"/>
                      </a:cubicBezTo>
                      <a:cubicBezTo>
                        <a:pt x="2399" y="536"/>
                        <a:pt x="1864" y="0"/>
                        <a:pt x="120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02" name="Google Shape;4602;p5"/>
                <p:cNvSpPr/>
                <p:nvPr/>
              </p:nvSpPr>
              <p:spPr>
                <a:xfrm rot="-5400000">
                  <a:off x="487050" y="1997175"/>
                  <a:ext cx="2006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6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03" name="Google Shape;4603;p5"/>
                <p:cNvSpPr/>
                <p:nvPr/>
              </p:nvSpPr>
              <p:spPr>
                <a:xfrm rot="-5400000">
                  <a:off x="523175" y="2105375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685" y="1"/>
                      </a:moveTo>
                      <a:cubicBezTo>
                        <a:pt x="523" y="1"/>
                        <a:pt x="363" y="78"/>
                        <a:pt x="277" y="234"/>
                      </a:cubicBezTo>
                      <a:lnTo>
                        <a:pt x="139" y="458"/>
                      </a:lnTo>
                      <a:cubicBezTo>
                        <a:pt x="1" y="682"/>
                        <a:pt x="87" y="976"/>
                        <a:pt x="311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124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04" name="Google Shape;4604;p5"/>
                <p:cNvSpPr/>
                <p:nvPr/>
              </p:nvSpPr>
              <p:spPr>
                <a:xfrm rot="-5400000">
                  <a:off x="615200" y="208260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05" y="2745"/>
                      </a:cubicBezTo>
                      <a:lnTo>
                        <a:pt x="863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05" name="Google Shape;4605;p5"/>
                <p:cNvSpPr/>
                <p:nvPr/>
              </p:nvSpPr>
              <p:spPr>
                <a:xfrm rot="-5400000">
                  <a:off x="526100" y="208282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605" y="0"/>
                      </a:moveTo>
                      <a:cubicBezTo>
                        <a:pt x="225" y="0"/>
                        <a:pt x="1" y="397"/>
                        <a:pt x="173" y="725"/>
                      </a:cubicBezTo>
                      <a:lnTo>
                        <a:pt x="1209" y="2486"/>
                      </a:lnTo>
                      <a:lnTo>
                        <a:pt x="1347" y="2744"/>
                      </a:lnTo>
                      <a:lnTo>
                        <a:pt x="1347" y="483"/>
                      </a:lnTo>
                      <a:cubicBezTo>
                        <a:pt x="1347" y="207"/>
                        <a:pt x="1122" y="0"/>
                        <a:pt x="86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06" name="Google Shape;4606;p5"/>
                <p:cNvSpPr/>
                <p:nvPr/>
              </p:nvSpPr>
              <p:spPr>
                <a:xfrm rot="-5400000">
                  <a:off x="615413" y="20435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07" y="2745"/>
                        <a:pt x="483" y="2745"/>
                      </a:cubicBezTo>
                      <a:lnTo>
                        <a:pt x="742" y="2745"/>
                      </a:lnTo>
                      <a:cubicBezTo>
                        <a:pt x="1105" y="2745"/>
                        <a:pt x="1346" y="2331"/>
                        <a:pt x="1157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07" name="Google Shape;4607;p5"/>
                <p:cNvSpPr/>
                <p:nvPr/>
              </p:nvSpPr>
              <p:spPr>
                <a:xfrm rot="-5400000">
                  <a:off x="568463" y="2035713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68" y="1139"/>
                      </a:lnTo>
                      <a:cubicBezTo>
                        <a:pt x="2041" y="1178"/>
                        <a:pt x="2120" y="1198"/>
                        <a:pt x="2200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62" y="742"/>
                      </a:lnTo>
                      <a:cubicBezTo>
                        <a:pt x="2935" y="414"/>
                        <a:pt x="2710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08" name="Google Shape;4608;p5"/>
                <p:cNvSpPr/>
                <p:nvPr/>
              </p:nvSpPr>
              <p:spPr>
                <a:xfrm rot="-5400000">
                  <a:off x="594750" y="2033150"/>
                  <a:ext cx="5700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66" extrusionOk="0">
                      <a:moveTo>
                        <a:pt x="1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8" y="2183"/>
                        <a:pt x="2003" y="2019"/>
                      </a:cubicBezTo>
                      <a:lnTo>
                        <a:pt x="2141" y="1812"/>
                      </a:lnTo>
                      <a:cubicBezTo>
                        <a:pt x="2279" y="1571"/>
                        <a:pt x="2193" y="1260"/>
                        <a:pt x="1951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09" name="Google Shape;4609;p5"/>
                <p:cNvSpPr/>
                <p:nvPr/>
              </p:nvSpPr>
              <p:spPr>
                <a:xfrm rot="-5400000">
                  <a:off x="568338" y="2129888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605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6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10" name="Google Shape;4610;p5"/>
                <p:cNvSpPr/>
                <p:nvPr/>
              </p:nvSpPr>
              <p:spPr>
                <a:xfrm rot="-5400000">
                  <a:off x="594600" y="2105375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2279" y="0"/>
                      </a:moveTo>
                      <a:lnTo>
                        <a:pt x="329" y="1139"/>
                      </a:lnTo>
                      <a:cubicBezTo>
                        <a:pt x="87" y="1260"/>
                        <a:pt x="1" y="1571"/>
                        <a:pt x="139" y="1795"/>
                      </a:cubicBezTo>
                      <a:lnTo>
                        <a:pt x="277" y="2019"/>
                      </a:lnTo>
                      <a:cubicBezTo>
                        <a:pt x="372" y="2175"/>
                        <a:pt x="536" y="2252"/>
                        <a:pt x="697" y="2252"/>
                      </a:cubicBezTo>
                      <a:cubicBezTo>
                        <a:pt x="859" y="2252"/>
                        <a:pt x="1019" y="2175"/>
                        <a:pt x="1105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11" name="Google Shape;4611;p5"/>
                <p:cNvSpPr/>
                <p:nvPr/>
              </p:nvSpPr>
              <p:spPr>
                <a:xfrm rot="-5400000">
                  <a:off x="526100" y="2043550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38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12" name="Google Shape;4612;p5"/>
                <p:cNvSpPr/>
                <p:nvPr/>
              </p:nvSpPr>
              <p:spPr>
                <a:xfrm rot="-5400000">
                  <a:off x="533038" y="2035838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200" y="0"/>
                      </a:moveTo>
                      <a:cubicBezTo>
                        <a:pt x="2121" y="0"/>
                        <a:pt x="2041" y="21"/>
                        <a:pt x="1968" y="66"/>
                      </a:cubicBezTo>
                      <a:lnTo>
                        <a:pt x="380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710" y="1188"/>
                        <a:pt x="2935" y="791"/>
                        <a:pt x="2762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6" y="0"/>
                        <a:pt x="220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13" name="Google Shape;4613;p5"/>
                <p:cNvSpPr/>
                <p:nvPr/>
              </p:nvSpPr>
              <p:spPr>
                <a:xfrm rot="-5400000">
                  <a:off x="523438" y="2033588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9" y="2007"/>
                      </a:lnTo>
                      <a:lnTo>
                        <a:pt x="1" y="2249"/>
                      </a:lnTo>
                      <a:lnTo>
                        <a:pt x="381" y="2042"/>
                      </a:lnTo>
                      <a:lnTo>
                        <a:pt x="1951" y="1127"/>
                      </a:lnTo>
                      <a:cubicBezTo>
                        <a:pt x="2193" y="989"/>
                        <a:pt x="2262" y="696"/>
                        <a:pt x="2124" y="454"/>
                      </a:cubicBezTo>
                      <a:lnTo>
                        <a:pt x="2003" y="247"/>
                      </a:lnTo>
                      <a:cubicBezTo>
                        <a:pt x="1908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14" name="Google Shape;4614;p5"/>
                <p:cNvSpPr/>
                <p:nvPr/>
              </p:nvSpPr>
              <p:spPr>
                <a:xfrm rot="-5400000">
                  <a:off x="533013" y="2129888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2" y="240"/>
                      </a:cubicBezTo>
                      <a:lnTo>
                        <a:pt x="191" y="464"/>
                      </a:lnTo>
                      <a:cubicBezTo>
                        <a:pt x="1" y="775"/>
                        <a:pt x="225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5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15" name="Google Shape;4615;p5"/>
                <p:cNvSpPr/>
                <p:nvPr/>
              </p:nvSpPr>
              <p:spPr>
                <a:xfrm rot="-5400000">
                  <a:off x="552338" y="2072538"/>
                  <a:ext cx="70350" cy="6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4" h="2411" extrusionOk="0">
                      <a:moveTo>
                        <a:pt x="1605" y="0"/>
                      </a:moveTo>
                      <a:cubicBezTo>
                        <a:pt x="535" y="0"/>
                        <a:pt x="0" y="1295"/>
                        <a:pt x="760" y="2054"/>
                      </a:cubicBezTo>
                      <a:cubicBezTo>
                        <a:pt x="1006" y="2301"/>
                        <a:pt x="1308" y="2411"/>
                        <a:pt x="1604" y="2411"/>
                      </a:cubicBezTo>
                      <a:cubicBezTo>
                        <a:pt x="2222" y="2411"/>
                        <a:pt x="2813" y="1932"/>
                        <a:pt x="2813" y="1209"/>
                      </a:cubicBezTo>
                      <a:cubicBezTo>
                        <a:pt x="2813" y="536"/>
                        <a:pt x="2261" y="0"/>
                        <a:pt x="16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16" name="Google Shape;4616;p5"/>
                <p:cNvSpPr/>
                <p:nvPr/>
              </p:nvSpPr>
              <p:spPr>
                <a:xfrm rot="-5400000">
                  <a:off x="510888" y="2963813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12" y="0"/>
                      </a:moveTo>
                      <a:cubicBezTo>
                        <a:pt x="618" y="0"/>
                        <a:pt x="423" y="95"/>
                        <a:pt x="311" y="285"/>
                      </a:cubicBezTo>
                      <a:lnTo>
                        <a:pt x="156" y="561"/>
                      </a:lnTo>
                      <a:cubicBezTo>
                        <a:pt x="1" y="837"/>
                        <a:pt x="87" y="1182"/>
                        <a:pt x="380" y="1338"/>
                      </a:cubicBezTo>
                      <a:lnTo>
                        <a:pt x="1295" y="1873"/>
                      </a:lnTo>
                      <a:lnTo>
                        <a:pt x="2710" y="2701"/>
                      </a:lnTo>
                      <a:lnTo>
                        <a:pt x="2710" y="2701"/>
                      </a:lnTo>
                      <a:lnTo>
                        <a:pt x="2538" y="2408"/>
                      </a:lnTo>
                      <a:lnTo>
                        <a:pt x="1312" y="285"/>
                      </a:lnTo>
                      <a:cubicBezTo>
                        <a:pt x="1200" y="95"/>
                        <a:pt x="1006" y="0"/>
                        <a:pt x="8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17" name="Google Shape;4617;p5"/>
                <p:cNvSpPr/>
                <p:nvPr/>
              </p:nvSpPr>
              <p:spPr>
                <a:xfrm rot="-5400000">
                  <a:off x="620588" y="29367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1606" y="1"/>
                      </a:moveTo>
                      <a:lnTo>
                        <a:pt x="208" y="2417"/>
                      </a:lnTo>
                      <a:cubicBezTo>
                        <a:pt x="1" y="2797"/>
                        <a:pt x="277" y="3280"/>
                        <a:pt x="726" y="3280"/>
                      </a:cubicBezTo>
                      <a:lnTo>
                        <a:pt x="1019" y="3280"/>
                      </a:lnTo>
                      <a:cubicBezTo>
                        <a:pt x="1347" y="3280"/>
                        <a:pt x="1606" y="3021"/>
                        <a:pt x="1606" y="2711"/>
                      </a:cubicBezTo>
                      <a:lnTo>
                        <a:pt x="1606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18" name="Google Shape;4618;p5"/>
                <p:cNvSpPr/>
                <p:nvPr/>
              </p:nvSpPr>
              <p:spPr>
                <a:xfrm rot="-5400000">
                  <a:off x="514013" y="293716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725" y="1"/>
                      </a:moveTo>
                      <a:cubicBezTo>
                        <a:pt x="277" y="1"/>
                        <a:pt x="1" y="484"/>
                        <a:pt x="225" y="864"/>
                      </a:cubicBezTo>
                      <a:lnTo>
                        <a:pt x="1450" y="2969"/>
                      </a:lnTo>
                      <a:lnTo>
                        <a:pt x="1606" y="3280"/>
                      </a:lnTo>
                      <a:lnTo>
                        <a:pt x="1606" y="588"/>
                      </a:lnTo>
                      <a:cubicBezTo>
                        <a:pt x="1606" y="260"/>
                        <a:pt x="1347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19" name="Google Shape;4619;p5"/>
                <p:cNvSpPr/>
                <p:nvPr/>
              </p:nvSpPr>
              <p:spPr>
                <a:xfrm rot="-5400000">
                  <a:off x="620575" y="2889700"/>
                  <a:ext cx="40600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3298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60" y="3298"/>
                        <a:pt x="570" y="3298"/>
                      </a:cubicBezTo>
                      <a:lnTo>
                        <a:pt x="881" y="3298"/>
                      </a:lnTo>
                      <a:cubicBezTo>
                        <a:pt x="1330" y="3298"/>
                        <a:pt x="1623" y="2814"/>
                        <a:pt x="1399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20" name="Google Shape;4620;p5"/>
                <p:cNvSpPr/>
                <p:nvPr/>
              </p:nvSpPr>
              <p:spPr>
                <a:xfrm rot="-5400000">
                  <a:off x="564763" y="2880388"/>
                  <a:ext cx="876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7" extrusionOk="0">
                      <a:moveTo>
                        <a:pt x="0" y="0"/>
                      </a:moveTo>
                      <a:lnTo>
                        <a:pt x="2330" y="1364"/>
                      </a:lnTo>
                      <a:cubicBezTo>
                        <a:pt x="2418" y="1413"/>
                        <a:pt x="2514" y="1436"/>
                        <a:pt x="2609" y="1436"/>
                      </a:cubicBezTo>
                      <a:cubicBezTo>
                        <a:pt x="2815" y="1436"/>
                        <a:pt x="3018" y="1328"/>
                        <a:pt x="3124" y="1140"/>
                      </a:cubicBezTo>
                      <a:lnTo>
                        <a:pt x="3280" y="863"/>
                      </a:lnTo>
                      <a:cubicBezTo>
                        <a:pt x="3504" y="484"/>
                        <a:pt x="3228" y="18"/>
                        <a:pt x="277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21" name="Google Shape;4621;p5"/>
                <p:cNvSpPr/>
                <p:nvPr/>
              </p:nvSpPr>
              <p:spPr>
                <a:xfrm rot="-5400000">
                  <a:off x="596325" y="2878175"/>
                  <a:ext cx="677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84" extrusionOk="0">
                      <a:moveTo>
                        <a:pt x="0" y="0"/>
                      </a:moveTo>
                      <a:lnTo>
                        <a:pt x="1398" y="2399"/>
                      </a:lnTo>
                      <a:cubicBezTo>
                        <a:pt x="1510" y="2589"/>
                        <a:pt x="1705" y="2684"/>
                        <a:pt x="1899" y="2684"/>
                      </a:cubicBezTo>
                      <a:cubicBezTo>
                        <a:pt x="2093" y="2684"/>
                        <a:pt x="2287" y="2589"/>
                        <a:pt x="2399" y="2399"/>
                      </a:cubicBezTo>
                      <a:lnTo>
                        <a:pt x="2555" y="2140"/>
                      </a:lnTo>
                      <a:cubicBezTo>
                        <a:pt x="2710" y="1864"/>
                        <a:pt x="2624" y="1502"/>
                        <a:pt x="2348" y="134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22" name="Google Shape;4622;p5"/>
                <p:cNvSpPr/>
                <p:nvPr/>
              </p:nvSpPr>
              <p:spPr>
                <a:xfrm rot="-5400000">
                  <a:off x="564750" y="299300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25" y="0"/>
                      </a:moveTo>
                      <a:cubicBezTo>
                        <a:pt x="277" y="18"/>
                        <a:pt x="1" y="484"/>
                        <a:pt x="225" y="863"/>
                      </a:cubicBezTo>
                      <a:lnTo>
                        <a:pt x="380" y="1140"/>
                      </a:lnTo>
                      <a:cubicBezTo>
                        <a:pt x="486" y="1328"/>
                        <a:pt x="689" y="1436"/>
                        <a:pt x="895" y="1436"/>
                      </a:cubicBezTo>
                      <a:cubicBezTo>
                        <a:pt x="991" y="1436"/>
                        <a:pt x="1087" y="1413"/>
                        <a:pt x="1174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23" name="Google Shape;4623;p5"/>
                <p:cNvSpPr/>
                <p:nvPr/>
              </p:nvSpPr>
              <p:spPr>
                <a:xfrm rot="-5400000">
                  <a:off x="596263" y="2964088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7" y="0"/>
                      </a:moveTo>
                      <a:lnTo>
                        <a:pt x="380" y="1346"/>
                      </a:lnTo>
                      <a:cubicBezTo>
                        <a:pt x="104" y="1502"/>
                        <a:pt x="0" y="1864"/>
                        <a:pt x="173" y="2140"/>
                      </a:cubicBezTo>
                      <a:lnTo>
                        <a:pt x="328" y="2399"/>
                      </a:lnTo>
                      <a:cubicBezTo>
                        <a:pt x="432" y="2598"/>
                        <a:pt x="626" y="2697"/>
                        <a:pt x="822" y="2697"/>
                      </a:cubicBezTo>
                      <a:cubicBezTo>
                        <a:pt x="1019" y="2697"/>
                        <a:pt x="1217" y="2598"/>
                        <a:pt x="1329" y="2399"/>
                      </a:cubicBez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24" name="Google Shape;4624;p5"/>
                <p:cNvSpPr/>
                <p:nvPr/>
              </p:nvSpPr>
              <p:spPr>
                <a:xfrm rot="-5400000">
                  <a:off x="514013" y="28901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70" y="1"/>
                      </a:moveTo>
                      <a:cubicBezTo>
                        <a:pt x="260" y="1"/>
                        <a:pt x="1" y="260"/>
                        <a:pt x="1" y="588"/>
                      </a:cubicBezTo>
                      <a:lnTo>
                        <a:pt x="1" y="3280"/>
                      </a:lnTo>
                      <a:lnTo>
                        <a:pt x="173" y="2987"/>
                      </a:lnTo>
                      <a:lnTo>
                        <a:pt x="1399" y="864"/>
                      </a:lnTo>
                      <a:cubicBezTo>
                        <a:pt x="1606" y="484"/>
                        <a:pt x="1330" y="1"/>
                        <a:pt x="88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25" name="Google Shape;4625;p5"/>
                <p:cNvSpPr/>
                <p:nvPr/>
              </p:nvSpPr>
              <p:spPr>
                <a:xfrm rot="-5400000">
                  <a:off x="522550" y="2880550"/>
                  <a:ext cx="87600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24" extrusionOk="0">
                      <a:moveTo>
                        <a:pt x="2642" y="1"/>
                      </a:moveTo>
                      <a:cubicBezTo>
                        <a:pt x="2541" y="1"/>
                        <a:pt x="2440" y="26"/>
                        <a:pt x="2348" y="77"/>
                      </a:cubicBezTo>
                      <a:lnTo>
                        <a:pt x="466" y="1165"/>
                      </a:lnTo>
                      <a:lnTo>
                        <a:pt x="0" y="1424"/>
                      </a:lnTo>
                      <a:lnTo>
                        <a:pt x="2796" y="1424"/>
                      </a:lnTo>
                      <a:cubicBezTo>
                        <a:pt x="3228" y="1424"/>
                        <a:pt x="3504" y="940"/>
                        <a:pt x="3297" y="561"/>
                      </a:cubicBezTo>
                      <a:lnTo>
                        <a:pt x="3142" y="284"/>
                      </a:lnTo>
                      <a:cubicBezTo>
                        <a:pt x="3038" y="100"/>
                        <a:pt x="2842" y="1"/>
                        <a:pt x="264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26" name="Google Shape;4626;p5"/>
                <p:cNvSpPr/>
                <p:nvPr/>
              </p:nvSpPr>
              <p:spPr>
                <a:xfrm rot="-5400000">
                  <a:off x="510950" y="2878000"/>
                  <a:ext cx="67750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98" extrusionOk="0">
                      <a:moveTo>
                        <a:pt x="1890" y="0"/>
                      </a:moveTo>
                      <a:cubicBezTo>
                        <a:pt x="1692" y="0"/>
                        <a:pt x="1493" y="100"/>
                        <a:pt x="1381" y="298"/>
                      </a:cubicBezTo>
                      <a:lnTo>
                        <a:pt x="173" y="2404"/>
                      </a:lnTo>
                      <a:lnTo>
                        <a:pt x="0" y="2697"/>
                      </a:lnTo>
                      <a:lnTo>
                        <a:pt x="449" y="2438"/>
                      </a:lnTo>
                      <a:lnTo>
                        <a:pt x="2330" y="1351"/>
                      </a:lnTo>
                      <a:cubicBezTo>
                        <a:pt x="2606" y="1196"/>
                        <a:pt x="2710" y="833"/>
                        <a:pt x="2555" y="557"/>
                      </a:cubicBezTo>
                      <a:lnTo>
                        <a:pt x="2399" y="298"/>
                      </a:lnTo>
                      <a:cubicBezTo>
                        <a:pt x="2287" y="100"/>
                        <a:pt x="2089" y="0"/>
                        <a:pt x="189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27" name="Google Shape;4627;p5"/>
                <p:cNvSpPr/>
                <p:nvPr/>
              </p:nvSpPr>
              <p:spPr>
                <a:xfrm rot="-5400000">
                  <a:off x="522438" y="299306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80" y="1"/>
                      </a:moveTo>
                      <a:cubicBezTo>
                        <a:pt x="679" y="1"/>
                        <a:pt x="484" y="108"/>
                        <a:pt x="380" y="292"/>
                      </a:cubicBezTo>
                      <a:lnTo>
                        <a:pt x="225" y="569"/>
                      </a:lnTo>
                      <a:cubicBezTo>
                        <a:pt x="1" y="948"/>
                        <a:pt x="277" y="1432"/>
                        <a:pt x="725" y="1432"/>
                      </a:cubicBezTo>
                      <a:lnTo>
                        <a:pt x="3504" y="1432"/>
                      </a:lnTo>
                      <a:lnTo>
                        <a:pt x="2089" y="603"/>
                      </a:lnTo>
                      <a:lnTo>
                        <a:pt x="1174" y="85"/>
                      </a:lnTo>
                      <a:cubicBezTo>
                        <a:pt x="1082" y="28"/>
                        <a:pt x="981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28" name="Google Shape;4628;p5"/>
                <p:cNvSpPr/>
                <p:nvPr/>
              </p:nvSpPr>
              <p:spPr>
                <a:xfrm rot="-5400000">
                  <a:off x="545713" y="2924888"/>
                  <a:ext cx="83750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0" h="2865" extrusionOk="0">
                      <a:moveTo>
                        <a:pt x="1917" y="0"/>
                      </a:moveTo>
                      <a:cubicBezTo>
                        <a:pt x="640" y="0"/>
                        <a:pt x="1" y="1536"/>
                        <a:pt x="898" y="2434"/>
                      </a:cubicBezTo>
                      <a:cubicBezTo>
                        <a:pt x="1196" y="2732"/>
                        <a:pt x="1560" y="2865"/>
                        <a:pt x="1915" y="2865"/>
                      </a:cubicBezTo>
                      <a:cubicBezTo>
                        <a:pt x="2651" y="2865"/>
                        <a:pt x="3349" y="2294"/>
                        <a:pt x="3349" y="1433"/>
                      </a:cubicBezTo>
                      <a:cubicBezTo>
                        <a:pt x="3349" y="639"/>
                        <a:pt x="2711" y="0"/>
                        <a:pt x="19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29" name="Google Shape;4629;p5"/>
                <p:cNvSpPr/>
                <p:nvPr/>
              </p:nvSpPr>
              <p:spPr>
                <a:xfrm rot="-5400000">
                  <a:off x="510888" y="3535113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12" y="0"/>
                      </a:moveTo>
                      <a:cubicBezTo>
                        <a:pt x="618" y="0"/>
                        <a:pt x="424" y="95"/>
                        <a:pt x="312" y="285"/>
                      </a:cubicBezTo>
                      <a:lnTo>
                        <a:pt x="156" y="561"/>
                      </a:lnTo>
                      <a:cubicBezTo>
                        <a:pt x="1" y="837"/>
                        <a:pt x="87" y="1182"/>
                        <a:pt x="381" y="1338"/>
                      </a:cubicBezTo>
                      <a:lnTo>
                        <a:pt x="1295" y="1873"/>
                      </a:lnTo>
                      <a:lnTo>
                        <a:pt x="2711" y="2701"/>
                      </a:lnTo>
                      <a:lnTo>
                        <a:pt x="2711" y="2701"/>
                      </a:lnTo>
                      <a:lnTo>
                        <a:pt x="2538" y="2408"/>
                      </a:lnTo>
                      <a:lnTo>
                        <a:pt x="1313" y="285"/>
                      </a:lnTo>
                      <a:cubicBezTo>
                        <a:pt x="1200" y="95"/>
                        <a:pt x="1006" y="0"/>
                        <a:pt x="8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30" name="Google Shape;4630;p5"/>
                <p:cNvSpPr/>
                <p:nvPr/>
              </p:nvSpPr>
              <p:spPr>
                <a:xfrm rot="-5400000">
                  <a:off x="620575" y="3508450"/>
                  <a:ext cx="401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3281" extrusionOk="0">
                      <a:moveTo>
                        <a:pt x="1606" y="1"/>
                      </a:moveTo>
                      <a:lnTo>
                        <a:pt x="208" y="2417"/>
                      </a:lnTo>
                      <a:cubicBezTo>
                        <a:pt x="1" y="2797"/>
                        <a:pt x="277" y="3280"/>
                        <a:pt x="709" y="3280"/>
                      </a:cubicBezTo>
                      <a:lnTo>
                        <a:pt x="1019" y="3280"/>
                      </a:lnTo>
                      <a:cubicBezTo>
                        <a:pt x="1347" y="3280"/>
                        <a:pt x="1606" y="3021"/>
                        <a:pt x="1606" y="2711"/>
                      </a:cubicBezTo>
                      <a:lnTo>
                        <a:pt x="1606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31" name="Google Shape;4631;p5"/>
                <p:cNvSpPr/>
                <p:nvPr/>
              </p:nvSpPr>
              <p:spPr>
                <a:xfrm rot="-5400000">
                  <a:off x="514000" y="3508450"/>
                  <a:ext cx="401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3281" extrusionOk="0">
                      <a:moveTo>
                        <a:pt x="726" y="1"/>
                      </a:moveTo>
                      <a:cubicBezTo>
                        <a:pt x="277" y="1"/>
                        <a:pt x="1" y="484"/>
                        <a:pt x="225" y="864"/>
                      </a:cubicBezTo>
                      <a:lnTo>
                        <a:pt x="1433" y="2969"/>
                      </a:lnTo>
                      <a:lnTo>
                        <a:pt x="1606" y="3280"/>
                      </a:lnTo>
                      <a:lnTo>
                        <a:pt x="1606" y="588"/>
                      </a:lnTo>
                      <a:cubicBezTo>
                        <a:pt x="1606" y="260"/>
                        <a:pt x="1347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32" name="Google Shape;4632;p5"/>
                <p:cNvSpPr/>
                <p:nvPr/>
              </p:nvSpPr>
              <p:spPr>
                <a:xfrm rot="-5400000">
                  <a:off x="620800" y="3461200"/>
                  <a:ext cx="40150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98" extrusionOk="0">
                      <a:moveTo>
                        <a:pt x="0" y="1"/>
                      </a:moveTo>
                      <a:lnTo>
                        <a:pt x="0" y="2711"/>
                      </a:lnTo>
                      <a:cubicBezTo>
                        <a:pt x="0" y="3039"/>
                        <a:pt x="259" y="3298"/>
                        <a:pt x="570" y="3298"/>
                      </a:cubicBezTo>
                      <a:lnTo>
                        <a:pt x="880" y="3298"/>
                      </a:lnTo>
                      <a:cubicBezTo>
                        <a:pt x="1329" y="3298"/>
                        <a:pt x="1605" y="2814"/>
                        <a:pt x="1381" y="2417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33" name="Google Shape;4633;p5"/>
                <p:cNvSpPr/>
                <p:nvPr/>
              </p:nvSpPr>
              <p:spPr>
                <a:xfrm rot="-5400000">
                  <a:off x="564750" y="3451675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1" y="0"/>
                      </a:moveTo>
                      <a:lnTo>
                        <a:pt x="2331" y="1364"/>
                      </a:lnTo>
                      <a:cubicBezTo>
                        <a:pt x="2418" y="1413"/>
                        <a:pt x="2514" y="1436"/>
                        <a:pt x="2610" y="1436"/>
                      </a:cubicBezTo>
                      <a:cubicBezTo>
                        <a:pt x="2816" y="1436"/>
                        <a:pt x="3018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504" y="484"/>
                        <a:pt x="3228" y="18"/>
                        <a:pt x="277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34" name="Google Shape;4634;p5"/>
                <p:cNvSpPr/>
                <p:nvPr/>
              </p:nvSpPr>
              <p:spPr>
                <a:xfrm rot="-5400000">
                  <a:off x="596313" y="34494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11" y="2589"/>
                        <a:pt x="1705" y="2684"/>
                        <a:pt x="1899" y="2684"/>
                      </a:cubicBezTo>
                      <a:cubicBezTo>
                        <a:pt x="2093" y="2684"/>
                        <a:pt x="2287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0" y="1864"/>
                        <a:pt x="2607" y="1502"/>
                        <a:pt x="2348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35" name="Google Shape;4635;p5"/>
                <p:cNvSpPr/>
                <p:nvPr/>
              </p:nvSpPr>
              <p:spPr>
                <a:xfrm rot="-5400000">
                  <a:off x="564750" y="356430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26" y="0"/>
                      </a:moveTo>
                      <a:cubicBezTo>
                        <a:pt x="277" y="18"/>
                        <a:pt x="1" y="484"/>
                        <a:pt x="225" y="863"/>
                      </a:cubicBezTo>
                      <a:lnTo>
                        <a:pt x="381" y="1140"/>
                      </a:lnTo>
                      <a:cubicBezTo>
                        <a:pt x="487" y="1328"/>
                        <a:pt x="690" y="1436"/>
                        <a:pt x="896" y="1436"/>
                      </a:cubicBezTo>
                      <a:cubicBezTo>
                        <a:pt x="991" y="1436"/>
                        <a:pt x="1087" y="1413"/>
                        <a:pt x="1175" y="1364"/>
                      </a:cubicBezTo>
                      <a:lnTo>
                        <a:pt x="3505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36" name="Google Shape;4636;p5"/>
                <p:cNvSpPr/>
                <p:nvPr/>
              </p:nvSpPr>
              <p:spPr>
                <a:xfrm rot="-5400000">
                  <a:off x="596263" y="3534963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8" y="0"/>
                      </a:moveTo>
                      <a:lnTo>
                        <a:pt x="381" y="1346"/>
                      </a:lnTo>
                      <a:cubicBezTo>
                        <a:pt x="104" y="1502"/>
                        <a:pt x="1" y="1864"/>
                        <a:pt x="156" y="2140"/>
                      </a:cubicBezTo>
                      <a:lnTo>
                        <a:pt x="312" y="2399"/>
                      </a:lnTo>
                      <a:cubicBezTo>
                        <a:pt x="424" y="2598"/>
                        <a:pt x="622" y="2697"/>
                        <a:pt x="821" y="2697"/>
                      </a:cubicBezTo>
                      <a:cubicBezTo>
                        <a:pt x="1019" y="2697"/>
                        <a:pt x="1218" y="2598"/>
                        <a:pt x="1330" y="2399"/>
                      </a:cubicBez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37" name="Google Shape;4637;p5"/>
                <p:cNvSpPr/>
                <p:nvPr/>
              </p:nvSpPr>
              <p:spPr>
                <a:xfrm rot="-5400000">
                  <a:off x="514013" y="346141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70" y="1"/>
                      </a:moveTo>
                      <a:cubicBezTo>
                        <a:pt x="259" y="1"/>
                        <a:pt x="0" y="260"/>
                        <a:pt x="0" y="588"/>
                      </a:cubicBezTo>
                      <a:lnTo>
                        <a:pt x="0" y="3280"/>
                      </a:lnTo>
                      <a:lnTo>
                        <a:pt x="173" y="2987"/>
                      </a:lnTo>
                      <a:lnTo>
                        <a:pt x="1381" y="864"/>
                      </a:lnTo>
                      <a:cubicBezTo>
                        <a:pt x="1605" y="484"/>
                        <a:pt x="1329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38" name="Google Shape;4638;p5"/>
                <p:cNvSpPr/>
                <p:nvPr/>
              </p:nvSpPr>
              <p:spPr>
                <a:xfrm rot="-5400000">
                  <a:off x="522538" y="3452263"/>
                  <a:ext cx="87625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24" extrusionOk="0">
                      <a:moveTo>
                        <a:pt x="2642" y="1"/>
                      </a:moveTo>
                      <a:cubicBezTo>
                        <a:pt x="2541" y="1"/>
                        <a:pt x="2440" y="26"/>
                        <a:pt x="2348" y="77"/>
                      </a:cubicBezTo>
                      <a:lnTo>
                        <a:pt x="466" y="1165"/>
                      </a:lnTo>
                      <a:lnTo>
                        <a:pt x="0" y="1424"/>
                      </a:lnTo>
                      <a:lnTo>
                        <a:pt x="2796" y="1424"/>
                      </a:lnTo>
                      <a:cubicBezTo>
                        <a:pt x="3228" y="1424"/>
                        <a:pt x="3504" y="940"/>
                        <a:pt x="3297" y="561"/>
                      </a:cubicBezTo>
                      <a:lnTo>
                        <a:pt x="3142" y="284"/>
                      </a:lnTo>
                      <a:cubicBezTo>
                        <a:pt x="3038" y="100"/>
                        <a:pt x="2842" y="1"/>
                        <a:pt x="264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39" name="Google Shape;4639;p5"/>
                <p:cNvSpPr/>
                <p:nvPr/>
              </p:nvSpPr>
              <p:spPr>
                <a:xfrm rot="-5400000">
                  <a:off x="510938" y="3449288"/>
                  <a:ext cx="67775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8" extrusionOk="0">
                      <a:moveTo>
                        <a:pt x="1899" y="0"/>
                      </a:moveTo>
                      <a:cubicBezTo>
                        <a:pt x="1705" y="0"/>
                        <a:pt x="1511" y="100"/>
                        <a:pt x="1399" y="298"/>
                      </a:cubicBezTo>
                      <a:lnTo>
                        <a:pt x="173" y="2404"/>
                      </a:lnTo>
                      <a:lnTo>
                        <a:pt x="1" y="2697"/>
                      </a:lnTo>
                      <a:lnTo>
                        <a:pt x="449" y="2438"/>
                      </a:lnTo>
                      <a:lnTo>
                        <a:pt x="2348" y="1351"/>
                      </a:lnTo>
                      <a:cubicBezTo>
                        <a:pt x="2624" y="1196"/>
                        <a:pt x="2710" y="833"/>
                        <a:pt x="2555" y="557"/>
                      </a:cubicBezTo>
                      <a:lnTo>
                        <a:pt x="2400" y="298"/>
                      </a:lnTo>
                      <a:cubicBezTo>
                        <a:pt x="2287" y="100"/>
                        <a:pt x="2093" y="0"/>
                        <a:pt x="18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40" name="Google Shape;4640;p5"/>
                <p:cNvSpPr/>
                <p:nvPr/>
              </p:nvSpPr>
              <p:spPr>
                <a:xfrm rot="-5400000">
                  <a:off x="522438" y="356436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80" y="1"/>
                      </a:moveTo>
                      <a:cubicBezTo>
                        <a:pt x="680" y="1"/>
                        <a:pt x="484" y="108"/>
                        <a:pt x="381" y="292"/>
                      </a:cubicBezTo>
                      <a:lnTo>
                        <a:pt x="225" y="569"/>
                      </a:lnTo>
                      <a:cubicBezTo>
                        <a:pt x="1" y="948"/>
                        <a:pt x="277" y="1432"/>
                        <a:pt x="726" y="1432"/>
                      </a:cubicBezTo>
                      <a:lnTo>
                        <a:pt x="3505" y="1432"/>
                      </a:lnTo>
                      <a:lnTo>
                        <a:pt x="2089" y="603"/>
                      </a:lnTo>
                      <a:lnTo>
                        <a:pt x="1175" y="85"/>
                      </a:lnTo>
                      <a:cubicBezTo>
                        <a:pt x="1082" y="28"/>
                        <a:pt x="981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41" name="Google Shape;4641;p5"/>
                <p:cNvSpPr/>
                <p:nvPr/>
              </p:nvSpPr>
              <p:spPr>
                <a:xfrm rot="-5400000">
                  <a:off x="545725" y="34961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0" y="1536"/>
                        <a:pt x="898" y="2434"/>
                      </a:cubicBezTo>
                      <a:cubicBezTo>
                        <a:pt x="1190" y="2732"/>
                        <a:pt x="1552" y="2865"/>
                        <a:pt x="1907" y="2865"/>
                      </a:cubicBezTo>
                      <a:cubicBezTo>
                        <a:pt x="2642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42" name="Google Shape;4642;p5"/>
                <p:cNvSpPr/>
                <p:nvPr/>
              </p:nvSpPr>
              <p:spPr>
                <a:xfrm rot="-5400000">
                  <a:off x="510675" y="4106625"/>
                  <a:ext cx="68200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702" extrusionOk="0">
                      <a:moveTo>
                        <a:pt x="823" y="0"/>
                      </a:moveTo>
                      <a:cubicBezTo>
                        <a:pt x="627" y="0"/>
                        <a:pt x="432" y="95"/>
                        <a:pt x="329" y="285"/>
                      </a:cubicBezTo>
                      <a:lnTo>
                        <a:pt x="174" y="561"/>
                      </a:lnTo>
                      <a:cubicBezTo>
                        <a:pt x="1" y="837"/>
                        <a:pt x="105" y="1182"/>
                        <a:pt x="381" y="1338"/>
                      </a:cubicBezTo>
                      <a:lnTo>
                        <a:pt x="1295" y="1873"/>
                      </a:lnTo>
                      <a:lnTo>
                        <a:pt x="2728" y="2701"/>
                      </a:lnTo>
                      <a:lnTo>
                        <a:pt x="2555" y="2408"/>
                      </a:lnTo>
                      <a:lnTo>
                        <a:pt x="1330" y="285"/>
                      </a:lnTo>
                      <a:cubicBezTo>
                        <a:pt x="1218" y="95"/>
                        <a:pt x="1019" y="0"/>
                        <a:pt x="8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43" name="Google Shape;4643;p5"/>
                <p:cNvSpPr/>
                <p:nvPr/>
              </p:nvSpPr>
              <p:spPr>
                <a:xfrm rot="-5400000">
                  <a:off x="620588" y="40797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1605" y="1"/>
                      </a:moveTo>
                      <a:lnTo>
                        <a:pt x="225" y="2417"/>
                      </a:lnTo>
                      <a:cubicBezTo>
                        <a:pt x="0" y="2797"/>
                        <a:pt x="276" y="3280"/>
                        <a:pt x="708" y="3280"/>
                      </a:cubicBezTo>
                      <a:lnTo>
                        <a:pt x="1036" y="3280"/>
                      </a:lnTo>
                      <a:cubicBezTo>
                        <a:pt x="1346" y="3280"/>
                        <a:pt x="1605" y="3021"/>
                        <a:pt x="1605" y="2711"/>
                      </a:cubicBezTo>
                      <a:lnTo>
                        <a:pt x="1605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44" name="Google Shape;4644;p5"/>
                <p:cNvSpPr/>
                <p:nvPr/>
              </p:nvSpPr>
              <p:spPr>
                <a:xfrm rot="-5400000">
                  <a:off x="513800" y="40795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725" y="1"/>
                      </a:moveTo>
                      <a:cubicBezTo>
                        <a:pt x="276" y="1"/>
                        <a:pt x="0" y="484"/>
                        <a:pt x="225" y="864"/>
                      </a:cubicBezTo>
                      <a:lnTo>
                        <a:pt x="1450" y="2969"/>
                      </a:lnTo>
                      <a:lnTo>
                        <a:pt x="1623" y="3280"/>
                      </a:lnTo>
                      <a:lnTo>
                        <a:pt x="1623" y="588"/>
                      </a:lnTo>
                      <a:cubicBezTo>
                        <a:pt x="1623" y="260"/>
                        <a:pt x="1346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45" name="Google Shape;4645;p5"/>
                <p:cNvSpPr/>
                <p:nvPr/>
              </p:nvSpPr>
              <p:spPr>
                <a:xfrm rot="-5400000">
                  <a:off x="620638" y="4032763"/>
                  <a:ext cx="400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2" h="3281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42" y="3280"/>
                        <a:pt x="570" y="3280"/>
                      </a:cubicBezTo>
                      <a:lnTo>
                        <a:pt x="881" y="3280"/>
                      </a:lnTo>
                      <a:cubicBezTo>
                        <a:pt x="889" y="3281"/>
                        <a:pt x="896" y="3281"/>
                        <a:pt x="904" y="3281"/>
                      </a:cubicBezTo>
                      <a:cubicBezTo>
                        <a:pt x="1339" y="3281"/>
                        <a:pt x="1602" y="2807"/>
                        <a:pt x="1381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46" name="Google Shape;4646;p5"/>
                <p:cNvSpPr/>
                <p:nvPr/>
              </p:nvSpPr>
              <p:spPr>
                <a:xfrm rot="-5400000">
                  <a:off x="564963" y="4023188"/>
                  <a:ext cx="872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8" h="1437" extrusionOk="0">
                      <a:moveTo>
                        <a:pt x="1" y="0"/>
                      </a:moveTo>
                      <a:lnTo>
                        <a:pt x="2331" y="1364"/>
                      </a:lnTo>
                      <a:cubicBezTo>
                        <a:pt x="2418" y="1413"/>
                        <a:pt x="2515" y="1436"/>
                        <a:pt x="2610" y="1436"/>
                      </a:cubicBezTo>
                      <a:cubicBezTo>
                        <a:pt x="2816" y="1436"/>
                        <a:pt x="3019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487" y="484"/>
                        <a:pt x="3211" y="18"/>
                        <a:pt x="27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47" name="Google Shape;4647;p5"/>
                <p:cNvSpPr/>
                <p:nvPr/>
              </p:nvSpPr>
              <p:spPr>
                <a:xfrm rot="-5400000">
                  <a:off x="596313" y="40207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02" y="2589"/>
                        <a:pt x="1697" y="2684"/>
                        <a:pt x="1893" y="2684"/>
                      </a:cubicBezTo>
                      <a:cubicBezTo>
                        <a:pt x="2089" y="2684"/>
                        <a:pt x="2288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1" y="1864"/>
                        <a:pt x="2607" y="1502"/>
                        <a:pt x="2331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48" name="Google Shape;4648;p5"/>
                <p:cNvSpPr/>
                <p:nvPr/>
              </p:nvSpPr>
              <p:spPr>
                <a:xfrm rot="-5400000">
                  <a:off x="564763" y="4135588"/>
                  <a:ext cx="876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7" extrusionOk="0">
                      <a:moveTo>
                        <a:pt x="725" y="0"/>
                      </a:moveTo>
                      <a:cubicBezTo>
                        <a:pt x="276" y="18"/>
                        <a:pt x="0" y="484"/>
                        <a:pt x="225" y="863"/>
                      </a:cubicBezTo>
                      <a:lnTo>
                        <a:pt x="380" y="1140"/>
                      </a:lnTo>
                      <a:cubicBezTo>
                        <a:pt x="486" y="1328"/>
                        <a:pt x="681" y="1436"/>
                        <a:pt x="887" y="1436"/>
                      </a:cubicBezTo>
                      <a:cubicBezTo>
                        <a:pt x="983" y="1436"/>
                        <a:pt x="1081" y="1413"/>
                        <a:pt x="1174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49" name="Google Shape;4649;p5"/>
                <p:cNvSpPr/>
                <p:nvPr/>
              </p:nvSpPr>
              <p:spPr>
                <a:xfrm rot="-5400000">
                  <a:off x="596263" y="4106688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8" y="0"/>
                      </a:moveTo>
                      <a:lnTo>
                        <a:pt x="381" y="1346"/>
                      </a:lnTo>
                      <a:cubicBezTo>
                        <a:pt x="105" y="1502"/>
                        <a:pt x="1" y="1864"/>
                        <a:pt x="156" y="2140"/>
                      </a:cubicBezTo>
                      <a:lnTo>
                        <a:pt x="312" y="2399"/>
                      </a:lnTo>
                      <a:cubicBezTo>
                        <a:pt x="424" y="2598"/>
                        <a:pt x="622" y="2697"/>
                        <a:pt x="821" y="2697"/>
                      </a:cubicBezTo>
                      <a:cubicBezTo>
                        <a:pt x="1019" y="2697"/>
                        <a:pt x="1218" y="2598"/>
                        <a:pt x="1330" y="2399"/>
                      </a:cubicBez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50" name="Google Shape;4650;p5"/>
                <p:cNvSpPr/>
                <p:nvPr/>
              </p:nvSpPr>
              <p:spPr>
                <a:xfrm rot="-5400000">
                  <a:off x="513800" y="40329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587" y="1"/>
                      </a:moveTo>
                      <a:cubicBezTo>
                        <a:pt x="276" y="1"/>
                        <a:pt x="18" y="260"/>
                        <a:pt x="0" y="588"/>
                      </a:cubicBezTo>
                      <a:lnTo>
                        <a:pt x="0" y="3280"/>
                      </a:lnTo>
                      <a:lnTo>
                        <a:pt x="173" y="2987"/>
                      </a:lnTo>
                      <a:lnTo>
                        <a:pt x="1398" y="864"/>
                      </a:lnTo>
                      <a:cubicBezTo>
                        <a:pt x="1623" y="484"/>
                        <a:pt x="1346" y="1"/>
                        <a:pt x="89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51" name="Google Shape;4651;p5"/>
                <p:cNvSpPr/>
                <p:nvPr/>
              </p:nvSpPr>
              <p:spPr>
                <a:xfrm rot="-5400000">
                  <a:off x="522750" y="4023350"/>
                  <a:ext cx="87200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8" h="1424" extrusionOk="0">
                      <a:moveTo>
                        <a:pt x="2625" y="1"/>
                      </a:moveTo>
                      <a:cubicBezTo>
                        <a:pt x="2525" y="1"/>
                        <a:pt x="2423" y="26"/>
                        <a:pt x="2331" y="77"/>
                      </a:cubicBezTo>
                      <a:lnTo>
                        <a:pt x="450" y="1165"/>
                      </a:lnTo>
                      <a:lnTo>
                        <a:pt x="1" y="1424"/>
                      </a:lnTo>
                      <a:lnTo>
                        <a:pt x="2780" y="1424"/>
                      </a:lnTo>
                      <a:cubicBezTo>
                        <a:pt x="3211" y="1424"/>
                        <a:pt x="3487" y="940"/>
                        <a:pt x="3280" y="561"/>
                      </a:cubicBezTo>
                      <a:lnTo>
                        <a:pt x="3125" y="284"/>
                      </a:lnTo>
                      <a:cubicBezTo>
                        <a:pt x="3021" y="100"/>
                        <a:pt x="2826" y="1"/>
                        <a:pt x="262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52" name="Google Shape;4652;p5"/>
                <p:cNvSpPr/>
                <p:nvPr/>
              </p:nvSpPr>
              <p:spPr>
                <a:xfrm rot="-5400000">
                  <a:off x="510938" y="4020588"/>
                  <a:ext cx="67775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8" extrusionOk="0">
                      <a:moveTo>
                        <a:pt x="1899" y="0"/>
                      </a:moveTo>
                      <a:cubicBezTo>
                        <a:pt x="1705" y="0"/>
                        <a:pt x="1511" y="100"/>
                        <a:pt x="1399" y="298"/>
                      </a:cubicBezTo>
                      <a:lnTo>
                        <a:pt x="173" y="2404"/>
                      </a:lnTo>
                      <a:lnTo>
                        <a:pt x="1" y="2697"/>
                      </a:lnTo>
                      <a:lnTo>
                        <a:pt x="450" y="2438"/>
                      </a:lnTo>
                      <a:lnTo>
                        <a:pt x="2331" y="1351"/>
                      </a:lnTo>
                      <a:cubicBezTo>
                        <a:pt x="2624" y="1196"/>
                        <a:pt x="2711" y="833"/>
                        <a:pt x="2555" y="557"/>
                      </a:cubicBezTo>
                      <a:lnTo>
                        <a:pt x="2400" y="298"/>
                      </a:lnTo>
                      <a:cubicBezTo>
                        <a:pt x="2288" y="100"/>
                        <a:pt x="2094" y="0"/>
                        <a:pt x="18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53" name="Google Shape;4653;p5"/>
                <p:cNvSpPr/>
                <p:nvPr/>
              </p:nvSpPr>
              <p:spPr>
                <a:xfrm rot="-5400000">
                  <a:off x="522450" y="4135650"/>
                  <a:ext cx="87600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2" extrusionOk="0">
                      <a:moveTo>
                        <a:pt x="872" y="1"/>
                      </a:moveTo>
                      <a:cubicBezTo>
                        <a:pt x="671" y="1"/>
                        <a:pt x="483" y="108"/>
                        <a:pt x="380" y="292"/>
                      </a:cubicBezTo>
                      <a:lnTo>
                        <a:pt x="225" y="569"/>
                      </a:lnTo>
                      <a:cubicBezTo>
                        <a:pt x="0" y="948"/>
                        <a:pt x="276" y="1432"/>
                        <a:pt x="725" y="1432"/>
                      </a:cubicBezTo>
                      <a:lnTo>
                        <a:pt x="3504" y="1432"/>
                      </a:lnTo>
                      <a:lnTo>
                        <a:pt x="2089" y="603"/>
                      </a:lnTo>
                      <a:lnTo>
                        <a:pt x="1174" y="85"/>
                      </a:lnTo>
                      <a:cubicBezTo>
                        <a:pt x="1076" y="28"/>
                        <a:pt x="972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54" name="Google Shape;4654;p5"/>
                <p:cNvSpPr/>
                <p:nvPr/>
              </p:nvSpPr>
              <p:spPr>
                <a:xfrm rot="-5400000">
                  <a:off x="545725" y="40674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1" y="1536"/>
                        <a:pt x="898" y="2434"/>
                      </a:cubicBezTo>
                      <a:cubicBezTo>
                        <a:pt x="1190" y="2732"/>
                        <a:pt x="1552" y="2865"/>
                        <a:pt x="1907" y="2865"/>
                      </a:cubicBezTo>
                      <a:cubicBezTo>
                        <a:pt x="2643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4655" name="Google Shape;4655;p5"/>
                <p:cNvGrpSpPr/>
                <p:nvPr/>
              </p:nvGrpSpPr>
              <p:grpSpPr>
                <a:xfrm>
                  <a:off x="493075" y="2283250"/>
                  <a:ext cx="189025" cy="199800"/>
                  <a:chOff x="4401800" y="1244325"/>
                  <a:chExt cx="189025" cy="199800"/>
                </a:xfrm>
              </p:grpSpPr>
              <p:sp>
                <p:nvSpPr>
                  <p:cNvPr id="4656" name="Google Shape;4656;p5"/>
                  <p:cNvSpPr/>
                  <p:nvPr/>
                </p:nvSpPr>
                <p:spPr>
                  <a:xfrm rot="-5400000">
                    <a:off x="4419613" y="1353588"/>
                    <a:ext cx="67775" cy="67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702" extrusionOk="0">
                        <a:moveTo>
                          <a:pt x="820" y="0"/>
                        </a:moveTo>
                        <a:cubicBezTo>
                          <a:pt x="622" y="0"/>
                          <a:pt x="423" y="95"/>
                          <a:pt x="311" y="285"/>
                        </a:cubicBezTo>
                        <a:lnTo>
                          <a:pt x="156" y="561"/>
                        </a:lnTo>
                        <a:cubicBezTo>
                          <a:pt x="0" y="837"/>
                          <a:pt x="104" y="1182"/>
                          <a:pt x="380" y="1338"/>
                        </a:cubicBezTo>
                        <a:lnTo>
                          <a:pt x="1295" y="1873"/>
                        </a:lnTo>
                        <a:lnTo>
                          <a:pt x="2710" y="2701"/>
                        </a:lnTo>
                        <a:lnTo>
                          <a:pt x="2710" y="2701"/>
                        </a:lnTo>
                        <a:lnTo>
                          <a:pt x="2537" y="2408"/>
                        </a:lnTo>
                        <a:lnTo>
                          <a:pt x="1329" y="285"/>
                        </a:lnTo>
                        <a:cubicBezTo>
                          <a:pt x="1217" y="95"/>
                          <a:pt x="1019" y="0"/>
                          <a:pt x="82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657" name="Google Shape;4657;p5"/>
                  <p:cNvSpPr/>
                  <p:nvPr/>
                </p:nvSpPr>
                <p:spPr>
                  <a:xfrm rot="-5400000">
                    <a:off x="4529100" y="1326725"/>
                    <a:ext cx="405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81" extrusionOk="0">
                        <a:moveTo>
                          <a:pt x="1623" y="1"/>
                        </a:moveTo>
                        <a:lnTo>
                          <a:pt x="225" y="2417"/>
                        </a:lnTo>
                        <a:cubicBezTo>
                          <a:pt x="0" y="2797"/>
                          <a:pt x="276" y="3280"/>
                          <a:pt x="725" y="3280"/>
                        </a:cubicBezTo>
                        <a:lnTo>
                          <a:pt x="1036" y="3280"/>
                        </a:lnTo>
                        <a:cubicBezTo>
                          <a:pt x="1346" y="3280"/>
                          <a:pt x="1623" y="3021"/>
                          <a:pt x="1623" y="2693"/>
                        </a:cubicBezTo>
                        <a:lnTo>
                          <a:pt x="1623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658" name="Google Shape;4658;p5"/>
                  <p:cNvSpPr/>
                  <p:nvPr/>
                </p:nvSpPr>
                <p:spPr>
                  <a:xfrm rot="-5400000">
                    <a:off x="4422525" y="1326725"/>
                    <a:ext cx="405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81" extrusionOk="0">
                        <a:moveTo>
                          <a:pt x="725" y="1"/>
                        </a:moveTo>
                        <a:cubicBezTo>
                          <a:pt x="276" y="1"/>
                          <a:pt x="0" y="484"/>
                          <a:pt x="225" y="864"/>
                        </a:cubicBezTo>
                        <a:lnTo>
                          <a:pt x="1450" y="2969"/>
                        </a:lnTo>
                        <a:lnTo>
                          <a:pt x="1623" y="3280"/>
                        </a:lnTo>
                        <a:lnTo>
                          <a:pt x="1623" y="588"/>
                        </a:lnTo>
                        <a:cubicBezTo>
                          <a:pt x="1623" y="260"/>
                          <a:pt x="1346" y="1"/>
                          <a:pt x="103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659" name="Google Shape;4659;p5"/>
                  <p:cNvSpPr/>
                  <p:nvPr/>
                </p:nvSpPr>
                <p:spPr>
                  <a:xfrm rot="-5400000">
                    <a:off x="4529313" y="1279488"/>
                    <a:ext cx="40575" cy="8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98" extrusionOk="0">
                        <a:moveTo>
                          <a:pt x="1" y="1"/>
                        </a:moveTo>
                        <a:lnTo>
                          <a:pt x="1" y="2711"/>
                        </a:lnTo>
                        <a:cubicBezTo>
                          <a:pt x="1" y="3039"/>
                          <a:pt x="259" y="3298"/>
                          <a:pt x="587" y="3298"/>
                        </a:cubicBezTo>
                        <a:lnTo>
                          <a:pt x="898" y="3298"/>
                        </a:lnTo>
                        <a:cubicBezTo>
                          <a:pt x="1330" y="3298"/>
                          <a:pt x="1623" y="2814"/>
                          <a:pt x="1399" y="2417"/>
                        </a:cubicBez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660" name="Google Shape;4660;p5"/>
                  <p:cNvSpPr/>
                  <p:nvPr/>
                </p:nvSpPr>
                <p:spPr>
                  <a:xfrm rot="-5400000">
                    <a:off x="4473475" y="1270175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1" y="0"/>
                        </a:moveTo>
                        <a:lnTo>
                          <a:pt x="2348" y="1364"/>
                        </a:lnTo>
                        <a:cubicBezTo>
                          <a:pt x="2436" y="1413"/>
                          <a:pt x="2530" y="1436"/>
                          <a:pt x="2623" y="1436"/>
                        </a:cubicBezTo>
                        <a:cubicBezTo>
                          <a:pt x="2824" y="1436"/>
                          <a:pt x="3019" y="1328"/>
                          <a:pt x="3125" y="1140"/>
                        </a:cubicBezTo>
                        <a:lnTo>
                          <a:pt x="3280" y="863"/>
                        </a:lnTo>
                        <a:cubicBezTo>
                          <a:pt x="3505" y="484"/>
                          <a:pt x="3229" y="18"/>
                          <a:pt x="278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661" name="Google Shape;4661;p5"/>
                  <p:cNvSpPr/>
                  <p:nvPr/>
                </p:nvSpPr>
                <p:spPr>
                  <a:xfrm rot="-5400000">
                    <a:off x="4505038" y="1267963"/>
                    <a:ext cx="67775" cy="6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84" extrusionOk="0">
                        <a:moveTo>
                          <a:pt x="1" y="0"/>
                        </a:moveTo>
                        <a:lnTo>
                          <a:pt x="1399" y="2399"/>
                        </a:lnTo>
                        <a:cubicBezTo>
                          <a:pt x="1511" y="2589"/>
                          <a:pt x="1705" y="2684"/>
                          <a:pt x="1899" y="2684"/>
                        </a:cubicBezTo>
                        <a:cubicBezTo>
                          <a:pt x="2094" y="2684"/>
                          <a:pt x="2288" y="2589"/>
                          <a:pt x="2400" y="2399"/>
                        </a:cubicBezTo>
                        <a:lnTo>
                          <a:pt x="2555" y="2140"/>
                        </a:lnTo>
                        <a:cubicBezTo>
                          <a:pt x="2711" y="1847"/>
                          <a:pt x="2607" y="1502"/>
                          <a:pt x="2348" y="1346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662" name="Google Shape;4662;p5"/>
                  <p:cNvSpPr/>
                  <p:nvPr/>
                </p:nvSpPr>
                <p:spPr>
                  <a:xfrm rot="-5400000">
                    <a:off x="4473475" y="1382350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708" y="0"/>
                        </a:moveTo>
                        <a:cubicBezTo>
                          <a:pt x="277" y="18"/>
                          <a:pt x="1" y="484"/>
                          <a:pt x="208" y="863"/>
                        </a:cubicBezTo>
                        <a:lnTo>
                          <a:pt x="363" y="1140"/>
                        </a:lnTo>
                        <a:cubicBezTo>
                          <a:pt x="469" y="1328"/>
                          <a:pt x="672" y="1436"/>
                          <a:pt x="878" y="1436"/>
                        </a:cubicBezTo>
                        <a:cubicBezTo>
                          <a:pt x="973" y="1436"/>
                          <a:pt x="1069" y="1413"/>
                          <a:pt x="1157" y="1364"/>
                        </a:cubicBezTo>
                        <a:lnTo>
                          <a:pt x="350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663" name="Google Shape;4663;p5"/>
                  <p:cNvSpPr/>
                  <p:nvPr/>
                </p:nvSpPr>
                <p:spPr>
                  <a:xfrm rot="-5400000">
                    <a:off x="4505200" y="1353650"/>
                    <a:ext cx="67775" cy="6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97" extrusionOk="0">
                        <a:moveTo>
                          <a:pt x="2710" y="0"/>
                        </a:moveTo>
                        <a:lnTo>
                          <a:pt x="380" y="1346"/>
                        </a:lnTo>
                        <a:cubicBezTo>
                          <a:pt x="104" y="1502"/>
                          <a:pt x="0" y="1864"/>
                          <a:pt x="173" y="2140"/>
                        </a:cubicBezTo>
                        <a:lnTo>
                          <a:pt x="311" y="2399"/>
                        </a:lnTo>
                        <a:cubicBezTo>
                          <a:pt x="423" y="2598"/>
                          <a:pt x="622" y="2697"/>
                          <a:pt x="820" y="2697"/>
                        </a:cubicBezTo>
                        <a:cubicBezTo>
                          <a:pt x="1019" y="2697"/>
                          <a:pt x="1217" y="2598"/>
                          <a:pt x="1329" y="2399"/>
                        </a:cubicBezTo>
                        <a:lnTo>
                          <a:pt x="2710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664" name="Google Shape;4664;p5"/>
                  <p:cNvSpPr/>
                  <p:nvPr/>
                </p:nvSpPr>
                <p:spPr>
                  <a:xfrm rot="-5400000">
                    <a:off x="4422738" y="1279913"/>
                    <a:ext cx="40150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3281" extrusionOk="0">
                        <a:moveTo>
                          <a:pt x="587" y="1"/>
                        </a:moveTo>
                        <a:cubicBezTo>
                          <a:pt x="259" y="1"/>
                          <a:pt x="1" y="260"/>
                          <a:pt x="1" y="588"/>
                        </a:cubicBezTo>
                        <a:lnTo>
                          <a:pt x="1" y="3280"/>
                        </a:lnTo>
                        <a:lnTo>
                          <a:pt x="173" y="2987"/>
                        </a:lnTo>
                        <a:lnTo>
                          <a:pt x="1399" y="864"/>
                        </a:lnTo>
                        <a:cubicBezTo>
                          <a:pt x="1606" y="484"/>
                          <a:pt x="1330" y="1"/>
                          <a:pt x="89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665" name="Google Shape;4665;p5"/>
                  <p:cNvSpPr/>
                  <p:nvPr/>
                </p:nvSpPr>
                <p:spPr>
                  <a:xfrm rot="-5400000">
                    <a:off x="4431263" y="1270338"/>
                    <a:ext cx="87625" cy="3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24" extrusionOk="0">
                        <a:moveTo>
                          <a:pt x="2633" y="1"/>
                        </a:moveTo>
                        <a:cubicBezTo>
                          <a:pt x="2532" y="1"/>
                          <a:pt x="2429" y="26"/>
                          <a:pt x="2331" y="77"/>
                        </a:cubicBezTo>
                        <a:lnTo>
                          <a:pt x="450" y="1165"/>
                        </a:lnTo>
                        <a:lnTo>
                          <a:pt x="1" y="1424"/>
                        </a:lnTo>
                        <a:lnTo>
                          <a:pt x="2780" y="1424"/>
                        </a:lnTo>
                        <a:cubicBezTo>
                          <a:pt x="3229" y="1424"/>
                          <a:pt x="3505" y="940"/>
                          <a:pt x="3280" y="561"/>
                        </a:cubicBezTo>
                        <a:lnTo>
                          <a:pt x="3125" y="284"/>
                        </a:lnTo>
                        <a:cubicBezTo>
                          <a:pt x="3021" y="100"/>
                          <a:pt x="2833" y="1"/>
                          <a:pt x="263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666" name="Google Shape;4666;p5"/>
                  <p:cNvSpPr/>
                  <p:nvPr/>
                </p:nvSpPr>
                <p:spPr>
                  <a:xfrm rot="-5400000">
                    <a:off x="4419675" y="1267350"/>
                    <a:ext cx="67750" cy="67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0" h="2698" extrusionOk="0">
                        <a:moveTo>
                          <a:pt x="1890" y="0"/>
                        </a:moveTo>
                        <a:cubicBezTo>
                          <a:pt x="1692" y="0"/>
                          <a:pt x="1493" y="100"/>
                          <a:pt x="1381" y="298"/>
                        </a:cubicBezTo>
                        <a:lnTo>
                          <a:pt x="173" y="2404"/>
                        </a:lnTo>
                        <a:lnTo>
                          <a:pt x="0" y="2697"/>
                        </a:lnTo>
                        <a:lnTo>
                          <a:pt x="449" y="2438"/>
                        </a:lnTo>
                        <a:lnTo>
                          <a:pt x="2330" y="1351"/>
                        </a:lnTo>
                        <a:cubicBezTo>
                          <a:pt x="2606" y="1196"/>
                          <a:pt x="2710" y="833"/>
                          <a:pt x="2555" y="557"/>
                        </a:cubicBezTo>
                        <a:lnTo>
                          <a:pt x="2399" y="298"/>
                        </a:lnTo>
                        <a:cubicBezTo>
                          <a:pt x="2287" y="100"/>
                          <a:pt x="2089" y="0"/>
                          <a:pt x="189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667" name="Google Shape;4667;p5"/>
                  <p:cNvSpPr/>
                  <p:nvPr/>
                </p:nvSpPr>
                <p:spPr>
                  <a:xfrm rot="-5400000">
                    <a:off x="4431163" y="1382413"/>
                    <a:ext cx="87625" cy="35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2" extrusionOk="0">
                        <a:moveTo>
                          <a:pt x="863" y="1"/>
                        </a:moveTo>
                        <a:cubicBezTo>
                          <a:pt x="662" y="1"/>
                          <a:pt x="467" y="108"/>
                          <a:pt x="363" y="292"/>
                        </a:cubicBezTo>
                        <a:lnTo>
                          <a:pt x="208" y="569"/>
                        </a:lnTo>
                        <a:cubicBezTo>
                          <a:pt x="1" y="948"/>
                          <a:pt x="277" y="1432"/>
                          <a:pt x="708" y="1432"/>
                        </a:cubicBezTo>
                        <a:lnTo>
                          <a:pt x="3504" y="1432"/>
                        </a:lnTo>
                        <a:lnTo>
                          <a:pt x="2072" y="603"/>
                        </a:lnTo>
                        <a:lnTo>
                          <a:pt x="1157" y="85"/>
                        </a:lnTo>
                        <a:cubicBezTo>
                          <a:pt x="1065" y="28"/>
                          <a:pt x="963" y="1"/>
                          <a:pt x="86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668" name="Google Shape;4668;p5"/>
                  <p:cNvSpPr/>
                  <p:nvPr/>
                </p:nvSpPr>
                <p:spPr>
                  <a:xfrm rot="-5400000">
                    <a:off x="4454450" y="1314675"/>
                    <a:ext cx="83725" cy="7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49" h="2865" extrusionOk="0">
                        <a:moveTo>
                          <a:pt x="1916" y="0"/>
                        </a:moveTo>
                        <a:cubicBezTo>
                          <a:pt x="639" y="0"/>
                          <a:pt x="1" y="1536"/>
                          <a:pt x="898" y="2434"/>
                        </a:cubicBezTo>
                        <a:cubicBezTo>
                          <a:pt x="1196" y="2732"/>
                          <a:pt x="1560" y="2865"/>
                          <a:pt x="1915" y="2865"/>
                        </a:cubicBezTo>
                        <a:cubicBezTo>
                          <a:pt x="2651" y="2865"/>
                          <a:pt x="3349" y="2294"/>
                          <a:pt x="3349" y="1433"/>
                        </a:cubicBezTo>
                        <a:cubicBezTo>
                          <a:pt x="3349" y="639"/>
                          <a:pt x="2710" y="0"/>
                          <a:pt x="191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4669" name="Google Shape;4669;p5"/>
                <p:cNvSpPr/>
                <p:nvPr/>
              </p:nvSpPr>
              <p:spPr>
                <a:xfrm rot="-5400000">
                  <a:off x="631363" y="2800388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2" y="381"/>
                      </a:lnTo>
                      <a:cubicBezTo>
                        <a:pt x="1" y="709"/>
                        <a:pt x="243" y="1244"/>
                        <a:pt x="691" y="1244"/>
                      </a:cubicBezTo>
                      <a:cubicBezTo>
                        <a:pt x="1140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70" name="Google Shape;4670;p5"/>
                <p:cNvSpPr/>
                <p:nvPr/>
              </p:nvSpPr>
              <p:spPr>
                <a:xfrm rot="-5400000">
                  <a:off x="631375" y="337167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0" y="709"/>
                        <a:pt x="242" y="1244"/>
                        <a:pt x="691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71" name="Google Shape;4671;p5"/>
                <p:cNvSpPr/>
                <p:nvPr/>
              </p:nvSpPr>
              <p:spPr>
                <a:xfrm rot="-5400000">
                  <a:off x="631363" y="3942963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74" y="1"/>
                      </a:moveTo>
                      <a:lnTo>
                        <a:pt x="311" y="381"/>
                      </a:lnTo>
                      <a:cubicBezTo>
                        <a:pt x="1" y="709"/>
                        <a:pt x="225" y="1244"/>
                        <a:pt x="674" y="1244"/>
                      </a:cubicBezTo>
                      <a:cubicBezTo>
                        <a:pt x="1123" y="1244"/>
                        <a:pt x="1364" y="709"/>
                        <a:pt x="1053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72" name="Google Shape;4672;p5"/>
                <p:cNvSpPr/>
                <p:nvPr/>
              </p:nvSpPr>
              <p:spPr>
                <a:xfrm rot="-5400000">
                  <a:off x="631575" y="2228875"/>
                  <a:ext cx="337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244" extrusionOk="0">
                      <a:moveTo>
                        <a:pt x="674" y="1"/>
                      </a:moveTo>
                      <a:lnTo>
                        <a:pt x="294" y="381"/>
                      </a:lnTo>
                      <a:cubicBezTo>
                        <a:pt x="1" y="709"/>
                        <a:pt x="225" y="1244"/>
                        <a:pt x="674" y="1244"/>
                      </a:cubicBezTo>
                      <a:cubicBezTo>
                        <a:pt x="1123" y="1244"/>
                        <a:pt x="1347" y="709"/>
                        <a:pt x="1037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73" name="Google Shape;4673;p5"/>
                <p:cNvSpPr/>
                <p:nvPr/>
              </p:nvSpPr>
              <p:spPr>
                <a:xfrm rot="-5400000">
                  <a:off x="631363" y="2506538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1" y="709"/>
                        <a:pt x="242" y="1244"/>
                        <a:pt x="691" y="1244"/>
                      </a:cubicBezTo>
                      <a:cubicBezTo>
                        <a:pt x="1140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74" name="Google Shape;4674;p5"/>
                <p:cNvSpPr/>
                <p:nvPr/>
              </p:nvSpPr>
              <p:spPr>
                <a:xfrm rot="-5400000">
                  <a:off x="631375" y="307782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73" y="1"/>
                      </a:moveTo>
                      <a:lnTo>
                        <a:pt x="311" y="381"/>
                      </a:lnTo>
                      <a:cubicBezTo>
                        <a:pt x="0" y="709"/>
                        <a:pt x="242" y="1244"/>
                        <a:pt x="673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7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75" name="Google Shape;4675;p5"/>
                <p:cNvSpPr/>
                <p:nvPr/>
              </p:nvSpPr>
              <p:spPr>
                <a:xfrm rot="-5400000">
                  <a:off x="631375" y="364912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74" y="1"/>
                      </a:moveTo>
                      <a:lnTo>
                        <a:pt x="311" y="381"/>
                      </a:lnTo>
                      <a:cubicBezTo>
                        <a:pt x="0" y="709"/>
                        <a:pt x="225" y="1244"/>
                        <a:pt x="674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76" name="Google Shape;4676;p5"/>
                <p:cNvSpPr/>
                <p:nvPr/>
              </p:nvSpPr>
              <p:spPr>
                <a:xfrm rot="-5400000">
                  <a:off x="631363" y="4220413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1" y="709"/>
                        <a:pt x="242" y="1244"/>
                        <a:pt x="691" y="1244"/>
                      </a:cubicBezTo>
                      <a:cubicBezTo>
                        <a:pt x="1123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677" name="Google Shape;4677;p5"/>
              <p:cNvSpPr/>
              <p:nvPr/>
            </p:nvSpPr>
            <p:spPr>
              <a:xfrm>
                <a:off x="8160750" y="450425"/>
                <a:ext cx="511671" cy="27200"/>
              </a:xfrm>
              <a:custGeom>
                <a:avLst/>
                <a:gdLst/>
                <a:ahLst/>
                <a:cxnLst/>
                <a:rect l="l" t="t" r="r" b="b"/>
                <a:pathLst>
                  <a:path w="101522" h="1088" extrusionOk="0">
                    <a:moveTo>
                      <a:pt x="1" y="0"/>
                    </a:moveTo>
                    <a:lnTo>
                      <a:pt x="1" y="1088"/>
                    </a:lnTo>
                    <a:lnTo>
                      <a:pt x="101521" y="1088"/>
                    </a:lnTo>
                    <a:lnTo>
                      <a:pt x="10152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8" name="Google Shape;4678;p5"/>
              <p:cNvSpPr/>
              <p:nvPr/>
            </p:nvSpPr>
            <p:spPr>
              <a:xfrm>
                <a:off x="8160750" y="374925"/>
                <a:ext cx="511671" cy="14675"/>
              </a:xfrm>
              <a:custGeom>
                <a:avLst/>
                <a:gdLst/>
                <a:ahLst/>
                <a:cxnLst/>
                <a:rect l="l" t="t" r="r" b="b"/>
                <a:pathLst>
                  <a:path w="101522" h="587" extrusionOk="0">
                    <a:moveTo>
                      <a:pt x="1" y="0"/>
                    </a:moveTo>
                    <a:lnTo>
                      <a:pt x="1" y="587"/>
                    </a:lnTo>
                    <a:lnTo>
                      <a:pt x="101521" y="587"/>
                    </a:lnTo>
                    <a:lnTo>
                      <a:pt x="10152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9" name="Google Shape;4679;p5"/>
              <p:cNvSpPr/>
              <p:nvPr/>
            </p:nvSpPr>
            <p:spPr>
              <a:xfrm>
                <a:off x="8186650" y="135875"/>
                <a:ext cx="2006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83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0" name="Google Shape;4680;p5"/>
              <p:cNvSpPr/>
              <p:nvPr/>
            </p:nvSpPr>
            <p:spPr>
              <a:xfrm>
                <a:off x="8222875" y="172325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683" y="1"/>
                    </a:moveTo>
                    <a:cubicBezTo>
                      <a:pt x="519" y="1"/>
                      <a:pt x="355" y="78"/>
                      <a:pt x="260" y="234"/>
                    </a:cubicBezTo>
                    <a:lnTo>
                      <a:pt x="139" y="458"/>
                    </a:lnTo>
                    <a:cubicBezTo>
                      <a:pt x="1" y="682"/>
                      <a:pt x="70" y="993"/>
                      <a:pt x="312" y="1114"/>
                    </a:cubicBezTo>
                    <a:lnTo>
                      <a:pt x="1071" y="1563"/>
                    </a:lnTo>
                    <a:lnTo>
                      <a:pt x="2262" y="2253"/>
                    </a:lnTo>
                    <a:lnTo>
                      <a:pt x="2124" y="2011"/>
                    </a:lnTo>
                    <a:lnTo>
                      <a:pt x="1106" y="234"/>
                    </a:lnTo>
                    <a:cubicBezTo>
                      <a:pt x="1011" y="78"/>
                      <a:pt x="847" y="1"/>
                      <a:pt x="68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1" name="Google Shape;4681;p5"/>
              <p:cNvSpPr/>
              <p:nvPr/>
            </p:nvSpPr>
            <p:spPr>
              <a:xfrm>
                <a:off x="8250500" y="246750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47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22" y="2745"/>
                    </a:cubicBezTo>
                    <a:lnTo>
                      <a:pt x="881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4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2" name="Google Shape;4682;p5"/>
              <p:cNvSpPr/>
              <p:nvPr/>
            </p:nvSpPr>
            <p:spPr>
              <a:xfrm>
                <a:off x="8250600" y="157425"/>
                <a:ext cx="335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2746" extrusionOk="0">
                    <a:moveTo>
                      <a:pt x="595" y="1"/>
                    </a:moveTo>
                    <a:cubicBezTo>
                      <a:pt x="229" y="1"/>
                      <a:pt x="0" y="405"/>
                      <a:pt x="186" y="726"/>
                    </a:cubicBezTo>
                    <a:lnTo>
                      <a:pt x="1205" y="2487"/>
                    </a:lnTo>
                    <a:lnTo>
                      <a:pt x="1343" y="2745"/>
                    </a:lnTo>
                    <a:lnTo>
                      <a:pt x="1343" y="484"/>
                    </a:lnTo>
                    <a:cubicBezTo>
                      <a:pt x="1343" y="225"/>
                      <a:pt x="1136" y="1"/>
                      <a:pt x="877" y="1"/>
                    </a:cubicBezTo>
                    <a:lnTo>
                      <a:pt x="618" y="1"/>
                    </a:lnTo>
                    <a:cubicBezTo>
                      <a:pt x="610" y="1"/>
                      <a:pt x="603" y="1"/>
                      <a:pt x="5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3" name="Google Shape;4683;p5"/>
              <p:cNvSpPr/>
              <p:nvPr/>
            </p:nvSpPr>
            <p:spPr>
              <a:xfrm>
                <a:off x="8289775" y="246750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25" y="2745"/>
                      <a:pt x="483" y="2745"/>
                    </a:cubicBezTo>
                    <a:lnTo>
                      <a:pt x="742" y="2745"/>
                    </a:lnTo>
                    <a:cubicBezTo>
                      <a:pt x="1122" y="2745"/>
                      <a:pt x="1346" y="2331"/>
                      <a:pt x="1174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4" name="Google Shape;4684;p5"/>
              <p:cNvSpPr/>
              <p:nvPr/>
            </p:nvSpPr>
            <p:spPr>
              <a:xfrm>
                <a:off x="8297525" y="239000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51" y="1139"/>
                    </a:lnTo>
                    <a:cubicBezTo>
                      <a:pt x="2029" y="1178"/>
                      <a:pt x="2113" y="1198"/>
                      <a:pt x="2194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45" y="742"/>
                    </a:lnTo>
                    <a:cubicBezTo>
                      <a:pt x="2935" y="414"/>
                      <a:pt x="2693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5" name="Google Shape;4685;p5"/>
              <p:cNvSpPr/>
              <p:nvPr/>
            </p:nvSpPr>
            <p:spPr>
              <a:xfrm>
                <a:off x="8294525" y="243750"/>
                <a:ext cx="569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66" extrusionOk="0">
                    <a:moveTo>
                      <a:pt x="0" y="0"/>
                    </a:moveTo>
                    <a:lnTo>
                      <a:pt x="1174" y="2019"/>
                    </a:lnTo>
                    <a:cubicBezTo>
                      <a:pt x="1269" y="2183"/>
                      <a:pt x="1433" y="2265"/>
                      <a:pt x="1594" y="2265"/>
                    </a:cubicBezTo>
                    <a:cubicBezTo>
                      <a:pt x="1756" y="2265"/>
                      <a:pt x="1916" y="2183"/>
                      <a:pt x="2002" y="2019"/>
                    </a:cubicBezTo>
                    <a:lnTo>
                      <a:pt x="2140" y="1812"/>
                    </a:lnTo>
                    <a:cubicBezTo>
                      <a:pt x="2278" y="1571"/>
                      <a:pt x="2192" y="1260"/>
                      <a:pt x="1968" y="113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6" name="Google Shape;4686;p5"/>
              <p:cNvSpPr/>
              <p:nvPr/>
            </p:nvSpPr>
            <p:spPr>
              <a:xfrm>
                <a:off x="8203025" y="239000"/>
                <a:ext cx="738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53" h="1189" extrusionOk="0">
                    <a:moveTo>
                      <a:pt x="622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6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5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7" name="Google Shape;4687;p5"/>
              <p:cNvSpPr/>
              <p:nvPr/>
            </p:nvSpPr>
            <p:spPr>
              <a:xfrm>
                <a:off x="8222875" y="243750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2262" y="0"/>
                    </a:moveTo>
                    <a:lnTo>
                      <a:pt x="312" y="1139"/>
                    </a:lnTo>
                    <a:cubicBezTo>
                      <a:pt x="70" y="1260"/>
                      <a:pt x="1" y="1571"/>
                      <a:pt x="139" y="1795"/>
                    </a:cubicBezTo>
                    <a:lnTo>
                      <a:pt x="260" y="2019"/>
                    </a:lnTo>
                    <a:cubicBezTo>
                      <a:pt x="355" y="2175"/>
                      <a:pt x="519" y="2252"/>
                      <a:pt x="683" y="2252"/>
                    </a:cubicBezTo>
                    <a:cubicBezTo>
                      <a:pt x="847" y="2252"/>
                      <a:pt x="1011" y="2175"/>
                      <a:pt x="1106" y="2019"/>
                    </a:cubicBezTo>
                    <a:lnTo>
                      <a:pt x="226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8" name="Google Shape;4688;p5"/>
              <p:cNvSpPr/>
              <p:nvPr/>
            </p:nvSpPr>
            <p:spPr>
              <a:xfrm>
                <a:off x="8289775" y="157450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55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9" name="Google Shape;4689;p5"/>
              <p:cNvSpPr/>
              <p:nvPr/>
            </p:nvSpPr>
            <p:spPr>
              <a:xfrm>
                <a:off x="8297525" y="203700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195" y="0"/>
                    </a:moveTo>
                    <a:cubicBezTo>
                      <a:pt x="2113" y="0"/>
                      <a:pt x="2029" y="21"/>
                      <a:pt x="1951" y="66"/>
                    </a:cubicBezTo>
                    <a:lnTo>
                      <a:pt x="381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693" y="1188"/>
                      <a:pt x="2935" y="791"/>
                      <a:pt x="2745" y="463"/>
                    </a:cubicBezTo>
                    <a:lnTo>
                      <a:pt x="2624" y="256"/>
                    </a:lnTo>
                    <a:cubicBezTo>
                      <a:pt x="2531" y="92"/>
                      <a:pt x="2367" y="0"/>
                      <a:pt x="21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0" name="Google Shape;4690;p5"/>
              <p:cNvSpPr/>
              <p:nvPr/>
            </p:nvSpPr>
            <p:spPr>
              <a:xfrm>
                <a:off x="8294525" y="172425"/>
                <a:ext cx="56975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49" extrusionOk="0">
                    <a:moveTo>
                      <a:pt x="1594" y="1"/>
                    </a:moveTo>
                    <a:cubicBezTo>
                      <a:pt x="1433" y="1"/>
                      <a:pt x="1269" y="83"/>
                      <a:pt x="1174" y="247"/>
                    </a:cubicBezTo>
                    <a:lnTo>
                      <a:pt x="155" y="2007"/>
                    </a:lnTo>
                    <a:lnTo>
                      <a:pt x="0" y="2249"/>
                    </a:lnTo>
                    <a:lnTo>
                      <a:pt x="380" y="2042"/>
                    </a:lnTo>
                    <a:lnTo>
                      <a:pt x="1968" y="1127"/>
                    </a:lnTo>
                    <a:cubicBezTo>
                      <a:pt x="2192" y="989"/>
                      <a:pt x="2278" y="696"/>
                      <a:pt x="2140" y="454"/>
                    </a:cubicBezTo>
                    <a:lnTo>
                      <a:pt x="2002" y="247"/>
                    </a:lnTo>
                    <a:cubicBezTo>
                      <a:pt x="1916" y="83"/>
                      <a:pt x="1756" y="1"/>
                      <a:pt x="15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1" name="Google Shape;4691;p5"/>
              <p:cNvSpPr/>
              <p:nvPr/>
            </p:nvSpPr>
            <p:spPr>
              <a:xfrm>
                <a:off x="8203025" y="203675"/>
                <a:ext cx="738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53" h="1189" extrusionOk="0">
                    <a:moveTo>
                      <a:pt x="755" y="0"/>
                    </a:moveTo>
                    <a:cubicBezTo>
                      <a:pt x="584" y="0"/>
                      <a:pt x="422" y="89"/>
                      <a:pt x="329" y="240"/>
                    </a:cubicBezTo>
                    <a:lnTo>
                      <a:pt x="208" y="464"/>
                    </a:lnTo>
                    <a:cubicBezTo>
                      <a:pt x="1" y="775"/>
                      <a:pt x="243" y="1189"/>
                      <a:pt x="622" y="1189"/>
                    </a:cubicBezTo>
                    <a:lnTo>
                      <a:pt x="2952" y="1189"/>
                    </a:lnTo>
                    <a:lnTo>
                      <a:pt x="1761" y="516"/>
                    </a:lnTo>
                    <a:lnTo>
                      <a:pt x="1002" y="67"/>
                    </a:lnTo>
                    <a:cubicBezTo>
                      <a:pt x="923" y="22"/>
                      <a:pt x="838" y="0"/>
                      <a:pt x="7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2" name="Google Shape;4692;p5"/>
              <p:cNvSpPr/>
              <p:nvPr/>
            </p:nvSpPr>
            <p:spPr>
              <a:xfrm>
                <a:off x="8256975" y="206200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209" y="0"/>
                    </a:moveTo>
                    <a:cubicBezTo>
                      <a:pt x="535" y="0"/>
                      <a:pt x="0" y="536"/>
                      <a:pt x="0" y="1209"/>
                    </a:cubicBezTo>
                    <a:cubicBezTo>
                      <a:pt x="0" y="1865"/>
                      <a:pt x="535" y="2400"/>
                      <a:pt x="1209" y="2400"/>
                    </a:cubicBezTo>
                    <a:cubicBezTo>
                      <a:pt x="1864" y="2400"/>
                      <a:pt x="2399" y="1865"/>
                      <a:pt x="2399" y="1209"/>
                    </a:cubicBezTo>
                    <a:cubicBezTo>
                      <a:pt x="2399" y="536"/>
                      <a:pt x="1864" y="0"/>
                      <a:pt x="120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3" name="Google Shape;4693;p5"/>
              <p:cNvSpPr/>
              <p:nvPr/>
            </p:nvSpPr>
            <p:spPr>
              <a:xfrm>
                <a:off x="8495575" y="159825"/>
                <a:ext cx="68200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702" extrusionOk="0">
                    <a:moveTo>
                      <a:pt x="823" y="0"/>
                    </a:moveTo>
                    <a:cubicBezTo>
                      <a:pt x="627" y="0"/>
                      <a:pt x="432" y="95"/>
                      <a:pt x="329" y="285"/>
                    </a:cubicBezTo>
                    <a:lnTo>
                      <a:pt x="174" y="561"/>
                    </a:lnTo>
                    <a:cubicBezTo>
                      <a:pt x="1" y="837"/>
                      <a:pt x="105" y="1182"/>
                      <a:pt x="381" y="1338"/>
                    </a:cubicBezTo>
                    <a:lnTo>
                      <a:pt x="1295" y="1873"/>
                    </a:lnTo>
                    <a:lnTo>
                      <a:pt x="2728" y="2701"/>
                    </a:lnTo>
                    <a:lnTo>
                      <a:pt x="2555" y="2408"/>
                    </a:lnTo>
                    <a:lnTo>
                      <a:pt x="1330" y="285"/>
                    </a:lnTo>
                    <a:cubicBezTo>
                      <a:pt x="1218" y="95"/>
                      <a:pt x="1019" y="0"/>
                      <a:pt x="82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4" name="Google Shape;4694;p5"/>
              <p:cNvSpPr/>
              <p:nvPr/>
            </p:nvSpPr>
            <p:spPr>
              <a:xfrm>
                <a:off x="8529250" y="248475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1605" y="1"/>
                    </a:moveTo>
                    <a:lnTo>
                      <a:pt x="225" y="2417"/>
                    </a:lnTo>
                    <a:cubicBezTo>
                      <a:pt x="0" y="2797"/>
                      <a:pt x="276" y="3280"/>
                      <a:pt x="708" y="3280"/>
                    </a:cubicBezTo>
                    <a:lnTo>
                      <a:pt x="1036" y="3280"/>
                    </a:lnTo>
                    <a:cubicBezTo>
                      <a:pt x="1346" y="3280"/>
                      <a:pt x="1605" y="3021"/>
                      <a:pt x="1605" y="2711"/>
                    </a:cubicBezTo>
                    <a:lnTo>
                      <a:pt x="16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5" name="Google Shape;4695;p5"/>
              <p:cNvSpPr/>
              <p:nvPr/>
            </p:nvSpPr>
            <p:spPr>
              <a:xfrm>
                <a:off x="8529250" y="141900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725" y="1"/>
                    </a:moveTo>
                    <a:cubicBezTo>
                      <a:pt x="276" y="1"/>
                      <a:pt x="0" y="484"/>
                      <a:pt x="225" y="864"/>
                    </a:cubicBezTo>
                    <a:lnTo>
                      <a:pt x="1450" y="2969"/>
                    </a:lnTo>
                    <a:lnTo>
                      <a:pt x="1623" y="3280"/>
                    </a:lnTo>
                    <a:lnTo>
                      <a:pt x="1623" y="588"/>
                    </a:lnTo>
                    <a:cubicBezTo>
                      <a:pt x="1623" y="260"/>
                      <a:pt x="1346" y="1"/>
                      <a:pt x="10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6" name="Google Shape;4696;p5"/>
              <p:cNvSpPr/>
              <p:nvPr/>
            </p:nvSpPr>
            <p:spPr>
              <a:xfrm>
                <a:off x="8576275" y="248475"/>
                <a:ext cx="400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3281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42" y="3280"/>
                      <a:pt x="570" y="3280"/>
                    </a:cubicBezTo>
                    <a:lnTo>
                      <a:pt x="881" y="3280"/>
                    </a:lnTo>
                    <a:cubicBezTo>
                      <a:pt x="889" y="3281"/>
                      <a:pt x="896" y="3281"/>
                      <a:pt x="904" y="3281"/>
                    </a:cubicBezTo>
                    <a:cubicBezTo>
                      <a:pt x="1339" y="3281"/>
                      <a:pt x="1602" y="2807"/>
                      <a:pt x="1381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7" name="Google Shape;4697;p5"/>
              <p:cNvSpPr/>
              <p:nvPr/>
            </p:nvSpPr>
            <p:spPr>
              <a:xfrm>
                <a:off x="8585325" y="239425"/>
                <a:ext cx="872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1437" extrusionOk="0">
                    <a:moveTo>
                      <a:pt x="1" y="0"/>
                    </a:moveTo>
                    <a:lnTo>
                      <a:pt x="2331" y="1364"/>
                    </a:lnTo>
                    <a:cubicBezTo>
                      <a:pt x="2418" y="1413"/>
                      <a:pt x="2515" y="1436"/>
                      <a:pt x="2610" y="1436"/>
                    </a:cubicBezTo>
                    <a:cubicBezTo>
                      <a:pt x="2816" y="1436"/>
                      <a:pt x="3019" y="1328"/>
                      <a:pt x="3125" y="1140"/>
                    </a:cubicBezTo>
                    <a:lnTo>
                      <a:pt x="3280" y="863"/>
                    </a:lnTo>
                    <a:cubicBezTo>
                      <a:pt x="3487" y="484"/>
                      <a:pt x="3211" y="18"/>
                      <a:pt x="278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8" name="Google Shape;4698;p5"/>
              <p:cNvSpPr/>
              <p:nvPr/>
            </p:nvSpPr>
            <p:spPr>
              <a:xfrm>
                <a:off x="8581875" y="245475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02" y="2589"/>
                      <a:pt x="1697" y="2684"/>
                      <a:pt x="1893" y="2684"/>
                    </a:cubicBezTo>
                    <a:cubicBezTo>
                      <a:pt x="2089" y="2684"/>
                      <a:pt x="2288" y="2589"/>
                      <a:pt x="2400" y="2399"/>
                    </a:cubicBezTo>
                    <a:lnTo>
                      <a:pt x="2555" y="2140"/>
                    </a:lnTo>
                    <a:cubicBezTo>
                      <a:pt x="2711" y="1864"/>
                      <a:pt x="2607" y="1502"/>
                      <a:pt x="2331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9" name="Google Shape;4699;p5"/>
              <p:cNvSpPr/>
              <p:nvPr/>
            </p:nvSpPr>
            <p:spPr>
              <a:xfrm>
                <a:off x="8472725" y="239425"/>
                <a:ext cx="876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7" extrusionOk="0">
                    <a:moveTo>
                      <a:pt x="725" y="0"/>
                    </a:moveTo>
                    <a:cubicBezTo>
                      <a:pt x="276" y="18"/>
                      <a:pt x="0" y="484"/>
                      <a:pt x="225" y="863"/>
                    </a:cubicBezTo>
                    <a:lnTo>
                      <a:pt x="380" y="1140"/>
                    </a:lnTo>
                    <a:cubicBezTo>
                      <a:pt x="486" y="1328"/>
                      <a:pt x="681" y="1436"/>
                      <a:pt x="887" y="1436"/>
                    </a:cubicBezTo>
                    <a:cubicBezTo>
                      <a:pt x="983" y="1436"/>
                      <a:pt x="1081" y="1413"/>
                      <a:pt x="1174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0" name="Google Shape;4700;p5"/>
              <p:cNvSpPr/>
              <p:nvPr/>
            </p:nvSpPr>
            <p:spPr>
              <a:xfrm>
                <a:off x="8495575" y="245475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8" y="0"/>
                    </a:moveTo>
                    <a:lnTo>
                      <a:pt x="381" y="1346"/>
                    </a:lnTo>
                    <a:cubicBezTo>
                      <a:pt x="105" y="1502"/>
                      <a:pt x="1" y="1864"/>
                      <a:pt x="156" y="2140"/>
                    </a:cubicBezTo>
                    <a:lnTo>
                      <a:pt x="312" y="2399"/>
                    </a:lnTo>
                    <a:cubicBezTo>
                      <a:pt x="424" y="2598"/>
                      <a:pt x="622" y="2697"/>
                      <a:pt x="821" y="2697"/>
                    </a:cubicBezTo>
                    <a:cubicBezTo>
                      <a:pt x="1019" y="2697"/>
                      <a:pt x="1218" y="2598"/>
                      <a:pt x="1330" y="2399"/>
                    </a:cubicBez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1" name="Google Shape;4701;p5"/>
              <p:cNvSpPr/>
              <p:nvPr/>
            </p:nvSpPr>
            <p:spPr>
              <a:xfrm>
                <a:off x="8575850" y="141900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587" y="1"/>
                    </a:moveTo>
                    <a:cubicBezTo>
                      <a:pt x="276" y="1"/>
                      <a:pt x="18" y="260"/>
                      <a:pt x="0" y="588"/>
                    </a:cubicBezTo>
                    <a:lnTo>
                      <a:pt x="0" y="3280"/>
                    </a:lnTo>
                    <a:lnTo>
                      <a:pt x="173" y="2987"/>
                    </a:lnTo>
                    <a:lnTo>
                      <a:pt x="1398" y="864"/>
                    </a:lnTo>
                    <a:cubicBezTo>
                      <a:pt x="1623" y="484"/>
                      <a:pt x="1346" y="1"/>
                      <a:pt x="89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2" name="Google Shape;4702;p5"/>
              <p:cNvSpPr/>
              <p:nvPr/>
            </p:nvSpPr>
            <p:spPr>
              <a:xfrm>
                <a:off x="8585325" y="197375"/>
                <a:ext cx="87200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1424" extrusionOk="0">
                    <a:moveTo>
                      <a:pt x="2625" y="1"/>
                    </a:moveTo>
                    <a:cubicBezTo>
                      <a:pt x="2525" y="1"/>
                      <a:pt x="2423" y="26"/>
                      <a:pt x="2331" y="77"/>
                    </a:cubicBezTo>
                    <a:lnTo>
                      <a:pt x="450" y="1165"/>
                    </a:lnTo>
                    <a:lnTo>
                      <a:pt x="1" y="1424"/>
                    </a:lnTo>
                    <a:lnTo>
                      <a:pt x="2780" y="1424"/>
                    </a:lnTo>
                    <a:cubicBezTo>
                      <a:pt x="3211" y="1424"/>
                      <a:pt x="3487" y="940"/>
                      <a:pt x="3280" y="561"/>
                    </a:cubicBezTo>
                    <a:lnTo>
                      <a:pt x="3125" y="284"/>
                    </a:lnTo>
                    <a:cubicBezTo>
                      <a:pt x="3021" y="100"/>
                      <a:pt x="2826" y="1"/>
                      <a:pt x="262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3" name="Google Shape;4703;p5"/>
              <p:cNvSpPr/>
              <p:nvPr/>
            </p:nvSpPr>
            <p:spPr>
              <a:xfrm>
                <a:off x="8581875" y="159925"/>
                <a:ext cx="67775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8" extrusionOk="0">
                    <a:moveTo>
                      <a:pt x="1899" y="0"/>
                    </a:moveTo>
                    <a:cubicBezTo>
                      <a:pt x="1705" y="0"/>
                      <a:pt x="1511" y="100"/>
                      <a:pt x="1399" y="298"/>
                    </a:cubicBezTo>
                    <a:lnTo>
                      <a:pt x="173" y="2404"/>
                    </a:lnTo>
                    <a:lnTo>
                      <a:pt x="1" y="2697"/>
                    </a:lnTo>
                    <a:lnTo>
                      <a:pt x="450" y="2438"/>
                    </a:lnTo>
                    <a:lnTo>
                      <a:pt x="2331" y="1351"/>
                    </a:lnTo>
                    <a:cubicBezTo>
                      <a:pt x="2624" y="1196"/>
                      <a:pt x="2711" y="833"/>
                      <a:pt x="2555" y="557"/>
                    </a:cubicBezTo>
                    <a:lnTo>
                      <a:pt x="2400" y="298"/>
                    </a:lnTo>
                    <a:cubicBezTo>
                      <a:pt x="2288" y="100"/>
                      <a:pt x="2094" y="0"/>
                      <a:pt x="18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4" name="Google Shape;4704;p5"/>
              <p:cNvSpPr/>
              <p:nvPr/>
            </p:nvSpPr>
            <p:spPr>
              <a:xfrm>
                <a:off x="8472725" y="197175"/>
                <a:ext cx="87600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2" extrusionOk="0">
                    <a:moveTo>
                      <a:pt x="872" y="1"/>
                    </a:moveTo>
                    <a:cubicBezTo>
                      <a:pt x="671" y="1"/>
                      <a:pt x="483" y="108"/>
                      <a:pt x="380" y="292"/>
                    </a:cubicBezTo>
                    <a:lnTo>
                      <a:pt x="225" y="569"/>
                    </a:lnTo>
                    <a:cubicBezTo>
                      <a:pt x="0" y="948"/>
                      <a:pt x="276" y="1432"/>
                      <a:pt x="725" y="1432"/>
                    </a:cubicBezTo>
                    <a:lnTo>
                      <a:pt x="3504" y="1432"/>
                    </a:lnTo>
                    <a:lnTo>
                      <a:pt x="2089" y="603"/>
                    </a:lnTo>
                    <a:lnTo>
                      <a:pt x="1174" y="85"/>
                    </a:lnTo>
                    <a:cubicBezTo>
                      <a:pt x="1076" y="28"/>
                      <a:pt x="972" y="1"/>
                      <a:pt x="87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5" name="Google Shape;4705;p5"/>
              <p:cNvSpPr/>
              <p:nvPr/>
            </p:nvSpPr>
            <p:spPr>
              <a:xfrm>
                <a:off x="8524925" y="200600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1" y="1536"/>
                      <a:pt x="898" y="2434"/>
                    </a:cubicBezTo>
                    <a:cubicBezTo>
                      <a:pt x="1190" y="2732"/>
                      <a:pt x="1552" y="2865"/>
                      <a:pt x="1907" y="2865"/>
                    </a:cubicBezTo>
                    <a:cubicBezTo>
                      <a:pt x="2643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6" name="Google Shape;4706;p5"/>
              <p:cNvSpPr/>
              <p:nvPr/>
            </p:nvSpPr>
            <p:spPr>
              <a:xfrm>
                <a:off x="8417050" y="281700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1" y="709"/>
                      <a:pt x="242" y="1244"/>
                      <a:pt x="691" y="1244"/>
                    </a:cubicBezTo>
                    <a:cubicBezTo>
                      <a:pt x="1123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07" name="Google Shape;4707;p5"/>
            <p:cNvGrpSpPr/>
            <p:nvPr/>
          </p:nvGrpSpPr>
          <p:grpSpPr>
            <a:xfrm rot="10800000">
              <a:off x="8687888" y="182350"/>
              <a:ext cx="341750" cy="4764125"/>
              <a:chOff x="151925" y="182350"/>
              <a:chExt cx="341750" cy="4764125"/>
            </a:xfrm>
          </p:grpSpPr>
          <p:sp>
            <p:nvSpPr>
              <p:cNvPr id="4708" name="Google Shape;4708;p5"/>
              <p:cNvSpPr/>
              <p:nvPr/>
            </p:nvSpPr>
            <p:spPr>
              <a:xfrm rot="-5400000">
                <a:off x="-632987" y="3819813"/>
                <a:ext cx="2226124" cy="27200"/>
              </a:xfrm>
              <a:custGeom>
                <a:avLst/>
                <a:gdLst/>
                <a:ahLst/>
                <a:cxnLst/>
                <a:rect l="l" t="t" r="r" b="b"/>
                <a:pathLst>
                  <a:path w="101522" h="1088" extrusionOk="0">
                    <a:moveTo>
                      <a:pt x="1" y="0"/>
                    </a:moveTo>
                    <a:lnTo>
                      <a:pt x="1" y="1088"/>
                    </a:lnTo>
                    <a:lnTo>
                      <a:pt x="101521" y="1088"/>
                    </a:lnTo>
                    <a:lnTo>
                      <a:pt x="10152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9" name="Google Shape;4709;p5"/>
              <p:cNvSpPr/>
              <p:nvPr/>
            </p:nvSpPr>
            <p:spPr>
              <a:xfrm rot="-5400000">
                <a:off x="-714749" y="3826076"/>
                <a:ext cx="2226124" cy="14675"/>
              </a:xfrm>
              <a:custGeom>
                <a:avLst/>
                <a:gdLst/>
                <a:ahLst/>
                <a:cxnLst/>
                <a:rect l="l" t="t" r="r" b="b"/>
                <a:pathLst>
                  <a:path w="101522" h="587" extrusionOk="0">
                    <a:moveTo>
                      <a:pt x="1" y="0"/>
                    </a:moveTo>
                    <a:lnTo>
                      <a:pt x="1" y="587"/>
                    </a:lnTo>
                    <a:lnTo>
                      <a:pt x="101521" y="587"/>
                    </a:lnTo>
                    <a:lnTo>
                      <a:pt x="10152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0" name="Google Shape;4710;p5"/>
              <p:cNvSpPr/>
              <p:nvPr/>
            </p:nvSpPr>
            <p:spPr>
              <a:xfrm rot="-5400000">
                <a:off x="151913" y="3317588"/>
                <a:ext cx="200675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7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1" name="Google Shape;4711;p5"/>
              <p:cNvSpPr/>
              <p:nvPr/>
            </p:nvSpPr>
            <p:spPr>
              <a:xfrm rot="-5400000">
                <a:off x="188038" y="3425788"/>
                <a:ext cx="5700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53" extrusionOk="0">
                    <a:moveTo>
                      <a:pt x="685" y="1"/>
                    </a:moveTo>
                    <a:cubicBezTo>
                      <a:pt x="523" y="1"/>
                      <a:pt x="363" y="78"/>
                      <a:pt x="277" y="234"/>
                    </a:cubicBezTo>
                    <a:lnTo>
                      <a:pt x="139" y="458"/>
                    </a:lnTo>
                    <a:cubicBezTo>
                      <a:pt x="1" y="682"/>
                      <a:pt x="87" y="976"/>
                      <a:pt x="312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279" y="2253"/>
                    </a:lnTo>
                    <a:lnTo>
                      <a:pt x="2124" y="2011"/>
                    </a:lnTo>
                    <a:lnTo>
                      <a:pt x="1106" y="234"/>
                    </a:lnTo>
                    <a:cubicBezTo>
                      <a:pt x="1011" y="78"/>
                      <a:pt x="847" y="1"/>
                      <a:pt x="68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2" name="Google Shape;4712;p5"/>
              <p:cNvSpPr/>
              <p:nvPr/>
            </p:nvSpPr>
            <p:spPr>
              <a:xfrm rot="-5400000">
                <a:off x="280063" y="3403438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05" y="2745"/>
                    </a:cubicBezTo>
                    <a:lnTo>
                      <a:pt x="864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3" name="Google Shape;4713;p5"/>
              <p:cNvSpPr/>
              <p:nvPr/>
            </p:nvSpPr>
            <p:spPr>
              <a:xfrm rot="-5400000">
                <a:off x="190750" y="3403450"/>
                <a:ext cx="3412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5" extrusionOk="0">
                    <a:moveTo>
                      <a:pt x="622" y="0"/>
                    </a:moveTo>
                    <a:cubicBezTo>
                      <a:pt x="242" y="0"/>
                      <a:pt x="1" y="397"/>
                      <a:pt x="190" y="725"/>
                    </a:cubicBezTo>
                    <a:lnTo>
                      <a:pt x="1209" y="2486"/>
                    </a:lnTo>
                    <a:lnTo>
                      <a:pt x="1364" y="2744"/>
                    </a:lnTo>
                    <a:lnTo>
                      <a:pt x="1364" y="483"/>
                    </a:lnTo>
                    <a:cubicBezTo>
                      <a:pt x="1364" y="207"/>
                      <a:pt x="1140" y="0"/>
                      <a:pt x="8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4" name="Google Shape;4714;p5"/>
              <p:cNvSpPr/>
              <p:nvPr/>
            </p:nvSpPr>
            <p:spPr>
              <a:xfrm rot="-5400000">
                <a:off x="280288" y="3363963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08" y="2745"/>
                      <a:pt x="484" y="2745"/>
                    </a:cubicBezTo>
                    <a:lnTo>
                      <a:pt x="743" y="2745"/>
                    </a:lnTo>
                    <a:cubicBezTo>
                      <a:pt x="1105" y="2745"/>
                      <a:pt x="1347" y="2331"/>
                      <a:pt x="1157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5" name="Google Shape;4715;p5"/>
              <p:cNvSpPr/>
              <p:nvPr/>
            </p:nvSpPr>
            <p:spPr>
              <a:xfrm rot="-5400000">
                <a:off x="233338" y="3356138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68" y="1139"/>
                    </a:lnTo>
                    <a:cubicBezTo>
                      <a:pt x="2041" y="1178"/>
                      <a:pt x="2121" y="1198"/>
                      <a:pt x="2200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45" y="742"/>
                    </a:lnTo>
                    <a:cubicBezTo>
                      <a:pt x="2935" y="414"/>
                      <a:pt x="2711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6" name="Google Shape;4716;p5"/>
              <p:cNvSpPr/>
              <p:nvPr/>
            </p:nvSpPr>
            <p:spPr>
              <a:xfrm rot="-5400000">
                <a:off x="259850" y="3353775"/>
                <a:ext cx="5655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66" extrusionOk="0">
                    <a:moveTo>
                      <a:pt x="0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7" y="2183"/>
                      <a:pt x="2002" y="2019"/>
                    </a:cubicBezTo>
                    <a:lnTo>
                      <a:pt x="2123" y="1812"/>
                    </a:lnTo>
                    <a:cubicBezTo>
                      <a:pt x="2261" y="1571"/>
                      <a:pt x="2192" y="1260"/>
                      <a:pt x="1951" y="113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7" name="Google Shape;4717;p5"/>
              <p:cNvSpPr/>
              <p:nvPr/>
            </p:nvSpPr>
            <p:spPr>
              <a:xfrm rot="-5400000">
                <a:off x="233225" y="3450300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604" y="0"/>
                    </a:moveTo>
                    <a:cubicBezTo>
                      <a:pt x="242" y="0"/>
                      <a:pt x="0" y="414"/>
                      <a:pt x="190" y="725"/>
                    </a:cubicBezTo>
                    <a:lnTo>
                      <a:pt x="311" y="949"/>
                    </a:lnTo>
                    <a:cubicBezTo>
                      <a:pt x="404" y="1100"/>
                      <a:pt x="566" y="1189"/>
                      <a:pt x="737" y="1189"/>
                    </a:cubicBezTo>
                    <a:cubicBezTo>
                      <a:pt x="820" y="1189"/>
                      <a:pt x="905" y="1167"/>
                      <a:pt x="984" y="1122"/>
                    </a:cubicBezTo>
                    <a:lnTo>
                      <a:pt x="293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8" name="Google Shape;4718;p5"/>
              <p:cNvSpPr/>
              <p:nvPr/>
            </p:nvSpPr>
            <p:spPr>
              <a:xfrm rot="-5400000">
                <a:off x="259463" y="3425788"/>
                <a:ext cx="5700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53" extrusionOk="0">
                    <a:moveTo>
                      <a:pt x="2279" y="0"/>
                    </a:moveTo>
                    <a:lnTo>
                      <a:pt x="312" y="1139"/>
                    </a:lnTo>
                    <a:cubicBezTo>
                      <a:pt x="87" y="1260"/>
                      <a:pt x="1" y="1571"/>
                      <a:pt x="139" y="1795"/>
                    </a:cubicBezTo>
                    <a:lnTo>
                      <a:pt x="277" y="2019"/>
                    </a:lnTo>
                    <a:cubicBezTo>
                      <a:pt x="363" y="2175"/>
                      <a:pt x="523" y="2252"/>
                      <a:pt x="685" y="2252"/>
                    </a:cubicBezTo>
                    <a:cubicBezTo>
                      <a:pt x="847" y="2252"/>
                      <a:pt x="1011" y="2175"/>
                      <a:pt x="1106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9" name="Google Shape;4719;p5"/>
              <p:cNvSpPr/>
              <p:nvPr/>
            </p:nvSpPr>
            <p:spPr>
              <a:xfrm rot="-5400000">
                <a:off x="190975" y="3364400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38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20" name="Google Shape;4720;p5"/>
              <p:cNvSpPr/>
              <p:nvPr/>
            </p:nvSpPr>
            <p:spPr>
              <a:xfrm rot="-5400000">
                <a:off x="197913" y="3356263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201" y="0"/>
                    </a:moveTo>
                    <a:cubicBezTo>
                      <a:pt x="2121" y="0"/>
                      <a:pt x="2041" y="21"/>
                      <a:pt x="1968" y="66"/>
                    </a:cubicBezTo>
                    <a:lnTo>
                      <a:pt x="381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711" y="1188"/>
                      <a:pt x="2935" y="791"/>
                      <a:pt x="2745" y="463"/>
                    </a:cubicBezTo>
                    <a:lnTo>
                      <a:pt x="2624" y="256"/>
                    </a:lnTo>
                    <a:cubicBezTo>
                      <a:pt x="2531" y="92"/>
                      <a:pt x="2367" y="0"/>
                      <a:pt x="220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21" name="Google Shape;4721;p5"/>
              <p:cNvSpPr/>
              <p:nvPr/>
            </p:nvSpPr>
            <p:spPr>
              <a:xfrm rot="-5400000">
                <a:off x="188313" y="3353988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8" y="2007"/>
                    </a:lnTo>
                    <a:lnTo>
                      <a:pt x="0" y="2249"/>
                    </a:lnTo>
                    <a:lnTo>
                      <a:pt x="380" y="2042"/>
                    </a:lnTo>
                    <a:lnTo>
                      <a:pt x="1951" y="1127"/>
                    </a:lnTo>
                    <a:cubicBezTo>
                      <a:pt x="2175" y="989"/>
                      <a:pt x="2261" y="696"/>
                      <a:pt x="2123" y="454"/>
                    </a:cubicBezTo>
                    <a:lnTo>
                      <a:pt x="2002" y="247"/>
                    </a:lnTo>
                    <a:cubicBezTo>
                      <a:pt x="1907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22" name="Google Shape;4722;p5"/>
              <p:cNvSpPr/>
              <p:nvPr/>
            </p:nvSpPr>
            <p:spPr>
              <a:xfrm rot="-5400000">
                <a:off x="197900" y="3450300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737" y="0"/>
                    </a:moveTo>
                    <a:cubicBezTo>
                      <a:pt x="566" y="0"/>
                      <a:pt x="404" y="89"/>
                      <a:pt x="311" y="240"/>
                    </a:cubicBezTo>
                    <a:lnTo>
                      <a:pt x="190" y="464"/>
                    </a:lnTo>
                    <a:cubicBezTo>
                      <a:pt x="0" y="775"/>
                      <a:pt x="242" y="1189"/>
                      <a:pt x="604" y="1189"/>
                    </a:cubicBezTo>
                    <a:lnTo>
                      <a:pt x="2934" y="1189"/>
                    </a:lnTo>
                    <a:lnTo>
                      <a:pt x="1743" y="516"/>
                    </a:lnTo>
                    <a:lnTo>
                      <a:pt x="984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23" name="Google Shape;4723;p5"/>
              <p:cNvSpPr/>
              <p:nvPr/>
            </p:nvSpPr>
            <p:spPr>
              <a:xfrm rot="-5400000">
                <a:off x="222250" y="3387925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192" y="0"/>
                    </a:moveTo>
                    <a:cubicBezTo>
                      <a:pt x="536" y="0"/>
                      <a:pt x="1" y="536"/>
                      <a:pt x="1" y="1209"/>
                    </a:cubicBezTo>
                    <a:cubicBezTo>
                      <a:pt x="1" y="1865"/>
                      <a:pt x="536" y="2400"/>
                      <a:pt x="1192" y="2400"/>
                    </a:cubicBezTo>
                    <a:cubicBezTo>
                      <a:pt x="1865" y="2400"/>
                      <a:pt x="2400" y="1865"/>
                      <a:pt x="2400" y="1209"/>
                    </a:cubicBezTo>
                    <a:cubicBezTo>
                      <a:pt x="2400" y="536"/>
                      <a:pt x="1865" y="0"/>
                      <a:pt x="11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24" name="Google Shape;4724;p5"/>
              <p:cNvSpPr/>
              <p:nvPr/>
            </p:nvSpPr>
            <p:spPr>
              <a:xfrm rot="-5400000">
                <a:off x="152125" y="3889100"/>
                <a:ext cx="2002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10" h="8026" extrusionOk="0">
                    <a:moveTo>
                      <a:pt x="7543" y="466"/>
                    </a:moveTo>
                    <a:lnTo>
                      <a:pt x="7543" y="7560"/>
                    </a:lnTo>
                    <a:lnTo>
                      <a:pt x="467" y="7560"/>
                    </a:lnTo>
                    <a:lnTo>
                      <a:pt x="467" y="466"/>
                    </a:lnTo>
                    <a:close/>
                    <a:moveTo>
                      <a:pt x="1" y="0"/>
                    </a:moveTo>
                    <a:lnTo>
                      <a:pt x="1" y="8026"/>
                    </a:lnTo>
                    <a:lnTo>
                      <a:pt x="8009" y="8026"/>
                    </a:lnTo>
                    <a:lnTo>
                      <a:pt x="800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25" name="Google Shape;4725;p5"/>
              <p:cNvSpPr/>
              <p:nvPr/>
            </p:nvSpPr>
            <p:spPr>
              <a:xfrm rot="-5400000">
                <a:off x="188050" y="3997075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682" y="1"/>
                    </a:moveTo>
                    <a:cubicBezTo>
                      <a:pt x="518" y="1"/>
                      <a:pt x="354" y="78"/>
                      <a:pt x="259" y="234"/>
                    </a:cubicBezTo>
                    <a:lnTo>
                      <a:pt x="138" y="458"/>
                    </a:lnTo>
                    <a:cubicBezTo>
                      <a:pt x="0" y="682"/>
                      <a:pt x="87" y="993"/>
                      <a:pt x="311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279" y="2253"/>
                    </a:lnTo>
                    <a:lnTo>
                      <a:pt x="2123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26" name="Google Shape;4726;p5"/>
              <p:cNvSpPr/>
              <p:nvPr/>
            </p:nvSpPr>
            <p:spPr>
              <a:xfrm rot="-5400000">
                <a:off x="280063" y="3974738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364" y="1"/>
                    </a:moveTo>
                    <a:lnTo>
                      <a:pt x="191" y="2020"/>
                    </a:lnTo>
                    <a:cubicBezTo>
                      <a:pt x="1" y="2331"/>
                      <a:pt x="243" y="2745"/>
                      <a:pt x="622" y="2745"/>
                    </a:cubicBezTo>
                    <a:lnTo>
                      <a:pt x="864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27" name="Google Shape;4727;p5"/>
              <p:cNvSpPr/>
              <p:nvPr/>
            </p:nvSpPr>
            <p:spPr>
              <a:xfrm rot="-5400000">
                <a:off x="190750" y="3974750"/>
                <a:ext cx="3412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5" extrusionOk="0">
                    <a:moveTo>
                      <a:pt x="622" y="0"/>
                    </a:moveTo>
                    <a:cubicBezTo>
                      <a:pt x="243" y="0"/>
                      <a:pt x="1" y="397"/>
                      <a:pt x="191" y="725"/>
                    </a:cubicBezTo>
                    <a:lnTo>
                      <a:pt x="1209" y="2486"/>
                    </a:lnTo>
                    <a:lnTo>
                      <a:pt x="1364" y="2744"/>
                    </a:lnTo>
                    <a:lnTo>
                      <a:pt x="1364" y="483"/>
                    </a:lnTo>
                    <a:cubicBezTo>
                      <a:pt x="1364" y="207"/>
                      <a:pt x="1140" y="0"/>
                      <a:pt x="8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28" name="Google Shape;4728;p5"/>
              <p:cNvSpPr/>
              <p:nvPr/>
            </p:nvSpPr>
            <p:spPr>
              <a:xfrm rot="-5400000">
                <a:off x="280075" y="3935475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" y="1"/>
                    </a:moveTo>
                    <a:lnTo>
                      <a:pt x="1" y="2262"/>
                    </a:lnTo>
                    <a:cubicBezTo>
                      <a:pt x="1" y="2521"/>
                      <a:pt x="225" y="2745"/>
                      <a:pt x="501" y="2745"/>
                    </a:cubicBezTo>
                    <a:lnTo>
                      <a:pt x="743" y="2745"/>
                    </a:lnTo>
                    <a:cubicBezTo>
                      <a:pt x="1122" y="2745"/>
                      <a:pt x="1364" y="2331"/>
                      <a:pt x="1174" y="202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29" name="Google Shape;4729;p5"/>
              <p:cNvSpPr/>
              <p:nvPr/>
            </p:nvSpPr>
            <p:spPr>
              <a:xfrm rot="-5400000">
                <a:off x="233338" y="3927413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0" y="0"/>
                    </a:moveTo>
                    <a:lnTo>
                      <a:pt x="1951" y="1139"/>
                    </a:lnTo>
                    <a:cubicBezTo>
                      <a:pt x="2029" y="1178"/>
                      <a:pt x="2112" y="1198"/>
                      <a:pt x="2194" y="1198"/>
                    </a:cubicBezTo>
                    <a:cubicBezTo>
                      <a:pt x="2365" y="1198"/>
                      <a:pt x="2530" y="1113"/>
                      <a:pt x="2624" y="949"/>
                    </a:cubicBezTo>
                    <a:lnTo>
                      <a:pt x="2744" y="742"/>
                    </a:lnTo>
                    <a:cubicBezTo>
                      <a:pt x="2934" y="414"/>
                      <a:pt x="2693" y="17"/>
                      <a:pt x="2330" y="1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0" name="Google Shape;4730;p5"/>
              <p:cNvSpPr/>
              <p:nvPr/>
            </p:nvSpPr>
            <p:spPr>
              <a:xfrm rot="-5400000">
                <a:off x="259850" y="3925075"/>
                <a:ext cx="5655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66" extrusionOk="0">
                    <a:moveTo>
                      <a:pt x="1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8" y="2183"/>
                      <a:pt x="2003" y="2019"/>
                    </a:cubicBezTo>
                    <a:lnTo>
                      <a:pt x="2124" y="1812"/>
                    </a:lnTo>
                    <a:cubicBezTo>
                      <a:pt x="2262" y="1571"/>
                      <a:pt x="2193" y="1260"/>
                      <a:pt x="1951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1" name="Google Shape;4731;p5"/>
              <p:cNvSpPr/>
              <p:nvPr/>
            </p:nvSpPr>
            <p:spPr>
              <a:xfrm rot="-5400000">
                <a:off x="233225" y="4021600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605" y="0"/>
                    </a:moveTo>
                    <a:cubicBezTo>
                      <a:pt x="242" y="0"/>
                      <a:pt x="1" y="414"/>
                      <a:pt x="190" y="725"/>
                    </a:cubicBezTo>
                    <a:lnTo>
                      <a:pt x="311" y="949"/>
                    </a:lnTo>
                    <a:cubicBezTo>
                      <a:pt x="404" y="1100"/>
                      <a:pt x="567" y="1189"/>
                      <a:pt x="737" y="1189"/>
                    </a:cubicBezTo>
                    <a:cubicBezTo>
                      <a:pt x="820" y="1189"/>
                      <a:pt x="905" y="1167"/>
                      <a:pt x="984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2" name="Google Shape;4732;p5"/>
              <p:cNvSpPr/>
              <p:nvPr/>
            </p:nvSpPr>
            <p:spPr>
              <a:xfrm rot="-5400000">
                <a:off x="259475" y="3997075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2279" y="0"/>
                    </a:moveTo>
                    <a:lnTo>
                      <a:pt x="311" y="1139"/>
                    </a:lnTo>
                    <a:cubicBezTo>
                      <a:pt x="87" y="1260"/>
                      <a:pt x="0" y="1571"/>
                      <a:pt x="138" y="1795"/>
                    </a:cubicBezTo>
                    <a:lnTo>
                      <a:pt x="259" y="2019"/>
                    </a:lnTo>
                    <a:cubicBezTo>
                      <a:pt x="354" y="2175"/>
                      <a:pt x="518" y="2252"/>
                      <a:pt x="682" y="2252"/>
                    </a:cubicBezTo>
                    <a:cubicBezTo>
                      <a:pt x="846" y="2252"/>
                      <a:pt x="1010" y="2175"/>
                      <a:pt x="1105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3" name="Google Shape;4733;p5"/>
              <p:cNvSpPr/>
              <p:nvPr/>
            </p:nvSpPr>
            <p:spPr>
              <a:xfrm rot="-5400000">
                <a:off x="190763" y="3935488"/>
                <a:ext cx="34100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5" extrusionOk="0">
                    <a:moveTo>
                      <a:pt x="501" y="0"/>
                    </a:moveTo>
                    <a:cubicBezTo>
                      <a:pt x="225" y="0"/>
                      <a:pt x="1" y="207"/>
                      <a:pt x="1" y="483"/>
                    </a:cubicBezTo>
                    <a:lnTo>
                      <a:pt x="1" y="2744"/>
                    </a:lnTo>
                    <a:lnTo>
                      <a:pt x="156" y="2486"/>
                    </a:lnTo>
                    <a:lnTo>
                      <a:pt x="1174" y="725"/>
                    </a:lnTo>
                    <a:cubicBezTo>
                      <a:pt x="1364" y="397"/>
                      <a:pt x="1122" y="0"/>
                      <a:pt x="7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4" name="Google Shape;4734;p5"/>
              <p:cNvSpPr/>
              <p:nvPr/>
            </p:nvSpPr>
            <p:spPr>
              <a:xfrm rot="-5400000">
                <a:off x="197913" y="3927538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195" y="0"/>
                    </a:moveTo>
                    <a:cubicBezTo>
                      <a:pt x="2112" y="0"/>
                      <a:pt x="2029" y="21"/>
                      <a:pt x="1951" y="66"/>
                    </a:cubicBezTo>
                    <a:lnTo>
                      <a:pt x="380" y="981"/>
                    </a:lnTo>
                    <a:lnTo>
                      <a:pt x="0" y="1188"/>
                    </a:lnTo>
                    <a:lnTo>
                      <a:pt x="2330" y="1188"/>
                    </a:lnTo>
                    <a:cubicBezTo>
                      <a:pt x="2693" y="1188"/>
                      <a:pt x="2934" y="791"/>
                      <a:pt x="2744" y="463"/>
                    </a:cubicBezTo>
                    <a:lnTo>
                      <a:pt x="2624" y="256"/>
                    </a:lnTo>
                    <a:cubicBezTo>
                      <a:pt x="2530" y="92"/>
                      <a:pt x="2366" y="0"/>
                      <a:pt x="21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5" name="Google Shape;4735;p5"/>
              <p:cNvSpPr/>
              <p:nvPr/>
            </p:nvSpPr>
            <p:spPr>
              <a:xfrm rot="-5400000">
                <a:off x="188313" y="3925288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9" y="2007"/>
                    </a:lnTo>
                    <a:lnTo>
                      <a:pt x="1" y="2249"/>
                    </a:lnTo>
                    <a:lnTo>
                      <a:pt x="380" y="2042"/>
                    </a:lnTo>
                    <a:lnTo>
                      <a:pt x="1951" y="1127"/>
                    </a:lnTo>
                    <a:cubicBezTo>
                      <a:pt x="2175" y="989"/>
                      <a:pt x="2262" y="696"/>
                      <a:pt x="2124" y="454"/>
                    </a:cubicBezTo>
                    <a:lnTo>
                      <a:pt x="2003" y="247"/>
                    </a:lnTo>
                    <a:cubicBezTo>
                      <a:pt x="1908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6" name="Google Shape;4736;p5"/>
              <p:cNvSpPr/>
              <p:nvPr/>
            </p:nvSpPr>
            <p:spPr>
              <a:xfrm rot="-5400000">
                <a:off x="197900" y="4021600"/>
                <a:ext cx="7337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1" y="240"/>
                    </a:cubicBezTo>
                    <a:lnTo>
                      <a:pt x="190" y="464"/>
                    </a:lnTo>
                    <a:cubicBezTo>
                      <a:pt x="1" y="775"/>
                      <a:pt x="242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4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7" name="Google Shape;4737;p5"/>
              <p:cNvSpPr/>
              <p:nvPr/>
            </p:nvSpPr>
            <p:spPr>
              <a:xfrm rot="-5400000">
                <a:off x="217200" y="3964250"/>
                <a:ext cx="70375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2815" h="2411" extrusionOk="0">
                    <a:moveTo>
                      <a:pt x="1606" y="0"/>
                    </a:moveTo>
                    <a:cubicBezTo>
                      <a:pt x="536" y="0"/>
                      <a:pt x="1" y="1295"/>
                      <a:pt x="760" y="2054"/>
                    </a:cubicBezTo>
                    <a:cubicBezTo>
                      <a:pt x="1006" y="2301"/>
                      <a:pt x="1309" y="2411"/>
                      <a:pt x="1605" y="2411"/>
                    </a:cubicBezTo>
                    <a:cubicBezTo>
                      <a:pt x="2223" y="2411"/>
                      <a:pt x="2814" y="1932"/>
                      <a:pt x="2814" y="1209"/>
                    </a:cubicBezTo>
                    <a:cubicBezTo>
                      <a:pt x="2814" y="536"/>
                      <a:pt x="2262" y="0"/>
                      <a:pt x="160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8" name="Google Shape;4738;p5"/>
              <p:cNvSpPr/>
              <p:nvPr/>
            </p:nvSpPr>
            <p:spPr>
              <a:xfrm rot="-5400000">
                <a:off x="152138" y="4460388"/>
                <a:ext cx="200225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09" h="8026" extrusionOk="0">
                    <a:moveTo>
                      <a:pt x="7542" y="466"/>
                    </a:moveTo>
                    <a:lnTo>
                      <a:pt x="7542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08" y="8026"/>
                    </a:lnTo>
                    <a:lnTo>
                      <a:pt x="800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9" name="Google Shape;4739;p5"/>
              <p:cNvSpPr/>
              <p:nvPr/>
            </p:nvSpPr>
            <p:spPr>
              <a:xfrm rot="-5400000">
                <a:off x="188263" y="4568588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682" y="1"/>
                    </a:moveTo>
                    <a:cubicBezTo>
                      <a:pt x="518" y="1"/>
                      <a:pt x="354" y="78"/>
                      <a:pt x="259" y="234"/>
                    </a:cubicBezTo>
                    <a:lnTo>
                      <a:pt x="139" y="458"/>
                    </a:lnTo>
                    <a:cubicBezTo>
                      <a:pt x="1" y="682"/>
                      <a:pt x="70" y="993"/>
                      <a:pt x="311" y="1114"/>
                    </a:cubicBezTo>
                    <a:lnTo>
                      <a:pt x="1071" y="1563"/>
                    </a:lnTo>
                    <a:lnTo>
                      <a:pt x="2262" y="2253"/>
                    </a:lnTo>
                    <a:lnTo>
                      <a:pt x="2124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0" name="Google Shape;4740;p5"/>
              <p:cNvSpPr/>
              <p:nvPr/>
            </p:nvSpPr>
            <p:spPr>
              <a:xfrm rot="-5400000">
                <a:off x="280075" y="4546025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0" y="2331"/>
                      <a:pt x="242" y="2745"/>
                      <a:pt x="604" y="2745"/>
                    </a:cubicBezTo>
                    <a:lnTo>
                      <a:pt x="863" y="2745"/>
                    </a:lnTo>
                    <a:cubicBezTo>
                      <a:pt x="1139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1" name="Google Shape;4741;p5"/>
              <p:cNvSpPr/>
              <p:nvPr/>
            </p:nvSpPr>
            <p:spPr>
              <a:xfrm rot="-5400000">
                <a:off x="190975" y="4546250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604" y="0"/>
                    </a:moveTo>
                    <a:cubicBezTo>
                      <a:pt x="242" y="0"/>
                      <a:pt x="0" y="397"/>
                      <a:pt x="190" y="725"/>
                    </a:cubicBezTo>
                    <a:lnTo>
                      <a:pt x="1208" y="2486"/>
                    </a:lnTo>
                    <a:lnTo>
                      <a:pt x="1346" y="2744"/>
                    </a:lnTo>
                    <a:lnTo>
                      <a:pt x="1346" y="483"/>
                    </a:lnTo>
                    <a:cubicBezTo>
                      <a:pt x="1346" y="207"/>
                      <a:pt x="1139" y="0"/>
                      <a:pt x="8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2" name="Google Shape;4742;p5"/>
              <p:cNvSpPr/>
              <p:nvPr/>
            </p:nvSpPr>
            <p:spPr>
              <a:xfrm rot="-5400000">
                <a:off x="280063" y="4506763"/>
                <a:ext cx="341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746" extrusionOk="0">
                    <a:moveTo>
                      <a:pt x="1" y="1"/>
                    </a:moveTo>
                    <a:lnTo>
                      <a:pt x="1" y="2262"/>
                    </a:lnTo>
                    <a:cubicBezTo>
                      <a:pt x="1" y="2521"/>
                      <a:pt x="225" y="2745"/>
                      <a:pt x="484" y="2745"/>
                    </a:cubicBezTo>
                    <a:lnTo>
                      <a:pt x="743" y="2745"/>
                    </a:lnTo>
                    <a:cubicBezTo>
                      <a:pt x="1123" y="2745"/>
                      <a:pt x="1364" y="2331"/>
                      <a:pt x="1174" y="202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3" name="Google Shape;4743;p5"/>
              <p:cNvSpPr/>
              <p:nvPr/>
            </p:nvSpPr>
            <p:spPr>
              <a:xfrm rot="-5400000">
                <a:off x="233388" y="4498763"/>
                <a:ext cx="732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1" h="1198" extrusionOk="0">
                    <a:moveTo>
                      <a:pt x="0" y="0"/>
                    </a:moveTo>
                    <a:lnTo>
                      <a:pt x="1951" y="1139"/>
                    </a:lnTo>
                    <a:cubicBezTo>
                      <a:pt x="2029" y="1178"/>
                      <a:pt x="2112" y="1198"/>
                      <a:pt x="2194" y="1198"/>
                    </a:cubicBezTo>
                    <a:cubicBezTo>
                      <a:pt x="2366" y="1198"/>
                      <a:pt x="2530" y="1113"/>
                      <a:pt x="2624" y="949"/>
                    </a:cubicBezTo>
                    <a:lnTo>
                      <a:pt x="2745" y="742"/>
                    </a:lnTo>
                    <a:cubicBezTo>
                      <a:pt x="2931" y="421"/>
                      <a:pt x="2703" y="17"/>
                      <a:pt x="2336" y="17"/>
                    </a:cubicBezTo>
                    <a:cubicBezTo>
                      <a:pt x="2329" y="17"/>
                      <a:pt x="2321" y="17"/>
                      <a:pt x="2313" y="1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4" name="Google Shape;4744;p5"/>
              <p:cNvSpPr/>
              <p:nvPr/>
            </p:nvSpPr>
            <p:spPr>
              <a:xfrm rot="-5400000">
                <a:off x="259638" y="4496588"/>
                <a:ext cx="569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66" extrusionOk="0">
                    <a:moveTo>
                      <a:pt x="1" y="0"/>
                    </a:moveTo>
                    <a:lnTo>
                      <a:pt x="1174" y="2019"/>
                    </a:lnTo>
                    <a:cubicBezTo>
                      <a:pt x="1269" y="2183"/>
                      <a:pt x="1433" y="2265"/>
                      <a:pt x="1595" y="2265"/>
                    </a:cubicBezTo>
                    <a:cubicBezTo>
                      <a:pt x="1757" y="2265"/>
                      <a:pt x="1916" y="2183"/>
                      <a:pt x="2003" y="2019"/>
                    </a:cubicBezTo>
                    <a:lnTo>
                      <a:pt x="2141" y="1812"/>
                    </a:lnTo>
                    <a:cubicBezTo>
                      <a:pt x="2279" y="1571"/>
                      <a:pt x="2210" y="1260"/>
                      <a:pt x="1968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5" name="Google Shape;4745;p5"/>
              <p:cNvSpPr/>
              <p:nvPr/>
            </p:nvSpPr>
            <p:spPr>
              <a:xfrm rot="-5400000">
                <a:off x="233213" y="4592888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622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5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6" name="Google Shape;4746;p5"/>
              <p:cNvSpPr/>
              <p:nvPr/>
            </p:nvSpPr>
            <p:spPr>
              <a:xfrm rot="-5400000">
                <a:off x="259688" y="4568588"/>
                <a:ext cx="56550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53" extrusionOk="0">
                    <a:moveTo>
                      <a:pt x="2262" y="0"/>
                    </a:moveTo>
                    <a:lnTo>
                      <a:pt x="311" y="1139"/>
                    </a:lnTo>
                    <a:cubicBezTo>
                      <a:pt x="70" y="1260"/>
                      <a:pt x="1" y="1571"/>
                      <a:pt x="139" y="1795"/>
                    </a:cubicBezTo>
                    <a:lnTo>
                      <a:pt x="259" y="2019"/>
                    </a:lnTo>
                    <a:cubicBezTo>
                      <a:pt x="354" y="2175"/>
                      <a:pt x="518" y="2252"/>
                      <a:pt x="682" y="2252"/>
                    </a:cubicBezTo>
                    <a:cubicBezTo>
                      <a:pt x="846" y="2252"/>
                      <a:pt x="1010" y="2175"/>
                      <a:pt x="1105" y="2019"/>
                    </a:cubicBezTo>
                    <a:lnTo>
                      <a:pt x="226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7" name="Google Shape;4747;p5"/>
              <p:cNvSpPr/>
              <p:nvPr/>
            </p:nvSpPr>
            <p:spPr>
              <a:xfrm rot="-5400000">
                <a:off x="190788" y="4506813"/>
                <a:ext cx="3402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2746" extrusionOk="0">
                    <a:moveTo>
                      <a:pt x="766" y="1"/>
                    </a:moveTo>
                    <a:cubicBezTo>
                      <a:pt x="758" y="1"/>
                      <a:pt x="751" y="1"/>
                      <a:pt x="743" y="1"/>
                    </a:cubicBezTo>
                    <a:lnTo>
                      <a:pt x="484" y="1"/>
                    </a:lnTo>
                    <a:cubicBezTo>
                      <a:pt x="208" y="1"/>
                      <a:pt x="1" y="225"/>
                      <a:pt x="1" y="484"/>
                    </a:cubicBezTo>
                    <a:lnTo>
                      <a:pt x="1" y="2745"/>
                    </a:lnTo>
                    <a:lnTo>
                      <a:pt x="156" y="2487"/>
                    </a:lnTo>
                    <a:lnTo>
                      <a:pt x="1174" y="726"/>
                    </a:lnTo>
                    <a:cubicBezTo>
                      <a:pt x="1360" y="405"/>
                      <a:pt x="1132" y="1"/>
                      <a:pt x="76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8" name="Google Shape;4748;p5"/>
              <p:cNvSpPr/>
              <p:nvPr/>
            </p:nvSpPr>
            <p:spPr>
              <a:xfrm rot="-5400000">
                <a:off x="197750" y="4498650"/>
                <a:ext cx="73725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49" h="1189" extrusionOk="0">
                    <a:moveTo>
                      <a:pt x="2204" y="0"/>
                    </a:moveTo>
                    <a:cubicBezTo>
                      <a:pt x="2122" y="0"/>
                      <a:pt x="2041" y="21"/>
                      <a:pt x="1968" y="66"/>
                    </a:cubicBezTo>
                    <a:lnTo>
                      <a:pt x="380" y="981"/>
                    </a:lnTo>
                    <a:lnTo>
                      <a:pt x="0" y="1188"/>
                    </a:lnTo>
                    <a:lnTo>
                      <a:pt x="2331" y="1188"/>
                    </a:lnTo>
                    <a:cubicBezTo>
                      <a:pt x="2338" y="1188"/>
                      <a:pt x="2346" y="1188"/>
                      <a:pt x="2353" y="1188"/>
                    </a:cubicBezTo>
                    <a:cubicBezTo>
                      <a:pt x="2720" y="1188"/>
                      <a:pt x="2948" y="784"/>
                      <a:pt x="2762" y="463"/>
                    </a:cubicBezTo>
                    <a:lnTo>
                      <a:pt x="2624" y="256"/>
                    </a:lnTo>
                    <a:cubicBezTo>
                      <a:pt x="2542" y="92"/>
                      <a:pt x="2374" y="0"/>
                      <a:pt x="220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9" name="Google Shape;4749;p5"/>
              <p:cNvSpPr/>
              <p:nvPr/>
            </p:nvSpPr>
            <p:spPr>
              <a:xfrm rot="-5400000">
                <a:off x="188100" y="4496800"/>
                <a:ext cx="56975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49" extrusionOk="0">
                    <a:moveTo>
                      <a:pt x="1597" y="1"/>
                    </a:moveTo>
                    <a:cubicBezTo>
                      <a:pt x="1433" y="1"/>
                      <a:pt x="1269" y="83"/>
                      <a:pt x="1174" y="247"/>
                    </a:cubicBezTo>
                    <a:lnTo>
                      <a:pt x="156" y="2007"/>
                    </a:lnTo>
                    <a:lnTo>
                      <a:pt x="1" y="2249"/>
                    </a:lnTo>
                    <a:lnTo>
                      <a:pt x="380" y="2042"/>
                    </a:lnTo>
                    <a:lnTo>
                      <a:pt x="1968" y="1127"/>
                    </a:lnTo>
                    <a:cubicBezTo>
                      <a:pt x="2193" y="989"/>
                      <a:pt x="2279" y="696"/>
                      <a:pt x="2141" y="454"/>
                    </a:cubicBezTo>
                    <a:lnTo>
                      <a:pt x="2020" y="247"/>
                    </a:lnTo>
                    <a:cubicBezTo>
                      <a:pt x="1925" y="83"/>
                      <a:pt x="1761" y="1"/>
                      <a:pt x="159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0" name="Google Shape;4750;p5"/>
              <p:cNvSpPr/>
              <p:nvPr/>
            </p:nvSpPr>
            <p:spPr>
              <a:xfrm rot="-5400000">
                <a:off x="197888" y="4592888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2" y="240"/>
                    </a:cubicBezTo>
                    <a:lnTo>
                      <a:pt x="191" y="464"/>
                    </a:lnTo>
                    <a:cubicBezTo>
                      <a:pt x="1" y="775"/>
                      <a:pt x="225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5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1" name="Google Shape;4751;p5"/>
              <p:cNvSpPr/>
              <p:nvPr/>
            </p:nvSpPr>
            <p:spPr>
              <a:xfrm rot="-5400000">
                <a:off x="222250" y="4530925"/>
                <a:ext cx="60000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400" extrusionOk="0">
                    <a:moveTo>
                      <a:pt x="1208" y="0"/>
                    </a:moveTo>
                    <a:cubicBezTo>
                      <a:pt x="535" y="0"/>
                      <a:pt x="0" y="536"/>
                      <a:pt x="0" y="1209"/>
                    </a:cubicBezTo>
                    <a:cubicBezTo>
                      <a:pt x="0" y="1865"/>
                      <a:pt x="535" y="2400"/>
                      <a:pt x="1208" y="2400"/>
                    </a:cubicBezTo>
                    <a:cubicBezTo>
                      <a:pt x="1864" y="2400"/>
                      <a:pt x="2399" y="1865"/>
                      <a:pt x="2399" y="1209"/>
                    </a:cubicBezTo>
                    <a:cubicBezTo>
                      <a:pt x="2399" y="536"/>
                      <a:pt x="1864" y="0"/>
                      <a:pt x="120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2" name="Google Shape;4752;p5"/>
              <p:cNvSpPr/>
              <p:nvPr/>
            </p:nvSpPr>
            <p:spPr>
              <a:xfrm rot="-5400000">
                <a:off x="151925" y="2746300"/>
                <a:ext cx="2006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8026" extrusionOk="0">
                    <a:moveTo>
                      <a:pt x="7560" y="466"/>
                    </a:moveTo>
                    <a:lnTo>
                      <a:pt x="7560" y="7560"/>
                    </a:lnTo>
                    <a:lnTo>
                      <a:pt x="466" y="7560"/>
                    </a:lnTo>
                    <a:lnTo>
                      <a:pt x="466" y="466"/>
                    </a:lnTo>
                    <a:close/>
                    <a:moveTo>
                      <a:pt x="0" y="0"/>
                    </a:moveTo>
                    <a:lnTo>
                      <a:pt x="0" y="8026"/>
                    </a:lnTo>
                    <a:lnTo>
                      <a:pt x="8026" y="8026"/>
                    </a:lnTo>
                    <a:lnTo>
                      <a:pt x="802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3" name="Google Shape;4753;p5"/>
              <p:cNvSpPr/>
              <p:nvPr/>
            </p:nvSpPr>
            <p:spPr>
              <a:xfrm rot="-5400000">
                <a:off x="188050" y="2854500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685" y="1"/>
                    </a:moveTo>
                    <a:cubicBezTo>
                      <a:pt x="523" y="1"/>
                      <a:pt x="363" y="78"/>
                      <a:pt x="277" y="234"/>
                    </a:cubicBezTo>
                    <a:lnTo>
                      <a:pt x="139" y="458"/>
                    </a:lnTo>
                    <a:cubicBezTo>
                      <a:pt x="1" y="682"/>
                      <a:pt x="87" y="976"/>
                      <a:pt x="311" y="1114"/>
                    </a:cubicBezTo>
                    <a:lnTo>
                      <a:pt x="1088" y="1563"/>
                    </a:lnTo>
                    <a:lnTo>
                      <a:pt x="2279" y="2253"/>
                    </a:lnTo>
                    <a:lnTo>
                      <a:pt x="2124" y="2011"/>
                    </a:lnTo>
                    <a:lnTo>
                      <a:pt x="1105" y="234"/>
                    </a:lnTo>
                    <a:cubicBezTo>
                      <a:pt x="1010" y="78"/>
                      <a:pt x="846" y="1"/>
                      <a:pt x="68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4" name="Google Shape;4754;p5"/>
              <p:cNvSpPr/>
              <p:nvPr/>
            </p:nvSpPr>
            <p:spPr>
              <a:xfrm rot="-5400000">
                <a:off x="280075" y="2831725"/>
                <a:ext cx="34100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2746" extrusionOk="0">
                    <a:moveTo>
                      <a:pt x="1364" y="1"/>
                    </a:moveTo>
                    <a:lnTo>
                      <a:pt x="190" y="2020"/>
                    </a:lnTo>
                    <a:cubicBezTo>
                      <a:pt x="1" y="2331"/>
                      <a:pt x="242" y="2745"/>
                      <a:pt x="605" y="2745"/>
                    </a:cubicBezTo>
                    <a:lnTo>
                      <a:pt x="863" y="2745"/>
                    </a:lnTo>
                    <a:cubicBezTo>
                      <a:pt x="1140" y="2745"/>
                      <a:pt x="1364" y="2521"/>
                      <a:pt x="1364" y="2262"/>
                    </a:cubicBezTo>
                    <a:lnTo>
                      <a:pt x="136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5" name="Google Shape;4755;p5"/>
              <p:cNvSpPr/>
              <p:nvPr/>
            </p:nvSpPr>
            <p:spPr>
              <a:xfrm rot="-5400000">
                <a:off x="190975" y="2831950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605" y="0"/>
                    </a:moveTo>
                    <a:cubicBezTo>
                      <a:pt x="225" y="0"/>
                      <a:pt x="1" y="397"/>
                      <a:pt x="173" y="725"/>
                    </a:cubicBezTo>
                    <a:lnTo>
                      <a:pt x="1209" y="2486"/>
                    </a:lnTo>
                    <a:lnTo>
                      <a:pt x="1347" y="2744"/>
                    </a:lnTo>
                    <a:lnTo>
                      <a:pt x="1347" y="483"/>
                    </a:lnTo>
                    <a:cubicBezTo>
                      <a:pt x="1347" y="207"/>
                      <a:pt x="1122" y="0"/>
                      <a:pt x="8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6" name="Google Shape;4756;p5"/>
              <p:cNvSpPr/>
              <p:nvPr/>
            </p:nvSpPr>
            <p:spPr>
              <a:xfrm rot="-5400000">
                <a:off x="280288" y="2792663"/>
                <a:ext cx="33675" cy="6865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6" extrusionOk="0">
                    <a:moveTo>
                      <a:pt x="0" y="1"/>
                    </a:moveTo>
                    <a:lnTo>
                      <a:pt x="0" y="2262"/>
                    </a:lnTo>
                    <a:cubicBezTo>
                      <a:pt x="0" y="2521"/>
                      <a:pt x="207" y="2745"/>
                      <a:pt x="483" y="2745"/>
                    </a:cubicBezTo>
                    <a:lnTo>
                      <a:pt x="742" y="2745"/>
                    </a:lnTo>
                    <a:cubicBezTo>
                      <a:pt x="1105" y="2745"/>
                      <a:pt x="1346" y="2331"/>
                      <a:pt x="1157" y="20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7" name="Google Shape;4757;p5"/>
              <p:cNvSpPr/>
              <p:nvPr/>
            </p:nvSpPr>
            <p:spPr>
              <a:xfrm rot="-5400000">
                <a:off x="233338" y="2784838"/>
                <a:ext cx="73375" cy="299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98" extrusionOk="0">
                    <a:moveTo>
                      <a:pt x="1" y="0"/>
                    </a:moveTo>
                    <a:lnTo>
                      <a:pt x="1968" y="1139"/>
                    </a:lnTo>
                    <a:cubicBezTo>
                      <a:pt x="2041" y="1178"/>
                      <a:pt x="2120" y="1198"/>
                      <a:pt x="2200" y="1198"/>
                    </a:cubicBezTo>
                    <a:cubicBezTo>
                      <a:pt x="2366" y="1198"/>
                      <a:pt x="2531" y="1113"/>
                      <a:pt x="2624" y="949"/>
                    </a:cubicBezTo>
                    <a:lnTo>
                      <a:pt x="2762" y="742"/>
                    </a:lnTo>
                    <a:cubicBezTo>
                      <a:pt x="2935" y="414"/>
                      <a:pt x="2710" y="17"/>
                      <a:pt x="2331" y="1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8" name="Google Shape;4758;p5"/>
              <p:cNvSpPr/>
              <p:nvPr/>
            </p:nvSpPr>
            <p:spPr>
              <a:xfrm rot="-5400000">
                <a:off x="259625" y="2782275"/>
                <a:ext cx="57000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266" extrusionOk="0">
                    <a:moveTo>
                      <a:pt x="1" y="0"/>
                    </a:moveTo>
                    <a:lnTo>
                      <a:pt x="1157" y="2019"/>
                    </a:lnTo>
                    <a:cubicBezTo>
                      <a:pt x="1252" y="2183"/>
                      <a:pt x="1416" y="2265"/>
                      <a:pt x="1580" y="2265"/>
                    </a:cubicBezTo>
                    <a:cubicBezTo>
                      <a:pt x="1744" y="2265"/>
                      <a:pt x="1908" y="2183"/>
                      <a:pt x="2003" y="2019"/>
                    </a:cubicBezTo>
                    <a:lnTo>
                      <a:pt x="2141" y="1812"/>
                    </a:lnTo>
                    <a:cubicBezTo>
                      <a:pt x="2279" y="1571"/>
                      <a:pt x="2193" y="1260"/>
                      <a:pt x="1951" y="1139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9" name="Google Shape;4759;p5"/>
              <p:cNvSpPr/>
              <p:nvPr/>
            </p:nvSpPr>
            <p:spPr>
              <a:xfrm rot="-5400000">
                <a:off x="233213" y="2879013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605" y="0"/>
                    </a:moveTo>
                    <a:cubicBezTo>
                      <a:pt x="243" y="0"/>
                      <a:pt x="1" y="414"/>
                      <a:pt x="191" y="725"/>
                    </a:cubicBezTo>
                    <a:lnTo>
                      <a:pt x="329" y="949"/>
                    </a:lnTo>
                    <a:cubicBezTo>
                      <a:pt x="410" y="1100"/>
                      <a:pt x="577" y="1189"/>
                      <a:pt x="746" y="1189"/>
                    </a:cubicBezTo>
                    <a:cubicBezTo>
                      <a:pt x="828" y="1189"/>
                      <a:pt x="911" y="1167"/>
                      <a:pt x="985" y="1122"/>
                    </a:cubicBezTo>
                    <a:lnTo>
                      <a:pt x="293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0" name="Google Shape;4760;p5"/>
              <p:cNvSpPr/>
              <p:nvPr/>
            </p:nvSpPr>
            <p:spPr>
              <a:xfrm rot="-5400000">
                <a:off x="259475" y="2854500"/>
                <a:ext cx="56975" cy="56325"/>
              </a:xfrm>
              <a:custGeom>
                <a:avLst/>
                <a:gdLst/>
                <a:ahLst/>
                <a:cxnLst/>
                <a:rect l="l" t="t" r="r" b="b"/>
                <a:pathLst>
                  <a:path w="2279" h="2253" extrusionOk="0">
                    <a:moveTo>
                      <a:pt x="2279" y="0"/>
                    </a:moveTo>
                    <a:lnTo>
                      <a:pt x="329" y="1139"/>
                    </a:lnTo>
                    <a:cubicBezTo>
                      <a:pt x="87" y="1260"/>
                      <a:pt x="1" y="1571"/>
                      <a:pt x="139" y="1795"/>
                    </a:cubicBezTo>
                    <a:lnTo>
                      <a:pt x="277" y="2019"/>
                    </a:lnTo>
                    <a:cubicBezTo>
                      <a:pt x="372" y="2175"/>
                      <a:pt x="536" y="2252"/>
                      <a:pt x="697" y="2252"/>
                    </a:cubicBezTo>
                    <a:cubicBezTo>
                      <a:pt x="859" y="2252"/>
                      <a:pt x="1019" y="2175"/>
                      <a:pt x="1105" y="2019"/>
                    </a:cubicBezTo>
                    <a:lnTo>
                      <a:pt x="227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1" name="Google Shape;4761;p5"/>
              <p:cNvSpPr/>
              <p:nvPr/>
            </p:nvSpPr>
            <p:spPr>
              <a:xfrm rot="-5400000">
                <a:off x="190975" y="2792675"/>
                <a:ext cx="3367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2745" extrusionOk="0">
                    <a:moveTo>
                      <a:pt x="483" y="0"/>
                    </a:moveTo>
                    <a:cubicBezTo>
                      <a:pt x="225" y="0"/>
                      <a:pt x="0" y="207"/>
                      <a:pt x="0" y="483"/>
                    </a:cubicBezTo>
                    <a:lnTo>
                      <a:pt x="0" y="2744"/>
                    </a:lnTo>
                    <a:lnTo>
                      <a:pt x="138" y="2486"/>
                    </a:lnTo>
                    <a:lnTo>
                      <a:pt x="1174" y="725"/>
                    </a:lnTo>
                    <a:cubicBezTo>
                      <a:pt x="1346" y="397"/>
                      <a:pt x="1122" y="0"/>
                      <a:pt x="7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2" name="Google Shape;4762;p5"/>
              <p:cNvSpPr/>
              <p:nvPr/>
            </p:nvSpPr>
            <p:spPr>
              <a:xfrm rot="-5400000">
                <a:off x="197913" y="2784963"/>
                <a:ext cx="733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1188" extrusionOk="0">
                    <a:moveTo>
                      <a:pt x="2200" y="0"/>
                    </a:moveTo>
                    <a:cubicBezTo>
                      <a:pt x="2121" y="0"/>
                      <a:pt x="2041" y="21"/>
                      <a:pt x="1968" y="66"/>
                    </a:cubicBezTo>
                    <a:lnTo>
                      <a:pt x="380" y="981"/>
                    </a:lnTo>
                    <a:lnTo>
                      <a:pt x="1" y="1188"/>
                    </a:lnTo>
                    <a:lnTo>
                      <a:pt x="2331" y="1188"/>
                    </a:lnTo>
                    <a:cubicBezTo>
                      <a:pt x="2710" y="1188"/>
                      <a:pt x="2935" y="791"/>
                      <a:pt x="2762" y="463"/>
                    </a:cubicBezTo>
                    <a:lnTo>
                      <a:pt x="2624" y="256"/>
                    </a:lnTo>
                    <a:cubicBezTo>
                      <a:pt x="2531" y="92"/>
                      <a:pt x="2366" y="0"/>
                      <a:pt x="22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3" name="Google Shape;4763;p5"/>
              <p:cNvSpPr/>
              <p:nvPr/>
            </p:nvSpPr>
            <p:spPr>
              <a:xfrm rot="-5400000">
                <a:off x="188313" y="2782713"/>
                <a:ext cx="565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2262" h="2249" extrusionOk="0">
                    <a:moveTo>
                      <a:pt x="1580" y="1"/>
                    </a:moveTo>
                    <a:cubicBezTo>
                      <a:pt x="1416" y="1"/>
                      <a:pt x="1252" y="83"/>
                      <a:pt x="1157" y="247"/>
                    </a:cubicBezTo>
                    <a:lnTo>
                      <a:pt x="139" y="2007"/>
                    </a:lnTo>
                    <a:lnTo>
                      <a:pt x="1" y="2249"/>
                    </a:lnTo>
                    <a:lnTo>
                      <a:pt x="381" y="2042"/>
                    </a:lnTo>
                    <a:lnTo>
                      <a:pt x="1951" y="1127"/>
                    </a:lnTo>
                    <a:cubicBezTo>
                      <a:pt x="2193" y="989"/>
                      <a:pt x="2262" y="696"/>
                      <a:pt x="2124" y="454"/>
                    </a:cubicBezTo>
                    <a:lnTo>
                      <a:pt x="2003" y="247"/>
                    </a:lnTo>
                    <a:cubicBezTo>
                      <a:pt x="1908" y="83"/>
                      <a:pt x="1744" y="1"/>
                      <a:pt x="15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4" name="Google Shape;4764;p5"/>
              <p:cNvSpPr/>
              <p:nvPr/>
            </p:nvSpPr>
            <p:spPr>
              <a:xfrm rot="-5400000">
                <a:off x="197888" y="2879013"/>
                <a:ext cx="73400" cy="29725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1189" extrusionOk="0">
                    <a:moveTo>
                      <a:pt x="737" y="0"/>
                    </a:moveTo>
                    <a:cubicBezTo>
                      <a:pt x="567" y="0"/>
                      <a:pt x="404" y="89"/>
                      <a:pt x="312" y="240"/>
                    </a:cubicBezTo>
                    <a:lnTo>
                      <a:pt x="191" y="464"/>
                    </a:lnTo>
                    <a:cubicBezTo>
                      <a:pt x="1" y="775"/>
                      <a:pt x="225" y="1189"/>
                      <a:pt x="605" y="1189"/>
                    </a:cubicBezTo>
                    <a:lnTo>
                      <a:pt x="2935" y="1189"/>
                    </a:lnTo>
                    <a:lnTo>
                      <a:pt x="1744" y="516"/>
                    </a:lnTo>
                    <a:lnTo>
                      <a:pt x="985" y="67"/>
                    </a:lnTo>
                    <a:cubicBezTo>
                      <a:pt x="905" y="22"/>
                      <a:pt x="820" y="0"/>
                      <a:pt x="7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5" name="Google Shape;4765;p5"/>
              <p:cNvSpPr/>
              <p:nvPr/>
            </p:nvSpPr>
            <p:spPr>
              <a:xfrm rot="-5400000">
                <a:off x="217213" y="2821663"/>
                <a:ext cx="70350" cy="60275"/>
              </a:xfrm>
              <a:custGeom>
                <a:avLst/>
                <a:gdLst/>
                <a:ahLst/>
                <a:cxnLst/>
                <a:rect l="l" t="t" r="r" b="b"/>
                <a:pathLst>
                  <a:path w="2814" h="2411" extrusionOk="0">
                    <a:moveTo>
                      <a:pt x="1605" y="0"/>
                    </a:moveTo>
                    <a:cubicBezTo>
                      <a:pt x="535" y="0"/>
                      <a:pt x="0" y="1295"/>
                      <a:pt x="760" y="2054"/>
                    </a:cubicBezTo>
                    <a:cubicBezTo>
                      <a:pt x="1006" y="2301"/>
                      <a:pt x="1308" y="2411"/>
                      <a:pt x="1604" y="2411"/>
                    </a:cubicBezTo>
                    <a:cubicBezTo>
                      <a:pt x="2222" y="2411"/>
                      <a:pt x="2813" y="1932"/>
                      <a:pt x="2813" y="1209"/>
                    </a:cubicBezTo>
                    <a:cubicBezTo>
                      <a:pt x="2813" y="536"/>
                      <a:pt x="2261" y="0"/>
                      <a:pt x="16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6" name="Google Shape;4766;p5"/>
              <p:cNvSpPr/>
              <p:nvPr/>
            </p:nvSpPr>
            <p:spPr>
              <a:xfrm rot="-5400000">
                <a:off x="175763" y="3712938"/>
                <a:ext cx="67775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702" extrusionOk="0">
                    <a:moveTo>
                      <a:pt x="812" y="0"/>
                    </a:moveTo>
                    <a:cubicBezTo>
                      <a:pt x="618" y="0"/>
                      <a:pt x="423" y="95"/>
                      <a:pt x="311" y="285"/>
                    </a:cubicBezTo>
                    <a:lnTo>
                      <a:pt x="156" y="561"/>
                    </a:lnTo>
                    <a:cubicBezTo>
                      <a:pt x="1" y="837"/>
                      <a:pt x="87" y="1182"/>
                      <a:pt x="380" y="1338"/>
                    </a:cubicBezTo>
                    <a:lnTo>
                      <a:pt x="1295" y="1873"/>
                    </a:lnTo>
                    <a:lnTo>
                      <a:pt x="2710" y="2701"/>
                    </a:lnTo>
                    <a:lnTo>
                      <a:pt x="2710" y="2701"/>
                    </a:lnTo>
                    <a:lnTo>
                      <a:pt x="2538" y="2408"/>
                    </a:lnTo>
                    <a:lnTo>
                      <a:pt x="1312" y="285"/>
                    </a:lnTo>
                    <a:cubicBezTo>
                      <a:pt x="1200" y="95"/>
                      <a:pt x="1006" y="0"/>
                      <a:pt x="81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7" name="Google Shape;4767;p5"/>
              <p:cNvSpPr/>
              <p:nvPr/>
            </p:nvSpPr>
            <p:spPr>
              <a:xfrm rot="-5400000">
                <a:off x="285463" y="368586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1606" y="1"/>
                    </a:moveTo>
                    <a:lnTo>
                      <a:pt x="208" y="2417"/>
                    </a:lnTo>
                    <a:cubicBezTo>
                      <a:pt x="1" y="2797"/>
                      <a:pt x="277" y="3280"/>
                      <a:pt x="726" y="3280"/>
                    </a:cubicBezTo>
                    <a:lnTo>
                      <a:pt x="1019" y="3280"/>
                    </a:lnTo>
                    <a:cubicBezTo>
                      <a:pt x="1347" y="3280"/>
                      <a:pt x="1606" y="3021"/>
                      <a:pt x="1606" y="2711"/>
                    </a:cubicBezTo>
                    <a:lnTo>
                      <a:pt x="160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8" name="Google Shape;4768;p5"/>
              <p:cNvSpPr/>
              <p:nvPr/>
            </p:nvSpPr>
            <p:spPr>
              <a:xfrm rot="-5400000">
                <a:off x="178888" y="368628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725" y="1"/>
                    </a:moveTo>
                    <a:cubicBezTo>
                      <a:pt x="277" y="1"/>
                      <a:pt x="1" y="484"/>
                      <a:pt x="225" y="864"/>
                    </a:cubicBezTo>
                    <a:lnTo>
                      <a:pt x="1450" y="2969"/>
                    </a:lnTo>
                    <a:lnTo>
                      <a:pt x="1606" y="3280"/>
                    </a:lnTo>
                    <a:lnTo>
                      <a:pt x="1606" y="588"/>
                    </a:lnTo>
                    <a:cubicBezTo>
                      <a:pt x="1606" y="260"/>
                      <a:pt x="1347" y="1"/>
                      <a:pt x="10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9" name="Google Shape;4769;p5"/>
              <p:cNvSpPr/>
              <p:nvPr/>
            </p:nvSpPr>
            <p:spPr>
              <a:xfrm rot="-5400000">
                <a:off x="285450" y="3638825"/>
                <a:ext cx="40600" cy="82450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3298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60" y="3298"/>
                      <a:pt x="570" y="3298"/>
                    </a:cubicBezTo>
                    <a:lnTo>
                      <a:pt x="881" y="3298"/>
                    </a:lnTo>
                    <a:cubicBezTo>
                      <a:pt x="1330" y="3298"/>
                      <a:pt x="1623" y="2814"/>
                      <a:pt x="1399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0" name="Google Shape;4770;p5"/>
              <p:cNvSpPr/>
              <p:nvPr/>
            </p:nvSpPr>
            <p:spPr>
              <a:xfrm rot="-5400000">
                <a:off x="229638" y="3629513"/>
                <a:ext cx="876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7" extrusionOk="0">
                    <a:moveTo>
                      <a:pt x="0" y="0"/>
                    </a:moveTo>
                    <a:lnTo>
                      <a:pt x="2330" y="1364"/>
                    </a:lnTo>
                    <a:cubicBezTo>
                      <a:pt x="2418" y="1413"/>
                      <a:pt x="2514" y="1436"/>
                      <a:pt x="2609" y="1436"/>
                    </a:cubicBezTo>
                    <a:cubicBezTo>
                      <a:pt x="2815" y="1436"/>
                      <a:pt x="3018" y="1328"/>
                      <a:pt x="3124" y="1140"/>
                    </a:cubicBezTo>
                    <a:lnTo>
                      <a:pt x="3280" y="863"/>
                    </a:lnTo>
                    <a:cubicBezTo>
                      <a:pt x="3504" y="484"/>
                      <a:pt x="3228" y="18"/>
                      <a:pt x="277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1" name="Google Shape;4771;p5"/>
              <p:cNvSpPr/>
              <p:nvPr/>
            </p:nvSpPr>
            <p:spPr>
              <a:xfrm rot="-5400000">
                <a:off x="261200" y="3627300"/>
                <a:ext cx="677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684" extrusionOk="0">
                    <a:moveTo>
                      <a:pt x="0" y="0"/>
                    </a:moveTo>
                    <a:lnTo>
                      <a:pt x="1398" y="2399"/>
                    </a:lnTo>
                    <a:cubicBezTo>
                      <a:pt x="1510" y="2589"/>
                      <a:pt x="1705" y="2684"/>
                      <a:pt x="1899" y="2684"/>
                    </a:cubicBezTo>
                    <a:cubicBezTo>
                      <a:pt x="2093" y="2684"/>
                      <a:pt x="2287" y="2589"/>
                      <a:pt x="2399" y="2399"/>
                    </a:cubicBezTo>
                    <a:lnTo>
                      <a:pt x="2555" y="2140"/>
                    </a:lnTo>
                    <a:cubicBezTo>
                      <a:pt x="2710" y="1864"/>
                      <a:pt x="2624" y="1502"/>
                      <a:pt x="2348" y="134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2" name="Google Shape;4772;p5"/>
              <p:cNvSpPr/>
              <p:nvPr/>
            </p:nvSpPr>
            <p:spPr>
              <a:xfrm rot="-5400000">
                <a:off x="229625" y="3742125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725" y="0"/>
                    </a:moveTo>
                    <a:cubicBezTo>
                      <a:pt x="277" y="18"/>
                      <a:pt x="1" y="484"/>
                      <a:pt x="225" y="863"/>
                    </a:cubicBezTo>
                    <a:lnTo>
                      <a:pt x="380" y="1140"/>
                    </a:lnTo>
                    <a:cubicBezTo>
                      <a:pt x="486" y="1328"/>
                      <a:pt x="689" y="1436"/>
                      <a:pt x="895" y="1436"/>
                    </a:cubicBezTo>
                    <a:cubicBezTo>
                      <a:pt x="991" y="1436"/>
                      <a:pt x="1087" y="1413"/>
                      <a:pt x="1174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3" name="Google Shape;4773;p5"/>
              <p:cNvSpPr/>
              <p:nvPr/>
            </p:nvSpPr>
            <p:spPr>
              <a:xfrm rot="-5400000">
                <a:off x="261138" y="3713213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7" y="0"/>
                    </a:moveTo>
                    <a:lnTo>
                      <a:pt x="380" y="1346"/>
                    </a:lnTo>
                    <a:cubicBezTo>
                      <a:pt x="104" y="1502"/>
                      <a:pt x="0" y="1864"/>
                      <a:pt x="173" y="2140"/>
                    </a:cubicBezTo>
                    <a:lnTo>
                      <a:pt x="328" y="2399"/>
                    </a:lnTo>
                    <a:cubicBezTo>
                      <a:pt x="432" y="2598"/>
                      <a:pt x="626" y="2697"/>
                      <a:pt x="822" y="2697"/>
                    </a:cubicBezTo>
                    <a:cubicBezTo>
                      <a:pt x="1019" y="2697"/>
                      <a:pt x="1217" y="2598"/>
                      <a:pt x="1329" y="2399"/>
                    </a:cubicBez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4" name="Google Shape;4774;p5"/>
              <p:cNvSpPr/>
              <p:nvPr/>
            </p:nvSpPr>
            <p:spPr>
              <a:xfrm rot="-5400000">
                <a:off x="178888" y="363926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570" y="1"/>
                    </a:moveTo>
                    <a:cubicBezTo>
                      <a:pt x="260" y="1"/>
                      <a:pt x="1" y="260"/>
                      <a:pt x="1" y="588"/>
                    </a:cubicBezTo>
                    <a:lnTo>
                      <a:pt x="1" y="3280"/>
                    </a:lnTo>
                    <a:lnTo>
                      <a:pt x="173" y="2987"/>
                    </a:lnTo>
                    <a:lnTo>
                      <a:pt x="1399" y="864"/>
                    </a:lnTo>
                    <a:cubicBezTo>
                      <a:pt x="1606" y="484"/>
                      <a:pt x="1330" y="1"/>
                      <a:pt x="88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5" name="Google Shape;4775;p5"/>
              <p:cNvSpPr/>
              <p:nvPr/>
            </p:nvSpPr>
            <p:spPr>
              <a:xfrm rot="-5400000">
                <a:off x="187425" y="3629675"/>
                <a:ext cx="87600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24" extrusionOk="0">
                    <a:moveTo>
                      <a:pt x="2642" y="1"/>
                    </a:moveTo>
                    <a:cubicBezTo>
                      <a:pt x="2541" y="1"/>
                      <a:pt x="2440" y="26"/>
                      <a:pt x="2348" y="77"/>
                    </a:cubicBezTo>
                    <a:lnTo>
                      <a:pt x="466" y="1165"/>
                    </a:lnTo>
                    <a:lnTo>
                      <a:pt x="0" y="1424"/>
                    </a:lnTo>
                    <a:lnTo>
                      <a:pt x="2796" y="1424"/>
                    </a:lnTo>
                    <a:cubicBezTo>
                      <a:pt x="3228" y="1424"/>
                      <a:pt x="3504" y="940"/>
                      <a:pt x="3297" y="561"/>
                    </a:cubicBezTo>
                    <a:lnTo>
                      <a:pt x="3142" y="284"/>
                    </a:lnTo>
                    <a:cubicBezTo>
                      <a:pt x="3038" y="100"/>
                      <a:pt x="2842" y="1"/>
                      <a:pt x="26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6" name="Google Shape;4776;p5"/>
              <p:cNvSpPr/>
              <p:nvPr/>
            </p:nvSpPr>
            <p:spPr>
              <a:xfrm rot="-5400000">
                <a:off x="175825" y="3627125"/>
                <a:ext cx="67750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0" h="2698" extrusionOk="0">
                    <a:moveTo>
                      <a:pt x="1890" y="0"/>
                    </a:moveTo>
                    <a:cubicBezTo>
                      <a:pt x="1692" y="0"/>
                      <a:pt x="1493" y="100"/>
                      <a:pt x="1381" y="298"/>
                    </a:cubicBezTo>
                    <a:lnTo>
                      <a:pt x="173" y="2404"/>
                    </a:lnTo>
                    <a:lnTo>
                      <a:pt x="0" y="2697"/>
                    </a:lnTo>
                    <a:lnTo>
                      <a:pt x="449" y="2438"/>
                    </a:lnTo>
                    <a:lnTo>
                      <a:pt x="2330" y="1351"/>
                    </a:lnTo>
                    <a:cubicBezTo>
                      <a:pt x="2606" y="1196"/>
                      <a:pt x="2710" y="833"/>
                      <a:pt x="2555" y="557"/>
                    </a:cubicBezTo>
                    <a:lnTo>
                      <a:pt x="2399" y="298"/>
                    </a:lnTo>
                    <a:cubicBezTo>
                      <a:pt x="2287" y="100"/>
                      <a:pt x="2089" y="0"/>
                      <a:pt x="189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7" name="Google Shape;4777;p5"/>
              <p:cNvSpPr/>
              <p:nvPr/>
            </p:nvSpPr>
            <p:spPr>
              <a:xfrm rot="-5400000">
                <a:off x="187313" y="3742188"/>
                <a:ext cx="87625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2" extrusionOk="0">
                    <a:moveTo>
                      <a:pt x="880" y="1"/>
                    </a:moveTo>
                    <a:cubicBezTo>
                      <a:pt x="679" y="1"/>
                      <a:pt x="484" y="108"/>
                      <a:pt x="380" y="292"/>
                    </a:cubicBezTo>
                    <a:lnTo>
                      <a:pt x="225" y="569"/>
                    </a:lnTo>
                    <a:cubicBezTo>
                      <a:pt x="1" y="948"/>
                      <a:pt x="277" y="1432"/>
                      <a:pt x="725" y="1432"/>
                    </a:cubicBezTo>
                    <a:lnTo>
                      <a:pt x="3504" y="1432"/>
                    </a:lnTo>
                    <a:lnTo>
                      <a:pt x="2089" y="603"/>
                    </a:lnTo>
                    <a:lnTo>
                      <a:pt x="1174" y="85"/>
                    </a:lnTo>
                    <a:cubicBezTo>
                      <a:pt x="1082" y="28"/>
                      <a:pt x="981" y="1"/>
                      <a:pt x="8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8" name="Google Shape;4778;p5"/>
              <p:cNvSpPr/>
              <p:nvPr/>
            </p:nvSpPr>
            <p:spPr>
              <a:xfrm rot="-5400000">
                <a:off x="210588" y="3674013"/>
                <a:ext cx="83750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50" h="2865" extrusionOk="0">
                    <a:moveTo>
                      <a:pt x="1917" y="0"/>
                    </a:moveTo>
                    <a:cubicBezTo>
                      <a:pt x="640" y="0"/>
                      <a:pt x="1" y="1536"/>
                      <a:pt x="898" y="2434"/>
                    </a:cubicBezTo>
                    <a:cubicBezTo>
                      <a:pt x="1196" y="2732"/>
                      <a:pt x="1560" y="2865"/>
                      <a:pt x="1915" y="2865"/>
                    </a:cubicBezTo>
                    <a:cubicBezTo>
                      <a:pt x="2651" y="2865"/>
                      <a:pt x="3349" y="2294"/>
                      <a:pt x="3349" y="1433"/>
                    </a:cubicBezTo>
                    <a:cubicBezTo>
                      <a:pt x="3349" y="639"/>
                      <a:pt x="2711" y="0"/>
                      <a:pt x="19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9" name="Google Shape;4779;p5"/>
              <p:cNvSpPr/>
              <p:nvPr/>
            </p:nvSpPr>
            <p:spPr>
              <a:xfrm rot="-5400000">
                <a:off x="175763" y="4284238"/>
                <a:ext cx="67775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702" extrusionOk="0">
                    <a:moveTo>
                      <a:pt x="812" y="0"/>
                    </a:moveTo>
                    <a:cubicBezTo>
                      <a:pt x="618" y="0"/>
                      <a:pt x="424" y="95"/>
                      <a:pt x="312" y="285"/>
                    </a:cubicBezTo>
                    <a:lnTo>
                      <a:pt x="156" y="561"/>
                    </a:lnTo>
                    <a:cubicBezTo>
                      <a:pt x="1" y="837"/>
                      <a:pt x="87" y="1182"/>
                      <a:pt x="381" y="1338"/>
                    </a:cubicBezTo>
                    <a:lnTo>
                      <a:pt x="1295" y="1873"/>
                    </a:lnTo>
                    <a:lnTo>
                      <a:pt x="2711" y="2701"/>
                    </a:lnTo>
                    <a:lnTo>
                      <a:pt x="2711" y="2701"/>
                    </a:lnTo>
                    <a:lnTo>
                      <a:pt x="2538" y="2408"/>
                    </a:lnTo>
                    <a:lnTo>
                      <a:pt x="1313" y="285"/>
                    </a:lnTo>
                    <a:cubicBezTo>
                      <a:pt x="1200" y="95"/>
                      <a:pt x="1006" y="0"/>
                      <a:pt x="81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0" name="Google Shape;4780;p5"/>
              <p:cNvSpPr/>
              <p:nvPr/>
            </p:nvSpPr>
            <p:spPr>
              <a:xfrm rot="-5400000">
                <a:off x="285450" y="4257575"/>
                <a:ext cx="401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7" h="3281" extrusionOk="0">
                    <a:moveTo>
                      <a:pt x="1606" y="1"/>
                    </a:moveTo>
                    <a:lnTo>
                      <a:pt x="208" y="2417"/>
                    </a:lnTo>
                    <a:cubicBezTo>
                      <a:pt x="1" y="2797"/>
                      <a:pt x="277" y="3280"/>
                      <a:pt x="709" y="3280"/>
                    </a:cubicBezTo>
                    <a:lnTo>
                      <a:pt x="1019" y="3280"/>
                    </a:lnTo>
                    <a:cubicBezTo>
                      <a:pt x="1347" y="3280"/>
                      <a:pt x="1606" y="3021"/>
                      <a:pt x="1606" y="2711"/>
                    </a:cubicBezTo>
                    <a:lnTo>
                      <a:pt x="160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1" name="Google Shape;4781;p5"/>
              <p:cNvSpPr/>
              <p:nvPr/>
            </p:nvSpPr>
            <p:spPr>
              <a:xfrm rot="-5400000">
                <a:off x="178875" y="4257575"/>
                <a:ext cx="401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7" h="3281" extrusionOk="0">
                    <a:moveTo>
                      <a:pt x="726" y="1"/>
                    </a:moveTo>
                    <a:cubicBezTo>
                      <a:pt x="277" y="1"/>
                      <a:pt x="1" y="484"/>
                      <a:pt x="225" y="864"/>
                    </a:cubicBezTo>
                    <a:lnTo>
                      <a:pt x="1433" y="2969"/>
                    </a:lnTo>
                    <a:lnTo>
                      <a:pt x="1606" y="3280"/>
                    </a:lnTo>
                    <a:lnTo>
                      <a:pt x="1606" y="588"/>
                    </a:lnTo>
                    <a:cubicBezTo>
                      <a:pt x="1606" y="260"/>
                      <a:pt x="1347" y="1"/>
                      <a:pt x="10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2" name="Google Shape;4782;p5"/>
              <p:cNvSpPr/>
              <p:nvPr/>
            </p:nvSpPr>
            <p:spPr>
              <a:xfrm rot="-5400000">
                <a:off x="285675" y="4210325"/>
                <a:ext cx="40150" cy="82450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98" extrusionOk="0">
                    <a:moveTo>
                      <a:pt x="0" y="1"/>
                    </a:moveTo>
                    <a:lnTo>
                      <a:pt x="0" y="2711"/>
                    </a:lnTo>
                    <a:cubicBezTo>
                      <a:pt x="0" y="3039"/>
                      <a:pt x="259" y="3298"/>
                      <a:pt x="570" y="3298"/>
                    </a:cubicBezTo>
                    <a:lnTo>
                      <a:pt x="880" y="3298"/>
                    </a:lnTo>
                    <a:cubicBezTo>
                      <a:pt x="1329" y="3298"/>
                      <a:pt x="1605" y="2814"/>
                      <a:pt x="1381" y="241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3" name="Google Shape;4783;p5"/>
              <p:cNvSpPr/>
              <p:nvPr/>
            </p:nvSpPr>
            <p:spPr>
              <a:xfrm rot="-5400000">
                <a:off x="229625" y="4200800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1" y="0"/>
                    </a:moveTo>
                    <a:lnTo>
                      <a:pt x="2331" y="1364"/>
                    </a:lnTo>
                    <a:cubicBezTo>
                      <a:pt x="2418" y="1413"/>
                      <a:pt x="2514" y="1436"/>
                      <a:pt x="2610" y="1436"/>
                    </a:cubicBezTo>
                    <a:cubicBezTo>
                      <a:pt x="2816" y="1436"/>
                      <a:pt x="3018" y="1328"/>
                      <a:pt x="3125" y="1140"/>
                    </a:cubicBezTo>
                    <a:lnTo>
                      <a:pt x="3280" y="863"/>
                    </a:lnTo>
                    <a:cubicBezTo>
                      <a:pt x="3504" y="484"/>
                      <a:pt x="3228" y="18"/>
                      <a:pt x="277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4" name="Google Shape;4784;p5"/>
              <p:cNvSpPr/>
              <p:nvPr/>
            </p:nvSpPr>
            <p:spPr>
              <a:xfrm rot="-5400000">
                <a:off x="261188" y="4198588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11" y="2589"/>
                      <a:pt x="1705" y="2684"/>
                      <a:pt x="1899" y="2684"/>
                    </a:cubicBezTo>
                    <a:cubicBezTo>
                      <a:pt x="2093" y="2684"/>
                      <a:pt x="2287" y="2589"/>
                      <a:pt x="2400" y="2399"/>
                    </a:cubicBezTo>
                    <a:lnTo>
                      <a:pt x="2555" y="2140"/>
                    </a:lnTo>
                    <a:cubicBezTo>
                      <a:pt x="2710" y="1864"/>
                      <a:pt x="2607" y="1502"/>
                      <a:pt x="2348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5" name="Google Shape;4785;p5"/>
              <p:cNvSpPr/>
              <p:nvPr/>
            </p:nvSpPr>
            <p:spPr>
              <a:xfrm rot="-5400000">
                <a:off x="229625" y="4313425"/>
                <a:ext cx="87625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7" extrusionOk="0">
                    <a:moveTo>
                      <a:pt x="726" y="0"/>
                    </a:moveTo>
                    <a:cubicBezTo>
                      <a:pt x="277" y="18"/>
                      <a:pt x="1" y="484"/>
                      <a:pt x="225" y="863"/>
                    </a:cubicBezTo>
                    <a:lnTo>
                      <a:pt x="381" y="1140"/>
                    </a:lnTo>
                    <a:cubicBezTo>
                      <a:pt x="487" y="1328"/>
                      <a:pt x="690" y="1436"/>
                      <a:pt x="896" y="1436"/>
                    </a:cubicBezTo>
                    <a:cubicBezTo>
                      <a:pt x="991" y="1436"/>
                      <a:pt x="1087" y="1413"/>
                      <a:pt x="1175" y="1364"/>
                    </a:cubicBezTo>
                    <a:lnTo>
                      <a:pt x="350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6" name="Google Shape;4786;p5"/>
              <p:cNvSpPr/>
              <p:nvPr/>
            </p:nvSpPr>
            <p:spPr>
              <a:xfrm rot="-5400000">
                <a:off x="261138" y="4284088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8" y="0"/>
                    </a:moveTo>
                    <a:lnTo>
                      <a:pt x="381" y="1346"/>
                    </a:lnTo>
                    <a:cubicBezTo>
                      <a:pt x="104" y="1502"/>
                      <a:pt x="1" y="1864"/>
                      <a:pt x="156" y="2140"/>
                    </a:cubicBezTo>
                    <a:lnTo>
                      <a:pt x="312" y="2399"/>
                    </a:lnTo>
                    <a:cubicBezTo>
                      <a:pt x="424" y="2598"/>
                      <a:pt x="622" y="2697"/>
                      <a:pt x="821" y="2697"/>
                    </a:cubicBezTo>
                    <a:cubicBezTo>
                      <a:pt x="1019" y="2697"/>
                      <a:pt x="1218" y="2598"/>
                      <a:pt x="1330" y="2399"/>
                    </a:cubicBez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7" name="Google Shape;4787;p5"/>
              <p:cNvSpPr/>
              <p:nvPr/>
            </p:nvSpPr>
            <p:spPr>
              <a:xfrm rot="-5400000">
                <a:off x="178888" y="4210538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570" y="1"/>
                    </a:moveTo>
                    <a:cubicBezTo>
                      <a:pt x="259" y="1"/>
                      <a:pt x="0" y="260"/>
                      <a:pt x="0" y="588"/>
                    </a:cubicBezTo>
                    <a:lnTo>
                      <a:pt x="0" y="3280"/>
                    </a:lnTo>
                    <a:lnTo>
                      <a:pt x="173" y="2987"/>
                    </a:lnTo>
                    <a:lnTo>
                      <a:pt x="1381" y="864"/>
                    </a:lnTo>
                    <a:cubicBezTo>
                      <a:pt x="1605" y="484"/>
                      <a:pt x="1329" y="1"/>
                      <a:pt x="8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8" name="Google Shape;4788;p5"/>
              <p:cNvSpPr/>
              <p:nvPr/>
            </p:nvSpPr>
            <p:spPr>
              <a:xfrm rot="-5400000">
                <a:off x="187413" y="4201388"/>
                <a:ext cx="87625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24" extrusionOk="0">
                    <a:moveTo>
                      <a:pt x="2642" y="1"/>
                    </a:moveTo>
                    <a:cubicBezTo>
                      <a:pt x="2541" y="1"/>
                      <a:pt x="2440" y="26"/>
                      <a:pt x="2348" y="77"/>
                    </a:cubicBezTo>
                    <a:lnTo>
                      <a:pt x="466" y="1165"/>
                    </a:lnTo>
                    <a:lnTo>
                      <a:pt x="0" y="1424"/>
                    </a:lnTo>
                    <a:lnTo>
                      <a:pt x="2796" y="1424"/>
                    </a:lnTo>
                    <a:cubicBezTo>
                      <a:pt x="3228" y="1424"/>
                      <a:pt x="3504" y="940"/>
                      <a:pt x="3297" y="561"/>
                    </a:cubicBezTo>
                    <a:lnTo>
                      <a:pt x="3142" y="284"/>
                    </a:lnTo>
                    <a:cubicBezTo>
                      <a:pt x="3038" y="100"/>
                      <a:pt x="2842" y="1"/>
                      <a:pt x="26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9" name="Google Shape;4789;p5"/>
              <p:cNvSpPr/>
              <p:nvPr/>
            </p:nvSpPr>
            <p:spPr>
              <a:xfrm rot="-5400000">
                <a:off x="175813" y="4198413"/>
                <a:ext cx="67775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8" extrusionOk="0">
                    <a:moveTo>
                      <a:pt x="1899" y="0"/>
                    </a:moveTo>
                    <a:cubicBezTo>
                      <a:pt x="1705" y="0"/>
                      <a:pt x="1511" y="100"/>
                      <a:pt x="1399" y="298"/>
                    </a:cubicBezTo>
                    <a:lnTo>
                      <a:pt x="173" y="2404"/>
                    </a:lnTo>
                    <a:lnTo>
                      <a:pt x="1" y="2697"/>
                    </a:lnTo>
                    <a:lnTo>
                      <a:pt x="449" y="2438"/>
                    </a:lnTo>
                    <a:lnTo>
                      <a:pt x="2348" y="1351"/>
                    </a:lnTo>
                    <a:cubicBezTo>
                      <a:pt x="2624" y="1196"/>
                      <a:pt x="2710" y="833"/>
                      <a:pt x="2555" y="557"/>
                    </a:cubicBezTo>
                    <a:lnTo>
                      <a:pt x="2400" y="298"/>
                    </a:lnTo>
                    <a:cubicBezTo>
                      <a:pt x="2287" y="100"/>
                      <a:pt x="2093" y="0"/>
                      <a:pt x="18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0" name="Google Shape;4790;p5"/>
              <p:cNvSpPr/>
              <p:nvPr/>
            </p:nvSpPr>
            <p:spPr>
              <a:xfrm rot="-5400000">
                <a:off x="187313" y="4313488"/>
                <a:ext cx="87625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5" h="1432" extrusionOk="0">
                    <a:moveTo>
                      <a:pt x="880" y="1"/>
                    </a:moveTo>
                    <a:cubicBezTo>
                      <a:pt x="680" y="1"/>
                      <a:pt x="484" y="108"/>
                      <a:pt x="381" y="292"/>
                    </a:cubicBezTo>
                    <a:lnTo>
                      <a:pt x="225" y="569"/>
                    </a:lnTo>
                    <a:cubicBezTo>
                      <a:pt x="1" y="948"/>
                      <a:pt x="277" y="1432"/>
                      <a:pt x="726" y="1432"/>
                    </a:cubicBezTo>
                    <a:lnTo>
                      <a:pt x="3505" y="1432"/>
                    </a:lnTo>
                    <a:lnTo>
                      <a:pt x="2089" y="603"/>
                    </a:lnTo>
                    <a:lnTo>
                      <a:pt x="1175" y="85"/>
                    </a:lnTo>
                    <a:cubicBezTo>
                      <a:pt x="1082" y="28"/>
                      <a:pt x="981" y="1"/>
                      <a:pt x="8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1" name="Google Shape;4791;p5"/>
              <p:cNvSpPr/>
              <p:nvPr/>
            </p:nvSpPr>
            <p:spPr>
              <a:xfrm rot="-5400000">
                <a:off x="210600" y="4245300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0" y="1536"/>
                      <a:pt x="898" y="2434"/>
                    </a:cubicBezTo>
                    <a:cubicBezTo>
                      <a:pt x="1190" y="2732"/>
                      <a:pt x="1552" y="2865"/>
                      <a:pt x="1907" y="2865"/>
                    </a:cubicBezTo>
                    <a:cubicBezTo>
                      <a:pt x="2642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2" name="Google Shape;4792;p5"/>
              <p:cNvSpPr/>
              <p:nvPr/>
            </p:nvSpPr>
            <p:spPr>
              <a:xfrm rot="-5400000">
                <a:off x="175550" y="4855750"/>
                <a:ext cx="68200" cy="67550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702" extrusionOk="0">
                    <a:moveTo>
                      <a:pt x="823" y="0"/>
                    </a:moveTo>
                    <a:cubicBezTo>
                      <a:pt x="627" y="0"/>
                      <a:pt x="432" y="95"/>
                      <a:pt x="329" y="285"/>
                    </a:cubicBezTo>
                    <a:lnTo>
                      <a:pt x="174" y="561"/>
                    </a:lnTo>
                    <a:cubicBezTo>
                      <a:pt x="1" y="837"/>
                      <a:pt x="105" y="1182"/>
                      <a:pt x="381" y="1338"/>
                    </a:cubicBezTo>
                    <a:lnTo>
                      <a:pt x="1295" y="1873"/>
                    </a:lnTo>
                    <a:lnTo>
                      <a:pt x="2728" y="2701"/>
                    </a:lnTo>
                    <a:lnTo>
                      <a:pt x="2555" y="2408"/>
                    </a:lnTo>
                    <a:lnTo>
                      <a:pt x="1330" y="285"/>
                    </a:lnTo>
                    <a:cubicBezTo>
                      <a:pt x="1218" y="95"/>
                      <a:pt x="1019" y="0"/>
                      <a:pt x="82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3" name="Google Shape;4793;p5"/>
              <p:cNvSpPr/>
              <p:nvPr/>
            </p:nvSpPr>
            <p:spPr>
              <a:xfrm rot="-5400000">
                <a:off x="285463" y="4828863"/>
                <a:ext cx="401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3281" extrusionOk="0">
                    <a:moveTo>
                      <a:pt x="1605" y="1"/>
                    </a:moveTo>
                    <a:lnTo>
                      <a:pt x="225" y="2417"/>
                    </a:lnTo>
                    <a:cubicBezTo>
                      <a:pt x="0" y="2797"/>
                      <a:pt x="276" y="3280"/>
                      <a:pt x="708" y="3280"/>
                    </a:cubicBezTo>
                    <a:lnTo>
                      <a:pt x="1036" y="3280"/>
                    </a:lnTo>
                    <a:cubicBezTo>
                      <a:pt x="1346" y="3280"/>
                      <a:pt x="1605" y="3021"/>
                      <a:pt x="1605" y="2711"/>
                    </a:cubicBezTo>
                    <a:lnTo>
                      <a:pt x="16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4" name="Google Shape;4794;p5"/>
              <p:cNvSpPr/>
              <p:nvPr/>
            </p:nvSpPr>
            <p:spPr>
              <a:xfrm rot="-5400000">
                <a:off x="178675" y="4828650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725" y="1"/>
                    </a:moveTo>
                    <a:cubicBezTo>
                      <a:pt x="276" y="1"/>
                      <a:pt x="0" y="484"/>
                      <a:pt x="225" y="864"/>
                    </a:cubicBezTo>
                    <a:lnTo>
                      <a:pt x="1450" y="2969"/>
                    </a:lnTo>
                    <a:lnTo>
                      <a:pt x="1623" y="3280"/>
                    </a:lnTo>
                    <a:lnTo>
                      <a:pt x="1623" y="588"/>
                    </a:lnTo>
                    <a:cubicBezTo>
                      <a:pt x="1623" y="260"/>
                      <a:pt x="1346" y="1"/>
                      <a:pt x="10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5" name="Google Shape;4795;p5"/>
              <p:cNvSpPr/>
              <p:nvPr/>
            </p:nvSpPr>
            <p:spPr>
              <a:xfrm rot="-5400000">
                <a:off x="285513" y="4781888"/>
                <a:ext cx="40050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3281" extrusionOk="0">
                    <a:moveTo>
                      <a:pt x="1" y="1"/>
                    </a:moveTo>
                    <a:lnTo>
                      <a:pt x="1" y="2711"/>
                    </a:lnTo>
                    <a:cubicBezTo>
                      <a:pt x="1" y="3039"/>
                      <a:pt x="242" y="3280"/>
                      <a:pt x="570" y="3280"/>
                    </a:cubicBezTo>
                    <a:lnTo>
                      <a:pt x="881" y="3280"/>
                    </a:lnTo>
                    <a:cubicBezTo>
                      <a:pt x="889" y="3281"/>
                      <a:pt x="896" y="3281"/>
                      <a:pt x="904" y="3281"/>
                    </a:cubicBezTo>
                    <a:cubicBezTo>
                      <a:pt x="1339" y="3281"/>
                      <a:pt x="1602" y="2807"/>
                      <a:pt x="1381" y="241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6" name="Google Shape;4796;p5"/>
              <p:cNvSpPr/>
              <p:nvPr/>
            </p:nvSpPr>
            <p:spPr>
              <a:xfrm rot="-5400000">
                <a:off x="229838" y="4772313"/>
                <a:ext cx="872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1437" extrusionOk="0">
                    <a:moveTo>
                      <a:pt x="1" y="0"/>
                    </a:moveTo>
                    <a:lnTo>
                      <a:pt x="2331" y="1364"/>
                    </a:lnTo>
                    <a:cubicBezTo>
                      <a:pt x="2418" y="1413"/>
                      <a:pt x="2515" y="1436"/>
                      <a:pt x="2610" y="1436"/>
                    </a:cubicBezTo>
                    <a:cubicBezTo>
                      <a:pt x="2816" y="1436"/>
                      <a:pt x="3019" y="1328"/>
                      <a:pt x="3125" y="1140"/>
                    </a:cubicBezTo>
                    <a:lnTo>
                      <a:pt x="3280" y="863"/>
                    </a:lnTo>
                    <a:cubicBezTo>
                      <a:pt x="3487" y="484"/>
                      <a:pt x="3211" y="18"/>
                      <a:pt x="278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7" name="Google Shape;4797;p5"/>
              <p:cNvSpPr/>
              <p:nvPr/>
            </p:nvSpPr>
            <p:spPr>
              <a:xfrm rot="-5400000">
                <a:off x="261188" y="4769888"/>
                <a:ext cx="67775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84" extrusionOk="0">
                    <a:moveTo>
                      <a:pt x="1" y="0"/>
                    </a:moveTo>
                    <a:lnTo>
                      <a:pt x="1399" y="2399"/>
                    </a:lnTo>
                    <a:cubicBezTo>
                      <a:pt x="1502" y="2589"/>
                      <a:pt x="1697" y="2684"/>
                      <a:pt x="1893" y="2684"/>
                    </a:cubicBezTo>
                    <a:cubicBezTo>
                      <a:pt x="2089" y="2684"/>
                      <a:pt x="2288" y="2589"/>
                      <a:pt x="2400" y="2399"/>
                    </a:cubicBezTo>
                    <a:lnTo>
                      <a:pt x="2555" y="2140"/>
                    </a:lnTo>
                    <a:cubicBezTo>
                      <a:pt x="2711" y="1864"/>
                      <a:pt x="2607" y="1502"/>
                      <a:pt x="2331" y="134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8" name="Google Shape;4798;p5"/>
              <p:cNvSpPr/>
              <p:nvPr/>
            </p:nvSpPr>
            <p:spPr>
              <a:xfrm rot="-5400000">
                <a:off x="229638" y="4884713"/>
                <a:ext cx="876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7" extrusionOk="0">
                    <a:moveTo>
                      <a:pt x="725" y="0"/>
                    </a:moveTo>
                    <a:cubicBezTo>
                      <a:pt x="276" y="18"/>
                      <a:pt x="0" y="484"/>
                      <a:pt x="225" y="863"/>
                    </a:cubicBezTo>
                    <a:lnTo>
                      <a:pt x="380" y="1140"/>
                    </a:lnTo>
                    <a:cubicBezTo>
                      <a:pt x="486" y="1328"/>
                      <a:pt x="681" y="1436"/>
                      <a:pt x="887" y="1436"/>
                    </a:cubicBezTo>
                    <a:cubicBezTo>
                      <a:pt x="983" y="1436"/>
                      <a:pt x="1081" y="1413"/>
                      <a:pt x="1174" y="1364"/>
                    </a:cubicBezTo>
                    <a:lnTo>
                      <a:pt x="350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9" name="Google Shape;4799;p5"/>
              <p:cNvSpPr/>
              <p:nvPr/>
            </p:nvSpPr>
            <p:spPr>
              <a:xfrm rot="-5400000">
                <a:off x="261138" y="4855813"/>
                <a:ext cx="682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697" extrusionOk="0">
                    <a:moveTo>
                      <a:pt x="2728" y="0"/>
                    </a:moveTo>
                    <a:lnTo>
                      <a:pt x="381" y="1346"/>
                    </a:lnTo>
                    <a:cubicBezTo>
                      <a:pt x="105" y="1502"/>
                      <a:pt x="1" y="1864"/>
                      <a:pt x="156" y="2140"/>
                    </a:cubicBezTo>
                    <a:lnTo>
                      <a:pt x="312" y="2399"/>
                    </a:lnTo>
                    <a:cubicBezTo>
                      <a:pt x="424" y="2598"/>
                      <a:pt x="622" y="2697"/>
                      <a:pt x="821" y="2697"/>
                    </a:cubicBezTo>
                    <a:cubicBezTo>
                      <a:pt x="1019" y="2697"/>
                      <a:pt x="1218" y="2598"/>
                      <a:pt x="1330" y="2399"/>
                    </a:cubicBez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0" name="Google Shape;4800;p5"/>
              <p:cNvSpPr/>
              <p:nvPr/>
            </p:nvSpPr>
            <p:spPr>
              <a:xfrm rot="-5400000">
                <a:off x="178675" y="4782050"/>
                <a:ext cx="40575" cy="82025"/>
              </a:xfrm>
              <a:custGeom>
                <a:avLst/>
                <a:gdLst/>
                <a:ahLst/>
                <a:cxnLst/>
                <a:rect l="l" t="t" r="r" b="b"/>
                <a:pathLst>
                  <a:path w="1623" h="3281" extrusionOk="0">
                    <a:moveTo>
                      <a:pt x="587" y="1"/>
                    </a:moveTo>
                    <a:cubicBezTo>
                      <a:pt x="276" y="1"/>
                      <a:pt x="18" y="260"/>
                      <a:pt x="0" y="588"/>
                    </a:cubicBezTo>
                    <a:lnTo>
                      <a:pt x="0" y="3280"/>
                    </a:lnTo>
                    <a:lnTo>
                      <a:pt x="173" y="2987"/>
                    </a:lnTo>
                    <a:lnTo>
                      <a:pt x="1398" y="864"/>
                    </a:lnTo>
                    <a:cubicBezTo>
                      <a:pt x="1623" y="484"/>
                      <a:pt x="1346" y="1"/>
                      <a:pt x="89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1" name="Google Shape;4801;p5"/>
              <p:cNvSpPr/>
              <p:nvPr/>
            </p:nvSpPr>
            <p:spPr>
              <a:xfrm rot="-5400000">
                <a:off x="187625" y="4772475"/>
                <a:ext cx="87200" cy="35600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1424" extrusionOk="0">
                    <a:moveTo>
                      <a:pt x="2625" y="1"/>
                    </a:moveTo>
                    <a:cubicBezTo>
                      <a:pt x="2525" y="1"/>
                      <a:pt x="2423" y="26"/>
                      <a:pt x="2331" y="77"/>
                    </a:cubicBezTo>
                    <a:lnTo>
                      <a:pt x="450" y="1165"/>
                    </a:lnTo>
                    <a:lnTo>
                      <a:pt x="1" y="1424"/>
                    </a:lnTo>
                    <a:lnTo>
                      <a:pt x="2780" y="1424"/>
                    </a:lnTo>
                    <a:cubicBezTo>
                      <a:pt x="3211" y="1424"/>
                      <a:pt x="3487" y="940"/>
                      <a:pt x="3280" y="561"/>
                    </a:cubicBezTo>
                    <a:lnTo>
                      <a:pt x="3125" y="284"/>
                    </a:lnTo>
                    <a:cubicBezTo>
                      <a:pt x="3021" y="100"/>
                      <a:pt x="2826" y="1"/>
                      <a:pt x="262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2" name="Google Shape;4802;p5"/>
              <p:cNvSpPr/>
              <p:nvPr/>
            </p:nvSpPr>
            <p:spPr>
              <a:xfrm rot="-5400000">
                <a:off x="175813" y="4769713"/>
                <a:ext cx="67775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2698" extrusionOk="0">
                    <a:moveTo>
                      <a:pt x="1899" y="0"/>
                    </a:moveTo>
                    <a:cubicBezTo>
                      <a:pt x="1705" y="0"/>
                      <a:pt x="1511" y="100"/>
                      <a:pt x="1399" y="298"/>
                    </a:cubicBezTo>
                    <a:lnTo>
                      <a:pt x="173" y="2404"/>
                    </a:lnTo>
                    <a:lnTo>
                      <a:pt x="1" y="2697"/>
                    </a:lnTo>
                    <a:lnTo>
                      <a:pt x="450" y="2438"/>
                    </a:lnTo>
                    <a:lnTo>
                      <a:pt x="2331" y="1351"/>
                    </a:lnTo>
                    <a:cubicBezTo>
                      <a:pt x="2624" y="1196"/>
                      <a:pt x="2711" y="833"/>
                      <a:pt x="2555" y="557"/>
                    </a:cubicBezTo>
                    <a:lnTo>
                      <a:pt x="2400" y="298"/>
                    </a:lnTo>
                    <a:cubicBezTo>
                      <a:pt x="2288" y="100"/>
                      <a:pt x="2094" y="0"/>
                      <a:pt x="18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3" name="Google Shape;4803;p5"/>
              <p:cNvSpPr/>
              <p:nvPr/>
            </p:nvSpPr>
            <p:spPr>
              <a:xfrm rot="-5400000">
                <a:off x="187325" y="4884775"/>
                <a:ext cx="87600" cy="35800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1432" extrusionOk="0">
                    <a:moveTo>
                      <a:pt x="872" y="1"/>
                    </a:moveTo>
                    <a:cubicBezTo>
                      <a:pt x="671" y="1"/>
                      <a:pt x="483" y="108"/>
                      <a:pt x="380" y="292"/>
                    </a:cubicBezTo>
                    <a:lnTo>
                      <a:pt x="225" y="569"/>
                    </a:lnTo>
                    <a:cubicBezTo>
                      <a:pt x="0" y="948"/>
                      <a:pt x="276" y="1432"/>
                      <a:pt x="725" y="1432"/>
                    </a:cubicBezTo>
                    <a:lnTo>
                      <a:pt x="3504" y="1432"/>
                    </a:lnTo>
                    <a:lnTo>
                      <a:pt x="2089" y="603"/>
                    </a:lnTo>
                    <a:lnTo>
                      <a:pt x="1174" y="85"/>
                    </a:lnTo>
                    <a:cubicBezTo>
                      <a:pt x="1076" y="28"/>
                      <a:pt x="972" y="1"/>
                      <a:pt x="87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4" name="Google Shape;4804;p5"/>
              <p:cNvSpPr/>
              <p:nvPr/>
            </p:nvSpPr>
            <p:spPr>
              <a:xfrm rot="-5400000">
                <a:off x="210600" y="4816600"/>
                <a:ext cx="837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5" extrusionOk="0">
                    <a:moveTo>
                      <a:pt x="1916" y="0"/>
                    </a:moveTo>
                    <a:cubicBezTo>
                      <a:pt x="639" y="0"/>
                      <a:pt x="1" y="1536"/>
                      <a:pt x="898" y="2434"/>
                    </a:cubicBezTo>
                    <a:cubicBezTo>
                      <a:pt x="1190" y="2732"/>
                      <a:pt x="1552" y="2865"/>
                      <a:pt x="1907" y="2865"/>
                    </a:cubicBezTo>
                    <a:cubicBezTo>
                      <a:pt x="2643" y="2865"/>
                      <a:pt x="3349" y="2294"/>
                      <a:pt x="3349" y="1433"/>
                    </a:cubicBezTo>
                    <a:cubicBezTo>
                      <a:pt x="3349" y="639"/>
                      <a:pt x="2710" y="0"/>
                      <a:pt x="19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4805" name="Google Shape;4805;p5"/>
              <p:cNvGrpSpPr/>
              <p:nvPr/>
            </p:nvGrpSpPr>
            <p:grpSpPr>
              <a:xfrm>
                <a:off x="157950" y="3032375"/>
                <a:ext cx="189025" cy="199800"/>
                <a:chOff x="4401800" y="1244325"/>
                <a:chExt cx="189025" cy="199800"/>
              </a:xfrm>
            </p:grpSpPr>
            <p:sp>
              <p:nvSpPr>
                <p:cNvPr id="4806" name="Google Shape;4806;p5"/>
                <p:cNvSpPr/>
                <p:nvPr/>
              </p:nvSpPr>
              <p:spPr>
                <a:xfrm rot="-5400000">
                  <a:off x="4419613" y="1353588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20" y="0"/>
                      </a:moveTo>
                      <a:cubicBezTo>
                        <a:pt x="622" y="0"/>
                        <a:pt x="423" y="95"/>
                        <a:pt x="311" y="285"/>
                      </a:cubicBezTo>
                      <a:lnTo>
                        <a:pt x="156" y="561"/>
                      </a:lnTo>
                      <a:cubicBezTo>
                        <a:pt x="0" y="837"/>
                        <a:pt x="104" y="1182"/>
                        <a:pt x="380" y="1338"/>
                      </a:cubicBezTo>
                      <a:lnTo>
                        <a:pt x="1295" y="1873"/>
                      </a:lnTo>
                      <a:lnTo>
                        <a:pt x="2710" y="2701"/>
                      </a:lnTo>
                      <a:lnTo>
                        <a:pt x="2710" y="2701"/>
                      </a:lnTo>
                      <a:lnTo>
                        <a:pt x="2537" y="2408"/>
                      </a:lnTo>
                      <a:lnTo>
                        <a:pt x="1329" y="285"/>
                      </a:lnTo>
                      <a:cubicBezTo>
                        <a:pt x="1217" y="95"/>
                        <a:pt x="1019" y="0"/>
                        <a:pt x="82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07" name="Google Shape;4807;p5"/>
                <p:cNvSpPr/>
                <p:nvPr/>
              </p:nvSpPr>
              <p:spPr>
                <a:xfrm rot="-5400000">
                  <a:off x="4529100" y="13267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1623" y="1"/>
                      </a:moveTo>
                      <a:lnTo>
                        <a:pt x="225" y="2417"/>
                      </a:lnTo>
                      <a:cubicBezTo>
                        <a:pt x="0" y="2797"/>
                        <a:pt x="276" y="3280"/>
                        <a:pt x="725" y="3280"/>
                      </a:cubicBezTo>
                      <a:lnTo>
                        <a:pt x="1036" y="3280"/>
                      </a:lnTo>
                      <a:cubicBezTo>
                        <a:pt x="1346" y="3280"/>
                        <a:pt x="1623" y="3021"/>
                        <a:pt x="1623" y="2693"/>
                      </a:cubicBezTo>
                      <a:lnTo>
                        <a:pt x="162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08" name="Google Shape;4808;p5"/>
                <p:cNvSpPr/>
                <p:nvPr/>
              </p:nvSpPr>
              <p:spPr>
                <a:xfrm rot="-5400000">
                  <a:off x="4422525" y="13267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725" y="1"/>
                      </a:moveTo>
                      <a:cubicBezTo>
                        <a:pt x="276" y="1"/>
                        <a:pt x="0" y="484"/>
                        <a:pt x="225" y="864"/>
                      </a:cubicBezTo>
                      <a:lnTo>
                        <a:pt x="1450" y="2969"/>
                      </a:lnTo>
                      <a:lnTo>
                        <a:pt x="1623" y="3280"/>
                      </a:lnTo>
                      <a:lnTo>
                        <a:pt x="1623" y="588"/>
                      </a:lnTo>
                      <a:cubicBezTo>
                        <a:pt x="1623" y="260"/>
                        <a:pt x="1346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09" name="Google Shape;4809;p5"/>
                <p:cNvSpPr/>
                <p:nvPr/>
              </p:nvSpPr>
              <p:spPr>
                <a:xfrm rot="-5400000">
                  <a:off x="4529313" y="1279488"/>
                  <a:ext cx="40575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98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59" y="3298"/>
                        <a:pt x="587" y="3298"/>
                      </a:cubicBezTo>
                      <a:lnTo>
                        <a:pt x="898" y="3298"/>
                      </a:lnTo>
                      <a:cubicBezTo>
                        <a:pt x="1330" y="3298"/>
                        <a:pt x="1623" y="2814"/>
                        <a:pt x="1399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10" name="Google Shape;4810;p5"/>
                <p:cNvSpPr/>
                <p:nvPr/>
              </p:nvSpPr>
              <p:spPr>
                <a:xfrm rot="-5400000">
                  <a:off x="4473475" y="1270175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1" y="0"/>
                      </a:moveTo>
                      <a:lnTo>
                        <a:pt x="2348" y="1364"/>
                      </a:lnTo>
                      <a:cubicBezTo>
                        <a:pt x="2436" y="1413"/>
                        <a:pt x="2530" y="1436"/>
                        <a:pt x="2623" y="1436"/>
                      </a:cubicBezTo>
                      <a:cubicBezTo>
                        <a:pt x="2824" y="1436"/>
                        <a:pt x="3019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505" y="484"/>
                        <a:pt x="3229" y="18"/>
                        <a:pt x="27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11" name="Google Shape;4811;p5"/>
                <p:cNvSpPr/>
                <p:nvPr/>
              </p:nvSpPr>
              <p:spPr>
                <a:xfrm rot="-5400000">
                  <a:off x="4505038" y="12679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11" y="2589"/>
                        <a:pt x="1705" y="2684"/>
                        <a:pt x="1899" y="2684"/>
                      </a:cubicBezTo>
                      <a:cubicBezTo>
                        <a:pt x="2094" y="2684"/>
                        <a:pt x="2288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1" y="1847"/>
                        <a:pt x="2607" y="1502"/>
                        <a:pt x="2348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12" name="Google Shape;4812;p5"/>
                <p:cNvSpPr/>
                <p:nvPr/>
              </p:nvSpPr>
              <p:spPr>
                <a:xfrm rot="-5400000">
                  <a:off x="4473475" y="138235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08" y="0"/>
                      </a:moveTo>
                      <a:cubicBezTo>
                        <a:pt x="277" y="18"/>
                        <a:pt x="1" y="484"/>
                        <a:pt x="208" y="863"/>
                      </a:cubicBezTo>
                      <a:lnTo>
                        <a:pt x="363" y="1140"/>
                      </a:lnTo>
                      <a:cubicBezTo>
                        <a:pt x="469" y="1328"/>
                        <a:pt x="672" y="1436"/>
                        <a:pt x="878" y="1436"/>
                      </a:cubicBezTo>
                      <a:cubicBezTo>
                        <a:pt x="973" y="1436"/>
                        <a:pt x="1069" y="1413"/>
                        <a:pt x="1157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13" name="Google Shape;4813;p5"/>
                <p:cNvSpPr/>
                <p:nvPr/>
              </p:nvSpPr>
              <p:spPr>
                <a:xfrm rot="-5400000">
                  <a:off x="4505200" y="1353650"/>
                  <a:ext cx="67775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7" extrusionOk="0">
                      <a:moveTo>
                        <a:pt x="2710" y="0"/>
                      </a:moveTo>
                      <a:lnTo>
                        <a:pt x="380" y="1346"/>
                      </a:lnTo>
                      <a:cubicBezTo>
                        <a:pt x="104" y="1502"/>
                        <a:pt x="0" y="1864"/>
                        <a:pt x="173" y="2140"/>
                      </a:cubicBezTo>
                      <a:lnTo>
                        <a:pt x="311" y="2399"/>
                      </a:lnTo>
                      <a:cubicBezTo>
                        <a:pt x="423" y="2598"/>
                        <a:pt x="622" y="2697"/>
                        <a:pt x="820" y="2697"/>
                      </a:cubicBezTo>
                      <a:cubicBezTo>
                        <a:pt x="1019" y="2697"/>
                        <a:pt x="1217" y="2598"/>
                        <a:pt x="1329" y="2399"/>
                      </a:cubicBezTo>
                      <a:lnTo>
                        <a:pt x="271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14" name="Google Shape;4814;p5"/>
                <p:cNvSpPr/>
                <p:nvPr/>
              </p:nvSpPr>
              <p:spPr>
                <a:xfrm rot="-5400000">
                  <a:off x="4422738" y="127991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87" y="1"/>
                      </a:moveTo>
                      <a:cubicBezTo>
                        <a:pt x="259" y="1"/>
                        <a:pt x="1" y="260"/>
                        <a:pt x="1" y="588"/>
                      </a:cubicBezTo>
                      <a:lnTo>
                        <a:pt x="1" y="3280"/>
                      </a:lnTo>
                      <a:lnTo>
                        <a:pt x="173" y="2987"/>
                      </a:lnTo>
                      <a:lnTo>
                        <a:pt x="1399" y="864"/>
                      </a:lnTo>
                      <a:cubicBezTo>
                        <a:pt x="1606" y="484"/>
                        <a:pt x="1330" y="1"/>
                        <a:pt x="89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15" name="Google Shape;4815;p5"/>
                <p:cNvSpPr/>
                <p:nvPr/>
              </p:nvSpPr>
              <p:spPr>
                <a:xfrm rot="-5400000">
                  <a:off x="4431263" y="1270338"/>
                  <a:ext cx="87625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24" extrusionOk="0">
                      <a:moveTo>
                        <a:pt x="2633" y="1"/>
                      </a:moveTo>
                      <a:cubicBezTo>
                        <a:pt x="2532" y="1"/>
                        <a:pt x="2429" y="26"/>
                        <a:pt x="2331" y="77"/>
                      </a:cubicBezTo>
                      <a:lnTo>
                        <a:pt x="450" y="1165"/>
                      </a:lnTo>
                      <a:lnTo>
                        <a:pt x="1" y="1424"/>
                      </a:lnTo>
                      <a:lnTo>
                        <a:pt x="2780" y="1424"/>
                      </a:lnTo>
                      <a:cubicBezTo>
                        <a:pt x="3229" y="1424"/>
                        <a:pt x="3505" y="940"/>
                        <a:pt x="3280" y="561"/>
                      </a:cubicBezTo>
                      <a:lnTo>
                        <a:pt x="3125" y="284"/>
                      </a:lnTo>
                      <a:cubicBezTo>
                        <a:pt x="3021" y="100"/>
                        <a:pt x="2833" y="1"/>
                        <a:pt x="263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16" name="Google Shape;4816;p5"/>
                <p:cNvSpPr/>
                <p:nvPr/>
              </p:nvSpPr>
              <p:spPr>
                <a:xfrm rot="-5400000">
                  <a:off x="4419675" y="1267350"/>
                  <a:ext cx="67750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98" extrusionOk="0">
                      <a:moveTo>
                        <a:pt x="1890" y="0"/>
                      </a:moveTo>
                      <a:cubicBezTo>
                        <a:pt x="1692" y="0"/>
                        <a:pt x="1493" y="100"/>
                        <a:pt x="1381" y="298"/>
                      </a:cubicBezTo>
                      <a:lnTo>
                        <a:pt x="173" y="2404"/>
                      </a:lnTo>
                      <a:lnTo>
                        <a:pt x="0" y="2697"/>
                      </a:lnTo>
                      <a:lnTo>
                        <a:pt x="449" y="2438"/>
                      </a:lnTo>
                      <a:lnTo>
                        <a:pt x="2330" y="1351"/>
                      </a:lnTo>
                      <a:cubicBezTo>
                        <a:pt x="2606" y="1196"/>
                        <a:pt x="2710" y="833"/>
                        <a:pt x="2555" y="557"/>
                      </a:cubicBezTo>
                      <a:lnTo>
                        <a:pt x="2399" y="298"/>
                      </a:lnTo>
                      <a:cubicBezTo>
                        <a:pt x="2287" y="100"/>
                        <a:pt x="2089" y="0"/>
                        <a:pt x="189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17" name="Google Shape;4817;p5"/>
                <p:cNvSpPr/>
                <p:nvPr/>
              </p:nvSpPr>
              <p:spPr>
                <a:xfrm rot="-5400000">
                  <a:off x="4431163" y="138241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63" y="1"/>
                      </a:moveTo>
                      <a:cubicBezTo>
                        <a:pt x="662" y="1"/>
                        <a:pt x="467" y="108"/>
                        <a:pt x="363" y="292"/>
                      </a:cubicBezTo>
                      <a:lnTo>
                        <a:pt x="208" y="569"/>
                      </a:lnTo>
                      <a:cubicBezTo>
                        <a:pt x="1" y="948"/>
                        <a:pt x="277" y="1432"/>
                        <a:pt x="708" y="1432"/>
                      </a:cubicBezTo>
                      <a:lnTo>
                        <a:pt x="3504" y="1432"/>
                      </a:lnTo>
                      <a:lnTo>
                        <a:pt x="2072" y="603"/>
                      </a:lnTo>
                      <a:lnTo>
                        <a:pt x="1157" y="85"/>
                      </a:lnTo>
                      <a:cubicBezTo>
                        <a:pt x="1065" y="28"/>
                        <a:pt x="963" y="1"/>
                        <a:pt x="86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18" name="Google Shape;4818;p5"/>
                <p:cNvSpPr/>
                <p:nvPr/>
              </p:nvSpPr>
              <p:spPr>
                <a:xfrm rot="-5400000">
                  <a:off x="4454450" y="13146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1" y="1536"/>
                        <a:pt x="898" y="2434"/>
                      </a:cubicBezTo>
                      <a:cubicBezTo>
                        <a:pt x="1196" y="2732"/>
                        <a:pt x="1560" y="2865"/>
                        <a:pt x="1915" y="2865"/>
                      </a:cubicBezTo>
                      <a:cubicBezTo>
                        <a:pt x="2651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819" name="Google Shape;4819;p5"/>
              <p:cNvSpPr/>
              <p:nvPr/>
            </p:nvSpPr>
            <p:spPr>
              <a:xfrm rot="-5400000">
                <a:off x="296238" y="3549513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2" y="381"/>
                    </a:lnTo>
                    <a:cubicBezTo>
                      <a:pt x="1" y="709"/>
                      <a:pt x="243" y="1244"/>
                      <a:pt x="691" y="1244"/>
                    </a:cubicBezTo>
                    <a:cubicBezTo>
                      <a:pt x="1140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0" name="Google Shape;4820;p5"/>
              <p:cNvSpPr/>
              <p:nvPr/>
            </p:nvSpPr>
            <p:spPr>
              <a:xfrm rot="-5400000">
                <a:off x="296250" y="4120800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0" y="709"/>
                      <a:pt x="242" y="1244"/>
                      <a:pt x="691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1" name="Google Shape;4821;p5"/>
              <p:cNvSpPr/>
              <p:nvPr/>
            </p:nvSpPr>
            <p:spPr>
              <a:xfrm rot="-5400000">
                <a:off x="296238" y="4692088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74" y="1"/>
                    </a:moveTo>
                    <a:lnTo>
                      <a:pt x="311" y="381"/>
                    </a:lnTo>
                    <a:cubicBezTo>
                      <a:pt x="1" y="709"/>
                      <a:pt x="225" y="1244"/>
                      <a:pt x="674" y="1244"/>
                    </a:cubicBezTo>
                    <a:cubicBezTo>
                      <a:pt x="1123" y="1244"/>
                      <a:pt x="1364" y="709"/>
                      <a:pt x="1053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2" name="Google Shape;4822;p5"/>
              <p:cNvSpPr/>
              <p:nvPr/>
            </p:nvSpPr>
            <p:spPr>
              <a:xfrm rot="-5400000">
                <a:off x="296450" y="2978000"/>
                <a:ext cx="337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244" extrusionOk="0">
                    <a:moveTo>
                      <a:pt x="674" y="1"/>
                    </a:moveTo>
                    <a:lnTo>
                      <a:pt x="294" y="381"/>
                    </a:lnTo>
                    <a:cubicBezTo>
                      <a:pt x="1" y="709"/>
                      <a:pt x="225" y="1244"/>
                      <a:pt x="674" y="1244"/>
                    </a:cubicBezTo>
                    <a:cubicBezTo>
                      <a:pt x="1123" y="1244"/>
                      <a:pt x="1347" y="709"/>
                      <a:pt x="1037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3" name="Google Shape;4823;p5"/>
              <p:cNvSpPr/>
              <p:nvPr/>
            </p:nvSpPr>
            <p:spPr>
              <a:xfrm rot="-5400000">
                <a:off x="296238" y="3255663"/>
                <a:ext cx="34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244" extrusionOk="0">
                    <a:moveTo>
                      <a:pt x="691" y="1"/>
                    </a:moveTo>
                    <a:lnTo>
                      <a:pt x="311" y="381"/>
                    </a:lnTo>
                    <a:cubicBezTo>
                      <a:pt x="1" y="709"/>
                      <a:pt x="242" y="1244"/>
                      <a:pt x="691" y="1244"/>
                    </a:cubicBezTo>
                    <a:cubicBezTo>
                      <a:pt x="1140" y="1244"/>
                      <a:pt x="1364" y="709"/>
                      <a:pt x="1054" y="381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4" name="Google Shape;4824;p5"/>
              <p:cNvSpPr/>
              <p:nvPr/>
            </p:nvSpPr>
            <p:spPr>
              <a:xfrm rot="-5400000">
                <a:off x="296250" y="3826950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73" y="1"/>
                    </a:moveTo>
                    <a:lnTo>
                      <a:pt x="311" y="381"/>
                    </a:lnTo>
                    <a:cubicBezTo>
                      <a:pt x="0" y="709"/>
                      <a:pt x="242" y="1244"/>
                      <a:pt x="673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7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5" name="Google Shape;4825;p5"/>
              <p:cNvSpPr/>
              <p:nvPr/>
            </p:nvSpPr>
            <p:spPr>
              <a:xfrm rot="-5400000">
                <a:off x="296250" y="4351775"/>
                <a:ext cx="341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64" h="1244" extrusionOk="0">
                    <a:moveTo>
                      <a:pt x="674" y="1"/>
                    </a:moveTo>
                    <a:lnTo>
                      <a:pt x="311" y="381"/>
                    </a:lnTo>
                    <a:cubicBezTo>
                      <a:pt x="0" y="709"/>
                      <a:pt x="225" y="1244"/>
                      <a:pt x="674" y="1244"/>
                    </a:cubicBezTo>
                    <a:cubicBezTo>
                      <a:pt x="1122" y="1244"/>
                      <a:pt x="1364" y="709"/>
                      <a:pt x="1053" y="381"/>
                    </a:cubicBezTo>
                    <a:lnTo>
                      <a:pt x="67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4826" name="Google Shape;4826;p5"/>
              <p:cNvGrpSpPr/>
              <p:nvPr/>
            </p:nvGrpSpPr>
            <p:grpSpPr>
              <a:xfrm>
                <a:off x="151925" y="182350"/>
                <a:ext cx="341750" cy="2538050"/>
                <a:chOff x="487050" y="1971275"/>
                <a:chExt cx="341750" cy="2538050"/>
              </a:xfrm>
            </p:grpSpPr>
            <p:sp>
              <p:nvSpPr>
                <p:cNvPr id="4827" name="Google Shape;4827;p5"/>
                <p:cNvSpPr/>
                <p:nvPr/>
              </p:nvSpPr>
              <p:spPr>
                <a:xfrm rot="-5400000">
                  <a:off x="-453825" y="3226700"/>
                  <a:ext cx="2538050" cy="2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522" h="1088" extrusionOk="0">
                      <a:moveTo>
                        <a:pt x="1" y="0"/>
                      </a:moveTo>
                      <a:lnTo>
                        <a:pt x="1" y="1088"/>
                      </a:lnTo>
                      <a:lnTo>
                        <a:pt x="101521" y="1088"/>
                      </a:lnTo>
                      <a:lnTo>
                        <a:pt x="10152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28" name="Google Shape;4828;p5"/>
                <p:cNvSpPr/>
                <p:nvPr/>
              </p:nvSpPr>
              <p:spPr>
                <a:xfrm rot="-5400000">
                  <a:off x="-535587" y="3232963"/>
                  <a:ext cx="2538050" cy="1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522" h="587" extrusionOk="0">
                      <a:moveTo>
                        <a:pt x="1" y="0"/>
                      </a:moveTo>
                      <a:lnTo>
                        <a:pt x="1" y="587"/>
                      </a:lnTo>
                      <a:lnTo>
                        <a:pt x="101521" y="587"/>
                      </a:lnTo>
                      <a:lnTo>
                        <a:pt x="10152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29" name="Google Shape;4829;p5"/>
                <p:cNvSpPr/>
                <p:nvPr/>
              </p:nvSpPr>
              <p:spPr>
                <a:xfrm rot="-5400000">
                  <a:off x="487038" y="2568463"/>
                  <a:ext cx="200675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7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30" name="Google Shape;4830;p5"/>
                <p:cNvSpPr/>
                <p:nvPr/>
              </p:nvSpPr>
              <p:spPr>
                <a:xfrm rot="-5400000">
                  <a:off x="523163" y="2676663"/>
                  <a:ext cx="5700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53" extrusionOk="0">
                      <a:moveTo>
                        <a:pt x="685" y="1"/>
                      </a:moveTo>
                      <a:cubicBezTo>
                        <a:pt x="523" y="1"/>
                        <a:pt x="363" y="78"/>
                        <a:pt x="277" y="234"/>
                      </a:cubicBezTo>
                      <a:lnTo>
                        <a:pt x="139" y="458"/>
                      </a:lnTo>
                      <a:cubicBezTo>
                        <a:pt x="1" y="682"/>
                        <a:pt x="87" y="976"/>
                        <a:pt x="312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279" y="2253"/>
                      </a:lnTo>
                      <a:lnTo>
                        <a:pt x="2124" y="2011"/>
                      </a:lnTo>
                      <a:lnTo>
                        <a:pt x="1106" y="234"/>
                      </a:lnTo>
                      <a:cubicBezTo>
                        <a:pt x="1011" y="78"/>
                        <a:pt x="847" y="1"/>
                        <a:pt x="68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31" name="Google Shape;4831;p5"/>
                <p:cNvSpPr/>
                <p:nvPr/>
              </p:nvSpPr>
              <p:spPr>
                <a:xfrm rot="-5400000">
                  <a:off x="615188" y="2654313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05" y="2745"/>
                      </a:cubicBezTo>
                      <a:lnTo>
                        <a:pt x="864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32" name="Google Shape;4832;p5"/>
                <p:cNvSpPr/>
                <p:nvPr/>
              </p:nvSpPr>
              <p:spPr>
                <a:xfrm rot="-5400000">
                  <a:off x="525875" y="2654325"/>
                  <a:ext cx="3412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5" extrusionOk="0">
                      <a:moveTo>
                        <a:pt x="622" y="0"/>
                      </a:moveTo>
                      <a:cubicBezTo>
                        <a:pt x="242" y="0"/>
                        <a:pt x="1" y="397"/>
                        <a:pt x="190" y="725"/>
                      </a:cubicBezTo>
                      <a:lnTo>
                        <a:pt x="1209" y="2486"/>
                      </a:lnTo>
                      <a:lnTo>
                        <a:pt x="1364" y="2744"/>
                      </a:lnTo>
                      <a:lnTo>
                        <a:pt x="1364" y="483"/>
                      </a:lnTo>
                      <a:cubicBezTo>
                        <a:pt x="1364" y="207"/>
                        <a:pt x="1140" y="0"/>
                        <a:pt x="88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33" name="Google Shape;4833;p5"/>
                <p:cNvSpPr/>
                <p:nvPr/>
              </p:nvSpPr>
              <p:spPr>
                <a:xfrm rot="-5400000">
                  <a:off x="615413" y="26148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08" y="2745"/>
                        <a:pt x="484" y="2745"/>
                      </a:cubicBezTo>
                      <a:lnTo>
                        <a:pt x="743" y="2745"/>
                      </a:lnTo>
                      <a:cubicBezTo>
                        <a:pt x="1105" y="2745"/>
                        <a:pt x="1347" y="2331"/>
                        <a:pt x="1157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34" name="Google Shape;4834;p5"/>
                <p:cNvSpPr/>
                <p:nvPr/>
              </p:nvSpPr>
              <p:spPr>
                <a:xfrm rot="-5400000">
                  <a:off x="568463" y="2607013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68" y="1139"/>
                      </a:lnTo>
                      <a:cubicBezTo>
                        <a:pt x="2041" y="1178"/>
                        <a:pt x="2121" y="1198"/>
                        <a:pt x="2200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5" y="414"/>
                        <a:pt x="2711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35" name="Google Shape;4835;p5"/>
                <p:cNvSpPr/>
                <p:nvPr/>
              </p:nvSpPr>
              <p:spPr>
                <a:xfrm rot="-5400000">
                  <a:off x="594975" y="2604650"/>
                  <a:ext cx="5655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66" extrusionOk="0">
                      <a:moveTo>
                        <a:pt x="0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7" y="2183"/>
                        <a:pt x="2002" y="2019"/>
                      </a:cubicBezTo>
                      <a:lnTo>
                        <a:pt x="2123" y="1812"/>
                      </a:lnTo>
                      <a:cubicBezTo>
                        <a:pt x="2261" y="1571"/>
                        <a:pt x="2192" y="1260"/>
                        <a:pt x="1951" y="11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36" name="Google Shape;4836;p5"/>
                <p:cNvSpPr/>
                <p:nvPr/>
              </p:nvSpPr>
              <p:spPr>
                <a:xfrm rot="-5400000">
                  <a:off x="568350" y="27011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604" y="0"/>
                      </a:moveTo>
                      <a:cubicBezTo>
                        <a:pt x="242" y="0"/>
                        <a:pt x="0" y="414"/>
                        <a:pt x="190" y="725"/>
                      </a:cubicBezTo>
                      <a:lnTo>
                        <a:pt x="311" y="949"/>
                      </a:lnTo>
                      <a:cubicBezTo>
                        <a:pt x="404" y="1100"/>
                        <a:pt x="566" y="1189"/>
                        <a:pt x="737" y="1189"/>
                      </a:cubicBezTo>
                      <a:cubicBezTo>
                        <a:pt x="820" y="1189"/>
                        <a:pt x="905" y="1167"/>
                        <a:pt x="984" y="1122"/>
                      </a:cubicBezTo>
                      <a:lnTo>
                        <a:pt x="2934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37" name="Google Shape;4837;p5"/>
                <p:cNvSpPr/>
                <p:nvPr/>
              </p:nvSpPr>
              <p:spPr>
                <a:xfrm rot="-5400000">
                  <a:off x="594588" y="2676663"/>
                  <a:ext cx="5700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53" extrusionOk="0">
                      <a:moveTo>
                        <a:pt x="2279" y="0"/>
                      </a:moveTo>
                      <a:lnTo>
                        <a:pt x="312" y="1139"/>
                      </a:lnTo>
                      <a:cubicBezTo>
                        <a:pt x="87" y="1260"/>
                        <a:pt x="1" y="1571"/>
                        <a:pt x="139" y="1795"/>
                      </a:cubicBezTo>
                      <a:lnTo>
                        <a:pt x="277" y="2019"/>
                      </a:lnTo>
                      <a:cubicBezTo>
                        <a:pt x="363" y="2175"/>
                        <a:pt x="523" y="2252"/>
                        <a:pt x="685" y="2252"/>
                      </a:cubicBezTo>
                      <a:cubicBezTo>
                        <a:pt x="847" y="2252"/>
                        <a:pt x="1011" y="2175"/>
                        <a:pt x="1106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38" name="Google Shape;4838;p5"/>
                <p:cNvSpPr/>
                <p:nvPr/>
              </p:nvSpPr>
              <p:spPr>
                <a:xfrm rot="-5400000">
                  <a:off x="526100" y="261527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38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39" name="Google Shape;4839;p5"/>
                <p:cNvSpPr/>
                <p:nvPr/>
              </p:nvSpPr>
              <p:spPr>
                <a:xfrm rot="-5400000">
                  <a:off x="533038" y="2607138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201" y="0"/>
                      </a:moveTo>
                      <a:cubicBezTo>
                        <a:pt x="2121" y="0"/>
                        <a:pt x="2041" y="21"/>
                        <a:pt x="1968" y="66"/>
                      </a:cubicBezTo>
                      <a:lnTo>
                        <a:pt x="381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711" y="1188"/>
                        <a:pt x="2935" y="791"/>
                        <a:pt x="2745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7" y="0"/>
                        <a:pt x="220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40" name="Google Shape;4840;p5"/>
                <p:cNvSpPr/>
                <p:nvPr/>
              </p:nvSpPr>
              <p:spPr>
                <a:xfrm rot="-5400000">
                  <a:off x="523438" y="2604863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8" y="2007"/>
                      </a:lnTo>
                      <a:lnTo>
                        <a:pt x="0" y="2249"/>
                      </a:lnTo>
                      <a:lnTo>
                        <a:pt x="380" y="2042"/>
                      </a:lnTo>
                      <a:lnTo>
                        <a:pt x="1951" y="1127"/>
                      </a:lnTo>
                      <a:cubicBezTo>
                        <a:pt x="2175" y="989"/>
                        <a:pt x="2261" y="696"/>
                        <a:pt x="2123" y="454"/>
                      </a:cubicBezTo>
                      <a:lnTo>
                        <a:pt x="2002" y="247"/>
                      </a:lnTo>
                      <a:cubicBezTo>
                        <a:pt x="1907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41" name="Google Shape;4841;p5"/>
                <p:cNvSpPr/>
                <p:nvPr/>
              </p:nvSpPr>
              <p:spPr>
                <a:xfrm rot="-5400000">
                  <a:off x="533025" y="27011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737" y="0"/>
                      </a:moveTo>
                      <a:cubicBezTo>
                        <a:pt x="566" y="0"/>
                        <a:pt x="404" y="89"/>
                        <a:pt x="311" y="240"/>
                      </a:cubicBezTo>
                      <a:lnTo>
                        <a:pt x="190" y="464"/>
                      </a:lnTo>
                      <a:cubicBezTo>
                        <a:pt x="0" y="775"/>
                        <a:pt x="242" y="1189"/>
                        <a:pt x="604" y="1189"/>
                      </a:cubicBezTo>
                      <a:lnTo>
                        <a:pt x="2934" y="1189"/>
                      </a:lnTo>
                      <a:lnTo>
                        <a:pt x="1743" y="516"/>
                      </a:lnTo>
                      <a:lnTo>
                        <a:pt x="984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42" name="Google Shape;4842;p5"/>
                <p:cNvSpPr/>
                <p:nvPr/>
              </p:nvSpPr>
              <p:spPr>
                <a:xfrm rot="-5400000">
                  <a:off x="557375" y="26388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192" y="0"/>
                      </a:moveTo>
                      <a:cubicBezTo>
                        <a:pt x="536" y="0"/>
                        <a:pt x="1" y="536"/>
                        <a:pt x="1" y="1209"/>
                      </a:cubicBezTo>
                      <a:cubicBezTo>
                        <a:pt x="1" y="1865"/>
                        <a:pt x="536" y="2400"/>
                        <a:pt x="1192" y="2400"/>
                      </a:cubicBezTo>
                      <a:cubicBezTo>
                        <a:pt x="1865" y="2400"/>
                        <a:pt x="2400" y="1865"/>
                        <a:pt x="2400" y="1209"/>
                      </a:cubicBezTo>
                      <a:cubicBezTo>
                        <a:pt x="2400" y="536"/>
                        <a:pt x="1865" y="0"/>
                        <a:pt x="119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43" name="Google Shape;4843;p5"/>
                <p:cNvSpPr/>
                <p:nvPr/>
              </p:nvSpPr>
              <p:spPr>
                <a:xfrm rot="-5400000">
                  <a:off x="487250" y="3139975"/>
                  <a:ext cx="2002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0" h="8026" extrusionOk="0">
                      <a:moveTo>
                        <a:pt x="7543" y="466"/>
                      </a:moveTo>
                      <a:lnTo>
                        <a:pt x="7543" y="7560"/>
                      </a:lnTo>
                      <a:lnTo>
                        <a:pt x="467" y="7560"/>
                      </a:lnTo>
                      <a:lnTo>
                        <a:pt x="467" y="466"/>
                      </a:lnTo>
                      <a:close/>
                      <a:moveTo>
                        <a:pt x="1" y="0"/>
                      </a:moveTo>
                      <a:lnTo>
                        <a:pt x="1" y="8026"/>
                      </a:lnTo>
                      <a:lnTo>
                        <a:pt x="8009" y="8026"/>
                      </a:lnTo>
                      <a:lnTo>
                        <a:pt x="800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44" name="Google Shape;4844;p5"/>
                <p:cNvSpPr/>
                <p:nvPr/>
              </p:nvSpPr>
              <p:spPr>
                <a:xfrm rot="-5400000">
                  <a:off x="523175" y="3247950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682" y="1"/>
                      </a:moveTo>
                      <a:cubicBezTo>
                        <a:pt x="518" y="1"/>
                        <a:pt x="354" y="78"/>
                        <a:pt x="259" y="234"/>
                      </a:cubicBezTo>
                      <a:lnTo>
                        <a:pt x="138" y="458"/>
                      </a:lnTo>
                      <a:cubicBezTo>
                        <a:pt x="0" y="682"/>
                        <a:pt x="87" y="993"/>
                        <a:pt x="311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279" y="2253"/>
                      </a:lnTo>
                      <a:lnTo>
                        <a:pt x="2123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45" name="Google Shape;4845;p5"/>
                <p:cNvSpPr/>
                <p:nvPr/>
              </p:nvSpPr>
              <p:spPr>
                <a:xfrm rot="-5400000">
                  <a:off x="615188" y="3225613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64" y="1"/>
                      </a:moveTo>
                      <a:lnTo>
                        <a:pt x="191" y="2020"/>
                      </a:lnTo>
                      <a:cubicBezTo>
                        <a:pt x="1" y="2331"/>
                        <a:pt x="243" y="2745"/>
                        <a:pt x="622" y="2745"/>
                      </a:cubicBezTo>
                      <a:lnTo>
                        <a:pt x="864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46" name="Google Shape;4846;p5"/>
                <p:cNvSpPr/>
                <p:nvPr/>
              </p:nvSpPr>
              <p:spPr>
                <a:xfrm rot="-5400000">
                  <a:off x="525875" y="3225625"/>
                  <a:ext cx="3412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5" extrusionOk="0">
                      <a:moveTo>
                        <a:pt x="622" y="0"/>
                      </a:moveTo>
                      <a:cubicBezTo>
                        <a:pt x="243" y="0"/>
                        <a:pt x="1" y="397"/>
                        <a:pt x="191" y="725"/>
                      </a:cubicBezTo>
                      <a:lnTo>
                        <a:pt x="1209" y="2486"/>
                      </a:lnTo>
                      <a:lnTo>
                        <a:pt x="1364" y="2744"/>
                      </a:lnTo>
                      <a:lnTo>
                        <a:pt x="1364" y="483"/>
                      </a:lnTo>
                      <a:cubicBezTo>
                        <a:pt x="1364" y="207"/>
                        <a:pt x="1140" y="0"/>
                        <a:pt x="88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47" name="Google Shape;4847;p5"/>
                <p:cNvSpPr/>
                <p:nvPr/>
              </p:nvSpPr>
              <p:spPr>
                <a:xfrm rot="-5400000">
                  <a:off x="615200" y="318635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" y="1"/>
                      </a:moveTo>
                      <a:lnTo>
                        <a:pt x="1" y="2262"/>
                      </a:lnTo>
                      <a:cubicBezTo>
                        <a:pt x="1" y="2521"/>
                        <a:pt x="225" y="2745"/>
                        <a:pt x="501" y="2745"/>
                      </a:cubicBezTo>
                      <a:lnTo>
                        <a:pt x="743" y="2745"/>
                      </a:lnTo>
                      <a:cubicBezTo>
                        <a:pt x="1122" y="2745"/>
                        <a:pt x="1364" y="2331"/>
                        <a:pt x="1174" y="202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48" name="Google Shape;4848;p5"/>
                <p:cNvSpPr/>
                <p:nvPr/>
              </p:nvSpPr>
              <p:spPr>
                <a:xfrm rot="-5400000">
                  <a:off x="568463" y="3178288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0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2" y="1198"/>
                        <a:pt x="2194" y="1198"/>
                      </a:cubicBezTo>
                      <a:cubicBezTo>
                        <a:pt x="2365" y="1198"/>
                        <a:pt x="2530" y="1113"/>
                        <a:pt x="2624" y="949"/>
                      </a:cubicBezTo>
                      <a:lnTo>
                        <a:pt x="2744" y="742"/>
                      </a:lnTo>
                      <a:cubicBezTo>
                        <a:pt x="2934" y="414"/>
                        <a:pt x="2693" y="17"/>
                        <a:pt x="2330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49" name="Google Shape;4849;p5"/>
                <p:cNvSpPr/>
                <p:nvPr/>
              </p:nvSpPr>
              <p:spPr>
                <a:xfrm rot="-5400000">
                  <a:off x="594975" y="3175950"/>
                  <a:ext cx="5655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66" extrusionOk="0">
                      <a:moveTo>
                        <a:pt x="1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8" y="2183"/>
                        <a:pt x="2003" y="2019"/>
                      </a:cubicBezTo>
                      <a:lnTo>
                        <a:pt x="2124" y="1812"/>
                      </a:lnTo>
                      <a:cubicBezTo>
                        <a:pt x="2262" y="1571"/>
                        <a:pt x="2193" y="1260"/>
                        <a:pt x="1951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50" name="Google Shape;4850;p5"/>
                <p:cNvSpPr/>
                <p:nvPr/>
              </p:nvSpPr>
              <p:spPr>
                <a:xfrm rot="-5400000">
                  <a:off x="568350" y="32724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605" y="0"/>
                      </a:moveTo>
                      <a:cubicBezTo>
                        <a:pt x="242" y="0"/>
                        <a:pt x="1" y="414"/>
                        <a:pt x="190" y="725"/>
                      </a:cubicBezTo>
                      <a:lnTo>
                        <a:pt x="311" y="949"/>
                      </a:lnTo>
                      <a:cubicBezTo>
                        <a:pt x="404" y="1100"/>
                        <a:pt x="567" y="1189"/>
                        <a:pt x="737" y="1189"/>
                      </a:cubicBezTo>
                      <a:cubicBezTo>
                        <a:pt x="820" y="1189"/>
                        <a:pt x="905" y="1167"/>
                        <a:pt x="984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51" name="Google Shape;4851;p5"/>
                <p:cNvSpPr/>
                <p:nvPr/>
              </p:nvSpPr>
              <p:spPr>
                <a:xfrm rot="-5400000">
                  <a:off x="594600" y="3247950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2279" y="0"/>
                      </a:moveTo>
                      <a:lnTo>
                        <a:pt x="311" y="1139"/>
                      </a:lnTo>
                      <a:cubicBezTo>
                        <a:pt x="87" y="1260"/>
                        <a:pt x="0" y="1571"/>
                        <a:pt x="138" y="1795"/>
                      </a:cubicBezTo>
                      <a:lnTo>
                        <a:pt x="259" y="2019"/>
                      </a:lnTo>
                      <a:cubicBezTo>
                        <a:pt x="354" y="2175"/>
                        <a:pt x="518" y="2252"/>
                        <a:pt x="682" y="2252"/>
                      </a:cubicBezTo>
                      <a:cubicBezTo>
                        <a:pt x="846" y="2252"/>
                        <a:pt x="1010" y="2175"/>
                        <a:pt x="1105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52" name="Google Shape;4852;p5"/>
                <p:cNvSpPr/>
                <p:nvPr/>
              </p:nvSpPr>
              <p:spPr>
                <a:xfrm rot="-5400000">
                  <a:off x="525888" y="3186363"/>
                  <a:ext cx="34100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5" extrusionOk="0">
                      <a:moveTo>
                        <a:pt x="501" y="0"/>
                      </a:moveTo>
                      <a:cubicBezTo>
                        <a:pt x="225" y="0"/>
                        <a:pt x="1" y="207"/>
                        <a:pt x="1" y="483"/>
                      </a:cubicBezTo>
                      <a:lnTo>
                        <a:pt x="1" y="2744"/>
                      </a:lnTo>
                      <a:lnTo>
                        <a:pt x="156" y="2486"/>
                      </a:lnTo>
                      <a:lnTo>
                        <a:pt x="1174" y="725"/>
                      </a:lnTo>
                      <a:cubicBezTo>
                        <a:pt x="1364" y="397"/>
                        <a:pt x="1122" y="0"/>
                        <a:pt x="7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53" name="Google Shape;4853;p5"/>
                <p:cNvSpPr/>
                <p:nvPr/>
              </p:nvSpPr>
              <p:spPr>
                <a:xfrm rot="-5400000">
                  <a:off x="533038" y="3178413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195" y="0"/>
                      </a:moveTo>
                      <a:cubicBezTo>
                        <a:pt x="2112" y="0"/>
                        <a:pt x="2029" y="21"/>
                        <a:pt x="1951" y="66"/>
                      </a:cubicBezTo>
                      <a:lnTo>
                        <a:pt x="380" y="981"/>
                      </a:lnTo>
                      <a:lnTo>
                        <a:pt x="0" y="1188"/>
                      </a:lnTo>
                      <a:lnTo>
                        <a:pt x="2330" y="1188"/>
                      </a:lnTo>
                      <a:cubicBezTo>
                        <a:pt x="2693" y="1188"/>
                        <a:pt x="2934" y="791"/>
                        <a:pt x="2744" y="463"/>
                      </a:cubicBezTo>
                      <a:lnTo>
                        <a:pt x="2624" y="256"/>
                      </a:lnTo>
                      <a:cubicBezTo>
                        <a:pt x="2530" y="92"/>
                        <a:pt x="2366" y="0"/>
                        <a:pt x="21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54" name="Google Shape;4854;p5"/>
                <p:cNvSpPr/>
                <p:nvPr/>
              </p:nvSpPr>
              <p:spPr>
                <a:xfrm rot="-5400000">
                  <a:off x="523438" y="3176163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9" y="2007"/>
                      </a:lnTo>
                      <a:lnTo>
                        <a:pt x="1" y="2249"/>
                      </a:lnTo>
                      <a:lnTo>
                        <a:pt x="380" y="2042"/>
                      </a:lnTo>
                      <a:lnTo>
                        <a:pt x="1951" y="1127"/>
                      </a:lnTo>
                      <a:cubicBezTo>
                        <a:pt x="2175" y="989"/>
                        <a:pt x="2262" y="696"/>
                        <a:pt x="2124" y="454"/>
                      </a:cubicBezTo>
                      <a:lnTo>
                        <a:pt x="2003" y="247"/>
                      </a:lnTo>
                      <a:cubicBezTo>
                        <a:pt x="1908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55" name="Google Shape;4855;p5"/>
                <p:cNvSpPr/>
                <p:nvPr/>
              </p:nvSpPr>
              <p:spPr>
                <a:xfrm rot="-5400000">
                  <a:off x="533025" y="3272475"/>
                  <a:ext cx="7337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1" y="240"/>
                      </a:cubicBezTo>
                      <a:lnTo>
                        <a:pt x="190" y="464"/>
                      </a:lnTo>
                      <a:cubicBezTo>
                        <a:pt x="1" y="775"/>
                        <a:pt x="242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4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56" name="Google Shape;4856;p5"/>
                <p:cNvSpPr/>
                <p:nvPr/>
              </p:nvSpPr>
              <p:spPr>
                <a:xfrm rot="-5400000">
                  <a:off x="552325" y="3215125"/>
                  <a:ext cx="70375" cy="6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5" h="2411" extrusionOk="0">
                      <a:moveTo>
                        <a:pt x="1606" y="0"/>
                      </a:moveTo>
                      <a:cubicBezTo>
                        <a:pt x="536" y="0"/>
                        <a:pt x="1" y="1295"/>
                        <a:pt x="760" y="2054"/>
                      </a:cubicBezTo>
                      <a:cubicBezTo>
                        <a:pt x="1006" y="2301"/>
                        <a:pt x="1309" y="2411"/>
                        <a:pt x="1605" y="2411"/>
                      </a:cubicBezTo>
                      <a:cubicBezTo>
                        <a:pt x="2223" y="2411"/>
                        <a:pt x="2814" y="1932"/>
                        <a:pt x="2814" y="1209"/>
                      </a:cubicBezTo>
                      <a:cubicBezTo>
                        <a:pt x="2814" y="536"/>
                        <a:pt x="2262" y="0"/>
                        <a:pt x="160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57" name="Google Shape;4857;p5"/>
                <p:cNvSpPr/>
                <p:nvPr/>
              </p:nvSpPr>
              <p:spPr>
                <a:xfrm rot="-5400000">
                  <a:off x="487263" y="3711263"/>
                  <a:ext cx="200225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09" h="8026" extrusionOk="0">
                      <a:moveTo>
                        <a:pt x="7542" y="466"/>
                      </a:moveTo>
                      <a:lnTo>
                        <a:pt x="7542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08" y="8026"/>
                      </a:lnTo>
                      <a:lnTo>
                        <a:pt x="8008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58" name="Google Shape;4858;p5"/>
                <p:cNvSpPr/>
                <p:nvPr/>
              </p:nvSpPr>
              <p:spPr>
                <a:xfrm rot="-5400000">
                  <a:off x="523388" y="38194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682" y="1"/>
                      </a:moveTo>
                      <a:cubicBezTo>
                        <a:pt x="518" y="1"/>
                        <a:pt x="354" y="78"/>
                        <a:pt x="259" y="234"/>
                      </a:cubicBezTo>
                      <a:lnTo>
                        <a:pt x="139" y="458"/>
                      </a:lnTo>
                      <a:cubicBezTo>
                        <a:pt x="1" y="682"/>
                        <a:pt x="70" y="993"/>
                        <a:pt x="311" y="1114"/>
                      </a:cubicBezTo>
                      <a:lnTo>
                        <a:pt x="1071" y="1563"/>
                      </a:lnTo>
                      <a:lnTo>
                        <a:pt x="2262" y="2253"/>
                      </a:lnTo>
                      <a:lnTo>
                        <a:pt x="2124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59" name="Google Shape;4859;p5"/>
                <p:cNvSpPr/>
                <p:nvPr/>
              </p:nvSpPr>
              <p:spPr>
                <a:xfrm rot="-5400000">
                  <a:off x="615200" y="379690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0" y="2331"/>
                        <a:pt x="242" y="2745"/>
                        <a:pt x="604" y="2745"/>
                      </a:cubicBezTo>
                      <a:lnTo>
                        <a:pt x="863" y="2745"/>
                      </a:lnTo>
                      <a:cubicBezTo>
                        <a:pt x="1139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60" name="Google Shape;4860;p5"/>
                <p:cNvSpPr/>
                <p:nvPr/>
              </p:nvSpPr>
              <p:spPr>
                <a:xfrm rot="-5400000">
                  <a:off x="526100" y="379712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604" y="0"/>
                      </a:moveTo>
                      <a:cubicBezTo>
                        <a:pt x="242" y="0"/>
                        <a:pt x="0" y="397"/>
                        <a:pt x="190" y="725"/>
                      </a:cubicBezTo>
                      <a:lnTo>
                        <a:pt x="1208" y="2486"/>
                      </a:lnTo>
                      <a:lnTo>
                        <a:pt x="1346" y="2744"/>
                      </a:lnTo>
                      <a:lnTo>
                        <a:pt x="1346" y="483"/>
                      </a:lnTo>
                      <a:cubicBezTo>
                        <a:pt x="1346" y="207"/>
                        <a:pt x="1139" y="0"/>
                        <a:pt x="86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61" name="Google Shape;4861;p5"/>
                <p:cNvSpPr/>
                <p:nvPr/>
              </p:nvSpPr>
              <p:spPr>
                <a:xfrm rot="-5400000">
                  <a:off x="615188" y="3757638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" y="1"/>
                      </a:moveTo>
                      <a:lnTo>
                        <a:pt x="1" y="2262"/>
                      </a:lnTo>
                      <a:cubicBezTo>
                        <a:pt x="1" y="2521"/>
                        <a:pt x="225" y="2745"/>
                        <a:pt x="484" y="2745"/>
                      </a:cubicBezTo>
                      <a:lnTo>
                        <a:pt x="743" y="2745"/>
                      </a:lnTo>
                      <a:cubicBezTo>
                        <a:pt x="1123" y="2745"/>
                        <a:pt x="1364" y="2331"/>
                        <a:pt x="1174" y="2020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62" name="Google Shape;4862;p5"/>
                <p:cNvSpPr/>
                <p:nvPr/>
              </p:nvSpPr>
              <p:spPr>
                <a:xfrm rot="-5400000">
                  <a:off x="568513" y="3749638"/>
                  <a:ext cx="732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1" h="1198" extrusionOk="0">
                      <a:moveTo>
                        <a:pt x="0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2" y="1198"/>
                        <a:pt x="2194" y="1198"/>
                      </a:cubicBezTo>
                      <a:cubicBezTo>
                        <a:pt x="2366" y="1198"/>
                        <a:pt x="2530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1" y="421"/>
                        <a:pt x="2703" y="17"/>
                        <a:pt x="2336" y="17"/>
                      </a:cubicBezTo>
                      <a:cubicBezTo>
                        <a:pt x="2329" y="17"/>
                        <a:pt x="2321" y="17"/>
                        <a:pt x="2313" y="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63" name="Google Shape;4863;p5"/>
                <p:cNvSpPr/>
                <p:nvPr/>
              </p:nvSpPr>
              <p:spPr>
                <a:xfrm rot="-5400000">
                  <a:off x="594763" y="3747463"/>
                  <a:ext cx="56975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66" extrusionOk="0">
                      <a:moveTo>
                        <a:pt x="1" y="0"/>
                      </a:moveTo>
                      <a:lnTo>
                        <a:pt x="1174" y="2019"/>
                      </a:lnTo>
                      <a:cubicBezTo>
                        <a:pt x="1269" y="2183"/>
                        <a:pt x="1433" y="2265"/>
                        <a:pt x="1595" y="2265"/>
                      </a:cubicBezTo>
                      <a:cubicBezTo>
                        <a:pt x="1757" y="2265"/>
                        <a:pt x="1916" y="2183"/>
                        <a:pt x="2003" y="2019"/>
                      </a:cubicBezTo>
                      <a:lnTo>
                        <a:pt x="2141" y="1812"/>
                      </a:lnTo>
                      <a:cubicBezTo>
                        <a:pt x="2279" y="1571"/>
                        <a:pt x="2210" y="1260"/>
                        <a:pt x="1968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64" name="Google Shape;4864;p5"/>
                <p:cNvSpPr/>
                <p:nvPr/>
              </p:nvSpPr>
              <p:spPr>
                <a:xfrm rot="-5400000">
                  <a:off x="568338" y="3843763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622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5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65" name="Google Shape;4865;p5"/>
                <p:cNvSpPr/>
                <p:nvPr/>
              </p:nvSpPr>
              <p:spPr>
                <a:xfrm rot="-5400000">
                  <a:off x="594813" y="38194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2262" y="0"/>
                      </a:moveTo>
                      <a:lnTo>
                        <a:pt x="311" y="1139"/>
                      </a:lnTo>
                      <a:cubicBezTo>
                        <a:pt x="70" y="1260"/>
                        <a:pt x="1" y="1571"/>
                        <a:pt x="139" y="1795"/>
                      </a:cubicBezTo>
                      <a:lnTo>
                        <a:pt x="259" y="2019"/>
                      </a:lnTo>
                      <a:cubicBezTo>
                        <a:pt x="354" y="2175"/>
                        <a:pt x="518" y="2252"/>
                        <a:pt x="682" y="2252"/>
                      </a:cubicBezTo>
                      <a:cubicBezTo>
                        <a:pt x="846" y="2252"/>
                        <a:pt x="1010" y="2175"/>
                        <a:pt x="1105" y="2019"/>
                      </a:cubicBezTo>
                      <a:lnTo>
                        <a:pt x="226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66" name="Google Shape;4866;p5"/>
                <p:cNvSpPr/>
                <p:nvPr/>
              </p:nvSpPr>
              <p:spPr>
                <a:xfrm rot="-5400000">
                  <a:off x="525913" y="3757688"/>
                  <a:ext cx="340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" h="2746" extrusionOk="0">
                      <a:moveTo>
                        <a:pt x="766" y="1"/>
                      </a:moveTo>
                      <a:cubicBezTo>
                        <a:pt x="758" y="1"/>
                        <a:pt x="751" y="1"/>
                        <a:pt x="743" y="1"/>
                      </a:cubicBezTo>
                      <a:lnTo>
                        <a:pt x="484" y="1"/>
                      </a:lnTo>
                      <a:cubicBezTo>
                        <a:pt x="208" y="1"/>
                        <a:pt x="1" y="225"/>
                        <a:pt x="1" y="484"/>
                      </a:cubicBezTo>
                      <a:lnTo>
                        <a:pt x="1" y="2745"/>
                      </a:lnTo>
                      <a:lnTo>
                        <a:pt x="156" y="2487"/>
                      </a:lnTo>
                      <a:lnTo>
                        <a:pt x="1174" y="726"/>
                      </a:lnTo>
                      <a:cubicBezTo>
                        <a:pt x="1360" y="405"/>
                        <a:pt x="1132" y="1"/>
                        <a:pt x="7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67" name="Google Shape;4867;p5"/>
                <p:cNvSpPr/>
                <p:nvPr/>
              </p:nvSpPr>
              <p:spPr>
                <a:xfrm rot="-5400000">
                  <a:off x="532875" y="3749525"/>
                  <a:ext cx="737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" h="1189" extrusionOk="0">
                      <a:moveTo>
                        <a:pt x="2204" y="0"/>
                      </a:moveTo>
                      <a:cubicBezTo>
                        <a:pt x="2122" y="0"/>
                        <a:pt x="2041" y="21"/>
                        <a:pt x="1968" y="66"/>
                      </a:cubicBezTo>
                      <a:lnTo>
                        <a:pt x="380" y="981"/>
                      </a:lnTo>
                      <a:lnTo>
                        <a:pt x="0" y="1188"/>
                      </a:lnTo>
                      <a:lnTo>
                        <a:pt x="2331" y="1188"/>
                      </a:lnTo>
                      <a:cubicBezTo>
                        <a:pt x="2338" y="1188"/>
                        <a:pt x="2346" y="1188"/>
                        <a:pt x="2353" y="1188"/>
                      </a:cubicBezTo>
                      <a:cubicBezTo>
                        <a:pt x="2720" y="1188"/>
                        <a:pt x="2948" y="784"/>
                        <a:pt x="2762" y="463"/>
                      </a:cubicBezTo>
                      <a:lnTo>
                        <a:pt x="2624" y="256"/>
                      </a:lnTo>
                      <a:cubicBezTo>
                        <a:pt x="2542" y="92"/>
                        <a:pt x="2374" y="0"/>
                        <a:pt x="220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68" name="Google Shape;4868;p5"/>
                <p:cNvSpPr/>
                <p:nvPr/>
              </p:nvSpPr>
              <p:spPr>
                <a:xfrm rot="-5400000">
                  <a:off x="523225" y="3747675"/>
                  <a:ext cx="56975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49" extrusionOk="0">
                      <a:moveTo>
                        <a:pt x="1597" y="1"/>
                      </a:moveTo>
                      <a:cubicBezTo>
                        <a:pt x="1433" y="1"/>
                        <a:pt x="1269" y="83"/>
                        <a:pt x="1174" y="247"/>
                      </a:cubicBezTo>
                      <a:lnTo>
                        <a:pt x="156" y="2007"/>
                      </a:lnTo>
                      <a:lnTo>
                        <a:pt x="1" y="2249"/>
                      </a:lnTo>
                      <a:lnTo>
                        <a:pt x="380" y="2042"/>
                      </a:lnTo>
                      <a:lnTo>
                        <a:pt x="1968" y="1127"/>
                      </a:lnTo>
                      <a:cubicBezTo>
                        <a:pt x="2193" y="989"/>
                        <a:pt x="2279" y="696"/>
                        <a:pt x="2141" y="454"/>
                      </a:cubicBezTo>
                      <a:lnTo>
                        <a:pt x="2020" y="247"/>
                      </a:lnTo>
                      <a:cubicBezTo>
                        <a:pt x="1925" y="83"/>
                        <a:pt x="1761" y="1"/>
                        <a:pt x="159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69" name="Google Shape;4869;p5"/>
                <p:cNvSpPr/>
                <p:nvPr/>
              </p:nvSpPr>
              <p:spPr>
                <a:xfrm rot="-5400000">
                  <a:off x="533013" y="3843763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2" y="240"/>
                      </a:cubicBezTo>
                      <a:lnTo>
                        <a:pt x="191" y="464"/>
                      </a:lnTo>
                      <a:cubicBezTo>
                        <a:pt x="1" y="775"/>
                        <a:pt x="225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5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70" name="Google Shape;4870;p5"/>
                <p:cNvSpPr/>
                <p:nvPr/>
              </p:nvSpPr>
              <p:spPr>
                <a:xfrm rot="-5400000">
                  <a:off x="557375" y="37818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208" y="0"/>
                      </a:moveTo>
                      <a:cubicBezTo>
                        <a:pt x="535" y="0"/>
                        <a:pt x="0" y="536"/>
                        <a:pt x="0" y="1209"/>
                      </a:cubicBezTo>
                      <a:cubicBezTo>
                        <a:pt x="0" y="1865"/>
                        <a:pt x="535" y="2400"/>
                        <a:pt x="1208" y="2400"/>
                      </a:cubicBezTo>
                      <a:cubicBezTo>
                        <a:pt x="1864" y="2400"/>
                        <a:pt x="2399" y="1865"/>
                        <a:pt x="2399" y="1209"/>
                      </a:cubicBezTo>
                      <a:cubicBezTo>
                        <a:pt x="2399" y="536"/>
                        <a:pt x="1864" y="0"/>
                        <a:pt x="120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71" name="Google Shape;4871;p5"/>
                <p:cNvSpPr/>
                <p:nvPr/>
              </p:nvSpPr>
              <p:spPr>
                <a:xfrm rot="-5400000">
                  <a:off x="487050" y="4282775"/>
                  <a:ext cx="2006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6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83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72" name="Google Shape;4872;p5"/>
                <p:cNvSpPr/>
                <p:nvPr/>
              </p:nvSpPr>
              <p:spPr>
                <a:xfrm rot="-5400000">
                  <a:off x="523388" y="43907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683" y="1"/>
                      </a:moveTo>
                      <a:cubicBezTo>
                        <a:pt x="519" y="1"/>
                        <a:pt x="355" y="78"/>
                        <a:pt x="260" y="234"/>
                      </a:cubicBezTo>
                      <a:lnTo>
                        <a:pt x="139" y="458"/>
                      </a:lnTo>
                      <a:cubicBezTo>
                        <a:pt x="1" y="682"/>
                        <a:pt x="70" y="993"/>
                        <a:pt x="312" y="1114"/>
                      </a:cubicBezTo>
                      <a:lnTo>
                        <a:pt x="1071" y="1563"/>
                      </a:lnTo>
                      <a:lnTo>
                        <a:pt x="2262" y="2253"/>
                      </a:lnTo>
                      <a:lnTo>
                        <a:pt x="2124" y="2011"/>
                      </a:lnTo>
                      <a:lnTo>
                        <a:pt x="1106" y="234"/>
                      </a:lnTo>
                      <a:cubicBezTo>
                        <a:pt x="1011" y="78"/>
                        <a:pt x="847" y="1"/>
                        <a:pt x="68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73" name="Google Shape;4873;p5"/>
                <p:cNvSpPr/>
                <p:nvPr/>
              </p:nvSpPr>
              <p:spPr>
                <a:xfrm rot="-5400000">
                  <a:off x="615188" y="4368188"/>
                  <a:ext cx="3412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746" extrusionOk="0">
                      <a:moveTo>
                        <a:pt x="1347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22" y="2745"/>
                      </a:cubicBezTo>
                      <a:lnTo>
                        <a:pt x="881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47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74" name="Google Shape;4874;p5"/>
                <p:cNvSpPr/>
                <p:nvPr/>
              </p:nvSpPr>
              <p:spPr>
                <a:xfrm rot="-5400000">
                  <a:off x="526138" y="4368363"/>
                  <a:ext cx="335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3" h="2746" extrusionOk="0">
                      <a:moveTo>
                        <a:pt x="595" y="1"/>
                      </a:moveTo>
                      <a:cubicBezTo>
                        <a:pt x="229" y="1"/>
                        <a:pt x="0" y="405"/>
                        <a:pt x="186" y="726"/>
                      </a:cubicBezTo>
                      <a:lnTo>
                        <a:pt x="1205" y="2487"/>
                      </a:lnTo>
                      <a:lnTo>
                        <a:pt x="1343" y="2745"/>
                      </a:lnTo>
                      <a:lnTo>
                        <a:pt x="1343" y="484"/>
                      </a:lnTo>
                      <a:cubicBezTo>
                        <a:pt x="1343" y="225"/>
                        <a:pt x="1136" y="1"/>
                        <a:pt x="877" y="1"/>
                      </a:cubicBezTo>
                      <a:lnTo>
                        <a:pt x="618" y="1"/>
                      </a:lnTo>
                      <a:cubicBezTo>
                        <a:pt x="610" y="1"/>
                        <a:pt x="603" y="1"/>
                        <a:pt x="5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75" name="Google Shape;4875;p5"/>
                <p:cNvSpPr/>
                <p:nvPr/>
              </p:nvSpPr>
              <p:spPr>
                <a:xfrm rot="-5400000">
                  <a:off x="615413" y="43291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25" y="2745"/>
                        <a:pt x="483" y="2745"/>
                      </a:cubicBezTo>
                      <a:lnTo>
                        <a:pt x="742" y="2745"/>
                      </a:lnTo>
                      <a:cubicBezTo>
                        <a:pt x="1122" y="2745"/>
                        <a:pt x="1346" y="2331"/>
                        <a:pt x="1174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76" name="Google Shape;4876;p5"/>
                <p:cNvSpPr/>
                <p:nvPr/>
              </p:nvSpPr>
              <p:spPr>
                <a:xfrm rot="-5400000">
                  <a:off x="568463" y="4320888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51" y="1139"/>
                      </a:lnTo>
                      <a:cubicBezTo>
                        <a:pt x="2029" y="1178"/>
                        <a:pt x="2113" y="1198"/>
                        <a:pt x="2194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45" y="742"/>
                      </a:lnTo>
                      <a:cubicBezTo>
                        <a:pt x="2935" y="414"/>
                        <a:pt x="2693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77" name="Google Shape;4877;p5"/>
                <p:cNvSpPr/>
                <p:nvPr/>
              </p:nvSpPr>
              <p:spPr>
                <a:xfrm rot="-5400000">
                  <a:off x="594763" y="4318738"/>
                  <a:ext cx="56975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66" extrusionOk="0">
                      <a:moveTo>
                        <a:pt x="0" y="0"/>
                      </a:moveTo>
                      <a:lnTo>
                        <a:pt x="1174" y="2019"/>
                      </a:lnTo>
                      <a:cubicBezTo>
                        <a:pt x="1269" y="2183"/>
                        <a:pt x="1433" y="2265"/>
                        <a:pt x="1594" y="2265"/>
                      </a:cubicBezTo>
                      <a:cubicBezTo>
                        <a:pt x="1756" y="2265"/>
                        <a:pt x="1916" y="2183"/>
                        <a:pt x="2002" y="2019"/>
                      </a:cubicBezTo>
                      <a:lnTo>
                        <a:pt x="2140" y="1812"/>
                      </a:lnTo>
                      <a:cubicBezTo>
                        <a:pt x="2278" y="1571"/>
                        <a:pt x="2192" y="1260"/>
                        <a:pt x="1968" y="113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78" name="Google Shape;4878;p5"/>
                <p:cNvSpPr/>
                <p:nvPr/>
              </p:nvSpPr>
              <p:spPr>
                <a:xfrm rot="-5400000">
                  <a:off x="568125" y="4415275"/>
                  <a:ext cx="738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3" h="1189" extrusionOk="0">
                      <a:moveTo>
                        <a:pt x="622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6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5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79" name="Google Shape;4879;p5"/>
                <p:cNvSpPr/>
                <p:nvPr/>
              </p:nvSpPr>
              <p:spPr>
                <a:xfrm rot="-5400000">
                  <a:off x="594813" y="4390763"/>
                  <a:ext cx="56550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53" extrusionOk="0">
                      <a:moveTo>
                        <a:pt x="2262" y="0"/>
                      </a:moveTo>
                      <a:lnTo>
                        <a:pt x="312" y="1139"/>
                      </a:lnTo>
                      <a:cubicBezTo>
                        <a:pt x="70" y="1260"/>
                        <a:pt x="1" y="1571"/>
                        <a:pt x="139" y="1795"/>
                      </a:cubicBezTo>
                      <a:lnTo>
                        <a:pt x="260" y="2019"/>
                      </a:lnTo>
                      <a:cubicBezTo>
                        <a:pt x="355" y="2175"/>
                        <a:pt x="519" y="2252"/>
                        <a:pt x="683" y="2252"/>
                      </a:cubicBezTo>
                      <a:cubicBezTo>
                        <a:pt x="847" y="2252"/>
                        <a:pt x="1011" y="2175"/>
                        <a:pt x="1106" y="2019"/>
                      </a:cubicBezTo>
                      <a:lnTo>
                        <a:pt x="226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80" name="Google Shape;4880;p5"/>
                <p:cNvSpPr/>
                <p:nvPr/>
              </p:nvSpPr>
              <p:spPr>
                <a:xfrm rot="-5400000">
                  <a:off x="526100" y="4329150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55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81" name="Google Shape;4881;p5"/>
                <p:cNvSpPr/>
                <p:nvPr/>
              </p:nvSpPr>
              <p:spPr>
                <a:xfrm rot="-5400000">
                  <a:off x="533038" y="4321013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195" y="0"/>
                      </a:moveTo>
                      <a:cubicBezTo>
                        <a:pt x="2113" y="0"/>
                        <a:pt x="2029" y="21"/>
                        <a:pt x="1951" y="66"/>
                      </a:cubicBezTo>
                      <a:lnTo>
                        <a:pt x="381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693" y="1188"/>
                        <a:pt x="2935" y="791"/>
                        <a:pt x="2745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7" y="0"/>
                        <a:pt x="21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82" name="Google Shape;4882;p5"/>
                <p:cNvSpPr/>
                <p:nvPr/>
              </p:nvSpPr>
              <p:spPr>
                <a:xfrm rot="-5400000">
                  <a:off x="523225" y="4318950"/>
                  <a:ext cx="56975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49" extrusionOk="0">
                      <a:moveTo>
                        <a:pt x="1594" y="1"/>
                      </a:moveTo>
                      <a:cubicBezTo>
                        <a:pt x="1433" y="1"/>
                        <a:pt x="1269" y="83"/>
                        <a:pt x="1174" y="247"/>
                      </a:cubicBezTo>
                      <a:lnTo>
                        <a:pt x="155" y="2007"/>
                      </a:lnTo>
                      <a:lnTo>
                        <a:pt x="0" y="2249"/>
                      </a:lnTo>
                      <a:lnTo>
                        <a:pt x="380" y="2042"/>
                      </a:lnTo>
                      <a:lnTo>
                        <a:pt x="1968" y="1127"/>
                      </a:lnTo>
                      <a:cubicBezTo>
                        <a:pt x="2192" y="989"/>
                        <a:pt x="2278" y="696"/>
                        <a:pt x="2140" y="454"/>
                      </a:cubicBezTo>
                      <a:lnTo>
                        <a:pt x="2002" y="247"/>
                      </a:lnTo>
                      <a:cubicBezTo>
                        <a:pt x="1916" y="83"/>
                        <a:pt x="1756" y="1"/>
                        <a:pt x="159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83" name="Google Shape;4883;p5"/>
                <p:cNvSpPr/>
                <p:nvPr/>
              </p:nvSpPr>
              <p:spPr>
                <a:xfrm rot="-5400000">
                  <a:off x="532800" y="4415275"/>
                  <a:ext cx="73825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3" h="1189" extrusionOk="0">
                      <a:moveTo>
                        <a:pt x="755" y="0"/>
                      </a:moveTo>
                      <a:cubicBezTo>
                        <a:pt x="584" y="0"/>
                        <a:pt x="422" y="89"/>
                        <a:pt x="329" y="240"/>
                      </a:cubicBezTo>
                      <a:lnTo>
                        <a:pt x="208" y="464"/>
                      </a:lnTo>
                      <a:cubicBezTo>
                        <a:pt x="1" y="775"/>
                        <a:pt x="243" y="1189"/>
                        <a:pt x="622" y="1189"/>
                      </a:cubicBezTo>
                      <a:lnTo>
                        <a:pt x="2952" y="1189"/>
                      </a:lnTo>
                      <a:lnTo>
                        <a:pt x="1761" y="516"/>
                      </a:lnTo>
                      <a:lnTo>
                        <a:pt x="1002" y="67"/>
                      </a:lnTo>
                      <a:cubicBezTo>
                        <a:pt x="923" y="22"/>
                        <a:pt x="838" y="0"/>
                        <a:pt x="75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84" name="Google Shape;4884;p5"/>
                <p:cNvSpPr/>
                <p:nvPr/>
              </p:nvSpPr>
              <p:spPr>
                <a:xfrm rot="-5400000">
                  <a:off x="557375" y="4353100"/>
                  <a:ext cx="60000" cy="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0" h="2400" extrusionOk="0">
                      <a:moveTo>
                        <a:pt x="1209" y="0"/>
                      </a:moveTo>
                      <a:cubicBezTo>
                        <a:pt x="535" y="0"/>
                        <a:pt x="0" y="536"/>
                        <a:pt x="0" y="1209"/>
                      </a:cubicBezTo>
                      <a:cubicBezTo>
                        <a:pt x="0" y="1865"/>
                        <a:pt x="535" y="2400"/>
                        <a:pt x="1209" y="2400"/>
                      </a:cubicBezTo>
                      <a:cubicBezTo>
                        <a:pt x="1864" y="2400"/>
                        <a:pt x="2399" y="1865"/>
                        <a:pt x="2399" y="1209"/>
                      </a:cubicBezTo>
                      <a:cubicBezTo>
                        <a:pt x="2399" y="536"/>
                        <a:pt x="1864" y="0"/>
                        <a:pt x="120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85" name="Google Shape;4885;p5"/>
                <p:cNvSpPr/>
                <p:nvPr/>
              </p:nvSpPr>
              <p:spPr>
                <a:xfrm rot="-5400000">
                  <a:off x="487050" y="1997175"/>
                  <a:ext cx="200650" cy="2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6" h="8026" extrusionOk="0">
                      <a:moveTo>
                        <a:pt x="7560" y="466"/>
                      </a:moveTo>
                      <a:lnTo>
                        <a:pt x="7560" y="7560"/>
                      </a:lnTo>
                      <a:lnTo>
                        <a:pt x="466" y="7560"/>
                      </a:lnTo>
                      <a:lnTo>
                        <a:pt x="466" y="466"/>
                      </a:lnTo>
                      <a:close/>
                      <a:moveTo>
                        <a:pt x="0" y="0"/>
                      </a:moveTo>
                      <a:lnTo>
                        <a:pt x="0" y="8026"/>
                      </a:lnTo>
                      <a:lnTo>
                        <a:pt x="8026" y="8026"/>
                      </a:lnTo>
                      <a:lnTo>
                        <a:pt x="8026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86" name="Google Shape;4886;p5"/>
                <p:cNvSpPr/>
                <p:nvPr/>
              </p:nvSpPr>
              <p:spPr>
                <a:xfrm rot="-5400000">
                  <a:off x="523175" y="2105375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685" y="1"/>
                      </a:moveTo>
                      <a:cubicBezTo>
                        <a:pt x="523" y="1"/>
                        <a:pt x="363" y="78"/>
                        <a:pt x="277" y="234"/>
                      </a:cubicBezTo>
                      <a:lnTo>
                        <a:pt x="139" y="458"/>
                      </a:lnTo>
                      <a:cubicBezTo>
                        <a:pt x="1" y="682"/>
                        <a:pt x="87" y="976"/>
                        <a:pt x="311" y="1114"/>
                      </a:cubicBezTo>
                      <a:lnTo>
                        <a:pt x="1088" y="1563"/>
                      </a:lnTo>
                      <a:lnTo>
                        <a:pt x="2279" y="2253"/>
                      </a:lnTo>
                      <a:lnTo>
                        <a:pt x="2124" y="2011"/>
                      </a:lnTo>
                      <a:lnTo>
                        <a:pt x="1105" y="234"/>
                      </a:lnTo>
                      <a:cubicBezTo>
                        <a:pt x="1010" y="78"/>
                        <a:pt x="846" y="1"/>
                        <a:pt x="68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87" name="Google Shape;4887;p5"/>
                <p:cNvSpPr/>
                <p:nvPr/>
              </p:nvSpPr>
              <p:spPr>
                <a:xfrm rot="-5400000">
                  <a:off x="615200" y="2082600"/>
                  <a:ext cx="34100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2746" extrusionOk="0">
                      <a:moveTo>
                        <a:pt x="1364" y="1"/>
                      </a:moveTo>
                      <a:lnTo>
                        <a:pt x="190" y="2020"/>
                      </a:lnTo>
                      <a:cubicBezTo>
                        <a:pt x="1" y="2331"/>
                        <a:pt x="242" y="2745"/>
                        <a:pt x="605" y="2745"/>
                      </a:cubicBezTo>
                      <a:lnTo>
                        <a:pt x="863" y="2745"/>
                      </a:lnTo>
                      <a:cubicBezTo>
                        <a:pt x="1140" y="2745"/>
                        <a:pt x="1364" y="2521"/>
                        <a:pt x="1364" y="2262"/>
                      </a:cubicBezTo>
                      <a:lnTo>
                        <a:pt x="136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88" name="Google Shape;4888;p5"/>
                <p:cNvSpPr/>
                <p:nvPr/>
              </p:nvSpPr>
              <p:spPr>
                <a:xfrm rot="-5400000">
                  <a:off x="526100" y="2082825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605" y="0"/>
                      </a:moveTo>
                      <a:cubicBezTo>
                        <a:pt x="225" y="0"/>
                        <a:pt x="1" y="397"/>
                        <a:pt x="173" y="725"/>
                      </a:cubicBezTo>
                      <a:lnTo>
                        <a:pt x="1209" y="2486"/>
                      </a:lnTo>
                      <a:lnTo>
                        <a:pt x="1347" y="2744"/>
                      </a:lnTo>
                      <a:lnTo>
                        <a:pt x="1347" y="483"/>
                      </a:lnTo>
                      <a:cubicBezTo>
                        <a:pt x="1347" y="207"/>
                        <a:pt x="1122" y="0"/>
                        <a:pt x="86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89" name="Google Shape;4889;p5"/>
                <p:cNvSpPr/>
                <p:nvPr/>
              </p:nvSpPr>
              <p:spPr>
                <a:xfrm rot="-5400000">
                  <a:off x="615413" y="2043538"/>
                  <a:ext cx="33675" cy="6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6" extrusionOk="0">
                      <a:moveTo>
                        <a:pt x="0" y="1"/>
                      </a:moveTo>
                      <a:lnTo>
                        <a:pt x="0" y="2262"/>
                      </a:lnTo>
                      <a:cubicBezTo>
                        <a:pt x="0" y="2521"/>
                        <a:pt x="207" y="2745"/>
                        <a:pt x="483" y="2745"/>
                      </a:cubicBezTo>
                      <a:lnTo>
                        <a:pt x="742" y="2745"/>
                      </a:lnTo>
                      <a:cubicBezTo>
                        <a:pt x="1105" y="2745"/>
                        <a:pt x="1346" y="2331"/>
                        <a:pt x="1157" y="20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90" name="Google Shape;4890;p5"/>
                <p:cNvSpPr/>
                <p:nvPr/>
              </p:nvSpPr>
              <p:spPr>
                <a:xfrm rot="-5400000">
                  <a:off x="568463" y="2035713"/>
                  <a:ext cx="73375" cy="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98" extrusionOk="0">
                      <a:moveTo>
                        <a:pt x="1" y="0"/>
                      </a:moveTo>
                      <a:lnTo>
                        <a:pt x="1968" y="1139"/>
                      </a:lnTo>
                      <a:cubicBezTo>
                        <a:pt x="2041" y="1178"/>
                        <a:pt x="2120" y="1198"/>
                        <a:pt x="2200" y="1198"/>
                      </a:cubicBezTo>
                      <a:cubicBezTo>
                        <a:pt x="2366" y="1198"/>
                        <a:pt x="2531" y="1113"/>
                        <a:pt x="2624" y="949"/>
                      </a:cubicBezTo>
                      <a:lnTo>
                        <a:pt x="2762" y="742"/>
                      </a:lnTo>
                      <a:cubicBezTo>
                        <a:pt x="2935" y="414"/>
                        <a:pt x="2710" y="17"/>
                        <a:pt x="2331" y="17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91" name="Google Shape;4891;p5"/>
                <p:cNvSpPr/>
                <p:nvPr/>
              </p:nvSpPr>
              <p:spPr>
                <a:xfrm rot="-5400000">
                  <a:off x="594750" y="2033150"/>
                  <a:ext cx="57000" cy="5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0" h="2266" extrusionOk="0">
                      <a:moveTo>
                        <a:pt x="1" y="0"/>
                      </a:moveTo>
                      <a:lnTo>
                        <a:pt x="1157" y="2019"/>
                      </a:lnTo>
                      <a:cubicBezTo>
                        <a:pt x="1252" y="2183"/>
                        <a:pt x="1416" y="2265"/>
                        <a:pt x="1580" y="2265"/>
                      </a:cubicBezTo>
                      <a:cubicBezTo>
                        <a:pt x="1744" y="2265"/>
                        <a:pt x="1908" y="2183"/>
                        <a:pt x="2003" y="2019"/>
                      </a:cubicBezTo>
                      <a:lnTo>
                        <a:pt x="2141" y="1812"/>
                      </a:lnTo>
                      <a:cubicBezTo>
                        <a:pt x="2279" y="1571"/>
                        <a:pt x="2193" y="1260"/>
                        <a:pt x="1951" y="1139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92" name="Google Shape;4892;p5"/>
                <p:cNvSpPr/>
                <p:nvPr/>
              </p:nvSpPr>
              <p:spPr>
                <a:xfrm rot="-5400000">
                  <a:off x="568338" y="2129888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605" y="0"/>
                      </a:moveTo>
                      <a:cubicBezTo>
                        <a:pt x="243" y="0"/>
                        <a:pt x="1" y="414"/>
                        <a:pt x="191" y="725"/>
                      </a:cubicBezTo>
                      <a:lnTo>
                        <a:pt x="329" y="949"/>
                      </a:lnTo>
                      <a:cubicBezTo>
                        <a:pt x="410" y="1100"/>
                        <a:pt x="577" y="1189"/>
                        <a:pt x="746" y="1189"/>
                      </a:cubicBezTo>
                      <a:cubicBezTo>
                        <a:pt x="828" y="1189"/>
                        <a:pt x="911" y="1167"/>
                        <a:pt x="985" y="1122"/>
                      </a:cubicBezTo>
                      <a:lnTo>
                        <a:pt x="2935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93" name="Google Shape;4893;p5"/>
                <p:cNvSpPr/>
                <p:nvPr/>
              </p:nvSpPr>
              <p:spPr>
                <a:xfrm rot="-5400000">
                  <a:off x="594600" y="2105375"/>
                  <a:ext cx="56975" cy="5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2253" extrusionOk="0">
                      <a:moveTo>
                        <a:pt x="2279" y="0"/>
                      </a:moveTo>
                      <a:lnTo>
                        <a:pt x="329" y="1139"/>
                      </a:lnTo>
                      <a:cubicBezTo>
                        <a:pt x="87" y="1260"/>
                        <a:pt x="1" y="1571"/>
                        <a:pt x="139" y="1795"/>
                      </a:cubicBezTo>
                      <a:lnTo>
                        <a:pt x="277" y="2019"/>
                      </a:lnTo>
                      <a:cubicBezTo>
                        <a:pt x="372" y="2175"/>
                        <a:pt x="536" y="2252"/>
                        <a:pt x="697" y="2252"/>
                      </a:cubicBezTo>
                      <a:cubicBezTo>
                        <a:pt x="859" y="2252"/>
                        <a:pt x="1019" y="2175"/>
                        <a:pt x="1105" y="2019"/>
                      </a:cubicBezTo>
                      <a:lnTo>
                        <a:pt x="227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94" name="Google Shape;4894;p5"/>
                <p:cNvSpPr/>
                <p:nvPr/>
              </p:nvSpPr>
              <p:spPr>
                <a:xfrm rot="-5400000">
                  <a:off x="526100" y="2043550"/>
                  <a:ext cx="33675" cy="6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" h="2745" extrusionOk="0">
                      <a:moveTo>
                        <a:pt x="483" y="0"/>
                      </a:moveTo>
                      <a:cubicBezTo>
                        <a:pt x="225" y="0"/>
                        <a:pt x="0" y="207"/>
                        <a:pt x="0" y="483"/>
                      </a:cubicBezTo>
                      <a:lnTo>
                        <a:pt x="0" y="2744"/>
                      </a:lnTo>
                      <a:lnTo>
                        <a:pt x="138" y="2486"/>
                      </a:lnTo>
                      <a:lnTo>
                        <a:pt x="1174" y="725"/>
                      </a:lnTo>
                      <a:cubicBezTo>
                        <a:pt x="1346" y="397"/>
                        <a:pt x="1122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95" name="Google Shape;4895;p5"/>
                <p:cNvSpPr/>
                <p:nvPr/>
              </p:nvSpPr>
              <p:spPr>
                <a:xfrm rot="-5400000">
                  <a:off x="533038" y="2035838"/>
                  <a:ext cx="73375" cy="2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5" h="1188" extrusionOk="0">
                      <a:moveTo>
                        <a:pt x="2200" y="0"/>
                      </a:moveTo>
                      <a:cubicBezTo>
                        <a:pt x="2121" y="0"/>
                        <a:pt x="2041" y="21"/>
                        <a:pt x="1968" y="66"/>
                      </a:cubicBezTo>
                      <a:lnTo>
                        <a:pt x="380" y="981"/>
                      </a:lnTo>
                      <a:lnTo>
                        <a:pt x="1" y="1188"/>
                      </a:lnTo>
                      <a:lnTo>
                        <a:pt x="2331" y="1188"/>
                      </a:lnTo>
                      <a:cubicBezTo>
                        <a:pt x="2710" y="1188"/>
                        <a:pt x="2935" y="791"/>
                        <a:pt x="2762" y="463"/>
                      </a:cubicBezTo>
                      <a:lnTo>
                        <a:pt x="2624" y="256"/>
                      </a:lnTo>
                      <a:cubicBezTo>
                        <a:pt x="2531" y="92"/>
                        <a:pt x="2366" y="0"/>
                        <a:pt x="220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96" name="Google Shape;4896;p5"/>
                <p:cNvSpPr/>
                <p:nvPr/>
              </p:nvSpPr>
              <p:spPr>
                <a:xfrm rot="-5400000">
                  <a:off x="523438" y="2033588"/>
                  <a:ext cx="56550" cy="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2" h="2249" extrusionOk="0">
                      <a:moveTo>
                        <a:pt x="1580" y="1"/>
                      </a:moveTo>
                      <a:cubicBezTo>
                        <a:pt x="1416" y="1"/>
                        <a:pt x="1252" y="83"/>
                        <a:pt x="1157" y="247"/>
                      </a:cubicBezTo>
                      <a:lnTo>
                        <a:pt x="139" y="2007"/>
                      </a:lnTo>
                      <a:lnTo>
                        <a:pt x="1" y="2249"/>
                      </a:lnTo>
                      <a:lnTo>
                        <a:pt x="381" y="2042"/>
                      </a:lnTo>
                      <a:lnTo>
                        <a:pt x="1951" y="1127"/>
                      </a:lnTo>
                      <a:cubicBezTo>
                        <a:pt x="2193" y="989"/>
                        <a:pt x="2262" y="696"/>
                        <a:pt x="2124" y="454"/>
                      </a:cubicBezTo>
                      <a:lnTo>
                        <a:pt x="2003" y="247"/>
                      </a:lnTo>
                      <a:cubicBezTo>
                        <a:pt x="1908" y="83"/>
                        <a:pt x="1744" y="1"/>
                        <a:pt x="158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97" name="Google Shape;4897;p5"/>
                <p:cNvSpPr/>
                <p:nvPr/>
              </p:nvSpPr>
              <p:spPr>
                <a:xfrm rot="-5400000">
                  <a:off x="533013" y="2129888"/>
                  <a:ext cx="73400" cy="2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1189" extrusionOk="0">
                      <a:moveTo>
                        <a:pt x="737" y="0"/>
                      </a:moveTo>
                      <a:cubicBezTo>
                        <a:pt x="567" y="0"/>
                        <a:pt x="404" y="89"/>
                        <a:pt x="312" y="240"/>
                      </a:cubicBezTo>
                      <a:lnTo>
                        <a:pt x="191" y="464"/>
                      </a:lnTo>
                      <a:cubicBezTo>
                        <a:pt x="1" y="775"/>
                        <a:pt x="225" y="1189"/>
                        <a:pt x="605" y="1189"/>
                      </a:cubicBezTo>
                      <a:lnTo>
                        <a:pt x="2935" y="1189"/>
                      </a:lnTo>
                      <a:lnTo>
                        <a:pt x="1744" y="516"/>
                      </a:lnTo>
                      <a:lnTo>
                        <a:pt x="985" y="67"/>
                      </a:lnTo>
                      <a:cubicBezTo>
                        <a:pt x="905" y="22"/>
                        <a:pt x="820" y="0"/>
                        <a:pt x="73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98" name="Google Shape;4898;p5"/>
                <p:cNvSpPr/>
                <p:nvPr/>
              </p:nvSpPr>
              <p:spPr>
                <a:xfrm rot="-5400000">
                  <a:off x="552338" y="2072538"/>
                  <a:ext cx="70350" cy="6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4" h="2411" extrusionOk="0">
                      <a:moveTo>
                        <a:pt x="1605" y="0"/>
                      </a:moveTo>
                      <a:cubicBezTo>
                        <a:pt x="535" y="0"/>
                        <a:pt x="0" y="1295"/>
                        <a:pt x="760" y="2054"/>
                      </a:cubicBezTo>
                      <a:cubicBezTo>
                        <a:pt x="1006" y="2301"/>
                        <a:pt x="1308" y="2411"/>
                        <a:pt x="1604" y="2411"/>
                      </a:cubicBezTo>
                      <a:cubicBezTo>
                        <a:pt x="2222" y="2411"/>
                        <a:pt x="2813" y="1932"/>
                        <a:pt x="2813" y="1209"/>
                      </a:cubicBezTo>
                      <a:cubicBezTo>
                        <a:pt x="2813" y="536"/>
                        <a:pt x="2261" y="0"/>
                        <a:pt x="16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99" name="Google Shape;4899;p5"/>
                <p:cNvSpPr/>
                <p:nvPr/>
              </p:nvSpPr>
              <p:spPr>
                <a:xfrm rot="-5400000">
                  <a:off x="510888" y="2963813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12" y="0"/>
                      </a:moveTo>
                      <a:cubicBezTo>
                        <a:pt x="618" y="0"/>
                        <a:pt x="423" y="95"/>
                        <a:pt x="311" y="285"/>
                      </a:cubicBezTo>
                      <a:lnTo>
                        <a:pt x="156" y="561"/>
                      </a:lnTo>
                      <a:cubicBezTo>
                        <a:pt x="1" y="837"/>
                        <a:pt x="87" y="1182"/>
                        <a:pt x="380" y="1338"/>
                      </a:cubicBezTo>
                      <a:lnTo>
                        <a:pt x="1295" y="1873"/>
                      </a:lnTo>
                      <a:lnTo>
                        <a:pt x="2710" y="2701"/>
                      </a:lnTo>
                      <a:lnTo>
                        <a:pt x="2710" y="2701"/>
                      </a:lnTo>
                      <a:lnTo>
                        <a:pt x="2538" y="2408"/>
                      </a:lnTo>
                      <a:lnTo>
                        <a:pt x="1312" y="285"/>
                      </a:lnTo>
                      <a:cubicBezTo>
                        <a:pt x="1200" y="95"/>
                        <a:pt x="1006" y="0"/>
                        <a:pt x="8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00" name="Google Shape;4900;p5"/>
                <p:cNvSpPr/>
                <p:nvPr/>
              </p:nvSpPr>
              <p:spPr>
                <a:xfrm rot="-5400000">
                  <a:off x="620588" y="29367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1606" y="1"/>
                      </a:moveTo>
                      <a:lnTo>
                        <a:pt x="208" y="2417"/>
                      </a:lnTo>
                      <a:cubicBezTo>
                        <a:pt x="1" y="2797"/>
                        <a:pt x="277" y="3280"/>
                        <a:pt x="726" y="3280"/>
                      </a:cubicBezTo>
                      <a:lnTo>
                        <a:pt x="1019" y="3280"/>
                      </a:lnTo>
                      <a:cubicBezTo>
                        <a:pt x="1347" y="3280"/>
                        <a:pt x="1606" y="3021"/>
                        <a:pt x="1606" y="2711"/>
                      </a:cubicBezTo>
                      <a:lnTo>
                        <a:pt x="1606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01" name="Google Shape;4901;p5"/>
                <p:cNvSpPr/>
                <p:nvPr/>
              </p:nvSpPr>
              <p:spPr>
                <a:xfrm rot="-5400000">
                  <a:off x="514013" y="293716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725" y="1"/>
                      </a:moveTo>
                      <a:cubicBezTo>
                        <a:pt x="277" y="1"/>
                        <a:pt x="1" y="484"/>
                        <a:pt x="225" y="864"/>
                      </a:cubicBezTo>
                      <a:lnTo>
                        <a:pt x="1450" y="2969"/>
                      </a:lnTo>
                      <a:lnTo>
                        <a:pt x="1606" y="3280"/>
                      </a:lnTo>
                      <a:lnTo>
                        <a:pt x="1606" y="588"/>
                      </a:lnTo>
                      <a:cubicBezTo>
                        <a:pt x="1606" y="260"/>
                        <a:pt x="1347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02" name="Google Shape;4902;p5"/>
                <p:cNvSpPr/>
                <p:nvPr/>
              </p:nvSpPr>
              <p:spPr>
                <a:xfrm rot="-5400000">
                  <a:off x="620575" y="2889700"/>
                  <a:ext cx="40600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3298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60" y="3298"/>
                        <a:pt x="570" y="3298"/>
                      </a:cubicBezTo>
                      <a:lnTo>
                        <a:pt x="881" y="3298"/>
                      </a:lnTo>
                      <a:cubicBezTo>
                        <a:pt x="1330" y="3298"/>
                        <a:pt x="1623" y="2814"/>
                        <a:pt x="1399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03" name="Google Shape;4903;p5"/>
                <p:cNvSpPr/>
                <p:nvPr/>
              </p:nvSpPr>
              <p:spPr>
                <a:xfrm rot="-5400000">
                  <a:off x="564763" y="2880388"/>
                  <a:ext cx="876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7" extrusionOk="0">
                      <a:moveTo>
                        <a:pt x="0" y="0"/>
                      </a:moveTo>
                      <a:lnTo>
                        <a:pt x="2330" y="1364"/>
                      </a:lnTo>
                      <a:cubicBezTo>
                        <a:pt x="2418" y="1413"/>
                        <a:pt x="2514" y="1436"/>
                        <a:pt x="2609" y="1436"/>
                      </a:cubicBezTo>
                      <a:cubicBezTo>
                        <a:pt x="2815" y="1436"/>
                        <a:pt x="3018" y="1328"/>
                        <a:pt x="3124" y="1140"/>
                      </a:cubicBezTo>
                      <a:lnTo>
                        <a:pt x="3280" y="863"/>
                      </a:lnTo>
                      <a:cubicBezTo>
                        <a:pt x="3504" y="484"/>
                        <a:pt x="3228" y="18"/>
                        <a:pt x="277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04" name="Google Shape;4904;p5"/>
                <p:cNvSpPr/>
                <p:nvPr/>
              </p:nvSpPr>
              <p:spPr>
                <a:xfrm rot="-5400000">
                  <a:off x="596325" y="2878175"/>
                  <a:ext cx="677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84" extrusionOk="0">
                      <a:moveTo>
                        <a:pt x="0" y="0"/>
                      </a:moveTo>
                      <a:lnTo>
                        <a:pt x="1398" y="2399"/>
                      </a:lnTo>
                      <a:cubicBezTo>
                        <a:pt x="1510" y="2589"/>
                        <a:pt x="1705" y="2684"/>
                        <a:pt x="1899" y="2684"/>
                      </a:cubicBezTo>
                      <a:cubicBezTo>
                        <a:pt x="2093" y="2684"/>
                        <a:pt x="2287" y="2589"/>
                        <a:pt x="2399" y="2399"/>
                      </a:cubicBezTo>
                      <a:lnTo>
                        <a:pt x="2555" y="2140"/>
                      </a:lnTo>
                      <a:cubicBezTo>
                        <a:pt x="2710" y="1864"/>
                        <a:pt x="2624" y="1502"/>
                        <a:pt x="2348" y="134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05" name="Google Shape;4905;p5"/>
                <p:cNvSpPr/>
                <p:nvPr/>
              </p:nvSpPr>
              <p:spPr>
                <a:xfrm rot="-5400000">
                  <a:off x="564750" y="299300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25" y="0"/>
                      </a:moveTo>
                      <a:cubicBezTo>
                        <a:pt x="277" y="18"/>
                        <a:pt x="1" y="484"/>
                        <a:pt x="225" y="863"/>
                      </a:cubicBezTo>
                      <a:lnTo>
                        <a:pt x="380" y="1140"/>
                      </a:lnTo>
                      <a:cubicBezTo>
                        <a:pt x="486" y="1328"/>
                        <a:pt x="689" y="1436"/>
                        <a:pt x="895" y="1436"/>
                      </a:cubicBezTo>
                      <a:cubicBezTo>
                        <a:pt x="991" y="1436"/>
                        <a:pt x="1087" y="1413"/>
                        <a:pt x="1174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06" name="Google Shape;4906;p5"/>
                <p:cNvSpPr/>
                <p:nvPr/>
              </p:nvSpPr>
              <p:spPr>
                <a:xfrm rot="-5400000">
                  <a:off x="596263" y="2964088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7" y="0"/>
                      </a:moveTo>
                      <a:lnTo>
                        <a:pt x="380" y="1346"/>
                      </a:lnTo>
                      <a:cubicBezTo>
                        <a:pt x="104" y="1502"/>
                        <a:pt x="0" y="1864"/>
                        <a:pt x="173" y="2140"/>
                      </a:cubicBezTo>
                      <a:lnTo>
                        <a:pt x="328" y="2399"/>
                      </a:lnTo>
                      <a:cubicBezTo>
                        <a:pt x="432" y="2598"/>
                        <a:pt x="626" y="2697"/>
                        <a:pt x="822" y="2697"/>
                      </a:cubicBezTo>
                      <a:cubicBezTo>
                        <a:pt x="1019" y="2697"/>
                        <a:pt x="1217" y="2598"/>
                        <a:pt x="1329" y="2399"/>
                      </a:cubicBez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07" name="Google Shape;4907;p5"/>
                <p:cNvSpPr/>
                <p:nvPr/>
              </p:nvSpPr>
              <p:spPr>
                <a:xfrm rot="-5400000">
                  <a:off x="514013" y="28901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70" y="1"/>
                      </a:moveTo>
                      <a:cubicBezTo>
                        <a:pt x="260" y="1"/>
                        <a:pt x="1" y="260"/>
                        <a:pt x="1" y="588"/>
                      </a:cubicBezTo>
                      <a:lnTo>
                        <a:pt x="1" y="3280"/>
                      </a:lnTo>
                      <a:lnTo>
                        <a:pt x="173" y="2987"/>
                      </a:lnTo>
                      <a:lnTo>
                        <a:pt x="1399" y="864"/>
                      </a:lnTo>
                      <a:cubicBezTo>
                        <a:pt x="1606" y="484"/>
                        <a:pt x="1330" y="1"/>
                        <a:pt x="88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08" name="Google Shape;4908;p5"/>
                <p:cNvSpPr/>
                <p:nvPr/>
              </p:nvSpPr>
              <p:spPr>
                <a:xfrm rot="-5400000">
                  <a:off x="522550" y="2880550"/>
                  <a:ext cx="87600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24" extrusionOk="0">
                      <a:moveTo>
                        <a:pt x="2642" y="1"/>
                      </a:moveTo>
                      <a:cubicBezTo>
                        <a:pt x="2541" y="1"/>
                        <a:pt x="2440" y="26"/>
                        <a:pt x="2348" y="77"/>
                      </a:cubicBezTo>
                      <a:lnTo>
                        <a:pt x="466" y="1165"/>
                      </a:lnTo>
                      <a:lnTo>
                        <a:pt x="0" y="1424"/>
                      </a:lnTo>
                      <a:lnTo>
                        <a:pt x="2796" y="1424"/>
                      </a:lnTo>
                      <a:cubicBezTo>
                        <a:pt x="3228" y="1424"/>
                        <a:pt x="3504" y="940"/>
                        <a:pt x="3297" y="561"/>
                      </a:cubicBezTo>
                      <a:lnTo>
                        <a:pt x="3142" y="284"/>
                      </a:lnTo>
                      <a:cubicBezTo>
                        <a:pt x="3038" y="100"/>
                        <a:pt x="2842" y="1"/>
                        <a:pt x="264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09" name="Google Shape;4909;p5"/>
                <p:cNvSpPr/>
                <p:nvPr/>
              </p:nvSpPr>
              <p:spPr>
                <a:xfrm rot="-5400000">
                  <a:off x="510950" y="2878000"/>
                  <a:ext cx="67750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0" h="2698" extrusionOk="0">
                      <a:moveTo>
                        <a:pt x="1890" y="0"/>
                      </a:moveTo>
                      <a:cubicBezTo>
                        <a:pt x="1692" y="0"/>
                        <a:pt x="1493" y="100"/>
                        <a:pt x="1381" y="298"/>
                      </a:cubicBezTo>
                      <a:lnTo>
                        <a:pt x="173" y="2404"/>
                      </a:lnTo>
                      <a:lnTo>
                        <a:pt x="0" y="2697"/>
                      </a:lnTo>
                      <a:lnTo>
                        <a:pt x="449" y="2438"/>
                      </a:lnTo>
                      <a:lnTo>
                        <a:pt x="2330" y="1351"/>
                      </a:lnTo>
                      <a:cubicBezTo>
                        <a:pt x="2606" y="1196"/>
                        <a:pt x="2710" y="833"/>
                        <a:pt x="2555" y="557"/>
                      </a:cubicBezTo>
                      <a:lnTo>
                        <a:pt x="2399" y="298"/>
                      </a:lnTo>
                      <a:cubicBezTo>
                        <a:pt x="2287" y="100"/>
                        <a:pt x="2089" y="0"/>
                        <a:pt x="189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10" name="Google Shape;4910;p5"/>
                <p:cNvSpPr/>
                <p:nvPr/>
              </p:nvSpPr>
              <p:spPr>
                <a:xfrm rot="-5400000">
                  <a:off x="522438" y="299306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80" y="1"/>
                      </a:moveTo>
                      <a:cubicBezTo>
                        <a:pt x="679" y="1"/>
                        <a:pt x="484" y="108"/>
                        <a:pt x="380" y="292"/>
                      </a:cubicBezTo>
                      <a:lnTo>
                        <a:pt x="225" y="569"/>
                      </a:lnTo>
                      <a:cubicBezTo>
                        <a:pt x="1" y="948"/>
                        <a:pt x="277" y="1432"/>
                        <a:pt x="725" y="1432"/>
                      </a:cubicBezTo>
                      <a:lnTo>
                        <a:pt x="3504" y="1432"/>
                      </a:lnTo>
                      <a:lnTo>
                        <a:pt x="2089" y="603"/>
                      </a:lnTo>
                      <a:lnTo>
                        <a:pt x="1174" y="85"/>
                      </a:lnTo>
                      <a:cubicBezTo>
                        <a:pt x="1082" y="28"/>
                        <a:pt x="981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11" name="Google Shape;4911;p5"/>
                <p:cNvSpPr/>
                <p:nvPr/>
              </p:nvSpPr>
              <p:spPr>
                <a:xfrm rot="-5400000">
                  <a:off x="545713" y="2924888"/>
                  <a:ext cx="83750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0" h="2865" extrusionOk="0">
                      <a:moveTo>
                        <a:pt x="1917" y="0"/>
                      </a:moveTo>
                      <a:cubicBezTo>
                        <a:pt x="640" y="0"/>
                        <a:pt x="1" y="1536"/>
                        <a:pt x="898" y="2434"/>
                      </a:cubicBezTo>
                      <a:cubicBezTo>
                        <a:pt x="1196" y="2732"/>
                        <a:pt x="1560" y="2865"/>
                        <a:pt x="1915" y="2865"/>
                      </a:cubicBezTo>
                      <a:cubicBezTo>
                        <a:pt x="2651" y="2865"/>
                        <a:pt x="3349" y="2294"/>
                        <a:pt x="3349" y="1433"/>
                      </a:cubicBezTo>
                      <a:cubicBezTo>
                        <a:pt x="3349" y="639"/>
                        <a:pt x="2711" y="0"/>
                        <a:pt x="19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12" name="Google Shape;4912;p5"/>
                <p:cNvSpPr/>
                <p:nvPr/>
              </p:nvSpPr>
              <p:spPr>
                <a:xfrm rot="-5400000">
                  <a:off x="510888" y="3535113"/>
                  <a:ext cx="67775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702" extrusionOk="0">
                      <a:moveTo>
                        <a:pt x="812" y="0"/>
                      </a:moveTo>
                      <a:cubicBezTo>
                        <a:pt x="618" y="0"/>
                        <a:pt x="424" y="95"/>
                        <a:pt x="312" y="285"/>
                      </a:cubicBezTo>
                      <a:lnTo>
                        <a:pt x="156" y="561"/>
                      </a:lnTo>
                      <a:cubicBezTo>
                        <a:pt x="1" y="837"/>
                        <a:pt x="87" y="1182"/>
                        <a:pt x="381" y="1338"/>
                      </a:cubicBezTo>
                      <a:lnTo>
                        <a:pt x="1295" y="1873"/>
                      </a:lnTo>
                      <a:lnTo>
                        <a:pt x="2711" y="2701"/>
                      </a:lnTo>
                      <a:lnTo>
                        <a:pt x="2711" y="2701"/>
                      </a:lnTo>
                      <a:lnTo>
                        <a:pt x="2538" y="2408"/>
                      </a:lnTo>
                      <a:lnTo>
                        <a:pt x="1313" y="285"/>
                      </a:lnTo>
                      <a:cubicBezTo>
                        <a:pt x="1200" y="95"/>
                        <a:pt x="1006" y="0"/>
                        <a:pt x="8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13" name="Google Shape;4913;p5"/>
                <p:cNvSpPr/>
                <p:nvPr/>
              </p:nvSpPr>
              <p:spPr>
                <a:xfrm rot="-5400000">
                  <a:off x="620575" y="3508450"/>
                  <a:ext cx="401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3281" extrusionOk="0">
                      <a:moveTo>
                        <a:pt x="1606" y="1"/>
                      </a:moveTo>
                      <a:lnTo>
                        <a:pt x="208" y="2417"/>
                      </a:lnTo>
                      <a:cubicBezTo>
                        <a:pt x="1" y="2797"/>
                        <a:pt x="277" y="3280"/>
                        <a:pt x="709" y="3280"/>
                      </a:cubicBezTo>
                      <a:lnTo>
                        <a:pt x="1019" y="3280"/>
                      </a:lnTo>
                      <a:cubicBezTo>
                        <a:pt x="1347" y="3280"/>
                        <a:pt x="1606" y="3021"/>
                        <a:pt x="1606" y="2711"/>
                      </a:cubicBezTo>
                      <a:lnTo>
                        <a:pt x="1606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14" name="Google Shape;4914;p5"/>
                <p:cNvSpPr/>
                <p:nvPr/>
              </p:nvSpPr>
              <p:spPr>
                <a:xfrm rot="-5400000">
                  <a:off x="514000" y="3508450"/>
                  <a:ext cx="401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7" h="3281" extrusionOk="0">
                      <a:moveTo>
                        <a:pt x="726" y="1"/>
                      </a:moveTo>
                      <a:cubicBezTo>
                        <a:pt x="277" y="1"/>
                        <a:pt x="1" y="484"/>
                        <a:pt x="225" y="864"/>
                      </a:cubicBezTo>
                      <a:lnTo>
                        <a:pt x="1433" y="2969"/>
                      </a:lnTo>
                      <a:lnTo>
                        <a:pt x="1606" y="3280"/>
                      </a:lnTo>
                      <a:lnTo>
                        <a:pt x="1606" y="588"/>
                      </a:lnTo>
                      <a:cubicBezTo>
                        <a:pt x="1606" y="260"/>
                        <a:pt x="1347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15" name="Google Shape;4915;p5"/>
                <p:cNvSpPr/>
                <p:nvPr/>
              </p:nvSpPr>
              <p:spPr>
                <a:xfrm rot="-5400000">
                  <a:off x="620800" y="3461200"/>
                  <a:ext cx="40150" cy="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98" extrusionOk="0">
                      <a:moveTo>
                        <a:pt x="0" y="1"/>
                      </a:moveTo>
                      <a:lnTo>
                        <a:pt x="0" y="2711"/>
                      </a:lnTo>
                      <a:cubicBezTo>
                        <a:pt x="0" y="3039"/>
                        <a:pt x="259" y="3298"/>
                        <a:pt x="570" y="3298"/>
                      </a:cubicBezTo>
                      <a:lnTo>
                        <a:pt x="880" y="3298"/>
                      </a:lnTo>
                      <a:cubicBezTo>
                        <a:pt x="1329" y="3298"/>
                        <a:pt x="1605" y="2814"/>
                        <a:pt x="1381" y="2417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16" name="Google Shape;4916;p5"/>
                <p:cNvSpPr/>
                <p:nvPr/>
              </p:nvSpPr>
              <p:spPr>
                <a:xfrm rot="-5400000">
                  <a:off x="564750" y="3451675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1" y="0"/>
                      </a:moveTo>
                      <a:lnTo>
                        <a:pt x="2331" y="1364"/>
                      </a:lnTo>
                      <a:cubicBezTo>
                        <a:pt x="2418" y="1413"/>
                        <a:pt x="2514" y="1436"/>
                        <a:pt x="2610" y="1436"/>
                      </a:cubicBezTo>
                      <a:cubicBezTo>
                        <a:pt x="2816" y="1436"/>
                        <a:pt x="3018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504" y="484"/>
                        <a:pt x="3228" y="18"/>
                        <a:pt x="277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17" name="Google Shape;4917;p5"/>
                <p:cNvSpPr/>
                <p:nvPr/>
              </p:nvSpPr>
              <p:spPr>
                <a:xfrm rot="-5400000">
                  <a:off x="596313" y="34494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11" y="2589"/>
                        <a:pt x="1705" y="2684"/>
                        <a:pt x="1899" y="2684"/>
                      </a:cubicBezTo>
                      <a:cubicBezTo>
                        <a:pt x="2093" y="2684"/>
                        <a:pt x="2287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0" y="1864"/>
                        <a:pt x="2607" y="1502"/>
                        <a:pt x="2348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18" name="Google Shape;4918;p5"/>
                <p:cNvSpPr/>
                <p:nvPr/>
              </p:nvSpPr>
              <p:spPr>
                <a:xfrm rot="-5400000">
                  <a:off x="564750" y="3564300"/>
                  <a:ext cx="87625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7" extrusionOk="0">
                      <a:moveTo>
                        <a:pt x="726" y="0"/>
                      </a:moveTo>
                      <a:cubicBezTo>
                        <a:pt x="277" y="18"/>
                        <a:pt x="1" y="484"/>
                        <a:pt x="225" y="863"/>
                      </a:cubicBezTo>
                      <a:lnTo>
                        <a:pt x="381" y="1140"/>
                      </a:lnTo>
                      <a:cubicBezTo>
                        <a:pt x="487" y="1328"/>
                        <a:pt x="690" y="1436"/>
                        <a:pt x="896" y="1436"/>
                      </a:cubicBezTo>
                      <a:cubicBezTo>
                        <a:pt x="991" y="1436"/>
                        <a:pt x="1087" y="1413"/>
                        <a:pt x="1175" y="1364"/>
                      </a:cubicBezTo>
                      <a:lnTo>
                        <a:pt x="3505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19" name="Google Shape;4919;p5"/>
                <p:cNvSpPr/>
                <p:nvPr/>
              </p:nvSpPr>
              <p:spPr>
                <a:xfrm rot="-5400000">
                  <a:off x="596263" y="3534963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8" y="0"/>
                      </a:moveTo>
                      <a:lnTo>
                        <a:pt x="381" y="1346"/>
                      </a:lnTo>
                      <a:cubicBezTo>
                        <a:pt x="104" y="1502"/>
                        <a:pt x="1" y="1864"/>
                        <a:pt x="156" y="2140"/>
                      </a:cubicBezTo>
                      <a:lnTo>
                        <a:pt x="312" y="2399"/>
                      </a:lnTo>
                      <a:cubicBezTo>
                        <a:pt x="424" y="2598"/>
                        <a:pt x="622" y="2697"/>
                        <a:pt x="821" y="2697"/>
                      </a:cubicBezTo>
                      <a:cubicBezTo>
                        <a:pt x="1019" y="2697"/>
                        <a:pt x="1218" y="2598"/>
                        <a:pt x="1330" y="2399"/>
                      </a:cubicBez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20" name="Google Shape;4920;p5"/>
                <p:cNvSpPr/>
                <p:nvPr/>
              </p:nvSpPr>
              <p:spPr>
                <a:xfrm rot="-5400000">
                  <a:off x="514013" y="3461413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570" y="1"/>
                      </a:moveTo>
                      <a:cubicBezTo>
                        <a:pt x="259" y="1"/>
                        <a:pt x="0" y="260"/>
                        <a:pt x="0" y="588"/>
                      </a:cubicBezTo>
                      <a:lnTo>
                        <a:pt x="0" y="3280"/>
                      </a:lnTo>
                      <a:lnTo>
                        <a:pt x="173" y="2987"/>
                      </a:lnTo>
                      <a:lnTo>
                        <a:pt x="1381" y="864"/>
                      </a:lnTo>
                      <a:cubicBezTo>
                        <a:pt x="1605" y="484"/>
                        <a:pt x="1329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21" name="Google Shape;4921;p5"/>
                <p:cNvSpPr/>
                <p:nvPr/>
              </p:nvSpPr>
              <p:spPr>
                <a:xfrm rot="-5400000">
                  <a:off x="522538" y="3452263"/>
                  <a:ext cx="87625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24" extrusionOk="0">
                      <a:moveTo>
                        <a:pt x="2642" y="1"/>
                      </a:moveTo>
                      <a:cubicBezTo>
                        <a:pt x="2541" y="1"/>
                        <a:pt x="2440" y="26"/>
                        <a:pt x="2348" y="77"/>
                      </a:cubicBezTo>
                      <a:lnTo>
                        <a:pt x="466" y="1165"/>
                      </a:lnTo>
                      <a:lnTo>
                        <a:pt x="0" y="1424"/>
                      </a:lnTo>
                      <a:lnTo>
                        <a:pt x="2796" y="1424"/>
                      </a:lnTo>
                      <a:cubicBezTo>
                        <a:pt x="3228" y="1424"/>
                        <a:pt x="3504" y="940"/>
                        <a:pt x="3297" y="561"/>
                      </a:cubicBezTo>
                      <a:lnTo>
                        <a:pt x="3142" y="284"/>
                      </a:lnTo>
                      <a:cubicBezTo>
                        <a:pt x="3038" y="100"/>
                        <a:pt x="2842" y="1"/>
                        <a:pt x="264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22" name="Google Shape;4922;p5"/>
                <p:cNvSpPr/>
                <p:nvPr/>
              </p:nvSpPr>
              <p:spPr>
                <a:xfrm rot="-5400000">
                  <a:off x="510938" y="3449288"/>
                  <a:ext cx="67775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8" extrusionOk="0">
                      <a:moveTo>
                        <a:pt x="1899" y="0"/>
                      </a:moveTo>
                      <a:cubicBezTo>
                        <a:pt x="1705" y="0"/>
                        <a:pt x="1511" y="100"/>
                        <a:pt x="1399" y="298"/>
                      </a:cubicBezTo>
                      <a:lnTo>
                        <a:pt x="173" y="2404"/>
                      </a:lnTo>
                      <a:lnTo>
                        <a:pt x="1" y="2697"/>
                      </a:lnTo>
                      <a:lnTo>
                        <a:pt x="449" y="2438"/>
                      </a:lnTo>
                      <a:lnTo>
                        <a:pt x="2348" y="1351"/>
                      </a:lnTo>
                      <a:cubicBezTo>
                        <a:pt x="2624" y="1196"/>
                        <a:pt x="2710" y="833"/>
                        <a:pt x="2555" y="557"/>
                      </a:cubicBezTo>
                      <a:lnTo>
                        <a:pt x="2400" y="298"/>
                      </a:lnTo>
                      <a:cubicBezTo>
                        <a:pt x="2287" y="100"/>
                        <a:pt x="2093" y="0"/>
                        <a:pt x="18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23" name="Google Shape;4923;p5"/>
                <p:cNvSpPr/>
                <p:nvPr/>
              </p:nvSpPr>
              <p:spPr>
                <a:xfrm rot="-5400000">
                  <a:off x="522438" y="3564363"/>
                  <a:ext cx="87625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432" extrusionOk="0">
                      <a:moveTo>
                        <a:pt x="880" y="1"/>
                      </a:moveTo>
                      <a:cubicBezTo>
                        <a:pt x="680" y="1"/>
                        <a:pt x="484" y="108"/>
                        <a:pt x="381" y="292"/>
                      </a:cubicBezTo>
                      <a:lnTo>
                        <a:pt x="225" y="569"/>
                      </a:lnTo>
                      <a:cubicBezTo>
                        <a:pt x="1" y="948"/>
                        <a:pt x="277" y="1432"/>
                        <a:pt x="726" y="1432"/>
                      </a:cubicBezTo>
                      <a:lnTo>
                        <a:pt x="3505" y="1432"/>
                      </a:lnTo>
                      <a:lnTo>
                        <a:pt x="2089" y="603"/>
                      </a:lnTo>
                      <a:lnTo>
                        <a:pt x="1175" y="85"/>
                      </a:lnTo>
                      <a:cubicBezTo>
                        <a:pt x="1082" y="28"/>
                        <a:pt x="981" y="1"/>
                        <a:pt x="88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24" name="Google Shape;4924;p5"/>
                <p:cNvSpPr/>
                <p:nvPr/>
              </p:nvSpPr>
              <p:spPr>
                <a:xfrm rot="-5400000">
                  <a:off x="545725" y="34961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0" y="1536"/>
                        <a:pt x="898" y="2434"/>
                      </a:cubicBezTo>
                      <a:cubicBezTo>
                        <a:pt x="1190" y="2732"/>
                        <a:pt x="1552" y="2865"/>
                        <a:pt x="1907" y="2865"/>
                      </a:cubicBezTo>
                      <a:cubicBezTo>
                        <a:pt x="2642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25" name="Google Shape;4925;p5"/>
                <p:cNvSpPr/>
                <p:nvPr/>
              </p:nvSpPr>
              <p:spPr>
                <a:xfrm rot="-5400000">
                  <a:off x="510675" y="4106625"/>
                  <a:ext cx="68200" cy="6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702" extrusionOk="0">
                      <a:moveTo>
                        <a:pt x="823" y="0"/>
                      </a:moveTo>
                      <a:cubicBezTo>
                        <a:pt x="627" y="0"/>
                        <a:pt x="432" y="95"/>
                        <a:pt x="329" y="285"/>
                      </a:cubicBezTo>
                      <a:lnTo>
                        <a:pt x="174" y="561"/>
                      </a:lnTo>
                      <a:cubicBezTo>
                        <a:pt x="1" y="837"/>
                        <a:pt x="105" y="1182"/>
                        <a:pt x="381" y="1338"/>
                      </a:cubicBezTo>
                      <a:lnTo>
                        <a:pt x="1295" y="1873"/>
                      </a:lnTo>
                      <a:lnTo>
                        <a:pt x="2728" y="2701"/>
                      </a:lnTo>
                      <a:lnTo>
                        <a:pt x="2555" y="2408"/>
                      </a:lnTo>
                      <a:lnTo>
                        <a:pt x="1330" y="285"/>
                      </a:lnTo>
                      <a:cubicBezTo>
                        <a:pt x="1218" y="95"/>
                        <a:pt x="1019" y="0"/>
                        <a:pt x="8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26" name="Google Shape;4926;p5"/>
                <p:cNvSpPr/>
                <p:nvPr/>
              </p:nvSpPr>
              <p:spPr>
                <a:xfrm rot="-5400000">
                  <a:off x="620588" y="4079738"/>
                  <a:ext cx="401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3281" extrusionOk="0">
                      <a:moveTo>
                        <a:pt x="1605" y="1"/>
                      </a:moveTo>
                      <a:lnTo>
                        <a:pt x="225" y="2417"/>
                      </a:lnTo>
                      <a:cubicBezTo>
                        <a:pt x="0" y="2797"/>
                        <a:pt x="276" y="3280"/>
                        <a:pt x="708" y="3280"/>
                      </a:cubicBezTo>
                      <a:lnTo>
                        <a:pt x="1036" y="3280"/>
                      </a:lnTo>
                      <a:cubicBezTo>
                        <a:pt x="1346" y="3280"/>
                        <a:pt x="1605" y="3021"/>
                        <a:pt x="1605" y="2711"/>
                      </a:cubicBezTo>
                      <a:lnTo>
                        <a:pt x="1605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27" name="Google Shape;4927;p5"/>
                <p:cNvSpPr/>
                <p:nvPr/>
              </p:nvSpPr>
              <p:spPr>
                <a:xfrm rot="-5400000">
                  <a:off x="513800" y="40795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725" y="1"/>
                      </a:moveTo>
                      <a:cubicBezTo>
                        <a:pt x="276" y="1"/>
                        <a:pt x="0" y="484"/>
                        <a:pt x="225" y="864"/>
                      </a:cubicBezTo>
                      <a:lnTo>
                        <a:pt x="1450" y="2969"/>
                      </a:lnTo>
                      <a:lnTo>
                        <a:pt x="1623" y="3280"/>
                      </a:lnTo>
                      <a:lnTo>
                        <a:pt x="1623" y="588"/>
                      </a:lnTo>
                      <a:cubicBezTo>
                        <a:pt x="1623" y="260"/>
                        <a:pt x="1346" y="1"/>
                        <a:pt x="10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28" name="Google Shape;4928;p5"/>
                <p:cNvSpPr/>
                <p:nvPr/>
              </p:nvSpPr>
              <p:spPr>
                <a:xfrm rot="-5400000">
                  <a:off x="620638" y="4032763"/>
                  <a:ext cx="40050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2" h="3281" extrusionOk="0">
                      <a:moveTo>
                        <a:pt x="1" y="1"/>
                      </a:moveTo>
                      <a:lnTo>
                        <a:pt x="1" y="2711"/>
                      </a:lnTo>
                      <a:cubicBezTo>
                        <a:pt x="1" y="3039"/>
                        <a:pt x="242" y="3280"/>
                        <a:pt x="570" y="3280"/>
                      </a:cubicBezTo>
                      <a:lnTo>
                        <a:pt x="881" y="3280"/>
                      </a:lnTo>
                      <a:cubicBezTo>
                        <a:pt x="889" y="3281"/>
                        <a:pt x="896" y="3281"/>
                        <a:pt x="904" y="3281"/>
                      </a:cubicBezTo>
                      <a:cubicBezTo>
                        <a:pt x="1339" y="3281"/>
                        <a:pt x="1602" y="2807"/>
                        <a:pt x="1381" y="241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29" name="Google Shape;4929;p5"/>
                <p:cNvSpPr/>
                <p:nvPr/>
              </p:nvSpPr>
              <p:spPr>
                <a:xfrm rot="-5400000">
                  <a:off x="564963" y="4023188"/>
                  <a:ext cx="872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8" h="1437" extrusionOk="0">
                      <a:moveTo>
                        <a:pt x="1" y="0"/>
                      </a:moveTo>
                      <a:lnTo>
                        <a:pt x="2331" y="1364"/>
                      </a:lnTo>
                      <a:cubicBezTo>
                        <a:pt x="2418" y="1413"/>
                        <a:pt x="2515" y="1436"/>
                        <a:pt x="2610" y="1436"/>
                      </a:cubicBezTo>
                      <a:cubicBezTo>
                        <a:pt x="2816" y="1436"/>
                        <a:pt x="3019" y="1328"/>
                        <a:pt x="3125" y="1140"/>
                      </a:cubicBezTo>
                      <a:lnTo>
                        <a:pt x="3280" y="863"/>
                      </a:lnTo>
                      <a:cubicBezTo>
                        <a:pt x="3487" y="484"/>
                        <a:pt x="3211" y="18"/>
                        <a:pt x="27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30" name="Google Shape;4930;p5"/>
                <p:cNvSpPr/>
                <p:nvPr/>
              </p:nvSpPr>
              <p:spPr>
                <a:xfrm rot="-5400000">
                  <a:off x="596313" y="4020763"/>
                  <a:ext cx="67775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84" extrusionOk="0">
                      <a:moveTo>
                        <a:pt x="1" y="0"/>
                      </a:moveTo>
                      <a:lnTo>
                        <a:pt x="1399" y="2399"/>
                      </a:lnTo>
                      <a:cubicBezTo>
                        <a:pt x="1502" y="2589"/>
                        <a:pt x="1697" y="2684"/>
                        <a:pt x="1893" y="2684"/>
                      </a:cubicBezTo>
                      <a:cubicBezTo>
                        <a:pt x="2089" y="2684"/>
                        <a:pt x="2288" y="2589"/>
                        <a:pt x="2400" y="2399"/>
                      </a:cubicBezTo>
                      <a:lnTo>
                        <a:pt x="2555" y="2140"/>
                      </a:lnTo>
                      <a:cubicBezTo>
                        <a:pt x="2711" y="1864"/>
                        <a:pt x="2607" y="1502"/>
                        <a:pt x="2331" y="1346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31" name="Google Shape;4931;p5"/>
                <p:cNvSpPr/>
                <p:nvPr/>
              </p:nvSpPr>
              <p:spPr>
                <a:xfrm rot="-5400000">
                  <a:off x="564763" y="4135588"/>
                  <a:ext cx="87600" cy="3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7" extrusionOk="0">
                      <a:moveTo>
                        <a:pt x="725" y="0"/>
                      </a:moveTo>
                      <a:cubicBezTo>
                        <a:pt x="276" y="18"/>
                        <a:pt x="0" y="484"/>
                        <a:pt x="225" y="863"/>
                      </a:cubicBezTo>
                      <a:lnTo>
                        <a:pt x="380" y="1140"/>
                      </a:lnTo>
                      <a:cubicBezTo>
                        <a:pt x="486" y="1328"/>
                        <a:pt x="681" y="1436"/>
                        <a:pt x="887" y="1436"/>
                      </a:cubicBezTo>
                      <a:cubicBezTo>
                        <a:pt x="983" y="1436"/>
                        <a:pt x="1081" y="1413"/>
                        <a:pt x="1174" y="1364"/>
                      </a:cubicBezTo>
                      <a:lnTo>
                        <a:pt x="3504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32" name="Google Shape;4932;p5"/>
                <p:cNvSpPr/>
                <p:nvPr/>
              </p:nvSpPr>
              <p:spPr>
                <a:xfrm rot="-5400000">
                  <a:off x="596263" y="4106688"/>
                  <a:ext cx="68200" cy="6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2697" extrusionOk="0">
                      <a:moveTo>
                        <a:pt x="2728" y="0"/>
                      </a:moveTo>
                      <a:lnTo>
                        <a:pt x="381" y="1346"/>
                      </a:lnTo>
                      <a:cubicBezTo>
                        <a:pt x="105" y="1502"/>
                        <a:pt x="1" y="1864"/>
                        <a:pt x="156" y="2140"/>
                      </a:cubicBezTo>
                      <a:lnTo>
                        <a:pt x="312" y="2399"/>
                      </a:lnTo>
                      <a:cubicBezTo>
                        <a:pt x="424" y="2598"/>
                        <a:pt x="622" y="2697"/>
                        <a:pt x="821" y="2697"/>
                      </a:cubicBezTo>
                      <a:cubicBezTo>
                        <a:pt x="1019" y="2697"/>
                        <a:pt x="1218" y="2598"/>
                        <a:pt x="1330" y="2399"/>
                      </a:cubicBez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33" name="Google Shape;4933;p5"/>
                <p:cNvSpPr/>
                <p:nvPr/>
              </p:nvSpPr>
              <p:spPr>
                <a:xfrm rot="-5400000">
                  <a:off x="513800" y="4032925"/>
                  <a:ext cx="40575" cy="8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3281" extrusionOk="0">
                      <a:moveTo>
                        <a:pt x="587" y="1"/>
                      </a:moveTo>
                      <a:cubicBezTo>
                        <a:pt x="276" y="1"/>
                        <a:pt x="18" y="260"/>
                        <a:pt x="0" y="588"/>
                      </a:cubicBezTo>
                      <a:lnTo>
                        <a:pt x="0" y="3280"/>
                      </a:lnTo>
                      <a:lnTo>
                        <a:pt x="173" y="2987"/>
                      </a:lnTo>
                      <a:lnTo>
                        <a:pt x="1398" y="864"/>
                      </a:lnTo>
                      <a:cubicBezTo>
                        <a:pt x="1623" y="484"/>
                        <a:pt x="1346" y="1"/>
                        <a:pt x="89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34" name="Google Shape;4934;p5"/>
                <p:cNvSpPr/>
                <p:nvPr/>
              </p:nvSpPr>
              <p:spPr>
                <a:xfrm rot="-5400000">
                  <a:off x="522750" y="4023350"/>
                  <a:ext cx="87200" cy="3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8" h="1424" extrusionOk="0">
                      <a:moveTo>
                        <a:pt x="2625" y="1"/>
                      </a:moveTo>
                      <a:cubicBezTo>
                        <a:pt x="2525" y="1"/>
                        <a:pt x="2423" y="26"/>
                        <a:pt x="2331" y="77"/>
                      </a:cubicBezTo>
                      <a:lnTo>
                        <a:pt x="450" y="1165"/>
                      </a:lnTo>
                      <a:lnTo>
                        <a:pt x="1" y="1424"/>
                      </a:lnTo>
                      <a:lnTo>
                        <a:pt x="2780" y="1424"/>
                      </a:lnTo>
                      <a:cubicBezTo>
                        <a:pt x="3211" y="1424"/>
                        <a:pt x="3487" y="940"/>
                        <a:pt x="3280" y="561"/>
                      </a:cubicBezTo>
                      <a:lnTo>
                        <a:pt x="3125" y="284"/>
                      </a:lnTo>
                      <a:cubicBezTo>
                        <a:pt x="3021" y="100"/>
                        <a:pt x="2826" y="1"/>
                        <a:pt x="262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35" name="Google Shape;4935;p5"/>
                <p:cNvSpPr/>
                <p:nvPr/>
              </p:nvSpPr>
              <p:spPr>
                <a:xfrm rot="-5400000">
                  <a:off x="510938" y="4020588"/>
                  <a:ext cx="67775" cy="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1" h="2698" extrusionOk="0">
                      <a:moveTo>
                        <a:pt x="1899" y="0"/>
                      </a:moveTo>
                      <a:cubicBezTo>
                        <a:pt x="1705" y="0"/>
                        <a:pt x="1511" y="100"/>
                        <a:pt x="1399" y="298"/>
                      </a:cubicBezTo>
                      <a:lnTo>
                        <a:pt x="173" y="2404"/>
                      </a:lnTo>
                      <a:lnTo>
                        <a:pt x="1" y="2697"/>
                      </a:lnTo>
                      <a:lnTo>
                        <a:pt x="450" y="2438"/>
                      </a:lnTo>
                      <a:lnTo>
                        <a:pt x="2331" y="1351"/>
                      </a:lnTo>
                      <a:cubicBezTo>
                        <a:pt x="2624" y="1196"/>
                        <a:pt x="2711" y="833"/>
                        <a:pt x="2555" y="557"/>
                      </a:cubicBezTo>
                      <a:lnTo>
                        <a:pt x="2400" y="298"/>
                      </a:lnTo>
                      <a:cubicBezTo>
                        <a:pt x="2288" y="100"/>
                        <a:pt x="2094" y="0"/>
                        <a:pt x="18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36" name="Google Shape;4936;p5"/>
                <p:cNvSpPr/>
                <p:nvPr/>
              </p:nvSpPr>
              <p:spPr>
                <a:xfrm rot="-5400000">
                  <a:off x="522450" y="4135650"/>
                  <a:ext cx="87600" cy="3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4" h="1432" extrusionOk="0">
                      <a:moveTo>
                        <a:pt x="872" y="1"/>
                      </a:moveTo>
                      <a:cubicBezTo>
                        <a:pt x="671" y="1"/>
                        <a:pt x="483" y="108"/>
                        <a:pt x="380" y="292"/>
                      </a:cubicBezTo>
                      <a:lnTo>
                        <a:pt x="225" y="569"/>
                      </a:lnTo>
                      <a:cubicBezTo>
                        <a:pt x="0" y="948"/>
                        <a:pt x="276" y="1432"/>
                        <a:pt x="725" y="1432"/>
                      </a:cubicBezTo>
                      <a:lnTo>
                        <a:pt x="3504" y="1432"/>
                      </a:lnTo>
                      <a:lnTo>
                        <a:pt x="2089" y="603"/>
                      </a:lnTo>
                      <a:lnTo>
                        <a:pt x="1174" y="85"/>
                      </a:lnTo>
                      <a:cubicBezTo>
                        <a:pt x="1076" y="28"/>
                        <a:pt x="972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37" name="Google Shape;4937;p5"/>
                <p:cNvSpPr/>
                <p:nvPr/>
              </p:nvSpPr>
              <p:spPr>
                <a:xfrm rot="-5400000">
                  <a:off x="545725" y="4067475"/>
                  <a:ext cx="83725" cy="7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9" h="2865" extrusionOk="0">
                      <a:moveTo>
                        <a:pt x="1916" y="0"/>
                      </a:moveTo>
                      <a:cubicBezTo>
                        <a:pt x="639" y="0"/>
                        <a:pt x="1" y="1536"/>
                        <a:pt x="898" y="2434"/>
                      </a:cubicBezTo>
                      <a:cubicBezTo>
                        <a:pt x="1190" y="2732"/>
                        <a:pt x="1552" y="2865"/>
                        <a:pt x="1907" y="2865"/>
                      </a:cubicBezTo>
                      <a:cubicBezTo>
                        <a:pt x="2643" y="2865"/>
                        <a:pt x="3349" y="2294"/>
                        <a:pt x="3349" y="1433"/>
                      </a:cubicBezTo>
                      <a:cubicBezTo>
                        <a:pt x="3349" y="639"/>
                        <a:pt x="2710" y="0"/>
                        <a:pt x="19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4938" name="Google Shape;4938;p5"/>
                <p:cNvGrpSpPr/>
                <p:nvPr/>
              </p:nvGrpSpPr>
              <p:grpSpPr>
                <a:xfrm>
                  <a:off x="493075" y="2283250"/>
                  <a:ext cx="189025" cy="199800"/>
                  <a:chOff x="4401800" y="1244325"/>
                  <a:chExt cx="189025" cy="199800"/>
                </a:xfrm>
              </p:grpSpPr>
              <p:sp>
                <p:nvSpPr>
                  <p:cNvPr id="4939" name="Google Shape;4939;p5"/>
                  <p:cNvSpPr/>
                  <p:nvPr/>
                </p:nvSpPr>
                <p:spPr>
                  <a:xfrm rot="-5400000">
                    <a:off x="4419613" y="1353588"/>
                    <a:ext cx="67775" cy="67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702" extrusionOk="0">
                        <a:moveTo>
                          <a:pt x="820" y="0"/>
                        </a:moveTo>
                        <a:cubicBezTo>
                          <a:pt x="622" y="0"/>
                          <a:pt x="423" y="95"/>
                          <a:pt x="311" y="285"/>
                        </a:cubicBezTo>
                        <a:lnTo>
                          <a:pt x="156" y="561"/>
                        </a:lnTo>
                        <a:cubicBezTo>
                          <a:pt x="0" y="837"/>
                          <a:pt x="104" y="1182"/>
                          <a:pt x="380" y="1338"/>
                        </a:cubicBezTo>
                        <a:lnTo>
                          <a:pt x="1295" y="1873"/>
                        </a:lnTo>
                        <a:lnTo>
                          <a:pt x="2710" y="2701"/>
                        </a:lnTo>
                        <a:lnTo>
                          <a:pt x="2710" y="2701"/>
                        </a:lnTo>
                        <a:lnTo>
                          <a:pt x="2537" y="2408"/>
                        </a:lnTo>
                        <a:lnTo>
                          <a:pt x="1329" y="285"/>
                        </a:lnTo>
                        <a:cubicBezTo>
                          <a:pt x="1217" y="95"/>
                          <a:pt x="1019" y="0"/>
                          <a:pt x="82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940" name="Google Shape;4940;p5"/>
                  <p:cNvSpPr/>
                  <p:nvPr/>
                </p:nvSpPr>
                <p:spPr>
                  <a:xfrm rot="-5400000">
                    <a:off x="4529100" y="1326725"/>
                    <a:ext cx="405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81" extrusionOk="0">
                        <a:moveTo>
                          <a:pt x="1623" y="1"/>
                        </a:moveTo>
                        <a:lnTo>
                          <a:pt x="225" y="2417"/>
                        </a:lnTo>
                        <a:cubicBezTo>
                          <a:pt x="0" y="2797"/>
                          <a:pt x="276" y="3280"/>
                          <a:pt x="725" y="3280"/>
                        </a:cubicBezTo>
                        <a:lnTo>
                          <a:pt x="1036" y="3280"/>
                        </a:lnTo>
                        <a:cubicBezTo>
                          <a:pt x="1346" y="3280"/>
                          <a:pt x="1623" y="3021"/>
                          <a:pt x="1623" y="2693"/>
                        </a:cubicBezTo>
                        <a:lnTo>
                          <a:pt x="1623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941" name="Google Shape;4941;p5"/>
                  <p:cNvSpPr/>
                  <p:nvPr/>
                </p:nvSpPr>
                <p:spPr>
                  <a:xfrm rot="-5400000">
                    <a:off x="4422525" y="1326725"/>
                    <a:ext cx="40575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81" extrusionOk="0">
                        <a:moveTo>
                          <a:pt x="725" y="1"/>
                        </a:moveTo>
                        <a:cubicBezTo>
                          <a:pt x="276" y="1"/>
                          <a:pt x="0" y="484"/>
                          <a:pt x="225" y="864"/>
                        </a:cubicBezTo>
                        <a:lnTo>
                          <a:pt x="1450" y="2969"/>
                        </a:lnTo>
                        <a:lnTo>
                          <a:pt x="1623" y="3280"/>
                        </a:lnTo>
                        <a:lnTo>
                          <a:pt x="1623" y="588"/>
                        </a:lnTo>
                        <a:cubicBezTo>
                          <a:pt x="1623" y="260"/>
                          <a:pt x="1346" y="1"/>
                          <a:pt x="103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942" name="Google Shape;4942;p5"/>
                  <p:cNvSpPr/>
                  <p:nvPr/>
                </p:nvSpPr>
                <p:spPr>
                  <a:xfrm rot="-5400000">
                    <a:off x="4529313" y="1279488"/>
                    <a:ext cx="40575" cy="8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3298" extrusionOk="0">
                        <a:moveTo>
                          <a:pt x="1" y="1"/>
                        </a:moveTo>
                        <a:lnTo>
                          <a:pt x="1" y="2711"/>
                        </a:lnTo>
                        <a:cubicBezTo>
                          <a:pt x="1" y="3039"/>
                          <a:pt x="259" y="3298"/>
                          <a:pt x="587" y="3298"/>
                        </a:cubicBezTo>
                        <a:lnTo>
                          <a:pt x="898" y="3298"/>
                        </a:lnTo>
                        <a:cubicBezTo>
                          <a:pt x="1330" y="3298"/>
                          <a:pt x="1623" y="2814"/>
                          <a:pt x="1399" y="2417"/>
                        </a:cubicBez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943" name="Google Shape;4943;p5"/>
                  <p:cNvSpPr/>
                  <p:nvPr/>
                </p:nvSpPr>
                <p:spPr>
                  <a:xfrm rot="-5400000">
                    <a:off x="4473475" y="1270175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1" y="0"/>
                        </a:moveTo>
                        <a:lnTo>
                          <a:pt x="2348" y="1364"/>
                        </a:lnTo>
                        <a:cubicBezTo>
                          <a:pt x="2436" y="1413"/>
                          <a:pt x="2530" y="1436"/>
                          <a:pt x="2623" y="1436"/>
                        </a:cubicBezTo>
                        <a:cubicBezTo>
                          <a:pt x="2824" y="1436"/>
                          <a:pt x="3019" y="1328"/>
                          <a:pt x="3125" y="1140"/>
                        </a:cubicBezTo>
                        <a:lnTo>
                          <a:pt x="3280" y="863"/>
                        </a:lnTo>
                        <a:cubicBezTo>
                          <a:pt x="3505" y="484"/>
                          <a:pt x="3229" y="18"/>
                          <a:pt x="278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944" name="Google Shape;4944;p5"/>
                  <p:cNvSpPr/>
                  <p:nvPr/>
                </p:nvSpPr>
                <p:spPr>
                  <a:xfrm rot="-5400000">
                    <a:off x="4505038" y="1267963"/>
                    <a:ext cx="67775" cy="6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84" extrusionOk="0">
                        <a:moveTo>
                          <a:pt x="1" y="0"/>
                        </a:moveTo>
                        <a:lnTo>
                          <a:pt x="1399" y="2399"/>
                        </a:lnTo>
                        <a:cubicBezTo>
                          <a:pt x="1511" y="2589"/>
                          <a:pt x="1705" y="2684"/>
                          <a:pt x="1899" y="2684"/>
                        </a:cubicBezTo>
                        <a:cubicBezTo>
                          <a:pt x="2094" y="2684"/>
                          <a:pt x="2288" y="2589"/>
                          <a:pt x="2400" y="2399"/>
                        </a:cubicBezTo>
                        <a:lnTo>
                          <a:pt x="2555" y="2140"/>
                        </a:lnTo>
                        <a:cubicBezTo>
                          <a:pt x="2711" y="1847"/>
                          <a:pt x="2607" y="1502"/>
                          <a:pt x="2348" y="1346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945" name="Google Shape;4945;p5"/>
                  <p:cNvSpPr/>
                  <p:nvPr/>
                </p:nvSpPr>
                <p:spPr>
                  <a:xfrm rot="-5400000">
                    <a:off x="4473475" y="1382350"/>
                    <a:ext cx="87625" cy="35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7" extrusionOk="0">
                        <a:moveTo>
                          <a:pt x="708" y="0"/>
                        </a:moveTo>
                        <a:cubicBezTo>
                          <a:pt x="277" y="18"/>
                          <a:pt x="1" y="484"/>
                          <a:pt x="208" y="863"/>
                        </a:cubicBezTo>
                        <a:lnTo>
                          <a:pt x="363" y="1140"/>
                        </a:lnTo>
                        <a:cubicBezTo>
                          <a:pt x="469" y="1328"/>
                          <a:pt x="672" y="1436"/>
                          <a:pt x="878" y="1436"/>
                        </a:cubicBezTo>
                        <a:cubicBezTo>
                          <a:pt x="973" y="1436"/>
                          <a:pt x="1069" y="1413"/>
                          <a:pt x="1157" y="1364"/>
                        </a:cubicBezTo>
                        <a:lnTo>
                          <a:pt x="3504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946" name="Google Shape;4946;p5"/>
                  <p:cNvSpPr/>
                  <p:nvPr/>
                </p:nvSpPr>
                <p:spPr>
                  <a:xfrm rot="-5400000">
                    <a:off x="4505200" y="1353650"/>
                    <a:ext cx="67775" cy="6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1" h="2697" extrusionOk="0">
                        <a:moveTo>
                          <a:pt x="2710" y="0"/>
                        </a:moveTo>
                        <a:lnTo>
                          <a:pt x="380" y="1346"/>
                        </a:lnTo>
                        <a:cubicBezTo>
                          <a:pt x="104" y="1502"/>
                          <a:pt x="0" y="1864"/>
                          <a:pt x="173" y="2140"/>
                        </a:cubicBezTo>
                        <a:lnTo>
                          <a:pt x="311" y="2399"/>
                        </a:lnTo>
                        <a:cubicBezTo>
                          <a:pt x="423" y="2598"/>
                          <a:pt x="622" y="2697"/>
                          <a:pt x="820" y="2697"/>
                        </a:cubicBezTo>
                        <a:cubicBezTo>
                          <a:pt x="1019" y="2697"/>
                          <a:pt x="1217" y="2598"/>
                          <a:pt x="1329" y="2399"/>
                        </a:cubicBezTo>
                        <a:lnTo>
                          <a:pt x="2710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947" name="Google Shape;4947;p5"/>
                  <p:cNvSpPr/>
                  <p:nvPr/>
                </p:nvSpPr>
                <p:spPr>
                  <a:xfrm rot="-5400000">
                    <a:off x="4422738" y="1279913"/>
                    <a:ext cx="40150" cy="82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3281" extrusionOk="0">
                        <a:moveTo>
                          <a:pt x="587" y="1"/>
                        </a:moveTo>
                        <a:cubicBezTo>
                          <a:pt x="259" y="1"/>
                          <a:pt x="1" y="260"/>
                          <a:pt x="1" y="588"/>
                        </a:cubicBezTo>
                        <a:lnTo>
                          <a:pt x="1" y="3280"/>
                        </a:lnTo>
                        <a:lnTo>
                          <a:pt x="173" y="2987"/>
                        </a:lnTo>
                        <a:lnTo>
                          <a:pt x="1399" y="864"/>
                        </a:lnTo>
                        <a:cubicBezTo>
                          <a:pt x="1606" y="484"/>
                          <a:pt x="1330" y="1"/>
                          <a:pt x="89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948" name="Google Shape;4948;p5"/>
                  <p:cNvSpPr/>
                  <p:nvPr/>
                </p:nvSpPr>
                <p:spPr>
                  <a:xfrm rot="-5400000">
                    <a:off x="4431263" y="1270338"/>
                    <a:ext cx="87625" cy="3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24" extrusionOk="0">
                        <a:moveTo>
                          <a:pt x="2633" y="1"/>
                        </a:moveTo>
                        <a:cubicBezTo>
                          <a:pt x="2532" y="1"/>
                          <a:pt x="2429" y="26"/>
                          <a:pt x="2331" y="77"/>
                        </a:cubicBezTo>
                        <a:lnTo>
                          <a:pt x="450" y="1165"/>
                        </a:lnTo>
                        <a:lnTo>
                          <a:pt x="1" y="1424"/>
                        </a:lnTo>
                        <a:lnTo>
                          <a:pt x="2780" y="1424"/>
                        </a:lnTo>
                        <a:cubicBezTo>
                          <a:pt x="3229" y="1424"/>
                          <a:pt x="3505" y="940"/>
                          <a:pt x="3280" y="561"/>
                        </a:cubicBezTo>
                        <a:lnTo>
                          <a:pt x="3125" y="284"/>
                        </a:lnTo>
                        <a:cubicBezTo>
                          <a:pt x="3021" y="100"/>
                          <a:pt x="2833" y="1"/>
                          <a:pt x="263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949" name="Google Shape;4949;p5"/>
                  <p:cNvSpPr/>
                  <p:nvPr/>
                </p:nvSpPr>
                <p:spPr>
                  <a:xfrm rot="-5400000">
                    <a:off x="4419675" y="1267350"/>
                    <a:ext cx="67750" cy="67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10" h="2698" extrusionOk="0">
                        <a:moveTo>
                          <a:pt x="1890" y="0"/>
                        </a:moveTo>
                        <a:cubicBezTo>
                          <a:pt x="1692" y="0"/>
                          <a:pt x="1493" y="100"/>
                          <a:pt x="1381" y="298"/>
                        </a:cubicBezTo>
                        <a:lnTo>
                          <a:pt x="173" y="2404"/>
                        </a:lnTo>
                        <a:lnTo>
                          <a:pt x="0" y="2697"/>
                        </a:lnTo>
                        <a:lnTo>
                          <a:pt x="449" y="2438"/>
                        </a:lnTo>
                        <a:lnTo>
                          <a:pt x="2330" y="1351"/>
                        </a:lnTo>
                        <a:cubicBezTo>
                          <a:pt x="2606" y="1196"/>
                          <a:pt x="2710" y="833"/>
                          <a:pt x="2555" y="557"/>
                        </a:cubicBezTo>
                        <a:lnTo>
                          <a:pt x="2399" y="298"/>
                        </a:lnTo>
                        <a:cubicBezTo>
                          <a:pt x="2287" y="100"/>
                          <a:pt x="2089" y="0"/>
                          <a:pt x="189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950" name="Google Shape;4950;p5"/>
                  <p:cNvSpPr/>
                  <p:nvPr/>
                </p:nvSpPr>
                <p:spPr>
                  <a:xfrm rot="-5400000">
                    <a:off x="4431163" y="1382413"/>
                    <a:ext cx="87625" cy="35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5" h="1432" extrusionOk="0">
                        <a:moveTo>
                          <a:pt x="863" y="1"/>
                        </a:moveTo>
                        <a:cubicBezTo>
                          <a:pt x="662" y="1"/>
                          <a:pt x="467" y="108"/>
                          <a:pt x="363" y="292"/>
                        </a:cubicBezTo>
                        <a:lnTo>
                          <a:pt x="208" y="569"/>
                        </a:lnTo>
                        <a:cubicBezTo>
                          <a:pt x="1" y="948"/>
                          <a:pt x="277" y="1432"/>
                          <a:pt x="708" y="1432"/>
                        </a:cubicBezTo>
                        <a:lnTo>
                          <a:pt x="3504" y="1432"/>
                        </a:lnTo>
                        <a:lnTo>
                          <a:pt x="2072" y="603"/>
                        </a:lnTo>
                        <a:lnTo>
                          <a:pt x="1157" y="85"/>
                        </a:lnTo>
                        <a:cubicBezTo>
                          <a:pt x="1065" y="28"/>
                          <a:pt x="963" y="1"/>
                          <a:pt x="86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951" name="Google Shape;4951;p5"/>
                  <p:cNvSpPr/>
                  <p:nvPr/>
                </p:nvSpPr>
                <p:spPr>
                  <a:xfrm rot="-5400000">
                    <a:off x="4454450" y="1314675"/>
                    <a:ext cx="83725" cy="71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49" h="2865" extrusionOk="0">
                        <a:moveTo>
                          <a:pt x="1916" y="0"/>
                        </a:moveTo>
                        <a:cubicBezTo>
                          <a:pt x="639" y="0"/>
                          <a:pt x="1" y="1536"/>
                          <a:pt x="898" y="2434"/>
                        </a:cubicBezTo>
                        <a:cubicBezTo>
                          <a:pt x="1196" y="2732"/>
                          <a:pt x="1560" y="2865"/>
                          <a:pt x="1915" y="2865"/>
                        </a:cubicBezTo>
                        <a:cubicBezTo>
                          <a:pt x="2651" y="2865"/>
                          <a:pt x="3349" y="2294"/>
                          <a:pt x="3349" y="1433"/>
                        </a:cubicBezTo>
                        <a:cubicBezTo>
                          <a:pt x="3349" y="639"/>
                          <a:pt x="2710" y="0"/>
                          <a:pt x="191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4952" name="Google Shape;4952;p5"/>
                <p:cNvSpPr/>
                <p:nvPr/>
              </p:nvSpPr>
              <p:spPr>
                <a:xfrm rot="-5400000">
                  <a:off x="631363" y="2800388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2" y="381"/>
                      </a:lnTo>
                      <a:cubicBezTo>
                        <a:pt x="1" y="709"/>
                        <a:pt x="243" y="1244"/>
                        <a:pt x="691" y="1244"/>
                      </a:cubicBezTo>
                      <a:cubicBezTo>
                        <a:pt x="1140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53" name="Google Shape;4953;p5"/>
                <p:cNvSpPr/>
                <p:nvPr/>
              </p:nvSpPr>
              <p:spPr>
                <a:xfrm rot="-5400000">
                  <a:off x="631375" y="337167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0" y="709"/>
                        <a:pt x="242" y="1244"/>
                        <a:pt x="691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54" name="Google Shape;4954;p5"/>
                <p:cNvSpPr/>
                <p:nvPr/>
              </p:nvSpPr>
              <p:spPr>
                <a:xfrm rot="-5400000">
                  <a:off x="631363" y="3942963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74" y="1"/>
                      </a:moveTo>
                      <a:lnTo>
                        <a:pt x="311" y="381"/>
                      </a:lnTo>
                      <a:cubicBezTo>
                        <a:pt x="1" y="709"/>
                        <a:pt x="225" y="1244"/>
                        <a:pt x="674" y="1244"/>
                      </a:cubicBezTo>
                      <a:cubicBezTo>
                        <a:pt x="1123" y="1244"/>
                        <a:pt x="1364" y="709"/>
                        <a:pt x="1053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55" name="Google Shape;4955;p5"/>
                <p:cNvSpPr/>
                <p:nvPr/>
              </p:nvSpPr>
              <p:spPr>
                <a:xfrm rot="-5400000">
                  <a:off x="631575" y="2228875"/>
                  <a:ext cx="337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1244" extrusionOk="0">
                      <a:moveTo>
                        <a:pt x="674" y="1"/>
                      </a:moveTo>
                      <a:lnTo>
                        <a:pt x="294" y="381"/>
                      </a:lnTo>
                      <a:cubicBezTo>
                        <a:pt x="1" y="709"/>
                        <a:pt x="225" y="1244"/>
                        <a:pt x="674" y="1244"/>
                      </a:cubicBezTo>
                      <a:cubicBezTo>
                        <a:pt x="1123" y="1244"/>
                        <a:pt x="1347" y="709"/>
                        <a:pt x="1037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56" name="Google Shape;4956;p5"/>
                <p:cNvSpPr/>
                <p:nvPr/>
              </p:nvSpPr>
              <p:spPr>
                <a:xfrm rot="-5400000">
                  <a:off x="631363" y="2506538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1" y="709"/>
                        <a:pt x="242" y="1244"/>
                        <a:pt x="691" y="1244"/>
                      </a:cubicBezTo>
                      <a:cubicBezTo>
                        <a:pt x="1140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57" name="Google Shape;4957;p5"/>
                <p:cNvSpPr/>
                <p:nvPr/>
              </p:nvSpPr>
              <p:spPr>
                <a:xfrm rot="-5400000">
                  <a:off x="631375" y="307782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73" y="1"/>
                      </a:moveTo>
                      <a:lnTo>
                        <a:pt x="311" y="381"/>
                      </a:lnTo>
                      <a:cubicBezTo>
                        <a:pt x="0" y="709"/>
                        <a:pt x="242" y="1244"/>
                        <a:pt x="673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7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58" name="Google Shape;4958;p5"/>
                <p:cNvSpPr/>
                <p:nvPr/>
              </p:nvSpPr>
              <p:spPr>
                <a:xfrm rot="-5400000">
                  <a:off x="631375" y="3649125"/>
                  <a:ext cx="3410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" h="1244" extrusionOk="0">
                      <a:moveTo>
                        <a:pt x="674" y="1"/>
                      </a:moveTo>
                      <a:lnTo>
                        <a:pt x="311" y="381"/>
                      </a:lnTo>
                      <a:cubicBezTo>
                        <a:pt x="0" y="709"/>
                        <a:pt x="225" y="1244"/>
                        <a:pt x="674" y="1244"/>
                      </a:cubicBezTo>
                      <a:cubicBezTo>
                        <a:pt x="1122" y="1244"/>
                        <a:pt x="1364" y="709"/>
                        <a:pt x="1053" y="381"/>
                      </a:cubicBezTo>
                      <a:lnTo>
                        <a:pt x="6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59" name="Google Shape;4959;p5"/>
                <p:cNvSpPr/>
                <p:nvPr/>
              </p:nvSpPr>
              <p:spPr>
                <a:xfrm rot="-5400000">
                  <a:off x="631363" y="4220413"/>
                  <a:ext cx="341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1244" extrusionOk="0">
                      <a:moveTo>
                        <a:pt x="691" y="1"/>
                      </a:moveTo>
                      <a:lnTo>
                        <a:pt x="311" y="381"/>
                      </a:lnTo>
                      <a:cubicBezTo>
                        <a:pt x="1" y="709"/>
                        <a:pt x="242" y="1244"/>
                        <a:pt x="691" y="1244"/>
                      </a:cubicBezTo>
                      <a:cubicBezTo>
                        <a:pt x="1123" y="1244"/>
                        <a:pt x="1364" y="709"/>
                        <a:pt x="1054" y="381"/>
                      </a:cubicBezTo>
                      <a:lnTo>
                        <a:pt x="69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grpSp>
        <p:nvGrpSpPr>
          <p:cNvPr id="4960" name="Google Shape;4960;p5"/>
          <p:cNvGrpSpPr/>
          <p:nvPr/>
        </p:nvGrpSpPr>
        <p:grpSpPr>
          <a:xfrm>
            <a:off x="775700" y="801510"/>
            <a:ext cx="177768" cy="5254991"/>
            <a:chOff x="581775" y="601132"/>
            <a:chExt cx="133326" cy="3941243"/>
          </a:xfrm>
        </p:grpSpPr>
        <p:sp>
          <p:nvSpPr>
            <p:cNvPr id="4961" name="Google Shape;4961;p5"/>
            <p:cNvSpPr/>
            <p:nvPr/>
          </p:nvSpPr>
          <p:spPr>
            <a:xfrm rot="-5400000">
              <a:off x="-344027" y="1526934"/>
              <a:ext cx="1984930" cy="133326"/>
            </a:xfrm>
            <a:custGeom>
              <a:avLst/>
              <a:gdLst/>
              <a:ahLst/>
              <a:cxnLst/>
              <a:rect l="l" t="t" r="r" b="b"/>
              <a:pathLst>
                <a:path w="101505" h="6818" extrusionOk="0">
                  <a:moveTo>
                    <a:pt x="2055" y="0"/>
                  </a:moveTo>
                  <a:lnTo>
                    <a:pt x="2055" y="5610"/>
                  </a:lnTo>
                  <a:lnTo>
                    <a:pt x="1" y="5610"/>
                  </a:lnTo>
                  <a:lnTo>
                    <a:pt x="1" y="6818"/>
                  </a:lnTo>
                  <a:lnTo>
                    <a:pt x="3263" y="6818"/>
                  </a:lnTo>
                  <a:lnTo>
                    <a:pt x="3263" y="1208"/>
                  </a:lnTo>
                  <a:lnTo>
                    <a:pt x="7578" y="1208"/>
                  </a:lnTo>
                  <a:lnTo>
                    <a:pt x="7578" y="2555"/>
                  </a:lnTo>
                  <a:lnTo>
                    <a:pt x="4609" y="2555"/>
                  </a:lnTo>
                  <a:lnTo>
                    <a:pt x="4609" y="6818"/>
                  </a:lnTo>
                  <a:lnTo>
                    <a:pt x="11599" y="6818"/>
                  </a:lnTo>
                  <a:lnTo>
                    <a:pt x="11599" y="1208"/>
                  </a:lnTo>
                  <a:lnTo>
                    <a:pt x="15914" y="1208"/>
                  </a:lnTo>
                  <a:lnTo>
                    <a:pt x="15914" y="2555"/>
                  </a:lnTo>
                  <a:lnTo>
                    <a:pt x="12945" y="2555"/>
                  </a:lnTo>
                  <a:lnTo>
                    <a:pt x="12945" y="6818"/>
                  </a:lnTo>
                  <a:lnTo>
                    <a:pt x="19936" y="6818"/>
                  </a:lnTo>
                  <a:lnTo>
                    <a:pt x="19936" y="1208"/>
                  </a:lnTo>
                  <a:lnTo>
                    <a:pt x="24250" y="1208"/>
                  </a:lnTo>
                  <a:lnTo>
                    <a:pt x="24250" y="2555"/>
                  </a:lnTo>
                  <a:lnTo>
                    <a:pt x="21265" y="2555"/>
                  </a:lnTo>
                  <a:lnTo>
                    <a:pt x="21265" y="6818"/>
                  </a:lnTo>
                  <a:lnTo>
                    <a:pt x="28255" y="6818"/>
                  </a:lnTo>
                  <a:lnTo>
                    <a:pt x="28255" y="1208"/>
                  </a:lnTo>
                  <a:lnTo>
                    <a:pt x="32570" y="1208"/>
                  </a:lnTo>
                  <a:lnTo>
                    <a:pt x="32570" y="2555"/>
                  </a:lnTo>
                  <a:lnTo>
                    <a:pt x="29601" y="2555"/>
                  </a:lnTo>
                  <a:lnTo>
                    <a:pt x="29601" y="6818"/>
                  </a:lnTo>
                  <a:lnTo>
                    <a:pt x="36591" y="6818"/>
                  </a:lnTo>
                  <a:lnTo>
                    <a:pt x="36591" y="1208"/>
                  </a:lnTo>
                  <a:lnTo>
                    <a:pt x="40906" y="1208"/>
                  </a:lnTo>
                  <a:lnTo>
                    <a:pt x="40906" y="2555"/>
                  </a:lnTo>
                  <a:lnTo>
                    <a:pt x="37937" y="2555"/>
                  </a:lnTo>
                  <a:lnTo>
                    <a:pt x="37937" y="6818"/>
                  </a:lnTo>
                  <a:lnTo>
                    <a:pt x="44927" y="6818"/>
                  </a:lnTo>
                  <a:lnTo>
                    <a:pt x="44927" y="1208"/>
                  </a:lnTo>
                  <a:lnTo>
                    <a:pt x="49242" y="1208"/>
                  </a:lnTo>
                  <a:lnTo>
                    <a:pt x="49242" y="2555"/>
                  </a:lnTo>
                  <a:lnTo>
                    <a:pt x="46256" y="2555"/>
                  </a:lnTo>
                  <a:lnTo>
                    <a:pt x="46256" y="6818"/>
                  </a:lnTo>
                  <a:lnTo>
                    <a:pt x="53247" y="6818"/>
                  </a:lnTo>
                  <a:lnTo>
                    <a:pt x="53247" y="1208"/>
                  </a:lnTo>
                  <a:lnTo>
                    <a:pt x="57561" y="1208"/>
                  </a:lnTo>
                  <a:lnTo>
                    <a:pt x="57561" y="2555"/>
                  </a:lnTo>
                  <a:lnTo>
                    <a:pt x="54593" y="2555"/>
                  </a:lnTo>
                  <a:lnTo>
                    <a:pt x="54593" y="6818"/>
                  </a:lnTo>
                  <a:lnTo>
                    <a:pt x="61583" y="6818"/>
                  </a:lnTo>
                  <a:lnTo>
                    <a:pt x="61583" y="1208"/>
                  </a:lnTo>
                  <a:lnTo>
                    <a:pt x="65898" y="1208"/>
                  </a:lnTo>
                  <a:lnTo>
                    <a:pt x="65898" y="2555"/>
                  </a:lnTo>
                  <a:lnTo>
                    <a:pt x="62929" y="2555"/>
                  </a:lnTo>
                  <a:lnTo>
                    <a:pt x="62929" y="6818"/>
                  </a:lnTo>
                  <a:lnTo>
                    <a:pt x="69919" y="6818"/>
                  </a:lnTo>
                  <a:lnTo>
                    <a:pt x="69919" y="1208"/>
                  </a:lnTo>
                  <a:lnTo>
                    <a:pt x="74234" y="1208"/>
                  </a:lnTo>
                  <a:lnTo>
                    <a:pt x="74234" y="2555"/>
                  </a:lnTo>
                  <a:lnTo>
                    <a:pt x="71248" y="2555"/>
                  </a:lnTo>
                  <a:lnTo>
                    <a:pt x="71248" y="6818"/>
                  </a:lnTo>
                  <a:lnTo>
                    <a:pt x="78238" y="6818"/>
                  </a:lnTo>
                  <a:lnTo>
                    <a:pt x="78238" y="1208"/>
                  </a:lnTo>
                  <a:lnTo>
                    <a:pt x="82553" y="1208"/>
                  </a:lnTo>
                  <a:lnTo>
                    <a:pt x="82553" y="2555"/>
                  </a:lnTo>
                  <a:lnTo>
                    <a:pt x="79585" y="2555"/>
                  </a:lnTo>
                  <a:lnTo>
                    <a:pt x="79585" y="6818"/>
                  </a:lnTo>
                  <a:lnTo>
                    <a:pt x="86575" y="6818"/>
                  </a:lnTo>
                  <a:lnTo>
                    <a:pt x="86575" y="1208"/>
                  </a:lnTo>
                  <a:lnTo>
                    <a:pt x="90890" y="1208"/>
                  </a:lnTo>
                  <a:lnTo>
                    <a:pt x="90890" y="2555"/>
                  </a:lnTo>
                  <a:lnTo>
                    <a:pt x="87921" y="2555"/>
                  </a:lnTo>
                  <a:lnTo>
                    <a:pt x="87921" y="6818"/>
                  </a:lnTo>
                  <a:lnTo>
                    <a:pt x="94911" y="6818"/>
                  </a:lnTo>
                  <a:lnTo>
                    <a:pt x="94911" y="1208"/>
                  </a:lnTo>
                  <a:lnTo>
                    <a:pt x="99209" y="1208"/>
                  </a:lnTo>
                  <a:lnTo>
                    <a:pt x="99209" y="2555"/>
                  </a:lnTo>
                  <a:lnTo>
                    <a:pt x="96240" y="2555"/>
                  </a:lnTo>
                  <a:lnTo>
                    <a:pt x="96240" y="6818"/>
                  </a:lnTo>
                  <a:lnTo>
                    <a:pt x="101504" y="6818"/>
                  </a:lnTo>
                  <a:lnTo>
                    <a:pt x="101504" y="5610"/>
                  </a:lnTo>
                  <a:lnTo>
                    <a:pt x="97466" y="5610"/>
                  </a:lnTo>
                  <a:lnTo>
                    <a:pt x="97466" y="3763"/>
                  </a:lnTo>
                  <a:lnTo>
                    <a:pt x="100434" y="3763"/>
                  </a:lnTo>
                  <a:lnTo>
                    <a:pt x="100434" y="0"/>
                  </a:lnTo>
                  <a:lnTo>
                    <a:pt x="93686" y="0"/>
                  </a:lnTo>
                  <a:lnTo>
                    <a:pt x="93686" y="5610"/>
                  </a:lnTo>
                  <a:lnTo>
                    <a:pt x="89129" y="5610"/>
                  </a:lnTo>
                  <a:lnTo>
                    <a:pt x="89129" y="3763"/>
                  </a:lnTo>
                  <a:lnTo>
                    <a:pt x="92098" y="3763"/>
                  </a:lnTo>
                  <a:lnTo>
                    <a:pt x="92098" y="0"/>
                  </a:lnTo>
                  <a:lnTo>
                    <a:pt x="85349" y="0"/>
                  </a:lnTo>
                  <a:lnTo>
                    <a:pt x="85349" y="5610"/>
                  </a:lnTo>
                  <a:lnTo>
                    <a:pt x="80810" y="5610"/>
                  </a:lnTo>
                  <a:lnTo>
                    <a:pt x="80810" y="3763"/>
                  </a:lnTo>
                  <a:lnTo>
                    <a:pt x="83779" y="3763"/>
                  </a:lnTo>
                  <a:lnTo>
                    <a:pt x="83779" y="0"/>
                  </a:lnTo>
                  <a:lnTo>
                    <a:pt x="77030" y="0"/>
                  </a:lnTo>
                  <a:lnTo>
                    <a:pt x="77030" y="5610"/>
                  </a:lnTo>
                  <a:lnTo>
                    <a:pt x="72474" y="5610"/>
                  </a:lnTo>
                  <a:lnTo>
                    <a:pt x="72474" y="3763"/>
                  </a:lnTo>
                  <a:lnTo>
                    <a:pt x="75442" y="3763"/>
                  </a:lnTo>
                  <a:lnTo>
                    <a:pt x="75442" y="0"/>
                  </a:lnTo>
                  <a:lnTo>
                    <a:pt x="68694" y="0"/>
                  </a:lnTo>
                  <a:lnTo>
                    <a:pt x="68694" y="5610"/>
                  </a:lnTo>
                  <a:lnTo>
                    <a:pt x="64137" y="5610"/>
                  </a:lnTo>
                  <a:lnTo>
                    <a:pt x="64137" y="3763"/>
                  </a:lnTo>
                  <a:lnTo>
                    <a:pt x="67106" y="3763"/>
                  </a:lnTo>
                  <a:lnTo>
                    <a:pt x="67106" y="0"/>
                  </a:lnTo>
                  <a:lnTo>
                    <a:pt x="60358" y="0"/>
                  </a:lnTo>
                  <a:lnTo>
                    <a:pt x="60358" y="5610"/>
                  </a:lnTo>
                  <a:lnTo>
                    <a:pt x="55818" y="5610"/>
                  </a:lnTo>
                  <a:lnTo>
                    <a:pt x="55818" y="3763"/>
                  </a:lnTo>
                  <a:lnTo>
                    <a:pt x="58787" y="3763"/>
                  </a:lnTo>
                  <a:lnTo>
                    <a:pt x="58787" y="0"/>
                  </a:lnTo>
                  <a:lnTo>
                    <a:pt x="52038" y="0"/>
                  </a:lnTo>
                  <a:lnTo>
                    <a:pt x="52038" y="5610"/>
                  </a:lnTo>
                  <a:lnTo>
                    <a:pt x="47482" y="5610"/>
                  </a:lnTo>
                  <a:lnTo>
                    <a:pt x="47482" y="3763"/>
                  </a:lnTo>
                  <a:lnTo>
                    <a:pt x="50451" y="3763"/>
                  </a:lnTo>
                  <a:lnTo>
                    <a:pt x="50451" y="0"/>
                  </a:lnTo>
                  <a:lnTo>
                    <a:pt x="43702" y="0"/>
                  </a:lnTo>
                  <a:lnTo>
                    <a:pt x="43702" y="5610"/>
                  </a:lnTo>
                  <a:lnTo>
                    <a:pt x="39146" y="5610"/>
                  </a:lnTo>
                  <a:lnTo>
                    <a:pt x="39146" y="3763"/>
                  </a:lnTo>
                  <a:lnTo>
                    <a:pt x="42114" y="3763"/>
                  </a:lnTo>
                  <a:lnTo>
                    <a:pt x="42114" y="0"/>
                  </a:lnTo>
                  <a:lnTo>
                    <a:pt x="35366" y="0"/>
                  </a:lnTo>
                  <a:lnTo>
                    <a:pt x="35366" y="5610"/>
                  </a:lnTo>
                  <a:lnTo>
                    <a:pt x="30826" y="5610"/>
                  </a:lnTo>
                  <a:lnTo>
                    <a:pt x="30826" y="3763"/>
                  </a:lnTo>
                  <a:lnTo>
                    <a:pt x="33795" y="3763"/>
                  </a:lnTo>
                  <a:lnTo>
                    <a:pt x="33795" y="0"/>
                  </a:lnTo>
                  <a:lnTo>
                    <a:pt x="27047" y="0"/>
                  </a:lnTo>
                  <a:lnTo>
                    <a:pt x="27047" y="5610"/>
                  </a:lnTo>
                  <a:lnTo>
                    <a:pt x="22490" y="5610"/>
                  </a:lnTo>
                  <a:lnTo>
                    <a:pt x="22490" y="3763"/>
                  </a:lnTo>
                  <a:lnTo>
                    <a:pt x="25459" y="3763"/>
                  </a:lnTo>
                  <a:lnTo>
                    <a:pt x="25459" y="0"/>
                  </a:lnTo>
                  <a:lnTo>
                    <a:pt x="18710" y="0"/>
                  </a:lnTo>
                  <a:lnTo>
                    <a:pt x="18710" y="5610"/>
                  </a:lnTo>
                  <a:lnTo>
                    <a:pt x="14154" y="5610"/>
                  </a:lnTo>
                  <a:lnTo>
                    <a:pt x="14154" y="3763"/>
                  </a:lnTo>
                  <a:lnTo>
                    <a:pt x="17122" y="3763"/>
                  </a:lnTo>
                  <a:lnTo>
                    <a:pt x="17122" y="0"/>
                  </a:lnTo>
                  <a:lnTo>
                    <a:pt x="10374" y="0"/>
                  </a:lnTo>
                  <a:lnTo>
                    <a:pt x="10374" y="5610"/>
                  </a:lnTo>
                  <a:lnTo>
                    <a:pt x="5835" y="5610"/>
                  </a:lnTo>
                  <a:lnTo>
                    <a:pt x="5835" y="3763"/>
                  </a:lnTo>
                  <a:lnTo>
                    <a:pt x="8803" y="3763"/>
                  </a:lnTo>
                  <a:lnTo>
                    <a:pt x="880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2" name="Google Shape;4962;p5"/>
            <p:cNvSpPr/>
            <p:nvPr/>
          </p:nvSpPr>
          <p:spPr>
            <a:xfrm rot="-5400000">
              <a:off x="-344027" y="3483247"/>
              <a:ext cx="1984930" cy="133326"/>
            </a:xfrm>
            <a:custGeom>
              <a:avLst/>
              <a:gdLst/>
              <a:ahLst/>
              <a:cxnLst/>
              <a:rect l="l" t="t" r="r" b="b"/>
              <a:pathLst>
                <a:path w="101505" h="6818" extrusionOk="0">
                  <a:moveTo>
                    <a:pt x="2055" y="0"/>
                  </a:moveTo>
                  <a:lnTo>
                    <a:pt x="2055" y="5610"/>
                  </a:lnTo>
                  <a:lnTo>
                    <a:pt x="1" y="5610"/>
                  </a:lnTo>
                  <a:lnTo>
                    <a:pt x="1" y="6818"/>
                  </a:lnTo>
                  <a:lnTo>
                    <a:pt x="3263" y="6818"/>
                  </a:lnTo>
                  <a:lnTo>
                    <a:pt x="3263" y="1208"/>
                  </a:lnTo>
                  <a:lnTo>
                    <a:pt x="7578" y="1208"/>
                  </a:lnTo>
                  <a:lnTo>
                    <a:pt x="7578" y="2555"/>
                  </a:lnTo>
                  <a:lnTo>
                    <a:pt x="4609" y="2555"/>
                  </a:lnTo>
                  <a:lnTo>
                    <a:pt x="4609" y="6818"/>
                  </a:lnTo>
                  <a:lnTo>
                    <a:pt x="11599" y="6818"/>
                  </a:lnTo>
                  <a:lnTo>
                    <a:pt x="11599" y="1208"/>
                  </a:lnTo>
                  <a:lnTo>
                    <a:pt x="15914" y="1208"/>
                  </a:lnTo>
                  <a:lnTo>
                    <a:pt x="15914" y="2555"/>
                  </a:lnTo>
                  <a:lnTo>
                    <a:pt x="12945" y="2555"/>
                  </a:lnTo>
                  <a:lnTo>
                    <a:pt x="12945" y="6818"/>
                  </a:lnTo>
                  <a:lnTo>
                    <a:pt x="19936" y="6818"/>
                  </a:lnTo>
                  <a:lnTo>
                    <a:pt x="19936" y="1208"/>
                  </a:lnTo>
                  <a:lnTo>
                    <a:pt x="24250" y="1208"/>
                  </a:lnTo>
                  <a:lnTo>
                    <a:pt x="24250" y="2555"/>
                  </a:lnTo>
                  <a:lnTo>
                    <a:pt x="21265" y="2555"/>
                  </a:lnTo>
                  <a:lnTo>
                    <a:pt x="21265" y="6818"/>
                  </a:lnTo>
                  <a:lnTo>
                    <a:pt x="28255" y="6818"/>
                  </a:lnTo>
                  <a:lnTo>
                    <a:pt x="28255" y="1208"/>
                  </a:lnTo>
                  <a:lnTo>
                    <a:pt x="32570" y="1208"/>
                  </a:lnTo>
                  <a:lnTo>
                    <a:pt x="32570" y="2555"/>
                  </a:lnTo>
                  <a:lnTo>
                    <a:pt x="29601" y="2555"/>
                  </a:lnTo>
                  <a:lnTo>
                    <a:pt x="29601" y="6818"/>
                  </a:lnTo>
                  <a:lnTo>
                    <a:pt x="36591" y="6818"/>
                  </a:lnTo>
                  <a:lnTo>
                    <a:pt x="36591" y="1208"/>
                  </a:lnTo>
                  <a:lnTo>
                    <a:pt x="40906" y="1208"/>
                  </a:lnTo>
                  <a:lnTo>
                    <a:pt x="40906" y="2555"/>
                  </a:lnTo>
                  <a:lnTo>
                    <a:pt x="37937" y="2555"/>
                  </a:lnTo>
                  <a:lnTo>
                    <a:pt x="37937" y="6818"/>
                  </a:lnTo>
                  <a:lnTo>
                    <a:pt x="44927" y="6818"/>
                  </a:lnTo>
                  <a:lnTo>
                    <a:pt x="44927" y="1208"/>
                  </a:lnTo>
                  <a:lnTo>
                    <a:pt x="49242" y="1208"/>
                  </a:lnTo>
                  <a:lnTo>
                    <a:pt x="49242" y="2555"/>
                  </a:lnTo>
                  <a:lnTo>
                    <a:pt x="46256" y="2555"/>
                  </a:lnTo>
                  <a:lnTo>
                    <a:pt x="46256" y="6818"/>
                  </a:lnTo>
                  <a:lnTo>
                    <a:pt x="53247" y="6818"/>
                  </a:lnTo>
                  <a:lnTo>
                    <a:pt x="53247" y="1208"/>
                  </a:lnTo>
                  <a:lnTo>
                    <a:pt x="57561" y="1208"/>
                  </a:lnTo>
                  <a:lnTo>
                    <a:pt x="57561" y="2555"/>
                  </a:lnTo>
                  <a:lnTo>
                    <a:pt x="54593" y="2555"/>
                  </a:lnTo>
                  <a:lnTo>
                    <a:pt x="54593" y="6818"/>
                  </a:lnTo>
                  <a:lnTo>
                    <a:pt x="61583" y="6818"/>
                  </a:lnTo>
                  <a:lnTo>
                    <a:pt x="61583" y="1208"/>
                  </a:lnTo>
                  <a:lnTo>
                    <a:pt x="65898" y="1208"/>
                  </a:lnTo>
                  <a:lnTo>
                    <a:pt x="65898" y="2555"/>
                  </a:lnTo>
                  <a:lnTo>
                    <a:pt x="62929" y="2555"/>
                  </a:lnTo>
                  <a:lnTo>
                    <a:pt x="62929" y="6818"/>
                  </a:lnTo>
                  <a:lnTo>
                    <a:pt x="69919" y="6818"/>
                  </a:lnTo>
                  <a:lnTo>
                    <a:pt x="69919" y="1208"/>
                  </a:lnTo>
                  <a:lnTo>
                    <a:pt x="74234" y="1208"/>
                  </a:lnTo>
                  <a:lnTo>
                    <a:pt x="74234" y="2555"/>
                  </a:lnTo>
                  <a:lnTo>
                    <a:pt x="71248" y="2555"/>
                  </a:lnTo>
                  <a:lnTo>
                    <a:pt x="71248" y="6818"/>
                  </a:lnTo>
                  <a:lnTo>
                    <a:pt x="78238" y="6818"/>
                  </a:lnTo>
                  <a:lnTo>
                    <a:pt x="78238" y="1208"/>
                  </a:lnTo>
                  <a:lnTo>
                    <a:pt x="82553" y="1208"/>
                  </a:lnTo>
                  <a:lnTo>
                    <a:pt x="82553" y="2555"/>
                  </a:lnTo>
                  <a:lnTo>
                    <a:pt x="79585" y="2555"/>
                  </a:lnTo>
                  <a:lnTo>
                    <a:pt x="79585" y="6818"/>
                  </a:lnTo>
                  <a:lnTo>
                    <a:pt x="86575" y="6818"/>
                  </a:lnTo>
                  <a:lnTo>
                    <a:pt x="86575" y="1208"/>
                  </a:lnTo>
                  <a:lnTo>
                    <a:pt x="90890" y="1208"/>
                  </a:lnTo>
                  <a:lnTo>
                    <a:pt x="90890" y="2555"/>
                  </a:lnTo>
                  <a:lnTo>
                    <a:pt x="87921" y="2555"/>
                  </a:lnTo>
                  <a:lnTo>
                    <a:pt x="87921" y="6818"/>
                  </a:lnTo>
                  <a:lnTo>
                    <a:pt x="94911" y="6818"/>
                  </a:lnTo>
                  <a:lnTo>
                    <a:pt x="94911" y="1208"/>
                  </a:lnTo>
                  <a:lnTo>
                    <a:pt x="99209" y="1208"/>
                  </a:lnTo>
                  <a:lnTo>
                    <a:pt x="99209" y="2555"/>
                  </a:lnTo>
                  <a:lnTo>
                    <a:pt x="96240" y="2555"/>
                  </a:lnTo>
                  <a:lnTo>
                    <a:pt x="96240" y="6818"/>
                  </a:lnTo>
                  <a:lnTo>
                    <a:pt x="101504" y="6818"/>
                  </a:lnTo>
                  <a:lnTo>
                    <a:pt x="101504" y="5610"/>
                  </a:lnTo>
                  <a:lnTo>
                    <a:pt x="97466" y="5610"/>
                  </a:lnTo>
                  <a:lnTo>
                    <a:pt x="97466" y="3763"/>
                  </a:lnTo>
                  <a:lnTo>
                    <a:pt x="100434" y="3763"/>
                  </a:lnTo>
                  <a:lnTo>
                    <a:pt x="100434" y="0"/>
                  </a:lnTo>
                  <a:lnTo>
                    <a:pt x="93686" y="0"/>
                  </a:lnTo>
                  <a:lnTo>
                    <a:pt x="93686" y="5610"/>
                  </a:lnTo>
                  <a:lnTo>
                    <a:pt x="89129" y="5610"/>
                  </a:lnTo>
                  <a:lnTo>
                    <a:pt x="89129" y="3763"/>
                  </a:lnTo>
                  <a:lnTo>
                    <a:pt x="92098" y="3763"/>
                  </a:lnTo>
                  <a:lnTo>
                    <a:pt x="92098" y="0"/>
                  </a:lnTo>
                  <a:lnTo>
                    <a:pt x="85349" y="0"/>
                  </a:lnTo>
                  <a:lnTo>
                    <a:pt x="85349" y="5610"/>
                  </a:lnTo>
                  <a:lnTo>
                    <a:pt x="80810" y="5610"/>
                  </a:lnTo>
                  <a:lnTo>
                    <a:pt x="80810" y="3763"/>
                  </a:lnTo>
                  <a:lnTo>
                    <a:pt x="83779" y="3763"/>
                  </a:lnTo>
                  <a:lnTo>
                    <a:pt x="83779" y="0"/>
                  </a:lnTo>
                  <a:lnTo>
                    <a:pt x="77030" y="0"/>
                  </a:lnTo>
                  <a:lnTo>
                    <a:pt x="77030" y="5610"/>
                  </a:lnTo>
                  <a:lnTo>
                    <a:pt x="72474" y="5610"/>
                  </a:lnTo>
                  <a:lnTo>
                    <a:pt x="72474" y="3763"/>
                  </a:lnTo>
                  <a:lnTo>
                    <a:pt x="75442" y="3763"/>
                  </a:lnTo>
                  <a:lnTo>
                    <a:pt x="75442" y="0"/>
                  </a:lnTo>
                  <a:lnTo>
                    <a:pt x="68694" y="0"/>
                  </a:lnTo>
                  <a:lnTo>
                    <a:pt x="68694" y="5610"/>
                  </a:lnTo>
                  <a:lnTo>
                    <a:pt x="64137" y="5610"/>
                  </a:lnTo>
                  <a:lnTo>
                    <a:pt x="64137" y="3763"/>
                  </a:lnTo>
                  <a:lnTo>
                    <a:pt x="67106" y="3763"/>
                  </a:lnTo>
                  <a:lnTo>
                    <a:pt x="67106" y="0"/>
                  </a:lnTo>
                  <a:lnTo>
                    <a:pt x="60358" y="0"/>
                  </a:lnTo>
                  <a:lnTo>
                    <a:pt x="60358" y="5610"/>
                  </a:lnTo>
                  <a:lnTo>
                    <a:pt x="55818" y="5610"/>
                  </a:lnTo>
                  <a:lnTo>
                    <a:pt x="55818" y="3763"/>
                  </a:lnTo>
                  <a:lnTo>
                    <a:pt x="58787" y="3763"/>
                  </a:lnTo>
                  <a:lnTo>
                    <a:pt x="58787" y="0"/>
                  </a:lnTo>
                  <a:lnTo>
                    <a:pt x="52038" y="0"/>
                  </a:lnTo>
                  <a:lnTo>
                    <a:pt x="52038" y="5610"/>
                  </a:lnTo>
                  <a:lnTo>
                    <a:pt x="47482" y="5610"/>
                  </a:lnTo>
                  <a:lnTo>
                    <a:pt x="47482" y="3763"/>
                  </a:lnTo>
                  <a:lnTo>
                    <a:pt x="50451" y="3763"/>
                  </a:lnTo>
                  <a:lnTo>
                    <a:pt x="50451" y="0"/>
                  </a:lnTo>
                  <a:lnTo>
                    <a:pt x="43702" y="0"/>
                  </a:lnTo>
                  <a:lnTo>
                    <a:pt x="43702" y="5610"/>
                  </a:lnTo>
                  <a:lnTo>
                    <a:pt x="39146" y="5610"/>
                  </a:lnTo>
                  <a:lnTo>
                    <a:pt x="39146" y="3763"/>
                  </a:lnTo>
                  <a:lnTo>
                    <a:pt x="42114" y="3763"/>
                  </a:lnTo>
                  <a:lnTo>
                    <a:pt x="42114" y="0"/>
                  </a:lnTo>
                  <a:lnTo>
                    <a:pt x="35366" y="0"/>
                  </a:lnTo>
                  <a:lnTo>
                    <a:pt x="35366" y="5610"/>
                  </a:lnTo>
                  <a:lnTo>
                    <a:pt x="30826" y="5610"/>
                  </a:lnTo>
                  <a:lnTo>
                    <a:pt x="30826" y="3763"/>
                  </a:lnTo>
                  <a:lnTo>
                    <a:pt x="33795" y="3763"/>
                  </a:lnTo>
                  <a:lnTo>
                    <a:pt x="33795" y="0"/>
                  </a:lnTo>
                  <a:lnTo>
                    <a:pt x="27047" y="0"/>
                  </a:lnTo>
                  <a:lnTo>
                    <a:pt x="27047" y="5610"/>
                  </a:lnTo>
                  <a:lnTo>
                    <a:pt x="22490" y="5610"/>
                  </a:lnTo>
                  <a:lnTo>
                    <a:pt x="22490" y="3763"/>
                  </a:lnTo>
                  <a:lnTo>
                    <a:pt x="25459" y="3763"/>
                  </a:lnTo>
                  <a:lnTo>
                    <a:pt x="25459" y="0"/>
                  </a:lnTo>
                  <a:lnTo>
                    <a:pt x="18710" y="0"/>
                  </a:lnTo>
                  <a:lnTo>
                    <a:pt x="18710" y="5610"/>
                  </a:lnTo>
                  <a:lnTo>
                    <a:pt x="14154" y="5610"/>
                  </a:lnTo>
                  <a:lnTo>
                    <a:pt x="14154" y="3763"/>
                  </a:lnTo>
                  <a:lnTo>
                    <a:pt x="17122" y="3763"/>
                  </a:lnTo>
                  <a:lnTo>
                    <a:pt x="17122" y="0"/>
                  </a:lnTo>
                  <a:lnTo>
                    <a:pt x="10374" y="0"/>
                  </a:lnTo>
                  <a:lnTo>
                    <a:pt x="10374" y="5610"/>
                  </a:lnTo>
                  <a:lnTo>
                    <a:pt x="5835" y="5610"/>
                  </a:lnTo>
                  <a:lnTo>
                    <a:pt x="5835" y="3763"/>
                  </a:lnTo>
                  <a:lnTo>
                    <a:pt x="8803" y="3763"/>
                  </a:lnTo>
                  <a:lnTo>
                    <a:pt x="880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963" name="Google Shape;4963;p5"/>
          <p:cNvGrpSpPr/>
          <p:nvPr/>
        </p:nvGrpSpPr>
        <p:grpSpPr>
          <a:xfrm rot="10800000">
            <a:off x="11232000" y="801510"/>
            <a:ext cx="177768" cy="5254991"/>
            <a:chOff x="581775" y="601132"/>
            <a:chExt cx="133326" cy="3941243"/>
          </a:xfrm>
        </p:grpSpPr>
        <p:sp>
          <p:nvSpPr>
            <p:cNvPr id="4964" name="Google Shape;4964;p5"/>
            <p:cNvSpPr/>
            <p:nvPr/>
          </p:nvSpPr>
          <p:spPr>
            <a:xfrm rot="-5400000">
              <a:off x="-344027" y="1526934"/>
              <a:ext cx="1984930" cy="133326"/>
            </a:xfrm>
            <a:custGeom>
              <a:avLst/>
              <a:gdLst/>
              <a:ahLst/>
              <a:cxnLst/>
              <a:rect l="l" t="t" r="r" b="b"/>
              <a:pathLst>
                <a:path w="101505" h="6818" extrusionOk="0">
                  <a:moveTo>
                    <a:pt x="2055" y="0"/>
                  </a:moveTo>
                  <a:lnTo>
                    <a:pt x="2055" y="5610"/>
                  </a:lnTo>
                  <a:lnTo>
                    <a:pt x="1" y="5610"/>
                  </a:lnTo>
                  <a:lnTo>
                    <a:pt x="1" y="6818"/>
                  </a:lnTo>
                  <a:lnTo>
                    <a:pt x="3263" y="6818"/>
                  </a:lnTo>
                  <a:lnTo>
                    <a:pt x="3263" y="1208"/>
                  </a:lnTo>
                  <a:lnTo>
                    <a:pt x="7578" y="1208"/>
                  </a:lnTo>
                  <a:lnTo>
                    <a:pt x="7578" y="2555"/>
                  </a:lnTo>
                  <a:lnTo>
                    <a:pt x="4609" y="2555"/>
                  </a:lnTo>
                  <a:lnTo>
                    <a:pt x="4609" y="6818"/>
                  </a:lnTo>
                  <a:lnTo>
                    <a:pt x="11599" y="6818"/>
                  </a:lnTo>
                  <a:lnTo>
                    <a:pt x="11599" y="1208"/>
                  </a:lnTo>
                  <a:lnTo>
                    <a:pt x="15914" y="1208"/>
                  </a:lnTo>
                  <a:lnTo>
                    <a:pt x="15914" y="2555"/>
                  </a:lnTo>
                  <a:lnTo>
                    <a:pt x="12945" y="2555"/>
                  </a:lnTo>
                  <a:lnTo>
                    <a:pt x="12945" y="6818"/>
                  </a:lnTo>
                  <a:lnTo>
                    <a:pt x="19936" y="6818"/>
                  </a:lnTo>
                  <a:lnTo>
                    <a:pt x="19936" y="1208"/>
                  </a:lnTo>
                  <a:lnTo>
                    <a:pt x="24250" y="1208"/>
                  </a:lnTo>
                  <a:lnTo>
                    <a:pt x="24250" y="2555"/>
                  </a:lnTo>
                  <a:lnTo>
                    <a:pt x="21265" y="2555"/>
                  </a:lnTo>
                  <a:lnTo>
                    <a:pt x="21265" y="6818"/>
                  </a:lnTo>
                  <a:lnTo>
                    <a:pt x="28255" y="6818"/>
                  </a:lnTo>
                  <a:lnTo>
                    <a:pt x="28255" y="1208"/>
                  </a:lnTo>
                  <a:lnTo>
                    <a:pt x="32570" y="1208"/>
                  </a:lnTo>
                  <a:lnTo>
                    <a:pt x="32570" y="2555"/>
                  </a:lnTo>
                  <a:lnTo>
                    <a:pt x="29601" y="2555"/>
                  </a:lnTo>
                  <a:lnTo>
                    <a:pt x="29601" y="6818"/>
                  </a:lnTo>
                  <a:lnTo>
                    <a:pt x="36591" y="6818"/>
                  </a:lnTo>
                  <a:lnTo>
                    <a:pt x="36591" y="1208"/>
                  </a:lnTo>
                  <a:lnTo>
                    <a:pt x="40906" y="1208"/>
                  </a:lnTo>
                  <a:lnTo>
                    <a:pt x="40906" y="2555"/>
                  </a:lnTo>
                  <a:lnTo>
                    <a:pt x="37937" y="2555"/>
                  </a:lnTo>
                  <a:lnTo>
                    <a:pt x="37937" y="6818"/>
                  </a:lnTo>
                  <a:lnTo>
                    <a:pt x="44927" y="6818"/>
                  </a:lnTo>
                  <a:lnTo>
                    <a:pt x="44927" y="1208"/>
                  </a:lnTo>
                  <a:lnTo>
                    <a:pt x="49242" y="1208"/>
                  </a:lnTo>
                  <a:lnTo>
                    <a:pt x="49242" y="2555"/>
                  </a:lnTo>
                  <a:lnTo>
                    <a:pt x="46256" y="2555"/>
                  </a:lnTo>
                  <a:lnTo>
                    <a:pt x="46256" y="6818"/>
                  </a:lnTo>
                  <a:lnTo>
                    <a:pt x="53247" y="6818"/>
                  </a:lnTo>
                  <a:lnTo>
                    <a:pt x="53247" y="1208"/>
                  </a:lnTo>
                  <a:lnTo>
                    <a:pt x="57561" y="1208"/>
                  </a:lnTo>
                  <a:lnTo>
                    <a:pt x="57561" y="2555"/>
                  </a:lnTo>
                  <a:lnTo>
                    <a:pt x="54593" y="2555"/>
                  </a:lnTo>
                  <a:lnTo>
                    <a:pt x="54593" y="6818"/>
                  </a:lnTo>
                  <a:lnTo>
                    <a:pt x="61583" y="6818"/>
                  </a:lnTo>
                  <a:lnTo>
                    <a:pt x="61583" y="1208"/>
                  </a:lnTo>
                  <a:lnTo>
                    <a:pt x="65898" y="1208"/>
                  </a:lnTo>
                  <a:lnTo>
                    <a:pt x="65898" y="2555"/>
                  </a:lnTo>
                  <a:lnTo>
                    <a:pt x="62929" y="2555"/>
                  </a:lnTo>
                  <a:lnTo>
                    <a:pt x="62929" y="6818"/>
                  </a:lnTo>
                  <a:lnTo>
                    <a:pt x="69919" y="6818"/>
                  </a:lnTo>
                  <a:lnTo>
                    <a:pt x="69919" y="1208"/>
                  </a:lnTo>
                  <a:lnTo>
                    <a:pt x="74234" y="1208"/>
                  </a:lnTo>
                  <a:lnTo>
                    <a:pt x="74234" y="2555"/>
                  </a:lnTo>
                  <a:lnTo>
                    <a:pt x="71248" y="2555"/>
                  </a:lnTo>
                  <a:lnTo>
                    <a:pt x="71248" y="6818"/>
                  </a:lnTo>
                  <a:lnTo>
                    <a:pt x="78238" y="6818"/>
                  </a:lnTo>
                  <a:lnTo>
                    <a:pt x="78238" y="1208"/>
                  </a:lnTo>
                  <a:lnTo>
                    <a:pt x="82553" y="1208"/>
                  </a:lnTo>
                  <a:lnTo>
                    <a:pt x="82553" y="2555"/>
                  </a:lnTo>
                  <a:lnTo>
                    <a:pt x="79585" y="2555"/>
                  </a:lnTo>
                  <a:lnTo>
                    <a:pt x="79585" y="6818"/>
                  </a:lnTo>
                  <a:lnTo>
                    <a:pt x="86575" y="6818"/>
                  </a:lnTo>
                  <a:lnTo>
                    <a:pt x="86575" y="1208"/>
                  </a:lnTo>
                  <a:lnTo>
                    <a:pt x="90890" y="1208"/>
                  </a:lnTo>
                  <a:lnTo>
                    <a:pt x="90890" y="2555"/>
                  </a:lnTo>
                  <a:lnTo>
                    <a:pt x="87921" y="2555"/>
                  </a:lnTo>
                  <a:lnTo>
                    <a:pt x="87921" y="6818"/>
                  </a:lnTo>
                  <a:lnTo>
                    <a:pt x="94911" y="6818"/>
                  </a:lnTo>
                  <a:lnTo>
                    <a:pt x="94911" y="1208"/>
                  </a:lnTo>
                  <a:lnTo>
                    <a:pt x="99209" y="1208"/>
                  </a:lnTo>
                  <a:lnTo>
                    <a:pt x="99209" y="2555"/>
                  </a:lnTo>
                  <a:lnTo>
                    <a:pt x="96240" y="2555"/>
                  </a:lnTo>
                  <a:lnTo>
                    <a:pt x="96240" y="6818"/>
                  </a:lnTo>
                  <a:lnTo>
                    <a:pt x="101504" y="6818"/>
                  </a:lnTo>
                  <a:lnTo>
                    <a:pt x="101504" y="5610"/>
                  </a:lnTo>
                  <a:lnTo>
                    <a:pt x="97466" y="5610"/>
                  </a:lnTo>
                  <a:lnTo>
                    <a:pt x="97466" y="3763"/>
                  </a:lnTo>
                  <a:lnTo>
                    <a:pt x="100434" y="3763"/>
                  </a:lnTo>
                  <a:lnTo>
                    <a:pt x="100434" y="0"/>
                  </a:lnTo>
                  <a:lnTo>
                    <a:pt x="93686" y="0"/>
                  </a:lnTo>
                  <a:lnTo>
                    <a:pt x="93686" y="5610"/>
                  </a:lnTo>
                  <a:lnTo>
                    <a:pt x="89129" y="5610"/>
                  </a:lnTo>
                  <a:lnTo>
                    <a:pt x="89129" y="3763"/>
                  </a:lnTo>
                  <a:lnTo>
                    <a:pt x="92098" y="3763"/>
                  </a:lnTo>
                  <a:lnTo>
                    <a:pt x="92098" y="0"/>
                  </a:lnTo>
                  <a:lnTo>
                    <a:pt x="85349" y="0"/>
                  </a:lnTo>
                  <a:lnTo>
                    <a:pt x="85349" y="5610"/>
                  </a:lnTo>
                  <a:lnTo>
                    <a:pt x="80810" y="5610"/>
                  </a:lnTo>
                  <a:lnTo>
                    <a:pt x="80810" y="3763"/>
                  </a:lnTo>
                  <a:lnTo>
                    <a:pt x="83779" y="3763"/>
                  </a:lnTo>
                  <a:lnTo>
                    <a:pt x="83779" y="0"/>
                  </a:lnTo>
                  <a:lnTo>
                    <a:pt x="77030" y="0"/>
                  </a:lnTo>
                  <a:lnTo>
                    <a:pt x="77030" y="5610"/>
                  </a:lnTo>
                  <a:lnTo>
                    <a:pt x="72474" y="5610"/>
                  </a:lnTo>
                  <a:lnTo>
                    <a:pt x="72474" y="3763"/>
                  </a:lnTo>
                  <a:lnTo>
                    <a:pt x="75442" y="3763"/>
                  </a:lnTo>
                  <a:lnTo>
                    <a:pt x="75442" y="0"/>
                  </a:lnTo>
                  <a:lnTo>
                    <a:pt x="68694" y="0"/>
                  </a:lnTo>
                  <a:lnTo>
                    <a:pt x="68694" y="5610"/>
                  </a:lnTo>
                  <a:lnTo>
                    <a:pt x="64137" y="5610"/>
                  </a:lnTo>
                  <a:lnTo>
                    <a:pt x="64137" y="3763"/>
                  </a:lnTo>
                  <a:lnTo>
                    <a:pt x="67106" y="3763"/>
                  </a:lnTo>
                  <a:lnTo>
                    <a:pt x="67106" y="0"/>
                  </a:lnTo>
                  <a:lnTo>
                    <a:pt x="60358" y="0"/>
                  </a:lnTo>
                  <a:lnTo>
                    <a:pt x="60358" y="5610"/>
                  </a:lnTo>
                  <a:lnTo>
                    <a:pt x="55818" y="5610"/>
                  </a:lnTo>
                  <a:lnTo>
                    <a:pt x="55818" y="3763"/>
                  </a:lnTo>
                  <a:lnTo>
                    <a:pt x="58787" y="3763"/>
                  </a:lnTo>
                  <a:lnTo>
                    <a:pt x="58787" y="0"/>
                  </a:lnTo>
                  <a:lnTo>
                    <a:pt x="52038" y="0"/>
                  </a:lnTo>
                  <a:lnTo>
                    <a:pt x="52038" y="5610"/>
                  </a:lnTo>
                  <a:lnTo>
                    <a:pt x="47482" y="5610"/>
                  </a:lnTo>
                  <a:lnTo>
                    <a:pt x="47482" y="3763"/>
                  </a:lnTo>
                  <a:lnTo>
                    <a:pt x="50451" y="3763"/>
                  </a:lnTo>
                  <a:lnTo>
                    <a:pt x="50451" y="0"/>
                  </a:lnTo>
                  <a:lnTo>
                    <a:pt x="43702" y="0"/>
                  </a:lnTo>
                  <a:lnTo>
                    <a:pt x="43702" y="5610"/>
                  </a:lnTo>
                  <a:lnTo>
                    <a:pt x="39146" y="5610"/>
                  </a:lnTo>
                  <a:lnTo>
                    <a:pt x="39146" y="3763"/>
                  </a:lnTo>
                  <a:lnTo>
                    <a:pt x="42114" y="3763"/>
                  </a:lnTo>
                  <a:lnTo>
                    <a:pt x="42114" y="0"/>
                  </a:lnTo>
                  <a:lnTo>
                    <a:pt x="35366" y="0"/>
                  </a:lnTo>
                  <a:lnTo>
                    <a:pt x="35366" y="5610"/>
                  </a:lnTo>
                  <a:lnTo>
                    <a:pt x="30826" y="5610"/>
                  </a:lnTo>
                  <a:lnTo>
                    <a:pt x="30826" y="3763"/>
                  </a:lnTo>
                  <a:lnTo>
                    <a:pt x="33795" y="3763"/>
                  </a:lnTo>
                  <a:lnTo>
                    <a:pt x="33795" y="0"/>
                  </a:lnTo>
                  <a:lnTo>
                    <a:pt x="27047" y="0"/>
                  </a:lnTo>
                  <a:lnTo>
                    <a:pt x="27047" y="5610"/>
                  </a:lnTo>
                  <a:lnTo>
                    <a:pt x="22490" y="5610"/>
                  </a:lnTo>
                  <a:lnTo>
                    <a:pt x="22490" y="3763"/>
                  </a:lnTo>
                  <a:lnTo>
                    <a:pt x="25459" y="3763"/>
                  </a:lnTo>
                  <a:lnTo>
                    <a:pt x="25459" y="0"/>
                  </a:lnTo>
                  <a:lnTo>
                    <a:pt x="18710" y="0"/>
                  </a:lnTo>
                  <a:lnTo>
                    <a:pt x="18710" y="5610"/>
                  </a:lnTo>
                  <a:lnTo>
                    <a:pt x="14154" y="5610"/>
                  </a:lnTo>
                  <a:lnTo>
                    <a:pt x="14154" y="3763"/>
                  </a:lnTo>
                  <a:lnTo>
                    <a:pt x="17122" y="3763"/>
                  </a:lnTo>
                  <a:lnTo>
                    <a:pt x="17122" y="0"/>
                  </a:lnTo>
                  <a:lnTo>
                    <a:pt x="10374" y="0"/>
                  </a:lnTo>
                  <a:lnTo>
                    <a:pt x="10374" y="5610"/>
                  </a:lnTo>
                  <a:lnTo>
                    <a:pt x="5835" y="5610"/>
                  </a:lnTo>
                  <a:lnTo>
                    <a:pt x="5835" y="3763"/>
                  </a:lnTo>
                  <a:lnTo>
                    <a:pt x="8803" y="3763"/>
                  </a:lnTo>
                  <a:lnTo>
                    <a:pt x="880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5" name="Google Shape;4965;p5"/>
            <p:cNvSpPr/>
            <p:nvPr/>
          </p:nvSpPr>
          <p:spPr>
            <a:xfrm rot="-5400000">
              <a:off x="-344027" y="3483247"/>
              <a:ext cx="1984930" cy="133326"/>
            </a:xfrm>
            <a:custGeom>
              <a:avLst/>
              <a:gdLst/>
              <a:ahLst/>
              <a:cxnLst/>
              <a:rect l="l" t="t" r="r" b="b"/>
              <a:pathLst>
                <a:path w="101505" h="6818" extrusionOk="0">
                  <a:moveTo>
                    <a:pt x="2055" y="0"/>
                  </a:moveTo>
                  <a:lnTo>
                    <a:pt x="2055" y="5610"/>
                  </a:lnTo>
                  <a:lnTo>
                    <a:pt x="1" y="5610"/>
                  </a:lnTo>
                  <a:lnTo>
                    <a:pt x="1" y="6818"/>
                  </a:lnTo>
                  <a:lnTo>
                    <a:pt x="3263" y="6818"/>
                  </a:lnTo>
                  <a:lnTo>
                    <a:pt x="3263" y="1208"/>
                  </a:lnTo>
                  <a:lnTo>
                    <a:pt x="7578" y="1208"/>
                  </a:lnTo>
                  <a:lnTo>
                    <a:pt x="7578" y="2555"/>
                  </a:lnTo>
                  <a:lnTo>
                    <a:pt x="4609" y="2555"/>
                  </a:lnTo>
                  <a:lnTo>
                    <a:pt x="4609" y="6818"/>
                  </a:lnTo>
                  <a:lnTo>
                    <a:pt x="11599" y="6818"/>
                  </a:lnTo>
                  <a:lnTo>
                    <a:pt x="11599" y="1208"/>
                  </a:lnTo>
                  <a:lnTo>
                    <a:pt x="15914" y="1208"/>
                  </a:lnTo>
                  <a:lnTo>
                    <a:pt x="15914" y="2555"/>
                  </a:lnTo>
                  <a:lnTo>
                    <a:pt x="12945" y="2555"/>
                  </a:lnTo>
                  <a:lnTo>
                    <a:pt x="12945" y="6818"/>
                  </a:lnTo>
                  <a:lnTo>
                    <a:pt x="19936" y="6818"/>
                  </a:lnTo>
                  <a:lnTo>
                    <a:pt x="19936" y="1208"/>
                  </a:lnTo>
                  <a:lnTo>
                    <a:pt x="24250" y="1208"/>
                  </a:lnTo>
                  <a:lnTo>
                    <a:pt x="24250" y="2555"/>
                  </a:lnTo>
                  <a:lnTo>
                    <a:pt x="21265" y="2555"/>
                  </a:lnTo>
                  <a:lnTo>
                    <a:pt x="21265" y="6818"/>
                  </a:lnTo>
                  <a:lnTo>
                    <a:pt x="28255" y="6818"/>
                  </a:lnTo>
                  <a:lnTo>
                    <a:pt x="28255" y="1208"/>
                  </a:lnTo>
                  <a:lnTo>
                    <a:pt x="32570" y="1208"/>
                  </a:lnTo>
                  <a:lnTo>
                    <a:pt x="32570" y="2555"/>
                  </a:lnTo>
                  <a:lnTo>
                    <a:pt x="29601" y="2555"/>
                  </a:lnTo>
                  <a:lnTo>
                    <a:pt x="29601" y="6818"/>
                  </a:lnTo>
                  <a:lnTo>
                    <a:pt x="36591" y="6818"/>
                  </a:lnTo>
                  <a:lnTo>
                    <a:pt x="36591" y="1208"/>
                  </a:lnTo>
                  <a:lnTo>
                    <a:pt x="40906" y="1208"/>
                  </a:lnTo>
                  <a:lnTo>
                    <a:pt x="40906" y="2555"/>
                  </a:lnTo>
                  <a:lnTo>
                    <a:pt x="37937" y="2555"/>
                  </a:lnTo>
                  <a:lnTo>
                    <a:pt x="37937" y="6818"/>
                  </a:lnTo>
                  <a:lnTo>
                    <a:pt x="44927" y="6818"/>
                  </a:lnTo>
                  <a:lnTo>
                    <a:pt x="44927" y="1208"/>
                  </a:lnTo>
                  <a:lnTo>
                    <a:pt x="49242" y="1208"/>
                  </a:lnTo>
                  <a:lnTo>
                    <a:pt x="49242" y="2555"/>
                  </a:lnTo>
                  <a:lnTo>
                    <a:pt x="46256" y="2555"/>
                  </a:lnTo>
                  <a:lnTo>
                    <a:pt x="46256" y="6818"/>
                  </a:lnTo>
                  <a:lnTo>
                    <a:pt x="53247" y="6818"/>
                  </a:lnTo>
                  <a:lnTo>
                    <a:pt x="53247" y="1208"/>
                  </a:lnTo>
                  <a:lnTo>
                    <a:pt x="57561" y="1208"/>
                  </a:lnTo>
                  <a:lnTo>
                    <a:pt x="57561" y="2555"/>
                  </a:lnTo>
                  <a:lnTo>
                    <a:pt x="54593" y="2555"/>
                  </a:lnTo>
                  <a:lnTo>
                    <a:pt x="54593" y="6818"/>
                  </a:lnTo>
                  <a:lnTo>
                    <a:pt x="61583" y="6818"/>
                  </a:lnTo>
                  <a:lnTo>
                    <a:pt x="61583" y="1208"/>
                  </a:lnTo>
                  <a:lnTo>
                    <a:pt x="65898" y="1208"/>
                  </a:lnTo>
                  <a:lnTo>
                    <a:pt x="65898" y="2555"/>
                  </a:lnTo>
                  <a:lnTo>
                    <a:pt x="62929" y="2555"/>
                  </a:lnTo>
                  <a:lnTo>
                    <a:pt x="62929" y="6818"/>
                  </a:lnTo>
                  <a:lnTo>
                    <a:pt x="69919" y="6818"/>
                  </a:lnTo>
                  <a:lnTo>
                    <a:pt x="69919" y="1208"/>
                  </a:lnTo>
                  <a:lnTo>
                    <a:pt x="74234" y="1208"/>
                  </a:lnTo>
                  <a:lnTo>
                    <a:pt x="74234" y="2555"/>
                  </a:lnTo>
                  <a:lnTo>
                    <a:pt x="71248" y="2555"/>
                  </a:lnTo>
                  <a:lnTo>
                    <a:pt x="71248" y="6818"/>
                  </a:lnTo>
                  <a:lnTo>
                    <a:pt x="78238" y="6818"/>
                  </a:lnTo>
                  <a:lnTo>
                    <a:pt x="78238" y="1208"/>
                  </a:lnTo>
                  <a:lnTo>
                    <a:pt x="82553" y="1208"/>
                  </a:lnTo>
                  <a:lnTo>
                    <a:pt x="82553" y="2555"/>
                  </a:lnTo>
                  <a:lnTo>
                    <a:pt x="79585" y="2555"/>
                  </a:lnTo>
                  <a:lnTo>
                    <a:pt x="79585" y="6818"/>
                  </a:lnTo>
                  <a:lnTo>
                    <a:pt x="86575" y="6818"/>
                  </a:lnTo>
                  <a:lnTo>
                    <a:pt x="86575" y="1208"/>
                  </a:lnTo>
                  <a:lnTo>
                    <a:pt x="90890" y="1208"/>
                  </a:lnTo>
                  <a:lnTo>
                    <a:pt x="90890" y="2555"/>
                  </a:lnTo>
                  <a:lnTo>
                    <a:pt x="87921" y="2555"/>
                  </a:lnTo>
                  <a:lnTo>
                    <a:pt x="87921" y="6818"/>
                  </a:lnTo>
                  <a:lnTo>
                    <a:pt x="94911" y="6818"/>
                  </a:lnTo>
                  <a:lnTo>
                    <a:pt x="94911" y="1208"/>
                  </a:lnTo>
                  <a:lnTo>
                    <a:pt x="99209" y="1208"/>
                  </a:lnTo>
                  <a:lnTo>
                    <a:pt x="99209" y="2555"/>
                  </a:lnTo>
                  <a:lnTo>
                    <a:pt x="96240" y="2555"/>
                  </a:lnTo>
                  <a:lnTo>
                    <a:pt x="96240" y="6818"/>
                  </a:lnTo>
                  <a:lnTo>
                    <a:pt x="101504" y="6818"/>
                  </a:lnTo>
                  <a:lnTo>
                    <a:pt x="101504" y="5610"/>
                  </a:lnTo>
                  <a:lnTo>
                    <a:pt x="97466" y="5610"/>
                  </a:lnTo>
                  <a:lnTo>
                    <a:pt x="97466" y="3763"/>
                  </a:lnTo>
                  <a:lnTo>
                    <a:pt x="100434" y="3763"/>
                  </a:lnTo>
                  <a:lnTo>
                    <a:pt x="100434" y="0"/>
                  </a:lnTo>
                  <a:lnTo>
                    <a:pt x="93686" y="0"/>
                  </a:lnTo>
                  <a:lnTo>
                    <a:pt x="93686" y="5610"/>
                  </a:lnTo>
                  <a:lnTo>
                    <a:pt x="89129" y="5610"/>
                  </a:lnTo>
                  <a:lnTo>
                    <a:pt x="89129" y="3763"/>
                  </a:lnTo>
                  <a:lnTo>
                    <a:pt x="92098" y="3763"/>
                  </a:lnTo>
                  <a:lnTo>
                    <a:pt x="92098" y="0"/>
                  </a:lnTo>
                  <a:lnTo>
                    <a:pt x="85349" y="0"/>
                  </a:lnTo>
                  <a:lnTo>
                    <a:pt x="85349" y="5610"/>
                  </a:lnTo>
                  <a:lnTo>
                    <a:pt x="80810" y="5610"/>
                  </a:lnTo>
                  <a:lnTo>
                    <a:pt x="80810" y="3763"/>
                  </a:lnTo>
                  <a:lnTo>
                    <a:pt x="83779" y="3763"/>
                  </a:lnTo>
                  <a:lnTo>
                    <a:pt x="83779" y="0"/>
                  </a:lnTo>
                  <a:lnTo>
                    <a:pt x="77030" y="0"/>
                  </a:lnTo>
                  <a:lnTo>
                    <a:pt x="77030" y="5610"/>
                  </a:lnTo>
                  <a:lnTo>
                    <a:pt x="72474" y="5610"/>
                  </a:lnTo>
                  <a:lnTo>
                    <a:pt x="72474" y="3763"/>
                  </a:lnTo>
                  <a:lnTo>
                    <a:pt x="75442" y="3763"/>
                  </a:lnTo>
                  <a:lnTo>
                    <a:pt x="75442" y="0"/>
                  </a:lnTo>
                  <a:lnTo>
                    <a:pt x="68694" y="0"/>
                  </a:lnTo>
                  <a:lnTo>
                    <a:pt x="68694" y="5610"/>
                  </a:lnTo>
                  <a:lnTo>
                    <a:pt x="64137" y="5610"/>
                  </a:lnTo>
                  <a:lnTo>
                    <a:pt x="64137" y="3763"/>
                  </a:lnTo>
                  <a:lnTo>
                    <a:pt x="67106" y="3763"/>
                  </a:lnTo>
                  <a:lnTo>
                    <a:pt x="67106" y="0"/>
                  </a:lnTo>
                  <a:lnTo>
                    <a:pt x="60358" y="0"/>
                  </a:lnTo>
                  <a:lnTo>
                    <a:pt x="60358" y="5610"/>
                  </a:lnTo>
                  <a:lnTo>
                    <a:pt x="55818" y="5610"/>
                  </a:lnTo>
                  <a:lnTo>
                    <a:pt x="55818" y="3763"/>
                  </a:lnTo>
                  <a:lnTo>
                    <a:pt x="58787" y="3763"/>
                  </a:lnTo>
                  <a:lnTo>
                    <a:pt x="58787" y="0"/>
                  </a:lnTo>
                  <a:lnTo>
                    <a:pt x="52038" y="0"/>
                  </a:lnTo>
                  <a:lnTo>
                    <a:pt x="52038" y="5610"/>
                  </a:lnTo>
                  <a:lnTo>
                    <a:pt x="47482" y="5610"/>
                  </a:lnTo>
                  <a:lnTo>
                    <a:pt x="47482" y="3763"/>
                  </a:lnTo>
                  <a:lnTo>
                    <a:pt x="50451" y="3763"/>
                  </a:lnTo>
                  <a:lnTo>
                    <a:pt x="50451" y="0"/>
                  </a:lnTo>
                  <a:lnTo>
                    <a:pt x="43702" y="0"/>
                  </a:lnTo>
                  <a:lnTo>
                    <a:pt x="43702" y="5610"/>
                  </a:lnTo>
                  <a:lnTo>
                    <a:pt x="39146" y="5610"/>
                  </a:lnTo>
                  <a:lnTo>
                    <a:pt x="39146" y="3763"/>
                  </a:lnTo>
                  <a:lnTo>
                    <a:pt x="42114" y="3763"/>
                  </a:lnTo>
                  <a:lnTo>
                    <a:pt x="42114" y="0"/>
                  </a:lnTo>
                  <a:lnTo>
                    <a:pt x="35366" y="0"/>
                  </a:lnTo>
                  <a:lnTo>
                    <a:pt x="35366" y="5610"/>
                  </a:lnTo>
                  <a:lnTo>
                    <a:pt x="30826" y="5610"/>
                  </a:lnTo>
                  <a:lnTo>
                    <a:pt x="30826" y="3763"/>
                  </a:lnTo>
                  <a:lnTo>
                    <a:pt x="33795" y="3763"/>
                  </a:lnTo>
                  <a:lnTo>
                    <a:pt x="33795" y="0"/>
                  </a:lnTo>
                  <a:lnTo>
                    <a:pt x="27047" y="0"/>
                  </a:lnTo>
                  <a:lnTo>
                    <a:pt x="27047" y="5610"/>
                  </a:lnTo>
                  <a:lnTo>
                    <a:pt x="22490" y="5610"/>
                  </a:lnTo>
                  <a:lnTo>
                    <a:pt x="22490" y="3763"/>
                  </a:lnTo>
                  <a:lnTo>
                    <a:pt x="25459" y="3763"/>
                  </a:lnTo>
                  <a:lnTo>
                    <a:pt x="25459" y="0"/>
                  </a:lnTo>
                  <a:lnTo>
                    <a:pt x="18710" y="0"/>
                  </a:lnTo>
                  <a:lnTo>
                    <a:pt x="18710" y="5610"/>
                  </a:lnTo>
                  <a:lnTo>
                    <a:pt x="14154" y="5610"/>
                  </a:lnTo>
                  <a:lnTo>
                    <a:pt x="14154" y="3763"/>
                  </a:lnTo>
                  <a:lnTo>
                    <a:pt x="17122" y="3763"/>
                  </a:lnTo>
                  <a:lnTo>
                    <a:pt x="17122" y="0"/>
                  </a:lnTo>
                  <a:lnTo>
                    <a:pt x="10374" y="0"/>
                  </a:lnTo>
                  <a:lnTo>
                    <a:pt x="10374" y="5610"/>
                  </a:lnTo>
                  <a:lnTo>
                    <a:pt x="5835" y="5610"/>
                  </a:lnTo>
                  <a:lnTo>
                    <a:pt x="5835" y="3763"/>
                  </a:lnTo>
                  <a:lnTo>
                    <a:pt x="8803" y="3763"/>
                  </a:lnTo>
                  <a:lnTo>
                    <a:pt x="880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6114029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49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67" name="Google Shape;4967;p6"/>
          <p:cNvPicPr preferRelativeResize="0"/>
          <p:nvPr/>
        </p:nvPicPr>
        <p:blipFill rotWithShape="1">
          <a:blip r:embed="rId2">
            <a:alphaModFix/>
          </a:blip>
          <a:srcRect b="14653"/>
          <a:stretch/>
        </p:blipFill>
        <p:spPr>
          <a:xfrm flipH="1">
            <a:off x="5" y="-38633"/>
            <a:ext cx="12191996" cy="6935333"/>
          </a:xfrm>
          <a:prstGeom prst="rect">
            <a:avLst/>
          </a:prstGeom>
          <a:noFill/>
          <a:ln>
            <a:noFill/>
          </a:ln>
        </p:spPr>
      </p:pic>
      <p:sp>
        <p:nvSpPr>
          <p:cNvPr id="4968" name="Google Shape;4968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es-ES"/>
              <a:t>Haga clic para modificar el estilo de título del patrón</a:t>
            </a:r>
            <a:endParaRPr/>
          </a:p>
        </p:txBody>
      </p:sp>
      <p:grpSp>
        <p:nvGrpSpPr>
          <p:cNvPr id="4969" name="Google Shape;4969;p6"/>
          <p:cNvGrpSpPr/>
          <p:nvPr/>
        </p:nvGrpSpPr>
        <p:grpSpPr>
          <a:xfrm>
            <a:off x="176700" y="152818"/>
            <a:ext cx="11838533" cy="6552367"/>
            <a:chOff x="132525" y="114613"/>
            <a:chExt cx="8878900" cy="4914275"/>
          </a:xfrm>
        </p:grpSpPr>
        <p:sp>
          <p:nvSpPr>
            <p:cNvPr id="4970" name="Google Shape;4970;p6"/>
            <p:cNvSpPr/>
            <p:nvPr/>
          </p:nvSpPr>
          <p:spPr>
            <a:xfrm>
              <a:off x="8721375" y="4786500"/>
              <a:ext cx="40175" cy="31100"/>
            </a:xfrm>
            <a:custGeom>
              <a:avLst/>
              <a:gdLst/>
              <a:ahLst/>
              <a:cxnLst/>
              <a:rect l="l" t="t" r="r" b="b"/>
              <a:pathLst>
                <a:path w="1607" h="1244" extrusionOk="0">
                  <a:moveTo>
                    <a:pt x="795" y="1"/>
                  </a:moveTo>
                  <a:cubicBezTo>
                    <a:pt x="1" y="1"/>
                    <a:pt x="1" y="1243"/>
                    <a:pt x="795" y="1243"/>
                  </a:cubicBezTo>
                  <a:cubicBezTo>
                    <a:pt x="1606" y="1243"/>
                    <a:pt x="1606" y="1"/>
                    <a:pt x="7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71" name="Google Shape;4971;p6"/>
            <p:cNvGrpSpPr/>
            <p:nvPr/>
          </p:nvGrpSpPr>
          <p:grpSpPr>
            <a:xfrm>
              <a:off x="132525" y="114613"/>
              <a:ext cx="8878900" cy="4914275"/>
              <a:chOff x="132525" y="114400"/>
              <a:chExt cx="8878900" cy="4914275"/>
            </a:xfrm>
          </p:grpSpPr>
          <p:sp>
            <p:nvSpPr>
              <p:cNvPr id="4972" name="Google Shape;4972;p6"/>
              <p:cNvSpPr/>
              <p:nvPr/>
            </p:nvSpPr>
            <p:spPr>
              <a:xfrm>
                <a:off x="7843500" y="4782200"/>
                <a:ext cx="40150" cy="3107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1243" extrusionOk="0">
                    <a:moveTo>
                      <a:pt x="795" y="0"/>
                    </a:moveTo>
                    <a:cubicBezTo>
                      <a:pt x="1" y="0"/>
                      <a:pt x="1" y="1243"/>
                      <a:pt x="795" y="1243"/>
                    </a:cubicBezTo>
                    <a:cubicBezTo>
                      <a:pt x="1606" y="1243"/>
                      <a:pt x="1606" y="0"/>
                      <a:pt x="7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3" name="Google Shape;4973;p6"/>
              <p:cNvSpPr/>
              <p:nvPr/>
            </p:nvSpPr>
            <p:spPr>
              <a:xfrm>
                <a:off x="8087125" y="4786500"/>
                <a:ext cx="4015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1244" extrusionOk="0">
                    <a:moveTo>
                      <a:pt x="795" y="1"/>
                    </a:moveTo>
                    <a:cubicBezTo>
                      <a:pt x="1" y="1"/>
                      <a:pt x="1" y="1243"/>
                      <a:pt x="795" y="1243"/>
                    </a:cubicBezTo>
                    <a:cubicBezTo>
                      <a:pt x="1606" y="1243"/>
                      <a:pt x="1606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4" name="Google Shape;4974;p6"/>
              <p:cNvSpPr/>
              <p:nvPr/>
            </p:nvSpPr>
            <p:spPr>
              <a:xfrm>
                <a:off x="8281325" y="4788225"/>
                <a:ext cx="51800" cy="5225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2090" extrusionOk="0">
                    <a:moveTo>
                      <a:pt x="1036" y="1"/>
                    </a:moveTo>
                    <a:cubicBezTo>
                      <a:pt x="466" y="1"/>
                      <a:pt x="0" y="467"/>
                      <a:pt x="0" y="1036"/>
                    </a:cubicBezTo>
                    <a:cubicBezTo>
                      <a:pt x="0" y="1623"/>
                      <a:pt x="466" y="2089"/>
                      <a:pt x="1036" y="2089"/>
                    </a:cubicBezTo>
                    <a:cubicBezTo>
                      <a:pt x="1605" y="2089"/>
                      <a:pt x="2071" y="1623"/>
                      <a:pt x="2071" y="1036"/>
                    </a:cubicBezTo>
                    <a:cubicBezTo>
                      <a:pt x="2071" y="467"/>
                      <a:pt x="1605" y="1"/>
                      <a:pt x="10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5" name="Google Shape;4975;p6"/>
              <p:cNvSpPr/>
              <p:nvPr/>
            </p:nvSpPr>
            <p:spPr>
              <a:xfrm>
                <a:off x="8343875" y="4782200"/>
                <a:ext cx="1428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5714" h="2572" extrusionOk="0">
                    <a:moveTo>
                      <a:pt x="3435" y="0"/>
                    </a:moveTo>
                    <a:cubicBezTo>
                      <a:pt x="1847" y="0"/>
                      <a:pt x="363" y="777"/>
                      <a:pt x="1" y="1277"/>
                    </a:cubicBezTo>
                    <a:cubicBezTo>
                      <a:pt x="363" y="1795"/>
                      <a:pt x="1847" y="2572"/>
                      <a:pt x="3435" y="2572"/>
                    </a:cubicBezTo>
                    <a:cubicBezTo>
                      <a:pt x="5006" y="2572"/>
                      <a:pt x="5714" y="2002"/>
                      <a:pt x="5714" y="1277"/>
                    </a:cubicBezTo>
                    <a:cubicBezTo>
                      <a:pt x="5714" y="570"/>
                      <a:pt x="5006" y="0"/>
                      <a:pt x="343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6" name="Google Shape;4976;p6"/>
              <p:cNvSpPr/>
              <p:nvPr/>
            </p:nvSpPr>
            <p:spPr>
              <a:xfrm>
                <a:off x="8127275" y="4782200"/>
                <a:ext cx="1428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5714" h="2572" extrusionOk="0">
                    <a:moveTo>
                      <a:pt x="2296" y="0"/>
                    </a:moveTo>
                    <a:cubicBezTo>
                      <a:pt x="725" y="0"/>
                      <a:pt x="0" y="570"/>
                      <a:pt x="0" y="1277"/>
                    </a:cubicBezTo>
                    <a:cubicBezTo>
                      <a:pt x="0" y="2002"/>
                      <a:pt x="708" y="2572"/>
                      <a:pt x="2296" y="2572"/>
                    </a:cubicBezTo>
                    <a:cubicBezTo>
                      <a:pt x="3867" y="2572"/>
                      <a:pt x="5368" y="1795"/>
                      <a:pt x="5713" y="1277"/>
                    </a:cubicBezTo>
                    <a:cubicBezTo>
                      <a:pt x="5368" y="777"/>
                      <a:pt x="3867" y="0"/>
                      <a:pt x="22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7" name="Google Shape;4977;p6"/>
              <p:cNvSpPr/>
              <p:nvPr/>
            </p:nvSpPr>
            <p:spPr>
              <a:xfrm>
                <a:off x="8535625" y="4782200"/>
                <a:ext cx="39725" cy="31075"/>
              </a:xfrm>
              <a:custGeom>
                <a:avLst/>
                <a:gdLst/>
                <a:ahLst/>
                <a:cxnLst/>
                <a:rect l="l" t="t" r="r" b="b"/>
                <a:pathLst>
                  <a:path w="1589" h="1243" extrusionOk="0">
                    <a:moveTo>
                      <a:pt x="794" y="0"/>
                    </a:moveTo>
                    <a:cubicBezTo>
                      <a:pt x="0" y="0"/>
                      <a:pt x="0" y="1243"/>
                      <a:pt x="794" y="1243"/>
                    </a:cubicBezTo>
                    <a:cubicBezTo>
                      <a:pt x="1588" y="1243"/>
                      <a:pt x="1588" y="0"/>
                      <a:pt x="79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4978" name="Google Shape;4978;p6"/>
              <p:cNvGrpSpPr/>
              <p:nvPr/>
            </p:nvGrpSpPr>
            <p:grpSpPr>
              <a:xfrm>
                <a:off x="132525" y="114400"/>
                <a:ext cx="8878900" cy="4914275"/>
                <a:chOff x="132525" y="114400"/>
                <a:chExt cx="8878900" cy="4914275"/>
              </a:xfrm>
            </p:grpSpPr>
            <p:grpSp>
              <p:nvGrpSpPr>
                <p:cNvPr id="4979" name="Google Shape;4979;p6"/>
                <p:cNvGrpSpPr/>
                <p:nvPr/>
              </p:nvGrpSpPr>
              <p:grpSpPr>
                <a:xfrm rot="10800000">
                  <a:off x="300425" y="114400"/>
                  <a:ext cx="8711000" cy="4903075"/>
                  <a:chOff x="190375" y="125600"/>
                  <a:chExt cx="8711000" cy="4903075"/>
                </a:xfrm>
              </p:grpSpPr>
              <p:grpSp>
                <p:nvGrpSpPr>
                  <p:cNvPr id="4980" name="Google Shape;4980;p6"/>
                  <p:cNvGrpSpPr/>
                  <p:nvPr/>
                </p:nvGrpSpPr>
                <p:grpSpPr>
                  <a:xfrm>
                    <a:off x="190375" y="125600"/>
                    <a:ext cx="266250" cy="4903075"/>
                    <a:chOff x="250000" y="224300"/>
                    <a:chExt cx="266250" cy="4903075"/>
                  </a:xfrm>
                </p:grpSpPr>
                <p:grpSp>
                  <p:nvGrpSpPr>
                    <p:cNvPr id="4981" name="Google Shape;4981;p6"/>
                    <p:cNvGrpSpPr/>
                    <p:nvPr/>
                  </p:nvGrpSpPr>
                  <p:grpSpPr>
                    <a:xfrm rot="10800000">
                      <a:off x="250000" y="224300"/>
                      <a:ext cx="266250" cy="2475975"/>
                      <a:chOff x="701350" y="992275"/>
                      <a:chExt cx="266250" cy="2475975"/>
                    </a:xfrm>
                  </p:grpSpPr>
                  <p:sp>
                    <p:nvSpPr>
                      <p:cNvPr id="4982" name="Google Shape;4982;p6"/>
                      <p:cNvSpPr/>
                      <p:nvPr/>
                    </p:nvSpPr>
                    <p:spPr>
                      <a:xfrm rot="-5400000">
                        <a:off x="-381513" y="2104962"/>
                        <a:ext cx="2182127" cy="164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294" h="656" extrusionOk="0">
                            <a:moveTo>
                              <a:pt x="0" y="0"/>
                            </a:moveTo>
                            <a:lnTo>
                              <a:pt x="0" y="656"/>
                            </a:lnTo>
                            <a:lnTo>
                              <a:pt x="98293" y="656"/>
                            </a:lnTo>
                            <a:lnTo>
                              <a:pt x="98293" y="0"/>
                            </a:ln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983" name="Google Shape;4983;p6"/>
                      <p:cNvSpPr/>
                      <p:nvPr/>
                    </p:nvSpPr>
                    <p:spPr>
                      <a:xfrm rot="-5400000">
                        <a:off x="909538" y="3262613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84" y="0"/>
                              <a:pt x="0" y="466"/>
                              <a:pt x="0" y="1036"/>
                            </a:cubicBezTo>
                            <a:cubicBezTo>
                              <a:pt x="0" y="1606"/>
                              <a:pt x="484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984" name="Google Shape;4984;p6"/>
                      <p:cNvSpPr/>
                      <p:nvPr/>
                    </p:nvSpPr>
                    <p:spPr>
                      <a:xfrm rot="-5400000">
                        <a:off x="795175" y="3216875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553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60" y="5386"/>
                              <a:pt x="1278" y="5714"/>
                            </a:cubicBezTo>
                            <a:cubicBezTo>
                              <a:pt x="1796" y="5386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2003" y="1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985" name="Google Shape;4985;p6"/>
                      <p:cNvSpPr/>
                      <p:nvPr/>
                    </p:nvSpPr>
                    <p:spPr>
                      <a:xfrm rot="-5400000">
                        <a:off x="797200" y="3315550"/>
                        <a:ext cx="116550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2" h="4344" extrusionOk="0">
                            <a:moveTo>
                              <a:pt x="1227" y="0"/>
                            </a:moveTo>
                            <a:cubicBezTo>
                              <a:pt x="938" y="0"/>
                              <a:pt x="693" y="102"/>
                              <a:pt x="501" y="287"/>
                            </a:cubicBezTo>
                            <a:cubicBezTo>
                              <a:pt x="1" y="805"/>
                              <a:pt x="105" y="1703"/>
                              <a:pt x="1226" y="2825"/>
                            </a:cubicBezTo>
                            <a:cubicBezTo>
                              <a:pt x="2226" y="3824"/>
                              <a:pt x="3636" y="4343"/>
                              <a:pt x="4342" y="4343"/>
                            </a:cubicBezTo>
                            <a:cubicBezTo>
                              <a:pt x="4416" y="4343"/>
                              <a:pt x="4483" y="4338"/>
                              <a:pt x="4540" y="4326"/>
                            </a:cubicBezTo>
                            <a:cubicBezTo>
                              <a:pt x="4661" y="3722"/>
                              <a:pt x="4143" y="2117"/>
                              <a:pt x="3039" y="995"/>
                            </a:cubicBezTo>
                            <a:cubicBezTo>
                              <a:pt x="2342" y="299"/>
                              <a:pt x="1721" y="0"/>
                              <a:pt x="1227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986" name="Google Shape;4986;p6"/>
                      <p:cNvSpPr/>
                      <p:nvPr/>
                    </p:nvSpPr>
                    <p:spPr>
                      <a:xfrm rot="-5400000">
                        <a:off x="864225" y="3364875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26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26" y="2555"/>
                              <a:pt x="2296" y="2555"/>
                            </a:cubicBezTo>
                            <a:cubicBezTo>
                              <a:pt x="3867" y="2555"/>
                              <a:pt x="5369" y="1796"/>
                              <a:pt x="5714" y="1278"/>
                            </a:cubicBezTo>
                            <a:cubicBezTo>
                              <a:pt x="5369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987" name="Google Shape;4987;p6"/>
                      <p:cNvSpPr/>
                      <p:nvPr/>
                    </p:nvSpPr>
                    <p:spPr>
                      <a:xfrm rot="-5400000">
                        <a:off x="864438" y="3148038"/>
                        <a:ext cx="142425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697" h="2556" extrusionOk="0">
                            <a:moveTo>
                              <a:pt x="3418" y="1"/>
                            </a:moveTo>
                            <a:cubicBezTo>
                              <a:pt x="1847" y="1"/>
                              <a:pt x="346" y="760"/>
                              <a:pt x="0" y="1278"/>
                            </a:cubicBezTo>
                            <a:cubicBezTo>
                              <a:pt x="346" y="1796"/>
                              <a:pt x="1847" y="2555"/>
                              <a:pt x="3418" y="2555"/>
                            </a:cubicBezTo>
                            <a:cubicBezTo>
                              <a:pt x="4988" y="2555"/>
                              <a:pt x="5696" y="2003"/>
                              <a:pt x="5696" y="1278"/>
                            </a:cubicBezTo>
                            <a:cubicBezTo>
                              <a:pt x="5696" y="553"/>
                              <a:pt x="4988" y="1"/>
                              <a:pt x="341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988" name="Google Shape;4988;p6"/>
                      <p:cNvSpPr/>
                      <p:nvPr/>
                    </p:nvSpPr>
                    <p:spPr>
                      <a:xfrm rot="-5400000">
                        <a:off x="797213" y="31524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7" y="1"/>
                            </a:moveTo>
                            <a:cubicBezTo>
                              <a:pt x="2951" y="1"/>
                              <a:pt x="2332" y="303"/>
                              <a:pt x="1622" y="1012"/>
                            </a:cubicBezTo>
                            <a:cubicBezTo>
                              <a:pt x="518" y="2117"/>
                              <a:pt x="0" y="3722"/>
                              <a:pt x="121" y="4326"/>
                            </a:cubicBezTo>
                            <a:cubicBezTo>
                              <a:pt x="178" y="4338"/>
                              <a:pt x="245" y="4343"/>
                              <a:pt x="319" y="4343"/>
                            </a:cubicBezTo>
                            <a:cubicBezTo>
                              <a:pt x="1025" y="4343"/>
                              <a:pt x="2437" y="3824"/>
                              <a:pt x="3452" y="2825"/>
                            </a:cubicBezTo>
                            <a:cubicBezTo>
                              <a:pt x="4557" y="1720"/>
                              <a:pt x="4660" y="805"/>
                              <a:pt x="4142" y="287"/>
                            </a:cubicBezTo>
                            <a:cubicBezTo>
                              <a:pt x="3958" y="103"/>
                              <a:pt x="3720" y="1"/>
                              <a:pt x="343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989" name="Google Shape;4989;p6"/>
                      <p:cNvSpPr/>
                      <p:nvPr/>
                    </p:nvSpPr>
                    <p:spPr>
                      <a:xfrm rot="-5400000">
                        <a:off x="751163" y="3341938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990" name="Google Shape;4990;p6"/>
                      <p:cNvSpPr/>
                      <p:nvPr/>
                    </p:nvSpPr>
                    <p:spPr>
                      <a:xfrm rot="-5400000">
                        <a:off x="746000" y="31853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991" name="Google Shape;4991;p6"/>
                      <p:cNvSpPr/>
                      <p:nvPr/>
                    </p:nvSpPr>
                    <p:spPr>
                      <a:xfrm rot="-5400000">
                        <a:off x="752475" y="2920425"/>
                        <a:ext cx="51800" cy="522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72" h="2090" extrusionOk="0">
                            <a:moveTo>
                              <a:pt x="1036" y="1"/>
                            </a:moveTo>
                            <a:cubicBezTo>
                              <a:pt x="466" y="1"/>
                              <a:pt x="0" y="467"/>
                              <a:pt x="0" y="1036"/>
                            </a:cubicBezTo>
                            <a:cubicBezTo>
                              <a:pt x="0" y="1623"/>
                              <a:pt x="466" y="2089"/>
                              <a:pt x="1036" y="2089"/>
                            </a:cubicBezTo>
                            <a:cubicBezTo>
                              <a:pt x="1605" y="2089"/>
                              <a:pt x="2071" y="1623"/>
                              <a:pt x="2071" y="1036"/>
                            </a:cubicBezTo>
                            <a:cubicBezTo>
                              <a:pt x="2071" y="467"/>
                              <a:pt x="1605" y="1"/>
                              <a:pt x="103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992" name="Google Shape;4992;p6"/>
                      <p:cNvSpPr/>
                      <p:nvPr/>
                    </p:nvSpPr>
                    <p:spPr>
                      <a:xfrm rot="-5400000">
                        <a:off x="854738" y="2875138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0" y="1847"/>
                              <a:pt x="0" y="3418"/>
                            </a:cubicBezTo>
                            <a:cubicBezTo>
                              <a:pt x="0" y="5006"/>
                              <a:pt x="553" y="5714"/>
                              <a:pt x="1278" y="5714"/>
                            </a:cubicBezTo>
                            <a:cubicBezTo>
                              <a:pt x="2003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95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993" name="Google Shape;4993;p6"/>
                      <p:cNvSpPr/>
                      <p:nvPr/>
                    </p:nvSpPr>
                    <p:spPr>
                      <a:xfrm rot="-5400000">
                        <a:off x="800125" y="2810650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19" y="1"/>
                            </a:moveTo>
                            <a:cubicBezTo>
                              <a:pt x="245" y="1"/>
                              <a:pt x="179" y="7"/>
                              <a:pt x="121" y="18"/>
                            </a:cubicBezTo>
                            <a:cubicBezTo>
                              <a:pt x="1" y="639"/>
                              <a:pt x="518" y="2227"/>
                              <a:pt x="1623" y="3349"/>
                            </a:cubicBezTo>
                            <a:cubicBezTo>
                              <a:pt x="2315" y="4052"/>
                              <a:pt x="2933" y="4349"/>
                              <a:pt x="3425" y="4349"/>
                            </a:cubicBezTo>
                            <a:cubicBezTo>
                              <a:pt x="3718" y="4349"/>
                              <a:pt x="3967" y="4244"/>
                              <a:pt x="4160" y="4057"/>
                            </a:cubicBezTo>
                            <a:cubicBezTo>
                              <a:pt x="4661" y="3556"/>
                              <a:pt x="4557" y="2642"/>
                              <a:pt x="3435" y="1537"/>
                            </a:cubicBezTo>
                            <a:cubicBezTo>
                              <a:pt x="2435" y="521"/>
                              <a:pt x="1026" y="1"/>
                              <a:pt x="31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994" name="Google Shape;4994;p6"/>
                      <p:cNvSpPr/>
                      <p:nvPr/>
                    </p:nvSpPr>
                    <p:spPr>
                      <a:xfrm rot="-5400000">
                        <a:off x="706950" y="28063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1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6" y="2572"/>
                              <a:pt x="5714" y="2002"/>
                              <a:pt x="5714" y="1277"/>
                            </a:cubicBezTo>
                            <a:cubicBezTo>
                              <a:pt x="5714" y="570"/>
                              <a:pt x="5006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995" name="Google Shape;4995;p6"/>
                      <p:cNvSpPr/>
                      <p:nvPr/>
                    </p:nvSpPr>
                    <p:spPr>
                      <a:xfrm rot="-5400000">
                        <a:off x="706950" y="30229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25" y="0"/>
                              <a:pt x="0" y="570"/>
                              <a:pt x="0" y="1277"/>
                            </a:cubicBezTo>
                            <a:cubicBezTo>
                              <a:pt x="0" y="2002"/>
                              <a:pt x="708" y="2572"/>
                              <a:pt x="2296" y="2572"/>
                            </a:cubicBezTo>
                            <a:cubicBezTo>
                              <a:pt x="3867" y="2572"/>
                              <a:pt x="5368" y="1795"/>
                              <a:pt x="5713" y="1277"/>
                            </a:cubicBezTo>
                            <a:cubicBezTo>
                              <a:pt x="5368" y="777"/>
                              <a:pt x="3867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996" name="Google Shape;4996;p6"/>
                      <p:cNvSpPr/>
                      <p:nvPr/>
                    </p:nvSpPr>
                    <p:spPr>
                      <a:xfrm rot="-5400000">
                        <a:off x="800075" y="2973800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42" y="1"/>
                            </a:moveTo>
                            <a:cubicBezTo>
                              <a:pt x="3635" y="1"/>
                              <a:pt x="2224" y="520"/>
                              <a:pt x="1209" y="1520"/>
                            </a:cubicBezTo>
                            <a:cubicBezTo>
                              <a:pt x="104" y="2642"/>
                              <a:pt x="1" y="3539"/>
                              <a:pt x="501" y="4057"/>
                            </a:cubicBezTo>
                            <a:cubicBezTo>
                              <a:pt x="692" y="4242"/>
                              <a:pt x="935" y="4344"/>
                              <a:pt x="1222" y="4344"/>
                            </a:cubicBezTo>
                            <a:cubicBezTo>
                              <a:pt x="1710" y="4344"/>
                              <a:pt x="2324" y="4046"/>
                              <a:pt x="3021" y="3349"/>
                            </a:cubicBezTo>
                            <a:cubicBezTo>
                              <a:pt x="4143" y="2227"/>
                              <a:pt x="4661" y="622"/>
                              <a:pt x="4540" y="18"/>
                            </a:cubicBezTo>
                            <a:cubicBezTo>
                              <a:pt x="4482" y="7"/>
                              <a:pt x="4416" y="1"/>
                              <a:pt x="4342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997" name="Google Shape;4997;p6"/>
                      <p:cNvSpPr/>
                      <p:nvPr/>
                    </p:nvSpPr>
                    <p:spPr>
                      <a:xfrm rot="-5400000">
                        <a:off x="833813" y="31031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998" name="Google Shape;4998;p6"/>
                      <p:cNvSpPr/>
                      <p:nvPr/>
                    </p:nvSpPr>
                    <p:spPr>
                      <a:xfrm rot="-5400000">
                        <a:off x="833163" y="276036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811" y="0"/>
                            </a:moveTo>
                            <a:cubicBezTo>
                              <a:pt x="0" y="0"/>
                              <a:pt x="0" y="1243"/>
                              <a:pt x="811" y="1243"/>
                            </a:cubicBezTo>
                            <a:cubicBezTo>
                              <a:pt x="1605" y="1243"/>
                              <a:pt x="1605" y="0"/>
                              <a:pt x="811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4999" name="Google Shape;4999;p6"/>
                      <p:cNvSpPr/>
                      <p:nvPr/>
                    </p:nvSpPr>
                    <p:spPr>
                      <a:xfrm rot="-5400000">
                        <a:off x="931975" y="28509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00" name="Google Shape;5000;p6"/>
                      <p:cNvSpPr/>
                      <p:nvPr/>
                    </p:nvSpPr>
                    <p:spPr>
                      <a:xfrm rot="-5400000">
                        <a:off x="927875" y="3018600"/>
                        <a:ext cx="40150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26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26"/>
                              <a:pt x="794" y="1226"/>
                            </a:cubicBezTo>
                            <a:cubicBezTo>
                              <a:pt x="1605" y="1226"/>
                              <a:pt x="1605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01" name="Google Shape;5001;p6"/>
                      <p:cNvSpPr/>
                      <p:nvPr/>
                    </p:nvSpPr>
                    <p:spPr>
                      <a:xfrm rot="-5400000">
                        <a:off x="909538" y="2570513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67" y="0"/>
                              <a:pt x="1" y="466"/>
                              <a:pt x="1" y="1036"/>
                            </a:cubicBezTo>
                            <a:cubicBezTo>
                              <a:pt x="1" y="1606"/>
                              <a:pt x="467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02" name="Google Shape;5002;p6"/>
                      <p:cNvSpPr/>
                      <p:nvPr/>
                    </p:nvSpPr>
                    <p:spPr>
                      <a:xfrm rot="-5400000">
                        <a:off x="795188" y="2524763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7" y="1"/>
                            </a:moveTo>
                            <a:cubicBezTo>
                              <a:pt x="553" y="1"/>
                              <a:pt x="0" y="708"/>
                              <a:pt x="0" y="2296"/>
                            </a:cubicBezTo>
                            <a:cubicBezTo>
                              <a:pt x="0" y="3884"/>
                              <a:pt x="760" y="5386"/>
                              <a:pt x="1277" y="5714"/>
                            </a:cubicBezTo>
                            <a:cubicBezTo>
                              <a:pt x="1778" y="5368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1985" y="1"/>
                              <a:pt x="127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03" name="Google Shape;5003;p6"/>
                      <p:cNvSpPr/>
                      <p:nvPr/>
                    </p:nvSpPr>
                    <p:spPr>
                      <a:xfrm rot="-5400000">
                        <a:off x="797213" y="26234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1227" y="0"/>
                            </a:moveTo>
                            <a:cubicBezTo>
                              <a:pt x="938" y="0"/>
                              <a:pt x="692" y="102"/>
                              <a:pt x="501" y="287"/>
                            </a:cubicBezTo>
                            <a:cubicBezTo>
                              <a:pt x="0" y="805"/>
                              <a:pt x="104" y="1703"/>
                              <a:pt x="1226" y="2825"/>
                            </a:cubicBezTo>
                            <a:cubicBezTo>
                              <a:pt x="2225" y="3824"/>
                              <a:pt x="3635" y="4343"/>
                              <a:pt x="4342" y="4343"/>
                            </a:cubicBezTo>
                            <a:cubicBezTo>
                              <a:pt x="4416" y="4343"/>
                              <a:pt x="4482" y="4338"/>
                              <a:pt x="4540" y="4326"/>
                            </a:cubicBezTo>
                            <a:cubicBezTo>
                              <a:pt x="4660" y="3722"/>
                              <a:pt x="4143" y="2117"/>
                              <a:pt x="3038" y="995"/>
                            </a:cubicBezTo>
                            <a:cubicBezTo>
                              <a:pt x="2341" y="299"/>
                              <a:pt x="1720" y="0"/>
                              <a:pt x="1227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04" name="Google Shape;5004;p6"/>
                      <p:cNvSpPr/>
                      <p:nvPr/>
                    </p:nvSpPr>
                    <p:spPr>
                      <a:xfrm rot="-5400000">
                        <a:off x="864225" y="26727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8" y="1"/>
                              <a:pt x="0" y="553"/>
                              <a:pt x="0" y="1278"/>
                            </a:cubicBezTo>
                            <a:cubicBezTo>
                              <a:pt x="0" y="2003"/>
                              <a:pt x="708" y="2555"/>
                              <a:pt x="2296" y="2555"/>
                            </a:cubicBezTo>
                            <a:cubicBezTo>
                              <a:pt x="3866" y="2555"/>
                              <a:pt x="5368" y="1796"/>
                              <a:pt x="5713" y="1278"/>
                            </a:cubicBezTo>
                            <a:cubicBezTo>
                              <a:pt x="5368" y="760"/>
                              <a:pt x="3866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05" name="Google Shape;5005;p6"/>
                      <p:cNvSpPr/>
                      <p:nvPr/>
                    </p:nvSpPr>
                    <p:spPr>
                      <a:xfrm rot="-5400000">
                        <a:off x="864225" y="24561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35" y="1"/>
                            </a:moveTo>
                            <a:cubicBezTo>
                              <a:pt x="1847" y="1"/>
                              <a:pt x="363" y="760"/>
                              <a:pt x="1" y="1278"/>
                            </a:cubicBezTo>
                            <a:cubicBezTo>
                              <a:pt x="363" y="1796"/>
                              <a:pt x="1847" y="2555"/>
                              <a:pt x="3435" y="2555"/>
                            </a:cubicBezTo>
                            <a:cubicBezTo>
                              <a:pt x="5006" y="2555"/>
                              <a:pt x="5713" y="2003"/>
                              <a:pt x="5713" y="1278"/>
                            </a:cubicBezTo>
                            <a:cubicBezTo>
                              <a:pt x="5713" y="553"/>
                              <a:pt x="5006" y="1"/>
                              <a:pt x="34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06" name="Google Shape;5006;p6"/>
                      <p:cNvSpPr/>
                      <p:nvPr/>
                    </p:nvSpPr>
                    <p:spPr>
                      <a:xfrm rot="-5400000">
                        <a:off x="797213" y="24603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8" y="1"/>
                            </a:moveTo>
                            <a:cubicBezTo>
                              <a:pt x="2952" y="1"/>
                              <a:pt x="2332" y="303"/>
                              <a:pt x="1623" y="1012"/>
                            </a:cubicBezTo>
                            <a:cubicBezTo>
                              <a:pt x="518" y="2117"/>
                              <a:pt x="0" y="3722"/>
                              <a:pt x="121" y="4326"/>
                            </a:cubicBezTo>
                            <a:cubicBezTo>
                              <a:pt x="179" y="4338"/>
                              <a:pt x="245" y="4343"/>
                              <a:pt x="319" y="4343"/>
                            </a:cubicBezTo>
                            <a:cubicBezTo>
                              <a:pt x="1026" y="4343"/>
                              <a:pt x="2435" y="3824"/>
                              <a:pt x="3435" y="2825"/>
                            </a:cubicBezTo>
                            <a:cubicBezTo>
                              <a:pt x="4557" y="1720"/>
                              <a:pt x="4661" y="805"/>
                              <a:pt x="4143" y="287"/>
                            </a:cubicBezTo>
                            <a:cubicBezTo>
                              <a:pt x="3959" y="103"/>
                              <a:pt x="3721" y="1"/>
                              <a:pt x="34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07" name="Google Shape;5007;p6"/>
                      <p:cNvSpPr/>
                      <p:nvPr/>
                    </p:nvSpPr>
                    <p:spPr>
                      <a:xfrm rot="-5400000">
                        <a:off x="741900" y="26609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08" name="Google Shape;5008;p6"/>
                      <p:cNvSpPr/>
                      <p:nvPr/>
                    </p:nvSpPr>
                    <p:spPr>
                      <a:xfrm rot="-5400000">
                        <a:off x="745988" y="2493263"/>
                        <a:ext cx="4017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09" name="Google Shape;5009;p6"/>
                      <p:cNvSpPr/>
                      <p:nvPr/>
                    </p:nvSpPr>
                    <p:spPr>
                      <a:xfrm rot="-5400000">
                        <a:off x="748000" y="2224275"/>
                        <a:ext cx="60850" cy="521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34" h="2086" extrusionOk="0">
                            <a:moveTo>
                              <a:pt x="1048" y="0"/>
                            </a:moveTo>
                            <a:cubicBezTo>
                              <a:pt x="513" y="0"/>
                              <a:pt x="0" y="414"/>
                              <a:pt x="0" y="1032"/>
                            </a:cubicBezTo>
                            <a:cubicBezTo>
                              <a:pt x="0" y="1619"/>
                              <a:pt x="466" y="2085"/>
                              <a:pt x="1053" y="2085"/>
                            </a:cubicBezTo>
                            <a:cubicBezTo>
                              <a:pt x="1968" y="2085"/>
                              <a:pt x="2434" y="963"/>
                              <a:pt x="1778" y="307"/>
                            </a:cubicBezTo>
                            <a:cubicBezTo>
                              <a:pt x="1566" y="95"/>
                              <a:pt x="1304" y="0"/>
                              <a:pt x="1048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10" name="Google Shape;5010;p6"/>
                      <p:cNvSpPr/>
                      <p:nvPr/>
                    </p:nvSpPr>
                    <p:spPr>
                      <a:xfrm rot="-5400000">
                        <a:off x="854725" y="2183025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1" y="1847"/>
                              <a:pt x="1" y="3418"/>
                            </a:cubicBezTo>
                            <a:cubicBezTo>
                              <a:pt x="1" y="5006"/>
                              <a:pt x="553" y="5714"/>
                              <a:pt x="1278" y="5714"/>
                            </a:cubicBezTo>
                            <a:cubicBezTo>
                              <a:pt x="1986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79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11" name="Google Shape;5011;p6"/>
                      <p:cNvSpPr/>
                      <p:nvPr/>
                    </p:nvSpPr>
                    <p:spPr>
                      <a:xfrm rot="-5400000">
                        <a:off x="800125" y="2118525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05" y="1"/>
                            </a:moveTo>
                            <a:cubicBezTo>
                              <a:pt x="230" y="1"/>
                              <a:pt x="163" y="7"/>
                              <a:pt x="104" y="18"/>
                            </a:cubicBezTo>
                            <a:cubicBezTo>
                              <a:pt x="0" y="639"/>
                              <a:pt x="518" y="2227"/>
                              <a:pt x="1622" y="3349"/>
                            </a:cubicBezTo>
                            <a:cubicBezTo>
                              <a:pt x="2315" y="4052"/>
                              <a:pt x="2933" y="4349"/>
                              <a:pt x="3420" y="4349"/>
                            </a:cubicBezTo>
                            <a:cubicBezTo>
                              <a:pt x="3711" y="4349"/>
                              <a:pt x="3956" y="4244"/>
                              <a:pt x="4142" y="4057"/>
                            </a:cubicBezTo>
                            <a:cubicBezTo>
                              <a:pt x="4660" y="3556"/>
                              <a:pt x="4557" y="2642"/>
                              <a:pt x="3435" y="1537"/>
                            </a:cubicBezTo>
                            <a:cubicBezTo>
                              <a:pt x="2419" y="521"/>
                              <a:pt x="1022" y="1"/>
                              <a:pt x="30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12" name="Google Shape;5012;p6"/>
                      <p:cNvSpPr/>
                      <p:nvPr/>
                    </p:nvSpPr>
                    <p:spPr>
                      <a:xfrm rot="-5400000">
                        <a:off x="706963" y="2114213"/>
                        <a:ext cx="142825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3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0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5" y="2572"/>
                              <a:pt x="5713" y="2002"/>
                              <a:pt x="5713" y="1277"/>
                            </a:cubicBezTo>
                            <a:cubicBezTo>
                              <a:pt x="5713" y="570"/>
                              <a:pt x="5005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13" name="Google Shape;5013;p6"/>
                      <p:cNvSpPr/>
                      <p:nvPr/>
                    </p:nvSpPr>
                    <p:spPr>
                      <a:xfrm rot="-5400000">
                        <a:off x="706950" y="23308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08" y="0"/>
                              <a:pt x="1" y="570"/>
                              <a:pt x="1" y="1277"/>
                            </a:cubicBezTo>
                            <a:cubicBezTo>
                              <a:pt x="1" y="2002"/>
                              <a:pt x="708" y="2572"/>
                              <a:pt x="2296" y="2572"/>
                            </a:cubicBezTo>
                            <a:cubicBezTo>
                              <a:pt x="3867" y="2572"/>
                              <a:pt x="5369" y="1795"/>
                              <a:pt x="5714" y="1277"/>
                            </a:cubicBezTo>
                            <a:cubicBezTo>
                              <a:pt x="5369" y="777"/>
                              <a:pt x="3867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14" name="Google Shape;5014;p6"/>
                      <p:cNvSpPr/>
                      <p:nvPr/>
                    </p:nvSpPr>
                    <p:spPr>
                      <a:xfrm rot="-5400000">
                        <a:off x="800075" y="2281700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38" y="1"/>
                            </a:moveTo>
                            <a:cubicBezTo>
                              <a:pt x="3621" y="1"/>
                              <a:pt x="2224" y="520"/>
                              <a:pt x="1209" y="1520"/>
                            </a:cubicBezTo>
                            <a:cubicBezTo>
                              <a:pt x="87" y="2642"/>
                              <a:pt x="1" y="3539"/>
                              <a:pt x="501" y="4057"/>
                            </a:cubicBezTo>
                            <a:cubicBezTo>
                              <a:pt x="693" y="4242"/>
                              <a:pt x="936" y="4344"/>
                              <a:pt x="1222" y="4344"/>
                            </a:cubicBezTo>
                            <a:cubicBezTo>
                              <a:pt x="1711" y="4344"/>
                              <a:pt x="2325" y="4046"/>
                              <a:pt x="3021" y="3349"/>
                            </a:cubicBezTo>
                            <a:cubicBezTo>
                              <a:pt x="4143" y="2227"/>
                              <a:pt x="4661" y="622"/>
                              <a:pt x="4540" y="18"/>
                            </a:cubicBezTo>
                            <a:cubicBezTo>
                              <a:pt x="4481" y="7"/>
                              <a:pt x="4413" y="1"/>
                              <a:pt x="43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15" name="Google Shape;5015;p6"/>
                      <p:cNvSpPr/>
                      <p:nvPr/>
                    </p:nvSpPr>
                    <p:spPr>
                      <a:xfrm rot="-5400000">
                        <a:off x="833600" y="24112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811" y="0"/>
                            </a:moveTo>
                            <a:cubicBezTo>
                              <a:pt x="0" y="0"/>
                              <a:pt x="0" y="1243"/>
                              <a:pt x="811" y="1243"/>
                            </a:cubicBezTo>
                            <a:cubicBezTo>
                              <a:pt x="1605" y="1243"/>
                              <a:pt x="1605" y="0"/>
                              <a:pt x="811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16" name="Google Shape;5016;p6"/>
                      <p:cNvSpPr/>
                      <p:nvPr/>
                    </p:nvSpPr>
                    <p:spPr>
                      <a:xfrm rot="-5400000">
                        <a:off x="833163" y="206826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17" name="Google Shape;5017;p6"/>
                      <p:cNvSpPr/>
                      <p:nvPr/>
                    </p:nvSpPr>
                    <p:spPr>
                      <a:xfrm rot="-5400000">
                        <a:off x="931975" y="2158850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605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18" name="Google Shape;5018;p6"/>
                      <p:cNvSpPr/>
                      <p:nvPr/>
                    </p:nvSpPr>
                    <p:spPr>
                      <a:xfrm rot="-5400000">
                        <a:off x="928088" y="2326713"/>
                        <a:ext cx="39725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6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26"/>
                              <a:pt x="794" y="1226"/>
                            </a:cubicBezTo>
                            <a:cubicBezTo>
                              <a:pt x="1588" y="1226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19" name="Google Shape;5019;p6"/>
                      <p:cNvSpPr/>
                      <p:nvPr/>
                    </p:nvSpPr>
                    <p:spPr>
                      <a:xfrm rot="-5400000">
                        <a:off x="905375" y="1882550"/>
                        <a:ext cx="60875" cy="521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35" h="2085" extrusionOk="0">
                            <a:moveTo>
                              <a:pt x="1399" y="0"/>
                            </a:moveTo>
                            <a:cubicBezTo>
                              <a:pt x="467" y="0"/>
                              <a:pt x="1" y="1122"/>
                              <a:pt x="657" y="1778"/>
                            </a:cubicBezTo>
                            <a:cubicBezTo>
                              <a:pt x="868" y="1990"/>
                              <a:pt x="1129" y="2085"/>
                              <a:pt x="1384" y="2085"/>
                            </a:cubicBezTo>
                            <a:cubicBezTo>
                              <a:pt x="1920" y="2085"/>
                              <a:pt x="2434" y="1667"/>
                              <a:pt x="2434" y="1036"/>
                            </a:cubicBezTo>
                            <a:cubicBezTo>
                              <a:pt x="2434" y="466"/>
                              <a:pt x="1968" y="0"/>
                              <a:pt x="1399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20" name="Google Shape;5020;p6"/>
                      <p:cNvSpPr/>
                      <p:nvPr/>
                    </p:nvSpPr>
                    <p:spPr>
                      <a:xfrm rot="-5400000">
                        <a:off x="795188" y="1832663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8" y="1"/>
                            </a:moveTo>
                            <a:cubicBezTo>
                              <a:pt x="553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60" y="5368"/>
                              <a:pt x="1278" y="5714"/>
                            </a:cubicBezTo>
                            <a:cubicBezTo>
                              <a:pt x="1778" y="5368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1985" y="1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21" name="Google Shape;5021;p6"/>
                      <p:cNvSpPr/>
                      <p:nvPr/>
                    </p:nvSpPr>
                    <p:spPr>
                      <a:xfrm rot="-5400000">
                        <a:off x="797213" y="19313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1223" y="0"/>
                            </a:moveTo>
                            <a:cubicBezTo>
                              <a:pt x="936" y="0"/>
                              <a:pt x="693" y="102"/>
                              <a:pt x="501" y="287"/>
                            </a:cubicBezTo>
                            <a:cubicBezTo>
                              <a:pt x="1" y="805"/>
                              <a:pt x="104" y="1703"/>
                              <a:pt x="1209" y="2825"/>
                            </a:cubicBezTo>
                            <a:cubicBezTo>
                              <a:pt x="2224" y="3824"/>
                              <a:pt x="3635" y="4343"/>
                              <a:pt x="4342" y="4343"/>
                            </a:cubicBezTo>
                            <a:cubicBezTo>
                              <a:pt x="4416" y="4343"/>
                              <a:pt x="4483" y="4338"/>
                              <a:pt x="4540" y="4326"/>
                            </a:cubicBezTo>
                            <a:cubicBezTo>
                              <a:pt x="4661" y="3722"/>
                              <a:pt x="4143" y="2117"/>
                              <a:pt x="3038" y="995"/>
                            </a:cubicBezTo>
                            <a:cubicBezTo>
                              <a:pt x="2331" y="299"/>
                              <a:pt x="1713" y="0"/>
                              <a:pt x="122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22" name="Google Shape;5022;p6"/>
                      <p:cNvSpPr/>
                      <p:nvPr/>
                    </p:nvSpPr>
                    <p:spPr>
                      <a:xfrm rot="-5400000">
                        <a:off x="864225" y="19806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8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08" y="2555"/>
                              <a:pt x="2296" y="2555"/>
                            </a:cubicBezTo>
                            <a:cubicBezTo>
                              <a:pt x="3867" y="2555"/>
                              <a:pt x="5368" y="1796"/>
                              <a:pt x="5713" y="1278"/>
                            </a:cubicBezTo>
                            <a:cubicBezTo>
                              <a:pt x="5368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23" name="Google Shape;5023;p6"/>
                      <p:cNvSpPr/>
                      <p:nvPr/>
                    </p:nvSpPr>
                    <p:spPr>
                      <a:xfrm rot="-5400000">
                        <a:off x="864225" y="17640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18" y="1"/>
                            </a:moveTo>
                            <a:cubicBezTo>
                              <a:pt x="1848" y="1"/>
                              <a:pt x="346" y="760"/>
                              <a:pt x="1" y="1278"/>
                            </a:cubicBezTo>
                            <a:cubicBezTo>
                              <a:pt x="346" y="1796"/>
                              <a:pt x="1848" y="2555"/>
                              <a:pt x="3418" y="2555"/>
                            </a:cubicBezTo>
                            <a:cubicBezTo>
                              <a:pt x="5006" y="2555"/>
                              <a:pt x="5714" y="2003"/>
                              <a:pt x="5714" y="1278"/>
                            </a:cubicBezTo>
                            <a:cubicBezTo>
                              <a:pt x="5714" y="553"/>
                              <a:pt x="5006" y="1"/>
                              <a:pt x="341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24" name="Google Shape;5024;p6"/>
                      <p:cNvSpPr/>
                      <p:nvPr/>
                    </p:nvSpPr>
                    <p:spPr>
                      <a:xfrm rot="-5400000">
                        <a:off x="797213" y="17682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8" y="1"/>
                            </a:moveTo>
                            <a:cubicBezTo>
                              <a:pt x="2952" y="1"/>
                              <a:pt x="2332" y="303"/>
                              <a:pt x="1623" y="1012"/>
                            </a:cubicBezTo>
                            <a:cubicBezTo>
                              <a:pt x="501" y="2117"/>
                              <a:pt x="1" y="3722"/>
                              <a:pt x="122" y="4326"/>
                            </a:cubicBezTo>
                            <a:cubicBezTo>
                              <a:pt x="179" y="4338"/>
                              <a:pt x="245" y="4343"/>
                              <a:pt x="320" y="4343"/>
                            </a:cubicBezTo>
                            <a:cubicBezTo>
                              <a:pt x="1026" y="4343"/>
                              <a:pt x="2436" y="3824"/>
                              <a:pt x="3435" y="2825"/>
                            </a:cubicBezTo>
                            <a:cubicBezTo>
                              <a:pt x="4557" y="1720"/>
                              <a:pt x="4661" y="805"/>
                              <a:pt x="4143" y="287"/>
                            </a:cubicBezTo>
                            <a:cubicBezTo>
                              <a:pt x="3959" y="103"/>
                              <a:pt x="3721" y="1"/>
                              <a:pt x="34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25" name="Google Shape;5025;p6"/>
                      <p:cNvSpPr/>
                      <p:nvPr/>
                    </p:nvSpPr>
                    <p:spPr>
                      <a:xfrm rot="-5400000">
                        <a:off x="741900" y="19688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588" y="1243"/>
                              <a:pt x="1588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26" name="Google Shape;5026;p6"/>
                      <p:cNvSpPr/>
                      <p:nvPr/>
                    </p:nvSpPr>
                    <p:spPr>
                      <a:xfrm rot="-5400000">
                        <a:off x="746213" y="18013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27" name="Google Shape;5027;p6"/>
                      <p:cNvSpPr/>
                      <p:nvPr/>
                    </p:nvSpPr>
                    <p:spPr>
                      <a:xfrm rot="-5400000">
                        <a:off x="752263" y="1536438"/>
                        <a:ext cx="52225" cy="522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90" extrusionOk="0">
                            <a:moveTo>
                              <a:pt x="1053" y="1"/>
                            </a:moveTo>
                            <a:cubicBezTo>
                              <a:pt x="467" y="1"/>
                              <a:pt x="1" y="467"/>
                              <a:pt x="1" y="1036"/>
                            </a:cubicBezTo>
                            <a:cubicBezTo>
                              <a:pt x="1" y="1623"/>
                              <a:pt x="467" y="2089"/>
                              <a:pt x="1053" y="2089"/>
                            </a:cubicBezTo>
                            <a:cubicBezTo>
                              <a:pt x="1623" y="2089"/>
                              <a:pt x="2089" y="1623"/>
                              <a:pt x="2089" y="1036"/>
                            </a:cubicBezTo>
                            <a:cubicBezTo>
                              <a:pt x="2089" y="467"/>
                              <a:pt x="1623" y="1"/>
                              <a:pt x="10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28" name="Google Shape;5028;p6"/>
                      <p:cNvSpPr/>
                      <p:nvPr/>
                    </p:nvSpPr>
                    <p:spPr>
                      <a:xfrm rot="-5400000">
                        <a:off x="854725" y="1491350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1" y="1847"/>
                              <a:pt x="1" y="3418"/>
                            </a:cubicBezTo>
                            <a:cubicBezTo>
                              <a:pt x="1" y="5006"/>
                              <a:pt x="570" y="5714"/>
                              <a:pt x="1278" y="5714"/>
                            </a:cubicBezTo>
                            <a:cubicBezTo>
                              <a:pt x="2003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96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29" name="Google Shape;5029;p6"/>
                      <p:cNvSpPr/>
                      <p:nvPr/>
                    </p:nvSpPr>
                    <p:spPr>
                      <a:xfrm rot="-5400000">
                        <a:off x="800125" y="1426425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06" y="1"/>
                            </a:moveTo>
                            <a:cubicBezTo>
                              <a:pt x="231" y="1"/>
                              <a:pt x="163" y="7"/>
                              <a:pt x="104" y="18"/>
                            </a:cubicBezTo>
                            <a:cubicBezTo>
                              <a:pt x="0" y="639"/>
                              <a:pt x="501" y="2227"/>
                              <a:pt x="1623" y="3349"/>
                            </a:cubicBezTo>
                            <a:cubicBezTo>
                              <a:pt x="2315" y="4052"/>
                              <a:pt x="2933" y="4349"/>
                              <a:pt x="3421" y="4349"/>
                            </a:cubicBezTo>
                            <a:cubicBezTo>
                              <a:pt x="3711" y="4349"/>
                              <a:pt x="3956" y="4244"/>
                              <a:pt x="4143" y="4057"/>
                            </a:cubicBezTo>
                            <a:cubicBezTo>
                              <a:pt x="4660" y="3556"/>
                              <a:pt x="4540" y="2642"/>
                              <a:pt x="3435" y="1537"/>
                            </a:cubicBezTo>
                            <a:cubicBezTo>
                              <a:pt x="2420" y="521"/>
                              <a:pt x="1022" y="1"/>
                              <a:pt x="30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30" name="Google Shape;5030;p6"/>
                      <p:cNvSpPr/>
                      <p:nvPr/>
                    </p:nvSpPr>
                    <p:spPr>
                      <a:xfrm rot="-5400000">
                        <a:off x="706950" y="1422100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0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6" y="2572"/>
                              <a:pt x="5713" y="2002"/>
                              <a:pt x="5713" y="1277"/>
                            </a:cubicBezTo>
                            <a:cubicBezTo>
                              <a:pt x="5713" y="570"/>
                              <a:pt x="5006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31" name="Google Shape;5031;p6"/>
                      <p:cNvSpPr/>
                      <p:nvPr/>
                    </p:nvSpPr>
                    <p:spPr>
                      <a:xfrm rot="-5400000">
                        <a:off x="706950" y="1638700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08" y="0"/>
                              <a:pt x="0" y="570"/>
                              <a:pt x="0" y="1277"/>
                            </a:cubicBezTo>
                            <a:cubicBezTo>
                              <a:pt x="0" y="2002"/>
                              <a:pt x="708" y="2572"/>
                              <a:pt x="2296" y="2572"/>
                            </a:cubicBezTo>
                            <a:cubicBezTo>
                              <a:pt x="3866" y="2572"/>
                              <a:pt x="5368" y="1795"/>
                              <a:pt x="5713" y="1277"/>
                            </a:cubicBezTo>
                            <a:cubicBezTo>
                              <a:pt x="5368" y="777"/>
                              <a:pt x="3866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32" name="Google Shape;5032;p6"/>
                      <p:cNvSpPr/>
                      <p:nvPr/>
                    </p:nvSpPr>
                    <p:spPr>
                      <a:xfrm rot="-5400000">
                        <a:off x="800075" y="1589575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38" y="1"/>
                            </a:moveTo>
                            <a:cubicBezTo>
                              <a:pt x="3621" y="1"/>
                              <a:pt x="2224" y="520"/>
                              <a:pt x="1208" y="1520"/>
                            </a:cubicBezTo>
                            <a:cubicBezTo>
                              <a:pt x="87" y="2642"/>
                              <a:pt x="0" y="3539"/>
                              <a:pt x="501" y="4057"/>
                            </a:cubicBezTo>
                            <a:cubicBezTo>
                              <a:pt x="692" y="4242"/>
                              <a:pt x="935" y="4344"/>
                              <a:pt x="1221" y="4344"/>
                            </a:cubicBezTo>
                            <a:cubicBezTo>
                              <a:pt x="1710" y="4344"/>
                              <a:pt x="2324" y="4046"/>
                              <a:pt x="3021" y="3349"/>
                            </a:cubicBezTo>
                            <a:cubicBezTo>
                              <a:pt x="4143" y="2227"/>
                              <a:pt x="4660" y="622"/>
                              <a:pt x="4540" y="18"/>
                            </a:cubicBezTo>
                            <a:cubicBezTo>
                              <a:pt x="4481" y="7"/>
                              <a:pt x="4413" y="1"/>
                              <a:pt x="43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33" name="Google Shape;5033;p6"/>
                      <p:cNvSpPr/>
                      <p:nvPr/>
                    </p:nvSpPr>
                    <p:spPr>
                      <a:xfrm rot="-5400000">
                        <a:off x="833600" y="17191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812" y="0"/>
                            </a:moveTo>
                            <a:cubicBezTo>
                              <a:pt x="1" y="0"/>
                              <a:pt x="1" y="1243"/>
                              <a:pt x="812" y="1243"/>
                            </a:cubicBezTo>
                            <a:cubicBezTo>
                              <a:pt x="1606" y="1243"/>
                              <a:pt x="1606" y="0"/>
                              <a:pt x="812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34" name="Google Shape;5034;p6"/>
                      <p:cNvSpPr/>
                      <p:nvPr/>
                    </p:nvSpPr>
                    <p:spPr>
                      <a:xfrm rot="-5400000">
                        <a:off x="833150" y="1376150"/>
                        <a:ext cx="4017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35" name="Google Shape;5035;p6"/>
                      <p:cNvSpPr/>
                      <p:nvPr/>
                    </p:nvSpPr>
                    <p:spPr>
                      <a:xfrm rot="-5400000">
                        <a:off x="909538" y="1186288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66" y="0"/>
                              <a:pt x="0" y="466"/>
                              <a:pt x="0" y="1036"/>
                            </a:cubicBezTo>
                            <a:cubicBezTo>
                              <a:pt x="0" y="1606"/>
                              <a:pt x="466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36" name="Google Shape;5036;p6"/>
                      <p:cNvSpPr/>
                      <p:nvPr/>
                    </p:nvSpPr>
                    <p:spPr>
                      <a:xfrm rot="-5400000">
                        <a:off x="794963" y="1140763"/>
                        <a:ext cx="6432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73" h="5714" extrusionOk="0">
                            <a:moveTo>
                              <a:pt x="1295" y="1"/>
                            </a:moveTo>
                            <a:cubicBezTo>
                              <a:pt x="570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77" y="5386"/>
                              <a:pt x="1295" y="5714"/>
                            </a:cubicBezTo>
                            <a:cubicBezTo>
                              <a:pt x="1796" y="5368"/>
                              <a:pt x="2572" y="3867"/>
                              <a:pt x="2572" y="2296"/>
                            </a:cubicBezTo>
                            <a:cubicBezTo>
                              <a:pt x="2572" y="726"/>
                              <a:pt x="2003" y="1"/>
                              <a:pt x="12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37" name="Google Shape;5037;p6"/>
                      <p:cNvSpPr/>
                      <p:nvPr/>
                    </p:nvSpPr>
                    <p:spPr>
                      <a:xfrm rot="-5400000">
                        <a:off x="797438" y="1239438"/>
                        <a:ext cx="11607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43" h="4344" extrusionOk="0">
                            <a:moveTo>
                              <a:pt x="1214" y="0"/>
                            </a:moveTo>
                            <a:cubicBezTo>
                              <a:pt x="927" y="0"/>
                              <a:pt x="685" y="102"/>
                              <a:pt x="501" y="287"/>
                            </a:cubicBezTo>
                            <a:cubicBezTo>
                              <a:pt x="0" y="805"/>
                              <a:pt x="104" y="1703"/>
                              <a:pt x="1208" y="2825"/>
                            </a:cubicBezTo>
                            <a:cubicBezTo>
                              <a:pt x="2224" y="3824"/>
                              <a:pt x="3635" y="4343"/>
                              <a:pt x="4341" y="4343"/>
                            </a:cubicBezTo>
                            <a:cubicBezTo>
                              <a:pt x="4416" y="4343"/>
                              <a:pt x="4482" y="4338"/>
                              <a:pt x="4539" y="4326"/>
                            </a:cubicBezTo>
                            <a:cubicBezTo>
                              <a:pt x="4643" y="3722"/>
                              <a:pt x="4142" y="2117"/>
                              <a:pt x="3020" y="995"/>
                            </a:cubicBezTo>
                            <a:cubicBezTo>
                              <a:pt x="2324" y="299"/>
                              <a:pt x="1703" y="0"/>
                              <a:pt x="121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38" name="Google Shape;5038;p6"/>
                      <p:cNvSpPr/>
                      <p:nvPr/>
                    </p:nvSpPr>
                    <p:spPr>
                      <a:xfrm rot="-5400000">
                        <a:off x="864225" y="12885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9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09" y="2555"/>
                              <a:pt x="2296" y="2555"/>
                            </a:cubicBezTo>
                            <a:cubicBezTo>
                              <a:pt x="3867" y="2555"/>
                              <a:pt x="5351" y="1796"/>
                              <a:pt x="5714" y="1278"/>
                            </a:cubicBezTo>
                            <a:cubicBezTo>
                              <a:pt x="5351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39" name="Google Shape;5039;p6"/>
                      <p:cNvSpPr/>
                      <p:nvPr/>
                    </p:nvSpPr>
                    <p:spPr>
                      <a:xfrm rot="-5400000">
                        <a:off x="864225" y="1071925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35" y="1"/>
                            </a:moveTo>
                            <a:cubicBezTo>
                              <a:pt x="1847" y="1"/>
                              <a:pt x="345" y="760"/>
                              <a:pt x="0" y="1278"/>
                            </a:cubicBezTo>
                            <a:cubicBezTo>
                              <a:pt x="345" y="1796"/>
                              <a:pt x="1847" y="2555"/>
                              <a:pt x="3435" y="2555"/>
                            </a:cubicBezTo>
                            <a:cubicBezTo>
                              <a:pt x="5006" y="2555"/>
                              <a:pt x="5713" y="2003"/>
                              <a:pt x="5713" y="1278"/>
                            </a:cubicBezTo>
                            <a:cubicBezTo>
                              <a:pt x="5713" y="553"/>
                              <a:pt x="5006" y="1"/>
                              <a:pt x="34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40" name="Google Shape;5040;p6"/>
                      <p:cNvSpPr/>
                      <p:nvPr/>
                    </p:nvSpPr>
                    <p:spPr>
                      <a:xfrm rot="-5400000">
                        <a:off x="797213" y="1076113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3" y="1"/>
                            </a:moveTo>
                            <a:cubicBezTo>
                              <a:pt x="2943" y="1"/>
                              <a:pt x="2321" y="303"/>
                              <a:pt x="1623" y="1012"/>
                            </a:cubicBezTo>
                            <a:cubicBezTo>
                              <a:pt x="518" y="2134"/>
                              <a:pt x="0" y="3722"/>
                              <a:pt x="104" y="4326"/>
                            </a:cubicBezTo>
                            <a:cubicBezTo>
                              <a:pt x="163" y="4338"/>
                              <a:pt x="231" y="4343"/>
                              <a:pt x="306" y="4343"/>
                            </a:cubicBezTo>
                            <a:cubicBezTo>
                              <a:pt x="1025" y="4343"/>
                              <a:pt x="2435" y="3824"/>
                              <a:pt x="3435" y="2825"/>
                            </a:cubicBezTo>
                            <a:cubicBezTo>
                              <a:pt x="4557" y="1720"/>
                              <a:pt x="4660" y="805"/>
                              <a:pt x="4142" y="287"/>
                            </a:cubicBezTo>
                            <a:cubicBezTo>
                              <a:pt x="3958" y="103"/>
                              <a:pt x="3718" y="1"/>
                              <a:pt x="343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41" name="Google Shape;5041;p6"/>
                      <p:cNvSpPr/>
                      <p:nvPr/>
                    </p:nvSpPr>
                    <p:spPr>
                      <a:xfrm rot="-5400000">
                        <a:off x="741900" y="12767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589" y="1243"/>
                              <a:pt x="1589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42" name="Google Shape;5042;p6"/>
                      <p:cNvSpPr/>
                      <p:nvPr/>
                    </p:nvSpPr>
                    <p:spPr>
                      <a:xfrm rot="-5400000">
                        <a:off x="746213" y="11092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589" y="1243"/>
                              <a:pt x="1589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43" name="Google Shape;5043;p6"/>
                      <p:cNvSpPr/>
                      <p:nvPr/>
                    </p:nvSpPr>
                    <p:spPr>
                      <a:xfrm rot="-5400000">
                        <a:off x="758338" y="996813"/>
                        <a:ext cx="4017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4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44" name="Google Shape;5044;p6"/>
                      <p:cNvSpPr/>
                      <p:nvPr/>
                    </p:nvSpPr>
                    <p:spPr>
                      <a:xfrm rot="-5400000">
                        <a:off x="932188" y="14669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45" name="Google Shape;5045;p6"/>
                      <p:cNvSpPr/>
                      <p:nvPr/>
                    </p:nvSpPr>
                    <p:spPr>
                      <a:xfrm rot="-5400000">
                        <a:off x="928088" y="1634613"/>
                        <a:ext cx="39725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6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26"/>
                              <a:pt x="795" y="1226"/>
                            </a:cubicBezTo>
                            <a:cubicBezTo>
                              <a:pt x="1589" y="1226"/>
                              <a:pt x="1589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</p:grpSp>
                <p:grpSp>
                  <p:nvGrpSpPr>
                    <p:cNvPr id="5046" name="Google Shape;5046;p6"/>
                    <p:cNvGrpSpPr/>
                    <p:nvPr/>
                  </p:nvGrpSpPr>
                  <p:grpSpPr>
                    <a:xfrm rot="10800000">
                      <a:off x="250000" y="2657925"/>
                      <a:ext cx="266250" cy="2469450"/>
                      <a:chOff x="701350" y="1022525"/>
                      <a:chExt cx="266250" cy="2469450"/>
                    </a:xfrm>
                  </p:grpSpPr>
                  <p:sp>
                    <p:nvSpPr>
                      <p:cNvPr id="5047" name="Google Shape;5047;p6"/>
                      <p:cNvSpPr/>
                      <p:nvPr/>
                    </p:nvSpPr>
                    <p:spPr>
                      <a:xfrm rot="-5400000">
                        <a:off x="-381513" y="2380187"/>
                        <a:ext cx="2182127" cy="164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294" h="656" extrusionOk="0">
                            <a:moveTo>
                              <a:pt x="0" y="0"/>
                            </a:moveTo>
                            <a:lnTo>
                              <a:pt x="0" y="656"/>
                            </a:lnTo>
                            <a:lnTo>
                              <a:pt x="98293" y="656"/>
                            </a:lnTo>
                            <a:lnTo>
                              <a:pt x="98293" y="0"/>
                            </a:ln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48" name="Google Shape;5048;p6"/>
                      <p:cNvSpPr/>
                      <p:nvPr/>
                    </p:nvSpPr>
                    <p:spPr>
                      <a:xfrm rot="-5400000">
                        <a:off x="909538" y="3262613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84" y="0"/>
                              <a:pt x="0" y="466"/>
                              <a:pt x="0" y="1036"/>
                            </a:cubicBezTo>
                            <a:cubicBezTo>
                              <a:pt x="0" y="1606"/>
                              <a:pt x="484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49" name="Google Shape;5049;p6"/>
                      <p:cNvSpPr/>
                      <p:nvPr/>
                    </p:nvSpPr>
                    <p:spPr>
                      <a:xfrm rot="-5400000">
                        <a:off x="795175" y="3216875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553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60" y="5386"/>
                              <a:pt x="1278" y="5714"/>
                            </a:cubicBezTo>
                            <a:cubicBezTo>
                              <a:pt x="1796" y="5386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2003" y="1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50" name="Google Shape;5050;p6"/>
                      <p:cNvSpPr/>
                      <p:nvPr/>
                    </p:nvSpPr>
                    <p:spPr>
                      <a:xfrm rot="-5400000">
                        <a:off x="797200" y="3315550"/>
                        <a:ext cx="116550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2" h="4344" extrusionOk="0">
                            <a:moveTo>
                              <a:pt x="1227" y="0"/>
                            </a:moveTo>
                            <a:cubicBezTo>
                              <a:pt x="938" y="0"/>
                              <a:pt x="693" y="102"/>
                              <a:pt x="501" y="287"/>
                            </a:cubicBezTo>
                            <a:cubicBezTo>
                              <a:pt x="1" y="805"/>
                              <a:pt x="105" y="1703"/>
                              <a:pt x="1226" y="2825"/>
                            </a:cubicBezTo>
                            <a:cubicBezTo>
                              <a:pt x="2226" y="3824"/>
                              <a:pt x="3636" y="4343"/>
                              <a:pt x="4342" y="4343"/>
                            </a:cubicBezTo>
                            <a:cubicBezTo>
                              <a:pt x="4416" y="4343"/>
                              <a:pt x="4483" y="4338"/>
                              <a:pt x="4540" y="4326"/>
                            </a:cubicBezTo>
                            <a:cubicBezTo>
                              <a:pt x="4661" y="3722"/>
                              <a:pt x="4143" y="2117"/>
                              <a:pt x="3039" y="995"/>
                            </a:cubicBezTo>
                            <a:cubicBezTo>
                              <a:pt x="2342" y="299"/>
                              <a:pt x="1721" y="0"/>
                              <a:pt x="1227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51" name="Google Shape;5051;p6"/>
                      <p:cNvSpPr/>
                      <p:nvPr/>
                    </p:nvSpPr>
                    <p:spPr>
                      <a:xfrm rot="-5400000">
                        <a:off x="864225" y="3364875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26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26" y="2555"/>
                              <a:pt x="2296" y="2555"/>
                            </a:cubicBezTo>
                            <a:cubicBezTo>
                              <a:pt x="3867" y="2555"/>
                              <a:pt x="5369" y="1796"/>
                              <a:pt x="5714" y="1278"/>
                            </a:cubicBezTo>
                            <a:cubicBezTo>
                              <a:pt x="5369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52" name="Google Shape;5052;p6"/>
                      <p:cNvSpPr/>
                      <p:nvPr/>
                    </p:nvSpPr>
                    <p:spPr>
                      <a:xfrm rot="-5400000">
                        <a:off x="864438" y="3148038"/>
                        <a:ext cx="142425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697" h="2556" extrusionOk="0">
                            <a:moveTo>
                              <a:pt x="3418" y="1"/>
                            </a:moveTo>
                            <a:cubicBezTo>
                              <a:pt x="1847" y="1"/>
                              <a:pt x="346" y="760"/>
                              <a:pt x="0" y="1278"/>
                            </a:cubicBezTo>
                            <a:cubicBezTo>
                              <a:pt x="346" y="1796"/>
                              <a:pt x="1847" y="2555"/>
                              <a:pt x="3418" y="2555"/>
                            </a:cubicBezTo>
                            <a:cubicBezTo>
                              <a:pt x="4988" y="2555"/>
                              <a:pt x="5696" y="2003"/>
                              <a:pt x="5696" y="1278"/>
                            </a:cubicBezTo>
                            <a:cubicBezTo>
                              <a:pt x="5696" y="553"/>
                              <a:pt x="4988" y="1"/>
                              <a:pt x="341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53" name="Google Shape;5053;p6"/>
                      <p:cNvSpPr/>
                      <p:nvPr/>
                    </p:nvSpPr>
                    <p:spPr>
                      <a:xfrm rot="-5400000">
                        <a:off x="797213" y="31524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7" y="1"/>
                            </a:moveTo>
                            <a:cubicBezTo>
                              <a:pt x="2951" y="1"/>
                              <a:pt x="2332" y="303"/>
                              <a:pt x="1622" y="1012"/>
                            </a:cubicBezTo>
                            <a:cubicBezTo>
                              <a:pt x="518" y="2117"/>
                              <a:pt x="0" y="3722"/>
                              <a:pt x="121" y="4326"/>
                            </a:cubicBezTo>
                            <a:cubicBezTo>
                              <a:pt x="178" y="4338"/>
                              <a:pt x="245" y="4343"/>
                              <a:pt x="319" y="4343"/>
                            </a:cubicBezTo>
                            <a:cubicBezTo>
                              <a:pt x="1025" y="4343"/>
                              <a:pt x="2437" y="3824"/>
                              <a:pt x="3452" y="2825"/>
                            </a:cubicBezTo>
                            <a:cubicBezTo>
                              <a:pt x="4557" y="1720"/>
                              <a:pt x="4660" y="805"/>
                              <a:pt x="4142" y="287"/>
                            </a:cubicBezTo>
                            <a:cubicBezTo>
                              <a:pt x="3958" y="103"/>
                              <a:pt x="3720" y="1"/>
                              <a:pt x="343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54" name="Google Shape;5054;p6"/>
                      <p:cNvSpPr/>
                      <p:nvPr/>
                    </p:nvSpPr>
                    <p:spPr>
                      <a:xfrm rot="-5400000">
                        <a:off x="849775" y="3456775"/>
                        <a:ext cx="39725" cy="306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7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26"/>
                              <a:pt x="794" y="1226"/>
                            </a:cubicBezTo>
                            <a:cubicBezTo>
                              <a:pt x="1588" y="1226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55" name="Google Shape;5055;p6"/>
                      <p:cNvSpPr/>
                      <p:nvPr/>
                    </p:nvSpPr>
                    <p:spPr>
                      <a:xfrm rot="-5400000">
                        <a:off x="741688" y="335281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56" name="Google Shape;5056;p6"/>
                      <p:cNvSpPr/>
                      <p:nvPr/>
                    </p:nvSpPr>
                    <p:spPr>
                      <a:xfrm rot="-5400000">
                        <a:off x="746000" y="31853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57" name="Google Shape;5057;p6"/>
                      <p:cNvSpPr/>
                      <p:nvPr/>
                    </p:nvSpPr>
                    <p:spPr>
                      <a:xfrm rot="-5400000">
                        <a:off x="752475" y="2920425"/>
                        <a:ext cx="51800" cy="522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72" h="2090" extrusionOk="0">
                            <a:moveTo>
                              <a:pt x="1036" y="1"/>
                            </a:moveTo>
                            <a:cubicBezTo>
                              <a:pt x="466" y="1"/>
                              <a:pt x="0" y="467"/>
                              <a:pt x="0" y="1036"/>
                            </a:cubicBezTo>
                            <a:cubicBezTo>
                              <a:pt x="0" y="1623"/>
                              <a:pt x="466" y="2089"/>
                              <a:pt x="1036" y="2089"/>
                            </a:cubicBezTo>
                            <a:cubicBezTo>
                              <a:pt x="1605" y="2089"/>
                              <a:pt x="2071" y="1623"/>
                              <a:pt x="2071" y="1036"/>
                            </a:cubicBezTo>
                            <a:cubicBezTo>
                              <a:pt x="2071" y="467"/>
                              <a:pt x="1605" y="1"/>
                              <a:pt x="103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58" name="Google Shape;5058;p6"/>
                      <p:cNvSpPr/>
                      <p:nvPr/>
                    </p:nvSpPr>
                    <p:spPr>
                      <a:xfrm rot="-5400000">
                        <a:off x="854738" y="2875138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0" y="1847"/>
                              <a:pt x="0" y="3418"/>
                            </a:cubicBezTo>
                            <a:cubicBezTo>
                              <a:pt x="0" y="5006"/>
                              <a:pt x="553" y="5714"/>
                              <a:pt x="1278" y="5714"/>
                            </a:cubicBezTo>
                            <a:cubicBezTo>
                              <a:pt x="2003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95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59" name="Google Shape;5059;p6"/>
                      <p:cNvSpPr/>
                      <p:nvPr/>
                    </p:nvSpPr>
                    <p:spPr>
                      <a:xfrm rot="-5400000">
                        <a:off x="800125" y="2810650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19" y="1"/>
                            </a:moveTo>
                            <a:cubicBezTo>
                              <a:pt x="245" y="1"/>
                              <a:pt x="179" y="7"/>
                              <a:pt x="121" y="18"/>
                            </a:cubicBezTo>
                            <a:cubicBezTo>
                              <a:pt x="1" y="639"/>
                              <a:pt x="518" y="2227"/>
                              <a:pt x="1623" y="3349"/>
                            </a:cubicBezTo>
                            <a:cubicBezTo>
                              <a:pt x="2315" y="4052"/>
                              <a:pt x="2933" y="4349"/>
                              <a:pt x="3425" y="4349"/>
                            </a:cubicBezTo>
                            <a:cubicBezTo>
                              <a:pt x="3718" y="4349"/>
                              <a:pt x="3967" y="4244"/>
                              <a:pt x="4160" y="4057"/>
                            </a:cubicBezTo>
                            <a:cubicBezTo>
                              <a:pt x="4661" y="3556"/>
                              <a:pt x="4557" y="2642"/>
                              <a:pt x="3435" y="1537"/>
                            </a:cubicBezTo>
                            <a:cubicBezTo>
                              <a:pt x="2435" y="521"/>
                              <a:pt x="1026" y="1"/>
                              <a:pt x="31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60" name="Google Shape;5060;p6"/>
                      <p:cNvSpPr/>
                      <p:nvPr/>
                    </p:nvSpPr>
                    <p:spPr>
                      <a:xfrm rot="-5400000">
                        <a:off x="706950" y="28063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1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6" y="2572"/>
                              <a:pt x="5714" y="2002"/>
                              <a:pt x="5714" y="1277"/>
                            </a:cubicBezTo>
                            <a:cubicBezTo>
                              <a:pt x="5714" y="570"/>
                              <a:pt x="5006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61" name="Google Shape;5061;p6"/>
                      <p:cNvSpPr/>
                      <p:nvPr/>
                    </p:nvSpPr>
                    <p:spPr>
                      <a:xfrm rot="-5400000">
                        <a:off x="706950" y="30229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25" y="0"/>
                              <a:pt x="0" y="570"/>
                              <a:pt x="0" y="1277"/>
                            </a:cubicBezTo>
                            <a:cubicBezTo>
                              <a:pt x="0" y="2002"/>
                              <a:pt x="708" y="2572"/>
                              <a:pt x="2296" y="2572"/>
                            </a:cubicBezTo>
                            <a:cubicBezTo>
                              <a:pt x="3867" y="2572"/>
                              <a:pt x="5368" y="1795"/>
                              <a:pt x="5713" y="1277"/>
                            </a:cubicBezTo>
                            <a:cubicBezTo>
                              <a:pt x="5368" y="777"/>
                              <a:pt x="3867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62" name="Google Shape;5062;p6"/>
                      <p:cNvSpPr/>
                      <p:nvPr/>
                    </p:nvSpPr>
                    <p:spPr>
                      <a:xfrm rot="-5400000">
                        <a:off x="800075" y="2973800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42" y="1"/>
                            </a:moveTo>
                            <a:cubicBezTo>
                              <a:pt x="3635" y="1"/>
                              <a:pt x="2224" y="520"/>
                              <a:pt x="1209" y="1520"/>
                            </a:cubicBezTo>
                            <a:cubicBezTo>
                              <a:pt x="104" y="2642"/>
                              <a:pt x="1" y="3539"/>
                              <a:pt x="501" y="4057"/>
                            </a:cubicBezTo>
                            <a:cubicBezTo>
                              <a:pt x="692" y="4242"/>
                              <a:pt x="935" y="4344"/>
                              <a:pt x="1222" y="4344"/>
                            </a:cubicBezTo>
                            <a:cubicBezTo>
                              <a:pt x="1710" y="4344"/>
                              <a:pt x="2324" y="4046"/>
                              <a:pt x="3021" y="3349"/>
                            </a:cubicBezTo>
                            <a:cubicBezTo>
                              <a:pt x="4143" y="2227"/>
                              <a:pt x="4661" y="622"/>
                              <a:pt x="4540" y="18"/>
                            </a:cubicBezTo>
                            <a:cubicBezTo>
                              <a:pt x="4482" y="7"/>
                              <a:pt x="4416" y="1"/>
                              <a:pt x="4342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63" name="Google Shape;5063;p6"/>
                      <p:cNvSpPr/>
                      <p:nvPr/>
                    </p:nvSpPr>
                    <p:spPr>
                      <a:xfrm rot="-5400000">
                        <a:off x="833813" y="31031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64" name="Google Shape;5064;p6"/>
                      <p:cNvSpPr/>
                      <p:nvPr/>
                    </p:nvSpPr>
                    <p:spPr>
                      <a:xfrm rot="-5400000">
                        <a:off x="833163" y="276036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811" y="0"/>
                            </a:moveTo>
                            <a:cubicBezTo>
                              <a:pt x="0" y="0"/>
                              <a:pt x="0" y="1243"/>
                              <a:pt x="811" y="1243"/>
                            </a:cubicBezTo>
                            <a:cubicBezTo>
                              <a:pt x="1605" y="1243"/>
                              <a:pt x="1605" y="0"/>
                              <a:pt x="811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65" name="Google Shape;5065;p6"/>
                      <p:cNvSpPr/>
                      <p:nvPr/>
                    </p:nvSpPr>
                    <p:spPr>
                      <a:xfrm rot="-5400000">
                        <a:off x="931975" y="28509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66" name="Google Shape;5066;p6"/>
                      <p:cNvSpPr/>
                      <p:nvPr/>
                    </p:nvSpPr>
                    <p:spPr>
                      <a:xfrm rot="-5400000">
                        <a:off x="927875" y="3018600"/>
                        <a:ext cx="40150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26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26"/>
                              <a:pt x="794" y="1226"/>
                            </a:cubicBezTo>
                            <a:cubicBezTo>
                              <a:pt x="1605" y="1226"/>
                              <a:pt x="1605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67" name="Google Shape;5067;p6"/>
                      <p:cNvSpPr/>
                      <p:nvPr/>
                    </p:nvSpPr>
                    <p:spPr>
                      <a:xfrm rot="-5400000">
                        <a:off x="909538" y="2570513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67" y="0"/>
                              <a:pt x="1" y="466"/>
                              <a:pt x="1" y="1036"/>
                            </a:cubicBezTo>
                            <a:cubicBezTo>
                              <a:pt x="1" y="1606"/>
                              <a:pt x="467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68" name="Google Shape;5068;p6"/>
                      <p:cNvSpPr/>
                      <p:nvPr/>
                    </p:nvSpPr>
                    <p:spPr>
                      <a:xfrm rot="-5400000">
                        <a:off x="795188" y="2524763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7" y="1"/>
                            </a:moveTo>
                            <a:cubicBezTo>
                              <a:pt x="553" y="1"/>
                              <a:pt x="0" y="708"/>
                              <a:pt x="0" y="2296"/>
                            </a:cubicBezTo>
                            <a:cubicBezTo>
                              <a:pt x="0" y="3884"/>
                              <a:pt x="760" y="5386"/>
                              <a:pt x="1277" y="5714"/>
                            </a:cubicBezTo>
                            <a:cubicBezTo>
                              <a:pt x="1778" y="5368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1985" y="1"/>
                              <a:pt x="127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69" name="Google Shape;5069;p6"/>
                      <p:cNvSpPr/>
                      <p:nvPr/>
                    </p:nvSpPr>
                    <p:spPr>
                      <a:xfrm rot="-5400000">
                        <a:off x="797213" y="26234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1227" y="0"/>
                            </a:moveTo>
                            <a:cubicBezTo>
                              <a:pt x="938" y="0"/>
                              <a:pt x="692" y="102"/>
                              <a:pt x="501" y="287"/>
                            </a:cubicBezTo>
                            <a:cubicBezTo>
                              <a:pt x="0" y="805"/>
                              <a:pt x="104" y="1703"/>
                              <a:pt x="1226" y="2825"/>
                            </a:cubicBezTo>
                            <a:cubicBezTo>
                              <a:pt x="2225" y="3824"/>
                              <a:pt x="3635" y="4343"/>
                              <a:pt x="4342" y="4343"/>
                            </a:cubicBezTo>
                            <a:cubicBezTo>
                              <a:pt x="4416" y="4343"/>
                              <a:pt x="4482" y="4338"/>
                              <a:pt x="4540" y="4326"/>
                            </a:cubicBezTo>
                            <a:cubicBezTo>
                              <a:pt x="4660" y="3722"/>
                              <a:pt x="4143" y="2117"/>
                              <a:pt x="3038" y="995"/>
                            </a:cubicBezTo>
                            <a:cubicBezTo>
                              <a:pt x="2341" y="299"/>
                              <a:pt x="1720" y="0"/>
                              <a:pt x="1227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70" name="Google Shape;5070;p6"/>
                      <p:cNvSpPr/>
                      <p:nvPr/>
                    </p:nvSpPr>
                    <p:spPr>
                      <a:xfrm rot="-5400000">
                        <a:off x="864225" y="26727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8" y="1"/>
                              <a:pt x="0" y="553"/>
                              <a:pt x="0" y="1278"/>
                            </a:cubicBezTo>
                            <a:cubicBezTo>
                              <a:pt x="0" y="2003"/>
                              <a:pt x="708" y="2555"/>
                              <a:pt x="2296" y="2555"/>
                            </a:cubicBezTo>
                            <a:cubicBezTo>
                              <a:pt x="3866" y="2555"/>
                              <a:pt x="5368" y="1796"/>
                              <a:pt x="5713" y="1278"/>
                            </a:cubicBezTo>
                            <a:cubicBezTo>
                              <a:pt x="5368" y="760"/>
                              <a:pt x="3866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71" name="Google Shape;5071;p6"/>
                      <p:cNvSpPr/>
                      <p:nvPr/>
                    </p:nvSpPr>
                    <p:spPr>
                      <a:xfrm rot="-5400000">
                        <a:off x="864225" y="24561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35" y="1"/>
                            </a:moveTo>
                            <a:cubicBezTo>
                              <a:pt x="1847" y="1"/>
                              <a:pt x="363" y="760"/>
                              <a:pt x="1" y="1278"/>
                            </a:cubicBezTo>
                            <a:cubicBezTo>
                              <a:pt x="363" y="1796"/>
                              <a:pt x="1847" y="2555"/>
                              <a:pt x="3435" y="2555"/>
                            </a:cubicBezTo>
                            <a:cubicBezTo>
                              <a:pt x="5006" y="2555"/>
                              <a:pt x="5713" y="2003"/>
                              <a:pt x="5713" y="1278"/>
                            </a:cubicBezTo>
                            <a:cubicBezTo>
                              <a:pt x="5713" y="553"/>
                              <a:pt x="5006" y="1"/>
                              <a:pt x="34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72" name="Google Shape;5072;p6"/>
                      <p:cNvSpPr/>
                      <p:nvPr/>
                    </p:nvSpPr>
                    <p:spPr>
                      <a:xfrm rot="-5400000">
                        <a:off x="797213" y="24603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8" y="1"/>
                            </a:moveTo>
                            <a:cubicBezTo>
                              <a:pt x="2952" y="1"/>
                              <a:pt x="2332" y="303"/>
                              <a:pt x="1623" y="1012"/>
                            </a:cubicBezTo>
                            <a:cubicBezTo>
                              <a:pt x="518" y="2117"/>
                              <a:pt x="0" y="3722"/>
                              <a:pt x="121" y="4326"/>
                            </a:cubicBezTo>
                            <a:cubicBezTo>
                              <a:pt x="179" y="4338"/>
                              <a:pt x="245" y="4343"/>
                              <a:pt x="319" y="4343"/>
                            </a:cubicBezTo>
                            <a:cubicBezTo>
                              <a:pt x="1026" y="4343"/>
                              <a:pt x="2435" y="3824"/>
                              <a:pt x="3435" y="2825"/>
                            </a:cubicBezTo>
                            <a:cubicBezTo>
                              <a:pt x="4557" y="1720"/>
                              <a:pt x="4661" y="805"/>
                              <a:pt x="4143" y="287"/>
                            </a:cubicBezTo>
                            <a:cubicBezTo>
                              <a:pt x="3959" y="103"/>
                              <a:pt x="3721" y="1"/>
                              <a:pt x="34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73" name="Google Shape;5073;p6"/>
                      <p:cNvSpPr/>
                      <p:nvPr/>
                    </p:nvSpPr>
                    <p:spPr>
                      <a:xfrm rot="-5400000">
                        <a:off x="741900" y="26609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74" name="Google Shape;5074;p6"/>
                      <p:cNvSpPr/>
                      <p:nvPr/>
                    </p:nvSpPr>
                    <p:spPr>
                      <a:xfrm rot="-5400000">
                        <a:off x="745988" y="2493263"/>
                        <a:ext cx="4017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75" name="Google Shape;5075;p6"/>
                      <p:cNvSpPr/>
                      <p:nvPr/>
                    </p:nvSpPr>
                    <p:spPr>
                      <a:xfrm rot="-5400000">
                        <a:off x="748000" y="2224275"/>
                        <a:ext cx="60850" cy="521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34" h="2086" extrusionOk="0">
                            <a:moveTo>
                              <a:pt x="1048" y="0"/>
                            </a:moveTo>
                            <a:cubicBezTo>
                              <a:pt x="513" y="0"/>
                              <a:pt x="0" y="414"/>
                              <a:pt x="0" y="1032"/>
                            </a:cubicBezTo>
                            <a:cubicBezTo>
                              <a:pt x="0" y="1619"/>
                              <a:pt x="466" y="2085"/>
                              <a:pt x="1053" y="2085"/>
                            </a:cubicBezTo>
                            <a:cubicBezTo>
                              <a:pt x="1968" y="2085"/>
                              <a:pt x="2434" y="963"/>
                              <a:pt x="1778" y="307"/>
                            </a:cubicBezTo>
                            <a:cubicBezTo>
                              <a:pt x="1566" y="95"/>
                              <a:pt x="1304" y="0"/>
                              <a:pt x="1048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76" name="Google Shape;5076;p6"/>
                      <p:cNvSpPr/>
                      <p:nvPr/>
                    </p:nvSpPr>
                    <p:spPr>
                      <a:xfrm rot="-5400000">
                        <a:off x="854725" y="2183025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1" y="1847"/>
                              <a:pt x="1" y="3418"/>
                            </a:cubicBezTo>
                            <a:cubicBezTo>
                              <a:pt x="1" y="5006"/>
                              <a:pt x="553" y="5714"/>
                              <a:pt x="1278" y="5714"/>
                            </a:cubicBezTo>
                            <a:cubicBezTo>
                              <a:pt x="1986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79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77" name="Google Shape;5077;p6"/>
                      <p:cNvSpPr/>
                      <p:nvPr/>
                    </p:nvSpPr>
                    <p:spPr>
                      <a:xfrm rot="-5400000">
                        <a:off x="800125" y="2118525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05" y="1"/>
                            </a:moveTo>
                            <a:cubicBezTo>
                              <a:pt x="230" y="1"/>
                              <a:pt x="163" y="7"/>
                              <a:pt x="104" y="18"/>
                            </a:cubicBezTo>
                            <a:cubicBezTo>
                              <a:pt x="0" y="639"/>
                              <a:pt x="518" y="2227"/>
                              <a:pt x="1622" y="3349"/>
                            </a:cubicBezTo>
                            <a:cubicBezTo>
                              <a:pt x="2315" y="4052"/>
                              <a:pt x="2933" y="4349"/>
                              <a:pt x="3420" y="4349"/>
                            </a:cubicBezTo>
                            <a:cubicBezTo>
                              <a:pt x="3711" y="4349"/>
                              <a:pt x="3956" y="4244"/>
                              <a:pt x="4142" y="4057"/>
                            </a:cubicBezTo>
                            <a:cubicBezTo>
                              <a:pt x="4660" y="3556"/>
                              <a:pt x="4557" y="2642"/>
                              <a:pt x="3435" y="1537"/>
                            </a:cubicBezTo>
                            <a:cubicBezTo>
                              <a:pt x="2419" y="521"/>
                              <a:pt x="1022" y="1"/>
                              <a:pt x="30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78" name="Google Shape;5078;p6"/>
                      <p:cNvSpPr/>
                      <p:nvPr/>
                    </p:nvSpPr>
                    <p:spPr>
                      <a:xfrm rot="-5400000">
                        <a:off x="706963" y="2114213"/>
                        <a:ext cx="142825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3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0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5" y="2572"/>
                              <a:pt x="5713" y="2002"/>
                              <a:pt x="5713" y="1277"/>
                            </a:cubicBezTo>
                            <a:cubicBezTo>
                              <a:pt x="5713" y="570"/>
                              <a:pt x="5005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79" name="Google Shape;5079;p6"/>
                      <p:cNvSpPr/>
                      <p:nvPr/>
                    </p:nvSpPr>
                    <p:spPr>
                      <a:xfrm rot="-5400000">
                        <a:off x="706950" y="23308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08" y="0"/>
                              <a:pt x="1" y="570"/>
                              <a:pt x="1" y="1277"/>
                            </a:cubicBezTo>
                            <a:cubicBezTo>
                              <a:pt x="1" y="2002"/>
                              <a:pt x="708" y="2572"/>
                              <a:pt x="2296" y="2572"/>
                            </a:cubicBezTo>
                            <a:cubicBezTo>
                              <a:pt x="3867" y="2572"/>
                              <a:pt x="5369" y="1795"/>
                              <a:pt x="5714" y="1277"/>
                            </a:cubicBezTo>
                            <a:cubicBezTo>
                              <a:pt x="5369" y="777"/>
                              <a:pt x="3867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80" name="Google Shape;5080;p6"/>
                      <p:cNvSpPr/>
                      <p:nvPr/>
                    </p:nvSpPr>
                    <p:spPr>
                      <a:xfrm rot="-5400000">
                        <a:off x="800075" y="2281700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38" y="1"/>
                            </a:moveTo>
                            <a:cubicBezTo>
                              <a:pt x="3621" y="1"/>
                              <a:pt x="2224" y="520"/>
                              <a:pt x="1209" y="1520"/>
                            </a:cubicBezTo>
                            <a:cubicBezTo>
                              <a:pt x="87" y="2642"/>
                              <a:pt x="1" y="3539"/>
                              <a:pt x="501" y="4057"/>
                            </a:cubicBezTo>
                            <a:cubicBezTo>
                              <a:pt x="693" y="4242"/>
                              <a:pt x="936" y="4344"/>
                              <a:pt x="1222" y="4344"/>
                            </a:cubicBezTo>
                            <a:cubicBezTo>
                              <a:pt x="1711" y="4344"/>
                              <a:pt x="2325" y="4046"/>
                              <a:pt x="3021" y="3349"/>
                            </a:cubicBezTo>
                            <a:cubicBezTo>
                              <a:pt x="4143" y="2227"/>
                              <a:pt x="4661" y="622"/>
                              <a:pt x="4540" y="18"/>
                            </a:cubicBezTo>
                            <a:cubicBezTo>
                              <a:pt x="4481" y="7"/>
                              <a:pt x="4413" y="1"/>
                              <a:pt x="43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81" name="Google Shape;5081;p6"/>
                      <p:cNvSpPr/>
                      <p:nvPr/>
                    </p:nvSpPr>
                    <p:spPr>
                      <a:xfrm rot="-5400000">
                        <a:off x="833600" y="24112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811" y="0"/>
                            </a:moveTo>
                            <a:cubicBezTo>
                              <a:pt x="0" y="0"/>
                              <a:pt x="0" y="1243"/>
                              <a:pt x="811" y="1243"/>
                            </a:cubicBezTo>
                            <a:cubicBezTo>
                              <a:pt x="1605" y="1243"/>
                              <a:pt x="1605" y="0"/>
                              <a:pt x="811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82" name="Google Shape;5082;p6"/>
                      <p:cNvSpPr/>
                      <p:nvPr/>
                    </p:nvSpPr>
                    <p:spPr>
                      <a:xfrm rot="-5400000">
                        <a:off x="833163" y="206826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83" name="Google Shape;5083;p6"/>
                      <p:cNvSpPr/>
                      <p:nvPr/>
                    </p:nvSpPr>
                    <p:spPr>
                      <a:xfrm rot="-5400000">
                        <a:off x="931975" y="2158850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605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84" name="Google Shape;5084;p6"/>
                      <p:cNvSpPr/>
                      <p:nvPr/>
                    </p:nvSpPr>
                    <p:spPr>
                      <a:xfrm rot="-5400000">
                        <a:off x="928088" y="2326713"/>
                        <a:ext cx="39725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6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26"/>
                              <a:pt x="794" y="1226"/>
                            </a:cubicBezTo>
                            <a:cubicBezTo>
                              <a:pt x="1588" y="1226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85" name="Google Shape;5085;p6"/>
                      <p:cNvSpPr/>
                      <p:nvPr/>
                    </p:nvSpPr>
                    <p:spPr>
                      <a:xfrm rot="-5400000">
                        <a:off x="905375" y="1882550"/>
                        <a:ext cx="60875" cy="521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35" h="2085" extrusionOk="0">
                            <a:moveTo>
                              <a:pt x="1399" y="0"/>
                            </a:moveTo>
                            <a:cubicBezTo>
                              <a:pt x="467" y="0"/>
                              <a:pt x="1" y="1122"/>
                              <a:pt x="657" y="1778"/>
                            </a:cubicBezTo>
                            <a:cubicBezTo>
                              <a:pt x="868" y="1990"/>
                              <a:pt x="1129" y="2085"/>
                              <a:pt x="1384" y="2085"/>
                            </a:cubicBezTo>
                            <a:cubicBezTo>
                              <a:pt x="1920" y="2085"/>
                              <a:pt x="2434" y="1667"/>
                              <a:pt x="2434" y="1036"/>
                            </a:cubicBezTo>
                            <a:cubicBezTo>
                              <a:pt x="2434" y="466"/>
                              <a:pt x="1968" y="0"/>
                              <a:pt x="1399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86" name="Google Shape;5086;p6"/>
                      <p:cNvSpPr/>
                      <p:nvPr/>
                    </p:nvSpPr>
                    <p:spPr>
                      <a:xfrm rot="-5400000">
                        <a:off x="795188" y="1832663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8" y="1"/>
                            </a:moveTo>
                            <a:cubicBezTo>
                              <a:pt x="553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60" y="5368"/>
                              <a:pt x="1278" y="5714"/>
                            </a:cubicBezTo>
                            <a:cubicBezTo>
                              <a:pt x="1778" y="5368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1985" y="1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87" name="Google Shape;5087;p6"/>
                      <p:cNvSpPr/>
                      <p:nvPr/>
                    </p:nvSpPr>
                    <p:spPr>
                      <a:xfrm rot="-5400000">
                        <a:off x="797213" y="19313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1223" y="0"/>
                            </a:moveTo>
                            <a:cubicBezTo>
                              <a:pt x="936" y="0"/>
                              <a:pt x="693" y="102"/>
                              <a:pt x="501" y="287"/>
                            </a:cubicBezTo>
                            <a:cubicBezTo>
                              <a:pt x="1" y="805"/>
                              <a:pt x="104" y="1703"/>
                              <a:pt x="1209" y="2825"/>
                            </a:cubicBezTo>
                            <a:cubicBezTo>
                              <a:pt x="2224" y="3824"/>
                              <a:pt x="3635" y="4343"/>
                              <a:pt x="4342" y="4343"/>
                            </a:cubicBezTo>
                            <a:cubicBezTo>
                              <a:pt x="4416" y="4343"/>
                              <a:pt x="4483" y="4338"/>
                              <a:pt x="4540" y="4326"/>
                            </a:cubicBezTo>
                            <a:cubicBezTo>
                              <a:pt x="4661" y="3722"/>
                              <a:pt x="4143" y="2117"/>
                              <a:pt x="3038" y="995"/>
                            </a:cubicBezTo>
                            <a:cubicBezTo>
                              <a:pt x="2331" y="299"/>
                              <a:pt x="1713" y="0"/>
                              <a:pt x="122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88" name="Google Shape;5088;p6"/>
                      <p:cNvSpPr/>
                      <p:nvPr/>
                    </p:nvSpPr>
                    <p:spPr>
                      <a:xfrm rot="-5400000">
                        <a:off x="864225" y="19806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8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08" y="2555"/>
                              <a:pt x="2296" y="2555"/>
                            </a:cubicBezTo>
                            <a:cubicBezTo>
                              <a:pt x="3867" y="2555"/>
                              <a:pt x="5368" y="1796"/>
                              <a:pt x="5713" y="1278"/>
                            </a:cubicBezTo>
                            <a:cubicBezTo>
                              <a:pt x="5368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89" name="Google Shape;5089;p6"/>
                      <p:cNvSpPr/>
                      <p:nvPr/>
                    </p:nvSpPr>
                    <p:spPr>
                      <a:xfrm rot="-5400000">
                        <a:off x="864225" y="17640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18" y="1"/>
                            </a:moveTo>
                            <a:cubicBezTo>
                              <a:pt x="1848" y="1"/>
                              <a:pt x="346" y="760"/>
                              <a:pt x="1" y="1278"/>
                            </a:cubicBezTo>
                            <a:cubicBezTo>
                              <a:pt x="346" y="1796"/>
                              <a:pt x="1848" y="2555"/>
                              <a:pt x="3418" y="2555"/>
                            </a:cubicBezTo>
                            <a:cubicBezTo>
                              <a:pt x="5006" y="2555"/>
                              <a:pt x="5714" y="2003"/>
                              <a:pt x="5714" y="1278"/>
                            </a:cubicBezTo>
                            <a:cubicBezTo>
                              <a:pt x="5714" y="553"/>
                              <a:pt x="5006" y="1"/>
                              <a:pt x="341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90" name="Google Shape;5090;p6"/>
                      <p:cNvSpPr/>
                      <p:nvPr/>
                    </p:nvSpPr>
                    <p:spPr>
                      <a:xfrm rot="-5400000">
                        <a:off x="797213" y="17682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8" y="1"/>
                            </a:moveTo>
                            <a:cubicBezTo>
                              <a:pt x="2952" y="1"/>
                              <a:pt x="2332" y="303"/>
                              <a:pt x="1623" y="1012"/>
                            </a:cubicBezTo>
                            <a:cubicBezTo>
                              <a:pt x="501" y="2117"/>
                              <a:pt x="1" y="3722"/>
                              <a:pt x="122" y="4326"/>
                            </a:cubicBezTo>
                            <a:cubicBezTo>
                              <a:pt x="179" y="4338"/>
                              <a:pt x="245" y="4343"/>
                              <a:pt x="320" y="4343"/>
                            </a:cubicBezTo>
                            <a:cubicBezTo>
                              <a:pt x="1026" y="4343"/>
                              <a:pt x="2436" y="3824"/>
                              <a:pt x="3435" y="2825"/>
                            </a:cubicBezTo>
                            <a:cubicBezTo>
                              <a:pt x="4557" y="1720"/>
                              <a:pt x="4661" y="805"/>
                              <a:pt x="4143" y="287"/>
                            </a:cubicBezTo>
                            <a:cubicBezTo>
                              <a:pt x="3959" y="103"/>
                              <a:pt x="3721" y="1"/>
                              <a:pt x="34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91" name="Google Shape;5091;p6"/>
                      <p:cNvSpPr/>
                      <p:nvPr/>
                    </p:nvSpPr>
                    <p:spPr>
                      <a:xfrm rot="-5400000">
                        <a:off x="741900" y="19688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588" y="1243"/>
                              <a:pt x="1588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92" name="Google Shape;5092;p6"/>
                      <p:cNvSpPr/>
                      <p:nvPr/>
                    </p:nvSpPr>
                    <p:spPr>
                      <a:xfrm rot="-5400000">
                        <a:off x="746213" y="18013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93" name="Google Shape;5093;p6"/>
                      <p:cNvSpPr/>
                      <p:nvPr/>
                    </p:nvSpPr>
                    <p:spPr>
                      <a:xfrm rot="-5400000">
                        <a:off x="752263" y="1536438"/>
                        <a:ext cx="52225" cy="522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90" extrusionOk="0">
                            <a:moveTo>
                              <a:pt x="1053" y="1"/>
                            </a:moveTo>
                            <a:cubicBezTo>
                              <a:pt x="467" y="1"/>
                              <a:pt x="1" y="467"/>
                              <a:pt x="1" y="1036"/>
                            </a:cubicBezTo>
                            <a:cubicBezTo>
                              <a:pt x="1" y="1623"/>
                              <a:pt x="467" y="2089"/>
                              <a:pt x="1053" y="2089"/>
                            </a:cubicBezTo>
                            <a:cubicBezTo>
                              <a:pt x="1623" y="2089"/>
                              <a:pt x="2089" y="1623"/>
                              <a:pt x="2089" y="1036"/>
                            </a:cubicBezTo>
                            <a:cubicBezTo>
                              <a:pt x="2089" y="467"/>
                              <a:pt x="1623" y="1"/>
                              <a:pt x="10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94" name="Google Shape;5094;p6"/>
                      <p:cNvSpPr/>
                      <p:nvPr/>
                    </p:nvSpPr>
                    <p:spPr>
                      <a:xfrm rot="-5400000">
                        <a:off x="854725" y="1491350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1" y="1847"/>
                              <a:pt x="1" y="3418"/>
                            </a:cubicBezTo>
                            <a:cubicBezTo>
                              <a:pt x="1" y="5006"/>
                              <a:pt x="570" y="5714"/>
                              <a:pt x="1278" y="5714"/>
                            </a:cubicBezTo>
                            <a:cubicBezTo>
                              <a:pt x="2003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96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95" name="Google Shape;5095;p6"/>
                      <p:cNvSpPr/>
                      <p:nvPr/>
                    </p:nvSpPr>
                    <p:spPr>
                      <a:xfrm rot="-5400000">
                        <a:off x="800125" y="1426425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06" y="1"/>
                            </a:moveTo>
                            <a:cubicBezTo>
                              <a:pt x="231" y="1"/>
                              <a:pt x="163" y="7"/>
                              <a:pt x="104" y="18"/>
                            </a:cubicBezTo>
                            <a:cubicBezTo>
                              <a:pt x="0" y="639"/>
                              <a:pt x="501" y="2227"/>
                              <a:pt x="1623" y="3349"/>
                            </a:cubicBezTo>
                            <a:cubicBezTo>
                              <a:pt x="2315" y="4052"/>
                              <a:pt x="2933" y="4349"/>
                              <a:pt x="3421" y="4349"/>
                            </a:cubicBezTo>
                            <a:cubicBezTo>
                              <a:pt x="3711" y="4349"/>
                              <a:pt x="3956" y="4244"/>
                              <a:pt x="4143" y="4057"/>
                            </a:cubicBezTo>
                            <a:cubicBezTo>
                              <a:pt x="4660" y="3556"/>
                              <a:pt x="4540" y="2642"/>
                              <a:pt x="3435" y="1537"/>
                            </a:cubicBezTo>
                            <a:cubicBezTo>
                              <a:pt x="2420" y="521"/>
                              <a:pt x="1022" y="1"/>
                              <a:pt x="30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96" name="Google Shape;5096;p6"/>
                      <p:cNvSpPr/>
                      <p:nvPr/>
                    </p:nvSpPr>
                    <p:spPr>
                      <a:xfrm rot="-5400000">
                        <a:off x="706950" y="1422100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0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6" y="2572"/>
                              <a:pt x="5713" y="2002"/>
                              <a:pt x="5713" y="1277"/>
                            </a:cubicBezTo>
                            <a:cubicBezTo>
                              <a:pt x="5713" y="570"/>
                              <a:pt x="5006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97" name="Google Shape;5097;p6"/>
                      <p:cNvSpPr/>
                      <p:nvPr/>
                    </p:nvSpPr>
                    <p:spPr>
                      <a:xfrm rot="-5400000">
                        <a:off x="706950" y="1638700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08" y="0"/>
                              <a:pt x="0" y="570"/>
                              <a:pt x="0" y="1277"/>
                            </a:cubicBezTo>
                            <a:cubicBezTo>
                              <a:pt x="0" y="2002"/>
                              <a:pt x="708" y="2572"/>
                              <a:pt x="2296" y="2572"/>
                            </a:cubicBezTo>
                            <a:cubicBezTo>
                              <a:pt x="3866" y="2572"/>
                              <a:pt x="5368" y="1795"/>
                              <a:pt x="5713" y="1277"/>
                            </a:cubicBezTo>
                            <a:cubicBezTo>
                              <a:pt x="5368" y="777"/>
                              <a:pt x="3866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98" name="Google Shape;5098;p6"/>
                      <p:cNvSpPr/>
                      <p:nvPr/>
                    </p:nvSpPr>
                    <p:spPr>
                      <a:xfrm rot="-5400000">
                        <a:off x="800075" y="1589575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38" y="1"/>
                            </a:moveTo>
                            <a:cubicBezTo>
                              <a:pt x="3621" y="1"/>
                              <a:pt x="2224" y="520"/>
                              <a:pt x="1208" y="1520"/>
                            </a:cubicBezTo>
                            <a:cubicBezTo>
                              <a:pt x="87" y="2642"/>
                              <a:pt x="0" y="3539"/>
                              <a:pt x="501" y="4057"/>
                            </a:cubicBezTo>
                            <a:cubicBezTo>
                              <a:pt x="692" y="4242"/>
                              <a:pt x="935" y="4344"/>
                              <a:pt x="1221" y="4344"/>
                            </a:cubicBezTo>
                            <a:cubicBezTo>
                              <a:pt x="1710" y="4344"/>
                              <a:pt x="2324" y="4046"/>
                              <a:pt x="3021" y="3349"/>
                            </a:cubicBezTo>
                            <a:cubicBezTo>
                              <a:pt x="4143" y="2227"/>
                              <a:pt x="4660" y="622"/>
                              <a:pt x="4540" y="18"/>
                            </a:cubicBezTo>
                            <a:cubicBezTo>
                              <a:pt x="4481" y="7"/>
                              <a:pt x="4413" y="1"/>
                              <a:pt x="43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099" name="Google Shape;5099;p6"/>
                      <p:cNvSpPr/>
                      <p:nvPr/>
                    </p:nvSpPr>
                    <p:spPr>
                      <a:xfrm rot="-5400000">
                        <a:off x="833600" y="17191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812" y="0"/>
                            </a:moveTo>
                            <a:cubicBezTo>
                              <a:pt x="1" y="0"/>
                              <a:pt x="1" y="1243"/>
                              <a:pt x="812" y="1243"/>
                            </a:cubicBezTo>
                            <a:cubicBezTo>
                              <a:pt x="1606" y="1243"/>
                              <a:pt x="1606" y="0"/>
                              <a:pt x="812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00" name="Google Shape;5100;p6"/>
                      <p:cNvSpPr/>
                      <p:nvPr/>
                    </p:nvSpPr>
                    <p:spPr>
                      <a:xfrm rot="-5400000">
                        <a:off x="833150" y="1376150"/>
                        <a:ext cx="4017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01" name="Google Shape;5101;p6"/>
                      <p:cNvSpPr/>
                      <p:nvPr/>
                    </p:nvSpPr>
                    <p:spPr>
                      <a:xfrm rot="-5400000">
                        <a:off x="909538" y="1186288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66" y="0"/>
                              <a:pt x="0" y="466"/>
                              <a:pt x="0" y="1036"/>
                            </a:cubicBezTo>
                            <a:cubicBezTo>
                              <a:pt x="0" y="1606"/>
                              <a:pt x="466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02" name="Google Shape;5102;p6"/>
                      <p:cNvSpPr/>
                      <p:nvPr/>
                    </p:nvSpPr>
                    <p:spPr>
                      <a:xfrm rot="-5400000">
                        <a:off x="794963" y="1140763"/>
                        <a:ext cx="6432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73" h="5714" extrusionOk="0">
                            <a:moveTo>
                              <a:pt x="1295" y="1"/>
                            </a:moveTo>
                            <a:cubicBezTo>
                              <a:pt x="570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77" y="5386"/>
                              <a:pt x="1295" y="5714"/>
                            </a:cubicBezTo>
                            <a:cubicBezTo>
                              <a:pt x="1796" y="5368"/>
                              <a:pt x="2572" y="3867"/>
                              <a:pt x="2572" y="2296"/>
                            </a:cubicBezTo>
                            <a:cubicBezTo>
                              <a:pt x="2572" y="726"/>
                              <a:pt x="2003" y="1"/>
                              <a:pt x="12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03" name="Google Shape;5103;p6"/>
                      <p:cNvSpPr/>
                      <p:nvPr/>
                    </p:nvSpPr>
                    <p:spPr>
                      <a:xfrm rot="-5400000">
                        <a:off x="797438" y="1239438"/>
                        <a:ext cx="11607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43" h="4344" extrusionOk="0">
                            <a:moveTo>
                              <a:pt x="1214" y="0"/>
                            </a:moveTo>
                            <a:cubicBezTo>
                              <a:pt x="927" y="0"/>
                              <a:pt x="685" y="102"/>
                              <a:pt x="501" y="287"/>
                            </a:cubicBezTo>
                            <a:cubicBezTo>
                              <a:pt x="0" y="805"/>
                              <a:pt x="104" y="1703"/>
                              <a:pt x="1208" y="2825"/>
                            </a:cubicBezTo>
                            <a:cubicBezTo>
                              <a:pt x="2224" y="3824"/>
                              <a:pt x="3635" y="4343"/>
                              <a:pt x="4341" y="4343"/>
                            </a:cubicBezTo>
                            <a:cubicBezTo>
                              <a:pt x="4416" y="4343"/>
                              <a:pt x="4482" y="4338"/>
                              <a:pt x="4539" y="4326"/>
                            </a:cubicBezTo>
                            <a:cubicBezTo>
                              <a:pt x="4643" y="3722"/>
                              <a:pt x="4142" y="2117"/>
                              <a:pt x="3020" y="995"/>
                            </a:cubicBezTo>
                            <a:cubicBezTo>
                              <a:pt x="2324" y="299"/>
                              <a:pt x="1703" y="0"/>
                              <a:pt x="121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04" name="Google Shape;5104;p6"/>
                      <p:cNvSpPr/>
                      <p:nvPr/>
                    </p:nvSpPr>
                    <p:spPr>
                      <a:xfrm rot="-5400000">
                        <a:off x="864225" y="12885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9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09" y="2555"/>
                              <a:pt x="2296" y="2555"/>
                            </a:cubicBezTo>
                            <a:cubicBezTo>
                              <a:pt x="3867" y="2555"/>
                              <a:pt x="5351" y="1796"/>
                              <a:pt x="5714" y="1278"/>
                            </a:cubicBezTo>
                            <a:cubicBezTo>
                              <a:pt x="5351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05" name="Google Shape;5105;p6"/>
                      <p:cNvSpPr/>
                      <p:nvPr/>
                    </p:nvSpPr>
                    <p:spPr>
                      <a:xfrm rot="-5400000">
                        <a:off x="864225" y="1071925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35" y="1"/>
                            </a:moveTo>
                            <a:cubicBezTo>
                              <a:pt x="1847" y="1"/>
                              <a:pt x="345" y="760"/>
                              <a:pt x="0" y="1278"/>
                            </a:cubicBezTo>
                            <a:cubicBezTo>
                              <a:pt x="345" y="1796"/>
                              <a:pt x="1847" y="2555"/>
                              <a:pt x="3435" y="2555"/>
                            </a:cubicBezTo>
                            <a:cubicBezTo>
                              <a:pt x="5006" y="2555"/>
                              <a:pt x="5713" y="2003"/>
                              <a:pt x="5713" y="1278"/>
                            </a:cubicBezTo>
                            <a:cubicBezTo>
                              <a:pt x="5713" y="553"/>
                              <a:pt x="5006" y="1"/>
                              <a:pt x="34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06" name="Google Shape;5106;p6"/>
                      <p:cNvSpPr/>
                      <p:nvPr/>
                    </p:nvSpPr>
                    <p:spPr>
                      <a:xfrm rot="-5400000">
                        <a:off x="797213" y="1076113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3" y="1"/>
                            </a:moveTo>
                            <a:cubicBezTo>
                              <a:pt x="2943" y="1"/>
                              <a:pt x="2321" y="303"/>
                              <a:pt x="1623" y="1012"/>
                            </a:cubicBezTo>
                            <a:cubicBezTo>
                              <a:pt x="518" y="2134"/>
                              <a:pt x="0" y="3722"/>
                              <a:pt x="104" y="4326"/>
                            </a:cubicBezTo>
                            <a:cubicBezTo>
                              <a:pt x="163" y="4338"/>
                              <a:pt x="231" y="4343"/>
                              <a:pt x="306" y="4343"/>
                            </a:cubicBezTo>
                            <a:cubicBezTo>
                              <a:pt x="1025" y="4343"/>
                              <a:pt x="2435" y="3824"/>
                              <a:pt x="3435" y="2825"/>
                            </a:cubicBezTo>
                            <a:cubicBezTo>
                              <a:pt x="4557" y="1720"/>
                              <a:pt x="4660" y="805"/>
                              <a:pt x="4142" y="287"/>
                            </a:cubicBezTo>
                            <a:cubicBezTo>
                              <a:pt x="3958" y="103"/>
                              <a:pt x="3718" y="1"/>
                              <a:pt x="343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07" name="Google Shape;5107;p6"/>
                      <p:cNvSpPr/>
                      <p:nvPr/>
                    </p:nvSpPr>
                    <p:spPr>
                      <a:xfrm rot="-5400000">
                        <a:off x="741900" y="12767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589" y="1243"/>
                              <a:pt x="1589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08" name="Google Shape;5108;p6"/>
                      <p:cNvSpPr/>
                      <p:nvPr/>
                    </p:nvSpPr>
                    <p:spPr>
                      <a:xfrm rot="-5400000">
                        <a:off x="746213" y="11092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589" y="1243"/>
                              <a:pt x="1589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09" name="Google Shape;5109;p6"/>
                      <p:cNvSpPr/>
                      <p:nvPr/>
                    </p:nvSpPr>
                    <p:spPr>
                      <a:xfrm rot="-5400000">
                        <a:off x="833588" y="1027063"/>
                        <a:ext cx="4017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4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10" name="Google Shape;5110;p6"/>
                      <p:cNvSpPr/>
                      <p:nvPr/>
                    </p:nvSpPr>
                    <p:spPr>
                      <a:xfrm rot="-5400000">
                        <a:off x="932188" y="14669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11" name="Google Shape;5111;p6"/>
                      <p:cNvSpPr/>
                      <p:nvPr/>
                    </p:nvSpPr>
                    <p:spPr>
                      <a:xfrm rot="-5400000">
                        <a:off x="928088" y="1634613"/>
                        <a:ext cx="39725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6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26"/>
                              <a:pt x="795" y="1226"/>
                            </a:cubicBezTo>
                            <a:cubicBezTo>
                              <a:pt x="1589" y="1226"/>
                              <a:pt x="1589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</p:grpSp>
              </p:grpSp>
              <p:grpSp>
                <p:nvGrpSpPr>
                  <p:cNvPr id="5112" name="Google Shape;5112;p6"/>
                  <p:cNvGrpSpPr/>
                  <p:nvPr/>
                </p:nvGrpSpPr>
                <p:grpSpPr>
                  <a:xfrm rot="-5400000">
                    <a:off x="2780850" y="2413100"/>
                    <a:ext cx="266250" cy="4914700"/>
                    <a:chOff x="250000" y="213100"/>
                    <a:chExt cx="266250" cy="4914700"/>
                  </a:xfrm>
                </p:grpSpPr>
                <p:grpSp>
                  <p:nvGrpSpPr>
                    <p:cNvPr id="5113" name="Google Shape;5113;p6"/>
                    <p:cNvGrpSpPr/>
                    <p:nvPr/>
                  </p:nvGrpSpPr>
                  <p:grpSpPr>
                    <a:xfrm rot="10800000">
                      <a:off x="250000" y="213100"/>
                      <a:ext cx="266250" cy="2487175"/>
                      <a:chOff x="701350" y="992275"/>
                      <a:chExt cx="266250" cy="2487175"/>
                    </a:xfrm>
                  </p:grpSpPr>
                  <p:sp>
                    <p:nvSpPr>
                      <p:cNvPr id="5114" name="Google Shape;5114;p6"/>
                      <p:cNvSpPr/>
                      <p:nvPr/>
                    </p:nvSpPr>
                    <p:spPr>
                      <a:xfrm rot="-5400000">
                        <a:off x="-519125" y="2242575"/>
                        <a:ext cx="2457350" cy="164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294" h="656" extrusionOk="0">
                            <a:moveTo>
                              <a:pt x="0" y="0"/>
                            </a:moveTo>
                            <a:lnTo>
                              <a:pt x="0" y="656"/>
                            </a:lnTo>
                            <a:lnTo>
                              <a:pt x="98293" y="656"/>
                            </a:lnTo>
                            <a:lnTo>
                              <a:pt x="98293" y="0"/>
                            </a:ln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15" name="Google Shape;5115;p6"/>
                      <p:cNvSpPr/>
                      <p:nvPr/>
                    </p:nvSpPr>
                    <p:spPr>
                      <a:xfrm rot="-5400000">
                        <a:off x="909538" y="3262613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84" y="0"/>
                              <a:pt x="0" y="466"/>
                              <a:pt x="0" y="1036"/>
                            </a:cubicBezTo>
                            <a:cubicBezTo>
                              <a:pt x="0" y="1606"/>
                              <a:pt x="484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16" name="Google Shape;5116;p6"/>
                      <p:cNvSpPr/>
                      <p:nvPr/>
                    </p:nvSpPr>
                    <p:spPr>
                      <a:xfrm rot="-5400000">
                        <a:off x="795175" y="3216875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553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60" y="5386"/>
                              <a:pt x="1278" y="5714"/>
                            </a:cubicBezTo>
                            <a:cubicBezTo>
                              <a:pt x="1796" y="5386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2003" y="1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17" name="Google Shape;5117;p6"/>
                      <p:cNvSpPr/>
                      <p:nvPr/>
                    </p:nvSpPr>
                    <p:spPr>
                      <a:xfrm rot="-5400000">
                        <a:off x="797200" y="3315550"/>
                        <a:ext cx="116550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2" h="4344" extrusionOk="0">
                            <a:moveTo>
                              <a:pt x="1227" y="0"/>
                            </a:moveTo>
                            <a:cubicBezTo>
                              <a:pt x="938" y="0"/>
                              <a:pt x="693" y="102"/>
                              <a:pt x="501" y="287"/>
                            </a:cubicBezTo>
                            <a:cubicBezTo>
                              <a:pt x="1" y="805"/>
                              <a:pt x="105" y="1703"/>
                              <a:pt x="1226" y="2825"/>
                            </a:cubicBezTo>
                            <a:cubicBezTo>
                              <a:pt x="2226" y="3824"/>
                              <a:pt x="3636" y="4343"/>
                              <a:pt x="4342" y="4343"/>
                            </a:cubicBezTo>
                            <a:cubicBezTo>
                              <a:pt x="4416" y="4343"/>
                              <a:pt x="4483" y="4338"/>
                              <a:pt x="4540" y="4326"/>
                            </a:cubicBezTo>
                            <a:cubicBezTo>
                              <a:pt x="4661" y="3722"/>
                              <a:pt x="4143" y="2117"/>
                              <a:pt x="3039" y="995"/>
                            </a:cubicBezTo>
                            <a:cubicBezTo>
                              <a:pt x="2342" y="299"/>
                              <a:pt x="1721" y="0"/>
                              <a:pt x="1227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18" name="Google Shape;5118;p6"/>
                      <p:cNvSpPr/>
                      <p:nvPr/>
                    </p:nvSpPr>
                    <p:spPr>
                      <a:xfrm rot="-5400000">
                        <a:off x="864225" y="3364875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26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26" y="2555"/>
                              <a:pt x="2296" y="2555"/>
                            </a:cubicBezTo>
                            <a:cubicBezTo>
                              <a:pt x="3867" y="2555"/>
                              <a:pt x="5369" y="1796"/>
                              <a:pt x="5714" y="1278"/>
                            </a:cubicBezTo>
                            <a:cubicBezTo>
                              <a:pt x="5369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19" name="Google Shape;5119;p6"/>
                      <p:cNvSpPr/>
                      <p:nvPr/>
                    </p:nvSpPr>
                    <p:spPr>
                      <a:xfrm rot="-5400000">
                        <a:off x="864438" y="3148038"/>
                        <a:ext cx="142425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697" h="2556" extrusionOk="0">
                            <a:moveTo>
                              <a:pt x="3418" y="1"/>
                            </a:moveTo>
                            <a:cubicBezTo>
                              <a:pt x="1847" y="1"/>
                              <a:pt x="346" y="760"/>
                              <a:pt x="0" y="1278"/>
                            </a:cubicBezTo>
                            <a:cubicBezTo>
                              <a:pt x="346" y="1796"/>
                              <a:pt x="1847" y="2555"/>
                              <a:pt x="3418" y="2555"/>
                            </a:cubicBezTo>
                            <a:cubicBezTo>
                              <a:pt x="4988" y="2555"/>
                              <a:pt x="5696" y="2003"/>
                              <a:pt x="5696" y="1278"/>
                            </a:cubicBezTo>
                            <a:cubicBezTo>
                              <a:pt x="5696" y="553"/>
                              <a:pt x="4988" y="1"/>
                              <a:pt x="341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20" name="Google Shape;5120;p6"/>
                      <p:cNvSpPr/>
                      <p:nvPr/>
                    </p:nvSpPr>
                    <p:spPr>
                      <a:xfrm rot="-5400000">
                        <a:off x="797213" y="31524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7" y="1"/>
                            </a:moveTo>
                            <a:cubicBezTo>
                              <a:pt x="2951" y="1"/>
                              <a:pt x="2332" y="303"/>
                              <a:pt x="1622" y="1012"/>
                            </a:cubicBezTo>
                            <a:cubicBezTo>
                              <a:pt x="518" y="2117"/>
                              <a:pt x="0" y="3722"/>
                              <a:pt x="121" y="4326"/>
                            </a:cubicBezTo>
                            <a:cubicBezTo>
                              <a:pt x="178" y="4338"/>
                              <a:pt x="245" y="4343"/>
                              <a:pt x="319" y="4343"/>
                            </a:cubicBezTo>
                            <a:cubicBezTo>
                              <a:pt x="1025" y="4343"/>
                              <a:pt x="2437" y="3824"/>
                              <a:pt x="3452" y="2825"/>
                            </a:cubicBezTo>
                            <a:cubicBezTo>
                              <a:pt x="4557" y="1720"/>
                              <a:pt x="4660" y="805"/>
                              <a:pt x="4142" y="287"/>
                            </a:cubicBezTo>
                            <a:cubicBezTo>
                              <a:pt x="3958" y="103"/>
                              <a:pt x="3720" y="1"/>
                              <a:pt x="343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21" name="Google Shape;5121;p6"/>
                      <p:cNvSpPr/>
                      <p:nvPr/>
                    </p:nvSpPr>
                    <p:spPr>
                      <a:xfrm rot="-5400000">
                        <a:off x="840925" y="3443825"/>
                        <a:ext cx="39725" cy="306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7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26"/>
                              <a:pt x="794" y="1226"/>
                            </a:cubicBezTo>
                            <a:cubicBezTo>
                              <a:pt x="1588" y="1226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22" name="Google Shape;5122;p6"/>
                      <p:cNvSpPr/>
                      <p:nvPr/>
                    </p:nvSpPr>
                    <p:spPr>
                      <a:xfrm rot="-5400000">
                        <a:off x="741688" y="335281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23" name="Google Shape;5123;p6"/>
                      <p:cNvSpPr/>
                      <p:nvPr/>
                    </p:nvSpPr>
                    <p:spPr>
                      <a:xfrm rot="-5400000">
                        <a:off x="746000" y="31853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24" name="Google Shape;5124;p6"/>
                      <p:cNvSpPr/>
                      <p:nvPr/>
                    </p:nvSpPr>
                    <p:spPr>
                      <a:xfrm rot="-5400000">
                        <a:off x="752475" y="2920425"/>
                        <a:ext cx="51800" cy="522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72" h="2090" extrusionOk="0">
                            <a:moveTo>
                              <a:pt x="1036" y="1"/>
                            </a:moveTo>
                            <a:cubicBezTo>
                              <a:pt x="466" y="1"/>
                              <a:pt x="0" y="467"/>
                              <a:pt x="0" y="1036"/>
                            </a:cubicBezTo>
                            <a:cubicBezTo>
                              <a:pt x="0" y="1623"/>
                              <a:pt x="466" y="2089"/>
                              <a:pt x="1036" y="2089"/>
                            </a:cubicBezTo>
                            <a:cubicBezTo>
                              <a:pt x="1605" y="2089"/>
                              <a:pt x="2071" y="1623"/>
                              <a:pt x="2071" y="1036"/>
                            </a:cubicBezTo>
                            <a:cubicBezTo>
                              <a:pt x="2071" y="467"/>
                              <a:pt x="1605" y="1"/>
                              <a:pt x="103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25" name="Google Shape;5125;p6"/>
                      <p:cNvSpPr/>
                      <p:nvPr/>
                    </p:nvSpPr>
                    <p:spPr>
                      <a:xfrm rot="-5400000">
                        <a:off x="854738" y="2875138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0" y="1847"/>
                              <a:pt x="0" y="3418"/>
                            </a:cubicBezTo>
                            <a:cubicBezTo>
                              <a:pt x="0" y="5006"/>
                              <a:pt x="553" y="5714"/>
                              <a:pt x="1278" y="5714"/>
                            </a:cubicBezTo>
                            <a:cubicBezTo>
                              <a:pt x="2003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95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26" name="Google Shape;5126;p6"/>
                      <p:cNvSpPr/>
                      <p:nvPr/>
                    </p:nvSpPr>
                    <p:spPr>
                      <a:xfrm rot="-5400000">
                        <a:off x="800125" y="2810650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19" y="1"/>
                            </a:moveTo>
                            <a:cubicBezTo>
                              <a:pt x="245" y="1"/>
                              <a:pt x="179" y="7"/>
                              <a:pt x="121" y="18"/>
                            </a:cubicBezTo>
                            <a:cubicBezTo>
                              <a:pt x="1" y="639"/>
                              <a:pt x="518" y="2227"/>
                              <a:pt x="1623" y="3349"/>
                            </a:cubicBezTo>
                            <a:cubicBezTo>
                              <a:pt x="2315" y="4052"/>
                              <a:pt x="2933" y="4349"/>
                              <a:pt x="3425" y="4349"/>
                            </a:cubicBezTo>
                            <a:cubicBezTo>
                              <a:pt x="3718" y="4349"/>
                              <a:pt x="3967" y="4244"/>
                              <a:pt x="4160" y="4057"/>
                            </a:cubicBezTo>
                            <a:cubicBezTo>
                              <a:pt x="4661" y="3556"/>
                              <a:pt x="4557" y="2642"/>
                              <a:pt x="3435" y="1537"/>
                            </a:cubicBezTo>
                            <a:cubicBezTo>
                              <a:pt x="2435" y="521"/>
                              <a:pt x="1026" y="1"/>
                              <a:pt x="31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27" name="Google Shape;5127;p6"/>
                      <p:cNvSpPr/>
                      <p:nvPr/>
                    </p:nvSpPr>
                    <p:spPr>
                      <a:xfrm rot="-5400000">
                        <a:off x="706950" y="28063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1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6" y="2572"/>
                              <a:pt x="5714" y="2002"/>
                              <a:pt x="5714" y="1277"/>
                            </a:cubicBezTo>
                            <a:cubicBezTo>
                              <a:pt x="5714" y="570"/>
                              <a:pt x="5006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28" name="Google Shape;5128;p6"/>
                      <p:cNvSpPr/>
                      <p:nvPr/>
                    </p:nvSpPr>
                    <p:spPr>
                      <a:xfrm rot="-5400000">
                        <a:off x="706950" y="30229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25" y="0"/>
                              <a:pt x="0" y="570"/>
                              <a:pt x="0" y="1277"/>
                            </a:cubicBezTo>
                            <a:cubicBezTo>
                              <a:pt x="0" y="2002"/>
                              <a:pt x="708" y="2572"/>
                              <a:pt x="2296" y="2572"/>
                            </a:cubicBezTo>
                            <a:cubicBezTo>
                              <a:pt x="3867" y="2572"/>
                              <a:pt x="5368" y="1795"/>
                              <a:pt x="5713" y="1277"/>
                            </a:cubicBezTo>
                            <a:cubicBezTo>
                              <a:pt x="5368" y="777"/>
                              <a:pt x="3867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29" name="Google Shape;5129;p6"/>
                      <p:cNvSpPr/>
                      <p:nvPr/>
                    </p:nvSpPr>
                    <p:spPr>
                      <a:xfrm rot="-5400000">
                        <a:off x="800075" y="2973800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42" y="1"/>
                            </a:moveTo>
                            <a:cubicBezTo>
                              <a:pt x="3635" y="1"/>
                              <a:pt x="2224" y="520"/>
                              <a:pt x="1209" y="1520"/>
                            </a:cubicBezTo>
                            <a:cubicBezTo>
                              <a:pt x="104" y="2642"/>
                              <a:pt x="1" y="3539"/>
                              <a:pt x="501" y="4057"/>
                            </a:cubicBezTo>
                            <a:cubicBezTo>
                              <a:pt x="692" y="4242"/>
                              <a:pt x="935" y="4344"/>
                              <a:pt x="1222" y="4344"/>
                            </a:cubicBezTo>
                            <a:cubicBezTo>
                              <a:pt x="1710" y="4344"/>
                              <a:pt x="2324" y="4046"/>
                              <a:pt x="3021" y="3349"/>
                            </a:cubicBezTo>
                            <a:cubicBezTo>
                              <a:pt x="4143" y="2227"/>
                              <a:pt x="4661" y="622"/>
                              <a:pt x="4540" y="18"/>
                            </a:cubicBezTo>
                            <a:cubicBezTo>
                              <a:pt x="4482" y="7"/>
                              <a:pt x="4416" y="1"/>
                              <a:pt x="4342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30" name="Google Shape;5130;p6"/>
                      <p:cNvSpPr/>
                      <p:nvPr/>
                    </p:nvSpPr>
                    <p:spPr>
                      <a:xfrm rot="-5400000">
                        <a:off x="833813" y="31031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31" name="Google Shape;5131;p6"/>
                      <p:cNvSpPr/>
                      <p:nvPr/>
                    </p:nvSpPr>
                    <p:spPr>
                      <a:xfrm rot="-5400000">
                        <a:off x="833163" y="276036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811" y="0"/>
                            </a:moveTo>
                            <a:cubicBezTo>
                              <a:pt x="0" y="0"/>
                              <a:pt x="0" y="1243"/>
                              <a:pt x="811" y="1243"/>
                            </a:cubicBezTo>
                            <a:cubicBezTo>
                              <a:pt x="1605" y="1243"/>
                              <a:pt x="1605" y="0"/>
                              <a:pt x="811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32" name="Google Shape;5132;p6"/>
                      <p:cNvSpPr/>
                      <p:nvPr/>
                    </p:nvSpPr>
                    <p:spPr>
                      <a:xfrm rot="-5400000">
                        <a:off x="931975" y="28509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33" name="Google Shape;5133;p6"/>
                      <p:cNvSpPr/>
                      <p:nvPr/>
                    </p:nvSpPr>
                    <p:spPr>
                      <a:xfrm rot="-5400000">
                        <a:off x="927875" y="3018600"/>
                        <a:ext cx="40150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26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26"/>
                              <a:pt x="794" y="1226"/>
                            </a:cubicBezTo>
                            <a:cubicBezTo>
                              <a:pt x="1605" y="1226"/>
                              <a:pt x="1605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34" name="Google Shape;5134;p6"/>
                      <p:cNvSpPr/>
                      <p:nvPr/>
                    </p:nvSpPr>
                    <p:spPr>
                      <a:xfrm rot="-5400000">
                        <a:off x="909538" y="2570513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67" y="0"/>
                              <a:pt x="1" y="466"/>
                              <a:pt x="1" y="1036"/>
                            </a:cubicBezTo>
                            <a:cubicBezTo>
                              <a:pt x="1" y="1606"/>
                              <a:pt x="467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35" name="Google Shape;5135;p6"/>
                      <p:cNvSpPr/>
                      <p:nvPr/>
                    </p:nvSpPr>
                    <p:spPr>
                      <a:xfrm rot="-5400000">
                        <a:off x="795188" y="2524763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7" y="1"/>
                            </a:moveTo>
                            <a:cubicBezTo>
                              <a:pt x="553" y="1"/>
                              <a:pt x="0" y="708"/>
                              <a:pt x="0" y="2296"/>
                            </a:cubicBezTo>
                            <a:cubicBezTo>
                              <a:pt x="0" y="3884"/>
                              <a:pt x="760" y="5386"/>
                              <a:pt x="1277" y="5714"/>
                            </a:cubicBezTo>
                            <a:cubicBezTo>
                              <a:pt x="1778" y="5368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1985" y="1"/>
                              <a:pt x="127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36" name="Google Shape;5136;p6"/>
                      <p:cNvSpPr/>
                      <p:nvPr/>
                    </p:nvSpPr>
                    <p:spPr>
                      <a:xfrm rot="-5400000">
                        <a:off x="797213" y="26234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1227" y="0"/>
                            </a:moveTo>
                            <a:cubicBezTo>
                              <a:pt x="938" y="0"/>
                              <a:pt x="692" y="102"/>
                              <a:pt x="501" y="287"/>
                            </a:cubicBezTo>
                            <a:cubicBezTo>
                              <a:pt x="0" y="805"/>
                              <a:pt x="104" y="1703"/>
                              <a:pt x="1226" y="2825"/>
                            </a:cubicBezTo>
                            <a:cubicBezTo>
                              <a:pt x="2225" y="3824"/>
                              <a:pt x="3635" y="4343"/>
                              <a:pt x="4342" y="4343"/>
                            </a:cubicBezTo>
                            <a:cubicBezTo>
                              <a:pt x="4416" y="4343"/>
                              <a:pt x="4482" y="4338"/>
                              <a:pt x="4540" y="4326"/>
                            </a:cubicBezTo>
                            <a:cubicBezTo>
                              <a:pt x="4660" y="3722"/>
                              <a:pt x="4143" y="2117"/>
                              <a:pt x="3038" y="995"/>
                            </a:cubicBezTo>
                            <a:cubicBezTo>
                              <a:pt x="2341" y="299"/>
                              <a:pt x="1720" y="0"/>
                              <a:pt x="1227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37" name="Google Shape;5137;p6"/>
                      <p:cNvSpPr/>
                      <p:nvPr/>
                    </p:nvSpPr>
                    <p:spPr>
                      <a:xfrm rot="-5400000">
                        <a:off x="864225" y="26727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8" y="1"/>
                              <a:pt x="0" y="553"/>
                              <a:pt x="0" y="1278"/>
                            </a:cubicBezTo>
                            <a:cubicBezTo>
                              <a:pt x="0" y="2003"/>
                              <a:pt x="708" y="2555"/>
                              <a:pt x="2296" y="2555"/>
                            </a:cubicBezTo>
                            <a:cubicBezTo>
                              <a:pt x="3866" y="2555"/>
                              <a:pt x="5368" y="1796"/>
                              <a:pt x="5713" y="1278"/>
                            </a:cubicBezTo>
                            <a:cubicBezTo>
                              <a:pt x="5368" y="760"/>
                              <a:pt x="3866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38" name="Google Shape;5138;p6"/>
                      <p:cNvSpPr/>
                      <p:nvPr/>
                    </p:nvSpPr>
                    <p:spPr>
                      <a:xfrm rot="-5400000">
                        <a:off x="864225" y="24561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35" y="1"/>
                            </a:moveTo>
                            <a:cubicBezTo>
                              <a:pt x="1847" y="1"/>
                              <a:pt x="363" y="760"/>
                              <a:pt x="1" y="1278"/>
                            </a:cubicBezTo>
                            <a:cubicBezTo>
                              <a:pt x="363" y="1796"/>
                              <a:pt x="1847" y="2555"/>
                              <a:pt x="3435" y="2555"/>
                            </a:cubicBezTo>
                            <a:cubicBezTo>
                              <a:pt x="5006" y="2555"/>
                              <a:pt x="5713" y="2003"/>
                              <a:pt x="5713" y="1278"/>
                            </a:cubicBezTo>
                            <a:cubicBezTo>
                              <a:pt x="5713" y="553"/>
                              <a:pt x="5006" y="1"/>
                              <a:pt x="34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39" name="Google Shape;5139;p6"/>
                      <p:cNvSpPr/>
                      <p:nvPr/>
                    </p:nvSpPr>
                    <p:spPr>
                      <a:xfrm rot="-5400000">
                        <a:off x="797213" y="24603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8" y="1"/>
                            </a:moveTo>
                            <a:cubicBezTo>
                              <a:pt x="2952" y="1"/>
                              <a:pt x="2332" y="303"/>
                              <a:pt x="1623" y="1012"/>
                            </a:cubicBezTo>
                            <a:cubicBezTo>
                              <a:pt x="518" y="2117"/>
                              <a:pt x="0" y="3722"/>
                              <a:pt x="121" y="4326"/>
                            </a:cubicBezTo>
                            <a:cubicBezTo>
                              <a:pt x="179" y="4338"/>
                              <a:pt x="245" y="4343"/>
                              <a:pt x="319" y="4343"/>
                            </a:cubicBezTo>
                            <a:cubicBezTo>
                              <a:pt x="1026" y="4343"/>
                              <a:pt x="2435" y="3824"/>
                              <a:pt x="3435" y="2825"/>
                            </a:cubicBezTo>
                            <a:cubicBezTo>
                              <a:pt x="4557" y="1720"/>
                              <a:pt x="4661" y="805"/>
                              <a:pt x="4143" y="287"/>
                            </a:cubicBezTo>
                            <a:cubicBezTo>
                              <a:pt x="3959" y="103"/>
                              <a:pt x="3721" y="1"/>
                              <a:pt x="34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40" name="Google Shape;5140;p6"/>
                      <p:cNvSpPr/>
                      <p:nvPr/>
                    </p:nvSpPr>
                    <p:spPr>
                      <a:xfrm rot="-5400000">
                        <a:off x="741900" y="26609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41" name="Google Shape;5141;p6"/>
                      <p:cNvSpPr/>
                      <p:nvPr/>
                    </p:nvSpPr>
                    <p:spPr>
                      <a:xfrm rot="-5400000">
                        <a:off x="745988" y="2493263"/>
                        <a:ext cx="4017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42" name="Google Shape;5142;p6"/>
                      <p:cNvSpPr/>
                      <p:nvPr/>
                    </p:nvSpPr>
                    <p:spPr>
                      <a:xfrm rot="-5400000">
                        <a:off x="748000" y="2224275"/>
                        <a:ext cx="60850" cy="521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34" h="2086" extrusionOk="0">
                            <a:moveTo>
                              <a:pt x="1048" y="0"/>
                            </a:moveTo>
                            <a:cubicBezTo>
                              <a:pt x="513" y="0"/>
                              <a:pt x="0" y="414"/>
                              <a:pt x="0" y="1032"/>
                            </a:cubicBezTo>
                            <a:cubicBezTo>
                              <a:pt x="0" y="1619"/>
                              <a:pt x="466" y="2085"/>
                              <a:pt x="1053" y="2085"/>
                            </a:cubicBezTo>
                            <a:cubicBezTo>
                              <a:pt x="1968" y="2085"/>
                              <a:pt x="2434" y="963"/>
                              <a:pt x="1778" y="307"/>
                            </a:cubicBezTo>
                            <a:cubicBezTo>
                              <a:pt x="1566" y="95"/>
                              <a:pt x="1304" y="0"/>
                              <a:pt x="1048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43" name="Google Shape;5143;p6"/>
                      <p:cNvSpPr/>
                      <p:nvPr/>
                    </p:nvSpPr>
                    <p:spPr>
                      <a:xfrm rot="-5400000">
                        <a:off x="854725" y="2183025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1" y="1847"/>
                              <a:pt x="1" y="3418"/>
                            </a:cubicBezTo>
                            <a:cubicBezTo>
                              <a:pt x="1" y="5006"/>
                              <a:pt x="553" y="5714"/>
                              <a:pt x="1278" y="5714"/>
                            </a:cubicBezTo>
                            <a:cubicBezTo>
                              <a:pt x="1986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79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44" name="Google Shape;5144;p6"/>
                      <p:cNvSpPr/>
                      <p:nvPr/>
                    </p:nvSpPr>
                    <p:spPr>
                      <a:xfrm rot="-5400000">
                        <a:off x="800125" y="2118525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05" y="1"/>
                            </a:moveTo>
                            <a:cubicBezTo>
                              <a:pt x="230" y="1"/>
                              <a:pt x="163" y="7"/>
                              <a:pt x="104" y="18"/>
                            </a:cubicBezTo>
                            <a:cubicBezTo>
                              <a:pt x="0" y="639"/>
                              <a:pt x="518" y="2227"/>
                              <a:pt x="1622" y="3349"/>
                            </a:cubicBezTo>
                            <a:cubicBezTo>
                              <a:pt x="2315" y="4052"/>
                              <a:pt x="2933" y="4349"/>
                              <a:pt x="3420" y="4349"/>
                            </a:cubicBezTo>
                            <a:cubicBezTo>
                              <a:pt x="3711" y="4349"/>
                              <a:pt x="3956" y="4244"/>
                              <a:pt x="4142" y="4057"/>
                            </a:cubicBezTo>
                            <a:cubicBezTo>
                              <a:pt x="4660" y="3556"/>
                              <a:pt x="4557" y="2642"/>
                              <a:pt x="3435" y="1537"/>
                            </a:cubicBezTo>
                            <a:cubicBezTo>
                              <a:pt x="2419" y="521"/>
                              <a:pt x="1022" y="1"/>
                              <a:pt x="30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45" name="Google Shape;5145;p6"/>
                      <p:cNvSpPr/>
                      <p:nvPr/>
                    </p:nvSpPr>
                    <p:spPr>
                      <a:xfrm rot="-5400000">
                        <a:off x="706963" y="2114213"/>
                        <a:ext cx="142825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3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0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5" y="2572"/>
                              <a:pt x="5713" y="2002"/>
                              <a:pt x="5713" y="1277"/>
                            </a:cubicBezTo>
                            <a:cubicBezTo>
                              <a:pt x="5713" y="570"/>
                              <a:pt x="5005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46" name="Google Shape;5146;p6"/>
                      <p:cNvSpPr/>
                      <p:nvPr/>
                    </p:nvSpPr>
                    <p:spPr>
                      <a:xfrm rot="-5400000">
                        <a:off x="706950" y="23308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08" y="0"/>
                              <a:pt x="1" y="570"/>
                              <a:pt x="1" y="1277"/>
                            </a:cubicBezTo>
                            <a:cubicBezTo>
                              <a:pt x="1" y="2002"/>
                              <a:pt x="708" y="2572"/>
                              <a:pt x="2296" y="2572"/>
                            </a:cubicBezTo>
                            <a:cubicBezTo>
                              <a:pt x="3867" y="2572"/>
                              <a:pt x="5369" y="1795"/>
                              <a:pt x="5714" y="1277"/>
                            </a:cubicBezTo>
                            <a:cubicBezTo>
                              <a:pt x="5369" y="777"/>
                              <a:pt x="3867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47" name="Google Shape;5147;p6"/>
                      <p:cNvSpPr/>
                      <p:nvPr/>
                    </p:nvSpPr>
                    <p:spPr>
                      <a:xfrm rot="-5400000">
                        <a:off x="800075" y="2281700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38" y="1"/>
                            </a:moveTo>
                            <a:cubicBezTo>
                              <a:pt x="3621" y="1"/>
                              <a:pt x="2224" y="520"/>
                              <a:pt x="1209" y="1520"/>
                            </a:cubicBezTo>
                            <a:cubicBezTo>
                              <a:pt x="87" y="2642"/>
                              <a:pt x="1" y="3539"/>
                              <a:pt x="501" y="4057"/>
                            </a:cubicBezTo>
                            <a:cubicBezTo>
                              <a:pt x="693" y="4242"/>
                              <a:pt x="936" y="4344"/>
                              <a:pt x="1222" y="4344"/>
                            </a:cubicBezTo>
                            <a:cubicBezTo>
                              <a:pt x="1711" y="4344"/>
                              <a:pt x="2325" y="4046"/>
                              <a:pt x="3021" y="3349"/>
                            </a:cubicBezTo>
                            <a:cubicBezTo>
                              <a:pt x="4143" y="2227"/>
                              <a:pt x="4661" y="622"/>
                              <a:pt x="4540" y="18"/>
                            </a:cubicBezTo>
                            <a:cubicBezTo>
                              <a:pt x="4481" y="7"/>
                              <a:pt x="4413" y="1"/>
                              <a:pt x="43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48" name="Google Shape;5148;p6"/>
                      <p:cNvSpPr/>
                      <p:nvPr/>
                    </p:nvSpPr>
                    <p:spPr>
                      <a:xfrm rot="-5400000">
                        <a:off x="833600" y="24112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811" y="0"/>
                            </a:moveTo>
                            <a:cubicBezTo>
                              <a:pt x="0" y="0"/>
                              <a:pt x="0" y="1243"/>
                              <a:pt x="811" y="1243"/>
                            </a:cubicBezTo>
                            <a:cubicBezTo>
                              <a:pt x="1605" y="1243"/>
                              <a:pt x="1605" y="0"/>
                              <a:pt x="811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49" name="Google Shape;5149;p6"/>
                      <p:cNvSpPr/>
                      <p:nvPr/>
                    </p:nvSpPr>
                    <p:spPr>
                      <a:xfrm rot="-5400000">
                        <a:off x="833163" y="206826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50" name="Google Shape;5150;p6"/>
                      <p:cNvSpPr/>
                      <p:nvPr/>
                    </p:nvSpPr>
                    <p:spPr>
                      <a:xfrm rot="-5400000">
                        <a:off x="931975" y="2158850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605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51" name="Google Shape;5151;p6"/>
                      <p:cNvSpPr/>
                      <p:nvPr/>
                    </p:nvSpPr>
                    <p:spPr>
                      <a:xfrm rot="-5400000">
                        <a:off x="928088" y="2326713"/>
                        <a:ext cx="39725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6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26"/>
                              <a:pt x="794" y="1226"/>
                            </a:cubicBezTo>
                            <a:cubicBezTo>
                              <a:pt x="1588" y="1226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52" name="Google Shape;5152;p6"/>
                      <p:cNvSpPr/>
                      <p:nvPr/>
                    </p:nvSpPr>
                    <p:spPr>
                      <a:xfrm rot="-5400000">
                        <a:off x="905375" y="1882550"/>
                        <a:ext cx="60875" cy="521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35" h="2085" extrusionOk="0">
                            <a:moveTo>
                              <a:pt x="1399" y="0"/>
                            </a:moveTo>
                            <a:cubicBezTo>
                              <a:pt x="467" y="0"/>
                              <a:pt x="1" y="1122"/>
                              <a:pt x="657" y="1778"/>
                            </a:cubicBezTo>
                            <a:cubicBezTo>
                              <a:pt x="868" y="1990"/>
                              <a:pt x="1129" y="2085"/>
                              <a:pt x="1384" y="2085"/>
                            </a:cubicBezTo>
                            <a:cubicBezTo>
                              <a:pt x="1920" y="2085"/>
                              <a:pt x="2434" y="1667"/>
                              <a:pt x="2434" y="1036"/>
                            </a:cubicBezTo>
                            <a:cubicBezTo>
                              <a:pt x="2434" y="466"/>
                              <a:pt x="1968" y="0"/>
                              <a:pt x="1399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53" name="Google Shape;5153;p6"/>
                      <p:cNvSpPr/>
                      <p:nvPr/>
                    </p:nvSpPr>
                    <p:spPr>
                      <a:xfrm rot="-5400000">
                        <a:off x="795188" y="1832663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8" y="1"/>
                            </a:moveTo>
                            <a:cubicBezTo>
                              <a:pt x="553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60" y="5368"/>
                              <a:pt x="1278" y="5714"/>
                            </a:cubicBezTo>
                            <a:cubicBezTo>
                              <a:pt x="1778" y="5368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1985" y="1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54" name="Google Shape;5154;p6"/>
                      <p:cNvSpPr/>
                      <p:nvPr/>
                    </p:nvSpPr>
                    <p:spPr>
                      <a:xfrm rot="-5400000">
                        <a:off x="797213" y="19313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1223" y="0"/>
                            </a:moveTo>
                            <a:cubicBezTo>
                              <a:pt x="936" y="0"/>
                              <a:pt x="693" y="102"/>
                              <a:pt x="501" y="287"/>
                            </a:cubicBezTo>
                            <a:cubicBezTo>
                              <a:pt x="1" y="805"/>
                              <a:pt x="104" y="1703"/>
                              <a:pt x="1209" y="2825"/>
                            </a:cubicBezTo>
                            <a:cubicBezTo>
                              <a:pt x="2224" y="3824"/>
                              <a:pt x="3635" y="4343"/>
                              <a:pt x="4342" y="4343"/>
                            </a:cubicBezTo>
                            <a:cubicBezTo>
                              <a:pt x="4416" y="4343"/>
                              <a:pt x="4483" y="4338"/>
                              <a:pt x="4540" y="4326"/>
                            </a:cubicBezTo>
                            <a:cubicBezTo>
                              <a:pt x="4661" y="3722"/>
                              <a:pt x="4143" y="2117"/>
                              <a:pt x="3038" y="995"/>
                            </a:cubicBezTo>
                            <a:cubicBezTo>
                              <a:pt x="2331" y="299"/>
                              <a:pt x="1713" y="0"/>
                              <a:pt x="122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55" name="Google Shape;5155;p6"/>
                      <p:cNvSpPr/>
                      <p:nvPr/>
                    </p:nvSpPr>
                    <p:spPr>
                      <a:xfrm rot="-5400000">
                        <a:off x="864225" y="19806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8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08" y="2555"/>
                              <a:pt x="2296" y="2555"/>
                            </a:cubicBezTo>
                            <a:cubicBezTo>
                              <a:pt x="3867" y="2555"/>
                              <a:pt x="5368" y="1796"/>
                              <a:pt x="5713" y="1278"/>
                            </a:cubicBezTo>
                            <a:cubicBezTo>
                              <a:pt x="5368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56" name="Google Shape;5156;p6"/>
                      <p:cNvSpPr/>
                      <p:nvPr/>
                    </p:nvSpPr>
                    <p:spPr>
                      <a:xfrm rot="-5400000">
                        <a:off x="864225" y="17640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18" y="1"/>
                            </a:moveTo>
                            <a:cubicBezTo>
                              <a:pt x="1848" y="1"/>
                              <a:pt x="346" y="760"/>
                              <a:pt x="1" y="1278"/>
                            </a:cubicBezTo>
                            <a:cubicBezTo>
                              <a:pt x="346" y="1796"/>
                              <a:pt x="1848" y="2555"/>
                              <a:pt x="3418" y="2555"/>
                            </a:cubicBezTo>
                            <a:cubicBezTo>
                              <a:pt x="5006" y="2555"/>
                              <a:pt x="5714" y="2003"/>
                              <a:pt x="5714" y="1278"/>
                            </a:cubicBezTo>
                            <a:cubicBezTo>
                              <a:pt x="5714" y="553"/>
                              <a:pt x="5006" y="1"/>
                              <a:pt x="341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57" name="Google Shape;5157;p6"/>
                      <p:cNvSpPr/>
                      <p:nvPr/>
                    </p:nvSpPr>
                    <p:spPr>
                      <a:xfrm rot="-5400000">
                        <a:off x="797213" y="17682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8" y="1"/>
                            </a:moveTo>
                            <a:cubicBezTo>
                              <a:pt x="2952" y="1"/>
                              <a:pt x="2332" y="303"/>
                              <a:pt x="1623" y="1012"/>
                            </a:cubicBezTo>
                            <a:cubicBezTo>
                              <a:pt x="501" y="2117"/>
                              <a:pt x="1" y="3722"/>
                              <a:pt x="122" y="4326"/>
                            </a:cubicBezTo>
                            <a:cubicBezTo>
                              <a:pt x="179" y="4338"/>
                              <a:pt x="245" y="4343"/>
                              <a:pt x="320" y="4343"/>
                            </a:cubicBezTo>
                            <a:cubicBezTo>
                              <a:pt x="1026" y="4343"/>
                              <a:pt x="2436" y="3824"/>
                              <a:pt x="3435" y="2825"/>
                            </a:cubicBezTo>
                            <a:cubicBezTo>
                              <a:pt x="4557" y="1720"/>
                              <a:pt x="4661" y="805"/>
                              <a:pt x="4143" y="287"/>
                            </a:cubicBezTo>
                            <a:cubicBezTo>
                              <a:pt x="3959" y="103"/>
                              <a:pt x="3721" y="1"/>
                              <a:pt x="34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58" name="Google Shape;5158;p6"/>
                      <p:cNvSpPr/>
                      <p:nvPr/>
                    </p:nvSpPr>
                    <p:spPr>
                      <a:xfrm rot="-5400000">
                        <a:off x="741900" y="19688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588" y="1243"/>
                              <a:pt x="1588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59" name="Google Shape;5159;p6"/>
                      <p:cNvSpPr/>
                      <p:nvPr/>
                    </p:nvSpPr>
                    <p:spPr>
                      <a:xfrm rot="-5400000">
                        <a:off x="746213" y="18013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60" name="Google Shape;5160;p6"/>
                      <p:cNvSpPr/>
                      <p:nvPr/>
                    </p:nvSpPr>
                    <p:spPr>
                      <a:xfrm rot="-5400000">
                        <a:off x="752263" y="1536438"/>
                        <a:ext cx="52225" cy="522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90" extrusionOk="0">
                            <a:moveTo>
                              <a:pt x="1053" y="1"/>
                            </a:moveTo>
                            <a:cubicBezTo>
                              <a:pt x="467" y="1"/>
                              <a:pt x="1" y="467"/>
                              <a:pt x="1" y="1036"/>
                            </a:cubicBezTo>
                            <a:cubicBezTo>
                              <a:pt x="1" y="1623"/>
                              <a:pt x="467" y="2089"/>
                              <a:pt x="1053" y="2089"/>
                            </a:cubicBezTo>
                            <a:cubicBezTo>
                              <a:pt x="1623" y="2089"/>
                              <a:pt x="2089" y="1623"/>
                              <a:pt x="2089" y="1036"/>
                            </a:cubicBezTo>
                            <a:cubicBezTo>
                              <a:pt x="2089" y="467"/>
                              <a:pt x="1623" y="1"/>
                              <a:pt x="10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61" name="Google Shape;5161;p6"/>
                      <p:cNvSpPr/>
                      <p:nvPr/>
                    </p:nvSpPr>
                    <p:spPr>
                      <a:xfrm rot="-5400000">
                        <a:off x="854725" y="1491350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1" y="1847"/>
                              <a:pt x="1" y="3418"/>
                            </a:cubicBezTo>
                            <a:cubicBezTo>
                              <a:pt x="1" y="5006"/>
                              <a:pt x="570" y="5714"/>
                              <a:pt x="1278" y="5714"/>
                            </a:cubicBezTo>
                            <a:cubicBezTo>
                              <a:pt x="2003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96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62" name="Google Shape;5162;p6"/>
                      <p:cNvSpPr/>
                      <p:nvPr/>
                    </p:nvSpPr>
                    <p:spPr>
                      <a:xfrm rot="-5400000">
                        <a:off x="800125" y="1426425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06" y="1"/>
                            </a:moveTo>
                            <a:cubicBezTo>
                              <a:pt x="231" y="1"/>
                              <a:pt x="163" y="7"/>
                              <a:pt x="104" y="18"/>
                            </a:cubicBezTo>
                            <a:cubicBezTo>
                              <a:pt x="0" y="639"/>
                              <a:pt x="501" y="2227"/>
                              <a:pt x="1623" y="3349"/>
                            </a:cubicBezTo>
                            <a:cubicBezTo>
                              <a:pt x="2315" y="4052"/>
                              <a:pt x="2933" y="4349"/>
                              <a:pt x="3421" y="4349"/>
                            </a:cubicBezTo>
                            <a:cubicBezTo>
                              <a:pt x="3711" y="4349"/>
                              <a:pt x="3956" y="4244"/>
                              <a:pt x="4143" y="4057"/>
                            </a:cubicBezTo>
                            <a:cubicBezTo>
                              <a:pt x="4660" y="3556"/>
                              <a:pt x="4540" y="2642"/>
                              <a:pt x="3435" y="1537"/>
                            </a:cubicBezTo>
                            <a:cubicBezTo>
                              <a:pt x="2420" y="521"/>
                              <a:pt x="1022" y="1"/>
                              <a:pt x="30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63" name="Google Shape;5163;p6"/>
                      <p:cNvSpPr/>
                      <p:nvPr/>
                    </p:nvSpPr>
                    <p:spPr>
                      <a:xfrm rot="-5400000">
                        <a:off x="706950" y="1422100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0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6" y="2572"/>
                              <a:pt x="5713" y="2002"/>
                              <a:pt x="5713" y="1277"/>
                            </a:cubicBezTo>
                            <a:cubicBezTo>
                              <a:pt x="5713" y="570"/>
                              <a:pt x="5006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64" name="Google Shape;5164;p6"/>
                      <p:cNvSpPr/>
                      <p:nvPr/>
                    </p:nvSpPr>
                    <p:spPr>
                      <a:xfrm rot="-5400000">
                        <a:off x="706950" y="1638700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08" y="0"/>
                              <a:pt x="0" y="570"/>
                              <a:pt x="0" y="1277"/>
                            </a:cubicBezTo>
                            <a:cubicBezTo>
                              <a:pt x="0" y="2002"/>
                              <a:pt x="708" y="2572"/>
                              <a:pt x="2296" y="2572"/>
                            </a:cubicBezTo>
                            <a:cubicBezTo>
                              <a:pt x="3866" y="2572"/>
                              <a:pt x="5368" y="1795"/>
                              <a:pt x="5713" y="1277"/>
                            </a:cubicBezTo>
                            <a:cubicBezTo>
                              <a:pt x="5368" y="777"/>
                              <a:pt x="3866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65" name="Google Shape;5165;p6"/>
                      <p:cNvSpPr/>
                      <p:nvPr/>
                    </p:nvSpPr>
                    <p:spPr>
                      <a:xfrm rot="-5400000">
                        <a:off x="800075" y="1589575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38" y="1"/>
                            </a:moveTo>
                            <a:cubicBezTo>
                              <a:pt x="3621" y="1"/>
                              <a:pt x="2224" y="520"/>
                              <a:pt x="1208" y="1520"/>
                            </a:cubicBezTo>
                            <a:cubicBezTo>
                              <a:pt x="87" y="2642"/>
                              <a:pt x="0" y="3539"/>
                              <a:pt x="501" y="4057"/>
                            </a:cubicBezTo>
                            <a:cubicBezTo>
                              <a:pt x="692" y="4242"/>
                              <a:pt x="935" y="4344"/>
                              <a:pt x="1221" y="4344"/>
                            </a:cubicBezTo>
                            <a:cubicBezTo>
                              <a:pt x="1710" y="4344"/>
                              <a:pt x="2324" y="4046"/>
                              <a:pt x="3021" y="3349"/>
                            </a:cubicBezTo>
                            <a:cubicBezTo>
                              <a:pt x="4143" y="2227"/>
                              <a:pt x="4660" y="622"/>
                              <a:pt x="4540" y="18"/>
                            </a:cubicBezTo>
                            <a:cubicBezTo>
                              <a:pt x="4481" y="7"/>
                              <a:pt x="4413" y="1"/>
                              <a:pt x="43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66" name="Google Shape;5166;p6"/>
                      <p:cNvSpPr/>
                      <p:nvPr/>
                    </p:nvSpPr>
                    <p:spPr>
                      <a:xfrm rot="-5400000">
                        <a:off x="833600" y="17191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812" y="0"/>
                            </a:moveTo>
                            <a:cubicBezTo>
                              <a:pt x="1" y="0"/>
                              <a:pt x="1" y="1243"/>
                              <a:pt x="812" y="1243"/>
                            </a:cubicBezTo>
                            <a:cubicBezTo>
                              <a:pt x="1606" y="1243"/>
                              <a:pt x="1606" y="0"/>
                              <a:pt x="812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67" name="Google Shape;5167;p6"/>
                      <p:cNvSpPr/>
                      <p:nvPr/>
                    </p:nvSpPr>
                    <p:spPr>
                      <a:xfrm rot="-5400000">
                        <a:off x="833150" y="1376150"/>
                        <a:ext cx="4017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68" name="Google Shape;5168;p6"/>
                      <p:cNvSpPr/>
                      <p:nvPr/>
                    </p:nvSpPr>
                    <p:spPr>
                      <a:xfrm rot="-5400000">
                        <a:off x="909538" y="1186288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66" y="0"/>
                              <a:pt x="0" y="466"/>
                              <a:pt x="0" y="1036"/>
                            </a:cubicBezTo>
                            <a:cubicBezTo>
                              <a:pt x="0" y="1606"/>
                              <a:pt x="466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69" name="Google Shape;5169;p6"/>
                      <p:cNvSpPr/>
                      <p:nvPr/>
                    </p:nvSpPr>
                    <p:spPr>
                      <a:xfrm rot="-5400000">
                        <a:off x="794963" y="1140763"/>
                        <a:ext cx="6432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73" h="5714" extrusionOk="0">
                            <a:moveTo>
                              <a:pt x="1295" y="1"/>
                            </a:moveTo>
                            <a:cubicBezTo>
                              <a:pt x="570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77" y="5386"/>
                              <a:pt x="1295" y="5714"/>
                            </a:cubicBezTo>
                            <a:cubicBezTo>
                              <a:pt x="1796" y="5368"/>
                              <a:pt x="2572" y="3867"/>
                              <a:pt x="2572" y="2296"/>
                            </a:cubicBezTo>
                            <a:cubicBezTo>
                              <a:pt x="2572" y="726"/>
                              <a:pt x="2003" y="1"/>
                              <a:pt x="12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70" name="Google Shape;5170;p6"/>
                      <p:cNvSpPr/>
                      <p:nvPr/>
                    </p:nvSpPr>
                    <p:spPr>
                      <a:xfrm rot="-5400000">
                        <a:off x="797438" y="1239438"/>
                        <a:ext cx="11607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43" h="4344" extrusionOk="0">
                            <a:moveTo>
                              <a:pt x="1214" y="0"/>
                            </a:moveTo>
                            <a:cubicBezTo>
                              <a:pt x="927" y="0"/>
                              <a:pt x="685" y="102"/>
                              <a:pt x="501" y="287"/>
                            </a:cubicBezTo>
                            <a:cubicBezTo>
                              <a:pt x="0" y="805"/>
                              <a:pt x="104" y="1703"/>
                              <a:pt x="1208" y="2825"/>
                            </a:cubicBezTo>
                            <a:cubicBezTo>
                              <a:pt x="2224" y="3824"/>
                              <a:pt x="3635" y="4343"/>
                              <a:pt x="4341" y="4343"/>
                            </a:cubicBezTo>
                            <a:cubicBezTo>
                              <a:pt x="4416" y="4343"/>
                              <a:pt x="4482" y="4338"/>
                              <a:pt x="4539" y="4326"/>
                            </a:cubicBezTo>
                            <a:cubicBezTo>
                              <a:pt x="4643" y="3722"/>
                              <a:pt x="4142" y="2117"/>
                              <a:pt x="3020" y="995"/>
                            </a:cubicBezTo>
                            <a:cubicBezTo>
                              <a:pt x="2324" y="299"/>
                              <a:pt x="1703" y="0"/>
                              <a:pt x="121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71" name="Google Shape;5171;p6"/>
                      <p:cNvSpPr/>
                      <p:nvPr/>
                    </p:nvSpPr>
                    <p:spPr>
                      <a:xfrm rot="-5400000">
                        <a:off x="864225" y="12885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9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09" y="2555"/>
                              <a:pt x="2296" y="2555"/>
                            </a:cubicBezTo>
                            <a:cubicBezTo>
                              <a:pt x="3867" y="2555"/>
                              <a:pt x="5351" y="1796"/>
                              <a:pt x="5714" y="1278"/>
                            </a:cubicBezTo>
                            <a:cubicBezTo>
                              <a:pt x="5351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72" name="Google Shape;5172;p6"/>
                      <p:cNvSpPr/>
                      <p:nvPr/>
                    </p:nvSpPr>
                    <p:spPr>
                      <a:xfrm rot="-5400000">
                        <a:off x="864225" y="1071925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35" y="1"/>
                            </a:moveTo>
                            <a:cubicBezTo>
                              <a:pt x="1847" y="1"/>
                              <a:pt x="345" y="760"/>
                              <a:pt x="0" y="1278"/>
                            </a:cubicBezTo>
                            <a:cubicBezTo>
                              <a:pt x="345" y="1796"/>
                              <a:pt x="1847" y="2555"/>
                              <a:pt x="3435" y="2555"/>
                            </a:cubicBezTo>
                            <a:cubicBezTo>
                              <a:pt x="5006" y="2555"/>
                              <a:pt x="5713" y="2003"/>
                              <a:pt x="5713" y="1278"/>
                            </a:cubicBezTo>
                            <a:cubicBezTo>
                              <a:pt x="5713" y="553"/>
                              <a:pt x="5006" y="1"/>
                              <a:pt x="34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73" name="Google Shape;5173;p6"/>
                      <p:cNvSpPr/>
                      <p:nvPr/>
                    </p:nvSpPr>
                    <p:spPr>
                      <a:xfrm rot="-5400000">
                        <a:off x="797213" y="1076113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3" y="1"/>
                            </a:moveTo>
                            <a:cubicBezTo>
                              <a:pt x="2943" y="1"/>
                              <a:pt x="2321" y="303"/>
                              <a:pt x="1623" y="1012"/>
                            </a:cubicBezTo>
                            <a:cubicBezTo>
                              <a:pt x="518" y="2134"/>
                              <a:pt x="0" y="3722"/>
                              <a:pt x="104" y="4326"/>
                            </a:cubicBezTo>
                            <a:cubicBezTo>
                              <a:pt x="163" y="4338"/>
                              <a:pt x="231" y="4343"/>
                              <a:pt x="306" y="4343"/>
                            </a:cubicBezTo>
                            <a:cubicBezTo>
                              <a:pt x="1025" y="4343"/>
                              <a:pt x="2435" y="3824"/>
                              <a:pt x="3435" y="2825"/>
                            </a:cubicBezTo>
                            <a:cubicBezTo>
                              <a:pt x="4557" y="1720"/>
                              <a:pt x="4660" y="805"/>
                              <a:pt x="4142" y="287"/>
                            </a:cubicBezTo>
                            <a:cubicBezTo>
                              <a:pt x="3958" y="103"/>
                              <a:pt x="3718" y="1"/>
                              <a:pt x="343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74" name="Google Shape;5174;p6"/>
                      <p:cNvSpPr/>
                      <p:nvPr/>
                    </p:nvSpPr>
                    <p:spPr>
                      <a:xfrm rot="-5400000">
                        <a:off x="741900" y="12767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589" y="1243"/>
                              <a:pt x="1589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75" name="Google Shape;5175;p6"/>
                      <p:cNvSpPr/>
                      <p:nvPr/>
                    </p:nvSpPr>
                    <p:spPr>
                      <a:xfrm rot="-5400000">
                        <a:off x="746213" y="11092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589" y="1243"/>
                              <a:pt x="1589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76" name="Google Shape;5176;p6"/>
                      <p:cNvSpPr/>
                      <p:nvPr/>
                    </p:nvSpPr>
                    <p:spPr>
                      <a:xfrm rot="-5400000">
                        <a:off x="758338" y="996813"/>
                        <a:ext cx="4017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4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77" name="Google Shape;5177;p6"/>
                      <p:cNvSpPr/>
                      <p:nvPr/>
                    </p:nvSpPr>
                    <p:spPr>
                      <a:xfrm rot="-5400000">
                        <a:off x="932188" y="14669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78" name="Google Shape;5178;p6"/>
                      <p:cNvSpPr/>
                      <p:nvPr/>
                    </p:nvSpPr>
                    <p:spPr>
                      <a:xfrm rot="-5400000">
                        <a:off x="928088" y="1634613"/>
                        <a:ext cx="39725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6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26"/>
                              <a:pt x="795" y="1226"/>
                            </a:cubicBezTo>
                            <a:cubicBezTo>
                              <a:pt x="1589" y="1226"/>
                              <a:pt x="1589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</p:grpSp>
                <p:grpSp>
                  <p:nvGrpSpPr>
                    <p:cNvPr id="5179" name="Google Shape;5179;p6"/>
                    <p:cNvGrpSpPr/>
                    <p:nvPr/>
                  </p:nvGrpSpPr>
                  <p:grpSpPr>
                    <a:xfrm rot="10800000">
                      <a:off x="250000" y="2657925"/>
                      <a:ext cx="266250" cy="2469875"/>
                      <a:chOff x="701350" y="1022100"/>
                      <a:chExt cx="266250" cy="2469875"/>
                    </a:xfrm>
                  </p:grpSpPr>
                  <p:sp>
                    <p:nvSpPr>
                      <p:cNvPr id="5180" name="Google Shape;5180;p6"/>
                      <p:cNvSpPr/>
                      <p:nvPr/>
                    </p:nvSpPr>
                    <p:spPr>
                      <a:xfrm rot="-5400000">
                        <a:off x="-519125" y="2242575"/>
                        <a:ext cx="2457350" cy="164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294" h="656" extrusionOk="0">
                            <a:moveTo>
                              <a:pt x="0" y="0"/>
                            </a:moveTo>
                            <a:lnTo>
                              <a:pt x="0" y="656"/>
                            </a:lnTo>
                            <a:lnTo>
                              <a:pt x="98293" y="656"/>
                            </a:lnTo>
                            <a:lnTo>
                              <a:pt x="98293" y="0"/>
                            </a:ln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81" name="Google Shape;5181;p6"/>
                      <p:cNvSpPr/>
                      <p:nvPr/>
                    </p:nvSpPr>
                    <p:spPr>
                      <a:xfrm rot="-5400000">
                        <a:off x="909538" y="3262613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84" y="0"/>
                              <a:pt x="0" y="466"/>
                              <a:pt x="0" y="1036"/>
                            </a:cubicBezTo>
                            <a:cubicBezTo>
                              <a:pt x="0" y="1606"/>
                              <a:pt x="484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82" name="Google Shape;5182;p6"/>
                      <p:cNvSpPr/>
                      <p:nvPr/>
                    </p:nvSpPr>
                    <p:spPr>
                      <a:xfrm rot="-5400000">
                        <a:off x="795175" y="3216875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553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60" y="5386"/>
                              <a:pt x="1278" y="5714"/>
                            </a:cubicBezTo>
                            <a:cubicBezTo>
                              <a:pt x="1796" y="5386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2003" y="1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83" name="Google Shape;5183;p6"/>
                      <p:cNvSpPr/>
                      <p:nvPr/>
                    </p:nvSpPr>
                    <p:spPr>
                      <a:xfrm rot="-5400000">
                        <a:off x="797200" y="3315550"/>
                        <a:ext cx="116550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2" h="4344" extrusionOk="0">
                            <a:moveTo>
                              <a:pt x="1227" y="0"/>
                            </a:moveTo>
                            <a:cubicBezTo>
                              <a:pt x="938" y="0"/>
                              <a:pt x="693" y="102"/>
                              <a:pt x="501" y="287"/>
                            </a:cubicBezTo>
                            <a:cubicBezTo>
                              <a:pt x="1" y="805"/>
                              <a:pt x="105" y="1703"/>
                              <a:pt x="1226" y="2825"/>
                            </a:cubicBezTo>
                            <a:cubicBezTo>
                              <a:pt x="2226" y="3824"/>
                              <a:pt x="3636" y="4343"/>
                              <a:pt x="4342" y="4343"/>
                            </a:cubicBezTo>
                            <a:cubicBezTo>
                              <a:pt x="4416" y="4343"/>
                              <a:pt x="4483" y="4338"/>
                              <a:pt x="4540" y="4326"/>
                            </a:cubicBezTo>
                            <a:cubicBezTo>
                              <a:pt x="4661" y="3722"/>
                              <a:pt x="4143" y="2117"/>
                              <a:pt x="3039" y="995"/>
                            </a:cubicBezTo>
                            <a:cubicBezTo>
                              <a:pt x="2342" y="299"/>
                              <a:pt x="1721" y="0"/>
                              <a:pt x="1227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84" name="Google Shape;5184;p6"/>
                      <p:cNvSpPr/>
                      <p:nvPr/>
                    </p:nvSpPr>
                    <p:spPr>
                      <a:xfrm rot="-5400000">
                        <a:off x="864225" y="3364875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26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26" y="2555"/>
                              <a:pt x="2296" y="2555"/>
                            </a:cubicBezTo>
                            <a:cubicBezTo>
                              <a:pt x="3867" y="2555"/>
                              <a:pt x="5369" y="1796"/>
                              <a:pt x="5714" y="1278"/>
                            </a:cubicBezTo>
                            <a:cubicBezTo>
                              <a:pt x="5369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85" name="Google Shape;5185;p6"/>
                      <p:cNvSpPr/>
                      <p:nvPr/>
                    </p:nvSpPr>
                    <p:spPr>
                      <a:xfrm rot="-5400000">
                        <a:off x="864438" y="3148038"/>
                        <a:ext cx="142425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697" h="2556" extrusionOk="0">
                            <a:moveTo>
                              <a:pt x="3418" y="1"/>
                            </a:moveTo>
                            <a:cubicBezTo>
                              <a:pt x="1847" y="1"/>
                              <a:pt x="346" y="760"/>
                              <a:pt x="0" y="1278"/>
                            </a:cubicBezTo>
                            <a:cubicBezTo>
                              <a:pt x="346" y="1796"/>
                              <a:pt x="1847" y="2555"/>
                              <a:pt x="3418" y="2555"/>
                            </a:cubicBezTo>
                            <a:cubicBezTo>
                              <a:pt x="4988" y="2555"/>
                              <a:pt x="5696" y="2003"/>
                              <a:pt x="5696" y="1278"/>
                            </a:cubicBezTo>
                            <a:cubicBezTo>
                              <a:pt x="5696" y="553"/>
                              <a:pt x="4988" y="1"/>
                              <a:pt x="341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86" name="Google Shape;5186;p6"/>
                      <p:cNvSpPr/>
                      <p:nvPr/>
                    </p:nvSpPr>
                    <p:spPr>
                      <a:xfrm rot="-5400000">
                        <a:off x="797213" y="31524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7" y="1"/>
                            </a:moveTo>
                            <a:cubicBezTo>
                              <a:pt x="2951" y="1"/>
                              <a:pt x="2332" y="303"/>
                              <a:pt x="1622" y="1012"/>
                            </a:cubicBezTo>
                            <a:cubicBezTo>
                              <a:pt x="518" y="2117"/>
                              <a:pt x="0" y="3722"/>
                              <a:pt x="121" y="4326"/>
                            </a:cubicBezTo>
                            <a:cubicBezTo>
                              <a:pt x="178" y="4338"/>
                              <a:pt x="245" y="4343"/>
                              <a:pt x="319" y="4343"/>
                            </a:cubicBezTo>
                            <a:cubicBezTo>
                              <a:pt x="1025" y="4343"/>
                              <a:pt x="2437" y="3824"/>
                              <a:pt x="3452" y="2825"/>
                            </a:cubicBezTo>
                            <a:cubicBezTo>
                              <a:pt x="4557" y="1720"/>
                              <a:pt x="4660" y="805"/>
                              <a:pt x="4142" y="287"/>
                            </a:cubicBezTo>
                            <a:cubicBezTo>
                              <a:pt x="3958" y="103"/>
                              <a:pt x="3720" y="1"/>
                              <a:pt x="343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87" name="Google Shape;5187;p6"/>
                      <p:cNvSpPr/>
                      <p:nvPr/>
                    </p:nvSpPr>
                    <p:spPr>
                      <a:xfrm rot="-5400000">
                        <a:off x="849775" y="3456775"/>
                        <a:ext cx="39725" cy="306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7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26"/>
                              <a:pt x="794" y="1226"/>
                            </a:cubicBezTo>
                            <a:cubicBezTo>
                              <a:pt x="1588" y="1226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88" name="Google Shape;5188;p6"/>
                      <p:cNvSpPr/>
                      <p:nvPr/>
                    </p:nvSpPr>
                    <p:spPr>
                      <a:xfrm rot="-5400000">
                        <a:off x="741688" y="335281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89" name="Google Shape;5189;p6"/>
                      <p:cNvSpPr/>
                      <p:nvPr/>
                    </p:nvSpPr>
                    <p:spPr>
                      <a:xfrm rot="-5400000">
                        <a:off x="746000" y="31853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90" name="Google Shape;5190;p6"/>
                      <p:cNvSpPr/>
                      <p:nvPr/>
                    </p:nvSpPr>
                    <p:spPr>
                      <a:xfrm rot="-5400000">
                        <a:off x="752475" y="2920425"/>
                        <a:ext cx="51800" cy="522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72" h="2090" extrusionOk="0">
                            <a:moveTo>
                              <a:pt x="1036" y="1"/>
                            </a:moveTo>
                            <a:cubicBezTo>
                              <a:pt x="466" y="1"/>
                              <a:pt x="0" y="467"/>
                              <a:pt x="0" y="1036"/>
                            </a:cubicBezTo>
                            <a:cubicBezTo>
                              <a:pt x="0" y="1623"/>
                              <a:pt x="466" y="2089"/>
                              <a:pt x="1036" y="2089"/>
                            </a:cubicBezTo>
                            <a:cubicBezTo>
                              <a:pt x="1605" y="2089"/>
                              <a:pt x="2071" y="1623"/>
                              <a:pt x="2071" y="1036"/>
                            </a:cubicBezTo>
                            <a:cubicBezTo>
                              <a:pt x="2071" y="467"/>
                              <a:pt x="1605" y="1"/>
                              <a:pt x="103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91" name="Google Shape;5191;p6"/>
                      <p:cNvSpPr/>
                      <p:nvPr/>
                    </p:nvSpPr>
                    <p:spPr>
                      <a:xfrm rot="-5400000">
                        <a:off x="854738" y="2875138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0" y="1847"/>
                              <a:pt x="0" y="3418"/>
                            </a:cubicBezTo>
                            <a:cubicBezTo>
                              <a:pt x="0" y="5006"/>
                              <a:pt x="553" y="5714"/>
                              <a:pt x="1278" y="5714"/>
                            </a:cubicBezTo>
                            <a:cubicBezTo>
                              <a:pt x="2003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95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92" name="Google Shape;5192;p6"/>
                      <p:cNvSpPr/>
                      <p:nvPr/>
                    </p:nvSpPr>
                    <p:spPr>
                      <a:xfrm rot="-5400000">
                        <a:off x="800125" y="2810650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19" y="1"/>
                            </a:moveTo>
                            <a:cubicBezTo>
                              <a:pt x="245" y="1"/>
                              <a:pt x="179" y="7"/>
                              <a:pt x="121" y="18"/>
                            </a:cubicBezTo>
                            <a:cubicBezTo>
                              <a:pt x="1" y="639"/>
                              <a:pt x="518" y="2227"/>
                              <a:pt x="1623" y="3349"/>
                            </a:cubicBezTo>
                            <a:cubicBezTo>
                              <a:pt x="2315" y="4052"/>
                              <a:pt x="2933" y="4349"/>
                              <a:pt x="3425" y="4349"/>
                            </a:cubicBezTo>
                            <a:cubicBezTo>
                              <a:pt x="3718" y="4349"/>
                              <a:pt x="3967" y="4244"/>
                              <a:pt x="4160" y="4057"/>
                            </a:cubicBezTo>
                            <a:cubicBezTo>
                              <a:pt x="4661" y="3556"/>
                              <a:pt x="4557" y="2642"/>
                              <a:pt x="3435" y="1537"/>
                            </a:cubicBezTo>
                            <a:cubicBezTo>
                              <a:pt x="2435" y="521"/>
                              <a:pt x="1026" y="1"/>
                              <a:pt x="31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93" name="Google Shape;5193;p6"/>
                      <p:cNvSpPr/>
                      <p:nvPr/>
                    </p:nvSpPr>
                    <p:spPr>
                      <a:xfrm rot="-5400000">
                        <a:off x="706950" y="28063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1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6" y="2572"/>
                              <a:pt x="5714" y="2002"/>
                              <a:pt x="5714" y="1277"/>
                            </a:cubicBezTo>
                            <a:cubicBezTo>
                              <a:pt x="5714" y="570"/>
                              <a:pt x="5006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94" name="Google Shape;5194;p6"/>
                      <p:cNvSpPr/>
                      <p:nvPr/>
                    </p:nvSpPr>
                    <p:spPr>
                      <a:xfrm rot="-5400000">
                        <a:off x="706950" y="30229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25" y="0"/>
                              <a:pt x="0" y="570"/>
                              <a:pt x="0" y="1277"/>
                            </a:cubicBezTo>
                            <a:cubicBezTo>
                              <a:pt x="0" y="2002"/>
                              <a:pt x="708" y="2572"/>
                              <a:pt x="2296" y="2572"/>
                            </a:cubicBezTo>
                            <a:cubicBezTo>
                              <a:pt x="3867" y="2572"/>
                              <a:pt x="5368" y="1795"/>
                              <a:pt x="5713" y="1277"/>
                            </a:cubicBezTo>
                            <a:cubicBezTo>
                              <a:pt x="5368" y="777"/>
                              <a:pt x="3867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95" name="Google Shape;5195;p6"/>
                      <p:cNvSpPr/>
                      <p:nvPr/>
                    </p:nvSpPr>
                    <p:spPr>
                      <a:xfrm rot="-5400000">
                        <a:off x="800075" y="2973800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42" y="1"/>
                            </a:moveTo>
                            <a:cubicBezTo>
                              <a:pt x="3635" y="1"/>
                              <a:pt x="2224" y="520"/>
                              <a:pt x="1209" y="1520"/>
                            </a:cubicBezTo>
                            <a:cubicBezTo>
                              <a:pt x="104" y="2642"/>
                              <a:pt x="1" y="3539"/>
                              <a:pt x="501" y="4057"/>
                            </a:cubicBezTo>
                            <a:cubicBezTo>
                              <a:pt x="692" y="4242"/>
                              <a:pt x="935" y="4344"/>
                              <a:pt x="1222" y="4344"/>
                            </a:cubicBezTo>
                            <a:cubicBezTo>
                              <a:pt x="1710" y="4344"/>
                              <a:pt x="2324" y="4046"/>
                              <a:pt x="3021" y="3349"/>
                            </a:cubicBezTo>
                            <a:cubicBezTo>
                              <a:pt x="4143" y="2227"/>
                              <a:pt x="4661" y="622"/>
                              <a:pt x="4540" y="18"/>
                            </a:cubicBezTo>
                            <a:cubicBezTo>
                              <a:pt x="4482" y="7"/>
                              <a:pt x="4416" y="1"/>
                              <a:pt x="4342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96" name="Google Shape;5196;p6"/>
                      <p:cNvSpPr/>
                      <p:nvPr/>
                    </p:nvSpPr>
                    <p:spPr>
                      <a:xfrm rot="-5400000">
                        <a:off x="833813" y="31031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97" name="Google Shape;5197;p6"/>
                      <p:cNvSpPr/>
                      <p:nvPr/>
                    </p:nvSpPr>
                    <p:spPr>
                      <a:xfrm rot="-5400000">
                        <a:off x="833163" y="276036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811" y="0"/>
                            </a:moveTo>
                            <a:cubicBezTo>
                              <a:pt x="0" y="0"/>
                              <a:pt x="0" y="1243"/>
                              <a:pt x="811" y="1243"/>
                            </a:cubicBezTo>
                            <a:cubicBezTo>
                              <a:pt x="1605" y="1243"/>
                              <a:pt x="1605" y="0"/>
                              <a:pt x="811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98" name="Google Shape;5198;p6"/>
                      <p:cNvSpPr/>
                      <p:nvPr/>
                    </p:nvSpPr>
                    <p:spPr>
                      <a:xfrm rot="-5400000">
                        <a:off x="931975" y="28509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199" name="Google Shape;5199;p6"/>
                      <p:cNvSpPr/>
                      <p:nvPr/>
                    </p:nvSpPr>
                    <p:spPr>
                      <a:xfrm rot="-5400000">
                        <a:off x="927875" y="3018600"/>
                        <a:ext cx="40150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26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26"/>
                              <a:pt x="794" y="1226"/>
                            </a:cubicBezTo>
                            <a:cubicBezTo>
                              <a:pt x="1605" y="1226"/>
                              <a:pt x="1605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200" name="Google Shape;5200;p6"/>
                      <p:cNvSpPr/>
                      <p:nvPr/>
                    </p:nvSpPr>
                    <p:spPr>
                      <a:xfrm rot="-5400000">
                        <a:off x="909538" y="2570513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67" y="0"/>
                              <a:pt x="1" y="466"/>
                              <a:pt x="1" y="1036"/>
                            </a:cubicBezTo>
                            <a:cubicBezTo>
                              <a:pt x="1" y="1606"/>
                              <a:pt x="467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201" name="Google Shape;5201;p6"/>
                      <p:cNvSpPr/>
                      <p:nvPr/>
                    </p:nvSpPr>
                    <p:spPr>
                      <a:xfrm rot="-5400000">
                        <a:off x="795188" y="2524763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7" y="1"/>
                            </a:moveTo>
                            <a:cubicBezTo>
                              <a:pt x="553" y="1"/>
                              <a:pt x="0" y="708"/>
                              <a:pt x="0" y="2296"/>
                            </a:cubicBezTo>
                            <a:cubicBezTo>
                              <a:pt x="0" y="3884"/>
                              <a:pt x="760" y="5386"/>
                              <a:pt x="1277" y="5714"/>
                            </a:cubicBezTo>
                            <a:cubicBezTo>
                              <a:pt x="1778" y="5368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1985" y="1"/>
                              <a:pt x="127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202" name="Google Shape;5202;p6"/>
                      <p:cNvSpPr/>
                      <p:nvPr/>
                    </p:nvSpPr>
                    <p:spPr>
                      <a:xfrm rot="-5400000">
                        <a:off x="797213" y="26234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1227" y="0"/>
                            </a:moveTo>
                            <a:cubicBezTo>
                              <a:pt x="938" y="0"/>
                              <a:pt x="692" y="102"/>
                              <a:pt x="501" y="287"/>
                            </a:cubicBezTo>
                            <a:cubicBezTo>
                              <a:pt x="0" y="805"/>
                              <a:pt x="104" y="1703"/>
                              <a:pt x="1226" y="2825"/>
                            </a:cubicBezTo>
                            <a:cubicBezTo>
                              <a:pt x="2225" y="3824"/>
                              <a:pt x="3635" y="4343"/>
                              <a:pt x="4342" y="4343"/>
                            </a:cubicBezTo>
                            <a:cubicBezTo>
                              <a:pt x="4416" y="4343"/>
                              <a:pt x="4482" y="4338"/>
                              <a:pt x="4540" y="4326"/>
                            </a:cubicBezTo>
                            <a:cubicBezTo>
                              <a:pt x="4660" y="3722"/>
                              <a:pt x="4143" y="2117"/>
                              <a:pt x="3038" y="995"/>
                            </a:cubicBezTo>
                            <a:cubicBezTo>
                              <a:pt x="2341" y="299"/>
                              <a:pt x="1720" y="0"/>
                              <a:pt x="1227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203" name="Google Shape;5203;p6"/>
                      <p:cNvSpPr/>
                      <p:nvPr/>
                    </p:nvSpPr>
                    <p:spPr>
                      <a:xfrm rot="-5400000">
                        <a:off x="864225" y="26727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8" y="1"/>
                              <a:pt x="0" y="553"/>
                              <a:pt x="0" y="1278"/>
                            </a:cubicBezTo>
                            <a:cubicBezTo>
                              <a:pt x="0" y="2003"/>
                              <a:pt x="708" y="2555"/>
                              <a:pt x="2296" y="2555"/>
                            </a:cubicBezTo>
                            <a:cubicBezTo>
                              <a:pt x="3866" y="2555"/>
                              <a:pt x="5368" y="1796"/>
                              <a:pt x="5713" y="1278"/>
                            </a:cubicBezTo>
                            <a:cubicBezTo>
                              <a:pt x="5368" y="760"/>
                              <a:pt x="3866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204" name="Google Shape;5204;p6"/>
                      <p:cNvSpPr/>
                      <p:nvPr/>
                    </p:nvSpPr>
                    <p:spPr>
                      <a:xfrm rot="-5400000">
                        <a:off x="864225" y="24561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35" y="1"/>
                            </a:moveTo>
                            <a:cubicBezTo>
                              <a:pt x="1847" y="1"/>
                              <a:pt x="363" y="760"/>
                              <a:pt x="1" y="1278"/>
                            </a:cubicBezTo>
                            <a:cubicBezTo>
                              <a:pt x="363" y="1796"/>
                              <a:pt x="1847" y="2555"/>
                              <a:pt x="3435" y="2555"/>
                            </a:cubicBezTo>
                            <a:cubicBezTo>
                              <a:pt x="5006" y="2555"/>
                              <a:pt x="5713" y="2003"/>
                              <a:pt x="5713" y="1278"/>
                            </a:cubicBezTo>
                            <a:cubicBezTo>
                              <a:pt x="5713" y="553"/>
                              <a:pt x="5006" y="1"/>
                              <a:pt x="34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205" name="Google Shape;5205;p6"/>
                      <p:cNvSpPr/>
                      <p:nvPr/>
                    </p:nvSpPr>
                    <p:spPr>
                      <a:xfrm rot="-5400000">
                        <a:off x="797213" y="24603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8" y="1"/>
                            </a:moveTo>
                            <a:cubicBezTo>
                              <a:pt x="2952" y="1"/>
                              <a:pt x="2332" y="303"/>
                              <a:pt x="1623" y="1012"/>
                            </a:cubicBezTo>
                            <a:cubicBezTo>
                              <a:pt x="518" y="2117"/>
                              <a:pt x="0" y="3722"/>
                              <a:pt x="121" y="4326"/>
                            </a:cubicBezTo>
                            <a:cubicBezTo>
                              <a:pt x="179" y="4338"/>
                              <a:pt x="245" y="4343"/>
                              <a:pt x="319" y="4343"/>
                            </a:cubicBezTo>
                            <a:cubicBezTo>
                              <a:pt x="1026" y="4343"/>
                              <a:pt x="2435" y="3824"/>
                              <a:pt x="3435" y="2825"/>
                            </a:cubicBezTo>
                            <a:cubicBezTo>
                              <a:pt x="4557" y="1720"/>
                              <a:pt x="4661" y="805"/>
                              <a:pt x="4143" y="287"/>
                            </a:cubicBezTo>
                            <a:cubicBezTo>
                              <a:pt x="3959" y="103"/>
                              <a:pt x="3721" y="1"/>
                              <a:pt x="34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206" name="Google Shape;5206;p6"/>
                      <p:cNvSpPr/>
                      <p:nvPr/>
                    </p:nvSpPr>
                    <p:spPr>
                      <a:xfrm rot="-5400000">
                        <a:off x="741900" y="26609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207" name="Google Shape;5207;p6"/>
                      <p:cNvSpPr/>
                      <p:nvPr/>
                    </p:nvSpPr>
                    <p:spPr>
                      <a:xfrm rot="-5400000">
                        <a:off x="745988" y="2493263"/>
                        <a:ext cx="4017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208" name="Google Shape;5208;p6"/>
                      <p:cNvSpPr/>
                      <p:nvPr/>
                    </p:nvSpPr>
                    <p:spPr>
                      <a:xfrm rot="-5400000">
                        <a:off x="748000" y="2224275"/>
                        <a:ext cx="60850" cy="521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34" h="2086" extrusionOk="0">
                            <a:moveTo>
                              <a:pt x="1048" y="0"/>
                            </a:moveTo>
                            <a:cubicBezTo>
                              <a:pt x="513" y="0"/>
                              <a:pt x="0" y="414"/>
                              <a:pt x="0" y="1032"/>
                            </a:cubicBezTo>
                            <a:cubicBezTo>
                              <a:pt x="0" y="1619"/>
                              <a:pt x="466" y="2085"/>
                              <a:pt x="1053" y="2085"/>
                            </a:cubicBezTo>
                            <a:cubicBezTo>
                              <a:pt x="1968" y="2085"/>
                              <a:pt x="2434" y="963"/>
                              <a:pt x="1778" y="307"/>
                            </a:cubicBezTo>
                            <a:cubicBezTo>
                              <a:pt x="1566" y="95"/>
                              <a:pt x="1304" y="0"/>
                              <a:pt x="1048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209" name="Google Shape;5209;p6"/>
                      <p:cNvSpPr/>
                      <p:nvPr/>
                    </p:nvSpPr>
                    <p:spPr>
                      <a:xfrm rot="-5400000">
                        <a:off x="854725" y="2183025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1" y="1847"/>
                              <a:pt x="1" y="3418"/>
                            </a:cubicBezTo>
                            <a:cubicBezTo>
                              <a:pt x="1" y="5006"/>
                              <a:pt x="553" y="5714"/>
                              <a:pt x="1278" y="5714"/>
                            </a:cubicBezTo>
                            <a:cubicBezTo>
                              <a:pt x="1986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79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210" name="Google Shape;5210;p6"/>
                      <p:cNvSpPr/>
                      <p:nvPr/>
                    </p:nvSpPr>
                    <p:spPr>
                      <a:xfrm rot="-5400000">
                        <a:off x="800125" y="2118525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05" y="1"/>
                            </a:moveTo>
                            <a:cubicBezTo>
                              <a:pt x="230" y="1"/>
                              <a:pt x="163" y="7"/>
                              <a:pt x="104" y="18"/>
                            </a:cubicBezTo>
                            <a:cubicBezTo>
                              <a:pt x="0" y="639"/>
                              <a:pt x="518" y="2227"/>
                              <a:pt x="1622" y="3349"/>
                            </a:cubicBezTo>
                            <a:cubicBezTo>
                              <a:pt x="2315" y="4052"/>
                              <a:pt x="2933" y="4349"/>
                              <a:pt x="3420" y="4349"/>
                            </a:cubicBezTo>
                            <a:cubicBezTo>
                              <a:pt x="3711" y="4349"/>
                              <a:pt x="3956" y="4244"/>
                              <a:pt x="4142" y="4057"/>
                            </a:cubicBezTo>
                            <a:cubicBezTo>
                              <a:pt x="4660" y="3556"/>
                              <a:pt x="4557" y="2642"/>
                              <a:pt x="3435" y="1537"/>
                            </a:cubicBezTo>
                            <a:cubicBezTo>
                              <a:pt x="2419" y="521"/>
                              <a:pt x="1022" y="1"/>
                              <a:pt x="30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211" name="Google Shape;5211;p6"/>
                      <p:cNvSpPr/>
                      <p:nvPr/>
                    </p:nvSpPr>
                    <p:spPr>
                      <a:xfrm rot="-5400000">
                        <a:off x="706963" y="2114213"/>
                        <a:ext cx="142825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3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0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5" y="2572"/>
                              <a:pt x="5713" y="2002"/>
                              <a:pt x="5713" y="1277"/>
                            </a:cubicBezTo>
                            <a:cubicBezTo>
                              <a:pt x="5713" y="570"/>
                              <a:pt x="5005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212" name="Google Shape;5212;p6"/>
                      <p:cNvSpPr/>
                      <p:nvPr/>
                    </p:nvSpPr>
                    <p:spPr>
                      <a:xfrm rot="-5400000">
                        <a:off x="706950" y="23308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08" y="0"/>
                              <a:pt x="1" y="570"/>
                              <a:pt x="1" y="1277"/>
                            </a:cubicBezTo>
                            <a:cubicBezTo>
                              <a:pt x="1" y="2002"/>
                              <a:pt x="708" y="2572"/>
                              <a:pt x="2296" y="2572"/>
                            </a:cubicBezTo>
                            <a:cubicBezTo>
                              <a:pt x="3867" y="2572"/>
                              <a:pt x="5369" y="1795"/>
                              <a:pt x="5714" y="1277"/>
                            </a:cubicBezTo>
                            <a:cubicBezTo>
                              <a:pt x="5369" y="777"/>
                              <a:pt x="3867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213" name="Google Shape;5213;p6"/>
                      <p:cNvSpPr/>
                      <p:nvPr/>
                    </p:nvSpPr>
                    <p:spPr>
                      <a:xfrm rot="-5400000">
                        <a:off x="800075" y="2281700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38" y="1"/>
                            </a:moveTo>
                            <a:cubicBezTo>
                              <a:pt x="3621" y="1"/>
                              <a:pt x="2224" y="520"/>
                              <a:pt x="1209" y="1520"/>
                            </a:cubicBezTo>
                            <a:cubicBezTo>
                              <a:pt x="87" y="2642"/>
                              <a:pt x="1" y="3539"/>
                              <a:pt x="501" y="4057"/>
                            </a:cubicBezTo>
                            <a:cubicBezTo>
                              <a:pt x="693" y="4242"/>
                              <a:pt x="936" y="4344"/>
                              <a:pt x="1222" y="4344"/>
                            </a:cubicBezTo>
                            <a:cubicBezTo>
                              <a:pt x="1711" y="4344"/>
                              <a:pt x="2325" y="4046"/>
                              <a:pt x="3021" y="3349"/>
                            </a:cubicBezTo>
                            <a:cubicBezTo>
                              <a:pt x="4143" y="2227"/>
                              <a:pt x="4661" y="622"/>
                              <a:pt x="4540" y="18"/>
                            </a:cubicBezTo>
                            <a:cubicBezTo>
                              <a:pt x="4481" y="7"/>
                              <a:pt x="4413" y="1"/>
                              <a:pt x="43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214" name="Google Shape;5214;p6"/>
                      <p:cNvSpPr/>
                      <p:nvPr/>
                    </p:nvSpPr>
                    <p:spPr>
                      <a:xfrm rot="-5400000">
                        <a:off x="833600" y="24112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811" y="0"/>
                            </a:moveTo>
                            <a:cubicBezTo>
                              <a:pt x="0" y="0"/>
                              <a:pt x="0" y="1243"/>
                              <a:pt x="811" y="1243"/>
                            </a:cubicBezTo>
                            <a:cubicBezTo>
                              <a:pt x="1605" y="1243"/>
                              <a:pt x="1605" y="0"/>
                              <a:pt x="811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215" name="Google Shape;5215;p6"/>
                      <p:cNvSpPr/>
                      <p:nvPr/>
                    </p:nvSpPr>
                    <p:spPr>
                      <a:xfrm rot="-5400000">
                        <a:off x="833163" y="206826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216" name="Google Shape;5216;p6"/>
                      <p:cNvSpPr/>
                      <p:nvPr/>
                    </p:nvSpPr>
                    <p:spPr>
                      <a:xfrm rot="-5400000">
                        <a:off x="931975" y="2158850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605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217" name="Google Shape;5217;p6"/>
                      <p:cNvSpPr/>
                      <p:nvPr/>
                    </p:nvSpPr>
                    <p:spPr>
                      <a:xfrm rot="-5400000">
                        <a:off x="928088" y="2326713"/>
                        <a:ext cx="39725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6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26"/>
                              <a:pt x="794" y="1226"/>
                            </a:cubicBezTo>
                            <a:cubicBezTo>
                              <a:pt x="1588" y="1226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218" name="Google Shape;5218;p6"/>
                      <p:cNvSpPr/>
                      <p:nvPr/>
                    </p:nvSpPr>
                    <p:spPr>
                      <a:xfrm rot="-5400000">
                        <a:off x="905375" y="1882550"/>
                        <a:ext cx="60875" cy="521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35" h="2085" extrusionOk="0">
                            <a:moveTo>
                              <a:pt x="1399" y="0"/>
                            </a:moveTo>
                            <a:cubicBezTo>
                              <a:pt x="467" y="0"/>
                              <a:pt x="1" y="1122"/>
                              <a:pt x="657" y="1778"/>
                            </a:cubicBezTo>
                            <a:cubicBezTo>
                              <a:pt x="868" y="1990"/>
                              <a:pt x="1129" y="2085"/>
                              <a:pt x="1384" y="2085"/>
                            </a:cubicBezTo>
                            <a:cubicBezTo>
                              <a:pt x="1920" y="2085"/>
                              <a:pt x="2434" y="1667"/>
                              <a:pt x="2434" y="1036"/>
                            </a:cubicBezTo>
                            <a:cubicBezTo>
                              <a:pt x="2434" y="466"/>
                              <a:pt x="1968" y="0"/>
                              <a:pt x="1399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219" name="Google Shape;5219;p6"/>
                      <p:cNvSpPr/>
                      <p:nvPr/>
                    </p:nvSpPr>
                    <p:spPr>
                      <a:xfrm rot="-5400000">
                        <a:off x="795188" y="1832663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8" y="1"/>
                            </a:moveTo>
                            <a:cubicBezTo>
                              <a:pt x="553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60" y="5368"/>
                              <a:pt x="1278" y="5714"/>
                            </a:cubicBezTo>
                            <a:cubicBezTo>
                              <a:pt x="1778" y="5368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1985" y="1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220" name="Google Shape;5220;p6"/>
                      <p:cNvSpPr/>
                      <p:nvPr/>
                    </p:nvSpPr>
                    <p:spPr>
                      <a:xfrm rot="-5400000">
                        <a:off x="797213" y="19313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1223" y="0"/>
                            </a:moveTo>
                            <a:cubicBezTo>
                              <a:pt x="936" y="0"/>
                              <a:pt x="693" y="102"/>
                              <a:pt x="501" y="287"/>
                            </a:cubicBezTo>
                            <a:cubicBezTo>
                              <a:pt x="1" y="805"/>
                              <a:pt x="104" y="1703"/>
                              <a:pt x="1209" y="2825"/>
                            </a:cubicBezTo>
                            <a:cubicBezTo>
                              <a:pt x="2224" y="3824"/>
                              <a:pt x="3635" y="4343"/>
                              <a:pt x="4342" y="4343"/>
                            </a:cubicBezTo>
                            <a:cubicBezTo>
                              <a:pt x="4416" y="4343"/>
                              <a:pt x="4483" y="4338"/>
                              <a:pt x="4540" y="4326"/>
                            </a:cubicBezTo>
                            <a:cubicBezTo>
                              <a:pt x="4661" y="3722"/>
                              <a:pt x="4143" y="2117"/>
                              <a:pt x="3038" y="995"/>
                            </a:cubicBezTo>
                            <a:cubicBezTo>
                              <a:pt x="2331" y="299"/>
                              <a:pt x="1713" y="0"/>
                              <a:pt x="122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221" name="Google Shape;5221;p6"/>
                      <p:cNvSpPr/>
                      <p:nvPr/>
                    </p:nvSpPr>
                    <p:spPr>
                      <a:xfrm rot="-5400000">
                        <a:off x="864225" y="19806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8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08" y="2555"/>
                              <a:pt x="2296" y="2555"/>
                            </a:cubicBezTo>
                            <a:cubicBezTo>
                              <a:pt x="3867" y="2555"/>
                              <a:pt x="5368" y="1796"/>
                              <a:pt x="5713" y="1278"/>
                            </a:cubicBezTo>
                            <a:cubicBezTo>
                              <a:pt x="5368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222" name="Google Shape;5222;p6"/>
                      <p:cNvSpPr/>
                      <p:nvPr/>
                    </p:nvSpPr>
                    <p:spPr>
                      <a:xfrm rot="-5400000">
                        <a:off x="864225" y="17640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18" y="1"/>
                            </a:moveTo>
                            <a:cubicBezTo>
                              <a:pt x="1848" y="1"/>
                              <a:pt x="346" y="760"/>
                              <a:pt x="1" y="1278"/>
                            </a:cubicBezTo>
                            <a:cubicBezTo>
                              <a:pt x="346" y="1796"/>
                              <a:pt x="1848" y="2555"/>
                              <a:pt x="3418" y="2555"/>
                            </a:cubicBezTo>
                            <a:cubicBezTo>
                              <a:pt x="5006" y="2555"/>
                              <a:pt x="5714" y="2003"/>
                              <a:pt x="5714" y="1278"/>
                            </a:cubicBezTo>
                            <a:cubicBezTo>
                              <a:pt x="5714" y="553"/>
                              <a:pt x="5006" y="1"/>
                              <a:pt x="341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223" name="Google Shape;5223;p6"/>
                      <p:cNvSpPr/>
                      <p:nvPr/>
                    </p:nvSpPr>
                    <p:spPr>
                      <a:xfrm rot="-5400000">
                        <a:off x="797213" y="17682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8" y="1"/>
                            </a:moveTo>
                            <a:cubicBezTo>
                              <a:pt x="2952" y="1"/>
                              <a:pt x="2332" y="303"/>
                              <a:pt x="1623" y="1012"/>
                            </a:cubicBezTo>
                            <a:cubicBezTo>
                              <a:pt x="501" y="2117"/>
                              <a:pt x="1" y="3722"/>
                              <a:pt x="122" y="4326"/>
                            </a:cubicBezTo>
                            <a:cubicBezTo>
                              <a:pt x="179" y="4338"/>
                              <a:pt x="245" y="4343"/>
                              <a:pt x="320" y="4343"/>
                            </a:cubicBezTo>
                            <a:cubicBezTo>
                              <a:pt x="1026" y="4343"/>
                              <a:pt x="2436" y="3824"/>
                              <a:pt x="3435" y="2825"/>
                            </a:cubicBezTo>
                            <a:cubicBezTo>
                              <a:pt x="4557" y="1720"/>
                              <a:pt x="4661" y="805"/>
                              <a:pt x="4143" y="287"/>
                            </a:cubicBezTo>
                            <a:cubicBezTo>
                              <a:pt x="3959" y="103"/>
                              <a:pt x="3721" y="1"/>
                              <a:pt x="34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224" name="Google Shape;5224;p6"/>
                      <p:cNvSpPr/>
                      <p:nvPr/>
                    </p:nvSpPr>
                    <p:spPr>
                      <a:xfrm rot="-5400000">
                        <a:off x="741900" y="19688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588" y="1243"/>
                              <a:pt x="1588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225" name="Google Shape;5225;p6"/>
                      <p:cNvSpPr/>
                      <p:nvPr/>
                    </p:nvSpPr>
                    <p:spPr>
                      <a:xfrm rot="-5400000">
                        <a:off x="746213" y="18013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226" name="Google Shape;5226;p6"/>
                      <p:cNvSpPr/>
                      <p:nvPr/>
                    </p:nvSpPr>
                    <p:spPr>
                      <a:xfrm rot="-5400000">
                        <a:off x="752263" y="1536438"/>
                        <a:ext cx="52225" cy="522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90" extrusionOk="0">
                            <a:moveTo>
                              <a:pt x="1053" y="1"/>
                            </a:moveTo>
                            <a:cubicBezTo>
                              <a:pt x="467" y="1"/>
                              <a:pt x="1" y="467"/>
                              <a:pt x="1" y="1036"/>
                            </a:cubicBezTo>
                            <a:cubicBezTo>
                              <a:pt x="1" y="1623"/>
                              <a:pt x="467" y="2089"/>
                              <a:pt x="1053" y="2089"/>
                            </a:cubicBezTo>
                            <a:cubicBezTo>
                              <a:pt x="1623" y="2089"/>
                              <a:pt x="2089" y="1623"/>
                              <a:pt x="2089" y="1036"/>
                            </a:cubicBezTo>
                            <a:cubicBezTo>
                              <a:pt x="2089" y="467"/>
                              <a:pt x="1623" y="1"/>
                              <a:pt x="10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227" name="Google Shape;5227;p6"/>
                      <p:cNvSpPr/>
                      <p:nvPr/>
                    </p:nvSpPr>
                    <p:spPr>
                      <a:xfrm rot="-5400000">
                        <a:off x="854725" y="1491350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1" y="1847"/>
                              <a:pt x="1" y="3418"/>
                            </a:cubicBezTo>
                            <a:cubicBezTo>
                              <a:pt x="1" y="5006"/>
                              <a:pt x="570" y="5714"/>
                              <a:pt x="1278" y="5714"/>
                            </a:cubicBezTo>
                            <a:cubicBezTo>
                              <a:pt x="2003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96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228" name="Google Shape;5228;p6"/>
                      <p:cNvSpPr/>
                      <p:nvPr/>
                    </p:nvSpPr>
                    <p:spPr>
                      <a:xfrm rot="-5400000">
                        <a:off x="800125" y="1426425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06" y="1"/>
                            </a:moveTo>
                            <a:cubicBezTo>
                              <a:pt x="231" y="1"/>
                              <a:pt x="163" y="7"/>
                              <a:pt x="104" y="18"/>
                            </a:cubicBezTo>
                            <a:cubicBezTo>
                              <a:pt x="0" y="639"/>
                              <a:pt x="501" y="2227"/>
                              <a:pt x="1623" y="3349"/>
                            </a:cubicBezTo>
                            <a:cubicBezTo>
                              <a:pt x="2315" y="4052"/>
                              <a:pt x="2933" y="4349"/>
                              <a:pt x="3421" y="4349"/>
                            </a:cubicBezTo>
                            <a:cubicBezTo>
                              <a:pt x="3711" y="4349"/>
                              <a:pt x="3956" y="4244"/>
                              <a:pt x="4143" y="4057"/>
                            </a:cubicBezTo>
                            <a:cubicBezTo>
                              <a:pt x="4660" y="3556"/>
                              <a:pt x="4540" y="2642"/>
                              <a:pt x="3435" y="1537"/>
                            </a:cubicBezTo>
                            <a:cubicBezTo>
                              <a:pt x="2420" y="521"/>
                              <a:pt x="1022" y="1"/>
                              <a:pt x="30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229" name="Google Shape;5229;p6"/>
                      <p:cNvSpPr/>
                      <p:nvPr/>
                    </p:nvSpPr>
                    <p:spPr>
                      <a:xfrm rot="-5400000">
                        <a:off x="706950" y="1422100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0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6" y="2572"/>
                              <a:pt x="5713" y="2002"/>
                              <a:pt x="5713" y="1277"/>
                            </a:cubicBezTo>
                            <a:cubicBezTo>
                              <a:pt x="5713" y="570"/>
                              <a:pt x="5006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230" name="Google Shape;5230;p6"/>
                      <p:cNvSpPr/>
                      <p:nvPr/>
                    </p:nvSpPr>
                    <p:spPr>
                      <a:xfrm rot="-5400000">
                        <a:off x="706950" y="1638700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08" y="0"/>
                              <a:pt x="0" y="570"/>
                              <a:pt x="0" y="1277"/>
                            </a:cubicBezTo>
                            <a:cubicBezTo>
                              <a:pt x="0" y="2002"/>
                              <a:pt x="708" y="2572"/>
                              <a:pt x="2296" y="2572"/>
                            </a:cubicBezTo>
                            <a:cubicBezTo>
                              <a:pt x="3866" y="2572"/>
                              <a:pt x="5368" y="1795"/>
                              <a:pt x="5713" y="1277"/>
                            </a:cubicBezTo>
                            <a:cubicBezTo>
                              <a:pt x="5368" y="777"/>
                              <a:pt x="3866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231" name="Google Shape;5231;p6"/>
                      <p:cNvSpPr/>
                      <p:nvPr/>
                    </p:nvSpPr>
                    <p:spPr>
                      <a:xfrm rot="-5400000">
                        <a:off x="800075" y="1589575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38" y="1"/>
                            </a:moveTo>
                            <a:cubicBezTo>
                              <a:pt x="3621" y="1"/>
                              <a:pt x="2224" y="520"/>
                              <a:pt x="1208" y="1520"/>
                            </a:cubicBezTo>
                            <a:cubicBezTo>
                              <a:pt x="87" y="2642"/>
                              <a:pt x="0" y="3539"/>
                              <a:pt x="501" y="4057"/>
                            </a:cubicBezTo>
                            <a:cubicBezTo>
                              <a:pt x="692" y="4242"/>
                              <a:pt x="935" y="4344"/>
                              <a:pt x="1221" y="4344"/>
                            </a:cubicBezTo>
                            <a:cubicBezTo>
                              <a:pt x="1710" y="4344"/>
                              <a:pt x="2324" y="4046"/>
                              <a:pt x="3021" y="3349"/>
                            </a:cubicBezTo>
                            <a:cubicBezTo>
                              <a:pt x="4143" y="2227"/>
                              <a:pt x="4660" y="622"/>
                              <a:pt x="4540" y="18"/>
                            </a:cubicBezTo>
                            <a:cubicBezTo>
                              <a:pt x="4481" y="7"/>
                              <a:pt x="4413" y="1"/>
                              <a:pt x="43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232" name="Google Shape;5232;p6"/>
                      <p:cNvSpPr/>
                      <p:nvPr/>
                    </p:nvSpPr>
                    <p:spPr>
                      <a:xfrm rot="-5400000">
                        <a:off x="833600" y="17191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812" y="0"/>
                            </a:moveTo>
                            <a:cubicBezTo>
                              <a:pt x="1" y="0"/>
                              <a:pt x="1" y="1243"/>
                              <a:pt x="812" y="1243"/>
                            </a:cubicBezTo>
                            <a:cubicBezTo>
                              <a:pt x="1606" y="1243"/>
                              <a:pt x="1606" y="0"/>
                              <a:pt x="812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233" name="Google Shape;5233;p6"/>
                      <p:cNvSpPr/>
                      <p:nvPr/>
                    </p:nvSpPr>
                    <p:spPr>
                      <a:xfrm rot="-5400000">
                        <a:off x="833150" y="1376150"/>
                        <a:ext cx="4017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234" name="Google Shape;5234;p6"/>
                      <p:cNvSpPr/>
                      <p:nvPr/>
                    </p:nvSpPr>
                    <p:spPr>
                      <a:xfrm rot="-5400000">
                        <a:off x="909538" y="1186288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66" y="0"/>
                              <a:pt x="0" y="466"/>
                              <a:pt x="0" y="1036"/>
                            </a:cubicBezTo>
                            <a:cubicBezTo>
                              <a:pt x="0" y="1606"/>
                              <a:pt x="466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235" name="Google Shape;5235;p6"/>
                      <p:cNvSpPr/>
                      <p:nvPr/>
                    </p:nvSpPr>
                    <p:spPr>
                      <a:xfrm rot="-5400000">
                        <a:off x="794963" y="1140763"/>
                        <a:ext cx="6432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73" h="5714" extrusionOk="0">
                            <a:moveTo>
                              <a:pt x="1295" y="1"/>
                            </a:moveTo>
                            <a:cubicBezTo>
                              <a:pt x="570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77" y="5386"/>
                              <a:pt x="1295" y="5714"/>
                            </a:cubicBezTo>
                            <a:cubicBezTo>
                              <a:pt x="1796" y="5368"/>
                              <a:pt x="2572" y="3867"/>
                              <a:pt x="2572" y="2296"/>
                            </a:cubicBezTo>
                            <a:cubicBezTo>
                              <a:pt x="2572" y="726"/>
                              <a:pt x="2003" y="1"/>
                              <a:pt x="12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236" name="Google Shape;5236;p6"/>
                      <p:cNvSpPr/>
                      <p:nvPr/>
                    </p:nvSpPr>
                    <p:spPr>
                      <a:xfrm rot="-5400000">
                        <a:off x="797438" y="1239438"/>
                        <a:ext cx="11607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43" h="4344" extrusionOk="0">
                            <a:moveTo>
                              <a:pt x="1214" y="0"/>
                            </a:moveTo>
                            <a:cubicBezTo>
                              <a:pt x="927" y="0"/>
                              <a:pt x="685" y="102"/>
                              <a:pt x="501" y="287"/>
                            </a:cubicBezTo>
                            <a:cubicBezTo>
                              <a:pt x="0" y="805"/>
                              <a:pt x="104" y="1703"/>
                              <a:pt x="1208" y="2825"/>
                            </a:cubicBezTo>
                            <a:cubicBezTo>
                              <a:pt x="2224" y="3824"/>
                              <a:pt x="3635" y="4343"/>
                              <a:pt x="4341" y="4343"/>
                            </a:cubicBezTo>
                            <a:cubicBezTo>
                              <a:pt x="4416" y="4343"/>
                              <a:pt x="4482" y="4338"/>
                              <a:pt x="4539" y="4326"/>
                            </a:cubicBezTo>
                            <a:cubicBezTo>
                              <a:pt x="4643" y="3722"/>
                              <a:pt x="4142" y="2117"/>
                              <a:pt x="3020" y="995"/>
                            </a:cubicBezTo>
                            <a:cubicBezTo>
                              <a:pt x="2324" y="299"/>
                              <a:pt x="1703" y="0"/>
                              <a:pt x="121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237" name="Google Shape;5237;p6"/>
                      <p:cNvSpPr/>
                      <p:nvPr/>
                    </p:nvSpPr>
                    <p:spPr>
                      <a:xfrm rot="-5400000">
                        <a:off x="864225" y="12885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9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09" y="2555"/>
                              <a:pt x="2296" y="2555"/>
                            </a:cubicBezTo>
                            <a:cubicBezTo>
                              <a:pt x="3867" y="2555"/>
                              <a:pt x="5351" y="1796"/>
                              <a:pt x="5714" y="1278"/>
                            </a:cubicBezTo>
                            <a:cubicBezTo>
                              <a:pt x="5351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238" name="Google Shape;5238;p6"/>
                      <p:cNvSpPr/>
                      <p:nvPr/>
                    </p:nvSpPr>
                    <p:spPr>
                      <a:xfrm rot="-5400000">
                        <a:off x="864225" y="1071925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35" y="1"/>
                            </a:moveTo>
                            <a:cubicBezTo>
                              <a:pt x="1847" y="1"/>
                              <a:pt x="345" y="760"/>
                              <a:pt x="0" y="1278"/>
                            </a:cubicBezTo>
                            <a:cubicBezTo>
                              <a:pt x="345" y="1796"/>
                              <a:pt x="1847" y="2555"/>
                              <a:pt x="3435" y="2555"/>
                            </a:cubicBezTo>
                            <a:cubicBezTo>
                              <a:pt x="5006" y="2555"/>
                              <a:pt x="5713" y="2003"/>
                              <a:pt x="5713" y="1278"/>
                            </a:cubicBezTo>
                            <a:cubicBezTo>
                              <a:pt x="5713" y="553"/>
                              <a:pt x="5006" y="1"/>
                              <a:pt x="34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239" name="Google Shape;5239;p6"/>
                      <p:cNvSpPr/>
                      <p:nvPr/>
                    </p:nvSpPr>
                    <p:spPr>
                      <a:xfrm rot="-5400000">
                        <a:off x="797213" y="1076113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3" y="1"/>
                            </a:moveTo>
                            <a:cubicBezTo>
                              <a:pt x="2943" y="1"/>
                              <a:pt x="2321" y="303"/>
                              <a:pt x="1623" y="1012"/>
                            </a:cubicBezTo>
                            <a:cubicBezTo>
                              <a:pt x="518" y="2134"/>
                              <a:pt x="0" y="3722"/>
                              <a:pt x="104" y="4326"/>
                            </a:cubicBezTo>
                            <a:cubicBezTo>
                              <a:pt x="163" y="4338"/>
                              <a:pt x="231" y="4343"/>
                              <a:pt x="306" y="4343"/>
                            </a:cubicBezTo>
                            <a:cubicBezTo>
                              <a:pt x="1025" y="4343"/>
                              <a:pt x="2435" y="3824"/>
                              <a:pt x="3435" y="2825"/>
                            </a:cubicBezTo>
                            <a:cubicBezTo>
                              <a:pt x="4557" y="1720"/>
                              <a:pt x="4660" y="805"/>
                              <a:pt x="4142" y="287"/>
                            </a:cubicBezTo>
                            <a:cubicBezTo>
                              <a:pt x="3958" y="103"/>
                              <a:pt x="3718" y="1"/>
                              <a:pt x="343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240" name="Google Shape;5240;p6"/>
                      <p:cNvSpPr/>
                      <p:nvPr/>
                    </p:nvSpPr>
                    <p:spPr>
                      <a:xfrm rot="-5400000">
                        <a:off x="741900" y="12767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589" y="1243"/>
                              <a:pt x="1589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241" name="Google Shape;5241;p6"/>
                      <p:cNvSpPr/>
                      <p:nvPr/>
                    </p:nvSpPr>
                    <p:spPr>
                      <a:xfrm rot="-5400000">
                        <a:off x="746213" y="11092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589" y="1243"/>
                              <a:pt x="1589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242" name="Google Shape;5242;p6"/>
                      <p:cNvSpPr/>
                      <p:nvPr/>
                    </p:nvSpPr>
                    <p:spPr>
                      <a:xfrm rot="-5400000">
                        <a:off x="757388" y="1027063"/>
                        <a:ext cx="4017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4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243" name="Google Shape;5243;p6"/>
                      <p:cNvSpPr/>
                      <p:nvPr/>
                    </p:nvSpPr>
                    <p:spPr>
                      <a:xfrm rot="-5400000">
                        <a:off x="932188" y="14669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244" name="Google Shape;5244;p6"/>
                      <p:cNvSpPr/>
                      <p:nvPr/>
                    </p:nvSpPr>
                    <p:spPr>
                      <a:xfrm rot="-5400000">
                        <a:off x="928088" y="1634613"/>
                        <a:ext cx="39725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6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26"/>
                              <a:pt x="795" y="1226"/>
                            </a:cubicBezTo>
                            <a:cubicBezTo>
                              <a:pt x="1589" y="1226"/>
                              <a:pt x="1589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</p:grpSp>
              </p:grpSp>
              <p:grpSp>
                <p:nvGrpSpPr>
                  <p:cNvPr id="5245" name="Google Shape;5245;p6"/>
                  <p:cNvGrpSpPr/>
                  <p:nvPr/>
                </p:nvGrpSpPr>
                <p:grpSpPr>
                  <a:xfrm rot="5400000">
                    <a:off x="6962522" y="3146128"/>
                    <a:ext cx="266250" cy="3448645"/>
                    <a:chOff x="701350" y="30805"/>
                    <a:chExt cx="266250" cy="3448645"/>
                  </a:xfrm>
                </p:grpSpPr>
                <p:sp>
                  <p:nvSpPr>
                    <p:cNvPr id="5246" name="Google Shape;5246;p6"/>
                    <p:cNvSpPr/>
                    <p:nvPr/>
                  </p:nvSpPr>
                  <p:spPr>
                    <a:xfrm rot="-5400000">
                      <a:off x="-1014772" y="1746928"/>
                      <a:ext cx="3448645" cy="164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6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247" name="Google Shape;5247;p6"/>
                    <p:cNvSpPr/>
                    <p:nvPr/>
                  </p:nvSpPr>
                  <p:spPr>
                    <a:xfrm rot="-5400000">
                      <a:off x="909538" y="32626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84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84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248" name="Google Shape;5248;p6"/>
                    <p:cNvSpPr/>
                    <p:nvPr/>
                  </p:nvSpPr>
                  <p:spPr>
                    <a:xfrm rot="-5400000">
                      <a:off x="795175" y="321687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86"/>
                            <a:pt x="1278" y="5714"/>
                          </a:cubicBezTo>
                          <a:cubicBezTo>
                            <a:pt x="1796" y="5386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2003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249" name="Google Shape;5249;p6"/>
                    <p:cNvSpPr/>
                    <p:nvPr/>
                  </p:nvSpPr>
                  <p:spPr>
                    <a:xfrm rot="-5400000">
                      <a:off x="797200" y="3315550"/>
                      <a:ext cx="116550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2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5" y="1703"/>
                            <a:pt x="1226" y="2825"/>
                          </a:cubicBezTo>
                          <a:cubicBezTo>
                            <a:pt x="2226" y="3824"/>
                            <a:pt x="3636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9" y="995"/>
                          </a:cubicBezTo>
                          <a:cubicBezTo>
                            <a:pt x="2342" y="299"/>
                            <a:pt x="1721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250" name="Google Shape;5250;p6"/>
                    <p:cNvSpPr/>
                    <p:nvPr/>
                  </p:nvSpPr>
                  <p:spPr>
                    <a:xfrm rot="-5400000">
                      <a:off x="864225" y="336487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26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26" y="2555"/>
                            <a:pt x="2296" y="2555"/>
                          </a:cubicBezTo>
                          <a:cubicBezTo>
                            <a:pt x="3867" y="2555"/>
                            <a:pt x="5369" y="1796"/>
                            <a:pt x="5714" y="1278"/>
                          </a:cubicBezTo>
                          <a:cubicBezTo>
                            <a:pt x="5369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251" name="Google Shape;5251;p6"/>
                    <p:cNvSpPr/>
                    <p:nvPr/>
                  </p:nvSpPr>
                  <p:spPr>
                    <a:xfrm rot="-5400000">
                      <a:off x="864438" y="3148038"/>
                      <a:ext cx="142425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7" h="2556" extrusionOk="0">
                          <a:moveTo>
                            <a:pt x="3418" y="1"/>
                          </a:moveTo>
                          <a:cubicBezTo>
                            <a:pt x="1847" y="1"/>
                            <a:pt x="346" y="760"/>
                            <a:pt x="0" y="1278"/>
                          </a:cubicBezTo>
                          <a:cubicBezTo>
                            <a:pt x="346" y="1796"/>
                            <a:pt x="1847" y="2555"/>
                            <a:pt x="3418" y="2555"/>
                          </a:cubicBezTo>
                          <a:cubicBezTo>
                            <a:pt x="4988" y="2555"/>
                            <a:pt x="5696" y="2003"/>
                            <a:pt x="5696" y="1278"/>
                          </a:cubicBezTo>
                          <a:cubicBezTo>
                            <a:pt x="5696" y="553"/>
                            <a:pt x="4988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252" name="Google Shape;5252;p6"/>
                    <p:cNvSpPr/>
                    <p:nvPr/>
                  </p:nvSpPr>
                  <p:spPr>
                    <a:xfrm rot="-5400000">
                      <a:off x="797213" y="3152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7" y="1"/>
                          </a:moveTo>
                          <a:cubicBezTo>
                            <a:pt x="2951" y="1"/>
                            <a:pt x="2332" y="303"/>
                            <a:pt x="1622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8" y="4338"/>
                            <a:pt x="245" y="4343"/>
                            <a:pt x="319" y="4343"/>
                          </a:cubicBezTo>
                          <a:cubicBezTo>
                            <a:pt x="1025" y="4343"/>
                            <a:pt x="2437" y="3824"/>
                            <a:pt x="3452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20" y="1"/>
                            <a:pt x="343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253" name="Google Shape;5253;p6"/>
                    <p:cNvSpPr/>
                    <p:nvPr/>
                  </p:nvSpPr>
                  <p:spPr>
                    <a:xfrm rot="-5400000">
                      <a:off x="840925" y="3443825"/>
                      <a:ext cx="39725" cy="306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7" extrusionOk="0">
                          <a:moveTo>
                            <a:pt x="794" y="1"/>
                          </a:moveTo>
                          <a:cubicBezTo>
                            <a:pt x="0" y="1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254" name="Google Shape;5254;p6"/>
                    <p:cNvSpPr/>
                    <p:nvPr/>
                  </p:nvSpPr>
                  <p:spPr>
                    <a:xfrm rot="-5400000">
                      <a:off x="741688" y="335281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255" name="Google Shape;5255;p6"/>
                    <p:cNvSpPr/>
                    <p:nvPr/>
                  </p:nvSpPr>
                  <p:spPr>
                    <a:xfrm rot="-5400000">
                      <a:off x="746000" y="31853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256" name="Google Shape;5256;p6"/>
                    <p:cNvSpPr/>
                    <p:nvPr/>
                  </p:nvSpPr>
                  <p:spPr>
                    <a:xfrm rot="-5400000">
                      <a:off x="752475" y="2920425"/>
                      <a:ext cx="51800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72" h="2090" extrusionOk="0">
                          <a:moveTo>
                            <a:pt x="1036" y="1"/>
                          </a:moveTo>
                          <a:cubicBezTo>
                            <a:pt x="466" y="1"/>
                            <a:pt x="0" y="467"/>
                            <a:pt x="0" y="1036"/>
                          </a:cubicBezTo>
                          <a:cubicBezTo>
                            <a:pt x="0" y="1623"/>
                            <a:pt x="466" y="2089"/>
                            <a:pt x="1036" y="2089"/>
                          </a:cubicBezTo>
                          <a:cubicBezTo>
                            <a:pt x="1605" y="2089"/>
                            <a:pt x="2071" y="1623"/>
                            <a:pt x="2071" y="1036"/>
                          </a:cubicBezTo>
                          <a:cubicBezTo>
                            <a:pt x="2071" y="467"/>
                            <a:pt x="1605" y="1"/>
                            <a:pt x="103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257" name="Google Shape;5257;p6"/>
                    <p:cNvSpPr/>
                    <p:nvPr/>
                  </p:nvSpPr>
                  <p:spPr>
                    <a:xfrm rot="-5400000">
                      <a:off x="854738" y="2875138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0" y="1847"/>
                            <a:pt x="0" y="3418"/>
                          </a:cubicBezTo>
                          <a:cubicBezTo>
                            <a:pt x="0" y="5006"/>
                            <a:pt x="553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5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258" name="Google Shape;5258;p6"/>
                    <p:cNvSpPr/>
                    <p:nvPr/>
                  </p:nvSpPr>
                  <p:spPr>
                    <a:xfrm rot="-5400000">
                      <a:off x="800125" y="2810650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19" y="1"/>
                          </a:moveTo>
                          <a:cubicBezTo>
                            <a:pt x="245" y="1"/>
                            <a:pt x="179" y="7"/>
                            <a:pt x="121" y="18"/>
                          </a:cubicBezTo>
                          <a:cubicBezTo>
                            <a:pt x="1" y="639"/>
                            <a:pt x="518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5" y="4349"/>
                          </a:cubicBezTo>
                          <a:cubicBezTo>
                            <a:pt x="3718" y="4349"/>
                            <a:pt x="3967" y="4244"/>
                            <a:pt x="4160" y="4057"/>
                          </a:cubicBezTo>
                          <a:cubicBezTo>
                            <a:pt x="4661" y="3556"/>
                            <a:pt x="4557" y="2642"/>
                            <a:pt x="3435" y="1537"/>
                          </a:cubicBezTo>
                          <a:cubicBezTo>
                            <a:pt x="2435" y="521"/>
                            <a:pt x="1026" y="1"/>
                            <a:pt x="319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259" name="Google Shape;5259;p6"/>
                    <p:cNvSpPr/>
                    <p:nvPr/>
                  </p:nvSpPr>
                  <p:spPr>
                    <a:xfrm rot="-5400000">
                      <a:off x="706950" y="28063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1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4" y="2002"/>
                            <a:pt x="5714" y="1277"/>
                          </a:cubicBezTo>
                          <a:cubicBezTo>
                            <a:pt x="5714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260" name="Google Shape;5260;p6"/>
                    <p:cNvSpPr/>
                    <p:nvPr/>
                  </p:nvSpPr>
                  <p:spPr>
                    <a:xfrm rot="-5400000">
                      <a:off x="706950" y="30229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25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261" name="Google Shape;5261;p6"/>
                    <p:cNvSpPr/>
                    <p:nvPr/>
                  </p:nvSpPr>
                  <p:spPr>
                    <a:xfrm rot="-5400000">
                      <a:off x="800075" y="29738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42" y="1"/>
                          </a:moveTo>
                          <a:cubicBezTo>
                            <a:pt x="3635" y="1"/>
                            <a:pt x="2224" y="520"/>
                            <a:pt x="1209" y="1520"/>
                          </a:cubicBezTo>
                          <a:cubicBezTo>
                            <a:pt x="104" y="2642"/>
                            <a:pt x="1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2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2" y="7"/>
                            <a:pt x="4416" y="1"/>
                            <a:pt x="4342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262" name="Google Shape;5262;p6"/>
                    <p:cNvSpPr/>
                    <p:nvPr/>
                  </p:nvSpPr>
                  <p:spPr>
                    <a:xfrm rot="-5400000">
                      <a:off x="833813" y="31031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263" name="Google Shape;5263;p6"/>
                    <p:cNvSpPr/>
                    <p:nvPr/>
                  </p:nvSpPr>
                  <p:spPr>
                    <a:xfrm rot="-5400000">
                      <a:off x="833163" y="27603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264" name="Google Shape;5264;p6"/>
                    <p:cNvSpPr/>
                    <p:nvPr/>
                  </p:nvSpPr>
                  <p:spPr>
                    <a:xfrm rot="-5400000">
                      <a:off x="931975" y="28509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265" name="Google Shape;5265;p6"/>
                    <p:cNvSpPr/>
                    <p:nvPr/>
                  </p:nvSpPr>
                  <p:spPr>
                    <a:xfrm rot="-5400000">
                      <a:off x="927875" y="3018600"/>
                      <a:ext cx="40150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605" y="1226"/>
                            <a:pt x="1605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266" name="Google Shape;5266;p6"/>
                    <p:cNvSpPr/>
                    <p:nvPr/>
                  </p:nvSpPr>
                  <p:spPr>
                    <a:xfrm rot="-5400000">
                      <a:off x="909538" y="25705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7" y="0"/>
                            <a:pt x="1" y="466"/>
                            <a:pt x="1" y="1036"/>
                          </a:cubicBezTo>
                          <a:cubicBezTo>
                            <a:pt x="1" y="1606"/>
                            <a:pt x="467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267" name="Google Shape;5267;p6"/>
                    <p:cNvSpPr/>
                    <p:nvPr/>
                  </p:nvSpPr>
                  <p:spPr>
                    <a:xfrm rot="-5400000">
                      <a:off x="795188" y="25247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7" y="1"/>
                          </a:moveTo>
                          <a:cubicBezTo>
                            <a:pt x="553" y="1"/>
                            <a:pt x="0" y="708"/>
                            <a:pt x="0" y="2296"/>
                          </a:cubicBezTo>
                          <a:cubicBezTo>
                            <a:pt x="0" y="3884"/>
                            <a:pt x="760" y="5386"/>
                            <a:pt x="1277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268" name="Google Shape;5268;p6"/>
                    <p:cNvSpPr/>
                    <p:nvPr/>
                  </p:nvSpPr>
                  <p:spPr>
                    <a:xfrm rot="-5400000">
                      <a:off x="797213" y="2623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2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26" y="2825"/>
                          </a:cubicBezTo>
                          <a:cubicBezTo>
                            <a:pt x="2225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2" y="4338"/>
                            <a:pt x="4540" y="4326"/>
                          </a:cubicBezTo>
                          <a:cubicBezTo>
                            <a:pt x="4660" y="3722"/>
                            <a:pt x="4143" y="2117"/>
                            <a:pt x="3038" y="995"/>
                          </a:cubicBezTo>
                          <a:cubicBezTo>
                            <a:pt x="2341" y="299"/>
                            <a:pt x="1720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269" name="Google Shape;5269;p6"/>
                    <p:cNvSpPr/>
                    <p:nvPr/>
                  </p:nvSpPr>
                  <p:spPr>
                    <a:xfrm rot="-5400000">
                      <a:off x="864225" y="26727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0" y="553"/>
                            <a:pt x="0" y="1278"/>
                          </a:cubicBezTo>
                          <a:cubicBezTo>
                            <a:pt x="0" y="2003"/>
                            <a:pt x="708" y="2555"/>
                            <a:pt x="2296" y="2555"/>
                          </a:cubicBezTo>
                          <a:cubicBezTo>
                            <a:pt x="3866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6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270" name="Google Shape;5270;p6"/>
                    <p:cNvSpPr/>
                    <p:nvPr/>
                  </p:nvSpPr>
                  <p:spPr>
                    <a:xfrm rot="-5400000">
                      <a:off x="864225" y="24561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63" y="760"/>
                            <a:pt x="1" y="1278"/>
                          </a:cubicBezTo>
                          <a:cubicBezTo>
                            <a:pt x="363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271" name="Google Shape;5271;p6"/>
                    <p:cNvSpPr/>
                    <p:nvPr/>
                  </p:nvSpPr>
                  <p:spPr>
                    <a:xfrm rot="-5400000">
                      <a:off x="797213" y="2460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9" y="4338"/>
                            <a:pt x="245" y="4343"/>
                            <a:pt x="319" y="4343"/>
                          </a:cubicBezTo>
                          <a:cubicBezTo>
                            <a:pt x="1026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272" name="Google Shape;5272;p6"/>
                    <p:cNvSpPr/>
                    <p:nvPr/>
                  </p:nvSpPr>
                  <p:spPr>
                    <a:xfrm rot="-5400000">
                      <a:off x="741900" y="26609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273" name="Google Shape;5273;p6"/>
                    <p:cNvSpPr/>
                    <p:nvPr/>
                  </p:nvSpPr>
                  <p:spPr>
                    <a:xfrm rot="-5400000">
                      <a:off x="745988" y="24932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274" name="Google Shape;5274;p6"/>
                    <p:cNvSpPr/>
                    <p:nvPr/>
                  </p:nvSpPr>
                  <p:spPr>
                    <a:xfrm rot="-5400000">
                      <a:off x="748000" y="2224275"/>
                      <a:ext cx="60850" cy="52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4" h="2086" extrusionOk="0">
                          <a:moveTo>
                            <a:pt x="1048" y="0"/>
                          </a:moveTo>
                          <a:cubicBezTo>
                            <a:pt x="513" y="0"/>
                            <a:pt x="0" y="414"/>
                            <a:pt x="0" y="1032"/>
                          </a:cubicBezTo>
                          <a:cubicBezTo>
                            <a:pt x="0" y="1619"/>
                            <a:pt x="466" y="2085"/>
                            <a:pt x="1053" y="2085"/>
                          </a:cubicBezTo>
                          <a:cubicBezTo>
                            <a:pt x="1968" y="2085"/>
                            <a:pt x="2434" y="963"/>
                            <a:pt x="1778" y="307"/>
                          </a:cubicBezTo>
                          <a:cubicBezTo>
                            <a:pt x="1566" y="95"/>
                            <a:pt x="1304" y="0"/>
                            <a:pt x="1048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275" name="Google Shape;5275;p6"/>
                    <p:cNvSpPr/>
                    <p:nvPr/>
                  </p:nvSpPr>
                  <p:spPr>
                    <a:xfrm rot="-5400000">
                      <a:off x="854725" y="218302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53" y="5714"/>
                            <a:pt x="1278" y="5714"/>
                          </a:cubicBezTo>
                          <a:cubicBezTo>
                            <a:pt x="1986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79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276" name="Google Shape;5276;p6"/>
                    <p:cNvSpPr/>
                    <p:nvPr/>
                  </p:nvSpPr>
                  <p:spPr>
                    <a:xfrm rot="-5400000">
                      <a:off x="800125" y="21185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5" y="1"/>
                          </a:moveTo>
                          <a:cubicBezTo>
                            <a:pt x="230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18" y="2227"/>
                            <a:pt x="1622" y="3349"/>
                          </a:cubicBezTo>
                          <a:cubicBezTo>
                            <a:pt x="2315" y="4052"/>
                            <a:pt x="2933" y="4349"/>
                            <a:pt x="3420" y="4349"/>
                          </a:cubicBezTo>
                          <a:cubicBezTo>
                            <a:pt x="3711" y="4349"/>
                            <a:pt x="3956" y="4244"/>
                            <a:pt x="4142" y="4057"/>
                          </a:cubicBezTo>
                          <a:cubicBezTo>
                            <a:pt x="4660" y="3556"/>
                            <a:pt x="4557" y="2642"/>
                            <a:pt x="3435" y="1537"/>
                          </a:cubicBezTo>
                          <a:cubicBezTo>
                            <a:pt x="2419" y="521"/>
                            <a:pt x="1022" y="1"/>
                            <a:pt x="30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277" name="Google Shape;5277;p6"/>
                    <p:cNvSpPr/>
                    <p:nvPr/>
                  </p:nvSpPr>
                  <p:spPr>
                    <a:xfrm rot="-5400000">
                      <a:off x="706963" y="2114213"/>
                      <a:ext cx="142825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3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5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5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278" name="Google Shape;5278;p6"/>
                    <p:cNvSpPr/>
                    <p:nvPr/>
                  </p:nvSpPr>
                  <p:spPr>
                    <a:xfrm rot="-5400000">
                      <a:off x="706950" y="23308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1" y="570"/>
                            <a:pt x="1" y="1277"/>
                          </a:cubicBezTo>
                          <a:cubicBezTo>
                            <a:pt x="1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9" y="1795"/>
                            <a:pt x="5714" y="1277"/>
                          </a:cubicBezTo>
                          <a:cubicBezTo>
                            <a:pt x="5369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279" name="Google Shape;5279;p6"/>
                    <p:cNvSpPr/>
                    <p:nvPr/>
                  </p:nvSpPr>
                  <p:spPr>
                    <a:xfrm rot="-5400000">
                      <a:off x="800075" y="22817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9" y="1520"/>
                          </a:cubicBezTo>
                          <a:cubicBezTo>
                            <a:pt x="87" y="2642"/>
                            <a:pt x="1" y="3539"/>
                            <a:pt x="501" y="4057"/>
                          </a:cubicBezTo>
                          <a:cubicBezTo>
                            <a:pt x="693" y="4242"/>
                            <a:pt x="936" y="4344"/>
                            <a:pt x="1222" y="4344"/>
                          </a:cubicBezTo>
                          <a:cubicBezTo>
                            <a:pt x="1711" y="4344"/>
                            <a:pt x="2325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280" name="Google Shape;5280;p6"/>
                    <p:cNvSpPr/>
                    <p:nvPr/>
                  </p:nvSpPr>
                  <p:spPr>
                    <a:xfrm rot="-5400000">
                      <a:off x="833600" y="24112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281" name="Google Shape;5281;p6"/>
                    <p:cNvSpPr/>
                    <p:nvPr/>
                  </p:nvSpPr>
                  <p:spPr>
                    <a:xfrm rot="-5400000">
                      <a:off x="833163" y="20682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282" name="Google Shape;5282;p6"/>
                    <p:cNvSpPr/>
                    <p:nvPr/>
                  </p:nvSpPr>
                  <p:spPr>
                    <a:xfrm rot="-5400000">
                      <a:off x="931975" y="2158850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605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283" name="Google Shape;5283;p6"/>
                    <p:cNvSpPr/>
                    <p:nvPr/>
                  </p:nvSpPr>
                  <p:spPr>
                    <a:xfrm rot="-5400000">
                      <a:off x="928088" y="23267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284" name="Google Shape;5284;p6"/>
                    <p:cNvSpPr/>
                    <p:nvPr/>
                  </p:nvSpPr>
                  <p:spPr>
                    <a:xfrm rot="-5400000">
                      <a:off x="905375" y="1882550"/>
                      <a:ext cx="60875" cy="52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5" h="2085" extrusionOk="0">
                          <a:moveTo>
                            <a:pt x="1399" y="0"/>
                          </a:moveTo>
                          <a:cubicBezTo>
                            <a:pt x="467" y="0"/>
                            <a:pt x="1" y="1122"/>
                            <a:pt x="657" y="1778"/>
                          </a:cubicBezTo>
                          <a:cubicBezTo>
                            <a:pt x="868" y="1990"/>
                            <a:pt x="1129" y="2085"/>
                            <a:pt x="1384" y="2085"/>
                          </a:cubicBezTo>
                          <a:cubicBezTo>
                            <a:pt x="1920" y="2085"/>
                            <a:pt x="2434" y="1667"/>
                            <a:pt x="2434" y="1036"/>
                          </a:cubicBezTo>
                          <a:cubicBezTo>
                            <a:pt x="2434" y="466"/>
                            <a:pt x="1968" y="0"/>
                            <a:pt x="1399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285" name="Google Shape;5285;p6"/>
                    <p:cNvSpPr/>
                    <p:nvPr/>
                  </p:nvSpPr>
                  <p:spPr>
                    <a:xfrm rot="-5400000">
                      <a:off x="795188" y="18326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68"/>
                            <a:pt x="1278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286" name="Google Shape;5286;p6"/>
                    <p:cNvSpPr/>
                    <p:nvPr/>
                  </p:nvSpPr>
                  <p:spPr>
                    <a:xfrm rot="-5400000">
                      <a:off x="797213" y="1931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3" y="0"/>
                          </a:moveTo>
                          <a:cubicBezTo>
                            <a:pt x="936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4" y="1703"/>
                            <a:pt x="1209" y="2825"/>
                          </a:cubicBezTo>
                          <a:cubicBezTo>
                            <a:pt x="2224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8" y="995"/>
                          </a:cubicBezTo>
                          <a:cubicBezTo>
                            <a:pt x="2331" y="299"/>
                            <a:pt x="1713" y="0"/>
                            <a:pt x="122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287" name="Google Shape;5287;p6"/>
                    <p:cNvSpPr/>
                    <p:nvPr/>
                  </p:nvSpPr>
                  <p:spPr>
                    <a:xfrm rot="-5400000">
                      <a:off x="864225" y="19806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8" y="2555"/>
                            <a:pt x="2296" y="2555"/>
                          </a:cubicBezTo>
                          <a:cubicBezTo>
                            <a:pt x="3867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288" name="Google Shape;5288;p6"/>
                    <p:cNvSpPr/>
                    <p:nvPr/>
                  </p:nvSpPr>
                  <p:spPr>
                    <a:xfrm rot="-5400000">
                      <a:off x="864225" y="17640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18" y="1"/>
                          </a:moveTo>
                          <a:cubicBezTo>
                            <a:pt x="1848" y="1"/>
                            <a:pt x="346" y="760"/>
                            <a:pt x="1" y="1278"/>
                          </a:cubicBezTo>
                          <a:cubicBezTo>
                            <a:pt x="346" y="1796"/>
                            <a:pt x="1848" y="2555"/>
                            <a:pt x="3418" y="2555"/>
                          </a:cubicBezTo>
                          <a:cubicBezTo>
                            <a:pt x="5006" y="2555"/>
                            <a:pt x="5714" y="2003"/>
                            <a:pt x="5714" y="1278"/>
                          </a:cubicBezTo>
                          <a:cubicBezTo>
                            <a:pt x="5714" y="553"/>
                            <a:pt x="5006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289" name="Google Shape;5289;p6"/>
                    <p:cNvSpPr/>
                    <p:nvPr/>
                  </p:nvSpPr>
                  <p:spPr>
                    <a:xfrm rot="-5400000">
                      <a:off x="797213" y="17682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01" y="2117"/>
                            <a:pt x="1" y="3722"/>
                            <a:pt x="122" y="4326"/>
                          </a:cubicBezTo>
                          <a:cubicBezTo>
                            <a:pt x="179" y="4338"/>
                            <a:pt x="245" y="4343"/>
                            <a:pt x="320" y="4343"/>
                          </a:cubicBezTo>
                          <a:cubicBezTo>
                            <a:pt x="1026" y="4343"/>
                            <a:pt x="2436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290" name="Google Shape;5290;p6"/>
                    <p:cNvSpPr/>
                    <p:nvPr/>
                  </p:nvSpPr>
                  <p:spPr>
                    <a:xfrm rot="-5400000">
                      <a:off x="741900" y="19688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8" y="1243"/>
                            <a:pt x="1588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291" name="Google Shape;5291;p6"/>
                    <p:cNvSpPr/>
                    <p:nvPr/>
                  </p:nvSpPr>
                  <p:spPr>
                    <a:xfrm rot="-5400000">
                      <a:off x="746213" y="18013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292" name="Google Shape;5292;p6"/>
                    <p:cNvSpPr/>
                    <p:nvPr/>
                  </p:nvSpPr>
                  <p:spPr>
                    <a:xfrm rot="-5400000">
                      <a:off x="752263" y="1536438"/>
                      <a:ext cx="52225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90" extrusionOk="0">
                          <a:moveTo>
                            <a:pt x="1053" y="1"/>
                          </a:moveTo>
                          <a:cubicBezTo>
                            <a:pt x="467" y="1"/>
                            <a:pt x="1" y="467"/>
                            <a:pt x="1" y="1036"/>
                          </a:cubicBezTo>
                          <a:cubicBezTo>
                            <a:pt x="1" y="1623"/>
                            <a:pt x="467" y="2089"/>
                            <a:pt x="1053" y="2089"/>
                          </a:cubicBezTo>
                          <a:cubicBezTo>
                            <a:pt x="1623" y="2089"/>
                            <a:pt x="2089" y="1623"/>
                            <a:pt x="2089" y="1036"/>
                          </a:cubicBezTo>
                          <a:cubicBezTo>
                            <a:pt x="2089" y="467"/>
                            <a:pt x="1623" y="1"/>
                            <a:pt x="10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293" name="Google Shape;5293;p6"/>
                    <p:cNvSpPr/>
                    <p:nvPr/>
                  </p:nvSpPr>
                  <p:spPr>
                    <a:xfrm rot="-5400000">
                      <a:off x="854725" y="1491350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70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6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294" name="Google Shape;5294;p6"/>
                    <p:cNvSpPr/>
                    <p:nvPr/>
                  </p:nvSpPr>
                  <p:spPr>
                    <a:xfrm rot="-5400000">
                      <a:off x="800125" y="14264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6" y="1"/>
                          </a:moveTo>
                          <a:cubicBezTo>
                            <a:pt x="231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01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1" y="4349"/>
                          </a:cubicBezTo>
                          <a:cubicBezTo>
                            <a:pt x="3711" y="4349"/>
                            <a:pt x="3956" y="4244"/>
                            <a:pt x="4143" y="4057"/>
                          </a:cubicBezTo>
                          <a:cubicBezTo>
                            <a:pt x="4660" y="3556"/>
                            <a:pt x="4540" y="2642"/>
                            <a:pt x="3435" y="1537"/>
                          </a:cubicBezTo>
                          <a:cubicBezTo>
                            <a:pt x="2420" y="521"/>
                            <a:pt x="1022" y="1"/>
                            <a:pt x="30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295" name="Google Shape;5295;p6"/>
                    <p:cNvSpPr/>
                    <p:nvPr/>
                  </p:nvSpPr>
                  <p:spPr>
                    <a:xfrm rot="-5400000">
                      <a:off x="706950" y="14221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296" name="Google Shape;5296;p6"/>
                    <p:cNvSpPr/>
                    <p:nvPr/>
                  </p:nvSpPr>
                  <p:spPr>
                    <a:xfrm rot="-5400000">
                      <a:off x="706950" y="16387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6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6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297" name="Google Shape;5297;p6"/>
                    <p:cNvSpPr/>
                    <p:nvPr/>
                  </p:nvSpPr>
                  <p:spPr>
                    <a:xfrm rot="-5400000">
                      <a:off x="800075" y="1589575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8" y="1520"/>
                          </a:cubicBezTo>
                          <a:cubicBezTo>
                            <a:pt x="87" y="2642"/>
                            <a:pt x="0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1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0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298" name="Google Shape;5298;p6"/>
                    <p:cNvSpPr/>
                    <p:nvPr/>
                  </p:nvSpPr>
                  <p:spPr>
                    <a:xfrm rot="-5400000">
                      <a:off x="833600" y="17191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2" y="0"/>
                          </a:moveTo>
                          <a:cubicBezTo>
                            <a:pt x="1" y="0"/>
                            <a:pt x="1" y="1243"/>
                            <a:pt x="812" y="1243"/>
                          </a:cubicBezTo>
                          <a:cubicBezTo>
                            <a:pt x="1606" y="1243"/>
                            <a:pt x="1606" y="0"/>
                            <a:pt x="812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299" name="Google Shape;5299;p6"/>
                    <p:cNvSpPr/>
                    <p:nvPr/>
                  </p:nvSpPr>
                  <p:spPr>
                    <a:xfrm rot="-5400000">
                      <a:off x="833150" y="1376150"/>
                      <a:ext cx="4017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300" name="Google Shape;5300;p6"/>
                    <p:cNvSpPr/>
                    <p:nvPr/>
                  </p:nvSpPr>
                  <p:spPr>
                    <a:xfrm rot="-5400000">
                      <a:off x="909538" y="1186288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6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66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301" name="Google Shape;5301;p6"/>
                    <p:cNvSpPr/>
                    <p:nvPr/>
                  </p:nvSpPr>
                  <p:spPr>
                    <a:xfrm rot="-5400000">
                      <a:off x="794963" y="1140763"/>
                      <a:ext cx="6432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73" h="5714" extrusionOk="0">
                          <a:moveTo>
                            <a:pt x="1295" y="1"/>
                          </a:moveTo>
                          <a:cubicBezTo>
                            <a:pt x="570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77" y="5386"/>
                            <a:pt x="1295" y="5714"/>
                          </a:cubicBezTo>
                          <a:cubicBezTo>
                            <a:pt x="1796" y="5368"/>
                            <a:pt x="2572" y="3867"/>
                            <a:pt x="2572" y="2296"/>
                          </a:cubicBezTo>
                          <a:cubicBezTo>
                            <a:pt x="2572" y="726"/>
                            <a:pt x="2003" y="1"/>
                            <a:pt x="12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302" name="Google Shape;5302;p6"/>
                    <p:cNvSpPr/>
                    <p:nvPr/>
                  </p:nvSpPr>
                  <p:spPr>
                    <a:xfrm rot="-5400000">
                      <a:off x="797438" y="1239438"/>
                      <a:ext cx="11607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43" h="4344" extrusionOk="0">
                          <a:moveTo>
                            <a:pt x="1214" y="0"/>
                          </a:moveTo>
                          <a:cubicBezTo>
                            <a:pt x="927" y="0"/>
                            <a:pt x="685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08" y="2825"/>
                          </a:cubicBezTo>
                          <a:cubicBezTo>
                            <a:pt x="2224" y="3824"/>
                            <a:pt x="3635" y="4343"/>
                            <a:pt x="4341" y="4343"/>
                          </a:cubicBezTo>
                          <a:cubicBezTo>
                            <a:pt x="4416" y="4343"/>
                            <a:pt x="4482" y="4338"/>
                            <a:pt x="4539" y="4326"/>
                          </a:cubicBezTo>
                          <a:cubicBezTo>
                            <a:pt x="4643" y="3722"/>
                            <a:pt x="4142" y="2117"/>
                            <a:pt x="3020" y="995"/>
                          </a:cubicBezTo>
                          <a:cubicBezTo>
                            <a:pt x="2324" y="299"/>
                            <a:pt x="1703" y="0"/>
                            <a:pt x="121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303" name="Google Shape;5303;p6"/>
                    <p:cNvSpPr/>
                    <p:nvPr/>
                  </p:nvSpPr>
                  <p:spPr>
                    <a:xfrm rot="-5400000">
                      <a:off x="864225" y="12885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9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9" y="2555"/>
                            <a:pt x="2296" y="2555"/>
                          </a:cubicBezTo>
                          <a:cubicBezTo>
                            <a:pt x="3867" y="2555"/>
                            <a:pt x="5351" y="1796"/>
                            <a:pt x="5714" y="1278"/>
                          </a:cubicBezTo>
                          <a:cubicBezTo>
                            <a:pt x="5351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304" name="Google Shape;5304;p6"/>
                    <p:cNvSpPr/>
                    <p:nvPr/>
                  </p:nvSpPr>
                  <p:spPr>
                    <a:xfrm rot="-5400000">
                      <a:off x="864225" y="107192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45" y="760"/>
                            <a:pt x="0" y="1278"/>
                          </a:cubicBezTo>
                          <a:cubicBezTo>
                            <a:pt x="345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305" name="Google Shape;5305;p6"/>
                    <p:cNvSpPr/>
                    <p:nvPr/>
                  </p:nvSpPr>
                  <p:spPr>
                    <a:xfrm rot="-5400000">
                      <a:off x="797213" y="1076113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3" y="1"/>
                          </a:moveTo>
                          <a:cubicBezTo>
                            <a:pt x="2943" y="1"/>
                            <a:pt x="2321" y="303"/>
                            <a:pt x="1623" y="1012"/>
                          </a:cubicBezTo>
                          <a:cubicBezTo>
                            <a:pt x="518" y="2134"/>
                            <a:pt x="0" y="3722"/>
                            <a:pt x="104" y="4326"/>
                          </a:cubicBezTo>
                          <a:cubicBezTo>
                            <a:pt x="163" y="4338"/>
                            <a:pt x="231" y="4343"/>
                            <a:pt x="306" y="4343"/>
                          </a:cubicBezTo>
                          <a:cubicBezTo>
                            <a:pt x="1025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18" y="1"/>
                            <a:pt x="343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306" name="Google Shape;5306;p6"/>
                    <p:cNvSpPr/>
                    <p:nvPr/>
                  </p:nvSpPr>
                  <p:spPr>
                    <a:xfrm rot="-5400000">
                      <a:off x="741900" y="12767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307" name="Google Shape;5307;p6"/>
                    <p:cNvSpPr/>
                    <p:nvPr/>
                  </p:nvSpPr>
                  <p:spPr>
                    <a:xfrm rot="-5400000">
                      <a:off x="746213" y="11092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308" name="Google Shape;5308;p6"/>
                    <p:cNvSpPr/>
                    <p:nvPr/>
                  </p:nvSpPr>
                  <p:spPr>
                    <a:xfrm rot="-5400000">
                      <a:off x="758338" y="99681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309" name="Google Shape;5309;p6"/>
                    <p:cNvSpPr/>
                    <p:nvPr/>
                  </p:nvSpPr>
                  <p:spPr>
                    <a:xfrm rot="-5400000">
                      <a:off x="932188" y="14669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310" name="Google Shape;5310;p6"/>
                    <p:cNvSpPr/>
                    <p:nvPr/>
                  </p:nvSpPr>
                  <p:spPr>
                    <a:xfrm rot="-5400000">
                      <a:off x="928088" y="16346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5" y="0"/>
                          </a:moveTo>
                          <a:cubicBezTo>
                            <a:pt x="1" y="0"/>
                            <a:pt x="1" y="1226"/>
                            <a:pt x="795" y="1226"/>
                          </a:cubicBezTo>
                          <a:cubicBezTo>
                            <a:pt x="1589" y="1226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  <p:sp>
                <p:nvSpPr>
                  <p:cNvPr id="5311" name="Google Shape;5311;p6"/>
                  <p:cNvSpPr/>
                  <p:nvPr/>
                </p:nvSpPr>
                <p:spPr>
                  <a:xfrm>
                    <a:off x="7993500" y="4945725"/>
                    <a:ext cx="52225" cy="5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" h="2072" extrusionOk="0">
                        <a:moveTo>
                          <a:pt x="1053" y="0"/>
                        </a:moveTo>
                        <a:cubicBezTo>
                          <a:pt x="484" y="0"/>
                          <a:pt x="0" y="466"/>
                          <a:pt x="0" y="1036"/>
                        </a:cubicBezTo>
                        <a:cubicBezTo>
                          <a:pt x="0" y="1606"/>
                          <a:pt x="484" y="2072"/>
                          <a:pt x="1053" y="2072"/>
                        </a:cubicBezTo>
                        <a:cubicBezTo>
                          <a:pt x="1623" y="2072"/>
                          <a:pt x="2089" y="1606"/>
                          <a:pt x="2089" y="1036"/>
                        </a:cubicBezTo>
                        <a:cubicBezTo>
                          <a:pt x="2089" y="466"/>
                          <a:pt x="1623" y="0"/>
                          <a:pt x="105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12" name="Google Shape;5312;p6"/>
                  <p:cNvSpPr/>
                  <p:nvPr/>
                </p:nvSpPr>
                <p:spPr>
                  <a:xfrm>
                    <a:off x="7987875" y="4791675"/>
                    <a:ext cx="63900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6" h="5714" extrusionOk="0">
                        <a:moveTo>
                          <a:pt x="1278" y="1"/>
                        </a:moveTo>
                        <a:cubicBezTo>
                          <a:pt x="553" y="1"/>
                          <a:pt x="1" y="708"/>
                          <a:pt x="1" y="2296"/>
                        </a:cubicBezTo>
                        <a:cubicBezTo>
                          <a:pt x="1" y="3884"/>
                          <a:pt x="760" y="5386"/>
                          <a:pt x="1278" y="5714"/>
                        </a:cubicBezTo>
                        <a:cubicBezTo>
                          <a:pt x="1796" y="5386"/>
                          <a:pt x="2555" y="3867"/>
                          <a:pt x="2555" y="2296"/>
                        </a:cubicBezTo>
                        <a:cubicBezTo>
                          <a:pt x="2555" y="726"/>
                          <a:pt x="2003" y="1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13" name="Google Shape;5313;p6"/>
                  <p:cNvSpPr/>
                  <p:nvPr/>
                </p:nvSpPr>
                <p:spPr>
                  <a:xfrm>
                    <a:off x="7880000" y="4837150"/>
                    <a:ext cx="116550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2" h="4344" extrusionOk="0">
                        <a:moveTo>
                          <a:pt x="1227" y="0"/>
                        </a:moveTo>
                        <a:cubicBezTo>
                          <a:pt x="938" y="0"/>
                          <a:pt x="693" y="102"/>
                          <a:pt x="501" y="287"/>
                        </a:cubicBezTo>
                        <a:cubicBezTo>
                          <a:pt x="1" y="805"/>
                          <a:pt x="105" y="1703"/>
                          <a:pt x="1226" y="2825"/>
                        </a:cubicBezTo>
                        <a:cubicBezTo>
                          <a:pt x="2226" y="3824"/>
                          <a:pt x="3636" y="4343"/>
                          <a:pt x="4342" y="4343"/>
                        </a:cubicBezTo>
                        <a:cubicBezTo>
                          <a:pt x="4416" y="4343"/>
                          <a:pt x="4483" y="4338"/>
                          <a:pt x="4540" y="4326"/>
                        </a:cubicBezTo>
                        <a:cubicBezTo>
                          <a:pt x="4661" y="3722"/>
                          <a:pt x="4143" y="2117"/>
                          <a:pt x="3039" y="995"/>
                        </a:cubicBezTo>
                        <a:cubicBezTo>
                          <a:pt x="2342" y="299"/>
                          <a:pt x="1721" y="0"/>
                          <a:pt x="122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14" name="Google Shape;5314;p6"/>
                  <p:cNvSpPr/>
                  <p:nvPr/>
                </p:nvSpPr>
                <p:spPr>
                  <a:xfrm>
                    <a:off x="7839875" y="4939675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2296" y="1"/>
                        </a:moveTo>
                        <a:cubicBezTo>
                          <a:pt x="726" y="1"/>
                          <a:pt x="1" y="553"/>
                          <a:pt x="1" y="1278"/>
                        </a:cubicBezTo>
                        <a:cubicBezTo>
                          <a:pt x="1" y="2003"/>
                          <a:pt x="726" y="2555"/>
                          <a:pt x="2296" y="2555"/>
                        </a:cubicBezTo>
                        <a:cubicBezTo>
                          <a:pt x="3867" y="2555"/>
                          <a:pt x="5369" y="1796"/>
                          <a:pt x="5714" y="1278"/>
                        </a:cubicBezTo>
                        <a:cubicBezTo>
                          <a:pt x="5369" y="760"/>
                          <a:pt x="3867" y="1"/>
                          <a:pt x="229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15" name="Google Shape;5315;p6"/>
                  <p:cNvSpPr/>
                  <p:nvPr/>
                </p:nvSpPr>
                <p:spPr>
                  <a:xfrm>
                    <a:off x="8056925" y="4939675"/>
                    <a:ext cx="142425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97" h="2556" extrusionOk="0">
                        <a:moveTo>
                          <a:pt x="3418" y="1"/>
                        </a:moveTo>
                        <a:cubicBezTo>
                          <a:pt x="1847" y="1"/>
                          <a:pt x="346" y="760"/>
                          <a:pt x="0" y="1278"/>
                        </a:cubicBezTo>
                        <a:cubicBezTo>
                          <a:pt x="346" y="1796"/>
                          <a:pt x="1847" y="2555"/>
                          <a:pt x="3418" y="2555"/>
                        </a:cubicBezTo>
                        <a:cubicBezTo>
                          <a:pt x="4988" y="2555"/>
                          <a:pt x="5696" y="2003"/>
                          <a:pt x="5696" y="1278"/>
                        </a:cubicBezTo>
                        <a:cubicBezTo>
                          <a:pt x="5696" y="553"/>
                          <a:pt x="4988" y="1"/>
                          <a:pt x="341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16" name="Google Shape;5316;p6"/>
                  <p:cNvSpPr/>
                  <p:nvPr/>
                </p:nvSpPr>
                <p:spPr>
                  <a:xfrm>
                    <a:off x="8043125" y="4837150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3437" y="1"/>
                        </a:moveTo>
                        <a:cubicBezTo>
                          <a:pt x="2951" y="1"/>
                          <a:pt x="2332" y="303"/>
                          <a:pt x="1622" y="1012"/>
                        </a:cubicBezTo>
                        <a:cubicBezTo>
                          <a:pt x="518" y="2117"/>
                          <a:pt x="0" y="3722"/>
                          <a:pt x="121" y="4326"/>
                        </a:cubicBezTo>
                        <a:cubicBezTo>
                          <a:pt x="178" y="4338"/>
                          <a:pt x="245" y="4343"/>
                          <a:pt x="319" y="4343"/>
                        </a:cubicBezTo>
                        <a:cubicBezTo>
                          <a:pt x="1025" y="4343"/>
                          <a:pt x="2437" y="3824"/>
                          <a:pt x="3452" y="2825"/>
                        </a:cubicBezTo>
                        <a:cubicBezTo>
                          <a:pt x="4557" y="1720"/>
                          <a:pt x="4660" y="805"/>
                          <a:pt x="4142" y="287"/>
                        </a:cubicBezTo>
                        <a:cubicBezTo>
                          <a:pt x="3958" y="103"/>
                          <a:pt x="3720" y="1"/>
                          <a:pt x="343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17" name="Google Shape;5317;p6"/>
                  <p:cNvSpPr/>
                  <p:nvPr/>
                </p:nvSpPr>
                <p:spPr>
                  <a:xfrm>
                    <a:off x="7816150" y="4890275"/>
                    <a:ext cx="39725" cy="30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27" extrusionOk="0">
                        <a:moveTo>
                          <a:pt x="794" y="1"/>
                        </a:moveTo>
                        <a:cubicBezTo>
                          <a:pt x="0" y="1"/>
                          <a:pt x="0" y="1226"/>
                          <a:pt x="794" y="1226"/>
                        </a:cubicBezTo>
                        <a:cubicBezTo>
                          <a:pt x="1588" y="1226"/>
                          <a:pt x="1588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18" name="Google Shape;5318;p6"/>
                  <p:cNvSpPr/>
                  <p:nvPr/>
                </p:nvSpPr>
                <p:spPr>
                  <a:xfrm>
                    <a:off x="8329625" y="4851225"/>
                    <a:ext cx="63875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5" h="5714" extrusionOk="0">
                        <a:moveTo>
                          <a:pt x="1278" y="1"/>
                        </a:moveTo>
                        <a:cubicBezTo>
                          <a:pt x="760" y="363"/>
                          <a:pt x="0" y="1847"/>
                          <a:pt x="0" y="3418"/>
                        </a:cubicBezTo>
                        <a:cubicBezTo>
                          <a:pt x="0" y="5006"/>
                          <a:pt x="553" y="5714"/>
                          <a:pt x="1278" y="5714"/>
                        </a:cubicBezTo>
                        <a:cubicBezTo>
                          <a:pt x="2003" y="5714"/>
                          <a:pt x="2555" y="5006"/>
                          <a:pt x="2555" y="3418"/>
                        </a:cubicBezTo>
                        <a:cubicBezTo>
                          <a:pt x="2555" y="1847"/>
                          <a:pt x="1795" y="363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19" name="Google Shape;5319;p6"/>
                  <p:cNvSpPr/>
                  <p:nvPr/>
                </p:nvSpPr>
                <p:spPr>
                  <a:xfrm>
                    <a:off x="8384850" y="4840000"/>
                    <a:ext cx="116525" cy="108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9" extrusionOk="0">
                        <a:moveTo>
                          <a:pt x="319" y="1"/>
                        </a:moveTo>
                        <a:cubicBezTo>
                          <a:pt x="245" y="1"/>
                          <a:pt x="179" y="7"/>
                          <a:pt x="121" y="18"/>
                        </a:cubicBezTo>
                        <a:cubicBezTo>
                          <a:pt x="1" y="639"/>
                          <a:pt x="518" y="2227"/>
                          <a:pt x="1623" y="3349"/>
                        </a:cubicBezTo>
                        <a:cubicBezTo>
                          <a:pt x="2315" y="4052"/>
                          <a:pt x="2933" y="4349"/>
                          <a:pt x="3425" y="4349"/>
                        </a:cubicBezTo>
                        <a:cubicBezTo>
                          <a:pt x="3718" y="4349"/>
                          <a:pt x="3967" y="4244"/>
                          <a:pt x="4160" y="4057"/>
                        </a:cubicBezTo>
                        <a:cubicBezTo>
                          <a:pt x="4661" y="3556"/>
                          <a:pt x="4557" y="2642"/>
                          <a:pt x="3435" y="1537"/>
                        </a:cubicBezTo>
                        <a:cubicBezTo>
                          <a:pt x="2435" y="521"/>
                          <a:pt x="1026" y="1"/>
                          <a:pt x="31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20" name="Google Shape;5320;p6"/>
                  <p:cNvSpPr/>
                  <p:nvPr/>
                </p:nvSpPr>
                <p:spPr>
                  <a:xfrm>
                    <a:off x="8221750" y="4840000"/>
                    <a:ext cx="116525" cy="10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5" extrusionOk="0">
                        <a:moveTo>
                          <a:pt x="4342" y="1"/>
                        </a:moveTo>
                        <a:cubicBezTo>
                          <a:pt x="3635" y="1"/>
                          <a:pt x="2224" y="520"/>
                          <a:pt x="1209" y="1520"/>
                        </a:cubicBezTo>
                        <a:cubicBezTo>
                          <a:pt x="104" y="2642"/>
                          <a:pt x="1" y="3539"/>
                          <a:pt x="501" y="4057"/>
                        </a:cubicBezTo>
                        <a:cubicBezTo>
                          <a:pt x="692" y="4242"/>
                          <a:pt x="935" y="4344"/>
                          <a:pt x="1222" y="4344"/>
                        </a:cubicBezTo>
                        <a:cubicBezTo>
                          <a:pt x="1710" y="4344"/>
                          <a:pt x="2324" y="4046"/>
                          <a:pt x="3021" y="3349"/>
                        </a:cubicBezTo>
                        <a:cubicBezTo>
                          <a:pt x="4143" y="2227"/>
                          <a:pt x="4661" y="622"/>
                          <a:pt x="4540" y="18"/>
                        </a:cubicBezTo>
                        <a:cubicBezTo>
                          <a:pt x="4482" y="7"/>
                          <a:pt x="4416" y="1"/>
                          <a:pt x="434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21" name="Google Shape;5321;p6"/>
                  <p:cNvSpPr/>
                  <p:nvPr/>
                </p:nvSpPr>
                <p:spPr>
                  <a:xfrm>
                    <a:off x="8169550" y="4874100"/>
                    <a:ext cx="397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4" extrusionOk="0">
                        <a:moveTo>
                          <a:pt x="794" y="0"/>
                        </a:moveTo>
                        <a:cubicBezTo>
                          <a:pt x="0" y="0"/>
                          <a:pt x="0" y="1243"/>
                          <a:pt x="794" y="1243"/>
                        </a:cubicBezTo>
                        <a:cubicBezTo>
                          <a:pt x="1588" y="1243"/>
                          <a:pt x="1588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22" name="Google Shape;5322;p6"/>
                  <p:cNvSpPr/>
                  <p:nvPr/>
                </p:nvSpPr>
                <p:spPr>
                  <a:xfrm>
                    <a:off x="8512150" y="4873675"/>
                    <a:ext cx="40150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3" extrusionOk="0">
                        <a:moveTo>
                          <a:pt x="811" y="0"/>
                        </a:moveTo>
                        <a:cubicBezTo>
                          <a:pt x="0" y="0"/>
                          <a:pt x="0" y="1243"/>
                          <a:pt x="811" y="1243"/>
                        </a:cubicBezTo>
                        <a:cubicBezTo>
                          <a:pt x="1605" y="1243"/>
                          <a:pt x="1605" y="0"/>
                          <a:pt x="811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23" name="Google Shape;5323;p6"/>
                  <p:cNvSpPr/>
                  <p:nvPr/>
                </p:nvSpPr>
                <p:spPr>
                  <a:xfrm>
                    <a:off x="8421525" y="4972475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795" y="1"/>
                        </a:moveTo>
                        <a:cubicBezTo>
                          <a:pt x="1" y="1"/>
                          <a:pt x="1" y="1243"/>
                          <a:pt x="795" y="1243"/>
                        </a:cubicBezTo>
                        <a:cubicBezTo>
                          <a:pt x="1606" y="1243"/>
                          <a:pt x="1606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24" name="Google Shape;5324;p6"/>
                  <p:cNvSpPr/>
                  <p:nvPr/>
                </p:nvSpPr>
                <p:spPr>
                  <a:xfrm>
                    <a:off x="8254125" y="4968600"/>
                    <a:ext cx="40150" cy="3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26" extrusionOk="0">
                        <a:moveTo>
                          <a:pt x="794" y="0"/>
                        </a:moveTo>
                        <a:cubicBezTo>
                          <a:pt x="0" y="0"/>
                          <a:pt x="0" y="1226"/>
                          <a:pt x="794" y="1226"/>
                        </a:cubicBezTo>
                        <a:cubicBezTo>
                          <a:pt x="1605" y="1226"/>
                          <a:pt x="1605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25" name="Google Shape;5325;p6"/>
                  <p:cNvSpPr/>
                  <p:nvPr/>
                </p:nvSpPr>
                <p:spPr>
                  <a:xfrm>
                    <a:off x="8685600" y="4945725"/>
                    <a:ext cx="52225" cy="5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" h="2072" extrusionOk="0">
                        <a:moveTo>
                          <a:pt x="1053" y="0"/>
                        </a:moveTo>
                        <a:cubicBezTo>
                          <a:pt x="467" y="0"/>
                          <a:pt x="1" y="466"/>
                          <a:pt x="1" y="1036"/>
                        </a:cubicBezTo>
                        <a:cubicBezTo>
                          <a:pt x="1" y="1606"/>
                          <a:pt x="467" y="2072"/>
                          <a:pt x="1053" y="2072"/>
                        </a:cubicBezTo>
                        <a:cubicBezTo>
                          <a:pt x="1623" y="2072"/>
                          <a:pt x="2089" y="1606"/>
                          <a:pt x="2089" y="1036"/>
                        </a:cubicBezTo>
                        <a:cubicBezTo>
                          <a:pt x="2089" y="466"/>
                          <a:pt x="1623" y="0"/>
                          <a:pt x="105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26" name="Google Shape;5326;p6"/>
                  <p:cNvSpPr/>
                  <p:nvPr/>
                </p:nvSpPr>
                <p:spPr>
                  <a:xfrm>
                    <a:off x="8680000" y="4791675"/>
                    <a:ext cx="63875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5" h="5714" extrusionOk="0">
                        <a:moveTo>
                          <a:pt x="1277" y="1"/>
                        </a:moveTo>
                        <a:cubicBezTo>
                          <a:pt x="553" y="1"/>
                          <a:pt x="0" y="708"/>
                          <a:pt x="0" y="2296"/>
                        </a:cubicBezTo>
                        <a:cubicBezTo>
                          <a:pt x="0" y="3884"/>
                          <a:pt x="760" y="5386"/>
                          <a:pt x="1277" y="5714"/>
                        </a:cubicBezTo>
                        <a:cubicBezTo>
                          <a:pt x="1778" y="5368"/>
                          <a:pt x="2555" y="3867"/>
                          <a:pt x="2555" y="2296"/>
                        </a:cubicBezTo>
                        <a:cubicBezTo>
                          <a:pt x="2555" y="726"/>
                          <a:pt x="1985" y="1"/>
                          <a:pt x="127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27" name="Google Shape;5327;p6"/>
                  <p:cNvSpPr/>
                  <p:nvPr/>
                </p:nvSpPr>
                <p:spPr>
                  <a:xfrm>
                    <a:off x="8572125" y="4837150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1227" y="0"/>
                        </a:moveTo>
                        <a:cubicBezTo>
                          <a:pt x="938" y="0"/>
                          <a:pt x="692" y="102"/>
                          <a:pt x="501" y="287"/>
                        </a:cubicBezTo>
                        <a:cubicBezTo>
                          <a:pt x="0" y="805"/>
                          <a:pt x="104" y="1703"/>
                          <a:pt x="1226" y="2825"/>
                        </a:cubicBezTo>
                        <a:cubicBezTo>
                          <a:pt x="2225" y="3824"/>
                          <a:pt x="3635" y="4343"/>
                          <a:pt x="4342" y="4343"/>
                        </a:cubicBezTo>
                        <a:cubicBezTo>
                          <a:pt x="4416" y="4343"/>
                          <a:pt x="4482" y="4338"/>
                          <a:pt x="4540" y="4326"/>
                        </a:cubicBezTo>
                        <a:cubicBezTo>
                          <a:pt x="4660" y="3722"/>
                          <a:pt x="4143" y="2117"/>
                          <a:pt x="3038" y="995"/>
                        </a:cubicBezTo>
                        <a:cubicBezTo>
                          <a:pt x="2341" y="299"/>
                          <a:pt x="1720" y="0"/>
                          <a:pt x="122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28" name="Google Shape;5328;p6"/>
                  <p:cNvSpPr/>
                  <p:nvPr/>
                </p:nvSpPr>
                <p:spPr>
                  <a:xfrm>
                    <a:off x="8532000" y="4939675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2296" y="1"/>
                        </a:moveTo>
                        <a:cubicBezTo>
                          <a:pt x="708" y="1"/>
                          <a:pt x="0" y="553"/>
                          <a:pt x="0" y="1278"/>
                        </a:cubicBezTo>
                        <a:cubicBezTo>
                          <a:pt x="0" y="2003"/>
                          <a:pt x="708" y="2555"/>
                          <a:pt x="2296" y="2555"/>
                        </a:cubicBezTo>
                        <a:cubicBezTo>
                          <a:pt x="3866" y="2555"/>
                          <a:pt x="5368" y="1796"/>
                          <a:pt x="5713" y="1278"/>
                        </a:cubicBezTo>
                        <a:cubicBezTo>
                          <a:pt x="5368" y="760"/>
                          <a:pt x="3866" y="1"/>
                          <a:pt x="229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29" name="Google Shape;5329;p6"/>
                  <p:cNvSpPr/>
                  <p:nvPr/>
                </p:nvSpPr>
                <p:spPr>
                  <a:xfrm>
                    <a:off x="8748600" y="4939675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3435" y="1"/>
                        </a:moveTo>
                        <a:cubicBezTo>
                          <a:pt x="1847" y="1"/>
                          <a:pt x="363" y="760"/>
                          <a:pt x="1" y="1278"/>
                        </a:cubicBezTo>
                        <a:cubicBezTo>
                          <a:pt x="363" y="1796"/>
                          <a:pt x="1847" y="2555"/>
                          <a:pt x="3435" y="2555"/>
                        </a:cubicBezTo>
                        <a:cubicBezTo>
                          <a:pt x="5006" y="2555"/>
                          <a:pt x="5713" y="2003"/>
                          <a:pt x="5713" y="1278"/>
                        </a:cubicBezTo>
                        <a:cubicBezTo>
                          <a:pt x="5713" y="553"/>
                          <a:pt x="5006" y="1"/>
                          <a:pt x="343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30" name="Google Shape;5330;p6"/>
                  <p:cNvSpPr/>
                  <p:nvPr/>
                </p:nvSpPr>
                <p:spPr>
                  <a:xfrm>
                    <a:off x="8735225" y="4837150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3438" y="1"/>
                        </a:moveTo>
                        <a:cubicBezTo>
                          <a:pt x="2952" y="1"/>
                          <a:pt x="2332" y="303"/>
                          <a:pt x="1623" y="1012"/>
                        </a:cubicBezTo>
                        <a:cubicBezTo>
                          <a:pt x="518" y="2117"/>
                          <a:pt x="0" y="3722"/>
                          <a:pt x="121" y="4326"/>
                        </a:cubicBezTo>
                        <a:cubicBezTo>
                          <a:pt x="179" y="4338"/>
                          <a:pt x="245" y="4343"/>
                          <a:pt x="319" y="4343"/>
                        </a:cubicBezTo>
                        <a:cubicBezTo>
                          <a:pt x="1026" y="4343"/>
                          <a:pt x="2435" y="3824"/>
                          <a:pt x="3435" y="2825"/>
                        </a:cubicBezTo>
                        <a:cubicBezTo>
                          <a:pt x="4557" y="1720"/>
                          <a:pt x="4661" y="805"/>
                          <a:pt x="4143" y="287"/>
                        </a:cubicBezTo>
                        <a:cubicBezTo>
                          <a:pt x="3959" y="103"/>
                          <a:pt x="3721" y="1"/>
                          <a:pt x="343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31" name="Google Shape;5331;p6"/>
                  <p:cNvSpPr/>
                  <p:nvPr/>
                </p:nvSpPr>
                <p:spPr>
                  <a:xfrm>
                    <a:off x="8861225" y="4874100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811" y="0"/>
                        </a:moveTo>
                        <a:cubicBezTo>
                          <a:pt x="0" y="0"/>
                          <a:pt x="0" y="1243"/>
                          <a:pt x="811" y="1243"/>
                        </a:cubicBezTo>
                        <a:cubicBezTo>
                          <a:pt x="1605" y="1243"/>
                          <a:pt x="1605" y="0"/>
                          <a:pt x="811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5332" name="Google Shape;5332;p6"/>
                <p:cNvGrpSpPr/>
                <p:nvPr/>
              </p:nvGrpSpPr>
              <p:grpSpPr>
                <a:xfrm>
                  <a:off x="132525" y="114825"/>
                  <a:ext cx="8796050" cy="4913850"/>
                  <a:chOff x="190375" y="114825"/>
                  <a:chExt cx="8796050" cy="4913850"/>
                </a:xfrm>
              </p:grpSpPr>
              <p:grpSp>
                <p:nvGrpSpPr>
                  <p:cNvPr id="5333" name="Google Shape;5333;p6"/>
                  <p:cNvGrpSpPr/>
                  <p:nvPr/>
                </p:nvGrpSpPr>
                <p:grpSpPr>
                  <a:xfrm rot="-5400000">
                    <a:off x="2780850" y="2413100"/>
                    <a:ext cx="266250" cy="4914700"/>
                    <a:chOff x="250000" y="213100"/>
                    <a:chExt cx="266250" cy="4914700"/>
                  </a:xfrm>
                </p:grpSpPr>
                <p:grpSp>
                  <p:nvGrpSpPr>
                    <p:cNvPr id="5334" name="Google Shape;5334;p6"/>
                    <p:cNvGrpSpPr/>
                    <p:nvPr/>
                  </p:nvGrpSpPr>
                  <p:grpSpPr>
                    <a:xfrm rot="10800000">
                      <a:off x="250000" y="213100"/>
                      <a:ext cx="266250" cy="2487175"/>
                      <a:chOff x="701350" y="992275"/>
                      <a:chExt cx="266250" cy="2487175"/>
                    </a:xfrm>
                  </p:grpSpPr>
                  <p:sp>
                    <p:nvSpPr>
                      <p:cNvPr id="5335" name="Google Shape;5335;p6"/>
                      <p:cNvSpPr/>
                      <p:nvPr/>
                    </p:nvSpPr>
                    <p:spPr>
                      <a:xfrm rot="-5400000">
                        <a:off x="-519125" y="2242575"/>
                        <a:ext cx="2457350" cy="164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294" h="656" extrusionOk="0">
                            <a:moveTo>
                              <a:pt x="0" y="0"/>
                            </a:moveTo>
                            <a:lnTo>
                              <a:pt x="0" y="656"/>
                            </a:lnTo>
                            <a:lnTo>
                              <a:pt x="98293" y="656"/>
                            </a:lnTo>
                            <a:lnTo>
                              <a:pt x="98293" y="0"/>
                            </a:ln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336" name="Google Shape;5336;p6"/>
                      <p:cNvSpPr/>
                      <p:nvPr/>
                    </p:nvSpPr>
                    <p:spPr>
                      <a:xfrm rot="-5400000">
                        <a:off x="909538" y="3262613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84" y="0"/>
                              <a:pt x="0" y="466"/>
                              <a:pt x="0" y="1036"/>
                            </a:cubicBezTo>
                            <a:cubicBezTo>
                              <a:pt x="0" y="1606"/>
                              <a:pt x="484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337" name="Google Shape;5337;p6"/>
                      <p:cNvSpPr/>
                      <p:nvPr/>
                    </p:nvSpPr>
                    <p:spPr>
                      <a:xfrm rot="-5400000">
                        <a:off x="795175" y="3216875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553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60" y="5386"/>
                              <a:pt x="1278" y="5714"/>
                            </a:cubicBezTo>
                            <a:cubicBezTo>
                              <a:pt x="1796" y="5386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2003" y="1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338" name="Google Shape;5338;p6"/>
                      <p:cNvSpPr/>
                      <p:nvPr/>
                    </p:nvSpPr>
                    <p:spPr>
                      <a:xfrm rot="-5400000">
                        <a:off x="797200" y="3315550"/>
                        <a:ext cx="116550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2" h="4344" extrusionOk="0">
                            <a:moveTo>
                              <a:pt x="1227" y="0"/>
                            </a:moveTo>
                            <a:cubicBezTo>
                              <a:pt x="938" y="0"/>
                              <a:pt x="693" y="102"/>
                              <a:pt x="501" y="287"/>
                            </a:cubicBezTo>
                            <a:cubicBezTo>
                              <a:pt x="1" y="805"/>
                              <a:pt x="105" y="1703"/>
                              <a:pt x="1226" y="2825"/>
                            </a:cubicBezTo>
                            <a:cubicBezTo>
                              <a:pt x="2226" y="3824"/>
                              <a:pt x="3636" y="4343"/>
                              <a:pt x="4342" y="4343"/>
                            </a:cubicBezTo>
                            <a:cubicBezTo>
                              <a:pt x="4416" y="4343"/>
                              <a:pt x="4483" y="4338"/>
                              <a:pt x="4540" y="4326"/>
                            </a:cubicBezTo>
                            <a:cubicBezTo>
                              <a:pt x="4661" y="3722"/>
                              <a:pt x="4143" y="2117"/>
                              <a:pt x="3039" y="995"/>
                            </a:cubicBezTo>
                            <a:cubicBezTo>
                              <a:pt x="2342" y="299"/>
                              <a:pt x="1721" y="0"/>
                              <a:pt x="1227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339" name="Google Shape;5339;p6"/>
                      <p:cNvSpPr/>
                      <p:nvPr/>
                    </p:nvSpPr>
                    <p:spPr>
                      <a:xfrm rot="-5400000">
                        <a:off x="864225" y="3364875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26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26" y="2555"/>
                              <a:pt x="2296" y="2555"/>
                            </a:cubicBezTo>
                            <a:cubicBezTo>
                              <a:pt x="3867" y="2555"/>
                              <a:pt x="5369" y="1796"/>
                              <a:pt x="5714" y="1278"/>
                            </a:cubicBezTo>
                            <a:cubicBezTo>
                              <a:pt x="5369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340" name="Google Shape;5340;p6"/>
                      <p:cNvSpPr/>
                      <p:nvPr/>
                    </p:nvSpPr>
                    <p:spPr>
                      <a:xfrm rot="-5400000">
                        <a:off x="864438" y="3148038"/>
                        <a:ext cx="142425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697" h="2556" extrusionOk="0">
                            <a:moveTo>
                              <a:pt x="3418" y="1"/>
                            </a:moveTo>
                            <a:cubicBezTo>
                              <a:pt x="1847" y="1"/>
                              <a:pt x="346" y="760"/>
                              <a:pt x="0" y="1278"/>
                            </a:cubicBezTo>
                            <a:cubicBezTo>
                              <a:pt x="346" y="1796"/>
                              <a:pt x="1847" y="2555"/>
                              <a:pt x="3418" y="2555"/>
                            </a:cubicBezTo>
                            <a:cubicBezTo>
                              <a:pt x="4988" y="2555"/>
                              <a:pt x="5696" y="2003"/>
                              <a:pt x="5696" y="1278"/>
                            </a:cubicBezTo>
                            <a:cubicBezTo>
                              <a:pt x="5696" y="553"/>
                              <a:pt x="4988" y="1"/>
                              <a:pt x="341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341" name="Google Shape;5341;p6"/>
                      <p:cNvSpPr/>
                      <p:nvPr/>
                    </p:nvSpPr>
                    <p:spPr>
                      <a:xfrm rot="-5400000">
                        <a:off x="797213" y="31524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7" y="1"/>
                            </a:moveTo>
                            <a:cubicBezTo>
                              <a:pt x="2951" y="1"/>
                              <a:pt x="2332" y="303"/>
                              <a:pt x="1622" y="1012"/>
                            </a:cubicBezTo>
                            <a:cubicBezTo>
                              <a:pt x="518" y="2117"/>
                              <a:pt x="0" y="3722"/>
                              <a:pt x="121" y="4326"/>
                            </a:cubicBezTo>
                            <a:cubicBezTo>
                              <a:pt x="178" y="4338"/>
                              <a:pt x="245" y="4343"/>
                              <a:pt x="319" y="4343"/>
                            </a:cubicBezTo>
                            <a:cubicBezTo>
                              <a:pt x="1025" y="4343"/>
                              <a:pt x="2437" y="3824"/>
                              <a:pt x="3452" y="2825"/>
                            </a:cubicBezTo>
                            <a:cubicBezTo>
                              <a:pt x="4557" y="1720"/>
                              <a:pt x="4660" y="805"/>
                              <a:pt x="4142" y="287"/>
                            </a:cubicBezTo>
                            <a:cubicBezTo>
                              <a:pt x="3958" y="103"/>
                              <a:pt x="3720" y="1"/>
                              <a:pt x="343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342" name="Google Shape;5342;p6"/>
                      <p:cNvSpPr/>
                      <p:nvPr/>
                    </p:nvSpPr>
                    <p:spPr>
                      <a:xfrm rot="-5400000">
                        <a:off x="840925" y="3443825"/>
                        <a:ext cx="39725" cy="306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7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26"/>
                              <a:pt x="794" y="1226"/>
                            </a:cubicBezTo>
                            <a:cubicBezTo>
                              <a:pt x="1588" y="1226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343" name="Google Shape;5343;p6"/>
                      <p:cNvSpPr/>
                      <p:nvPr/>
                    </p:nvSpPr>
                    <p:spPr>
                      <a:xfrm rot="-5400000">
                        <a:off x="741688" y="335281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344" name="Google Shape;5344;p6"/>
                      <p:cNvSpPr/>
                      <p:nvPr/>
                    </p:nvSpPr>
                    <p:spPr>
                      <a:xfrm rot="-5400000">
                        <a:off x="746000" y="31853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345" name="Google Shape;5345;p6"/>
                      <p:cNvSpPr/>
                      <p:nvPr/>
                    </p:nvSpPr>
                    <p:spPr>
                      <a:xfrm rot="-5400000">
                        <a:off x="752475" y="2920425"/>
                        <a:ext cx="51800" cy="522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72" h="2090" extrusionOk="0">
                            <a:moveTo>
                              <a:pt x="1036" y="1"/>
                            </a:moveTo>
                            <a:cubicBezTo>
                              <a:pt x="466" y="1"/>
                              <a:pt x="0" y="467"/>
                              <a:pt x="0" y="1036"/>
                            </a:cubicBezTo>
                            <a:cubicBezTo>
                              <a:pt x="0" y="1623"/>
                              <a:pt x="466" y="2089"/>
                              <a:pt x="1036" y="2089"/>
                            </a:cubicBezTo>
                            <a:cubicBezTo>
                              <a:pt x="1605" y="2089"/>
                              <a:pt x="2071" y="1623"/>
                              <a:pt x="2071" y="1036"/>
                            </a:cubicBezTo>
                            <a:cubicBezTo>
                              <a:pt x="2071" y="467"/>
                              <a:pt x="1605" y="1"/>
                              <a:pt x="103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346" name="Google Shape;5346;p6"/>
                      <p:cNvSpPr/>
                      <p:nvPr/>
                    </p:nvSpPr>
                    <p:spPr>
                      <a:xfrm rot="-5400000">
                        <a:off x="854738" y="2875138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0" y="1847"/>
                              <a:pt x="0" y="3418"/>
                            </a:cubicBezTo>
                            <a:cubicBezTo>
                              <a:pt x="0" y="5006"/>
                              <a:pt x="553" y="5714"/>
                              <a:pt x="1278" y="5714"/>
                            </a:cubicBezTo>
                            <a:cubicBezTo>
                              <a:pt x="2003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95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347" name="Google Shape;5347;p6"/>
                      <p:cNvSpPr/>
                      <p:nvPr/>
                    </p:nvSpPr>
                    <p:spPr>
                      <a:xfrm rot="-5400000">
                        <a:off x="800125" y="2810650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19" y="1"/>
                            </a:moveTo>
                            <a:cubicBezTo>
                              <a:pt x="245" y="1"/>
                              <a:pt x="179" y="7"/>
                              <a:pt x="121" y="18"/>
                            </a:cubicBezTo>
                            <a:cubicBezTo>
                              <a:pt x="1" y="639"/>
                              <a:pt x="518" y="2227"/>
                              <a:pt x="1623" y="3349"/>
                            </a:cubicBezTo>
                            <a:cubicBezTo>
                              <a:pt x="2315" y="4052"/>
                              <a:pt x="2933" y="4349"/>
                              <a:pt x="3425" y="4349"/>
                            </a:cubicBezTo>
                            <a:cubicBezTo>
                              <a:pt x="3718" y="4349"/>
                              <a:pt x="3967" y="4244"/>
                              <a:pt x="4160" y="4057"/>
                            </a:cubicBezTo>
                            <a:cubicBezTo>
                              <a:pt x="4661" y="3556"/>
                              <a:pt x="4557" y="2642"/>
                              <a:pt x="3435" y="1537"/>
                            </a:cubicBezTo>
                            <a:cubicBezTo>
                              <a:pt x="2435" y="521"/>
                              <a:pt x="1026" y="1"/>
                              <a:pt x="31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348" name="Google Shape;5348;p6"/>
                      <p:cNvSpPr/>
                      <p:nvPr/>
                    </p:nvSpPr>
                    <p:spPr>
                      <a:xfrm rot="-5400000">
                        <a:off x="706950" y="28063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1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6" y="2572"/>
                              <a:pt x="5714" y="2002"/>
                              <a:pt x="5714" y="1277"/>
                            </a:cubicBezTo>
                            <a:cubicBezTo>
                              <a:pt x="5714" y="570"/>
                              <a:pt x="5006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349" name="Google Shape;5349;p6"/>
                      <p:cNvSpPr/>
                      <p:nvPr/>
                    </p:nvSpPr>
                    <p:spPr>
                      <a:xfrm rot="-5400000">
                        <a:off x="706950" y="30229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25" y="0"/>
                              <a:pt x="0" y="570"/>
                              <a:pt x="0" y="1277"/>
                            </a:cubicBezTo>
                            <a:cubicBezTo>
                              <a:pt x="0" y="2002"/>
                              <a:pt x="708" y="2572"/>
                              <a:pt x="2296" y="2572"/>
                            </a:cubicBezTo>
                            <a:cubicBezTo>
                              <a:pt x="3867" y="2572"/>
                              <a:pt x="5368" y="1795"/>
                              <a:pt x="5713" y="1277"/>
                            </a:cubicBezTo>
                            <a:cubicBezTo>
                              <a:pt x="5368" y="777"/>
                              <a:pt x="3867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350" name="Google Shape;5350;p6"/>
                      <p:cNvSpPr/>
                      <p:nvPr/>
                    </p:nvSpPr>
                    <p:spPr>
                      <a:xfrm rot="-5400000">
                        <a:off x="800075" y="2973800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42" y="1"/>
                            </a:moveTo>
                            <a:cubicBezTo>
                              <a:pt x="3635" y="1"/>
                              <a:pt x="2224" y="520"/>
                              <a:pt x="1209" y="1520"/>
                            </a:cubicBezTo>
                            <a:cubicBezTo>
                              <a:pt x="104" y="2642"/>
                              <a:pt x="1" y="3539"/>
                              <a:pt x="501" y="4057"/>
                            </a:cubicBezTo>
                            <a:cubicBezTo>
                              <a:pt x="692" y="4242"/>
                              <a:pt x="935" y="4344"/>
                              <a:pt x="1222" y="4344"/>
                            </a:cubicBezTo>
                            <a:cubicBezTo>
                              <a:pt x="1710" y="4344"/>
                              <a:pt x="2324" y="4046"/>
                              <a:pt x="3021" y="3349"/>
                            </a:cubicBezTo>
                            <a:cubicBezTo>
                              <a:pt x="4143" y="2227"/>
                              <a:pt x="4661" y="622"/>
                              <a:pt x="4540" y="18"/>
                            </a:cubicBezTo>
                            <a:cubicBezTo>
                              <a:pt x="4482" y="7"/>
                              <a:pt x="4416" y="1"/>
                              <a:pt x="4342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351" name="Google Shape;5351;p6"/>
                      <p:cNvSpPr/>
                      <p:nvPr/>
                    </p:nvSpPr>
                    <p:spPr>
                      <a:xfrm rot="-5400000">
                        <a:off x="833813" y="31031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352" name="Google Shape;5352;p6"/>
                      <p:cNvSpPr/>
                      <p:nvPr/>
                    </p:nvSpPr>
                    <p:spPr>
                      <a:xfrm rot="-5400000">
                        <a:off x="833163" y="276036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811" y="0"/>
                            </a:moveTo>
                            <a:cubicBezTo>
                              <a:pt x="0" y="0"/>
                              <a:pt x="0" y="1243"/>
                              <a:pt x="811" y="1243"/>
                            </a:cubicBezTo>
                            <a:cubicBezTo>
                              <a:pt x="1605" y="1243"/>
                              <a:pt x="1605" y="0"/>
                              <a:pt x="811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353" name="Google Shape;5353;p6"/>
                      <p:cNvSpPr/>
                      <p:nvPr/>
                    </p:nvSpPr>
                    <p:spPr>
                      <a:xfrm rot="-5400000">
                        <a:off x="931975" y="28509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354" name="Google Shape;5354;p6"/>
                      <p:cNvSpPr/>
                      <p:nvPr/>
                    </p:nvSpPr>
                    <p:spPr>
                      <a:xfrm rot="-5400000">
                        <a:off x="927875" y="3018600"/>
                        <a:ext cx="40150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26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26"/>
                              <a:pt x="794" y="1226"/>
                            </a:cubicBezTo>
                            <a:cubicBezTo>
                              <a:pt x="1605" y="1226"/>
                              <a:pt x="1605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355" name="Google Shape;5355;p6"/>
                      <p:cNvSpPr/>
                      <p:nvPr/>
                    </p:nvSpPr>
                    <p:spPr>
                      <a:xfrm rot="-5400000">
                        <a:off x="909538" y="2570513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67" y="0"/>
                              <a:pt x="1" y="466"/>
                              <a:pt x="1" y="1036"/>
                            </a:cubicBezTo>
                            <a:cubicBezTo>
                              <a:pt x="1" y="1606"/>
                              <a:pt x="467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356" name="Google Shape;5356;p6"/>
                      <p:cNvSpPr/>
                      <p:nvPr/>
                    </p:nvSpPr>
                    <p:spPr>
                      <a:xfrm rot="-5400000">
                        <a:off x="795188" y="2524763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7" y="1"/>
                            </a:moveTo>
                            <a:cubicBezTo>
                              <a:pt x="553" y="1"/>
                              <a:pt x="0" y="708"/>
                              <a:pt x="0" y="2296"/>
                            </a:cubicBezTo>
                            <a:cubicBezTo>
                              <a:pt x="0" y="3884"/>
                              <a:pt x="760" y="5386"/>
                              <a:pt x="1277" y="5714"/>
                            </a:cubicBezTo>
                            <a:cubicBezTo>
                              <a:pt x="1778" y="5368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1985" y="1"/>
                              <a:pt x="127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357" name="Google Shape;5357;p6"/>
                      <p:cNvSpPr/>
                      <p:nvPr/>
                    </p:nvSpPr>
                    <p:spPr>
                      <a:xfrm rot="-5400000">
                        <a:off x="797213" y="26234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1227" y="0"/>
                            </a:moveTo>
                            <a:cubicBezTo>
                              <a:pt x="938" y="0"/>
                              <a:pt x="692" y="102"/>
                              <a:pt x="501" y="287"/>
                            </a:cubicBezTo>
                            <a:cubicBezTo>
                              <a:pt x="0" y="805"/>
                              <a:pt x="104" y="1703"/>
                              <a:pt x="1226" y="2825"/>
                            </a:cubicBezTo>
                            <a:cubicBezTo>
                              <a:pt x="2225" y="3824"/>
                              <a:pt x="3635" y="4343"/>
                              <a:pt x="4342" y="4343"/>
                            </a:cubicBezTo>
                            <a:cubicBezTo>
                              <a:pt x="4416" y="4343"/>
                              <a:pt x="4482" y="4338"/>
                              <a:pt x="4540" y="4326"/>
                            </a:cubicBezTo>
                            <a:cubicBezTo>
                              <a:pt x="4660" y="3722"/>
                              <a:pt x="4143" y="2117"/>
                              <a:pt x="3038" y="995"/>
                            </a:cubicBezTo>
                            <a:cubicBezTo>
                              <a:pt x="2341" y="299"/>
                              <a:pt x="1720" y="0"/>
                              <a:pt x="1227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358" name="Google Shape;5358;p6"/>
                      <p:cNvSpPr/>
                      <p:nvPr/>
                    </p:nvSpPr>
                    <p:spPr>
                      <a:xfrm rot="-5400000">
                        <a:off x="864225" y="26727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8" y="1"/>
                              <a:pt x="0" y="553"/>
                              <a:pt x="0" y="1278"/>
                            </a:cubicBezTo>
                            <a:cubicBezTo>
                              <a:pt x="0" y="2003"/>
                              <a:pt x="708" y="2555"/>
                              <a:pt x="2296" y="2555"/>
                            </a:cubicBezTo>
                            <a:cubicBezTo>
                              <a:pt x="3866" y="2555"/>
                              <a:pt x="5368" y="1796"/>
                              <a:pt x="5713" y="1278"/>
                            </a:cubicBezTo>
                            <a:cubicBezTo>
                              <a:pt x="5368" y="760"/>
                              <a:pt x="3866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359" name="Google Shape;5359;p6"/>
                      <p:cNvSpPr/>
                      <p:nvPr/>
                    </p:nvSpPr>
                    <p:spPr>
                      <a:xfrm rot="-5400000">
                        <a:off x="864225" y="24561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35" y="1"/>
                            </a:moveTo>
                            <a:cubicBezTo>
                              <a:pt x="1847" y="1"/>
                              <a:pt x="363" y="760"/>
                              <a:pt x="1" y="1278"/>
                            </a:cubicBezTo>
                            <a:cubicBezTo>
                              <a:pt x="363" y="1796"/>
                              <a:pt x="1847" y="2555"/>
                              <a:pt x="3435" y="2555"/>
                            </a:cubicBezTo>
                            <a:cubicBezTo>
                              <a:pt x="5006" y="2555"/>
                              <a:pt x="5713" y="2003"/>
                              <a:pt x="5713" y="1278"/>
                            </a:cubicBezTo>
                            <a:cubicBezTo>
                              <a:pt x="5713" y="553"/>
                              <a:pt x="5006" y="1"/>
                              <a:pt x="34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360" name="Google Shape;5360;p6"/>
                      <p:cNvSpPr/>
                      <p:nvPr/>
                    </p:nvSpPr>
                    <p:spPr>
                      <a:xfrm rot="-5400000">
                        <a:off x="797213" y="24603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8" y="1"/>
                            </a:moveTo>
                            <a:cubicBezTo>
                              <a:pt x="2952" y="1"/>
                              <a:pt x="2332" y="303"/>
                              <a:pt x="1623" y="1012"/>
                            </a:cubicBezTo>
                            <a:cubicBezTo>
                              <a:pt x="518" y="2117"/>
                              <a:pt x="0" y="3722"/>
                              <a:pt x="121" y="4326"/>
                            </a:cubicBezTo>
                            <a:cubicBezTo>
                              <a:pt x="179" y="4338"/>
                              <a:pt x="245" y="4343"/>
                              <a:pt x="319" y="4343"/>
                            </a:cubicBezTo>
                            <a:cubicBezTo>
                              <a:pt x="1026" y="4343"/>
                              <a:pt x="2435" y="3824"/>
                              <a:pt x="3435" y="2825"/>
                            </a:cubicBezTo>
                            <a:cubicBezTo>
                              <a:pt x="4557" y="1720"/>
                              <a:pt x="4661" y="805"/>
                              <a:pt x="4143" y="287"/>
                            </a:cubicBezTo>
                            <a:cubicBezTo>
                              <a:pt x="3959" y="103"/>
                              <a:pt x="3721" y="1"/>
                              <a:pt x="34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361" name="Google Shape;5361;p6"/>
                      <p:cNvSpPr/>
                      <p:nvPr/>
                    </p:nvSpPr>
                    <p:spPr>
                      <a:xfrm rot="-5400000">
                        <a:off x="741900" y="26609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362" name="Google Shape;5362;p6"/>
                      <p:cNvSpPr/>
                      <p:nvPr/>
                    </p:nvSpPr>
                    <p:spPr>
                      <a:xfrm rot="-5400000">
                        <a:off x="745988" y="2493263"/>
                        <a:ext cx="4017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363" name="Google Shape;5363;p6"/>
                      <p:cNvSpPr/>
                      <p:nvPr/>
                    </p:nvSpPr>
                    <p:spPr>
                      <a:xfrm rot="-5400000">
                        <a:off x="748000" y="2224275"/>
                        <a:ext cx="60850" cy="521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34" h="2086" extrusionOk="0">
                            <a:moveTo>
                              <a:pt x="1048" y="0"/>
                            </a:moveTo>
                            <a:cubicBezTo>
                              <a:pt x="513" y="0"/>
                              <a:pt x="0" y="414"/>
                              <a:pt x="0" y="1032"/>
                            </a:cubicBezTo>
                            <a:cubicBezTo>
                              <a:pt x="0" y="1619"/>
                              <a:pt x="466" y="2085"/>
                              <a:pt x="1053" y="2085"/>
                            </a:cubicBezTo>
                            <a:cubicBezTo>
                              <a:pt x="1968" y="2085"/>
                              <a:pt x="2434" y="963"/>
                              <a:pt x="1778" y="307"/>
                            </a:cubicBezTo>
                            <a:cubicBezTo>
                              <a:pt x="1566" y="95"/>
                              <a:pt x="1304" y="0"/>
                              <a:pt x="1048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364" name="Google Shape;5364;p6"/>
                      <p:cNvSpPr/>
                      <p:nvPr/>
                    </p:nvSpPr>
                    <p:spPr>
                      <a:xfrm rot="-5400000">
                        <a:off x="854725" y="2183025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1" y="1847"/>
                              <a:pt x="1" y="3418"/>
                            </a:cubicBezTo>
                            <a:cubicBezTo>
                              <a:pt x="1" y="5006"/>
                              <a:pt x="553" y="5714"/>
                              <a:pt x="1278" y="5714"/>
                            </a:cubicBezTo>
                            <a:cubicBezTo>
                              <a:pt x="1986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79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365" name="Google Shape;5365;p6"/>
                      <p:cNvSpPr/>
                      <p:nvPr/>
                    </p:nvSpPr>
                    <p:spPr>
                      <a:xfrm rot="-5400000">
                        <a:off x="800125" y="2118525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05" y="1"/>
                            </a:moveTo>
                            <a:cubicBezTo>
                              <a:pt x="230" y="1"/>
                              <a:pt x="163" y="7"/>
                              <a:pt x="104" y="18"/>
                            </a:cubicBezTo>
                            <a:cubicBezTo>
                              <a:pt x="0" y="639"/>
                              <a:pt x="518" y="2227"/>
                              <a:pt x="1622" y="3349"/>
                            </a:cubicBezTo>
                            <a:cubicBezTo>
                              <a:pt x="2315" y="4052"/>
                              <a:pt x="2933" y="4349"/>
                              <a:pt x="3420" y="4349"/>
                            </a:cubicBezTo>
                            <a:cubicBezTo>
                              <a:pt x="3711" y="4349"/>
                              <a:pt x="3956" y="4244"/>
                              <a:pt x="4142" y="4057"/>
                            </a:cubicBezTo>
                            <a:cubicBezTo>
                              <a:pt x="4660" y="3556"/>
                              <a:pt x="4557" y="2642"/>
                              <a:pt x="3435" y="1537"/>
                            </a:cubicBezTo>
                            <a:cubicBezTo>
                              <a:pt x="2419" y="521"/>
                              <a:pt x="1022" y="1"/>
                              <a:pt x="30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366" name="Google Shape;5366;p6"/>
                      <p:cNvSpPr/>
                      <p:nvPr/>
                    </p:nvSpPr>
                    <p:spPr>
                      <a:xfrm rot="-5400000">
                        <a:off x="706963" y="2114213"/>
                        <a:ext cx="142825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3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0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5" y="2572"/>
                              <a:pt x="5713" y="2002"/>
                              <a:pt x="5713" y="1277"/>
                            </a:cubicBezTo>
                            <a:cubicBezTo>
                              <a:pt x="5713" y="570"/>
                              <a:pt x="5005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367" name="Google Shape;5367;p6"/>
                      <p:cNvSpPr/>
                      <p:nvPr/>
                    </p:nvSpPr>
                    <p:spPr>
                      <a:xfrm rot="-5400000">
                        <a:off x="706950" y="23308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08" y="0"/>
                              <a:pt x="1" y="570"/>
                              <a:pt x="1" y="1277"/>
                            </a:cubicBezTo>
                            <a:cubicBezTo>
                              <a:pt x="1" y="2002"/>
                              <a:pt x="708" y="2572"/>
                              <a:pt x="2296" y="2572"/>
                            </a:cubicBezTo>
                            <a:cubicBezTo>
                              <a:pt x="3867" y="2572"/>
                              <a:pt x="5369" y="1795"/>
                              <a:pt x="5714" y="1277"/>
                            </a:cubicBezTo>
                            <a:cubicBezTo>
                              <a:pt x="5369" y="777"/>
                              <a:pt x="3867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368" name="Google Shape;5368;p6"/>
                      <p:cNvSpPr/>
                      <p:nvPr/>
                    </p:nvSpPr>
                    <p:spPr>
                      <a:xfrm rot="-5400000">
                        <a:off x="800075" y="2281700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38" y="1"/>
                            </a:moveTo>
                            <a:cubicBezTo>
                              <a:pt x="3621" y="1"/>
                              <a:pt x="2224" y="520"/>
                              <a:pt x="1209" y="1520"/>
                            </a:cubicBezTo>
                            <a:cubicBezTo>
                              <a:pt x="87" y="2642"/>
                              <a:pt x="1" y="3539"/>
                              <a:pt x="501" y="4057"/>
                            </a:cubicBezTo>
                            <a:cubicBezTo>
                              <a:pt x="693" y="4242"/>
                              <a:pt x="936" y="4344"/>
                              <a:pt x="1222" y="4344"/>
                            </a:cubicBezTo>
                            <a:cubicBezTo>
                              <a:pt x="1711" y="4344"/>
                              <a:pt x="2325" y="4046"/>
                              <a:pt x="3021" y="3349"/>
                            </a:cubicBezTo>
                            <a:cubicBezTo>
                              <a:pt x="4143" y="2227"/>
                              <a:pt x="4661" y="622"/>
                              <a:pt x="4540" y="18"/>
                            </a:cubicBezTo>
                            <a:cubicBezTo>
                              <a:pt x="4481" y="7"/>
                              <a:pt x="4413" y="1"/>
                              <a:pt x="43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369" name="Google Shape;5369;p6"/>
                      <p:cNvSpPr/>
                      <p:nvPr/>
                    </p:nvSpPr>
                    <p:spPr>
                      <a:xfrm rot="-5400000">
                        <a:off x="833600" y="24112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811" y="0"/>
                            </a:moveTo>
                            <a:cubicBezTo>
                              <a:pt x="0" y="0"/>
                              <a:pt x="0" y="1243"/>
                              <a:pt x="811" y="1243"/>
                            </a:cubicBezTo>
                            <a:cubicBezTo>
                              <a:pt x="1605" y="1243"/>
                              <a:pt x="1605" y="0"/>
                              <a:pt x="811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370" name="Google Shape;5370;p6"/>
                      <p:cNvSpPr/>
                      <p:nvPr/>
                    </p:nvSpPr>
                    <p:spPr>
                      <a:xfrm rot="-5400000">
                        <a:off x="833163" y="206826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371" name="Google Shape;5371;p6"/>
                      <p:cNvSpPr/>
                      <p:nvPr/>
                    </p:nvSpPr>
                    <p:spPr>
                      <a:xfrm rot="-5400000">
                        <a:off x="931975" y="2158850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605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372" name="Google Shape;5372;p6"/>
                      <p:cNvSpPr/>
                      <p:nvPr/>
                    </p:nvSpPr>
                    <p:spPr>
                      <a:xfrm rot="-5400000">
                        <a:off x="928088" y="2326713"/>
                        <a:ext cx="39725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6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26"/>
                              <a:pt x="794" y="1226"/>
                            </a:cubicBezTo>
                            <a:cubicBezTo>
                              <a:pt x="1588" y="1226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373" name="Google Shape;5373;p6"/>
                      <p:cNvSpPr/>
                      <p:nvPr/>
                    </p:nvSpPr>
                    <p:spPr>
                      <a:xfrm rot="-5400000">
                        <a:off x="905375" y="1882550"/>
                        <a:ext cx="60875" cy="521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35" h="2085" extrusionOk="0">
                            <a:moveTo>
                              <a:pt x="1399" y="0"/>
                            </a:moveTo>
                            <a:cubicBezTo>
                              <a:pt x="467" y="0"/>
                              <a:pt x="1" y="1122"/>
                              <a:pt x="657" y="1778"/>
                            </a:cubicBezTo>
                            <a:cubicBezTo>
                              <a:pt x="868" y="1990"/>
                              <a:pt x="1129" y="2085"/>
                              <a:pt x="1384" y="2085"/>
                            </a:cubicBezTo>
                            <a:cubicBezTo>
                              <a:pt x="1920" y="2085"/>
                              <a:pt x="2434" y="1667"/>
                              <a:pt x="2434" y="1036"/>
                            </a:cubicBezTo>
                            <a:cubicBezTo>
                              <a:pt x="2434" y="466"/>
                              <a:pt x="1968" y="0"/>
                              <a:pt x="1399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374" name="Google Shape;5374;p6"/>
                      <p:cNvSpPr/>
                      <p:nvPr/>
                    </p:nvSpPr>
                    <p:spPr>
                      <a:xfrm rot="-5400000">
                        <a:off x="795188" y="1832663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8" y="1"/>
                            </a:moveTo>
                            <a:cubicBezTo>
                              <a:pt x="553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60" y="5368"/>
                              <a:pt x="1278" y="5714"/>
                            </a:cubicBezTo>
                            <a:cubicBezTo>
                              <a:pt x="1778" y="5368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1985" y="1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375" name="Google Shape;5375;p6"/>
                      <p:cNvSpPr/>
                      <p:nvPr/>
                    </p:nvSpPr>
                    <p:spPr>
                      <a:xfrm rot="-5400000">
                        <a:off x="797213" y="19313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1223" y="0"/>
                            </a:moveTo>
                            <a:cubicBezTo>
                              <a:pt x="936" y="0"/>
                              <a:pt x="693" y="102"/>
                              <a:pt x="501" y="287"/>
                            </a:cubicBezTo>
                            <a:cubicBezTo>
                              <a:pt x="1" y="805"/>
                              <a:pt x="104" y="1703"/>
                              <a:pt x="1209" y="2825"/>
                            </a:cubicBezTo>
                            <a:cubicBezTo>
                              <a:pt x="2224" y="3824"/>
                              <a:pt x="3635" y="4343"/>
                              <a:pt x="4342" y="4343"/>
                            </a:cubicBezTo>
                            <a:cubicBezTo>
                              <a:pt x="4416" y="4343"/>
                              <a:pt x="4483" y="4338"/>
                              <a:pt x="4540" y="4326"/>
                            </a:cubicBezTo>
                            <a:cubicBezTo>
                              <a:pt x="4661" y="3722"/>
                              <a:pt x="4143" y="2117"/>
                              <a:pt x="3038" y="995"/>
                            </a:cubicBezTo>
                            <a:cubicBezTo>
                              <a:pt x="2331" y="299"/>
                              <a:pt x="1713" y="0"/>
                              <a:pt x="122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376" name="Google Shape;5376;p6"/>
                      <p:cNvSpPr/>
                      <p:nvPr/>
                    </p:nvSpPr>
                    <p:spPr>
                      <a:xfrm rot="-5400000">
                        <a:off x="864225" y="19806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8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08" y="2555"/>
                              <a:pt x="2296" y="2555"/>
                            </a:cubicBezTo>
                            <a:cubicBezTo>
                              <a:pt x="3867" y="2555"/>
                              <a:pt x="5368" y="1796"/>
                              <a:pt x="5713" y="1278"/>
                            </a:cubicBezTo>
                            <a:cubicBezTo>
                              <a:pt x="5368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377" name="Google Shape;5377;p6"/>
                      <p:cNvSpPr/>
                      <p:nvPr/>
                    </p:nvSpPr>
                    <p:spPr>
                      <a:xfrm rot="-5400000">
                        <a:off x="864225" y="17640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18" y="1"/>
                            </a:moveTo>
                            <a:cubicBezTo>
                              <a:pt x="1848" y="1"/>
                              <a:pt x="346" y="760"/>
                              <a:pt x="1" y="1278"/>
                            </a:cubicBezTo>
                            <a:cubicBezTo>
                              <a:pt x="346" y="1796"/>
                              <a:pt x="1848" y="2555"/>
                              <a:pt x="3418" y="2555"/>
                            </a:cubicBezTo>
                            <a:cubicBezTo>
                              <a:pt x="5006" y="2555"/>
                              <a:pt x="5714" y="2003"/>
                              <a:pt x="5714" y="1278"/>
                            </a:cubicBezTo>
                            <a:cubicBezTo>
                              <a:pt x="5714" y="553"/>
                              <a:pt x="5006" y="1"/>
                              <a:pt x="341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378" name="Google Shape;5378;p6"/>
                      <p:cNvSpPr/>
                      <p:nvPr/>
                    </p:nvSpPr>
                    <p:spPr>
                      <a:xfrm rot="-5400000">
                        <a:off x="797213" y="17682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8" y="1"/>
                            </a:moveTo>
                            <a:cubicBezTo>
                              <a:pt x="2952" y="1"/>
                              <a:pt x="2332" y="303"/>
                              <a:pt x="1623" y="1012"/>
                            </a:cubicBezTo>
                            <a:cubicBezTo>
                              <a:pt x="501" y="2117"/>
                              <a:pt x="1" y="3722"/>
                              <a:pt x="122" y="4326"/>
                            </a:cubicBezTo>
                            <a:cubicBezTo>
                              <a:pt x="179" y="4338"/>
                              <a:pt x="245" y="4343"/>
                              <a:pt x="320" y="4343"/>
                            </a:cubicBezTo>
                            <a:cubicBezTo>
                              <a:pt x="1026" y="4343"/>
                              <a:pt x="2436" y="3824"/>
                              <a:pt x="3435" y="2825"/>
                            </a:cubicBezTo>
                            <a:cubicBezTo>
                              <a:pt x="4557" y="1720"/>
                              <a:pt x="4661" y="805"/>
                              <a:pt x="4143" y="287"/>
                            </a:cubicBezTo>
                            <a:cubicBezTo>
                              <a:pt x="3959" y="103"/>
                              <a:pt x="3721" y="1"/>
                              <a:pt x="34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379" name="Google Shape;5379;p6"/>
                      <p:cNvSpPr/>
                      <p:nvPr/>
                    </p:nvSpPr>
                    <p:spPr>
                      <a:xfrm rot="-5400000">
                        <a:off x="741900" y="19688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588" y="1243"/>
                              <a:pt x="1588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380" name="Google Shape;5380;p6"/>
                      <p:cNvSpPr/>
                      <p:nvPr/>
                    </p:nvSpPr>
                    <p:spPr>
                      <a:xfrm rot="-5400000">
                        <a:off x="746213" y="18013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381" name="Google Shape;5381;p6"/>
                      <p:cNvSpPr/>
                      <p:nvPr/>
                    </p:nvSpPr>
                    <p:spPr>
                      <a:xfrm rot="-5400000">
                        <a:off x="752263" y="1536438"/>
                        <a:ext cx="52225" cy="522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90" extrusionOk="0">
                            <a:moveTo>
                              <a:pt x="1053" y="1"/>
                            </a:moveTo>
                            <a:cubicBezTo>
                              <a:pt x="467" y="1"/>
                              <a:pt x="1" y="467"/>
                              <a:pt x="1" y="1036"/>
                            </a:cubicBezTo>
                            <a:cubicBezTo>
                              <a:pt x="1" y="1623"/>
                              <a:pt x="467" y="2089"/>
                              <a:pt x="1053" y="2089"/>
                            </a:cubicBezTo>
                            <a:cubicBezTo>
                              <a:pt x="1623" y="2089"/>
                              <a:pt x="2089" y="1623"/>
                              <a:pt x="2089" y="1036"/>
                            </a:cubicBezTo>
                            <a:cubicBezTo>
                              <a:pt x="2089" y="467"/>
                              <a:pt x="1623" y="1"/>
                              <a:pt x="10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382" name="Google Shape;5382;p6"/>
                      <p:cNvSpPr/>
                      <p:nvPr/>
                    </p:nvSpPr>
                    <p:spPr>
                      <a:xfrm rot="-5400000">
                        <a:off x="854725" y="1491350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1" y="1847"/>
                              <a:pt x="1" y="3418"/>
                            </a:cubicBezTo>
                            <a:cubicBezTo>
                              <a:pt x="1" y="5006"/>
                              <a:pt x="570" y="5714"/>
                              <a:pt x="1278" y="5714"/>
                            </a:cubicBezTo>
                            <a:cubicBezTo>
                              <a:pt x="2003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96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383" name="Google Shape;5383;p6"/>
                      <p:cNvSpPr/>
                      <p:nvPr/>
                    </p:nvSpPr>
                    <p:spPr>
                      <a:xfrm rot="-5400000">
                        <a:off x="800125" y="1426425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06" y="1"/>
                            </a:moveTo>
                            <a:cubicBezTo>
                              <a:pt x="231" y="1"/>
                              <a:pt x="163" y="7"/>
                              <a:pt x="104" y="18"/>
                            </a:cubicBezTo>
                            <a:cubicBezTo>
                              <a:pt x="0" y="639"/>
                              <a:pt x="501" y="2227"/>
                              <a:pt x="1623" y="3349"/>
                            </a:cubicBezTo>
                            <a:cubicBezTo>
                              <a:pt x="2315" y="4052"/>
                              <a:pt x="2933" y="4349"/>
                              <a:pt x="3421" y="4349"/>
                            </a:cubicBezTo>
                            <a:cubicBezTo>
                              <a:pt x="3711" y="4349"/>
                              <a:pt x="3956" y="4244"/>
                              <a:pt x="4143" y="4057"/>
                            </a:cubicBezTo>
                            <a:cubicBezTo>
                              <a:pt x="4660" y="3556"/>
                              <a:pt x="4540" y="2642"/>
                              <a:pt x="3435" y="1537"/>
                            </a:cubicBezTo>
                            <a:cubicBezTo>
                              <a:pt x="2420" y="521"/>
                              <a:pt x="1022" y="1"/>
                              <a:pt x="30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384" name="Google Shape;5384;p6"/>
                      <p:cNvSpPr/>
                      <p:nvPr/>
                    </p:nvSpPr>
                    <p:spPr>
                      <a:xfrm rot="-5400000">
                        <a:off x="706950" y="1422100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0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6" y="2572"/>
                              <a:pt x="5713" y="2002"/>
                              <a:pt x="5713" y="1277"/>
                            </a:cubicBezTo>
                            <a:cubicBezTo>
                              <a:pt x="5713" y="570"/>
                              <a:pt x="5006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385" name="Google Shape;5385;p6"/>
                      <p:cNvSpPr/>
                      <p:nvPr/>
                    </p:nvSpPr>
                    <p:spPr>
                      <a:xfrm rot="-5400000">
                        <a:off x="706950" y="1638700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08" y="0"/>
                              <a:pt x="0" y="570"/>
                              <a:pt x="0" y="1277"/>
                            </a:cubicBezTo>
                            <a:cubicBezTo>
                              <a:pt x="0" y="2002"/>
                              <a:pt x="708" y="2572"/>
                              <a:pt x="2296" y="2572"/>
                            </a:cubicBezTo>
                            <a:cubicBezTo>
                              <a:pt x="3866" y="2572"/>
                              <a:pt x="5368" y="1795"/>
                              <a:pt x="5713" y="1277"/>
                            </a:cubicBezTo>
                            <a:cubicBezTo>
                              <a:pt x="5368" y="777"/>
                              <a:pt x="3866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386" name="Google Shape;5386;p6"/>
                      <p:cNvSpPr/>
                      <p:nvPr/>
                    </p:nvSpPr>
                    <p:spPr>
                      <a:xfrm rot="-5400000">
                        <a:off x="800075" y="1589575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38" y="1"/>
                            </a:moveTo>
                            <a:cubicBezTo>
                              <a:pt x="3621" y="1"/>
                              <a:pt x="2224" y="520"/>
                              <a:pt x="1208" y="1520"/>
                            </a:cubicBezTo>
                            <a:cubicBezTo>
                              <a:pt x="87" y="2642"/>
                              <a:pt x="0" y="3539"/>
                              <a:pt x="501" y="4057"/>
                            </a:cubicBezTo>
                            <a:cubicBezTo>
                              <a:pt x="692" y="4242"/>
                              <a:pt x="935" y="4344"/>
                              <a:pt x="1221" y="4344"/>
                            </a:cubicBezTo>
                            <a:cubicBezTo>
                              <a:pt x="1710" y="4344"/>
                              <a:pt x="2324" y="4046"/>
                              <a:pt x="3021" y="3349"/>
                            </a:cubicBezTo>
                            <a:cubicBezTo>
                              <a:pt x="4143" y="2227"/>
                              <a:pt x="4660" y="622"/>
                              <a:pt x="4540" y="18"/>
                            </a:cubicBezTo>
                            <a:cubicBezTo>
                              <a:pt x="4481" y="7"/>
                              <a:pt x="4413" y="1"/>
                              <a:pt x="43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387" name="Google Shape;5387;p6"/>
                      <p:cNvSpPr/>
                      <p:nvPr/>
                    </p:nvSpPr>
                    <p:spPr>
                      <a:xfrm rot="-5400000">
                        <a:off x="833600" y="17191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812" y="0"/>
                            </a:moveTo>
                            <a:cubicBezTo>
                              <a:pt x="1" y="0"/>
                              <a:pt x="1" y="1243"/>
                              <a:pt x="812" y="1243"/>
                            </a:cubicBezTo>
                            <a:cubicBezTo>
                              <a:pt x="1606" y="1243"/>
                              <a:pt x="1606" y="0"/>
                              <a:pt x="812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388" name="Google Shape;5388;p6"/>
                      <p:cNvSpPr/>
                      <p:nvPr/>
                    </p:nvSpPr>
                    <p:spPr>
                      <a:xfrm rot="-5400000">
                        <a:off x="833150" y="1376150"/>
                        <a:ext cx="4017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389" name="Google Shape;5389;p6"/>
                      <p:cNvSpPr/>
                      <p:nvPr/>
                    </p:nvSpPr>
                    <p:spPr>
                      <a:xfrm rot="-5400000">
                        <a:off x="909538" y="1186288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66" y="0"/>
                              <a:pt x="0" y="466"/>
                              <a:pt x="0" y="1036"/>
                            </a:cubicBezTo>
                            <a:cubicBezTo>
                              <a:pt x="0" y="1606"/>
                              <a:pt x="466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390" name="Google Shape;5390;p6"/>
                      <p:cNvSpPr/>
                      <p:nvPr/>
                    </p:nvSpPr>
                    <p:spPr>
                      <a:xfrm rot="-5400000">
                        <a:off x="794963" y="1140763"/>
                        <a:ext cx="6432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73" h="5714" extrusionOk="0">
                            <a:moveTo>
                              <a:pt x="1295" y="1"/>
                            </a:moveTo>
                            <a:cubicBezTo>
                              <a:pt x="570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77" y="5386"/>
                              <a:pt x="1295" y="5714"/>
                            </a:cubicBezTo>
                            <a:cubicBezTo>
                              <a:pt x="1796" y="5368"/>
                              <a:pt x="2572" y="3867"/>
                              <a:pt x="2572" y="2296"/>
                            </a:cubicBezTo>
                            <a:cubicBezTo>
                              <a:pt x="2572" y="726"/>
                              <a:pt x="2003" y="1"/>
                              <a:pt x="12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391" name="Google Shape;5391;p6"/>
                      <p:cNvSpPr/>
                      <p:nvPr/>
                    </p:nvSpPr>
                    <p:spPr>
                      <a:xfrm rot="-5400000">
                        <a:off x="797438" y="1239438"/>
                        <a:ext cx="11607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43" h="4344" extrusionOk="0">
                            <a:moveTo>
                              <a:pt x="1214" y="0"/>
                            </a:moveTo>
                            <a:cubicBezTo>
                              <a:pt x="927" y="0"/>
                              <a:pt x="685" y="102"/>
                              <a:pt x="501" y="287"/>
                            </a:cubicBezTo>
                            <a:cubicBezTo>
                              <a:pt x="0" y="805"/>
                              <a:pt x="104" y="1703"/>
                              <a:pt x="1208" y="2825"/>
                            </a:cubicBezTo>
                            <a:cubicBezTo>
                              <a:pt x="2224" y="3824"/>
                              <a:pt x="3635" y="4343"/>
                              <a:pt x="4341" y="4343"/>
                            </a:cubicBezTo>
                            <a:cubicBezTo>
                              <a:pt x="4416" y="4343"/>
                              <a:pt x="4482" y="4338"/>
                              <a:pt x="4539" y="4326"/>
                            </a:cubicBezTo>
                            <a:cubicBezTo>
                              <a:pt x="4643" y="3722"/>
                              <a:pt x="4142" y="2117"/>
                              <a:pt x="3020" y="995"/>
                            </a:cubicBezTo>
                            <a:cubicBezTo>
                              <a:pt x="2324" y="299"/>
                              <a:pt x="1703" y="0"/>
                              <a:pt x="121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392" name="Google Shape;5392;p6"/>
                      <p:cNvSpPr/>
                      <p:nvPr/>
                    </p:nvSpPr>
                    <p:spPr>
                      <a:xfrm rot="-5400000">
                        <a:off x="864225" y="12885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9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09" y="2555"/>
                              <a:pt x="2296" y="2555"/>
                            </a:cubicBezTo>
                            <a:cubicBezTo>
                              <a:pt x="3867" y="2555"/>
                              <a:pt x="5351" y="1796"/>
                              <a:pt x="5714" y="1278"/>
                            </a:cubicBezTo>
                            <a:cubicBezTo>
                              <a:pt x="5351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393" name="Google Shape;5393;p6"/>
                      <p:cNvSpPr/>
                      <p:nvPr/>
                    </p:nvSpPr>
                    <p:spPr>
                      <a:xfrm rot="-5400000">
                        <a:off x="864225" y="1071925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35" y="1"/>
                            </a:moveTo>
                            <a:cubicBezTo>
                              <a:pt x="1847" y="1"/>
                              <a:pt x="345" y="760"/>
                              <a:pt x="0" y="1278"/>
                            </a:cubicBezTo>
                            <a:cubicBezTo>
                              <a:pt x="345" y="1796"/>
                              <a:pt x="1847" y="2555"/>
                              <a:pt x="3435" y="2555"/>
                            </a:cubicBezTo>
                            <a:cubicBezTo>
                              <a:pt x="5006" y="2555"/>
                              <a:pt x="5713" y="2003"/>
                              <a:pt x="5713" y="1278"/>
                            </a:cubicBezTo>
                            <a:cubicBezTo>
                              <a:pt x="5713" y="553"/>
                              <a:pt x="5006" y="1"/>
                              <a:pt x="34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394" name="Google Shape;5394;p6"/>
                      <p:cNvSpPr/>
                      <p:nvPr/>
                    </p:nvSpPr>
                    <p:spPr>
                      <a:xfrm rot="-5400000">
                        <a:off x="797213" y="1076113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3" y="1"/>
                            </a:moveTo>
                            <a:cubicBezTo>
                              <a:pt x="2943" y="1"/>
                              <a:pt x="2321" y="303"/>
                              <a:pt x="1623" y="1012"/>
                            </a:cubicBezTo>
                            <a:cubicBezTo>
                              <a:pt x="518" y="2134"/>
                              <a:pt x="0" y="3722"/>
                              <a:pt x="104" y="4326"/>
                            </a:cubicBezTo>
                            <a:cubicBezTo>
                              <a:pt x="163" y="4338"/>
                              <a:pt x="231" y="4343"/>
                              <a:pt x="306" y="4343"/>
                            </a:cubicBezTo>
                            <a:cubicBezTo>
                              <a:pt x="1025" y="4343"/>
                              <a:pt x="2435" y="3824"/>
                              <a:pt x="3435" y="2825"/>
                            </a:cubicBezTo>
                            <a:cubicBezTo>
                              <a:pt x="4557" y="1720"/>
                              <a:pt x="4660" y="805"/>
                              <a:pt x="4142" y="287"/>
                            </a:cubicBezTo>
                            <a:cubicBezTo>
                              <a:pt x="3958" y="103"/>
                              <a:pt x="3718" y="1"/>
                              <a:pt x="343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395" name="Google Shape;5395;p6"/>
                      <p:cNvSpPr/>
                      <p:nvPr/>
                    </p:nvSpPr>
                    <p:spPr>
                      <a:xfrm rot="-5400000">
                        <a:off x="741900" y="12767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589" y="1243"/>
                              <a:pt x="1589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396" name="Google Shape;5396;p6"/>
                      <p:cNvSpPr/>
                      <p:nvPr/>
                    </p:nvSpPr>
                    <p:spPr>
                      <a:xfrm rot="-5400000">
                        <a:off x="746213" y="11092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589" y="1243"/>
                              <a:pt x="1589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397" name="Google Shape;5397;p6"/>
                      <p:cNvSpPr/>
                      <p:nvPr/>
                    </p:nvSpPr>
                    <p:spPr>
                      <a:xfrm rot="-5400000">
                        <a:off x="758338" y="996813"/>
                        <a:ext cx="4017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4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398" name="Google Shape;5398;p6"/>
                      <p:cNvSpPr/>
                      <p:nvPr/>
                    </p:nvSpPr>
                    <p:spPr>
                      <a:xfrm rot="-5400000">
                        <a:off x="932188" y="14669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399" name="Google Shape;5399;p6"/>
                      <p:cNvSpPr/>
                      <p:nvPr/>
                    </p:nvSpPr>
                    <p:spPr>
                      <a:xfrm rot="-5400000">
                        <a:off x="928088" y="1634613"/>
                        <a:ext cx="39725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6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26"/>
                              <a:pt x="795" y="1226"/>
                            </a:cubicBezTo>
                            <a:cubicBezTo>
                              <a:pt x="1589" y="1226"/>
                              <a:pt x="1589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</p:grpSp>
                <p:grpSp>
                  <p:nvGrpSpPr>
                    <p:cNvPr id="5400" name="Google Shape;5400;p6"/>
                    <p:cNvGrpSpPr/>
                    <p:nvPr/>
                  </p:nvGrpSpPr>
                  <p:grpSpPr>
                    <a:xfrm rot="10800000">
                      <a:off x="250000" y="2657925"/>
                      <a:ext cx="266250" cy="2469875"/>
                      <a:chOff x="701350" y="1022100"/>
                      <a:chExt cx="266250" cy="2469875"/>
                    </a:xfrm>
                  </p:grpSpPr>
                  <p:sp>
                    <p:nvSpPr>
                      <p:cNvPr id="5401" name="Google Shape;5401;p6"/>
                      <p:cNvSpPr/>
                      <p:nvPr/>
                    </p:nvSpPr>
                    <p:spPr>
                      <a:xfrm rot="-5400000">
                        <a:off x="-519125" y="2242575"/>
                        <a:ext cx="2457350" cy="164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294" h="656" extrusionOk="0">
                            <a:moveTo>
                              <a:pt x="0" y="0"/>
                            </a:moveTo>
                            <a:lnTo>
                              <a:pt x="0" y="656"/>
                            </a:lnTo>
                            <a:lnTo>
                              <a:pt x="98293" y="656"/>
                            </a:lnTo>
                            <a:lnTo>
                              <a:pt x="98293" y="0"/>
                            </a:ln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402" name="Google Shape;5402;p6"/>
                      <p:cNvSpPr/>
                      <p:nvPr/>
                    </p:nvSpPr>
                    <p:spPr>
                      <a:xfrm rot="-5400000">
                        <a:off x="909538" y="3262613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84" y="0"/>
                              <a:pt x="0" y="466"/>
                              <a:pt x="0" y="1036"/>
                            </a:cubicBezTo>
                            <a:cubicBezTo>
                              <a:pt x="0" y="1606"/>
                              <a:pt x="484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403" name="Google Shape;5403;p6"/>
                      <p:cNvSpPr/>
                      <p:nvPr/>
                    </p:nvSpPr>
                    <p:spPr>
                      <a:xfrm rot="-5400000">
                        <a:off x="795175" y="3216875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553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60" y="5386"/>
                              <a:pt x="1278" y="5714"/>
                            </a:cubicBezTo>
                            <a:cubicBezTo>
                              <a:pt x="1796" y="5386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2003" y="1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404" name="Google Shape;5404;p6"/>
                      <p:cNvSpPr/>
                      <p:nvPr/>
                    </p:nvSpPr>
                    <p:spPr>
                      <a:xfrm rot="-5400000">
                        <a:off x="797200" y="3315550"/>
                        <a:ext cx="116550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2" h="4344" extrusionOk="0">
                            <a:moveTo>
                              <a:pt x="1227" y="0"/>
                            </a:moveTo>
                            <a:cubicBezTo>
                              <a:pt x="938" y="0"/>
                              <a:pt x="693" y="102"/>
                              <a:pt x="501" y="287"/>
                            </a:cubicBezTo>
                            <a:cubicBezTo>
                              <a:pt x="1" y="805"/>
                              <a:pt x="105" y="1703"/>
                              <a:pt x="1226" y="2825"/>
                            </a:cubicBezTo>
                            <a:cubicBezTo>
                              <a:pt x="2226" y="3824"/>
                              <a:pt x="3636" y="4343"/>
                              <a:pt x="4342" y="4343"/>
                            </a:cubicBezTo>
                            <a:cubicBezTo>
                              <a:pt x="4416" y="4343"/>
                              <a:pt x="4483" y="4338"/>
                              <a:pt x="4540" y="4326"/>
                            </a:cubicBezTo>
                            <a:cubicBezTo>
                              <a:pt x="4661" y="3722"/>
                              <a:pt x="4143" y="2117"/>
                              <a:pt x="3039" y="995"/>
                            </a:cubicBezTo>
                            <a:cubicBezTo>
                              <a:pt x="2342" y="299"/>
                              <a:pt x="1721" y="0"/>
                              <a:pt x="1227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405" name="Google Shape;5405;p6"/>
                      <p:cNvSpPr/>
                      <p:nvPr/>
                    </p:nvSpPr>
                    <p:spPr>
                      <a:xfrm rot="-5400000">
                        <a:off x="864225" y="3364875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26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26" y="2555"/>
                              <a:pt x="2296" y="2555"/>
                            </a:cubicBezTo>
                            <a:cubicBezTo>
                              <a:pt x="3867" y="2555"/>
                              <a:pt x="5369" y="1796"/>
                              <a:pt x="5714" y="1278"/>
                            </a:cubicBezTo>
                            <a:cubicBezTo>
                              <a:pt x="5369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406" name="Google Shape;5406;p6"/>
                      <p:cNvSpPr/>
                      <p:nvPr/>
                    </p:nvSpPr>
                    <p:spPr>
                      <a:xfrm rot="-5400000">
                        <a:off x="864438" y="3148038"/>
                        <a:ext cx="142425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697" h="2556" extrusionOk="0">
                            <a:moveTo>
                              <a:pt x="3418" y="1"/>
                            </a:moveTo>
                            <a:cubicBezTo>
                              <a:pt x="1847" y="1"/>
                              <a:pt x="346" y="760"/>
                              <a:pt x="0" y="1278"/>
                            </a:cubicBezTo>
                            <a:cubicBezTo>
                              <a:pt x="346" y="1796"/>
                              <a:pt x="1847" y="2555"/>
                              <a:pt x="3418" y="2555"/>
                            </a:cubicBezTo>
                            <a:cubicBezTo>
                              <a:pt x="4988" y="2555"/>
                              <a:pt x="5696" y="2003"/>
                              <a:pt x="5696" y="1278"/>
                            </a:cubicBezTo>
                            <a:cubicBezTo>
                              <a:pt x="5696" y="553"/>
                              <a:pt x="4988" y="1"/>
                              <a:pt x="341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407" name="Google Shape;5407;p6"/>
                      <p:cNvSpPr/>
                      <p:nvPr/>
                    </p:nvSpPr>
                    <p:spPr>
                      <a:xfrm rot="-5400000">
                        <a:off x="797213" y="31524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7" y="1"/>
                            </a:moveTo>
                            <a:cubicBezTo>
                              <a:pt x="2951" y="1"/>
                              <a:pt x="2332" y="303"/>
                              <a:pt x="1622" y="1012"/>
                            </a:cubicBezTo>
                            <a:cubicBezTo>
                              <a:pt x="518" y="2117"/>
                              <a:pt x="0" y="3722"/>
                              <a:pt x="121" y="4326"/>
                            </a:cubicBezTo>
                            <a:cubicBezTo>
                              <a:pt x="178" y="4338"/>
                              <a:pt x="245" y="4343"/>
                              <a:pt x="319" y="4343"/>
                            </a:cubicBezTo>
                            <a:cubicBezTo>
                              <a:pt x="1025" y="4343"/>
                              <a:pt x="2437" y="3824"/>
                              <a:pt x="3452" y="2825"/>
                            </a:cubicBezTo>
                            <a:cubicBezTo>
                              <a:pt x="4557" y="1720"/>
                              <a:pt x="4660" y="805"/>
                              <a:pt x="4142" y="287"/>
                            </a:cubicBezTo>
                            <a:cubicBezTo>
                              <a:pt x="3958" y="103"/>
                              <a:pt x="3720" y="1"/>
                              <a:pt x="343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408" name="Google Shape;5408;p6"/>
                      <p:cNvSpPr/>
                      <p:nvPr/>
                    </p:nvSpPr>
                    <p:spPr>
                      <a:xfrm rot="-5400000">
                        <a:off x="849775" y="3456775"/>
                        <a:ext cx="39725" cy="306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7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26"/>
                              <a:pt x="794" y="1226"/>
                            </a:cubicBezTo>
                            <a:cubicBezTo>
                              <a:pt x="1588" y="1226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409" name="Google Shape;5409;p6"/>
                      <p:cNvSpPr/>
                      <p:nvPr/>
                    </p:nvSpPr>
                    <p:spPr>
                      <a:xfrm rot="-5400000">
                        <a:off x="741688" y="335281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410" name="Google Shape;5410;p6"/>
                      <p:cNvSpPr/>
                      <p:nvPr/>
                    </p:nvSpPr>
                    <p:spPr>
                      <a:xfrm rot="-5400000">
                        <a:off x="746000" y="31853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411" name="Google Shape;5411;p6"/>
                      <p:cNvSpPr/>
                      <p:nvPr/>
                    </p:nvSpPr>
                    <p:spPr>
                      <a:xfrm rot="-5400000">
                        <a:off x="752475" y="2920425"/>
                        <a:ext cx="51800" cy="522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72" h="2090" extrusionOk="0">
                            <a:moveTo>
                              <a:pt x="1036" y="1"/>
                            </a:moveTo>
                            <a:cubicBezTo>
                              <a:pt x="466" y="1"/>
                              <a:pt x="0" y="467"/>
                              <a:pt x="0" y="1036"/>
                            </a:cubicBezTo>
                            <a:cubicBezTo>
                              <a:pt x="0" y="1623"/>
                              <a:pt x="466" y="2089"/>
                              <a:pt x="1036" y="2089"/>
                            </a:cubicBezTo>
                            <a:cubicBezTo>
                              <a:pt x="1605" y="2089"/>
                              <a:pt x="2071" y="1623"/>
                              <a:pt x="2071" y="1036"/>
                            </a:cubicBezTo>
                            <a:cubicBezTo>
                              <a:pt x="2071" y="467"/>
                              <a:pt x="1605" y="1"/>
                              <a:pt x="103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412" name="Google Shape;5412;p6"/>
                      <p:cNvSpPr/>
                      <p:nvPr/>
                    </p:nvSpPr>
                    <p:spPr>
                      <a:xfrm rot="-5400000">
                        <a:off x="854738" y="2875138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0" y="1847"/>
                              <a:pt x="0" y="3418"/>
                            </a:cubicBezTo>
                            <a:cubicBezTo>
                              <a:pt x="0" y="5006"/>
                              <a:pt x="553" y="5714"/>
                              <a:pt x="1278" y="5714"/>
                            </a:cubicBezTo>
                            <a:cubicBezTo>
                              <a:pt x="2003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95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413" name="Google Shape;5413;p6"/>
                      <p:cNvSpPr/>
                      <p:nvPr/>
                    </p:nvSpPr>
                    <p:spPr>
                      <a:xfrm rot="-5400000">
                        <a:off x="800125" y="2810650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19" y="1"/>
                            </a:moveTo>
                            <a:cubicBezTo>
                              <a:pt x="245" y="1"/>
                              <a:pt x="179" y="7"/>
                              <a:pt x="121" y="18"/>
                            </a:cubicBezTo>
                            <a:cubicBezTo>
                              <a:pt x="1" y="639"/>
                              <a:pt x="518" y="2227"/>
                              <a:pt x="1623" y="3349"/>
                            </a:cubicBezTo>
                            <a:cubicBezTo>
                              <a:pt x="2315" y="4052"/>
                              <a:pt x="2933" y="4349"/>
                              <a:pt x="3425" y="4349"/>
                            </a:cubicBezTo>
                            <a:cubicBezTo>
                              <a:pt x="3718" y="4349"/>
                              <a:pt x="3967" y="4244"/>
                              <a:pt x="4160" y="4057"/>
                            </a:cubicBezTo>
                            <a:cubicBezTo>
                              <a:pt x="4661" y="3556"/>
                              <a:pt x="4557" y="2642"/>
                              <a:pt x="3435" y="1537"/>
                            </a:cubicBezTo>
                            <a:cubicBezTo>
                              <a:pt x="2435" y="521"/>
                              <a:pt x="1026" y="1"/>
                              <a:pt x="31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414" name="Google Shape;5414;p6"/>
                      <p:cNvSpPr/>
                      <p:nvPr/>
                    </p:nvSpPr>
                    <p:spPr>
                      <a:xfrm rot="-5400000">
                        <a:off x="706950" y="28063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1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6" y="2572"/>
                              <a:pt x="5714" y="2002"/>
                              <a:pt x="5714" y="1277"/>
                            </a:cubicBezTo>
                            <a:cubicBezTo>
                              <a:pt x="5714" y="570"/>
                              <a:pt x="5006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415" name="Google Shape;5415;p6"/>
                      <p:cNvSpPr/>
                      <p:nvPr/>
                    </p:nvSpPr>
                    <p:spPr>
                      <a:xfrm rot="-5400000">
                        <a:off x="706950" y="30229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25" y="0"/>
                              <a:pt x="0" y="570"/>
                              <a:pt x="0" y="1277"/>
                            </a:cubicBezTo>
                            <a:cubicBezTo>
                              <a:pt x="0" y="2002"/>
                              <a:pt x="708" y="2572"/>
                              <a:pt x="2296" y="2572"/>
                            </a:cubicBezTo>
                            <a:cubicBezTo>
                              <a:pt x="3867" y="2572"/>
                              <a:pt x="5368" y="1795"/>
                              <a:pt x="5713" y="1277"/>
                            </a:cubicBezTo>
                            <a:cubicBezTo>
                              <a:pt x="5368" y="777"/>
                              <a:pt x="3867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416" name="Google Shape;5416;p6"/>
                      <p:cNvSpPr/>
                      <p:nvPr/>
                    </p:nvSpPr>
                    <p:spPr>
                      <a:xfrm rot="-5400000">
                        <a:off x="800075" y="2973800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42" y="1"/>
                            </a:moveTo>
                            <a:cubicBezTo>
                              <a:pt x="3635" y="1"/>
                              <a:pt x="2224" y="520"/>
                              <a:pt x="1209" y="1520"/>
                            </a:cubicBezTo>
                            <a:cubicBezTo>
                              <a:pt x="104" y="2642"/>
                              <a:pt x="1" y="3539"/>
                              <a:pt x="501" y="4057"/>
                            </a:cubicBezTo>
                            <a:cubicBezTo>
                              <a:pt x="692" y="4242"/>
                              <a:pt x="935" y="4344"/>
                              <a:pt x="1222" y="4344"/>
                            </a:cubicBezTo>
                            <a:cubicBezTo>
                              <a:pt x="1710" y="4344"/>
                              <a:pt x="2324" y="4046"/>
                              <a:pt x="3021" y="3349"/>
                            </a:cubicBezTo>
                            <a:cubicBezTo>
                              <a:pt x="4143" y="2227"/>
                              <a:pt x="4661" y="622"/>
                              <a:pt x="4540" y="18"/>
                            </a:cubicBezTo>
                            <a:cubicBezTo>
                              <a:pt x="4482" y="7"/>
                              <a:pt x="4416" y="1"/>
                              <a:pt x="4342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417" name="Google Shape;5417;p6"/>
                      <p:cNvSpPr/>
                      <p:nvPr/>
                    </p:nvSpPr>
                    <p:spPr>
                      <a:xfrm rot="-5400000">
                        <a:off x="833813" y="31031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418" name="Google Shape;5418;p6"/>
                      <p:cNvSpPr/>
                      <p:nvPr/>
                    </p:nvSpPr>
                    <p:spPr>
                      <a:xfrm rot="-5400000">
                        <a:off x="833163" y="276036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811" y="0"/>
                            </a:moveTo>
                            <a:cubicBezTo>
                              <a:pt x="0" y="0"/>
                              <a:pt x="0" y="1243"/>
                              <a:pt x="811" y="1243"/>
                            </a:cubicBezTo>
                            <a:cubicBezTo>
                              <a:pt x="1605" y="1243"/>
                              <a:pt x="1605" y="0"/>
                              <a:pt x="811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419" name="Google Shape;5419;p6"/>
                      <p:cNvSpPr/>
                      <p:nvPr/>
                    </p:nvSpPr>
                    <p:spPr>
                      <a:xfrm rot="-5400000">
                        <a:off x="931975" y="28509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420" name="Google Shape;5420;p6"/>
                      <p:cNvSpPr/>
                      <p:nvPr/>
                    </p:nvSpPr>
                    <p:spPr>
                      <a:xfrm rot="-5400000">
                        <a:off x="927875" y="3018600"/>
                        <a:ext cx="40150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26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26"/>
                              <a:pt x="794" y="1226"/>
                            </a:cubicBezTo>
                            <a:cubicBezTo>
                              <a:pt x="1605" y="1226"/>
                              <a:pt x="1605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421" name="Google Shape;5421;p6"/>
                      <p:cNvSpPr/>
                      <p:nvPr/>
                    </p:nvSpPr>
                    <p:spPr>
                      <a:xfrm rot="-5400000">
                        <a:off x="909538" y="2570513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67" y="0"/>
                              <a:pt x="1" y="466"/>
                              <a:pt x="1" y="1036"/>
                            </a:cubicBezTo>
                            <a:cubicBezTo>
                              <a:pt x="1" y="1606"/>
                              <a:pt x="467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422" name="Google Shape;5422;p6"/>
                      <p:cNvSpPr/>
                      <p:nvPr/>
                    </p:nvSpPr>
                    <p:spPr>
                      <a:xfrm rot="-5400000">
                        <a:off x="795188" y="2524763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7" y="1"/>
                            </a:moveTo>
                            <a:cubicBezTo>
                              <a:pt x="553" y="1"/>
                              <a:pt x="0" y="708"/>
                              <a:pt x="0" y="2296"/>
                            </a:cubicBezTo>
                            <a:cubicBezTo>
                              <a:pt x="0" y="3884"/>
                              <a:pt x="760" y="5386"/>
                              <a:pt x="1277" y="5714"/>
                            </a:cubicBezTo>
                            <a:cubicBezTo>
                              <a:pt x="1778" y="5368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1985" y="1"/>
                              <a:pt x="127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423" name="Google Shape;5423;p6"/>
                      <p:cNvSpPr/>
                      <p:nvPr/>
                    </p:nvSpPr>
                    <p:spPr>
                      <a:xfrm rot="-5400000">
                        <a:off x="797213" y="26234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1227" y="0"/>
                            </a:moveTo>
                            <a:cubicBezTo>
                              <a:pt x="938" y="0"/>
                              <a:pt x="692" y="102"/>
                              <a:pt x="501" y="287"/>
                            </a:cubicBezTo>
                            <a:cubicBezTo>
                              <a:pt x="0" y="805"/>
                              <a:pt x="104" y="1703"/>
                              <a:pt x="1226" y="2825"/>
                            </a:cubicBezTo>
                            <a:cubicBezTo>
                              <a:pt x="2225" y="3824"/>
                              <a:pt x="3635" y="4343"/>
                              <a:pt x="4342" y="4343"/>
                            </a:cubicBezTo>
                            <a:cubicBezTo>
                              <a:pt x="4416" y="4343"/>
                              <a:pt x="4482" y="4338"/>
                              <a:pt x="4540" y="4326"/>
                            </a:cubicBezTo>
                            <a:cubicBezTo>
                              <a:pt x="4660" y="3722"/>
                              <a:pt x="4143" y="2117"/>
                              <a:pt x="3038" y="995"/>
                            </a:cubicBezTo>
                            <a:cubicBezTo>
                              <a:pt x="2341" y="299"/>
                              <a:pt x="1720" y="0"/>
                              <a:pt x="1227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424" name="Google Shape;5424;p6"/>
                      <p:cNvSpPr/>
                      <p:nvPr/>
                    </p:nvSpPr>
                    <p:spPr>
                      <a:xfrm rot="-5400000">
                        <a:off x="864225" y="26727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8" y="1"/>
                              <a:pt x="0" y="553"/>
                              <a:pt x="0" y="1278"/>
                            </a:cubicBezTo>
                            <a:cubicBezTo>
                              <a:pt x="0" y="2003"/>
                              <a:pt x="708" y="2555"/>
                              <a:pt x="2296" y="2555"/>
                            </a:cubicBezTo>
                            <a:cubicBezTo>
                              <a:pt x="3866" y="2555"/>
                              <a:pt x="5368" y="1796"/>
                              <a:pt x="5713" y="1278"/>
                            </a:cubicBezTo>
                            <a:cubicBezTo>
                              <a:pt x="5368" y="760"/>
                              <a:pt x="3866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425" name="Google Shape;5425;p6"/>
                      <p:cNvSpPr/>
                      <p:nvPr/>
                    </p:nvSpPr>
                    <p:spPr>
                      <a:xfrm rot="-5400000">
                        <a:off x="864225" y="24561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35" y="1"/>
                            </a:moveTo>
                            <a:cubicBezTo>
                              <a:pt x="1847" y="1"/>
                              <a:pt x="363" y="760"/>
                              <a:pt x="1" y="1278"/>
                            </a:cubicBezTo>
                            <a:cubicBezTo>
                              <a:pt x="363" y="1796"/>
                              <a:pt x="1847" y="2555"/>
                              <a:pt x="3435" y="2555"/>
                            </a:cubicBezTo>
                            <a:cubicBezTo>
                              <a:pt x="5006" y="2555"/>
                              <a:pt x="5713" y="2003"/>
                              <a:pt x="5713" y="1278"/>
                            </a:cubicBezTo>
                            <a:cubicBezTo>
                              <a:pt x="5713" y="553"/>
                              <a:pt x="5006" y="1"/>
                              <a:pt x="34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426" name="Google Shape;5426;p6"/>
                      <p:cNvSpPr/>
                      <p:nvPr/>
                    </p:nvSpPr>
                    <p:spPr>
                      <a:xfrm rot="-5400000">
                        <a:off x="797213" y="24603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8" y="1"/>
                            </a:moveTo>
                            <a:cubicBezTo>
                              <a:pt x="2952" y="1"/>
                              <a:pt x="2332" y="303"/>
                              <a:pt x="1623" y="1012"/>
                            </a:cubicBezTo>
                            <a:cubicBezTo>
                              <a:pt x="518" y="2117"/>
                              <a:pt x="0" y="3722"/>
                              <a:pt x="121" y="4326"/>
                            </a:cubicBezTo>
                            <a:cubicBezTo>
                              <a:pt x="179" y="4338"/>
                              <a:pt x="245" y="4343"/>
                              <a:pt x="319" y="4343"/>
                            </a:cubicBezTo>
                            <a:cubicBezTo>
                              <a:pt x="1026" y="4343"/>
                              <a:pt x="2435" y="3824"/>
                              <a:pt x="3435" y="2825"/>
                            </a:cubicBezTo>
                            <a:cubicBezTo>
                              <a:pt x="4557" y="1720"/>
                              <a:pt x="4661" y="805"/>
                              <a:pt x="4143" y="287"/>
                            </a:cubicBezTo>
                            <a:cubicBezTo>
                              <a:pt x="3959" y="103"/>
                              <a:pt x="3721" y="1"/>
                              <a:pt x="34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427" name="Google Shape;5427;p6"/>
                      <p:cNvSpPr/>
                      <p:nvPr/>
                    </p:nvSpPr>
                    <p:spPr>
                      <a:xfrm rot="-5400000">
                        <a:off x="741900" y="26609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428" name="Google Shape;5428;p6"/>
                      <p:cNvSpPr/>
                      <p:nvPr/>
                    </p:nvSpPr>
                    <p:spPr>
                      <a:xfrm rot="-5400000">
                        <a:off x="745988" y="2493263"/>
                        <a:ext cx="4017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429" name="Google Shape;5429;p6"/>
                      <p:cNvSpPr/>
                      <p:nvPr/>
                    </p:nvSpPr>
                    <p:spPr>
                      <a:xfrm rot="-5400000">
                        <a:off x="748000" y="2224275"/>
                        <a:ext cx="60850" cy="521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34" h="2086" extrusionOk="0">
                            <a:moveTo>
                              <a:pt x="1048" y="0"/>
                            </a:moveTo>
                            <a:cubicBezTo>
                              <a:pt x="513" y="0"/>
                              <a:pt x="0" y="414"/>
                              <a:pt x="0" y="1032"/>
                            </a:cubicBezTo>
                            <a:cubicBezTo>
                              <a:pt x="0" y="1619"/>
                              <a:pt x="466" y="2085"/>
                              <a:pt x="1053" y="2085"/>
                            </a:cubicBezTo>
                            <a:cubicBezTo>
                              <a:pt x="1968" y="2085"/>
                              <a:pt x="2434" y="963"/>
                              <a:pt x="1778" y="307"/>
                            </a:cubicBezTo>
                            <a:cubicBezTo>
                              <a:pt x="1566" y="95"/>
                              <a:pt x="1304" y="0"/>
                              <a:pt x="1048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430" name="Google Shape;5430;p6"/>
                      <p:cNvSpPr/>
                      <p:nvPr/>
                    </p:nvSpPr>
                    <p:spPr>
                      <a:xfrm rot="-5400000">
                        <a:off x="854725" y="2183025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1" y="1847"/>
                              <a:pt x="1" y="3418"/>
                            </a:cubicBezTo>
                            <a:cubicBezTo>
                              <a:pt x="1" y="5006"/>
                              <a:pt x="553" y="5714"/>
                              <a:pt x="1278" y="5714"/>
                            </a:cubicBezTo>
                            <a:cubicBezTo>
                              <a:pt x="1986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79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431" name="Google Shape;5431;p6"/>
                      <p:cNvSpPr/>
                      <p:nvPr/>
                    </p:nvSpPr>
                    <p:spPr>
                      <a:xfrm rot="-5400000">
                        <a:off x="800125" y="2118525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05" y="1"/>
                            </a:moveTo>
                            <a:cubicBezTo>
                              <a:pt x="230" y="1"/>
                              <a:pt x="163" y="7"/>
                              <a:pt x="104" y="18"/>
                            </a:cubicBezTo>
                            <a:cubicBezTo>
                              <a:pt x="0" y="639"/>
                              <a:pt x="518" y="2227"/>
                              <a:pt x="1622" y="3349"/>
                            </a:cubicBezTo>
                            <a:cubicBezTo>
                              <a:pt x="2315" y="4052"/>
                              <a:pt x="2933" y="4349"/>
                              <a:pt x="3420" y="4349"/>
                            </a:cubicBezTo>
                            <a:cubicBezTo>
                              <a:pt x="3711" y="4349"/>
                              <a:pt x="3956" y="4244"/>
                              <a:pt x="4142" y="4057"/>
                            </a:cubicBezTo>
                            <a:cubicBezTo>
                              <a:pt x="4660" y="3556"/>
                              <a:pt x="4557" y="2642"/>
                              <a:pt x="3435" y="1537"/>
                            </a:cubicBezTo>
                            <a:cubicBezTo>
                              <a:pt x="2419" y="521"/>
                              <a:pt x="1022" y="1"/>
                              <a:pt x="30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432" name="Google Shape;5432;p6"/>
                      <p:cNvSpPr/>
                      <p:nvPr/>
                    </p:nvSpPr>
                    <p:spPr>
                      <a:xfrm rot="-5400000">
                        <a:off x="706963" y="2114213"/>
                        <a:ext cx="142825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3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0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5" y="2572"/>
                              <a:pt x="5713" y="2002"/>
                              <a:pt x="5713" y="1277"/>
                            </a:cubicBezTo>
                            <a:cubicBezTo>
                              <a:pt x="5713" y="570"/>
                              <a:pt x="5005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433" name="Google Shape;5433;p6"/>
                      <p:cNvSpPr/>
                      <p:nvPr/>
                    </p:nvSpPr>
                    <p:spPr>
                      <a:xfrm rot="-5400000">
                        <a:off x="706950" y="23308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08" y="0"/>
                              <a:pt x="1" y="570"/>
                              <a:pt x="1" y="1277"/>
                            </a:cubicBezTo>
                            <a:cubicBezTo>
                              <a:pt x="1" y="2002"/>
                              <a:pt x="708" y="2572"/>
                              <a:pt x="2296" y="2572"/>
                            </a:cubicBezTo>
                            <a:cubicBezTo>
                              <a:pt x="3867" y="2572"/>
                              <a:pt x="5369" y="1795"/>
                              <a:pt x="5714" y="1277"/>
                            </a:cubicBezTo>
                            <a:cubicBezTo>
                              <a:pt x="5369" y="777"/>
                              <a:pt x="3867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434" name="Google Shape;5434;p6"/>
                      <p:cNvSpPr/>
                      <p:nvPr/>
                    </p:nvSpPr>
                    <p:spPr>
                      <a:xfrm rot="-5400000">
                        <a:off x="800075" y="2281700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38" y="1"/>
                            </a:moveTo>
                            <a:cubicBezTo>
                              <a:pt x="3621" y="1"/>
                              <a:pt x="2224" y="520"/>
                              <a:pt x="1209" y="1520"/>
                            </a:cubicBezTo>
                            <a:cubicBezTo>
                              <a:pt x="87" y="2642"/>
                              <a:pt x="1" y="3539"/>
                              <a:pt x="501" y="4057"/>
                            </a:cubicBezTo>
                            <a:cubicBezTo>
                              <a:pt x="693" y="4242"/>
                              <a:pt x="936" y="4344"/>
                              <a:pt x="1222" y="4344"/>
                            </a:cubicBezTo>
                            <a:cubicBezTo>
                              <a:pt x="1711" y="4344"/>
                              <a:pt x="2325" y="4046"/>
                              <a:pt x="3021" y="3349"/>
                            </a:cubicBezTo>
                            <a:cubicBezTo>
                              <a:pt x="4143" y="2227"/>
                              <a:pt x="4661" y="622"/>
                              <a:pt x="4540" y="18"/>
                            </a:cubicBezTo>
                            <a:cubicBezTo>
                              <a:pt x="4481" y="7"/>
                              <a:pt x="4413" y="1"/>
                              <a:pt x="43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435" name="Google Shape;5435;p6"/>
                      <p:cNvSpPr/>
                      <p:nvPr/>
                    </p:nvSpPr>
                    <p:spPr>
                      <a:xfrm rot="-5400000">
                        <a:off x="833600" y="24112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811" y="0"/>
                            </a:moveTo>
                            <a:cubicBezTo>
                              <a:pt x="0" y="0"/>
                              <a:pt x="0" y="1243"/>
                              <a:pt x="811" y="1243"/>
                            </a:cubicBezTo>
                            <a:cubicBezTo>
                              <a:pt x="1605" y="1243"/>
                              <a:pt x="1605" y="0"/>
                              <a:pt x="811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436" name="Google Shape;5436;p6"/>
                      <p:cNvSpPr/>
                      <p:nvPr/>
                    </p:nvSpPr>
                    <p:spPr>
                      <a:xfrm rot="-5400000">
                        <a:off x="833163" y="206826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437" name="Google Shape;5437;p6"/>
                      <p:cNvSpPr/>
                      <p:nvPr/>
                    </p:nvSpPr>
                    <p:spPr>
                      <a:xfrm rot="-5400000">
                        <a:off x="931975" y="2158850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605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438" name="Google Shape;5438;p6"/>
                      <p:cNvSpPr/>
                      <p:nvPr/>
                    </p:nvSpPr>
                    <p:spPr>
                      <a:xfrm rot="-5400000">
                        <a:off x="928088" y="2326713"/>
                        <a:ext cx="39725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6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26"/>
                              <a:pt x="794" y="1226"/>
                            </a:cubicBezTo>
                            <a:cubicBezTo>
                              <a:pt x="1588" y="1226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439" name="Google Shape;5439;p6"/>
                      <p:cNvSpPr/>
                      <p:nvPr/>
                    </p:nvSpPr>
                    <p:spPr>
                      <a:xfrm rot="-5400000">
                        <a:off x="905375" y="1882550"/>
                        <a:ext cx="60875" cy="521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35" h="2085" extrusionOk="0">
                            <a:moveTo>
                              <a:pt x="1399" y="0"/>
                            </a:moveTo>
                            <a:cubicBezTo>
                              <a:pt x="467" y="0"/>
                              <a:pt x="1" y="1122"/>
                              <a:pt x="657" y="1778"/>
                            </a:cubicBezTo>
                            <a:cubicBezTo>
                              <a:pt x="868" y="1990"/>
                              <a:pt x="1129" y="2085"/>
                              <a:pt x="1384" y="2085"/>
                            </a:cubicBezTo>
                            <a:cubicBezTo>
                              <a:pt x="1920" y="2085"/>
                              <a:pt x="2434" y="1667"/>
                              <a:pt x="2434" y="1036"/>
                            </a:cubicBezTo>
                            <a:cubicBezTo>
                              <a:pt x="2434" y="466"/>
                              <a:pt x="1968" y="0"/>
                              <a:pt x="1399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440" name="Google Shape;5440;p6"/>
                      <p:cNvSpPr/>
                      <p:nvPr/>
                    </p:nvSpPr>
                    <p:spPr>
                      <a:xfrm rot="-5400000">
                        <a:off x="795188" y="1832663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8" y="1"/>
                            </a:moveTo>
                            <a:cubicBezTo>
                              <a:pt x="553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60" y="5368"/>
                              <a:pt x="1278" y="5714"/>
                            </a:cubicBezTo>
                            <a:cubicBezTo>
                              <a:pt x="1778" y="5368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1985" y="1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441" name="Google Shape;5441;p6"/>
                      <p:cNvSpPr/>
                      <p:nvPr/>
                    </p:nvSpPr>
                    <p:spPr>
                      <a:xfrm rot="-5400000">
                        <a:off x="797213" y="19313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1223" y="0"/>
                            </a:moveTo>
                            <a:cubicBezTo>
                              <a:pt x="936" y="0"/>
                              <a:pt x="693" y="102"/>
                              <a:pt x="501" y="287"/>
                            </a:cubicBezTo>
                            <a:cubicBezTo>
                              <a:pt x="1" y="805"/>
                              <a:pt x="104" y="1703"/>
                              <a:pt x="1209" y="2825"/>
                            </a:cubicBezTo>
                            <a:cubicBezTo>
                              <a:pt x="2224" y="3824"/>
                              <a:pt x="3635" y="4343"/>
                              <a:pt x="4342" y="4343"/>
                            </a:cubicBezTo>
                            <a:cubicBezTo>
                              <a:pt x="4416" y="4343"/>
                              <a:pt x="4483" y="4338"/>
                              <a:pt x="4540" y="4326"/>
                            </a:cubicBezTo>
                            <a:cubicBezTo>
                              <a:pt x="4661" y="3722"/>
                              <a:pt x="4143" y="2117"/>
                              <a:pt x="3038" y="995"/>
                            </a:cubicBezTo>
                            <a:cubicBezTo>
                              <a:pt x="2331" y="299"/>
                              <a:pt x="1713" y="0"/>
                              <a:pt x="122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442" name="Google Shape;5442;p6"/>
                      <p:cNvSpPr/>
                      <p:nvPr/>
                    </p:nvSpPr>
                    <p:spPr>
                      <a:xfrm rot="-5400000">
                        <a:off x="864225" y="19806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8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08" y="2555"/>
                              <a:pt x="2296" y="2555"/>
                            </a:cubicBezTo>
                            <a:cubicBezTo>
                              <a:pt x="3867" y="2555"/>
                              <a:pt x="5368" y="1796"/>
                              <a:pt x="5713" y="1278"/>
                            </a:cubicBezTo>
                            <a:cubicBezTo>
                              <a:pt x="5368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443" name="Google Shape;5443;p6"/>
                      <p:cNvSpPr/>
                      <p:nvPr/>
                    </p:nvSpPr>
                    <p:spPr>
                      <a:xfrm rot="-5400000">
                        <a:off x="864225" y="17640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18" y="1"/>
                            </a:moveTo>
                            <a:cubicBezTo>
                              <a:pt x="1848" y="1"/>
                              <a:pt x="346" y="760"/>
                              <a:pt x="1" y="1278"/>
                            </a:cubicBezTo>
                            <a:cubicBezTo>
                              <a:pt x="346" y="1796"/>
                              <a:pt x="1848" y="2555"/>
                              <a:pt x="3418" y="2555"/>
                            </a:cubicBezTo>
                            <a:cubicBezTo>
                              <a:pt x="5006" y="2555"/>
                              <a:pt x="5714" y="2003"/>
                              <a:pt x="5714" y="1278"/>
                            </a:cubicBezTo>
                            <a:cubicBezTo>
                              <a:pt x="5714" y="553"/>
                              <a:pt x="5006" y="1"/>
                              <a:pt x="341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444" name="Google Shape;5444;p6"/>
                      <p:cNvSpPr/>
                      <p:nvPr/>
                    </p:nvSpPr>
                    <p:spPr>
                      <a:xfrm rot="-5400000">
                        <a:off x="797213" y="17682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8" y="1"/>
                            </a:moveTo>
                            <a:cubicBezTo>
                              <a:pt x="2952" y="1"/>
                              <a:pt x="2332" y="303"/>
                              <a:pt x="1623" y="1012"/>
                            </a:cubicBezTo>
                            <a:cubicBezTo>
                              <a:pt x="501" y="2117"/>
                              <a:pt x="1" y="3722"/>
                              <a:pt x="122" y="4326"/>
                            </a:cubicBezTo>
                            <a:cubicBezTo>
                              <a:pt x="179" y="4338"/>
                              <a:pt x="245" y="4343"/>
                              <a:pt x="320" y="4343"/>
                            </a:cubicBezTo>
                            <a:cubicBezTo>
                              <a:pt x="1026" y="4343"/>
                              <a:pt x="2436" y="3824"/>
                              <a:pt x="3435" y="2825"/>
                            </a:cubicBezTo>
                            <a:cubicBezTo>
                              <a:pt x="4557" y="1720"/>
                              <a:pt x="4661" y="805"/>
                              <a:pt x="4143" y="287"/>
                            </a:cubicBezTo>
                            <a:cubicBezTo>
                              <a:pt x="3959" y="103"/>
                              <a:pt x="3721" y="1"/>
                              <a:pt x="34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445" name="Google Shape;5445;p6"/>
                      <p:cNvSpPr/>
                      <p:nvPr/>
                    </p:nvSpPr>
                    <p:spPr>
                      <a:xfrm rot="-5400000">
                        <a:off x="741900" y="19688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588" y="1243"/>
                              <a:pt x="1588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446" name="Google Shape;5446;p6"/>
                      <p:cNvSpPr/>
                      <p:nvPr/>
                    </p:nvSpPr>
                    <p:spPr>
                      <a:xfrm rot="-5400000">
                        <a:off x="746213" y="18013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447" name="Google Shape;5447;p6"/>
                      <p:cNvSpPr/>
                      <p:nvPr/>
                    </p:nvSpPr>
                    <p:spPr>
                      <a:xfrm rot="-5400000">
                        <a:off x="752263" y="1536438"/>
                        <a:ext cx="52225" cy="522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90" extrusionOk="0">
                            <a:moveTo>
                              <a:pt x="1053" y="1"/>
                            </a:moveTo>
                            <a:cubicBezTo>
                              <a:pt x="467" y="1"/>
                              <a:pt x="1" y="467"/>
                              <a:pt x="1" y="1036"/>
                            </a:cubicBezTo>
                            <a:cubicBezTo>
                              <a:pt x="1" y="1623"/>
                              <a:pt x="467" y="2089"/>
                              <a:pt x="1053" y="2089"/>
                            </a:cubicBezTo>
                            <a:cubicBezTo>
                              <a:pt x="1623" y="2089"/>
                              <a:pt x="2089" y="1623"/>
                              <a:pt x="2089" y="1036"/>
                            </a:cubicBezTo>
                            <a:cubicBezTo>
                              <a:pt x="2089" y="467"/>
                              <a:pt x="1623" y="1"/>
                              <a:pt x="10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448" name="Google Shape;5448;p6"/>
                      <p:cNvSpPr/>
                      <p:nvPr/>
                    </p:nvSpPr>
                    <p:spPr>
                      <a:xfrm rot="-5400000">
                        <a:off x="854725" y="1491350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1" y="1847"/>
                              <a:pt x="1" y="3418"/>
                            </a:cubicBezTo>
                            <a:cubicBezTo>
                              <a:pt x="1" y="5006"/>
                              <a:pt x="570" y="5714"/>
                              <a:pt x="1278" y="5714"/>
                            </a:cubicBezTo>
                            <a:cubicBezTo>
                              <a:pt x="2003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96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449" name="Google Shape;5449;p6"/>
                      <p:cNvSpPr/>
                      <p:nvPr/>
                    </p:nvSpPr>
                    <p:spPr>
                      <a:xfrm rot="-5400000">
                        <a:off x="800125" y="1426425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06" y="1"/>
                            </a:moveTo>
                            <a:cubicBezTo>
                              <a:pt x="231" y="1"/>
                              <a:pt x="163" y="7"/>
                              <a:pt x="104" y="18"/>
                            </a:cubicBezTo>
                            <a:cubicBezTo>
                              <a:pt x="0" y="639"/>
                              <a:pt x="501" y="2227"/>
                              <a:pt x="1623" y="3349"/>
                            </a:cubicBezTo>
                            <a:cubicBezTo>
                              <a:pt x="2315" y="4052"/>
                              <a:pt x="2933" y="4349"/>
                              <a:pt x="3421" y="4349"/>
                            </a:cubicBezTo>
                            <a:cubicBezTo>
                              <a:pt x="3711" y="4349"/>
                              <a:pt x="3956" y="4244"/>
                              <a:pt x="4143" y="4057"/>
                            </a:cubicBezTo>
                            <a:cubicBezTo>
                              <a:pt x="4660" y="3556"/>
                              <a:pt x="4540" y="2642"/>
                              <a:pt x="3435" y="1537"/>
                            </a:cubicBezTo>
                            <a:cubicBezTo>
                              <a:pt x="2420" y="521"/>
                              <a:pt x="1022" y="1"/>
                              <a:pt x="30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450" name="Google Shape;5450;p6"/>
                      <p:cNvSpPr/>
                      <p:nvPr/>
                    </p:nvSpPr>
                    <p:spPr>
                      <a:xfrm rot="-5400000">
                        <a:off x="706950" y="1422100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0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6" y="2572"/>
                              <a:pt x="5713" y="2002"/>
                              <a:pt x="5713" y="1277"/>
                            </a:cubicBezTo>
                            <a:cubicBezTo>
                              <a:pt x="5713" y="570"/>
                              <a:pt x="5006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451" name="Google Shape;5451;p6"/>
                      <p:cNvSpPr/>
                      <p:nvPr/>
                    </p:nvSpPr>
                    <p:spPr>
                      <a:xfrm rot="-5400000">
                        <a:off x="706950" y="1638700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08" y="0"/>
                              <a:pt x="0" y="570"/>
                              <a:pt x="0" y="1277"/>
                            </a:cubicBezTo>
                            <a:cubicBezTo>
                              <a:pt x="0" y="2002"/>
                              <a:pt x="708" y="2572"/>
                              <a:pt x="2296" y="2572"/>
                            </a:cubicBezTo>
                            <a:cubicBezTo>
                              <a:pt x="3866" y="2572"/>
                              <a:pt x="5368" y="1795"/>
                              <a:pt x="5713" y="1277"/>
                            </a:cubicBezTo>
                            <a:cubicBezTo>
                              <a:pt x="5368" y="777"/>
                              <a:pt x="3866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452" name="Google Shape;5452;p6"/>
                      <p:cNvSpPr/>
                      <p:nvPr/>
                    </p:nvSpPr>
                    <p:spPr>
                      <a:xfrm rot="-5400000">
                        <a:off x="800075" y="1589575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38" y="1"/>
                            </a:moveTo>
                            <a:cubicBezTo>
                              <a:pt x="3621" y="1"/>
                              <a:pt x="2224" y="520"/>
                              <a:pt x="1208" y="1520"/>
                            </a:cubicBezTo>
                            <a:cubicBezTo>
                              <a:pt x="87" y="2642"/>
                              <a:pt x="0" y="3539"/>
                              <a:pt x="501" y="4057"/>
                            </a:cubicBezTo>
                            <a:cubicBezTo>
                              <a:pt x="692" y="4242"/>
                              <a:pt x="935" y="4344"/>
                              <a:pt x="1221" y="4344"/>
                            </a:cubicBezTo>
                            <a:cubicBezTo>
                              <a:pt x="1710" y="4344"/>
                              <a:pt x="2324" y="4046"/>
                              <a:pt x="3021" y="3349"/>
                            </a:cubicBezTo>
                            <a:cubicBezTo>
                              <a:pt x="4143" y="2227"/>
                              <a:pt x="4660" y="622"/>
                              <a:pt x="4540" y="18"/>
                            </a:cubicBezTo>
                            <a:cubicBezTo>
                              <a:pt x="4481" y="7"/>
                              <a:pt x="4413" y="1"/>
                              <a:pt x="43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453" name="Google Shape;5453;p6"/>
                      <p:cNvSpPr/>
                      <p:nvPr/>
                    </p:nvSpPr>
                    <p:spPr>
                      <a:xfrm rot="-5400000">
                        <a:off x="833600" y="17191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812" y="0"/>
                            </a:moveTo>
                            <a:cubicBezTo>
                              <a:pt x="1" y="0"/>
                              <a:pt x="1" y="1243"/>
                              <a:pt x="812" y="1243"/>
                            </a:cubicBezTo>
                            <a:cubicBezTo>
                              <a:pt x="1606" y="1243"/>
                              <a:pt x="1606" y="0"/>
                              <a:pt x="812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454" name="Google Shape;5454;p6"/>
                      <p:cNvSpPr/>
                      <p:nvPr/>
                    </p:nvSpPr>
                    <p:spPr>
                      <a:xfrm rot="-5400000">
                        <a:off x="833150" y="1376150"/>
                        <a:ext cx="4017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455" name="Google Shape;5455;p6"/>
                      <p:cNvSpPr/>
                      <p:nvPr/>
                    </p:nvSpPr>
                    <p:spPr>
                      <a:xfrm rot="-5400000">
                        <a:off x="909538" y="1186288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66" y="0"/>
                              <a:pt x="0" y="466"/>
                              <a:pt x="0" y="1036"/>
                            </a:cubicBezTo>
                            <a:cubicBezTo>
                              <a:pt x="0" y="1606"/>
                              <a:pt x="466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456" name="Google Shape;5456;p6"/>
                      <p:cNvSpPr/>
                      <p:nvPr/>
                    </p:nvSpPr>
                    <p:spPr>
                      <a:xfrm rot="-5400000">
                        <a:off x="794963" y="1140763"/>
                        <a:ext cx="6432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73" h="5714" extrusionOk="0">
                            <a:moveTo>
                              <a:pt x="1295" y="1"/>
                            </a:moveTo>
                            <a:cubicBezTo>
                              <a:pt x="570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77" y="5386"/>
                              <a:pt x="1295" y="5714"/>
                            </a:cubicBezTo>
                            <a:cubicBezTo>
                              <a:pt x="1796" y="5368"/>
                              <a:pt x="2572" y="3867"/>
                              <a:pt x="2572" y="2296"/>
                            </a:cubicBezTo>
                            <a:cubicBezTo>
                              <a:pt x="2572" y="726"/>
                              <a:pt x="2003" y="1"/>
                              <a:pt x="12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457" name="Google Shape;5457;p6"/>
                      <p:cNvSpPr/>
                      <p:nvPr/>
                    </p:nvSpPr>
                    <p:spPr>
                      <a:xfrm rot="-5400000">
                        <a:off x="797438" y="1239438"/>
                        <a:ext cx="11607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43" h="4344" extrusionOk="0">
                            <a:moveTo>
                              <a:pt x="1214" y="0"/>
                            </a:moveTo>
                            <a:cubicBezTo>
                              <a:pt x="927" y="0"/>
                              <a:pt x="685" y="102"/>
                              <a:pt x="501" y="287"/>
                            </a:cubicBezTo>
                            <a:cubicBezTo>
                              <a:pt x="0" y="805"/>
                              <a:pt x="104" y="1703"/>
                              <a:pt x="1208" y="2825"/>
                            </a:cubicBezTo>
                            <a:cubicBezTo>
                              <a:pt x="2224" y="3824"/>
                              <a:pt x="3635" y="4343"/>
                              <a:pt x="4341" y="4343"/>
                            </a:cubicBezTo>
                            <a:cubicBezTo>
                              <a:pt x="4416" y="4343"/>
                              <a:pt x="4482" y="4338"/>
                              <a:pt x="4539" y="4326"/>
                            </a:cubicBezTo>
                            <a:cubicBezTo>
                              <a:pt x="4643" y="3722"/>
                              <a:pt x="4142" y="2117"/>
                              <a:pt x="3020" y="995"/>
                            </a:cubicBezTo>
                            <a:cubicBezTo>
                              <a:pt x="2324" y="299"/>
                              <a:pt x="1703" y="0"/>
                              <a:pt x="121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458" name="Google Shape;5458;p6"/>
                      <p:cNvSpPr/>
                      <p:nvPr/>
                    </p:nvSpPr>
                    <p:spPr>
                      <a:xfrm rot="-5400000">
                        <a:off x="864225" y="12885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9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09" y="2555"/>
                              <a:pt x="2296" y="2555"/>
                            </a:cubicBezTo>
                            <a:cubicBezTo>
                              <a:pt x="3867" y="2555"/>
                              <a:pt x="5351" y="1796"/>
                              <a:pt x="5714" y="1278"/>
                            </a:cubicBezTo>
                            <a:cubicBezTo>
                              <a:pt x="5351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459" name="Google Shape;5459;p6"/>
                      <p:cNvSpPr/>
                      <p:nvPr/>
                    </p:nvSpPr>
                    <p:spPr>
                      <a:xfrm rot="-5400000">
                        <a:off x="864225" y="1071925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35" y="1"/>
                            </a:moveTo>
                            <a:cubicBezTo>
                              <a:pt x="1847" y="1"/>
                              <a:pt x="345" y="760"/>
                              <a:pt x="0" y="1278"/>
                            </a:cubicBezTo>
                            <a:cubicBezTo>
                              <a:pt x="345" y="1796"/>
                              <a:pt x="1847" y="2555"/>
                              <a:pt x="3435" y="2555"/>
                            </a:cubicBezTo>
                            <a:cubicBezTo>
                              <a:pt x="5006" y="2555"/>
                              <a:pt x="5713" y="2003"/>
                              <a:pt x="5713" y="1278"/>
                            </a:cubicBezTo>
                            <a:cubicBezTo>
                              <a:pt x="5713" y="553"/>
                              <a:pt x="5006" y="1"/>
                              <a:pt x="34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460" name="Google Shape;5460;p6"/>
                      <p:cNvSpPr/>
                      <p:nvPr/>
                    </p:nvSpPr>
                    <p:spPr>
                      <a:xfrm rot="-5400000">
                        <a:off x="797213" y="1076113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3" y="1"/>
                            </a:moveTo>
                            <a:cubicBezTo>
                              <a:pt x="2943" y="1"/>
                              <a:pt x="2321" y="303"/>
                              <a:pt x="1623" y="1012"/>
                            </a:cubicBezTo>
                            <a:cubicBezTo>
                              <a:pt x="518" y="2134"/>
                              <a:pt x="0" y="3722"/>
                              <a:pt x="104" y="4326"/>
                            </a:cubicBezTo>
                            <a:cubicBezTo>
                              <a:pt x="163" y="4338"/>
                              <a:pt x="231" y="4343"/>
                              <a:pt x="306" y="4343"/>
                            </a:cubicBezTo>
                            <a:cubicBezTo>
                              <a:pt x="1025" y="4343"/>
                              <a:pt x="2435" y="3824"/>
                              <a:pt x="3435" y="2825"/>
                            </a:cubicBezTo>
                            <a:cubicBezTo>
                              <a:pt x="4557" y="1720"/>
                              <a:pt x="4660" y="805"/>
                              <a:pt x="4142" y="287"/>
                            </a:cubicBezTo>
                            <a:cubicBezTo>
                              <a:pt x="3958" y="103"/>
                              <a:pt x="3718" y="1"/>
                              <a:pt x="343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461" name="Google Shape;5461;p6"/>
                      <p:cNvSpPr/>
                      <p:nvPr/>
                    </p:nvSpPr>
                    <p:spPr>
                      <a:xfrm rot="-5400000">
                        <a:off x="741900" y="12767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589" y="1243"/>
                              <a:pt x="1589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462" name="Google Shape;5462;p6"/>
                      <p:cNvSpPr/>
                      <p:nvPr/>
                    </p:nvSpPr>
                    <p:spPr>
                      <a:xfrm rot="-5400000">
                        <a:off x="746213" y="11092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589" y="1243"/>
                              <a:pt x="1589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463" name="Google Shape;5463;p6"/>
                      <p:cNvSpPr/>
                      <p:nvPr/>
                    </p:nvSpPr>
                    <p:spPr>
                      <a:xfrm rot="-5400000">
                        <a:off x="757388" y="1027063"/>
                        <a:ext cx="4017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4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464" name="Google Shape;5464;p6"/>
                      <p:cNvSpPr/>
                      <p:nvPr/>
                    </p:nvSpPr>
                    <p:spPr>
                      <a:xfrm rot="-5400000">
                        <a:off x="932188" y="14669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465" name="Google Shape;5465;p6"/>
                      <p:cNvSpPr/>
                      <p:nvPr/>
                    </p:nvSpPr>
                    <p:spPr>
                      <a:xfrm rot="-5400000">
                        <a:off x="928088" y="1634613"/>
                        <a:ext cx="39725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6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26"/>
                              <a:pt x="795" y="1226"/>
                            </a:cubicBezTo>
                            <a:cubicBezTo>
                              <a:pt x="1589" y="1226"/>
                              <a:pt x="1589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</p:grpSp>
              </p:grpSp>
              <p:grpSp>
                <p:nvGrpSpPr>
                  <p:cNvPr id="5466" name="Google Shape;5466;p6"/>
                  <p:cNvGrpSpPr/>
                  <p:nvPr/>
                </p:nvGrpSpPr>
                <p:grpSpPr>
                  <a:xfrm rot="5400000">
                    <a:off x="6962277" y="3146373"/>
                    <a:ext cx="266250" cy="3448154"/>
                    <a:chOff x="701350" y="31296"/>
                    <a:chExt cx="266250" cy="3448154"/>
                  </a:xfrm>
                </p:grpSpPr>
                <p:sp>
                  <p:nvSpPr>
                    <p:cNvPr id="5467" name="Google Shape;5467;p6"/>
                    <p:cNvSpPr/>
                    <p:nvPr/>
                  </p:nvSpPr>
                  <p:spPr>
                    <a:xfrm rot="-5400000">
                      <a:off x="-1014527" y="1747173"/>
                      <a:ext cx="3448154" cy="164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6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468" name="Google Shape;5468;p6"/>
                    <p:cNvSpPr/>
                    <p:nvPr/>
                  </p:nvSpPr>
                  <p:spPr>
                    <a:xfrm rot="-5400000">
                      <a:off x="909538" y="32626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84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84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469" name="Google Shape;5469;p6"/>
                    <p:cNvSpPr/>
                    <p:nvPr/>
                  </p:nvSpPr>
                  <p:spPr>
                    <a:xfrm rot="-5400000">
                      <a:off x="795175" y="321687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86"/>
                            <a:pt x="1278" y="5714"/>
                          </a:cubicBezTo>
                          <a:cubicBezTo>
                            <a:pt x="1796" y="5386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2003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470" name="Google Shape;5470;p6"/>
                    <p:cNvSpPr/>
                    <p:nvPr/>
                  </p:nvSpPr>
                  <p:spPr>
                    <a:xfrm rot="-5400000">
                      <a:off x="797200" y="3315550"/>
                      <a:ext cx="116550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2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5" y="1703"/>
                            <a:pt x="1226" y="2825"/>
                          </a:cubicBezTo>
                          <a:cubicBezTo>
                            <a:pt x="2226" y="3824"/>
                            <a:pt x="3636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9" y="995"/>
                          </a:cubicBezTo>
                          <a:cubicBezTo>
                            <a:pt x="2342" y="299"/>
                            <a:pt x="1721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471" name="Google Shape;5471;p6"/>
                    <p:cNvSpPr/>
                    <p:nvPr/>
                  </p:nvSpPr>
                  <p:spPr>
                    <a:xfrm rot="-5400000">
                      <a:off x="864225" y="336487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26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26" y="2555"/>
                            <a:pt x="2296" y="2555"/>
                          </a:cubicBezTo>
                          <a:cubicBezTo>
                            <a:pt x="3867" y="2555"/>
                            <a:pt x="5369" y="1796"/>
                            <a:pt x="5714" y="1278"/>
                          </a:cubicBezTo>
                          <a:cubicBezTo>
                            <a:pt x="5369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472" name="Google Shape;5472;p6"/>
                    <p:cNvSpPr/>
                    <p:nvPr/>
                  </p:nvSpPr>
                  <p:spPr>
                    <a:xfrm rot="-5400000">
                      <a:off x="864438" y="3148038"/>
                      <a:ext cx="142425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7" h="2556" extrusionOk="0">
                          <a:moveTo>
                            <a:pt x="3418" y="1"/>
                          </a:moveTo>
                          <a:cubicBezTo>
                            <a:pt x="1847" y="1"/>
                            <a:pt x="346" y="760"/>
                            <a:pt x="0" y="1278"/>
                          </a:cubicBezTo>
                          <a:cubicBezTo>
                            <a:pt x="346" y="1796"/>
                            <a:pt x="1847" y="2555"/>
                            <a:pt x="3418" y="2555"/>
                          </a:cubicBezTo>
                          <a:cubicBezTo>
                            <a:pt x="4988" y="2555"/>
                            <a:pt x="5696" y="2003"/>
                            <a:pt x="5696" y="1278"/>
                          </a:cubicBezTo>
                          <a:cubicBezTo>
                            <a:pt x="5696" y="553"/>
                            <a:pt x="4988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473" name="Google Shape;5473;p6"/>
                    <p:cNvSpPr/>
                    <p:nvPr/>
                  </p:nvSpPr>
                  <p:spPr>
                    <a:xfrm rot="-5400000">
                      <a:off x="797213" y="3152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7" y="1"/>
                          </a:moveTo>
                          <a:cubicBezTo>
                            <a:pt x="2951" y="1"/>
                            <a:pt x="2332" y="303"/>
                            <a:pt x="1622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8" y="4338"/>
                            <a:pt x="245" y="4343"/>
                            <a:pt x="319" y="4343"/>
                          </a:cubicBezTo>
                          <a:cubicBezTo>
                            <a:pt x="1025" y="4343"/>
                            <a:pt x="2437" y="3824"/>
                            <a:pt x="3452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20" y="1"/>
                            <a:pt x="343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474" name="Google Shape;5474;p6"/>
                    <p:cNvSpPr/>
                    <p:nvPr/>
                  </p:nvSpPr>
                  <p:spPr>
                    <a:xfrm rot="-5400000">
                      <a:off x="840925" y="3443825"/>
                      <a:ext cx="39725" cy="306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7" extrusionOk="0">
                          <a:moveTo>
                            <a:pt x="794" y="1"/>
                          </a:moveTo>
                          <a:cubicBezTo>
                            <a:pt x="0" y="1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475" name="Google Shape;5475;p6"/>
                    <p:cNvSpPr/>
                    <p:nvPr/>
                  </p:nvSpPr>
                  <p:spPr>
                    <a:xfrm rot="-5400000">
                      <a:off x="741688" y="335281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476" name="Google Shape;5476;p6"/>
                    <p:cNvSpPr/>
                    <p:nvPr/>
                  </p:nvSpPr>
                  <p:spPr>
                    <a:xfrm rot="-5400000">
                      <a:off x="746000" y="31853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477" name="Google Shape;5477;p6"/>
                    <p:cNvSpPr/>
                    <p:nvPr/>
                  </p:nvSpPr>
                  <p:spPr>
                    <a:xfrm rot="-5400000">
                      <a:off x="752475" y="2920425"/>
                      <a:ext cx="51800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72" h="2090" extrusionOk="0">
                          <a:moveTo>
                            <a:pt x="1036" y="1"/>
                          </a:moveTo>
                          <a:cubicBezTo>
                            <a:pt x="466" y="1"/>
                            <a:pt x="0" y="467"/>
                            <a:pt x="0" y="1036"/>
                          </a:cubicBezTo>
                          <a:cubicBezTo>
                            <a:pt x="0" y="1623"/>
                            <a:pt x="466" y="2089"/>
                            <a:pt x="1036" y="2089"/>
                          </a:cubicBezTo>
                          <a:cubicBezTo>
                            <a:pt x="1605" y="2089"/>
                            <a:pt x="2071" y="1623"/>
                            <a:pt x="2071" y="1036"/>
                          </a:cubicBezTo>
                          <a:cubicBezTo>
                            <a:pt x="2071" y="467"/>
                            <a:pt x="1605" y="1"/>
                            <a:pt x="103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478" name="Google Shape;5478;p6"/>
                    <p:cNvSpPr/>
                    <p:nvPr/>
                  </p:nvSpPr>
                  <p:spPr>
                    <a:xfrm rot="-5400000">
                      <a:off x="854738" y="2875138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0" y="1847"/>
                            <a:pt x="0" y="3418"/>
                          </a:cubicBezTo>
                          <a:cubicBezTo>
                            <a:pt x="0" y="5006"/>
                            <a:pt x="553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5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479" name="Google Shape;5479;p6"/>
                    <p:cNvSpPr/>
                    <p:nvPr/>
                  </p:nvSpPr>
                  <p:spPr>
                    <a:xfrm rot="-5400000">
                      <a:off x="800125" y="2810650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19" y="1"/>
                          </a:moveTo>
                          <a:cubicBezTo>
                            <a:pt x="245" y="1"/>
                            <a:pt x="179" y="7"/>
                            <a:pt x="121" y="18"/>
                          </a:cubicBezTo>
                          <a:cubicBezTo>
                            <a:pt x="1" y="639"/>
                            <a:pt x="518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5" y="4349"/>
                          </a:cubicBezTo>
                          <a:cubicBezTo>
                            <a:pt x="3718" y="4349"/>
                            <a:pt x="3967" y="4244"/>
                            <a:pt x="4160" y="4057"/>
                          </a:cubicBezTo>
                          <a:cubicBezTo>
                            <a:pt x="4661" y="3556"/>
                            <a:pt x="4557" y="2642"/>
                            <a:pt x="3435" y="1537"/>
                          </a:cubicBezTo>
                          <a:cubicBezTo>
                            <a:pt x="2435" y="521"/>
                            <a:pt x="1026" y="1"/>
                            <a:pt x="319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480" name="Google Shape;5480;p6"/>
                    <p:cNvSpPr/>
                    <p:nvPr/>
                  </p:nvSpPr>
                  <p:spPr>
                    <a:xfrm rot="-5400000">
                      <a:off x="706950" y="28063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1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4" y="2002"/>
                            <a:pt x="5714" y="1277"/>
                          </a:cubicBezTo>
                          <a:cubicBezTo>
                            <a:pt x="5714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481" name="Google Shape;5481;p6"/>
                    <p:cNvSpPr/>
                    <p:nvPr/>
                  </p:nvSpPr>
                  <p:spPr>
                    <a:xfrm rot="-5400000">
                      <a:off x="706950" y="30229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25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482" name="Google Shape;5482;p6"/>
                    <p:cNvSpPr/>
                    <p:nvPr/>
                  </p:nvSpPr>
                  <p:spPr>
                    <a:xfrm rot="-5400000">
                      <a:off x="800075" y="29738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42" y="1"/>
                          </a:moveTo>
                          <a:cubicBezTo>
                            <a:pt x="3635" y="1"/>
                            <a:pt x="2224" y="520"/>
                            <a:pt x="1209" y="1520"/>
                          </a:cubicBezTo>
                          <a:cubicBezTo>
                            <a:pt x="104" y="2642"/>
                            <a:pt x="1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2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2" y="7"/>
                            <a:pt x="4416" y="1"/>
                            <a:pt x="4342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483" name="Google Shape;5483;p6"/>
                    <p:cNvSpPr/>
                    <p:nvPr/>
                  </p:nvSpPr>
                  <p:spPr>
                    <a:xfrm rot="-5400000">
                      <a:off x="833813" y="31031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484" name="Google Shape;5484;p6"/>
                    <p:cNvSpPr/>
                    <p:nvPr/>
                  </p:nvSpPr>
                  <p:spPr>
                    <a:xfrm rot="-5400000">
                      <a:off x="833163" y="27603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485" name="Google Shape;5485;p6"/>
                    <p:cNvSpPr/>
                    <p:nvPr/>
                  </p:nvSpPr>
                  <p:spPr>
                    <a:xfrm rot="-5400000">
                      <a:off x="931975" y="28509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486" name="Google Shape;5486;p6"/>
                    <p:cNvSpPr/>
                    <p:nvPr/>
                  </p:nvSpPr>
                  <p:spPr>
                    <a:xfrm rot="-5400000">
                      <a:off x="927875" y="3018600"/>
                      <a:ext cx="40150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605" y="1226"/>
                            <a:pt x="1605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487" name="Google Shape;5487;p6"/>
                    <p:cNvSpPr/>
                    <p:nvPr/>
                  </p:nvSpPr>
                  <p:spPr>
                    <a:xfrm rot="-5400000">
                      <a:off x="909538" y="25705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7" y="0"/>
                            <a:pt x="1" y="466"/>
                            <a:pt x="1" y="1036"/>
                          </a:cubicBezTo>
                          <a:cubicBezTo>
                            <a:pt x="1" y="1606"/>
                            <a:pt x="467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488" name="Google Shape;5488;p6"/>
                    <p:cNvSpPr/>
                    <p:nvPr/>
                  </p:nvSpPr>
                  <p:spPr>
                    <a:xfrm rot="-5400000">
                      <a:off x="795188" y="25247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7" y="1"/>
                          </a:moveTo>
                          <a:cubicBezTo>
                            <a:pt x="553" y="1"/>
                            <a:pt x="0" y="708"/>
                            <a:pt x="0" y="2296"/>
                          </a:cubicBezTo>
                          <a:cubicBezTo>
                            <a:pt x="0" y="3884"/>
                            <a:pt x="760" y="5386"/>
                            <a:pt x="1277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7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489" name="Google Shape;5489;p6"/>
                    <p:cNvSpPr/>
                    <p:nvPr/>
                  </p:nvSpPr>
                  <p:spPr>
                    <a:xfrm rot="-5400000">
                      <a:off x="797213" y="2623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2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26" y="2825"/>
                          </a:cubicBezTo>
                          <a:cubicBezTo>
                            <a:pt x="2225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2" y="4338"/>
                            <a:pt x="4540" y="4326"/>
                          </a:cubicBezTo>
                          <a:cubicBezTo>
                            <a:pt x="4660" y="3722"/>
                            <a:pt x="4143" y="2117"/>
                            <a:pt x="3038" y="995"/>
                          </a:cubicBezTo>
                          <a:cubicBezTo>
                            <a:pt x="2341" y="299"/>
                            <a:pt x="1720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490" name="Google Shape;5490;p6"/>
                    <p:cNvSpPr/>
                    <p:nvPr/>
                  </p:nvSpPr>
                  <p:spPr>
                    <a:xfrm rot="-5400000">
                      <a:off x="864225" y="26727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0" y="553"/>
                            <a:pt x="0" y="1278"/>
                          </a:cubicBezTo>
                          <a:cubicBezTo>
                            <a:pt x="0" y="2003"/>
                            <a:pt x="708" y="2555"/>
                            <a:pt x="2296" y="2555"/>
                          </a:cubicBezTo>
                          <a:cubicBezTo>
                            <a:pt x="3866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6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491" name="Google Shape;5491;p6"/>
                    <p:cNvSpPr/>
                    <p:nvPr/>
                  </p:nvSpPr>
                  <p:spPr>
                    <a:xfrm rot="-5400000">
                      <a:off x="864225" y="24561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63" y="760"/>
                            <a:pt x="1" y="1278"/>
                          </a:cubicBezTo>
                          <a:cubicBezTo>
                            <a:pt x="363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492" name="Google Shape;5492;p6"/>
                    <p:cNvSpPr/>
                    <p:nvPr/>
                  </p:nvSpPr>
                  <p:spPr>
                    <a:xfrm rot="-5400000">
                      <a:off x="797213" y="2460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9" y="4338"/>
                            <a:pt x="245" y="4343"/>
                            <a:pt x="319" y="4343"/>
                          </a:cubicBezTo>
                          <a:cubicBezTo>
                            <a:pt x="1026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493" name="Google Shape;5493;p6"/>
                    <p:cNvSpPr/>
                    <p:nvPr/>
                  </p:nvSpPr>
                  <p:spPr>
                    <a:xfrm rot="-5400000">
                      <a:off x="741900" y="26609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494" name="Google Shape;5494;p6"/>
                    <p:cNvSpPr/>
                    <p:nvPr/>
                  </p:nvSpPr>
                  <p:spPr>
                    <a:xfrm rot="-5400000">
                      <a:off x="745988" y="24932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495" name="Google Shape;5495;p6"/>
                    <p:cNvSpPr/>
                    <p:nvPr/>
                  </p:nvSpPr>
                  <p:spPr>
                    <a:xfrm rot="-5400000">
                      <a:off x="748000" y="2224275"/>
                      <a:ext cx="60850" cy="52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4" h="2086" extrusionOk="0">
                          <a:moveTo>
                            <a:pt x="1048" y="0"/>
                          </a:moveTo>
                          <a:cubicBezTo>
                            <a:pt x="513" y="0"/>
                            <a:pt x="0" y="414"/>
                            <a:pt x="0" y="1032"/>
                          </a:cubicBezTo>
                          <a:cubicBezTo>
                            <a:pt x="0" y="1619"/>
                            <a:pt x="466" y="2085"/>
                            <a:pt x="1053" y="2085"/>
                          </a:cubicBezTo>
                          <a:cubicBezTo>
                            <a:pt x="1968" y="2085"/>
                            <a:pt x="2434" y="963"/>
                            <a:pt x="1778" y="307"/>
                          </a:cubicBezTo>
                          <a:cubicBezTo>
                            <a:pt x="1566" y="95"/>
                            <a:pt x="1304" y="0"/>
                            <a:pt x="1048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496" name="Google Shape;5496;p6"/>
                    <p:cNvSpPr/>
                    <p:nvPr/>
                  </p:nvSpPr>
                  <p:spPr>
                    <a:xfrm rot="-5400000">
                      <a:off x="854725" y="218302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53" y="5714"/>
                            <a:pt x="1278" y="5714"/>
                          </a:cubicBezTo>
                          <a:cubicBezTo>
                            <a:pt x="1986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79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497" name="Google Shape;5497;p6"/>
                    <p:cNvSpPr/>
                    <p:nvPr/>
                  </p:nvSpPr>
                  <p:spPr>
                    <a:xfrm rot="-5400000">
                      <a:off x="800125" y="21185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5" y="1"/>
                          </a:moveTo>
                          <a:cubicBezTo>
                            <a:pt x="230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18" y="2227"/>
                            <a:pt x="1622" y="3349"/>
                          </a:cubicBezTo>
                          <a:cubicBezTo>
                            <a:pt x="2315" y="4052"/>
                            <a:pt x="2933" y="4349"/>
                            <a:pt x="3420" y="4349"/>
                          </a:cubicBezTo>
                          <a:cubicBezTo>
                            <a:pt x="3711" y="4349"/>
                            <a:pt x="3956" y="4244"/>
                            <a:pt x="4142" y="4057"/>
                          </a:cubicBezTo>
                          <a:cubicBezTo>
                            <a:pt x="4660" y="3556"/>
                            <a:pt x="4557" y="2642"/>
                            <a:pt x="3435" y="1537"/>
                          </a:cubicBezTo>
                          <a:cubicBezTo>
                            <a:pt x="2419" y="521"/>
                            <a:pt x="1022" y="1"/>
                            <a:pt x="30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498" name="Google Shape;5498;p6"/>
                    <p:cNvSpPr/>
                    <p:nvPr/>
                  </p:nvSpPr>
                  <p:spPr>
                    <a:xfrm rot="-5400000">
                      <a:off x="706963" y="2114213"/>
                      <a:ext cx="142825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3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5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5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499" name="Google Shape;5499;p6"/>
                    <p:cNvSpPr/>
                    <p:nvPr/>
                  </p:nvSpPr>
                  <p:spPr>
                    <a:xfrm rot="-5400000">
                      <a:off x="706950" y="23308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1" y="570"/>
                            <a:pt x="1" y="1277"/>
                          </a:cubicBezTo>
                          <a:cubicBezTo>
                            <a:pt x="1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9" y="1795"/>
                            <a:pt x="5714" y="1277"/>
                          </a:cubicBezTo>
                          <a:cubicBezTo>
                            <a:pt x="5369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500" name="Google Shape;5500;p6"/>
                    <p:cNvSpPr/>
                    <p:nvPr/>
                  </p:nvSpPr>
                  <p:spPr>
                    <a:xfrm rot="-5400000">
                      <a:off x="800075" y="22817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9" y="1520"/>
                          </a:cubicBezTo>
                          <a:cubicBezTo>
                            <a:pt x="87" y="2642"/>
                            <a:pt x="1" y="3539"/>
                            <a:pt x="501" y="4057"/>
                          </a:cubicBezTo>
                          <a:cubicBezTo>
                            <a:pt x="693" y="4242"/>
                            <a:pt x="936" y="4344"/>
                            <a:pt x="1222" y="4344"/>
                          </a:cubicBezTo>
                          <a:cubicBezTo>
                            <a:pt x="1711" y="4344"/>
                            <a:pt x="2325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501" name="Google Shape;5501;p6"/>
                    <p:cNvSpPr/>
                    <p:nvPr/>
                  </p:nvSpPr>
                  <p:spPr>
                    <a:xfrm rot="-5400000">
                      <a:off x="833600" y="24112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502" name="Google Shape;5502;p6"/>
                    <p:cNvSpPr/>
                    <p:nvPr/>
                  </p:nvSpPr>
                  <p:spPr>
                    <a:xfrm rot="-5400000">
                      <a:off x="833163" y="20682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503" name="Google Shape;5503;p6"/>
                    <p:cNvSpPr/>
                    <p:nvPr/>
                  </p:nvSpPr>
                  <p:spPr>
                    <a:xfrm rot="-5400000">
                      <a:off x="931975" y="2158850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605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504" name="Google Shape;5504;p6"/>
                    <p:cNvSpPr/>
                    <p:nvPr/>
                  </p:nvSpPr>
                  <p:spPr>
                    <a:xfrm rot="-5400000">
                      <a:off x="928088" y="23267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505" name="Google Shape;5505;p6"/>
                    <p:cNvSpPr/>
                    <p:nvPr/>
                  </p:nvSpPr>
                  <p:spPr>
                    <a:xfrm rot="-5400000">
                      <a:off x="905375" y="1882550"/>
                      <a:ext cx="60875" cy="52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5" h="2085" extrusionOk="0">
                          <a:moveTo>
                            <a:pt x="1399" y="0"/>
                          </a:moveTo>
                          <a:cubicBezTo>
                            <a:pt x="467" y="0"/>
                            <a:pt x="1" y="1122"/>
                            <a:pt x="657" y="1778"/>
                          </a:cubicBezTo>
                          <a:cubicBezTo>
                            <a:pt x="868" y="1990"/>
                            <a:pt x="1129" y="2085"/>
                            <a:pt x="1384" y="2085"/>
                          </a:cubicBezTo>
                          <a:cubicBezTo>
                            <a:pt x="1920" y="2085"/>
                            <a:pt x="2434" y="1667"/>
                            <a:pt x="2434" y="1036"/>
                          </a:cubicBezTo>
                          <a:cubicBezTo>
                            <a:pt x="2434" y="466"/>
                            <a:pt x="1968" y="0"/>
                            <a:pt x="1399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506" name="Google Shape;5506;p6"/>
                    <p:cNvSpPr/>
                    <p:nvPr/>
                  </p:nvSpPr>
                  <p:spPr>
                    <a:xfrm rot="-5400000">
                      <a:off x="795188" y="18326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68"/>
                            <a:pt x="1278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507" name="Google Shape;5507;p6"/>
                    <p:cNvSpPr/>
                    <p:nvPr/>
                  </p:nvSpPr>
                  <p:spPr>
                    <a:xfrm rot="-5400000">
                      <a:off x="797213" y="1931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3" y="0"/>
                          </a:moveTo>
                          <a:cubicBezTo>
                            <a:pt x="936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4" y="1703"/>
                            <a:pt x="1209" y="2825"/>
                          </a:cubicBezTo>
                          <a:cubicBezTo>
                            <a:pt x="2224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8" y="995"/>
                          </a:cubicBezTo>
                          <a:cubicBezTo>
                            <a:pt x="2331" y="299"/>
                            <a:pt x="1713" y="0"/>
                            <a:pt x="122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508" name="Google Shape;5508;p6"/>
                    <p:cNvSpPr/>
                    <p:nvPr/>
                  </p:nvSpPr>
                  <p:spPr>
                    <a:xfrm rot="-5400000">
                      <a:off x="864225" y="19806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8" y="2555"/>
                            <a:pt x="2296" y="2555"/>
                          </a:cubicBezTo>
                          <a:cubicBezTo>
                            <a:pt x="3867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509" name="Google Shape;5509;p6"/>
                    <p:cNvSpPr/>
                    <p:nvPr/>
                  </p:nvSpPr>
                  <p:spPr>
                    <a:xfrm rot="-5400000">
                      <a:off x="864225" y="17640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18" y="1"/>
                          </a:moveTo>
                          <a:cubicBezTo>
                            <a:pt x="1848" y="1"/>
                            <a:pt x="346" y="760"/>
                            <a:pt x="1" y="1278"/>
                          </a:cubicBezTo>
                          <a:cubicBezTo>
                            <a:pt x="346" y="1796"/>
                            <a:pt x="1848" y="2555"/>
                            <a:pt x="3418" y="2555"/>
                          </a:cubicBezTo>
                          <a:cubicBezTo>
                            <a:pt x="5006" y="2555"/>
                            <a:pt x="5714" y="2003"/>
                            <a:pt x="5714" y="1278"/>
                          </a:cubicBezTo>
                          <a:cubicBezTo>
                            <a:pt x="5714" y="553"/>
                            <a:pt x="5006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510" name="Google Shape;5510;p6"/>
                    <p:cNvSpPr/>
                    <p:nvPr/>
                  </p:nvSpPr>
                  <p:spPr>
                    <a:xfrm rot="-5400000">
                      <a:off x="797213" y="17682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01" y="2117"/>
                            <a:pt x="1" y="3722"/>
                            <a:pt x="122" y="4326"/>
                          </a:cubicBezTo>
                          <a:cubicBezTo>
                            <a:pt x="179" y="4338"/>
                            <a:pt x="245" y="4343"/>
                            <a:pt x="320" y="4343"/>
                          </a:cubicBezTo>
                          <a:cubicBezTo>
                            <a:pt x="1026" y="4343"/>
                            <a:pt x="2436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511" name="Google Shape;5511;p6"/>
                    <p:cNvSpPr/>
                    <p:nvPr/>
                  </p:nvSpPr>
                  <p:spPr>
                    <a:xfrm rot="-5400000">
                      <a:off x="741900" y="19688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8" y="1243"/>
                            <a:pt x="1588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512" name="Google Shape;5512;p6"/>
                    <p:cNvSpPr/>
                    <p:nvPr/>
                  </p:nvSpPr>
                  <p:spPr>
                    <a:xfrm rot="-5400000">
                      <a:off x="746213" y="18013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513" name="Google Shape;5513;p6"/>
                    <p:cNvSpPr/>
                    <p:nvPr/>
                  </p:nvSpPr>
                  <p:spPr>
                    <a:xfrm rot="-5400000">
                      <a:off x="752263" y="1536438"/>
                      <a:ext cx="52225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90" extrusionOk="0">
                          <a:moveTo>
                            <a:pt x="1053" y="1"/>
                          </a:moveTo>
                          <a:cubicBezTo>
                            <a:pt x="467" y="1"/>
                            <a:pt x="1" y="467"/>
                            <a:pt x="1" y="1036"/>
                          </a:cubicBezTo>
                          <a:cubicBezTo>
                            <a:pt x="1" y="1623"/>
                            <a:pt x="467" y="2089"/>
                            <a:pt x="1053" y="2089"/>
                          </a:cubicBezTo>
                          <a:cubicBezTo>
                            <a:pt x="1623" y="2089"/>
                            <a:pt x="2089" y="1623"/>
                            <a:pt x="2089" y="1036"/>
                          </a:cubicBezTo>
                          <a:cubicBezTo>
                            <a:pt x="2089" y="467"/>
                            <a:pt x="1623" y="1"/>
                            <a:pt x="105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514" name="Google Shape;5514;p6"/>
                    <p:cNvSpPr/>
                    <p:nvPr/>
                  </p:nvSpPr>
                  <p:spPr>
                    <a:xfrm rot="-5400000">
                      <a:off x="854725" y="1491350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70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6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515" name="Google Shape;5515;p6"/>
                    <p:cNvSpPr/>
                    <p:nvPr/>
                  </p:nvSpPr>
                  <p:spPr>
                    <a:xfrm rot="-5400000">
                      <a:off x="800125" y="14264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6" y="1"/>
                          </a:moveTo>
                          <a:cubicBezTo>
                            <a:pt x="231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01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1" y="4349"/>
                          </a:cubicBezTo>
                          <a:cubicBezTo>
                            <a:pt x="3711" y="4349"/>
                            <a:pt x="3956" y="4244"/>
                            <a:pt x="4143" y="4057"/>
                          </a:cubicBezTo>
                          <a:cubicBezTo>
                            <a:pt x="4660" y="3556"/>
                            <a:pt x="4540" y="2642"/>
                            <a:pt x="3435" y="1537"/>
                          </a:cubicBezTo>
                          <a:cubicBezTo>
                            <a:pt x="2420" y="521"/>
                            <a:pt x="1022" y="1"/>
                            <a:pt x="30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516" name="Google Shape;5516;p6"/>
                    <p:cNvSpPr/>
                    <p:nvPr/>
                  </p:nvSpPr>
                  <p:spPr>
                    <a:xfrm rot="-5400000">
                      <a:off x="706950" y="14221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517" name="Google Shape;5517;p6"/>
                    <p:cNvSpPr/>
                    <p:nvPr/>
                  </p:nvSpPr>
                  <p:spPr>
                    <a:xfrm rot="-5400000">
                      <a:off x="706950" y="16387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6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6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518" name="Google Shape;5518;p6"/>
                    <p:cNvSpPr/>
                    <p:nvPr/>
                  </p:nvSpPr>
                  <p:spPr>
                    <a:xfrm rot="-5400000">
                      <a:off x="800075" y="1589575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8" y="1520"/>
                          </a:cubicBezTo>
                          <a:cubicBezTo>
                            <a:pt x="87" y="2642"/>
                            <a:pt x="0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1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0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519" name="Google Shape;5519;p6"/>
                    <p:cNvSpPr/>
                    <p:nvPr/>
                  </p:nvSpPr>
                  <p:spPr>
                    <a:xfrm rot="-5400000">
                      <a:off x="833600" y="17191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2" y="0"/>
                          </a:moveTo>
                          <a:cubicBezTo>
                            <a:pt x="1" y="0"/>
                            <a:pt x="1" y="1243"/>
                            <a:pt x="812" y="1243"/>
                          </a:cubicBezTo>
                          <a:cubicBezTo>
                            <a:pt x="1606" y="1243"/>
                            <a:pt x="1606" y="0"/>
                            <a:pt x="812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520" name="Google Shape;5520;p6"/>
                    <p:cNvSpPr/>
                    <p:nvPr/>
                  </p:nvSpPr>
                  <p:spPr>
                    <a:xfrm rot="-5400000">
                      <a:off x="833150" y="1376150"/>
                      <a:ext cx="4017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521" name="Google Shape;5521;p6"/>
                    <p:cNvSpPr/>
                    <p:nvPr/>
                  </p:nvSpPr>
                  <p:spPr>
                    <a:xfrm rot="-5400000">
                      <a:off x="909538" y="1186288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6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66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522" name="Google Shape;5522;p6"/>
                    <p:cNvSpPr/>
                    <p:nvPr/>
                  </p:nvSpPr>
                  <p:spPr>
                    <a:xfrm rot="-5400000">
                      <a:off x="794963" y="1140763"/>
                      <a:ext cx="6432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73" h="5714" extrusionOk="0">
                          <a:moveTo>
                            <a:pt x="1295" y="1"/>
                          </a:moveTo>
                          <a:cubicBezTo>
                            <a:pt x="570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77" y="5386"/>
                            <a:pt x="1295" y="5714"/>
                          </a:cubicBezTo>
                          <a:cubicBezTo>
                            <a:pt x="1796" y="5368"/>
                            <a:pt x="2572" y="3867"/>
                            <a:pt x="2572" y="2296"/>
                          </a:cubicBezTo>
                          <a:cubicBezTo>
                            <a:pt x="2572" y="726"/>
                            <a:pt x="2003" y="1"/>
                            <a:pt x="12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523" name="Google Shape;5523;p6"/>
                    <p:cNvSpPr/>
                    <p:nvPr/>
                  </p:nvSpPr>
                  <p:spPr>
                    <a:xfrm rot="-5400000">
                      <a:off x="797438" y="1239438"/>
                      <a:ext cx="11607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43" h="4344" extrusionOk="0">
                          <a:moveTo>
                            <a:pt x="1214" y="0"/>
                          </a:moveTo>
                          <a:cubicBezTo>
                            <a:pt x="927" y="0"/>
                            <a:pt x="685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08" y="2825"/>
                          </a:cubicBezTo>
                          <a:cubicBezTo>
                            <a:pt x="2224" y="3824"/>
                            <a:pt x="3635" y="4343"/>
                            <a:pt x="4341" y="4343"/>
                          </a:cubicBezTo>
                          <a:cubicBezTo>
                            <a:pt x="4416" y="4343"/>
                            <a:pt x="4482" y="4338"/>
                            <a:pt x="4539" y="4326"/>
                          </a:cubicBezTo>
                          <a:cubicBezTo>
                            <a:pt x="4643" y="3722"/>
                            <a:pt x="4142" y="2117"/>
                            <a:pt x="3020" y="995"/>
                          </a:cubicBezTo>
                          <a:cubicBezTo>
                            <a:pt x="2324" y="299"/>
                            <a:pt x="1703" y="0"/>
                            <a:pt x="1214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524" name="Google Shape;5524;p6"/>
                    <p:cNvSpPr/>
                    <p:nvPr/>
                  </p:nvSpPr>
                  <p:spPr>
                    <a:xfrm rot="-5400000">
                      <a:off x="864225" y="12885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9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9" y="2555"/>
                            <a:pt x="2296" y="2555"/>
                          </a:cubicBezTo>
                          <a:cubicBezTo>
                            <a:pt x="3867" y="2555"/>
                            <a:pt x="5351" y="1796"/>
                            <a:pt x="5714" y="1278"/>
                          </a:cubicBezTo>
                          <a:cubicBezTo>
                            <a:pt x="5351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525" name="Google Shape;5525;p6"/>
                    <p:cNvSpPr/>
                    <p:nvPr/>
                  </p:nvSpPr>
                  <p:spPr>
                    <a:xfrm rot="-5400000">
                      <a:off x="864225" y="107192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45" y="760"/>
                            <a:pt x="0" y="1278"/>
                          </a:cubicBezTo>
                          <a:cubicBezTo>
                            <a:pt x="345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526" name="Google Shape;5526;p6"/>
                    <p:cNvSpPr/>
                    <p:nvPr/>
                  </p:nvSpPr>
                  <p:spPr>
                    <a:xfrm rot="-5400000">
                      <a:off x="797213" y="1076113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3" y="1"/>
                          </a:moveTo>
                          <a:cubicBezTo>
                            <a:pt x="2943" y="1"/>
                            <a:pt x="2321" y="303"/>
                            <a:pt x="1623" y="1012"/>
                          </a:cubicBezTo>
                          <a:cubicBezTo>
                            <a:pt x="518" y="2134"/>
                            <a:pt x="0" y="3722"/>
                            <a:pt x="104" y="4326"/>
                          </a:cubicBezTo>
                          <a:cubicBezTo>
                            <a:pt x="163" y="4338"/>
                            <a:pt x="231" y="4343"/>
                            <a:pt x="306" y="4343"/>
                          </a:cubicBezTo>
                          <a:cubicBezTo>
                            <a:pt x="1025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18" y="1"/>
                            <a:pt x="3433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527" name="Google Shape;5527;p6"/>
                    <p:cNvSpPr/>
                    <p:nvPr/>
                  </p:nvSpPr>
                  <p:spPr>
                    <a:xfrm rot="-5400000">
                      <a:off x="741900" y="12767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528" name="Google Shape;5528;p6"/>
                    <p:cNvSpPr/>
                    <p:nvPr/>
                  </p:nvSpPr>
                  <p:spPr>
                    <a:xfrm rot="-5400000">
                      <a:off x="746213" y="11092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529" name="Google Shape;5529;p6"/>
                    <p:cNvSpPr/>
                    <p:nvPr/>
                  </p:nvSpPr>
                  <p:spPr>
                    <a:xfrm rot="-5400000">
                      <a:off x="758338" y="99681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530" name="Google Shape;5530;p6"/>
                    <p:cNvSpPr/>
                    <p:nvPr/>
                  </p:nvSpPr>
                  <p:spPr>
                    <a:xfrm rot="-5400000">
                      <a:off x="932188" y="14669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531" name="Google Shape;5531;p6"/>
                    <p:cNvSpPr/>
                    <p:nvPr/>
                  </p:nvSpPr>
                  <p:spPr>
                    <a:xfrm rot="-5400000">
                      <a:off x="928088" y="16346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5" y="0"/>
                          </a:moveTo>
                          <a:cubicBezTo>
                            <a:pt x="1" y="0"/>
                            <a:pt x="1" y="1226"/>
                            <a:pt x="795" y="1226"/>
                          </a:cubicBezTo>
                          <a:cubicBezTo>
                            <a:pt x="1589" y="1226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  <p:sp>
                <p:nvSpPr>
                  <p:cNvPr id="5532" name="Google Shape;5532;p6"/>
                  <p:cNvSpPr/>
                  <p:nvPr/>
                </p:nvSpPr>
                <p:spPr>
                  <a:xfrm>
                    <a:off x="7993500" y="4945725"/>
                    <a:ext cx="52225" cy="5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" h="2072" extrusionOk="0">
                        <a:moveTo>
                          <a:pt x="1053" y="0"/>
                        </a:moveTo>
                        <a:cubicBezTo>
                          <a:pt x="484" y="0"/>
                          <a:pt x="0" y="466"/>
                          <a:pt x="0" y="1036"/>
                        </a:cubicBezTo>
                        <a:cubicBezTo>
                          <a:pt x="0" y="1606"/>
                          <a:pt x="484" y="2072"/>
                          <a:pt x="1053" y="2072"/>
                        </a:cubicBezTo>
                        <a:cubicBezTo>
                          <a:pt x="1623" y="2072"/>
                          <a:pt x="2089" y="1606"/>
                          <a:pt x="2089" y="1036"/>
                        </a:cubicBezTo>
                        <a:cubicBezTo>
                          <a:pt x="2089" y="466"/>
                          <a:pt x="1623" y="0"/>
                          <a:pt x="105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533" name="Google Shape;5533;p6"/>
                  <p:cNvSpPr/>
                  <p:nvPr/>
                </p:nvSpPr>
                <p:spPr>
                  <a:xfrm>
                    <a:off x="7987875" y="4791675"/>
                    <a:ext cx="63900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6" h="5714" extrusionOk="0">
                        <a:moveTo>
                          <a:pt x="1278" y="1"/>
                        </a:moveTo>
                        <a:cubicBezTo>
                          <a:pt x="553" y="1"/>
                          <a:pt x="1" y="708"/>
                          <a:pt x="1" y="2296"/>
                        </a:cubicBezTo>
                        <a:cubicBezTo>
                          <a:pt x="1" y="3884"/>
                          <a:pt x="760" y="5386"/>
                          <a:pt x="1278" y="5714"/>
                        </a:cubicBezTo>
                        <a:cubicBezTo>
                          <a:pt x="1796" y="5386"/>
                          <a:pt x="2555" y="3867"/>
                          <a:pt x="2555" y="2296"/>
                        </a:cubicBezTo>
                        <a:cubicBezTo>
                          <a:pt x="2555" y="726"/>
                          <a:pt x="2003" y="1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534" name="Google Shape;5534;p6"/>
                  <p:cNvSpPr/>
                  <p:nvPr/>
                </p:nvSpPr>
                <p:spPr>
                  <a:xfrm>
                    <a:off x="7880000" y="4837150"/>
                    <a:ext cx="116550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2" h="4344" extrusionOk="0">
                        <a:moveTo>
                          <a:pt x="1227" y="0"/>
                        </a:moveTo>
                        <a:cubicBezTo>
                          <a:pt x="938" y="0"/>
                          <a:pt x="693" y="102"/>
                          <a:pt x="501" y="287"/>
                        </a:cubicBezTo>
                        <a:cubicBezTo>
                          <a:pt x="1" y="805"/>
                          <a:pt x="105" y="1703"/>
                          <a:pt x="1226" y="2825"/>
                        </a:cubicBezTo>
                        <a:cubicBezTo>
                          <a:pt x="2226" y="3824"/>
                          <a:pt x="3636" y="4343"/>
                          <a:pt x="4342" y="4343"/>
                        </a:cubicBezTo>
                        <a:cubicBezTo>
                          <a:pt x="4416" y="4343"/>
                          <a:pt x="4483" y="4338"/>
                          <a:pt x="4540" y="4326"/>
                        </a:cubicBezTo>
                        <a:cubicBezTo>
                          <a:pt x="4661" y="3722"/>
                          <a:pt x="4143" y="2117"/>
                          <a:pt x="3039" y="995"/>
                        </a:cubicBezTo>
                        <a:cubicBezTo>
                          <a:pt x="2342" y="299"/>
                          <a:pt x="1721" y="0"/>
                          <a:pt x="122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535" name="Google Shape;5535;p6"/>
                  <p:cNvSpPr/>
                  <p:nvPr/>
                </p:nvSpPr>
                <p:spPr>
                  <a:xfrm>
                    <a:off x="7839875" y="4939675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2296" y="1"/>
                        </a:moveTo>
                        <a:cubicBezTo>
                          <a:pt x="726" y="1"/>
                          <a:pt x="1" y="553"/>
                          <a:pt x="1" y="1278"/>
                        </a:cubicBezTo>
                        <a:cubicBezTo>
                          <a:pt x="1" y="2003"/>
                          <a:pt x="726" y="2555"/>
                          <a:pt x="2296" y="2555"/>
                        </a:cubicBezTo>
                        <a:cubicBezTo>
                          <a:pt x="3867" y="2555"/>
                          <a:pt x="5369" y="1796"/>
                          <a:pt x="5714" y="1278"/>
                        </a:cubicBezTo>
                        <a:cubicBezTo>
                          <a:pt x="5369" y="760"/>
                          <a:pt x="3867" y="1"/>
                          <a:pt x="229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536" name="Google Shape;5536;p6"/>
                  <p:cNvSpPr/>
                  <p:nvPr/>
                </p:nvSpPr>
                <p:spPr>
                  <a:xfrm>
                    <a:off x="8056925" y="4939675"/>
                    <a:ext cx="142425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97" h="2556" extrusionOk="0">
                        <a:moveTo>
                          <a:pt x="3418" y="1"/>
                        </a:moveTo>
                        <a:cubicBezTo>
                          <a:pt x="1847" y="1"/>
                          <a:pt x="346" y="760"/>
                          <a:pt x="0" y="1278"/>
                        </a:cubicBezTo>
                        <a:cubicBezTo>
                          <a:pt x="346" y="1796"/>
                          <a:pt x="1847" y="2555"/>
                          <a:pt x="3418" y="2555"/>
                        </a:cubicBezTo>
                        <a:cubicBezTo>
                          <a:pt x="4988" y="2555"/>
                          <a:pt x="5696" y="2003"/>
                          <a:pt x="5696" y="1278"/>
                        </a:cubicBezTo>
                        <a:cubicBezTo>
                          <a:pt x="5696" y="553"/>
                          <a:pt x="4988" y="1"/>
                          <a:pt x="341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537" name="Google Shape;5537;p6"/>
                  <p:cNvSpPr/>
                  <p:nvPr/>
                </p:nvSpPr>
                <p:spPr>
                  <a:xfrm>
                    <a:off x="8043125" y="4837150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3437" y="1"/>
                        </a:moveTo>
                        <a:cubicBezTo>
                          <a:pt x="2951" y="1"/>
                          <a:pt x="2332" y="303"/>
                          <a:pt x="1622" y="1012"/>
                        </a:cubicBezTo>
                        <a:cubicBezTo>
                          <a:pt x="518" y="2117"/>
                          <a:pt x="0" y="3722"/>
                          <a:pt x="121" y="4326"/>
                        </a:cubicBezTo>
                        <a:cubicBezTo>
                          <a:pt x="178" y="4338"/>
                          <a:pt x="245" y="4343"/>
                          <a:pt x="319" y="4343"/>
                        </a:cubicBezTo>
                        <a:cubicBezTo>
                          <a:pt x="1025" y="4343"/>
                          <a:pt x="2437" y="3824"/>
                          <a:pt x="3452" y="2825"/>
                        </a:cubicBezTo>
                        <a:cubicBezTo>
                          <a:pt x="4557" y="1720"/>
                          <a:pt x="4660" y="805"/>
                          <a:pt x="4142" y="287"/>
                        </a:cubicBezTo>
                        <a:cubicBezTo>
                          <a:pt x="3958" y="103"/>
                          <a:pt x="3720" y="1"/>
                          <a:pt x="343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538" name="Google Shape;5538;p6"/>
                  <p:cNvSpPr/>
                  <p:nvPr/>
                </p:nvSpPr>
                <p:spPr>
                  <a:xfrm>
                    <a:off x="7816150" y="4890275"/>
                    <a:ext cx="39725" cy="30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27" extrusionOk="0">
                        <a:moveTo>
                          <a:pt x="794" y="1"/>
                        </a:moveTo>
                        <a:cubicBezTo>
                          <a:pt x="0" y="1"/>
                          <a:pt x="0" y="1226"/>
                          <a:pt x="794" y="1226"/>
                        </a:cubicBezTo>
                        <a:cubicBezTo>
                          <a:pt x="1588" y="1226"/>
                          <a:pt x="1588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539" name="Google Shape;5539;p6"/>
                  <p:cNvSpPr/>
                  <p:nvPr/>
                </p:nvSpPr>
                <p:spPr>
                  <a:xfrm>
                    <a:off x="8329625" y="4851225"/>
                    <a:ext cx="63875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5" h="5714" extrusionOk="0">
                        <a:moveTo>
                          <a:pt x="1278" y="1"/>
                        </a:moveTo>
                        <a:cubicBezTo>
                          <a:pt x="760" y="363"/>
                          <a:pt x="0" y="1847"/>
                          <a:pt x="0" y="3418"/>
                        </a:cubicBezTo>
                        <a:cubicBezTo>
                          <a:pt x="0" y="5006"/>
                          <a:pt x="553" y="5714"/>
                          <a:pt x="1278" y="5714"/>
                        </a:cubicBezTo>
                        <a:cubicBezTo>
                          <a:pt x="2003" y="5714"/>
                          <a:pt x="2555" y="5006"/>
                          <a:pt x="2555" y="3418"/>
                        </a:cubicBezTo>
                        <a:cubicBezTo>
                          <a:pt x="2555" y="1847"/>
                          <a:pt x="1795" y="363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540" name="Google Shape;5540;p6"/>
                  <p:cNvSpPr/>
                  <p:nvPr/>
                </p:nvSpPr>
                <p:spPr>
                  <a:xfrm>
                    <a:off x="8384850" y="4840000"/>
                    <a:ext cx="116525" cy="108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9" extrusionOk="0">
                        <a:moveTo>
                          <a:pt x="319" y="1"/>
                        </a:moveTo>
                        <a:cubicBezTo>
                          <a:pt x="245" y="1"/>
                          <a:pt x="179" y="7"/>
                          <a:pt x="121" y="18"/>
                        </a:cubicBezTo>
                        <a:cubicBezTo>
                          <a:pt x="1" y="639"/>
                          <a:pt x="518" y="2227"/>
                          <a:pt x="1623" y="3349"/>
                        </a:cubicBezTo>
                        <a:cubicBezTo>
                          <a:pt x="2315" y="4052"/>
                          <a:pt x="2933" y="4349"/>
                          <a:pt x="3425" y="4349"/>
                        </a:cubicBezTo>
                        <a:cubicBezTo>
                          <a:pt x="3718" y="4349"/>
                          <a:pt x="3967" y="4244"/>
                          <a:pt x="4160" y="4057"/>
                        </a:cubicBezTo>
                        <a:cubicBezTo>
                          <a:pt x="4661" y="3556"/>
                          <a:pt x="4557" y="2642"/>
                          <a:pt x="3435" y="1537"/>
                        </a:cubicBezTo>
                        <a:cubicBezTo>
                          <a:pt x="2435" y="521"/>
                          <a:pt x="1026" y="1"/>
                          <a:pt x="31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541" name="Google Shape;5541;p6"/>
                  <p:cNvSpPr/>
                  <p:nvPr/>
                </p:nvSpPr>
                <p:spPr>
                  <a:xfrm>
                    <a:off x="8221750" y="4840000"/>
                    <a:ext cx="116525" cy="10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5" extrusionOk="0">
                        <a:moveTo>
                          <a:pt x="4342" y="1"/>
                        </a:moveTo>
                        <a:cubicBezTo>
                          <a:pt x="3635" y="1"/>
                          <a:pt x="2224" y="520"/>
                          <a:pt x="1209" y="1520"/>
                        </a:cubicBezTo>
                        <a:cubicBezTo>
                          <a:pt x="104" y="2642"/>
                          <a:pt x="1" y="3539"/>
                          <a:pt x="501" y="4057"/>
                        </a:cubicBezTo>
                        <a:cubicBezTo>
                          <a:pt x="692" y="4242"/>
                          <a:pt x="935" y="4344"/>
                          <a:pt x="1222" y="4344"/>
                        </a:cubicBezTo>
                        <a:cubicBezTo>
                          <a:pt x="1710" y="4344"/>
                          <a:pt x="2324" y="4046"/>
                          <a:pt x="3021" y="3349"/>
                        </a:cubicBezTo>
                        <a:cubicBezTo>
                          <a:pt x="4143" y="2227"/>
                          <a:pt x="4661" y="622"/>
                          <a:pt x="4540" y="18"/>
                        </a:cubicBezTo>
                        <a:cubicBezTo>
                          <a:pt x="4482" y="7"/>
                          <a:pt x="4416" y="1"/>
                          <a:pt x="434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542" name="Google Shape;5542;p6"/>
                  <p:cNvSpPr/>
                  <p:nvPr/>
                </p:nvSpPr>
                <p:spPr>
                  <a:xfrm>
                    <a:off x="8169550" y="4874100"/>
                    <a:ext cx="397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4" extrusionOk="0">
                        <a:moveTo>
                          <a:pt x="794" y="0"/>
                        </a:moveTo>
                        <a:cubicBezTo>
                          <a:pt x="0" y="0"/>
                          <a:pt x="0" y="1243"/>
                          <a:pt x="794" y="1243"/>
                        </a:cubicBezTo>
                        <a:cubicBezTo>
                          <a:pt x="1588" y="1243"/>
                          <a:pt x="1588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543" name="Google Shape;5543;p6"/>
                  <p:cNvSpPr/>
                  <p:nvPr/>
                </p:nvSpPr>
                <p:spPr>
                  <a:xfrm>
                    <a:off x="8512150" y="4873675"/>
                    <a:ext cx="40150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3" extrusionOk="0">
                        <a:moveTo>
                          <a:pt x="811" y="0"/>
                        </a:moveTo>
                        <a:cubicBezTo>
                          <a:pt x="0" y="0"/>
                          <a:pt x="0" y="1243"/>
                          <a:pt x="811" y="1243"/>
                        </a:cubicBezTo>
                        <a:cubicBezTo>
                          <a:pt x="1605" y="1243"/>
                          <a:pt x="1605" y="0"/>
                          <a:pt x="811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544" name="Google Shape;5544;p6"/>
                  <p:cNvSpPr/>
                  <p:nvPr/>
                </p:nvSpPr>
                <p:spPr>
                  <a:xfrm>
                    <a:off x="8421525" y="4972475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795" y="1"/>
                        </a:moveTo>
                        <a:cubicBezTo>
                          <a:pt x="1" y="1"/>
                          <a:pt x="1" y="1243"/>
                          <a:pt x="795" y="1243"/>
                        </a:cubicBezTo>
                        <a:cubicBezTo>
                          <a:pt x="1606" y="1243"/>
                          <a:pt x="1606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545" name="Google Shape;5545;p6"/>
                  <p:cNvSpPr/>
                  <p:nvPr/>
                </p:nvSpPr>
                <p:spPr>
                  <a:xfrm>
                    <a:off x="8254125" y="4968600"/>
                    <a:ext cx="40150" cy="3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26" extrusionOk="0">
                        <a:moveTo>
                          <a:pt x="794" y="0"/>
                        </a:moveTo>
                        <a:cubicBezTo>
                          <a:pt x="0" y="0"/>
                          <a:pt x="0" y="1226"/>
                          <a:pt x="794" y="1226"/>
                        </a:cubicBezTo>
                        <a:cubicBezTo>
                          <a:pt x="1605" y="1226"/>
                          <a:pt x="1605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546" name="Google Shape;5546;p6"/>
                  <p:cNvSpPr/>
                  <p:nvPr/>
                </p:nvSpPr>
                <p:spPr>
                  <a:xfrm>
                    <a:off x="8685600" y="4945725"/>
                    <a:ext cx="52225" cy="5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" h="2072" extrusionOk="0">
                        <a:moveTo>
                          <a:pt x="1053" y="0"/>
                        </a:moveTo>
                        <a:cubicBezTo>
                          <a:pt x="467" y="0"/>
                          <a:pt x="1" y="466"/>
                          <a:pt x="1" y="1036"/>
                        </a:cubicBezTo>
                        <a:cubicBezTo>
                          <a:pt x="1" y="1606"/>
                          <a:pt x="467" y="2072"/>
                          <a:pt x="1053" y="2072"/>
                        </a:cubicBezTo>
                        <a:cubicBezTo>
                          <a:pt x="1623" y="2072"/>
                          <a:pt x="2089" y="1606"/>
                          <a:pt x="2089" y="1036"/>
                        </a:cubicBezTo>
                        <a:cubicBezTo>
                          <a:pt x="2089" y="466"/>
                          <a:pt x="1623" y="0"/>
                          <a:pt x="105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547" name="Google Shape;5547;p6"/>
                  <p:cNvSpPr/>
                  <p:nvPr/>
                </p:nvSpPr>
                <p:spPr>
                  <a:xfrm>
                    <a:off x="8680000" y="4791675"/>
                    <a:ext cx="63875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5" h="5714" extrusionOk="0">
                        <a:moveTo>
                          <a:pt x="1277" y="1"/>
                        </a:moveTo>
                        <a:cubicBezTo>
                          <a:pt x="553" y="1"/>
                          <a:pt x="0" y="708"/>
                          <a:pt x="0" y="2296"/>
                        </a:cubicBezTo>
                        <a:cubicBezTo>
                          <a:pt x="0" y="3884"/>
                          <a:pt x="760" y="5386"/>
                          <a:pt x="1277" y="5714"/>
                        </a:cubicBezTo>
                        <a:cubicBezTo>
                          <a:pt x="1778" y="5368"/>
                          <a:pt x="2555" y="3867"/>
                          <a:pt x="2555" y="2296"/>
                        </a:cubicBezTo>
                        <a:cubicBezTo>
                          <a:pt x="2555" y="726"/>
                          <a:pt x="1985" y="1"/>
                          <a:pt x="127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548" name="Google Shape;5548;p6"/>
                  <p:cNvSpPr/>
                  <p:nvPr/>
                </p:nvSpPr>
                <p:spPr>
                  <a:xfrm>
                    <a:off x="8572125" y="4837150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1227" y="0"/>
                        </a:moveTo>
                        <a:cubicBezTo>
                          <a:pt x="938" y="0"/>
                          <a:pt x="692" y="102"/>
                          <a:pt x="501" y="287"/>
                        </a:cubicBezTo>
                        <a:cubicBezTo>
                          <a:pt x="0" y="805"/>
                          <a:pt x="104" y="1703"/>
                          <a:pt x="1226" y="2825"/>
                        </a:cubicBezTo>
                        <a:cubicBezTo>
                          <a:pt x="2225" y="3824"/>
                          <a:pt x="3635" y="4343"/>
                          <a:pt x="4342" y="4343"/>
                        </a:cubicBezTo>
                        <a:cubicBezTo>
                          <a:pt x="4416" y="4343"/>
                          <a:pt x="4482" y="4338"/>
                          <a:pt x="4540" y="4326"/>
                        </a:cubicBezTo>
                        <a:cubicBezTo>
                          <a:pt x="4660" y="3722"/>
                          <a:pt x="4143" y="2117"/>
                          <a:pt x="3038" y="995"/>
                        </a:cubicBezTo>
                        <a:cubicBezTo>
                          <a:pt x="2341" y="299"/>
                          <a:pt x="1720" y="0"/>
                          <a:pt x="122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549" name="Google Shape;5549;p6"/>
                  <p:cNvSpPr/>
                  <p:nvPr/>
                </p:nvSpPr>
                <p:spPr>
                  <a:xfrm>
                    <a:off x="8532000" y="4939675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2296" y="1"/>
                        </a:moveTo>
                        <a:cubicBezTo>
                          <a:pt x="708" y="1"/>
                          <a:pt x="0" y="553"/>
                          <a:pt x="0" y="1278"/>
                        </a:cubicBezTo>
                        <a:cubicBezTo>
                          <a:pt x="0" y="2003"/>
                          <a:pt x="708" y="2555"/>
                          <a:pt x="2296" y="2555"/>
                        </a:cubicBezTo>
                        <a:cubicBezTo>
                          <a:pt x="3866" y="2555"/>
                          <a:pt x="5368" y="1796"/>
                          <a:pt x="5713" y="1278"/>
                        </a:cubicBezTo>
                        <a:cubicBezTo>
                          <a:pt x="5368" y="760"/>
                          <a:pt x="3866" y="1"/>
                          <a:pt x="229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550" name="Google Shape;5550;p6"/>
                  <p:cNvSpPr/>
                  <p:nvPr/>
                </p:nvSpPr>
                <p:spPr>
                  <a:xfrm>
                    <a:off x="8748600" y="4939675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3435" y="1"/>
                        </a:moveTo>
                        <a:cubicBezTo>
                          <a:pt x="1847" y="1"/>
                          <a:pt x="363" y="760"/>
                          <a:pt x="1" y="1278"/>
                        </a:cubicBezTo>
                        <a:cubicBezTo>
                          <a:pt x="363" y="1796"/>
                          <a:pt x="1847" y="2555"/>
                          <a:pt x="3435" y="2555"/>
                        </a:cubicBezTo>
                        <a:cubicBezTo>
                          <a:pt x="5006" y="2555"/>
                          <a:pt x="5713" y="2003"/>
                          <a:pt x="5713" y="1278"/>
                        </a:cubicBezTo>
                        <a:cubicBezTo>
                          <a:pt x="5713" y="553"/>
                          <a:pt x="5006" y="1"/>
                          <a:pt x="343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551" name="Google Shape;5551;p6"/>
                  <p:cNvSpPr/>
                  <p:nvPr/>
                </p:nvSpPr>
                <p:spPr>
                  <a:xfrm>
                    <a:off x="8735225" y="4837150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3438" y="1"/>
                        </a:moveTo>
                        <a:cubicBezTo>
                          <a:pt x="2952" y="1"/>
                          <a:pt x="2332" y="303"/>
                          <a:pt x="1623" y="1012"/>
                        </a:cubicBezTo>
                        <a:cubicBezTo>
                          <a:pt x="518" y="2117"/>
                          <a:pt x="0" y="3722"/>
                          <a:pt x="121" y="4326"/>
                        </a:cubicBezTo>
                        <a:cubicBezTo>
                          <a:pt x="179" y="4338"/>
                          <a:pt x="245" y="4343"/>
                          <a:pt x="319" y="4343"/>
                        </a:cubicBezTo>
                        <a:cubicBezTo>
                          <a:pt x="1026" y="4343"/>
                          <a:pt x="2435" y="3824"/>
                          <a:pt x="3435" y="2825"/>
                        </a:cubicBezTo>
                        <a:cubicBezTo>
                          <a:pt x="4557" y="1720"/>
                          <a:pt x="4661" y="805"/>
                          <a:pt x="4143" y="287"/>
                        </a:cubicBezTo>
                        <a:cubicBezTo>
                          <a:pt x="3959" y="103"/>
                          <a:pt x="3721" y="1"/>
                          <a:pt x="343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552" name="Google Shape;5552;p6"/>
                  <p:cNvSpPr/>
                  <p:nvPr/>
                </p:nvSpPr>
                <p:spPr>
                  <a:xfrm>
                    <a:off x="8946700" y="4979050"/>
                    <a:ext cx="39725" cy="3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26" extrusionOk="0">
                        <a:moveTo>
                          <a:pt x="794" y="0"/>
                        </a:moveTo>
                        <a:cubicBezTo>
                          <a:pt x="0" y="0"/>
                          <a:pt x="0" y="1226"/>
                          <a:pt x="794" y="1226"/>
                        </a:cubicBezTo>
                        <a:cubicBezTo>
                          <a:pt x="1588" y="1226"/>
                          <a:pt x="1588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grpSp>
                <p:nvGrpSpPr>
                  <p:cNvPr id="5553" name="Google Shape;5553;p6"/>
                  <p:cNvGrpSpPr/>
                  <p:nvPr/>
                </p:nvGrpSpPr>
                <p:grpSpPr>
                  <a:xfrm>
                    <a:off x="190375" y="114825"/>
                    <a:ext cx="266250" cy="4913850"/>
                    <a:chOff x="250000" y="213525"/>
                    <a:chExt cx="266250" cy="4913850"/>
                  </a:xfrm>
                </p:grpSpPr>
                <p:grpSp>
                  <p:nvGrpSpPr>
                    <p:cNvPr id="5554" name="Google Shape;5554;p6"/>
                    <p:cNvGrpSpPr/>
                    <p:nvPr/>
                  </p:nvGrpSpPr>
                  <p:grpSpPr>
                    <a:xfrm rot="10800000">
                      <a:off x="250000" y="2657925"/>
                      <a:ext cx="266250" cy="2469450"/>
                      <a:chOff x="701350" y="1022525"/>
                      <a:chExt cx="266250" cy="2469450"/>
                    </a:xfrm>
                  </p:grpSpPr>
                  <p:sp>
                    <p:nvSpPr>
                      <p:cNvPr id="5555" name="Google Shape;5555;p6"/>
                      <p:cNvSpPr/>
                      <p:nvPr/>
                    </p:nvSpPr>
                    <p:spPr>
                      <a:xfrm rot="-5400000">
                        <a:off x="-381513" y="2380187"/>
                        <a:ext cx="2182127" cy="164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294" h="656" extrusionOk="0">
                            <a:moveTo>
                              <a:pt x="0" y="0"/>
                            </a:moveTo>
                            <a:lnTo>
                              <a:pt x="0" y="656"/>
                            </a:lnTo>
                            <a:lnTo>
                              <a:pt x="98293" y="656"/>
                            </a:lnTo>
                            <a:lnTo>
                              <a:pt x="98293" y="0"/>
                            </a:ln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556" name="Google Shape;5556;p6"/>
                      <p:cNvSpPr/>
                      <p:nvPr/>
                    </p:nvSpPr>
                    <p:spPr>
                      <a:xfrm rot="-5400000">
                        <a:off x="909538" y="3262613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84" y="0"/>
                              <a:pt x="0" y="466"/>
                              <a:pt x="0" y="1036"/>
                            </a:cubicBezTo>
                            <a:cubicBezTo>
                              <a:pt x="0" y="1606"/>
                              <a:pt x="484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557" name="Google Shape;5557;p6"/>
                      <p:cNvSpPr/>
                      <p:nvPr/>
                    </p:nvSpPr>
                    <p:spPr>
                      <a:xfrm rot="-5400000">
                        <a:off x="795175" y="3216875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553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60" y="5386"/>
                              <a:pt x="1278" y="5714"/>
                            </a:cubicBezTo>
                            <a:cubicBezTo>
                              <a:pt x="1796" y="5386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2003" y="1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558" name="Google Shape;5558;p6"/>
                      <p:cNvSpPr/>
                      <p:nvPr/>
                    </p:nvSpPr>
                    <p:spPr>
                      <a:xfrm rot="-5400000">
                        <a:off x="797200" y="3315550"/>
                        <a:ext cx="116550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2" h="4344" extrusionOk="0">
                            <a:moveTo>
                              <a:pt x="1227" y="0"/>
                            </a:moveTo>
                            <a:cubicBezTo>
                              <a:pt x="938" y="0"/>
                              <a:pt x="693" y="102"/>
                              <a:pt x="501" y="287"/>
                            </a:cubicBezTo>
                            <a:cubicBezTo>
                              <a:pt x="1" y="805"/>
                              <a:pt x="105" y="1703"/>
                              <a:pt x="1226" y="2825"/>
                            </a:cubicBezTo>
                            <a:cubicBezTo>
                              <a:pt x="2226" y="3824"/>
                              <a:pt x="3636" y="4343"/>
                              <a:pt x="4342" y="4343"/>
                            </a:cubicBezTo>
                            <a:cubicBezTo>
                              <a:pt x="4416" y="4343"/>
                              <a:pt x="4483" y="4338"/>
                              <a:pt x="4540" y="4326"/>
                            </a:cubicBezTo>
                            <a:cubicBezTo>
                              <a:pt x="4661" y="3722"/>
                              <a:pt x="4143" y="2117"/>
                              <a:pt x="3039" y="995"/>
                            </a:cubicBezTo>
                            <a:cubicBezTo>
                              <a:pt x="2342" y="299"/>
                              <a:pt x="1721" y="0"/>
                              <a:pt x="1227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559" name="Google Shape;5559;p6"/>
                      <p:cNvSpPr/>
                      <p:nvPr/>
                    </p:nvSpPr>
                    <p:spPr>
                      <a:xfrm rot="-5400000">
                        <a:off x="864225" y="3364875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26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26" y="2555"/>
                              <a:pt x="2296" y="2555"/>
                            </a:cubicBezTo>
                            <a:cubicBezTo>
                              <a:pt x="3867" y="2555"/>
                              <a:pt x="5369" y="1796"/>
                              <a:pt x="5714" y="1278"/>
                            </a:cubicBezTo>
                            <a:cubicBezTo>
                              <a:pt x="5369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560" name="Google Shape;5560;p6"/>
                      <p:cNvSpPr/>
                      <p:nvPr/>
                    </p:nvSpPr>
                    <p:spPr>
                      <a:xfrm rot="-5400000">
                        <a:off x="864438" y="3148038"/>
                        <a:ext cx="142425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697" h="2556" extrusionOk="0">
                            <a:moveTo>
                              <a:pt x="3418" y="1"/>
                            </a:moveTo>
                            <a:cubicBezTo>
                              <a:pt x="1847" y="1"/>
                              <a:pt x="346" y="760"/>
                              <a:pt x="0" y="1278"/>
                            </a:cubicBezTo>
                            <a:cubicBezTo>
                              <a:pt x="346" y="1796"/>
                              <a:pt x="1847" y="2555"/>
                              <a:pt x="3418" y="2555"/>
                            </a:cubicBezTo>
                            <a:cubicBezTo>
                              <a:pt x="4988" y="2555"/>
                              <a:pt x="5696" y="2003"/>
                              <a:pt x="5696" y="1278"/>
                            </a:cubicBezTo>
                            <a:cubicBezTo>
                              <a:pt x="5696" y="553"/>
                              <a:pt x="4988" y="1"/>
                              <a:pt x="341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561" name="Google Shape;5561;p6"/>
                      <p:cNvSpPr/>
                      <p:nvPr/>
                    </p:nvSpPr>
                    <p:spPr>
                      <a:xfrm rot="-5400000">
                        <a:off x="797213" y="31524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7" y="1"/>
                            </a:moveTo>
                            <a:cubicBezTo>
                              <a:pt x="2951" y="1"/>
                              <a:pt x="2332" y="303"/>
                              <a:pt x="1622" y="1012"/>
                            </a:cubicBezTo>
                            <a:cubicBezTo>
                              <a:pt x="518" y="2117"/>
                              <a:pt x="0" y="3722"/>
                              <a:pt x="121" y="4326"/>
                            </a:cubicBezTo>
                            <a:cubicBezTo>
                              <a:pt x="178" y="4338"/>
                              <a:pt x="245" y="4343"/>
                              <a:pt x="319" y="4343"/>
                            </a:cubicBezTo>
                            <a:cubicBezTo>
                              <a:pt x="1025" y="4343"/>
                              <a:pt x="2437" y="3824"/>
                              <a:pt x="3452" y="2825"/>
                            </a:cubicBezTo>
                            <a:cubicBezTo>
                              <a:pt x="4557" y="1720"/>
                              <a:pt x="4660" y="805"/>
                              <a:pt x="4142" y="287"/>
                            </a:cubicBezTo>
                            <a:cubicBezTo>
                              <a:pt x="3958" y="103"/>
                              <a:pt x="3720" y="1"/>
                              <a:pt x="343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562" name="Google Shape;5562;p6"/>
                      <p:cNvSpPr/>
                      <p:nvPr/>
                    </p:nvSpPr>
                    <p:spPr>
                      <a:xfrm rot="-5400000">
                        <a:off x="849775" y="3456775"/>
                        <a:ext cx="39725" cy="306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7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26"/>
                              <a:pt x="794" y="1226"/>
                            </a:cubicBezTo>
                            <a:cubicBezTo>
                              <a:pt x="1588" y="1226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563" name="Google Shape;5563;p6"/>
                      <p:cNvSpPr/>
                      <p:nvPr/>
                    </p:nvSpPr>
                    <p:spPr>
                      <a:xfrm rot="-5400000">
                        <a:off x="741688" y="335281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564" name="Google Shape;5564;p6"/>
                      <p:cNvSpPr/>
                      <p:nvPr/>
                    </p:nvSpPr>
                    <p:spPr>
                      <a:xfrm rot="-5400000">
                        <a:off x="746000" y="31853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565" name="Google Shape;5565;p6"/>
                      <p:cNvSpPr/>
                      <p:nvPr/>
                    </p:nvSpPr>
                    <p:spPr>
                      <a:xfrm rot="-5400000">
                        <a:off x="752475" y="2920425"/>
                        <a:ext cx="51800" cy="522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72" h="2090" extrusionOk="0">
                            <a:moveTo>
                              <a:pt x="1036" y="1"/>
                            </a:moveTo>
                            <a:cubicBezTo>
                              <a:pt x="466" y="1"/>
                              <a:pt x="0" y="467"/>
                              <a:pt x="0" y="1036"/>
                            </a:cubicBezTo>
                            <a:cubicBezTo>
                              <a:pt x="0" y="1623"/>
                              <a:pt x="466" y="2089"/>
                              <a:pt x="1036" y="2089"/>
                            </a:cubicBezTo>
                            <a:cubicBezTo>
                              <a:pt x="1605" y="2089"/>
                              <a:pt x="2071" y="1623"/>
                              <a:pt x="2071" y="1036"/>
                            </a:cubicBezTo>
                            <a:cubicBezTo>
                              <a:pt x="2071" y="467"/>
                              <a:pt x="1605" y="1"/>
                              <a:pt x="103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566" name="Google Shape;5566;p6"/>
                      <p:cNvSpPr/>
                      <p:nvPr/>
                    </p:nvSpPr>
                    <p:spPr>
                      <a:xfrm rot="-5400000">
                        <a:off x="854738" y="2875138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0" y="1847"/>
                              <a:pt x="0" y="3418"/>
                            </a:cubicBezTo>
                            <a:cubicBezTo>
                              <a:pt x="0" y="5006"/>
                              <a:pt x="553" y="5714"/>
                              <a:pt x="1278" y="5714"/>
                            </a:cubicBezTo>
                            <a:cubicBezTo>
                              <a:pt x="2003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95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567" name="Google Shape;5567;p6"/>
                      <p:cNvSpPr/>
                      <p:nvPr/>
                    </p:nvSpPr>
                    <p:spPr>
                      <a:xfrm rot="-5400000">
                        <a:off x="800125" y="2810650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19" y="1"/>
                            </a:moveTo>
                            <a:cubicBezTo>
                              <a:pt x="245" y="1"/>
                              <a:pt x="179" y="7"/>
                              <a:pt x="121" y="18"/>
                            </a:cubicBezTo>
                            <a:cubicBezTo>
                              <a:pt x="1" y="639"/>
                              <a:pt x="518" y="2227"/>
                              <a:pt x="1623" y="3349"/>
                            </a:cubicBezTo>
                            <a:cubicBezTo>
                              <a:pt x="2315" y="4052"/>
                              <a:pt x="2933" y="4349"/>
                              <a:pt x="3425" y="4349"/>
                            </a:cubicBezTo>
                            <a:cubicBezTo>
                              <a:pt x="3718" y="4349"/>
                              <a:pt x="3967" y="4244"/>
                              <a:pt x="4160" y="4057"/>
                            </a:cubicBezTo>
                            <a:cubicBezTo>
                              <a:pt x="4661" y="3556"/>
                              <a:pt x="4557" y="2642"/>
                              <a:pt x="3435" y="1537"/>
                            </a:cubicBezTo>
                            <a:cubicBezTo>
                              <a:pt x="2435" y="521"/>
                              <a:pt x="1026" y="1"/>
                              <a:pt x="31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568" name="Google Shape;5568;p6"/>
                      <p:cNvSpPr/>
                      <p:nvPr/>
                    </p:nvSpPr>
                    <p:spPr>
                      <a:xfrm rot="-5400000">
                        <a:off x="706950" y="28063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1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6" y="2572"/>
                              <a:pt x="5714" y="2002"/>
                              <a:pt x="5714" y="1277"/>
                            </a:cubicBezTo>
                            <a:cubicBezTo>
                              <a:pt x="5714" y="570"/>
                              <a:pt x="5006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569" name="Google Shape;5569;p6"/>
                      <p:cNvSpPr/>
                      <p:nvPr/>
                    </p:nvSpPr>
                    <p:spPr>
                      <a:xfrm rot="-5400000">
                        <a:off x="706950" y="30229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25" y="0"/>
                              <a:pt x="0" y="570"/>
                              <a:pt x="0" y="1277"/>
                            </a:cubicBezTo>
                            <a:cubicBezTo>
                              <a:pt x="0" y="2002"/>
                              <a:pt x="708" y="2572"/>
                              <a:pt x="2296" y="2572"/>
                            </a:cubicBezTo>
                            <a:cubicBezTo>
                              <a:pt x="3867" y="2572"/>
                              <a:pt x="5368" y="1795"/>
                              <a:pt x="5713" y="1277"/>
                            </a:cubicBezTo>
                            <a:cubicBezTo>
                              <a:pt x="5368" y="777"/>
                              <a:pt x="3867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570" name="Google Shape;5570;p6"/>
                      <p:cNvSpPr/>
                      <p:nvPr/>
                    </p:nvSpPr>
                    <p:spPr>
                      <a:xfrm rot="-5400000">
                        <a:off x="800075" y="2973800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42" y="1"/>
                            </a:moveTo>
                            <a:cubicBezTo>
                              <a:pt x="3635" y="1"/>
                              <a:pt x="2224" y="520"/>
                              <a:pt x="1209" y="1520"/>
                            </a:cubicBezTo>
                            <a:cubicBezTo>
                              <a:pt x="104" y="2642"/>
                              <a:pt x="1" y="3539"/>
                              <a:pt x="501" y="4057"/>
                            </a:cubicBezTo>
                            <a:cubicBezTo>
                              <a:pt x="692" y="4242"/>
                              <a:pt x="935" y="4344"/>
                              <a:pt x="1222" y="4344"/>
                            </a:cubicBezTo>
                            <a:cubicBezTo>
                              <a:pt x="1710" y="4344"/>
                              <a:pt x="2324" y="4046"/>
                              <a:pt x="3021" y="3349"/>
                            </a:cubicBezTo>
                            <a:cubicBezTo>
                              <a:pt x="4143" y="2227"/>
                              <a:pt x="4661" y="622"/>
                              <a:pt x="4540" y="18"/>
                            </a:cubicBezTo>
                            <a:cubicBezTo>
                              <a:pt x="4482" y="7"/>
                              <a:pt x="4416" y="1"/>
                              <a:pt x="4342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571" name="Google Shape;5571;p6"/>
                      <p:cNvSpPr/>
                      <p:nvPr/>
                    </p:nvSpPr>
                    <p:spPr>
                      <a:xfrm rot="-5400000">
                        <a:off x="833813" y="31031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572" name="Google Shape;5572;p6"/>
                      <p:cNvSpPr/>
                      <p:nvPr/>
                    </p:nvSpPr>
                    <p:spPr>
                      <a:xfrm rot="-5400000">
                        <a:off x="833163" y="276036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811" y="0"/>
                            </a:moveTo>
                            <a:cubicBezTo>
                              <a:pt x="0" y="0"/>
                              <a:pt x="0" y="1243"/>
                              <a:pt x="811" y="1243"/>
                            </a:cubicBezTo>
                            <a:cubicBezTo>
                              <a:pt x="1605" y="1243"/>
                              <a:pt x="1605" y="0"/>
                              <a:pt x="811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573" name="Google Shape;5573;p6"/>
                      <p:cNvSpPr/>
                      <p:nvPr/>
                    </p:nvSpPr>
                    <p:spPr>
                      <a:xfrm rot="-5400000">
                        <a:off x="931975" y="28509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574" name="Google Shape;5574;p6"/>
                      <p:cNvSpPr/>
                      <p:nvPr/>
                    </p:nvSpPr>
                    <p:spPr>
                      <a:xfrm rot="-5400000">
                        <a:off x="927875" y="3018600"/>
                        <a:ext cx="40150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26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26"/>
                              <a:pt x="794" y="1226"/>
                            </a:cubicBezTo>
                            <a:cubicBezTo>
                              <a:pt x="1605" y="1226"/>
                              <a:pt x="1605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575" name="Google Shape;5575;p6"/>
                      <p:cNvSpPr/>
                      <p:nvPr/>
                    </p:nvSpPr>
                    <p:spPr>
                      <a:xfrm rot="-5400000">
                        <a:off x="909538" y="2570513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67" y="0"/>
                              <a:pt x="1" y="466"/>
                              <a:pt x="1" y="1036"/>
                            </a:cubicBezTo>
                            <a:cubicBezTo>
                              <a:pt x="1" y="1606"/>
                              <a:pt x="467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576" name="Google Shape;5576;p6"/>
                      <p:cNvSpPr/>
                      <p:nvPr/>
                    </p:nvSpPr>
                    <p:spPr>
                      <a:xfrm rot="-5400000">
                        <a:off x="795188" y="2524763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7" y="1"/>
                            </a:moveTo>
                            <a:cubicBezTo>
                              <a:pt x="553" y="1"/>
                              <a:pt x="0" y="708"/>
                              <a:pt x="0" y="2296"/>
                            </a:cubicBezTo>
                            <a:cubicBezTo>
                              <a:pt x="0" y="3884"/>
                              <a:pt x="760" y="5386"/>
                              <a:pt x="1277" y="5714"/>
                            </a:cubicBezTo>
                            <a:cubicBezTo>
                              <a:pt x="1778" y="5368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1985" y="1"/>
                              <a:pt x="127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577" name="Google Shape;5577;p6"/>
                      <p:cNvSpPr/>
                      <p:nvPr/>
                    </p:nvSpPr>
                    <p:spPr>
                      <a:xfrm rot="-5400000">
                        <a:off x="797213" y="26234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1227" y="0"/>
                            </a:moveTo>
                            <a:cubicBezTo>
                              <a:pt x="938" y="0"/>
                              <a:pt x="692" y="102"/>
                              <a:pt x="501" y="287"/>
                            </a:cubicBezTo>
                            <a:cubicBezTo>
                              <a:pt x="0" y="805"/>
                              <a:pt x="104" y="1703"/>
                              <a:pt x="1226" y="2825"/>
                            </a:cubicBezTo>
                            <a:cubicBezTo>
                              <a:pt x="2225" y="3824"/>
                              <a:pt x="3635" y="4343"/>
                              <a:pt x="4342" y="4343"/>
                            </a:cubicBezTo>
                            <a:cubicBezTo>
                              <a:pt x="4416" y="4343"/>
                              <a:pt x="4482" y="4338"/>
                              <a:pt x="4540" y="4326"/>
                            </a:cubicBezTo>
                            <a:cubicBezTo>
                              <a:pt x="4660" y="3722"/>
                              <a:pt x="4143" y="2117"/>
                              <a:pt x="3038" y="995"/>
                            </a:cubicBezTo>
                            <a:cubicBezTo>
                              <a:pt x="2341" y="299"/>
                              <a:pt x="1720" y="0"/>
                              <a:pt x="1227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578" name="Google Shape;5578;p6"/>
                      <p:cNvSpPr/>
                      <p:nvPr/>
                    </p:nvSpPr>
                    <p:spPr>
                      <a:xfrm rot="-5400000">
                        <a:off x="864225" y="26727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8" y="1"/>
                              <a:pt x="0" y="553"/>
                              <a:pt x="0" y="1278"/>
                            </a:cubicBezTo>
                            <a:cubicBezTo>
                              <a:pt x="0" y="2003"/>
                              <a:pt x="708" y="2555"/>
                              <a:pt x="2296" y="2555"/>
                            </a:cubicBezTo>
                            <a:cubicBezTo>
                              <a:pt x="3866" y="2555"/>
                              <a:pt x="5368" y="1796"/>
                              <a:pt x="5713" y="1278"/>
                            </a:cubicBezTo>
                            <a:cubicBezTo>
                              <a:pt x="5368" y="760"/>
                              <a:pt x="3866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579" name="Google Shape;5579;p6"/>
                      <p:cNvSpPr/>
                      <p:nvPr/>
                    </p:nvSpPr>
                    <p:spPr>
                      <a:xfrm rot="-5400000">
                        <a:off x="864225" y="24561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35" y="1"/>
                            </a:moveTo>
                            <a:cubicBezTo>
                              <a:pt x="1847" y="1"/>
                              <a:pt x="363" y="760"/>
                              <a:pt x="1" y="1278"/>
                            </a:cubicBezTo>
                            <a:cubicBezTo>
                              <a:pt x="363" y="1796"/>
                              <a:pt x="1847" y="2555"/>
                              <a:pt x="3435" y="2555"/>
                            </a:cubicBezTo>
                            <a:cubicBezTo>
                              <a:pt x="5006" y="2555"/>
                              <a:pt x="5713" y="2003"/>
                              <a:pt x="5713" y="1278"/>
                            </a:cubicBezTo>
                            <a:cubicBezTo>
                              <a:pt x="5713" y="553"/>
                              <a:pt x="5006" y="1"/>
                              <a:pt x="34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580" name="Google Shape;5580;p6"/>
                      <p:cNvSpPr/>
                      <p:nvPr/>
                    </p:nvSpPr>
                    <p:spPr>
                      <a:xfrm rot="-5400000">
                        <a:off x="797213" y="24603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8" y="1"/>
                            </a:moveTo>
                            <a:cubicBezTo>
                              <a:pt x="2952" y="1"/>
                              <a:pt x="2332" y="303"/>
                              <a:pt x="1623" y="1012"/>
                            </a:cubicBezTo>
                            <a:cubicBezTo>
                              <a:pt x="518" y="2117"/>
                              <a:pt x="0" y="3722"/>
                              <a:pt x="121" y="4326"/>
                            </a:cubicBezTo>
                            <a:cubicBezTo>
                              <a:pt x="179" y="4338"/>
                              <a:pt x="245" y="4343"/>
                              <a:pt x="319" y="4343"/>
                            </a:cubicBezTo>
                            <a:cubicBezTo>
                              <a:pt x="1026" y="4343"/>
                              <a:pt x="2435" y="3824"/>
                              <a:pt x="3435" y="2825"/>
                            </a:cubicBezTo>
                            <a:cubicBezTo>
                              <a:pt x="4557" y="1720"/>
                              <a:pt x="4661" y="805"/>
                              <a:pt x="4143" y="287"/>
                            </a:cubicBezTo>
                            <a:cubicBezTo>
                              <a:pt x="3959" y="103"/>
                              <a:pt x="3721" y="1"/>
                              <a:pt x="34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581" name="Google Shape;5581;p6"/>
                      <p:cNvSpPr/>
                      <p:nvPr/>
                    </p:nvSpPr>
                    <p:spPr>
                      <a:xfrm rot="-5400000">
                        <a:off x="741900" y="26609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582" name="Google Shape;5582;p6"/>
                      <p:cNvSpPr/>
                      <p:nvPr/>
                    </p:nvSpPr>
                    <p:spPr>
                      <a:xfrm rot="-5400000">
                        <a:off x="745988" y="2493263"/>
                        <a:ext cx="4017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583" name="Google Shape;5583;p6"/>
                      <p:cNvSpPr/>
                      <p:nvPr/>
                    </p:nvSpPr>
                    <p:spPr>
                      <a:xfrm rot="-5400000">
                        <a:off x="748000" y="2224275"/>
                        <a:ext cx="60850" cy="521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34" h="2086" extrusionOk="0">
                            <a:moveTo>
                              <a:pt x="1048" y="0"/>
                            </a:moveTo>
                            <a:cubicBezTo>
                              <a:pt x="513" y="0"/>
                              <a:pt x="0" y="414"/>
                              <a:pt x="0" y="1032"/>
                            </a:cubicBezTo>
                            <a:cubicBezTo>
                              <a:pt x="0" y="1619"/>
                              <a:pt x="466" y="2085"/>
                              <a:pt x="1053" y="2085"/>
                            </a:cubicBezTo>
                            <a:cubicBezTo>
                              <a:pt x="1968" y="2085"/>
                              <a:pt x="2434" y="963"/>
                              <a:pt x="1778" y="307"/>
                            </a:cubicBezTo>
                            <a:cubicBezTo>
                              <a:pt x="1566" y="95"/>
                              <a:pt x="1304" y="0"/>
                              <a:pt x="1048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584" name="Google Shape;5584;p6"/>
                      <p:cNvSpPr/>
                      <p:nvPr/>
                    </p:nvSpPr>
                    <p:spPr>
                      <a:xfrm rot="-5400000">
                        <a:off x="854725" y="2183025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1" y="1847"/>
                              <a:pt x="1" y="3418"/>
                            </a:cubicBezTo>
                            <a:cubicBezTo>
                              <a:pt x="1" y="5006"/>
                              <a:pt x="553" y="5714"/>
                              <a:pt x="1278" y="5714"/>
                            </a:cubicBezTo>
                            <a:cubicBezTo>
                              <a:pt x="1986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79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585" name="Google Shape;5585;p6"/>
                      <p:cNvSpPr/>
                      <p:nvPr/>
                    </p:nvSpPr>
                    <p:spPr>
                      <a:xfrm rot="-5400000">
                        <a:off x="800125" y="2118525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05" y="1"/>
                            </a:moveTo>
                            <a:cubicBezTo>
                              <a:pt x="230" y="1"/>
                              <a:pt x="163" y="7"/>
                              <a:pt x="104" y="18"/>
                            </a:cubicBezTo>
                            <a:cubicBezTo>
                              <a:pt x="0" y="639"/>
                              <a:pt x="518" y="2227"/>
                              <a:pt x="1622" y="3349"/>
                            </a:cubicBezTo>
                            <a:cubicBezTo>
                              <a:pt x="2315" y="4052"/>
                              <a:pt x="2933" y="4349"/>
                              <a:pt x="3420" y="4349"/>
                            </a:cubicBezTo>
                            <a:cubicBezTo>
                              <a:pt x="3711" y="4349"/>
                              <a:pt x="3956" y="4244"/>
                              <a:pt x="4142" y="4057"/>
                            </a:cubicBezTo>
                            <a:cubicBezTo>
                              <a:pt x="4660" y="3556"/>
                              <a:pt x="4557" y="2642"/>
                              <a:pt x="3435" y="1537"/>
                            </a:cubicBezTo>
                            <a:cubicBezTo>
                              <a:pt x="2419" y="521"/>
                              <a:pt x="1022" y="1"/>
                              <a:pt x="30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586" name="Google Shape;5586;p6"/>
                      <p:cNvSpPr/>
                      <p:nvPr/>
                    </p:nvSpPr>
                    <p:spPr>
                      <a:xfrm rot="-5400000">
                        <a:off x="706963" y="2114213"/>
                        <a:ext cx="142825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3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0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5" y="2572"/>
                              <a:pt x="5713" y="2002"/>
                              <a:pt x="5713" y="1277"/>
                            </a:cubicBezTo>
                            <a:cubicBezTo>
                              <a:pt x="5713" y="570"/>
                              <a:pt x="5005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587" name="Google Shape;5587;p6"/>
                      <p:cNvSpPr/>
                      <p:nvPr/>
                    </p:nvSpPr>
                    <p:spPr>
                      <a:xfrm rot="-5400000">
                        <a:off x="706950" y="23308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08" y="0"/>
                              <a:pt x="1" y="570"/>
                              <a:pt x="1" y="1277"/>
                            </a:cubicBezTo>
                            <a:cubicBezTo>
                              <a:pt x="1" y="2002"/>
                              <a:pt x="708" y="2572"/>
                              <a:pt x="2296" y="2572"/>
                            </a:cubicBezTo>
                            <a:cubicBezTo>
                              <a:pt x="3867" y="2572"/>
                              <a:pt x="5369" y="1795"/>
                              <a:pt x="5714" y="1277"/>
                            </a:cubicBezTo>
                            <a:cubicBezTo>
                              <a:pt x="5369" y="777"/>
                              <a:pt x="3867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588" name="Google Shape;5588;p6"/>
                      <p:cNvSpPr/>
                      <p:nvPr/>
                    </p:nvSpPr>
                    <p:spPr>
                      <a:xfrm rot="-5400000">
                        <a:off x="800075" y="2281700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38" y="1"/>
                            </a:moveTo>
                            <a:cubicBezTo>
                              <a:pt x="3621" y="1"/>
                              <a:pt x="2224" y="520"/>
                              <a:pt x="1209" y="1520"/>
                            </a:cubicBezTo>
                            <a:cubicBezTo>
                              <a:pt x="87" y="2642"/>
                              <a:pt x="1" y="3539"/>
                              <a:pt x="501" y="4057"/>
                            </a:cubicBezTo>
                            <a:cubicBezTo>
                              <a:pt x="693" y="4242"/>
                              <a:pt x="936" y="4344"/>
                              <a:pt x="1222" y="4344"/>
                            </a:cubicBezTo>
                            <a:cubicBezTo>
                              <a:pt x="1711" y="4344"/>
                              <a:pt x="2325" y="4046"/>
                              <a:pt x="3021" y="3349"/>
                            </a:cubicBezTo>
                            <a:cubicBezTo>
                              <a:pt x="4143" y="2227"/>
                              <a:pt x="4661" y="622"/>
                              <a:pt x="4540" y="18"/>
                            </a:cubicBezTo>
                            <a:cubicBezTo>
                              <a:pt x="4481" y="7"/>
                              <a:pt x="4413" y="1"/>
                              <a:pt x="43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589" name="Google Shape;5589;p6"/>
                      <p:cNvSpPr/>
                      <p:nvPr/>
                    </p:nvSpPr>
                    <p:spPr>
                      <a:xfrm rot="-5400000">
                        <a:off x="833600" y="24112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811" y="0"/>
                            </a:moveTo>
                            <a:cubicBezTo>
                              <a:pt x="0" y="0"/>
                              <a:pt x="0" y="1243"/>
                              <a:pt x="811" y="1243"/>
                            </a:cubicBezTo>
                            <a:cubicBezTo>
                              <a:pt x="1605" y="1243"/>
                              <a:pt x="1605" y="0"/>
                              <a:pt x="811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590" name="Google Shape;5590;p6"/>
                      <p:cNvSpPr/>
                      <p:nvPr/>
                    </p:nvSpPr>
                    <p:spPr>
                      <a:xfrm rot="-5400000">
                        <a:off x="833163" y="206826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591" name="Google Shape;5591;p6"/>
                      <p:cNvSpPr/>
                      <p:nvPr/>
                    </p:nvSpPr>
                    <p:spPr>
                      <a:xfrm rot="-5400000">
                        <a:off x="931975" y="2158850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605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592" name="Google Shape;5592;p6"/>
                      <p:cNvSpPr/>
                      <p:nvPr/>
                    </p:nvSpPr>
                    <p:spPr>
                      <a:xfrm rot="-5400000">
                        <a:off x="928088" y="2326713"/>
                        <a:ext cx="39725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6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26"/>
                              <a:pt x="794" y="1226"/>
                            </a:cubicBezTo>
                            <a:cubicBezTo>
                              <a:pt x="1588" y="1226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593" name="Google Shape;5593;p6"/>
                      <p:cNvSpPr/>
                      <p:nvPr/>
                    </p:nvSpPr>
                    <p:spPr>
                      <a:xfrm rot="-5400000">
                        <a:off x="905375" y="1882550"/>
                        <a:ext cx="60875" cy="521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35" h="2085" extrusionOk="0">
                            <a:moveTo>
                              <a:pt x="1399" y="0"/>
                            </a:moveTo>
                            <a:cubicBezTo>
                              <a:pt x="467" y="0"/>
                              <a:pt x="1" y="1122"/>
                              <a:pt x="657" y="1778"/>
                            </a:cubicBezTo>
                            <a:cubicBezTo>
                              <a:pt x="868" y="1990"/>
                              <a:pt x="1129" y="2085"/>
                              <a:pt x="1384" y="2085"/>
                            </a:cubicBezTo>
                            <a:cubicBezTo>
                              <a:pt x="1920" y="2085"/>
                              <a:pt x="2434" y="1667"/>
                              <a:pt x="2434" y="1036"/>
                            </a:cubicBezTo>
                            <a:cubicBezTo>
                              <a:pt x="2434" y="466"/>
                              <a:pt x="1968" y="0"/>
                              <a:pt x="1399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594" name="Google Shape;5594;p6"/>
                      <p:cNvSpPr/>
                      <p:nvPr/>
                    </p:nvSpPr>
                    <p:spPr>
                      <a:xfrm rot="-5400000">
                        <a:off x="795188" y="1832663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8" y="1"/>
                            </a:moveTo>
                            <a:cubicBezTo>
                              <a:pt x="553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60" y="5368"/>
                              <a:pt x="1278" y="5714"/>
                            </a:cubicBezTo>
                            <a:cubicBezTo>
                              <a:pt x="1778" y="5368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1985" y="1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595" name="Google Shape;5595;p6"/>
                      <p:cNvSpPr/>
                      <p:nvPr/>
                    </p:nvSpPr>
                    <p:spPr>
                      <a:xfrm rot="-5400000">
                        <a:off x="797213" y="19313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1223" y="0"/>
                            </a:moveTo>
                            <a:cubicBezTo>
                              <a:pt x="936" y="0"/>
                              <a:pt x="693" y="102"/>
                              <a:pt x="501" y="287"/>
                            </a:cubicBezTo>
                            <a:cubicBezTo>
                              <a:pt x="1" y="805"/>
                              <a:pt x="104" y="1703"/>
                              <a:pt x="1209" y="2825"/>
                            </a:cubicBezTo>
                            <a:cubicBezTo>
                              <a:pt x="2224" y="3824"/>
                              <a:pt x="3635" y="4343"/>
                              <a:pt x="4342" y="4343"/>
                            </a:cubicBezTo>
                            <a:cubicBezTo>
                              <a:pt x="4416" y="4343"/>
                              <a:pt x="4483" y="4338"/>
                              <a:pt x="4540" y="4326"/>
                            </a:cubicBezTo>
                            <a:cubicBezTo>
                              <a:pt x="4661" y="3722"/>
                              <a:pt x="4143" y="2117"/>
                              <a:pt x="3038" y="995"/>
                            </a:cubicBezTo>
                            <a:cubicBezTo>
                              <a:pt x="2331" y="299"/>
                              <a:pt x="1713" y="0"/>
                              <a:pt x="122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596" name="Google Shape;5596;p6"/>
                      <p:cNvSpPr/>
                      <p:nvPr/>
                    </p:nvSpPr>
                    <p:spPr>
                      <a:xfrm rot="-5400000">
                        <a:off x="864225" y="19806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8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08" y="2555"/>
                              <a:pt x="2296" y="2555"/>
                            </a:cubicBezTo>
                            <a:cubicBezTo>
                              <a:pt x="3867" y="2555"/>
                              <a:pt x="5368" y="1796"/>
                              <a:pt x="5713" y="1278"/>
                            </a:cubicBezTo>
                            <a:cubicBezTo>
                              <a:pt x="5368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597" name="Google Shape;5597;p6"/>
                      <p:cNvSpPr/>
                      <p:nvPr/>
                    </p:nvSpPr>
                    <p:spPr>
                      <a:xfrm rot="-5400000">
                        <a:off x="864225" y="17640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18" y="1"/>
                            </a:moveTo>
                            <a:cubicBezTo>
                              <a:pt x="1848" y="1"/>
                              <a:pt x="346" y="760"/>
                              <a:pt x="1" y="1278"/>
                            </a:cubicBezTo>
                            <a:cubicBezTo>
                              <a:pt x="346" y="1796"/>
                              <a:pt x="1848" y="2555"/>
                              <a:pt x="3418" y="2555"/>
                            </a:cubicBezTo>
                            <a:cubicBezTo>
                              <a:pt x="5006" y="2555"/>
                              <a:pt x="5714" y="2003"/>
                              <a:pt x="5714" y="1278"/>
                            </a:cubicBezTo>
                            <a:cubicBezTo>
                              <a:pt x="5714" y="553"/>
                              <a:pt x="5006" y="1"/>
                              <a:pt x="341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598" name="Google Shape;5598;p6"/>
                      <p:cNvSpPr/>
                      <p:nvPr/>
                    </p:nvSpPr>
                    <p:spPr>
                      <a:xfrm rot="-5400000">
                        <a:off x="797213" y="17682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8" y="1"/>
                            </a:moveTo>
                            <a:cubicBezTo>
                              <a:pt x="2952" y="1"/>
                              <a:pt x="2332" y="303"/>
                              <a:pt x="1623" y="1012"/>
                            </a:cubicBezTo>
                            <a:cubicBezTo>
                              <a:pt x="501" y="2117"/>
                              <a:pt x="1" y="3722"/>
                              <a:pt x="122" y="4326"/>
                            </a:cubicBezTo>
                            <a:cubicBezTo>
                              <a:pt x="179" y="4338"/>
                              <a:pt x="245" y="4343"/>
                              <a:pt x="320" y="4343"/>
                            </a:cubicBezTo>
                            <a:cubicBezTo>
                              <a:pt x="1026" y="4343"/>
                              <a:pt x="2436" y="3824"/>
                              <a:pt x="3435" y="2825"/>
                            </a:cubicBezTo>
                            <a:cubicBezTo>
                              <a:pt x="4557" y="1720"/>
                              <a:pt x="4661" y="805"/>
                              <a:pt x="4143" y="287"/>
                            </a:cubicBezTo>
                            <a:cubicBezTo>
                              <a:pt x="3959" y="103"/>
                              <a:pt x="3721" y="1"/>
                              <a:pt x="34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599" name="Google Shape;5599;p6"/>
                      <p:cNvSpPr/>
                      <p:nvPr/>
                    </p:nvSpPr>
                    <p:spPr>
                      <a:xfrm rot="-5400000">
                        <a:off x="741900" y="19688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588" y="1243"/>
                              <a:pt x="1588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00" name="Google Shape;5600;p6"/>
                      <p:cNvSpPr/>
                      <p:nvPr/>
                    </p:nvSpPr>
                    <p:spPr>
                      <a:xfrm rot="-5400000">
                        <a:off x="746213" y="18013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01" name="Google Shape;5601;p6"/>
                      <p:cNvSpPr/>
                      <p:nvPr/>
                    </p:nvSpPr>
                    <p:spPr>
                      <a:xfrm rot="-5400000">
                        <a:off x="752263" y="1536438"/>
                        <a:ext cx="52225" cy="522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90" extrusionOk="0">
                            <a:moveTo>
                              <a:pt x="1053" y="1"/>
                            </a:moveTo>
                            <a:cubicBezTo>
                              <a:pt x="467" y="1"/>
                              <a:pt x="1" y="467"/>
                              <a:pt x="1" y="1036"/>
                            </a:cubicBezTo>
                            <a:cubicBezTo>
                              <a:pt x="1" y="1623"/>
                              <a:pt x="467" y="2089"/>
                              <a:pt x="1053" y="2089"/>
                            </a:cubicBezTo>
                            <a:cubicBezTo>
                              <a:pt x="1623" y="2089"/>
                              <a:pt x="2089" y="1623"/>
                              <a:pt x="2089" y="1036"/>
                            </a:cubicBezTo>
                            <a:cubicBezTo>
                              <a:pt x="2089" y="467"/>
                              <a:pt x="1623" y="1"/>
                              <a:pt x="10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02" name="Google Shape;5602;p6"/>
                      <p:cNvSpPr/>
                      <p:nvPr/>
                    </p:nvSpPr>
                    <p:spPr>
                      <a:xfrm rot="-5400000">
                        <a:off x="854725" y="1491350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1" y="1847"/>
                              <a:pt x="1" y="3418"/>
                            </a:cubicBezTo>
                            <a:cubicBezTo>
                              <a:pt x="1" y="5006"/>
                              <a:pt x="570" y="5714"/>
                              <a:pt x="1278" y="5714"/>
                            </a:cubicBezTo>
                            <a:cubicBezTo>
                              <a:pt x="2003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96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03" name="Google Shape;5603;p6"/>
                      <p:cNvSpPr/>
                      <p:nvPr/>
                    </p:nvSpPr>
                    <p:spPr>
                      <a:xfrm rot="-5400000">
                        <a:off x="800125" y="1426425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06" y="1"/>
                            </a:moveTo>
                            <a:cubicBezTo>
                              <a:pt x="231" y="1"/>
                              <a:pt x="163" y="7"/>
                              <a:pt x="104" y="18"/>
                            </a:cubicBezTo>
                            <a:cubicBezTo>
                              <a:pt x="0" y="639"/>
                              <a:pt x="501" y="2227"/>
                              <a:pt x="1623" y="3349"/>
                            </a:cubicBezTo>
                            <a:cubicBezTo>
                              <a:pt x="2315" y="4052"/>
                              <a:pt x="2933" y="4349"/>
                              <a:pt x="3421" y="4349"/>
                            </a:cubicBezTo>
                            <a:cubicBezTo>
                              <a:pt x="3711" y="4349"/>
                              <a:pt x="3956" y="4244"/>
                              <a:pt x="4143" y="4057"/>
                            </a:cubicBezTo>
                            <a:cubicBezTo>
                              <a:pt x="4660" y="3556"/>
                              <a:pt x="4540" y="2642"/>
                              <a:pt x="3435" y="1537"/>
                            </a:cubicBezTo>
                            <a:cubicBezTo>
                              <a:pt x="2420" y="521"/>
                              <a:pt x="1022" y="1"/>
                              <a:pt x="30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04" name="Google Shape;5604;p6"/>
                      <p:cNvSpPr/>
                      <p:nvPr/>
                    </p:nvSpPr>
                    <p:spPr>
                      <a:xfrm rot="-5400000">
                        <a:off x="706950" y="1422100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0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6" y="2572"/>
                              <a:pt x="5713" y="2002"/>
                              <a:pt x="5713" y="1277"/>
                            </a:cubicBezTo>
                            <a:cubicBezTo>
                              <a:pt x="5713" y="570"/>
                              <a:pt x="5006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05" name="Google Shape;5605;p6"/>
                      <p:cNvSpPr/>
                      <p:nvPr/>
                    </p:nvSpPr>
                    <p:spPr>
                      <a:xfrm rot="-5400000">
                        <a:off x="706950" y="1638700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08" y="0"/>
                              <a:pt x="0" y="570"/>
                              <a:pt x="0" y="1277"/>
                            </a:cubicBezTo>
                            <a:cubicBezTo>
                              <a:pt x="0" y="2002"/>
                              <a:pt x="708" y="2572"/>
                              <a:pt x="2296" y="2572"/>
                            </a:cubicBezTo>
                            <a:cubicBezTo>
                              <a:pt x="3866" y="2572"/>
                              <a:pt x="5368" y="1795"/>
                              <a:pt x="5713" y="1277"/>
                            </a:cubicBezTo>
                            <a:cubicBezTo>
                              <a:pt x="5368" y="777"/>
                              <a:pt x="3866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06" name="Google Shape;5606;p6"/>
                      <p:cNvSpPr/>
                      <p:nvPr/>
                    </p:nvSpPr>
                    <p:spPr>
                      <a:xfrm rot="-5400000">
                        <a:off x="800075" y="1589575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38" y="1"/>
                            </a:moveTo>
                            <a:cubicBezTo>
                              <a:pt x="3621" y="1"/>
                              <a:pt x="2224" y="520"/>
                              <a:pt x="1208" y="1520"/>
                            </a:cubicBezTo>
                            <a:cubicBezTo>
                              <a:pt x="87" y="2642"/>
                              <a:pt x="0" y="3539"/>
                              <a:pt x="501" y="4057"/>
                            </a:cubicBezTo>
                            <a:cubicBezTo>
                              <a:pt x="692" y="4242"/>
                              <a:pt x="935" y="4344"/>
                              <a:pt x="1221" y="4344"/>
                            </a:cubicBezTo>
                            <a:cubicBezTo>
                              <a:pt x="1710" y="4344"/>
                              <a:pt x="2324" y="4046"/>
                              <a:pt x="3021" y="3349"/>
                            </a:cubicBezTo>
                            <a:cubicBezTo>
                              <a:pt x="4143" y="2227"/>
                              <a:pt x="4660" y="622"/>
                              <a:pt x="4540" y="18"/>
                            </a:cubicBezTo>
                            <a:cubicBezTo>
                              <a:pt x="4481" y="7"/>
                              <a:pt x="4413" y="1"/>
                              <a:pt x="43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07" name="Google Shape;5607;p6"/>
                      <p:cNvSpPr/>
                      <p:nvPr/>
                    </p:nvSpPr>
                    <p:spPr>
                      <a:xfrm rot="-5400000">
                        <a:off x="833600" y="17191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812" y="0"/>
                            </a:moveTo>
                            <a:cubicBezTo>
                              <a:pt x="1" y="0"/>
                              <a:pt x="1" y="1243"/>
                              <a:pt x="812" y="1243"/>
                            </a:cubicBezTo>
                            <a:cubicBezTo>
                              <a:pt x="1606" y="1243"/>
                              <a:pt x="1606" y="0"/>
                              <a:pt x="812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08" name="Google Shape;5608;p6"/>
                      <p:cNvSpPr/>
                      <p:nvPr/>
                    </p:nvSpPr>
                    <p:spPr>
                      <a:xfrm rot="-5400000">
                        <a:off x="833150" y="1376150"/>
                        <a:ext cx="4017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09" name="Google Shape;5609;p6"/>
                      <p:cNvSpPr/>
                      <p:nvPr/>
                    </p:nvSpPr>
                    <p:spPr>
                      <a:xfrm rot="-5400000">
                        <a:off x="909538" y="1186288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66" y="0"/>
                              <a:pt x="0" y="466"/>
                              <a:pt x="0" y="1036"/>
                            </a:cubicBezTo>
                            <a:cubicBezTo>
                              <a:pt x="0" y="1606"/>
                              <a:pt x="466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10" name="Google Shape;5610;p6"/>
                      <p:cNvSpPr/>
                      <p:nvPr/>
                    </p:nvSpPr>
                    <p:spPr>
                      <a:xfrm rot="-5400000">
                        <a:off x="794963" y="1140763"/>
                        <a:ext cx="6432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73" h="5714" extrusionOk="0">
                            <a:moveTo>
                              <a:pt x="1295" y="1"/>
                            </a:moveTo>
                            <a:cubicBezTo>
                              <a:pt x="570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77" y="5386"/>
                              <a:pt x="1295" y="5714"/>
                            </a:cubicBezTo>
                            <a:cubicBezTo>
                              <a:pt x="1796" y="5368"/>
                              <a:pt x="2572" y="3867"/>
                              <a:pt x="2572" y="2296"/>
                            </a:cubicBezTo>
                            <a:cubicBezTo>
                              <a:pt x="2572" y="726"/>
                              <a:pt x="2003" y="1"/>
                              <a:pt x="12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11" name="Google Shape;5611;p6"/>
                      <p:cNvSpPr/>
                      <p:nvPr/>
                    </p:nvSpPr>
                    <p:spPr>
                      <a:xfrm rot="-5400000">
                        <a:off x="797438" y="1239438"/>
                        <a:ext cx="11607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43" h="4344" extrusionOk="0">
                            <a:moveTo>
                              <a:pt x="1214" y="0"/>
                            </a:moveTo>
                            <a:cubicBezTo>
                              <a:pt x="927" y="0"/>
                              <a:pt x="685" y="102"/>
                              <a:pt x="501" y="287"/>
                            </a:cubicBezTo>
                            <a:cubicBezTo>
                              <a:pt x="0" y="805"/>
                              <a:pt x="104" y="1703"/>
                              <a:pt x="1208" y="2825"/>
                            </a:cubicBezTo>
                            <a:cubicBezTo>
                              <a:pt x="2224" y="3824"/>
                              <a:pt x="3635" y="4343"/>
                              <a:pt x="4341" y="4343"/>
                            </a:cubicBezTo>
                            <a:cubicBezTo>
                              <a:pt x="4416" y="4343"/>
                              <a:pt x="4482" y="4338"/>
                              <a:pt x="4539" y="4326"/>
                            </a:cubicBezTo>
                            <a:cubicBezTo>
                              <a:pt x="4643" y="3722"/>
                              <a:pt x="4142" y="2117"/>
                              <a:pt x="3020" y="995"/>
                            </a:cubicBezTo>
                            <a:cubicBezTo>
                              <a:pt x="2324" y="299"/>
                              <a:pt x="1703" y="0"/>
                              <a:pt x="121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12" name="Google Shape;5612;p6"/>
                      <p:cNvSpPr/>
                      <p:nvPr/>
                    </p:nvSpPr>
                    <p:spPr>
                      <a:xfrm rot="-5400000">
                        <a:off x="864225" y="12885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9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09" y="2555"/>
                              <a:pt x="2296" y="2555"/>
                            </a:cubicBezTo>
                            <a:cubicBezTo>
                              <a:pt x="3867" y="2555"/>
                              <a:pt x="5351" y="1796"/>
                              <a:pt x="5714" y="1278"/>
                            </a:cubicBezTo>
                            <a:cubicBezTo>
                              <a:pt x="5351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13" name="Google Shape;5613;p6"/>
                      <p:cNvSpPr/>
                      <p:nvPr/>
                    </p:nvSpPr>
                    <p:spPr>
                      <a:xfrm rot="-5400000">
                        <a:off x="864225" y="1071925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35" y="1"/>
                            </a:moveTo>
                            <a:cubicBezTo>
                              <a:pt x="1847" y="1"/>
                              <a:pt x="345" y="760"/>
                              <a:pt x="0" y="1278"/>
                            </a:cubicBezTo>
                            <a:cubicBezTo>
                              <a:pt x="345" y="1796"/>
                              <a:pt x="1847" y="2555"/>
                              <a:pt x="3435" y="2555"/>
                            </a:cubicBezTo>
                            <a:cubicBezTo>
                              <a:pt x="5006" y="2555"/>
                              <a:pt x="5713" y="2003"/>
                              <a:pt x="5713" y="1278"/>
                            </a:cubicBezTo>
                            <a:cubicBezTo>
                              <a:pt x="5713" y="553"/>
                              <a:pt x="5006" y="1"/>
                              <a:pt x="34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14" name="Google Shape;5614;p6"/>
                      <p:cNvSpPr/>
                      <p:nvPr/>
                    </p:nvSpPr>
                    <p:spPr>
                      <a:xfrm rot="-5400000">
                        <a:off x="797213" y="1076113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3" y="1"/>
                            </a:moveTo>
                            <a:cubicBezTo>
                              <a:pt x="2943" y="1"/>
                              <a:pt x="2321" y="303"/>
                              <a:pt x="1623" y="1012"/>
                            </a:cubicBezTo>
                            <a:cubicBezTo>
                              <a:pt x="518" y="2134"/>
                              <a:pt x="0" y="3722"/>
                              <a:pt x="104" y="4326"/>
                            </a:cubicBezTo>
                            <a:cubicBezTo>
                              <a:pt x="163" y="4338"/>
                              <a:pt x="231" y="4343"/>
                              <a:pt x="306" y="4343"/>
                            </a:cubicBezTo>
                            <a:cubicBezTo>
                              <a:pt x="1025" y="4343"/>
                              <a:pt x="2435" y="3824"/>
                              <a:pt x="3435" y="2825"/>
                            </a:cubicBezTo>
                            <a:cubicBezTo>
                              <a:pt x="4557" y="1720"/>
                              <a:pt x="4660" y="805"/>
                              <a:pt x="4142" y="287"/>
                            </a:cubicBezTo>
                            <a:cubicBezTo>
                              <a:pt x="3958" y="103"/>
                              <a:pt x="3718" y="1"/>
                              <a:pt x="343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15" name="Google Shape;5615;p6"/>
                      <p:cNvSpPr/>
                      <p:nvPr/>
                    </p:nvSpPr>
                    <p:spPr>
                      <a:xfrm rot="-5400000">
                        <a:off x="741900" y="12767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589" y="1243"/>
                              <a:pt x="1589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16" name="Google Shape;5616;p6"/>
                      <p:cNvSpPr/>
                      <p:nvPr/>
                    </p:nvSpPr>
                    <p:spPr>
                      <a:xfrm rot="-5400000">
                        <a:off x="746213" y="11092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589" y="1243"/>
                              <a:pt x="1589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17" name="Google Shape;5617;p6"/>
                      <p:cNvSpPr/>
                      <p:nvPr/>
                    </p:nvSpPr>
                    <p:spPr>
                      <a:xfrm rot="-5400000">
                        <a:off x="833588" y="1027063"/>
                        <a:ext cx="4017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4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18" name="Google Shape;5618;p6"/>
                      <p:cNvSpPr/>
                      <p:nvPr/>
                    </p:nvSpPr>
                    <p:spPr>
                      <a:xfrm rot="-5400000">
                        <a:off x="932188" y="14669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19" name="Google Shape;5619;p6"/>
                      <p:cNvSpPr/>
                      <p:nvPr/>
                    </p:nvSpPr>
                    <p:spPr>
                      <a:xfrm rot="-5400000">
                        <a:off x="928088" y="1634613"/>
                        <a:ext cx="39725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6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26"/>
                              <a:pt x="795" y="1226"/>
                            </a:cubicBezTo>
                            <a:cubicBezTo>
                              <a:pt x="1589" y="1226"/>
                              <a:pt x="1589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</p:grpSp>
                <p:grpSp>
                  <p:nvGrpSpPr>
                    <p:cNvPr id="5620" name="Google Shape;5620;p6"/>
                    <p:cNvGrpSpPr/>
                    <p:nvPr/>
                  </p:nvGrpSpPr>
                  <p:grpSpPr>
                    <a:xfrm rot="10800000">
                      <a:off x="250000" y="213525"/>
                      <a:ext cx="266250" cy="2486750"/>
                      <a:chOff x="701350" y="992275"/>
                      <a:chExt cx="266250" cy="2486750"/>
                    </a:xfrm>
                  </p:grpSpPr>
                  <p:sp>
                    <p:nvSpPr>
                      <p:cNvPr id="5621" name="Google Shape;5621;p6"/>
                      <p:cNvSpPr/>
                      <p:nvPr/>
                    </p:nvSpPr>
                    <p:spPr>
                      <a:xfrm rot="-5400000">
                        <a:off x="909538" y="3262613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84" y="0"/>
                              <a:pt x="0" y="466"/>
                              <a:pt x="0" y="1036"/>
                            </a:cubicBezTo>
                            <a:cubicBezTo>
                              <a:pt x="0" y="1606"/>
                              <a:pt x="484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22" name="Google Shape;5622;p6"/>
                      <p:cNvSpPr/>
                      <p:nvPr/>
                    </p:nvSpPr>
                    <p:spPr>
                      <a:xfrm rot="-5400000">
                        <a:off x="795175" y="3216875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553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60" y="5386"/>
                              <a:pt x="1278" y="5714"/>
                            </a:cubicBezTo>
                            <a:cubicBezTo>
                              <a:pt x="1796" y="5386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2003" y="1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23" name="Google Shape;5623;p6"/>
                      <p:cNvSpPr/>
                      <p:nvPr/>
                    </p:nvSpPr>
                    <p:spPr>
                      <a:xfrm rot="-5400000">
                        <a:off x="797200" y="3315550"/>
                        <a:ext cx="116550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2" h="4344" extrusionOk="0">
                            <a:moveTo>
                              <a:pt x="1227" y="0"/>
                            </a:moveTo>
                            <a:cubicBezTo>
                              <a:pt x="938" y="0"/>
                              <a:pt x="693" y="102"/>
                              <a:pt x="501" y="287"/>
                            </a:cubicBezTo>
                            <a:cubicBezTo>
                              <a:pt x="1" y="805"/>
                              <a:pt x="105" y="1703"/>
                              <a:pt x="1226" y="2825"/>
                            </a:cubicBezTo>
                            <a:cubicBezTo>
                              <a:pt x="2226" y="3824"/>
                              <a:pt x="3636" y="4343"/>
                              <a:pt x="4342" y="4343"/>
                            </a:cubicBezTo>
                            <a:cubicBezTo>
                              <a:pt x="4416" y="4343"/>
                              <a:pt x="4483" y="4338"/>
                              <a:pt x="4540" y="4326"/>
                            </a:cubicBezTo>
                            <a:cubicBezTo>
                              <a:pt x="4661" y="3722"/>
                              <a:pt x="4143" y="2117"/>
                              <a:pt x="3039" y="995"/>
                            </a:cubicBezTo>
                            <a:cubicBezTo>
                              <a:pt x="2342" y="299"/>
                              <a:pt x="1721" y="0"/>
                              <a:pt x="1227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24" name="Google Shape;5624;p6"/>
                      <p:cNvSpPr/>
                      <p:nvPr/>
                    </p:nvSpPr>
                    <p:spPr>
                      <a:xfrm rot="-5400000">
                        <a:off x="864225" y="3364875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26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26" y="2555"/>
                              <a:pt x="2296" y="2555"/>
                            </a:cubicBezTo>
                            <a:cubicBezTo>
                              <a:pt x="3867" y="2555"/>
                              <a:pt x="5369" y="1796"/>
                              <a:pt x="5714" y="1278"/>
                            </a:cubicBezTo>
                            <a:cubicBezTo>
                              <a:pt x="5369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25" name="Google Shape;5625;p6"/>
                      <p:cNvSpPr/>
                      <p:nvPr/>
                    </p:nvSpPr>
                    <p:spPr>
                      <a:xfrm rot="-5400000">
                        <a:off x="864438" y="3148038"/>
                        <a:ext cx="142425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697" h="2556" extrusionOk="0">
                            <a:moveTo>
                              <a:pt x="3418" y="1"/>
                            </a:moveTo>
                            <a:cubicBezTo>
                              <a:pt x="1847" y="1"/>
                              <a:pt x="346" y="760"/>
                              <a:pt x="0" y="1278"/>
                            </a:cubicBezTo>
                            <a:cubicBezTo>
                              <a:pt x="346" y="1796"/>
                              <a:pt x="1847" y="2555"/>
                              <a:pt x="3418" y="2555"/>
                            </a:cubicBezTo>
                            <a:cubicBezTo>
                              <a:pt x="4988" y="2555"/>
                              <a:pt x="5696" y="2003"/>
                              <a:pt x="5696" y="1278"/>
                            </a:cubicBezTo>
                            <a:cubicBezTo>
                              <a:pt x="5696" y="553"/>
                              <a:pt x="4988" y="1"/>
                              <a:pt x="341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26" name="Google Shape;5626;p6"/>
                      <p:cNvSpPr/>
                      <p:nvPr/>
                    </p:nvSpPr>
                    <p:spPr>
                      <a:xfrm rot="-5400000">
                        <a:off x="797213" y="31524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7" y="1"/>
                            </a:moveTo>
                            <a:cubicBezTo>
                              <a:pt x="2951" y="1"/>
                              <a:pt x="2332" y="303"/>
                              <a:pt x="1622" y="1012"/>
                            </a:cubicBezTo>
                            <a:cubicBezTo>
                              <a:pt x="518" y="2117"/>
                              <a:pt x="0" y="3722"/>
                              <a:pt x="121" y="4326"/>
                            </a:cubicBezTo>
                            <a:cubicBezTo>
                              <a:pt x="178" y="4338"/>
                              <a:pt x="245" y="4343"/>
                              <a:pt x="319" y="4343"/>
                            </a:cubicBezTo>
                            <a:cubicBezTo>
                              <a:pt x="1025" y="4343"/>
                              <a:pt x="2437" y="3824"/>
                              <a:pt x="3452" y="2825"/>
                            </a:cubicBezTo>
                            <a:cubicBezTo>
                              <a:pt x="4557" y="1720"/>
                              <a:pt x="4660" y="805"/>
                              <a:pt x="4142" y="287"/>
                            </a:cubicBezTo>
                            <a:cubicBezTo>
                              <a:pt x="3958" y="103"/>
                              <a:pt x="3720" y="1"/>
                              <a:pt x="343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27" name="Google Shape;5627;p6"/>
                      <p:cNvSpPr/>
                      <p:nvPr/>
                    </p:nvSpPr>
                    <p:spPr>
                      <a:xfrm rot="-5400000">
                        <a:off x="840925" y="3443825"/>
                        <a:ext cx="39725" cy="306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7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26"/>
                              <a:pt x="794" y="1226"/>
                            </a:cubicBezTo>
                            <a:cubicBezTo>
                              <a:pt x="1588" y="1226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28" name="Google Shape;5628;p6"/>
                      <p:cNvSpPr/>
                      <p:nvPr/>
                    </p:nvSpPr>
                    <p:spPr>
                      <a:xfrm rot="-5400000">
                        <a:off x="746000" y="31853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29" name="Google Shape;5629;p6"/>
                      <p:cNvSpPr/>
                      <p:nvPr/>
                    </p:nvSpPr>
                    <p:spPr>
                      <a:xfrm rot="-5400000">
                        <a:off x="752475" y="2920425"/>
                        <a:ext cx="51800" cy="522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72" h="2090" extrusionOk="0">
                            <a:moveTo>
                              <a:pt x="1036" y="1"/>
                            </a:moveTo>
                            <a:cubicBezTo>
                              <a:pt x="466" y="1"/>
                              <a:pt x="0" y="467"/>
                              <a:pt x="0" y="1036"/>
                            </a:cubicBezTo>
                            <a:cubicBezTo>
                              <a:pt x="0" y="1623"/>
                              <a:pt x="466" y="2089"/>
                              <a:pt x="1036" y="2089"/>
                            </a:cubicBezTo>
                            <a:cubicBezTo>
                              <a:pt x="1605" y="2089"/>
                              <a:pt x="2071" y="1623"/>
                              <a:pt x="2071" y="1036"/>
                            </a:cubicBezTo>
                            <a:cubicBezTo>
                              <a:pt x="2071" y="467"/>
                              <a:pt x="1605" y="1"/>
                              <a:pt x="103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30" name="Google Shape;5630;p6"/>
                      <p:cNvSpPr/>
                      <p:nvPr/>
                    </p:nvSpPr>
                    <p:spPr>
                      <a:xfrm rot="-5400000">
                        <a:off x="854738" y="2875138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0" y="1847"/>
                              <a:pt x="0" y="3418"/>
                            </a:cubicBezTo>
                            <a:cubicBezTo>
                              <a:pt x="0" y="5006"/>
                              <a:pt x="553" y="5714"/>
                              <a:pt x="1278" y="5714"/>
                            </a:cubicBezTo>
                            <a:cubicBezTo>
                              <a:pt x="2003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95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31" name="Google Shape;5631;p6"/>
                      <p:cNvSpPr/>
                      <p:nvPr/>
                    </p:nvSpPr>
                    <p:spPr>
                      <a:xfrm rot="-5400000">
                        <a:off x="800125" y="2810650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19" y="1"/>
                            </a:moveTo>
                            <a:cubicBezTo>
                              <a:pt x="245" y="1"/>
                              <a:pt x="179" y="7"/>
                              <a:pt x="121" y="18"/>
                            </a:cubicBezTo>
                            <a:cubicBezTo>
                              <a:pt x="1" y="639"/>
                              <a:pt x="518" y="2227"/>
                              <a:pt x="1623" y="3349"/>
                            </a:cubicBezTo>
                            <a:cubicBezTo>
                              <a:pt x="2315" y="4052"/>
                              <a:pt x="2933" y="4349"/>
                              <a:pt x="3425" y="4349"/>
                            </a:cubicBezTo>
                            <a:cubicBezTo>
                              <a:pt x="3718" y="4349"/>
                              <a:pt x="3967" y="4244"/>
                              <a:pt x="4160" y="4057"/>
                            </a:cubicBezTo>
                            <a:cubicBezTo>
                              <a:pt x="4661" y="3556"/>
                              <a:pt x="4557" y="2642"/>
                              <a:pt x="3435" y="1537"/>
                            </a:cubicBezTo>
                            <a:cubicBezTo>
                              <a:pt x="2435" y="521"/>
                              <a:pt x="1026" y="1"/>
                              <a:pt x="31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32" name="Google Shape;5632;p6"/>
                      <p:cNvSpPr/>
                      <p:nvPr/>
                    </p:nvSpPr>
                    <p:spPr>
                      <a:xfrm rot="-5400000">
                        <a:off x="706950" y="28063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1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6" y="2572"/>
                              <a:pt x="5714" y="2002"/>
                              <a:pt x="5714" y="1277"/>
                            </a:cubicBezTo>
                            <a:cubicBezTo>
                              <a:pt x="5714" y="570"/>
                              <a:pt x="5006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33" name="Google Shape;5633;p6"/>
                      <p:cNvSpPr/>
                      <p:nvPr/>
                    </p:nvSpPr>
                    <p:spPr>
                      <a:xfrm rot="-5400000">
                        <a:off x="706950" y="30229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25" y="0"/>
                              <a:pt x="0" y="570"/>
                              <a:pt x="0" y="1277"/>
                            </a:cubicBezTo>
                            <a:cubicBezTo>
                              <a:pt x="0" y="2002"/>
                              <a:pt x="708" y="2572"/>
                              <a:pt x="2296" y="2572"/>
                            </a:cubicBezTo>
                            <a:cubicBezTo>
                              <a:pt x="3867" y="2572"/>
                              <a:pt x="5368" y="1795"/>
                              <a:pt x="5713" y="1277"/>
                            </a:cubicBezTo>
                            <a:cubicBezTo>
                              <a:pt x="5368" y="777"/>
                              <a:pt x="3867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34" name="Google Shape;5634;p6"/>
                      <p:cNvSpPr/>
                      <p:nvPr/>
                    </p:nvSpPr>
                    <p:spPr>
                      <a:xfrm rot="-5400000">
                        <a:off x="800075" y="2973800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42" y="1"/>
                            </a:moveTo>
                            <a:cubicBezTo>
                              <a:pt x="3635" y="1"/>
                              <a:pt x="2224" y="520"/>
                              <a:pt x="1209" y="1520"/>
                            </a:cubicBezTo>
                            <a:cubicBezTo>
                              <a:pt x="104" y="2642"/>
                              <a:pt x="1" y="3539"/>
                              <a:pt x="501" y="4057"/>
                            </a:cubicBezTo>
                            <a:cubicBezTo>
                              <a:pt x="692" y="4242"/>
                              <a:pt x="935" y="4344"/>
                              <a:pt x="1222" y="4344"/>
                            </a:cubicBezTo>
                            <a:cubicBezTo>
                              <a:pt x="1710" y="4344"/>
                              <a:pt x="2324" y="4046"/>
                              <a:pt x="3021" y="3349"/>
                            </a:cubicBezTo>
                            <a:cubicBezTo>
                              <a:pt x="4143" y="2227"/>
                              <a:pt x="4661" y="622"/>
                              <a:pt x="4540" y="18"/>
                            </a:cubicBezTo>
                            <a:cubicBezTo>
                              <a:pt x="4482" y="7"/>
                              <a:pt x="4416" y="1"/>
                              <a:pt x="4342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35" name="Google Shape;5635;p6"/>
                      <p:cNvSpPr/>
                      <p:nvPr/>
                    </p:nvSpPr>
                    <p:spPr>
                      <a:xfrm rot="-5400000">
                        <a:off x="833813" y="31031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36" name="Google Shape;5636;p6"/>
                      <p:cNvSpPr/>
                      <p:nvPr/>
                    </p:nvSpPr>
                    <p:spPr>
                      <a:xfrm rot="-5400000">
                        <a:off x="833163" y="276036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811" y="0"/>
                            </a:moveTo>
                            <a:cubicBezTo>
                              <a:pt x="0" y="0"/>
                              <a:pt x="0" y="1243"/>
                              <a:pt x="811" y="1243"/>
                            </a:cubicBezTo>
                            <a:cubicBezTo>
                              <a:pt x="1605" y="1243"/>
                              <a:pt x="1605" y="0"/>
                              <a:pt x="811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37" name="Google Shape;5637;p6"/>
                      <p:cNvSpPr/>
                      <p:nvPr/>
                    </p:nvSpPr>
                    <p:spPr>
                      <a:xfrm rot="-5400000">
                        <a:off x="931975" y="28509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38" name="Google Shape;5638;p6"/>
                      <p:cNvSpPr/>
                      <p:nvPr/>
                    </p:nvSpPr>
                    <p:spPr>
                      <a:xfrm rot="-5400000">
                        <a:off x="927875" y="3018600"/>
                        <a:ext cx="40150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26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26"/>
                              <a:pt x="794" y="1226"/>
                            </a:cubicBezTo>
                            <a:cubicBezTo>
                              <a:pt x="1605" y="1226"/>
                              <a:pt x="1605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39" name="Google Shape;5639;p6"/>
                      <p:cNvSpPr/>
                      <p:nvPr/>
                    </p:nvSpPr>
                    <p:spPr>
                      <a:xfrm rot="-5400000">
                        <a:off x="909538" y="2570513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67" y="0"/>
                              <a:pt x="1" y="466"/>
                              <a:pt x="1" y="1036"/>
                            </a:cubicBezTo>
                            <a:cubicBezTo>
                              <a:pt x="1" y="1606"/>
                              <a:pt x="467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40" name="Google Shape;5640;p6"/>
                      <p:cNvSpPr/>
                      <p:nvPr/>
                    </p:nvSpPr>
                    <p:spPr>
                      <a:xfrm rot="-5400000">
                        <a:off x="795188" y="2524763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7" y="1"/>
                            </a:moveTo>
                            <a:cubicBezTo>
                              <a:pt x="553" y="1"/>
                              <a:pt x="0" y="708"/>
                              <a:pt x="0" y="2296"/>
                            </a:cubicBezTo>
                            <a:cubicBezTo>
                              <a:pt x="0" y="3884"/>
                              <a:pt x="760" y="5386"/>
                              <a:pt x="1277" y="5714"/>
                            </a:cubicBezTo>
                            <a:cubicBezTo>
                              <a:pt x="1778" y="5368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1985" y="1"/>
                              <a:pt x="127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41" name="Google Shape;5641;p6"/>
                      <p:cNvSpPr/>
                      <p:nvPr/>
                    </p:nvSpPr>
                    <p:spPr>
                      <a:xfrm rot="-5400000">
                        <a:off x="797213" y="26234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1227" y="0"/>
                            </a:moveTo>
                            <a:cubicBezTo>
                              <a:pt x="938" y="0"/>
                              <a:pt x="692" y="102"/>
                              <a:pt x="501" y="287"/>
                            </a:cubicBezTo>
                            <a:cubicBezTo>
                              <a:pt x="0" y="805"/>
                              <a:pt x="104" y="1703"/>
                              <a:pt x="1226" y="2825"/>
                            </a:cubicBezTo>
                            <a:cubicBezTo>
                              <a:pt x="2225" y="3824"/>
                              <a:pt x="3635" y="4343"/>
                              <a:pt x="4342" y="4343"/>
                            </a:cubicBezTo>
                            <a:cubicBezTo>
                              <a:pt x="4416" y="4343"/>
                              <a:pt x="4482" y="4338"/>
                              <a:pt x="4540" y="4326"/>
                            </a:cubicBezTo>
                            <a:cubicBezTo>
                              <a:pt x="4660" y="3722"/>
                              <a:pt x="4143" y="2117"/>
                              <a:pt x="3038" y="995"/>
                            </a:cubicBezTo>
                            <a:cubicBezTo>
                              <a:pt x="2341" y="299"/>
                              <a:pt x="1720" y="0"/>
                              <a:pt x="1227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42" name="Google Shape;5642;p6"/>
                      <p:cNvSpPr/>
                      <p:nvPr/>
                    </p:nvSpPr>
                    <p:spPr>
                      <a:xfrm rot="-5400000">
                        <a:off x="864225" y="26727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8" y="1"/>
                              <a:pt x="0" y="553"/>
                              <a:pt x="0" y="1278"/>
                            </a:cubicBezTo>
                            <a:cubicBezTo>
                              <a:pt x="0" y="2003"/>
                              <a:pt x="708" y="2555"/>
                              <a:pt x="2296" y="2555"/>
                            </a:cubicBezTo>
                            <a:cubicBezTo>
                              <a:pt x="3866" y="2555"/>
                              <a:pt x="5368" y="1796"/>
                              <a:pt x="5713" y="1278"/>
                            </a:cubicBezTo>
                            <a:cubicBezTo>
                              <a:pt x="5368" y="760"/>
                              <a:pt x="3866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43" name="Google Shape;5643;p6"/>
                      <p:cNvSpPr/>
                      <p:nvPr/>
                    </p:nvSpPr>
                    <p:spPr>
                      <a:xfrm rot="-5400000">
                        <a:off x="864225" y="24561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35" y="1"/>
                            </a:moveTo>
                            <a:cubicBezTo>
                              <a:pt x="1847" y="1"/>
                              <a:pt x="363" y="760"/>
                              <a:pt x="1" y="1278"/>
                            </a:cubicBezTo>
                            <a:cubicBezTo>
                              <a:pt x="363" y="1796"/>
                              <a:pt x="1847" y="2555"/>
                              <a:pt x="3435" y="2555"/>
                            </a:cubicBezTo>
                            <a:cubicBezTo>
                              <a:pt x="5006" y="2555"/>
                              <a:pt x="5713" y="2003"/>
                              <a:pt x="5713" y="1278"/>
                            </a:cubicBezTo>
                            <a:cubicBezTo>
                              <a:pt x="5713" y="553"/>
                              <a:pt x="5006" y="1"/>
                              <a:pt x="34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44" name="Google Shape;5644;p6"/>
                      <p:cNvSpPr/>
                      <p:nvPr/>
                    </p:nvSpPr>
                    <p:spPr>
                      <a:xfrm rot="-5400000">
                        <a:off x="797213" y="24603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8" y="1"/>
                            </a:moveTo>
                            <a:cubicBezTo>
                              <a:pt x="2952" y="1"/>
                              <a:pt x="2332" y="303"/>
                              <a:pt x="1623" y="1012"/>
                            </a:cubicBezTo>
                            <a:cubicBezTo>
                              <a:pt x="518" y="2117"/>
                              <a:pt x="0" y="3722"/>
                              <a:pt x="121" y="4326"/>
                            </a:cubicBezTo>
                            <a:cubicBezTo>
                              <a:pt x="179" y="4338"/>
                              <a:pt x="245" y="4343"/>
                              <a:pt x="319" y="4343"/>
                            </a:cubicBezTo>
                            <a:cubicBezTo>
                              <a:pt x="1026" y="4343"/>
                              <a:pt x="2435" y="3824"/>
                              <a:pt x="3435" y="2825"/>
                            </a:cubicBezTo>
                            <a:cubicBezTo>
                              <a:pt x="4557" y="1720"/>
                              <a:pt x="4661" y="805"/>
                              <a:pt x="4143" y="287"/>
                            </a:cubicBezTo>
                            <a:cubicBezTo>
                              <a:pt x="3959" y="103"/>
                              <a:pt x="3721" y="1"/>
                              <a:pt x="34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45" name="Google Shape;5645;p6"/>
                      <p:cNvSpPr/>
                      <p:nvPr/>
                    </p:nvSpPr>
                    <p:spPr>
                      <a:xfrm rot="-5400000">
                        <a:off x="741900" y="26609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46" name="Google Shape;5646;p6"/>
                      <p:cNvSpPr/>
                      <p:nvPr/>
                    </p:nvSpPr>
                    <p:spPr>
                      <a:xfrm rot="-5400000">
                        <a:off x="745988" y="2493263"/>
                        <a:ext cx="4017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47" name="Google Shape;5647;p6"/>
                      <p:cNvSpPr/>
                      <p:nvPr/>
                    </p:nvSpPr>
                    <p:spPr>
                      <a:xfrm rot="-5400000">
                        <a:off x="748000" y="2224275"/>
                        <a:ext cx="60850" cy="521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34" h="2086" extrusionOk="0">
                            <a:moveTo>
                              <a:pt x="1048" y="0"/>
                            </a:moveTo>
                            <a:cubicBezTo>
                              <a:pt x="513" y="0"/>
                              <a:pt x="0" y="414"/>
                              <a:pt x="0" y="1032"/>
                            </a:cubicBezTo>
                            <a:cubicBezTo>
                              <a:pt x="0" y="1619"/>
                              <a:pt x="466" y="2085"/>
                              <a:pt x="1053" y="2085"/>
                            </a:cubicBezTo>
                            <a:cubicBezTo>
                              <a:pt x="1968" y="2085"/>
                              <a:pt x="2434" y="963"/>
                              <a:pt x="1778" y="307"/>
                            </a:cubicBezTo>
                            <a:cubicBezTo>
                              <a:pt x="1566" y="95"/>
                              <a:pt x="1304" y="0"/>
                              <a:pt x="1048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48" name="Google Shape;5648;p6"/>
                      <p:cNvSpPr/>
                      <p:nvPr/>
                    </p:nvSpPr>
                    <p:spPr>
                      <a:xfrm rot="-5400000">
                        <a:off x="854725" y="2183025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1" y="1847"/>
                              <a:pt x="1" y="3418"/>
                            </a:cubicBezTo>
                            <a:cubicBezTo>
                              <a:pt x="1" y="5006"/>
                              <a:pt x="553" y="5714"/>
                              <a:pt x="1278" y="5714"/>
                            </a:cubicBezTo>
                            <a:cubicBezTo>
                              <a:pt x="1986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79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49" name="Google Shape;5649;p6"/>
                      <p:cNvSpPr/>
                      <p:nvPr/>
                    </p:nvSpPr>
                    <p:spPr>
                      <a:xfrm rot="-5400000">
                        <a:off x="800125" y="2118525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05" y="1"/>
                            </a:moveTo>
                            <a:cubicBezTo>
                              <a:pt x="230" y="1"/>
                              <a:pt x="163" y="7"/>
                              <a:pt x="104" y="18"/>
                            </a:cubicBezTo>
                            <a:cubicBezTo>
                              <a:pt x="0" y="639"/>
                              <a:pt x="518" y="2227"/>
                              <a:pt x="1622" y="3349"/>
                            </a:cubicBezTo>
                            <a:cubicBezTo>
                              <a:pt x="2315" y="4052"/>
                              <a:pt x="2933" y="4349"/>
                              <a:pt x="3420" y="4349"/>
                            </a:cubicBezTo>
                            <a:cubicBezTo>
                              <a:pt x="3711" y="4349"/>
                              <a:pt x="3956" y="4244"/>
                              <a:pt x="4142" y="4057"/>
                            </a:cubicBezTo>
                            <a:cubicBezTo>
                              <a:pt x="4660" y="3556"/>
                              <a:pt x="4557" y="2642"/>
                              <a:pt x="3435" y="1537"/>
                            </a:cubicBezTo>
                            <a:cubicBezTo>
                              <a:pt x="2419" y="521"/>
                              <a:pt x="1022" y="1"/>
                              <a:pt x="30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50" name="Google Shape;5650;p6"/>
                      <p:cNvSpPr/>
                      <p:nvPr/>
                    </p:nvSpPr>
                    <p:spPr>
                      <a:xfrm rot="-5400000">
                        <a:off x="706963" y="2114213"/>
                        <a:ext cx="142825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3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0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5" y="2572"/>
                              <a:pt x="5713" y="2002"/>
                              <a:pt x="5713" y="1277"/>
                            </a:cubicBezTo>
                            <a:cubicBezTo>
                              <a:pt x="5713" y="570"/>
                              <a:pt x="5005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51" name="Google Shape;5651;p6"/>
                      <p:cNvSpPr/>
                      <p:nvPr/>
                    </p:nvSpPr>
                    <p:spPr>
                      <a:xfrm rot="-5400000">
                        <a:off x="706950" y="23308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08" y="0"/>
                              <a:pt x="1" y="570"/>
                              <a:pt x="1" y="1277"/>
                            </a:cubicBezTo>
                            <a:cubicBezTo>
                              <a:pt x="1" y="2002"/>
                              <a:pt x="708" y="2572"/>
                              <a:pt x="2296" y="2572"/>
                            </a:cubicBezTo>
                            <a:cubicBezTo>
                              <a:pt x="3867" y="2572"/>
                              <a:pt x="5369" y="1795"/>
                              <a:pt x="5714" y="1277"/>
                            </a:cubicBezTo>
                            <a:cubicBezTo>
                              <a:pt x="5369" y="777"/>
                              <a:pt x="3867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52" name="Google Shape;5652;p6"/>
                      <p:cNvSpPr/>
                      <p:nvPr/>
                    </p:nvSpPr>
                    <p:spPr>
                      <a:xfrm rot="-5400000">
                        <a:off x="800075" y="2281700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38" y="1"/>
                            </a:moveTo>
                            <a:cubicBezTo>
                              <a:pt x="3621" y="1"/>
                              <a:pt x="2224" y="520"/>
                              <a:pt x="1209" y="1520"/>
                            </a:cubicBezTo>
                            <a:cubicBezTo>
                              <a:pt x="87" y="2642"/>
                              <a:pt x="1" y="3539"/>
                              <a:pt x="501" y="4057"/>
                            </a:cubicBezTo>
                            <a:cubicBezTo>
                              <a:pt x="693" y="4242"/>
                              <a:pt x="936" y="4344"/>
                              <a:pt x="1222" y="4344"/>
                            </a:cubicBezTo>
                            <a:cubicBezTo>
                              <a:pt x="1711" y="4344"/>
                              <a:pt x="2325" y="4046"/>
                              <a:pt x="3021" y="3349"/>
                            </a:cubicBezTo>
                            <a:cubicBezTo>
                              <a:pt x="4143" y="2227"/>
                              <a:pt x="4661" y="622"/>
                              <a:pt x="4540" y="18"/>
                            </a:cubicBezTo>
                            <a:cubicBezTo>
                              <a:pt x="4481" y="7"/>
                              <a:pt x="4413" y="1"/>
                              <a:pt x="43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53" name="Google Shape;5653;p6"/>
                      <p:cNvSpPr/>
                      <p:nvPr/>
                    </p:nvSpPr>
                    <p:spPr>
                      <a:xfrm rot="-5400000">
                        <a:off x="833600" y="24112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811" y="0"/>
                            </a:moveTo>
                            <a:cubicBezTo>
                              <a:pt x="0" y="0"/>
                              <a:pt x="0" y="1243"/>
                              <a:pt x="811" y="1243"/>
                            </a:cubicBezTo>
                            <a:cubicBezTo>
                              <a:pt x="1605" y="1243"/>
                              <a:pt x="1605" y="0"/>
                              <a:pt x="811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54" name="Google Shape;5654;p6"/>
                      <p:cNvSpPr/>
                      <p:nvPr/>
                    </p:nvSpPr>
                    <p:spPr>
                      <a:xfrm rot="-5400000">
                        <a:off x="833163" y="206826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55" name="Google Shape;5655;p6"/>
                      <p:cNvSpPr/>
                      <p:nvPr/>
                    </p:nvSpPr>
                    <p:spPr>
                      <a:xfrm rot="-5400000">
                        <a:off x="931975" y="2158850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605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56" name="Google Shape;5656;p6"/>
                      <p:cNvSpPr/>
                      <p:nvPr/>
                    </p:nvSpPr>
                    <p:spPr>
                      <a:xfrm rot="-5400000">
                        <a:off x="928088" y="2326713"/>
                        <a:ext cx="39725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6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26"/>
                              <a:pt x="794" y="1226"/>
                            </a:cubicBezTo>
                            <a:cubicBezTo>
                              <a:pt x="1588" y="1226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57" name="Google Shape;5657;p6"/>
                      <p:cNvSpPr/>
                      <p:nvPr/>
                    </p:nvSpPr>
                    <p:spPr>
                      <a:xfrm rot="-5400000">
                        <a:off x="905375" y="1882550"/>
                        <a:ext cx="60875" cy="521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35" h="2085" extrusionOk="0">
                            <a:moveTo>
                              <a:pt x="1399" y="0"/>
                            </a:moveTo>
                            <a:cubicBezTo>
                              <a:pt x="467" y="0"/>
                              <a:pt x="1" y="1122"/>
                              <a:pt x="657" y="1778"/>
                            </a:cubicBezTo>
                            <a:cubicBezTo>
                              <a:pt x="868" y="1990"/>
                              <a:pt x="1129" y="2085"/>
                              <a:pt x="1384" y="2085"/>
                            </a:cubicBezTo>
                            <a:cubicBezTo>
                              <a:pt x="1920" y="2085"/>
                              <a:pt x="2434" y="1667"/>
                              <a:pt x="2434" y="1036"/>
                            </a:cubicBezTo>
                            <a:cubicBezTo>
                              <a:pt x="2434" y="466"/>
                              <a:pt x="1968" y="0"/>
                              <a:pt x="1399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58" name="Google Shape;5658;p6"/>
                      <p:cNvSpPr/>
                      <p:nvPr/>
                    </p:nvSpPr>
                    <p:spPr>
                      <a:xfrm rot="-5400000">
                        <a:off x="795188" y="1832663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8" y="1"/>
                            </a:moveTo>
                            <a:cubicBezTo>
                              <a:pt x="553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60" y="5368"/>
                              <a:pt x="1278" y="5714"/>
                            </a:cubicBezTo>
                            <a:cubicBezTo>
                              <a:pt x="1778" y="5368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1985" y="1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59" name="Google Shape;5659;p6"/>
                      <p:cNvSpPr/>
                      <p:nvPr/>
                    </p:nvSpPr>
                    <p:spPr>
                      <a:xfrm rot="-5400000">
                        <a:off x="797213" y="19313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1223" y="0"/>
                            </a:moveTo>
                            <a:cubicBezTo>
                              <a:pt x="936" y="0"/>
                              <a:pt x="693" y="102"/>
                              <a:pt x="501" y="287"/>
                            </a:cubicBezTo>
                            <a:cubicBezTo>
                              <a:pt x="1" y="805"/>
                              <a:pt x="104" y="1703"/>
                              <a:pt x="1209" y="2825"/>
                            </a:cubicBezTo>
                            <a:cubicBezTo>
                              <a:pt x="2224" y="3824"/>
                              <a:pt x="3635" y="4343"/>
                              <a:pt x="4342" y="4343"/>
                            </a:cubicBezTo>
                            <a:cubicBezTo>
                              <a:pt x="4416" y="4343"/>
                              <a:pt x="4483" y="4338"/>
                              <a:pt x="4540" y="4326"/>
                            </a:cubicBezTo>
                            <a:cubicBezTo>
                              <a:pt x="4661" y="3722"/>
                              <a:pt x="4143" y="2117"/>
                              <a:pt x="3038" y="995"/>
                            </a:cubicBezTo>
                            <a:cubicBezTo>
                              <a:pt x="2331" y="299"/>
                              <a:pt x="1713" y="0"/>
                              <a:pt x="122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60" name="Google Shape;5660;p6"/>
                      <p:cNvSpPr/>
                      <p:nvPr/>
                    </p:nvSpPr>
                    <p:spPr>
                      <a:xfrm rot="-5400000">
                        <a:off x="864225" y="19806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8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08" y="2555"/>
                              <a:pt x="2296" y="2555"/>
                            </a:cubicBezTo>
                            <a:cubicBezTo>
                              <a:pt x="3867" y="2555"/>
                              <a:pt x="5368" y="1796"/>
                              <a:pt x="5713" y="1278"/>
                            </a:cubicBezTo>
                            <a:cubicBezTo>
                              <a:pt x="5368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61" name="Google Shape;5661;p6"/>
                      <p:cNvSpPr/>
                      <p:nvPr/>
                    </p:nvSpPr>
                    <p:spPr>
                      <a:xfrm rot="-5400000">
                        <a:off x="864225" y="17640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18" y="1"/>
                            </a:moveTo>
                            <a:cubicBezTo>
                              <a:pt x="1848" y="1"/>
                              <a:pt x="346" y="760"/>
                              <a:pt x="1" y="1278"/>
                            </a:cubicBezTo>
                            <a:cubicBezTo>
                              <a:pt x="346" y="1796"/>
                              <a:pt x="1848" y="2555"/>
                              <a:pt x="3418" y="2555"/>
                            </a:cubicBezTo>
                            <a:cubicBezTo>
                              <a:pt x="5006" y="2555"/>
                              <a:pt x="5714" y="2003"/>
                              <a:pt x="5714" y="1278"/>
                            </a:cubicBezTo>
                            <a:cubicBezTo>
                              <a:pt x="5714" y="553"/>
                              <a:pt x="5006" y="1"/>
                              <a:pt x="341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62" name="Google Shape;5662;p6"/>
                      <p:cNvSpPr/>
                      <p:nvPr/>
                    </p:nvSpPr>
                    <p:spPr>
                      <a:xfrm rot="-5400000">
                        <a:off x="797213" y="17682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8" y="1"/>
                            </a:moveTo>
                            <a:cubicBezTo>
                              <a:pt x="2952" y="1"/>
                              <a:pt x="2332" y="303"/>
                              <a:pt x="1623" y="1012"/>
                            </a:cubicBezTo>
                            <a:cubicBezTo>
                              <a:pt x="501" y="2117"/>
                              <a:pt x="1" y="3722"/>
                              <a:pt x="122" y="4326"/>
                            </a:cubicBezTo>
                            <a:cubicBezTo>
                              <a:pt x="179" y="4338"/>
                              <a:pt x="245" y="4343"/>
                              <a:pt x="320" y="4343"/>
                            </a:cubicBezTo>
                            <a:cubicBezTo>
                              <a:pt x="1026" y="4343"/>
                              <a:pt x="2436" y="3824"/>
                              <a:pt x="3435" y="2825"/>
                            </a:cubicBezTo>
                            <a:cubicBezTo>
                              <a:pt x="4557" y="1720"/>
                              <a:pt x="4661" y="805"/>
                              <a:pt x="4143" y="287"/>
                            </a:cubicBezTo>
                            <a:cubicBezTo>
                              <a:pt x="3959" y="103"/>
                              <a:pt x="3721" y="1"/>
                              <a:pt x="34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63" name="Google Shape;5663;p6"/>
                      <p:cNvSpPr/>
                      <p:nvPr/>
                    </p:nvSpPr>
                    <p:spPr>
                      <a:xfrm rot="-5400000">
                        <a:off x="741900" y="19688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588" y="1243"/>
                              <a:pt x="1588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64" name="Google Shape;5664;p6"/>
                      <p:cNvSpPr/>
                      <p:nvPr/>
                    </p:nvSpPr>
                    <p:spPr>
                      <a:xfrm rot="-5400000">
                        <a:off x="746213" y="18013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65" name="Google Shape;5665;p6"/>
                      <p:cNvSpPr/>
                      <p:nvPr/>
                    </p:nvSpPr>
                    <p:spPr>
                      <a:xfrm rot="-5400000">
                        <a:off x="752263" y="1536438"/>
                        <a:ext cx="52225" cy="522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90" extrusionOk="0">
                            <a:moveTo>
                              <a:pt x="1053" y="1"/>
                            </a:moveTo>
                            <a:cubicBezTo>
                              <a:pt x="467" y="1"/>
                              <a:pt x="1" y="467"/>
                              <a:pt x="1" y="1036"/>
                            </a:cubicBezTo>
                            <a:cubicBezTo>
                              <a:pt x="1" y="1623"/>
                              <a:pt x="467" y="2089"/>
                              <a:pt x="1053" y="2089"/>
                            </a:cubicBezTo>
                            <a:cubicBezTo>
                              <a:pt x="1623" y="2089"/>
                              <a:pt x="2089" y="1623"/>
                              <a:pt x="2089" y="1036"/>
                            </a:cubicBezTo>
                            <a:cubicBezTo>
                              <a:pt x="2089" y="467"/>
                              <a:pt x="1623" y="1"/>
                              <a:pt x="10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66" name="Google Shape;5666;p6"/>
                      <p:cNvSpPr/>
                      <p:nvPr/>
                    </p:nvSpPr>
                    <p:spPr>
                      <a:xfrm rot="-5400000">
                        <a:off x="854725" y="1491350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1" y="1847"/>
                              <a:pt x="1" y="3418"/>
                            </a:cubicBezTo>
                            <a:cubicBezTo>
                              <a:pt x="1" y="5006"/>
                              <a:pt x="570" y="5714"/>
                              <a:pt x="1278" y="5714"/>
                            </a:cubicBezTo>
                            <a:cubicBezTo>
                              <a:pt x="2003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96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67" name="Google Shape;5667;p6"/>
                      <p:cNvSpPr/>
                      <p:nvPr/>
                    </p:nvSpPr>
                    <p:spPr>
                      <a:xfrm rot="-5400000">
                        <a:off x="800125" y="1426425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06" y="1"/>
                            </a:moveTo>
                            <a:cubicBezTo>
                              <a:pt x="231" y="1"/>
                              <a:pt x="163" y="7"/>
                              <a:pt x="104" y="18"/>
                            </a:cubicBezTo>
                            <a:cubicBezTo>
                              <a:pt x="0" y="639"/>
                              <a:pt x="501" y="2227"/>
                              <a:pt x="1623" y="3349"/>
                            </a:cubicBezTo>
                            <a:cubicBezTo>
                              <a:pt x="2315" y="4052"/>
                              <a:pt x="2933" y="4349"/>
                              <a:pt x="3421" y="4349"/>
                            </a:cubicBezTo>
                            <a:cubicBezTo>
                              <a:pt x="3711" y="4349"/>
                              <a:pt x="3956" y="4244"/>
                              <a:pt x="4143" y="4057"/>
                            </a:cubicBezTo>
                            <a:cubicBezTo>
                              <a:pt x="4660" y="3556"/>
                              <a:pt x="4540" y="2642"/>
                              <a:pt x="3435" y="1537"/>
                            </a:cubicBezTo>
                            <a:cubicBezTo>
                              <a:pt x="2420" y="521"/>
                              <a:pt x="1022" y="1"/>
                              <a:pt x="30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68" name="Google Shape;5668;p6"/>
                      <p:cNvSpPr/>
                      <p:nvPr/>
                    </p:nvSpPr>
                    <p:spPr>
                      <a:xfrm rot="-5400000">
                        <a:off x="706950" y="1422100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0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6" y="2572"/>
                              <a:pt x="5713" y="2002"/>
                              <a:pt x="5713" y="1277"/>
                            </a:cubicBezTo>
                            <a:cubicBezTo>
                              <a:pt x="5713" y="570"/>
                              <a:pt x="5006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69" name="Google Shape;5669;p6"/>
                      <p:cNvSpPr/>
                      <p:nvPr/>
                    </p:nvSpPr>
                    <p:spPr>
                      <a:xfrm rot="-5400000">
                        <a:off x="706950" y="1638700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08" y="0"/>
                              <a:pt x="0" y="570"/>
                              <a:pt x="0" y="1277"/>
                            </a:cubicBezTo>
                            <a:cubicBezTo>
                              <a:pt x="0" y="2002"/>
                              <a:pt x="708" y="2572"/>
                              <a:pt x="2296" y="2572"/>
                            </a:cubicBezTo>
                            <a:cubicBezTo>
                              <a:pt x="3866" y="2572"/>
                              <a:pt x="5368" y="1795"/>
                              <a:pt x="5713" y="1277"/>
                            </a:cubicBezTo>
                            <a:cubicBezTo>
                              <a:pt x="5368" y="777"/>
                              <a:pt x="3866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70" name="Google Shape;5670;p6"/>
                      <p:cNvSpPr/>
                      <p:nvPr/>
                    </p:nvSpPr>
                    <p:spPr>
                      <a:xfrm rot="-5400000">
                        <a:off x="800075" y="1589575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38" y="1"/>
                            </a:moveTo>
                            <a:cubicBezTo>
                              <a:pt x="3621" y="1"/>
                              <a:pt x="2224" y="520"/>
                              <a:pt x="1208" y="1520"/>
                            </a:cubicBezTo>
                            <a:cubicBezTo>
                              <a:pt x="87" y="2642"/>
                              <a:pt x="0" y="3539"/>
                              <a:pt x="501" y="4057"/>
                            </a:cubicBezTo>
                            <a:cubicBezTo>
                              <a:pt x="692" y="4242"/>
                              <a:pt x="935" y="4344"/>
                              <a:pt x="1221" y="4344"/>
                            </a:cubicBezTo>
                            <a:cubicBezTo>
                              <a:pt x="1710" y="4344"/>
                              <a:pt x="2324" y="4046"/>
                              <a:pt x="3021" y="3349"/>
                            </a:cubicBezTo>
                            <a:cubicBezTo>
                              <a:pt x="4143" y="2227"/>
                              <a:pt x="4660" y="622"/>
                              <a:pt x="4540" y="18"/>
                            </a:cubicBezTo>
                            <a:cubicBezTo>
                              <a:pt x="4481" y="7"/>
                              <a:pt x="4413" y="1"/>
                              <a:pt x="43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71" name="Google Shape;5671;p6"/>
                      <p:cNvSpPr/>
                      <p:nvPr/>
                    </p:nvSpPr>
                    <p:spPr>
                      <a:xfrm rot="-5400000">
                        <a:off x="833600" y="17191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812" y="0"/>
                            </a:moveTo>
                            <a:cubicBezTo>
                              <a:pt x="1" y="0"/>
                              <a:pt x="1" y="1243"/>
                              <a:pt x="812" y="1243"/>
                            </a:cubicBezTo>
                            <a:cubicBezTo>
                              <a:pt x="1606" y="1243"/>
                              <a:pt x="1606" y="0"/>
                              <a:pt x="812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72" name="Google Shape;5672;p6"/>
                      <p:cNvSpPr/>
                      <p:nvPr/>
                    </p:nvSpPr>
                    <p:spPr>
                      <a:xfrm rot="-5400000">
                        <a:off x="833150" y="1376150"/>
                        <a:ext cx="4017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73" name="Google Shape;5673;p6"/>
                      <p:cNvSpPr/>
                      <p:nvPr/>
                    </p:nvSpPr>
                    <p:spPr>
                      <a:xfrm rot="-5400000">
                        <a:off x="909538" y="1186288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66" y="0"/>
                              <a:pt x="0" y="466"/>
                              <a:pt x="0" y="1036"/>
                            </a:cubicBezTo>
                            <a:cubicBezTo>
                              <a:pt x="0" y="1606"/>
                              <a:pt x="466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74" name="Google Shape;5674;p6"/>
                      <p:cNvSpPr/>
                      <p:nvPr/>
                    </p:nvSpPr>
                    <p:spPr>
                      <a:xfrm rot="-5400000">
                        <a:off x="794963" y="1140763"/>
                        <a:ext cx="6432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73" h="5714" extrusionOk="0">
                            <a:moveTo>
                              <a:pt x="1295" y="1"/>
                            </a:moveTo>
                            <a:cubicBezTo>
                              <a:pt x="570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77" y="5386"/>
                              <a:pt x="1295" y="5714"/>
                            </a:cubicBezTo>
                            <a:cubicBezTo>
                              <a:pt x="1796" y="5368"/>
                              <a:pt x="2572" y="3867"/>
                              <a:pt x="2572" y="2296"/>
                            </a:cubicBezTo>
                            <a:cubicBezTo>
                              <a:pt x="2572" y="726"/>
                              <a:pt x="2003" y="1"/>
                              <a:pt x="12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75" name="Google Shape;5675;p6"/>
                      <p:cNvSpPr/>
                      <p:nvPr/>
                    </p:nvSpPr>
                    <p:spPr>
                      <a:xfrm rot="-5400000">
                        <a:off x="797438" y="1239438"/>
                        <a:ext cx="11607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43" h="4344" extrusionOk="0">
                            <a:moveTo>
                              <a:pt x="1214" y="0"/>
                            </a:moveTo>
                            <a:cubicBezTo>
                              <a:pt x="927" y="0"/>
                              <a:pt x="685" y="102"/>
                              <a:pt x="501" y="287"/>
                            </a:cubicBezTo>
                            <a:cubicBezTo>
                              <a:pt x="0" y="805"/>
                              <a:pt x="104" y="1703"/>
                              <a:pt x="1208" y="2825"/>
                            </a:cubicBezTo>
                            <a:cubicBezTo>
                              <a:pt x="2224" y="3824"/>
                              <a:pt x="3635" y="4343"/>
                              <a:pt x="4341" y="4343"/>
                            </a:cubicBezTo>
                            <a:cubicBezTo>
                              <a:pt x="4416" y="4343"/>
                              <a:pt x="4482" y="4338"/>
                              <a:pt x="4539" y="4326"/>
                            </a:cubicBezTo>
                            <a:cubicBezTo>
                              <a:pt x="4643" y="3722"/>
                              <a:pt x="4142" y="2117"/>
                              <a:pt x="3020" y="995"/>
                            </a:cubicBezTo>
                            <a:cubicBezTo>
                              <a:pt x="2324" y="299"/>
                              <a:pt x="1703" y="0"/>
                              <a:pt x="121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76" name="Google Shape;5676;p6"/>
                      <p:cNvSpPr/>
                      <p:nvPr/>
                    </p:nvSpPr>
                    <p:spPr>
                      <a:xfrm rot="-5400000">
                        <a:off x="864225" y="12885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9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09" y="2555"/>
                              <a:pt x="2296" y="2555"/>
                            </a:cubicBezTo>
                            <a:cubicBezTo>
                              <a:pt x="3867" y="2555"/>
                              <a:pt x="5351" y="1796"/>
                              <a:pt x="5714" y="1278"/>
                            </a:cubicBezTo>
                            <a:cubicBezTo>
                              <a:pt x="5351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77" name="Google Shape;5677;p6"/>
                      <p:cNvSpPr/>
                      <p:nvPr/>
                    </p:nvSpPr>
                    <p:spPr>
                      <a:xfrm rot="-5400000">
                        <a:off x="864225" y="1071925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35" y="1"/>
                            </a:moveTo>
                            <a:cubicBezTo>
                              <a:pt x="1847" y="1"/>
                              <a:pt x="345" y="760"/>
                              <a:pt x="0" y="1278"/>
                            </a:cubicBezTo>
                            <a:cubicBezTo>
                              <a:pt x="345" y="1796"/>
                              <a:pt x="1847" y="2555"/>
                              <a:pt x="3435" y="2555"/>
                            </a:cubicBezTo>
                            <a:cubicBezTo>
                              <a:pt x="5006" y="2555"/>
                              <a:pt x="5713" y="2003"/>
                              <a:pt x="5713" y="1278"/>
                            </a:cubicBezTo>
                            <a:cubicBezTo>
                              <a:pt x="5713" y="553"/>
                              <a:pt x="5006" y="1"/>
                              <a:pt x="34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78" name="Google Shape;5678;p6"/>
                      <p:cNvSpPr/>
                      <p:nvPr/>
                    </p:nvSpPr>
                    <p:spPr>
                      <a:xfrm rot="-5400000">
                        <a:off x="797213" y="1076113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3" y="1"/>
                            </a:moveTo>
                            <a:cubicBezTo>
                              <a:pt x="2943" y="1"/>
                              <a:pt x="2321" y="303"/>
                              <a:pt x="1623" y="1012"/>
                            </a:cubicBezTo>
                            <a:cubicBezTo>
                              <a:pt x="518" y="2134"/>
                              <a:pt x="0" y="3722"/>
                              <a:pt x="104" y="4326"/>
                            </a:cubicBezTo>
                            <a:cubicBezTo>
                              <a:pt x="163" y="4338"/>
                              <a:pt x="231" y="4343"/>
                              <a:pt x="306" y="4343"/>
                            </a:cubicBezTo>
                            <a:cubicBezTo>
                              <a:pt x="1025" y="4343"/>
                              <a:pt x="2435" y="3824"/>
                              <a:pt x="3435" y="2825"/>
                            </a:cubicBezTo>
                            <a:cubicBezTo>
                              <a:pt x="4557" y="1720"/>
                              <a:pt x="4660" y="805"/>
                              <a:pt x="4142" y="287"/>
                            </a:cubicBezTo>
                            <a:cubicBezTo>
                              <a:pt x="3958" y="103"/>
                              <a:pt x="3718" y="1"/>
                              <a:pt x="343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79" name="Google Shape;5679;p6"/>
                      <p:cNvSpPr/>
                      <p:nvPr/>
                    </p:nvSpPr>
                    <p:spPr>
                      <a:xfrm rot="-5400000">
                        <a:off x="741900" y="12767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589" y="1243"/>
                              <a:pt x="1589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80" name="Google Shape;5680;p6"/>
                      <p:cNvSpPr/>
                      <p:nvPr/>
                    </p:nvSpPr>
                    <p:spPr>
                      <a:xfrm rot="-5400000">
                        <a:off x="746213" y="11092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589" y="1243"/>
                              <a:pt x="1589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81" name="Google Shape;5681;p6"/>
                      <p:cNvSpPr/>
                      <p:nvPr/>
                    </p:nvSpPr>
                    <p:spPr>
                      <a:xfrm rot="-5400000">
                        <a:off x="758338" y="996813"/>
                        <a:ext cx="4017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4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82" name="Google Shape;5682;p6"/>
                      <p:cNvSpPr/>
                      <p:nvPr/>
                    </p:nvSpPr>
                    <p:spPr>
                      <a:xfrm rot="-5400000">
                        <a:off x="932188" y="14669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83" name="Google Shape;5683;p6"/>
                      <p:cNvSpPr/>
                      <p:nvPr/>
                    </p:nvSpPr>
                    <p:spPr>
                      <a:xfrm rot="-5400000">
                        <a:off x="928088" y="1634613"/>
                        <a:ext cx="39725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6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26"/>
                              <a:pt x="795" y="1226"/>
                            </a:cubicBezTo>
                            <a:cubicBezTo>
                              <a:pt x="1589" y="1226"/>
                              <a:pt x="1589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5684" name="Google Shape;5684;p6"/>
                      <p:cNvSpPr/>
                      <p:nvPr/>
                    </p:nvSpPr>
                    <p:spPr>
                      <a:xfrm rot="-5400000">
                        <a:off x="-382005" y="2105470"/>
                        <a:ext cx="2183110" cy="164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294" h="656" extrusionOk="0">
                            <a:moveTo>
                              <a:pt x="0" y="0"/>
                            </a:moveTo>
                            <a:lnTo>
                              <a:pt x="0" y="656"/>
                            </a:lnTo>
                            <a:lnTo>
                              <a:pt x="98293" y="656"/>
                            </a:lnTo>
                            <a:lnTo>
                              <a:pt x="98293" y="0"/>
                            </a:lnTo>
                            <a:close/>
                          </a:path>
                        </a:pathLst>
                      </a:custGeom>
                      <a:solidFill>
                        <a:schemeClr val="dk2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</p:grpSp>
              </p:grpSp>
            </p:grpSp>
          </p:grpSp>
        </p:grpSp>
      </p:grpSp>
      <p:grpSp>
        <p:nvGrpSpPr>
          <p:cNvPr id="5685" name="Google Shape;5685;p6"/>
          <p:cNvGrpSpPr/>
          <p:nvPr/>
        </p:nvGrpSpPr>
        <p:grpSpPr>
          <a:xfrm>
            <a:off x="638006" y="713618"/>
            <a:ext cx="10915999" cy="5421484"/>
            <a:chOff x="478504" y="535213"/>
            <a:chExt cx="8186999" cy="4066113"/>
          </a:xfrm>
        </p:grpSpPr>
        <p:sp>
          <p:nvSpPr>
            <p:cNvPr id="5686" name="Google Shape;5686;p6"/>
            <p:cNvSpPr/>
            <p:nvPr/>
          </p:nvSpPr>
          <p:spPr>
            <a:xfrm rot="-5400000">
              <a:off x="471570" y="4430111"/>
              <a:ext cx="116399" cy="102529"/>
            </a:xfrm>
            <a:custGeom>
              <a:avLst/>
              <a:gdLst/>
              <a:ahLst/>
              <a:cxnLst/>
              <a:rect l="l" t="t" r="r" b="b"/>
              <a:pathLst>
                <a:path w="5576" h="4911" extrusionOk="0">
                  <a:moveTo>
                    <a:pt x="4446" y="1"/>
                  </a:moveTo>
                  <a:cubicBezTo>
                    <a:pt x="3748" y="1"/>
                    <a:pt x="2715" y="548"/>
                    <a:pt x="1796" y="1455"/>
                  </a:cubicBezTo>
                  <a:cubicBezTo>
                    <a:pt x="570" y="2697"/>
                    <a:pt x="1" y="4147"/>
                    <a:pt x="553" y="4700"/>
                  </a:cubicBezTo>
                  <a:cubicBezTo>
                    <a:pt x="696" y="4843"/>
                    <a:pt x="899" y="4911"/>
                    <a:pt x="1142" y="4911"/>
                  </a:cubicBezTo>
                  <a:cubicBezTo>
                    <a:pt x="1836" y="4911"/>
                    <a:pt x="2860" y="4360"/>
                    <a:pt x="3780" y="3440"/>
                  </a:cubicBezTo>
                  <a:cubicBezTo>
                    <a:pt x="5023" y="2214"/>
                    <a:pt x="5575" y="764"/>
                    <a:pt x="5040" y="212"/>
                  </a:cubicBezTo>
                  <a:cubicBezTo>
                    <a:pt x="4897" y="68"/>
                    <a:pt x="4692" y="1"/>
                    <a:pt x="44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7" name="Google Shape;5687;p6"/>
            <p:cNvSpPr/>
            <p:nvPr/>
          </p:nvSpPr>
          <p:spPr>
            <a:xfrm rot="-5400000">
              <a:off x="527787" y="4412097"/>
              <a:ext cx="23443" cy="23091"/>
            </a:xfrm>
            <a:custGeom>
              <a:avLst/>
              <a:gdLst/>
              <a:ahLst/>
              <a:cxnLst/>
              <a:rect l="l" t="t" r="r" b="b"/>
              <a:pathLst>
                <a:path w="1123" h="1106" extrusionOk="0">
                  <a:moveTo>
                    <a:pt x="553" y="1"/>
                  </a:moveTo>
                  <a:cubicBezTo>
                    <a:pt x="259" y="1"/>
                    <a:pt x="1" y="242"/>
                    <a:pt x="1" y="553"/>
                  </a:cubicBezTo>
                  <a:cubicBezTo>
                    <a:pt x="1" y="863"/>
                    <a:pt x="259" y="1105"/>
                    <a:pt x="553" y="1105"/>
                  </a:cubicBezTo>
                  <a:cubicBezTo>
                    <a:pt x="864" y="1105"/>
                    <a:pt x="1122" y="863"/>
                    <a:pt x="1122" y="553"/>
                  </a:cubicBezTo>
                  <a:cubicBezTo>
                    <a:pt x="1122" y="242"/>
                    <a:pt x="864" y="1"/>
                    <a:pt x="5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688" name="Google Shape;5688;p6"/>
            <p:cNvGrpSpPr/>
            <p:nvPr/>
          </p:nvGrpSpPr>
          <p:grpSpPr>
            <a:xfrm>
              <a:off x="478504" y="574940"/>
              <a:ext cx="196290" cy="3985327"/>
              <a:chOff x="478504" y="574728"/>
              <a:chExt cx="196290" cy="3985327"/>
            </a:xfrm>
          </p:grpSpPr>
          <p:grpSp>
            <p:nvGrpSpPr>
              <p:cNvPr id="5689" name="Google Shape;5689;p6"/>
              <p:cNvGrpSpPr/>
              <p:nvPr/>
            </p:nvGrpSpPr>
            <p:grpSpPr>
              <a:xfrm>
                <a:off x="478504" y="574728"/>
                <a:ext cx="196290" cy="2012122"/>
                <a:chOff x="3107650" y="1069718"/>
                <a:chExt cx="235050" cy="2409727"/>
              </a:xfrm>
            </p:grpSpPr>
            <p:sp>
              <p:nvSpPr>
                <p:cNvPr id="5690" name="Google Shape;5690;p6"/>
                <p:cNvSpPr/>
                <p:nvPr/>
              </p:nvSpPr>
              <p:spPr>
                <a:xfrm rot="-5400000">
                  <a:off x="2050221" y="2296737"/>
                  <a:ext cx="2348981" cy="164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94" h="657" extrusionOk="0">
                      <a:moveTo>
                        <a:pt x="0" y="0"/>
                      </a:moveTo>
                      <a:lnTo>
                        <a:pt x="0" y="656"/>
                      </a:lnTo>
                      <a:lnTo>
                        <a:pt x="98293" y="656"/>
                      </a:lnTo>
                      <a:lnTo>
                        <a:pt x="98293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91" name="Google Shape;5691;p6"/>
                <p:cNvSpPr/>
                <p:nvPr/>
              </p:nvSpPr>
              <p:spPr>
                <a:xfrm rot="-5400000">
                  <a:off x="3109263" y="3337488"/>
                  <a:ext cx="119550" cy="11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2" h="4539" extrusionOk="0">
                      <a:moveTo>
                        <a:pt x="4240" y="1"/>
                      </a:moveTo>
                      <a:cubicBezTo>
                        <a:pt x="3292" y="1"/>
                        <a:pt x="2232" y="437"/>
                        <a:pt x="1398" y="1286"/>
                      </a:cubicBezTo>
                      <a:cubicBezTo>
                        <a:pt x="432" y="2235"/>
                        <a:pt x="0" y="3461"/>
                        <a:pt x="138" y="4514"/>
                      </a:cubicBezTo>
                      <a:cubicBezTo>
                        <a:pt x="267" y="4530"/>
                        <a:pt x="398" y="4539"/>
                        <a:pt x="530" y="4539"/>
                      </a:cubicBezTo>
                      <a:cubicBezTo>
                        <a:pt x="1486" y="4539"/>
                        <a:pt x="2535" y="4104"/>
                        <a:pt x="3383" y="3271"/>
                      </a:cubicBezTo>
                      <a:cubicBezTo>
                        <a:pt x="4333" y="2304"/>
                        <a:pt x="4781" y="1062"/>
                        <a:pt x="4626" y="26"/>
                      </a:cubicBezTo>
                      <a:cubicBezTo>
                        <a:pt x="4500" y="9"/>
                        <a:pt x="4371" y="1"/>
                        <a:pt x="42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92" name="Google Shape;5692;p6"/>
                <p:cNvSpPr/>
                <p:nvPr/>
              </p:nvSpPr>
              <p:spPr>
                <a:xfrm rot="-5400000">
                  <a:off x="3211450" y="3246375"/>
                  <a:ext cx="139825" cy="12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4907" extrusionOk="0">
                      <a:moveTo>
                        <a:pt x="1141" y="1"/>
                      </a:moveTo>
                      <a:cubicBezTo>
                        <a:pt x="898" y="1"/>
                        <a:pt x="695" y="66"/>
                        <a:pt x="553" y="205"/>
                      </a:cubicBezTo>
                      <a:cubicBezTo>
                        <a:pt x="0" y="757"/>
                        <a:pt x="570" y="2207"/>
                        <a:pt x="1795" y="3449"/>
                      </a:cubicBezTo>
                      <a:cubicBezTo>
                        <a:pt x="2711" y="4365"/>
                        <a:pt x="3740" y="4906"/>
                        <a:pt x="4438" y="4906"/>
                      </a:cubicBezTo>
                      <a:cubicBezTo>
                        <a:pt x="4688" y="4906"/>
                        <a:pt x="4895" y="4837"/>
                        <a:pt x="5040" y="4692"/>
                      </a:cubicBezTo>
                      <a:cubicBezTo>
                        <a:pt x="5592" y="4157"/>
                        <a:pt x="5023" y="2707"/>
                        <a:pt x="3780" y="1465"/>
                      </a:cubicBezTo>
                      <a:cubicBezTo>
                        <a:pt x="2871" y="543"/>
                        <a:pt x="1839" y="1"/>
                        <a:pt x="114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93" name="Google Shape;5693;p6"/>
                <p:cNvSpPr/>
                <p:nvPr/>
              </p:nvSpPr>
              <p:spPr>
                <a:xfrm rot="-5400000">
                  <a:off x="3270425" y="3394000"/>
                  <a:ext cx="28075" cy="2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1123" extrusionOk="0">
                      <a:moveTo>
                        <a:pt x="570" y="1"/>
                      </a:moveTo>
                      <a:cubicBezTo>
                        <a:pt x="259" y="1"/>
                        <a:pt x="1" y="260"/>
                        <a:pt x="1" y="553"/>
                      </a:cubicBezTo>
                      <a:cubicBezTo>
                        <a:pt x="1" y="864"/>
                        <a:pt x="259" y="1123"/>
                        <a:pt x="570" y="1123"/>
                      </a:cubicBezTo>
                      <a:cubicBezTo>
                        <a:pt x="881" y="1123"/>
                        <a:pt x="1122" y="864"/>
                        <a:pt x="1122" y="553"/>
                      </a:cubicBezTo>
                      <a:cubicBezTo>
                        <a:pt x="1122" y="260"/>
                        <a:pt x="881" y="1"/>
                        <a:pt x="5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94" name="Google Shape;5694;p6"/>
                <p:cNvSpPr/>
                <p:nvPr/>
              </p:nvSpPr>
              <p:spPr>
                <a:xfrm rot="-5400000">
                  <a:off x="3166888" y="3281813"/>
                  <a:ext cx="27625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5" h="1106" extrusionOk="0">
                      <a:moveTo>
                        <a:pt x="553" y="1"/>
                      </a:moveTo>
                      <a:cubicBezTo>
                        <a:pt x="242" y="1"/>
                        <a:pt x="0" y="242"/>
                        <a:pt x="0" y="553"/>
                      </a:cubicBezTo>
                      <a:cubicBezTo>
                        <a:pt x="0" y="863"/>
                        <a:pt x="242" y="1105"/>
                        <a:pt x="553" y="1105"/>
                      </a:cubicBezTo>
                      <a:cubicBezTo>
                        <a:pt x="863" y="1105"/>
                        <a:pt x="1105" y="863"/>
                        <a:pt x="1105" y="553"/>
                      </a:cubicBezTo>
                      <a:cubicBezTo>
                        <a:pt x="1105" y="242"/>
                        <a:pt x="863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95" name="Google Shape;5695;p6"/>
                <p:cNvSpPr/>
                <p:nvPr/>
              </p:nvSpPr>
              <p:spPr>
                <a:xfrm rot="-5400000">
                  <a:off x="3099338" y="3133063"/>
                  <a:ext cx="139400" cy="12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11" extrusionOk="0">
                      <a:moveTo>
                        <a:pt x="4446" y="1"/>
                      </a:moveTo>
                      <a:cubicBezTo>
                        <a:pt x="3748" y="1"/>
                        <a:pt x="2715" y="548"/>
                        <a:pt x="1796" y="1455"/>
                      </a:cubicBezTo>
                      <a:cubicBezTo>
                        <a:pt x="570" y="2697"/>
                        <a:pt x="1" y="4147"/>
                        <a:pt x="553" y="4700"/>
                      </a:cubicBezTo>
                      <a:cubicBezTo>
                        <a:pt x="696" y="4843"/>
                        <a:pt x="899" y="4911"/>
                        <a:pt x="1142" y="4911"/>
                      </a:cubicBezTo>
                      <a:cubicBezTo>
                        <a:pt x="1836" y="4911"/>
                        <a:pt x="2860" y="4360"/>
                        <a:pt x="3780" y="3440"/>
                      </a:cubicBezTo>
                      <a:cubicBezTo>
                        <a:pt x="5023" y="2214"/>
                        <a:pt x="5575" y="764"/>
                        <a:pt x="5040" y="212"/>
                      </a:cubicBezTo>
                      <a:cubicBezTo>
                        <a:pt x="4897" y="68"/>
                        <a:pt x="4692" y="1"/>
                        <a:pt x="444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96" name="Google Shape;5696;p6"/>
                <p:cNvSpPr/>
                <p:nvPr/>
              </p:nvSpPr>
              <p:spPr>
                <a:xfrm rot="-5400000">
                  <a:off x="3211750" y="3046475"/>
                  <a:ext cx="139400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00" extrusionOk="0">
                      <a:moveTo>
                        <a:pt x="1138" y="1"/>
                      </a:moveTo>
                      <a:cubicBezTo>
                        <a:pt x="888" y="1"/>
                        <a:pt x="681" y="70"/>
                        <a:pt x="536" y="215"/>
                      </a:cubicBezTo>
                      <a:cubicBezTo>
                        <a:pt x="1" y="750"/>
                        <a:pt x="553" y="2200"/>
                        <a:pt x="1796" y="3442"/>
                      </a:cubicBezTo>
                      <a:cubicBezTo>
                        <a:pt x="2712" y="4358"/>
                        <a:pt x="3740" y="4899"/>
                        <a:pt x="4432" y="4899"/>
                      </a:cubicBezTo>
                      <a:cubicBezTo>
                        <a:pt x="4679" y="4899"/>
                        <a:pt x="4883" y="4830"/>
                        <a:pt x="5023" y="4685"/>
                      </a:cubicBezTo>
                      <a:cubicBezTo>
                        <a:pt x="5576" y="4150"/>
                        <a:pt x="5023" y="2700"/>
                        <a:pt x="3781" y="1458"/>
                      </a:cubicBezTo>
                      <a:cubicBezTo>
                        <a:pt x="2865" y="542"/>
                        <a:pt x="1836" y="1"/>
                        <a:pt x="1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97" name="Google Shape;5697;p6"/>
                <p:cNvSpPr/>
                <p:nvPr/>
              </p:nvSpPr>
              <p:spPr>
                <a:xfrm rot="-5400000">
                  <a:off x="3270913" y="3198588"/>
                  <a:ext cx="28075" cy="2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1084" extrusionOk="0">
                      <a:moveTo>
                        <a:pt x="555" y="1"/>
                      </a:moveTo>
                      <a:cubicBezTo>
                        <a:pt x="285" y="1"/>
                        <a:pt x="18" y="178"/>
                        <a:pt x="0" y="531"/>
                      </a:cubicBezTo>
                      <a:cubicBezTo>
                        <a:pt x="0" y="825"/>
                        <a:pt x="415" y="1084"/>
                        <a:pt x="725" y="1084"/>
                      </a:cubicBezTo>
                      <a:cubicBezTo>
                        <a:pt x="1036" y="1084"/>
                        <a:pt x="1122" y="825"/>
                        <a:pt x="1122" y="531"/>
                      </a:cubicBezTo>
                      <a:cubicBezTo>
                        <a:pt x="1096" y="178"/>
                        <a:pt x="825" y="1"/>
                        <a:pt x="5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98" name="Google Shape;5698;p6"/>
                <p:cNvSpPr/>
                <p:nvPr/>
              </p:nvSpPr>
              <p:spPr>
                <a:xfrm rot="-5400000">
                  <a:off x="3166663" y="3081813"/>
                  <a:ext cx="28075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1106" extrusionOk="0">
                      <a:moveTo>
                        <a:pt x="553" y="1"/>
                      </a:moveTo>
                      <a:cubicBezTo>
                        <a:pt x="259" y="1"/>
                        <a:pt x="1" y="242"/>
                        <a:pt x="1" y="553"/>
                      </a:cubicBezTo>
                      <a:cubicBezTo>
                        <a:pt x="1" y="863"/>
                        <a:pt x="259" y="1105"/>
                        <a:pt x="553" y="1105"/>
                      </a:cubicBezTo>
                      <a:cubicBezTo>
                        <a:pt x="864" y="1105"/>
                        <a:pt x="1122" y="863"/>
                        <a:pt x="1122" y="553"/>
                      </a:cubicBezTo>
                      <a:cubicBezTo>
                        <a:pt x="1122" y="242"/>
                        <a:pt x="864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99" name="Google Shape;5699;p6"/>
                <p:cNvSpPr/>
                <p:nvPr/>
              </p:nvSpPr>
              <p:spPr>
                <a:xfrm rot="-5400000">
                  <a:off x="3109275" y="2937500"/>
                  <a:ext cx="119525" cy="11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1" h="4539" extrusionOk="0">
                      <a:moveTo>
                        <a:pt x="4251" y="1"/>
                      </a:moveTo>
                      <a:cubicBezTo>
                        <a:pt x="3292" y="1"/>
                        <a:pt x="2232" y="437"/>
                        <a:pt x="1398" y="1286"/>
                      </a:cubicBezTo>
                      <a:cubicBezTo>
                        <a:pt x="449" y="2235"/>
                        <a:pt x="0" y="3461"/>
                        <a:pt x="155" y="4514"/>
                      </a:cubicBezTo>
                      <a:cubicBezTo>
                        <a:pt x="282" y="4530"/>
                        <a:pt x="411" y="4539"/>
                        <a:pt x="542" y="4539"/>
                      </a:cubicBezTo>
                      <a:cubicBezTo>
                        <a:pt x="1486" y="4539"/>
                        <a:pt x="2534" y="4104"/>
                        <a:pt x="3383" y="3271"/>
                      </a:cubicBezTo>
                      <a:cubicBezTo>
                        <a:pt x="4349" y="2304"/>
                        <a:pt x="4781" y="1062"/>
                        <a:pt x="4643" y="26"/>
                      </a:cubicBezTo>
                      <a:cubicBezTo>
                        <a:pt x="4515" y="9"/>
                        <a:pt x="4384" y="1"/>
                        <a:pt x="42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00" name="Google Shape;5700;p6"/>
                <p:cNvSpPr/>
                <p:nvPr/>
              </p:nvSpPr>
              <p:spPr>
                <a:xfrm rot="-5400000">
                  <a:off x="3211525" y="2846475"/>
                  <a:ext cx="139850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4" h="4900" extrusionOk="0">
                      <a:moveTo>
                        <a:pt x="1155" y="1"/>
                      </a:moveTo>
                      <a:cubicBezTo>
                        <a:pt x="906" y="1"/>
                        <a:pt x="699" y="70"/>
                        <a:pt x="553" y="215"/>
                      </a:cubicBezTo>
                      <a:cubicBezTo>
                        <a:pt x="1" y="750"/>
                        <a:pt x="571" y="2200"/>
                        <a:pt x="1813" y="3442"/>
                      </a:cubicBezTo>
                      <a:cubicBezTo>
                        <a:pt x="2716" y="4358"/>
                        <a:pt x="3741" y="4899"/>
                        <a:pt x="4439" y="4899"/>
                      </a:cubicBezTo>
                      <a:cubicBezTo>
                        <a:pt x="4688" y="4899"/>
                        <a:pt x="4896" y="4830"/>
                        <a:pt x="5041" y="4685"/>
                      </a:cubicBezTo>
                      <a:cubicBezTo>
                        <a:pt x="5593" y="4150"/>
                        <a:pt x="5024" y="2700"/>
                        <a:pt x="3781" y="1458"/>
                      </a:cubicBezTo>
                      <a:cubicBezTo>
                        <a:pt x="2878" y="542"/>
                        <a:pt x="1853" y="1"/>
                        <a:pt x="11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01" name="Google Shape;5701;p6"/>
                <p:cNvSpPr/>
                <p:nvPr/>
              </p:nvSpPr>
              <p:spPr>
                <a:xfrm rot="-5400000">
                  <a:off x="3270638" y="2998113"/>
                  <a:ext cx="27650" cy="2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1123" extrusionOk="0">
                      <a:moveTo>
                        <a:pt x="553" y="1"/>
                      </a:moveTo>
                      <a:cubicBezTo>
                        <a:pt x="243" y="1"/>
                        <a:pt x="1" y="260"/>
                        <a:pt x="1" y="553"/>
                      </a:cubicBezTo>
                      <a:cubicBezTo>
                        <a:pt x="1" y="864"/>
                        <a:pt x="243" y="1123"/>
                        <a:pt x="553" y="1123"/>
                      </a:cubicBezTo>
                      <a:cubicBezTo>
                        <a:pt x="864" y="1123"/>
                        <a:pt x="1106" y="864"/>
                        <a:pt x="1106" y="553"/>
                      </a:cubicBezTo>
                      <a:cubicBezTo>
                        <a:pt x="1106" y="260"/>
                        <a:pt x="864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02" name="Google Shape;5702;p6"/>
                <p:cNvSpPr/>
                <p:nvPr/>
              </p:nvSpPr>
              <p:spPr>
                <a:xfrm rot="-5400000">
                  <a:off x="3166450" y="2886575"/>
                  <a:ext cx="27625" cy="26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5" h="1071" extrusionOk="0">
                      <a:moveTo>
                        <a:pt x="725" y="1"/>
                      </a:moveTo>
                      <a:cubicBezTo>
                        <a:pt x="432" y="1"/>
                        <a:pt x="0" y="242"/>
                        <a:pt x="0" y="553"/>
                      </a:cubicBezTo>
                      <a:cubicBezTo>
                        <a:pt x="18" y="898"/>
                        <a:pt x="285" y="1071"/>
                        <a:pt x="553" y="1071"/>
                      </a:cubicBezTo>
                      <a:cubicBezTo>
                        <a:pt x="820" y="1071"/>
                        <a:pt x="1088" y="898"/>
                        <a:pt x="1105" y="553"/>
                      </a:cubicBezTo>
                      <a:cubicBezTo>
                        <a:pt x="1105" y="242"/>
                        <a:pt x="1019" y="1"/>
                        <a:pt x="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03" name="Google Shape;5703;p6"/>
                <p:cNvSpPr/>
                <p:nvPr/>
              </p:nvSpPr>
              <p:spPr>
                <a:xfrm rot="-5400000">
                  <a:off x="3109475" y="2737500"/>
                  <a:ext cx="119125" cy="11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5" h="4539" extrusionOk="0">
                      <a:moveTo>
                        <a:pt x="4235" y="1"/>
                      </a:moveTo>
                      <a:cubicBezTo>
                        <a:pt x="3279" y="1"/>
                        <a:pt x="2232" y="437"/>
                        <a:pt x="1398" y="1286"/>
                      </a:cubicBezTo>
                      <a:cubicBezTo>
                        <a:pt x="432" y="2235"/>
                        <a:pt x="0" y="3461"/>
                        <a:pt x="139" y="4514"/>
                      </a:cubicBezTo>
                      <a:cubicBezTo>
                        <a:pt x="265" y="4530"/>
                        <a:pt x="394" y="4539"/>
                        <a:pt x="526" y="4539"/>
                      </a:cubicBezTo>
                      <a:cubicBezTo>
                        <a:pt x="1473" y="4539"/>
                        <a:pt x="2535" y="4104"/>
                        <a:pt x="3383" y="3271"/>
                      </a:cubicBezTo>
                      <a:cubicBezTo>
                        <a:pt x="4333" y="2304"/>
                        <a:pt x="4764" y="1062"/>
                        <a:pt x="4626" y="26"/>
                      </a:cubicBezTo>
                      <a:cubicBezTo>
                        <a:pt x="4498" y="9"/>
                        <a:pt x="4367" y="1"/>
                        <a:pt x="4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04" name="Google Shape;5704;p6"/>
                <p:cNvSpPr/>
                <p:nvPr/>
              </p:nvSpPr>
              <p:spPr>
                <a:xfrm rot="-5400000">
                  <a:off x="3211750" y="2646475"/>
                  <a:ext cx="139400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00" extrusionOk="0">
                      <a:moveTo>
                        <a:pt x="1144" y="1"/>
                      </a:moveTo>
                      <a:cubicBezTo>
                        <a:pt x="897" y="1"/>
                        <a:pt x="693" y="70"/>
                        <a:pt x="553" y="215"/>
                      </a:cubicBezTo>
                      <a:cubicBezTo>
                        <a:pt x="0" y="750"/>
                        <a:pt x="553" y="2200"/>
                        <a:pt x="1795" y="3442"/>
                      </a:cubicBezTo>
                      <a:cubicBezTo>
                        <a:pt x="2711" y="4358"/>
                        <a:pt x="3740" y="4899"/>
                        <a:pt x="4438" y="4899"/>
                      </a:cubicBezTo>
                      <a:cubicBezTo>
                        <a:pt x="4688" y="4899"/>
                        <a:pt x="4895" y="4830"/>
                        <a:pt x="5040" y="4685"/>
                      </a:cubicBezTo>
                      <a:cubicBezTo>
                        <a:pt x="5575" y="4150"/>
                        <a:pt x="5023" y="2700"/>
                        <a:pt x="3780" y="1458"/>
                      </a:cubicBezTo>
                      <a:cubicBezTo>
                        <a:pt x="2864" y="542"/>
                        <a:pt x="1836" y="1"/>
                        <a:pt x="11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05" name="Google Shape;5705;p6"/>
                <p:cNvSpPr/>
                <p:nvPr/>
              </p:nvSpPr>
              <p:spPr>
                <a:xfrm rot="-5400000">
                  <a:off x="3270425" y="2793800"/>
                  <a:ext cx="28075" cy="2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1123" extrusionOk="0">
                      <a:moveTo>
                        <a:pt x="570" y="1"/>
                      </a:moveTo>
                      <a:cubicBezTo>
                        <a:pt x="260" y="1"/>
                        <a:pt x="1" y="260"/>
                        <a:pt x="1" y="553"/>
                      </a:cubicBezTo>
                      <a:cubicBezTo>
                        <a:pt x="1" y="864"/>
                        <a:pt x="260" y="1123"/>
                        <a:pt x="570" y="1123"/>
                      </a:cubicBezTo>
                      <a:cubicBezTo>
                        <a:pt x="864" y="1123"/>
                        <a:pt x="1123" y="864"/>
                        <a:pt x="1123" y="553"/>
                      </a:cubicBezTo>
                      <a:cubicBezTo>
                        <a:pt x="1123" y="260"/>
                        <a:pt x="864" y="1"/>
                        <a:pt x="5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06" name="Google Shape;5706;p6"/>
                <p:cNvSpPr/>
                <p:nvPr/>
              </p:nvSpPr>
              <p:spPr>
                <a:xfrm rot="-5400000">
                  <a:off x="3166663" y="2681813"/>
                  <a:ext cx="28075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1106" extrusionOk="0">
                      <a:moveTo>
                        <a:pt x="570" y="1"/>
                      </a:moveTo>
                      <a:cubicBezTo>
                        <a:pt x="259" y="1"/>
                        <a:pt x="0" y="242"/>
                        <a:pt x="0" y="553"/>
                      </a:cubicBezTo>
                      <a:cubicBezTo>
                        <a:pt x="0" y="863"/>
                        <a:pt x="259" y="1105"/>
                        <a:pt x="570" y="1105"/>
                      </a:cubicBezTo>
                      <a:cubicBezTo>
                        <a:pt x="863" y="1105"/>
                        <a:pt x="1122" y="863"/>
                        <a:pt x="1122" y="553"/>
                      </a:cubicBezTo>
                      <a:cubicBezTo>
                        <a:pt x="1122" y="242"/>
                        <a:pt x="863" y="1"/>
                        <a:pt x="5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07" name="Google Shape;5707;p6"/>
                <p:cNvSpPr/>
                <p:nvPr/>
              </p:nvSpPr>
              <p:spPr>
                <a:xfrm rot="-5400000">
                  <a:off x="3099338" y="2532863"/>
                  <a:ext cx="139400" cy="12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11" extrusionOk="0">
                      <a:moveTo>
                        <a:pt x="4439" y="1"/>
                      </a:moveTo>
                      <a:cubicBezTo>
                        <a:pt x="3748" y="1"/>
                        <a:pt x="2715" y="548"/>
                        <a:pt x="1796" y="1455"/>
                      </a:cubicBezTo>
                      <a:cubicBezTo>
                        <a:pt x="553" y="2697"/>
                        <a:pt x="1" y="4147"/>
                        <a:pt x="536" y="4700"/>
                      </a:cubicBezTo>
                      <a:cubicBezTo>
                        <a:pt x="679" y="4843"/>
                        <a:pt x="883" y="4911"/>
                        <a:pt x="1128" y="4911"/>
                      </a:cubicBezTo>
                      <a:cubicBezTo>
                        <a:pt x="1827" y="4911"/>
                        <a:pt x="2860" y="4360"/>
                        <a:pt x="3781" y="3440"/>
                      </a:cubicBezTo>
                      <a:cubicBezTo>
                        <a:pt x="5023" y="2214"/>
                        <a:pt x="5576" y="764"/>
                        <a:pt x="5023" y="212"/>
                      </a:cubicBezTo>
                      <a:cubicBezTo>
                        <a:pt x="4884" y="68"/>
                        <a:pt x="4683" y="1"/>
                        <a:pt x="44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08" name="Google Shape;5708;p6"/>
                <p:cNvSpPr/>
                <p:nvPr/>
              </p:nvSpPr>
              <p:spPr>
                <a:xfrm rot="-5400000">
                  <a:off x="3211750" y="2446275"/>
                  <a:ext cx="139400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00" extrusionOk="0">
                      <a:moveTo>
                        <a:pt x="1138" y="1"/>
                      </a:moveTo>
                      <a:cubicBezTo>
                        <a:pt x="888" y="1"/>
                        <a:pt x="681" y="70"/>
                        <a:pt x="536" y="215"/>
                      </a:cubicBezTo>
                      <a:cubicBezTo>
                        <a:pt x="1" y="750"/>
                        <a:pt x="553" y="2200"/>
                        <a:pt x="1796" y="3442"/>
                      </a:cubicBezTo>
                      <a:cubicBezTo>
                        <a:pt x="2712" y="4358"/>
                        <a:pt x="3731" y="4899"/>
                        <a:pt x="4425" y="4899"/>
                      </a:cubicBezTo>
                      <a:cubicBezTo>
                        <a:pt x="4672" y="4899"/>
                        <a:pt x="4878" y="4830"/>
                        <a:pt x="5023" y="4685"/>
                      </a:cubicBezTo>
                      <a:cubicBezTo>
                        <a:pt x="5576" y="4150"/>
                        <a:pt x="5006" y="2700"/>
                        <a:pt x="3781" y="1458"/>
                      </a:cubicBezTo>
                      <a:cubicBezTo>
                        <a:pt x="2865" y="542"/>
                        <a:pt x="1836" y="1"/>
                        <a:pt x="1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09" name="Google Shape;5709;p6"/>
                <p:cNvSpPr/>
                <p:nvPr/>
              </p:nvSpPr>
              <p:spPr>
                <a:xfrm rot="-5400000">
                  <a:off x="3265288" y="2597863"/>
                  <a:ext cx="38425" cy="2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7" h="1126" extrusionOk="0">
                      <a:moveTo>
                        <a:pt x="760" y="1"/>
                      </a:moveTo>
                      <a:cubicBezTo>
                        <a:pt x="259" y="1"/>
                        <a:pt x="0" y="605"/>
                        <a:pt x="363" y="967"/>
                      </a:cubicBezTo>
                      <a:cubicBezTo>
                        <a:pt x="472" y="1077"/>
                        <a:pt x="608" y="1126"/>
                        <a:pt x="742" y="1126"/>
                      </a:cubicBezTo>
                      <a:cubicBezTo>
                        <a:pt x="1031" y="1126"/>
                        <a:pt x="1312" y="900"/>
                        <a:pt x="1312" y="570"/>
                      </a:cubicBezTo>
                      <a:cubicBezTo>
                        <a:pt x="1312" y="260"/>
                        <a:pt x="1537" y="1"/>
                        <a:pt x="76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10" name="Google Shape;5710;p6"/>
                <p:cNvSpPr/>
                <p:nvPr/>
              </p:nvSpPr>
              <p:spPr>
                <a:xfrm rot="-5400000">
                  <a:off x="3166875" y="2481825"/>
                  <a:ext cx="27650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1106" extrusionOk="0">
                      <a:moveTo>
                        <a:pt x="553" y="1"/>
                      </a:moveTo>
                      <a:cubicBezTo>
                        <a:pt x="242" y="1"/>
                        <a:pt x="1" y="242"/>
                        <a:pt x="1" y="553"/>
                      </a:cubicBezTo>
                      <a:cubicBezTo>
                        <a:pt x="1" y="863"/>
                        <a:pt x="242" y="1105"/>
                        <a:pt x="553" y="1105"/>
                      </a:cubicBezTo>
                      <a:cubicBezTo>
                        <a:pt x="864" y="1105"/>
                        <a:pt x="1105" y="863"/>
                        <a:pt x="1105" y="553"/>
                      </a:cubicBezTo>
                      <a:cubicBezTo>
                        <a:pt x="1105" y="242"/>
                        <a:pt x="864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11" name="Google Shape;5711;p6"/>
                <p:cNvSpPr/>
                <p:nvPr/>
              </p:nvSpPr>
              <p:spPr>
                <a:xfrm rot="-5400000">
                  <a:off x="3109488" y="2337513"/>
                  <a:ext cx="119100" cy="11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4" h="4539" extrusionOk="0">
                      <a:moveTo>
                        <a:pt x="4239" y="1"/>
                      </a:moveTo>
                      <a:cubicBezTo>
                        <a:pt x="3292" y="1"/>
                        <a:pt x="2232" y="437"/>
                        <a:pt x="1398" y="1286"/>
                      </a:cubicBezTo>
                      <a:cubicBezTo>
                        <a:pt x="432" y="2235"/>
                        <a:pt x="0" y="3461"/>
                        <a:pt x="138" y="4514"/>
                      </a:cubicBezTo>
                      <a:cubicBezTo>
                        <a:pt x="267" y="4530"/>
                        <a:pt x="397" y="4539"/>
                        <a:pt x="530" y="4539"/>
                      </a:cubicBezTo>
                      <a:cubicBezTo>
                        <a:pt x="1486" y="4539"/>
                        <a:pt x="2534" y="4104"/>
                        <a:pt x="3383" y="3271"/>
                      </a:cubicBezTo>
                      <a:cubicBezTo>
                        <a:pt x="4332" y="2304"/>
                        <a:pt x="4764" y="1062"/>
                        <a:pt x="4626" y="26"/>
                      </a:cubicBezTo>
                      <a:cubicBezTo>
                        <a:pt x="4500" y="9"/>
                        <a:pt x="4371" y="1"/>
                        <a:pt x="42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12" name="Google Shape;5712;p6"/>
                <p:cNvSpPr/>
                <p:nvPr/>
              </p:nvSpPr>
              <p:spPr>
                <a:xfrm rot="-5400000">
                  <a:off x="3211763" y="2246488"/>
                  <a:ext cx="139375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4900" extrusionOk="0">
                      <a:moveTo>
                        <a:pt x="1151" y="1"/>
                      </a:moveTo>
                      <a:cubicBezTo>
                        <a:pt x="904" y="1"/>
                        <a:pt x="698" y="70"/>
                        <a:pt x="552" y="215"/>
                      </a:cubicBezTo>
                      <a:cubicBezTo>
                        <a:pt x="0" y="750"/>
                        <a:pt x="570" y="2200"/>
                        <a:pt x="1795" y="3442"/>
                      </a:cubicBezTo>
                      <a:cubicBezTo>
                        <a:pt x="2711" y="4358"/>
                        <a:pt x="3739" y="4899"/>
                        <a:pt x="4438" y="4899"/>
                      </a:cubicBezTo>
                      <a:cubicBezTo>
                        <a:pt x="4687" y="4899"/>
                        <a:pt x="4895" y="4830"/>
                        <a:pt x="5040" y="4685"/>
                      </a:cubicBezTo>
                      <a:cubicBezTo>
                        <a:pt x="5575" y="4150"/>
                        <a:pt x="5023" y="2700"/>
                        <a:pt x="3780" y="1458"/>
                      </a:cubicBezTo>
                      <a:cubicBezTo>
                        <a:pt x="2864" y="542"/>
                        <a:pt x="1845" y="1"/>
                        <a:pt x="11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13" name="Google Shape;5713;p6"/>
                <p:cNvSpPr/>
                <p:nvPr/>
              </p:nvSpPr>
              <p:spPr>
                <a:xfrm rot="-5400000">
                  <a:off x="3272588" y="2395963"/>
                  <a:ext cx="23750" cy="2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" h="1123" extrusionOk="0">
                      <a:moveTo>
                        <a:pt x="397" y="1"/>
                      </a:moveTo>
                      <a:cubicBezTo>
                        <a:pt x="87" y="1"/>
                        <a:pt x="0" y="260"/>
                        <a:pt x="0" y="570"/>
                      </a:cubicBezTo>
                      <a:cubicBezTo>
                        <a:pt x="0" y="864"/>
                        <a:pt x="87" y="1123"/>
                        <a:pt x="397" y="1123"/>
                      </a:cubicBezTo>
                      <a:cubicBezTo>
                        <a:pt x="691" y="1123"/>
                        <a:pt x="950" y="864"/>
                        <a:pt x="950" y="570"/>
                      </a:cubicBezTo>
                      <a:cubicBezTo>
                        <a:pt x="950" y="260"/>
                        <a:pt x="691" y="1"/>
                        <a:pt x="3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14" name="Google Shape;5714;p6"/>
                <p:cNvSpPr/>
                <p:nvPr/>
              </p:nvSpPr>
              <p:spPr>
                <a:xfrm rot="-5400000">
                  <a:off x="3166663" y="2286138"/>
                  <a:ext cx="28075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1106" extrusionOk="0">
                      <a:moveTo>
                        <a:pt x="570" y="1"/>
                      </a:moveTo>
                      <a:cubicBezTo>
                        <a:pt x="259" y="1"/>
                        <a:pt x="0" y="242"/>
                        <a:pt x="0" y="553"/>
                      </a:cubicBezTo>
                      <a:cubicBezTo>
                        <a:pt x="0" y="863"/>
                        <a:pt x="259" y="1105"/>
                        <a:pt x="570" y="1105"/>
                      </a:cubicBezTo>
                      <a:cubicBezTo>
                        <a:pt x="863" y="1105"/>
                        <a:pt x="1122" y="863"/>
                        <a:pt x="1122" y="553"/>
                      </a:cubicBezTo>
                      <a:cubicBezTo>
                        <a:pt x="1122" y="242"/>
                        <a:pt x="863" y="1"/>
                        <a:pt x="5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15" name="Google Shape;5715;p6"/>
                <p:cNvSpPr/>
                <p:nvPr/>
              </p:nvSpPr>
              <p:spPr>
                <a:xfrm rot="-5400000">
                  <a:off x="3109475" y="2137300"/>
                  <a:ext cx="119125" cy="11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5" h="4539" extrusionOk="0">
                      <a:moveTo>
                        <a:pt x="4235" y="1"/>
                      </a:moveTo>
                      <a:cubicBezTo>
                        <a:pt x="3279" y="1"/>
                        <a:pt x="2230" y="437"/>
                        <a:pt x="1381" y="1286"/>
                      </a:cubicBezTo>
                      <a:cubicBezTo>
                        <a:pt x="432" y="2235"/>
                        <a:pt x="1" y="3461"/>
                        <a:pt x="139" y="4514"/>
                      </a:cubicBezTo>
                      <a:cubicBezTo>
                        <a:pt x="265" y="4530"/>
                        <a:pt x="394" y="4539"/>
                        <a:pt x="526" y="4539"/>
                      </a:cubicBezTo>
                      <a:cubicBezTo>
                        <a:pt x="1473" y="4539"/>
                        <a:pt x="2533" y="4104"/>
                        <a:pt x="3366" y="3271"/>
                      </a:cubicBezTo>
                      <a:cubicBezTo>
                        <a:pt x="4333" y="2304"/>
                        <a:pt x="4764" y="1062"/>
                        <a:pt x="4626" y="26"/>
                      </a:cubicBezTo>
                      <a:cubicBezTo>
                        <a:pt x="4498" y="9"/>
                        <a:pt x="4367" y="1"/>
                        <a:pt x="4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16" name="Google Shape;5716;p6"/>
                <p:cNvSpPr/>
                <p:nvPr/>
              </p:nvSpPr>
              <p:spPr>
                <a:xfrm rot="-5400000">
                  <a:off x="3211750" y="2046275"/>
                  <a:ext cx="139400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00" extrusionOk="0">
                      <a:moveTo>
                        <a:pt x="1137" y="1"/>
                      </a:moveTo>
                      <a:cubicBezTo>
                        <a:pt x="888" y="1"/>
                        <a:pt x="681" y="70"/>
                        <a:pt x="536" y="215"/>
                      </a:cubicBezTo>
                      <a:cubicBezTo>
                        <a:pt x="0" y="750"/>
                        <a:pt x="553" y="2200"/>
                        <a:pt x="1795" y="3442"/>
                      </a:cubicBezTo>
                      <a:cubicBezTo>
                        <a:pt x="2711" y="4358"/>
                        <a:pt x="3740" y="4899"/>
                        <a:pt x="4432" y="4899"/>
                      </a:cubicBezTo>
                      <a:cubicBezTo>
                        <a:pt x="4678" y="4899"/>
                        <a:pt x="4882" y="4830"/>
                        <a:pt x="5023" y="4685"/>
                      </a:cubicBezTo>
                      <a:cubicBezTo>
                        <a:pt x="5575" y="4150"/>
                        <a:pt x="5023" y="2700"/>
                        <a:pt x="3780" y="1458"/>
                      </a:cubicBezTo>
                      <a:cubicBezTo>
                        <a:pt x="2864" y="542"/>
                        <a:pt x="1836" y="1"/>
                        <a:pt x="11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17" name="Google Shape;5717;p6"/>
                <p:cNvSpPr/>
                <p:nvPr/>
              </p:nvSpPr>
              <p:spPr>
                <a:xfrm rot="-5400000">
                  <a:off x="3270638" y="2193813"/>
                  <a:ext cx="27650" cy="2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1123" extrusionOk="0">
                      <a:moveTo>
                        <a:pt x="553" y="1"/>
                      </a:moveTo>
                      <a:cubicBezTo>
                        <a:pt x="242" y="1"/>
                        <a:pt x="1" y="260"/>
                        <a:pt x="1" y="553"/>
                      </a:cubicBezTo>
                      <a:cubicBezTo>
                        <a:pt x="1" y="864"/>
                        <a:pt x="242" y="1123"/>
                        <a:pt x="553" y="1123"/>
                      </a:cubicBezTo>
                      <a:cubicBezTo>
                        <a:pt x="864" y="1123"/>
                        <a:pt x="1105" y="864"/>
                        <a:pt x="1105" y="553"/>
                      </a:cubicBezTo>
                      <a:cubicBezTo>
                        <a:pt x="1105" y="260"/>
                        <a:pt x="864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18" name="Google Shape;5718;p6"/>
                <p:cNvSpPr/>
                <p:nvPr/>
              </p:nvSpPr>
              <p:spPr>
                <a:xfrm rot="-5400000">
                  <a:off x="3166875" y="2086150"/>
                  <a:ext cx="27650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1106" extrusionOk="0">
                      <a:moveTo>
                        <a:pt x="553" y="1"/>
                      </a:moveTo>
                      <a:cubicBezTo>
                        <a:pt x="242" y="1"/>
                        <a:pt x="1" y="242"/>
                        <a:pt x="1" y="553"/>
                      </a:cubicBezTo>
                      <a:cubicBezTo>
                        <a:pt x="1" y="863"/>
                        <a:pt x="242" y="1105"/>
                        <a:pt x="553" y="1105"/>
                      </a:cubicBezTo>
                      <a:cubicBezTo>
                        <a:pt x="864" y="1105"/>
                        <a:pt x="1105" y="863"/>
                        <a:pt x="1105" y="553"/>
                      </a:cubicBezTo>
                      <a:cubicBezTo>
                        <a:pt x="1105" y="242"/>
                        <a:pt x="864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19" name="Google Shape;5719;p6"/>
                <p:cNvSpPr/>
                <p:nvPr/>
              </p:nvSpPr>
              <p:spPr>
                <a:xfrm rot="-5400000">
                  <a:off x="3099250" y="1932750"/>
                  <a:ext cx="139400" cy="12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04" extrusionOk="0">
                      <a:moveTo>
                        <a:pt x="4432" y="1"/>
                      </a:moveTo>
                      <a:cubicBezTo>
                        <a:pt x="3738" y="1"/>
                        <a:pt x="2715" y="548"/>
                        <a:pt x="1796" y="1455"/>
                      </a:cubicBezTo>
                      <a:cubicBezTo>
                        <a:pt x="553" y="2697"/>
                        <a:pt x="1" y="4147"/>
                        <a:pt x="536" y="4700"/>
                      </a:cubicBezTo>
                      <a:cubicBezTo>
                        <a:pt x="678" y="4838"/>
                        <a:pt x="881" y="4903"/>
                        <a:pt x="1124" y="4903"/>
                      </a:cubicBezTo>
                      <a:cubicBezTo>
                        <a:pt x="1823" y="4903"/>
                        <a:pt x="2859" y="4361"/>
                        <a:pt x="3781" y="3440"/>
                      </a:cubicBezTo>
                      <a:cubicBezTo>
                        <a:pt x="5006" y="2214"/>
                        <a:pt x="5576" y="764"/>
                        <a:pt x="5023" y="212"/>
                      </a:cubicBezTo>
                      <a:cubicBezTo>
                        <a:pt x="4880" y="68"/>
                        <a:pt x="4676" y="1"/>
                        <a:pt x="44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20" name="Google Shape;5720;p6"/>
                <p:cNvSpPr/>
                <p:nvPr/>
              </p:nvSpPr>
              <p:spPr>
                <a:xfrm rot="-5400000">
                  <a:off x="3211538" y="1846288"/>
                  <a:ext cx="139825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4900" extrusionOk="0">
                      <a:moveTo>
                        <a:pt x="1154" y="1"/>
                      </a:moveTo>
                      <a:cubicBezTo>
                        <a:pt x="906" y="1"/>
                        <a:pt x="698" y="70"/>
                        <a:pt x="553" y="215"/>
                      </a:cubicBezTo>
                      <a:cubicBezTo>
                        <a:pt x="1" y="750"/>
                        <a:pt x="570" y="2200"/>
                        <a:pt x="1796" y="3442"/>
                      </a:cubicBezTo>
                      <a:cubicBezTo>
                        <a:pt x="2712" y="4358"/>
                        <a:pt x="3740" y="4899"/>
                        <a:pt x="4439" y="4899"/>
                      </a:cubicBezTo>
                      <a:cubicBezTo>
                        <a:pt x="4688" y="4899"/>
                        <a:pt x="4895" y="4830"/>
                        <a:pt x="5040" y="4685"/>
                      </a:cubicBezTo>
                      <a:cubicBezTo>
                        <a:pt x="5593" y="4150"/>
                        <a:pt x="5023" y="2700"/>
                        <a:pt x="3781" y="1458"/>
                      </a:cubicBezTo>
                      <a:cubicBezTo>
                        <a:pt x="2877" y="542"/>
                        <a:pt x="1852" y="1"/>
                        <a:pt x="115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21" name="Google Shape;5721;p6"/>
                <p:cNvSpPr/>
                <p:nvPr/>
              </p:nvSpPr>
              <p:spPr>
                <a:xfrm rot="-5400000">
                  <a:off x="3270650" y="1993600"/>
                  <a:ext cx="27625" cy="2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5" h="1123" extrusionOk="0">
                      <a:moveTo>
                        <a:pt x="553" y="1"/>
                      </a:moveTo>
                      <a:cubicBezTo>
                        <a:pt x="242" y="1"/>
                        <a:pt x="0" y="260"/>
                        <a:pt x="0" y="553"/>
                      </a:cubicBezTo>
                      <a:cubicBezTo>
                        <a:pt x="0" y="864"/>
                        <a:pt x="242" y="1123"/>
                        <a:pt x="553" y="1123"/>
                      </a:cubicBezTo>
                      <a:cubicBezTo>
                        <a:pt x="863" y="1123"/>
                        <a:pt x="1105" y="864"/>
                        <a:pt x="1105" y="553"/>
                      </a:cubicBezTo>
                      <a:cubicBezTo>
                        <a:pt x="1105" y="260"/>
                        <a:pt x="863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22" name="Google Shape;5722;p6"/>
                <p:cNvSpPr/>
                <p:nvPr/>
              </p:nvSpPr>
              <p:spPr>
                <a:xfrm rot="-5400000">
                  <a:off x="3166875" y="1881625"/>
                  <a:ext cx="27650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1106" extrusionOk="0">
                      <a:moveTo>
                        <a:pt x="553" y="1"/>
                      </a:moveTo>
                      <a:cubicBezTo>
                        <a:pt x="242" y="1"/>
                        <a:pt x="1" y="242"/>
                        <a:pt x="1" y="553"/>
                      </a:cubicBezTo>
                      <a:cubicBezTo>
                        <a:pt x="1" y="863"/>
                        <a:pt x="242" y="1105"/>
                        <a:pt x="553" y="1105"/>
                      </a:cubicBezTo>
                      <a:cubicBezTo>
                        <a:pt x="864" y="1105"/>
                        <a:pt x="1105" y="863"/>
                        <a:pt x="1105" y="553"/>
                      </a:cubicBezTo>
                      <a:cubicBezTo>
                        <a:pt x="1105" y="242"/>
                        <a:pt x="864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23" name="Google Shape;5723;p6"/>
                <p:cNvSpPr/>
                <p:nvPr/>
              </p:nvSpPr>
              <p:spPr>
                <a:xfrm rot="-5400000">
                  <a:off x="3109488" y="1737313"/>
                  <a:ext cx="119100" cy="11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4" h="4539" extrusionOk="0">
                      <a:moveTo>
                        <a:pt x="4235" y="1"/>
                      </a:moveTo>
                      <a:cubicBezTo>
                        <a:pt x="3282" y="1"/>
                        <a:pt x="2245" y="437"/>
                        <a:pt x="1381" y="1286"/>
                      </a:cubicBezTo>
                      <a:cubicBezTo>
                        <a:pt x="432" y="2235"/>
                        <a:pt x="0" y="3461"/>
                        <a:pt x="138" y="4514"/>
                      </a:cubicBezTo>
                      <a:cubicBezTo>
                        <a:pt x="264" y="4530"/>
                        <a:pt x="394" y="4539"/>
                        <a:pt x="525" y="4539"/>
                      </a:cubicBezTo>
                      <a:cubicBezTo>
                        <a:pt x="1472" y="4539"/>
                        <a:pt x="2532" y="4104"/>
                        <a:pt x="3366" y="3271"/>
                      </a:cubicBezTo>
                      <a:cubicBezTo>
                        <a:pt x="4332" y="2304"/>
                        <a:pt x="4764" y="1062"/>
                        <a:pt x="4626" y="26"/>
                      </a:cubicBezTo>
                      <a:cubicBezTo>
                        <a:pt x="4498" y="9"/>
                        <a:pt x="4367" y="1"/>
                        <a:pt x="4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24" name="Google Shape;5724;p6"/>
                <p:cNvSpPr/>
                <p:nvPr/>
              </p:nvSpPr>
              <p:spPr>
                <a:xfrm rot="-5400000">
                  <a:off x="3211763" y="1646288"/>
                  <a:ext cx="139375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4900" extrusionOk="0">
                      <a:moveTo>
                        <a:pt x="1144" y="1"/>
                      </a:moveTo>
                      <a:cubicBezTo>
                        <a:pt x="897" y="1"/>
                        <a:pt x="693" y="70"/>
                        <a:pt x="552" y="215"/>
                      </a:cubicBezTo>
                      <a:cubicBezTo>
                        <a:pt x="0" y="750"/>
                        <a:pt x="552" y="2200"/>
                        <a:pt x="1795" y="3442"/>
                      </a:cubicBezTo>
                      <a:cubicBezTo>
                        <a:pt x="2711" y="4358"/>
                        <a:pt x="3739" y="4899"/>
                        <a:pt x="4431" y="4899"/>
                      </a:cubicBezTo>
                      <a:cubicBezTo>
                        <a:pt x="4678" y="4899"/>
                        <a:pt x="4882" y="4830"/>
                        <a:pt x="5023" y="4685"/>
                      </a:cubicBezTo>
                      <a:cubicBezTo>
                        <a:pt x="5575" y="4150"/>
                        <a:pt x="5023" y="2700"/>
                        <a:pt x="3780" y="1458"/>
                      </a:cubicBezTo>
                      <a:cubicBezTo>
                        <a:pt x="2864" y="542"/>
                        <a:pt x="1836" y="1"/>
                        <a:pt x="11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25" name="Google Shape;5725;p6"/>
                <p:cNvSpPr/>
                <p:nvPr/>
              </p:nvSpPr>
              <p:spPr>
                <a:xfrm rot="-5400000">
                  <a:off x="3268025" y="1796000"/>
                  <a:ext cx="32825" cy="2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3" h="1121" extrusionOk="0">
                      <a:moveTo>
                        <a:pt x="743" y="1"/>
                      </a:moveTo>
                      <a:cubicBezTo>
                        <a:pt x="259" y="1"/>
                        <a:pt x="1" y="605"/>
                        <a:pt x="363" y="950"/>
                      </a:cubicBezTo>
                      <a:cubicBezTo>
                        <a:pt x="475" y="1068"/>
                        <a:pt x="615" y="1120"/>
                        <a:pt x="753" y="1120"/>
                      </a:cubicBezTo>
                      <a:cubicBezTo>
                        <a:pt x="1037" y="1120"/>
                        <a:pt x="1312" y="896"/>
                        <a:pt x="1312" y="570"/>
                      </a:cubicBezTo>
                      <a:cubicBezTo>
                        <a:pt x="1312" y="260"/>
                        <a:pt x="1053" y="1"/>
                        <a:pt x="7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26" name="Google Shape;5726;p6"/>
                <p:cNvSpPr/>
                <p:nvPr/>
              </p:nvSpPr>
              <p:spPr>
                <a:xfrm rot="-5400000">
                  <a:off x="3164588" y="1683713"/>
                  <a:ext cx="32375" cy="27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5" h="1112" extrusionOk="0">
                      <a:moveTo>
                        <a:pt x="742" y="1"/>
                      </a:moveTo>
                      <a:cubicBezTo>
                        <a:pt x="242" y="1"/>
                        <a:pt x="0" y="587"/>
                        <a:pt x="345" y="950"/>
                      </a:cubicBezTo>
                      <a:cubicBezTo>
                        <a:pt x="457" y="1061"/>
                        <a:pt x="596" y="1112"/>
                        <a:pt x="732" y="1112"/>
                      </a:cubicBezTo>
                      <a:cubicBezTo>
                        <a:pt x="1018" y="1112"/>
                        <a:pt x="1295" y="892"/>
                        <a:pt x="1295" y="553"/>
                      </a:cubicBezTo>
                      <a:cubicBezTo>
                        <a:pt x="1295" y="242"/>
                        <a:pt x="1053" y="1"/>
                        <a:pt x="7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27" name="Google Shape;5727;p6"/>
                <p:cNvSpPr/>
                <p:nvPr/>
              </p:nvSpPr>
              <p:spPr>
                <a:xfrm rot="-5400000">
                  <a:off x="3099338" y="1532663"/>
                  <a:ext cx="139400" cy="12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11" extrusionOk="0">
                      <a:moveTo>
                        <a:pt x="4439" y="1"/>
                      </a:moveTo>
                      <a:cubicBezTo>
                        <a:pt x="3747" y="1"/>
                        <a:pt x="2715" y="548"/>
                        <a:pt x="1795" y="1455"/>
                      </a:cubicBezTo>
                      <a:cubicBezTo>
                        <a:pt x="553" y="2697"/>
                        <a:pt x="0" y="4147"/>
                        <a:pt x="535" y="4700"/>
                      </a:cubicBezTo>
                      <a:cubicBezTo>
                        <a:pt x="679" y="4843"/>
                        <a:pt x="883" y="4911"/>
                        <a:pt x="1128" y="4911"/>
                      </a:cubicBezTo>
                      <a:cubicBezTo>
                        <a:pt x="1827" y="4911"/>
                        <a:pt x="2860" y="4360"/>
                        <a:pt x="3780" y="3440"/>
                      </a:cubicBezTo>
                      <a:cubicBezTo>
                        <a:pt x="5023" y="2214"/>
                        <a:pt x="5575" y="764"/>
                        <a:pt x="5023" y="212"/>
                      </a:cubicBezTo>
                      <a:cubicBezTo>
                        <a:pt x="4884" y="68"/>
                        <a:pt x="4683" y="1"/>
                        <a:pt x="44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28" name="Google Shape;5728;p6"/>
                <p:cNvSpPr/>
                <p:nvPr/>
              </p:nvSpPr>
              <p:spPr>
                <a:xfrm rot="-5400000">
                  <a:off x="3211538" y="1446288"/>
                  <a:ext cx="139825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4900" extrusionOk="0">
                      <a:moveTo>
                        <a:pt x="1154" y="1"/>
                      </a:moveTo>
                      <a:cubicBezTo>
                        <a:pt x="905" y="1"/>
                        <a:pt x="698" y="70"/>
                        <a:pt x="553" y="215"/>
                      </a:cubicBezTo>
                      <a:cubicBezTo>
                        <a:pt x="0" y="750"/>
                        <a:pt x="570" y="2200"/>
                        <a:pt x="1813" y="3442"/>
                      </a:cubicBezTo>
                      <a:cubicBezTo>
                        <a:pt x="2716" y="4358"/>
                        <a:pt x="3741" y="4899"/>
                        <a:pt x="4439" y="4899"/>
                      </a:cubicBezTo>
                      <a:cubicBezTo>
                        <a:pt x="4688" y="4899"/>
                        <a:pt x="4895" y="4830"/>
                        <a:pt x="5040" y="4685"/>
                      </a:cubicBezTo>
                      <a:cubicBezTo>
                        <a:pt x="5592" y="4150"/>
                        <a:pt x="5023" y="2700"/>
                        <a:pt x="3797" y="1458"/>
                      </a:cubicBezTo>
                      <a:cubicBezTo>
                        <a:pt x="2882" y="542"/>
                        <a:pt x="1853" y="1"/>
                        <a:pt x="115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29" name="Google Shape;5729;p6"/>
                <p:cNvSpPr/>
                <p:nvPr/>
              </p:nvSpPr>
              <p:spPr>
                <a:xfrm rot="-5400000">
                  <a:off x="3270638" y="1593613"/>
                  <a:ext cx="27650" cy="2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1123" extrusionOk="0">
                      <a:moveTo>
                        <a:pt x="553" y="1"/>
                      </a:moveTo>
                      <a:cubicBezTo>
                        <a:pt x="242" y="1"/>
                        <a:pt x="1" y="260"/>
                        <a:pt x="1" y="553"/>
                      </a:cubicBezTo>
                      <a:cubicBezTo>
                        <a:pt x="1" y="864"/>
                        <a:pt x="242" y="1123"/>
                        <a:pt x="553" y="1123"/>
                      </a:cubicBezTo>
                      <a:cubicBezTo>
                        <a:pt x="864" y="1123"/>
                        <a:pt x="1105" y="864"/>
                        <a:pt x="1105" y="553"/>
                      </a:cubicBezTo>
                      <a:cubicBezTo>
                        <a:pt x="1105" y="260"/>
                        <a:pt x="864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30" name="Google Shape;5730;p6"/>
                <p:cNvSpPr/>
                <p:nvPr/>
              </p:nvSpPr>
              <p:spPr>
                <a:xfrm rot="-5400000">
                  <a:off x="3162350" y="1486175"/>
                  <a:ext cx="36700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8" h="1106" extrusionOk="0">
                      <a:moveTo>
                        <a:pt x="743" y="1"/>
                      </a:moveTo>
                      <a:cubicBezTo>
                        <a:pt x="1" y="1"/>
                        <a:pt x="1" y="1105"/>
                        <a:pt x="743" y="1105"/>
                      </a:cubicBezTo>
                      <a:cubicBezTo>
                        <a:pt x="1036" y="1105"/>
                        <a:pt x="1468" y="863"/>
                        <a:pt x="1468" y="553"/>
                      </a:cubicBezTo>
                      <a:cubicBezTo>
                        <a:pt x="1468" y="242"/>
                        <a:pt x="1054" y="1"/>
                        <a:pt x="7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31" name="Google Shape;5731;p6"/>
                <p:cNvSpPr/>
                <p:nvPr/>
              </p:nvSpPr>
              <p:spPr>
                <a:xfrm rot="-5400000">
                  <a:off x="3099125" y="1332675"/>
                  <a:ext cx="139825" cy="12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4911" extrusionOk="0">
                      <a:moveTo>
                        <a:pt x="4447" y="1"/>
                      </a:moveTo>
                      <a:cubicBezTo>
                        <a:pt x="3749" y="1"/>
                        <a:pt x="2719" y="548"/>
                        <a:pt x="1813" y="1455"/>
                      </a:cubicBezTo>
                      <a:cubicBezTo>
                        <a:pt x="570" y="2697"/>
                        <a:pt x="1" y="4147"/>
                        <a:pt x="553" y="4700"/>
                      </a:cubicBezTo>
                      <a:cubicBezTo>
                        <a:pt x="696" y="4843"/>
                        <a:pt x="900" y="4911"/>
                        <a:pt x="1145" y="4911"/>
                      </a:cubicBezTo>
                      <a:cubicBezTo>
                        <a:pt x="1843" y="4911"/>
                        <a:pt x="2873" y="4360"/>
                        <a:pt x="3780" y="3440"/>
                      </a:cubicBezTo>
                      <a:cubicBezTo>
                        <a:pt x="5023" y="2214"/>
                        <a:pt x="5593" y="764"/>
                        <a:pt x="5040" y="212"/>
                      </a:cubicBezTo>
                      <a:cubicBezTo>
                        <a:pt x="4897" y="68"/>
                        <a:pt x="4692" y="1"/>
                        <a:pt x="44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32" name="Google Shape;5732;p6"/>
                <p:cNvSpPr/>
                <p:nvPr/>
              </p:nvSpPr>
              <p:spPr>
                <a:xfrm rot="-5400000">
                  <a:off x="3221825" y="1250750"/>
                  <a:ext cx="119550" cy="1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2" h="4544" extrusionOk="0">
                      <a:moveTo>
                        <a:pt x="569" y="1"/>
                      </a:moveTo>
                      <a:cubicBezTo>
                        <a:pt x="429" y="1"/>
                        <a:pt x="291" y="11"/>
                        <a:pt x="156" y="31"/>
                      </a:cubicBezTo>
                      <a:cubicBezTo>
                        <a:pt x="1" y="1066"/>
                        <a:pt x="449" y="2292"/>
                        <a:pt x="1399" y="3258"/>
                      </a:cubicBezTo>
                      <a:cubicBezTo>
                        <a:pt x="2248" y="4107"/>
                        <a:pt x="3296" y="4544"/>
                        <a:pt x="4252" y="4544"/>
                      </a:cubicBezTo>
                      <a:cubicBezTo>
                        <a:pt x="4385" y="4544"/>
                        <a:pt x="4515" y="4535"/>
                        <a:pt x="4644" y="4518"/>
                      </a:cubicBezTo>
                      <a:cubicBezTo>
                        <a:pt x="4782" y="3466"/>
                        <a:pt x="4350" y="2240"/>
                        <a:pt x="3384" y="1274"/>
                      </a:cubicBezTo>
                      <a:cubicBezTo>
                        <a:pt x="2558" y="448"/>
                        <a:pt x="1510" y="1"/>
                        <a:pt x="5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33" name="Google Shape;5733;p6"/>
                <p:cNvSpPr/>
                <p:nvPr/>
              </p:nvSpPr>
              <p:spPr>
                <a:xfrm rot="-5400000">
                  <a:off x="3268088" y="1400263"/>
                  <a:ext cx="32825" cy="2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3" h="1126" extrusionOk="0">
                      <a:moveTo>
                        <a:pt x="760" y="1"/>
                      </a:moveTo>
                      <a:cubicBezTo>
                        <a:pt x="259" y="1"/>
                        <a:pt x="1" y="605"/>
                        <a:pt x="346" y="967"/>
                      </a:cubicBezTo>
                      <a:cubicBezTo>
                        <a:pt x="461" y="1077"/>
                        <a:pt x="600" y="1126"/>
                        <a:pt x="737" y="1126"/>
                      </a:cubicBezTo>
                      <a:cubicBezTo>
                        <a:pt x="1031" y="1126"/>
                        <a:pt x="1312" y="900"/>
                        <a:pt x="1312" y="570"/>
                      </a:cubicBezTo>
                      <a:cubicBezTo>
                        <a:pt x="1312" y="260"/>
                        <a:pt x="1053" y="1"/>
                        <a:pt x="76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34" name="Google Shape;5734;p6"/>
                <p:cNvSpPr/>
                <p:nvPr/>
              </p:nvSpPr>
              <p:spPr>
                <a:xfrm rot="-5400000">
                  <a:off x="3164375" y="1288250"/>
                  <a:ext cx="32800" cy="27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" h="1112" extrusionOk="0">
                      <a:moveTo>
                        <a:pt x="759" y="1"/>
                      </a:moveTo>
                      <a:cubicBezTo>
                        <a:pt x="259" y="1"/>
                        <a:pt x="0" y="587"/>
                        <a:pt x="362" y="950"/>
                      </a:cubicBezTo>
                      <a:cubicBezTo>
                        <a:pt x="474" y="1061"/>
                        <a:pt x="613" y="1112"/>
                        <a:pt x="749" y="1112"/>
                      </a:cubicBezTo>
                      <a:cubicBezTo>
                        <a:pt x="1035" y="1112"/>
                        <a:pt x="1312" y="892"/>
                        <a:pt x="1312" y="553"/>
                      </a:cubicBezTo>
                      <a:cubicBezTo>
                        <a:pt x="1312" y="242"/>
                        <a:pt x="1053" y="1"/>
                        <a:pt x="75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35" name="Google Shape;5735;p6"/>
                <p:cNvSpPr/>
                <p:nvPr/>
              </p:nvSpPr>
              <p:spPr>
                <a:xfrm rot="-5400000">
                  <a:off x="3109488" y="1137113"/>
                  <a:ext cx="119100" cy="11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4" h="4539" extrusionOk="0">
                      <a:moveTo>
                        <a:pt x="4235" y="1"/>
                      </a:moveTo>
                      <a:cubicBezTo>
                        <a:pt x="3279" y="1"/>
                        <a:pt x="2230" y="437"/>
                        <a:pt x="1381" y="1286"/>
                      </a:cubicBezTo>
                      <a:cubicBezTo>
                        <a:pt x="432" y="2235"/>
                        <a:pt x="0" y="3461"/>
                        <a:pt x="138" y="4514"/>
                      </a:cubicBezTo>
                      <a:cubicBezTo>
                        <a:pt x="265" y="4530"/>
                        <a:pt x="394" y="4539"/>
                        <a:pt x="525" y="4539"/>
                      </a:cubicBezTo>
                      <a:cubicBezTo>
                        <a:pt x="1472" y="4539"/>
                        <a:pt x="2532" y="4104"/>
                        <a:pt x="3366" y="3271"/>
                      </a:cubicBezTo>
                      <a:cubicBezTo>
                        <a:pt x="4332" y="2304"/>
                        <a:pt x="4764" y="1062"/>
                        <a:pt x="4626" y="26"/>
                      </a:cubicBezTo>
                      <a:cubicBezTo>
                        <a:pt x="4498" y="9"/>
                        <a:pt x="4367" y="1"/>
                        <a:pt x="4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36" name="Google Shape;5736;p6"/>
                <p:cNvSpPr/>
                <p:nvPr/>
              </p:nvSpPr>
              <p:spPr>
                <a:xfrm rot="-5400000">
                  <a:off x="3270638" y="1197938"/>
                  <a:ext cx="27650" cy="2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1123" extrusionOk="0">
                      <a:moveTo>
                        <a:pt x="553" y="1"/>
                      </a:moveTo>
                      <a:cubicBezTo>
                        <a:pt x="242" y="1"/>
                        <a:pt x="1" y="260"/>
                        <a:pt x="1" y="553"/>
                      </a:cubicBezTo>
                      <a:cubicBezTo>
                        <a:pt x="1" y="864"/>
                        <a:pt x="242" y="1123"/>
                        <a:pt x="553" y="1123"/>
                      </a:cubicBezTo>
                      <a:cubicBezTo>
                        <a:pt x="864" y="1123"/>
                        <a:pt x="1105" y="864"/>
                        <a:pt x="1105" y="553"/>
                      </a:cubicBezTo>
                      <a:cubicBezTo>
                        <a:pt x="1105" y="260"/>
                        <a:pt x="864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37" name="Google Shape;5737;p6"/>
                <p:cNvSpPr/>
                <p:nvPr/>
              </p:nvSpPr>
              <p:spPr>
                <a:xfrm rot="-5400000">
                  <a:off x="3127760" y="1069705"/>
                  <a:ext cx="27625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5" h="1106" extrusionOk="0">
                      <a:moveTo>
                        <a:pt x="553" y="1"/>
                      </a:moveTo>
                      <a:cubicBezTo>
                        <a:pt x="242" y="1"/>
                        <a:pt x="0" y="242"/>
                        <a:pt x="0" y="553"/>
                      </a:cubicBezTo>
                      <a:cubicBezTo>
                        <a:pt x="0" y="863"/>
                        <a:pt x="242" y="1105"/>
                        <a:pt x="553" y="1105"/>
                      </a:cubicBezTo>
                      <a:cubicBezTo>
                        <a:pt x="863" y="1105"/>
                        <a:pt x="1105" y="863"/>
                        <a:pt x="1105" y="553"/>
                      </a:cubicBezTo>
                      <a:cubicBezTo>
                        <a:pt x="1105" y="242"/>
                        <a:pt x="863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738" name="Google Shape;5738;p6"/>
              <p:cNvGrpSpPr/>
              <p:nvPr/>
            </p:nvGrpSpPr>
            <p:grpSpPr>
              <a:xfrm>
                <a:off x="478504" y="2556087"/>
                <a:ext cx="196290" cy="2003968"/>
                <a:chOff x="3107650" y="1022114"/>
                <a:chExt cx="235050" cy="2399961"/>
              </a:xfrm>
            </p:grpSpPr>
            <p:sp>
              <p:nvSpPr>
                <p:cNvPr id="5739" name="Google Shape;5739;p6"/>
                <p:cNvSpPr/>
                <p:nvPr/>
              </p:nvSpPr>
              <p:spPr>
                <a:xfrm rot="-5400000">
                  <a:off x="2051081" y="2187527"/>
                  <a:ext cx="2347261" cy="164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94" h="657" extrusionOk="0">
                      <a:moveTo>
                        <a:pt x="0" y="0"/>
                      </a:moveTo>
                      <a:lnTo>
                        <a:pt x="0" y="656"/>
                      </a:lnTo>
                      <a:lnTo>
                        <a:pt x="98293" y="656"/>
                      </a:lnTo>
                      <a:lnTo>
                        <a:pt x="98293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40" name="Google Shape;5740;p6"/>
                <p:cNvSpPr/>
                <p:nvPr/>
              </p:nvSpPr>
              <p:spPr>
                <a:xfrm rot="-5400000">
                  <a:off x="3270425" y="3394000"/>
                  <a:ext cx="28075" cy="2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1123" extrusionOk="0">
                      <a:moveTo>
                        <a:pt x="570" y="1"/>
                      </a:moveTo>
                      <a:cubicBezTo>
                        <a:pt x="259" y="1"/>
                        <a:pt x="1" y="260"/>
                        <a:pt x="1" y="553"/>
                      </a:cubicBezTo>
                      <a:cubicBezTo>
                        <a:pt x="1" y="864"/>
                        <a:pt x="259" y="1123"/>
                        <a:pt x="570" y="1123"/>
                      </a:cubicBezTo>
                      <a:cubicBezTo>
                        <a:pt x="881" y="1123"/>
                        <a:pt x="1122" y="864"/>
                        <a:pt x="1122" y="553"/>
                      </a:cubicBezTo>
                      <a:cubicBezTo>
                        <a:pt x="1122" y="260"/>
                        <a:pt x="881" y="1"/>
                        <a:pt x="5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41" name="Google Shape;5741;p6"/>
                <p:cNvSpPr/>
                <p:nvPr/>
              </p:nvSpPr>
              <p:spPr>
                <a:xfrm rot="-5400000">
                  <a:off x="3166888" y="3190555"/>
                  <a:ext cx="27625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5" h="1106" extrusionOk="0">
                      <a:moveTo>
                        <a:pt x="553" y="1"/>
                      </a:moveTo>
                      <a:cubicBezTo>
                        <a:pt x="242" y="1"/>
                        <a:pt x="0" y="242"/>
                        <a:pt x="0" y="553"/>
                      </a:cubicBezTo>
                      <a:cubicBezTo>
                        <a:pt x="0" y="863"/>
                        <a:pt x="242" y="1105"/>
                        <a:pt x="553" y="1105"/>
                      </a:cubicBezTo>
                      <a:cubicBezTo>
                        <a:pt x="863" y="1105"/>
                        <a:pt x="1105" y="863"/>
                        <a:pt x="1105" y="553"/>
                      </a:cubicBezTo>
                      <a:cubicBezTo>
                        <a:pt x="1105" y="242"/>
                        <a:pt x="863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42" name="Google Shape;5742;p6"/>
                <p:cNvSpPr/>
                <p:nvPr/>
              </p:nvSpPr>
              <p:spPr>
                <a:xfrm rot="-5400000">
                  <a:off x="3099338" y="3114320"/>
                  <a:ext cx="139400" cy="12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11" extrusionOk="0">
                      <a:moveTo>
                        <a:pt x="4446" y="1"/>
                      </a:moveTo>
                      <a:cubicBezTo>
                        <a:pt x="3748" y="1"/>
                        <a:pt x="2715" y="548"/>
                        <a:pt x="1796" y="1455"/>
                      </a:cubicBezTo>
                      <a:cubicBezTo>
                        <a:pt x="570" y="2697"/>
                        <a:pt x="1" y="4147"/>
                        <a:pt x="553" y="4700"/>
                      </a:cubicBezTo>
                      <a:cubicBezTo>
                        <a:pt x="696" y="4843"/>
                        <a:pt x="899" y="4911"/>
                        <a:pt x="1142" y="4911"/>
                      </a:cubicBezTo>
                      <a:cubicBezTo>
                        <a:pt x="1836" y="4911"/>
                        <a:pt x="2860" y="4360"/>
                        <a:pt x="3780" y="3440"/>
                      </a:cubicBezTo>
                      <a:cubicBezTo>
                        <a:pt x="5023" y="2214"/>
                        <a:pt x="5575" y="764"/>
                        <a:pt x="5040" y="212"/>
                      </a:cubicBezTo>
                      <a:cubicBezTo>
                        <a:pt x="4897" y="68"/>
                        <a:pt x="4692" y="1"/>
                        <a:pt x="444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43" name="Google Shape;5743;p6"/>
                <p:cNvSpPr/>
                <p:nvPr/>
              </p:nvSpPr>
              <p:spPr>
                <a:xfrm rot="-5400000">
                  <a:off x="3211750" y="3046475"/>
                  <a:ext cx="139400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00" extrusionOk="0">
                      <a:moveTo>
                        <a:pt x="1138" y="1"/>
                      </a:moveTo>
                      <a:cubicBezTo>
                        <a:pt x="888" y="1"/>
                        <a:pt x="681" y="70"/>
                        <a:pt x="536" y="215"/>
                      </a:cubicBezTo>
                      <a:cubicBezTo>
                        <a:pt x="1" y="750"/>
                        <a:pt x="553" y="2200"/>
                        <a:pt x="1796" y="3442"/>
                      </a:cubicBezTo>
                      <a:cubicBezTo>
                        <a:pt x="2712" y="4358"/>
                        <a:pt x="3740" y="4899"/>
                        <a:pt x="4432" y="4899"/>
                      </a:cubicBezTo>
                      <a:cubicBezTo>
                        <a:pt x="4679" y="4899"/>
                        <a:pt x="4883" y="4830"/>
                        <a:pt x="5023" y="4685"/>
                      </a:cubicBezTo>
                      <a:cubicBezTo>
                        <a:pt x="5576" y="4150"/>
                        <a:pt x="5023" y="2700"/>
                        <a:pt x="3781" y="1458"/>
                      </a:cubicBezTo>
                      <a:cubicBezTo>
                        <a:pt x="2865" y="542"/>
                        <a:pt x="1836" y="1"/>
                        <a:pt x="1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44" name="Google Shape;5744;p6"/>
                <p:cNvSpPr/>
                <p:nvPr/>
              </p:nvSpPr>
              <p:spPr>
                <a:xfrm rot="-5400000">
                  <a:off x="3270913" y="3198588"/>
                  <a:ext cx="28075" cy="2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1084" extrusionOk="0">
                      <a:moveTo>
                        <a:pt x="555" y="1"/>
                      </a:moveTo>
                      <a:cubicBezTo>
                        <a:pt x="285" y="1"/>
                        <a:pt x="18" y="178"/>
                        <a:pt x="0" y="531"/>
                      </a:cubicBezTo>
                      <a:cubicBezTo>
                        <a:pt x="0" y="825"/>
                        <a:pt x="415" y="1084"/>
                        <a:pt x="725" y="1084"/>
                      </a:cubicBezTo>
                      <a:cubicBezTo>
                        <a:pt x="1036" y="1084"/>
                        <a:pt x="1122" y="825"/>
                        <a:pt x="1122" y="531"/>
                      </a:cubicBezTo>
                      <a:cubicBezTo>
                        <a:pt x="1096" y="178"/>
                        <a:pt x="825" y="1"/>
                        <a:pt x="5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45" name="Google Shape;5745;p6"/>
                <p:cNvSpPr/>
                <p:nvPr/>
              </p:nvSpPr>
              <p:spPr>
                <a:xfrm rot="-5400000">
                  <a:off x="3166663" y="3081813"/>
                  <a:ext cx="28075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1106" extrusionOk="0">
                      <a:moveTo>
                        <a:pt x="553" y="1"/>
                      </a:moveTo>
                      <a:cubicBezTo>
                        <a:pt x="259" y="1"/>
                        <a:pt x="1" y="242"/>
                        <a:pt x="1" y="553"/>
                      </a:cubicBezTo>
                      <a:cubicBezTo>
                        <a:pt x="1" y="863"/>
                        <a:pt x="259" y="1105"/>
                        <a:pt x="553" y="1105"/>
                      </a:cubicBezTo>
                      <a:cubicBezTo>
                        <a:pt x="864" y="1105"/>
                        <a:pt x="1122" y="863"/>
                        <a:pt x="1122" y="553"/>
                      </a:cubicBezTo>
                      <a:cubicBezTo>
                        <a:pt x="1122" y="242"/>
                        <a:pt x="864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46" name="Google Shape;5746;p6"/>
                <p:cNvSpPr/>
                <p:nvPr/>
              </p:nvSpPr>
              <p:spPr>
                <a:xfrm rot="-5400000">
                  <a:off x="3109275" y="2937500"/>
                  <a:ext cx="119525" cy="11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1" h="4539" extrusionOk="0">
                      <a:moveTo>
                        <a:pt x="4251" y="1"/>
                      </a:moveTo>
                      <a:cubicBezTo>
                        <a:pt x="3292" y="1"/>
                        <a:pt x="2232" y="437"/>
                        <a:pt x="1398" y="1286"/>
                      </a:cubicBezTo>
                      <a:cubicBezTo>
                        <a:pt x="449" y="2235"/>
                        <a:pt x="0" y="3461"/>
                        <a:pt x="155" y="4514"/>
                      </a:cubicBezTo>
                      <a:cubicBezTo>
                        <a:pt x="282" y="4530"/>
                        <a:pt x="411" y="4539"/>
                        <a:pt x="542" y="4539"/>
                      </a:cubicBezTo>
                      <a:cubicBezTo>
                        <a:pt x="1486" y="4539"/>
                        <a:pt x="2534" y="4104"/>
                        <a:pt x="3383" y="3271"/>
                      </a:cubicBezTo>
                      <a:cubicBezTo>
                        <a:pt x="4349" y="2304"/>
                        <a:pt x="4781" y="1062"/>
                        <a:pt x="4643" y="26"/>
                      </a:cubicBezTo>
                      <a:cubicBezTo>
                        <a:pt x="4515" y="9"/>
                        <a:pt x="4384" y="1"/>
                        <a:pt x="42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47" name="Google Shape;5747;p6"/>
                <p:cNvSpPr/>
                <p:nvPr/>
              </p:nvSpPr>
              <p:spPr>
                <a:xfrm rot="-5400000">
                  <a:off x="3211525" y="2846475"/>
                  <a:ext cx="139850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4" h="4900" extrusionOk="0">
                      <a:moveTo>
                        <a:pt x="1155" y="1"/>
                      </a:moveTo>
                      <a:cubicBezTo>
                        <a:pt x="906" y="1"/>
                        <a:pt x="699" y="70"/>
                        <a:pt x="553" y="215"/>
                      </a:cubicBezTo>
                      <a:cubicBezTo>
                        <a:pt x="1" y="750"/>
                        <a:pt x="571" y="2200"/>
                        <a:pt x="1813" y="3442"/>
                      </a:cubicBezTo>
                      <a:cubicBezTo>
                        <a:pt x="2716" y="4358"/>
                        <a:pt x="3741" y="4899"/>
                        <a:pt x="4439" y="4899"/>
                      </a:cubicBezTo>
                      <a:cubicBezTo>
                        <a:pt x="4688" y="4899"/>
                        <a:pt x="4896" y="4830"/>
                        <a:pt x="5041" y="4685"/>
                      </a:cubicBezTo>
                      <a:cubicBezTo>
                        <a:pt x="5593" y="4150"/>
                        <a:pt x="5024" y="2700"/>
                        <a:pt x="3781" y="1458"/>
                      </a:cubicBezTo>
                      <a:cubicBezTo>
                        <a:pt x="2878" y="542"/>
                        <a:pt x="1853" y="1"/>
                        <a:pt x="11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48" name="Google Shape;5748;p6"/>
                <p:cNvSpPr/>
                <p:nvPr/>
              </p:nvSpPr>
              <p:spPr>
                <a:xfrm rot="-5400000">
                  <a:off x="3270638" y="2998113"/>
                  <a:ext cx="27650" cy="2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1123" extrusionOk="0">
                      <a:moveTo>
                        <a:pt x="553" y="1"/>
                      </a:moveTo>
                      <a:cubicBezTo>
                        <a:pt x="243" y="1"/>
                        <a:pt x="1" y="260"/>
                        <a:pt x="1" y="553"/>
                      </a:cubicBezTo>
                      <a:cubicBezTo>
                        <a:pt x="1" y="864"/>
                        <a:pt x="243" y="1123"/>
                        <a:pt x="553" y="1123"/>
                      </a:cubicBezTo>
                      <a:cubicBezTo>
                        <a:pt x="864" y="1123"/>
                        <a:pt x="1106" y="864"/>
                        <a:pt x="1106" y="553"/>
                      </a:cubicBezTo>
                      <a:cubicBezTo>
                        <a:pt x="1106" y="260"/>
                        <a:pt x="864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49" name="Google Shape;5749;p6"/>
                <p:cNvSpPr/>
                <p:nvPr/>
              </p:nvSpPr>
              <p:spPr>
                <a:xfrm rot="-5400000">
                  <a:off x="3166450" y="2886575"/>
                  <a:ext cx="27625" cy="26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5" h="1071" extrusionOk="0">
                      <a:moveTo>
                        <a:pt x="725" y="1"/>
                      </a:moveTo>
                      <a:cubicBezTo>
                        <a:pt x="432" y="1"/>
                        <a:pt x="0" y="242"/>
                        <a:pt x="0" y="553"/>
                      </a:cubicBezTo>
                      <a:cubicBezTo>
                        <a:pt x="18" y="898"/>
                        <a:pt x="285" y="1071"/>
                        <a:pt x="553" y="1071"/>
                      </a:cubicBezTo>
                      <a:cubicBezTo>
                        <a:pt x="820" y="1071"/>
                        <a:pt x="1088" y="898"/>
                        <a:pt x="1105" y="553"/>
                      </a:cubicBezTo>
                      <a:cubicBezTo>
                        <a:pt x="1105" y="242"/>
                        <a:pt x="1019" y="1"/>
                        <a:pt x="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50" name="Google Shape;5750;p6"/>
                <p:cNvSpPr/>
                <p:nvPr/>
              </p:nvSpPr>
              <p:spPr>
                <a:xfrm rot="-5400000">
                  <a:off x="3109475" y="2737500"/>
                  <a:ext cx="119125" cy="11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5" h="4539" extrusionOk="0">
                      <a:moveTo>
                        <a:pt x="4235" y="1"/>
                      </a:moveTo>
                      <a:cubicBezTo>
                        <a:pt x="3279" y="1"/>
                        <a:pt x="2232" y="437"/>
                        <a:pt x="1398" y="1286"/>
                      </a:cubicBezTo>
                      <a:cubicBezTo>
                        <a:pt x="432" y="2235"/>
                        <a:pt x="0" y="3461"/>
                        <a:pt x="139" y="4514"/>
                      </a:cubicBezTo>
                      <a:cubicBezTo>
                        <a:pt x="265" y="4530"/>
                        <a:pt x="394" y="4539"/>
                        <a:pt x="526" y="4539"/>
                      </a:cubicBezTo>
                      <a:cubicBezTo>
                        <a:pt x="1473" y="4539"/>
                        <a:pt x="2535" y="4104"/>
                        <a:pt x="3383" y="3271"/>
                      </a:cubicBezTo>
                      <a:cubicBezTo>
                        <a:pt x="4333" y="2304"/>
                        <a:pt x="4764" y="1062"/>
                        <a:pt x="4626" y="26"/>
                      </a:cubicBezTo>
                      <a:cubicBezTo>
                        <a:pt x="4498" y="9"/>
                        <a:pt x="4367" y="1"/>
                        <a:pt x="4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51" name="Google Shape;5751;p6"/>
                <p:cNvSpPr/>
                <p:nvPr/>
              </p:nvSpPr>
              <p:spPr>
                <a:xfrm rot="-5400000">
                  <a:off x="3211750" y="2646475"/>
                  <a:ext cx="139400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00" extrusionOk="0">
                      <a:moveTo>
                        <a:pt x="1144" y="1"/>
                      </a:moveTo>
                      <a:cubicBezTo>
                        <a:pt x="897" y="1"/>
                        <a:pt x="693" y="70"/>
                        <a:pt x="553" y="215"/>
                      </a:cubicBezTo>
                      <a:cubicBezTo>
                        <a:pt x="0" y="750"/>
                        <a:pt x="553" y="2200"/>
                        <a:pt x="1795" y="3442"/>
                      </a:cubicBezTo>
                      <a:cubicBezTo>
                        <a:pt x="2711" y="4358"/>
                        <a:pt x="3740" y="4899"/>
                        <a:pt x="4438" y="4899"/>
                      </a:cubicBezTo>
                      <a:cubicBezTo>
                        <a:pt x="4688" y="4899"/>
                        <a:pt x="4895" y="4830"/>
                        <a:pt x="5040" y="4685"/>
                      </a:cubicBezTo>
                      <a:cubicBezTo>
                        <a:pt x="5575" y="4150"/>
                        <a:pt x="5023" y="2700"/>
                        <a:pt x="3780" y="1458"/>
                      </a:cubicBezTo>
                      <a:cubicBezTo>
                        <a:pt x="2864" y="542"/>
                        <a:pt x="1836" y="1"/>
                        <a:pt x="11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52" name="Google Shape;5752;p6"/>
                <p:cNvSpPr/>
                <p:nvPr/>
              </p:nvSpPr>
              <p:spPr>
                <a:xfrm rot="-5400000">
                  <a:off x="3270425" y="2793800"/>
                  <a:ext cx="28075" cy="2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1123" extrusionOk="0">
                      <a:moveTo>
                        <a:pt x="570" y="1"/>
                      </a:moveTo>
                      <a:cubicBezTo>
                        <a:pt x="260" y="1"/>
                        <a:pt x="1" y="260"/>
                        <a:pt x="1" y="553"/>
                      </a:cubicBezTo>
                      <a:cubicBezTo>
                        <a:pt x="1" y="864"/>
                        <a:pt x="260" y="1123"/>
                        <a:pt x="570" y="1123"/>
                      </a:cubicBezTo>
                      <a:cubicBezTo>
                        <a:pt x="864" y="1123"/>
                        <a:pt x="1123" y="864"/>
                        <a:pt x="1123" y="553"/>
                      </a:cubicBezTo>
                      <a:cubicBezTo>
                        <a:pt x="1123" y="260"/>
                        <a:pt x="864" y="1"/>
                        <a:pt x="5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53" name="Google Shape;5753;p6"/>
                <p:cNvSpPr/>
                <p:nvPr/>
              </p:nvSpPr>
              <p:spPr>
                <a:xfrm rot="-5400000">
                  <a:off x="3166663" y="2681813"/>
                  <a:ext cx="28075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1106" extrusionOk="0">
                      <a:moveTo>
                        <a:pt x="570" y="1"/>
                      </a:moveTo>
                      <a:cubicBezTo>
                        <a:pt x="259" y="1"/>
                        <a:pt x="0" y="242"/>
                        <a:pt x="0" y="553"/>
                      </a:cubicBezTo>
                      <a:cubicBezTo>
                        <a:pt x="0" y="863"/>
                        <a:pt x="259" y="1105"/>
                        <a:pt x="570" y="1105"/>
                      </a:cubicBezTo>
                      <a:cubicBezTo>
                        <a:pt x="863" y="1105"/>
                        <a:pt x="1122" y="863"/>
                        <a:pt x="1122" y="553"/>
                      </a:cubicBezTo>
                      <a:cubicBezTo>
                        <a:pt x="1122" y="242"/>
                        <a:pt x="863" y="1"/>
                        <a:pt x="5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54" name="Google Shape;5754;p6"/>
                <p:cNvSpPr/>
                <p:nvPr/>
              </p:nvSpPr>
              <p:spPr>
                <a:xfrm rot="-5400000">
                  <a:off x="3099338" y="2532863"/>
                  <a:ext cx="139400" cy="12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11" extrusionOk="0">
                      <a:moveTo>
                        <a:pt x="4439" y="1"/>
                      </a:moveTo>
                      <a:cubicBezTo>
                        <a:pt x="3748" y="1"/>
                        <a:pt x="2715" y="548"/>
                        <a:pt x="1796" y="1455"/>
                      </a:cubicBezTo>
                      <a:cubicBezTo>
                        <a:pt x="553" y="2697"/>
                        <a:pt x="1" y="4147"/>
                        <a:pt x="536" y="4700"/>
                      </a:cubicBezTo>
                      <a:cubicBezTo>
                        <a:pt x="679" y="4843"/>
                        <a:pt x="883" y="4911"/>
                        <a:pt x="1128" y="4911"/>
                      </a:cubicBezTo>
                      <a:cubicBezTo>
                        <a:pt x="1827" y="4911"/>
                        <a:pt x="2860" y="4360"/>
                        <a:pt x="3781" y="3440"/>
                      </a:cubicBezTo>
                      <a:cubicBezTo>
                        <a:pt x="5023" y="2214"/>
                        <a:pt x="5576" y="764"/>
                        <a:pt x="5023" y="212"/>
                      </a:cubicBezTo>
                      <a:cubicBezTo>
                        <a:pt x="4884" y="68"/>
                        <a:pt x="4683" y="1"/>
                        <a:pt x="44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55" name="Google Shape;5755;p6"/>
                <p:cNvSpPr/>
                <p:nvPr/>
              </p:nvSpPr>
              <p:spPr>
                <a:xfrm rot="-5400000">
                  <a:off x="3211750" y="2446275"/>
                  <a:ext cx="139400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00" extrusionOk="0">
                      <a:moveTo>
                        <a:pt x="1138" y="1"/>
                      </a:moveTo>
                      <a:cubicBezTo>
                        <a:pt x="888" y="1"/>
                        <a:pt x="681" y="70"/>
                        <a:pt x="536" y="215"/>
                      </a:cubicBezTo>
                      <a:cubicBezTo>
                        <a:pt x="1" y="750"/>
                        <a:pt x="553" y="2200"/>
                        <a:pt x="1796" y="3442"/>
                      </a:cubicBezTo>
                      <a:cubicBezTo>
                        <a:pt x="2712" y="4358"/>
                        <a:pt x="3731" y="4899"/>
                        <a:pt x="4425" y="4899"/>
                      </a:cubicBezTo>
                      <a:cubicBezTo>
                        <a:pt x="4672" y="4899"/>
                        <a:pt x="4878" y="4830"/>
                        <a:pt x="5023" y="4685"/>
                      </a:cubicBezTo>
                      <a:cubicBezTo>
                        <a:pt x="5576" y="4150"/>
                        <a:pt x="5006" y="2700"/>
                        <a:pt x="3781" y="1458"/>
                      </a:cubicBezTo>
                      <a:cubicBezTo>
                        <a:pt x="2865" y="542"/>
                        <a:pt x="1836" y="1"/>
                        <a:pt x="1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56" name="Google Shape;5756;p6"/>
                <p:cNvSpPr/>
                <p:nvPr/>
              </p:nvSpPr>
              <p:spPr>
                <a:xfrm rot="-5400000">
                  <a:off x="3265288" y="2597863"/>
                  <a:ext cx="38425" cy="2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7" h="1126" extrusionOk="0">
                      <a:moveTo>
                        <a:pt x="760" y="1"/>
                      </a:moveTo>
                      <a:cubicBezTo>
                        <a:pt x="259" y="1"/>
                        <a:pt x="0" y="605"/>
                        <a:pt x="363" y="967"/>
                      </a:cubicBezTo>
                      <a:cubicBezTo>
                        <a:pt x="472" y="1077"/>
                        <a:pt x="608" y="1126"/>
                        <a:pt x="742" y="1126"/>
                      </a:cubicBezTo>
                      <a:cubicBezTo>
                        <a:pt x="1031" y="1126"/>
                        <a:pt x="1312" y="900"/>
                        <a:pt x="1312" y="570"/>
                      </a:cubicBezTo>
                      <a:cubicBezTo>
                        <a:pt x="1312" y="260"/>
                        <a:pt x="1537" y="1"/>
                        <a:pt x="76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57" name="Google Shape;5757;p6"/>
                <p:cNvSpPr/>
                <p:nvPr/>
              </p:nvSpPr>
              <p:spPr>
                <a:xfrm rot="-5400000">
                  <a:off x="3166875" y="2481825"/>
                  <a:ext cx="27650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1106" extrusionOk="0">
                      <a:moveTo>
                        <a:pt x="553" y="1"/>
                      </a:moveTo>
                      <a:cubicBezTo>
                        <a:pt x="242" y="1"/>
                        <a:pt x="1" y="242"/>
                        <a:pt x="1" y="553"/>
                      </a:cubicBezTo>
                      <a:cubicBezTo>
                        <a:pt x="1" y="863"/>
                        <a:pt x="242" y="1105"/>
                        <a:pt x="553" y="1105"/>
                      </a:cubicBezTo>
                      <a:cubicBezTo>
                        <a:pt x="864" y="1105"/>
                        <a:pt x="1105" y="863"/>
                        <a:pt x="1105" y="553"/>
                      </a:cubicBezTo>
                      <a:cubicBezTo>
                        <a:pt x="1105" y="242"/>
                        <a:pt x="864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58" name="Google Shape;5758;p6"/>
                <p:cNvSpPr/>
                <p:nvPr/>
              </p:nvSpPr>
              <p:spPr>
                <a:xfrm rot="-5400000">
                  <a:off x="3109488" y="2337513"/>
                  <a:ext cx="119100" cy="11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4" h="4539" extrusionOk="0">
                      <a:moveTo>
                        <a:pt x="4239" y="1"/>
                      </a:moveTo>
                      <a:cubicBezTo>
                        <a:pt x="3292" y="1"/>
                        <a:pt x="2232" y="437"/>
                        <a:pt x="1398" y="1286"/>
                      </a:cubicBezTo>
                      <a:cubicBezTo>
                        <a:pt x="432" y="2235"/>
                        <a:pt x="0" y="3461"/>
                        <a:pt x="138" y="4514"/>
                      </a:cubicBezTo>
                      <a:cubicBezTo>
                        <a:pt x="267" y="4530"/>
                        <a:pt x="397" y="4539"/>
                        <a:pt x="530" y="4539"/>
                      </a:cubicBezTo>
                      <a:cubicBezTo>
                        <a:pt x="1486" y="4539"/>
                        <a:pt x="2534" y="4104"/>
                        <a:pt x="3383" y="3271"/>
                      </a:cubicBezTo>
                      <a:cubicBezTo>
                        <a:pt x="4332" y="2304"/>
                        <a:pt x="4764" y="1062"/>
                        <a:pt x="4626" y="26"/>
                      </a:cubicBezTo>
                      <a:cubicBezTo>
                        <a:pt x="4500" y="9"/>
                        <a:pt x="4371" y="1"/>
                        <a:pt x="42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59" name="Google Shape;5759;p6"/>
                <p:cNvSpPr/>
                <p:nvPr/>
              </p:nvSpPr>
              <p:spPr>
                <a:xfrm rot="-5400000">
                  <a:off x="3211763" y="2246488"/>
                  <a:ext cx="139375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4900" extrusionOk="0">
                      <a:moveTo>
                        <a:pt x="1151" y="1"/>
                      </a:moveTo>
                      <a:cubicBezTo>
                        <a:pt x="904" y="1"/>
                        <a:pt x="698" y="70"/>
                        <a:pt x="552" y="215"/>
                      </a:cubicBezTo>
                      <a:cubicBezTo>
                        <a:pt x="0" y="750"/>
                        <a:pt x="570" y="2200"/>
                        <a:pt x="1795" y="3442"/>
                      </a:cubicBezTo>
                      <a:cubicBezTo>
                        <a:pt x="2711" y="4358"/>
                        <a:pt x="3739" y="4899"/>
                        <a:pt x="4438" y="4899"/>
                      </a:cubicBezTo>
                      <a:cubicBezTo>
                        <a:pt x="4687" y="4899"/>
                        <a:pt x="4895" y="4830"/>
                        <a:pt x="5040" y="4685"/>
                      </a:cubicBezTo>
                      <a:cubicBezTo>
                        <a:pt x="5575" y="4150"/>
                        <a:pt x="5023" y="2700"/>
                        <a:pt x="3780" y="1458"/>
                      </a:cubicBezTo>
                      <a:cubicBezTo>
                        <a:pt x="2864" y="542"/>
                        <a:pt x="1845" y="1"/>
                        <a:pt x="11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60" name="Google Shape;5760;p6"/>
                <p:cNvSpPr/>
                <p:nvPr/>
              </p:nvSpPr>
              <p:spPr>
                <a:xfrm rot="-5400000">
                  <a:off x="3272588" y="2395963"/>
                  <a:ext cx="23750" cy="2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" h="1123" extrusionOk="0">
                      <a:moveTo>
                        <a:pt x="397" y="1"/>
                      </a:moveTo>
                      <a:cubicBezTo>
                        <a:pt x="87" y="1"/>
                        <a:pt x="0" y="260"/>
                        <a:pt x="0" y="570"/>
                      </a:cubicBezTo>
                      <a:cubicBezTo>
                        <a:pt x="0" y="864"/>
                        <a:pt x="87" y="1123"/>
                        <a:pt x="397" y="1123"/>
                      </a:cubicBezTo>
                      <a:cubicBezTo>
                        <a:pt x="691" y="1123"/>
                        <a:pt x="950" y="864"/>
                        <a:pt x="950" y="570"/>
                      </a:cubicBezTo>
                      <a:cubicBezTo>
                        <a:pt x="950" y="260"/>
                        <a:pt x="691" y="1"/>
                        <a:pt x="3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61" name="Google Shape;5761;p6"/>
                <p:cNvSpPr/>
                <p:nvPr/>
              </p:nvSpPr>
              <p:spPr>
                <a:xfrm rot="-5400000">
                  <a:off x="3166663" y="2286138"/>
                  <a:ext cx="28075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1106" extrusionOk="0">
                      <a:moveTo>
                        <a:pt x="570" y="1"/>
                      </a:moveTo>
                      <a:cubicBezTo>
                        <a:pt x="259" y="1"/>
                        <a:pt x="0" y="242"/>
                        <a:pt x="0" y="553"/>
                      </a:cubicBezTo>
                      <a:cubicBezTo>
                        <a:pt x="0" y="863"/>
                        <a:pt x="259" y="1105"/>
                        <a:pt x="570" y="1105"/>
                      </a:cubicBezTo>
                      <a:cubicBezTo>
                        <a:pt x="863" y="1105"/>
                        <a:pt x="1122" y="863"/>
                        <a:pt x="1122" y="553"/>
                      </a:cubicBezTo>
                      <a:cubicBezTo>
                        <a:pt x="1122" y="242"/>
                        <a:pt x="863" y="1"/>
                        <a:pt x="5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62" name="Google Shape;5762;p6"/>
                <p:cNvSpPr/>
                <p:nvPr/>
              </p:nvSpPr>
              <p:spPr>
                <a:xfrm rot="-5400000">
                  <a:off x="3109475" y="2137300"/>
                  <a:ext cx="119125" cy="11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5" h="4539" extrusionOk="0">
                      <a:moveTo>
                        <a:pt x="4235" y="1"/>
                      </a:moveTo>
                      <a:cubicBezTo>
                        <a:pt x="3279" y="1"/>
                        <a:pt x="2230" y="437"/>
                        <a:pt x="1381" y="1286"/>
                      </a:cubicBezTo>
                      <a:cubicBezTo>
                        <a:pt x="432" y="2235"/>
                        <a:pt x="1" y="3461"/>
                        <a:pt x="139" y="4514"/>
                      </a:cubicBezTo>
                      <a:cubicBezTo>
                        <a:pt x="265" y="4530"/>
                        <a:pt x="394" y="4539"/>
                        <a:pt x="526" y="4539"/>
                      </a:cubicBezTo>
                      <a:cubicBezTo>
                        <a:pt x="1473" y="4539"/>
                        <a:pt x="2533" y="4104"/>
                        <a:pt x="3366" y="3271"/>
                      </a:cubicBezTo>
                      <a:cubicBezTo>
                        <a:pt x="4333" y="2304"/>
                        <a:pt x="4764" y="1062"/>
                        <a:pt x="4626" y="26"/>
                      </a:cubicBezTo>
                      <a:cubicBezTo>
                        <a:pt x="4498" y="9"/>
                        <a:pt x="4367" y="1"/>
                        <a:pt x="4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63" name="Google Shape;5763;p6"/>
                <p:cNvSpPr/>
                <p:nvPr/>
              </p:nvSpPr>
              <p:spPr>
                <a:xfrm rot="-5400000">
                  <a:off x="3211750" y="2046275"/>
                  <a:ext cx="139400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00" extrusionOk="0">
                      <a:moveTo>
                        <a:pt x="1137" y="1"/>
                      </a:moveTo>
                      <a:cubicBezTo>
                        <a:pt x="888" y="1"/>
                        <a:pt x="681" y="70"/>
                        <a:pt x="536" y="215"/>
                      </a:cubicBezTo>
                      <a:cubicBezTo>
                        <a:pt x="0" y="750"/>
                        <a:pt x="553" y="2200"/>
                        <a:pt x="1795" y="3442"/>
                      </a:cubicBezTo>
                      <a:cubicBezTo>
                        <a:pt x="2711" y="4358"/>
                        <a:pt x="3740" y="4899"/>
                        <a:pt x="4432" y="4899"/>
                      </a:cubicBezTo>
                      <a:cubicBezTo>
                        <a:pt x="4678" y="4899"/>
                        <a:pt x="4882" y="4830"/>
                        <a:pt x="5023" y="4685"/>
                      </a:cubicBezTo>
                      <a:cubicBezTo>
                        <a:pt x="5575" y="4150"/>
                        <a:pt x="5023" y="2700"/>
                        <a:pt x="3780" y="1458"/>
                      </a:cubicBezTo>
                      <a:cubicBezTo>
                        <a:pt x="2864" y="542"/>
                        <a:pt x="1836" y="1"/>
                        <a:pt x="11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64" name="Google Shape;5764;p6"/>
                <p:cNvSpPr/>
                <p:nvPr/>
              </p:nvSpPr>
              <p:spPr>
                <a:xfrm rot="-5400000">
                  <a:off x="3270638" y="2193813"/>
                  <a:ext cx="27650" cy="2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1123" extrusionOk="0">
                      <a:moveTo>
                        <a:pt x="553" y="1"/>
                      </a:moveTo>
                      <a:cubicBezTo>
                        <a:pt x="242" y="1"/>
                        <a:pt x="1" y="260"/>
                        <a:pt x="1" y="553"/>
                      </a:cubicBezTo>
                      <a:cubicBezTo>
                        <a:pt x="1" y="864"/>
                        <a:pt x="242" y="1123"/>
                        <a:pt x="553" y="1123"/>
                      </a:cubicBezTo>
                      <a:cubicBezTo>
                        <a:pt x="864" y="1123"/>
                        <a:pt x="1105" y="864"/>
                        <a:pt x="1105" y="553"/>
                      </a:cubicBezTo>
                      <a:cubicBezTo>
                        <a:pt x="1105" y="260"/>
                        <a:pt x="864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65" name="Google Shape;5765;p6"/>
                <p:cNvSpPr/>
                <p:nvPr/>
              </p:nvSpPr>
              <p:spPr>
                <a:xfrm rot="-5400000">
                  <a:off x="3166875" y="2086150"/>
                  <a:ext cx="27650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1106" extrusionOk="0">
                      <a:moveTo>
                        <a:pt x="553" y="1"/>
                      </a:moveTo>
                      <a:cubicBezTo>
                        <a:pt x="242" y="1"/>
                        <a:pt x="1" y="242"/>
                        <a:pt x="1" y="553"/>
                      </a:cubicBezTo>
                      <a:cubicBezTo>
                        <a:pt x="1" y="863"/>
                        <a:pt x="242" y="1105"/>
                        <a:pt x="553" y="1105"/>
                      </a:cubicBezTo>
                      <a:cubicBezTo>
                        <a:pt x="864" y="1105"/>
                        <a:pt x="1105" y="863"/>
                        <a:pt x="1105" y="553"/>
                      </a:cubicBezTo>
                      <a:cubicBezTo>
                        <a:pt x="1105" y="242"/>
                        <a:pt x="864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66" name="Google Shape;5766;p6"/>
                <p:cNvSpPr/>
                <p:nvPr/>
              </p:nvSpPr>
              <p:spPr>
                <a:xfrm rot="-5400000">
                  <a:off x="3099250" y="1932750"/>
                  <a:ext cx="139400" cy="12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04" extrusionOk="0">
                      <a:moveTo>
                        <a:pt x="4432" y="1"/>
                      </a:moveTo>
                      <a:cubicBezTo>
                        <a:pt x="3738" y="1"/>
                        <a:pt x="2715" y="548"/>
                        <a:pt x="1796" y="1455"/>
                      </a:cubicBezTo>
                      <a:cubicBezTo>
                        <a:pt x="553" y="2697"/>
                        <a:pt x="1" y="4147"/>
                        <a:pt x="536" y="4700"/>
                      </a:cubicBezTo>
                      <a:cubicBezTo>
                        <a:pt x="678" y="4838"/>
                        <a:pt x="881" y="4903"/>
                        <a:pt x="1124" y="4903"/>
                      </a:cubicBezTo>
                      <a:cubicBezTo>
                        <a:pt x="1823" y="4903"/>
                        <a:pt x="2859" y="4361"/>
                        <a:pt x="3781" y="3440"/>
                      </a:cubicBezTo>
                      <a:cubicBezTo>
                        <a:pt x="5006" y="2214"/>
                        <a:pt x="5576" y="764"/>
                        <a:pt x="5023" y="212"/>
                      </a:cubicBezTo>
                      <a:cubicBezTo>
                        <a:pt x="4880" y="68"/>
                        <a:pt x="4676" y="1"/>
                        <a:pt x="44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67" name="Google Shape;5767;p6"/>
                <p:cNvSpPr/>
                <p:nvPr/>
              </p:nvSpPr>
              <p:spPr>
                <a:xfrm rot="-5400000">
                  <a:off x="3211538" y="1846288"/>
                  <a:ext cx="139825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4900" extrusionOk="0">
                      <a:moveTo>
                        <a:pt x="1154" y="1"/>
                      </a:moveTo>
                      <a:cubicBezTo>
                        <a:pt x="906" y="1"/>
                        <a:pt x="698" y="70"/>
                        <a:pt x="553" y="215"/>
                      </a:cubicBezTo>
                      <a:cubicBezTo>
                        <a:pt x="1" y="750"/>
                        <a:pt x="570" y="2200"/>
                        <a:pt x="1796" y="3442"/>
                      </a:cubicBezTo>
                      <a:cubicBezTo>
                        <a:pt x="2712" y="4358"/>
                        <a:pt x="3740" y="4899"/>
                        <a:pt x="4439" y="4899"/>
                      </a:cubicBezTo>
                      <a:cubicBezTo>
                        <a:pt x="4688" y="4899"/>
                        <a:pt x="4895" y="4830"/>
                        <a:pt x="5040" y="4685"/>
                      </a:cubicBezTo>
                      <a:cubicBezTo>
                        <a:pt x="5593" y="4150"/>
                        <a:pt x="5023" y="2700"/>
                        <a:pt x="3781" y="1458"/>
                      </a:cubicBezTo>
                      <a:cubicBezTo>
                        <a:pt x="2877" y="542"/>
                        <a:pt x="1852" y="1"/>
                        <a:pt x="115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68" name="Google Shape;5768;p6"/>
                <p:cNvSpPr/>
                <p:nvPr/>
              </p:nvSpPr>
              <p:spPr>
                <a:xfrm rot="-5400000">
                  <a:off x="3270650" y="1993600"/>
                  <a:ext cx="27625" cy="2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5" h="1123" extrusionOk="0">
                      <a:moveTo>
                        <a:pt x="553" y="1"/>
                      </a:moveTo>
                      <a:cubicBezTo>
                        <a:pt x="242" y="1"/>
                        <a:pt x="0" y="260"/>
                        <a:pt x="0" y="553"/>
                      </a:cubicBezTo>
                      <a:cubicBezTo>
                        <a:pt x="0" y="864"/>
                        <a:pt x="242" y="1123"/>
                        <a:pt x="553" y="1123"/>
                      </a:cubicBezTo>
                      <a:cubicBezTo>
                        <a:pt x="863" y="1123"/>
                        <a:pt x="1105" y="864"/>
                        <a:pt x="1105" y="553"/>
                      </a:cubicBezTo>
                      <a:cubicBezTo>
                        <a:pt x="1105" y="260"/>
                        <a:pt x="863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69" name="Google Shape;5769;p6"/>
                <p:cNvSpPr/>
                <p:nvPr/>
              </p:nvSpPr>
              <p:spPr>
                <a:xfrm rot="-5400000">
                  <a:off x="3166875" y="1881625"/>
                  <a:ext cx="27650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1106" extrusionOk="0">
                      <a:moveTo>
                        <a:pt x="553" y="1"/>
                      </a:moveTo>
                      <a:cubicBezTo>
                        <a:pt x="242" y="1"/>
                        <a:pt x="1" y="242"/>
                        <a:pt x="1" y="553"/>
                      </a:cubicBezTo>
                      <a:cubicBezTo>
                        <a:pt x="1" y="863"/>
                        <a:pt x="242" y="1105"/>
                        <a:pt x="553" y="1105"/>
                      </a:cubicBezTo>
                      <a:cubicBezTo>
                        <a:pt x="864" y="1105"/>
                        <a:pt x="1105" y="863"/>
                        <a:pt x="1105" y="553"/>
                      </a:cubicBezTo>
                      <a:cubicBezTo>
                        <a:pt x="1105" y="242"/>
                        <a:pt x="864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70" name="Google Shape;5770;p6"/>
                <p:cNvSpPr/>
                <p:nvPr/>
              </p:nvSpPr>
              <p:spPr>
                <a:xfrm rot="-5400000">
                  <a:off x="3109488" y="1737313"/>
                  <a:ext cx="119100" cy="11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4" h="4539" extrusionOk="0">
                      <a:moveTo>
                        <a:pt x="4235" y="1"/>
                      </a:moveTo>
                      <a:cubicBezTo>
                        <a:pt x="3282" y="1"/>
                        <a:pt x="2245" y="437"/>
                        <a:pt x="1381" y="1286"/>
                      </a:cubicBezTo>
                      <a:cubicBezTo>
                        <a:pt x="432" y="2235"/>
                        <a:pt x="0" y="3461"/>
                        <a:pt x="138" y="4514"/>
                      </a:cubicBezTo>
                      <a:cubicBezTo>
                        <a:pt x="264" y="4530"/>
                        <a:pt x="394" y="4539"/>
                        <a:pt x="525" y="4539"/>
                      </a:cubicBezTo>
                      <a:cubicBezTo>
                        <a:pt x="1472" y="4539"/>
                        <a:pt x="2532" y="4104"/>
                        <a:pt x="3366" y="3271"/>
                      </a:cubicBezTo>
                      <a:cubicBezTo>
                        <a:pt x="4332" y="2304"/>
                        <a:pt x="4764" y="1062"/>
                        <a:pt x="4626" y="26"/>
                      </a:cubicBezTo>
                      <a:cubicBezTo>
                        <a:pt x="4498" y="9"/>
                        <a:pt x="4367" y="1"/>
                        <a:pt x="4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71" name="Google Shape;5771;p6"/>
                <p:cNvSpPr/>
                <p:nvPr/>
              </p:nvSpPr>
              <p:spPr>
                <a:xfrm rot="-5400000">
                  <a:off x="3211763" y="1646288"/>
                  <a:ext cx="139375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4900" extrusionOk="0">
                      <a:moveTo>
                        <a:pt x="1144" y="1"/>
                      </a:moveTo>
                      <a:cubicBezTo>
                        <a:pt x="897" y="1"/>
                        <a:pt x="693" y="70"/>
                        <a:pt x="552" y="215"/>
                      </a:cubicBezTo>
                      <a:cubicBezTo>
                        <a:pt x="0" y="750"/>
                        <a:pt x="552" y="2200"/>
                        <a:pt x="1795" y="3442"/>
                      </a:cubicBezTo>
                      <a:cubicBezTo>
                        <a:pt x="2711" y="4358"/>
                        <a:pt x="3739" y="4899"/>
                        <a:pt x="4431" y="4899"/>
                      </a:cubicBezTo>
                      <a:cubicBezTo>
                        <a:pt x="4678" y="4899"/>
                        <a:pt x="4882" y="4830"/>
                        <a:pt x="5023" y="4685"/>
                      </a:cubicBezTo>
                      <a:cubicBezTo>
                        <a:pt x="5575" y="4150"/>
                        <a:pt x="5023" y="2700"/>
                        <a:pt x="3780" y="1458"/>
                      </a:cubicBezTo>
                      <a:cubicBezTo>
                        <a:pt x="2864" y="542"/>
                        <a:pt x="1836" y="1"/>
                        <a:pt x="11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72" name="Google Shape;5772;p6"/>
                <p:cNvSpPr/>
                <p:nvPr/>
              </p:nvSpPr>
              <p:spPr>
                <a:xfrm rot="-5400000">
                  <a:off x="3268025" y="1796000"/>
                  <a:ext cx="32825" cy="2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3" h="1121" extrusionOk="0">
                      <a:moveTo>
                        <a:pt x="743" y="1"/>
                      </a:moveTo>
                      <a:cubicBezTo>
                        <a:pt x="259" y="1"/>
                        <a:pt x="1" y="605"/>
                        <a:pt x="363" y="950"/>
                      </a:cubicBezTo>
                      <a:cubicBezTo>
                        <a:pt x="475" y="1068"/>
                        <a:pt x="615" y="1120"/>
                        <a:pt x="753" y="1120"/>
                      </a:cubicBezTo>
                      <a:cubicBezTo>
                        <a:pt x="1037" y="1120"/>
                        <a:pt x="1312" y="896"/>
                        <a:pt x="1312" y="570"/>
                      </a:cubicBezTo>
                      <a:cubicBezTo>
                        <a:pt x="1312" y="260"/>
                        <a:pt x="1053" y="1"/>
                        <a:pt x="7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73" name="Google Shape;5773;p6"/>
                <p:cNvSpPr/>
                <p:nvPr/>
              </p:nvSpPr>
              <p:spPr>
                <a:xfrm rot="-5400000">
                  <a:off x="3164588" y="1683713"/>
                  <a:ext cx="32375" cy="27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5" h="1112" extrusionOk="0">
                      <a:moveTo>
                        <a:pt x="742" y="1"/>
                      </a:moveTo>
                      <a:cubicBezTo>
                        <a:pt x="242" y="1"/>
                        <a:pt x="0" y="587"/>
                        <a:pt x="345" y="950"/>
                      </a:cubicBezTo>
                      <a:cubicBezTo>
                        <a:pt x="457" y="1061"/>
                        <a:pt x="596" y="1112"/>
                        <a:pt x="732" y="1112"/>
                      </a:cubicBezTo>
                      <a:cubicBezTo>
                        <a:pt x="1018" y="1112"/>
                        <a:pt x="1295" y="892"/>
                        <a:pt x="1295" y="553"/>
                      </a:cubicBezTo>
                      <a:cubicBezTo>
                        <a:pt x="1295" y="242"/>
                        <a:pt x="1053" y="1"/>
                        <a:pt x="7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74" name="Google Shape;5774;p6"/>
                <p:cNvSpPr/>
                <p:nvPr/>
              </p:nvSpPr>
              <p:spPr>
                <a:xfrm rot="-5400000">
                  <a:off x="3099338" y="1532663"/>
                  <a:ext cx="139400" cy="12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11" extrusionOk="0">
                      <a:moveTo>
                        <a:pt x="4439" y="1"/>
                      </a:moveTo>
                      <a:cubicBezTo>
                        <a:pt x="3747" y="1"/>
                        <a:pt x="2715" y="548"/>
                        <a:pt x="1795" y="1455"/>
                      </a:cubicBezTo>
                      <a:cubicBezTo>
                        <a:pt x="553" y="2697"/>
                        <a:pt x="0" y="4147"/>
                        <a:pt x="535" y="4700"/>
                      </a:cubicBezTo>
                      <a:cubicBezTo>
                        <a:pt x="679" y="4843"/>
                        <a:pt x="883" y="4911"/>
                        <a:pt x="1128" y="4911"/>
                      </a:cubicBezTo>
                      <a:cubicBezTo>
                        <a:pt x="1827" y="4911"/>
                        <a:pt x="2860" y="4360"/>
                        <a:pt x="3780" y="3440"/>
                      </a:cubicBezTo>
                      <a:cubicBezTo>
                        <a:pt x="5023" y="2214"/>
                        <a:pt x="5575" y="764"/>
                        <a:pt x="5023" y="212"/>
                      </a:cubicBezTo>
                      <a:cubicBezTo>
                        <a:pt x="4884" y="68"/>
                        <a:pt x="4683" y="1"/>
                        <a:pt x="44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75" name="Google Shape;5775;p6"/>
                <p:cNvSpPr/>
                <p:nvPr/>
              </p:nvSpPr>
              <p:spPr>
                <a:xfrm rot="-5400000">
                  <a:off x="3211538" y="1446288"/>
                  <a:ext cx="139825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4900" extrusionOk="0">
                      <a:moveTo>
                        <a:pt x="1154" y="1"/>
                      </a:moveTo>
                      <a:cubicBezTo>
                        <a:pt x="905" y="1"/>
                        <a:pt x="698" y="70"/>
                        <a:pt x="553" y="215"/>
                      </a:cubicBezTo>
                      <a:cubicBezTo>
                        <a:pt x="0" y="750"/>
                        <a:pt x="570" y="2200"/>
                        <a:pt x="1813" y="3442"/>
                      </a:cubicBezTo>
                      <a:cubicBezTo>
                        <a:pt x="2716" y="4358"/>
                        <a:pt x="3741" y="4899"/>
                        <a:pt x="4439" y="4899"/>
                      </a:cubicBezTo>
                      <a:cubicBezTo>
                        <a:pt x="4688" y="4899"/>
                        <a:pt x="4895" y="4830"/>
                        <a:pt x="5040" y="4685"/>
                      </a:cubicBezTo>
                      <a:cubicBezTo>
                        <a:pt x="5592" y="4150"/>
                        <a:pt x="5023" y="2700"/>
                        <a:pt x="3797" y="1458"/>
                      </a:cubicBezTo>
                      <a:cubicBezTo>
                        <a:pt x="2882" y="542"/>
                        <a:pt x="1853" y="1"/>
                        <a:pt x="115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76" name="Google Shape;5776;p6"/>
                <p:cNvSpPr/>
                <p:nvPr/>
              </p:nvSpPr>
              <p:spPr>
                <a:xfrm rot="-5400000">
                  <a:off x="3270638" y="1593613"/>
                  <a:ext cx="27650" cy="2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1123" extrusionOk="0">
                      <a:moveTo>
                        <a:pt x="553" y="1"/>
                      </a:moveTo>
                      <a:cubicBezTo>
                        <a:pt x="242" y="1"/>
                        <a:pt x="1" y="260"/>
                        <a:pt x="1" y="553"/>
                      </a:cubicBezTo>
                      <a:cubicBezTo>
                        <a:pt x="1" y="864"/>
                        <a:pt x="242" y="1123"/>
                        <a:pt x="553" y="1123"/>
                      </a:cubicBezTo>
                      <a:cubicBezTo>
                        <a:pt x="864" y="1123"/>
                        <a:pt x="1105" y="864"/>
                        <a:pt x="1105" y="553"/>
                      </a:cubicBezTo>
                      <a:cubicBezTo>
                        <a:pt x="1105" y="260"/>
                        <a:pt x="864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77" name="Google Shape;5777;p6"/>
                <p:cNvSpPr/>
                <p:nvPr/>
              </p:nvSpPr>
              <p:spPr>
                <a:xfrm rot="-5400000">
                  <a:off x="3162350" y="1486175"/>
                  <a:ext cx="36700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8" h="1106" extrusionOk="0">
                      <a:moveTo>
                        <a:pt x="743" y="1"/>
                      </a:moveTo>
                      <a:cubicBezTo>
                        <a:pt x="1" y="1"/>
                        <a:pt x="1" y="1105"/>
                        <a:pt x="743" y="1105"/>
                      </a:cubicBezTo>
                      <a:cubicBezTo>
                        <a:pt x="1036" y="1105"/>
                        <a:pt x="1468" y="863"/>
                        <a:pt x="1468" y="553"/>
                      </a:cubicBezTo>
                      <a:cubicBezTo>
                        <a:pt x="1468" y="242"/>
                        <a:pt x="1054" y="1"/>
                        <a:pt x="7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78" name="Google Shape;5778;p6"/>
                <p:cNvSpPr/>
                <p:nvPr/>
              </p:nvSpPr>
              <p:spPr>
                <a:xfrm rot="-5400000">
                  <a:off x="3099125" y="1332675"/>
                  <a:ext cx="139825" cy="12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4911" extrusionOk="0">
                      <a:moveTo>
                        <a:pt x="4447" y="1"/>
                      </a:moveTo>
                      <a:cubicBezTo>
                        <a:pt x="3749" y="1"/>
                        <a:pt x="2719" y="548"/>
                        <a:pt x="1813" y="1455"/>
                      </a:cubicBezTo>
                      <a:cubicBezTo>
                        <a:pt x="570" y="2697"/>
                        <a:pt x="1" y="4147"/>
                        <a:pt x="553" y="4700"/>
                      </a:cubicBezTo>
                      <a:cubicBezTo>
                        <a:pt x="696" y="4843"/>
                        <a:pt x="900" y="4911"/>
                        <a:pt x="1145" y="4911"/>
                      </a:cubicBezTo>
                      <a:cubicBezTo>
                        <a:pt x="1843" y="4911"/>
                        <a:pt x="2873" y="4360"/>
                        <a:pt x="3780" y="3440"/>
                      </a:cubicBezTo>
                      <a:cubicBezTo>
                        <a:pt x="5023" y="2214"/>
                        <a:pt x="5593" y="764"/>
                        <a:pt x="5040" y="212"/>
                      </a:cubicBezTo>
                      <a:cubicBezTo>
                        <a:pt x="4897" y="68"/>
                        <a:pt x="4692" y="1"/>
                        <a:pt x="44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79" name="Google Shape;5779;p6"/>
                <p:cNvSpPr/>
                <p:nvPr/>
              </p:nvSpPr>
              <p:spPr>
                <a:xfrm rot="-5400000">
                  <a:off x="3221825" y="1250750"/>
                  <a:ext cx="119550" cy="1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2" h="4544" extrusionOk="0">
                      <a:moveTo>
                        <a:pt x="569" y="1"/>
                      </a:moveTo>
                      <a:cubicBezTo>
                        <a:pt x="429" y="1"/>
                        <a:pt x="291" y="11"/>
                        <a:pt x="156" y="31"/>
                      </a:cubicBezTo>
                      <a:cubicBezTo>
                        <a:pt x="1" y="1066"/>
                        <a:pt x="449" y="2292"/>
                        <a:pt x="1399" y="3258"/>
                      </a:cubicBezTo>
                      <a:cubicBezTo>
                        <a:pt x="2248" y="4107"/>
                        <a:pt x="3296" y="4544"/>
                        <a:pt x="4252" y="4544"/>
                      </a:cubicBezTo>
                      <a:cubicBezTo>
                        <a:pt x="4385" y="4544"/>
                        <a:pt x="4515" y="4535"/>
                        <a:pt x="4644" y="4518"/>
                      </a:cubicBezTo>
                      <a:cubicBezTo>
                        <a:pt x="4782" y="3466"/>
                        <a:pt x="4350" y="2240"/>
                        <a:pt x="3384" y="1274"/>
                      </a:cubicBezTo>
                      <a:cubicBezTo>
                        <a:pt x="2558" y="448"/>
                        <a:pt x="1510" y="1"/>
                        <a:pt x="5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80" name="Google Shape;5780;p6"/>
                <p:cNvSpPr/>
                <p:nvPr/>
              </p:nvSpPr>
              <p:spPr>
                <a:xfrm rot="-5400000">
                  <a:off x="3268088" y="1400263"/>
                  <a:ext cx="32825" cy="2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3" h="1126" extrusionOk="0">
                      <a:moveTo>
                        <a:pt x="760" y="1"/>
                      </a:moveTo>
                      <a:cubicBezTo>
                        <a:pt x="259" y="1"/>
                        <a:pt x="1" y="605"/>
                        <a:pt x="346" y="967"/>
                      </a:cubicBezTo>
                      <a:cubicBezTo>
                        <a:pt x="461" y="1077"/>
                        <a:pt x="600" y="1126"/>
                        <a:pt x="737" y="1126"/>
                      </a:cubicBezTo>
                      <a:cubicBezTo>
                        <a:pt x="1031" y="1126"/>
                        <a:pt x="1312" y="900"/>
                        <a:pt x="1312" y="570"/>
                      </a:cubicBezTo>
                      <a:cubicBezTo>
                        <a:pt x="1312" y="260"/>
                        <a:pt x="1053" y="1"/>
                        <a:pt x="76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81" name="Google Shape;5781;p6"/>
                <p:cNvSpPr/>
                <p:nvPr/>
              </p:nvSpPr>
              <p:spPr>
                <a:xfrm rot="-5400000">
                  <a:off x="3164375" y="1288250"/>
                  <a:ext cx="32800" cy="27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" h="1112" extrusionOk="0">
                      <a:moveTo>
                        <a:pt x="759" y="1"/>
                      </a:moveTo>
                      <a:cubicBezTo>
                        <a:pt x="259" y="1"/>
                        <a:pt x="0" y="587"/>
                        <a:pt x="362" y="950"/>
                      </a:cubicBezTo>
                      <a:cubicBezTo>
                        <a:pt x="474" y="1061"/>
                        <a:pt x="613" y="1112"/>
                        <a:pt x="749" y="1112"/>
                      </a:cubicBezTo>
                      <a:cubicBezTo>
                        <a:pt x="1035" y="1112"/>
                        <a:pt x="1312" y="892"/>
                        <a:pt x="1312" y="553"/>
                      </a:cubicBezTo>
                      <a:cubicBezTo>
                        <a:pt x="1312" y="242"/>
                        <a:pt x="1053" y="1"/>
                        <a:pt x="75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82" name="Google Shape;5782;p6"/>
                <p:cNvSpPr/>
                <p:nvPr/>
              </p:nvSpPr>
              <p:spPr>
                <a:xfrm rot="-5400000">
                  <a:off x="3109488" y="1137113"/>
                  <a:ext cx="119100" cy="11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4" h="4539" extrusionOk="0">
                      <a:moveTo>
                        <a:pt x="4235" y="1"/>
                      </a:moveTo>
                      <a:cubicBezTo>
                        <a:pt x="3279" y="1"/>
                        <a:pt x="2230" y="437"/>
                        <a:pt x="1381" y="1286"/>
                      </a:cubicBezTo>
                      <a:cubicBezTo>
                        <a:pt x="432" y="2235"/>
                        <a:pt x="0" y="3461"/>
                        <a:pt x="138" y="4514"/>
                      </a:cubicBezTo>
                      <a:cubicBezTo>
                        <a:pt x="265" y="4530"/>
                        <a:pt x="394" y="4539"/>
                        <a:pt x="525" y="4539"/>
                      </a:cubicBezTo>
                      <a:cubicBezTo>
                        <a:pt x="1472" y="4539"/>
                        <a:pt x="2532" y="4104"/>
                        <a:pt x="3366" y="3271"/>
                      </a:cubicBezTo>
                      <a:cubicBezTo>
                        <a:pt x="4332" y="2304"/>
                        <a:pt x="4764" y="1062"/>
                        <a:pt x="4626" y="26"/>
                      </a:cubicBezTo>
                      <a:cubicBezTo>
                        <a:pt x="4498" y="9"/>
                        <a:pt x="4367" y="1"/>
                        <a:pt x="4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83" name="Google Shape;5783;p6"/>
                <p:cNvSpPr/>
                <p:nvPr/>
              </p:nvSpPr>
              <p:spPr>
                <a:xfrm rot="-5400000">
                  <a:off x="3211750" y="1046075"/>
                  <a:ext cx="139400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00" extrusionOk="0">
                      <a:moveTo>
                        <a:pt x="1137" y="1"/>
                      </a:moveTo>
                      <a:cubicBezTo>
                        <a:pt x="888" y="1"/>
                        <a:pt x="680" y="70"/>
                        <a:pt x="535" y="215"/>
                      </a:cubicBezTo>
                      <a:cubicBezTo>
                        <a:pt x="0" y="750"/>
                        <a:pt x="552" y="2200"/>
                        <a:pt x="1795" y="3442"/>
                      </a:cubicBezTo>
                      <a:cubicBezTo>
                        <a:pt x="2711" y="4358"/>
                        <a:pt x="3730" y="4899"/>
                        <a:pt x="4424" y="4899"/>
                      </a:cubicBezTo>
                      <a:cubicBezTo>
                        <a:pt x="4671" y="4899"/>
                        <a:pt x="4877" y="4830"/>
                        <a:pt x="5023" y="4685"/>
                      </a:cubicBezTo>
                      <a:cubicBezTo>
                        <a:pt x="5575" y="4150"/>
                        <a:pt x="5005" y="2700"/>
                        <a:pt x="3780" y="1458"/>
                      </a:cubicBezTo>
                      <a:cubicBezTo>
                        <a:pt x="2864" y="542"/>
                        <a:pt x="1836" y="1"/>
                        <a:pt x="11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84" name="Google Shape;5784;p6"/>
                <p:cNvSpPr/>
                <p:nvPr/>
              </p:nvSpPr>
              <p:spPr>
                <a:xfrm rot="-5400000">
                  <a:off x="3270638" y="1197938"/>
                  <a:ext cx="27650" cy="2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1123" extrusionOk="0">
                      <a:moveTo>
                        <a:pt x="553" y="1"/>
                      </a:moveTo>
                      <a:cubicBezTo>
                        <a:pt x="242" y="1"/>
                        <a:pt x="1" y="260"/>
                        <a:pt x="1" y="553"/>
                      </a:cubicBezTo>
                      <a:cubicBezTo>
                        <a:pt x="1" y="864"/>
                        <a:pt x="242" y="1123"/>
                        <a:pt x="553" y="1123"/>
                      </a:cubicBezTo>
                      <a:cubicBezTo>
                        <a:pt x="864" y="1123"/>
                        <a:pt x="1105" y="864"/>
                        <a:pt x="1105" y="553"/>
                      </a:cubicBezTo>
                      <a:cubicBezTo>
                        <a:pt x="1105" y="260"/>
                        <a:pt x="864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85" name="Google Shape;5785;p6"/>
                <p:cNvSpPr/>
                <p:nvPr/>
              </p:nvSpPr>
              <p:spPr>
                <a:xfrm rot="-5400000">
                  <a:off x="3166888" y="1085963"/>
                  <a:ext cx="27625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5" h="1106" extrusionOk="0">
                      <a:moveTo>
                        <a:pt x="553" y="1"/>
                      </a:moveTo>
                      <a:cubicBezTo>
                        <a:pt x="242" y="1"/>
                        <a:pt x="0" y="242"/>
                        <a:pt x="0" y="553"/>
                      </a:cubicBezTo>
                      <a:cubicBezTo>
                        <a:pt x="0" y="863"/>
                        <a:pt x="242" y="1105"/>
                        <a:pt x="553" y="1105"/>
                      </a:cubicBezTo>
                      <a:cubicBezTo>
                        <a:pt x="863" y="1105"/>
                        <a:pt x="1105" y="863"/>
                        <a:pt x="1105" y="553"/>
                      </a:cubicBezTo>
                      <a:cubicBezTo>
                        <a:pt x="1105" y="242"/>
                        <a:pt x="863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786" name="Google Shape;5786;p6"/>
            <p:cNvGrpSpPr/>
            <p:nvPr/>
          </p:nvGrpSpPr>
          <p:grpSpPr>
            <a:xfrm>
              <a:off x="8469204" y="627100"/>
              <a:ext cx="196290" cy="3974225"/>
              <a:chOff x="478504" y="626887"/>
              <a:chExt cx="196290" cy="3974225"/>
            </a:xfrm>
          </p:grpSpPr>
          <p:grpSp>
            <p:nvGrpSpPr>
              <p:cNvPr id="5787" name="Google Shape;5787;p6"/>
              <p:cNvGrpSpPr/>
              <p:nvPr/>
            </p:nvGrpSpPr>
            <p:grpSpPr>
              <a:xfrm>
                <a:off x="478504" y="626887"/>
                <a:ext cx="196290" cy="1959963"/>
                <a:chOff x="3107650" y="1132184"/>
                <a:chExt cx="235050" cy="2347261"/>
              </a:xfrm>
            </p:grpSpPr>
            <p:sp>
              <p:nvSpPr>
                <p:cNvPr id="5788" name="Google Shape;5788;p6"/>
                <p:cNvSpPr/>
                <p:nvPr/>
              </p:nvSpPr>
              <p:spPr>
                <a:xfrm rot="-5400000">
                  <a:off x="2051081" y="2297597"/>
                  <a:ext cx="2347261" cy="164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94" h="657" extrusionOk="0">
                      <a:moveTo>
                        <a:pt x="0" y="0"/>
                      </a:moveTo>
                      <a:lnTo>
                        <a:pt x="0" y="656"/>
                      </a:lnTo>
                      <a:lnTo>
                        <a:pt x="98293" y="656"/>
                      </a:lnTo>
                      <a:lnTo>
                        <a:pt x="98293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89" name="Google Shape;5789;p6"/>
                <p:cNvSpPr/>
                <p:nvPr/>
              </p:nvSpPr>
              <p:spPr>
                <a:xfrm rot="-5400000">
                  <a:off x="3109263" y="3337488"/>
                  <a:ext cx="119550" cy="11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2" h="4539" extrusionOk="0">
                      <a:moveTo>
                        <a:pt x="4240" y="1"/>
                      </a:moveTo>
                      <a:cubicBezTo>
                        <a:pt x="3292" y="1"/>
                        <a:pt x="2232" y="437"/>
                        <a:pt x="1398" y="1286"/>
                      </a:cubicBezTo>
                      <a:cubicBezTo>
                        <a:pt x="432" y="2235"/>
                        <a:pt x="0" y="3461"/>
                        <a:pt x="138" y="4514"/>
                      </a:cubicBezTo>
                      <a:cubicBezTo>
                        <a:pt x="267" y="4530"/>
                        <a:pt x="398" y="4539"/>
                        <a:pt x="530" y="4539"/>
                      </a:cubicBezTo>
                      <a:cubicBezTo>
                        <a:pt x="1486" y="4539"/>
                        <a:pt x="2535" y="4104"/>
                        <a:pt x="3383" y="3271"/>
                      </a:cubicBezTo>
                      <a:cubicBezTo>
                        <a:pt x="4333" y="2304"/>
                        <a:pt x="4781" y="1062"/>
                        <a:pt x="4626" y="26"/>
                      </a:cubicBezTo>
                      <a:cubicBezTo>
                        <a:pt x="4500" y="9"/>
                        <a:pt x="4371" y="1"/>
                        <a:pt x="42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90" name="Google Shape;5790;p6"/>
                <p:cNvSpPr/>
                <p:nvPr/>
              </p:nvSpPr>
              <p:spPr>
                <a:xfrm rot="-5400000">
                  <a:off x="3211450" y="3246375"/>
                  <a:ext cx="139825" cy="12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4907" extrusionOk="0">
                      <a:moveTo>
                        <a:pt x="1141" y="1"/>
                      </a:moveTo>
                      <a:cubicBezTo>
                        <a:pt x="898" y="1"/>
                        <a:pt x="695" y="66"/>
                        <a:pt x="553" y="205"/>
                      </a:cubicBezTo>
                      <a:cubicBezTo>
                        <a:pt x="0" y="757"/>
                        <a:pt x="570" y="2207"/>
                        <a:pt x="1795" y="3449"/>
                      </a:cubicBezTo>
                      <a:cubicBezTo>
                        <a:pt x="2711" y="4365"/>
                        <a:pt x="3740" y="4906"/>
                        <a:pt x="4438" y="4906"/>
                      </a:cubicBezTo>
                      <a:cubicBezTo>
                        <a:pt x="4688" y="4906"/>
                        <a:pt x="4895" y="4837"/>
                        <a:pt x="5040" y="4692"/>
                      </a:cubicBezTo>
                      <a:cubicBezTo>
                        <a:pt x="5592" y="4157"/>
                        <a:pt x="5023" y="2707"/>
                        <a:pt x="3780" y="1465"/>
                      </a:cubicBezTo>
                      <a:cubicBezTo>
                        <a:pt x="2871" y="543"/>
                        <a:pt x="1839" y="1"/>
                        <a:pt x="114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91" name="Google Shape;5791;p6"/>
                <p:cNvSpPr/>
                <p:nvPr/>
              </p:nvSpPr>
              <p:spPr>
                <a:xfrm rot="-5400000">
                  <a:off x="3270425" y="3394000"/>
                  <a:ext cx="28075" cy="2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1123" extrusionOk="0">
                      <a:moveTo>
                        <a:pt x="570" y="1"/>
                      </a:moveTo>
                      <a:cubicBezTo>
                        <a:pt x="259" y="1"/>
                        <a:pt x="1" y="260"/>
                        <a:pt x="1" y="553"/>
                      </a:cubicBezTo>
                      <a:cubicBezTo>
                        <a:pt x="1" y="864"/>
                        <a:pt x="259" y="1123"/>
                        <a:pt x="570" y="1123"/>
                      </a:cubicBezTo>
                      <a:cubicBezTo>
                        <a:pt x="881" y="1123"/>
                        <a:pt x="1122" y="864"/>
                        <a:pt x="1122" y="553"/>
                      </a:cubicBezTo>
                      <a:cubicBezTo>
                        <a:pt x="1122" y="260"/>
                        <a:pt x="881" y="1"/>
                        <a:pt x="5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92" name="Google Shape;5792;p6"/>
                <p:cNvSpPr/>
                <p:nvPr/>
              </p:nvSpPr>
              <p:spPr>
                <a:xfrm rot="-5400000">
                  <a:off x="3166888" y="3281813"/>
                  <a:ext cx="27625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5" h="1106" extrusionOk="0">
                      <a:moveTo>
                        <a:pt x="553" y="1"/>
                      </a:moveTo>
                      <a:cubicBezTo>
                        <a:pt x="242" y="1"/>
                        <a:pt x="0" y="242"/>
                        <a:pt x="0" y="553"/>
                      </a:cubicBezTo>
                      <a:cubicBezTo>
                        <a:pt x="0" y="863"/>
                        <a:pt x="242" y="1105"/>
                        <a:pt x="553" y="1105"/>
                      </a:cubicBezTo>
                      <a:cubicBezTo>
                        <a:pt x="863" y="1105"/>
                        <a:pt x="1105" y="863"/>
                        <a:pt x="1105" y="553"/>
                      </a:cubicBezTo>
                      <a:cubicBezTo>
                        <a:pt x="1105" y="242"/>
                        <a:pt x="863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93" name="Google Shape;5793;p6"/>
                <p:cNvSpPr/>
                <p:nvPr/>
              </p:nvSpPr>
              <p:spPr>
                <a:xfrm rot="-5400000">
                  <a:off x="3099338" y="3133063"/>
                  <a:ext cx="139400" cy="12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11" extrusionOk="0">
                      <a:moveTo>
                        <a:pt x="4446" y="1"/>
                      </a:moveTo>
                      <a:cubicBezTo>
                        <a:pt x="3748" y="1"/>
                        <a:pt x="2715" y="548"/>
                        <a:pt x="1796" y="1455"/>
                      </a:cubicBezTo>
                      <a:cubicBezTo>
                        <a:pt x="570" y="2697"/>
                        <a:pt x="1" y="4147"/>
                        <a:pt x="553" y="4700"/>
                      </a:cubicBezTo>
                      <a:cubicBezTo>
                        <a:pt x="696" y="4843"/>
                        <a:pt x="899" y="4911"/>
                        <a:pt x="1142" y="4911"/>
                      </a:cubicBezTo>
                      <a:cubicBezTo>
                        <a:pt x="1836" y="4911"/>
                        <a:pt x="2860" y="4360"/>
                        <a:pt x="3780" y="3440"/>
                      </a:cubicBezTo>
                      <a:cubicBezTo>
                        <a:pt x="5023" y="2214"/>
                        <a:pt x="5575" y="764"/>
                        <a:pt x="5040" y="212"/>
                      </a:cubicBezTo>
                      <a:cubicBezTo>
                        <a:pt x="4897" y="68"/>
                        <a:pt x="4692" y="1"/>
                        <a:pt x="444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94" name="Google Shape;5794;p6"/>
                <p:cNvSpPr/>
                <p:nvPr/>
              </p:nvSpPr>
              <p:spPr>
                <a:xfrm rot="-5400000">
                  <a:off x="3211750" y="3046475"/>
                  <a:ext cx="139400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00" extrusionOk="0">
                      <a:moveTo>
                        <a:pt x="1138" y="1"/>
                      </a:moveTo>
                      <a:cubicBezTo>
                        <a:pt x="888" y="1"/>
                        <a:pt x="681" y="70"/>
                        <a:pt x="536" y="215"/>
                      </a:cubicBezTo>
                      <a:cubicBezTo>
                        <a:pt x="1" y="750"/>
                        <a:pt x="553" y="2200"/>
                        <a:pt x="1796" y="3442"/>
                      </a:cubicBezTo>
                      <a:cubicBezTo>
                        <a:pt x="2712" y="4358"/>
                        <a:pt x="3740" y="4899"/>
                        <a:pt x="4432" y="4899"/>
                      </a:cubicBezTo>
                      <a:cubicBezTo>
                        <a:pt x="4679" y="4899"/>
                        <a:pt x="4883" y="4830"/>
                        <a:pt x="5023" y="4685"/>
                      </a:cubicBezTo>
                      <a:cubicBezTo>
                        <a:pt x="5576" y="4150"/>
                        <a:pt x="5023" y="2700"/>
                        <a:pt x="3781" y="1458"/>
                      </a:cubicBezTo>
                      <a:cubicBezTo>
                        <a:pt x="2865" y="542"/>
                        <a:pt x="1836" y="1"/>
                        <a:pt x="1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95" name="Google Shape;5795;p6"/>
                <p:cNvSpPr/>
                <p:nvPr/>
              </p:nvSpPr>
              <p:spPr>
                <a:xfrm rot="-5400000">
                  <a:off x="3270913" y="3198588"/>
                  <a:ext cx="28075" cy="2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1084" extrusionOk="0">
                      <a:moveTo>
                        <a:pt x="555" y="1"/>
                      </a:moveTo>
                      <a:cubicBezTo>
                        <a:pt x="285" y="1"/>
                        <a:pt x="18" y="178"/>
                        <a:pt x="0" y="531"/>
                      </a:cubicBezTo>
                      <a:cubicBezTo>
                        <a:pt x="0" y="825"/>
                        <a:pt x="415" y="1084"/>
                        <a:pt x="725" y="1084"/>
                      </a:cubicBezTo>
                      <a:cubicBezTo>
                        <a:pt x="1036" y="1084"/>
                        <a:pt x="1122" y="825"/>
                        <a:pt x="1122" y="531"/>
                      </a:cubicBezTo>
                      <a:cubicBezTo>
                        <a:pt x="1096" y="178"/>
                        <a:pt x="825" y="1"/>
                        <a:pt x="5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96" name="Google Shape;5796;p6"/>
                <p:cNvSpPr/>
                <p:nvPr/>
              </p:nvSpPr>
              <p:spPr>
                <a:xfrm rot="-5400000">
                  <a:off x="3166663" y="3081813"/>
                  <a:ext cx="28075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1106" extrusionOk="0">
                      <a:moveTo>
                        <a:pt x="553" y="1"/>
                      </a:moveTo>
                      <a:cubicBezTo>
                        <a:pt x="259" y="1"/>
                        <a:pt x="1" y="242"/>
                        <a:pt x="1" y="553"/>
                      </a:cubicBezTo>
                      <a:cubicBezTo>
                        <a:pt x="1" y="863"/>
                        <a:pt x="259" y="1105"/>
                        <a:pt x="553" y="1105"/>
                      </a:cubicBezTo>
                      <a:cubicBezTo>
                        <a:pt x="864" y="1105"/>
                        <a:pt x="1122" y="863"/>
                        <a:pt x="1122" y="553"/>
                      </a:cubicBezTo>
                      <a:cubicBezTo>
                        <a:pt x="1122" y="242"/>
                        <a:pt x="864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97" name="Google Shape;5797;p6"/>
                <p:cNvSpPr/>
                <p:nvPr/>
              </p:nvSpPr>
              <p:spPr>
                <a:xfrm rot="-5400000">
                  <a:off x="3109275" y="2937500"/>
                  <a:ext cx="119525" cy="11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1" h="4539" extrusionOk="0">
                      <a:moveTo>
                        <a:pt x="4251" y="1"/>
                      </a:moveTo>
                      <a:cubicBezTo>
                        <a:pt x="3292" y="1"/>
                        <a:pt x="2232" y="437"/>
                        <a:pt x="1398" y="1286"/>
                      </a:cubicBezTo>
                      <a:cubicBezTo>
                        <a:pt x="449" y="2235"/>
                        <a:pt x="0" y="3461"/>
                        <a:pt x="155" y="4514"/>
                      </a:cubicBezTo>
                      <a:cubicBezTo>
                        <a:pt x="282" y="4530"/>
                        <a:pt x="411" y="4539"/>
                        <a:pt x="542" y="4539"/>
                      </a:cubicBezTo>
                      <a:cubicBezTo>
                        <a:pt x="1486" y="4539"/>
                        <a:pt x="2534" y="4104"/>
                        <a:pt x="3383" y="3271"/>
                      </a:cubicBezTo>
                      <a:cubicBezTo>
                        <a:pt x="4349" y="2304"/>
                        <a:pt x="4781" y="1062"/>
                        <a:pt x="4643" y="26"/>
                      </a:cubicBezTo>
                      <a:cubicBezTo>
                        <a:pt x="4515" y="9"/>
                        <a:pt x="4384" y="1"/>
                        <a:pt x="42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98" name="Google Shape;5798;p6"/>
                <p:cNvSpPr/>
                <p:nvPr/>
              </p:nvSpPr>
              <p:spPr>
                <a:xfrm rot="-5400000">
                  <a:off x="3211525" y="2846475"/>
                  <a:ext cx="139850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4" h="4900" extrusionOk="0">
                      <a:moveTo>
                        <a:pt x="1155" y="1"/>
                      </a:moveTo>
                      <a:cubicBezTo>
                        <a:pt x="906" y="1"/>
                        <a:pt x="699" y="70"/>
                        <a:pt x="553" y="215"/>
                      </a:cubicBezTo>
                      <a:cubicBezTo>
                        <a:pt x="1" y="750"/>
                        <a:pt x="571" y="2200"/>
                        <a:pt x="1813" y="3442"/>
                      </a:cubicBezTo>
                      <a:cubicBezTo>
                        <a:pt x="2716" y="4358"/>
                        <a:pt x="3741" y="4899"/>
                        <a:pt x="4439" y="4899"/>
                      </a:cubicBezTo>
                      <a:cubicBezTo>
                        <a:pt x="4688" y="4899"/>
                        <a:pt x="4896" y="4830"/>
                        <a:pt x="5041" y="4685"/>
                      </a:cubicBezTo>
                      <a:cubicBezTo>
                        <a:pt x="5593" y="4150"/>
                        <a:pt x="5024" y="2700"/>
                        <a:pt x="3781" y="1458"/>
                      </a:cubicBezTo>
                      <a:cubicBezTo>
                        <a:pt x="2878" y="542"/>
                        <a:pt x="1853" y="1"/>
                        <a:pt x="11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99" name="Google Shape;5799;p6"/>
                <p:cNvSpPr/>
                <p:nvPr/>
              </p:nvSpPr>
              <p:spPr>
                <a:xfrm rot="-5400000">
                  <a:off x="3270638" y="2998113"/>
                  <a:ext cx="27650" cy="2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1123" extrusionOk="0">
                      <a:moveTo>
                        <a:pt x="553" y="1"/>
                      </a:moveTo>
                      <a:cubicBezTo>
                        <a:pt x="243" y="1"/>
                        <a:pt x="1" y="260"/>
                        <a:pt x="1" y="553"/>
                      </a:cubicBezTo>
                      <a:cubicBezTo>
                        <a:pt x="1" y="864"/>
                        <a:pt x="243" y="1123"/>
                        <a:pt x="553" y="1123"/>
                      </a:cubicBezTo>
                      <a:cubicBezTo>
                        <a:pt x="864" y="1123"/>
                        <a:pt x="1106" y="864"/>
                        <a:pt x="1106" y="553"/>
                      </a:cubicBezTo>
                      <a:cubicBezTo>
                        <a:pt x="1106" y="260"/>
                        <a:pt x="864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00" name="Google Shape;5800;p6"/>
                <p:cNvSpPr/>
                <p:nvPr/>
              </p:nvSpPr>
              <p:spPr>
                <a:xfrm rot="-5400000">
                  <a:off x="3166450" y="2886575"/>
                  <a:ext cx="27625" cy="26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5" h="1071" extrusionOk="0">
                      <a:moveTo>
                        <a:pt x="725" y="1"/>
                      </a:moveTo>
                      <a:cubicBezTo>
                        <a:pt x="432" y="1"/>
                        <a:pt x="0" y="242"/>
                        <a:pt x="0" y="553"/>
                      </a:cubicBezTo>
                      <a:cubicBezTo>
                        <a:pt x="18" y="898"/>
                        <a:pt x="285" y="1071"/>
                        <a:pt x="553" y="1071"/>
                      </a:cubicBezTo>
                      <a:cubicBezTo>
                        <a:pt x="820" y="1071"/>
                        <a:pt x="1088" y="898"/>
                        <a:pt x="1105" y="553"/>
                      </a:cubicBezTo>
                      <a:cubicBezTo>
                        <a:pt x="1105" y="242"/>
                        <a:pt x="1019" y="1"/>
                        <a:pt x="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01" name="Google Shape;5801;p6"/>
                <p:cNvSpPr/>
                <p:nvPr/>
              </p:nvSpPr>
              <p:spPr>
                <a:xfrm rot="-5400000">
                  <a:off x="3109475" y="2737500"/>
                  <a:ext cx="119125" cy="11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5" h="4539" extrusionOk="0">
                      <a:moveTo>
                        <a:pt x="4235" y="1"/>
                      </a:moveTo>
                      <a:cubicBezTo>
                        <a:pt x="3279" y="1"/>
                        <a:pt x="2232" y="437"/>
                        <a:pt x="1398" y="1286"/>
                      </a:cubicBezTo>
                      <a:cubicBezTo>
                        <a:pt x="432" y="2235"/>
                        <a:pt x="0" y="3461"/>
                        <a:pt x="139" y="4514"/>
                      </a:cubicBezTo>
                      <a:cubicBezTo>
                        <a:pt x="265" y="4530"/>
                        <a:pt x="394" y="4539"/>
                        <a:pt x="526" y="4539"/>
                      </a:cubicBezTo>
                      <a:cubicBezTo>
                        <a:pt x="1473" y="4539"/>
                        <a:pt x="2535" y="4104"/>
                        <a:pt x="3383" y="3271"/>
                      </a:cubicBezTo>
                      <a:cubicBezTo>
                        <a:pt x="4333" y="2304"/>
                        <a:pt x="4764" y="1062"/>
                        <a:pt x="4626" y="26"/>
                      </a:cubicBezTo>
                      <a:cubicBezTo>
                        <a:pt x="4498" y="9"/>
                        <a:pt x="4367" y="1"/>
                        <a:pt x="4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02" name="Google Shape;5802;p6"/>
                <p:cNvSpPr/>
                <p:nvPr/>
              </p:nvSpPr>
              <p:spPr>
                <a:xfrm rot="-5400000">
                  <a:off x="3211750" y="2646475"/>
                  <a:ext cx="139400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00" extrusionOk="0">
                      <a:moveTo>
                        <a:pt x="1144" y="1"/>
                      </a:moveTo>
                      <a:cubicBezTo>
                        <a:pt x="897" y="1"/>
                        <a:pt x="693" y="70"/>
                        <a:pt x="553" y="215"/>
                      </a:cubicBezTo>
                      <a:cubicBezTo>
                        <a:pt x="0" y="750"/>
                        <a:pt x="553" y="2200"/>
                        <a:pt x="1795" y="3442"/>
                      </a:cubicBezTo>
                      <a:cubicBezTo>
                        <a:pt x="2711" y="4358"/>
                        <a:pt x="3740" y="4899"/>
                        <a:pt x="4438" y="4899"/>
                      </a:cubicBezTo>
                      <a:cubicBezTo>
                        <a:pt x="4688" y="4899"/>
                        <a:pt x="4895" y="4830"/>
                        <a:pt x="5040" y="4685"/>
                      </a:cubicBezTo>
                      <a:cubicBezTo>
                        <a:pt x="5575" y="4150"/>
                        <a:pt x="5023" y="2700"/>
                        <a:pt x="3780" y="1458"/>
                      </a:cubicBezTo>
                      <a:cubicBezTo>
                        <a:pt x="2864" y="542"/>
                        <a:pt x="1836" y="1"/>
                        <a:pt x="11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03" name="Google Shape;5803;p6"/>
                <p:cNvSpPr/>
                <p:nvPr/>
              </p:nvSpPr>
              <p:spPr>
                <a:xfrm rot="-5400000">
                  <a:off x="3270425" y="2793800"/>
                  <a:ext cx="28075" cy="2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1123" extrusionOk="0">
                      <a:moveTo>
                        <a:pt x="570" y="1"/>
                      </a:moveTo>
                      <a:cubicBezTo>
                        <a:pt x="260" y="1"/>
                        <a:pt x="1" y="260"/>
                        <a:pt x="1" y="553"/>
                      </a:cubicBezTo>
                      <a:cubicBezTo>
                        <a:pt x="1" y="864"/>
                        <a:pt x="260" y="1123"/>
                        <a:pt x="570" y="1123"/>
                      </a:cubicBezTo>
                      <a:cubicBezTo>
                        <a:pt x="864" y="1123"/>
                        <a:pt x="1123" y="864"/>
                        <a:pt x="1123" y="553"/>
                      </a:cubicBezTo>
                      <a:cubicBezTo>
                        <a:pt x="1123" y="260"/>
                        <a:pt x="864" y="1"/>
                        <a:pt x="5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04" name="Google Shape;5804;p6"/>
                <p:cNvSpPr/>
                <p:nvPr/>
              </p:nvSpPr>
              <p:spPr>
                <a:xfrm rot="-5400000">
                  <a:off x="3166663" y="2681813"/>
                  <a:ext cx="28075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1106" extrusionOk="0">
                      <a:moveTo>
                        <a:pt x="570" y="1"/>
                      </a:moveTo>
                      <a:cubicBezTo>
                        <a:pt x="259" y="1"/>
                        <a:pt x="0" y="242"/>
                        <a:pt x="0" y="553"/>
                      </a:cubicBezTo>
                      <a:cubicBezTo>
                        <a:pt x="0" y="863"/>
                        <a:pt x="259" y="1105"/>
                        <a:pt x="570" y="1105"/>
                      </a:cubicBezTo>
                      <a:cubicBezTo>
                        <a:pt x="863" y="1105"/>
                        <a:pt x="1122" y="863"/>
                        <a:pt x="1122" y="553"/>
                      </a:cubicBezTo>
                      <a:cubicBezTo>
                        <a:pt x="1122" y="242"/>
                        <a:pt x="863" y="1"/>
                        <a:pt x="5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05" name="Google Shape;5805;p6"/>
                <p:cNvSpPr/>
                <p:nvPr/>
              </p:nvSpPr>
              <p:spPr>
                <a:xfrm rot="-5400000">
                  <a:off x="3099338" y="2532863"/>
                  <a:ext cx="139400" cy="12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11" extrusionOk="0">
                      <a:moveTo>
                        <a:pt x="4439" y="1"/>
                      </a:moveTo>
                      <a:cubicBezTo>
                        <a:pt x="3748" y="1"/>
                        <a:pt x="2715" y="548"/>
                        <a:pt x="1796" y="1455"/>
                      </a:cubicBezTo>
                      <a:cubicBezTo>
                        <a:pt x="553" y="2697"/>
                        <a:pt x="1" y="4147"/>
                        <a:pt x="536" y="4700"/>
                      </a:cubicBezTo>
                      <a:cubicBezTo>
                        <a:pt x="679" y="4843"/>
                        <a:pt x="883" y="4911"/>
                        <a:pt x="1128" y="4911"/>
                      </a:cubicBezTo>
                      <a:cubicBezTo>
                        <a:pt x="1827" y="4911"/>
                        <a:pt x="2860" y="4360"/>
                        <a:pt x="3781" y="3440"/>
                      </a:cubicBezTo>
                      <a:cubicBezTo>
                        <a:pt x="5023" y="2214"/>
                        <a:pt x="5576" y="764"/>
                        <a:pt x="5023" y="212"/>
                      </a:cubicBezTo>
                      <a:cubicBezTo>
                        <a:pt x="4884" y="68"/>
                        <a:pt x="4683" y="1"/>
                        <a:pt x="44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06" name="Google Shape;5806;p6"/>
                <p:cNvSpPr/>
                <p:nvPr/>
              </p:nvSpPr>
              <p:spPr>
                <a:xfrm rot="-5400000">
                  <a:off x="3211750" y="2446275"/>
                  <a:ext cx="139400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00" extrusionOk="0">
                      <a:moveTo>
                        <a:pt x="1138" y="1"/>
                      </a:moveTo>
                      <a:cubicBezTo>
                        <a:pt x="888" y="1"/>
                        <a:pt x="681" y="70"/>
                        <a:pt x="536" y="215"/>
                      </a:cubicBezTo>
                      <a:cubicBezTo>
                        <a:pt x="1" y="750"/>
                        <a:pt x="553" y="2200"/>
                        <a:pt x="1796" y="3442"/>
                      </a:cubicBezTo>
                      <a:cubicBezTo>
                        <a:pt x="2712" y="4358"/>
                        <a:pt x="3731" y="4899"/>
                        <a:pt x="4425" y="4899"/>
                      </a:cubicBezTo>
                      <a:cubicBezTo>
                        <a:pt x="4672" y="4899"/>
                        <a:pt x="4878" y="4830"/>
                        <a:pt x="5023" y="4685"/>
                      </a:cubicBezTo>
                      <a:cubicBezTo>
                        <a:pt x="5576" y="4150"/>
                        <a:pt x="5006" y="2700"/>
                        <a:pt x="3781" y="1458"/>
                      </a:cubicBezTo>
                      <a:cubicBezTo>
                        <a:pt x="2865" y="542"/>
                        <a:pt x="1836" y="1"/>
                        <a:pt x="1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07" name="Google Shape;5807;p6"/>
                <p:cNvSpPr/>
                <p:nvPr/>
              </p:nvSpPr>
              <p:spPr>
                <a:xfrm rot="-5400000">
                  <a:off x="3265288" y="2597863"/>
                  <a:ext cx="38425" cy="2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7" h="1126" extrusionOk="0">
                      <a:moveTo>
                        <a:pt x="760" y="1"/>
                      </a:moveTo>
                      <a:cubicBezTo>
                        <a:pt x="259" y="1"/>
                        <a:pt x="0" y="605"/>
                        <a:pt x="363" y="967"/>
                      </a:cubicBezTo>
                      <a:cubicBezTo>
                        <a:pt x="472" y="1077"/>
                        <a:pt x="608" y="1126"/>
                        <a:pt x="742" y="1126"/>
                      </a:cubicBezTo>
                      <a:cubicBezTo>
                        <a:pt x="1031" y="1126"/>
                        <a:pt x="1312" y="900"/>
                        <a:pt x="1312" y="570"/>
                      </a:cubicBezTo>
                      <a:cubicBezTo>
                        <a:pt x="1312" y="260"/>
                        <a:pt x="1537" y="1"/>
                        <a:pt x="76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08" name="Google Shape;5808;p6"/>
                <p:cNvSpPr/>
                <p:nvPr/>
              </p:nvSpPr>
              <p:spPr>
                <a:xfrm rot="-5400000">
                  <a:off x="3166875" y="2481825"/>
                  <a:ext cx="27650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1106" extrusionOk="0">
                      <a:moveTo>
                        <a:pt x="553" y="1"/>
                      </a:moveTo>
                      <a:cubicBezTo>
                        <a:pt x="242" y="1"/>
                        <a:pt x="1" y="242"/>
                        <a:pt x="1" y="553"/>
                      </a:cubicBezTo>
                      <a:cubicBezTo>
                        <a:pt x="1" y="863"/>
                        <a:pt x="242" y="1105"/>
                        <a:pt x="553" y="1105"/>
                      </a:cubicBezTo>
                      <a:cubicBezTo>
                        <a:pt x="864" y="1105"/>
                        <a:pt x="1105" y="863"/>
                        <a:pt x="1105" y="553"/>
                      </a:cubicBezTo>
                      <a:cubicBezTo>
                        <a:pt x="1105" y="242"/>
                        <a:pt x="864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09" name="Google Shape;5809;p6"/>
                <p:cNvSpPr/>
                <p:nvPr/>
              </p:nvSpPr>
              <p:spPr>
                <a:xfrm rot="-5400000">
                  <a:off x="3109488" y="2337513"/>
                  <a:ext cx="119100" cy="11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4" h="4539" extrusionOk="0">
                      <a:moveTo>
                        <a:pt x="4239" y="1"/>
                      </a:moveTo>
                      <a:cubicBezTo>
                        <a:pt x="3292" y="1"/>
                        <a:pt x="2232" y="437"/>
                        <a:pt x="1398" y="1286"/>
                      </a:cubicBezTo>
                      <a:cubicBezTo>
                        <a:pt x="432" y="2235"/>
                        <a:pt x="0" y="3461"/>
                        <a:pt x="138" y="4514"/>
                      </a:cubicBezTo>
                      <a:cubicBezTo>
                        <a:pt x="267" y="4530"/>
                        <a:pt x="397" y="4539"/>
                        <a:pt x="530" y="4539"/>
                      </a:cubicBezTo>
                      <a:cubicBezTo>
                        <a:pt x="1486" y="4539"/>
                        <a:pt x="2534" y="4104"/>
                        <a:pt x="3383" y="3271"/>
                      </a:cubicBezTo>
                      <a:cubicBezTo>
                        <a:pt x="4332" y="2304"/>
                        <a:pt x="4764" y="1062"/>
                        <a:pt x="4626" y="26"/>
                      </a:cubicBezTo>
                      <a:cubicBezTo>
                        <a:pt x="4500" y="9"/>
                        <a:pt x="4371" y="1"/>
                        <a:pt x="42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10" name="Google Shape;5810;p6"/>
                <p:cNvSpPr/>
                <p:nvPr/>
              </p:nvSpPr>
              <p:spPr>
                <a:xfrm rot="-5400000">
                  <a:off x="3211763" y="2246488"/>
                  <a:ext cx="139375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4900" extrusionOk="0">
                      <a:moveTo>
                        <a:pt x="1151" y="1"/>
                      </a:moveTo>
                      <a:cubicBezTo>
                        <a:pt x="904" y="1"/>
                        <a:pt x="698" y="70"/>
                        <a:pt x="552" y="215"/>
                      </a:cubicBezTo>
                      <a:cubicBezTo>
                        <a:pt x="0" y="750"/>
                        <a:pt x="570" y="2200"/>
                        <a:pt x="1795" y="3442"/>
                      </a:cubicBezTo>
                      <a:cubicBezTo>
                        <a:pt x="2711" y="4358"/>
                        <a:pt x="3739" y="4899"/>
                        <a:pt x="4438" y="4899"/>
                      </a:cubicBezTo>
                      <a:cubicBezTo>
                        <a:pt x="4687" y="4899"/>
                        <a:pt x="4895" y="4830"/>
                        <a:pt x="5040" y="4685"/>
                      </a:cubicBezTo>
                      <a:cubicBezTo>
                        <a:pt x="5575" y="4150"/>
                        <a:pt x="5023" y="2700"/>
                        <a:pt x="3780" y="1458"/>
                      </a:cubicBezTo>
                      <a:cubicBezTo>
                        <a:pt x="2864" y="542"/>
                        <a:pt x="1845" y="1"/>
                        <a:pt x="11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11" name="Google Shape;5811;p6"/>
                <p:cNvSpPr/>
                <p:nvPr/>
              </p:nvSpPr>
              <p:spPr>
                <a:xfrm rot="-5400000">
                  <a:off x="3272588" y="2395963"/>
                  <a:ext cx="23750" cy="2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" h="1123" extrusionOk="0">
                      <a:moveTo>
                        <a:pt x="397" y="1"/>
                      </a:moveTo>
                      <a:cubicBezTo>
                        <a:pt x="87" y="1"/>
                        <a:pt x="0" y="260"/>
                        <a:pt x="0" y="570"/>
                      </a:cubicBezTo>
                      <a:cubicBezTo>
                        <a:pt x="0" y="864"/>
                        <a:pt x="87" y="1123"/>
                        <a:pt x="397" y="1123"/>
                      </a:cubicBezTo>
                      <a:cubicBezTo>
                        <a:pt x="691" y="1123"/>
                        <a:pt x="950" y="864"/>
                        <a:pt x="950" y="570"/>
                      </a:cubicBezTo>
                      <a:cubicBezTo>
                        <a:pt x="950" y="260"/>
                        <a:pt x="691" y="1"/>
                        <a:pt x="3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12" name="Google Shape;5812;p6"/>
                <p:cNvSpPr/>
                <p:nvPr/>
              </p:nvSpPr>
              <p:spPr>
                <a:xfrm rot="-5400000">
                  <a:off x="3166663" y="2286138"/>
                  <a:ext cx="28075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1106" extrusionOk="0">
                      <a:moveTo>
                        <a:pt x="570" y="1"/>
                      </a:moveTo>
                      <a:cubicBezTo>
                        <a:pt x="259" y="1"/>
                        <a:pt x="0" y="242"/>
                        <a:pt x="0" y="553"/>
                      </a:cubicBezTo>
                      <a:cubicBezTo>
                        <a:pt x="0" y="863"/>
                        <a:pt x="259" y="1105"/>
                        <a:pt x="570" y="1105"/>
                      </a:cubicBezTo>
                      <a:cubicBezTo>
                        <a:pt x="863" y="1105"/>
                        <a:pt x="1122" y="863"/>
                        <a:pt x="1122" y="553"/>
                      </a:cubicBezTo>
                      <a:cubicBezTo>
                        <a:pt x="1122" y="242"/>
                        <a:pt x="863" y="1"/>
                        <a:pt x="5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13" name="Google Shape;5813;p6"/>
                <p:cNvSpPr/>
                <p:nvPr/>
              </p:nvSpPr>
              <p:spPr>
                <a:xfrm rot="-5400000">
                  <a:off x="3109475" y="2137300"/>
                  <a:ext cx="119125" cy="11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5" h="4539" extrusionOk="0">
                      <a:moveTo>
                        <a:pt x="4235" y="1"/>
                      </a:moveTo>
                      <a:cubicBezTo>
                        <a:pt x="3279" y="1"/>
                        <a:pt x="2230" y="437"/>
                        <a:pt x="1381" y="1286"/>
                      </a:cubicBezTo>
                      <a:cubicBezTo>
                        <a:pt x="432" y="2235"/>
                        <a:pt x="1" y="3461"/>
                        <a:pt x="139" y="4514"/>
                      </a:cubicBezTo>
                      <a:cubicBezTo>
                        <a:pt x="265" y="4530"/>
                        <a:pt x="394" y="4539"/>
                        <a:pt x="526" y="4539"/>
                      </a:cubicBezTo>
                      <a:cubicBezTo>
                        <a:pt x="1473" y="4539"/>
                        <a:pt x="2533" y="4104"/>
                        <a:pt x="3366" y="3271"/>
                      </a:cubicBezTo>
                      <a:cubicBezTo>
                        <a:pt x="4333" y="2304"/>
                        <a:pt x="4764" y="1062"/>
                        <a:pt x="4626" y="26"/>
                      </a:cubicBezTo>
                      <a:cubicBezTo>
                        <a:pt x="4498" y="9"/>
                        <a:pt x="4367" y="1"/>
                        <a:pt x="4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14" name="Google Shape;5814;p6"/>
                <p:cNvSpPr/>
                <p:nvPr/>
              </p:nvSpPr>
              <p:spPr>
                <a:xfrm rot="-5400000">
                  <a:off x="3211750" y="2046275"/>
                  <a:ext cx="139400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00" extrusionOk="0">
                      <a:moveTo>
                        <a:pt x="1137" y="1"/>
                      </a:moveTo>
                      <a:cubicBezTo>
                        <a:pt x="888" y="1"/>
                        <a:pt x="681" y="70"/>
                        <a:pt x="536" y="215"/>
                      </a:cubicBezTo>
                      <a:cubicBezTo>
                        <a:pt x="0" y="750"/>
                        <a:pt x="553" y="2200"/>
                        <a:pt x="1795" y="3442"/>
                      </a:cubicBezTo>
                      <a:cubicBezTo>
                        <a:pt x="2711" y="4358"/>
                        <a:pt x="3740" y="4899"/>
                        <a:pt x="4432" y="4899"/>
                      </a:cubicBezTo>
                      <a:cubicBezTo>
                        <a:pt x="4678" y="4899"/>
                        <a:pt x="4882" y="4830"/>
                        <a:pt x="5023" y="4685"/>
                      </a:cubicBezTo>
                      <a:cubicBezTo>
                        <a:pt x="5575" y="4150"/>
                        <a:pt x="5023" y="2700"/>
                        <a:pt x="3780" y="1458"/>
                      </a:cubicBezTo>
                      <a:cubicBezTo>
                        <a:pt x="2864" y="542"/>
                        <a:pt x="1836" y="1"/>
                        <a:pt x="11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15" name="Google Shape;5815;p6"/>
                <p:cNvSpPr/>
                <p:nvPr/>
              </p:nvSpPr>
              <p:spPr>
                <a:xfrm rot="-5400000">
                  <a:off x="3270638" y="2193813"/>
                  <a:ext cx="27650" cy="2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1123" extrusionOk="0">
                      <a:moveTo>
                        <a:pt x="553" y="1"/>
                      </a:moveTo>
                      <a:cubicBezTo>
                        <a:pt x="242" y="1"/>
                        <a:pt x="1" y="260"/>
                        <a:pt x="1" y="553"/>
                      </a:cubicBezTo>
                      <a:cubicBezTo>
                        <a:pt x="1" y="864"/>
                        <a:pt x="242" y="1123"/>
                        <a:pt x="553" y="1123"/>
                      </a:cubicBezTo>
                      <a:cubicBezTo>
                        <a:pt x="864" y="1123"/>
                        <a:pt x="1105" y="864"/>
                        <a:pt x="1105" y="553"/>
                      </a:cubicBezTo>
                      <a:cubicBezTo>
                        <a:pt x="1105" y="260"/>
                        <a:pt x="864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16" name="Google Shape;5816;p6"/>
                <p:cNvSpPr/>
                <p:nvPr/>
              </p:nvSpPr>
              <p:spPr>
                <a:xfrm rot="-5400000">
                  <a:off x="3166875" y="2086150"/>
                  <a:ext cx="27650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1106" extrusionOk="0">
                      <a:moveTo>
                        <a:pt x="553" y="1"/>
                      </a:moveTo>
                      <a:cubicBezTo>
                        <a:pt x="242" y="1"/>
                        <a:pt x="1" y="242"/>
                        <a:pt x="1" y="553"/>
                      </a:cubicBezTo>
                      <a:cubicBezTo>
                        <a:pt x="1" y="863"/>
                        <a:pt x="242" y="1105"/>
                        <a:pt x="553" y="1105"/>
                      </a:cubicBezTo>
                      <a:cubicBezTo>
                        <a:pt x="864" y="1105"/>
                        <a:pt x="1105" y="863"/>
                        <a:pt x="1105" y="553"/>
                      </a:cubicBezTo>
                      <a:cubicBezTo>
                        <a:pt x="1105" y="242"/>
                        <a:pt x="864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17" name="Google Shape;5817;p6"/>
                <p:cNvSpPr/>
                <p:nvPr/>
              </p:nvSpPr>
              <p:spPr>
                <a:xfrm rot="-5400000">
                  <a:off x="3099250" y="1932750"/>
                  <a:ext cx="139400" cy="12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04" extrusionOk="0">
                      <a:moveTo>
                        <a:pt x="4432" y="1"/>
                      </a:moveTo>
                      <a:cubicBezTo>
                        <a:pt x="3738" y="1"/>
                        <a:pt x="2715" y="548"/>
                        <a:pt x="1796" y="1455"/>
                      </a:cubicBezTo>
                      <a:cubicBezTo>
                        <a:pt x="553" y="2697"/>
                        <a:pt x="1" y="4147"/>
                        <a:pt x="536" y="4700"/>
                      </a:cubicBezTo>
                      <a:cubicBezTo>
                        <a:pt x="678" y="4838"/>
                        <a:pt x="881" y="4903"/>
                        <a:pt x="1124" y="4903"/>
                      </a:cubicBezTo>
                      <a:cubicBezTo>
                        <a:pt x="1823" y="4903"/>
                        <a:pt x="2859" y="4361"/>
                        <a:pt x="3781" y="3440"/>
                      </a:cubicBezTo>
                      <a:cubicBezTo>
                        <a:pt x="5006" y="2214"/>
                        <a:pt x="5576" y="764"/>
                        <a:pt x="5023" y="212"/>
                      </a:cubicBezTo>
                      <a:cubicBezTo>
                        <a:pt x="4880" y="68"/>
                        <a:pt x="4676" y="1"/>
                        <a:pt x="44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18" name="Google Shape;5818;p6"/>
                <p:cNvSpPr/>
                <p:nvPr/>
              </p:nvSpPr>
              <p:spPr>
                <a:xfrm rot="-5400000">
                  <a:off x="3211538" y="1846288"/>
                  <a:ext cx="139825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4900" extrusionOk="0">
                      <a:moveTo>
                        <a:pt x="1154" y="1"/>
                      </a:moveTo>
                      <a:cubicBezTo>
                        <a:pt x="906" y="1"/>
                        <a:pt x="698" y="70"/>
                        <a:pt x="553" y="215"/>
                      </a:cubicBezTo>
                      <a:cubicBezTo>
                        <a:pt x="1" y="750"/>
                        <a:pt x="570" y="2200"/>
                        <a:pt x="1796" y="3442"/>
                      </a:cubicBezTo>
                      <a:cubicBezTo>
                        <a:pt x="2712" y="4358"/>
                        <a:pt x="3740" y="4899"/>
                        <a:pt x="4439" y="4899"/>
                      </a:cubicBezTo>
                      <a:cubicBezTo>
                        <a:pt x="4688" y="4899"/>
                        <a:pt x="4895" y="4830"/>
                        <a:pt x="5040" y="4685"/>
                      </a:cubicBezTo>
                      <a:cubicBezTo>
                        <a:pt x="5593" y="4150"/>
                        <a:pt x="5023" y="2700"/>
                        <a:pt x="3781" y="1458"/>
                      </a:cubicBezTo>
                      <a:cubicBezTo>
                        <a:pt x="2877" y="542"/>
                        <a:pt x="1852" y="1"/>
                        <a:pt x="115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19" name="Google Shape;5819;p6"/>
                <p:cNvSpPr/>
                <p:nvPr/>
              </p:nvSpPr>
              <p:spPr>
                <a:xfrm rot="-5400000">
                  <a:off x="3270650" y="1993600"/>
                  <a:ext cx="27625" cy="2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5" h="1123" extrusionOk="0">
                      <a:moveTo>
                        <a:pt x="553" y="1"/>
                      </a:moveTo>
                      <a:cubicBezTo>
                        <a:pt x="242" y="1"/>
                        <a:pt x="0" y="260"/>
                        <a:pt x="0" y="553"/>
                      </a:cubicBezTo>
                      <a:cubicBezTo>
                        <a:pt x="0" y="864"/>
                        <a:pt x="242" y="1123"/>
                        <a:pt x="553" y="1123"/>
                      </a:cubicBezTo>
                      <a:cubicBezTo>
                        <a:pt x="863" y="1123"/>
                        <a:pt x="1105" y="864"/>
                        <a:pt x="1105" y="553"/>
                      </a:cubicBezTo>
                      <a:cubicBezTo>
                        <a:pt x="1105" y="260"/>
                        <a:pt x="863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20" name="Google Shape;5820;p6"/>
                <p:cNvSpPr/>
                <p:nvPr/>
              </p:nvSpPr>
              <p:spPr>
                <a:xfrm rot="-5400000">
                  <a:off x="3166875" y="1881625"/>
                  <a:ext cx="27650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1106" extrusionOk="0">
                      <a:moveTo>
                        <a:pt x="553" y="1"/>
                      </a:moveTo>
                      <a:cubicBezTo>
                        <a:pt x="242" y="1"/>
                        <a:pt x="1" y="242"/>
                        <a:pt x="1" y="553"/>
                      </a:cubicBezTo>
                      <a:cubicBezTo>
                        <a:pt x="1" y="863"/>
                        <a:pt x="242" y="1105"/>
                        <a:pt x="553" y="1105"/>
                      </a:cubicBezTo>
                      <a:cubicBezTo>
                        <a:pt x="864" y="1105"/>
                        <a:pt x="1105" y="863"/>
                        <a:pt x="1105" y="553"/>
                      </a:cubicBezTo>
                      <a:cubicBezTo>
                        <a:pt x="1105" y="242"/>
                        <a:pt x="864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21" name="Google Shape;5821;p6"/>
                <p:cNvSpPr/>
                <p:nvPr/>
              </p:nvSpPr>
              <p:spPr>
                <a:xfrm rot="-5400000">
                  <a:off x="3109488" y="1737313"/>
                  <a:ext cx="119100" cy="11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4" h="4539" extrusionOk="0">
                      <a:moveTo>
                        <a:pt x="4235" y="1"/>
                      </a:moveTo>
                      <a:cubicBezTo>
                        <a:pt x="3282" y="1"/>
                        <a:pt x="2245" y="437"/>
                        <a:pt x="1381" y="1286"/>
                      </a:cubicBezTo>
                      <a:cubicBezTo>
                        <a:pt x="432" y="2235"/>
                        <a:pt x="0" y="3461"/>
                        <a:pt x="138" y="4514"/>
                      </a:cubicBezTo>
                      <a:cubicBezTo>
                        <a:pt x="264" y="4530"/>
                        <a:pt x="394" y="4539"/>
                        <a:pt x="525" y="4539"/>
                      </a:cubicBezTo>
                      <a:cubicBezTo>
                        <a:pt x="1472" y="4539"/>
                        <a:pt x="2532" y="4104"/>
                        <a:pt x="3366" y="3271"/>
                      </a:cubicBezTo>
                      <a:cubicBezTo>
                        <a:pt x="4332" y="2304"/>
                        <a:pt x="4764" y="1062"/>
                        <a:pt x="4626" y="26"/>
                      </a:cubicBezTo>
                      <a:cubicBezTo>
                        <a:pt x="4498" y="9"/>
                        <a:pt x="4367" y="1"/>
                        <a:pt x="4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22" name="Google Shape;5822;p6"/>
                <p:cNvSpPr/>
                <p:nvPr/>
              </p:nvSpPr>
              <p:spPr>
                <a:xfrm rot="-5400000">
                  <a:off x="3211763" y="1646288"/>
                  <a:ext cx="139375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4900" extrusionOk="0">
                      <a:moveTo>
                        <a:pt x="1144" y="1"/>
                      </a:moveTo>
                      <a:cubicBezTo>
                        <a:pt x="897" y="1"/>
                        <a:pt x="693" y="70"/>
                        <a:pt x="552" y="215"/>
                      </a:cubicBezTo>
                      <a:cubicBezTo>
                        <a:pt x="0" y="750"/>
                        <a:pt x="552" y="2200"/>
                        <a:pt x="1795" y="3442"/>
                      </a:cubicBezTo>
                      <a:cubicBezTo>
                        <a:pt x="2711" y="4358"/>
                        <a:pt x="3739" y="4899"/>
                        <a:pt x="4431" y="4899"/>
                      </a:cubicBezTo>
                      <a:cubicBezTo>
                        <a:pt x="4678" y="4899"/>
                        <a:pt x="4882" y="4830"/>
                        <a:pt x="5023" y="4685"/>
                      </a:cubicBezTo>
                      <a:cubicBezTo>
                        <a:pt x="5575" y="4150"/>
                        <a:pt x="5023" y="2700"/>
                        <a:pt x="3780" y="1458"/>
                      </a:cubicBezTo>
                      <a:cubicBezTo>
                        <a:pt x="2864" y="542"/>
                        <a:pt x="1836" y="1"/>
                        <a:pt x="11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23" name="Google Shape;5823;p6"/>
                <p:cNvSpPr/>
                <p:nvPr/>
              </p:nvSpPr>
              <p:spPr>
                <a:xfrm rot="-5400000">
                  <a:off x="3268025" y="1796000"/>
                  <a:ext cx="32825" cy="2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3" h="1121" extrusionOk="0">
                      <a:moveTo>
                        <a:pt x="743" y="1"/>
                      </a:moveTo>
                      <a:cubicBezTo>
                        <a:pt x="259" y="1"/>
                        <a:pt x="1" y="605"/>
                        <a:pt x="363" y="950"/>
                      </a:cubicBezTo>
                      <a:cubicBezTo>
                        <a:pt x="475" y="1068"/>
                        <a:pt x="615" y="1120"/>
                        <a:pt x="753" y="1120"/>
                      </a:cubicBezTo>
                      <a:cubicBezTo>
                        <a:pt x="1037" y="1120"/>
                        <a:pt x="1312" y="896"/>
                        <a:pt x="1312" y="570"/>
                      </a:cubicBezTo>
                      <a:cubicBezTo>
                        <a:pt x="1312" y="260"/>
                        <a:pt x="1053" y="1"/>
                        <a:pt x="7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24" name="Google Shape;5824;p6"/>
                <p:cNvSpPr/>
                <p:nvPr/>
              </p:nvSpPr>
              <p:spPr>
                <a:xfrm rot="-5400000">
                  <a:off x="3164588" y="1683713"/>
                  <a:ext cx="32375" cy="27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5" h="1112" extrusionOk="0">
                      <a:moveTo>
                        <a:pt x="742" y="1"/>
                      </a:moveTo>
                      <a:cubicBezTo>
                        <a:pt x="242" y="1"/>
                        <a:pt x="0" y="587"/>
                        <a:pt x="345" y="950"/>
                      </a:cubicBezTo>
                      <a:cubicBezTo>
                        <a:pt x="457" y="1061"/>
                        <a:pt x="596" y="1112"/>
                        <a:pt x="732" y="1112"/>
                      </a:cubicBezTo>
                      <a:cubicBezTo>
                        <a:pt x="1018" y="1112"/>
                        <a:pt x="1295" y="892"/>
                        <a:pt x="1295" y="553"/>
                      </a:cubicBezTo>
                      <a:cubicBezTo>
                        <a:pt x="1295" y="242"/>
                        <a:pt x="1053" y="1"/>
                        <a:pt x="7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25" name="Google Shape;5825;p6"/>
                <p:cNvSpPr/>
                <p:nvPr/>
              </p:nvSpPr>
              <p:spPr>
                <a:xfrm rot="-5400000">
                  <a:off x="3099338" y="1532663"/>
                  <a:ext cx="139400" cy="12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11" extrusionOk="0">
                      <a:moveTo>
                        <a:pt x="4439" y="1"/>
                      </a:moveTo>
                      <a:cubicBezTo>
                        <a:pt x="3747" y="1"/>
                        <a:pt x="2715" y="548"/>
                        <a:pt x="1795" y="1455"/>
                      </a:cubicBezTo>
                      <a:cubicBezTo>
                        <a:pt x="553" y="2697"/>
                        <a:pt x="0" y="4147"/>
                        <a:pt x="535" y="4700"/>
                      </a:cubicBezTo>
                      <a:cubicBezTo>
                        <a:pt x="679" y="4843"/>
                        <a:pt x="883" y="4911"/>
                        <a:pt x="1128" y="4911"/>
                      </a:cubicBezTo>
                      <a:cubicBezTo>
                        <a:pt x="1827" y="4911"/>
                        <a:pt x="2860" y="4360"/>
                        <a:pt x="3780" y="3440"/>
                      </a:cubicBezTo>
                      <a:cubicBezTo>
                        <a:pt x="5023" y="2214"/>
                        <a:pt x="5575" y="764"/>
                        <a:pt x="5023" y="212"/>
                      </a:cubicBezTo>
                      <a:cubicBezTo>
                        <a:pt x="4884" y="68"/>
                        <a:pt x="4683" y="1"/>
                        <a:pt x="44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26" name="Google Shape;5826;p6"/>
                <p:cNvSpPr/>
                <p:nvPr/>
              </p:nvSpPr>
              <p:spPr>
                <a:xfrm rot="-5400000">
                  <a:off x="3211538" y="1446288"/>
                  <a:ext cx="139825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4900" extrusionOk="0">
                      <a:moveTo>
                        <a:pt x="1154" y="1"/>
                      </a:moveTo>
                      <a:cubicBezTo>
                        <a:pt x="905" y="1"/>
                        <a:pt x="698" y="70"/>
                        <a:pt x="553" y="215"/>
                      </a:cubicBezTo>
                      <a:cubicBezTo>
                        <a:pt x="0" y="750"/>
                        <a:pt x="570" y="2200"/>
                        <a:pt x="1813" y="3442"/>
                      </a:cubicBezTo>
                      <a:cubicBezTo>
                        <a:pt x="2716" y="4358"/>
                        <a:pt x="3741" y="4899"/>
                        <a:pt x="4439" y="4899"/>
                      </a:cubicBezTo>
                      <a:cubicBezTo>
                        <a:pt x="4688" y="4899"/>
                        <a:pt x="4895" y="4830"/>
                        <a:pt x="5040" y="4685"/>
                      </a:cubicBezTo>
                      <a:cubicBezTo>
                        <a:pt x="5592" y="4150"/>
                        <a:pt x="5023" y="2700"/>
                        <a:pt x="3797" y="1458"/>
                      </a:cubicBezTo>
                      <a:cubicBezTo>
                        <a:pt x="2882" y="542"/>
                        <a:pt x="1853" y="1"/>
                        <a:pt x="115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27" name="Google Shape;5827;p6"/>
                <p:cNvSpPr/>
                <p:nvPr/>
              </p:nvSpPr>
              <p:spPr>
                <a:xfrm rot="-5400000">
                  <a:off x="3270638" y="1593613"/>
                  <a:ext cx="27650" cy="2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1123" extrusionOk="0">
                      <a:moveTo>
                        <a:pt x="553" y="1"/>
                      </a:moveTo>
                      <a:cubicBezTo>
                        <a:pt x="242" y="1"/>
                        <a:pt x="1" y="260"/>
                        <a:pt x="1" y="553"/>
                      </a:cubicBezTo>
                      <a:cubicBezTo>
                        <a:pt x="1" y="864"/>
                        <a:pt x="242" y="1123"/>
                        <a:pt x="553" y="1123"/>
                      </a:cubicBezTo>
                      <a:cubicBezTo>
                        <a:pt x="864" y="1123"/>
                        <a:pt x="1105" y="864"/>
                        <a:pt x="1105" y="553"/>
                      </a:cubicBezTo>
                      <a:cubicBezTo>
                        <a:pt x="1105" y="260"/>
                        <a:pt x="864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28" name="Google Shape;5828;p6"/>
                <p:cNvSpPr/>
                <p:nvPr/>
              </p:nvSpPr>
              <p:spPr>
                <a:xfrm rot="-5400000">
                  <a:off x="3162350" y="1486175"/>
                  <a:ext cx="36700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8" h="1106" extrusionOk="0">
                      <a:moveTo>
                        <a:pt x="743" y="1"/>
                      </a:moveTo>
                      <a:cubicBezTo>
                        <a:pt x="1" y="1"/>
                        <a:pt x="1" y="1105"/>
                        <a:pt x="743" y="1105"/>
                      </a:cubicBezTo>
                      <a:cubicBezTo>
                        <a:pt x="1036" y="1105"/>
                        <a:pt x="1468" y="863"/>
                        <a:pt x="1468" y="553"/>
                      </a:cubicBezTo>
                      <a:cubicBezTo>
                        <a:pt x="1468" y="242"/>
                        <a:pt x="1054" y="1"/>
                        <a:pt x="7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29" name="Google Shape;5829;p6"/>
                <p:cNvSpPr/>
                <p:nvPr/>
              </p:nvSpPr>
              <p:spPr>
                <a:xfrm rot="-5400000">
                  <a:off x="3099125" y="1332675"/>
                  <a:ext cx="139825" cy="12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4911" extrusionOk="0">
                      <a:moveTo>
                        <a:pt x="4447" y="1"/>
                      </a:moveTo>
                      <a:cubicBezTo>
                        <a:pt x="3749" y="1"/>
                        <a:pt x="2719" y="548"/>
                        <a:pt x="1813" y="1455"/>
                      </a:cubicBezTo>
                      <a:cubicBezTo>
                        <a:pt x="570" y="2697"/>
                        <a:pt x="1" y="4147"/>
                        <a:pt x="553" y="4700"/>
                      </a:cubicBezTo>
                      <a:cubicBezTo>
                        <a:pt x="696" y="4843"/>
                        <a:pt x="900" y="4911"/>
                        <a:pt x="1145" y="4911"/>
                      </a:cubicBezTo>
                      <a:cubicBezTo>
                        <a:pt x="1843" y="4911"/>
                        <a:pt x="2873" y="4360"/>
                        <a:pt x="3780" y="3440"/>
                      </a:cubicBezTo>
                      <a:cubicBezTo>
                        <a:pt x="5023" y="2214"/>
                        <a:pt x="5593" y="764"/>
                        <a:pt x="5040" y="212"/>
                      </a:cubicBezTo>
                      <a:cubicBezTo>
                        <a:pt x="4897" y="68"/>
                        <a:pt x="4692" y="1"/>
                        <a:pt x="44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30" name="Google Shape;5830;p6"/>
                <p:cNvSpPr/>
                <p:nvPr/>
              </p:nvSpPr>
              <p:spPr>
                <a:xfrm rot="-5400000">
                  <a:off x="3221825" y="1250750"/>
                  <a:ext cx="119550" cy="1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2" h="4544" extrusionOk="0">
                      <a:moveTo>
                        <a:pt x="569" y="1"/>
                      </a:moveTo>
                      <a:cubicBezTo>
                        <a:pt x="429" y="1"/>
                        <a:pt x="291" y="11"/>
                        <a:pt x="156" y="31"/>
                      </a:cubicBezTo>
                      <a:cubicBezTo>
                        <a:pt x="1" y="1066"/>
                        <a:pt x="449" y="2292"/>
                        <a:pt x="1399" y="3258"/>
                      </a:cubicBezTo>
                      <a:cubicBezTo>
                        <a:pt x="2248" y="4107"/>
                        <a:pt x="3296" y="4544"/>
                        <a:pt x="4252" y="4544"/>
                      </a:cubicBezTo>
                      <a:cubicBezTo>
                        <a:pt x="4385" y="4544"/>
                        <a:pt x="4515" y="4535"/>
                        <a:pt x="4644" y="4518"/>
                      </a:cubicBezTo>
                      <a:cubicBezTo>
                        <a:pt x="4782" y="3466"/>
                        <a:pt x="4350" y="2240"/>
                        <a:pt x="3384" y="1274"/>
                      </a:cubicBezTo>
                      <a:cubicBezTo>
                        <a:pt x="2558" y="448"/>
                        <a:pt x="1510" y="1"/>
                        <a:pt x="5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31" name="Google Shape;5831;p6"/>
                <p:cNvSpPr/>
                <p:nvPr/>
              </p:nvSpPr>
              <p:spPr>
                <a:xfrm rot="-5400000">
                  <a:off x="3268088" y="1400263"/>
                  <a:ext cx="32825" cy="2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3" h="1126" extrusionOk="0">
                      <a:moveTo>
                        <a:pt x="760" y="1"/>
                      </a:moveTo>
                      <a:cubicBezTo>
                        <a:pt x="259" y="1"/>
                        <a:pt x="1" y="605"/>
                        <a:pt x="346" y="967"/>
                      </a:cubicBezTo>
                      <a:cubicBezTo>
                        <a:pt x="461" y="1077"/>
                        <a:pt x="600" y="1126"/>
                        <a:pt x="737" y="1126"/>
                      </a:cubicBezTo>
                      <a:cubicBezTo>
                        <a:pt x="1031" y="1126"/>
                        <a:pt x="1312" y="900"/>
                        <a:pt x="1312" y="570"/>
                      </a:cubicBezTo>
                      <a:cubicBezTo>
                        <a:pt x="1312" y="260"/>
                        <a:pt x="1053" y="1"/>
                        <a:pt x="76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32" name="Google Shape;5832;p6"/>
                <p:cNvSpPr/>
                <p:nvPr/>
              </p:nvSpPr>
              <p:spPr>
                <a:xfrm rot="-5400000">
                  <a:off x="3164375" y="1288250"/>
                  <a:ext cx="32800" cy="27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" h="1112" extrusionOk="0">
                      <a:moveTo>
                        <a:pt x="759" y="1"/>
                      </a:moveTo>
                      <a:cubicBezTo>
                        <a:pt x="259" y="1"/>
                        <a:pt x="0" y="587"/>
                        <a:pt x="362" y="950"/>
                      </a:cubicBezTo>
                      <a:cubicBezTo>
                        <a:pt x="474" y="1061"/>
                        <a:pt x="613" y="1112"/>
                        <a:pt x="749" y="1112"/>
                      </a:cubicBezTo>
                      <a:cubicBezTo>
                        <a:pt x="1035" y="1112"/>
                        <a:pt x="1312" y="892"/>
                        <a:pt x="1312" y="553"/>
                      </a:cubicBezTo>
                      <a:cubicBezTo>
                        <a:pt x="1312" y="242"/>
                        <a:pt x="1053" y="1"/>
                        <a:pt x="75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33" name="Google Shape;5833;p6"/>
                <p:cNvSpPr/>
                <p:nvPr/>
              </p:nvSpPr>
              <p:spPr>
                <a:xfrm rot="-5400000">
                  <a:off x="3270623" y="1213297"/>
                  <a:ext cx="27650" cy="2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1123" extrusionOk="0">
                      <a:moveTo>
                        <a:pt x="553" y="1"/>
                      </a:moveTo>
                      <a:cubicBezTo>
                        <a:pt x="242" y="1"/>
                        <a:pt x="1" y="260"/>
                        <a:pt x="1" y="553"/>
                      </a:cubicBezTo>
                      <a:cubicBezTo>
                        <a:pt x="1" y="864"/>
                        <a:pt x="242" y="1123"/>
                        <a:pt x="553" y="1123"/>
                      </a:cubicBezTo>
                      <a:cubicBezTo>
                        <a:pt x="864" y="1123"/>
                        <a:pt x="1105" y="864"/>
                        <a:pt x="1105" y="553"/>
                      </a:cubicBezTo>
                      <a:cubicBezTo>
                        <a:pt x="1105" y="260"/>
                        <a:pt x="864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834" name="Google Shape;5834;p6"/>
              <p:cNvGrpSpPr/>
              <p:nvPr/>
            </p:nvGrpSpPr>
            <p:grpSpPr>
              <a:xfrm>
                <a:off x="478504" y="2556103"/>
                <a:ext cx="196290" cy="2045010"/>
                <a:chOff x="3107650" y="1022132"/>
                <a:chExt cx="235050" cy="2449113"/>
              </a:xfrm>
            </p:grpSpPr>
            <p:sp>
              <p:nvSpPr>
                <p:cNvPr id="5835" name="Google Shape;5835;p6"/>
                <p:cNvSpPr/>
                <p:nvPr/>
              </p:nvSpPr>
              <p:spPr>
                <a:xfrm rot="-5400000">
                  <a:off x="2051450" y="2187177"/>
                  <a:ext cx="2346524" cy="164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94" h="657" extrusionOk="0">
                      <a:moveTo>
                        <a:pt x="0" y="0"/>
                      </a:moveTo>
                      <a:lnTo>
                        <a:pt x="0" y="656"/>
                      </a:lnTo>
                      <a:lnTo>
                        <a:pt x="98293" y="656"/>
                      </a:lnTo>
                      <a:lnTo>
                        <a:pt x="98293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36" name="Google Shape;5836;p6"/>
                <p:cNvSpPr/>
                <p:nvPr/>
              </p:nvSpPr>
              <p:spPr>
                <a:xfrm rot="-5400000">
                  <a:off x="3146234" y="3354733"/>
                  <a:ext cx="119550" cy="11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2" h="4539" extrusionOk="0">
                      <a:moveTo>
                        <a:pt x="4240" y="1"/>
                      </a:moveTo>
                      <a:cubicBezTo>
                        <a:pt x="3292" y="1"/>
                        <a:pt x="2232" y="437"/>
                        <a:pt x="1398" y="1286"/>
                      </a:cubicBezTo>
                      <a:cubicBezTo>
                        <a:pt x="432" y="2235"/>
                        <a:pt x="0" y="3461"/>
                        <a:pt x="138" y="4514"/>
                      </a:cubicBezTo>
                      <a:cubicBezTo>
                        <a:pt x="267" y="4530"/>
                        <a:pt x="398" y="4539"/>
                        <a:pt x="530" y="4539"/>
                      </a:cubicBezTo>
                      <a:cubicBezTo>
                        <a:pt x="1486" y="4539"/>
                        <a:pt x="2535" y="4104"/>
                        <a:pt x="3383" y="3271"/>
                      </a:cubicBezTo>
                      <a:cubicBezTo>
                        <a:pt x="4333" y="2304"/>
                        <a:pt x="4781" y="1062"/>
                        <a:pt x="4626" y="26"/>
                      </a:cubicBezTo>
                      <a:cubicBezTo>
                        <a:pt x="4500" y="9"/>
                        <a:pt x="4371" y="1"/>
                        <a:pt x="42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37" name="Google Shape;5837;p6"/>
                <p:cNvSpPr/>
                <p:nvPr/>
              </p:nvSpPr>
              <p:spPr>
                <a:xfrm rot="-5400000">
                  <a:off x="3207917" y="3246405"/>
                  <a:ext cx="139825" cy="12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4907" extrusionOk="0">
                      <a:moveTo>
                        <a:pt x="1141" y="1"/>
                      </a:moveTo>
                      <a:cubicBezTo>
                        <a:pt x="898" y="1"/>
                        <a:pt x="695" y="66"/>
                        <a:pt x="553" y="205"/>
                      </a:cubicBezTo>
                      <a:cubicBezTo>
                        <a:pt x="0" y="757"/>
                        <a:pt x="570" y="2207"/>
                        <a:pt x="1795" y="3449"/>
                      </a:cubicBezTo>
                      <a:cubicBezTo>
                        <a:pt x="2711" y="4365"/>
                        <a:pt x="3740" y="4906"/>
                        <a:pt x="4438" y="4906"/>
                      </a:cubicBezTo>
                      <a:cubicBezTo>
                        <a:pt x="4688" y="4906"/>
                        <a:pt x="4895" y="4837"/>
                        <a:pt x="5040" y="4692"/>
                      </a:cubicBezTo>
                      <a:cubicBezTo>
                        <a:pt x="5592" y="4157"/>
                        <a:pt x="5023" y="2707"/>
                        <a:pt x="3780" y="1465"/>
                      </a:cubicBezTo>
                      <a:cubicBezTo>
                        <a:pt x="2871" y="543"/>
                        <a:pt x="1839" y="1"/>
                        <a:pt x="114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38" name="Google Shape;5838;p6"/>
                <p:cNvSpPr/>
                <p:nvPr/>
              </p:nvSpPr>
              <p:spPr>
                <a:xfrm rot="-5400000">
                  <a:off x="3270425" y="3394000"/>
                  <a:ext cx="28075" cy="2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1123" extrusionOk="0">
                      <a:moveTo>
                        <a:pt x="570" y="1"/>
                      </a:moveTo>
                      <a:cubicBezTo>
                        <a:pt x="259" y="1"/>
                        <a:pt x="1" y="260"/>
                        <a:pt x="1" y="553"/>
                      </a:cubicBezTo>
                      <a:cubicBezTo>
                        <a:pt x="1" y="864"/>
                        <a:pt x="259" y="1123"/>
                        <a:pt x="570" y="1123"/>
                      </a:cubicBezTo>
                      <a:cubicBezTo>
                        <a:pt x="881" y="1123"/>
                        <a:pt x="1122" y="864"/>
                        <a:pt x="1122" y="553"/>
                      </a:cubicBezTo>
                      <a:cubicBezTo>
                        <a:pt x="1122" y="260"/>
                        <a:pt x="881" y="1"/>
                        <a:pt x="5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39" name="Google Shape;5839;p6"/>
                <p:cNvSpPr/>
                <p:nvPr/>
              </p:nvSpPr>
              <p:spPr>
                <a:xfrm rot="-5400000">
                  <a:off x="3166888" y="3281813"/>
                  <a:ext cx="27625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5" h="1106" extrusionOk="0">
                      <a:moveTo>
                        <a:pt x="553" y="1"/>
                      </a:moveTo>
                      <a:cubicBezTo>
                        <a:pt x="242" y="1"/>
                        <a:pt x="0" y="242"/>
                        <a:pt x="0" y="553"/>
                      </a:cubicBezTo>
                      <a:cubicBezTo>
                        <a:pt x="0" y="863"/>
                        <a:pt x="242" y="1105"/>
                        <a:pt x="553" y="1105"/>
                      </a:cubicBezTo>
                      <a:cubicBezTo>
                        <a:pt x="863" y="1105"/>
                        <a:pt x="1105" y="863"/>
                        <a:pt x="1105" y="553"/>
                      </a:cubicBezTo>
                      <a:cubicBezTo>
                        <a:pt x="1105" y="242"/>
                        <a:pt x="863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40" name="Google Shape;5840;p6"/>
                <p:cNvSpPr/>
                <p:nvPr/>
              </p:nvSpPr>
              <p:spPr>
                <a:xfrm rot="-5400000">
                  <a:off x="3099338" y="3133063"/>
                  <a:ext cx="139400" cy="12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11" extrusionOk="0">
                      <a:moveTo>
                        <a:pt x="4446" y="1"/>
                      </a:moveTo>
                      <a:cubicBezTo>
                        <a:pt x="3748" y="1"/>
                        <a:pt x="2715" y="548"/>
                        <a:pt x="1796" y="1455"/>
                      </a:cubicBezTo>
                      <a:cubicBezTo>
                        <a:pt x="570" y="2697"/>
                        <a:pt x="1" y="4147"/>
                        <a:pt x="553" y="4700"/>
                      </a:cubicBezTo>
                      <a:cubicBezTo>
                        <a:pt x="696" y="4843"/>
                        <a:pt x="899" y="4911"/>
                        <a:pt x="1142" y="4911"/>
                      </a:cubicBezTo>
                      <a:cubicBezTo>
                        <a:pt x="1836" y="4911"/>
                        <a:pt x="2860" y="4360"/>
                        <a:pt x="3780" y="3440"/>
                      </a:cubicBezTo>
                      <a:cubicBezTo>
                        <a:pt x="5023" y="2214"/>
                        <a:pt x="5575" y="764"/>
                        <a:pt x="5040" y="212"/>
                      </a:cubicBezTo>
                      <a:cubicBezTo>
                        <a:pt x="4897" y="68"/>
                        <a:pt x="4692" y="1"/>
                        <a:pt x="444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41" name="Google Shape;5841;p6"/>
                <p:cNvSpPr/>
                <p:nvPr/>
              </p:nvSpPr>
              <p:spPr>
                <a:xfrm rot="-5400000">
                  <a:off x="3211750" y="3046475"/>
                  <a:ext cx="139400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00" extrusionOk="0">
                      <a:moveTo>
                        <a:pt x="1138" y="1"/>
                      </a:moveTo>
                      <a:cubicBezTo>
                        <a:pt x="888" y="1"/>
                        <a:pt x="681" y="70"/>
                        <a:pt x="536" y="215"/>
                      </a:cubicBezTo>
                      <a:cubicBezTo>
                        <a:pt x="1" y="750"/>
                        <a:pt x="553" y="2200"/>
                        <a:pt x="1796" y="3442"/>
                      </a:cubicBezTo>
                      <a:cubicBezTo>
                        <a:pt x="2712" y="4358"/>
                        <a:pt x="3740" y="4899"/>
                        <a:pt x="4432" y="4899"/>
                      </a:cubicBezTo>
                      <a:cubicBezTo>
                        <a:pt x="4679" y="4899"/>
                        <a:pt x="4883" y="4830"/>
                        <a:pt x="5023" y="4685"/>
                      </a:cubicBezTo>
                      <a:cubicBezTo>
                        <a:pt x="5576" y="4150"/>
                        <a:pt x="5023" y="2700"/>
                        <a:pt x="3781" y="1458"/>
                      </a:cubicBezTo>
                      <a:cubicBezTo>
                        <a:pt x="2865" y="542"/>
                        <a:pt x="1836" y="1"/>
                        <a:pt x="1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42" name="Google Shape;5842;p6"/>
                <p:cNvSpPr/>
                <p:nvPr/>
              </p:nvSpPr>
              <p:spPr>
                <a:xfrm rot="-5400000">
                  <a:off x="3270913" y="3198588"/>
                  <a:ext cx="28075" cy="2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1084" extrusionOk="0">
                      <a:moveTo>
                        <a:pt x="555" y="1"/>
                      </a:moveTo>
                      <a:cubicBezTo>
                        <a:pt x="285" y="1"/>
                        <a:pt x="18" y="178"/>
                        <a:pt x="0" y="531"/>
                      </a:cubicBezTo>
                      <a:cubicBezTo>
                        <a:pt x="0" y="825"/>
                        <a:pt x="415" y="1084"/>
                        <a:pt x="725" y="1084"/>
                      </a:cubicBezTo>
                      <a:cubicBezTo>
                        <a:pt x="1036" y="1084"/>
                        <a:pt x="1122" y="825"/>
                        <a:pt x="1122" y="531"/>
                      </a:cubicBezTo>
                      <a:cubicBezTo>
                        <a:pt x="1096" y="178"/>
                        <a:pt x="825" y="1"/>
                        <a:pt x="5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43" name="Google Shape;5843;p6"/>
                <p:cNvSpPr/>
                <p:nvPr/>
              </p:nvSpPr>
              <p:spPr>
                <a:xfrm rot="-5400000">
                  <a:off x="3166663" y="3081813"/>
                  <a:ext cx="28075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1106" extrusionOk="0">
                      <a:moveTo>
                        <a:pt x="553" y="1"/>
                      </a:moveTo>
                      <a:cubicBezTo>
                        <a:pt x="259" y="1"/>
                        <a:pt x="1" y="242"/>
                        <a:pt x="1" y="553"/>
                      </a:cubicBezTo>
                      <a:cubicBezTo>
                        <a:pt x="1" y="863"/>
                        <a:pt x="259" y="1105"/>
                        <a:pt x="553" y="1105"/>
                      </a:cubicBezTo>
                      <a:cubicBezTo>
                        <a:pt x="864" y="1105"/>
                        <a:pt x="1122" y="863"/>
                        <a:pt x="1122" y="553"/>
                      </a:cubicBezTo>
                      <a:cubicBezTo>
                        <a:pt x="1122" y="242"/>
                        <a:pt x="864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44" name="Google Shape;5844;p6"/>
                <p:cNvSpPr/>
                <p:nvPr/>
              </p:nvSpPr>
              <p:spPr>
                <a:xfrm rot="-5400000">
                  <a:off x="3109275" y="2937500"/>
                  <a:ext cx="119525" cy="11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1" h="4539" extrusionOk="0">
                      <a:moveTo>
                        <a:pt x="4251" y="1"/>
                      </a:moveTo>
                      <a:cubicBezTo>
                        <a:pt x="3292" y="1"/>
                        <a:pt x="2232" y="437"/>
                        <a:pt x="1398" y="1286"/>
                      </a:cubicBezTo>
                      <a:cubicBezTo>
                        <a:pt x="449" y="2235"/>
                        <a:pt x="0" y="3461"/>
                        <a:pt x="155" y="4514"/>
                      </a:cubicBezTo>
                      <a:cubicBezTo>
                        <a:pt x="282" y="4530"/>
                        <a:pt x="411" y="4539"/>
                        <a:pt x="542" y="4539"/>
                      </a:cubicBezTo>
                      <a:cubicBezTo>
                        <a:pt x="1486" y="4539"/>
                        <a:pt x="2534" y="4104"/>
                        <a:pt x="3383" y="3271"/>
                      </a:cubicBezTo>
                      <a:cubicBezTo>
                        <a:pt x="4349" y="2304"/>
                        <a:pt x="4781" y="1062"/>
                        <a:pt x="4643" y="26"/>
                      </a:cubicBezTo>
                      <a:cubicBezTo>
                        <a:pt x="4515" y="9"/>
                        <a:pt x="4384" y="1"/>
                        <a:pt x="42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45" name="Google Shape;5845;p6"/>
                <p:cNvSpPr/>
                <p:nvPr/>
              </p:nvSpPr>
              <p:spPr>
                <a:xfrm rot="-5400000">
                  <a:off x="3211525" y="2846475"/>
                  <a:ext cx="139850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4" h="4900" extrusionOk="0">
                      <a:moveTo>
                        <a:pt x="1155" y="1"/>
                      </a:moveTo>
                      <a:cubicBezTo>
                        <a:pt x="906" y="1"/>
                        <a:pt x="699" y="70"/>
                        <a:pt x="553" y="215"/>
                      </a:cubicBezTo>
                      <a:cubicBezTo>
                        <a:pt x="1" y="750"/>
                        <a:pt x="571" y="2200"/>
                        <a:pt x="1813" y="3442"/>
                      </a:cubicBezTo>
                      <a:cubicBezTo>
                        <a:pt x="2716" y="4358"/>
                        <a:pt x="3741" y="4899"/>
                        <a:pt x="4439" y="4899"/>
                      </a:cubicBezTo>
                      <a:cubicBezTo>
                        <a:pt x="4688" y="4899"/>
                        <a:pt x="4896" y="4830"/>
                        <a:pt x="5041" y="4685"/>
                      </a:cubicBezTo>
                      <a:cubicBezTo>
                        <a:pt x="5593" y="4150"/>
                        <a:pt x="5024" y="2700"/>
                        <a:pt x="3781" y="1458"/>
                      </a:cubicBezTo>
                      <a:cubicBezTo>
                        <a:pt x="2878" y="542"/>
                        <a:pt x="1853" y="1"/>
                        <a:pt x="11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46" name="Google Shape;5846;p6"/>
                <p:cNvSpPr/>
                <p:nvPr/>
              </p:nvSpPr>
              <p:spPr>
                <a:xfrm rot="-5400000">
                  <a:off x="3270638" y="2998113"/>
                  <a:ext cx="27650" cy="2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1123" extrusionOk="0">
                      <a:moveTo>
                        <a:pt x="553" y="1"/>
                      </a:moveTo>
                      <a:cubicBezTo>
                        <a:pt x="243" y="1"/>
                        <a:pt x="1" y="260"/>
                        <a:pt x="1" y="553"/>
                      </a:cubicBezTo>
                      <a:cubicBezTo>
                        <a:pt x="1" y="864"/>
                        <a:pt x="243" y="1123"/>
                        <a:pt x="553" y="1123"/>
                      </a:cubicBezTo>
                      <a:cubicBezTo>
                        <a:pt x="864" y="1123"/>
                        <a:pt x="1106" y="864"/>
                        <a:pt x="1106" y="553"/>
                      </a:cubicBezTo>
                      <a:cubicBezTo>
                        <a:pt x="1106" y="260"/>
                        <a:pt x="864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47" name="Google Shape;5847;p6"/>
                <p:cNvSpPr/>
                <p:nvPr/>
              </p:nvSpPr>
              <p:spPr>
                <a:xfrm rot="-5400000">
                  <a:off x="3166450" y="2886575"/>
                  <a:ext cx="27625" cy="26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5" h="1071" extrusionOk="0">
                      <a:moveTo>
                        <a:pt x="725" y="1"/>
                      </a:moveTo>
                      <a:cubicBezTo>
                        <a:pt x="432" y="1"/>
                        <a:pt x="0" y="242"/>
                        <a:pt x="0" y="553"/>
                      </a:cubicBezTo>
                      <a:cubicBezTo>
                        <a:pt x="18" y="898"/>
                        <a:pt x="285" y="1071"/>
                        <a:pt x="553" y="1071"/>
                      </a:cubicBezTo>
                      <a:cubicBezTo>
                        <a:pt x="820" y="1071"/>
                        <a:pt x="1088" y="898"/>
                        <a:pt x="1105" y="553"/>
                      </a:cubicBezTo>
                      <a:cubicBezTo>
                        <a:pt x="1105" y="242"/>
                        <a:pt x="1019" y="1"/>
                        <a:pt x="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48" name="Google Shape;5848;p6"/>
                <p:cNvSpPr/>
                <p:nvPr/>
              </p:nvSpPr>
              <p:spPr>
                <a:xfrm rot="-5400000">
                  <a:off x="3109475" y="2737500"/>
                  <a:ext cx="119125" cy="11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5" h="4539" extrusionOk="0">
                      <a:moveTo>
                        <a:pt x="4235" y="1"/>
                      </a:moveTo>
                      <a:cubicBezTo>
                        <a:pt x="3279" y="1"/>
                        <a:pt x="2232" y="437"/>
                        <a:pt x="1398" y="1286"/>
                      </a:cubicBezTo>
                      <a:cubicBezTo>
                        <a:pt x="432" y="2235"/>
                        <a:pt x="0" y="3461"/>
                        <a:pt x="139" y="4514"/>
                      </a:cubicBezTo>
                      <a:cubicBezTo>
                        <a:pt x="265" y="4530"/>
                        <a:pt x="394" y="4539"/>
                        <a:pt x="526" y="4539"/>
                      </a:cubicBezTo>
                      <a:cubicBezTo>
                        <a:pt x="1473" y="4539"/>
                        <a:pt x="2535" y="4104"/>
                        <a:pt x="3383" y="3271"/>
                      </a:cubicBezTo>
                      <a:cubicBezTo>
                        <a:pt x="4333" y="2304"/>
                        <a:pt x="4764" y="1062"/>
                        <a:pt x="4626" y="26"/>
                      </a:cubicBezTo>
                      <a:cubicBezTo>
                        <a:pt x="4498" y="9"/>
                        <a:pt x="4367" y="1"/>
                        <a:pt x="4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49" name="Google Shape;5849;p6"/>
                <p:cNvSpPr/>
                <p:nvPr/>
              </p:nvSpPr>
              <p:spPr>
                <a:xfrm rot="-5400000">
                  <a:off x="3211750" y="2646475"/>
                  <a:ext cx="139400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00" extrusionOk="0">
                      <a:moveTo>
                        <a:pt x="1144" y="1"/>
                      </a:moveTo>
                      <a:cubicBezTo>
                        <a:pt x="897" y="1"/>
                        <a:pt x="693" y="70"/>
                        <a:pt x="553" y="215"/>
                      </a:cubicBezTo>
                      <a:cubicBezTo>
                        <a:pt x="0" y="750"/>
                        <a:pt x="553" y="2200"/>
                        <a:pt x="1795" y="3442"/>
                      </a:cubicBezTo>
                      <a:cubicBezTo>
                        <a:pt x="2711" y="4358"/>
                        <a:pt x="3740" y="4899"/>
                        <a:pt x="4438" y="4899"/>
                      </a:cubicBezTo>
                      <a:cubicBezTo>
                        <a:pt x="4688" y="4899"/>
                        <a:pt x="4895" y="4830"/>
                        <a:pt x="5040" y="4685"/>
                      </a:cubicBezTo>
                      <a:cubicBezTo>
                        <a:pt x="5575" y="4150"/>
                        <a:pt x="5023" y="2700"/>
                        <a:pt x="3780" y="1458"/>
                      </a:cubicBezTo>
                      <a:cubicBezTo>
                        <a:pt x="2864" y="542"/>
                        <a:pt x="1836" y="1"/>
                        <a:pt x="11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50" name="Google Shape;5850;p6"/>
                <p:cNvSpPr/>
                <p:nvPr/>
              </p:nvSpPr>
              <p:spPr>
                <a:xfrm rot="-5400000">
                  <a:off x="3270425" y="2793800"/>
                  <a:ext cx="28075" cy="2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1123" extrusionOk="0">
                      <a:moveTo>
                        <a:pt x="570" y="1"/>
                      </a:moveTo>
                      <a:cubicBezTo>
                        <a:pt x="260" y="1"/>
                        <a:pt x="1" y="260"/>
                        <a:pt x="1" y="553"/>
                      </a:cubicBezTo>
                      <a:cubicBezTo>
                        <a:pt x="1" y="864"/>
                        <a:pt x="260" y="1123"/>
                        <a:pt x="570" y="1123"/>
                      </a:cubicBezTo>
                      <a:cubicBezTo>
                        <a:pt x="864" y="1123"/>
                        <a:pt x="1123" y="864"/>
                        <a:pt x="1123" y="553"/>
                      </a:cubicBezTo>
                      <a:cubicBezTo>
                        <a:pt x="1123" y="260"/>
                        <a:pt x="864" y="1"/>
                        <a:pt x="5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51" name="Google Shape;5851;p6"/>
                <p:cNvSpPr/>
                <p:nvPr/>
              </p:nvSpPr>
              <p:spPr>
                <a:xfrm rot="-5400000">
                  <a:off x="3166663" y="2681813"/>
                  <a:ext cx="28075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1106" extrusionOk="0">
                      <a:moveTo>
                        <a:pt x="570" y="1"/>
                      </a:moveTo>
                      <a:cubicBezTo>
                        <a:pt x="259" y="1"/>
                        <a:pt x="0" y="242"/>
                        <a:pt x="0" y="553"/>
                      </a:cubicBezTo>
                      <a:cubicBezTo>
                        <a:pt x="0" y="863"/>
                        <a:pt x="259" y="1105"/>
                        <a:pt x="570" y="1105"/>
                      </a:cubicBezTo>
                      <a:cubicBezTo>
                        <a:pt x="863" y="1105"/>
                        <a:pt x="1122" y="863"/>
                        <a:pt x="1122" y="553"/>
                      </a:cubicBezTo>
                      <a:cubicBezTo>
                        <a:pt x="1122" y="242"/>
                        <a:pt x="863" y="1"/>
                        <a:pt x="5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52" name="Google Shape;5852;p6"/>
                <p:cNvSpPr/>
                <p:nvPr/>
              </p:nvSpPr>
              <p:spPr>
                <a:xfrm rot="-5400000">
                  <a:off x="3099338" y="2532863"/>
                  <a:ext cx="139400" cy="12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11" extrusionOk="0">
                      <a:moveTo>
                        <a:pt x="4439" y="1"/>
                      </a:moveTo>
                      <a:cubicBezTo>
                        <a:pt x="3748" y="1"/>
                        <a:pt x="2715" y="548"/>
                        <a:pt x="1796" y="1455"/>
                      </a:cubicBezTo>
                      <a:cubicBezTo>
                        <a:pt x="553" y="2697"/>
                        <a:pt x="1" y="4147"/>
                        <a:pt x="536" y="4700"/>
                      </a:cubicBezTo>
                      <a:cubicBezTo>
                        <a:pt x="679" y="4843"/>
                        <a:pt x="883" y="4911"/>
                        <a:pt x="1128" y="4911"/>
                      </a:cubicBezTo>
                      <a:cubicBezTo>
                        <a:pt x="1827" y="4911"/>
                        <a:pt x="2860" y="4360"/>
                        <a:pt x="3781" y="3440"/>
                      </a:cubicBezTo>
                      <a:cubicBezTo>
                        <a:pt x="5023" y="2214"/>
                        <a:pt x="5576" y="764"/>
                        <a:pt x="5023" y="212"/>
                      </a:cubicBezTo>
                      <a:cubicBezTo>
                        <a:pt x="4884" y="68"/>
                        <a:pt x="4683" y="1"/>
                        <a:pt x="44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53" name="Google Shape;5853;p6"/>
                <p:cNvSpPr/>
                <p:nvPr/>
              </p:nvSpPr>
              <p:spPr>
                <a:xfrm rot="-5400000">
                  <a:off x="3211750" y="2446275"/>
                  <a:ext cx="139400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00" extrusionOk="0">
                      <a:moveTo>
                        <a:pt x="1138" y="1"/>
                      </a:moveTo>
                      <a:cubicBezTo>
                        <a:pt x="888" y="1"/>
                        <a:pt x="681" y="70"/>
                        <a:pt x="536" y="215"/>
                      </a:cubicBezTo>
                      <a:cubicBezTo>
                        <a:pt x="1" y="750"/>
                        <a:pt x="553" y="2200"/>
                        <a:pt x="1796" y="3442"/>
                      </a:cubicBezTo>
                      <a:cubicBezTo>
                        <a:pt x="2712" y="4358"/>
                        <a:pt x="3731" y="4899"/>
                        <a:pt x="4425" y="4899"/>
                      </a:cubicBezTo>
                      <a:cubicBezTo>
                        <a:pt x="4672" y="4899"/>
                        <a:pt x="4878" y="4830"/>
                        <a:pt x="5023" y="4685"/>
                      </a:cubicBezTo>
                      <a:cubicBezTo>
                        <a:pt x="5576" y="4150"/>
                        <a:pt x="5006" y="2700"/>
                        <a:pt x="3781" y="1458"/>
                      </a:cubicBezTo>
                      <a:cubicBezTo>
                        <a:pt x="2865" y="542"/>
                        <a:pt x="1836" y="1"/>
                        <a:pt x="1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54" name="Google Shape;5854;p6"/>
                <p:cNvSpPr/>
                <p:nvPr/>
              </p:nvSpPr>
              <p:spPr>
                <a:xfrm rot="-5400000">
                  <a:off x="3265288" y="2597863"/>
                  <a:ext cx="38425" cy="2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7" h="1126" extrusionOk="0">
                      <a:moveTo>
                        <a:pt x="760" y="1"/>
                      </a:moveTo>
                      <a:cubicBezTo>
                        <a:pt x="259" y="1"/>
                        <a:pt x="0" y="605"/>
                        <a:pt x="363" y="967"/>
                      </a:cubicBezTo>
                      <a:cubicBezTo>
                        <a:pt x="472" y="1077"/>
                        <a:pt x="608" y="1126"/>
                        <a:pt x="742" y="1126"/>
                      </a:cubicBezTo>
                      <a:cubicBezTo>
                        <a:pt x="1031" y="1126"/>
                        <a:pt x="1312" y="900"/>
                        <a:pt x="1312" y="570"/>
                      </a:cubicBezTo>
                      <a:cubicBezTo>
                        <a:pt x="1312" y="260"/>
                        <a:pt x="1537" y="1"/>
                        <a:pt x="76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55" name="Google Shape;5855;p6"/>
                <p:cNvSpPr/>
                <p:nvPr/>
              </p:nvSpPr>
              <p:spPr>
                <a:xfrm rot="-5400000">
                  <a:off x="3166875" y="2481825"/>
                  <a:ext cx="27650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1106" extrusionOk="0">
                      <a:moveTo>
                        <a:pt x="553" y="1"/>
                      </a:moveTo>
                      <a:cubicBezTo>
                        <a:pt x="242" y="1"/>
                        <a:pt x="1" y="242"/>
                        <a:pt x="1" y="553"/>
                      </a:cubicBezTo>
                      <a:cubicBezTo>
                        <a:pt x="1" y="863"/>
                        <a:pt x="242" y="1105"/>
                        <a:pt x="553" y="1105"/>
                      </a:cubicBezTo>
                      <a:cubicBezTo>
                        <a:pt x="864" y="1105"/>
                        <a:pt x="1105" y="863"/>
                        <a:pt x="1105" y="553"/>
                      </a:cubicBezTo>
                      <a:cubicBezTo>
                        <a:pt x="1105" y="242"/>
                        <a:pt x="864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56" name="Google Shape;5856;p6"/>
                <p:cNvSpPr/>
                <p:nvPr/>
              </p:nvSpPr>
              <p:spPr>
                <a:xfrm rot="-5400000">
                  <a:off x="3109488" y="2337513"/>
                  <a:ext cx="119100" cy="11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4" h="4539" extrusionOk="0">
                      <a:moveTo>
                        <a:pt x="4239" y="1"/>
                      </a:moveTo>
                      <a:cubicBezTo>
                        <a:pt x="3292" y="1"/>
                        <a:pt x="2232" y="437"/>
                        <a:pt x="1398" y="1286"/>
                      </a:cubicBezTo>
                      <a:cubicBezTo>
                        <a:pt x="432" y="2235"/>
                        <a:pt x="0" y="3461"/>
                        <a:pt x="138" y="4514"/>
                      </a:cubicBezTo>
                      <a:cubicBezTo>
                        <a:pt x="267" y="4530"/>
                        <a:pt x="397" y="4539"/>
                        <a:pt x="530" y="4539"/>
                      </a:cubicBezTo>
                      <a:cubicBezTo>
                        <a:pt x="1486" y="4539"/>
                        <a:pt x="2534" y="4104"/>
                        <a:pt x="3383" y="3271"/>
                      </a:cubicBezTo>
                      <a:cubicBezTo>
                        <a:pt x="4332" y="2304"/>
                        <a:pt x="4764" y="1062"/>
                        <a:pt x="4626" y="26"/>
                      </a:cubicBezTo>
                      <a:cubicBezTo>
                        <a:pt x="4500" y="9"/>
                        <a:pt x="4371" y="1"/>
                        <a:pt x="42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57" name="Google Shape;5857;p6"/>
                <p:cNvSpPr/>
                <p:nvPr/>
              </p:nvSpPr>
              <p:spPr>
                <a:xfrm rot="-5400000">
                  <a:off x="3211763" y="2246488"/>
                  <a:ext cx="139375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4900" extrusionOk="0">
                      <a:moveTo>
                        <a:pt x="1151" y="1"/>
                      </a:moveTo>
                      <a:cubicBezTo>
                        <a:pt x="904" y="1"/>
                        <a:pt x="698" y="70"/>
                        <a:pt x="552" y="215"/>
                      </a:cubicBezTo>
                      <a:cubicBezTo>
                        <a:pt x="0" y="750"/>
                        <a:pt x="570" y="2200"/>
                        <a:pt x="1795" y="3442"/>
                      </a:cubicBezTo>
                      <a:cubicBezTo>
                        <a:pt x="2711" y="4358"/>
                        <a:pt x="3739" y="4899"/>
                        <a:pt x="4438" y="4899"/>
                      </a:cubicBezTo>
                      <a:cubicBezTo>
                        <a:pt x="4687" y="4899"/>
                        <a:pt x="4895" y="4830"/>
                        <a:pt x="5040" y="4685"/>
                      </a:cubicBezTo>
                      <a:cubicBezTo>
                        <a:pt x="5575" y="4150"/>
                        <a:pt x="5023" y="2700"/>
                        <a:pt x="3780" y="1458"/>
                      </a:cubicBezTo>
                      <a:cubicBezTo>
                        <a:pt x="2864" y="542"/>
                        <a:pt x="1845" y="1"/>
                        <a:pt x="11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58" name="Google Shape;5858;p6"/>
                <p:cNvSpPr/>
                <p:nvPr/>
              </p:nvSpPr>
              <p:spPr>
                <a:xfrm rot="-5400000">
                  <a:off x="3272588" y="2395963"/>
                  <a:ext cx="23750" cy="2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" h="1123" extrusionOk="0">
                      <a:moveTo>
                        <a:pt x="397" y="1"/>
                      </a:moveTo>
                      <a:cubicBezTo>
                        <a:pt x="87" y="1"/>
                        <a:pt x="0" y="260"/>
                        <a:pt x="0" y="570"/>
                      </a:cubicBezTo>
                      <a:cubicBezTo>
                        <a:pt x="0" y="864"/>
                        <a:pt x="87" y="1123"/>
                        <a:pt x="397" y="1123"/>
                      </a:cubicBezTo>
                      <a:cubicBezTo>
                        <a:pt x="691" y="1123"/>
                        <a:pt x="950" y="864"/>
                        <a:pt x="950" y="570"/>
                      </a:cubicBezTo>
                      <a:cubicBezTo>
                        <a:pt x="950" y="260"/>
                        <a:pt x="691" y="1"/>
                        <a:pt x="3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59" name="Google Shape;5859;p6"/>
                <p:cNvSpPr/>
                <p:nvPr/>
              </p:nvSpPr>
              <p:spPr>
                <a:xfrm rot="-5400000">
                  <a:off x="3166663" y="2286138"/>
                  <a:ext cx="28075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1106" extrusionOk="0">
                      <a:moveTo>
                        <a:pt x="570" y="1"/>
                      </a:moveTo>
                      <a:cubicBezTo>
                        <a:pt x="259" y="1"/>
                        <a:pt x="0" y="242"/>
                        <a:pt x="0" y="553"/>
                      </a:cubicBezTo>
                      <a:cubicBezTo>
                        <a:pt x="0" y="863"/>
                        <a:pt x="259" y="1105"/>
                        <a:pt x="570" y="1105"/>
                      </a:cubicBezTo>
                      <a:cubicBezTo>
                        <a:pt x="863" y="1105"/>
                        <a:pt x="1122" y="863"/>
                        <a:pt x="1122" y="553"/>
                      </a:cubicBezTo>
                      <a:cubicBezTo>
                        <a:pt x="1122" y="242"/>
                        <a:pt x="863" y="1"/>
                        <a:pt x="5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0" name="Google Shape;5860;p6"/>
                <p:cNvSpPr/>
                <p:nvPr/>
              </p:nvSpPr>
              <p:spPr>
                <a:xfrm rot="-5400000">
                  <a:off x="3109475" y="2137300"/>
                  <a:ext cx="119125" cy="11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5" h="4539" extrusionOk="0">
                      <a:moveTo>
                        <a:pt x="4235" y="1"/>
                      </a:moveTo>
                      <a:cubicBezTo>
                        <a:pt x="3279" y="1"/>
                        <a:pt x="2230" y="437"/>
                        <a:pt x="1381" y="1286"/>
                      </a:cubicBezTo>
                      <a:cubicBezTo>
                        <a:pt x="432" y="2235"/>
                        <a:pt x="1" y="3461"/>
                        <a:pt x="139" y="4514"/>
                      </a:cubicBezTo>
                      <a:cubicBezTo>
                        <a:pt x="265" y="4530"/>
                        <a:pt x="394" y="4539"/>
                        <a:pt x="526" y="4539"/>
                      </a:cubicBezTo>
                      <a:cubicBezTo>
                        <a:pt x="1473" y="4539"/>
                        <a:pt x="2533" y="4104"/>
                        <a:pt x="3366" y="3271"/>
                      </a:cubicBezTo>
                      <a:cubicBezTo>
                        <a:pt x="4333" y="2304"/>
                        <a:pt x="4764" y="1062"/>
                        <a:pt x="4626" y="26"/>
                      </a:cubicBezTo>
                      <a:cubicBezTo>
                        <a:pt x="4498" y="9"/>
                        <a:pt x="4367" y="1"/>
                        <a:pt x="4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1" name="Google Shape;5861;p6"/>
                <p:cNvSpPr/>
                <p:nvPr/>
              </p:nvSpPr>
              <p:spPr>
                <a:xfrm rot="-5400000">
                  <a:off x="3211750" y="2046275"/>
                  <a:ext cx="139400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00" extrusionOk="0">
                      <a:moveTo>
                        <a:pt x="1137" y="1"/>
                      </a:moveTo>
                      <a:cubicBezTo>
                        <a:pt x="888" y="1"/>
                        <a:pt x="681" y="70"/>
                        <a:pt x="536" y="215"/>
                      </a:cubicBezTo>
                      <a:cubicBezTo>
                        <a:pt x="0" y="750"/>
                        <a:pt x="553" y="2200"/>
                        <a:pt x="1795" y="3442"/>
                      </a:cubicBezTo>
                      <a:cubicBezTo>
                        <a:pt x="2711" y="4358"/>
                        <a:pt x="3740" y="4899"/>
                        <a:pt x="4432" y="4899"/>
                      </a:cubicBezTo>
                      <a:cubicBezTo>
                        <a:pt x="4678" y="4899"/>
                        <a:pt x="4882" y="4830"/>
                        <a:pt x="5023" y="4685"/>
                      </a:cubicBezTo>
                      <a:cubicBezTo>
                        <a:pt x="5575" y="4150"/>
                        <a:pt x="5023" y="2700"/>
                        <a:pt x="3780" y="1458"/>
                      </a:cubicBezTo>
                      <a:cubicBezTo>
                        <a:pt x="2864" y="542"/>
                        <a:pt x="1836" y="1"/>
                        <a:pt x="11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2" name="Google Shape;5862;p6"/>
                <p:cNvSpPr/>
                <p:nvPr/>
              </p:nvSpPr>
              <p:spPr>
                <a:xfrm rot="-5400000">
                  <a:off x="3270638" y="2193813"/>
                  <a:ext cx="27650" cy="2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1123" extrusionOk="0">
                      <a:moveTo>
                        <a:pt x="553" y="1"/>
                      </a:moveTo>
                      <a:cubicBezTo>
                        <a:pt x="242" y="1"/>
                        <a:pt x="1" y="260"/>
                        <a:pt x="1" y="553"/>
                      </a:cubicBezTo>
                      <a:cubicBezTo>
                        <a:pt x="1" y="864"/>
                        <a:pt x="242" y="1123"/>
                        <a:pt x="553" y="1123"/>
                      </a:cubicBezTo>
                      <a:cubicBezTo>
                        <a:pt x="864" y="1123"/>
                        <a:pt x="1105" y="864"/>
                        <a:pt x="1105" y="553"/>
                      </a:cubicBezTo>
                      <a:cubicBezTo>
                        <a:pt x="1105" y="260"/>
                        <a:pt x="864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3" name="Google Shape;5863;p6"/>
                <p:cNvSpPr/>
                <p:nvPr/>
              </p:nvSpPr>
              <p:spPr>
                <a:xfrm rot="-5400000">
                  <a:off x="3166875" y="2086150"/>
                  <a:ext cx="27650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1106" extrusionOk="0">
                      <a:moveTo>
                        <a:pt x="553" y="1"/>
                      </a:moveTo>
                      <a:cubicBezTo>
                        <a:pt x="242" y="1"/>
                        <a:pt x="1" y="242"/>
                        <a:pt x="1" y="553"/>
                      </a:cubicBezTo>
                      <a:cubicBezTo>
                        <a:pt x="1" y="863"/>
                        <a:pt x="242" y="1105"/>
                        <a:pt x="553" y="1105"/>
                      </a:cubicBezTo>
                      <a:cubicBezTo>
                        <a:pt x="864" y="1105"/>
                        <a:pt x="1105" y="863"/>
                        <a:pt x="1105" y="553"/>
                      </a:cubicBezTo>
                      <a:cubicBezTo>
                        <a:pt x="1105" y="242"/>
                        <a:pt x="864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4" name="Google Shape;5864;p6"/>
                <p:cNvSpPr/>
                <p:nvPr/>
              </p:nvSpPr>
              <p:spPr>
                <a:xfrm rot="-5400000">
                  <a:off x="3099250" y="1932750"/>
                  <a:ext cx="139400" cy="12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04" extrusionOk="0">
                      <a:moveTo>
                        <a:pt x="4432" y="1"/>
                      </a:moveTo>
                      <a:cubicBezTo>
                        <a:pt x="3738" y="1"/>
                        <a:pt x="2715" y="548"/>
                        <a:pt x="1796" y="1455"/>
                      </a:cubicBezTo>
                      <a:cubicBezTo>
                        <a:pt x="553" y="2697"/>
                        <a:pt x="1" y="4147"/>
                        <a:pt x="536" y="4700"/>
                      </a:cubicBezTo>
                      <a:cubicBezTo>
                        <a:pt x="678" y="4838"/>
                        <a:pt x="881" y="4903"/>
                        <a:pt x="1124" y="4903"/>
                      </a:cubicBezTo>
                      <a:cubicBezTo>
                        <a:pt x="1823" y="4903"/>
                        <a:pt x="2859" y="4361"/>
                        <a:pt x="3781" y="3440"/>
                      </a:cubicBezTo>
                      <a:cubicBezTo>
                        <a:pt x="5006" y="2214"/>
                        <a:pt x="5576" y="764"/>
                        <a:pt x="5023" y="212"/>
                      </a:cubicBezTo>
                      <a:cubicBezTo>
                        <a:pt x="4880" y="68"/>
                        <a:pt x="4676" y="1"/>
                        <a:pt x="44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5" name="Google Shape;5865;p6"/>
                <p:cNvSpPr/>
                <p:nvPr/>
              </p:nvSpPr>
              <p:spPr>
                <a:xfrm rot="-5400000">
                  <a:off x="3211538" y="1846288"/>
                  <a:ext cx="139825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4900" extrusionOk="0">
                      <a:moveTo>
                        <a:pt x="1154" y="1"/>
                      </a:moveTo>
                      <a:cubicBezTo>
                        <a:pt x="906" y="1"/>
                        <a:pt x="698" y="70"/>
                        <a:pt x="553" y="215"/>
                      </a:cubicBezTo>
                      <a:cubicBezTo>
                        <a:pt x="1" y="750"/>
                        <a:pt x="570" y="2200"/>
                        <a:pt x="1796" y="3442"/>
                      </a:cubicBezTo>
                      <a:cubicBezTo>
                        <a:pt x="2712" y="4358"/>
                        <a:pt x="3740" y="4899"/>
                        <a:pt x="4439" y="4899"/>
                      </a:cubicBezTo>
                      <a:cubicBezTo>
                        <a:pt x="4688" y="4899"/>
                        <a:pt x="4895" y="4830"/>
                        <a:pt x="5040" y="4685"/>
                      </a:cubicBezTo>
                      <a:cubicBezTo>
                        <a:pt x="5593" y="4150"/>
                        <a:pt x="5023" y="2700"/>
                        <a:pt x="3781" y="1458"/>
                      </a:cubicBezTo>
                      <a:cubicBezTo>
                        <a:pt x="2877" y="542"/>
                        <a:pt x="1852" y="1"/>
                        <a:pt x="115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6" name="Google Shape;5866;p6"/>
                <p:cNvSpPr/>
                <p:nvPr/>
              </p:nvSpPr>
              <p:spPr>
                <a:xfrm rot="-5400000">
                  <a:off x="3270650" y="1993600"/>
                  <a:ext cx="27625" cy="2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5" h="1123" extrusionOk="0">
                      <a:moveTo>
                        <a:pt x="553" y="1"/>
                      </a:moveTo>
                      <a:cubicBezTo>
                        <a:pt x="242" y="1"/>
                        <a:pt x="0" y="260"/>
                        <a:pt x="0" y="553"/>
                      </a:cubicBezTo>
                      <a:cubicBezTo>
                        <a:pt x="0" y="864"/>
                        <a:pt x="242" y="1123"/>
                        <a:pt x="553" y="1123"/>
                      </a:cubicBezTo>
                      <a:cubicBezTo>
                        <a:pt x="863" y="1123"/>
                        <a:pt x="1105" y="864"/>
                        <a:pt x="1105" y="553"/>
                      </a:cubicBezTo>
                      <a:cubicBezTo>
                        <a:pt x="1105" y="260"/>
                        <a:pt x="863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7" name="Google Shape;5867;p6"/>
                <p:cNvSpPr/>
                <p:nvPr/>
              </p:nvSpPr>
              <p:spPr>
                <a:xfrm rot="-5400000">
                  <a:off x="3166875" y="1881625"/>
                  <a:ext cx="27650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1106" extrusionOk="0">
                      <a:moveTo>
                        <a:pt x="553" y="1"/>
                      </a:moveTo>
                      <a:cubicBezTo>
                        <a:pt x="242" y="1"/>
                        <a:pt x="1" y="242"/>
                        <a:pt x="1" y="553"/>
                      </a:cubicBezTo>
                      <a:cubicBezTo>
                        <a:pt x="1" y="863"/>
                        <a:pt x="242" y="1105"/>
                        <a:pt x="553" y="1105"/>
                      </a:cubicBezTo>
                      <a:cubicBezTo>
                        <a:pt x="864" y="1105"/>
                        <a:pt x="1105" y="863"/>
                        <a:pt x="1105" y="553"/>
                      </a:cubicBezTo>
                      <a:cubicBezTo>
                        <a:pt x="1105" y="242"/>
                        <a:pt x="864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8" name="Google Shape;5868;p6"/>
                <p:cNvSpPr/>
                <p:nvPr/>
              </p:nvSpPr>
              <p:spPr>
                <a:xfrm rot="-5400000">
                  <a:off x="3109488" y="1737313"/>
                  <a:ext cx="119100" cy="11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4" h="4539" extrusionOk="0">
                      <a:moveTo>
                        <a:pt x="4235" y="1"/>
                      </a:moveTo>
                      <a:cubicBezTo>
                        <a:pt x="3282" y="1"/>
                        <a:pt x="2245" y="437"/>
                        <a:pt x="1381" y="1286"/>
                      </a:cubicBezTo>
                      <a:cubicBezTo>
                        <a:pt x="432" y="2235"/>
                        <a:pt x="0" y="3461"/>
                        <a:pt x="138" y="4514"/>
                      </a:cubicBezTo>
                      <a:cubicBezTo>
                        <a:pt x="264" y="4530"/>
                        <a:pt x="394" y="4539"/>
                        <a:pt x="525" y="4539"/>
                      </a:cubicBezTo>
                      <a:cubicBezTo>
                        <a:pt x="1472" y="4539"/>
                        <a:pt x="2532" y="4104"/>
                        <a:pt x="3366" y="3271"/>
                      </a:cubicBezTo>
                      <a:cubicBezTo>
                        <a:pt x="4332" y="2304"/>
                        <a:pt x="4764" y="1062"/>
                        <a:pt x="4626" y="26"/>
                      </a:cubicBezTo>
                      <a:cubicBezTo>
                        <a:pt x="4498" y="9"/>
                        <a:pt x="4367" y="1"/>
                        <a:pt x="4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9" name="Google Shape;5869;p6"/>
                <p:cNvSpPr/>
                <p:nvPr/>
              </p:nvSpPr>
              <p:spPr>
                <a:xfrm rot="-5400000">
                  <a:off x="3211763" y="1646288"/>
                  <a:ext cx="139375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4900" extrusionOk="0">
                      <a:moveTo>
                        <a:pt x="1144" y="1"/>
                      </a:moveTo>
                      <a:cubicBezTo>
                        <a:pt x="897" y="1"/>
                        <a:pt x="693" y="70"/>
                        <a:pt x="552" y="215"/>
                      </a:cubicBezTo>
                      <a:cubicBezTo>
                        <a:pt x="0" y="750"/>
                        <a:pt x="552" y="2200"/>
                        <a:pt x="1795" y="3442"/>
                      </a:cubicBezTo>
                      <a:cubicBezTo>
                        <a:pt x="2711" y="4358"/>
                        <a:pt x="3739" y="4899"/>
                        <a:pt x="4431" y="4899"/>
                      </a:cubicBezTo>
                      <a:cubicBezTo>
                        <a:pt x="4678" y="4899"/>
                        <a:pt x="4882" y="4830"/>
                        <a:pt x="5023" y="4685"/>
                      </a:cubicBezTo>
                      <a:cubicBezTo>
                        <a:pt x="5575" y="4150"/>
                        <a:pt x="5023" y="2700"/>
                        <a:pt x="3780" y="1458"/>
                      </a:cubicBezTo>
                      <a:cubicBezTo>
                        <a:pt x="2864" y="542"/>
                        <a:pt x="1836" y="1"/>
                        <a:pt x="11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0" name="Google Shape;5870;p6"/>
                <p:cNvSpPr/>
                <p:nvPr/>
              </p:nvSpPr>
              <p:spPr>
                <a:xfrm rot="-5400000">
                  <a:off x="3268025" y="1796000"/>
                  <a:ext cx="32825" cy="2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3" h="1121" extrusionOk="0">
                      <a:moveTo>
                        <a:pt x="743" y="1"/>
                      </a:moveTo>
                      <a:cubicBezTo>
                        <a:pt x="259" y="1"/>
                        <a:pt x="1" y="605"/>
                        <a:pt x="363" y="950"/>
                      </a:cubicBezTo>
                      <a:cubicBezTo>
                        <a:pt x="475" y="1068"/>
                        <a:pt x="615" y="1120"/>
                        <a:pt x="753" y="1120"/>
                      </a:cubicBezTo>
                      <a:cubicBezTo>
                        <a:pt x="1037" y="1120"/>
                        <a:pt x="1312" y="896"/>
                        <a:pt x="1312" y="570"/>
                      </a:cubicBezTo>
                      <a:cubicBezTo>
                        <a:pt x="1312" y="260"/>
                        <a:pt x="1053" y="1"/>
                        <a:pt x="7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1" name="Google Shape;5871;p6"/>
                <p:cNvSpPr/>
                <p:nvPr/>
              </p:nvSpPr>
              <p:spPr>
                <a:xfrm rot="-5400000">
                  <a:off x="3164588" y="1683713"/>
                  <a:ext cx="32375" cy="27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5" h="1112" extrusionOk="0">
                      <a:moveTo>
                        <a:pt x="742" y="1"/>
                      </a:moveTo>
                      <a:cubicBezTo>
                        <a:pt x="242" y="1"/>
                        <a:pt x="0" y="587"/>
                        <a:pt x="345" y="950"/>
                      </a:cubicBezTo>
                      <a:cubicBezTo>
                        <a:pt x="457" y="1061"/>
                        <a:pt x="596" y="1112"/>
                        <a:pt x="732" y="1112"/>
                      </a:cubicBezTo>
                      <a:cubicBezTo>
                        <a:pt x="1018" y="1112"/>
                        <a:pt x="1295" y="892"/>
                        <a:pt x="1295" y="553"/>
                      </a:cubicBezTo>
                      <a:cubicBezTo>
                        <a:pt x="1295" y="242"/>
                        <a:pt x="1053" y="1"/>
                        <a:pt x="7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2" name="Google Shape;5872;p6"/>
                <p:cNvSpPr/>
                <p:nvPr/>
              </p:nvSpPr>
              <p:spPr>
                <a:xfrm rot="-5400000">
                  <a:off x="3099338" y="1532663"/>
                  <a:ext cx="139400" cy="12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11" extrusionOk="0">
                      <a:moveTo>
                        <a:pt x="4439" y="1"/>
                      </a:moveTo>
                      <a:cubicBezTo>
                        <a:pt x="3747" y="1"/>
                        <a:pt x="2715" y="548"/>
                        <a:pt x="1795" y="1455"/>
                      </a:cubicBezTo>
                      <a:cubicBezTo>
                        <a:pt x="553" y="2697"/>
                        <a:pt x="0" y="4147"/>
                        <a:pt x="535" y="4700"/>
                      </a:cubicBezTo>
                      <a:cubicBezTo>
                        <a:pt x="679" y="4843"/>
                        <a:pt x="883" y="4911"/>
                        <a:pt x="1128" y="4911"/>
                      </a:cubicBezTo>
                      <a:cubicBezTo>
                        <a:pt x="1827" y="4911"/>
                        <a:pt x="2860" y="4360"/>
                        <a:pt x="3780" y="3440"/>
                      </a:cubicBezTo>
                      <a:cubicBezTo>
                        <a:pt x="5023" y="2214"/>
                        <a:pt x="5575" y="764"/>
                        <a:pt x="5023" y="212"/>
                      </a:cubicBezTo>
                      <a:cubicBezTo>
                        <a:pt x="4884" y="68"/>
                        <a:pt x="4683" y="1"/>
                        <a:pt x="44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3" name="Google Shape;5873;p6"/>
                <p:cNvSpPr/>
                <p:nvPr/>
              </p:nvSpPr>
              <p:spPr>
                <a:xfrm rot="-5400000">
                  <a:off x="3211538" y="1446288"/>
                  <a:ext cx="139825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4900" extrusionOk="0">
                      <a:moveTo>
                        <a:pt x="1154" y="1"/>
                      </a:moveTo>
                      <a:cubicBezTo>
                        <a:pt x="905" y="1"/>
                        <a:pt x="698" y="70"/>
                        <a:pt x="553" y="215"/>
                      </a:cubicBezTo>
                      <a:cubicBezTo>
                        <a:pt x="0" y="750"/>
                        <a:pt x="570" y="2200"/>
                        <a:pt x="1813" y="3442"/>
                      </a:cubicBezTo>
                      <a:cubicBezTo>
                        <a:pt x="2716" y="4358"/>
                        <a:pt x="3741" y="4899"/>
                        <a:pt x="4439" y="4899"/>
                      </a:cubicBezTo>
                      <a:cubicBezTo>
                        <a:pt x="4688" y="4899"/>
                        <a:pt x="4895" y="4830"/>
                        <a:pt x="5040" y="4685"/>
                      </a:cubicBezTo>
                      <a:cubicBezTo>
                        <a:pt x="5592" y="4150"/>
                        <a:pt x="5023" y="2700"/>
                        <a:pt x="3797" y="1458"/>
                      </a:cubicBezTo>
                      <a:cubicBezTo>
                        <a:pt x="2882" y="542"/>
                        <a:pt x="1853" y="1"/>
                        <a:pt x="115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4" name="Google Shape;5874;p6"/>
                <p:cNvSpPr/>
                <p:nvPr/>
              </p:nvSpPr>
              <p:spPr>
                <a:xfrm rot="-5400000">
                  <a:off x="3270638" y="1593613"/>
                  <a:ext cx="27650" cy="2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1123" extrusionOk="0">
                      <a:moveTo>
                        <a:pt x="553" y="1"/>
                      </a:moveTo>
                      <a:cubicBezTo>
                        <a:pt x="242" y="1"/>
                        <a:pt x="1" y="260"/>
                        <a:pt x="1" y="553"/>
                      </a:cubicBezTo>
                      <a:cubicBezTo>
                        <a:pt x="1" y="864"/>
                        <a:pt x="242" y="1123"/>
                        <a:pt x="553" y="1123"/>
                      </a:cubicBezTo>
                      <a:cubicBezTo>
                        <a:pt x="864" y="1123"/>
                        <a:pt x="1105" y="864"/>
                        <a:pt x="1105" y="553"/>
                      </a:cubicBezTo>
                      <a:cubicBezTo>
                        <a:pt x="1105" y="260"/>
                        <a:pt x="864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5" name="Google Shape;5875;p6"/>
                <p:cNvSpPr/>
                <p:nvPr/>
              </p:nvSpPr>
              <p:spPr>
                <a:xfrm rot="-5400000">
                  <a:off x="3162350" y="1486175"/>
                  <a:ext cx="36700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8" h="1106" extrusionOk="0">
                      <a:moveTo>
                        <a:pt x="743" y="1"/>
                      </a:moveTo>
                      <a:cubicBezTo>
                        <a:pt x="1" y="1"/>
                        <a:pt x="1" y="1105"/>
                        <a:pt x="743" y="1105"/>
                      </a:cubicBezTo>
                      <a:cubicBezTo>
                        <a:pt x="1036" y="1105"/>
                        <a:pt x="1468" y="863"/>
                        <a:pt x="1468" y="553"/>
                      </a:cubicBezTo>
                      <a:cubicBezTo>
                        <a:pt x="1468" y="242"/>
                        <a:pt x="1054" y="1"/>
                        <a:pt x="7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6" name="Google Shape;5876;p6"/>
                <p:cNvSpPr/>
                <p:nvPr/>
              </p:nvSpPr>
              <p:spPr>
                <a:xfrm rot="-5400000">
                  <a:off x="3099125" y="1332675"/>
                  <a:ext cx="139825" cy="12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4911" extrusionOk="0">
                      <a:moveTo>
                        <a:pt x="4447" y="1"/>
                      </a:moveTo>
                      <a:cubicBezTo>
                        <a:pt x="3749" y="1"/>
                        <a:pt x="2719" y="548"/>
                        <a:pt x="1813" y="1455"/>
                      </a:cubicBezTo>
                      <a:cubicBezTo>
                        <a:pt x="570" y="2697"/>
                        <a:pt x="1" y="4147"/>
                        <a:pt x="553" y="4700"/>
                      </a:cubicBezTo>
                      <a:cubicBezTo>
                        <a:pt x="696" y="4843"/>
                        <a:pt x="900" y="4911"/>
                        <a:pt x="1145" y="4911"/>
                      </a:cubicBezTo>
                      <a:cubicBezTo>
                        <a:pt x="1843" y="4911"/>
                        <a:pt x="2873" y="4360"/>
                        <a:pt x="3780" y="3440"/>
                      </a:cubicBezTo>
                      <a:cubicBezTo>
                        <a:pt x="5023" y="2214"/>
                        <a:pt x="5593" y="764"/>
                        <a:pt x="5040" y="212"/>
                      </a:cubicBezTo>
                      <a:cubicBezTo>
                        <a:pt x="4897" y="68"/>
                        <a:pt x="4692" y="1"/>
                        <a:pt x="44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7" name="Google Shape;5877;p6"/>
                <p:cNvSpPr/>
                <p:nvPr/>
              </p:nvSpPr>
              <p:spPr>
                <a:xfrm rot="-5400000">
                  <a:off x="3221825" y="1250750"/>
                  <a:ext cx="119550" cy="1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2" h="4544" extrusionOk="0">
                      <a:moveTo>
                        <a:pt x="569" y="1"/>
                      </a:moveTo>
                      <a:cubicBezTo>
                        <a:pt x="429" y="1"/>
                        <a:pt x="291" y="11"/>
                        <a:pt x="156" y="31"/>
                      </a:cubicBezTo>
                      <a:cubicBezTo>
                        <a:pt x="1" y="1066"/>
                        <a:pt x="449" y="2292"/>
                        <a:pt x="1399" y="3258"/>
                      </a:cubicBezTo>
                      <a:cubicBezTo>
                        <a:pt x="2248" y="4107"/>
                        <a:pt x="3296" y="4544"/>
                        <a:pt x="4252" y="4544"/>
                      </a:cubicBezTo>
                      <a:cubicBezTo>
                        <a:pt x="4385" y="4544"/>
                        <a:pt x="4515" y="4535"/>
                        <a:pt x="4644" y="4518"/>
                      </a:cubicBezTo>
                      <a:cubicBezTo>
                        <a:pt x="4782" y="3466"/>
                        <a:pt x="4350" y="2240"/>
                        <a:pt x="3384" y="1274"/>
                      </a:cubicBezTo>
                      <a:cubicBezTo>
                        <a:pt x="2558" y="448"/>
                        <a:pt x="1510" y="1"/>
                        <a:pt x="5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8" name="Google Shape;5878;p6"/>
                <p:cNvSpPr/>
                <p:nvPr/>
              </p:nvSpPr>
              <p:spPr>
                <a:xfrm rot="-5400000">
                  <a:off x="3268088" y="1400263"/>
                  <a:ext cx="32825" cy="2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3" h="1126" extrusionOk="0">
                      <a:moveTo>
                        <a:pt x="760" y="1"/>
                      </a:moveTo>
                      <a:cubicBezTo>
                        <a:pt x="259" y="1"/>
                        <a:pt x="1" y="605"/>
                        <a:pt x="346" y="967"/>
                      </a:cubicBezTo>
                      <a:cubicBezTo>
                        <a:pt x="461" y="1077"/>
                        <a:pt x="600" y="1126"/>
                        <a:pt x="737" y="1126"/>
                      </a:cubicBezTo>
                      <a:cubicBezTo>
                        <a:pt x="1031" y="1126"/>
                        <a:pt x="1312" y="900"/>
                        <a:pt x="1312" y="570"/>
                      </a:cubicBezTo>
                      <a:cubicBezTo>
                        <a:pt x="1312" y="260"/>
                        <a:pt x="1053" y="1"/>
                        <a:pt x="76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9" name="Google Shape;5879;p6"/>
                <p:cNvSpPr/>
                <p:nvPr/>
              </p:nvSpPr>
              <p:spPr>
                <a:xfrm rot="-5400000">
                  <a:off x="3164375" y="1288250"/>
                  <a:ext cx="32800" cy="27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" h="1112" extrusionOk="0">
                      <a:moveTo>
                        <a:pt x="759" y="1"/>
                      </a:moveTo>
                      <a:cubicBezTo>
                        <a:pt x="259" y="1"/>
                        <a:pt x="0" y="587"/>
                        <a:pt x="362" y="950"/>
                      </a:cubicBezTo>
                      <a:cubicBezTo>
                        <a:pt x="474" y="1061"/>
                        <a:pt x="613" y="1112"/>
                        <a:pt x="749" y="1112"/>
                      </a:cubicBezTo>
                      <a:cubicBezTo>
                        <a:pt x="1035" y="1112"/>
                        <a:pt x="1312" y="892"/>
                        <a:pt x="1312" y="553"/>
                      </a:cubicBezTo>
                      <a:cubicBezTo>
                        <a:pt x="1312" y="242"/>
                        <a:pt x="1053" y="1"/>
                        <a:pt x="75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0" name="Google Shape;5880;p6"/>
                <p:cNvSpPr/>
                <p:nvPr/>
              </p:nvSpPr>
              <p:spPr>
                <a:xfrm rot="-5400000">
                  <a:off x="3109488" y="1137113"/>
                  <a:ext cx="119100" cy="11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4" h="4539" extrusionOk="0">
                      <a:moveTo>
                        <a:pt x="4235" y="1"/>
                      </a:moveTo>
                      <a:cubicBezTo>
                        <a:pt x="3279" y="1"/>
                        <a:pt x="2230" y="437"/>
                        <a:pt x="1381" y="1286"/>
                      </a:cubicBezTo>
                      <a:cubicBezTo>
                        <a:pt x="432" y="2235"/>
                        <a:pt x="0" y="3461"/>
                        <a:pt x="138" y="4514"/>
                      </a:cubicBezTo>
                      <a:cubicBezTo>
                        <a:pt x="265" y="4530"/>
                        <a:pt x="394" y="4539"/>
                        <a:pt x="525" y="4539"/>
                      </a:cubicBezTo>
                      <a:cubicBezTo>
                        <a:pt x="1472" y="4539"/>
                        <a:pt x="2532" y="4104"/>
                        <a:pt x="3366" y="3271"/>
                      </a:cubicBezTo>
                      <a:cubicBezTo>
                        <a:pt x="4332" y="2304"/>
                        <a:pt x="4764" y="1062"/>
                        <a:pt x="4626" y="26"/>
                      </a:cubicBezTo>
                      <a:cubicBezTo>
                        <a:pt x="4498" y="9"/>
                        <a:pt x="4367" y="1"/>
                        <a:pt x="4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1" name="Google Shape;5881;p6"/>
                <p:cNvSpPr/>
                <p:nvPr/>
              </p:nvSpPr>
              <p:spPr>
                <a:xfrm rot="-5400000">
                  <a:off x="3211750" y="1046075"/>
                  <a:ext cx="139400" cy="12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6" h="4900" extrusionOk="0">
                      <a:moveTo>
                        <a:pt x="1137" y="1"/>
                      </a:moveTo>
                      <a:cubicBezTo>
                        <a:pt x="888" y="1"/>
                        <a:pt x="680" y="70"/>
                        <a:pt x="535" y="215"/>
                      </a:cubicBezTo>
                      <a:cubicBezTo>
                        <a:pt x="0" y="750"/>
                        <a:pt x="552" y="2200"/>
                        <a:pt x="1795" y="3442"/>
                      </a:cubicBezTo>
                      <a:cubicBezTo>
                        <a:pt x="2711" y="4358"/>
                        <a:pt x="3730" y="4899"/>
                        <a:pt x="4424" y="4899"/>
                      </a:cubicBezTo>
                      <a:cubicBezTo>
                        <a:pt x="4671" y="4899"/>
                        <a:pt x="4877" y="4830"/>
                        <a:pt x="5023" y="4685"/>
                      </a:cubicBezTo>
                      <a:cubicBezTo>
                        <a:pt x="5575" y="4150"/>
                        <a:pt x="5005" y="2700"/>
                        <a:pt x="3780" y="1458"/>
                      </a:cubicBezTo>
                      <a:cubicBezTo>
                        <a:pt x="2864" y="542"/>
                        <a:pt x="1836" y="1"/>
                        <a:pt x="11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2" name="Google Shape;5882;p6"/>
                <p:cNvSpPr/>
                <p:nvPr/>
              </p:nvSpPr>
              <p:spPr>
                <a:xfrm rot="-5400000">
                  <a:off x="3270638" y="1197938"/>
                  <a:ext cx="27650" cy="2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1123" extrusionOk="0">
                      <a:moveTo>
                        <a:pt x="553" y="1"/>
                      </a:moveTo>
                      <a:cubicBezTo>
                        <a:pt x="242" y="1"/>
                        <a:pt x="1" y="260"/>
                        <a:pt x="1" y="553"/>
                      </a:cubicBezTo>
                      <a:cubicBezTo>
                        <a:pt x="1" y="864"/>
                        <a:pt x="242" y="1123"/>
                        <a:pt x="553" y="1123"/>
                      </a:cubicBezTo>
                      <a:cubicBezTo>
                        <a:pt x="864" y="1123"/>
                        <a:pt x="1105" y="864"/>
                        <a:pt x="1105" y="553"/>
                      </a:cubicBezTo>
                      <a:cubicBezTo>
                        <a:pt x="1105" y="260"/>
                        <a:pt x="864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3" name="Google Shape;5883;p6"/>
                <p:cNvSpPr/>
                <p:nvPr/>
              </p:nvSpPr>
              <p:spPr>
                <a:xfrm rot="-5400000">
                  <a:off x="3166888" y="1085963"/>
                  <a:ext cx="27625" cy="2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5" h="1106" extrusionOk="0">
                      <a:moveTo>
                        <a:pt x="553" y="1"/>
                      </a:moveTo>
                      <a:cubicBezTo>
                        <a:pt x="242" y="1"/>
                        <a:pt x="0" y="242"/>
                        <a:pt x="0" y="553"/>
                      </a:cubicBezTo>
                      <a:cubicBezTo>
                        <a:pt x="0" y="863"/>
                        <a:pt x="242" y="1105"/>
                        <a:pt x="553" y="1105"/>
                      </a:cubicBezTo>
                      <a:cubicBezTo>
                        <a:pt x="863" y="1105"/>
                        <a:pt x="1105" y="863"/>
                        <a:pt x="1105" y="553"/>
                      </a:cubicBezTo>
                      <a:cubicBezTo>
                        <a:pt x="1105" y="242"/>
                        <a:pt x="863" y="1"/>
                        <a:pt x="5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884" name="Google Shape;5884;p6"/>
            <p:cNvSpPr/>
            <p:nvPr/>
          </p:nvSpPr>
          <p:spPr>
            <a:xfrm>
              <a:off x="562650" y="535213"/>
              <a:ext cx="100647" cy="97729"/>
            </a:xfrm>
            <a:custGeom>
              <a:avLst/>
              <a:gdLst/>
              <a:ahLst/>
              <a:cxnLst/>
              <a:rect l="l" t="t" r="r" b="b"/>
              <a:pathLst>
                <a:path w="5576" h="4911" extrusionOk="0">
                  <a:moveTo>
                    <a:pt x="4446" y="1"/>
                  </a:moveTo>
                  <a:cubicBezTo>
                    <a:pt x="3748" y="1"/>
                    <a:pt x="2715" y="548"/>
                    <a:pt x="1796" y="1455"/>
                  </a:cubicBezTo>
                  <a:cubicBezTo>
                    <a:pt x="570" y="2697"/>
                    <a:pt x="1" y="4147"/>
                    <a:pt x="553" y="4700"/>
                  </a:cubicBezTo>
                  <a:cubicBezTo>
                    <a:pt x="696" y="4843"/>
                    <a:pt x="899" y="4911"/>
                    <a:pt x="1142" y="4911"/>
                  </a:cubicBezTo>
                  <a:cubicBezTo>
                    <a:pt x="1836" y="4911"/>
                    <a:pt x="2860" y="4360"/>
                    <a:pt x="3780" y="3440"/>
                  </a:cubicBezTo>
                  <a:cubicBezTo>
                    <a:pt x="5023" y="2214"/>
                    <a:pt x="5575" y="764"/>
                    <a:pt x="5040" y="212"/>
                  </a:cubicBezTo>
                  <a:cubicBezTo>
                    <a:pt x="4897" y="68"/>
                    <a:pt x="4692" y="1"/>
                    <a:pt x="44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5" name="Google Shape;5885;p6"/>
            <p:cNvSpPr/>
            <p:nvPr/>
          </p:nvSpPr>
          <p:spPr>
            <a:xfrm rot="-5400000">
              <a:off x="8568158" y="600247"/>
              <a:ext cx="99824" cy="94867"/>
            </a:xfrm>
            <a:custGeom>
              <a:avLst/>
              <a:gdLst/>
              <a:ahLst/>
              <a:cxnLst/>
              <a:rect l="l" t="t" r="r" b="b"/>
              <a:pathLst>
                <a:path w="4782" h="4544" extrusionOk="0">
                  <a:moveTo>
                    <a:pt x="569" y="1"/>
                  </a:moveTo>
                  <a:cubicBezTo>
                    <a:pt x="429" y="1"/>
                    <a:pt x="291" y="11"/>
                    <a:pt x="156" y="31"/>
                  </a:cubicBezTo>
                  <a:cubicBezTo>
                    <a:pt x="1" y="1066"/>
                    <a:pt x="449" y="2292"/>
                    <a:pt x="1399" y="3258"/>
                  </a:cubicBezTo>
                  <a:cubicBezTo>
                    <a:pt x="2248" y="4107"/>
                    <a:pt x="3296" y="4544"/>
                    <a:pt x="4252" y="4544"/>
                  </a:cubicBezTo>
                  <a:cubicBezTo>
                    <a:pt x="4385" y="4544"/>
                    <a:pt x="4515" y="4535"/>
                    <a:pt x="4644" y="4518"/>
                  </a:cubicBezTo>
                  <a:cubicBezTo>
                    <a:pt x="4782" y="3466"/>
                    <a:pt x="4350" y="2240"/>
                    <a:pt x="3384" y="1274"/>
                  </a:cubicBezTo>
                  <a:cubicBezTo>
                    <a:pt x="2558" y="448"/>
                    <a:pt x="1510" y="1"/>
                    <a:pt x="5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11966476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5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87" name="Google Shape;5887;p7"/>
          <p:cNvPicPr preferRelativeResize="0"/>
          <p:nvPr/>
        </p:nvPicPr>
        <p:blipFill rotWithShape="1">
          <a:blip r:embed="rId2">
            <a:alphaModFix/>
          </a:blip>
          <a:srcRect b="14653"/>
          <a:stretch/>
        </p:blipFill>
        <p:spPr>
          <a:xfrm>
            <a:off x="1" y="-38683"/>
            <a:ext cx="12192004" cy="6935365"/>
          </a:xfrm>
          <a:prstGeom prst="rect">
            <a:avLst/>
          </a:prstGeom>
          <a:noFill/>
          <a:ln>
            <a:noFill/>
          </a:ln>
        </p:spPr>
      </p:pic>
      <p:sp>
        <p:nvSpPr>
          <p:cNvPr id="5888" name="Google Shape;5888;p7"/>
          <p:cNvSpPr txBox="1">
            <a:spLocks noGrp="1"/>
          </p:cNvSpPr>
          <p:nvPr>
            <p:ph type="title"/>
          </p:nvPr>
        </p:nvSpPr>
        <p:spPr>
          <a:xfrm>
            <a:off x="960000" y="838033"/>
            <a:ext cx="7010800" cy="7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es-ES"/>
              <a:t>Haga clic para modificar el estilo de título del patrón</a:t>
            </a:r>
            <a:endParaRPr/>
          </a:p>
        </p:txBody>
      </p:sp>
      <p:sp>
        <p:nvSpPr>
          <p:cNvPr id="5889" name="Google Shape;5889;p7"/>
          <p:cNvSpPr txBox="1">
            <a:spLocks noGrp="1"/>
          </p:cNvSpPr>
          <p:nvPr>
            <p:ph type="body" idx="1"/>
          </p:nvPr>
        </p:nvSpPr>
        <p:spPr>
          <a:xfrm>
            <a:off x="960000" y="2194000"/>
            <a:ext cx="6416800" cy="322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✦"/>
              <a:defRPr sz="1867"/>
            </a:lvl1pPr>
            <a:lvl2pPr marL="1219170" lvl="1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890" name="Google Shape;5890;p7"/>
          <p:cNvSpPr>
            <a:spLocks noGrp="1"/>
          </p:cNvSpPr>
          <p:nvPr>
            <p:ph type="pic" idx="2"/>
          </p:nvPr>
        </p:nvSpPr>
        <p:spPr>
          <a:xfrm>
            <a:off x="8290000" y="713333"/>
            <a:ext cx="2888400" cy="5342800"/>
          </a:xfrm>
          <a:prstGeom prst="rect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</p:sp>
      <p:grpSp>
        <p:nvGrpSpPr>
          <p:cNvPr id="5891" name="Google Shape;5891;p7"/>
          <p:cNvGrpSpPr/>
          <p:nvPr/>
        </p:nvGrpSpPr>
        <p:grpSpPr>
          <a:xfrm>
            <a:off x="176700" y="152534"/>
            <a:ext cx="11838533" cy="6552367"/>
            <a:chOff x="132525" y="114400"/>
            <a:chExt cx="8878900" cy="4914275"/>
          </a:xfrm>
        </p:grpSpPr>
        <p:sp>
          <p:nvSpPr>
            <p:cNvPr id="5892" name="Google Shape;5892;p7"/>
            <p:cNvSpPr/>
            <p:nvPr/>
          </p:nvSpPr>
          <p:spPr>
            <a:xfrm>
              <a:off x="7843500" y="4782200"/>
              <a:ext cx="40150" cy="31075"/>
            </a:xfrm>
            <a:custGeom>
              <a:avLst/>
              <a:gdLst/>
              <a:ahLst/>
              <a:cxnLst/>
              <a:rect l="l" t="t" r="r" b="b"/>
              <a:pathLst>
                <a:path w="1606" h="1243" extrusionOk="0">
                  <a:moveTo>
                    <a:pt x="795" y="0"/>
                  </a:moveTo>
                  <a:cubicBezTo>
                    <a:pt x="1" y="0"/>
                    <a:pt x="1" y="1243"/>
                    <a:pt x="795" y="1243"/>
                  </a:cubicBezTo>
                  <a:cubicBezTo>
                    <a:pt x="1606" y="1243"/>
                    <a:pt x="1606" y="0"/>
                    <a:pt x="7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3" name="Google Shape;5893;p7"/>
            <p:cNvSpPr/>
            <p:nvPr/>
          </p:nvSpPr>
          <p:spPr>
            <a:xfrm>
              <a:off x="8087125" y="4786500"/>
              <a:ext cx="40150" cy="31100"/>
            </a:xfrm>
            <a:custGeom>
              <a:avLst/>
              <a:gdLst/>
              <a:ahLst/>
              <a:cxnLst/>
              <a:rect l="l" t="t" r="r" b="b"/>
              <a:pathLst>
                <a:path w="1606" h="1244" extrusionOk="0">
                  <a:moveTo>
                    <a:pt x="795" y="1"/>
                  </a:moveTo>
                  <a:cubicBezTo>
                    <a:pt x="1" y="1"/>
                    <a:pt x="1" y="1243"/>
                    <a:pt x="795" y="1243"/>
                  </a:cubicBezTo>
                  <a:cubicBezTo>
                    <a:pt x="1606" y="1243"/>
                    <a:pt x="1606" y="1"/>
                    <a:pt x="7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4" name="Google Shape;5894;p7"/>
            <p:cNvSpPr/>
            <p:nvPr/>
          </p:nvSpPr>
          <p:spPr>
            <a:xfrm>
              <a:off x="8281325" y="4788225"/>
              <a:ext cx="51800" cy="52250"/>
            </a:xfrm>
            <a:custGeom>
              <a:avLst/>
              <a:gdLst/>
              <a:ahLst/>
              <a:cxnLst/>
              <a:rect l="l" t="t" r="r" b="b"/>
              <a:pathLst>
                <a:path w="2072" h="2090" extrusionOk="0">
                  <a:moveTo>
                    <a:pt x="1036" y="1"/>
                  </a:moveTo>
                  <a:cubicBezTo>
                    <a:pt x="466" y="1"/>
                    <a:pt x="0" y="467"/>
                    <a:pt x="0" y="1036"/>
                  </a:cubicBezTo>
                  <a:cubicBezTo>
                    <a:pt x="0" y="1623"/>
                    <a:pt x="466" y="2089"/>
                    <a:pt x="1036" y="2089"/>
                  </a:cubicBezTo>
                  <a:cubicBezTo>
                    <a:pt x="1605" y="2089"/>
                    <a:pt x="2071" y="1623"/>
                    <a:pt x="2071" y="1036"/>
                  </a:cubicBezTo>
                  <a:cubicBezTo>
                    <a:pt x="2071" y="467"/>
                    <a:pt x="1605" y="1"/>
                    <a:pt x="10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5" name="Google Shape;5895;p7"/>
            <p:cNvSpPr/>
            <p:nvPr/>
          </p:nvSpPr>
          <p:spPr>
            <a:xfrm>
              <a:off x="8343875" y="4782200"/>
              <a:ext cx="142850" cy="64300"/>
            </a:xfrm>
            <a:custGeom>
              <a:avLst/>
              <a:gdLst/>
              <a:ahLst/>
              <a:cxnLst/>
              <a:rect l="l" t="t" r="r" b="b"/>
              <a:pathLst>
                <a:path w="5714" h="2572" extrusionOk="0">
                  <a:moveTo>
                    <a:pt x="3435" y="0"/>
                  </a:moveTo>
                  <a:cubicBezTo>
                    <a:pt x="1847" y="0"/>
                    <a:pt x="363" y="777"/>
                    <a:pt x="1" y="1277"/>
                  </a:cubicBezTo>
                  <a:cubicBezTo>
                    <a:pt x="363" y="1795"/>
                    <a:pt x="1847" y="2572"/>
                    <a:pt x="3435" y="2572"/>
                  </a:cubicBezTo>
                  <a:cubicBezTo>
                    <a:pt x="5006" y="2572"/>
                    <a:pt x="5714" y="2002"/>
                    <a:pt x="5714" y="1277"/>
                  </a:cubicBezTo>
                  <a:cubicBezTo>
                    <a:pt x="5714" y="570"/>
                    <a:pt x="5006" y="0"/>
                    <a:pt x="34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6" name="Google Shape;5896;p7"/>
            <p:cNvSpPr/>
            <p:nvPr/>
          </p:nvSpPr>
          <p:spPr>
            <a:xfrm>
              <a:off x="8127275" y="4782200"/>
              <a:ext cx="142850" cy="64300"/>
            </a:xfrm>
            <a:custGeom>
              <a:avLst/>
              <a:gdLst/>
              <a:ahLst/>
              <a:cxnLst/>
              <a:rect l="l" t="t" r="r" b="b"/>
              <a:pathLst>
                <a:path w="5714" h="2572" extrusionOk="0">
                  <a:moveTo>
                    <a:pt x="2296" y="0"/>
                  </a:moveTo>
                  <a:cubicBezTo>
                    <a:pt x="725" y="0"/>
                    <a:pt x="0" y="570"/>
                    <a:pt x="0" y="1277"/>
                  </a:cubicBezTo>
                  <a:cubicBezTo>
                    <a:pt x="0" y="2002"/>
                    <a:pt x="708" y="2572"/>
                    <a:pt x="2296" y="2572"/>
                  </a:cubicBezTo>
                  <a:cubicBezTo>
                    <a:pt x="3867" y="2572"/>
                    <a:pt x="5368" y="1795"/>
                    <a:pt x="5713" y="1277"/>
                  </a:cubicBezTo>
                  <a:cubicBezTo>
                    <a:pt x="5368" y="777"/>
                    <a:pt x="3867" y="0"/>
                    <a:pt x="2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7" name="Google Shape;5897;p7"/>
            <p:cNvSpPr/>
            <p:nvPr/>
          </p:nvSpPr>
          <p:spPr>
            <a:xfrm>
              <a:off x="8535625" y="4782200"/>
              <a:ext cx="39725" cy="31075"/>
            </a:xfrm>
            <a:custGeom>
              <a:avLst/>
              <a:gdLst/>
              <a:ahLst/>
              <a:cxnLst/>
              <a:rect l="l" t="t" r="r" b="b"/>
              <a:pathLst>
                <a:path w="1589" h="1243" extrusionOk="0">
                  <a:moveTo>
                    <a:pt x="794" y="0"/>
                  </a:moveTo>
                  <a:cubicBezTo>
                    <a:pt x="0" y="0"/>
                    <a:pt x="0" y="1243"/>
                    <a:pt x="794" y="1243"/>
                  </a:cubicBezTo>
                  <a:cubicBezTo>
                    <a:pt x="1588" y="1243"/>
                    <a:pt x="1588" y="0"/>
                    <a:pt x="7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98" name="Google Shape;5898;p7"/>
            <p:cNvGrpSpPr/>
            <p:nvPr/>
          </p:nvGrpSpPr>
          <p:grpSpPr>
            <a:xfrm>
              <a:off x="132525" y="114400"/>
              <a:ext cx="8878900" cy="4914275"/>
              <a:chOff x="132525" y="114400"/>
              <a:chExt cx="8878900" cy="4914275"/>
            </a:xfrm>
          </p:grpSpPr>
          <p:grpSp>
            <p:nvGrpSpPr>
              <p:cNvPr id="5899" name="Google Shape;5899;p7"/>
              <p:cNvGrpSpPr/>
              <p:nvPr/>
            </p:nvGrpSpPr>
            <p:grpSpPr>
              <a:xfrm rot="10800000">
                <a:off x="300425" y="114400"/>
                <a:ext cx="8711000" cy="4903075"/>
                <a:chOff x="190375" y="125600"/>
                <a:chExt cx="8711000" cy="4903075"/>
              </a:xfrm>
            </p:grpSpPr>
            <p:grpSp>
              <p:nvGrpSpPr>
                <p:cNvPr id="5900" name="Google Shape;5900;p7"/>
                <p:cNvGrpSpPr/>
                <p:nvPr/>
              </p:nvGrpSpPr>
              <p:grpSpPr>
                <a:xfrm>
                  <a:off x="190375" y="125600"/>
                  <a:ext cx="266250" cy="4903075"/>
                  <a:chOff x="250000" y="224300"/>
                  <a:chExt cx="266250" cy="4903075"/>
                </a:xfrm>
              </p:grpSpPr>
              <p:grpSp>
                <p:nvGrpSpPr>
                  <p:cNvPr id="5901" name="Google Shape;5901;p7"/>
                  <p:cNvGrpSpPr/>
                  <p:nvPr/>
                </p:nvGrpSpPr>
                <p:grpSpPr>
                  <a:xfrm rot="10800000">
                    <a:off x="250000" y="224300"/>
                    <a:ext cx="266250" cy="2475975"/>
                    <a:chOff x="701350" y="992275"/>
                    <a:chExt cx="266250" cy="2475975"/>
                  </a:xfrm>
                </p:grpSpPr>
                <p:sp>
                  <p:nvSpPr>
                    <p:cNvPr id="5902" name="Google Shape;5902;p7"/>
                    <p:cNvSpPr/>
                    <p:nvPr/>
                  </p:nvSpPr>
                  <p:spPr>
                    <a:xfrm rot="-5400000">
                      <a:off x="-381513" y="2104962"/>
                      <a:ext cx="2182127" cy="164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6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03" name="Google Shape;5903;p7"/>
                    <p:cNvSpPr/>
                    <p:nvPr/>
                  </p:nvSpPr>
                  <p:spPr>
                    <a:xfrm rot="-5400000">
                      <a:off x="909538" y="32626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84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84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04" name="Google Shape;5904;p7"/>
                    <p:cNvSpPr/>
                    <p:nvPr/>
                  </p:nvSpPr>
                  <p:spPr>
                    <a:xfrm rot="-5400000">
                      <a:off x="795175" y="321687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86"/>
                            <a:pt x="1278" y="5714"/>
                          </a:cubicBezTo>
                          <a:cubicBezTo>
                            <a:pt x="1796" y="5386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2003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05" name="Google Shape;5905;p7"/>
                    <p:cNvSpPr/>
                    <p:nvPr/>
                  </p:nvSpPr>
                  <p:spPr>
                    <a:xfrm rot="-5400000">
                      <a:off x="797200" y="3315550"/>
                      <a:ext cx="116550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2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5" y="1703"/>
                            <a:pt x="1226" y="2825"/>
                          </a:cubicBezTo>
                          <a:cubicBezTo>
                            <a:pt x="2226" y="3824"/>
                            <a:pt x="3636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9" y="995"/>
                          </a:cubicBezTo>
                          <a:cubicBezTo>
                            <a:pt x="2342" y="299"/>
                            <a:pt x="1721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06" name="Google Shape;5906;p7"/>
                    <p:cNvSpPr/>
                    <p:nvPr/>
                  </p:nvSpPr>
                  <p:spPr>
                    <a:xfrm rot="-5400000">
                      <a:off x="864225" y="336487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26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26" y="2555"/>
                            <a:pt x="2296" y="2555"/>
                          </a:cubicBezTo>
                          <a:cubicBezTo>
                            <a:pt x="3867" y="2555"/>
                            <a:pt x="5369" y="1796"/>
                            <a:pt x="5714" y="1278"/>
                          </a:cubicBezTo>
                          <a:cubicBezTo>
                            <a:pt x="5369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07" name="Google Shape;5907;p7"/>
                    <p:cNvSpPr/>
                    <p:nvPr/>
                  </p:nvSpPr>
                  <p:spPr>
                    <a:xfrm rot="-5400000">
                      <a:off x="864438" y="3148038"/>
                      <a:ext cx="142425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7" h="2556" extrusionOk="0">
                          <a:moveTo>
                            <a:pt x="3418" y="1"/>
                          </a:moveTo>
                          <a:cubicBezTo>
                            <a:pt x="1847" y="1"/>
                            <a:pt x="346" y="760"/>
                            <a:pt x="0" y="1278"/>
                          </a:cubicBezTo>
                          <a:cubicBezTo>
                            <a:pt x="346" y="1796"/>
                            <a:pt x="1847" y="2555"/>
                            <a:pt x="3418" y="2555"/>
                          </a:cubicBezTo>
                          <a:cubicBezTo>
                            <a:pt x="4988" y="2555"/>
                            <a:pt x="5696" y="2003"/>
                            <a:pt x="5696" y="1278"/>
                          </a:cubicBezTo>
                          <a:cubicBezTo>
                            <a:pt x="5696" y="553"/>
                            <a:pt x="4988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08" name="Google Shape;5908;p7"/>
                    <p:cNvSpPr/>
                    <p:nvPr/>
                  </p:nvSpPr>
                  <p:spPr>
                    <a:xfrm rot="-5400000">
                      <a:off x="797213" y="3152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7" y="1"/>
                          </a:moveTo>
                          <a:cubicBezTo>
                            <a:pt x="2951" y="1"/>
                            <a:pt x="2332" y="303"/>
                            <a:pt x="1622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8" y="4338"/>
                            <a:pt x="245" y="4343"/>
                            <a:pt x="319" y="4343"/>
                          </a:cubicBezTo>
                          <a:cubicBezTo>
                            <a:pt x="1025" y="4343"/>
                            <a:pt x="2437" y="3824"/>
                            <a:pt x="3452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20" y="1"/>
                            <a:pt x="3437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09" name="Google Shape;5909;p7"/>
                    <p:cNvSpPr/>
                    <p:nvPr/>
                  </p:nvSpPr>
                  <p:spPr>
                    <a:xfrm rot="-5400000">
                      <a:off x="751163" y="3341938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10" name="Google Shape;5910;p7"/>
                    <p:cNvSpPr/>
                    <p:nvPr/>
                  </p:nvSpPr>
                  <p:spPr>
                    <a:xfrm rot="-5400000">
                      <a:off x="746000" y="31853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11" name="Google Shape;5911;p7"/>
                    <p:cNvSpPr/>
                    <p:nvPr/>
                  </p:nvSpPr>
                  <p:spPr>
                    <a:xfrm rot="-5400000">
                      <a:off x="752475" y="2920425"/>
                      <a:ext cx="51800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72" h="2090" extrusionOk="0">
                          <a:moveTo>
                            <a:pt x="1036" y="1"/>
                          </a:moveTo>
                          <a:cubicBezTo>
                            <a:pt x="466" y="1"/>
                            <a:pt x="0" y="467"/>
                            <a:pt x="0" y="1036"/>
                          </a:cubicBezTo>
                          <a:cubicBezTo>
                            <a:pt x="0" y="1623"/>
                            <a:pt x="466" y="2089"/>
                            <a:pt x="1036" y="2089"/>
                          </a:cubicBezTo>
                          <a:cubicBezTo>
                            <a:pt x="1605" y="2089"/>
                            <a:pt x="2071" y="1623"/>
                            <a:pt x="2071" y="1036"/>
                          </a:cubicBezTo>
                          <a:cubicBezTo>
                            <a:pt x="2071" y="467"/>
                            <a:pt x="1605" y="1"/>
                            <a:pt x="103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12" name="Google Shape;5912;p7"/>
                    <p:cNvSpPr/>
                    <p:nvPr/>
                  </p:nvSpPr>
                  <p:spPr>
                    <a:xfrm rot="-5400000">
                      <a:off x="854738" y="2875138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0" y="1847"/>
                            <a:pt x="0" y="3418"/>
                          </a:cubicBezTo>
                          <a:cubicBezTo>
                            <a:pt x="0" y="5006"/>
                            <a:pt x="553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5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13" name="Google Shape;5913;p7"/>
                    <p:cNvSpPr/>
                    <p:nvPr/>
                  </p:nvSpPr>
                  <p:spPr>
                    <a:xfrm rot="-5400000">
                      <a:off x="800125" y="2810650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19" y="1"/>
                          </a:moveTo>
                          <a:cubicBezTo>
                            <a:pt x="245" y="1"/>
                            <a:pt x="179" y="7"/>
                            <a:pt x="121" y="18"/>
                          </a:cubicBezTo>
                          <a:cubicBezTo>
                            <a:pt x="1" y="639"/>
                            <a:pt x="518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5" y="4349"/>
                          </a:cubicBezTo>
                          <a:cubicBezTo>
                            <a:pt x="3718" y="4349"/>
                            <a:pt x="3967" y="4244"/>
                            <a:pt x="4160" y="4057"/>
                          </a:cubicBezTo>
                          <a:cubicBezTo>
                            <a:pt x="4661" y="3556"/>
                            <a:pt x="4557" y="2642"/>
                            <a:pt x="3435" y="1537"/>
                          </a:cubicBezTo>
                          <a:cubicBezTo>
                            <a:pt x="2435" y="521"/>
                            <a:pt x="1026" y="1"/>
                            <a:pt x="31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14" name="Google Shape;5914;p7"/>
                    <p:cNvSpPr/>
                    <p:nvPr/>
                  </p:nvSpPr>
                  <p:spPr>
                    <a:xfrm rot="-5400000">
                      <a:off x="706950" y="28063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1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4" y="2002"/>
                            <a:pt x="5714" y="1277"/>
                          </a:cubicBezTo>
                          <a:cubicBezTo>
                            <a:pt x="5714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15" name="Google Shape;5915;p7"/>
                    <p:cNvSpPr/>
                    <p:nvPr/>
                  </p:nvSpPr>
                  <p:spPr>
                    <a:xfrm rot="-5400000">
                      <a:off x="706950" y="30229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25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16" name="Google Shape;5916;p7"/>
                    <p:cNvSpPr/>
                    <p:nvPr/>
                  </p:nvSpPr>
                  <p:spPr>
                    <a:xfrm rot="-5400000">
                      <a:off x="800075" y="29738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42" y="1"/>
                          </a:moveTo>
                          <a:cubicBezTo>
                            <a:pt x="3635" y="1"/>
                            <a:pt x="2224" y="520"/>
                            <a:pt x="1209" y="1520"/>
                          </a:cubicBezTo>
                          <a:cubicBezTo>
                            <a:pt x="104" y="2642"/>
                            <a:pt x="1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2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2" y="7"/>
                            <a:pt x="4416" y="1"/>
                            <a:pt x="434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17" name="Google Shape;5917;p7"/>
                    <p:cNvSpPr/>
                    <p:nvPr/>
                  </p:nvSpPr>
                  <p:spPr>
                    <a:xfrm rot="-5400000">
                      <a:off x="833813" y="31031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18" name="Google Shape;5918;p7"/>
                    <p:cNvSpPr/>
                    <p:nvPr/>
                  </p:nvSpPr>
                  <p:spPr>
                    <a:xfrm rot="-5400000">
                      <a:off x="833163" y="27603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19" name="Google Shape;5919;p7"/>
                    <p:cNvSpPr/>
                    <p:nvPr/>
                  </p:nvSpPr>
                  <p:spPr>
                    <a:xfrm rot="-5400000">
                      <a:off x="931975" y="28509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20" name="Google Shape;5920;p7"/>
                    <p:cNvSpPr/>
                    <p:nvPr/>
                  </p:nvSpPr>
                  <p:spPr>
                    <a:xfrm rot="-5400000">
                      <a:off x="927875" y="3018600"/>
                      <a:ext cx="40150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605" y="1226"/>
                            <a:pt x="1605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21" name="Google Shape;5921;p7"/>
                    <p:cNvSpPr/>
                    <p:nvPr/>
                  </p:nvSpPr>
                  <p:spPr>
                    <a:xfrm rot="-5400000">
                      <a:off x="909538" y="25705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7" y="0"/>
                            <a:pt x="1" y="466"/>
                            <a:pt x="1" y="1036"/>
                          </a:cubicBezTo>
                          <a:cubicBezTo>
                            <a:pt x="1" y="1606"/>
                            <a:pt x="467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22" name="Google Shape;5922;p7"/>
                    <p:cNvSpPr/>
                    <p:nvPr/>
                  </p:nvSpPr>
                  <p:spPr>
                    <a:xfrm rot="-5400000">
                      <a:off x="795188" y="25247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7" y="1"/>
                          </a:moveTo>
                          <a:cubicBezTo>
                            <a:pt x="553" y="1"/>
                            <a:pt x="0" y="708"/>
                            <a:pt x="0" y="2296"/>
                          </a:cubicBezTo>
                          <a:cubicBezTo>
                            <a:pt x="0" y="3884"/>
                            <a:pt x="760" y="5386"/>
                            <a:pt x="1277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7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23" name="Google Shape;5923;p7"/>
                    <p:cNvSpPr/>
                    <p:nvPr/>
                  </p:nvSpPr>
                  <p:spPr>
                    <a:xfrm rot="-5400000">
                      <a:off x="797213" y="2623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2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26" y="2825"/>
                          </a:cubicBezTo>
                          <a:cubicBezTo>
                            <a:pt x="2225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2" y="4338"/>
                            <a:pt x="4540" y="4326"/>
                          </a:cubicBezTo>
                          <a:cubicBezTo>
                            <a:pt x="4660" y="3722"/>
                            <a:pt x="4143" y="2117"/>
                            <a:pt x="3038" y="995"/>
                          </a:cubicBezTo>
                          <a:cubicBezTo>
                            <a:pt x="2341" y="299"/>
                            <a:pt x="1720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24" name="Google Shape;5924;p7"/>
                    <p:cNvSpPr/>
                    <p:nvPr/>
                  </p:nvSpPr>
                  <p:spPr>
                    <a:xfrm rot="-5400000">
                      <a:off x="864225" y="26727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0" y="553"/>
                            <a:pt x="0" y="1278"/>
                          </a:cubicBezTo>
                          <a:cubicBezTo>
                            <a:pt x="0" y="2003"/>
                            <a:pt x="708" y="2555"/>
                            <a:pt x="2296" y="2555"/>
                          </a:cubicBezTo>
                          <a:cubicBezTo>
                            <a:pt x="3866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6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25" name="Google Shape;5925;p7"/>
                    <p:cNvSpPr/>
                    <p:nvPr/>
                  </p:nvSpPr>
                  <p:spPr>
                    <a:xfrm rot="-5400000">
                      <a:off x="864225" y="24561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63" y="760"/>
                            <a:pt x="1" y="1278"/>
                          </a:cubicBezTo>
                          <a:cubicBezTo>
                            <a:pt x="363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26" name="Google Shape;5926;p7"/>
                    <p:cNvSpPr/>
                    <p:nvPr/>
                  </p:nvSpPr>
                  <p:spPr>
                    <a:xfrm rot="-5400000">
                      <a:off x="797213" y="2460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9" y="4338"/>
                            <a:pt x="245" y="4343"/>
                            <a:pt x="319" y="4343"/>
                          </a:cubicBezTo>
                          <a:cubicBezTo>
                            <a:pt x="1026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27" name="Google Shape;5927;p7"/>
                    <p:cNvSpPr/>
                    <p:nvPr/>
                  </p:nvSpPr>
                  <p:spPr>
                    <a:xfrm rot="-5400000">
                      <a:off x="741900" y="26609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28" name="Google Shape;5928;p7"/>
                    <p:cNvSpPr/>
                    <p:nvPr/>
                  </p:nvSpPr>
                  <p:spPr>
                    <a:xfrm rot="-5400000">
                      <a:off x="745988" y="24932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29" name="Google Shape;5929;p7"/>
                    <p:cNvSpPr/>
                    <p:nvPr/>
                  </p:nvSpPr>
                  <p:spPr>
                    <a:xfrm rot="-5400000">
                      <a:off x="748000" y="2224275"/>
                      <a:ext cx="60850" cy="52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4" h="2086" extrusionOk="0">
                          <a:moveTo>
                            <a:pt x="1048" y="0"/>
                          </a:moveTo>
                          <a:cubicBezTo>
                            <a:pt x="513" y="0"/>
                            <a:pt x="0" y="414"/>
                            <a:pt x="0" y="1032"/>
                          </a:cubicBezTo>
                          <a:cubicBezTo>
                            <a:pt x="0" y="1619"/>
                            <a:pt x="466" y="2085"/>
                            <a:pt x="1053" y="2085"/>
                          </a:cubicBezTo>
                          <a:cubicBezTo>
                            <a:pt x="1968" y="2085"/>
                            <a:pt x="2434" y="963"/>
                            <a:pt x="1778" y="307"/>
                          </a:cubicBezTo>
                          <a:cubicBezTo>
                            <a:pt x="1566" y="95"/>
                            <a:pt x="1304" y="0"/>
                            <a:pt x="1048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30" name="Google Shape;5930;p7"/>
                    <p:cNvSpPr/>
                    <p:nvPr/>
                  </p:nvSpPr>
                  <p:spPr>
                    <a:xfrm rot="-5400000">
                      <a:off x="854725" y="218302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53" y="5714"/>
                            <a:pt x="1278" y="5714"/>
                          </a:cubicBezTo>
                          <a:cubicBezTo>
                            <a:pt x="1986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79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31" name="Google Shape;5931;p7"/>
                    <p:cNvSpPr/>
                    <p:nvPr/>
                  </p:nvSpPr>
                  <p:spPr>
                    <a:xfrm rot="-5400000">
                      <a:off x="800125" y="21185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5" y="1"/>
                          </a:moveTo>
                          <a:cubicBezTo>
                            <a:pt x="230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18" y="2227"/>
                            <a:pt x="1622" y="3349"/>
                          </a:cubicBezTo>
                          <a:cubicBezTo>
                            <a:pt x="2315" y="4052"/>
                            <a:pt x="2933" y="4349"/>
                            <a:pt x="3420" y="4349"/>
                          </a:cubicBezTo>
                          <a:cubicBezTo>
                            <a:pt x="3711" y="4349"/>
                            <a:pt x="3956" y="4244"/>
                            <a:pt x="4142" y="4057"/>
                          </a:cubicBezTo>
                          <a:cubicBezTo>
                            <a:pt x="4660" y="3556"/>
                            <a:pt x="4557" y="2642"/>
                            <a:pt x="3435" y="1537"/>
                          </a:cubicBezTo>
                          <a:cubicBezTo>
                            <a:pt x="2419" y="521"/>
                            <a:pt x="1022" y="1"/>
                            <a:pt x="30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32" name="Google Shape;5932;p7"/>
                    <p:cNvSpPr/>
                    <p:nvPr/>
                  </p:nvSpPr>
                  <p:spPr>
                    <a:xfrm rot="-5400000">
                      <a:off x="706963" y="2114213"/>
                      <a:ext cx="142825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3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5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5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33" name="Google Shape;5933;p7"/>
                    <p:cNvSpPr/>
                    <p:nvPr/>
                  </p:nvSpPr>
                  <p:spPr>
                    <a:xfrm rot="-5400000">
                      <a:off x="706950" y="23308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1" y="570"/>
                            <a:pt x="1" y="1277"/>
                          </a:cubicBezTo>
                          <a:cubicBezTo>
                            <a:pt x="1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9" y="1795"/>
                            <a:pt x="5714" y="1277"/>
                          </a:cubicBezTo>
                          <a:cubicBezTo>
                            <a:pt x="5369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34" name="Google Shape;5934;p7"/>
                    <p:cNvSpPr/>
                    <p:nvPr/>
                  </p:nvSpPr>
                  <p:spPr>
                    <a:xfrm rot="-5400000">
                      <a:off x="800075" y="22817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9" y="1520"/>
                          </a:cubicBezTo>
                          <a:cubicBezTo>
                            <a:pt x="87" y="2642"/>
                            <a:pt x="1" y="3539"/>
                            <a:pt x="501" y="4057"/>
                          </a:cubicBezTo>
                          <a:cubicBezTo>
                            <a:pt x="693" y="4242"/>
                            <a:pt x="936" y="4344"/>
                            <a:pt x="1222" y="4344"/>
                          </a:cubicBezTo>
                          <a:cubicBezTo>
                            <a:pt x="1711" y="4344"/>
                            <a:pt x="2325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35" name="Google Shape;5935;p7"/>
                    <p:cNvSpPr/>
                    <p:nvPr/>
                  </p:nvSpPr>
                  <p:spPr>
                    <a:xfrm rot="-5400000">
                      <a:off x="833600" y="24112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36" name="Google Shape;5936;p7"/>
                    <p:cNvSpPr/>
                    <p:nvPr/>
                  </p:nvSpPr>
                  <p:spPr>
                    <a:xfrm rot="-5400000">
                      <a:off x="833163" y="20682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37" name="Google Shape;5937;p7"/>
                    <p:cNvSpPr/>
                    <p:nvPr/>
                  </p:nvSpPr>
                  <p:spPr>
                    <a:xfrm rot="-5400000">
                      <a:off x="931975" y="2158850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605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38" name="Google Shape;5938;p7"/>
                    <p:cNvSpPr/>
                    <p:nvPr/>
                  </p:nvSpPr>
                  <p:spPr>
                    <a:xfrm rot="-5400000">
                      <a:off x="928088" y="23267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39" name="Google Shape;5939;p7"/>
                    <p:cNvSpPr/>
                    <p:nvPr/>
                  </p:nvSpPr>
                  <p:spPr>
                    <a:xfrm rot="-5400000">
                      <a:off x="905375" y="1882550"/>
                      <a:ext cx="60875" cy="52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5" h="2085" extrusionOk="0">
                          <a:moveTo>
                            <a:pt x="1399" y="0"/>
                          </a:moveTo>
                          <a:cubicBezTo>
                            <a:pt x="467" y="0"/>
                            <a:pt x="1" y="1122"/>
                            <a:pt x="657" y="1778"/>
                          </a:cubicBezTo>
                          <a:cubicBezTo>
                            <a:pt x="868" y="1990"/>
                            <a:pt x="1129" y="2085"/>
                            <a:pt x="1384" y="2085"/>
                          </a:cubicBezTo>
                          <a:cubicBezTo>
                            <a:pt x="1920" y="2085"/>
                            <a:pt x="2434" y="1667"/>
                            <a:pt x="2434" y="1036"/>
                          </a:cubicBezTo>
                          <a:cubicBezTo>
                            <a:pt x="2434" y="466"/>
                            <a:pt x="1968" y="0"/>
                            <a:pt x="1399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40" name="Google Shape;5940;p7"/>
                    <p:cNvSpPr/>
                    <p:nvPr/>
                  </p:nvSpPr>
                  <p:spPr>
                    <a:xfrm rot="-5400000">
                      <a:off x="795188" y="18326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68"/>
                            <a:pt x="1278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41" name="Google Shape;5941;p7"/>
                    <p:cNvSpPr/>
                    <p:nvPr/>
                  </p:nvSpPr>
                  <p:spPr>
                    <a:xfrm rot="-5400000">
                      <a:off x="797213" y="1931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3" y="0"/>
                          </a:moveTo>
                          <a:cubicBezTo>
                            <a:pt x="936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4" y="1703"/>
                            <a:pt x="1209" y="2825"/>
                          </a:cubicBezTo>
                          <a:cubicBezTo>
                            <a:pt x="2224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8" y="995"/>
                          </a:cubicBezTo>
                          <a:cubicBezTo>
                            <a:pt x="2331" y="299"/>
                            <a:pt x="1713" y="0"/>
                            <a:pt x="122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42" name="Google Shape;5942;p7"/>
                    <p:cNvSpPr/>
                    <p:nvPr/>
                  </p:nvSpPr>
                  <p:spPr>
                    <a:xfrm rot="-5400000">
                      <a:off x="864225" y="19806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8" y="2555"/>
                            <a:pt x="2296" y="2555"/>
                          </a:cubicBezTo>
                          <a:cubicBezTo>
                            <a:pt x="3867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43" name="Google Shape;5943;p7"/>
                    <p:cNvSpPr/>
                    <p:nvPr/>
                  </p:nvSpPr>
                  <p:spPr>
                    <a:xfrm rot="-5400000">
                      <a:off x="864225" y="17640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18" y="1"/>
                          </a:moveTo>
                          <a:cubicBezTo>
                            <a:pt x="1848" y="1"/>
                            <a:pt x="346" y="760"/>
                            <a:pt x="1" y="1278"/>
                          </a:cubicBezTo>
                          <a:cubicBezTo>
                            <a:pt x="346" y="1796"/>
                            <a:pt x="1848" y="2555"/>
                            <a:pt x="3418" y="2555"/>
                          </a:cubicBezTo>
                          <a:cubicBezTo>
                            <a:pt x="5006" y="2555"/>
                            <a:pt x="5714" y="2003"/>
                            <a:pt x="5714" y="1278"/>
                          </a:cubicBezTo>
                          <a:cubicBezTo>
                            <a:pt x="5714" y="553"/>
                            <a:pt x="5006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44" name="Google Shape;5944;p7"/>
                    <p:cNvSpPr/>
                    <p:nvPr/>
                  </p:nvSpPr>
                  <p:spPr>
                    <a:xfrm rot="-5400000">
                      <a:off x="797213" y="17682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01" y="2117"/>
                            <a:pt x="1" y="3722"/>
                            <a:pt x="122" y="4326"/>
                          </a:cubicBezTo>
                          <a:cubicBezTo>
                            <a:pt x="179" y="4338"/>
                            <a:pt x="245" y="4343"/>
                            <a:pt x="320" y="4343"/>
                          </a:cubicBezTo>
                          <a:cubicBezTo>
                            <a:pt x="1026" y="4343"/>
                            <a:pt x="2436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45" name="Google Shape;5945;p7"/>
                    <p:cNvSpPr/>
                    <p:nvPr/>
                  </p:nvSpPr>
                  <p:spPr>
                    <a:xfrm rot="-5400000">
                      <a:off x="741900" y="19688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8" y="1243"/>
                            <a:pt x="1588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46" name="Google Shape;5946;p7"/>
                    <p:cNvSpPr/>
                    <p:nvPr/>
                  </p:nvSpPr>
                  <p:spPr>
                    <a:xfrm rot="-5400000">
                      <a:off x="746213" y="18013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47" name="Google Shape;5947;p7"/>
                    <p:cNvSpPr/>
                    <p:nvPr/>
                  </p:nvSpPr>
                  <p:spPr>
                    <a:xfrm rot="-5400000">
                      <a:off x="752263" y="1536438"/>
                      <a:ext cx="52225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90" extrusionOk="0">
                          <a:moveTo>
                            <a:pt x="1053" y="1"/>
                          </a:moveTo>
                          <a:cubicBezTo>
                            <a:pt x="467" y="1"/>
                            <a:pt x="1" y="467"/>
                            <a:pt x="1" y="1036"/>
                          </a:cubicBezTo>
                          <a:cubicBezTo>
                            <a:pt x="1" y="1623"/>
                            <a:pt x="467" y="2089"/>
                            <a:pt x="1053" y="2089"/>
                          </a:cubicBezTo>
                          <a:cubicBezTo>
                            <a:pt x="1623" y="2089"/>
                            <a:pt x="2089" y="1623"/>
                            <a:pt x="2089" y="1036"/>
                          </a:cubicBezTo>
                          <a:cubicBezTo>
                            <a:pt x="2089" y="467"/>
                            <a:pt x="1623" y="1"/>
                            <a:pt x="10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48" name="Google Shape;5948;p7"/>
                    <p:cNvSpPr/>
                    <p:nvPr/>
                  </p:nvSpPr>
                  <p:spPr>
                    <a:xfrm rot="-5400000">
                      <a:off x="854725" y="1491350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70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6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49" name="Google Shape;5949;p7"/>
                    <p:cNvSpPr/>
                    <p:nvPr/>
                  </p:nvSpPr>
                  <p:spPr>
                    <a:xfrm rot="-5400000">
                      <a:off x="800125" y="14264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6" y="1"/>
                          </a:moveTo>
                          <a:cubicBezTo>
                            <a:pt x="231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01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1" y="4349"/>
                          </a:cubicBezTo>
                          <a:cubicBezTo>
                            <a:pt x="3711" y="4349"/>
                            <a:pt x="3956" y="4244"/>
                            <a:pt x="4143" y="4057"/>
                          </a:cubicBezTo>
                          <a:cubicBezTo>
                            <a:pt x="4660" y="3556"/>
                            <a:pt x="4540" y="2642"/>
                            <a:pt x="3435" y="1537"/>
                          </a:cubicBezTo>
                          <a:cubicBezTo>
                            <a:pt x="2420" y="521"/>
                            <a:pt x="1022" y="1"/>
                            <a:pt x="30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50" name="Google Shape;5950;p7"/>
                    <p:cNvSpPr/>
                    <p:nvPr/>
                  </p:nvSpPr>
                  <p:spPr>
                    <a:xfrm rot="-5400000">
                      <a:off x="706950" y="14221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51" name="Google Shape;5951;p7"/>
                    <p:cNvSpPr/>
                    <p:nvPr/>
                  </p:nvSpPr>
                  <p:spPr>
                    <a:xfrm rot="-5400000">
                      <a:off x="706950" y="16387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6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6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52" name="Google Shape;5952;p7"/>
                    <p:cNvSpPr/>
                    <p:nvPr/>
                  </p:nvSpPr>
                  <p:spPr>
                    <a:xfrm rot="-5400000">
                      <a:off x="800075" y="1589575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8" y="1520"/>
                          </a:cubicBezTo>
                          <a:cubicBezTo>
                            <a:pt x="87" y="2642"/>
                            <a:pt x="0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1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0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53" name="Google Shape;5953;p7"/>
                    <p:cNvSpPr/>
                    <p:nvPr/>
                  </p:nvSpPr>
                  <p:spPr>
                    <a:xfrm rot="-5400000">
                      <a:off x="833600" y="17191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2" y="0"/>
                          </a:moveTo>
                          <a:cubicBezTo>
                            <a:pt x="1" y="0"/>
                            <a:pt x="1" y="1243"/>
                            <a:pt x="812" y="1243"/>
                          </a:cubicBezTo>
                          <a:cubicBezTo>
                            <a:pt x="1606" y="1243"/>
                            <a:pt x="1606" y="0"/>
                            <a:pt x="812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54" name="Google Shape;5954;p7"/>
                    <p:cNvSpPr/>
                    <p:nvPr/>
                  </p:nvSpPr>
                  <p:spPr>
                    <a:xfrm rot="-5400000">
                      <a:off x="833150" y="1376150"/>
                      <a:ext cx="4017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55" name="Google Shape;5955;p7"/>
                    <p:cNvSpPr/>
                    <p:nvPr/>
                  </p:nvSpPr>
                  <p:spPr>
                    <a:xfrm rot="-5400000">
                      <a:off x="909538" y="1186288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6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66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56" name="Google Shape;5956;p7"/>
                    <p:cNvSpPr/>
                    <p:nvPr/>
                  </p:nvSpPr>
                  <p:spPr>
                    <a:xfrm rot="-5400000">
                      <a:off x="794963" y="1140763"/>
                      <a:ext cx="6432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73" h="5714" extrusionOk="0">
                          <a:moveTo>
                            <a:pt x="1295" y="1"/>
                          </a:moveTo>
                          <a:cubicBezTo>
                            <a:pt x="570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77" y="5386"/>
                            <a:pt x="1295" y="5714"/>
                          </a:cubicBezTo>
                          <a:cubicBezTo>
                            <a:pt x="1796" y="5368"/>
                            <a:pt x="2572" y="3867"/>
                            <a:pt x="2572" y="2296"/>
                          </a:cubicBezTo>
                          <a:cubicBezTo>
                            <a:pt x="2572" y="726"/>
                            <a:pt x="2003" y="1"/>
                            <a:pt x="12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57" name="Google Shape;5957;p7"/>
                    <p:cNvSpPr/>
                    <p:nvPr/>
                  </p:nvSpPr>
                  <p:spPr>
                    <a:xfrm rot="-5400000">
                      <a:off x="797438" y="1239438"/>
                      <a:ext cx="11607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43" h="4344" extrusionOk="0">
                          <a:moveTo>
                            <a:pt x="1214" y="0"/>
                          </a:moveTo>
                          <a:cubicBezTo>
                            <a:pt x="927" y="0"/>
                            <a:pt x="685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08" y="2825"/>
                          </a:cubicBezTo>
                          <a:cubicBezTo>
                            <a:pt x="2224" y="3824"/>
                            <a:pt x="3635" y="4343"/>
                            <a:pt x="4341" y="4343"/>
                          </a:cubicBezTo>
                          <a:cubicBezTo>
                            <a:pt x="4416" y="4343"/>
                            <a:pt x="4482" y="4338"/>
                            <a:pt x="4539" y="4326"/>
                          </a:cubicBezTo>
                          <a:cubicBezTo>
                            <a:pt x="4643" y="3722"/>
                            <a:pt x="4142" y="2117"/>
                            <a:pt x="3020" y="995"/>
                          </a:cubicBezTo>
                          <a:cubicBezTo>
                            <a:pt x="2324" y="299"/>
                            <a:pt x="1703" y="0"/>
                            <a:pt x="121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58" name="Google Shape;5958;p7"/>
                    <p:cNvSpPr/>
                    <p:nvPr/>
                  </p:nvSpPr>
                  <p:spPr>
                    <a:xfrm rot="-5400000">
                      <a:off x="864225" y="12885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9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9" y="2555"/>
                            <a:pt x="2296" y="2555"/>
                          </a:cubicBezTo>
                          <a:cubicBezTo>
                            <a:pt x="3867" y="2555"/>
                            <a:pt x="5351" y="1796"/>
                            <a:pt x="5714" y="1278"/>
                          </a:cubicBezTo>
                          <a:cubicBezTo>
                            <a:pt x="5351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59" name="Google Shape;5959;p7"/>
                    <p:cNvSpPr/>
                    <p:nvPr/>
                  </p:nvSpPr>
                  <p:spPr>
                    <a:xfrm rot="-5400000">
                      <a:off x="864225" y="107192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45" y="760"/>
                            <a:pt x="0" y="1278"/>
                          </a:cubicBezTo>
                          <a:cubicBezTo>
                            <a:pt x="345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60" name="Google Shape;5960;p7"/>
                    <p:cNvSpPr/>
                    <p:nvPr/>
                  </p:nvSpPr>
                  <p:spPr>
                    <a:xfrm rot="-5400000">
                      <a:off x="797213" y="1076113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3" y="1"/>
                          </a:moveTo>
                          <a:cubicBezTo>
                            <a:pt x="2943" y="1"/>
                            <a:pt x="2321" y="303"/>
                            <a:pt x="1623" y="1012"/>
                          </a:cubicBezTo>
                          <a:cubicBezTo>
                            <a:pt x="518" y="2134"/>
                            <a:pt x="0" y="3722"/>
                            <a:pt x="104" y="4326"/>
                          </a:cubicBezTo>
                          <a:cubicBezTo>
                            <a:pt x="163" y="4338"/>
                            <a:pt x="231" y="4343"/>
                            <a:pt x="306" y="4343"/>
                          </a:cubicBezTo>
                          <a:cubicBezTo>
                            <a:pt x="1025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18" y="1"/>
                            <a:pt x="343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61" name="Google Shape;5961;p7"/>
                    <p:cNvSpPr/>
                    <p:nvPr/>
                  </p:nvSpPr>
                  <p:spPr>
                    <a:xfrm rot="-5400000">
                      <a:off x="741900" y="12767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62" name="Google Shape;5962;p7"/>
                    <p:cNvSpPr/>
                    <p:nvPr/>
                  </p:nvSpPr>
                  <p:spPr>
                    <a:xfrm rot="-5400000">
                      <a:off x="746213" y="11092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63" name="Google Shape;5963;p7"/>
                    <p:cNvSpPr/>
                    <p:nvPr/>
                  </p:nvSpPr>
                  <p:spPr>
                    <a:xfrm rot="-5400000">
                      <a:off x="758338" y="99681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64" name="Google Shape;5964;p7"/>
                    <p:cNvSpPr/>
                    <p:nvPr/>
                  </p:nvSpPr>
                  <p:spPr>
                    <a:xfrm rot="-5400000">
                      <a:off x="932188" y="14669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65" name="Google Shape;5965;p7"/>
                    <p:cNvSpPr/>
                    <p:nvPr/>
                  </p:nvSpPr>
                  <p:spPr>
                    <a:xfrm rot="-5400000">
                      <a:off x="928088" y="16346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5" y="0"/>
                          </a:moveTo>
                          <a:cubicBezTo>
                            <a:pt x="1" y="0"/>
                            <a:pt x="1" y="1226"/>
                            <a:pt x="795" y="1226"/>
                          </a:cubicBezTo>
                          <a:cubicBezTo>
                            <a:pt x="1589" y="1226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  <p:grpSp>
                <p:nvGrpSpPr>
                  <p:cNvPr id="5966" name="Google Shape;5966;p7"/>
                  <p:cNvGrpSpPr/>
                  <p:nvPr/>
                </p:nvGrpSpPr>
                <p:grpSpPr>
                  <a:xfrm rot="10800000">
                    <a:off x="250000" y="2657925"/>
                    <a:ext cx="266250" cy="2469450"/>
                    <a:chOff x="701350" y="1022525"/>
                    <a:chExt cx="266250" cy="2469450"/>
                  </a:xfrm>
                </p:grpSpPr>
                <p:sp>
                  <p:nvSpPr>
                    <p:cNvPr id="5967" name="Google Shape;5967;p7"/>
                    <p:cNvSpPr/>
                    <p:nvPr/>
                  </p:nvSpPr>
                  <p:spPr>
                    <a:xfrm rot="-5400000">
                      <a:off x="-381513" y="2380187"/>
                      <a:ext cx="2182127" cy="164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6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68" name="Google Shape;5968;p7"/>
                    <p:cNvSpPr/>
                    <p:nvPr/>
                  </p:nvSpPr>
                  <p:spPr>
                    <a:xfrm rot="-5400000">
                      <a:off x="909538" y="32626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84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84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69" name="Google Shape;5969;p7"/>
                    <p:cNvSpPr/>
                    <p:nvPr/>
                  </p:nvSpPr>
                  <p:spPr>
                    <a:xfrm rot="-5400000">
                      <a:off x="795175" y="321687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86"/>
                            <a:pt x="1278" y="5714"/>
                          </a:cubicBezTo>
                          <a:cubicBezTo>
                            <a:pt x="1796" y="5386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2003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70" name="Google Shape;5970;p7"/>
                    <p:cNvSpPr/>
                    <p:nvPr/>
                  </p:nvSpPr>
                  <p:spPr>
                    <a:xfrm rot="-5400000">
                      <a:off x="797200" y="3315550"/>
                      <a:ext cx="116550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2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5" y="1703"/>
                            <a:pt x="1226" y="2825"/>
                          </a:cubicBezTo>
                          <a:cubicBezTo>
                            <a:pt x="2226" y="3824"/>
                            <a:pt x="3636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9" y="995"/>
                          </a:cubicBezTo>
                          <a:cubicBezTo>
                            <a:pt x="2342" y="299"/>
                            <a:pt x="1721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71" name="Google Shape;5971;p7"/>
                    <p:cNvSpPr/>
                    <p:nvPr/>
                  </p:nvSpPr>
                  <p:spPr>
                    <a:xfrm rot="-5400000">
                      <a:off x="864225" y="336487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26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26" y="2555"/>
                            <a:pt x="2296" y="2555"/>
                          </a:cubicBezTo>
                          <a:cubicBezTo>
                            <a:pt x="3867" y="2555"/>
                            <a:pt x="5369" y="1796"/>
                            <a:pt x="5714" y="1278"/>
                          </a:cubicBezTo>
                          <a:cubicBezTo>
                            <a:pt x="5369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72" name="Google Shape;5972;p7"/>
                    <p:cNvSpPr/>
                    <p:nvPr/>
                  </p:nvSpPr>
                  <p:spPr>
                    <a:xfrm rot="-5400000">
                      <a:off x="864438" y="3148038"/>
                      <a:ext cx="142425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7" h="2556" extrusionOk="0">
                          <a:moveTo>
                            <a:pt x="3418" y="1"/>
                          </a:moveTo>
                          <a:cubicBezTo>
                            <a:pt x="1847" y="1"/>
                            <a:pt x="346" y="760"/>
                            <a:pt x="0" y="1278"/>
                          </a:cubicBezTo>
                          <a:cubicBezTo>
                            <a:pt x="346" y="1796"/>
                            <a:pt x="1847" y="2555"/>
                            <a:pt x="3418" y="2555"/>
                          </a:cubicBezTo>
                          <a:cubicBezTo>
                            <a:pt x="4988" y="2555"/>
                            <a:pt x="5696" y="2003"/>
                            <a:pt x="5696" y="1278"/>
                          </a:cubicBezTo>
                          <a:cubicBezTo>
                            <a:pt x="5696" y="553"/>
                            <a:pt x="4988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73" name="Google Shape;5973;p7"/>
                    <p:cNvSpPr/>
                    <p:nvPr/>
                  </p:nvSpPr>
                  <p:spPr>
                    <a:xfrm rot="-5400000">
                      <a:off x="797213" y="3152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7" y="1"/>
                          </a:moveTo>
                          <a:cubicBezTo>
                            <a:pt x="2951" y="1"/>
                            <a:pt x="2332" y="303"/>
                            <a:pt x="1622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8" y="4338"/>
                            <a:pt x="245" y="4343"/>
                            <a:pt x="319" y="4343"/>
                          </a:cubicBezTo>
                          <a:cubicBezTo>
                            <a:pt x="1025" y="4343"/>
                            <a:pt x="2437" y="3824"/>
                            <a:pt x="3452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20" y="1"/>
                            <a:pt x="3437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74" name="Google Shape;5974;p7"/>
                    <p:cNvSpPr/>
                    <p:nvPr/>
                  </p:nvSpPr>
                  <p:spPr>
                    <a:xfrm rot="-5400000">
                      <a:off x="849775" y="3456775"/>
                      <a:ext cx="39725" cy="306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7" extrusionOk="0">
                          <a:moveTo>
                            <a:pt x="794" y="1"/>
                          </a:moveTo>
                          <a:cubicBezTo>
                            <a:pt x="0" y="1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75" name="Google Shape;5975;p7"/>
                    <p:cNvSpPr/>
                    <p:nvPr/>
                  </p:nvSpPr>
                  <p:spPr>
                    <a:xfrm rot="-5400000">
                      <a:off x="741688" y="335281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76" name="Google Shape;5976;p7"/>
                    <p:cNvSpPr/>
                    <p:nvPr/>
                  </p:nvSpPr>
                  <p:spPr>
                    <a:xfrm rot="-5400000">
                      <a:off x="746000" y="31853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77" name="Google Shape;5977;p7"/>
                    <p:cNvSpPr/>
                    <p:nvPr/>
                  </p:nvSpPr>
                  <p:spPr>
                    <a:xfrm rot="-5400000">
                      <a:off x="752475" y="2920425"/>
                      <a:ext cx="51800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72" h="2090" extrusionOk="0">
                          <a:moveTo>
                            <a:pt x="1036" y="1"/>
                          </a:moveTo>
                          <a:cubicBezTo>
                            <a:pt x="466" y="1"/>
                            <a:pt x="0" y="467"/>
                            <a:pt x="0" y="1036"/>
                          </a:cubicBezTo>
                          <a:cubicBezTo>
                            <a:pt x="0" y="1623"/>
                            <a:pt x="466" y="2089"/>
                            <a:pt x="1036" y="2089"/>
                          </a:cubicBezTo>
                          <a:cubicBezTo>
                            <a:pt x="1605" y="2089"/>
                            <a:pt x="2071" y="1623"/>
                            <a:pt x="2071" y="1036"/>
                          </a:cubicBezTo>
                          <a:cubicBezTo>
                            <a:pt x="2071" y="467"/>
                            <a:pt x="1605" y="1"/>
                            <a:pt x="103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78" name="Google Shape;5978;p7"/>
                    <p:cNvSpPr/>
                    <p:nvPr/>
                  </p:nvSpPr>
                  <p:spPr>
                    <a:xfrm rot="-5400000">
                      <a:off x="854738" y="2875138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0" y="1847"/>
                            <a:pt x="0" y="3418"/>
                          </a:cubicBezTo>
                          <a:cubicBezTo>
                            <a:pt x="0" y="5006"/>
                            <a:pt x="553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5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79" name="Google Shape;5979;p7"/>
                    <p:cNvSpPr/>
                    <p:nvPr/>
                  </p:nvSpPr>
                  <p:spPr>
                    <a:xfrm rot="-5400000">
                      <a:off x="800125" y="2810650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19" y="1"/>
                          </a:moveTo>
                          <a:cubicBezTo>
                            <a:pt x="245" y="1"/>
                            <a:pt x="179" y="7"/>
                            <a:pt x="121" y="18"/>
                          </a:cubicBezTo>
                          <a:cubicBezTo>
                            <a:pt x="1" y="639"/>
                            <a:pt x="518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5" y="4349"/>
                          </a:cubicBezTo>
                          <a:cubicBezTo>
                            <a:pt x="3718" y="4349"/>
                            <a:pt x="3967" y="4244"/>
                            <a:pt x="4160" y="4057"/>
                          </a:cubicBezTo>
                          <a:cubicBezTo>
                            <a:pt x="4661" y="3556"/>
                            <a:pt x="4557" y="2642"/>
                            <a:pt x="3435" y="1537"/>
                          </a:cubicBezTo>
                          <a:cubicBezTo>
                            <a:pt x="2435" y="521"/>
                            <a:pt x="1026" y="1"/>
                            <a:pt x="31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80" name="Google Shape;5980;p7"/>
                    <p:cNvSpPr/>
                    <p:nvPr/>
                  </p:nvSpPr>
                  <p:spPr>
                    <a:xfrm rot="-5400000">
                      <a:off x="706950" y="28063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1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4" y="2002"/>
                            <a:pt x="5714" y="1277"/>
                          </a:cubicBezTo>
                          <a:cubicBezTo>
                            <a:pt x="5714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81" name="Google Shape;5981;p7"/>
                    <p:cNvSpPr/>
                    <p:nvPr/>
                  </p:nvSpPr>
                  <p:spPr>
                    <a:xfrm rot="-5400000">
                      <a:off x="706950" y="30229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25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82" name="Google Shape;5982;p7"/>
                    <p:cNvSpPr/>
                    <p:nvPr/>
                  </p:nvSpPr>
                  <p:spPr>
                    <a:xfrm rot="-5400000">
                      <a:off x="800075" y="29738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42" y="1"/>
                          </a:moveTo>
                          <a:cubicBezTo>
                            <a:pt x="3635" y="1"/>
                            <a:pt x="2224" y="520"/>
                            <a:pt x="1209" y="1520"/>
                          </a:cubicBezTo>
                          <a:cubicBezTo>
                            <a:pt x="104" y="2642"/>
                            <a:pt x="1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2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2" y="7"/>
                            <a:pt x="4416" y="1"/>
                            <a:pt x="434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83" name="Google Shape;5983;p7"/>
                    <p:cNvSpPr/>
                    <p:nvPr/>
                  </p:nvSpPr>
                  <p:spPr>
                    <a:xfrm rot="-5400000">
                      <a:off x="833813" y="31031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84" name="Google Shape;5984;p7"/>
                    <p:cNvSpPr/>
                    <p:nvPr/>
                  </p:nvSpPr>
                  <p:spPr>
                    <a:xfrm rot="-5400000">
                      <a:off x="833163" y="27603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85" name="Google Shape;5985;p7"/>
                    <p:cNvSpPr/>
                    <p:nvPr/>
                  </p:nvSpPr>
                  <p:spPr>
                    <a:xfrm rot="-5400000">
                      <a:off x="931975" y="28509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86" name="Google Shape;5986;p7"/>
                    <p:cNvSpPr/>
                    <p:nvPr/>
                  </p:nvSpPr>
                  <p:spPr>
                    <a:xfrm rot="-5400000">
                      <a:off x="927875" y="3018600"/>
                      <a:ext cx="40150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605" y="1226"/>
                            <a:pt x="1605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87" name="Google Shape;5987;p7"/>
                    <p:cNvSpPr/>
                    <p:nvPr/>
                  </p:nvSpPr>
                  <p:spPr>
                    <a:xfrm rot="-5400000">
                      <a:off x="909538" y="25705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7" y="0"/>
                            <a:pt x="1" y="466"/>
                            <a:pt x="1" y="1036"/>
                          </a:cubicBezTo>
                          <a:cubicBezTo>
                            <a:pt x="1" y="1606"/>
                            <a:pt x="467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88" name="Google Shape;5988;p7"/>
                    <p:cNvSpPr/>
                    <p:nvPr/>
                  </p:nvSpPr>
                  <p:spPr>
                    <a:xfrm rot="-5400000">
                      <a:off x="795188" y="25247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7" y="1"/>
                          </a:moveTo>
                          <a:cubicBezTo>
                            <a:pt x="553" y="1"/>
                            <a:pt x="0" y="708"/>
                            <a:pt x="0" y="2296"/>
                          </a:cubicBezTo>
                          <a:cubicBezTo>
                            <a:pt x="0" y="3884"/>
                            <a:pt x="760" y="5386"/>
                            <a:pt x="1277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7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89" name="Google Shape;5989;p7"/>
                    <p:cNvSpPr/>
                    <p:nvPr/>
                  </p:nvSpPr>
                  <p:spPr>
                    <a:xfrm rot="-5400000">
                      <a:off x="797213" y="2623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2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26" y="2825"/>
                          </a:cubicBezTo>
                          <a:cubicBezTo>
                            <a:pt x="2225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2" y="4338"/>
                            <a:pt x="4540" y="4326"/>
                          </a:cubicBezTo>
                          <a:cubicBezTo>
                            <a:pt x="4660" y="3722"/>
                            <a:pt x="4143" y="2117"/>
                            <a:pt x="3038" y="995"/>
                          </a:cubicBezTo>
                          <a:cubicBezTo>
                            <a:pt x="2341" y="299"/>
                            <a:pt x="1720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90" name="Google Shape;5990;p7"/>
                    <p:cNvSpPr/>
                    <p:nvPr/>
                  </p:nvSpPr>
                  <p:spPr>
                    <a:xfrm rot="-5400000">
                      <a:off x="864225" y="26727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0" y="553"/>
                            <a:pt x="0" y="1278"/>
                          </a:cubicBezTo>
                          <a:cubicBezTo>
                            <a:pt x="0" y="2003"/>
                            <a:pt x="708" y="2555"/>
                            <a:pt x="2296" y="2555"/>
                          </a:cubicBezTo>
                          <a:cubicBezTo>
                            <a:pt x="3866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6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91" name="Google Shape;5991;p7"/>
                    <p:cNvSpPr/>
                    <p:nvPr/>
                  </p:nvSpPr>
                  <p:spPr>
                    <a:xfrm rot="-5400000">
                      <a:off x="864225" y="24561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63" y="760"/>
                            <a:pt x="1" y="1278"/>
                          </a:cubicBezTo>
                          <a:cubicBezTo>
                            <a:pt x="363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92" name="Google Shape;5992;p7"/>
                    <p:cNvSpPr/>
                    <p:nvPr/>
                  </p:nvSpPr>
                  <p:spPr>
                    <a:xfrm rot="-5400000">
                      <a:off x="797213" y="2460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9" y="4338"/>
                            <a:pt x="245" y="4343"/>
                            <a:pt x="319" y="4343"/>
                          </a:cubicBezTo>
                          <a:cubicBezTo>
                            <a:pt x="1026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93" name="Google Shape;5993;p7"/>
                    <p:cNvSpPr/>
                    <p:nvPr/>
                  </p:nvSpPr>
                  <p:spPr>
                    <a:xfrm rot="-5400000">
                      <a:off x="741900" y="26609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94" name="Google Shape;5994;p7"/>
                    <p:cNvSpPr/>
                    <p:nvPr/>
                  </p:nvSpPr>
                  <p:spPr>
                    <a:xfrm rot="-5400000">
                      <a:off x="745988" y="24932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95" name="Google Shape;5995;p7"/>
                    <p:cNvSpPr/>
                    <p:nvPr/>
                  </p:nvSpPr>
                  <p:spPr>
                    <a:xfrm rot="-5400000">
                      <a:off x="748000" y="2224275"/>
                      <a:ext cx="60850" cy="52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4" h="2086" extrusionOk="0">
                          <a:moveTo>
                            <a:pt x="1048" y="0"/>
                          </a:moveTo>
                          <a:cubicBezTo>
                            <a:pt x="513" y="0"/>
                            <a:pt x="0" y="414"/>
                            <a:pt x="0" y="1032"/>
                          </a:cubicBezTo>
                          <a:cubicBezTo>
                            <a:pt x="0" y="1619"/>
                            <a:pt x="466" y="2085"/>
                            <a:pt x="1053" y="2085"/>
                          </a:cubicBezTo>
                          <a:cubicBezTo>
                            <a:pt x="1968" y="2085"/>
                            <a:pt x="2434" y="963"/>
                            <a:pt x="1778" y="307"/>
                          </a:cubicBezTo>
                          <a:cubicBezTo>
                            <a:pt x="1566" y="95"/>
                            <a:pt x="1304" y="0"/>
                            <a:pt x="1048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96" name="Google Shape;5996;p7"/>
                    <p:cNvSpPr/>
                    <p:nvPr/>
                  </p:nvSpPr>
                  <p:spPr>
                    <a:xfrm rot="-5400000">
                      <a:off x="854725" y="218302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53" y="5714"/>
                            <a:pt x="1278" y="5714"/>
                          </a:cubicBezTo>
                          <a:cubicBezTo>
                            <a:pt x="1986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79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97" name="Google Shape;5997;p7"/>
                    <p:cNvSpPr/>
                    <p:nvPr/>
                  </p:nvSpPr>
                  <p:spPr>
                    <a:xfrm rot="-5400000">
                      <a:off x="800125" y="21185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5" y="1"/>
                          </a:moveTo>
                          <a:cubicBezTo>
                            <a:pt x="230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18" y="2227"/>
                            <a:pt x="1622" y="3349"/>
                          </a:cubicBezTo>
                          <a:cubicBezTo>
                            <a:pt x="2315" y="4052"/>
                            <a:pt x="2933" y="4349"/>
                            <a:pt x="3420" y="4349"/>
                          </a:cubicBezTo>
                          <a:cubicBezTo>
                            <a:pt x="3711" y="4349"/>
                            <a:pt x="3956" y="4244"/>
                            <a:pt x="4142" y="4057"/>
                          </a:cubicBezTo>
                          <a:cubicBezTo>
                            <a:pt x="4660" y="3556"/>
                            <a:pt x="4557" y="2642"/>
                            <a:pt x="3435" y="1537"/>
                          </a:cubicBezTo>
                          <a:cubicBezTo>
                            <a:pt x="2419" y="521"/>
                            <a:pt x="1022" y="1"/>
                            <a:pt x="30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98" name="Google Shape;5998;p7"/>
                    <p:cNvSpPr/>
                    <p:nvPr/>
                  </p:nvSpPr>
                  <p:spPr>
                    <a:xfrm rot="-5400000">
                      <a:off x="706963" y="2114213"/>
                      <a:ext cx="142825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3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5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5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5999" name="Google Shape;5999;p7"/>
                    <p:cNvSpPr/>
                    <p:nvPr/>
                  </p:nvSpPr>
                  <p:spPr>
                    <a:xfrm rot="-5400000">
                      <a:off x="706950" y="23308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1" y="570"/>
                            <a:pt x="1" y="1277"/>
                          </a:cubicBezTo>
                          <a:cubicBezTo>
                            <a:pt x="1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9" y="1795"/>
                            <a:pt x="5714" y="1277"/>
                          </a:cubicBezTo>
                          <a:cubicBezTo>
                            <a:pt x="5369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00" name="Google Shape;6000;p7"/>
                    <p:cNvSpPr/>
                    <p:nvPr/>
                  </p:nvSpPr>
                  <p:spPr>
                    <a:xfrm rot="-5400000">
                      <a:off x="800075" y="22817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9" y="1520"/>
                          </a:cubicBezTo>
                          <a:cubicBezTo>
                            <a:pt x="87" y="2642"/>
                            <a:pt x="1" y="3539"/>
                            <a:pt x="501" y="4057"/>
                          </a:cubicBezTo>
                          <a:cubicBezTo>
                            <a:pt x="693" y="4242"/>
                            <a:pt x="936" y="4344"/>
                            <a:pt x="1222" y="4344"/>
                          </a:cubicBezTo>
                          <a:cubicBezTo>
                            <a:pt x="1711" y="4344"/>
                            <a:pt x="2325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01" name="Google Shape;6001;p7"/>
                    <p:cNvSpPr/>
                    <p:nvPr/>
                  </p:nvSpPr>
                  <p:spPr>
                    <a:xfrm rot="-5400000">
                      <a:off x="833600" y="24112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02" name="Google Shape;6002;p7"/>
                    <p:cNvSpPr/>
                    <p:nvPr/>
                  </p:nvSpPr>
                  <p:spPr>
                    <a:xfrm rot="-5400000">
                      <a:off x="833163" y="20682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03" name="Google Shape;6003;p7"/>
                    <p:cNvSpPr/>
                    <p:nvPr/>
                  </p:nvSpPr>
                  <p:spPr>
                    <a:xfrm rot="-5400000">
                      <a:off x="931975" y="2158850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605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04" name="Google Shape;6004;p7"/>
                    <p:cNvSpPr/>
                    <p:nvPr/>
                  </p:nvSpPr>
                  <p:spPr>
                    <a:xfrm rot="-5400000">
                      <a:off x="928088" y="23267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05" name="Google Shape;6005;p7"/>
                    <p:cNvSpPr/>
                    <p:nvPr/>
                  </p:nvSpPr>
                  <p:spPr>
                    <a:xfrm rot="-5400000">
                      <a:off x="905375" y="1882550"/>
                      <a:ext cx="60875" cy="52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5" h="2085" extrusionOk="0">
                          <a:moveTo>
                            <a:pt x="1399" y="0"/>
                          </a:moveTo>
                          <a:cubicBezTo>
                            <a:pt x="467" y="0"/>
                            <a:pt x="1" y="1122"/>
                            <a:pt x="657" y="1778"/>
                          </a:cubicBezTo>
                          <a:cubicBezTo>
                            <a:pt x="868" y="1990"/>
                            <a:pt x="1129" y="2085"/>
                            <a:pt x="1384" y="2085"/>
                          </a:cubicBezTo>
                          <a:cubicBezTo>
                            <a:pt x="1920" y="2085"/>
                            <a:pt x="2434" y="1667"/>
                            <a:pt x="2434" y="1036"/>
                          </a:cubicBezTo>
                          <a:cubicBezTo>
                            <a:pt x="2434" y="466"/>
                            <a:pt x="1968" y="0"/>
                            <a:pt x="1399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06" name="Google Shape;6006;p7"/>
                    <p:cNvSpPr/>
                    <p:nvPr/>
                  </p:nvSpPr>
                  <p:spPr>
                    <a:xfrm rot="-5400000">
                      <a:off x="795188" y="18326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68"/>
                            <a:pt x="1278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07" name="Google Shape;6007;p7"/>
                    <p:cNvSpPr/>
                    <p:nvPr/>
                  </p:nvSpPr>
                  <p:spPr>
                    <a:xfrm rot="-5400000">
                      <a:off x="797213" y="1931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3" y="0"/>
                          </a:moveTo>
                          <a:cubicBezTo>
                            <a:pt x="936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4" y="1703"/>
                            <a:pt x="1209" y="2825"/>
                          </a:cubicBezTo>
                          <a:cubicBezTo>
                            <a:pt x="2224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8" y="995"/>
                          </a:cubicBezTo>
                          <a:cubicBezTo>
                            <a:pt x="2331" y="299"/>
                            <a:pt x="1713" y="0"/>
                            <a:pt x="122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08" name="Google Shape;6008;p7"/>
                    <p:cNvSpPr/>
                    <p:nvPr/>
                  </p:nvSpPr>
                  <p:spPr>
                    <a:xfrm rot="-5400000">
                      <a:off x="864225" y="19806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8" y="2555"/>
                            <a:pt x="2296" y="2555"/>
                          </a:cubicBezTo>
                          <a:cubicBezTo>
                            <a:pt x="3867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09" name="Google Shape;6009;p7"/>
                    <p:cNvSpPr/>
                    <p:nvPr/>
                  </p:nvSpPr>
                  <p:spPr>
                    <a:xfrm rot="-5400000">
                      <a:off x="864225" y="17640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18" y="1"/>
                          </a:moveTo>
                          <a:cubicBezTo>
                            <a:pt x="1848" y="1"/>
                            <a:pt x="346" y="760"/>
                            <a:pt x="1" y="1278"/>
                          </a:cubicBezTo>
                          <a:cubicBezTo>
                            <a:pt x="346" y="1796"/>
                            <a:pt x="1848" y="2555"/>
                            <a:pt x="3418" y="2555"/>
                          </a:cubicBezTo>
                          <a:cubicBezTo>
                            <a:pt x="5006" y="2555"/>
                            <a:pt x="5714" y="2003"/>
                            <a:pt x="5714" y="1278"/>
                          </a:cubicBezTo>
                          <a:cubicBezTo>
                            <a:pt x="5714" y="553"/>
                            <a:pt x="5006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10" name="Google Shape;6010;p7"/>
                    <p:cNvSpPr/>
                    <p:nvPr/>
                  </p:nvSpPr>
                  <p:spPr>
                    <a:xfrm rot="-5400000">
                      <a:off x="797213" y="17682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01" y="2117"/>
                            <a:pt x="1" y="3722"/>
                            <a:pt x="122" y="4326"/>
                          </a:cubicBezTo>
                          <a:cubicBezTo>
                            <a:pt x="179" y="4338"/>
                            <a:pt x="245" y="4343"/>
                            <a:pt x="320" y="4343"/>
                          </a:cubicBezTo>
                          <a:cubicBezTo>
                            <a:pt x="1026" y="4343"/>
                            <a:pt x="2436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11" name="Google Shape;6011;p7"/>
                    <p:cNvSpPr/>
                    <p:nvPr/>
                  </p:nvSpPr>
                  <p:spPr>
                    <a:xfrm rot="-5400000">
                      <a:off x="741900" y="19688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8" y="1243"/>
                            <a:pt x="1588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12" name="Google Shape;6012;p7"/>
                    <p:cNvSpPr/>
                    <p:nvPr/>
                  </p:nvSpPr>
                  <p:spPr>
                    <a:xfrm rot="-5400000">
                      <a:off x="746213" y="18013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13" name="Google Shape;6013;p7"/>
                    <p:cNvSpPr/>
                    <p:nvPr/>
                  </p:nvSpPr>
                  <p:spPr>
                    <a:xfrm rot="-5400000">
                      <a:off x="752263" y="1536438"/>
                      <a:ext cx="52225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90" extrusionOk="0">
                          <a:moveTo>
                            <a:pt x="1053" y="1"/>
                          </a:moveTo>
                          <a:cubicBezTo>
                            <a:pt x="467" y="1"/>
                            <a:pt x="1" y="467"/>
                            <a:pt x="1" y="1036"/>
                          </a:cubicBezTo>
                          <a:cubicBezTo>
                            <a:pt x="1" y="1623"/>
                            <a:pt x="467" y="2089"/>
                            <a:pt x="1053" y="2089"/>
                          </a:cubicBezTo>
                          <a:cubicBezTo>
                            <a:pt x="1623" y="2089"/>
                            <a:pt x="2089" y="1623"/>
                            <a:pt x="2089" y="1036"/>
                          </a:cubicBezTo>
                          <a:cubicBezTo>
                            <a:pt x="2089" y="467"/>
                            <a:pt x="1623" y="1"/>
                            <a:pt x="10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14" name="Google Shape;6014;p7"/>
                    <p:cNvSpPr/>
                    <p:nvPr/>
                  </p:nvSpPr>
                  <p:spPr>
                    <a:xfrm rot="-5400000">
                      <a:off x="854725" y="1491350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70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6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15" name="Google Shape;6015;p7"/>
                    <p:cNvSpPr/>
                    <p:nvPr/>
                  </p:nvSpPr>
                  <p:spPr>
                    <a:xfrm rot="-5400000">
                      <a:off x="800125" y="14264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6" y="1"/>
                          </a:moveTo>
                          <a:cubicBezTo>
                            <a:pt x="231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01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1" y="4349"/>
                          </a:cubicBezTo>
                          <a:cubicBezTo>
                            <a:pt x="3711" y="4349"/>
                            <a:pt x="3956" y="4244"/>
                            <a:pt x="4143" y="4057"/>
                          </a:cubicBezTo>
                          <a:cubicBezTo>
                            <a:pt x="4660" y="3556"/>
                            <a:pt x="4540" y="2642"/>
                            <a:pt x="3435" y="1537"/>
                          </a:cubicBezTo>
                          <a:cubicBezTo>
                            <a:pt x="2420" y="521"/>
                            <a:pt x="1022" y="1"/>
                            <a:pt x="30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16" name="Google Shape;6016;p7"/>
                    <p:cNvSpPr/>
                    <p:nvPr/>
                  </p:nvSpPr>
                  <p:spPr>
                    <a:xfrm rot="-5400000">
                      <a:off x="706950" y="14221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17" name="Google Shape;6017;p7"/>
                    <p:cNvSpPr/>
                    <p:nvPr/>
                  </p:nvSpPr>
                  <p:spPr>
                    <a:xfrm rot="-5400000">
                      <a:off x="706950" y="16387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6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6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18" name="Google Shape;6018;p7"/>
                    <p:cNvSpPr/>
                    <p:nvPr/>
                  </p:nvSpPr>
                  <p:spPr>
                    <a:xfrm rot="-5400000">
                      <a:off x="800075" y="1589575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8" y="1520"/>
                          </a:cubicBezTo>
                          <a:cubicBezTo>
                            <a:pt x="87" y="2642"/>
                            <a:pt x="0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1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0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19" name="Google Shape;6019;p7"/>
                    <p:cNvSpPr/>
                    <p:nvPr/>
                  </p:nvSpPr>
                  <p:spPr>
                    <a:xfrm rot="-5400000">
                      <a:off x="833600" y="17191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2" y="0"/>
                          </a:moveTo>
                          <a:cubicBezTo>
                            <a:pt x="1" y="0"/>
                            <a:pt x="1" y="1243"/>
                            <a:pt x="812" y="1243"/>
                          </a:cubicBezTo>
                          <a:cubicBezTo>
                            <a:pt x="1606" y="1243"/>
                            <a:pt x="1606" y="0"/>
                            <a:pt x="812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20" name="Google Shape;6020;p7"/>
                    <p:cNvSpPr/>
                    <p:nvPr/>
                  </p:nvSpPr>
                  <p:spPr>
                    <a:xfrm rot="-5400000">
                      <a:off x="833150" y="1376150"/>
                      <a:ext cx="4017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21" name="Google Shape;6021;p7"/>
                    <p:cNvSpPr/>
                    <p:nvPr/>
                  </p:nvSpPr>
                  <p:spPr>
                    <a:xfrm rot="-5400000">
                      <a:off x="909538" y="1186288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6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66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22" name="Google Shape;6022;p7"/>
                    <p:cNvSpPr/>
                    <p:nvPr/>
                  </p:nvSpPr>
                  <p:spPr>
                    <a:xfrm rot="-5400000">
                      <a:off x="794963" y="1140763"/>
                      <a:ext cx="6432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73" h="5714" extrusionOk="0">
                          <a:moveTo>
                            <a:pt x="1295" y="1"/>
                          </a:moveTo>
                          <a:cubicBezTo>
                            <a:pt x="570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77" y="5386"/>
                            <a:pt x="1295" y="5714"/>
                          </a:cubicBezTo>
                          <a:cubicBezTo>
                            <a:pt x="1796" y="5368"/>
                            <a:pt x="2572" y="3867"/>
                            <a:pt x="2572" y="2296"/>
                          </a:cubicBezTo>
                          <a:cubicBezTo>
                            <a:pt x="2572" y="726"/>
                            <a:pt x="2003" y="1"/>
                            <a:pt x="12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23" name="Google Shape;6023;p7"/>
                    <p:cNvSpPr/>
                    <p:nvPr/>
                  </p:nvSpPr>
                  <p:spPr>
                    <a:xfrm rot="-5400000">
                      <a:off x="797438" y="1239438"/>
                      <a:ext cx="11607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43" h="4344" extrusionOk="0">
                          <a:moveTo>
                            <a:pt x="1214" y="0"/>
                          </a:moveTo>
                          <a:cubicBezTo>
                            <a:pt x="927" y="0"/>
                            <a:pt x="685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08" y="2825"/>
                          </a:cubicBezTo>
                          <a:cubicBezTo>
                            <a:pt x="2224" y="3824"/>
                            <a:pt x="3635" y="4343"/>
                            <a:pt x="4341" y="4343"/>
                          </a:cubicBezTo>
                          <a:cubicBezTo>
                            <a:pt x="4416" y="4343"/>
                            <a:pt x="4482" y="4338"/>
                            <a:pt x="4539" y="4326"/>
                          </a:cubicBezTo>
                          <a:cubicBezTo>
                            <a:pt x="4643" y="3722"/>
                            <a:pt x="4142" y="2117"/>
                            <a:pt x="3020" y="995"/>
                          </a:cubicBezTo>
                          <a:cubicBezTo>
                            <a:pt x="2324" y="299"/>
                            <a:pt x="1703" y="0"/>
                            <a:pt x="121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24" name="Google Shape;6024;p7"/>
                    <p:cNvSpPr/>
                    <p:nvPr/>
                  </p:nvSpPr>
                  <p:spPr>
                    <a:xfrm rot="-5400000">
                      <a:off x="864225" y="12885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9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9" y="2555"/>
                            <a:pt x="2296" y="2555"/>
                          </a:cubicBezTo>
                          <a:cubicBezTo>
                            <a:pt x="3867" y="2555"/>
                            <a:pt x="5351" y="1796"/>
                            <a:pt x="5714" y="1278"/>
                          </a:cubicBezTo>
                          <a:cubicBezTo>
                            <a:pt x="5351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25" name="Google Shape;6025;p7"/>
                    <p:cNvSpPr/>
                    <p:nvPr/>
                  </p:nvSpPr>
                  <p:spPr>
                    <a:xfrm rot="-5400000">
                      <a:off x="864225" y="107192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45" y="760"/>
                            <a:pt x="0" y="1278"/>
                          </a:cubicBezTo>
                          <a:cubicBezTo>
                            <a:pt x="345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26" name="Google Shape;6026;p7"/>
                    <p:cNvSpPr/>
                    <p:nvPr/>
                  </p:nvSpPr>
                  <p:spPr>
                    <a:xfrm rot="-5400000">
                      <a:off x="797213" y="1076113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3" y="1"/>
                          </a:moveTo>
                          <a:cubicBezTo>
                            <a:pt x="2943" y="1"/>
                            <a:pt x="2321" y="303"/>
                            <a:pt x="1623" y="1012"/>
                          </a:cubicBezTo>
                          <a:cubicBezTo>
                            <a:pt x="518" y="2134"/>
                            <a:pt x="0" y="3722"/>
                            <a:pt x="104" y="4326"/>
                          </a:cubicBezTo>
                          <a:cubicBezTo>
                            <a:pt x="163" y="4338"/>
                            <a:pt x="231" y="4343"/>
                            <a:pt x="306" y="4343"/>
                          </a:cubicBezTo>
                          <a:cubicBezTo>
                            <a:pt x="1025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18" y="1"/>
                            <a:pt x="343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27" name="Google Shape;6027;p7"/>
                    <p:cNvSpPr/>
                    <p:nvPr/>
                  </p:nvSpPr>
                  <p:spPr>
                    <a:xfrm rot="-5400000">
                      <a:off x="741900" y="12767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28" name="Google Shape;6028;p7"/>
                    <p:cNvSpPr/>
                    <p:nvPr/>
                  </p:nvSpPr>
                  <p:spPr>
                    <a:xfrm rot="-5400000">
                      <a:off x="746213" y="11092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29" name="Google Shape;6029;p7"/>
                    <p:cNvSpPr/>
                    <p:nvPr/>
                  </p:nvSpPr>
                  <p:spPr>
                    <a:xfrm rot="-5400000">
                      <a:off x="833588" y="10270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30" name="Google Shape;6030;p7"/>
                    <p:cNvSpPr/>
                    <p:nvPr/>
                  </p:nvSpPr>
                  <p:spPr>
                    <a:xfrm rot="-5400000">
                      <a:off x="932188" y="14669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31" name="Google Shape;6031;p7"/>
                    <p:cNvSpPr/>
                    <p:nvPr/>
                  </p:nvSpPr>
                  <p:spPr>
                    <a:xfrm rot="-5400000">
                      <a:off x="928088" y="16346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5" y="0"/>
                          </a:moveTo>
                          <a:cubicBezTo>
                            <a:pt x="1" y="0"/>
                            <a:pt x="1" y="1226"/>
                            <a:pt x="795" y="1226"/>
                          </a:cubicBezTo>
                          <a:cubicBezTo>
                            <a:pt x="1589" y="1226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  <p:grpSp>
              <p:nvGrpSpPr>
                <p:cNvPr id="6032" name="Google Shape;6032;p7"/>
                <p:cNvGrpSpPr/>
                <p:nvPr/>
              </p:nvGrpSpPr>
              <p:grpSpPr>
                <a:xfrm rot="-5400000">
                  <a:off x="2780850" y="2413100"/>
                  <a:ext cx="266250" cy="4914700"/>
                  <a:chOff x="250000" y="213100"/>
                  <a:chExt cx="266250" cy="4914700"/>
                </a:xfrm>
              </p:grpSpPr>
              <p:grpSp>
                <p:nvGrpSpPr>
                  <p:cNvPr id="6033" name="Google Shape;6033;p7"/>
                  <p:cNvGrpSpPr/>
                  <p:nvPr/>
                </p:nvGrpSpPr>
                <p:grpSpPr>
                  <a:xfrm rot="10800000">
                    <a:off x="250000" y="213100"/>
                    <a:ext cx="266250" cy="2487175"/>
                    <a:chOff x="701350" y="992275"/>
                    <a:chExt cx="266250" cy="2487175"/>
                  </a:xfrm>
                </p:grpSpPr>
                <p:sp>
                  <p:nvSpPr>
                    <p:cNvPr id="6034" name="Google Shape;6034;p7"/>
                    <p:cNvSpPr/>
                    <p:nvPr/>
                  </p:nvSpPr>
                  <p:spPr>
                    <a:xfrm rot="-5400000">
                      <a:off x="-519125" y="2242575"/>
                      <a:ext cx="2457350" cy="164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6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35" name="Google Shape;6035;p7"/>
                    <p:cNvSpPr/>
                    <p:nvPr/>
                  </p:nvSpPr>
                  <p:spPr>
                    <a:xfrm rot="-5400000">
                      <a:off x="909538" y="32626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84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84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36" name="Google Shape;6036;p7"/>
                    <p:cNvSpPr/>
                    <p:nvPr/>
                  </p:nvSpPr>
                  <p:spPr>
                    <a:xfrm rot="-5400000">
                      <a:off x="795175" y="321687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86"/>
                            <a:pt x="1278" y="5714"/>
                          </a:cubicBezTo>
                          <a:cubicBezTo>
                            <a:pt x="1796" y="5386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2003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37" name="Google Shape;6037;p7"/>
                    <p:cNvSpPr/>
                    <p:nvPr/>
                  </p:nvSpPr>
                  <p:spPr>
                    <a:xfrm rot="-5400000">
                      <a:off x="797200" y="3315550"/>
                      <a:ext cx="116550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2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5" y="1703"/>
                            <a:pt x="1226" y="2825"/>
                          </a:cubicBezTo>
                          <a:cubicBezTo>
                            <a:pt x="2226" y="3824"/>
                            <a:pt x="3636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9" y="995"/>
                          </a:cubicBezTo>
                          <a:cubicBezTo>
                            <a:pt x="2342" y="299"/>
                            <a:pt x="1721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38" name="Google Shape;6038;p7"/>
                    <p:cNvSpPr/>
                    <p:nvPr/>
                  </p:nvSpPr>
                  <p:spPr>
                    <a:xfrm rot="-5400000">
                      <a:off x="864225" y="336487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26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26" y="2555"/>
                            <a:pt x="2296" y="2555"/>
                          </a:cubicBezTo>
                          <a:cubicBezTo>
                            <a:pt x="3867" y="2555"/>
                            <a:pt x="5369" y="1796"/>
                            <a:pt x="5714" y="1278"/>
                          </a:cubicBezTo>
                          <a:cubicBezTo>
                            <a:pt x="5369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39" name="Google Shape;6039;p7"/>
                    <p:cNvSpPr/>
                    <p:nvPr/>
                  </p:nvSpPr>
                  <p:spPr>
                    <a:xfrm rot="-5400000">
                      <a:off x="864438" y="3148038"/>
                      <a:ext cx="142425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7" h="2556" extrusionOk="0">
                          <a:moveTo>
                            <a:pt x="3418" y="1"/>
                          </a:moveTo>
                          <a:cubicBezTo>
                            <a:pt x="1847" y="1"/>
                            <a:pt x="346" y="760"/>
                            <a:pt x="0" y="1278"/>
                          </a:cubicBezTo>
                          <a:cubicBezTo>
                            <a:pt x="346" y="1796"/>
                            <a:pt x="1847" y="2555"/>
                            <a:pt x="3418" y="2555"/>
                          </a:cubicBezTo>
                          <a:cubicBezTo>
                            <a:pt x="4988" y="2555"/>
                            <a:pt x="5696" y="2003"/>
                            <a:pt x="5696" y="1278"/>
                          </a:cubicBezTo>
                          <a:cubicBezTo>
                            <a:pt x="5696" y="553"/>
                            <a:pt x="4988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40" name="Google Shape;6040;p7"/>
                    <p:cNvSpPr/>
                    <p:nvPr/>
                  </p:nvSpPr>
                  <p:spPr>
                    <a:xfrm rot="-5400000">
                      <a:off x="797213" y="3152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7" y="1"/>
                          </a:moveTo>
                          <a:cubicBezTo>
                            <a:pt x="2951" y="1"/>
                            <a:pt x="2332" y="303"/>
                            <a:pt x="1622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8" y="4338"/>
                            <a:pt x="245" y="4343"/>
                            <a:pt x="319" y="4343"/>
                          </a:cubicBezTo>
                          <a:cubicBezTo>
                            <a:pt x="1025" y="4343"/>
                            <a:pt x="2437" y="3824"/>
                            <a:pt x="3452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20" y="1"/>
                            <a:pt x="3437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41" name="Google Shape;6041;p7"/>
                    <p:cNvSpPr/>
                    <p:nvPr/>
                  </p:nvSpPr>
                  <p:spPr>
                    <a:xfrm rot="-5400000">
                      <a:off x="840925" y="3443825"/>
                      <a:ext cx="39725" cy="306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7" extrusionOk="0">
                          <a:moveTo>
                            <a:pt x="794" y="1"/>
                          </a:moveTo>
                          <a:cubicBezTo>
                            <a:pt x="0" y="1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42" name="Google Shape;6042;p7"/>
                    <p:cNvSpPr/>
                    <p:nvPr/>
                  </p:nvSpPr>
                  <p:spPr>
                    <a:xfrm rot="-5400000">
                      <a:off x="741688" y="335281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43" name="Google Shape;6043;p7"/>
                    <p:cNvSpPr/>
                    <p:nvPr/>
                  </p:nvSpPr>
                  <p:spPr>
                    <a:xfrm rot="-5400000">
                      <a:off x="746000" y="31853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44" name="Google Shape;6044;p7"/>
                    <p:cNvSpPr/>
                    <p:nvPr/>
                  </p:nvSpPr>
                  <p:spPr>
                    <a:xfrm rot="-5400000">
                      <a:off x="752475" y="2920425"/>
                      <a:ext cx="51800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72" h="2090" extrusionOk="0">
                          <a:moveTo>
                            <a:pt x="1036" y="1"/>
                          </a:moveTo>
                          <a:cubicBezTo>
                            <a:pt x="466" y="1"/>
                            <a:pt x="0" y="467"/>
                            <a:pt x="0" y="1036"/>
                          </a:cubicBezTo>
                          <a:cubicBezTo>
                            <a:pt x="0" y="1623"/>
                            <a:pt x="466" y="2089"/>
                            <a:pt x="1036" y="2089"/>
                          </a:cubicBezTo>
                          <a:cubicBezTo>
                            <a:pt x="1605" y="2089"/>
                            <a:pt x="2071" y="1623"/>
                            <a:pt x="2071" y="1036"/>
                          </a:cubicBezTo>
                          <a:cubicBezTo>
                            <a:pt x="2071" y="467"/>
                            <a:pt x="1605" y="1"/>
                            <a:pt x="103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45" name="Google Shape;6045;p7"/>
                    <p:cNvSpPr/>
                    <p:nvPr/>
                  </p:nvSpPr>
                  <p:spPr>
                    <a:xfrm rot="-5400000">
                      <a:off x="854738" y="2875138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0" y="1847"/>
                            <a:pt x="0" y="3418"/>
                          </a:cubicBezTo>
                          <a:cubicBezTo>
                            <a:pt x="0" y="5006"/>
                            <a:pt x="553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5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46" name="Google Shape;6046;p7"/>
                    <p:cNvSpPr/>
                    <p:nvPr/>
                  </p:nvSpPr>
                  <p:spPr>
                    <a:xfrm rot="-5400000">
                      <a:off x="800125" y="2810650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19" y="1"/>
                          </a:moveTo>
                          <a:cubicBezTo>
                            <a:pt x="245" y="1"/>
                            <a:pt x="179" y="7"/>
                            <a:pt x="121" y="18"/>
                          </a:cubicBezTo>
                          <a:cubicBezTo>
                            <a:pt x="1" y="639"/>
                            <a:pt x="518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5" y="4349"/>
                          </a:cubicBezTo>
                          <a:cubicBezTo>
                            <a:pt x="3718" y="4349"/>
                            <a:pt x="3967" y="4244"/>
                            <a:pt x="4160" y="4057"/>
                          </a:cubicBezTo>
                          <a:cubicBezTo>
                            <a:pt x="4661" y="3556"/>
                            <a:pt x="4557" y="2642"/>
                            <a:pt x="3435" y="1537"/>
                          </a:cubicBezTo>
                          <a:cubicBezTo>
                            <a:pt x="2435" y="521"/>
                            <a:pt x="1026" y="1"/>
                            <a:pt x="31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47" name="Google Shape;6047;p7"/>
                    <p:cNvSpPr/>
                    <p:nvPr/>
                  </p:nvSpPr>
                  <p:spPr>
                    <a:xfrm rot="-5400000">
                      <a:off x="706950" y="28063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1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4" y="2002"/>
                            <a:pt x="5714" y="1277"/>
                          </a:cubicBezTo>
                          <a:cubicBezTo>
                            <a:pt x="5714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48" name="Google Shape;6048;p7"/>
                    <p:cNvSpPr/>
                    <p:nvPr/>
                  </p:nvSpPr>
                  <p:spPr>
                    <a:xfrm rot="-5400000">
                      <a:off x="706950" y="30229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25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49" name="Google Shape;6049;p7"/>
                    <p:cNvSpPr/>
                    <p:nvPr/>
                  </p:nvSpPr>
                  <p:spPr>
                    <a:xfrm rot="-5400000">
                      <a:off x="800075" y="29738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42" y="1"/>
                          </a:moveTo>
                          <a:cubicBezTo>
                            <a:pt x="3635" y="1"/>
                            <a:pt x="2224" y="520"/>
                            <a:pt x="1209" y="1520"/>
                          </a:cubicBezTo>
                          <a:cubicBezTo>
                            <a:pt x="104" y="2642"/>
                            <a:pt x="1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2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2" y="7"/>
                            <a:pt x="4416" y="1"/>
                            <a:pt x="434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50" name="Google Shape;6050;p7"/>
                    <p:cNvSpPr/>
                    <p:nvPr/>
                  </p:nvSpPr>
                  <p:spPr>
                    <a:xfrm rot="-5400000">
                      <a:off x="833813" y="31031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51" name="Google Shape;6051;p7"/>
                    <p:cNvSpPr/>
                    <p:nvPr/>
                  </p:nvSpPr>
                  <p:spPr>
                    <a:xfrm rot="-5400000">
                      <a:off x="833163" y="27603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52" name="Google Shape;6052;p7"/>
                    <p:cNvSpPr/>
                    <p:nvPr/>
                  </p:nvSpPr>
                  <p:spPr>
                    <a:xfrm rot="-5400000">
                      <a:off x="931975" y="28509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53" name="Google Shape;6053;p7"/>
                    <p:cNvSpPr/>
                    <p:nvPr/>
                  </p:nvSpPr>
                  <p:spPr>
                    <a:xfrm rot="-5400000">
                      <a:off x="927875" y="3018600"/>
                      <a:ext cx="40150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605" y="1226"/>
                            <a:pt x="1605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54" name="Google Shape;6054;p7"/>
                    <p:cNvSpPr/>
                    <p:nvPr/>
                  </p:nvSpPr>
                  <p:spPr>
                    <a:xfrm rot="-5400000">
                      <a:off x="909538" y="25705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7" y="0"/>
                            <a:pt x="1" y="466"/>
                            <a:pt x="1" y="1036"/>
                          </a:cubicBezTo>
                          <a:cubicBezTo>
                            <a:pt x="1" y="1606"/>
                            <a:pt x="467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55" name="Google Shape;6055;p7"/>
                    <p:cNvSpPr/>
                    <p:nvPr/>
                  </p:nvSpPr>
                  <p:spPr>
                    <a:xfrm rot="-5400000">
                      <a:off x="795188" y="25247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7" y="1"/>
                          </a:moveTo>
                          <a:cubicBezTo>
                            <a:pt x="553" y="1"/>
                            <a:pt x="0" y="708"/>
                            <a:pt x="0" y="2296"/>
                          </a:cubicBezTo>
                          <a:cubicBezTo>
                            <a:pt x="0" y="3884"/>
                            <a:pt x="760" y="5386"/>
                            <a:pt x="1277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7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56" name="Google Shape;6056;p7"/>
                    <p:cNvSpPr/>
                    <p:nvPr/>
                  </p:nvSpPr>
                  <p:spPr>
                    <a:xfrm rot="-5400000">
                      <a:off x="797213" y="2623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2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26" y="2825"/>
                          </a:cubicBezTo>
                          <a:cubicBezTo>
                            <a:pt x="2225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2" y="4338"/>
                            <a:pt x="4540" y="4326"/>
                          </a:cubicBezTo>
                          <a:cubicBezTo>
                            <a:pt x="4660" y="3722"/>
                            <a:pt x="4143" y="2117"/>
                            <a:pt x="3038" y="995"/>
                          </a:cubicBezTo>
                          <a:cubicBezTo>
                            <a:pt x="2341" y="299"/>
                            <a:pt x="1720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57" name="Google Shape;6057;p7"/>
                    <p:cNvSpPr/>
                    <p:nvPr/>
                  </p:nvSpPr>
                  <p:spPr>
                    <a:xfrm rot="-5400000">
                      <a:off x="864225" y="26727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0" y="553"/>
                            <a:pt x="0" y="1278"/>
                          </a:cubicBezTo>
                          <a:cubicBezTo>
                            <a:pt x="0" y="2003"/>
                            <a:pt x="708" y="2555"/>
                            <a:pt x="2296" y="2555"/>
                          </a:cubicBezTo>
                          <a:cubicBezTo>
                            <a:pt x="3866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6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58" name="Google Shape;6058;p7"/>
                    <p:cNvSpPr/>
                    <p:nvPr/>
                  </p:nvSpPr>
                  <p:spPr>
                    <a:xfrm rot="-5400000">
                      <a:off x="864225" y="24561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63" y="760"/>
                            <a:pt x="1" y="1278"/>
                          </a:cubicBezTo>
                          <a:cubicBezTo>
                            <a:pt x="363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59" name="Google Shape;6059;p7"/>
                    <p:cNvSpPr/>
                    <p:nvPr/>
                  </p:nvSpPr>
                  <p:spPr>
                    <a:xfrm rot="-5400000">
                      <a:off x="797213" y="2460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9" y="4338"/>
                            <a:pt x="245" y="4343"/>
                            <a:pt x="319" y="4343"/>
                          </a:cubicBezTo>
                          <a:cubicBezTo>
                            <a:pt x="1026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60" name="Google Shape;6060;p7"/>
                    <p:cNvSpPr/>
                    <p:nvPr/>
                  </p:nvSpPr>
                  <p:spPr>
                    <a:xfrm rot="-5400000">
                      <a:off x="741900" y="26609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61" name="Google Shape;6061;p7"/>
                    <p:cNvSpPr/>
                    <p:nvPr/>
                  </p:nvSpPr>
                  <p:spPr>
                    <a:xfrm rot="-5400000">
                      <a:off x="745988" y="24932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62" name="Google Shape;6062;p7"/>
                    <p:cNvSpPr/>
                    <p:nvPr/>
                  </p:nvSpPr>
                  <p:spPr>
                    <a:xfrm rot="-5400000">
                      <a:off x="748000" y="2224275"/>
                      <a:ext cx="60850" cy="52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4" h="2086" extrusionOk="0">
                          <a:moveTo>
                            <a:pt x="1048" y="0"/>
                          </a:moveTo>
                          <a:cubicBezTo>
                            <a:pt x="513" y="0"/>
                            <a:pt x="0" y="414"/>
                            <a:pt x="0" y="1032"/>
                          </a:cubicBezTo>
                          <a:cubicBezTo>
                            <a:pt x="0" y="1619"/>
                            <a:pt x="466" y="2085"/>
                            <a:pt x="1053" y="2085"/>
                          </a:cubicBezTo>
                          <a:cubicBezTo>
                            <a:pt x="1968" y="2085"/>
                            <a:pt x="2434" y="963"/>
                            <a:pt x="1778" y="307"/>
                          </a:cubicBezTo>
                          <a:cubicBezTo>
                            <a:pt x="1566" y="95"/>
                            <a:pt x="1304" y="0"/>
                            <a:pt x="1048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63" name="Google Shape;6063;p7"/>
                    <p:cNvSpPr/>
                    <p:nvPr/>
                  </p:nvSpPr>
                  <p:spPr>
                    <a:xfrm rot="-5400000">
                      <a:off x="854725" y="218302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53" y="5714"/>
                            <a:pt x="1278" y="5714"/>
                          </a:cubicBezTo>
                          <a:cubicBezTo>
                            <a:pt x="1986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79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64" name="Google Shape;6064;p7"/>
                    <p:cNvSpPr/>
                    <p:nvPr/>
                  </p:nvSpPr>
                  <p:spPr>
                    <a:xfrm rot="-5400000">
                      <a:off x="800125" y="21185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5" y="1"/>
                          </a:moveTo>
                          <a:cubicBezTo>
                            <a:pt x="230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18" y="2227"/>
                            <a:pt x="1622" y="3349"/>
                          </a:cubicBezTo>
                          <a:cubicBezTo>
                            <a:pt x="2315" y="4052"/>
                            <a:pt x="2933" y="4349"/>
                            <a:pt x="3420" y="4349"/>
                          </a:cubicBezTo>
                          <a:cubicBezTo>
                            <a:pt x="3711" y="4349"/>
                            <a:pt x="3956" y="4244"/>
                            <a:pt x="4142" y="4057"/>
                          </a:cubicBezTo>
                          <a:cubicBezTo>
                            <a:pt x="4660" y="3556"/>
                            <a:pt x="4557" y="2642"/>
                            <a:pt x="3435" y="1537"/>
                          </a:cubicBezTo>
                          <a:cubicBezTo>
                            <a:pt x="2419" y="521"/>
                            <a:pt x="1022" y="1"/>
                            <a:pt x="30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65" name="Google Shape;6065;p7"/>
                    <p:cNvSpPr/>
                    <p:nvPr/>
                  </p:nvSpPr>
                  <p:spPr>
                    <a:xfrm rot="-5400000">
                      <a:off x="706963" y="2114213"/>
                      <a:ext cx="142825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3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5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5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66" name="Google Shape;6066;p7"/>
                    <p:cNvSpPr/>
                    <p:nvPr/>
                  </p:nvSpPr>
                  <p:spPr>
                    <a:xfrm rot="-5400000">
                      <a:off x="706950" y="23308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1" y="570"/>
                            <a:pt x="1" y="1277"/>
                          </a:cubicBezTo>
                          <a:cubicBezTo>
                            <a:pt x="1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9" y="1795"/>
                            <a:pt x="5714" y="1277"/>
                          </a:cubicBezTo>
                          <a:cubicBezTo>
                            <a:pt x="5369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67" name="Google Shape;6067;p7"/>
                    <p:cNvSpPr/>
                    <p:nvPr/>
                  </p:nvSpPr>
                  <p:spPr>
                    <a:xfrm rot="-5400000">
                      <a:off x="800075" y="22817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9" y="1520"/>
                          </a:cubicBezTo>
                          <a:cubicBezTo>
                            <a:pt x="87" y="2642"/>
                            <a:pt x="1" y="3539"/>
                            <a:pt x="501" y="4057"/>
                          </a:cubicBezTo>
                          <a:cubicBezTo>
                            <a:pt x="693" y="4242"/>
                            <a:pt x="936" y="4344"/>
                            <a:pt x="1222" y="4344"/>
                          </a:cubicBezTo>
                          <a:cubicBezTo>
                            <a:pt x="1711" y="4344"/>
                            <a:pt x="2325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68" name="Google Shape;6068;p7"/>
                    <p:cNvSpPr/>
                    <p:nvPr/>
                  </p:nvSpPr>
                  <p:spPr>
                    <a:xfrm rot="-5400000">
                      <a:off x="833600" y="24112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69" name="Google Shape;6069;p7"/>
                    <p:cNvSpPr/>
                    <p:nvPr/>
                  </p:nvSpPr>
                  <p:spPr>
                    <a:xfrm rot="-5400000">
                      <a:off x="833163" y="20682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70" name="Google Shape;6070;p7"/>
                    <p:cNvSpPr/>
                    <p:nvPr/>
                  </p:nvSpPr>
                  <p:spPr>
                    <a:xfrm rot="-5400000">
                      <a:off x="931975" y="2158850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605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71" name="Google Shape;6071;p7"/>
                    <p:cNvSpPr/>
                    <p:nvPr/>
                  </p:nvSpPr>
                  <p:spPr>
                    <a:xfrm rot="-5400000">
                      <a:off x="928088" y="23267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72" name="Google Shape;6072;p7"/>
                    <p:cNvSpPr/>
                    <p:nvPr/>
                  </p:nvSpPr>
                  <p:spPr>
                    <a:xfrm rot="-5400000">
                      <a:off x="905375" y="1882550"/>
                      <a:ext cx="60875" cy="52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5" h="2085" extrusionOk="0">
                          <a:moveTo>
                            <a:pt x="1399" y="0"/>
                          </a:moveTo>
                          <a:cubicBezTo>
                            <a:pt x="467" y="0"/>
                            <a:pt x="1" y="1122"/>
                            <a:pt x="657" y="1778"/>
                          </a:cubicBezTo>
                          <a:cubicBezTo>
                            <a:pt x="868" y="1990"/>
                            <a:pt x="1129" y="2085"/>
                            <a:pt x="1384" y="2085"/>
                          </a:cubicBezTo>
                          <a:cubicBezTo>
                            <a:pt x="1920" y="2085"/>
                            <a:pt x="2434" y="1667"/>
                            <a:pt x="2434" y="1036"/>
                          </a:cubicBezTo>
                          <a:cubicBezTo>
                            <a:pt x="2434" y="466"/>
                            <a:pt x="1968" y="0"/>
                            <a:pt x="1399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73" name="Google Shape;6073;p7"/>
                    <p:cNvSpPr/>
                    <p:nvPr/>
                  </p:nvSpPr>
                  <p:spPr>
                    <a:xfrm rot="-5400000">
                      <a:off x="795188" y="18326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68"/>
                            <a:pt x="1278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74" name="Google Shape;6074;p7"/>
                    <p:cNvSpPr/>
                    <p:nvPr/>
                  </p:nvSpPr>
                  <p:spPr>
                    <a:xfrm rot="-5400000">
                      <a:off x="797213" y="1931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3" y="0"/>
                          </a:moveTo>
                          <a:cubicBezTo>
                            <a:pt x="936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4" y="1703"/>
                            <a:pt x="1209" y="2825"/>
                          </a:cubicBezTo>
                          <a:cubicBezTo>
                            <a:pt x="2224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8" y="995"/>
                          </a:cubicBezTo>
                          <a:cubicBezTo>
                            <a:pt x="2331" y="299"/>
                            <a:pt x="1713" y="0"/>
                            <a:pt x="122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75" name="Google Shape;6075;p7"/>
                    <p:cNvSpPr/>
                    <p:nvPr/>
                  </p:nvSpPr>
                  <p:spPr>
                    <a:xfrm rot="-5400000">
                      <a:off x="864225" y="19806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8" y="2555"/>
                            <a:pt x="2296" y="2555"/>
                          </a:cubicBezTo>
                          <a:cubicBezTo>
                            <a:pt x="3867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76" name="Google Shape;6076;p7"/>
                    <p:cNvSpPr/>
                    <p:nvPr/>
                  </p:nvSpPr>
                  <p:spPr>
                    <a:xfrm rot="-5400000">
                      <a:off x="864225" y="17640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18" y="1"/>
                          </a:moveTo>
                          <a:cubicBezTo>
                            <a:pt x="1848" y="1"/>
                            <a:pt x="346" y="760"/>
                            <a:pt x="1" y="1278"/>
                          </a:cubicBezTo>
                          <a:cubicBezTo>
                            <a:pt x="346" y="1796"/>
                            <a:pt x="1848" y="2555"/>
                            <a:pt x="3418" y="2555"/>
                          </a:cubicBezTo>
                          <a:cubicBezTo>
                            <a:pt x="5006" y="2555"/>
                            <a:pt x="5714" y="2003"/>
                            <a:pt x="5714" y="1278"/>
                          </a:cubicBezTo>
                          <a:cubicBezTo>
                            <a:pt x="5714" y="553"/>
                            <a:pt x="5006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77" name="Google Shape;6077;p7"/>
                    <p:cNvSpPr/>
                    <p:nvPr/>
                  </p:nvSpPr>
                  <p:spPr>
                    <a:xfrm rot="-5400000">
                      <a:off x="797213" y="17682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01" y="2117"/>
                            <a:pt x="1" y="3722"/>
                            <a:pt x="122" y="4326"/>
                          </a:cubicBezTo>
                          <a:cubicBezTo>
                            <a:pt x="179" y="4338"/>
                            <a:pt x="245" y="4343"/>
                            <a:pt x="320" y="4343"/>
                          </a:cubicBezTo>
                          <a:cubicBezTo>
                            <a:pt x="1026" y="4343"/>
                            <a:pt x="2436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78" name="Google Shape;6078;p7"/>
                    <p:cNvSpPr/>
                    <p:nvPr/>
                  </p:nvSpPr>
                  <p:spPr>
                    <a:xfrm rot="-5400000">
                      <a:off x="741900" y="19688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8" y="1243"/>
                            <a:pt x="1588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79" name="Google Shape;6079;p7"/>
                    <p:cNvSpPr/>
                    <p:nvPr/>
                  </p:nvSpPr>
                  <p:spPr>
                    <a:xfrm rot="-5400000">
                      <a:off x="746213" y="18013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80" name="Google Shape;6080;p7"/>
                    <p:cNvSpPr/>
                    <p:nvPr/>
                  </p:nvSpPr>
                  <p:spPr>
                    <a:xfrm rot="-5400000">
                      <a:off x="752263" y="1536438"/>
                      <a:ext cx="52225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90" extrusionOk="0">
                          <a:moveTo>
                            <a:pt x="1053" y="1"/>
                          </a:moveTo>
                          <a:cubicBezTo>
                            <a:pt x="467" y="1"/>
                            <a:pt x="1" y="467"/>
                            <a:pt x="1" y="1036"/>
                          </a:cubicBezTo>
                          <a:cubicBezTo>
                            <a:pt x="1" y="1623"/>
                            <a:pt x="467" y="2089"/>
                            <a:pt x="1053" y="2089"/>
                          </a:cubicBezTo>
                          <a:cubicBezTo>
                            <a:pt x="1623" y="2089"/>
                            <a:pt x="2089" y="1623"/>
                            <a:pt x="2089" y="1036"/>
                          </a:cubicBezTo>
                          <a:cubicBezTo>
                            <a:pt x="2089" y="467"/>
                            <a:pt x="1623" y="1"/>
                            <a:pt x="10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81" name="Google Shape;6081;p7"/>
                    <p:cNvSpPr/>
                    <p:nvPr/>
                  </p:nvSpPr>
                  <p:spPr>
                    <a:xfrm rot="-5400000">
                      <a:off x="854725" y="1491350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70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6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82" name="Google Shape;6082;p7"/>
                    <p:cNvSpPr/>
                    <p:nvPr/>
                  </p:nvSpPr>
                  <p:spPr>
                    <a:xfrm rot="-5400000">
                      <a:off x="800125" y="14264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6" y="1"/>
                          </a:moveTo>
                          <a:cubicBezTo>
                            <a:pt x="231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01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1" y="4349"/>
                          </a:cubicBezTo>
                          <a:cubicBezTo>
                            <a:pt x="3711" y="4349"/>
                            <a:pt x="3956" y="4244"/>
                            <a:pt x="4143" y="4057"/>
                          </a:cubicBezTo>
                          <a:cubicBezTo>
                            <a:pt x="4660" y="3556"/>
                            <a:pt x="4540" y="2642"/>
                            <a:pt x="3435" y="1537"/>
                          </a:cubicBezTo>
                          <a:cubicBezTo>
                            <a:pt x="2420" y="521"/>
                            <a:pt x="1022" y="1"/>
                            <a:pt x="30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83" name="Google Shape;6083;p7"/>
                    <p:cNvSpPr/>
                    <p:nvPr/>
                  </p:nvSpPr>
                  <p:spPr>
                    <a:xfrm rot="-5400000">
                      <a:off x="706950" y="14221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84" name="Google Shape;6084;p7"/>
                    <p:cNvSpPr/>
                    <p:nvPr/>
                  </p:nvSpPr>
                  <p:spPr>
                    <a:xfrm rot="-5400000">
                      <a:off x="706950" y="16387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6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6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85" name="Google Shape;6085;p7"/>
                    <p:cNvSpPr/>
                    <p:nvPr/>
                  </p:nvSpPr>
                  <p:spPr>
                    <a:xfrm rot="-5400000">
                      <a:off x="800075" y="1589575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8" y="1520"/>
                          </a:cubicBezTo>
                          <a:cubicBezTo>
                            <a:pt x="87" y="2642"/>
                            <a:pt x="0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1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0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86" name="Google Shape;6086;p7"/>
                    <p:cNvSpPr/>
                    <p:nvPr/>
                  </p:nvSpPr>
                  <p:spPr>
                    <a:xfrm rot="-5400000">
                      <a:off x="833600" y="17191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2" y="0"/>
                          </a:moveTo>
                          <a:cubicBezTo>
                            <a:pt x="1" y="0"/>
                            <a:pt x="1" y="1243"/>
                            <a:pt x="812" y="1243"/>
                          </a:cubicBezTo>
                          <a:cubicBezTo>
                            <a:pt x="1606" y="1243"/>
                            <a:pt x="1606" y="0"/>
                            <a:pt x="812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87" name="Google Shape;6087;p7"/>
                    <p:cNvSpPr/>
                    <p:nvPr/>
                  </p:nvSpPr>
                  <p:spPr>
                    <a:xfrm rot="-5400000">
                      <a:off x="833150" y="1376150"/>
                      <a:ext cx="4017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88" name="Google Shape;6088;p7"/>
                    <p:cNvSpPr/>
                    <p:nvPr/>
                  </p:nvSpPr>
                  <p:spPr>
                    <a:xfrm rot="-5400000">
                      <a:off x="909538" y="1186288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6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66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89" name="Google Shape;6089;p7"/>
                    <p:cNvSpPr/>
                    <p:nvPr/>
                  </p:nvSpPr>
                  <p:spPr>
                    <a:xfrm rot="-5400000">
                      <a:off x="794963" y="1140763"/>
                      <a:ext cx="6432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73" h="5714" extrusionOk="0">
                          <a:moveTo>
                            <a:pt x="1295" y="1"/>
                          </a:moveTo>
                          <a:cubicBezTo>
                            <a:pt x="570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77" y="5386"/>
                            <a:pt x="1295" y="5714"/>
                          </a:cubicBezTo>
                          <a:cubicBezTo>
                            <a:pt x="1796" y="5368"/>
                            <a:pt x="2572" y="3867"/>
                            <a:pt x="2572" y="2296"/>
                          </a:cubicBezTo>
                          <a:cubicBezTo>
                            <a:pt x="2572" y="726"/>
                            <a:pt x="2003" y="1"/>
                            <a:pt x="12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90" name="Google Shape;6090;p7"/>
                    <p:cNvSpPr/>
                    <p:nvPr/>
                  </p:nvSpPr>
                  <p:spPr>
                    <a:xfrm rot="-5400000">
                      <a:off x="797438" y="1239438"/>
                      <a:ext cx="11607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43" h="4344" extrusionOk="0">
                          <a:moveTo>
                            <a:pt x="1214" y="0"/>
                          </a:moveTo>
                          <a:cubicBezTo>
                            <a:pt x="927" y="0"/>
                            <a:pt x="685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08" y="2825"/>
                          </a:cubicBezTo>
                          <a:cubicBezTo>
                            <a:pt x="2224" y="3824"/>
                            <a:pt x="3635" y="4343"/>
                            <a:pt x="4341" y="4343"/>
                          </a:cubicBezTo>
                          <a:cubicBezTo>
                            <a:pt x="4416" y="4343"/>
                            <a:pt x="4482" y="4338"/>
                            <a:pt x="4539" y="4326"/>
                          </a:cubicBezTo>
                          <a:cubicBezTo>
                            <a:pt x="4643" y="3722"/>
                            <a:pt x="4142" y="2117"/>
                            <a:pt x="3020" y="995"/>
                          </a:cubicBezTo>
                          <a:cubicBezTo>
                            <a:pt x="2324" y="299"/>
                            <a:pt x="1703" y="0"/>
                            <a:pt x="121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91" name="Google Shape;6091;p7"/>
                    <p:cNvSpPr/>
                    <p:nvPr/>
                  </p:nvSpPr>
                  <p:spPr>
                    <a:xfrm rot="-5400000">
                      <a:off x="864225" y="12885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9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9" y="2555"/>
                            <a:pt x="2296" y="2555"/>
                          </a:cubicBezTo>
                          <a:cubicBezTo>
                            <a:pt x="3867" y="2555"/>
                            <a:pt x="5351" y="1796"/>
                            <a:pt x="5714" y="1278"/>
                          </a:cubicBezTo>
                          <a:cubicBezTo>
                            <a:pt x="5351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92" name="Google Shape;6092;p7"/>
                    <p:cNvSpPr/>
                    <p:nvPr/>
                  </p:nvSpPr>
                  <p:spPr>
                    <a:xfrm rot="-5400000">
                      <a:off x="864225" y="107192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45" y="760"/>
                            <a:pt x="0" y="1278"/>
                          </a:cubicBezTo>
                          <a:cubicBezTo>
                            <a:pt x="345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93" name="Google Shape;6093;p7"/>
                    <p:cNvSpPr/>
                    <p:nvPr/>
                  </p:nvSpPr>
                  <p:spPr>
                    <a:xfrm rot="-5400000">
                      <a:off x="797213" y="1076113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3" y="1"/>
                          </a:moveTo>
                          <a:cubicBezTo>
                            <a:pt x="2943" y="1"/>
                            <a:pt x="2321" y="303"/>
                            <a:pt x="1623" y="1012"/>
                          </a:cubicBezTo>
                          <a:cubicBezTo>
                            <a:pt x="518" y="2134"/>
                            <a:pt x="0" y="3722"/>
                            <a:pt x="104" y="4326"/>
                          </a:cubicBezTo>
                          <a:cubicBezTo>
                            <a:pt x="163" y="4338"/>
                            <a:pt x="231" y="4343"/>
                            <a:pt x="306" y="4343"/>
                          </a:cubicBezTo>
                          <a:cubicBezTo>
                            <a:pt x="1025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18" y="1"/>
                            <a:pt x="343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94" name="Google Shape;6094;p7"/>
                    <p:cNvSpPr/>
                    <p:nvPr/>
                  </p:nvSpPr>
                  <p:spPr>
                    <a:xfrm rot="-5400000">
                      <a:off x="741900" y="12767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95" name="Google Shape;6095;p7"/>
                    <p:cNvSpPr/>
                    <p:nvPr/>
                  </p:nvSpPr>
                  <p:spPr>
                    <a:xfrm rot="-5400000">
                      <a:off x="746213" y="11092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96" name="Google Shape;6096;p7"/>
                    <p:cNvSpPr/>
                    <p:nvPr/>
                  </p:nvSpPr>
                  <p:spPr>
                    <a:xfrm rot="-5400000">
                      <a:off x="758338" y="99681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97" name="Google Shape;6097;p7"/>
                    <p:cNvSpPr/>
                    <p:nvPr/>
                  </p:nvSpPr>
                  <p:spPr>
                    <a:xfrm rot="-5400000">
                      <a:off x="932188" y="14669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098" name="Google Shape;6098;p7"/>
                    <p:cNvSpPr/>
                    <p:nvPr/>
                  </p:nvSpPr>
                  <p:spPr>
                    <a:xfrm rot="-5400000">
                      <a:off x="928088" y="16346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5" y="0"/>
                          </a:moveTo>
                          <a:cubicBezTo>
                            <a:pt x="1" y="0"/>
                            <a:pt x="1" y="1226"/>
                            <a:pt x="795" y="1226"/>
                          </a:cubicBezTo>
                          <a:cubicBezTo>
                            <a:pt x="1589" y="1226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  <p:grpSp>
                <p:nvGrpSpPr>
                  <p:cNvPr id="6099" name="Google Shape;6099;p7"/>
                  <p:cNvGrpSpPr/>
                  <p:nvPr/>
                </p:nvGrpSpPr>
                <p:grpSpPr>
                  <a:xfrm rot="10800000">
                    <a:off x="250000" y="2657925"/>
                    <a:ext cx="266250" cy="2469875"/>
                    <a:chOff x="701350" y="1022100"/>
                    <a:chExt cx="266250" cy="2469875"/>
                  </a:xfrm>
                </p:grpSpPr>
                <p:sp>
                  <p:nvSpPr>
                    <p:cNvPr id="6100" name="Google Shape;6100;p7"/>
                    <p:cNvSpPr/>
                    <p:nvPr/>
                  </p:nvSpPr>
                  <p:spPr>
                    <a:xfrm rot="-5400000">
                      <a:off x="-519125" y="2242575"/>
                      <a:ext cx="2457350" cy="164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6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01" name="Google Shape;6101;p7"/>
                    <p:cNvSpPr/>
                    <p:nvPr/>
                  </p:nvSpPr>
                  <p:spPr>
                    <a:xfrm rot="-5400000">
                      <a:off x="909538" y="32626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84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84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02" name="Google Shape;6102;p7"/>
                    <p:cNvSpPr/>
                    <p:nvPr/>
                  </p:nvSpPr>
                  <p:spPr>
                    <a:xfrm rot="-5400000">
                      <a:off x="795175" y="321687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86"/>
                            <a:pt x="1278" y="5714"/>
                          </a:cubicBezTo>
                          <a:cubicBezTo>
                            <a:pt x="1796" y="5386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2003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03" name="Google Shape;6103;p7"/>
                    <p:cNvSpPr/>
                    <p:nvPr/>
                  </p:nvSpPr>
                  <p:spPr>
                    <a:xfrm rot="-5400000">
                      <a:off x="797200" y="3315550"/>
                      <a:ext cx="116550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2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5" y="1703"/>
                            <a:pt x="1226" y="2825"/>
                          </a:cubicBezTo>
                          <a:cubicBezTo>
                            <a:pt x="2226" y="3824"/>
                            <a:pt x="3636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9" y="995"/>
                          </a:cubicBezTo>
                          <a:cubicBezTo>
                            <a:pt x="2342" y="299"/>
                            <a:pt x="1721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04" name="Google Shape;6104;p7"/>
                    <p:cNvSpPr/>
                    <p:nvPr/>
                  </p:nvSpPr>
                  <p:spPr>
                    <a:xfrm rot="-5400000">
                      <a:off x="864225" y="336487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26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26" y="2555"/>
                            <a:pt x="2296" y="2555"/>
                          </a:cubicBezTo>
                          <a:cubicBezTo>
                            <a:pt x="3867" y="2555"/>
                            <a:pt x="5369" y="1796"/>
                            <a:pt x="5714" y="1278"/>
                          </a:cubicBezTo>
                          <a:cubicBezTo>
                            <a:pt x="5369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05" name="Google Shape;6105;p7"/>
                    <p:cNvSpPr/>
                    <p:nvPr/>
                  </p:nvSpPr>
                  <p:spPr>
                    <a:xfrm rot="-5400000">
                      <a:off x="864438" y="3148038"/>
                      <a:ext cx="142425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7" h="2556" extrusionOk="0">
                          <a:moveTo>
                            <a:pt x="3418" y="1"/>
                          </a:moveTo>
                          <a:cubicBezTo>
                            <a:pt x="1847" y="1"/>
                            <a:pt x="346" y="760"/>
                            <a:pt x="0" y="1278"/>
                          </a:cubicBezTo>
                          <a:cubicBezTo>
                            <a:pt x="346" y="1796"/>
                            <a:pt x="1847" y="2555"/>
                            <a:pt x="3418" y="2555"/>
                          </a:cubicBezTo>
                          <a:cubicBezTo>
                            <a:pt x="4988" y="2555"/>
                            <a:pt x="5696" y="2003"/>
                            <a:pt x="5696" y="1278"/>
                          </a:cubicBezTo>
                          <a:cubicBezTo>
                            <a:pt x="5696" y="553"/>
                            <a:pt x="4988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06" name="Google Shape;6106;p7"/>
                    <p:cNvSpPr/>
                    <p:nvPr/>
                  </p:nvSpPr>
                  <p:spPr>
                    <a:xfrm rot="-5400000">
                      <a:off x="797213" y="3152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7" y="1"/>
                          </a:moveTo>
                          <a:cubicBezTo>
                            <a:pt x="2951" y="1"/>
                            <a:pt x="2332" y="303"/>
                            <a:pt x="1622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8" y="4338"/>
                            <a:pt x="245" y="4343"/>
                            <a:pt x="319" y="4343"/>
                          </a:cubicBezTo>
                          <a:cubicBezTo>
                            <a:pt x="1025" y="4343"/>
                            <a:pt x="2437" y="3824"/>
                            <a:pt x="3452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20" y="1"/>
                            <a:pt x="3437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07" name="Google Shape;6107;p7"/>
                    <p:cNvSpPr/>
                    <p:nvPr/>
                  </p:nvSpPr>
                  <p:spPr>
                    <a:xfrm rot="-5400000">
                      <a:off x="849775" y="3456775"/>
                      <a:ext cx="39725" cy="306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7" extrusionOk="0">
                          <a:moveTo>
                            <a:pt x="794" y="1"/>
                          </a:moveTo>
                          <a:cubicBezTo>
                            <a:pt x="0" y="1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08" name="Google Shape;6108;p7"/>
                    <p:cNvSpPr/>
                    <p:nvPr/>
                  </p:nvSpPr>
                  <p:spPr>
                    <a:xfrm rot="-5400000">
                      <a:off x="741688" y="335281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09" name="Google Shape;6109;p7"/>
                    <p:cNvSpPr/>
                    <p:nvPr/>
                  </p:nvSpPr>
                  <p:spPr>
                    <a:xfrm rot="-5400000">
                      <a:off x="746000" y="31853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10" name="Google Shape;6110;p7"/>
                    <p:cNvSpPr/>
                    <p:nvPr/>
                  </p:nvSpPr>
                  <p:spPr>
                    <a:xfrm rot="-5400000">
                      <a:off x="752475" y="2920425"/>
                      <a:ext cx="51800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72" h="2090" extrusionOk="0">
                          <a:moveTo>
                            <a:pt x="1036" y="1"/>
                          </a:moveTo>
                          <a:cubicBezTo>
                            <a:pt x="466" y="1"/>
                            <a:pt x="0" y="467"/>
                            <a:pt x="0" y="1036"/>
                          </a:cubicBezTo>
                          <a:cubicBezTo>
                            <a:pt x="0" y="1623"/>
                            <a:pt x="466" y="2089"/>
                            <a:pt x="1036" y="2089"/>
                          </a:cubicBezTo>
                          <a:cubicBezTo>
                            <a:pt x="1605" y="2089"/>
                            <a:pt x="2071" y="1623"/>
                            <a:pt x="2071" y="1036"/>
                          </a:cubicBezTo>
                          <a:cubicBezTo>
                            <a:pt x="2071" y="467"/>
                            <a:pt x="1605" y="1"/>
                            <a:pt x="103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11" name="Google Shape;6111;p7"/>
                    <p:cNvSpPr/>
                    <p:nvPr/>
                  </p:nvSpPr>
                  <p:spPr>
                    <a:xfrm rot="-5400000">
                      <a:off x="854738" y="2875138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0" y="1847"/>
                            <a:pt x="0" y="3418"/>
                          </a:cubicBezTo>
                          <a:cubicBezTo>
                            <a:pt x="0" y="5006"/>
                            <a:pt x="553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5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12" name="Google Shape;6112;p7"/>
                    <p:cNvSpPr/>
                    <p:nvPr/>
                  </p:nvSpPr>
                  <p:spPr>
                    <a:xfrm rot="-5400000">
                      <a:off x="800125" y="2810650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19" y="1"/>
                          </a:moveTo>
                          <a:cubicBezTo>
                            <a:pt x="245" y="1"/>
                            <a:pt x="179" y="7"/>
                            <a:pt x="121" y="18"/>
                          </a:cubicBezTo>
                          <a:cubicBezTo>
                            <a:pt x="1" y="639"/>
                            <a:pt x="518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5" y="4349"/>
                          </a:cubicBezTo>
                          <a:cubicBezTo>
                            <a:pt x="3718" y="4349"/>
                            <a:pt x="3967" y="4244"/>
                            <a:pt x="4160" y="4057"/>
                          </a:cubicBezTo>
                          <a:cubicBezTo>
                            <a:pt x="4661" y="3556"/>
                            <a:pt x="4557" y="2642"/>
                            <a:pt x="3435" y="1537"/>
                          </a:cubicBezTo>
                          <a:cubicBezTo>
                            <a:pt x="2435" y="521"/>
                            <a:pt x="1026" y="1"/>
                            <a:pt x="31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13" name="Google Shape;6113;p7"/>
                    <p:cNvSpPr/>
                    <p:nvPr/>
                  </p:nvSpPr>
                  <p:spPr>
                    <a:xfrm rot="-5400000">
                      <a:off x="706950" y="28063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1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4" y="2002"/>
                            <a:pt x="5714" y="1277"/>
                          </a:cubicBezTo>
                          <a:cubicBezTo>
                            <a:pt x="5714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14" name="Google Shape;6114;p7"/>
                    <p:cNvSpPr/>
                    <p:nvPr/>
                  </p:nvSpPr>
                  <p:spPr>
                    <a:xfrm rot="-5400000">
                      <a:off x="706950" y="30229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25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15" name="Google Shape;6115;p7"/>
                    <p:cNvSpPr/>
                    <p:nvPr/>
                  </p:nvSpPr>
                  <p:spPr>
                    <a:xfrm rot="-5400000">
                      <a:off x="800075" y="29738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42" y="1"/>
                          </a:moveTo>
                          <a:cubicBezTo>
                            <a:pt x="3635" y="1"/>
                            <a:pt x="2224" y="520"/>
                            <a:pt x="1209" y="1520"/>
                          </a:cubicBezTo>
                          <a:cubicBezTo>
                            <a:pt x="104" y="2642"/>
                            <a:pt x="1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2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2" y="7"/>
                            <a:pt x="4416" y="1"/>
                            <a:pt x="434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16" name="Google Shape;6116;p7"/>
                    <p:cNvSpPr/>
                    <p:nvPr/>
                  </p:nvSpPr>
                  <p:spPr>
                    <a:xfrm rot="-5400000">
                      <a:off x="833813" y="31031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17" name="Google Shape;6117;p7"/>
                    <p:cNvSpPr/>
                    <p:nvPr/>
                  </p:nvSpPr>
                  <p:spPr>
                    <a:xfrm rot="-5400000">
                      <a:off x="833163" y="27603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18" name="Google Shape;6118;p7"/>
                    <p:cNvSpPr/>
                    <p:nvPr/>
                  </p:nvSpPr>
                  <p:spPr>
                    <a:xfrm rot="-5400000">
                      <a:off x="931975" y="28509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19" name="Google Shape;6119;p7"/>
                    <p:cNvSpPr/>
                    <p:nvPr/>
                  </p:nvSpPr>
                  <p:spPr>
                    <a:xfrm rot="-5400000">
                      <a:off x="927875" y="3018600"/>
                      <a:ext cx="40150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605" y="1226"/>
                            <a:pt x="1605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20" name="Google Shape;6120;p7"/>
                    <p:cNvSpPr/>
                    <p:nvPr/>
                  </p:nvSpPr>
                  <p:spPr>
                    <a:xfrm rot="-5400000">
                      <a:off x="909538" y="25705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7" y="0"/>
                            <a:pt x="1" y="466"/>
                            <a:pt x="1" y="1036"/>
                          </a:cubicBezTo>
                          <a:cubicBezTo>
                            <a:pt x="1" y="1606"/>
                            <a:pt x="467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21" name="Google Shape;6121;p7"/>
                    <p:cNvSpPr/>
                    <p:nvPr/>
                  </p:nvSpPr>
                  <p:spPr>
                    <a:xfrm rot="-5400000">
                      <a:off x="795188" y="25247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7" y="1"/>
                          </a:moveTo>
                          <a:cubicBezTo>
                            <a:pt x="553" y="1"/>
                            <a:pt x="0" y="708"/>
                            <a:pt x="0" y="2296"/>
                          </a:cubicBezTo>
                          <a:cubicBezTo>
                            <a:pt x="0" y="3884"/>
                            <a:pt x="760" y="5386"/>
                            <a:pt x="1277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7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22" name="Google Shape;6122;p7"/>
                    <p:cNvSpPr/>
                    <p:nvPr/>
                  </p:nvSpPr>
                  <p:spPr>
                    <a:xfrm rot="-5400000">
                      <a:off x="797213" y="2623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2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26" y="2825"/>
                          </a:cubicBezTo>
                          <a:cubicBezTo>
                            <a:pt x="2225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2" y="4338"/>
                            <a:pt x="4540" y="4326"/>
                          </a:cubicBezTo>
                          <a:cubicBezTo>
                            <a:pt x="4660" y="3722"/>
                            <a:pt x="4143" y="2117"/>
                            <a:pt x="3038" y="995"/>
                          </a:cubicBezTo>
                          <a:cubicBezTo>
                            <a:pt x="2341" y="299"/>
                            <a:pt x="1720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23" name="Google Shape;6123;p7"/>
                    <p:cNvSpPr/>
                    <p:nvPr/>
                  </p:nvSpPr>
                  <p:spPr>
                    <a:xfrm rot="-5400000">
                      <a:off x="864225" y="26727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0" y="553"/>
                            <a:pt x="0" y="1278"/>
                          </a:cubicBezTo>
                          <a:cubicBezTo>
                            <a:pt x="0" y="2003"/>
                            <a:pt x="708" y="2555"/>
                            <a:pt x="2296" y="2555"/>
                          </a:cubicBezTo>
                          <a:cubicBezTo>
                            <a:pt x="3866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6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24" name="Google Shape;6124;p7"/>
                    <p:cNvSpPr/>
                    <p:nvPr/>
                  </p:nvSpPr>
                  <p:spPr>
                    <a:xfrm rot="-5400000">
                      <a:off x="864225" y="24561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63" y="760"/>
                            <a:pt x="1" y="1278"/>
                          </a:cubicBezTo>
                          <a:cubicBezTo>
                            <a:pt x="363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25" name="Google Shape;6125;p7"/>
                    <p:cNvSpPr/>
                    <p:nvPr/>
                  </p:nvSpPr>
                  <p:spPr>
                    <a:xfrm rot="-5400000">
                      <a:off x="797213" y="2460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9" y="4338"/>
                            <a:pt x="245" y="4343"/>
                            <a:pt x="319" y="4343"/>
                          </a:cubicBezTo>
                          <a:cubicBezTo>
                            <a:pt x="1026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26" name="Google Shape;6126;p7"/>
                    <p:cNvSpPr/>
                    <p:nvPr/>
                  </p:nvSpPr>
                  <p:spPr>
                    <a:xfrm rot="-5400000">
                      <a:off x="741900" y="26609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27" name="Google Shape;6127;p7"/>
                    <p:cNvSpPr/>
                    <p:nvPr/>
                  </p:nvSpPr>
                  <p:spPr>
                    <a:xfrm rot="-5400000">
                      <a:off x="745988" y="24932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28" name="Google Shape;6128;p7"/>
                    <p:cNvSpPr/>
                    <p:nvPr/>
                  </p:nvSpPr>
                  <p:spPr>
                    <a:xfrm rot="-5400000">
                      <a:off x="748000" y="2224275"/>
                      <a:ext cx="60850" cy="52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4" h="2086" extrusionOk="0">
                          <a:moveTo>
                            <a:pt x="1048" y="0"/>
                          </a:moveTo>
                          <a:cubicBezTo>
                            <a:pt x="513" y="0"/>
                            <a:pt x="0" y="414"/>
                            <a:pt x="0" y="1032"/>
                          </a:cubicBezTo>
                          <a:cubicBezTo>
                            <a:pt x="0" y="1619"/>
                            <a:pt x="466" y="2085"/>
                            <a:pt x="1053" y="2085"/>
                          </a:cubicBezTo>
                          <a:cubicBezTo>
                            <a:pt x="1968" y="2085"/>
                            <a:pt x="2434" y="963"/>
                            <a:pt x="1778" y="307"/>
                          </a:cubicBezTo>
                          <a:cubicBezTo>
                            <a:pt x="1566" y="95"/>
                            <a:pt x="1304" y="0"/>
                            <a:pt x="1048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29" name="Google Shape;6129;p7"/>
                    <p:cNvSpPr/>
                    <p:nvPr/>
                  </p:nvSpPr>
                  <p:spPr>
                    <a:xfrm rot="-5400000">
                      <a:off x="854725" y="218302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53" y="5714"/>
                            <a:pt x="1278" y="5714"/>
                          </a:cubicBezTo>
                          <a:cubicBezTo>
                            <a:pt x="1986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79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30" name="Google Shape;6130;p7"/>
                    <p:cNvSpPr/>
                    <p:nvPr/>
                  </p:nvSpPr>
                  <p:spPr>
                    <a:xfrm rot="-5400000">
                      <a:off x="800125" y="21185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5" y="1"/>
                          </a:moveTo>
                          <a:cubicBezTo>
                            <a:pt x="230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18" y="2227"/>
                            <a:pt x="1622" y="3349"/>
                          </a:cubicBezTo>
                          <a:cubicBezTo>
                            <a:pt x="2315" y="4052"/>
                            <a:pt x="2933" y="4349"/>
                            <a:pt x="3420" y="4349"/>
                          </a:cubicBezTo>
                          <a:cubicBezTo>
                            <a:pt x="3711" y="4349"/>
                            <a:pt x="3956" y="4244"/>
                            <a:pt x="4142" y="4057"/>
                          </a:cubicBezTo>
                          <a:cubicBezTo>
                            <a:pt x="4660" y="3556"/>
                            <a:pt x="4557" y="2642"/>
                            <a:pt x="3435" y="1537"/>
                          </a:cubicBezTo>
                          <a:cubicBezTo>
                            <a:pt x="2419" y="521"/>
                            <a:pt x="1022" y="1"/>
                            <a:pt x="30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31" name="Google Shape;6131;p7"/>
                    <p:cNvSpPr/>
                    <p:nvPr/>
                  </p:nvSpPr>
                  <p:spPr>
                    <a:xfrm rot="-5400000">
                      <a:off x="706963" y="2114213"/>
                      <a:ext cx="142825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3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5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5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32" name="Google Shape;6132;p7"/>
                    <p:cNvSpPr/>
                    <p:nvPr/>
                  </p:nvSpPr>
                  <p:spPr>
                    <a:xfrm rot="-5400000">
                      <a:off x="706950" y="23308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1" y="570"/>
                            <a:pt x="1" y="1277"/>
                          </a:cubicBezTo>
                          <a:cubicBezTo>
                            <a:pt x="1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9" y="1795"/>
                            <a:pt x="5714" y="1277"/>
                          </a:cubicBezTo>
                          <a:cubicBezTo>
                            <a:pt x="5369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33" name="Google Shape;6133;p7"/>
                    <p:cNvSpPr/>
                    <p:nvPr/>
                  </p:nvSpPr>
                  <p:spPr>
                    <a:xfrm rot="-5400000">
                      <a:off x="800075" y="22817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9" y="1520"/>
                          </a:cubicBezTo>
                          <a:cubicBezTo>
                            <a:pt x="87" y="2642"/>
                            <a:pt x="1" y="3539"/>
                            <a:pt x="501" y="4057"/>
                          </a:cubicBezTo>
                          <a:cubicBezTo>
                            <a:pt x="693" y="4242"/>
                            <a:pt x="936" y="4344"/>
                            <a:pt x="1222" y="4344"/>
                          </a:cubicBezTo>
                          <a:cubicBezTo>
                            <a:pt x="1711" y="4344"/>
                            <a:pt x="2325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34" name="Google Shape;6134;p7"/>
                    <p:cNvSpPr/>
                    <p:nvPr/>
                  </p:nvSpPr>
                  <p:spPr>
                    <a:xfrm rot="-5400000">
                      <a:off x="833600" y="24112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35" name="Google Shape;6135;p7"/>
                    <p:cNvSpPr/>
                    <p:nvPr/>
                  </p:nvSpPr>
                  <p:spPr>
                    <a:xfrm rot="-5400000">
                      <a:off x="833163" y="20682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36" name="Google Shape;6136;p7"/>
                    <p:cNvSpPr/>
                    <p:nvPr/>
                  </p:nvSpPr>
                  <p:spPr>
                    <a:xfrm rot="-5400000">
                      <a:off x="931975" y="2158850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605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37" name="Google Shape;6137;p7"/>
                    <p:cNvSpPr/>
                    <p:nvPr/>
                  </p:nvSpPr>
                  <p:spPr>
                    <a:xfrm rot="-5400000">
                      <a:off x="928088" y="23267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38" name="Google Shape;6138;p7"/>
                    <p:cNvSpPr/>
                    <p:nvPr/>
                  </p:nvSpPr>
                  <p:spPr>
                    <a:xfrm rot="-5400000">
                      <a:off x="905375" y="1882550"/>
                      <a:ext cx="60875" cy="52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5" h="2085" extrusionOk="0">
                          <a:moveTo>
                            <a:pt x="1399" y="0"/>
                          </a:moveTo>
                          <a:cubicBezTo>
                            <a:pt x="467" y="0"/>
                            <a:pt x="1" y="1122"/>
                            <a:pt x="657" y="1778"/>
                          </a:cubicBezTo>
                          <a:cubicBezTo>
                            <a:pt x="868" y="1990"/>
                            <a:pt x="1129" y="2085"/>
                            <a:pt x="1384" y="2085"/>
                          </a:cubicBezTo>
                          <a:cubicBezTo>
                            <a:pt x="1920" y="2085"/>
                            <a:pt x="2434" y="1667"/>
                            <a:pt x="2434" y="1036"/>
                          </a:cubicBezTo>
                          <a:cubicBezTo>
                            <a:pt x="2434" y="466"/>
                            <a:pt x="1968" y="0"/>
                            <a:pt x="1399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39" name="Google Shape;6139;p7"/>
                    <p:cNvSpPr/>
                    <p:nvPr/>
                  </p:nvSpPr>
                  <p:spPr>
                    <a:xfrm rot="-5400000">
                      <a:off x="795188" y="18326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68"/>
                            <a:pt x="1278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40" name="Google Shape;6140;p7"/>
                    <p:cNvSpPr/>
                    <p:nvPr/>
                  </p:nvSpPr>
                  <p:spPr>
                    <a:xfrm rot="-5400000">
                      <a:off x="797213" y="1931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3" y="0"/>
                          </a:moveTo>
                          <a:cubicBezTo>
                            <a:pt x="936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4" y="1703"/>
                            <a:pt x="1209" y="2825"/>
                          </a:cubicBezTo>
                          <a:cubicBezTo>
                            <a:pt x="2224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8" y="995"/>
                          </a:cubicBezTo>
                          <a:cubicBezTo>
                            <a:pt x="2331" y="299"/>
                            <a:pt x="1713" y="0"/>
                            <a:pt x="122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41" name="Google Shape;6141;p7"/>
                    <p:cNvSpPr/>
                    <p:nvPr/>
                  </p:nvSpPr>
                  <p:spPr>
                    <a:xfrm rot="-5400000">
                      <a:off x="864225" y="19806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8" y="2555"/>
                            <a:pt x="2296" y="2555"/>
                          </a:cubicBezTo>
                          <a:cubicBezTo>
                            <a:pt x="3867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42" name="Google Shape;6142;p7"/>
                    <p:cNvSpPr/>
                    <p:nvPr/>
                  </p:nvSpPr>
                  <p:spPr>
                    <a:xfrm rot="-5400000">
                      <a:off x="864225" y="17640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18" y="1"/>
                          </a:moveTo>
                          <a:cubicBezTo>
                            <a:pt x="1848" y="1"/>
                            <a:pt x="346" y="760"/>
                            <a:pt x="1" y="1278"/>
                          </a:cubicBezTo>
                          <a:cubicBezTo>
                            <a:pt x="346" y="1796"/>
                            <a:pt x="1848" y="2555"/>
                            <a:pt x="3418" y="2555"/>
                          </a:cubicBezTo>
                          <a:cubicBezTo>
                            <a:pt x="5006" y="2555"/>
                            <a:pt x="5714" y="2003"/>
                            <a:pt x="5714" y="1278"/>
                          </a:cubicBezTo>
                          <a:cubicBezTo>
                            <a:pt x="5714" y="553"/>
                            <a:pt x="5006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43" name="Google Shape;6143;p7"/>
                    <p:cNvSpPr/>
                    <p:nvPr/>
                  </p:nvSpPr>
                  <p:spPr>
                    <a:xfrm rot="-5400000">
                      <a:off x="797213" y="17682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01" y="2117"/>
                            <a:pt x="1" y="3722"/>
                            <a:pt x="122" y="4326"/>
                          </a:cubicBezTo>
                          <a:cubicBezTo>
                            <a:pt x="179" y="4338"/>
                            <a:pt x="245" y="4343"/>
                            <a:pt x="320" y="4343"/>
                          </a:cubicBezTo>
                          <a:cubicBezTo>
                            <a:pt x="1026" y="4343"/>
                            <a:pt x="2436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44" name="Google Shape;6144;p7"/>
                    <p:cNvSpPr/>
                    <p:nvPr/>
                  </p:nvSpPr>
                  <p:spPr>
                    <a:xfrm rot="-5400000">
                      <a:off x="741900" y="19688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8" y="1243"/>
                            <a:pt x="1588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45" name="Google Shape;6145;p7"/>
                    <p:cNvSpPr/>
                    <p:nvPr/>
                  </p:nvSpPr>
                  <p:spPr>
                    <a:xfrm rot="-5400000">
                      <a:off x="746213" y="18013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46" name="Google Shape;6146;p7"/>
                    <p:cNvSpPr/>
                    <p:nvPr/>
                  </p:nvSpPr>
                  <p:spPr>
                    <a:xfrm rot="-5400000">
                      <a:off x="752263" y="1536438"/>
                      <a:ext cx="52225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90" extrusionOk="0">
                          <a:moveTo>
                            <a:pt x="1053" y="1"/>
                          </a:moveTo>
                          <a:cubicBezTo>
                            <a:pt x="467" y="1"/>
                            <a:pt x="1" y="467"/>
                            <a:pt x="1" y="1036"/>
                          </a:cubicBezTo>
                          <a:cubicBezTo>
                            <a:pt x="1" y="1623"/>
                            <a:pt x="467" y="2089"/>
                            <a:pt x="1053" y="2089"/>
                          </a:cubicBezTo>
                          <a:cubicBezTo>
                            <a:pt x="1623" y="2089"/>
                            <a:pt x="2089" y="1623"/>
                            <a:pt x="2089" y="1036"/>
                          </a:cubicBezTo>
                          <a:cubicBezTo>
                            <a:pt x="2089" y="467"/>
                            <a:pt x="1623" y="1"/>
                            <a:pt x="10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47" name="Google Shape;6147;p7"/>
                    <p:cNvSpPr/>
                    <p:nvPr/>
                  </p:nvSpPr>
                  <p:spPr>
                    <a:xfrm rot="-5400000">
                      <a:off x="854725" y="1491350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70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6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48" name="Google Shape;6148;p7"/>
                    <p:cNvSpPr/>
                    <p:nvPr/>
                  </p:nvSpPr>
                  <p:spPr>
                    <a:xfrm rot="-5400000">
                      <a:off x="800125" y="14264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6" y="1"/>
                          </a:moveTo>
                          <a:cubicBezTo>
                            <a:pt x="231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01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1" y="4349"/>
                          </a:cubicBezTo>
                          <a:cubicBezTo>
                            <a:pt x="3711" y="4349"/>
                            <a:pt x="3956" y="4244"/>
                            <a:pt x="4143" y="4057"/>
                          </a:cubicBezTo>
                          <a:cubicBezTo>
                            <a:pt x="4660" y="3556"/>
                            <a:pt x="4540" y="2642"/>
                            <a:pt x="3435" y="1537"/>
                          </a:cubicBezTo>
                          <a:cubicBezTo>
                            <a:pt x="2420" y="521"/>
                            <a:pt x="1022" y="1"/>
                            <a:pt x="30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49" name="Google Shape;6149;p7"/>
                    <p:cNvSpPr/>
                    <p:nvPr/>
                  </p:nvSpPr>
                  <p:spPr>
                    <a:xfrm rot="-5400000">
                      <a:off x="706950" y="14221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50" name="Google Shape;6150;p7"/>
                    <p:cNvSpPr/>
                    <p:nvPr/>
                  </p:nvSpPr>
                  <p:spPr>
                    <a:xfrm rot="-5400000">
                      <a:off x="706950" y="16387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6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6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51" name="Google Shape;6151;p7"/>
                    <p:cNvSpPr/>
                    <p:nvPr/>
                  </p:nvSpPr>
                  <p:spPr>
                    <a:xfrm rot="-5400000">
                      <a:off x="800075" y="1589575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8" y="1520"/>
                          </a:cubicBezTo>
                          <a:cubicBezTo>
                            <a:pt x="87" y="2642"/>
                            <a:pt x="0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1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0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52" name="Google Shape;6152;p7"/>
                    <p:cNvSpPr/>
                    <p:nvPr/>
                  </p:nvSpPr>
                  <p:spPr>
                    <a:xfrm rot="-5400000">
                      <a:off x="833600" y="17191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2" y="0"/>
                          </a:moveTo>
                          <a:cubicBezTo>
                            <a:pt x="1" y="0"/>
                            <a:pt x="1" y="1243"/>
                            <a:pt x="812" y="1243"/>
                          </a:cubicBezTo>
                          <a:cubicBezTo>
                            <a:pt x="1606" y="1243"/>
                            <a:pt x="1606" y="0"/>
                            <a:pt x="812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53" name="Google Shape;6153;p7"/>
                    <p:cNvSpPr/>
                    <p:nvPr/>
                  </p:nvSpPr>
                  <p:spPr>
                    <a:xfrm rot="-5400000">
                      <a:off x="833150" y="1376150"/>
                      <a:ext cx="4017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54" name="Google Shape;6154;p7"/>
                    <p:cNvSpPr/>
                    <p:nvPr/>
                  </p:nvSpPr>
                  <p:spPr>
                    <a:xfrm rot="-5400000">
                      <a:off x="909538" y="1186288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6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66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55" name="Google Shape;6155;p7"/>
                    <p:cNvSpPr/>
                    <p:nvPr/>
                  </p:nvSpPr>
                  <p:spPr>
                    <a:xfrm rot="-5400000">
                      <a:off x="794963" y="1140763"/>
                      <a:ext cx="6432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73" h="5714" extrusionOk="0">
                          <a:moveTo>
                            <a:pt x="1295" y="1"/>
                          </a:moveTo>
                          <a:cubicBezTo>
                            <a:pt x="570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77" y="5386"/>
                            <a:pt x="1295" y="5714"/>
                          </a:cubicBezTo>
                          <a:cubicBezTo>
                            <a:pt x="1796" y="5368"/>
                            <a:pt x="2572" y="3867"/>
                            <a:pt x="2572" y="2296"/>
                          </a:cubicBezTo>
                          <a:cubicBezTo>
                            <a:pt x="2572" y="726"/>
                            <a:pt x="2003" y="1"/>
                            <a:pt x="12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56" name="Google Shape;6156;p7"/>
                    <p:cNvSpPr/>
                    <p:nvPr/>
                  </p:nvSpPr>
                  <p:spPr>
                    <a:xfrm rot="-5400000">
                      <a:off x="797438" y="1239438"/>
                      <a:ext cx="11607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43" h="4344" extrusionOk="0">
                          <a:moveTo>
                            <a:pt x="1214" y="0"/>
                          </a:moveTo>
                          <a:cubicBezTo>
                            <a:pt x="927" y="0"/>
                            <a:pt x="685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08" y="2825"/>
                          </a:cubicBezTo>
                          <a:cubicBezTo>
                            <a:pt x="2224" y="3824"/>
                            <a:pt x="3635" y="4343"/>
                            <a:pt x="4341" y="4343"/>
                          </a:cubicBezTo>
                          <a:cubicBezTo>
                            <a:pt x="4416" y="4343"/>
                            <a:pt x="4482" y="4338"/>
                            <a:pt x="4539" y="4326"/>
                          </a:cubicBezTo>
                          <a:cubicBezTo>
                            <a:pt x="4643" y="3722"/>
                            <a:pt x="4142" y="2117"/>
                            <a:pt x="3020" y="995"/>
                          </a:cubicBezTo>
                          <a:cubicBezTo>
                            <a:pt x="2324" y="299"/>
                            <a:pt x="1703" y="0"/>
                            <a:pt x="121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57" name="Google Shape;6157;p7"/>
                    <p:cNvSpPr/>
                    <p:nvPr/>
                  </p:nvSpPr>
                  <p:spPr>
                    <a:xfrm rot="-5400000">
                      <a:off x="864225" y="12885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9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9" y="2555"/>
                            <a:pt x="2296" y="2555"/>
                          </a:cubicBezTo>
                          <a:cubicBezTo>
                            <a:pt x="3867" y="2555"/>
                            <a:pt x="5351" y="1796"/>
                            <a:pt x="5714" y="1278"/>
                          </a:cubicBezTo>
                          <a:cubicBezTo>
                            <a:pt x="5351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58" name="Google Shape;6158;p7"/>
                    <p:cNvSpPr/>
                    <p:nvPr/>
                  </p:nvSpPr>
                  <p:spPr>
                    <a:xfrm rot="-5400000">
                      <a:off x="864225" y="107192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45" y="760"/>
                            <a:pt x="0" y="1278"/>
                          </a:cubicBezTo>
                          <a:cubicBezTo>
                            <a:pt x="345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59" name="Google Shape;6159;p7"/>
                    <p:cNvSpPr/>
                    <p:nvPr/>
                  </p:nvSpPr>
                  <p:spPr>
                    <a:xfrm rot="-5400000">
                      <a:off x="797213" y="1076113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3" y="1"/>
                          </a:moveTo>
                          <a:cubicBezTo>
                            <a:pt x="2943" y="1"/>
                            <a:pt x="2321" y="303"/>
                            <a:pt x="1623" y="1012"/>
                          </a:cubicBezTo>
                          <a:cubicBezTo>
                            <a:pt x="518" y="2134"/>
                            <a:pt x="0" y="3722"/>
                            <a:pt x="104" y="4326"/>
                          </a:cubicBezTo>
                          <a:cubicBezTo>
                            <a:pt x="163" y="4338"/>
                            <a:pt x="231" y="4343"/>
                            <a:pt x="306" y="4343"/>
                          </a:cubicBezTo>
                          <a:cubicBezTo>
                            <a:pt x="1025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18" y="1"/>
                            <a:pt x="343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60" name="Google Shape;6160;p7"/>
                    <p:cNvSpPr/>
                    <p:nvPr/>
                  </p:nvSpPr>
                  <p:spPr>
                    <a:xfrm rot="-5400000">
                      <a:off x="741900" y="12767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61" name="Google Shape;6161;p7"/>
                    <p:cNvSpPr/>
                    <p:nvPr/>
                  </p:nvSpPr>
                  <p:spPr>
                    <a:xfrm rot="-5400000">
                      <a:off x="746213" y="11092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62" name="Google Shape;6162;p7"/>
                    <p:cNvSpPr/>
                    <p:nvPr/>
                  </p:nvSpPr>
                  <p:spPr>
                    <a:xfrm rot="-5400000">
                      <a:off x="757388" y="10270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63" name="Google Shape;6163;p7"/>
                    <p:cNvSpPr/>
                    <p:nvPr/>
                  </p:nvSpPr>
                  <p:spPr>
                    <a:xfrm rot="-5400000">
                      <a:off x="932188" y="14669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64" name="Google Shape;6164;p7"/>
                    <p:cNvSpPr/>
                    <p:nvPr/>
                  </p:nvSpPr>
                  <p:spPr>
                    <a:xfrm rot="-5400000">
                      <a:off x="928088" y="16346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5" y="0"/>
                          </a:moveTo>
                          <a:cubicBezTo>
                            <a:pt x="1" y="0"/>
                            <a:pt x="1" y="1226"/>
                            <a:pt x="795" y="1226"/>
                          </a:cubicBezTo>
                          <a:cubicBezTo>
                            <a:pt x="1589" y="1226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  <p:grpSp>
              <p:nvGrpSpPr>
                <p:cNvPr id="6165" name="Google Shape;6165;p7"/>
                <p:cNvGrpSpPr/>
                <p:nvPr/>
              </p:nvGrpSpPr>
              <p:grpSpPr>
                <a:xfrm rot="5400000">
                  <a:off x="6962522" y="3146128"/>
                  <a:ext cx="266250" cy="3448645"/>
                  <a:chOff x="701350" y="30805"/>
                  <a:chExt cx="266250" cy="3448645"/>
                </a:xfrm>
              </p:grpSpPr>
              <p:sp>
                <p:nvSpPr>
                  <p:cNvPr id="6166" name="Google Shape;6166;p7"/>
                  <p:cNvSpPr/>
                  <p:nvPr/>
                </p:nvSpPr>
                <p:spPr>
                  <a:xfrm rot="-5400000">
                    <a:off x="-1014772" y="1746928"/>
                    <a:ext cx="3448645" cy="16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294" h="656" extrusionOk="0">
                        <a:moveTo>
                          <a:pt x="0" y="0"/>
                        </a:moveTo>
                        <a:lnTo>
                          <a:pt x="0" y="656"/>
                        </a:lnTo>
                        <a:lnTo>
                          <a:pt x="98293" y="656"/>
                        </a:lnTo>
                        <a:lnTo>
                          <a:pt x="98293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67" name="Google Shape;6167;p7"/>
                  <p:cNvSpPr/>
                  <p:nvPr/>
                </p:nvSpPr>
                <p:spPr>
                  <a:xfrm rot="-5400000">
                    <a:off x="909538" y="3262613"/>
                    <a:ext cx="52225" cy="5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" h="2072" extrusionOk="0">
                        <a:moveTo>
                          <a:pt x="1053" y="0"/>
                        </a:moveTo>
                        <a:cubicBezTo>
                          <a:pt x="484" y="0"/>
                          <a:pt x="0" y="466"/>
                          <a:pt x="0" y="1036"/>
                        </a:cubicBezTo>
                        <a:cubicBezTo>
                          <a:pt x="0" y="1606"/>
                          <a:pt x="484" y="2072"/>
                          <a:pt x="1053" y="2072"/>
                        </a:cubicBezTo>
                        <a:cubicBezTo>
                          <a:pt x="1623" y="2072"/>
                          <a:pt x="2089" y="1606"/>
                          <a:pt x="2089" y="1036"/>
                        </a:cubicBezTo>
                        <a:cubicBezTo>
                          <a:pt x="2089" y="466"/>
                          <a:pt x="1623" y="0"/>
                          <a:pt x="105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68" name="Google Shape;6168;p7"/>
                  <p:cNvSpPr/>
                  <p:nvPr/>
                </p:nvSpPr>
                <p:spPr>
                  <a:xfrm rot="-5400000">
                    <a:off x="795175" y="3216875"/>
                    <a:ext cx="63900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6" h="5714" extrusionOk="0">
                        <a:moveTo>
                          <a:pt x="1278" y="1"/>
                        </a:moveTo>
                        <a:cubicBezTo>
                          <a:pt x="553" y="1"/>
                          <a:pt x="1" y="708"/>
                          <a:pt x="1" y="2296"/>
                        </a:cubicBezTo>
                        <a:cubicBezTo>
                          <a:pt x="1" y="3884"/>
                          <a:pt x="760" y="5386"/>
                          <a:pt x="1278" y="5714"/>
                        </a:cubicBezTo>
                        <a:cubicBezTo>
                          <a:pt x="1796" y="5386"/>
                          <a:pt x="2555" y="3867"/>
                          <a:pt x="2555" y="2296"/>
                        </a:cubicBezTo>
                        <a:cubicBezTo>
                          <a:pt x="2555" y="726"/>
                          <a:pt x="2003" y="1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69" name="Google Shape;6169;p7"/>
                  <p:cNvSpPr/>
                  <p:nvPr/>
                </p:nvSpPr>
                <p:spPr>
                  <a:xfrm rot="-5400000">
                    <a:off x="797200" y="3315550"/>
                    <a:ext cx="116550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2" h="4344" extrusionOk="0">
                        <a:moveTo>
                          <a:pt x="1227" y="0"/>
                        </a:moveTo>
                        <a:cubicBezTo>
                          <a:pt x="938" y="0"/>
                          <a:pt x="693" y="102"/>
                          <a:pt x="501" y="287"/>
                        </a:cubicBezTo>
                        <a:cubicBezTo>
                          <a:pt x="1" y="805"/>
                          <a:pt x="105" y="1703"/>
                          <a:pt x="1226" y="2825"/>
                        </a:cubicBezTo>
                        <a:cubicBezTo>
                          <a:pt x="2226" y="3824"/>
                          <a:pt x="3636" y="4343"/>
                          <a:pt x="4342" y="4343"/>
                        </a:cubicBezTo>
                        <a:cubicBezTo>
                          <a:pt x="4416" y="4343"/>
                          <a:pt x="4483" y="4338"/>
                          <a:pt x="4540" y="4326"/>
                        </a:cubicBezTo>
                        <a:cubicBezTo>
                          <a:pt x="4661" y="3722"/>
                          <a:pt x="4143" y="2117"/>
                          <a:pt x="3039" y="995"/>
                        </a:cubicBezTo>
                        <a:cubicBezTo>
                          <a:pt x="2342" y="299"/>
                          <a:pt x="1721" y="0"/>
                          <a:pt x="12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70" name="Google Shape;6170;p7"/>
                  <p:cNvSpPr/>
                  <p:nvPr/>
                </p:nvSpPr>
                <p:spPr>
                  <a:xfrm rot="-5400000">
                    <a:off x="864225" y="3364875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2296" y="1"/>
                        </a:moveTo>
                        <a:cubicBezTo>
                          <a:pt x="726" y="1"/>
                          <a:pt x="1" y="553"/>
                          <a:pt x="1" y="1278"/>
                        </a:cubicBezTo>
                        <a:cubicBezTo>
                          <a:pt x="1" y="2003"/>
                          <a:pt x="726" y="2555"/>
                          <a:pt x="2296" y="2555"/>
                        </a:cubicBezTo>
                        <a:cubicBezTo>
                          <a:pt x="3867" y="2555"/>
                          <a:pt x="5369" y="1796"/>
                          <a:pt x="5714" y="1278"/>
                        </a:cubicBezTo>
                        <a:cubicBezTo>
                          <a:pt x="5369" y="760"/>
                          <a:pt x="3867" y="1"/>
                          <a:pt x="229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71" name="Google Shape;6171;p7"/>
                  <p:cNvSpPr/>
                  <p:nvPr/>
                </p:nvSpPr>
                <p:spPr>
                  <a:xfrm rot="-5400000">
                    <a:off x="864438" y="3148038"/>
                    <a:ext cx="142425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97" h="2556" extrusionOk="0">
                        <a:moveTo>
                          <a:pt x="3418" y="1"/>
                        </a:moveTo>
                        <a:cubicBezTo>
                          <a:pt x="1847" y="1"/>
                          <a:pt x="346" y="760"/>
                          <a:pt x="0" y="1278"/>
                        </a:cubicBezTo>
                        <a:cubicBezTo>
                          <a:pt x="346" y="1796"/>
                          <a:pt x="1847" y="2555"/>
                          <a:pt x="3418" y="2555"/>
                        </a:cubicBezTo>
                        <a:cubicBezTo>
                          <a:pt x="4988" y="2555"/>
                          <a:pt x="5696" y="2003"/>
                          <a:pt x="5696" y="1278"/>
                        </a:cubicBezTo>
                        <a:cubicBezTo>
                          <a:pt x="5696" y="553"/>
                          <a:pt x="4988" y="1"/>
                          <a:pt x="341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72" name="Google Shape;6172;p7"/>
                  <p:cNvSpPr/>
                  <p:nvPr/>
                </p:nvSpPr>
                <p:spPr>
                  <a:xfrm rot="-5400000">
                    <a:off x="797213" y="3152438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3437" y="1"/>
                        </a:moveTo>
                        <a:cubicBezTo>
                          <a:pt x="2951" y="1"/>
                          <a:pt x="2332" y="303"/>
                          <a:pt x="1622" y="1012"/>
                        </a:cubicBezTo>
                        <a:cubicBezTo>
                          <a:pt x="518" y="2117"/>
                          <a:pt x="0" y="3722"/>
                          <a:pt x="121" y="4326"/>
                        </a:cubicBezTo>
                        <a:cubicBezTo>
                          <a:pt x="178" y="4338"/>
                          <a:pt x="245" y="4343"/>
                          <a:pt x="319" y="4343"/>
                        </a:cubicBezTo>
                        <a:cubicBezTo>
                          <a:pt x="1025" y="4343"/>
                          <a:pt x="2437" y="3824"/>
                          <a:pt x="3452" y="2825"/>
                        </a:cubicBezTo>
                        <a:cubicBezTo>
                          <a:pt x="4557" y="1720"/>
                          <a:pt x="4660" y="805"/>
                          <a:pt x="4142" y="287"/>
                        </a:cubicBezTo>
                        <a:cubicBezTo>
                          <a:pt x="3958" y="103"/>
                          <a:pt x="3720" y="1"/>
                          <a:pt x="34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73" name="Google Shape;6173;p7"/>
                  <p:cNvSpPr/>
                  <p:nvPr/>
                </p:nvSpPr>
                <p:spPr>
                  <a:xfrm rot="-5400000">
                    <a:off x="840925" y="3443825"/>
                    <a:ext cx="39725" cy="30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27" extrusionOk="0">
                        <a:moveTo>
                          <a:pt x="794" y="1"/>
                        </a:moveTo>
                        <a:cubicBezTo>
                          <a:pt x="0" y="1"/>
                          <a:pt x="0" y="1226"/>
                          <a:pt x="794" y="1226"/>
                        </a:cubicBezTo>
                        <a:cubicBezTo>
                          <a:pt x="1588" y="1226"/>
                          <a:pt x="1588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74" name="Google Shape;6174;p7"/>
                  <p:cNvSpPr/>
                  <p:nvPr/>
                </p:nvSpPr>
                <p:spPr>
                  <a:xfrm rot="-5400000">
                    <a:off x="741688" y="3352813"/>
                    <a:ext cx="40150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3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606" y="1243"/>
                          <a:pt x="1606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75" name="Google Shape;6175;p7"/>
                  <p:cNvSpPr/>
                  <p:nvPr/>
                </p:nvSpPr>
                <p:spPr>
                  <a:xfrm rot="-5400000">
                    <a:off x="746000" y="3185375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795" y="1"/>
                        </a:moveTo>
                        <a:cubicBezTo>
                          <a:pt x="1" y="1"/>
                          <a:pt x="1" y="1243"/>
                          <a:pt x="795" y="1243"/>
                        </a:cubicBezTo>
                        <a:cubicBezTo>
                          <a:pt x="1606" y="1243"/>
                          <a:pt x="1606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76" name="Google Shape;6176;p7"/>
                  <p:cNvSpPr/>
                  <p:nvPr/>
                </p:nvSpPr>
                <p:spPr>
                  <a:xfrm rot="-5400000">
                    <a:off x="752475" y="2920425"/>
                    <a:ext cx="51800" cy="52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2" h="2090" extrusionOk="0">
                        <a:moveTo>
                          <a:pt x="1036" y="1"/>
                        </a:moveTo>
                        <a:cubicBezTo>
                          <a:pt x="466" y="1"/>
                          <a:pt x="0" y="467"/>
                          <a:pt x="0" y="1036"/>
                        </a:cubicBezTo>
                        <a:cubicBezTo>
                          <a:pt x="0" y="1623"/>
                          <a:pt x="466" y="2089"/>
                          <a:pt x="1036" y="2089"/>
                        </a:cubicBezTo>
                        <a:cubicBezTo>
                          <a:pt x="1605" y="2089"/>
                          <a:pt x="2071" y="1623"/>
                          <a:pt x="2071" y="1036"/>
                        </a:cubicBezTo>
                        <a:cubicBezTo>
                          <a:pt x="2071" y="467"/>
                          <a:pt x="1605" y="1"/>
                          <a:pt x="103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77" name="Google Shape;6177;p7"/>
                  <p:cNvSpPr/>
                  <p:nvPr/>
                </p:nvSpPr>
                <p:spPr>
                  <a:xfrm rot="-5400000">
                    <a:off x="854738" y="2875138"/>
                    <a:ext cx="63875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5" h="5714" extrusionOk="0">
                        <a:moveTo>
                          <a:pt x="1278" y="1"/>
                        </a:moveTo>
                        <a:cubicBezTo>
                          <a:pt x="760" y="363"/>
                          <a:pt x="0" y="1847"/>
                          <a:pt x="0" y="3418"/>
                        </a:cubicBezTo>
                        <a:cubicBezTo>
                          <a:pt x="0" y="5006"/>
                          <a:pt x="553" y="5714"/>
                          <a:pt x="1278" y="5714"/>
                        </a:cubicBezTo>
                        <a:cubicBezTo>
                          <a:pt x="2003" y="5714"/>
                          <a:pt x="2555" y="5006"/>
                          <a:pt x="2555" y="3418"/>
                        </a:cubicBezTo>
                        <a:cubicBezTo>
                          <a:pt x="2555" y="1847"/>
                          <a:pt x="1795" y="363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78" name="Google Shape;6178;p7"/>
                  <p:cNvSpPr/>
                  <p:nvPr/>
                </p:nvSpPr>
                <p:spPr>
                  <a:xfrm rot="-5400000">
                    <a:off x="800125" y="2810650"/>
                    <a:ext cx="116525" cy="108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9" extrusionOk="0">
                        <a:moveTo>
                          <a:pt x="319" y="1"/>
                        </a:moveTo>
                        <a:cubicBezTo>
                          <a:pt x="245" y="1"/>
                          <a:pt x="179" y="7"/>
                          <a:pt x="121" y="18"/>
                        </a:cubicBezTo>
                        <a:cubicBezTo>
                          <a:pt x="1" y="639"/>
                          <a:pt x="518" y="2227"/>
                          <a:pt x="1623" y="3349"/>
                        </a:cubicBezTo>
                        <a:cubicBezTo>
                          <a:pt x="2315" y="4052"/>
                          <a:pt x="2933" y="4349"/>
                          <a:pt x="3425" y="4349"/>
                        </a:cubicBezTo>
                        <a:cubicBezTo>
                          <a:pt x="3718" y="4349"/>
                          <a:pt x="3967" y="4244"/>
                          <a:pt x="4160" y="4057"/>
                        </a:cubicBezTo>
                        <a:cubicBezTo>
                          <a:pt x="4661" y="3556"/>
                          <a:pt x="4557" y="2642"/>
                          <a:pt x="3435" y="1537"/>
                        </a:cubicBezTo>
                        <a:cubicBezTo>
                          <a:pt x="2435" y="521"/>
                          <a:pt x="1026" y="1"/>
                          <a:pt x="31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79" name="Google Shape;6179;p7"/>
                  <p:cNvSpPr/>
                  <p:nvPr/>
                </p:nvSpPr>
                <p:spPr>
                  <a:xfrm rot="-5400000">
                    <a:off x="706950" y="2806325"/>
                    <a:ext cx="142850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72" extrusionOk="0">
                        <a:moveTo>
                          <a:pt x="3435" y="0"/>
                        </a:moveTo>
                        <a:cubicBezTo>
                          <a:pt x="1847" y="0"/>
                          <a:pt x="363" y="777"/>
                          <a:pt x="1" y="1277"/>
                        </a:cubicBezTo>
                        <a:cubicBezTo>
                          <a:pt x="363" y="1795"/>
                          <a:pt x="1847" y="2572"/>
                          <a:pt x="3435" y="2572"/>
                        </a:cubicBezTo>
                        <a:cubicBezTo>
                          <a:pt x="5006" y="2572"/>
                          <a:pt x="5714" y="2002"/>
                          <a:pt x="5714" y="1277"/>
                        </a:cubicBezTo>
                        <a:cubicBezTo>
                          <a:pt x="5714" y="570"/>
                          <a:pt x="5006" y="0"/>
                          <a:pt x="343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80" name="Google Shape;6180;p7"/>
                  <p:cNvSpPr/>
                  <p:nvPr/>
                </p:nvSpPr>
                <p:spPr>
                  <a:xfrm rot="-5400000">
                    <a:off x="706950" y="3022925"/>
                    <a:ext cx="142850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72" extrusionOk="0">
                        <a:moveTo>
                          <a:pt x="2296" y="0"/>
                        </a:moveTo>
                        <a:cubicBezTo>
                          <a:pt x="725" y="0"/>
                          <a:pt x="0" y="570"/>
                          <a:pt x="0" y="1277"/>
                        </a:cubicBezTo>
                        <a:cubicBezTo>
                          <a:pt x="0" y="2002"/>
                          <a:pt x="708" y="2572"/>
                          <a:pt x="2296" y="2572"/>
                        </a:cubicBezTo>
                        <a:cubicBezTo>
                          <a:pt x="3867" y="2572"/>
                          <a:pt x="5368" y="1795"/>
                          <a:pt x="5713" y="1277"/>
                        </a:cubicBezTo>
                        <a:cubicBezTo>
                          <a:pt x="5368" y="777"/>
                          <a:pt x="3867" y="0"/>
                          <a:pt x="22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81" name="Google Shape;6181;p7"/>
                  <p:cNvSpPr/>
                  <p:nvPr/>
                </p:nvSpPr>
                <p:spPr>
                  <a:xfrm rot="-5400000">
                    <a:off x="800075" y="2973800"/>
                    <a:ext cx="116525" cy="10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5" extrusionOk="0">
                        <a:moveTo>
                          <a:pt x="4342" y="1"/>
                        </a:moveTo>
                        <a:cubicBezTo>
                          <a:pt x="3635" y="1"/>
                          <a:pt x="2224" y="520"/>
                          <a:pt x="1209" y="1520"/>
                        </a:cubicBezTo>
                        <a:cubicBezTo>
                          <a:pt x="104" y="2642"/>
                          <a:pt x="1" y="3539"/>
                          <a:pt x="501" y="4057"/>
                        </a:cubicBezTo>
                        <a:cubicBezTo>
                          <a:pt x="692" y="4242"/>
                          <a:pt x="935" y="4344"/>
                          <a:pt x="1222" y="4344"/>
                        </a:cubicBezTo>
                        <a:cubicBezTo>
                          <a:pt x="1710" y="4344"/>
                          <a:pt x="2324" y="4046"/>
                          <a:pt x="3021" y="3349"/>
                        </a:cubicBezTo>
                        <a:cubicBezTo>
                          <a:pt x="4143" y="2227"/>
                          <a:pt x="4661" y="622"/>
                          <a:pt x="4540" y="18"/>
                        </a:cubicBezTo>
                        <a:cubicBezTo>
                          <a:pt x="4482" y="7"/>
                          <a:pt x="4416" y="1"/>
                          <a:pt x="434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82" name="Google Shape;6182;p7"/>
                  <p:cNvSpPr/>
                  <p:nvPr/>
                </p:nvSpPr>
                <p:spPr>
                  <a:xfrm rot="-5400000">
                    <a:off x="833813" y="3103163"/>
                    <a:ext cx="397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4" extrusionOk="0">
                        <a:moveTo>
                          <a:pt x="794" y="0"/>
                        </a:moveTo>
                        <a:cubicBezTo>
                          <a:pt x="0" y="0"/>
                          <a:pt x="0" y="1243"/>
                          <a:pt x="794" y="1243"/>
                        </a:cubicBezTo>
                        <a:cubicBezTo>
                          <a:pt x="1588" y="1243"/>
                          <a:pt x="1588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83" name="Google Shape;6183;p7"/>
                  <p:cNvSpPr/>
                  <p:nvPr/>
                </p:nvSpPr>
                <p:spPr>
                  <a:xfrm rot="-5400000">
                    <a:off x="833163" y="2760363"/>
                    <a:ext cx="40150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3" extrusionOk="0">
                        <a:moveTo>
                          <a:pt x="811" y="0"/>
                        </a:moveTo>
                        <a:cubicBezTo>
                          <a:pt x="0" y="0"/>
                          <a:pt x="0" y="1243"/>
                          <a:pt x="811" y="1243"/>
                        </a:cubicBezTo>
                        <a:cubicBezTo>
                          <a:pt x="1605" y="1243"/>
                          <a:pt x="1605" y="0"/>
                          <a:pt x="8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84" name="Google Shape;6184;p7"/>
                  <p:cNvSpPr/>
                  <p:nvPr/>
                </p:nvSpPr>
                <p:spPr>
                  <a:xfrm rot="-5400000">
                    <a:off x="931975" y="2850975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795" y="1"/>
                        </a:moveTo>
                        <a:cubicBezTo>
                          <a:pt x="1" y="1"/>
                          <a:pt x="1" y="1243"/>
                          <a:pt x="795" y="1243"/>
                        </a:cubicBezTo>
                        <a:cubicBezTo>
                          <a:pt x="1606" y="1243"/>
                          <a:pt x="1606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85" name="Google Shape;6185;p7"/>
                  <p:cNvSpPr/>
                  <p:nvPr/>
                </p:nvSpPr>
                <p:spPr>
                  <a:xfrm rot="-5400000">
                    <a:off x="927875" y="3018600"/>
                    <a:ext cx="40150" cy="3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26" extrusionOk="0">
                        <a:moveTo>
                          <a:pt x="794" y="0"/>
                        </a:moveTo>
                        <a:cubicBezTo>
                          <a:pt x="0" y="0"/>
                          <a:pt x="0" y="1226"/>
                          <a:pt x="794" y="1226"/>
                        </a:cubicBezTo>
                        <a:cubicBezTo>
                          <a:pt x="1605" y="1226"/>
                          <a:pt x="1605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86" name="Google Shape;6186;p7"/>
                  <p:cNvSpPr/>
                  <p:nvPr/>
                </p:nvSpPr>
                <p:spPr>
                  <a:xfrm rot="-5400000">
                    <a:off x="909538" y="2570513"/>
                    <a:ext cx="52225" cy="5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" h="2072" extrusionOk="0">
                        <a:moveTo>
                          <a:pt x="1053" y="0"/>
                        </a:moveTo>
                        <a:cubicBezTo>
                          <a:pt x="467" y="0"/>
                          <a:pt x="1" y="466"/>
                          <a:pt x="1" y="1036"/>
                        </a:cubicBezTo>
                        <a:cubicBezTo>
                          <a:pt x="1" y="1606"/>
                          <a:pt x="467" y="2072"/>
                          <a:pt x="1053" y="2072"/>
                        </a:cubicBezTo>
                        <a:cubicBezTo>
                          <a:pt x="1623" y="2072"/>
                          <a:pt x="2089" y="1606"/>
                          <a:pt x="2089" y="1036"/>
                        </a:cubicBezTo>
                        <a:cubicBezTo>
                          <a:pt x="2089" y="466"/>
                          <a:pt x="1623" y="0"/>
                          <a:pt x="105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87" name="Google Shape;6187;p7"/>
                  <p:cNvSpPr/>
                  <p:nvPr/>
                </p:nvSpPr>
                <p:spPr>
                  <a:xfrm rot="-5400000">
                    <a:off x="795188" y="2524763"/>
                    <a:ext cx="63875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5" h="5714" extrusionOk="0">
                        <a:moveTo>
                          <a:pt x="1277" y="1"/>
                        </a:moveTo>
                        <a:cubicBezTo>
                          <a:pt x="553" y="1"/>
                          <a:pt x="0" y="708"/>
                          <a:pt x="0" y="2296"/>
                        </a:cubicBezTo>
                        <a:cubicBezTo>
                          <a:pt x="0" y="3884"/>
                          <a:pt x="760" y="5386"/>
                          <a:pt x="1277" y="5714"/>
                        </a:cubicBezTo>
                        <a:cubicBezTo>
                          <a:pt x="1778" y="5368"/>
                          <a:pt x="2555" y="3867"/>
                          <a:pt x="2555" y="2296"/>
                        </a:cubicBezTo>
                        <a:cubicBezTo>
                          <a:pt x="2555" y="726"/>
                          <a:pt x="1985" y="1"/>
                          <a:pt x="127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88" name="Google Shape;6188;p7"/>
                  <p:cNvSpPr/>
                  <p:nvPr/>
                </p:nvSpPr>
                <p:spPr>
                  <a:xfrm rot="-5400000">
                    <a:off x="797213" y="2623438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1227" y="0"/>
                        </a:moveTo>
                        <a:cubicBezTo>
                          <a:pt x="938" y="0"/>
                          <a:pt x="692" y="102"/>
                          <a:pt x="501" y="287"/>
                        </a:cubicBezTo>
                        <a:cubicBezTo>
                          <a:pt x="0" y="805"/>
                          <a:pt x="104" y="1703"/>
                          <a:pt x="1226" y="2825"/>
                        </a:cubicBezTo>
                        <a:cubicBezTo>
                          <a:pt x="2225" y="3824"/>
                          <a:pt x="3635" y="4343"/>
                          <a:pt x="4342" y="4343"/>
                        </a:cubicBezTo>
                        <a:cubicBezTo>
                          <a:pt x="4416" y="4343"/>
                          <a:pt x="4482" y="4338"/>
                          <a:pt x="4540" y="4326"/>
                        </a:cubicBezTo>
                        <a:cubicBezTo>
                          <a:pt x="4660" y="3722"/>
                          <a:pt x="4143" y="2117"/>
                          <a:pt x="3038" y="995"/>
                        </a:cubicBezTo>
                        <a:cubicBezTo>
                          <a:pt x="2341" y="299"/>
                          <a:pt x="1720" y="0"/>
                          <a:pt x="12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89" name="Google Shape;6189;p7"/>
                  <p:cNvSpPr/>
                  <p:nvPr/>
                </p:nvSpPr>
                <p:spPr>
                  <a:xfrm rot="-5400000">
                    <a:off x="864225" y="2672750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2296" y="1"/>
                        </a:moveTo>
                        <a:cubicBezTo>
                          <a:pt x="708" y="1"/>
                          <a:pt x="0" y="553"/>
                          <a:pt x="0" y="1278"/>
                        </a:cubicBezTo>
                        <a:cubicBezTo>
                          <a:pt x="0" y="2003"/>
                          <a:pt x="708" y="2555"/>
                          <a:pt x="2296" y="2555"/>
                        </a:cubicBezTo>
                        <a:cubicBezTo>
                          <a:pt x="3866" y="2555"/>
                          <a:pt x="5368" y="1796"/>
                          <a:pt x="5713" y="1278"/>
                        </a:cubicBezTo>
                        <a:cubicBezTo>
                          <a:pt x="5368" y="760"/>
                          <a:pt x="3866" y="1"/>
                          <a:pt x="229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90" name="Google Shape;6190;p7"/>
                  <p:cNvSpPr/>
                  <p:nvPr/>
                </p:nvSpPr>
                <p:spPr>
                  <a:xfrm rot="-5400000">
                    <a:off x="864225" y="2456150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3435" y="1"/>
                        </a:moveTo>
                        <a:cubicBezTo>
                          <a:pt x="1847" y="1"/>
                          <a:pt x="363" y="760"/>
                          <a:pt x="1" y="1278"/>
                        </a:cubicBezTo>
                        <a:cubicBezTo>
                          <a:pt x="363" y="1796"/>
                          <a:pt x="1847" y="2555"/>
                          <a:pt x="3435" y="2555"/>
                        </a:cubicBezTo>
                        <a:cubicBezTo>
                          <a:pt x="5006" y="2555"/>
                          <a:pt x="5713" y="2003"/>
                          <a:pt x="5713" y="1278"/>
                        </a:cubicBezTo>
                        <a:cubicBezTo>
                          <a:pt x="5713" y="553"/>
                          <a:pt x="5006" y="1"/>
                          <a:pt x="343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91" name="Google Shape;6191;p7"/>
                  <p:cNvSpPr/>
                  <p:nvPr/>
                </p:nvSpPr>
                <p:spPr>
                  <a:xfrm rot="-5400000">
                    <a:off x="797213" y="2460338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3438" y="1"/>
                        </a:moveTo>
                        <a:cubicBezTo>
                          <a:pt x="2952" y="1"/>
                          <a:pt x="2332" y="303"/>
                          <a:pt x="1623" y="1012"/>
                        </a:cubicBezTo>
                        <a:cubicBezTo>
                          <a:pt x="518" y="2117"/>
                          <a:pt x="0" y="3722"/>
                          <a:pt x="121" y="4326"/>
                        </a:cubicBezTo>
                        <a:cubicBezTo>
                          <a:pt x="179" y="4338"/>
                          <a:pt x="245" y="4343"/>
                          <a:pt x="319" y="4343"/>
                        </a:cubicBezTo>
                        <a:cubicBezTo>
                          <a:pt x="1026" y="4343"/>
                          <a:pt x="2435" y="3824"/>
                          <a:pt x="3435" y="2825"/>
                        </a:cubicBezTo>
                        <a:cubicBezTo>
                          <a:pt x="4557" y="1720"/>
                          <a:pt x="4661" y="805"/>
                          <a:pt x="4143" y="287"/>
                        </a:cubicBezTo>
                        <a:cubicBezTo>
                          <a:pt x="3959" y="103"/>
                          <a:pt x="3721" y="1"/>
                          <a:pt x="343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92" name="Google Shape;6192;p7"/>
                  <p:cNvSpPr/>
                  <p:nvPr/>
                </p:nvSpPr>
                <p:spPr>
                  <a:xfrm rot="-5400000">
                    <a:off x="741900" y="2660900"/>
                    <a:ext cx="39725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3" extrusionOk="0">
                        <a:moveTo>
                          <a:pt x="794" y="0"/>
                        </a:moveTo>
                        <a:cubicBezTo>
                          <a:pt x="0" y="0"/>
                          <a:pt x="0" y="1243"/>
                          <a:pt x="794" y="1243"/>
                        </a:cubicBezTo>
                        <a:cubicBezTo>
                          <a:pt x="1588" y="1243"/>
                          <a:pt x="1588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93" name="Google Shape;6193;p7"/>
                  <p:cNvSpPr/>
                  <p:nvPr/>
                </p:nvSpPr>
                <p:spPr>
                  <a:xfrm rot="-5400000">
                    <a:off x="745988" y="2493263"/>
                    <a:ext cx="4017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7" h="1244" extrusionOk="0">
                        <a:moveTo>
                          <a:pt x="795" y="1"/>
                        </a:moveTo>
                        <a:cubicBezTo>
                          <a:pt x="1" y="1"/>
                          <a:pt x="1" y="1243"/>
                          <a:pt x="795" y="1243"/>
                        </a:cubicBezTo>
                        <a:cubicBezTo>
                          <a:pt x="1606" y="1243"/>
                          <a:pt x="1606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94" name="Google Shape;6194;p7"/>
                  <p:cNvSpPr/>
                  <p:nvPr/>
                </p:nvSpPr>
                <p:spPr>
                  <a:xfrm rot="-5400000">
                    <a:off x="748000" y="2224275"/>
                    <a:ext cx="60850" cy="52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4" h="2086" extrusionOk="0">
                        <a:moveTo>
                          <a:pt x="1048" y="0"/>
                        </a:moveTo>
                        <a:cubicBezTo>
                          <a:pt x="513" y="0"/>
                          <a:pt x="0" y="414"/>
                          <a:pt x="0" y="1032"/>
                        </a:cubicBezTo>
                        <a:cubicBezTo>
                          <a:pt x="0" y="1619"/>
                          <a:pt x="466" y="2085"/>
                          <a:pt x="1053" y="2085"/>
                        </a:cubicBezTo>
                        <a:cubicBezTo>
                          <a:pt x="1968" y="2085"/>
                          <a:pt x="2434" y="963"/>
                          <a:pt x="1778" y="307"/>
                        </a:cubicBezTo>
                        <a:cubicBezTo>
                          <a:pt x="1566" y="95"/>
                          <a:pt x="1304" y="0"/>
                          <a:pt x="104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95" name="Google Shape;6195;p7"/>
                  <p:cNvSpPr/>
                  <p:nvPr/>
                </p:nvSpPr>
                <p:spPr>
                  <a:xfrm rot="-5400000">
                    <a:off x="854725" y="2183025"/>
                    <a:ext cx="63900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6" h="5714" extrusionOk="0">
                        <a:moveTo>
                          <a:pt x="1278" y="1"/>
                        </a:moveTo>
                        <a:cubicBezTo>
                          <a:pt x="760" y="363"/>
                          <a:pt x="1" y="1847"/>
                          <a:pt x="1" y="3418"/>
                        </a:cubicBezTo>
                        <a:cubicBezTo>
                          <a:pt x="1" y="5006"/>
                          <a:pt x="553" y="5714"/>
                          <a:pt x="1278" y="5714"/>
                        </a:cubicBezTo>
                        <a:cubicBezTo>
                          <a:pt x="1986" y="5714"/>
                          <a:pt x="2555" y="5006"/>
                          <a:pt x="2555" y="3418"/>
                        </a:cubicBezTo>
                        <a:cubicBezTo>
                          <a:pt x="2555" y="1847"/>
                          <a:pt x="1779" y="363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96" name="Google Shape;6196;p7"/>
                  <p:cNvSpPr/>
                  <p:nvPr/>
                </p:nvSpPr>
                <p:spPr>
                  <a:xfrm rot="-5400000">
                    <a:off x="800125" y="2118525"/>
                    <a:ext cx="116525" cy="108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9" extrusionOk="0">
                        <a:moveTo>
                          <a:pt x="305" y="1"/>
                        </a:moveTo>
                        <a:cubicBezTo>
                          <a:pt x="230" y="1"/>
                          <a:pt x="163" y="7"/>
                          <a:pt x="104" y="18"/>
                        </a:cubicBezTo>
                        <a:cubicBezTo>
                          <a:pt x="0" y="639"/>
                          <a:pt x="518" y="2227"/>
                          <a:pt x="1622" y="3349"/>
                        </a:cubicBezTo>
                        <a:cubicBezTo>
                          <a:pt x="2315" y="4052"/>
                          <a:pt x="2933" y="4349"/>
                          <a:pt x="3420" y="4349"/>
                        </a:cubicBezTo>
                        <a:cubicBezTo>
                          <a:pt x="3711" y="4349"/>
                          <a:pt x="3956" y="4244"/>
                          <a:pt x="4142" y="4057"/>
                        </a:cubicBezTo>
                        <a:cubicBezTo>
                          <a:pt x="4660" y="3556"/>
                          <a:pt x="4557" y="2642"/>
                          <a:pt x="3435" y="1537"/>
                        </a:cubicBezTo>
                        <a:cubicBezTo>
                          <a:pt x="2419" y="521"/>
                          <a:pt x="1022" y="1"/>
                          <a:pt x="30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97" name="Google Shape;6197;p7"/>
                  <p:cNvSpPr/>
                  <p:nvPr/>
                </p:nvSpPr>
                <p:spPr>
                  <a:xfrm rot="-5400000">
                    <a:off x="706963" y="2114213"/>
                    <a:ext cx="142825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3" h="2572" extrusionOk="0">
                        <a:moveTo>
                          <a:pt x="3435" y="0"/>
                        </a:moveTo>
                        <a:cubicBezTo>
                          <a:pt x="1847" y="0"/>
                          <a:pt x="363" y="777"/>
                          <a:pt x="0" y="1277"/>
                        </a:cubicBezTo>
                        <a:cubicBezTo>
                          <a:pt x="363" y="1795"/>
                          <a:pt x="1847" y="2572"/>
                          <a:pt x="3435" y="2572"/>
                        </a:cubicBezTo>
                        <a:cubicBezTo>
                          <a:pt x="5005" y="2572"/>
                          <a:pt x="5713" y="2002"/>
                          <a:pt x="5713" y="1277"/>
                        </a:cubicBezTo>
                        <a:cubicBezTo>
                          <a:pt x="5713" y="570"/>
                          <a:pt x="5005" y="0"/>
                          <a:pt x="343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98" name="Google Shape;6198;p7"/>
                  <p:cNvSpPr/>
                  <p:nvPr/>
                </p:nvSpPr>
                <p:spPr>
                  <a:xfrm rot="-5400000">
                    <a:off x="706950" y="2330825"/>
                    <a:ext cx="142850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72" extrusionOk="0">
                        <a:moveTo>
                          <a:pt x="2296" y="0"/>
                        </a:moveTo>
                        <a:cubicBezTo>
                          <a:pt x="708" y="0"/>
                          <a:pt x="1" y="570"/>
                          <a:pt x="1" y="1277"/>
                        </a:cubicBezTo>
                        <a:cubicBezTo>
                          <a:pt x="1" y="2002"/>
                          <a:pt x="708" y="2572"/>
                          <a:pt x="2296" y="2572"/>
                        </a:cubicBezTo>
                        <a:cubicBezTo>
                          <a:pt x="3867" y="2572"/>
                          <a:pt x="5369" y="1795"/>
                          <a:pt x="5714" y="1277"/>
                        </a:cubicBezTo>
                        <a:cubicBezTo>
                          <a:pt x="5369" y="777"/>
                          <a:pt x="3867" y="0"/>
                          <a:pt x="22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99" name="Google Shape;6199;p7"/>
                  <p:cNvSpPr/>
                  <p:nvPr/>
                </p:nvSpPr>
                <p:spPr>
                  <a:xfrm rot="-5400000">
                    <a:off x="800075" y="2281700"/>
                    <a:ext cx="116525" cy="10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5" extrusionOk="0">
                        <a:moveTo>
                          <a:pt x="4338" y="1"/>
                        </a:moveTo>
                        <a:cubicBezTo>
                          <a:pt x="3621" y="1"/>
                          <a:pt x="2224" y="520"/>
                          <a:pt x="1209" y="1520"/>
                        </a:cubicBezTo>
                        <a:cubicBezTo>
                          <a:pt x="87" y="2642"/>
                          <a:pt x="1" y="3539"/>
                          <a:pt x="501" y="4057"/>
                        </a:cubicBezTo>
                        <a:cubicBezTo>
                          <a:pt x="693" y="4242"/>
                          <a:pt x="936" y="4344"/>
                          <a:pt x="1222" y="4344"/>
                        </a:cubicBezTo>
                        <a:cubicBezTo>
                          <a:pt x="1711" y="4344"/>
                          <a:pt x="2325" y="4046"/>
                          <a:pt x="3021" y="3349"/>
                        </a:cubicBezTo>
                        <a:cubicBezTo>
                          <a:pt x="4143" y="2227"/>
                          <a:pt x="4661" y="622"/>
                          <a:pt x="4540" y="18"/>
                        </a:cubicBezTo>
                        <a:cubicBezTo>
                          <a:pt x="4481" y="7"/>
                          <a:pt x="4413" y="1"/>
                          <a:pt x="433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00" name="Google Shape;6200;p7"/>
                  <p:cNvSpPr/>
                  <p:nvPr/>
                </p:nvSpPr>
                <p:spPr>
                  <a:xfrm rot="-5400000">
                    <a:off x="833600" y="2411275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811" y="0"/>
                        </a:moveTo>
                        <a:cubicBezTo>
                          <a:pt x="0" y="0"/>
                          <a:pt x="0" y="1243"/>
                          <a:pt x="811" y="1243"/>
                        </a:cubicBezTo>
                        <a:cubicBezTo>
                          <a:pt x="1605" y="1243"/>
                          <a:pt x="1605" y="0"/>
                          <a:pt x="8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01" name="Google Shape;6201;p7"/>
                  <p:cNvSpPr/>
                  <p:nvPr/>
                </p:nvSpPr>
                <p:spPr>
                  <a:xfrm rot="-5400000">
                    <a:off x="833163" y="2068263"/>
                    <a:ext cx="40150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3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606" y="1243"/>
                          <a:pt x="1606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02" name="Google Shape;6202;p7"/>
                  <p:cNvSpPr/>
                  <p:nvPr/>
                </p:nvSpPr>
                <p:spPr>
                  <a:xfrm rot="-5400000">
                    <a:off x="931975" y="2158850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794" y="1"/>
                        </a:moveTo>
                        <a:cubicBezTo>
                          <a:pt x="0" y="1"/>
                          <a:pt x="0" y="1243"/>
                          <a:pt x="794" y="1243"/>
                        </a:cubicBezTo>
                        <a:cubicBezTo>
                          <a:pt x="1588" y="1243"/>
                          <a:pt x="1605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03" name="Google Shape;6203;p7"/>
                  <p:cNvSpPr/>
                  <p:nvPr/>
                </p:nvSpPr>
                <p:spPr>
                  <a:xfrm rot="-5400000">
                    <a:off x="928088" y="2326713"/>
                    <a:ext cx="39725" cy="3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26" extrusionOk="0">
                        <a:moveTo>
                          <a:pt x="794" y="0"/>
                        </a:moveTo>
                        <a:cubicBezTo>
                          <a:pt x="0" y="0"/>
                          <a:pt x="0" y="1226"/>
                          <a:pt x="794" y="1226"/>
                        </a:cubicBezTo>
                        <a:cubicBezTo>
                          <a:pt x="1588" y="1226"/>
                          <a:pt x="1588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04" name="Google Shape;6204;p7"/>
                  <p:cNvSpPr/>
                  <p:nvPr/>
                </p:nvSpPr>
                <p:spPr>
                  <a:xfrm rot="-5400000">
                    <a:off x="905375" y="1882550"/>
                    <a:ext cx="60875" cy="52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5" h="2085" extrusionOk="0">
                        <a:moveTo>
                          <a:pt x="1399" y="0"/>
                        </a:moveTo>
                        <a:cubicBezTo>
                          <a:pt x="467" y="0"/>
                          <a:pt x="1" y="1122"/>
                          <a:pt x="657" y="1778"/>
                        </a:cubicBezTo>
                        <a:cubicBezTo>
                          <a:pt x="868" y="1990"/>
                          <a:pt x="1129" y="2085"/>
                          <a:pt x="1384" y="2085"/>
                        </a:cubicBezTo>
                        <a:cubicBezTo>
                          <a:pt x="1920" y="2085"/>
                          <a:pt x="2434" y="1667"/>
                          <a:pt x="2434" y="1036"/>
                        </a:cubicBezTo>
                        <a:cubicBezTo>
                          <a:pt x="2434" y="466"/>
                          <a:pt x="1968" y="0"/>
                          <a:pt x="139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05" name="Google Shape;6205;p7"/>
                  <p:cNvSpPr/>
                  <p:nvPr/>
                </p:nvSpPr>
                <p:spPr>
                  <a:xfrm rot="-5400000">
                    <a:off x="795188" y="1832663"/>
                    <a:ext cx="63875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5" h="5714" extrusionOk="0">
                        <a:moveTo>
                          <a:pt x="1278" y="1"/>
                        </a:moveTo>
                        <a:cubicBezTo>
                          <a:pt x="553" y="1"/>
                          <a:pt x="1" y="708"/>
                          <a:pt x="1" y="2296"/>
                        </a:cubicBezTo>
                        <a:cubicBezTo>
                          <a:pt x="1" y="3884"/>
                          <a:pt x="760" y="5368"/>
                          <a:pt x="1278" y="5714"/>
                        </a:cubicBezTo>
                        <a:cubicBezTo>
                          <a:pt x="1778" y="5368"/>
                          <a:pt x="2555" y="3867"/>
                          <a:pt x="2555" y="2296"/>
                        </a:cubicBezTo>
                        <a:cubicBezTo>
                          <a:pt x="2555" y="726"/>
                          <a:pt x="1985" y="1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06" name="Google Shape;6206;p7"/>
                  <p:cNvSpPr/>
                  <p:nvPr/>
                </p:nvSpPr>
                <p:spPr>
                  <a:xfrm rot="-5400000">
                    <a:off x="797213" y="1931338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1223" y="0"/>
                        </a:moveTo>
                        <a:cubicBezTo>
                          <a:pt x="936" y="0"/>
                          <a:pt x="693" y="102"/>
                          <a:pt x="501" y="287"/>
                        </a:cubicBezTo>
                        <a:cubicBezTo>
                          <a:pt x="1" y="805"/>
                          <a:pt x="104" y="1703"/>
                          <a:pt x="1209" y="2825"/>
                        </a:cubicBezTo>
                        <a:cubicBezTo>
                          <a:pt x="2224" y="3824"/>
                          <a:pt x="3635" y="4343"/>
                          <a:pt x="4342" y="4343"/>
                        </a:cubicBezTo>
                        <a:cubicBezTo>
                          <a:pt x="4416" y="4343"/>
                          <a:pt x="4483" y="4338"/>
                          <a:pt x="4540" y="4326"/>
                        </a:cubicBezTo>
                        <a:cubicBezTo>
                          <a:pt x="4661" y="3722"/>
                          <a:pt x="4143" y="2117"/>
                          <a:pt x="3038" y="995"/>
                        </a:cubicBezTo>
                        <a:cubicBezTo>
                          <a:pt x="2331" y="299"/>
                          <a:pt x="1713" y="0"/>
                          <a:pt x="122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07" name="Google Shape;6207;p7"/>
                  <p:cNvSpPr/>
                  <p:nvPr/>
                </p:nvSpPr>
                <p:spPr>
                  <a:xfrm rot="-5400000">
                    <a:off x="864225" y="1980650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2296" y="1"/>
                        </a:moveTo>
                        <a:cubicBezTo>
                          <a:pt x="708" y="1"/>
                          <a:pt x="1" y="553"/>
                          <a:pt x="1" y="1278"/>
                        </a:cubicBezTo>
                        <a:cubicBezTo>
                          <a:pt x="1" y="2003"/>
                          <a:pt x="708" y="2555"/>
                          <a:pt x="2296" y="2555"/>
                        </a:cubicBezTo>
                        <a:cubicBezTo>
                          <a:pt x="3867" y="2555"/>
                          <a:pt x="5368" y="1796"/>
                          <a:pt x="5713" y="1278"/>
                        </a:cubicBezTo>
                        <a:cubicBezTo>
                          <a:pt x="5368" y="760"/>
                          <a:pt x="3867" y="1"/>
                          <a:pt x="229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08" name="Google Shape;6208;p7"/>
                  <p:cNvSpPr/>
                  <p:nvPr/>
                </p:nvSpPr>
                <p:spPr>
                  <a:xfrm rot="-5400000">
                    <a:off x="864225" y="1764050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3418" y="1"/>
                        </a:moveTo>
                        <a:cubicBezTo>
                          <a:pt x="1848" y="1"/>
                          <a:pt x="346" y="760"/>
                          <a:pt x="1" y="1278"/>
                        </a:cubicBezTo>
                        <a:cubicBezTo>
                          <a:pt x="346" y="1796"/>
                          <a:pt x="1848" y="2555"/>
                          <a:pt x="3418" y="2555"/>
                        </a:cubicBezTo>
                        <a:cubicBezTo>
                          <a:pt x="5006" y="2555"/>
                          <a:pt x="5714" y="2003"/>
                          <a:pt x="5714" y="1278"/>
                        </a:cubicBezTo>
                        <a:cubicBezTo>
                          <a:pt x="5714" y="553"/>
                          <a:pt x="5006" y="1"/>
                          <a:pt x="341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09" name="Google Shape;6209;p7"/>
                  <p:cNvSpPr/>
                  <p:nvPr/>
                </p:nvSpPr>
                <p:spPr>
                  <a:xfrm rot="-5400000">
                    <a:off x="797213" y="1768238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3438" y="1"/>
                        </a:moveTo>
                        <a:cubicBezTo>
                          <a:pt x="2952" y="1"/>
                          <a:pt x="2332" y="303"/>
                          <a:pt x="1623" y="1012"/>
                        </a:cubicBezTo>
                        <a:cubicBezTo>
                          <a:pt x="501" y="2117"/>
                          <a:pt x="1" y="3722"/>
                          <a:pt x="122" y="4326"/>
                        </a:cubicBezTo>
                        <a:cubicBezTo>
                          <a:pt x="179" y="4338"/>
                          <a:pt x="245" y="4343"/>
                          <a:pt x="320" y="4343"/>
                        </a:cubicBezTo>
                        <a:cubicBezTo>
                          <a:pt x="1026" y="4343"/>
                          <a:pt x="2436" y="3824"/>
                          <a:pt x="3435" y="2825"/>
                        </a:cubicBezTo>
                        <a:cubicBezTo>
                          <a:pt x="4557" y="1720"/>
                          <a:pt x="4661" y="805"/>
                          <a:pt x="4143" y="287"/>
                        </a:cubicBezTo>
                        <a:cubicBezTo>
                          <a:pt x="3959" y="103"/>
                          <a:pt x="3721" y="1"/>
                          <a:pt x="343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10" name="Google Shape;6210;p7"/>
                  <p:cNvSpPr/>
                  <p:nvPr/>
                </p:nvSpPr>
                <p:spPr>
                  <a:xfrm rot="-5400000">
                    <a:off x="741900" y="1968800"/>
                    <a:ext cx="39725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3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588" y="1243"/>
                          <a:pt x="1588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11" name="Google Shape;6211;p7"/>
                  <p:cNvSpPr/>
                  <p:nvPr/>
                </p:nvSpPr>
                <p:spPr>
                  <a:xfrm rot="-5400000">
                    <a:off x="746213" y="1801363"/>
                    <a:ext cx="397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4" extrusionOk="0">
                        <a:moveTo>
                          <a:pt x="794" y="1"/>
                        </a:moveTo>
                        <a:cubicBezTo>
                          <a:pt x="0" y="1"/>
                          <a:pt x="0" y="1243"/>
                          <a:pt x="794" y="1243"/>
                        </a:cubicBezTo>
                        <a:cubicBezTo>
                          <a:pt x="1588" y="1243"/>
                          <a:pt x="1588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12" name="Google Shape;6212;p7"/>
                  <p:cNvSpPr/>
                  <p:nvPr/>
                </p:nvSpPr>
                <p:spPr>
                  <a:xfrm rot="-5400000">
                    <a:off x="752263" y="1536438"/>
                    <a:ext cx="52225" cy="52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" h="2090" extrusionOk="0">
                        <a:moveTo>
                          <a:pt x="1053" y="1"/>
                        </a:moveTo>
                        <a:cubicBezTo>
                          <a:pt x="467" y="1"/>
                          <a:pt x="1" y="467"/>
                          <a:pt x="1" y="1036"/>
                        </a:cubicBezTo>
                        <a:cubicBezTo>
                          <a:pt x="1" y="1623"/>
                          <a:pt x="467" y="2089"/>
                          <a:pt x="1053" y="2089"/>
                        </a:cubicBezTo>
                        <a:cubicBezTo>
                          <a:pt x="1623" y="2089"/>
                          <a:pt x="2089" y="1623"/>
                          <a:pt x="2089" y="1036"/>
                        </a:cubicBezTo>
                        <a:cubicBezTo>
                          <a:pt x="2089" y="467"/>
                          <a:pt x="1623" y="1"/>
                          <a:pt x="10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13" name="Google Shape;6213;p7"/>
                  <p:cNvSpPr/>
                  <p:nvPr/>
                </p:nvSpPr>
                <p:spPr>
                  <a:xfrm rot="-5400000">
                    <a:off x="854725" y="1491350"/>
                    <a:ext cx="63900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6" h="5714" extrusionOk="0">
                        <a:moveTo>
                          <a:pt x="1278" y="1"/>
                        </a:moveTo>
                        <a:cubicBezTo>
                          <a:pt x="760" y="363"/>
                          <a:pt x="1" y="1847"/>
                          <a:pt x="1" y="3418"/>
                        </a:cubicBezTo>
                        <a:cubicBezTo>
                          <a:pt x="1" y="5006"/>
                          <a:pt x="570" y="5714"/>
                          <a:pt x="1278" y="5714"/>
                        </a:cubicBezTo>
                        <a:cubicBezTo>
                          <a:pt x="2003" y="5714"/>
                          <a:pt x="2555" y="5006"/>
                          <a:pt x="2555" y="3418"/>
                        </a:cubicBezTo>
                        <a:cubicBezTo>
                          <a:pt x="2555" y="1847"/>
                          <a:pt x="1796" y="363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14" name="Google Shape;6214;p7"/>
                  <p:cNvSpPr/>
                  <p:nvPr/>
                </p:nvSpPr>
                <p:spPr>
                  <a:xfrm rot="-5400000">
                    <a:off x="800125" y="1426425"/>
                    <a:ext cx="116525" cy="108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9" extrusionOk="0">
                        <a:moveTo>
                          <a:pt x="306" y="1"/>
                        </a:moveTo>
                        <a:cubicBezTo>
                          <a:pt x="231" y="1"/>
                          <a:pt x="163" y="7"/>
                          <a:pt x="104" y="18"/>
                        </a:cubicBezTo>
                        <a:cubicBezTo>
                          <a:pt x="0" y="639"/>
                          <a:pt x="501" y="2227"/>
                          <a:pt x="1623" y="3349"/>
                        </a:cubicBezTo>
                        <a:cubicBezTo>
                          <a:pt x="2315" y="4052"/>
                          <a:pt x="2933" y="4349"/>
                          <a:pt x="3421" y="4349"/>
                        </a:cubicBezTo>
                        <a:cubicBezTo>
                          <a:pt x="3711" y="4349"/>
                          <a:pt x="3956" y="4244"/>
                          <a:pt x="4143" y="4057"/>
                        </a:cubicBezTo>
                        <a:cubicBezTo>
                          <a:pt x="4660" y="3556"/>
                          <a:pt x="4540" y="2642"/>
                          <a:pt x="3435" y="1537"/>
                        </a:cubicBezTo>
                        <a:cubicBezTo>
                          <a:pt x="2420" y="521"/>
                          <a:pt x="1022" y="1"/>
                          <a:pt x="30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15" name="Google Shape;6215;p7"/>
                  <p:cNvSpPr/>
                  <p:nvPr/>
                </p:nvSpPr>
                <p:spPr>
                  <a:xfrm rot="-5400000">
                    <a:off x="706950" y="1422100"/>
                    <a:ext cx="142850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72" extrusionOk="0">
                        <a:moveTo>
                          <a:pt x="3435" y="0"/>
                        </a:moveTo>
                        <a:cubicBezTo>
                          <a:pt x="1847" y="0"/>
                          <a:pt x="363" y="777"/>
                          <a:pt x="0" y="1277"/>
                        </a:cubicBezTo>
                        <a:cubicBezTo>
                          <a:pt x="363" y="1795"/>
                          <a:pt x="1847" y="2572"/>
                          <a:pt x="3435" y="2572"/>
                        </a:cubicBezTo>
                        <a:cubicBezTo>
                          <a:pt x="5006" y="2572"/>
                          <a:pt x="5713" y="2002"/>
                          <a:pt x="5713" y="1277"/>
                        </a:cubicBezTo>
                        <a:cubicBezTo>
                          <a:pt x="5713" y="570"/>
                          <a:pt x="5006" y="0"/>
                          <a:pt x="343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16" name="Google Shape;6216;p7"/>
                  <p:cNvSpPr/>
                  <p:nvPr/>
                </p:nvSpPr>
                <p:spPr>
                  <a:xfrm rot="-5400000">
                    <a:off x="706950" y="1638700"/>
                    <a:ext cx="142850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72" extrusionOk="0">
                        <a:moveTo>
                          <a:pt x="2296" y="0"/>
                        </a:moveTo>
                        <a:cubicBezTo>
                          <a:pt x="708" y="0"/>
                          <a:pt x="0" y="570"/>
                          <a:pt x="0" y="1277"/>
                        </a:cubicBezTo>
                        <a:cubicBezTo>
                          <a:pt x="0" y="2002"/>
                          <a:pt x="708" y="2572"/>
                          <a:pt x="2296" y="2572"/>
                        </a:cubicBezTo>
                        <a:cubicBezTo>
                          <a:pt x="3866" y="2572"/>
                          <a:pt x="5368" y="1795"/>
                          <a:pt x="5713" y="1277"/>
                        </a:cubicBezTo>
                        <a:cubicBezTo>
                          <a:pt x="5368" y="777"/>
                          <a:pt x="3866" y="0"/>
                          <a:pt x="22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17" name="Google Shape;6217;p7"/>
                  <p:cNvSpPr/>
                  <p:nvPr/>
                </p:nvSpPr>
                <p:spPr>
                  <a:xfrm rot="-5400000">
                    <a:off x="800075" y="1589575"/>
                    <a:ext cx="116525" cy="10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5" extrusionOk="0">
                        <a:moveTo>
                          <a:pt x="4338" y="1"/>
                        </a:moveTo>
                        <a:cubicBezTo>
                          <a:pt x="3621" y="1"/>
                          <a:pt x="2224" y="520"/>
                          <a:pt x="1208" y="1520"/>
                        </a:cubicBezTo>
                        <a:cubicBezTo>
                          <a:pt x="87" y="2642"/>
                          <a:pt x="0" y="3539"/>
                          <a:pt x="501" y="4057"/>
                        </a:cubicBezTo>
                        <a:cubicBezTo>
                          <a:pt x="692" y="4242"/>
                          <a:pt x="935" y="4344"/>
                          <a:pt x="1221" y="4344"/>
                        </a:cubicBezTo>
                        <a:cubicBezTo>
                          <a:pt x="1710" y="4344"/>
                          <a:pt x="2324" y="4046"/>
                          <a:pt x="3021" y="3349"/>
                        </a:cubicBezTo>
                        <a:cubicBezTo>
                          <a:pt x="4143" y="2227"/>
                          <a:pt x="4660" y="622"/>
                          <a:pt x="4540" y="18"/>
                        </a:cubicBezTo>
                        <a:cubicBezTo>
                          <a:pt x="4481" y="7"/>
                          <a:pt x="4413" y="1"/>
                          <a:pt x="433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18" name="Google Shape;6218;p7"/>
                  <p:cNvSpPr/>
                  <p:nvPr/>
                </p:nvSpPr>
                <p:spPr>
                  <a:xfrm rot="-5400000">
                    <a:off x="833600" y="1719175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812" y="0"/>
                        </a:moveTo>
                        <a:cubicBezTo>
                          <a:pt x="1" y="0"/>
                          <a:pt x="1" y="1243"/>
                          <a:pt x="812" y="1243"/>
                        </a:cubicBezTo>
                        <a:cubicBezTo>
                          <a:pt x="1606" y="1243"/>
                          <a:pt x="1606" y="0"/>
                          <a:pt x="81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19" name="Google Shape;6219;p7"/>
                  <p:cNvSpPr/>
                  <p:nvPr/>
                </p:nvSpPr>
                <p:spPr>
                  <a:xfrm rot="-5400000">
                    <a:off x="833150" y="1376150"/>
                    <a:ext cx="40175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7" h="1243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606" y="1243"/>
                          <a:pt x="1606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20" name="Google Shape;6220;p7"/>
                  <p:cNvSpPr/>
                  <p:nvPr/>
                </p:nvSpPr>
                <p:spPr>
                  <a:xfrm rot="-5400000">
                    <a:off x="909538" y="1186288"/>
                    <a:ext cx="52225" cy="5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" h="2072" extrusionOk="0">
                        <a:moveTo>
                          <a:pt x="1053" y="0"/>
                        </a:moveTo>
                        <a:cubicBezTo>
                          <a:pt x="466" y="0"/>
                          <a:pt x="0" y="466"/>
                          <a:pt x="0" y="1036"/>
                        </a:cubicBezTo>
                        <a:cubicBezTo>
                          <a:pt x="0" y="1606"/>
                          <a:pt x="466" y="2072"/>
                          <a:pt x="1053" y="2072"/>
                        </a:cubicBezTo>
                        <a:cubicBezTo>
                          <a:pt x="1623" y="2072"/>
                          <a:pt x="2089" y="1606"/>
                          <a:pt x="2089" y="1036"/>
                        </a:cubicBezTo>
                        <a:cubicBezTo>
                          <a:pt x="2089" y="466"/>
                          <a:pt x="1623" y="0"/>
                          <a:pt x="105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21" name="Google Shape;6221;p7"/>
                  <p:cNvSpPr/>
                  <p:nvPr/>
                </p:nvSpPr>
                <p:spPr>
                  <a:xfrm rot="-5400000">
                    <a:off x="794963" y="1140763"/>
                    <a:ext cx="64325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73" h="5714" extrusionOk="0">
                        <a:moveTo>
                          <a:pt x="1295" y="1"/>
                        </a:moveTo>
                        <a:cubicBezTo>
                          <a:pt x="570" y="1"/>
                          <a:pt x="1" y="708"/>
                          <a:pt x="1" y="2296"/>
                        </a:cubicBezTo>
                        <a:cubicBezTo>
                          <a:pt x="1" y="3884"/>
                          <a:pt x="777" y="5386"/>
                          <a:pt x="1295" y="5714"/>
                        </a:cubicBezTo>
                        <a:cubicBezTo>
                          <a:pt x="1796" y="5368"/>
                          <a:pt x="2572" y="3867"/>
                          <a:pt x="2572" y="2296"/>
                        </a:cubicBezTo>
                        <a:cubicBezTo>
                          <a:pt x="2572" y="726"/>
                          <a:pt x="2003" y="1"/>
                          <a:pt x="129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22" name="Google Shape;6222;p7"/>
                  <p:cNvSpPr/>
                  <p:nvPr/>
                </p:nvSpPr>
                <p:spPr>
                  <a:xfrm rot="-5400000">
                    <a:off x="797438" y="1239438"/>
                    <a:ext cx="11607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43" h="4344" extrusionOk="0">
                        <a:moveTo>
                          <a:pt x="1214" y="0"/>
                        </a:moveTo>
                        <a:cubicBezTo>
                          <a:pt x="927" y="0"/>
                          <a:pt x="685" y="102"/>
                          <a:pt x="501" y="287"/>
                        </a:cubicBezTo>
                        <a:cubicBezTo>
                          <a:pt x="0" y="805"/>
                          <a:pt x="104" y="1703"/>
                          <a:pt x="1208" y="2825"/>
                        </a:cubicBezTo>
                        <a:cubicBezTo>
                          <a:pt x="2224" y="3824"/>
                          <a:pt x="3635" y="4343"/>
                          <a:pt x="4341" y="4343"/>
                        </a:cubicBezTo>
                        <a:cubicBezTo>
                          <a:pt x="4416" y="4343"/>
                          <a:pt x="4482" y="4338"/>
                          <a:pt x="4539" y="4326"/>
                        </a:cubicBezTo>
                        <a:cubicBezTo>
                          <a:pt x="4643" y="3722"/>
                          <a:pt x="4142" y="2117"/>
                          <a:pt x="3020" y="995"/>
                        </a:cubicBezTo>
                        <a:cubicBezTo>
                          <a:pt x="2324" y="299"/>
                          <a:pt x="1703" y="0"/>
                          <a:pt x="121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23" name="Google Shape;6223;p7"/>
                  <p:cNvSpPr/>
                  <p:nvPr/>
                </p:nvSpPr>
                <p:spPr>
                  <a:xfrm rot="-5400000">
                    <a:off x="864225" y="1288550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2296" y="1"/>
                        </a:moveTo>
                        <a:cubicBezTo>
                          <a:pt x="709" y="1"/>
                          <a:pt x="1" y="553"/>
                          <a:pt x="1" y="1278"/>
                        </a:cubicBezTo>
                        <a:cubicBezTo>
                          <a:pt x="1" y="2003"/>
                          <a:pt x="709" y="2555"/>
                          <a:pt x="2296" y="2555"/>
                        </a:cubicBezTo>
                        <a:cubicBezTo>
                          <a:pt x="3867" y="2555"/>
                          <a:pt x="5351" y="1796"/>
                          <a:pt x="5714" y="1278"/>
                        </a:cubicBezTo>
                        <a:cubicBezTo>
                          <a:pt x="5351" y="760"/>
                          <a:pt x="3867" y="1"/>
                          <a:pt x="229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24" name="Google Shape;6224;p7"/>
                  <p:cNvSpPr/>
                  <p:nvPr/>
                </p:nvSpPr>
                <p:spPr>
                  <a:xfrm rot="-5400000">
                    <a:off x="864225" y="1071925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3435" y="1"/>
                        </a:moveTo>
                        <a:cubicBezTo>
                          <a:pt x="1847" y="1"/>
                          <a:pt x="345" y="760"/>
                          <a:pt x="0" y="1278"/>
                        </a:cubicBezTo>
                        <a:cubicBezTo>
                          <a:pt x="345" y="1796"/>
                          <a:pt x="1847" y="2555"/>
                          <a:pt x="3435" y="2555"/>
                        </a:cubicBezTo>
                        <a:cubicBezTo>
                          <a:pt x="5006" y="2555"/>
                          <a:pt x="5713" y="2003"/>
                          <a:pt x="5713" y="1278"/>
                        </a:cubicBezTo>
                        <a:cubicBezTo>
                          <a:pt x="5713" y="553"/>
                          <a:pt x="5006" y="1"/>
                          <a:pt x="343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25" name="Google Shape;6225;p7"/>
                  <p:cNvSpPr/>
                  <p:nvPr/>
                </p:nvSpPr>
                <p:spPr>
                  <a:xfrm rot="-5400000">
                    <a:off x="797213" y="1076113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3433" y="1"/>
                        </a:moveTo>
                        <a:cubicBezTo>
                          <a:pt x="2943" y="1"/>
                          <a:pt x="2321" y="303"/>
                          <a:pt x="1623" y="1012"/>
                        </a:cubicBezTo>
                        <a:cubicBezTo>
                          <a:pt x="518" y="2134"/>
                          <a:pt x="0" y="3722"/>
                          <a:pt x="104" y="4326"/>
                        </a:cubicBezTo>
                        <a:cubicBezTo>
                          <a:pt x="163" y="4338"/>
                          <a:pt x="231" y="4343"/>
                          <a:pt x="306" y="4343"/>
                        </a:cubicBezTo>
                        <a:cubicBezTo>
                          <a:pt x="1025" y="4343"/>
                          <a:pt x="2435" y="3824"/>
                          <a:pt x="3435" y="2825"/>
                        </a:cubicBezTo>
                        <a:cubicBezTo>
                          <a:pt x="4557" y="1720"/>
                          <a:pt x="4660" y="805"/>
                          <a:pt x="4142" y="287"/>
                        </a:cubicBezTo>
                        <a:cubicBezTo>
                          <a:pt x="3958" y="103"/>
                          <a:pt x="3718" y="1"/>
                          <a:pt x="343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26" name="Google Shape;6226;p7"/>
                  <p:cNvSpPr/>
                  <p:nvPr/>
                </p:nvSpPr>
                <p:spPr>
                  <a:xfrm rot="-5400000">
                    <a:off x="741900" y="1276700"/>
                    <a:ext cx="39725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3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589" y="1243"/>
                          <a:pt x="1589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27" name="Google Shape;6227;p7"/>
                  <p:cNvSpPr/>
                  <p:nvPr/>
                </p:nvSpPr>
                <p:spPr>
                  <a:xfrm rot="-5400000">
                    <a:off x="746213" y="1109263"/>
                    <a:ext cx="397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4" extrusionOk="0">
                        <a:moveTo>
                          <a:pt x="795" y="1"/>
                        </a:moveTo>
                        <a:cubicBezTo>
                          <a:pt x="1" y="1"/>
                          <a:pt x="1" y="1243"/>
                          <a:pt x="795" y="1243"/>
                        </a:cubicBezTo>
                        <a:cubicBezTo>
                          <a:pt x="1589" y="1243"/>
                          <a:pt x="1589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28" name="Google Shape;6228;p7"/>
                  <p:cNvSpPr/>
                  <p:nvPr/>
                </p:nvSpPr>
                <p:spPr>
                  <a:xfrm rot="-5400000">
                    <a:off x="758338" y="996813"/>
                    <a:ext cx="4017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7" h="1244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606" y="1243"/>
                          <a:pt x="1606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29" name="Google Shape;6229;p7"/>
                  <p:cNvSpPr/>
                  <p:nvPr/>
                </p:nvSpPr>
                <p:spPr>
                  <a:xfrm rot="-5400000">
                    <a:off x="932188" y="1466963"/>
                    <a:ext cx="397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4" extrusionOk="0">
                        <a:moveTo>
                          <a:pt x="794" y="1"/>
                        </a:moveTo>
                        <a:cubicBezTo>
                          <a:pt x="0" y="1"/>
                          <a:pt x="0" y="1243"/>
                          <a:pt x="794" y="1243"/>
                        </a:cubicBezTo>
                        <a:cubicBezTo>
                          <a:pt x="1588" y="1243"/>
                          <a:pt x="1588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30" name="Google Shape;6230;p7"/>
                  <p:cNvSpPr/>
                  <p:nvPr/>
                </p:nvSpPr>
                <p:spPr>
                  <a:xfrm rot="-5400000">
                    <a:off x="928088" y="1634613"/>
                    <a:ext cx="39725" cy="3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26" extrusionOk="0">
                        <a:moveTo>
                          <a:pt x="795" y="0"/>
                        </a:moveTo>
                        <a:cubicBezTo>
                          <a:pt x="1" y="0"/>
                          <a:pt x="1" y="1226"/>
                          <a:pt x="795" y="1226"/>
                        </a:cubicBezTo>
                        <a:cubicBezTo>
                          <a:pt x="1589" y="1226"/>
                          <a:pt x="1589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6231" name="Google Shape;6231;p7"/>
                <p:cNvSpPr/>
                <p:nvPr/>
              </p:nvSpPr>
              <p:spPr>
                <a:xfrm>
                  <a:off x="7993500" y="4945725"/>
                  <a:ext cx="52225" cy="5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9" h="2072" extrusionOk="0">
                      <a:moveTo>
                        <a:pt x="1053" y="0"/>
                      </a:moveTo>
                      <a:cubicBezTo>
                        <a:pt x="484" y="0"/>
                        <a:pt x="0" y="466"/>
                        <a:pt x="0" y="1036"/>
                      </a:cubicBezTo>
                      <a:cubicBezTo>
                        <a:pt x="0" y="1606"/>
                        <a:pt x="484" y="2072"/>
                        <a:pt x="1053" y="2072"/>
                      </a:cubicBezTo>
                      <a:cubicBezTo>
                        <a:pt x="1623" y="2072"/>
                        <a:pt x="2089" y="1606"/>
                        <a:pt x="2089" y="1036"/>
                      </a:cubicBezTo>
                      <a:cubicBezTo>
                        <a:pt x="2089" y="466"/>
                        <a:pt x="1623" y="0"/>
                        <a:pt x="105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2" name="Google Shape;6232;p7"/>
                <p:cNvSpPr/>
                <p:nvPr/>
              </p:nvSpPr>
              <p:spPr>
                <a:xfrm>
                  <a:off x="7987875" y="4791675"/>
                  <a:ext cx="63900" cy="1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6" h="5714" extrusionOk="0">
                      <a:moveTo>
                        <a:pt x="1278" y="1"/>
                      </a:moveTo>
                      <a:cubicBezTo>
                        <a:pt x="553" y="1"/>
                        <a:pt x="1" y="708"/>
                        <a:pt x="1" y="2296"/>
                      </a:cubicBezTo>
                      <a:cubicBezTo>
                        <a:pt x="1" y="3884"/>
                        <a:pt x="760" y="5386"/>
                        <a:pt x="1278" y="5714"/>
                      </a:cubicBezTo>
                      <a:cubicBezTo>
                        <a:pt x="1796" y="5386"/>
                        <a:pt x="2555" y="3867"/>
                        <a:pt x="2555" y="2296"/>
                      </a:cubicBezTo>
                      <a:cubicBezTo>
                        <a:pt x="2555" y="726"/>
                        <a:pt x="2003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3" name="Google Shape;6233;p7"/>
                <p:cNvSpPr/>
                <p:nvPr/>
              </p:nvSpPr>
              <p:spPr>
                <a:xfrm>
                  <a:off x="7880000" y="4837150"/>
                  <a:ext cx="116550" cy="10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2" h="4344" extrusionOk="0">
                      <a:moveTo>
                        <a:pt x="1227" y="0"/>
                      </a:moveTo>
                      <a:cubicBezTo>
                        <a:pt x="938" y="0"/>
                        <a:pt x="693" y="102"/>
                        <a:pt x="501" y="287"/>
                      </a:cubicBezTo>
                      <a:cubicBezTo>
                        <a:pt x="1" y="805"/>
                        <a:pt x="105" y="1703"/>
                        <a:pt x="1226" y="2825"/>
                      </a:cubicBezTo>
                      <a:cubicBezTo>
                        <a:pt x="2226" y="3824"/>
                        <a:pt x="3636" y="4343"/>
                        <a:pt x="4342" y="4343"/>
                      </a:cubicBezTo>
                      <a:cubicBezTo>
                        <a:pt x="4416" y="4343"/>
                        <a:pt x="4483" y="4338"/>
                        <a:pt x="4540" y="4326"/>
                      </a:cubicBezTo>
                      <a:cubicBezTo>
                        <a:pt x="4661" y="3722"/>
                        <a:pt x="4143" y="2117"/>
                        <a:pt x="3039" y="995"/>
                      </a:cubicBezTo>
                      <a:cubicBezTo>
                        <a:pt x="2342" y="299"/>
                        <a:pt x="1721" y="0"/>
                        <a:pt x="12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4" name="Google Shape;6234;p7"/>
                <p:cNvSpPr/>
                <p:nvPr/>
              </p:nvSpPr>
              <p:spPr>
                <a:xfrm>
                  <a:off x="7839875" y="4939675"/>
                  <a:ext cx="142850" cy="6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4" h="2556" extrusionOk="0">
                      <a:moveTo>
                        <a:pt x="2296" y="1"/>
                      </a:moveTo>
                      <a:cubicBezTo>
                        <a:pt x="726" y="1"/>
                        <a:pt x="1" y="553"/>
                        <a:pt x="1" y="1278"/>
                      </a:cubicBezTo>
                      <a:cubicBezTo>
                        <a:pt x="1" y="2003"/>
                        <a:pt x="726" y="2555"/>
                        <a:pt x="2296" y="2555"/>
                      </a:cubicBezTo>
                      <a:cubicBezTo>
                        <a:pt x="3867" y="2555"/>
                        <a:pt x="5369" y="1796"/>
                        <a:pt x="5714" y="1278"/>
                      </a:cubicBezTo>
                      <a:cubicBezTo>
                        <a:pt x="5369" y="760"/>
                        <a:pt x="3867" y="1"/>
                        <a:pt x="229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5" name="Google Shape;6235;p7"/>
                <p:cNvSpPr/>
                <p:nvPr/>
              </p:nvSpPr>
              <p:spPr>
                <a:xfrm>
                  <a:off x="8056925" y="4939675"/>
                  <a:ext cx="142425" cy="6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7" h="2556" extrusionOk="0">
                      <a:moveTo>
                        <a:pt x="3418" y="1"/>
                      </a:moveTo>
                      <a:cubicBezTo>
                        <a:pt x="1847" y="1"/>
                        <a:pt x="346" y="760"/>
                        <a:pt x="0" y="1278"/>
                      </a:cubicBezTo>
                      <a:cubicBezTo>
                        <a:pt x="346" y="1796"/>
                        <a:pt x="1847" y="2555"/>
                        <a:pt x="3418" y="2555"/>
                      </a:cubicBezTo>
                      <a:cubicBezTo>
                        <a:pt x="4988" y="2555"/>
                        <a:pt x="5696" y="2003"/>
                        <a:pt x="5696" y="1278"/>
                      </a:cubicBezTo>
                      <a:cubicBezTo>
                        <a:pt x="5696" y="553"/>
                        <a:pt x="4988" y="1"/>
                        <a:pt x="341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6" name="Google Shape;6236;p7"/>
                <p:cNvSpPr/>
                <p:nvPr/>
              </p:nvSpPr>
              <p:spPr>
                <a:xfrm>
                  <a:off x="8043125" y="4837150"/>
                  <a:ext cx="116525" cy="10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1" h="4344" extrusionOk="0">
                      <a:moveTo>
                        <a:pt x="3437" y="1"/>
                      </a:moveTo>
                      <a:cubicBezTo>
                        <a:pt x="2951" y="1"/>
                        <a:pt x="2332" y="303"/>
                        <a:pt x="1622" y="1012"/>
                      </a:cubicBezTo>
                      <a:cubicBezTo>
                        <a:pt x="518" y="2117"/>
                        <a:pt x="0" y="3722"/>
                        <a:pt x="121" y="4326"/>
                      </a:cubicBezTo>
                      <a:cubicBezTo>
                        <a:pt x="178" y="4338"/>
                        <a:pt x="245" y="4343"/>
                        <a:pt x="319" y="4343"/>
                      </a:cubicBezTo>
                      <a:cubicBezTo>
                        <a:pt x="1025" y="4343"/>
                        <a:pt x="2437" y="3824"/>
                        <a:pt x="3452" y="2825"/>
                      </a:cubicBezTo>
                      <a:cubicBezTo>
                        <a:pt x="4557" y="1720"/>
                        <a:pt x="4660" y="805"/>
                        <a:pt x="4142" y="287"/>
                      </a:cubicBezTo>
                      <a:cubicBezTo>
                        <a:pt x="3958" y="103"/>
                        <a:pt x="3720" y="1"/>
                        <a:pt x="34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7" name="Google Shape;6237;p7"/>
                <p:cNvSpPr/>
                <p:nvPr/>
              </p:nvSpPr>
              <p:spPr>
                <a:xfrm>
                  <a:off x="7816150" y="4890275"/>
                  <a:ext cx="39725" cy="3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1227" extrusionOk="0">
                      <a:moveTo>
                        <a:pt x="794" y="1"/>
                      </a:moveTo>
                      <a:cubicBezTo>
                        <a:pt x="0" y="1"/>
                        <a:pt x="0" y="1226"/>
                        <a:pt x="794" y="1226"/>
                      </a:cubicBezTo>
                      <a:cubicBezTo>
                        <a:pt x="1588" y="1226"/>
                        <a:pt x="1588" y="1"/>
                        <a:pt x="7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8" name="Google Shape;6238;p7"/>
                <p:cNvSpPr/>
                <p:nvPr/>
              </p:nvSpPr>
              <p:spPr>
                <a:xfrm>
                  <a:off x="8329625" y="4851225"/>
                  <a:ext cx="63875" cy="1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5" h="5714" extrusionOk="0">
                      <a:moveTo>
                        <a:pt x="1278" y="1"/>
                      </a:moveTo>
                      <a:cubicBezTo>
                        <a:pt x="760" y="363"/>
                        <a:pt x="0" y="1847"/>
                        <a:pt x="0" y="3418"/>
                      </a:cubicBezTo>
                      <a:cubicBezTo>
                        <a:pt x="0" y="5006"/>
                        <a:pt x="553" y="5714"/>
                        <a:pt x="1278" y="5714"/>
                      </a:cubicBezTo>
                      <a:cubicBezTo>
                        <a:pt x="2003" y="5714"/>
                        <a:pt x="2555" y="5006"/>
                        <a:pt x="2555" y="3418"/>
                      </a:cubicBezTo>
                      <a:cubicBezTo>
                        <a:pt x="2555" y="1847"/>
                        <a:pt x="1795" y="363"/>
                        <a:pt x="12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9" name="Google Shape;6239;p7"/>
                <p:cNvSpPr/>
                <p:nvPr/>
              </p:nvSpPr>
              <p:spPr>
                <a:xfrm>
                  <a:off x="8384850" y="4840000"/>
                  <a:ext cx="116525" cy="10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1" h="4349" extrusionOk="0">
                      <a:moveTo>
                        <a:pt x="319" y="1"/>
                      </a:moveTo>
                      <a:cubicBezTo>
                        <a:pt x="245" y="1"/>
                        <a:pt x="179" y="7"/>
                        <a:pt x="121" y="18"/>
                      </a:cubicBezTo>
                      <a:cubicBezTo>
                        <a:pt x="1" y="639"/>
                        <a:pt x="518" y="2227"/>
                        <a:pt x="1623" y="3349"/>
                      </a:cubicBezTo>
                      <a:cubicBezTo>
                        <a:pt x="2315" y="4052"/>
                        <a:pt x="2933" y="4349"/>
                        <a:pt x="3425" y="4349"/>
                      </a:cubicBezTo>
                      <a:cubicBezTo>
                        <a:pt x="3718" y="4349"/>
                        <a:pt x="3967" y="4244"/>
                        <a:pt x="4160" y="4057"/>
                      </a:cubicBezTo>
                      <a:cubicBezTo>
                        <a:pt x="4661" y="3556"/>
                        <a:pt x="4557" y="2642"/>
                        <a:pt x="3435" y="1537"/>
                      </a:cubicBezTo>
                      <a:cubicBezTo>
                        <a:pt x="2435" y="521"/>
                        <a:pt x="1026" y="1"/>
                        <a:pt x="3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0" name="Google Shape;6240;p7"/>
                <p:cNvSpPr/>
                <p:nvPr/>
              </p:nvSpPr>
              <p:spPr>
                <a:xfrm>
                  <a:off x="8221750" y="4840000"/>
                  <a:ext cx="116525" cy="10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1" h="4345" extrusionOk="0">
                      <a:moveTo>
                        <a:pt x="4342" y="1"/>
                      </a:moveTo>
                      <a:cubicBezTo>
                        <a:pt x="3635" y="1"/>
                        <a:pt x="2224" y="520"/>
                        <a:pt x="1209" y="1520"/>
                      </a:cubicBezTo>
                      <a:cubicBezTo>
                        <a:pt x="104" y="2642"/>
                        <a:pt x="1" y="3539"/>
                        <a:pt x="501" y="4057"/>
                      </a:cubicBezTo>
                      <a:cubicBezTo>
                        <a:pt x="692" y="4242"/>
                        <a:pt x="935" y="4344"/>
                        <a:pt x="1222" y="4344"/>
                      </a:cubicBezTo>
                      <a:cubicBezTo>
                        <a:pt x="1710" y="4344"/>
                        <a:pt x="2324" y="4046"/>
                        <a:pt x="3021" y="3349"/>
                      </a:cubicBezTo>
                      <a:cubicBezTo>
                        <a:pt x="4143" y="2227"/>
                        <a:pt x="4661" y="622"/>
                        <a:pt x="4540" y="18"/>
                      </a:cubicBezTo>
                      <a:cubicBezTo>
                        <a:pt x="4482" y="7"/>
                        <a:pt x="4416" y="1"/>
                        <a:pt x="434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1" name="Google Shape;6241;p7"/>
                <p:cNvSpPr/>
                <p:nvPr/>
              </p:nvSpPr>
              <p:spPr>
                <a:xfrm>
                  <a:off x="8169550" y="4874100"/>
                  <a:ext cx="397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1244" extrusionOk="0">
                      <a:moveTo>
                        <a:pt x="794" y="0"/>
                      </a:moveTo>
                      <a:cubicBezTo>
                        <a:pt x="0" y="0"/>
                        <a:pt x="0" y="1243"/>
                        <a:pt x="794" y="1243"/>
                      </a:cubicBezTo>
                      <a:cubicBezTo>
                        <a:pt x="1588" y="1243"/>
                        <a:pt x="1588" y="0"/>
                        <a:pt x="79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2" name="Google Shape;6242;p7"/>
                <p:cNvSpPr/>
                <p:nvPr/>
              </p:nvSpPr>
              <p:spPr>
                <a:xfrm>
                  <a:off x="8512150" y="4873675"/>
                  <a:ext cx="40150" cy="3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1243" extrusionOk="0">
                      <a:moveTo>
                        <a:pt x="811" y="0"/>
                      </a:moveTo>
                      <a:cubicBezTo>
                        <a:pt x="0" y="0"/>
                        <a:pt x="0" y="1243"/>
                        <a:pt x="811" y="1243"/>
                      </a:cubicBezTo>
                      <a:cubicBezTo>
                        <a:pt x="1605" y="1243"/>
                        <a:pt x="1605" y="0"/>
                        <a:pt x="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3" name="Google Shape;6243;p7"/>
                <p:cNvSpPr/>
                <p:nvPr/>
              </p:nvSpPr>
              <p:spPr>
                <a:xfrm>
                  <a:off x="8421525" y="4972475"/>
                  <a:ext cx="4015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1244" extrusionOk="0">
                      <a:moveTo>
                        <a:pt x="795" y="1"/>
                      </a:moveTo>
                      <a:cubicBezTo>
                        <a:pt x="1" y="1"/>
                        <a:pt x="1" y="1243"/>
                        <a:pt x="795" y="1243"/>
                      </a:cubicBezTo>
                      <a:cubicBezTo>
                        <a:pt x="1606" y="1243"/>
                        <a:pt x="1606" y="1"/>
                        <a:pt x="79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4" name="Google Shape;6244;p7"/>
                <p:cNvSpPr/>
                <p:nvPr/>
              </p:nvSpPr>
              <p:spPr>
                <a:xfrm>
                  <a:off x="8254125" y="4968600"/>
                  <a:ext cx="40150" cy="3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1226" extrusionOk="0">
                      <a:moveTo>
                        <a:pt x="794" y="0"/>
                      </a:moveTo>
                      <a:cubicBezTo>
                        <a:pt x="0" y="0"/>
                        <a:pt x="0" y="1226"/>
                        <a:pt x="794" y="1226"/>
                      </a:cubicBezTo>
                      <a:cubicBezTo>
                        <a:pt x="1605" y="1226"/>
                        <a:pt x="1605" y="0"/>
                        <a:pt x="79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5" name="Google Shape;6245;p7"/>
                <p:cNvSpPr/>
                <p:nvPr/>
              </p:nvSpPr>
              <p:spPr>
                <a:xfrm>
                  <a:off x="8685600" y="4945725"/>
                  <a:ext cx="52225" cy="5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9" h="2072" extrusionOk="0">
                      <a:moveTo>
                        <a:pt x="1053" y="0"/>
                      </a:moveTo>
                      <a:cubicBezTo>
                        <a:pt x="467" y="0"/>
                        <a:pt x="1" y="466"/>
                        <a:pt x="1" y="1036"/>
                      </a:cubicBezTo>
                      <a:cubicBezTo>
                        <a:pt x="1" y="1606"/>
                        <a:pt x="467" y="2072"/>
                        <a:pt x="1053" y="2072"/>
                      </a:cubicBezTo>
                      <a:cubicBezTo>
                        <a:pt x="1623" y="2072"/>
                        <a:pt x="2089" y="1606"/>
                        <a:pt x="2089" y="1036"/>
                      </a:cubicBezTo>
                      <a:cubicBezTo>
                        <a:pt x="2089" y="466"/>
                        <a:pt x="1623" y="0"/>
                        <a:pt x="105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6" name="Google Shape;6246;p7"/>
                <p:cNvSpPr/>
                <p:nvPr/>
              </p:nvSpPr>
              <p:spPr>
                <a:xfrm>
                  <a:off x="8680000" y="4791675"/>
                  <a:ext cx="63875" cy="1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5" h="5714" extrusionOk="0">
                      <a:moveTo>
                        <a:pt x="1277" y="1"/>
                      </a:moveTo>
                      <a:cubicBezTo>
                        <a:pt x="553" y="1"/>
                        <a:pt x="0" y="708"/>
                        <a:pt x="0" y="2296"/>
                      </a:cubicBezTo>
                      <a:cubicBezTo>
                        <a:pt x="0" y="3884"/>
                        <a:pt x="760" y="5386"/>
                        <a:pt x="1277" y="5714"/>
                      </a:cubicBezTo>
                      <a:cubicBezTo>
                        <a:pt x="1778" y="5368"/>
                        <a:pt x="2555" y="3867"/>
                        <a:pt x="2555" y="2296"/>
                      </a:cubicBezTo>
                      <a:cubicBezTo>
                        <a:pt x="2555" y="726"/>
                        <a:pt x="1985" y="1"/>
                        <a:pt x="12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7" name="Google Shape;6247;p7"/>
                <p:cNvSpPr/>
                <p:nvPr/>
              </p:nvSpPr>
              <p:spPr>
                <a:xfrm>
                  <a:off x="8572125" y="4837150"/>
                  <a:ext cx="116525" cy="10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1" h="4344" extrusionOk="0">
                      <a:moveTo>
                        <a:pt x="1227" y="0"/>
                      </a:moveTo>
                      <a:cubicBezTo>
                        <a:pt x="938" y="0"/>
                        <a:pt x="692" y="102"/>
                        <a:pt x="501" y="287"/>
                      </a:cubicBezTo>
                      <a:cubicBezTo>
                        <a:pt x="0" y="805"/>
                        <a:pt x="104" y="1703"/>
                        <a:pt x="1226" y="2825"/>
                      </a:cubicBezTo>
                      <a:cubicBezTo>
                        <a:pt x="2225" y="3824"/>
                        <a:pt x="3635" y="4343"/>
                        <a:pt x="4342" y="4343"/>
                      </a:cubicBezTo>
                      <a:cubicBezTo>
                        <a:pt x="4416" y="4343"/>
                        <a:pt x="4482" y="4338"/>
                        <a:pt x="4540" y="4326"/>
                      </a:cubicBezTo>
                      <a:cubicBezTo>
                        <a:pt x="4660" y="3722"/>
                        <a:pt x="4143" y="2117"/>
                        <a:pt x="3038" y="995"/>
                      </a:cubicBezTo>
                      <a:cubicBezTo>
                        <a:pt x="2341" y="299"/>
                        <a:pt x="1720" y="0"/>
                        <a:pt x="12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8" name="Google Shape;6248;p7"/>
                <p:cNvSpPr/>
                <p:nvPr/>
              </p:nvSpPr>
              <p:spPr>
                <a:xfrm>
                  <a:off x="8532000" y="4939675"/>
                  <a:ext cx="142850" cy="6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4" h="2556" extrusionOk="0">
                      <a:moveTo>
                        <a:pt x="2296" y="1"/>
                      </a:moveTo>
                      <a:cubicBezTo>
                        <a:pt x="708" y="1"/>
                        <a:pt x="0" y="553"/>
                        <a:pt x="0" y="1278"/>
                      </a:cubicBezTo>
                      <a:cubicBezTo>
                        <a:pt x="0" y="2003"/>
                        <a:pt x="708" y="2555"/>
                        <a:pt x="2296" y="2555"/>
                      </a:cubicBezTo>
                      <a:cubicBezTo>
                        <a:pt x="3866" y="2555"/>
                        <a:pt x="5368" y="1796"/>
                        <a:pt x="5713" y="1278"/>
                      </a:cubicBezTo>
                      <a:cubicBezTo>
                        <a:pt x="5368" y="760"/>
                        <a:pt x="3866" y="1"/>
                        <a:pt x="229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9" name="Google Shape;6249;p7"/>
                <p:cNvSpPr/>
                <p:nvPr/>
              </p:nvSpPr>
              <p:spPr>
                <a:xfrm>
                  <a:off x="8748600" y="4939675"/>
                  <a:ext cx="142850" cy="6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4" h="2556" extrusionOk="0">
                      <a:moveTo>
                        <a:pt x="3435" y="1"/>
                      </a:moveTo>
                      <a:cubicBezTo>
                        <a:pt x="1847" y="1"/>
                        <a:pt x="363" y="760"/>
                        <a:pt x="1" y="1278"/>
                      </a:cubicBezTo>
                      <a:cubicBezTo>
                        <a:pt x="363" y="1796"/>
                        <a:pt x="1847" y="2555"/>
                        <a:pt x="3435" y="2555"/>
                      </a:cubicBezTo>
                      <a:cubicBezTo>
                        <a:pt x="5006" y="2555"/>
                        <a:pt x="5713" y="2003"/>
                        <a:pt x="5713" y="1278"/>
                      </a:cubicBezTo>
                      <a:cubicBezTo>
                        <a:pt x="5713" y="553"/>
                        <a:pt x="5006" y="1"/>
                        <a:pt x="343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0" name="Google Shape;6250;p7"/>
                <p:cNvSpPr/>
                <p:nvPr/>
              </p:nvSpPr>
              <p:spPr>
                <a:xfrm>
                  <a:off x="8735225" y="4837150"/>
                  <a:ext cx="116525" cy="10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1" h="4344" extrusionOk="0">
                      <a:moveTo>
                        <a:pt x="3438" y="1"/>
                      </a:moveTo>
                      <a:cubicBezTo>
                        <a:pt x="2952" y="1"/>
                        <a:pt x="2332" y="303"/>
                        <a:pt x="1623" y="1012"/>
                      </a:cubicBezTo>
                      <a:cubicBezTo>
                        <a:pt x="518" y="2117"/>
                        <a:pt x="0" y="3722"/>
                        <a:pt x="121" y="4326"/>
                      </a:cubicBezTo>
                      <a:cubicBezTo>
                        <a:pt x="179" y="4338"/>
                        <a:pt x="245" y="4343"/>
                        <a:pt x="319" y="4343"/>
                      </a:cubicBezTo>
                      <a:cubicBezTo>
                        <a:pt x="1026" y="4343"/>
                        <a:pt x="2435" y="3824"/>
                        <a:pt x="3435" y="2825"/>
                      </a:cubicBezTo>
                      <a:cubicBezTo>
                        <a:pt x="4557" y="1720"/>
                        <a:pt x="4661" y="805"/>
                        <a:pt x="4143" y="287"/>
                      </a:cubicBezTo>
                      <a:cubicBezTo>
                        <a:pt x="3959" y="103"/>
                        <a:pt x="3721" y="1"/>
                        <a:pt x="343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1" name="Google Shape;6251;p7"/>
                <p:cNvSpPr/>
                <p:nvPr/>
              </p:nvSpPr>
              <p:spPr>
                <a:xfrm>
                  <a:off x="8861225" y="4874100"/>
                  <a:ext cx="4015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1244" extrusionOk="0">
                      <a:moveTo>
                        <a:pt x="811" y="0"/>
                      </a:moveTo>
                      <a:cubicBezTo>
                        <a:pt x="0" y="0"/>
                        <a:pt x="0" y="1243"/>
                        <a:pt x="811" y="1243"/>
                      </a:cubicBezTo>
                      <a:cubicBezTo>
                        <a:pt x="1605" y="1243"/>
                        <a:pt x="1605" y="0"/>
                        <a:pt x="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52" name="Google Shape;6252;p7"/>
              <p:cNvGrpSpPr/>
              <p:nvPr/>
            </p:nvGrpSpPr>
            <p:grpSpPr>
              <a:xfrm>
                <a:off x="132525" y="114825"/>
                <a:ext cx="8796050" cy="4913850"/>
                <a:chOff x="190375" y="114825"/>
                <a:chExt cx="8796050" cy="4913850"/>
              </a:xfrm>
            </p:grpSpPr>
            <p:grpSp>
              <p:nvGrpSpPr>
                <p:cNvPr id="6253" name="Google Shape;6253;p7"/>
                <p:cNvGrpSpPr/>
                <p:nvPr/>
              </p:nvGrpSpPr>
              <p:grpSpPr>
                <a:xfrm rot="-5400000">
                  <a:off x="2780850" y="2413100"/>
                  <a:ext cx="266250" cy="4914700"/>
                  <a:chOff x="250000" y="213100"/>
                  <a:chExt cx="266250" cy="4914700"/>
                </a:xfrm>
              </p:grpSpPr>
              <p:grpSp>
                <p:nvGrpSpPr>
                  <p:cNvPr id="6254" name="Google Shape;6254;p7"/>
                  <p:cNvGrpSpPr/>
                  <p:nvPr/>
                </p:nvGrpSpPr>
                <p:grpSpPr>
                  <a:xfrm rot="10800000">
                    <a:off x="250000" y="213100"/>
                    <a:ext cx="266250" cy="2487175"/>
                    <a:chOff x="701350" y="992275"/>
                    <a:chExt cx="266250" cy="2487175"/>
                  </a:xfrm>
                </p:grpSpPr>
                <p:sp>
                  <p:nvSpPr>
                    <p:cNvPr id="6255" name="Google Shape;6255;p7"/>
                    <p:cNvSpPr/>
                    <p:nvPr/>
                  </p:nvSpPr>
                  <p:spPr>
                    <a:xfrm rot="-5400000">
                      <a:off x="-519125" y="2242575"/>
                      <a:ext cx="2457350" cy="164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6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256" name="Google Shape;6256;p7"/>
                    <p:cNvSpPr/>
                    <p:nvPr/>
                  </p:nvSpPr>
                  <p:spPr>
                    <a:xfrm rot="-5400000">
                      <a:off x="909538" y="32626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84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84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257" name="Google Shape;6257;p7"/>
                    <p:cNvSpPr/>
                    <p:nvPr/>
                  </p:nvSpPr>
                  <p:spPr>
                    <a:xfrm rot="-5400000">
                      <a:off x="795175" y="321687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86"/>
                            <a:pt x="1278" y="5714"/>
                          </a:cubicBezTo>
                          <a:cubicBezTo>
                            <a:pt x="1796" y="5386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2003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258" name="Google Shape;6258;p7"/>
                    <p:cNvSpPr/>
                    <p:nvPr/>
                  </p:nvSpPr>
                  <p:spPr>
                    <a:xfrm rot="-5400000">
                      <a:off x="797200" y="3315550"/>
                      <a:ext cx="116550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2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5" y="1703"/>
                            <a:pt x="1226" y="2825"/>
                          </a:cubicBezTo>
                          <a:cubicBezTo>
                            <a:pt x="2226" y="3824"/>
                            <a:pt x="3636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9" y="995"/>
                          </a:cubicBezTo>
                          <a:cubicBezTo>
                            <a:pt x="2342" y="299"/>
                            <a:pt x="1721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259" name="Google Shape;6259;p7"/>
                    <p:cNvSpPr/>
                    <p:nvPr/>
                  </p:nvSpPr>
                  <p:spPr>
                    <a:xfrm rot="-5400000">
                      <a:off x="864225" y="336487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26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26" y="2555"/>
                            <a:pt x="2296" y="2555"/>
                          </a:cubicBezTo>
                          <a:cubicBezTo>
                            <a:pt x="3867" y="2555"/>
                            <a:pt x="5369" y="1796"/>
                            <a:pt x="5714" y="1278"/>
                          </a:cubicBezTo>
                          <a:cubicBezTo>
                            <a:pt x="5369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260" name="Google Shape;6260;p7"/>
                    <p:cNvSpPr/>
                    <p:nvPr/>
                  </p:nvSpPr>
                  <p:spPr>
                    <a:xfrm rot="-5400000">
                      <a:off x="864438" y="3148038"/>
                      <a:ext cx="142425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7" h="2556" extrusionOk="0">
                          <a:moveTo>
                            <a:pt x="3418" y="1"/>
                          </a:moveTo>
                          <a:cubicBezTo>
                            <a:pt x="1847" y="1"/>
                            <a:pt x="346" y="760"/>
                            <a:pt x="0" y="1278"/>
                          </a:cubicBezTo>
                          <a:cubicBezTo>
                            <a:pt x="346" y="1796"/>
                            <a:pt x="1847" y="2555"/>
                            <a:pt x="3418" y="2555"/>
                          </a:cubicBezTo>
                          <a:cubicBezTo>
                            <a:pt x="4988" y="2555"/>
                            <a:pt x="5696" y="2003"/>
                            <a:pt x="5696" y="1278"/>
                          </a:cubicBezTo>
                          <a:cubicBezTo>
                            <a:pt x="5696" y="553"/>
                            <a:pt x="4988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261" name="Google Shape;6261;p7"/>
                    <p:cNvSpPr/>
                    <p:nvPr/>
                  </p:nvSpPr>
                  <p:spPr>
                    <a:xfrm rot="-5400000">
                      <a:off x="797213" y="3152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7" y="1"/>
                          </a:moveTo>
                          <a:cubicBezTo>
                            <a:pt x="2951" y="1"/>
                            <a:pt x="2332" y="303"/>
                            <a:pt x="1622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8" y="4338"/>
                            <a:pt x="245" y="4343"/>
                            <a:pt x="319" y="4343"/>
                          </a:cubicBezTo>
                          <a:cubicBezTo>
                            <a:pt x="1025" y="4343"/>
                            <a:pt x="2437" y="3824"/>
                            <a:pt x="3452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20" y="1"/>
                            <a:pt x="3437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262" name="Google Shape;6262;p7"/>
                    <p:cNvSpPr/>
                    <p:nvPr/>
                  </p:nvSpPr>
                  <p:spPr>
                    <a:xfrm rot="-5400000">
                      <a:off x="840925" y="3443825"/>
                      <a:ext cx="39725" cy="306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7" extrusionOk="0">
                          <a:moveTo>
                            <a:pt x="794" y="1"/>
                          </a:moveTo>
                          <a:cubicBezTo>
                            <a:pt x="0" y="1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263" name="Google Shape;6263;p7"/>
                    <p:cNvSpPr/>
                    <p:nvPr/>
                  </p:nvSpPr>
                  <p:spPr>
                    <a:xfrm rot="-5400000">
                      <a:off x="741688" y="335281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264" name="Google Shape;6264;p7"/>
                    <p:cNvSpPr/>
                    <p:nvPr/>
                  </p:nvSpPr>
                  <p:spPr>
                    <a:xfrm rot="-5400000">
                      <a:off x="746000" y="31853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265" name="Google Shape;6265;p7"/>
                    <p:cNvSpPr/>
                    <p:nvPr/>
                  </p:nvSpPr>
                  <p:spPr>
                    <a:xfrm rot="-5400000">
                      <a:off x="752475" y="2920425"/>
                      <a:ext cx="51800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72" h="2090" extrusionOk="0">
                          <a:moveTo>
                            <a:pt x="1036" y="1"/>
                          </a:moveTo>
                          <a:cubicBezTo>
                            <a:pt x="466" y="1"/>
                            <a:pt x="0" y="467"/>
                            <a:pt x="0" y="1036"/>
                          </a:cubicBezTo>
                          <a:cubicBezTo>
                            <a:pt x="0" y="1623"/>
                            <a:pt x="466" y="2089"/>
                            <a:pt x="1036" y="2089"/>
                          </a:cubicBezTo>
                          <a:cubicBezTo>
                            <a:pt x="1605" y="2089"/>
                            <a:pt x="2071" y="1623"/>
                            <a:pt x="2071" y="1036"/>
                          </a:cubicBezTo>
                          <a:cubicBezTo>
                            <a:pt x="2071" y="467"/>
                            <a:pt x="1605" y="1"/>
                            <a:pt x="103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266" name="Google Shape;6266;p7"/>
                    <p:cNvSpPr/>
                    <p:nvPr/>
                  </p:nvSpPr>
                  <p:spPr>
                    <a:xfrm rot="-5400000">
                      <a:off x="854738" y="2875138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0" y="1847"/>
                            <a:pt x="0" y="3418"/>
                          </a:cubicBezTo>
                          <a:cubicBezTo>
                            <a:pt x="0" y="5006"/>
                            <a:pt x="553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5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267" name="Google Shape;6267;p7"/>
                    <p:cNvSpPr/>
                    <p:nvPr/>
                  </p:nvSpPr>
                  <p:spPr>
                    <a:xfrm rot="-5400000">
                      <a:off x="800125" y="2810650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19" y="1"/>
                          </a:moveTo>
                          <a:cubicBezTo>
                            <a:pt x="245" y="1"/>
                            <a:pt x="179" y="7"/>
                            <a:pt x="121" y="18"/>
                          </a:cubicBezTo>
                          <a:cubicBezTo>
                            <a:pt x="1" y="639"/>
                            <a:pt x="518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5" y="4349"/>
                          </a:cubicBezTo>
                          <a:cubicBezTo>
                            <a:pt x="3718" y="4349"/>
                            <a:pt x="3967" y="4244"/>
                            <a:pt x="4160" y="4057"/>
                          </a:cubicBezTo>
                          <a:cubicBezTo>
                            <a:pt x="4661" y="3556"/>
                            <a:pt x="4557" y="2642"/>
                            <a:pt x="3435" y="1537"/>
                          </a:cubicBezTo>
                          <a:cubicBezTo>
                            <a:pt x="2435" y="521"/>
                            <a:pt x="1026" y="1"/>
                            <a:pt x="31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268" name="Google Shape;6268;p7"/>
                    <p:cNvSpPr/>
                    <p:nvPr/>
                  </p:nvSpPr>
                  <p:spPr>
                    <a:xfrm rot="-5400000">
                      <a:off x="706950" y="28063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1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4" y="2002"/>
                            <a:pt x="5714" y="1277"/>
                          </a:cubicBezTo>
                          <a:cubicBezTo>
                            <a:pt x="5714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269" name="Google Shape;6269;p7"/>
                    <p:cNvSpPr/>
                    <p:nvPr/>
                  </p:nvSpPr>
                  <p:spPr>
                    <a:xfrm rot="-5400000">
                      <a:off x="706950" y="30229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25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270" name="Google Shape;6270;p7"/>
                    <p:cNvSpPr/>
                    <p:nvPr/>
                  </p:nvSpPr>
                  <p:spPr>
                    <a:xfrm rot="-5400000">
                      <a:off x="800075" y="29738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42" y="1"/>
                          </a:moveTo>
                          <a:cubicBezTo>
                            <a:pt x="3635" y="1"/>
                            <a:pt x="2224" y="520"/>
                            <a:pt x="1209" y="1520"/>
                          </a:cubicBezTo>
                          <a:cubicBezTo>
                            <a:pt x="104" y="2642"/>
                            <a:pt x="1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2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2" y="7"/>
                            <a:pt x="4416" y="1"/>
                            <a:pt x="434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271" name="Google Shape;6271;p7"/>
                    <p:cNvSpPr/>
                    <p:nvPr/>
                  </p:nvSpPr>
                  <p:spPr>
                    <a:xfrm rot="-5400000">
                      <a:off x="833813" y="31031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272" name="Google Shape;6272;p7"/>
                    <p:cNvSpPr/>
                    <p:nvPr/>
                  </p:nvSpPr>
                  <p:spPr>
                    <a:xfrm rot="-5400000">
                      <a:off x="833163" y="27603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273" name="Google Shape;6273;p7"/>
                    <p:cNvSpPr/>
                    <p:nvPr/>
                  </p:nvSpPr>
                  <p:spPr>
                    <a:xfrm rot="-5400000">
                      <a:off x="931975" y="28509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274" name="Google Shape;6274;p7"/>
                    <p:cNvSpPr/>
                    <p:nvPr/>
                  </p:nvSpPr>
                  <p:spPr>
                    <a:xfrm rot="-5400000">
                      <a:off x="927875" y="3018600"/>
                      <a:ext cx="40150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605" y="1226"/>
                            <a:pt x="1605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275" name="Google Shape;6275;p7"/>
                    <p:cNvSpPr/>
                    <p:nvPr/>
                  </p:nvSpPr>
                  <p:spPr>
                    <a:xfrm rot="-5400000">
                      <a:off x="909538" y="25705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7" y="0"/>
                            <a:pt x="1" y="466"/>
                            <a:pt x="1" y="1036"/>
                          </a:cubicBezTo>
                          <a:cubicBezTo>
                            <a:pt x="1" y="1606"/>
                            <a:pt x="467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276" name="Google Shape;6276;p7"/>
                    <p:cNvSpPr/>
                    <p:nvPr/>
                  </p:nvSpPr>
                  <p:spPr>
                    <a:xfrm rot="-5400000">
                      <a:off x="795188" y="25247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7" y="1"/>
                          </a:moveTo>
                          <a:cubicBezTo>
                            <a:pt x="553" y="1"/>
                            <a:pt x="0" y="708"/>
                            <a:pt x="0" y="2296"/>
                          </a:cubicBezTo>
                          <a:cubicBezTo>
                            <a:pt x="0" y="3884"/>
                            <a:pt x="760" y="5386"/>
                            <a:pt x="1277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7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277" name="Google Shape;6277;p7"/>
                    <p:cNvSpPr/>
                    <p:nvPr/>
                  </p:nvSpPr>
                  <p:spPr>
                    <a:xfrm rot="-5400000">
                      <a:off x="797213" y="2623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2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26" y="2825"/>
                          </a:cubicBezTo>
                          <a:cubicBezTo>
                            <a:pt x="2225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2" y="4338"/>
                            <a:pt x="4540" y="4326"/>
                          </a:cubicBezTo>
                          <a:cubicBezTo>
                            <a:pt x="4660" y="3722"/>
                            <a:pt x="4143" y="2117"/>
                            <a:pt x="3038" y="995"/>
                          </a:cubicBezTo>
                          <a:cubicBezTo>
                            <a:pt x="2341" y="299"/>
                            <a:pt x="1720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278" name="Google Shape;6278;p7"/>
                    <p:cNvSpPr/>
                    <p:nvPr/>
                  </p:nvSpPr>
                  <p:spPr>
                    <a:xfrm rot="-5400000">
                      <a:off x="864225" y="26727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0" y="553"/>
                            <a:pt x="0" y="1278"/>
                          </a:cubicBezTo>
                          <a:cubicBezTo>
                            <a:pt x="0" y="2003"/>
                            <a:pt x="708" y="2555"/>
                            <a:pt x="2296" y="2555"/>
                          </a:cubicBezTo>
                          <a:cubicBezTo>
                            <a:pt x="3866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6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279" name="Google Shape;6279;p7"/>
                    <p:cNvSpPr/>
                    <p:nvPr/>
                  </p:nvSpPr>
                  <p:spPr>
                    <a:xfrm rot="-5400000">
                      <a:off x="864225" y="24561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63" y="760"/>
                            <a:pt x="1" y="1278"/>
                          </a:cubicBezTo>
                          <a:cubicBezTo>
                            <a:pt x="363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280" name="Google Shape;6280;p7"/>
                    <p:cNvSpPr/>
                    <p:nvPr/>
                  </p:nvSpPr>
                  <p:spPr>
                    <a:xfrm rot="-5400000">
                      <a:off x="797213" y="2460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9" y="4338"/>
                            <a:pt x="245" y="4343"/>
                            <a:pt x="319" y="4343"/>
                          </a:cubicBezTo>
                          <a:cubicBezTo>
                            <a:pt x="1026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281" name="Google Shape;6281;p7"/>
                    <p:cNvSpPr/>
                    <p:nvPr/>
                  </p:nvSpPr>
                  <p:spPr>
                    <a:xfrm rot="-5400000">
                      <a:off x="741900" y="26609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282" name="Google Shape;6282;p7"/>
                    <p:cNvSpPr/>
                    <p:nvPr/>
                  </p:nvSpPr>
                  <p:spPr>
                    <a:xfrm rot="-5400000">
                      <a:off x="745988" y="24932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283" name="Google Shape;6283;p7"/>
                    <p:cNvSpPr/>
                    <p:nvPr/>
                  </p:nvSpPr>
                  <p:spPr>
                    <a:xfrm rot="-5400000">
                      <a:off x="748000" y="2224275"/>
                      <a:ext cx="60850" cy="52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4" h="2086" extrusionOk="0">
                          <a:moveTo>
                            <a:pt x="1048" y="0"/>
                          </a:moveTo>
                          <a:cubicBezTo>
                            <a:pt x="513" y="0"/>
                            <a:pt x="0" y="414"/>
                            <a:pt x="0" y="1032"/>
                          </a:cubicBezTo>
                          <a:cubicBezTo>
                            <a:pt x="0" y="1619"/>
                            <a:pt x="466" y="2085"/>
                            <a:pt x="1053" y="2085"/>
                          </a:cubicBezTo>
                          <a:cubicBezTo>
                            <a:pt x="1968" y="2085"/>
                            <a:pt x="2434" y="963"/>
                            <a:pt x="1778" y="307"/>
                          </a:cubicBezTo>
                          <a:cubicBezTo>
                            <a:pt x="1566" y="95"/>
                            <a:pt x="1304" y="0"/>
                            <a:pt x="1048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284" name="Google Shape;6284;p7"/>
                    <p:cNvSpPr/>
                    <p:nvPr/>
                  </p:nvSpPr>
                  <p:spPr>
                    <a:xfrm rot="-5400000">
                      <a:off x="854725" y="218302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53" y="5714"/>
                            <a:pt x="1278" y="5714"/>
                          </a:cubicBezTo>
                          <a:cubicBezTo>
                            <a:pt x="1986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79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285" name="Google Shape;6285;p7"/>
                    <p:cNvSpPr/>
                    <p:nvPr/>
                  </p:nvSpPr>
                  <p:spPr>
                    <a:xfrm rot="-5400000">
                      <a:off x="800125" y="21185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5" y="1"/>
                          </a:moveTo>
                          <a:cubicBezTo>
                            <a:pt x="230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18" y="2227"/>
                            <a:pt x="1622" y="3349"/>
                          </a:cubicBezTo>
                          <a:cubicBezTo>
                            <a:pt x="2315" y="4052"/>
                            <a:pt x="2933" y="4349"/>
                            <a:pt x="3420" y="4349"/>
                          </a:cubicBezTo>
                          <a:cubicBezTo>
                            <a:pt x="3711" y="4349"/>
                            <a:pt x="3956" y="4244"/>
                            <a:pt x="4142" y="4057"/>
                          </a:cubicBezTo>
                          <a:cubicBezTo>
                            <a:pt x="4660" y="3556"/>
                            <a:pt x="4557" y="2642"/>
                            <a:pt x="3435" y="1537"/>
                          </a:cubicBezTo>
                          <a:cubicBezTo>
                            <a:pt x="2419" y="521"/>
                            <a:pt x="1022" y="1"/>
                            <a:pt x="30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286" name="Google Shape;6286;p7"/>
                    <p:cNvSpPr/>
                    <p:nvPr/>
                  </p:nvSpPr>
                  <p:spPr>
                    <a:xfrm rot="-5400000">
                      <a:off x="706963" y="2114213"/>
                      <a:ext cx="142825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3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5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5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287" name="Google Shape;6287;p7"/>
                    <p:cNvSpPr/>
                    <p:nvPr/>
                  </p:nvSpPr>
                  <p:spPr>
                    <a:xfrm rot="-5400000">
                      <a:off x="706950" y="23308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1" y="570"/>
                            <a:pt x="1" y="1277"/>
                          </a:cubicBezTo>
                          <a:cubicBezTo>
                            <a:pt x="1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9" y="1795"/>
                            <a:pt x="5714" y="1277"/>
                          </a:cubicBezTo>
                          <a:cubicBezTo>
                            <a:pt x="5369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288" name="Google Shape;6288;p7"/>
                    <p:cNvSpPr/>
                    <p:nvPr/>
                  </p:nvSpPr>
                  <p:spPr>
                    <a:xfrm rot="-5400000">
                      <a:off x="800075" y="22817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9" y="1520"/>
                          </a:cubicBezTo>
                          <a:cubicBezTo>
                            <a:pt x="87" y="2642"/>
                            <a:pt x="1" y="3539"/>
                            <a:pt x="501" y="4057"/>
                          </a:cubicBezTo>
                          <a:cubicBezTo>
                            <a:pt x="693" y="4242"/>
                            <a:pt x="936" y="4344"/>
                            <a:pt x="1222" y="4344"/>
                          </a:cubicBezTo>
                          <a:cubicBezTo>
                            <a:pt x="1711" y="4344"/>
                            <a:pt x="2325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289" name="Google Shape;6289;p7"/>
                    <p:cNvSpPr/>
                    <p:nvPr/>
                  </p:nvSpPr>
                  <p:spPr>
                    <a:xfrm rot="-5400000">
                      <a:off x="833600" y="24112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290" name="Google Shape;6290;p7"/>
                    <p:cNvSpPr/>
                    <p:nvPr/>
                  </p:nvSpPr>
                  <p:spPr>
                    <a:xfrm rot="-5400000">
                      <a:off x="833163" y="20682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291" name="Google Shape;6291;p7"/>
                    <p:cNvSpPr/>
                    <p:nvPr/>
                  </p:nvSpPr>
                  <p:spPr>
                    <a:xfrm rot="-5400000">
                      <a:off x="931975" y="2158850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605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292" name="Google Shape;6292;p7"/>
                    <p:cNvSpPr/>
                    <p:nvPr/>
                  </p:nvSpPr>
                  <p:spPr>
                    <a:xfrm rot="-5400000">
                      <a:off x="928088" y="23267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293" name="Google Shape;6293;p7"/>
                    <p:cNvSpPr/>
                    <p:nvPr/>
                  </p:nvSpPr>
                  <p:spPr>
                    <a:xfrm rot="-5400000">
                      <a:off x="905375" y="1882550"/>
                      <a:ext cx="60875" cy="52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5" h="2085" extrusionOk="0">
                          <a:moveTo>
                            <a:pt x="1399" y="0"/>
                          </a:moveTo>
                          <a:cubicBezTo>
                            <a:pt x="467" y="0"/>
                            <a:pt x="1" y="1122"/>
                            <a:pt x="657" y="1778"/>
                          </a:cubicBezTo>
                          <a:cubicBezTo>
                            <a:pt x="868" y="1990"/>
                            <a:pt x="1129" y="2085"/>
                            <a:pt x="1384" y="2085"/>
                          </a:cubicBezTo>
                          <a:cubicBezTo>
                            <a:pt x="1920" y="2085"/>
                            <a:pt x="2434" y="1667"/>
                            <a:pt x="2434" y="1036"/>
                          </a:cubicBezTo>
                          <a:cubicBezTo>
                            <a:pt x="2434" y="466"/>
                            <a:pt x="1968" y="0"/>
                            <a:pt x="1399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294" name="Google Shape;6294;p7"/>
                    <p:cNvSpPr/>
                    <p:nvPr/>
                  </p:nvSpPr>
                  <p:spPr>
                    <a:xfrm rot="-5400000">
                      <a:off x="795188" y="18326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68"/>
                            <a:pt x="1278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295" name="Google Shape;6295;p7"/>
                    <p:cNvSpPr/>
                    <p:nvPr/>
                  </p:nvSpPr>
                  <p:spPr>
                    <a:xfrm rot="-5400000">
                      <a:off x="797213" y="1931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3" y="0"/>
                          </a:moveTo>
                          <a:cubicBezTo>
                            <a:pt x="936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4" y="1703"/>
                            <a:pt x="1209" y="2825"/>
                          </a:cubicBezTo>
                          <a:cubicBezTo>
                            <a:pt x="2224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8" y="995"/>
                          </a:cubicBezTo>
                          <a:cubicBezTo>
                            <a:pt x="2331" y="299"/>
                            <a:pt x="1713" y="0"/>
                            <a:pt x="122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296" name="Google Shape;6296;p7"/>
                    <p:cNvSpPr/>
                    <p:nvPr/>
                  </p:nvSpPr>
                  <p:spPr>
                    <a:xfrm rot="-5400000">
                      <a:off x="864225" y="19806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8" y="2555"/>
                            <a:pt x="2296" y="2555"/>
                          </a:cubicBezTo>
                          <a:cubicBezTo>
                            <a:pt x="3867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297" name="Google Shape;6297;p7"/>
                    <p:cNvSpPr/>
                    <p:nvPr/>
                  </p:nvSpPr>
                  <p:spPr>
                    <a:xfrm rot="-5400000">
                      <a:off x="864225" y="17640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18" y="1"/>
                          </a:moveTo>
                          <a:cubicBezTo>
                            <a:pt x="1848" y="1"/>
                            <a:pt x="346" y="760"/>
                            <a:pt x="1" y="1278"/>
                          </a:cubicBezTo>
                          <a:cubicBezTo>
                            <a:pt x="346" y="1796"/>
                            <a:pt x="1848" y="2555"/>
                            <a:pt x="3418" y="2555"/>
                          </a:cubicBezTo>
                          <a:cubicBezTo>
                            <a:pt x="5006" y="2555"/>
                            <a:pt x="5714" y="2003"/>
                            <a:pt x="5714" y="1278"/>
                          </a:cubicBezTo>
                          <a:cubicBezTo>
                            <a:pt x="5714" y="553"/>
                            <a:pt x="5006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298" name="Google Shape;6298;p7"/>
                    <p:cNvSpPr/>
                    <p:nvPr/>
                  </p:nvSpPr>
                  <p:spPr>
                    <a:xfrm rot="-5400000">
                      <a:off x="797213" y="17682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01" y="2117"/>
                            <a:pt x="1" y="3722"/>
                            <a:pt x="122" y="4326"/>
                          </a:cubicBezTo>
                          <a:cubicBezTo>
                            <a:pt x="179" y="4338"/>
                            <a:pt x="245" y="4343"/>
                            <a:pt x="320" y="4343"/>
                          </a:cubicBezTo>
                          <a:cubicBezTo>
                            <a:pt x="1026" y="4343"/>
                            <a:pt x="2436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299" name="Google Shape;6299;p7"/>
                    <p:cNvSpPr/>
                    <p:nvPr/>
                  </p:nvSpPr>
                  <p:spPr>
                    <a:xfrm rot="-5400000">
                      <a:off x="741900" y="19688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8" y="1243"/>
                            <a:pt x="1588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00" name="Google Shape;6300;p7"/>
                    <p:cNvSpPr/>
                    <p:nvPr/>
                  </p:nvSpPr>
                  <p:spPr>
                    <a:xfrm rot="-5400000">
                      <a:off x="746213" y="18013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01" name="Google Shape;6301;p7"/>
                    <p:cNvSpPr/>
                    <p:nvPr/>
                  </p:nvSpPr>
                  <p:spPr>
                    <a:xfrm rot="-5400000">
                      <a:off x="752263" y="1536438"/>
                      <a:ext cx="52225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90" extrusionOk="0">
                          <a:moveTo>
                            <a:pt x="1053" y="1"/>
                          </a:moveTo>
                          <a:cubicBezTo>
                            <a:pt x="467" y="1"/>
                            <a:pt x="1" y="467"/>
                            <a:pt x="1" y="1036"/>
                          </a:cubicBezTo>
                          <a:cubicBezTo>
                            <a:pt x="1" y="1623"/>
                            <a:pt x="467" y="2089"/>
                            <a:pt x="1053" y="2089"/>
                          </a:cubicBezTo>
                          <a:cubicBezTo>
                            <a:pt x="1623" y="2089"/>
                            <a:pt x="2089" y="1623"/>
                            <a:pt x="2089" y="1036"/>
                          </a:cubicBezTo>
                          <a:cubicBezTo>
                            <a:pt x="2089" y="467"/>
                            <a:pt x="1623" y="1"/>
                            <a:pt x="10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02" name="Google Shape;6302;p7"/>
                    <p:cNvSpPr/>
                    <p:nvPr/>
                  </p:nvSpPr>
                  <p:spPr>
                    <a:xfrm rot="-5400000">
                      <a:off x="854725" y="1491350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70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6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03" name="Google Shape;6303;p7"/>
                    <p:cNvSpPr/>
                    <p:nvPr/>
                  </p:nvSpPr>
                  <p:spPr>
                    <a:xfrm rot="-5400000">
                      <a:off x="800125" y="14264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6" y="1"/>
                          </a:moveTo>
                          <a:cubicBezTo>
                            <a:pt x="231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01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1" y="4349"/>
                          </a:cubicBezTo>
                          <a:cubicBezTo>
                            <a:pt x="3711" y="4349"/>
                            <a:pt x="3956" y="4244"/>
                            <a:pt x="4143" y="4057"/>
                          </a:cubicBezTo>
                          <a:cubicBezTo>
                            <a:pt x="4660" y="3556"/>
                            <a:pt x="4540" y="2642"/>
                            <a:pt x="3435" y="1537"/>
                          </a:cubicBezTo>
                          <a:cubicBezTo>
                            <a:pt x="2420" y="521"/>
                            <a:pt x="1022" y="1"/>
                            <a:pt x="30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04" name="Google Shape;6304;p7"/>
                    <p:cNvSpPr/>
                    <p:nvPr/>
                  </p:nvSpPr>
                  <p:spPr>
                    <a:xfrm rot="-5400000">
                      <a:off x="706950" y="14221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05" name="Google Shape;6305;p7"/>
                    <p:cNvSpPr/>
                    <p:nvPr/>
                  </p:nvSpPr>
                  <p:spPr>
                    <a:xfrm rot="-5400000">
                      <a:off x="706950" y="16387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6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6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06" name="Google Shape;6306;p7"/>
                    <p:cNvSpPr/>
                    <p:nvPr/>
                  </p:nvSpPr>
                  <p:spPr>
                    <a:xfrm rot="-5400000">
                      <a:off x="800075" y="1589575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8" y="1520"/>
                          </a:cubicBezTo>
                          <a:cubicBezTo>
                            <a:pt x="87" y="2642"/>
                            <a:pt x="0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1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0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07" name="Google Shape;6307;p7"/>
                    <p:cNvSpPr/>
                    <p:nvPr/>
                  </p:nvSpPr>
                  <p:spPr>
                    <a:xfrm rot="-5400000">
                      <a:off x="833600" y="17191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2" y="0"/>
                          </a:moveTo>
                          <a:cubicBezTo>
                            <a:pt x="1" y="0"/>
                            <a:pt x="1" y="1243"/>
                            <a:pt x="812" y="1243"/>
                          </a:cubicBezTo>
                          <a:cubicBezTo>
                            <a:pt x="1606" y="1243"/>
                            <a:pt x="1606" y="0"/>
                            <a:pt x="812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08" name="Google Shape;6308;p7"/>
                    <p:cNvSpPr/>
                    <p:nvPr/>
                  </p:nvSpPr>
                  <p:spPr>
                    <a:xfrm rot="-5400000">
                      <a:off x="833150" y="1376150"/>
                      <a:ext cx="4017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09" name="Google Shape;6309;p7"/>
                    <p:cNvSpPr/>
                    <p:nvPr/>
                  </p:nvSpPr>
                  <p:spPr>
                    <a:xfrm rot="-5400000">
                      <a:off x="909538" y="1186288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6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66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10" name="Google Shape;6310;p7"/>
                    <p:cNvSpPr/>
                    <p:nvPr/>
                  </p:nvSpPr>
                  <p:spPr>
                    <a:xfrm rot="-5400000">
                      <a:off x="794963" y="1140763"/>
                      <a:ext cx="6432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73" h="5714" extrusionOk="0">
                          <a:moveTo>
                            <a:pt x="1295" y="1"/>
                          </a:moveTo>
                          <a:cubicBezTo>
                            <a:pt x="570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77" y="5386"/>
                            <a:pt x="1295" y="5714"/>
                          </a:cubicBezTo>
                          <a:cubicBezTo>
                            <a:pt x="1796" y="5368"/>
                            <a:pt x="2572" y="3867"/>
                            <a:pt x="2572" y="2296"/>
                          </a:cubicBezTo>
                          <a:cubicBezTo>
                            <a:pt x="2572" y="726"/>
                            <a:pt x="2003" y="1"/>
                            <a:pt x="12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11" name="Google Shape;6311;p7"/>
                    <p:cNvSpPr/>
                    <p:nvPr/>
                  </p:nvSpPr>
                  <p:spPr>
                    <a:xfrm rot="-5400000">
                      <a:off x="797438" y="1239438"/>
                      <a:ext cx="11607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43" h="4344" extrusionOk="0">
                          <a:moveTo>
                            <a:pt x="1214" y="0"/>
                          </a:moveTo>
                          <a:cubicBezTo>
                            <a:pt x="927" y="0"/>
                            <a:pt x="685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08" y="2825"/>
                          </a:cubicBezTo>
                          <a:cubicBezTo>
                            <a:pt x="2224" y="3824"/>
                            <a:pt x="3635" y="4343"/>
                            <a:pt x="4341" y="4343"/>
                          </a:cubicBezTo>
                          <a:cubicBezTo>
                            <a:pt x="4416" y="4343"/>
                            <a:pt x="4482" y="4338"/>
                            <a:pt x="4539" y="4326"/>
                          </a:cubicBezTo>
                          <a:cubicBezTo>
                            <a:pt x="4643" y="3722"/>
                            <a:pt x="4142" y="2117"/>
                            <a:pt x="3020" y="995"/>
                          </a:cubicBezTo>
                          <a:cubicBezTo>
                            <a:pt x="2324" y="299"/>
                            <a:pt x="1703" y="0"/>
                            <a:pt x="121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12" name="Google Shape;6312;p7"/>
                    <p:cNvSpPr/>
                    <p:nvPr/>
                  </p:nvSpPr>
                  <p:spPr>
                    <a:xfrm rot="-5400000">
                      <a:off x="864225" y="12885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9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9" y="2555"/>
                            <a:pt x="2296" y="2555"/>
                          </a:cubicBezTo>
                          <a:cubicBezTo>
                            <a:pt x="3867" y="2555"/>
                            <a:pt x="5351" y="1796"/>
                            <a:pt x="5714" y="1278"/>
                          </a:cubicBezTo>
                          <a:cubicBezTo>
                            <a:pt x="5351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13" name="Google Shape;6313;p7"/>
                    <p:cNvSpPr/>
                    <p:nvPr/>
                  </p:nvSpPr>
                  <p:spPr>
                    <a:xfrm rot="-5400000">
                      <a:off x="864225" y="107192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45" y="760"/>
                            <a:pt x="0" y="1278"/>
                          </a:cubicBezTo>
                          <a:cubicBezTo>
                            <a:pt x="345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14" name="Google Shape;6314;p7"/>
                    <p:cNvSpPr/>
                    <p:nvPr/>
                  </p:nvSpPr>
                  <p:spPr>
                    <a:xfrm rot="-5400000">
                      <a:off x="797213" y="1076113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3" y="1"/>
                          </a:moveTo>
                          <a:cubicBezTo>
                            <a:pt x="2943" y="1"/>
                            <a:pt x="2321" y="303"/>
                            <a:pt x="1623" y="1012"/>
                          </a:cubicBezTo>
                          <a:cubicBezTo>
                            <a:pt x="518" y="2134"/>
                            <a:pt x="0" y="3722"/>
                            <a:pt x="104" y="4326"/>
                          </a:cubicBezTo>
                          <a:cubicBezTo>
                            <a:pt x="163" y="4338"/>
                            <a:pt x="231" y="4343"/>
                            <a:pt x="306" y="4343"/>
                          </a:cubicBezTo>
                          <a:cubicBezTo>
                            <a:pt x="1025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18" y="1"/>
                            <a:pt x="343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15" name="Google Shape;6315;p7"/>
                    <p:cNvSpPr/>
                    <p:nvPr/>
                  </p:nvSpPr>
                  <p:spPr>
                    <a:xfrm rot="-5400000">
                      <a:off x="741900" y="12767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16" name="Google Shape;6316;p7"/>
                    <p:cNvSpPr/>
                    <p:nvPr/>
                  </p:nvSpPr>
                  <p:spPr>
                    <a:xfrm rot="-5400000">
                      <a:off x="746213" y="11092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17" name="Google Shape;6317;p7"/>
                    <p:cNvSpPr/>
                    <p:nvPr/>
                  </p:nvSpPr>
                  <p:spPr>
                    <a:xfrm rot="-5400000">
                      <a:off x="758338" y="99681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18" name="Google Shape;6318;p7"/>
                    <p:cNvSpPr/>
                    <p:nvPr/>
                  </p:nvSpPr>
                  <p:spPr>
                    <a:xfrm rot="-5400000">
                      <a:off x="932188" y="14669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19" name="Google Shape;6319;p7"/>
                    <p:cNvSpPr/>
                    <p:nvPr/>
                  </p:nvSpPr>
                  <p:spPr>
                    <a:xfrm rot="-5400000">
                      <a:off x="928088" y="16346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5" y="0"/>
                          </a:moveTo>
                          <a:cubicBezTo>
                            <a:pt x="1" y="0"/>
                            <a:pt x="1" y="1226"/>
                            <a:pt x="795" y="1226"/>
                          </a:cubicBezTo>
                          <a:cubicBezTo>
                            <a:pt x="1589" y="1226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  <p:grpSp>
                <p:nvGrpSpPr>
                  <p:cNvPr id="6320" name="Google Shape;6320;p7"/>
                  <p:cNvGrpSpPr/>
                  <p:nvPr/>
                </p:nvGrpSpPr>
                <p:grpSpPr>
                  <a:xfrm rot="10800000">
                    <a:off x="250000" y="2657925"/>
                    <a:ext cx="266250" cy="2469875"/>
                    <a:chOff x="701350" y="1022100"/>
                    <a:chExt cx="266250" cy="2469875"/>
                  </a:xfrm>
                </p:grpSpPr>
                <p:sp>
                  <p:nvSpPr>
                    <p:cNvPr id="6321" name="Google Shape;6321;p7"/>
                    <p:cNvSpPr/>
                    <p:nvPr/>
                  </p:nvSpPr>
                  <p:spPr>
                    <a:xfrm rot="-5400000">
                      <a:off x="-519125" y="2242575"/>
                      <a:ext cx="2457350" cy="164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6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22" name="Google Shape;6322;p7"/>
                    <p:cNvSpPr/>
                    <p:nvPr/>
                  </p:nvSpPr>
                  <p:spPr>
                    <a:xfrm rot="-5400000">
                      <a:off x="909538" y="32626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84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84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23" name="Google Shape;6323;p7"/>
                    <p:cNvSpPr/>
                    <p:nvPr/>
                  </p:nvSpPr>
                  <p:spPr>
                    <a:xfrm rot="-5400000">
                      <a:off x="795175" y="321687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86"/>
                            <a:pt x="1278" y="5714"/>
                          </a:cubicBezTo>
                          <a:cubicBezTo>
                            <a:pt x="1796" y="5386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2003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24" name="Google Shape;6324;p7"/>
                    <p:cNvSpPr/>
                    <p:nvPr/>
                  </p:nvSpPr>
                  <p:spPr>
                    <a:xfrm rot="-5400000">
                      <a:off x="797200" y="3315550"/>
                      <a:ext cx="116550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2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5" y="1703"/>
                            <a:pt x="1226" y="2825"/>
                          </a:cubicBezTo>
                          <a:cubicBezTo>
                            <a:pt x="2226" y="3824"/>
                            <a:pt x="3636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9" y="995"/>
                          </a:cubicBezTo>
                          <a:cubicBezTo>
                            <a:pt x="2342" y="299"/>
                            <a:pt x="1721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25" name="Google Shape;6325;p7"/>
                    <p:cNvSpPr/>
                    <p:nvPr/>
                  </p:nvSpPr>
                  <p:spPr>
                    <a:xfrm rot="-5400000">
                      <a:off x="864225" y="336487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26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26" y="2555"/>
                            <a:pt x="2296" y="2555"/>
                          </a:cubicBezTo>
                          <a:cubicBezTo>
                            <a:pt x="3867" y="2555"/>
                            <a:pt x="5369" y="1796"/>
                            <a:pt x="5714" y="1278"/>
                          </a:cubicBezTo>
                          <a:cubicBezTo>
                            <a:pt x="5369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26" name="Google Shape;6326;p7"/>
                    <p:cNvSpPr/>
                    <p:nvPr/>
                  </p:nvSpPr>
                  <p:spPr>
                    <a:xfrm rot="-5400000">
                      <a:off x="864438" y="3148038"/>
                      <a:ext cx="142425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7" h="2556" extrusionOk="0">
                          <a:moveTo>
                            <a:pt x="3418" y="1"/>
                          </a:moveTo>
                          <a:cubicBezTo>
                            <a:pt x="1847" y="1"/>
                            <a:pt x="346" y="760"/>
                            <a:pt x="0" y="1278"/>
                          </a:cubicBezTo>
                          <a:cubicBezTo>
                            <a:pt x="346" y="1796"/>
                            <a:pt x="1847" y="2555"/>
                            <a:pt x="3418" y="2555"/>
                          </a:cubicBezTo>
                          <a:cubicBezTo>
                            <a:pt x="4988" y="2555"/>
                            <a:pt x="5696" y="2003"/>
                            <a:pt x="5696" y="1278"/>
                          </a:cubicBezTo>
                          <a:cubicBezTo>
                            <a:pt x="5696" y="553"/>
                            <a:pt x="4988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27" name="Google Shape;6327;p7"/>
                    <p:cNvSpPr/>
                    <p:nvPr/>
                  </p:nvSpPr>
                  <p:spPr>
                    <a:xfrm rot="-5400000">
                      <a:off x="797213" y="3152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7" y="1"/>
                          </a:moveTo>
                          <a:cubicBezTo>
                            <a:pt x="2951" y="1"/>
                            <a:pt x="2332" y="303"/>
                            <a:pt x="1622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8" y="4338"/>
                            <a:pt x="245" y="4343"/>
                            <a:pt x="319" y="4343"/>
                          </a:cubicBezTo>
                          <a:cubicBezTo>
                            <a:pt x="1025" y="4343"/>
                            <a:pt x="2437" y="3824"/>
                            <a:pt x="3452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20" y="1"/>
                            <a:pt x="3437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28" name="Google Shape;6328;p7"/>
                    <p:cNvSpPr/>
                    <p:nvPr/>
                  </p:nvSpPr>
                  <p:spPr>
                    <a:xfrm rot="-5400000">
                      <a:off x="849775" y="3456775"/>
                      <a:ext cx="39725" cy="306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7" extrusionOk="0">
                          <a:moveTo>
                            <a:pt x="794" y="1"/>
                          </a:moveTo>
                          <a:cubicBezTo>
                            <a:pt x="0" y="1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29" name="Google Shape;6329;p7"/>
                    <p:cNvSpPr/>
                    <p:nvPr/>
                  </p:nvSpPr>
                  <p:spPr>
                    <a:xfrm rot="-5400000">
                      <a:off x="741688" y="335281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30" name="Google Shape;6330;p7"/>
                    <p:cNvSpPr/>
                    <p:nvPr/>
                  </p:nvSpPr>
                  <p:spPr>
                    <a:xfrm rot="-5400000">
                      <a:off x="746000" y="31853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31" name="Google Shape;6331;p7"/>
                    <p:cNvSpPr/>
                    <p:nvPr/>
                  </p:nvSpPr>
                  <p:spPr>
                    <a:xfrm rot="-5400000">
                      <a:off x="752475" y="2920425"/>
                      <a:ext cx="51800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72" h="2090" extrusionOk="0">
                          <a:moveTo>
                            <a:pt x="1036" y="1"/>
                          </a:moveTo>
                          <a:cubicBezTo>
                            <a:pt x="466" y="1"/>
                            <a:pt x="0" y="467"/>
                            <a:pt x="0" y="1036"/>
                          </a:cubicBezTo>
                          <a:cubicBezTo>
                            <a:pt x="0" y="1623"/>
                            <a:pt x="466" y="2089"/>
                            <a:pt x="1036" y="2089"/>
                          </a:cubicBezTo>
                          <a:cubicBezTo>
                            <a:pt x="1605" y="2089"/>
                            <a:pt x="2071" y="1623"/>
                            <a:pt x="2071" y="1036"/>
                          </a:cubicBezTo>
                          <a:cubicBezTo>
                            <a:pt x="2071" y="467"/>
                            <a:pt x="1605" y="1"/>
                            <a:pt x="103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32" name="Google Shape;6332;p7"/>
                    <p:cNvSpPr/>
                    <p:nvPr/>
                  </p:nvSpPr>
                  <p:spPr>
                    <a:xfrm rot="-5400000">
                      <a:off x="854738" y="2875138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0" y="1847"/>
                            <a:pt x="0" y="3418"/>
                          </a:cubicBezTo>
                          <a:cubicBezTo>
                            <a:pt x="0" y="5006"/>
                            <a:pt x="553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5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33" name="Google Shape;6333;p7"/>
                    <p:cNvSpPr/>
                    <p:nvPr/>
                  </p:nvSpPr>
                  <p:spPr>
                    <a:xfrm rot="-5400000">
                      <a:off x="800125" y="2810650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19" y="1"/>
                          </a:moveTo>
                          <a:cubicBezTo>
                            <a:pt x="245" y="1"/>
                            <a:pt x="179" y="7"/>
                            <a:pt x="121" y="18"/>
                          </a:cubicBezTo>
                          <a:cubicBezTo>
                            <a:pt x="1" y="639"/>
                            <a:pt x="518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5" y="4349"/>
                          </a:cubicBezTo>
                          <a:cubicBezTo>
                            <a:pt x="3718" y="4349"/>
                            <a:pt x="3967" y="4244"/>
                            <a:pt x="4160" y="4057"/>
                          </a:cubicBezTo>
                          <a:cubicBezTo>
                            <a:pt x="4661" y="3556"/>
                            <a:pt x="4557" y="2642"/>
                            <a:pt x="3435" y="1537"/>
                          </a:cubicBezTo>
                          <a:cubicBezTo>
                            <a:pt x="2435" y="521"/>
                            <a:pt x="1026" y="1"/>
                            <a:pt x="31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34" name="Google Shape;6334;p7"/>
                    <p:cNvSpPr/>
                    <p:nvPr/>
                  </p:nvSpPr>
                  <p:spPr>
                    <a:xfrm rot="-5400000">
                      <a:off x="706950" y="28063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1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4" y="2002"/>
                            <a:pt x="5714" y="1277"/>
                          </a:cubicBezTo>
                          <a:cubicBezTo>
                            <a:pt x="5714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35" name="Google Shape;6335;p7"/>
                    <p:cNvSpPr/>
                    <p:nvPr/>
                  </p:nvSpPr>
                  <p:spPr>
                    <a:xfrm rot="-5400000">
                      <a:off x="706950" y="30229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25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36" name="Google Shape;6336;p7"/>
                    <p:cNvSpPr/>
                    <p:nvPr/>
                  </p:nvSpPr>
                  <p:spPr>
                    <a:xfrm rot="-5400000">
                      <a:off x="800075" y="29738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42" y="1"/>
                          </a:moveTo>
                          <a:cubicBezTo>
                            <a:pt x="3635" y="1"/>
                            <a:pt x="2224" y="520"/>
                            <a:pt x="1209" y="1520"/>
                          </a:cubicBezTo>
                          <a:cubicBezTo>
                            <a:pt x="104" y="2642"/>
                            <a:pt x="1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2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2" y="7"/>
                            <a:pt x="4416" y="1"/>
                            <a:pt x="434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37" name="Google Shape;6337;p7"/>
                    <p:cNvSpPr/>
                    <p:nvPr/>
                  </p:nvSpPr>
                  <p:spPr>
                    <a:xfrm rot="-5400000">
                      <a:off x="833813" y="31031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38" name="Google Shape;6338;p7"/>
                    <p:cNvSpPr/>
                    <p:nvPr/>
                  </p:nvSpPr>
                  <p:spPr>
                    <a:xfrm rot="-5400000">
                      <a:off x="833163" y="27603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39" name="Google Shape;6339;p7"/>
                    <p:cNvSpPr/>
                    <p:nvPr/>
                  </p:nvSpPr>
                  <p:spPr>
                    <a:xfrm rot="-5400000">
                      <a:off x="931975" y="28509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40" name="Google Shape;6340;p7"/>
                    <p:cNvSpPr/>
                    <p:nvPr/>
                  </p:nvSpPr>
                  <p:spPr>
                    <a:xfrm rot="-5400000">
                      <a:off x="927875" y="3018600"/>
                      <a:ext cx="40150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605" y="1226"/>
                            <a:pt x="1605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41" name="Google Shape;6341;p7"/>
                    <p:cNvSpPr/>
                    <p:nvPr/>
                  </p:nvSpPr>
                  <p:spPr>
                    <a:xfrm rot="-5400000">
                      <a:off x="909538" y="25705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7" y="0"/>
                            <a:pt x="1" y="466"/>
                            <a:pt x="1" y="1036"/>
                          </a:cubicBezTo>
                          <a:cubicBezTo>
                            <a:pt x="1" y="1606"/>
                            <a:pt x="467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42" name="Google Shape;6342;p7"/>
                    <p:cNvSpPr/>
                    <p:nvPr/>
                  </p:nvSpPr>
                  <p:spPr>
                    <a:xfrm rot="-5400000">
                      <a:off x="795188" y="25247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7" y="1"/>
                          </a:moveTo>
                          <a:cubicBezTo>
                            <a:pt x="553" y="1"/>
                            <a:pt x="0" y="708"/>
                            <a:pt x="0" y="2296"/>
                          </a:cubicBezTo>
                          <a:cubicBezTo>
                            <a:pt x="0" y="3884"/>
                            <a:pt x="760" y="5386"/>
                            <a:pt x="1277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7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43" name="Google Shape;6343;p7"/>
                    <p:cNvSpPr/>
                    <p:nvPr/>
                  </p:nvSpPr>
                  <p:spPr>
                    <a:xfrm rot="-5400000">
                      <a:off x="797213" y="2623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2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26" y="2825"/>
                          </a:cubicBezTo>
                          <a:cubicBezTo>
                            <a:pt x="2225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2" y="4338"/>
                            <a:pt x="4540" y="4326"/>
                          </a:cubicBezTo>
                          <a:cubicBezTo>
                            <a:pt x="4660" y="3722"/>
                            <a:pt x="4143" y="2117"/>
                            <a:pt x="3038" y="995"/>
                          </a:cubicBezTo>
                          <a:cubicBezTo>
                            <a:pt x="2341" y="299"/>
                            <a:pt x="1720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44" name="Google Shape;6344;p7"/>
                    <p:cNvSpPr/>
                    <p:nvPr/>
                  </p:nvSpPr>
                  <p:spPr>
                    <a:xfrm rot="-5400000">
                      <a:off x="864225" y="26727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0" y="553"/>
                            <a:pt x="0" y="1278"/>
                          </a:cubicBezTo>
                          <a:cubicBezTo>
                            <a:pt x="0" y="2003"/>
                            <a:pt x="708" y="2555"/>
                            <a:pt x="2296" y="2555"/>
                          </a:cubicBezTo>
                          <a:cubicBezTo>
                            <a:pt x="3866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6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45" name="Google Shape;6345;p7"/>
                    <p:cNvSpPr/>
                    <p:nvPr/>
                  </p:nvSpPr>
                  <p:spPr>
                    <a:xfrm rot="-5400000">
                      <a:off x="864225" y="24561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63" y="760"/>
                            <a:pt x="1" y="1278"/>
                          </a:cubicBezTo>
                          <a:cubicBezTo>
                            <a:pt x="363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46" name="Google Shape;6346;p7"/>
                    <p:cNvSpPr/>
                    <p:nvPr/>
                  </p:nvSpPr>
                  <p:spPr>
                    <a:xfrm rot="-5400000">
                      <a:off x="797213" y="2460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9" y="4338"/>
                            <a:pt x="245" y="4343"/>
                            <a:pt x="319" y="4343"/>
                          </a:cubicBezTo>
                          <a:cubicBezTo>
                            <a:pt x="1026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47" name="Google Shape;6347;p7"/>
                    <p:cNvSpPr/>
                    <p:nvPr/>
                  </p:nvSpPr>
                  <p:spPr>
                    <a:xfrm rot="-5400000">
                      <a:off x="741900" y="26609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48" name="Google Shape;6348;p7"/>
                    <p:cNvSpPr/>
                    <p:nvPr/>
                  </p:nvSpPr>
                  <p:spPr>
                    <a:xfrm rot="-5400000">
                      <a:off x="745988" y="24932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49" name="Google Shape;6349;p7"/>
                    <p:cNvSpPr/>
                    <p:nvPr/>
                  </p:nvSpPr>
                  <p:spPr>
                    <a:xfrm rot="-5400000">
                      <a:off x="748000" y="2224275"/>
                      <a:ext cx="60850" cy="52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4" h="2086" extrusionOk="0">
                          <a:moveTo>
                            <a:pt x="1048" y="0"/>
                          </a:moveTo>
                          <a:cubicBezTo>
                            <a:pt x="513" y="0"/>
                            <a:pt x="0" y="414"/>
                            <a:pt x="0" y="1032"/>
                          </a:cubicBezTo>
                          <a:cubicBezTo>
                            <a:pt x="0" y="1619"/>
                            <a:pt x="466" y="2085"/>
                            <a:pt x="1053" y="2085"/>
                          </a:cubicBezTo>
                          <a:cubicBezTo>
                            <a:pt x="1968" y="2085"/>
                            <a:pt x="2434" y="963"/>
                            <a:pt x="1778" y="307"/>
                          </a:cubicBezTo>
                          <a:cubicBezTo>
                            <a:pt x="1566" y="95"/>
                            <a:pt x="1304" y="0"/>
                            <a:pt x="1048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50" name="Google Shape;6350;p7"/>
                    <p:cNvSpPr/>
                    <p:nvPr/>
                  </p:nvSpPr>
                  <p:spPr>
                    <a:xfrm rot="-5400000">
                      <a:off x="854725" y="218302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53" y="5714"/>
                            <a:pt x="1278" y="5714"/>
                          </a:cubicBezTo>
                          <a:cubicBezTo>
                            <a:pt x="1986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79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51" name="Google Shape;6351;p7"/>
                    <p:cNvSpPr/>
                    <p:nvPr/>
                  </p:nvSpPr>
                  <p:spPr>
                    <a:xfrm rot="-5400000">
                      <a:off x="800125" y="21185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5" y="1"/>
                          </a:moveTo>
                          <a:cubicBezTo>
                            <a:pt x="230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18" y="2227"/>
                            <a:pt x="1622" y="3349"/>
                          </a:cubicBezTo>
                          <a:cubicBezTo>
                            <a:pt x="2315" y="4052"/>
                            <a:pt x="2933" y="4349"/>
                            <a:pt x="3420" y="4349"/>
                          </a:cubicBezTo>
                          <a:cubicBezTo>
                            <a:pt x="3711" y="4349"/>
                            <a:pt x="3956" y="4244"/>
                            <a:pt x="4142" y="4057"/>
                          </a:cubicBezTo>
                          <a:cubicBezTo>
                            <a:pt x="4660" y="3556"/>
                            <a:pt x="4557" y="2642"/>
                            <a:pt x="3435" y="1537"/>
                          </a:cubicBezTo>
                          <a:cubicBezTo>
                            <a:pt x="2419" y="521"/>
                            <a:pt x="1022" y="1"/>
                            <a:pt x="30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52" name="Google Shape;6352;p7"/>
                    <p:cNvSpPr/>
                    <p:nvPr/>
                  </p:nvSpPr>
                  <p:spPr>
                    <a:xfrm rot="-5400000">
                      <a:off x="706963" y="2114213"/>
                      <a:ext cx="142825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3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5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5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53" name="Google Shape;6353;p7"/>
                    <p:cNvSpPr/>
                    <p:nvPr/>
                  </p:nvSpPr>
                  <p:spPr>
                    <a:xfrm rot="-5400000">
                      <a:off x="706950" y="23308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1" y="570"/>
                            <a:pt x="1" y="1277"/>
                          </a:cubicBezTo>
                          <a:cubicBezTo>
                            <a:pt x="1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9" y="1795"/>
                            <a:pt x="5714" y="1277"/>
                          </a:cubicBezTo>
                          <a:cubicBezTo>
                            <a:pt x="5369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54" name="Google Shape;6354;p7"/>
                    <p:cNvSpPr/>
                    <p:nvPr/>
                  </p:nvSpPr>
                  <p:spPr>
                    <a:xfrm rot="-5400000">
                      <a:off x="800075" y="22817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9" y="1520"/>
                          </a:cubicBezTo>
                          <a:cubicBezTo>
                            <a:pt x="87" y="2642"/>
                            <a:pt x="1" y="3539"/>
                            <a:pt x="501" y="4057"/>
                          </a:cubicBezTo>
                          <a:cubicBezTo>
                            <a:pt x="693" y="4242"/>
                            <a:pt x="936" y="4344"/>
                            <a:pt x="1222" y="4344"/>
                          </a:cubicBezTo>
                          <a:cubicBezTo>
                            <a:pt x="1711" y="4344"/>
                            <a:pt x="2325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55" name="Google Shape;6355;p7"/>
                    <p:cNvSpPr/>
                    <p:nvPr/>
                  </p:nvSpPr>
                  <p:spPr>
                    <a:xfrm rot="-5400000">
                      <a:off x="833600" y="24112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56" name="Google Shape;6356;p7"/>
                    <p:cNvSpPr/>
                    <p:nvPr/>
                  </p:nvSpPr>
                  <p:spPr>
                    <a:xfrm rot="-5400000">
                      <a:off x="833163" y="20682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57" name="Google Shape;6357;p7"/>
                    <p:cNvSpPr/>
                    <p:nvPr/>
                  </p:nvSpPr>
                  <p:spPr>
                    <a:xfrm rot="-5400000">
                      <a:off x="931975" y="2158850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605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58" name="Google Shape;6358;p7"/>
                    <p:cNvSpPr/>
                    <p:nvPr/>
                  </p:nvSpPr>
                  <p:spPr>
                    <a:xfrm rot="-5400000">
                      <a:off x="928088" y="23267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59" name="Google Shape;6359;p7"/>
                    <p:cNvSpPr/>
                    <p:nvPr/>
                  </p:nvSpPr>
                  <p:spPr>
                    <a:xfrm rot="-5400000">
                      <a:off x="905375" y="1882550"/>
                      <a:ext cx="60875" cy="52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5" h="2085" extrusionOk="0">
                          <a:moveTo>
                            <a:pt x="1399" y="0"/>
                          </a:moveTo>
                          <a:cubicBezTo>
                            <a:pt x="467" y="0"/>
                            <a:pt x="1" y="1122"/>
                            <a:pt x="657" y="1778"/>
                          </a:cubicBezTo>
                          <a:cubicBezTo>
                            <a:pt x="868" y="1990"/>
                            <a:pt x="1129" y="2085"/>
                            <a:pt x="1384" y="2085"/>
                          </a:cubicBezTo>
                          <a:cubicBezTo>
                            <a:pt x="1920" y="2085"/>
                            <a:pt x="2434" y="1667"/>
                            <a:pt x="2434" y="1036"/>
                          </a:cubicBezTo>
                          <a:cubicBezTo>
                            <a:pt x="2434" y="466"/>
                            <a:pt x="1968" y="0"/>
                            <a:pt x="1399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60" name="Google Shape;6360;p7"/>
                    <p:cNvSpPr/>
                    <p:nvPr/>
                  </p:nvSpPr>
                  <p:spPr>
                    <a:xfrm rot="-5400000">
                      <a:off x="795188" y="18326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68"/>
                            <a:pt x="1278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61" name="Google Shape;6361;p7"/>
                    <p:cNvSpPr/>
                    <p:nvPr/>
                  </p:nvSpPr>
                  <p:spPr>
                    <a:xfrm rot="-5400000">
                      <a:off x="797213" y="1931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3" y="0"/>
                          </a:moveTo>
                          <a:cubicBezTo>
                            <a:pt x="936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4" y="1703"/>
                            <a:pt x="1209" y="2825"/>
                          </a:cubicBezTo>
                          <a:cubicBezTo>
                            <a:pt x="2224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8" y="995"/>
                          </a:cubicBezTo>
                          <a:cubicBezTo>
                            <a:pt x="2331" y="299"/>
                            <a:pt x="1713" y="0"/>
                            <a:pt x="122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62" name="Google Shape;6362;p7"/>
                    <p:cNvSpPr/>
                    <p:nvPr/>
                  </p:nvSpPr>
                  <p:spPr>
                    <a:xfrm rot="-5400000">
                      <a:off x="864225" y="19806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8" y="2555"/>
                            <a:pt x="2296" y="2555"/>
                          </a:cubicBezTo>
                          <a:cubicBezTo>
                            <a:pt x="3867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63" name="Google Shape;6363;p7"/>
                    <p:cNvSpPr/>
                    <p:nvPr/>
                  </p:nvSpPr>
                  <p:spPr>
                    <a:xfrm rot="-5400000">
                      <a:off x="864225" y="17640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18" y="1"/>
                          </a:moveTo>
                          <a:cubicBezTo>
                            <a:pt x="1848" y="1"/>
                            <a:pt x="346" y="760"/>
                            <a:pt x="1" y="1278"/>
                          </a:cubicBezTo>
                          <a:cubicBezTo>
                            <a:pt x="346" y="1796"/>
                            <a:pt x="1848" y="2555"/>
                            <a:pt x="3418" y="2555"/>
                          </a:cubicBezTo>
                          <a:cubicBezTo>
                            <a:pt x="5006" y="2555"/>
                            <a:pt x="5714" y="2003"/>
                            <a:pt x="5714" y="1278"/>
                          </a:cubicBezTo>
                          <a:cubicBezTo>
                            <a:pt x="5714" y="553"/>
                            <a:pt x="5006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64" name="Google Shape;6364;p7"/>
                    <p:cNvSpPr/>
                    <p:nvPr/>
                  </p:nvSpPr>
                  <p:spPr>
                    <a:xfrm rot="-5400000">
                      <a:off x="797213" y="17682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01" y="2117"/>
                            <a:pt x="1" y="3722"/>
                            <a:pt x="122" y="4326"/>
                          </a:cubicBezTo>
                          <a:cubicBezTo>
                            <a:pt x="179" y="4338"/>
                            <a:pt x="245" y="4343"/>
                            <a:pt x="320" y="4343"/>
                          </a:cubicBezTo>
                          <a:cubicBezTo>
                            <a:pt x="1026" y="4343"/>
                            <a:pt x="2436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65" name="Google Shape;6365;p7"/>
                    <p:cNvSpPr/>
                    <p:nvPr/>
                  </p:nvSpPr>
                  <p:spPr>
                    <a:xfrm rot="-5400000">
                      <a:off x="741900" y="19688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8" y="1243"/>
                            <a:pt x="1588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66" name="Google Shape;6366;p7"/>
                    <p:cNvSpPr/>
                    <p:nvPr/>
                  </p:nvSpPr>
                  <p:spPr>
                    <a:xfrm rot="-5400000">
                      <a:off x="746213" y="18013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67" name="Google Shape;6367;p7"/>
                    <p:cNvSpPr/>
                    <p:nvPr/>
                  </p:nvSpPr>
                  <p:spPr>
                    <a:xfrm rot="-5400000">
                      <a:off x="752263" y="1536438"/>
                      <a:ext cx="52225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90" extrusionOk="0">
                          <a:moveTo>
                            <a:pt x="1053" y="1"/>
                          </a:moveTo>
                          <a:cubicBezTo>
                            <a:pt x="467" y="1"/>
                            <a:pt x="1" y="467"/>
                            <a:pt x="1" y="1036"/>
                          </a:cubicBezTo>
                          <a:cubicBezTo>
                            <a:pt x="1" y="1623"/>
                            <a:pt x="467" y="2089"/>
                            <a:pt x="1053" y="2089"/>
                          </a:cubicBezTo>
                          <a:cubicBezTo>
                            <a:pt x="1623" y="2089"/>
                            <a:pt x="2089" y="1623"/>
                            <a:pt x="2089" y="1036"/>
                          </a:cubicBezTo>
                          <a:cubicBezTo>
                            <a:pt x="2089" y="467"/>
                            <a:pt x="1623" y="1"/>
                            <a:pt x="10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68" name="Google Shape;6368;p7"/>
                    <p:cNvSpPr/>
                    <p:nvPr/>
                  </p:nvSpPr>
                  <p:spPr>
                    <a:xfrm rot="-5400000">
                      <a:off x="854725" y="1491350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70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6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69" name="Google Shape;6369;p7"/>
                    <p:cNvSpPr/>
                    <p:nvPr/>
                  </p:nvSpPr>
                  <p:spPr>
                    <a:xfrm rot="-5400000">
                      <a:off x="800125" y="14264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6" y="1"/>
                          </a:moveTo>
                          <a:cubicBezTo>
                            <a:pt x="231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01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1" y="4349"/>
                          </a:cubicBezTo>
                          <a:cubicBezTo>
                            <a:pt x="3711" y="4349"/>
                            <a:pt x="3956" y="4244"/>
                            <a:pt x="4143" y="4057"/>
                          </a:cubicBezTo>
                          <a:cubicBezTo>
                            <a:pt x="4660" y="3556"/>
                            <a:pt x="4540" y="2642"/>
                            <a:pt x="3435" y="1537"/>
                          </a:cubicBezTo>
                          <a:cubicBezTo>
                            <a:pt x="2420" y="521"/>
                            <a:pt x="1022" y="1"/>
                            <a:pt x="30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70" name="Google Shape;6370;p7"/>
                    <p:cNvSpPr/>
                    <p:nvPr/>
                  </p:nvSpPr>
                  <p:spPr>
                    <a:xfrm rot="-5400000">
                      <a:off x="706950" y="14221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71" name="Google Shape;6371;p7"/>
                    <p:cNvSpPr/>
                    <p:nvPr/>
                  </p:nvSpPr>
                  <p:spPr>
                    <a:xfrm rot="-5400000">
                      <a:off x="706950" y="16387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6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6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72" name="Google Shape;6372;p7"/>
                    <p:cNvSpPr/>
                    <p:nvPr/>
                  </p:nvSpPr>
                  <p:spPr>
                    <a:xfrm rot="-5400000">
                      <a:off x="800075" y="1589575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8" y="1520"/>
                          </a:cubicBezTo>
                          <a:cubicBezTo>
                            <a:pt x="87" y="2642"/>
                            <a:pt x="0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1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0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73" name="Google Shape;6373;p7"/>
                    <p:cNvSpPr/>
                    <p:nvPr/>
                  </p:nvSpPr>
                  <p:spPr>
                    <a:xfrm rot="-5400000">
                      <a:off x="833600" y="17191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2" y="0"/>
                          </a:moveTo>
                          <a:cubicBezTo>
                            <a:pt x="1" y="0"/>
                            <a:pt x="1" y="1243"/>
                            <a:pt x="812" y="1243"/>
                          </a:cubicBezTo>
                          <a:cubicBezTo>
                            <a:pt x="1606" y="1243"/>
                            <a:pt x="1606" y="0"/>
                            <a:pt x="812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74" name="Google Shape;6374;p7"/>
                    <p:cNvSpPr/>
                    <p:nvPr/>
                  </p:nvSpPr>
                  <p:spPr>
                    <a:xfrm rot="-5400000">
                      <a:off x="833150" y="1376150"/>
                      <a:ext cx="4017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75" name="Google Shape;6375;p7"/>
                    <p:cNvSpPr/>
                    <p:nvPr/>
                  </p:nvSpPr>
                  <p:spPr>
                    <a:xfrm rot="-5400000">
                      <a:off x="909538" y="1186288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6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66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76" name="Google Shape;6376;p7"/>
                    <p:cNvSpPr/>
                    <p:nvPr/>
                  </p:nvSpPr>
                  <p:spPr>
                    <a:xfrm rot="-5400000">
                      <a:off x="794963" y="1140763"/>
                      <a:ext cx="6432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73" h="5714" extrusionOk="0">
                          <a:moveTo>
                            <a:pt x="1295" y="1"/>
                          </a:moveTo>
                          <a:cubicBezTo>
                            <a:pt x="570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77" y="5386"/>
                            <a:pt x="1295" y="5714"/>
                          </a:cubicBezTo>
                          <a:cubicBezTo>
                            <a:pt x="1796" y="5368"/>
                            <a:pt x="2572" y="3867"/>
                            <a:pt x="2572" y="2296"/>
                          </a:cubicBezTo>
                          <a:cubicBezTo>
                            <a:pt x="2572" y="726"/>
                            <a:pt x="2003" y="1"/>
                            <a:pt x="12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77" name="Google Shape;6377;p7"/>
                    <p:cNvSpPr/>
                    <p:nvPr/>
                  </p:nvSpPr>
                  <p:spPr>
                    <a:xfrm rot="-5400000">
                      <a:off x="797438" y="1239438"/>
                      <a:ext cx="11607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43" h="4344" extrusionOk="0">
                          <a:moveTo>
                            <a:pt x="1214" y="0"/>
                          </a:moveTo>
                          <a:cubicBezTo>
                            <a:pt x="927" y="0"/>
                            <a:pt x="685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08" y="2825"/>
                          </a:cubicBezTo>
                          <a:cubicBezTo>
                            <a:pt x="2224" y="3824"/>
                            <a:pt x="3635" y="4343"/>
                            <a:pt x="4341" y="4343"/>
                          </a:cubicBezTo>
                          <a:cubicBezTo>
                            <a:pt x="4416" y="4343"/>
                            <a:pt x="4482" y="4338"/>
                            <a:pt x="4539" y="4326"/>
                          </a:cubicBezTo>
                          <a:cubicBezTo>
                            <a:pt x="4643" y="3722"/>
                            <a:pt x="4142" y="2117"/>
                            <a:pt x="3020" y="995"/>
                          </a:cubicBezTo>
                          <a:cubicBezTo>
                            <a:pt x="2324" y="299"/>
                            <a:pt x="1703" y="0"/>
                            <a:pt x="121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78" name="Google Shape;6378;p7"/>
                    <p:cNvSpPr/>
                    <p:nvPr/>
                  </p:nvSpPr>
                  <p:spPr>
                    <a:xfrm rot="-5400000">
                      <a:off x="864225" y="12885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9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9" y="2555"/>
                            <a:pt x="2296" y="2555"/>
                          </a:cubicBezTo>
                          <a:cubicBezTo>
                            <a:pt x="3867" y="2555"/>
                            <a:pt x="5351" y="1796"/>
                            <a:pt x="5714" y="1278"/>
                          </a:cubicBezTo>
                          <a:cubicBezTo>
                            <a:pt x="5351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79" name="Google Shape;6379;p7"/>
                    <p:cNvSpPr/>
                    <p:nvPr/>
                  </p:nvSpPr>
                  <p:spPr>
                    <a:xfrm rot="-5400000">
                      <a:off x="864225" y="107192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45" y="760"/>
                            <a:pt x="0" y="1278"/>
                          </a:cubicBezTo>
                          <a:cubicBezTo>
                            <a:pt x="345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80" name="Google Shape;6380;p7"/>
                    <p:cNvSpPr/>
                    <p:nvPr/>
                  </p:nvSpPr>
                  <p:spPr>
                    <a:xfrm rot="-5400000">
                      <a:off x="797213" y="1076113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3" y="1"/>
                          </a:moveTo>
                          <a:cubicBezTo>
                            <a:pt x="2943" y="1"/>
                            <a:pt x="2321" y="303"/>
                            <a:pt x="1623" y="1012"/>
                          </a:cubicBezTo>
                          <a:cubicBezTo>
                            <a:pt x="518" y="2134"/>
                            <a:pt x="0" y="3722"/>
                            <a:pt x="104" y="4326"/>
                          </a:cubicBezTo>
                          <a:cubicBezTo>
                            <a:pt x="163" y="4338"/>
                            <a:pt x="231" y="4343"/>
                            <a:pt x="306" y="4343"/>
                          </a:cubicBezTo>
                          <a:cubicBezTo>
                            <a:pt x="1025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18" y="1"/>
                            <a:pt x="343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81" name="Google Shape;6381;p7"/>
                    <p:cNvSpPr/>
                    <p:nvPr/>
                  </p:nvSpPr>
                  <p:spPr>
                    <a:xfrm rot="-5400000">
                      <a:off x="741900" y="12767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82" name="Google Shape;6382;p7"/>
                    <p:cNvSpPr/>
                    <p:nvPr/>
                  </p:nvSpPr>
                  <p:spPr>
                    <a:xfrm rot="-5400000">
                      <a:off x="746213" y="11092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83" name="Google Shape;6383;p7"/>
                    <p:cNvSpPr/>
                    <p:nvPr/>
                  </p:nvSpPr>
                  <p:spPr>
                    <a:xfrm rot="-5400000">
                      <a:off x="757388" y="10270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84" name="Google Shape;6384;p7"/>
                    <p:cNvSpPr/>
                    <p:nvPr/>
                  </p:nvSpPr>
                  <p:spPr>
                    <a:xfrm rot="-5400000">
                      <a:off x="932188" y="14669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85" name="Google Shape;6385;p7"/>
                    <p:cNvSpPr/>
                    <p:nvPr/>
                  </p:nvSpPr>
                  <p:spPr>
                    <a:xfrm rot="-5400000">
                      <a:off x="928088" y="16346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5" y="0"/>
                          </a:moveTo>
                          <a:cubicBezTo>
                            <a:pt x="1" y="0"/>
                            <a:pt x="1" y="1226"/>
                            <a:pt x="795" y="1226"/>
                          </a:cubicBezTo>
                          <a:cubicBezTo>
                            <a:pt x="1589" y="1226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  <p:grpSp>
              <p:nvGrpSpPr>
                <p:cNvPr id="6386" name="Google Shape;6386;p7"/>
                <p:cNvGrpSpPr/>
                <p:nvPr/>
              </p:nvGrpSpPr>
              <p:grpSpPr>
                <a:xfrm rot="5400000">
                  <a:off x="6962277" y="3146373"/>
                  <a:ext cx="266250" cy="3448154"/>
                  <a:chOff x="701350" y="31296"/>
                  <a:chExt cx="266250" cy="3448154"/>
                </a:xfrm>
              </p:grpSpPr>
              <p:sp>
                <p:nvSpPr>
                  <p:cNvPr id="6387" name="Google Shape;6387;p7"/>
                  <p:cNvSpPr/>
                  <p:nvPr/>
                </p:nvSpPr>
                <p:spPr>
                  <a:xfrm rot="-5400000">
                    <a:off x="-1014527" y="1747173"/>
                    <a:ext cx="3448154" cy="16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294" h="656" extrusionOk="0">
                        <a:moveTo>
                          <a:pt x="0" y="0"/>
                        </a:moveTo>
                        <a:lnTo>
                          <a:pt x="0" y="656"/>
                        </a:lnTo>
                        <a:lnTo>
                          <a:pt x="98293" y="656"/>
                        </a:lnTo>
                        <a:lnTo>
                          <a:pt x="98293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388" name="Google Shape;6388;p7"/>
                  <p:cNvSpPr/>
                  <p:nvPr/>
                </p:nvSpPr>
                <p:spPr>
                  <a:xfrm rot="-5400000">
                    <a:off x="909538" y="3262613"/>
                    <a:ext cx="52225" cy="5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" h="2072" extrusionOk="0">
                        <a:moveTo>
                          <a:pt x="1053" y="0"/>
                        </a:moveTo>
                        <a:cubicBezTo>
                          <a:pt x="484" y="0"/>
                          <a:pt x="0" y="466"/>
                          <a:pt x="0" y="1036"/>
                        </a:cubicBezTo>
                        <a:cubicBezTo>
                          <a:pt x="0" y="1606"/>
                          <a:pt x="484" y="2072"/>
                          <a:pt x="1053" y="2072"/>
                        </a:cubicBezTo>
                        <a:cubicBezTo>
                          <a:pt x="1623" y="2072"/>
                          <a:pt x="2089" y="1606"/>
                          <a:pt x="2089" y="1036"/>
                        </a:cubicBezTo>
                        <a:cubicBezTo>
                          <a:pt x="2089" y="466"/>
                          <a:pt x="1623" y="0"/>
                          <a:pt x="105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389" name="Google Shape;6389;p7"/>
                  <p:cNvSpPr/>
                  <p:nvPr/>
                </p:nvSpPr>
                <p:spPr>
                  <a:xfrm rot="-5400000">
                    <a:off x="795175" y="3216875"/>
                    <a:ext cx="63900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6" h="5714" extrusionOk="0">
                        <a:moveTo>
                          <a:pt x="1278" y="1"/>
                        </a:moveTo>
                        <a:cubicBezTo>
                          <a:pt x="553" y="1"/>
                          <a:pt x="1" y="708"/>
                          <a:pt x="1" y="2296"/>
                        </a:cubicBezTo>
                        <a:cubicBezTo>
                          <a:pt x="1" y="3884"/>
                          <a:pt x="760" y="5386"/>
                          <a:pt x="1278" y="5714"/>
                        </a:cubicBezTo>
                        <a:cubicBezTo>
                          <a:pt x="1796" y="5386"/>
                          <a:pt x="2555" y="3867"/>
                          <a:pt x="2555" y="2296"/>
                        </a:cubicBezTo>
                        <a:cubicBezTo>
                          <a:pt x="2555" y="726"/>
                          <a:pt x="2003" y="1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390" name="Google Shape;6390;p7"/>
                  <p:cNvSpPr/>
                  <p:nvPr/>
                </p:nvSpPr>
                <p:spPr>
                  <a:xfrm rot="-5400000">
                    <a:off x="797200" y="3315550"/>
                    <a:ext cx="116550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2" h="4344" extrusionOk="0">
                        <a:moveTo>
                          <a:pt x="1227" y="0"/>
                        </a:moveTo>
                        <a:cubicBezTo>
                          <a:pt x="938" y="0"/>
                          <a:pt x="693" y="102"/>
                          <a:pt x="501" y="287"/>
                        </a:cubicBezTo>
                        <a:cubicBezTo>
                          <a:pt x="1" y="805"/>
                          <a:pt x="105" y="1703"/>
                          <a:pt x="1226" y="2825"/>
                        </a:cubicBezTo>
                        <a:cubicBezTo>
                          <a:pt x="2226" y="3824"/>
                          <a:pt x="3636" y="4343"/>
                          <a:pt x="4342" y="4343"/>
                        </a:cubicBezTo>
                        <a:cubicBezTo>
                          <a:pt x="4416" y="4343"/>
                          <a:pt x="4483" y="4338"/>
                          <a:pt x="4540" y="4326"/>
                        </a:cubicBezTo>
                        <a:cubicBezTo>
                          <a:pt x="4661" y="3722"/>
                          <a:pt x="4143" y="2117"/>
                          <a:pt x="3039" y="995"/>
                        </a:cubicBezTo>
                        <a:cubicBezTo>
                          <a:pt x="2342" y="299"/>
                          <a:pt x="1721" y="0"/>
                          <a:pt x="12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391" name="Google Shape;6391;p7"/>
                  <p:cNvSpPr/>
                  <p:nvPr/>
                </p:nvSpPr>
                <p:spPr>
                  <a:xfrm rot="-5400000">
                    <a:off x="864225" y="3364875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2296" y="1"/>
                        </a:moveTo>
                        <a:cubicBezTo>
                          <a:pt x="726" y="1"/>
                          <a:pt x="1" y="553"/>
                          <a:pt x="1" y="1278"/>
                        </a:cubicBezTo>
                        <a:cubicBezTo>
                          <a:pt x="1" y="2003"/>
                          <a:pt x="726" y="2555"/>
                          <a:pt x="2296" y="2555"/>
                        </a:cubicBezTo>
                        <a:cubicBezTo>
                          <a:pt x="3867" y="2555"/>
                          <a:pt x="5369" y="1796"/>
                          <a:pt x="5714" y="1278"/>
                        </a:cubicBezTo>
                        <a:cubicBezTo>
                          <a:pt x="5369" y="760"/>
                          <a:pt x="3867" y="1"/>
                          <a:pt x="229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392" name="Google Shape;6392;p7"/>
                  <p:cNvSpPr/>
                  <p:nvPr/>
                </p:nvSpPr>
                <p:spPr>
                  <a:xfrm rot="-5400000">
                    <a:off x="864438" y="3148038"/>
                    <a:ext cx="142425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97" h="2556" extrusionOk="0">
                        <a:moveTo>
                          <a:pt x="3418" y="1"/>
                        </a:moveTo>
                        <a:cubicBezTo>
                          <a:pt x="1847" y="1"/>
                          <a:pt x="346" y="760"/>
                          <a:pt x="0" y="1278"/>
                        </a:cubicBezTo>
                        <a:cubicBezTo>
                          <a:pt x="346" y="1796"/>
                          <a:pt x="1847" y="2555"/>
                          <a:pt x="3418" y="2555"/>
                        </a:cubicBezTo>
                        <a:cubicBezTo>
                          <a:pt x="4988" y="2555"/>
                          <a:pt x="5696" y="2003"/>
                          <a:pt x="5696" y="1278"/>
                        </a:cubicBezTo>
                        <a:cubicBezTo>
                          <a:pt x="5696" y="553"/>
                          <a:pt x="4988" y="1"/>
                          <a:pt x="341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393" name="Google Shape;6393;p7"/>
                  <p:cNvSpPr/>
                  <p:nvPr/>
                </p:nvSpPr>
                <p:spPr>
                  <a:xfrm rot="-5400000">
                    <a:off x="797213" y="3152438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3437" y="1"/>
                        </a:moveTo>
                        <a:cubicBezTo>
                          <a:pt x="2951" y="1"/>
                          <a:pt x="2332" y="303"/>
                          <a:pt x="1622" y="1012"/>
                        </a:cubicBezTo>
                        <a:cubicBezTo>
                          <a:pt x="518" y="2117"/>
                          <a:pt x="0" y="3722"/>
                          <a:pt x="121" y="4326"/>
                        </a:cubicBezTo>
                        <a:cubicBezTo>
                          <a:pt x="178" y="4338"/>
                          <a:pt x="245" y="4343"/>
                          <a:pt x="319" y="4343"/>
                        </a:cubicBezTo>
                        <a:cubicBezTo>
                          <a:pt x="1025" y="4343"/>
                          <a:pt x="2437" y="3824"/>
                          <a:pt x="3452" y="2825"/>
                        </a:cubicBezTo>
                        <a:cubicBezTo>
                          <a:pt x="4557" y="1720"/>
                          <a:pt x="4660" y="805"/>
                          <a:pt x="4142" y="287"/>
                        </a:cubicBezTo>
                        <a:cubicBezTo>
                          <a:pt x="3958" y="103"/>
                          <a:pt x="3720" y="1"/>
                          <a:pt x="34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394" name="Google Shape;6394;p7"/>
                  <p:cNvSpPr/>
                  <p:nvPr/>
                </p:nvSpPr>
                <p:spPr>
                  <a:xfrm rot="-5400000">
                    <a:off x="840925" y="3443825"/>
                    <a:ext cx="39725" cy="30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27" extrusionOk="0">
                        <a:moveTo>
                          <a:pt x="794" y="1"/>
                        </a:moveTo>
                        <a:cubicBezTo>
                          <a:pt x="0" y="1"/>
                          <a:pt x="0" y="1226"/>
                          <a:pt x="794" y="1226"/>
                        </a:cubicBezTo>
                        <a:cubicBezTo>
                          <a:pt x="1588" y="1226"/>
                          <a:pt x="1588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395" name="Google Shape;6395;p7"/>
                  <p:cNvSpPr/>
                  <p:nvPr/>
                </p:nvSpPr>
                <p:spPr>
                  <a:xfrm rot="-5400000">
                    <a:off x="741688" y="3352813"/>
                    <a:ext cx="40150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3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606" y="1243"/>
                          <a:pt x="1606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396" name="Google Shape;6396;p7"/>
                  <p:cNvSpPr/>
                  <p:nvPr/>
                </p:nvSpPr>
                <p:spPr>
                  <a:xfrm rot="-5400000">
                    <a:off x="746000" y="3185375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795" y="1"/>
                        </a:moveTo>
                        <a:cubicBezTo>
                          <a:pt x="1" y="1"/>
                          <a:pt x="1" y="1243"/>
                          <a:pt x="795" y="1243"/>
                        </a:cubicBezTo>
                        <a:cubicBezTo>
                          <a:pt x="1606" y="1243"/>
                          <a:pt x="1606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397" name="Google Shape;6397;p7"/>
                  <p:cNvSpPr/>
                  <p:nvPr/>
                </p:nvSpPr>
                <p:spPr>
                  <a:xfrm rot="-5400000">
                    <a:off x="752475" y="2920425"/>
                    <a:ext cx="51800" cy="52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2" h="2090" extrusionOk="0">
                        <a:moveTo>
                          <a:pt x="1036" y="1"/>
                        </a:moveTo>
                        <a:cubicBezTo>
                          <a:pt x="466" y="1"/>
                          <a:pt x="0" y="467"/>
                          <a:pt x="0" y="1036"/>
                        </a:cubicBezTo>
                        <a:cubicBezTo>
                          <a:pt x="0" y="1623"/>
                          <a:pt x="466" y="2089"/>
                          <a:pt x="1036" y="2089"/>
                        </a:cubicBezTo>
                        <a:cubicBezTo>
                          <a:pt x="1605" y="2089"/>
                          <a:pt x="2071" y="1623"/>
                          <a:pt x="2071" y="1036"/>
                        </a:cubicBezTo>
                        <a:cubicBezTo>
                          <a:pt x="2071" y="467"/>
                          <a:pt x="1605" y="1"/>
                          <a:pt x="103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398" name="Google Shape;6398;p7"/>
                  <p:cNvSpPr/>
                  <p:nvPr/>
                </p:nvSpPr>
                <p:spPr>
                  <a:xfrm rot="-5400000">
                    <a:off x="854738" y="2875138"/>
                    <a:ext cx="63875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5" h="5714" extrusionOk="0">
                        <a:moveTo>
                          <a:pt x="1278" y="1"/>
                        </a:moveTo>
                        <a:cubicBezTo>
                          <a:pt x="760" y="363"/>
                          <a:pt x="0" y="1847"/>
                          <a:pt x="0" y="3418"/>
                        </a:cubicBezTo>
                        <a:cubicBezTo>
                          <a:pt x="0" y="5006"/>
                          <a:pt x="553" y="5714"/>
                          <a:pt x="1278" y="5714"/>
                        </a:cubicBezTo>
                        <a:cubicBezTo>
                          <a:pt x="2003" y="5714"/>
                          <a:pt x="2555" y="5006"/>
                          <a:pt x="2555" y="3418"/>
                        </a:cubicBezTo>
                        <a:cubicBezTo>
                          <a:pt x="2555" y="1847"/>
                          <a:pt x="1795" y="363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399" name="Google Shape;6399;p7"/>
                  <p:cNvSpPr/>
                  <p:nvPr/>
                </p:nvSpPr>
                <p:spPr>
                  <a:xfrm rot="-5400000">
                    <a:off x="800125" y="2810650"/>
                    <a:ext cx="116525" cy="108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9" extrusionOk="0">
                        <a:moveTo>
                          <a:pt x="319" y="1"/>
                        </a:moveTo>
                        <a:cubicBezTo>
                          <a:pt x="245" y="1"/>
                          <a:pt x="179" y="7"/>
                          <a:pt x="121" y="18"/>
                        </a:cubicBezTo>
                        <a:cubicBezTo>
                          <a:pt x="1" y="639"/>
                          <a:pt x="518" y="2227"/>
                          <a:pt x="1623" y="3349"/>
                        </a:cubicBezTo>
                        <a:cubicBezTo>
                          <a:pt x="2315" y="4052"/>
                          <a:pt x="2933" y="4349"/>
                          <a:pt x="3425" y="4349"/>
                        </a:cubicBezTo>
                        <a:cubicBezTo>
                          <a:pt x="3718" y="4349"/>
                          <a:pt x="3967" y="4244"/>
                          <a:pt x="4160" y="4057"/>
                        </a:cubicBezTo>
                        <a:cubicBezTo>
                          <a:pt x="4661" y="3556"/>
                          <a:pt x="4557" y="2642"/>
                          <a:pt x="3435" y="1537"/>
                        </a:cubicBezTo>
                        <a:cubicBezTo>
                          <a:pt x="2435" y="521"/>
                          <a:pt x="1026" y="1"/>
                          <a:pt x="31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00" name="Google Shape;6400;p7"/>
                  <p:cNvSpPr/>
                  <p:nvPr/>
                </p:nvSpPr>
                <p:spPr>
                  <a:xfrm rot="-5400000">
                    <a:off x="706950" y="2806325"/>
                    <a:ext cx="142850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72" extrusionOk="0">
                        <a:moveTo>
                          <a:pt x="3435" y="0"/>
                        </a:moveTo>
                        <a:cubicBezTo>
                          <a:pt x="1847" y="0"/>
                          <a:pt x="363" y="777"/>
                          <a:pt x="1" y="1277"/>
                        </a:cubicBezTo>
                        <a:cubicBezTo>
                          <a:pt x="363" y="1795"/>
                          <a:pt x="1847" y="2572"/>
                          <a:pt x="3435" y="2572"/>
                        </a:cubicBezTo>
                        <a:cubicBezTo>
                          <a:pt x="5006" y="2572"/>
                          <a:pt x="5714" y="2002"/>
                          <a:pt x="5714" y="1277"/>
                        </a:cubicBezTo>
                        <a:cubicBezTo>
                          <a:pt x="5714" y="570"/>
                          <a:pt x="5006" y="0"/>
                          <a:pt x="343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01" name="Google Shape;6401;p7"/>
                  <p:cNvSpPr/>
                  <p:nvPr/>
                </p:nvSpPr>
                <p:spPr>
                  <a:xfrm rot="-5400000">
                    <a:off x="706950" y="3022925"/>
                    <a:ext cx="142850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72" extrusionOk="0">
                        <a:moveTo>
                          <a:pt x="2296" y="0"/>
                        </a:moveTo>
                        <a:cubicBezTo>
                          <a:pt x="725" y="0"/>
                          <a:pt x="0" y="570"/>
                          <a:pt x="0" y="1277"/>
                        </a:cubicBezTo>
                        <a:cubicBezTo>
                          <a:pt x="0" y="2002"/>
                          <a:pt x="708" y="2572"/>
                          <a:pt x="2296" y="2572"/>
                        </a:cubicBezTo>
                        <a:cubicBezTo>
                          <a:pt x="3867" y="2572"/>
                          <a:pt x="5368" y="1795"/>
                          <a:pt x="5713" y="1277"/>
                        </a:cubicBezTo>
                        <a:cubicBezTo>
                          <a:pt x="5368" y="777"/>
                          <a:pt x="3867" y="0"/>
                          <a:pt x="22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02" name="Google Shape;6402;p7"/>
                  <p:cNvSpPr/>
                  <p:nvPr/>
                </p:nvSpPr>
                <p:spPr>
                  <a:xfrm rot="-5400000">
                    <a:off x="800075" y="2973800"/>
                    <a:ext cx="116525" cy="10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5" extrusionOk="0">
                        <a:moveTo>
                          <a:pt x="4342" y="1"/>
                        </a:moveTo>
                        <a:cubicBezTo>
                          <a:pt x="3635" y="1"/>
                          <a:pt x="2224" y="520"/>
                          <a:pt x="1209" y="1520"/>
                        </a:cubicBezTo>
                        <a:cubicBezTo>
                          <a:pt x="104" y="2642"/>
                          <a:pt x="1" y="3539"/>
                          <a:pt x="501" y="4057"/>
                        </a:cubicBezTo>
                        <a:cubicBezTo>
                          <a:pt x="692" y="4242"/>
                          <a:pt x="935" y="4344"/>
                          <a:pt x="1222" y="4344"/>
                        </a:cubicBezTo>
                        <a:cubicBezTo>
                          <a:pt x="1710" y="4344"/>
                          <a:pt x="2324" y="4046"/>
                          <a:pt x="3021" y="3349"/>
                        </a:cubicBezTo>
                        <a:cubicBezTo>
                          <a:pt x="4143" y="2227"/>
                          <a:pt x="4661" y="622"/>
                          <a:pt x="4540" y="18"/>
                        </a:cubicBezTo>
                        <a:cubicBezTo>
                          <a:pt x="4482" y="7"/>
                          <a:pt x="4416" y="1"/>
                          <a:pt x="434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03" name="Google Shape;6403;p7"/>
                  <p:cNvSpPr/>
                  <p:nvPr/>
                </p:nvSpPr>
                <p:spPr>
                  <a:xfrm rot="-5400000">
                    <a:off x="833813" y="3103163"/>
                    <a:ext cx="397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4" extrusionOk="0">
                        <a:moveTo>
                          <a:pt x="794" y="0"/>
                        </a:moveTo>
                        <a:cubicBezTo>
                          <a:pt x="0" y="0"/>
                          <a:pt x="0" y="1243"/>
                          <a:pt x="794" y="1243"/>
                        </a:cubicBezTo>
                        <a:cubicBezTo>
                          <a:pt x="1588" y="1243"/>
                          <a:pt x="1588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04" name="Google Shape;6404;p7"/>
                  <p:cNvSpPr/>
                  <p:nvPr/>
                </p:nvSpPr>
                <p:spPr>
                  <a:xfrm rot="-5400000">
                    <a:off x="833163" y="2760363"/>
                    <a:ext cx="40150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3" extrusionOk="0">
                        <a:moveTo>
                          <a:pt x="811" y="0"/>
                        </a:moveTo>
                        <a:cubicBezTo>
                          <a:pt x="0" y="0"/>
                          <a:pt x="0" y="1243"/>
                          <a:pt x="811" y="1243"/>
                        </a:cubicBezTo>
                        <a:cubicBezTo>
                          <a:pt x="1605" y="1243"/>
                          <a:pt x="1605" y="0"/>
                          <a:pt x="8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05" name="Google Shape;6405;p7"/>
                  <p:cNvSpPr/>
                  <p:nvPr/>
                </p:nvSpPr>
                <p:spPr>
                  <a:xfrm rot="-5400000">
                    <a:off x="931975" y="2850975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795" y="1"/>
                        </a:moveTo>
                        <a:cubicBezTo>
                          <a:pt x="1" y="1"/>
                          <a:pt x="1" y="1243"/>
                          <a:pt x="795" y="1243"/>
                        </a:cubicBezTo>
                        <a:cubicBezTo>
                          <a:pt x="1606" y="1243"/>
                          <a:pt x="1606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06" name="Google Shape;6406;p7"/>
                  <p:cNvSpPr/>
                  <p:nvPr/>
                </p:nvSpPr>
                <p:spPr>
                  <a:xfrm rot="-5400000">
                    <a:off x="927875" y="3018600"/>
                    <a:ext cx="40150" cy="3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26" extrusionOk="0">
                        <a:moveTo>
                          <a:pt x="794" y="0"/>
                        </a:moveTo>
                        <a:cubicBezTo>
                          <a:pt x="0" y="0"/>
                          <a:pt x="0" y="1226"/>
                          <a:pt x="794" y="1226"/>
                        </a:cubicBezTo>
                        <a:cubicBezTo>
                          <a:pt x="1605" y="1226"/>
                          <a:pt x="1605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07" name="Google Shape;6407;p7"/>
                  <p:cNvSpPr/>
                  <p:nvPr/>
                </p:nvSpPr>
                <p:spPr>
                  <a:xfrm rot="-5400000">
                    <a:off x="909538" y="2570513"/>
                    <a:ext cx="52225" cy="5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" h="2072" extrusionOk="0">
                        <a:moveTo>
                          <a:pt x="1053" y="0"/>
                        </a:moveTo>
                        <a:cubicBezTo>
                          <a:pt x="467" y="0"/>
                          <a:pt x="1" y="466"/>
                          <a:pt x="1" y="1036"/>
                        </a:cubicBezTo>
                        <a:cubicBezTo>
                          <a:pt x="1" y="1606"/>
                          <a:pt x="467" y="2072"/>
                          <a:pt x="1053" y="2072"/>
                        </a:cubicBezTo>
                        <a:cubicBezTo>
                          <a:pt x="1623" y="2072"/>
                          <a:pt x="2089" y="1606"/>
                          <a:pt x="2089" y="1036"/>
                        </a:cubicBezTo>
                        <a:cubicBezTo>
                          <a:pt x="2089" y="466"/>
                          <a:pt x="1623" y="0"/>
                          <a:pt x="105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08" name="Google Shape;6408;p7"/>
                  <p:cNvSpPr/>
                  <p:nvPr/>
                </p:nvSpPr>
                <p:spPr>
                  <a:xfrm rot="-5400000">
                    <a:off x="795188" y="2524763"/>
                    <a:ext cx="63875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5" h="5714" extrusionOk="0">
                        <a:moveTo>
                          <a:pt x="1277" y="1"/>
                        </a:moveTo>
                        <a:cubicBezTo>
                          <a:pt x="553" y="1"/>
                          <a:pt x="0" y="708"/>
                          <a:pt x="0" y="2296"/>
                        </a:cubicBezTo>
                        <a:cubicBezTo>
                          <a:pt x="0" y="3884"/>
                          <a:pt x="760" y="5386"/>
                          <a:pt x="1277" y="5714"/>
                        </a:cubicBezTo>
                        <a:cubicBezTo>
                          <a:pt x="1778" y="5368"/>
                          <a:pt x="2555" y="3867"/>
                          <a:pt x="2555" y="2296"/>
                        </a:cubicBezTo>
                        <a:cubicBezTo>
                          <a:pt x="2555" y="726"/>
                          <a:pt x="1985" y="1"/>
                          <a:pt x="127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09" name="Google Shape;6409;p7"/>
                  <p:cNvSpPr/>
                  <p:nvPr/>
                </p:nvSpPr>
                <p:spPr>
                  <a:xfrm rot="-5400000">
                    <a:off x="797213" y="2623438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1227" y="0"/>
                        </a:moveTo>
                        <a:cubicBezTo>
                          <a:pt x="938" y="0"/>
                          <a:pt x="692" y="102"/>
                          <a:pt x="501" y="287"/>
                        </a:cubicBezTo>
                        <a:cubicBezTo>
                          <a:pt x="0" y="805"/>
                          <a:pt x="104" y="1703"/>
                          <a:pt x="1226" y="2825"/>
                        </a:cubicBezTo>
                        <a:cubicBezTo>
                          <a:pt x="2225" y="3824"/>
                          <a:pt x="3635" y="4343"/>
                          <a:pt x="4342" y="4343"/>
                        </a:cubicBezTo>
                        <a:cubicBezTo>
                          <a:pt x="4416" y="4343"/>
                          <a:pt x="4482" y="4338"/>
                          <a:pt x="4540" y="4326"/>
                        </a:cubicBezTo>
                        <a:cubicBezTo>
                          <a:pt x="4660" y="3722"/>
                          <a:pt x="4143" y="2117"/>
                          <a:pt x="3038" y="995"/>
                        </a:cubicBezTo>
                        <a:cubicBezTo>
                          <a:pt x="2341" y="299"/>
                          <a:pt x="1720" y="0"/>
                          <a:pt x="12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10" name="Google Shape;6410;p7"/>
                  <p:cNvSpPr/>
                  <p:nvPr/>
                </p:nvSpPr>
                <p:spPr>
                  <a:xfrm rot="-5400000">
                    <a:off x="864225" y="2672750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2296" y="1"/>
                        </a:moveTo>
                        <a:cubicBezTo>
                          <a:pt x="708" y="1"/>
                          <a:pt x="0" y="553"/>
                          <a:pt x="0" y="1278"/>
                        </a:cubicBezTo>
                        <a:cubicBezTo>
                          <a:pt x="0" y="2003"/>
                          <a:pt x="708" y="2555"/>
                          <a:pt x="2296" y="2555"/>
                        </a:cubicBezTo>
                        <a:cubicBezTo>
                          <a:pt x="3866" y="2555"/>
                          <a:pt x="5368" y="1796"/>
                          <a:pt x="5713" y="1278"/>
                        </a:cubicBezTo>
                        <a:cubicBezTo>
                          <a:pt x="5368" y="760"/>
                          <a:pt x="3866" y="1"/>
                          <a:pt x="229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11" name="Google Shape;6411;p7"/>
                  <p:cNvSpPr/>
                  <p:nvPr/>
                </p:nvSpPr>
                <p:spPr>
                  <a:xfrm rot="-5400000">
                    <a:off x="864225" y="2456150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3435" y="1"/>
                        </a:moveTo>
                        <a:cubicBezTo>
                          <a:pt x="1847" y="1"/>
                          <a:pt x="363" y="760"/>
                          <a:pt x="1" y="1278"/>
                        </a:cubicBezTo>
                        <a:cubicBezTo>
                          <a:pt x="363" y="1796"/>
                          <a:pt x="1847" y="2555"/>
                          <a:pt x="3435" y="2555"/>
                        </a:cubicBezTo>
                        <a:cubicBezTo>
                          <a:pt x="5006" y="2555"/>
                          <a:pt x="5713" y="2003"/>
                          <a:pt x="5713" y="1278"/>
                        </a:cubicBezTo>
                        <a:cubicBezTo>
                          <a:pt x="5713" y="553"/>
                          <a:pt x="5006" y="1"/>
                          <a:pt x="343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12" name="Google Shape;6412;p7"/>
                  <p:cNvSpPr/>
                  <p:nvPr/>
                </p:nvSpPr>
                <p:spPr>
                  <a:xfrm rot="-5400000">
                    <a:off x="797213" y="2460338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3438" y="1"/>
                        </a:moveTo>
                        <a:cubicBezTo>
                          <a:pt x="2952" y="1"/>
                          <a:pt x="2332" y="303"/>
                          <a:pt x="1623" y="1012"/>
                        </a:cubicBezTo>
                        <a:cubicBezTo>
                          <a:pt x="518" y="2117"/>
                          <a:pt x="0" y="3722"/>
                          <a:pt x="121" y="4326"/>
                        </a:cubicBezTo>
                        <a:cubicBezTo>
                          <a:pt x="179" y="4338"/>
                          <a:pt x="245" y="4343"/>
                          <a:pt x="319" y="4343"/>
                        </a:cubicBezTo>
                        <a:cubicBezTo>
                          <a:pt x="1026" y="4343"/>
                          <a:pt x="2435" y="3824"/>
                          <a:pt x="3435" y="2825"/>
                        </a:cubicBezTo>
                        <a:cubicBezTo>
                          <a:pt x="4557" y="1720"/>
                          <a:pt x="4661" y="805"/>
                          <a:pt x="4143" y="287"/>
                        </a:cubicBezTo>
                        <a:cubicBezTo>
                          <a:pt x="3959" y="103"/>
                          <a:pt x="3721" y="1"/>
                          <a:pt x="343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13" name="Google Shape;6413;p7"/>
                  <p:cNvSpPr/>
                  <p:nvPr/>
                </p:nvSpPr>
                <p:spPr>
                  <a:xfrm rot="-5400000">
                    <a:off x="741900" y="2660900"/>
                    <a:ext cx="39725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3" extrusionOk="0">
                        <a:moveTo>
                          <a:pt x="794" y="0"/>
                        </a:moveTo>
                        <a:cubicBezTo>
                          <a:pt x="0" y="0"/>
                          <a:pt x="0" y="1243"/>
                          <a:pt x="794" y="1243"/>
                        </a:cubicBezTo>
                        <a:cubicBezTo>
                          <a:pt x="1588" y="1243"/>
                          <a:pt x="1588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14" name="Google Shape;6414;p7"/>
                  <p:cNvSpPr/>
                  <p:nvPr/>
                </p:nvSpPr>
                <p:spPr>
                  <a:xfrm rot="-5400000">
                    <a:off x="745988" y="2493263"/>
                    <a:ext cx="4017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7" h="1244" extrusionOk="0">
                        <a:moveTo>
                          <a:pt x="795" y="1"/>
                        </a:moveTo>
                        <a:cubicBezTo>
                          <a:pt x="1" y="1"/>
                          <a:pt x="1" y="1243"/>
                          <a:pt x="795" y="1243"/>
                        </a:cubicBezTo>
                        <a:cubicBezTo>
                          <a:pt x="1606" y="1243"/>
                          <a:pt x="1606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15" name="Google Shape;6415;p7"/>
                  <p:cNvSpPr/>
                  <p:nvPr/>
                </p:nvSpPr>
                <p:spPr>
                  <a:xfrm rot="-5400000">
                    <a:off x="748000" y="2224275"/>
                    <a:ext cx="60850" cy="52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4" h="2086" extrusionOk="0">
                        <a:moveTo>
                          <a:pt x="1048" y="0"/>
                        </a:moveTo>
                        <a:cubicBezTo>
                          <a:pt x="513" y="0"/>
                          <a:pt x="0" y="414"/>
                          <a:pt x="0" y="1032"/>
                        </a:cubicBezTo>
                        <a:cubicBezTo>
                          <a:pt x="0" y="1619"/>
                          <a:pt x="466" y="2085"/>
                          <a:pt x="1053" y="2085"/>
                        </a:cubicBezTo>
                        <a:cubicBezTo>
                          <a:pt x="1968" y="2085"/>
                          <a:pt x="2434" y="963"/>
                          <a:pt x="1778" y="307"/>
                        </a:cubicBezTo>
                        <a:cubicBezTo>
                          <a:pt x="1566" y="95"/>
                          <a:pt x="1304" y="0"/>
                          <a:pt x="104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16" name="Google Shape;6416;p7"/>
                  <p:cNvSpPr/>
                  <p:nvPr/>
                </p:nvSpPr>
                <p:spPr>
                  <a:xfrm rot="-5400000">
                    <a:off x="854725" y="2183025"/>
                    <a:ext cx="63900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6" h="5714" extrusionOk="0">
                        <a:moveTo>
                          <a:pt x="1278" y="1"/>
                        </a:moveTo>
                        <a:cubicBezTo>
                          <a:pt x="760" y="363"/>
                          <a:pt x="1" y="1847"/>
                          <a:pt x="1" y="3418"/>
                        </a:cubicBezTo>
                        <a:cubicBezTo>
                          <a:pt x="1" y="5006"/>
                          <a:pt x="553" y="5714"/>
                          <a:pt x="1278" y="5714"/>
                        </a:cubicBezTo>
                        <a:cubicBezTo>
                          <a:pt x="1986" y="5714"/>
                          <a:pt x="2555" y="5006"/>
                          <a:pt x="2555" y="3418"/>
                        </a:cubicBezTo>
                        <a:cubicBezTo>
                          <a:pt x="2555" y="1847"/>
                          <a:pt x="1779" y="363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17" name="Google Shape;6417;p7"/>
                  <p:cNvSpPr/>
                  <p:nvPr/>
                </p:nvSpPr>
                <p:spPr>
                  <a:xfrm rot="-5400000">
                    <a:off x="800125" y="2118525"/>
                    <a:ext cx="116525" cy="108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9" extrusionOk="0">
                        <a:moveTo>
                          <a:pt x="305" y="1"/>
                        </a:moveTo>
                        <a:cubicBezTo>
                          <a:pt x="230" y="1"/>
                          <a:pt x="163" y="7"/>
                          <a:pt x="104" y="18"/>
                        </a:cubicBezTo>
                        <a:cubicBezTo>
                          <a:pt x="0" y="639"/>
                          <a:pt x="518" y="2227"/>
                          <a:pt x="1622" y="3349"/>
                        </a:cubicBezTo>
                        <a:cubicBezTo>
                          <a:pt x="2315" y="4052"/>
                          <a:pt x="2933" y="4349"/>
                          <a:pt x="3420" y="4349"/>
                        </a:cubicBezTo>
                        <a:cubicBezTo>
                          <a:pt x="3711" y="4349"/>
                          <a:pt x="3956" y="4244"/>
                          <a:pt x="4142" y="4057"/>
                        </a:cubicBezTo>
                        <a:cubicBezTo>
                          <a:pt x="4660" y="3556"/>
                          <a:pt x="4557" y="2642"/>
                          <a:pt x="3435" y="1537"/>
                        </a:cubicBezTo>
                        <a:cubicBezTo>
                          <a:pt x="2419" y="521"/>
                          <a:pt x="1022" y="1"/>
                          <a:pt x="30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18" name="Google Shape;6418;p7"/>
                  <p:cNvSpPr/>
                  <p:nvPr/>
                </p:nvSpPr>
                <p:spPr>
                  <a:xfrm rot="-5400000">
                    <a:off x="706963" y="2114213"/>
                    <a:ext cx="142825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3" h="2572" extrusionOk="0">
                        <a:moveTo>
                          <a:pt x="3435" y="0"/>
                        </a:moveTo>
                        <a:cubicBezTo>
                          <a:pt x="1847" y="0"/>
                          <a:pt x="363" y="777"/>
                          <a:pt x="0" y="1277"/>
                        </a:cubicBezTo>
                        <a:cubicBezTo>
                          <a:pt x="363" y="1795"/>
                          <a:pt x="1847" y="2572"/>
                          <a:pt x="3435" y="2572"/>
                        </a:cubicBezTo>
                        <a:cubicBezTo>
                          <a:pt x="5005" y="2572"/>
                          <a:pt x="5713" y="2002"/>
                          <a:pt x="5713" y="1277"/>
                        </a:cubicBezTo>
                        <a:cubicBezTo>
                          <a:pt x="5713" y="570"/>
                          <a:pt x="5005" y="0"/>
                          <a:pt x="343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19" name="Google Shape;6419;p7"/>
                  <p:cNvSpPr/>
                  <p:nvPr/>
                </p:nvSpPr>
                <p:spPr>
                  <a:xfrm rot="-5400000">
                    <a:off x="706950" y="2330825"/>
                    <a:ext cx="142850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72" extrusionOk="0">
                        <a:moveTo>
                          <a:pt x="2296" y="0"/>
                        </a:moveTo>
                        <a:cubicBezTo>
                          <a:pt x="708" y="0"/>
                          <a:pt x="1" y="570"/>
                          <a:pt x="1" y="1277"/>
                        </a:cubicBezTo>
                        <a:cubicBezTo>
                          <a:pt x="1" y="2002"/>
                          <a:pt x="708" y="2572"/>
                          <a:pt x="2296" y="2572"/>
                        </a:cubicBezTo>
                        <a:cubicBezTo>
                          <a:pt x="3867" y="2572"/>
                          <a:pt x="5369" y="1795"/>
                          <a:pt x="5714" y="1277"/>
                        </a:cubicBezTo>
                        <a:cubicBezTo>
                          <a:pt x="5369" y="777"/>
                          <a:pt x="3867" y="0"/>
                          <a:pt x="22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20" name="Google Shape;6420;p7"/>
                  <p:cNvSpPr/>
                  <p:nvPr/>
                </p:nvSpPr>
                <p:spPr>
                  <a:xfrm rot="-5400000">
                    <a:off x="800075" y="2281700"/>
                    <a:ext cx="116525" cy="10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5" extrusionOk="0">
                        <a:moveTo>
                          <a:pt x="4338" y="1"/>
                        </a:moveTo>
                        <a:cubicBezTo>
                          <a:pt x="3621" y="1"/>
                          <a:pt x="2224" y="520"/>
                          <a:pt x="1209" y="1520"/>
                        </a:cubicBezTo>
                        <a:cubicBezTo>
                          <a:pt x="87" y="2642"/>
                          <a:pt x="1" y="3539"/>
                          <a:pt x="501" y="4057"/>
                        </a:cubicBezTo>
                        <a:cubicBezTo>
                          <a:pt x="693" y="4242"/>
                          <a:pt x="936" y="4344"/>
                          <a:pt x="1222" y="4344"/>
                        </a:cubicBezTo>
                        <a:cubicBezTo>
                          <a:pt x="1711" y="4344"/>
                          <a:pt x="2325" y="4046"/>
                          <a:pt x="3021" y="3349"/>
                        </a:cubicBezTo>
                        <a:cubicBezTo>
                          <a:pt x="4143" y="2227"/>
                          <a:pt x="4661" y="622"/>
                          <a:pt x="4540" y="18"/>
                        </a:cubicBezTo>
                        <a:cubicBezTo>
                          <a:pt x="4481" y="7"/>
                          <a:pt x="4413" y="1"/>
                          <a:pt x="433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21" name="Google Shape;6421;p7"/>
                  <p:cNvSpPr/>
                  <p:nvPr/>
                </p:nvSpPr>
                <p:spPr>
                  <a:xfrm rot="-5400000">
                    <a:off x="833600" y="2411275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811" y="0"/>
                        </a:moveTo>
                        <a:cubicBezTo>
                          <a:pt x="0" y="0"/>
                          <a:pt x="0" y="1243"/>
                          <a:pt x="811" y="1243"/>
                        </a:cubicBezTo>
                        <a:cubicBezTo>
                          <a:pt x="1605" y="1243"/>
                          <a:pt x="1605" y="0"/>
                          <a:pt x="8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22" name="Google Shape;6422;p7"/>
                  <p:cNvSpPr/>
                  <p:nvPr/>
                </p:nvSpPr>
                <p:spPr>
                  <a:xfrm rot="-5400000">
                    <a:off x="833163" y="2068263"/>
                    <a:ext cx="40150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3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606" y="1243"/>
                          <a:pt x="1606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23" name="Google Shape;6423;p7"/>
                  <p:cNvSpPr/>
                  <p:nvPr/>
                </p:nvSpPr>
                <p:spPr>
                  <a:xfrm rot="-5400000">
                    <a:off x="931975" y="2158850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794" y="1"/>
                        </a:moveTo>
                        <a:cubicBezTo>
                          <a:pt x="0" y="1"/>
                          <a:pt x="0" y="1243"/>
                          <a:pt x="794" y="1243"/>
                        </a:cubicBezTo>
                        <a:cubicBezTo>
                          <a:pt x="1588" y="1243"/>
                          <a:pt x="1605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24" name="Google Shape;6424;p7"/>
                  <p:cNvSpPr/>
                  <p:nvPr/>
                </p:nvSpPr>
                <p:spPr>
                  <a:xfrm rot="-5400000">
                    <a:off x="928088" y="2326713"/>
                    <a:ext cx="39725" cy="3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26" extrusionOk="0">
                        <a:moveTo>
                          <a:pt x="794" y="0"/>
                        </a:moveTo>
                        <a:cubicBezTo>
                          <a:pt x="0" y="0"/>
                          <a:pt x="0" y="1226"/>
                          <a:pt x="794" y="1226"/>
                        </a:cubicBezTo>
                        <a:cubicBezTo>
                          <a:pt x="1588" y="1226"/>
                          <a:pt x="1588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25" name="Google Shape;6425;p7"/>
                  <p:cNvSpPr/>
                  <p:nvPr/>
                </p:nvSpPr>
                <p:spPr>
                  <a:xfrm rot="-5400000">
                    <a:off x="905375" y="1882550"/>
                    <a:ext cx="60875" cy="52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5" h="2085" extrusionOk="0">
                        <a:moveTo>
                          <a:pt x="1399" y="0"/>
                        </a:moveTo>
                        <a:cubicBezTo>
                          <a:pt x="467" y="0"/>
                          <a:pt x="1" y="1122"/>
                          <a:pt x="657" y="1778"/>
                        </a:cubicBezTo>
                        <a:cubicBezTo>
                          <a:pt x="868" y="1990"/>
                          <a:pt x="1129" y="2085"/>
                          <a:pt x="1384" y="2085"/>
                        </a:cubicBezTo>
                        <a:cubicBezTo>
                          <a:pt x="1920" y="2085"/>
                          <a:pt x="2434" y="1667"/>
                          <a:pt x="2434" y="1036"/>
                        </a:cubicBezTo>
                        <a:cubicBezTo>
                          <a:pt x="2434" y="466"/>
                          <a:pt x="1968" y="0"/>
                          <a:pt x="139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26" name="Google Shape;6426;p7"/>
                  <p:cNvSpPr/>
                  <p:nvPr/>
                </p:nvSpPr>
                <p:spPr>
                  <a:xfrm rot="-5400000">
                    <a:off x="795188" y="1832663"/>
                    <a:ext cx="63875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5" h="5714" extrusionOk="0">
                        <a:moveTo>
                          <a:pt x="1278" y="1"/>
                        </a:moveTo>
                        <a:cubicBezTo>
                          <a:pt x="553" y="1"/>
                          <a:pt x="1" y="708"/>
                          <a:pt x="1" y="2296"/>
                        </a:cubicBezTo>
                        <a:cubicBezTo>
                          <a:pt x="1" y="3884"/>
                          <a:pt x="760" y="5368"/>
                          <a:pt x="1278" y="5714"/>
                        </a:cubicBezTo>
                        <a:cubicBezTo>
                          <a:pt x="1778" y="5368"/>
                          <a:pt x="2555" y="3867"/>
                          <a:pt x="2555" y="2296"/>
                        </a:cubicBezTo>
                        <a:cubicBezTo>
                          <a:pt x="2555" y="726"/>
                          <a:pt x="1985" y="1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27" name="Google Shape;6427;p7"/>
                  <p:cNvSpPr/>
                  <p:nvPr/>
                </p:nvSpPr>
                <p:spPr>
                  <a:xfrm rot="-5400000">
                    <a:off x="797213" y="1931338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1223" y="0"/>
                        </a:moveTo>
                        <a:cubicBezTo>
                          <a:pt x="936" y="0"/>
                          <a:pt x="693" y="102"/>
                          <a:pt x="501" y="287"/>
                        </a:cubicBezTo>
                        <a:cubicBezTo>
                          <a:pt x="1" y="805"/>
                          <a:pt x="104" y="1703"/>
                          <a:pt x="1209" y="2825"/>
                        </a:cubicBezTo>
                        <a:cubicBezTo>
                          <a:pt x="2224" y="3824"/>
                          <a:pt x="3635" y="4343"/>
                          <a:pt x="4342" y="4343"/>
                        </a:cubicBezTo>
                        <a:cubicBezTo>
                          <a:pt x="4416" y="4343"/>
                          <a:pt x="4483" y="4338"/>
                          <a:pt x="4540" y="4326"/>
                        </a:cubicBezTo>
                        <a:cubicBezTo>
                          <a:pt x="4661" y="3722"/>
                          <a:pt x="4143" y="2117"/>
                          <a:pt x="3038" y="995"/>
                        </a:cubicBezTo>
                        <a:cubicBezTo>
                          <a:pt x="2331" y="299"/>
                          <a:pt x="1713" y="0"/>
                          <a:pt x="122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28" name="Google Shape;6428;p7"/>
                  <p:cNvSpPr/>
                  <p:nvPr/>
                </p:nvSpPr>
                <p:spPr>
                  <a:xfrm rot="-5400000">
                    <a:off x="864225" y="1980650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2296" y="1"/>
                        </a:moveTo>
                        <a:cubicBezTo>
                          <a:pt x="708" y="1"/>
                          <a:pt x="1" y="553"/>
                          <a:pt x="1" y="1278"/>
                        </a:cubicBezTo>
                        <a:cubicBezTo>
                          <a:pt x="1" y="2003"/>
                          <a:pt x="708" y="2555"/>
                          <a:pt x="2296" y="2555"/>
                        </a:cubicBezTo>
                        <a:cubicBezTo>
                          <a:pt x="3867" y="2555"/>
                          <a:pt x="5368" y="1796"/>
                          <a:pt x="5713" y="1278"/>
                        </a:cubicBezTo>
                        <a:cubicBezTo>
                          <a:pt x="5368" y="760"/>
                          <a:pt x="3867" y="1"/>
                          <a:pt x="229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29" name="Google Shape;6429;p7"/>
                  <p:cNvSpPr/>
                  <p:nvPr/>
                </p:nvSpPr>
                <p:spPr>
                  <a:xfrm rot="-5400000">
                    <a:off x="864225" y="1764050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3418" y="1"/>
                        </a:moveTo>
                        <a:cubicBezTo>
                          <a:pt x="1848" y="1"/>
                          <a:pt x="346" y="760"/>
                          <a:pt x="1" y="1278"/>
                        </a:cubicBezTo>
                        <a:cubicBezTo>
                          <a:pt x="346" y="1796"/>
                          <a:pt x="1848" y="2555"/>
                          <a:pt x="3418" y="2555"/>
                        </a:cubicBezTo>
                        <a:cubicBezTo>
                          <a:pt x="5006" y="2555"/>
                          <a:pt x="5714" y="2003"/>
                          <a:pt x="5714" y="1278"/>
                        </a:cubicBezTo>
                        <a:cubicBezTo>
                          <a:pt x="5714" y="553"/>
                          <a:pt x="5006" y="1"/>
                          <a:pt x="341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30" name="Google Shape;6430;p7"/>
                  <p:cNvSpPr/>
                  <p:nvPr/>
                </p:nvSpPr>
                <p:spPr>
                  <a:xfrm rot="-5400000">
                    <a:off x="797213" y="1768238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3438" y="1"/>
                        </a:moveTo>
                        <a:cubicBezTo>
                          <a:pt x="2952" y="1"/>
                          <a:pt x="2332" y="303"/>
                          <a:pt x="1623" y="1012"/>
                        </a:cubicBezTo>
                        <a:cubicBezTo>
                          <a:pt x="501" y="2117"/>
                          <a:pt x="1" y="3722"/>
                          <a:pt x="122" y="4326"/>
                        </a:cubicBezTo>
                        <a:cubicBezTo>
                          <a:pt x="179" y="4338"/>
                          <a:pt x="245" y="4343"/>
                          <a:pt x="320" y="4343"/>
                        </a:cubicBezTo>
                        <a:cubicBezTo>
                          <a:pt x="1026" y="4343"/>
                          <a:pt x="2436" y="3824"/>
                          <a:pt x="3435" y="2825"/>
                        </a:cubicBezTo>
                        <a:cubicBezTo>
                          <a:pt x="4557" y="1720"/>
                          <a:pt x="4661" y="805"/>
                          <a:pt x="4143" y="287"/>
                        </a:cubicBezTo>
                        <a:cubicBezTo>
                          <a:pt x="3959" y="103"/>
                          <a:pt x="3721" y="1"/>
                          <a:pt x="343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31" name="Google Shape;6431;p7"/>
                  <p:cNvSpPr/>
                  <p:nvPr/>
                </p:nvSpPr>
                <p:spPr>
                  <a:xfrm rot="-5400000">
                    <a:off x="741900" y="1968800"/>
                    <a:ext cx="39725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3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588" y="1243"/>
                          <a:pt x="1588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32" name="Google Shape;6432;p7"/>
                  <p:cNvSpPr/>
                  <p:nvPr/>
                </p:nvSpPr>
                <p:spPr>
                  <a:xfrm rot="-5400000">
                    <a:off x="746213" y="1801363"/>
                    <a:ext cx="397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4" extrusionOk="0">
                        <a:moveTo>
                          <a:pt x="794" y="1"/>
                        </a:moveTo>
                        <a:cubicBezTo>
                          <a:pt x="0" y="1"/>
                          <a:pt x="0" y="1243"/>
                          <a:pt x="794" y="1243"/>
                        </a:cubicBezTo>
                        <a:cubicBezTo>
                          <a:pt x="1588" y="1243"/>
                          <a:pt x="1588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33" name="Google Shape;6433;p7"/>
                  <p:cNvSpPr/>
                  <p:nvPr/>
                </p:nvSpPr>
                <p:spPr>
                  <a:xfrm rot="-5400000">
                    <a:off x="752263" y="1536438"/>
                    <a:ext cx="52225" cy="52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" h="2090" extrusionOk="0">
                        <a:moveTo>
                          <a:pt x="1053" y="1"/>
                        </a:moveTo>
                        <a:cubicBezTo>
                          <a:pt x="467" y="1"/>
                          <a:pt x="1" y="467"/>
                          <a:pt x="1" y="1036"/>
                        </a:cubicBezTo>
                        <a:cubicBezTo>
                          <a:pt x="1" y="1623"/>
                          <a:pt x="467" y="2089"/>
                          <a:pt x="1053" y="2089"/>
                        </a:cubicBezTo>
                        <a:cubicBezTo>
                          <a:pt x="1623" y="2089"/>
                          <a:pt x="2089" y="1623"/>
                          <a:pt x="2089" y="1036"/>
                        </a:cubicBezTo>
                        <a:cubicBezTo>
                          <a:pt x="2089" y="467"/>
                          <a:pt x="1623" y="1"/>
                          <a:pt x="10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34" name="Google Shape;6434;p7"/>
                  <p:cNvSpPr/>
                  <p:nvPr/>
                </p:nvSpPr>
                <p:spPr>
                  <a:xfrm rot="-5400000">
                    <a:off x="854725" y="1491350"/>
                    <a:ext cx="63900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6" h="5714" extrusionOk="0">
                        <a:moveTo>
                          <a:pt x="1278" y="1"/>
                        </a:moveTo>
                        <a:cubicBezTo>
                          <a:pt x="760" y="363"/>
                          <a:pt x="1" y="1847"/>
                          <a:pt x="1" y="3418"/>
                        </a:cubicBezTo>
                        <a:cubicBezTo>
                          <a:pt x="1" y="5006"/>
                          <a:pt x="570" y="5714"/>
                          <a:pt x="1278" y="5714"/>
                        </a:cubicBezTo>
                        <a:cubicBezTo>
                          <a:pt x="2003" y="5714"/>
                          <a:pt x="2555" y="5006"/>
                          <a:pt x="2555" y="3418"/>
                        </a:cubicBezTo>
                        <a:cubicBezTo>
                          <a:pt x="2555" y="1847"/>
                          <a:pt x="1796" y="363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35" name="Google Shape;6435;p7"/>
                  <p:cNvSpPr/>
                  <p:nvPr/>
                </p:nvSpPr>
                <p:spPr>
                  <a:xfrm rot="-5400000">
                    <a:off x="800125" y="1426425"/>
                    <a:ext cx="116525" cy="108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9" extrusionOk="0">
                        <a:moveTo>
                          <a:pt x="306" y="1"/>
                        </a:moveTo>
                        <a:cubicBezTo>
                          <a:pt x="231" y="1"/>
                          <a:pt x="163" y="7"/>
                          <a:pt x="104" y="18"/>
                        </a:cubicBezTo>
                        <a:cubicBezTo>
                          <a:pt x="0" y="639"/>
                          <a:pt x="501" y="2227"/>
                          <a:pt x="1623" y="3349"/>
                        </a:cubicBezTo>
                        <a:cubicBezTo>
                          <a:pt x="2315" y="4052"/>
                          <a:pt x="2933" y="4349"/>
                          <a:pt x="3421" y="4349"/>
                        </a:cubicBezTo>
                        <a:cubicBezTo>
                          <a:pt x="3711" y="4349"/>
                          <a:pt x="3956" y="4244"/>
                          <a:pt x="4143" y="4057"/>
                        </a:cubicBezTo>
                        <a:cubicBezTo>
                          <a:pt x="4660" y="3556"/>
                          <a:pt x="4540" y="2642"/>
                          <a:pt x="3435" y="1537"/>
                        </a:cubicBezTo>
                        <a:cubicBezTo>
                          <a:pt x="2420" y="521"/>
                          <a:pt x="1022" y="1"/>
                          <a:pt x="30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36" name="Google Shape;6436;p7"/>
                  <p:cNvSpPr/>
                  <p:nvPr/>
                </p:nvSpPr>
                <p:spPr>
                  <a:xfrm rot="-5400000">
                    <a:off x="706950" y="1422100"/>
                    <a:ext cx="142850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72" extrusionOk="0">
                        <a:moveTo>
                          <a:pt x="3435" y="0"/>
                        </a:moveTo>
                        <a:cubicBezTo>
                          <a:pt x="1847" y="0"/>
                          <a:pt x="363" y="777"/>
                          <a:pt x="0" y="1277"/>
                        </a:cubicBezTo>
                        <a:cubicBezTo>
                          <a:pt x="363" y="1795"/>
                          <a:pt x="1847" y="2572"/>
                          <a:pt x="3435" y="2572"/>
                        </a:cubicBezTo>
                        <a:cubicBezTo>
                          <a:pt x="5006" y="2572"/>
                          <a:pt x="5713" y="2002"/>
                          <a:pt x="5713" y="1277"/>
                        </a:cubicBezTo>
                        <a:cubicBezTo>
                          <a:pt x="5713" y="570"/>
                          <a:pt x="5006" y="0"/>
                          <a:pt x="343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37" name="Google Shape;6437;p7"/>
                  <p:cNvSpPr/>
                  <p:nvPr/>
                </p:nvSpPr>
                <p:spPr>
                  <a:xfrm rot="-5400000">
                    <a:off x="706950" y="1638700"/>
                    <a:ext cx="142850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72" extrusionOk="0">
                        <a:moveTo>
                          <a:pt x="2296" y="0"/>
                        </a:moveTo>
                        <a:cubicBezTo>
                          <a:pt x="708" y="0"/>
                          <a:pt x="0" y="570"/>
                          <a:pt x="0" y="1277"/>
                        </a:cubicBezTo>
                        <a:cubicBezTo>
                          <a:pt x="0" y="2002"/>
                          <a:pt x="708" y="2572"/>
                          <a:pt x="2296" y="2572"/>
                        </a:cubicBezTo>
                        <a:cubicBezTo>
                          <a:pt x="3866" y="2572"/>
                          <a:pt x="5368" y="1795"/>
                          <a:pt x="5713" y="1277"/>
                        </a:cubicBezTo>
                        <a:cubicBezTo>
                          <a:pt x="5368" y="777"/>
                          <a:pt x="3866" y="0"/>
                          <a:pt x="22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38" name="Google Shape;6438;p7"/>
                  <p:cNvSpPr/>
                  <p:nvPr/>
                </p:nvSpPr>
                <p:spPr>
                  <a:xfrm rot="-5400000">
                    <a:off x="800075" y="1589575"/>
                    <a:ext cx="116525" cy="10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5" extrusionOk="0">
                        <a:moveTo>
                          <a:pt x="4338" y="1"/>
                        </a:moveTo>
                        <a:cubicBezTo>
                          <a:pt x="3621" y="1"/>
                          <a:pt x="2224" y="520"/>
                          <a:pt x="1208" y="1520"/>
                        </a:cubicBezTo>
                        <a:cubicBezTo>
                          <a:pt x="87" y="2642"/>
                          <a:pt x="0" y="3539"/>
                          <a:pt x="501" y="4057"/>
                        </a:cubicBezTo>
                        <a:cubicBezTo>
                          <a:pt x="692" y="4242"/>
                          <a:pt x="935" y="4344"/>
                          <a:pt x="1221" y="4344"/>
                        </a:cubicBezTo>
                        <a:cubicBezTo>
                          <a:pt x="1710" y="4344"/>
                          <a:pt x="2324" y="4046"/>
                          <a:pt x="3021" y="3349"/>
                        </a:cubicBezTo>
                        <a:cubicBezTo>
                          <a:pt x="4143" y="2227"/>
                          <a:pt x="4660" y="622"/>
                          <a:pt x="4540" y="18"/>
                        </a:cubicBezTo>
                        <a:cubicBezTo>
                          <a:pt x="4481" y="7"/>
                          <a:pt x="4413" y="1"/>
                          <a:pt x="433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39" name="Google Shape;6439;p7"/>
                  <p:cNvSpPr/>
                  <p:nvPr/>
                </p:nvSpPr>
                <p:spPr>
                  <a:xfrm rot="-5400000">
                    <a:off x="833600" y="1719175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812" y="0"/>
                        </a:moveTo>
                        <a:cubicBezTo>
                          <a:pt x="1" y="0"/>
                          <a:pt x="1" y="1243"/>
                          <a:pt x="812" y="1243"/>
                        </a:cubicBezTo>
                        <a:cubicBezTo>
                          <a:pt x="1606" y="1243"/>
                          <a:pt x="1606" y="0"/>
                          <a:pt x="81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40" name="Google Shape;6440;p7"/>
                  <p:cNvSpPr/>
                  <p:nvPr/>
                </p:nvSpPr>
                <p:spPr>
                  <a:xfrm rot="-5400000">
                    <a:off x="833150" y="1376150"/>
                    <a:ext cx="40175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7" h="1243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606" y="1243"/>
                          <a:pt x="1606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41" name="Google Shape;6441;p7"/>
                  <p:cNvSpPr/>
                  <p:nvPr/>
                </p:nvSpPr>
                <p:spPr>
                  <a:xfrm rot="-5400000">
                    <a:off x="909538" y="1186288"/>
                    <a:ext cx="52225" cy="5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" h="2072" extrusionOk="0">
                        <a:moveTo>
                          <a:pt x="1053" y="0"/>
                        </a:moveTo>
                        <a:cubicBezTo>
                          <a:pt x="466" y="0"/>
                          <a:pt x="0" y="466"/>
                          <a:pt x="0" y="1036"/>
                        </a:cubicBezTo>
                        <a:cubicBezTo>
                          <a:pt x="0" y="1606"/>
                          <a:pt x="466" y="2072"/>
                          <a:pt x="1053" y="2072"/>
                        </a:cubicBezTo>
                        <a:cubicBezTo>
                          <a:pt x="1623" y="2072"/>
                          <a:pt x="2089" y="1606"/>
                          <a:pt x="2089" y="1036"/>
                        </a:cubicBezTo>
                        <a:cubicBezTo>
                          <a:pt x="2089" y="466"/>
                          <a:pt x="1623" y="0"/>
                          <a:pt x="105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42" name="Google Shape;6442;p7"/>
                  <p:cNvSpPr/>
                  <p:nvPr/>
                </p:nvSpPr>
                <p:spPr>
                  <a:xfrm rot="-5400000">
                    <a:off x="794963" y="1140763"/>
                    <a:ext cx="64325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73" h="5714" extrusionOk="0">
                        <a:moveTo>
                          <a:pt x="1295" y="1"/>
                        </a:moveTo>
                        <a:cubicBezTo>
                          <a:pt x="570" y="1"/>
                          <a:pt x="1" y="708"/>
                          <a:pt x="1" y="2296"/>
                        </a:cubicBezTo>
                        <a:cubicBezTo>
                          <a:pt x="1" y="3884"/>
                          <a:pt x="777" y="5386"/>
                          <a:pt x="1295" y="5714"/>
                        </a:cubicBezTo>
                        <a:cubicBezTo>
                          <a:pt x="1796" y="5368"/>
                          <a:pt x="2572" y="3867"/>
                          <a:pt x="2572" y="2296"/>
                        </a:cubicBezTo>
                        <a:cubicBezTo>
                          <a:pt x="2572" y="726"/>
                          <a:pt x="2003" y="1"/>
                          <a:pt x="129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43" name="Google Shape;6443;p7"/>
                  <p:cNvSpPr/>
                  <p:nvPr/>
                </p:nvSpPr>
                <p:spPr>
                  <a:xfrm rot="-5400000">
                    <a:off x="797438" y="1239438"/>
                    <a:ext cx="11607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43" h="4344" extrusionOk="0">
                        <a:moveTo>
                          <a:pt x="1214" y="0"/>
                        </a:moveTo>
                        <a:cubicBezTo>
                          <a:pt x="927" y="0"/>
                          <a:pt x="685" y="102"/>
                          <a:pt x="501" y="287"/>
                        </a:cubicBezTo>
                        <a:cubicBezTo>
                          <a:pt x="0" y="805"/>
                          <a:pt x="104" y="1703"/>
                          <a:pt x="1208" y="2825"/>
                        </a:cubicBezTo>
                        <a:cubicBezTo>
                          <a:pt x="2224" y="3824"/>
                          <a:pt x="3635" y="4343"/>
                          <a:pt x="4341" y="4343"/>
                        </a:cubicBezTo>
                        <a:cubicBezTo>
                          <a:pt x="4416" y="4343"/>
                          <a:pt x="4482" y="4338"/>
                          <a:pt x="4539" y="4326"/>
                        </a:cubicBezTo>
                        <a:cubicBezTo>
                          <a:pt x="4643" y="3722"/>
                          <a:pt x="4142" y="2117"/>
                          <a:pt x="3020" y="995"/>
                        </a:cubicBezTo>
                        <a:cubicBezTo>
                          <a:pt x="2324" y="299"/>
                          <a:pt x="1703" y="0"/>
                          <a:pt x="121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44" name="Google Shape;6444;p7"/>
                  <p:cNvSpPr/>
                  <p:nvPr/>
                </p:nvSpPr>
                <p:spPr>
                  <a:xfrm rot="-5400000">
                    <a:off x="864225" y="1288550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2296" y="1"/>
                        </a:moveTo>
                        <a:cubicBezTo>
                          <a:pt x="709" y="1"/>
                          <a:pt x="1" y="553"/>
                          <a:pt x="1" y="1278"/>
                        </a:cubicBezTo>
                        <a:cubicBezTo>
                          <a:pt x="1" y="2003"/>
                          <a:pt x="709" y="2555"/>
                          <a:pt x="2296" y="2555"/>
                        </a:cubicBezTo>
                        <a:cubicBezTo>
                          <a:pt x="3867" y="2555"/>
                          <a:pt x="5351" y="1796"/>
                          <a:pt x="5714" y="1278"/>
                        </a:cubicBezTo>
                        <a:cubicBezTo>
                          <a:pt x="5351" y="760"/>
                          <a:pt x="3867" y="1"/>
                          <a:pt x="229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45" name="Google Shape;6445;p7"/>
                  <p:cNvSpPr/>
                  <p:nvPr/>
                </p:nvSpPr>
                <p:spPr>
                  <a:xfrm rot="-5400000">
                    <a:off x="864225" y="1071925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3435" y="1"/>
                        </a:moveTo>
                        <a:cubicBezTo>
                          <a:pt x="1847" y="1"/>
                          <a:pt x="345" y="760"/>
                          <a:pt x="0" y="1278"/>
                        </a:cubicBezTo>
                        <a:cubicBezTo>
                          <a:pt x="345" y="1796"/>
                          <a:pt x="1847" y="2555"/>
                          <a:pt x="3435" y="2555"/>
                        </a:cubicBezTo>
                        <a:cubicBezTo>
                          <a:pt x="5006" y="2555"/>
                          <a:pt x="5713" y="2003"/>
                          <a:pt x="5713" y="1278"/>
                        </a:cubicBezTo>
                        <a:cubicBezTo>
                          <a:pt x="5713" y="553"/>
                          <a:pt x="5006" y="1"/>
                          <a:pt x="343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46" name="Google Shape;6446;p7"/>
                  <p:cNvSpPr/>
                  <p:nvPr/>
                </p:nvSpPr>
                <p:spPr>
                  <a:xfrm rot="-5400000">
                    <a:off x="797213" y="1076113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3433" y="1"/>
                        </a:moveTo>
                        <a:cubicBezTo>
                          <a:pt x="2943" y="1"/>
                          <a:pt x="2321" y="303"/>
                          <a:pt x="1623" y="1012"/>
                        </a:cubicBezTo>
                        <a:cubicBezTo>
                          <a:pt x="518" y="2134"/>
                          <a:pt x="0" y="3722"/>
                          <a:pt x="104" y="4326"/>
                        </a:cubicBezTo>
                        <a:cubicBezTo>
                          <a:pt x="163" y="4338"/>
                          <a:pt x="231" y="4343"/>
                          <a:pt x="306" y="4343"/>
                        </a:cubicBezTo>
                        <a:cubicBezTo>
                          <a:pt x="1025" y="4343"/>
                          <a:pt x="2435" y="3824"/>
                          <a:pt x="3435" y="2825"/>
                        </a:cubicBezTo>
                        <a:cubicBezTo>
                          <a:pt x="4557" y="1720"/>
                          <a:pt x="4660" y="805"/>
                          <a:pt x="4142" y="287"/>
                        </a:cubicBezTo>
                        <a:cubicBezTo>
                          <a:pt x="3958" y="103"/>
                          <a:pt x="3718" y="1"/>
                          <a:pt x="343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47" name="Google Shape;6447;p7"/>
                  <p:cNvSpPr/>
                  <p:nvPr/>
                </p:nvSpPr>
                <p:spPr>
                  <a:xfrm rot="-5400000">
                    <a:off x="741900" y="1276700"/>
                    <a:ext cx="39725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3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589" y="1243"/>
                          <a:pt x="1589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48" name="Google Shape;6448;p7"/>
                  <p:cNvSpPr/>
                  <p:nvPr/>
                </p:nvSpPr>
                <p:spPr>
                  <a:xfrm rot="-5400000">
                    <a:off x="746213" y="1109263"/>
                    <a:ext cx="397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4" extrusionOk="0">
                        <a:moveTo>
                          <a:pt x="795" y="1"/>
                        </a:moveTo>
                        <a:cubicBezTo>
                          <a:pt x="1" y="1"/>
                          <a:pt x="1" y="1243"/>
                          <a:pt x="795" y="1243"/>
                        </a:cubicBezTo>
                        <a:cubicBezTo>
                          <a:pt x="1589" y="1243"/>
                          <a:pt x="1589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49" name="Google Shape;6449;p7"/>
                  <p:cNvSpPr/>
                  <p:nvPr/>
                </p:nvSpPr>
                <p:spPr>
                  <a:xfrm rot="-5400000">
                    <a:off x="758338" y="996813"/>
                    <a:ext cx="4017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7" h="1244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606" y="1243"/>
                          <a:pt x="1606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50" name="Google Shape;6450;p7"/>
                  <p:cNvSpPr/>
                  <p:nvPr/>
                </p:nvSpPr>
                <p:spPr>
                  <a:xfrm rot="-5400000">
                    <a:off x="932188" y="1466963"/>
                    <a:ext cx="397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4" extrusionOk="0">
                        <a:moveTo>
                          <a:pt x="794" y="1"/>
                        </a:moveTo>
                        <a:cubicBezTo>
                          <a:pt x="0" y="1"/>
                          <a:pt x="0" y="1243"/>
                          <a:pt x="794" y="1243"/>
                        </a:cubicBezTo>
                        <a:cubicBezTo>
                          <a:pt x="1588" y="1243"/>
                          <a:pt x="1588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51" name="Google Shape;6451;p7"/>
                  <p:cNvSpPr/>
                  <p:nvPr/>
                </p:nvSpPr>
                <p:spPr>
                  <a:xfrm rot="-5400000">
                    <a:off x="928088" y="1634613"/>
                    <a:ext cx="39725" cy="3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26" extrusionOk="0">
                        <a:moveTo>
                          <a:pt x="795" y="0"/>
                        </a:moveTo>
                        <a:cubicBezTo>
                          <a:pt x="1" y="0"/>
                          <a:pt x="1" y="1226"/>
                          <a:pt x="795" y="1226"/>
                        </a:cubicBezTo>
                        <a:cubicBezTo>
                          <a:pt x="1589" y="1226"/>
                          <a:pt x="1589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6452" name="Google Shape;6452;p7"/>
                <p:cNvSpPr/>
                <p:nvPr/>
              </p:nvSpPr>
              <p:spPr>
                <a:xfrm>
                  <a:off x="7993500" y="4945725"/>
                  <a:ext cx="52225" cy="5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9" h="2072" extrusionOk="0">
                      <a:moveTo>
                        <a:pt x="1053" y="0"/>
                      </a:moveTo>
                      <a:cubicBezTo>
                        <a:pt x="484" y="0"/>
                        <a:pt x="0" y="466"/>
                        <a:pt x="0" y="1036"/>
                      </a:cubicBezTo>
                      <a:cubicBezTo>
                        <a:pt x="0" y="1606"/>
                        <a:pt x="484" y="2072"/>
                        <a:pt x="1053" y="2072"/>
                      </a:cubicBezTo>
                      <a:cubicBezTo>
                        <a:pt x="1623" y="2072"/>
                        <a:pt x="2089" y="1606"/>
                        <a:pt x="2089" y="1036"/>
                      </a:cubicBezTo>
                      <a:cubicBezTo>
                        <a:pt x="2089" y="466"/>
                        <a:pt x="1623" y="0"/>
                        <a:pt x="105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53" name="Google Shape;6453;p7"/>
                <p:cNvSpPr/>
                <p:nvPr/>
              </p:nvSpPr>
              <p:spPr>
                <a:xfrm>
                  <a:off x="7987875" y="4791675"/>
                  <a:ext cx="63900" cy="1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6" h="5714" extrusionOk="0">
                      <a:moveTo>
                        <a:pt x="1278" y="1"/>
                      </a:moveTo>
                      <a:cubicBezTo>
                        <a:pt x="553" y="1"/>
                        <a:pt x="1" y="708"/>
                        <a:pt x="1" y="2296"/>
                      </a:cubicBezTo>
                      <a:cubicBezTo>
                        <a:pt x="1" y="3884"/>
                        <a:pt x="760" y="5386"/>
                        <a:pt x="1278" y="5714"/>
                      </a:cubicBezTo>
                      <a:cubicBezTo>
                        <a:pt x="1796" y="5386"/>
                        <a:pt x="2555" y="3867"/>
                        <a:pt x="2555" y="2296"/>
                      </a:cubicBezTo>
                      <a:cubicBezTo>
                        <a:pt x="2555" y="726"/>
                        <a:pt x="2003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54" name="Google Shape;6454;p7"/>
                <p:cNvSpPr/>
                <p:nvPr/>
              </p:nvSpPr>
              <p:spPr>
                <a:xfrm>
                  <a:off x="7880000" y="4837150"/>
                  <a:ext cx="116550" cy="10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2" h="4344" extrusionOk="0">
                      <a:moveTo>
                        <a:pt x="1227" y="0"/>
                      </a:moveTo>
                      <a:cubicBezTo>
                        <a:pt x="938" y="0"/>
                        <a:pt x="693" y="102"/>
                        <a:pt x="501" y="287"/>
                      </a:cubicBezTo>
                      <a:cubicBezTo>
                        <a:pt x="1" y="805"/>
                        <a:pt x="105" y="1703"/>
                        <a:pt x="1226" y="2825"/>
                      </a:cubicBezTo>
                      <a:cubicBezTo>
                        <a:pt x="2226" y="3824"/>
                        <a:pt x="3636" y="4343"/>
                        <a:pt x="4342" y="4343"/>
                      </a:cubicBezTo>
                      <a:cubicBezTo>
                        <a:pt x="4416" y="4343"/>
                        <a:pt x="4483" y="4338"/>
                        <a:pt x="4540" y="4326"/>
                      </a:cubicBezTo>
                      <a:cubicBezTo>
                        <a:pt x="4661" y="3722"/>
                        <a:pt x="4143" y="2117"/>
                        <a:pt x="3039" y="995"/>
                      </a:cubicBezTo>
                      <a:cubicBezTo>
                        <a:pt x="2342" y="299"/>
                        <a:pt x="1721" y="0"/>
                        <a:pt x="12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55" name="Google Shape;6455;p7"/>
                <p:cNvSpPr/>
                <p:nvPr/>
              </p:nvSpPr>
              <p:spPr>
                <a:xfrm>
                  <a:off x="7839875" y="4939675"/>
                  <a:ext cx="142850" cy="6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4" h="2556" extrusionOk="0">
                      <a:moveTo>
                        <a:pt x="2296" y="1"/>
                      </a:moveTo>
                      <a:cubicBezTo>
                        <a:pt x="726" y="1"/>
                        <a:pt x="1" y="553"/>
                        <a:pt x="1" y="1278"/>
                      </a:cubicBezTo>
                      <a:cubicBezTo>
                        <a:pt x="1" y="2003"/>
                        <a:pt x="726" y="2555"/>
                        <a:pt x="2296" y="2555"/>
                      </a:cubicBezTo>
                      <a:cubicBezTo>
                        <a:pt x="3867" y="2555"/>
                        <a:pt x="5369" y="1796"/>
                        <a:pt x="5714" y="1278"/>
                      </a:cubicBezTo>
                      <a:cubicBezTo>
                        <a:pt x="5369" y="760"/>
                        <a:pt x="3867" y="1"/>
                        <a:pt x="229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56" name="Google Shape;6456;p7"/>
                <p:cNvSpPr/>
                <p:nvPr/>
              </p:nvSpPr>
              <p:spPr>
                <a:xfrm>
                  <a:off x="8056925" y="4939675"/>
                  <a:ext cx="142425" cy="6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7" h="2556" extrusionOk="0">
                      <a:moveTo>
                        <a:pt x="3418" y="1"/>
                      </a:moveTo>
                      <a:cubicBezTo>
                        <a:pt x="1847" y="1"/>
                        <a:pt x="346" y="760"/>
                        <a:pt x="0" y="1278"/>
                      </a:cubicBezTo>
                      <a:cubicBezTo>
                        <a:pt x="346" y="1796"/>
                        <a:pt x="1847" y="2555"/>
                        <a:pt x="3418" y="2555"/>
                      </a:cubicBezTo>
                      <a:cubicBezTo>
                        <a:pt x="4988" y="2555"/>
                        <a:pt x="5696" y="2003"/>
                        <a:pt x="5696" y="1278"/>
                      </a:cubicBezTo>
                      <a:cubicBezTo>
                        <a:pt x="5696" y="553"/>
                        <a:pt x="4988" y="1"/>
                        <a:pt x="341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57" name="Google Shape;6457;p7"/>
                <p:cNvSpPr/>
                <p:nvPr/>
              </p:nvSpPr>
              <p:spPr>
                <a:xfrm>
                  <a:off x="8043125" y="4837150"/>
                  <a:ext cx="116525" cy="10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1" h="4344" extrusionOk="0">
                      <a:moveTo>
                        <a:pt x="3437" y="1"/>
                      </a:moveTo>
                      <a:cubicBezTo>
                        <a:pt x="2951" y="1"/>
                        <a:pt x="2332" y="303"/>
                        <a:pt x="1622" y="1012"/>
                      </a:cubicBezTo>
                      <a:cubicBezTo>
                        <a:pt x="518" y="2117"/>
                        <a:pt x="0" y="3722"/>
                        <a:pt x="121" y="4326"/>
                      </a:cubicBezTo>
                      <a:cubicBezTo>
                        <a:pt x="178" y="4338"/>
                        <a:pt x="245" y="4343"/>
                        <a:pt x="319" y="4343"/>
                      </a:cubicBezTo>
                      <a:cubicBezTo>
                        <a:pt x="1025" y="4343"/>
                        <a:pt x="2437" y="3824"/>
                        <a:pt x="3452" y="2825"/>
                      </a:cubicBezTo>
                      <a:cubicBezTo>
                        <a:pt x="4557" y="1720"/>
                        <a:pt x="4660" y="805"/>
                        <a:pt x="4142" y="287"/>
                      </a:cubicBezTo>
                      <a:cubicBezTo>
                        <a:pt x="3958" y="103"/>
                        <a:pt x="3720" y="1"/>
                        <a:pt x="34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58" name="Google Shape;6458;p7"/>
                <p:cNvSpPr/>
                <p:nvPr/>
              </p:nvSpPr>
              <p:spPr>
                <a:xfrm>
                  <a:off x="7816150" y="4890275"/>
                  <a:ext cx="39725" cy="3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1227" extrusionOk="0">
                      <a:moveTo>
                        <a:pt x="794" y="1"/>
                      </a:moveTo>
                      <a:cubicBezTo>
                        <a:pt x="0" y="1"/>
                        <a:pt x="0" y="1226"/>
                        <a:pt x="794" y="1226"/>
                      </a:cubicBezTo>
                      <a:cubicBezTo>
                        <a:pt x="1588" y="1226"/>
                        <a:pt x="1588" y="1"/>
                        <a:pt x="7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59" name="Google Shape;6459;p7"/>
                <p:cNvSpPr/>
                <p:nvPr/>
              </p:nvSpPr>
              <p:spPr>
                <a:xfrm>
                  <a:off x="8329625" y="4851225"/>
                  <a:ext cx="63875" cy="1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5" h="5714" extrusionOk="0">
                      <a:moveTo>
                        <a:pt x="1278" y="1"/>
                      </a:moveTo>
                      <a:cubicBezTo>
                        <a:pt x="760" y="363"/>
                        <a:pt x="0" y="1847"/>
                        <a:pt x="0" y="3418"/>
                      </a:cubicBezTo>
                      <a:cubicBezTo>
                        <a:pt x="0" y="5006"/>
                        <a:pt x="553" y="5714"/>
                        <a:pt x="1278" y="5714"/>
                      </a:cubicBezTo>
                      <a:cubicBezTo>
                        <a:pt x="2003" y="5714"/>
                        <a:pt x="2555" y="5006"/>
                        <a:pt x="2555" y="3418"/>
                      </a:cubicBezTo>
                      <a:cubicBezTo>
                        <a:pt x="2555" y="1847"/>
                        <a:pt x="1795" y="363"/>
                        <a:pt x="12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60" name="Google Shape;6460;p7"/>
                <p:cNvSpPr/>
                <p:nvPr/>
              </p:nvSpPr>
              <p:spPr>
                <a:xfrm>
                  <a:off x="8384850" y="4840000"/>
                  <a:ext cx="116525" cy="10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1" h="4349" extrusionOk="0">
                      <a:moveTo>
                        <a:pt x="319" y="1"/>
                      </a:moveTo>
                      <a:cubicBezTo>
                        <a:pt x="245" y="1"/>
                        <a:pt x="179" y="7"/>
                        <a:pt x="121" y="18"/>
                      </a:cubicBezTo>
                      <a:cubicBezTo>
                        <a:pt x="1" y="639"/>
                        <a:pt x="518" y="2227"/>
                        <a:pt x="1623" y="3349"/>
                      </a:cubicBezTo>
                      <a:cubicBezTo>
                        <a:pt x="2315" y="4052"/>
                        <a:pt x="2933" y="4349"/>
                        <a:pt x="3425" y="4349"/>
                      </a:cubicBezTo>
                      <a:cubicBezTo>
                        <a:pt x="3718" y="4349"/>
                        <a:pt x="3967" y="4244"/>
                        <a:pt x="4160" y="4057"/>
                      </a:cubicBezTo>
                      <a:cubicBezTo>
                        <a:pt x="4661" y="3556"/>
                        <a:pt x="4557" y="2642"/>
                        <a:pt x="3435" y="1537"/>
                      </a:cubicBezTo>
                      <a:cubicBezTo>
                        <a:pt x="2435" y="521"/>
                        <a:pt x="1026" y="1"/>
                        <a:pt x="3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61" name="Google Shape;6461;p7"/>
                <p:cNvSpPr/>
                <p:nvPr/>
              </p:nvSpPr>
              <p:spPr>
                <a:xfrm>
                  <a:off x="8221750" y="4840000"/>
                  <a:ext cx="116525" cy="10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1" h="4345" extrusionOk="0">
                      <a:moveTo>
                        <a:pt x="4342" y="1"/>
                      </a:moveTo>
                      <a:cubicBezTo>
                        <a:pt x="3635" y="1"/>
                        <a:pt x="2224" y="520"/>
                        <a:pt x="1209" y="1520"/>
                      </a:cubicBezTo>
                      <a:cubicBezTo>
                        <a:pt x="104" y="2642"/>
                        <a:pt x="1" y="3539"/>
                        <a:pt x="501" y="4057"/>
                      </a:cubicBezTo>
                      <a:cubicBezTo>
                        <a:pt x="692" y="4242"/>
                        <a:pt x="935" y="4344"/>
                        <a:pt x="1222" y="4344"/>
                      </a:cubicBezTo>
                      <a:cubicBezTo>
                        <a:pt x="1710" y="4344"/>
                        <a:pt x="2324" y="4046"/>
                        <a:pt x="3021" y="3349"/>
                      </a:cubicBezTo>
                      <a:cubicBezTo>
                        <a:pt x="4143" y="2227"/>
                        <a:pt x="4661" y="622"/>
                        <a:pt x="4540" y="18"/>
                      </a:cubicBezTo>
                      <a:cubicBezTo>
                        <a:pt x="4482" y="7"/>
                        <a:pt x="4416" y="1"/>
                        <a:pt x="434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62" name="Google Shape;6462;p7"/>
                <p:cNvSpPr/>
                <p:nvPr/>
              </p:nvSpPr>
              <p:spPr>
                <a:xfrm>
                  <a:off x="8169550" y="4874100"/>
                  <a:ext cx="397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1244" extrusionOk="0">
                      <a:moveTo>
                        <a:pt x="794" y="0"/>
                      </a:moveTo>
                      <a:cubicBezTo>
                        <a:pt x="0" y="0"/>
                        <a:pt x="0" y="1243"/>
                        <a:pt x="794" y="1243"/>
                      </a:cubicBezTo>
                      <a:cubicBezTo>
                        <a:pt x="1588" y="1243"/>
                        <a:pt x="1588" y="0"/>
                        <a:pt x="79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63" name="Google Shape;6463;p7"/>
                <p:cNvSpPr/>
                <p:nvPr/>
              </p:nvSpPr>
              <p:spPr>
                <a:xfrm>
                  <a:off x="8512150" y="4873675"/>
                  <a:ext cx="40150" cy="3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1243" extrusionOk="0">
                      <a:moveTo>
                        <a:pt x="811" y="0"/>
                      </a:moveTo>
                      <a:cubicBezTo>
                        <a:pt x="0" y="0"/>
                        <a:pt x="0" y="1243"/>
                        <a:pt x="811" y="1243"/>
                      </a:cubicBezTo>
                      <a:cubicBezTo>
                        <a:pt x="1605" y="1243"/>
                        <a:pt x="1605" y="0"/>
                        <a:pt x="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64" name="Google Shape;6464;p7"/>
                <p:cNvSpPr/>
                <p:nvPr/>
              </p:nvSpPr>
              <p:spPr>
                <a:xfrm>
                  <a:off x="8421525" y="4972475"/>
                  <a:ext cx="4015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1244" extrusionOk="0">
                      <a:moveTo>
                        <a:pt x="795" y="1"/>
                      </a:moveTo>
                      <a:cubicBezTo>
                        <a:pt x="1" y="1"/>
                        <a:pt x="1" y="1243"/>
                        <a:pt x="795" y="1243"/>
                      </a:cubicBezTo>
                      <a:cubicBezTo>
                        <a:pt x="1606" y="1243"/>
                        <a:pt x="1606" y="1"/>
                        <a:pt x="79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65" name="Google Shape;6465;p7"/>
                <p:cNvSpPr/>
                <p:nvPr/>
              </p:nvSpPr>
              <p:spPr>
                <a:xfrm>
                  <a:off x="8254125" y="4968600"/>
                  <a:ext cx="40150" cy="3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1226" extrusionOk="0">
                      <a:moveTo>
                        <a:pt x="794" y="0"/>
                      </a:moveTo>
                      <a:cubicBezTo>
                        <a:pt x="0" y="0"/>
                        <a:pt x="0" y="1226"/>
                        <a:pt x="794" y="1226"/>
                      </a:cubicBezTo>
                      <a:cubicBezTo>
                        <a:pt x="1605" y="1226"/>
                        <a:pt x="1605" y="0"/>
                        <a:pt x="79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66" name="Google Shape;6466;p7"/>
                <p:cNvSpPr/>
                <p:nvPr/>
              </p:nvSpPr>
              <p:spPr>
                <a:xfrm>
                  <a:off x="8685600" y="4945725"/>
                  <a:ext cx="52225" cy="5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9" h="2072" extrusionOk="0">
                      <a:moveTo>
                        <a:pt x="1053" y="0"/>
                      </a:moveTo>
                      <a:cubicBezTo>
                        <a:pt x="467" y="0"/>
                        <a:pt x="1" y="466"/>
                        <a:pt x="1" y="1036"/>
                      </a:cubicBezTo>
                      <a:cubicBezTo>
                        <a:pt x="1" y="1606"/>
                        <a:pt x="467" y="2072"/>
                        <a:pt x="1053" y="2072"/>
                      </a:cubicBezTo>
                      <a:cubicBezTo>
                        <a:pt x="1623" y="2072"/>
                        <a:pt x="2089" y="1606"/>
                        <a:pt x="2089" y="1036"/>
                      </a:cubicBezTo>
                      <a:cubicBezTo>
                        <a:pt x="2089" y="466"/>
                        <a:pt x="1623" y="0"/>
                        <a:pt x="105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67" name="Google Shape;6467;p7"/>
                <p:cNvSpPr/>
                <p:nvPr/>
              </p:nvSpPr>
              <p:spPr>
                <a:xfrm>
                  <a:off x="8680000" y="4791675"/>
                  <a:ext cx="63875" cy="1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5" h="5714" extrusionOk="0">
                      <a:moveTo>
                        <a:pt x="1277" y="1"/>
                      </a:moveTo>
                      <a:cubicBezTo>
                        <a:pt x="553" y="1"/>
                        <a:pt x="0" y="708"/>
                        <a:pt x="0" y="2296"/>
                      </a:cubicBezTo>
                      <a:cubicBezTo>
                        <a:pt x="0" y="3884"/>
                        <a:pt x="760" y="5386"/>
                        <a:pt x="1277" y="5714"/>
                      </a:cubicBezTo>
                      <a:cubicBezTo>
                        <a:pt x="1778" y="5368"/>
                        <a:pt x="2555" y="3867"/>
                        <a:pt x="2555" y="2296"/>
                      </a:cubicBezTo>
                      <a:cubicBezTo>
                        <a:pt x="2555" y="726"/>
                        <a:pt x="1985" y="1"/>
                        <a:pt x="12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68" name="Google Shape;6468;p7"/>
                <p:cNvSpPr/>
                <p:nvPr/>
              </p:nvSpPr>
              <p:spPr>
                <a:xfrm>
                  <a:off x="8572125" y="4837150"/>
                  <a:ext cx="116525" cy="10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1" h="4344" extrusionOk="0">
                      <a:moveTo>
                        <a:pt x="1227" y="0"/>
                      </a:moveTo>
                      <a:cubicBezTo>
                        <a:pt x="938" y="0"/>
                        <a:pt x="692" y="102"/>
                        <a:pt x="501" y="287"/>
                      </a:cubicBezTo>
                      <a:cubicBezTo>
                        <a:pt x="0" y="805"/>
                        <a:pt x="104" y="1703"/>
                        <a:pt x="1226" y="2825"/>
                      </a:cubicBezTo>
                      <a:cubicBezTo>
                        <a:pt x="2225" y="3824"/>
                        <a:pt x="3635" y="4343"/>
                        <a:pt x="4342" y="4343"/>
                      </a:cubicBezTo>
                      <a:cubicBezTo>
                        <a:pt x="4416" y="4343"/>
                        <a:pt x="4482" y="4338"/>
                        <a:pt x="4540" y="4326"/>
                      </a:cubicBezTo>
                      <a:cubicBezTo>
                        <a:pt x="4660" y="3722"/>
                        <a:pt x="4143" y="2117"/>
                        <a:pt x="3038" y="995"/>
                      </a:cubicBezTo>
                      <a:cubicBezTo>
                        <a:pt x="2341" y="299"/>
                        <a:pt x="1720" y="0"/>
                        <a:pt x="12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69" name="Google Shape;6469;p7"/>
                <p:cNvSpPr/>
                <p:nvPr/>
              </p:nvSpPr>
              <p:spPr>
                <a:xfrm>
                  <a:off x="8532000" y="4939675"/>
                  <a:ext cx="142850" cy="6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4" h="2556" extrusionOk="0">
                      <a:moveTo>
                        <a:pt x="2296" y="1"/>
                      </a:moveTo>
                      <a:cubicBezTo>
                        <a:pt x="708" y="1"/>
                        <a:pt x="0" y="553"/>
                        <a:pt x="0" y="1278"/>
                      </a:cubicBezTo>
                      <a:cubicBezTo>
                        <a:pt x="0" y="2003"/>
                        <a:pt x="708" y="2555"/>
                        <a:pt x="2296" y="2555"/>
                      </a:cubicBezTo>
                      <a:cubicBezTo>
                        <a:pt x="3866" y="2555"/>
                        <a:pt x="5368" y="1796"/>
                        <a:pt x="5713" y="1278"/>
                      </a:cubicBezTo>
                      <a:cubicBezTo>
                        <a:pt x="5368" y="760"/>
                        <a:pt x="3866" y="1"/>
                        <a:pt x="229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70" name="Google Shape;6470;p7"/>
                <p:cNvSpPr/>
                <p:nvPr/>
              </p:nvSpPr>
              <p:spPr>
                <a:xfrm>
                  <a:off x="8748600" y="4939675"/>
                  <a:ext cx="142850" cy="6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4" h="2556" extrusionOk="0">
                      <a:moveTo>
                        <a:pt x="3435" y="1"/>
                      </a:moveTo>
                      <a:cubicBezTo>
                        <a:pt x="1847" y="1"/>
                        <a:pt x="363" y="760"/>
                        <a:pt x="1" y="1278"/>
                      </a:cubicBezTo>
                      <a:cubicBezTo>
                        <a:pt x="363" y="1796"/>
                        <a:pt x="1847" y="2555"/>
                        <a:pt x="3435" y="2555"/>
                      </a:cubicBezTo>
                      <a:cubicBezTo>
                        <a:pt x="5006" y="2555"/>
                        <a:pt x="5713" y="2003"/>
                        <a:pt x="5713" y="1278"/>
                      </a:cubicBezTo>
                      <a:cubicBezTo>
                        <a:pt x="5713" y="553"/>
                        <a:pt x="5006" y="1"/>
                        <a:pt x="343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71" name="Google Shape;6471;p7"/>
                <p:cNvSpPr/>
                <p:nvPr/>
              </p:nvSpPr>
              <p:spPr>
                <a:xfrm>
                  <a:off x="8735225" y="4837150"/>
                  <a:ext cx="116525" cy="10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1" h="4344" extrusionOk="0">
                      <a:moveTo>
                        <a:pt x="3438" y="1"/>
                      </a:moveTo>
                      <a:cubicBezTo>
                        <a:pt x="2952" y="1"/>
                        <a:pt x="2332" y="303"/>
                        <a:pt x="1623" y="1012"/>
                      </a:cubicBezTo>
                      <a:cubicBezTo>
                        <a:pt x="518" y="2117"/>
                        <a:pt x="0" y="3722"/>
                        <a:pt x="121" y="4326"/>
                      </a:cubicBezTo>
                      <a:cubicBezTo>
                        <a:pt x="179" y="4338"/>
                        <a:pt x="245" y="4343"/>
                        <a:pt x="319" y="4343"/>
                      </a:cubicBezTo>
                      <a:cubicBezTo>
                        <a:pt x="1026" y="4343"/>
                        <a:pt x="2435" y="3824"/>
                        <a:pt x="3435" y="2825"/>
                      </a:cubicBezTo>
                      <a:cubicBezTo>
                        <a:pt x="4557" y="1720"/>
                        <a:pt x="4661" y="805"/>
                        <a:pt x="4143" y="287"/>
                      </a:cubicBezTo>
                      <a:cubicBezTo>
                        <a:pt x="3959" y="103"/>
                        <a:pt x="3721" y="1"/>
                        <a:pt x="343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72" name="Google Shape;6472;p7"/>
                <p:cNvSpPr/>
                <p:nvPr/>
              </p:nvSpPr>
              <p:spPr>
                <a:xfrm>
                  <a:off x="8946700" y="4979050"/>
                  <a:ext cx="39725" cy="3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1226" extrusionOk="0">
                      <a:moveTo>
                        <a:pt x="794" y="0"/>
                      </a:moveTo>
                      <a:cubicBezTo>
                        <a:pt x="0" y="0"/>
                        <a:pt x="0" y="1226"/>
                        <a:pt x="794" y="1226"/>
                      </a:cubicBezTo>
                      <a:cubicBezTo>
                        <a:pt x="1588" y="1226"/>
                        <a:pt x="1588" y="0"/>
                        <a:pt x="79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6473" name="Google Shape;6473;p7"/>
                <p:cNvGrpSpPr/>
                <p:nvPr/>
              </p:nvGrpSpPr>
              <p:grpSpPr>
                <a:xfrm>
                  <a:off x="190375" y="114825"/>
                  <a:ext cx="266250" cy="4913850"/>
                  <a:chOff x="250000" y="213525"/>
                  <a:chExt cx="266250" cy="4913850"/>
                </a:xfrm>
              </p:grpSpPr>
              <p:grpSp>
                <p:nvGrpSpPr>
                  <p:cNvPr id="6474" name="Google Shape;6474;p7"/>
                  <p:cNvGrpSpPr/>
                  <p:nvPr/>
                </p:nvGrpSpPr>
                <p:grpSpPr>
                  <a:xfrm rot="10800000">
                    <a:off x="250000" y="2657925"/>
                    <a:ext cx="266250" cy="2469450"/>
                    <a:chOff x="701350" y="1022525"/>
                    <a:chExt cx="266250" cy="2469450"/>
                  </a:xfrm>
                </p:grpSpPr>
                <p:sp>
                  <p:nvSpPr>
                    <p:cNvPr id="6475" name="Google Shape;6475;p7"/>
                    <p:cNvSpPr/>
                    <p:nvPr/>
                  </p:nvSpPr>
                  <p:spPr>
                    <a:xfrm rot="-5400000">
                      <a:off x="-381513" y="2380187"/>
                      <a:ext cx="2182127" cy="164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6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476" name="Google Shape;6476;p7"/>
                    <p:cNvSpPr/>
                    <p:nvPr/>
                  </p:nvSpPr>
                  <p:spPr>
                    <a:xfrm rot="-5400000">
                      <a:off x="909538" y="32626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84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84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477" name="Google Shape;6477;p7"/>
                    <p:cNvSpPr/>
                    <p:nvPr/>
                  </p:nvSpPr>
                  <p:spPr>
                    <a:xfrm rot="-5400000">
                      <a:off x="795175" y="321687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86"/>
                            <a:pt x="1278" y="5714"/>
                          </a:cubicBezTo>
                          <a:cubicBezTo>
                            <a:pt x="1796" y="5386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2003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478" name="Google Shape;6478;p7"/>
                    <p:cNvSpPr/>
                    <p:nvPr/>
                  </p:nvSpPr>
                  <p:spPr>
                    <a:xfrm rot="-5400000">
                      <a:off x="797200" y="3315550"/>
                      <a:ext cx="116550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2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5" y="1703"/>
                            <a:pt x="1226" y="2825"/>
                          </a:cubicBezTo>
                          <a:cubicBezTo>
                            <a:pt x="2226" y="3824"/>
                            <a:pt x="3636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9" y="995"/>
                          </a:cubicBezTo>
                          <a:cubicBezTo>
                            <a:pt x="2342" y="299"/>
                            <a:pt x="1721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479" name="Google Shape;6479;p7"/>
                    <p:cNvSpPr/>
                    <p:nvPr/>
                  </p:nvSpPr>
                  <p:spPr>
                    <a:xfrm rot="-5400000">
                      <a:off x="864225" y="336487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26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26" y="2555"/>
                            <a:pt x="2296" y="2555"/>
                          </a:cubicBezTo>
                          <a:cubicBezTo>
                            <a:pt x="3867" y="2555"/>
                            <a:pt x="5369" y="1796"/>
                            <a:pt x="5714" y="1278"/>
                          </a:cubicBezTo>
                          <a:cubicBezTo>
                            <a:pt x="5369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480" name="Google Shape;6480;p7"/>
                    <p:cNvSpPr/>
                    <p:nvPr/>
                  </p:nvSpPr>
                  <p:spPr>
                    <a:xfrm rot="-5400000">
                      <a:off x="864438" y="3148038"/>
                      <a:ext cx="142425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7" h="2556" extrusionOk="0">
                          <a:moveTo>
                            <a:pt x="3418" y="1"/>
                          </a:moveTo>
                          <a:cubicBezTo>
                            <a:pt x="1847" y="1"/>
                            <a:pt x="346" y="760"/>
                            <a:pt x="0" y="1278"/>
                          </a:cubicBezTo>
                          <a:cubicBezTo>
                            <a:pt x="346" y="1796"/>
                            <a:pt x="1847" y="2555"/>
                            <a:pt x="3418" y="2555"/>
                          </a:cubicBezTo>
                          <a:cubicBezTo>
                            <a:pt x="4988" y="2555"/>
                            <a:pt x="5696" y="2003"/>
                            <a:pt x="5696" y="1278"/>
                          </a:cubicBezTo>
                          <a:cubicBezTo>
                            <a:pt x="5696" y="553"/>
                            <a:pt x="4988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481" name="Google Shape;6481;p7"/>
                    <p:cNvSpPr/>
                    <p:nvPr/>
                  </p:nvSpPr>
                  <p:spPr>
                    <a:xfrm rot="-5400000">
                      <a:off x="797213" y="3152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7" y="1"/>
                          </a:moveTo>
                          <a:cubicBezTo>
                            <a:pt x="2951" y="1"/>
                            <a:pt x="2332" y="303"/>
                            <a:pt x="1622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8" y="4338"/>
                            <a:pt x="245" y="4343"/>
                            <a:pt x="319" y="4343"/>
                          </a:cubicBezTo>
                          <a:cubicBezTo>
                            <a:pt x="1025" y="4343"/>
                            <a:pt x="2437" y="3824"/>
                            <a:pt x="3452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20" y="1"/>
                            <a:pt x="3437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482" name="Google Shape;6482;p7"/>
                    <p:cNvSpPr/>
                    <p:nvPr/>
                  </p:nvSpPr>
                  <p:spPr>
                    <a:xfrm rot="-5400000">
                      <a:off x="849775" y="3456775"/>
                      <a:ext cx="39725" cy="306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7" extrusionOk="0">
                          <a:moveTo>
                            <a:pt x="794" y="1"/>
                          </a:moveTo>
                          <a:cubicBezTo>
                            <a:pt x="0" y="1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483" name="Google Shape;6483;p7"/>
                    <p:cNvSpPr/>
                    <p:nvPr/>
                  </p:nvSpPr>
                  <p:spPr>
                    <a:xfrm rot="-5400000">
                      <a:off x="741688" y="335281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484" name="Google Shape;6484;p7"/>
                    <p:cNvSpPr/>
                    <p:nvPr/>
                  </p:nvSpPr>
                  <p:spPr>
                    <a:xfrm rot="-5400000">
                      <a:off x="746000" y="31853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485" name="Google Shape;6485;p7"/>
                    <p:cNvSpPr/>
                    <p:nvPr/>
                  </p:nvSpPr>
                  <p:spPr>
                    <a:xfrm rot="-5400000">
                      <a:off x="752475" y="2920425"/>
                      <a:ext cx="51800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72" h="2090" extrusionOk="0">
                          <a:moveTo>
                            <a:pt x="1036" y="1"/>
                          </a:moveTo>
                          <a:cubicBezTo>
                            <a:pt x="466" y="1"/>
                            <a:pt x="0" y="467"/>
                            <a:pt x="0" y="1036"/>
                          </a:cubicBezTo>
                          <a:cubicBezTo>
                            <a:pt x="0" y="1623"/>
                            <a:pt x="466" y="2089"/>
                            <a:pt x="1036" y="2089"/>
                          </a:cubicBezTo>
                          <a:cubicBezTo>
                            <a:pt x="1605" y="2089"/>
                            <a:pt x="2071" y="1623"/>
                            <a:pt x="2071" y="1036"/>
                          </a:cubicBezTo>
                          <a:cubicBezTo>
                            <a:pt x="2071" y="467"/>
                            <a:pt x="1605" y="1"/>
                            <a:pt x="103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486" name="Google Shape;6486;p7"/>
                    <p:cNvSpPr/>
                    <p:nvPr/>
                  </p:nvSpPr>
                  <p:spPr>
                    <a:xfrm rot="-5400000">
                      <a:off x="854738" y="2875138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0" y="1847"/>
                            <a:pt x="0" y="3418"/>
                          </a:cubicBezTo>
                          <a:cubicBezTo>
                            <a:pt x="0" y="5006"/>
                            <a:pt x="553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5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487" name="Google Shape;6487;p7"/>
                    <p:cNvSpPr/>
                    <p:nvPr/>
                  </p:nvSpPr>
                  <p:spPr>
                    <a:xfrm rot="-5400000">
                      <a:off x="800125" y="2810650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19" y="1"/>
                          </a:moveTo>
                          <a:cubicBezTo>
                            <a:pt x="245" y="1"/>
                            <a:pt x="179" y="7"/>
                            <a:pt x="121" y="18"/>
                          </a:cubicBezTo>
                          <a:cubicBezTo>
                            <a:pt x="1" y="639"/>
                            <a:pt x="518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5" y="4349"/>
                          </a:cubicBezTo>
                          <a:cubicBezTo>
                            <a:pt x="3718" y="4349"/>
                            <a:pt x="3967" y="4244"/>
                            <a:pt x="4160" y="4057"/>
                          </a:cubicBezTo>
                          <a:cubicBezTo>
                            <a:pt x="4661" y="3556"/>
                            <a:pt x="4557" y="2642"/>
                            <a:pt x="3435" y="1537"/>
                          </a:cubicBezTo>
                          <a:cubicBezTo>
                            <a:pt x="2435" y="521"/>
                            <a:pt x="1026" y="1"/>
                            <a:pt x="31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488" name="Google Shape;6488;p7"/>
                    <p:cNvSpPr/>
                    <p:nvPr/>
                  </p:nvSpPr>
                  <p:spPr>
                    <a:xfrm rot="-5400000">
                      <a:off x="706950" y="28063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1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4" y="2002"/>
                            <a:pt x="5714" y="1277"/>
                          </a:cubicBezTo>
                          <a:cubicBezTo>
                            <a:pt x="5714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489" name="Google Shape;6489;p7"/>
                    <p:cNvSpPr/>
                    <p:nvPr/>
                  </p:nvSpPr>
                  <p:spPr>
                    <a:xfrm rot="-5400000">
                      <a:off x="706950" y="30229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25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490" name="Google Shape;6490;p7"/>
                    <p:cNvSpPr/>
                    <p:nvPr/>
                  </p:nvSpPr>
                  <p:spPr>
                    <a:xfrm rot="-5400000">
                      <a:off x="800075" y="29738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42" y="1"/>
                          </a:moveTo>
                          <a:cubicBezTo>
                            <a:pt x="3635" y="1"/>
                            <a:pt x="2224" y="520"/>
                            <a:pt x="1209" y="1520"/>
                          </a:cubicBezTo>
                          <a:cubicBezTo>
                            <a:pt x="104" y="2642"/>
                            <a:pt x="1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2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2" y="7"/>
                            <a:pt x="4416" y="1"/>
                            <a:pt x="434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491" name="Google Shape;6491;p7"/>
                    <p:cNvSpPr/>
                    <p:nvPr/>
                  </p:nvSpPr>
                  <p:spPr>
                    <a:xfrm rot="-5400000">
                      <a:off x="833813" y="31031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492" name="Google Shape;6492;p7"/>
                    <p:cNvSpPr/>
                    <p:nvPr/>
                  </p:nvSpPr>
                  <p:spPr>
                    <a:xfrm rot="-5400000">
                      <a:off x="833163" y="27603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493" name="Google Shape;6493;p7"/>
                    <p:cNvSpPr/>
                    <p:nvPr/>
                  </p:nvSpPr>
                  <p:spPr>
                    <a:xfrm rot="-5400000">
                      <a:off x="931975" y="28509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494" name="Google Shape;6494;p7"/>
                    <p:cNvSpPr/>
                    <p:nvPr/>
                  </p:nvSpPr>
                  <p:spPr>
                    <a:xfrm rot="-5400000">
                      <a:off x="927875" y="3018600"/>
                      <a:ext cx="40150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605" y="1226"/>
                            <a:pt x="1605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495" name="Google Shape;6495;p7"/>
                    <p:cNvSpPr/>
                    <p:nvPr/>
                  </p:nvSpPr>
                  <p:spPr>
                    <a:xfrm rot="-5400000">
                      <a:off x="909538" y="25705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7" y="0"/>
                            <a:pt x="1" y="466"/>
                            <a:pt x="1" y="1036"/>
                          </a:cubicBezTo>
                          <a:cubicBezTo>
                            <a:pt x="1" y="1606"/>
                            <a:pt x="467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496" name="Google Shape;6496;p7"/>
                    <p:cNvSpPr/>
                    <p:nvPr/>
                  </p:nvSpPr>
                  <p:spPr>
                    <a:xfrm rot="-5400000">
                      <a:off x="795188" y="25247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7" y="1"/>
                          </a:moveTo>
                          <a:cubicBezTo>
                            <a:pt x="553" y="1"/>
                            <a:pt x="0" y="708"/>
                            <a:pt x="0" y="2296"/>
                          </a:cubicBezTo>
                          <a:cubicBezTo>
                            <a:pt x="0" y="3884"/>
                            <a:pt x="760" y="5386"/>
                            <a:pt x="1277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7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497" name="Google Shape;6497;p7"/>
                    <p:cNvSpPr/>
                    <p:nvPr/>
                  </p:nvSpPr>
                  <p:spPr>
                    <a:xfrm rot="-5400000">
                      <a:off x="797213" y="2623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2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26" y="2825"/>
                          </a:cubicBezTo>
                          <a:cubicBezTo>
                            <a:pt x="2225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2" y="4338"/>
                            <a:pt x="4540" y="4326"/>
                          </a:cubicBezTo>
                          <a:cubicBezTo>
                            <a:pt x="4660" y="3722"/>
                            <a:pt x="4143" y="2117"/>
                            <a:pt x="3038" y="995"/>
                          </a:cubicBezTo>
                          <a:cubicBezTo>
                            <a:pt x="2341" y="299"/>
                            <a:pt x="1720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498" name="Google Shape;6498;p7"/>
                    <p:cNvSpPr/>
                    <p:nvPr/>
                  </p:nvSpPr>
                  <p:spPr>
                    <a:xfrm rot="-5400000">
                      <a:off x="864225" y="26727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0" y="553"/>
                            <a:pt x="0" y="1278"/>
                          </a:cubicBezTo>
                          <a:cubicBezTo>
                            <a:pt x="0" y="2003"/>
                            <a:pt x="708" y="2555"/>
                            <a:pt x="2296" y="2555"/>
                          </a:cubicBezTo>
                          <a:cubicBezTo>
                            <a:pt x="3866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6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499" name="Google Shape;6499;p7"/>
                    <p:cNvSpPr/>
                    <p:nvPr/>
                  </p:nvSpPr>
                  <p:spPr>
                    <a:xfrm rot="-5400000">
                      <a:off x="864225" y="24561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63" y="760"/>
                            <a:pt x="1" y="1278"/>
                          </a:cubicBezTo>
                          <a:cubicBezTo>
                            <a:pt x="363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00" name="Google Shape;6500;p7"/>
                    <p:cNvSpPr/>
                    <p:nvPr/>
                  </p:nvSpPr>
                  <p:spPr>
                    <a:xfrm rot="-5400000">
                      <a:off x="797213" y="2460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9" y="4338"/>
                            <a:pt x="245" y="4343"/>
                            <a:pt x="319" y="4343"/>
                          </a:cubicBezTo>
                          <a:cubicBezTo>
                            <a:pt x="1026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01" name="Google Shape;6501;p7"/>
                    <p:cNvSpPr/>
                    <p:nvPr/>
                  </p:nvSpPr>
                  <p:spPr>
                    <a:xfrm rot="-5400000">
                      <a:off x="741900" y="26609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02" name="Google Shape;6502;p7"/>
                    <p:cNvSpPr/>
                    <p:nvPr/>
                  </p:nvSpPr>
                  <p:spPr>
                    <a:xfrm rot="-5400000">
                      <a:off x="745988" y="24932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03" name="Google Shape;6503;p7"/>
                    <p:cNvSpPr/>
                    <p:nvPr/>
                  </p:nvSpPr>
                  <p:spPr>
                    <a:xfrm rot="-5400000">
                      <a:off x="748000" y="2224275"/>
                      <a:ext cx="60850" cy="52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4" h="2086" extrusionOk="0">
                          <a:moveTo>
                            <a:pt x="1048" y="0"/>
                          </a:moveTo>
                          <a:cubicBezTo>
                            <a:pt x="513" y="0"/>
                            <a:pt x="0" y="414"/>
                            <a:pt x="0" y="1032"/>
                          </a:cubicBezTo>
                          <a:cubicBezTo>
                            <a:pt x="0" y="1619"/>
                            <a:pt x="466" y="2085"/>
                            <a:pt x="1053" y="2085"/>
                          </a:cubicBezTo>
                          <a:cubicBezTo>
                            <a:pt x="1968" y="2085"/>
                            <a:pt x="2434" y="963"/>
                            <a:pt x="1778" y="307"/>
                          </a:cubicBezTo>
                          <a:cubicBezTo>
                            <a:pt x="1566" y="95"/>
                            <a:pt x="1304" y="0"/>
                            <a:pt x="1048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04" name="Google Shape;6504;p7"/>
                    <p:cNvSpPr/>
                    <p:nvPr/>
                  </p:nvSpPr>
                  <p:spPr>
                    <a:xfrm rot="-5400000">
                      <a:off x="854725" y="218302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53" y="5714"/>
                            <a:pt x="1278" y="5714"/>
                          </a:cubicBezTo>
                          <a:cubicBezTo>
                            <a:pt x="1986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79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05" name="Google Shape;6505;p7"/>
                    <p:cNvSpPr/>
                    <p:nvPr/>
                  </p:nvSpPr>
                  <p:spPr>
                    <a:xfrm rot="-5400000">
                      <a:off x="800125" y="21185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5" y="1"/>
                          </a:moveTo>
                          <a:cubicBezTo>
                            <a:pt x="230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18" y="2227"/>
                            <a:pt x="1622" y="3349"/>
                          </a:cubicBezTo>
                          <a:cubicBezTo>
                            <a:pt x="2315" y="4052"/>
                            <a:pt x="2933" y="4349"/>
                            <a:pt x="3420" y="4349"/>
                          </a:cubicBezTo>
                          <a:cubicBezTo>
                            <a:pt x="3711" y="4349"/>
                            <a:pt x="3956" y="4244"/>
                            <a:pt x="4142" y="4057"/>
                          </a:cubicBezTo>
                          <a:cubicBezTo>
                            <a:pt x="4660" y="3556"/>
                            <a:pt x="4557" y="2642"/>
                            <a:pt x="3435" y="1537"/>
                          </a:cubicBezTo>
                          <a:cubicBezTo>
                            <a:pt x="2419" y="521"/>
                            <a:pt x="1022" y="1"/>
                            <a:pt x="30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06" name="Google Shape;6506;p7"/>
                    <p:cNvSpPr/>
                    <p:nvPr/>
                  </p:nvSpPr>
                  <p:spPr>
                    <a:xfrm rot="-5400000">
                      <a:off x="706963" y="2114213"/>
                      <a:ext cx="142825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3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5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5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07" name="Google Shape;6507;p7"/>
                    <p:cNvSpPr/>
                    <p:nvPr/>
                  </p:nvSpPr>
                  <p:spPr>
                    <a:xfrm rot="-5400000">
                      <a:off x="706950" y="23308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1" y="570"/>
                            <a:pt x="1" y="1277"/>
                          </a:cubicBezTo>
                          <a:cubicBezTo>
                            <a:pt x="1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9" y="1795"/>
                            <a:pt x="5714" y="1277"/>
                          </a:cubicBezTo>
                          <a:cubicBezTo>
                            <a:pt x="5369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08" name="Google Shape;6508;p7"/>
                    <p:cNvSpPr/>
                    <p:nvPr/>
                  </p:nvSpPr>
                  <p:spPr>
                    <a:xfrm rot="-5400000">
                      <a:off x="800075" y="22817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9" y="1520"/>
                          </a:cubicBezTo>
                          <a:cubicBezTo>
                            <a:pt x="87" y="2642"/>
                            <a:pt x="1" y="3539"/>
                            <a:pt x="501" y="4057"/>
                          </a:cubicBezTo>
                          <a:cubicBezTo>
                            <a:pt x="693" y="4242"/>
                            <a:pt x="936" y="4344"/>
                            <a:pt x="1222" y="4344"/>
                          </a:cubicBezTo>
                          <a:cubicBezTo>
                            <a:pt x="1711" y="4344"/>
                            <a:pt x="2325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09" name="Google Shape;6509;p7"/>
                    <p:cNvSpPr/>
                    <p:nvPr/>
                  </p:nvSpPr>
                  <p:spPr>
                    <a:xfrm rot="-5400000">
                      <a:off x="833600" y="24112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10" name="Google Shape;6510;p7"/>
                    <p:cNvSpPr/>
                    <p:nvPr/>
                  </p:nvSpPr>
                  <p:spPr>
                    <a:xfrm rot="-5400000">
                      <a:off x="833163" y="20682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11" name="Google Shape;6511;p7"/>
                    <p:cNvSpPr/>
                    <p:nvPr/>
                  </p:nvSpPr>
                  <p:spPr>
                    <a:xfrm rot="-5400000">
                      <a:off x="931975" y="2158850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605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12" name="Google Shape;6512;p7"/>
                    <p:cNvSpPr/>
                    <p:nvPr/>
                  </p:nvSpPr>
                  <p:spPr>
                    <a:xfrm rot="-5400000">
                      <a:off x="928088" y="23267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13" name="Google Shape;6513;p7"/>
                    <p:cNvSpPr/>
                    <p:nvPr/>
                  </p:nvSpPr>
                  <p:spPr>
                    <a:xfrm rot="-5400000">
                      <a:off x="905375" y="1882550"/>
                      <a:ext cx="60875" cy="52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5" h="2085" extrusionOk="0">
                          <a:moveTo>
                            <a:pt x="1399" y="0"/>
                          </a:moveTo>
                          <a:cubicBezTo>
                            <a:pt x="467" y="0"/>
                            <a:pt x="1" y="1122"/>
                            <a:pt x="657" y="1778"/>
                          </a:cubicBezTo>
                          <a:cubicBezTo>
                            <a:pt x="868" y="1990"/>
                            <a:pt x="1129" y="2085"/>
                            <a:pt x="1384" y="2085"/>
                          </a:cubicBezTo>
                          <a:cubicBezTo>
                            <a:pt x="1920" y="2085"/>
                            <a:pt x="2434" y="1667"/>
                            <a:pt x="2434" y="1036"/>
                          </a:cubicBezTo>
                          <a:cubicBezTo>
                            <a:pt x="2434" y="466"/>
                            <a:pt x="1968" y="0"/>
                            <a:pt x="1399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14" name="Google Shape;6514;p7"/>
                    <p:cNvSpPr/>
                    <p:nvPr/>
                  </p:nvSpPr>
                  <p:spPr>
                    <a:xfrm rot="-5400000">
                      <a:off x="795188" y="18326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68"/>
                            <a:pt x="1278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15" name="Google Shape;6515;p7"/>
                    <p:cNvSpPr/>
                    <p:nvPr/>
                  </p:nvSpPr>
                  <p:spPr>
                    <a:xfrm rot="-5400000">
                      <a:off x="797213" y="1931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3" y="0"/>
                          </a:moveTo>
                          <a:cubicBezTo>
                            <a:pt x="936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4" y="1703"/>
                            <a:pt x="1209" y="2825"/>
                          </a:cubicBezTo>
                          <a:cubicBezTo>
                            <a:pt x="2224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8" y="995"/>
                          </a:cubicBezTo>
                          <a:cubicBezTo>
                            <a:pt x="2331" y="299"/>
                            <a:pt x="1713" y="0"/>
                            <a:pt x="122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16" name="Google Shape;6516;p7"/>
                    <p:cNvSpPr/>
                    <p:nvPr/>
                  </p:nvSpPr>
                  <p:spPr>
                    <a:xfrm rot="-5400000">
                      <a:off x="864225" y="19806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8" y="2555"/>
                            <a:pt x="2296" y="2555"/>
                          </a:cubicBezTo>
                          <a:cubicBezTo>
                            <a:pt x="3867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17" name="Google Shape;6517;p7"/>
                    <p:cNvSpPr/>
                    <p:nvPr/>
                  </p:nvSpPr>
                  <p:spPr>
                    <a:xfrm rot="-5400000">
                      <a:off x="864225" y="17640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18" y="1"/>
                          </a:moveTo>
                          <a:cubicBezTo>
                            <a:pt x="1848" y="1"/>
                            <a:pt x="346" y="760"/>
                            <a:pt x="1" y="1278"/>
                          </a:cubicBezTo>
                          <a:cubicBezTo>
                            <a:pt x="346" y="1796"/>
                            <a:pt x="1848" y="2555"/>
                            <a:pt x="3418" y="2555"/>
                          </a:cubicBezTo>
                          <a:cubicBezTo>
                            <a:pt x="5006" y="2555"/>
                            <a:pt x="5714" y="2003"/>
                            <a:pt x="5714" y="1278"/>
                          </a:cubicBezTo>
                          <a:cubicBezTo>
                            <a:pt x="5714" y="553"/>
                            <a:pt x="5006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18" name="Google Shape;6518;p7"/>
                    <p:cNvSpPr/>
                    <p:nvPr/>
                  </p:nvSpPr>
                  <p:spPr>
                    <a:xfrm rot="-5400000">
                      <a:off x="797213" y="17682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01" y="2117"/>
                            <a:pt x="1" y="3722"/>
                            <a:pt x="122" y="4326"/>
                          </a:cubicBezTo>
                          <a:cubicBezTo>
                            <a:pt x="179" y="4338"/>
                            <a:pt x="245" y="4343"/>
                            <a:pt x="320" y="4343"/>
                          </a:cubicBezTo>
                          <a:cubicBezTo>
                            <a:pt x="1026" y="4343"/>
                            <a:pt x="2436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19" name="Google Shape;6519;p7"/>
                    <p:cNvSpPr/>
                    <p:nvPr/>
                  </p:nvSpPr>
                  <p:spPr>
                    <a:xfrm rot="-5400000">
                      <a:off x="741900" y="19688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8" y="1243"/>
                            <a:pt x="1588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20" name="Google Shape;6520;p7"/>
                    <p:cNvSpPr/>
                    <p:nvPr/>
                  </p:nvSpPr>
                  <p:spPr>
                    <a:xfrm rot="-5400000">
                      <a:off x="746213" y="18013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21" name="Google Shape;6521;p7"/>
                    <p:cNvSpPr/>
                    <p:nvPr/>
                  </p:nvSpPr>
                  <p:spPr>
                    <a:xfrm rot="-5400000">
                      <a:off x="752263" y="1536438"/>
                      <a:ext cx="52225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90" extrusionOk="0">
                          <a:moveTo>
                            <a:pt x="1053" y="1"/>
                          </a:moveTo>
                          <a:cubicBezTo>
                            <a:pt x="467" y="1"/>
                            <a:pt x="1" y="467"/>
                            <a:pt x="1" y="1036"/>
                          </a:cubicBezTo>
                          <a:cubicBezTo>
                            <a:pt x="1" y="1623"/>
                            <a:pt x="467" y="2089"/>
                            <a:pt x="1053" y="2089"/>
                          </a:cubicBezTo>
                          <a:cubicBezTo>
                            <a:pt x="1623" y="2089"/>
                            <a:pt x="2089" y="1623"/>
                            <a:pt x="2089" y="1036"/>
                          </a:cubicBezTo>
                          <a:cubicBezTo>
                            <a:pt x="2089" y="467"/>
                            <a:pt x="1623" y="1"/>
                            <a:pt x="10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22" name="Google Shape;6522;p7"/>
                    <p:cNvSpPr/>
                    <p:nvPr/>
                  </p:nvSpPr>
                  <p:spPr>
                    <a:xfrm rot="-5400000">
                      <a:off x="854725" y="1491350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70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6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23" name="Google Shape;6523;p7"/>
                    <p:cNvSpPr/>
                    <p:nvPr/>
                  </p:nvSpPr>
                  <p:spPr>
                    <a:xfrm rot="-5400000">
                      <a:off x="800125" y="14264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6" y="1"/>
                          </a:moveTo>
                          <a:cubicBezTo>
                            <a:pt x="231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01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1" y="4349"/>
                          </a:cubicBezTo>
                          <a:cubicBezTo>
                            <a:pt x="3711" y="4349"/>
                            <a:pt x="3956" y="4244"/>
                            <a:pt x="4143" y="4057"/>
                          </a:cubicBezTo>
                          <a:cubicBezTo>
                            <a:pt x="4660" y="3556"/>
                            <a:pt x="4540" y="2642"/>
                            <a:pt x="3435" y="1537"/>
                          </a:cubicBezTo>
                          <a:cubicBezTo>
                            <a:pt x="2420" y="521"/>
                            <a:pt x="1022" y="1"/>
                            <a:pt x="30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24" name="Google Shape;6524;p7"/>
                    <p:cNvSpPr/>
                    <p:nvPr/>
                  </p:nvSpPr>
                  <p:spPr>
                    <a:xfrm rot="-5400000">
                      <a:off x="706950" y="14221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25" name="Google Shape;6525;p7"/>
                    <p:cNvSpPr/>
                    <p:nvPr/>
                  </p:nvSpPr>
                  <p:spPr>
                    <a:xfrm rot="-5400000">
                      <a:off x="706950" y="16387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6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6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26" name="Google Shape;6526;p7"/>
                    <p:cNvSpPr/>
                    <p:nvPr/>
                  </p:nvSpPr>
                  <p:spPr>
                    <a:xfrm rot="-5400000">
                      <a:off x="800075" y="1589575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8" y="1520"/>
                          </a:cubicBezTo>
                          <a:cubicBezTo>
                            <a:pt x="87" y="2642"/>
                            <a:pt x="0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1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0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27" name="Google Shape;6527;p7"/>
                    <p:cNvSpPr/>
                    <p:nvPr/>
                  </p:nvSpPr>
                  <p:spPr>
                    <a:xfrm rot="-5400000">
                      <a:off x="833600" y="17191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2" y="0"/>
                          </a:moveTo>
                          <a:cubicBezTo>
                            <a:pt x="1" y="0"/>
                            <a:pt x="1" y="1243"/>
                            <a:pt x="812" y="1243"/>
                          </a:cubicBezTo>
                          <a:cubicBezTo>
                            <a:pt x="1606" y="1243"/>
                            <a:pt x="1606" y="0"/>
                            <a:pt x="812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28" name="Google Shape;6528;p7"/>
                    <p:cNvSpPr/>
                    <p:nvPr/>
                  </p:nvSpPr>
                  <p:spPr>
                    <a:xfrm rot="-5400000">
                      <a:off x="833150" y="1376150"/>
                      <a:ext cx="4017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29" name="Google Shape;6529;p7"/>
                    <p:cNvSpPr/>
                    <p:nvPr/>
                  </p:nvSpPr>
                  <p:spPr>
                    <a:xfrm rot="-5400000">
                      <a:off x="909538" y="1186288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6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66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30" name="Google Shape;6530;p7"/>
                    <p:cNvSpPr/>
                    <p:nvPr/>
                  </p:nvSpPr>
                  <p:spPr>
                    <a:xfrm rot="-5400000">
                      <a:off x="794963" y="1140763"/>
                      <a:ext cx="6432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73" h="5714" extrusionOk="0">
                          <a:moveTo>
                            <a:pt x="1295" y="1"/>
                          </a:moveTo>
                          <a:cubicBezTo>
                            <a:pt x="570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77" y="5386"/>
                            <a:pt x="1295" y="5714"/>
                          </a:cubicBezTo>
                          <a:cubicBezTo>
                            <a:pt x="1796" y="5368"/>
                            <a:pt x="2572" y="3867"/>
                            <a:pt x="2572" y="2296"/>
                          </a:cubicBezTo>
                          <a:cubicBezTo>
                            <a:pt x="2572" y="726"/>
                            <a:pt x="2003" y="1"/>
                            <a:pt x="12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31" name="Google Shape;6531;p7"/>
                    <p:cNvSpPr/>
                    <p:nvPr/>
                  </p:nvSpPr>
                  <p:spPr>
                    <a:xfrm rot="-5400000">
                      <a:off x="797438" y="1239438"/>
                      <a:ext cx="11607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43" h="4344" extrusionOk="0">
                          <a:moveTo>
                            <a:pt x="1214" y="0"/>
                          </a:moveTo>
                          <a:cubicBezTo>
                            <a:pt x="927" y="0"/>
                            <a:pt x="685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08" y="2825"/>
                          </a:cubicBezTo>
                          <a:cubicBezTo>
                            <a:pt x="2224" y="3824"/>
                            <a:pt x="3635" y="4343"/>
                            <a:pt x="4341" y="4343"/>
                          </a:cubicBezTo>
                          <a:cubicBezTo>
                            <a:pt x="4416" y="4343"/>
                            <a:pt x="4482" y="4338"/>
                            <a:pt x="4539" y="4326"/>
                          </a:cubicBezTo>
                          <a:cubicBezTo>
                            <a:pt x="4643" y="3722"/>
                            <a:pt x="4142" y="2117"/>
                            <a:pt x="3020" y="995"/>
                          </a:cubicBezTo>
                          <a:cubicBezTo>
                            <a:pt x="2324" y="299"/>
                            <a:pt x="1703" y="0"/>
                            <a:pt x="121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32" name="Google Shape;6532;p7"/>
                    <p:cNvSpPr/>
                    <p:nvPr/>
                  </p:nvSpPr>
                  <p:spPr>
                    <a:xfrm rot="-5400000">
                      <a:off x="864225" y="12885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9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9" y="2555"/>
                            <a:pt x="2296" y="2555"/>
                          </a:cubicBezTo>
                          <a:cubicBezTo>
                            <a:pt x="3867" y="2555"/>
                            <a:pt x="5351" y="1796"/>
                            <a:pt x="5714" y="1278"/>
                          </a:cubicBezTo>
                          <a:cubicBezTo>
                            <a:pt x="5351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33" name="Google Shape;6533;p7"/>
                    <p:cNvSpPr/>
                    <p:nvPr/>
                  </p:nvSpPr>
                  <p:spPr>
                    <a:xfrm rot="-5400000">
                      <a:off x="864225" y="107192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45" y="760"/>
                            <a:pt x="0" y="1278"/>
                          </a:cubicBezTo>
                          <a:cubicBezTo>
                            <a:pt x="345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34" name="Google Shape;6534;p7"/>
                    <p:cNvSpPr/>
                    <p:nvPr/>
                  </p:nvSpPr>
                  <p:spPr>
                    <a:xfrm rot="-5400000">
                      <a:off x="797213" y="1076113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3" y="1"/>
                          </a:moveTo>
                          <a:cubicBezTo>
                            <a:pt x="2943" y="1"/>
                            <a:pt x="2321" y="303"/>
                            <a:pt x="1623" y="1012"/>
                          </a:cubicBezTo>
                          <a:cubicBezTo>
                            <a:pt x="518" y="2134"/>
                            <a:pt x="0" y="3722"/>
                            <a:pt x="104" y="4326"/>
                          </a:cubicBezTo>
                          <a:cubicBezTo>
                            <a:pt x="163" y="4338"/>
                            <a:pt x="231" y="4343"/>
                            <a:pt x="306" y="4343"/>
                          </a:cubicBezTo>
                          <a:cubicBezTo>
                            <a:pt x="1025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18" y="1"/>
                            <a:pt x="343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35" name="Google Shape;6535;p7"/>
                    <p:cNvSpPr/>
                    <p:nvPr/>
                  </p:nvSpPr>
                  <p:spPr>
                    <a:xfrm rot="-5400000">
                      <a:off x="741900" y="12767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36" name="Google Shape;6536;p7"/>
                    <p:cNvSpPr/>
                    <p:nvPr/>
                  </p:nvSpPr>
                  <p:spPr>
                    <a:xfrm rot="-5400000">
                      <a:off x="746213" y="11092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37" name="Google Shape;6537;p7"/>
                    <p:cNvSpPr/>
                    <p:nvPr/>
                  </p:nvSpPr>
                  <p:spPr>
                    <a:xfrm rot="-5400000">
                      <a:off x="833588" y="10270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38" name="Google Shape;6538;p7"/>
                    <p:cNvSpPr/>
                    <p:nvPr/>
                  </p:nvSpPr>
                  <p:spPr>
                    <a:xfrm rot="-5400000">
                      <a:off x="932188" y="14669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39" name="Google Shape;6539;p7"/>
                    <p:cNvSpPr/>
                    <p:nvPr/>
                  </p:nvSpPr>
                  <p:spPr>
                    <a:xfrm rot="-5400000">
                      <a:off x="928088" y="16346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5" y="0"/>
                          </a:moveTo>
                          <a:cubicBezTo>
                            <a:pt x="1" y="0"/>
                            <a:pt x="1" y="1226"/>
                            <a:pt x="795" y="1226"/>
                          </a:cubicBezTo>
                          <a:cubicBezTo>
                            <a:pt x="1589" y="1226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  <p:grpSp>
                <p:nvGrpSpPr>
                  <p:cNvPr id="6540" name="Google Shape;6540;p7"/>
                  <p:cNvGrpSpPr/>
                  <p:nvPr/>
                </p:nvGrpSpPr>
                <p:grpSpPr>
                  <a:xfrm rot="10800000">
                    <a:off x="250000" y="213525"/>
                    <a:ext cx="266250" cy="2486750"/>
                    <a:chOff x="701350" y="992275"/>
                    <a:chExt cx="266250" cy="2486750"/>
                  </a:xfrm>
                </p:grpSpPr>
                <p:sp>
                  <p:nvSpPr>
                    <p:cNvPr id="6541" name="Google Shape;6541;p7"/>
                    <p:cNvSpPr/>
                    <p:nvPr/>
                  </p:nvSpPr>
                  <p:spPr>
                    <a:xfrm rot="-5400000">
                      <a:off x="909538" y="32626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84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84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42" name="Google Shape;6542;p7"/>
                    <p:cNvSpPr/>
                    <p:nvPr/>
                  </p:nvSpPr>
                  <p:spPr>
                    <a:xfrm rot="-5400000">
                      <a:off x="795175" y="321687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86"/>
                            <a:pt x="1278" y="5714"/>
                          </a:cubicBezTo>
                          <a:cubicBezTo>
                            <a:pt x="1796" y="5386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2003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43" name="Google Shape;6543;p7"/>
                    <p:cNvSpPr/>
                    <p:nvPr/>
                  </p:nvSpPr>
                  <p:spPr>
                    <a:xfrm rot="-5400000">
                      <a:off x="797200" y="3315550"/>
                      <a:ext cx="116550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2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5" y="1703"/>
                            <a:pt x="1226" y="2825"/>
                          </a:cubicBezTo>
                          <a:cubicBezTo>
                            <a:pt x="2226" y="3824"/>
                            <a:pt x="3636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9" y="995"/>
                          </a:cubicBezTo>
                          <a:cubicBezTo>
                            <a:pt x="2342" y="299"/>
                            <a:pt x="1721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44" name="Google Shape;6544;p7"/>
                    <p:cNvSpPr/>
                    <p:nvPr/>
                  </p:nvSpPr>
                  <p:spPr>
                    <a:xfrm rot="-5400000">
                      <a:off x="864225" y="336487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26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26" y="2555"/>
                            <a:pt x="2296" y="2555"/>
                          </a:cubicBezTo>
                          <a:cubicBezTo>
                            <a:pt x="3867" y="2555"/>
                            <a:pt x="5369" y="1796"/>
                            <a:pt x="5714" y="1278"/>
                          </a:cubicBezTo>
                          <a:cubicBezTo>
                            <a:pt x="5369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45" name="Google Shape;6545;p7"/>
                    <p:cNvSpPr/>
                    <p:nvPr/>
                  </p:nvSpPr>
                  <p:spPr>
                    <a:xfrm rot="-5400000">
                      <a:off x="864438" y="3148038"/>
                      <a:ext cx="142425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7" h="2556" extrusionOk="0">
                          <a:moveTo>
                            <a:pt x="3418" y="1"/>
                          </a:moveTo>
                          <a:cubicBezTo>
                            <a:pt x="1847" y="1"/>
                            <a:pt x="346" y="760"/>
                            <a:pt x="0" y="1278"/>
                          </a:cubicBezTo>
                          <a:cubicBezTo>
                            <a:pt x="346" y="1796"/>
                            <a:pt x="1847" y="2555"/>
                            <a:pt x="3418" y="2555"/>
                          </a:cubicBezTo>
                          <a:cubicBezTo>
                            <a:pt x="4988" y="2555"/>
                            <a:pt x="5696" y="2003"/>
                            <a:pt x="5696" y="1278"/>
                          </a:cubicBezTo>
                          <a:cubicBezTo>
                            <a:pt x="5696" y="553"/>
                            <a:pt x="4988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46" name="Google Shape;6546;p7"/>
                    <p:cNvSpPr/>
                    <p:nvPr/>
                  </p:nvSpPr>
                  <p:spPr>
                    <a:xfrm rot="-5400000">
                      <a:off x="797213" y="3152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7" y="1"/>
                          </a:moveTo>
                          <a:cubicBezTo>
                            <a:pt x="2951" y="1"/>
                            <a:pt x="2332" y="303"/>
                            <a:pt x="1622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8" y="4338"/>
                            <a:pt x="245" y="4343"/>
                            <a:pt x="319" y="4343"/>
                          </a:cubicBezTo>
                          <a:cubicBezTo>
                            <a:pt x="1025" y="4343"/>
                            <a:pt x="2437" y="3824"/>
                            <a:pt x="3452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20" y="1"/>
                            <a:pt x="3437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47" name="Google Shape;6547;p7"/>
                    <p:cNvSpPr/>
                    <p:nvPr/>
                  </p:nvSpPr>
                  <p:spPr>
                    <a:xfrm rot="-5400000">
                      <a:off x="840925" y="3443825"/>
                      <a:ext cx="39725" cy="306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7" extrusionOk="0">
                          <a:moveTo>
                            <a:pt x="794" y="1"/>
                          </a:moveTo>
                          <a:cubicBezTo>
                            <a:pt x="0" y="1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48" name="Google Shape;6548;p7"/>
                    <p:cNvSpPr/>
                    <p:nvPr/>
                  </p:nvSpPr>
                  <p:spPr>
                    <a:xfrm rot="-5400000">
                      <a:off x="746000" y="31853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49" name="Google Shape;6549;p7"/>
                    <p:cNvSpPr/>
                    <p:nvPr/>
                  </p:nvSpPr>
                  <p:spPr>
                    <a:xfrm rot="-5400000">
                      <a:off x="752475" y="2920425"/>
                      <a:ext cx="51800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72" h="2090" extrusionOk="0">
                          <a:moveTo>
                            <a:pt x="1036" y="1"/>
                          </a:moveTo>
                          <a:cubicBezTo>
                            <a:pt x="466" y="1"/>
                            <a:pt x="0" y="467"/>
                            <a:pt x="0" y="1036"/>
                          </a:cubicBezTo>
                          <a:cubicBezTo>
                            <a:pt x="0" y="1623"/>
                            <a:pt x="466" y="2089"/>
                            <a:pt x="1036" y="2089"/>
                          </a:cubicBezTo>
                          <a:cubicBezTo>
                            <a:pt x="1605" y="2089"/>
                            <a:pt x="2071" y="1623"/>
                            <a:pt x="2071" y="1036"/>
                          </a:cubicBezTo>
                          <a:cubicBezTo>
                            <a:pt x="2071" y="467"/>
                            <a:pt x="1605" y="1"/>
                            <a:pt x="103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50" name="Google Shape;6550;p7"/>
                    <p:cNvSpPr/>
                    <p:nvPr/>
                  </p:nvSpPr>
                  <p:spPr>
                    <a:xfrm rot="-5400000">
                      <a:off x="854738" y="2875138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0" y="1847"/>
                            <a:pt x="0" y="3418"/>
                          </a:cubicBezTo>
                          <a:cubicBezTo>
                            <a:pt x="0" y="5006"/>
                            <a:pt x="553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5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51" name="Google Shape;6551;p7"/>
                    <p:cNvSpPr/>
                    <p:nvPr/>
                  </p:nvSpPr>
                  <p:spPr>
                    <a:xfrm rot="-5400000">
                      <a:off x="800125" y="2810650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19" y="1"/>
                          </a:moveTo>
                          <a:cubicBezTo>
                            <a:pt x="245" y="1"/>
                            <a:pt x="179" y="7"/>
                            <a:pt x="121" y="18"/>
                          </a:cubicBezTo>
                          <a:cubicBezTo>
                            <a:pt x="1" y="639"/>
                            <a:pt x="518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5" y="4349"/>
                          </a:cubicBezTo>
                          <a:cubicBezTo>
                            <a:pt x="3718" y="4349"/>
                            <a:pt x="3967" y="4244"/>
                            <a:pt x="4160" y="4057"/>
                          </a:cubicBezTo>
                          <a:cubicBezTo>
                            <a:pt x="4661" y="3556"/>
                            <a:pt x="4557" y="2642"/>
                            <a:pt x="3435" y="1537"/>
                          </a:cubicBezTo>
                          <a:cubicBezTo>
                            <a:pt x="2435" y="521"/>
                            <a:pt x="1026" y="1"/>
                            <a:pt x="31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52" name="Google Shape;6552;p7"/>
                    <p:cNvSpPr/>
                    <p:nvPr/>
                  </p:nvSpPr>
                  <p:spPr>
                    <a:xfrm rot="-5400000">
                      <a:off x="706950" y="28063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1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4" y="2002"/>
                            <a:pt x="5714" y="1277"/>
                          </a:cubicBezTo>
                          <a:cubicBezTo>
                            <a:pt x="5714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53" name="Google Shape;6553;p7"/>
                    <p:cNvSpPr/>
                    <p:nvPr/>
                  </p:nvSpPr>
                  <p:spPr>
                    <a:xfrm rot="-5400000">
                      <a:off x="706950" y="30229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25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54" name="Google Shape;6554;p7"/>
                    <p:cNvSpPr/>
                    <p:nvPr/>
                  </p:nvSpPr>
                  <p:spPr>
                    <a:xfrm rot="-5400000">
                      <a:off x="800075" y="29738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42" y="1"/>
                          </a:moveTo>
                          <a:cubicBezTo>
                            <a:pt x="3635" y="1"/>
                            <a:pt x="2224" y="520"/>
                            <a:pt x="1209" y="1520"/>
                          </a:cubicBezTo>
                          <a:cubicBezTo>
                            <a:pt x="104" y="2642"/>
                            <a:pt x="1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2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2" y="7"/>
                            <a:pt x="4416" y="1"/>
                            <a:pt x="434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55" name="Google Shape;6555;p7"/>
                    <p:cNvSpPr/>
                    <p:nvPr/>
                  </p:nvSpPr>
                  <p:spPr>
                    <a:xfrm rot="-5400000">
                      <a:off x="833813" y="31031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56" name="Google Shape;6556;p7"/>
                    <p:cNvSpPr/>
                    <p:nvPr/>
                  </p:nvSpPr>
                  <p:spPr>
                    <a:xfrm rot="-5400000">
                      <a:off x="833163" y="27603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57" name="Google Shape;6557;p7"/>
                    <p:cNvSpPr/>
                    <p:nvPr/>
                  </p:nvSpPr>
                  <p:spPr>
                    <a:xfrm rot="-5400000">
                      <a:off x="931975" y="28509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58" name="Google Shape;6558;p7"/>
                    <p:cNvSpPr/>
                    <p:nvPr/>
                  </p:nvSpPr>
                  <p:spPr>
                    <a:xfrm rot="-5400000">
                      <a:off x="927875" y="3018600"/>
                      <a:ext cx="40150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605" y="1226"/>
                            <a:pt x="1605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59" name="Google Shape;6559;p7"/>
                    <p:cNvSpPr/>
                    <p:nvPr/>
                  </p:nvSpPr>
                  <p:spPr>
                    <a:xfrm rot="-5400000">
                      <a:off x="909538" y="25705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7" y="0"/>
                            <a:pt x="1" y="466"/>
                            <a:pt x="1" y="1036"/>
                          </a:cubicBezTo>
                          <a:cubicBezTo>
                            <a:pt x="1" y="1606"/>
                            <a:pt x="467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60" name="Google Shape;6560;p7"/>
                    <p:cNvSpPr/>
                    <p:nvPr/>
                  </p:nvSpPr>
                  <p:spPr>
                    <a:xfrm rot="-5400000">
                      <a:off x="795188" y="25247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7" y="1"/>
                          </a:moveTo>
                          <a:cubicBezTo>
                            <a:pt x="553" y="1"/>
                            <a:pt x="0" y="708"/>
                            <a:pt x="0" y="2296"/>
                          </a:cubicBezTo>
                          <a:cubicBezTo>
                            <a:pt x="0" y="3884"/>
                            <a:pt x="760" y="5386"/>
                            <a:pt x="1277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7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61" name="Google Shape;6561;p7"/>
                    <p:cNvSpPr/>
                    <p:nvPr/>
                  </p:nvSpPr>
                  <p:spPr>
                    <a:xfrm rot="-5400000">
                      <a:off x="797213" y="2623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2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26" y="2825"/>
                          </a:cubicBezTo>
                          <a:cubicBezTo>
                            <a:pt x="2225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2" y="4338"/>
                            <a:pt x="4540" y="4326"/>
                          </a:cubicBezTo>
                          <a:cubicBezTo>
                            <a:pt x="4660" y="3722"/>
                            <a:pt x="4143" y="2117"/>
                            <a:pt x="3038" y="995"/>
                          </a:cubicBezTo>
                          <a:cubicBezTo>
                            <a:pt x="2341" y="299"/>
                            <a:pt x="1720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62" name="Google Shape;6562;p7"/>
                    <p:cNvSpPr/>
                    <p:nvPr/>
                  </p:nvSpPr>
                  <p:spPr>
                    <a:xfrm rot="-5400000">
                      <a:off x="864225" y="26727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0" y="553"/>
                            <a:pt x="0" y="1278"/>
                          </a:cubicBezTo>
                          <a:cubicBezTo>
                            <a:pt x="0" y="2003"/>
                            <a:pt x="708" y="2555"/>
                            <a:pt x="2296" y="2555"/>
                          </a:cubicBezTo>
                          <a:cubicBezTo>
                            <a:pt x="3866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6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63" name="Google Shape;6563;p7"/>
                    <p:cNvSpPr/>
                    <p:nvPr/>
                  </p:nvSpPr>
                  <p:spPr>
                    <a:xfrm rot="-5400000">
                      <a:off x="864225" y="24561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63" y="760"/>
                            <a:pt x="1" y="1278"/>
                          </a:cubicBezTo>
                          <a:cubicBezTo>
                            <a:pt x="363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64" name="Google Shape;6564;p7"/>
                    <p:cNvSpPr/>
                    <p:nvPr/>
                  </p:nvSpPr>
                  <p:spPr>
                    <a:xfrm rot="-5400000">
                      <a:off x="797213" y="2460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9" y="4338"/>
                            <a:pt x="245" y="4343"/>
                            <a:pt x="319" y="4343"/>
                          </a:cubicBezTo>
                          <a:cubicBezTo>
                            <a:pt x="1026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65" name="Google Shape;6565;p7"/>
                    <p:cNvSpPr/>
                    <p:nvPr/>
                  </p:nvSpPr>
                  <p:spPr>
                    <a:xfrm rot="-5400000">
                      <a:off x="741900" y="26609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66" name="Google Shape;6566;p7"/>
                    <p:cNvSpPr/>
                    <p:nvPr/>
                  </p:nvSpPr>
                  <p:spPr>
                    <a:xfrm rot="-5400000">
                      <a:off x="745988" y="24932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67" name="Google Shape;6567;p7"/>
                    <p:cNvSpPr/>
                    <p:nvPr/>
                  </p:nvSpPr>
                  <p:spPr>
                    <a:xfrm rot="-5400000">
                      <a:off x="748000" y="2224275"/>
                      <a:ext cx="60850" cy="52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4" h="2086" extrusionOk="0">
                          <a:moveTo>
                            <a:pt x="1048" y="0"/>
                          </a:moveTo>
                          <a:cubicBezTo>
                            <a:pt x="513" y="0"/>
                            <a:pt x="0" y="414"/>
                            <a:pt x="0" y="1032"/>
                          </a:cubicBezTo>
                          <a:cubicBezTo>
                            <a:pt x="0" y="1619"/>
                            <a:pt x="466" y="2085"/>
                            <a:pt x="1053" y="2085"/>
                          </a:cubicBezTo>
                          <a:cubicBezTo>
                            <a:pt x="1968" y="2085"/>
                            <a:pt x="2434" y="963"/>
                            <a:pt x="1778" y="307"/>
                          </a:cubicBezTo>
                          <a:cubicBezTo>
                            <a:pt x="1566" y="95"/>
                            <a:pt x="1304" y="0"/>
                            <a:pt x="1048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68" name="Google Shape;6568;p7"/>
                    <p:cNvSpPr/>
                    <p:nvPr/>
                  </p:nvSpPr>
                  <p:spPr>
                    <a:xfrm rot="-5400000">
                      <a:off x="854725" y="218302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53" y="5714"/>
                            <a:pt x="1278" y="5714"/>
                          </a:cubicBezTo>
                          <a:cubicBezTo>
                            <a:pt x="1986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79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69" name="Google Shape;6569;p7"/>
                    <p:cNvSpPr/>
                    <p:nvPr/>
                  </p:nvSpPr>
                  <p:spPr>
                    <a:xfrm rot="-5400000">
                      <a:off x="800125" y="21185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5" y="1"/>
                          </a:moveTo>
                          <a:cubicBezTo>
                            <a:pt x="230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18" y="2227"/>
                            <a:pt x="1622" y="3349"/>
                          </a:cubicBezTo>
                          <a:cubicBezTo>
                            <a:pt x="2315" y="4052"/>
                            <a:pt x="2933" y="4349"/>
                            <a:pt x="3420" y="4349"/>
                          </a:cubicBezTo>
                          <a:cubicBezTo>
                            <a:pt x="3711" y="4349"/>
                            <a:pt x="3956" y="4244"/>
                            <a:pt x="4142" y="4057"/>
                          </a:cubicBezTo>
                          <a:cubicBezTo>
                            <a:pt x="4660" y="3556"/>
                            <a:pt x="4557" y="2642"/>
                            <a:pt x="3435" y="1537"/>
                          </a:cubicBezTo>
                          <a:cubicBezTo>
                            <a:pt x="2419" y="521"/>
                            <a:pt x="1022" y="1"/>
                            <a:pt x="30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70" name="Google Shape;6570;p7"/>
                    <p:cNvSpPr/>
                    <p:nvPr/>
                  </p:nvSpPr>
                  <p:spPr>
                    <a:xfrm rot="-5400000">
                      <a:off x="706963" y="2114213"/>
                      <a:ext cx="142825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3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5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5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71" name="Google Shape;6571;p7"/>
                    <p:cNvSpPr/>
                    <p:nvPr/>
                  </p:nvSpPr>
                  <p:spPr>
                    <a:xfrm rot="-5400000">
                      <a:off x="706950" y="23308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1" y="570"/>
                            <a:pt x="1" y="1277"/>
                          </a:cubicBezTo>
                          <a:cubicBezTo>
                            <a:pt x="1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9" y="1795"/>
                            <a:pt x="5714" y="1277"/>
                          </a:cubicBezTo>
                          <a:cubicBezTo>
                            <a:pt x="5369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72" name="Google Shape;6572;p7"/>
                    <p:cNvSpPr/>
                    <p:nvPr/>
                  </p:nvSpPr>
                  <p:spPr>
                    <a:xfrm rot="-5400000">
                      <a:off x="800075" y="22817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9" y="1520"/>
                          </a:cubicBezTo>
                          <a:cubicBezTo>
                            <a:pt x="87" y="2642"/>
                            <a:pt x="1" y="3539"/>
                            <a:pt x="501" y="4057"/>
                          </a:cubicBezTo>
                          <a:cubicBezTo>
                            <a:pt x="693" y="4242"/>
                            <a:pt x="936" y="4344"/>
                            <a:pt x="1222" y="4344"/>
                          </a:cubicBezTo>
                          <a:cubicBezTo>
                            <a:pt x="1711" y="4344"/>
                            <a:pt x="2325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73" name="Google Shape;6573;p7"/>
                    <p:cNvSpPr/>
                    <p:nvPr/>
                  </p:nvSpPr>
                  <p:spPr>
                    <a:xfrm rot="-5400000">
                      <a:off x="833600" y="24112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74" name="Google Shape;6574;p7"/>
                    <p:cNvSpPr/>
                    <p:nvPr/>
                  </p:nvSpPr>
                  <p:spPr>
                    <a:xfrm rot="-5400000">
                      <a:off x="833163" y="20682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75" name="Google Shape;6575;p7"/>
                    <p:cNvSpPr/>
                    <p:nvPr/>
                  </p:nvSpPr>
                  <p:spPr>
                    <a:xfrm rot="-5400000">
                      <a:off x="931975" y="2158850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605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76" name="Google Shape;6576;p7"/>
                    <p:cNvSpPr/>
                    <p:nvPr/>
                  </p:nvSpPr>
                  <p:spPr>
                    <a:xfrm rot="-5400000">
                      <a:off x="928088" y="23267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77" name="Google Shape;6577;p7"/>
                    <p:cNvSpPr/>
                    <p:nvPr/>
                  </p:nvSpPr>
                  <p:spPr>
                    <a:xfrm rot="-5400000">
                      <a:off x="905375" y="1882550"/>
                      <a:ext cx="60875" cy="52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5" h="2085" extrusionOk="0">
                          <a:moveTo>
                            <a:pt x="1399" y="0"/>
                          </a:moveTo>
                          <a:cubicBezTo>
                            <a:pt x="467" y="0"/>
                            <a:pt x="1" y="1122"/>
                            <a:pt x="657" y="1778"/>
                          </a:cubicBezTo>
                          <a:cubicBezTo>
                            <a:pt x="868" y="1990"/>
                            <a:pt x="1129" y="2085"/>
                            <a:pt x="1384" y="2085"/>
                          </a:cubicBezTo>
                          <a:cubicBezTo>
                            <a:pt x="1920" y="2085"/>
                            <a:pt x="2434" y="1667"/>
                            <a:pt x="2434" y="1036"/>
                          </a:cubicBezTo>
                          <a:cubicBezTo>
                            <a:pt x="2434" y="466"/>
                            <a:pt x="1968" y="0"/>
                            <a:pt x="1399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78" name="Google Shape;6578;p7"/>
                    <p:cNvSpPr/>
                    <p:nvPr/>
                  </p:nvSpPr>
                  <p:spPr>
                    <a:xfrm rot="-5400000">
                      <a:off x="795188" y="18326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68"/>
                            <a:pt x="1278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79" name="Google Shape;6579;p7"/>
                    <p:cNvSpPr/>
                    <p:nvPr/>
                  </p:nvSpPr>
                  <p:spPr>
                    <a:xfrm rot="-5400000">
                      <a:off x="797213" y="1931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3" y="0"/>
                          </a:moveTo>
                          <a:cubicBezTo>
                            <a:pt x="936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4" y="1703"/>
                            <a:pt x="1209" y="2825"/>
                          </a:cubicBezTo>
                          <a:cubicBezTo>
                            <a:pt x="2224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8" y="995"/>
                          </a:cubicBezTo>
                          <a:cubicBezTo>
                            <a:pt x="2331" y="299"/>
                            <a:pt x="1713" y="0"/>
                            <a:pt x="122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80" name="Google Shape;6580;p7"/>
                    <p:cNvSpPr/>
                    <p:nvPr/>
                  </p:nvSpPr>
                  <p:spPr>
                    <a:xfrm rot="-5400000">
                      <a:off x="864225" y="19806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8" y="2555"/>
                            <a:pt x="2296" y="2555"/>
                          </a:cubicBezTo>
                          <a:cubicBezTo>
                            <a:pt x="3867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81" name="Google Shape;6581;p7"/>
                    <p:cNvSpPr/>
                    <p:nvPr/>
                  </p:nvSpPr>
                  <p:spPr>
                    <a:xfrm rot="-5400000">
                      <a:off x="864225" y="17640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18" y="1"/>
                          </a:moveTo>
                          <a:cubicBezTo>
                            <a:pt x="1848" y="1"/>
                            <a:pt x="346" y="760"/>
                            <a:pt x="1" y="1278"/>
                          </a:cubicBezTo>
                          <a:cubicBezTo>
                            <a:pt x="346" y="1796"/>
                            <a:pt x="1848" y="2555"/>
                            <a:pt x="3418" y="2555"/>
                          </a:cubicBezTo>
                          <a:cubicBezTo>
                            <a:pt x="5006" y="2555"/>
                            <a:pt x="5714" y="2003"/>
                            <a:pt x="5714" y="1278"/>
                          </a:cubicBezTo>
                          <a:cubicBezTo>
                            <a:pt x="5714" y="553"/>
                            <a:pt x="5006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82" name="Google Shape;6582;p7"/>
                    <p:cNvSpPr/>
                    <p:nvPr/>
                  </p:nvSpPr>
                  <p:spPr>
                    <a:xfrm rot="-5400000">
                      <a:off x="797213" y="17682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01" y="2117"/>
                            <a:pt x="1" y="3722"/>
                            <a:pt x="122" y="4326"/>
                          </a:cubicBezTo>
                          <a:cubicBezTo>
                            <a:pt x="179" y="4338"/>
                            <a:pt x="245" y="4343"/>
                            <a:pt x="320" y="4343"/>
                          </a:cubicBezTo>
                          <a:cubicBezTo>
                            <a:pt x="1026" y="4343"/>
                            <a:pt x="2436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83" name="Google Shape;6583;p7"/>
                    <p:cNvSpPr/>
                    <p:nvPr/>
                  </p:nvSpPr>
                  <p:spPr>
                    <a:xfrm rot="-5400000">
                      <a:off x="741900" y="19688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8" y="1243"/>
                            <a:pt x="1588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84" name="Google Shape;6584;p7"/>
                    <p:cNvSpPr/>
                    <p:nvPr/>
                  </p:nvSpPr>
                  <p:spPr>
                    <a:xfrm rot="-5400000">
                      <a:off x="746213" y="18013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85" name="Google Shape;6585;p7"/>
                    <p:cNvSpPr/>
                    <p:nvPr/>
                  </p:nvSpPr>
                  <p:spPr>
                    <a:xfrm rot="-5400000">
                      <a:off x="752263" y="1536438"/>
                      <a:ext cx="52225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90" extrusionOk="0">
                          <a:moveTo>
                            <a:pt x="1053" y="1"/>
                          </a:moveTo>
                          <a:cubicBezTo>
                            <a:pt x="467" y="1"/>
                            <a:pt x="1" y="467"/>
                            <a:pt x="1" y="1036"/>
                          </a:cubicBezTo>
                          <a:cubicBezTo>
                            <a:pt x="1" y="1623"/>
                            <a:pt x="467" y="2089"/>
                            <a:pt x="1053" y="2089"/>
                          </a:cubicBezTo>
                          <a:cubicBezTo>
                            <a:pt x="1623" y="2089"/>
                            <a:pt x="2089" y="1623"/>
                            <a:pt x="2089" y="1036"/>
                          </a:cubicBezTo>
                          <a:cubicBezTo>
                            <a:pt x="2089" y="467"/>
                            <a:pt x="1623" y="1"/>
                            <a:pt x="10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86" name="Google Shape;6586;p7"/>
                    <p:cNvSpPr/>
                    <p:nvPr/>
                  </p:nvSpPr>
                  <p:spPr>
                    <a:xfrm rot="-5400000">
                      <a:off x="854725" y="1491350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70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6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87" name="Google Shape;6587;p7"/>
                    <p:cNvSpPr/>
                    <p:nvPr/>
                  </p:nvSpPr>
                  <p:spPr>
                    <a:xfrm rot="-5400000">
                      <a:off x="800125" y="14264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6" y="1"/>
                          </a:moveTo>
                          <a:cubicBezTo>
                            <a:pt x="231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01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1" y="4349"/>
                          </a:cubicBezTo>
                          <a:cubicBezTo>
                            <a:pt x="3711" y="4349"/>
                            <a:pt x="3956" y="4244"/>
                            <a:pt x="4143" y="4057"/>
                          </a:cubicBezTo>
                          <a:cubicBezTo>
                            <a:pt x="4660" y="3556"/>
                            <a:pt x="4540" y="2642"/>
                            <a:pt x="3435" y="1537"/>
                          </a:cubicBezTo>
                          <a:cubicBezTo>
                            <a:pt x="2420" y="521"/>
                            <a:pt x="1022" y="1"/>
                            <a:pt x="30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88" name="Google Shape;6588;p7"/>
                    <p:cNvSpPr/>
                    <p:nvPr/>
                  </p:nvSpPr>
                  <p:spPr>
                    <a:xfrm rot="-5400000">
                      <a:off x="706950" y="14221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89" name="Google Shape;6589;p7"/>
                    <p:cNvSpPr/>
                    <p:nvPr/>
                  </p:nvSpPr>
                  <p:spPr>
                    <a:xfrm rot="-5400000">
                      <a:off x="706950" y="16387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6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6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90" name="Google Shape;6590;p7"/>
                    <p:cNvSpPr/>
                    <p:nvPr/>
                  </p:nvSpPr>
                  <p:spPr>
                    <a:xfrm rot="-5400000">
                      <a:off x="800075" y="1589575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8" y="1520"/>
                          </a:cubicBezTo>
                          <a:cubicBezTo>
                            <a:pt x="87" y="2642"/>
                            <a:pt x="0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1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0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91" name="Google Shape;6591;p7"/>
                    <p:cNvSpPr/>
                    <p:nvPr/>
                  </p:nvSpPr>
                  <p:spPr>
                    <a:xfrm rot="-5400000">
                      <a:off x="833600" y="17191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2" y="0"/>
                          </a:moveTo>
                          <a:cubicBezTo>
                            <a:pt x="1" y="0"/>
                            <a:pt x="1" y="1243"/>
                            <a:pt x="812" y="1243"/>
                          </a:cubicBezTo>
                          <a:cubicBezTo>
                            <a:pt x="1606" y="1243"/>
                            <a:pt x="1606" y="0"/>
                            <a:pt x="812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92" name="Google Shape;6592;p7"/>
                    <p:cNvSpPr/>
                    <p:nvPr/>
                  </p:nvSpPr>
                  <p:spPr>
                    <a:xfrm rot="-5400000">
                      <a:off x="833150" y="1376150"/>
                      <a:ext cx="4017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93" name="Google Shape;6593;p7"/>
                    <p:cNvSpPr/>
                    <p:nvPr/>
                  </p:nvSpPr>
                  <p:spPr>
                    <a:xfrm rot="-5400000">
                      <a:off x="909538" y="1186288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6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66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94" name="Google Shape;6594;p7"/>
                    <p:cNvSpPr/>
                    <p:nvPr/>
                  </p:nvSpPr>
                  <p:spPr>
                    <a:xfrm rot="-5400000">
                      <a:off x="794963" y="1140763"/>
                      <a:ext cx="6432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73" h="5714" extrusionOk="0">
                          <a:moveTo>
                            <a:pt x="1295" y="1"/>
                          </a:moveTo>
                          <a:cubicBezTo>
                            <a:pt x="570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77" y="5386"/>
                            <a:pt x="1295" y="5714"/>
                          </a:cubicBezTo>
                          <a:cubicBezTo>
                            <a:pt x="1796" y="5368"/>
                            <a:pt x="2572" y="3867"/>
                            <a:pt x="2572" y="2296"/>
                          </a:cubicBezTo>
                          <a:cubicBezTo>
                            <a:pt x="2572" y="726"/>
                            <a:pt x="2003" y="1"/>
                            <a:pt x="12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95" name="Google Shape;6595;p7"/>
                    <p:cNvSpPr/>
                    <p:nvPr/>
                  </p:nvSpPr>
                  <p:spPr>
                    <a:xfrm rot="-5400000">
                      <a:off x="797438" y="1239438"/>
                      <a:ext cx="11607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43" h="4344" extrusionOk="0">
                          <a:moveTo>
                            <a:pt x="1214" y="0"/>
                          </a:moveTo>
                          <a:cubicBezTo>
                            <a:pt x="927" y="0"/>
                            <a:pt x="685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08" y="2825"/>
                          </a:cubicBezTo>
                          <a:cubicBezTo>
                            <a:pt x="2224" y="3824"/>
                            <a:pt x="3635" y="4343"/>
                            <a:pt x="4341" y="4343"/>
                          </a:cubicBezTo>
                          <a:cubicBezTo>
                            <a:pt x="4416" y="4343"/>
                            <a:pt x="4482" y="4338"/>
                            <a:pt x="4539" y="4326"/>
                          </a:cubicBezTo>
                          <a:cubicBezTo>
                            <a:pt x="4643" y="3722"/>
                            <a:pt x="4142" y="2117"/>
                            <a:pt x="3020" y="995"/>
                          </a:cubicBezTo>
                          <a:cubicBezTo>
                            <a:pt x="2324" y="299"/>
                            <a:pt x="1703" y="0"/>
                            <a:pt x="121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96" name="Google Shape;6596;p7"/>
                    <p:cNvSpPr/>
                    <p:nvPr/>
                  </p:nvSpPr>
                  <p:spPr>
                    <a:xfrm rot="-5400000">
                      <a:off x="864225" y="12885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9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9" y="2555"/>
                            <a:pt x="2296" y="2555"/>
                          </a:cubicBezTo>
                          <a:cubicBezTo>
                            <a:pt x="3867" y="2555"/>
                            <a:pt x="5351" y="1796"/>
                            <a:pt x="5714" y="1278"/>
                          </a:cubicBezTo>
                          <a:cubicBezTo>
                            <a:pt x="5351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97" name="Google Shape;6597;p7"/>
                    <p:cNvSpPr/>
                    <p:nvPr/>
                  </p:nvSpPr>
                  <p:spPr>
                    <a:xfrm rot="-5400000">
                      <a:off x="864225" y="107192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45" y="760"/>
                            <a:pt x="0" y="1278"/>
                          </a:cubicBezTo>
                          <a:cubicBezTo>
                            <a:pt x="345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98" name="Google Shape;6598;p7"/>
                    <p:cNvSpPr/>
                    <p:nvPr/>
                  </p:nvSpPr>
                  <p:spPr>
                    <a:xfrm rot="-5400000">
                      <a:off x="797213" y="1076113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3" y="1"/>
                          </a:moveTo>
                          <a:cubicBezTo>
                            <a:pt x="2943" y="1"/>
                            <a:pt x="2321" y="303"/>
                            <a:pt x="1623" y="1012"/>
                          </a:cubicBezTo>
                          <a:cubicBezTo>
                            <a:pt x="518" y="2134"/>
                            <a:pt x="0" y="3722"/>
                            <a:pt x="104" y="4326"/>
                          </a:cubicBezTo>
                          <a:cubicBezTo>
                            <a:pt x="163" y="4338"/>
                            <a:pt x="231" y="4343"/>
                            <a:pt x="306" y="4343"/>
                          </a:cubicBezTo>
                          <a:cubicBezTo>
                            <a:pt x="1025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18" y="1"/>
                            <a:pt x="343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599" name="Google Shape;6599;p7"/>
                    <p:cNvSpPr/>
                    <p:nvPr/>
                  </p:nvSpPr>
                  <p:spPr>
                    <a:xfrm rot="-5400000">
                      <a:off x="741900" y="12767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600" name="Google Shape;6600;p7"/>
                    <p:cNvSpPr/>
                    <p:nvPr/>
                  </p:nvSpPr>
                  <p:spPr>
                    <a:xfrm rot="-5400000">
                      <a:off x="746213" y="11092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601" name="Google Shape;6601;p7"/>
                    <p:cNvSpPr/>
                    <p:nvPr/>
                  </p:nvSpPr>
                  <p:spPr>
                    <a:xfrm rot="-5400000">
                      <a:off x="758338" y="99681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602" name="Google Shape;6602;p7"/>
                    <p:cNvSpPr/>
                    <p:nvPr/>
                  </p:nvSpPr>
                  <p:spPr>
                    <a:xfrm rot="-5400000">
                      <a:off x="932188" y="14669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603" name="Google Shape;6603;p7"/>
                    <p:cNvSpPr/>
                    <p:nvPr/>
                  </p:nvSpPr>
                  <p:spPr>
                    <a:xfrm rot="-5400000">
                      <a:off x="928088" y="16346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5" y="0"/>
                          </a:moveTo>
                          <a:cubicBezTo>
                            <a:pt x="1" y="0"/>
                            <a:pt x="1" y="1226"/>
                            <a:pt x="795" y="1226"/>
                          </a:cubicBezTo>
                          <a:cubicBezTo>
                            <a:pt x="1589" y="1226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604" name="Google Shape;6604;p7"/>
                    <p:cNvSpPr/>
                    <p:nvPr/>
                  </p:nvSpPr>
                  <p:spPr>
                    <a:xfrm rot="-5400000">
                      <a:off x="-382005" y="2105470"/>
                      <a:ext cx="2183110" cy="164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6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</p:grpSp>
        </p:grpSp>
      </p:grpSp>
      <p:grpSp>
        <p:nvGrpSpPr>
          <p:cNvPr id="6605" name="Google Shape;6605;p7"/>
          <p:cNvGrpSpPr/>
          <p:nvPr/>
        </p:nvGrpSpPr>
        <p:grpSpPr>
          <a:xfrm>
            <a:off x="598342" y="713350"/>
            <a:ext cx="280661" cy="5342796"/>
            <a:chOff x="448756" y="535012"/>
            <a:chExt cx="210496" cy="4007097"/>
          </a:xfrm>
        </p:grpSpPr>
        <p:grpSp>
          <p:nvGrpSpPr>
            <p:cNvPr id="6606" name="Google Shape;6606;p7"/>
            <p:cNvGrpSpPr/>
            <p:nvPr/>
          </p:nvGrpSpPr>
          <p:grpSpPr>
            <a:xfrm>
              <a:off x="448756" y="535012"/>
              <a:ext cx="210496" cy="4007097"/>
              <a:chOff x="470306" y="535012"/>
              <a:chExt cx="210496" cy="4007097"/>
            </a:xfrm>
          </p:grpSpPr>
          <p:grpSp>
            <p:nvGrpSpPr>
              <p:cNvPr id="6607" name="Google Shape;6607;p7"/>
              <p:cNvGrpSpPr/>
              <p:nvPr/>
            </p:nvGrpSpPr>
            <p:grpSpPr>
              <a:xfrm>
                <a:off x="470306" y="535012"/>
                <a:ext cx="210496" cy="211247"/>
                <a:chOff x="6269750" y="1082950"/>
                <a:chExt cx="126000" cy="126450"/>
              </a:xfrm>
            </p:grpSpPr>
            <p:sp>
              <p:nvSpPr>
                <p:cNvPr id="6608" name="Google Shape;6608;p7"/>
                <p:cNvSpPr/>
                <p:nvPr/>
              </p:nvSpPr>
              <p:spPr>
                <a:xfrm rot="-5400000">
                  <a:off x="6311813" y="1125013"/>
                  <a:ext cx="4187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74" y="1692"/>
                      </a:lnTo>
                      <a:lnTo>
                        <a:pt x="1674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609" name="Google Shape;6609;p7"/>
                <p:cNvSpPr/>
                <p:nvPr/>
              </p:nvSpPr>
              <p:spPr>
                <a:xfrm rot="-5400000">
                  <a:off x="6269525" y="1167300"/>
                  <a:ext cx="4232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75" extrusionOk="0">
                      <a:moveTo>
                        <a:pt x="1" y="0"/>
                      </a:moveTo>
                      <a:lnTo>
                        <a:pt x="1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610" name="Google Shape;6610;p7"/>
                <p:cNvSpPr/>
                <p:nvPr/>
              </p:nvSpPr>
              <p:spPr>
                <a:xfrm rot="-5400000">
                  <a:off x="6269538" y="1083163"/>
                  <a:ext cx="42300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75" extrusionOk="0">
                      <a:moveTo>
                        <a:pt x="0" y="0"/>
                      </a:moveTo>
                      <a:lnTo>
                        <a:pt x="0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611" name="Google Shape;6611;p7"/>
                <p:cNvSpPr/>
                <p:nvPr/>
              </p:nvSpPr>
              <p:spPr>
                <a:xfrm rot="-5400000">
                  <a:off x="6353438" y="1167088"/>
                  <a:ext cx="4232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612" name="Google Shape;6612;p7"/>
                <p:cNvSpPr/>
                <p:nvPr/>
              </p:nvSpPr>
              <p:spPr>
                <a:xfrm rot="-5400000">
                  <a:off x="6353450" y="1082950"/>
                  <a:ext cx="42300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613" name="Google Shape;6613;p7"/>
              <p:cNvGrpSpPr/>
              <p:nvPr/>
            </p:nvGrpSpPr>
            <p:grpSpPr>
              <a:xfrm>
                <a:off x="470306" y="4330862"/>
                <a:ext cx="210496" cy="211247"/>
                <a:chOff x="6269750" y="1082950"/>
                <a:chExt cx="126000" cy="126450"/>
              </a:xfrm>
            </p:grpSpPr>
            <p:sp>
              <p:nvSpPr>
                <p:cNvPr id="6614" name="Google Shape;6614;p7"/>
                <p:cNvSpPr/>
                <p:nvPr/>
              </p:nvSpPr>
              <p:spPr>
                <a:xfrm rot="-5400000">
                  <a:off x="6311813" y="1125013"/>
                  <a:ext cx="4187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74" y="1692"/>
                      </a:lnTo>
                      <a:lnTo>
                        <a:pt x="1674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615" name="Google Shape;6615;p7"/>
                <p:cNvSpPr/>
                <p:nvPr/>
              </p:nvSpPr>
              <p:spPr>
                <a:xfrm rot="-5400000">
                  <a:off x="6269525" y="1167300"/>
                  <a:ext cx="4232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75" extrusionOk="0">
                      <a:moveTo>
                        <a:pt x="1" y="0"/>
                      </a:moveTo>
                      <a:lnTo>
                        <a:pt x="1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616" name="Google Shape;6616;p7"/>
                <p:cNvSpPr/>
                <p:nvPr/>
              </p:nvSpPr>
              <p:spPr>
                <a:xfrm rot="-5400000">
                  <a:off x="6269538" y="1083163"/>
                  <a:ext cx="42300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75" extrusionOk="0">
                      <a:moveTo>
                        <a:pt x="0" y="0"/>
                      </a:moveTo>
                      <a:lnTo>
                        <a:pt x="0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617" name="Google Shape;6617;p7"/>
                <p:cNvSpPr/>
                <p:nvPr/>
              </p:nvSpPr>
              <p:spPr>
                <a:xfrm rot="-5400000">
                  <a:off x="6353438" y="1167088"/>
                  <a:ext cx="4232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618" name="Google Shape;6618;p7"/>
                <p:cNvSpPr/>
                <p:nvPr/>
              </p:nvSpPr>
              <p:spPr>
                <a:xfrm rot="-5400000">
                  <a:off x="6353450" y="1082950"/>
                  <a:ext cx="42300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cxnSp>
          <p:nvCxnSpPr>
            <p:cNvPr id="6619" name="Google Shape;6619;p7"/>
            <p:cNvCxnSpPr/>
            <p:nvPr/>
          </p:nvCxnSpPr>
          <p:spPr>
            <a:xfrm>
              <a:off x="553575" y="672700"/>
              <a:ext cx="0" cy="3794700"/>
            </a:xfrm>
            <a:prstGeom prst="straightConnector1">
              <a:avLst/>
            </a:prstGeom>
            <a:noFill/>
            <a:ln w="19050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6620" name="Google Shape;6620;p7"/>
          <p:cNvGrpSpPr/>
          <p:nvPr/>
        </p:nvGrpSpPr>
        <p:grpSpPr>
          <a:xfrm>
            <a:off x="11313008" y="713350"/>
            <a:ext cx="280661" cy="5342796"/>
            <a:chOff x="448756" y="535012"/>
            <a:chExt cx="210496" cy="4007097"/>
          </a:xfrm>
        </p:grpSpPr>
        <p:grpSp>
          <p:nvGrpSpPr>
            <p:cNvPr id="6621" name="Google Shape;6621;p7"/>
            <p:cNvGrpSpPr/>
            <p:nvPr/>
          </p:nvGrpSpPr>
          <p:grpSpPr>
            <a:xfrm>
              <a:off x="448756" y="535012"/>
              <a:ext cx="210496" cy="4007097"/>
              <a:chOff x="470306" y="535012"/>
              <a:chExt cx="210496" cy="4007097"/>
            </a:xfrm>
          </p:grpSpPr>
          <p:grpSp>
            <p:nvGrpSpPr>
              <p:cNvPr id="6622" name="Google Shape;6622;p7"/>
              <p:cNvGrpSpPr/>
              <p:nvPr/>
            </p:nvGrpSpPr>
            <p:grpSpPr>
              <a:xfrm>
                <a:off x="470306" y="535012"/>
                <a:ext cx="210496" cy="211247"/>
                <a:chOff x="6269750" y="1082950"/>
                <a:chExt cx="126000" cy="126450"/>
              </a:xfrm>
            </p:grpSpPr>
            <p:sp>
              <p:nvSpPr>
                <p:cNvPr id="6623" name="Google Shape;6623;p7"/>
                <p:cNvSpPr/>
                <p:nvPr/>
              </p:nvSpPr>
              <p:spPr>
                <a:xfrm rot="-5400000">
                  <a:off x="6311813" y="1125013"/>
                  <a:ext cx="4187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74" y="1692"/>
                      </a:lnTo>
                      <a:lnTo>
                        <a:pt x="1674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624" name="Google Shape;6624;p7"/>
                <p:cNvSpPr/>
                <p:nvPr/>
              </p:nvSpPr>
              <p:spPr>
                <a:xfrm rot="-5400000">
                  <a:off x="6269525" y="1167300"/>
                  <a:ext cx="4232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75" extrusionOk="0">
                      <a:moveTo>
                        <a:pt x="1" y="0"/>
                      </a:moveTo>
                      <a:lnTo>
                        <a:pt x="1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625" name="Google Shape;6625;p7"/>
                <p:cNvSpPr/>
                <p:nvPr/>
              </p:nvSpPr>
              <p:spPr>
                <a:xfrm rot="-5400000">
                  <a:off x="6269538" y="1083163"/>
                  <a:ext cx="42300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75" extrusionOk="0">
                      <a:moveTo>
                        <a:pt x="0" y="0"/>
                      </a:moveTo>
                      <a:lnTo>
                        <a:pt x="0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626" name="Google Shape;6626;p7"/>
                <p:cNvSpPr/>
                <p:nvPr/>
              </p:nvSpPr>
              <p:spPr>
                <a:xfrm rot="-5400000">
                  <a:off x="6353438" y="1167088"/>
                  <a:ext cx="4232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627" name="Google Shape;6627;p7"/>
                <p:cNvSpPr/>
                <p:nvPr/>
              </p:nvSpPr>
              <p:spPr>
                <a:xfrm rot="-5400000">
                  <a:off x="6353450" y="1082950"/>
                  <a:ext cx="42300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628" name="Google Shape;6628;p7"/>
              <p:cNvGrpSpPr/>
              <p:nvPr/>
            </p:nvGrpSpPr>
            <p:grpSpPr>
              <a:xfrm>
                <a:off x="470306" y="4330862"/>
                <a:ext cx="210496" cy="211247"/>
                <a:chOff x="6269750" y="1082950"/>
                <a:chExt cx="126000" cy="126450"/>
              </a:xfrm>
            </p:grpSpPr>
            <p:sp>
              <p:nvSpPr>
                <p:cNvPr id="6629" name="Google Shape;6629;p7"/>
                <p:cNvSpPr/>
                <p:nvPr/>
              </p:nvSpPr>
              <p:spPr>
                <a:xfrm rot="-5400000">
                  <a:off x="6311813" y="1125013"/>
                  <a:ext cx="4187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74" y="1692"/>
                      </a:lnTo>
                      <a:lnTo>
                        <a:pt x="1674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630" name="Google Shape;6630;p7"/>
                <p:cNvSpPr/>
                <p:nvPr/>
              </p:nvSpPr>
              <p:spPr>
                <a:xfrm rot="-5400000">
                  <a:off x="6269525" y="1167300"/>
                  <a:ext cx="4232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75" extrusionOk="0">
                      <a:moveTo>
                        <a:pt x="1" y="0"/>
                      </a:moveTo>
                      <a:lnTo>
                        <a:pt x="1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631" name="Google Shape;6631;p7"/>
                <p:cNvSpPr/>
                <p:nvPr/>
              </p:nvSpPr>
              <p:spPr>
                <a:xfrm rot="-5400000">
                  <a:off x="6269538" y="1083163"/>
                  <a:ext cx="42300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75" extrusionOk="0">
                      <a:moveTo>
                        <a:pt x="0" y="0"/>
                      </a:moveTo>
                      <a:lnTo>
                        <a:pt x="0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632" name="Google Shape;6632;p7"/>
                <p:cNvSpPr/>
                <p:nvPr/>
              </p:nvSpPr>
              <p:spPr>
                <a:xfrm rot="-5400000">
                  <a:off x="6353438" y="1167088"/>
                  <a:ext cx="4232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633" name="Google Shape;6633;p7"/>
                <p:cNvSpPr/>
                <p:nvPr/>
              </p:nvSpPr>
              <p:spPr>
                <a:xfrm rot="-5400000">
                  <a:off x="6353450" y="1082950"/>
                  <a:ext cx="42300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cxnSp>
          <p:nvCxnSpPr>
            <p:cNvPr id="6634" name="Google Shape;6634;p7"/>
            <p:cNvCxnSpPr/>
            <p:nvPr/>
          </p:nvCxnSpPr>
          <p:spPr>
            <a:xfrm>
              <a:off x="553575" y="672700"/>
              <a:ext cx="0" cy="3794700"/>
            </a:xfrm>
            <a:prstGeom prst="straightConnector1">
              <a:avLst/>
            </a:prstGeom>
            <a:noFill/>
            <a:ln w="19050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  <p:extLst>
      <p:ext uri="{BB962C8B-B14F-4D97-AF65-F5344CB8AC3E}">
        <p14:creationId xmlns:p14="http://schemas.microsoft.com/office/powerpoint/2010/main" val="91526379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66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36" name="Google Shape;6636;p8"/>
          <p:cNvPicPr preferRelativeResize="0"/>
          <p:nvPr/>
        </p:nvPicPr>
        <p:blipFill rotWithShape="1">
          <a:blip r:embed="rId2">
            <a:alphaModFix/>
          </a:blip>
          <a:srcRect b="14653"/>
          <a:stretch/>
        </p:blipFill>
        <p:spPr>
          <a:xfrm rot="10800000">
            <a:off x="1" y="-38684"/>
            <a:ext cx="12192004" cy="6935365"/>
          </a:xfrm>
          <a:prstGeom prst="rect">
            <a:avLst/>
          </a:prstGeom>
          <a:noFill/>
          <a:ln>
            <a:noFill/>
          </a:ln>
        </p:spPr>
      </p:pic>
      <p:sp>
        <p:nvSpPr>
          <p:cNvPr id="6637" name="Google Shape;6637;p8"/>
          <p:cNvSpPr txBox="1">
            <a:spLocks noGrp="1"/>
          </p:cNvSpPr>
          <p:nvPr>
            <p:ph type="title"/>
          </p:nvPr>
        </p:nvSpPr>
        <p:spPr>
          <a:xfrm>
            <a:off x="3642500" y="2395800"/>
            <a:ext cx="4907200" cy="206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rPr lang="es-ES"/>
              <a:t>Haga clic para modificar el estilo de título del patrón</a:t>
            </a:r>
            <a:endParaRPr/>
          </a:p>
        </p:txBody>
      </p:sp>
      <p:grpSp>
        <p:nvGrpSpPr>
          <p:cNvPr id="6638" name="Google Shape;6638;p8"/>
          <p:cNvGrpSpPr/>
          <p:nvPr/>
        </p:nvGrpSpPr>
        <p:grpSpPr>
          <a:xfrm>
            <a:off x="176700" y="152818"/>
            <a:ext cx="11838533" cy="6552367"/>
            <a:chOff x="132525" y="114613"/>
            <a:chExt cx="8878900" cy="4914275"/>
          </a:xfrm>
        </p:grpSpPr>
        <p:sp>
          <p:nvSpPr>
            <p:cNvPr id="6639" name="Google Shape;6639;p8"/>
            <p:cNvSpPr/>
            <p:nvPr/>
          </p:nvSpPr>
          <p:spPr>
            <a:xfrm>
              <a:off x="8721375" y="4786500"/>
              <a:ext cx="40175" cy="31100"/>
            </a:xfrm>
            <a:custGeom>
              <a:avLst/>
              <a:gdLst/>
              <a:ahLst/>
              <a:cxnLst/>
              <a:rect l="l" t="t" r="r" b="b"/>
              <a:pathLst>
                <a:path w="1607" h="1244" extrusionOk="0">
                  <a:moveTo>
                    <a:pt x="795" y="1"/>
                  </a:moveTo>
                  <a:cubicBezTo>
                    <a:pt x="1" y="1"/>
                    <a:pt x="1" y="1243"/>
                    <a:pt x="795" y="1243"/>
                  </a:cubicBezTo>
                  <a:cubicBezTo>
                    <a:pt x="1606" y="1243"/>
                    <a:pt x="1606" y="1"/>
                    <a:pt x="7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640" name="Google Shape;6640;p8"/>
            <p:cNvGrpSpPr/>
            <p:nvPr/>
          </p:nvGrpSpPr>
          <p:grpSpPr>
            <a:xfrm>
              <a:off x="132525" y="114613"/>
              <a:ext cx="8878900" cy="4914275"/>
              <a:chOff x="132525" y="114400"/>
              <a:chExt cx="8878900" cy="4914275"/>
            </a:xfrm>
          </p:grpSpPr>
          <p:sp>
            <p:nvSpPr>
              <p:cNvPr id="6641" name="Google Shape;6641;p8"/>
              <p:cNvSpPr/>
              <p:nvPr/>
            </p:nvSpPr>
            <p:spPr>
              <a:xfrm>
                <a:off x="7843500" y="4782200"/>
                <a:ext cx="40150" cy="31075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1243" extrusionOk="0">
                    <a:moveTo>
                      <a:pt x="795" y="0"/>
                    </a:moveTo>
                    <a:cubicBezTo>
                      <a:pt x="1" y="0"/>
                      <a:pt x="1" y="1243"/>
                      <a:pt x="795" y="1243"/>
                    </a:cubicBezTo>
                    <a:cubicBezTo>
                      <a:pt x="1606" y="1243"/>
                      <a:pt x="1606" y="0"/>
                      <a:pt x="7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42" name="Google Shape;6642;p8"/>
              <p:cNvSpPr/>
              <p:nvPr/>
            </p:nvSpPr>
            <p:spPr>
              <a:xfrm>
                <a:off x="8087125" y="4786500"/>
                <a:ext cx="4015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1244" extrusionOk="0">
                    <a:moveTo>
                      <a:pt x="795" y="1"/>
                    </a:moveTo>
                    <a:cubicBezTo>
                      <a:pt x="1" y="1"/>
                      <a:pt x="1" y="1243"/>
                      <a:pt x="795" y="1243"/>
                    </a:cubicBezTo>
                    <a:cubicBezTo>
                      <a:pt x="1606" y="1243"/>
                      <a:pt x="1606" y="1"/>
                      <a:pt x="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43" name="Google Shape;6643;p8"/>
              <p:cNvSpPr/>
              <p:nvPr/>
            </p:nvSpPr>
            <p:spPr>
              <a:xfrm>
                <a:off x="8281325" y="4788225"/>
                <a:ext cx="51800" cy="5225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2090" extrusionOk="0">
                    <a:moveTo>
                      <a:pt x="1036" y="1"/>
                    </a:moveTo>
                    <a:cubicBezTo>
                      <a:pt x="466" y="1"/>
                      <a:pt x="0" y="467"/>
                      <a:pt x="0" y="1036"/>
                    </a:cubicBezTo>
                    <a:cubicBezTo>
                      <a:pt x="0" y="1623"/>
                      <a:pt x="466" y="2089"/>
                      <a:pt x="1036" y="2089"/>
                    </a:cubicBezTo>
                    <a:cubicBezTo>
                      <a:pt x="1605" y="2089"/>
                      <a:pt x="2071" y="1623"/>
                      <a:pt x="2071" y="1036"/>
                    </a:cubicBezTo>
                    <a:cubicBezTo>
                      <a:pt x="2071" y="467"/>
                      <a:pt x="1605" y="1"/>
                      <a:pt x="10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44" name="Google Shape;6644;p8"/>
              <p:cNvSpPr/>
              <p:nvPr/>
            </p:nvSpPr>
            <p:spPr>
              <a:xfrm>
                <a:off x="8343875" y="4782200"/>
                <a:ext cx="1428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5714" h="2572" extrusionOk="0">
                    <a:moveTo>
                      <a:pt x="3435" y="0"/>
                    </a:moveTo>
                    <a:cubicBezTo>
                      <a:pt x="1847" y="0"/>
                      <a:pt x="363" y="777"/>
                      <a:pt x="1" y="1277"/>
                    </a:cubicBezTo>
                    <a:cubicBezTo>
                      <a:pt x="363" y="1795"/>
                      <a:pt x="1847" y="2572"/>
                      <a:pt x="3435" y="2572"/>
                    </a:cubicBezTo>
                    <a:cubicBezTo>
                      <a:pt x="5006" y="2572"/>
                      <a:pt x="5714" y="2002"/>
                      <a:pt x="5714" y="1277"/>
                    </a:cubicBezTo>
                    <a:cubicBezTo>
                      <a:pt x="5714" y="570"/>
                      <a:pt x="5006" y="0"/>
                      <a:pt x="343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45" name="Google Shape;6645;p8"/>
              <p:cNvSpPr/>
              <p:nvPr/>
            </p:nvSpPr>
            <p:spPr>
              <a:xfrm>
                <a:off x="8127275" y="4782200"/>
                <a:ext cx="1428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5714" h="2572" extrusionOk="0">
                    <a:moveTo>
                      <a:pt x="2296" y="0"/>
                    </a:moveTo>
                    <a:cubicBezTo>
                      <a:pt x="725" y="0"/>
                      <a:pt x="0" y="570"/>
                      <a:pt x="0" y="1277"/>
                    </a:cubicBezTo>
                    <a:cubicBezTo>
                      <a:pt x="0" y="2002"/>
                      <a:pt x="708" y="2572"/>
                      <a:pt x="2296" y="2572"/>
                    </a:cubicBezTo>
                    <a:cubicBezTo>
                      <a:pt x="3867" y="2572"/>
                      <a:pt x="5368" y="1795"/>
                      <a:pt x="5713" y="1277"/>
                    </a:cubicBezTo>
                    <a:cubicBezTo>
                      <a:pt x="5368" y="777"/>
                      <a:pt x="3867" y="0"/>
                      <a:pt x="22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46" name="Google Shape;6646;p8"/>
              <p:cNvSpPr/>
              <p:nvPr/>
            </p:nvSpPr>
            <p:spPr>
              <a:xfrm>
                <a:off x="8535625" y="4782200"/>
                <a:ext cx="39725" cy="31075"/>
              </a:xfrm>
              <a:custGeom>
                <a:avLst/>
                <a:gdLst/>
                <a:ahLst/>
                <a:cxnLst/>
                <a:rect l="l" t="t" r="r" b="b"/>
                <a:pathLst>
                  <a:path w="1589" h="1243" extrusionOk="0">
                    <a:moveTo>
                      <a:pt x="794" y="0"/>
                    </a:moveTo>
                    <a:cubicBezTo>
                      <a:pt x="0" y="0"/>
                      <a:pt x="0" y="1243"/>
                      <a:pt x="794" y="1243"/>
                    </a:cubicBezTo>
                    <a:cubicBezTo>
                      <a:pt x="1588" y="1243"/>
                      <a:pt x="1588" y="0"/>
                      <a:pt x="7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6647" name="Google Shape;6647;p8"/>
              <p:cNvGrpSpPr/>
              <p:nvPr/>
            </p:nvGrpSpPr>
            <p:grpSpPr>
              <a:xfrm>
                <a:off x="132525" y="114400"/>
                <a:ext cx="8878900" cy="4914275"/>
                <a:chOff x="132525" y="114400"/>
                <a:chExt cx="8878900" cy="4914275"/>
              </a:xfrm>
            </p:grpSpPr>
            <p:grpSp>
              <p:nvGrpSpPr>
                <p:cNvPr id="6648" name="Google Shape;6648;p8"/>
                <p:cNvGrpSpPr/>
                <p:nvPr/>
              </p:nvGrpSpPr>
              <p:grpSpPr>
                <a:xfrm rot="10800000">
                  <a:off x="300425" y="114400"/>
                  <a:ext cx="8711000" cy="4903075"/>
                  <a:chOff x="190375" y="125600"/>
                  <a:chExt cx="8711000" cy="4903075"/>
                </a:xfrm>
              </p:grpSpPr>
              <p:grpSp>
                <p:nvGrpSpPr>
                  <p:cNvPr id="6649" name="Google Shape;6649;p8"/>
                  <p:cNvGrpSpPr/>
                  <p:nvPr/>
                </p:nvGrpSpPr>
                <p:grpSpPr>
                  <a:xfrm>
                    <a:off x="190375" y="125600"/>
                    <a:ext cx="266250" cy="4903075"/>
                    <a:chOff x="250000" y="224300"/>
                    <a:chExt cx="266250" cy="4903075"/>
                  </a:xfrm>
                </p:grpSpPr>
                <p:grpSp>
                  <p:nvGrpSpPr>
                    <p:cNvPr id="6650" name="Google Shape;6650;p8"/>
                    <p:cNvGrpSpPr/>
                    <p:nvPr/>
                  </p:nvGrpSpPr>
                  <p:grpSpPr>
                    <a:xfrm rot="10800000">
                      <a:off x="250000" y="224300"/>
                      <a:ext cx="266250" cy="2475975"/>
                      <a:chOff x="701350" y="992275"/>
                      <a:chExt cx="266250" cy="2475975"/>
                    </a:xfrm>
                  </p:grpSpPr>
                  <p:sp>
                    <p:nvSpPr>
                      <p:cNvPr id="6651" name="Google Shape;6651;p8"/>
                      <p:cNvSpPr/>
                      <p:nvPr/>
                    </p:nvSpPr>
                    <p:spPr>
                      <a:xfrm rot="-5400000">
                        <a:off x="-381513" y="2104962"/>
                        <a:ext cx="2182127" cy="164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294" h="656" extrusionOk="0">
                            <a:moveTo>
                              <a:pt x="0" y="0"/>
                            </a:moveTo>
                            <a:lnTo>
                              <a:pt x="0" y="656"/>
                            </a:lnTo>
                            <a:lnTo>
                              <a:pt x="98293" y="656"/>
                            </a:lnTo>
                            <a:lnTo>
                              <a:pt x="98293" y="0"/>
                            </a:ln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652" name="Google Shape;6652;p8"/>
                      <p:cNvSpPr/>
                      <p:nvPr/>
                    </p:nvSpPr>
                    <p:spPr>
                      <a:xfrm rot="-5400000">
                        <a:off x="909538" y="3262613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84" y="0"/>
                              <a:pt x="0" y="466"/>
                              <a:pt x="0" y="1036"/>
                            </a:cubicBezTo>
                            <a:cubicBezTo>
                              <a:pt x="0" y="1606"/>
                              <a:pt x="484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653" name="Google Shape;6653;p8"/>
                      <p:cNvSpPr/>
                      <p:nvPr/>
                    </p:nvSpPr>
                    <p:spPr>
                      <a:xfrm rot="-5400000">
                        <a:off x="795175" y="3216875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553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60" y="5386"/>
                              <a:pt x="1278" y="5714"/>
                            </a:cubicBezTo>
                            <a:cubicBezTo>
                              <a:pt x="1796" y="5386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2003" y="1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654" name="Google Shape;6654;p8"/>
                      <p:cNvSpPr/>
                      <p:nvPr/>
                    </p:nvSpPr>
                    <p:spPr>
                      <a:xfrm rot="-5400000">
                        <a:off x="797200" y="3315550"/>
                        <a:ext cx="116550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2" h="4344" extrusionOk="0">
                            <a:moveTo>
                              <a:pt x="1227" y="0"/>
                            </a:moveTo>
                            <a:cubicBezTo>
                              <a:pt x="938" y="0"/>
                              <a:pt x="693" y="102"/>
                              <a:pt x="501" y="287"/>
                            </a:cubicBezTo>
                            <a:cubicBezTo>
                              <a:pt x="1" y="805"/>
                              <a:pt x="105" y="1703"/>
                              <a:pt x="1226" y="2825"/>
                            </a:cubicBezTo>
                            <a:cubicBezTo>
                              <a:pt x="2226" y="3824"/>
                              <a:pt x="3636" y="4343"/>
                              <a:pt x="4342" y="4343"/>
                            </a:cubicBezTo>
                            <a:cubicBezTo>
                              <a:pt x="4416" y="4343"/>
                              <a:pt x="4483" y="4338"/>
                              <a:pt x="4540" y="4326"/>
                            </a:cubicBezTo>
                            <a:cubicBezTo>
                              <a:pt x="4661" y="3722"/>
                              <a:pt x="4143" y="2117"/>
                              <a:pt x="3039" y="995"/>
                            </a:cubicBezTo>
                            <a:cubicBezTo>
                              <a:pt x="2342" y="299"/>
                              <a:pt x="1721" y="0"/>
                              <a:pt x="1227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655" name="Google Shape;6655;p8"/>
                      <p:cNvSpPr/>
                      <p:nvPr/>
                    </p:nvSpPr>
                    <p:spPr>
                      <a:xfrm rot="-5400000">
                        <a:off x="864225" y="3364875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26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26" y="2555"/>
                              <a:pt x="2296" y="2555"/>
                            </a:cubicBezTo>
                            <a:cubicBezTo>
                              <a:pt x="3867" y="2555"/>
                              <a:pt x="5369" y="1796"/>
                              <a:pt x="5714" y="1278"/>
                            </a:cubicBezTo>
                            <a:cubicBezTo>
                              <a:pt x="5369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656" name="Google Shape;6656;p8"/>
                      <p:cNvSpPr/>
                      <p:nvPr/>
                    </p:nvSpPr>
                    <p:spPr>
                      <a:xfrm rot="-5400000">
                        <a:off x="864438" y="3148038"/>
                        <a:ext cx="142425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697" h="2556" extrusionOk="0">
                            <a:moveTo>
                              <a:pt x="3418" y="1"/>
                            </a:moveTo>
                            <a:cubicBezTo>
                              <a:pt x="1847" y="1"/>
                              <a:pt x="346" y="760"/>
                              <a:pt x="0" y="1278"/>
                            </a:cubicBezTo>
                            <a:cubicBezTo>
                              <a:pt x="346" y="1796"/>
                              <a:pt x="1847" y="2555"/>
                              <a:pt x="3418" y="2555"/>
                            </a:cubicBezTo>
                            <a:cubicBezTo>
                              <a:pt x="4988" y="2555"/>
                              <a:pt x="5696" y="2003"/>
                              <a:pt x="5696" y="1278"/>
                            </a:cubicBezTo>
                            <a:cubicBezTo>
                              <a:pt x="5696" y="553"/>
                              <a:pt x="4988" y="1"/>
                              <a:pt x="341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657" name="Google Shape;6657;p8"/>
                      <p:cNvSpPr/>
                      <p:nvPr/>
                    </p:nvSpPr>
                    <p:spPr>
                      <a:xfrm rot="-5400000">
                        <a:off x="797213" y="31524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7" y="1"/>
                            </a:moveTo>
                            <a:cubicBezTo>
                              <a:pt x="2951" y="1"/>
                              <a:pt x="2332" y="303"/>
                              <a:pt x="1622" y="1012"/>
                            </a:cubicBezTo>
                            <a:cubicBezTo>
                              <a:pt x="518" y="2117"/>
                              <a:pt x="0" y="3722"/>
                              <a:pt x="121" y="4326"/>
                            </a:cubicBezTo>
                            <a:cubicBezTo>
                              <a:pt x="178" y="4338"/>
                              <a:pt x="245" y="4343"/>
                              <a:pt x="319" y="4343"/>
                            </a:cubicBezTo>
                            <a:cubicBezTo>
                              <a:pt x="1025" y="4343"/>
                              <a:pt x="2437" y="3824"/>
                              <a:pt x="3452" y="2825"/>
                            </a:cubicBezTo>
                            <a:cubicBezTo>
                              <a:pt x="4557" y="1720"/>
                              <a:pt x="4660" y="805"/>
                              <a:pt x="4142" y="287"/>
                            </a:cubicBezTo>
                            <a:cubicBezTo>
                              <a:pt x="3958" y="103"/>
                              <a:pt x="3720" y="1"/>
                              <a:pt x="343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658" name="Google Shape;6658;p8"/>
                      <p:cNvSpPr/>
                      <p:nvPr/>
                    </p:nvSpPr>
                    <p:spPr>
                      <a:xfrm rot="-5400000">
                        <a:off x="751163" y="3341938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659" name="Google Shape;6659;p8"/>
                      <p:cNvSpPr/>
                      <p:nvPr/>
                    </p:nvSpPr>
                    <p:spPr>
                      <a:xfrm rot="-5400000">
                        <a:off x="746000" y="31853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660" name="Google Shape;6660;p8"/>
                      <p:cNvSpPr/>
                      <p:nvPr/>
                    </p:nvSpPr>
                    <p:spPr>
                      <a:xfrm rot="-5400000">
                        <a:off x="752475" y="2920425"/>
                        <a:ext cx="51800" cy="522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72" h="2090" extrusionOk="0">
                            <a:moveTo>
                              <a:pt x="1036" y="1"/>
                            </a:moveTo>
                            <a:cubicBezTo>
                              <a:pt x="466" y="1"/>
                              <a:pt x="0" y="467"/>
                              <a:pt x="0" y="1036"/>
                            </a:cubicBezTo>
                            <a:cubicBezTo>
                              <a:pt x="0" y="1623"/>
                              <a:pt x="466" y="2089"/>
                              <a:pt x="1036" y="2089"/>
                            </a:cubicBezTo>
                            <a:cubicBezTo>
                              <a:pt x="1605" y="2089"/>
                              <a:pt x="2071" y="1623"/>
                              <a:pt x="2071" y="1036"/>
                            </a:cubicBezTo>
                            <a:cubicBezTo>
                              <a:pt x="2071" y="467"/>
                              <a:pt x="1605" y="1"/>
                              <a:pt x="103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661" name="Google Shape;6661;p8"/>
                      <p:cNvSpPr/>
                      <p:nvPr/>
                    </p:nvSpPr>
                    <p:spPr>
                      <a:xfrm rot="-5400000">
                        <a:off x="854738" y="2875138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0" y="1847"/>
                              <a:pt x="0" y="3418"/>
                            </a:cubicBezTo>
                            <a:cubicBezTo>
                              <a:pt x="0" y="5006"/>
                              <a:pt x="553" y="5714"/>
                              <a:pt x="1278" y="5714"/>
                            </a:cubicBezTo>
                            <a:cubicBezTo>
                              <a:pt x="2003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95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662" name="Google Shape;6662;p8"/>
                      <p:cNvSpPr/>
                      <p:nvPr/>
                    </p:nvSpPr>
                    <p:spPr>
                      <a:xfrm rot="-5400000">
                        <a:off x="800125" y="2810650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19" y="1"/>
                            </a:moveTo>
                            <a:cubicBezTo>
                              <a:pt x="245" y="1"/>
                              <a:pt x="179" y="7"/>
                              <a:pt x="121" y="18"/>
                            </a:cubicBezTo>
                            <a:cubicBezTo>
                              <a:pt x="1" y="639"/>
                              <a:pt x="518" y="2227"/>
                              <a:pt x="1623" y="3349"/>
                            </a:cubicBezTo>
                            <a:cubicBezTo>
                              <a:pt x="2315" y="4052"/>
                              <a:pt x="2933" y="4349"/>
                              <a:pt x="3425" y="4349"/>
                            </a:cubicBezTo>
                            <a:cubicBezTo>
                              <a:pt x="3718" y="4349"/>
                              <a:pt x="3967" y="4244"/>
                              <a:pt x="4160" y="4057"/>
                            </a:cubicBezTo>
                            <a:cubicBezTo>
                              <a:pt x="4661" y="3556"/>
                              <a:pt x="4557" y="2642"/>
                              <a:pt x="3435" y="1537"/>
                            </a:cubicBezTo>
                            <a:cubicBezTo>
                              <a:pt x="2435" y="521"/>
                              <a:pt x="1026" y="1"/>
                              <a:pt x="31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663" name="Google Shape;6663;p8"/>
                      <p:cNvSpPr/>
                      <p:nvPr/>
                    </p:nvSpPr>
                    <p:spPr>
                      <a:xfrm rot="-5400000">
                        <a:off x="706950" y="28063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1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6" y="2572"/>
                              <a:pt x="5714" y="2002"/>
                              <a:pt x="5714" y="1277"/>
                            </a:cubicBezTo>
                            <a:cubicBezTo>
                              <a:pt x="5714" y="570"/>
                              <a:pt x="5006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664" name="Google Shape;6664;p8"/>
                      <p:cNvSpPr/>
                      <p:nvPr/>
                    </p:nvSpPr>
                    <p:spPr>
                      <a:xfrm rot="-5400000">
                        <a:off x="706950" y="30229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25" y="0"/>
                              <a:pt x="0" y="570"/>
                              <a:pt x="0" y="1277"/>
                            </a:cubicBezTo>
                            <a:cubicBezTo>
                              <a:pt x="0" y="2002"/>
                              <a:pt x="708" y="2572"/>
                              <a:pt x="2296" y="2572"/>
                            </a:cubicBezTo>
                            <a:cubicBezTo>
                              <a:pt x="3867" y="2572"/>
                              <a:pt x="5368" y="1795"/>
                              <a:pt x="5713" y="1277"/>
                            </a:cubicBezTo>
                            <a:cubicBezTo>
                              <a:pt x="5368" y="777"/>
                              <a:pt x="3867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665" name="Google Shape;6665;p8"/>
                      <p:cNvSpPr/>
                      <p:nvPr/>
                    </p:nvSpPr>
                    <p:spPr>
                      <a:xfrm rot="-5400000">
                        <a:off x="800075" y="2973800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42" y="1"/>
                            </a:moveTo>
                            <a:cubicBezTo>
                              <a:pt x="3635" y="1"/>
                              <a:pt x="2224" y="520"/>
                              <a:pt x="1209" y="1520"/>
                            </a:cubicBezTo>
                            <a:cubicBezTo>
                              <a:pt x="104" y="2642"/>
                              <a:pt x="1" y="3539"/>
                              <a:pt x="501" y="4057"/>
                            </a:cubicBezTo>
                            <a:cubicBezTo>
                              <a:pt x="692" y="4242"/>
                              <a:pt x="935" y="4344"/>
                              <a:pt x="1222" y="4344"/>
                            </a:cubicBezTo>
                            <a:cubicBezTo>
                              <a:pt x="1710" y="4344"/>
                              <a:pt x="2324" y="4046"/>
                              <a:pt x="3021" y="3349"/>
                            </a:cubicBezTo>
                            <a:cubicBezTo>
                              <a:pt x="4143" y="2227"/>
                              <a:pt x="4661" y="622"/>
                              <a:pt x="4540" y="18"/>
                            </a:cubicBezTo>
                            <a:cubicBezTo>
                              <a:pt x="4482" y="7"/>
                              <a:pt x="4416" y="1"/>
                              <a:pt x="4342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666" name="Google Shape;6666;p8"/>
                      <p:cNvSpPr/>
                      <p:nvPr/>
                    </p:nvSpPr>
                    <p:spPr>
                      <a:xfrm rot="-5400000">
                        <a:off x="833813" y="31031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667" name="Google Shape;6667;p8"/>
                      <p:cNvSpPr/>
                      <p:nvPr/>
                    </p:nvSpPr>
                    <p:spPr>
                      <a:xfrm rot="-5400000">
                        <a:off x="833163" y="276036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811" y="0"/>
                            </a:moveTo>
                            <a:cubicBezTo>
                              <a:pt x="0" y="0"/>
                              <a:pt x="0" y="1243"/>
                              <a:pt x="811" y="1243"/>
                            </a:cubicBezTo>
                            <a:cubicBezTo>
                              <a:pt x="1605" y="1243"/>
                              <a:pt x="1605" y="0"/>
                              <a:pt x="811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668" name="Google Shape;6668;p8"/>
                      <p:cNvSpPr/>
                      <p:nvPr/>
                    </p:nvSpPr>
                    <p:spPr>
                      <a:xfrm rot="-5400000">
                        <a:off x="931975" y="28509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669" name="Google Shape;6669;p8"/>
                      <p:cNvSpPr/>
                      <p:nvPr/>
                    </p:nvSpPr>
                    <p:spPr>
                      <a:xfrm rot="-5400000">
                        <a:off x="927875" y="3018600"/>
                        <a:ext cx="40150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26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26"/>
                              <a:pt x="794" y="1226"/>
                            </a:cubicBezTo>
                            <a:cubicBezTo>
                              <a:pt x="1605" y="1226"/>
                              <a:pt x="1605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670" name="Google Shape;6670;p8"/>
                      <p:cNvSpPr/>
                      <p:nvPr/>
                    </p:nvSpPr>
                    <p:spPr>
                      <a:xfrm rot="-5400000">
                        <a:off x="909538" y="2570513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67" y="0"/>
                              <a:pt x="1" y="466"/>
                              <a:pt x="1" y="1036"/>
                            </a:cubicBezTo>
                            <a:cubicBezTo>
                              <a:pt x="1" y="1606"/>
                              <a:pt x="467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671" name="Google Shape;6671;p8"/>
                      <p:cNvSpPr/>
                      <p:nvPr/>
                    </p:nvSpPr>
                    <p:spPr>
                      <a:xfrm rot="-5400000">
                        <a:off x="795188" y="2524763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7" y="1"/>
                            </a:moveTo>
                            <a:cubicBezTo>
                              <a:pt x="553" y="1"/>
                              <a:pt x="0" y="708"/>
                              <a:pt x="0" y="2296"/>
                            </a:cubicBezTo>
                            <a:cubicBezTo>
                              <a:pt x="0" y="3884"/>
                              <a:pt x="760" y="5386"/>
                              <a:pt x="1277" y="5714"/>
                            </a:cubicBezTo>
                            <a:cubicBezTo>
                              <a:pt x="1778" y="5368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1985" y="1"/>
                              <a:pt x="127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672" name="Google Shape;6672;p8"/>
                      <p:cNvSpPr/>
                      <p:nvPr/>
                    </p:nvSpPr>
                    <p:spPr>
                      <a:xfrm rot="-5400000">
                        <a:off x="797213" y="26234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1227" y="0"/>
                            </a:moveTo>
                            <a:cubicBezTo>
                              <a:pt x="938" y="0"/>
                              <a:pt x="692" y="102"/>
                              <a:pt x="501" y="287"/>
                            </a:cubicBezTo>
                            <a:cubicBezTo>
                              <a:pt x="0" y="805"/>
                              <a:pt x="104" y="1703"/>
                              <a:pt x="1226" y="2825"/>
                            </a:cubicBezTo>
                            <a:cubicBezTo>
                              <a:pt x="2225" y="3824"/>
                              <a:pt x="3635" y="4343"/>
                              <a:pt x="4342" y="4343"/>
                            </a:cubicBezTo>
                            <a:cubicBezTo>
                              <a:pt x="4416" y="4343"/>
                              <a:pt x="4482" y="4338"/>
                              <a:pt x="4540" y="4326"/>
                            </a:cubicBezTo>
                            <a:cubicBezTo>
                              <a:pt x="4660" y="3722"/>
                              <a:pt x="4143" y="2117"/>
                              <a:pt x="3038" y="995"/>
                            </a:cubicBezTo>
                            <a:cubicBezTo>
                              <a:pt x="2341" y="299"/>
                              <a:pt x="1720" y="0"/>
                              <a:pt x="1227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673" name="Google Shape;6673;p8"/>
                      <p:cNvSpPr/>
                      <p:nvPr/>
                    </p:nvSpPr>
                    <p:spPr>
                      <a:xfrm rot="-5400000">
                        <a:off x="864225" y="26727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8" y="1"/>
                              <a:pt x="0" y="553"/>
                              <a:pt x="0" y="1278"/>
                            </a:cubicBezTo>
                            <a:cubicBezTo>
                              <a:pt x="0" y="2003"/>
                              <a:pt x="708" y="2555"/>
                              <a:pt x="2296" y="2555"/>
                            </a:cubicBezTo>
                            <a:cubicBezTo>
                              <a:pt x="3866" y="2555"/>
                              <a:pt x="5368" y="1796"/>
                              <a:pt x="5713" y="1278"/>
                            </a:cubicBezTo>
                            <a:cubicBezTo>
                              <a:pt x="5368" y="760"/>
                              <a:pt x="3866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674" name="Google Shape;6674;p8"/>
                      <p:cNvSpPr/>
                      <p:nvPr/>
                    </p:nvSpPr>
                    <p:spPr>
                      <a:xfrm rot="-5400000">
                        <a:off x="864225" y="24561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35" y="1"/>
                            </a:moveTo>
                            <a:cubicBezTo>
                              <a:pt x="1847" y="1"/>
                              <a:pt x="363" y="760"/>
                              <a:pt x="1" y="1278"/>
                            </a:cubicBezTo>
                            <a:cubicBezTo>
                              <a:pt x="363" y="1796"/>
                              <a:pt x="1847" y="2555"/>
                              <a:pt x="3435" y="2555"/>
                            </a:cubicBezTo>
                            <a:cubicBezTo>
                              <a:pt x="5006" y="2555"/>
                              <a:pt x="5713" y="2003"/>
                              <a:pt x="5713" y="1278"/>
                            </a:cubicBezTo>
                            <a:cubicBezTo>
                              <a:pt x="5713" y="553"/>
                              <a:pt x="5006" y="1"/>
                              <a:pt x="34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675" name="Google Shape;6675;p8"/>
                      <p:cNvSpPr/>
                      <p:nvPr/>
                    </p:nvSpPr>
                    <p:spPr>
                      <a:xfrm rot="-5400000">
                        <a:off x="797213" y="24603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8" y="1"/>
                            </a:moveTo>
                            <a:cubicBezTo>
                              <a:pt x="2952" y="1"/>
                              <a:pt x="2332" y="303"/>
                              <a:pt x="1623" y="1012"/>
                            </a:cubicBezTo>
                            <a:cubicBezTo>
                              <a:pt x="518" y="2117"/>
                              <a:pt x="0" y="3722"/>
                              <a:pt x="121" y="4326"/>
                            </a:cubicBezTo>
                            <a:cubicBezTo>
                              <a:pt x="179" y="4338"/>
                              <a:pt x="245" y="4343"/>
                              <a:pt x="319" y="4343"/>
                            </a:cubicBezTo>
                            <a:cubicBezTo>
                              <a:pt x="1026" y="4343"/>
                              <a:pt x="2435" y="3824"/>
                              <a:pt x="3435" y="2825"/>
                            </a:cubicBezTo>
                            <a:cubicBezTo>
                              <a:pt x="4557" y="1720"/>
                              <a:pt x="4661" y="805"/>
                              <a:pt x="4143" y="287"/>
                            </a:cubicBezTo>
                            <a:cubicBezTo>
                              <a:pt x="3959" y="103"/>
                              <a:pt x="3721" y="1"/>
                              <a:pt x="34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676" name="Google Shape;6676;p8"/>
                      <p:cNvSpPr/>
                      <p:nvPr/>
                    </p:nvSpPr>
                    <p:spPr>
                      <a:xfrm rot="-5400000">
                        <a:off x="741900" y="26609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677" name="Google Shape;6677;p8"/>
                      <p:cNvSpPr/>
                      <p:nvPr/>
                    </p:nvSpPr>
                    <p:spPr>
                      <a:xfrm rot="-5400000">
                        <a:off x="745988" y="2493263"/>
                        <a:ext cx="4017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678" name="Google Shape;6678;p8"/>
                      <p:cNvSpPr/>
                      <p:nvPr/>
                    </p:nvSpPr>
                    <p:spPr>
                      <a:xfrm rot="-5400000">
                        <a:off x="748000" y="2224275"/>
                        <a:ext cx="60850" cy="521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34" h="2086" extrusionOk="0">
                            <a:moveTo>
                              <a:pt x="1048" y="0"/>
                            </a:moveTo>
                            <a:cubicBezTo>
                              <a:pt x="513" y="0"/>
                              <a:pt x="0" y="414"/>
                              <a:pt x="0" y="1032"/>
                            </a:cubicBezTo>
                            <a:cubicBezTo>
                              <a:pt x="0" y="1619"/>
                              <a:pt x="466" y="2085"/>
                              <a:pt x="1053" y="2085"/>
                            </a:cubicBezTo>
                            <a:cubicBezTo>
                              <a:pt x="1968" y="2085"/>
                              <a:pt x="2434" y="963"/>
                              <a:pt x="1778" y="307"/>
                            </a:cubicBezTo>
                            <a:cubicBezTo>
                              <a:pt x="1566" y="95"/>
                              <a:pt x="1304" y="0"/>
                              <a:pt x="1048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679" name="Google Shape;6679;p8"/>
                      <p:cNvSpPr/>
                      <p:nvPr/>
                    </p:nvSpPr>
                    <p:spPr>
                      <a:xfrm rot="-5400000">
                        <a:off x="854725" y="2183025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1" y="1847"/>
                              <a:pt x="1" y="3418"/>
                            </a:cubicBezTo>
                            <a:cubicBezTo>
                              <a:pt x="1" y="5006"/>
                              <a:pt x="553" y="5714"/>
                              <a:pt x="1278" y="5714"/>
                            </a:cubicBezTo>
                            <a:cubicBezTo>
                              <a:pt x="1986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79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680" name="Google Shape;6680;p8"/>
                      <p:cNvSpPr/>
                      <p:nvPr/>
                    </p:nvSpPr>
                    <p:spPr>
                      <a:xfrm rot="-5400000">
                        <a:off x="800125" y="2118525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05" y="1"/>
                            </a:moveTo>
                            <a:cubicBezTo>
                              <a:pt x="230" y="1"/>
                              <a:pt x="163" y="7"/>
                              <a:pt x="104" y="18"/>
                            </a:cubicBezTo>
                            <a:cubicBezTo>
                              <a:pt x="0" y="639"/>
                              <a:pt x="518" y="2227"/>
                              <a:pt x="1622" y="3349"/>
                            </a:cubicBezTo>
                            <a:cubicBezTo>
                              <a:pt x="2315" y="4052"/>
                              <a:pt x="2933" y="4349"/>
                              <a:pt x="3420" y="4349"/>
                            </a:cubicBezTo>
                            <a:cubicBezTo>
                              <a:pt x="3711" y="4349"/>
                              <a:pt x="3956" y="4244"/>
                              <a:pt x="4142" y="4057"/>
                            </a:cubicBezTo>
                            <a:cubicBezTo>
                              <a:pt x="4660" y="3556"/>
                              <a:pt x="4557" y="2642"/>
                              <a:pt x="3435" y="1537"/>
                            </a:cubicBezTo>
                            <a:cubicBezTo>
                              <a:pt x="2419" y="521"/>
                              <a:pt x="1022" y="1"/>
                              <a:pt x="30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681" name="Google Shape;6681;p8"/>
                      <p:cNvSpPr/>
                      <p:nvPr/>
                    </p:nvSpPr>
                    <p:spPr>
                      <a:xfrm rot="-5400000">
                        <a:off x="706963" y="2114213"/>
                        <a:ext cx="142825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3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0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5" y="2572"/>
                              <a:pt x="5713" y="2002"/>
                              <a:pt x="5713" y="1277"/>
                            </a:cubicBezTo>
                            <a:cubicBezTo>
                              <a:pt x="5713" y="570"/>
                              <a:pt x="5005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682" name="Google Shape;6682;p8"/>
                      <p:cNvSpPr/>
                      <p:nvPr/>
                    </p:nvSpPr>
                    <p:spPr>
                      <a:xfrm rot="-5400000">
                        <a:off x="706950" y="23308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08" y="0"/>
                              <a:pt x="1" y="570"/>
                              <a:pt x="1" y="1277"/>
                            </a:cubicBezTo>
                            <a:cubicBezTo>
                              <a:pt x="1" y="2002"/>
                              <a:pt x="708" y="2572"/>
                              <a:pt x="2296" y="2572"/>
                            </a:cubicBezTo>
                            <a:cubicBezTo>
                              <a:pt x="3867" y="2572"/>
                              <a:pt x="5369" y="1795"/>
                              <a:pt x="5714" y="1277"/>
                            </a:cubicBezTo>
                            <a:cubicBezTo>
                              <a:pt x="5369" y="777"/>
                              <a:pt x="3867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683" name="Google Shape;6683;p8"/>
                      <p:cNvSpPr/>
                      <p:nvPr/>
                    </p:nvSpPr>
                    <p:spPr>
                      <a:xfrm rot="-5400000">
                        <a:off x="800075" y="2281700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38" y="1"/>
                            </a:moveTo>
                            <a:cubicBezTo>
                              <a:pt x="3621" y="1"/>
                              <a:pt x="2224" y="520"/>
                              <a:pt x="1209" y="1520"/>
                            </a:cubicBezTo>
                            <a:cubicBezTo>
                              <a:pt x="87" y="2642"/>
                              <a:pt x="1" y="3539"/>
                              <a:pt x="501" y="4057"/>
                            </a:cubicBezTo>
                            <a:cubicBezTo>
                              <a:pt x="693" y="4242"/>
                              <a:pt x="936" y="4344"/>
                              <a:pt x="1222" y="4344"/>
                            </a:cubicBezTo>
                            <a:cubicBezTo>
                              <a:pt x="1711" y="4344"/>
                              <a:pt x="2325" y="4046"/>
                              <a:pt x="3021" y="3349"/>
                            </a:cubicBezTo>
                            <a:cubicBezTo>
                              <a:pt x="4143" y="2227"/>
                              <a:pt x="4661" y="622"/>
                              <a:pt x="4540" y="18"/>
                            </a:cubicBezTo>
                            <a:cubicBezTo>
                              <a:pt x="4481" y="7"/>
                              <a:pt x="4413" y="1"/>
                              <a:pt x="43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684" name="Google Shape;6684;p8"/>
                      <p:cNvSpPr/>
                      <p:nvPr/>
                    </p:nvSpPr>
                    <p:spPr>
                      <a:xfrm rot="-5400000">
                        <a:off x="833600" y="24112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811" y="0"/>
                            </a:moveTo>
                            <a:cubicBezTo>
                              <a:pt x="0" y="0"/>
                              <a:pt x="0" y="1243"/>
                              <a:pt x="811" y="1243"/>
                            </a:cubicBezTo>
                            <a:cubicBezTo>
                              <a:pt x="1605" y="1243"/>
                              <a:pt x="1605" y="0"/>
                              <a:pt x="811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685" name="Google Shape;6685;p8"/>
                      <p:cNvSpPr/>
                      <p:nvPr/>
                    </p:nvSpPr>
                    <p:spPr>
                      <a:xfrm rot="-5400000">
                        <a:off x="833163" y="206826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686" name="Google Shape;6686;p8"/>
                      <p:cNvSpPr/>
                      <p:nvPr/>
                    </p:nvSpPr>
                    <p:spPr>
                      <a:xfrm rot="-5400000">
                        <a:off x="931975" y="2158850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605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687" name="Google Shape;6687;p8"/>
                      <p:cNvSpPr/>
                      <p:nvPr/>
                    </p:nvSpPr>
                    <p:spPr>
                      <a:xfrm rot="-5400000">
                        <a:off x="928088" y="2326713"/>
                        <a:ext cx="39725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6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26"/>
                              <a:pt x="794" y="1226"/>
                            </a:cubicBezTo>
                            <a:cubicBezTo>
                              <a:pt x="1588" y="1226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688" name="Google Shape;6688;p8"/>
                      <p:cNvSpPr/>
                      <p:nvPr/>
                    </p:nvSpPr>
                    <p:spPr>
                      <a:xfrm rot="-5400000">
                        <a:off x="905375" y="1882550"/>
                        <a:ext cx="60875" cy="521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35" h="2085" extrusionOk="0">
                            <a:moveTo>
                              <a:pt x="1399" y="0"/>
                            </a:moveTo>
                            <a:cubicBezTo>
                              <a:pt x="467" y="0"/>
                              <a:pt x="1" y="1122"/>
                              <a:pt x="657" y="1778"/>
                            </a:cubicBezTo>
                            <a:cubicBezTo>
                              <a:pt x="868" y="1990"/>
                              <a:pt x="1129" y="2085"/>
                              <a:pt x="1384" y="2085"/>
                            </a:cubicBezTo>
                            <a:cubicBezTo>
                              <a:pt x="1920" y="2085"/>
                              <a:pt x="2434" y="1667"/>
                              <a:pt x="2434" y="1036"/>
                            </a:cubicBezTo>
                            <a:cubicBezTo>
                              <a:pt x="2434" y="466"/>
                              <a:pt x="1968" y="0"/>
                              <a:pt x="1399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689" name="Google Shape;6689;p8"/>
                      <p:cNvSpPr/>
                      <p:nvPr/>
                    </p:nvSpPr>
                    <p:spPr>
                      <a:xfrm rot="-5400000">
                        <a:off x="795188" y="1832663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8" y="1"/>
                            </a:moveTo>
                            <a:cubicBezTo>
                              <a:pt x="553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60" y="5368"/>
                              <a:pt x="1278" y="5714"/>
                            </a:cubicBezTo>
                            <a:cubicBezTo>
                              <a:pt x="1778" y="5368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1985" y="1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690" name="Google Shape;6690;p8"/>
                      <p:cNvSpPr/>
                      <p:nvPr/>
                    </p:nvSpPr>
                    <p:spPr>
                      <a:xfrm rot="-5400000">
                        <a:off x="797213" y="19313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1223" y="0"/>
                            </a:moveTo>
                            <a:cubicBezTo>
                              <a:pt x="936" y="0"/>
                              <a:pt x="693" y="102"/>
                              <a:pt x="501" y="287"/>
                            </a:cubicBezTo>
                            <a:cubicBezTo>
                              <a:pt x="1" y="805"/>
                              <a:pt x="104" y="1703"/>
                              <a:pt x="1209" y="2825"/>
                            </a:cubicBezTo>
                            <a:cubicBezTo>
                              <a:pt x="2224" y="3824"/>
                              <a:pt x="3635" y="4343"/>
                              <a:pt x="4342" y="4343"/>
                            </a:cubicBezTo>
                            <a:cubicBezTo>
                              <a:pt x="4416" y="4343"/>
                              <a:pt x="4483" y="4338"/>
                              <a:pt x="4540" y="4326"/>
                            </a:cubicBezTo>
                            <a:cubicBezTo>
                              <a:pt x="4661" y="3722"/>
                              <a:pt x="4143" y="2117"/>
                              <a:pt x="3038" y="995"/>
                            </a:cubicBezTo>
                            <a:cubicBezTo>
                              <a:pt x="2331" y="299"/>
                              <a:pt x="1713" y="0"/>
                              <a:pt x="122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691" name="Google Shape;6691;p8"/>
                      <p:cNvSpPr/>
                      <p:nvPr/>
                    </p:nvSpPr>
                    <p:spPr>
                      <a:xfrm rot="-5400000">
                        <a:off x="864225" y="19806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8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08" y="2555"/>
                              <a:pt x="2296" y="2555"/>
                            </a:cubicBezTo>
                            <a:cubicBezTo>
                              <a:pt x="3867" y="2555"/>
                              <a:pt x="5368" y="1796"/>
                              <a:pt x="5713" y="1278"/>
                            </a:cubicBezTo>
                            <a:cubicBezTo>
                              <a:pt x="5368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692" name="Google Shape;6692;p8"/>
                      <p:cNvSpPr/>
                      <p:nvPr/>
                    </p:nvSpPr>
                    <p:spPr>
                      <a:xfrm rot="-5400000">
                        <a:off x="864225" y="17640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18" y="1"/>
                            </a:moveTo>
                            <a:cubicBezTo>
                              <a:pt x="1848" y="1"/>
                              <a:pt x="346" y="760"/>
                              <a:pt x="1" y="1278"/>
                            </a:cubicBezTo>
                            <a:cubicBezTo>
                              <a:pt x="346" y="1796"/>
                              <a:pt x="1848" y="2555"/>
                              <a:pt x="3418" y="2555"/>
                            </a:cubicBezTo>
                            <a:cubicBezTo>
                              <a:pt x="5006" y="2555"/>
                              <a:pt x="5714" y="2003"/>
                              <a:pt x="5714" y="1278"/>
                            </a:cubicBezTo>
                            <a:cubicBezTo>
                              <a:pt x="5714" y="553"/>
                              <a:pt x="5006" y="1"/>
                              <a:pt x="341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693" name="Google Shape;6693;p8"/>
                      <p:cNvSpPr/>
                      <p:nvPr/>
                    </p:nvSpPr>
                    <p:spPr>
                      <a:xfrm rot="-5400000">
                        <a:off x="797213" y="17682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8" y="1"/>
                            </a:moveTo>
                            <a:cubicBezTo>
                              <a:pt x="2952" y="1"/>
                              <a:pt x="2332" y="303"/>
                              <a:pt x="1623" y="1012"/>
                            </a:cubicBezTo>
                            <a:cubicBezTo>
                              <a:pt x="501" y="2117"/>
                              <a:pt x="1" y="3722"/>
                              <a:pt x="122" y="4326"/>
                            </a:cubicBezTo>
                            <a:cubicBezTo>
                              <a:pt x="179" y="4338"/>
                              <a:pt x="245" y="4343"/>
                              <a:pt x="320" y="4343"/>
                            </a:cubicBezTo>
                            <a:cubicBezTo>
                              <a:pt x="1026" y="4343"/>
                              <a:pt x="2436" y="3824"/>
                              <a:pt x="3435" y="2825"/>
                            </a:cubicBezTo>
                            <a:cubicBezTo>
                              <a:pt x="4557" y="1720"/>
                              <a:pt x="4661" y="805"/>
                              <a:pt x="4143" y="287"/>
                            </a:cubicBezTo>
                            <a:cubicBezTo>
                              <a:pt x="3959" y="103"/>
                              <a:pt x="3721" y="1"/>
                              <a:pt x="34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694" name="Google Shape;6694;p8"/>
                      <p:cNvSpPr/>
                      <p:nvPr/>
                    </p:nvSpPr>
                    <p:spPr>
                      <a:xfrm rot="-5400000">
                        <a:off x="741900" y="19688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588" y="1243"/>
                              <a:pt x="1588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695" name="Google Shape;6695;p8"/>
                      <p:cNvSpPr/>
                      <p:nvPr/>
                    </p:nvSpPr>
                    <p:spPr>
                      <a:xfrm rot="-5400000">
                        <a:off x="746213" y="18013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696" name="Google Shape;6696;p8"/>
                      <p:cNvSpPr/>
                      <p:nvPr/>
                    </p:nvSpPr>
                    <p:spPr>
                      <a:xfrm rot="-5400000">
                        <a:off x="752263" y="1536438"/>
                        <a:ext cx="52225" cy="522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90" extrusionOk="0">
                            <a:moveTo>
                              <a:pt x="1053" y="1"/>
                            </a:moveTo>
                            <a:cubicBezTo>
                              <a:pt x="467" y="1"/>
                              <a:pt x="1" y="467"/>
                              <a:pt x="1" y="1036"/>
                            </a:cubicBezTo>
                            <a:cubicBezTo>
                              <a:pt x="1" y="1623"/>
                              <a:pt x="467" y="2089"/>
                              <a:pt x="1053" y="2089"/>
                            </a:cubicBezTo>
                            <a:cubicBezTo>
                              <a:pt x="1623" y="2089"/>
                              <a:pt x="2089" y="1623"/>
                              <a:pt x="2089" y="1036"/>
                            </a:cubicBezTo>
                            <a:cubicBezTo>
                              <a:pt x="2089" y="467"/>
                              <a:pt x="1623" y="1"/>
                              <a:pt x="10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697" name="Google Shape;6697;p8"/>
                      <p:cNvSpPr/>
                      <p:nvPr/>
                    </p:nvSpPr>
                    <p:spPr>
                      <a:xfrm rot="-5400000">
                        <a:off x="854725" y="1491350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1" y="1847"/>
                              <a:pt x="1" y="3418"/>
                            </a:cubicBezTo>
                            <a:cubicBezTo>
                              <a:pt x="1" y="5006"/>
                              <a:pt x="570" y="5714"/>
                              <a:pt x="1278" y="5714"/>
                            </a:cubicBezTo>
                            <a:cubicBezTo>
                              <a:pt x="2003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96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698" name="Google Shape;6698;p8"/>
                      <p:cNvSpPr/>
                      <p:nvPr/>
                    </p:nvSpPr>
                    <p:spPr>
                      <a:xfrm rot="-5400000">
                        <a:off x="800125" y="1426425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06" y="1"/>
                            </a:moveTo>
                            <a:cubicBezTo>
                              <a:pt x="231" y="1"/>
                              <a:pt x="163" y="7"/>
                              <a:pt x="104" y="18"/>
                            </a:cubicBezTo>
                            <a:cubicBezTo>
                              <a:pt x="0" y="639"/>
                              <a:pt x="501" y="2227"/>
                              <a:pt x="1623" y="3349"/>
                            </a:cubicBezTo>
                            <a:cubicBezTo>
                              <a:pt x="2315" y="4052"/>
                              <a:pt x="2933" y="4349"/>
                              <a:pt x="3421" y="4349"/>
                            </a:cubicBezTo>
                            <a:cubicBezTo>
                              <a:pt x="3711" y="4349"/>
                              <a:pt x="3956" y="4244"/>
                              <a:pt x="4143" y="4057"/>
                            </a:cubicBezTo>
                            <a:cubicBezTo>
                              <a:pt x="4660" y="3556"/>
                              <a:pt x="4540" y="2642"/>
                              <a:pt x="3435" y="1537"/>
                            </a:cubicBezTo>
                            <a:cubicBezTo>
                              <a:pt x="2420" y="521"/>
                              <a:pt x="1022" y="1"/>
                              <a:pt x="30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699" name="Google Shape;6699;p8"/>
                      <p:cNvSpPr/>
                      <p:nvPr/>
                    </p:nvSpPr>
                    <p:spPr>
                      <a:xfrm rot="-5400000">
                        <a:off x="706950" y="1422100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0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6" y="2572"/>
                              <a:pt x="5713" y="2002"/>
                              <a:pt x="5713" y="1277"/>
                            </a:cubicBezTo>
                            <a:cubicBezTo>
                              <a:pt x="5713" y="570"/>
                              <a:pt x="5006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00" name="Google Shape;6700;p8"/>
                      <p:cNvSpPr/>
                      <p:nvPr/>
                    </p:nvSpPr>
                    <p:spPr>
                      <a:xfrm rot="-5400000">
                        <a:off x="706950" y="1638700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08" y="0"/>
                              <a:pt x="0" y="570"/>
                              <a:pt x="0" y="1277"/>
                            </a:cubicBezTo>
                            <a:cubicBezTo>
                              <a:pt x="0" y="2002"/>
                              <a:pt x="708" y="2572"/>
                              <a:pt x="2296" y="2572"/>
                            </a:cubicBezTo>
                            <a:cubicBezTo>
                              <a:pt x="3866" y="2572"/>
                              <a:pt x="5368" y="1795"/>
                              <a:pt x="5713" y="1277"/>
                            </a:cubicBezTo>
                            <a:cubicBezTo>
                              <a:pt x="5368" y="777"/>
                              <a:pt x="3866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01" name="Google Shape;6701;p8"/>
                      <p:cNvSpPr/>
                      <p:nvPr/>
                    </p:nvSpPr>
                    <p:spPr>
                      <a:xfrm rot="-5400000">
                        <a:off x="800075" y="1589575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38" y="1"/>
                            </a:moveTo>
                            <a:cubicBezTo>
                              <a:pt x="3621" y="1"/>
                              <a:pt x="2224" y="520"/>
                              <a:pt x="1208" y="1520"/>
                            </a:cubicBezTo>
                            <a:cubicBezTo>
                              <a:pt x="87" y="2642"/>
                              <a:pt x="0" y="3539"/>
                              <a:pt x="501" y="4057"/>
                            </a:cubicBezTo>
                            <a:cubicBezTo>
                              <a:pt x="692" y="4242"/>
                              <a:pt x="935" y="4344"/>
                              <a:pt x="1221" y="4344"/>
                            </a:cubicBezTo>
                            <a:cubicBezTo>
                              <a:pt x="1710" y="4344"/>
                              <a:pt x="2324" y="4046"/>
                              <a:pt x="3021" y="3349"/>
                            </a:cubicBezTo>
                            <a:cubicBezTo>
                              <a:pt x="4143" y="2227"/>
                              <a:pt x="4660" y="622"/>
                              <a:pt x="4540" y="18"/>
                            </a:cubicBezTo>
                            <a:cubicBezTo>
                              <a:pt x="4481" y="7"/>
                              <a:pt x="4413" y="1"/>
                              <a:pt x="43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02" name="Google Shape;6702;p8"/>
                      <p:cNvSpPr/>
                      <p:nvPr/>
                    </p:nvSpPr>
                    <p:spPr>
                      <a:xfrm rot="-5400000">
                        <a:off x="833600" y="17191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812" y="0"/>
                            </a:moveTo>
                            <a:cubicBezTo>
                              <a:pt x="1" y="0"/>
                              <a:pt x="1" y="1243"/>
                              <a:pt x="812" y="1243"/>
                            </a:cubicBezTo>
                            <a:cubicBezTo>
                              <a:pt x="1606" y="1243"/>
                              <a:pt x="1606" y="0"/>
                              <a:pt x="812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03" name="Google Shape;6703;p8"/>
                      <p:cNvSpPr/>
                      <p:nvPr/>
                    </p:nvSpPr>
                    <p:spPr>
                      <a:xfrm rot="-5400000">
                        <a:off x="833150" y="1376150"/>
                        <a:ext cx="4017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04" name="Google Shape;6704;p8"/>
                      <p:cNvSpPr/>
                      <p:nvPr/>
                    </p:nvSpPr>
                    <p:spPr>
                      <a:xfrm rot="-5400000">
                        <a:off x="909538" y="1186288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66" y="0"/>
                              <a:pt x="0" y="466"/>
                              <a:pt x="0" y="1036"/>
                            </a:cubicBezTo>
                            <a:cubicBezTo>
                              <a:pt x="0" y="1606"/>
                              <a:pt x="466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05" name="Google Shape;6705;p8"/>
                      <p:cNvSpPr/>
                      <p:nvPr/>
                    </p:nvSpPr>
                    <p:spPr>
                      <a:xfrm rot="-5400000">
                        <a:off x="794963" y="1140763"/>
                        <a:ext cx="6432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73" h="5714" extrusionOk="0">
                            <a:moveTo>
                              <a:pt x="1295" y="1"/>
                            </a:moveTo>
                            <a:cubicBezTo>
                              <a:pt x="570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77" y="5386"/>
                              <a:pt x="1295" y="5714"/>
                            </a:cubicBezTo>
                            <a:cubicBezTo>
                              <a:pt x="1796" y="5368"/>
                              <a:pt x="2572" y="3867"/>
                              <a:pt x="2572" y="2296"/>
                            </a:cubicBezTo>
                            <a:cubicBezTo>
                              <a:pt x="2572" y="726"/>
                              <a:pt x="2003" y="1"/>
                              <a:pt x="12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06" name="Google Shape;6706;p8"/>
                      <p:cNvSpPr/>
                      <p:nvPr/>
                    </p:nvSpPr>
                    <p:spPr>
                      <a:xfrm rot="-5400000">
                        <a:off x="797438" y="1239438"/>
                        <a:ext cx="11607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43" h="4344" extrusionOk="0">
                            <a:moveTo>
                              <a:pt x="1214" y="0"/>
                            </a:moveTo>
                            <a:cubicBezTo>
                              <a:pt x="927" y="0"/>
                              <a:pt x="685" y="102"/>
                              <a:pt x="501" y="287"/>
                            </a:cubicBezTo>
                            <a:cubicBezTo>
                              <a:pt x="0" y="805"/>
                              <a:pt x="104" y="1703"/>
                              <a:pt x="1208" y="2825"/>
                            </a:cubicBezTo>
                            <a:cubicBezTo>
                              <a:pt x="2224" y="3824"/>
                              <a:pt x="3635" y="4343"/>
                              <a:pt x="4341" y="4343"/>
                            </a:cubicBezTo>
                            <a:cubicBezTo>
                              <a:pt x="4416" y="4343"/>
                              <a:pt x="4482" y="4338"/>
                              <a:pt x="4539" y="4326"/>
                            </a:cubicBezTo>
                            <a:cubicBezTo>
                              <a:pt x="4643" y="3722"/>
                              <a:pt x="4142" y="2117"/>
                              <a:pt x="3020" y="995"/>
                            </a:cubicBezTo>
                            <a:cubicBezTo>
                              <a:pt x="2324" y="299"/>
                              <a:pt x="1703" y="0"/>
                              <a:pt x="121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07" name="Google Shape;6707;p8"/>
                      <p:cNvSpPr/>
                      <p:nvPr/>
                    </p:nvSpPr>
                    <p:spPr>
                      <a:xfrm rot="-5400000">
                        <a:off x="864225" y="12885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9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09" y="2555"/>
                              <a:pt x="2296" y="2555"/>
                            </a:cubicBezTo>
                            <a:cubicBezTo>
                              <a:pt x="3867" y="2555"/>
                              <a:pt x="5351" y="1796"/>
                              <a:pt x="5714" y="1278"/>
                            </a:cubicBezTo>
                            <a:cubicBezTo>
                              <a:pt x="5351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08" name="Google Shape;6708;p8"/>
                      <p:cNvSpPr/>
                      <p:nvPr/>
                    </p:nvSpPr>
                    <p:spPr>
                      <a:xfrm rot="-5400000">
                        <a:off x="864225" y="1071925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35" y="1"/>
                            </a:moveTo>
                            <a:cubicBezTo>
                              <a:pt x="1847" y="1"/>
                              <a:pt x="345" y="760"/>
                              <a:pt x="0" y="1278"/>
                            </a:cubicBezTo>
                            <a:cubicBezTo>
                              <a:pt x="345" y="1796"/>
                              <a:pt x="1847" y="2555"/>
                              <a:pt x="3435" y="2555"/>
                            </a:cubicBezTo>
                            <a:cubicBezTo>
                              <a:pt x="5006" y="2555"/>
                              <a:pt x="5713" y="2003"/>
                              <a:pt x="5713" y="1278"/>
                            </a:cubicBezTo>
                            <a:cubicBezTo>
                              <a:pt x="5713" y="553"/>
                              <a:pt x="5006" y="1"/>
                              <a:pt x="34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09" name="Google Shape;6709;p8"/>
                      <p:cNvSpPr/>
                      <p:nvPr/>
                    </p:nvSpPr>
                    <p:spPr>
                      <a:xfrm rot="-5400000">
                        <a:off x="797213" y="1076113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3" y="1"/>
                            </a:moveTo>
                            <a:cubicBezTo>
                              <a:pt x="2943" y="1"/>
                              <a:pt x="2321" y="303"/>
                              <a:pt x="1623" y="1012"/>
                            </a:cubicBezTo>
                            <a:cubicBezTo>
                              <a:pt x="518" y="2134"/>
                              <a:pt x="0" y="3722"/>
                              <a:pt x="104" y="4326"/>
                            </a:cubicBezTo>
                            <a:cubicBezTo>
                              <a:pt x="163" y="4338"/>
                              <a:pt x="231" y="4343"/>
                              <a:pt x="306" y="4343"/>
                            </a:cubicBezTo>
                            <a:cubicBezTo>
                              <a:pt x="1025" y="4343"/>
                              <a:pt x="2435" y="3824"/>
                              <a:pt x="3435" y="2825"/>
                            </a:cubicBezTo>
                            <a:cubicBezTo>
                              <a:pt x="4557" y="1720"/>
                              <a:pt x="4660" y="805"/>
                              <a:pt x="4142" y="287"/>
                            </a:cubicBezTo>
                            <a:cubicBezTo>
                              <a:pt x="3958" y="103"/>
                              <a:pt x="3718" y="1"/>
                              <a:pt x="343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10" name="Google Shape;6710;p8"/>
                      <p:cNvSpPr/>
                      <p:nvPr/>
                    </p:nvSpPr>
                    <p:spPr>
                      <a:xfrm rot="-5400000">
                        <a:off x="741900" y="12767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589" y="1243"/>
                              <a:pt x="1589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11" name="Google Shape;6711;p8"/>
                      <p:cNvSpPr/>
                      <p:nvPr/>
                    </p:nvSpPr>
                    <p:spPr>
                      <a:xfrm rot="-5400000">
                        <a:off x="746213" y="11092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589" y="1243"/>
                              <a:pt x="1589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12" name="Google Shape;6712;p8"/>
                      <p:cNvSpPr/>
                      <p:nvPr/>
                    </p:nvSpPr>
                    <p:spPr>
                      <a:xfrm rot="-5400000">
                        <a:off x="758338" y="996813"/>
                        <a:ext cx="4017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4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13" name="Google Shape;6713;p8"/>
                      <p:cNvSpPr/>
                      <p:nvPr/>
                    </p:nvSpPr>
                    <p:spPr>
                      <a:xfrm rot="-5400000">
                        <a:off x="932188" y="14669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14" name="Google Shape;6714;p8"/>
                      <p:cNvSpPr/>
                      <p:nvPr/>
                    </p:nvSpPr>
                    <p:spPr>
                      <a:xfrm rot="-5400000">
                        <a:off x="928088" y="1634613"/>
                        <a:ext cx="39725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6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26"/>
                              <a:pt x="795" y="1226"/>
                            </a:cubicBezTo>
                            <a:cubicBezTo>
                              <a:pt x="1589" y="1226"/>
                              <a:pt x="1589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</p:grpSp>
                <p:grpSp>
                  <p:nvGrpSpPr>
                    <p:cNvPr id="6715" name="Google Shape;6715;p8"/>
                    <p:cNvGrpSpPr/>
                    <p:nvPr/>
                  </p:nvGrpSpPr>
                  <p:grpSpPr>
                    <a:xfrm rot="10800000">
                      <a:off x="250000" y="2657925"/>
                      <a:ext cx="266250" cy="2469450"/>
                      <a:chOff x="701350" y="1022525"/>
                      <a:chExt cx="266250" cy="2469450"/>
                    </a:xfrm>
                  </p:grpSpPr>
                  <p:sp>
                    <p:nvSpPr>
                      <p:cNvPr id="6716" name="Google Shape;6716;p8"/>
                      <p:cNvSpPr/>
                      <p:nvPr/>
                    </p:nvSpPr>
                    <p:spPr>
                      <a:xfrm rot="-5400000">
                        <a:off x="-381513" y="2380187"/>
                        <a:ext cx="2182127" cy="164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294" h="656" extrusionOk="0">
                            <a:moveTo>
                              <a:pt x="0" y="0"/>
                            </a:moveTo>
                            <a:lnTo>
                              <a:pt x="0" y="656"/>
                            </a:lnTo>
                            <a:lnTo>
                              <a:pt x="98293" y="656"/>
                            </a:lnTo>
                            <a:lnTo>
                              <a:pt x="98293" y="0"/>
                            </a:ln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17" name="Google Shape;6717;p8"/>
                      <p:cNvSpPr/>
                      <p:nvPr/>
                    </p:nvSpPr>
                    <p:spPr>
                      <a:xfrm rot="-5400000">
                        <a:off x="909538" y="3262613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84" y="0"/>
                              <a:pt x="0" y="466"/>
                              <a:pt x="0" y="1036"/>
                            </a:cubicBezTo>
                            <a:cubicBezTo>
                              <a:pt x="0" y="1606"/>
                              <a:pt x="484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18" name="Google Shape;6718;p8"/>
                      <p:cNvSpPr/>
                      <p:nvPr/>
                    </p:nvSpPr>
                    <p:spPr>
                      <a:xfrm rot="-5400000">
                        <a:off x="795175" y="3216875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553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60" y="5386"/>
                              <a:pt x="1278" y="5714"/>
                            </a:cubicBezTo>
                            <a:cubicBezTo>
                              <a:pt x="1796" y="5386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2003" y="1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19" name="Google Shape;6719;p8"/>
                      <p:cNvSpPr/>
                      <p:nvPr/>
                    </p:nvSpPr>
                    <p:spPr>
                      <a:xfrm rot="-5400000">
                        <a:off x="797200" y="3315550"/>
                        <a:ext cx="116550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2" h="4344" extrusionOk="0">
                            <a:moveTo>
                              <a:pt x="1227" y="0"/>
                            </a:moveTo>
                            <a:cubicBezTo>
                              <a:pt x="938" y="0"/>
                              <a:pt x="693" y="102"/>
                              <a:pt x="501" y="287"/>
                            </a:cubicBezTo>
                            <a:cubicBezTo>
                              <a:pt x="1" y="805"/>
                              <a:pt x="105" y="1703"/>
                              <a:pt x="1226" y="2825"/>
                            </a:cubicBezTo>
                            <a:cubicBezTo>
                              <a:pt x="2226" y="3824"/>
                              <a:pt x="3636" y="4343"/>
                              <a:pt x="4342" y="4343"/>
                            </a:cubicBezTo>
                            <a:cubicBezTo>
                              <a:pt x="4416" y="4343"/>
                              <a:pt x="4483" y="4338"/>
                              <a:pt x="4540" y="4326"/>
                            </a:cubicBezTo>
                            <a:cubicBezTo>
                              <a:pt x="4661" y="3722"/>
                              <a:pt x="4143" y="2117"/>
                              <a:pt x="3039" y="995"/>
                            </a:cubicBezTo>
                            <a:cubicBezTo>
                              <a:pt x="2342" y="299"/>
                              <a:pt x="1721" y="0"/>
                              <a:pt x="1227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20" name="Google Shape;6720;p8"/>
                      <p:cNvSpPr/>
                      <p:nvPr/>
                    </p:nvSpPr>
                    <p:spPr>
                      <a:xfrm rot="-5400000">
                        <a:off x="864225" y="3364875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26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26" y="2555"/>
                              <a:pt x="2296" y="2555"/>
                            </a:cubicBezTo>
                            <a:cubicBezTo>
                              <a:pt x="3867" y="2555"/>
                              <a:pt x="5369" y="1796"/>
                              <a:pt x="5714" y="1278"/>
                            </a:cubicBezTo>
                            <a:cubicBezTo>
                              <a:pt x="5369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21" name="Google Shape;6721;p8"/>
                      <p:cNvSpPr/>
                      <p:nvPr/>
                    </p:nvSpPr>
                    <p:spPr>
                      <a:xfrm rot="-5400000">
                        <a:off x="864438" y="3148038"/>
                        <a:ext cx="142425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697" h="2556" extrusionOk="0">
                            <a:moveTo>
                              <a:pt x="3418" y="1"/>
                            </a:moveTo>
                            <a:cubicBezTo>
                              <a:pt x="1847" y="1"/>
                              <a:pt x="346" y="760"/>
                              <a:pt x="0" y="1278"/>
                            </a:cubicBezTo>
                            <a:cubicBezTo>
                              <a:pt x="346" y="1796"/>
                              <a:pt x="1847" y="2555"/>
                              <a:pt x="3418" y="2555"/>
                            </a:cubicBezTo>
                            <a:cubicBezTo>
                              <a:pt x="4988" y="2555"/>
                              <a:pt x="5696" y="2003"/>
                              <a:pt x="5696" y="1278"/>
                            </a:cubicBezTo>
                            <a:cubicBezTo>
                              <a:pt x="5696" y="553"/>
                              <a:pt x="4988" y="1"/>
                              <a:pt x="341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22" name="Google Shape;6722;p8"/>
                      <p:cNvSpPr/>
                      <p:nvPr/>
                    </p:nvSpPr>
                    <p:spPr>
                      <a:xfrm rot="-5400000">
                        <a:off x="797213" y="31524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7" y="1"/>
                            </a:moveTo>
                            <a:cubicBezTo>
                              <a:pt x="2951" y="1"/>
                              <a:pt x="2332" y="303"/>
                              <a:pt x="1622" y="1012"/>
                            </a:cubicBezTo>
                            <a:cubicBezTo>
                              <a:pt x="518" y="2117"/>
                              <a:pt x="0" y="3722"/>
                              <a:pt x="121" y="4326"/>
                            </a:cubicBezTo>
                            <a:cubicBezTo>
                              <a:pt x="178" y="4338"/>
                              <a:pt x="245" y="4343"/>
                              <a:pt x="319" y="4343"/>
                            </a:cubicBezTo>
                            <a:cubicBezTo>
                              <a:pt x="1025" y="4343"/>
                              <a:pt x="2437" y="3824"/>
                              <a:pt x="3452" y="2825"/>
                            </a:cubicBezTo>
                            <a:cubicBezTo>
                              <a:pt x="4557" y="1720"/>
                              <a:pt x="4660" y="805"/>
                              <a:pt x="4142" y="287"/>
                            </a:cubicBezTo>
                            <a:cubicBezTo>
                              <a:pt x="3958" y="103"/>
                              <a:pt x="3720" y="1"/>
                              <a:pt x="343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23" name="Google Shape;6723;p8"/>
                      <p:cNvSpPr/>
                      <p:nvPr/>
                    </p:nvSpPr>
                    <p:spPr>
                      <a:xfrm rot="-5400000">
                        <a:off x="849775" y="3456775"/>
                        <a:ext cx="39725" cy="306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7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26"/>
                              <a:pt x="794" y="1226"/>
                            </a:cubicBezTo>
                            <a:cubicBezTo>
                              <a:pt x="1588" y="1226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24" name="Google Shape;6724;p8"/>
                      <p:cNvSpPr/>
                      <p:nvPr/>
                    </p:nvSpPr>
                    <p:spPr>
                      <a:xfrm rot="-5400000">
                        <a:off x="741688" y="335281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25" name="Google Shape;6725;p8"/>
                      <p:cNvSpPr/>
                      <p:nvPr/>
                    </p:nvSpPr>
                    <p:spPr>
                      <a:xfrm rot="-5400000">
                        <a:off x="746000" y="31853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26" name="Google Shape;6726;p8"/>
                      <p:cNvSpPr/>
                      <p:nvPr/>
                    </p:nvSpPr>
                    <p:spPr>
                      <a:xfrm rot="-5400000">
                        <a:off x="752475" y="2920425"/>
                        <a:ext cx="51800" cy="522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72" h="2090" extrusionOk="0">
                            <a:moveTo>
                              <a:pt x="1036" y="1"/>
                            </a:moveTo>
                            <a:cubicBezTo>
                              <a:pt x="466" y="1"/>
                              <a:pt x="0" y="467"/>
                              <a:pt x="0" y="1036"/>
                            </a:cubicBezTo>
                            <a:cubicBezTo>
                              <a:pt x="0" y="1623"/>
                              <a:pt x="466" y="2089"/>
                              <a:pt x="1036" y="2089"/>
                            </a:cubicBezTo>
                            <a:cubicBezTo>
                              <a:pt x="1605" y="2089"/>
                              <a:pt x="2071" y="1623"/>
                              <a:pt x="2071" y="1036"/>
                            </a:cubicBezTo>
                            <a:cubicBezTo>
                              <a:pt x="2071" y="467"/>
                              <a:pt x="1605" y="1"/>
                              <a:pt x="103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27" name="Google Shape;6727;p8"/>
                      <p:cNvSpPr/>
                      <p:nvPr/>
                    </p:nvSpPr>
                    <p:spPr>
                      <a:xfrm rot="-5400000">
                        <a:off x="854738" y="2875138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0" y="1847"/>
                              <a:pt x="0" y="3418"/>
                            </a:cubicBezTo>
                            <a:cubicBezTo>
                              <a:pt x="0" y="5006"/>
                              <a:pt x="553" y="5714"/>
                              <a:pt x="1278" y="5714"/>
                            </a:cubicBezTo>
                            <a:cubicBezTo>
                              <a:pt x="2003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95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28" name="Google Shape;6728;p8"/>
                      <p:cNvSpPr/>
                      <p:nvPr/>
                    </p:nvSpPr>
                    <p:spPr>
                      <a:xfrm rot="-5400000">
                        <a:off x="800125" y="2810650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19" y="1"/>
                            </a:moveTo>
                            <a:cubicBezTo>
                              <a:pt x="245" y="1"/>
                              <a:pt x="179" y="7"/>
                              <a:pt x="121" y="18"/>
                            </a:cubicBezTo>
                            <a:cubicBezTo>
                              <a:pt x="1" y="639"/>
                              <a:pt x="518" y="2227"/>
                              <a:pt x="1623" y="3349"/>
                            </a:cubicBezTo>
                            <a:cubicBezTo>
                              <a:pt x="2315" y="4052"/>
                              <a:pt x="2933" y="4349"/>
                              <a:pt x="3425" y="4349"/>
                            </a:cubicBezTo>
                            <a:cubicBezTo>
                              <a:pt x="3718" y="4349"/>
                              <a:pt x="3967" y="4244"/>
                              <a:pt x="4160" y="4057"/>
                            </a:cubicBezTo>
                            <a:cubicBezTo>
                              <a:pt x="4661" y="3556"/>
                              <a:pt x="4557" y="2642"/>
                              <a:pt x="3435" y="1537"/>
                            </a:cubicBezTo>
                            <a:cubicBezTo>
                              <a:pt x="2435" y="521"/>
                              <a:pt x="1026" y="1"/>
                              <a:pt x="31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29" name="Google Shape;6729;p8"/>
                      <p:cNvSpPr/>
                      <p:nvPr/>
                    </p:nvSpPr>
                    <p:spPr>
                      <a:xfrm rot="-5400000">
                        <a:off x="706950" y="28063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1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6" y="2572"/>
                              <a:pt x="5714" y="2002"/>
                              <a:pt x="5714" y="1277"/>
                            </a:cubicBezTo>
                            <a:cubicBezTo>
                              <a:pt x="5714" y="570"/>
                              <a:pt x="5006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30" name="Google Shape;6730;p8"/>
                      <p:cNvSpPr/>
                      <p:nvPr/>
                    </p:nvSpPr>
                    <p:spPr>
                      <a:xfrm rot="-5400000">
                        <a:off x="706950" y="30229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25" y="0"/>
                              <a:pt x="0" y="570"/>
                              <a:pt x="0" y="1277"/>
                            </a:cubicBezTo>
                            <a:cubicBezTo>
                              <a:pt x="0" y="2002"/>
                              <a:pt x="708" y="2572"/>
                              <a:pt x="2296" y="2572"/>
                            </a:cubicBezTo>
                            <a:cubicBezTo>
                              <a:pt x="3867" y="2572"/>
                              <a:pt x="5368" y="1795"/>
                              <a:pt x="5713" y="1277"/>
                            </a:cubicBezTo>
                            <a:cubicBezTo>
                              <a:pt x="5368" y="777"/>
                              <a:pt x="3867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31" name="Google Shape;6731;p8"/>
                      <p:cNvSpPr/>
                      <p:nvPr/>
                    </p:nvSpPr>
                    <p:spPr>
                      <a:xfrm rot="-5400000">
                        <a:off x="800075" y="2973800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42" y="1"/>
                            </a:moveTo>
                            <a:cubicBezTo>
                              <a:pt x="3635" y="1"/>
                              <a:pt x="2224" y="520"/>
                              <a:pt x="1209" y="1520"/>
                            </a:cubicBezTo>
                            <a:cubicBezTo>
                              <a:pt x="104" y="2642"/>
                              <a:pt x="1" y="3539"/>
                              <a:pt x="501" y="4057"/>
                            </a:cubicBezTo>
                            <a:cubicBezTo>
                              <a:pt x="692" y="4242"/>
                              <a:pt x="935" y="4344"/>
                              <a:pt x="1222" y="4344"/>
                            </a:cubicBezTo>
                            <a:cubicBezTo>
                              <a:pt x="1710" y="4344"/>
                              <a:pt x="2324" y="4046"/>
                              <a:pt x="3021" y="3349"/>
                            </a:cubicBezTo>
                            <a:cubicBezTo>
                              <a:pt x="4143" y="2227"/>
                              <a:pt x="4661" y="622"/>
                              <a:pt x="4540" y="18"/>
                            </a:cubicBezTo>
                            <a:cubicBezTo>
                              <a:pt x="4482" y="7"/>
                              <a:pt x="4416" y="1"/>
                              <a:pt x="4342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32" name="Google Shape;6732;p8"/>
                      <p:cNvSpPr/>
                      <p:nvPr/>
                    </p:nvSpPr>
                    <p:spPr>
                      <a:xfrm rot="-5400000">
                        <a:off x="833813" y="31031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33" name="Google Shape;6733;p8"/>
                      <p:cNvSpPr/>
                      <p:nvPr/>
                    </p:nvSpPr>
                    <p:spPr>
                      <a:xfrm rot="-5400000">
                        <a:off x="833163" y="276036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811" y="0"/>
                            </a:moveTo>
                            <a:cubicBezTo>
                              <a:pt x="0" y="0"/>
                              <a:pt x="0" y="1243"/>
                              <a:pt x="811" y="1243"/>
                            </a:cubicBezTo>
                            <a:cubicBezTo>
                              <a:pt x="1605" y="1243"/>
                              <a:pt x="1605" y="0"/>
                              <a:pt x="811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34" name="Google Shape;6734;p8"/>
                      <p:cNvSpPr/>
                      <p:nvPr/>
                    </p:nvSpPr>
                    <p:spPr>
                      <a:xfrm rot="-5400000">
                        <a:off x="931975" y="28509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35" name="Google Shape;6735;p8"/>
                      <p:cNvSpPr/>
                      <p:nvPr/>
                    </p:nvSpPr>
                    <p:spPr>
                      <a:xfrm rot="-5400000">
                        <a:off x="927875" y="3018600"/>
                        <a:ext cx="40150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26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26"/>
                              <a:pt x="794" y="1226"/>
                            </a:cubicBezTo>
                            <a:cubicBezTo>
                              <a:pt x="1605" y="1226"/>
                              <a:pt x="1605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36" name="Google Shape;6736;p8"/>
                      <p:cNvSpPr/>
                      <p:nvPr/>
                    </p:nvSpPr>
                    <p:spPr>
                      <a:xfrm rot="-5400000">
                        <a:off x="909538" y="2570513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67" y="0"/>
                              <a:pt x="1" y="466"/>
                              <a:pt x="1" y="1036"/>
                            </a:cubicBezTo>
                            <a:cubicBezTo>
                              <a:pt x="1" y="1606"/>
                              <a:pt x="467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37" name="Google Shape;6737;p8"/>
                      <p:cNvSpPr/>
                      <p:nvPr/>
                    </p:nvSpPr>
                    <p:spPr>
                      <a:xfrm rot="-5400000">
                        <a:off x="795188" y="2524763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7" y="1"/>
                            </a:moveTo>
                            <a:cubicBezTo>
                              <a:pt x="553" y="1"/>
                              <a:pt x="0" y="708"/>
                              <a:pt x="0" y="2296"/>
                            </a:cubicBezTo>
                            <a:cubicBezTo>
                              <a:pt x="0" y="3884"/>
                              <a:pt x="760" y="5386"/>
                              <a:pt x="1277" y="5714"/>
                            </a:cubicBezTo>
                            <a:cubicBezTo>
                              <a:pt x="1778" y="5368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1985" y="1"/>
                              <a:pt x="127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38" name="Google Shape;6738;p8"/>
                      <p:cNvSpPr/>
                      <p:nvPr/>
                    </p:nvSpPr>
                    <p:spPr>
                      <a:xfrm rot="-5400000">
                        <a:off x="797213" y="26234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1227" y="0"/>
                            </a:moveTo>
                            <a:cubicBezTo>
                              <a:pt x="938" y="0"/>
                              <a:pt x="692" y="102"/>
                              <a:pt x="501" y="287"/>
                            </a:cubicBezTo>
                            <a:cubicBezTo>
                              <a:pt x="0" y="805"/>
                              <a:pt x="104" y="1703"/>
                              <a:pt x="1226" y="2825"/>
                            </a:cubicBezTo>
                            <a:cubicBezTo>
                              <a:pt x="2225" y="3824"/>
                              <a:pt x="3635" y="4343"/>
                              <a:pt x="4342" y="4343"/>
                            </a:cubicBezTo>
                            <a:cubicBezTo>
                              <a:pt x="4416" y="4343"/>
                              <a:pt x="4482" y="4338"/>
                              <a:pt x="4540" y="4326"/>
                            </a:cubicBezTo>
                            <a:cubicBezTo>
                              <a:pt x="4660" y="3722"/>
                              <a:pt x="4143" y="2117"/>
                              <a:pt x="3038" y="995"/>
                            </a:cubicBezTo>
                            <a:cubicBezTo>
                              <a:pt x="2341" y="299"/>
                              <a:pt x="1720" y="0"/>
                              <a:pt x="1227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39" name="Google Shape;6739;p8"/>
                      <p:cNvSpPr/>
                      <p:nvPr/>
                    </p:nvSpPr>
                    <p:spPr>
                      <a:xfrm rot="-5400000">
                        <a:off x="864225" y="26727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8" y="1"/>
                              <a:pt x="0" y="553"/>
                              <a:pt x="0" y="1278"/>
                            </a:cubicBezTo>
                            <a:cubicBezTo>
                              <a:pt x="0" y="2003"/>
                              <a:pt x="708" y="2555"/>
                              <a:pt x="2296" y="2555"/>
                            </a:cubicBezTo>
                            <a:cubicBezTo>
                              <a:pt x="3866" y="2555"/>
                              <a:pt x="5368" y="1796"/>
                              <a:pt x="5713" y="1278"/>
                            </a:cubicBezTo>
                            <a:cubicBezTo>
                              <a:pt x="5368" y="760"/>
                              <a:pt x="3866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40" name="Google Shape;6740;p8"/>
                      <p:cNvSpPr/>
                      <p:nvPr/>
                    </p:nvSpPr>
                    <p:spPr>
                      <a:xfrm rot="-5400000">
                        <a:off x="864225" y="24561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35" y="1"/>
                            </a:moveTo>
                            <a:cubicBezTo>
                              <a:pt x="1847" y="1"/>
                              <a:pt x="363" y="760"/>
                              <a:pt x="1" y="1278"/>
                            </a:cubicBezTo>
                            <a:cubicBezTo>
                              <a:pt x="363" y="1796"/>
                              <a:pt x="1847" y="2555"/>
                              <a:pt x="3435" y="2555"/>
                            </a:cubicBezTo>
                            <a:cubicBezTo>
                              <a:pt x="5006" y="2555"/>
                              <a:pt x="5713" y="2003"/>
                              <a:pt x="5713" y="1278"/>
                            </a:cubicBezTo>
                            <a:cubicBezTo>
                              <a:pt x="5713" y="553"/>
                              <a:pt x="5006" y="1"/>
                              <a:pt x="34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41" name="Google Shape;6741;p8"/>
                      <p:cNvSpPr/>
                      <p:nvPr/>
                    </p:nvSpPr>
                    <p:spPr>
                      <a:xfrm rot="-5400000">
                        <a:off x="797213" y="24603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8" y="1"/>
                            </a:moveTo>
                            <a:cubicBezTo>
                              <a:pt x="2952" y="1"/>
                              <a:pt x="2332" y="303"/>
                              <a:pt x="1623" y="1012"/>
                            </a:cubicBezTo>
                            <a:cubicBezTo>
                              <a:pt x="518" y="2117"/>
                              <a:pt x="0" y="3722"/>
                              <a:pt x="121" y="4326"/>
                            </a:cubicBezTo>
                            <a:cubicBezTo>
                              <a:pt x="179" y="4338"/>
                              <a:pt x="245" y="4343"/>
                              <a:pt x="319" y="4343"/>
                            </a:cubicBezTo>
                            <a:cubicBezTo>
                              <a:pt x="1026" y="4343"/>
                              <a:pt x="2435" y="3824"/>
                              <a:pt x="3435" y="2825"/>
                            </a:cubicBezTo>
                            <a:cubicBezTo>
                              <a:pt x="4557" y="1720"/>
                              <a:pt x="4661" y="805"/>
                              <a:pt x="4143" y="287"/>
                            </a:cubicBezTo>
                            <a:cubicBezTo>
                              <a:pt x="3959" y="103"/>
                              <a:pt x="3721" y="1"/>
                              <a:pt x="34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42" name="Google Shape;6742;p8"/>
                      <p:cNvSpPr/>
                      <p:nvPr/>
                    </p:nvSpPr>
                    <p:spPr>
                      <a:xfrm rot="-5400000">
                        <a:off x="741900" y="26609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43" name="Google Shape;6743;p8"/>
                      <p:cNvSpPr/>
                      <p:nvPr/>
                    </p:nvSpPr>
                    <p:spPr>
                      <a:xfrm rot="-5400000">
                        <a:off x="745988" y="2493263"/>
                        <a:ext cx="4017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44" name="Google Shape;6744;p8"/>
                      <p:cNvSpPr/>
                      <p:nvPr/>
                    </p:nvSpPr>
                    <p:spPr>
                      <a:xfrm rot="-5400000">
                        <a:off x="748000" y="2224275"/>
                        <a:ext cx="60850" cy="521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34" h="2086" extrusionOk="0">
                            <a:moveTo>
                              <a:pt x="1048" y="0"/>
                            </a:moveTo>
                            <a:cubicBezTo>
                              <a:pt x="513" y="0"/>
                              <a:pt x="0" y="414"/>
                              <a:pt x="0" y="1032"/>
                            </a:cubicBezTo>
                            <a:cubicBezTo>
                              <a:pt x="0" y="1619"/>
                              <a:pt x="466" y="2085"/>
                              <a:pt x="1053" y="2085"/>
                            </a:cubicBezTo>
                            <a:cubicBezTo>
                              <a:pt x="1968" y="2085"/>
                              <a:pt x="2434" y="963"/>
                              <a:pt x="1778" y="307"/>
                            </a:cubicBezTo>
                            <a:cubicBezTo>
                              <a:pt x="1566" y="95"/>
                              <a:pt x="1304" y="0"/>
                              <a:pt x="1048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45" name="Google Shape;6745;p8"/>
                      <p:cNvSpPr/>
                      <p:nvPr/>
                    </p:nvSpPr>
                    <p:spPr>
                      <a:xfrm rot="-5400000">
                        <a:off x="854725" y="2183025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1" y="1847"/>
                              <a:pt x="1" y="3418"/>
                            </a:cubicBezTo>
                            <a:cubicBezTo>
                              <a:pt x="1" y="5006"/>
                              <a:pt x="553" y="5714"/>
                              <a:pt x="1278" y="5714"/>
                            </a:cubicBezTo>
                            <a:cubicBezTo>
                              <a:pt x="1986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79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46" name="Google Shape;6746;p8"/>
                      <p:cNvSpPr/>
                      <p:nvPr/>
                    </p:nvSpPr>
                    <p:spPr>
                      <a:xfrm rot="-5400000">
                        <a:off x="800125" y="2118525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05" y="1"/>
                            </a:moveTo>
                            <a:cubicBezTo>
                              <a:pt x="230" y="1"/>
                              <a:pt x="163" y="7"/>
                              <a:pt x="104" y="18"/>
                            </a:cubicBezTo>
                            <a:cubicBezTo>
                              <a:pt x="0" y="639"/>
                              <a:pt x="518" y="2227"/>
                              <a:pt x="1622" y="3349"/>
                            </a:cubicBezTo>
                            <a:cubicBezTo>
                              <a:pt x="2315" y="4052"/>
                              <a:pt x="2933" y="4349"/>
                              <a:pt x="3420" y="4349"/>
                            </a:cubicBezTo>
                            <a:cubicBezTo>
                              <a:pt x="3711" y="4349"/>
                              <a:pt x="3956" y="4244"/>
                              <a:pt x="4142" y="4057"/>
                            </a:cubicBezTo>
                            <a:cubicBezTo>
                              <a:pt x="4660" y="3556"/>
                              <a:pt x="4557" y="2642"/>
                              <a:pt x="3435" y="1537"/>
                            </a:cubicBezTo>
                            <a:cubicBezTo>
                              <a:pt x="2419" y="521"/>
                              <a:pt x="1022" y="1"/>
                              <a:pt x="30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47" name="Google Shape;6747;p8"/>
                      <p:cNvSpPr/>
                      <p:nvPr/>
                    </p:nvSpPr>
                    <p:spPr>
                      <a:xfrm rot="-5400000">
                        <a:off x="706963" y="2114213"/>
                        <a:ext cx="142825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3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0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5" y="2572"/>
                              <a:pt x="5713" y="2002"/>
                              <a:pt x="5713" y="1277"/>
                            </a:cubicBezTo>
                            <a:cubicBezTo>
                              <a:pt x="5713" y="570"/>
                              <a:pt x="5005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48" name="Google Shape;6748;p8"/>
                      <p:cNvSpPr/>
                      <p:nvPr/>
                    </p:nvSpPr>
                    <p:spPr>
                      <a:xfrm rot="-5400000">
                        <a:off x="706950" y="23308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08" y="0"/>
                              <a:pt x="1" y="570"/>
                              <a:pt x="1" y="1277"/>
                            </a:cubicBezTo>
                            <a:cubicBezTo>
                              <a:pt x="1" y="2002"/>
                              <a:pt x="708" y="2572"/>
                              <a:pt x="2296" y="2572"/>
                            </a:cubicBezTo>
                            <a:cubicBezTo>
                              <a:pt x="3867" y="2572"/>
                              <a:pt x="5369" y="1795"/>
                              <a:pt x="5714" y="1277"/>
                            </a:cubicBezTo>
                            <a:cubicBezTo>
                              <a:pt x="5369" y="777"/>
                              <a:pt x="3867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49" name="Google Shape;6749;p8"/>
                      <p:cNvSpPr/>
                      <p:nvPr/>
                    </p:nvSpPr>
                    <p:spPr>
                      <a:xfrm rot="-5400000">
                        <a:off x="800075" y="2281700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38" y="1"/>
                            </a:moveTo>
                            <a:cubicBezTo>
                              <a:pt x="3621" y="1"/>
                              <a:pt x="2224" y="520"/>
                              <a:pt x="1209" y="1520"/>
                            </a:cubicBezTo>
                            <a:cubicBezTo>
                              <a:pt x="87" y="2642"/>
                              <a:pt x="1" y="3539"/>
                              <a:pt x="501" y="4057"/>
                            </a:cubicBezTo>
                            <a:cubicBezTo>
                              <a:pt x="693" y="4242"/>
                              <a:pt x="936" y="4344"/>
                              <a:pt x="1222" y="4344"/>
                            </a:cubicBezTo>
                            <a:cubicBezTo>
                              <a:pt x="1711" y="4344"/>
                              <a:pt x="2325" y="4046"/>
                              <a:pt x="3021" y="3349"/>
                            </a:cubicBezTo>
                            <a:cubicBezTo>
                              <a:pt x="4143" y="2227"/>
                              <a:pt x="4661" y="622"/>
                              <a:pt x="4540" y="18"/>
                            </a:cubicBezTo>
                            <a:cubicBezTo>
                              <a:pt x="4481" y="7"/>
                              <a:pt x="4413" y="1"/>
                              <a:pt x="43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50" name="Google Shape;6750;p8"/>
                      <p:cNvSpPr/>
                      <p:nvPr/>
                    </p:nvSpPr>
                    <p:spPr>
                      <a:xfrm rot="-5400000">
                        <a:off x="833600" y="24112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811" y="0"/>
                            </a:moveTo>
                            <a:cubicBezTo>
                              <a:pt x="0" y="0"/>
                              <a:pt x="0" y="1243"/>
                              <a:pt x="811" y="1243"/>
                            </a:cubicBezTo>
                            <a:cubicBezTo>
                              <a:pt x="1605" y="1243"/>
                              <a:pt x="1605" y="0"/>
                              <a:pt x="811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51" name="Google Shape;6751;p8"/>
                      <p:cNvSpPr/>
                      <p:nvPr/>
                    </p:nvSpPr>
                    <p:spPr>
                      <a:xfrm rot="-5400000">
                        <a:off x="833163" y="206826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52" name="Google Shape;6752;p8"/>
                      <p:cNvSpPr/>
                      <p:nvPr/>
                    </p:nvSpPr>
                    <p:spPr>
                      <a:xfrm rot="-5400000">
                        <a:off x="931975" y="2158850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605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53" name="Google Shape;6753;p8"/>
                      <p:cNvSpPr/>
                      <p:nvPr/>
                    </p:nvSpPr>
                    <p:spPr>
                      <a:xfrm rot="-5400000">
                        <a:off x="928088" y="2326713"/>
                        <a:ext cx="39725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6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26"/>
                              <a:pt x="794" y="1226"/>
                            </a:cubicBezTo>
                            <a:cubicBezTo>
                              <a:pt x="1588" y="1226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54" name="Google Shape;6754;p8"/>
                      <p:cNvSpPr/>
                      <p:nvPr/>
                    </p:nvSpPr>
                    <p:spPr>
                      <a:xfrm rot="-5400000">
                        <a:off x="905375" y="1882550"/>
                        <a:ext cx="60875" cy="521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35" h="2085" extrusionOk="0">
                            <a:moveTo>
                              <a:pt x="1399" y="0"/>
                            </a:moveTo>
                            <a:cubicBezTo>
                              <a:pt x="467" y="0"/>
                              <a:pt x="1" y="1122"/>
                              <a:pt x="657" y="1778"/>
                            </a:cubicBezTo>
                            <a:cubicBezTo>
                              <a:pt x="868" y="1990"/>
                              <a:pt x="1129" y="2085"/>
                              <a:pt x="1384" y="2085"/>
                            </a:cubicBezTo>
                            <a:cubicBezTo>
                              <a:pt x="1920" y="2085"/>
                              <a:pt x="2434" y="1667"/>
                              <a:pt x="2434" y="1036"/>
                            </a:cubicBezTo>
                            <a:cubicBezTo>
                              <a:pt x="2434" y="466"/>
                              <a:pt x="1968" y="0"/>
                              <a:pt x="1399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55" name="Google Shape;6755;p8"/>
                      <p:cNvSpPr/>
                      <p:nvPr/>
                    </p:nvSpPr>
                    <p:spPr>
                      <a:xfrm rot="-5400000">
                        <a:off x="795188" y="1832663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8" y="1"/>
                            </a:moveTo>
                            <a:cubicBezTo>
                              <a:pt x="553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60" y="5368"/>
                              <a:pt x="1278" y="5714"/>
                            </a:cubicBezTo>
                            <a:cubicBezTo>
                              <a:pt x="1778" y="5368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1985" y="1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56" name="Google Shape;6756;p8"/>
                      <p:cNvSpPr/>
                      <p:nvPr/>
                    </p:nvSpPr>
                    <p:spPr>
                      <a:xfrm rot="-5400000">
                        <a:off x="797213" y="19313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1223" y="0"/>
                            </a:moveTo>
                            <a:cubicBezTo>
                              <a:pt x="936" y="0"/>
                              <a:pt x="693" y="102"/>
                              <a:pt x="501" y="287"/>
                            </a:cubicBezTo>
                            <a:cubicBezTo>
                              <a:pt x="1" y="805"/>
                              <a:pt x="104" y="1703"/>
                              <a:pt x="1209" y="2825"/>
                            </a:cubicBezTo>
                            <a:cubicBezTo>
                              <a:pt x="2224" y="3824"/>
                              <a:pt x="3635" y="4343"/>
                              <a:pt x="4342" y="4343"/>
                            </a:cubicBezTo>
                            <a:cubicBezTo>
                              <a:pt x="4416" y="4343"/>
                              <a:pt x="4483" y="4338"/>
                              <a:pt x="4540" y="4326"/>
                            </a:cubicBezTo>
                            <a:cubicBezTo>
                              <a:pt x="4661" y="3722"/>
                              <a:pt x="4143" y="2117"/>
                              <a:pt x="3038" y="995"/>
                            </a:cubicBezTo>
                            <a:cubicBezTo>
                              <a:pt x="2331" y="299"/>
                              <a:pt x="1713" y="0"/>
                              <a:pt x="122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57" name="Google Shape;6757;p8"/>
                      <p:cNvSpPr/>
                      <p:nvPr/>
                    </p:nvSpPr>
                    <p:spPr>
                      <a:xfrm rot="-5400000">
                        <a:off x="864225" y="19806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8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08" y="2555"/>
                              <a:pt x="2296" y="2555"/>
                            </a:cubicBezTo>
                            <a:cubicBezTo>
                              <a:pt x="3867" y="2555"/>
                              <a:pt x="5368" y="1796"/>
                              <a:pt x="5713" y="1278"/>
                            </a:cubicBezTo>
                            <a:cubicBezTo>
                              <a:pt x="5368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58" name="Google Shape;6758;p8"/>
                      <p:cNvSpPr/>
                      <p:nvPr/>
                    </p:nvSpPr>
                    <p:spPr>
                      <a:xfrm rot="-5400000">
                        <a:off x="864225" y="17640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18" y="1"/>
                            </a:moveTo>
                            <a:cubicBezTo>
                              <a:pt x="1848" y="1"/>
                              <a:pt x="346" y="760"/>
                              <a:pt x="1" y="1278"/>
                            </a:cubicBezTo>
                            <a:cubicBezTo>
                              <a:pt x="346" y="1796"/>
                              <a:pt x="1848" y="2555"/>
                              <a:pt x="3418" y="2555"/>
                            </a:cubicBezTo>
                            <a:cubicBezTo>
                              <a:pt x="5006" y="2555"/>
                              <a:pt x="5714" y="2003"/>
                              <a:pt x="5714" y="1278"/>
                            </a:cubicBezTo>
                            <a:cubicBezTo>
                              <a:pt x="5714" y="553"/>
                              <a:pt x="5006" y="1"/>
                              <a:pt x="341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59" name="Google Shape;6759;p8"/>
                      <p:cNvSpPr/>
                      <p:nvPr/>
                    </p:nvSpPr>
                    <p:spPr>
                      <a:xfrm rot="-5400000">
                        <a:off x="797213" y="17682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8" y="1"/>
                            </a:moveTo>
                            <a:cubicBezTo>
                              <a:pt x="2952" y="1"/>
                              <a:pt x="2332" y="303"/>
                              <a:pt x="1623" y="1012"/>
                            </a:cubicBezTo>
                            <a:cubicBezTo>
                              <a:pt x="501" y="2117"/>
                              <a:pt x="1" y="3722"/>
                              <a:pt x="122" y="4326"/>
                            </a:cubicBezTo>
                            <a:cubicBezTo>
                              <a:pt x="179" y="4338"/>
                              <a:pt x="245" y="4343"/>
                              <a:pt x="320" y="4343"/>
                            </a:cubicBezTo>
                            <a:cubicBezTo>
                              <a:pt x="1026" y="4343"/>
                              <a:pt x="2436" y="3824"/>
                              <a:pt x="3435" y="2825"/>
                            </a:cubicBezTo>
                            <a:cubicBezTo>
                              <a:pt x="4557" y="1720"/>
                              <a:pt x="4661" y="805"/>
                              <a:pt x="4143" y="287"/>
                            </a:cubicBezTo>
                            <a:cubicBezTo>
                              <a:pt x="3959" y="103"/>
                              <a:pt x="3721" y="1"/>
                              <a:pt x="34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60" name="Google Shape;6760;p8"/>
                      <p:cNvSpPr/>
                      <p:nvPr/>
                    </p:nvSpPr>
                    <p:spPr>
                      <a:xfrm rot="-5400000">
                        <a:off x="741900" y="19688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588" y="1243"/>
                              <a:pt x="1588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61" name="Google Shape;6761;p8"/>
                      <p:cNvSpPr/>
                      <p:nvPr/>
                    </p:nvSpPr>
                    <p:spPr>
                      <a:xfrm rot="-5400000">
                        <a:off x="746213" y="18013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62" name="Google Shape;6762;p8"/>
                      <p:cNvSpPr/>
                      <p:nvPr/>
                    </p:nvSpPr>
                    <p:spPr>
                      <a:xfrm rot="-5400000">
                        <a:off x="752263" y="1536438"/>
                        <a:ext cx="52225" cy="522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90" extrusionOk="0">
                            <a:moveTo>
                              <a:pt x="1053" y="1"/>
                            </a:moveTo>
                            <a:cubicBezTo>
                              <a:pt x="467" y="1"/>
                              <a:pt x="1" y="467"/>
                              <a:pt x="1" y="1036"/>
                            </a:cubicBezTo>
                            <a:cubicBezTo>
                              <a:pt x="1" y="1623"/>
                              <a:pt x="467" y="2089"/>
                              <a:pt x="1053" y="2089"/>
                            </a:cubicBezTo>
                            <a:cubicBezTo>
                              <a:pt x="1623" y="2089"/>
                              <a:pt x="2089" y="1623"/>
                              <a:pt x="2089" y="1036"/>
                            </a:cubicBezTo>
                            <a:cubicBezTo>
                              <a:pt x="2089" y="467"/>
                              <a:pt x="1623" y="1"/>
                              <a:pt x="10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63" name="Google Shape;6763;p8"/>
                      <p:cNvSpPr/>
                      <p:nvPr/>
                    </p:nvSpPr>
                    <p:spPr>
                      <a:xfrm rot="-5400000">
                        <a:off x="854725" y="1491350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1" y="1847"/>
                              <a:pt x="1" y="3418"/>
                            </a:cubicBezTo>
                            <a:cubicBezTo>
                              <a:pt x="1" y="5006"/>
                              <a:pt x="570" y="5714"/>
                              <a:pt x="1278" y="5714"/>
                            </a:cubicBezTo>
                            <a:cubicBezTo>
                              <a:pt x="2003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96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64" name="Google Shape;6764;p8"/>
                      <p:cNvSpPr/>
                      <p:nvPr/>
                    </p:nvSpPr>
                    <p:spPr>
                      <a:xfrm rot="-5400000">
                        <a:off x="800125" y="1426425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06" y="1"/>
                            </a:moveTo>
                            <a:cubicBezTo>
                              <a:pt x="231" y="1"/>
                              <a:pt x="163" y="7"/>
                              <a:pt x="104" y="18"/>
                            </a:cubicBezTo>
                            <a:cubicBezTo>
                              <a:pt x="0" y="639"/>
                              <a:pt x="501" y="2227"/>
                              <a:pt x="1623" y="3349"/>
                            </a:cubicBezTo>
                            <a:cubicBezTo>
                              <a:pt x="2315" y="4052"/>
                              <a:pt x="2933" y="4349"/>
                              <a:pt x="3421" y="4349"/>
                            </a:cubicBezTo>
                            <a:cubicBezTo>
                              <a:pt x="3711" y="4349"/>
                              <a:pt x="3956" y="4244"/>
                              <a:pt x="4143" y="4057"/>
                            </a:cubicBezTo>
                            <a:cubicBezTo>
                              <a:pt x="4660" y="3556"/>
                              <a:pt x="4540" y="2642"/>
                              <a:pt x="3435" y="1537"/>
                            </a:cubicBezTo>
                            <a:cubicBezTo>
                              <a:pt x="2420" y="521"/>
                              <a:pt x="1022" y="1"/>
                              <a:pt x="30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65" name="Google Shape;6765;p8"/>
                      <p:cNvSpPr/>
                      <p:nvPr/>
                    </p:nvSpPr>
                    <p:spPr>
                      <a:xfrm rot="-5400000">
                        <a:off x="706950" y="1422100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0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6" y="2572"/>
                              <a:pt x="5713" y="2002"/>
                              <a:pt x="5713" y="1277"/>
                            </a:cubicBezTo>
                            <a:cubicBezTo>
                              <a:pt x="5713" y="570"/>
                              <a:pt x="5006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66" name="Google Shape;6766;p8"/>
                      <p:cNvSpPr/>
                      <p:nvPr/>
                    </p:nvSpPr>
                    <p:spPr>
                      <a:xfrm rot="-5400000">
                        <a:off x="706950" y="1638700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08" y="0"/>
                              <a:pt x="0" y="570"/>
                              <a:pt x="0" y="1277"/>
                            </a:cubicBezTo>
                            <a:cubicBezTo>
                              <a:pt x="0" y="2002"/>
                              <a:pt x="708" y="2572"/>
                              <a:pt x="2296" y="2572"/>
                            </a:cubicBezTo>
                            <a:cubicBezTo>
                              <a:pt x="3866" y="2572"/>
                              <a:pt x="5368" y="1795"/>
                              <a:pt x="5713" y="1277"/>
                            </a:cubicBezTo>
                            <a:cubicBezTo>
                              <a:pt x="5368" y="777"/>
                              <a:pt x="3866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67" name="Google Shape;6767;p8"/>
                      <p:cNvSpPr/>
                      <p:nvPr/>
                    </p:nvSpPr>
                    <p:spPr>
                      <a:xfrm rot="-5400000">
                        <a:off x="800075" y="1589575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38" y="1"/>
                            </a:moveTo>
                            <a:cubicBezTo>
                              <a:pt x="3621" y="1"/>
                              <a:pt x="2224" y="520"/>
                              <a:pt x="1208" y="1520"/>
                            </a:cubicBezTo>
                            <a:cubicBezTo>
                              <a:pt x="87" y="2642"/>
                              <a:pt x="0" y="3539"/>
                              <a:pt x="501" y="4057"/>
                            </a:cubicBezTo>
                            <a:cubicBezTo>
                              <a:pt x="692" y="4242"/>
                              <a:pt x="935" y="4344"/>
                              <a:pt x="1221" y="4344"/>
                            </a:cubicBezTo>
                            <a:cubicBezTo>
                              <a:pt x="1710" y="4344"/>
                              <a:pt x="2324" y="4046"/>
                              <a:pt x="3021" y="3349"/>
                            </a:cubicBezTo>
                            <a:cubicBezTo>
                              <a:pt x="4143" y="2227"/>
                              <a:pt x="4660" y="622"/>
                              <a:pt x="4540" y="18"/>
                            </a:cubicBezTo>
                            <a:cubicBezTo>
                              <a:pt x="4481" y="7"/>
                              <a:pt x="4413" y="1"/>
                              <a:pt x="43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68" name="Google Shape;6768;p8"/>
                      <p:cNvSpPr/>
                      <p:nvPr/>
                    </p:nvSpPr>
                    <p:spPr>
                      <a:xfrm rot="-5400000">
                        <a:off x="833600" y="17191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812" y="0"/>
                            </a:moveTo>
                            <a:cubicBezTo>
                              <a:pt x="1" y="0"/>
                              <a:pt x="1" y="1243"/>
                              <a:pt x="812" y="1243"/>
                            </a:cubicBezTo>
                            <a:cubicBezTo>
                              <a:pt x="1606" y="1243"/>
                              <a:pt x="1606" y="0"/>
                              <a:pt x="812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69" name="Google Shape;6769;p8"/>
                      <p:cNvSpPr/>
                      <p:nvPr/>
                    </p:nvSpPr>
                    <p:spPr>
                      <a:xfrm rot="-5400000">
                        <a:off x="833150" y="1376150"/>
                        <a:ext cx="4017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70" name="Google Shape;6770;p8"/>
                      <p:cNvSpPr/>
                      <p:nvPr/>
                    </p:nvSpPr>
                    <p:spPr>
                      <a:xfrm rot="-5400000">
                        <a:off x="909538" y="1186288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66" y="0"/>
                              <a:pt x="0" y="466"/>
                              <a:pt x="0" y="1036"/>
                            </a:cubicBezTo>
                            <a:cubicBezTo>
                              <a:pt x="0" y="1606"/>
                              <a:pt x="466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71" name="Google Shape;6771;p8"/>
                      <p:cNvSpPr/>
                      <p:nvPr/>
                    </p:nvSpPr>
                    <p:spPr>
                      <a:xfrm rot="-5400000">
                        <a:off x="794963" y="1140763"/>
                        <a:ext cx="6432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73" h="5714" extrusionOk="0">
                            <a:moveTo>
                              <a:pt x="1295" y="1"/>
                            </a:moveTo>
                            <a:cubicBezTo>
                              <a:pt x="570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77" y="5386"/>
                              <a:pt x="1295" y="5714"/>
                            </a:cubicBezTo>
                            <a:cubicBezTo>
                              <a:pt x="1796" y="5368"/>
                              <a:pt x="2572" y="3867"/>
                              <a:pt x="2572" y="2296"/>
                            </a:cubicBezTo>
                            <a:cubicBezTo>
                              <a:pt x="2572" y="726"/>
                              <a:pt x="2003" y="1"/>
                              <a:pt x="12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72" name="Google Shape;6772;p8"/>
                      <p:cNvSpPr/>
                      <p:nvPr/>
                    </p:nvSpPr>
                    <p:spPr>
                      <a:xfrm rot="-5400000">
                        <a:off x="797438" y="1239438"/>
                        <a:ext cx="11607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43" h="4344" extrusionOk="0">
                            <a:moveTo>
                              <a:pt x="1214" y="0"/>
                            </a:moveTo>
                            <a:cubicBezTo>
                              <a:pt x="927" y="0"/>
                              <a:pt x="685" y="102"/>
                              <a:pt x="501" y="287"/>
                            </a:cubicBezTo>
                            <a:cubicBezTo>
                              <a:pt x="0" y="805"/>
                              <a:pt x="104" y="1703"/>
                              <a:pt x="1208" y="2825"/>
                            </a:cubicBezTo>
                            <a:cubicBezTo>
                              <a:pt x="2224" y="3824"/>
                              <a:pt x="3635" y="4343"/>
                              <a:pt x="4341" y="4343"/>
                            </a:cubicBezTo>
                            <a:cubicBezTo>
                              <a:pt x="4416" y="4343"/>
                              <a:pt x="4482" y="4338"/>
                              <a:pt x="4539" y="4326"/>
                            </a:cubicBezTo>
                            <a:cubicBezTo>
                              <a:pt x="4643" y="3722"/>
                              <a:pt x="4142" y="2117"/>
                              <a:pt x="3020" y="995"/>
                            </a:cubicBezTo>
                            <a:cubicBezTo>
                              <a:pt x="2324" y="299"/>
                              <a:pt x="1703" y="0"/>
                              <a:pt x="121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73" name="Google Shape;6773;p8"/>
                      <p:cNvSpPr/>
                      <p:nvPr/>
                    </p:nvSpPr>
                    <p:spPr>
                      <a:xfrm rot="-5400000">
                        <a:off x="864225" y="12885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9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09" y="2555"/>
                              <a:pt x="2296" y="2555"/>
                            </a:cubicBezTo>
                            <a:cubicBezTo>
                              <a:pt x="3867" y="2555"/>
                              <a:pt x="5351" y="1796"/>
                              <a:pt x="5714" y="1278"/>
                            </a:cubicBezTo>
                            <a:cubicBezTo>
                              <a:pt x="5351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74" name="Google Shape;6774;p8"/>
                      <p:cNvSpPr/>
                      <p:nvPr/>
                    </p:nvSpPr>
                    <p:spPr>
                      <a:xfrm rot="-5400000">
                        <a:off x="864225" y="1071925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35" y="1"/>
                            </a:moveTo>
                            <a:cubicBezTo>
                              <a:pt x="1847" y="1"/>
                              <a:pt x="345" y="760"/>
                              <a:pt x="0" y="1278"/>
                            </a:cubicBezTo>
                            <a:cubicBezTo>
                              <a:pt x="345" y="1796"/>
                              <a:pt x="1847" y="2555"/>
                              <a:pt x="3435" y="2555"/>
                            </a:cubicBezTo>
                            <a:cubicBezTo>
                              <a:pt x="5006" y="2555"/>
                              <a:pt x="5713" y="2003"/>
                              <a:pt x="5713" y="1278"/>
                            </a:cubicBezTo>
                            <a:cubicBezTo>
                              <a:pt x="5713" y="553"/>
                              <a:pt x="5006" y="1"/>
                              <a:pt x="34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75" name="Google Shape;6775;p8"/>
                      <p:cNvSpPr/>
                      <p:nvPr/>
                    </p:nvSpPr>
                    <p:spPr>
                      <a:xfrm rot="-5400000">
                        <a:off x="797213" y="1076113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3" y="1"/>
                            </a:moveTo>
                            <a:cubicBezTo>
                              <a:pt x="2943" y="1"/>
                              <a:pt x="2321" y="303"/>
                              <a:pt x="1623" y="1012"/>
                            </a:cubicBezTo>
                            <a:cubicBezTo>
                              <a:pt x="518" y="2134"/>
                              <a:pt x="0" y="3722"/>
                              <a:pt x="104" y="4326"/>
                            </a:cubicBezTo>
                            <a:cubicBezTo>
                              <a:pt x="163" y="4338"/>
                              <a:pt x="231" y="4343"/>
                              <a:pt x="306" y="4343"/>
                            </a:cubicBezTo>
                            <a:cubicBezTo>
                              <a:pt x="1025" y="4343"/>
                              <a:pt x="2435" y="3824"/>
                              <a:pt x="3435" y="2825"/>
                            </a:cubicBezTo>
                            <a:cubicBezTo>
                              <a:pt x="4557" y="1720"/>
                              <a:pt x="4660" y="805"/>
                              <a:pt x="4142" y="287"/>
                            </a:cubicBezTo>
                            <a:cubicBezTo>
                              <a:pt x="3958" y="103"/>
                              <a:pt x="3718" y="1"/>
                              <a:pt x="343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76" name="Google Shape;6776;p8"/>
                      <p:cNvSpPr/>
                      <p:nvPr/>
                    </p:nvSpPr>
                    <p:spPr>
                      <a:xfrm rot="-5400000">
                        <a:off x="741900" y="12767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589" y="1243"/>
                              <a:pt x="1589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77" name="Google Shape;6777;p8"/>
                      <p:cNvSpPr/>
                      <p:nvPr/>
                    </p:nvSpPr>
                    <p:spPr>
                      <a:xfrm rot="-5400000">
                        <a:off x="746213" y="11092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589" y="1243"/>
                              <a:pt x="1589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78" name="Google Shape;6778;p8"/>
                      <p:cNvSpPr/>
                      <p:nvPr/>
                    </p:nvSpPr>
                    <p:spPr>
                      <a:xfrm rot="-5400000">
                        <a:off x="833588" y="1027063"/>
                        <a:ext cx="4017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4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79" name="Google Shape;6779;p8"/>
                      <p:cNvSpPr/>
                      <p:nvPr/>
                    </p:nvSpPr>
                    <p:spPr>
                      <a:xfrm rot="-5400000">
                        <a:off x="932188" y="14669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80" name="Google Shape;6780;p8"/>
                      <p:cNvSpPr/>
                      <p:nvPr/>
                    </p:nvSpPr>
                    <p:spPr>
                      <a:xfrm rot="-5400000">
                        <a:off x="928088" y="1634613"/>
                        <a:ext cx="39725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6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26"/>
                              <a:pt x="795" y="1226"/>
                            </a:cubicBezTo>
                            <a:cubicBezTo>
                              <a:pt x="1589" y="1226"/>
                              <a:pt x="1589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</p:grpSp>
              </p:grpSp>
              <p:grpSp>
                <p:nvGrpSpPr>
                  <p:cNvPr id="6781" name="Google Shape;6781;p8"/>
                  <p:cNvGrpSpPr/>
                  <p:nvPr/>
                </p:nvGrpSpPr>
                <p:grpSpPr>
                  <a:xfrm rot="-5400000">
                    <a:off x="2780850" y="2413100"/>
                    <a:ext cx="266250" cy="4914700"/>
                    <a:chOff x="250000" y="213100"/>
                    <a:chExt cx="266250" cy="4914700"/>
                  </a:xfrm>
                </p:grpSpPr>
                <p:grpSp>
                  <p:nvGrpSpPr>
                    <p:cNvPr id="6782" name="Google Shape;6782;p8"/>
                    <p:cNvGrpSpPr/>
                    <p:nvPr/>
                  </p:nvGrpSpPr>
                  <p:grpSpPr>
                    <a:xfrm rot="10800000">
                      <a:off x="250000" y="213100"/>
                      <a:ext cx="266250" cy="2487175"/>
                      <a:chOff x="701350" y="992275"/>
                      <a:chExt cx="266250" cy="2487175"/>
                    </a:xfrm>
                  </p:grpSpPr>
                  <p:sp>
                    <p:nvSpPr>
                      <p:cNvPr id="6783" name="Google Shape;6783;p8"/>
                      <p:cNvSpPr/>
                      <p:nvPr/>
                    </p:nvSpPr>
                    <p:spPr>
                      <a:xfrm rot="-5400000">
                        <a:off x="-519125" y="2242575"/>
                        <a:ext cx="2457350" cy="164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294" h="656" extrusionOk="0">
                            <a:moveTo>
                              <a:pt x="0" y="0"/>
                            </a:moveTo>
                            <a:lnTo>
                              <a:pt x="0" y="656"/>
                            </a:lnTo>
                            <a:lnTo>
                              <a:pt x="98293" y="656"/>
                            </a:lnTo>
                            <a:lnTo>
                              <a:pt x="98293" y="0"/>
                            </a:ln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84" name="Google Shape;6784;p8"/>
                      <p:cNvSpPr/>
                      <p:nvPr/>
                    </p:nvSpPr>
                    <p:spPr>
                      <a:xfrm rot="-5400000">
                        <a:off x="909538" y="3262613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84" y="0"/>
                              <a:pt x="0" y="466"/>
                              <a:pt x="0" y="1036"/>
                            </a:cubicBezTo>
                            <a:cubicBezTo>
                              <a:pt x="0" y="1606"/>
                              <a:pt x="484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85" name="Google Shape;6785;p8"/>
                      <p:cNvSpPr/>
                      <p:nvPr/>
                    </p:nvSpPr>
                    <p:spPr>
                      <a:xfrm rot="-5400000">
                        <a:off x="795175" y="3216875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553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60" y="5386"/>
                              <a:pt x="1278" y="5714"/>
                            </a:cubicBezTo>
                            <a:cubicBezTo>
                              <a:pt x="1796" y="5386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2003" y="1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86" name="Google Shape;6786;p8"/>
                      <p:cNvSpPr/>
                      <p:nvPr/>
                    </p:nvSpPr>
                    <p:spPr>
                      <a:xfrm rot="-5400000">
                        <a:off x="797200" y="3315550"/>
                        <a:ext cx="116550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2" h="4344" extrusionOk="0">
                            <a:moveTo>
                              <a:pt x="1227" y="0"/>
                            </a:moveTo>
                            <a:cubicBezTo>
                              <a:pt x="938" y="0"/>
                              <a:pt x="693" y="102"/>
                              <a:pt x="501" y="287"/>
                            </a:cubicBezTo>
                            <a:cubicBezTo>
                              <a:pt x="1" y="805"/>
                              <a:pt x="105" y="1703"/>
                              <a:pt x="1226" y="2825"/>
                            </a:cubicBezTo>
                            <a:cubicBezTo>
                              <a:pt x="2226" y="3824"/>
                              <a:pt x="3636" y="4343"/>
                              <a:pt x="4342" y="4343"/>
                            </a:cubicBezTo>
                            <a:cubicBezTo>
                              <a:pt x="4416" y="4343"/>
                              <a:pt x="4483" y="4338"/>
                              <a:pt x="4540" y="4326"/>
                            </a:cubicBezTo>
                            <a:cubicBezTo>
                              <a:pt x="4661" y="3722"/>
                              <a:pt x="4143" y="2117"/>
                              <a:pt x="3039" y="995"/>
                            </a:cubicBezTo>
                            <a:cubicBezTo>
                              <a:pt x="2342" y="299"/>
                              <a:pt x="1721" y="0"/>
                              <a:pt x="1227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87" name="Google Shape;6787;p8"/>
                      <p:cNvSpPr/>
                      <p:nvPr/>
                    </p:nvSpPr>
                    <p:spPr>
                      <a:xfrm rot="-5400000">
                        <a:off x="864225" y="3364875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26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26" y="2555"/>
                              <a:pt x="2296" y="2555"/>
                            </a:cubicBezTo>
                            <a:cubicBezTo>
                              <a:pt x="3867" y="2555"/>
                              <a:pt x="5369" y="1796"/>
                              <a:pt x="5714" y="1278"/>
                            </a:cubicBezTo>
                            <a:cubicBezTo>
                              <a:pt x="5369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88" name="Google Shape;6788;p8"/>
                      <p:cNvSpPr/>
                      <p:nvPr/>
                    </p:nvSpPr>
                    <p:spPr>
                      <a:xfrm rot="-5400000">
                        <a:off x="864438" y="3148038"/>
                        <a:ext cx="142425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697" h="2556" extrusionOk="0">
                            <a:moveTo>
                              <a:pt x="3418" y="1"/>
                            </a:moveTo>
                            <a:cubicBezTo>
                              <a:pt x="1847" y="1"/>
                              <a:pt x="346" y="760"/>
                              <a:pt x="0" y="1278"/>
                            </a:cubicBezTo>
                            <a:cubicBezTo>
                              <a:pt x="346" y="1796"/>
                              <a:pt x="1847" y="2555"/>
                              <a:pt x="3418" y="2555"/>
                            </a:cubicBezTo>
                            <a:cubicBezTo>
                              <a:pt x="4988" y="2555"/>
                              <a:pt x="5696" y="2003"/>
                              <a:pt x="5696" y="1278"/>
                            </a:cubicBezTo>
                            <a:cubicBezTo>
                              <a:pt x="5696" y="553"/>
                              <a:pt x="4988" y="1"/>
                              <a:pt x="341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89" name="Google Shape;6789;p8"/>
                      <p:cNvSpPr/>
                      <p:nvPr/>
                    </p:nvSpPr>
                    <p:spPr>
                      <a:xfrm rot="-5400000">
                        <a:off x="797213" y="31524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7" y="1"/>
                            </a:moveTo>
                            <a:cubicBezTo>
                              <a:pt x="2951" y="1"/>
                              <a:pt x="2332" y="303"/>
                              <a:pt x="1622" y="1012"/>
                            </a:cubicBezTo>
                            <a:cubicBezTo>
                              <a:pt x="518" y="2117"/>
                              <a:pt x="0" y="3722"/>
                              <a:pt x="121" y="4326"/>
                            </a:cubicBezTo>
                            <a:cubicBezTo>
                              <a:pt x="178" y="4338"/>
                              <a:pt x="245" y="4343"/>
                              <a:pt x="319" y="4343"/>
                            </a:cubicBezTo>
                            <a:cubicBezTo>
                              <a:pt x="1025" y="4343"/>
                              <a:pt x="2437" y="3824"/>
                              <a:pt x="3452" y="2825"/>
                            </a:cubicBezTo>
                            <a:cubicBezTo>
                              <a:pt x="4557" y="1720"/>
                              <a:pt x="4660" y="805"/>
                              <a:pt x="4142" y="287"/>
                            </a:cubicBezTo>
                            <a:cubicBezTo>
                              <a:pt x="3958" y="103"/>
                              <a:pt x="3720" y="1"/>
                              <a:pt x="343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90" name="Google Shape;6790;p8"/>
                      <p:cNvSpPr/>
                      <p:nvPr/>
                    </p:nvSpPr>
                    <p:spPr>
                      <a:xfrm rot="-5400000">
                        <a:off x="840925" y="3443825"/>
                        <a:ext cx="39725" cy="306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7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26"/>
                              <a:pt x="794" y="1226"/>
                            </a:cubicBezTo>
                            <a:cubicBezTo>
                              <a:pt x="1588" y="1226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91" name="Google Shape;6791;p8"/>
                      <p:cNvSpPr/>
                      <p:nvPr/>
                    </p:nvSpPr>
                    <p:spPr>
                      <a:xfrm rot="-5400000">
                        <a:off x="741688" y="335281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92" name="Google Shape;6792;p8"/>
                      <p:cNvSpPr/>
                      <p:nvPr/>
                    </p:nvSpPr>
                    <p:spPr>
                      <a:xfrm rot="-5400000">
                        <a:off x="746000" y="31853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93" name="Google Shape;6793;p8"/>
                      <p:cNvSpPr/>
                      <p:nvPr/>
                    </p:nvSpPr>
                    <p:spPr>
                      <a:xfrm rot="-5400000">
                        <a:off x="752475" y="2920425"/>
                        <a:ext cx="51800" cy="522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72" h="2090" extrusionOk="0">
                            <a:moveTo>
                              <a:pt x="1036" y="1"/>
                            </a:moveTo>
                            <a:cubicBezTo>
                              <a:pt x="466" y="1"/>
                              <a:pt x="0" y="467"/>
                              <a:pt x="0" y="1036"/>
                            </a:cubicBezTo>
                            <a:cubicBezTo>
                              <a:pt x="0" y="1623"/>
                              <a:pt x="466" y="2089"/>
                              <a:pt x="1036" y="2089"/>
                            </a:cubicBezTo>
                            <a:cubicBezTo>
                              <a:pt x="1605" y="2089"/>
                              <a:pt x="2071" y="1623"/>
                              <a:pt x="2071" y="1036"/>
                            </a:cubicBezTo>
                            <a:cubicBezTo>
                              <a:pt x="2071" y="467"/>
                              <a:pt x="1605" y="1"/>
                              <a:pt x="103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94" name="Google Shape;6794;p8"/>
                      <p:cNvSpPr/>
                      <p:nvPr/>
                    </p:nvSpPr>
                    <p:spPr>
                      <a:xfrm rot="-5400000">
                        <a:off x="854738" y="2875138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0" y="1847"/>
                              <a:pt x="0" y="3418"/>
                            </a:cubicBezTo>
                            <a:cubicBezTo>
                              <a:pt x="0" y="5006"/>
                              <a:pt x="553" y="5714"/>
                              <a:pt x="1278" y="5714"/>
                            </a:cubicBezTo>
                            <a:cubicBezTo>
                              <a:pt x="2003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95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95" name="Google Shape;6795;p8"/>
                      <p:cNvSpPr/>
                      <p:nvPr/>
                    </p:nvSpPr>
                    <p:spPr>
                      <a:xfrm rot="-5400000">
                        <a:off x="800125" y="2810650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19" y="1"/>
                            </a:moveTo>
                            <a:cubicBezTo>
                              <a:pt x="245" y="1"/>
                              <a:pt x="179" y="7"/>
                              <a:pt x="121" y="18"/>
                            </a:cubicBezTo>
                            <a:cubicBezTo>
                              <a:pt x="1" y="639"/>
                              <a:pt x="518" y="2227"/>
                              <a:pt x="1623" y="3349"/>
                            </a:cubicBezTo>
                            <a:cubicBezTo>
                              <a:pt x="2315" y="4052"/>
                              <a:pt x="2933" y="4349"/>
                              <a:pt x="3425" y="4349"/>
                            </a:cubicBezTo>
                            <a:cubicBezTo>
                              <a:pt x="3718" y="4349"/>
                              <a:pt x="3967" y="4244"/>
                              <a:pt x="4160" y="4057"/>
                            </a:cubicBezTo>
                            <a:cubicBezTo>
                              <a:pt x="4661" y="3556"/>
                              <a:pt x="4557" y="2642"/>
                              <a:pt x="3435" y="1537"/>
                            </a:cubicBezTo>
                            <a:cubicBezTo>
                              <a:pt x="2435" y="521"/>
                              <a:pt x="1026" y="1"/>
                              <a:pt x="31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96" name="Google Shape;6796;p8"/>
                      <p:cNvSpPr/>
                      <p:nvPr/>
                    </p:nvSpPr>
                    <p:spPr>
                      <a:xfrm rot="-5400000">
                        <a:off x="706950" y="28063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1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6" y="2572"/>
                              <a:pt x="5714" y="2002"/>
                              <a:pt x="5714" y="1277"/>
                            </a:cubicBezTo>
                            <a:cubicBezTo>
                              <a:pt x="5714" y="570"/>
                              <a:pt x="5006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97" name="Google Shape;6797;p8"/>
                      <p:cNvSpPr/>
                      <p:nvPr/>
                    </p:nvSpPr>
                    <p:spPr>
                      <a:xfrm rot="-5400000">
                        <a:off x="706950" y="30229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25" y="0"/>
                              <a:pt x="0" y="570"/>
                              <a:pt x="0" y="1277"/>
                            </a:cubicBezTo>
                            <a:cubicBezTo>
                              <a:pt x="0" y="2002"/>
                              <a:pt x="708" y="2572"/>
                              <a:pt x="2296" y="2572"/>
                            </a:cubicBezTo>
                            <a:cubicBezTo>
                              <a:pt x="3867" y="2572"/>
                              <a:pt x="5368" y="1795"/>
                              <a:pt x="5713" y="1277"/>
                            </a:cubicBezTo>
                            <a:cubicBezTo>
                              <a:pt x="5368" y="777"/>
                              <a:pt x="3867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98" name="Google Shape;6798;p8"/>
                      <p:cNvSpPr/>
                      <p:nvPr/>
                    </p:nvSpPr>
                    <p:spPr>
                      <a:xfrm rot="-5400000">
                        <a:off x="800075" y="2973800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42" y="1"/>
                            </a:moveTo>
                            <a:cubicBezTo>
                              <a:pt x="3635" y="1"/>
                              <a:pt x="2224" y="520"/>
                              <a:pt x="1209" y="1520"/>
                            </a:cubicBezTo>
                            <a:cubicBezTo>
                              <a:pt x="104" y="2642"/>
                              <a:pt x="1" y="3539"/>
                              <a:pt x="501" y="4057"/>
                            </a:cubicBezTo>
                            <a:cubicBezTo>
                              <a:pt x="692" y="4242"/>
                              <a:pt x="935" y="4344"/>
                              <a:pt x="1222" y="4344"/>
                            </a:cubicBezTo>
                            <a:cubicBezTo>
                              <a:pt x="1710" y="4344"/>
                              <a:pt x="2324" y="4046"/>
                              <a:pt x="3021" y="3349"/>
                            </a:cubicBezTo>
                            <a:cubicBezTo>
                              <a:pt x="4143" y="2227"/>
                              <a:pt x="4661" y="622"/>
                              <a:pt x="4540" y="18"/>
                            </a:cubicBezTo>
                            <a:cubicBezTo>
                              <a:pt x="4482" y="7"/>
                              <a:pt x="4416" y="1"/>
                              <a:pt x="4342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799" name="Google Shape;6799;p8"/>
                      <p:cNvSpPr/>
                      <p:nvPr/>
                    </p:nvSpPr>
                    <p:spPr>
                      <a:xfrm rot="-5400000">
                        <a:off x="833813" y="31031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00" name="Google Shape;6800;p8"/>
                      <p:cNvSpPr/>
                      <p:nvPr/>
                    </p:nvSpPr>
                    <p:spPr>
                      <a:xfrm rot="-5400000">
                        <a:off x="833163" y="276036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811" y="0"/>
                            </a:moveTo>
                            <a:cubicBezTo>
                              <a:pt x="0" y="0"/>
                              <a:pt x="0" y="1243"/>
                              <a:pt x="811" y="1243"/>
                            </a:cubicBezTo>
                            <a:cubicBezTo>
                              <a:pt x="1605" y="1243"/>
                              <a:pt x="1605" y="0"/>
                              <a:pt x="811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01" name="Google Shape;6801;p8"/>
                      <p:cNvSpPr/>
                      <p:nvPr/>
                    </p:nvSpPr>
                    <p:spPr>
                      <a:xfrm rot="-5400000">
                        <a:off x="931975" y="28509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02" name="Google Shape;6802;p8"/>
                      <p:cNvSpPr/>
                      <p:nvPr/>
                    </p:nvSpPr>
                    <p:spPr>
                      <a:xfrm rot="-5400000">
                        <a:off x="927875" y="3018600"/>
                        <a:ext cx="40150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26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26"/>
                              <a:pt x="794" y="1226"/>
                            </a:cubicBezTo>
                            <a:cubicBezTo>
                              <a:pt x="1605" y="1226"/>
                              <a:pt x="1605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03" name="Google Shape;6803;p8"/>
                      <p:cNvSpPr/>
                      <p:nvPr/>
                    </p:nvSpPr>
                    <p:spPr>
                      <a:xfrm rot="-5400000">
                        <a:off x="909538" y="2570513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67" y="0"/>
                              <a:pt x="1" y="466"/>
                              <a:pt x="1" y="1036"/>
                            </a:cubicBezTo>
                            <a:cubicBezTo>
                              <a:pt x="1" y="1606"/>
                              <a:pt x="467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04" name="Google Shape;6804;p8"/>
                      <p:cNvSpPr/>
                      <p:nvPr/>
                    </p:nvSpPr>
                    <p:spPr>
                      <a:xfrm rot="-5400000">
                        <a:off x="795188" y="2524763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7" y="1"/>
                            </a:moveTo>
                            <a:cubicBezTo>
                              <a:pt x="553" y="1"/>
                              <a:pt x="0" y="708"/>
                              <a:pt x="0" y="2296"/>
                            </a:cubicBezTo>
                            <a:cubicBezTo>
                              <a:pt x="0" y="3884"/>
                              <a:pt x="760" y="5386"/>
                              <a:pt x="1277" y="5714"/>
                            </a:cubicBezTo>
                            <a:cubicBezTo>
                              <a:pt x="1778" y="5368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1985" y="1"/>
                              <a:pt x="127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05" name="Google Shape;6805;p8"/>
                      <p:cNvSpPr/>
                      <p:nvPr/>
                    </p:nvSpPr>
                    <p:spPr>
                      <a:xfrm rot="-5400000">
                        <a:off x="797213" y="26234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1227" y="0"/>
                            </a:moveTo>
                            <a:cubicBezTo>
                              <a:pt x="938" y="0"/>
                              <a:pt x="692" y="102"/>
                              <a:pt x="501" y="287"/>
                            </a:cubicBezTo>
                            <a:cubicBezTo>
                              <a:pt x="0" y="805"/>
                              <a:pt x="104" y="1703"/>
                              <a:pt x="1226" y="2825"/>
                            </a:cubicBezTo>
                            <a:cubicBezTo>
                              <a:pt x="2225" y="3824"/>
                              <a:pt x="3635" y="4343"/>
                              <a:pt x="4342" y="4343"/>
                            </a:cubicBezTo>
                            <a:cubicBezTo>
                              <a:pt x="4416" y="4343"/>
                              <a:pt x="4482" y="4338"/>
                              <a:pt x="4540" y="4326"/>
                            </a:cubicBezTo>
                            <a:cubicBezTo>
                              <a:pt x="4660" y="3722"/>
                              <a:pt x="4143" y="2117"/>
                              <a:pt x="3038" y="995"/>
                            </a:cubicBezTo>
                            <a:cubicBezTo>
                              <a:pt x="2341" y="299"/>
                              <a:pt x="1720" y="0"/>
                              <a:pt x="1227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06" name="Google Shape;6806;p8"/>
                      <p:cNvSpPr/>
                      <p:nvPr/>
                    </p:nvSpPr>
                    <p:spPr>
                      <a:xfrm rot="-5400000">
                        <a:off x="864225" y="26727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8" y="1"/>
                              <a:pt x="0" y="553"/>
                              <a:pt x="0" y="1278"/>
                            </a:cubicBezTo>
                            <a:cubicBezTo>
                              <a:pt x="0" y="2003"/>
                              <a:pt x="708" y="2555"/>
                              <a:pt x="2296" y="2555"/>
                            </a:cubicBezTo>
                            <a:cubicBezTo>
                              <a:pt x="3866" y="2555"/>
                              <a:pt x="5368" y="1796"/>
                              <a:pt x="5713" y="1278"/>
                            </a:cubicBezTo>
                            <a:cubicBezTo>
                              <a:pt x="5368" y="760"/>
                              <a:pt x="3866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07" name="Google Shape;6807;p8"/>
                      <p:cNvSpPr/>
                      <p:nvPr/>
                    </p:nvSpPr>
                    <p:spPr>
                      <a:xfrm rot="-5400000">
                        <a:off x="864225" y="24561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35" y="1"/>
                            </a:moveTo>
                            <a:cubicBezTo>
                              <a:pt x="1847" y="1"/>
                              <a:pt x="363" y="760"/>
                              <a:pt x="1" y="1278"/>
                            </a:cubicBezTo>
                            <a:cubicBezTo>
                              <a:pt x="363" y="1796"/>
                              <a:pt x="1847" y="2555"/>
                              <a:pt x="3435" y="2555"/>
                            </a:cubicBezTo>
                            <a:cubicBezTo>
                              <a:pt x="5006" y="2555"/>
                              <a:pt x="5713" y="2003"/>
                              <a:pt x="5713" y="1278"/>
                            </a:cubicBezTo>
                            <a:cubicBezTo>
                              <a:pt x="5713" y="553"/>
                              <a:pt x="5006" y="1"/>
                              <a:pt x="34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08" name="Google Shape;6808;p8"/>
                      <p:cNvSpPr/>
                      <p:nvPr/>
                    </p:nvSpPr>
                    <p:spPr>
                      <a:xfrm rot="-5400000">
                        <a:off x="797213" y="24603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8" y="1"/>
                            </a:moveTo>
                            <a:cubicBezTo>
                              <a:pt x="2952" y="1"/>
                              <a:pt x="2332" y="303"/>
                              <a:pt x="1623" y="1012"/>
                            </a:cubicBezTo>
                            <a:cubicBezTo>
                              <a:pt x="518" y="2117"/>
                              <a:pt x="0" y="3722"/>
                              <a:pt x="121" y="4326"/>
                            </a:cubicBezTo>
                            <a:cubicBezTo>
                              <a:pt x="179" y="4338"/>
                              <a:pt x="245" y="4343"/>
                              <a:pt x="319" y="4343"/>
                            </a:cubicBezTo>
                            <a:cubicBezTo>
                              <a:pt x="1026" y="4343"/>
                              <a:pt x="2435" y="3824"/>
                              <a:pt x="3435" y="2825"/>
                            </a:cubicBezTo>
                            <a:cubicBezTo>
                              <a:pt x="4557" y="1720"/>
                              <a:pt x="4661" y="805"/>
                              <a:pt x="4143" y="287"/>
                            </a:cubicBezTo>
                            <a:cubicBezTo>
                              <a:pt x="3959" y="103"/>
                              <a:pt x="3721" y="1"/>
                              <a:pt x="34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09" name="Google Shape;6809;p8"/>
                      <p:cNvSpPr/>
                      <p:nvPr/>
                    </p:nvSpPr>
                    <p:spPr>
                      <a:xfrm rot="-5400000">
                        <a:off x="741900" y="26609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10" name="Google Shape;6810;p8"/>
                      <p:cNvSpPr/>
                      <p:nvPr/>
                    </p:nvSpPr>
                    <p:spPr>
                      <a:xfrm rot="-5400000">
                        <a:off x="745988" y="2493263"/>
                        <a:ext cx="4017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11" name="Google Shape;6811;p8"/>
                      <p:cNvSpPr/>
                      <p:nvPr/>
                    </p:nvSpPr>
                    <p:spPr>
                      <a:xfrm rot="-5400000">
                        <a:off x="748000" y="2224275"/>
                        <a:ext cx="60850" cy="521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34" h="2086" extrusionOk="0">
                            <a:moveTo>
                              <a:pt x="1048" y="0"/>
                            </a:moveTo>
                            <a:cubicBezTo>
                              <a:pt x="513" y="0"/>
                              <a:pt x="0" y="414"/>
                              <a:pt x="0" y="1032"/>
                            </a:cubicBezTo>
                            <a:cubicBezTo>
                              <a:pt x="0" y="1619"/>
                              <a:pt x="466" y="2085"/>
                              <a:pt x="1053" y="2085"/>
                            </a:cubicBezTo>
                            <a:cubicBezTo>
                              <a:pt x="1968" y="2085"/>
                              <a:pt x="2434" y="963"/>
                              <a:pt x="1778" y="307"/>
                            </a:cubicBezTo>
                            <a:cubicBezTo>
                              <a:pt x="1566" y="95"/>
                              <a:pt x="1304" y="0"/>
                              <a:pt x="1048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12" name="Google Shape;6812;p8"/>
                      <p:cNvSpPr/>
                      <p:nvPr/>
                    </p:nvSpPr>
                    <p:spPr>
                      <a:xfrm rot="-5400000">
                        <a:off x="854725" y="2183025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1" y="1847"/>
                              <a:pt x="1" y="3418"/>
                            </a:cubicBezTo>
                            <a:cubicBezTo>
                              <a:pt x="1" y="5006"/>
                              <a:pt x="553" y="5714"/>
                              <a:pt x="1278" y="5714"/>
                            </a:cubicBezTo>
                            <a:cubicBezTo>
                              <a:pt x="1986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79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13" name="Google Shape;6813;p8"/>
                      <p:cNvSpPr/>
                      <p:nvPr/>
                    </p:nvSpPr>
                    <p:spPr>
                      <a:xfrm rot="-5400000">
                        <a:off x="800125" y="2118525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05" y="1"/>
                            </a:moveTo>
                            <a:cubicBezTo>
                              <a:pt x="230" y="1"/>
                              <a:pt x="163" y="7"/>
                              <a:pt x="104" y="18"/>
                            </a:cubicBezTo>
                            <a:cubicBezTo>
                              <a:pt x="0" y="639"/>
                              <a:pt x="518" y="2227"/>
                              <a:pt x="1622" y="3349"/>
                            </a:cubicBezTo>
                            <a:cubicBezTo>
                              <a:pt x="2315" y="4052"/>
                              <a:pt x="2933" y="4349"/>
                              <a:pt x="3420" y="4349"/>
                            </a:cubicBezTo>
                            <a:cubicBezTo>
                              <a:pt x="3711" y="4349"/>
                              <a:pt x="3956" y="4244"/>
                              <a:pt x="4142" y="4057"/>
                            </a:cubicBezTo>
                            <a:cubicBezTo>
                              <a:pt x="4660" y="3556"/>
                              <a:pt x="4557" y="2642"/>
                              <a:pt x="3435" y="1537"/>
                            </a:cubicBezTo>
                            <a:cubicBezTo>
                              <a:pt x="2419" y="521"/>
                              <a:pt x="1022" y="1"/>
                              <a:pt x="30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14" name="Google Shape;6814;p8"/>
                      <p:cNvSpPr/>
                      <p:nvPr/>
                    </p:nvSpPr>
                    <p:spPr>
                      <a:xfrm rot="-5400000">
                        <a:off x="706963" y="2114213"/>
                        <a:ext cx="142825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3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0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5" y="2572"/>
                              <a:pt x="5713" y="2002"/>
                              <a:pt x="5713" y="1277"/>
                            </a:cubicBezTo>
                            <a:cubicBezTo>
                              <a:pt x="5713" y="570"/>
                              <a:pt x="5005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15" name="Google Shape;6815;p8"/>
                      <p:cNvSpPr/>
                      <p:nvPr/>
                    </p:nvSpPr>
                    <p:spPr>
                      <a:xfrm rot="-5400000">
                        <a:off x="706950" y="23308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08" y="0"/>
                              <a:pt x="1" y="570"/>
                              <a:pt x="1" y="1277"/>
                            </a:cubicBezTo>
                            <a:cubicBezTo>
                              <a:pt x="1" y="2002"/>
                              <a:pt x="708" y="2572"/>
                              <a:pt x="2296" y="2572"/>
                            </a:cubicBezTo>
                            <a:cubicBezTo>
                              <a:pt x="3867" y="2572"/>
                              <a:pt x="5369" y="1795"/>
                              <a:pt x="5714" y="1277"/>
                            </a:cubicBezTo>
                            <a:cubicBezTo>
                              <a:pt x="5369" y="777"/>
                              <a:pt x="3867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16" name="Google Shape;6816;p8"/>
                      <p:cNvSpPr/>
                      <p:nvPr/>
                    </p:nvSpPr>
                    <p:spPr>
                      <a:xfrm rot="-5400000">
                        <a:off x="800075" y="2281700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38" y="1"/>
                            </a:moveTo>
                            <a:cubicBezTo>
                              <a:pt x="3621" y="1"/>
                              <a:pt x="2224" y="520"/>
                              <a:pt x="1209" y="1520"/>
                            </a:cubicBezTo>
                            <a:cubicBezTo>
                              <a:pt x="87" y="2642"/>
                              <a:pt x="1" y="3539"/>
                              <a:pt x="501" y="4057"/>
                            </a:cubicBezTo>
                            <a:cubicBezTo>
                              <a:pt x="693" y="4242"/>
                              <a:pt x="936" y="4344"/>
                              <a:pt x="1222" y="4344"/>
                            </a:cubicBezTo>
                            <a:cubicBezTo>
                              <a:pt x="1711" y="4344"/>
                              <a:pt x="2325" y="4046"/>
                              <a:pt x="3021" y="3349"/>
                            </a:cubicBezTo>
                            <a:cubicBezTo>
                              <a:pt x="4143" y="2227"/>
                              <a:pt x="4661" y="622"/>
                              <a:pt x="4540" y="18"/>
                            </a:cubicBezTo>
                            <a:cubicBezTo>
                              <a:pt x="4481" y="7"/>
                              <a:pt x="4413" y="1"/>
                              <a:pt x="43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17" name="Google Shape;6817;p8"/>
                      <p:cNvSpPr/>
                      <p:nvPr/>
                    </p:nvSpPr>
                    <p:spPr>
                      <a:xfrm rot="-5400000">
                        <a:off x="833600" y="24112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811" y="0"/>
                            </a:moveTo>
                            <a:cubicBezTo>
                              <a:pt x="0" y="0"/>
                              <a:pt x="0" y="1243"/>
                              <a:pt x="811" y="1243"/>
                            </a:cubicBezTo>
                            <a:cubicBezTo>
                              <a:pt x="1605" y="1243"/>
                              <a:pt x="1605" y="0"/>
                              <a:pt x="811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18" name="Google Shape;6818;p8"/>
                      <p:cNvSpPr/>
                      <p:nvPr/>
                    </p:nvSpPr>
                    <p:spPr>
                      <a:xfrm rot="-5400000">
                        <a:off x="833163" y="206826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19" name="Google Shape;6819;p8"/>
                      <p:cNvSpPr/>
                      <p:nvPr/>
                    </p:nvSpPr>
                    <p:spPr>
                      <a:xfrm rot="-5400000">
                        <a:off x="931975" y="2158850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605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20" name="Google Shape;6820;p8"/>
                      <p:cNvSpPr/>
                      <p:nvPr/>
                    </p:nvSpPr>
                    <p:spPr>
                      <a:xfrm rot="-5400000">
                        <a:off x="928088" y="2326713"/>
                        <a:ext cx="39725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6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26"/>
                              <a:pt x="794" y="1226"/>
                            </a:cubicBezTo>
                            <a:cubicBezTo>
                              <a:pt x="1588" y="1226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21" name="Google Shape;6821;p8"/>
                      <p:cNvSpPr/>
                      <p:nvPr/>
                    </p:nvSpPr>
                    <p:spPr>
                      <a:xfrm rot="-5400000">
                        <a:off x="905375" y="1882550"/>
                        <a:ext cx="60875" cy="521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35" h="2085" extrusionOk="0">
                            <a:moveTo>
                              <a:pt x="1399" y="0"/>
                            </a:moveTo>
                            <a:cubicBezTo>
                              <a:pt x="467" y="0"/>
                              <a:pt x="1" y="1122"/>
                              <a:pt x="657" y="1778"/>
                            </a:cubicBezTo>
                            <a:cubicBezTo>
                              <a:pt x="868" y="1990"/>
                              <a:pt x="1129" y="2085"/>
                              <a:pt x="1384" y="2085"/>
                            </a:cubicBezTo>
                            <a:cubicBezTo>
                              <a:pt x="1920" y="2085"/>
                              <a:pt x="2434" y="1667"/>
                              <a:pt x="2434" y="1036"/>
                            </a:cubicBezTo>
                            <a:cubicBezTo>
                              <a:pt x="2434" y="466"/>
                              <a:pt x="1968" y="0"/>
                              <a:pt x="1399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22" name="Google Shape;6822;p8"/>
                      <p:cNvSpPr/>
                      <p:nvPr/>
                    </p:nvSpPr>
                    <p:spPr>
                      <a:xfrm rot="-5400000">
                        <a:off x="795188" y="1832663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8" y="1"/>
                            </a:moveTo>
                            <a:cubicBezTo>
                              <a:pt x="553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60" y="5368"/>
                              <a:pt x="1278" y="5714"/>
                            </a:cubicBezTo>
                            <a:cubicBezTo>
                              <a:pt x="1778" y="5368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1985" y="1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23" name="Google Shape;6823;p8"/>
                      <p:cNvSpPr/>
                      <p:nvPr/>
                    </p:nvSpPr>
                    <p:spPr>
                      <a:xfrm rot="-5400000">
                        <a:off x="797213" y="19313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1223" y="0"/>
                            </a:moveTo>
                            <a:cubicBezTo>
                              <a:pt x="936" y="0"/>
                              <a:pt x="693" y="102"/>
                              <a:pt x="501" y="287"/>
                            </a:cubicBezTo>
                            <a:cubicBezTo>
                              <a:pt x="1" y="805"/>
                              <a:pt x="104" y="1703"/>
                              <a:pt x="1209" y="2825"/>
                            </a:cubicBezTo>
                            <a:cubicBezTo>
                              <a:pt x="2224" y="3824"/>
                              <a:pt x="3635" y="4343"/>
                              <a:pt x="4342" y="4343"/>
                            </a:cubicBezTo>
                            <a:cubicBezTo>
                              <a:pt x="4416" y="4343"/>
                              <a:pt x="4483" y="4338"/>
                              <a:pt x="4540" y="4326"/>
                            </a:cubicBezTo>
                            <a:cubicBezTo>
                              <a:pt x="4661" y="3722"/>
                              <a:pt x="4143" y="2117"/>
                              <a:pt x="3038" y="995"/>
                            </a:cubicBezTo>
                            <a:cubicBezTo>
                              <a:pt x="2331" y="299"/>
                              <a:pt x="1713" y="0"/>
                              <a:pt x="122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24" name="Google Shape;6824;p8"/>
                      <p:cNvSpPr/>
                      <p:nvPr/>
                    </p:nvSpPr>
                    <p:spPr>
                      <a:xfrm rot="-5400000">
                        <a:off x="864225" y="19806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8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08" y="2555"/>
                              <a:pt x="2296" y="2555"/>
                            </a:cubicBezTo>
                            <a:cubicBezTo>
                              <a:pt x="3867" y="2555"/>
                              <a:pt x="5368" y="1796"/>
                              <a:pt x="5713" y="1278"/>
                            </a:cubicBezTo>
                            <a:cubicBezTo>
                              <a:pt x="5368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25" name="Google Shape;6825;p8"/>
                      <p:cNvSpPr/>
                      <p:nvPr/>
                    </p:nvSpPr>
                    <p:spPr>
                      <a:xfrm rot="-5400000">
                        <a:off x="864225" y="17640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18" y="1"/>
                            </a:moveTo>
                            <a:cubicBezTo>
                              <a:pt x="1848" y="1"/>
                              <a:pt x="346" y="760"/>
                              <a:pt x="1" y="1278"/>
                            </a:cubicBezTo>
                            <a:cubicBezTo>
                              <a:pt x="346" y="1796"/>
                              <a:pt x="1848" y="2555"/>
                              <a:pt x="3418" y="2555"/>
                            </a:cubicBezTo>
                            <a:cubicBezTo>
                              <a:pt x="5006" y="2555"/>
                              <a:pt x="5714" y="2003"/>
                              <a:pt x="5714" y="1278"/>
                            </a:cubicBezTo>
                            <a:cubicBezTo>
                              <a:pt x="5714" y="553"/>
                              <a:pt x="5006" y="1"/>
                              <a:pt x="341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26" name="Google Shape;6826;p8"/>
                      <p:cNvSpPr/>
                      <p:nvPr/>
                    </p:nvSpPr>
                    <p:spPr>
                      <a:xfrm rot="-5400000">
                        <a:off x="797213" y="17682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8" y="1"/>
                            </a:moveTo>
                            <a:cubicBezTo>
                              <a:pt x="2952" y="1"/>
                              <a:pt x="2332" y="303"/>
                              <a:pt x="1623" y="1012"/>
                            </a:cubicBezTo>
                            <a:cubicBezTo>
                              <a:pt x="501" y="2117"/>
                              <a:pt x="1" y="3722"/>
                              <a:pt x="122" y="4326"/>
                            </a:cubicBezTo>
                            <a:cubicBezTo>
                              <a:pt x="179" y="4338"/>
                              <a:pt x="245" y="4343"/>
                              <a:pt x="320" y="4343"/>
                            </a:cubicBezTo>
                            <a:cubicBezTo>
                              <a:pt x="1026" y="4343"/>
                              <a:pt x="2436" y="3824"/>
                              <a:pt x="3435" y="2825"/>
                            </a:cubicBezTo>
                            <a:cubicBezTo>
                              <a:pt x="4557" y="1720"/>
                              <a:pt x="4661" y="805"/>
                              <a:pt x="4143" y="287"/>
                            </a:cubicBezTo>
                            <a:cubicBezTo>
                              <a:pt x="3959" y="103"/>
                              <a:pt x="3721" y="1"/>
                              <a:pt x="34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27" name="Google Shape;6827;p8"/>
                      <p:cNvSpPr/>
                      <p:nvPr/>
                    </p:nvSpPr>
                    <p:spPr>
                      <a:xfrm rot="-5400000">
                        <a:off x="741900" y="19688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588" y="1243"/>
                              <a:pt x="1588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28" name="Google Shape;6828;p8"/>
                      <p:cNvSpPr/>
                      <p:nvPr/>
                    </p:nvSpPr>
                    <p:spPr>
                      <a:xfrm rot="-5400000">
                        <a:off x="746213" y="18013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29" name="Google Shape;6829;p8"/>
                      <p:cNvSpPr/>
                      <p:nvPr/>
                    </p:nvSpPr>
                    <p:spPr>
                      <a:xfrm rot="-5400000">
                        <a:off x="752263" y="1536438"/>
                        <a:ext cx="52225" cy="522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90" extrusionOk="0">
                            <a:moveTo>
                              <a:pt x="1053" y="1"/>
                            </a:moveTo>
                            <a:cubicBezTo>
                              <a:pt x="467" y="1"/>
                              <a:pt x="1" y="467"/>
                              <a:pt x="1" y="1036"/>
                            </a:cubicBezTo>
                            <a:cubicBezTo>
                              <a:pt x="1" y="1623"/>
                              <a:pt x="467" y="2089"/>
                              <a:pt x="1053" y="2089"/>
                            </a:cubicBezTo>
                            <a:cubicBezTo>
                              <a:pt x="1623" y="2089"/>
                              <a:pt x="2089" y="1623"/>
                              <a:pt x="2089" y="1036"/>
                            </a:cubicBezTo>
                            <a:cubicBezTo>
                              <a:pt x="2089" y="467"/>
                              <a:pt x="1623" y="1"/>
                              <a:pt x="10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30" name="Google Shape;6830;p8"/>
                      <p:cNvSpPr/>
                      <p:nvPr/>
                    </p:nvSpPr>
                    <p:spPr>
                      <a:xfrm rot="-5400000">
                        <a:off x="854725" y="1491350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1" y="1847"/>
                              <a:pt x="1" y="3418"/>
                            </a:cubicBezTo>
                            <a:cubicBezTo>
                              <a:pt x="1" y="5006"/>
                              <a:pt x="570" y="5714"/>
                              <a:pt x="1278" y="5714"/>
                            </a:cubicBezTo>
                            <a:cubicBezTo>
                              <a:pt x="2003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96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31" name="Google Shape;6831;p8"/>
                      <p:cNvSpPr/>
                      <p:nvPr/>
                    </p:nvSpPr>
                    <p:spPr>
                      <a:xfrm rot="-5400000">
                        <a:off x="800125" y="1426425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06" y="1"/>
                            </a:moveTo>
                            <a:cubicBezTo>
                              <a:pt x="231" y="1"/>
                              <a:pt x="163" y="7"/>
                              <a:pt x="104" y="18"/>
                            </a:cubicBezTo>
                            <a:cubicBezTo>
                              <a:pt x="0" y="639"/>
                              <a:pt x="501" y="2227"/>
                              <a:pt x="1623" y="3349"/>
                            </a:cubicBezTo>
                            <a:cubicBezTo>
                              <a:pt x="2315" y="4052"/>
                              <a:pt x="2933" y="4349"/>
                              <a:pt x="3421" y="4349"/>
                            </a:cubicBezTo>
                            <a:cubicBezTo>
                              <a:pt x="3711" y="4349"/>
                              <a:pt x="3956" y="4244"/>
                              <a:pt x="4143" y="4057"/>
                            </a:cubicBezTo>
                            <a:cubicBezTo>
                              <a:pt x="4660" y="3556"/>
                              <a:pt x="4540" y="2642"/>
                              <a:pt x="3435" y="1537"/>
                            </a:cubicBezTo>
                            <a:cubicBezTo>
                              <a:pt x="2420" y="521"/>
                              <a:pt x="1022" y="1"/>
                              <a:pt x="30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32" name="Google Shape;6832;p8"/>
                      <p:cNvSpPr/>
                      <p:nvPr/>
                    </p:nvSpPr>
                    <p:spPr>
                      <a:xfrm rot="-5400000">
                        <a:off x="706950" y="1422100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0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6" y="2572"/>
                              <a:pt x="5713" y="2002"/>
                              <a:pt x="5713" y="1277"/>
                            </a:cubicBezTo>
                            <a:cubicBezTo>
                              <a:pt x="5713" y="570"/>
                              <a:pt x="5006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33" name="Google Shape;6833;p8"/>
                      <p:cNvSpPr/>
                      <p:nvPr/>
                    </p:nvSpPr>
                    <p:spPr>
                      <a:xfrm rot="-5400000">
                        <a:off x="706950" y="1638700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08" y="0"/>
                              <a:pt x="0" y="570"/>
                              <a:pt x="0" y="1277"/>
                            </a:cubicBezTo>
                            <a:cubicBezTo>
                              <a:pt x="0" y="2002"/>
                              <a:pt x="708" y="2572"/>
                              <a:pt x="2296" y="2572"/>
                            </a:cubicBezTo>
                            <a:cubicBezTo>
                              <a:pt x="3866" y="2572"/>
                              <a:pt x="5368" y="1795"/>
                              <a:pt x="5713" y="1277"/>
                            </a:cubicBezTo>
                            <a:cubicBezTo>
                              <a:pt x="5368" y="777"/>
                              <a:pt x="3866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34" name="Google Shape;6834;p8"/>
                      <p:cNvSpPr/>
                      <p:nvPr/>
                    </p:nvSpPr>
                    <p:spPr>
                      <a:xfrm rot="-5400000">
                        <a:off x="800075" y="1589575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38" y="1"/>
                            </a:moveTo>
                            <a:cubicBezTo>
                              <a:pt x="3621" y="1"/>
                              <a:pt x="2224" y="520"/>
                              <a:pt x="1208" y="1520"/>
                            </a:cubicBezTo>
                            <a:cubicBezTo>
                              <a:pt x="87" y="2642"/>
                              <a:pt x="0" y="3539"/>
                              <a:pt x="501" y="4057"/>
                            </a:cubicBezTo>
                            <a:cubicBezTo>
                              <a:pt x="692" y="4242"/>
                              <a:pt x="935" y="4344"/>
                              <a:pt x="1221" y="4344"/>
                            </a:cubicBezTo>
                            <a:cubicBezTo>
                              <a:pt x="1710" y="4344"/>
                              <a:pt x="2324" y="4046"/>
                              <a:pt x="3021" y="3349"/>
                            </a:cubicBezTo>
                            <a:cubicBezTo>
                              <a:pt x="4143" y="2227"/>
                              <a:pt x="4660" y="622"/>
                              <a:pt x="4540" y="18"/>
                            </a:cubicBezTo>
                            <a:cubicBezTo>
                              <a:pt x="4481" y="7"/>
                              <a:pt x="4413" y="1"/>
                              <a:pt x="43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35" name="Google Shape;6835;p8"/>
                      <p:cNvSpPr/>
                      <p:nvPr/>
                    </p:nvSpPr>
                    <p:spPr>
                      <a:xfrm rot="-5400000">
                        <a:off x="833600" y="17191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812" y="0"/>
                            </a:moveTo>
                            <a:cubicBezTo>
                              <a:pt x="1" y="0"/>
                              <a:pt x="1" y="1243"/>
                              <a:pt x="812" y="1243"/>
                            </a:cubicBezTo>
                            <a:cubicBezTo>
                              <a:pt x="1606" y="1243"/>
                              <a:pt x="1606" y="0"/>
                              <a:pt x="812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36" name="Google Shape;6836;p8"/>
                      <p:cNvSpPr/>
                      <p:nvPr/>
                    </p:nvSpPr>
                    <p:spPr>
                      <a:xfrm rot="-5400000">
                        <a:off x="833150" y="1376150"/>
                        <a:ext cx="4017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37" name="Google Shape;6837;p8"/>
                      <p:cNvSpPr/>
                      <p:nvPr/>
                    </p:nvSpPr>
                    <p:spPr>
                      <a:xfrm rot="-5400000">
                        <a:off x="909538" y="1186288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66" y="0"/>
                              <a:pt x="0" y="466"/>
                              <a:pt x="0" y="1036"/>
                            </a:cubicBezTo>
                            <a:cubicBezTo>
                              <a:pt x="0" y="1606"/>
                              <a:pt x="466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38" name="Google Shape;6838;p8"/>
                      <p:cNvSpPr/>
                      <p:nvPr/>
                    </p:nvSpPr>
                    <p:spPr>
                      <a:xfrm rot="-5400000">
                        <a:off x="794963" y="1140763"/>
                        <a:ext cx="6432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73" h="5714" extrusionOk="0">
                            <a:moveTo>
                              <a:pt x="1295" y="1"/>
                            </a:moveTo>
                            <a:cubicBezTo>
                              <a:pt x="570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77" y="5386"/>
                              <a:pt x="1295" y="5714"/>
                            </a:cubicBezTo>
                            <a:cubicBezTo>
                              <a:pt x="1796" y="5368"/>
                              <a:pt x="2572" y="3867"/>
                              <a:pt x="2572" y="2296"/>
                            </a:cubicBezTo>
                            <a:cubicBezTo>
                              <a:pt x="2572" y="726"/>
                              <a:pt x="2003" y="1"/>
                              <a:pt x="12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39" name="Google Shape;6839;p8"/>
                      <p:cNvSpPr/>
                      <p:nvPr/>
                    </p:nvSpPr>
                    <p:spPr>
                      <a:xfrm rot="-5400000">
                        <a:off x="797438" y="1239438"/>
                        <a:ext cx="11607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43" h="4344" extrusionOk="0">
                            <a:moveTo>
                              <a:pt x="1214" y="0"/>
                            </a:moveTo>
                            <a:cubicBezTo>
                              <a:pt x="927" y="0"/>
                              <a:pt x="685" y="102"/>
                              <a:pt x="501" y="287"/>
                            </a:cubicBezTo>
                            <a:cubicBezTo>
                              <a:pt x="0" y="805"/>
                              <a:pt x="104" y="1703"/>
                              <a:pt x="1208" y="2825"/>
                            </a:cubicBezTo>
                            <a:cubicBezTo>
                              <a:pt x="2224" y="3824"/>
                              <a:pt x="3635" y="4343"/>
                              <a:pt x="4341" y="4343"/>
                            </a:cubicBezTo>
                            <a:cubicBezTo>
                              <a:pt x="4416" y="4343"/>
                              <a:pt x="4482" y="4338"/>
                              <a:pt x="4539" y="4326"/>
                            </a:cubicBezTo>
                            <a:cubicBezTo>
                              <a:pt x="4643" y="3722"/>
                              <a:pt x="4142" y="2117"/>
                              <a:pt x="3020" y="995"/>
                            </a:cubicBezTo>
                            <a:cubicBezTo>
                              <a:pt x="2324" y="299"/>
                              <a:pt x="1703" y="0"/>
                              <a:pt x="121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40" name="Google Shape;6840;p8"/>
                      <p:cNvSpPr/>
                      <p:nvPr/>
                    </p:nvSpPr>
                    <p:spPr>
                      <a:xfrm rot="-5400000">
                        <a:off x="864225" y="12885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9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09" y="2555"/>
                              <a:pt x="2296" y="2555"/>
                            </a:cubicBezTo>
                            <a:cubicBezTo>
                              <a:pt x="3867" y="2555"/>
                              <a:pt x="5351" y="1796"/>
                              <a:pt x="5714" y="1278"/>
                            </a:cubicBezTo>
                            <a:cubicBezTo>
                              <a:pt x="5351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41" name="Google Shape;6841;p8"/>
                      <p:cNvSpPr/>
                      <p:nvPr/>
                    </p:nvSpPr>
                    <p:spPr>
                      <a:xfrm rot="-5400000">
                        <a:off x="864225" y="1071925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35" y="1"/>
                            </a:moveTo>
                            <a:cubicBezTo>
                              <a:pt x="1847" y="1"/>
                              <a:pt x="345" y="760"/>
                              <a:pt x="0" y="1278"/>
                            </a:cubicBezTo>
                            <a:cubicBezTo>
                              <a:pt x="345" y="1796"/>
                              <a:pt x="1847" y="2555"/>
                              <a:pt x="3435" y="2555"/>
                            </a:cubicBezTo>
                            <a:cubicBezTo>
                              <a:pt x="5006" y="2555"/>
                              <a:pt x="5713" y="2003"/>
                              <a:pt x="5713" y="1278"/>
                            </a:cubicBezTo>
                            <a:cubicBezTo>
                              <a:pt x="5713" y="553"/>
                              <a:pt x="5006" y="1"/>
                              <a:pt x="34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42" name="Google Shape;6842;p8"/>
                      <p:cNvSpPr/>
                      <p:nvPr/>
                    </p:nvSpPr>
                    <p:spPr>
                      <a:xfrm rot="-5400000">
                        <a:off x="797213" y="1076113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3" y="1"/>
                            </a:moveTo>
                            <a:cubicBezTo>
                              <a:pt x="2943" y="1"/>
                              <a:pt x="2321" y="303"/>
                              <a:pt x="1623" y="1012"/>
                            </a:cubicBezTo>
                            <a:cubicBezTo>
                              <a:pt x="518" y="2134"/>
                              <a:pt x="0" y="3722"/>
                              <a:pt x="104" y="4326"/>
                            </a:cubicBezTo>
                            <a:cubicBezTo>
                              <a:pt x="163" y="4338"/>
                              <a:pt x="231" y="4343"/>
                              <a:pt x="306" y="4343"/>
                            </a:cubicBezTo>
                            <a:cubicBezTo>
                              <a:pt x="1025" y="4343"/>
                              <a:pt x="2435" y="3824"/>
                              <a:pt x="3435" y="2825"/>
                            </a:cubicBezTo>
                            <a:cubicBezTo>
                              <a:pt x="4557" y="1720"/>
                              <a:pt x="4660" y="805"/>
                              <a:pt x="4142" y="287"/>
                            </a:cubicBezTo>
                            <a:cubicBezTo>
                              <a:pt x="3958" y="103"/>
                              <a:pt x="3718" y="1"/>
                              <a:pt x="343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43" name="Google Shape;6843;p8"/>
                      <p:cNvSpPr/>
                      <p:nvPr/>
                    </p:nvSpPr>
                    <p:spPr>
                      <a:xfrm rot="-5400000">
                        <a:off x="741900" y="12767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589" y="1243"/>
                              <a:pt x="1589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44" name="Google Shape;6844;p8"/>
                      <p:cNvSpPr/>
                      <p:nvPr/>
                    </p:nvSpPr>
                    <p:spPr>
                      <a:xfrm rot="-5400000">
                        <a:off x="746213" y="11092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589" y="1243"/>
                              <a:pt x="1589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45" name="Google Shape;6845;p8"/>
                      <p:cNvSpPr/>
                      <p:nvPr/>
                    </p:nvSpPr>
                    <p:spPr>
                      <a:xfrm rot="-5400000">
                        <a:off x="758338" y="996813"/>
                        <a:ext cx="4017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4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46" name="Google Shape;6846;p8"/>
                      <p:cNvSpPr/>
                      <p:nvPr/>
                    </p:nvSpPr>
                    <p:spPr>
                      <a:xfrm rot="-5400000">
                        <a:off x="932188" y="14669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47" name="Google Shape;6847;p8"/>
                      <p:cNvSpPr/>
                      <p:nvPr/>
                    </p:nvSpPr>
                    <p:spPr>
                      <a:xfrm rot="-5400000">
                        <a:off x="928088" y="1634613"/>
                        <a:ext cx="39725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6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26"/>
                              <a:pt x="795" y="1226"/>
                            </a:cubicBezTo>
                            <a:cubicBezTo>
                              <a:pt x="1589" y="1226"/>
                              <a:pt x="1589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</p:grpSp>
                <p:grpSp>
                  <p:nvGrpSpPr>
                    <p:cNvPr id="6848" name="Google Shape;6848;p8"/>
                    <p:cNvGrpSpPr/>
                    <p:nvPr/>
                  </p:nvGrpSpPr>
                  <p:grpSpPr>
                    <a:xfrm rot="10800000">
                      <a:off x="250000" y="2657925"/>
                      <a:ext cx="266250" cy="2469875"/>
                      <a:chOff x="701350" y="1022100"/>
                      <a:chExt cx="266250" cy="2469875"/>
                    </a:xfrm>
                  </p:grpSpPr>
                  <p:sp>
                    <p:nvSpPr>
                      <p:cNvPr id="6849" name="Google Shape;6849;p8"/>
                      <p:cNvSpPr/>
                      <p:nvPr/>
                    </p:nvSpPr>
                    <p:spPr>
                      <a:xfrm rot="-5400000">
                        <a:off x="-519125" y="2242575"/>
                        <a:ext cx="2457350" cy="164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294" h="656" extrusionOk="0">
                            <a:moveTo>
                              <a:pt x="0" y="0"/>
                            </a:moveTo>
                            <a:lnTo>
                              <a:pt x="0" y="656"/>
                            </a:lnTo>
                            <a:lnTo>
                              <a:pt x="98293" y="656"/>
                            </a:lnTo>
                            <a:lnTo>
                              <a:pt x="98293" y="0"/>
                            </a:ln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50" name="Google Shape;6850;p8"/>
                      <p:cNvSpPr/>
                      <p:nvPr/>
                    </p:nvSpPr>
                    <p:spPr>
                      <a:xfrm rot="-5400000">
                        <a:off x="909538" y="3262613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84" y="0"/>
                              <a:pt x="0" y="466"/>
                              <a:pt x="0" y="1036"/>
                            </a:cubicBezTo>
                            <a:cubicBezTo>
                              <a:pt x="0" y="1606"/>
                              <a:pt x="484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51" name="Google Shape;6851;p8"/>
                      <p:cNvSpPr/>
                      <p:nvPr/>
                    </p:nvSpPr>
                    <p:spPr>
                      <a:xfrm rot="-5400000">
                        <a:off x="795175" y="3216875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553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60" y="5386"/>
                              <a:pt x="1278" y="5714"/>
                            </a:cubicBezTo>
                            <a:cubicBezTo>
                              <a:pt x="1796" y="5386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2003" y="1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52" name="Google Shape;6852;p8"/>
                      <p:cNvSpPr/>
                      <p:nvPr/>
                    </p:nvSpPr>
                    <p:spPr>
                      <a:xfrm rot="-5400000">
                        <a:off x="797200" y="3315550"/>
                        <a:ext cx="116550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2" h="4344" extrusionOk="0">
                            <a:moveTo>
                              <a:pt x="1227" y="0"/>
                            </a:moveTo>
                            <a:cubicBezTo>
                              <a:pt x="938" y="0"/>
                              <a:pt x="693" y="102"/>
                              <a:pt x="501" y="287"/>
                            </a:cubicBezTo>
                            <a:cubicBezTo>
                              <a:pt x="1" y="805"/>
                              <a:pt x="105" y="1703"/>
                              <a:pt x="1226" y="2825"/>
                            </a:cubicBezTo>
                            <a:cubicBezTo>
                              <a:pt x="2226" y="3824"/>
                              <a:pt x="3636" y="4343"/>
                              <a:pt x="4342" y="4343"/>
                            </a:cubicBezTo>
                            <a:cubicBezTo>
                              <a:pt x="4416" y="4343"/>
                              <a:pt x="4483" y="4338"/>
                              <a:pt x="4540" y="4326"/>
                            </a:cubicBezTo>
                            <a:cubicBezTo>
                              <a:pt x="4661" y="3722"/>
                              <a:pt x="4143" y="2117"/>
                              <a:pt x="3039" y="995"/>
                            </a:cubicBezTo>
                            <a:cubicBezTo>
                              <a:pt x="2342" y="299"/>
                              <a:pt x="1721" y="0"/>
                              <a:pt x="1227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53" name="Google Shape;6853;p8"/>
                      <p:cNvSpPr/>
                      <p:nvPr/>
                    </p:nvSpPr>
                    <p:spPr>
                      <a:xfrm rot="-5400000">
                        <a:off x="864225" y="3364875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26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26" y="2555"/>
                              <a:pt x="2296" y="2555"/>
                            </a:cubicBezTo>
                            <a:cubicBezTo>
                              <a:pt x="3867" y="2555"/>
                              <a:pt x="5369" y="1796"/>
                              <a:pt x="5714" y="1278"/>
                            </a:cubicBezTo>
                            <a:cubicBezTo>
                              <a:pt x="5369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54" name="Google Shape;6854;p8"/>
                      <p:cNvSpPr/>
                      <p:nvPr/>
                    </p:nvSpPr>
                    <p:spPr>
                      <a:xfrm rot="-5400000">
                        <a:off x="864438" y="3148038"/>
                        <a:ext cx="142425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697" h="2556" extrusionOk="0">
                            <a:moveTo>
                              <a:pt x="3418" y="1"/>
                            </a:moveTo>
                            <a:cubicBezTo>
                              <a:pt x="1847" y="1"/>
                              <a:pt x="346" y="760"/>
                              <a:pt x="0" y="1278"/>
                            </a:cubicBezTo>
                            <a:cubicBezTo>
                              <a:pt x="346" y="1796"/>
                              <a:pt x="1847" y="2555"/>
                              <a:pt x="3418" y="2555"/>
                            </a:cubicBezTo>
                            <a:cubicBezTo>
                              <a:pt x="4988" y="2555"/>
                              <a:pt x="5696" y="2003"/>
                              <a:pt x="5696" y="1278"/>
                            </a:cubicBezTo>
                            <a:cubicBezTo>
                              <a:pt x="5696" y="553"/>
                              <a:pt x="4988" y="1"/>
                              <a:pt x="341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55" name="Google Shape;6855;p8"/>
                      <p:cNvSpPr/>
                      <p:nvPr/>
                    </p:nvSpPr>
                    <p:spPr>
                      <a:xfrm rot="-5400000">
                        <a:off x="797213" y="31524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7" y="1"/>
                            </a:moveTo>
                            <a:cubicBezTo>
                              <a:pt x="2951" y="1"/>
                              <a:pt x="2332" y="303"/>
                              <a:pt x="1622" y="1012"/>
                            </a:cubicBezTo>
                            <a:cubicBezTo>
                              <a:pt x="518" y="2117"/>
                              <a:pt x="0" y="3722"/>
                              <a:pt x="121" y="4326"/>
                            </a:cubicBezTo>
                            <a:cubicBezTo>
                              <a:pt x="178" y="4338"/>
                              <a:pt x="245" y="4343"/>
                              <a:pt x="319" y="4343"/>
                            </a:cubicBezTo>
                            <a:cubicBezTo>
                              <a:pt x="1025" y="4343"/>
                              <a:pt x="2437" y="3824"/>
                              <a:pt x="3452" y="2825"/>
                            </a:cubicBezTo>
                            <a:cubicBezTo>
                              <a:pt x="4557" y="1720"/>
                              <a:pt x="4660" y="805"/>
                              <a:pt x="4142" y="287"/>
                            </a:cubicBezTo>
                            <a:cubicBezTo>
                              <a:pt x="3958" y="103"/>
                              <a:pt x="3720" y="1"/>
                              <a:pt x="343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56" name="Google Shape;6856;p8"/>
                      <p:cNvSpPr/>
                      <p:nvPr/>
                    </p:nvSpPr>
                    <p:spPr>
                      <a:xfrm rot="-5400000">
                        <a:off x="849775" y="3456775"/>
                        <a:ext cx="39725" cy="306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7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26"/>
                              <a:pt x="794" y="1226"/>
                            </a:cubicBezTo>
                            <a:cubicBezTo>
                              <a:pt x="1588" y="1226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57" name="Google Shape;6857;p8"/>
                      <p:cNvSpPr/>
                      <p:nvPr/>
                    </p:nvSpPr>
                    <p:spPr>
                      <a:xfrm rot="-5400000">
                        <a:off x="741688" y="335281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58" name="Google Shape;6858;p8"/>
                      <p:cNvSpPr/>
                      <p:nvPr/>
                    </p:nvSpPr>
                    <p:spPr>
                      <a:xfrm rot="-5400000">
                        <a:off x="746000" y="31853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59" name="Google Shape;6859;p8"/>
                      <p:cNvSpPr/>
                      <p:nvPr/>
                    </p:nvSpPr>
                    <p:spPr>
                      <a:xfrm rot="-5400000">
                        <a:off x="752475" y="2920425"/>
                        <a:ext cx="51800" cy="522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72" h="2090" extrusionOk="0">
                            <a:moveTo>
                              <a:pt x="1036" y="1"/>
                            </a:moveTo>
                            <a:cubicBezTo>
                              <a:pt x="466" y="1"/>
                              <a:pt x="0" y="467"/>
                              <a:pt x="0" y="1036"/>
                            </a:cubicBezTo>
                            <a:cubicBezTo>
                              <a:pt x="0" y="1623"/>
                              <a:pt x="466" y="2089"/>
                              <a:pt x="1036" y="2089"/>
                            </a:cubicBezTo>
                            <a:cubicBezTo>
                              <a:pt x="1605" y="2089"/>
                              <a:pt x="2071" y="1623"/>
                              <a:pt x="2071" y="1036"/>
                            </a:cubicBezTo>
                            <a:cubicBezTo>
                              <a:pt x="2071" y="467"/>
                              <a:pt x="1605" y="1"/>
                              <a:pt x="103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60" name="Google Shape;6860;p8"/>
                      <p:cNvSpPr/>
                      <p:nvPr/>
                    </p:nvSpPr>
                    <p:spPr>
                      <a:xfrm rot="-5400000">
                        <a:off x="854738" y="2875138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0" y="1847"/>
                              <a:pt x="0" y="3418"/>
                            </a:cubicBezTo>
                            <a:cubicBezTo>
                              <a:pt x="0" y="5006"/>
                              <a:pt x="553" y="5714"/>
                              <a:pt x="1278" y="5714"/>
                            </a:cubicBezTo>
                            <a:cubicBezTo>
                              <a:pt x="2003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95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61" name="Google Shape;6861;p8"/>
                      <p:cNvSpPr/>
                      <p:nvPr/>
                    </p:nvSpPr>
                    <p:spPr>
                      <a:xfrm rot="-5400000">
                        <a:off x="800125" y="2810650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19" y="1"/>
                            </a:moveTo>
                            <a:cubicBezTo>
                              <a:pt x="245" y="1"/>
                              <a:pt x="179" y="7"/>
                              <a:pt x="121" y="18"/>
                            </a:cubicBezTo>
                            <a:cubicBezTo>
                              <a:pt x="1" y="639"/>
                              <a:pt x="518" y="2227"/>
                              <a:pt x="1623" y="3349"/>
                            </a:cubicBezTo>
                            <a:cubicBezTo>
                              <a:pt x="2315" y="4052"/>
                              <a:pt x="2933" y="4349"/>
                              <a:pt x="3425" y="4349"/>
                            </a:cubicBezTo>
                            <a:cubicBezTo>
                              <a:pt x="3718" y="4349"/>
                              <a:pt x="3967" y="4244"/>
                              <a:pt x="4160" y="4057"/>
                            </a:cubicBezTo>
                            <a:cubicBezTo>
                              <a:pt x="4661" y="3556"/>
                              <a:pt x="4557" y="2642"/>
                              <a:pt x="3435" y="1537"/>
                            </a:cubicBezTo>
                            <a:cubicBezTo>
                              <a:pt x="2435" y="521"/>
                              <a:pt x="1026" y="1"/>
                              <a:pt x="31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62" name="Google Shape;6862;p8"/>
                      <p:cNvSpPr/>
                      <p:nvPr/>
                    </p:nvSpPr>
                    <p:spPr>
                      <a:xfrm rot="-5400000">
                        <a:off x="706950" y="28063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1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6" y="2572"/>
                              <a:pt x="5714" y="2002"/>
                              <a:pt x="5714" y="1277"/>
                            </a:cubicBezTo>
                            <a:cubicBezTo>
                              <a:pt x="5714" y="570"/>
                              <a:pt x="5006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63" name="Google Shape;6863;p8"/>
                      <p:cNvSpPr/>
                      <p:nvPr/>
                    </p:nvSpPr>
                    <p:spPr>
                      <a:xfrm rot="-5400000">
                        <a:off x="706950" y="30229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25" y="0"/>
                              <a:pt x="0" y="570"/>
                              <a:pt x="0" y="1277"/>
                            </a:cubicBezTo>
                            <a:cubicBezTo>
                              <a:pt x="0" y="2002"/>
                              <a:pt x="708" y="2572"/>
                              <a:pt x="2296" y="2572"/>
                            </a:cubicBezTo>
                            <a:cubicBezTo>
                              <a:pt x="3867" y="2572"/>
                              <a:pt x="5368" y="1795"/>
                              <a:pt x="5713" y="1277"/>
                            </a:cubicBezTo>
                            <a:cubicBezTo>
                              <a:pt x="5368" y="777"/>
                              <a:pt x="3867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64" name="Google Shape;6864;p8"/>
                      <p:cNvSpPr/>
                      <p:nvPr/>
                    </p:nvSpPr>
                    <p:spPr>
                      <a:xfrm rot="-5400000">
                        <a:off x="800075" y="2973800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42" y="1"/>
                            </a:moveTo>
                            <a:cubicBezTo>
                              <a:pt x="3635" y="1"/>
                              <a:pt x="2224" y="520"/>
                              <a:pt x="1209" y="1520"/>
                            </a:cubicBezTo>
                            <a:cubicBezTo>
                              <a:pt x="104" y="2642"/>
                              <a:pt x="1" y="3539"/>
                              <a:pt x="501" y="4057"/>
                            </a:cubicBezTo>
                            <a:cubicBezTo>
                              <a:pt x="692" y="4242"/>
                              <a:pt x="935" y="4344"/>
                              <a:pt x="1222" y="4344"/>
                            </a:cubicBezTo>
                            <a:cubicBezTo>
                              <a:pt x="1710" y="4344"/>
                              <a:pt x="2324" y="4046"/>
                              <a:pt x="3021" y="3349"/>
                            </a:cubicBezTo>
                            <a:cubicBezTo>
                              <a:pt x="4143" y="2227"/>
                              <a:pt x="4661" y="622"/>
                              <a:pt x="4540" y="18"/>
                            </a:cubicBezTo>
                            <a:cubicBezTo>
                              <a:pt x="4482" y="7"/>
                              <a:pt x="4416" y="1"/>
                              <a:pt x="4342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65" name="Google Shape;6865;p8"/>
                      <p:cNvSpPr/>
                      <p:nvPr/>
                    </p:nvSpPr>
                    <p:spPr>
                      <a:xfrm rot="-5400000">
                        <a:off x="833813" y="31031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66" name="Google Shape;6866;p8"/>
                      <p:cNvSpPr/>
                      <p:nvPr/>
                    </p:nvSpPr>
                    <p:spPr>
                      <a:xfrm rot="-5400000">
                        <a:off x="833163" y="276036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811" y="0"/>
                            </a:moveTo>
                            <a:cubicBezTo>
                              <a:pt x="0" y="0"/>
                              <a:pt x="0" y="1243"/>
                              <a:pt x="811" y="1243"/>
                            </a:cubicBezTo>
                            <a:cubicBezTo>
                              <a:pt x="1605" y="1243"/>
                              <a:pt x="1605" y="0"/>
                              <a:pt x="811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67" name="Google Shape;6867;p8"/>
                      <p:cNvSpPr/>
                      <p:nvPr/>
                    </p:nvSpPr>
                    <p:spPr>
                      <a:xfrm rot="-5400000">
                        <a:off x="931975" y="28509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68" name="Google Shape;6868;p8"/>
                      <p:cNvSpPr/>
                      <p:nvPr/>
                    </p:nvSpPr>
                    <p:spPr>
                      <a:xfrm rot="-5400000">
                        <a:off x="927875" y="3018600"/>
                        <a:ext cx="40150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26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26"/>
                              <a:pt x="794" y="1226"/>
                            </a:cubicBezTo>
                            <a:cubicBezTo>
                              <a:pt x="1605" y="1226"/>
                              <a:pt x="1605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69" name="Google Shape;6869;p8"/>
                      <p:cNvSpPr/>
                      <p:nvPr/>
                    </p:nvSpPr>
                    <p:spPr>
                      <a:xfrm rot="-5400000">
                        <a:off x="909538" y="2570513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67" y="0"/>
                              <a:pt x="1" y="466"/>
                              <a:pt x="1" y="1036"/>
                            </a:cubicBezTo>
                            <a:cubicBezTo>
                              <a:pt x="1" y="1606"/>
                              <a:pt x="467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70" name="Google Shape;6870;p8"/>
                      <p:cNvSpPr/>
                      <p:nvPr/>
                    </p:nvSpPr>
                    <p:spPr>
                      <a:xfrm rot="-5400000">
                        <a:off x="795188" y="2524763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7" y="1"/>
                            </a:moveTo>
                            <a:cubicBezTo>
                              <a:pt x="553" y="1"/>
                              <a:pt x="0" y="708"/>
                              <a:pt x="0" y="2296"/>
                            </a:cubicBezTo>
                            <a:cubicBezTo>
                              <a:pt x="0" y="3884"/>
                              <a:pt x="760" y="5386"/>
                              <a:pt x="1277" y="5714"/>
                            </a:cubicBezTo>
                            <a:cubicBezTo>
                              <a:pt x="1778" y="5368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1985" y="1"/>
                              <a:pt x="127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71" name="Google Shape;6871;p8"/>
                      <p:cNvSpPr/>
                      <p:nvPr/>
                    </p:nvSpPr>
                    <p:spPr>
                      <a:xfrm rot="-5400000">
                        <a:off x="797213" y="26234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1227" y="0"/>
                            </a:moveTo>
                            <a:cubicBezTo>
                              <a:pt x="938" y="0"/>
                              <a:pt x="692" y="102"/>
                              <a:pt x="501" y="287"/>
                            </a:cubicBezTo>
                            <a:cubicBezTo>
                              <a:pt x="0" y="805"/>
                              <a:pt x="104" y="1703"/>
                              <a:pt x="1226" y="2825"/>
                            </a:cubicBezTo>
                            <a:cubicBezTo>
                              <a:pt x="2225" y="3824"/>
                              <a:pt x="3635" y="4343"/>
                              <a:pt x="4342" y="4343"/>
                            </a:cubicBezTo>
                            <a:cubicBezTo>
                              <a:pt x="4416" y="4343"/>
                              <a:pt x="4482" y="4338"/>
                              <a:pt x="4540" y="4326"/>
                            </a:cubicBezTo>
                            <a:cubicBezTo>
                              <a:pt x="4660" y="3722"/>
                              <a:pt x="4143" y="2117"/>
                              <a:pt x="3038" y="995"/>
                            </a:cubicBezTo>
                            <a:cubicBezTo>
                              <a:pt x="2341" y="299"/>
                              <a:pt x="1720" y="0"/>
                              <a:pt x="1227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72" name="Google Shape;6872;p8"/>
                      <p:cNvSpPr/>
                      <p:nvPr/>
                    </p:nvSpPr>
                    <p:spPr>
                      <a:xfrm rot="-5400000">
                        <a:off x="864225" y="26727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8" y="1"/>
                              <a:pt x="0" y="553"/>
                              <a:pt x="0" y="1278"/>
                            </a:cubicBezTo>
                            <a:cubicBezTo>
                              <a:pt x="0" y="2003"/>
                              <a:pt x="708" y="2555"/>
                              <a:pt x="2296" y="2555"/>
                            </a:cubicBezTo>
                            <a:cubicBezTo>
                              <a:pt x="3866" y="2555"/>
                              <a:pt x="5368" y="1796"/>
                              <a:pt x="5713" y="1278"/>
                            </a:cubicBezTo>
                            <a:cubicBezTo>
                              <a:pt x="5368" y="760"/>
                              <a:pt x="3866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73" name="Google Shape;6873;p8"/>
                      <p:cNvSpPr/>
                      <p:nvPr/>
                    </p:nvSpPr>
                    <p:spPr>
                      <a:xfrm rot="-5400000">
                        <a:off x="864225" y="24561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35" y="1"/>
                            </a:moveTo>
                            <a:cubicBezTo>
                              <a:pt x="1847" y="1"/>
                              <a:pt x="363" y="760"/>
                              <a:pt x="1" y="1278"/>
                            </a:cubicBezTo>
                            <a:cubicBezTo>
                              <a:pt x="363" y="1796"/>
                              <a:pt x="1847" y="2555"/>
                              <a:pt x="3435" y="2555"/>
                            </a:cubicBezTo>
                            <a:cubicBezTo>
                              <a:pt x="5006" y="2555"/>
                              <a:pt x="5713" y="2003"/>
                              <a:pt x="5713" y="1278"/>
                            </a:cubicBezTo>
                            <a:cubicBezTo>
                              <a:pt x="5713" y="553"/>
                              <a:pt x="5006" y="1"/>
                              <a:pt x="34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74" name="Google Shape;6874;p8"/>
                      <p:cNvSpPr/>
                      <p:nvPr/>
                    </p:nvSpPr>
                    <p:spPr>
                      <a:xfrm rot="-5400000">
                        <a:off x="797213" y="24603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8" y="1"/>
                            </a:moveTo>
                            <a:cubicBezTo>
                              <a:pt x="2952" y="1"/>
                              <a:pt x="2332" y="303"/>
                              <a:pt x="1623" y="1012"/>
                            </a:cubicBezTo>
                            <a:cubicBezTo>
                              <a:pt x="518" y="2117"/>
                              <a:pt x="0" y="3722"/>
                              <a:pt x="121" y="4326"/>
                            </a:cubicBezTo>
                            <a:cubicBezTo>
                              <a:pt x="179" y="4338"/>
                              <a:pt x="245" y="4343"/>
                              <a:pt x="319" y="4343"/>
                            </a:cubicBezTo>
                            <a:cubicBezTo>
                              <a:pt x="1026" y="4343"/>
                              <a:pt x="2435" y="3824"/>
                              <a:pt x="3435" y="2825"/>
                            </a:cubicBezTo>
                            <a:cubicBezTo>
                              <a:pt x="4557" y="1720"/>
                              <a:pt x="4661" y="805"/>
                              <a:pt x="4143" y="287"/>
                            </a:cubicBezTo>
                            <a:cubicBezTo>
                              <a:pt x="3959" y="103"/>
                              <a:pt x="3721" y="1"/>
                              <a:pt x="34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75" name="Google Shape;6875;p8"/>
                      <p:cNvSpPr/>
                      <p:nvPr/>
                    </p:nvSpPr>
                    <p:spPr>
                      <a:xfrm rot="-5400000">
                        <a:off x="741900" y="26609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76" name="Google Shape;6876;p8"/>
                      <p:cNvSpPr/>
                      <p:nvPr/>
                    </p:nvSpPr>
                    <p:spPr>
                      <a:xfrm rot="-5400000">
                        <a:off x="745988" y="2493263"/>
                        <a:ext cx="4017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77" name="Google Shape;6877;p8"/>
                      <p:cNvSpPr/>
                      <p:nvPr/>
                    </p:nvSpPr>
                    <p:spPr>
                      <a:xfrm rot="-5400000">
                        <a:off x="748000" y="2224275"/>
                        <a:ext cx="60850" cy="521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34" h="2086" extrusionOk="0">
                            <a:moveTo>
                              <a:pt x="1048" y="0"/>
                            </a:moveTo>
                            <a:cubicBezTo>
                              <a:pt x="513" y="0"/>
                              <a:pt x="0" y="414"/>
                              <a:pt x="0" y="1032"/>
                            </a:cubicBezTo>
                            <a:cubicBezTo>
                              <a:pt x="0" y="1619"/>
                              <a:pt x="466" y="2085"/>
                              <a:pt x="1053" y="2085"/>
                            </a:cubicBezTo>
                            <a:cubicBezTo>
                              <a:pt x="1968" y="2085"/>
                              <a:pt x="2434" y="963"/>
                              <a:pt x="1778" y="307"/>
                            </a:cubicBezTo>
                            <a:cubicBezTo>
                              <a:pt x="1566" y="95"/>
                              <a:pt x="1304" y="0"/>
                              <a:pt x="1048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78" name="Google Shape;6878;p8"/>
                      <p:cNvSpPr/>
                      <p:nvPr/>
                    </p:nvSpPr>
                    <p:spPr>
                      <a:xfrm rot="-5400000">
                        <a:off x="854725" y="2183025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1" y="1847"/>
                              <a:pt x="1" y="3418"/>
                            </a:cubicBezTo>
                            <a:cubicBezTo>
                              <a:pt x="1" y="5006"/>
                              <a:pt x="553" y="5714"/>
                              <a:pt x="1278" y="5714"/>
                            </a:cubicBezTo>
                            <a:cubicBezTo>
                              <a:pt x="1986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79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79" name="Google Shape;6879;p8"/>
                      <p:cNvSpPr/>
                      <p:nvPr/>
                    </p:nvSpPr>
                    <p:spPr>
                      <a:xfrm rot="-5400000">
                        <a:off x="800125" y="2118525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05" y="1"/>
                            </a:moveTo>
                            <a:cubicBezTo>
                              <a:pt x="230" y="1"/>
                              <a:pt x="163" y="7"/>
                              <a:pt x="104" y="18"/>
                            </a:cubicBezTo>
                            <a:cubicBezTo>
                              <a:pt x="0" y="639"/>
                              <a:pt x="518" y="2227"/>
                              <a:pt x="1622" y="3349"/>
                            </a:cubicBezTo>
                            <a:cubicBezTo>
                              <a:pt x="2315" y="4052"/>
                              <a:pt x="2933" y="4349"/>
                              <a:pt x="3420" y="4349"/>
                            </a:cubicBezTo>
                            <a:cubicBezTo>
                              <a:pt x="3711" y="4349"/>
                              <a:pt x="3956" y="4244"/>
                              <a:pt x="4142" y="4057"/>
                            </a:cubicBezTo>
                            <a:cubicBezTo>
                              <a:pt x="4660" y="3556"/>
                              <a:pt x="4557" y="2642"/>
                              <a:pt x="3435" y="1537"/>
                            </a:cubicBezTo>
                            <a:cubicBezTo>
                              <a:pt x="2419" y="521"/>
                              <a:pt x="1022" y="1"/>
                              <a:pt x="30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80" name="Google Shape;6880;p8"/>
                      <p:cNvSpPr/>
                      <p:nvPr/>
                    </p:nvSpPr>
                    <p:spPr>
                      <a:xfrm rot="-5400000">
                        <a:off x="706963" y="2114213"/>
                        <a:ext cx="142825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3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0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5" y="2572"/>
                              <a:pt x="5713" y="2002"/>
                              <a:pt x="5713" y="1277"/>
                            </a:cubicBezTo>
                            <a:cubicBezTo>
                              <a:pt x="5713" y="570"/>
                              <a:pt x="5005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81" name="Google Shape;6881;p8"/>
                      <p:cNvSpPr/>
                      <p:nvPr/>
                    </p:nvSpPr>
                    <p:spPr>
                      <a:xfrm rot="-5400000">
                        <a:off x="706950" y="23308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08" y="0"/>
                              <a:pt x="1" y="570"/>
                              <a:pt x="1" y="1277"/>
                            </a:cubicBezTo>
                            <a:cubicBezTo>
                              <a:pt x="1" y="2002"/>
                              <a:pt x="708" y="2572"/>
                              <a:pt x="2296" y="2572"/>
                            </a:cubicBezTo>
                            <a:cubicBezTo>
                              <a:pt x="3867" y="2572"/>
                              <a:pt x="5369" y="1795"/>
                              <a:pt x="5714" y="1277"/>
                            </a:cubicBezTo>
                            <a:cubicBezTo>
                              <a:pt x="5369" y="777"/>
                              <a:pt x="3867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82" name="Google Shape;6882;p8"/>
                      <p:cNvSpPr/>
                      <p:nvPr/>
                    </p:nvSpPr>
                    <p:spPr>
                      <a:xfrm rot="-5400000">
                        <a:off x="800075" y="2281700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38" y="1"/>
                            </a:moveTo>
                            <a:cubicBezTo>
                              <a:pt x="3621" y="1"/>
                              <a:pt x="2224" y="520"/>
                              <a:pt x="1209" y="1520"/>
                            </a:cubicBezTo>
                            <a:cubicBezTo>
                              <a:pt x="87" y="2642"/>
                              <a:pt x="1" y="3539"/>
                              <a:pt x="501" y="4057"/>
                            </a:cubicBezTo>
                            <a:cubicBezTo>
                              <a:pt x="693" y="4242"/>
                              <a:pt x="936" y="4344"/>
                              <a:pt x="1222" y="4344"/>
                            </a:cubicBezTo>
                            <a:cubicBezTo>
                              <a:pt x="1711" y="4344"/>
                              <a:pt x="2325" y="4046"/>
                              <a:pt x="3021" y="3349"/>
                            </a:cubicBezTo>
                            <a:cubicBezTo>
                              <a:pt x="4143" y="2227"/>
                              <a:pt x="4661" y="622"/>
                              <a:pt x="4540" y="18"/>
                            </a:cubicBezTo>
                            <a:cubicBezTo>
                              <a:pt x="4481" y="7"/>
                              <a:pt x="4413" y="1"/>
                              <a:pt x="43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83" name="Google Shape;6883;p8"/>
                      <p:cNvSpPr/>
                      <p:nvPr/>
                    </p:nvSpPr>
                    <p:spPr>
                      <a:xfrm rot="-5400000">
                        <a:off x="833600" y="24112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811" y="0"/>
                            </a:moveTo>
                            <a:cubicBezTo>
                              <a:pt x="0" y="0"/>
                              <a:pt x="0" y="1243"/>
                              <a:pt x="811" y="1243"/>
                            </a:cubicBezTo>
                            <a:cubicBezTo>
                              <a:pt x="1605" y="1243"/>
                              <a:pt x="1605" y="0"/>
                              <a:pt x="811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84" name="Google Shape;6884;p8"/>
                      <p:cNvSpPr/>
                      <p:nvPr/>
                    </p:nvSpPr>
                    <p:spPr>
                      <a:xfrm rot="-5400000">
                        <a:off x="833163" y="206826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85" name="Google Shape;6885;p8"/>
                      <p:cNvSpPr/>
                      <p:nvPr/>
                    </p:nvSpPr>
                    <p:spPr>
                      <a:xfrm rot="-5400000">
                        <a:off x="931975" y="2158850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605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86" name="Google Shape;6886;p8"/>
                      <p:cNvSpPr/>
                      <p:nvPr/>
                    </p:nvSpPr>
                    <p:spPr>
                      <a:xfrm rot="-5400000">
                        <a:off x="928088" y="2326713"/>
                        <a:ext cx="39725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6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26"/>
                              <a:pt x="794" y="1226"/>
                            </a:cubicBezTo>
                            <a:cubicBezTo>
                              <a:pt x="1588" y="1226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87" name="Google Shape;6887;p8"/>
                      <p:cNvSpPr/>
                      <p:nvPr/>
                    </p:nvSpPr>
                    <p:spPr>
                      <a:xfrm rot="-5400000">
                        <a:off x="905375" y="1882550"/>
                        <a:ext cx="60875" cy="521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35" h="2085" extrusionOk="0">
                            <a:moveTo>
                              <a:pt x="1399" y="0"/>
                            </a:moveTo>
                            <a:cubicBezTo>
                              <a:pt x="467" y="0"/>
                              <a:pt x="1" y="1122"/>
                              <a:pt x="657" y="1778"/>
                            </a:cubicBezTo>
                            <a:cubicBezTo>
                              <a:pt x="868" y="1990"/>
                              <a:pt x="1129" y="2085"/>
                              <a:pt x="1384" y="2085"/>
                            </a:cubicBezTo>
                            <a:cubicBezTo>
                              <a:pt x="1920" y="2085"/>
                              <a:pt x="2434" y="1667"/>
                              <a:pt x="2434" y="1036"/>
                            </a:cubicBezTo>
                            <a:cubicBezTo>
                              <a:pt x="2434" y="466"/>
                              <a:pt x="1968" y="0"/>
                              <a:pt x="1399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88" name="Google Shape;6888;p8"/>
                      <p:cNvSpPr/>
                      <p:nvPr/>
                    </p:nvSpPr>
                    <p:spPr>
                      <a:xfrm rot="-5400000">
                        <a:off x="795188" y="1832663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8" y="1"/>
                            </a:moveTo>
                            <a:cubicBezTo>
                              <a:pt x="553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60" y="5368"/>
                              <a:pt x="1278" y="5714"/>
                            </a:cubicBezTo>
                            <a:cubicBezTo>
                              <a:pt x="1778" y="5368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1985" y="1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89" name="Google Shape;6889;p8"/>
                      <p:cNvSpPr/>
                      <p:nvPr/>
                    </p:nvSpPr>
                    <p:spPr>
                      <a:xfrm rot="-5400000">
                        <a:off x="797213" y="19313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1223" y="0"/>
                            </a:moveTo>
                            <a:cubicBezTo>
                              <a:pt x="936" y="0"/>
                              <a:pt x="693" y="102"/>
                              <a:pt x="501" y="287"/>
                            </a:cubicBezTo>
                            <a:cubicBezTo>
                              <a:pt x="1" y="805"/>
                              <a:pt x="104" y="1703"/>
                              <a:pt x="1209" y="2825"/>
                            </a:cubicBezTo>
                            <a:cubicBezTo>
                              <a:pt x="2224" y="3824"/>
                              <a:pt x="3635" y="4343"/>
                              <a:pt x="4342" y="4343"/>
                            </a:cubicBezTo>
                            <a:cubicBezTo>
                              <a:pt x="4416" y="4343"/>
                              <a:pt x="4483" y="4338"/>
                              <a:pt x="4540" y="4326"/>
                            </a:cubicBezTo>
                            <a:cubicBezTo>
                              <a:pt x="4661" y="3722"/>
                              <a:pt x="4143" y="2117"/>
                              <a:pt x="3038" y="995"/>
                            </a:cubicBezTo>
                            <a:cubicBezTo>
                              <a:pt x="2331" y="299"/>
                              <a:pt x="1713" y="0"/>
                              <a:pt x="122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90" name="Google Shape;6890;p8"/>
                      <p:cNvSpPr/>
                      <p:nvPr/>
                    </p:nvSpPr>
                    <p:spPr>
                      <a:xfrm rot="-5400000">
                        <a:off x="864225" y="19806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8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08" y="2555"/>
                              <a:pt x="2296" y="2555"/>
                            </a:cubicBezTo>
                            <a:cubicBezTo>
                              <a:pt x="3867" y="2555"/>
                              <a:pt x="5368" y="1796"/>
                              <a:pt x="5713" y="1278"/>
                            </a:cubicBezTo>
                            <a:cubicBezTo>
                              <a:pt x="5368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91" name="Google Shape;6891;p8"/>
                      <p:cNvSpPr/>
                      <p:nvPr/>
                    </p:nvSpPr>
                    <p:spPr>
                      <a:xfrm rot="-5400000">
                        <a:off x="864225" y="17640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18" y="1"/>
                            </a:moveTo>
                            <a:cubicBezTo>
                              <a:pt x="1848" y="1"/>
                              <a:pt x="346" y="760"/>
                              <a:pt x="1" y="1278"/>
                            </a:cubicBezTo>
                            <a:cubicBezTo>
                              <a:pt x="346" y="1796"/>
                              <a:pt x="1848" y="2555"/>
                              <a:pt x="3418" y="2555"/>
                            </a:cubicBezTo>
                            <a:cubicBezTo>
                              <a:pt x="5006" y="2555"/>
                              <a:pt x="5714" y="2003"/>
                              <a:pt x="5714" y="1278"/>
                            </a:cubicBezTo>
                            <a:cubicBezTo>
                              <a:pt x="5714" y="553"/>
                              <a:pt x="5006" y="1"/>
                              <a:pt x="341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92" name="Google Shape;6892;p8"/>
                      <p:cNvSpPr/>
                      <p:nvPr/>
                    </p:nvSpPr>
                    <p:spPr>
                      <a:xfrm rot="-5400000">
                        <a:off x="797213" y="17682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8" y="1"/>
                            </a:moveTo>
                            <a:cubicBezTo>
                              <a:pt x="2952" y="1"/>
                              <a:pt x="2332" y="303"/>
                              <a:pt x="1623" y="1012"/>
                            </a:cubicBezTo>
                            <a:cubicBezTo>
                              <a:pt x="501" y="2117"/>
                              <a:pt x="1" y="3722"/>
                              <a:pt x="122" y="4326"/>
                            </a:cubicBezTo>
                            <a:cubicBezTo>
                              <a:pt x="179" y="4338"/>
                              <a:pt x="245" y="4343"/>
                              <a:pt x="320" y="4343"/>
                            </a:cubicBezTo>
                            <a:cubicBezTo>
                              <a:pt x="1026" y="4343"/>
                              <a:pt x="2436" y="3824"/>
                              <a:pt x="3435" y="2825"/>
                            </a:cubicBezTo>
                            <a:cubicBezTo>
                              <a:pt x="4557" y="1720"/>
                              <a:pt x="4661" y="805"/>
                              <a:pt x="4143" y="287"/>
                            </a:cubicBezTo>
                            <a:cubicBezTo>
                              <a:pt x="3959" y="103"/>
                              <a:pt x="3721" y="1"/>
                              <a:pt x="34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93" name="Google Shape;6893;p8"/>
                      <p:cNvSpPr/>
                      <p:nvPr/>
                    </p:nvSpPr>
                    <p:spPr>
                      <a:xfrm rot="-5400000">
                        <a:off x="741900" y="19688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588" y="1243"/>
                              <a:pt x="1588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94" name="Google Shape;6894;p8"/>
                      <p:cNvSpPr/>
                      <p:nvPr/>
                    </p:nvSpPr>
                    <p:spPr>
                      <a:xfrm rot="-5400000">
                        <a:off x="746213" y="18013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95" name="Google Shape;6895;p8"/>
                      <p:cNvSpPr/>
                      <p:nvPr/>
                    </p:nvSpPr>
                    <p:spPr>
                      <a:xfrm rot="-5400000">
                        <a:off x="752263" y="1536438"/>
                        <a:ext cx="52225" cy="522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90" extrusionOk="0">
                            <a:moveTo>
                              <a:pt x="1053" y="1"/>
                            </a:moveTo>
                            <a:cubicBezTo>
                              <a:pt x="467" y="1"/>
                              <a:pt x="1" y="467"/>
                              <a:pt x="1" y="1036"/>
                            </a:cubicBezTo>
                            <a:cubicBezTo>
                              <a:pt x="1" y="1623"/>
                              <a:pt x="467" y="2089"/>
                              <a:pt x="1053" y="2089"/>
                            </a:cubicBezTo>
                            <a:cubicBezTo>
                              <a:pt x="1623" y="2089"/>
                              <a:pt x="2089" y="1623"/>
                              <a:pt x="2089" y="1036"/>
                            </a:cubicBezTo>
                            <a:cubicBezTo>
                              <a:pt x="2089" y="467"/>
                              <a:pt x="1623" y="1"/>
                              <a:pt x="10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96" name="Google Shape;6896;p8"/>
                      <p:cNvSpPr/>
                      <p:nvPr/>
                    </p:nvSpPr>
                    <p:spPr>
                      <a:xfrm rot="-5400000">
                        <a:off x="854725" y="1491350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1" y="1847"/>
                              <a:pt x="1" y="3418"/>
                            </a:cubicBezTo>
                            <a:cubicBezTo>
                              <a:pt x="1" y="5006"/>
                              <a:pt x="570" y="5714"/>
                              <a:pt x="1278" y="5714"/>
                            </a:cubicBezTo>
                            <a:cubicBezTo>
                              <a:pt x="2003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96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97" name="Google Shape;6897;p8"/>
                      <p:cNvSpPr/>
                      <p:nvPr/>
                    </p:nvSpPr>
                    <p:spPr>
                      <a:xfrm rot="-5400000">
                        <a:off x="800125" y="1426425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06" y="1"/>
                            </a:moveTo>
                            <a:cubicBezTo>
                              <a:pt x="231" y="1"/>
                              <a:pt x="163" y="7"/>
                              <a:pt x="104" y="18"/>
                            </a:cubicBezTo>
                            <a:cubicBezTo>
                              <a:pt x="0" y="639"/>
                              <a:pt x="501" y="2227"/>
                              <a:pt x="1623" y="3349"/>
                            </a:cubicBezTo>
                            <a:cubicBezTo>
                              <a:pt x="2315" y="4052"/>
                              <a:pt x="2933" y="4349"/>
                              <a:pt x="3421" y="4349"/>
                            </a:cubicBezTo>
                            <a:cubicBezTo>
                              <a:pt x="3711" y="4349"/>
                              <a:pt x="3956" y="4244"/>
                              <a:pt x="4143" y="4057"/>
                            </a:cubicBezTo>
                            <a:cubicBezTo>
                              <a:pt x="4660" y="3556"/>
                              <a:pt x="4540" y="2642"/>
                              <a:pt x="3435" y="1537"/>
                            </a:cubicBezTo>
                            <a:cubicBezTo>
                              <a:pt x="2420" y="521"/>
                              <a:pt x="1022" y="1"/>
                              <a:pt x="30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98" name="Google Shape;6898;p8"/>
                      <p:cNvSpPr/>
                      <p:nvPr/>
                    </p:nvSpPr>
                    <p:spPr>
                      <a:xfrm rot="-5400000">
                        <a:off x="706950" y="1422100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0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6" y="2572"/>
                              <a:pt x="5713" y="2002"/>
                              <a:pt x="5713" y="1277"/>
                            </a:cubicBezTo>
                            <a:cubicBezTo>
                              <a:pt x="5713" y="570"/>
                              <a:pt x="5006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899" name="Google Shape;6899;p8"/>
                      <p:cNvSpPr/>
                      <p:nvPr/>
                    </p:nvSpPr>
                    <p:spPr>
                      <a:xfrm rot="-5400000">
                        <a:off x="706950" y="1638700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08" y="0"/>
                              <a:pt x="0" y="570"/>
                              <a:pt x="0" y="1277"/>
                            </a:cubicBezTo>
                            <a:cubicBezTo>
                              <a:pt x="0" y="2002"/>
                              <a:pt x="708" y="2572"/>
                              <a:pt x="2296" y="2572"/>
                            </a:cubicBezTo>
                            <a:cubicBezTo>
                              <a:pt x="3866" y="2572"/>
                              <a:pt x="5368" y="1795"/>
                              <a:pt x="5713" y="1277"/>
                            </a:cubicBezTo>
                            <a:cubicBezTo>
                              <a:pt x="5368" y="777"/>
                              <a:pt x="3866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900" name="Google Shape;6900;p8"/>
                      <p:cNvSpPr/>
                      <p:nvPr/>
                    </p:nvSpPr>
                    <p:spPr>
                      <a:xfrm rot="-5400000">
                        <a:off x="800075" y="1589575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38" y="1"/>
                            </a:moveTo>
                            <a:cubicBezTo>
                              <a:pt x="3621" y="1"/>
                              <a:pt x="2224" y="520"/>
                              <a:pt x="1208" y="1520"/>
                            </a:cubicBezTo>
                            <a:cubicBezTo>
                              <a:pt x="87" y="2642"/>
                              <a:pt x="0" y="3539"/>
                              <a:pt x="501" y="4057"/>
                            </a:cubicBezTo>
                            <a:cubicBezTo>
                              <a:pt x="692" y="4242"/>
                              <a:pt x="935" y="4344"/>
                              <a:pt x="1221" y="4344"/>
                            </a:cubicBezTo>
                            <a:cubicBezTo>
                              <a:pt x="1710" y="4344"/>
                              <a:pt x="2324" y="4046"/>
                              <a:pt x="3021" y="3349"/>
                            </a:cubicBezTo>
                            <a:cubicBezTo>
                              <a:pt x="4143" y="2227"/>
                              <a:pt x="4660" y="622"/>
                              <a:pt x="4540" y="18"/>
                            </a:cubicBezTo>
                            <a:cubicBezTo>
                              <a:pt x="4481" y="7"/>
                              <a:pt x="4413" y="1"/>
                              <a:pt x="43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901" name="Google Shape;6901;p8"/>
                      <p:cNvSpPr/>
                      <p:nvPr/>
                    </p:nvSpPr>
                    <p:spPr>
                      <a:xfrm rot="-5400000">
                        <a:off x="833600" y="17191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812" y="0"/>
                            </a:moveTo>
                            <a:cubicBezTo>
                              <a:pt x="1" y="0"/>
                              <a:pt x="1" y="1243"/>
                              <a:pt x="812" y="1243"/>
                            </a:cubicBezTo>
                            <a:cubicBezTo>
                              <a:pt x="1606" y="1243"/>
                              <a:pt x="1606" y="0"/>
                              <a:pt x="812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902" name="Google Shape;6902;p8"/>
                      <p:cNvSpPr/>
                      <p:nvPr/>
                    </p:nvSpPr>
                    <p:spPr>
                      <a:xfrm rot="-5400000">
                        <a:off x="833150" y="1376150"/>
                        <a:ext cx="4017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903" name="Google Shape;6903;p8"/>
                      <p:cNvSpPr/>
                      <p:nvPr/>
                    </p:nvSpPr>
                    <p:spPr>
                      <a:xfrm rot="-5400000">
                        <a:off x="909538" y="1186288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66" y="0"/>
                              <a:pt x="0" y="466"/>
                              <a:pt x="0" y="1036"/>
                            </a:cubicBezTo>
                            <a:cubicBezTo>
                              <a:pt x="0" y="1606"/>
                              <a:pt x="466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904" name="Google Shape;6904;p8"/>
                      <p:cNvSpPr/>
                      <p:nvPr/>
                    </p:nvSpPr>
                    <p:spPr>
                      <a:xfrm rot="-5400000">
                        <a:off x="794963" y="1140763"/>
                        <a:ext cx="6432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73" h="5714" extrusionOk="0">
                            <a:moveTo>
                              <a:pt x="1295" y="1"/>
                            </a:moveTo>
                            <a:cubicBezTo>
                              <a:pt x="570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77" y="5386"/>
                              <a:pt x="1295" y="5714"/>
                            </a:cubicBezTo>
                            <a:cubicBezTo>
                              <a:pt x="1796" y="5368"/>
                              <a:pt x="2572" y="3867"/>
                              <a:pt x="2572" y="2296"/>
                            </a:cubicBezTo>
                            <a:cubicBezTo>
                              <a:pt x="2572" y="726"/>
                              <a:pt x="2003" y="1"/>
                              <a:pt x="12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905" name="Google Shape;6905;p8"/>
                      <p:cNvSpPr/>
                      <p:nvPr/>
                    </p:nvSpPr>
                    <p:spPr>
                      <a:xfrm rot="-5400000">
                        <a:off x="797438" y="1239438"/>
                        <a:ext cx="11607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43" h="4344" extrusionOk="0">
                            <a:moveTo>
                              <a:pt x="1214" y="0"/>
                            </a:moveTo>
                            <a:cubicBezTo>
                              <a:pt x="927" y="0"/>
                              <a:pt x="685" y="102"/>
                              <a:pt x="501" y="287"/>
                            </a:cubicBezTo>
                            <a:cubicBezTo>
                              <a:pt x="0" y="805"/>
                              <a:pt x="104" y="1703"/>
                              <a:pt x="1208" y="2825"/>
                            </a:cubicBezTo>
                            <a:cubicBezTo>
                              <a:pt x="2224" y="3824"/>
                              <a:pt x="3635" y="4343"/>
                              <a:pt x="4341" y="4343"/>
                            </a:cubicBezTo>
                            <a:cubicBezTo>
                              <a:pt x="4416" y="4343"/>
                              <a:pt x="4482" y="4338"/>
                              <a:pt x="4539" y="4326"/>
                            </a:cubicBezTo>
                            <a:cubicBezTo>
                              <a:pt x="4643" y="3722"/>
                              <a:pt x="4142" y="2117"/>
                              <a:pt x="3020" y="995"/>
                            </a:cubicBezTo>
                            <a:cubicBezTo>
                              <a:pt x="2324" y="299"/>
                              <a:pt x="1703" y="0"/>
                              <a:pt x="121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906" name="Google Shape;6906;p8"/>
                      <p:cNvSpPr/>
                      <p:nvPr/>
                    </p:nvSpPr>
                    <p:spPr>
                      <a:xfrm rot="-5400000">
                        <a:off x="864225" y="12885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9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09" y="2555"/>
                              <a:pt x="2296" y="2555"/>
                            </a:cubicBezTo>
                            <a:cubicBezTo>
                              <a:pt x="3867" y="2555"/>
                              <a:pt x="5351" y="1796"/>
                              <a:pt x="5714" y="1278"/>
                            </a:cubicBezTo>
                            <a:cubicBezTo>
                              <a:pt x="5351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907" name="Google Shape;6907;p8"/>
                      <p:cNvSpPr/>
                      <p:nvPr/>
                    </p:nvSpPr>
                    <p:spPr>
                      <a:xfrm rot="-5400000">
                        <a:off x="864225" y="1071925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35" y="1"/>
                            </a:moveTo>
                            <a:cubicBezTo>
                              <a:pt x="1847" y="1"/>
                              <a:pt x="345" y="760"/>
                              <a:pt x="0" y="1278"/>
                            </a:cubicBezTo>
                            <a:cubicBezTo>
                              <a:pt x="345" y="1796"/>
                              <a:pt x="1847" y="2555"/>
                              <a:pt x="3435" y="2555"/>
                            </a:cubicBezTo>
                            <a:cubicBezTo>
                              <a:pt x="5006" y="2555"/>
                              <a:pt x="5713" y="2003"/>
                              <a:pt x="5713" y="1278"/>
                            </a:cubicBezTo>
                            <a:cubicBezTo>
                              <a:pt x="5713" y="553"/>
                              <a:pt x="5006" y="1"/>
                              <a:pt x="34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908" name="Google Shape;6908;p8"/>
                      <p:cNvSpPr/>
                      <p:nvPr/>
                    </p:nvSpPr>
                    <p:spPr>
                      <a:xfrm rot="-5400000">
                        <a:off x="797213" y="1076113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3" y="1"/>
                            </a:moveTo>
                            <a:cubicBezTo>
                              <a:pt x="2943" y="1"/>
                              <a:pt x="2321" y="303"/>
                              <a:pt x="1623" y="1012"/>
                            </a:cubicBezTo>
                            <a:cubicBezTo>
                              <a:pt x="518" y="2134"/>
                              <a:pt x="0" y="3722"/>
                              <a:pt x="104" y="4326"/>
                            </a:cubicBezTo>
                            <a:cubicBezTo>
                              <a:pt x="163" y="4338"/>
                              <a:pt x="231" y="4343"/>
                              <a:pt x="306" y="4343"/>
                            </a:cubicBezTo>
                            <a:cubicBezTo>
                              <a:pt x="1025" y="4343"/>
                              <a:pt x="2435" y="3824"/>
                              <a:pt x="3435" y="2825"/>
                            </a:cubicBezTo>
                            <a:cubicBezTo>
                              <a:pt x="4557" y="1720"/>
                              <a:pt x="4660" y="805"/>
                              <a:pt x="4142" y="287"/>
                            </a:cubicBezTo>
                            <a:cubicBezTo>
                              <a:pt x="3958" y="103"/>
                              <a:pt x="3718" y="1"/>
                              <a:pt x="343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909" name="Google Shape;6909;p8"/>
                      <p:cNvSpPr/>
                      <p:nvPr/>
                    </p:nvSpPr>
                    <p:spPr>
                      <a:xfrm rot="-5400000">
                        <a:off x="741900" y="12767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589" y="1243"/>
                              <a:pt x="1589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910" name="Google Shape;6910;p8"/>
                      <p:cNvSpPr/>
                      <p:nvPr/>
                    </p:nvSpPr>
                    <p:spPr>
                      <a:xfrm rot="-5400000">
                        <a:off x="746213" y="11092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589" y="1243"/>
                              <a:pt x="1589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911" name="Google Shape;6911;p8"/>
                      <p:cNvSpPr/>
                      <p:nvPr/>
                    </p:nvSpPr>
                    <p:spPr>
                      <a:xfrm rot="-5400000">
                        <a:off x="757388" y="1027063"/>
                        <a:ext cx="4017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4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912" name="Google Shape;6912;p8"/>
                      <p:cNvSpPr/>
                      <p:nvPr/>
                    </p:nvSpPr>
                    <p:spPr>
                      <a:xfrm rot="-5400000">
                        <a:off x="932188" y="14669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6913" name="Google Shape;6913;p8"/>
                      <p:cNvSpPr/>
                      <p:nvPr/>
                    </p:nvSpPr>
                    <p:spPr>
                      <a:xfrm rot="-5400000">
                        <a:off x="928088" y="1634613"/>
                        <a:ext cx="39725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6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26"/>
                              <a:pt x="795" y="1226"/>
                            </a:cubicBezTo>
                            <a:cubicBezTo>
                              <a:pt x="1589" y="1226"/>
                              <a:pt x="1589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</p:grpSp>
              </p:grpSp>
              <p:grpSp>
                <p:nvGrpSpPr>
                  <p:cNvPr id="6914" name="Google Shape;6914;p8"/>
                  <p:cNvGrpSpPr/>
                  <p:nvPr/>
                </p:nvGrpSpPr>
                <p:grpSpPr>
                  <a:xfrm rot="5400000">
                    <a:off x="6962522" y="3146128"/>
                    <a:ext cx="266250" cy="3448645"/>
                    <a:chOff x="701350" y="30805"/>
                    <a:chExt cx="266250" cy="3448645"/>
                  </a:xfrm>
                </p:grpSpPr>
                <p:sp>
                  <p:nvSpPr>
                    <p:cNvPr id="6915" name="Google Shape;6915;p8"/>
                    <p:cNvSpPr/>
                    <p:nvPr/>
                  </p:nvSpPr>
                  <p:spPr>
                    <a:xfrm rot="-5400000">
                      <a:off x="-1014772" y="1746928"/>
                      <a:ext cx="3448645" cy="164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6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916" name="Google Shape;6916;p8"/>
                    <p:cNvSpPr/>
                    <p:nvPr/>
                  </p:nvSpPr>
                  <p:spPr>
                    <a:xfrm rot="-5400000">
                      <a:off x="909538" y="32626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84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84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917" name="Google Shape;6917;p8"/>
                    <p:cNvSpPr/>
                    <p:nvPr/>
                  </p:nvSpPr>
                  <p:spPr>
                    <a:xfrm rot="-5400000">
                      <a:off x="795175" y="321687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86"/>
                            <a:pt x="1278" y="5714"/>
                          </a:cubicBezTo>
                          <a:cubicBezTo>
                            <a:pt x="1796" y="5386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2003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918" name="Google Shape;6918;p8"/>
                    <p:cNvSpPr/>
                    <p:nvPr/>
                  </p:nvSpPr>
                  <p:spPr>
                    <a:xfrm rot="-5400000">
                      <a:off x="797200" y="3315550"/>
                      <a:ext cx="116550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2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5" y="1703"/>
                            <a:pt x="1226" y="2825"/>
                          </a:cubicBezTo>
                          <a:cubicBezTo>
                            <a:pt x="2226" y="3824"/>
                            <a:pt x="3636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9" y="995"/>
                          </a:cubicBezTo>
                          <a:cubicBezTo>
                            <a:pt x="2342" y="299"/>
                            <a:pt x="1721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919" name="Google Shape;6919;p8"/>
                    <p:cNvSpPr/>
                    <p:nvPr/>
                  </p:nvSpPr>
                  <p:spPr>
                    <a:xfrm rot="-5400000">
                      <a:off x="864225" y="336487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26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26" y="2555"/>
                            <a:pt x="2296" y="2555"/>
                          </a:cubicBezTo>
                          <a:cubicBezTo>
                            <a:pt x="3867" y="2555"/>
                            <a:pt x="5369" y="1796"/>
                            <a:pt x="5714" y="1278"/>
                          </a:cubicBezTo>
                          <a:cubicBezTo>
                            <a:pt x="5369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920" name="Google Shape;6920;p8"/>
                    <p:cNvSpPr/>
                    <p:nvPr/>
                  </p:nvSpPr>
                  <p:spPr>
                    <a:xfrm rot="-5400000">
                      <a:off x="864438" y="3148038"/>
                      <a:ext cx="142425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7" h="2556" extrusionOk="0">
                          <a:moveTo>
                            <a:pt x="3418" y="1"/>
                          </a:moveTo>
                          <a:cubicBezTo>
                            <a:pt x="1847" y="1"/>
                            <a:pt x="346" y="760"/>
                            <a:pt x="0" y="1278"/>
                          </a:cubicBezTo>
                          <a:cubicBezTo>
                            <a:pt x="346" y="1796"/>
                            <a:pt x="1847" y="2555"/>
                            <a:pt x="3418" y="2555"/>
                          </a:cubicBezTo>
                          <a:cubicBezTo>
                            <a:pt x="4988" y="2555"/>
                            <a:pt x="5696" y="2003"/>
                            <a:pt x="5696" y="1278"/>
                          </a:cubicBezTo>
                          <a:cubicBezTo>
                            <a:pt x="5696" y="553"/>
                            <a:pt x="4988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921" name="Google Shape;6921;p8"/>
                    <p:cNvSpPr/>
                    <p:nvPr/>
                  </p:nvSpPr>
                  <p:spPr>
                    <a:xfrm rot="-5400000">
                      <a:off x="797213" y="3152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7" y="1"/>
                          </a:moveTo>
                          <a:cubicBezTo>
                            <a:pt x="2951" y="1"/>
                            <a:pt x="2332" y="303"/>
                            <a:pt x="1622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8" y="4338"/>
                            <a:pt x="245" y="4343"/>
                            <a:pt x="319" y="4343"/>
                          </a:cubicBezTo>
                          <a:cubicBezTo>
                            <a:pt x="1025" y="4343"/>
                            <a:pt x="2437" y="3824"/>
                            <a:pt x="3452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20" y="1"/>
                            <a:pt x="3437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922" name="Google Shape;6922;p8"/>
                    <p:cNvSpPr/>
                    <p:nvPr/>
                  </p:nvSpPr>
                  <p:spPr>
                    <a:xfrm rot="-5400000">
                      <a:off x="840925" y="3443825"/>
                      <a:ext cx="39725" cy="306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7" extrusionOk="0">
                          <a:moveTo>
                            <a:pt x="794" y="1"/>
                          </a:moveTo>
                          <a:cubicBezTo>
                            <a:pt x="0" y="1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923" name="Google Shape;6923;p8"/>
                    <p:cNvSpPr/>
                    <p:nvPr/>
                  </p:nvSpPr>
                  <p:spPr>
                    <a:xfrm rot="-5400000">
                      <a:off x="741688" y="335281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924" name="Google Shape;6924;p8"/>
                    <p:cNvSpPr/>
                    <p:nvPr/>
                  </p:nvSpPr>
                  <p:spPr>
                    <a:xfrm rot="-5400000">
                      <a:off x="746000" y="31853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925" name="Google Shape;6925;p8"/>
                    <p:cNvSpPr/>
                    <p:nvPr/>
                  </p:nvSpPr>
                  <p:spPr>
                    <a:xfrm rot="-5400000">
                      <a:off x="752475" y="2920425"/>
                      <a:ext cx="51800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72" h="2090" extrusionOk="0">
                          <a:moveTo>
                            <a:pt x="1036" y="1"/>
                          </a:moveTo>
                          <a:cubicBezTo>
                            <a:pt x="466" y="1"/>
                            <a:pt x="0" y="467"/>
                            <a:pt x="0" y="1036"/>
                          </a:cubicBezTo>
                          <a:cubicBezTo>
                            <a:pt x="0" y="1623"/>
                            <a:pt x="466" y="2089"/>
                            <a:pt x="1036" y="2089"/>
                          </a:cubicBezTo>
                          <a:cubicBezTo>
                            <a:pt x="1605" y="2089"/>
                            <a:pt x="2071" y="1623"/>
                            <a:pt x="2071" y="1036"/>
                          </a:cubicBezTo>
                          <a:cubicBezTo>
                            <a:pt x="2071" y="467"/>
                            <a:pt x="1605" y="1"/>
                            <a:pt x="1036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926" name="Google Shape;6926;p8"/>
                    <p:cNvSpPr/>
                    <p:nvPr/>
                  </p:nvSpPr>
                  <p:spPr>
                    <a:xfrm rot="-5400000">
                      <a:off x="854738" y="2875138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0" y="1847"/>
                            <a:pt x="0" y="3418"/>
                          </a:cubicBezTo>
                          <a:cubicBezTo>
                            <a:pt x="0" y="5006"/>
                            <a:pt x="553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5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927" name="Google Shape;6927;p8"/>
                    <p:cNvSpPr/>
                    <p:nvPr/>
                  </p:nvSpPr>
                  <p:spPr>
                    <a:xfrm rot="-5400000">
                      <a:off x="800125" y="2810650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19" y="1"/>
                          </a:moveTo>
                          <a:cubicBezTo>
                            <a:pt x="245" y="1"/>
                            <a:pt x="179" y="7"/>
                            <a:pt x="121" y="18"/>
                          </a:cubicBezTo>
                          <a:cubicBezTo>
                            <a:pt x="1" y="639"/>
                            <a:pt x="518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5" y="4349"/>
                          </a:cubicBezTo>
                          <a:cubicBezTo>
                            <a:pt x="3718" y="4349"/>
                            <a:pt x="3967" y="4244"/>
                            <a:pt x="4160" y="4057"/>
                          </a:cubicBezTo>
                          <a:cubicBezTo>
                            <a:pt x="4661" y="3556"/>
                            <a:pt x="4557" y="2642"/>
                            <a:pt x="3435" y="1537"/>
                          </a:cubicBezTo>
                          <a:cubicBezTo>
                            <a:pt x="2435" y="521"/>
                            <a:pt x="1026" y="1"/>
                            <a:pt x="31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928" name="Google Shape;6928;p8"/>
                    <p:cNvSpPr/>
                    <p:nvPr/>
                  </p:nvSpPr>
                  <p:spPr>
                    <a:xfrm rot="-5400000">
                      <a:off x="706950" y="28063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1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4" y="2002"/>
                            <a:pt x="5714" y="1277"/>
                          </a:cubicBezTo>
                          <a:cubicBezTo>
                            <a:pt x="5714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929" name="Google Shape;6929;p8"/>
                    <p:cNvSpPr/>
                    <p:nvPr/>
                  </p:nvSpPr>
                  <p:spPr>
                    <a:xfrm rot="-5400000">
                      <a:off x="706950" y="30229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25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930" name="Google Shape;6930;p8"/>
                    <p:cNvSpPr/>
                    <p:nvPr/>
                  </p:nvSpPr>
                  <p:spPr>
                    <a:xfrm rot="-5400000">
                      <a:off x="800075" y="29738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42" y="1"/>
                          </a:moveTo>
                          <a:cubicBezTo>
                            <a:pt x="3635" y="1"/>
                            <a:pt x="2224" y="520"/>
                            <a:pt x="1209" y="1520"/>
                          </a:cubicBezTo>
                          <a:cubicBezTo>
                            <a:pt x="104" y="2642"/>
                            <a:pt x="1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2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2" y="7"/>
                            <a:pt x="4416" y="1"/>
                            <a:pt x="4342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931" name="Google Shape;6931;p8"/>
                    <p:cNvSpPr/>
                    <p:nvPr/>
                  </p:nvSpPr>
                  <p:spPr>
                    <a:xfrm rot="-5400000">
                      <a:off x="833813" y="31031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932" name="Google Shape;6932;p8"/>
                    <p:cNvSpPr/>
                    <p:nvPr/>
                  </p:nvSpPr>
                  <p:spPr>
                    <a:xfrm rot="-5400000">
                      <a:off x="833163" y="27603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933" name="Google Shape;6933;p8"/>
                    <p:cNvSpPr/>
                    <p:nvPr/>
                  </p:nvSpPr>
                  <p:spPr>
                    <a:xfrm rot="-5400000">
                      <a:off x="931975" y="28509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934" name="Google Shape;6934;p8"/>
                    <p:cNvSpPr/>
                    <p:nvPr/>
                  </p:nvSpPr>
                  <p:spPr>
                    <a:xfrm rot="-5400000">
                      <a:off x="927875" y="3018600"/>
                      <a:ext cx="40150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605" y="1226"/>
                            <a:pt x="1605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935" name="Google Shape;6935;p8"/>
                    <p:cNvSpPr/>
                    <p:nvPr/>
                  </p:nvSpPr>
                  <p:spPr>
                    <a:xfrm rot="-5400000">
                      <a:off x="909538" y="25705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7" y="0"/>
                            <a:pt x="1" y="466"/>
                            <a:pt x="1" y="1036"/>
                          </a:cubicBezTo>
                          <a:cubicBezTo>
                            <a:pt x="1" y="1606"/>
                            <a:pt x="467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936" name="Google Shape;6936;p8"/>
                    <p:cNvSpPr/>
                    <p:nvPr/>
                  </p:nvSpPr>
                  <p:spPr>
                    <a:xfrm rot="-5400000">
                      <a:off x="795188" y="25247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7" y="1"/>
                          </a:moveTo>
                          <a:cubicBezTo>
                            <a:pt x="553" y="1"/>
                            <a:pt x="0" y="708"/>
                            <a:pt x="0" y="2296"/>
                          </a:cubicBezTo>
                          <a:cubicBezTo>
                            <a:pt x="0" y="3884"/>
                            <a:pt x="760" y="5386"/>
                            <a:pt x="1277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7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937" name="Google Shape;6937;p8"/>
                    <p:cNvSpPr/>
                    <p:nvPr/>
                  </p:nvSpPr>
                  <p:spPr>
                    <a:xfrm rot="-5400000">
                      <a:off x="797213" y="2623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2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26" y="2825"/>
                          </a:cubicBezTo>
                          <a:cubicBezTo>
                            <a:pt x="2225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2" y="4338"/>
                            <a:pt x="4540" y="4326"/>
                          </a:cubicBezTo>
                          <a:cubicBezTo>
                            <a:pt x="4660" y="3722"/>
                            <a:pt x="4143" y="2117"/>
                            <a:pt x="3038" y="995"/>
                          </a:cubicBezTo>
                          <a:cubicBezTo>
                            <a:pt x="2341" y="299"/>
                            <a:pt x="1720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938" name="Google Shape;6938;p8"/>
                    <p:cNvSpPr/>
                    <p:nvPr/>
                  </p:nvSpPr>
                  <p:spPr>
                    <a:xfrm rot="-5400000">
                      <a:off x="864225" y="26727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0" y="553"/>
                            <a:pt x="0" y="1278"/>
                          </a:cubicBezTo>
                          <a:cubicBezTo>
                            <a:pt x="0" y="2003"/>
                            <a:pt x="708" y="2555"/>
                            <a:pt x="2296" y="2555"/>
                          </a:cubicBezTo>
                          <a:cubicBezTo>
                            <a:pt x="3866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6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939" name="Google Shape;6939;p8"/>
                    <p:cNvSpPr/>
                    <p:nvPr/>
                  </p:nvSpPr>
                  <p:spPr>
                    <a:xfrm rot="-5400000">
                      <a:off x="864225" y="24561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63" y="760"/>
                            <a:pt x="1" y="1278"/>
                          </a:cubicBezTo>
                          <a:cubicBezTo>
                            <a:pt x="363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940" name="Google Shape;6940;p8"/>
                    <p:cNvSpPr/>
                    <p:nvPr/>
                  </p:nvSpPr>
                  <p:spPr>
                    <a:xfrm rot="-5400000">
                      <a:off x="797213" y="2460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9" y="4338"/>
                            <a:pt x="245" y="4343"/>
                            <a:pt x="319" y="4343"/>
                          </a:cubicBezTo>
                          <a:cubicBezTo>
                            <a:pt x="1026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941" name="Google Shape;6941;p8"/>
                    <p:cNvSpPr/>
                    <p:nvPr/>
                  </p:nvSpPr>
                  <p:spPr>
                    <a:xfrm rot="-5400000">
                      <a:off x="741900" y="26609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942" name="Google Shape;6942;p8"/>
                    <p:cNvSpPr/>
                    <p:nvPr/>
                  </p:nvSpPr>
                  <p:spPr>
                    <a:xfrm rot="-5400000">
                      <a:off x="745988" y="24932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943" name="Google Shape;6943;p8"/>
                    <p:cNvSpPr/>
                    <p:nvPr/>
                  </p:nvSpPr>
                  <p:spPr>
                    <a:xfrm rot="-5400000">
                      <a:off x="748000" y="2224275"/>
                      <a:ext cx="60850" cy="52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4" h="2086" extrusionOk="0">
                          <a:moveTo>
                            <a:pt x="1048" y="0"/>
                          </a:moveTo>
                          <a:cubicBezTo>
                            <a:pt x="513" y="0"/>
                            <a:pt x="0" y="414"/>
                            <a:pt x="0" y="1032"/>
                          </a:cubicBezTo>
                          <a:cubicBezTo>
                            <a:pt x="0" y="1619"/>
                            <a:pt x="466" y="2085"/>
                            <a:pt x="1053" y="2085"/>
                          </a:cubicBezTo>
                          <a:cubicBezTo>
                            <a:pt x="1968" y="2085"/>
                            <a:pt x="2434" y="963"/>
                            <a:pt x="1778" y="307"/>
                          </a:cubicBezTo>
                          <a:cubicBezTo>
                            <a:pt x="1566" y="95"/>
                            <a:pt x="1304" y="0"/>
                            <a:pt x="1048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944" name="Google Shape;6944;p8"/>
                    <p:cNvSpPr/>
                    <p:nvPr/>
                  </p:nvSpPr>
                  <p:spPr>
                    <a:xfrm rot="-5400000">
                      <a:off x="854725" y="218302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53" y="5714"/>
                            <a:pt x="1278" y="5714"/>
                          </a:cubicBezTo>
                          <a:cubicBezTo>
                            <a:pt x="1986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79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945" name="Google Shape;6945;p8"/>
                    <p:cNvSpPr/>
                    <p:nvPr/>
                  </p:nvSpPr>
                  <p:spPr>
                    <a:xfrm rot="-5400000">
                      <a:off x="800125" y="21185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5" y="1"/>
                          </a:moveTo>
                          <a:cubicBezTo>
                            <a:pt x="230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18" y="2227"/>
                            <a:pt x="1622" y="3349"/>
                          </a:cubicBezTo>
                          <a:cubicBezTo>
                            <a:pt x="2315" y="4052"/>
                            <a:pt x="2933" y="4349"/>
                            <a:pt x="3420" y="4349"/>
                          </a:cubicBezTo>
                          <a:cubicBezTo>
                            <a:pt x="3711" y="4349"/>
                            <a:pt x="3956" y="4244"/>
                            <a:pt x="4142" y="4057"/>
                          </a:cubicBezTo>
                          <a:cubicBezTo>
                            <a:pt x="4660" y="3556"/>
                            <a:pt x="4557" y="2642"/>
                            <a:pt x="3435" y="1537"/>
                          </a:cubicBezTo>
                          <a:cubicBezTo>
                            <a:pt x="2419" y="521"/>
                            <a:pt x="1022" y="1"/>
                            <a:pt x="30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946" name="Google Shape;6946;p8"/>
                    <p:cNvSpPr/>
                    <p:nvPr/>
                  </p:nvSpPr>
                  <p:spPr>
                    <a:xfrm rot="-5400000">
                      <a:off x="706963" y="2114213"/>
                      <a:ext cx="142825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3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5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5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947" name="Google Shape;6947;p8"/>
                    <p:cNvSpPr/>
                    <p:nvPr/>
                  </p:nvSpPr>
                  <p:spPr>
                    <a:xfrm rot="-5400000">
                      <a:off x="706950" y="23308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1" y="570"/>
                            <a:pt x="1" y="1277"/>
                          </a:cubicBezTo>
                          <a:cubicBezTo>
                            <a:pt x="1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9" y="1795"/>
                            <a:pt x="5714" y="1277"/>
                          </a:cubicBezTo>
                          <a:cubicBezTo>
                            <a:pt x="5369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948" name="Google Shape;6948;p8"/>
                    <p:cNvSpPr/>
                    <p:nvPr/>
                  </p:nvSpPr>
                  <p:spPr>
                    <a:xfrm rot="-5400000">
                      <a:off x="800075" y="22817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9" y="1520"/>
                          </a:cubicBezTo>
                          <a:cubicBezTo>
                            <a:pt x="87" y="2642"/>
                            <a:pt x="1" y="3539"/>
                            <a:pt x="501" y="4057"/>
                          </a:cubicBezTo>
                          <a:cubicBezTo>
                            <a:pt x="693" y="4242"/>
                            <a:pt x="936" y="4344"/>
                            <a:pt x="1222" y="4344"/>
                          </a:cubicBezTo>
                          <a:cubicBezTo>
                            <a:pt x="1711" y="4344"/>
                            <a:pt x="2325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949" name="Google Shape;6949;p8"/>
                    <p:cNvSpPr/>
                    <p:nvPr/>
                  </p:nvSpPr>
                  <p:spPr>
                    <a:xfrm rot="-5400000">
                      <a:off x="833600" y="24112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950" name="Google Shape;6950;p8"/>
                    <p:cNvSpPr/>
                    <p:nvPr/>
                  </p:nvSpPr>
                  <p:spPr>
                    <a:xfrm rot="-5400000">
                      <a:off x="833163" y="20682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951" name="Google Shape;6951;p8"/>
                    <p:cNvSpPr/>
                    <p:nvPr/>
                  </p:nvSpPr>
                  <p:spPr>
                    <a:xfrm rot="-5400000">
                      <a:off x="931975" y="2158850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605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952" name="Google Shape;6952;p8"/>
                    <p:cNvSpPr/>
                    <p:nvPr/>
                  </p:nvSpPr>
                  <p:spPr>
                    <a:xfrm rot="-5400000">
                      <a:off x="928088" y="23267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953" name="Google Shape;6953;p8"/>
                    <p:cNvSpPr/>
                    <p:nvPr/>
                  </p:nvSpPr>
                  <p:spPr>
                    <a:xfrm rot="-5400000">
                      <a:off x="905375" y="1882550"/>
                      <a:ext cx="60875" cy="52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5" h="2085" extrusionOk="0">
                          <a:moveTo>
                            <a:pt x="1399" y="0"/>
                          </a:moveTo>
                          <a:cubicBezTo>
                            <a:pt x="467" y="0"/>
                            <a:pt x="1" y="1122"/>
                            <a:pt x="657" y="1778"/>
                          </a:cubicBezTo>
                          <a:cubicBezTo>
                            <a:pt x="868" y="1990"/>
                            <a:pt x="1129" y="2085"/>
                            <a:pt x="1384" y="2085"/>
                          </a:cubicBezTo>
                          <a:cubicBezTo>
                            <a:pt x="1920" y="2085"/>
                            <a:pt x="2434" y="1667"/>
                            <a:pt x="2434" y="1036"/>
                          </a:cubicBezTo>
                          <a:cubicBezTo>
                            <a:pt x="2434" y="466"/>
                            <a:pt x="1968" y="0"/>
                            <a:pt x="1399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954" name="Google Shape;6954;p8"/>
                    <p:cNvSpPr/>
                    <p:nvPr/>
                  </p:nvSpPr>
                  <p:spPr>
                    <a:xfrm rot="-5400000">
                      <a:off x="795188" y="18326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68"/>
                            <a:pt x="1278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955" name="Google Shape;6955;p8"/>
                    <p:cNvSpPr/>
                    <p:nvPr/>
                  </p:nvSpPr>
                  <p:spPr>
                    <a:xfrm rot="-5400000">
                      <a:off x="797213" y="1931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3" y="0"/>
                          </a:moveTo>
                          <a:cubicBezTo>
                            <a:pt x="936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4" y="1703"/>
                            <a:pt x="1209" y="2825"/>
                          </a:cubicBezTo>
                          <a:cubicBezTo>
                            <a:pt x="2224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8" y="995"/>
                          </a:cubicBezTo>
                          <a:cubicBezTo>
                            <a:pt x="2331" y="299"/>
                            <a:pt x="1713" y="0"/>
                            <a:pt x="122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956" name="Google Shape;6956;p8"/>
                    <p:cNvSpPr/>
                    <p:nvPr/>
                  </p:nvSpPr>
                  <p:spPr>
                    <a:xfrm rot="-5400000">
                      <a:off x="864225" y="19806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8" y="2555"/>
                            <a:pt x="2296" y="2555"/>
                          </a:cubicBezTo>
                          <a:cubicBezTo>
                            <a:pt x="3867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957" name="Google Shape;6957;p8"/>
                    <p:cNvSpPr/>
                    <p:nvPr/>
                  </p:nvSpPr>
                  <p:spPr>
                    <a:xfrm rot="-5400000">
                      <a:off x="864225" y="17640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18" y="1"/>
                          </a:moveTo>
                          <a:cubicBezTo>
                            <a:pt x="1848" y="1"/>
                            <a:pt x="346" y="760"/>
                            <a:pt x="1" y="1278"/>
                          </a:cubicBezTo>
                          <a:cubicBezTo>
                            <a:pt x="346" y="1796"/>
                            <a:pt x="1848" y="2555"/>
                            <a:pt x="3418" y="2555"/>
                          </a:cubicBezTo>
                          <a:cubicBezTo>
                            <a:pt x="5006" y="2555"/>
                            <a:pt x="5714" y="2003"/>
                            <a:pt x="5714" y="1278"/>
                          </a:cubicBezTo>
                          <a:cubicBezTo>
                            <a:pt x="5714" y="553"/>
                            <a:pt x="5006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958" name="Google Shape;6958;p8"/>
                    <p:cNvSpPr/>
                    <p:nvPr/>
                  </p:nvSpPr>
                  <p:spPr>
                    <a:xfrm rot="-5400000">
                      <a:off x="797213" y="17682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01" y="2117"/>
                            <a:pt x="1" y="3722"/>
                            <a:pt x="122" y="4326"/>
                          </a:cubicBezTo>
                          <a:cubicBezTo>
                            <a:pt x="179" y="4338"/>
                            <a:pt x="245" y="4343"/>
                            <a:pt x="320" y="4343"/>
                          </a:cubicBezTo>
                          <a:cubicBezTo>
                            <a:pt x="1026" y="4343"/>
                            <a:pt x="2436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959" name="Google Shape;6959;p8"/>
                    <p:cNvSpPr/>
                    <p:nvPr/>
                  </p:nvSpPr>
                  <p:spPr>
                    <a:xfrm rot="-5400000">
                      <a:off x="741900" y="19688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8" y="1243"/>
                            <a:pt x="1588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960" name="Google Shape;6960;p8"/>
                    <p:cNvSpPr/>
                    <p:nvPr/>
                  </p:nvSpPr>
                  <p:spPr>
                    <a:xfrm rot="-5400000">
                      <a:off x="746213" y="18013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961" name="Google Shape;6961;p8"/>
                    <p:cNvSpPr/>
                    <p:nvPr/>
                  </p:nvSpPr>
                  <p:spPr>
                    <a:xfrm rot="-5400000">
                      <a:off x="752263" y="1536438"/>
                      <a:ext cx="52225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90" extrusionOk="0">
                          <a:moveTo>
                            <a:pt x="1053" y="1"/>
                          </a:moveTo>
                          <a:cubicBezTo>
                            <a:pt x="467" y="1"/>
                            <a:pt x="1" y="467"/>
                            <a:pt x="1" y="1036"/>
                          </a:cubicBezTo>
                          <a:cubicBezTo>
                            <a:pt x="1" y="1623"/>
                            <a:pt x="467" y="2089"/>
                            <a:pt x="1053" y="2089"/>
                          </a:cubicBezTo>
                          <a:cubicBezTo>
                            <a:pt x="1623" y="2089"/>
                            <a:pt x="2089" y="1623"/>
                            <a:pt x="2089" y="1036"/>
                          </a:cubicBezTo>
                          <a:cubicBezTo>
                            <a:pt x="2089" y="467"/>
                            <a:pt x="1623" y="1"/>
                            <a:pt x="105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962" name="Google Shape;6962;p8"/>
                    <p:cNvSpPr/>
                    <p:nvPr/>
                  </p:nvSpPr>
                  <p:spPr>
                    <a:xfrm rot="-5400000">
                      <a:off x="854725" y="1491350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70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6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963" name="Google Shape;6963;p8"/>
                    <p:cNvSpPr/>
                    <p:nvPr/>
                  </p:nvSpPr>
                  <p:spPr>
                    <a:xfrm rot="-5400000">
                      <a:off x="800125" y="14264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6" y="1"/>
                          </a:moveTo>
                          <a:cubicBezTo>
                            <a:pt x="231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01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1" y="4349"/>
                          </a:cubicBezTo>
                          <a:cubicBezTo>
                            <a:pt x="3711" y="4349"/>
                            <a:pt x="3956" y="4244"/>
                            <a:pt x="4143" y="4057"/>
                          </a:cubicBezTo>
                          <a:cubicBezTo>
                            <a:pt x="4660" y="3556"/>
                            <a:pt x="4540" y="2642"/>
                            <a:pt x="3435" y="1537"/>
                          </a:cubicBezTo>
                          <a:cubicBezTo>
                            <a:pt x="2420" y="521"/>
                            <a:pt x="1022" y="1"/>
                            <a:pt x="306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964" name="Google Shape;6964;p8"/>
                    <p:cNvSpPr/>
                    <p:nvPr/>
                  </p:nvSpPr>
                  <p:spPr>
                    <a:xfrm rot="-5400000">
                      <a:off x="706950" y="14221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965" name="Google Shape;6965;p8"/>
                    <p:cNvSpPr/>
                    <p:nvPr/>
                  </p:nvSpPr>
                  <p:spPr>
                    <a:xfrm rot="-5400000">
                      <a:off x="706950" y="16387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6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6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966" name="Google Shape;6966;p8"/>
                    <p:cNvSpPr/>
                    <p:nvPr/>
                  </p:nvSpPr>
                  <p:spPr>
                    <a:xfrm rot="-5400000">
                      <a:off x="800075" y="1589575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8" y="1520"/>
                          </a:cubicBezTo>
                          <a:cubicBezTo>
                            <a:pt x="87" y="2642"/>
                            <a:pt x="0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1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0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967" name="Google Shape;6967;p8"/>
                    <p:cNvSpPr/>
                    <p:nvPr/>
                  </p:nvSpPr>
                  <p:spPr>
                    <a:xfrm rot="-5400000">
                      <a:off x="833600" y="17191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2" y="0"/>
                          </a:moveTo>
                          <a:cubicBezTo>
                            <a:pt x="1" y="0"/>
                            <a:pt x="1" y="1243"/>
                            <a:pt x="812" y="1243"/>
                          </a:cubicBezTo>
                          <a:cubicBezTo>
                            <a:pt x="1606" y="1243"/>
                            <a:pt x="1606" y="0"/>
                            <a:pt x="812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968" name="Google Shape;6968;p8"/>
                    <p:cNvSpPr/>
                    <p:nvPr/>
                  </p:nvSpPr>
                  <p:spPr>
                    <a:xfrm rot="-5400000">
                      <a:off x="833150" y="1376150"/>
                      <a:ext cx="4017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969" name="Google Shape;6969;p8"/>
                    <p:cNvSpPr/>
                    <p:nvPr/>
                  </p:nvSpPr>
                  <p:spPr>
                    <a:xfrm rot="-5400000">
                      <a:off x="909538" y="1186288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6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66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970" name="Google Shape;6970;p8"/>
                    <p:cNvSpPr/>
                    <p:nvPr/>
                  </p:nvSpPr>
                  <p:spPr>
                    <a:xfrm rot="-5400000">
                      <a:off x="794963" y="1140763"/>
                      <a:ext cx="6432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73" h="5714" extrusionOk="0">
                          <a:moveTo>
                            <a:pt x="1295" y="1"/>
                          </a:moveTo>
                          <a:cubicBezTo>
                            <a:pt x="570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77" y="5386"/>
                            <a:pt x="1295" y="5714"/>
                          </a:cubicBezTo>
                          <a:cubicBezTo>
                            <a:pt x="1796" y="5368"/>
                            <a:pt x="2572" y="3867"/>
                            <a:pt x="2572" y="2296"/>
                          </a:cubicBezTo>
                          <a:cubicBezTo>
                            <a:pt x="2572" y="726"/>
                            <a:pt x="2003" y="1"/>
                            <a:pt x="129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971" name="Google Shape;6971;p8"/>
                    <p:cNvSpPr/>
                    <p:nvPr/>
                  </p:nvSpPr>
                  <p:spPr>
                    <a:xfrm rot="-5400000">
                      <a:off x="797438" y="1239438"/>
                      <a:ext cx="11607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43" h="4344" extrusionOk="0">
                          <a:moveTo>
                            <a:pt x="1214" y="0"/>
                          </a:moveTo>
                          <a:cubicBezTo>
                            <a:pt x="927" y="0"/>
                            <a:pt x="685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08" y="2825"/>
                          </a:cubicBezTo>
                          <a:cubicBezTo>
                            <a:pt x="2224" y="3824"/>
                            <a:pt x="3635" y="4343"/>
                            <a:pt x="4341" y="4343"/>
                          </a:cubicBezTo>
                          <a:cubicBezTo>
                            <a:pt x="4416" y="4343"/>
                            <a:pt x="4482" y="4338"/>
                            <a:pt x="4539" y="4326"/>
                          </a:cubicBezTo>
                          <a:cubicBezTo>
                            <a:pt x="4643" y="3722"/>
                            <a:pt x="4142" y="2117"/>
                            <a:pt x="3020" y="995"/>
                          </a:cubicBezTo>
                          <a:cubicBezTo>
                            <a:pt x="2324" y="299"/>
                            <a:pt x="1703" y="0"/>
                            <a:pt x="1214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972" name="Google Shape;6972;p8"/>
                    <p:cNvSpPr/>
                    <p:nvPr/>
                  </p:nvSpPr>
                  <p:spPr>
                    <a:xfrm rot="-5400000">
                      <a:off x="864225" y="12885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9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9" y="2555"/>
                            <a:pt x="2296" y="2555"/>
                          </a:cubicBezTo>
                          <a:cubicBezTo>
                            <a:pt x="3867" y="2555"/>
                            <a:pt x="5351" y="1796"/>
                            <a:pt x="5714" y="1278"/>
                          </a:cubicBezTo>
                          <a:cubicBezTo>
                            <a:pt x="5351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973" name="Google Shape;6973;p8"/>
                    <p:cNvSpPr/>
                    <p:nvPr/>
                  </p:nvSpPr>
                  <p:spPr>
                    <a:xfrm rot="-5400000">
                      <a:off x="864225" y="107192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45" y="760"/>
                            <a:pt x="0" y="1278"/>
                          </a:cubicBezTo>
                          <a:cubicBezTo>
                            <a:pt x="345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974" name="Google Shape;6974;p8"/>
                    <p:cNvSpPr/>
                    <p:nvPr/>
                  </p:nvSpPr>
                  <p:spPr>
                    <a:xfrm rot="-5400000">
                      <a:off x="797213" y="1076113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3" y="1"/>
                          </a:moveTo>
                          <a:cubicBezTo>
                            <a:pt x="2943" y="1"/>
                            <a:pt x="2321" y="303"/>
                            <a:pt x="1623" y="1012"/>
                          </a:cubicBezTo>
                          <a:cubicBezTo>
                            <a:pt x="518" y="2134"/>
                            <a:pt x="0" y="3722"/>
                            <a:pt x="104" y="4326"/>
                          </a:cubicBezTo>
                          <a:cubicBezTo>
                            <a:pt x="163" y="4338"/>
                            <a:pt x="231" y="4343"/>
                            <a:pt x="306" y="4343"/>
                          </a:cubicBezTo>
                          <a:cubicBezTo>
                            <a:pt x="1025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18" y="1"/>
                            <a:pt x="343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975" name="Google Shape;6975;p8"/>
                    <p:cNvSpPr/>
                    <p:nvPr/>
                  </p:nvSpPr>
                  <p:spPr>
                    <a:xfrm rot="-5400000">
                      <a:off x="741900" y="12767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976" name="Google Shape;6976;p8"/>
                    <p:cNvSpPr/>
                    <p:nvPr/>
                  </p:nvSpPr>
                  <p:spPr>
                    <a:xfrm rot="-5400000">
                      <a:off x="746213" y="11092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977" name="Google Shape;6977;p8"/>
                    <p:cNvSpPr/>
                    <p:nvPr/>
                  </p:nvSpPr>
                  <p:spPr>
                    <a:xfrm rot="-5400000">
                      <a:off x="758338" y="99681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978" name="Google Shape;6978;p8"/>
                    <p:cNvSpPr/>
                    <p:nvPr/>
                  </p:nvSpPr>
                  <p:spPr>
                    <a:xfrm rot="-5400000">
                      <a:off x="932188" y="14669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979" name="Google Shape;6979;p8"/>
                    <p:cNvSpPr/>
                    <p:nvPr/>
                  </p:nvSpPr>
                  <p:spPr>
                    <a:xfrm rot="-5400000">
                      <a:off x="928088" y="16346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5" y="0"/>
                          </a:moveTo>
                          <a:cubicBezTo>
                            <a:pt x="1" y="0"/>
                            <a:pt x="1" y="1226"/>
                            <a:pt x="795" y="1226"/>
                          </a:cubicBezTo>
                          <a:cubicBezTo>
                            <a:pt x="1589" y="1226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  <p:sp>
                <p:nvSpPr>
                  <p:cNvPr id="6980" name="Google Shape;6980;p8"/>
                  <p:cNvSpPr/>
                  <p:nvPr/>
                </p:nvSpPr>
                <p:spPr>
                  <a:xfrm>
                    <a:off x="7993500" y="4945725"/>
                    <a:ext cx="52225" cy="5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" h="2072" extrusionOk="0">
                        <a:moveTo>
                          <a:pt x="1053" y="0"/>
                        </a:moveTo>
                        <a:cubicBezTo>
                          <a:pt x="484" y="0"/>
                          <a:pt x="0" y="466"/>
                          <a:pt x="0" y="1036"/>
                        </a:cubicBezTo>
                        <a:cubicBezTo>
                          <a:pt x="0" y="1606"/>
                          <a:pt x="484" y="2072"/>
                          <a:pt x="1053" y="2072"/>
                        </a:cubicBezTo>
                        <a:cubicBezTo>
                          <a:pt x="1623" y="2072"/>
                          <a:pt x="2089" y="1606"/>
                          <a:pt x="2089" y="1036"/>
                        </a:cubicBezTo>
                        <a:cubicBezTo>
                          <a:pt x="2089" y="466"/>
                          <a:pt x="1623" y="0"/>
                          <a:pt x="105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981" name="Google Shape;6981;p8"/>
                  <p:cNvSpPr/>
                  <p:nvPr/>
                </p:nvSpPr>
                <p:spPr>
                  <a:xfrm>
                    <a:off x="7987875" y="4791675"/>
                    <a:ext cx="63900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6" h="5714" extrusionOk="0">
                        <a:moveTo>
                          <a:pt x="1278" y="1"/>
                        </a:moveTo>
                        <a:cubicBezTo>
                          <a:pt x="553" y="1"/>
                          <a:pt x="1" y="708"/>
                          <a:pt x="1" y="2296"/>
                        </a:cubicBezTo>
                        <a:cubicBezTo>
                          <a:pt x="1" y="3884"/>
                          <a:pt x="760" y="5386"/>
                          <a:pt x="1278" y="5714"/>
                        </a:cubicBezTo>
                        <a:cubicBezTo>
                          <a:pt x="1796" y="5386"/>
                          <a:pt x="2555" y="3867"/>
                          <a:pt x="2555" y="2296"/>
                        </a:cubicBezTo>
                        <a:cubicBezTo>
                          <a:pt x="2555" y="726"/>
                          <a:pt x="2003" y="1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982" name="Google Shape;6982;p8"/>
                  <p:cNvSpPr/>
                  <p:nvPr/>
                </p:nvSpPr>
                <p:spPr>
                  <a:xfrm>
                    <a:off x="7880000" y="4837150"/>
                    <a:ext cx="116550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2" h="4344" extrusionOk="0">
                        <a:moveTo>
                          <a:pt x="1227" y="0"/>
                        </a:moveTo>
                        <a:cubicBezTo>
                          <a:pt x="938" y="0"/>
                          <a:pt x="693" y="102"/>
                          <a:pt x="501" y="287"/>
                        </a:cubicBezTo>
                        <a:cubicBezTo>
                          <a:pt x="1" y="805"/>
                          <a:pt x="105" y="1703"/>
                          <a:pt x="1226" y="2825"/>
                        </a:cubicBezTo>
                        <a:cubicBezTo>
                          <a:pt x="2226" y="3824"/>
                          <a:pt x="3636" y="4343"/>
                          <a:pt x="4342" y="4343"/>
                        </a:cubicBezTo>
                        <a:cubicBezTo>
                          <a:pt x="4416" y="4343"/>
                          <a:pt x="4483" y="4338"/>
                          <a:pt x="4540" y="4326"/>
                        </a:cubicBezTo>
                        <a:cubicBezTo>
                          <a:pt x="4661" y="3722"/>
                          <a:pt x="4143" y="2117"/>
                          <a:pt x="3039" y="995"/>
                        </a:cubicBezTo>
                        <a:cubicBezTo>
                          <a:pt x="2342" y="299"/>
                          <a:pt x="1721" y="0"/>
                          <a:pt x="122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983" name="Google Shape;6983;p8"/>
                  <p:cNvSpPr/>
                  <p:nvPr/>
                </p:nvSpPr>
                <p:spPr>
                  <a:xfrm>
                    <a:off x="7839875" y="4939675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2296" y="1"/>
                        </a:moveTo>
                        <a:cubicBezTo>
                          <a:pt x="726" y="1"/>
                          <a:pt x="1" y="553"/>
                          <a:pt x="1" y="1278"/>
                        </a:cubicBezTo>
                        <a:cubicBezTo>
                          <a:pt x="1" y="2003"/>
                          <a:pt x="726" y="2555"/>
                          <a:pt x="2296" y="2555"/>
                        </a:cubicBezTo>
                        <a:cubicBezTo>
                          <a:pt x="3867" y="2555"/>
                          <a:pt x="5369" y="1796"/>
                          <a:pt x="5714" y="1278"/>
                        </a:cubicBezTo>
                        <a:cubicBezTo>
                          <a:pt x="5369" y="760"/>
                          <a:pt x="3867" y="1"/>
                          <a:pt x="229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984" name="Google Shape;6984;p8"/>
                  <p:cNvSpPr/>
                  <p:nvPr/>
                </p:nvSpPr>
                <p:spPr>
                  <a:xfrm>
                    <a:off x="8056925" y="4939675"/>
                    <a:ext cx="142425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97" h="2556" extrusionOk="0">
                        <a:moveTo>
                          <a:pt x="3418" y="1"/>
                        </a:moveTo>
                        <a:cubicBezTo>
                          <a:pt x="1847" y="1"/>
                          <a:pt x="346" y="760"/>
                          <a:pt x="0" y="1278"/>
                        </a:cubicBezTo>
                        <a:cubicBezTo>
                          <a:pt x="346" y="1796"/>
                          <a:pt x="1847" y="2555"/>
                          <a:pt x="3418" y="2555"/>
                        </a:cubicBezTo>
                        <a:cubicBezTo>
                          <a:pt x="4988" y="2555"/>
                          <a:pt x="5696" y="2003"/>
                          <a:pt x="5696" y="1278"/>
                        </a:cubicBezTo>
                        <a:cubicBezTo>
                          <a:pt x="5696" y="553"/>
                          <a:pt x="4988" y="1"/>
                          <a:pt x="341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985" name="Google Shape;6985;p8"/>
                  <p:cNvSpPr/>
                  <p:nvPr/>
                </p:nvSpPr>
                <p:spPr>
                  <a:xfrm>
                    <a:off x="8043125" y="4837150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3437" y="1"/>
                        </a:moveTo>
                        <a:cubicBezTo>
                          <a:pt x="2951" y="1"/>
                          <a:pt x="2332" y="303"/>
                          <a:pt x="1622" y="1012"/>
                        </a:cubicBezTo>
                        <a:cubicBezTo>
                          <a:pt x="518" y="2117"/>
                          <a:pt x="0" y="3722"/>
                          <a:pt x="121" y="4326"/>
                        </a:cubicBezTo>
                        <a:cubicBezTo>
                          <a:pt x="178" y="4338"/>
                          <a:pt x="245" y="4343"/>
                          <a:pt x="319" y="4343"/>
                        </a:cubicBezTo>
                        <a:cubicBezTo>
                          <a:pt x="1025" y="4343"/>
                          <a:pt x="2437" y="3824"/>
                          <a:pt x="3452" y="2825"/>
                        </a:cubicBezTo>
                        <a:cubicBezTo>
                          <a:pt x="4557" y="1720"/>
                          <a:pt x="4660" y="805"/>
                          <a:pt x="4142" y="287"/>
                        </a:cubicBezTo>
                        <a:cubicBezTo>
                          <a:pt x="3958" y="103"/>
                          <a:pt x="3720" y="1"/>
                          <a:pt x="343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986" name="Google Shape;6986;p8"/>
                  <p:cNvSpPr/>
                  <p:nvPr/>
                </p:nvSpPr>
                <p:spPr>
                  <a:xfrm>
                    <a:off x="7816150" y="4890275"/>
                    <a:ext cx="39725" cy="30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27" extrusionOk="0">
                        <a:moveTo>
                          <a:pt x="794" y="1"/>
                        </a:moveTo>
                        <a:cubicBezTo>
                          <a:pt x="0" y="1"/>
                          <a:pt x="0" y="1226"/>
                          <a:pt x="794" y="1226"/>
                        </a:cubicBezTo>
                        <a:cubicBezTo>
                          <a:pt x="1588" y="1226"/>
                          <a:pt x="1588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987" name="Google Shape;6987;p8"/>
                  <p:cNvSpPr/>
                  <p:nvPr/>
                </p:nvSpPr>
                <p:spPr>
                  <a:xfrm>
                    <a:off x="8329625" y="4851225"/>
                    <a:ext cx="63875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5" h="5714" extrusionOk="0">
                        <a:moveTo>
                          <a:pt x="1278" y="1"/>
                        </a:moveTo>
                        <a:cubicBezTo>
                          <a:pt x="760" y="363"/>
                          <a:pt x="0" y="1847"/>
                          <a:pt x="0" y="3418"/>
                        </a:cubicBezTo>
                        <a:cubicBezTo>
                          <a:pt x="0" y="5006"/>
                          <a:pt x="553" y="5714"/>
                          <a:pt x="1278" y="5714"/>
                        </a:cubicBezTo>
                        <a:cubicBezTo>
                          <a:pt x="2003" y="5714"/>
                          <a:pt x="2555" y="5006"/>
                          <a:pt x="2555" y="3418"/>
                        </a:cubicBezTo>
                        <a:cubicBezTo>
                          <a:pt x="2555" y="1847"/>
                          <a:pt x="1795" y="363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988" name="Google Shape;6988;p8"/>
                  <p:cNvSpPr/>
                  <p:nvPr/>
                </p:nvSpPr>
                <p:spPr>
                  <a:xfrm>
                    <a:off x="8384850" y="4840000"/>
                    <a:ext cx="116525" cy="108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9" extrusionOk="0">
                        <a:moveTo>
                          <a:pt x="319" y="1"/>
                        </a:moveTo>
                        <a:cubicBezTo>
                          <a:pt x="245" y="1"/>
                          <a:pt x="179" y="7"/>
                          <a:pt x="121" y="18"/>
                        </a:cubicBezTo>
                        <a:cubicBezTo>
                          <a:pt x="1" y="639"/>
                          <a:pt x="518" y="2227"/>
                          <a:pt x="1623" y="3349"/>
                        </a:cubicBezTo>
                        <a:cubicBezTo>
                          <a:pt x="2315" y="4052"/>
                          <a:pt x="2933" y="4349"/>
                          <a:pt x="3425" y="4349"/>
                        </a:cubicBezTo>
                        <a:cubicBezTo>
                          <a:pt x="3718" y="4349"/>
                          <a:pt x="3967" y="4244"/>
                          <a:pt x="4160" y="4057"/>
                        </a:cubicBezTo>
                        <a:cubicBezTo>
                          <a:pt x="4661" y="3556"/>
                          <a:pt x="4557" y="2642"/>
                          <a:pt x="3435" y="1537"/>
                        </a:cubicBezTo>
                        <a:cubicBezTo>
                          <a:pt x="2435" y="521"/>
                          <a:pt x="1026" y="1"/>
                          <a:pt x="31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989" name="Google Shape;6989;p8"/>
                  <p:cNvSpPr/>
                  <p:nvPr/>
                </p:nvSpPr>
                <p:spPr>
                  <a:xfrm>
                    <a:off x="8221750" y="4840000"/>
                    <a:ext cx="116525" cy="10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5" extrusionOk="0">
                        <a:moveTo>
                          <a:pt x="4342" y="1"/>
                        </a:moveTo>
                        <a:cubicBezTo>
                          <a:pt x="3635" y="1"/>
                          <a:pt x="2224" y="520"/>
                          <a:pt x="1209" y="1520"/>
                        </a:cubicBezTo>
                        <a:cubicBezTo>
                          <a:pt x="104" y="2642"/>
                          <a:pt x="1" y="3539"/>
                          <a:pt x="501" y="4057"/>
                        </a:cubicBezTo>
                        <a:cubicBezTo>
                          <a:pt x="692" y="4242"/>
                          <a:pt x="935" y="4344"/>
                          <a:pt x="1222" y="4344"/>
                        </a:cubicBezTo>
                        <a:cubicBezTo>
                          <a:pt x="1710" y="4344"/>
                          <a:pt x="2324" y="4046"/>
                          <a:pt x="3021" y="3349"/>
                        </a:cubicBezTo>
                        <a:cubicBezTo>
                          <a:pt x="4143" y="2227"/>
                          <a:pt x="4661" y="622"/>
                          <a:pt x="4540" y="18"/>
                        </a:cubicBezTo>
                        <a:cubicBezTo>
                          <a:pt x="4482" y="7"/>
                          <a:pt x="4416" y="1"/>
                          <a:pt x="434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990" name="Google Shape;6990;p8"/>
                  <p:cNvSpPr/>
                  <p:nvPr/>
                </p:nvSpPr>
                <p:spPr>
                  <a:xfrm>
                    <a:off x="8169550" y="4874100"/>
                    <a:ext cx="397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4" extrusionOk="0">
                        <a:moveTo>
                          <a:pt x="794" y="0"/>
                        </a:moveTo>
                        <a:cubicBezTo>
                          <a:pt x="0" y="0"/>
                          <a:pt x="0" y="1243"/>
                          <a:pt x="794" y="1243"/>
                        </a:cubicBezTo>
                        <a:cubicBezTo>
                          <a:pt x="1588" y="1243"/>
                          <a:pt x="1588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991" name="Google Shape;6991;p8"/>
                  <p:cNvSpPr/>
                  <p:nvPr/>
                </p:nvSpPr>
                <p:spPr>
                  <a:xfrm>
                    <a:off x="8512150" y="4873675"/>
                    <a:ext cx="40150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3" extrusionOk="0">
                        <a:moveTo>
                          <a:pt x="811" y="0"/>
                        </a:moveTo>
                        <a:cubicBezTo>
                          <a:pt x="0" y="0"/>
                          <a:pt x="0" y="1243"/>
                          <a:pt x="811" y="1243"/>
                        </a:cubicBezTo>
                        <a:cubicBezTo>
                          <a:pt x="1605" y="1243"/>
                          <a:pt x="1605" y="0"/>
                          <a:pt x="81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992" name="Google Shape;6992;p8"/>
                  <p:cNvSpPr/>
                  <p:nvPr/>
                </p:nvSpPr>
                <p:spPr>
                  <a:xfrm>
                    <a:off x="8421525" y="4972475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795" y="1"/>
                        </a:moveTo>
                        <a:cubicBezTo>
                          <a:pt x="1" y="1"/>
                          <a:pt x="1" y="1243"/>
                          <a:pt x="795" y="1243"/>
                        </a:cubicBezTo>
                        <a:cubicBezTo>
                          <a:pt x="1606" y="1243"/>
                          <a:pt x="1606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993" name="Google Shape;6993;p8"/>
                  <p:cNvSpPr/>
                  <p:nvPr/>
                </p:nvSpPr>
                <p:spPr>
                  <a:xfrm>
                    <a:off x="8254125" y="4968600"/>
                    <a:ext cx="40150" cy="3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26" extrusionOk="0">
                        <a:moveTo>
                          <a:pt x="794" y="0"/>
                        </a:moveTo>
                        <a:cubicBezTo>
                          <a:pt x="0" y="0"/>
                          <a:pt x="0" y="1226"/>
                          <a:pt x="794" y="1226"/>
                        </a:cubicBezTo>
                        <a:cubicBezTo>
                          <a:pt x="1605" y="1226"/>
                          <a:pt x="1605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994" name="Google Shape;6994;p8"/>
                  <p:cNvSpPr/>
                  <p:nvPr/>
                </p:nvSpPr>
                <p:spPr>
                  <a:xfrm>
                    <a:off x="8685600" y="4945725"/>
                    <a:ext cx="52225" cy="5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" h="2072" extrusionOk="0">
                        <a:moveTo>
                          <a:pt x="1053" y="0"/>
                        </a:moveTo>
                        <a:cubicBezTo>
                          <a:pt x="467" y="0"/>
                          <a:pt x="1" y="466"/>
                          <a:pt x="1" y="1036"/>
                        </a:cubicBezTo>
                        <a:cubicBezTo>
                          <a:pt x="1" y="1606"/>
                          <a:pt x="467" y="2072"/>
                          <a:pt x="1053" y="2072"/>
                        </a:cubicBezTo>
                        <a:cubicBezTo>
                          <a:pt x="1623" y="2072"/>
                          <a:pt x="2089" y="1606"/>
                          <a:pt x="2089" y="1036"/>
                        </a:cubicBezTo>
                        <a:cubicBezTo>
                          <a:pt x="2089" y="466"/>
                          <a:pt x="1623" y="0"/>
                          <a:pt x="105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995" name="Google Shape;6995;p8"/>
                  <p:cNvSpPr/>
                  <p:nvPr/>
                </p:nvSpPr>
                <p:spPr>
                  <a:xfrm>
                    <a:off x="8680000" y="4791675"/>
                    <a:ext cx="63875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5" h="5714" extrusionOk="0">
                        <a:moveTo>
                          <a:pt x="1277" y="1"/>
                        </a:moveTo>
                        <a:cubicBezTo>
                          <a:pt x="553" y="1"/>
                          <a:pt x="0" y="708"/>
                          <a:pt x="0" y="2296"/>
                        </a:cubicBezTo>
                        <a:cubicBezTo>
                          <a:pt x="0" y="3884"/>
                          <a:pt x="760" y="5386"/>
                          <a:pt x="1277" y="5714"/>
                        </a:cubicBezTo>
                        <a:cubicBezTo>
                          <a:pt x="1778" y="5368"/>
                          <a:pt x="2555" y="3867"/>
                          <a:pt x="2555" y="2296"/>
                        </a:cubicBezTo>
                        <a:cubicBezTo>
                          <a:pt x="2555" y="726"/>
                          <a:pt x="1985" y="1"/>
                          <a:pt x="127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996" name="Google Shape;6996;p8"/>
                  <p:cNvSpPr/>
                  <p:nvPr/>
                </p:nvSpPr>
                <p:spPr>
                  <a:xfrm>
                    <a:off x="8572125" y="4837150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1227" y="0"/>
                        </a:moveTo>
                        <a:cubicBezTo>
                          <a:pt x="938" y="0"/>
                          <a:pt x="692" y="102"/>
                          <a:pt x="501" y="287"/>
                        </a:cubicBezTo>
                        <a:cubicBezTo>
                          <a:pt x="0" y="805"/>
                          <a:pt x="104" y="1703"/>
                          <a:pt x="1226" y="2825"/>
                        </a:cubicBezTo>
                        <a:cubicBezTo>
                          <a:pt x="2225" y="3824"/>
                          <a:pt x="3635" y="4343"/>
                          <a:pt x="4342" y="4343"/>
                        </a:cubicBezTo>
                        <a:cubicBezTo>
                          <a:pt x="4416" y="4343"/>
                          <a:pt x="4482" y="4338"/>
                          <a:pt x="4540" y="4326"/>
                        </a:cubicBezTo>
                        <a:cubicBezTo>
                          <a:pt x="4660" y="3722"/>
                          <a:pt x="4143" y="2117"/>
                          <a:pt x="3038" y="995"/>
                        </a:cubicBezTo>
                        <a:cubicBezTo>
                          <a:pt x="2341" y="299"/>
                          <a:pt x="1720" y="0"/>
                          <a:pt x="122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997" name="Google Shape;6997;p8"/>
                  <p:cNvSpPr/>
                  <p:nvPr/>
                </p:nvSpPr>
                <p:spPr>
                  <a:xfrm>
                    <a:off x="8532000" y="4939675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2296" y="1"/>
                        </a:moveTo>
                        <a:cubicBezTo>
                          <a:pt x="708" y="1"/>
                          <a:pt x="0" y="553"/>
                          <a:pt x="0" y="1278"/>
                        </a:cubicBezTo>
                        <a:cubicBezTo>
                          <a:pt x="0" y="2003"/>
                          <a:pt x="708" y="2555"/>
                          <a:pt x="2296" y="2555"/>
                        </a:cubicBezTo>
                        <a:cubicBezTo>
                          <a:pt x="3866" y="2555"/>
                          <a:pt x="5368" y="1796"/>
                          <a:pt x="5713" y="1278"/>
                        </a:cubicBezTo>
                        <a:cubicBezTo>
                          <a:pt x="5368" y="760"/>
                          <a:pt x="3866" y="1"/>
                          <a:pt x="229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998" name="Google Shape;6998;p8"/>
                  <p:cNvSpPr/>
                  <p:nvPr/>
                </p:nvSpPr>
                <p:spPr>
                  <a:xfrm>
                    <a:off x="8748600" y="4939675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3435" y="1"/>
                        </a:moveTo>
                        <a:cubicBezTo>
                          <a:pt x="1847" y="1"/>
                          <a:pt x="363" y="760"/>
                          <a:pt x="1" y="1278"/>
                        </a:cubicBezTo>
                        <a:cubicBezTo>
                          <a:pt x="363" y="1796"/>
                          <a:pt x="1847" y="2555"/>
                          <a:pt x="3435" y="2555"/>
                        </a:cubicBezTo>
                        <a:cubicBezTo>
                          <a:pt x="5006" y="2555"/>
                          <a:pt x="5713" y="2003"/>
                          <a:pt x="5713" y="1278"/>
                        </a:cubicBezTo>
                        <a:cubicBezTo>
                          <a:pt x="5713" y="553"/>
                          <a:pt x="5006" y="1"/>
                          <a:pt x="343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999" name="Google Shape;6999;p8"/>
                  <p:cNvSpPr/>
                  <p:nvPr/>
                </p:nvSpPr>
                <p:spPr>
                  <a:xfrm>
                    <a:off x="8735225" y="4837150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3438" y="1"/>
                        </a:moveTo>
                        <a:cubicBezTo>
                          <a:pt x="2952" y="1"/>
                          <a:pt x="2332" y="303"/>
                          <a:pt x="1623" y="1012"/>
                        </a:cubicBezTo>
                        <a:cubicBezTo>
                          <a:pt x="518" y="2117"/>
                          <a:pt x="0" y="3722"/>
                          <a:pt x="121" y="4326"/>
                        </a:cubicBezTo>
                        <a:cubicBezTo>
                          <a:pt x="179" y="4338"/>
                          <a:pt x="245" y="4343"/>
                          <a:pt x="319" y="4343"/>
                        </a:cubicBezTo>
                        <a:cubicBezTo>
                          <a:pt x="1026" y="4343"/>
                          <a:pt x="2435" y="3824"/>
                          <a:pt x="3435" y="2825"/>
                        </a:cubicBezTo>
                        <a:cubicBezTo>
                          <a:pt x="4557" y="1720"/>
                          <a:pt x="4661" y="805"/>
                          <a:pt x="4143" y="287"/>
                        </a:cubicBezTo>
                        <a:cubicBezTo>
                          <a:pt x="3959" y="103"/>
                          <a:pt x="3721" y="1"/>
                          <a:pt x="343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000" name="Google Shape;7000;p8"/>
                  <p:cNvSpPr/>
                  <p:nvPr/>
                </p:nvSpPr>
                <p:spPr>
                  <a:xfrm>
                    <a:off x="8861225" y="4874100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811" y="0"/>
                        </a:moveTo>
                        <a:cubicBezTo>
                          <a:pt x="0" y="0"/>
                          <a:pt x="0" y="1243"/>
                          <a:pt x="811" y="1243"/>
                        </a:cubicBezTo>
                        <a:cubicBezTo>
                          <a:pt x="1605" y="1243"/>
                          <a:pt x="1605" y="0"/>
                          <a:pt x="81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7001" name="Google Shape;7001;p8"/>
                <p:cNvGrpSpPr/>
                <p:nvPr/>
              </p:nvGrpSpPr>
              <p:grpSpPr>
                <a:xfrm>
                  <a:off x="132525" y="114825"/>
                  <a:ext cx="8796050" cy="4913850"/>
                  <a:chOff x="190375" y="114825"/>
                  <a:chExt cx="8796050" cy="4913850"/>
                </a:xfrm>
              </p:grpSpPr>
              <p:grpSp>
                <p:nvGrpSpPr>
                  <p:cNvPr id="7002" name="Google Shape;7002;p8"/>
                  <p:cNvGrpSpPr/>
                  <p:nvPr/>
                </p:nvGrpSpPr>
                <p:grpSpPr>
                  <a:xfrm rot="-5400000">
                    <a:off x="2780850" y="2413100"/>
                    <a:ext cx="266250" cy="4914700"/>
                    <a:chOff x="250000" y="213100"/>
                    <a:chExt cx="266250" cy="4914700"/>
                  </a:xfrm>
                </p:grpSpPr>
                <p:grpSp>
                  <p:nvGrpSpPr>
                    <p:cNvPr id="7003" name="Google Shape;7003;p8"/>
                    <p:cNvGrpSpPr/>
                    <p:nvPr/>
                  </p:nvGrpSpPr>
                  <p:grpSpPr>
                    <a:xfrm rot="10800000">
                      <a:off x="250000" y="213100"/>
                      <a:ext cx="266250" cy="2487175"/>
                      <a:chOff x="701350" y="992275"/>
                      <a:chExt cx="266250" cy="2487175"/>
                    </a:xfrm>
                  </p:grpSpPr>
                  <p:sp>
                    <p:nvSpPr>
                      <p:cNvPr id="7004" name="Google Shape;7004;p8"/>
                      <p:cNvSpPr/>
                      <p:nvPr/>
                    </p:nvSpPr>
                    <p:spPr>
                      <a:xfrm rot="-5400000">
                        <a:off x="-519125" y="2242575"/>
                        <a:ext cx="2457350" cy="164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294" h="656" extrusionOk="0">
                            <a:moveTo>
                              <a:pt x="0" y="0"/>
                            </a:moveTo>
                            <a:lnTo>
                              <a:pt x="0" y="656"/>
                            </a:lnTo>
                            <a:lnTo>
                              <a:pt x="98293" y="656"/>
                            </a:lnTo>
                            <a:lnTo>
                              <a:pt x="98293" y="0"/>
                            </a:ln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05" name="Google Shape;7005;p8"/>
                      <p:cNvSpPr/>
                      <p:nvPr/>
                    </p:nvSpPr>
                    <p:spPr>
                      <a:xfrm rot="-5400000">
                        <a:off x="909538" y="3262613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84" y="0"/>
                              <a:pt x="0" y="466"/>
                              <a:pt x="0" y="1036"/>
                            </a:cubicBezTo>
                            <a:cubicBezTo>
                              <a:pt x="0" y="1606"/>
                              <a:pt x="484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06" name="Google Shape;7006;p8"/>
                      <p:cNvSpPr/>
                      <p:nvPr/>
                    </p:nvSpPr>
                    <p:spPr>
                      <a:xfrm rot="-5400000">
                        <a:off x="795175" y="3216875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553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60" y="5386"/>
                              <a:pt x="1278" y="5714"/>
                            </a:cubicBezTo>
                            <a:cubicBezTo>
                              <a:pt x="1796" y="5386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2003" y="1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07" name="Google Shape;7007;p8"/>
                      <p:cNvSpPr/>
                      <p:nvPr/>
                    </p:nvSpPr>
                    <p:spPr>
                      <a:xfrm rot="-5400000">
                        <a:off x="797200" y="3315550"/>
                        <a:ext cx="116550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2" h="4344" extrusionOk="0">
                            <a:moveTo>
                              <a:pt x="1227" y="0"/>
                            </a:moveTo>
                            <a:cubicBezTo>
                              <a:pt x="938" y="0"/>
                              <a:pt x="693" y="102"/>
                              <a:pt x="501" y="287"/>
                            </a:cubicBezTo>
                            <a:cubicBezTo>
                              <a:pt x="1" y="805"/>
                              <a:pt x="105" y="1703"/>
                              <a:pt x="1226" y="2825"/>
                            </a:cubicBezTo>
                            <a:cubicBezTo>
                              <a:pt x="2226" y="3824"/>
                              <a:pt x="3636" y="4343"/>
                              <a:pt x="4342" y="4343"/>
                            </a:cubicBezTo>
                            <a:cubicBezTo>
                              <a:pt x="4416" y="4343"/>
                              <a:pt x="4483" y="4338"/>
                              <a:pt x="4540" y="4326"/>
                            </a:cubicBezTo>
                            <a:cubicBezTo>
                              <a:pt x="4661" y="3722"/>
                              <a:pt x="4143" y="2117"/>
                              <a:pt x="3039" y="995"/>
                            </a:cubicBezTo>
                            <a:cubicBezTo>
                              <a:pt x="2342" y="299"/>
                              <a:pt x="1721" y="0"/>
                              <a:pt x="1227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08" name="Google Shape;7008;p8"/>
                      <p:cNvSpPr/>
                      <p:nvPr/>
                    </p:nvSpPr>
                    <p:spPr>
                      <a:xfrm rot="-5400000">
                        <a:off x="864225" y="3364875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26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26" y="2555"/>
                              <a:pt x="2296" y="2555"/>
                            </a:cubicBezTo>
                            <a:cubicBezTo>
                              <a:pt x="3867" y="2555"/>
                              <a:pt x="5369" y="1796"/>
                              <a:pt x="5714" y="1278"/>
                            </a:cubicBezTo>
                            <a:cubicBezTo>
                              <a:pt x="5369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09" name="Google Shape;7009;p8"/>
                      <p:cNvSpPr/>
                      <p:nvPr/>
                    </p:nvSpPr>
                    <p:spPr>
                      <a:xfrm rot="-5400000">
                        <a:off x="864438" y="3148038"/>
                        <a:ext cx="142425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697" h="2556" extrusionOk="0">
                            <a:moveTo>
                              <a:pt x="3418" y="1"/>
                            </a:moveTo>
                            <a:cubicBezTo>
                              <a:pt x="1847" y="1"/>
                              <a:pt x="346" y="760"/>
                              <a:pt x="0" y="1278"/>
                            </a:cubicBezTo>
                            <a:cubicBezTo>
                              <a:pt x="346" y="1796"/>
                              <a:pt x="1847" y="2555"/>
                              <a:pt x="3418" y="2555"/>
                            </a:cubicBezTo>
                            <a:cubicBezTo>
                              <a:pt x="4988" y="2555"/>
                              <a:pt x="5696" y="2003"/>
                              <a:pt x="5696" y="1278"/>
                            </a:cubicBezTo>
                            <a:cubicBezTo>
                              <a:pt x="5696" y="553"/>
                              <a:pt x="4988" y="1"/>
                              <a:pt x="341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10" name="Google Shape;7010;p8"/>
                      <p:cNvSpPr/>
                      <p:nvPr/>
                    </p:nvSpPr>
                    <p:spPr>
                      <a:xfrm rot="-5400000">
                        <a:off x="797213" y="31524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7" y="1"/>
                            </a:moveTo>
                            <a:cubicBezTo>
                              <a:pt x="2951" y="1"/>
                              <a:pt x="2332" y="303"/>
                              <a:pt x="1622" y="1012"/>
                            </a:cubicBezTo>
                            <a:cubicBezTo>
                              <a:pt x="518" y="2117"/>
                              <a:pt x="0" y="3722"/>
                              <a:pt x="121" y="4326"/>
                            </a:cubicBezTo>
                            <a:cubicBezTo>
                              <a:pt x="178" y="4338"/>
                              <a:pt x="245" y="4343"/>
                              <a:pt x="319" y="4343"/>
                            </a:cubicBezTo>
                            <a:cubicBezTo>
                              <a:pt x="1025" y="4343"/>
                              <a:pt x="2437" y="3824"/>
                              <a:pt x="3452" y="2825"/>
                            </a:cubicBezTo>
                            <a:cubicBezTo>
                              <a:pt x="4557" y="1720"/>
                              <a:pt x="4660" y="805"/>
                              <a:pt x="4142" y="287"/>
                            </a:cubicBezTo>
                            <a:cubicBezTo>
                              <a:pt x="3958" y="103"/>
                              <a:pt x="3720" y="1"/>
                              <a:pt x="343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11" name="Google Shape;7011;p8"/>
                      <p:cNvSpPr/>
                      <p:nvPr/>
                    </p:nvSpPr>
                    <p:spPr>
                      <a:xfrm rot="-5400000">
                        <a:off x="840925" y="3443825"/>
                        <a:ext cx="39725" cy="306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7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26"/>
                              <a:pt x="794" y="1226"/>
                            </a:cubicBezTo>
                            <a:cubicBezTo>
                              <a:pt x="1588" y="1226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12" name="Google Shape;7012;p8"/>
                      <p:cNvSpPr/>
                      <p:nvPr/>
                    </p:nvSpPr>
                    <p:spPr>
                      <a:xfrm rot="-5400000">
                        <a:off x="741688" y="335281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13" name="Google Shape;7013;p8"/>
                      <p:cNvSpPr/>
                      <p:nvPr/>
                    </p:nvSpPr>
                    <p:spPr>
                      <a:xfrm rot="-5400000">
                        <a:off x="746000" y="31853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14" name="Google Shape;7014;p8"/>
                      <p:cNvSpPr/>
                      <p:nvPr/>
                    </p:nvSpPr>
                    <p:spPr>
                      <a:xfrm rot="-5400000">
                        <a:off x="752475" y="2920425"/>
                        <a:ext cx="51800" cy="522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72" h="2090" extrusionOk="0">
                            <a:moveTo>
                              <a:pt x="1036" y="1"/>
                            </a:moveTo>
                            <a:cubicBezTo>
                              <a:pt x="466" y="1"/>
                              <a:pt x="0" y="467"/>
                              <a:pt x="0" y="1036"/>
                            </a:cubicBezTo>
                            <a:cubicBezTo>
                              <a:pt x="0" y="1623"/>
                              <a:pt x="466" y="2089"/>
                              <a:pt x="1036" y="2089"/>
                            </a:cubicBezTo>
                            <a:cubicBezTo>
                              <a:pt x="1605" y="2089"/>
                              <a:pt x="2071" y="1623"/>
                              <a:pt x="2071" y="1036"/>
                            </a:cubicBezTo>
                            <a:cubicBezTo>
                              <a:pt x="2071" y="467"/>
                              <a:pt x="1605" y="1"/>
                              <a:pt x="103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15" name="Google Shape;7015;p8"/>
                      <p:cNvSpPr/>
                      <p:nvPr/>
                    </p:nvSpPr>
                    <p:spPr>
                      <a:xfrm rot="-5400000">
                        <a:off x="854738" y="2875138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0" y="1847"/>
                              <a:pt x="0" y="3418"/>
                            </a:cubicBezTo>
                            <a:cubicBezTo>
                              <a:pt x="0" y="5006"/>
                              <a:pt x="553" y="5714"/>
                              <a:pt x="1278" y="5714"/>
                            </a:cubicBezTo>
                            <a:cubicBezTo>
                              <a:pt x="2003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95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16" name="Google Shape;7016;p8"/>
                      <p:cNvSpPr/>
                      <p:nvPr/>
                    </p:nvSpPr>
                    <p:spPr>
                      <a:xfrm rot="-5400000">
                        <a:off x="800125" y="2810650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19" y="1"/>
                            </a:moveTo>
                            <a:cubicBezTo>
                              <a:pt x="245" y="1"/>
                              <a:pt x="179" y="7"/>
                              <a:pt x="121" y="18"/>
                            </a:cubicBezTo>
                            <a:cubicBezTo>
                              <a:pt x="1" y="639"/>
                              <a:pt x="518" y="2227"/>
                              <a:pt x="1623" y="3349"/>
                            </a:cubicBezTo>
                            <a:cubicBezTo>
                              <a:pt x="2315" y="4052"/>
                              <a:pt x="2933" y="4349"/>
                              <a:pt x="3425" y="4349"/>
                            </a:cubicBezTo>
                            <a:cubicBezTo>
                              <a:pt x="3718" y="4349"/>
                              <a:pt x="3967" y="4244"/>
                              <a:pt x="4160" y="4057"/>
                            </a:cubicBezTo>
                            <a:cubicBezTo>
                              <a:pt x="4661" y="3556"/>
                              <a:pt x="4557" y="2642"/>
                              <a:pt x="3435" y="1537"/>
                            </a:cubicBezTo>
                            <a:cubicBezTo>
                              <a:pt x="2435" y="521"/>
                              <a:pt x="1026" y="1"/>
                              <a:pt x="31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17" name="Google Shape;7017;p8"/>
                      <p:cNvSpPr/>
                      <p:nvPr/>
                    </p:nvSpPr>
                    <p:spPr>
                      <a:xfrm rot="-5400000">
                        <a:off x="706950" y="28063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1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6" y="2572"/>
                              <a:pt x="5714" y="2002"/>
                              <a:pt x="5714" y="1277"/>
                            </a:cubicBezTo>
                            <a:cubicBezTo>
                              <a:pt x="5714" y="570"/>
                              <a:pt x="5006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18" name="Google Shape;7018;p8"/>
                      <p:cNvSpPr/>
                      <p:nvPr/>
                    </p:nvSpPr>
                    <p:spPr>
                      <a:xfrm rot="-5400000">
                        <a:off x="706950" y="30229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25" y="0"/>
                              <a:pt x="0" y="570"/>
                              <a:pt x="0" y="1277"/>
                            </a:cubicBezTo>
                            <a:cubicBezTo>
                              <a:pt x="0" y="2002"/>
                              <a:pt x="708" y="2572"/>
                              <a:pt x="2296" y="2572"/>
                            </a:cubicBezTo>
                            <a:cubicBezTo>
                              <a:pt x="3867" y="2572"/>
                              <a:pt x="5368" y="1795"/>
                              <a:pt x="5713" y="1277"/>
                            </a:cubicBezTo>
                            <a:cubicBezTo>
                              <a:pt x="5368" y="777"/>
                              <a:pt x="3867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19" name="Google Shape;7019;p8"/>
                      <p:cNvSpPr/>
                      <p:nvPr/>
                    </p:nvSpPr>
                    <p:spPr>
                      <a:xfrm rot="-5400000">
                        <a:off x="800075" y="2973800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42" y="1"/>
                            </a:moveTo>
                            <a:cubicBezTo>
                              <a:pt x="3635" y="1"/>
                              <a:pt x="2224" y="520"/>
                              <a:pt x="1209" y="1520"/>
                            </a:cubicBezTo>
                            <a:cubicBezTo>
                              <a:pt x="104" y="2642"/>
                              <a:pt x="1" y="3539"/>
                              <a:pt x="501" y="4057"/>
                            </a:cubicBezTo>
                            <a:cubicBezTo>
                              <a:pt x="692" y="4242"/>
                              <a:pt x="935" y="4344"/>
                              <a:pt x="1222" y="4344"/>
                            </a:cubicBezTo>
                            <a:cubicBezTo>
                              <a:pt x="1710" y="4344"/>
                              <a:pt x="2324" y="4046"/>
                              <a:pt x="3021" y="3349"/>
                            </a:cubicBezTo>
                            <a:cubicBezTo>
                              <a:pt x="4143" y="2227"/>
                              <a:pt x="4661" y="622"/>
                              <a:pt x="4540" y="18"/>
                            </a:cubicBezTo>
                            <a:cubicBezTo>
                              <a:pt x="4482" y="7"/>
                              <a:pt x="4416" y="1"/>
                              <a:pt x="4342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20" name="Google Shape;7020;p8"/>
                      <p:cNvSpPr/>
                      <p:nvPr/>
                    </p:nvSpPr>
                    <p:spPr>
                      <a:xfrm rot="-5400000">
                        <a:off x="833813" y="31031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21" name="Google Shape;7021;p8"/>
                      <p:cNvSpPr/>
                      <p:nvPr/>
                    </p:nvSpPr>
                    <p:spPr>
                      <a:xfrm rot="-5400000">
                        <a:off x="833163" y="276036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811" y="0"/>
                            </a:moveTo>
                            <a:cubicBezTo>
                              <a:pt x="0" y="0"/>
                              <a:pt x="0" y="1243"/>
                              <a:pt x="811" y="1243"/>
                            </a:cubicBezTo>
                            <a:cubicBezTo>
                              <a:pt x="1605" y="1243"/>
                              <a:pt x="1605" y="0"/>
                              <a:pt x="811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22" name="Google Shape;7022;p8"/>
                      <p:cNvSpPr/>
                      <p:nvPr/>
                    </p:nvSpPr>
                    <p:spPr>
                      <a:xfrm rot="-5400000">
                        <a:off x="931975" y="28509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23" name="Google Shape;7023;p8"/>
                      <p:cNvSpPr/>
                      <p:nvPr/>
                    </p:nvSpPr>
                    <p:spPr>
                      <a:xfrm rot="-5400000">
                        <a:off x="927875" y="3018600"/>
                        <a:ext cx="40150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26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26"/>
                              <a:pt x="794" y="1226"/>
                            </a:cubicBezTo>
                            <a:cubicBezTo>
                              <a:pt x="1605" y="1226"/>
                              <a:pt x="1605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24" name="Google Shape;7024;p8"/>
                      <p:cNvSpPr/>
                      <p:nvPr/>
                    </p:nvSpPr>
                    <p:spPr>
                      <a:xfrm rot="-5400000">
                        <a:off x="909538" y="2570513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67" y="0"/>
                              <a:pt x="1" y="466"/>
                              <a:pt x="1" y="1036"/>
                            </a:cubicBezTo>
                            <a:cubicBezTo>
                              <a:pt x="1" y="1606"/>
                              <a:pt x="467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25" name="Google Shape;7025;p8"/>
                      <p:cNvSpPr/>
                      <p:nvPr/>
                    </p:nvSpPr>
                    <p:spPr>
                      <a:xfrm rot="-5400000">
                        <a:off x="795188" y="2524763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7" y="1"/>
                            </a:moveTo>
                            <a:cubicBezTo>
                              <a:pt x="553" y="1"/>
                              <a:pt x="0" y="708"/>
                              <a:pt x="0" y="2296"/>
                            </a:cubicBezTo>
                            <a:cubicBezTo>
                              <a:pt x="0" y="3884"/>
                              <a:pt x="760" y="5386"/>
                              <a:pt x="1277" y="5714"/>
                            </a:cubicBezTo>
                            <a:cubicBezTo>
                              <a:pt x="1778" y="5368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1985" y="1"/>
                              <a:pt x="127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26" name="Google Shape;7026;p8"/>
                      <p:cNvSpPr/>
                      <p:nvPr/>
                    </p:nvSpPr>
                    <p:spPr>
                      <a:xfrm rot="-5400000">
                        <a:off x="797213" y="26234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1227" y="0"/>
                            </a:moveTo>
                            <a:cubicBezTo>
                              <a:pt x="938" y="0"/>
                              <a:pt x="692" y="102"/>
                              <a:pt x="501" y="287"/>
                            </a:cubicBezTo>
                            <a:cubicBezTo>
                              <a:pt x="0" y="805"/>
                              <a:pt x="104" y="1703"/>
                              <a:pt x="1226" y="2825"/>
                            </a:cubicBezTo>
                            <a:cubicBezTo>
                              <a:pt x="2225" y="3824"/>
                              <a:pt x="3635" y="4343"/>
                              <a:pt x="4342" y="4343"/>
                            </a:cubicBezTo>
                            <a:cubicBezTo>
                              <a:pt x="4416" y="4343"/>
                              <a:pt x="4482" y="4338"/>
                              <a:pt x="4540" y="4326"/>
                            </a:cubicBezTo>
                            <a:cubicBezTo>
                              <a:pt x="4660" y="3722"/>
                              <a:pt x="4143" y="2117"/>
                              <a:pt x="3038" y="995"/>
                            </a:cubicBezTo>
                            <a:cubicBezTo>
                              <a:pt x="2341" y="299"/>
                              <a:pt x="1720" y="0"/>
                              <a:pt x="1227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27" name="Google Shape;7027;p8"/>
                      <p:cNvSpPr/>
                      <p:nvPr/>
                    </p:nvSpPr>
                    <p:spPr>
                      <a:xfrm rot="-5400000">
                        <a:off x="864225" y="26727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8" y="1"/>
                              <a:pt x="0" y="553"/>
                              <a:pt x="0" y="1278"/>
                            </a:cubicBezTo>
                            <a:cubicBezTo>
                              <a:pt x="0" y="2003"/>
                              <a:pt x="708" y="2555"/>
                              <a:pt x="2296" y="2555"/>
                            </a:cubicBezTo>
                            <a:cubicBezTo>
                              <a:pt x="3866" y="2555"/>
                              <a:pt x="5368" y="1796"/>
                              <a:pt x="5713" y="1278"/>
                            </a:cubicBezTo>
                            <a:cubicBezTo>
                              <a:pt x="5368" y="760"/>
                              <a:pt x="3866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28" name="Google Shape;7028;p8"/>
                      <p:cNvSpPr/>
                      <p:nvPr/>
                    </p:nvSpPr>
                    <p:spPr>
                      <a:xfrm rot="-5400000">
                        <a:off x="864225" y="24561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35" y="1"/>
                            </a:moveTo>
                            <a:cubicBezTo>
                              <a:pt x="1847" y="1"/>
                              <a:pt x="363" y="760"/>
                              <a:pt x="1" y="1278"/>
                            </a:cubicBezTo>
                            <a:cubicBezTo>
                              <a:pt x="363" y="1796"/>
                              <a:pt x="1847" y="2555"/>
                              <a:pt x="3435" y="2555"/>
                            </a:cubicBezTo>
                            <a:cubicBezTo>
                              <a:pt x="5006" y="2555"/>
                              <a:pt x="5713" y="2003"/>
                              <a:pt x="5713" y="1278"/>
                            </a:cubicBezTo>
                            <a:cubicBezTo>
                              <a:pt x="5713" y="553"/>
                              <a:pt x="5006" y="1"/>
                              <a:pt x="34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29" name="Google Shape;7029;p8"/>
                      <p:cNvSpPr/>
                      <p:nvPr/>
                    </p:nvSpPr>
                    <p:spPr>
                      <a:xfrm rot="-5400000">
                        <a:off x="797213" y="24603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8" y="1"/>
                            </a:moveTo>
                            <a:cubicBezTo>
                              <a:pt x="2952" y="1"/>
                              <a:pt x="2332" y="303"/>
                              <a:pt x="1623" y="1012"/>
                            </a:cubicBezTo>
                            <a:cubicBezTo>
                              <a:pt x="518" y="2117"/>
                              <a:pt x="0" y="3722"/>
                              <a:pt x="121" y="4326"/>
                            </a:cubicBezTo>
                            <a:cubicBezTo>
                              <a:pt x="179" y="4338"/>
                              <a:pt x="245" y="4343"/>
                              <a:pt x="319" y="4343"/>
                            </a:cubicBezTo>
                            <a:cubicBezTo>
                              <a:pt x="1026" y="4343"/>
                              <a:pt x="2435" y="3824"/>
                              <a:pt x="3435" y="2825"/>
                            </a:cubicBezTo>
                            <a:cubicBezTo>
                              <a:pt x="4557" y="1720"/>
                              <a:pt x="4661" y="805"/>
                              <a:pt x="4143" y="287"/>
                            </a:cubicBezTo>
                            <a:cubicBezTo>
                              <a:pt x="3959" y="103"/>
                              <a:pt x="3721" y="1"/>
                              <a:pt x="34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30" name="Google Shape;7030;p8"/>
                      <p:cNvSpPr/>
                      <p:nvPr/>
                    </p:nvSpPr>
                    <p:spPr>
                      <a:xfrm rot="-5400000">
                        <a:off x="741900" y="26609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31" name="Google Shape;7031;p8"/>
                      <p:cNvSpPr/>
                      <p:nvPr/>
                    </p:nvSpPr>
                    <p:spPr>
                      <a:xfrm rot="-5400000">
                        <a:off x="745988" y="2493263"/>
                        <a:ext cx="4017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32" name="Google Shape;7032;p8"/>
                      <p:cNvSpPr/>
                      <p:nvPr/>
                    </p:nvSpPr>
                    <p:spPr>
                      <a:xfrm rot="-5400000">
                        <a:off x="748000" y="2224275"/>
                        <a:ext cx="60850" cy="521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34" h="2086" extrusionOk="0">
                            <a:moveTo>
                              <a:pt x="1048" y="0"/>
                            </a:moveTo>
                            <a:cubicBezTo>
                              <a:pt x="513" y="0"/>
                              <a:pt x="0" y="414"/>
                              <a:pt x="0" y="1032"/>
                            </a:cubicBezTo>
                            <a:cubicBezTo>
                              <a:pt x="0" y="1619"/>
                              <a:pt x="466" y="2085"/>
                              <a:pt x="1053" y="2085"/>
                            </a:cubicBezTo>
                            <a:cubicBezTo>
                              <a:pt x="1968" y="2085"/>
                              <a:pt x="2434" y="963"/>
                              <a:pt x="1778" y="307"/>
                            </a:cubicBezTo>
                            <a:cubicBezTo>
                              <a:pt x="1566" y="95"/>
                              <a:pt x="1304" y="0"/>
                              <a:pt x="1048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33" name="Google Shape;7033;p8"/>
                      <p:cNvSpPr/>
                      <p:nvPr/>
                    </p:nvSpPr>
                    <p:spPr>
                      <a:xfrm rot="-5400000">
                        <a:off x="854725" y="2183025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1" y="1847"/>
                              <a:pt x="1" y="3418"/>
                            </a:cubicBezTo>
                            <a:cubicBezTo>
                              <a:pt x="1" y="5006"/>
                              <a:pt x="553" y="5714"/>
                              <a:pt x="1278" y="5714"/>
                            </a:cubicBezTo>
                            <a:cubicBezTo>
                              <a:pt x="1986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79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34" name="Google Shape;7034;p8"/>
                      <p:cNvSpPr/>
                      <p:nvPr/>
                    </p:nvSpPr>
                    <p:spPr>
                      <a:xfrm rot="-5400000">
                        <a:off x="800125" y="2118525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05" y="1"/>
                            </a:moveTo>
                            <a:cubicBezTo>
                              <a:pt x="230" y="1"/>
                              <a:pt x="163" y="7"/>
                              <a:pt x="104" y="18"/>
                            </a:cubicBezTo>
                            <a:cubicBezTo>
                              <a:pt x="0" y="639"/>
                              <a:pt x="518" y="2227"/>
                              <a:pt x="1622" y="3349"/>
                            </a:cubicBezTo>
                            <a:cubicBezTo>
                              <a:pt x="2315" y="4052"/>
                              <a:pt x="2933" y="4349"/>
                              <a:pt x="3420" y="4349"/>
                            </a:cubicBezTo>
                            <a:cubicBezTo>
                              <a:pt x="3711" y="4349"/>
                              <a:pt x="3956" y="4244"/>
                              <a:pt x="4142" y="4057"/>
                            </a:cubicBezTo>
                            <a:cubicBezTo>
                              <a:pt x="4660" y="3556"/>
                              <a:pt x="4557" y="2642"/>
                              <a:pt x="3435" y="1537"/>
                            </a:cubicBezTo>
                            <a:cubicBezTo>
                              <a:pt x="2419" y="521"/>
                              <a:pt x="1022" y="1"/>
                              <a:pt x="30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35" name="Google Shape;7035;p8"/>
                      <p:cNvSpPr/>
                      <p:nvPr/>
                    </p:nvSpPr>
                    <p:spPr>
                      <a:xfrm rot="-5400000">
                        <a:off x="706963" y="2114213"/>
                        <a:ext cx="142825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3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0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5" y="2572"/>
                              <a:pt x="5713" y="2002"/>
                              <a:pt x="5713" y="1277"/>
                            </a:cubicBezTo>
                            <a:cubicBezTo>
                              <a:pt x="5713" y="570"/>
                              <a:pt x="5005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36" name="Google Shape;7036;p8"/>
                      <p:cNvSpPr/>
                      <p:nvPr/>
                    </p:nvSpPr>
                    <p:spPr>
                      <a:xfrm rot="-5400000">
                        <a:off x="706950" y="23308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08" y="0"/>
                              <a:pt x="1" y="570"/>
                              <a:pt x="1" y="1277"/>
                            </a:cubicBezTo>
                            <a:cubicBezTo>
                              <a:pt x="1" y="2002"/>
                              <a:pt x="708" y="2572"/>
                              <a:pt x="2296" y="2572"/>
                            </a:cubicBezTo>
                            <a:cubicBezTo>
                              <a:pt x="3867" y="2572"/>
                              <a:pt x="5369" y="1795"/>
                              <a:pt x="5714" y="1277"/>
                            </a:cubicBezTo>
                            <a:cubicBezTo>
                              <a:pt x="5369" y="777"/>
                              <a:pt x="3867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37" name="Google Shape;7037;p8"/>
                      <p:cNvSpPr/>
                      <p:nvPr/>
                    </p:nvSpPr>
                    <p:spPr>
                      <a:xfrm rot="-5400000">
                        <a:off x="800075" y="2281700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38" y="1"/>
                            </a:moveTo>
                            <a:cubicBezTo>
                              <a:pt x="3621" y="1"/>
                              <a:pt x="2224" y="520"/>
                              <a:pt x="1209" y="1520"/>
                            </a:cubicBezTo>
                            <a:cubicBezTo>
                              <a:pt x="87" y="2642"/>
                              <a:pt x="1" y="3539"/>
                              <a:pt x="501" y="4057"/>
                            </a:cubicBezTo>
                            <a:cubicBezTo>
                              <a:pt x="693" y="4242"/>
                              <a:pt x="936" y="4344"/>
                              <a:pt x="1222" y="4344"/>
                            </a:cubicBezTo>
                            <a:cubicBezTo>
                              <a:pt x="1711" y="4344"/>
                              <a:pt x="2325" y="4046"/>
                              <a:pt x="3021" y="3349"/>
                            </a:cubicBezTo>
                            <a:cubicBezTo>
                              <a:pt x="4143" y="2227"/>
                              <a:pt x="4661" y="622"/>
                              <a:pt x="4540" y="18"/>
                            </a:cubicBezTo>
                            <a:cubicBezTo>
                              <a:pt x="4481" y="7"/>
                              <a:pt x="4413" y="1"/>
                              <a:pt x="43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38" name="Google Shape;7038;p8"/>
                      <p:cNvSpPr/>
                      <p:nvPr/>
                    </p:nvSpPr>
                    <p:spPr>
                      <a:xfrm rot="-5400000">
                        <a:off x="833600" y="24112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811" y="0"/>
                            </a:moveTo>
                            <a:cubicBezTo>
                              <a:pt x="0" y="0"/>
                              <a:pt x="0" y="1243"/>
                              <a:pt x="811" y="1243"/>
                            </a:cubicBezTo>
                            <a:cubicBezTo>
                              <a:pt x="1605" y="1243"/>
                              <a:pt x="1605" y="0"/>
                              <a:pt x="811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39" name="Google Shape;7039;p8"/>
                      <p:cNvSpPr/>
                      <p:nvPr/>
                    </p:nvSpPr>
                    <p:spPr>
                      <a:xfrm rot="-5400000">
                        <a:off x="833163" y="206826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40" name="Google Shape;7040;p8"/>
                      <p:cNvSpPr/>
                      <p:nvPr/>
                    </p:nvSpPr>
                    <p:spPr>
                      <a:xfrm rot="-5400000">
                        <a:off x="931975" y="2158850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605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41" name="Google Shape;7041;p8"/>
                      <p:cNvSpPr/>
                      <p:nvPr/>
                    </p:nvSpPr>
                    <p:spPr>
                      <a:xfrm rot="-5400000">
                        <a:off x="928088" y="2326713"/>
                        <a:ext cx="39725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6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26"/>
                              <a:pt x="794" y="1226"/>
                            </a:cubicBezTo>
                            <a:cubicBezTo>
                              <a:pt x="1588" y="1226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42" name="Google Shape;7042;p8"/>
                      <p:cNvSpPr/>
                      <p:nvPr/>
                    </p:nvSpPr>
                    <p:spPr>
                      <a:xfrm rot="-5400000">
                        <a:off x="905375" y="1882550"/>
                        <a:ext cx="60875" cy="521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35" h="2085" extrusionOk="0">
                            <a:moveTo>
                              <a:pt x="1399" y="0"/>
                            </a:moveTo>
                            <a:cubicBezTo>
                              <a:pt x="467" y="0"/>
                              <a:pt x="1" y="1122"/>
                              <a:pt x="657" y="1778"/>
                            </a:cubicBezTo>
                            <a:cubicBezTo>
                              <a:pt x="868" y="1990"/>
                              <a:pt x="1129" y="2085"/>
                              <a:pt x="1384" y="2085"/>
                            </a:cubicBezTo>
                            <a:cubicBezTo>
                              <a:pt x="1920" y="2085"/>
                              <a:pt x="2434" y="1667"/>
                              <a:pt x="2434" y="1036"/>
                            </a:cubicBezTo>
                            <a:cubicBezTo>
                              <a:pt x="2434" y="466"/>
                              <a:pt x="1968" y="0"/>
                              <a:pt x="1399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43" name="Google Shape;7043;p8"/>
                      <p:cNvSpPr/>
                      <p:nvPr/>
                    </p:nvSpPr>
                    <p:spPr>
                      <a:xfrm rot="-5400000">
                        <a:off x="795188" y="1832663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8" y="1"/>
                            </a:moveTo>
                            <a:cubicBezTo>
                              <a:pt x="553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60" y="5368"/>
                              <a:pt x="1278" y="5714"/>
                            </a:cubicBezTo>
                            <a:cubicBezTo>
                              <a:pt x="1778" y="5368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1985" y="1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44" name="Google Shape;7044;p8"/>
                      <p:cNvSpPr/>
                      <p:nvPr/>
                    </p:nvSpPr>
                    <p:spPr>
                      <a:xfrm rot="-5400000">
                        <a:off x="797213" y="19313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1223" y="0"/>
                            </a:moveTo>
                            <a:cubicBezTo>
                              <a:pt x="936" y="0"/>
                              <a:pt x="693" y="102"/>
                              <a:pt x="501" y="287"/>
                            </a:cubicBezTo>
                            <a:cubicBezTo>
                              <a:pt x="1" y="805"/>
                              <a:pt x="104" y="1703"/>
                              <a:pt x="1209" y="2825"/>
                            </a:cubicBezTo>
                            <a:cubicBezTo>
                              <a:pt x="2224" y="3824"/>
                              <a:pt x="3635" y="4343"/>
                              <a:pt x="4342" y="4343"/>
                            </a:cubicBezTo>
                            <a:cubicBezTo>
                              <a:pt x="4416" y="4343"/>
                              <a:pt x="4483" y="4338"/>
                              <a:pt x="4540" y="4326"/>
                            </a:cubicBezTo>
                            <a:cubicBezTo>
                              <a:pt x="4661" y="3722"/>
                              <a:pt x="4143" y="2117"/>
                              <a:pt x="3038" y="995"/>
                            </a:cubicBezTo>
                            <a:cubicBezTo>
                              <a:pt x="2331" y="299"/>
                              <a:pt x="1713" y="0"/>
                              <a:pt x="122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45" name="Google Shape;7045;p8"/>
                      <p:cNvSpPr/>
                      <p:nvPr/>
                    </p:nvSpPr>
                    <p:spPr>
                      <a:xfrm rot="-5400000">
                        <a:off x="864225" y="19806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8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08" y="2555"/>
                              <a:pt x="2296" y="2555"/>
                            </a:cubicBezTo>
                            <a:cubicBezTo>
                              <a:pt x="3867" y="2555"/>
                              <a:pt x="5368" y="1796"/>
                              <a:pt x="5713" y="1278"/>
                            </a:cubicBezTo>
                            <a:cubicBezTo>
                              <a:pt x="5368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46" name="Google Shape;7046;p8"/>
                      <p:cNvSpPr/>
                      <p:nvPr/>
                    </p:nvSpPr>
                    <p:spPr>
                      <a:xfrm rot="-5400000">
                        <a:off x="864225" y="17640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18" y="1"/>
                            </a:moveTo>
                            <a:cubicBezTo>
                              <a:pt x="1848" y="1"/>
                              <a:pt x="346" y="760"/>
                              <a:pt x="1" y="1278"/>
                            </a:cubicBezTo>
                            <a:cubicBezTo>
                              <a:pt x="346" y="1796"/>
                              <a:pt x="1848" y="2555"/>
                              <a:pt x="3418" y="2555"/>
                            </a:cubicBezTo>
                            <a:cubicBezTo>
                              <a:pt x="5006" y="2555"/>
                              <a:pt x="5714" y="2003"/>
                              <a:pt x="5714" y="1278"/>
                            </a:cubicBezTo>
                            <a:cubicBezTo>
                              <a:pt x="5714" y="553"/>
                              <a:pt x="5006" y="1"/>
                              <a:pt x="341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47" name="Google Shape;7047;p8"/>
                      <p:cNvSpPr/>
                      <p:nvPr/>
                    </p:nvSpPr>
                    <p:spPr>
                      <a:xfrm rot="-5400000">
                        <a:off x="797213" y="17682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8" y="1"/>
                            </a:moveTo>
                            <a:cubicBezTo>
                              <a:pt x="2952" y="1"/>
                              <a:pt x="2332" y="303"/>
                              <a:pt x="1623" y="1012"/>
                            </a:cubicBezTo>
                            <a:cubicBezTo>
                              <a:pt x="501" y="2117"/>
                              <a:pt x="1" y="3722"/>
                              <a:pt x="122" y="4326"/>
                            </a:cubicBezTo>
                            <a:cubicBezTo>
                              <a:pt x="179" y="4338"/>
                              <a:pt x="245" y="4343"/>
                              <a:pt x="320" y="4343"/>
                            </a:cubicBezTo>
                            <a:cubicBezTo>
                              <a:pt x="1026" y="4343"/>
                              <a:pt x="2436" y="3824"/>
                              <a:pt x="3435" y="2825"/>
                            </a:cubicBezTo>
                            <a:cubicBezTo>
                              <a:pt x="4557" y="1720"/>
                              <a:pt x="4661" y="805"/>
                              <a:pt x="4143" y="287"/>
                            </a:cubicBezTo>
                            <a:cubicBezTo>
                              <a:pt x="3959" y="103"/>
                              <a:pt x="3721" y="1"/>
                              <a:pt x="34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48" name="Google Shape;7048;p8"/>
                      <p:cNvSpPr/>
                      <p:nvPr/>
                    </p:nvSpPr>
                    <p:spPr>
                      <a:xfrm rot="-5400000">
                        <a:off x="741900" y="19688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588" y="1243"/>
                              <a:pt x="1588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49" name="Google Shape;7049;p8"/>
                      <p:cNvSpPr/>
                      <p:nvPr/>
                    </p:nvSpPr>
                    <p:spPr>
                      <a:xfrm rot="-5400000">
                        <a:off x="746213" y="18013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50" name="Google Shape;7050;p8"/>
                      <p:cNvSpPr/>
                      <p:nvPr/>
                    </p:nvSpPr>
                    <p:spPr>
                      <a:xfrm rot="-5400000">
                        <a:off x="752263" y="1536438"/>
                        <a:ext cx="52225" cy="522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90" extrusionOk="0">
                            <a:moveTo>
                              <a:pt x="1053" y="1"/>
                            </a:moveTo>
                            <a:cubicBezTo>
                              <a:pt x="467" y="1"/>
                              <a:pt x="1" y="467"/>
                              <a:pt x="1" y="1036"/>
                            </a:cubicBezTo>
                            <a:cubicBezTo>
                              <a:pt x="1" y="1623"/>
                              <a:pt x="467" y="2089"/>
                              <a:pt x="1053" y="2089"/>
                            </a:cubicBezTo>
                            <a:cubicBezTo>
                              <a:pt x="1623" y="2089"/>
                              <a:pt x="2089" y="1623"/>
                              <a:pt x="2089" y="1036"/>
                            </a:cubicBezTo>
                            <a:cubicBezTo>
                              <a:pt x="2089" y="467"/>
                              <a:pt x="1623" y="1"/>
                              <a:pt x="10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51" name="Google Shape;7051;p8"/>
                      <p:cNvSpPr/>
                      <p:nvPr/>
                    </p:nvSpPr>
                    <p:spPr>
                      <a:xfrm rot="-5400000">
                        <a:off x="854725" y="1491350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1" y="1847"/>
                              <a:pt x="1" y="3418"/>
                            </a:cubicBezTo>
                            <a:cubicBezTo>
                              <a:pt x="1" y="5006"/>
                              <a:pt x="570" y="5714"/>
                              <a:pt x="1278" y="5714"/>
                            </a:cubicBezTo>
                            <a:cubicBezTo>
                              <a:pt x="2003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96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52" name="Google Shape;7052;p8"/>
                      <p:cNvSpPr/>
                      <p:nvPr/>
                    </p:nvSpPr>
                    <p:spPr>
                      <a:xfrm rot="-5400000">
                        <a:off x="800125" y="1426425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06" y="1"/>
                            </a:moveTo>
                            <a:cubicBezTo>
                              <a:pt x="231" y="1"/>
                              <a:pt x="163" y="7"/>
                              <a:pt x="104" y="18"/>
                            </a:cubicBezTo>
                            <a:cubicBezTo>
                              <a:pt x="0" y="639"/>
                              <a:pt x="501" y="2227"/>
                              <a:pt x="1623" y="3349"/>
                            </a:cubicBezTo>
                            <a:cubicBezTo>
                              <a:pt x="2315" y="4052"/>
                              <a:pt x="2933" y="4349"/>
                              <a:pt x="3421" y="4349"/>
                            </a:cubicBezTo>
                            <a:cubicBezTo>
                              <a:pt x="3711" y="4349"/>
                              <a:pt x="3956" y="4244"/>
                              <a:pt x="4143" y="4057"/>
                            </a:cubicBezTo>
                            <a:cubicBezTo>
                              <a:pt x="4660" y="3556"/>
                              <a:pt x="4540" y="2642"/>
                              <a:pt x="3435" y="1537"/>
                            </a:cubicBezTo>
                            <a:cubicBezTo>
                              <a:pt x="2420" y="521"/>
                              <a:pt x="1022" y="1"/>
                              <a:pt x="30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53" name="Google Shape;7053;p8"/>
                      <p:cNvSpPr/>
                      <p:nvPr/>
                    </p:nvSpPr>
                    <p:spPr>
                      <a:xfrm rot="-5400000">
                        <a:off x="706950" y="1422100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0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6" y="2572"/>
                              <a:pt x="5713" y="2002"/>
                              <a:pt x="5713" y="1277"/>
                            </a:cubicBezTo>
                            <a:cubicBezTo>
                              <a:pt x="5713" y="570"/>
                              <a:pt x="5006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54" name="Google Shape;7054;p8"/>
                      <p:cNvSpPr/>
                      <p:nvPr/>
                    </p:nvSpPr>
                    <p:spPr>
                      <a:xfrm rot="-5400000">
                        <a:off x="706950" y="1638700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08" y="0"/>
                              <a:pt x="0" y="570"/>
                              <a:pt x="0" y="1277"/>
                            </a:cubicBezTo>
                            <a:cubicBezTo>
                              <a:pt x="0" y="2002"/>
                              <a:pt x="708" y="2572"/>
                              <a:pt x="2296" y="2572"/>
                            </a:cubicBezTo>
                            <a:cubicBezTo>
                              <a:pt x="3866" y="2572"/>
                              <a:pt x="5368" y="1795"/>
                              <a:pt x="5713" y="1277"/>
                            </a:cubicBezTo>
                            <a:cubicBezTo>
                              <a:pt x="5368" y="777"/>
                              <a:pt x="3866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55" name="Google Shape;7055;p8"/>
                      <p:cNvSpPr/>
                      <p:nvPr/>
                    </p:nvSpPr>
                    <p:spPr>
                      <a:xfrm rot="-5400000">
                        <a:off x="800075" y="1589575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38" y="1"/>
                            </a:moveTo>
                            <a:cubicBezTo>
                              <a:pt x="3621" y="1"/>
                              <a:pt x="2224" y="520"/>
                              <a:pt x="1208" y="1520"/>
                            </a:cubicBezTo>
                            <a:cubicBezTo>
                              <a:pt x="87" y="2642"/>
                              <a:pt x="0" y="3539"/>
                              <a:pt x="501" y="4057"/>
                            </a:cubicBezTo>
                            <a:cubicBezTo>
                              <a:pt x="692" y="4242"/>
                              <a:pt x="935" y="4344"/>
                              <a:pt x="1221" y="4344"/>
                            </a:cubicBezTo>
                            <a:cubicBezTo>
                              <a:pt x="1710" y="4344"/>
                              <a:pt x="2324" y="4046"/>
                              <a:pt x="3021" y="3349"/>
                            </a:cubicBezTo>
                            <a:cubicBezTo>
                              <a:pt x="4143" y="2227"/>
                              <a:pt x="4660" y="622"/>
                              <a:pt x="4540" y="18"/>
                            </a:cubicBezTo>
                            <a:cubicBezTo>
                              <a:pt x="4481" y="7"/>
                              <a:pt x="4413" y="1"/>
                              <a:pt x="43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56" name="Google Shape;7056;p8"/>
                      <p:cNvSpPr/>
                      <p:nvPr/>
                    </p:nvSpPr>
                    <p:spPr>
                      <a:xfrm rot="-5400000">
                        <a:off x="833600" y="17191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812" y="0"/>
                            </a:moveTo>
                            <a:cubicBezTo>
                              <a:pt x="1" y="0"/>
                              <a:pt x="1" y="1243"/>
                              <a:pt x="812" y="1243"/>
                            </a:cubicBezTo>
                            <a:cubicBezTo>
                              <a:pt x="1606" y="1243"/>
                              <a:pt x="1606" y="0"/>
                              <a:pt x="812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57" name="Google Shape;7057;p8"/>
                      <p:cNvSpPr/>
                      <p:nvPr/>
                    </p:nvSpPr>
                    <p:spPr>
                      <a:xfrm rot="-5400000">
                        <a:off x="833150" y="1376150"/>
                        <a:ext cx="4017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58" name="Google Shape;7058;p8"/>
                      <p:cNvSpPr/>
                      <p:nvPr/>
                    </p:nvSpPr>
                    <p:spPr>
                      <a:xfrm rot="-5400000">
                        <a:off x="909538" y="1186288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66" y="0"/>
                              <a:pt x="0" y="466"/>
                              <a:pt x="0" y="1036"/>
                            </a:cubicBezTo>
                            <a:cubicBezTo>
                              <a:pt x="0" y="1606"/>
                              <a:pt x="466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59" name="Google Shape;7059;p8"/>
                      <p:cNvSpPr/>
                      <p:nvPr/>
                    </p:nvSpPr>
                    <p:spPr>
                      <a:xfrm rot="-5400000">
                        <a:off x="794963" y="1140763"/>
                        <a:ext cx="6432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73" h="5714" extrusionOk="0">
                            <a:moveTo>
                              <a:pt x="1295" y="1"/>
                            </a:moveTo>
                            <a:cubicBezTo>
                              <a:pt x="570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77" y="5386"/>
                              <a:pt x="1295" y="5714"/>
                            </a:cubicBezTo>
                            <a:cubicBezTo>
                              <a:pt x="1796" y="5368"/>
                              <a:pt x="2572" y="3867"/>
                              <a:pt x="2572" y="2296"/>
                            </a:cubicBezTo>
                            <a:cubicBezTo>
                              <a:pt x="2572" y="726"/>
                              <a:pt x="2003" y="1"/>
                              <a:pt x="12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60" name="Google Shape;7060;p8"/>
                      <p:cNvSpPr/>
                      <p:nvPr/>
                    </p:nvSpPr>
                    <p:spPr>
                      <a:xfrm rot="-5400000">
                        <a:off x="797438" y="1239438"/>
                        <a:ext cx="11607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43" h="4344" extrusionOk="0">
                            <a:moveTo>
                              <a:pt x="1214" y="0"/>
                            </a:moveTo>
                            <a:cubicBezTo>
                              <a:pt x="927" y="0"/>
                              <a:pt x="685" y="102"/>
                              <a:pt x="501" y="287"/>
                            </a:cubicBezTo>
                            <a:cubicBezTo>
                              <a:pt x="0" y="805"/>
                              <a:pt x="104" y="1703"/>
                              <a:pt x="1208" y="2825"/>
                            </a:cubicBezTo>
                            <a:cubicBezTo>
                              <a:pt x="2224" y="3824"/>
                              <a:pt x="3635" y="4343"/>
                              <a:pt x="4341" y="4343"/>
                            </a:cubicBezTo>
                            <a:cubicBezTo>
                              <a:pt x="4416" y="4343"/>
                              <a:pt x="4482" y="4338"/>
                              <a:pt x="4539" y="4326"/>
                            </a:cubicBezTo>
                            <a:cubicBezTo>
                              <a:pt x="4643" y="3722"/>
                              <a:pt x="4142" y="2117"/>
                              <a:pt x="3020" y="995"/>
                            </a:cubicBezTo>
                            <a:cubicBezTo>
                              <a:pt x="2324" y="299"/>
                              <a:pt x="1703" y="0"/>
                              <a:pt x="121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61" name="Google Shape;7061;p8"/>
                      <p:cNvSpPr/>
                      <p:nvPr/>
                    </p:nvSpPr>
                    <p:spPr>
                      <a:xfrm rot="-5400000">
                        <a:off x="864225" y="12885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9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09" y="2555"/>
                              <a:pt x="2296" y="2555"/>
                            </a:cubicBezTo>
                            <a:cubicBezTo>
                              <a:pt x="3867" y="2555"/>
                              <a:pt x="5351" y="1796"/>
                              <a:pt x="5714" y="1278"/>
                            </a:cubicBezTo>
                            <a:cubicBezTo>
                              <a:pt x="5351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62" name="Google Shape;7062;p8"/>
                      <p:cNvSpPr/>
                      <p:nvPr/>
                    </p:nvSpPr>
                    <p:spPr>
                      <a:xfrm rot="-5400000">
                        <a:off x="864225" y="1071925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35" y="1"/>
                            </a:moveTo>
                            <a:cubicBezTo>
                              <a:pt x="1847" y="1"/>
                              <a:pt x="345" y="760"/>
                              <a:pt x="0" y="1278"/>
                            </a:cubicBezTo>
                            <a:cubicBezTo>
                              <a:pt x="345" y="1796"/>
                              <a:pt x="1847" y="2555"/>
                              <a:pt x="3435" y="2555"/>
                            </a:cubicBezTo>
                            <a:cubicBezTo>
                              <a:pt x="5006" y="2555"/>
                              <a:pt x="5713" y="2003"/>
                              <a:pt x="5713" y="1278"/>
                            </a:cubicBezTo>
                            <a:cubicBezTo>
                              <a:pt x="5713" y="553"/>
                              <a:pt x="5006" y="1"/>
                              <a:pt x="34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63" name="Google Shape;7063;p8"/>
                      <p:cNvSpPr/>
                      <p:nvPr/>
                    </p:nvSpPr>
                    <p:spPr>
                      <a:xfrm rot="-5400000">
                        <a:off x="797213" y="1076113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3" y="1"/>
                            </a:moveTo>
                            <a:cubicBezTo>
                              <a:pt x="2943" y="1"/>
                              <a:pt x="2321" y="303"/>
                              <a:pt x="1623" y="1012"/>
                            </a:cubicBezTo>
                            <a:cubicBezTo>
                              <a:pt x="518" y="2134"/>
                              <a:pt x="0" y="3722"/>
                              <a:pt x="104" y="4326"/>
                            </a:cubicBezTo>
                            <a:cubicBezTo>
                              <a:pt x="163" y="4338"/>
                              <a:pt x="231" y="4343"/>
                              <a:pt x="306" y="4343"/>
                            </a:cubicBezTo>
                            <a:cubicBezTo>
                              <a:pt x="1025" y="4343"/>
                              <a:pt x="2435" y="3824"/>
                              <a:pt x="3435" y="2825"/>
                            </a:cubicBezTo>
                            <a:cubicBezTo>
                              <a:pt x="4557" y="1720"/>
                              <a:pt x="4660" y="805"/>
                              <a:pt x="4142" y="287"/>
                            </a:cubicBezTo>
                            <a:cubicBezTo>
                              <a:pt x="3958" y="103"/>
                              <a:pt x="3718" y="1"/>
                              <a:pt x="343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64" name="Google Shape;7064;p8"/>
                      <p:cNvSpPr/>
                      <p:nvPr/>
                    </p:nvSpPr>
                    <p:spPr>
                      <a:xfrm rot="-5400000">
                        <a:off x="741900" y="12767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589" y="1243"/>
                              <a:pt x="1589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65" name="Google Shape;7065;p8"/>
                      <p:cNvSpPr/>
                      <p:nvPr/>
                    </p:nvSpPr>
                    <p:spPr>
                      <a:xfrm rot="-5400000">
                        <a:off x="746213" y="11092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589" y="1243"/>
                              <a:pt x="1589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66" name="Google Shape;7066;p8"/>
                      <p:cNvSpPr/>
                      <p:nvPr/>
                    </p:nvSpPr>
                    <p:spPr>
                      <a:xfrm rot="-5400000">
                        <a:off x="758338" y="996813"/>
                        <a:ext cx="4017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4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67" name="Google Shape;7067;p8"/>
                      <p:cNvSpPr/>
                      <p:nvPr/>
                    </p:nvSpPr>
                    <p:spPr>
                      <a:xfrm rot="-5400000">
                        <a:off x="932188" y="14669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68" name="Google Shape;7068;p8"/>
                      <p:cNvSpPr/>
                      <p:nvPr/>
                    </p:nvSpPr>
                    <p:spPr>
                      <a:xfrm rot="-5400000">
                        <a:off x="928088" y="1634613"/>
                        <a:ext cx="39725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6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26"/>
                              <a:pt x="795" y="1226"/>
                            </a:cubicBezTo>
                            <a:cubicBezTo>
                              <a:pt x="1589" y="1226"/>
                              <a:pt x="1589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</p:grpSp>
                <p:grpSp>
                  <p:nvGrpSpPr>
                    <p:cNvPr id="7069" name="Google Shape;7069;p8"/>
                    <p:cNvGrpSpPr/>
                    <p:nvPr/>
                  </p:nvGrpSpPr>
                  <p:grpSpPr>
                    <a:xfrm rot="10800000">
                      <a:off x="250000" y="2657925"/>
                      <a:ext cx="266250" cy="2469875"/>
                      <a:chOff x="701350" y="1022100"/>
                      <a:chExt cx="266250" cy="2469875"/>
                    </a:xfrm>
                  </p:grpSpPr>
                  <p:sp>
                    <p:nvSpPr>
                      <p:cNvPr id="7070" name="Google Shape;7070;p8"/>
                      <p:cNvSpPr/>
                      <p:nvPr/>
                    </p:nvSpPr>
                    <p:spPr>
                      <a:xfrm rot="-5400000">
                        <a:off x="-519125" y="2242575"/>
                        <a:ext cx="2457350" cy="164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294" h="656" extrusionOk="0">
                            <a:moveTo>
                              <a:pt x="0" y="0"/>
                            </a:moveTo>
                            <a:lnTo>
                              <a:pt x="0" y="656"/>
                            </a:lnTo>
                            <a:lnTo>
                              <a:pt x="98293" y="656"/>
                            </a:lnTo>
                            <a:lnTo>
                              <a:pt x="98293" y="0"/>
                            </a:ln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71" name="Google Shape;7071;p8"/>
                      <p:cNvSpPr/>
                      <p:nvPr/>
                    </p:nvSpPr>
                    <p:spPr>
                      <a:xfrm rot="-5400000">
                        <a:off x="909538" y="3262613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84" y="0"/>
                              <a:pt x="0" y="466"/>
                              <a:pt x="0" y="1036"/>
                            </a:cubicBezTo>
                            <a:cubicBezTo>
                              <a:pt x="0" y="1606"/>
                              <a:pt x="484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72" name="Google Shape;7072;p8"/>
                      <p:cNvSpPr/>
                      <p:nvPr/>
                    </p:nvSpPr>
                    <p:spPr>
                      <a:xfrm rot="-5400000">
                        <a:off x="795175" y="3216875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553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60" y="5386"/>
                              <a:pt x="1278" y="5714"/>
                            </a:cubicBezTo>
                            <a:cubicBezTo>
                              <a:pt x="1796" y="5386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2003" y="1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73" name="Google Shape;7073;p8"/>
                      <p:cNvSpPr/>
                      <p:nvPr/>
                    </p:nvSpPr>
                    <p:spPr>
                      <a:xfrm rot="-5400000">
                        <a:off x="797200" y="3315550"/>
                        <a:ext cx="116550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2" h="4344" extrusionOk="0">
                            <a:moveTo>
                              <a:pt x="1227" y="0"/>
                            </a:moveTo>
                            <a:cubicBezTo>
                              <a:pt x="938" y="0"/>
                              <a:pt x="693" y="102"/>
                              <a:pt x="501" y="287"/>
                            </a:cubicBezTo>
                            <a:cubicBezTo>
                              <a:pt x="1" y="805"/>
                              <a:pt x="105" y="1703"/>
                              <a:pt x="1226" y="2825"/>
                            </a:cubicBezTo>
                            <a:cubicBezTo>
                              <a:pt x="2226" y="3824"/>
                              <a:pt x="3636" y="4343"/>
                              <a:pt x="4342" y="4343"/>
                            </a:cubicBezTo>
                            <a:cubicBezTo>
                              <a:pt x="4416" y="4343"/>
                              <a:pt x="4483" y="4338"/>
                              <a:pt x="4540" y="4326"/>
                            </a:cubicBezTo>
                            <a:cubicBezTo>
                              <a:pt x="4661" y="3722"/>
                              <a:pt x="4143" y="2117"/>
                              <a:pt x="3039" y="995"/>
                            </a:cubicBezTo>
                            <a:cubicBezTo>
                              <a:pt x="2342" y="299"/>
                              <a:pt x="1721" y="0"/>
                              <a:pt x="1227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74" name="Google Shape;7074;p8"/>
                      <p:cNvSpPr/>
                      <p:nvPr/>
                    </p:nvSpPr>
                    <p:spPr>
                      <a:xfrm rot="-5400000">
                        <a:off x="864225" y="3364875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26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26" y="2555"/>
                              <a:pt x="2296" y="2555"/>
                            </a:cubicBezTo>
                            <a:cubicBezTo>
                              <a:pt x="3867" y="2555"/>
                              <a:pt x="5369" y="1796"/>
                              <a:pt x="5714" y="1278"/>
                            </a:cubicBezTo>
                            <a:cubicBezTo>
                              <a:pt x="5369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75" name="Google Shape;7075;p8"/>
                      <p:cNvSpPr/>
                      <p:nvPr/>
                    </p:nvSpPr>
                    <p:spPr>
                      <a:xfrm rot="-5400000">
                        <a:off x="864438" y="3148038"/>
                        <a:ext cx="142425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697" h="2556" extrusionOk="0">
                            <a:moveTo>
                              <a:pt x="3418" y="1"/>
                            </a:moveTo>
                            <a:cubicBezTo>
                              <a:pt x="1847" y="1"/>
                              <a:pt x="346" y="760"/>
                              <a:pt x="0" y="1278"/>
                            </a:cubicBezTo>
                            <a:cubicBezTo>
                              <a:pt x="346" y="1796"/>
                              <a:pt x="1847" y="2555"/>
                              <a:pt x="3418" y="2555"/>
                            </a:cubicBezTo>
                            <a:cubicBezTo>
                              <a:pt x="4988" y="2555"/>
                              <a:pt x="5696" y="2003"/>
                              <a:pt x="5696" y="1278"/>
                            </a:cubicBezTo>
                            <a:cubicBezTo>
                              <a:pt x="5696" y="553"/>
                              <a:pt x="4988" y="1"/>
                              <a:pt x="341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76" name="Google Shape;7076;p8"/>
                      <p:cNvSpPr/>
                      <p:nvPr/>
                    </p:nvSpPr>
                    <p:spPr>
                      <a:xfrm rot="-5400000">
                        <a:off x="797213" y="31524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7" y="1"/>
                            </a:moveTo>
                            <a:cubicBezTo>
                              <a:pt x="2951" y="1"/>
                              <a:pt x="2332" y="303"/>
                              <a:pt x="1622" y="1012"/>
                            </a:cubicBezTo>
                            <a:cubicBezTo>
                              <a:pt x="518" y="2117"/>
                              <a:pt x="0" y="3722"/>
                              <a:pt x="121" y="4326"/>
                            </a:cubicBezTo>
                            <a:cubicBezTo>
                              <a:pt x="178" y="4338"/>
                              <a:pt x="245" y="4343"/>
                              <a:pt x="319" y="4343"/>
                            </a:cubicBezTo>
                            <a:cubicBezTo>
                              <a:pt x="1025" y="4343"/>
                              <a:pt x="2437" y="3824"/>
                              <a:pt x="3452" y="2825"/>
                            </a:cubicBezTo>
                            <a:cubicBezTo>
                              <a:pt x="4557" y="1720"/>
                              <a:pt x="4660" y="805"/>
                              <a:pt x="4142" y="287"/>
                            </a:cubicBezTo>
                            <a:cubicBezTo>
                              <a:pt x="3958" y="103"/>
                              <a:pt x="3720" y="1"/>
                              <a:pt x="343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77" name="Google Shape;7077;p8"/>
                      <p:cNvSpPr/>
                      <p:nvPr/>
                    </p:nvSpPr>
                    <p:spPr>
                      <a:xfrm rot="-5400000">
                        <a:off x="849775" y="3456775"/>
                        <a:ext cx="39725" cy="306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7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26"/>
                              <a:pt x="794" y="1226"/>
                            </a:cubicBezTo>
                            <a:cubicBezTo>
                              <a:pt x="1588" y="1226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78" name="Google Shape;7078;p8"/>
                      <p:cNvSpPr/>
                      <p:nvPr/>
                    </p:nvSpPr>
                    <p:spPr>
                      <a:xfrm rot="-5400000">
                        <a:off x="741688" y="335281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79" name="Google Shape;7079;p8"/>
                      <p:cNvSpPr/>
                      <p:nvPr/>
                    </p:nvSpPr>
                    <p:spPr>
                      <a:xfrm rot="-5400000">
                        <a:off x="746000" y="31853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80" name="Google Shape;7080;p8"/>
                      <p:cNvSpPr/>
                      <p:nvPr/>
                    </p:nvSpPr>
                    <p:spPr>
                      <a:xfrm rot="-5400000">
                        <a:off x="752475" y="2920425"/>
                        <a:ext cx="51800" cy="522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72" h="2090" extrusionOk="0">
                            <a:moveTo>
                              <a:pt x="1036" y="1"/>
                            </a:moveTo>
                            <a:cubicBezTo>
                              <a:pt x="466" y="1"/>
                              <a:pt x="0" y="467"/>
                              <a:pt x="0" y="1036"/>
                            </a:cubicBezTo>
                            <a:cubicBezTo>
                              <a:pt x="0" y="1623"/>
                              <a:pt x="466" y="2089"/>
                              <a:pt x="1036" y="2089"/>
                            </a:cubicBezTo>
                            <a:cubicBezTo>
                              <a:pt x="1605" y="2089"/>
                              <a:pt x="2071" y="1623"/>
                              <a:pt x="2071" y="1036"/>
                            </a:cubicBezTo>
                            <a:cubicBezTo>
                              <a:pt x="2071" y="467"/>
                              <a:pt x="1605" y="1"/>
                              <a:pt x="103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81" name="Google Shape;7081;p8"/>
                      <p:cNvSpPr/>
                      <p:nvPr/>
                    </p:nvSpPr>
                    <p:spPr>
                      <a:xfrm rot="-5400000">
                        <a:off x="854738" y="2875138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0" y="1847"/>
                              <a:pt x="0" y="3418"/>
                            </a:cubicBezTo>
                            <a:cubicBezTo>
                              <a:pt x="0" y="5006"/>
                              <a:pt x="553" y="5714"/>
                              <a:pt x="1278" y="5714"/>
                            </a:cubicBezTo>
                            <a:cubicBezTo>
                              <a:pt x="2003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95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82" name="Google Shape;7082;p8"/>
                      <p:cNvSpPr/>
                      <p:nvPr/>
                    </p:nvSpPr>
                    <p:spPr>
                      <a:xfrm rot="-5400000">
                        <a:off x="800125" y="2810650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19" y="1"/>
                            </a:moveTo>
                            <a:cubicBezTo>
                              <a:pt x="245" y="1"/>
                              <a:pt x="179" y="7"/>
                              <a:pt x="121" y="18"/>
                            </a:cubicBezTo>
                            <a:cubicBezTo>
                              <a:pt x="1" y="639"/>
                              <a:pt x="518" y="2227"/>
                              <a:pt x="1623" y="3349"/>
                            </a:cubicBezTo>
                            <a:cubicBezTo>
                              <a:pt x="2315" y="4052"/>
                              <a:pt x="2933" y="4349"/>
                              <a:pt x="3425" y="4349"/>
                            </a:cubicBezTo>
                            <a:cubicBezTo>
                              <a:pt x="3718" y="4349"/>
                              <a:pt x="3967" y="4244"/>
                              <a:pt x="4160" y="4057"/>
                            </a:cubicBezTo>
                            <a:cubicBezTo>
                              <a:pt x="4661" y="3556"/>
                              <a:pt x="4557" y="2642"/>
                              <a:pt x="3435" y="1537"/>
                            </a:cubicBezTo>
                            <a:cubicBezTo>
                              <a:pt x="2435" y="521"/>
                              <a:pt x="1026" y="1"/>
                              <a:pt x="31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83" name="Google Shape;7083;p8"/>
                      <p:cNvSpPr/>
                      <p:nvPr/>
                    </p:nvSpPr>
                    <p:spPr>
                      <a:xfrm rot="-5400000">
                        <a:off x="706950" y="28063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1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6" y="2572"/>
                              <a:pt x="5714" y="2002"/>
                              <a:pt x="5714" y="1277"/>
                            </a:cubicBezTo>
                            <a:cubicBezTo>
                              <a:pt x="5714" y="570"/>
                              <a:pt x="5006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84" name="Google Shape;7084;p8"/>
                      <p:cNvSpPr/>
                      <p:nvPr/>
                    </p:nvSpPr>
                    <p:spPr>
                      <a:xfrm rot="-5400000">
                        <a:off x="706950" y="30229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25" y="0"/>
                              <a:pt x="0" y="570"/>
                              <a:pt x="0" y="1277"/>
                            </a:cubicBezTo>
                            <a:cubicBezTo>
                              <a:pt x="0" y="2002"/>
                              <a:pt x="708" y="2572"/>
                              <a:pt x="2296" y="2572"/>
                            </a:cubicBezTo>
                            <a:cubicBezTo>
                              <a:pt x="3867" y="2572"/>
                              <a:pt x="5368" y="1795"/>
                              <a:pt x="5713" y="1277"/>
                            </a:cubicBezTo>
                            <a:cubicBezTo>
                              <a:pt x="5368" y="777"/>
                              <a:pt x="3867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85" name="Google Shape;7085;p8"/>
                      <p:cNvSpPr/>
                      <p:nvPr/>
                    </p:nvSpPr>
                    <p:spPr>
                      <a:xfrm rot="-5400000">
                        <a:off x="800075" y="2973800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42" y="1"/>
                            </a:moveTo>
                            <a:cubicBezTo>
                              <a:pt x="3635" y="1"/>
                              <a:pt x="2224" y="520"/>
                              <a:pt x="1209" y="1520"/>
                            </a:cubicBezTo>
                            <a:cubicBezTo>
                              <a:pt x="104" y="2642"/>
                              <a:pt x="1" y="3539"/>
                              <a:pt x="501" y="4057"/>
                            </a:cubicBezTo>
                            <a:cubicBezTo>
                              <a:pt x="692" y="4242"/>
                              <a:pt x="935" y="4344"/>
                              <a:pt x="1222" y="4344"/>
                            </a:cubicBezTo>
                            <a:cubicBezTo>
                              <a:pt x="1710" y="4344"/>
                              <a:pt x="2324" y="4046"/>
                              <a:pt x="3021" y="3349"/>
                            </a:cubicBezTo>
                            <a:cubicBezTo>
                              <a:pt x="4143" y="2227"/>
                              <a:pt x="4661" y="622"/>
                              <a:pt x="4540" y="18"/>
                            </a:cubicBezTo>
                            <a:cubicBezTo>
                              <a:pt x="4482" y="7"/>
                              <a:pt x="4416" y="1"/>
                              <a:pt x="4342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86" name="Google Shape;7086;p8"/>
                      <p:cNvSpPr/>
                      <p:nvPr/>
                    </p:nvSpPr>
                    <p:spPr>
                      <a:xfrm rot="-5400000">
                        <a:off x="833813" y="31031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87" name="Google Shape;7087;p8"/>
                      <p:cNvSpPr/>
                      <p:nvPr/>
                    </p:nvSpPr>
                    <p:spPr>
                      <a:xfrm rot="-5400000">
                        <a:off x="833163" y="276036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811" y="0"/>
                            </a:moveTo>
                            <a:cubicBezTo>
                              <a:pt x="0" y="0"/>
                              <a:pt x="0" y="1243"/>
                              <a:pt x="811" y="1243"/>
                            </a:cubicBezTo>
                            <a:cubicBezTo>
                              <a:pt x="1605" y="1243"/>
                              <a:pt x="1605" y="0"/>
                              <a:pt x="811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88" name="Google Shape;7088;p8"/>
                      <p:cNvSpPr/>
                      <p:nvPr/>
                    </p:nvSpPr>
                    <p:spPr>
                      <a:xfrm rot="-5400000">
                        <a:off x="931975" y="28509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89" name="Google Shape;7089;p8"/>
                      <p:cNvSpPr/>
                      <p:nvPr/>
                    </p:nvSpPr>
                    <p:spPr>
                      <a:xfrm rot="-5400000">
                        <a:off x="927875" y="3018600"/>
                        <a:ext cx="40150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26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26"/>
                              <a:pt x="794" y="1226"/>
                            </a:cubicBezTo>
                            <a:cubicBezTo>
                              <a:pt x="1605" y="1226"/>
                              <a:pt x="1605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90" name="Google Shape;7090;p8"/>
                      <p:cNvSpPr/>
                      <p:nvPr/>
                    </p:nvSpPr>
                    <p:spPr>
                      <a:xfrm rot="-5400000">
                        <a:off x="909538" y="2570513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67" y="0"/>
                              <a:pt x="1" y="466"/>
                              <a:pt x="1" y="1036"/>
                            </a:cubicBezTo>
                            <a:cubicBezTo>
                              <a:pt x="1" y="1606"/>
                              <a:pt x="467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91" name="Google Shape;7091;p8"/>
                      <p:cNvSpPr/>
                      <p:nvPr/>
                    </p:nvSpPr>
                    <p:spPr>
                      <a:xfrm rot="-5400000">
                        <a:off x="795188" y="2524763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7" y="1"/>
                            </a:moveTo>
                            <a:cubicBezTo>
                              <a:pt x="553" y="1"/>
                              <a:pt x="0" y="708"/>
                              <a:pt x="0" y="2296"/>
                            </a:cubicBezTo>
                            <a:cubicBezTo>
                              <a:pt x="0" y="3884"/>
                              <a:pt x="760" y="5386"/>
                              <a:pt x="1277" y="5714"/>
                            </a:cubicBezTo>
                            <a:cubicBezTo>
                              <a:pt x="1778" y="5368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1985" y="1"/>
                              <a:pt x="127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92" name="Google Shape;7092;p8"/>
                      <p:cNvSpPr/>
                      <p:nvPr/>
                    </p:nvSpPr>
                    <p:spPr>
                      <a:xfrm rot="-5400000">
                        <a:off x="797213" y="26234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1227" y="0"/>
                            </a:moveTo>
                            <a:cubicBezTo>
                              <a:pt x="938" y="0"/>
                              <a:pt x="692" y="102"/>
                              <a:pt x="501" y="287"/>
                            </a:cubicBezTo>
                            <a:cubicBezTo>
                              <a:pt x="0" y="805"/>
                              <a:pt x="104" y="1703"/>
                              <a:pt x="1226" y="2825"/>
                            </a:cubicBezTo>
                            <a:cubicBezTo>
                              <a:pt x="2225" y="3824"/>
                              <a:pt x="3635" y="4343"/>
                              <a:pt x="4342" y="4343"/>
                            </a:cubicBezTo>
                            <a:cubicBezTo>
                              <a:pt x="4416" y="4343"/>
                              <a:pt x="4482" y="4338"/>
                              <a:pt x="4540" y="4326"/>
                            </a:cubicBezTo>
                            <a:cubicBezTo>
                              <a:pt x="4660" y="3722"/>
                              <a:pt x="4143" y="2117"/>
                              <a:pt x="3038" y="995"/>
                            </a:cubicBezTo>
                            <a:cubicBezTo>
                              <a:pt x="2341" y="299"/>
                              <a:pt x="1720" y="0"/>
                              <a:pt x="1227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93" name="Google Shape;7093;p8"/>
                      <p:cNvSpPr/>
                      <p:nvPr/>
                    </p:nvSpPr>
                    <p:spPr>
                      <a:xfrm rot="-5400000">
                        <a:off x="864225" y="26727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8" y="1"/>
                              <a:pt x="0" y="553"/>
                              <a:pt x="0" y="1278"/>
                            </a:cubicBezTo>
                            <a:cubicBezTo>
                              <a:pt x="0" y="2003"/>
                              <a:pt x="708" y="2555"/>
                              <a:pt x="2296" y="2555"/>
                            </a:cubicBezTo>
                            <a:cubicBezTo>
                              <a:pt x="3866" y="2555"/>
                              <a:pt x="5368" y="1796"/>
                              <a:pt x="5713" y="1278"/>
                            </a:cubicBezTo>
                            <a:cubicBezTo>
                              <a:pt x="5368" y="760"/>
                              <a:pt x="3866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94" name="Google Shape;7094;p8"/>
                      <p:cNvSpPr/>
                      <p:nvPr/>
                    </p:nvSpPr>
                    <p:spPr>
                      <a:xfrm rot="-5400000">
                        <a:off x="864225" y="24561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35" y="1"/>
                            </a:moveTo>
                            <a:cubicBezTo>
                              <a:pt x="1847" y="1"/>
                              <a:pt x="363" y="760"/>
                              <a:pt x="1" y="1278"/>
                            </a:cubicBezTo>
                            <a:cubicBezTo>
                              <a:pt x="363" y="1796"/>
                              <a:pt x="1847" y="2555"/>
                              <a:pt x="3435" y="2555"/>
                            </a:cubicBezTo>
                            <a:cubicBezTo>
                              <a:pt x="5006" y="2555"/>
                              <a:pt x="5713" y="2003"/>
                              <a:pt x="5713" y="1278"/>
                            </a:cubicBezTo>
                            <a:cubicBezTo>
                              <a:pt x="5713" y="553"/>
                              <a:pt x="5006" y="1"/>
                              <a:pt x="34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95" name="Google Shape;7095;p8"/>
                      <p:cNvSpPr/>
                      <p:nvPr/>
                    </p:nvSpPr>
                    <p:spPr>
                      <a:xfrm rot="-5400000">
                        <a:off x="797213" y="24603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8" y="1"/>
                            </a:moveTo>
                            <a:cubicBezTo>
                              <a:pt x="2952" y="1"/>
                              <a:pt x="2332" y="303"/>
                              <a:pt x="1623" y="1012"/>
                            </a:cubicBezTo>
                            <a:cubicBezTo>
                              <a:pt x="518" y="2117"/>
                              <a:pt x="0" y="3722"/>
                              <a:pt x="121" y="4326"/>
                            </a:cubicBezTo>
                            <a:cubicBezTo>
                              <a:pt x="179" y="4338"/>
                              <a:pt x="245" y="4343"/>
                              <a:pt x="319" y="4343"/>
                            </a:cubicBezTo>
                            <a:cubicBezTo>
                              <a:pt x="1026" y="4343"/>
                              <a:pt x="2435" y="3824"/>
                              <a:pt x="3435" y="2825"/>
                            </a:cubicBezTo>
                            <a:cubicBezTo>
                              <a:pt x="4557" y="1720"/>
                              <a:pt x="4661" y="805"/>
                              <a:pt x="4143" y="287"/>
                            </a:cubicBezTo>
                            <a:cubicBezTo>
                              <a:pt x="3959" y="103"/>
                              <a:pt x="3721" y="1"/>
                              <a:pt x="34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96" name="Google Shape;7096;p8"/>
                      <p:cNvSpPr/>
                      <p:nvPr/>
                    </p:nvSpPr>
                    <p:spPr>
                      <a:xfrm rot="-5400000">
                        <a:off x="741900" y="26609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97" name="Google Shape;7097;p8"/>
                      <p:cNvSpPr/>
                      <p:nvPr/>
                    </p:nvSpPr>
                    <p:spPr>
                      <a:xfrm rot="-5400000">
                        <a:off x="745988" y="2493263"/>
                        <a:ext cx="4017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98" name="Google Shape;7098;p8"/>
                      <p:cNvSpPr/>
                      <p:nvPr/>
                    </p:nvSpPr>
                    <p:spPr>
                      <a:xfrm rot="-5400000">
                        <a:off x="748000" y="2224275"/>
                        <a:ext cx="60850" cy="521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34" h="2086" extrusionOk="0">
                            <a:moveTo>
                              <a:pt x="1048" y="0"/>
                            </a:moveTo>
                            <a:cubicBezTo>
                              <a:pt x="513" y="0"/>
                              <a:pt x="0" y="414"/>
                              <a:pt x="0" y="1032"/>
                            </a:cubicBezTo>
                            <a:cubicBezTo>
                              <a:pt x="0" y="1619"/>
                              <a:pt x="466" y="2085"/>
                              <a:pt x="1053" y="2085"/>
                            </a:cubicBezTo>
                            <a:cubicBezTo>
                              <a:pt x="1968" y="2085"/>
                              <a:pt x="2434" y="963"/>
                              <a:pt x="1778" y="307"/>
                            </a:cubicBezTo>
                            <a:cubicBezTo>
                              <a:pt x="1566" y="95"/>
                              <a:pt x="1304" y="0"/>
                              <a:pt x="1048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099" name="Google Shape;7099;p8"/>
                      <p:cNvSpPr/>
                      <p:nvPr/>
                    </p:nvSpPr>
                    <p:spPr>
                      <a:xfrm rot="-5400000">
                        <a:off x="854725" y="2183025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1" y="1847"/>
                              <a:pt x="1" y="3418"/>
                            </a:cubicBezTo>
                            <a:cubicBezTo>
                              <a:pt x="1" y="5006"/>
                              <a:pt x="553" y="5714"/>
                              <a:pt x="1278" y="5714"/>
                            </a:cubicBezTo>
                            <a:cubicBezTo>
                              <a:pt x="1986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79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100" name="Google Shape;7100;p8"/>
                      <p:cNvSpPr/>
                      <p:nvPr/>
                    </p:nvSpPr>
                    <p:spPr>
                      <a:xfrm rot="-5400000">
                        <a:off x="800125" y="2118525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05" y="1"/>
                            </a:moveTo>
                            <a:cubicBezTo>
                              <a:pt x="230" y="1"/>
                              <a:pt x="163" y="7"/>
                              <a:pt x="104" y="18"/>
                            </a:cubicBezTo>
                            <a:cubicBezTo>
                              <a:pt x="0" y="639"/>
                              <a:pt x="518" y="2227"/>
                              <a:pt x="1622" y="3349"/>
                            </a:cubicBezTo>
                            <a:cubicBezTo>
                              <a:pt x="2315" y="4052"/>
                              <a:pt x="2933" y="4349"/>
                              <a:pt x="3420" y="4349"/>
                            </a:cubicBezTo>
                            <a:cubicBezTo>
                              <a:pt x="3711" y="4349"/>
                              <a:pt x="3956" y="4244"/>
                              <a:pt x="4142" y="4057"/>
                            </a:cubicBezTo>
                            <a:cubicBezTo>
                              <a:pt x="4660" y="3556"/>
                              <a:pt x="4557" y="2642"/>
                              <a:pt x="3435" y="1537"/>
                            </a:cubicBezTo>
                            <a:cubicBezTo>
                              <a:pt x="2419" y="521"/>
                              <a:pt x="1022" y="1"/>
                              <a:pt x="30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101" name="Google Shape;7101;p8"/>
                      <p:cNvSpPr/>
                      <p:nvPr/>
                    </p:nvSpPr>
                    <p:spPr>
                      <a:xfrm rot="-5400000">
                        <a:off x="706963" y="2114213"/>
                        <a:ext cx="142825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3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0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5" y="2572"/>
                              <a:pt x="5713" y="2002"/>
                              <a:pt x="5713" y="1277"/>
                            </a:cubicBezTo>
                            <a:cubicBezTo>
                              <a:pt x="5713" y="570"/>
                              <a:pt x="5005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102" name="Google Shape;7102;p8"/>
                      <p:cNvSpPr/>
                      <p:nvPr/>
                    </p:nvSpPr>
                    <p:spPr>
                      <a:xfrm rot="-5400000">
                        <a:off x="706950" y="23308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08" y="0"/>
                              <a:pt x="1" y="570"/>
                              <a:pt x="1" y="1277"/>
                            </a:cubicBezTo>
                            <a:cubicBezTo>
                              <a:pt x="1" y="2002"/>
                              <a:pt x="708" y="2572"/>
                              <a:pt x="2296" y="2572"/>
                            </a:cubicBezTo>
                            <a:cubicBezTo>
                              <a:pt x="3867" y="2572"/>
                              <a:pt x="5369" y="1795"/>
                              <a:pt x="5714" y="1277"/>
                            </a:cubicBezTo>
                            <a:cubicBezTo>
                              <a:pt x="5369" y="777"/>
                              <a:pt x="3867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103" name="Google Shape;7103;p8"/>
                      <p:cNvSpPr/>
                      <p:nvPr/>
                    </p:nvSpPr>
                    <p:spPr>
                      <a:xfrm rot="-5400000">
                        <a:off x="800075" y="2281700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38" y="1"/>
                            </a:moveTo>
                            <a:cubicBezTo>
                              <a:pt x="3621" y="1"/>
                              <a:pt x="2224" y="520"/>
                              <a:pt x="1209" y="1520"/>
                            </a:cubicBezTo>
                            <a:cubicBezTo>
                              <a:pt x="87" y="2642"/>
                              <a:pt x="1" y="3539"/>
                              <a:pt x="501" y="4057"/>
                            </a:cubicBezTo>
                            <a:cubicBezTo>
                              <a:pt x="693" y="4242"/>
                              <a:pt x="936" y="4344"/>
                              <a:pt x="1222" y="4344"/>
                            </a:cubicBezTo>
                            <a:cubicBezTo>
                              <a:pt x="1711" y="4344"/>
                              <a:pt x="2325" y="4046"/>
                              <a:pt x="3021" y="3349"/>
                            </a:cubicBezTo>
                            <a:cubicBezTo>
                              <a:pt x="4143" y="2227"/>
                              <a:pt x="4661" y="622"/>
                              <a:pt x="4540" y="18"/>
                            </a:cubicBezTo>
                            <a:cubicBezTo>
                              <a:pt x="4481" y="7"/>
                              <a:pt x="4413" y="1"/>
                              <a:pt x="43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104" name="Google Shape;7104;p8"/>
                      <p:cNvSpPr/>
                      <p:nvPr/>
                    </p:nvSpPr>
                    <p:spPr>
                      <a:xfrm rot="-5400000">
                        <a:off x="833600" y="24112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811" y="0"/>
                            </a:moveTo>
                            <a:cubicBezTo>
                              <a:pt x="0" y="0"/>
                              <a:pt x="0" y="1243"/>
                              <a:pt x="811" y="1243"/>
                            </a:cubicBezTo>
                            <a:cubicBezTo>
                              <a:pt x="1605" y="1243"/>
                              <a:pt x="1605" y="0"/>
                              <a:pt x="811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105" name="Google Shape;7105;p8"/>
                      <p:cNvSpPr/>
                      <p:nvPr/>
                    </p:nvSpPr>
                    <p:spPr>
                      <a:xfrm rot="-5400000">
                        <a:off x="833163" y="206826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106" name="Google Shape;7106;p8"/>
                      <p:cNvSpPr/>
                      <p:nvPr/>
                    </p:nvSpPr>
                    <p:spPr>
                      <a:xfrm rot="-5400000">
                        <a:off x="931975" y="2158850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605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107" name="Google Shape;7107;p8"/>
                      <p:cNvSpPr/>
                      <p:nvPr/>
                    </p:nvSpPr>
                    <p:spPr>
                      <a:xfrm rot="-5400000">
                        <a:off x="928088" y="2326713"/>
                        <a:ext cx="39725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6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26"/>
                              <a:pt x="794" y="1226"/>
                            </a:cubicBezTo>
                            <a:cubicBezTo>
                              <a:pt x="1588" y="1226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108" name="Google Shape;7108;p8"/>
                      <p:cNvSpPr/>
                      <p:nvPr/>
                    </p:nvSpPr>
                    <p:spPr>
                      <a:xfrm rot="-5400000">
                        <a:off x="905375" y="1882550"/>
                        <a:ext cx="60875" cy="521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35" h="2085" extrusionOk="0">
                            <a:moveTo>
                              <a:pt x="1399" y="0"/>
                            </a:moveTo>
                            <a:cubicBezTo>
                              <a:pt x="467" y="0"/>
                              <a:pt x="1" y="1122"/>
                              <a:pt x="657" y="1778"/>
                            </a:cubicBezTo>
                            <a:cubicBezTo>
                              <a:pt x="868" y="1990"/>
                              <a:pt x="1129" y="2085"/>
                              <a:pt x="1384" y="2085"/>
                            </a:cubicBezTo>
                            <a:cubicBezTo>
                              <a:pt x="1920" y="2085"/>
                              <a:pt x="2434" y="1667"/>
                              <a:pt x="2434" y="1036"/>
                            </a:cubicBezTo>
                            <a:cubicBezTo>
                              <a:pt x="2434" y="466"/>
                              <a:pt x="1968" y="0"/>
                              <a:pt x="1399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109" name="Google Shape;7109;p8"/>
                      <p:cNvSpPr/>
                      <p:nvPr/>
                    </p:nvSpPr>
                    <p:spPr>
                      <a:xfrm rot="-5400000">
                        <a:off x="795188" y="1832663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8" y="1"/>
                            </a:moveTo>
                            <a:cubicBezTo>
                              <a:pt x="553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60" y="5368"/>
                              <a:pt x="1278" y="5714"/>
                            </a:cubicBezTo>
                            <a:cubicBezTo>
                              <a:pt x="1778" y="5368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1985" y="1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110" name="Google Shape;7110;p8"/>
                      <p:cNvSpPr/>
                      <p:nvPr/>
                    </p:nvSpPr>
                    <p:spPr>
                      <a:xfrm rot="-5400000">
                        <a:off x="797213" y="19313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1223" y="0"/>
                            </a:moveTo>
                            <a:cubicBezTo>
                              <a:pt x="936" y="0"/>
                              <a:pt x="693" y="102"/>
                              <a:pt x="501" y="287"/>
                            </a:cubicBezTo>
                            <a:cubicBezTo>
                              <a:pt x="1" y="805"/>
                              <a:pt x="104" y="1703"/>
                              <a:pt x="1209" y="2825"/>
                            </a:cubicBezTo>
                            <a:cubicBezTo>
                              <a:pt x="2224" y="3824"/>
                              <a:pt x="3635" y="4343"/>
                              <a:pt x="4342" y="4343"/>
                            </a:cubicBezTo>
                            <a:cubicBezTo>
                              <a:pt x="4416" y="4343"/>
                              <a:pt x="4483" y="4338"/>
                              <a:pt x="4540" y="4326"/>
                            </a:cubicBezTo>
                            <a:cubicBezTo>
                              <a:pt x="4661" y="3722"/>
                              <a:pt x="4143" y="2117"/>
                              <a:pt x="3038" y="995"/>
                            </a:cubicBezTo>
                            <a:cubicBezTo>
                              <a:pt x="2331" y="299"/>
                              <a:pt x="1713" y="0"/>
                              <a:pt x="122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111" name="Google Shape;7111;p8"/>
                      <p:cNvSpPr/>
                      <p:nvPr/>
                    </p:nvSpPr>
                    <p:spPr>
                      <a:xfrm rot="-5400000">
                        <a:off x="864225" y="19806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8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08" y="2555"/>
                              <a:pt x="2296" y="2555"/>
                            </a:cubicBezTo>
                            <a:cubicBezTo>
                              <a:pt x="3867" y="2555"/>
                              <a:pt x="5368" y="1796"/>
                              <a:pt x="5713" y="1278"/>
                            </a:cubicBezTo>
                            <a:cubicBezTo>
                              <a:pt x="5368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112" name="Google Shape;7112;p8"/>
                      <p:cNvSpPr/>
                      <p:nvPr/>
                    </p:nvSpPr>
                    <p:spPr>
                      <a:xfrm rot="-5400000">
                        <a:off x="864225" y="17640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18" y="1"/>
                            </a:moveTo>
                            <a:cubicBezTo>
                              <a:pt x="1848" y="1"/>
                              <a:pt x="346" y="760"/>
                              <a:pt x="1" y="1278"/>
                            </a:cubicBezTo>
                            <a:cubicBezTo>
                              <a:pt x="346" y="1796"/>
                              <a:pt x="1848" y="2555"/>
                              <a:pt x="3418" y="2555"/>
                            </a:cubicBezTo>
                            <a:cubicBezTo>
                              <a:pt x="5006" y="2555"/>
                              <a:pt x="5714" y="2003"/>
                              <a:pt x="5714" y="1278"/>
                            </a:cubicBezTo>
                            <a:cubicBezTo>
                              <a:pt x="5714" y="553"/>
                              <a:pt x="5006" y="1"/>
                              <a:pt x="341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113" name="Google Shape;7113;p8"/>
                      <p:cNvSpPr/>
                      <p:nvPr/>
                    </p:nvSpPr>
                    <p:spPr>
                      <a:xfrm rot="-5400000">
                        <a:off x="797213" y="17682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8" y="1"/>
                            </a:moveTo>
                            <a:cubicBezTo>
                              <a:pt x="2952" y="1"/>
                              <a:pt x="2332" y="303"/>
                              <a:pt x="1623" y="1012"/>
                            </a:cubicBezTo>
                            <a:cubicBezTo>
                              <a:pt x="501" y="2117"/>
                              <a:pt x="1" y="3722"/>
                              <a:pt x="122" y="4326"/>
                            </a:cubicBezTo>
                            <a:cubicBezTo>
                              <a:pt x="179" y="4338"/>
                              <a:pt x="245" y="4343"/>
                              <a:pt x="320" y="4343"/>
                            </a:cubicBezTo>
                            <a:cubicBezTo>
                              <a:pt x="1026" y="4343"/>
                              <a:pt x="2436" y="3824"/>
                              <a:pt x="3435" y="2825"/>
                            </a:cubicBezTo>
                            <a:cubicBezTo>
                              <a:pt x="4557" y="1720"/>
                              <a:pt x="4661" y="805"/>
                              <a:pt x="4143" y="287"/>
                            </a:cubicBezTo>
                            <a:cubicBezTo>
                              <a:pt x="3959" y="103"/>
                              <a:pt x="3721" y="1"/>
                              <a:pt x="34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114" name="Google Shape;7114;p8"/>
                      <p:cNvSpPr/>
                      <p:nvPr/>
                    </p:nvSpPr>
                    <p:spPr>
                      <a:xfrm rot="-5400000">
                        <a:off x="741900" y="19688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588" y="1243"/>
                              <a:pt x="1588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115" name="Google Shape;7115;p8"/>
                      <p:cNvSpPr/>
                      <p:nvPr/>
                    </p:nvSpPr>
                    <p:spPr>
                      <a:xfrm rot="-5400000">
                        <a:off x="746213" y="18013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116" name="Google Shape;7116;p8"/>
                      <p:cNvSpPr/>
                      <p:nvPr/>
                    </p:nvSpPr>
                    <p:spPr>
                      <a:xfrm rot="-5400000">
                        <a:off x="752263" y="1536438"/>
                        <a:ext cx="52225" cy="522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90" extrusionOk="0">
                            <a:moveTo>
                              <a:pt x="1053" y="1"/>
                            </a:moveTo>
                            <a:cubicBezTo>
                              <a:pt x="467" y="1"/>
                              <a:pt x="1" y="467"/>
                              <a:pt x="1" y="1036"/>
                            </a:cubicBezTo>
                            <a:cubicBezTo>
                              <a:pt x="1" y="1623"/>
                              <a:pt x="467" y="2089"/>
                              <a:pt x="1053" y="2089"/>
                            </a:cubicBezTo>
                            <a:cubicBezTo>
                              <a:pt x="1623" y="2089"/>
                              <a:pt x="2089" y="1623"/>
                              <a:pt x="2089" y="1036"/>
                            </a:cubicBezTo>
                            <a:cubicBezTo>
                              <a:pt x="2089" y="467"/>
                              <a:pt x="1623" y="1"/>
                              <a:pt x="10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117" name="Google Shape;7117;p8"/>
                      <p:cNvSpPr/>
                      <p:nvPr/>
                    </p:nvSpPr>
                    <p:spPr>
                      <a:xfrm rot="-5400000">
                        <a:off x="854725" y="1491350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1" y="1847"/>
                              <a:pt x="1" y="3418"/>
                            </a:cubicBezTo>
                            <a:cubicBezTo>
                              <a:pt x="1" y="5006"/>
                              <a:pt x="570" y="5714"/>
                              <a:pt x="1278" y="5714"/>
                            </a:cubicBezTo>
                            <a:cubicBezTo>
                              <a:pt x="2003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96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118" name="Google Shape;7118;p8"/>
                      <p:cNvSpPr/>
                      <p:nvPr/>
                    </p:nvSpPr>
                    <p:spPr>
                      <a:xfrm rot="-5400000">
                        <a:off x="800125" y="1426425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06" y="1"/>
                            </a:moveTo>
                            <a:cubicBezTo>
                              <a:pt x="231" y="1"/>
                              <a:pt x="163" y="7"/>
                              <a:pt x="104" y="18"/>
                            </a:cubicBezTo>
                            <a:cubicBezTo>
                              <a:pt x="0" y="639"/>
                              <a:pt x="501" y="2227"/>
                              <a:pt x="1623" y="3349"/>
                            </a:cubicBezTo>
                            <a:cubicBezTo>
                              <a:pt x="2315" y="4052"/>
                              <a:pt x="2933" y="4349"/>
                              <a:pt x="3421" y="4349"/>
                            </a:cubicBezTo>
                            <a:cubicBezTo>
                              <a:pt x="3711" y="4349"/>
                              <a:pt x="3956" y="4244"/>
                              <a:pt x="4143" y="4057"/>
                            </a:cubicBezTo>
                            <a:cubicBezTo>
                              <a:pt x="4660" y="3556"/>
                              <a:pt x="4540" y="2642"/>
                              <a:pt x="3435" y="1537"/>
                            </a:cubicBezTo>
                            <a:cubicBezTo>
                              <a:pt x="2420" y="521"/>
                              <a:pt x="1022" y="1"/>
                              <a:pt x="30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119" name="Google Shape;7119;p8"/>
                      <p:cNvSpPr/>
                      <p:nvPr/>
                    </p:nvSpPr>
                    <p:spPr>
                      <a:xfrm rot="-5400000">
                        <a:off x="706950" y="1422100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0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6" y="2572"/>
                              <a:pt x="5713" y="2002"/>
                              <a:pt x="5713" y="1277"/>
                            </a:cubicBezTo>
                            <a:cubicBezTo>
                              <a:pt x="5713" y="570"/>
                              <a:pt x="5006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120" name="Google Shape;7120;p8"/>
                      <p:cNvSpPr/>
                      <p:nvPr/>
                    </p:nvSpPr>
                    <p:spPr>
                      <a:xfrm rot="-5400000">
                        <a:off x="706950" y="1638700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08" y="0"/>
                              <a:pt x="0" y="570"/>
                              <a:pt x="0" y="1277"/>
                            </a:cubicBezTo>
                            <a:cubicBezTo>
                              <a:pt x="0" y="2002"/>
                              <a:pt x="708" y="2572"/>
                              <a:pt x="2296" y="2572"/>
                            </a:cubicBezTo>
                            <a:cubicBezTo>
                              <a:pt x="3866" y="2572"/>
                              <a:pt x="5368" y="1795"/>
                              <a:pt x="5713" y="1277"/>
                            </a:cubicBezTo>
                            <a:cubicBezTo>
                              <a:pt x="5368" y="777"/>
                              <a:pt x="3866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121" name="Google Shape;7121;p8"/>
                      <p:cNvSpPr/>
                      <p:nvPr/>
                    </p:nvSpPr>
                    <p:spPr>
                      <a:xfrm rot="-5400000">
                        <a:off x="800075" y="1589575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38" y="1"/>
                            </a:moveTo>
                            <a:cubicBezTo>
                              <a:pt x="3621" y="1"/>
                              <a:pt x="2224" y="520"/>
                              <a:pt x="1208" y="1520"/>
                            </a:cubicBezTo>
                            <a:cubicBezTo>
                              <a:pt x="87" y="2642"/>
                              <a:pt x="0" y="3539"/>
                              <a:pt x="501" y="4057"/>
                            </a:cubicBezTo>
                            <a:cubicBezTo>
                              <a:pt x="692" y="4242"/>
                              <a:pt x="935" y="4344"/>
                              <a:pt x="1221" y="4344"/>
                            </a:cubicBezTo>
                            <a:cubicBezTo>
                              <a:pt x="1710" y="4344"/>
                              <a:pt x="2324" y="4046"/>
                              <a:pt x="3021" y="3349"/>
                            </a:cubicBezTo>
                            <a:cubicBezTo>
                              <a:pt x="4143" y="2227"/>
                              <a:pt x="4660" y="622"/>
                              <a:pt x="4540" y="18"/>
                            </a:cubicBezTo>
                            <a:cubicBezTo>
                              <a:pt x="4481" y="7"/>
                              <a:pt x="4413" y="1"/>
                              <a:pt x="43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122" name="Google Shape;7122;p8"/>
                      <p:cNvSpPr/>
                      <p:nvPr/>
                    </p:nvSpPr>
                    <p:spPr>
                      <a:xfrm rot="-5400000">
                        <a:off x="833600" y="17191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812" y="0"/>
                            </a:moveTo>
                            <a:cubicBezTo>
                              <a:pt x="1" y="0"/>
                              <a:pt x="1" y="1243"/>
                              <a:pt x="812" y="1243"/>
                            </a:cubicBezTo>
                            <a:cubicBezTo>
                              <a:pt x="1606" y="1243"/>
                              <a:pt x="1606" y="0"/>
                              <a:pt x="812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123" name="Google Shape;7123;p8"/>
                      <p:cNvSpPr/>
                      <p:nvPr/>
                    </p:nvSpPr>
                    <p:spPr>
                      <a:xfrm rot="-5400000">
                        <a:off x="833150" y="1376150"/>
                        <a:ext cx="4017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124" name="Google Shape;7124;p8"/>
                      <p:cNvSpPr/>
                      <p:nvPr/>
                    </p:nvSpPr>
                    <p:spPr>
                      <a:xfrm rot="-5400000">
                        <a:off x="909538" y="1186288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66" y="0"/>
                              <a:pt x="0" y="466"/>
                              <a:pt x="0" y="1036"/>
                            </a:cubicBezTo>
                            <a:cubicBezTo>
                              <a:pt x="0" y="1606"/>
                              <a:pt x="466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125" name="Google Shape;7125;p8"/>
                      <p:cNvSpPr/>
                      <p:nvPr/>
                    </p:nvSpPr>
                    <p:spPr>
                      <a:xfrm rot="-5400000">
                        <a:off x="794963" y="1140763"/>
                        <a:ext cx="6432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73" h="5714" extrusionOk="0">
                            <a:moveTo>
                              <a:pt x="1295" y="1"/>
                            </a:moveTo>
                            <a:cubicBezTo>
                              <a:pt x="570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77" y="5386"/>
                              <a:pt x="1295" y="5714"/>
                            </a:cubicBezTo>
                            <a:cubicBezTo>
                              <a:pt x="1796" y="5368"/>
                              <a:pt x="2572" y="3867"/>
                              <a:pt x="2572" y="2296"/>
                            </a:cubicBezTo>
                            <a:cubicBezTo>
                              <a:pt x="2572" y="726"/>
                              <a:pt x="2003" y="1"/>
                              <a:pt x="12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126" name="Google Shape;7126;p8"/>
                      <p:cNvSpPr/>
                      <p:nvPr/>
                    </p:nvSpPr>
                    <p:spPr>
                      <a:xfrm rot="-5400000">
                        <a:off x="797438" y="1239438"/>
                        <a:ext cx="11607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43" h="4344" extrusionOk="0">
                            <a:moveTo>
                              <a:pt x="1214" y="0"/>
                            </a:moveTo>
                            <a:cubicBezTo>
                              <a:pt x="927" y="0"/>
                              <a:pt x="685" y="102"/>
                              <a:pt x="501" y="287"/>
                            </a:cubicBezTo>
                            <a:cubicBezTo>
                              <a:pt x="0" y="805"/>
                              <a:pt x="104" y="1703"/>
                              <a:pt x="1208" y="2825"/>
                            </a:cubicBezTo>
                            <a:cubicBezTo>
                              <a:pt x="2224" y="3824"/>
                              <a:pt x="3635" y="4343"/>
                              <a:pt x="4341" y="4343"/>
                            </a:cubicBezTo>
                            <a:cubicBezTo>
                              <a:pt x="4416" y="4343"/>
                              <a:pt x="4482" y="4338"/>
                              <a:pt x="4539" y="4326"/>
                            </a:cubicBezTo>
                            <a:cubicBezTo>
                              <a:pt x="4643" y="3722"/>
                              <a:pt x="4142" y="2117"/>
                              <a:pt x="3020" y="995"/>
                            </a:cubicBezTo>
                            <a:cubicBezTo>
                              <a:pt x="2324" y="299"/>
                              <a:pt x="1703" y="0"/>
                              <a:pt x="121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127" name="Google Shape;7127;p8"/>
                      <p:cNvSpPr/>
                      <p:nvPr/>
                    </p:nvSpPr>
                    <p:spPr>
                      <a:xfrm rot="-5400000">
                        <a:off x="864225" y="12885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9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09" y="2555"/>
                              <a:pt x="2296" y="2555"/>
                            </a:cubicBezTo>
                            <a:cubicBezTo>
                              <a:pt x="3867" y="2555"/>
                              <a:pt x="5351" y="1796"/>
                              <a:pt x="5714" y="1278"/>
                            </a:cubicBezTo>
                            <a:cubicBezTo>
                              <a:pt x="5351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128" name="Google Shape;7128;p8"/>
                      <p:cNvSpPr/>
                      <p:nvPr/>
                    </p:nvSpPr>
                    <p:spPr>
                      <a:xfrm rot="-5400000">
                        <a:off x="864225" y="1071925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35" y="1"/>
                            </a:moveTo>
                            <a:cubicBezTo>
                              <a:pt x="1847" y="1"/>
                              <a:pt x="345" y="760"/>
                              <a:pt x="0" y="1278"/>
                            </a:cubicBezTo>
                            <a:cubicBezTo>
                              <a:pt x="345" y="1796"/>
                              <a:pt x="1847" y="2555"/>
                              <a:pt x="3435" y="2555"/>
                            </a:cubicBezTo>
                            <a:cubicBezTo>
                              <a:pt x="5006" y="2555"/>
                              <a:pt x="5713" y="2003"/>
                              <a:pt x="5713" y="1278"/>
                            </a:cubicBezTo>
                            <a:cubicBezTo>
                              <a:pt x="5713" y="553"/>
                              <a:pt x="5006" y="1"/>
                              <a:pt x="34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129" name="Google Shape;7129;p8"/>
                      <p:cNvSpPr/>
                      <p:nvPr/>
                    </p:nvSpPr>
                    <p:spPr>
                      <a:xfrm rot="-5400000">
                        <a:off x="797213" y="1076113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3" y="1"/>
                            </a:moveTo>
                            <a:cubicBezTo>
                              <a:pt x="2943" y="1"/>
                              <a:pt x="2321" y="303"/>
                              <a:pt x="1623" y="1012"/>
                            </a:cubicBezTo>
                            <a:cubicBezTo>
                              <a:pt x="518" y="2134"/>
                              <a:pt x="0" y="3722"/>
                              <a:pt x="104" y="4326"/>
                            </a:cubicBezTo>
                            <a:cubicBezTo>
                              <a:pt x="163" y="4338"/>
                              <a:pt x="231" y="4343"/>
                              <a:pt x="306" y="4343"/>
                            </a:cubicBezTo>
                            <a:cubicBezTo>
                              <a:pt x="1025" y="4343"/>
                              <a:pt x="2435" y="3824"/>
                              <a:pt x="3435" y="2825"/>
                            </a:cubicBezTo>
                            <a:cubicBezTo>
                              <a:pt x="4557" y="1720"/>
                              <a:pt x="4660" y="805"/>
                              <a:pt x="4142" y="287"/>
                            </a:cubicBezTo>
                            <a:cubicBezTo>
                              <a:pt x="3958" y="103"/>
                              <a:pt x="3718" y="1"/>
                              <a:pt x="343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130" name="Google Shape;7130;p8"/>
                      <p:cNvSpPr/>
                      <p:nvPr/>
                    </p:nvSpPr>
                    <p:spPr>
                      <a:xfrm rot="-5400000">
                        <a:off x="741900" y="12767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589" y="1243"/>
                              <a:pt x="1589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131" name="Google Shape;7131;p8"/>
                      <p:cNvSpPr/>
                      <p:nvPr/>
                    </p:nvSpPr>
                    <p:spPr>
                      <a:xfrm rot="-5400000">
                        <a:off x="746213" y="11092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589" y="1243"/>
                              <a:pt x="1589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132" name="Google Shape;7132;p8"/>
                      <p:cNvSpPr/>
                      <p:nvPr/>
                    </p:nvSpPr>
                    <p:spPr>
                      <a:xfrm rot="-5400000">
                        <a:off x="757388" y="1027063"/>
                        <a:ext cx="4017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4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133" name="Google Shape;7133;p8"/>
                      <p:cNvSpPr/>
                      <p:nvPr/>
                    </p:nvSpPr>
                    <p:spPr>
                      <a:xfrm rot="-5400000">
                        <a:off x="932188" y="14669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134" name="Google Shape;7134;p8"/>
                      <p:cNvSpPr/>
                      <p:nvPr/>
                    </p:nvSpPr>
                    <p:spPr>
                      <a:xfrm rot="-5400000">
                        <a:off x="928088" y="1634613"/>
                        <a:ext cx="39725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6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26"/>
                              <a:pt x="795" y="1226"/>
                            </a:cubicBezTo>
                            <a:cubicBezTo>
                              <a:pt x="1589" y="1226"/>
                              <a:pt x="1589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</p:grpSp>
              </p:grpSp>
              <p:grpSp>
                <p:nvGrpSpPr>
                  <p:cNvPr id="7135" name="Google Shape;7135;p8"/>
                  <p:cNvGrpSpPr/>
                  <p:nvPr/>
                </p:nvGrpSpPr>
                <p:grpSpPr>
                  <a:xfrm rot="5400000">
                    <a:off x="6962277" y="3146373"/>
                    <a:ext cx="266250" cy="3448154"/>
                    <a:chOff x="701350" y="31296"/>
                    <a:chExt cx="266250" cy="3448154"/>
                  </a:xfrm>
                </p:grpSpPr>
                <p:sp>
                  <p:nvSpPr>
                    <p:cNvPr id="7136" name="Google Shape;7136;p8"/>
                    <p:cNvSpPr/>
                    <p:nvPr/>
                  </p:nvSpPr>
                  <p:spPr>
                    <a:xfrm rot="-5400000">
                      <a:off x="-1014527" y="1747173"/>
                      <a:ext cx="3448154" cy="164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6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137" name="Google Shape;7137;p8"/>
                    <p:cNvSpPr/>
                    <p:nvPr/>
                  </p:nvSpPr>
                  <p:spPr>
                    <a:xfrm rot="-5400000">
                      <a:off x="909538" y="32626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84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84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138" name="Google Shape;7138;p8"/>
                    <p:cNvSpPr/>
                    <p:nvPr/>
                  </p:nvSpPr>
                  <p:spPr>
                    <a:xfrm rot="-5400000">
                      <a:off x="795175" y="321687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86"/>
                            <a:pt x="1278" y="5714"/>
                          </a:cubicBezTo>
                          <a:cubicBezTo>
                            <a:pt x="1796" y="5386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2003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139" name="Google Shape;7139;p8"/>
                    <p:cNvSpPr/>
                    <p:nvPr/>
                  </p:nvSpPr>
                  <p:spPr>
                    <a:xfrm rot="-5400000">
                      <a:off x="797200" y="3315550"/>
                      <a:ext cx="116550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2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5" y="1703"/>
                            <a:pt x="1226" y="2825"/>
                          </a:cubicBezTo>
                          <a:cubicBezTo>
                            <a:pt x="2226" y="3824"/>
                            <a:pt x="3636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9" y="995"/>
                          </a:cubicBezTo>
                          <a:cubicBezTo>
                            <a:pt x="2342" y="299"/>
                            <a:pt x="1721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140" name="Google Shape;7140;p8"/>
                    <p:cNvSpPr/>
                    <p:nvPr/>
                  </p:nvSpPr>
                  <p:spPr>
                    <a:xfrm rot="-5400000">
                      <a:off x="864225" y="336487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26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26" y="2555"/>
                            <a:pt x="2296" y="2555"/>
                          </a:cubicBezTo>
                          <a:cubicBezTo>
                            <a:pt x="3867" y="2555"/>
                            <a:pt x="5369" y="1796"/>
                            <a:pt x="5714" y="1278"/>
                          </a:cubicBezTo>
                          <a:cubicBezTo>
                            <a:pt x="5369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141" name="Google Shape;7141;p8"/>
                    <p:cNvSpPr/>
                    <p:nvPr/>
                  </p:nvSpPr>
                  <p:spPr>
                    <a:xfrm rot="-5400000">
                      <a:off x="864438" y="3148038"/>
                      <a:ext cx="142425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7" h="2556" extrusionOk="0">
                          <a:moveTo>
                            <a:pt x="3418" y="1"/>
                          </a:moveTo>
                          <a:cubicBezTo>
                            <a:pt x="1847" y="1"/>
                            <a:pt x="346" y="760"/>
                            <a:pt x="0" y="1278"/>
                          </a:cubicBezTo>
                          <a:cubicBezTo>
                            <a:pt x="346" y="1796"/>
                            <a:pt x="1847" y="2555"/>
                            <a:pt x="3418" y="2555"/>
                          </a:cubicBezTo>
                          <a:cubicBezTo>
                            <a:pt x="4988" y="2555"/>
                            <a:pt x="5696" y="2003"/>
                            <a:pt x="5696" y="1278"/>
                          </a:cubicBezTo>
                          <a:cubicBezTo>
                            <a:pt x="5696" y="553"/>
                            <a:pt x="4988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142" name="Google Shape;7142;p8"/>
                    <p:cNvSpPr/>
                    <p:nvPr/>
                  </p:nvSpPr>
                  <p:spPr>
                    <a:xfrm rot="-5400000">
                      <a:off x="797213" y="3152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7" y="1"/>
                          </a:moveTo>
                          <a:cubicBezTo>
                            <a:pt x="2951" y="1"/>
                            <a:pt x="2332" y="303"/>
                            <a:pt x="1622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8" y="4338"/>
                            <a:pt x="245" y="4343"/>
                            <a:pt x="319" y="4343"/>
                          </a:cubicBezTo>
                          <a:cubicBezTo>
                            <a:pt x="1025" y="4343"/>
                            <a:pt x="2437" y="3824"/>
                            <a:pt x="3452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20" y="1"/>
                            <a:pt x="3437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143" name="Google Shape;7143;p8"/>
                    <p:cNvSpPr/>
                    <p:nvPr/>
                  </p:nvSpPr>
                  <p:spPr>
                    <a:xfrm rot="-5400000">
                      <a:off x="840925" y="3443825"/>
                      <a:ext cx="39725" cy="306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7" extrusionOk="0">
                          <a:moveTo>
                            <a:pt x="794" y="1"/>
                          </a:moveTo>
                          <a:cubicBezTo>
                            <a:pt x="0" y="1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144" name="Google Shape;7144;p8"/>
                    <p:cNvSpPr/>
                    <p:nvPr/>
                  </p:nvSpPr>
                  <p:spPr>
                    <a:xfrm rot="-5400000">
                      <a:off x="741688" y="335281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145" name="Google Shape;7145;p8"/>
                    <p:cNvSpPr/>
                    <p:nvPr/>
                  </p:nvSpPr>
                  <p:spPr>
                    <a:xfrm rot="-5400000">
                      <a:off x="746000" y="31853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146" name="Google Shape;7146;p8"/>
                    <p:cNvSpPr/>
                    <p:nvPr/>
                  </p:nvSpPr>
                  <p:spPr>
                    <a:xfrm rot="-5400000">
                      <a:off x="752475" y="2920425"/>
                      <a:ext cx="51800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72" h="2090" extrusionOk="0">
                          <a:moveTo>
                            <a:pt x="1036" y="1"/>
                          </a:moveTo>
                          <a:cubicBezTo>
                            <a:pt x="466" y="1"/>
                            <a:pt x="0" y="467"/>
                            <a:pt x="0" y="1036"/>
                          </a:cubicBezTo>
                          <a:cubicBezTo>
                            <a:pt x="0" y="1623"/>
                            <a:pt x="466" y="2089"/>
                            <a:pt x="1036" y="2089"/>
                          </a:cubicBezTo>
                          <a:cubicBezTo>
                            <a:pt x="1605" y="2089"/>
                            <a:pt x="2071" y="1623"/>
                            <a:pt x="2071" y="1036"/>
                          </a:cubicBezTo>
                          <a:cubicBezTo>
                            <a:pt x="2071" y="467"/>
                            <a:pt x="1605" y="1"/>
                            <a:pt x="1036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147" name="Google Shape;7147;p8"/>
                    <p:cNvSpPr/>
                    <p:nvPr/>
                  </p:nvSpPr>
                  <p:spPr>
                    <a:xfrm rot="-5400000">
                      <a:off x="854738" y="2875138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0" y="1847"/>
                            <a:pt x="0" y="3418"/>
                          </a:cubicBezTo>
                          <a:cubicBezTo>
                            <a:pt x="0" y="5006"/>
                            <a:pt x="553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5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148" name="Google Shape;7148;p8"/>
                    <p:cNvSpPr/>
                    <p:nvPr/>
                  </p:nvSpPr>
                  <p:spPr>
                    <a:xfrm rot="-5400000">
                      <a:off x="800125" y="2810650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19" y="1"/>
                          </a:moveTo>
                          <a:cubicBezTo>
                            <a:pt x="245" y="1"/>
                            <a:pt x="179" y="7"/>
                            <a:pt x="121" y="18"/>
                          </a:cubicBezTo>
                          <a:cubicBezTo>
                            <a:pt x="1" y="639"/>
                            <a:pt x="518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5" y="4349"/>
                          </a:cubicBezTo>
                          <a:cubicBezTo>
                            <a:pt x="3718" y="4349"/>
                            <a:pt x="3967" y="4244"/>
                            <a:pt x="4160" y="4057"/>
                          </a:cubicBezTo>
                          <a:cubicBezTo>
                            <a:pt x="4661" y="3556"/>
                            <a:pt x="4557" y="2642"/>
                            <a:pt x="3435" y="1537"/>
                          </a:cubicBezTo>
                          <a:cubicBezTo>
                            <a:pt x="2435" y="521"/>
                            <a:pt x="1026" y="1"/>
                            <a:pt x="319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149" name="Google Shape;7149;p8"/>
                    <p:cNvSpPr/>
                    <p:nvPr/>
                  </p:nvSpPr>
                  <p:spPr>
                    <a:xfrm rot="-5400000">
                      <a:off x="706950" y="28063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1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4" y="2002"/>
                            <a:pt x="5714" y="1277"/>
                          </a:cubicBezTo>
                          <a:cubicBezTo>
                            <a:pt x="5714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150" name="Google Shape;7150;p8"/>
                    <p:cNvSpPr/>
                    <p:nvPr/>
                  </p:nvSpPr>
                  <p:spPr>
                    <a:xfrm rot="-5400000">
                      <a:off x="706950" y="30229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25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151" name="Google Shape;7151;p8"/>
                    <p:cNvSpPr/>
                    <p:nvPr/>
                  </p:nvSpPr>
                  <p:spPr>
                    <a:xfrm rot="-5400000">
                      <a:off x="800075" y="29738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42" y="1"/>
                          </a:moveTo>
                          <a:cubicBezTo>
                            <a:pt x="3635" y="1"/>
                            <a:pt x="2224" y="520"/>
                            <a:pt x="1209" y="1520"/>
                          </a:cubicBezTo>
                          <a:cubicBezTo>
                            <a:pt x="104" y="2642"/>
                            <a:pt x="1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2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2" y="7"/>
                            <a:pt x="4416" y="1"/>
                            <a:pt x="4342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152" name="Google Shape;7152;p8"/>
                    <p:cNvSpPr/>
                    <p:nvPr/>
                  </p:nvSpPr>
                  <p:spPr>
                    <a:xfrm rot="-5400000">
                      <a:off x="833813" y="31031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153" name="Google Shape;7153;p8"/>
                    <p:cNvSpPr/>
                    <p:nvPr/>
                  </p:nvSpPr>
                  <p:spPr>
                    <a:xfrm rot="-5400000">
                      <a:off x="833163" y="27603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154" name="Google Shape;7154;p8"/>
                    <p:cNvSpPr/>
                    <p:nvPr/>
                  </p:nvSpPr>
                  <p:spPr>
                    <a:xfrm rot="-5400000">
                      <a:off x="931975" y="28509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155" name="Google Shape;7155;p8"/>
                    <p:cNvSpPr/>
                    <p:nvPr/>
                  </p:nvSpPr>
                  <p:spPr>
                    <a:xfrm rot="-5400000">
                      <a:off x="927875" y="3018600"/>
                      <a:ext cx="40150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605" y="1226"/>
                            <a:pt x="1605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156" name="Google Shape;7156;p8"/>
                    <p:cNvSpPr/>
                    <p:nvPr/>
                  </p:nvSpPr>
                  <p:spPr>
                    <a:xfrm rot="-5400000">
                      <a:off x="909538" y="25705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7" y="0"/>
                            <a:pt x="1" y="466"/>
                            <a:pt x="1" y="1036"/>
                          </a:cubicBezTo>
                          <a:cubicBezTo>
                            <a:pt x="1" y="1606"/>
                            <a:pt x="467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157" name="Google Shape;7157;p8"/>
                    <p:cNvSpPr/>
                    <p:nvPr/>
                  </p:nvSpPr>
                  <p:spPr>
                    <a:xfrm rot="-5400000">
                      <a:off x="795188" y="25247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7" y="1"/>
                          </a:moveTo>
                          <a:cubicBezTo>
                            <a:pt x="553" y="1"/>
                            <a:pt x="0" y="708"/>
                            <a:pt x="0" y="2296"/>
                          </a:cubicBezTo>
                          <a:cubicBezTo>
                            <a:pt x="0" y="3884"/>
                            <a:pt x="760" y="5386"/>
                            <a:pt x="1277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7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158" name="Google Shape;7158;p8"/>
                    <p:cNvSpPr/>
                    <p:nvPr/>
                  </p:nvSpPr>
                  <p:spPr>
                    <a:xfrm rot="-5400000">
                      <a:off x="797213" y="2623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2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26" y="2825"/>
                          </a:cubicBezTo>
                          <a:cubicBezTo>
                            <a:pt x="2225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2" y="4338"/>
                            <a:pt x="4540" y="4326"/>
                          </a:cubicBezTo>
                          <a:cubicBezTo>
                            <a:pt x="4660" y="3722"/>
                            <a:pt x="4143" y="2117"/>
                            <a:pt x="3038" y="995"/>
                          </a:cubicBezTo>
                          <a:cubicBezTo>
                            <a:pt x="2341" y="299"/>
                            <a:pt x="1720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159" name="Google Shape;7159;p8"/>
                    <p:cNvSpPr/>
                    <p:nvPr/>
                  </p:nvSpPr>
                  <p:spPr>
                    <a:xfrm rot="-5400000">
                      <a:off x="864225" y="26727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0" y="553"/>
                            <a:pt x="0" y="1278"/>
                          </a:cubicBezTo>
                          <a:cubicBezTo>
                            <a:pt x="0" y="2003"/>
                            <a:pt x="708" y="2555"/>
                            <a:pt x="2296" y="2555"/>
                          </a:cubicBezTo>
                          <a:cubicBezTo>
                            <a:pt x="3866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6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160" name="Google Shape;7160;p8"/>
                    <p:cNvSpPr/>
                    <p:nvPr/>
                  </p:nvSpPr>
                  <p:spPr>
                    <a:xfrm rot="-5400000">
                      <a:off x="864225" y="24561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63" y="760"/>
                            <a:pt x="1" y="1278"/>
                          </a:cubicBezTo>
                          <a:cubicBezTo>
                            <a:pt x="363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161" name="Google Shape;7161;p8"/>
                    <p:cNvSpPr/>
                    <p:nvPr/>
                  </p:nvSpPr>
                  <p:spPr>
                    <a:xfrm rot="-5400000">
                      <a:off x="797213" y="2460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9" y="4338"/>
                            <a:pt x="245" y="4343"/>
                            <a:pt x="319" y="4343"/>
                          </a:cubicBezTo>
                          <a:cubicBezTo>
                            <a:pt x="1026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162" name="Google Shape;7162;p8"/>
                    <p:cNvSpPr/>
                    <p:nvPr/>
                  </p:nvSpPr>
                  <p:spPr>
                    <a:xfrm rot="-5400000">
                      <a:off x="741900" y="26609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163" name="Google Shape;7163;p8"/>
                    <p:cNvSpPr/>
                    <p:nvPr/>
                  </p:nvSpPr>
                  <p:spPr>
                    <a:xfrm rot="-5400000">
                      <a:off x="745988" y="24932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164" name="Google Shape;7164;p8"/>
                    <p:cNvSpPr/>
                    <p:nvPr/>
                  </p:nvSpPr>
                  <p:spPr>
                    <a:xfrm rot="-5400000">
                      <a:off x="748000" y="2224275"/>
                      <a:ext cx="60850" cy="52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4" h="2086" extrusionOk="0">
                          <a:moveTo>
                            <a:pt x="1048" y="0"/>
                          </a:moveTo>
                          <a:cubicBezTo>
                            <a:pt x="513" y="0"/>
                            <a:pt x="0" y="414"/>
                            <a:pt x="0" y="1032"/>
                          </a:cubicBezTo>
                          <a:cubicBezTo>
                            <a:pt x="0" y="1619"/>
                            <a:pt x="466" y="2085"/>
                            <a:pt x="1053" y="2085"/>
                          </a:cubicBezTo>
                          <a:cubicBezTo>
                            <a:pt x="1968" y="2085"/>
                            <a:pt x="2434" y="963"/>
                            <a:pt x="1778" y="307"/>
                          </a:cubicBezTo>
                          <a:cubicBezTo>
                            <a:pt x="1566" y="95"/>
                            <a:pt x="1304" y="0"/>
                            <a:pt x="1048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165" name="Google Shape;7165;p8"/>
                    <p:cNvSpPr/>
                    <p:nvPr/>
                  </p:nvSpPr>
                  <p:spPr>
                    <a:xfrm rot="-5400000">
                      <a:off x="854725" y="218302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53" y="5714"/>
                            <a:pt x="1278" y="5714"/>
                          </a:cubicBezTo>
                          <a:cubicBezTo>
                            <a:pt x="1986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79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166" name="Google Shape;7166;p8"/>
                    <p:cNvSpPr/>
                    <p:nvPr/>
                  </p:nvSpPr>
                  <p:spPr>
                    <a:xfrm rot="-5400000">
                      <a:off x="800125" y="21185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5" y="1"/>
                          </a:moveTo>
                          <a:cubicBezTo>
                            <a:pt x="230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18" y="2227"/>
                            <a:pt x="1622" y="3349"/>
                          </a:cubicBezTo>
                          <a:cubicBezTo>
                            <a:pt x="2315" y="4052"/>
                            <a:pt x="2933" y="4349"/>
                            <a:pt x="3420" y="4349"/>
                          </a:cubicBezTo>
                          <a:cubicBezTo>
                            <a:pt x="3711" y="4349"/>
                            <a:pt x="3956" y="4244"/>
                            <a:pt x="4142" y="4057"/>
                          </a:cubicBezTo>
                          <a:cubicBezTo>
                            <a:pt x="4660" y="3556"/>
                            <a:pt x="4557" y="2642"/>
                            <a:pt x="3435" y="1537"/>
                          </a:cubicBezTo>
                          <a:cubicBezTo>
                            <a:pt x="2419" y="521"/>
                            <a:pt x="1022" y="1"/>
                            <a:pt x="30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167" name="Google Shape;7167;p8"/>
                    <p:cNvSpPr/>
                    <p:nvPr/>
                  </p:nvSpPr>
                  <p:spPr>
                    <a:xfrm rot="-5400000">
                      <a:off x="706963" y="2114213"/>
                      <a:ext cx="142825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3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5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5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168" name="Google Shape;7168;p8"/>
                    <p:cNvSpPr/>
                    <p:nvPr/>
                  </p:nvSpPr>
                  <p:spPr>
                    <a:xfrm rot="-5400000">
                      <a:off x="706950" y="23308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1" y="570"/>
                            <a:pt x="1" y="1277"/>
                          </a:cubicBezTo>
                          <a:cubicBezTo>
                            <a:pt x="1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9" y="1795"/>
                            <a:pt x="5714" y="1277"/>
                          </a:cubicBezTo>
                          <a:cubicBezTo>
                            <a:pt x="5369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169" name="Google Shape;7169;p8"/>
                    <p:cNvSpPr/>
                    <p:nvPr/>
                  </p:nvSpPr>
                  <p:spPr>
                    <a:xfrm rot="-5400000">
                      <a:off x="800075" y="22817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9" y="1520"/>
                          </a:cubicBezTo>
                          <a:cubicBezTo>
                            <a:pt x="87" y="2642"/>
                            <a:pt x="1" y="3539"/>
                            <a:pt x="501" y="4057"/>
                          </a:cubicBezTo>
                          <a:cubicBezTo>
                            <a:pt x="693" y="4242"/>
                            <a:pt x="936" y="4344"/>
                            <a:pt x="1222" y="4344"/>
                          </a:cubicBezTo>
                          <a:cubicBezTo>
                            <a:pt x="1711" y="4344"/>
                            <a:pt x="2325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170" name="Google Shape;7170;p8"/>
                    <p:cNvSpPr/>
                    <p:nvPr/>
                  </p:nvSpPr>
                  <p:spPr>
                    <a:xfrm rot="-5400000">
                      <a:off x="833600" y="24112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171" name="Google Shape;7171;p8"/>
                    <p:cNvSpPr/>
                    <p:nvPr/>
                  </p:nvSpPr>
                  <p:spPr>
                    <a:xfrm rot="-5400000">
                      <a:off x="833163" y="20682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172" name="Google Shape;7172;p8"/>
                    <p:cNvSpPr/>
                    <p:nvPr/>
                  </p:nvSpPr>
                  <p:spPr>
                    <a:xfrm rot="-5400000">
                      <a:off x="931975" y="2158850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605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173" name="Google Shape;7173;p8"/>
                    <p:cNvSpPr/>
                    <p:nvPr/>
                  </p:nvSpPr>
                  <p:spPr>
                    <a:xfrm rot="-5400000">
                      <a:off x="928088" y="23267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174" name="Google Shape;7174;p8"/>
                    <p:cNvSpPr/>
                    <p:nvPr/>
                  </p:nvSpPr>
                  <p:spPr>
                    <a:xfrm rot="-5400000">
                      <a:off x="905375" y="1882550"/>
                      <a:ext cx="60875" cy="52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5" h="2085" extrusionOk="0">
                          <a:moveTo>
                            <a:pt x="1399" y="0"/>
                          </a:moveTo>
                          <a:cubicBezTo>
                            <a:pt x="467" y="0"/>
                            <a:pt x="1" y="1122"/>
                            <a:pt x="657" y="1778"/>
                          </a:cubicBezTo>
                          <a:cubicBezTo>
                            <a:pt x="868" y="1990"/>
                            <a:pt x="1129" y="2085"/>
                            <a:pt x="1384" y="2085"/>
                          </a:cubicBezTo>
                          <a:cubicBezTo>
                            <a:pt x="1920" y="2085"/>
                            <a:pt x="2434" y="1667"/>
                            <a:pt x="2434" y="1036"/>
                          </a:cubicBezTo>
                          <a:cubicBezTo>
                            <a:pt x="2434" y="466"/>
                            <a:pt x="1968" y="0"/>
                            <a:pt x="1399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175" name="Google Shape;7175;p8"/>
                    <p:cNvSpPr/>
                    <p:nvPr/>
                  </p:nvSpPr>
                  <p:spPr>
                    <a:xfrm rot="-5400000">
                      <a:off x="795188" y="18326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68"/>
                            <a:pt x="1278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176" name="Google Shape;7176;p8"/>
                    <p:cNvSpPr/>
                    <p:nvPr/>
                  </p:nvSpPr>
                  <p:spPr>
                    <a:xfrm rot="-5400000">
                      <a:off x="797213" y="1931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3" y="0"/>
                          </a:moveTo>
                          <a:cubicBezTo>
                            <a:pt x="936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4" y="1703"/>
                            <a:pt x="1209" y="2825"/>
                          </a:cubicBezTo>
                          <a:cubicBezTo>
                            <a:pt x="2224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8" y="995"/>
                          </a:cubicBezTo>
                          <a:cubicBezTo>
                            <a:pt x="2331" y="299"/>
                            <a:pt x="1713" y="0"/>
                            <a:pt x="122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177" name="Google Shape;7177;p8"/>
                    <p:cNvSpPr/>
                    <p:nvPr/>
                  </p:nvSpPr>
                  <p:spPr>
                    <a:xfrm rot="-5400000">
                      <a:off x="864225" y="19806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8" y="2555"/>
                            <a:pt x="2296" y="2555"/>
                          </a:cubicBezTo>
                          <a:cubicBezTo>
                            <a:pt x="3867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178" name="Google Shape;7178;p8"/>
                    <p:cNvSpPr/>
                    <p:nvPr/>
                  </p:nvSpPr>
                  <p:spPr>
                    <a:xfrm rot="-5400000">
                      <a:off x="864225" y="17640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18" y="1"/>
                          </a:moveTo>
                          <a:cubicBezTo>
                            <a:pt x="1848" y="1"/>
                            <a:pt x="346" y="760"/>
                            <a:pt x="1" y="1278"/>
                          </a:cubicBezTo>
                          <a:cubicBezTo>
                            <a:pt x="346" y="1796"/>
                            <a:pt x="1848" y="2555"/>
                            <a:pt x="3418" y="2555"/>
                          </a:cubicBezTo>
                          <a:cubicBezTo>
                            <a:pt x="5006" y="2555"/>
                            <a:pt x="5714" y="2003"/>
                            <a:pt x="5714" y="1278"/>
                          </a:cubicBezTo>
                          <a:cubicBezTo>
                            <a:pt x="5714" y="553"/>
                            <a:pt x="5006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179" name="Google Shape;7179;p8"/>
                    <p:cNvSpPr/>
                    <p:nvPr/>
                  </p:nvSpPr>
                  <p:spPr>
                    <a:xfrm rot="-5400000">
                      <a:off x="797213" y="17682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01" y="2117"/>
                            <a:pt x="1" y="3722"/>
                            <a:pt x="122" y="4326"/>
                          </a:cubicBezTo>
                          <a:cubicBezTo>
                            <a:pt x="179" y="4338"/>
                            <a:pt x="245" y="4343"/>
                            <a:pt x="320" y="4343"/>
                          </a:cubicBezTo>
                          <a:cubicBezTo>
                            <a:pt x="1026" y="4343"/>
                            <a:pt x="2436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180" name="Google Shape;7180;p8"/>
                    <p:cNvSpPr/>
                    <p:nvPr/>
                  </p:nvSpPr>
                  <p:spPr>
                    <a:xfrm rot="-5400000">
                      <a:off x="741900" y="19688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8" y="1243"/>
                            <a:pt x="1588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181" name="Google Shape;7181;p8"/>
                    <p:cNvSpPr/>
                    <p:nvPr/>
                  </p:nvSpPr>
                  <p:spPr>
                    <a:xfrm rot="-5400000">
                      <a:off x="746213" y="18013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182" name="Google Shape;7182;p8"/>
                    <p:cNvSpPr/>
                    <p:nvPr/>
                  </p:nvSpPr>
                  <p:spPr>
                    <a:xfrm rot="-5400000">
                      <a:off x="752263" y="1536438"/>
                      <a:ext cx="52225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90" extrusionOk="0">
                          <a:moveTo>
                            <a:pt x="1053" y="1"/>
                          </a:moveTo>
                          <a:cubicBezTo>
                            <a:pt x="467" y="1"/>
                            <a:pt x="1" y="467"/>
                            <a:pt x="1" y="1036"/>
                          </a:cubicBezTo>
                          <a:cubicBezTo>
                            <a:pt x="1" y="1623"/>
                            <a:pt x="467" y="2089"/>
                            <a:pt x="1053" y="2089"/>
                          </a:cubicBezTo>
                          <a:cubicBezTo>
                            <a:pt x="1623" y="2089"/>
                            <a:pt x="2089" y="1623"/>
                            <a:pt x="2089" y="1036"/>
                          </a:cubicBezTo>
                          <a:cubicBezTo>
                            <a:pt x="2089" y="467"/>
                            <a:pt x="1623" y="1"/>
                            <a:pt x="105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183" name="Google Shape;7183;p8"/>
                    <p:cNvSpPr/>
                    <p:nvPr/>
                  </p:nvSpPr>
                  <p:spPr>
                    <a:xfrm rot="-5400000">
                      <a:off x="854725" y="1491350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70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6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184" name="Google Shape;7184;p8"/>
                    <p:cNvSpPr/>
                    <p:nvPr/>
                  </p:nvSpPr>
                  <p:spPr>
                    <a:xfrm rot="-5400000">
                      <a:off x="800125" y="14264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6" y="1"/>
                          </a:moveTo>
                          <a:cubicBezTo>
                            <a:pt x="231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01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1" y="4349"/>
                          </a:cubicBezTo>
                          <a:cubicBezTo>
                            <a:pt x="3711" y="4349"/>
                            <a:pt x="3956" y="4244"/>
                            <a:pt x="4143" y="4057"/>
                          </a:cubicBezTo>
                          <a:cubicBezTo>
                            <a:pt x="4660" y="3556"/>
                            <a:pt x="4540" y="2642"/>
                            <a:pt x="3435" y="1537"/>
                          </a:cubicBezTo>
                          <a:cubicBezTo>
                            <a:pt x="2420" y="521"/>
                            <a:pt x="1022" y="1"/>
                            <a:pt x="306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185" name="Google Shape;7185;p8"/>
                    <p:cNvSpPr/>
                    <p:nvPr/>
                  </p:nvSpPr>
                  <p:spPr>
                    <a:xfrm rot="-5400000">
                      <a:off x="706950" y="14221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186" name="Google Shape;7186;p8"/>
                    <p:cNvSpPr/>
                    <p:nvPr/>
                  </p:nvSpPr>
                  <p:spPr>
                    <a:xfrm rot="-5400000">
                      <a:off x="706950" y="16387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6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6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187" name="Google Shape;7187;p8"/>
                    <p:cNvSpPr/>
                    <p:nvPr/>
                  </p:nvSpPr>
                  <p:spPr>
                    <a:xfrm rot="-5400000">
                      <a:off x="800075" y="1589575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8" y="1520"/>
                          </a:cubicBezTo>
                          <a:cubicBezTo>
                            <a:pt x="87" y="2642"/>
                            <a:pt x="0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1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0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188" name="Google Shape;7188;p8"/>
                    <p:cNvSpPr/>
                    <p:nvPr/>
                  </p:nvSpPr>
                  <p:spPr>
                    <a:xfrm rot="-5400000">
                      <a:off x="833600" y="17191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2" y="0"/>
                          </a:moveTo>
                          <a:cubicBezTo>
                            <a:pt x="1" y="0"/>
                            <a:pt x="1" y="1243"/>
                            <a:pt x="812" y="1243"/>
                          </a:cubicBezTo>
                          <a:cubicBezTo>
                            <a:pt x="1606" y="1243"/>
                            <a:pt x="1606" y="0"/>
                            <a:pt x="812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189" name="Google Shape;7189;p8"/>
                    <p:cNvSpPr/>
                    <p:nvPr/>
                  </p:nvSpPr>
                  <p:spPr>
                    <a:xfrm rot="-5400000">
                      <a:off x="833150" y="1376150"/>
                      <a:ext cx="4017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190" name="Google Shape;7190;p8"/>
                    <p:cNvSpPr/>
                    <p:nvPr/>
                  </p:nvSpPr>
                  <p:spPr>
                    <a:xfrm rot="-5400000">
                      <a:off x="909538" y="1186288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6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66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191" name="Google Shape;7191;p8"/>
                    <p:cNvSpPr/>
                    <p:nvPr/>
                  </p:nvSpPr>
                  <p:spPr>
                    <a:xfrm rot="-5400000">
                      <a:off x="794963" y="1140763"/>
                      <a:ext cx="6432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73" h="5714" extrusionOk="0">
                          <a:moveTo>
                            <a:pt x="1295" y="1"/>
                          </a:moveTo>
                          <a:cubicBezTo>
                            <a:pt x="570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77" y="5386"/>
                            <a:pt x="1295" y="5714"/>
                          </a:cubicBezTo>
                          <a:cubicBezTo>
                            <a:pt x="1796" y="5368"/>
                            <a:pt x="2572" y="3867"/>
                            <a:pt x="2572" y="2296"/>
                          </a:cubicBezTo>
                          <a:cubicBezTo>
                            <a:pt x="2572" y="726"/>
                            <a:pt x="2003" y="1"/>
                            <a:pt x="129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192" name="Google Shape;7192;p8"/>
                    <p:cNvSpPr/>
                    <p:nvPr/>
                  </p:nvSpPr>
                  <p:spPr>
                    <a:xfrm rot="-5400000">
                      <a:off x="797438" y="1239438"/>
                      <a:ext cx="11607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43" h="4344" extrusionOk="0">
                          <a:moveTo>
                            <a:pt x="1214" y="0"/>
                          </a:moveTo>
                          <a:cubicBezTo>
                            <a:pt x="927" y="0"/>
                            <a:pt x="685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08" y="2825"/>
                          </a:cubicBezTo>
                          <a:cubicBezTo>
                            <a:pt x="2224" y="3824"/>
                            <a:pt x="3635" y="4343"/>
                            <a:pt x="4341" y="4343"/>
                          </a:cubicBezTo>
                          <a:cubicBezTo>
                            <a:pt x="4416" y="4343"/>
                            <a:pt x="4482" y="4338"/>
                            <a:pt x="4539" y="4326"/>
                          </a:cubicBezTo>
                          <a:cubicBezTo>
                            <a:pt x="4643" y="3722"/>
                            <a:pt x="4142" y="2117"/>
                            <a:pt x="3020" y="995"/>
                          </a:cubicBezTo>
                          <a:cubicBezTo>
                            <a:pt x="2324" y="299"/>
                            <a:pt x="1703" y="0"/>
                            <a:pt x="1214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193" name="Google Shape;7193;p8"/>
                    <p:cNvSpPr/>
                    <p:nvPr/>
                  </p:nvSpPr>
                  <p:spPr>
                    <a:xfrm rot="-5400000">
                      <a:off x="864225" y="12885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9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9" y="2555"/>
                            <a:pt x="2296" y="2555"/>
                          </a:cubicBezTo>
                          <a:cubicBezTo>
                            <a:pt x="3867" y="2555"/>
                            <a:pt x="5351" y="1796"/>
                            <a:pt x="5714" y="1278"/>
                          </a:cubicBezTo>
                          <a:cubicBezTo>
                            <a:pt x="5351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194" name="Google Shape;7194;p8"/>
                    <p:cNvSpPr/>
                    <p:nvPr/>
                  </p:nvSpPr>
                  <p:spPr>
                    <a:xfrm rot="-5400000">
                      <a:off x="864225" y="107192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45" y="760"/>
                            <a:pt x="0" y="1278"/>
                          </a:cubicBezTo>
                          <a:cubicBezTo>
                            <a:pt x="345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195" name="Google Shape;7195;p8"/>
                    <p:cNvSpPr/>
                    <p:nvPr/>
                  </p:nvSpPr>
                  <p:spPr>
                    <a:xfrm rot="-5400000">
                      <a:off x="797213" y="1076113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3" y="1"/>
                          </a:moveTo>
                          <a:cubicBezTo>
                            <a:pt x="2943" y="1"/>
                            <a:pt x="2321" y="303"/>
                            <a:pt x="1623" y="1012"/>
                          </a:cubicBezTo>
                          <a:cubicBezTo>
                            <a:pt x="518" y="2134"/>
                            <a:pt x="0" y="3722"/>
                            <a:pt x="104" y="4326"/>
                          </a:cubicBezTo>
                          <a:cubicBezTo>
                            <a:pt x="163" y="4338"/>
                            <a:pt x="231" y="4343"/>
                            <a:pt x="306" y="4343"/>
                          </a:cubicBezTo>
                          <a:cubicBezTo>
                            <a:pt x="1025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18" y="1"/>
                            <a:pt x="3433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196" name="Google Shape;7196;p8"/>
                    <p:cNvSpPr/>
                    <p:nvPr/>
                  </p:nvSpPr>
                  <p:spPr>
                    <a:xfrm rot="-5400000">
                      <a:off x="741900" y="12767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197" name="Google Shape;7197;p8"/>
                    <p:cNvSpPr/>
                    <p:nvPr/>
                  </p:nvSpPr>
                  <p:spPr>
                    <a:xfrm rot="-5400000">
                      <a:off x="746213" y="11092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198" name="Google Shape;7198;p8"/>
                    <p:cNvSpPr/>
                    <p:nvPr/>
                  </p:nvSpPr>
                  <p:spPr>
                    <a:xfrm rot="-5400000">
                      <a:off x="758338" y="99681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199" name="Google Shape;7199;p8"/>
                    <p:cNvSpPr/>
                    <p:nvPr/>
                  </p:nvSpPr>
                  <p:spPr>
                    <a:xfrm rot="-5400000">
                      <a:off x="932188" y="14669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200" name="Google Shape;7200;p8"/>
                    <p:cNvSpPr/>
                    <p:nvPr/>
                  </p:nvSpPr>
                  <p:spPr>
                    <a:xfrm rot="-5400000">
                      <a:off x="928088" y="16346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5" y="0"/>
                          </a:moveTo>
                          <a:cubicBezTo>
                            <a:pt x="1" y="0"/>
                            <a:pt x="1" y="1226"/>
                            <a:pt x="795" y="1226"/>
                          </a:cubicBezTo>
                          <a:cubicBezTo>
                            <a:pt x="1589" y="1226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  <p:sp>
                <p:nvSpPr>
                  <p:cNvPr id="7201" name="Google Shape;7201;p8"/>
                  <p:cNvSpPr/>
                  <p:nvPr/>
                </p:nvSpPr>
                <p:spPr>
                  <a:xfrm>
                    <a:off x="7993500" y="4945725"/>
                    <a:ext cx="52225" cy="5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" h="2072" extrusionOk="0">
                        <a:moveTo>
                          <a:pt x="1053" y="0"/>
                        </a:moveTo>
                        <a:cubicBezTo>
                          <a:pt x="484" y="0"/>
                          <a:pt x="0" y="466"/>
                          <a:pt x="0" y="1036"/>
                        </a:cubicBezTo>
                        <a:cubicBezTo>
                          <a:pt x="0" y="1606"/>
                          <a:pt x="484" y="2072"/>
                          <a:pt x="1053" y="2072"/>
                        </a:cubicBezTo>
                        <a:cubicBezTo>
                          <a:pt x="1623" y="2072"/>
                          <a:pt x="2089" y="1606"/>
                          <a:pt x="2089" y="1036"/>
                        </a:cubicBezTo>
                        <a:cubicBezTo>
                          <a:pt x="2089" y="466"/>
                          <a:pt x="1623" y="0"/>
                          <a:pt x="105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202" name="Google Shape;7202;p8"/>
                  <p:cNvSpPr/>
                  <p:nvPr/>
                </p:nvSpPr>
                <p:spPr>
                  <a:xfrm>
                    <a:off x="7987875" y="4791675"/>
                    <a:ext cx="63900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6" h="5714" extrusionOk="0">
                        <a:moveTo>
                          <a:pt x="1278" y="1"/>
                        </a:moveTo>
                        <a:cubicBezTo>
                          <a:pt x="553" y="1"/>
                          <a:pt x="1" y="708"/>
                          <a:pt x="1" y="2296"/>
                        </a:cubicBezTo>
                        <a:cubicBezTo>
                          <a:pt x="1" y="3884"/>
                          <a:pt x="760" y="5386"/>
                          <a:pt x="1278" y="5714"/>
                        </a:cubicBezTo>
                        <a:cubicBezTo>
                          <a:pt x="1796" y="5386"/>
                          <a:pt x="2555" y="3867"/>
                          <a:pt x="2555" y="2296"/>
                        </a:cubicBezTo>
                        <a:cubicBezTo>
                          <a:pt x="2555" y="726"/>
                          <a:pt x="2003" y="1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203" name="Google Shape;7203;p8"/>
                  <p:cNvSpPr/>
                  <p:nvPr/>
                </p:nvSpPr>
                <p:spPr>
                  <a:xfrm>
                    <a:off x="7880000" y="4837150"/>
                    <a:ext cx="116550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2" h="4344" extrusionOk="0">
                        <a:moveTo>
                          <a:pt x="1227" y="0"/>
                        </a:moveTo>
                        <a:cubicBezTo>
                          <a:pt x="938" y="0"/>
                          <a:pt x="693" y="102"/>
                          <a:pt x="501" y="287"/>
                        </a:cubicBezTo>
                        <a:cubicBezTo>
                          <a:pt x="1" y="805"/>
                          <a:pt x="105" y="1703"/>
                          <a:pt x="1226" y="2825"/>
                        </a:cubicBezTo>
                        <a:cubicBezTo>
                          <a:pt x="2226" y="3824"/>
                          <a:pt x="3636" y="4343"/>
                          <a:pt x="4342" y="4343"/>
                        </a:cubicBezTo>
                        <a:cubicBezTo>
                          <a:pt x="4416" y="4343"/>
                          <a:pt x="4483" y="4338"/>
                          <a:pt x="4540" y="4326"/>
                        </a:cubicBezTo>
                        <a:cubicBezTo>
                          <a:pt x="4661" y="3722"/>
                          <a:pt x="4143" y="2117"/>
                          <a:pt x="3039" y="995"/>
                        </a:cubicBezTo>
                        <a:cubicBezTo>
                          <a:pt x="2342" y="299"/>
                          <a:pt x="1721" y="0"/>
                          <a:pt x="122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204" name="Google Shape;7204;p8"/>
                  <p:cNvSpPr/>
                  <p:nvPr/>
                </p:nvSpPr>
                <p:spPr>
                  <a:xfrm>
                    <a:off x="7839875" y="4939675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2296" y="1"/>
                        </a:moveTo>
                        <a:cubicBezTo>
                          <a:pt x="726" y="1"/>
                          <a:pt x="1" y="553"/>
                          <a:pt x="1" y="1278"/>
                        </a:cubicBezTo>
                        <a:cubicBezTo>
                          <a:pt x="1" y="2003"/>
                          <a:pt x="726" y="2555"/>
                          <a:pt x="2296" y="2555"/>
                        </a:cubicBezTo>
                        <a:cubicBezTo>
                          <a:pt x="3867" y="2555"/>
                          <a:pt x="5369" y="1796"/>
                          <a:pt x="5714" y="1278"/>
                        </a:cubicBezTo>
                        <a:cubicBezTo>
                          <a:pt x="5369" y="760"/>
                          <a:pt x="3867" y="1"/>
                          <a:pt x="229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205" name="Google Shape;7205;p8"/>
                  <p:cNvSpPr/>
                  <p:nvPr/>
                </p:nvSpPr>
                <p:spPr>
                  <a:xfrm>
                    <a:off x="8056925" y="4939675"/>
                    <a:ext cx="142425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97" h="2556" extrusionOk="0">
                        <a:moveTo>
                          <a:pt x="3418" y="1"/>
                        </a:moveTo>
                        <a:cubicBezTo>
                          <a:pt x="1847" y="1"/>
                          <a:pt x="346" y="760"/>
                          <a:pt x="0" y="1278"/>
                        </a:cubicBezTo>
                        <a:cubicBezTo>
                          <a:pt x="346" y="1796"/>
                          <a:pt x="1847" y="2555"/>
                          <a:pt x="3418" y="2555"/>
                        </a:cubicBezTo>
                        <a:cubicBezTo>
                          <a:pt x="4988" y="2555"/>
                          <a:pt x="5696" y="2003"/>
                          <a:pt x="5696" y="1278"/>
                        </a:cubicBezTo>
                        <a:cubicBezTo>
                          <a:pt x="5696" y="553"/>
                          <a:pt x="4988" y="1"/>
                          <a:pt x="341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206" name="Google Shape;7206;p8"/>
                  <p:cNvSpPr/>
                  <p:nvPr/>
                </p:nvSpPr>
                <p:spPr>
                  <a:xfrm>
                    <a:off x="8043125" y="4837150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3437" y="1"/>
                        </a:moveTo>
                        <a:cubicBezTo>
                          <a:pt x="2951" y="1"/>
                          <a:pt x="2332" y="303"/>
                          <a:pt x="1622" y="1012"/>
                        </a:cubicBezTo>
                        <a:cubicBezTo>
                          <a:pt x="518" y="2117"/>
                          <a:pt x="0" y="3722"/>
                          <a:pt x="121" y="4326"/>
                        </a:cubicBezTo>
                        <a:cubicBezTo>
                          <a:pt x="178" y="4338"/>
                          <a:pt x="245" y="4343"/>
                          <a:pt x="319" y="4343"/>
                        </a:cubicBezTo>
                        <a:cubicBezTo>
                          <a:pt x="1025" y="4343"/>
                          <a:pt x="2437" y="3824"/>
                          <a:pt x="3452" y="2825"/>
                        </a:cubicBezTo>
                        <a:cubicBezTo>
                          <a:pt x="4557" y="1720"/>
                          <a:pt x="4660" y="805"/>
                          <a:pt x="4142" y="287"/>
                        </a:cubicBezTo>
                        <a:cubicBezTo>
                          <a:pt x="3958" y="103"/>
                          <a:pt x="3720" y="1"/>
                          <a:pt x="343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207" name="Google Shape;7207;p8"/>
                  <p:cNvSpPr/>
                  <p:nvPr/>
                </p:nvSpPr>
                <p:spPr>
                  <a:xfrm>
                    <a:off x="7816150" y="4890275"/>
                    <a:ext cx="39725" cy="30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27" extrusionOk="0">
                        <a:moveTo>
                          <a:pt x="794" y="1"/>
                        </a:moveTo>
                        <a:cubicBezTo>
                          <a:pt x="0" y="1"/>
                          <a:pt x="0" y="1226"/>
                          <a:pt x="794" y="1226"/>
                        </a:cubicBezTo>
                        <a:cubicBezTo>
                          <a:pt x="1588" y="1226"/>
                          <a:pt x="1588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208" name="Google Shape;7208;p8"/>
                  <p:cNvSpPr/>
                  <p:nvPr/>
                </p:nvSpPr>
                <p:spPr>
                  <a:xfrm>
                    <a:off x="8329625" y="4851225"/>
                    <a:ext cx="63875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5" h="5714" extrusionOk="0">
                        <a:moveTo>
                          <a:pt x="1278" y="1"/>
                        </a:moveTo>
                        <a:cubicBezTo>
                          <a:pt x="760" y="363"/>
                          <a:pt x="0" y="1847"/>
                          <a:pt x="0" y="3418"/>
                        </a:cubicBezTo>
                        <a:cubicBezTo>
                          <a:pt x="0" y="5006"/>
                          <a:pt x="553" y="5714"/>
                          <a:pt x="1278" y="5714"/>
                        </a:cubicBezTo>
                        <a:cubicBezTo>
                          <a:pt x="2003" y="5714"/>
                          <a:pt x="2555" y="5006"/>
                          <a:pt x="2555" y="3418"/>
                        </a:cubicBezTo>
                        <a:cubicBezTo>
                          <a:pt x="2555" y="1847"/>
                          <a:pt x="1795" y="363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209" name="Google Shape;7209;p8"/>
                  <p:cNvSpPr/>
                  <p:nvPr/>
                </p:nvSpPr>
                <p:spPr>
                  <a:xfrm>
                    <a:off x="8384850" y="4840000"/>
                    <a:ext cx="116525" cy="108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9" extrusionOk="0">
                        <a:moveTo>
                          <a:pt x="319" y="1"/>
                        </a:moveTo>
                        <a:cubicBezTo>
                          <a:pt x="245" y="1"/>
                          <a:pt x="179" y="7"/>
                          <a:pt x="121" y="18"/>
                        </a:cubicBezTo>
                        <a:cubicBezTo>
                          <a:pt x="1" y="639"/>
                          <a:pt x="518" y="2227"/>
                          <a:pt x="1623" y="3349"/>
                        </a:cubicBezTo>
                        <a:cubicBezTo>
                          <a:pt x="2315" y="4052"/>
                          <a:pt x="2933" y="4349"/>
                          <a:pt x="3425" y="4349"/>
                        </a:cubicBezTo>
                        <a:cubicBezTo>
                          <a:pt x="3718" y="4349"/>
                          <a:pt x="3967" y="4244"/>
                          <a:pt x="4160" y="4057"/>
                        </a:cubicBezTo>
                        <a:cubicBezTo>
                          <a:pt x="4661" y="3556"/>
                          <a:pt x="4557" y="2642"/>
                          <a:pt x="3435" y="1537"/>
                        </a:cubicBezTo>
                        <a:cubicBezTo>
                          <a:pt x="2435" y="521"/>
                          <a:pt x="1026" y="1"/>
                          <a:pt x="31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210" name="Google Shape;7210;p8"/>
                  <p:cNvSpPr/>
                  <p:nvPr/>
                </p:nvSpPr>
                <p:spPr>
                  <a:xfrm>
                    <a:off x="8221750" y="4840000"/>
                    <a:ext cx="116525" cy="10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5" extrusionOk="0">
                        <a:moveTo>
                          <a:pt x="4342" y="1"/>
                        </a:moveTo>
                        <a:cubicBezTo>
                          <a:pt x="3635" y="1"/>
                          <a:pt x="2224" y="520"/>
                          <a:pt x="1209" y="1520"/>
                        </a:cubicBezTo>
                        <a:cubicBezTo>
                          <a:pt x="104" y="2642"/>
                          <a:pt x="1" y="3539"/>
                          <a:pt x="501" y="4057"/>
                        </a:cubicBezTo>
                        <a:cubicBezTo>
                          <a:pt x="692" y="4242"/>
                          <a:pt x="935" y="4344"/>
                          <a:pt x="1222" y="4344"/>
                        </a:cubicBezTo>
                        <a:cubicBezTo>
                          <a:pt x="1710" y="4344"/>
                          <a:pt x="2324" y="4046"/>
                          <a:pt x="3021" y="3349"/>
                        </a:cubicBezTo>
                        <a:cubicBezTo>
                          <a:pt x="4143" y="2227"/>
                          <a:pt x="4661" y="622"/>
                          <a:pt x="4540" y="18"/>
                        </a:cubicBezTo>
                        <a:cubicBezTo>
                          <a:pt x="4482" y="7"/>
                          <a:pt x="4416" y="1"/>
                          <a:pt x="434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211" name="Google Shape;7211;p8"/>
                  <p:cNvSpPr/>
                  <p:nvPr/>
                </p:nvSpPr>
                <p:spPr>
                  <a:xfrm>
                    <a:off x="8169550" y="4874100"/>
                    <a:ext cx="397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4" extrusionOk="0">
                        <a:moveTo>
                          <a:pt x="794" y="0"/>
                        </a:moveTo>
                        <a:cubicBezTo>
                          <a:pt x="0" y="0"/>
                          <a:pt x="0" y="1243"/>
                          <a:pt x="794" y="1243"/>
                        </a:cubicBezTo>
                        <a:cubicBezTo>
                          <a:pt x="1588" y="1243"/>
                          <a:pt x="1588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212" name="Google Shape;7212;p8"/>
                  <p:cNvSpPr/>
                  <p:nvPr/>
                </p:nvSpPr>
                <p:spPr>
                  <a:xfrm>
                    <a:off x="8512150" y="4873675"/>
                    <a:ext cx="40150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3" extrusionOk="0">
                        <a:moveTo>
                          <a:pt x="811" y="0"/>
                        </a:moveTo>
                        <a:cubicBezTo>
                          <a:pt x="0" y="0"/>
                          <a:pt x="0" y="1243"/>
                          <a:pt x="811" y="1243"/>
                        </a:cubicBezTo>
                        <a:cubicBezTo>
                          <a:pt x="1605" y="1243"/>
                          <a:pt x="1605" y="0"/>
                          <a:pt x="81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213" name="Google Shape;7213;p8"/>
                  <p:cNvSpPr/>
                  <p:nvPr/>
                </p:nvSpPr>
                <p:spPr>
                  <a:xfrm>
                    <a:off x="8421525" y="4972475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795" y="1"/>
                        </a:moveTo>
                        <a:cubicBezTo>
                          <a:pt x="1" y="1"/>
                          <a:pt x="1" y="1243"/>
                          <a:pt x="795" y="1243"/>
                        </a:cubicBezTo>
                        <a:cubicBezTo>
                          <a:pt x="1606" y="1243"/>
                          <a:pt x="1606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214" name="Google Shape;7214;p8"/>
                  <p:cNvSpPr/>
                  <p:nvPr/>
                </p:nvSpPr>
                <p:spPr>
                  <a:xfrm>
                    <a:off x="8254125" y="4968600"/>
                    <a:ext cx="40150" cy="3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26" extrusionOk="0">
                        <a:moveTo>
                          <a:pt x="794" y="0"/>
                        </a:moveTo>
                        <a:cubicBezTo>
                          <a:pt x="0" y="0"/>
                          <a:pt x="0" y="1226"/>
                          <a:pt x="794" y="1226"/>
                        </a:cubicBezTo>
                        <a:cubicBezTo>
                          <a:pt x="1605" y="1226"/>
                          <a:pt x="1605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215" name="Google Shape;7215;p8"/>
                  <p:cNvSpPr/>
                  <p:nvPr/>
                </p:nvSpPr>
                <p:spPr>
                  <a:xfrm>
                    <a:off x="8685600" y="4945725"/>
                    <a:ext cx="52225" cy="5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" h="2072" extrusionOk="0">
                        <a:moveTo>
                          <a:pt x="1053" y="0"/>
                        </a:moveTo>
                        <a:cubicBezTo>
                          <a:pt x="467" y="0"/>
                          <a:pt x="1" y="466"/>
                          <a:pt x="1" y="1036"/>
                        </a:cubicBezTo>
                        <a:cubicBezTo>
                          <a:pt x="1" y="1606"/>
                          <a:pt x="467" y="2072"/>
                          <a:pt x="1053" y="2072"/>
                        </a:cubicBezTo>
                        <a:cubicBezTo>
                          <a:pt x="1623" y="2072"/>
                          <a:pt x="2089" y="1606"/>
                          <a:pt x="2089" y="1036"/>
                        </a:cubicBezTo>
                        <a:cubicBezTo>
                          <a:pt x="2089" y="466"/>
                          <a:pt x="1623" y="0"/>
                          <a:pt x="105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216" name="Google Shape;7216;p8"/>
                  <p:cNvSpPr/>
                  <p:nvPr/>
                </p:nvSpPr>
                <p:spPr>
                  <a:xfrm>
                    <a:off x="8680000" y="4791675"/>
                    <a:ext cx="63875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5" h="5714" extrusionOk="0">
                        <a:moveTo>
                          <a:pt x="1277" y="1"/>
                        </a:moveTo>
                        <a:cubicBezTo>
                          <a:pt x="553" y="1"/>
                          <a:pt x="0" y="708"/>
                          <a:pt x="0" y="2296"/>
                        </a:cubicBezTo>
                        <a:cubicBezTo>
                          <a:pt x="0" y="3884"/>
                          <a:pt x="760" y="5386"/>
                          <a:pt x="1277" y="5714"/>
                        </a:cubicBezTo>
                        <a:cubicBezTo>
                          <a:pt x="1778" y="5368"/>
                          <a:pt x="2555" y="3867"/>
                          <a:pt x="2555" y="2296"/>
                        </a:cubicBezTo>
                        <a:cubicBezTo>
                          <a:pt x="2555" y="726"/>
                          <a:pt x="1985" y="1"/>
                          <a:pt x="127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217" name="Google Shape;7217;p8"/>
                  <p:cNvSpPr/>
                  <p:nvPr/>
                </p:nvSpPr>
                <p:spPr>
                  <a:xfrm>
                    <a:off x="8572125" y="4837150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1227" y="0"/>
                        </a:moveTo>
                        <a:cubicBezTo>
                          <a:pt x="938" y="0"/>
                          <a:pt x="692" y="102"/>
                          <a:pt x="501" y="287"/>
                        </a:cubicBezTo>
                        <a:cubicBezTo>
                          <a:pt x="0" y="805"/>
                          <a:pt x="104" y="1703"/>
                          <a:pt x="1226" y="2825"/>
                        </a:cubicBezTo>
                        <a:cubicBezTo>
                          <a:pt x="2225" y="3824"/>
                          <a:pt x="3635" y="4343"/>
                          <a:pt x="4342" y="4343"/>
                        </a:cubicBezTo>
                        <a:cubicBezTo>
                          <a:pt x="4416" y="4343"/>
                          <a:pt x="4482" y="4338"/>
                          <a:pt x="4540" y="4326"/>
                        </a:cubicBezTo>
                        <a:cubicBezTo>
                          <a:pt x="4660" y="3722"/>
                          <a:pt x="4143" y="2117"/>
                          <a:pt x="3038" y="995"/>
                        </a:cubicBezTo>
                        <a:cubicBezTo>
                          <a:pt x="2341" y="299"/>
                          <a:pt x="1720" y="0"/>
                          <a:pt x="122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218" name="Google Shape;7218;p8"/>
                  <p:cNvSpPr/>
                  <p:nvPr/>
                </p:nvSpPr>
                <p:spPr>
                  <a:xfrm>
                    <a:off x="8532000" y="4939675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2296" y="1"/>
                        </a:moveTo>
                        <a:cubicBezTo>
                          <a:pt x="708" y="1"/>
                          <a:pt x="0" y="553"/>
                          <a:pt x="0" y="1278"/>
                        </a:cubicBezTo>
                        <a:cubicBezTo>
                          <a:pt x="0" y="2003"/>
                          <a:pt x="708" y="2555"/>
                          <a:pt x="2296" y="2555"/>
                        </a:cubicBezTo>
                        <a:cubicBezTo>
                          <a:pt x="3866" y="2555"/>
                          <a:pt x="5368" y="1796"/>
                          <a:pt x="5713" y="1278"/>
                        </a:cubicBezTo>
                        <a:cubicBezTo>
                          <a:pt x="5368" y="760"/>
                          <a:pt x="3866" y="1"/>
                          <a:pt x="229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219" name="Google Shape;7219;p8"/>
                  <p:cNvSpPr/>
                  <p:nvPr/>
                </p:nvSpPr>
                <p:spPr>
                  <a:xfrm>
                    <a:off x="8748600" y="4939675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3435" y="1"/>
                        </a:moveTo>
                        <a:cubicBezTo>
                          <a:pt x="1847" y="1"/>
                          <a:pt x="363" y="760"/>
                          <a:pt x="1" y="1278"/>
                        </a:cubicBezTo>
                        <a:cubicBezTo>
                          <a:pt x="363" y="1796"/>
                          <a:pt x="1847" y="2555"/>
                          <a:pt x="3435" y="2555"/>
                        </a:cubicBezTo>
                        <a:cubicBezTo>
                          <a:pt x="5006" y="2555"/>
                          <a:pt x="5713" y="2003"/>
                          <a:pt x="5713" y="1278"/>
                        </a:cubicBezTo>
                        <a:cubicBezTo>
                          <a:pt x="5713" y="553"/>
                          <a:pt x="5006" y="1"/>
                          <a:pt x="343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220" name="Google Shape;7220;p8"/>
                  <p:cNvSpPr/>
                  <p:nvPr/>
                </p:nvSpPr>
                <p:spPr>
                  <a:xfrm>
                    <a:off x="8735225" y="4837150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3438" y="1"/>
                        </a:moveTo>
                        <a:cubicBezTo>
                          <a:pt x="2952" y="1"/>
                          <a:pt x="2332" y="303"/>
                          <a:pt x="1623" y="1012"/>
                        </a:cubicBezTo>
                        <a:cubicBezTo>
                          <a:pt x="518" y="2117"/>
                          <a:pt x="0" y="3722"/>
                          <a:pt x="121" y="4326"/>
                        </a:cubicBezTo>
                        <a:cubicBezTo>
                          <a:pt x="179" y="4338"/>
                          <a:pt x="245" y="4343"/>
                          <a:pt x="319" y="4343"/>
                        </a:cubicBezTo>
                        <a:cubicBezTo>
                          <a:pt x="1026" y="4343"/>
                          <a:pt x="2435" y="3824"/>
                          <a:pt x="3435" y="2825"/>
                        </a:cubicBezTo>
                        <a:cubicBezTo>
                          <a:pt x="4557" y="1720"/>
                          <a:pt x="4661" y="805"/>
                          <a:pt x="4143" y="287"/>
                        </a:cubicBezTo>
                        <a:cubicBezTo>
                          <a:pt x="3959" y="103"/>
                          <a:pt x="3721" y="1"/>
                          <a:pt x="343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221" name="Google Shape;7221;p8"/>
                  <p:cNvSpPr/>
                  <p:nvPr/>
                </p:nvSpPr>
                <p:spPr>
                  <a:xfrm>
                    <a:off x="8946700" y="4979050"/>
                    <a:ext cx="39725" cy="3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26" extrusionOk="0">
                        <a:moveTo>
                          <a:pt x="794" y="0"/>
                        </a:moveTo>
                        <a:cubicBezTo>
                          <a:pt x="0" y="0"/>
                          <a:pt x="0" y="1226"/>
                          <a:pt x="794" y="1226"/>
                        </a:cubicBezTo>
                        <a:cubicBezTo>
                          <a:pt x="1588" y="1226"/>
                          <a:pt x="1588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grpSp>
                <p:nvGrpSpPr>
                  <p:cNvPr id="7222" name="Google Shape;7222;p8"/>
                  <p:cNvGrpSpPr/>
                  <p:nvPr/>
                </p:nvGrpSpPr>
                <p:grpSpPr>
                  <a:xfrm>
                    <a:off x="190375" y="114825"/>
                    <a:ext cx="266250" cy="4913850"/>
                    <a:chOff x="250000" y="213525"/>
                    <a:chExt cx="266250" cy="4913850"/>
                  </a:xfrm>
                </p:grpSpPr>
                <p:grpSp>
                  <p:nvGrpSpPr>
                    <p:cNvPr id="7223" name="Google Shape;7223;p8"/>
                    <p:cNvGrpSpPr/>
                    <p:nvPr/>
                  </p:nvGrpSpPr>
                  <p:grpSpPr>
                    <a:xfrm rot="10800000">
                      <a:off x="250000" y="2657925"/>
                      <a:ext cx="266250" cy="2469450"/>
                      <a:chOff x="701350" y="1022525"/>
                      <a:chExt cx="266250" cy="2469450"/>
                    </a:xfrm>
                  </p:grpSpPr>
                  <p:sp>
                    <p:nvSpPr>
                      <p:cNvPr id="7224" name="Google Shape;7224;p8"/>
                      <p:cNvSpPr/>
                      <p:nvPr/>
                    </p:nvSpPr>
                    <p:spPr>
                      <a:xfrm rot="-5400000">
                        <a:off x="-381513" y="2380187"/>
                        <a:ext cx="2182127" cy="164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294" h="656" extrusionOk="0">
                            <a:moveTo>
                              <a:pt x="0" y="0"/>
                            </a:moveTo>
                            <a:lnTo>
                              <a:pt x="0" y="656"/>
                            </a:lnTo>
                            <a:lnTo>
                              <a:pt x="98293" y="656"/>
                            </a:lnTo>
                            <a:lnTo>
                              <a:pt x="98293" y="0"/>
                            </a:ln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25" name="Google Shape;7225;p8"/>
                      <p:cNvSpPr/>
                      <p:nvPr/>
                    </p:nvSpPr>
                    <p:spPr>
                      <a:xfrm rot="-5400000">
                        <a:off x="909538" y="3262613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84" y="0"/>
                              <a:pt x="0" y="466"/>
                              <a:pt x="0" y="1036"/>
                            </a:cubicBezTo>
                            <a:cubicBezTo>
                              <a:pt x="0" y="1606"/>
                              <a:pt x="484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26" name="Google Shape;7226;p8"/>
                      <p:cNvSpPr/>
                      <p:nvPr/>
                    </p:nvSpPr>
                    <p:spPr>
                      <a:xfrm rot="-5400000">
                        <a:off x="795175" y="3216875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553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60" y="5386"/>
                              <a:pt x="1278" y="5714"/>
                            </a:cubicBezTo>
                            <a:cubicBezTo>
                              <a:pt x="1796" y="5386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2003" y="1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27" name="Google Shape;7227;p8"/>
                      <p:cNvSpPr/>
                      <p:nvPr/>
                    </p:nvSpPr>
                    <p:spPr>
                      <a:xfrm rot="-5400000">
                        <a:off x="797200" y="3315550"/>
                        <a:ext cx="116550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2" h="4344" extrusionOk="0">
                            <a:moveTo>
                              <a:pt x="1227" y="0"/>
                            </a:moveTo>
                            <a:cubicBezTo>
                              <a:pt x="938" y="0"/>
                              <a:pt x="693" y="102"/>
                              <a:pt x="501" y="287"/>
                            </a:cubicBezTo>
                            <a:cubicBezTo>
                              <a:pt x="1" y="805"/>
                              <a:pt x="105" y="1703"/>
                              <a:pt x="1226" y="2825"/>
                            </a:cubicBezTo>
                            <a:cubicBezTo>
                              <a:pt x="2226" y="3824"/>
                              <a:pt x="3636" y="4343"/>
                              <a:pt x="4342" y="4343"/>
                            </a:cubicBezTo>
                            <a:cubicBezTo>
                              <a:pt x="4416" y="4343"/>
                              <a:pt x="4483" y="4338"/>
                              <a:pt x="4540" y="4326"/>
                            </a:cubicBezTo>
                            <a:cubicBezTo>
                              <a:pt x="4661" y="3722"/>
                              <a:pt x="4143" y="2117"/>
                              <a:pt x="3039" y="995"/>
                            </a:cubicBezTo>
                            <a:cubicBezTo>
                              <a:pt x="2342" y="299"/>
                              <a:pt x="1721" y="0"/>
                              <a:pt x="1227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28" name="Google Shape;7228;p8"/>
                      <p:cNvSpPr/>
                      <p:nvPr/>
                    </p:nvSpPr>
                    <p:spPr>
                      <a:xfrm rot="-5400000">
                        <a:off x="864225" y="3364875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26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26" y="2555"/>
                              <a:pt x="2296" y="2555"/>
                            </a:cubicBezTo>
                            <a:cubicBezTo>
                              <a:pt x="3867" y="2555"/>
                              <a:pt x="5369" y="1796"/>
                              <a:pt x="5714" y="1278"/>
                            </a:cubicBezTo>
                            <a:cubicBezTo>
                              <a:pt x="5369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29" name="Google Shape;7229;p8"/>
                      <p:cNvSpPr/>
                      <p:nvPr/>
                    </p:nvSpPr>
                    <p:spPr>
                      <a:xfrm rot="-5400000">
                        <a:off x="864438" y="3148038"/>
                        <a:ext cx="142425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697" h="2556" extrusionOk="0">
                            <a:moveTo>
                              <a:pt x="3418" y="1"/>
                            </a:moveTo>
                            <a:cubicBezTo>
                              <a:pt x="1847" y="1"/>
                              <a:pt x="346" y="760"/>
                              <a:pt x="0" y="1278"/>
                            </a:cubicBezTo>
                            <a:cubicBezTo>
                              <a:pt x="346" y="1796"/>
                              <a:pt x="1847" y="2555"/>
                              <a:pt x="3418" y="2555"/>
                            </a:cubicBezTo>
                            <a:cubicBezTo>
                              <a:pt x="4988" y="2555"/>
                              <a:pt x="5696" y="2003"/>
                              <a:pt x="5696" y="1278"/>
                            </a:cubicBezTo>
                            <a:cubicBezTo>
                              <a:pt x="5696" y="553"/>
                              <a:pt x="4988" y="1"/>
                              <a:pt x="341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30" name="Google Shape;7230;p8"/>
                      <p:cNvSpPr/>
                      <p:nvPr/>
                    </p:nvSpPr>
                    <p:spPr>
                      <a:xfrm rot="-5400000">
                        <a:off x="797213" y="31524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7" y="1"/>
                            </a:moveTo>
                            <a:cubicBezTo>
                              <a:pt x="2951" y="1"/>
                              <a:pt x="2332" y="303"/>
                              <a:pt x="1622" y="1012"/>
                            </a:cubicBezTo>
                            <a:cubicBezTo>
                              <a:pt x="518" y="2117"/>
                              <a:pt x="0" y="3722"/>
                              <a:pt x="121" y="4326"/>
                            </a:cubicBezTo>
                            <a:cubicBezTo>
                              <a:pt x="178" y="4338"/>
                              <a:pt x="245" y="4343"/>
                              <a:pt x="319" y="4343"/>
                            </a:cubicBezTo>
                            <a:cubicBezTo>
                              <a:pt x="1025" y="4343"/>
                              <a:pt x="2437" y="3824"/>
                              <a:pt x="3452" y="2825"/>
                            </a:cubicBezTo>
                            <a:cubicBezTo>
                              <a:pt x="4557" y="1720"/>
                              <a:pt x="4660" y="805"/>
                              <a:pt x="4142" y="287"/>
                            </a:cubicBezTo>
                            <a:cubicBezTo>
                              <a:pt x="3958" y="103"/>
                              <a:pt x="3720" y="1"/>
                              <a:pt x="343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31" name="Google Shape;7231;p8"/>
                      <p:cNvSpPr/>
                      <p:nvPr/>
                    </p:nvSpPr>
                    <p:spPr>
                      <a:xfrm rot="-5400000">
                        <a:off x="849775" y="3456775"/>
                        <a:ext cx="39725" cy="306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7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26"/>
                              <a:pt x="794" y="1226"/>
                            </a:cubicBezTo>
                            <a:cubicBezTo>
                              <a:pt x="1588" y="1226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32" name="Google Shape;7232;p8"/>
                      <p:cNvSpPr/>
                      <p:nvPr/>
                    </p:nvSpPr>
                    <p:spPr>
                      <a:xfrm rot="-5400000">
                        <a:off x="741688" y="335281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33" name="Google Shape;7233;p8"/>
                      <p:cNvSpPr/>
                      <p:nvPr/>
                    </p:nvSpPr>
                    <p:spPr>
                      <a:xfrm rot="-5400000">
                        <a:off x="746000" y="31853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34" name="Google Shape;7234;p8"/>
                      <p:cNvSpPr/>
                      <p:nvPr/>
                    </p:nvSpPr>
                    <p:spPr>
                      <a:xfrm rot="-5400000">
                        <a:off x="752475" y="2920425"/>
                        <a:ext cx="51800" cy="522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72" h="2090" extrusionOk="0">
                            <a:moveTo>
                              <a:pt x="1036" y="1"/>
                            </a:moveTo>
                            <a:cubicBezTo>
                              <a:pt x="466" y="1"/>
                              <a:pt x="0" y="467"/>
                              <a:pt x="0" y="1036"/>
                            </a:cubicBezTo>
                            <a:cubicBezTo>
                              <a:pt x="0" y="1623"/>
                              <a:pt x="466" y="2089"/>
                              <a:pt x="1036" y="2089"/>
                            </a:cubicBezTo>
                            <a:cubicBezTo>
                              <a:pt x="1605" y="2089"/>
                              <a:pt x="2071" y="1623"/>
                              <a:pt x="2071" y="1036"/>
                            </a:cubicBezTo>
                            <a:cubicBezTo>
                              <a:pt x="2071" y="467"/>
                              <a:pt x="1605" y="1"/>
                              <a:pt x="103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35" name="Google Shape;7235;p8"/>
                      <p:cNvSpPr/>
                      <p:nvPr/>
                    </p:nvSpPr>
                    <p:spPr>
                      <a:xfrm rot="-5400000">
                        <a:off x="854738" y="2875138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0" y="1847"/>
                              <a:pt x="0" y="3418"/>
                            </a:cubicBezTo>
                            <a:cubicBezTo>
                              <a:pt x="0" y="5006"/>
                              <a:pt x="553" y="5714"/>
                              <a:pt x="1278" y="5714"/>
                            </a:cubicBezTo>
                            <a:cubicBezTo>
                              <a:pt x="2003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95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36" name="Google Shape;7236;p8"/>
                      <p:cNvSpPr/>
                      <p:nvPr/>
                    </p:nvSpPr>
                    <p:spPr>
                      <a:xfrm rot="-5400000">
                        <a:off x="800125" y="2810650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19" y="1"/>
                            </a:moveTo>
                            <a:cubicBezTo>
                              <a:pt x="245" y="1"/>
                              <a:pt x="179" y="7"/>
                              <a:pt x="121" y="18"/>
                            </a:cubicBezTo>
                            <a:cubicBezTo>
                              <a:pt x="1" y="639"/>
                              <a:pt x="518" y="2227"/>
                              <a:pt x="1623" y="3349"/>
                            </a:cubicBezTo>
                            <a:cubicBezTo>
                              <a:pt x="2315" y="4052"/>
                              <a:pt x="2933" y="4349"/>
                              <a:pt x="3425" y="4349"/>
                            </a:cubicBezTo>
                            <a:cubicBezTo>
                              <a:pt x="3718" y="4349"/>
                              <a:pt x="3967" y="4244"/>
                              <a:pt x="4160" y="4057"/>
                            </a:cubicBezTo>
                            <a:cubicBezTo>
                              <a:pt x="4661" y="3556"/>
                              <a:pt x="4557" y="2642"/>
                              <a:pt x="3435" y="1537"/>
                            </a:cubicBezTo>
                            <a:cubicBezTo>
                              <a:pt x="2435" y="521"/>
                              <a:pt x="1026" y="1"/>
                              <a:pt x="31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37" name="Google Shape;7237;p8"/>
                      <p:cNvSpPr/>
                      <p:nvPr/>
                    </p:nvSpPr>
                    <p:spPr>
                      <a:xfrm rot="-5400000">
                        <a:off x="706950" y="28063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1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6" y="2572"/>
                              <a:pt x="5714" y="2002"/>
                              <a:pt x="5714" y="1277"/>
                            </a:cubicBezTo>
                            <a:cubicBezTo>
                              <a:pt x="5714" y="570"/>
                              <a:pt x="5006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38" name="Google Shape;7238;p8"/>
                      <p:cNvSpPr/>
                      <p:nvPr/>
                    </p:nvSpPr>
                    <p:spPr>
                      <a:xfrm rot="-5400000">
                        <a:off x="706950" y="30229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25" y="0"/>
                              <a:pt x="0" y="570"/>
                              <a:pt x="0" y="1277"/>
                            </a:cubicBezTo>
                            <a:cubicBezTo>
                              <a:pt x="0" y="2002"/>
                              <a:pt x="708" y="2572"/>
                              <a:pt x="2296" y="2572"/>
                            </a:cubicBezTo>
                            <a:cubicBezTo>
                              <a:pt x="3867" y="2572"/>
                              <a:pt x="5368" y="1795"/>
                              <a:pt x="5713" y="1277"/>
                            </a:cubicBezTo>
                            <a:cubicBezTo>
                              <a:pt x="5368" y="777"/>
                              <a:pt x="3867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39" name="Google Shape;7239;p8"/>
                      <p:cNvSpPr/>
                      <p:nvPr/>
                    </p:nvSpPr>
                    <p:spPr>
                      <a:xfrm rot="-5400000">
                        <a:off x="800075" y="2973800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42" y="1"/>
                            </a:moveTo>
                            <a:cubicBezTo>
                              <a:pt x="3635" y="1"/>
                              <a:pt x="2224" y="520"/>
                              <a:pt x="1209" y="1520"/>
                            </a:cubicBezTo>
                            <a:cubicBezTo>
                              <a:pt x="104" y="2642"/>
                              <a:pt x="1" y="3539"/>
                              <a:pt x="501" y="4057"/>
                            </a:cubicBezTo>
                            <a:cubicBezTo>
                              <a:pt x="692" y="4242"/>
                              <a:pt x="935" y="4344"/>
                              <a:pt x="1222" y="4344"/>
                            </a:cubicBezTo>
                            <a:cubicBezTo>
                              <a:pt x="1710" y="4344"/>
                              <a:pt x="2324" y="4046"/>
                              <a:pt x="3021" y="3349"/>
                            </a:cubicBezTo>
                            <a:cubicBezTo>
                              <a:pt x="4143" y="2227"/>
                              <a:pt x="4661" y="622"/>
                              <a:pt x="4540" y="18"/>
                            </a:cubicBezTo>
                            <a:cubicBezTo>
                              <a:pt x="4482" y="7"/>
                              <a:pt x="4416" y="1"/>
                              <a:pt x="4342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40" name="Google Shape;7240;p8"/>
                      <p:cNvSpPr/>
                      <p:nvPr/>
                    </p:nvSpPr>
                    <p:spPr>
                      <a:xfrm rot="-5400000">
                        <a:off x="833813" y="31031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41" name="Google Shape;7241;p8"/>
                      <p:cNvSpPr/>
                      <p:nvPr/>
                    </p:nvSpPr>
                    <p:spPr>
                      <a:xfrm rot="-5400000">
                        <a:off x="833163" y="276036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811" y="0"/>
                            </a:moveTo>
                            <a:cubicBezTo>
                              <a:pt x="0" y="0"/>
                              <a:pt x="0" y="1243"/>
                              <a:pt x="811" y="1243"/>
                            </a:cubicBezTo>
                            <a:cubicBezTo>
                              <a:pt x="1605" y="1243"/>
                              <a:pt x="1605" y="0"/>
                              <a:pt x="811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42" name="Google Shape;7242;p8"/>
                      <p:cNvSpPr/>
                      <p:nvPr/>
                    </p:nvSpPr>
                    <p:spPr>
                      <a:xfrm rot="-5400000">
                        <a:off x="931975" y="28509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43" name="Google Shape;7243;p8"/>
                      <p:cNvSpPr/>
                      <p:nvPr/>
                    </p:nvSpPr>
                    <p:spPr>
                      <a:xfrm rot="-5400000">
                        <a:off x="927875" y="3018600"/>
                        <a:ext cx="40150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26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26"/>
                              <a:pt x="794" y="1226"/>
                            </a:cubicBezTo>
                            <a:cubicBezTo>
                              <a:pt x="1605" y="1226"/>
                              <a:pt x="1605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44" name="Google Shape;7244;p8"/>
                      <p:cNvSpPr/>
                      <p:nvPr/>
                    </p:nvSpPr>
                    <p:spPr>
                      <a:xfrm rot="-5400000">
                        <a:off x="909538" y="2570513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67" y="0"/>
                              <a:pt x="1" y="466"/>
                              <a:pt x="1" y="1036"/>
                            </a:cubicBezTo>
                            <a:cubicBezTo>
                              <a:pt x="1" y="1606"/>
                              <a:pt x="467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45" name="Google Shape;7245;p8"/>
                      <p:cNvSpPr/>
                      <p:nvPr/>
                    </p:nvSpPr>
                    <p:spPr>
                      <a:xfrm rot="-5400000">
                        <a:off x="795188" y="2524763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7" y="1"/>
                            </a:moveTo>
                            <a:cubicBezTo>
                              <a:pt x="553" y="1"/>
                              <a:pt x="0" y="708"/>
                              <a:pt x="0" y="2296"/>
                            </a:cubicBezTo>
                            <a:cubicBezTo>
                              <a:pt x="0" y="3884"/>
                              <a:pt x="760" y="5386"/>
                              <a:pt x="1277" y="5714"/>
                            </a:cubicBezTo>
                            <a:cubicBezTo>
                              <a:pt x="1778" y="5368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1985" y="1"/>
                              <a:pt x="127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46" name="Google Shape;7246;p8"/>
                      <p:cNvSpPr/>
                      <p:nvPr/>
                    </p:nvSpPr>
                    <p:spPr>
                      <a:xfrm rot="-5400000">
                        <a:off x="797213" y="26234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1227" y="0"/>
                            </a:moveTo>
                            <a:cubicBezTo>
                              <a:pt x="938" y="0"/>
                              <a:pt x="692" y="102"/>
                              <a:pt x="501" y="287"/>
                            </a:cubicBezTo>
                            <a:cubicBezTo>
                              <a:pt x="0" y="805"/>
                              <a:pt x="104" y="1703"/>
                              <a:pt x="1226" y="2825"/>
                            </a:cubicBezTo>
                            <a:cubicBezTo>
                              <a:pt x="2225" y="3824"/>
                              <a:pt x="3635" y="4343"/>
                              <a:pt x="4342" y="4343"/>
                            </a:cubicBezTo>
                            <a:cubicBezTo>
                              <a:pt x="4416" y="4343"/>
                              <a:pt x="4482" y="4338"/>
                              <a:pt x="4540" y="4326"/>
                            </a:cubicBezTo>
                            <a:cubicBezTo>
                              <a:pt x="4660" y="3722"/>
                              <a:pt x="4143" y="2117"/>
                              <a:pt x="3038" y="995"/>
                            </a:cubicBezTo>
                            <a:cubicBezTo>
                              <a:pt x="2341" y="299"/>
                              <a:pt x="1720" y="0"/>
                              <a:pt x="1227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47" name="Google Shape;7247;p8"/>
                      <p:cNvSpPr/>
                      <p:nvPr/>
                    </p:nvSpPr>
                    <p:spPr>
                      <a:xfrm rot="-5400000">
                        <a:off x="864225" y="26727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8" y="1"/>
                              <a:pt x="0" y="553"/>
                              <a:pt x="0" y="1278"/>
                            </a:cubicBezTo>
                            <a:cubicBezTo>
                              <a:pt x="0" y="2003"/>
                              <a:pt x="708" y="2555"/>
                              <a:pt x="2296" y="2555"/>
                            </a:cubicBezTo>
                            <a:cubicBezTo>
                              <a:pt x="3866" y="2555"/>
                              <a:pt x="5368" y="1796"/>
                              <a:pt x="5713" y="1278"/>
                            </a:cubicBezTo>
                            <a:cubicBezTo>
                              <a:pt x="5368" y="760"/>
                              <a:pt x="3866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48" name="Google Shape;7248;p8"/>
                      <p:cNvSpPr/>
                      <p:nvPr/>
                    </p:nvSpPr>
                    <p:spPr>
                      <a:xfrm rot="-5400000">
                        <a:off x="864225" y="24561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35" y="1"/>
                            </a:moveTo>
                            <a:cubicBezTo>
                              <a:pt x="1847" y="1"/>
                              <a:pt x="363" y="760"/>
                              <a:pt x="1" y="1278"/>
                            </a:cubicBezTo>
                            <a:cubicBezTo>
                              <a:pt x="363" y="1796"/>
                              <a:pt x="1847" y="2555"/>
                              <a:pt x="3435" y="2555"/>
                            </a:cubicBezTo>
                            <a:cubicBezTo>
                              <a:pt x="5006" y="2555"/>
                              <a:pt x="5713" y="2003"/>
                              <a:pt x="5713" y="1278"/>
                            </a:cubicBezTo>
                            <a:cubicBezTo>
                              <a:pt x="5713" y="553"/>
                              <a:pt x="5006" y="1"/>
                              <a:pt x="34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49" name="Google Shape;7249;p8"/>
                      <p:cNvSpPr/>
                      <p:nvPr/>
                    </p:nvSpPr>
                    <p:spPr>
                      <a:xfrm rot="-5400000">
                        <a:off x="797213" y="24603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8" y="1"/>
                            </a:moveTo>
                            <a:cubicBezTo>
                              <a:pt x="2952" y="1"/>
                              <a:pt x="2332" y="303"/>
                              <a:pt x="1623" y="1012"/>
                            </a:cubicBezTo>
                            <a:cubicBezTo>
                              <a:pt x="518" y="2117"/>
                              <a:pt x="0" y="3722"/>
                              <a:pt x="121" y="4326"/>
                            </a:cubicBezTo>
                            <a:cubicBezTo>
                              <a:pt x="179" y="4338"/>
                              <a:pt x="245" y="4343"/>
                              <a:pt x="319" y="4343"/>
                            </a:cubicBezTo>
                            <a:cubicBezTo>
                              <a:pt x="1026" y="4343"/>
                              <a:pt x="2435" y="3824"/>
                              <a:pt x="3435" y="2825"/>
                            </a:cubicBezTo>
                            <a:cubicBezTo>
                              <a:pt x="4557" y="1720"/>
                              <a:pt x="4661" y="805"/>
                              <a:pt x="4143" y="287"/>
                            </a:cubicBezTo>
                            <a:cubicBezTo>
                              <a:pt x="3959" y="103"/>
                              <a:pt x="3721" y="1"/>
                              <a:pt x="34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50" name="Google Shape;7250;p8"/>
                      <p:cNvSpPr/>
                      <p:nvPr/>
                    </p:nvSpPr>
                    <p:spPr>
                      <a:xfrm rot="-5400000">
                        <a:off x="741900" y="26609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51" name="Google Shape;7251;p8"/>
                      <p:cNvSpPr/>
                      <p:nvPr/>
                    </p:nvSpPr>
                    <p:spPr>
                      <a:xfrm rot="-5400000">
                        <a:off x="745988" y="2493263"/>
                        <a:ext cx="4017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52" name="Google Shape;7252;p8"/>
                      <p:cNvSpPr/>
                      <p:nvPr/>
                    </p:nvSpPr>
                    <p:spPr>
                      <a:xfrm rot="-5400000">
                        <a:off x="748000" y="2224275"/>
                        <a:ext cx="60850" cy="521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34" h="2086" extrusionOk="0">
                            <a:moveTo>
                              <a:pt x="1048" y="0"/>
                            </a:moveTo>
                            <a:cubicBezTo>
                              <a:pt x="513" y="0"/>
                              <a:pt x="0" y="414"/>
                              <a:pt x="0" y="1032"/>
                            </a:cubicBezTo>
                            <a:cubicBezTo>
                              <a:pt x="0" y="1619"/>
                              <a:pt x="466" y="2085"/>
                              <a:pt x="1053" y="2085"/>
                            </a:cubicBezTo>
                            <a:cubicBezTo>
                              <a:pt x="1968" y="2085"/>
                              <a:pt x="2434" y="963"/>
                              <a:pt x="1778" y="307"/>
                            </a:cubicBezTo>
                            <a:cubicBezTo>
                              <a:pt x="1566" y="95"/>
                              <a:pt x="1304" y="0"/>
                              <a:pt x="1048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53" name="Google Shape;7253;p8"/>
                      <p:cNvSpPr/>
                      <p:nvPr/>
                    </p:nvSpPr>
                    <p:spPr>
                      <a:xfrm rot="-5400000">
                        <a:off x="854725" y="2183025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1" y="1847"/>
                              <a:pt x="1" y="3418"/>
                            </a:cubicBezTo>
                            <a:cubicBezTo>
                              <a:pt x="1" y="5006"/>
                              <a:pt x="553" y="5714"/>
                              <a:pt x="1278" y="5714"/>
                            </a:cubicBezTo>
                            <a:cubicBezTo>
                              <a:pt x="1986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79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54" name="Google Shape;7254;p8"/>
                      <p:cNvSpPr/>
                      <p:nvPr/>
                    </p:nvSpPr>
                    <p:spPr>
                      <a:xfrm rot="-5400000">
                        <a:off x="800125" y="2118525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05" y="1"/>
                            </a:moveTo>
                            <a:cubicBezTo>
                              <a:pt x="230" y="1"/>
                              <a:pt x="163" y="7"/>
                              <a:pt x="104" y="18"/>
                            </a:cubicBezTo>
                            <a:cubicBezTo>
                              <a:pt x="0" y="639"/>
                              <a:pt x="518" y="2227"/>
                              <a:pt x="1622" y="3349"/>
                            </a:cubicBezTo>
                            <a:cubicBezTo>
                              <a:pt x="2315" y="4052"/>
                              <a:pt x="2933" y="4349"/>
                              <a:pt x="3420" y="4349"/>
                            </a:cubicBezTo>
                            <a:cubicBezTo>
                              <a:pt x="3711" y="4349"/>
                              <a:pt x="3956" y="4244"/>
                              <a:pt x="4142" y="4057"/>
                            </a:cubicBezTo>
                            <a:cubicBezTo>
                              <a:pt x="4660" y="3556"/>
                              <a:pt x="4557" y="2642"/>
                              <a:pt x="3435" y="1537"/>
                            </a:cubicBezTo>
                            <a:cubicBezTo>
                              <a:pt x="2419" y="521"/>
                              <a:pt x="1022" y="1"/>
                              <a:pt x="30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55" name="Google Shape;7255;p8"/>
                      <p:cNvSpPr/>
                      <p:nvPr/>
                    </p:nvSpPr>
                    <p:spPr>
                      <a:xfrm rot="-5400000">
                        <a:off x="706963" y="2114213"/>
                        <a:ext cx="142825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3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0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5" y="2572"/>
                              <a:pt x="5713" y="2002"/>
                              <a:pt x="5713" y="1277"/>
                            </a:cubicBezTo>
                            <a:cubicBezTo>
                              <a:pt x="5713" y="570"/>
                              <a:pt x="5005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56" name="Google Shape;7256;p8"/>
                      <p:cNvSpPr/>
                      <p:nvPr/>
                    </p:nvSpPr>
                    <p:spPr>
                      <a:xfrm rot="-5400000">
                        <a:off x="706950" y="23308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08" y="0"/>
                              <a:pt x="1" y="570"/>
                              <a:pt x="1" y="1277"/>
                            </a:cubicBezTo>
                            <a:cubicBezTo>
                              <a:pt x="1" y="2002"/>
                              <a:pt x="708" y="2572"/>
                              <a:pt x="2296" y="2572"/>
                            </a:cubicBezTo>
                            <a:cubicBezTo>
                              <a:pt x="3867" y="2572"/>
                              <a:pt x="5369" y="1795"/>
                              <a:pt x="5714" y="1277"/>
                            </a:cubicBezTo>
                            <a:cubicBezTo>
                              <a:pt x="5369" y="777"/>
                              <a:pt x="3867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57" name="Google Shape;7257;p8"/>
                      <p:cNvSpPr/>
                      <p:nvPr/>
                    </p:nvSpPr>
                    <p:spPr>
                      <a:xfrm rot="-5400000">
                        <a:off x="800075" y="2281700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38" y="1"/>
                            </a:moveTo>
                            <a:cubicBezTo>
                              <a:pt x="3621" y="1"/>
                              <a:pt x="2224" y="520"/>
                              <a:pt x="1209" y="1520"/>
                            </a:cubicBezTo>
                            <a:cubicBezTo>
                              <a:pt x="87" y="2642"/>
                              <a:pt x="1" y="3539"/>
                              <a:pt x="501" y="4057"/>
                            </a:cubicBezTo>
                            <a:cubicBezTo>
                              <a:pt x="693" y="4242"/>
                              <a:pt x="936" y="4344"/>
                              <a:pt x="1222" y="4344"/>
                            </a:cubicBezTo>
                            <a:cubicBezTo>
                              <a:pt x="1711" y="4344"/>
                              <a:pt x="2325" y="4046"/>
                              <a:pt x="3021" y="3349"/>
                            </a:cubicBezTo>
                            <a:cubicBezTo>
                              <a:pt x="4143" y="2227"/>
                              <a:pt x="4661" y="622"/>
                              <a:pt x="4540" y="18"/>
                            </a:cubicBezTo>
                            <a:cubicBezTo>
                              <a:pt x="4481" y="7"/>
                              <a:pt x="4413" y="1"/>
                              <a:pt x="43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58" name="Google Shape;7258;p8"/>
                      <p:cNvSpPr/>
                      <p:nvPr/>
                    </p:nvSpPr>
                    <p:spPr>
                      <a:xfrm rot="-5400000">
                        <a:off x="833600" y="24112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811" y="0"/>
                            </a:moveTo>
                            <a:cubicBezTo>
                              <a:pt x="0" y="0"/>
                              <a:pt x="0" y="1243"/>
                              <a:pt x="811" y="1243"/>
                            </a:cubicBezTo>
                            <a:cubicBezTo>
                              <a:pt x="1605" y="1243"/>
                              <a:pt x="1605" y="0"/>
                              <a:pt x="811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59" name="Google Shape;7259;p8"/>
                      <p:cNvSpPr/>
                      <p:nvPr/>
                    </p:nvSpPr>
                    <p:spPr>
                      <a:xfrm rot="-5400000">
                        <a:off x="833163" y="206826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60" name="Google Shape;7260;p8"/>
                      <p:cNvSpPr/>
                      <p:nvPr/>
                    </p:nvSpPr>
                    <p:spPr>
                      <a:xfrm rot="-5400000">
                        <a:off x="931975" y="2158850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605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61" name="Google Shape;7261;p8"/>
                      <p:cNvSpPr/>
                      <p:nvPr/>
                    </p:nvSpPr>
                    <p:spPr>
                      <a:xfrm rot="-5400000">
                        <a:off x="928088" y="2326713"/>
                        <a:ext cx="39725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6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26"/>
                              <a:pt x="794" y="1226"/>
                            </a:cubicBezTo>
                            <a:cubicBezTo>
                              <a:pt x="1588" y="1226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62" name="Google Shape;7262;p8"/>
                      <p:cNvSpPr/>
                      <p:nvPr/>
                    </p:nvSpPr>
                    <p:spPr>
                      <a:xfrm rot="-5400000">
                        <a:off x="905375" y="1882550"/>
                        <a:ext cx="60875" cy="521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35" h="2085" extrusionOk="0">
                            <a:moveTo>
                              <a:pt x="1399" y="0"/>
                            </a:moveTo>
                            <a:cubicBezTo>
                              <a:pt x="467" y="0"/>
                              <a:pt x="1" y="1122"/>
                              <a:pt x="657" y="1778"/>
                            </a:cubicBezTo>
                            <a:cubicBezTo>
                              <a:pt x="868" y="1990"/>
                              <a:pt x="1129" y="2085"/>
                              <a:pt x="1384" y="2085"/>
                            </a:cubicBezTo>
                            <a:cubicBezTo>
                              <a:pt x="1920" y="2085"/>
                              <a:pt x="2434" y="1667"/>
                              <a:pt x="2434" y="1036"/>
                            </a:cubicBezTo>
                            <a:cubicBezTo>
                              <a:pt x="2434" y="466"/>
                              <a:pt x="1968" y="0"/>
                              <a:pt x="1399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63" name="Google Shape;7263;p8"/>
                      <p:cNvSpPr/>
                      <p:nvPr/>
                    </p:nvSpPr>
                    <p:spPr>
                      <a:xfrm rot="-5400000">
                        <a:off x="795188" y="1832663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8" y="1"/>
                            </a:moveTo>
                            <a:cubicBezTo>
                              <a:pt x="553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60" y="5368"/>
                              <a:pt x="1278" y="5714"/>
                            </a:cubicBezTo>
                            <a:cubicBezTo>
                              <a:pt x="1778" y="5368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1985" y="1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64" name="Google Shape;7264;p8"/>
                      <p:cNvSpPr/>
                      <p:nvPr/>
                    </p:nvSpPr>
                    <p:spPr>
                      <a:xfrm rot="-5400000">
                        <a:off x="797213" y="19313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1223" y="0"/>
                            </a:moveTo>
                            <a:cubicBezTo>
                              <a:pt x="936" y="0"/>
                              <a:pt x="693" y="102"/>
                              <a:pt x="501" y="287"/>
                            </a:cubicBezTo>
                            <a:cubicBezTo>
                              <a:pt x="1" y="805"/>
                              <a:pt x="104" y="1703"/>
                              <a:pt x="1209" y="2825"/>
                            </a:cubicBezTo>
                            <a:cubicBezTo>
                              <a:pt x="2224" y="3824"/>
                              <a:pt x="3635" y="4343"/>
                              <a:pt x="4342" y="4343"/>
                            </a:cubicBezTo>
                            <a:cubicBezTo>
                              <a:pt x="4416" y="4343"/>
                              <a:pt x="4483" y="4338"/>
                              <a:pt x="4540" y="4326"/>
                            </a:cubicBezTo>
                            <a:cubicBezTo>
                              <a:pt x="4661" y="3722"/>
                              <a:pt x="4143" y="2117"/>
                              <a:pt x="3038" y="995"/>
                            </a:cubicBezTo>
                            <a:cubicBezTo>
                              <a:pt x="2331" y="299"/>
                              <a:pt x="1713" y="0"/>
                              <a:pt x="122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65" name="Google Shape;7265;p8"/>
                      <p:cNvSpPr/>
                      <p:nvPr/>
                    </p:nvSpPr>
                    <p:spPr>
                      <a:xfrm rot="-5400000">
                        <a:off x="864225" y="19806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8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08" y="2555"/>
                              <a:pt x="2296" y="2555"/>
                            </a:cubicBezTo>
                            <a:cubicBezTo>
                              <a:pt x="3867" y="2555"/>
                              <a:pt x="5368" y="1796"/>
                              <a:pt x="5713" y="1278"/>
                            </a:cubicBezTo>
                            <a:cubicBezTo>
                              <a:pt x="5368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66" name="Google Shape;7266;p8"/>
                      <p:cNvSpPr/>
                      <p:nvPr/>
                    </p:nvSpPr>
                    <p:spPr>
                      <a:xfrm rot="-5400000">
                        <a:off x="864225" y="17640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18" y="1"/>
                            </a:moveTo>
                            <a:cubicBezTo>
                              <a:pt x="1848" y="1"/>
                              <a:pt x="346" y="760"/>
                              <a:pt x="1" y="1278"/>
                            </a:cubicBezTo>
                            <a:cubicBezTo>
                              <a:pt x="346" y="1796"/>
                              <a:pt x="1848" y="2555"/>
                              <a:pt x="3418" y="2555"/>
                            </a:cubicBezTo>
                            <a:cubicBezTo>
                              <a:pt x="5006" y="2555"/>
                              <a:pt x="5714" y="2003"/>
                              <a:pt x="5714" y="1278"/>
                            </a:cubicBezTo>
                            <a:cubicBezTo>
                              <a:pt x="5714" y="553"/>
                              <a:pt x="5006" y="1"/>
                              <a:pt x="341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67" name="Google Shape;7267;p8"/>
                      <p:cNvSpPr/>
                      <p:nvPr/>
                    </p:nvSpPr>
                    <p:spPr>
                      <a:xfrm rot="-5400000">
                        <a:off x="797213" y="17682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8" y="1"/>
                            </a:moveTo>
                            <a:cubicBezTo>
                              <a:pt x="2952" y="1"/>
                              <a:pt x="2332" y="303"/>
                              <a:pt x="1623" y="1012"/>
                            </a:cubicBezTo>
                            <a:cubicBezTo>
                              <a:pt x="501" y="2117"/>
                              <a:pt x="1" y="3722"/>
                              <a:pt x="122" y="4326"/>
                            </a:cubicBezTo>
                            <a:cubicBezTo>
                              <a:pt x="179" y="4338"/>
                              <a:pt x="245" y="4343"/>
                              <a:pt x="320" y="4343"/>
                            </a:cubicBezTo>
                            <a:cubicBezTo>
                              <a:pt x="1026" y="4343"/>
                              <a:pt x="2436" y="3824"/>
                              <a:pt x="3435" y="2825"/>
                            </a:cubicBezTo>
                            <a:cubicBezTo>
                              <a:pt x="4557" y="1720"/>
                              <a:pt x="4661" y="805"/>
                              <a:pt x="4143" y="287"/>
                            </a:cubicBezTo>
                            <a:cubicBezTo>
                              <a:pt x="3959" y="103"/>
                              <a:pt x="3721" y="1"/>
                              <a:pt x="34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68" name="Google Shape;7268;p8"/>
                      <p:cNvSpPr/>
                      <p:nvPr/>
                    </p:nvSpPr>
                    <p:spPr>
                      <a:xfrm rot="-5400000">
                        <a:off x="741900" y="19688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588" y="1243"/>
                              <a:pt x="1588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69" name="Google Shape;7269;p8"/>
                      <p:cNvSpPr/>
                      <p:nvPr/>
                    </p:nvSpPr>
                    <p:spPr>
                      <a:xfrm rot="-5400000">
                        <a:off x="746213" y="18013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70" name="Google Shape;7270;p8"/>
                      <p:cNvSpPr/>
                      <p:nvPr/>
                    </p:nvSpPr>
                    <p:spPr>
                      <a:xfrm rot="-5400000">
                        <a:off x="752263" y="1536438"/>
                        <a:ext cx="52225" cy="522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90" extrusionOk="0">
                            <a:moveTo>
                              <a:pt x="1053" y="1"/>
                            </a:moveTo>
                            <a:cubicBezTo>
                              <a:pt x="467" y="1"/>
                              <a:pt x="1" y="467"/>
                              <a:pt x="1" y="1036"/>
                            </a:cubicBezTo>
                            <a:cubicBezTo>
                              <a:pt x="1" y="1623"/>
                              <a:pt x="467" y="2089"/>
                              <a:pt x="1053" y="2089"/>
                            </a:cubicBezTo>
                            <a:cubicBezTo>
                              <a:pt x="1623" y="2089"/>
                              <a:pt x="2089" y="1623"/>
                              <a:pt x="2089" y="1036"/>
                            </a:cubicBezTo>
                            <a:cubicBezTo>
                              <a:pt x="2089" y="467"/>
                              <a:pt x="1623" y="1"/>
                              <a:pt x="10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71" name="Google Shape;7271;p8"/>
                      <p:cNvSpPr/>
                      <p:nvPr/>
                    </p:nvSpPr>
                    <p:spPr>
                      <a:xfrm rot="-5400000">
                        <a:off x="854725" y="1491350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1" y="1847"/>
                              <a:pt x="1" y="3418"/>
                            </a:cubicBezTo>
                            <a:cubicBezTo>
                              <a:pt x="1" y="5006"/>
                              <a:pt x="570" y="5714"/>
                              <a:pt x="1278" y="5714"/>
                            </a:cubicBezTo>
                            <a:cubicBezTo>
                              <a:pt x="2003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96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72" name="Google Shape;7272;p8"/>
                      <p:cNvSpPr/>
                      <p:nvPr/>
                    </p:nvSpPr>
                    <p:spPr>
                      <a:xfrm rot="-5400000">
                        <a:off x="800125" y="1426425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06" y="1"/>
                            </a:moveTo>
                            <a:cubicBezTo>
                              <a:pt x="231" y="1"/>
                              <a:pt x="163" y="7"/>
                              <a:pt x="104" y="18"/>
                            </a:cubicBezTo>
                            <a:cubicBezTo>
                              <a:pt x="0" y="639"/>
                              <a:pt x="501" y="2227"/>
                              <a:pt x="1623" y="3349"/>
                            </a:cubicBezTo>
                            <a:cubicBezTo>
                              <a:pt x="2315" y="4052"/>
                              <a:pt x="2933" y="4349"/>
                              <a:pt x="3421" y="4349"/>
                            </a:cubicBezTo>
                            <a:cubicBezTo>
                              <a:pt x="3711" y="4349"/>
                              <a:pt x="3956" y="4244"/>
                              <a:pt x="4143" y="4057"/>
                            </a:cubicBezTo>
                            <a:cubicBezTo>
                              <a:pt x="4660" y="3556"/>
                              <a:pt x="4540" y="2642"/>
                              <a:pt x="3435" y="1537"/>
                            </a:cubicBezTo>
                            <a:cubicBezTo>
                              <a:pt x="2420" y="521"/>
                              <a:pt x="1022" y="1"/>
                              <a:pt x="30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73" name="Google Shape;7273;p8"/>
                      <p:cNvSpPr/>
                      <p:nvPr/>
                    </p:nvSpPr>
                    <p:spPr>
                      <a:xfrm rot="-5400000">
                        <a:off x="706950" y="1422100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0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6" y="2572"/>
                              <a:pt x="5713" y="2002"/>
                              <a:pt x="5713" y="1277"/>
                            </a:cubicBezTo>
                            <a:cubicBezTo>
                              <a:pt x="5713" y="570"/>
                              <a:pt x="5006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74" name="Google Shape;7274;p8"/>
                      <p:cNvSpPr/>
                      <p:nvPr/>
                    </p:nvSpPr>
                    <p:spPr>
                      <a:xfrm rot="-5400000">
                        <a:off x="706950" y="1638700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08" y="0"/>
                              <a:pt x="0" y="570"/>
                              <a:pt x="0" y="1277"/>
                            </a:cubicBezTo>
                            <a:cubicBezTo>
                              <a:pt x="0" y="2002"/>
                              <a:pt x="708" y="2572"/>
                              <a:pt x="2296" y="2572"/>
                            </a:cubicBezTo>
                            <a:cubicBezTo>
                              <a:pt x="3866" y="2572"/>
                              <a:pt x="5368" y="1795"/>
                              <a:pt x="5713" y="1277"/>
                            </a:cubicBezTo>
                            <a:cubicBezTo>
                              <a:pt x="5368" y="777"/>
                              <a:pt x="3866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75" name="Google Shape;7275;p8"/>
                      <p:cNvSpPr/>
                      <p:nvPr/>
                    </p:nvSpPr>
                    <p:spPr>
                      <a:xfrm rot="-5400000">
                        <a:off x="800075" y="1589575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38" y="1"/>
                            </a:moveTo>
                            <a:cubicBezTo>
                              <a:pt x="3621" y="1"/>
                              <a:pt x="2224" y="520"/>
                              <a:pt x="1208" y="1520"/>
                            </a:cubicBezTo>
                            <a:cubicBezTo>
                              <a:pt x="87" y="2642"/>
                              <a:pt x="0" y="3539"/>
                              <a:pt x="501" y="4057"/>
                            </a:cubicBezTo>
                            <a:cubicBezTo>
                              <a:pt x="692" y="4242"/>
                              <a:pt x="935" y="4344"/>
                              <a:pt x="1221" y="4344"/>
                            </a:cubicBezTo>
                            <a:cubicBezTo>
                              <a:pt x="1710" y="4344"/>
                              <a:pt x="2324" y="4046"/>
                              <a:pt x="3021" y="3349"/>
                            </a:cubicBezTo>
                            <a:cubicBezTo>
                              <a:pt x="4143" y="2227"/>
                              <a:pt x="4660" y="622"/>
                              <a:pt x="4540" y="18"/>
                            </a:cubicBezTo>
                            <a:cubicBezTo>
                              <a:pt x="4481" y="7"/>
                              <a:pt x="4413" y="1"/>
                              <a:pt x="43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76" name="Google Shape;7276;p8"/>
                      <p:cNvSpPr/>
                      <p:nvPr/>
                    </p:nvSpPr>
                    <p:spPr>
                      <a:xfrm rot="-5400000">
                        <a:off x="833600" y="17191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812" y="0"/>
                            </a:moveTo>
                            <a:cubicBezTo>
                              <a:pt x="1" y="0"/>
                              <a:pt x="1" y="1243"/>
                              <a:pt x="812" y="1243"/>
                            </a:cubicBezTo>
                            <a:cubicBezTo>
                              <a:pt x="1606" y="1243"/>
                              <a:pt x="1606" y="0"/>
                              <a:pt x="812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77" name="Google Shape;7277;p8"/>
                      <p:cNvSpPr/>
                      <p:nvPr/>
                    </p:nvSpPr>
                    <p:spPr>
                      <a:xfrm rot="-5400000">
                        <a:off x="833150" y="1376150"/>
                        <a:ext cx="4017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78" name="Google Shape;7278;p8"/>
                      <p:cNvSpPr/>
                      <p:nvPr/>
                    </p:nvSpPr>
                    <p:spPr>
                      <a:xfrm rot="-5400000">
                        <a:off x="909538" y="1186288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66" y="0"/>
                              <a:pt x="0" y="466"/>
                              <a:pt x="0" y="1036"/>
                            </a:cubicBezTo>
                            <a:cubicBezTo>
                              <a:pt x="0" y="1606"/>
                              <a:pt x="466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79" name="Google Shape;7279;p8"/>
                      <p:cNvSpPr/>
                      <p:nvPr/>
                    </p:nvSpPr>
                    <p:spPr>
                      <a:xfrm rot="-5400000">
                        <a:off x="794963" y="1140763"/>
                        <a:ext cx="6432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73" h="5714" extrusionOk="0">
                            <a:moveTo>
                              <a:pt x="1295" y="1"/>
                            </a:moveTo>
                            <a:cubicBezTo>
                              <a:pt x="570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77" y="5386"/>
                              <a:pt x="1295" y="5714"/>
                            </a:cubicBezTo>
                            <a:cubicBezTo>
                              <a:pt x="1796" y="5368"/>
                              <a:pt x="2572" y="3867"/>
                              <a:pt x="2572" y="2296"/>
                            </a:cubicBezTo>
                            <a:cubicBezTo>
                              <a:pt x="2572" y="726"/>
                              <a:pt x="2003" y="1"/>
                              <a:pt x="12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80" name="Google Shape;7280;p8"/>
                      <p:cNvSpPr/>
                      <p:nvPr/>
                    </p:nvSpPr>
                    <p:spPr>
                      <a:xfrm rot="-5400000">
                        <a:off x="797438" y="1239438"/>
                        <a:ext cx="11607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43" h="4344" extrusionOk="0">
                            <a:moveTo>
                              <a:pt x="1214" y="0"/>
                            </a:moveTo>
                            <a:cubicBezTo>
                              <a:pt x="927" y="0"/>
                              <a:pt x="685" y="102"/>
                              <a:pt x="501" y="287"/>
                            </a:cubicBezTo>
                            <a:cubicBezTo>
                              <a:pt x="0" y="805"/>
                              <a:pt x="104" y="1703"/>
                              <a:pt x="1208" y="2825"/>
                            </a:cubicBezTo>
                            <a:cubicBezTo>
                              <a:pt x="2224" y="3824"/>
                              <a:pt x="3635" y="4343"/>
                              <a:pt x="4341" y="4343"/>
                            </a:cubicBezTo>
                            <a:cubicBezTo>
                              <a:pt x="4416" y="4343"/>
                              <a:pt x="4482" y="4338"/>
                              <a:pt x="4539" y="4326"/>
                            </a:cubicBezTo>
                            <a:cubicBezTo>
                              <a:pt x="4643" y="3722"/>
                              <a:pt x="4142" y="2117"/>
                              <a:pt x="3020" y="995"/>
                            </a:cubicBezTo>
                            <a:cubicBezTo>
                              <a:pt x="2324" y="299"/>
                              <a:pt x="1703" y="0"/>
                              <a:pt x="121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81" name="Google Shape;7281;p8"/>
                      <p:cNvSpPr/>
                      <p:nvPr/>
                    </p:nvSpPr>
                    <p:spPr>
                      <a:xfrm rot="-5400000">
                        <a:off x="864225" y="12885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9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09" y="2555"/>
                              <a:pt x="2296" y="2555"/>
                            </a:cubicBezTo>
                            <a:cubicBezTo>
                              <a:pt x="3867" y="2555"/>
                              <a:pt x="5351" y="1796"/>
                              <a:pt x="5714" y="1278"/>
                            </a:cubicBezTo>
                            <a:cubicBezTo>
                              <a:pt x="5351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82" name="Google Shape;7282;p8"/>
                      <p:cNvSpPr/>
                      <p:nvPr/>
                    </p:nvSpPr>
                    <p:spPr>
                      <a:xfrm rot="-5400000">
                        <a:off x="864225" y="1071925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35" y="1"/>
                            </a:moveTo>
                            <a:cubicBezTo>
                              <a:pt x="1847" y="1"/>
                              <a:pt x="345" y="760"/>
                              <a:pt x="0" y="1278"/>
                            </a:cubicBezTo>
                            <a:cubicBezTo>
                              <a:pt x="345" y="1796"/>
                              <a:pt x="1847" y="2555"/>
                              <a:pt x="3435" y="2555"/>
                            </a:cubicBezTo>
                            <a:cubicBezTo>
                              <a:pt x="5006" y="2555"/>
                              <a:pt x="5713" y="2003"/>
                              <a:pt x="5713" y="1278"/>
                            </a:cubicBezTo>
                            <a:cubicBezTo>
                              <a:pt x="5713" y="553"/>
                              <a:pt x="5006" y="1"/>
                              <a:pt x="34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83" name="Google Shape;7283;p8"/>
                      <p:cNvSpPr/>
                      <p:nvPr/>
                    </p:nvSpPr>
                    <p:spPr>
                      <a:xfrm rot="-5400000">
                        <a:off x="797213" y="1076113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3" y="1"/>
                            </a:moveTo>
                            <a:cubicBezTo>
                              <a:pt x="2943" y="1"/>
                              <a:pt x="2321" y="303"/>
                              <a:pt x="1623" y="1012"/>
                            </a:cubicBezTo>
                            <a:cubicBezTo>
                              <a:pt x="518" y="2134"/>
                              <a:pt x="0" y="3722"/>
                              <a:pt x="104" y="4326"/>
                            </a:cubicBezTo>
                            <a:cubicBezTo>
                              <a:pt x="163" y="4338"/>
                              <a:pt x="231" y="4343"/>
                              <a:pt x="306" y="4343"/>
                            </a:cubicBezTo>
                            <a:cubicBezTo>
                              <a:pt x="1025" y="4343"/>
                              <a:pt x="2435" y="3824"/>
                              <a:pt x="3435" y="2825"/>
                            </a:cubicBezTo>
                            <a:cubicBezTo>
                              <a:pt x="4557" y="1720"/>
                              <a:pt x="4660" y="805"/>
                              <a:pt x="4142" y="287"/>
                            </a:cubicBezTo>
                            <a:cubicBezTo>
                              <a:pt x="3958" y="103"/>
                              <a:pt x="3718" y="1"/>
                              <a:pt x="343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84" name="Google Shape;7284;p8"/>
                      <p:cNvSpPr/>
                      <p:nvPr/>
                    </p:nvSpPr>
                    <p:spPr>
                      <a:xfrm rot="-5400000">
                        <a:off x="741900" y="12767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589" y="1243"/>
                              <a:pt x="1589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85" name="Google Shape;7285;p8"/>
                      <p:cNvSpPr/>
                      <p:nvPr/>
                    </p:nvSpPr>
                    <p:spPr>
                      <a:xfrm rot="-5400000">
                        <a:off x="746213" y="11092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589" y="1243"/>
                              <a:pt x="1589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86" name="Google Shape;7286;p8"/>
                      <p:cNvSpPr/>
                      <p:nvPr/>
                    </p:nvSpPr>
                    <p:spPr>
                      <a:xfrm rot="-5400000">
                        <a:off x="833588" y="1027063"/>
                        <a:ext cx="4017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4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87" name="Google Shape;7287;p8"/>
                      <p:cNvSpPr/>
                      <p:nvPr/>
                    </p:nvSpPr>
                    <p:spPr>
                      <a:xfrm rot="-5400000">
                        <a:off x="932188" y="14669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88" name="Google Shape;7288;p8"/>
                      <p:cNvSpPr/>
                      <p:nvPr/>
                    </p:nvSpPr>
                    <p:spPr>
                      <a:xfrm rot="-5400000">
                        <a:off x="928088" y="1634613"/>
                        <a:ext cx="39725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6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26"/>
                              <a:pt x="795" y="1226"/>
                            </a:cubicBezTo>
                            <a:cubicBezTo>
                              <a:pt x="1589" y="1226"/>
                              <a:pt x="1589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</p:grpSp>
                <p:grpSp>
                  <p:nvGrpSpPr>
                    <p:cNvPr id="7289" name="Google Shape;7289;p8"/>
                    <p:cNvGrpSpPr/>
                    <p:nvPr/>
                  </p:nvGrpSpPr>
                  <p:grpSpPr>
                    <a:xfrm rot="10800000">
                      <a:off x="250000" y="213525"/>
                      <a:ext cx="266250" cy="2486750"/>
                      <a:chOff x="701350" y="992275"/>
                      <a:chExt cx="266250" cy="2486750"/>
                    </a:xfrm>
                  </p:grpSpPr>
                  <p:sp>
                    <p:nvSpPr>
                      <p:cNvPr id="7290" name="Google Shape;7290;p8"/>
                      <p:cNvSpPr/>
                      <p:nvPr/>
                    </p:nvSpPr>
                    <p:spPr>
                      <a:xfrm rot="-5400000">
                        <a:off x="909538" y="3262613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84" y="0"/>
                              <a:pt x="0" y="466"/>
                              <a:pt x="0" y="1036"/>
                            </a:cubicBezTo>
                            <a:cubicBezTo>
                              <a:pt x="0" y="1606"/>
                              <a:pt x="484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91" name="Google Shape;7291;p8"/>
                      <p:cNvSpPr/>
                      <p:nvPr/>
                    </p:nvSpPr>
                    <p:spPr>
                      <a:xfrm rot="-5400000">
                        <a:off x="795175" y="3216875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553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60" y="5386"/>
                              <a:pt x="1278" y="5714"/>
                            </a:cubicBezTo>
                            <a:cubicBezTo>
                              <a:pt x="1796" y="5386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2003" y="1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92" name="Google Shape;7292;p8"/>
                      <p:cNvSpPr/>
                      <p:nvPr/>
                    </p:nvSpPr>
                    <p:spPr>
                      <a:xfrm rot="-5400000">
                        <a:off x="797200" y="3315550"/>
                        <a:ext cx="116550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2" h="4344" extrusionOk="0">
                            <a:moveTo>
                              <a:pt x="1227" y="0"/>
                            </a:moveTo>
                            <a:cubicBezTo>
                              <a:pt x="938" y="0"/>
                              <a:pt x="693" y="102"/>
                              <a:pt x="501" y="287"/>
                            </a:cubicBezTo>
                            <a:cubicBezTo>
                              <a:pt x="1" y="805"/>
                              <a:pt x="105" y="1703"/>
                              <a:pt x="1226" y="2825"/>
                            </a:cubicBezTo>
                            <a:cubicBezTo>
                              <a:pt x="2226" y="3824"/>
                              <a:pt x="3636" y="4343"/>
                              <a:pt x="4342" y="4343"/>
                            </a:cubicBezTo>
                            <a:cubicBezTo>
                              <a:pt x="4416" y="4343"/>
                              <a:pt x="4483" y="4338"/>
                              <a:pt x="4540" y="4326"/>
                            </a:cubicBezTo>
                            <a:cubicBezTo>
                              <a:pt x="4661" y="3722"/>
                              <a:pt x="4143" y="2117"/>
                              <a:pt x="3039" y="995"/>
                            </a:cubicBezTo>
                            <a:cubicBezTo>
                              <a:pt x="2342" y="299"/>
                              <a:pt x="1721" y="0"/>
                              <a:pt x="1227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93" name="Google Shape;7293;p8"/>
                      <p:cNvSpPr/>
                      <p:nvPr/>
                    </p:nvSpPr>
                    <p:spPr>
                      <a:xfrm rot="-5400000">
                        <a:off x="864225" y="3364875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26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26" y="2555"/>
                              <a:pt x="2296" y="2555"/>
                            </a:cubicBezTo>
                            <a:cubicBezTo>
                              <a:pt x="3867" y="2555"/>
                              <a:pt x="5369" y="1796"/>
                              <a:pt x="5714" y="1278"/>
                            </a:cubicBezTo>
                            <a:cubicBezTo>
                              <a:pt x="5369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94" name="Google Shape;7294;p8"/>
                      <p:cNvSpPr/>
                      <p:nvPr/>
                    </p:nvSpPr>
                    <p:spPr>
                      <a:xfrm rot="-5400000">
                        <a:off x="864438" y="3148038"/>
                        <a:ext cx="142425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697" h="2556" extrusionOk="0">
                            <a:moveTo>
                              <a:pt x="3418" y="1"/>
                            </a:moveTo>
                            <a:cubicBezTo>
                              <a:pt x="1847" y="1"/>
                              <a:pt x="346" y="760"/>
                              <a:pt x="0" y="1278"/>
                            </a:cubicBezTo>
                            <a:cubicBezTo>
                              <a:pt x="346" y="1796"/>
                              <a:pt x="1847" y="2555"/>
                              <a:pt x="3418" y="2555"/>
                            </a:cubicBezTo>
                            <a:cubicBezTo>
                              <a:pt x="4988" y="2555"/>
                              <a:pt x="5696" y="2003"/>
                              <a:pt x="5696" y="1278"/>
                            </a:cubicBezTo>
                            <a:cubicBezTo>
                              <a:pt x="5696" y="553"/>
                              <a:pt x="4988" y="1"/>
                              <a:pt x="341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95" name="Google Shape;7295;p8"/>
                      <p:cNvSpPr/>
                      <p:nvPr/>
                    </p:nvSpPr>
                    <p:spPr>
                      <a:xfrm rot="-5400000">
                        <a:off x="797213" y="31524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7" y="1"/>
                            </a:moveTo>
                            <a:cubicBezTo>
                              <a:pt x="2951" y="1"/>
                              <a:pt x="2332" y="303"/>
                              <a:pt x="1622" y="1012"/>
                            </a:cubicBezTo>
                            <a:cubicBezTo>
                              <a:pt x="518" y="2117"/>
                              <a:pt x="0" y="3722"/>
                              <a:pt x="121" y="4326"/>
                            </a:cubicBezTo>
                            <a:cubicBezTo>
                              <a:pt x="178" y="4338"/>
                              <a:pt x="245" y="4343"/>
                              <a:pt x="319" y="4343"/>
                            </a:cubicBezTo>
                            <a:cubicBezTo>
                              <a:pt x="1025" y="4343"/>
                              <a:pt x="2437" y="3824"/>
                              <a:pt x="3452" y="2825"/>
                            </a:cubicBezTo>
                            <a:cubicBezTo>
                              <a:pt x="4557" y="1720"/>
                              <a:pt x="4660" y="805"/>
                              <a:pt x="4142" y="287"/>
                            </a:cubicBezTo>
                            <a:cubicBezTo>
                              <a:pt x="3958" y="103"/>
                              <a:pt x="3720" y="1"/>
                              <a:pt x="343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96" name="Google Shape;7296;p8"/>
                      <p:cNvSpPr/>
                      <p:nvPr/>
                    </p:nvSpPr>
                    <p:spPr>
                      <a:xfrm rot="-5400000">
                        <a:off x="840925" y="3443825"/>
                        <a:ext cx="39725" cy="306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7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26"/>
                              <a:pt x="794" y="1226"/>
                            </a:cubicBezTo>
                            <a:cubicBezTo>
                              <a:pt x="1588" y="1226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97" name="Google Shape;7297;p8"/>
                      <p:cNvSpPr/>
                      <p:nvPr/>
                    </p:nvSpPr>
                    <p:spPr>
                      <a:xfrm rot="-5400000">
                        <a:off x="746000" y="31853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98" name="Google Shape;7298;p8"/>
                      <p:cNvSpPr/>
                      <p:nvPr/>
                    </p:nvSpPr>
                    <p:spPr>
                      <a:xfrm rot="-5400000">
                        <a:off x="752475" y="2920425"/>
                        <a:ext cx="51800" cy="522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72" h="2090" extrusionOk="0">
                            <a:moveTo>
                              <a:pt x="1036" y="1"/>
                            </a:moveTo>
                            <a:cubicBezTo>
                              <a:pt x="466" y="1"/>
                              <a:pt x="0" y="467"/>
                              <a:pt x="0" y="1036"/>
                            </a:cubicBezTo>
                            <a:cubicBezTo>
                              <a:pt x="0" y="1623"/>
                              <a:pt x="466" y="2089"/>
                              <a:pt x="1036" y="2089"/>
                            </a:cubicBezTo>
                            <a:cubicBezTo>
                              <a:pt x="1605" y="2089"/>
                              <a:pt x="2071" y="1623"/>
                              <a:pt x="2071" y="1036"/>
                            </a:cubicBezTo>
                            <a:cubicBezTo>
                              <a:pt x="2071" y="467"/>
                              <a:pt x="1605" y="1"/>
                              <a:pt x="103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299" name="Google Shape;7299;p8"/>
                      <p:cNvSpPr/>
                      <p:nvPr/>
                    </p:nvSpPr>
                    <p:spPr>
                      <a:xfrm rot="-5400000">
                        <a:off x="854738" y="2875138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0" y="1847"/>
                              <a:pt x="0" y="3418"/>
                            </a:cubicBezTo>
                            <a:cubicBezTo>
                              <a:pt x="0" y="5006"/>
                              <a:pt x="553" y="5714"/>
                              <a:pt x="1278" y="5714"/>
                            </a:cubicBezTo>
                            <a:cubicBezTo>
                              <a:pt x="2003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95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300" name="Google Shape;7300;p8"/>
                      <p:cNvSpPr/>
                      <p:nvPr/>
                    </p:nvSpPr>
                    <p:spPr>
                      <a:xfrm rot="-5400000">
                        <a:off x="800125" y="2810650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19" y="1"/>
                            </a:moveTo>
                            <a:cubicBezTo>
                              <a:pt x="245" y="1"/>
                              <a:pt x="179" y="7"/>
                              <a:pt x="121" y="18"/>
                            </a:cubicBezTo>
                            <a:cubicBezTo>
                              <a:pt x="1" y="639"/>
                              <a:pt x="518" y="2227"/>
                              <a:pt x="1623" y="3349"/>
                            </a:cubicBezTo>
                            <a:cubicBezTo>
                              <a:pt x="2315" y="4052"/>
                              <a:pt x="2933" y="4349"/>
                              <a:pt x="3425" y="4349"/>
                            </a:cubicBezTo>
                            <a:cubicBezTo>
                              <a:pt x="3718" y="4349"/>
                              <a:pt x="3967" y="4244"/>
                              <a:pt x="4160" y="4057"/>
                            </a:cubicBezTo>
                            <a:cubicBezTo>
                              <a:pt x="4661" y="3556"/>
                              <a:pt x="4557" y="2642"/>
                              <a:pt x="3435" y="1537"/>
                            </a:cubicBezTo>
                            <a:cubicBezTo>
                              <a:pt x="2435" y="521"/>
                              <a:pt x="1026" y="1"/>
                              <a:pt x="319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301" name="Google Shape;7301;p8"/>
                      <p:cNvSpPr/>
                      <p:nvPr/>
                    </p:nvSpPr>
                    <p:spPr>
                      <a:xfrm rot="-5400000">
                        <a:off x="706950" y="28063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1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6" y="2572"/>
                              <a:pt x="5714" y="2002"/>
                              <a:pt x="5714" y="1277"/>
                            </a:cubicBezTo>
                            <a:cubicBezTo>
                              <a:pt x="5714" y="570"/>
                              <a:pt x="5006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302" name="Google Shape;7302;p8"/>
                      <p:cNvSpPr/>
                      <p:nvPr/>
                    </p:nvSpPr>
                    <p:spPr>
                      <a:xfrm rot="-5400000">
                        <a:off x="706950" y="30229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25" y="0"/>
                              <a:pt x="0" y="570"/>
                              <a:pt x="0" y="1277"/>
                            </a:cubicBezTo>
                            <a:cubicBezTo>
                              <a:pt x="0" y="2002"/>
                              <a:pt x="708" y="2572"/>
                              <a:pt x="2296" y="2572"/>
                            </a:cubicBezTo>
                            <a:cubicBezTo>
                              <a:pt x="3867" y="2572"/>
                              <a:pt x="5368" y="1795"/>
                              <a:pt x="5713" y="1277"/>
                            </a:cubicBezTo>
                            <a:cubicBezTo>
                              <a:pt x="5368" y="777"/>
                              <a:pt x="3867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303" name="Google Shape;7303;p8"/>
                      <p:cNvSpPr/>
                      <p:nvPr/>
                    </p:nvSpPr>
                    <p:spPr>
                      <a:xfrm rot="-5400000">
                        <a:off x="800075" y="2973800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42" y="1"/>
                            </a:moveTo>
                            <a:cubicBezTo>
                              <a:pt x="3635" y="1"/>
                              <a:pt x="2224" y="520"/>
                              <a:pt x="1209" y="1520"/>
                            </a:cubicBezTo>
                            <a:cubicBezTo>
                              <a:pt x="104" y="2642"/>
                              <a:pt x="1" y="3539"/>
                              <a:pt x="501" y="4057"/>
                            </a:cubicBezTo>
                            <a:cubicBezTo>
                              <a:pt x="692" y="4242"/>
                              <a:pt x="935" y="4344"/>
                              <a:pt x="1222" y="4344"/>
                            </a:cubicBezTo>
                            <a:cubicBezTo>
                              <a:pt x="1710" y="4344"/>
                              <a:pt x="2324" y="4046"/>
                              <a:pt x="3021" y="3349"/>
                            </a:cubicBezTo>
                            <a:cubicBezTo>
                              <a:pt x="4143" y="2227"/>
                              <a:pt x="4661" y="622"/>
                              <a:pt x="4540" y="18"/>
                            </a:cubicBezTo>
                            <a:cubicBezTo>
                              <a:pt x="4482" y="7"/>
                              <a:pt x="4416" y="1"/>
                              <a:pt x="4342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304" name="Google Shape;7304;p8"/>
                      <p:cNvSpPr/>
                      <p:nvPr/>
                    </p:nvSpPr>
                    <p:spPr>
                      <a:xfrm rot="-5400000">
                        <a:off x="833813" y="31031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305" name="Google Shape;7305;p8"/>
                      <p:cNvSpPr/>
                      <p:nvPr/>
                    </p:nvSpPr>
                    <p:spPr>
                      <a:xfrm rot="-5400000">
                        <a:off x="833163" y="276036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811" y="0"/>
                            </a:moveTo>
                            <a:cubicBezTo>
                              <a:pt x="0" y="0"/>
                              <a:pt x="0" y="1243"/>
                              <a:pt x="811" y="1243"/>
                            </a:cubicBezTo>
                            <a:cubicBezTo>
                              <a:pt x="1605" y="1243"/>
                              <a:pt x="1605" y="0"/>
                              <a:pt x="811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306" name="Google Shape;7306;p8"/>
                      <p:cNvSpPr/>
                      <p:nvPr/>
                    </p:nvSpPr>
                    <p:spPr>
                      <a:xfrm rot="-5400000">
                        <a:off x="931975" y="28509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307" name="Google Shape;7307;p8"/>
                      <p:cNvSpPr/>
                      <p:nvPr/>
                    </p:nvSpPr>
                    <p:spPr>
                      <a:xfrm rot="-5400000">
                        <a:off x="927875" y="3018600"/>
                        <a:ext cx="40150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26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26"/>
                              <a:pt x="794" y="1226"/>
                            </a:cubicBezTo>
                            <a:cubicBezTo>
                              <a:pt x="1605" y="1226"/>
                              <a:pt x="1605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308" name="Google Shape;7308;p8"/>
                      <p:cNvSpPr/>
                      <p:nvPr/>
                    </p:nvSpPr>
                    <p:spPr>
                      <a:xfrm rot="-5400000">
                        <a:off x="909538" y="2570513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67" y="0"/>
                              <a:pt x="1" y="466"/>
                              <a:pt x="1" y="1036"/>
                            </a:cubicBezTo>
                            <a:cubicBezTo>
                              <a:pt x="1" y="1606"/>
                              <a:pt x="467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309" name="Google Shape;7309;p8"/>
                      <p:cNvSpPr/>
                      <p:nvPr/>
                    </p:nvSpPr>
                    <p:spPr>
                      <a:xfrm rot="-5400000">
                        <a:off x="795188" y="2524763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7" y="1"/>
                            </a:moveTo>
                            <a:cubicBezTo>
                              <a:pt x="553" y="1"/>
                              <a:pt x="0" y="708"/>
                              <a:pt x="0" y="2296"/>
                            </a:cubicBezTo>
                            <a:cubicBezTo>
                              <a:pt x="0" y="3884"/>
                              <a:pt x="760" y="5386"/>
                              <a:pt x="1277" y="5714"/>
                            </a:cubicBezTo>
                            <a:cubicBezTo>
                              <a:pt x="1778" y="5368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1985" y="1"/>
                              <a:pt x="1277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310" name="Google Shape;7310;p8"/>
                      <p:cNvSpPr/>
                      <p:nvPr/>
                    </p:nvSpPr>
                    <p:spPr>
                      <a:xfrm rot="-5400000">
                        <a:off x="797213" y="26234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1227" y="0"/>
                            </a:moveTo>
                            <a:cubicBezTo>
                              <a:pt x="938" y="0"/>
                              <a:pt x="692" y="102"/>
                              <a:pt x="501" y="287"/>
                            </a:cubicBezTo>
                            <a:cubicBezTo>
                              <a:pt x="0" y="805"/>
                              <a:pt x="104" y="1703"/>
                              <a:pt x="1226" y="2825"/>
                            </a:cubicBezTo>
                            <a:cubicBezTo>
                              <a:pt x="2225" y="3824"/>
                              <a:pt x="3635" y="4343"/>
                              <a:pt x="4342" y="4343"/>
                            </a:cubicBezTo>
                            <a:cubicBezTo>
                              <a:pt x="4416" y="4343"/>
                              <a:pt x="4482" y="4338"/>
                              <a:pt x="4540" y="4326"/>
                            </a:cubicBezTo>
                            <a:cubicBezTo>
                              <a:pt x="4660" y="3722"/>
                              <a:pt x="4143" y="2117"/>
                              <a:pt x="3038" y="995"/>
                            </a:cubicBezTo>
                            <a:cubicBezTo>
                              <a:pt x="2341" y="299"/>
                              <a:pt x="1720" y="0"/>
                              <a:pt x="1227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311" name="Google Shape;7311;p8"/>
                      <p:cNvSpPr/>
                      <p:nvPr/>
                    </p:nvSpPr>
                    <p:spPr>
                      <a:xfrm rot="-5400000">
                        <a:off x="864225" y="26727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8" y="1"/>
                              <a:pt x="0" y="553"/>
                              <a:pt x="0" y="1278"/>
                            </a:cubicBezTo>
                            <a:cubicBezTo>
                              <a:pt x="0" y="2003"/>
                              <a:pt x="708" y="2555"/>
                              <a:pt x="2296" y="2555"/>
                            </a:cubicBezTo>
                            <a:cubicBezTo>
                              <a:pt x="3866" y="2555"/>
                              <a:pt x="5368" y="1796"/>
                              <a:pt x="5713" y="1278"/>
                            </a:cubicBezTo>
                            <a:cubicBezTo>
                              <a:pt x="5368" y="760"/>
                              <a:pt x="3866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312" name="Google Shape;7312;p8"/>
                      <p:cNvSpPr/>
                      <p:nvPr/>
                    </p:nvSpPr>
                    <p:spPr>
                      <a:xfrm rot="-5400000">
                        <a:off x="864225" y="24561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35" y="1"/>
                            </a:moveTo>
                            <a:cubicBezTo>
                              <a:pt x="1847" y="1"/>
                              <a:pt x="363" y="760"/>
                              <a:pt x="1" y="1278"/>
                            </a:cubicBezTo>
                            <a:cubicBezTo>
                              <a:pt x="363" y="1796"/>
                              <a:pt x="1847" y="2555"/>
                              <a:pt x="3435" y="2555"/>
                            </a:cubicBezTo>
                            <a:cubicBezTo>
                              <a:pt x="5006" y="2555"/>
                              <a:pt x="5713" y="2003"/>
                              <a:pt x="5713" y="1278"/>
                            </a:cubicBezTo>
                            <a:cubicBezTo>
                              <a:pt x="5713" y="553"/>
                              <a:pt x="5006" y="1"/>
                              <a:pt x="34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313" name="Google Shape;7313;p8"/>
                      <p:cNvSpPr/>
                      <p:nvPr/>
                    </p:nvSpPr>
                    <p:spPr>
                      <a:xfrm rot="-5400000">
                        <a:off x="797213" y="24603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8" y="1"/>
                            </a:moveTo>
                            <a:cubicBezTo>
                              <a:pt x="2952" y="1"/>
                              <a:pt x="2332" y="303"/>
                              <a:pt x="1623" y="1012"/>
                            </a:cubicBezTo>
                            <a:cubicBezTo>
                              <a:pt x="518" y="2117"/>
                              <a:pt x="0" y="3722"/>
                              <a:pt x="121" y="4326"/>
                            </a:cubicBezTo>
                            <a:cubicBezTo>
                              <a:pt x="179" y="4338"/>
                              <a:pt x="245" y="4343"/>
                              <a:pt x="319" y="4343"/>
                            </a:cubicBezTo>
                            <a:cubicBezTo>
                              <a:pt x="1026" y="4343"/>
                              <a:pt x="2435" y="3824"/>
                              <a:pt x="3435" y="2825"/>
                            </a:cubicBezTo>
                            <a:cubicBezTo>
                              <a:pt x="4557" y="1720"/>
                              <a:pt x="4661" y="805"/>
                              <a:pt x="4143" y="287"/>
                            </a:cubicBezTo>
                            <a:cubicBezTo>
                              <a:pt x="3959" y="103"/>
                              <a:pt x="3721" y="1"/>
                              <a:pt x="34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314" name="Google Shape;7314;p8"/>
                      <p:cNvSpPr/>
                      <p:nvPr/>
                    </p:nvSpPr>
                    <p:spPr>
                      <a:xfrm rot="-5400000">
                        <a:off x="741900" y="26609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315" name="Google Shape;7315;p8"/>
                      <p:cNvSpPr/>
                      <p:nvPr/>
                    </p:nvSpPr>
                    <p:spPr>
                      <a:xfrm rot="-5400000">
                        <a:off x="745988" y="2493263"/>
                        <a:ext cx="4017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316" name="Google Shape;7316;p8"/>
                      <p:cNvSpPr/>
                      <p:nvPr/>
                    </p:nvSpPr>
                    <p:spPr>
                      <a:xfrm rot="-5400000">
                        <a:off x="748000" y="2224275"/>
                        <a:ext cx="60850" cy="521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34" h="2086" extrusionOk="0">
                            <a:moveTo>
                              <a:pt x="1048" y="0"/>
                            </a:moveTo>
                            <a:cubicBezTo>
                              <a:pt x="513" y="0"/>
                              <a:pt x="0" y="414"/>
                              <a:pt x="0" y="1032"/>
                            </a:cubicBezTo>
                            <a:cubicBezTo>
                              <a:pt x="0" y="1619"/>
                              <a:pt x="466" y="2085"/>
                              <a:pt x="1053" y="2085"/>
                            </a:cubicBezTo>
                            <a:cubicBezTo>
                              <a:pt x="1968" y="2085"/>
                              <a:pt x="2434" y="963"/>
                              <a:pt x="1778" y="307"/>
                            </a:cubicBezTo>
                            <a:cubicBezTo>
                              <a:pt x="1566" y="95"/>
                              <a:pt x="1304" y="0"/>
                              <a:pt x="1048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317" name="Google Shape;7317;p8"/>
                      <p:cNvSpPr/>
                      <p:nvPr/>
                    </p:nvSpPr>
                    <p:spPr>
                      <a:xfrm rot="-5400000">
                        <a:off x="854725" y="2183025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1" y="1847"/>
                              <a:pt x="1" y="3418"/>
                            </a:cubicBezTo>
                            <a:cubicBezTo>
                              <a:pt x="1" y="5006"/>
                              <a:pt x="553" y="5714"/>
                              <a:pt x="1278" y="5714"/>
                            </a:cubicBezTo>
                            <a:cubicBezTo>
                              <a:pt x="1986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79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318" name="Google Shape;7318;p8"/>
                      <p:cNvSpPr/>
                      <p:nvPr/>
                    </p:nvSpPr>
                    <p:spPr>
                      <a:xfrm rot="-5400000">
                        <a:off x="800125" y="2118525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05" y="1"/>
                            </a:moveTo>
                            <a:cubicBezTo>
                              <a:pt x="230" y="1"/>
                              <a:pt x="163" y="7"/>
                              <a:pt x="104" y="18"/>
                            </a:cubicBezTo>
                            <a:cubicBezTo>
                              <a:pt x="0" y="639"/>
                              <a:pt x="518" y="2227"/>
                              <a:pt x="1622" y="3349"/>
                            </a:cubicBezTo>
                            <a:cubicBezTo>
                              <a:pt x="2315" y="4052"/>
                              <a:pt x="2933" y="4349"/>
                              <a:pt x="3420" y="4349"/>
                            </a:cubicBezTo>
                            <a:cubicBezTo>
                              <a:pt x="3711" y="4349"/>
                              <a:pt x="3956" y="4244"/>
                              <a:pt x="4142" y="4057"/>
                            </a:cubicBezTo>
                            <a:cubicBezTo>
                              <a:pt x="4660" y="3556"/>
                              <a:pt x="4557" y="2642"/>
                              <a:pt x="3435" y="1537"/>
                            </a:cubicBezTo>
                            <a:cubicBezTo>
                              <a:pt x="2419" y="521"/>
                              <a:pt x="1022" y="1"/>
                              <a:pt x="30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319" name="Google Shape;7319;p8"/>
                      <p:cNvSpPr/>
                      <p:nvPr/>
                    </p:nvSpPr>
                    <p:spPr>
                      <a:xfrm rot="-5400000">
                        <a:off x="706963" y="2114213"/>
                        <a:ext cx="142825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3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0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5" y="2572"/>
                              <a:pt x="5713" y="2002"/>
                              <a:pt x="5713" y="1277"/>
                            </a:cubicBezTo>
                            <a:cubicBezTo>
                              <a:pt x="5713" y="570"/>
                              <a:pt x="5005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320" name="Google Shape;7320;p8"/>
                      <p:cNvSpPr/>
                      <p:nvPr/>
                    </p:nvSpPr>
                    <p:spPr>
                      <a:xfrm rot="-5400000">
                        <a:off x="706950" y="2330825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08" y="0"/>
                              <a:pt x="1" y="570"/>
                              <a:pt x="1" y="1277"/>
                            </a:cubicBezTo>
                            <a:cubicBezTo>
                              <a:pt x="1" y="2002"/>
                              <a:pt x="708" y="2572"/>
                              <a:pt x="2296" y="2572"/>
                            </a:cubicBezTo>
                            <a:cubicBezTo>
                              <a:pt x="3867" y="2572"/>
                              <a:pt x="5369" y="1795"/>
                              <a:pt x="5714" y="1277"/>
                            </a:cubicBezTo>
                            <a:cubicBezTo>
                              <a:pt x="5369" y="777"/>
                              <a:pt x="3867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321" name="Google Shape;7321;p8"/>
                      <p:cNvSpPr/>
                      <p:nvPr/>
                    </p:nvSpPr>
                    <p:spPr>
                      <a:xfrm rot="-5400000">
                        <a:off x="800075" y="2281700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38" y="1"/>
                            </a:moveTo>
                            <a:cubicBezTo>
                              <a:pt x="3621" y="1"/>
                              <a:pt x="2224" y="520"/>
                              <a:pt x="1209" y="1520"/>
                            </a:cubicBezTo>
                            <a:cubicBezTo>
                              <a:pt x="87" y="2642"/>
                              <a:pt x="1" y="3539"/>
                              <a:pt x="501" y="4057"/>
                            </a:cubicBezTo>
                            <a:cubicBezTo>
                              <a:pt x="693" y="4242"/>
                              <a:pt x="936" y="4344"/>
                              <a:pt x="1222" y="4344"/>
                            </a:cubicBezTo>
                            <a:cubicBezTo>
                              <a:pt x="1711" y="4344"/>
                              <a:pt x="2325" y="4046"/>
                              <a:pt x="3021" y="3349"/>
                            </a:cubicBezTo>
                            <a:cubicBezTo>
                              <a:pt x="4143" y="2227"/>
                              <a:pt x="4661" y="622"/>
                              <a:pt x="4540" y="18"/>
                            </a:cubicBezTo>
                            <a:cubicBezTo>
                              <a:pt x="4481" y="7"/>
                              <a:pt x="4413" y="1"/>
                              <a:pt x="43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322" name="Google Shape;7322;p8"/>
                      <p:cNvSpPr/>
                      <p:nvPr/>
                    </p:nvSpPr>
                    <p:spPr>
                      <a:xfrm rot="-5400000">
                        <a:off x="833600" y="24112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811" y="0"/>
                            </a:moveTo>
                            <a:cubicBezTo>
                              <a:pt x="0" y="0"/>
                              <a:pt x="0" y="1243"/>
                              <a:pt x="811" y="1243"/>
                            </a:cubicBezTo>
                            <a:cubicBezTo>
                              <a:pt x="1605" y="1243"/>
                              <a:pt x="1605" y="0"/>
                              <a:pt x="811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323" name="Google Shape;7323;p8"/>
                      <p:cNvSpPr/>
                      <p:nvPr/>
                    </p:nvSpPr>
                    <p:spPr>
                      <a:xfrm rot="-5400000">
                        <a:off x="833163" y="2068263"/>
                        <a:ext cx="40150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324" name="Google Shape;7324;p8"/>
                      <p:cNvSpPr/>
                      <p:nvPr/>
                    </p:nvSpPr>
                    <p:spPr>
                      <a:xfrm rot="-5400000">
                        <a:off x="931975" y="2158850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605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325" name="Google Shape;7325;p8"/>
                      <p:cNvSpPr/>
                      <p:nvPr/>
                    </p:nvSpPr>
                    <p:spPr>
                      <a:xfrm rot="-5400000">
                        <a:off x="928088" y="2326713"/>
                        <a:ext cx="39725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6" extrusionOk="0">
                            <a:moveTo>
                              <a:pt x="794" y="0"/>
                            </a:moveTo>
                            <a:cubicBezTo>
                              <a:pt x="0" y="0"/>
                              <a:pt x="0" y="1226"/>
                              <a:pt x="794" y="1226"/>
                            </a:cubicBezTo>
                            <a:cubicBezTo>
                              <a:pt x="1588" y="1226"/>
                              <a:pt x="1588" y="0"/>
                              <a:pt x="79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326" name="Google Shape;7326;p8"/>
                      <p:cNvSpPr/>
                      <p:nvPr/>
                    </p:nvSpPr>
                    <p:spPr>
                      <a:xfrm rot="-5400000">
                        <a:off x="905375" y="1882550"/>
                        <a:ext cx="60875" cy="521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435" h="2085" extrusionOk="0">
                            <a:moveTo>
                              <a:pt x="1399" y="0"/>
                            </a:moveTo>
                            <a:cubicBezTo>
                              <a:pt x="467" y="0"/>
                              <a:pt x="1" y="1122"/>
                              <a:pt x="657" y="1778"/>
                            </a:cubicBezTo>
                            <a:cubicBezTo>
                              <a:pt x="868" y="1990"/>
                              <a:pt x="1129" y="2085"/>
                              <a:pt x="1384" y="2085"/>
                            </a:cubicBezTo>
                            <a:cubicBezTo>
                              <a:pt x="1920" y="2085"/>
                              <a:pt x="2434" y="1667"/>
                              <a:pt x="2434" y="1036"/>
                            </a:cubicBezTo>
                            <a:cubicBezTo>
                              <a:pt x="2434" y="466"/>
                              <a:pt x="1968" y="0"/>
                              <a:pt x="1399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327" name="Google Shape;7327;p8"/>
                      <p:cNvSpPr/>
                      <p:nvPr/>
                    </p:nvSpPr>
                    <p:spPr>
                      <a:xfrm rot="-5400000">
                        <a:off x="795188" y="1832663"/>
                        <a:ext cx="6387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5" h="5714" extrusionOk="0">
                            <a:moveTo>
                              <a:pt x="1278" y="1"/>
                            </a:moveTo>
                            <a:cubicBezTo>
                              <a:pt x="553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60" y="5368"/>
                              <a:pt x="1278" y="5714"/>
                            </a:cubicBezTo>
                            <a:cubicBezTo>
                              <a:pt x="1778" y="5368"/>
                              <a:pt x="2555" y="3867"/>
                              <a:pt x="2555" y="2296"/>
                            </a:cubicBezTo>
                            <a:cubicBezTo>
                              <a:pt x="2555" y="726"/>
                              <a:pt x="1985" y="1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328" name="Google Shape;7328;p8"/>
                      <p:cNvSpPr/>
                      <p:nvPr/>
                    </p:nvSpPr>
                    <p:spPr>
                      <a:xfrm rot="-5400000">
                        <a:off x="797213" y="19313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1223" y="0"/>
                            </a:moveTo>
                            <a:cubicBezTo>
                              <a:pt x="936" y="0"/>
                              <a:pt x="693" y="102"/>
                              <a:pt x="501" y="287"/>
                            </a:cubicBezTo>
                            <a:cubicBezTo>
                              <a:pt x="1" y="805"/>
                              <a:pt x="104" y="1703"/>
                              <a:pt x="1209" y="2825"/>
                            </a:cubicBezTo>
                            <a:cubicBezTo>
                              <a:pt x="2224" y="3824"/>
                              <a:pt x="3635" y="4343"/>
                              <a:pt x="4342" y="4343"/>
                            </a:cubicBezTo>
                            <a:cubicBezTo>
                              <a:pt x="4416" y="4343"/>
                              <a:pt x="4483" y="4338"/>
                              <a:pt x="4540" y="4326"/>
                            </a:cubicBezTo>
                            <a:cubicBezTo>
                              <a:pt x="4661" y="3722"/>
                              <a:pt x="4143" y="2117"/>
                              <a:pt x="3038" y="995"/>
                            </a:cubicBezTo>
                            <a:cubicBezTo>
                              <a:pt x="2331" y="299"/>
                              <a:pt x="1713" y="0"/>
                              <a:pt x="122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329" name="Google Shape;7329;p8"/>
                      <p:cNvSpPr/>
                      <p:nvPr/>
                    </p:nvSpPr>
                    <p:spPr>
                      <a:xfrm rot="-5400000">
                        <a:off x="864225" y="19806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8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08" y="2555"/>
                              <a:pt x="2296" y="2555"/>
                            </a:cubicBezTo>
                            <a:cubicBezTo>
                              <a:pt x="3867" y="2555"/>
                              <a:pt x="5368" y="1796"/>
                              <a:pt x="5713" y="1278"/>
                            </a:cubicBezTo>
                            <a:cubicBezTo>
                              <a:pt x="5368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330" name="Google Shape;7330;p8"/>
                      <p:cNvSpPr/>
                      <p:nvPr/>
                    </p:nvSpPr>
                    <p:spPr>
                      <a:xfrm rot="-5400000">
                        <a:off x="864225" y="17640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18" y="1"/>
                            </a:moveTo>
                            <a:cubicBezTo>
                              <a:pt x="1848" y="1"/>
                              <a:pt x="346" y="760"/>
                              <a:pt x="1" y="1278"/>
                            </a:cubicBezTo>
                            <a:cubicBezTo>
                              <a:pt x="346" y="1796"/>
                              <a:pt x="1848" y="2555"/>
                              <a:pt x="3418" y="2555"/>
                            </a:cubicBezTo>
                            <a:cubicBezTo>
                              <a:pt x="5006" y="2555"/>
                              <a:pt x="5714" y="2003"/>
                              <a:pt x="5714" y="1278"/>
                            </a:cubicBezTo>
                            <a:cubicBezTo>
                              <a:pt x="5714" y="553"/>
                              <a:pt x="5006" y="1"/>
                              <a:pt x="341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331" name="Google Shape;7331;p8"/>
                      <p:cNvSpPr/>
                      <p:nvPr/>
                    </p:nvSpPr>
                    <p:spPr>
                      <a:xfrm rot="-5400000">
                        <a:off x="797213" y="1768238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8" y="1"/>
                            </a:moveTo>
                            <a:cubicBezTo>
                              <a:pt x="2952" y="1"/>
                              <a:pt x="2332" y="303"/>
                              <a:pt x="1623" y="1012"/>
                            </a:cubicBezTo>
                            <a:cubicBezTo>
                              <a:pt x="501" y="2117"/>
                              <a:pt x="1" y="3722"/>
                              <a:pt x="122" y="4326"/>
                            </a:cubicBezTo>
                            <a:cubicBezTo>
                              <a:pt x="179" y="4338"/>
                              <a:pt x="245" y="4343"/>
                              <a:pt x="320" y="4343"/>
                            </a:cubicBezTo>
                            <a:cubicBezTo>
                              <a:pt x="1026" y="4343"/>
                              <a:pt x="2436" y="3824"/>
                              <a:pt x="3435" y="2825"/>
                            </a:cubicBezTo>
                            <a:cubicBezTo>
                              <a:pt x="4557" y="1720"/>
                              <a:pt x="4661" y="805"/>
                              <a:pt x="4143" y="287"/>
                            </a:cubicBezTo>
                            <a:cubicBezTo>
                              <a:pt x="3959" y="103"/>
                              <a:pt x="3721" y="1"/>
                              <a:pt x="34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332" name="Google Shape;7332;p8"/>
                      <p:cNvSpPr/>
                      <p:nvPr/>
                    </p:nvSpPr>
                    <p:spPr>
                      <a:xfrm rot="-5400000">
                        <a:off x="741900" y="19688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588" y="1243"/>
                              <a:pt x="1588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333" name="Google Shape;7333;p8"/>
                      <p:cNvSpPr/>
                      <p:nvPr/>
                    </p:nvSpPr>
                    <p:spPr>
                      <a:xfrm rot="-5400000">
                        <a:off x="746213" y="18013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334" name="Google Shape;7334;p8"/>
                      <p:cNvSpPr/>
                      <p:nvPr/>
                    </p:nvSpPr>
                    <p:spPr>
                      <a:xfrm rot="-5400000">
                        <a:off x="752263" y="1536438"/>
                        <a:ext cx="52225" cy="522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90" extrusionOk="0">
                            <a:moveTo>
                              <a:pt x="1053" y="1"/>
                            </a:moveTo>
                            <a:cubicBezTo>
                              <a:pt x="467" y="1"/>
                              <a:pt x="1" y="467"/>
                              <a:pt x="1" y="1036"/>
                            </a:cubicBezTo>
                            <a:cubicBezTo>
                              <a:pt x="1" y="1623"/>
                              <a:pt x="467" y="2089"/>
                              <a:pt x="1053" y="2089"/>
                            </a:cubicBezTo>
                            <a:cubicBezTo>
                              <a:pt x="1623" y="2089"/>
                              <a:pt x="2089" y="1623"/>
                              <a:pt x="2089" y="1036"/>
                            </a:cubicBezTo>
                            <a:cubicBezTo>
                              <a:pt x="2089" y="467"/>
                              <a:pt x="1623" y="1"/>
                              <a:pt x="105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335" name="Google Shape;7335;p8"/>
                      <p:cNvSpPr/>
                      <p:nvPr/>
                    </p:nvSpPr>
                    <p:spPr>
                      <a:xfrm rot="-5400000">
                        <a:off x="854725" y="1491350"/>
                        <a:ext cx="63900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56" h="5714" extrusionOk="0">
                            <a:moveTo>
                              <a:pt x="1278" y="1"/>
                            </a:moveTo>
                            <a:cubicBezTo>
                              <a:pt x="760" y="363"/>
                              <a:pt x="1" y="1847"/>
                              <a:pt x="1" y="3418"/>
                            </a:cubicBezTo>
                            <a:cubicBezTo>
                              <a:pt x="1" y="5006"/>
                              <a:pt x="570" y="5714"/>
                              <a:pt x="1278" y="5714"/>
                            </a:cubicBezTo>
                            <a:cubicBezTo>
                              <a:pt x="2003" y="5714"/>
                              <a:pt x="2555" y="5006"/>
                              <a:pt x="2555" y="3418"/>
                            </a:cubicBezTo>
                            <a:cubicBezTo>
                              <a:pt x="2555" y="1847"/>
                              <a:pt x="1796" y="363"/>
                              <a:pt x="127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336" name="Google Shape;7336;p8"/>
                      <p:cNvSpPr/>
                      <p:nvPr/>
                    </p:nvSpPr>
                    <p:spPr>
                      <a:xfrm rot="-5400000">
                        <a:off x="800125" y="1426425"/>
                        <a:ext cx="116525" cy="1087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9" extrusionOk="0">
                            <a:moveTo>
                              <a:pt x="306" y="1"/>
                            </a:moveTo>
                            <a:cubicBezTo>
                              <a:pt x="231" y="1"/>
                              <a:pt x="163" y="7"/>
                              <a:pt x="104" y="18"/>
                            </a:cubicBezTo>
                            <a:cubicBezTo>
                              <a:pt x="0" y="639"/>
                              <a:pt x="501" y="2227"/>
                              <a:pt x="1623" y="3349"/>
                            </a:cubicBezTo>
                            <a:cubicBezTo>
                              <a:pt x="2315" y="4052"/>
                              <a:pt x="2933" y="4349"/>
                              <a:pt x="3421" y="4349"/>
                            </a:cubicBezTo>
                            <a:cubicBezTo>
                              <a:pt x="3711" y="4349"/>
                              <a:pt x="3956" y="4244"/>
                              <a:pt x="4143" y="4057"/>
                            </a:cubicBezTo>
                            <a:cubicBezTo>
                              <a:pt x="4660" y="3556"/>
                              <a:pt x="4540" y="2642"/>
                              <a:pt x="3435" y="1537"/>
                            </a:cubicBezTo>
                            <a:cubicBezTo>
                              <a:pt x="2420" y="521"/>
                              <a:pt x="1022" y="1"/>
                              <a:pt x="30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337" name="Google Shape;7337;p8"/>
                      <p:cNvSpPr/>
                      <p:nvPr/>
                    </p:nvSpPr>
                    <p:spPr>
                      <a:xfrm rot="-5400000">
                        <a:off x="706950" y="1422100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3435" y="0"/>
                            </a:moveTo>
                            <a:cubicBezTo>
                              <a:pt x="1847" y="0"/>
                              <a:pt x="363" y="777"/>
                              <a:pt x="0" y="1277"/>
                            </a:cubicBezTo>
                            <a:cubicBezTo>
                              <a:pt x="363" y="1795"/>
                              <a:pt x="1847" y="2572"/>
                              <a:pt x="3435" y="2572"/>
                            </a:cubicBezTo>
                            <a:cubicBezTo>
                              <a:pt x="5006" y="2572"/>
                              <a:pt x="5713" y="2002"/>
                              <a:pt x="5713" y="1277"/>
                            </a:cubicBezTo>
                            <a:cubicBezTo>
                              <a:pt x="5713" y="570"/>
                              <a:pt x="5006" y="0"/>
                              <a:pt x="343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338" name="Google Shape;7338;p8"/>
                      <p:cNvSpPr/>
                      <p:nvPr/>
                    </p:nvSpPr>
                    <p:spPr>
                      <a:xfrm rot="-5400000">
                        <a:off x="706950" y="1638700"/>
                        <a:ext cx="142850" cy="643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72" extrusionOk="0">
                            <a:moveTo>
                              <a:pt x="2296" y="0"/>
                            </a:moveTo>
                            <a:cubicBezTo>
                              <a:pt x="708" y="0"/>
                              <a:pt x="0" y="570"/>
                              <a:pt x="0" y="1277"/>
                            </a:cubicBezTo>
                            <a:cubicBezTo>
                              <a:pt x="0" y="2002"/>
                              <a:pt x="708" y="2572"/>
                              <a:pt x="2296" y="2572"/>
                            </a:cubicBezTo>
                            <a:cubicBezTo>
                              <a:pt x="3866" y="2572"/>
                              <a:pt x="5368" y="1795"/>
                              <a:pt x="5713" y="1277"/>
                            </a:cubicBezTo>
                            <a:cubicBezTo>
                              <a:pt x="5368" y="777"/>
                              <a:pt x="3866" y="0"/>
                              <a:pt x="2296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339" name="Google Shape;7339;p8"/>
                      <p:cNvSpPr/>
                      <p:nvPr/>
                    </p:nvSpPr>
                    <p:spPr>
                      <a:xfrm rot="-5400000">
                        <a:off x="800075" y="1589575"/>
                        <a:ext cx="116525" cy="10862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5" extrusionOk="0">
                            <a:moveTo>
                              <a:pt x="4338" y="1"/>
                            </a:moveTo>
                            <a:cubicBezTo>
                              <a:pt x="3621" y="1"/>
                              <a:pt x="2224" y="520"/>
                              <a:pt x="1208" y="1520"/>
                            </a:cubicBezTo>
                            <a:cubicBezTo>
                              <a:pt x="87" y="2642"/>
                              <a:pt x="0" y="3539"/>
                              <a:pt x="501" y="4057"/>
                            </a:cubicBezTo>
                            <a:cubicBezTo>
                              <a:pt x="692" y="4242"/>
                              <a:pt x="935" y="4344"/>
                              <a:pt x="1221" y="4344"/>
                            </a:cubicBezTo>
                            <a:cubicBezTo>
                              <a:pt x="1710" y="4344"/>
                              <a:pt x="2324" y="4046"/>
                              <a:pt x="3021" y="3349"/>
                            </a:cubicBezTo>
                            <a:cubicBezTo>
                              <a:pt x="4143" y="2227"/>
                              <a:pt x="4660" y="622"/>
                              <a:pt x="4540" y="18"/>
                            </a:cubicBezTo>
                            <a:cubicBezTo>
                              <a:pt x="4481" y="7"/>
                              <a:pt x="4413" y="1"/>
                              <a:pt x="4338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340" name="Google Shape;7340;p8"/>
                      <p:cNvSpPr/>
                      <p:nvPr/>
                    </p:nvSpPr>
                    <p:spPr>
                      <a:xfrm rot="-5400000">
                        <a:off x="833600" y="1719175"/>
                        <a:ext cx="40150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6" h="1244" extrusionOk="0">
                            <a:moveTo>
                              <a:pt x="812" y="0"/>
                            </a:moveTo>
                            <a:cubicBezTo>
                              <a:pt x="1" y="0"/>
                              <a:pt x="1" y="1243"/>
                              <a:pt x="812" y="1243"/>
                            </a:cubicBezTo>
                            <a:cubicBezTo>
                              <a:pt x="1606" y="1243"/>
                              <a:pt x="1606" y="0"/>
                              <a:pt x="812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341" name="Google Shape;7341;p8"/>
                      <p:cNvSpPr/>
                      <p:nvPr/>
                    </p:nvSpPr>
                    <p:spPr>
                      <a:xfrm rot="-5400000">
                        <a:off x="833150" y="1376150"/>
                        <a:ext cx="4017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342" name="Google Shape;7342;p8"/>
                      <p:cNvSpPr/>
                      <p:nvPr/>
                    </p:nvSpPr>
                    <p:spPr>
                      <a:xfrm rot="-5400000">
                        <a:off x="909538" y="1186288"/>
                        <a:ext cx="52225" cy="518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089" h="2072" extrusionOk="0">
                            <a:moveTo>
                              <a:pt x="1053" y="0"/>
                            </a:moveTo>
                            <a:cubicBezTo>
                              <a:pt x="466" y="0"/>
                              <a:pt x="0" y="466"/>
                              <a:pt x="0" y="1036"/>
                            </a:cubicBezTo>
                            <a:cubicBezTo>
                              <a:pt x="0" y="1606"/>
                              <a:pt x="466" y="2072"/>
                              <a:pt x="1053" y="2072"/>
                            </a:cubicBezTo>
                            <a:cubicBezTo>
                              <a:pt x="1623" y="2072"/>
                              <a:pt x="2089" y="1606"/>
                              <a:pt x="2089" y="1036"/>
                            </a:cubicBezTo>
                            <a:cubicBezTo>
                              <a:pt x="2089" y="466"/>
                              <a:pt x="1623" y="0"/>
                              <a:pt x="105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343" name="Google Shape;7343;p8"/>
                      <p:cNvSpPr/>
                      <p:nvPr/>
                    </p:nvSpPr>
                    <p:spPr>
                      <a:xfrm rot="-5400000">
                        <a:off x="794963" y="1140763"/>
                        <a:ext cx="64325" cy="1428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73" h="5714" extrusionOk="0">
                            <a:moveTo>
                              <a:pt x="1295" y="1"/>
                            </a:moveTo>
                            <a:cubicBezTo>
                              <a:pt x="570" y="1"/>
                              <a:pt x="1" y="708"/>
                              <a:pt x="1" y="2296"/>
                            </a:cubicBezTo>
                            <a:cubicBezTo>
                              <a:pt x="1" y="3884"/>
                              <a:pt x="777" y="5386"/>
                              <a:pt x="1295" y="5714"/>
                            </a:cubicBezTo>
                            <a:cubicBezTo>
                              <a:pt x="1796" y="5368"/>
                              <a:pt x="2572" y="3867"/>
                              <a:pt x="2572" y="2296"/>
                            </a:cubicBezTo>
                            <a:cubicBezTo>
                              <a:pt x="2572" y="726"/>
                              <a:pt x="2003" y="1"/>
                              <a:pt x="12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344" name="Google Shape;7344;p8"/>
                      <p:cNvSpPr/>
                      <p:nvPr/>
                    </p:nvSpPr>
                    <p:spPr>
                      <a:xfrm rot="-5400000">
                        <a:off x="797438" y="1239438"/>
                        <a:ext cx="11607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43" h="4344" extrusionOk="0">
                            <a:moveTo>
                              <a:pt x="1214" y="0"/>
                            </a:moveTo>
                            <a:cubicBezTo>
                              <a:pt x="927" y="0"/>
                              <a:pt x="685" y="102"/>
                              <a:pt x="501" y="287"/>
                            </a:cubicBezTo>
                            <a:cubicBezTo>
                              <a:pt x="0" y="805"/>
                              <a:pt x="104" y="1703"/>
                              <a:pt x="1208" y="2825"/>
                            </a:cubicBezTo>
                            <a:cubicBezTo>
                              <a:pt x="2224" y="3824"/>
                              <a:pt x="3635" y="4343"/>
                              <a:pt x="4341" y="4343"/>
                            </a:cubicBezTo>
                            <a:cubicBezTo>
                              <a:pt x="4416" y="4343"/>
                              <a:pt x="4482" y="4338"/>
                              <a:pt x="4539" y="4326"/>
                            </a:cubicBezTo>
                            <a:cubicBezTo>
                              <a:pt x="4643" y="3722"/>
                              <a:pt x="4142" y="2117"/>
                              <a:pt x="3020" y="995"/>
                            </a:cubicBezTo>
                            <a:cubicBezTo>
                              <a:pt x="2324" y="299"/>
                              <a:pt x="1703" y="0"/>
                              <a:pt x="1214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345" name="Google Shape;7345;p8"/>
                      <p:cNvSpPr/>
                      <p:nvPr/>
                    </p:nvSpPr>
                    <p:spPr>
                      <a:xfrm rot="-5400000">
                        <a:off x="864225" y="1288550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2296" y="1"/>
                            </a:moveTo>
                            <a:cubicBezTo>
                              <a:pt x="709" y="1"/>
                              <a:pt x="1" y="553"/>
                              <a:pt x="1" y="1278"/>
                            </a:cubicBezTo>
                            <a:cubicBezTo>
                              <a:pt x="1" y="2003"/>
                              <a:pt x="709" y="2555"/>
                              <a:pt x="2296" y="2555"/>
                            </a:cubicBezTo>
                            <a:cubicBezTo>
                              <a:pt x="3867" y="2555"/>
                              <a:pt x="5351" y="1796"/>
                              <a:pt x="5714" y="1278"/>
                            </a:cubicBezTo>
                            <a:cubicBezTo>
                              <a:pt x="5351" y="760"/>
                              <a:pt x="3867" y="1"/>
                              <a:pt x="2296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346" name="Google Shape;7346;p8"/>
                      <p:cNvSpPr/>
                      <p:nvPr/>
                    </p:nvSpPr>
                    <p:spPr>
                      <a:xfrm rot="-5400000">
                        <a:off x="864225" y="1071925"/>
                        <a:ext cx="142850" cy="639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4" h="2556" extrusionOk="0">
                            <a:moveTo>
                              <a:pt x="3435" y="1"/>
                            </a:moveTo>
                            <a:cubicBezTo>
                              <a:pt x="1847" y="1"/>
                              <a:pt x="345" y="760"/>
                              <a:pt x="0" y="1278"/>
                            </a:cubicBezTo>
                            <a:cubicBezTo>
                              <a:pt x="345" y="1796"/>
                              <a:pt x="1847" y="2555"/>
                              <a:pt x="3435" y="2555"/>
                            </a:cubicBezTo>
                            <a:cubicBezTo>
                              <a:pt x="5006" y="2555"/>
                              <a:pt x="5713" y="2003"/>
                              <a:pt x="5713" y="1278"/>
                            </a:cubicBezTo>
                            <a:cubicBezTo>
                              <a:pt x="5713" y="553"/>
                              <a:pt x="5006" y="1"/>
                              <a:pt x="343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347" name="Google Shape;7347;p8"/>
                      <p:cNvSpPr/>
                      <p:nvPr/>
                    </p:nvSpPr>
                    <p:spPr>
                      <a:xfrm rot="-5400000">
                        <a:off x="797213" y="1076113"/>
                        <a:ext cx="116525" cy="1086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4661" h="4344" extrusionOk="0">
                            <a:moveTo>
                              <a:pt x="3433" y="1"/>
                            </a:moveTo>
                            <a:cubicBezTo>
                              <a:pt x="2943" y="1"/>
                              <a:pt x="2321" y="303"/>
                              <a:pt x="1623" y="1012"/>
                            </a:cubicBezTo>
                            <a:cubicBezTo>
                              <a:pt x="518" y="2134"/>
                              <a:pt x="0" y="3722"/>
                              <a:pt x="104" y="4326"/>
                            </a:cubicBezTo>
                            <a:cubicBezTo>
                              <a:pt x="163" y="4338"/>
                              <a:pt x="231" y="4343"/>
                              <a:pt x="306" y="4343"/>
                            </a:cubicBezTo>
                            <a:cubicBezTo>
                              <a:pt x="1025" y="4343"/>
                              <a:pt x="2435" y="3824"/>
                              <a:pt x="3435" y="2825"/>
                            </a:cubicBezTo>
                            <a:cubicBezTo>
                              <a:pt x="4557" y="1720"/>
                              <a:pt x="4660" y="805"/>
                              <a:pt x="4142" y="287"/>
                            </a:cubicBezTo>
                            <a:cubicBezTo>
                              <a:pt x="3958" y="103"/>
                              <a:pt x="3718" y="1"/>
                              <a:pt x="3433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348" name="Google Shape;7348;p8"/>
                      <p:cNvSpPr/>
                      <p:nvPr/>
                    </p:nvSpPr>
                    <p:spPr>
                      <a:xfrm rot="-5400000">
                        <a:off x="741900" y="1276700"/>
                        <a:ext cx="39725" cy="3107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3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589" y="1243"/>
                              <a:pt x="1589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349" name="Google Shape;7349;p8"/>
                      <p:cNvSpPr/>
                      <p:nvPr/>
                    </p:nvSpPr>
                    <p:spPr>
                      <a:xfrm rot="-5400000">
                        <a:off x="746213" y="11092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5" y="1"/>
                            </a:moveTo>
                            <a:cubicBezTo>
                              <a:pt x="1" y="1"/>
                              <a:pt x="1" y="1243"/>
                              <a:pt x="795" y="1243"/>
                            </a:cubicBezTo>
                            <a:cubicBezTo>
                              <a:pt x="1589" y="1243"/>
                              <a:pt x="1589" y="1"/>
                              <a:pt x="795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350" name="Google Shape;7350;p8"/>
                      <p:cNvSpPr/>
                      <p:nvPr/>
                    </p:nvSpPr>
                    <p:spPr>
                      <a:xfrm rot="-5400000">
                        <a:off x="758338" y="996813"/>
                        <a:ext cx="4017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07" h="1244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43"/>
                              <a:pt x="795" y="1243"/>
                            </a:cubicBezTo>
                            <a:cubicBezTo>
                              <a:pt x="1606" y="1243"/>
                              <a:pt x="1606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351" name="Google Shape;7351;p8"/>
                      <p:cNvSpPr/>
                      <p:nvPr/>
                    </p:nvSpPr>
                    <p:spPr>
                      <a:xfrm rot="-5400000">
                        <a:off x="932188" y="1466963"/>
                        <a:ext cx="39725" cy="311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44" extrusionOk="0">
                            <a:moveTo>
                              <a:pt x="794" y="1"/>
                            </a:moveTo>
                            <a:cubicBezTo>
                              <a:pt x="0" y="1"/>
                              <a:pt x="0" y="1243"/>
                              <a:pt x="794" y="1243"/>
                            </a:cubicBezTo>
                            <a:cubicBezTo>
                              <a:pt x="1588" y="1243"/>
                              <a:pt x="1588" y="1"/>
                              <a:pt x="794" y="1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352" name="Google Shape;7352;p8"/>
                      <p:cNvSpPr/>
                      <p:nvPr/>
                    </p:nvSpPr>
                    <p:spPr>
                      <a:xfrm rot="-5400000">
                        <a:off x="928088" y="1634613"/>
                        <a:ext cx="39725" cy="306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589" h="1226" extrusionOk="0">
                            <a:moveTo>
                              <a:pt x="795" y="0"/>
                            </a:moveTo>
                            <a:cubicBezTo>
                              <a:pt x="1" y="0"/>
                              <a:pt x="1" y="1226"/>
                              <a:pt x="795" y="1226"/>
                            </a:cubicBezTo>
                            <a:cubicBezTo>
                              <a:pt x="1589" y="1226"/>
                              <a:pt x="1589" y="0"/>
                              <a:pt x="795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  <p:sp>
                    <p:nvSpPr>
                      <p:cNvPr id="7353" name="Google Shape;7353;p8"/>
                      <p:cNvSpPr/>
                      <p:nvPr/>
                    </p:nvSpPr>
                    <p:spPr>
                      <a:xfrm rot="-5400000">
                        <a:off x="-382005" y="2105470"/>
                        <a:ext cx="2183110" cy="164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294" h="656" extrusionOk="0">
                            <a:moveTo>
                              <a:pt x="0" y="0"/>
                            </a:moveTo>
                            <a:lnTo>
                              <a:pt x="0" y="656"/>
                            </a:lnTo>
                            <a:lnTo>
                              <a:pt x="98293" y="656"/>
                            </a:lnTo>
                            <a:lnTo>
                              <a:pt x="98293" y="0"/>
                            </a:ln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400"/>
                      </a:p>
                    </p:txBody>
                  </p:sp>
                </p:grpSp>
              </p:grpSp>
            </p:grpSp>
          </p:grpSp>
        </p:grpSp>
      </p:grpSp>
      <p:grpSp>
        <p:nvGrpSpPr>
          <p:cNvPr id="7354" name="Google Shape;7354;p8"/>
          <p:cNvGrpSpPr/>
          <p:nvPr/>
        </p:nvGrpSpPr>
        <p:grpSpPr>
          <a:xfrm>
            <a:off x="585467" y="600266"/>
            <a:ext cx="11019253" cy="5657468"/>
            <a:chOff x="439100" y="450199"/>
            <a:chExt cx="8264440" cy="4243101"/>
          </a:xfrm>
        </p:grpSpPr>
        <p:grpSp>
          <p:nvGrpSpPr>
            <p:cNvPr id="7355" name="Google Shape;7355;p8"/>
            <p:cNvGrpSpPr/>
            <p:nvPr/>
          </p:nvGrpSpPr>
          <p:grpSpPr>
            <a:xfrm>
              <a:off x="439100" y="450199"/>
              <a:ext cx="8264440" cy="4243101"/>
              <a:chOff x="439100" y="450199"/>
              <a:chExt cx="8264440" cy="4243101"/>
            </a:xfrm>
          </p:grpSpPr>
          <p:grpSp>
            <p:nvGrpSpPr>
              <p:cNvPr id="7356" name="Google Shape;7356;p8"/>
              <p:cNvGrpSpPr/>
              <p:nvPr/>
            </p:nvGrpSpPr>
            <p:grpSpPr>
              <a:xfrm>
                <a:off x="439100" y="568355"/>
                <a:ext cx="245975" cy="4053645"/>
                <a:chOff x="447875" y="530180"/>
                <a:chExt cx="245975" cy="4053645"/>
              </a:xfrm>
            </p:grpSpPr>
            <p:sp>
              <p:nvSpPr>
                <p:cNvPr id="7357" name="Google Shape;7357;p8"/>
                <p:cNvSpPr/>
                <p:nvPr/>
              </p:nvSpPr>
              <p:spPr>
                <a:xfrm rot="-5400000">
                  <a:off x="511525" y="4232675"/>
                  <a:ext cx="49625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899" extrusionOk="0">
                      <a:moveTo>
                        <a:pt x="1191" y="1"/>
                      </a:moveTo>
                      <a:cubicBezTo>
                        <a:pt x="639" y="1"/>
                        <a:pt x="104" y="277"/>
                        <a:pt x="0" y="450"/>
                      </a:cubicBezTo>
                      <a:cubicBezTo>
                        <a:pt x="121" y="639"/>
                        <a:pt x="639" y="898"/>
                        <a:pt x="1191" y="898"/>
                      </a:cubicBezTo>
                      <a:cubicBezTo>
                        <a:pt x="1743" y="898"/>
                        <a:pt x="1985" y="708"/>
                        <a:pt x="1985" y="450"/>
                      </a:cubicBezTo>
                      <a:cubicBezTo>
                        <a:pt x="1985" y="208"/>
                        <a:pt x="1743" y="1"/>
                        <a:pt x="11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58" name="Google Shape;7358;p8"/>
                <p:cNvSpPr/>
                <p:nvPr/>
              </p:nvSpPr>
              <p:spPr>
                <a:xfrm rot="-5400000">
                  <a:off x="488125" y="4234200"/>
                  <a:ext cx="40575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19" extrusionOk="0">
                      <a:moveTo>
                        <a:pt x="1195" y="0"/>
                      </a:moveTo>
                      <a:cubicBezTo>
                        <a:pt x="1023" y="0"/>
                        <a:pt x="810" y="106"/>
                        <a:pt x="570" y="358"/>
                      </a:cubicBezTo>
                      <a:cubicBezTo>
                        <a:pt x="173" y="737"/>
                        <a:pt x="0" y="1307"/>
                        <a:pt x="35" y="1514"/>
                      </a:cubicBezTo>
                      <a:cubicBezTo>
                        <a:pt x="52" y="1517"/>
                        <a:pt x="72" y="1518"/>
                        <a:pt x="94" y="1518"/>
                      </a:cubicBezTo>
                      <a:cubicBezTo>
                        <a:pt x="335" y="1518"/>
                        <a:pt x="843" y="1343"/>
                        <a:pt x="1191" y="979"/>
                      </a:cubicBezTo>
                      <a:cubicBezTo>
                        <a:pt x="1588" y="599"/>
                        <a:pt x="1623" y="289"/>
                        <a:pt x="1450" y="99"/>
                      </a:cubicBezTo>
                      <a:cubicBezTo>
                        <a:pt x="1380" y="36"/>
                        <a:pt x="1295" y="0"/>
                        <a:pt x="11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7359" name="Google Shape;7359;p8"/>
                <p:cNvGrpSpPr/>
                <p:nvPr/>
              </p:nvGrpSpPr>
              <p:grpSpPr>
                <a:xfrm>
                  <a:off x="447875" y="530180"/>
                  <a:ext cx="245975" cy="4053645"/>
                  <a:chOff x="469125" y="530180"/>
                  <a:chExt cx="245975" cy="4053645"/>
                </a:xfrm>
              </p:grpSpPr>
              <p:sp>
                <p:nvSpPr>
                  <p:cNvPr id="7360" name="Google Shape;7360;p8"/>
                  <p:cNvSpPr/>
                  <p:nvPr/>
                </p:nvSpPr>
                <p:spPr>
                  <a:xfrm rot="-5400000">
                    <a:off x="-1432347" y="2549003"/>
                    <a:ext cx="4053645" cy="1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294" h="640" extrusionOk="0">
                        <a:moveTo>
                          <a:pt x="0" y="1"/>
                        </a:moveTo>
                        <a:lnTo>
                          <a:pt x="0" y="640"/>
                        </a:lnTo>
                        <a:lnTo>
                          <a:pt x="98293" y="640"/>
                        </a:lnTo>
                        <a:lnTo>
                          <a:pt x="98293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361" name="Google Shape;7361;p8"/>
                  <p:cNvSpPr/>
                  <p:nvPr/>
                </p:nvSpPr>
                <p:spPr>
                  <a:xfrm rot="-5400000">
                    <a:off x="554775" y="2868075"/>
                    <a:ext cx="164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6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362" name="Google Shape;7362;p8"/>
                  <p:cNvSpPr/>
                  <p:nvPr/>
                </p:nvSpPr>
                <p:spPr>
                  <a:xfrm rot="-5400000">
                    <a:off x="613238" y="2719863"/>
                    <a:ext cx="1597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9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363" name="Google Shape;7363;p8"/>
                  <p:cNvSpPr/>
                  <p:nvPr/>
                </p:nvSpPr>
                <p:spPr>
                  <a:xfrm rot="-5400000">
                    <a:off x="548513" y="2741888"/>
                    <a:ext cx="1815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6" h="725" extrusionOk="0">
                        <a:moveTo>
                          <a:pt x="363" y="0"/>
                        </a:moveTo>
                        <a:cubicBezTo>
                          <a:pt x="156" y="0"/>
                          <a:pt x="1" y="155"/>
                          <a:pt x="1" y="363"/>
                        </a:cubicBezTo>
                        <a:cubicBezTo>
                          <a:pt x="1" y="570"/>
                          <a:pt x="156" y="725"/>
                          <a:pt x="363" y="725"/>
                        </a:cubicBezTo>
                        <a:cubicBezTo>
                          <a:pt x="553" y="725"/>
                          <a:pt x="726" y="570"/>
                          <a:pt x="726" y="363"/>
                        </a:cubicBezTo>
                        <a:cubicBezTo>
                          <a:pt x="726" y="155"/>
                          <a:pt x="553" y="0"/>
                          <a:pt x="3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364" name="Google Shape;7364;p8"/>
                  <p:cNvSpPr/>
                  <p:nvPr/>
                </p:nvSpPr>
                <p:spPr>
                  <a:xfrm rot="-5400000">
                    <a:off x="508600" y="2726125"/>
                    <a:ext cx="22450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8" h="1986" extrusionOk="0">
                        <a:moveTo>
                          <a:pt x="449" y="1"/>
                        </a:moveTo>
                        <a:cubicBezTo>
                          <a:pt x="190" y="1"/>
                          <a:pt x="1" y="242"/>
                          <a:pt x="1" y="795"/>
                        </a:cubicBezTo>
                        <a:cubicBezTo>
                          <a:pt x="1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708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365" name="Google Shape;7365;p8"/>
                  <p:cNvSpPr/>
                  <p:nvPr/>
                </p:nvSpPr>
                <p:spPr>
                  <a:xfrm rot="-5400000">
                    <a:off x="509363" y="2760438"/>
                    <a:ext cx="406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19" extrusionOk="0">
                        <a:moveTo>
                          <a:pt x="416" y="0"/>
                        </a:moveTo>
                        <a:cubicBezTo>
                          <a:pt x="319" y="0"/>
                          <a:pt x="237" y="36"/>
                          <a:pt x="174" y="99"/>
                        </a:cubicBezTo>
                        <a:cubicBezTo>
                          <a:pt x="1" y="289"/>
                          <a:pt x="35" y="599"/>
                          <a:pt x="415" y="979"/>
                        </a:cubicBezTo>
                        <a:cubicBezTo>
                          <a:pt x="779" y="1343"/>
                          <a:pt x="1274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9" y="1514"/>
                        </a:cubicBezTo>
                        <a:cubicBezTo>
                          <a:pt x="1623" y="1290"/>
                          <a:pt x="1451" y="737"/>
                          <a:pt x="1054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366" name="Google Shape;7366;p8"/>
                  <p:cNvSpPr/>
                  <p:nvPr/>
                </p:nvSpPr>
                <p:spPr>
                  <a:xfrm rot="-5400000">
                    <a:off x="532550" y="2777675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812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59" y="898"/>
                          <a:pt x="812" y="898"/>
                        </a:cubicBezTo>
                        <a:cubicBezTo>
                          <a:pt x="1364" y="898"/>
                          <a:pt x="1882" y="639"/>
                          <a:pt x="2002" y="450"/>
                        </a:cubicBezTo>
                        <a:cubicBezTo>
                          <a:pt x="1882" y="277"/>
                          <a:pt x="1347" y="1"/>
                          <a:pt x="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367" name="Google Shape;7367;p8"/>
                  <p:cNvSpPr/>
                  <p:nvPr/>
                </p:nvSpPr>
                <p:spPr>
                  <a:xfrm rot="-5400000">
                    <a:off x="532775" y="2701950"/>
                    <a:ext cx="4962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5" h="899" extrusionOk="0">
                        <a:moveTo>
                          <a:pt x="1191" y="1"/>
                        </a:moveTo>
                        <a:cubicBezTo>
                          <a:pt x="639" y="1"/>
                          <a:pt x="121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3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368" name="Google Shape;7368;p8"/>
                  <p:cNvSpPr/>
                  <p:nvPr/>
                </p:nvSpPr>
                <p:spPr>
                  <a:xfrm rot="-5400000">
                    <a:off x="509375" y="2703475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1195" y="0"/>
                        </a:moveTo>
                        <a:cubicBezTo>
                          <a:pt x="1023" y="0"/>
                          <a:pt x="810" y="106"/>
                          <a:pt x="570" y="358"/>
                        </a:cubicBezTo>
                        <a:cubicBezTo>
                          <a:pt x="173" y="737"/>
                          <a:pt x="0" y="1307"/>
                          <a:pt x="35" y="1514"/>
                        </a:cubicBezTo>
                        <a:cubicBezTo>
                          <a:pt x="52" y="1517"/>
                          <a:pt x="72" y="1518"/>
                          <a:pt x="93" y="1518"/>
                        </a:cubicBezTo>
                        <a:cubicBezTo>
                          <a:pt x="335" y="1518"/>
                          <a:pt x="843" y="1343"/>
                          <a:pt x="1191" y="979"/>
                        </a:cubicBezTo>
                        <a:cubicBezTo>
                          <a:pt x="1588" y="599"/>
                          <a:pt x="1623" y="289"/>
                          <a:pt x="1450" y="99"/>
                        </a:cubicBezTo>
                        <a:cubicBezTo>
                          <a:pt x="1380" y="36"/>
                          <a:pt x="1295" y="0"/>
                          <a:pt x="11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369" name="Google Shape;7369;p8"/>
                  <p:cNvSpPr/>
                  <p:nvPr/>
                </p:nvSpPr>
                <p:spPr>
                  <a:xfrm rot="-5400000">
                    <a:off x="612775" y="2888550"/>
                    <a:ext cx="21600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4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73" y="728"/>
                          <a:pt x="363" y="728"/>
                        </a:cubicBezTo>
                        <a:cubicBezTo>
                          <a:pt x="691" y="728"/>
                          <a:pt x="863" y="348"/>
                          <a:pt x="622" y="106"/>
                        </a:cubicBezTo>
                        <a:cubicBezTo>
                          <a:pt x="549" y="34"/>
                          <a:pt x="458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370" name="Google Shape;7370;p8"/>
                  <p:cNvSpPr/>
                  <p:nvPr/>
                </p:nvSpPr>
                <p:spPr>
                  <a:xfrm rot="-5400000">
                    <a:off x="650363" y="2874338"/>
                    <a:ext cx="22450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8" h="2003" extrusionOk="0">
                        <a:moveTo>
                          <a:pt x="449" y="0"/>
                        </a:moveTo>
                        <a:cubicBezTo>
                          <a:pt x="276" y="121"/>
                          <a:pt x="0" y="639"/>
                          <a:pt x="0" y="1191"/>
                        </a:cubicBezTo>
                        <a:cubicBezTo>
                          <a:pt x="0" y="1743"/>
                          <a:pt x="207" y="2002"/>
                          <a:pt x="449" y="2002"/>
                        </a:cubicBezTo>
                        <a:cubicBezTo>
                          <a:pt x="708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22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371" name="Google Shape;7371;p8"/>
                  <p:cNvSpPr/>
                  <p:nvPr/>
                </p:nvSpPr>
                <p:spPr>
                  <a:xfrm rot="-5400000">
                    <a:off x="631250" y="285190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93" y="1"/>
                        </a:moveTo>
                        <a:cubicBezTo>
                          <a:pt x="72" y="1"/>
                          <a:pt x="53" y="2"/>
                          <a:pt x="35" y="5"/>
                        </a:cubicBezTo>
                        <a:cubicBezTo>
                          <a:pt x="1" y="229"/>
                          <a:pt x="173" y="781"/>
                          <a:pt x="570" y="1178"/>
                        </a:cubicBezTo>
                        <a:cubicBezTo>
                          <a:pt x="809" y="1417"/>
                          <a:pt x="1028" y="1520"/>
                          <a:pt x="1200" y="1520"/>
                        </a:cubicBezTo>
                        <a:cubicBezTo>
                          <a:pt x="1301" y="1520"/>
                          <a:pt x="1387" y="1484"/>
                          <a:pt x="1451" y="1420"/>
                        </a:cubicBezTo>
                        <a:cubicBezTo>
                          <a:pt x="1623" y="1247"/>
                          <a:pt x="1589" y="937"/>
                          <a:pt x="1209" y="540"/>
                        </a:cubicBezTo>
                        <a:cubicBezTo>
                          <a:pt x="843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372" name="Google Shape;7372;p8"/>
                  <p:cNvSpPr/>
                  <p:nvPr/>
                </p:nvSpPr>
                <p:spPr>
                  <a:xfrm rot="-5400000">
                    <a:off x="598788" y="2849963"/>
                    <a:ext cx="4962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5" h="898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49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3" y="898"/>
                          <a:pt x="1985" y="708"/>
                          <a:pt x="1985" y="449"/>
                        </a:cubicBezTo>
                        <a:cubicBezTo>
                          <a:pt x="1985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373" name="Google Shape;7373;p8"/>
                  <p:cNvSpPr/>
                  <p:nvPr/>
                </p:nvSpPr>
                <p:spPr>
                  <a:xfrm rot="-5400000">
                    <a:off x="598775" y="2925900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4" y="1"/>
                        </a:moveTo>
                        <a:cubicBezTo>
                          <a:pt x="242" y="1"/>
                          <a:pt x="0" y="208"/>
                          <a:pt x="0" y="449"/>
                        </a:cubicBezTo>
                        <a:cubicBezTo>
                          <a:pt x="0" y="708"/>
                          <a:pt x="242" y="898"/>
                          <a:pt x="794" y="898"/>
                        </a:cubicBezTo>
                        <a:cubicBezTo>
                          <a:pt x="1347" y="898"/>
                          <a:pt x="1882" y="639"/>
                          <a:pt x="1985" y="449"/>
                        </a:cubicBezTo>
                        <a:cubicBezTo>
                          <a:pt x="1864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374" name="Google Shape;7374;p8"/>
                  <p:cNvSpPr/>
                  <p:nvPr/>
                </p:nvSpPr>
                <p:spPr>
                  <a:xfrm rot="-5400000">
                    <a:off x="631250" y="290885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30" y="0"/>
                        </a:moveTo>
                        <a:cubicBezTo>
                          <a:pt x="1288" y="0"/>
                          <a:pt x="780" y="176"/>
                          <a:pt x="432" y="540"/>
                        </a:cubicBezTo>
                        <a:cubicBezTo>
                          <a:pt x="35" y="937"/>
                          <a:pt x="1" y="1247"/>
                          <a:pt x="173" y="1420"/>
                        </a:cubicBezTo>
                        <a:cubicBezTo>
                          <a:pt x="244" y="1484"/>
                          <a:pt x="331" y="1520"/>
                          <a:pt x="432" y="1520"/>
                        </a:cubicBezTo>
                        <a:cubicBezTo>
                          <a:pt x="603" y="1520"/>
                          <a:pt x="815" y="1417"/>
                          <a:pt x="1053" y="1178"/>
                        </a:cubicBezTo>
                        <a:cubicBezTo>
                          <a:pt x="1450" y="781"/>
                          <a:pt x="1623" y="229"/>
                          <a:pt x="1589" y="5"/>
                        </a:cubicBezTo>
                        <a:cubicBezTo>
                          <a:pt x="1571" y="2"/>
                          <a:pt x="1552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375" name="Google Shape;7375;p8"/>
                  <p:cNvSpPr/>
                  <p:nvPr/>
                </p:nvSpPr>
                <p:spPr>
                  <a:xfrm rot="-5400000">
                    <a:off x="471488" y="2820188"/>
                    <a:ext cx="2807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864" extrusionOk="0">
                        <a:moveTo>
                          <a:pt x="570" y="1"/>
                        </a:moveTo>
                        <a:cubicBezTo>
                          <a:pt x="1" y="1"/>
                          <a:pt x="1" y="864"/>
                          <a:pt x="570" y="864"/>
                        </a:cubicBezTo>
                        <a:cubicBezTo>
                          <a:pt x="1123" y="864"/>
                          <a:pt x="1105" y="1"/>
                          <a:pt x="57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376" name="Google Shape;7376;p8"/>
                  <p:cNvSpPr/>
                  <p:nvPr/>
                </p:nvSpPr>
                <p:spPr>
                  <a:xfrm rot="-5400000">
                    <a:off x="468913" y="2951788"/>
                    <a:ext cx="2807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864" extrusionOk="0">
                        <a:moveTo>
                          <a:pt x="553" y="0"/>
                        </a:moveTo>
                        <a:cubicBezTo>
                          <a:pt x="0" y="0"/>
                          <a:pt x="0" y="863"/>
                          <a:pt x="553" y="863"/>
                        </a:cubicBezTo>
                        <a:cubicBezTo>
                          <a:pt x="1122" y="863"/>
                          <a:pt x="1122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377" name="Google Shape;7377;p8"/>
                  <p:cNvSpPr/>
                  <p:nvPr/>
                </p:nvSpPr>
                <p:spPr>
                  <a:xfrm rot="-5400000">
                    <a:off x="554763" y="2559988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378" name="Google Shape;7378;p8"/>
                  <p:cNvSpPr/>
                  <p:nvPr/>
                </p:nvSpPr>
                <p:spPr>
                  <a:xfrm rot="-5400000">
                    <a:off x="613013" y="2411563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57" y="2504"/>
                        </a:lnTo>
                        <a:lnTo>
                          <a:pt x="657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379" name="Google Shape;7379;p8"/>
                  <p:cNvSpPr/>
                  <p:nvPr/>
                </p:nvSpPr>
                <p:spPr>
                  <a:xfrm rot="-5400000">
                    <a:off x="548513" y="2433788"/>
                    <a:ext cx="1815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6" h="725" extrusionOk="0">
                        <a:moveTo>
                          <a:pt x="363" y="0"/>
                        </a:moveTo>
                        <a:cubicBezTo>
                          <a:pt x="155" y="0"/>
                          <a:pt x="0" y="155"/>
                          <a:pt x="0" y="363"/>
                        </a:cubicBezTo>
                        <a:cubicBezTo>
                          <a:pt x="0" y="570"/>
                          <a:pt x="155" y="725"/>
                          <a:pt x="363" y="725"/>
                        </a:cubicBezTo>
                        <a:cubicBezTo>
                          <a:pt x="552" y="725"/>
                          <a:pt x="725" y="570"/>
                          <a:pt x="725" y="363"/>
                        </a:cubicBezTo>
                        <a:cubicBezTo>
                          <a:pt x="725" y="155"/>
                          <a:pt x="552" y="0"/>
                          <a:pt x="3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380" name="Google Shape;7380;p8"/>
                  <p:cNvSpPr/>
                  <p:nvPr/>
                </p:nvSpPr>
                <p:spPr>
                  <a:xfrm rot="-5400000">
                    <a:off x="508588" y="2418038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50" y="1"/>
                        </a:moveTo>
                        <a:cubicBezTo>
                          <a:pt x="191" y="1"/>
                          <a:pt x="1" y="242"/>
                          <a:pt x="1" y="795"/>
                        </a:cubicBezTo>
                        <a:cubicBezTo>
                          <a:pt x="1" y="1347"/>
                          <a:pt x="260" y="1882"/>
                          <a:pt x="450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5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381" name="Google Shape;7381;p8"/>
                  <p:cNvSpPr/>
                  <p:nvPr/>
                </p:nvSpPr>
                <p:spPr>
                  <a:xfrm rot="-5400000">
                    <a:off x="509375" y="2452350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416" y="0"/>
                        </a:moveTo>
                        <a:cubicBezTo>
                          <a:pt x="318" y="0"/>
                          <a:pt x="236" y="36"/>
                          <a:pt x="173" y="99"/>
                        </a:cubicBezTo>
                        <a:cubicBezTo>
                          <a:pt x="0" y="289"/>
                          <a:pt x="35" y="599"/>
                          <a:pt x="414" y="979"/>
                        </a:cubicBezTo>
                        <a:cubicBezTo>
                          <a:pt x="778" y="1343"/>
                          <a:pt x="1273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8" y="1514"/>
                        </a:cubicBezTo>
                        <a:cubicBezTo>
                          <a:pt x="1623" y="1290"/>
                          <a:pt x="1433" y="737"/>
                          <a:pt x="1053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382" name="Google Shape;7382;p8"/>
                  <p:cNvSpPr/>
                  <p:nvPr/>
                </p:nvSpPr>
                <p:spPr>
                  <a:xfrm rot="-5400000">
                    <a:off x="532550" y="246960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812" y="1"/>
                        </a:moveTo>
                        <a:cubicBezTo>
                          <a:pt x="260" y="1"/>
                          <a:pt x="1" y="208"/>
                          <a:pt x="1" y="450"/>
                        </a:cubicBezTo>
                        <a:cubicBezTo>
                          <a:pt x="1" y="708"/>
                          <a:pt x="260" y="898"/>
                          <a:pt x="812" y="898"/>
                        </a:cubicBezTo>
                        <a:cubicBezTo>
                          <a:pt x="1364" y="898"/>
                          <a:pt x="1882" y="639"/>
                          <a:pt x="2003" y="450"/>
                        </a:cubicBezTo>
                        <a:cubicBezTo>
                          <a:pt x="1882" y="277"/>
                          <a:pt x="1347" y="1"/>
                          <a:pt x="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383" name="Google Shape;7383;p8"/>
                  <p:cNvSpPr/>
                  <p:nvPr/>
                </p:nvSpPr>
                <p:spPr>
                  <a:xfrm rot="-5400000">
                    <a:off x="532763" y="2393863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4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4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384" name="Google Shape;7384;p8"/>
                  <p:cNvSpPr/>
                  <p:nvPr/>
                </p:nvSpPr>
                <p:spPr>
                  <a:xfrm rot="-5400000">
                    <a:off x="509375" y="2395400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1196" y="0"/>
                        </a:moveTo>
                        <a:cubicBezTo>
                          <a:pt x="1024" y="0"/>
                          <a:pt x="811" y="106"/>
                          <a:pt x="570" y="358"/>
                        </a:cubicBezTo>
                        <a:cubicBezTo>
                          <a:pt x="173" y="737"/>
                          <a:pt x="1" y="1307"/>
                          <a:pt x="35" y="1514"/>
                        </a:cubicBezTo>
                        <a:cubicBezTo>
                          <a:pt x="52" y="1517"/>
                          <a:pt x="72" y="1518"/>
                          <a:pt x="94" y="1518"/>
                        </a:cubicBezTo>
                        <a:cubicBezTo>
                          <a:pt x="335" y="1518"/>
                          <a:pt x="843" y="1343"/>
                          <a:pt x="1191" y="979"/>
                        </a:cubicBezTo>
                        <a:cubicBezTo>
                          <a:pt x="1588" y="599"/>
                          <a:pt x="1623" y="289"/>
                          <a:pt x="1450" y="99"/>
                        </a:cubicBezTo>
                        <a:cubicBezTo>
                          <a:pt x="1381" y="36"/>
                          <a:pt x="1295" y="0"/>
                          <a:pt x="11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385" name="Google Shape;7385;p8"/>
                  <p:cNvSpPr/>
                  <p:nvPr/>
                </p:nvSpPr>
                <p:spPr>
                  <a:xfrm rot="-5400000">
                    <a:off x="612775" y="2580475"/>
                    <a:ext cx="21600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4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73" y="728"/>
                          <a:pt x="363" y="728"/>
                        </a:cubicBezTo>
                        <a:cubicBezTo>
                          <a:pt x="691" y="728"/>
                          <a:pt x="864" y="348"/>
                          <a:pt x="622" y="106"/>
                        </a:cubicBezTo>
                        <a:cubicBezTo>
                          <a:pt x="549" y="34"/>
                          <a:pt x="459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386" name="Google Shape;7386;p8"/>
                  <p:cNvSpPr/>
                  <p:nvPr/>
                </p:nvSpPr>
                <p:spPr>
                  <a:xfrm rot="-5400000">
                    <a:off x="650350" y="2566250"/>
                    <a:ext cx="2247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2003" extrusionOk="0">
                        <a:moveTo>
                          <a:pt x="449" y="0"/>
                        </a:moveTo>
                        <a:cubicBezTo>
                          <a:pt x="277" y="121"/>
                          <a:pt x="1" y="639"/>
                          <a:pt x="1" y="1191"/>
                        </a:cubicBezTo>
                        <a:cubicBezTo>
                          <a:pt x="1" y="1743"/>
                          <a:pt x="208" y="2002"/>
                          <a:pt x="449" y="2002"/>
                        </a:cubicBezTo>
                        <a:cubicBezTo>
                          <a:pt x="708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39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387" name="Google Shape;7387;p8"/>
                  <p:cNvSpPr/>
                  <p:nvPr/>
                </p:nvSpPr>
                <p:spPr>
                  <a:xfrm rot="-5400000">
                    <a:off x="631263" y="2543813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93" y="1"/>
                        </a:moveTo>
                        <a:cubicBezTo>
                          <a:pt x="71" y="1"/>
                          <a:pt x="52" y="2"/>
                          <a:pt x="35" y="5"/>
                        </a:cubicBezTo>
                        <a:cubicBezTo>
                          <a:pt x="0" y="229"/>
                          <a:pt x="173" y="781"/>
                          <a:pt x="570" y="1178"/>
                        </a:cubicBezTo>
                        <a:cubicBezTo>
                          <a:pt x="820" y="1417"/>
                          <a:pt x="1035" y="1520"/>
                          <a:pt x="1204" y="1520"/>
                        </a:cubicBezTo>
                        <a:cubicBezTo>
                          <a:pt x="1303" y="1520"/>
                          <a:pt x="1386" y="1484"/>
                          <a:pt x="1450" y="1420"/>
                        </a:cubicBezTo>
                        <a:cubicBezTo>
                          <a:pt x="1623" y="1247"/>
                          <a:pt x="1588" y="937"/>
                          <a:pt x="1208" y="540"/>
                        </a:cubicBezTo>
                        <a:cubicBezTo>
                          <a:pt x="842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388" name="Google Shape;7388;p8"/>
                  <p:cNvSpPr/>
                  <p:nvPr/>
                </p:nvSpPr>
                <p:spPr>
                  <a:xfrm rot="-5400000">
                    <a:off x="598563" y="2542088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1" y="1"/>
                        </a:moveTo>
                        <a:cubicBezTo>
                          <a:pt x="656" y="1"/>
                          <a:pt x="121" y="277"/>
                          <a:pt x="0" y="449"/>
                        </a:cubicBezTo>
                        <a:cubicBezTo>
                          <a:pt x="121" y="639"/>
                          <a:pt x="656" y="898"/>
                          <a:pt x="1191" y="898"/>
                        </a:cubicBezTo>
                        <a:cubicBezTo>
                          <a:pt x="1743" y="898"/>
                          <a:pt x="2002" y="708"/>
                          <a:pt x="2002" y="449"/>
                        </a:cubicBezTo>
                        <a:cubicBezTo>
                          <a:pt x="2002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389" name="Google Shape;7389;p8"/>
                  <p:cNvSpPr/>
                  <p:nvPr/>
                </p:nvSpPr>
                <p:spPr>
                  <a:xfrm rot="-5400000">
                    <a:off x="598775" y="2617825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5" y="1"/>
                        </a:moveTo>
                        <a:cubicBezTo>
                          <a:pt x="242" y="1"/>
                          <a:pt x="1" y="208"/>
                          <a:pt x="1" y="449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82" y="639"/>
                          <a:pt x="1986" y="449"/>
                        </a:cubicBezTo>
                        <a:cubicBezTo>
                          <a:pt x="1865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390" name="Google Shape;7390;p8"/>
                  <p:cNvSpPr/>
                  <p:nvPr/>
                </p:nvSpPr>
                <p:spPr>
                  <a:xfrm rot="-5400000">
                    <a:off x="631250" y="2600775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30" y="0"/>
                        </a:moveTo>
                        <a:cubicBezTo>
                          <a:pt x="1288" y="0"/>
                          <a:pt x="781" y="176"/>
                          <a:pt x="432" y="540"/>
                        </a:cubicBezTo>
                        <a:cubicBezTo>
                          <a:pt x="35" y="937"/>
                          <a:pt x="1" y="1247"/>
                          <a:pt x="174" y="1420"/>
                        </a:cubicBezTo>
                        <a:cubicBezTo>
                          <a:pt x="244" y="1484"/>
                          <a:pt x="331" y="1520"/>
                          <a:pt x="432" y="1520"/>
                        </a:cubicBezTo>
                        <a:cubicBezTo>
                          <a:pt x="603" y="1520"/>
                          <a:pt x="815" y="1417"/>
                          <a:pt x="1054" y="1178"/>
                        </a:cubicBezTo>
                        <a:cubicBezTo>
                          <a:pt x="1451" y="781"/>
                          <a:pt x="1623" y="229"/>
                          <a:pt x="1589" y="5"/>
                        </a:cubicBezTo>
                        <a:cubicBezTo>
                          <a:pt x="1572" y="2"/>
                          <a:pt x="1552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391" name="Google Shape;7391;p8"/>
                  <p:cNvSpPr/>
                  <p:nvPr/>
                </p:nvSpPr>
                <p:spPr>
                  <a:xfrm rot="-5400000">
                    <a:off x="471713" y="2512313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2" y="1"/>
                        </a:moveTo>
                        <a:cubicBezTo>
                          <a:pt x="0" y="1"/>
                          <a:pt x="0" y="864"/>
                          <a:pt x="552" y="864"/>
                        </a:cubicBezTo>
                        <a:cubicBezTo>
                          <a:pt x="1105" y="864"/>
                          <a:pt x="1105" y="1"/>
                          <a:pt x="5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392" name="Google Shape;7392;p8"/>
                  <p:cNvSpPr/>
                  <p:nvPr/>
                </p:nvSpPr>
                <p:spPr>
                  <a:xfrm rot="-5400000">
                    <a:off x="468913" y="2643713"/>
                    <a:ext cx="2807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23" y="863"/>
                          <a:pt x="1123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393" name="Google Shape;7393;p8"/>
                  <p:cNvSpPr/>
                  <p:nvPr/>
                </p:nvSpPr>
                <p:spPr>
                  <a:xfrm rot="-5400000">
                    <a:off x="554763" y="2251913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57" y="2504"/>
                        </a:lnTo>
                        <a:lnTo>
                          <a:pt x="657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394" name="Google Shape;7394;p8"/>
                  <p:cNvSpPr/>
                  <p:nvPr/>
                </p:nvSpPr>
                <p:spPr>
                  <a:xfrm rot="-5400000">
                    <a:off x="613225" y="2103700"/>
                    <a:ext cx="160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40" y="2504"/>
                        </a:lnTo>
                        <a:lnTo>
                          <a:pt x="640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395" name="Google Shape;7395;p8"/>
                  <p:cNvSpPr/>
                  <p:nvPr/>
                </p:nvSpPr>
                <p:spPr>
                  <a:xfrm rot="-5400000">
                    <a:off x="548513" y="2125713"/>
                    <a:ext cx="1815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6" h="725" extrusionOk="0">
                        <a:moveTo>
                          <a:pt x="363" y="0"/>
                        </a:moveTo>
                        <a:cubicBezTo>
                          <a:pt x="156" y="0"/>
                          <a:pt x="0" y="155"/>
                          <a:pt x="0" y="363"/>
                        </a:cubicBezTo>
                        <a:cubicBezTo>
                          <a:pt x="0" y="570"/>
                          <a:pt x="156" y="725"/>
                          <a:pt x="363" y="725"/>
                        </a:cubicBezTo>
                        <a:cubicBezTo>
                          <a:pt x="553" y="725"/>
                          <a:pt x="725" y="570"/>
                          <a:pt x="725" y="363"/>
                        </a:cubicBezTo>
                        <a:cubicBezTo>
                          <a:pt x="725" y="155"/>
                          <a:pt x="553" y="0"/>
                          <a:pt x="3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396" name="Google Shape;7396;p8"/>
                  <p:cNvSpPr/>
                  <p:nvPr/>
                </p:nvSpPr>
                <p:spPr>
                  <a:xfrm rot="-5400000">
                    <a:off x="508600" y="2109950"/>
                    <a:ext cx="22450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8" h="1986" extrusionOk="0">
                        <a:moveTo>
                          <a:pt x="449" y="1"/>
                        </a:moveTo>
                        <a:cubicBezTo>
                          <a:pt x="190" y="1"/>
                          <a:pt x="0" y="242"/>
                          <a:pt x="0" y="795"/>
                        </a:cubicBezTo>
                        <a:cubicBezTo>
                          <a:pt x="0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397" name="Google Shape;7397;p8"/>
                  <p:cNvSpPr/>
                  <p:nvPr/>
                </p:nvSpPr>
                <p:spPr>
                  <a:xfrm rot="-5400000">
                    <a:off x="509375" y="2144275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416" y="0"/>
                        </a:moveTo>
                        <a:cubicBezTo>
                          <a:pt x="318" y="0"/>
                          <a:pt x="236" y="36"/>
                          <a:pt x="173" y="99"/>
                        </a:cubicBezTo>
                        <a:cubicBezTo>
                          <a:pt x="1" y="289"/>
                          <a:pt x="35" y="599"/>
                          <a:pt x="415" y="979"/>
                        </a:cubicBezTo>
                        <a:cubicBezTo>
                          <a:pt x="779" y="1343"/>
                          <a:pt x="1273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8" y="1514"/>
                        </a:cubicBezTo>
                        <a:cubicBezTo>
                          <a:pt x="1623" y="1290"/>
                          <a:pt x="1450" y="737"/>
                          <a:pt x="1053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398" name="Google Shape;7398;p8"/>
                  <p:cNvSpPr/>
                  <p:nvPr/>
                </p:nvSpPr>
                <p:spPr>
                  <a:xfrm rot="-5400000">
                    <a:off x="532550" y="216150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4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59" y="898"/>
                          <a:pt x="794" y="898"/>
                        </a:cubicBezTo>
                        <a:cubicBezTo>
                          <a:pt x="1346" y="898"/>
                          <a:pt x="1881" y="639"/>
                          <a:pt x="2002" y="450"/>
                        </a:cubicBezTo>
                        <a:cubicBezTo>
                          <a:pt x="1881" y="277"/>
                          <a:pt x="1346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399" name="Google Shape;7399;p8"/>
                  <p:cNvSpPr/>
                  <p:nvPr/>
                </p:nvSpPr>
                <p:spPr>
                  <a:xfrm rot="-5400000">
                    <a:off x="532763" y="2085788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2" y="1"/>
                        </a:moveTo>
                        <a:cubicBezTo>
                          <a:pt x="639" y="1"/>
                          <a:pt x="104" y="277"/>
                          <a:pt x="1" y="450"/>
                        </a:cubicBezTo>
                        <a:cubicBezTo>
                          <a:pt x="122" y="639"/>
                          <a:pt x="639" y="898"/>
                          <a:pt x="1192" y="898"/>
                        </a:cubicBezTo>
                        <a:cubicBezTo>
                          <a:pt x="1744" y="898"/>
                          <a:pt x="1986" y="708"/>
                          <a:pt x="1986" y="450"/>
                        </a:cubicBezTo>
                        <a:cubicBezTo>
                          <a:pt x="1986" y="208"/>
                          <a:pt x="1744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00" name="Google Shape;7400;p8"/>
                  <p:cNvSpPr/>
                  <p:nvPr/>
                </p:nvSpPr>
                <p:spPr>
                  <a:xfrm rot="-5400000">
                    <a:off x="509363" y="2087313"/>
                    <a:ext cx="406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19" extrusionOk="0">
                        <a:moveTo>
                          <a:pt x="1195" y="0"/>
                        </a:moveTo>
                        <a:cubicBezTo>
                          <a:pt x="1022" y="0"/>
                          <a:pt x="805" y="106"/>
                          <a:pt x="553" y="358"/>
                        </a:cubicBezTo>
                        <a:cubicBezTo>
                          <a:pt x="173" y="737"/>
                          <a:pt x="1" y="1307"/>
                          <a:pt x="35" y="1514"/>
                        </a:cubicBezTo>
                        <a:cubicBezTo>
                          <a:pt x="53" y="1517"/>
                          <a:pt x="72" y="1518"/>
                          <a:pt x="94" y="1518"/>
                        </a:cubicBezTo>
                        <a:cubicBezTo>
                          <a:pt x="336" y="1518"/>
                          <a:pt x="844" y="1343"/>
                          <a:pt x="1192" y="979"/>
                        </a:cubicBezTo>
                        <a:cubicBezTo>
                          <a:pt x="1589" y="599"/>
                          <a:pt x="1623" y="289"/>
                          <a:pt x="1451" y="99"/>
                        </a:cubicBezTo>
                        <a:cubicBezTo>
                          <a:pt x="1381" y="36"/>
                          <a:pt x="1295" y="0"/>
                          <a:pt x="11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01" name="Google Shape;7401;p8"/>
                  <p:cNvSpPr/>
                  <p:nvPr/>
                </p:nvSpPr>
                <p:spPr>
                  <a:xfrm rot="-5400000">
                    <a:off x="613000" y="2272600"/>
                    <a:ext cx="21150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6" h="728" extrusionOk="0">
                        <a:moveTo>
                          <a:pt x="368" y="1"/>
                        </a:moveTo>
                        <a:cubicBezTo>
                          <a:pt x="182" y="1"/>
                          <a:pt x="0" y="144"/>
                          <a:pt x="0" y="365"/>
                        </a:cubicBezTo>
                        <a:cubicBezTo>
                          <a:pt x="0" y="572"/>
                          <a:pt x="156" y="728"/>
                          <a:pt x="363" y="728"/>
                        </a:cubicBezTo>
                        <a:cubicBezTo>
                          <a:pt x="691" y="728"/>
                          <a:pt x="846" y="331"/>
                          <a:pt x="622" y="106"/>
                        </a:cubicBezTo>
                        <a:cubicBezTo>
                          <a:pt x="549" y="34"/>
                          <a:pt x="458" y="1"/>
                          <a:pt x="36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02" name="Google Shape;7402;p8"/>
                  <p:cNvSpPr/>
                  <p:nvPr/>
                </p:nvSpPr>
                <p:spPr>
                  <a:xfrm rot="-5400000">
                    <a:off x="650350" y="2258175"/>
                    <a:ext cx="2247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2003" extrusionOk="0">
                        <a:moveTo>
                          <a:pt x="450" y="0"/>
                        </a:moveTo>
                        <a:cubicBezTo>
                          <a:pt x="277" y="121"/>
                          <a:pt x="1" y="639"/>
                          <a:pt x="1" y="1191"/>
                        </a:cubicBezTo>
                        <a:cubicBezTo>
                          <a:pt x="1" y="1743"/>
                          <a:pt x="208" y="2002"/>
                          <a:pt x="450" y="2002"/>
                        </a:cubicBezTo>
                        <a:cubicBezTo>
                          <a:pt x="709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22" y="121"/>
                          <a:pt x="45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03" name="Google Shape;7403;p8"/>
                  <p:cNvSpPr/>
                  <p:nvPr/>
                </p:nvSpPr>
                <p:spPr>
                  <a:xfrm rot="-5400000">
                    <a:off x="631263" y="2235738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93" y="1"/>
                        </a:moveTo>
                        <a:cubicBezTo>
                          <a:pt x="72" y="1"/>
                          <a:pt x="52" y="2"/>
                          <a:pt x="35" y="5"/>
                        </a:cubicBezTo>
                        <a:cubicBezTo>
                          <a:pt x="1" y="229"/>
                          <a:pt x="173" y="781"/>
                          <a:pt x="570" y="1178"/>
                        </a:cubicBezTo>
                        <a:cubicBezTo>
                          <a:pt x="820" y="1417"/>
                          <a:pt x="1035" y="1520"/>
                          <a:pt x="1204" y="1520"/>
                        </a:cubicBezTo>
                        <a:cubicBezTo>
                          <a:pt x="1303" y="1520"/>
                          <a:pt x="1386" y="1484"/>
                          <a:pt x="1450" y="1420"/>
                        </a:cubicBezTo>
                        <a:cubicBezTo>
                          <a:pt x="1623" y="1247"/>
                          <a:pt x="1588" y="937"/>
                          <a:pt x="1209" y="540"/>
                        </a:cubicBezTo>
                        <a:cubicBezTo>
                          <a:pt x="842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04" name="Google Shape;7404;p8"/>
                  <p:cNvSpPr/>
                  <p:nvPr/>
                </p:nvSpPr>
                <p:spPr>
                  <a:xfrm rot="-5400000">
                    <a:off x="598563" y="2234013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1" y="1"/>
                        </a:moveTo>
                        <a:cubicBezTo>
                          <a:pt x="639" y="1"/>
                          <a:pt x="121" y="277"/>
                          <a:pt x="0" y="449"/>
                        </a:cubicBezTo>
                        <a:cubicBezTo>
                          <a:pt x="121" y="639"/>
                          <a:pt x="656" y="898"/>
                          <a:pt x="1191" y="898"/>
                        </a:cubicBezTo>
                        <a:cubicBezTo>
                          <a:pt x="1744" y="898"/>
                          <a:pt x="2003" y="708"/>
                          <a:pt x="2003" y="449"/>
                        </a:cubicBezTo>
                        <a:cubicBezTo>
                          <a:pt x="2003" y="208"/>
                          <a:pt x="1744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05" name="Google Shape;7405;p8"/>
                  <p:cNvSpPr/>
                  <p:nvPr/>
                </p:nvSpPr>
                <p:spPr>
                  <a:xfrm rot="-5400000">
                    <a:off x="598775" y="2309750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5" y="1"/>
                        </a:moveTo>
                        <a:cubicBezTo>
                          <a:pt x="243" y="1"/>
                          <a:pt x="1" y="208"/>
                          <a:pt x="1" y="449"/>
                        </a:cubicBezTo>
                        <a:cubicBezTo>
                          <a:pt x="1" y="708"/>
                          <a:pt x="243" y="898"/>
                          <a:pt x="795" y="898"/>
                        </a:cubicBezTo>
                        <a:cubicBezTo>
                          <a:pt x="1347" y="898"/>
                          <a:pt x="1882" y="639"/>
                          <a:pt x="1986" y="449"/>
                        </a:cubicBezTo>
                        <a:cubicBezTo>
                          <a:pt x="1865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06" name="Google Shape;7406;p8"/>
                  <p:cNvSpPr/>
                  <p:nvPr/>
                </p:nvSpPr>
                <p:spPr>
                  <a:xfrm rot="-5400000">
                    <a:off x="631263" y="2292688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1529" y="0"/>
                        </a:moveTo>
                        <a:cubicBezTo>
                          <a:pt x="1288" y="0"/>
                          <a:pt x="780" y="176"/>
                          <a:pt x="432" y="540"/>
                        </a:cubicBezTo>
                        <a:cubicBezTo>
                          <a:pt x="35" y="937"/>
                          <a:pt x="0" y="1247"/>
                          <a:pt x="173" y="1420"/>
                        </a:cubicBezTo>
                        <a:cubicBezTo>
                          <a:pt x="243" y="1484"/>
                          <a:pt x="330" y="1520"/>
                          <a:pt x="431" y="1520"/>
                        </a:cubicBezTo>
                        <a:cubicBezTo>
                          <a:pt x="603" y="1520"/>
                          <a:pt x="814" y="1417"/>
                          <a:pt x="1053" y="1178"/>
                        </a:cubicBezTo>
                        <a:cubicBezTo>
                          <a:pt x="1450" y="781"/>
                          <a:pt x="1623" y="229"/>
                          <a:pt x="1588" y="5"/>
                        </a:cubicBezTo>
                        <a:cubicBezTo>
                          <a:pt x="1571" y="2"/>
                          <a:pt x="1551" y="0"/>
                          <a:pt x="152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07" name="Google Shape;7407;p8"/>
                  <p:cNvSpPr/>
                  <p:nvPr/>
                </p:nvSpPr>
                <p:spPr>
                  <a:xfrm rot="-5400000">
                    <a:off x="471713" y="2204238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3" y="1"/>
                        </a:moveTo>
                        <a:cubicBezTo>
                          <a:pt x="0" y="1"/>
                          <a:pt x="0" y="864"/>
                          <a:pt x="553" y="864"/>
                        </a:cubicBezTo>
                        <a:cubicBezTo>
                          <a:pt x="1105" y="864"/>
                          <a:pt x="1105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08" name="Google Shape;7408;p8"/>
                  <p:cNvSpPr/>
                  <p:nvPr/>
                </p:nvSpPr>
                <p:spPr>
                  <a:xfrm rot="-5400000">
                    <a:off x="468913" y="2335613"/>
                    <a:ext cx="2807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864" extrusionOk="0">
                        <a:moveTo>
                          <a:pt x="552" y="0"/>
                        </a:moveTo>
                        <a:cubicBezTo>
                          <a:pt x="0" y="0"/>
                          <a:pt x="0" y="863"/>
                          <a:pt x="552" y="863"/>
                        </a:cubicBezTo>
                        <a:cubicBezTo>
                          <a:pt x="1122" y="863"/>
                          <a:pt x="1122" y="0"/>
                          <a:pt x="5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09" name="Google Shape;7409;p8"/>
                  <p:cNvSpPr/>
                  <p:nvPr/>
                </p:nvSpPr>
                <p:spPr>
                  <a:xfrm rot="-5400000">
                    <a:off x="554775" y="1943825"/>
                    <a:ext cx="164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6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10" name="Google Shape;7410;p8"/>
                  <p:cNvSpPr/>
                  <p:nvPr/>
                </p:nvSpPr>
                <p:spPr>
                  <a:xfrm rot="-5400000">
                    <a:off x="613238" y="1795613"/>
                    <a:ext cx="1597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9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11" name="Google Shape;7411;p8"/>
                  <p:cNvSpPr/>
                  <p:nvPr/>
                </p:nvSpPr>
                <p:spPr>
                  <a:xfrm rot="-5400000">
                    <a:off x="548300" y="1817850"/>
                    <a:ext cx="18575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3" h="725" extrusionOk="0">
                        <a:moveTo>
                          <a:pt x="380" y="0"/>
                        </a:moveTo>
                        <a:cubicBezTo>
                          <a:pt x="173" y="0"/>
                          <a:pt x="1" y="155"/>
                          <a:pt x="1" y="363"/>
                        </a:cubicBezTo>
                        <a:cubicBezTo>
                          <a:pt x="1" y="570"/>
                          <a:pt x="173" y="725"/>
                          <a:pt x="380" y="725"/>
                        </a:cubicBezTo>
                        <a:cubicBezTo>
                          <a:pt x="570" y="725"/>
                          <a:pt x="743" y="570"/>
                          <a:pt x="743" y="363"/>
                        </a:cubicBezTo>
                        <a:cubicBezTo>
                          <a:pt x="743" y="155"/>
                          <a:pt x="570" y="0"/>
                          <a:pt x="38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12" name="Google Shape;7412;p8"/>
                  <p:cNvSpPr/>
                  <p:nvPr/>
                </p:nvSpPr>
                <p:spPr>
                  <a:xfrm rot="-5400000">
                    <a:off x="508588" y="1801863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49" y="1"/>
                        </a:moveTo>
                        <a:cubicBezTo>
                          <a:pt x="190" y="1"/>
                          <a:pt x="1" y="242"/>
                          <a:pt x="1" y="795"/>
                        </a:cubicBezTo>
                        <a:cubicBezTo>
                          <a:pt x="1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13" name="Google Shape;7413;p8"/>
                  <p:cNvSpPr/>
                  <p:nvPr/>
                </p:nvSpPr>
                <p:spPr>
                  <a:xfrm rot="-5400000">
                    <a:off x="509150" y="1835975"/>
                    <a:ext cx="4102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1" h="1519" extrusionOk="0">
                        <a:moveTo>
                          <a:pt x="426" y="0"/>
                        </a:moveTo>
                        <a:cubicBezTo>
                          <a:pt x="328" y="0"/>
                          <a:pt x="248" y="36"/>
                          <a:pt x="191" y="99"/>
                        </a:cubicBezTo>
                        <a:cubicBezTo>
                          <a:pt x="1" y="289"/>
                          <a:pt x="35" y="599"/>
                          <a:pt x="432" y="979"/>
                        </a:cubicBezTo>
                        <a:cubicBezTo>
                          <a:pt x="796" y="1343"/>
                          <a:pt x="1291" y="1518"/>
                          <a:pt x="1530" y="1518"/>
                        </a:cubicBezTo>
                        <a:cubicBezTo>
                          <a:pt x="1552" y="1518"/>
                          <a:pt x="1572" y="1517"/>
                          <a:pt x="1589" y="1514"/>
                        </a:cubicBezTo>
                        <a:cubicBezTo>
                          <a:pt x="1641" y="1290"/>
                          <a:pt x="1451" y="737"/>
                          <a:pt x="1071" y="358"/>
                        </a:cubicBezTo>
                        <a:cubicBezTo>
                          <a:pt x="819" y="106"/>
                          <a:pt x="596" y="0"/>
                          <a:pt x="42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14" name="Google Shape;7414;p8"/>
                  <p:cNvSpPr/>
                  <p:nvPr/>
                </p:nvSpPr>
                <p:spPr>
                  <a:xfrm rot="-5400000">
                    <a:off x="532550" y="1853425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4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59" y="898"/>
                          <a:pt x="794" y="898"/>
                        </a:cubicBezTo>
                        <a:cubicBezTo>
                          <a:pt x="1347" y="898"/>
                          <a:pt x="1882" y="639"/>
                          <a:pt x="2002" y="450"/>
                        </a:cubicBezTo>
                        <a:cubicBezTo>
                          <a:pt x="1882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15" name="Google Shape;7415;p8"/>
                  <p:cNvSpPr/>
                  <p:nvPr/>
                </p:nvSpPr>
                <p:spPr>
                  <a:xfrm rot="-5400000">
                    <a:off x="532775" y="1777700"/>
                    <a:ext cx="4962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5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3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16" name="Google Shape;7416;p8"/>
                  <p:cNvSpPr/>
                  <p:nvPr/>
                </p:nvSpPr>
                <p:spPr>
                  <a:xfrm rot="-5400000">
                    <a:off x="509375" y="1779225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1195" y="0"/>
                        </a:moveTo>
                        <a:cubicBezTo>
                          <a:pt x="1023" y="0"/>
                          <a:pt x="810" y="106"/>
                          <a:pt x="570" y="358"/>
                        </a:cubicBezTo>
                        <a:cubicBezTo>
                          <a:pt x="173" y="737"/>
                          <a:pt x="0" y="1307"/>
                          <a:pt x="35" y="1514"/>
                        </a:cubicBezTo>
                        <a:cubicBezTo>
                          <a:pt x="52" y="1517"/>
                          <a:pt x="72" y="1518"/>
                          <a:pt x="94" y="1518"/>
                        </a:cubicBezTo>
                        <a:cubicBezTo>
                          <a:pt x="335" y="1518"/>
                          <a:pt x="843" y="1343"/>
                          <a:pt x="1191" y="979"/>
                        </a:cubicBezTo>
                        <a:cubicBezTo>
                          <a:pt x="1588" y="599"/>
                          <a:pt x="1623" y="289"/>
                          <a:pt x="1450" y="99"/>
                        </a:cubicBezTo>
                        <a:cubicBezTo>
                          <a:pt x="1380" y="36"/>
                          <a:pt x="1295" y="0"/>
                          <a:pt x="11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17" name="Google Shape;7417;p8"/>
                  <p:cNvSpPr/>
                  <p:nvPr/>
                </p:nvSpPr>
                <p:spPr>
                  <a:xfrm rot="-5400000">
                    <a:off x="612988" y="1964513"/>
                    <a:ext cx="21175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7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56" y="728"/>
                          <a:pt x="363" y="728"/>
                        </a:cubicBezTo>
                        <a:cubicBezTo>
                          <a:pt x="691" y="728"/>
                          <a:pt x="846" y="331"/>
                          <a:pt x="622" y="106"/>
                        </a:cubicBezTo>
                        <a:cubicBezTo>
                          <a:pt x="549" y="34"/>
                          <a:pt x="458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18" name="Google Shape;7418;p8"/>
                  <p:cNvSpPr/>
                  <p:nvPr/>
                </p:nvSpPr>
                <p:spPr>
                  <a:xfrm rot="-5400000">
                    <a:off x="650363" y="1950088"/>
                    <a:ext cx="22450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8" h="2003" extrusionOk="0">
                        <a:moveTo>
                          <a:pt x="449" y="0"/>
                        </a:moveTo>
                        <a:cubicBezTo>
                          <a:pt x="276" y="121"/>
                          <a:pt x="0" y="639"/>
                          <a:pt x="0" y="1191"/>
                        </a:cubicBezTo>
                        <a:cubicBezTo>
                          <a:pt x="0" y="1743"/>
                          <a:pt x="207" y="2002"/>
                          <a:pt x="449" y="2002"/>
                        </a:cubicBezTo>
                        <a:cubicBezTo>
                          <a:pt x="708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39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19" name="Google Shape;7419;p8"/>
                  <p:cNvSpPr/>
                  <p:nvPr/>
                </p:nvSpPr>
                <p:spPr>
                  <a:xfrm rot="-5400000">
                    <a:off x="631250" y="192765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93" y="1"/>
                        </a:moveTo>
                        <a:cubicBezTo>
                          <a:pt x="72" y="1"/>
                          <a:pt x="53" y="2"/>
                          <a:pt x="35" y="5"/>
                        </a:cubicBezTo>
                        <a:cubicBezTo>
                          <a:pt x="1" y="229"/>
                          <a:pt x="174" y="781"/>
                          <a:pt x="570" y="1178"/>
                        </a:cubicBezTo>
                        <a:cubicBezTo>
                          <a:pt x="809" y="1417"/>
                          <a:pt x="1028" y="1520"/>
                          <a:pt x="1200" y="1520"/>
                        </a:cubicBezTo>
                        <a:cubicBezTo>
                          <a:pt x="1301" y="1520"/>
                          <a:pt x="1387" y="1484"/>
                          <a:pt x="1451" y="1420"/>
                        </a:cubicBezTo>
                        <a:cubicBezTo>
                          <a:pt x="1623" y="1247"/>
                          <a:pt x="1589" y="937"/>
                          <a:pt x="1209" y="540"/>
                        </a:cubicBezTo>
                        <a:cubicBezTo>
                          <a:pt x="843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20" name="Google Shape;7420;p8"/>
                  <p:cNvSpPr/>
                  <p:nvPr/>
                </p:nvSpPr>
                <p:spPr>
                  <a:xfrm rot="-5400000">
                    <a:off x="598563" y="1925938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2" y="1"/>
                        </a:moveTo>
                        <a:cubicBezTo>
                          <a:pt x="639" y="1"/>
                          <a:pt x="122" y="277"/>
                          <a:pt x="1" y="449"/>
                        </a:cubicBezTo>
                        <a:cubicBezTo>
                          <a:pt x="122" y="639"/>
                          <a:pt x="657" y="898"/>
                          <a:pt x="1192" y="898"/>
                        </a:cubicBezTo>
                        <a:cubicBezTo>
                          <a:pt x="1744" y="898"/>
                          <a:pt x="2003" y="708"/>
                          <a:pt x="2003" y="449"/>
                        </a:cubicBezTo>
                        <a:cubicBezTo>
                          <a:pt x="2003" y="208"/>
                          <a:pt x="1744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21" name="Google Shape;7421;p8"/>
                  <p:cNvSpPr/>
                  <p:nvPr/>
                </p:nvSpPr>
                <p:spPr>
                  <a:xfrm rot="-5400000">
                    <a:off x="598775" y="2001650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4" y="1"/>
                        </a:moveTo>
                        <a:cubicBezTo>
                          <a:pt x="242" y="1"/>
                          <a:pt x="0" y="208"/>
                          <a:pt x="0" y="449"/>
                        </a:cubicBezTo>
                        <a:cubicBezTo>
                          <a:pt x="0" y="708"/>
                          <a:pt x="242" y="898"/>
                          <a:pt x="794" y="898"/>
                        </a:cubicBezTo>
                        <a:cubicBezTo>
                          <a:pt x="1347" y="898"/>
                          <a:pt x="1864" y="639"/>
                          <a:pt x="1985" y="449"/>
                        </a:cubicBezTo>
                        <a:cubicBezTo>
                          <a:pt x="1864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22" name="Google Shape;7422;p8"/>
                  <p:cNvSpPr/>
                  <p:nvPr/>
                </p:nvSpPr>
                <p:spPr>
                  <a:xfrm rot="-5400000">
                    <a:off x="631250" y="198460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30" y="0"/>
                        </a:moveTo>
                        <a:cubicBezTo>
                          <a:pt x="1288" y="0"/>
                          <a:pt x="780" y="176"/>
                          <a:pt x="432" y="540"/>
                        </a:cubicBezTo>
                        <a:cubicBezTo>
                          <a:pt x="35" y="937"/>
                          <a:pt x="1" y="1247"/>
                          <a:pt x="173" y="1420"/>
                        </a:cubicBezTo>
                        <a:cubicBezTo>
                          <a:pt x="244" y="1484"/>
                          <a:pt x="331" y="1520"/>
                          <a:pt x="432" y="1520"/>
                        </a:cubicBezTo>
                        <a:cubicBezTo>
                          <a:pt x="603" y="1520"/>
                          <a:pt x="815" y="1417"/>
                          <a:pt x="1053" y="1178"/>
                        </a:cubicBezTo>
                        <a:cubicBezTo>
                          <a:pt x="1450" y="781"/>
                          <a:pt x="1623" y="229"/>
                          <a:pt x="1589" y="5"/>
                        </a:cubicBezTo>
                        <a:cubicBezTo>
                          <a:pt x="1571" y="2"/>
                          <a:pt x="1552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23" name="Google Shape;7423;p8"/>
                  <p:cNvSpPr/>
                  <p:nvPr/>
                </p:nvSpPr>
                <p:spPr>
                  <a:xfrm rot="-5400000">
                    <a:off x="471700" y="1896150"/>
                    <a:ext cx="27650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864" extrusionOk="0">
                        <a:moveTo>
                          <a:pt x="553" y="1"/>
                        </a:moveTo>
                        <a:cubicBezTo>
                          <a:pt x="1" y="1"/>
                          <a:pt x="1" y="864"/>
                          <a:pt x="553" y="864"/>
                        </a:cubicBezTo>
                        <a:cubicBezTo>
                          <a:pt x="1105" y="864"/>
                          <a:pt x="1105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24" name="Google Shape;7424;p8"/>
                  <p:cNvSpPr/>
                  <p:nvPr/>
                </p:nvSpPr>
                <p:spPr>
                  <a:xfrm rot="-5400000">
                    <a:off x="468913" y="2027538"/>
                    <a:ext cx="2807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22" y="863"/>
                          <a:pt x="1122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25" name="Google Shape;7425;p8"/>
                  <p:cNvSpPr/>
                  <p:nvPr/>
                </p:nvSpPr>
                <p:spPr>
                  <a:xfrm rot="-5400000">
                    <a:off x="554763" y="1635738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26" name="Google Shape;7426;p8"/>
                  <p:cNvSpPr/>
                  <p:nvPr/>
                </p:nvSpPr>
                <p:spPr>
                  <a:xfrm rot="-5400000">
                    <a:off x="613225" y="1487525"/>
                    <a:ext cx="160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27" name="Google Shape;7427;p8"/>
                  <p:cNvSpPr/>
                  <p:nvPr/>
                </p:nvSpPr>
                <p:spPr>
                  <a:xfrm rot="-5400000">
                    <a:off x="548513" y="1509538"/>
                    <a:ext cx="1815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6" h="725" extrusionOk="0">
                        <a:moveTo>
                          <a:pt x="363" y="0"/>
                        </a:moveTo>
                        <a:cubicBezTo>
                          <a:pt x="155" y="0"/>
                          <a:pt x="0" y="155"/>
                          <a:pt x="0" y="363"/>
                        </a:cubicBezTo>
                        <a:cubicBezTo>
                          <a:pt x="0" y="570"/>
                          <a:pt x="155" y="725"/>
                          <a:pt x="363" y="725"/>
                        </a:cubicBezTo>
                        <a:cubicBezTo>
                          <a:pt x="552" y="725"/>
                          <a:pt x="725" y="570"/>
                          <a:pt x="725" y="363"/>
                        </a:cubicBezTo>
                        <a:cubicBezTo>
                          <a:pt x="725" y="155"/>
                          <a:pt x="552" y="0"/>
                          <a:pt x="3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28" name="Google Shape;7428;p8"/>
                  <p:cNvSpPr/>
                  <p:nvPr/>
                </p:nvSpPr>
                <p:spPr>
                  <a:xfrm rot="-5400000">
                    <a:off x="508588" y="1493788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50" y="1"/>
                        </a:moveTo>
                        <a:cubicBezTo>
                          <a:pt x="191" y="1"/>
                          <a:pt x="1" y="242"/>
                          <a:pt x="1" y="795"/>
                        </a:cubicBezTo>
                        <a:cubicBezTo>
                          <a:pt x="1" y="1347"/>
                          <a:pt x="260" y="1882"/>
                          <a:pt x="450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5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29" name="Google Shape;7429;p8"/>
                  <p:cNvSpPr/>
                  <p:nvPr/>
                </p:nvSpPr>
                <p:spPr>
                  <a:xfrm rot="-5400000">
                    <a:off x="509375" y="1528100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416" y="0"/>
                        </a:moveTo>
                        <a:cubicBezTo>
                          <a:pt x="318" y="0"/>
                          <a:pt x="236" y="36"/>
                          <a:pt x="173" y="99"/>
                        </a:cubicBezTo>
                        <a:cubicBezTo>
                          <a:pt x="0" y="289"/>
                          <a:pt x="35" y="599"/>
                          <a:pt x="415" y="979"/>
                        </a:cubicBezTo>
                        <a:cubicBezTo>
                          <a:pt x="779" y="1343"/>
                          <a:pt x="1273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8" y="1514"/>
                        </a:cubicBezTo>
                        <a:cubicBezTo>
                          <a:pt x="1623" y="1290"/>
                          <a:pt x="1433" y="737"/>
                          <a:pt x="1053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30" name="Google Shape;7430;p8"/>
                  <p:cNvSpPr/>
                  <p:nvPr/>
                </p:nvSpPr>
                <p:spPr>
                  <a:xfrm rot="-5400000">
                    <a:off x="532550" y="154535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5" y="1"/>
                        </a:moveTo>
                        <a:cubicBezTo>
                          <a:pt x="260" y="1"/>
                          <a:pt x="1" y="208"/>
                          <a:pt x="1" y="450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82" y="639"/>
                          <a:pt x="2003" y="450"/>
                        </a:cubicBezTo>
                        <a:cubicBezTo>
                          <a:pt x="1882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31" name="Google Shape;7431;p8"/>
                  <p:cNvSpPr/>
                  <p:nvPr/>
                </p:nvSpPr>
                <p:spPr>
                  <a:xfrm rot="-5400000">
                    <a:off x="532763" y="1469613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4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4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32" name="Google Shape;7432;p8"/>
                  <p:cNvSpPr/>
                  <p:nvPr/>
                </p:nvSpPr>
                <p:spPr>
                  <a:xfrm rot="-5400000">
                    <a:off x="509375" y="1471150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1196" y="0"/>
                        </a:moveTo>
                        <a:cubicBezTo>
                          <a:pt x="1024" y="0"/>
                          <a:pt x="811" y="106"/>
                          <a:pt x="570" y="358"/>
                        </a:cubicBezTo>
                        <a:cubicBezTo>
                          <a:pt x="173" y="737"/>
                          <a:pt x="1" y="1307"/>
                          <a:pt x="35" y="1514"/>
                        </a:cubicBezTo>
                        <a:cubicBezTo>
                          <a:pt x="52" y="1517"/>
                          <a:pt x="72" y="1518"/>
                          <a:pt x="94" y="1518"/>
                        </a:cubicBezTo>
                        <a:cubicBezTo>
                          <a:pt x="335" y="1518"/>
                          <a:pt x="843" y="1343"/>
                          <a:pt x="1191" y="979"/>
                        </a:cubicBezTo>
                        <a:cubicBezTo>
                          <a:pt x="1588" y="599"/>
                          <a:pt x="1623" y="289"/>
                          <a:pt x="1450" y="99"/>
                        </a:cubicBezTo>
                        <a:cubicBezTo>
                          <a:pt x="1381" y="36"/>
                          <a:pt x="1295" y="0"/>
                          <a:pt x="11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33" name="Google Shape;7433;p8"/>
                  <p:cNvSpPr/>
                  <p:nvPr/>
                </p:nvSpPr>
                <p:spPr>
                  <a:xfrm rot="-5400000">
                    <a:off x="612988" y="1656438"/>
                    <a:ext cx="21175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7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56" y="728"/>
                          <a:pt x="363" y="728"/>
                        </a:cubicBezTo>
                        <a:cubicBezTo>
                          <a:pt x="691" y="728"/>
                          <a:pt x="847" y="348"/>
                          <a:pt x="622" y="106"/>
                        </a:cubicBezTo>
                        <a:cubicBezTo>
                          <a:pt x="549" y="34"/>
                          <a:pt x="459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34" name="Google Shape;7434;p8"/>
                  <p:cNvSpPr/>
                  <p:nvPr/>
                </p:nvSpPr>
                <p:spPr>
                  <a:xfrm rot="-5400000">
                    <a:off x="650350" y="1642000"/>
                    <a:ext cx="2247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2003" extrusionOk="0">
                        <a:moveTo>
                          <a:pt x="449" y="0"/>
                        </a:moveTo>
                        <a:cubicBezTo>
                          <a:pt x="277" y="121"/>
                          <a:pt x="1" y="639"/>
                          <a:pt x="1" y="1191"/>
                        </a:cubicBezTo>
                        <a:cubicBezTo>
                          <a:pt x="1" y="1743"/>
                          <a:pt x="208" y="2002"/>
                          <a:pt x="449" y="2002"/>
                        </a:cubicBezTo>
                        <a:cubicBezTo>
                          <a:pt x="708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22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35" name="Google Shape;7435;p8"/>
                  <p:cNvSpPr/>
                  <p:nvPr/>
                </p:nvSpPr>
                <p:spPr>
                  <a:xfrm rot="-5400000">
                    <a:off x="631263" y="1619563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89" y="1"/>
                        </a:moveTo>
                        <a:cubicBezTo>
                          <a:pt x="69" y="1"/>
                          <a:pt x="51" y="2"/>
                          <a:pt x="35" y="5"/>
                        </a:cubicBezTo>
                        <a:cubicBezTo>
                          <a:pt x="0" y="229"/>
                          <a:pt x="173" y="781"/>
                          <a:pt x="570" y="1178"/>
                        </a:cubicBezTo>
                        <a:cubicBezTo>
                          <a:pt x="809" y="1417"/>
                          <a:pt x="1027" y="1520"/>
                          <a:pt x="1199" y="1520"/>
                        </a:cubicBezTo>
                        <a:cubicBezTo>
                          <a:pt x="1301" y="1520"/>
                          <a:pt x="1386" y="1484"/>
                          <a:pt x="1450" y="1420"/>
                        </a:cubicBezTo>
                        <a:cubicBezTo>
                          <a:pt x="1623" y="1247"/>
                          <a:pt x="1588" y="937"/>
                          <a:pt x="1191" y="540"/>
                        </a:cubicBezTo>
                        <a:cubicBezTo>
                          <a:pt x="841" y="189"/>
                          <a:pt x="329" y="1"/>
                          <a:pt x="8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36" name="Google Shape;7436;p8"/>
                  <p:cNvSpPr/>
                  <p:nvPr/>
                </p:nvSpPr>
                <p:spPr>
                  <a:xfrm rot="-5400000">
                    <a:off x="598563" y="1617838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1" y="1"/>
                        </a:moveTo>
                        <a:cubicBezTo>
                          <a:pt x="639" y="1"/>
                          <a:pt x="121" y="277"/>
                          <a:pt x="0" y="449"/>
                        </a:cubicBezTo>
                        <a:cubicBezTo>
                          <a:pt x="121" y="639"/>
                          <a:pt x="656" y="898"/>
                          <a:pt x="1191" y="898"/>
                        </a:cubicBezTo>
                        <a:cubicBezTo>
                          <a:pt x="1743" y="898"/>
                          <a:pt x="2002" y="708"/>
                          <a:pt x="2002" y="449"/>
                        </a:cubicBezTo>
                        <a:cubicBezTo>
                          <a:pt x="2002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37" name="Google Shape;7437;p8"/>
                  <p:cNvSpPr/>
                  <p:nvPr/>
                </p:nvSpPr>
                <p:spPr>
                  <a:xfrm rot="-5400000">
                    <a:off x="598775" y="1693575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5" y="1"/>
                        </a:moveTo>
                        <a:cubicBezTo>
                          <a:pt x="242" y="1"/>
                          <a:pt x="1" y="208"/>
                          <a:pt x="1" y="449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65" y="639"/>
                          <a:pt x="1986" y="449"/>
                        </a:cubicBezTo>
                        <a:cubicBezTo>
                          <a:pt x="1865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38" name="Google Shape;7438;p8"/>
                  <p:cNvSpPr/>
                  <p:nvPr/>
                </p:nvSpPr>
                <p:spPr>
                  <a:xfrm rot="-5400000">
                    <a:off x="631250" y="1676525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26" y="0"/>
                        </a:moveTo>
                        <a:cubicBezTo>
                          <a:pt x="1274" y="0"/>
                          <a:pt x="781" y="176"/>
                          <a:pt x="432" y="540"/>
                        </a:cubicBezTo>
                        <a:cubicBezTo>
                          <a:pt x="35" y="937"/>
                          <a:pt x="1" y="1247"/>
                          <a:pt x="174" y="1420"/>
                        </a:cubicBezTo>
                        <a:cubicBezTo>
                          <a:pt x="244" y="1484"/>
                          <a:pt x="331" y="1520"/>
                          <a:pt x="432" y="1520"/>
                        </a:cubicBezTo>
                        <a:cubicBezTo>
                          <a:pt x="603" y="1520"/>
                          <a:pt x="815" y="1417"/>
                          <a:pt x="1054" y="1178"/>
                        </a:cubicBezTo>
                        <a:cubicBezTo>
                          <a:pt x="1451" y="781"/>
                          <a:pt x="1623" y="229"/>
                          <a:pt x="1589" y="5"/>
                        </a:cubicBezTo>
                        <a:cubicBezTo>
                          <a:pt x="1570" y="2"/>
                          <a:pt x="1549" y="0"/>
                          <a:pt x="152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39" name="Google Shape;7439;p8"/>
                  <p:cNvSpPr/>
                  <p:nvPr/>
                </p:nvSpPr>
                <p:spPr>
                  <a:xfrm rot="-5400000">
                    <a:off x="471713" y="1588063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2" y="1"/>
                        </a:moveTo>
                        <a:cubicBezTo>
                          <a:pt x="0" y="1"/>
                          <a:pt x="0" y="864"/>
                          <a:pt x="552" y="864"/>
                        </a:cubicBezTo>
                        <a:cubicBezTo>
                          <a:pt x="1105" y="864"/>
                          <a:pt x="1105" y="1"/>
                          <a:pt x="5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40" name="Google Shape;7440;p8"/>
                  <p:cNvSpPr/>
                  <p:nvPr/>
                </p:nvSpPr>
                <p:spPr>
                  <a:xfrm rot="-5400000">
                    <a:off x="469125" y="1719675"/>
                    <a:ext cx="27650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05" y="863"/>
                          <a:pt x="1105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41" name="Google Shape;7441;p8"/>
                  <p:cNvSpPr/>
                  <p:nvPr/>
                </p:nvSpPr>
                <p:spPr>
                  <a:xfrm rot="-5400000">
                    <a:off x="554763" y="1327663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57" y="2504"/>
                        </a:lnTo>
                        <a:lnTo>
                          <a:pt x="657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42" name="Google Shape;7442;p8"/>
                  <p:cNvSpPr/>
                  <p:nvPr/>
                </p:nvSpPr>
                <p:spPr>
                  <a:xfrm rot="-5400000">
                    <a:off x="613238" y="1179438"/>
                    <a:ext cx="1597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9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43" name="Google Shape;7443;p8"/>
                  <p:cNvSpPr/>
                  <p:nvPr/>
                </p:nvSpPr>
                <p:spPr>
                  <a:xfrm rot="-5400000">
                    <a:off x="548513" y="1201463"/>
                    <a:ext cx="1815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6" h="725" extrusionOk="0">
                        <a:moveTo>
                          <a:pt x="363" y="0"/>
                        </a:moveTo>
                        <a:cubicBezTo>
                          <a:pt x="156" y="0"/>
                          <a:pt x="0" y="155"/>
                          <a:pt x="0" y="363"/>
                        </a:cubicBezTo>
                        <a:cubicBezTo>
                          <a:pt x="0" y="570"/>
                          <a:pt x="156" y="725"/>
                          <a:pt x="363" y="725"/>
                        </a:cubicBezTo>
                        <a:cubicBezTo>
                          <a:pt x="553" y="725"/>
                          <a:pt x="725" y="570"/>
                          <a:pt x="725" y="363"/>
                        </a:cubicBezTo>
                        <a:cubicBezTo>
                          <a:pt x="725" y="155"/>
                          <a:pt x="553" y="0"/>
                          <a:pt x="3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44" name="Google Shape;7444;p8"/>
                  <p:cNvSpPr/>
                  <p:nvPr/>
                </p:nvSpPr>
                <p:spPr>
                  <a:xfrm rot="-5400000">
                    <a:off x="508600" y="1185700"/>
                    <a:ext cx="22450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8" h="1986" extrusionOk="0">
                        <a:moveTo>
                          <a:pt x="449" y="1"/>
                        </a:moveTo>
                        <a:cubicBezTo>
                          <a:pt x="190" y="1"/>
                          <a:pt x="0" y="242"/>
                          <a:pt x="0" y="795"/>
                        </a:cubicBezTo>
                        <a:cubicBezTo>
                          <a:pt x="0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45" name="Google Shape;7445;p8"/>
                  <p:cNvSpPr/>
                  <p:nvPr/>
                </p:nvSpPr>
                <p:spPr>
                  <a:xfrm rot="-5400000">
                    <a:off x="509375" y="1220025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416" y="0"/>
                        </a:moveTo>
                        <a:cubicBezTo>
                          <a:pt x="318" y="0"/>
                          <a:pt x="236" y="36"/>
                          <a:pt x="173" y="99"/>
                        </a:cubicBezTo>
                        <a:cubicBezTo>
                          <a:pt x="1" y="289"/>
                          <a:pt x="35" y="599"/>
                          <a:pt x="415" y="979"/>
                        </a:cubicBezTo>
                        <a:cubicBezTo>
                          <a:pt x="779" y="1343"/>
                          <a:pt x="1273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8" y="1514"/>
                        </a:cubicBezTo>
                        <a:cubicBezTo>
                          <a:pt x="1623" y="1290"/>
                          <a:pt x="1433" y="737"/>
                          <a:pt x="1053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46" name="Google Shape;7446;p8"/>
                  <p:cNvSpPr/>
                  <p:nvPr/>
                </p:nvSpPr>
                <p:spPr>
                  <a:xfrm rot="-5400000">
                    <a:off x="532550" y="123725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4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42" y="898"/>
                          <a:pt x="794" y="898"/>
                        </a:cubicBezTo>
                        <a:cubicBezTo>
                          <a:pt x="1346" y="898"/>
                          <a:pt x="1881" y="639"/>
                          <a:pt x="2002" y="450"/>
                        </a:cubicBezTo>
                        <a:cubicBezTo>
                          <a:pt x="1881" y="277"/>
                          <a:pt x="1346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47" name="Google Shape;7447;p8"/>
                  <p:cNvSpPr/>
                  <p:nvPr/>
                </p:nvSpPr>
                <p:spPr>
                  <a:xfrm rot="-5400000">
                    <a:off x="532763" y="1161538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2" y="1"/>
                        </a:moveTo>
                        <a:cubicBezTo>
                          <a:pt x="639" y="1"/>
                          <a:pt x="104" y="277"/>
                          <a:pt x="1" y="450"/>
                        </a:cubicBezTo>
                        <a:cubicBezTo>
                          <a:pt x="122" y="639"/>
                          <a:pt x="639" y="898"/>
                          <a:pt x="1192" y="898"/>
                        </a:cubicBezTo>
                        <a:cubicBezTo>
                          <a:pt x="1744" y="898"/>
                          <a:pt x="1986" y="708"/>
                          <a:pt x="1986" y="450"/>
                        </a:cubicBezTo>
                        <a:cubicBezTo>
                          <a:pt x="1986" y="208"/>
                          <a:pt x="1744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48" name="Google Shape;7448;p8"/>
                  <p:cNvSpPr/>
                  <p:nvPr/>
                </p:nvSpPr>
                <p:spPr>
                  <a:xfrm rot="-5400000">
                    <a:off x="509363" y="1163063"/>
                    <a:ext cx="406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19" extrusionOk="0">
                        <a:moveTo>
                          <a:pt x="1196" y="0"/>
                        </a:moveTo>
                        <a:cubicBezTo>
                          <a:pt x="1024" y="0"/>
                          <a:pt x="811" y="106"/>
                          <a:pt x="570" y="358"/>
                        </a:cubicBezTo>
                        <a:cubicBezTo>
                          <a:pt x="173" y="737"/>
                          <a:pt x="1" y="1307"/>
                          <a:pt x="35" y="1514"/>
                        </a:cubicBezTo>
                        <a:cubicBezTo>
                          <a:pt x="53" y="1517"/>
                          <a:pt x="72" y="1518"/>
                          <a:pt x="94" y="1518"/>
                        </a:cubicBezTo>
                        <a:cubicBezTo>
                          <a:pt x="336" y="1518"/>
                          <a:pt x="844" y="1343"/>
                          <a:pt x="1192" y="979"/>
                        </a:cubicBezTo>
                        <a:cubicBezTo>
                          <a:pt x="1589" y="599"/>
                          <a:pt x="1623" y="289"/>
                          <a:pt x="1451" y="99"/>
                        </a:cubicBezTo>
                        <a:cubicBezTo>
                          <a:pt x="1381" y="36"/>
                          <a:pt x="1295" y="0"/>
                          <a:pt x="11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49" name="Google Shape;7449;p8"/>
                  <p:cNvSpPr/>
                  <p:nvPr/>
                </p:nvSpPr>
                <p:spPr>
                  <a:xfrm rot="-5400000">
                    <a:off x="613000" y="1348350"/>
                    <a:ext cx="21150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6" h="728" extrusionOk="0">
                        <a:moveTo>
                          <a:pt x="368" y="1"/>
                        </a:moveTo>
                        <a:cubicBezTo>
                          <a:pt x="182" y="1"/>
                          <a:pt x="0" y="144"/>
                          <a:pt x="0" y="365"/>
                        </a:cubicBezTo>
                        <a:cubicBezTo>
                          <a:pt x="0" y="572"/>
                          <a:pt x="156" y="728"/>
                          <a:pt x="363" y="728"/>
                        </a:cubicBezTo>
                        <a:cubicBezTo>
                          <a:pt x="691" y="728"/>
                          <a:pt x="846" y="331"/>
                          <a:pt x="622" y="106"/>
                        </a:cubicBezTo>
                        <a:cubicBezTo>
                          <a:pt x="549" y="34"/>
                          <a:pt x="458" y="1"/>
                          <a:pt x="36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50" name="Google Shape;7450;p8"/>
                  <p:cNvSpPr/>
                  <p:nvPr/>
                </p:nvSpPr>
                <p:spPr>
                  <a:xfrm rot="-5400000">
                    <a:off x="650350" y="1333925"/>
                    <a:ext cx="2247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2003" extrusionOk="0">
                        <a:moveTo>
                          <a:pt x="450" y="0"/>
                        </a:moveTo>
                        <a:cubicBezTo>
                          <a:pt x="277" y="121"/>
                          <a:pt x="1" y="639"/>
                          <a:pt x="1" y="1191"/>
                        </a:cubicBezTo>
                        <a:cubicBezTo>
                          <a:pt x="1" y="1743"/>
                          <a:pt x="208" y="2002"/>
                          <a:pt x="450" y="2002"/>
                        </a:cubicBezTo>
                        <a:cubicBezTo>
                          <a:pt x="709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22" y="121"/>
                          <a:pt x="45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51" name="Google Shape;7451;p8"/>
                  <p:cNvSpPr/>
                  <p:nvPr/>
                </p:nvSpPr>
                <p:spPr>
                  <a:xfrm rot="-5400000">
                    <a:off x="631263" y="1311488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93" y="1"/>
                        </a:moveTo>
                        <a:cubicBezTo>
                          <a:pt x="72" y="1"/>
                          <a:pt x="52" y="2"/>
                          <a:pt x="35" y="5"/>
                        </a:cubicBezTo>
                        <a:cubicBezTo>
                          <a:pt x="1" y="229"/>
                          <a:pt x="173" y="781"/>
                          <a:pt x="570" y="1178"/>
                        </a:cubicBezTo>
                        <a:cubicBezTo>
                          <a:pt x="820" y="1417"/>
                          <a:pt x="1036" y="1520"/>
                          <a:pt x="1204" y="1520"/>
                        </a:cubicBezTo>
                        <a:cubicBezTo>
                          <a:pt x="1303" y="1520"/>
                          <a:pt x="1386" y="1484"/>
                          <a:pt x="1450" y="1420"/>
                        </a:cubicBezTo>
                        <a:cubicBezTo>
                          <a:pt x="1623" y="1247"/>
                          <a:pt x="1588" y="937"/>
                          <a:pt x="1209" y="540"/>
                        </a:cubicBezTo>
                        <a:cubicBezTo>
                          <a:pt x="843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52" name="Google Shape;7452;p8"/>
                  <p:cNvSpPr/>
                  <p:nvPr/>
                </p:nvSpPr>
                <p:spPr>
                  <a:xfrm rot="-5400000">
                    <a:off x="598563" y="1309763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1" y="1"/>
                        </a:moveTo>
                        <a:cubicBezTo>
                          <a:pt x="639" y="1"/>
                          <a:pt x="121" y="277"/>
                          <a:pt x="0" y="449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4" y="898"/>
                          <a:pt x="2003" y="708"/>
                          <a:pt x="2003" y="449"/>
                        </a:cubicBezTo>
                        <a:cubicBezTo>
                          <a:pt x="2003" y="208"/>
                          <a:pt x="1744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53" name="Google Shape;7453;p8"/>
                  <p:cNvSpPr/>
                  <p:nvPr/>
                </p:nvSpPr>
                <p:spPr>
                  <a:xfrm rot="-5400000">
                    <a:off x="598563" y="1385713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812" y="1"/>
                        </a:moveTo>
                        <a:cubicBezTo>
                          <a:pt x="260" y="1"/>
                          <a:pt x="1" y="208"/>
                          <a:pt x="1" y="449"/>
                        </a:cubicBezTo>
                        <a:cubicBezTo>
                          <a:pt x="1" y="708"/>
                          <a:pt x="260" y="898"/>
                          <a:pt x="812" y="898"/>
                        </a:cubicBezTo>
                        <a:cubicBezTo>
                          <a:pt x="1364" y="898"/>
                          <a:pt x="1882" y="639"/>
                          <a:pt x="2003" y="449"/>
                        </a:cubicBezTo>
                        <a:cubicBezTo>
                          <a:pt x="1882" y="277"/>
                          <a:pt x="1364" y="1"/>
                          <a:pt x="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54" name="Google Shape;7454;p8"/>
                  <p:cNvSpPr/>
                  <p:nvPr/>
                </p:nvSpPr>
                <p:spPr>
                  <a:xfrm rot="-5400000">
                    <a:off x="631263" y="1368438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1526" y="0"/>
                        </a:moveTo>
                        <a:cubicBezTo>
                          <a:pt x="1273" y="0"/>
                          <a:pt x="780" y="176"/>
                          <a:pt x="432" y="540"/>
                        </a:cubicBezTo>
                        <a:cubicBezTo>
                          <a:pt x="35" y="937"/>
                          <a:pt x="0" y="1247"/>
                          <a:pt x="173" y="1420"/>
                        </a:cubicBezTo>
                        <a:cubicBezTo>
                          <a:pt x="243" y="1484"/>
                          <a:pt x="330" y="1520"/>
                          <a:pt x="431" y="1520"/>
                        </a:cubicBezTo>
                        <a:cubicBezTo>
                          <a:pt x="603" y="1520"/>
                          <a:pt x="814" y="1417"/>
                          <a:pt x="1053" y="1178"/>
                        </a:cubicBezTo>
                        <a:cubicBezTo>
                          <a:pt x="1450" y="781"/>
                          <a:pt x="1623" y="229"/>
                          <a:pt x="1588" y="5"/>
                        </a:cubicBezTo>
                        <a:cubicBezTo>
                          <a:pt x="1570" y="2"/>
                          <a:pt x="1549" y="0"/>
                          <a:pt x="152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55" name="Google Shape;7455;p8"/>
                  <p:cNvSpPr/>
                  <p:nvPr/>
                </p:nvSpPr>
                <p:spPr>
                  <a:xfrm rot="-5400000">
                    <a:off x="471713" y="1279988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3" y="1"/>
                        </a:moveTo>
                        <a:cubicBezTo>
                          <a:pt x="0" y="1"/>
                          <a:pt x="0" y="864"/>
                          <a:pt x="553" y="864"/>
                        </a:cubicBezTo>
                        <a:cubicBezTo>
                          <a:pt x="1105" y="864"/>
                          <a:pt x="1105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56" name="Google Shape;7456;p8"/>
                  <p:cNvSpPr/>
                  <p:nvPr/>
                </p:nvSpPr>
                <p:spPr>
                  <a:xfrm rot="-5400000">
                    <a:off x="469138" y="1411588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2" y="0"/>
                        </a:moveTo>
                        <a:cubicBezTo>
                          <a:pt x="0" y="0"/>
                          <a:pt x="0" y="863"/>
                          <a:pt x="552" y="863"/>
                        </a:cubicBezTo>
                        <a:cubicBezTo>
                          <a:pt x="1105" y="863"/>
                          <a:pt x="1105" y="0"/>
                          <a:pt x="5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57" name="Google Shape;7457;p8"/>
                  <p:cNvSpPr/>
                  <p:nvPr/>
                </p:nvSpPr>
                <p:spPr>
                  <a:xfrm rot="-5400000">
                    <a:off x="554775" y="1019575"/>
                    <a:ext cx="164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6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58" name="Google Shape;7458;p8"/>
                  <p:cNvSpPr/>
                  <p:nvPr/>
                </p:nvSpPr>
                <p:spPr>
                  <a:xfrm rot="-5400000">
                    <a:off x="613238" y="871363"/>
                    <a:ext cx="1597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9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59" name="Google Shape;7459;p8"/>
                  <p:cNvSpPr/>
                  <p:nvPr/>
                </p:nvSpPr>
                <p:spPr>
                  <a:xfrm rot="-5400000">
                    <a:off x="548300" y="893600"/>
                    <a:ext cx="18575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3" h="725" extrusionOk="0">
                        <a:moveTo>
                          <a:pt x="380" y="0"/>
                        </a:moveTo>
                        <a:cubicBezTo>
                          <a:pt x="173" y="0"/>
                          <a:pt x="1" y="155"/>
                          <a:pt x="1" y="363"/>
                        </a:cubicBezTo>
                        <a:cubicBezTo>
                          <a:pt x="1" y="570"/>
                          <a:pt x="173" y="725"/>
                          <a:pt x="380" y="725"/>
                        </a:cubicBezTo>
                        <a:cubicBezTo>
                          <a:pt x="570" y="725"/>
                          <a:pt x="743" y="570"/>
                          <a:pt x="743" y="363"/>
                        </a:cubicBezTo>
                        <a:cubicBezTo>
                          <a:pt x="743" y="155"/>
                          <a:pt x="570" y="0"/>
                          <a:pt x="38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60" name="Google Shape;7460;p8"/>
                  <p:cNvSpPr/>
                  <p:nvPr/>
                </p:nvSpPr>
                <p:spPr>
                  <a:xfrm rot="-5400000">
                    <a:off x="508588" y="877613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49" y="1"/>
                        </a:moveTo>
                        <a:cubicBezTo>
                          <a:pt x="190" y="1"/>
                          <a:pt x="1" y="242"/>
                          <a:pt x="1" y="795"/>
                        </a:cubicBezTo>
                        <a:cubicBezTo>
                          <a:pt x="1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61" name="Google Shape;7461;p8"/>
                  <p:cNvSpPr/>
                  <p:nvPr/>
                </p:nvSpPr>
                <p:spPr>
                  <a:xfrm rot="-5400000">
                    <a:off x="509363" y="911938"/>
                    <a:ext cx="406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19" extrusionOk="0">
                        <a:moveTo>
                          <a:pt x="416" y="0"/>
                        </a:moveTo>
                        <a:cubicBezTo>
                          <a:pt x="319" y="0"/>
                          <a:pt x="237" y="36"/>
                          <a:pt x="174" y="99"/>
                        </a:cubicBezTo>
                        <a:cubicBezTo>
                          <a:pt x="1" y="289"/>
                          <a:pt x="35" y="599"/>
                          <a:pt x="415" y="979"/>
                        </a:cubicBezTo>
                        <a:cubicBezTo>
                          <a:pt x="779" y="1343"/>
                          <a:pt x="1274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9" y="1514"/>
                        </a:cubicBezTo>
                        <a:cubicBezTo>
                          <a:pt x="1623" y="1290"/>
                          <a:pt x="1433" y="737"/>
                          <a:pt x="1054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62" name="Google Shape;7462;p8"/>
                  <p:cNvSpPr/>
                  <p:nvPr/>
                </p:nvSpPr>
                <p:spPr>
                  <a:xfrm rot="-5400000">
                    <a:off x="532550" y="929175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4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59" y="898"/>
                          <a:pt x="794" y="898"/>
                        </a:cubicBezTo>
                        <a:cubicBezTo>
                          <a:pt x="1347" y="898"/>
                          <a:pt x="1882" y="639"/>
                          <a:pt x="2002" y="450"/>
                        </a:cubicBezTo>
                        <a:cubicBezTo>
                          <a:pt x="1882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63" name="Google Shape;7463;p8"/>
                  <p:cNvSpPr/>
                  <p:nvPr/>
                </p:nvSpPr>
                <p:spPr>
                  <a:xfrm rot="-5400000">
                    <a:off x="532775" y="853450"/>
                    <a:ext cx="4962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5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3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64" name="Google Shape;7464;p8"/>
                  <p:cNvSpPr/>
                  <p:nvPr/>
                </p:nvSpPr>
                <p:spPr>
                  <a:xfrm rot="-5400000">
                    <a:off x="509375" y="854975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1194" y="0"/>
                        </a:moveTo>
                        <a:cubicBezTo>
                          <a:pt x="1021" y="0"/>
                          <a:pt x="804" y="106"/>
                          <a:pt x="553" y="358"/>
                        </a:cubicBezTo>
                        <a:cubicBezTo>
                          <a:pt x="173" y="737"/>
                          <a:pt x="0" y="1307"/>
                          <a:pt x="35" y="1514"/>
                        </a:cubicBezTo>
                        <a:cubicBezTo>
                          <a:pt x="52" y="1517"/>
                          <a:pt x="72" y="1518"/>
                          <a:pt x="94" y="1518"/>
                        </a:cubicBezTo>
                        <a:cubicBezTo>
                          <a:pt x="335" y="1518"/>
                          <a:pt x="843" y="1343"/>
                          <a:pt x="1191" y="979"/>
                        </a:cubicBezTo>
                        <a:cubicBezTo>
                          <a:pt x="1588" y="599"/>
                          <a:pt x="1623" y="289"/>
                          <a:pt x="1450" y="99"/>
                        </a:cubicBezTo>
                        <a:cubicBezTo>
                          <a:pt x="1380" y="36"/>
                          <a:pt x="1295" y="0"/>
                          <a:pt x="11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65" name="Google Shape;7465;p8"/>
                  <p:cNvSpPr/>
                  <p:nvPr/>
                </p:nvSpPr>
                <p:spPr>
                  <a:xfrm rot="-5400000">
                    <a:off x="612988" y="1040263"/>
                    <a:ext cx="21175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7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56" y="728"/>
                          <a:pt x="363" y="728"/>
                        </a:cubicBezTo>
                        <a:cubicBezTo>
                          <a:pt x="691" y="728"/>
                          <a:pt x="846" y="331"/>
                          <a:pt x="622" y="106"/>
                        </a:cubicBezTo>
                        <a:cubicBezTo>
                          <a:pt x="549" y="34"/>
                          <a:pt x="458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66" name="Google Shape;7466;p8"/>
                  <p:cNvSpPr/>
                  <p:nvPr/>
                </p:nvSpPr>
                <p:spPr>
                  <a:xfrm rot="-5400000">
                    <a:off x="650575" y="1026050"/>
                    <a:ext cx="2202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1" h="2003" extrusionOk="0">
                        <a:moveTo>
                          <a:pt x="449" y="0"/>
                        </a:moveTo>
                        <a:cubicBezTo>
                          <a:pt x="259" y="121"/>
                          <a:pt x="0" y="639"/>
                          <a:pt x="0" y="1191"/>
                        </a:cubicBezTo>
                        <a:cubicBezTo>
                          <a:pt x="0" y="1743"/>
                          <a:pt x="207" y="2002"/>
                          <a:pt x="449" y="2002"/>
                        </a:cubicBezTo>
                        <a:cubicBezTo>
                          <a:pt x="691" y="2002"/>
                          <a:pt x="880" y="1743"/>
                          <a:pt x="880" y="1191"/>
                        </a:cubicBezTo>
                        <a:cubicBezTo>
                          <a:pt x="880" y="639"/>
                          <a:pt x="622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67" name="Google Shape;7467;p8"/>
                  <p:cNvSpPr/>
                  <p:nvPr/>
                </p:nvSpPr>
                <p:spPr>
                  <a:xfrm rot="-5400000">
                    <a:off x="631250" y="100340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93" y="1"/>
                        </a:moveTo>
                        <a:cubicBezTo>
                          <a:pt x="72" y="1"/>
                          <a:pt x="53" y="2"/>
                          <a:pt x="35" y="5"/>
                        </a:cubicBezTo>
                        <a:cubicBezTo>
                          <a:pt x="1" y="229"/>
                          <a:pt x="174" y="781"/>
                          <a:pt x="570" y="1178"/>
                        </a:cubicBezTo>
                        <a:cubicBezTo>
                          <a:pt x="809" y="1417"/>
                          <a:pt x="1028" y="1520"/>
                          <a:pt x="1200" y="1520"/>
                        </a:cubicBezTo>
                        <a:cubicBezTo>
                          <a:pt x="1301" y="1520"/>
                          <a:pt x="1387" y="1484"/>
                          <a:pt x="1451" y="1420"/>
                        </a:cubicBezTo>
                        <a:cubicBezTo>
                          <a:pt x="1623" y="1247"/>
                          <a:pt x="1589" y="937"/>
                          <a:pt x="1192" y="540"/>
                        </a:cubicBezTo>
                        <a:cubicBezTo>
                          <a:pt x="842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68" name="Google Shape;7468;p8"/>
                  <p:cNvSpPr/>
                  <p:nvPr/>
                </p:nvSpPr>
                <p:spPr>
                  <a:xfrm rot="-5400000">
                    <a:off x="598563" y="1001688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2" y="1"/>
                        </a:moveTo>
                        <a:cubicBezTo>
                          <a:pt x="639" y="1"/>
                          <a:pt x="122" y="277"/>
                          <a:pt x="1" y="449"/>
                        </a:cubicBezTo>
                        <a:cubicBezTo>
                          <a:pt x="122" y="639"/>
                          <a:pt x="639" y="898"/>
                          <a:pt x="1192" y="898"/>
                        </a:cubicBezTo>
                        <a:cubicBezTo>
                          <a:pt x="1744" y="898"/>
                          <a:pt x="2003" y="708"/>
                          <a:pt x="2003" y="449"/>
                        </a:cubicBezTo>
                        <a:cubicBezTo>
                          <a:pt x="2003" y="208"/>
                          <a:pt x="1744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69" name="Google Shape;7469;p8"/>
                  <p:cNvSpPr/>
                  <p:nvPr/>
                </p:nvSpPr>
                <p:spPr>
                  <a:xfrm rot="-5400000">
                    <a:off x="598775" y="1077400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4" y="1"/>
                        </a:moveTo>
                        <a:cubicBezTo>
                          <a:pt x="242" y="1"/>
                          <a:pt x="0" y="208"/>
                          <a:pt x="0" y="449"/>
                        </a:cubicBezTo>
                        <a:cubicBezTo>
                          <a:pt x="0" y="708"/>
                          <a:pt x="242" y="898"/>
                          <a:pt x="794" y="898"/>
                        </a:cubicBezTo>
                        <a:cubicBezTo>
                          <a:pt x="1347" y="898"/>
                          <a:pt x="1864" y="639"/>
                          <a:pt x="1985" y="449"/>
                        </a:cubicBezTo>
                        <a:cubicBezTo>
                          <a:pt x="1864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70" name="Google Shape;7470;p8"/>
                  <p:cNvSpPr/>
                  <p:nvPr/>
                </p:nvSpPr>
                <p:spPr>
                  <a:xfrm rot="-5400000">
                    <a:off x="631250" y="106035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26" y="0"/>
                        </a:moveTo>
                        <a:cubicBezTo>
                          <a:pt x="1274" y="0"/>
                          <a:pt x="780" y="176"/>
                          <a:pt x="432" y="540"/>
                        </a:cubicBezTo>
                        <a:cubicBezTo>
                          <a:pt x="35" y="937"/>
                          <a:pt x="1" y="1247"/>
                          <a:pt x="173" y="1420"/>
                        </a:cubicBezTo>
                        <a:cubicBezTo>
                          <a:pt x="237" y="1484"/>
                          <a:pt x="323" y="1520"/>
                          <a:pt x="424" y="1520"/>
                        </a:cubicBezTo>
                        <a:cubicBezTo>
                          <a:pt x="596" y="1520"/>
                          <a:pt x="815" y="1417"/>
                          <a:pt x="1053" y="1178"/>
                        </a:cubicBezTo>
                        <a:cubicBezTo>
                          <a:pt x="1450" y="781"/>
                          <a:pt x="1623" y="229"/>
                          <a:pt x="1589" y="5"/>
                        </a:cubicBezTo>
                        <a:cubicBezTo>
                          <a:pt x="1570" y="2"/>
                          <a:pt x="1549" y="0"/>
                          <a:pt x="152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71" name="Google Shape;7471;p8"/>
                  <p:cNvSpPr/>
                  <p:nvPr/>
                </p:nvSpPr>
                <p:spPr>
                  <a:xfrm rot="-5400000">
                    <a:off x="471700" y="971900"/>
                    <a:ext cx="27650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864" extrusionOk="0">
                        <a:moveTo>
                          <a:pt x="553" y="1"/>
                        </a:moveTo>
                        <a:cubicBezTo>
                          <a:pt x="1" y="1"/>
                          <a:pt x="1" y="864"/>
                          <a:pt x="553" y="864"/>
                        </a:cubicBezTo>
                        <a:cubicBezTo>
                          <a:pt x="1105" y="864"/>
                          <a:pt x="1105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72" name="Google Shape;7472;p8"/>
                  <p:cNvSpPr/>
                  <p:nvPr/>
                </p:nvSpPr>
                <p:spPr>
                  <a:xfrm rot="-5400000">
                    <a:off x="469125" y="1103500"/>
                    <a:ext cx="27650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05" y="863"/>
                          <a:pt x="1105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73" name="Google Shape;7473;p8"/>
                  <p:cNvSpPr/>
                  <p:nvPr/>
                </p:nvSpPr>
                <p:spPr>
                  <a:xfrm rot="-5400000">
                    <a:off x="554763" y="711488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74" name="Google Shape;7474;p8"/>
                  <p:cNvSpPr/>
                  <p:nvPr/>
                </p:nvSpPr>
                <p:spPr>
                  <a:xfrm rot="-5400000">
                    <a:off x="613225" y="563275"/>
                    <a:ext cx="160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75" name="Google Shape;7475;p8"/>
                  <p:cNvSpPr/>
                  <p:nvPr/>
                </p:nvSpPr>
                <p:spPr>
                  <a:xfrm rot="-5400000">
                    <a:off x="548288" y="585513"/>
                    <a:ext cx="1860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4" h="725" extrusionOk="0">
                        <a:moveTo>
                          <a:pt x="381" y="0"/>
                        </a:moveTo>
                        <a:cubicBezTo>
                          <a:pt x="174" y="0"/>
                          <a:pt x="1" y="155"/>
                          <a:pt x="1" y="363"/>
                        </a:cubicBezTo>
                        <a:cubicBezTo>
                          <a:pt x="1" y="570"/>
                          <a:pt x="174" y="725"/>
                          <a:pt x="381" y="725"/>
                        </a:cubicBezTo>
                        <a:cubicBezTo>
                          <a:pt x="570" y="725"/>
                          <a:pt x="743" y="570"/>
                          <a:pt x="743" y="363"/>
                        </a:cubicBezTo>
                        <a:cubicBezTo>
                          <a:pt x="743" y="155"/>
                          <a:pt x="570" y="0"/>
                          <a:pt x="3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76" name="Google Shape;7476;p8"/>
                  <p:cNvSpPr/>
                  <p:nvPr/>
                </p:nvSpPr>
                <p:spPr>
                  <a:xfrm rot="-5400000">
                    <a:off x="508588" y="569538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50" y="1"/>
                        </a:moveTo>
                        <a:cubicBezTo>
                          <a:pt x="191" y="1"/>
                          <a:pt x="1" y="242"/>
                          <a:pt x="1" y="795"/>
                        </a:cubicBezTo>
                        <a:cubicBezTo>
                          <a:pt x="1" y="1347"/>
                          <a:pt x="260" y="1882"/>
                          <a:pt x="450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5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77" name="Google Shape;7477;p8"/>
                  <p:cNvSpPr/>
                  <p:nvPr/>
                </p:nvSpPr>
                <p:spPr>
                  <a:xfrm rot="-5400000">
                    <a:off x="509163" y="604063"/>
                    <a:ext cx="410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0" h="1519" extrusionOk="0">
                        <a:moveTo>
                          <a:pt x="433" y="0"/>
                        </a:moveTo>
                        <a:cubicBezTo>
                          <a:pt x="335" y="0"/>
                          <a:pt x="253" y="36"/>
                          <a:pt x="190" y="99"/>
                        </a:cubicBezTo>
                        <a:cubicBezTo>
                          <a:pt x="0" y="289"/>
                          <a:pt x="52" y="599"/>
                          <a:pt x="432" y="979"/>
                        </a:cubicBezTo>
                        <a:cubicBezTo>
                          <a:pt x="796" y="1343"/>
                          <a:pt x="1290" y="1518"/>
                          <a:pt x="1529" y="1518"/>
                        </a:cubicBezTo>
                        <a:cubicBezTo>
                          <a:pt x="1551" y="1518"/>
                          <a:pt x="1571" y="1517"/>
                          <a:pt x="1588" y="1514"/>
                        </a:cubicBezTo>
                        <a:cubicBezTo>
                          <a:pt x="1640" y="1290"/>
                          <a:pt x="1450" y="737"/>
                          <a:pt x="1070" y="358"/>
                        </a:cubicBezTo>
                        <a:cubicBezTo>
                          <a:pt x="819" y="106"/>
                          <a:pt x="602" y="0"/>
                          <a:pt x="43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78" name="Google Shape;7478;p8"/>
                  <p:cNvSpPr/>
                  <p:nvPr/>
                </p:nvSpPr>
                <p:spPr>
                  <a:xfrm rot="-5400000">
                    <a:off x="532550" y="62110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5" y="1"/>
                        </a:moveTo>
                        <a:cubicBezTo>
                          <a:pt x="260" y="1"/>
                          <a:pt x="1" y="208"/>
                          <a:pt x="1" y="450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82" y="639"/>
                          <a:pt x="2003" y="450"/>
                        </a:cubicBezTo>
                        <a:cubicBezTo>
                          <a:pt x="1865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79" name="Google Shape;7479;p8"/>
                  <p:cNvSpPr/>
                  <p:nvPr/>
                </p:nvSpPr>
                <p:spPr>
                  <a:xfrm rot="-5400000">
                    <a:off x="532763" y="545363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4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4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80" name="Google Shape;7480;p8"/>
                  <p:cNvSpPr/>
                  <p:nvPr/>
                </p:nvSpPr>
                <p:spPr>
                  <a:xfrm rot="-5400000">
                    <a:off x="509163" y="547113"/>
                    <a:ext cx="410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0" h="1519" extrusionOk="0">
                        <a:moveTo>
                          <a:pt x="1207" y="0"/>
                        </a:moveTo>
                        <a:cubicBezTo>
                          <a:pt x="1038" y="0"/>
                          <a:pt x="821" y="106"/>
                          <a:pt x="570" y="358"/>
                        </a:cubicBezTo>
                        <a:cubicBezTo>
                          <a:pt x="190" y="737"/>
                          <a:pt x="0" y="1307"/>
                          <a:pt x="52" y="1514"/>
                        </a:cubicBezTo>
                        <a:cubicBezTo>
                          <a:pt x="69" y="1517"/>
                          <a:pt x="89" y="1518"/>
                          <a:pt x="111" y="1518"/>
                        </a:cubicBezTo>
                        <a:cubicBezTo>
                          <a:pt x="350" y="1518"/>
                          <a:pt x="844" y="1343"/>
                          <a:pt x="1208" y="979"/>
                        </a:cubicBezTo>
                        <a:cubicBezTo>
                          <a:pt x="1605" y="599"/>
                          <a:pt x="1640" y="289"/>
                          <a:pt x="1450" y="99"/>
                        </a:cubicBezTo>
                        <a:cubicBezTo>
                          <a:pt x="1387" y="36"/>
                          <a:pt x="1305" y="0"/>
                          <a:pt x="120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81" name="Google Shape;7481;p8"/>
                  <p:cNvSpPr/>
                  <p:nvPr/>
                </p:nvSpPr>
                <p:spPr>
                  <a:xfrm rot="-5400000">
                    <a:off x="612988" y="732188"/>
                    <a:ext cx="21175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7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56" y="728"/>
                          <a:pt x="363" y="728"/>
                        </a:cubicBezTo>
                        <a:cubicBezTo>
                          <a:pt x="691" y="728"/>
                          <a:pt x="847" y="331"/>
                          <a:pt x="622" y="106"/>
                        </a:cubicBezTo>
                        <a:cubicBezTo>
                          <a:pt x="549" y="34"/>
                          <a:pt x="459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82" name="Google Shape;7482;p8"/>
                  <p:cNvSpPr/>
                  <p:nvPr/>
                </p:nvSpPr>
                <p:spPr>
                  <a:xfrm rot="-5400000">
                    <a:off x="650350" y="717750"/>
                    <a:ext cx="2247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2003" extrusionOk="0">
                        <a:moveTo>
                          <a:pt x="449" y="0"/>
                        </a:moveTo>
                        <a:cubicBezTo>
                          <a:pt x="277" y="121"/>
                          <a:pt x="1" y="639"/>
                          <a:pt x="1" y="1191"/>
                        </a:cubicBezTo>
                        <a:cubicBezTo>
                          <a:pt x="1" y="1743"/>
                          <a:pt x="208" y="2002"/>
                          <a:pt x="449" y="2002"/>
                        </a:cubicBezTo>
                        <a:cubicBezTo>
                          <a:pt x="708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22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83" name="Google Shape;7483;p8"/>
                  <p:cNvSpPr/>
                  <p:nvPr/>
                </p:nvSpPr>
                <p:spPr>
                  <a:xfrm rot="-5400000">
                    <a:off x="631263" y="695313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93" y="1"/>
                        </a:moveTo>
                        <a:cubicBezTo>
                          <a:pt x="71" y="1"/>
                          <a:pt x="52" y="2"/>
                          <a:pt x="35" y="5"/>
                        </a:cubicBezTo>
                        <a:cubicBezTo>
                          <a:pt x="0" y="229"/>
                          <a:pt x="173" y="781"/>
                          <a:pt x="570" y="1178"/>
                        </a:cubicBezTo>
                        <a:cubicBezTo>
                          <a:pt x="809" y="1417"/>
                          <a:pt x="1027" y="1520"/>
                          <a:pt x="1199" y="1520"/>
                        </a:cubicBezTo>
                        <a:cubicBezTo>
                          <a:pt x="1301" y="1520"/>
                          <a:pt x="1386" y="1484"/>
                          <a:pt x="1450" y="1420"/>
                        </a:cubicBezTo>
                        <a:cubicBezTo>
                          <a:pt x="1623" y="1247"/>
                          <a:pt x="1588" y="937"/>
                          <a:pt x="1191" y="540"/>
                        </a:cubicBezTo>
                        <a:cubicBezTo>
                          <a:pt x="841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84" name="Google Shape;7484;p8"/>
                  <p:cNvSpPr/>
                  <p:nvPr/>
                </p:nvSpPr>
                <p:spPr>
                  <a:xfrm rot="-5400000">
                    <a:off x="598788" y="693813"/>
                    <a:ext cx="4962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5" h="898" extrusionOk="0">
                        <a:moveTo>
                          <a:pt x="1191" y="1"/>
                        </a:moveTo>
                        <a:cubicBezTo>
                          <a:pt x="639" y="1"/>
                          <a:pt x="121" y="277"/>
                          <a:pt x="0" y="449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3" y="898"/>
                          <a:pt x="1985" y="708"/>
                          <a:pt x="1985" y="449"/>
                        </a:cubicBezTo>
                        <a:cubicBezTo>
                          <a:pt x="1985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85" name="Google Shape;7485;p8"/>
                  <p:cNvSpPr/>
                  <p:nvPr/>
                </p:nvSpPr>
                <p:spPr>
                  <a:xfrm rot="-5400000">
                    <a:off x="598775" y="769325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5" y="1"/>
                        </a:moveTo>
                        <a:cubicBezTo>
                          <a:pt x="242" y="1"/>
                          <a:pt x="1" y="208"/>
                          <a:pt x="1" y="449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65" y="639"/>
                          <a:pt x="1986" y="449"/>
                        </a:cubicBezTo>
                        <a:cubicBezTo>
                          <a:pt x="1865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86" name="Google Shape;7486;p8"/>
                  <p:cNvSpPr/>
                  <p:nvPr/>
                </p:nvSpPr>
                <p:spPr>
                  <a:xfrm rot="-5400000">
                    <a:off x="631250" y="752275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26" y="0"/>
                        </a:moveTo>
                        <a:cubicBezTo>
                          <a:pt x="1274" y="0"/>
                          <a:pt x="781" y="176"/>
                          <a:pt x="432" y="540"/>
                        </a:cubicBezTo>
                        <a:cubicBezTo>
                          <a:pt x="36" y="937"/>
                          <a:pt x="1" y="1247"/>
                          <a:pt x="174" y="1420"/>
                        </a:cubicBezTo>
                        <a:cubicBezTo>
                          <a:pt x="238" y="1484"/>
                          <a:pt x="323" y="1520"/>
                          <a:pt x="424" y="1520"/>
                        </a:cubicBezTo>
                        <a:cubicBezTo>
                          <a:pt x="597" y="1520"/>
                          <a:pt x="815" y="1417"/>
                          <a:pt x="1054" y="1178"/>
                        </a:cubicBezTo>
                        <a:cubicBezTo>
                          <a:pt x="1451" y="781"/>
                          <a:pt x="1623" y="229"/>
                          <a:pt x="1589" y="5"/>
                        </a:cubicBezTo>
                        <a:cubicBezTo>
                          <a:pt x="1570" y="2"/>
                          <a:pt x="1549" y="0"/>
                          <a:pt x="152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87" name="Google Shape;7487;p8"/>
                  <p:cNvSpPr/>
                  <p:nvPr/>
                </p:nvSpPr>
                <p:spPr>
                  <a:xfrm rot="-5400000">
                    <a:off x="471713" y="663813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2" y="1"/>
                        </a:moveTo>
                        <a:cubicBezTo>
                          <a:pt x="0" y="1"/>
                          <a:pt x="0" y="864"/>
                          <a:pt x="552" y="864"/>
                        </a:cubicBezTo>
                        <a:cubicBezTo>
                          <a:pt x="1105" y="864"/>
                          <a:pt x="1105" y="1"/>
                          <a:pt x="5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88" name="Google Shape;7488;p8"/>
                  <p:cNvSpPr/>
                  <p:nvPr/>
                </p:nvSpPr>
                <p:spPr>
                  <a:xfrm rot="-5400000">
                    <a:off x="468913" y="795213"/>
                    <a:ext cx="2807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05" y="863"/>
                          <a:pt x="1123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89" name="Google Shape;7489;p8"/>
                  <p:cNvSpPr/>
                  <p:nvPr/>
                </p:nvSpPr>
                <p:spPr>
                  <a:xfrm rot="-5400000">
                    <a:off x="462225" y="2854925"/>
                    <a:ext cx="103150" cy="89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26" h="3574" extrusionOk="0">
                        <a:moveTo>
                          <a:pt x="2089" y="0"/>
                        </a:moveTo>
                        <a:lnTo>
                          <a:pt x="363" y="1778"/>
                        </a:lnTo>
                        <a:cubicBezTo>
                          <a:pt x="156" y="1968"/>
                          <a:pt x="35" y="2227"/>
                          <a:pt x="35" y="2503"/>
                        </a:cubicBezTo>
                        <a:cubicBezTo>
                          <a:pt x="1" y="3090"/>
                          <a:pt x="467" y="3573"/>
                          <a:pt x="1054" y="3573"/>
                        </a:cubicBezTo>
                        <a:cubicBezTo>
                          <a:pt x="1620" y="3573"/>
                          <a:pt x="2074" y="3123"/>
                          <a:pt x="2074" y="2564"/>
                        </a:cubicBezTo>
                        <a:lnTo>
                          <a:pt x="2074" y="2564"/>
                        </a:lnTo>
                        <a:cubicBezTo>
                          <a:pt x="2106" y="3106"/>
                          <a:pt x="2558" y="3539"/>
                          <a:pt x="3090" y="3539"/>
                        </a:cubicBezTo>
                        <a:cubicBezTo>
                          <a:pt x="3660" y="3539"/>
                          <a:pt x="4126" y="3073"/>
                          <a:pt x="4126" y="2503"/>
                        </a:cubicBezTo>
                        <a:cubicBezTo>
                          <a:pt x="4126" y="2227"/>
                          <a:pt x="4005" y="1968"/>
                          <a:pt x="3815" y="1778"/>
                        </a:cubicBezTo>
                        <a:lnTo>
                          <a:pt x="2089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90" name="Google Shape;7490;p8"/>
                  <p:cNvSpPr/>
                  <p:nvPr/>
                </p:nvSpPr>
                <p:spPr>
                  <a:xfrm rot="-5400000">
                    <a:off x="617150" y="2709525"/>
                    <a:ext cx="107450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8" extrusionOk="0">
                        <a:moveTo>
                          <a:pt x="1240" y="0"/>
                        </a:moveTo>
                        <a:cubicBezTo>
                          <a:pt x="1105" y="0"/>
                          <a:pt x="966" y="27"/>
                          <a:pt x="829" y="85"/>
                        </a:cubicBezTo>
                        <a:cubicBezTo>
                          <a:pt x="156" y="379"/>
                          <a:pt x="0" y="1259"/>
                          <a:pt x="535" y="1777"/>
                        </a:cubicBezTo>
                        <a:lnTo>
                          <a:pt x="2261" y="3537"/>
                        </a:lnTo>
                        <a:lnTo>
                          <a:pt x="3987" y="1777"/>
                        </a:lnTo>
                        <a:cubicBezTo>
                          <a:pt x="4177" y="1570"/>
                          <a:pt x="4298" y="1311"/>
                          <a:pt x="4298" y="1035"/>
                        </a:cubicBezTo>
                        <a:cubicBezTo>
                          <a:pt x="4298" y="353"/>
                          <a:pt x="3789" y="12"/>
                          <a:pt x="3280" y="12"/>
                        </a:cubicBezTo>
                        <a:cubicBezTo>
                          <a:pt x="2770" y="12"/>
                          <a:pt x="2261" y="353"/>
                          <a:pt x="2261" y="1035"/>
                        </a:cubicBezTo>
                        <a:cubicBezTo>
                          <a:pt x="2261" y="440"/>
                          <a:pt x="1784" y="0"/>
                          <a:pt x="124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91" name="Google Shape;7491;p8"/>
                  <p:cNvSpPr/>
                  <p:nvPr/>
                </p:nvSpPr>
                <p:spPr>
                  <a:xfrm rot="-5400000">
                    <a:off x="459625" y="2544250"/>
                    <a:ext cx="107475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9" extrusionOk="0">
                        <a:moveTo>
                          <a:pt x="2055" y="0"/>
                        </a:moveTo>
                        <a:lnTo>
                          <a:pt x="329" y="1778"/>
                        </a:lnTo>
                        <a:cubicBezTo>
                          <a:pt x="121" y="1968"/>
                          <a:pt x="1" y="2227"/>
                          <a:pt x="1" y="2503"/>
                        </a:cubicBezTo>
                        <a:cubicBezTo>
                          <a:pt x="1" y="3073"/>
                          <a:pt x="467" y="3539"/>
                          <a:pt x="1019" y="3539"/>
                        </a:cubicBezTo>
                        <a:cubicBezTo>
                          <a:pt x="1580" y="3539"/>
                          <a:pt x="2041" y="3086"/>
                          <a:pt x="2054" y="2527"/>
                        </a:cubicBezTo>
                        <a:lnTo>
                          <a:pt x="2054" y="2527"/>
                        </a:lnTo>
                        <a:cubicBezTo>
                          <a:pt x="2054" y="3110"/>
                          <a:pt x="2533" y="3537"/>
                          <a:pt x="3066" y="3537"/>
                        </a:cubicBezTo>
                        <a:cubicBezTo>
                          <a:pt x="3199" y="3537"/>
                          <a:pt x="3336" y="3510"/>
                          <a:pt x="3470" y="3452"/>
                        </a:cubicBezTo>
                        <a:cubicBezTo>
                          <a:pt x="4143" y="3176"/>
                          <a:pt x="4298" y="2279"/>
                          <a:pt x="3781" y="1778"/>
                        </a:cubicBezTo>
                        <a:lnTo>
                          <a:pt x="205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92" name="Google Shape;7492;p8"/>
                  <p:cNvSpPr/>
                  <p:nvPr/>
                </p:nvSpPr>
                <p:spPr>
                  <a:xfrm rot="-5400000">
                    <a:off x="617138" y="2401438"/>
                    <a:ext cx="107475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8" extrusionOk="0">
                        <a:moveTo>
                          <a:pt x="1240" y="0"/>
                        </a:moveTo>
                        <a:cubicBezTo>
                          <a:pt x="1105" y="0"/>
                          <a:pt x="966" y="27"/>
                          <a:pt x="829" y="85"/>
                        </a:cubicBezTo>
                        <a:cubicBezTo>
                          <a:pt x="156" y="379"/>
                          <a:pt x="1" y="1259"/>
                          <a:pt x="536" y="1777"/>
                        </a:cubicBezTo>
                        <a:lnTo>
                          <a:pt x="2262" y="3537"/>
                        </a:lnTo>
                        <a:lnTo>
                          <a:pt x="3988" y="1777"/>
                        </a:lnTo>
                        <a:cubicBezTo>
                          <a:pt x="4177" y="1570"/>
                          <a:pt x="4298" y="1311"/>
                          <a:pt x="4298" y="1035"/>
                        </a:cubicBezTo>
                        <a:cubicBezTo>
                          <a:pt x="4298" y="353"/>
                          <a:pt x="3789" y="12"/>
                          <a:pt x="3280" y="12"/>
                        </a:cubicBezTo>
                        <a:cubicBezTo>
                          <a:pt x="2771" y="12"/>
                          <a:pt x="2262" y="353"/>
                          <a:pt x="2262" y="1035"/>
                        </a:cubicBezTo>
                        <a:cubicBezTo>
                          <a:pt x="2262" y="440"/>
                          <a:pt x="1785" y="0"/>
                          <a:pt x="124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93" name="Google Shape;7493;p8"/>
                  <p:cNvSpPr/>
                  <p:nvPr/>
                </p:nvSpPr>
                <p:spPr>
                  <a:xfrm rot="-5400000">
                    <a:off x="459638" y="2236163"/>
                    <a:ext cx="107450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0" y="2227"/>
                          <a:pt x="0" y="2503"/>
                        </a:cubicBezTo>
                        <a:cubicBezTo>
                          <a:pt x="0" y="3073"/>
                          <a:pt x="449" y="3539"/>
                          <a:pt x="1018" y="3539"/>
                        </a:cubicBezTo>
                        <a:cubicBezTo>
                          <a:pt x="1588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3" y="3537"/>
                          <a:pt x="3058" y="3537"/>
                        </a:cubicBezTo>
                        <a:cubicBezTo>
                          <a:pt x="3193" y="3537"/>
                          <a:pt x="3332" y="3510"/>
                          <a:pt x="3469" y="3452"/>
                        </a:cubicBezTo>
                        <a:cubicBezTo>
                          <a:pt x="4142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94" name="Google Shape;7494;p8"/>
                  <p:cNvSpPr/>
                  <p:nvPr/>
                </p:nvSpPr>
                <p:spPr>
                  <a:xfrm rot="-5400000">
                    <a:off x="617138" y="2093363"/>
                    <a:ext cx="107475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8" extrusionOk="0">
                        <a:moveTo>
                          <a:pt x="1240" y="0"/>
                        </a:moveTo>
                        <a:cubicBezTo>
                          <a:pt x="1105" y="0"/>
                          <a:pt x="966" y="27"/>
                          <a:pt x="829" y="85"/>
                        </a:cubicBezTo>
                        <a:cubicBezTo>
                          <a:pt x="156" y="379"/>
                          <a:pt x="1" y="1259"/>
                          <a:pt x="536" y="1777"/>
                        </a:cubicBezTo>
                        <a:lnTo>
                          <a:pt x="2262" y="3537"/>
                        </a:lnTo>
                        <a:lnTo>
                          <a:pt x="3988" y="1777"/>
                        </a:lnTo>
                        <a:cubicBezTo>
                          <a:pt x="4195" y="1570"/>
                          <a:pt x="4299" y="1311"/>
                          <a:pt x="4299" y="1035"/>
                        </a:cubicBezTo>
                        <a:cubicBezTo>
                          <a:pt x="4299" y="353"/>
                          <a:pt x="3789" y="12"/>
                          <a:pt x="3280" y="12"/>
                        </a:cubicBezTo>
                        <a:cubicBezTo>
                          <a:pt x="2771" y="12"/>
                          <a:pt x="2262" y="353"/>
                          <a:pt x="2262" y="1035"/>
                        </a:cubicBezTo>
                        <a:cubicBezTo>
                          <a:pt x="2262" y="440"/>
                          <a:pt x="1785" y="0"/>
                          <a:pt x="124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95" name="Google Shape;7495;p8"/>
                  <p:cNvSpPr/>
                  <p:nvPr/>
                </p:nvSpPr>
                <p:spPr>
                  <a:xfrm rot="-5400000">
                    <a:off x="459638" y="1928088"/>
                    <a:ext cx="107450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0" y="2227"/>
                          <a:pt x="0" y="2503"/>
                        </a:cubicBezTo>
                        <a:cubicBezTo>
                          <a:pt x="0" y="3073"/>
                          <a:pt x="449" y="3539"/>
                          <a:pt x="1019" y="3539"/>
                        </a:cubicBezTo>
                        <a:cubicBezTo>
                          <a:pt x="1588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4" y="3537"/>
                          <a:pt x="3059" y="3537"/>
                        </a:cubicBezTo>
                        <a:cubicBezTo>
                          <a:pt x="3193" y="3537"/>
                          <a:pt x="3332" y="3510"/>
                          <a:pt x="3470" y="3452"/>
                        </a:cubicBezTo>
                        <a:cubicBezTo>
                          <a:pt x="4143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96" name="Google Shape;7496;p8"/>
                  <p:cNvSpPr/>
                  <p:nvPr/>
                </p:nvSpPr>
                <p:spPr>
                  <a:xfrm rot="-5400000">
                    <a:off x="617150" y="1785275"/>
                    <a:ext cx="107450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8" extrusionOk="0">
                        <a:moveTo>
                          <a:pt x="1233" y="0"/>
                        </a:moveTo>
                        <a:cubicBezTo>
                          <a:pt x="1099" y="0"/>
                          <a:pt x="962" y="27"/>
                          <a:pt x="829" y="85"/>
                        </a:cubicBezTo>
                        <a:cubicBezTo>
                          <a:pt x="156" y="379"/>
                          <a:pt x="0" y="1259"/>
                          <a:pt x="535" y="1777"/>
                        </a:cubicBezTo>
                        <a:lnTo>
                          <a:pt x="2261" y="3537"/>
                        </a:lnTo>
                        <a:lnTo>
                          <a:pt x="3987" y="1777"/>
                        </a:lnTo>
                        <a:cubicBezTo>
                          <a:pt x="4177" y="1570"/>
                          <a:pt x="4298" y="1311"/>
                          <a:pt x="4298" y="1035"/>
                        </a:cubicBezTo>
                        <a:cubicBezTo>
                          <a:pt x="4298" y="353"/>
                          <a:pt x="3789" y="12"/>
                          <a:pt x="3280" y="12"/>
                        </a:cubicBezTo>
                        <a:cubicBezTo>
                          <a:pt x="2770" y="12"/>
                          <a:pt x="2261" y="353"/>
                          <a:pt x="2261" y="1035"/>
                        </a:cubicBezTo>
                        <a:cubicBezTo>
                          <a:pt x="2261" y="440"/>
                          <a:pt x="1773" y="0"/>
                          <a:pt x="123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97" name="Google Shape;7497;p8"/>
                  <p:cNvSpPr/>
                  <p:nvPr/>
                </p:nvSpPr>
                <p:spPr>
                  <a:xfrm rot="-5400000">
                    <a:off x="462225" y="1622575"/>
                    <a:ext cx="103150" cy="89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26" h="3574" extrusionOk="0">
                        <a:moveTo>
                          <a:pt x="2071" y="0"/>
                        </a:moveTo>
                        <a:lnTo>
                          <a:pt x="345" y="1778"/>
                        </a:lnTo>
                        <a:cubicBezTo>
                          <a:pt x="155" y="1968"/>
                          <a:pt x="35" y="2227"/>
                          <a:pt x="35" y="2503"/>
                        </a:cubicBezTo>
                        <a:cubicBezTo>
                          <a:pt x="0" y="3090"/>
                          <a:pt x="466" y="3573"/>
                          <a:pt x="1053" y="3573"/>
                        </a:cubicBezTo>
                        <a:cubicBezTo>
                          <a:pt x="1619" y="3573"/>
                          <a:pt x="2073" y="3123"/>
                          <a:pt x="2073" y="2564"/>
                        </a:cubicBezTo>
                        <a:lnTo>
                          <a:pt x="2073" y="2564"/>
                        </a:lnTo>
                        <a:cubicBezTo>
                          <a:pt x="2105" y="3106"/>
                          <a:pt x="2557" y="3539"/>
                          <a:pt x="3090" y="3539"/>
                        </a:cubicBezTo>
                        <a:cubicBezTo>
                          <a:pt x="3659" y="3539"/>
                          <a:pt x="4125" y="3073"/>
                          <a:pt x="4125" y="2503"/>
                        </a:cubicBezTo>
                        <a:cubicBezTo>
                          <a:pt x="4125" y="2227"/>
                          <a:pt x="4004" y="1968"/>
                          <a:pt x="3797" y="1778"/>
                        </a:cubicBezTo>
                        <a:lnTo>
                          <a:pt x="207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98" name="Google Shape;7498;p8"/>
                  <p:cNvSpPr/>
                  <p:nvPr/>
                </p:nvSpPr>
                <p:spPr>
                  <a:xfrm rot="-5400000">
                    <a:off x="617138" y="1477188"/>
                    <a:ext cx="107475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8" extrusionOk="0">
                        <a:moveTo>
                          <a:pt x="1233" y="0"/>
                        </a:moveTo>
                        <a:cubicBezTo>
                          <a:pt x="1100" y="0"/>
                          <a:pt x="963" y="27"/>
                          <a:pt x="829" y="85"/>
                        </a:cubicBezTo>
                        <a:cubicBezTo>
                          <a:pt x="156" y="379"/>
                          <a:pt x="1" y="1259"/>
                          <a:pt x="536" y="1777"/>
                        </a:cubicBezTo>
                        <a:lnTo>
                          <a:pt x="2262" y="3537"/>
                        </a:lnTo>
                        <a:lnTo>
                          <a:pt x="3988" y="1777"/>
                        </a:lnTo>
                        <a:cubicBezTo>
                          <a:pt x="4177" y="1570"/>
                          <a:pt x="4298" y="1311"/>
                          <a:pt x="4298" y="1035"/>
                        </a:cubicBezTo>
                        <a:cubicBezTo>
                          <a:pt x="4298" y="353"/>
                          <a:pt x="3789" y="12"/>
                          <a:pt x="3280" y="12"/>
                        </a:cubicBezTo>
                        <a:cubicBezTo>
                          <a:pt x="2771" y="12"/>
                          <a:pt x="2262" y="353"/>
                          <a:pt x="2262" y="1035"/>
                        </a:cubicBezTo>
                        <a:cubicBezTo>
                          <a:pt x="2262" y="440"/>
                          <a:pt x="1774" y="0"/>
                          <a:pt x="123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99" name="Google Shape;7499;p8"/>
                  <p:cNvSpPr/>
                  <p:nvPr/>
                </p:nvSpPr>
                <p:spPr>
                  <a:xfrm rot="-5400000">
                    <a:off x="459638" y="1311913"/>
                    <a:ext cx="107450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0" y="2227"/>
                          <a:pt x="0" y="2503"/>
                        </a:cubicBezTo>
                        <a:cubicBezTo>
                          <a:pt x="0" y="3073"/>
                          <a:pt x="449" y="3539"/>
                          <a:pt x="1018" y="3539"/>
                        </a:cubicBezTo>
                        <a:cubicBezTo>
                          <a:pt x="1571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3" y="3537"/>
                          <a:pt x="3049" y="3537"/>
                        </a:cubicBezTo>
                        <a:cubicBezTo>
                          <a:pt x="3182" y="3537"/>
                          <a:pt x="3318" y="3510"/>
                          <a:pt x="3452" y="3452"/>
                        </a:cubicBezTo>
                        <a:cubicBezTo>
                          <a:pt x="4142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00" name="Google Shape;7500;p8"/>
                  <p:cNvSpPr/>
                  <p:nvPr/>
                </p:nvSpPr>
                <p:spPr>
                  <a:xfrm rot="-5400000">
                    <a:off x="617138" y="1169113"/>
                    <a:ext cx="107475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8" extrusionOk="0">
                        <a:moveTo>
                          <a:pt x="1234" y="0"/>
                        </a:moveTo>
                        <a:cubicBezTo>
                          <a:pt x="1100" y="0"/>
                          <a:pt x="963" y="27"/>
                          <a:pt x="829" y="85"/>
                        </a:cubicBezTo>
                        <a:cubicBezTo>
                          <a:pt x="156" y="379"/>
                          <a:pt x="1" y="1259"/>
                          <a:pt x="536" y="1777"/>
                        </a:cubicBezTo>
                        <a:lnTo>
                          <a:pt x="2262" y="3537"/>
                        </a:lnTo>
                        <a:lnTo>
                          <a:pt x="3988" y="1777"/>
                        </a:lnTo>
                        <a:cubicBezTo>
                          <a:pt x="4178" y="1570"/>
                          <a:pt x="4299" y="1311"/>
                          <a:pt x="4299" y="1035"/>
                        </a:cubicBezTo>
                        <a:cubicBezTo>
                          <a:pt x="4299" y="353"/>
                          <a:pt x="3789" y="12"/>
                          <a:pt x="3280" y="12"/>
                        </a:cubicBezTo>
                        <a:cubicBezTo>
                          <a:pt x="2771" y="12"/>
                          <a:pt x="2262" y="353"/>
                          <a:pt x="2262" y="1035"/>
                        </a:cubicBezTo>
                        <a:cubicBezTo>
                          <a:pt x="2262" y="440"/>
                          <a:pt x="1774" y="0"/>
                          <a:pt x="123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01" name="Google Shape;7501;p8"/>
                  <p:cNvSpPr/>
                  <p:nvPr/>
                </p:nvSpPr>
                <p:spPr>
                  <a:xfrm rot="-5400000">
                    <a:off x="459638" y="1003838"/>
                    <a:ext cx="107450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0" y="2227"/>
                          <a:pt x="0" y="2503"/>
                        </a:cubicBezTo>
                        <a:cubicBezTo>
                          <a:pt x="0" y="3073"/>
                          <a:pt x="449" y="3539"/>
                          <a:pt x="1019" y="3539"/>
                        </a:cubicBezTo>
                        <a:cubicBezTo>
                          <a:pt x="1571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4" y="3537"/>
                          <a:pt x="3050" y="3537"/>
                        </a:cubicBezTo>
                        <a:cubicBezTo>
                          <a:pt x="3182" y="3537"/>
                          <a:pt x="3319" y="3510"/>
                          <a:pt x="3452" y="3452"/>
                        </a:cubicBezTo>
                        <a:cubicBezTo>
                          <a:pt x="4143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02" name="Google Shape;7502;p8"/>
                  <p:cNvSpPr/>
                  <p:nvPr/>
                </p:nvSpPr>
                <p:spPr>
                  <a:xfrm rot="-5400000">
                    <a:off x="616263" y="860138"/>
                    <a:ext cx="108325" cy="89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3" h="3574" extrusionOk="0">
                        <a:moveTo>
                          <a:pt x="3280" y="1"/>
                        </a:moveTo>
                        <a:cubicBezTo>
                          <a:pt x="2714" y="1"/>
                          <a:pt x="2260" y="450"/>
                          <a:pt x="2259" y="1008"/>
                        </a:cubicBezTo>
                        <a:lnTo>
                          <a:pt x="2259" y="1008"/>
                        </a:lnTo>
                        <a:cubicBezTo>
                          <a:pt x="2227" y="445"/>
                          <a:pt x="1754" y="36"/>
                          <a:pt x="1233" y="36"/>
                        </a:cubicBezTo>
                        <a:cubicBezTo>
                          <a:pt x="1099" y="36"/>
                          <a:pt x="962" y="63"/>
                          <a:pt x="829" y="121"/>
                        </a:cubicBezTo>
                        <a:cubicBezTo>
                          <a:pt x="156" y="415"/>
                          <a:pt x="0" y="1295"/>
                          <a:pt x="535" y="1813"/>
                        </a:cubicBezTo>
                        <a:lnTo>
                          <a:pt x="2261" y="3573"/>
                        </a:lnTo>
                        <a:lnTo>
                          <a:pt x="3987" y="1813"/>
                        </a:lnTo>
                        <a:cubicBezTo>
                          <a:pt x="4177" y="1606"/>
                          <a:pt x="4298" y="1347"/>
                          <a:pt x="4298" y="1071"/>
                        </a:cubicBezTo>
                        <a:cubicBezTo>
                          <a:pt x="4332" y="484"/>
                          <a:pt x="3866" y="1"/>
                          <a:pt x="32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03" name="Google Shape;7503;p8"/>
                  <p:cNvSpPr/>
                  <p:nvPr/>
                </p:nvSpPr>
                <p:spPr>
                  <a:xfrm rot="-5400000">
                    <a:off x="459625" y="695750"/>
                    <a:ext cx="107475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1" y="2227"/>
                          <a:pt x="1" y="2503"/>
                        </a:cubicBezTo>
                        <a:cubicBezTo>
                          <a:pt x="1" y="3073"/>
                          <a:pt x="449" y="3539"/>
                          <a:pt x="1019" y="3539"/>
                        </a:cubicBezTo>
                        <a:cubicBezTo>
                          <a:pt x="1571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4" y="3537"/>
                          <a:pt x="3050" y="3537"/>
                        </a:cubicBezTo>
                        <a:cubicBezTo>
                          <a:pt x="3183" y="3537"/>
                          <a:pt x="3319" y="3510"/>
                          <a:pt x="3453" y="3452"/>
                        </a:cubicBezTo>
                        <a:cubicBezTo>
                          <a:pt x="4143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04" name="Google Shape;7504;p8"/>
                  <p:cNvSpPr/>
                  <p:nvPr/>
                </p:nvSpPr>
                <p:spPr>
                  <a:xfrm rot="-5400000">
                    <a:off x="554775" y="4401175"/>
                    <a:ext cx="164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6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05" name="Google Shape;7505;p8"/>
                  <p:cNvSpPr/>
                  <p:nvPr/>
                </p:nvSpPr>
                <p:spPr>
                  <a:xfrm rot="-5400000">
                    <a:off x="613238" y="4252963"/>
                    <a:ext cx="1597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9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06" name="Google Shape;7506;p8"/>
                  <p:cNvSpPr/>
                  <p:nvPr/>
                </p:nvSpPr>
                <p:spPr>
                  <a:xfrm rot="-5400000">
                    <a:off x="548300" y="4275200"/>
                    <a:ext cx="18575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3" h="725" extrusionOk="0">
                        <a:moveTo>
                          <a:pt x="380" y="0"/>
                        </a:moveTo>
                        <a:cubicBezTo>
                          <a:pt x="173" y="0"/>
                          <a:pt x="1" y="155"/>
                          <a:pt x="1" y="363"/>
                        </a:cubicBezTo>
                        <a:cubicBezTo>
                          <a:pt x="1" y="570"/>
                          <a:pt x="173" y="725"/>
                          <a:pt x="380" y="725"/>
                        </a:cubicBezTo>
                        <a:cubicBezTo>
                          <a:pt x="570" y="725"/>
                          <a:pt x="743" y="570"/>
                          <a:pt x="743" y="363"/>
                        </a:cubicBezTo>
                        <a:cubicBezTo>
                          <a:pt x="743" y="155"/>
                          <a:pt x="570" y="0"/>
                          <a:pt x="38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07" name="Google Shape;7507;p8"/>
                  <p:cNvSpPr/>
                  <p:nvPr/>
                </p:nvSpPr>
                <p:spPr>
                  <a:xfrm rot="-5400000">
                    <a:off x="508588" y="4259213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49" y="1"/>
                        </a:moveTo>
                        <a:cubicBezTo>
                          <a:pt x="190" y="1"/>
                          <a:pt x="1" y="242"/>
                          <a:pt x="1" y="795"/>
                        </a:cubicBezTo>
                        <a:cubicBezTo>
                          <a:pt x="1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08" name="Google Shape;7508;p8"/>
                  <p:cNvSpPr/>
                  <p:nvPr/>
                </p:nvSpPr>
                <p:spPr>
                  <a:xfrm rot="-5400000">
                    <a:off x="509150" y="4293325"/>
                    <a:ext cx="4102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1" h="1519" extrusionOk="0">
                        <a:moveTo>
                          <a:pt x="426" y="0"/>
                        </a:moveTo>
                        <a:cubicBezTo>
                          <a:pt x="328" y="0"/>
                          <a:pt x="248" y="36"/>
                          <a:pt x="191" y="99"/>
                        </a:cubicBezTo>
                        <a:cubicBezTo>
                          <a:pt x="1" y="289"/>
                          <a:pt x="35" y="599"/>
                          <a:pt x="432" y="979"/>
                        </a:cubicBezTo>
                        <a:cubicBezTo>
                          <a:pt x="796" y="1343"/>
                          <a:pt x="1291" y="1518"/>
                          <a:pt x="1530" y="1518"/>
                        </a:cubicBezTo>
                        <a:cubicBezTo>
                          <a:pt x="1552" y="1518"/>
                          <a:pt x="1572" y="1517"/>
                          <a:pt x="1589" y="1514"/>
                        </a:cubicBezTo>
                        <a:cubicBezTo>
                          <a:pt x="1641" y="1290"/>
                          <a:pt x="1451" y="737"/>
                          <a:pt x="1071" y="358"/>
                        </a:cubicBezTo>
                        <a:cubicBezTo>
                          <a:pt x="819" y="106"/>
                          <a:pt x="596" y="0"/>
                          <a:pt x="42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09" name="Google Shape;7509;p8"/>
                  <p:cNvSpPr/>
                  <p:nvPr/>
                </p:nvSpPr>
                <p:spPr>
                  <a:xfrm rot="-5400000">
                    <a:off x="532550" y="4310775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4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59" y="898"/>
                          <a:pt x="794" y="898"/>
                        </a:cubicBezTo>
                        <a:cubicBezTo>
                          <a:pt x="1347" y="898"/>
                          <a:pt x="1882" y="639"/>
                          <a:pt x="2002" y="450"/>
                        </a:cubicBezTo>
                        <a:cubicBezTo>
                          <a:pt x="1882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10" name="Google Shape;7510;p8"/>
                  <p:cNvSpPr/>
                  <p:nvPr/>
                </p:nvSpPr>
                <p:spPr>
                  <a:xfrm rot="-5400000">
                    <a:off x="612988" y="4421863"/>
                    <a:ext cx="21175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7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56" y="728"/>
                          <a:pt x="363" y="728"/>
                        </a:cubicBezTo>
                        <a:cubicBezTo>
                          <a:pt x="691" y="728"/>
                          <a:pt x="846" y="331"/>
                          <a:pt x="622" y="106"/>
                        </a:cubicBezTo>
                        <a:cubicBezTo>
                          <a:pt x="549" y="34"/>
                          <a:pt x="458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11" name="Google Shape;7511;p8"/>
                  <p:cNvSpPr/>
                  <p:nvPr/>
                </p:nvSpPr>
                <p:spPr>
                  <a:xfrm rot="-5400000">
                    <a:off x="650363" y="4407438"/>
                    <a:ext cx="22450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8" h="2003" extrusionOk="0">
                        <a:moveTo>
                          <a:pt x="449" y="0"/>
                        </a:moveTo>
                        <a:cubicBezTo>
                          <a:pt x="276" y="121"/>
                          <a:pt x="0" y="639"/>
                          <a:pt x="0" y="1191"/>
                        </a:cubicBezTo>
                        <a:cubicBezTo>
                          <a:pt x="0" y="1743"/>
                          <a:pt x="207" y="2002"/>
                          <a:pt x="449" y="2002"/>
                        </a:cubicBezTo>
                        <a:cubicBezTo>
                          <a:pt x="708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39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12" name="Google Shape;7512;p8"/>
                  <p:cNvSpPr/>
                  <p:nvPr/>
                </p:nvSpPr>
                <p:spPr>
                  <a:xfrm rot="-5400000">
                    <a:off x="631250" y="438500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93" y="1"/>
                        </a:moveTo>
                        <a:cubicBezTo>
                          <a:pt x="72" y="1"/>
                          <a:pt x="53" y="2"/>
                          <a:pt x="35" y="5"/>
                        </a:cubicBezTo>
                        <a:cubicBezTo>
                          <a:pt x="1" y="229"/>
                          <a:pt x="174" y="781"/>
                          <a:pt x="570" y="1178"/>
                        </a:cubicBezTo>
                        <a:cubicBezTo>
                          <a:pt x="809" y="1417"/>
                          <a:pt x="1028" y="1520"/>
                          <a:pt x="1200" y="1520"/>
                        </a:cubicBezTo>
                        <a:cubicBezTo>
                          <a:pt x="1301" y="1520"/>
                          <a:pt x="1387" y="1484"/>
                          <a:pt x="1451" y="1420"/>
                        </a:cubicBezTo>
                        <a:cubicBezTo>
                          <a:pt x="1623" y="1247"/>
                          <a:pt x="1589" y="937"/>
                          <a:pt x="1209" y="540"/>
                        </a:cubicBezTo>
                        <a:cubicBezTo>
                          <a:pt x="843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13" name="Google Shape;7513;p8"/>
                  <p:cNvSpPr/>
                  <p:nvPr/>
                </p:nvSpPr>
                <p:spPr>
                  <a:xfrm rot="-5400000">
                    <a:off x="598563" y="4383288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2" y="1"/>
                        </a:moveTo>
                        <a:cubicBezTo>
                          <a:pt x="639" y="1"/>
                          <a:pt x="122" y="277"/>
                          <a:pt x="1" y="449"/>
                        </a:cubicBezTo>
                        <a:cubicBezTo>
                          <a:pt x="122" y="639"/>
                          <a:pt x="657" y="898"/>
                          <a:pt x="1192" y="898"/>
                        </a:cubicBezTo>
                        <a:cubicBezTo>
                          <a:pt x="1744" y="898"/>
                          <a:pt x="2003" y="708"/>
                          <a:pt x="2003" y="449"/>
                        </a:cubicBezTo>
                        <a:cubicBezTo>
                          <a:pt x="2003" y="208"/>
                          <a:pt x="1744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14" name="Google Shape;7514;p8"/>
                  <p:cNvSpPr/>
                  <p:nvPr/>
                </p:nvSpPr>
                <p:spPr>
                  <a:xfrm rot="-5400000">
                    <a:off x="598775" y="4459000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4" y="1"/>
                        </a:moveTo>
                        <a:cubicBezTo>
                          <a:pt x="242" y="1"/>
                          <a:pt x="0" y="208"/>
                          <a:pt x="0" y="449"/>
                        </a:cubicBezTo>
                        <a:cubicBezTo>
                          <a:pt x="0" y="708"/>
                          <a:pt x="242" y="898"/>
                          <a:pt x="794" y="898"/>
                        </a:cubicBezTo>
                        <a:cubicBezTo>
                          <a:pt x="1347" y="898"/>
                          <a:pt x="1864" y="639"/>
                          <a:pt x="1985" y="449"/>
                        </a:cubicBezTo>
                        <a:cubicBezTo>
                          <a:pt x="1864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15" name="Google Shape;7515;p8"/>
                  <p:cNvSpPr/>
                  <p:nvPr/>
                </p:nvSpPr>
                <p:spPr>
                  <a:xfrm rot="-5400000">
                    <a:off x="631250" y="444195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30" y="0"/>
                        </a:moveTo>
                        <a:cubicBezTo>
                          <a:pt x="1288" y="0"/>
                          <a:pt x="780" y="176"/>
                          <a:pt x="432" y="540"/>
                        </a:cubicBezTo>
                        <a:cubicBezTo>
                          <a:pt x="35" y="937"/>
                          <a:pt x="1" y="1247"/>
                          <a:pt x="173" y="1420"/>
                        </a:cubicBezTo>
                        <a:cubicBezTo>
                          <a:pt x="244" y="1484"/>
                          <a:pt x="331" y="1520"/>
                          <a:pt x="432" y="1520"/>
                        </a:cubicBezTo>
                        <a:cubicBezTo>
                          <a:pt x="603" y="1520"/>
                          <a:pt x="815" y="1417"/>
                          <a:pt x="1053" y="1178"/>
                        </a:cubicBezTo>
                        <a:cubicBezTo>
                          <a:pt x="1450" y="781"/>
                          <a:pt x="1623" y="229"/>
                          <a:pt x="1589" y="5"/>
                        </a:cubicBezTo>
                        <a:cubicBezTo>
                          <a:pt x="1571" y="2"/>
                          <a:pt x="1552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16" name="Google Shape;7516;p8"/>
                  <p:cNvSpPr/>
                  <p:nvPr/>
                </p:nvSpPr>
                <p:spPr>
                  <a:xfrm rot="-5400000">
                    <a:off x="471700" y="4353500"/>
                    <a:ext cx="27650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864" extrusionOk="0">
                        <a:moveTo>
                          <a:pt x="553" y="1"/>
                        </a:moveTo>
                        <a:cubicBezTo>
                          <a:pt x="1" y="1"/>
                          <a:pt x="1" y="864"/>
                          <a:pt x="553" y="864"/>
                        </a:cubicBezTo>
                        <a:cubicBezTo>
                          <a:pt x="1105" y="864"/>
                          <a:pt x="1105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17" name="Google Shape;7517;p8"/>
                  <p:cNvSpPr/>
                  <p:nvPr/>
                </p:nvSpPr>
                <p:spPr>
                  <a:xfrm rot="-5400000">
                    <a:off x="468913" y="4484888"/>
                    <a:ext cx="2807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22" y="863"/>
                          <a:pt x="1122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18" name="Google Shape;7518;p8"/>
                  <p:cNvSpPr/>
                  <p:nvPr/>
                </p:nvSpPr>
                <p:spPr>
                  <a:xfrm rot="-5400000">
                    <a:off x="554763" y="4093088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19" name="Google Shape;7519;p8"/>
                  <p:cNvSpPr/>
                  <p:nvPr/>
                </p:nvSpPr>
                <p:spPr>
                  <a:xfrm rot="-5400000">
                    <a:off x="613225" y="3944875"/>
                    <a:ext cx="160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20" name="Google Shape;7520;p8"/>
                  <p:cNvSpPr/>
                  <p:nvPr/>
                </p:nvSpPr>
                <p:spPr>
                  <a:xfrm rot="-5400000">
                    <a:off x="548513" y="3966888"/>
                    <a:ext cx="1815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6" h="725" extrusionOk="0">
                        <a:moveTo>
                          <a:pt x="363" y="0"/>
                        </a:moveTo>
                        <a:cubicBezTo>
                          <a:pt x="155" y="0"/>
                          <a:pt x="0" y="155"/>
                          <a:pt x="0" y="363"/>
                        </a:cubicBezTo>
                        <a:cubicBezTo>
                          <a:pt x="0" y="570"/>
                          <a:pt x="155" y="725"/>
                          <a:pt x="363" y="725"/>
                        </a:cubicBezTo>
                        <a:cubicBezTo>
                          <a:pt x="552" y="725"/>
                          <a:pt x="725" y="570"/>
                          <a:pt x="725" y="363"/>
                        </a:cubicBezTo>
                        <a:cubicBezTo>
                          <a:pt x="725" y="155"/>
                          <a:pt x="552" y="0"/>
                          <a:pt x="3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21" name="Google Shape;7521;p8"/>
                  <p:cNvSpPr/>
                  <p:nvPr/>
                </p:nvSpPr>
                <p:spPr>
                  <a:xfrm rot="-5400000">
                    <a:off x="508588" y="3951138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50" y="1"/>
                        </a:moveTo>
                        <a:cubicBezTo>
                          <a:pt x="191" y="1"/>
                          <a:pt x="1" y="242"/>
                          <a:pt x="1" y="795"/>
                        </a:cubicBezTo>
                        <a:cubicBezTo>
                          <a:pt x="1" y="1347"/>
                          <a:pt x="260" y="1882"/>
                          <a:pt x="450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5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22" name="Google Shape;7522;p8"/>
                  <p:cNvSpPr/>
                  <p:nvPr/>
                </p:nvSpPr>
                <p:spPr>
                  <a:xfrm rot="-5400000">
                    <a:off x="509375" y="3985450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416" y="0"/>
                        </a:moveTo>
                        <a:cubicBezTo>
                          <a:pt x="318" y="0"/>
                          <a:pt x="236" y="36"/>
                          <a:pt x="173" y="99"/>
                        </a:cubicBezTo>
                        <a:cubicBezTo>
                          <a:pt x="0" y="289"/>
                          <a:pt x="35" y="599"/>
                          <a:pt x="415" y="979"/>
                        </a:cubicBezTo>
                        <a:cubicBezTo>
                          <a:pt x="779" y="1343"/>
                          <a:pt x="1273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8" y="1514"/>
                        </a:cubicBezTo>
                        <a:cubicBezTo>
                          <a:pt x="1623" y="1290"/>
                          <a:pt x="1433" y="737"/>
                          <a:pt x="1053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23" name="Google Shape;7523;p8"/>
                  <p:cNvSpPr/>
                  <p:nvPr/>
                </p:nvSpPr>
                <p:spPr>
                  <a:xfrm rot="-5400000">
                    <a:off x="532550" y="400270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5" y="1"/>
                        </a:moveTo>
                        <a:cubicBezTo>
                          <a:pt x="260" y="1"/>
                          <a:pt x="1" y="208"/>
                          <a:pt x="1" y="450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82" y="639"/>
                          <a:pt x="2003" y="450"/>
                        </a:cubicBezTo>
                        <a:cubicBezTo>
                          <a:pt x="1882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24" name="Google Shape;7524;p8"/>
                  <p:cNvSpPr/>
                  <p:nvPr/>
                </p:nvSpPr>
                <p:spPr>
                  <a:xfrm rot="-5400000">
                    <a:off x="532763" y="3926963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4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4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25" name="Google Shape;7525;p8"/>
                  <p:cNvSpPr/>
                  <p:nvPr/>
                </p:nvSpPr>
                <p:spPr>
                  <a:xfrm rot="-5400000">
                    <a:off x="509375" y="3928500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1196" y="0"/>
                        </a:moveTo>
                        <a:cubicBezTo>
                          <a:pt x="1024" y="0"/>
                          <a:pt x="811" y="106"/>
                          <a:pt x="570" y="358"/>
                        </a:cubicBezTo>
                        <a:cubicBezTo>
                          <a:pt x="173" y="737"/>
                          <a:pt x="1" y="1307"/>
                          <a:pt x="35" y="1514"/>
                        </a:cubicBezTo>
                        <a:cubicBezTo>
                          <a:pt x="52" y="1517"/>
                          <a:pt x="72" y="1518"/>
                          <a:pt x="94" y="1518"/>
                        </a:cubicBezTo>
                        <a:cubicBezTo>
                          <a:pt x="335" y="1518"/>
                          <a:pt x="843" y="1343"/>
                          <a:pt x="1191" y="979"/>
                        </a:cubicBezTo>
                        <a:cubicBezTo>
                          <a:pt x="1588" y="599"/>
                          <a:pt x="1623" y="289"/>
                          <a:pt x="1450" y="99"/>
                        </a:cubicBezTo>
                        <a:cubicBezTo>
                          <a:pt x="1381" y="36"/>
                          <a:pt x="1295" y="0"/>
                          <a:pt x="11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26" name="Google Shape;7526;p8"/>
                  <p:cNvSpPr/>
                  <p:nvPr/>
                </p:nvSpPr>
                <p:spPr>
                  <a:xfrm rot="-5400000">
                    <a:off x="612988" y="4113788"/>
                    <a:ext cx="21175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7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56" y="728"/>
                          <a:pt x="363" y="728"/>
                        </a:cubicBezTo>
                        <a:cubicBezTo>
                          <a:pt x="691" y="728"/>
                          <a:pt x="847" y="348"/>
                          <a:pt x="622" y="106"/>
                        </a:cubicBezTo>
                        <a:cubicBezTo>
                          <a:pt x="549" y="34"/>
                          <a:pt x="459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27" name="Google Shape;7527;p8"/>
                  <p:cNvSpPr/>
                  <p:nvPr/>
                </p:nvSpPr>
                <p:spPr>
                  <a:xfrm rot="-5400000">
                    <a:off x="650350" y="4099350"/>
                    <a:ext cx="2247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2003" extrusionOk="0">
                        <a:moveTo>
                          <a:pt x="449" y="0"/>
                        </a:moveTo>
                        <a:cubicBezTo>
                          <a:pt x="277" y="121"/>
                          <a:pt x="1" y="639"/>
                          <a:pt x="1" y="1191"/>
                        </a:cubicBezTo>
                        <a:cubicBezTo>
                          <a:pt x="1" y="1743"/>
                          <a:pt x="208" y="2002"/>
                          <a:pt x="449" y="2002"/>
                        </a:cubicBezTo>
                        <a:cubicBezTo>
                          <a:pt x="708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22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28" name="Google Shape;7528;p8"/>
                  <p:cNvSpPr/>
                  <p:nvPr/>
                </p:nvSpPr>
                <p:spPr>
                  <a:xfrm rot="-5400000">
                    <a:off x="631263" y="4076913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89" y="1"/>
                        </a:moveTo>
                        <a:cubicBezTo>
                          <a:pt x="69" y="1"/>
                          <a:pt x="51" y="2"/>
                          <a:pt x="35" y="5"/>
                        </a:cubicBezTo>
                        <a:cubicBezTo>
                          <a:pt x="0" y="229"/>
                          <a:pt x="173" y="781"/>
                          <a:pt x="570" y="1178"/>
                        </a:cubicBezTo>
                        <a:cubicBezTo>
                          <a:pt x="809" y="1417"/>
                          <a:pt x="1027" y="1520"/>
                          <a:pt x="1199" y="1520"/>
                        </a:cubicBezTo>
                        <a:cubicBezTo>
                          <a:pt x="1301" y="1520"/>
                          <a:pt x="1386" y="1484"/>
                          <a:pt x="1450" y="1420"/>
                        </a:cubicBezTo>
                        <a:cubicBezTo>
                          <a:pt x="1623" y="1247"/>
                          <a:pt x="1588" y="937"/>
                          <a:pt x="1191" y="540"/>
                        </a:cubicBezTo>
                        <a:cubicBezTo>
                          <a:pt x="841" y="189"/>
                          <a:pt x="329" y="1"/>
                          <a:pt x="8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29" name="Google Shape;7529;p8"/>
                  <p:cNvSpPr/>
                  <p:nvPr/>
                </p:nvSpPr>
                <p:spPr>
                  <a:xfrm rot="-5400000">
                    <a:off x="598563" y="4075188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1" y="1"/>
                        </a:moveTo>
                        <a:cubicBezTo>
                          <a:pt x="639" y="1"/>
                          <a:pt x="121" y="277"/>
                          <a:pt x="0" y="449"/>
                        </a:cubicBezTo>
                        <a:cubicBezTo>
                          <a:pt x="121" y="639"/>
                          <a:pt x="656" y="898"/>
                          <a:pt x="1191" y="898"/>
                        </a:cubicBezTo>
                        <a:cubicBezTo>
                          <a:pt x="1743" y="898"/>
                          <a:pt x="2002" y="708"/>
                          <a:pt x="2002" y="449"/>
                        </a:cubicBezTo>
                        <a:cubicBezTo>
                          <a:pt x="2002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30" name="Google Shape;7530;p8"/>
                  <p:cNvSpPr/>
                  <p:nvPr/>
                </p:nvSpPr>
                <p:spPr>
                  <a:xfrm rot="-5400000">
                    <a:off x="598775" y="4150925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5" y="1"/>
                        </a:moveTo>
                        <a:cubicBezTo>
                          <a:pt x="242" y="1"/>
                          <a:pt x="1" y="208"/>
                          <a:pt x="1" y="449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65" y="639"/>
                          <a:pt x="1986" y="449"/>
                        </a:cubicBezTo>
                        <a:cubicBezTo>
                          <a:pt x="1865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31" name="Google Shape;7531;p8"/>
                  <p:cNvSpPr/>
                  <p:nvPr/>
                </p:nvSpPr>
                <p:spPr>
                  <a:xfrm rot="-5400000">
                    <a:off x="631250" y="4133875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26" y="0"/>
                        </a:moveTo>
                        <a:cubicBezTo>
                          <a:pt x="1274" y="0"/>
                          <a:pt x="781" y="176"/>
                          <a:pt x="432" y="540"/>
                        </a:cubicBezTo>
                        <a:cubicBezTo>
                          <a:pt x="35" y="937"/>
                          <a:pt x="1" y="1247"/>
                          <a:pt x="174" y="1420"/>
                        </a:cubicBezTo>
                        <a:cubicBezTo>
                          <a:pt x="244" y="1484"/>
                          <a:pt x="331" y="1520"/>
                          <a:pt x="432" y="1520"/>
                        </a:cubicBezTo>
                        <a:cubicBezTo>
                          <a:pt x="603" y="1520"/>
                          <a:pt x="815" y="1417"/>
                          <a:pt x="1054" y="1178"/>
                        </a:cubicBezTo>
                        <a:cubicBezTo>
                          <a:pt x="1451" y="781"/>
                          <a:pt x="1623" y="229"/>
                          <a:pt x="1589" y="5"/>
                        </a:cubicBezTo>
                        <a:cubicBezTo>
                          <a:pt x="1570" y="2"/>
                          <a:pt x="1549" y="0"/>
                          <a:pt x="152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32" name="Google Shape;7532;p8"/>
                  <p:cNvSpPr/>
                  <p:nvPr/>
                </p:nvSpPr>
                <p:spPr>
                  <a:xfrm rot="-5400000">
                    <a:off x="471713" y="4045413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2" y="1"/>
                        </a:moveTo>
                        <a:cubicBezTo>
                          <a:pt x="0" y="1"/>
                          <a:pt x="0" y="864"/>
                          <a:pt x="552" y="864"/>
                        </a:cubicBezTo>
                        <a:cubicBezTo>
                          <a:pt x="1105" y="864"/>
                          <a:pt x="1105" y="1"/>
                          <a:pt x="5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33" name="Google Shape;7533;p8"/>
                  <p:cNvSpPr/>
                  <p:nvPr/>
                </p:nvSpPr>
                <p:spPr>
                  <a:xfrm rot="-5400000">
                    <a:off x="469125" y="4177025"/>
                    <a:ext cx="27650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05" y="863"/>
                          <a:pt x="1105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34" name="Google Shape;7534;p8"/>
                  <p:cNvSpPr/>
                  <p:nvPr/>
                </p:nvSpPr>
                <p:spPr>
                  <a:xfrm rot="-5400000">
                    <a:off x="554763" y="3785013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57" y="2504"/>
                        </a:lnTo>
                        <a:lnTo>
                          <a:pt x="657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35" name="Google Shape;7535;p8"/>
                  <p:cNvSpPr/>
                  <p:nvPr/>
                </p:nvSpPr>
                <p:spPr>
                  <a:xfrm rot="-5400000">
                    <a:off x="613238" y="3636788"/>
                    <a:ext cx="1597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9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36" name="Google Shape;7536;p8"/>
                  <p:cNvSpPr/>
                  <p:nvPr/>
                </p:nvSpPr>
                <p:spPr>
                  <a:xfrm rot="-5400000">
                    <a:off x="548513" y="3658813"/>
                    <a:ext cx="1815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6" h="725" extrusionOk="0">
                        <a:moveTo>
                          <a:pt x="363" y="0"/>
                        </a:moveTo>
                        <a:cubicBezTo>
                          <a:pt x="156" y="0"/>
                          <a:pt x="0" y="155"/>
                          <a:pt x="0" y="363"/>
                        </a:cubicBezTo>
                        <a:cubicBezTo>
                          <a:pt x="0" y="570"/>
                          <a:pt x="156" y="725"/>
                          <a:pt x="363" y="725"/>
                        </a:cubicBezTo>
                        <a:cubicBezTo>
                          <a:pt x="553" y="725"/>
                          <a:pt x="725" y="570"/>
                          <a:pt x="725" y="363"/>
                        </a:cubicBezTo>
                        <a:cubicBezTo>
                          <a:pt x="725" y="155"/>
                          <a:pt x="553" y="0"/>
                          <a:pt x="3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37" name="Google Shape;7537;p8"/>
                  <p:cNvSpPr/>
                  <p:nvPr/>
                </p:nvSpPr>
                <p:spPr>
                  <a:xfrm rot="-5400000">
                    <a:off x="508600" y="3643050"/>
                    <a:ext cx="22450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8" h="1986" extrusionOk="0">
                        <a:moveTo>
                          <a:pt x="449" y="1"/>
                        </a:moveTo>
                        <a:cubicBezTo>
                          <a:pt x="190" y="1"/>
                          <a:pt x="0" y="242"/>
                          <a:pt x="0" y="795"/>
                        </a:cubicBezTo>
                        <a:cubicBezTo>
                          <a:pt x="0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38" name="Google Shape;7538;p8"/>
                  <p:cNvSpPr/>
                  <p:nvPr/>
                </p:nvSpPr>
                <p:spPr>
                  <a:xfrm rot="-5400000">
                    <a:off x="509375" y="3677375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416" y="0"/>
                        </a:moveTo>
                        <a:cubicBezTo>
                          <a:pt x="318" y="0"/>
                          <a:pt x="236" y="36"/>
                          <a:pt x="173" y="99"/>
                        </a:cubicBezTo>
                        <a:cubicBezTo>
                          <a:pt x="1" y="289"/>
                          <a:pt x="35" y="599"/>
                          <a:pt x="415" y="979"/>
                        </a:cubicBezTo>
                        <a:cubicBezTo>
                          <a:pt x="779" y="1343"/>
                          <a:pt x="1273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8" y="1514"/>
                        </a:cubicBezTo>
                        <a:cubicBezTo>
                          <a:pt x="1623" y="1290"/>
                          <a:pt x="1433" y="737"/>
                          <a:pt x="1053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39" name="Google Shape;7539;p8"/>
                  <p:cNvSpPr/>
                  <p:nvPr/>
                </p:nvSpPr>
                <p:spPr>
                  <a:xfrm rot="-5400000">
                    <a:off x="532550" y="369460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4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42" y="898"/>
                          <a:pt x="794" y="898"/>
                        </a:cubicBezTo>
                        <a:cubicBezTo>
                          <a:pt x="1346" y="898"/>
                          <a:pt x="1881" y="639"/>
                          <a:pt x="2002" y="450"/>
                        </a:cubicBezTo>
                        <a:cubicBezTo>
                          <a:pt x="1881" y="277"/>
                          <a:pt x="1346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40" name="Google Shape;7540;p8"/>
                  <p:cNvSpPr/>
                  <p:nvPr/>
                </p:nvSpPr>
                <p:spPr>
                  <a:xfrm rot="-5400000">
                    <a:off x="532763" y="3618888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2" y="1"/>
                        </a:moveTo>
                        <a:cubicBezTo>
                          <a:pt x="639" y="1"/>
                          <a:pt x="104" y="277"/>
                          <a:pt x="1" y="450"/>
                        </a:cubicBezTo>
                        <a:cubicBezTo>
                          <a:pt x="122" y="639"/>
                          <a:pt x="639" y="898"/>
                          <a:pt x="1192" y="898"/>
                        </a:cubicBezTo>
                        <a:cubicBezTo>
                          <a:pt x="1744" y="898"/>
                          <a:pt x="1986" y="708"/>
                          <a:pt x="1986" y="450"/>
                        </a:cubicBezTo>
                        <a:cubicBezTo>
                          <a:pt x="1986" y="208"/>
                          <a:pt x="1744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41" name="Google Shape;7541;p8"/>
                  <p:cNvSpPr/>
                  <p:nvPr/>
                </p:nvSpPr>
                <p:spPr>
                  <a:xfrm rot="-5400000">
                    <a:off x="509363" y="3620413"/>
                    <a:ext cx="406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19" extrusionOk="0">
                        <a:moveTo>
                          <a:pt x="1196" y="0"/>
                        </a:moveTo>
                        <a:cubicBezTo>
                          <a:pt x="1024" y="0"/>
                          <a:pt x="811" y="106"/>
                          <a:pt x="570" y="358"/>
                        </a:cubicBezTo>
                        <a:cubicBezTo>
                          <a:pt x="173" y="737"/>
                          <a:pt x="1" y="1307"/>
                          <a:pt x="35" y="1514"/>
                        </a:cubicBezTo>
                        <a:cubicBezTo>
                          <a:pt x="53" y="1517"/>
                          <a:pt x="72" y="1518"/>
                          <a:pt x="94" y="1518"/>
                        </a:cubicBezTo>
                        <a:cubicBezTo>
                          <a:pt x="336" y="1518"/>
                          <a:pt x="844" y="1343"/>
                          <a:pt x="1192" y="979"/>
                        </a:cubicBezTo>
                        <a:cubicBezTo>
                          <a:pt x="1589" y="599"/>
                          <a:pt x="1623" y="289"/>
                          <a:pt x="1451" y="99"/>
                        </a:cubicBezTo>
                        <a:cubicBezTo>
                          <a:pt x="1381" y="36"/>
                          <a:pt x="1295" y="0"/>
                          <a:pt x="11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42" name="Google Shape;7542;p8"/>
                  <p:cNvSpPr/>
                  <p:nvPr/>
                </p:nvSpPr>
                <p:spPr>
                  <a:xfrm rot="-5400000">
                    <a:off x="613000" y="3805700"/>
                    <a:ext cx="21150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6" h="728" extrusionOk="0">
                        <a:moveTo>
                          <a:pt x="368" y="1"/>
                        </a:moveTo>
                        <a:cubicBezTo>
                          <a:pt x="182" y="1"/>
                          <a:pt x="0" y="144"/>
                          <a:pt x="0" y="365"/>
                        </a:cubicBezTo>
                        <a:cubicBezTo>
                          <a:pt x="0" y="572"/>
                          <a:pt x="156" y="728"/>
                          <a:pt x="363" y="728"/>
                        </a:cubicBezTo>
                        <a:cubicBezTo>
                          <a:pt x="691" y="728"/>
                          <a:pt x="846" y="331"/>
                          <a:pt x="622" y="106"/>
                        </a:cubicBezTo>
                        <a:cubicBezTo>
                          <a:pt x="549" y="34"/>
                          <a:pt x="458" y="1"/>
                          <a:pt x="36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43" name="Google Shape;7543;p8"/>
                  <p:cNvSpPr/>
                  <p:nvPr/>
                </p:nvSpPr>
                <p:spPr>
                  <a:xfrm rot="-5400000">
                    <a:off x="650350" y="3791275"/>
                    <a:ext cx="2247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2003" extrusionOk="0">
                        <a:moveTo>
                          <a:pt x="450" y="0"/>
                        </a:moveTo>
                        <a:cubicBezTo>
                          <a:pt x="277" y="121"/>
                          <a:pt x="1" y="639"/>
                          <a:pt x="1" y="1191"/>
                        </a:cubicBezTo>
                        <a:cubicBezTo>
                          <a:pt x="1" y="1743"/>
                          <a:pt x="208" y="2002"/>
                          <a:pt x="450" y="2002"/>
                        </a:cubicBezTo>
                        <a:cubicBezTo>
                          <a:pt x="709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22" y="121"/>
                          <a:pt x="45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44" name="Google Shape;7544;p8"/>
                  <p:cNvSpPr/>
                  <p:nvPr/>
                </p:nvSpPr>
                <p:spPr>
                  <a:xfrm rot="-5400000">
                    <a:off x="631263" y="3768838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93" y="1"/>
                        </a:moveTo>
                        <a:cubicBezTo>
                          <a:pt x="72" y="1"/>
                          <a:pt x="52" y="2"/>
                          <a:pt x="35" y="5"/>
                        </a:cubicBezTo>
                        <a:cubicBezTo>
                          <a:pt x="1" y="229"/>
                          <a:pt x="173" y="781"/>
                          <a:pt x="570" y="1178"/>
                        </a:cubicBezTo>
                        <a:cubicBezTo>
                          <a:pt x="820" y="1417"/>
                          <a:pt x="1036" y="1520"/>
                          <a:pt x="1204" y="1520"/>
                        </a:cubicBezTo>
                        <a:cubicBezTo>
                          <a:pt x="1303" y="1520"/>
                          <a:pt x="1386" y="1484"/>
                          <a:pt x="1450" y="1420"/>
                        </a:cubicBezTo>
                        <a:cubicBezTo>
                          <a:pt x="1623" y="1247"/>
                          <a:pt x="1588" y="937"/>
                          <a:pt x="1209" y="540"/>
                        </a:cubicBezTo>
                        <a:cubicBezTo>
                          <a:pt x="843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45" name="Google Shape;7545;p8"/>
                  <p:cNvSpPr/>
                  <p:nvPr/>
                </p:nvSpPr>
                <p:spPr>
                  <a:xfrm rot="-5400000">
                    <a:off x="598563" y="3767113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1" y="1"/>
                        </a:moveTo>
                        <a:cubicBezTo>
                          <a:pt x="639" y="1"/>
                          <a:pt x="121" y="277"/>
                          <a:pt x="0" y="449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4" y="898"/>
                          <a:pt x="2003" y="708"/>
                          <a:pt x="2003" y="449"/>
                        </a:cubicBezTo>
                        <a:cubicBezTo>
                          <a:pt x="2003" y="208"/>
                          <a:pt x="1744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46" name="Google Shape;7546;p8"/>
                  <p:cNvSpPr/>
                  <p:nvPr/>
                </p:nvSpPr>
                <p:spPr>
                  <a:xfrm rot="-5400000">
                    <a:off x="598563" y="3843063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812" y="1"/>
                        </a:moveTo>
                        <a:cubicBezTo>
                          <a:pt x="260" y="1"/>
                          <a:pt x="1" y="208"/>
                          <a:pt x="1" y="449"/>
                        </a:cubicBezTo>
                        <a:cubicBezTo>
                          <a:pt x="1" y="708"/>
                          <a:pt x="260" y="898"/>
                          <a:pt x="812" y="898"/>
                        </a:cubicBezTo>
                        <a:cubicBezTo>
                          <a:pt x="1364" y="898"/>
                          <a:pt x="1882" y="639"/>
                          <a:pt x="2003" y="449"/>
                        </a:cubicBezTo>
                        <a:cubicBezTo>
                          <a:pt x="1882" y="277"/>
                          <a:pt x="1364" y="1"/>
                          <a:pt x="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47" name="Google Shape;7547;p8"/>
                  <p:cNvSpPr/>
                  <p:nvPr/>
                </p:nvSpPr>
                <p:spPr>
                  <a:xfrm rot="-5400000">
                    <a:off x="631263" y="3825788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1526" y="0"/>
                        </a:moveTo>
                        <a:cubicBezTo>
                          <a:pt x="1273" y="0"/>
                          <a:pt x="780" y="176"/>
                          <a:pt x="432" y="540"/>
                        </a:cubicBezTo>
                        <a:cubicBezTo>
                          <a:pt x="35" y="937"/>
                          <a:pt x="0" y="1247"/>
                          <a:pt x="173" y="1420"/>
                        </a:cubicBezTo>
                        <a:cubicBezTo>
                          <a:pt x="243" y="1484"/>
                          <a:pt x="330" y="1520"/>
                          <a:pt x="431" y="1520"/>
                        </a:cubicBezTo>
                        <a:cubicBezTo>
                          <a:pt x="603" y="1520"/>
                          <a:pt x="814" y="1417"/>
                          <a:pt x="1053" y="1178"/>
                        </a:cubicBezTo>
                        <a:cubicBezTo>
                          <a:pt x="1450" y="781"/>
                          <a:pt x="1623" y="229"/>
                          <a:pt x="1588" y="5"/>
                        </a:cubicBezTo>
                        <a:cubicBezTo>
                          <a:pt x="1570" y="2"/>
                          <a:pt x="1549" y="0"/>
                          <a:pt x="152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48" name="Google Shape;7548;p8"/>
                  <p:cNvSpPr/>
                  <p:nvPr/>
                </p:nvSpPr>
                <p:spPr>
                  <a:xfrm rot="-5400000">
                    <a:off x="471713" y="3737338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3" y="1"/>
                        </a:moveTo>
                        <a:cubicBezTo>
                          <a:pt x="0" y="1"/>
                          <a:pt x="0" y="864"/>
                          <a:pt x="553" y="864"/>
                        </a:cubicBezTo>
                        <a:cubicBezTo>
                          <a:pt x="1105" y="864"/>
                          <a:pt x="1105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49" name="Google Shape;7549;p8"/>
                  <p:cNvSpPr/>
                  <p:nvPr/>
                </p:nvSpPr>
                <p:spPr>
                  <a:xfrm rot="-5400000">
                    <a:off x="469138" y="3868938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2" y="0"/>
                        </a:moveTo>
                        <a:cubicBezTo>
                          <a:pt x="0" y="0"/>
                          <a:pt x="0" y="863"/>
                          <a:pt x="552" y="863"/>
                        </a:cubicBezTo>
                        <a:cubicBezTo>
                          <a:pt x="1105" y="863"/>
                          <a:pt x="1105" y="0"/>
                          <a:pt x="5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50" name="Google Shape;7550;p8"/>
                  <p:cNvSpPr/>
                  <p:nvPr/>
                </p:nvSpPr>
                <p:spPr>
                  <a:xfrm rot="-5400000">
                    <a:off x="554775" y="3476925"/>
                    <a:ext cx="164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6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51" name="Google Shape;7551;p8"/>
                  <p:cNvSpPr/>
                  <p:nvPr/>
                </p:nvSpPr>
                <p:spPr>
                  <a:xfrm rot="-5400000">
                    <a:off x="613238" y="3328713"/>
                    <a:ext cx="1597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9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52" name="Google Shape;7552;p8"/>
                  <p:cNvSpPr/>
                  <p:nvPr/>
                </p:nvSpPr>
                <p:spPr>
                  <a:xfrm rot="-5400000">
                    <a:off x="548300" y="3350950"/>
                    <a:ext cx="18575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3" h="725" extrusionOk="0">
                        <a:moveTo>
                          <a:pt x="380" y="0"/>
                        </a:moveTo>
                        <a:cubicBezTo>
                          <a:pt x="173" y="0"/>
                          <a:pt x="1" y="155"/>
                          <a:pt x="1" y="363"/>
                        </a:cubicBezTo>
                        <a:cubicBezTo>
                          <a:pt x="1" y="570"/>
                          <a:pt x="173" y="725"/>
                          <a:pt x="380" y="725"/>
                        </a:cubicBezTo>
                        <a:cubicBezTo>
                          <a:pt x="570" y="725"/>
                          <a:pt x="743" y="570"/>
                          <a:pt x="743" y="363"/>
                        </a:cubicBezTo>
                        <a:cubicBezTo>
                          <a:pt x="743" y="155"/>
                          <a:pt x="570" y="0"/>
                          <a:pt x="38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53" name="Google Shape;7553;p8"/>
                  <p:cNvSpPr/>
                  <p:nvPr/>
                </p:nvSpPr>
                <p:spPr>
                  <a:xfrm rot="-5400000">
                    <a:off x="508588" y="3334963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49" y="1"/>
                        </a:moveTo>
                        <a:cubicBezTo>
                          <a:pt x="190" y="1"/>
                          <a:pt x="1" y="242"/>
                          <a:pt x="1" y="795"/>
                        </a:cubicBezTo>
                        <a:cubicBezTo>
                          <a:pt x="1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54" name="Google Shape;7554;p8"/>
                  <p:cNvSpPr/>
                  <p:nvPr/>
                </p:nvSpPr>
                <p:spPr>
                  <a:xfrm rot="-5400000">
                    <a:off x="509363" y="3369288"/>
                    <a:ext cx="406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19" extrusionOk="0">
                        <a:moveTo>
                          <a:pt x="416" y="0"/>
                        </a:moveTo>
                        <a:cubicBezTo>
                          <a:pt x="319" y="0"/>
                          <a:pt x="237" y="36"/>
                          <a:pt x="174" y="99"/>
                        </a:cubicBezTo>
                        <a:cubicBezTo>
                          <a:pt x="1" y="289"/>
                          <a:pt x="35" y="599"/>
                          <a:pt x="415" y="979"/>
                        </a:cubicBezTo>
                        <a:cubicBezTo>
                          <a:pt x="779" y="1343"/>
                          <a:pt x="1274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9" y="1514"/>
                        </a:cubicBezTo>
                        <a:cubicBezTo>
                          <a:pt x="1623" y="1290"/>
                          <a:pt x="1433" y="737"/>
                          <a:pt x="1054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55" name="Google Shape;7555;p8"/>
                  <p:cNvSpPr/>
                  <p:nvPr/>
                </p:nvSpPr>
                <p:spPr>
                  <a:xfrm rot="-5400000">
                    <a:off x="532550" y="3386525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4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59" y="898"/>
                          <a:pt x="794" y="898"/>
                        </a:cubicBezTo>
                        <a:cubicBezTo>
                          <a:pt x="1347" y="898"/>
                          <a:pt x="1882" y="639"/>
                          <a:pt x="2002" y="450"/>
                        </a:cubicBezTo>
                        <a:cubicBezTo>
                          <a:pt x="1882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56" name="Google Shape;7556;p8"/>
                  <p:cNvSpPr/>
                  <p:nvPr/>
                </p:nvSpPr>
                <p:spPr>
                  <a:xfrm rot="-5400000">
                    <a:off x="532775" y="3310800"/>
                    <a:ext cx="4962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5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3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57" name="Google Shape;7557;p8"/>
                  <p:cNvSpPr/>
                  <p:nvPr/>
                </p:nvSpPr>
                <p:spPr>
                  <a:xfrm rot="-5400000">
                    <a:off x="509375" y="3312325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1194" y="0"/>
                        </a:moveTo>
                        <a:cubicBezTo>
                          <a:pt x="1021" y="0"/>
                          <a:pt x="804" y="106"/>
                          <a:pt x="553" y="358"/>
                        </a:cubicBezTo>
                        <a:cubicBezTo>
                          <a:pt x="173" y="737"/>
                          <a:pt x="0" y="1307"/>
                          <a:pt x="35" y="1514"/>
                        </a:cubicBezTo>
                        <a:cubicBezTo>
                          <a:pt x="52" y="1517"/>
                          <a:pt x="72" y="1518"/>
                          <a:pt x="94" y="1518"/>
                        </a:cubicBezTo>
                        <a:cubicBezTo>
                          <a:pt x="335" y="1518"/>
                          <a:pt x="843" y="1343"/>
                          <a:pt x="1191" y="979"/>
                        </a:cubicBezTo>
                        <a:cubicBezTo>
                          <a:pt x="1588" y="599"/>
                          <a:pt x="1623" y="289"/>
                          <a:pt x="1450" y="99"/>
                        </a:cubicBezTo>
                        <a:cubicBezTo>
                          <a:pt x="1380" y="36"/>
                          <a:pt x="1295" y="0"/>
                          <a:pt x="11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58" name="Google Shape;7558;p8"/>
                  <p:cNvSpPr/>
                  <p:nvPr/>
                </p:nvSpPr>
                <p:spPr>
                  <a:xfrm rot="-5400000">
                    <a:off x="612988" y="3497613"/>
                    <a:ext cx="21175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7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56" y="728"/>
                          <a:pt x="363" y="728"/>
                        </a:cubicBezTo>
                        <a:cubicBezTo>
                          <a:pt x="691" y="728"/>
                          <a:pt x="846" y="331"/>
                          <a:pt x="622" y="106"/>
                        </a:cubicBezTo>
                        <a:cubicBezTo>
                          <a:pt x="549" y="34"/>
                          <a:pt x="458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59" name="Google Shape;7559;p8"/>
                  <p:cNvSpPr/>
                  <p:nvPr/>
                </p:nvSpPr>
                <p:spPr>
                  <a:xfrm rot="-5400000">
                    <a:off x="650575" y="3483400"/>
                    <a:ext cx="2202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1" h="2003" extrusionOk="0">
                        <a:moveTo>
                          <a:pt x="449" y="0"/>
                        </a:moveTo>
                        <a:cubicBezTo>
                          <a:pt x="259" y="121"/>
                          <a:pt x="0" y="639"/>
                          <a:pt x="0" y="1191"/>
                        </a:cubicBezTo>
                        <a:cubicBezTo>
                          <a:pt x="0" y="1743"/>
                          <a:pt x="207" y="2002"/>
                          <a:pt x="449" y="2002"/>
                        </a:cubicBezTo>
                        <a:cubicBezTo>
                          <a:pt x="691" y="2002"/>
                          <a:pt x="880" y="1743"/>
                          <a:pt x="880" y="1191"/>
                        </a:cubicBezTo>
                        <a:cubicBezTo>
                          <a:pt x="880" y="639"/>
                          <a:pt x="622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60" name="Google Shape;7560;p8"/>
                  <p:cNvSpPr/>
                  <p:nvPr/>
                </p:nvSpPr>
                <p:spPr>
                  <a:xfrm rot="-5400000">
                    <a:off x="631250" y="346075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93" y="1"/>
                        </a:moveTo>
                        <a:cubicBezTo>
                          <a:pt x="72" y="1"/>
                          <a:pt x="53" y="2"/>
                          <a:pt x="35" y="5"/>
                        </a:cubicBezTo>
                        <a:cubicBezTo>
                          <a:pt x="1" y="229"/>
                          <a:pt x="174" y="781"/>
                          <a:pt x="570" y="1178"/>
                        </a:cubicBezTo>
                        <a:cubicBezTo>
                          <a:pt x="809" y="1417"/>
                          <a:pt x="1028" y="1520"/>
                          <a:pt x="1200" y="1520"/>
                        </a:cubicBezTo>
                        <a:cubicBezTo>
                          <a:pt x="1301" y="1520"/>
                          <a:pt x="1387" y="1484"/>
                          <a:pt x="1451" y="1420"/>
                        </a:cubicBezTo>
                        <a:cubicBezTo>
                          <a:pt x="1623" y="1247"/>
                          <a:pt x="1589" y="937"/>
                          <a:pt x="1192" y="540"/>
                        </a:cubicBezTo>
                        <a:cubicBezTo>
                          <a:pt x="842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61" name="Google Shape;7561;p8"/>
                  <p:cNvSpPr/>
                  <p:nvPr/>
                </p:nvSpPr>
                <p:spPr>
                  <a:xfrm rot="-5400000">
                    <a:off x="598563" y="3459038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2" y="1"/>
                        </a:moveTo>
                        <a:cubicBezTo>
                          <a:pt x="639" y="1"/>
                          <a:pt x="122" y="277"/>
                          <a:pt x="1" y="449"/>
                        </a:cubicBezTo>
                        <a:cubicBezTo>
                          <a:pt x="122" y="639"/>
                          <a:pt x="639" y="898"/>
                          <a:pt x="1192" y="898"/>
                        </a:cubicBezTo>
                        <a:cubicBezTo>
                          <a:pt x="1744" y="898"/>
                          <a:pt x="2003" y="708"/>
                          <a:pt x="2003" y="449"/>
                        </a:cubicBezTo>
                        <a:cubicBezTo>
                          <a:pt x="2003" y="208"/>
                          <a:pt x="1744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62" name="Google Shape;7562;p8"/>
                  <p:cNvSpPr/>
                  <p:nvPr/>
                </p:nvSpPr>
                <p:spPr>
                  <a:xfrm rot="-5400000">
                    <a:off x="598775" y="3534750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4" y="1"/>
                        </a:moveTo>
                        <a:cubicBezTo>
                          <a:pt x="242" y="1"/>
                          <a:pt x="0" y="208"/>
                          <a:pt x="0" y="449"/>
                        </a:cubicBezTo>
                        <a:cubicBezTo>
                          <a:pt x="0" y="708"/>
                          <a:pt x="242" y="898"/>
                          <a:pt x="794" y="898"/>
                        </a:cubicBezTo>
                        <a:cubicBezTo>
                          <a:pt x="1347" y="898"/>
                          <a:pt x="1864" y="639"/>
                          <a:pt x="1985" y="449"/>
                        </a:cubicBezTo>
                        <a:cubicBezTo>
                          <a:pt x="1864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63" name="Google Shape;7563;p8"/>
                  <p:cNvSpPr/>
                  <p:nvPr/>
                </p:nvSpPr>
                <p:spPr>
                  <a:xfrm rot="-5400000">
                    <a:off x="631250" y="351770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26" y="0"/>
                        </a:moveTo>
                        <a:cubicBezTo>
                          <a:pt x="1274" y="0"/>
                          <a:pt x="780" y="176"/>
                          <a:pt x="432" y="540"/>
                        </a:cubicBezTo>
                        <a:cubicBezTo>
                          <a:pt x="35" y="937"/>
                          <a:pt x="1" y="1247"/>
                          <a:pt x="173" y="1420"/>
                        </a:cubicBezTo>
                        <a:cubicBezTo>
                          <a:pt x="237" y="1484"/>
                          <a:pt x="323" y="1520"/>
                          <a:pt x="424" y="1520"/>
                        </a:cubicBezTo>
                        <a:cubicBezTo>
                          <a:pt x="596" y="1520"/>
                          <a:pt x="815" y="1417"/>
                          <a:pt x="1053" y="1178"/>
                        </a:cubicBezTo>
                        <a:cubicBezTo>
                          <a:pt x="1450" y="781"/>
                          <a:pt x="1623" y="229"/>
                          <a:pt x="1589" y="5"/>
                        </a:cubicBezTo>
                        <a:cubicBezTo>
                          <a:pt x="1570" y="2"/>
                          <a:pt x="1549" y="0"/>
                          <a:pt x="152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64" name="Google Shape;7564;p8"/>
                  <p:cNvSpPr/>
                  <p:nvPr/>
                </p:nvSpPr>
                <p:spPr>
                  <a:xfrm rot="-5400000">
                    <a:off x="471700" y="3429250"/>
                    <a:ext cx="27650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864" extrusionOk="0">
                        <a:moveTo>
                          <a:pt x="553" y="1"/>
                        </a:moveTo>
                        <a:cubicBezTo>
                          <a:pt x="1" y="1"/>
                          <a:pt x="1" y="864"/>
                          <a:pt x="553" y="864"/>
                        </a:cubicBezTo>
                        <a:cubicBezTo>
                          <a:pt x="1105" y="864"/>
                          <a:pt x="1105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65" name="Google Shape;7565;p8"/>
                  <p:cNvSpPr/>
                  <p:nvPr/>
                </p:nvSpPr>
                <p:spPr>
                  <a:xfrm rot="-5400000">
                    <a:off x="469125" y="3560850"/>
                    <a:ext cx="27650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05" y="863"/>
                          <a:pt x="1105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66" name="Google Shape;7566;p8"/>
                  <p:cNvSpPr/>
                  <p:nvPr/>
                </p:nvSpPr>
                <p:spPr>
                  <a:xfrm rot="-5400000">
                    <a:off x="554763" y="3168838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67" name="Google Shape;7567;p8"/>
                  <p:cNvSpPr/>
                  <p:nvPr/>
                </p:nvSpPr>
                <p:spPr>
                  <a:xfrm rot="-5400000">
                    <a:off x="613225" y="3020625"/>
                    <a:ext cx="160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68" name="Google Shape;7568;p8"/>
                  <p:cNvSpPr/>
                  <p:nvPr/>
                </p:nvSpPr>
                <p:spPr>
                  <a:xfrm rot="-5400000">
                    <a:off x="548288" y="3042863"/>
                    <a:ext cx="1860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4" h="725" extrusionOk="0">
                        <a:moveTo>
                          <a:pt x="381" y="0"/>
                        </a:moveTo>
                        <a:cubicBezTo>
                          <a:pt x="174" y="0"/>
                          <a:pt x="1" y="155"/>
                          <a:pt x="1" y="363"/>
                        </a:cubicBezTo>
                        <a:cubicBezTo>
                          <a:pt x="1" y="570"/>
                          <a:pt x="174" y="725"/>
                          <a:pt x="381" y="725"/>
                        </a:cubicBezTo>
                        <a:cubicBezTo>
                          <a:pt x="570" y="725"/>
                          <a:pt x="743" y="570"/>
                          <a:pt x="743" y="363"/>
                        </a:cubicBezTo>
                        <a:cubicBezTo>
                          <a:pt x="743" y="155"/>
                          <a:pt x="570" y="0"/>
                          <a:pt x="3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69" name="Google Shape;7569;p8"/>
                  <p:cNvSpPr/>
                  <p:nvPr/>
                </p:nvSpPr>
                <p:spPr>
                  <a:xfrm rot="-5400000">
                    <a:off x="508588" y="3026888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50" y="1"/>
                        </a:moveTo>
                        <a:cubicBezTo>
                          <a:pt x="191" y="1"/>
                          <a:pt x="1" y="242"/>
                          <a:pt x="1" y="795"/>
                        </a:cubicBezTo>
                        <a:cubicBezTo>
                          <a:pt x="1" y="1347"/>
                          <a:pt x="260" y="1882"/>
                          <a:pt x="450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5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70" name="Google Shape;7570;p8"/>
                  <p:cNvSpPr/>
                  <p:nvPr/>
                </p:nvSpPr>
                <p:spPr>
                  <a:xfrm rot="-5400000">
                    <a:off x="509163" y="3061413"/>
                    <a:ext cx="410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0" h="1519" extrusionOk="0">
                        <a:moveTo>
                          <a:pt x="433" y="0"/>
                        </a:moveTo>
                        <a:cubicBezTo>
                          <a:pt x="335" y="0"/>
                          <a:pt x="253" y="36"/>
                          <a:pt x="190" y="99"/>
                        </a:cubicBezTo>
                        <a:cubicBezTo>
                          <a:pt x="0" y="289"/>
                          <a:pt x="52" y="599"/>
                          <a:pt x="432" y="979"/>
                        </a:cubicBezTo>
                        <a:cubicBezTo>
                          <a:pt x="796" y="1343"/>
                          <a:pt x="1290" y="1518"/>
                          <a:pt x="1529" y="1518"/>
                        </a:cubicBezTo>
                        <a:cubicBezTo>
                          <a:pt x="1551" y="1518"/>
                          <a:pt x="1571" y="1517"/>
                          <a:pt x="1588" y="1514"/>
                        </a:cubicBezTo>
                        <a:cubicBezTo>
                          <a:pt x="1640" y="1290"/>
                          <a:pt x="1450" y="737"/>
                          <a:pt x="1070" y="358"/>
                        </a:cubicBezTo>
                        <a:cubicBezTo>
                          <a:pt x="819" y="106"/>
                          <a:pt x="602" y="0"/>
                          <a:pt x="43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71" name="Google Shape;7571;p8"/>
                  <p:cNvSpPr/>
                  <p:nvPr/>
                </p:nvSpPr>
                <p:spPr>
                  <a:xfrm rot="-5400000">
                    <a:off x="532550" y="307845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5" y="1"/>
                        </a:moveTo>
                        <a:cubicBezTo>
                          <a:pt x="260" y="1"/>
                          <a:pt x="1" y="208"/>
                          <a:pt x="1" y="450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82" y="639"/>
                          <a:pt x="2003" y="450"/>
                        </a:cubicBezTo>
                        <a:cubicBezTo>
                          <a:pt x="1865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72" name="Google Shape;7572;p8"/>
                  <p:cNvSpPr/>
                  <p:nvPr/>
                </p:nvSpPr>
                <p:spPr>
                  <a:xfrm rot="-5400000">
                    <a:off x="532763" y="3002713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4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4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73" name="Google Shape;7573;p8"/>
                  <p:cNvSpPr/>
                  <p:nvPr/>
                </p:nvSpPr>
                <p:spPr>
                  <a:xfrm rot="-5400000">
                    <a:off x="509163" y="3004463"/>
                    <a:ext cx="410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0" h="1519" extrusionOk="0">
                        <a:moveTo>
                          <a:pt x="1207" y="0"/>
                        </a:moveTo>
                        <a:cubicBezTo>
                          <a:pt x="1038" y="0"/>
                          <a:pt x="821" y="106"/>
                          <a:pt x="570" y="358"/>
                        </a:cubicBezTo>
                        <a:cubicBezTo>
                          <a:pt x="190" y="737"/>
                          <a:pt x="0" y="1307"/>
                          <a:pt x="52" y="1514"/>
                        </a:cubicBezTo>
                        <a:cubicBezTo>
                          <a:pt x="69" y="1517"/>
                          <a:pt x="89" y="1518"/>
                          <a:pt x="111" y="1518"/>
                        </a:cubicBezTo>
                        <a:cubicBezTo>
                          <a:pt x="350" y="1518"/>
                          <a:pt x="844" y="1343"/>
                          <a:pt x="1208" y="979"/>
                        </a:cubicBezTo>
                        <a:cubicBezTo>
                          <a:pt x="1605" y="599"/>
                          <a:pt x="1640" y="289"/>
                          <a:pt x="1450" y="99"/>
                        </a:cubicBezTo>
                        <a:cubicBezTo>
                          <a:pt x="1387" y="36"/>
                          <a:pt x="1305" y="0"/>
                          <a:pt x="120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74" name="Google Shape;7574;p8"/>
                  <p:cNvSpPr/>
                  <p:nvPr/>
                </p:nvSpPr>
                <p:spPr>
                  <a:xfrm rot="-5400000">
                    <a:off x="612988" y="3189538"/>
                    <a:ext cx="21175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7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56" y="728"/>
                          <a:pt x="363" y="728"/>
                        </a:cubicBezTo>
                        <a:cubicBezTo>
                          <a:pt x="691" y="728"/>
                          <a:pt x="847" y="331"/>
                          <a:pt x="622" y="106"/>
                        </a:cubicBezTo>
                        <a:cubicBezTo>
                          <a:pt x="549" y="34"/>
                          <a:pt x="459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75" name="Google Shape;7575;p8"/>
                  <p:cNvSpPr/>
                  <p:nvPr/>
                </p:nvSpPr>
                <p:spPr>
                  <a:xfrm rot="-5400000">
                    <a:off x="650350" y="3175100"/>
                    <a:ext cx="2247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2003" extrusionOk="0">
                        <a:moveTo>
                          <a:pt x="449" y="0"/>
                        </a:moveTo>
                        <a:cubicBezTo>
                          <a:pt x="277" y="121"/>
                          <a:pt x="1" y="639"/>
                          <a:pt x="1" y="1191"/>
                        </a:cubicBezTo>
                        <a:cubicBezTo>
                          <a:pt x="1" y="1743"/>
                          <a:pt x="208" y="2002"/>
                          <a:pt x="449" y="2002"/>
                        </a:cubicBezTo>
                        <a:cubicBezTo>
                          <a:pt x="708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22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76" name="Google Shape;7576;p8"/>
                  <p:cNvSpPr/>
                  <p:nvPr/>
                </p:nvSpPr>
                <p:spPr>
                  <a:xfrm rot="-5400000">
                    <a:off x="631263" y="3152663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93" y="1"/>
                        </a:moveTo>
                        <a:cubicBezTo>
                          <a:pt x="71" y="1"/>
                          <a:pt x="52" y="2"/>
                          <a:pt x="35" y="5"/>
                        </a:cubicBezTo>
                        <a:cubicBezTo>
                          <a:pt x="0" y="229"/>
                          <a:pt x="173" y="781"/>
                          <a:pt x="570" y="1178"/>
                        </a:cubicBezTo>
                        <a:cubicBezTo>
                          <a:pt x="809" y="1417"/>
                          <a:pt x="1027" y="1520"/>
                          <a:pt x="1199" y="1520"/>
                        </a:cubicBezTo>
                        <a:cubicBezTo>
                          <a:pt x="1301" y="1520"/>
                          <a:pt x="1386" y="1484"/>
                          <a:pt x="1450" y="1420"/>
                        </a:cubicBezTo>
                        <a:cubicBezTo>
                          <a:pt x="1623" y="1247"/>
                          <a:pt x="1588" y="937"/>
                          <a:pt x="1191" y="540"/>
                        </a:cubicBezTo>
                        <a:cubicBezTo>
                          <a:pt x="841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77" name="Google Shape;7577;p8"/>
                  <p:cNvSpPr/>
                  <p:nvPr/>
                </p:nvSpPr>
                <p:spPr>
                  <a:xfrm rot="-5400000">
                    <a:off x="598788" y="3151163"/>
                    <a:ext cx="4962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5" h="898" extrusionOk="0">
                        <a:moveTo>
                          <a:pt x="1191" y="1"/>
                        </a:moveTo>
                        <a:cubicBezTo>
                          <a:pt x="639" y="1"/>
                          <a:pt x="121" y="277"/>
                          <a:pt x="0" y="449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3" y="898"/>
                          <a:pt x="1985" y="708"/>
                          <a:pt x="1985" y="449"/>
                        </a:cubicBezTo>
                        <a:cubicBezTo>
                          <a:pt x="1985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78" name="Google Shape;7578;p8"/>
                  <p:cNvSpPr/>
                  <p:nvPr/>
                </p:nvSpPr>
                <p:spPr>
                  <a:xfrm rot="-5400000">
                    <a:off x="598775" y="3226675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5" y="1"/>
                        </a:moveTo>
                        <a:cubicBezTo>
                          <a:pt x="242" y="1"/>
                          <a:pt x="1" y="208"/>
                          <a:pt x="1" y="449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65" y="639"/>
                          <a:pt x="1986" y="449"/>
                        </a:cubicBezTo>
                        <a:cubicBezTo>
                          <a:pt x="1865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79" name="Google Shape;7579;p8"/>
                  <p:cNvSpPr/>
                  <p:nvPr/>
                </p:nvSpPr>
                <p:spPr>
                  <a:xfrm rot="-5400000">
                    <a:off x="631250" y="3209625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26" y="0"/>
                        </a:moveTo>
                        <a:cubicBezTo>
                          <a:pt x="1274" y="0"/>
                          <a:pt x="781" y="176"/>
                          <a:pt x="432" y="540"/>
                        </a:cubicBezTo>
                        <a:cubicBezTo>
                          <a:pt x="36" y="937"/>
                          <a:pt x="1" y="1247"/>
                          <a:pt x="174" y="1420"/>
                        </a:cubicBezTo>
                        <a:cubicBezTo>
                          <a:pt x="238" y="1484"/>
                          <a:pt x="323" y="1520"/>
                          <a:pt x="424" y="1520"/>
                        </a:cubicBezTo>
                        <a:cubicBezTo>
                          <a:pt x="597" y="1520"/>
                          <a:pt x="815" y="1417"/>
                          <a:pt x="1054" y="1178"/>
                        </a:cubicBezTo>
                        <a:cubicBezTo>
                          <a:pt x="1451" y="781"/>
                          <a:pt x="1623" y="229"/>
                          <a:pt x="1589" y="5"/>
                        </a:cubicBezTo>
                        <a:cubicBezTo>
                          <a:pt x="1570" y="2"/>
                          <a:pt x="1549" y="0"/>
                          <a:pt x="152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80" name="Google Shape;7580;p8"/>
                  <p:cNvSpPr/>
                  <p:nvPr/>
                </p:nvSpPr>
                <p:spPr>
                  <a:xfrm rot="-5400000">
                    <a:off x="471713" y="3121163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2" y="1"/>
                        </a:moveTo>
                        <a:cubicBezTo>
                          <a:pt x="0" y="1"/>
                          <a:pt x="0" y="864"/>
                          <a:pt x="552" y="864"/>
                        </a:cubicBezTo>
                        <a:cubicBezTo>
                          <a:pt x="1105" y="864"/>
                          <a:pt x="1105" y="1"/>
                          <a:pt x="5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81" name="Google Shape;7581;p8"/>
                  <p:cNvSpPr/>
                  <p:nvPr/>
                </p:nvSpPr>
                <p:spPr>
                  <a:xfrm rot="-5400000">
                    <a:off x="468913" y="3252563"/>
                    <a:ext cx="2807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05" y="863"/>
                          <a:pt x="1123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82" name="Google Shape;7582;p8"/>
                  <p:cNvSpPr/>
                  <p:nvPr/>
                </p:nvSpPr>
                <p:spPr>
                  <a:xfrm rot="-5400000">
                    <a:off x="459638" y="4385438"/>
                    <a:ext cx="107450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0" y="2227"/>
                          <a:pt x="0" y="2503"/>
                        </a:cubicBezTo>
                        <a:cubicBezTo>
                          <a:pt x="0" y="3073"/>
                          <a:pt x="449" y="3539"/>
                          <a:pt x="1019" y="3539"/>
                        </a:cubicBezTo>
                        <a:cubicBezTo>
                          <a:pt x="1588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4" y="3537"/>
                          <a:pt x="3059" y="3537"/>
                        </a:cubicBezTo>
                        <a:cubicBezTo>
                          <a:pt x="3193" y="3537"/>
                          <a:pt x="3332" y="3510"/>
                          <a:pt x="3470" y="3452"/>
                        </a:cubicBezTo>
                        <a:cubicBezTo>
                          <a:pt x="4143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83" name="Google Shape;7583;p8"/>
                  <p:cNvSpPr/>
                  <p:nvPr/>
                </p:nvSpPr>
                <p:spPr>
                  <a:xfrm rot="-5400000">
                    <a:off x="617150" y="4242625"/>
                    <a:ext cx="107450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8" extrusionOk="0">
                        <a:moveTo>
                          <a:pt x="1233" y="0"/>
                        </a:moveTo>
                        <a:cubicBezTo>
                          <a:pt x="1099" y="0"/>
                          <a:pt x="962" y="27"/>
                          <a:pt x="829" y="85"/>
                        </a:cubicBezTo>
                        <a:cubicBezTo>
                          <a:pt x="156" y="379"/>
                          <a:pt x="0" y="1259"/>
                          <a:pt x="535" y="1777"/>
                        </a:cubicBezTo>
                        <a:lnTo>
                          <a:pt x="2261" y="3537"/>
                        </a:lnTo>
                        <a:lnTo>
                          <a:pt x="3987" y="1777"/>
                        </a:lnTo>
                        <a:cubicBezTo>
                          <a:pt x="4177" y="1570"/>
                          <a:pt x="4298" y="1311"/>
                          <a:pt x="4298" y="1035"/>
                        </a:cubicBezTo>
                        <a:cubicBezTo>
                          <a:pt x="4298" y="353"/>
                          <a:pt x="3789" y="12"/>
                          <a:pt x="3280" y="12"/>
                        </a:cubicBezTo>
                        <a:cubicBezTo>
                          <a:pt x="2770" y="12"/>
                          <a:pt x="2261" y="353"/>
                          <a:pt x="2261" y="1035"/>
                        </a:cubicBezTo>
                        <a:cubicBezTo>
                          <a:pt x="2261" y="440"/>
                          <a:pt x="1773" y="0"/>
                          <a:pt x="123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84" name="Google Shape;7584;p8"/>
                  <p:cNvSpPr/>
                  <p:nvPr/>
                </p:nvSpPr>
                <p:spPr>
                  <a:xfrm rot="-5400000">
                    <a:off x="462225" y="4079925"/>
                    <a:ext cx="103150" cy="89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26" h="3574" extrusionOk="0">
                        <a:moveTo>
                          <a:pt x="2071" y="0"/>
                        </a:moveTo>
                        <a:lnTo>
                          <a:pt x="345" y="1778"/>
                        </a:lnTo>
                        <a:cubicBezTo>
                          <a:pt x="155" y="1968"/>
                          <a:pt x="35" y="2227"/>
                          <a:pt x="35" y="2503"/>
                        </a:cubicBezTo>
                        <a:cubicBezTo>
                          <a:pt x="0" y="3090"/>
                          <a:pt x="466" y="3573"/>
                          <a:pt x="1053" y="3573"/>
                        </a:cubicBezTo>
                        <a:cubicBezTo>
                          <a:pt x="1619" y="3573"/>
                          <a:pt x="2073" y="3123"/>
                          <a:pt x="2073" y="2564"/>
                        </a:cubicBezTo>
                        <a:lnTo>
                          <a:pt x="2073" y="2564"/>
                        </a:lnTo>
                        <a:cubicBezTo>
                          <a:pt x="2105" y="3106"/>
                          <a:pt x="2557" y="3539"/>
                          <a:pt x="3090" y="3539"/>
                        </a:cubicBezTo>
                        <a:cubicBezTo>
                          <a:pt x="3659" y="3539"/>
                          <a:pt x="4125" y="3073"/>
                          <a:pt x="4125" y="2503"/>
                        </a:cubicBezTo>
                        <a:cubicBezTo>
                          <a:pt x="4125" y="2227"/>
                          <a:pt x="4004" y="1968"/>
                          <a:pt x="3797" y="1778"/>
                        </a:cubicBezTo>
                        <a:lnTo>
                          <a:pt x="207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85" name="Google Shape;7585;p8"/>
                  <p:cNvSpPr/>
                  <p:nvPr/>
                </p:nvSpPr>
                <p:spPr>
                  <a:xfrm rot="-5400000">
                    <a:off x="617138" y="3934538"/>
                    <a:ext cx="107475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8" extrusionOk="0">
                        <a:moveTo>
                          <a:pt x="1233" y="0"/>
                        </a:moveTo>
                        <a:cubicBezTo>
                          <a:pt x="1100" y="0"/>
                          <a:pt x="963" y="27"/>
                          <a:pt x="829" y="85"/>
                        </a:cubicBezTo>
                        <a:cubicBezTo>
                          <a:pt x="156" y="379"/>
                          <a:pt x="1" y="1259"/>
                          <a:pt x="536" y="1777"/>
                        </a:cubicBezTo>
                        <a:lnTo>
                          <a:pt x="2262" y="3537"/>
                        </a:lnTo>
                        <a:lnTo>
                          <a:pt x="3988" y="1777"/>
                        </a:lnTo>
                        <a:cubicBezTo>
                          <a:pt x="4177" y="1570"/>
                          <a:pt x="4298" y="1311"/>
                          <a:pt x="4298" y="1035"/>
                        </a:cubicBezTo>
                        <a:cubicBezTo>
                          <a:pt x="4298" y="353"/>
                          <a:pt x="3789" y="12"/>
                          <a:pt x="3280" y="12"/>
                        </a:cubicBezTo>
                        <a:cubicBezTo>
                          <a:pt x="2771" y="12"/>
                          <a:pt x="2262" y="353"/>
                          <a:pt x="2262" y="1035"/>
                        </a:cubicBezTo>
                        <a:cubicBezTo>
                          <a:pt x="2262" y="440"/>
                          <a:pt x="1774" y="0"/>
                          <a:pt x="123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86" name="Google Shape;7586;p8"/>
                  <p:cNvSpPr/>
                  <p:nvPr/>
                </p:nvSpPr>
                <p:spPr>
                  <a:xfrm rot="-5400000">
                    <a:off x="459638" y="3769263"/>
                    <a:ext cx="107450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0" y="2227"/>
                          <a:pt x="0" y="2503"/>
                        </a:cubicBezTo>
                        <a:cubicBezTo>
                          <a:pt x="0" y="3073"/>
                          <a:pt x="449" y="3539"/>
                          <a:pt x="1018" y="3539"/>
                        </a:cubicBezTo>
                        <a:cubicBezTo>
                          <a:pt x="1571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3" y="3537"/>
                          <a:pt x="3049" y="3537"/>
                        </a:cubicBezTo>
                        <a:cubicBezTo>
                          <a:pt x="3182" y="3537"/>
                          <a:pt x="3318" y="3510"/>
                          <a:pt x="3452" y="3452"/>
                        </a:cubicBezTo>
                        <a:cubicBezTo>
                          <a:pt x="4142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87" name="Google Shape;7587;p8"/>
                  <p:cNvSpPr/>
                  <p:nvPr/>
                </p:nvSpPr>
                <p:spPr>
                  <a:xfrm rot="-5400000">
                    <a:off x="617138" y="3626463"/>
                    <a:ext cx="107475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8" extrusionOk="0">
                        <a:moveTo>
                          <a:pt x="1234" y="0"/>
                        </a:moveTo>
                        <a:cubicBezTo>
                          <a:pt x="1100" y="0"/>
                          <a:pt x="963" y="27"/>
                          <a:pt x="829" y="85"/>
                        </a:cubicBezTo>
                        <a:cubicBezTo>
                          <a:pt x="156" y="379"/>
                          <a:pt x="1" y="1259"/>
                          <a:pt x="536" y="1777"/>
                        </a:cubicBezTo>
                        <a:lnTo>
                          <a:pt x="2262" y="3537"/>
                        </a:lnTo>
                        <a:lnTo>
                          <a:pt x="3988" y="1777"/>
                        </a:lnTo>
                        <a:cubicBezTo>
                          <a:pt x="4178" y="1570"/>
                          <a:pt x="4299" y="1311"/>
                          <a:pt x="4299" y="1035"/>
                        </a:cubicBezTo>
                        <a:cubicBezTo>
                          <a:pt x="4299" y="353"/>
                          <a:pt x="3789" y="12"/>
                          <a:pt x="3280" y="12"/>
                        </a:cubicBezTo>
                        <a:cubicBezTo>
                          <a:pt x="2771" y="12"/>
                          <a:pt x="2262" y="353"/>
                          <a:pt x="2262" y="1035"/>
                        </a:cubicBezTo>
                        <a:cubicBezTo>
                          <a:pt x="2262" y="440"/>
                          <a:pt x="1774" y="0"/>
                          <a:pt x="123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88" name="Google Shape;7588;p8"/>
                  <p:cNvSpPr/>
                  <p:nvPr/>
                </p:nvSpPr>
                <p:spPr>
                  <a:xfrm rot="-5400000">
                    <a:off x="459638" y="3461188"/>
                    <a:ext cx="107450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0" y="2227"/>
                          <a:pt x="0" y="2503"/>
                        </a:cubicBezTo>
                        <a:cubicBezTo>
                          <a:pt x="0" y="3073"/>
                          <a:pt x="449" y="3539"/>
                          <a:pt x="1019" y="3539"/>
                        </a:cubicBezTo>
                        <a:cubicBezTo>
                          <a:pt x="1571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4" y="3537"/>
                          <a:pt x="3050" y="3537"/>
                        </a:cubicBezTo>
                        <a:cubicBezTo>
                          <a:pt x="3182" y="3537"/>
                          <a:pt x="3319" y="3510"/>
                          <a:pt x="3452" y="3452"/>
                        </a:cubicBezTo>
                        <a:cubicBezTo>
                          <a:pt x="4143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89" name="Google Shape;7589;p8"/>
                  <p:cNvSpPr/>
                  <p:nvPr/>
                </p:nvSpPr>
                <p:spPr>
                  <a:xfrm rot="-5400000">
                    <a:off x="616263" y="3317488"/>
                    <a:ext cx="108325" cy="89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3" h="3574" extrusionOk="0">
                        <a:moveTo>
                          <a:pt x="3280" y="1"/>
                        </a:moveTo>
                        <a:cubicBezTo>
                          <a:pt x="2714" y="1"/>
                          <a:pt x="2260" y="450"/>
                          <a:pt x="2259" y="1008"/>
                        </a:cubicBezTo>
                        <a:lnTo>
                          <a:pt x="2259" y="1008"/>
                        </a:lnTo>
                        <a:cubicBezTo>
                          <a:pt x="2227" y="445"/>
                          <a:pt x="1754" y="36"/>
                          <a:pt x="1233" y="36"/>
                        </a:cubicBezTo>
                        <a:cubicBezTo>
                          <a:pt x="1099" y="36"/>
                          <a:pt x="962" y="63"/>
                          <a:pt x="829" y="121"/>
                        </a:cubicBezTo>
                        <a:cubicBezTo>
                          <a:pt x="156" y="415"/>
                          <a:pt x="0" y="1295"/>
                          <a:pt x="535" y="1813"/>
                        </a:cubicBezTo>
                        <a:lnTo>
                          <a:pt x="2261" y="3573"/>
                        </a:lnTo>
                        <a:lnTo>
                          <a:pt x="3987" y="1813"/>
                        </a:lnTo>
                        <a:cubicBezTo>
                          <a:pt x="4177" y="1606"/>
                          <a:pt x="4298" y="1347"/>
                          <a:pt x="4298" y="1071"/>
                        </a:cubicBezTo>
                        <a:cubicBezTo>
                          <a:pt x="4332" y="484"/>
                          <a:pt x="3866" y="1"/>
                          <a:pt x="32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90" name="Google Shape;7590;p8"/>
                  <p:cNvSpPr/>
                  <p:nvPr/>
                </p:nvSpPr>
                <p:spPr>
                  <a:xfrm rot="-5400000">
                    <a:off x="459625" y="3153100"/>
                    <a:ext cx="107475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1" y="2227"/>
                          <a:pt x="1" y="2503"/>
                        </a:cubicBezTo>
                        <a:cubicBezTo>
                          <a:pt x="1" y="3073"/>
                          <a:pt x="449" y="3539"/>
                          <a:pt x="1019" y="3539"/>
                        </a:cubicBezTo>
                        <a:cubicBezTo>
                          <a:pt x="1571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4" y="3537"/>
                          <a:pt x="3050" y="3537"/>
                        </a:cubicBezTo>
                        <a:cubicBezTo>
                          <a:pt x="3183" y="3537"/>
                          <a:pt x="3319" y="3510"/>
                          <a:pt x="3453" y="3452"/>
                        </a:cubicBezTo>
                        <a:cubicBezTo>
                          <a:pt x="4143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91" name="Google Shape;7591;p8"/>
                  <p:cNvSpPr/>
                  <p:nvPr/>
                </p:nvSpPr>
                <p:spPr>
                  <a:xfrm rot="-5400000">
                    <a:off x="617138" y="3010288"/>
                    <a:ext cx="107475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8" extrusionOk="0">
                        <a:moveTo>
                          <a:pt x="1233" y="0"/>
                        </a:moveTo>
                        <a:cubicBezTo>
                          <a:pt x="1100" y="0"/>
                          <a:pt x="963" y="27"/>
                          <a:pt x="829" y="85"/>
                        </a:cubicBezTo>
                        <a:cubicBezTo>
                          <a:pt x="156" y="379"/>
                          <a:pt x="1" y="1259"/>
                          <a:pt x="536" y="1777"/>
                        </a:cubicBezTo>
                        <a:lnTo>
                          <a:pt x="2262" y="3537"/>
                        </a:lnTo>
                        <a:lnTo>
                          <a:pt x="3988" y="1777"/>
                        </a:lnTo>
                        <a:cubicBezTo>
                          <a:pt x="4177" y="1570"/>
                          <a:pt x="4298" y="1311"/>
                          <a:pt x="4298" y="1035"/>
                        </a:cubicBezTo>
                        <a:cubicBezTo>
                          <a:pt x="4298" y="353"/>
                          <a:pt x="3789" y="12"/>
                          <a:pt x="3280" y="12"/>
                        </a:cubicBezTo>
                        <a:cubicBezTo>
                          <a:pt x="2771" y="12"/>
                          <a:pt x="2262" y="353"/>
                          <a:pt x="2262" y="1035"/>
                        </a:cubicBezTo>
                        <a:cubicBezTo>
                          <a:pt x="2262" y="440"/>
                          <a:pt x="1774" y="0"/>
                          <a:pt x="123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7592" name="Google Shape;7592;p8"/>
              <p:cNvGrpSpPr/>
              <p:nvPr/>
            </p:nvGrpSpPr>
            <p:grpSpPr>
              <a:xfrm rot="5400000">
                <a:off x="2439050" y="-1489265"/>
                <a:ext cx="245975" cy="4124905"/>
                <a:chOff x="447875" y="530220"/>
                <a:chExt cx="245975" cy="4124905"/>
              </a:xfrm>
            </p:grpSpPr>
            <p:sp>
              <p:nvSpPr>
                <p:cNvPr id="7593" name="Google Shape;7593;p8"/>
                <p:cNvSpPr/>
                <p:nvPr/>
              </p:nvSpPr>
              <p:spPr>
                <a:xfrm rot="-5400000">
                  <a:off x="511525" y="4232675"/>
                  <a:ext cx="49625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899" extrusionOk="0">
                      <a:moveTo>
                        <a:pt x="1191" y="1"/>
                      </a:moveTo>
                      <a:cubicBezTo>
                        <a:pt x="639" y="1"/>
                        <a:pt x="104" y="277"/>
                        <a:pt x="0" y="450"/>
                      </a:cubicBezTo>
                      <a:cubicBezTo>
                        <a:pt x="121" y="639"/>
                        <a:pt x="639" y="898"/>
                        <a:pt x="1191" y="898"/>
                      </a:cubicBezTo>
                      <a:cubicBezTo>
                        <a:pt x="1743" y="898"/>
                        <a:pt x="1985" y="708"/>
                        <a:pt x="1985" y="450"/>
                      </a:cubicBezTo>
                      <a:cubicBezTo>
                        <a:pt x="1985" y="208"/>
                        <a:pt x="1743" y="1"/>
                        <a:pt x="11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94" name="Google Shape;7594;p8"/>
                <p:cNvSpPr/>
                <p:nvPr/>
              </p:nvSpPr>
              <p:spPr>
                <a:xfrm rot="-5400000">
                  <a:off x="488125" y="4234200"/>
                  <a:ext cx="40575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19" extrusionOk="0">
                      <a:moveTo>
                        <a:pt x="1195" y="0"/>
                      </a:moveTo>
                      <a:cubicBezTo>
                        <a:pt x="1023" y="0"/>
                        <a:pt x="810" y="106"/>
                        <a:pt x="570" y="358"/>
                      </a:cubicBezTo>
                      <a:cubicBezTo>
                        <a:pt x="173" y="737"/>
                        <a:pt x="0" y="1307"/>
                        <a:pt x="35" y="1514"/>
                      </a:cubicBezTo>
                      <a:cubicBezTo>
                        <a:pt x="52" y="1517"/>
                        <a:pt x="72" y="1518"/>
                        <a:pt x="94" y="1518"/>
                      </a:cubicBezTo>
                      <a:cubicBezTo>
                        <a:pt x="335" y="1518"/>
                        <a:pt x="843" y="1343"/>
                        <a:pt x="1191" y="979"/>
                      </a:cubicBezTo>
                      <a:cubicBezTo>
                        <a:pt x="1588" y="599"/>
                        <a:pt x="1623" y="289"/>
                        <a:pt x="1450" y="99"/>
                      </a:cubicBezTo>
                      <a:cubicBezTo>
                        <a:pt x="1380" y="36"/>
                        <a:pt x="1295" y="0"/>
                        <a:pt x="11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7595" name="Google Shape;7595;p8"/>
                <p:cNvGrpSpPr/>
                <p:nvPr/>
              </p:nvGrpSpPr>
              <p:grpSpPr>
                <a:xfrm>
                  <a:off x="447875" y="530220"/>
                  <a:ext cx="245975" cy="4124905"/>
                  <a:chOff x="469125" y="530220"/>
                  <a:chExt cx="245975" cy="4124905"/>
                </a:xfrm>
              </p:grpSpPr>
              <p:sp>
                <p:nvSpPr>
                  <p:cNvPr id="7596" name="Google Shape;7596;p8"/>
                  <p:cNvSpPr/>
                  <p:nvPr/>
                </p:nvSpPr>
                <p:spPr>
                  <a:xfrm rot="-5400000">
                    <a:off x="-1440702" y="2557398"/>
                    <a:ext cx="4070355" cy="1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294" h="640" extrusionOk="0">
                        <a:moveTo>
                          <a:pt x="0" y="1"/>
                        </a:moveTo>
                        <a:lnTo>
                          <a:pt x="0" y="640"/>
                        </a:lnTo>
                        <a:lnTo>
                          <a:pt x="98293" y="640"/>
                        </a:lnTo>
                        <a:lnTo>
                          <a:pt x="98293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97" name="Google Shape;7597;p8"/>
                  <p:cNvSpPr/>
                  <p:nvPr/>
                </p:nvSpPr>
                <p:spPr>
                  <a:xfrm rot="-5400000">
                    <a:off x="554775" y="2868075"/>
                    <a:ext cx="164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6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98" name="Google Shape;7598;p8"/>
                  <p:cNvSpPr/>
                  <p:nvPr/>
                </p:nvSpPr>
                <p:spPr>
                  <a:xfrm rot="-5400000">
                    <a:off x="613238" y="2719863"/>
                    <a:ext cx="1597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9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99" name="Google Shape;7599;p8"/>
                  <p:cNvSpPr/>
                  <p:nvPr/>
                </p:nvSpPr>
                <p:spPr>
                  <a:xfrm rot="-5400000">
                    <a:off x="548513" y="2741888"/>
                    <a:ext cx="1815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6" h="725" extrusionOk="0">
                        <a:moveTo>
                          <a:pt x="363" y="0"/>
                        </a:moveTo>
                        <a:cubicBezTo>
                          <a:pt x="156" y="0"/>
                          <a:pt x="1" y="155"/>
                          <a:pt x="1" y="363"/>
                        </a:cubicBezTo>
                        <a:cubicBezTo>
                          <a:pt x="1" y="570"/>
                          <a:pt x="156" y="725"/>
                          <a:pt x="363" y="725"/>
                        </a:cubicBezTo>
                        <a:cubicBezTo>
                          <a:pt x="553" y="725"/>
                          <a:pt x="726" y="570"/>
                          <a:pt x="726" y="363"/>
                        </a:cubicBezTo>
                        <a:cubicBezTo>
                          <a:pt x="726" y="155"/>
                          <a:pt x="553" y="0"/>
                          <a:pt x="3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00" name="Google Shape;7600;p8"/>
                  <p:cNvSpPr/>
                  <p:nvPr/>
                </p:nvSpPr>
                <p:spPr>
                  <a:xfrm rot="-5400000">
                    <a:off x="508600" y="2726125"/>
                    <a:ext cx="22450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8" h="1986" extrusionOk="0">
                        <a:moveTo>
                          <a:pt x="449" y="1"/>
                        </a:moveTo>
                        <a:cubicBezTo>
                          <a:pt x="190" y="1"/>
                          <a:pt x="1" y="242"/>
                          <a:pt x="1" y="795"/>
                        </a:cubicBezTo>
                        <a:cubicBezTo>
                          <a:pt x="1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708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01" name="Google Shape;7601;p8"/>
                  <p:cNvSpPr/>
                  <p:nvPr/>
                </p:nvSpPr>
                <p:spPr>
                  <a:xfrm rot="-5400000">
                    <a:off x="509363" y="2760438"/>
                    <a:ext cx="406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19" extrusionOk="0">
                        <a:moveTo>
                          <a:pt x="416" y="0"/>
                        </a:moveTo>
                        <a:cubicBezTo>
                          <a:pt x="319" y="0"/>
                          <a:pt x="237" y="36"/>
                          <a:pt x="174" y="99"/>
                        </a:cubicBezTo>
                        <a:cubicBezTo>
                          <a:pt x="1" y="289"/>
                          <a:pt x="35" y="599"/>
                          <a:pt x="415" y="979"/>
                        </a:cubicBezTo>
                        <a:cubicBezTo>
                          <a:pt x="779" y="1343"/>
                          <a:pt x="1274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9" y="1514"/>
                        </a:cubicBezTo>
                        <a:cubicBezTo>
                          <a:pt x="1623" y="1290"/>
                          <a:pt x="1451" y="737"/>
                          <a:pt x="1054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02" name="Google Shape;7602;p8"/>
                  <p:cNvSpPr/>
                  <p:nvPr/>
                </p:nvSpPr>
                <p:spPr>
                  <a:xfrm rot="-5400000">
                    <a:off x="532550" y="2777675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812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59" y="898"/>
                          <a:pt x="812" y="898"/>
                        </a:cubicBezTo>
                        <a:cubicBezTo>
                          <a:pt x="1364" y="898"/>
                          <a:pt x="1882" y="639"/>
                          <a:pt x="2002" y="450"/>
                        </a:cubicBezTo>
                        <a:cubicBezTo>
                          <a:pt x="1882" y="277"/>
                          <a:pt x="1347" y="1"/>
                          <a:pt x="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03" name="Google Shape;7603;p8"/>
                  <p:cNvSpPr/>
                  <p:nvPr/>
                </p:nvSpPr>
                <p:spPr>
                  <a:xfrm rot="-5400000">
                    <a:off x="532775" y="2701950"/>
                    <a:ext cx="4962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5" h="899" extrusionOk="0">
                        <a:moveTo>
                          <a:pt x="1191" y="1"/>
                        </a:moveTo>
                        <a:cubicBezTo>
                          <a:pt x="639" y="1"/>
                          <a:pt x="121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3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04" name="Google Shape;7604;p8"/>
                  <p:cNvSpPr/>
                  <p:nvPr/>
                </p:nvSpPr>
                <p:spPr>
                  <a:xfrm rot="-5400000">
                    <a:off x="509375" y="2703475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1195" y="0"/>
                        </a:moveTo>
                        <a:cubicBezTo>
                          <a:pt x="1023" y="0"/>
                          <a:pt x="810" y="106"/>
                          <a:pt x="570" y="358"/>
                        </a:cubicBezTo>
                        <a:cubicBezTo>
                          <a:pt x="173" y="737"/>
                          <a:pt x="0" y="1307"/>
                          <a:pt x="35" y="1514"/>
                        </a:cubicBezTo>
                        <a:cubicBezTo>
                          <a:pt x="52" y="1517"/>
                          <a:pt x="72" y="1518"/>
                          <a:pt x="93" y="1518"/>
                        </a:cubicBezTo>
                        <a:cubicBezTo>
                          <a:pt x="335" y="1518"/>
                          <a:pt x="843" y="1343"/>
                          <a:pt x="1191" y="979"/>
                        </a:cubicBezTo>
                        <a:cubicBezTo>
                          <a:pt x="1588" y="599"/>
                          <a:pt x="1623" y="289"/>
                          <a:pt x="1450" y="99"/>
                        </a:cubicBezTo>
                        <a:cubicBezTo>
                          <a:pt x="1380" y="36"/>
                          <a:pt x="1295" y="0"/>
                          <a:pt x="11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05" name="Google Shape;7605;p8"/>
                  <p:cNvSpPr/>
                  <p:nvPr/>
                </p:nvSpPr>
                <p:spPr>
                  <a:xfrm rot="-5400000">
                    <a:off x="612775" y="2888550"/>
                    <a:ext cx="21600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4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73" y="728"/>
                          <a:pt x="363" y="728"/>
                        </a:cubicBezTo>
                        <a:cubicBezTo>
                          <a:pt x="691" y="728"/>
                          <a:pt x="863" y="348"/>
                          <a:pt x="622" y="106"/>
                        </a:cubicBezTo>
                        <a:cubicBezTo>
                          <a:pt x="549" y="34"/>
                          <a:pt x="458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06" name="Google Shape;7606;p8"/>
                  <p:cNvSpPr/>
                  <p:nvPr/>
                </p:nvSpPr>
                <p:spPr>
                  <a:xfrm rot="-5400000">
                    <a:off x="650363" y="2874338"/>
                    <a:ext cx="22450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8" h="2003" extrusionOk="0">
                        <a:moveTo>
                          <a:pt x="449" y="0"/>
                        </a:moveTo>
                        <a:cubicBezTo>
                          <a:pt x="276" y="121"/>
                          <a:pt x="0" y="639"/>
                          <a:pt x="0" y="1191"/>
                        </a:cubicBezTo>
                        <a:cubicBezTo>
                          <a:pt x="0" y="1743"/>
                          <a:pt x="207" y="2002"/>
                          <a:pt x="449" y="2002"/>
                        </a:cubicBezTo>
                        <a:cubicBezTo>
                          <a:pt x="708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22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07" name="Google Shape;7607;p8"/>
                  <p:cNvSpPr/>
                  <p:nvPr/>
                </p:nvSpPr>
                <p:spPr>
                  <a:xfrm rot="-5400000">
                    <a:off x="631250" y="285190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93" y="1"/>
                        </a:moveTo>
                        <a:cubicBezTo>
                          <a:pt x="72" y="1"/>
                          <a:pt x="53" y="2"/>
                          <a:pt x="35" y="5"/>
                        </a:cubicBezTo>
                        <a:cubicBezTo>
                          <a:pt x="1" y="229"/>
                          <a:pt x="173" y="781"/>
                          <a:pt x="570" y="1178"/>
                        </a:cubicBezTo>
                        <a:cubicBezTo>
                          <a:pt x="809" y="1417"/>
                          <a:pt x="1028" y="1520"/>
                          <a:pt x="1200" y="1520"/>
                        </a:cubicBezTo>
                        <a:cubicBezTo>
                          <a:pt x="1301" y="1520"/>
                          <a:pt x="1387" y="1484"/>
                          <a:pt x="1451" y="1420"/>
                        </a:cubicBezTo>
                        <a:cubicBezTo>
                          <a:pt x="1623" y="1247"/>
                          <a:pt x="1589" y="937"/>
                          <a:pt x="1209" y="540"/>
                        </a:cubicBezTo>
                        <a:cubicBezTo>
                          <a:pt x="843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08" name="Google Shape;7608;p8"/>
                  <p:cNvSpPr/>
                  <p:nvPr/>
                </p:nvSpPr>
                <p:spPr>
                  <a:xfrm rot="-5400000">
                    <a:off x="598788" y="2849963"/>
                    <a:ext cx="4962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5" h="898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49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3" y="898"/>
                          <a:pt x="1985" y="708"/>
                          <a:pt x="1985" y="449"/>
                        </a:cubicBezTo>
                        <a:cubicBezTo>
                          <a:pt x="1985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09" name="Google Shape;7609;p8"/>
                  <p:cNvSpPr/>
                  <p:nvPr/>
                </p:nvSpPr>
                <p:spPr>
                  <a:xfrm rot="-5400000">
                    <a:off x="598775" y="2925900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4" y="1"/>
                        </a:moveTo>
                        <a:cubicBezTo>
                          <a:pt x="242" y="1"/>
                          <a:pt x="0" y="208"/>
                          <a:pt x="0" y="449"/>
                        </a:cubicBezTo>
                        <a:cubicBezTo>
                          <a:pt x="0" y="708"/>
                          <a:pt x="242" y="898"/>
                          <a:pt x="794" y="898"/>
                        </a:cubicBezTo>
                        <a:cubicBezTo>
                          <a:pt x="1347" y="898"/>
                          <a:pt x="1882" y="639"/>
                          <a:pt x="1985" y="449"/>
                        </a:cubicBezTo>
                        <a:cubicBezTo>
                          <a:pt x="1864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10" name="Google Shape;7610;p8"/>
                  <p:cNvSpPr/>
                  <p:nvPr/>
                </p:nvSpPr>
                <p:spPr>
                  <a:xfrm rot="-5400000">
                    <a:off x="631250" y="290885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30" y="0"/>
                        </a:moveTo>
                        <a:cubicBezTo>
                          <a:pt x="1288" y="0"/>
                          <a:pt x="780" y="176"/>
                          <a:pt x="432" y="540"/>
                        </a:cubicBezTo>
                        <a:cubicBezTo>
                          <a:pt x="35" y="937"/>
                          <a:pt x="1" y="1247"/>
                          <a:pt x="173" y="1420"/>
                        </a:cubicBezTo>
                        <a:cubicBezTo>
                          <a:pt x="244" y="1484"/>
                          <a:pt x="331" y="1520"/>
                          <a:pt x="432" y="1520"/>
                        </a:cubicBezTo>
                        <a:cubicBezTo>
                          <a:pt x="603" y="1520"/>
                          <a:pt x="815" y="1417"/>
                          <a:pt x="1053" y="1178"/>
                        </a:cubicBezTo>
                        <a:cubicBezTo>
                          <a:pt x="1450" y="781"/>
                          <a:pt x="1623" y="229"/>
                          <a:pt x="1589" y="5"/>
                        </a:cubicBezTo>
                        <a:cubicBezTo>
                          <a:pt x="1571" y="2"/>
                          <a:pt x="1552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11" name="Google Shape;7611;p8"/>
                  <p:cNvSpPr/>
                  <p:nvPr/>
                </p:nvSpPr>
                <p:spPr>
                  <a:xfrm rot="-5400000">
                    <a:off x="471488" y="2820188"/>
                    <a:ext cx="2807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864" extrusionOk="0">
                        <a:moveTo>
                          <a:pt x="570" y="1"/>
                        </a:moveTo>
                        <a:cubicBezTo>
                          <a:pt x="1" y="1"/>
                          <a:pt x="1" y="864"/>
                          <a:pt x="570" y="864"/>
                        </a:cubicBezTo>
                        <a:cubicBezTo>
                          <a:pt x="1123" y="864"/>
                          <a:pt x="1105" y="1"/>
                          <a:pt x="57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12" name="Google Shape;7612;p8"/>
                  <p:cNvSpPr/>
                  <p:nvPr/>
                </p:nvSpPr>
                <p:spPr>
                  <a:xfrm rot="-5400000">
                    <a:off x="468913" y="2951788"/>
                    <a:ext cx="2807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864" extrusionOk="0">
                        <a:moveTo>
                          <a:pt x="553" y="0"/>
                        </a:moveTo>
                        <a:cubicBezTo>
                          <a:pt x="0" y="0"/>
                          <a:pt x="0" y="863"/>
                          <a:pt x="553" y="863"/>
                        </a:cubicBezTo>
                        <a:cubicBezTo>
                          <a:pt x="1122" y="863"/>
                          <a:pt x="1122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13" name="Google Shape;7613;p8"/>
                  <p:cNvSpPr/>
                  <p:nvPr/>
                </p:nvSpPr>
                <p:spPr>
                  <a:xfrm rot="-5400000">
                    <a:off x="554763" y="2559988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14" name="Google Shape;7614;p8"/>
                  <p:cNvSpPr/>
                  <p:nvPr/>
                </p:nvSpPr>
                <p:spPr>
                  <a:xfrm rot="-5400000">
                    <a:off x="613013" y="2411563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57" y="2504"/>
                        </a:lnTo>
                        <a:lnTo>
                          <a:pt x="657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15" name="Google Shape;7615;p8"/>
                  <p:cNvSpPr/>
                  <p:nvPr/>
                </p:nvSpPr>
                <p:spPr>
                  <a:xfrm rot="-5400000">
                    <a:off x="548513" y="2433788"/>
                    <a:ext cx="1815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6" h="725" extrusionOk="0">
                        <a:moveTo>
                          <a:pt x="363" y="0"/>
                        </a:moveTo>
                        <a:cubicBezTo>
                          <a:pt x="155" y="0"/>
                          <a:pt x="0" y="155"/>
                          <a:pt x="0" y="363"/>
                        </a:cubicBezTo>
                        <a:cubicBezTo>
                          <a:pt x="0" y="570"/>
                          <a:pt x="155" y="725"/>
                          <a:pt x="363" y="725"/>
                        </a:cubicBezTo>
                        <a:cubicBezTo>
                          <a:pt x="552" y="725"/>
                          <a:pt x="725" y="570"/>
                          <a:pt x="725" y="363"/>
                        </a:cubicBezTo>
                        <a:cubicBezTo>
                          <a:pt x="725" y="155"/>
                          <a:pt x="552" y="0"/>
                          <a:pt x="3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16" name="Google Shape;7616;p8"/>
                  <p:cNvSpPr/>
                  <p:nvPr/>
                </p:nvSpPr>
                <p:spPr>
                  <a:xfrm rot="-5400000">
                    <a:off x="508588" y="2418038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50" y="1"/>
                        </a:moveTo>
                        <a:cubicBezTo>
                          <a:pt x="191" y="1"/>
                          <a:pt x="1" y="242"/>
                          <a:pt x="1" y="795"/>
                        </a:cubicBezTo>
                        <a:cubicBezTo>
                          <a:pt x="1" y="1347"/>
                          <a:pt x="260" y="1882"/>
                          <a:pt x="450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5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17" name="Google Shape;7617;p8"/>
                  <p:cNvSpPr/>
                  <p:nvPr/>
                </p:nvSpPr>
                <p:spPr>
                  <a:xfrm rot="-5400000">
                    <a:off x="509375" y="2452350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416" y="0"/>
                        </a:moveTo>
                        <a:cubicBezTo>
                          <a:pt x="318" y="0"/>
                          <a:pt x="236" y="36"/>
                          <a:pt x="173" y="99"/>
                        </a:cubicBezTo>
                        <a:cubicBezTo>
                          <a:pt x="0" y="289"/>
                          <a:pt x="35" y="599"/>
                          <a:pt x="414" y="979"/>
                        </a:cubicBezTo>
                        <a:cubicBezTo>
                          <a:pt x="778" y="1343"/>
                          <a:pt x="1273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8" y="1514"/>
                        </a:cubicBezTo>
                        <a:cubicBezTo>
                          <a:pt x="1623" y="1290"/>
                          <a:pt x="1433" y="737"/>
                          <a:pt x="1053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18" name="Google Shape;7618;p8"/>
                  <p:cNvSpPr/>
                  <p:nvPr/>
                </p:nvSpPr>
                <p:spPr>
                  <a:xfrm rot="-5400000">
                    <a:off x="532550" y="246960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812" y="1"/>
                        </a:moveTo>
                        <a:cubicBezTo>
                          <a:pt x="260" y="1"/>
                          <a:pt x="1" y="208"/>
                          <a:pt x="1" y="450"/>
                        </a:cubicBezTo>
                        <a:cubicBezTo>
                          <a:pt x="1" y="708"/>
                          <a:pt x="260" y="898"/>
                          <a:pt x="812" y="898"/>
                        </a:cubicBezTo>
                        <a:cubicBezTo>
                          <a:pt x="1364" y="898"/>
                          <a:pt x="1882" y="639"/>
                          <a:pt x="2003" y="450"/>
                        </a:cubicBezTo>
                        <a:cubicBezTo>
                          <a:pt x="1882" y="277"/>
                          <a:pt x="1347" y="1"/>
                          <a:pt x="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19" name="Google Shape;7619;p8"/>
                  <p:cNvSpPr/>
                  <p:nvPr/>
                </p:nvSpPr>
                <p:spPr>
                  <a:xfrm rot="-5400000">
                    <a:off x="532763" y="2393863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4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4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20" name="Google Shape;7620;p8"/>
                  <p:cNvSpPr/>
                  <p:nvPr/>
                </p:nvSpPr>
                <p:spPr>
                  <a:xfrm rot="-5400000">
                    <a:off x="509375" y="2395400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1196" y="0"/>
                        </a:moveTo>
                        <a:cubicBezTo>
                          <a:pt x="1024" y="0"/>
                          <a:pt x="811" y="106"/>
                          <a:pt x="570" y="358"/>
                        </a:cubicBezTo>
                        <a:cubicBezTo>
                          <a:pt x="173" y="737"/>
                          <a:pt x="1" y="1307"/>
                          <a:pt x="35" y="1514"/>
                        </a:cubicBezTo>
                        <a:cubicBezTo>
                          <a:pt x="52" y="1517"/>
                          <a:pt x="72" y="1518"/>
                          <a:pt x="94" y="1518"/>
                        </a:cubicBezTo>
                        <a:cubicBezTo>
                          <a:pt x="335" y="1518"/>
                          <a:pt x="843" y="1343"/>
                          <a:pt x="1191" y="979"/>
                        </a:cubicBezTo>
                        <a:cubicBezTo>
                          <a:pt x="1588" y="599"/>
                          <a:pt x="1623" y="289"/>
                          <a:pt x="1450" y="99"/>
                        </a:cubicBezTo>
                        <a:cubicBezTo>
                          <a:pt x="1381" y="36"/>
                          <a:pt x="1295" y="0"/>
                          <a:pt x="11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21" name="Google Shape;7621;p8"/>
                  <p:cNvSpPr/>
                  <p:nvPr/>
                </p:nvSpPr>
                <p:spPr>
                  <a:xfrm rot="-5400000">
                    <a:off x="612775" y="2580475"/>
                    <a:ext cx="21600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4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73" y="728"/>
                          <a:pt x="363" y="728"/>
                        </a:cubicBezTo>
                        <a:cubicBezTo>
                          <a:pt x="691" y="728"/>
                          <a:pt x="864" y="348"/>
                          <a:pt x="622" y="106"/>
                        </a:cubicBezTo>
                        <a:cubicBezTo>
                          <a:pt x="549" y="34"/>
                          <a:pt x="459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22" name="Google Shape;7622;p8"/>
                  <p:cNvSpPr/>
                  <p:nvPr/>
                </p:nvSpPr>
                <p:spPr>
                  <a:xfrm rot="-5400000">
                    <a:off x="650350" y="2566250"/>
                    <a:ext cx="2247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2003" extrusionOk="0">
                        <a:moveTo>
                          <a:pt x="449" y="0"/>
                        </a:moveTo>
                        <a:cubicBezTo>
                          <a:pt x="277" y="121"/>
                          <a:pt x="1" y="639"/>
                          <a:pt x="1" y="1191"/>
                        </a:cubicBezTo>
                        <a:cubicBezTo>
                          <a:pt x="1" y="1743"/>
                          <a:pt x="208" y="2002"/>
                          <a:pt x="449" y="2002"/>
                        </a:cubicBezTo>
                        <a:cubicBezTo>
                          <a:pt x="708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39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23" name="Google Shape;7623;p8"/>
                  <p:cNvSpPr/>
                  <p:nvPr/>
                </p:nvSpPr>
                <p:spPr>
                  <a:xfrm rot="-5400000">
                    <a:off x="631263" y="2543813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93" y="1"/>
                        </a:moveTo>
                        <a:cubicBezTo>
                          <a:pt x="71" y="1"/>
                          <a:pt x="52" y="2"/>
                          <a:pt x="35" y="5"/>
                        </a:cubicBezTo>
                        <a:cubicBezTo>
                          <a:pt x="0" y="229"/>
                          <a:pt x="173" y="781"/>
                          <a:pt x="570" y="1178"/>
                        </a:cubicBezTo>
                        <a:cubicBezTo>
                          <a:pt x="820" y="1417"/>
                          <a:pt x="1035" y="1520"/>
                          <a:pt x="1204" y="1520"/>
                        </a:cubicBezTo>
                        <a:cubicBezTo>
                          <a:pt x="1303" y="1520"/>
                          <a:pt x="1386" y="1484"/>
                          <a:pt x="1450" y="1420"/>
                        </a:cubicBezTo>
                        <a:cubicBezTo>
                          <a:pt x="1623" y="1247"/>
                          <a:pt x="1588" y="937"/>
                          <a:pt x="1208" y="540"/>
                        </a:cubicBezTo>
                        <a:cubicBezTo>
                          <a:pt x="842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24" name="Google Shape;7624;p8"/>
                  <p:cNvSpPr/>
                  <p:nvPr/>
                </p:nvSpPr>
                <p:spPr>
                  <a:xfrm rot="-5400000">
                    <a:off x="598563" y="2542088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1" y="1"/>
                        </a:moveTo>
                        <a:cubicBezTo>
                          <a:pt x="656" y="1"/>
                          <a:pt x="121" y="277"/>
                          <a:pt x="0" y="449"/>
                        </a:cubicBezTo>
                        <a:cubicBezTo>
                          <a:pt x="121" y="639"/>
                          <a:pt x="656" y="898"/>
                          <a:pt x="1191" y="898"/>
                        </a:cubicBezTo>
                        <a:cubicBezTo>
                          <a:pt x="1743" y="898"/>
                          <a:pt x="2002" y="708"/>
                          <a:pt x="2002" y="449"/>
                        </a:cubicBezTo>
                        <a:cubicBezTo>
                          <a:pt x="2002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25" name="Google Shape;7625;p8"/>
                  <p:cNvSpPr/>
                  <p:nvPr/>
                </p:nvSpPr>
                <p:spPr>
                  <a:xfrm rot="-5400000">
                    <a:off x="598775" y="2617825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5" y="1"/>
                        </a:moveTo>
                        <a:cubicBezTo>
                          <a:pt x="242" y="1"/>
                          <a:pt x="1" y="208"/>
                          <a:pt x="1" y="449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82" y="639"/>
                          <a:pt x="1986" y="449"/>
                        </a:cubicBezTo>
                        <a:cubicBezTo>
                          <a:pt x="1865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26" name="Google Shape;7626;p8"/>
                  <p:cNvSpPr/>
                  <p:nvPr/>
                </p:nvSpPr>
                <p:spPr>
                  <a:xfrm rot="-5400000">
                    <a:off x="631250" y="2600775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30" y="0"/>
                        </a:moveTo>
                        <a:cubicBezTo>
                          <a:pt x="1288" y="0"/>
                          <a:pt x="781" y="176"/>
                          <a:pt x="432" y="540"/>
                        </a:cubicBezTo>
                        <a:cubicBezTo>
                          <a:pt x="35" y="937"/>
                          <a:pt x="1" y="1247"/>
                          <a:pt x="174" y="1420"/>
                        </a:cubicBezTo>
                        <a:cubicBezTo>
                          <a:pt x="244" y="1484"/>
                          <a:pt x="331" y="1520"/>
                          <a:pt x="432" y="1520"/>
                        </a:cubicBezTo>
                        <a:cubicBezTo>
                          <a:pt x="603" y="1520"/>
                          <a:pt x="815" y="1417"/>
                          <a:pt x="1054" y="1178"/>
                        </a:cubicBezTo>
                        <a:cubicBezTo>
                          <a:pt x="1451" y="781"/>
                          <a:pt x="1623" y="229"/>
                          <a:pt x="1589" y="5"/>
                        </a:cubicBezTo>
                        <a:cubicBezTo>
                          <a:pt x="1572" y="2"/>
                          <a:pt x="1552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27" name="Google Shape;7627;p8"/>
                  <p:cNvSpPr/>
                  <p:nvPr/>
                </p:nvSpPr>
                <p:spPr>
                  <a:xfrm rot="-5400000">
                    <a:off x="471713" y="2512313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2" y="1"/>
                        </a:moveTo>
                        <a:cubicBezTo>
                          <a:pt x="0" y="1"/>
                          <a:pt x="0" y="864"/>
                          <a:pt x="552" y="864"/>
                        </a:cubicBezTo>
                        <a:cubicBezTo>
                          <a:pt x="1105" y="864"/>
                          <a:pt x="1105" y="1"/>
                          <a:pt x="5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28" name="Google Shape;7628;p8"/>
                  <p:cNvSpPr/>
                  <p:nvPr/>
                </p:nvSpPr>
                <p:spPr>
                  <a:xfrm rot="-5400000">
                    <a:off x="468913" y="2643713"/>
                    <a:ext cx="2807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23" y="863"/>
                          <a:pt x="1123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29" name="Google Shape;7629;p8"/>
                  <p:cNvSpPr/>
                  <p:nvPr/>
                </p:nvSpPr>
                <p:spPr>
                  <a:xfrm rot="-5400000">
                    <a:off x="554763" y="2251913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57" y="2504"/>
                        </a:lnTo>
                        <a:lnTo>
                          <a:pt x="657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30" name="Google Shape;7630;p8"/>
                  <p:cNvSpPr/>
                  <p:nvPr/>
                </p:nvSpPr>
                <p:spPr>
                  <a:xfrm rot="-5400000">
                    <a:off x="613225" y="2103700"/>
                    <a:ext cx="160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40" y="2504"/>
                        </a:lnTo>
                        <a:lnTo>
                          <a:pt x="640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31" name="Google Shape;7631;p8"/>
                  <p:cNvSpPr/>
                  <p:nvPr/>
                </p:nvSpPr>
                <p:spPr>
                  <a:xfrm rot="-5400000">
                    <a:off x="548513" y="2125713"/>
                    <a:ext cx="1815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6" h="725" extrusionOk="0">
                        <a:moveTo>
                          <a:pt x="363" y="0"/>
                        </a:moveTo>
                        <a:cubicBezTo>
                          <a:pt x="156" y="0"/>
                          <a:pt x="0" y="155"/>
                          <a:pt x="0" y="363"/>
                        </a:cubicBezTo>
                        <a:cubicBezTo>
                          <a:pt x="0" y="570"/>
                          <a:pt x="156" y="725"/>
                          <a:pt x="363" y="725"/>
                        </a:cubicBezTo>
                        <a:cubicBezTo>
                          <a:pt x="553" y="725"/>
                          <a:pt x="725" y="570"/>
                          <a:pt x="725" y="363"/>
                        </a:cubicBezTo>
                        <a:cubicBezTo>
                          <a:pt x="725" y="155"/>
                          <a:pt x="553" y="0"/>
                          <a:pt x="3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32" name="Google Shape;7632;p8"/>
                  <p:cNvSpPr/>
                  <p:nvPr/>
                </p:nvSpPr>
                <p:spPr>
                  <a:xfrm rot="-5400000">
                    <a:off x="508600" y="2109950"/>
                    <a:ext cx="22450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8" h="1986" extrusionOk="0">
                        <a:moveTo>
                          <a:pt x="449" y="1"/>
                        </a:moveTo>
                        <a:cubicBezTo>
                          <a:pt x="190" y="1"/>
                          <a:pt x="0" y="242"/>
                          <a:pt x="0" y="795"/>
                        </a:cubicBezTo>
                        <a:cubicBezTo>
                          <a:pt x="0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33" name="Google Shape;7633;p8"/>
                  <p:cNvSpPr/>
                  <p:nvPr/>
                </p:nvSpPr>
                <p:spPr>
                  <a:xfrm rot="-5400000">
                    <a:off x="509375" y="2144275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416" y="0"/>
                        </a:moveTo>
                        <a:cubicBezTo>
                          <a:pt x="318" y="0"/>
                          <a:pt x="236" y="36"/>
                          <a:pt x="173" y="99"/>
                        </a:cubicBezTo>
                        <a:cubicBezTo>
                          <a:pt x="1" y="289"/>
                          <a:pt x="35" y="599"/>
                          <a:pt x="415" y="979"/>
                        </a:cubicBezTo>
                        <a:cubicBezTo>
                          <a:pt x="779" y="1343"/>
                          <a:pt x="1273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8" y="1514"/>
                        </a:cubicBezTo>
                        <a:cubicBezTo>
                          <a:pt x="1623" y="1290"/>
                          <a:pt x="1450" y="737"/>
                          <a:pt x="1053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34" name="Google Shape;7634;p8"/>
                  <p:cNvSpPr/>
                  <p:nvPr/>
                </p:nvSpPr>
                <p:spPr>
                  <a:xfrm rot="-5400000">
                    <a:off x="532550" y="216150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4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59" y="898"/>
                          <a:pt x="794" y="898"/>
                        </a:cubicBezTo>
                        <a:cubicBezTo>
                          <a:pt x="1346" y="898"/>
                          <a:pt x="1881" y="639"/>
                          <a:pt x="2002" y="450"/>
                        </a:cubicBezTo>
                        <a:cubicBezTo>
                          <a:pt x="1881" y="277"/>
                          <a:pt x="1346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35" name="Google Shape;7635;p8"/>
                  <p:cNvSpPr/>
                  <p:nvPr/>
                </p:nvSpPr>
                <p:spPr>
                  <a:xfrm rot="-5400000">
                    <a:off x="532763" y="2085788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2" y="1"/>
                        </a:moveTo>
                        <a:cubicBezTo>
                          <a:pt x="639" y="1"/>
                          <a:pt x="104" y="277"/>
                          <a:pt x="1" y="450"/>
                        </a:cubicBezTo>
                        <a:cubicBezTo>
                          <a:pt x="122" y="639"/>
                          <a:pt x="639" y="898"/>
                          <a:pt x="1192" y="898"/>
                        </a:cubicBezTo>
                        <a:cubicBezTo>
                          <a:pt x="1744" y="898"/>
                          <a:pt x="1986" y="708"/>
                          <a:pt x="1986" y="450"/>
                        </a:cubicBezTo>
                        <a:cubicBezTo>
                          <a:pt x="1986" y="208"/>
                          <a:pt x="1744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36" name="Google Shape;7636;p8"/>
                  <p:cNvSpPr/>
                  <p:nvPr/>
                </p:nvSpPr>
                <p:spPr>
                  <a:xfrm rot="-5400000">
                    <a:off x="509363" y="2087313"/>
                    <a:ext cx="406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19" extrusionOk="0">
                        <a:moveTo>
                          <a:pt x="1195" y="0"/>
                        </a:moveTo>
                        <a:cubicBezTo>
                          <a:pt x="1022" y="0"/>
                          <a:pt x="805" y="106"/>
                          <a:pt x="553" y="358"/>
                        </a:cubicBezTo>
                        <a:cubicBezTo>
                          <a:pt x="173" y="737"/>
                          <a:pt x="1" y="1307"/>
                          <a:pt x="35" y="1514"/>
                        </a:cubicBezTo>
                        <a:cubicBezTo>
                          <a:pt x="53" y="1517"/>
                          <a:pt x="72" y="1518"/>
                          <a:pt x="94" y="1518"/>
                        </a:cubicBezTo>
                        <a:cubicBezTo>
                          <a:pt x="336" y="1518"/>
                          <a:pt x="844" y="1343"/>
                          <a:pt x="1192" y="979"/>
                        </a:cubicBezTo>
                        <a:cubicBezTo>
                          <a:pt x="1589" y="599"/>
                          <a:pt x="1623" y="289"/>
                          <a:pt x="1451" y="99"/>
                        </a:cubicBezTo>
                        <a:cubicBezTo>
                          <a:pt x="1381" y="36"/>
                          <a:pt x="1295" y="0"/>
                          <a:pt x="11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37" name="Google Shape;7637;p8"/>
                  <p:cNvSpPr/>
                  <p:nvPr/>
                </p:nvSpPr>
                <p:spPr>
                  <a:xfrm rot="-5400000">
                    <a:off x="613000" y="2272600"/>
                    <a:ext cx="21150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6" h="728" extrusionOk="0">
                        <a:moveTo>
                          <a:pt x="368" y="1"/>
                        </a:moveTo>
                        <a:cubicBezTo>
                          <a:pt x="182" y="1"/>
                          <a:pt x="0" y="144"/>
                          <a:pt x="0" y="365"/>
                        </a:cubicBezTo>
                        <a:cubicBezTo>
                          <a:pt x="0" y="572"/>
                          <a:pt x="156" y="728"/>
                          <a:pt x="363" y="728"/>
                        </a:cubicBezTo>
                        <a:cubicBezTo>
                          <a:pt x="691" y="728"/>
                          <a:pt x="846" y="331"/>
                          <a:pt x="622" y="106"/>
                        </a:cubicBezTo>
                        <a:cubicBezTo>
                          <a:pt x="549" y="34"/>
                          <a:pt x="458" y="1"/>
                          <a:pt x="36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38" name="Google Shape;7638;p8"/>
                  <p:cNvSpPr/>
                  <p:nvPr/>
                </p:nvSpPr>
                <p:spPr>
                  <a:xfrm rot="-5400000">
                    <a:off x="650350" y="2258175"/>
                    <a:ext cx="2247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2003" extrusionOk="0">
                        <a:moveTo>
                          <a:pt x="450" y="0"/>
                        </a:moveTo>
                        <a:cubicBezTo>
                          <a:pt x="277" y="121"/>
                          <a:pt x="1" y="639"/>
                          <a:pt x="1" y="1191"/>
                        </a:cubicBezTo>
                        <a:cubicBezTo>
                          <a:pt x="1" y="1743"/>
                          <a:pt x="208" y="2002"/>
                          <a:pt x="450" y="2002"/>
                        </a:cubicBezTo>
                        <a:cubicBezTo>
                          <a:pt x="709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22" y="121"/>
                          <a:pt x="45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39" name="Google Shape;7639;p8"/>
                  <p:cNvSpPr/>
                  <p:nvPr/>
                </p:nvSpPr>
                <p:spPr>
                  <a:xfrm rot="-5400000">
                    <a:off x="631263" y="2235738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93" y="1"/>
                        </a:moveTo>
                        <a:cubicBezTo>
                          <a:pt x="72" y="1"/>
                          <a:pt x="52" y="2"/>
                          <a:pt x="35" y="5"/>
                        </a:cubicBezTo>
                        <a:cubicBezTo>
                          <a:pt x="1" y="229"/>
                          <a:pt x="173" y="781"/>
                          <a:pt x="570" y="1178"/>
                        </a:cubicBezTo>
                        <a:cubicBezTo>
                          <a:pt x="820" y="1417"/>
                          <a:pt x="1035" y="1520"/>
                          <a:pt x="1204" y="1520"/>
                        </a:cubicBezTo>
                        <a:cubicBezTo>
                          <a:pt x="1303" y="1520"/>
                          <a:pt x="1386" y="1484"/>
                          <a:pt x="1450" y="1420"/>
                        </a:cubicBezTo>
                        <a:cubicBezTo>
                          <a:pt x="1623" y="1247"/>
                          <a:pt x="1588" y="937"/>
                          <a:pt x="1209" y="540"/>
                        </a:cubicBezTo>
                        <a:cubicBezTo>
                          <a:pt x="842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40" name="Google Shape;7640;p8"/>
                  <p:cNvSpPr/>
                  <p:nvPr/>
                </p:nvSpPr>
                <p:spPr>
                  <a:xfrm rot="-5400000">
                    <a:off x="598563" y="2234013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1" y="1"/>
                        </a:moveTo>
                        <a:cubicBezTo>
                          <a:pt x="639" y="1"/>
                          <a:pt x="121" y="277"/>
                          <a:pt x="0" y="449"/>
                        </a:cubicBezTo>
                        <a:cubicBezTo>
                          <a:pt x="121" y="639"/>
                          <a:pt x="656" y="898"/>
                          <a:pt x="1191" y="898"/>
                        </a:cubicBezTo>
                        <a:cubicBezTo>
                          <a:pt x="1744" y="898"/>
                          <a:pt x="2003" y="708"/>
                          <a:pt x="2003" y="449"/>
                        </a:cubicBezTo>
                        <a:cubicBezTo>
                          <a:pt x="2003" y="208"/>
                          <a:pt x="1744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41" name="Google Shape;7641;p8"/>
                  <p:cNvSpPr/>
                  <p:nvPr/>
                </p:nvSpPr>
                <p:spPr>
                  <a:xfrm rot="-5400000">
                    <a:off x="598775" y="2309750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5" y="1"/>
                        </a:moveTo>
                        <a:cubicBezTo>
                          <a:pt x="243" y="1"/>
                          <a:pt x="1" y="208"/>
                          <a:pt x="1" y="449"/>
                        </a:cubicBezTo>
                        <a:cubicBezTo>
                          <a:pt x="1" y="708"/>
                          <a:pt x="243" y="898"/>
                          <a:pt x="795" y="898"/>
                        </a:cubicBezTo>
                        <a:cubicBezTo>
                          <a:pt x="1347" y="898"/>
                          <a:pt x="1882" y="639"/>
                          <a:pt x="1986" y="449"/>
                        </a:cubicBezTo>
                        <a:cubicBezTo>
                          <a:pt x="1865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42" name="Google Shape;7642;p8"/>
                  <p:cNvSpPr/>
                  <p:nvPr/>
                </p:nvSpPr>
                <p:spPr>
                  <a:xfrm rot="-5400000">
                    <a:off x="631263" y="2292688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1529" y="0"/>
                        </a:moveTo>
                        <a:cubicBezTo>
                          <a:pt x="1288" y="0"/>
                          <a:pt x="780" y="176"/>
                          <a:pt x="432" y="540"/>
                        </a:cubicBezTo>
                        <a:cubicBezTo>
                          <a:pt x="35" y="937"/>
                          <a:pt x="0" y="1247"/>
                          <a:pt x="173" y="1420"/>
                        </a:cubicBezTo>
                        <a:cubicBezTo>
                          <a:pt x="243" y="1484"/>
                          <a:pt x="330" y="1520"/>
                          <a:pt x="431" y="1520"/>
                        </a:cubicBezTo>
                        <a:cubicBezTo>
                          <a:pt x="603" y="1520"/>
                          <a:pt x="814" y="1417"/>
                          <a:pt x="1053" y="1178"/>
                        </a:cubicBezTo>
                        <a:cubicBezTo>
                          <a:pt x="1450" y="781"/>
                          <a:pt x="1623" y="229"/>
                          <a:pt x="1588" y="5"/>
                        </a:cubicBezTo>
                        <a:cubicBezTo>
                          <a:pt x="1571" y="2"/>
                          <a:pt x="1551" y="0"/>
                          <a:pt x="152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43" name="Google Shape;7643;p8"/>
                  <p:cNvSpPr/>
                  <p:nvPr/>
                </p:nvSpPr>
                <p:spPr>
                  <a:xfrm rot="-5400000">
                    <a:off x="471713" y="2204238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3" y="1"/>
                        </a:moveTo>
                        <a:cubicBezTo>
                          <a:pt x="0" y="1"/>
                          <a:pt x="0" y="864"/>
                          <a:pt x="553" y="864"/>
                        </a:cubicBezTo>
                        <a:cubicBezTo>
                          <a:pt x="1105" y="864"/>
                          <a:pt x="1105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44" name="Google Shape;7644;p8"/>
                  <p:cNvSpPr/>
                  <p:nvPr/>
                </p:nvSpPr>
                <p:spPr>
                  <a:xfrm rot="-5400000">
                    <a:off x="468913" y="2335613"/>
                    <a:ext cx="2807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864" extrusionOk="0">
                        <a:moveTo>
                          <a:pt x="552" y="0"/>
                        </a:moveTo>
                        <a:cubicBezTo>
                          <a:pt x="0" y="0"/>
                          <a:pt x="0" y="863"/>
                          <a:pt x="552" y="863"/>
                        </a:cubicBezTo>
                        <a:cubicBezTo>
                          <a:pt x="1122" y="863"/>
                          <a:pt x="1122" y="0"/>
                          <a:pt x="5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45" name="Google Shape;7645;p8"/>
                  <p:cNvSpPr/>
                  <p:nvPr/>
                </p:nvSpPr>
                <p:spPr>
                  <a:xfrm rot="-5400000">
                    <a:off x="554775" y="1943825"/>
                    <a:ext cx="164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6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46" name="Google Shape;7646;p8"/>
                  <p:cNvSpPr/>
                  <p:nvPr/>
                </p:nvSpPr>
                <p:spPr>
                  <a:xfrm rot="-5400000">
                    <a:off x="613238" y="1795613"/>
                    <a:ext cx="1597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9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47" name="Google Shape;7647;p8"/>
                  <p:cNvSpPr/>
                  <p:nvPr/>
                </p:nvSpPr>
                <p:spPr>
                  <a:xfrm rot="-5400000">
                    <a:off x="548300" y="1817850"/>
                    <a:ext cx="18575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3" h="725" extrusionOk="0">
                        <a:moveTo>
                          <a:pt x="380" y="0"/>
                        </a:moveTo>
                        <a:cubicBezTo>
                          <a:pt x="173" y="0"/>
                          <a:pt x="1" y="155"/>
                          <a:pt x="1" y="363"/>
                        </a:cubicBezTo>
                        <a:cubicBezTo>
                          <a:pt x="1" y="570"/>
                          <a:pt x="173" y="725"/>
                          <a:pt x="380" y="725"/>
                        </a:cubicBezTo>
                        <a:cubicBezTo>
                          <a:pt x="570" y="725"/>
                          <a:pt x="743" y="570"/>
                          <a:pt x="743" y="363"/>
                        </a:cubicBezTo>
                        <a:cubicBezTo>
                          <a:pt x="743" y="155"/>
                          <a:pt x="570" y="0"/>
                          <a:pt x="38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48" name="Google Shape;7648;p8"/>
                  <p:cNvSpPr/>
                  <p:nvPr/>
                </p:nvSpPr>
                <p:spPr>
                  <a:xfrm rot="-5400000">
                    <a:off x="508588" y="1801863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49" y="1"/>
                        </a:moveTo>
                        <a:cubicBezTo>
                          <a:pt x="190" y="1"/>
                          <a:pt x="1" y="242"/>
                          <a:pt x="1" y="795"/>
                        </a:cubicBezTo>
                        <a:cubicBezTo>
                          <a:pt x="1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49" name="Google Shape;7649;p8"/>
                  <p:cNvSpPr/>
                  <p:nvPr/>
                </p:nvSpPr>
                <p:spPr>
                  <a:xfrm rot="-5400000">
                    <a:off x="509150" y="1835975"/>
                    <a:ext cx="4102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1" h="1519" extrusionOk="0">
                        <a:moveTo>
                          <a:pt x="426" y="0"/>
                        </a:moveTo>
                        <a:cubicBezTo>
                          <a:pt x="328" y="0"/>
                          <a:pt x="248" y="36"/>
                          <a:pt x="191" y="99"/>
                        </a:cubicBezTo>
                        <a:cubicBezTo>
                          <a:pt x="1" y="289"/>
                          <a:pt x="35" y="599"/>
                          <a:pt x="432" y="979"/>
                        </a:cubicBezTo>
                        <a:cubicBezTo>
                          <a:pt x="796" y="1343"/>
                          <a:pt x="1291" y="1518"/>
                          <a:pt x="1530" y="1518"/>
                        </a:cubicBezTo>
                        <a:cubicBezTo>
                          <a:pt x="1552" y="1518"/>
                          <a:pt x="1572" y="1517"/>
                          <a:pt x="1589" y="1514"/>
                        </a:cubicBezTo>
                        <a:cubicBezTo>
                          <a:pt x="1641" y="1290"/>
                          <a:pt x="1451" y="737"/>
                          <a:pt x="1071" y="358"/>
                        </a:cubicBezTo>
                        <a:cubicBezTo>
                          <a:pt x="819" y="106"/>
                          <a:pt x="596" y="0"/>
                          <a:pt x="42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50" name="Google Shape;7650;p8"/>
                  <p:cNvSpPr/>
                  <p:nvPr/>
                </p:nvSpPr>
                <p:spPr>
                  <a:xfrm rot="-5400000">
                    <a:off x="532550" y="1853425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4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59" y="898"/>
                          <a:pt x="794" y="898"/>
                        </a:cubicBezTo>
                        <a:cubicBezTo>
                          <a:pt x="1347" y="898"/>
                          <a:pt x="1882" y="639"/>
                          <a:pt x="2002" y="450"/>
                        </a:cubicBezTo>
                        <a:cubicBezTo>
                          <a:pt x="1882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51" name="Google Shape;7651;p8"/>
                  <p:cNvSpPr/>
                  <p:nvPr/>
                </p:nvSpPr>
                <p:spPr>
                  <a:xfrm rot="-5400000">
                    <a:off x="532775" y="1777700"/>
                    <a:ext cx="4962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5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3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52" name="Google Shape;7652;p8"/>
                  <p:cNvSpPr/>
                  <p:nvPr/>
                </p:nvSpPr>
                <p:spPr>
                  <a:xfrm rot="-5400000">
                    <a:off x="509375" y="1779225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1195" y="0"/>
                        </a:moveTo>
                        <a:cubicBezTo>
                          <a:pt x="1023" y="0"/>
                          <a:pt x="810" y="106"/>
                          <a:pt x="570" y="358"/>
                        </a:cubicBezTo>
                        <a:cubicBezTo>
                          <a:pt x="173" y="737"/>
                          <a:pt x="0" y="1307"/>
                          <a:pt x="35" y="1514"/>
                        </a:cubicBezTo>
                        <a:cubicBezTo>
                          <a:pt x="52" y="1517"/>
                          <a:pt x="72" y="1518"/>
                          <a:pt x="94" y="1518"/>
                        </a:cubicBezTo>
                        <a:cubicBezTo>
                          <a:pt x="335" y="1518"/>
                          <a:pt x="843" y="1343"/>
                          <a:pt x="1191" y="979"/>
                        </a:cubicBezTo>
                        <a:cubicBezTo>
                          <a:pt x="1588" y="599"/>
                          <a:pt x="1623" y="289"/>
                          <a:pt x="1450" y="99"/>
                        </a:cubicBezTo>
                        <a:cubicBezTo>
                          <a:pt x="1380" y="36"/>
                          <a:pt x="1295" y="0"/>
                          <a:pt x="11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53" name="Google Shape;7653;p8"/>
                  <p:cNvSpPr/>
                  <p:nvPr/>
                </p:nvSpPr>
                <p:spPr>
                  <a:xfrm rot="-5400000">
                    <a:off x="612988" y="1964513"/>
                    <a:ext cx="21175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7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56" y="728"/>
                          <a:pt x="363" y="728"/>
                        </a:cubicBezTo>
                        <a:cubicBezTo>
                          <a:pt x="691" y="728"/>
                          <a:pt x="846" y="331"/>
                          <a:pt x="622" y="106"/>
                        </a:cubicBezTo>
                        <a:cubicBezTo>
                          <a:pt x="549" y="34"/>
                          <a:pt x="458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54" name="Google Shape;7654;p8"/>
                  <p:cNvSpPr/>
                  <p:nvPr/>
                </p:nvSpPr>
                <p:spPr>
                  <a:xfrm rot="-5400000">
                    <a:off x="650363" y="1950088"/>
                    <a:ext cx="22450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8" h="2003" extrusionOk="0">
                        <a:moveTo>
                          <a:pt x="449" y="0"/>
                        </a:moveTo>
                        <a:cubicBezTo>
                          <a:pt x="276" y="121"/>
                          <a:pt x="0" y="639"/>
                          <a:pt x="0" y="1191"/>
                        </a:cubicBezTo>
                        <a:cubicBezTo>
                          <a:pt x="0" y="1743"/>
                          <a:pt x="207" y="2002"/>
                          <a:pt x="449" y="2002"/>
                        </a:cubicBezTo>
                        <a:cubicBezTo>
                          <a:pt x="708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39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55" name="Google Shape;7655;p8"/>
                  <p:cNvSpPr/>
                  <p:nvPr/>
                </p:nvSpPr>
                <p:spPr>
                  <a:xfrm rot="-5400000">
                    <a:off x="631250" y="192765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93" y="1"/>
                        </a:moveTo>
                        <a:cubicBezTo>
                          <a:pt x="72" y="1"/>
                          <a:pt x="53" y="2"/>
                          <a:pt x="35" y="5"/>
                        </a:cubicBezTo>
                        <a:cubicBezTo>
                          <a:pt x="1" y="229"/>
                          <a:pt x="174" y="781"/>
                          <a:pt x="570" y="1178"/>
                        </a:cubicBezTo>
                        <a:cubicBezTo>
                          <a:pt x="809" y="1417"/>
                          <a:pt x="1028" y="1520"/>
                          <a:pt x="1200" y="1520"/>
                        </a:cubicBezTo>
                        <a:cubicBezTo>
                          <a:pt x="1301" y="1520"/>
                          <a:pt x="1387" y="1484"/>
                          <a:pt x="1451" y="1420"/>
                        </a:cubicBezTo>
                        <a:cubicBezTo>
                          <a:pt x="1623" y="1247"/>
                          <a:pt x="1589" y="937"/>
                          <a:pt x="1209" y="540"/>
                        </a:cubicBezTo>
                        <a:cubicBezTo>
                          <a:pt x="843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56" name="Google Shape;7656;p8"/>
                  <p:cNvSpPr/>
                  <p:nvPr/>
                </p:nvSpPr>
                <p:spPr>
                  <a:xfrm rot="-5400000">
                    <a:off x="598563" y="1925938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2" y="1"/>
                        </a:moveTo>
                        <a:cubicBezTo>
                          <a:pt x="639" y="1"/>
                          <a:pt x="122" y="277"/>
                          <a:pt x="1" y="449"/>
                        </a:cubicBezTo>
                        <a:cubicBezTo>
                          <a:pt x="122" y="639"/>
                          <a:pt x="657" y="898"/>
                          <a:pt x="1192" y="898"/>
                        </a:cubicBezTo>
                        <a:cubicBezTo>
                          <a:pt x="1744" y="898"/>
                          <a:pt x="2003" y="708"/>
                          <a:pt x="2003" y="449"/>
                        </a:cubicBezTo>
                        <a:cubicBezTo>
                          <a:pt x="2003" y="208"/>
                          <a:pt x="1744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57" name="Google Shape;7657;p8"/>
                  <p:cNvSpPr/>
                  <p:nvPr/>
                </p:nvSpPr>
                <p:spPr>
                  <a:xfrm rot="-5400000">
                    <a:off x="598775" y="2001650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4" y="1"/>
                        </a:moveTo>
                        <a:cubicBezTo>
                          <a:pt x="242" y="1"/>
                          <a:pt x="0" y="208"/>
                          <a:pt x="0" y="449"/>
                        </a:cubicBezTo>
                        <a:cubicBezTo>
                          <a:pt x="0" y="708"/>
                          <a:pt x="242" y="898"/>
                          <a:pt x="794" y="898"/>
                        </a:cubicBezTo>
                        <a:cubicBezTo>
                          <a:pt x="1347" y="898"/>
                          <a:pt x="1864" y="639"/>
                          <a:pt x="1985" y="449"/>
                        </a:cubicBezTo>
                        <a:cubicBezTo>
                          <a:pt x="1864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58" name="Google Shape;7658;p8"/>
                  <p:cNvSpPr/>
                  <p:nvPr/>
                </p:nvSpPr>
                <p:spPr>
                  <a:xfrm rot="-5400000">
                    <a:off x="631250" y="198460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30" y="0"/>
                        </a:moveTo>
                        <a:cubicBezTo>
                          <a:pt x="1288" y="0"/>
                          <a:pt x="780" y="176"/>
                          <a:pt x="432" y="540"/>
                        </a:cubicBezTo>
                        <a:cubicBezTo>
                          <a:pt x="35" y="937"/>
                          <a:pt x="1" y="1247"/>
                          <a:pt x="173" y="1420"/>
                        </a:cubicBezTo>
                        <a:cubicBezTo>
                          <a:pt x="244" y="1484"/>
                          <a:pt x="331" y="1520"/>
                          <a:pt x="432" y="1520"/>
                        </a:cubicBezTo>
                        <a:cubicBezTo>
                          <a:pt x="603" y="1520"/>
                          <a:pt x="815" y="1417"/>
                          <a:pt x="1053" y="1178"/>
                        </a:cubicBezTo>
                        <a:cubicBezTo>
                          <a:pt x="1450" y="781"/>
                          <a:pt x="1623" y="229"/>
                          <a:pt x="1589" y="5"/>
                        </a:cubicBezTo>
                        <a:cubicBezTo>
                          <a:pt x="1571" y="2"/>
                          <a:pt x="1552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59" name="Google Shape;7659;p8"/>
                  <p:cNvSpPr/>
                  <p:nvPr/>
                </p:nvSpPr>
                <p:spPr>
                  <a:xfrm rot="-5400000">
                    <a:off x="471700" y="1896150"/>
                    <a:ext cx="27650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864" extrusionOk="0">
                        <a:moveTo>
                          <a:pt x="553" y="1"/>
                        </a:moveTo>
                        <a:cubicBezTo>
                          <a:pt x="1" y="1"/>
                          <a:pt x="1" y="864"/>
                          <a:pt x="553" y="864"/>
                        </a:cubicBezTo>
                        <a:cubicBezTo>
                          <a:pt x="1105" y="864"/>
                          <a:pt x="1105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60" name="Google Shape;7660;p8"/>
                  <p:cNvSpPr/>
                  <p:nvPr/>
                </p:nvSpPr>
                <p:spPr>
                  <a:xfrm rot="-5400000">
                    <a:off x="468913" y="2027538"/>
                    <a:ext cx="2807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22" y="863"/>
                          <a:pt x="1122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61" name="Google Shape;7661;p8"/>
                  <p:cNvSpPr/>
                  <p:nvPr/>
                </p:nvSpPr>
                <p:spPr>
                  <a:xfrm rot="-5400000">
                    <a:off x="554763" y="1635738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62" name="Google Shape;7662;p8"/>
                  <p:cNvSpPr/>
                  <p:nvPr/>
                </p:nvSpPr>
                <p:spPr>
                  <a:xfrm rot="-5400000">
                    <a:off x="613225" y="1487525"/>
                    <a:ext cx="160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63" name="Google Shape;7663;p8"/>
                  <p:cNvSpPr/>
                  <p:nvPr/>
                </p:nvSpPr>
                <p:spPr>
                  <a:xfrm rot="-5400000">
                    <a:off x="548513" y="1509538"/>
                    <a:ext cx="1815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6" h="725" extrusionOk="0">
                        <a:moveTo>
                          <a:pt x="363" y="0"/>
                        </a:moveTo>
                        <a:cubicBezTo>
                          <a:pt x="155" y="0"/>
                          <a:pt x="0" y="155"/>
                          <a:pt x="0" y="363"/>
                        </a:cubicBezTo>
                        <a:cubicBezTo>
                          <a:pt x="0" y="570"/>
                          <a:pt x="155" y="725"/>
                          <a:pt x="363" y="725"/>
                        </a:cubicBezTo>
                        <a:cubicBezTo>
                          <a:pt x="552" y="725"/>
                          <a:pt x="725" y="570"/>
                          <a:pt x="725" y="363"/>
                        </a:cubicBezTo>
                        <a:cubicBezTo>
                          <a:pt x="725" y="155"/>
                          <a:pt x="552" y="0"/>
                          <a:pt x="3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64" name="Google Shape;7664;p8"/>
                  <p:cNvSpPr/>
                  <p:nvPr/>
                </p:nvSpPr>
                <p:spPr>
                  <a:xfrm rot="-5400000">
                    <a:off x="508588" y="1493788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50" y="1"/>
                        </a:moveTo>
                        <a:cubicBezTo>
                          <a:pt x="191" y="1"/>
                          <a:pt x="1" y="242"/>
                          <a:pt x="1" y="795"/>
                        </a:cubicBezTo>
                        <a:cubicBezTo>
                          <a:pt x="1" y="1347"/>
                          <a:pt x="260" y="1882"/>
                          <a:pt x="450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5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65" name="Google Shape;7665;p8"/>
                  <p:cNvSpPr/>
                  <p:nvPr/>
                </p:nvSpPr>
                <p:spPr>
                  <a:xfrm rot="-5400000">
                    <a:off x="509375" y="1528100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416" y="0"/>
                        </a:moveTo>
                        <a:cubicBezTo>
                          <a:pt x="318" y="0"/>
                          <a:pt x="236" y="36"/>
                          <a:pt x="173" y="99"/>
                        </a:cubicBezTo>
                        <a:cubicBezTo>
                          <a:pt x="0" y="289"/>
                          <a:pt x="35" y="599"/>
                          <a:pt x="415" y="979"/>
                        </a:cubicBezTo>
                        <a:cubicBezTo>
                          <a:pt x="779" y="1343"/>
                          <a:pt x="1273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8" y="1514"/>
                        </a:cubicBezTo>
                        <a:cubicBezTo>
                          <a:pt x="1623" y="1290"/>
                          <a:pt x="1433" y="737"/>
                          <a:pt x="1053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66" name="Google Shape;7666;p8"/>
                  <p:cNvSpPr/>
                  <p:nvPr/>
                </p:nvSpPr>
                <p:spPr>
                  <a:xfrm rot="-5400000">
                    <a:off x="532550" y="154535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5" y="1"/>
                        </a:moveTo>
                        <a:cubicBezTo>
                          <a:pt x="260" y="1"/>
                          <a:pt x="1" y="208"/>
                          <a:pt x="1" y="450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82" y="639"/>
                          <a:pt x="2003" y="450"/>
                        </a:cubicBezTo>
                        <a:cubicBezTo>
                          <a:pt x="1882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67" name="Google Shape;7667;p8"/>
                  <p:cNvSpPr/>
                  <p:nvPr/>
                </p:nvSpPr>
                <p:spPr>
                  <a:xfrm rot="-5400000">
                    <a:off x="532763" y="1469613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4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4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68" name="Google Shape;7668;p8"/>
                  <p:cNvSpPr/>
                  <p:nvPr/>
                </p:nvSpPr>
                <p:spPr>
                  <a:xfrm rot="-5400000">
                    <a:off x="509375" y="1471150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1196" y="0"/>
                        </a:moveTo>
                        <a:cubicBezTo>
                          <a:pt x="1024" y="0"/>
                          <a:pt x="811" y="106"/>
                          <a:pt x="570" y="358"/>
                        </a:cubicBezTo>
                        <a:cubicBezTo>
                          <a:pt x="173" y="737"/>
                          <a:pt x="1" y="1307"/>
                          <a:pt x="35" y="1514"/>
                        </a:cubicBezTo>
                        <a:cubicBezTo>
                          <a:pt x="52" y="1517"/>
                          <a:pt x="72" y="1518"/>
                          <a:pt x="94" y="1518"/>
                        </a:cubicBezTo>
                        <a:cubicBezTo>
                          <a:pt x="335" y="1518"/>
                          <a:pt x="843" y="1343"/>
                          <a:pt x="1191" y="979"/>
                        </a:cubicBezTo>
                        <a:cubicBezTo>
                          <a:pt x="1588" y="599"/>
                          <a:pt x="1623" y="289"/>
                          <a:pt x="1450" y="99"/>
                        </a:cubicBezTo>
                        <a:cubicBezTo>
                          <a:pt x="1381" y="36"/>
                          <a:pt x="1295" y="0"/>
                          <a:pt x="11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69" name="Google Shape;7669;p8"/>
                  <p:cNvSpPr/>
                  <p:nvPr/>
                </p:nvSpPr>
                <p:spPr>
                  <a:xfrm rot="-5400000">
                    <a:off x="612988" y="1656438"/>
                    <a:ext cx="21175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7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56" y="728"/>
                          <a:pt x="363" y="728"/>
                        </a:cubicBezTo>
                        <a:cubicBezTo>
                          <a:pt x="691" y="728"/>
                          <a:pt x="847" y="348"/>
                          <a:pt x="622" y="106"/>
                        </a:cubicBezTo>
                        <a:cubicBezTo>
                          <a:pt x="549" y="34"/>
                          <a:pt x="459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70" name="Google Shape;7670;p8"/>
                  <p:cNvSpPr/>
                  <p:nvPr/>
                </p:nvSpPr>
                <p:spPr>
                  <a:xfrm rot="-5400000">
                    <a:off x="650350" y="1642000"/>
                    <a:ext cx="2247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2003" extrusionOk="0">
                        <a:moveTo>
                          <a:pt x="449" y="0"/>
                        </a:moveTo>
                        <a:cubicBezTo>
                          <a:pt x="277" y="121"/>
                          <a:pt x="1" y="639"/>
                          <a:pt x="1" y="1191"/>
                        </a:cubicBezTo>
                        <a:cubicBezTo>
                          <a:pt x="1" y="1743"/>
                          <a:pt x="208" y="2002"/>
                          <a:pt x="449" y="2002"/>
                        </a:cubicBezTo>
                        <a:cubicBezTo>
                          <a:pt x="708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22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71" name="Google Shape;7671;p8"/>
                  <p:cNvSpPr/>
                  <p:nvPr/>
                </p:nvSpPr>
                <p:spPr>
                  <a:xfrm rot="-5400000">
                    <a:off x="631263" y="1619563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89" y="1"/>
                        </a:moveTo>
                        <a:cubicBezTo>
                          <a:pt x="69" y="1"/>
                          <a:pt x="51" y="2"/>
                          <a:pt x="35" y="5"/>
                        </a:cubicBezTo>
                        <a:cubicBezTo>
                          <a:pt x="0" y="229"/>
                          <a:pt x="173" y="781"/>
                          <a:pt x="570" y="1178"/>
                        </a:cubicBezTo>
                        <a:cubicBezTo>
                          <a:pt x="809" y="1417"/>
                          <a:pt x="1027" y="1520"/>
                          <a:pt x="1199" y="1520"/>
                        </a:cubicBezTo>
                        <a:cubicBezTo>
                          <a:pt x="1301" y="1520"/>
                          <a:pt x="1386" y="1484"/>
                          <a:pt x="1450" y="1420"/>
                        </a:cubicBezTo>
                        <a:cubicBezTo>
                          <a:pt x="1623" y="1247"/>
                          <a:pt x="1588" y="937"/>
                          <a:pt x="1191" y="540"/>
                        </a:cubicBezTo>
                        <a:cubicBezTo>
                          <a:pt x="841" y="189"/>
                          <a:pt x="329" y="1"/>
                          <a:pt x="8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72" name="Google Shape;7672;p8"/>
                  <p:cNvSpPr/>
                  <p:nvPr/>
                </p:nvSpPr>
                <p:spPr>
                  <a:xfrm rot="-5400000">
                    <a:off x="598563" y="1617838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1" y="1"/>
                        </a:moveTo>
                        <a:cubicBezTo>
                          <a:pt x="639" y="1"/>
                          <a:pt x="121" y="277"/>
                          <a:pt x="0" y="449"/>
                        </a:cubicBezTo>
                        <a:cubicBezTo>
                          <a:pt x="121" y="639"/>
                          <a:pt x="656" y="898"/>
                          <a:pt x="1191" y="898"/>
                        </a:cubicBezTo>
                        <a:cubicBezTo>
                          <a:pt x="1743" y="898"/>
                          <a:pt x="2002" y="708"/>
                          <a:pt x="2002" y="449"/>
                        </a:cubicBezTo>
                        <a:cubicBezTo>
                          <a:pt x="2002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73" name="Google Shape;7673;p8"/>
                  <p:cNvSpPr/>
                  <p:nvPr/>
                </p:nvSpPr>
                <p:spPr>
                  <a:xfrm rot="-5400000">
                    <a:off x="598775" y="1693575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5" y="1"/>
                        </a:moveTo>
                        <a:cubicBezTo>
                          <a:pt x="242" y="1"/>
                          <a:pt x="1" y="208"/>
                          <a:pt x="1" y="449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65" y="639"/>
                          <a:pt x="1986" y="449"/>
                        </a:cubicBezTo>
                        <a:cubicBezTo>
                          <a:pt x="1865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74" name="Google Shape;7674;p8"/>
                  <p:cNvSpPr/>
                  <p:nvPr/>
                </p:nvSpPr>
                <p:spPr>
                  <a:xfrm rot="-5400000">
                    <a:off x="631250" y="1676525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26" y="0"/>
                        </a:moveTo>
                        <a:cubicBezTo>
                          <a:pt x="1274" y="0"/>
                          <a:pt x="781" y="176"/>
                          <a:pt x="432" y="540"/>
                        </a:cubicBezTo>
                        <a:cubicBezTo>
                          <a:pt x="35" y="937"/>
                          <a:pt x="1" y="1247"/>
                          <a:pt x="174" y="1420"/>
                        </a:cubicBezTo>
                        <a:cubicBezTo>
                          <a:pt x="244" y="1484"/>
                          <a:pt x="331" y="1520"/>
                          <a:pt x="432" y="1520"/>
                        </a:cubicBezTo>
                        <a:cubicBezTo>
                          <a:pt x="603" y="1520"/>
                          <a:pt x="815" y="1417"/>
                          <a:pt x="1054" y="1178"/>
                        </a:cubicBezTo>
                        <a:cubicBezTo>
                          <a:pt x="1451" y="781"/>
                          <a:pt x="1623" y="229"/>
                          <a:pt x="1589" y="5"/>
                        </a:cubicBezTo>
                        <a:cubicBezTo>
                          <a:pt x="1570" y="2"/>
                          <a:pt x="1549" y="0"/>
                          <a:pt x="152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75" name="Google Shape;7675;p8"/>
                  <p:cNvSpPr/>
                  <p:nvPr/>
                </p:nvSpPr>
                <p:spPr>
                  <a:xfrm rot="-5400000">
                    <a:off x="471713" y="1588063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2" y="1"/>
                        </a:moveTo>
                        <a:cubicBezTo>
                          <a:pt x="0" y="1"/>
                          <a:pt x="0" y="864"/>
                          <a:pt x="552" y="864"/>
                        </a:cubicBezTo>
                        <a:cubicBezTo>
                          <a:pt x="1105" y="864"/>
                          <a:pt x="1105" y="1"/>
                          <a:pt x="5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76" name="Google Shape;7676;p8"/>
                  <p:cNvSpPr/>
                  <p:nvPr/>
                </p:nvSpPr>
                <p:spPr>
                  <a:xfrm rot="-5400000">
                    <a:off x="469125" y="1719675"/>
                    <a:ext cx="27650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05" y="863"/>
                          <a:pt x="1105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77" name="Google Shape;7677;p8"/>
                  <p:cNvSpPr/>
                  <p:nvPr/>
                </p:nvSpPr>
                <p:spPr>
                  <a:xfrm rot="-5400000">
                    <a:off x="554763" y="1327663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57" y="2504"/>
                        </a:lnTo>
                        <a:lnTo>
                          <a:pt x="657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78" name="Google Shape;7678;p8"/>
                  <p:cNvSpPr/>
                  <p:nvPr/>
                </p:nvSpPr>
                <p:spPr>
                  <a:xfrm rot="-5400000">
                    <a:off x="613238" y="1179438"/>
                    <a:ext cx="1597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9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79" name="Google Shape;7679;p8"/>
                  <p:cNvSpPr/>
                  <p:nvPr/>
                </p:nvSpPr>
                <p:spPr>
                  <a:xfrm rot="-5400000">
                    <a:off x="548513" y="1201463"/>
                    <a:ext cx="1815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6" h="725" extrusionOk="0">
                        <a:moveTo>
                          <a:pt x="363" y="0"/>
                        </a:moveTo>
                        <a:cubicBezTo>
                          <a:pt x="156" y="0"/>
                          <a:pt x="0" y="155"/>
                          <a:pt x="0" y="363"/>
                        </a:cubicBezTo>
                        <a:cubicBezTo>
                          <a:pt x="0" y="570"/>
                          <a:pt x="156" y="725"/>
                          <a:pt x="363" y="725"/>
                        </a:cubicBezTo>
                        <a:cubicBezTo>
                          <a:pt x="553" y="725"/>
                          <a:pt x="725" y="570"/>
                          <a:pt x="725" y="363"/>
                        </a:cubicBezTo>
                        <a:cubicBezTo>
                          <a:pt x="725" y="155"/>
                          <a:pt x="553" y="0"/>
                          <a:pt x="3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80" name="Google Shape;7680;p8"/>
                  <p:cNvSpPr/>
                  <p:nvPr/>
                </p:nvSpPr>
                <p:spPr>
                  <a:xfrm rot="-5400000">
                    <a:off x="508600" y="1185700"/>
                    <a:ext cx="22450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8" h="1986" extrusionOk="0">
                        <a:moveTo>
                          <a:pt x="449" y="1"/>
                        </a:moveTo>
                        <a:cubicBezTo>
                          <a:pt x="190" y="1"/>
                          <a:pt x="0" y="242"/>
                          <a:pt x="0" y="795"/>
                        </a:cubicBezTo>
                        <a:cubicBezTo>
                          <a:pt x="0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81" name="Google Shape;7681;p8"/>
                  <p:cNvSpPr/>
                  <p:nvPr/>
                </p:nvSpPr>
                <p:spPr>
                  <a:xfrm rot="-5400000">
                    <a:off x="509375" y="1220025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416" y="0"/>
                        </a:moveTo>
                        <a:cubicBezTo>
                          <a:pt x="318" y="0"/>
                          <a:pt x="236" y="36"/>
                          <a:pt x="173" y="99"/>
                        </a:cubicBezTo>
                        <a:cubicBezTo>
                          <a:pt x="1" y="289"/>
                          <a:pt x="35" y="599"/>
                          <a:pt x="415" y="979"/>
                        </a:cubicBezTo>
                        <a:cubicBezTo>
                          <a:pt x="779" y="1343"/>
                          <a:pt x="1273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8" y="1514"/>
                        </a:cubicBezTo>
                        <a:cubicBezTo>
                          <a:pt x="1623" y="1290"/>
                          <a:pt x="1433" y="737"/>
                          <a:pt x="1053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82" name="Google Shape;7682;p8"/>
                  <p:cNvSpPr/>
                  <p:nvPr/>
                </p:nvSpPr>
                <p:spPr>
                  <a:xfrm rot="-5400000">
                    <a:off x="532550" y="123725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4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42" y="898"/>
                          <a:pt x="794" y="898"/>
                        </a:cubicBezTo>
                        <a:cubicBezTo>
                          <a:pt x="1346" y="898"/>
                          <a:pt x="1881" y="639"/>
                          <a:pt x="2002" y="450"/>
                        </a:cubicBezTo>
                        <a:cubicBezTo>
                          <a:pt x="1881" y="277"/>
                          <a:pt x="1346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83" name="Google Shape;7683;p8"/>
                  <p:cNvSpPr/>
                  <p:nvPr/>
                </p:nvSpPr>
                <p:spPr>
                  <a:xfrm rot="-5400000">
                    <a:off x="532763" y="1161538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2" y="1"/>
                        </a:moveTo>
                        <a:cubicBezTo>
                          <a:pt x="639" y="1"/>
                          <a:pt x="104" y="277"/>
                          <a:pt x="1" y="450"/>
                        </a:cubicBezTo>
                        <a:cubicBezTo>
                          <a:pt x="122" y="639"/>
                          <a:pt x="639" y="898"/>
                          <a:pt x="1192" y="898"/>
                        </a:cubicBezTo>
                        <a:cubicBezTo>
                          <a:pt x="1744" y="898"/>
                          <a:pt x="1986" y="708"/>
                          <a:pt x="1986" y="450"/>
                        </a:cubicBezTo>
                        <a:cubicBezTo>
                          <a:pt x="1986" y="208"/>
                          <a:pt x="1744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84" name="Google Shape;7684;p8"/>
                  <p:cNvSpPr/>
                  <p:nvPr/>
                </p:nvSpPr>
                <p:spPr>
                  <a:xfrm rot="-5400000">
                    <a:off x="509363" y="1163063"/>
                    <a:ext cx="406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19" extrusionOk="0">
                        <a:moveTo>
                          <a:pt x="1196" y="0"/>
                        </a:moveTo>
                        <a:cubicBezTo>
                          <a:pt x="1024" y="0"/>
                          <a:pt x="811" y="106"/>
                          <a:pt x="570" y="358"/>
                        </a:cubicBezTo>
                        <a:cubicBezTo>
                          <a:pt x="173" y="737"/>
                          <a:pt x="1" y="1307"/>
                          <a:pt x="35" y="1514"/>
                        </a:cubicBezTo>
                        <a:cubicBezTo>
                          <a:pt x="53" y="1517"/>
                          <a:pt x="72" y="1518"/>
                          <a:pt x="94" y="1518"/>
                        </a:cubicBezTo>
                        <a:cubicBezTo>
                          <a:pt x="336" y="1518"/>
                          <a:pt x="844" y="1343"/>
                          <a:pt x="1192" y="979"/>
                        </a:cubicBezTo>
                        <a:cubicBezTo>
                          <a:pt x="1589" y="599"/>
                          <a:pt x="1623" y="289"/>
                          <a:pt x="1451" y="99"/>
                        </a:cubicBezTo>
                        <a:cubicBezTo>
                          <a:pt x="1381" y="36"/>
                          <a:pt x="1295" y="0"/>
                          <a:pt x="11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85" name="Google Shape;7685;p8"/>
                  <p:cNvSpPr/>
                  <p:nvPr/>
                </p:nvSpPr>
                <p:spPr>
                  <a:xfrm rot="-5400000">
                    <a:off x="613000" y="1348350"/>
                    <a:ext cx="21150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6" h="728" extrusionOk="0">
                        <a:moveTo>
                          <a:pt x="368" y="1"/>
                        </a:moveTo>
                        <a:cubicBezTo>
                          <a:pt x="182" y="1"/>
                          <a:pt x="0" y="144"/>
                          <a:pt x="0" y="365"/>
                        </a:cubicBezTo>
                        <a:cubicBezTo>
                          <a:pt x="0" y="572"/>
                          <a:pt x="156" y="728"/>
                          <a:pt x="363" y="728"/>
                        </a:cubicBezTo>
                        <a:cubicBezTo>
                          <a:pt x="691" y="728"/>
                          <a:pt x="846" y="331"/>
                          <a:pt x="622" y="106"/>
                        </a:cubicBezTo>
                        <a:cubicBezTo>
                          <a:pt x="549" y="34"/>
                          <a:pt x="458" y="1"/>
                          <a:pt x="36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86" name="Google Shape;7686;p8"/>
                  <p:cNvSpPr/>
                  <p:nvPr/>
                </p:nvSpPr>
                <p:spPr>
                  <a:xfrm rot="-5400000">
                    <a:off x="650350" y="1333925"/>
                    <a:ext cx="2247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2003" extrusionOk="0">
                        <a:moveTo>
                          <a:pt x="450" y="0"/>
                        </a:moveTo>
                        <a:cubicBezTo>
                          <a:pt x="277" y="121"/>
                          <a:pt x="1" y="639"/>
                          <a:pt x="1" y="1191"/>
                        </a:cubicBezTo>
                        <a:cubicBezTo>
                          <a:pt x="1" y="1743"/>
                          <a:pt x="208" y="2002"/>
                          <a:pt x="450" y="2002"/>
                        </a:cubicBezTo>
                        <a:cubicBezTo>
                          <a:pt x="709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22" y="121"/>
                          <a:pt x="45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87" name="Google Shape;7687;p8"/>
                  <p:cNvSpPr/>
                  <p:nvPr/>
                </p:nvSpPr>
                <p:spPr>
                  <a:xfrm rot="-5400000">
                    <a:off x="631263" y="1311488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93" y="1"/>
                        </a:moveTo>
                        <a:cubicBezTo>
                          <a:pt x="72" y="1"/>
                          <a:pt x="52" y="2"/>
                          <a:pt x="35" y="5"/>
                        </a:cubicBezTo>
                        <a:cubicBezTo>
                          <a:pt x="1" y="229"/>
                          <a:pt x="173" y="781"/>
                          <a:pt x="570" y="1178"/>
                        </a:cubicBezTo>
                        <a:cubicBezTo>
                          <a:pt x="820" y="1417"/>
                          <a:pt x="1036" y="1520"/>
                          <a:pt x="1204" y="1520"/>
                        </a:cubicBezTo>
                        <a:cubicBezTo>
                          <a:pt x="1303" y="1520"/>
                          <a:pt x="1386" y="1484"/>
                          <a:pt x="1450" y="1420"/>
                        </a:cubicBezTo>
                        <a:cubicBezTo>
                          <a:pt x="1623" y="1247"/>
                          <a:pt x="1588" y="937"/>
                          <a:pt x="1209" y="540"/>
                        </a:cubicBezTo>
                        <a:cubicBezTo>
                          <a:pt x="843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88" name="Google Shape;7688;p8"/>
                  <p:cNvSpPr/>
                  <p:nvPr/>
                </p:nvSpPr>
                <p:spPr>
                  <a:xfrm rot="-5400000">
                    <a:off x="598563" y="1309763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1" y="1"/>
                        </a:moveTo>
                        <a:cubicBezTo>
                          <a:pt x="639" y="1"/>
                          <a:pt x="121" y="277"/>
                          <a:pt x="0" y="449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4" y="898"/>
                          <a:pt x="2003" y="708"/>
                          <a:pt x="2003" y="449"/>
                        </a:cubicBezTo>
                        <a:cubicBezTo>
                          <a:pt x="2003" y="208"/>
                          <a:pt x="1744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89" name="Google Shape;7689;p8"/>
                  <p:cNvSpPr/>
                  <p:nvPr/>
                </p:nvSpPr>
                <p:spPr>
                  <a:xfrm rot="-5400000">
                    <a:off x="598563" y="1385713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812" y="1"/>
                        </a:moveTo>
                        <a:cubicBezTo>
                          <a:pt x="260" y="1"/>
                          <a:pt x="1" y="208"/>
                          <a:pt x="1" y="449"/>
                        </a:cubicBezTo>
                        <a:cubicBezTo>
                          <a:pt x="1" y="708"/>
                          <a:pt x="260" y="898"/>
                          <a:pt x="812" y="898"/>
                        </a:cubicBezTo>
                        <a:cubicBezTo>
                          <a:pt x="1364" y="898"/>
                          <a:pt x="1882" y="639"/>
                          <a:pt x="2003" y="449"/>
                        </a:cubicBezTo>
                        <a:cubicBezTo>
                          <a:pt x="1882" y="277"/>
                          <a:pt x="1364" y="1"/>
                          <a:pt x="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90" name="Google Shape;7690;p8"/>
                  <p:cNvSpPr/>
                  <p:nvPr/>
                </p:nvSpPr>
                <p:spPr>
                  <a:xfrm rot="-5400000">
                    <a:off x="631263" y="1368438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1526" y="0"/>
                        </a:moveTo>
                        <a:cubicBezTo>
                          <a:pt x="1273" y="0"/>
                          <a:pt x="780" y="176"/>
                          <a:pt x="432" y="540"/>
                        </a:cubicBezTo>
                        <a:cubicBezTo>
                          <a:pt x="35" y="937"/>
                          <a:pt x="0" y="1247"/>
                          <a:pt x="173" y="1420"/>
                        </a:cubicBezTo>
                        <a:cubicBezTo>
                          <a:pt x="243" y="1484"/>
                          <a:pt x="330" y="1520"/>
                          <a:pt x="431" y="1520"/>
                        </a:cubicBezTo>
                        <a:cubicBezTo>
                          <a:pt x="603" y="1520"/>
                          <a:pt x="814" y="1417"/>
                          <a:pt x="1053" y="1178"/>
                        </a:cubicBezTo>
                        <a:cubicBezTo>
                          <a:pt x="1450" y="781"/>
                          <a:pt x="1623" y="229"/>
                          <a:pt x="1588" y="5"/>
                        </a:cubicBezTo>
                        <a:cubicBezTo>
                          <a:pt x="1570" y="2"/>
                          <a:pt x="1549" y="0"/>
                          <a:pt x="152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91" name="Google Shape;7691;p8"/>
                  <p:cNvSpPr/>
                  <p:nvPr/>
                </p:nvSpPr>
                <p:spPr>
                  <a:xfrm rot="-5400000">
                    <a:off x="471713" y="1279988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3" y="1"/>
                        </a:moveTo>
                        <a:cubicBezTo>
                          <a:pt x="0" y="1"/>
                          <a:pt x="0" y="864"/>
                          <a:pt x="553" y="864"/>
                        </a:cubicBezTo>
                        <a:cubicBezTo>
                          <a:pt x="1105" y="864"/>
                          <a:pt x="1105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92" name="Google Shape;7692;p8"/>
                  <p:cNvSpPr/>
                  <p:nvPr/>
                </p:nvSpPr>
                <p:spPr>
                  <a:xfrm rot="-5400000">
                    <a:off x="469138" y="1411588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2" y="0"/>
                        </a:moveTo>
                        <a:cubicBezTo>
                          <a:pt x="0" y="0"/>
                          <a:pt x="0" y="863"/>
                          <a:pt x="552" y="863"/>
                        </a:cubicBezTo>
                        <a:cubicBezTo>
                          <a:pt x="1105" y="863"/>
                          <a:pt x="1105" y="0"/>
                          <a:pt x="5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93" name="Google Shape;7693;p8"/>
                  <p:cNvSpPr/>
                  <p:nvPr/>
                </p:nvSpPr>
                <p:spPr>
                  <a:xfrm rot="-5400000">
                    <a:off x="554775" y="1019575"/>
                    <a:ext cx="164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6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94" name="Google Shape;7694;p8"/>
                  <p:cNvSpPr/>
                  <p:nvPr/>
                </p:nvSpPr>
                <p:spPr>
                  <a:xfrm rot="-5400000">
                    <a:off x="613238" y="871363"/>
                    <a:ext cx="1597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9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95" name="Google Shape;7695;p8"/>
                  <p:cNvSpPr/>
                  <p:nvPr/>
                </p:nvSpPr>
                <p:spPr>
                  <a:xfrm rot="-5400000">
                    <a:off x="548300" y="893600"/>
                    <a:ext cx="18575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3" h="725" extrusionOk="0">
                        <a:moveTo>
                          <a:pt x="380" y="0"/>
                        </a:moveTo>
                        <a:cubicBezTo>
                          <a:pt x="173" y="0"/>
                          <a:pt x="1" y="155"/>
                          <a:pt x="1" y="363"/>
                        </a:cubicBezTo>
                        <a:cubicBezTo>
                          <a:pt x="1" y="570"/>
                          <a:pt x="173" y="725"/>
                          <a:pt x="380" y="725"/>
                        </a:cubicBezTo>
                        <a:cubicBezTo>
                          <a:pt x="570" y="725"/>
                          <a:pt x="743" y="570"/>
                          <a:pt x="743" y="363"/>
                        </a:cubicBezTo>
                        <a:cubicBezTo>
                          <a:pt x="743" y="155"/>
                          <a:pt x="570" y="0"/>
                          <a:pt x="38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96" name="Google Shape;7696;p8"/>
                  <p:cNvSpPr/>
                  <p:nvPr/>
                </p:nvSpPr>
                <p:spPr>
                  <a:xfrm rot="-5400000">
                    <a:off x="508588" y="877613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49" y="1"/>
                        </a:moveTo>
                        <a:cubicBezTo>
                          <a:pt x="190" y="1"/>
                          <a:pt x="1" y="242"/>
                          <a:pt x="1" y="795"/>
                        </a:cubicBezTo>
                        <a:cubicBezTo>
                          <a:pt x="1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97" name="Google Shape;7697;p8"/>
                  <p:cNvSpPr/>
                  <p:nvPr/>
                </p:nvSpPr>
                <p:spPr>
                  <a:xfrm rot="-5400000">
                    <a:off x="509363" y="911938"/>
                    <a:ext cx="406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19" extrusionOk="0">
                        <a:moveTo>
                          <a:pt x="416" y="0"/>
                        </a:moveTo>
                        <a:cubicBezTo>
                          <a:pt x="319" y="0"/>
                          <a:pt x="237" y="36"/>
                          <a:pt x="174" y="99"/>
                        </a:cubicBezTo>
                        <a:cubicBezTo>
                          <a:pt x="1" y="289"/>
                          <a:pt x="35" y="599"/>
                          <a:pt x="415" y="979"/>
                        </a:cubicBezTo>
                        <a:cubicBezTo>
                          <a:pt x="779" y="1343"/>
                          <a:pt x="1274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9" y="1514"/>
                        </a:cubicBezTo>
                        <a:cubicBezTo>
                          <a:pt x="1623" y="1290"/>
                          <a:pt x="1433" y="737"/>
                          <a:pt x="1054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98" name="Google Shape;7698;p8"/>
                  <p:cNvSpPr/>
                  <p:nvPr/>
                </p:nvSpPr>
                <p:spPr>
                  <a:xfrm rot="-5400000">
                    <a:off x="532550" y="929175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4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59" y="898"/>
                          <a:pt x="794" y="898"/>
                        </a:cubicBezTo>
                        <a:cubicBezTo>
                          <a:pt x="1347" y="898"/>
                          <a:pt x="1882" y="639"/>
                          <a:pt x="2002" y="450"/>
                        </a:cubicBezTo>
                        <a:cubicBezTo>
                          <a:pt x="1882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99" name="Google Shape;7699;p8"/>
                  <p:cNvSpPr/>
                  <p:nvPr/>
                </p:nvSpPr>
                <p:spPr>
                  <a:xfrm rot="-5400000">
                    <a:off x="532775" y="853450"/>
                    <a:ext cx="4962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5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3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00" name="Google Shape;7700;p8"/>
                  <p:cNvSpPr/>
                  <p:nvPr/>
                </p:nvSpPr>
                <p:spPr>
                  <a:xfrm rot="-5400000">
                    <a:off x="509375" y="854975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1194" y="0"/>
                        </a:moveTo>
                        <a:cubicBezTo>
                          <a:pt x="1021" y="0"/>
                          <a:pt x="804" y="106"/>
                          <a:pt x="553" y="358"/>
                        </a:cubicBezTo>
                        <a:cubicBezTo>
                          <a:pt x="173" y="737"/>
                          <a:pt x="0" y="1307"/>
                          <a:pt x="35" y="1514"/>
                        </a:cubicBezTo>
                        <a:cubicBezTo>
                          <a:pt x="52" y="1517"/>
                          <a:pt x="72" y="1518"/>
                          <a:pt x="94" y="1518"/>
                        </a:cubicBezTo>
                        <a:cubicBezTo>
                          <a:pt x="335" y="1518"/>
                          <a:pt x="843" y="1343"/>
                          <a:pt x="1191" y="979"/>
                        </a:cubicBezTo>
                        <a:cubicBezTo>
                          <a:pt x="1588" y="599"/>
                          <a:pt x="1623" y="289"/>
                          <a:pt x="1450" y="99"/>
                        </a:cubicBezTo>
                        <a:cubicBezTo>
                          <a:pt x="1380" y="36"/>
                          <a:pt x="1295" y="0"/>
                          <a:pt x="11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01" name="Google Shape;7701;p8"/>
                  <p:cNvSpPr/>
                  <p:nvPr/>
                </p:nvSpPr>
                <p:spPr>
                  <a:xfrm rot="-5400000">
                    <a:off x="612988" y="1040263"/>
                    <a:ext cx="21175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7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56" y="728"/>
                          <a:pt x="363" y="728"/>
                        </a:cubicBezTo>
                        <a:cubicBezTo>
                          <a:pt x="691" y="728"/>
                          <a:pt x="846" y="331"/>
                          <a:pt x="622" y="106"/>
                        </a:cubicBezTo>
                        <a:cubicBezTo>
                          <a:pt x="549" y="34"/>
                          <a:pt x="458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02" name="Google Shape;7702;p8"/>
                  <p:cNvSpPr/>
                  <p:nvPr/>
                </p:nvSpPr>
                <p:spPr>
                  <a:xfrm rot="-5400000">
                    <a:off x="650575" y="1026050"/>
                    <a:ext cx="2202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1" h="2003" extrusionOk="0">
                        <a:moveTo>
                          <a:pt x="449" y="0"/>
                        </a:moveTo>
                        <a:cubicBezTo>
                          <a:pt x="259" y="121"/>
                          <a:pt x="0" y="639"/>
                          <a:pt x="0" y="1191"/>
                        </a:cubicBezTo>
                        <a:cubicBezTo>
                          <a:pt x="0" y="1743"/>
                          <a:pt x="207" y="2002"/>
                          <a:pt x="449" y="2002"/>
                        </a:cubicBezTo>
                        <a:cubicBezTo>
                          <a:pt x="691" y="2002"/>
                          <a:pt x="880" y="1743"/>
                          <a:pt x="880" y="1191"/>
                        </a:cubicBezTo>
                        <a:cubicBezTo>
                          <a:pt x="880" y="639"/>
                          <a:pt x="622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03" name="Google Shape;7703;p8"/>
                  <p:cNvSpPr/>
                  <p:nvPr/>
                </p:nvSpPr>
                <p:spPr>
                  <a:xfrm rot="-5400000">
                    <a:off x="631250" y="100340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93" y="1"/>
                        </a:moveTo>
                        <a:cubicBezTo>
                          <a:pt x="72" y="1"/>
                          <a:pt x="53" y="2"/>
                          <a:pt x="35" y="5"/>
                        </a:cubicBezTo>
                        <a:cubicBezTo>
                          <a:pt x="1" y="229"/>
                          <a:pt x="174" y="781"/>
                          <a:pt x="570" y="1178"/>
                        </a:cubicBezTo>
                        <a:cubicBezTo>
                          <a:pt x="809" y="1417"/>
                          <a:pt x="1028" y="1520"/>
                          <a:pt x="1200" y="1520"/>
                        </a:cubicBezTo>
                        <a:cubicBezTo>
                          <a:pt x="1301" y="1520"/>
                          <a:pt x="1387" y="1484"/>
                          <a:pt x="1451" y="1420"/>
                        </a:cubicBezTo>
                        <a:cubicBezTo>
                          <a:pt x="1623" y="1247"/>
                          <a:pt x="1589" y="937"/>
                          <a:pt x="1192" y="540"/>
                        </a:cubicBezTo>
                        <a:cubicBezTo>
                          <a:pt x="842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04" name="Google Shape;7704;p8"/>
                  <p:cNvSpPr/>
                  <p:nvPr/>
                </p:nvSpPr>
                <p:spPr>
                  <a:xfrm rot="-5400000">
                    <a:off x="598563" y="1001688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2" y="1"/>
                        </a:moveTo>
                        <a:cubicBezTo>
                          <a:pt x="639" y="1"/>
                          <a:pt x="122" y="277"/>
                          <a:pt x="1" y="449"/>
                        </a:cubicBezTo>
                        <a:cubicBezTo>
                          <a:pt x="122" y="639"/>
                          <a:pt x="639" y="898"/>
                          <a:pt x="1192" y="898"/>
                        </a:cubicBezTo>
                        <a:cubicBezTo>
                          <a:pt x="1744" y="898"/>
                          <a:pt x="2003" y="708"/>
                          <a:pt x="2003" y="449"/>
                        </a:cubicBezTo>
                        <a:cubicBezTo>
                          <a:pt x="2003" y="208"/>
                          <a:pt x="1744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05" name="Google Shape;7705;p8"/>
                  <p:cNvSpPr/>
                  <p:nvPr/>
                </p:nvSpPr>
                <p:spPr>
                  <a:xfrm rot="-5400000">
                    <a:off x="598775" y="1077400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4" y="1"/>
                        </a:moveTo>
                        <a:cubicBezTo>
                          <a:pt x="242" y="1"/>
                          <a:pt x="0" y="208"/>
                          <a:pt x="0" y="449"/>
                        </a:cubicBezTo>
                        <a:cubicBezTo>
                          <a:pt x="0" y="708"/>
                          <a:pt x="242" y="898"/>
                          <a:pt x="794" y="898"/>
                        </a:cubicBezTo>
                        <a:cubicBezTo>
                          <a:pt x="1347" y="898"/>
                          <a:pt x="1864" y="639"/>
                          <a:pt x="1985" y="449"/>
                        </a:cubicBezTo>
                        <a:cubicBezTo>
                          <a:pt x="1864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06" name="Google Shape;7706;p8"/>
                  <p:cNvSpPr/>
                  <p:nvPr/>
                </p:nvSpPr>
                <p:spPr>
                  <a:xfrm rot="-5400000">
                    <a:off x="631250" y="106035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26" y="0"/>
                        </a:moveTo>
                        <a:cubicBezTo>
                          <a:pt x="1274" y="0"/>
                          <a:pt x="780" y="176"/>
                          <a:pt x="432" y="540"/>
                        </a:cubicBezTo>
                        <a:cubicBezTo>
                          <a:pt x="35" y="937"/>
                          <a:pt x="1" y="1247"/>
                          <a:pt x="173" y="1420"/>
                        </a:cubicBezTo>
                        <a:cubicBezTo>
                          <a:pt x="237" y="1484"/>
                          <a:pt x="323" y="1520"/>
                          <a:pt x="424" y="1520"/>
                        </a:cubicBezTo>
                        <a:cubicBezTo>
                          <a:pt x="596" y="1520"/>
                          <a:pt x="815" y="1417"/>
                          <a:pt x="1053" y="1178"/>
                        </a:cubicBezTo>
                        <a:cubicBezTo>
                          <a:pt x="1450" y="781"/>
                          <a:pt x="1623" y="229"/>
                          <a:pt x="1589" y="5"/>
                        </a:cubicBezTo>
                        <a:cubicBezTo>
                          <a:pt x="1570" y="2"/>
                          <a:pt x="1549" y="0"/>
                          <a:pt x="152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07" name="Google Shape;7707;p8"/>
                  <p:cNvSpPr/>
                  <p:nvPr/>
                </p:nvSpPr>
                <p:spPr>
                  <a:xfrm rot="-5400000">
                    <a:off x="471700" y="971900"/>
                    <a:ext cx="27650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864" extrusionOk="0">
                        <a:moveTo>
                          <a:pt x="553" y="1"/>
                        </a:moveTo>
                        <a:cubicBezTo>
                          <a:pt x="1" y="1"/>
                          <a:pt x="1" y="864"/>
                          <a:pt x="553" y="864"/>
                        </a:cubicBezTo>
                        <a:cubicBezTo>
                          <a:pt x="1105" y="864"/>
                          <a:pt x="1105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08" name="Google Shape;7708;p8"/>
                  <p:cNvSpPr/>
                  <p:nvPr/>
                </p:nvSpPr>
                <p:spPr>
                  <a:xfrm rot="-5400000">
                    <a:off x="469125" y="1103500"/>
                    <a:ext cx="27650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05" y="863"/>
                          <a:pt x="1105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09" name="Google Shape;7709;p8"/>
                  <p:cNvSpPr/>
                  <p:nvPr/>
                </p:nvSpPr>
                <p:spPr>
                  <a:xfrm rot="-5400000">
                    <a:off x="554763" y="711488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10" name="Google Shape;7710;p8"/>
                  <p:cNvSpPr/>
                  <p:nvPr/>
                </p:nvSpPr>
                <p:spPr>
                  <a:xfrm rot="-5400000">
                    <a:off x="613225" y="563275"/>
                    <a:ext cx="160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11" name="Google Shape;7711;p8"/>
                  <p:cNvSpPr/>
                  <p:nvPr/>
                </p:nvSpPr>
                <p:spPr>
                  <a:xfrm rot="-5400000">
                    <a:off x="548288" y="585513"/>
                    <a:ext cx="1860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4" h="725" extrusionOk="0">
                        <a:moveTo>
                          <a:pt x="381" y="0"/>
                        </a:moveTo>
                        <a:cubicBezTo>
                          <a:pt x="174" y="0"/>
                          <a:pt x="1" y="155"/>
                          <a:pt x="1" y="363"/>
                        </a:cubicBezTo>
                        <a:cubicBezTo>
                          <a:pt x="1" y="570"/>
                          <a:pt x="174" y="725"/>
                          <a:pt x="381" y="725"/>
                        </a:cubicBezTo>
                        <a:cubicBezTo>
                          <a:pt x="570" y="725"/>
                          <a:pt x="743" y="570"/>
                          <a:pt x="743" y="363"/>
                        </a:cubicBezTo>
                        <a:cubicBezTo>
                          <a:pt x="743" y="155"/>
                          <a:pt x="570" y="0"/>
                          <a:pt x="3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12" name="Google Shape;7712;p8"/>
                  <p:cNvSpPr/>
                  <p:nvPr/>
                </p:nvSpPr>
                <p:spPr>
                  <a:xfrm rot="-5400000">
                    <a:off x="508588" y="569538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50" y="1"/>
                        </a:moveTo>
                        <a:cubicBezTo>
                          <a:pt x="191" y="1"/>
                          <a:pt x="1" y="242"/>
                          <a:pt x="1" y="795"/>
                        </a:cubicBezTo>
                        <a:cubicBezTo>
                          <a:pt x="1" y="1347"/>
                          <a:pt x="260" y="1882"/>
                          <a:pt x="450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5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13" name="Google Shape;7713;p8"/>
                  <p:cNvSpPr/>
                  <p:nvPr/>
                </p:nvSpPr>
                <p:spPr>
                  <a:xfrm rot="-5400000">
                    <a:off x="509163" y="604063"/>
                    <a:ext cx="410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0" h="1519" extrusionOk="0">
                        <a:moveTo>
                          <a:pt x="433" y="0"/>
                        </a:moveTo>
                        <a:cubicBezTo>
                          <a:pt x="335" y="0"/>
                          <a:pt x="253" y="36"/>
                          <a:pt x="190" y="99"/>
                        </a:cubicBezTo>
                        <a:cubicBezTo>
                          <a:pt x="0" y="289"/>
                          <a:pt x="52" y="599"/>
                          <a:pt x="432" y="979"/>
                        </a:cubicBezTo>
                        <a:cubicBezTo>
                          <a:pt x="796" y="1343"/>
                          <a:pt x="1290" y="1518"/>
                          <a:pt x="1529" y="1518"/>
                        </a:cubicBezTo>
                        <a:cubicBezTo>
                          <a:pt x="1551" y="1518"/>
                          <a:pt x="1571" y="1517"/>
                          <a:pt x="1588" y="1514"/>
                        </a:cubicBezTo>
                        <a:cubicBezTo>
                          <a:pt x="1640" y="1290"/>
                          <a:pt x="1450" y="737"/>
                          <a:pt x="1070" y="358"/>
                        </a:cubicBezTo>
                        <a:cubicBezTo>
                          <a:pt x="819" y="106"/>
                          <a:pt x="602" y="0"/>
                          <a:pt x="43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14" name="Google Shape;7714;p8"/>
                  <p:cNvSpPr/>
                  <p:nvPr/>
                </p:nvSpPr>
                <p:spPr>
                  <a:xfrm rot="-5400000">
                    <a:off x="532550" y="62110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5" y="1"/>
                        </a:moveTo>
                        <a:cubicBezTo>
                          <a:pt x="260" y="1"/>
                          <a:pt x="1" y="208"/>
                          <a:pt x="1" y="450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82" y="639"/>
                          <a:pt x="2003" y="450"/>
                        </a:cubicBezTo>
                        <a:cubicBezTo>
                          <a:pt x="1865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15" name="Google Shape;7715;p8"/>
                  <p:cNvSpPr/>
                  <p:nvPr/>
                </p:nvSpPr>
                <p:spPr>
                  <a:xfrm rot="-5400000">
                    <a:off x="532763" y="545363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4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4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16" name="Google Shape;7716;p8"/>
                  <p:cNvSpPr/>
                  <p:nvPr/>
                </p:nvSpPr>
                <p:spPr>
                  <a:xfrm rot="-5400000">
                    <a:off x="509163" y="547113"/>
                    <a:ext cx="410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0" h="1519" extrusionOk="0">
                        <a:moveTo>
                          <a:pt x="1207" y="0"/>
                        </a:moveTo>
                        <a:cubicBezTo>
                          <a:pt x="1038" y="0"/>
                          <a:pt x="821" y="106"/>
                          <a:pt x="570" y="358"/>
                        </a:cubicBezTo>
                        <a:cubicBezTo>
                          <a:pt x="190" y="737"/>
                          <a:pt x="0" y="1307"/>
                          <a:pt x="52" y="1514"/>
                        </a:cubicBezTo>
                        <a:cubicBezTo>
                          <a:pt x="69" y="1517"/>
                          <a:pt x="89" y="1518"/>
                          <a:pt x="111" y="1518"/>
                        </a:cubicBezTo>
                        <a:cubicBezTo>
                          <a:pt x="350" y="1518"/>
                          <a:pt x="844" y="1343"/>
                          <a:pt x="1208" y="979"/>
                        </a:cubicBezTo>
                        <a:cubicBezTo>
                          <a:pt x="1605" y="599"/>
                          <a:pt x="1640" y="289"/>
                          <a:pt x="1450" y="99"/>
                        </a:cubicBezTo>
                        <a:cubicBezTo>
                          <a:pt x="1387" y="36"/>
                          <a:pt x="1305" y="0"/>
                          <a:pt x="120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17" name="Google Shape;7717;p8"/>
                  <p:cNvSpPr/>
                  <p:nvPr/>
                </p:nvSpPr>
                <p:spPr>
                  <a:xfrm rot="-5400000">
                    <a:off x="612988" y="732188"/>
                    <a:ext cx="21175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7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56" y="728"/>
                          <a:pt x="363" y="728"/>
                        </a:cubicBezTo>
                        <a:cubicBezTo>
                          <a:pt x="691" y="728"/>
                          <a:pt x="847" y="331"/>
                          <a:pt x="622" y="106"/>
                        </a:cubicBezTo>
                        <a:cubicBezTo>
                          <a:pt x="549" y="34"/>
                          <a:pt x="459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18" name="Google Shape;7718;p8"/>
                  <p:cNvSpPr/>
                  <p:nvPr/>
                </p:nvSpPr>
                <p:spPr>
                  <a:xfrm rot="-5400000">
                    <a:off x="650350" y="717750"/>
                    <a:ext cx="2247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2003" extrusionOk="0">
                        <a:moveTo>
                          <a:pt x="449" y="0"/>
                        </a:moveTo>
                        <a:cubicBezTo>
                          <a:pt x="277" y="121"/>
                          <a:pt x="1" y="639"/>
                          <a:pt x="1" y="1191"/>
                        </a:cubicBezTo>
                        <a:cubicBezTo>
                          <a:pt x="1" y="1743"/>
                          <a:pt x="208" y="2002"/>
                          <a:pt x="449" y="2002"/>
                        </a:cubicBezTo>
                        <a:cubicBezTo>
                          <a:pt x="708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22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19" name="Google Shape;7719;p8"/>
                  <p:cNvSpPr/>
                  <p:nvPr/>
                </p:nvSpPr>
                <p:spPr>
                  <a:xfrm rot="-5400000">
                    <a:off x="631263" y="695313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93" y="1"/>
                        </a:moveTo>
                        <a:cubicBezTo>
                          <a:pt x="71" y="1"/>
                          <a:pt x="52" y="2"/>
                          <a:pt x="35" y="5"/>
                        </a:cubicBezTo>
                        <a:cubicBezTo>
                          <a:pt x="0" y="229"/>
                          <a:pt x="173" y="781"/>
                          <a:pt x="570" y="1178"/>
                        </a:cubicBezTo>
                        <a:cubicBezTo>
                          <a:pt x="809" y="1417"/>
                          <a:pt x="1027" y="1520"/>
                          <a:pt x="1199" y="1520"/>
                        </a:cubicBezTo>
                        <a:cubicBezTo>
                          <a:pt x="1301" y="1520"/>
                          <a:pt x="1386" y="1484"/>
                          <a:pt x="1450" y="1420"/>
                        </a:cubicBezTo>
                        <a:cubicBezTo>
                          <a:pt x="1623" y="1247"/>
                          <a:pt x="1588" y="937"/>
                          <a:pt x="1191" y="540"/>
                        </a:cubicBezTo>
                        <a:cubicBezTo>
                          <a:pt x="841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20" name="Google Shape;7720;p8"/>
                  <p:cNvSpPr/>
                  <p:nvPr/>
                </p:nvSpPr>
                <p:spPr>
                  <a:xfrm rot="-5400000">
                    <a:off x="598788" y="693813"/>
                    <a:ext cx="4962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5" h="898" extrusionOk="0">
                        <a:moveTo>
                          <a:pt x="1191" y="1"/>
                        </a:moveTo>
                        <a:cubicBezTo>
                          <a:pt x="639" y="1"/>
                          <a:pt x="121" y="277"/>
                          <a:pt x="0" y="449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3" y="898"/>
                          <a:pt x="1985" y="708"/>
                          <a:pt x="1985" y="449"/>
                        </a:cubicBezTo>
                        <a:cubicBezTo>
                          <a:pt x="1985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21" name="Google Shape;7721;p8"/>
                  <p:cNvSpPr/>
                  <p:nvPr/>
                </p:nvSpPr>
                <p:spPr>
                  <a:xfrm rot="-5400000">
                    <a:off x="598775" y="769325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5" y="1"/>
                        </a:moveTo>
                        <a:cubicBezTo>
                          <a:pt x="242" y="1"/>
                          <a:pt x="1" y="208"/>
                          <a:pt x="1" y="449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65" y="639"/>
                          <a:pt x="1986" y="449"/>
                        </a:cubicBezTo>
                        <a:cubicBezTo>
                          <a:pt x="1865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22" name="Google Shape;7722;p8"/>
                  <p:cNvSpPr/>
                  <p:nvPr/>
                </p:nvSpPr>
                <p:spPr>
                  <a:xfrm rot="-5400000">
                    <a:off x="631250" y="752275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26" y="0"/>
                        </a:moveTo>
                        <a:cubicBezTo>
                          <a:pt x="1274" y="0"/>
                          <a:pt x="781" y="176"/>
                          <a:pt x="432" y="540"/>
                        </a:cubicBezTo>
                        <a:cubicBezTo>
                          <a:pt x="36" y="937"/>
                          <a:pt x="1" y="1247"/>
                          <a:pt x="174" y="1420"/>
                        </a:cubicBezTo>
                        <a:cubicBezTo>
                          <a:pt x="238" y="1484"/>
                          <a:pt x="323" y="1520"/>
                          <a:pt x="424" y="1520"/>
                        </a:cubicBezTo>
                        <a:cubicBezTo>
                          <a:pt x="597" y="1520"/>
                          <a:pt x="815" y="1417"/>
                          <a:pt x="1054" y="1178"/>
                        </a:cubicBezTo>
                        <a:cubicBezTo>
                          <a:pt x="1451" y="781"/>
                          <a:pt x="1623" y="229"/>
                          <a:pt x="1589" y="5"/>
                        </a:cubicBezTo>
                        <a:cubicBezTo>
                          <a:pt x="1570" y="2"/>
                          <a:pt x="1549" y="0"/>
                          <a:pt x="152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23" name="Google Shape;7723;p8"/>
                  <p:cNvSpPr/>
                  <p:nvPr/>
                </p:nvSpPr>
                <p:spPr>
                  <a:xfrm rot="-5400000">
                    <a:off x="471713" y="663813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2" y="1"/>
                        </a:moveTo>
                        <a:cubicBezTo>
                          <a:pt x="0" y="1"/>
                          <a:pt x="0" y="864"/>
                          <a:pt x="552" y="864"/>
                        </a:cubicBezTo>
                        <a:cubicBezTo>
                          <a:pt x="1105" y="864"/>
                          <a:pt x="1105" y="1"/>
                          <a:pt x="5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24" name="Google Shape;7724;p8"/>
                  <p:cNvSpPr/>
                  <p:nvPr/>
                </p:nvSpPr>
                <p:spPr>
                  <a:xfrm rot="-5400000">
                    <a:off x="468913" y="795213"/>
                    <a:ext cx="2807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05" y="863"/>
                          <a:pt x="1123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25" name="Google Shape;7725;p8"/>
                  <p:cNvSpPr/>
                  <p:nvPr/>
                </p:nvSpPr>
                <p:spPr>
                  <a:xfrm rot="-5400000">
                    <a:off x="462225" y="2854925"/>
                    <a:ext cx="103150" cy="89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26" h="3574" extrusionOk="0">
                        <a:moveTo>
                          <a:pt x="2089" y="0"/>
                        </a:moveTo>
                        <a:lnTo>
                          <a:pt x="363" y="1778"/>
                        </a:lnTo>
                        <a:cubicBezTo>
                          <a:pt x="156" y="1968"/>
                          <a:pt x="35" y="2227"/>
                          <a:pt x="35" y="2503"/>
                        </a:cubicBezTo>
                        <a:cubicBezTo>
                          <a:pt x="1" y="3090"/>
                          <a:pt x="467" y="3573"/>
                          <a:pt x="1054" y="3573"/>
                        </a:cubicBezTo>
                        <a:cubicBezTo>
                          <a:pt x="1620" y="3573"/>
                          <a:pt x="2074" y="3123"/>
                          <a:pt x="2074" y="2564"/>
                        </a:cubicBezTo>
                        <a:lnTo>
                          <a:pt x="2074" y="2564"/>
                        </a:lnTo>
                        <a:cubicBezTo>
                          <a:pt x="2106" y="3106"/>
                          <a:pt x="2558" y="3539"/>
                          <a:pt x="3090" y="3539"/>
                        </a:cubicBezTo>
                        <a:cubicBezTo>
                          <a:pt x="3660" y="3539"/>
                          <a:pt x="4126" y="3073"/>
                          <a:pt x="4126" y="2503"/>
                        </a:cubicBezTo>
                        <a:cubicBezTo>
                          <a:pt x="4126" y="2227"/>
                          <a:pt x="4005" y="1968"/>
                          <a:pt x="3815" y="1778"/>
                        </a:cubicBezTo>
                        <a:lnTo>
                          <a:pt x="2089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26" name="Google Shape;7726;p8"/>
                  <p:cNvSpPr/>
                  <p:nvPr/>
                </p:nvSpPr>
                <p:spPr>
                  <a:xfrm rot="-5400000">
                    <a:off x="617150" y="2709525"/>
                    <a:ext cx="107450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8" extrusionOk="0">
                        <a:moveTo>
                          <a:pt x="1240" y="0"/>
                        </a:moveTo>
                        <a:cubicBezTo>
                          <a:pt x="1105" y="0"/>
                          <a:pt x="966" y="27"/>
                          <a:pt x="829" y="85"/>
                        </a:cubicBezTo>
                        <a:cubicBezTo>
                          <a:pt x="156" y="379"/>
                          <a:pt x="0" y="1259"/>
                          <a:pt x="535" y="1777"/>
                        </a:cubicBezTo>
                        <a:lnTo>
                          <a:pt x="2261" y="3537"/>
                        </a:lnTo>
                        <a:lnTo>
                          <a:pt x="3987" y="1777"/>
                        </a:lnTo>
                        <a:cubicBezTo>
                          <a:pt x="4177" y="1570"/>
                          <a:pt x="4298" y="1311"/>
                          <a:pt x="4298" y="1035"/>
                        </a:cubicBezTo>
                        <a:cubicBezTo>
                          <a:pt x="4298" y="353"/>
                          <a:pt x="3789" y="12"/>
                          <a:pt x="3280" y="12"/>
                        </a:cubicBezTo>
                        <a:cubicBezTo>
                          <a:pt x="2770" y="12"/>
                          <a:pt x="2261" y="353"/>
                          <a:pt x="2261" y="1035"/>
                        </a:cubicBezTo>
                        <a:cubicBezTo>
                          <a:pt x="2261" y="440"/>
                          <a:pt x="1784" y="0"/>
                          <a:pt x="124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27" name="Google Shape;7727;p8"/>
                  <p:cNvSpPr/>
                  <p:nvPr/>
                </p:nvSpPr>
                <p:spPr>
                  <a:xfrm rot="-5400000">
                    <a:off x="459625" y="2544250"/>
                    <a:ext cx="107475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9" extrusionOk="0">
                        <a:moveTo>
                          <a:pt x="2055" y="0"/>
                        </a:moveTo>
                        <a:lnTo>
                          <a:pt x="329" y="1778"/>
                        </a:lnTo>
                        <a:cubicBezTo>
                          <a:pt x="121" y="1968"/>
                          <a:pt x="1" y="2227"/>
                          <a:pt x="1" y="2503"/>
                        </a:cubicBezTo>
                        <a:cubicBezTo>
                          <a:pt x="1" y="3073"/>
                          <a:pt x="467" y="3539"/>
                          <a:pt x="1019" y="3539"/>
                        </a:cubicBezTo>
                        <a:cubicBezTo>
                          <a:pt x="1580" y="3539"/>
                          <a:pt x="2041" y="3086"/>
                          <a:pt x="2054" y="2527"/>
                        </a:cubicBezTo>
                        <a:lnTo>
                          <a:pt x="2054" y="2527"/>
                        </a:lnTo>
                        <a:cubicBezTo>
                          <a:pt x="2054" y="3110"/>
                          <a:pt x="2533" y="3537"/>
                          <a:pt x="3066" y="3537"/>
                        </a:cubicBezTo>
                        <a:cubicBezTo>
                          <a:pt x="3199" y="3537"/>
                          <a:pt x="3336" y="3510"/>
                          <a:pt x="3470" y="3452"/>
                        </a:cubicBezTo>
                        <a:cubicBezTo>
                          <a:pt x="4143" y="3176"/>
                          <a:pt x="4298" y="2279"/>
                          <a:pt x="3781" y="1778"/>
                        </a:cubicBezTo>
                        <a:lnTo>
                          <a:pt x="205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28" name="Google Shape;7728;p8"/>
                  <p:cNvSpPr/>
                  <p:nvPr/>
                </p:nvSpPr>
                <p:spPr>
                  <a:xfrm rot="-5400000">
                    <a:off x="617138" y="2401438"/>
                    <a:ext cx="107475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8" extrusionOk="0">
                        <a:moveTo>
                          <a:pt x="1240" y="0"/>
                        </a:moveTo>
                        <a:cubicBezTo>
                          <a:pt x="1105" y="0"/>
                          <a:pt x="966" y="27"/>
                          <a:pt x="829" y="85"/>
                        </a:cubicBezTo>
                        <a:cubicBezTo>
                          <a:pt x="156" y="379"/>
                          <a:pt x="1" y="1259"/>
                          <a:pt x="536" y="1777"/>
                        </a:cubicBezTo>
                        <a:lnTo>
                          <a:pt x="2262" y="3537"/>
                        </a:lnTo>
                        <a:lnTo>
                          <a:pt x="3988" y="1777"/>
                        </a:lnTo>
                        <a:cubicBezTo>
                          <a:pt x="4177" y="1570"/>
                          <a:pt x="4298" y="1311"/>
                          <a:pt x="4298" y="1035"/>
                        </a:cubicBezTo>
                        <a:cubicBezTo>
                          <a:pt x="4298" y="353"/>
                          <a:pt x="3789" y="12"/>
                          <a:pt x="3280" y="12"/>
                        </a:cubicBezTo>
                        <a:cubicBezTo>
                          <a:pt x="2771" y="12"/>
                          <a:pt x="2262" y="353"/>
                          <a:pt x="2262" y="1035"/>
                        </a:cubicBezTo>
                        <a:cubicBezTo>
                          <a:pt x="2262" y="440"/>
                          <a:pt x="1785" y="0"/>
                          <a:pt x="124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29" name="Google Shape;7729;p8"/>
                  <p:cNvSpPr/>
                  <p:nvPr/>
                </p:nvSpPr>
                <p:spPr>
                  <a:xfrm rot="-5400000">
                    <a:off x="459638" y="2236163"/>
                    <a:ext cx="107450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0" y="2227"/>
                          <a:pt x="0" y="2503"/>
                        </a:cubicBezTo>
                        <a:cubicBezTo>
                          <a:pt x="0" y="3073"/>
                          <a:pt x="449" y="3539"/>
                          <a:pt x="1018" y="3539"/>
                        </a:cubicBezTo>
                        <a:cubicBezTo>
                          <a:pt x="1588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3" y="3537"/>
                          <a:pt x="3058" y="3537"/>
                        </a:cubicBezTo>
                        <a:cubicBezTo>
                          <a:pt x="3193" y="3537"/>
                          <a:pt x="3332" y="3510"/>
                          <a:pt x="3469" y="3452"/>
                        </a:cubicBezTo>
                        <a:cubicBezTo>
                          <a:pt x="4142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30" name="Google Shape;7730;p8"/>
                  <p:cNvSpPr/>
                  <p:nvPr/>
                </p:nvSpPr>
                <p:spPr>
                  <a:xfrm rot="-5400000">
                    <a:off x="617138" y="2093363"/>
                    <a:ext cx="107475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8" extrusionOk="0">
                        <a:moveTo>
                          <a:pt x="1240" y="0"/>
                        </a:moveTo>
                        <a:cubicBezTo>
                          <a:pt x="1105" y="0"/>
                          <a:pt x="966" y="27"/>
                          <a:pt x="829" y="85"/>
                        </a:cubicBezTo>
                        <a:cubicBezTo>
                          <a:pt x="156" y="379"/>
                          <a:pt x="1" y="1259"/>
                          <a:pt x="536" y="1777"/>
                        </a:cubicBezTo>
                        <a:lnTo>
                          <a:pt x="2262" y="3537"/>
                        </a:lnTo>
                        <a:lnTo>
                          <a:pt x="3988" y="1777"/>
                        </a:lnTo>
                        <a:cubicBezTo>
                          <a:pt x="4195" y="1570"/>
                          <a:pt x="4299" y="1311"/>
                          <a:pt x="4299" y="1035"/>
                        </a:cubicBezTo>
                        <a:cubicBezTo>
                          <a:pt x="4299" y="353"/>
                          <a:pt x="3789" y="12"/>
                          <a:pt x="3280" y="12"/>
                        </a:cubicBezTo>
                        <a:cubicBezTo>
                          <a:pt x="2771" y="12"/>
                          <a:pt x="2262" y="353"/>
                          <a:pt x="2262" y="1035"/>
                        </a:cubicBezTo>
                        <a:cubicBezTo>
                          <a:pt x="2262" y="440"/>
                          <a:pt x="1785" y="0"/>
                          <a:pt x="124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31" name="Google Shape;7731;p8"/>
                  <p:cNvSpPr/>
                  <p:nvPr/>
                </p:nvSpPr>
                <p:spPr>
                  <a:xfrm rot="-5400000">
                    <a:off x="459638" y="1928088"/>
                    <a:ext cx="107450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0" y="2227"/>
                          <a:pt x="0" y="2503"/>
                        </a:cubicBezTo>
                        <a:cubicBezTo>
                          <a:pt x="0" y="3073"/>
                          <a:pt x="449" y="3539"/>
                          <a:pt x="1019" y="3539"/>
                        </a:cubicBezTo>
                        <a:cubicBezTo>
                          <a:pt x="1588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4" y="3537"/>
                          <a:pt x="3059" y="3537"/>
                        </a:cubicBezTo>
                        <a:cubicBezTo>
                          <a:pt x="3193" y="3537"/>
                          <a:pt x="3332" y="3510"/>
                          <a:pt x="3470" y="3452"/>
                        </a:cubicBezTo>
                        <a:cubicBezTo>
                          <a:pt x="4143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32" name="Google Shape;7732;p8"/>
                  <p:cNvSpPr/>
                  <p:nvPr/>
                </p:nvSpPr>
                <p:spPr>
                  <a:xfrm rot="-5400000">
                    <a:off x="617150" y="1785275"/>
                    <a:ext cx="107450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8" extrusionOk="0">
                        <a:moveTo>
                          <a:pt x="1233" y="0"/>
                        </a:moveTo>
                        <a:cubicBezTo>
                          <a:pt x="1099" y="0"/>
                          <a:pt x="962" y="27"/>
                          <a:pt x="829" y="85"/>
                        </a:cubicBezTo>
                        <a:cubicBezTo>
                          <a:pt x="156" y="379"/>
                          <a:pt x="0" y="1259"/>
                          <a:pt x="535" y="1777"/>
                        </a:cubicBezTo>
                        <a:lnTo>
                          <a:pt x="2261" y="3537"/>
                        </a:lnTo>
                        <a:lnTo>
                          <a:pt x="3987" y="1777"/>
                        </a:lnTo>
                        <a:cubicBezTo>
                          <a:pt x="4177" y="1570"/>
                          <a:pt x="4298" y="1311"/>
                          <a:pt x="4298" y="1035"/>
                        </a:cubicBezTo>
                        <a:cubicBezTo>
                          <a:pt x="4298" y="353"/>
                          <a:pt x="3789" y="12"/>
                          <a:pt x="3280" y="12"/>
                        </a:cubicBezTo>
                        <a:cubicBezTo>
                          <a:pt x="2770" y="12"/>
                          <a:pt x="2261" y="353"/>
                          <a:pt x="2261" y="1035"/>
                        </a:cubicBezTo>
                        <a:cubicBezTo>
                          <a:pt x="2261" y="440"/>
                          <a:pt x="1773" y="0"/>
                          <a:pt x="123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33" name="Google Shape;7733;p8"/>
                  <p:cNvSpPr/>
                  <p:nvPr/>
                </p:nvSpPr>
                <p:spPr>
                  <a:xfrm rot="-5400000">
                    <a:off x="462225" y="1622575"/>
                    <a:ext cx="103150" cy="89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26" h="3574" extrusionOk="0">
                        <a:moveTo>
                          <a:pt x="2071" y="0"/>
                        </a:moveTo>
                        <a:lnTo>
                          <a:pt x="345" y="1778"/>
                        </a:lnTo>
                        <a:cubicBezTo>
                          <a:pt x="155" y="1968"/>
                          <a:pt x="35" y="2227"/>
                          <a:pt x="35" y="2503"/>
                        </a:cubicBezTo>
                        <a:cubicBezTo>
                          <a:pt x="0" y="3090"/>
                          <a:pt x="466" y="3573"/>
                          <a:pt x="1053" y="3573"/>
                        </a:cubicBezTo>
                        <a:cubicBezTo>
                          <a:pt x="1619" y="3573"/>
                          <a:pt x="2073" y="3123"/>
                          <a:pt x="2073" y="2564"/>
                        </a:cubicBezTo>
                        <a:lnTo>
                          <a:pt x="2073" y="2564"/>
                        </a:lnTo>
                        <a:cubicBezTo>
                          <a:pt x="2105" y="3106"/>
                          <a:pt x="2557" y="3539"/>
                          <a:pt x="3090" y="3539"/>
                        </a:cubicBezTo>
                        <a:cubicBezTo>
                          <a:pt x="3659" y="3539"/>
                          <a:pt x="4125" y="3073"/>
                          <a:pt x="4125" y="2503"/>
                        </a:cubicBezTo>
                        <a:cubicBezTo>
                          <a:pt x="4125" y="2227"/>
                          <a:pt x="4004" y="1968"/>
                          <a:pt x="3797" y="1778"/>
                        </a:cubicBezTo>
                        <a:lnTo>
                          <a:pt x="207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34" name="Google Shape;7734;p8"/>
                  <p:cNvSpPr/>
                  <p:nvPr/>
                </p:nvSpPr>
                <p:spPr>
                  <a:xfrm rot="-5400000">
                    <a:off x="617138" y="1477188"/>
                    <a:ext cx="107475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8" extrusionOk="0">
                        <a:moveTo>
                          <a:pt x="1233" y="0"/>
                        </a:moveTo>
                        <a:cubicBezTo>
                          <a:pt x="1100" y="0"/>
                          <a:pt x="963" y="27"/>
                          <a:pt x="829" y="85"/>
                        </a:cubicBezTo>
                        <a:cubicBezTo>
                          <a:pt x="156" y="379"/>
                          <a:pt x="1" y="1259"/>
                          <a:pt x="536" y="1777"/>
                        </a:cubicBezTo>
                        <a:lnTo>
                          <a:pt x="2262" y="3537"/>
                        </a:lnTo>
                        <a:lnTo>
                          <a:pt x="3988" y="1777"/>
                        </a:lnTo>
                        <a:cubicBezTo>
                          <a:pt x="4177" y="1570"/>
                          <a:pt x="4298" y="1311"/>
                          <a:pt x="4298" y="1035"/>
                        </a:cubicBezTo>
                        <a:cubicBezTo>
                          <a:pt x="4298" y="353"/>
                          <a:pt x="3789" y="12"/>
                          <a:pt x="3280" y="12"/>
                        </a:cubicBezTo>
                        <a:cubicBezTo>
                          <a:pt x="2771" y="12"/>
                          <a:pt x="2262" y="353"/>
                          <a:pt x="2262" y="1035"/>
                        </a:cubicBezTo>
                        <a:cubicBezTo>
                          <a:pt x="2262" y="440"/>
                          <a:pt x="1774" y="0"/>
                          <a:pt x="123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35" name="Google Shape;7735;p8"/>
                  <p:cNvSpPr/>
                  <p:nvPr/>
                </p:nvSpPr>
                <p:spPr>
                  <a:xfrm rot="-5400000">
                    <a:off x="459638" y="1311913"/>
                    <a:ext cx="107450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0" y="2227"/>
                          <a:pt x="0" y="2503"/>
                        </a:cubicBezTo>
                        <a:cubicBezTo>
                          <a:pt x="0" y="3073"/>
                          <a:pt x="449" y="3539"/>
                          <a:pt x="1018" y="3539"/>
                        </a:cubicBezTo>
                        <a:cubicBezTo>
                          <a:pt x="1571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3" y="3537"/>
                          <a:pt x="3049" y="3537"/>
                        </a:cubicBezTo>
                        <a:cubicBezTo>
                          <a:pt x="3182" y="3537"/>
                          <a:pt x="3318" y="3510"/>
                          <a:pt x="3452" y="3452"/>
                        </a:cubicBezTo>
                        <a:cubicBezTo>
                          <a:pt x="4142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36" name="Google Shape;7736;p8"/>
                  <p:cNvSpPr/>
                  <p:nvPr/>
                </p:nvSpPr>
                <p:spPr>
                  <a:xfrm rot="-5400000">
                    <a:off x="617138" y="1169113"/>
                    <a:ext cx="107475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8" extrusionOk="0">
                        <a:moveTo>
                          <a:pt x="1234" y="0"/>
                        </a:moveTo>
                        <a:cubicBezTo>
                          <a:pt x="1100" y="0"/>
                          <a:pt x="963" y="27"/>
                          <a:pt x="829" y="85"/>
                        </a:cubicBezTo>
                        <a:cubicBezTo>
                          <a:pt x="156" y="379"/>
                          <a:pt x="1" y="1259"/>
                          <a:pt x="536" y="1777"/>
                        </a:cubicBezTo>
                        <a:lnTo>
                          <a:pt x="2262" y="3537"/>
                        </a:lnTo>
                        <a:lnTo>
                          <a:pt x="3988" y="1777"/>
                        </a:lnTo>
                        <a:cubicBezTo>
                          <a:pt x="4178" y="1570"/>
                          <a:pt x="4299" y="1311"/>
                          <a:pt x="4299" y="1035"/>
                        </a:cubicBezTo>
                        <a:cubicBezTo>
                          <a:pt x="4299" y="353"/>
                          <a:pt x="3789" y="12"/>
                          <a:pt x="3280" y="12"/>
                        </a:cubicBezTo>
                        <a:cubicBezTo>
                          <a:pt x="2771" y="12"/>
                          <a:pt x="2262" y="353"/>
                          <a:pt x="2262" y="1035"/>
                        </a:cubicBezTo>
                        <a:cubicBezTo>
                          <a:pt x="2262" y="440"/>
                          <a:pt x="1774" y="0"/>
                          <a:pt x="123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37" name="Google Shape;7737;p8"/>
                  <p:cNvSpPr/>
                  <p:nvPr/>
                </p:nvSpPr>
                <p:spPr>
                  <a:xfrm rot="-5400000">
                    <a:off x="459638" y="1003838"/>
                    <a:ext cx="107450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0" y="2227"/>
                          <a:pt x="0" y="2503"/>
                        </a:cubicBezTo>
                        <a:cubicBezTo>
                          <a:pt x="0" y="3073"/>
                          <a:pt x="449" y="3539"/>
                          <a:pt x="1019" y="3539"/>
                        </a:cubicBezTo>
                        <a:cubicBezTo>
                          <a:pt x="1571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4" y="3537"/>
                          <a:pt x="3050" y="3537"/>
                        </a:cubicBezTo>
                        <a:cubicBezTo>
                          <a:pt x="3182" y="3537"/>
                          <a:pt x="3319" y="3510"/>
                          <a:pt x="3452" y="3452"/>
                        </a:cubicBezTo>
                        <a:cubicBezTo>
                          <a:pt x="4143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38" name="Google Shape;7738;p8"/>
                  <p:cNvSpPr/>
                  <p:nvPr/>
                </p:nvSpPr>
                <p:spPr>
                  <a:xfrm rot="-5400000">
                    <a:off x="616263" y="860138"/>
                    <a:ext cx="108325" cy="89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3" h="3574" extrusionOk="0">
                        <a:moveTo>
                          <a:pt x="3280" y="1"/>
                        </a:moveTo>
                        <a:cubicBezTo>
                          <a:pt x="2714" y="1"/>
                          <a:pt x="2260" y="450"/>
                          <a:pt x="2259" y="1008"/>
                        </a:cubicBezTo>
                        <a:lnTo>
                          <a:pt x="2259" y="1008"/>
                        </a:lnTo>
                        <a:cubicBezTo>
                          <a:pt x="2227" y="445"/>
                          <a:pt x="1754" y="36"/>
                          <a:pt x="1233" y="36"/>
                        </a:cubicBezTo>
                        <a:cubicBezTo>
                          <a:pt x="1099" y="36"/>
                          <a:pt x="962" y="63"/>
                          <a:pt x="829" y="121"/>
                        </a:cubicBezTo>
                        <a:cubicBezTo>
                          <a:pt x="156" y="415"/>
                          <a:pt x="0" y="1295"/>
                          <a:pt x="535" y="1813"/>
                        </a:cubicBezTo>
                        <a:lnTo>
                          <a:pt x="2261" y="3573"/>
                        </a:lnTo>
                        <a:lnTo>
                          <a:pt x="3987" y="1813"/>
                        </a:lnTo>
                        <a:cubicBezTo>
                          <a:pt x="4177" y="1606"/>
                          <a:pt x="4298" y="1347"/>
                          <a:pt x="4298" y="1071"/>
                        </a:cubicBezTo>
                        <a:cubicBezTo>
                          <a:pt x="4332" y="484"/>
                          <a:pt x="3866" y="1"/>
                          <a:pt x="32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39" name="Google Shape;7739;p8"/>
                  <p:cNvSpPr/>
                  <p:nvPr/>
                </p:nvSpPr>
                <p:spPr>
                  <a:xfrm rot="-5400000">
                    <a:off x="459625" y="695750"/>
                    <a:ext cx="107475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1" y="2227"/>
                          <a:pt x="1" y="2503"/>
                        </a:cubicBezTo>
                        <a:cubicBezTo>
                          <a:pt x="1" y="3073"/>
                          <a:pt x="449" y="3539"/>
                          <a:pt x="1019" y="3539"/>
                        </a:cubicBezTo>
                        <a:cubicBezTo>
                          <a:pt x="1571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4" y="3537"/>
                          <a:pt x="3050" y="3537"/>
                        </a:cubicBezTo>
                        <a:cubicBezTo>
                          <a:pt x="3183" y="3537"/>
                          <a:pt x="3319" y="3510"/>
                          <a:pt x="3453" y="3452"/>
                        </a:cubicBezTo>
                        <a:cubicBezTo>
                          <a:pt x="4143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40" name="Google Shape;7740;p8"/>
                  <p:cNvSpPr/>
                  <p:nvPr/>
                </p:nvSpPr>
                <p:spPr>
                  <a:xfrm rot="-5400000">
                    <a:off x="617138" y="552938"/>
                    <a:ext cx="107475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8" extrusionOk="0">
                        <a:moveTo>
                          <a:pt x="1233" y="0"/>
                        </a:moveTo>
                        <a:cubicBezTo>
                          <a:pt x="1100" y="0"/>
                          <a:pt x="963" y="27"/>
                          <a:pt x="829" y="85"/>
                        </a:cubicBezTo>
                        <a:cubicBezTo>
                          <a:pt x="156" y="379"/>
                          <a:pt x="1" y="1259"/>
                          <a:pt x="536" y="1777"/>
                        </a:cubicBezTo>
                        <a:lnTo>
                          <a:pt x="2262" y="3537"/>
                        </a:lnTo>
                        <a:lnTo>
                          <a:pt x="3988" y="1777"/>
                        </a:lnTo>
                        <a:cubicBezTo>
                          <a:pt x="4177" y="1570"/>
                          <a:pt x="4298" y="1311"/>
                          <a:pt x="4298" y="1035"/>
                        </a:cubicBezTo>
                        <a:cubicBezTo>
                          <a:pt x="4298" y="353"/>
                          <a:pt x="3789" y="12"/>
                          <a:pt x="3280" y="12"/>
                        </a:cubicBezTo>
                        <a:cubicBezTo>
                          <a:pt x="2771" y="12"/>
                          <a:pt x="2262" y="353"/>
                          <a:pt x="2262" y="1035"/>
                        </a:cubicBezTo>
                        <a:cubicBezTo>
                          <a:pt x="2262" y="440"/>
                          <a:pt x="1774" y="0"/>
                          <a:pt x="123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41" name="Google Shape;7741;p8"/>
                  <p:cNvSpPr/>
                  <p:nvPr/>
                </p:nvSpPr>
                <p:spPr>
                  <a:xfrm rot="-5400000">
                    <a:off x="613225" y="4561050"/>
                    <a:ext cx="160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40" y="2504"/>
                        </a:lnTo>
                        <a:lnTo>
                          <a:pt x="640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42" name="Google Shape;7742;p8"/>
                  <p:cNvSpPr/>
                  <p:nvPr/>
                </p:nvSpPr>
                <p:spPr>
                  <a:xfrm rot="-5400000">
                    <a:off x="548513" y="4583063"/>
                    <a:ext cx="1815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6" h="725" extrusionOk="0">
                        <a:moveTo>
                          <a:pt x="363" y="0"/>
                        </a:moveTo>
                        <a:cubicBezTo>
                          <a:pt x="156" y="0"/>
                          <a:pt x="0" y="155"/>
                          <a:pt x="0" y="363"/>
                        </a:cubicBezTo>
                        <a:cubicBezTo>
                          <a:pt x="0" y="570"/>
                          <a:pt x="156" y="725"/>
                          <a:pt x="363" y="725"/>
                        </a:cubicBezTo>
                        <a:cubicBezTo>
                          <a:pt x="553" y="725"/>
                          <a:pt x="725" y="570"/>
                          <a:pt x="725" y="363"/>
                        </a:cubicBezTo>
                        <a:cubicBezTo>
                          <a:pt x="725" y="155"/>
                          <a:pt x="553" y="0"/>
                          <a:pt x="3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43" name="Google Shape;7743;p8"/>
                  <p:cNvSpPr/>
                  <p:nvPr/>
                </p:nvSpPr>
                <p:spPr>
                  <a:xfrm rot="-5400000">
                    <a:off x="508600" y="4567300"/>
                    <a:ext cx="22450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8" h="1986" extrusionOk="0">
                        <a:moveTo>
                          <a:pt x="449" y="1"/>
                        </a:moveTo>
                        <a:cubicBezTo>
                          <a:pt x="190" y="1"/>
                          <a:pt x="0" y="242"/>
                          <a:pt x="0" y="795"/>
                        </a:cubicBezTo>
                        <a:cubicBezTo>
                          <a:pt x="0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44" name="Google Shape;7744;p8"/>
                  <p:cNvSpPr/>
                  <p:nvPr/>
                </p:nvSpPr>
                <p:spPr>
                  <a:xfrm rot="-5400000">
                    <a:off x="509375" y="4601625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416" y="0"/>
                        </a:moveTo>
                        <a:cubicBezTo>
                          <a:pt x="318" y="0"/>
                          <a:pt x="236" y="36"/>
                          <a:pt x="173" y="99"/>
                        </a:cubicBezTo>
                        <a:cubicBezTo>
                          <a:pt x="1" y="289"/>
                          <a:pt x="35" y="599"/>
                          <a:pt x="415" y="979"/>
                        </a:cubicBezTo>
                        <a:cubicBezTo>
                          <a:pt x="779" y="1343"/>
                          <a:pt x="1273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8" y="1514"/>
                        </a:cubicBezTo>
                        <a:cubicBezTo>
                          <a:pt x="1623" y="1290"/>
                          <a:pt x="1450" y="737"/>
                          <a:pt x="1053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45" name="Google Shape;7745;p8"/>
                  <p:cNvSpPr/>
                  <p:nvPr/>
                </p:nvSpPr>
                <p:spPr>
                  <a:xfrm rot="-5400000">
                    <a:off x="532550" y="461885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4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59" y="898"/>
                          <a:pt x="794" y="898"/>
                        </a:cubicBezTo>
                        <a:cubicBezTo>
                          <a:pt x="1346" y="898"/>
                          <a:pt x="1881" y="639"/>
                          <a:pt x="2002" y="450"/>
                        </a:cubicBezTo>
                        <a:cubicBezTo>
                          <a:pt x="1881" y="277"/>
                          <a:pt x="1346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46" name="Google Shape;7746;p8"/>
                  <p:cNvSpPr/>
                  <p:nvPr/>
                </p:nvSpPr>
                <p:spPr>
                  <a:xfrm rot="-5400000">
                    <a:off x="532763" y="4543138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2" y="1"/>
                        </a:moveTo>
                        <a:cubicBezTo>
                          <a:pt x="639" y="1"/>
                          <a:pt x="104" y="277"/>
                          <a:pt x="1" y="450"/>
                        </a:cubicBezTo>
                        <a:cubicBezTo>
                          <a:pt x="122" y="639"/>
                          <a:pt x="639" y="898"/>
                          <a:pt x="1192" y="898"/>
                        </a:cubicBezTo>
                        <a:cubicBezTo>
                          <a:pt x="1744" y="898"/>
                          <a:pt x="1986" y="708"/>
                          <a:pt x="1986" y="450"/>
                        </a:cubicBezTo>
                        <a:cubicBezTo>
                          <a:pt x="1986" y="208"/>
                          <a:pt x="1744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47" name="Google Shape;7747;p8"/>
                  <p:cNvSpPr/>
                  <p:nvPr/>
                </p:nvSpPr>
                <p:spPr>
                  <a:xfrm rot="-5400000">
                    <a:off x="509363" y="4544663"/>
                    <a:ext cx="406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19" extrusionOk="0">
                        <a:moveTo>
                          <a:pt x="1195" y="0"/>
                        </a:moveTo>
                        <a:cubicBezTo>
                          <a:pt x="1022" y="0"/>
                          <a:pt x="805" y="106"/>
                          <a:pt x="553" y="358"/>
                        </a:cubicBezTo>
                        <a:cubicBezTo>
                          <a:pt x="173" y="737"/>
                          <a:pt x="1" y="1307"/>
                          <a:pt x="35" y="1514"/>
                        </a:cubicBezTo>
                        <a:cubicBezTo>
                          <a:pt x="53" y="1517"/>
                          <a:pt x="72" y="1518"/>
                          <a:pt x="94" y="1518"/>
                        </a:cubicBezTo>
                        <a:cubicBezTo>
                          <a:pt x="336" y="1518"/>
                          <a:pt x="844" y="1343"/>
                          <a:pt x="1192" y="979"/>
                        </a:cubicBezTo>
                        <a:cubicBezTo>
                          <a:pt x="1589" y="599"/>
                          <a:pt x="1623" y="289"/>
                          <a:pt x="1451" y="99"/>
                        </a:cubicBezTo>
                        <a:cubicBezTo>
                          <a:pt x="1381" y="36"/>
                          <a:pt x="1295" y="0"/>
                          <a:pt x="11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48" name="Google Shape;7748;p8"/>
                  <p:cNvSpPr/>
                  <p:nvPr/>
                </p:nvSpPr>
                <p:spPr>
                  <a:xfrm rot="-5400000">
                    <a:off x="554775" y="4401175"/>
                    <a:ext cx="164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6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49" name="Google Shape;7749;p8"/>
                  <p:cNvSpPr/>
                  <p:nvPr/>
                </p:nvSpPr>
                <p:spPr>
                  <a:xfrm rot="-5400000">
                    <a:off x="613238" y="4252963"/>
                    <a:ext cx="1597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9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50" name="Google Shape;7750;p8"/>
                  <p:cNvSpPr/>
                  <p:nvPr/>
                </p:nvSpPr>
                <p:spPr>
                  <a:xfrm rot="-5400000">
                    <a:off x="548300" y="4275200"/>
                    <a:ext cx="18575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3" h="725" extrusionOk="0">
                        <a:moveTo>
                          <a:pt x="380" y="0"/>
                        </a:moveTo>
                        <a:cubicBezTo>
                          <a:pt x="173" y="0"/>
                          <a:pt x="1" y="155"/>
                          <a:pt x="1" y="363"/>
                        </a:cubicBezTo>
                        <a:cubicBezTo>
                          <a:pt x="1" y="570"/>
                          <a:pt x="173" y="725"/>
                          <a:pt x="380" y="725"/>
                        </a:cubicBezTo>
                        <a:cubicBezTo>
                          <a:pt x="570" y="725"/>
                          <a:pt x="743" y="570"/>
                          <a:pt x="743" y="363"/>
                        </a:cubicBezTo>
                        <a:cubicBezTo>
                          <a:pt x="743" y="155"/>
                          <a:pt x="570" y="0"/>
                          <a:pt x="38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51" name="Google Shape;7751;p8"/>
                  <p:cNvSpPr/>
                  <p:nvPr/>
                </p:nvSpPr>
                <p:spPr>
                  <a:xfrm rot="-5400000">
                    <a:off x="508588" y="4259213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49" y="1"/>
                        </a:moveTo>
                        <a:cubicBezTo>
                          <a:pt x="190" y="1"/>
                          <a:pt x="1" y="242"/>
                          <a:pt x="1" y="795"/>
                        </a:cubicBezTo>
                        <a:cubicBezTo>
                          <a:pt x="1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52" name="Google Shape;7752;p8"/>
                  <p:cNvSpPr/>
                  <p:nvPr/>
                </p:nvSpPr>
                <p:spPr>
                  <a:xfrm rot="-5400000">
                    <a:off x="509150" y="4293325"/>
                    <a:ext cx="4102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1" h="1519" extrusionOk="0">
                        <a:moveTo>
                          <a:pt x="426" y="0"/>
                        </a:moveTo>
                        <a:cubicBezTo>
                          <a:pt x="328" y="0"/>
                          <a:pt x="248" y="36"/>
                          <a:pt x="191" y="99"/>
                        </a:cubicBezTo>
                        <a:cubicBezTo>
                          <a:pt x="1" y="289"/>
                          <a:pt x="35" y="599"/>
                          <a:pt x="432" y="979"/>
                        </a:cubicBezTo>
                        <a:cubicBezTo>
                          <a:pt x="796" y="1343"/>
                          <a:pt x="1291" y="1518"/>
                          <a:pt x="1530" y="1518"/>
                        </a:cubicBezTo>
                        <a:cubicBezTo>
                          <a:pt x="1552" y="1518"/>
                          <a:pt x="1572" y="1517"/>
                          <a:pt x="1589" y="1514"/>
                        </a:cubicBezTo>
                        <a:cubicBezTo>
                          <a:pt x="1641" y="1290"/>
                          <a:pt x="1451" y="737"/>
                          <a:pt x="1071" y="358"/>
                        </a:cubicBezTo>
                        <a:cubicBezTo>
                          <a:pt x="819" y="106"/>
                          <a:pt x="596" y="0"/>
                          <a:pt x="42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53" name="Google Shape;7753;p8"/>
                  <p:cNvSpPr/>
                  <p:nvPr/>
                </p:nvSpPr>
                <p:spPr>
                  <a:xfrm rot="-5400000">
                    <a:off x="532550" y="4310775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4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59" y="898"/>
                          <a:pt x="794" y="898"/>
                        </a:cubicBezTo>
                        <a:cubicBezTo>
                          <a:pt x="1347" y="898"/>
                          <a:pt x="1882" y="639"/>
                          <a:pt x="2002" y="450"/>
                        </a:cubicBezTo>
                        <a:cubicBezTo>
                          <a:pt x="1882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54" name="Google Shape;7754;p8"/>
                  <p:cNvSpPr/>
                  <p:nvPr/>
                </p:nvSpPr>
                <p:spPr>
                  <a:xfrm rot="-5400000">
                    <a:off x="612988" y="4421863"/>
                    <a:ext cx="21175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7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56" y="728"/>
                          <a:pt x="363" y="728"/>
                        </a:cubicBezTo>
                        <a:cubicBezTo>
                          <a:pt x="691" y="728"/>
                          <a:pt x="846" y="331"/>
                          <a:pt x="622" y="106"/>
                        </a:cubicBezTo>
                        <a:cubicBezTo>
                          <a:pt x="549" y="34"/>
                          <a:pt x="458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55" name="Google Shape;7755;p8"/>
                  <p:cNvSpPr/>
                  <p:nvPr/>
                </p:nvSpPr>
                <p:spPr>
                  <a:xfrm rot="-5400000">
                    <a:off x="650363" y="4407438"/>
                    <a:ext cx="22450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8" h="2003" extrusionOk="0">
                        <a:moveTo>
                          <a:pt x="449" y="0"/>
                        </a:moveTo>
                        <a:cubicBezTo>
                          <a:pt x="276" y="121"/>
                          <a:pt x="0" y="639"/>
                          <a:pt x="0" y="1191"/>
                        </a:cubicBezTo>
                        <a:cubicBezTo>
                          <a:pt x="0" y="1743"/>
                          <a:pt x="207" y="2002"/>
                          <a:pt x="449" y="2002"/>
                        </a:cubicBezTo>
                        <a:cubicBezTo>
                          <a:pt x="708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39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56" name="Google Shape;7756;p8"/>
                  <p:cNvSpPr/>
                  <p:nvPr/>
                </p:nvSpPr>
                <p:spPr>
                  <a:xfrm rot="-5400000">
                    <a:off x="631250" y="438500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93" y="1"/>
                        </a:moveTo>
                        <a:cubicBezTo>
                          <a:pt x="72" y="1"/>
                          <a:pt x="53" y="2"/>
                          <a:pt x="35" y="5"/>
                        </a:cubicBezTo>
                        <a:cubicBezTo>
                          <a:pt x="1" y="229"/>
                          <a:pt x="174" y="781"/>
                          <a:pt x="570" y="1178"/>
                        </a:cubicBezTo>
                        <a:cubicBezTo>
                          <a:pt x="809" y="1417"/>
                          <a:pt x="1028" y="1520"/>
                          <a:pt x="1200" y="1520"/>
                        </a:cubicBezTo>
                        <a:cubicBezTo>
                          <a:pt x="1301" y="1520"/>
                          <a:pt x="1387" y="1484"/>
                          <a:pt x="1451" y="1420"/>
                        </a:cubicBezTo>
                        <a:cubicBezTo>
                          <a:pt x="1623" y="1247"/>
                          <a:pt x="1589" y="937"/>
                          <a:pt x="1209" y="540"/>
                        </a:cubicBezTo>
                        <a:cubicBezTo>
                          <a:pt x="843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57" name="Google Shape;7757;p8"/>
                  <p:cNvSpPr/>
                  <p:nvPr/>
                </p:nvSpPr>
                <p:spPr>
                  <a:xfrm rot="-5400000">
                    <a:off x="598563" y="4383288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2" y="1"/>
                        </a:moveTo>
                        <a:cubicBezTo>
                          <a:pt x="639" y="1"/>
                          <a:pt x="122" y="277"/>
                          <a:pt x="1" y="449"/>
                        </a:cubicBezTo>
                        <a:cubicBezTo>
                          <a:pt x="122" y="639"/>
                          <a:pt x="657" y="898"/>
                          <a:pt x="1192" y="898"/>
                        </a:cubicBezTo>
                        <a:cubicBezTo>
                          <a:pt x="1744" y="898"/>
                          <a:pt x="2003" y="708"/>
                          <a:pt x="2003" y="449"/>
                        </a:cubicBezTo>
                        <a:cubicBezTo>
                          <a:pt x="2003" y="208"/>
                          <a:pt x="1744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58" name="Google Shape;7758;p8"/>
                  <p:cNvSpPr/>
                  <p:nvPr/>
                </p:nvSpPr>
                <p:spPr>
                  <a:xfrm rot="-5400000">
                    <a:off x="598775" y="4459000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4" y="1"/>
                        </a:moveTo>
                        <a:cubicBezTo>
                          <a:pt x="242" y="1"/>
                          <a:pt x="0" y="208"/>
                          <a:pt x="0" y="449"/>
                        </a:cubicBezTo>
                        <a:cubicBezTo>
                          <a:pt x="0" y="708"/>
                          <a:pt x="242" y="898"/>
                          <a:pt x="794" y="898"/>
                        </a:cubicBezTo>
                        <a:cubicBezTo>
                          <a:pt x="1347" y="898"/>
                          <a:pt x="1864" y="639"/>
                          <a:pt x="1985" y="449"/>
                        </a:cubicBezTo>
                        <a:cubicBezTo>
                          <a:pt x="1864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59" name="Google Shape;7759;p8"/>
                  <p:cNvSpPr/>
                  <p:nvPr/>
                </p:nvSpPr>
                <p:spPr>
                  <a:xfrm rot="-5400000">
                    <a:off x="631250" y="444195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30" y="0"/>
                        </a:moveTo>
                        <a:cubicBezTo>
                          <a:pt x="1288" y="0"/>
                          <a:pt x="780" y="176"/>
                          <a:pt x="432" y="540"/>
                        </a:cubicBezTo>
                        <a:cubicBezTo>
                          <a:pt x="35" y="937"/>
                          <a:pt x="1" y="1247"/>
                          <a:pt x="173" y="1420"/>
                        </a:cubicBezTo>
                        <a:cubicBezTo>
                          <a:pt x="244" y="1484"/>
                          <a:pt x="331" y="1520"/>
                          <a:pt x="432" y="1520"/>
                        </a:cubicBezTo>
                        <a:cubicBezTo>
                          <a:pt x="603" y="1520"/>
                          <a:pt x="815" y="1417"/>
                          <a:pt x="1053" y="1178"/>
                        </a:cubicBezTo>
                        <a:cubicBezTo>
                          <a:pt x="1450" y="781"/>
                          <a:pt x="1623" y="229"/>
                          <a:pt x="1589" y="5"/>
                        </a:cubicBezTo>
                        <a:cubicBezTo>
                          <a:pt x="1571" y="2"/>
                          <a:pt x="1552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60" name="Google Shape;7760;p8"/>
                  <p:cNvSpPr/>
                  <p:nvPr/>
                </p:nvSpPr>
                <p:spPr>
                  <a:xfrm rot="-5400000">
                    <a:off x="471700" y="4353500"/>
                    <a:ext cx="27650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864" extrusionOk="0">
                        <a:moveTo>
                          <a:pt x="553" y="1"/>
                        </a:moveTo>
                        <a:cubicBezTo>
                          <a:pt x="1" y="1"/>
                          <a:pt x="1" y="864"/>
                          <a:pt x="553" y="864"/>
                        </a:cubicBezTo>
                        <a:cubicBezTo>
                          <a:pt x="1105" y="864"/>
                          <a:pt x="1105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61" name="Google Shape;7761;p8"/>
                  <p:cNvSpPr/>
                  <p:nvPr/>
                </p:nvSpPr>
                <p:spPr>
                  <a:xfrm rot="-5400000">
                    <a:off x="468913" y="4484888"/>
                    <a:ext cx="2807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22" y="863"/>
                          <a:pt x="1122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62" name="Google Shape;7762;p8"/>
                  <p:cNvSpPr/>
                  <p:nvPr/>
                </p:nvSpPr>
                <p:spPr>
                  <a:xfrm rot="-5400000">
                    <a:off x="554763" y="4093088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63" name="Google Shape;7763;p8"/>
                  <p:cNvSpPr/>
                  <p:nvPr/>
                </p:nvSpPr>
                <p:spPr>
                  <a:xfrm rot="-5400000">
                    <a:off x="613225" y="3944875"/>
                    <a:ext cx="160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64" name="Google Shape;7764;p8"/>
                  <p:cNvSpPr/>
                  <p:nvPr/>
                </p:nvSpPr>
                <p:spPr>
                  <a:xfrm rot="-5400000">
                    <a:off x="548513" y="3966888"/>
                    <a:ext cx="1815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6" h="725" extrusionOk="0">
                        <a:moveTo>
                          <a:pt x="363" y="0"/>
                        </a:moveTo>
                        <a:cubicBezTo>
                          <a:pt x="155" y="0"/>
                          <a:pt x="0" y="155"/>
                          <a:pt x="0" y="363"/>
                        </a:cubicBezTo>
                        <a:cubicBezTo>
                          <a:pt x="0" y="570"/>
                          <a:pt x="155" y="725"/>
                          <a:pt x="363" y="725"/>
                        </a:cubicBezTo>
                        <a:cubicBezTo>
                          <a:pt x="552" y="725"/>
                          <a:pt x="725" y="570"/>
                          <a:pt x="725" y="363"/>
                        </a:cubicBezTo>
                        <a:cubicBezTo>
                          <a:pt x="725" y="155"/>
                          <a:pt x="552" y="0"/>
                          <a:pt x="3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65" name="Google Shape;7765;p8"/>
                  <p:cNvSpPr/>
                  <p:nvPr/>
                </p:nvSpPr>
                <p:spPr>
                  <a:xfrm rot="-5400000">
                    <a:off x="508588" y="3951138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50" y="1"/>
                        </a:moveTo>
                        <a:cubicBezTo>
                          <a:pt x="191" y="1"/>
                          <a:pt x="1" y="242"/>
                          <a:pt x="1" y="795"/>
                        </a:cubicBezTo>
                        <a:cubicBezTo>
                          <a:pt x="1" y="1347"/>
                          <a:pt x="260" y="1882"/>
                          <a:pt x="450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5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66" name="Google Shape;7766;p8"/>
                  <p:cNvSpPr/>
                  <p:nvPr/>
                </p:nvSpPr>
                <p:spPr>
                  <a:xfrm rot="-5400000">
                    <a:off x="509375" y="3985450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416" y="0"/>
                        </a:moveTo>
                        <a:cubicBezTo>
                          <a:pt x="318" y="0"/>
                          <a:pt x="236" y="36"/>
                          <a:pt x="173" y="99"/>
                        </a:cubicBezTo>
                        <a:cubicBezTo>
                          <a:pt x="0" y="289"/>
                          <a:pt x="35" y="599"/>
                          <a:pt x="415" y="979"/>
                        </a:cubicBezTo>
                        <a:cubicBezTo>
                          <a:pt x="779" y="1343"/>
                          <a:pt x="1273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8" y="1514"/>
                        </a:cubicBezTo>
                        <a:cubicBezTo>
                          <a:pt x="1623" y="1290"/>
                          <a:pt x="1433" y="737"/>
                          <a:pt x="1053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67" name="Google Shape;7767;p8"/>
                  <p:cNvSpPr/>
                  <p:nvPr/>
                </p:nvSpPr>
                <p:spPr>
                  <a:xfrm rot="-5400000">
                    <a:off x="532550" y="400270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5" y="1"/>
                        </a:moveTo>
                        <a:cubicBezTo>
                          <a:pt x="260" y="1"/>
                          <a:pt x="1" y="208"/>
                          <a:pt x="1" y="450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82" y="639"/>
                          <a:pt x="2003" y="450"/>
                        </a:cubicBezTo>
                        <a:cubicBezTo>
                          <a:pt x="1882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68" name="Google Shape;7768;p8"/>
                  <p:cNvSpPr/>
                  <p:nvPr/>
                </p:nvSpPr>
                <p:spPr>
                  <a:xfrm rot="-5400000">
                    <a:off x="532763" y="3926963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4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4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69" name="Google Shape;7769;p8"/>
                  <p:cNvSpPr/>
                  <p:nvPr/>
                </p:nvSpPr>
                <p:spPr>
                  <a:xfrm rot="-5400000">
                    <a:off x="509375" y="3928500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1196" y="0"/>
                        </a:moveTo>
                        <a:cubicBezTo>
                          <a:pt x="1024" y="0"/>
                          <a:pt x="811" y="106"/>
                          <a:pt x="570" y="358"/>
                        </a:cubicBezTo>
                        <a:cubicBezTo>
                          <a:pt x="173" y="737"/>
                          <a:pt x="1" y="1307"/>
                          <a:pt x="35" y="1514"/>
                        </a:cubicBezTo>
                        <a:cubicBezTo>
                          <a:pt x="52" y="1517"/>
                          <a:pt x="72" y="1518"/>
                          <a:pt x="94" y="1518"/>
                        </a:cubicBezTo>
                        <a:cubicBezTo>
                          <a:pt x="335" y="1518"/>
                          <a:pt x="843" y="1343"/>
                          <a:pt x="1191" y="979"/>
                        </a:cubicBezTo>
                        <a:cubicBezTo>
                          <a:pt x="1588" y="599"/>
                          <a:pt x="1623" y="289"/>
                          <a:pt x="1450" y="99"/>
                        </a:cubicBezTo>
                        <a:cubicBezTo>
                          <a:pt x="1381" y="36"/>
                          <a:pt x="1295" y="0"/>
                          <a:pt x="11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70" name="Google Shape;7770;p8"/>
                  <p:cNvSpPr/>
                  <p:nvPr/>
                </p:nvSpPr>
                <p:spPr>
                  <a:xfrm rot="-5400000">
                    <a:off x="612988" y="4113788"/>
                    <a:ext cx="21175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7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56" y="728"/>
                          <a:pt x="363" y="728"/>
                        </a:cubicBezTo>
                        <a:cubicBezTo>
                          <a:pt x="691" y="728"/>
                          <a:pt x="847" y="348"/>
                          <a:pt x="622" y="106"/>
                        </a:cubicBezTo>
                        <a:cubicBezTo>
                          <a:pt x="549" y="34"/>
                          <a:pt x="459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71" name="Google Shape;7771;p8"/>
                  <p:cNvSpPr/>
                  <p:nvPr/>
                </p:nvSpPr>
                <p:spPr>
                  <a:xfrm rot="-5400000">
                    <a:off x="650350" y="4099350"/>
                    <a:ext cx="2247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2003" extrusionOk="0">
                        <a:moveTo>
                          <a:pt x="449" y="0"/>
                        </a:moveTo>
                        <a:cubicBezTo>
                          <a:pt x="277" y="121"/>
                          <a:pt x="1" y="639"/>
                          <a:pt x="1" y="1191"/>
                        </a:cubicBezTo>
                        <a:cubicBezTo>
                          <a:pt x="1" y="1743"/>
                          <a:pt x="208" y="2002"/>
                          <a:pt x="449" y="2002"/>
                        </a:cubicBezTo>
                        <a:cubicBezTo>
                          <a:pt x="708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22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72" name="Google Shape;7772;p8"/>
                  <p:cNvSpPr/>
                  <p:nvPr/>
                </p:nvSpPr>
                <p:spPr>
                  <a:xfrm rot="-5400000">
                    <a:off x="631263" y="4076913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89" y="1"/>
                        </a:moveTo>
                        <a:cubicBezTo>
                          <a:pt x="69" y="1"/>
                          <a:pt x="51" y="2"/>
                          <a:pt x="35" y="5"/>
                        </a:cubicBezTo>
                        <a:cubicBezTo>
                          <a:pt x="0" y="229"/>
                          <a:pt x="173" y="781"/>
                          <a:pt x="570" y="1178"/>
                        </a:cubicBezTo>
                        <a:cubicBezTo>
                          <a:pt x="809" y="1417"/>
                          <a:pt x="1027" y="1520"/>
                          <a:pt x="1199" y="1520"/>
                        </a:cubicBezTo>
                        <a:cubicBezTo>
                          <a:pt x="1301" y="1520"/>
                          <a:pt x="1386" y="1484"/>
                          <a:pt x="1450" y="1420"/>
                        </a:cubicBezTo>
                        <a:cubicBezTo>
                          <a:pt x="1623" y="1247"/>
                          <a:pt x="1588" y="937"/>
                          <a:pt x="1191" y="540"/>
                        </a:cubicBezTo>
                        <a:cubicBezTo>
                          <a:pt x="841" y="189"/>
                          <a:pt x="329" y="1"/>
                          <a:pt x="8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73" name="Google Shape;7773;p8"/>
                  <p:cNvSpPr/>
                  <p:nvPr/>
                </p:nvSpPr>
                <p:spPr>
                  <a:xfrm rot="-5400000">
                    <a:off x="598563" y="4075188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1" y="1"/>
                        </a:moveTo>
                        <a:cubicBezTo>
                          <a:pt x="639" y="1"/>
                          <a:pt x="121" y="277"/>
                          <a:pt x="0" y="449"/>
                        </a:cubicBezTo>
                        <a:cubicBezTo>
                          <a:pt x="121" y="639"/>
                          <a:pt x="656" y="898"/>
                          <a:pt x="1191" y="898"/>
                        </a:cubicBezTo>
                        <a:cubicBezTo>
                          <a:pt x="1743" y="898"/>
                          <a:pt x="2002" y="708"/>
                          <a:pt x="2002" y="449"/>
                        </a:cubicBezTo>
                        <a:cubicBezTo>
                          <a:pt x="2002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74" name="Google Shape;7774;p8"/>
                  <p:cNvSpPr/>
                  <p:nvPr/>
                </p:nvSpPr>
                <p:spPr>
                  <a:xfrm rot="-5400000">
                    <a:off x="598775" y="4150925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5" y="1"/>
                        </a:moveTo>
                        <a:cubicBezTo>
                          <a:pt x="242" y="1"/>
                          <a:pt x="1" y="208"/>
                          <a:pt x="1" y="449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65" y="639"/>
                          <a:pt x="1986" y="449"/>
                        </a:cubicBezTo>
                        <a:cubicBezTo>
                          <a:pt x="1865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75" name="Google Shape;7775;p8"/>
                  <p:cNvSpPr/>
                  <p:nvPr/>
                </p:nvSpPr>
                <p:spPr>
                  <a:xfrm rot="-5400000">
                    <a:off x="631250" y="4133875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26" y="0"/>
                        </a:moveTo>
                        <a:cubicBezTo>
                          <a:pt x="1274" y="0"/>
                          <a:pt x="781" y="176"/>
                          <a:pt x="432" y="540"/>
                        </a:cubicBezTo>
                        <a:cubicBezTo>
                          <a:pt x="35" y="937"/>
                          <a:pt x="1" y="1247"/>
                          <a:pt x="174" y="1420"/>
                        </a:cubicBezTo>
                        <a:cubicBezTo>
                          <a:pt x="244" y="1484"/>
                          <a:pt x="331" y="1520"/>
                          <a:pt x="432" y="1520"/>
                        </a:cubicBezTo>
                        <a:cubicBezTo>
                          <a:pt x="603" y="1520"/>
                          <a:pt x="815" y="1417"/>
                          <a:pt x="1054" y="1178"/>
                        </a:cubicBezTo>
                        <a:cubicBezTo>
                          <a:pt x="1451" y="781"/>
                          <a:pt x="1623" y="229"/>
                          <a:pt x="1589" y="5"/>
                        </a:cubicBezTo>
                        <a:cubicBezTo>
                          <a:pt x="1570" y="2"/>
                          <a:pt x="1549" y="0"/>
                          <a:pt x="152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76" name="Google Shape;7776;p8"/>
                  <p:cNvSpPr/>
                  <p:nvPr/>
                </p:nvSpPr>
                <p:spPr>
                  <a:xfrm rot="-5400000">
                    <a:off x="471713" y="4045413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2" y="1"/>
                        </a:moveTo>
                        <a:cubicBezTo>
                          <a:pt x="0" y="1"/>
                          <a:pt x="0" y="864"/>
                          <a:pt x="552" y="864"/>
                        </a:cubicBezTo>
                        <a:cubicBezTo>
                          <a:pt x="1105" y="864"/>
                          <a:pt x="1105" y="1"/>
                          <a:pt x="5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77" name="Google Shape;7777;p8"/>
                  <p:cNvSpPr/>
                  <p:nvPr/>
                </p:nvSpPr>
                <p:spPr>
                  <a:xfrm rot="-5400000">
                    <a:off x="469125" y="4177025"/>
                    <a:ext cx="27650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05" y="863"/>
                          <a:pt x="1105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78" name="Google Shape;7778;p8"/>
                  <p:cNvSpPr/>
                  <p:nvPr/>
                </p:nvSpPr>
                <p:spPr>
                  <a:xfrm rot="-5400000">
                    <a:off x="554763" y="3785013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57" y="2504"/>
                        </a:lnTo>
                        <a:lnTo>
                          <a:pt x="657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79" name="Google Shape;7779;p8"/>
                  <p:cNvSpPr/>
                  <p:nvPr/>
                </p:nvSpPr>
                <p:spPr>
                  <a:xfrm rot="-5400000">
                    <a:off x="613238" y="3636788"/>
                    <a:ext cx="1597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9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80" name="Google Shape;7780;p8"/>
                  <p:cNvSpPr/>
                  <p:nvPr/>
                </p:nvSpPr>
                <p:spPr>
                  <a:xfrm rot="-5400000">
                    <a:off x="548513" y="3658813"/>
                    <a:ext cx="1815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6" h="725" extrusionOk="0">
                        <a:moveTo>
                          <a:pt x="363" y="0"/>
                        </a:moveTo>
                        <a:cubicBezTo>
                          <a:pt x="156" y="0"/>
                          <a:pt x="0" y="155"/>
                          <a:pt x="0" y="363"/>
                        </a:cubicBezTo>
                        <a:cubicBezTo>
                          <a:pt x="0" y="570"/>
                          <a:pt x="156" y="725"/>
                          <a:pt x="363" y="725"/>
                        </a:cubicBezTo>
                        <a:cubicBezTo>
                          <a:pt x="553" y="725"/>
                          <a:pt x="725" y="570"/>
                          <a:pt x="725" y="363"/>
                        </a:cubicBezTo>
                        <a:cubicBezTo>
                          <a:pt x="725" y="155"/>
                          <a:pt x="553" y="0"/>
                          <a:pt x="3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81" name="Google Shape;7781;p8"/>
                  <p:cNvSpPr/>
                  <p:nvPr/>
                </p:nvSpPr>
                <p:spPr>
                  <a:xfrm rot="-5400000">
                    <a:off x="508600" y="3643050"/>
                    <a:ext cx="22450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8" h="1986" extrusionOk="0">
                        <a:moveTo>
                          <a:pt x="449" y="1"/>
                        </a:moveTo>
                        <a:cubicBezTo>
                          <a:pt x="190" y="1"/>
                          <a:pt x="0" y="242"/>
                          <a:pt x="0" y="795"/>
                        </a:cubicBezTo>
                        <a:cubicBezTo>
                          <a:pt x="0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82" name="Google Shape;7782;p8"/>
                  <p:cNvSpPr/>
                  <p:nvPr/>
                </p:nvSpPr>
                <p:spPr>
                  <a:xfrm rot="-5400000">
                    <a:off x="509375" y="3677375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416" y="0"/>
                        </a:moveTo>
                        <a:cubicBezTo>
                          <a:pt x="318" y="0"/>
                          <a:pt x="236" y="36"/>
                          <a:pt x="173" y="99"/>
                        </a:cubicBezTo>
                        <a:cubicBezTo>
                          <a:pt x="1" y="289"/>
                          <a:pt x="35" y="599"/>
                          <a:pt x="415" y="979"/>
                        </a:cubicBezTo>
                        <a:cubicBezTo>
                          <a:pt x="779" y="1343"/>
                          <a:pt x="1273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8" y="1514"/>
                        </a:cubicBezTo>
                        <a:cubicBezTo>
                          <a:pt x="1623" y="1290"/>
                          <a:pt x="1433" y="737"/>
                          <a:pt x="1053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83" name="Google Shape;7783;p8"/>
                  <p:cNvSpPr/>
                  <p:nvPr/>
                </p:nvSpPr>
                <p:spPr>
                  <a:xfrm rot="-5400000">
                    <a:off x="532550" y="369460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4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42" y="898"/>
                          <a:pt x="794" y="898"/>
                        </a:cubicBezTo>
                        <a:cubicBezTo>
                          <a:pt x="1346" y="898"/>
                          <a:pt x="1881" y="639"/>
                          <a:pt x="2002" y="450"/>
                        </a:cubicBezTo>
                        <a:cubicBezTo>
                          <a:pt x="1881" y="277"/>
                          <a:pt x="1346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84" name="Google Shape;7784;p8"/>
                  <p:cNvSpPr/>
                  <p:nvPr/>
                </p:nvSpPr>
                <p:spPr>
                  <a:xfrm rot="-5400000">
                    <a:off x="532763" y="3618888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2" y="1"/>
                        </a:moveTo>
                        <a:cubicBezTo>
                          <a:pt x="639" y="1"/>
                          <a:pt x="104" y="277"/>
                          <a:pt x="1" y="450"/>
                        </a:cubicBezTo>
                        <a:cubicBezTo>
                          <a:pt x="122" y="639"/>
                          <a:pt x="639" y="898"/>
                          <a:pt x="1192" y="898"/>
                        </a:cubicBezTo>
                        <a:cubicBezTo>
                          <a:pt x="1744" y="898"/>
                          <a:pt x="1986" y="708"/>
                          <a:pt x="1986" y="450"/>
                        </a:cubicBezTo>
                        <a:cubicBezTo>
                          <a:pt x="1986" y="208"/>
                          <a:pt x="1744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85" name="Google Shape;7785;p8"/>
                  <p:cNvSpPr/>
                  <p:nvPr/>
                </p:nvSpPr>
                <p:spPr>
                  <a:xfrm rot="-5400000">
                    <a:off x="509363" y="3620413"/>
                    <a:ext cx="406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19" extrusionOk="0">
                        <a:moveTo>
                          <a:pt x="1196" y="0"/>
                        </a:moveTo>
                        <a:cubicBezTo>
                          <a:pt x="1024" y="0"/>
                          <a:pt x="811" y="106"/>
                          <a:pt x="570" y="358"/>
                        </a:cubicBezTo>
                        <a:cubicBezTo>
                          <a:pt x="173" y="737"/>
                          <a:pt x="1" y="1307"/>
                          <a:pt x="35" y="1514"/>
                        </a:cubicBezTo>
                        <a:cubicBezTo>
                          <a:pt x="53" y="1517"/>
                          <a:pt x="72" y="1518"/>
                          <a:pt x="94" y="1518"/>
                        </a:cubicBezTo>
                        <a:cubicBezTo>
                          <a:pt x="336" y="1518"/>
                          <a:pt x="844" y="1343"/>
                          <a:pt x="1192" y="979"/>
                        </a:cubicBezTo>
                        <a:cubicBezTo>
                          <a:pt x="1589" y="599"/>
                          <a:pt x="1623" y="289"/>
                          <a:pt x="1451" y="99"/>
                        </a:cubicBezTo>
                        <a:cubicBezTo>
                          <a:pt x="1381" y="36"/>
                          <a:pt x="1295" y="0"/>
                          <a:pt x="11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86" name="Google Shape;7786;p8"/>
                  <p:cNvSpPr/>
                  <p:nvPr/>
                </p:nvSpPr>
                <p:spPr>
                  <a:xfrm rot="-5400000">
                    <a:off x="613000" y="3805700"/>
                    <a:ext cx="21150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6" h="728" extrusionOk="0">
                        <a:moveTo>
                          <a:pt x="368" y="1"/>
                        </a:moveTo>
                        <a:cubicBezTo>
                          <a:pt x="182" y="1"/>
                          <a:pt x="0" y="144"/>
                          <a:pt x="0" y="365"/>
                        </a:cubicBezTo>
                        <a:cubicBezTo>
                          <a:pt x="0" y="572"/>
                          <a:pt x="156" y="728"/>
                          <a:pt x="363" y="728"/>
                        </a:cubicBezTo>
                        <a:cubicBezTo>
                          <a:pt x="691" y="728"/>
                          <a:pt x="846" y="331"/>
                          <a:pt x="622" y="106"/>
                        </a:cubicBezTo>
                        <a:cubicBezTo>
                          <a:pt x="549" y="34"/>
                          <a:pt x="458" y="1"/>
                          <a:pt x="36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87" name="Google Shape;7787;p8"/>
                  <p:cNvSpPr/>
                  <p:nvPr/>
                </p:nvSpPr>
                <p:spPr>
                  <a:xfrm rot="-5400000">
                    <a:off x="650350" y="3791275"/>
                    <a:ext cx="2247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2003" extrusionOk="0">
                        <a:moveTo>
                          <a:pt x="450" y="0"/>
                        </a:moveTo>
                        <a:cubicBezTo>
                          <a:pt x="277" y="121"/>
                          <a:pt x="1" y="639"/>
                          <a:pt x="1" y="1191"/>
                        </a:cubicBezTo>
                        <a:cubicBezTo>
                          <a:pt x="1" y="1743"/>
                          <a:pt x="208" y="2002"/>
                          <a:pt x="450" y="2002"/>
                        </a:cubicBezTo>
                        <a:cubicBezTo>
                          <a:pt x="709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22" y="121"/>
                          <a:pt x="45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88" name="Google Shape;7788;p8"/>
                  <p:cNvSpPr/>
                  <p:nvPr/>
                </p:nvSpPr>
                <p:spPr>
                  <a:xfrm rot="-5400000">
                    <a:off x="631263" y="3768838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93" y="1"/>
                        </a:moveTo>
                        <a:cubicBezTo>
                          <a:pt x="72" y="1"/>
                          <a:pt x="52" y="2"/>
                          <a:pt x="35" y="5"/>
                        </a:cubicBezTo>
                        <a:cubicBezTo>
                          <a:pt x="1" y="229"/>
                          <a:pt x="173" y="781"/>
                          <a:pt x="570" y="1178"/>
                        </a:cubicBezTo>
                        <a:cubicBezTo>
                          <a:pt x="820" y="1417"/>
                          <a:pt x="1036" y="1520"/>
                          <a:pt x="1204" y="1520"/>
                        </a:cubicBezTo>
                        <a:cubicBezTo>
                          <a:pt x="1303" y="1520"/>
                          <a:pt x="1386" y="1484"/>
                          <a:pt x="1450" y="1420"/>
                        </a:cubicBezTo>
                        <a:cubicBezTo>
                          <a:pt x="1623" y="1247"/>
                          <a:pt x="1588" y="937"/>
                          <a:pt x="1209" y="540"/>
                        </a:cubicBezTo>
                        <a:cubicBezTo>
                          <a:pt x="843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89" name="Google Shape;7789;p8"/>
                  <p:cNvSpPr/>
                  <p:nvPr/>
                </p:nvSpPr>
                <p:spPr>
                  <a:xfrm rot="-5400000">
                    <a:off x="598563" y="3767113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1" y="1"/>
                        </a:moveTo>
                        <a:cubicBezTo>
                          <a:pt x="639" y="1"/>
                          <a:pt x="121" y="277"/>
                          <a:pt x="0" y="449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4" y="898"/>
                          <a:pt x="2003" y="708"/>
                          <a:pt x="2003" y="449"/>
                        </a:cubicBezTo>
                        <a:cubicBezTo>
                          <a:pt x="2003" y="208"/>
                          <a:pt x="1744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90" name="Google Shape;7790;p8"/>
                  <p:cNvSpPr/>
                  <p:nvPr/>
                </p:nvSpPr>
                <p:spPr>
                  <a:xfrm rot="-5400000">
                    <a:off x="598563" y="3843063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812" y="1"/>
                        </a:moveTo>
                        <a:cubicBezTo>
                          <a:pt x="260" y="1"/>
                          <a:pt x="1" y="208"/>
                          <a:pt x="1" y="449"/>
                        </a:cubicBezTo>
                        <a:cubicBezTo>
                          <a:pt x="1" y="708"/>
                          <a:pt x="260" y="898"/>
                          <a:pt x="812" y="898"/>
                        </a:cubicBezTo>
                        <a:cubicBezTo>
                          <a:pt x="1364" y="898"/>
                          <a:pt x="1882" y="639"/>
                          <a:pt x="2003" y="449"/>
                        </a:cubicBezTo>
                        <a:cubicBezTo>
                          <a:pt x="1882" y="277"/>
                          <a:pt x="1364" y="1"/>
                          <a:pt x="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91" name="Google Shape;7791;p8"/>
                  <p:cNvSpPr/>
                  <p:nvPr/>
                </p:nvSpPr>
                <p:spPr>
                  <a:xfrm rot="-5400000">
                    <a:off x="631263" y="3825788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1526" y="0"/>
                        </a:moveTo>
                        <a:cubicBezTo>
                          <a:pt x="1273" y="0"/>
                          <a:pt x="780" y="176"/>
                          <a:pt x="432" y="540"/>
                        </a:cubicBezTo>
                        <a:cubicBezTo>
                          <a:pt x="35" y="937"/>
                          <a:pt x="0" y="1247"/>
                          <a:pt x="173" y="1420"/>
                        </a:cubicBezTo>
                        <a:cubicBezTo>
                          <a:pt x="243" y="1484"/>
                          <a:pt x="330" y="1520"/>
                          <a:pt x="431" y="1520"/>
                        </a:cubicBezTo>
                        <a:cubicBezTo>
                          <a:pt x="603" y="1520"/>
                          <a:pt x="814" y="1417"/>
                          <a:pt x="1053" y="1178"/>
                        </a:cubicBezTo>
                        <a:cubicBezTo>
                          <a:pt x="1450" y="781"/>
                          <a:pt x="1623" y="229"/>
                          <a:pt x="1588" y="5"/>
                        </a:cubicBezTo>
                        <a:cubicBezTo>
                          <a:pt x="1570" y="2"/>
                          <a:pt x="1549" y="0"/>
                          <a:pt x="152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92" name="Google Shape;7792;p8"/>
                  <p:cNvSpPr/>
                  <p:nvPr/>
                </p:nvSpPr>
                <p:spPr>
                  <a:xfrm rot="-5400000">
                    <a:off x="471713" y="3737338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3" y="1"/>
                        </a:moveTo>
                        <a:cubicBezTo>
                          <a:pt x="0" y="1"/>
                          <a:pt x="0" y="864"/>
                          <a:pt x="553" y="864"/>
                        </a:cubicBezTo>
                        <a:cubicBezTo>
                          <a:pt x="1105" y="864"/>
                          <a:pt x="1105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93" name="Google Shape;7793;p8"/>
                  <p:cNvSpPr/>
                  <p:nvPr/>
                </p:nvSpPr>
                <p:spPr>
                  <a:xfrm rot="-5400000">
                    <a:off x="469138" y="3868938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2" y="0"/>
                        </a:moveTo>
                        <a:cubicBezTo>
                          <a:pt x="0" y="0"/>
                          <a:pt x="0" y="863"/>
                          <a:pt x="552" y="863"/>
                        </a:cubicBezTo>
                        <a:cubicBezTo>
                          <a:pt x="1105" y="863"/>
                          <a:pt x="1105" y="0"/>
                          <a:pt x="5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94" name="Google Shape;7794;p8"/>
                  <p:cNvSpPr/>
                  <p:nvPr/>
                </p:nvSpPr>
                <p:spPr>
                  <a:xfrm rot="-5400000">
                    <a:off x="554775" y="3476925"/>
                    <a:ext cx="164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6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95" name="Google Shape;7795;p8"/>
                  <p:cNvSpPr/>
                  <p:nvPr/>
                </p:nvSpPr>
                <p:spPr>
                  <a:xfrm rot="-5400000">
                    <a:off x="613238" y="3328713"/>
                    <a:ext cx="1597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9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96" name="Google Shape;7796;p8"/>
                  <p:cNvSpPr/>
                  <p:nvPr/>
                </p:nvSpPr>
                <p:spPr>
                  <a:xfrm rot="-5400000">
                    <a:off x="548300" y="3350950"/>
                    <a:ext cx="18575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3" h="725" extrusionOk="0">
                        <a:moveTo>
                          <a:pt x="380" y="0"/>
                        </a:moveTo>
                        <a:cubicBezTo>
                          <a:pt x="173" y="0"/>
                          <a:pt x="1" y="155"/>
                          <a:pt x="1" y="363"/>
                        </a:cubicBezTo>
                        <a:cubicBezTo>
                          <a:pt x="1" y="570"/>
                          <a:pt x="173" y="725"/>
                          <a:pt x="380" y="725"/>
                        </a:cubicBezTo>
                        <a:cubicBezTo>
                          <a:pt x="570" y="725"/>
                          <a:pt x="743" y="570"/>
                          <a:pt x="743" y="363"/>
                        </a:cubicBezTo>
                        <a:cubicBezTo>
                          <a:pt x="743" y="155"/>
                          <a:pt x="570" y="0"/>
                          <a:pt x="38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97" name="Google Shape;7797;p8"/>
                  <p:cNvSpPr/>
                  <p:nvPr/>
                </p:nvSpPr>
                <p:spPr>
                  <a:xfrm rot="-5400000">
                    <a:off x="508588" y="3334963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49" y="1"/>
                        </a:moveTo>
                        <a:cubicBezTo>
                          <a:pt x="190" y="1"/>
                          <a:pt x="1" y="242"/>
                          <a:pt x="1" y="795"/>
                        </a:cubicBezTo>
                        <a:cubicBezTo>
                          <a:pt x="1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98" name="Google Shape;7798;p8"/>
                  <p:cNvSpPr/>
                  <p:nvPr/>
                </p:nvSpPr>
                <p:spPr>
                  <a:xfrm rot="-5400000">
                    <a:off x="509363" y="3369288"/>
                    <a:ext cx="406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19" extrusionOk="0">
                        <a:moveTo>
                          <a:pt x="416" y="0"/>
                        </a:moveTo>
                        <a:cubicBezTo>
                          <a:pt x="319" y="0"/>
                          <a:pt x="237" y="36"/>
                          <a:pt x="174" y="99"/>
                        </a:cubicBezTo>
                        <a:cubicBezTo>
                          <a:pt x="1" y="289"/>
                          <a:pt x="35" y="599"/>
                          <a:pt x="415" y="979"/>
                        </a:cubicBezTo>
                        <a:cubicBezTo>
                          <a:pt x="779" y="1343"/>
                          <a:pt x="1274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9" y="1514"/>
                        </a:cubicBezTo>
                        <a:cubicBezTo>
                          <a:pt x="1623" y="1290"/>
                          <a:pt x="1433" y="737"/>
                          <a:pt x="1054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99" name="Google Shape;7799;p8"/>
                  <p:cNvSpPr/>
                  <p:nvPr/>
                </p:nvSpPr>
                <p:spPr>
                  <a:xfrm rot="-5400000">
                    <a:off x="532550" y="3386525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4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59" y="898"/>
                          <a:pt x="794" y="898"/>
                        </a:cubicBezTo>
                        <a:cubicBezTo>
                          <a:pt x="1347" y="898"/>
                          <a:pt x="1882" y="639"/>
                          <a:pt x="2002" y="450"/>
                        </a:cubicBezTo>
                        <a:cubicBezTo>
                          <a:pt x="1882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800" name="Google Shape;7800;p8"/>
                  <p:cNvSpPr/>
                  <p:nvPr/>
                </p:nvSpPr>
                <p:spPr>
                  <a:xfrm rot="-5400000">
                    <a:off x="532775" y="3310800"/>
                    <a:ext cx="4962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5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3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801" name="Google Shape;7801;p8"/>
                  <p:cNvSpPr/>
                  <p:nvPr/>
                </p:nvSpPr>
                <p:spPr>
                  <a:xfrm rot="-5400000">
                    <a:off x="509375" y="3312325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1194" y="0"/>
                        </a:moveTo>
                        <a:cubicBezTo>
                          <a:pt x="1021" y="0"/>
                          <a:pt x="804" y="106"/>
                          <a:pt x="553" y="358"/>
                        </a:cubicBezTo>
                        <a:cubicBezTo>
                          <a:pt x="173" y="737"/>
                          <a:pt x="0" y="1307"/>
                          <a:pt x="35" y="1514"/>
                        </a:cubicBezTo>
                        <a:cubicBezTo>
                          <a:pt x="52" y="1517"/>
                          <a:pt x="72" y="1518"/>
                          <a:pt x="94" y="1518"/>
                        </a:cubicBezTo>
                        <a:cubicBezTo>
                          <a:pt x="335" y="1518"/>
                          <a:pt x="843" y="1343"/>
                          <a:pt x="1191" y="979"/>
                        </a:cubicBezTo>
                        <a:cubicBezTo>
                          <a:pt x="1588" y="599"/>
                          <a:pt x="1623" y="289"/>
                          <a:pt x="1450" y="99"/>
                        </a:cubicBezTo>
                        <a:cubicBezTo>
                          <a:pt x="1380" y="36"/>
                          <a:pt x="1295" y="0"/>
                          <a:pt x="11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802" name="Google Shape;7802;p8"/>
                  <p:cNvSpPr/>
                  <p:nvPr/>
                </p:nvSpPr>
                <p:spPr>
                  <a:xfrm rot="-5400000">
                    <a:off x="612988" y="3497613"/>
                    <a:ext cx="21175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7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56" y="728"/>
                          <a:pt x="363" y="728"/>
                        </a:cubicBezTo>
                        <a:cubicBezTo>
                          <a:pt x="691" y="728"/>
                          <a:pt x="846" y="331"/>
                          <a:pt x="622" y="106"/>
                        </a:cubicBezTo>
                        <a:cubicBezTo>
                          <a:pt x="549" y="34"/>
                          <a:pt x="458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803" name="Google Shape;7803;p8"/>
                  <p:cNvSpPr/>
                  <p:nvPr/>
                </p:nvSpPr>
                <p:spPr>
                  <a:xfrm rot="-5400000">
                    <a:off x="650575" y="3483400"/>
                    <a:ext cx="2202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1" h="2003" extrusionOk="0">
                        <a:moveTo>
                          <a:pt x="449" y="0"/>
                        </a:moveTo>
                        <a:cubicBezTo>
                          <a:pt x="259" y="121"/>
                          <a:pt x="0" y="639"/>
                          <a:pt x="0" y="1191"/>
                        </a:cubicBezTo>
                        <a:cubicBezTo>
                          <a:pt x="0" y="1743"/>
                          <a:pt x="207" y="2002"/>
                          <a:pt x="449" y="2002"/>
                        </a:cubicBezTo>
                        <a:cubicBezTo>
                          <a:pt x="691" y="2002"/>
                          <a:pt x="880" y="1743"/>
                          <a:pt x="880" y="1191"/>
                        </a:cubicBezTo>
                        <a:cubicBezTo>
                          <a:pt x="880" y="639"/>
                          <a:pt x="622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804" name="Google Shape;7804;p8"/>
                  <p:cNvSpPr/>
                  <p:nvPr/>
                </p:nvSpPr>
                <p:spPr>
                  <a:xfrm rot="-5400000">
                    <a:off x="631250" y="346075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93" y="1"/>
                        </a:moveTo>
                        <a:cubicBezTo>
                          <a:pt x="72" y="1"/>
                          <a:pt x="53" y="2"/>
                          <a:pt x="35" y="5"/>
                        </a:cubicBezTo>
                        <a:cubicBezTo>
                          <a:pt x="1" y="229"/>
                          <a:pt x="174" y="781"/>
                          <a:pt x="570" y="1178"/>
                        </a:cubicBezTo>
                        <a:cubicBezTo>
                          <a:pt x="809" y="1417"/>
                          <a:pt x="1028" y="1520"/>
                          <a:pt x="1200" y="1520"/>
                        </a:cubicBezTo>
                        <a:cubicBezTo>
                          <a:pt x="1301" y="1520"/>
                          <a:pt x="1387" y="1484"/>
                          <a:pt x="1451" y="1420"/>
                        </a:cubicBezTo>
                        <a:cubicBezTo>
                          <a:pt x="1623" y="1247"/>
                          <a:pt x="1589" y="937"/>
                          <a:pt x="1192" y="540"/>
                        </a:cubicBezTo>
                        <a:cubicBezTo>
                          <a:pt x="842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805" name="Google Shape;7805;p8"/>
                  <p:cNvSpPr/>
                  <p:nvPr/>
                </p:nvSpPr>
                <p:spPr>
                  <a:xfrm rot="-5400000">
                    <a:off x="598563" y="3459038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2" y="1"/>
                        </a:moveTo>
                        <a:cubicBezTo>
                          <a:pt x="639" y="1"/>
                          <a:pt x="122" y="277"/>
                          <a:pt x="1" y="449"/>
                        </a:cubicBezTo>
                        <a:cubicBezTo>
                          <a:pt x="122" y="639"/>
                          <a:pt x="639" y="898"/>
                          <a:pt x="1192" y="898"/>
                        </a:cubicBezTo>
                        <a:cubicBezTo>
                          <a:pt x="1744" y="898"/>
                          <a:pt x="2003" y="708"/>
                          <a:pt x="2003" y="449"/>
                        </a:cubicBezTo>
                        <a:cubicBezTo>
                          <a:pt x="2003" y="208"/>
                          <a:pt x="1744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806" name="Google Shape;7806;p8"/>
                  <p:cNvSpPr/>
                  <p:nvPr/>
                </p:nvSpPr>
                <p:spPr>
                  <a:xfrm rot="-5400000">
                    <a:off x="598775" y="3534750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4" y="1"/>
                        </a:moveTo>
                        <a:cubicBezTo>
                          <a:pt x="242" y="1"/>
                          <a:pt x="0" y="208"/>
                          <a:pt x="0" y="449"/>
                        </a:cubicBezTo>
                        <a:cubicBezTo>
                          <a:pt x="0" y="708"/>
                          <a:pt x="242" y="898"/>
                          <a:pt x="794" y="898"/>
                        </a:cubicBezTo>
                        <a:cubicBezTo>
                          <a:pt x="1347" y="898"/>
                          <a:pt x="1864" y="639"/>
                          <a:pt x="1985" y="449"/>
                        </a:cubicBezTo>
                        <a:cubicBezTo>
                          <a:pt x="1864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807" name="Google Shape;7807;p8"/>
                  <p:cNvSpPr/>
                  <p:nvPr/>
                </p:nvSpPr>
                <p:spPr>
                  <a:xfrm rot="-5400000">
                    <a:off x="631250" y="351770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26" y="0"/>
                        </a:moveTo>
                        <a:cubicBezTo>
                          <a:pt x="1274" y="0"/>
                          <a:pt x="780" y="176"/>
                          <a:pt x="432" y="540"/>
                        </a:cubicBezTo>
                        <a:cubicBezTo>
                          <a:pt x="35" y="937"/>
                          <a:pt x="1" y="1247"/>
                          <a:pt x="173" y="1420"/>
                        </a:cubicBezTo>
                        <a:cubicBezTo>
                          <a:pt x="237" y="1484"/>
                          <a:pt x="323" y="1520"/>
                          <a:pt x="424" y="1520"/>
                        </a:cubicBezTo>
                        <a:cubicBezTo>
                          <a:pt x="596" y="1520"/>
                          <a:pt x="815" y="1417"/>
                          <a:pt x="1053" y="1178"/>
                        </a:cubicBezTo>
                        <a:cubicBezTo>
                          <a:pt x="1450" y="781"/>
                          <a:pt x="1623" y="229"/>
                          <a:pt x="1589" y="5"/>
                        </a:cubicBezTo>
                        <a:cubicBezTo>
                          <a:pt x="1570" y="2"/>
                          <a:pt x="1549" y="0"/>
                          <a:pt x="152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808" name="Google Shape;7808;p8"/>
                  <p:cNvSpPr/>
                  <p:nvPr/>
                </p:nvSpPr>
                <p:spPr>
                  <a:xfrm rot="-5400000">
                    <a:off x="471700" y="3429250"/>
                    <a:ext cx="27650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864" extrusionOk="0">
                        <a:moveTo>
                          <a:pt x="553" y="1"/>
                        </a:moveTo>
                        <a:cubicBezTo>
                          <a:pt x="1" y="1"/>
                          <a:pt x="1" y="864"/>
                          <a:pt x="553" y="864"/>
                        </a:cubicBezTo>
                        <a:cubicBezTo>
                          <a:pt x="1105" y="864"/>
                          <a:pt x="1105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809" name="Google Shape;7809;p8"/>
                  <p:cNvSpPr/>
                  <p:nvPr/>
                </p:nvSpPr>
                <p:spPr>
                  <a:xfrm rot="-5400000">
                    <a:off x="469125" y="3560850"/>
                    <a:ext cx="27650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05" y="863"/>
                          <a:pt x="1105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810" name="Google Shape;7810;p8"/>
                  <p:cNvSpPr/>
                  <p:nvPr/>
                </p:nvSpPr>
                <p:spPr>
                  <a:xfrm rot="-5400000">
                    <a:off x="554763" y="3168838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811" name="Google Shape;7811;p8"/>
                  <p:cNvSpPr/>
                  <p:nvPr/>
                </p:nvSpPr>
                <p:spPr>
                  <a:xfrm rot="-5400000">
                    <a:off x="613225" y="3020625"/>
                    <a:ext cx="160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812" name="Google Shape;7812;p8"/>
                  <p:cNvSpPr/>
                  <p:nvPr/>
                </p:nvSpPr>
                <p:spPr>
                  <a:xfrm rot="-5400000">
                    <a:off x="548288" y="3042863"/>
                    <a:ext cx="1860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4" h="725" extrusionOk="0">
                        <a:moveTo>
                          <a:pt x="381" y="0"/>
                        </a:moveTo>
                        <a:cubicBezTo>
                          <a:pt x="174" y="0"/>
                          <a:pt x="1" y="155"/>
                          <a:pt x="1" y="363"/>
                        </a:cubicBezTo>
                        <a:cubicBezTo>
                          <a:pt x="1" y="570"/>
                          <a:pt x="174" y="725"/>
                          <a:pt x="381" y="725"/>
                        </a:cubicBezTo>
                        <a:cubicBezTo>
                          <a:pt x="570" y="725"/>
                          <a:pt x="743" y="570"/>
                          <a:pt x="743" y="363"/>
                        </a:cubicBezTo>
                        <a:cubicBezTo>
                          <a:pt x="743" y="155"/>
                          <a:pt x="570" y="0"/>
                          <a:pt x="3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813" name="Google Shape;7813;p8"/>
                  <p:cNvSpPr/>
                  <p:nvPr/>
                </p:nvSpPr>
                <p:spPr>
                  <a:xfrm rot="-5400000">
                    <a:off x="508588" y="3026888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50" y="1"/>
                        </a:moveTo>
                        <a:cubicBezTo>
                          <a:pt x="191" y="1"/>
                          <a:pt x="1" y="242"/>
                          <a:pt x="1" y="795"/>
                        </a:cubicBezTo>
                        <a:cubicBezTo>
                          <a:pt x="1" y="1347"/>
                          <a:pt x="260" y="1882"/>
                          <a:pt x="450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5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814" name="Google Shape;7814;p8"/>
                  <p:cNvSpPr/>
                  <p:nvPr/>
                </p:nvSpPr>
                <p:spPr>
                  <a:xfrm rot="-5400000">
                    <a:off x="509163" y="3061413"/>
                    <a:ext cx="410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0" h="1519" extrusionOk="0">
                        <a:moveTo>
                          <a:pt x="433" y="0"/>
                        </a:moveTo>
                        <a:cubicBezTo>
                          <a:pt x="335" y="0"/>
                          <a:pt x="253" y="36"/>
                          <a:pt x="190" y="99"/>
                        </a:cubicBezTo>
                        <a:cubicBezTo>
                          <a:pt x="0" y="289"/>
                          <a:pt x="52" y="599"/>
                          <a:pt x="432" y="979"/>
                        </a:cubicBezTo>
                        <a:cubicBezTo>
                          <a:pt x="796" y="1343"/>
                          <a:pt x="1290" y="1518"/>
                          <a:pt x="1529" y="1518"/>
                        </a:cubicBezTo>
                        <a:cubicBezTo>
                          <a:pt x="1551" y="1518"/>
                          <a:pt x="1571" y="1517"/>
                          <a:pt x="1588" y="1514"/>
                        </a:cubicBezTo>
                        <a:cubicBezTo>
                          <a:pt x="1640" y="1290"/>
                          <a:pt x="1450" y="737"/>
                          <a:pt x="1070" y="358"/>
                        </a:cubicBezTo>
                        <a:cubicBezTo>
                          <a:pt x="819" y="106"/>
                          <a:pt x="602" y="0"/>
                          <a:pt x="43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815" name="Google Shape;7815;p8"/>
                  <p:cNvSpPr/>
                  <p:nvPr/>
                </p:nvSpPr>
                <p:spPr>
                  <a:xfrm rot="-5400000">
                    <a:off x="532550" y="307845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5" y="1"/>
                        </a:moveTo>
                        <a:cubicBezTo>
                          <a:pt x="260" y="1"/>
                          <a:pt x="1" y="208"/>
                          <a:pt x="1" y="450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82" y="639"/>
                          <a:pt x="2003" y="450"/>
                        </a:cubicBezTo>
                        <a:cubicBezTo>
                          <a:pt x="1865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816" name="Google Shape;7816;p8"/>
                  <p:cNvSpPr/>
                  <p:nvPr/>
                </p:nvSpPr>
                <p:spPr>
                  <a:xfrm rot="-5400000">
                    <a:off x="532763" y="3002713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4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4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817" name="Google Shape;7817;p8"/>
                  <p:cNvSpPr/>
                  <p:nvPr/>
                </p:nvSpPr>
                <p:spPr>
                  <a:xfrm rot="-5400000">
                    <a:off x="509163" y="3004463"/>
                    <a:ext cx="410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0" h="1519" extrusionOk="0">
                        <a:moveTo>
                          <a:pt x="1207" y="0"/>
                        </a:moveTo>
                        <a:cubicBezTo>
                          <a:pt x="1038" y="0"/>
                          <a:pt x="821" y="106"/>
                          <a:pt x="570" y="358"/>
                        </a:cubicBezTo>
                        <a:cubicBezTo>
                          <a:pt x="190" y="737"/>
                          <a:pt x="0" y="1307"/>
                          <a:pt x="52" y="1514"/>
                        </a:cubicBezTo>
                        <a:cubicBezTo>
                          <a:pt x="69" y="1517"/>
                          <a:pt x="89" y="1518"/>
                          <a:pt x="111" y="1518"/>
                        </a:cubicBezTo>
                        <a:cubicBezTo>
                          <a:pt x="350" y="1518"/>
                          <a:pt x="844" y="1343"/>
                          <a:pt x="1208" y="979"/>
                        </a:cubicBezTo>
                        <a:cubicBezTo>
                          <a:pt x="1605" y="599"/>
                          <a:pt x="1640" y="289"/>
                          <a:pt x="1450" y="99"/>
                        </a:cubicBezTo>
                        <a:cubicBezTo>
                          <a:pt x="1387" y="36"/>
                          <a:pt x="1305" y="0"/>
                          <a:pt x="120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818" name="Google Shape;7818;p8"/>
                  <p:cNvSpPr/>
                  <p:nvPr/>
                </p:nvSpPr>
                <p:spPr>
                  <a:xfrm rot="-5400000">
                    <a:off x="612988" y="3189538"/>
                    <a:ext cx="21175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7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56" y="728"/>
                          <a:pt x="363" y="728"/>
                        </a:cubicBezTo>
                        <a:cubicBezTo>
                          <a:pt x="691" y="728"/>
                          <a:pt x="847" y="331"/>
                          <a:pt x="622" y="106"/>
                        </a:cubicBezTo>
                        <a:cubicBezTo>
                          <a:pt x="549" y="34"/>
                          <a:pt x="459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819" name="Google Shape;7819;p8"/>
                  <p:cNvSpPr/>
                  <p:nvPr/>
                </p:nvSpPr>
                <p:spPr>
                  <a:xfrm rot="-5400000">
                    <a:off x="650350" y="3175100"/>
                    <a:ext cx="2247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2003" extrusionOk="0">
                        <a:moveTo>
                          <a:pt x="449" y="0"/>
                        </a:moveTo>
                        <a:cubicBezTo>
                          <a:pt x="277" y="121"/>
                          <a:pt x="1" y="639"/>
                          <a:pt x="1" y="1191"/>
                        </a:cubicBezTo>
                        <a:cubicBezTo>
                          <a:pt x="1" y="1743"/>
                          <a:pt x="208" y="2002"/>
                          <a:pt x="449" y="2002"/>
                        </a:cubicBezTo>
                        <a:cubicBezTo>
                          <a:pt x="708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22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820" name="Google Shape;7820;p8"/>
                  <p:cNvSpPr/>
                  <p:nvPr/>
                </p:nvSpPr>
                <p:spPr>
                  <a:xfrm rot="-5400000">
                    <a:off x="631263" y="3152663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93" y="1"/>
                        </a:moveTo>
                        <a:cubicBezTo>
                          <a:pt x="71" y="1"/>
                          <a:pt x="52" y="2"/>
                          <a:pt x="35" y="5"/>
                        </a:cubicBezTo>
                        <a:cubicBezTo>
                          <a:pt x="0" y="229"/>
                          <a:pt x="173" y="781"/>
                          <a:pt x="570" y="1178"/>
                        </a:cubicBezTo>
                        <a:cubicBezTo>
                          <a:pt x="809" y="1417"/>
                          <a:pt x="1027" y="1520"/>
                          <a:pt x="1199" y="1520"/>
                        </a:cubicBezTo>
                        <a:cubicBezTo>
                          <a:pt x="1301" y="1520"/>
                          <a:pt x="1386" y="1484"/>
                          <a:pt x="1450" y="1420"/>
                        </a:cubicBezTo>
                        <a:cubicBezTo>
                          <a:pt x="1623" y="1247"/>
                          <a:pt x="1588" y="937"/>
                          <a:pt x="1191" y="540"/>
                        </a:cubicBezTo>
                        <a:cubicBezTo>
                          <a:pt x="841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821" name="Google Shape;7821;p8"/>
                  <p:cNvSpPr/>
                  <p:nvPr/>
                </p:nvSpPr>
                <p:spPr>
                  <a:xfrm rot="-5400000">
                    <a:off x="598788" y="3151163"/>
                    <a:ext cx="4962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5" h="898" extrusionOk="0">
                        <a:moveTo>
                          <a:pt x="1191" y="1"/>
                        </a:moveTo>
                        <a:cubicBezTo>
                          <a:pt x="639" y="1"/>
                          <a:pt x="121" y="277"/>
                          <a:pt x="0" y="449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3" y="898"/>
                          <a:pt x="1985" y="708"/>
                          <a:pt x="1985" y="449"/>
                        </a:cubicBezTo>
                        <a:cubicBezTo>
                          <a:pt x="1985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822" name="Google Shape;7822;p8"/>
                  <p:cNvSpPr/>
                  <p:nvPr/>
                </p:nvSpPr>
                <p:spPr>
                  <a:xfrm rot="-5400000">
                    <a:off x="598775" y="3226675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5" y="1"/>
                        </a:moveTo>
                        <a:cubicBezTo>
                          <a:pt x="242" y="1"/>
                          <a:pt x="1" y="208"/>
                          <a:pt x="1" y="449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65" y="639"/>
                          <a:pt x="1986" y="449"/>
                        </a:cubicBezTo>
                        <a:cubicBezTo>
                          <a:pt x="1865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823" name="Google Shape;7823;p8"/>
                  <p:cNvSpPr/>
                  <p:nvPr/>
                </p:nvSpPr>
                <p:spPr>
                  <a:xfrm rot="-5400000">
                    <a:off x="631250" y="3209625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26" y="0"/>
                        </a:moveTo>
                        <a:cubicBezTo>
                          <a:pt x="1274" y="0"/>
                          <a:pt x="781" y="176"/>
                          <a:pt x="432" y="540"/>
                        </a:cubicBezTo>
                        <a:cubicBezTo>
                          <a:pt x="36" y="937"/>
                          <a:pt x="1" y="1247"/>
                          <a:pt x="174" y="1420"/>
                        </a:cubicBezTo>
                        <a:cubicBezTo>
                          <a:pt x="238" y="1484"/>
                          <a:pt x="323" y="1520"/>
                          <a:pt x="424" y="1520"/>
                        </a:cubicBezTo>
                        <a:cubicBezTo>
                          <a:pt x="597" y="1520"/>
                          <a:pt x="815" y="1417"/>
                          <a:pt x="1054" y="1178"/>
                        </a:cubicBezTo>
                        <a:cubicBezTo>
                          <a:pt x="1451" y="781"/>
                          <a:pt x="1623" y="229"/>
                          <a:pt x="1589" y="5"/>
                        </a:cubicBezTo>
                        <a:cubicBezTo>
                          <a:pt x="1570" y="2"/>
                          <a:pt x="1549" y="0"/>
                          <a:pt x="152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824" name="Google Shape;7824;p8"/>
                  <p:cNvSpPr/>
                  <p:nvPr/>
                </p:nvSpPr>
                <p:spPr>
                  <a:xfrm rot="-5400000">
                    <a:off x="471713" y="3121163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2" y="1"/>
                        </a:moveTo>
                        <a:cubicBezTo>
                          <a:pt x="0" y="1"/>
                          <a:pt x="0" y="864"/>
                          <a:pt x="552" y="864"/>
                        </a:cubicBezTo>
                        <a:cubicBezTo>
                          <a:pt x="1105" y="864"/>
                          <a:pt x="1105" y="1"/>
                          <a:pt x="5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825" name="Google Shape;7825;p8"/>
                  <p:cNvSpPr/>
                  <p:nvPr/>
                </p:nvSpPr>
                <p:spPr>
                  <a:xfrm rot="-5400000">
                    <a:off x="468913" y="3252563"/>
                    <a:ext cx="2807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05" y="863"/>
                          <a:pt x="1123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826" name="Google Shape;7826;p8"/>
                  <p:cNvSpPr/>
                  <p:nvPr/>
                </p:nvSpPr>
                <p:spPr>
                  <a:xfrm rot="-5400000">
                    <a:off x="459638" y="4385438"/>
                    <a:ext cx="107450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0" y="2227"/>
                          <a:pt x="0" y="2503"/>
                        </a:cubicBezTo>
                        <a:cubicBezTo>
                          <a:pt x="0" y="3073"/>
                          <a:pt x="449" y="3539"/>
                          <a:pt x="1019" y="3539"/>
                        </a:cubicBezTo>
                        <a:cubicBezTo>
                          <a:pt x="1588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4" y="3537"/>
                          <a:pt x="3059" y="3537"/>
                        </a:cubicBezTo>
                        <a:cubicBezTo>
                          <a:pt x="3193" y="3537"/>
                          <a:pt x="3332" y="3510"/>
                          <a:pt x="3470" y="3452"/>
                        </a:cubicBezTo>
                        <a:cubicBezTo>
                          <a:pt x="4143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827" name="Google Shape;7827;p8"/>
                  <p:cNvSpPr/>
                  <p:nvPr/>
                </p:nvSpPr>
                <p:spPr>
                  <a:xfrm rot="-5400000">
                    <a:off x="617150" y="4242625"/>
                    <a:ext cx="107450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8" extrusionOk="0">
                        <a:moveTo>
                          <a:pt x="1233" y="0"/>
                        </a:moveTo>
                        <a:cubicBezTo>
                          <a:pt x="1099" y="0"/>
                          <a:pt x="962" y="27"/>
                          <a:pt x="829" y="85"/>
                        </a:cubicBezTo>
                        <a:cubicBezTo>
                          <a:pt x="156" y="379"/>
                          <a:pt x="0" y="1259"/>
                          <a:pt x="535" y="1777"/>
                        </a:cubicBezTo>
                        <a:lnTo>
                          <a:pt x="2261" y="3537"/>
                        </a:lnTo>
                        <a:lnTo>
                          <a:pt x="3987" y="1777"/>
                        </a:lnTo>
                        <a:cubicBezTo>
                          <a:pt x="4177" y="1570"/>
                          <a:pt x="4298" y="1311"/>
                          <a:pt x="4298" y="1035"/>
                        </a:cubicBezTo>
                        <a:cubicBezTo>
                          <a:pt x="4298" y="353"/>
                          <a:pt x="3789" y="12"/>
                          <a:pt x="3280" y="12"/>
                        </a:cubicBezTo>
                        <a:cubicBezTo>
                          <a:pt x="2770" y="12"/>
                          <a:pt x="2261" y="353"/>
                          <a:pt x="2261" y="1035"/>
                        </a:cubicBezTo>
                        <a:cubicBezTo>
                          <a:pt x="2261" y="440"/>
                          <a:pt x="1773" y="0"/>
                          <a:pt x="123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828" name="Google Shape;7828;p8"/>
                  <p:cNvSpPr/>
                  <p:nvPr/>
                </p:nvSpPr>
                <p:spPr>
                  <a:xfrm rot="-5400000">
                    <a:off x="462225" y="4079925"/>
                    <a:ext cx="103150" cy="89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26" h="3574" extrusionOk="0">
                        <a:moveTo>
                          <a:pt x="2071" y="0"/>
                        </a:moveTo>
                        <a:lnTo>
                          <a:pt x="345" y="1778"/>
                        </a:lnTo>
                        <a:cubicBezTo>
                          <a:pt x="155" y="1968"/>
                          <a:pt x="35" y="2227"/>
                          <a:pt x="35" y="2503"/>
                        </a:cubicBezTo>
                        <a:cubicBezTo>
                          <a:pt x="0" y="3090"/>
                          <a:pt x="466" y="3573"/>
                          <a:pt x="1053" y="3573"/>
                        </a:cubicBezTo>
                        <a:cubicBezTo>
                          <a:pt x="1619" y="3573"/>
                          <a:pt x="2073" y="3123"/>
                          <a:pt x="2073" y="2564"/>
                        </a:cubicBezTo>
                        <a:lnTo>
                          <a:pt x="2073" y="2564"/>
                        </a:lnTo>
                        <a:cubicBezTo>
                          <a:pt x="2105" y="3106"/>
                          <a:pt x="2557" y="3539"/>
                          <a:pt x="3090" y="3539"/>
                        </a:cubicBezTo>
                        <a:cubicBezTo>
                          <a:pt x="3659" y="3539"/>
                          <a:pt x="4125" y="3073"/>
                          <a:pt x="4125" y="2503"/>
                        </a:cubicBezTo>
                        <a:cubicBezTo>
                          <a:pt x="4125" y="2227"/>
                          <a:pt x="4004" y="1968"/>
                          <a:pt x="3797" y="1778"/>
                        </a:cubicBezTo>
                        <a:lnTo>
                          <a:pt x="207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829" name="Google Shape;7829;p8"/>
                  <p:cNvSpPr/>
                  <p:nvPr/>
                </p:nvSpPr>
                <p:spPr>
                  <a:xfrm rot="-5400000">
                    <a:off x="617138" y="3934538"/>
                    <a:ext cx="107475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8" extrusionOk="0">
                        <a:moveTo>
                          <a:pt x="1233" y="0"/>
                        </a:moveTo>
                        <a:cubicBezTo>
                          <a:pt x="1100" y="0"/>
                          <a:pt x="963" y="27"/>
                          <a:pt x="829" y="85"/>
                        </a:cubicBezTo>
                        <a:cubicBezTo>
                          <a:pt x="156" y="379"/>
                          <a:pt x="1" y="1259"/>
                          <a:pt x="536" y="1777"/>
                        </a:cubicBezTo>
                        <a:lnTo>
                          <a:pt x="2262" y="3537"/>
                        </a:lnTo>
                        <a:lnTo>
                          <a:pt x="3988" y="1777"/>
                        </a:lnTo>
                        <a:cubicBezTo>
                          <a:pt x="4177" y="1570"/>
                          <a:pt x="4298" y="1311"/>
                          <a:pt x="4298" y="1035"/>
                        </a:cubicBezTo>
                        <a:cubicBezTo>
                          <a:pt x="4298" y="353"/>
                          <a:pt x="3789" y="12"/>
                          <a:pt x="3280" y="12"/>
                        </a:cubicBezTo>
                        <a:cubicBezTo>
                          <a:pt x="2771" y="12"/>
                          <a:pt x="2262" y="353"/>
                          <a:pt x="2262" y="1035"/>
                        </a:cubicBezTo>
                        <a:cubicBezTo>
                          <a:pt x="2262" y="440"/>
                          <a:pt x="1774" y="0"/>
                          <a:pt x="123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830" name="Google Shape;7830;p8"/>
                  <p:cNvSpPr/>
                  <p:nvPr/>
                </p:nvSpPr>
                <p:spPr>
                  <a:xfrm rot="-5400000">
                    <a:off x="459638" y="3769263"/>
                    <a:ext cx="107450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0" y="2227"/>
                          <a:pt x="0" y="2503"/>
                        </a:cubicBezTo>
                        <a:cubicBezTo>
                          <a:pt x="0" y="3073"/>
                          <a:pt x="449" y="3539"/>
                          <a:pt x="1018" y="3539"/>
                        </a:cubicBezTo>
                        <a:cubicBezTo>
                          <a:pt x="1571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3" y="3537"/>
                          <a:pt x="3049" y="3537"/>
                        </a:cubicBezTo>
                        <a:cubicBezTo>
                          <a:pt x="3182" y="3537"/>
                          <a:pt x="3318" y="3510"/>
                          <a:pt x="3452" y="3452"/>
                        </a:cubicBezTo>
                        <a:cubicBezTo>
                          <a:pt x="4142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831" name="Google Shape;7831;p8"/>
                  <p:cNvSpPr/>
                  <p:nvPr/>
                </p:nvSpPr>
                <p:spPr>
                  <a:xfrm rot="-5400000">
                    <a:off x="617138" y="3626463"/>
                    <a:ext cx="107475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8" extrusionOk="0">
                        <a:moveTo>
                          <a:pt x="1234" y="0"/>
                        </a:moveTo>
                        <a:cubicBezTo>
                          <a:pt x="1100" y="0"/>
                          <a:pt x="963" y="27"/>
                          <a:pt x="829" y="85"/>
                        </a:cubicBezTo>
                        <a:cubicBezTo>
                          <a:pt x="156" y="379"/>
                          <a:pt x="1" y="1259"/>
                          <a:pt x="536" y="1777"/>
                        </a:cubicBezTo>
                        <a:lnTo>
                          <a:pt x="2262" y="3537"/>
                        </a:lnTo>
                        <a:lnTo>
                          <a:pt x="3988" y="1777"/>
                        </a:lnTo>
                        <a:cubicBezTo>
                          <a:pt x="4178" y="1570"/>
                          <a:pt x="4299" y="1311"/>
                          <a:pt x="4299" y="1035"/>
                        </a:cubicBezTo>
                        <a:cubicBezTo>
                          <a:pt x="4299" y="353"/>
                          <a:pt x="3789" y="12"/>
                          <a:pt x="3280" y="12"/>
                        </a:cubicBezTo>
                        <a:cubicBezTo>
                          <a:pt x="2771" y="12"/>
                          <a:pt x="2262" y="353"/>
                          <a:pt x="2262" y="1035"/>
                        </a:cubicBezTo>
                        <a:cubicBezTo>
                          <a:pt x="2262" y="440"/>
                          <a:pt x="1774" y="0"/>
                          <a:pt x="123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832" name="Google Shape;7832;p8"/>
                  <p:cNvSpPr/>
                  <p:nvPr/>
                </p:nvSpPr>
                <p:spPr>
                  <a:xfrm rot="-5400000">
                    <a:off x="459638" y="3461188"/>
                    <a:ext cx="107450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0" y="2227"/>
                          <a:pt x="0" y="2503"/>
                        </a:cubicBezTo>
                        <a:cubicBezTo>
                          <a:pt x="0" y="3073"/>
                          <a:pt x="449" y="3539"/>
                          <a:pt x="1019" y="3539"/>
                        </a:cubicBezTo>
                        <a:cubicBezTo>
                          <a:pt x="1571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4" y="3537"/>
                          <a:pt x="3050" y="3537"/>
                        </a:cubicBezTo>
                        <a:cubicBezTo>
                          <a:pt x="3182" y="3537"/>
                          <a:pt x="3319" y="3510"/>
                          <a:pt x="3452" y="3452"/>
                        </a:cubicBezTo>
                        <a:cubicBezTo>
                          <a:pt x="4143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833" name="Google Shape;7833;p8"/>
                  <p:cNvSpPr/>
                  <p:nvPr/>
                </p:nvSpPr>
                <p:spPr>
                  <a:xfrm rot="-5400000">
                    <a:off x="616263" y="3317488"/>
                    <a:ext cx="108325" cy="89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3" h="3574" extrusionOk="0">
                        <a:moveTo>
                          <a:pt x="3280" y="1"/>
                        </a:moveTo>
                        <a:cubicBezTo>
                          <a:pt x="2714" y="1"/>
                          <a:pt x="2260" y="450"/>
                          <a:pt x="2259" y="1008"/>
                        </a:cubicBezTo>
                        <a:lnTo>
                          <a:pt x="2259" y="1008"/>
                        </a:lnTo>
                        <a:cubicBezTo>
                          <a:pt x="2227" y="445"/>
                          <a:pt x="1754" y="36"/>
                          <a:pt x="1233" y="36"/>
                        </a:cubicBezTo>
                        <a:cubicBezTo>
                          <a:pt x="1099" y="36"/>
                          <a:pt x="962" y="63"/>
                          <a:pt x="829" y="121"/>
                        </a:cubicBezTo>
                        <a:cubicBezTo>
                          <a:pt x="156" y="415"/>
                          <a:pt x="0" y="1295"/>
                          <a:pt x="535" y="1813"/>
                        </a:cubicBezTo>
                        <a:lnTo>
                          <a:pt x="2261" y="3573"/>
                        </a:lnTo>
                        <a:lnTo>
                          <a:pt x="3987" y="1813"/>
                        </a:lnTo>
                        <a:cubicBezTo>
                          <a:pt x="4177" y="1606"/>
                          <a:pt x="4298" y="1347"/>
                          <a:pt x="4298" y="1071"/>
                        </a:cubicBezTo>
                        <a:cubicBezTo>
                          <a:pt x="4332" y="484"/>
                          <a:pt x="3866" y="1"/>
                          <a:pt x="32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834" name="Google Shape;7834;p8"/>
                  <p:cNvSpPr/>
                  <p:nvPr/>
                </p:nvSpPr>
                <p:spPr>
                  <a:xfrm rot="-5400000">
                    <a:off x="459625" y="3153100"/>
                    <a:ext cx="107475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1" y="2227"/>
                          <a:pt x="1" y="2503"/>
                        </a:cubicBezTo>
                        <a:cubicBezTo>
                          <a:pt x="1" y="3073"/>
                          <a:pt x="449" y="3539"/>
                          <a:pt x="1019" y="3539"/>
                        </a:cubicBezTo>
                        <a:cubicBezTo>
                          <a:pt x="1571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4" y="3537"/>
                          <a:pt x="3050" y="3537"/>
                        </a:cubicBezTo>
                        <a:cubicBezTo>
                          <a:pt x="3183" y="3537"/>
                          <a:pt x="3319" y="3510"/>
                          <a:pt x="3453" y="3452"/>
                        </a:cubicBezTo>
                        <a:cubicBezTo>
                          <a:pt x="4143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835" name="Google Shape;7835;p8"/>
                  <p:cNvSpPr/>
                  <p:nvPr/>
                </p:nvSpPr>
                <p:spPr>
                  <a:xfrm rot="-5400000">
                    <a:off x="617138" y="3010288"/>
                    <a:ext cx="107475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8" extrusionOk="0">
                        <a:moveTo>
                          <a:pt x="1233" y="0"/>
                        </a:moveTo>
                        <a:cubicBezTo>
                          <a:pt x="1100" y="0"/>
                          <a:pt x="963" y="27"/>
                          <a:pt x="829" y="85"/>
                        </a:cubicBezTo>
                        <a:cubicBezTo>
                          <a:pt x="156" y="379"/>
                          <a:pt x="1" y="1259"/>
                          <a:pt x="536" y="1777"/>
                        </a:cubicBezTo>
                        <a:lnTo>
                          <a:pt x="2262" y="3537"/>
                        </a:lnTo>
                        <a:lnTo>
                          <a:pt x="3988" y="1777"/>
                        </a:lnTo>
                        <a:cubicBezTo>
                          <a:pt x="4177" y="1570"/>
                          <a:pt x="4298" y="1311"/>
                          <a:pt x="4298" y="1035"/>
                        </a:cubicBezTo>
                        <a:cubicBezTo>
                          <a:pt x="4298" y="353"/>
                          <a:pt x="3789" y="12"/>
                          <a:pt x="3280" y="12"/>
                        </a:cubicBezTo>
                        <a:cubicBezTo>
                          <a:pt x="2771" y="12"/>
                          <a:pt x="2262" y="353"/>
                          <a:pt x="2262" y="1035"/>
                        </a:cubicBezTo>
                        <a:cubicBezTo>
                          <a:pt x="2262" y="440"/>
                          <a:pt x="1774" y="0"/>
                          <a:pt x="123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7836" name="Google Shape;7836;p8"/>
              <p:cNvGrpSpPr/>
              <p:nvPr/>
            </p:nvGrpSpPr>
            <p:grpSpPr>
              <a:xfrm rot="10800000">
                <a:off x="4518256" y="476074"/>
                <a:ext cx="4185284" cy="4217226"/>
                <a:chOff x="481675" y="412024"/>
                <a:chExt cx="4185284" cy="4217226"/>
              </a:xfrm>
            </p:grpSpPr>
            <p:grpSp>
              <p:nvGrpSpPr>
                <p:cNvPr id="7837" name="Google Shape;7837;p8"/>
                <p:cNvGrpSpPr/>
                <p:nvPr/>
              </p:nvGrpSpPr>
              <p:grpSpPr>
                <a:xfrm>
                  <a:off x="481675" y="530336"/>
                  <a:ext cx="245975" cy="4098914"/>
                  <a:chOff x="447875" y="530336"/>
                  <a:chExt cx="245975" cy="4098914"/>
                </a:xfrm>
              </p:grpSpPr>
              <p:sp>
                <p:nvSpPr>
                  <p:cNvPr id="7838" name="Google Shape;7838;p8"/>
                  <p:cNvSpPr/>
                  <p:nvPr/>
                </p:nvSpPr>
                <p:spPr>
                  <a:xfrm rot="-5400000">
                    <a:off x="511525" y="4232675"/>
                    <a:ext cx="4962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5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3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839" name="Google Shape;7839;p8"/>
                  <p:cNvSpPr/>
                  <p:nvPr/>
                </p:nvSpPr>
                <p:spPr>
                  <a:xfrm rot="-5400000">
                    <a:off x="488125" y="4234200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1195" y="0"/>
                        </a:moveTo>
                        <a:cubicBezTo>
                          <a:pt x="1023" y="0"/>
                          <a:pt x="810" y="106"/>
                          <a:pt x="570" y="358"/>
                        </a:cubicBezTo>
                        <a:cubicBezTo>
                          <a:pt x="173" y="737"/>
                          <a:pt x="0" y="1307"/>
                          <a:pt x="35" y="1514"/>
                        </a:cubicBezTo>
                        <a:cubicBezTo>
                          <a:pt x="52" y="1517"/>
                          <a:pt x="72" y="1518"/>
                          <a:pt x="94" y="1518"/>
                        </a:cubicBezTo>
                        <a:cubicBezTo>
                          <a:pt x="335" y="1518"/>
                          <a:pt x="843" y="1343"/>
                          <a:pt x="1191" y="979"/>
                        </a:cubicBezTo>
                        <a:cubicBezTo>
                          <a:pt x="1588" y="599"/>
                          <a:pt x="1623" y="289"/>
                          <a:pt x="1450" y="99"/>
                        </a:cubicBezTo>
                        <a:cubicBezTo>
                          <a:pt x="1380" y="36"/>
                          <a:pt x="1295" y="0"/>
                          <a:pt x="11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grpSp>
                <p:nvGrpSpPr>
                  <p:cNvPr id="7840" name="Google Shape;7840;p8"/>
                  <p:cNvGrpSpPr/>
                  <p:nvPr/>
                </p:nvGrpSpPr>
                <p:grpSpPr>
                  <a:xfrm>
                    <a:off x="447875" y="530336"/>
                    <a:ext cx="245975" cy="4098914"/>
                    <a:chOff x="469125" y="530336"/>
                    <a:chExt cx="245975" cy="4098914"/>
                  </a:xfrm>
                </p:grpSpPr>
                <p:sp>
                  <p:nvSpPr>
                    <p:cNvPr id="7841" name="Google Shape;7841;p8"/>
                    <p:cNvSpPr/>
                    <p:nvPr/>
                  </p:nvSpPr>
                  <p:spPr>
                    <a:xfrm rot="-5400000">
                      <a:off x="-1408767" y="2525568"/>
                      <a:ext cx="4006463" cy="1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40" extrusionOk="0">
                          <a:moveTo>
                            <a:pt x="0" y="1"/>
                          </a:moveTo>
                          <a:lnTo>
                            <a:pt x="0" y="640"/>
                          </a:lnTo>
                          <a:lnTo>
                            <a:pt x="98293" y="640"/>
                          </a:lnTo>
                          <a:lnTo>
                            <a:pt x="98293" y="1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842" name="Google Shape;7842;p8"/>
                    <p:cNvSpPr/>
                    <p:nvPr/>
                  </p:nvSpPr>
                  <p:spPr>
                    <a:xfrm rot="-5400000">
                      <a:off x="554775" y="2868075"/>
                      <a:ext cx="16400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56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56" y="2504"/>
                          </a:lnTo>
                          <a:lnTo>
                            <a:pt x="656" y="1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843" name="Google Shape;7843;p8"/>
                    <p:cNvSpPr/>
                    <p:nvPr/>
                  </p:nvSpPr>
                  <p:spPr>
                    <a:xfrm rot="-5400000">
                      <a:off x="613238" y="2719863"/>
                      <a:ext cx="15975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39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39" y="2504"/>
                          </a:lnTo>
                          <a:lnTo>
                            <a:pt x="639" y="1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844" name="Google Shape;7844;p8"/>
                    <p:cNvSpPr/>
                    <p:nvPr/>
                  </p:nvSpPr>
                  <p:spPr>
                    <a:xfrm rot="-5400000">
                      <a:off x="548513" y="2741888"/>
                      <a:ext cx="18150" cy="18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726" h="725" extrusionOk="0">
                          <a:moveTo>
                            <a:pt x="363" y="0"/>
                          </a:moveTo>
                          <a:cubicBezTo>
                            <a:pt x="156" y="0"/>
                            <a:pt x="1" y="155"/>
                            <a:pt x="1" y="363"/>
                          </a:cubicBezTo>
                          <a:cubicBezTo>
                            <a:pt x="1" y="570"/>
                            <a:pt x="156" y="725"/>
                            <a:pt x="363" y="725"/>
                          </a:cubicBezTo>
                          <a:cubicBezTo>
                            <a:pt x="553" y="725"/>
                            <a:pt x="726" y="570"/>
                            <a:pt x="726" y="363"/>
                          </a:cubicBezTo>
                          <a:cubicBezTo>
                            <a:pt x="726" y="155"/>
                            <a:pt x="553" y="0"/>
                            <a:pt x="36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845" name="Google Shape;7845;p8"/>
                    <p:cNvSpPr/>
                    <p:nvPr/>
                  </p:nvSpPr>
                  <p:spPr>
                    <a:xfrm rot="-5400000">
                      <a:off x="508600" y="2726125"/>
                      <a:ext cx="22450" cy="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8" h="1986" extrusionOk="0">
                          <a:moveTo>
                            <a:pt x="449" y="1"/>
                          </a:moveTo>
                          <a:cubicBezTo>
                            <a:pt x="190" y="1"/>
                            <a:pt x="1" y="242"/>
                            <a:pt x="1" y="795"/>
                          </a:cubicBezTo>
                          <a:cubicBezTo>
                            <a:pt x="1" y="1347"/>
                            <a:pt x="259" y="1882"/>
                            <a:pt x="449" y="1986"/>
                          </a:cubicBezTo>
                          <a:cubicBezTo>
                            <a:pt x="622" y="1865"/>
                            <a:pt x="898" y="1347"/>
                            <a:pt x="898" y="795"/>
                          </a:cubicBezTo>
                          <a:cubicBezTo>
                            <a:pt x="898" y="242"/>
                            <a:pt x="708" y="1"/>
                            <a:pt x="44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846" name="Google Shape;7846;p8"/>
                    <p:cNvSpPr/>
                    <p:nvPr/>
                  </p:nvSpPr>
                  <p:spPr>
                    <a:xfrm rot="-5400000">
                      <a:off x="509363" y="2760438"/>
                      <a:ext cx="40600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19" extrusionOk="0">
                          <a:moveTo>
                            <a:pt x="416" y="0"/>
                          </a:moveTo>
                          <a:cubicBezTo>
                            <a:pt x="319" y="0"/>
                            <a:pt x="237" y="36"/>
                            <a:pt x="174" y="99"/>
                          </a:cubicBezTo>
                          <a:cubicBezTo>
                            <a:pt x="1" y="289"/>
                            <a:pt x="35" y="599"/>
                            <a:pt x="415" y="979"/>
                          </a:cubicBezTo>
                          <a:cubicBezTo>
                            <a:pt x="779" y="1343"/>
                            <a:pt x="1274" y="1518"/>
                            <a:pt x="1526" y="1518"/>
                          </a:cubicBezTo>
                          <a:cubicBezTo>
                            <a:pt x="1549" y="1518"/>
                            <a:pt x="1570" y="1517"/>
                            <a:pt x="1589" y="1514"/>
                          </a:cubicBezTo>
                          <a:cubicBezTo>
                            <a:pt x="1623" y="1290"/>
                            <a:pt x="1451" y="737"/>
                            <a:pt x="1054" y="358"/>
                          </a:cubicBezTo>
                          <a:cubicBezTo>
                            <a:pt x="802" y="106"/>
                            <a:pt x="585" y="0"/>
                            <a:pt x="41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847" name="Google Shape;7847;p8"/>
                    <p:cNvSpPr/>
                    <p:nvPr/>
                  </p:nvSpPr>
                  <p:spPr>
                    <a:xfrm rot="-5400000">
                      <a:off x="532550" y="2777675"/>
                      <a:ext cx="5007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9" extrusionOk="0">
                          <a:moveTo>
                            <a:pt x="812" y="1"/>
                          </a:moveTo>
                          <a:cubicBezTo>
                            <a:pt x="259" y="1"/>
                            <a:pt x="0" y="208"/>
                            <a:pt x="0" y="450"/>
                          </a:cubicBezTo>
                          <a:cubicBezTo>
                            <a:pt x="0" y="708"/>
                            <a:pt x="259" y="898"/>
                            <a:pt x="812" y="898"/>
                          </a:cubicBezTo>
                          <a:cubicBezTo>
                            <a:pt x="1364" y="898"/>
                            <a:pt x="1882" y="639"/>
                            <a:pt x="2002" y="450"/>
                          </a:cubicBezTo>
                          <a:cubicBezTo>
                            <a:pt x="1882" y="277"/>
                            <a:pt x="1347" y="1"/>
                            <a:pt x="81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848" name="Google Shape;7848;p8"/>
                    <p:cNvSpPr/>
                    <p:nvPr/>
                  </p:nvSpPr>
                  <p:spPr>
                    <a:xfrm rot="-5400000">
                      <a:off x="532775" y="2701950"/>
                      <a:ext cx="4962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5" h="899" extrusionOk="0">
                          <a:moveTo>
                            <a:pt x="1191" y="1"/>
                          </a:moveTo>
                          <a:cubicBezTo>
                            <a:pt x="639" y="1"/>
                            <a:pt x="121" y="277"/>
                            <a:pt x="0" y="450"/>
                          </a:cubicBezTo>
                          <a:cubicBezTo>
                            <a:pt x="121" y="639"/>
                            <a:pt x="639" y="898"/>
                            <a:pt x="1191" y="898"/>
                          </a:cubicBezTo>
                          <a:cubicBezTo>
                            <a:pt x="1743" y="898"/>
                            <a:pt x="1985" y="708"/>
                            <a:pt x="1985" y="450"/>
                          </a:cubicBezTo>
                          <a:cubicBezTo>
                            <a:pt x="1985" y="208"/>
                            <a:pt x="1743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849" name="Google Shape;7849;p8"/>
                    <p:cNvSpPr/>
                    <p:nvPr/>
                  </p:nvSpPr>
                  <p:spPr>
                    <a:xfrm rot="-5400000">
                      <a:off x="509375" y="2703475"/>
                      <a:ext cx="40575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19" extrusionOk="0">
                          <a:moveTo>
                            <a:pt x="1195" y="0"/>
                          </a:moveTo>
                          <a:cubicBezTo>
                            <a:pt x="1023" y="0"/>
                            <a:pt x="810" y="106"/>
                            <a:pt x="570" y="358"/>
                          </a:cubicBezTo>
                          <a:cubicBezTo>
                            <a:pt x="173" y="737"/>
                            <a:pt x="0" y="1307"/>
                            <a:pt x="35" y="1514"/>
                          </a:cubicBezTo>
                          <a:cubicBezTo>
                            <a:pt x="52" y="1517"/>
                            <a:pt x="72" y="1518"/>
                            <a:pt x="93" y="1518"/>
                          </a:cubicBezTo>
                          <a:cubicBezTo>
                            <a:pt x="335" y="1518"/>
                            <a:pt x="843" y="1343"/>
                            <a:pt x="1191" y="979"/>
                          </a:cubicBezTo>
                          <a:cubicBezTo>
                            <a:pt x="1588" y="599"/>
                            <a:pt x="1623" y="289"/>
                            <a:pt x="1450" y="99"/>
                          </a:cubicBezTo>
                          <a:cubicBezTo>
                            <a:pt x="1380" y="36"/>
                            <a:pt x="1295" y="0"/>
                            <a:pt x="11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850" name="Google Shape;7850;p8"/>
                    <p:cNvSpPr/>
                    <p:nvPr/>
                  </p:nvSpPr>
                  <p:spPr>
                    <a:xfrm rot="-5400000">
                      <a:off x="612775" y="2888550"/>
                      <a:ext cx="21600" cy="18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64" h="728" extrusionOk="0">
                          <a:moveTo>
                            <a:pt x="369" y="1"/>
                          </a:moveTo>
                          <a:cubicBezTo>
                            <a:pt x="182" y="1"/>
                            <a:pt x="1" y="144"/>
                            <a:pt x="1" y="365"/>
                          </a:cubicBezTo>
                          <a:cubicBezTo>
                            <a:pt x="1" y="572"/>
                            <a:pt x="173" y="728"/>
                            <a:pt x="363" y="728"/>
                          </a:cubicBezTo>
                          <a:cubicBezTo>
                            <a:pt x="691" y="728"/>
                            <a:pt x="863" y="348"/>
                            <a:pt x="622" y="106"/>
                          </a:cubicBezTo>
                          <a:cubicBezTo>
                            <a:pt x="549" y="34"/>
                            <a:pt x="458" y="1"/>
                            <a:pt x="36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851" name="Google Shape;7851;p8"/>
                    <p:cNvSpPr/>
                    <p:nvPr/>
                  </p:nvSpPr>
                  <p:spPr>
                    <a:xfrm rot="-5400000">
                      <a:off x="650363" y="2874338"/>
                      <a:ext cx="22450" cy="50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8" h="2003" extrusionOk="0">
                          <a:moveTo>
                            <a:pt x="449" y="0"/>
                          </a:moveTo>
                          <a:cubicBezTo>
                            <a:pt x="276" y="121"/>
                            <a:pt x="0" y="639"/>
                            <a:pt x="0" y="1191"/>
                          </a:cubicBezTo>
                          <a:cubicBezTo>
                            <a:pt x="0" y="1743"/>
                            <a:pt x="207" y="2002"/>
                            <a:pt x="449" y="2002"/>
                          </a:cubicBezTo>
                          <a:cubicBezTo>
                            <a:pt x="708" y="2002"/>
                            <a:pt x="898" y="1743"/>
                            <a:pt x="898" y="1191"/>
                          </a:cubicBezTo>
                          <a:cubicBezTo>
                            <a:pt x="898" y="639"/>
                            <a:pt x="622" y="121"/>
                            <a:pt x="449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852" name="Google Shape;7852;p8"/>
                    <p:cNvSpPr/>
                    <p:nvPr/>
                  </p:nvSpPr>
                  <p:spPr>
                    <a:xfrm rot="-5400000">
                      <a:off x="631250" y="2851900"/>
                      <a:ext cx="40600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20" extrusionOk="0">
                          <a:moveTo>
                            <a:pt x="93" y="1"/>
                          </a:moveTo>
                          <a:cubicBezTo>
                            <a:pt x="72" y="1"/>
                            <a:pt x="53" y="2"/>
                            <a:pt x="35" y="5"/>
                          </a:cubicBezTo>
                          <a:cubicBezTo>
                            <a:pt x="1" y="229"/>
                            <a:pt x="173" y="781"/>
                            <a:pt x="570" y="1178"/>
                          </a:cubicBezTo>
                          <a:cubicBezTo>
                            <a:pt x="809" y="1417"/>
                            <a:pt x="1028" y="1520"/>
                            <a:pt x="1200" y="1520"/>
                          </a:cubicBezTo>
                          <a:cubicBezTo>
                            <a:pt x="1301" y="1520"/>
                            <a:pt x="1387" y="1484"/>
                            <a:pt x="1451" y="1420"/>
                          </a:cubicBezTo>
                          <a:cubicBezTo>
                            <a:pt x="1623" y="1247"/>
                            <a:pt x="1589" y="937"/>
                            <a:pt x="1209" y="540"/>
                          </a:cubicBezTo>
                          <a:cubicBezTo>
                            <a:pt x="843" y="189"/>
                            <a:pt x="344" y="1"/>
                            <a:pt x="9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853" name="Google Shape;7853;p8"/>
                    <p:cNvSpPr/>
                    <p:nvPr/>
                  </p:nvSpPr>
                  <p:spPr>
                    <a:xfrm rot="-5400000">
                      <a:off x="598788" y="2849963"/>
                      <a:ext cx="49625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5" h="898" extrusionOk="0">
                          <a:moveTo>
                            <a:pt x="1191" y="1"/>
                          </a:moveTo>
                          <a:cubicBezTo>
                            <a:pt x="639" y="1"/>
                            <a:pt x="104" y="277"/>
                            <a:pt x="0" y="449"/>
                          </a:cubicBezTo>
                          <a:cubicBezTo>
                            <a:pt x="121" y="639"/>
                            <a:pt x="639" y="898"/>
                            <a:pt x="1191" y="898"/>
                          </a:cubicBezTo>
                          <a:cubicBezTo>
                            <a:pt x="1743" y="898"/>
                            <a:pt x="1985" y="708"/>
                            <a:pt x="1985" y="449"/>
                          </a:cubicBezTo>
                          <a:cubicBezTo>
                            <a:pt x="1985" y="208"/>
                            <a:pt x="1743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854" name="Google Shape;7854;p8"/>
                    <p:cNvSpPr/>
                    <p:nvPr/>
                  </p:nvSpPr>
                  <p:spPr>
                    <a:xfrm rot="-5400000">
                      <a:off x="598775" y="2925900"/>
                      <a:ext cx="49650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8" extrusionOk="0">
                          <a:moveTo>
                            <a:pt x="794" y="1"/>
                          </a:moveTo>
                          <a:cubicBezTo>
                            <a:pt x="242" y="1"/>
                            <a:pt x="0" y="208"/>
                            <a:pt x="0" y="449"/>
                          </a:cubicBezTo>
                          <a:cubicBezTo>
                            <a:pt x="0" y="708"/>
                            <a:pt x="242" y="898"/>
                            <a:pt x="794" y="898"/>
                          </a:cubicBezTo>
                          <a:cubicBezTo>
                            <a:pt x="1347" y="898"/>
                            <a:pt x="1882" y="639"/>
                            <a:pt x="1985" y="449"/>
                          </a:cubicBezTo>
                          <a:cubicBezTo>
                            <a:pt x="1864" y="277"/>
                            <a:pt x="1347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855" name="Google Shape;7855;p8"/>
                    <p:cNvSpPr/>
                    <p:nvPr/>
                  </p:nvSpPr>
                  <p:spPr>
                    <a:xfrm rot="-5400000">
                      <a:off x="631250" y="2908850"/>
                      <a:ext cx="40600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20" extrusionOk="0">
                          <a:moveTo>
                            <a:pt x="1530" y="0"/>
                          </a:moveTo>
                          <a:cubicBezTo>
                            <a:pt x="1288" y="0"/>
                            <a:pt x="780" y="176"/>
                            <a:pt x="432" y="540"/>
                          </a:cubicBezTo>
                          <a:cubicBezTo>
                            <a:pt x="35" y="937"/>
                            <a:pt x="1" y="1247"/>
                            <a:pt x="173" y="1420"/>
                          </a:cubicBezTo>
                          <a:cubicBezTo>
                            <a:pt x="244" y="1484"/>
                            <a:pt x="331" y="1520"/>
                            <a:pt x="432" y="1520"/>
                          </a:cubicBezTo>
                          <a:cubicBezTo>
                            <a:pt x="603" y="1520"/>
                            <a:pt x="815" y="1417"/>
                            <a:pt x="1053" y="1178"/>
                          </a:cubicBezTo>
                          <a:cubicBezTo>
                            <a:pt x="1450" y="781"/>
                            <a:pt x="1623" y="229"/>
                            <a:pt x="1589" y="5"/>
                          </a:cubicBezTo>
                          <a:cubicBezTo>
                            <a:pt x="1571" y="2"/>
                            <a:pt x="1552" y="0"/>
                            <a:pt x="1530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856" name="Google Shape;7856;p8"/>
                    <p:cNvSpPr/>
                    <p:nvPr/>
                  </p:nvSpPr>
                  <p:spPr>
                    <a:xfrm rot="-5400000">
                      <a:off x="471488" y="2820188"/>
                      <a:ext cx="2807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864" extrusionOk="0">
                          <a:moveTo>
                            <a:pt x="570" y="1"/>
                          </a:moveTo>
                          <a:cubicBezTo>
                            <a:pt x="1" y="1"/>
                            <a:pt x="1" y="864"/>
                            <a:pt x="570" y="864"/>
                          </a:cubicBezTo>
                          <a:cubicBezTo>
                            <a:pt x="1123" y="864"/>
                            <a:pt x="1105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857" name="Google Shape;7857;p8"/>
                    <p:cNvSpPr/>
                    <p:nvPr/>
                  </p:nvSpPr>
                  <p:spPr>
                    <a:xfrm rot="-5400000">
                      <a:off x="468913" y="2951788"/>
                      <a:ext cx="2807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864" extrusionOk="0">
                          <a:moveTo>
                            <a:pt x="553" y="0"/>
                          </a:moveTo>
                          <a:cubicBezTo>
                            <a:pt x="0" y="0"/>
                            <a:pt x="0" y="863"/>
                            <a:pt x="553" y="863"/>
                          </a:cubicBezTo>
                          <a:cubicBezTo>
                            <a:pt x="1122" y="863"/>
                            <a:pt x="1122" y="0"/>
                            <a:pt x="5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858" name="Google Shape;7858;p8"/>
                    <p:cNvSpPr/>
                    <p:nvPr/>
                  </p:nvSpPr>
                  <p:spPr>
                    <a:xfrm rot="-5400000">
                      <a:off x="554763" y="2559988"/>
                      <a:ext cx="16425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57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56" y="2504"/>
                          </a:lnTo>
                          <a:lnTo>
                            <a:pt x="656" y="1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859" name="Google Shape;7859;p8"/>
                    <p:cNvSpPr/>
                    <p:nvPr/>
                  </p:nvSpPr>
                  <p:spPr>
                    <a:xfrm rot="-5400000">
                      <a:off x="613013" y="2411563"/>
                      <a:ext cx="16425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57" h="2504" extrusionOk="0">
                          <a:moveTo>
                            <a:pt x="1" y="1"/>
                          </a:moveTo>
                          <a:lnTo>
                            <a:pt x="1" y="2504"/>
                          </a:lnTo>
                          <a:lnTo>
                            <a:pt x="657" y="2504"/>
                          </a:lnTo>
                          <a:lnTo>
                            <a:pt x="657" y="1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860" name="Google Shape;7860;p8"/>
                    <p:cNvSpPr/>
                    <p:nvPr/>
                  </p:nvSpPr>
                  <p:spPr>
                    <a:xfrm rot="-5400000">
                      <a:off x="548513" y="2433788"/>
                      <a:ext cx="18150" cy="18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726" h="725" extrusionOk="0">
                          <a:moveTo>
                            <a:pt x="363" y="0"/>
                          </a:moveTo>
                          <a:cubicBezTo>
                            <a:pt x="155" y="0"/>
                            <a:pt x="0" y="155"/>
                            <a:pt x="0" y="363"/>
                          </a:cubicBezTo>
                          <a:cubicBezTo>
                            <a:pt x="0" y="570"/>
                            <a:pt x="155" y="725"/>
                            <a:pt x="363" y="725"/>
                          </a:cubicBezTo>
                          <a:cubicBezTo>
                            <a:pt x="552" y="725"/>
                            <a:pt x="725" y="570"/>
                            <a:pt x="725" y="363"/>
                          </a:cubicBezTo>
                          <a:cubicBezTo>
                            <a:pt x="725" y="155"/>
                            <a:pt x="552" y="0"/>
                            <a:pt x="36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861" name="Google Shape;7861;p8"/>
                    <p:cNvSpPr/>
                    <p:nvPr/>
                  </p:nvSpPr>
                  <p:spPr>
                    <a:xfrm rot="-5400000">
                      <a:off x="508588" y="2418038"/>
                      <a:ext cx="22475" cy="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1986" extrusionOk="0">
                          <a:moveTo>
                            <a:pt x="450" y="1"/>
                          </a:moveTo>
                          <a:cubicBezTo>
                            <a:pt x="191" y="1"/>
                            <a:pt x="1" y="242"/>
                            <a:pt x="1" y="795"/>
                          </a:cubicBezTo>
                          <a:cubicBezTo>
                            <a:pt x="1" y="1347"/>
                            <a:pt x="260" y="1882"/>
                            <a:pt x="450" y="1986"/>
                          </a:cubicBezTo>
                          <a:cubicBezTo>
                            <a:pt x="622" y="1865"/>
                            <a:pt x="898" y="1347"/>
                            <a:pt x="898" y="795"/>
                          </a:cubicBezTo>
                          <a:cubicBezTo>
                            <a:pt x="898" y="242"/>
                            <a:pt x="691" y="1"/>
                            <a:pt x="45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862" name="Google Shape;7862;p8"/>
                    <p:cNvSpPr/>
                    <p:nvPr/>
                  </p:nvSpPr>
                  <p:spPr>
                    <a:xfrm rot="-5400000">
                      <a:off x="509375" y="2452350"/>
                      <a:ext cx="40575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19" extrusionOk="0">
                          <a:moveTo>
                            <a:pt x="416" y="0"/>
                          </a:moveTo>
                          <a:cubicBezTo>
                            <a:pt x="318" y="0"/>
                            <a:pt x="236" y="36"/>
                            <a:pt x="173" y="99"/>
                          </a:cubicBezTo>
                          <a:cubicBezTo>
                            <a:pt x="0" y="289"/>
                            <a:pt x="35" y="599"/>
                            <a:pt x="414" y="979"/>
                          </a:cubicBezTo>
                          <a:cubicBezTo>
                            <a:pt x="778" y="1343"/>
                            <a:pt x="1273" y="1518"/>
                            <a:pt x="1526" y="1518"/>
                          </a:cubicBezTo>
                          <a:cubicBezTo>
                            <a:pt x="1549" y="1518"/>
                            <a:pt x="1570" y="1517"/>
                            <a:pt x="1588" y="1514"/>
                          </a:cubicBezTo>
                          <a:cubicBezTo>
                            <a:pt x="1623" y="1290"/>
                            <a:pt x="1433" y="737"/>
                            <a:pt x="1053" y="358"/>
                          </a:cubicBezTo>
                          <a:cubicBezTo>
                            <a:pt x="802" y="106"/>
                            <a:pt x="585" y="0"/>
                            <a:pt x="41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863" name="Google Shape;7863;p8"/>
                    <p:cNvSpPr/>
                    <p:nvPr/>
                  </p:nvSpPr>
                  <p:spPr>
                    <a:xfrm rot="-5400000">
                      <a:off x="532550" y="2469600"/>
                      <a:ext cx="5007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9" extrusionOk="0">
                          <a:moveTo>
                            <a:pt x="812" y="1"/>
                          </a:moveTo>
                          <a:cubicBezTo>
                            <a:pt x="260" y="1"/>
                            <a:pt x="1" y="208"/>
                            <a:pt x="1" y="450"/>
                          </a:cubicBezTo>
                          <a:cubicBezTo>
                            <a:pt x="1" y="708"/>
                            <a:pt x="260" y="898"/>
                            <a:pt x="812" y="898"/>
                          </a:cubicBezTo>
                          <a:cubicBezTo>
                            <a:pt x="1364" y="898"/>
                            <a:pt x="1882" y="639"/>
                            <a:pt x="2003" y="450"/>
                          </a:cubicBezTo>
                          <a:cubicBezTo>
                            <a:pt x="1882" y="277"/>
                            <a:pt x="1347" y="1"/>
                            <a:pt x="81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864" name="Google Shape;7864;p8"/>
                    <p:cNvSpPr/>
                    <p:nvPr/>
                  </p:nvSpPr>
                  <p:spPr>
                    <a:xfrm rot="-5400000">
                      <a:off x="532763" y="2393863"/>
                      <a:ext cx="49650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9" extrusionOk="0">
                          <a:moveTo>
                            <a:pt x="1191" y="1"/>
                          </a:moveTo>
                          <a:cubicBezTo>
                            <a:pt x="639" y="1"/>
                            <a:pt x="104" y="277"/>
                            <a:pt x="0" y="450"/>
                          </a:cubicBezTo>
                          <a:cubicBezTo>
                            <a:pt x="121" y="639"/>
                            <a:pt x="639" y="898"/>
                            <a:pt x="1191" y="898"/>
                          </a:cubicBezTo>
                          <a:cubicBezTo>
                            <a:pt x="1744" y="898"/>
                            <a:pt x="1985" y="708"/>
                            <a:pt x="1985" y="450"/>
                          </a:cubicBezTo>
                          <a:cubicBezTo>
                            <a:pt x="1985" y="208"/>
                            <a:pt x="1744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865" name="Google Shape;7865;p8"/>
                    <p:cNvSpPr/>
                    <p:nvPr/>
                  </p:nvSpPr>
                  <p:spPr>
                    <a:xfrm rot="-5400000">
                      <a:off x="509375" y="2395400"/>
                      <a:ext cx="40575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19" extrusionOk="0">
                          <a:moveTo>
                            <a:pt x="1196" y="0"/>
                          </a:moveTo>
                          <a:cubicBezTo>
                            <a:pt x="1024" y="0"/>
                            <a:pt x="811" y="106"/>
                            <a:pt x="570" y="358"/>
                          </a:cubicBezTo>
                          <a:cubicBezTo>
                            <a:pt x="173" y="737"/>
                            <a:pt x="1" y="1307"/>
                            <a:pt x="35" y="1514"/>
                          </a:cubicBezTo>
                          <a:cubicBezTo>
                            <a:pt x="52" y="1517"/>
                            <a:pt x="72" y="1518"/>
                            <a:pt x="94" y="1518"/>
                          </a:cubicBezTo>
                          <a:cubicBezTo>
                            <a:pt x="335" y="1518"/>
                            <a:pt x="843" y="1343"/>
                            <a:pt x="1191" y="979"/>
                          </a:cubicBezTo>
                          <a:cubicBezTo>
                            <a:pt x="1588" y="599"/>
                            <a:pt x="1623" y="289"/>
                            <a:pt x="1450" y="99"/>
                          </a:cubicBezTo>
                          <a:cubicBezTo>
                            <a:pt x="1381" y="36"/>
                            <a:pt x="1295" y="0"/>
                            <a:pt x="119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866" name="Google Shape;7866;p8"/>
                    <p:cNvSpPr/>
                    <p:nvPr/>
                  </p:nvSpPr>
                  <p:spPr>
                    <a:xfrm rot="-5400000">
                      <a:off x="612775" y="2580475"/>
                      <a:ext cx="21600" cy="18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64" h="728" extrusionOk="0">
                          <a:moveTo>
                            <a:pt x="369" y="1"/>
                          </a:moveTo>
                          <a:cubicBezTo>
                            <a:pt x="182" y="1"/>
                            <a:pt x="1" y="144"/>
                            <a:pt x="1" y="365"/>
                          </a:cubicBezTo>
                          <a:cubicBezTo>
                            <a:pt x="1" y="572"/>
                            <a:pt x="173" y="728"/>
                            <a:pt x="363" y="728"/>
                          </a:cubicBezTo>
                          <a:cubicBezTo>
                            <a:pt x="691" y="728"/>
                            <a:pt x="864" y="348"/>
                            <a:pt x="622" y="106"/>
                          </a:cubicBezTo>
                          <a:cubicBezTo>
                            <a:pt x="549" y="34"/>
                            <a:pt x="459" y="1"/>
                            <a:pt x="36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867" name="Google Shape;7867;p8"/>
                    <p:cNvSpPr/>
                    <p:nvPr/>
                  </p:nvSpPr>
                  <p:spPr>
                    <a:xfrm rot="-5400000">
                      <a:off x="650350" y="2566250"/>
                      <a:ext cx="22475" cy="50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2003" extrusionOk="0">
                          <a:moveTo>
                            <a:pt x="449" y="0"/>
                          </a:moveTo>
                          <a:cubicBezTo>
                            <a:pt x="277" y="121"/>
                            <a:pt x="1" y="639"/>
                            <a:pt x="1" y="1191"/>
                          </a:cubicBezTo>
                          <a:cubicBezTo>
                            <a:pt x="1" y="1743"/>
                            <a:pt x="208" y="2002"/>
                            <a:pt x="449" y="2002"/>
                          </a:cubicBezTo>
                          <a:cubicBezTo>
                            <a:pt x="708" y="2002"/>
                            <a:pt x="898" y="1743"/>
                            <a:pt x="898" y="1191"/>
                          </a:cubicBezTo>
                          <a:cubicBezTo>
                            <a:pt x="898" y="639"/>
                            <a:pt x="639" y="121"/>
                            <a:pt x="449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868" name="Google Shape;7868;p8"/>
                    <p:cNvSpPr/>
                    <p:nvPr/>
                  </p:nvSpPr>
                  <p:spPr>
                    <a:xfrm rot="-5400000">
                      <a:off x="631263" y="2543813"/>
                      <a:ext cx="40575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20" extrusionOk="0">
                          <a:moveTo>
                            <a:pt x="93" y="1"/>
                          </a:moveTo>
                          <a:cubicBezTo>
                            <a:pt x="71" y="1"/>
                            <a:pt x="52" y="2"/>
                            <a:pt x="35" y="5"/>
                          </a:cubicBezTo>
                          <a:cubicBezTo>
                            <a:pt x="0" y="229"/>
                            <a:pt x="173" y="781"/>
                            <a:pt x="570" y="1178"/>
                          </a:cubicBezTo>
                          <a:cubicBezTo>
                            <a:pt x="820" y="1417"/>
                            <a:pt x="1035" y="1520"/>
                            <a:pt x="1204" y="1520"/>
                          </a:cubicBezTo>
                          <a:cubicBezTo>
                            <a:pt x="1303" y="1520"/>
                            <a:pt x="1386" y="1484"/>
                            <a:pt x="1450" y="1420"/>
                          </a:cubicBezTo>
                          <a:cubicBezTo>
                            <a:pt x="1623" y="1247"/>
                            <a:pt x="1588" y="937"/>
                            <a:pt x="1208" y="540"/>
                          </a:cubicBezTo>
                          <a:cubicBezTo>
                            <a:pt x="842" y="189"/>
                            <a:pt x="344" y="1"/>
                            <a:pt x="9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869" name="Google Shape;7869;p8"/>
                    <p:cNvSpPr/>
                    <p:nvPr/>
                  </p:nvSpPr>
                  <p:spPr>
                    <a:xfrm rot="-5400000">
                      <a:off x="598563" y="2542088"/>
                      <a:ext cx="50075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8" extrusionOk="0">
                          <a:moveTo>
                            <a:pt x="1191" y="1"/>
                          </a:moveTo>
                          <a:cubicBezTo>
                            <a:pt x="656" y="1"/>
                            <a:pt x="121" y="277"/>
                            <a:pt x="0" y="449"/>
                          </a:cubicBezTo>
                          <a:cubicBezTo>
                            <a:pt x="121" y="639"/>
                            <a:pt x="656" y="898"/>
                            <a:pt x="1191" y="898"/>
                          </a:cubicBezTo>
                          <a:cubicBezTo>
                            <a:pt x="1743" y="898"/>
                            <a:pt x="2002" y="708"/>
                            <a:pt x="2002" y="449"/>
                          </a:cubicBezTo>
                          <a:cubicBezTo>
                            <a:pt x="2002" y="208"/>
                            <a:pt x="1743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870" name="Google Shape;7870;p8"/>
                    <p:cNvSpPr/>
                    <p:nvPr/>
                  </p:nvSpPr>
                  <p:spPr>
                    <a:xfrm rot="-5400000">
                      <a:off x="598775" y="2617825"/>
                      <a:ext cx="49650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8" extrusionOk="0">
                          <a:moveTo>
                            <a:pt x="795" y="1"/>
                          </a:moveTo>
                          <a:cubicBezTo>
                            <a:pt x="242" y="1"/>
                            <a:pt x="1" y="208"/>
                            <a:pt x="1" y="449"/>
                          </a:cubicBezTo>
                          <a:cubicBezTo>
                            <a:pt x="1" y="708"/>
                            <a:pt x="242" y="898"/>
                            <a:pt x="795" y="898"/>
                          </a:cubicBezTo>
                          <a:cubicBezTo>
                            <a:pt x="1347" y="898"/>
                            <a:pt x="1882" y="639"/>
                            <a:pt x="1986" y="449"/>
                          </a:cubicBezTo>
                          <a:cubicBezTo>
                            <a:pt x="1865" y="277"/>
                            <a:pt x="1347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871" name="Google Shape;7871;p8"/>
                    <p:cNvSpPr/>
                    <p:nvPr/>
                  </p:nvSpPr>
                  <p:spPr>
                    <a:xfrm rot="-5400000">
                      <a:off x="631250" y="2600775"/>
                      <a:ext cx="40600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20" extrusionOk="0">
                          <a:moveTo>
                            <a:pt x="1530" y="0"/>
                          </a:moveTo>
                          <a:cubicBezTo>
                            <a:pt x="1288" y="0"/>
                            <a:pt x="781" y="176"/>
                            <a:pt x="432" y="540"/>
                          </a:cubicBezTo>
                          <a:cubicBezTo>
                            <a:pt x="35" y="937"/>
                            <a:pt x="1" y="1247"/>
                            <a:pt x="174" y="1420"/>
                          </a:cubicBezTo>
                          <a:cubicBezTo>
                            <a:pt x="244" y="1484"/>
                            <a:pt x="331" y="1520"/>
                            <a:pt x="432" y="1520"/>
                          </a:cubicBezTo>
                          <a:cubicBezTo>
                            <a:pt x="603" y="1520"/>
                            <a:pt x="815" y="1417"/>
                            <a:pt x="1054" y="1178"/>
                          </a:cubicBezTo>
                          <a:cubicBezTo>
                            <a:pt x="1451" y="781"/>
                            <a:pt x="1623" y="229"/>
                            <a:pt x="1589" y="5"/>
                          </a:cubicBezTo>
                          <a:cubicBezTo>
                            <a:pt x="1572" y="2"/>
                            <a:pt x="1552" y="0"/>
                            <a:pt x="1530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872" name="Google Shape;7872;p8"/>
                    <p:cNvSpPr/>
                    <p:nvPr/>
                  </p:nvSpPr>
                  <p:spPr>
                    <a:xfrm rot="-5400000">
                      <a:off x="471713" y="2512313"/>
                      <a:ext cx="2762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864" extrusionOk="0">
                          <a:moveTo>
                            <a:pt x="552" y="1"/>
                          </a:moveTo>
                          <a:cubicBezTo>
                            <a:pt x="0" y="1"/>
                            <a:pt x="0" y="864"/>
                            <a:pt x="552" y="864"/>
                          </a:cubicBezTo>
                          <a:cubicBezTo>
                            <a:pt x="1105" y="864"/>
                            <a:pt x="1105" y="1"/>
                            <a:pt x="55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873" name="Google Shape;7873;p8"/>
                    <p:cNvSpPr/>
                    <p:nvPr/>
                  </p:nvSpPr>
                  <p:spPr>
                    <a:xfrm rot="-5400000">
                      <a:off x="468913" y="2643713"/>
                      <a:ext cx="2807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864" extrusionOk="0">
                          <a:moveTo>
                            <a:pt x="553" y="0"/>
                          </a:moveTo>
                          <a:cubicBezTo>
                            <a:pt x="1" y="0"/>
                            <a:pt x="1" y="863"/>
                            <a:pt x="553" y="863"/>
                          </a:cubicBezTo>
                          <a:cubicBezTo>
                            <a:pt x="1123" y="863"/>
                            <a:pt x="1123" y="0"/>
                            <a:pt x="5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874" name="Google Shape;7874;p8"/>
                    <p:cNvSpPr/>
                    <p:nvPr/>
                  </p:nvSpPr>
                  <p:spPr>
                    <a:xfrm rot="-5400000">
                      <a:off x="554763" y="2251913"/>
                      <a:ext cx="16425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57" h="2504" extrusionOk="0">
                          <a:moveTo>
                            <a:pt x="1" y="1"/>
                          </a:moveTo>
                          <a:lnTo>
                            <a:pt x="1" y="2504"/>
                          </a:lnTo>
                          <a:lnTo>
                            <a:pt x="657" y="2504"/>
                          </a:lnTo>
                          <a:lnTo>
                            <a:pt x="657" y="1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875" name="Google Shape;7875;p8"/>
                    <p:cNvSpPr/>
                    <p:nvPr/>
                  </p:nvSpPr>
                  <p:spPr>
                    <a:xfrm rot="-5400000">
                      <a:off x="613225" y="2103700"/>
                      <a:ext cx="16000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0" h="2504" extrusionOk="0">
                          <a:moveTo>
                            <a:pt x="1" y="1"/>
                          </a:moveTo>
                          <a:lnTo>
                            <a:pt x="1" y="2504"/>
                          </a:lnTo>
                          <a:lnTo>
                            <a:pt x="640" y="2504"/>
                          </a:lnTo>
                          <a:lnTo>
                            <a:pt x="640" y="1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876" name="Google Shape;7876;p8"/>
                    <p:cNvSpPr/>
                    <p:nvPr/>
                  </p:nvSpPr>
                  <p:spPr>
                    <a:xfrm rot="-5400000">
                      <a:off x="548513" y="2125713"/>
                      <a:ext cx="18150" cy="18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726" h="725" extrusionOk="0">
                          <a:moveTo>
                            <a:pt x="363" y="0"/>
                          </a:moveTo>
                          <a:cubicBezTo>
                            <a:pt x="156" y="0"/>
                            <a:pt x="0" y="155"/>
                            <a:pt x="0" y="363"/>
                          </a:cubicBezTo>
                          <a:cubicBezTo>
                            <a:pt x="0" y="570"/>
                            <a:pt x="156" y="725"/>
                            <a:pt x="363" y="725"/>
                          </a:cubicBezTo>
                          <a:cubicBezTo>
                            <a:pt x="553" y="725"/>
                            <a:pt x="725" y="570"/>
                            <a:pt x="725" y="363"/>
                          </a:cubicBezTo>
                          <a:cubicBezTo>
                            <a:pt x="725" y="155"/>
                            <a:pt x="553" y="0"/>
                            <a:pt x="36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877" name="Google Shape;7877;p8"/>
                    <p:cNvSpPr/>
                    <p:nvPr/>
                  </p:nvSpPr>
                  <p:spPr>
                    <a:xfrm rot="-5400000">
                      <a:off x="508600" y="2109950"/>
                      <a:ext cx="22450" cy="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8" h="1986" extrusionOk="0">
                          <a:moveTo>
                            <a:pt x="449" y="1"/>
                          </a:moveTo>
                          <a:cubicBezTo>
                            <a:pt x="190" y="1"/>
                            <a:pt x="0" y="242"/>
                            <a:pt x="0" y="795"/>
                          </a:cubicBezTo>
                          <a:cubicBezTo>
                            <a:pt x="0" y="1347"/>
                            <a:pt x="259" y="1882"/>
                            <a:pt x="449" y="1986"/>
                          </a:cubicBezTo>
                          <a:cubicBezTo>
                            <a:pt x="622" y="1865"/>
                            <a:pt x="898" y="1347"/>
                            <a:pt x="898" y="795"/>
                          </a:cubicBezTo>
                          <a:cubicBezTo>
                            <a:pt x="898" y="242"/>
                            <a:pt x="691" y="1"/>
                            <a:pt x="44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878" name="Google Shape;7878;p8"/>
                    <p:cNvSpPr/>
                    <p:nvPr/>
                  </p:nvSpPr>
                  <p:spPr>
                    <a:xfrm rot="-5400000">
                      <a:off x="509375" y="2144275"/>
                      <a:ext cx="40575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19" extrusionOk="0">
                          <a:moveTo>
                            <a:pt x="416" y="0"/>
                          </a:moveTo>
                          <a:cubicBezTo>
                            <a:pt x="318" y="0"/>
                            <a:pt x="236" y="36"/>
                            <a:pt x="173" y="99"/>
                          </a:cubicBezTo>
                          <a:cubicBezTo>
                            <a:pt x="1" y="289"/>
                            <a:pt x="35" y="599"/>
                            <a:pt x="415" y="979"/>
                          </a:cubicBezTo>
                          <a:cubicBezTo>
                            <a:pt x="779" y="1343"/>
                            <a:pt x="1273" y="1518"/>
                            <a:pt x="1526" y="1518"/>
                          </a:cubicBezTo>
                          <a:cubicBezTo>
                            <a:pt x="1549" y="1518"/>
                            <a:pt x="1570" y="1517"/>
                            <a:pt x="1588" y="1514"/>
                          </a:cubicBezTo>
                          <a:cubicBezTo>
                            <a:pt x="1623" y="1290"/>
                            <a:pt x="1450" y="737"/>
                            <a:pt x="1053" y="358"/>
                          </a:cubicBezTo>
                          <a:cubicBezTo>
                            <a:pt x="802" y="106"/>
                            <a:pt x="585" y="0"/>
                            <a:pt x="41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879" name="Google Shape;7879;p8"/>
                    <p:cNvSpPr/>
                    <p:nvPr/>
                  </p:nvSpPr>
                  <p:spPr>
                    <a:xfrm rot="-5400000">
                      <a:off x="532550" y="2161500"/>
                      <a:ext cx="5007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9" extrusionOk="0">
                          <a:moveTo>
                            <a:pt x="794" y="1"/>
                          </a:moveTo>
                          <a:cubicBezTo>
                            <a:pt x="259" y="1"/>
                            <a:pt x="0" y="208"/>
                            <a:pt x="0" y="450"/>
                          </a:cubicBezTo>
                          <a:cubicBezTo>
                            <a:pt x="0" y="708"/>
                            <a:pt x="259" y="898"/>
                            <a:pt x="794" y="898"/>
                          </a:cubicBezTo>
                          <a:cubicBezTo>
                            <a:pt x="1346" y="898"/>
                            <a:pt x="1881" y="639"/>
                            <a:pt x="2002" y="450"/>
                          </a:cubicBezTo>
                          <a:cubicBezTo>
                            <a:pt x="1881" y="277"/>
                            <a:pt x="1346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880" name="Google Shape;7880;p8"/>
                    <p:cNvSpPr/>
                    <p:nvPr/>
                  </p:nvSpPr>
                  <p:spPr>
                    <a:xfrm rot="-5400000">
                      <a:off x="532763" y="2085788"/>
                      <a:ext cx="49650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9" extrusionOk="0">
                          <a:moveTo>
                            <a:pt x="1192" y="1"/>
                          </a:moveTo>
                          <a:cubicBezTo>
                            <a:pt x="639" y="1"/>
                            <a:pt x="104" y="277"/>
                            <a:pt x="1" y="450"/>
                          </a:cubicBezTo>
                          <a:cubicBezTo>
                            <a:pt x="122" y="639"/>
                            <a:pt x="639" y="898"/>
                            <a:pt x="1192" y="898"/>
                          </a:cubicBezTo>
                          <a:cubicBezTo>
                            <a:pt x="1744" y="898"/>
                            <a:pt x="1986" y="708"/>
                            <a:pt x="1986" y="450"/>
                          </a:cubicBezTo>
                          <a:cubicBezTo>
                            <a:pt x="1986" y="208"/>
                            <a:pt x="1744" y="1"/>
                            <a:pt x="119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881" name="Google Shape;7881;p8"/>
                    <p:cNvSpPr/>
                    <p:nvPr/>
                  </p:nvSpPr>
                  <p:spPr>
                    <a:xfrm rot="-5400000">
                      <a:off x="509363" y="2087313"/>
                      <a:ext cx="40600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19" extrusionOk="0">
                          <a:moveTo>
                            <a:pt x="1195" y="0"/>
                          </a:moveTo>
                          <a:cubicBezTo>
                            <a:pt x="1022" y="0"/>
                            <a:pt x="805" y="106"/>
                            <a:pt x="553" y="358"/>
                          </a:cubicBezTo>
                          <a:cubicBezTo>
                            <a:pt x="173" y="737"/>
                            <a:pt x="1" y="1307"/>
                            <a:pt x="35" y="1514"/>
                          </a:cubicBezTo>
                          <a:cubicBezTo>
                            <a:pt x="53" y="1517"/>
                            <a:pt x="72" y="1518"/>
                            <a:pt x="94" y="1518"/>
                          </a:cubicBezTo>
                          <a:cubicBezTo>
                            <a:pt x="336" y="1518"/>
                            <a:pt x="844" y="1343"/>
                            <a:pt x="1192" y="979"/>
                          </a:cubicBezTo>
                          <a:cubicBezTo>
                            <a:pt x="1589" y="599"/>
                            <a:pt x="1623" y="289"/>
                            <a:pt x="1451" y="99"/>
                          </a:cubicBezTo>
                          <a:cubicBezTo>
                            <a:pt x="1381" y="36"/>
                            <a:pt x="1295" y="0"/>
                            <a:pt x="11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882" name="Google Shape;7882;p8"/>
                    <p:cNvSpPr/>
                    <p:nvPr/>
                  </p:nvSpPr>
                  <p:spPr>
                    <a:xfrm rot="-5400000">
                      <a:off x="613000" y="2272600"/>
                      <a:ext cx="21150" cy="18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46" h="728" extrusionOk="0">
                          <a:moveTo>
                            <a:pt x="368" y="1"/>
                          </a:moveTo>
                          <a:cubicBezTo>
                            <a:pt x="182" y="1"/>
                            <a:pt x="0" y="144"/>
                            <a:pt x="0" y="365"/>
                          </a:cubicBezTo>
                          <a:cubicBezTo>
                            <a:pt x="0" y="572"/>
                            <a:pt x="156" y="728"/>
                            <a:pt x="363" y="728"/>
                          </a:cubicBezTo>
                          <a:cubicBezTo>
                            <a:pt x="691" y="728"/>
                            <a:pt x="846" y="331"/>
                            <a:pt x="622" y="106"/>
                          </a:cubicBezTo>
                          <a:cubicBezTo>
                            <a:pt x="549" y="34"/>
                            <a:pt x="458" y="1"/>
                            <a:pt x="36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883" name="Google Shape;7883;p8"/>
                    <p:cNvSpPr/>
                    <p:nvPr/>
                  </p:nvSpPr>
                  <p:spPr>
                    <a:xfrm rot="-5400000">
                      <a:off x="650350" y="2258175"/>
                      <a:ext cx="22475" cy="50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2003" extrusionOk="0">
                          <a:moveTo>
                            <a:pt x="450" y="0"/>
                          </a:moveTo>
                          <a:cubicBezTo>
                            <a:pt x="277" y="121"/>
                            <a:pt x="1" y="639"/>
                            <a:pt x="1" y="1191"/>
                          </a:cubicBezTo>
                          <a:cubicBezTo>
                            <a:pt x="1" y="1743"/>
                            <a:pt x="208" y="2002"/>
                            <a:pt x="450" y="2002"/>
                          </a:cubicBezTo>
                          <a:cubicBezTo>
                            <a:pt x="709" y="2002"/>
                            <a:pt x="898" y="1743"/>
                            <a:pt x="898" y="1191"/>
                          </a:cubicBezTo>
                          <a:cubicBezTo>
                            <a:pt x="898" y="639"/>
                            <a:pt x="622" y="121"/>
                            <a:pt x="450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884" name="Google Shape;7884;p8"/>
                    <p:cNvSpPr/>
                    <p:nvPr/>
                  </p:nvSpPr>
                  <p:spPr>
                    <a:xfrm rot="-5400000">
                      <a:off x="631263" y="2235738"/>
                      <a:ext cx="40575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20" extrusionOk="0">
                          <a:moveTo>
                            <a:pt x="93" y="1"/>
                          </a:moveTo>
                          <a:cubicBezTo>
                            <a:pt x="72" y="1"/>
                            <a:pt x="52" y="2"/>
                            <a:pt x="35" y="5"/>
                          </a:cubicBezTo>
                          <a:cubicBezTo>
                            <a:pt x="1" y="229"/>
                            <a:pt x="173" y="781"/>
                            <a:pt x="570" y="1178"/>
                          </a:cubicBezTo>
                          <a:cubicBezTo>
                            <a:pt x="820" y="1417"/>
                            <a:pt x="1035" y="1520"/>
                            <a:pt x="1204" y="1520"/>
                          </a:cubicBezTo>
                          <a:cubicBezTo>
                            <a:pt x="1303" y="1520"/>
                            <a:pt x="1386" y="1484"/>
                            <a:pt x="1450" y="1420"/>
                          </a:cubicBezTo>
                          <a:cubicBezTo>
                            <a:pt x="1623" y="1247"/>
                            <a:pt x="1588" y="937"/>
                            <a:pt x="1209" y="540"/>
                          </a:cubicBezTo>
                          <a:cubicBezTo>
                            <a:pt x="842" y="189"/>
                            <a:pt x="344" y="1"/>
                            <a:pt x="9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885" name="Google Shape;7885;p8"/>
                    <p:cNvSpPr/>
                    <p:nvPr/>
                  </p:nvSpPr>
                  <p:spPr>
                    <a:xfrm rot="-5400000">
                      <a:off x="598563" y="2234013"/>
                      <a:ext cx="50075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8" extrusionOk="0">
                          <a:moveTo>
                            <a:pt x="1191" y="1"/>
                          </a:moveTo>
                          <a:cubicBezTo>
                            <a:pt x="639" y="1"/>
                            <a:pt x="121" y="277"/>
                            <a:pt x="0" y="449"/>
                          </a:cubicBezTo>
                          <a:cubicBezTo>
                            <a:pt x="121" y="639"/>
                            <a:pt x="656" y="898"/>
                            <a:pt x="1191" y="898"/>
                          </a:cubicBezTo>
                          <a:cubicBezTo>
                            <a:pt x="1744" y="898"/>
                            <a:pt x="2003" y="708"/>
                            <a:pt x="2003" y="449"/>
                          </a:cubicBezTo>
                          <a:cubicBezTo>
                            <a:pt x="2003" y="208"/>
                            <a:pt x="1744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886" name="Google Shape;7886;p8"/>
                    <p:cNvSpPr/>
                    <p:nvPr/>
                  </p:nvSpPr>
                  <p:spPr>
                    <a:xfrm rot="-5400000">
                      <a:off x="598775" y="2309750"/>
                      <a:ext cx="49650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8" extrusionOk="0">
                          <a:moveTo>
                            <a:pt x="795" y="1"/>
                          </a:moveTo>
                          <a:cubicBezTo>
                            <a:pt x="243" y="1"/>
                            <a:pt x="1" y="208"/>
                            <a:pt x="1" y="449"/>
                          </a:cubicBezTo>
                          <a:cubicBezTo>
                            <a:pt x="1" y="708"/>
                            <a:pt x="243" y="898"/>
                            <a:pt x="795" y="898"/>
                          </a:cubicBezTo>
                          <a:cubicBezTo>
                            <a:pt x="1347" y="898"/>
                            <a:pt x="1882" y="639"/>
                            <a:pt x="1986" y="449"/>
                          </a:cubicBezTo>
                          <a:cubicBezTo>
                            <a:pt x="1865" y="277"/>
                            <a:pt x="1347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887" name="Google Shape;7887;p8"/>
                    <p:cNvSpPr/>
                    <p:nvPr/>
                  </p:nvSpPr>
                  <p:spPr>
                    <a:xfrm rot="-5400000">
                      <a:off x="631263" y="2292688"/>
                      <a:ext cx="40575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20" extrusionOk="0">
                          <a:moveTo>
                            <a:pt x="1529" y="0"/>
                          </a:moveTo>
                          <a:cubicBezTo>
                            <a:pt x="1288" y="0"/>
                            <a:pt x="780" y="176"/>
                            <a:pt x="432" y="540"/>
                          </a:cubicBezTo>
                          <a:cubicBezTo>
                            <a:pt x="35" y="937"/>
                            <a:pt x="0" y="1247"/>
                            <a:pt x="173" y="1420"/>
                          </a:cubicBezTo>
                          <a:cubicBezTo>
                            <a:pt x="243" y="1484"/>
                            <a:pt x="330" y="1520"/>
                            <a:pt x="431" y="1520"/>
                          </a:cubicBezTo>
                          <a:cubicBezTo>
                            <a:pt x="603" y="1520"/>
                            <a:pt x="814" y="1417"/>
                            <a:pt x="1053" y="1178"/>
                          </a:cubicBezTo>
                          <a:cubicBezTo>
                            <a:pt x="1450" y="781"/>
                            <a:pt x="1623" y="229"/>
                            <a:pt x="1588" y="5"/>
                          </a:cubicBezTo>
                          <a:cubicBezTo>
                            <a:pt x="1571" y="2"/>
                            <a:pt x="1551" y="0"/>
                            <a:pt x="1529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888" name="Google Shape;7888;p8"/>
                    <p:cNvSpPr/>
                    <p:nvPr/>
                  </p:nvSpPr>
                  <p:spPr>
                    <a:xfrm rot="-5400000">
                      <a:off x="471713" y="2204238"/>
                      <a:ext cx="2762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864" extrusionOk="0">
                          <a:moveTo>
                            <a:pt x="553" y="1"/>
                          </a:moveTo>
                          <a:cubicBezTo>
                            <a:pt x="0" y="1"/>
                            <a:pt x="0" y="864"/>
                            <a:pt x="553" y="864"/>
                          </a:cubicBezTo>
                          <a:cubicBezTo>
                            <a:pt x="1105" y="864"/>
                            <a:pt x="1105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889" name="Google Shape;7889;p8"/>
                    <p:cNvSpPr/>
                    <p:nvPr/>
                  </p:nvSpPr>
                  <p:spPr>
                    <a:xfrm rot="-5400000">
                      <a:off x="468913" y="2335613"/>
                      <a:ext cx="2807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864" extrusionOk="0">
                          <a:moveTo>
                            <a:pt x="552" y="0"/>
                          </a:moveTo>
                          <a:cubicBezTo>
                            <a:pt x="0" y="0"/>
                            <a:pt x="0" y="863"/>
                            <a:pt x="552" y="863"/>
                          </a:cubicBezTo>
                          <a:cubicBezTo>
                            <a:pt x="1122" y="863"/>
                            <a:pt x="1122" y="0"/>
                            <a:pt x="552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890" name="Google Shape;7890;p8"/>
                    <p:cNvSpPr/>
                    <p:nvPr/>
                  </p:nvSpPr>
                  <p:spPr>
                    <a:xfrm rot="-5400000">
                      <a:off x="554775" y="1943825"/>
                      <a:ext cx="16400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56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56" y="2504"/>
                          </a:lnTo>
                          <a:lnTo>
                            <a:pt x="656" y="1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891" name="Google Shape;7891;p8"/>
                    <p:cNvSpPr/>
                    <p:nvPr/>
                  </p:nvSpPr>
                  <p:spPr>
                    <a:xfrm rot="-5400000">
                      <a:off x="613238" y="1795613"/>
                      <a:ext cx="15975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39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39" y="2504"/>
                          </a:lnTo>
                          <a:lnTo>
                            <a:pt x="639" y="1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892" name="Google Shape;7892;p8"/>
                    <p:cNvSpPr/>
                    <p:nvPr/>
                  </p:nvSpPr>
                  <p:spPr>
                    <a:xfrm rot="-5400000">
                      <a:off x="548300" y="1817850"/>
                      <a:ext cx="18575" cy="18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743" h="725" extrusionOk="0">
                          <a:moveTo>
                            <a:pt x="380" y="0"/>
                          </a:moveTo>
                          <a:cubicBezTo>
                            <a:pt x="173" y="0"/>
                            <a:pt x="1" y="155"/>
                            <a:pt x="1" y="363"/>
                          </a:cubicBezTo>
                          <a:cubicBezTo>
                            <a:pt x="1" y="570"/>
                            <a:pt x="173" y="725"/>
                            <a:pt x="380" y="725"/>
                          </a:cubicBezTo>
                          <a:cubicBezTo>
                            <a:pt x="570" y="725"/>
                            <a:pt x="743" y="570"/>
                            <a:pt x="743" y="363"/>
                          </a:cubicBezTo>
                          <a:cubicBezTo>
                            <a:pt x="743" y="155"/>
                            <a:pt x="570" y="0"/>
                            <a:pt x="380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893" name="Google Shape;7893;p8"/>
                    <p:cNvSpPr/>
                    <p:nvPr/>
                  </p:nvSpPr>
                  <p:spPr>
                    <a:xfrm rot="-5400000">
                      <a:off x="508588" y="1801863"/>
                      <a:ext cx="22475" cy="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1986" extrusionOk="0">
                          <a:moveTo>
                            <a:pt x="449" y="1"/>
                          </a:moveTo>
                          <a:cubicBezTo>
                            <a:pt x="190" y="1"/>
                            <a:pt x="1" y="242"/>
                            <a:pt x="1" y="795"/>
                          </a:cubicBezTo>
                          <a:cubicBezTo>
                            <a:pt x="1" y="1347"/>
                            <a:pt x="259" y="1882"/>
                            <a:pt x="449" y="1986"/>
                          </a:cubicBezTo>
                          <a:cubicBezTo>
                            <a:pt x="622" y="1865"/>
                            <a:pt x="898" y="1347"/>
                            <a:pt x="898" y="795"/>
                          </a:cubicBezTo>
                          <a:cubicBezTo>
                            <a:pt x="898" y="242"/>
                            <a:pt x="691" y="1"/>
                            <a:pt x="44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894" name="Google Shape;7894;p8"/>
                    <p:cNvSpPr/>
                    <p:nvPr/>
                  </p:nvSpPr>
                  <p:spPr>
                    <a:xfrm rot="-5400000">
                      <a:off x="509150" y="1835975"/>
                      <a:ext cx="41025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41" h="1519" extrusionOk="0">
                          <a:moveTo>
                            <a:pt x="426" y="0"/>
                          </a:moveTo>
                          <a:cubicBezTo>
                            <a:pt x="328" y="0"/>
                            <a:pt x="248" y="36"/>
                            <a:pt x="191" y="99"/>
                          </a:cubicBezTo>
                          <a:cubicBezTo>
                            <a:pt x="1" y="289"/>
                            <a:pt x="35" y="599"/>
                            <a:pt x="432" y="979"/>
                          </a:cubicBezTo>
                          <a:cubicBezTo>
                            <a:pt x="796" y="1343"/>
                            <a:pt x="1291" y="1518"/>
                            <a:pt x="1530" y="1518"/>
                          </a:cubicBezTo>
                          <a:cubicBezTo>
                            <a:pt x="1552" y="1518"/>
                            <a:pt x="1572" y="1517"/>
                            <a:pt x="1589" y="1514"/>
                          </a:cubicBezTo>
                          <a:cubicBezTo>
                            <a:pt x="1641" y="1290"/>
                            <a:pt x="1451" y="737"/>
                            <a:pt x="1071" y="358"/>
                          </a:cubicBezTo>
                          <a:cubicBezTo>
                            <a:pt x="819" y="106"/>
                            <a:pt x="596" y="0"/>
                            <a:pt x="42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895" name="Google Shape;7895;p8"/>
                    <p:cNvSpPr/>
                    <p:nvPr/>
                  </p:nvSpPr>
                  <p:spPr>
                    <a:xfrm rot="-5400000">
                      <a:off x="532550" y="1853425"/>
                      <a:ext cx="5007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9" extrusionOk="0">
                          <a:moveTo>
                            <a:pt x="794" y="1"/>
                          </a:moveTo>
                          <a:cubicBezTo>
                            <a:pt x="259" y="1"/>
                            <a:pt x="0" y="208"/>
                            <a:pt x="0" y="450"/>
                          </a:cubicBezTo>
                          <a:cubicBezTo>
                            <a:pt x="0" y="708"/>
                            <a:pt x="259" y="898"/>
                            <a:pt x="794" y="898"/>
                          </a:cubicBezTo>
                          <a:cubicBezTo>
                            <a:pt x="1347" y="898"/>
                            <a:pt x="1882" y="639"/>
                            <a:pt x="2002" y="450"/>
                          </a:cubicBezTo>
                          <a:cubicBezTo>
                            <a:pt x="1882" y="277"/>
                            <a:pt x="1347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896" name="Google Shape;7896;p8"/>
                    <p:cNvSpPr/>
                    <p:nvPr/>
                  </p:nvSpPr>
                  <p:spPr>
                    <a:xfrm rot="-5400000">
                      <a:off x="532775" y="1777700"/>
                      <a:ext cx="4962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5" h="899" extrusionOk="0">
                          <a:moveTo>
                            <a:pt x="1191" y="1"/>
                          </a:moveTo>
                          <a:cubicBezTo>
                            <a:pt x="639" y="1"/>
                            <a:pt x="104" y="277"/>
                            <a:pt x="0" y="450"/>
                          </a:cubicBezTo>
                          <a:cubicBezTo>
                            <a:pt x="121" y="639"/>
                            <a:pt x="639" y="898"/>
                            <a:pt x="1191" y="898"/>
                          </a:cubicBezTo>
                          <a:cubicBezTo>
                            <a:pt x="1743" y="898"/>
                            <a:pt x="1985" y="708"/>
                            <a:pt x="1985" y="450"/>
                          </a:cubicBezTo>
                          <a:cubicBezTo>
                            <a:pt x="1985" y="208"/>
                            <a:pt x="1743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897" name="Google Shape;7897;p8"/>
                    <p:cNvSpPr/>
                    <p:nvPr/>
                  </p:nvSpPr>
                  <p:spPr>
                    <a:xfrm rot="-5400000">
                      <a:off x="509375" y="1779225"/>
                      <a:ext cx="40575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19" extrusionOk="0">
                          <a:moveTo>
                            <a:pt x="1195" y="0"/>
                          </a:moveTo>
                          <a:cubicBezTo>
                            <a:pt x="1023" y="0"/>
                            <a:pt x="810" y="106"/>
                            <a:pt x="570" y="358"/>
                          </a:cubicBezTo>
                          <a:cubicBezTo>
                            <a:pt x="173" y="737"/>
                            <a:pt x="0" y="1307"/>
                            <a:pt x="35" y="1514"/>
                          </a:cubicBezTo>
                          <a:cubicBezTo>
                            <a:pt x="52" y="1517"/>
                            <a:pt x="72" y="1518"/>
                            <a:pt x="94" y="1518"/>
                          </a:cubicBezTo>
                          <a:cubicBezTo>
                            <a:pt x="335" y="1518"/>
                            <a:pt x="843" y="1343"/>
                            <a:pt x="1191" y="979"/>
                          </a:cubicBezTo>
                          <a:cubicBezTo>
                            <a:pt x="1588" y="599"/>
                            <a:pt x="1623" y="289"/>
                            <a:pt x="1450" y="99"/>
                          </a:cubicBezTo>
                          <a:cubicBezTo>
                            <a:pt x="1380" y="36"/>
                            <a:pt x="1295" y="0"/>
                            <a:pt x="11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898" name="Google Shape;7898;p8"/>
                    <p:cNvSpPr/>
                    <p:nvPr/>
                  </p:nvSpPr>
                  <p:spPr>
                    <a:xfrm rot="-5400000">
                      <a:off x="612988" y="1964513"/>
                      <a:ext cx="21175" cy="18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47" h="728" extrusionOk="0">
                          <a:moveTo>
                            <a:pt x="369" y="1"/>
                          </a:moveTo>
                          <a:cubicBezTo>
                            <a:pt x="182" y="1"/>
                            <a:pt x="1" y="144"/>
                            <a:pt x="1" y="365"/>
                          </a:cubicBezTo>
                          <a:cubicBezTo>
                            <a:pt x="1" y="572"/>
                            <a:pt x="156" y="728"/>
                            <a:pt x="363" y="728"/>
                          </a:cubicBezTo>
                          <a:cubicBezTo>
                            <a:pt x="691" y="728"/>
                            <a:pt x="846" y="331"/>
                            <a:pt x="622" y="106"/>
                          </a:cubicBezTo>
                          <a:cubicBezTo>
                            <a:pt x="549" y="34"/>
                            <a:pt x="458" y="1"/>
                            <a:pt x="36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899" name="Google Shape;7899;p8"/>
                    <p:cNvSpPr/>
                    <p:nvPr/>
                  </p:nvSpPr>
                  <p:spPr>
                    <a:xfrm rot="-5400000">
                      <a:off x="650363" y="1950088"/>
                      <a:ext cx="22450" cy="50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8" h="2003" extrusionOk="0">
                          <a:moveTo>
                            <a:pt x="449" y="0"/>
                          </a:moveTo>
                          <a:cubicBezTo>
                            <a:pt x="276" y="121"/>
                            <a:pt x="0" y="639"/>
                            <a:pt x="0" y="1191"/>
                          </a:cubicBezTo>
                          <a:cubicBezTo>
                            <a:pt x="0" y="1743"/>
                            <a:pt x="207" y="2002"/>
                            <a:pt x="449" y="2002"/>
                          </a:cubicBezTo>
                          <a:cubicBezTo>
                            <a:pt x="708" y="2002"/>
                            <a:pt x="898" y="1743"/>
                            <a:pt x="898" y="1191"/>
                          </a:cubicBezTo>
                          <a:cubicBezTo>
                            <a:pt x="898" y="639"/>
                            <a:pt x="639" y="121"/>
                            <a:pt x="449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00" name="Google Shape;7900;p8"/>
                    <p:cNvSpPr/>
                    <p:nvPr/>
                  </p:nvSpPr>
                  <p:spPr>
                    <a:xfrm rot="-5400000">
                      <a:off x="631250" y="1927650"/>
                      <a:ext cx="40600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20" extrusionOk="0">
                          <a:moveTo>
                            <a:pt x="93" y="1"/>
                          </a:moveTo>
                          <a:cubicBezTo>
                            <a:pt x="72" y="1"/>
                            <a:pt x="53" y="2"/>
                            <a:pt x="35" y="5"/>
                          </a:cubicBezTo>
                          <a:cubicBezTo>
                            <a:pt x="1" y="229"/>
                            <a:pt x="174" y="781"/>
                            <a:pt x="570" y="1178"/>
                          </a:cubicBezTo>
                          <a:cubicBezTo>
                            <a:pt x="809" y="1417"/>
                            <a:pt x="1028" y="1520"/>
                            <a:pt x="1200" y="1520"/>
                          </a:cubicBezTo>
                          <a:cubicBezTo>
                            <a:pt x="1301" y="1520"/>
                            <a:pt x="1387" y="1484"/>
                            <a:pt x="1451" y="1420"/>
                          </a:cubicBezTo>
                          <a:cubicBezTo>
                            <a:pt x="1623" y="1247"/>
                            <a:pt x="1589" y="937"/>
                            <a:pt x="1209" y="540"/>
                          </a:cubicBezTo>
                          <a:cubicBezTo>
                            <a:pt x="843" y="189"/>
                            <a:pt x="344" y="1"/>
                            <a:pt x="9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01" name="Google Shape;7901;p8"/>
                    <p:cNvSpPr/>
                    <p:nvPr/>
                  </p:nvSpPr>
                  <p:spPr>
                    <a:xfrm rot="-5400000">
                      <a:off x="598563" y="1925938"/>
                      <a:ext cx="50075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8" extrusionOk="0">
                          <a:moveTo>
                            <a:pt x="1192" y="1"/>
                          </a:moveTo>
                          <a:cubicBezTo>
                            <a:pt x="639" y="1"/>
                            <a:pt x="122" y="277"/>
                            <a:pt x="1" y="449"/>
                          </a:cubicBezTo>
                          <a:cubicBezTo>
                            <a:pt x="122" y="639"/>
                            <a:pt x="657" y="898"/>
                            <a:pt x="1192" y="898"/>
                          </a:cubicBezTo>
                          <a:cubicBezTo>
                            <a:pt x="1744" y="898"/>
                            <a:pt x="2003" y="708"/>
                            <a:pt x="2003" y="449"/>
                          </a:cubicBezTo>
                          <a:cubicBezTo>
                            <a:pt x="2003" y="208"/>
                            <a:pt x="1744" y="1"/>
                            <a:pt x="119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02" name="Google Shape;7902;p8"/>
                    <p:cNvSpPr/>
                    <p:nvPr/>
                  </p:nvSpPr>
                  <p:spPr>
                    <a:xfrm rot="-5400000">
                      <a:off x="598775" y="2001650"/>
                      <a:ext cx="49650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8" extrusionOk="0">
                          <a:moveTo>
                            <a:pt x="794" y="1"/>
                          </a:moveTo>
                          <a:cubicBezTo>
                            <a:pt x="242" y="1"/>
                            <a:pt x="0" y="208"/>
                            <a:pt x="0" y="449"/>
                          </a:cubicBezTo>
                          <a:cubicBezTo>
                            <a:pt x="0" y="708"/>
                            <a:pt x="242" y="898"/>
                            <a:pt x="794" y="898"/>
                          </a:cubicBezTo>
                          <a:cubicBezTo>
                            <a:pt x="1347" y="898"/>
                            <a:pt x="1864" y="639"/>
                            <a:pt x="1985" y="449"/>
                          </a:cubicBezTo>
                          <a:cubicBezTo>
                            <a:pt x="1864" y="277"/>
                            <a:pt x="1347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03" name="Google Shape;7903;p8"/>
                    <p:cNvSpPr/>
                    <p:nvPr/>
                  </p:nvSpPr>
                  <p:spPr>
                    <a:xfrm rot="-5400000">
                      <a:off x="631250" y="1984600"/>
                      <a:ext cx="40600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20" extrusionOk="0">
                          <a:moveTo>
                            <a:pt x="1530" y="0"/>
                          </a:moveTo>
                          <a:cubicBezTo>
                            <a:pt x="1288" y="0"/>
                            <a:pt x="780" y="176"/>
                            <a:pt x="432" y="540"/>
                          </a:cubicBezTo>
                          <a:cubicBezTo>
                            <a:pt x="35" y="937"/>
                            <a:pt x="1" y="1247"/>
                            <a:pt x="173" y="1420"/>
                          </a:cubicBezTo>
                          <a:cubicBezTo>
                            <a:pt x="244" y="1484"/>
                            <a:pt x="331" y="1520"/>
                            <a:pt x="432" y="1520"/>
                          </a:cubicBezTo>
                          <a:cubicBezTo>
                            <a:pt x="603" y="1520"/>
                            <a:pt x="815" y="1417"/>
                            <a:pt x="1053" y="1178"/>
                          </a:cubicBezTo>
                          <a:cubicBezTo>
                            <a:pt x="1450" y="781"/>
                            <a:pt x="1623" y="229"/>
                            <a:pt x="1589" y="5"/>
                          </a:cubicBezTo>
                          <a:cubicBezTo>
                            <a:pt x="1571" y="2"/>
                            <a:pt x="1552" y="0"/>
                            <a:pt x="1530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04" name="Google Shape;7904;p8"/>
                    <p:cNvSpPr/>
                    <p:nvPr/>
                  </p:nvSpPr>
                  <p:spPr>
                    <a:xfrm rot="-5400000">
                      <a:off x="471700" y="1896150"/>
                      <a:ext cx="27650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864" extrusionOk="0">
                          <a:moveTo>
                            <a:pt x="553" y="1"/>
                          </a:moveTo>
                          <a:cubicBezTo>
                            <a:pt x="1" y="1"/>
                            <a:pt x="1" y="864"/>
                            <a:pt x="553" y="864"/>
                          </a:cubicBezTo>
                          <a:cubicBezTo>
                            <a:pt x="1105" y="864"/>
                            <a:pt x="1105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05" name="Google Shape;7905;p8"/>
                    <p:cNvSpPr/>
                    <p:nvPr/>
                  </p:nvSpPr>
                  <p:spPr>
                    <a:xfrm rot="-5400000">
                      <a:off x="468913" y="2027538"/>
                      <a:ext cx="2807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864" extrusionOk="0">
                          <a:moveTo>
                            <a:pt x="553" y="0"/>
                          </a:moveTo>
                          <a:cubicBezTo>
                            <a:pt x="1" y="0"/>
                            <a:pt x="1" y="863"/>
                            <a:pt x="553" y="863"/>
                          </a:cubicBezTo>
                          <a:cubicBezTo>
                            <a:pt x="1122" y="863"/>
                            <a:pt x="1122" y="0"/>
                            <a:pt x="5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06" name="Google Shape;7906;p8"/>
                    <p:cNvSpPr/>
                    <p:nvPr/>
                  </p:nvSpPr>
                  <p:spPr>
                    <a:xfrm rot="-5400000">
                      <a:off x="554763" y="1635738"/>
                      <a:ext cx="16425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57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56" y="2504"/>
                          </a:lnTo>
                          <a:lnTo>
                            <a:pt x="656" y="1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07" name="Google Shape;7907;p8"/>
                    <p:cNvSpPr/>
                    <p:nvPr/>
                  </p:nvSpPr>
                  <p:spPr>
                    <a:xfrm rot="-5400000">
                      <a:off x="613225" y="1487525"/>
                      <a:ext cx="16000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0" h="2504" extrusionOk="0">
                          <a:moveTo>
                            <a:pt x="1" y="1"/>
                          </a:moveTo>
                          <a:lnTo>
                            <a:pt x="1" y="2504"/>
                          </a:lnTo>
                          <a:lnTo>
                            <a:pt x="639" y="2504"/>
                          </a:lnTo>
                          <a:lnTo>
                            <a:pt x="639" y="1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08" name="Google Shape;7908;p8"/>
                    <p:cNvSpPr/>
                    <p:nvPr/>
                  </p:nvSpPr>
                  <p:spPr>
                    <a:xfrm rot="-5400000">
                      <a:off x="548513" y="1509538"/>
                      <a:ext cx="18150" cy="18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726" h="725" extrusionOk="0">
                          <a:moveTo>
                            <a:pt x="363" y="0"/>
                          </a:moveTo>
                          <a:cubicBezTo>
                            <a:pt x="155" y="0"/>
                            <a:pt x="0" y="155"/>
                            <a:pt x="0" y="363"/>
                          </a:cubicBezTo>
                          <a:cubicBezTo>
                            <a:pt x="0" y="570"/>
                            <a:pt x="155" y="725"/>
                            <a:pt x="363" y="725"/>
                          </a:cubicBezTo>
                          <a:cubicBezTo>
                            <a:pt x="552" y="725"/>
                            <a:pt x="725" y="570"/>
                            <a:pt x="725" y="363"/>
                          </a:cubicBezTo>
                          <a:cubicBezTo>
                            <a:pt x="725" y="155"/>
                            <a:pt x="552" y="0"/>
                            <a:pt x="36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09" name="Google Shape;7909;p8"/>
                    <p:cNvSpPr/>
                    <p:nvPr/>
                  </p:nvSpPr>
                  <p:spPr>
                    <a:xfrm rot="-5400000">
                      <a:off x="508588" y="1493788"/>
                      <a:ext cx="22475" cy="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1986" extrusionOk="0">
                          <a:moveTo>
                            <a:pt x="450" y="1"/>
                          </a:moveTo>
                          <a:cubicBezTo>
                            <a:pt x="191" y="1"/>
                            <a:pt x="1" y="242"/>
                            <a:pt x="1" y="795"/>
                          </a:cubicBezTo>
                          <a:cubicBezTo>
                            <a:pt x="1" y="1347"/>
                            <a:pt x="260" y="1882"/>
                            <a:pt x="450" y="1986"/>
                          </a:cubicBezTo>
                          <a:cubicBezTo>
                            <a:pt x="622" y="1865"/>
                            <a:pt x="898" y="1347"/>
                            <a:pt x="898" y="795"/>
                          </a:cubicBezTo>
                          <a:cubicBezTo>
                            <a:pt x="898" y="242"/>
                            <a:pt x="691" y="1"/>
                            <a:pt x="45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10" name="Google Shape;7910;p8"/>
                    <p:cNvSpPr/>
                    <p:nvPr/>
                  </p:nvSpPr>
                  <p:spPr>
                    <a:xfrm rot="-5400000">
                      <a:off x="509375" y="1528100"/>
                      <a:ext cx="40575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19" extrusionOk="0">
                          <a:moveTo>
                            <a:pt x="416" y="0"/>
                          </a:moveTo>
                          <a:cubicBezTo>
                            <a:pt x="318" y="0"/>
                            <a:pt x="236" y="36"/>
                            <a:pt x="173" y="99"/>
                          </a:cubicBezTo>
                          <a:cubicBezTo>
                            <a:pt x="0" y="289"/>
                            <a:pt x="35" y="599"/>
                            <a:pt x="415" y="979"/>
                          </a:cubicBezTo>
                          <a:cubicBezTo>
                            <a:pt x="779" y="1343"/>
                            <a:pt x="1273" y="1518"/>
                            <a:pt x="1526" y="1518"/>
                          </a:cubicBezTo>
                          <a:cubicBezTo>
                            <a:pt x="1549" y="1518"/>
                            <a:pt x="1570" y="1517"/>
                            <a:pt x="1588" y="1514"/>
                          </a:cubicBezTo>
                          <a:cubicBezTo>
                            <a:pt x="1623" y="1290"/>
                            <a:pt x="1433" y="737"/>
                            <a:pt x="1053" y="358"/>
                          </a:cubicBezTo>
                          <a:cubicBezTo>
                            <a:pt x="802" y="106"/>
                            <a:pt x="585" y="0"/>
                            <a:pt x="41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11" name="Google Shape;7911;p8"/>
                    <p:cNvSpPr/>
                    <p:nvPr/>
                  </p:nvSpPr>
                  <p:spPr>
                    <a:xfrm rot="-5400000">
                      <a:off x="532550" y="1545350"/>
                      <a:ext cx="5007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9" extrusionOk="0">
                          <a:moveTo>
                            <a:pt x="795" y="1"/>
                          </a:moveTo>
                          <a:cubicBezTo>
                            <a:pt x="260" y="1"/>
                            <a:pt x="1" y="208"/>
                            <a:pt x="1" y="450"/>
                          </a:cubicBezTo>
                          <a:cubicBezTo>
                            <a:pt x="1" y="708"/>
                            <a:pt x="242" y="898"/>
                            <a:pt x="795" y="898"/>
                          </a:cubicBezTo>
                          <a:cubicBezTo>
                            <a:pt x="1347" y="898"/>
                            <a:pt x="1882" y="639"/>
                            <a:pt x="2003" y="450"/>
                          </a:cubicBezTo>
                          <a:cubicBezTo>
                            <a:pt x="1882" y="277"/>
                            <a:pt x="1347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12" name="Google Shape;7912;p8"/>
                    <p:cNvSpPr/>
                    <p:nvPr/>
                  </p:nvSpPr>
                  <p:spPr>
                    <a:xfrm rot="-5400000">
                      <a:off x="532763" y="1469613"/>
                      <a:ext cx="49650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9" extrusionOk="0">
                          <a:moveTo>
                            <a:pt x="1191" y="1"/>
                          </a:moveTo>
                          <a:cubicBezTo>
                            <a:pt x="639" y="1"/>
                            <a:pt x="104" y="277"/>
                            <a:pt x="0" y="450"/>
                          </a:cubicBezTo>
                          <a:cubicBezTo>
                            <a:pt x="121" y="639"/>
                            <a:pt x="639" y="898"/>
                            <a:pt x="1191" y="898"/>
                          </a:cubicBezTo>
                          <a:cubicBezTo>
                            <a:pt x="1744" y="898"/>
                            <a:pt x="1985" y="708"/>
                            <a:pt x="1985" y="450"/>
                          </a:cubicBezTo>
                          <a:cubicBezTo>
                            <a:pt x="1985" y="208"/>
                            <a:pt x="1744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13" name="Google Shape;7913;p8"/>
                    <p:cNvSpPr/>
                    <p:nvPr/>
                  </p:nvSpPr>
                  <p:spPr>
                    <a:xfrm rot="-5400000">
                      <a:off x="509375" y="1471150"/>
                      <a:ext cx="40575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19" extrusionOk="0">
                          <a:moveTo>
                            <a:pt x="1196" y="0"/>
                          </a:moveTo>
                          <a:cubicBezTo>
                            <a:pt x="1024" y="0"/>
                            <a:pt x="811" y="106"/>
                            <a:pt x="570" y="358"/>
                          </a:cubicBezTo>
                          <a:cubicBezTo>
                            <a:pt x="173" y="737"/>
                            <a:pt x="1" y="1307"/>
                            <a:pt x="35" y="1514"/>
                          </a:cubicBezTo>
                          <a:cubicBezTo>
                            <a:pt x="52" y="1517"/>
                            <a:pt x="72" y="1518"/>
                            <a:pt x="94" y="1518"/>
                          </a:cubicBezTo>
                          <a:cubicBezTo>
                            <a:pt x="335" y="1518"/>
                            <a:pt x="843" y="1343"/>
                            <a:pt x="1191" y="979"/>
                          </a:cubicBezTo>
                          <a:cubicBezTo>
                            <a:pt x="1588" y="599"/>
                            <a:pt x="1623" y="289"/>
                            <a:pt x="1450" y="99"/>
                          </a:cubicBezTo>
                          <a:cubicBezTo>
                            <a:pt x="1381" y="36"/>
                            <a:pt x="1295" y="0"/>
                            <a:pt x="119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14" name="Google Shape;7914;p8"/>
                    <p:cNvSpPr/>
                    <p:nvPr/>
                  </p:nvSpPr>
                  <p:spPr>
                    <a:xfrm rot="-5400000">
                      <a:off x="612988" y="1656438"/>
                      <a:ext cx="21175" cy="18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47" h="728" extrusionOk="0">
                          <a:moveTo>
                            <a:pt x="369" y="1"/>
                          </a:moveTo>
                          <a:cubicBezTo>
                            <a:pt x="182" y="1"/>
                            <a:pt x="1" y="144"/>
                            <a:pt x="1" y="365"/>
                          </a:cubicBezTo>
                          <a:cubicBezTo>
                            <a:pt x="1" y="572"/>
                            <a:pt x="156" y="728"/>
                            <a:pt x="363" y="728"/>
                          </a:cubicBezTo>
                          <a:cubicBezTo>
                            <a:pt x="691" y="728"/>
                            <a:pt x="847" y="348"/>
                            <a:pt x="622" y="106"/>
                          </a:cubicBezTo>
                          <a:cubicBezTo>
                            <a:pt x="549" y="34"/>
                            <a:pt x="459" y="1"/>
                            <a:pt x="36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15" name="Google Shape;7915;p8"/>
                    <p:cNvSpPr/>
                    <p:nvPr/>
                  </p:nvSpPr>
                  <p:spPr>
                    <a:xfrm rot="-5400000">
                      <a:off x="650350" y="1642000"/>
                      <a:ext cx="22475" cy="50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2003" extrusionOk="0">
                          <a:moveTo>
                            <a:pt x="449" y="0"/>
                          </a:moveTo>
                          <a:cubicBezTo>
                            <a:pt x="277" y="121"/>
                            <a:pt x="1" y="639"/>
                            <a:pt x="1" y="1191"/>
                          </a:cubicBezTo>
                          <a:cubicBezTo>
                            <a:pt x="1" y="1743"/>
                            <a:pt x="208" y="2002"/>
                            <a:pt x="449" y="2002"/>
                          </a:cubicBezTo>
                          <a:cubicBezTo>
                            <a:pt x="708" y="2002"/>
                            <a:pt x="898" y="1743"/>
                            <a:pt x="898" y="1191"/>
                          </a:cubicBezTo>
                          <a:cubicBezTo>
                            <a:pt x="898" y="639"/>
                            <a:pt x="622" y="121"/>
                            <a:pt x="449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16" name="Google Shape;7916;p8"/>
                    <p:cNvSpPr/>
                    <p:nvPr/>
                  </p:nvSpPr>
                  <p:spPr>
                    <a:xfrm rot="-5400000">
                      <a:off x="631263" y="1619563"/>
                      <a:ext cx="40575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20" extrusionOk="0">
                          <a:moveTo>
                            <a:pt x="89" y="1"/>
                          </a:moveTo>
                          <a:cubicBezTo>
                            <a:pt x="69" y="1"/>
                            <a:pt x="51" y="2"/>
                            <a:pt x="35" y="5"/>
                          </a:cubicBezTo>
                          <a:cubicBezTo>
                            <a:pt x="0" y="229"/>
                            <a:pt x="173" y="781"/>
                            <a:pt x="570" y="1178"/>
                          </a:cubicBezTo>
                          <a:cubicBezTo>
                            <a:pt x="809" y="1417"/>
                            <a:pt x="1027" y="1520"/>
                            <a:pt x="1199" y="1520"/>
                          </a:cubicBezTo>
                          <a:cubicBezTo>
                            <a:pt x="1301" y="1520"/>
                            <a:pt x="1386" y="1484"/>
                            <a:pt x="1450" y="1420"/>
                          </a:cubicBezTo>
                          <a:cubicBezTo>
                            <a:pt x="1623" y="1247"/>
                            <a:pt x="1588" y="937"/>
                            <a:pt x="1191" y="540"/>
                          </a:cubicBezTo>
                          <a:cubicBezTo>
                            <a:pt x="841" y="189"/>
                            <a:pt x="329" y="1"/>
                            <a:pt x="8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17" name="Google Shape;7917;p8"/>
                    <p:cNvSpPr/>
                    <p:nvPr/>
                  </p:nvSpPr>
                  <p:spPr>
                    <a:xfrm rot="-5400000">
                      <a:off x="598563" y="1617838"/>
                      <a:ext cx="50075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8" extrusionOk="0">
                          <a:moveTo>
                            <a:pt x="1191" y="1"/>
                          </a:moveTo>
                          <a:cubicBezTo>
                            <a:pt x="639" y="1"/>
                            <a:pt x="121" y="277"/>
                            <a:pt x="0" y="449"/>
                          </a:cubicBezTo>
                          <a:cubicBezTo>
                            <a:pt x="121" y="639"/>
                            <a:pt x="656" y="898"/>
                            <a:pt x="1191" y="898"/>
                          </a:cubicBezTo>
                          <a:cubicBezTo>
                            <a:pt x="1743" y="898"/>
                            <a:pt x="2002" y="708"/>
                            <a:pt x="2002" y="449"/>
                          </a:cubicBezTo>
                          <a:cubicBezTo>
                            <a:pt x="2002" y="208"/>
                            <a:pt x="1743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18" name="Google Shape;7918;p8"/>
                    <p:cNvSpPr/>
                    <p:nvPr/>
                  </p:nvSpPr>
                  <p:spPr>
                    <a:xfrm rot="-5400000">
                      <a:off x="598775" y="1693575"/>
                      <a:ext cx="49650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8" extrusionOk="0">
                          <a:moveTo>
                            <a:pt x="795" y="1"/>
                          </a:moveTo>
                          <a:cubicBezTo>
                            <a:pt x="242" y="1"/>
                            <a:pt x="1" y="208"/>
                            <a:pt x="1" y="449"/>
                          </a:cubicBezTo>
                          <a:cubicBezTo>
                            <a:pt x="1" y="708"/>
                            <a:pt x="242" y="898"/>
                            <a:pt x="795" y="898"/>
                          </a:cubicBezTo>
                          <a:cubicBezTo>
                            <a:pt x="1347" y="898"/>
                            <a:pt x="1865" y="639"/>
                            <a:pt x="1986" y="449"/>
                          </a:cubicBezTo>
                          <a:cubicBezTo>
                            <a:pt x="1865" y="277"/>
                            <a:pt x="1347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19" name="Google Shape;7919;p8"/>
                    <p:cNvSpPr/>
                    <p:nvPr/>
                  </p:nvSpPr>
                  <p:spPr>
                    <a:xfrm rot="-5400000">
                      <a:off x="631250" y="1676525"/>
                      <a:ext cx="40600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20" extrusionOk="0">
                          <a:moveTo>
                            <a:pt x="1526" y="0"/>
                          </a:moveTo>
                          <a:cubicBezTo>
                            <a:pt x="1274" y="0"/>
                            <a:pt x="781" y="176"/>
                            <a:pt x="432" y="540"/>
                          </a:cubicBezTo>
                          <a:cubicBezTo>
                            <a:pt x="35" y="937"/>
                            <a:pt x="1" y="1247"/>
                            <a:pt x="174" y="1420"/>
                          </a:cubicBezTo>
                          <a:cubicBezTo>
                            <a:pt x="244" y="1484"/>
                            <a:pt x="331" y="1520"/>
                            <a:pt x="432" y="1520"/>
                          </a:cubicBezTo>
                          <a:cubicBezTo>
                            <a:pt x="603" y="1520"/>
                            <a:pt x="815" y="1417"/>
                            <a:pt x="1054" y="1178"/>
                          </a:cubicBezTo>
                          <a:cubicBezTo>
                            <a:pt x="1451" y="781"/>
                            <a:pt x="1623" y="229"/>
                            <a:pt x="1589" y="5"/>
                          </a:cubicBezTo>
                          <a:cubicBezTo>
                            <a:pt x="1570" y="2"/>
                            <a:pt x="1549" y="0"/>
                            <a:pt x="152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20" name="Google Shape;7920;p8"/>
                    <p:cNvSpPr/>
                    <p:nvPr/>
                  </p:nvSpPr>
                  <p:spPr>
                    <a:xfrm rot="-5400000">
                      <a:off x="471713" y="1588063"/>
                      <a:ext cx="2762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864" extrusionOk="0">
                          <a:moveTo>
                            <a:pt x="552" y="1"/>
                          </a:moveTo>
                          <a:cubicBezTo>
                            <a:pt x="0" y="1"/>
                            <a:pt x="0" y="864"/>
                            <a:pt x="552" y="864"/>
                          </a:cubicBezTo>
                          <a:cubicBezTo>
                            <a:pt x="1105" y="864"/>
                            <a:pt x="1105" y="1"/>
                            <a:pt x="55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21" name="Google Shape;7921;p8"/>
                    <p:cNvSpPr/>
                    <p:nvPr/>
                  </p:nvSpPr>
                  <p:spPr>
                    <a:xfrm rot="-5400000">
                      <a:off x="469125" y="1719675"/>
                      <a:ext cx="27650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864" extrusionOk="0">
                          <a:moveTo>
                            <a:pt x="553" y="0"/>
                          </a:moveTo>
                          <a:cubicBezTo>
                            <a:pt x="1" y="0"/>
                            <a:pt x="1" y="863"/>
                            <a:pt x="553" y="863"/>
                          </a:cubicBezTo>
                          <a:cubicBezTo>
                            <a:pt x="1105" y="863"/>
                            <a:pt x="1105" y="0"/>
                            <a:pt x="5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22" name="Google Shape;7922;p8"/>
                    <p:cNvSpPr/>
                    <p:nvPr/>
                  </p:nvSpPr>
                  <p:spPr>
                    <a:xfrm rot="-5400000">
                      <a:off x="554763" y="1327663"/>
                      <a:ext cx="16425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57" h="2504" extrusionOk="0">
                          <a:moveTo>
                            <a:pt x="1" y="1"/>
                          </a:moveTo>
                          <a:lnTo>
                            <a:pt x="1" y="2504"/>
                          </a:lnTo>
                          <a:lnTo>
                            <a:pt x="657" y="2504"/>
                          </a:lnTo>
                          <a:lnTo>
                            <a:pt x="657" y="1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23" name="Google Shape;7923;p8"/>
                    <p:cNvSpPr/>
                    <p:nvPr/>
                  </p:nvSpPr>
                  <p:spPr>
                    <a:xfrm rot="-5400000">
                      <a:off x="613238" y="1179438"/>
                      <a:ext cx="15975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39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39" y="2504"/>
                          </a:lnTo>
                          <a:lnTo>
                            <a:pt x="639" y="1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24" name="Google Shape;7924;p8"/>
                    <p:cNvSpPr/>
                    <p:nvPr/>
                  </p:nvSpPr>
                  <p:spPr>
                    <a:xfrm rot="-5400000">
                      <a:off x="548513" y="1201463"/>
                      <a:ext cx="18150" cy="18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726" h="725" extrusionOk="0">
                          <a:moveTo>
                            <a:pt x="363" y="0"/>
                          </a:moveTo>
                          <a:cubicBezTo>
                            <a:pt x="156" y="0"/>
                            <a:pt x="0" y="155"/>
                            <a:pt x="0" y="363"/>
                          </a:cubicBezTo>
                          <a:cubicBezTo>
                            <a:pt x="0" y="570"/>
                            <a:pt x="156" y="725"/>
                            <a:pt x="363" y="725"/>
                          </a:cubicBezTo>
                          <a:cubicBezTo>
                            <a:pt x="553" y="725"/>
                            <a:pt x="725" y="570"/>
                            <a:pt x="725" y="363"/>
                          </a:cubicBezTo>
                          <a:cubicBezTo>
                            <a:pt x="725" y="155"/>
                            <a:pt x="553" y="0"/>
                            <a:pt x="36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25" name="Google Shape;7925;p8"/>
                    <p:cNvSpPr/>
                    <p:nvPr/>
                  </p:nvSpPr>
                  <p:spPr>
                    <a:xfrm rot="-5400000">
                      <a:off x="508600" y="1185700"/>
                      <a:ext cx="22450" cy="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8" h="1986" extrusionOk="0">
                          <a:moveTo>
                            <a:pt x="449" y="1"/>
                          </a:moveTo>
                          <a:cubicBezTo>
                            <a:pt x="190" y="1"/>
                            <a:pt x="0" y="242"/>
                            <a:pt x="0" y="795"/>
                          </a:cubicBezTo>
                          <a:cubicBezTo>
                            <a:pt x="0" y="1347"/>
                            <a:pt x="259" y="1882"/>
                            <a:pt x="449" y="1986"/>
                          </a:cubicBezTo>
                          <a:cubicBezTo>
                            <a:pt x="622" y="1865"/>
                            <a:pt x="898" y="1347"/>
                            <a:pt x="898" y="795"/>
                          </a:cubicBezTo>
                          <a:cubicBezTo>
                            <a:pt x="898" y="242"/>
                            <a:pt x="691" y="1"/>
                            <a:pt x="44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26" name="Google Shape;7926;p8"/>
                    <p:cNvSpPr/>
                    <p:nvPr/>
                  </p:nvSpPr>
                  <p:spPr>
                    <a:xfrm rot="-5400000">
                      <a:off x="509375" y="1220025"/>
                      <a:ext cx="40575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19" extrusionOk="0">
                          <a:moveTo>
                            <a:pt x="416" y="0"/>
                          </a:moveTo>
                          <a:cubicBezTo>
                            <a:pt x="318" y="0"/>
                            <a:pt x="236" y="36"/>
                            <a:pt x="173" y="99"/>
                          </a:cubicBezTo>
                          <a:cubicBezTo>
                            <a:pt x="1" y="289"/>
                            <a:pt x="35" y="599"/>
                            <a:pt x="415" y="979"/>
                          </a:cubicBezTo>
                          <a:cubicBezTo>
                            <a:pt x="779" y="1343"/>
                            <a:pt x="1273" y="1518"/>
                            <a:pt x="1526" y="1518"/>
                          </a:cubicBezTo>
                          <a:cubicBezTo>
                            <a:pt x="1549" y="1518"/>
                            <a:pt x="1570" y="1517"/>
                            <a:pt x="1588" y="1514"/>
                          </a:cubicBezTo>
                          <a:cubicBezTo>
                            <a:pt x="1623" y="1290"/>
                            <a:pt x="1433" y="737"/>
                            <a:pt x="1053" y="358"/>
                          </a:cubicBezTo>
                          <a:cubicBezTo>
                            <a:pt x="802" y="106"/>
                            <a:pt x="585" y="0"/>
                            <a:pt x="41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27" name="Google Shape;7927;p8"/>
                    <p:cNvSpPr/>
                    <p:nvPr/>
                  </p:nvSpPr>
                  <p:spPr>
                    <a:xfrm rot="-5400000">
                      <a:off x="532550" y="1237250"/>
                      <a:ext cx="5007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9" extrusionOk="0">
                          <a:moveTo>
                            <a:pt x="794" y="1"/>
                          </a:moveTo>
                          <a:cubicBezTo>
                            <a:pt x="259" y="1"/>
                            <a:pt x="0" y="208"/>
                            <a:pt x="0" y="450"/>
                          </a:cubicBezTo>
                          <a:cubicBezTo>
                            <a:pt x="0" y="708"/>
                            <a:pt x="242" y="898"/>
                            <a:pt x="794" y="898"/>
                          </a:cubicBezTo>
                          <a:cubicBezTo>
                            <a:pt x="1346" y="898"/>
                            <a:pt x="1881" y="639"/>
                            <a:pt x="2002" y="450"/>
                          </a:cubicBezTo>
                          <a:cubicBezTo>
                            <a:pt x="1881" y="277"/>
                            <a:pt x="1346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28" name="Google Shape;7928;p8"/>
                    <p:cNvSpPr/>
                    <p:nvPr/>
                  </p:nvSpPr>
                  <p:spPr>
                    <a:xfrm rot="-5400000">
                      <a:off x="532763" y="1161538"/>
                      <a:ext cx="49650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9" extrusionOk="0">
                          <a:moveTo>
                            <a:pt x="1192" y="1"/>
                          </a:moveTo>
                          <a:cubicBezTo>
                            <a:pt x="639" y="1"/>
                            <a:pt x="104" y="277"/>
                            <a:pt x="1" y="450"/>
                          </a:cubicBezTo>
                          <a:cubicBezTo>
                            <a:pt x="122" y="639"/>
                            <a:pt x="639" y="898"/>
                            <a:pt x="1192" y="898"/>
                          </a:cubicBezTo>
                          <a:cubicBezTo>
                            <a:pt x="1744" y="898"/>
                            <a:pt x="1986" y="708"/>
                            <a:pt x="1986" y="450"/>
                          </a:cubicBezTo>
                          <a:cubicBezTo>
                            <a:pt x="1986" y="208"/>
                            <a:pt x="1744" y="1"/>
                            <a:pt x="119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29" name="Google Shape;7929;p8"/>
                    <p:cNvSpPr/>
                    <p:nvPr/>
                  </p:nvSpPr>
                  <p:spPr>
                    <a:xfrm rot="-5400000">
                      <a:off x="509363" y="1163063"/>
                      <a:ext cx="40600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19" extrusionOk="0">
                          <a:moveTo>
                            <a:pt x="1196" y="0"/>
                          </a:moveTo>
                          <a:cubicBezTo>
                            <a:pt x="1024" y="0"/>
                            <a:pt x="811" y="106"/>
                            <a:pt x="570" y="358"/>
                          </a:cubicBezTo>
                          <a:cubicBezTo>
                            <a:pt x="173" y="737"/>
                            <a:pt x="1" y="1307"/>
                            <a:pt x="35" y="1514"/>
                          </a:cubicBezTo>
                          <a:cubicBezTo>
                            <a:pt x="53" y="1517"/>
                            <a:pt x="72" y="1518"/>
                            <a:pt x="94" y="1518"/>
                          </a:cubicBezTo>
                          <a:cubicBezTo>
                            <a:pt x="336" y="1518"/>
                            <a:pt x="844" y="1343"/>
                            <a:pt x="1192" y="979"/>
                          </a:cubicBezTo>
                          <a:cubicBezTo>
                            <a:pt x="1589" y="599"/>
                            <a:pt x="1623" y="289"/>
                            <a:pt x="1451" y="99"/>
                          </a:cubicBezTo>
                          <a:cubicBezTo>
                            <a:pt x="1381" y="36"/>
                            <a:pt x="1295" y="0"/>
                            <a:pt x="119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30" name="Google Shape;7930;p8"/>
                    <p:cNvSpPr/>
                    <p:nvPr/>
                  </p:nvSpPr>
                  <p:spPr>
                    <a:xfrm rot="-5400000">
                      <a:off x="613000" y="1348350"/>
                      <a:ext cx="21150" cy="18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46" h="728" extrusionOk="0">
                          <a:moveTo>
                            <a:pt x="368" y="1"/>
                          </a:moveTo>
                          <a:cubicBezTo>
                            <a:pt x="182" y="1"/>
                            <a:pt x="0" y="144"/>
                            <a:pt x="0" y="365"/>
                          </a:cubicBezTo>
                          <a:cubicBezTo>
                            <a:pt x="0" y="572"/>
                            <a:pt x="156" y="728"/>
                            <a:pt x="363" y="728"/>
                          </a:cubicBezTo>
                          <a:cubicBezTo>
                            <a:pt x="691" y="728"/>
                            <a:pt x="846" y="331"/>
                            <a:pt x="622" y="106"/>
                          </a:cubicBezTo>
                          <a:cubicBezTo>
                            <a:pt x="549" y="34"/>
                            <a:pt x="458" y="1"/>
                            <a:pt x="36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31" name="Google Shape;7931;p8"/>
                    <p:cNvSpPr/>
                    <p:nvPr/>
                  </p:nvSpPr>
                  <p:spPr>
                    <a:xfrm rot="-5400000">
                      <a:off x="650350" y="1333925"/>
                      <a:ext cx="22475" cy="50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2003" extrusionOk="0">
                          <a:moveTo>
                            <a:pt x="450" y="0"/>
                          </a:moveTo>
                          <a:cubicBezTo>
                            <a:pt x="277" y="121"/>
                            <a:pt x="1" y="639"/>
                            <a:pt x="1" y="1191"/>
                          </a:cubicBezTo>
                          <a:cubicBezTo>
                            <a:pt x="1" y="1743"/>
                            <a:pt x="208" y="2002"/>
                            <a:pt x="450" y="2002"/>
                          </a:cubicBezTo>
                          <a:cubicBezTo>
                            <a:pt x="709" y="2002"/>
                            <a:pt x="898" y="1743"/>
                            <a:pt x="898" y="1191"/>
                          </a:cubicBezTo>
                          <a:cubicBezTo>
                            <a:pt x="898" y="639"/>
                            <a:pt x="622" y="121"/>
                            <a:pt x="450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32" name="Google Shape;7932;p8"/>
                    <p:cNvSpPr/>
                    <p:nvPr/>
                  </p:nvSpPr>
                  <p:spPr>
                    <a:xfrm rot="-5400000">
                      <a:off x="631263" y="1311488"/>
                      <a:ext cx="40575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20" extrusionOk="0">
                          <a:moveTo>
                            <a:pt x="93" y="1"/>
                          </a:moveTo>
                          <a:cubicBezTo>
                            <a:pt x="72" y="1"/>
                            <a:pt x="52" y="2"/>
                            <a:pt x="35" y="5"/>
                          </a:cubicBezTo>
                          <a:cubicBezTo>
                            <a:pt x="1" y="229"/>
                            <a:pt x="173" y="781"/>
                            <a:pt x="570" y="1178"/>
                          </a:cubicBezTo>
                          <a:cubicBezTo>
                            <a:pt x="820" y="1417"/>
                            <a:pt x="1036" y="1520"/>
                            <a:pt x="1204" y="1520"/>
                          </a:cubicBezTo>
                          <a:cubicBezTo>
                            <a:pt x="1303" y="1520"/>
                            <a:pt x="1386" y="1484"/>
                            <a:pt x="1450" y="1420"/>
                          </a:cubicBezTo>
                          <a:cubicBezTo>
                            <a:pt x="1623" y="1247"/>
                            <a:pt x="1588" y="937"/>
                            <a:pt x="1209" y="540"/>
                          </a:cubicBezTo>
                          <a:cubicBezTo>
                            <a:pt x="843" y="189"/>
                            <a:pt x="344" y="1"/>
                            <a:pt x="9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33" name="Google Shape;7933;p8"/>
                    <p:cNvSpPr/>
                    <p:nvPr/>
                  </p:nvSpPr>
                  <p:spPr>
                    <a:xfrm rot="-5400000">
                      <a:off x="598563" y="1309763"/>
                      <a:ext cx="50075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8" extrusionOk="0">
                          <a:moveTo>
                            <a:pt x="1191" y="1"/>
                          </a:moveTo>
                          <a:cubicBezTo>
                            <a:pt x="639" y="1"/>
                            <a:pt x="121" y="277"/>
                            <a:pt x="0" y="449"/>
                          </a:cubicBezTo>
                          <a:cubicBezTo>
                            <a:pt x="121" y="639"/>
                            <a:pt x="639" y="898"/>
                            <a:pt x="1191" y="898"/>
                          </a:cubicBezTo>
                          <a:cubicBezTo>
                            <a:pt x="1744" y="898"/>
                            <a:pt x="2003" y="708"/>
                            <a:pt x="2003" y="449"/>
                          </a:cubicBezTo>
                          <a:cubicBezTo>
                            <a:pt x="2003" y="208"/>
                            <a:pt x="1744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34" name="Google Shape;7934;p8"/>
                    <p:cNvSpPr/>
                    <p:nvPr/>
                  </p:nvSpPr>
                  <p:spPr>
                    <a:xfrm rot="-5400000">
                      <a:off x="598563" y="1385713"/>
                      <a:ext cx="50075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8" extrusionOk="0">
                          <a:moveTo>
                            <a:pt x="812" y="1"/>
                          </a:moveTo>
                          <a:cubicBezTo>
                            <a:pt x="260" y="1"/>
                            <a:pt x="1" y="208"/>
                            <a:pt x="1" y="449"/>
                          </a:cubicBezTo>
                          <a:cubicBezTo>
                            <a:pt x="1" y="708"/>
                            <a:pt x="260" y="898"/>
                            <a:pt x="812" y="898"/>
                          </a:cubicBezTo>
                          <a:cubicBezTo>
                            <a:pt x="1364" y="898"/>
                            <a:pt x="1882" y="639"/>
                            <a:pt x="2003" y="449"/>
                          </a:cubicBezTo>
                          <a:cubicBezTo>
                            <a:pt x="1882" y="277"/>
                            <a:pt x="1364" y="1"/>
                            <a:pt x="81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35" name="Google Shape;7935;p8"/>
                    <p:cNvSpPr/>
                    <p:nvPr/>
                  </p:nvSpPr>
                  <p:spPr>
                    <a:xfrm rot="-5400000">
                      <a:off x="631263" y="1368438"/>
                      <a:ext cx="40575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20" extrusionOk="0">
                          <a:moveTo>
                            <a:pt x="1526" y="0"/>
                          </a:moveTo>
                          <a:cubicBezTo>
                            <a:pt x="1273" y="0"/>
                            <a:pt x="780" y="176"/>
                            <a:pt x="432" y="540"/>
                          </a:cubicBezTo>
                          <a:cubicBezTo>
                            <a:pt x="35" y="937"/>
                            <a:pt x="0" y="1247"/>
                            <a:pt x="173" y="1420"/>
                          </a:cubicBezTo>
                          <a:cubicBezTo>
                            <a:pt x="243" y="1484"/>
                            <a:pt x="330" y="1520"/>
                            <a:pt x="431" y="1520"/>
                          </a:cubicBezTo>
                          <a:cubicBezTo>
                            <a:pt x="603" y="1520"/>
                            <a:pt x="814" y="1417"/>
                            <a:pt x="1053" y="1178"/>
                          </a:cubicBezTo>
                          <a:cubicBezTo>
                            <a:pt x="1450" y="781"/>
                            <a:pt x="1623" y="229"/>
                            <a:pt x="1588" y="5"/>
                          </a:cubicBezTo>
                          <a:cubicBezTo>
                            <a:pt x="1570" y="2"/>
                            <a:pt x="1549" y="0"/>
                            <a:pt x="152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36" name="Google Shape;7936;p8"/>
                    <p:cNvSpPr/>
                    <p:nvPr/>
                  </p:nvSpPr>
                  <p:spPr>
                    <a:xfrm rot="-5400000">
                      <a:off x="471713" y="1279988"/>
                      <a:ext cx="2762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864" extrusionOk="0">
                          <a:moveTo>
                            <a:pt x="553" y="1"/>
                          </a:moveTo>
                          <a:cubicBezTo>
                            <a:pt x="0" y="1"/>
                            <a:pt x="0" y="864"/>
                            <a:pt x="553" y="864"/>
                          </a:cubicBezTo>
                          <a:cubicBezTo>
                            <a:pt x="1105" y="864"/>
                            <a:pt x="1105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37" name="Google Shape;7937;p8"/>
                    <p:cNvSpPr/>
                    <p:nvPr/>
                  </p:nvSpPr>
                  <p:spPr>
                    <a:xfrm rot="-5400000">
                      <a:off x="469138" y="1411588"/>
                      <a:ext cx="2762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864" extrusionOk="0">
                          <a:moveTo>
                            <a:pt x="552" y="0"/>
                          </a:moveTo>
                          <a:cubicBezTo>
                            <a:pt x="0" y="0"/>
                            <a:pt x="0" y="863"/>
                            <a:pt x="552" y="863"/>
                          </a:cubicBezTo>
                          <a:cubicBezTo>
                            <a:pt x="1105" y="863"/>
                            <a:pt x="1105" y="0"/>
                            <a:pt x="552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38" name="Google Shape;7938;p8"/>
                    <p:cNvSpPr/>
                    <p:nvPr/>
                  </p:nvSpPr>
                  <p:spPr>
                    <a:xfrm rot="-5400000">
                      <a:off x="554775" y="1019575"/>
                      <a:ext cx="16400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56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56" y="2504"/>
                          </a:lnTo>
                          <a:lnTo>
                            <a:pt x="656" y="1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39" name="Google Shape;7939;p8"/>
                    <p:cNvSpPr/>
                    <p:nvPr/>
                  </p:nvSpPr>
                  <p:spPr>
                    <a:xfrm rot="-5400000">
                      <a:off x="613238" y="871363"/>
                      <a:ext cx="15975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39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39" y="2504"/>
                          </a:lnTo>
                          <a:lnTo>
                            <a:pt x="639" y="1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40" name="Google Shape;7940;p8"/>
                    <p:cNvSpPr/>
                    <p:nvPr/>
                  </p:nvSpPr>
                  <p:spPr>
                    <a:xfrm rot="-5400000">
                      <a:off x="548300" y="893600"/>
                      <a:ext cx="18575" cy="18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743" h="725" extrusionOk="0">
                          <a:moveTo>
                            <a:pt x="380" y="0"/>
                          </a:moveTo>
                          <a:cubicBezTo>
                            <a:pt x="173" y="0"/>
                            <a:pt x="1" y="155"/>
                            <a:pt x="1" y="363"/>
                          </a:cubicBezTo>
                          <a:cubicBezTo>
                            <a:pt x="1" y="570"/>
                            <a:pt x="173" y="725"/>
                            <a:pt x="380" y="725"/>
                          </a:cubicBezTo>
                          <a:cubicBezTo>
                            <a:pt x="570" y="725"/>
                            <a:pt x="743" y="570"/>
                            <a:pt x="743" y="363"/>
                          </a:cubicBezTo>
                          <a:cubicBezTo>
                            <a:pt x="743" y="155"/>
                            <a:pt x="570" y="0"/>
                            <a:pt x="380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41" name="Google Shape;7941;p8"/>
                    <p:cNvSpPr/>
                    <p:nvPr/>
                  </p:nvSpPr>
                  <p:spPr>
                    <a:xfrm rot="-5400000">
                      <a:off x="508588" y="877613"/>
                      <a:ext cx="22475" cy="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1986" extrusionOk="0">
                          <a:moveTo>
                            <a:pt x="449" y="1"/>
                          </a:moveTo>
                          <a:cubicBezTo>
                            <a:pt x="190" y="1"/>
                            <a:pt x="1" y="242"/>
                            <a:pt x="1" y="795"/>
                          </a:cubicBezTo>
                          <a:cubicBezTo>
                            <a:pt x="1" y="1347"/>
                            <a:pt x="259" y="1882"/>
                            <a:pt x="449" y="1986"/>
                          </a:cubicBezTo>
                          <a:cubicBezTo>
                            <a:pt x="622" y="1865"/>
                            <a:pt x="898" y="1347"/>
                            <a:pt x="898" y="795"/>
                          </a:cubicBezTo>
                          <a:cubicBezTo>
                            <a:pt x="898" y="242"/>
                            <a:pt x="691" y="1"/>
                            <a:pt x="44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42" name="Google Shape;7942;p8"/>
                    <p:cNvSpPr/>
                    <p:nvPr/>
                  </p:nvSpPr>
                  <p:spPr>
                    <a:xfrm rot="-5400000">
                      <a:off x="509363" y="911938"/>
                      <a:ext cx="40600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19" extrusionOk="0">
                          <a:moveTo>
                            <a:pt x="416" y="0"/>
                          </a:moveTo>
                          <a:cubicBezTo>
                            <a:pt x="319" y="0"/>
                            <a:pt x="237" y="36"/>
                            <a:pt x="174" y="99"/>
                          </a:cubicBezTo>
                          <a:cubicBezTo>
                            <a:pt x="1" y="289"/>
                            <a:pt x="35" y="599"/>
                            <a:pt x="415" y="979"/>
                          </a:cubicBezTo>
                          <a:cubicBezTo>
                            <a:pt x="779" y="1343"/>
                            <a:pt x="1274" y="1518"/>
                            <a:pt x="1526" y="1518"/>
                          </a:cubicBezTo>
                          <a:cubicBezTo>
                            <a:pt x="1549" y="1518"/>
                            <a:pt x="1570" y="1517"/>
                            <a:pt x="1589" y="1514"/>
                          </a:cubicBezTo>
                          <a:cubicBezTo>
                            <a:pt x="1623" y="1290"/>
                            <a:pt x="1433" y="737"/>
                            <a:pt x="1054" y="358"/>
                          </a:cubicBezTo>
                          <a:cubicBezTo>
                            <a:pt x="802" y="106"/>
                            <a:pt x="585" y="0"/>
                            <a:pt x="41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43" name="Google Shape;7943;p8"/>
                    <p:cNvSpPr/>
                    <p:nvPr/>
                  </p:nvSpPr>
                  <p:spPr>
                    <a:xfrm rot="-5400000">
                      <a:off x="532550" y="929175"/>
                      <a:ext cx="5007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9" extrusionOk="0">
                          <a:moveTo>
                            <a:pt x="794" y="1"/>
                          </a:moveTo>
                          <a:cubicBezTo>
                            <a:pt x="259" y="1"/>
                            <a:pt x="0" y="208"/>
                            <a:pt x="0" y="450"/>
                          </a:cubicBezTo>
                          <a:cubicBezTo>
                            <a:pt x="0" y="708"/>
                            <a:pt x="259" y="898"/>
                            <a:pt x="794" y="898"/>
                          </a:cubicBezTo>
                          <a:cubicBezTo>
                            <a:pt x="1347" y="898"/>
                            <a:pt x="1882" y="639"/>
                            <a:pt x="2002" y="450"/>
                          </a:cubicBezTo>
                          <a:cubicBezTo>
                            <a:pt x="1882" y="277"/>
                            <a:pt x="1347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44" name="Google Shape;7944;p8"/>
                    <p:cNvSpPr/>
                    <p:nvPr/>
                  </p:nvSpPr>
                  <p:spPr>
                    <a:xfrm rot="-5400000">
                      <a:off x="532775" y="853450"/>
                      <a:ext cx="4962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5" h="899" extrusionOk="0">
                          <a:moveTo>
                            <a:pt x="1191" y="1"/>
                          </a:moveTo>
                          <a:cubicBezTo>
                            <a:pt x="639" y="1"/>
                            <a:pt x="104" y="277"/>
                            <a:pt x="0" y="450"/>
                          </a:cubicBezTo>
                          <a:cubicBezTo>
                            <a:pt x="121" y="639"/>
                            <a:pt x="639" y="898"/>
                            <a:pt x="1191" y="898"/>
                          </a:cubicBezTo>
                          <a:cubicBezTo>
                            <a:pt x="1743" y="898"/>
                            <a:pt x="1985" y="708"/>
                            <a:pt x="1985" y="450"/>
                          </a:cubicBezTo>
                          <a:cubicBezTo>
                            <a:pt x="1985" y="208"/>
                            <a:pt x="1743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45" name="Google Shape;7945;p8"/>
                    <p:cNvSpPr/>
                    <p:nvPr/>
                  </p:nvSpPr>
                  <p:spPr>
                    <a:xfrm rot="-5400000">
                      <a:off x="509375" y="854975"/>
                      <a:ext cx="40575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19" extrusionOk="0">
                          <a:moveTo>
                            <a:pt x="1194" y="0"/>
                          </a:moveTo>
                          <a:cubicBezTo>
                            <a:pt x="1021" y="0"/>
                            <a:pt x="804" y="106"/>
                            <a:pt x="553" y="358"/>
                          </a:cubicBezTo>
                          <a:cubicBezTo>
                            <a:pt x="173" y="737"/>
                            <a:pt x="0" y="1307"/>
                            <a:pt x="35" y="1514"/>
                          </a:cubicBezTo>
                          <a:cubicBezTo>
                            <a:pt x="52" y="1517"/>
                            <a:pt x="72" y="1518"/>
                            <a:pt x="94" y="1518"/>
                          </a:cubicBezTo>
                          <a:cubicBezTo>
                            <a:pt x="335" y="1518"/>
                            <a:pt x="843" y="1343"/>
                            <a:pt x="1191" y="979"/>
                          </a:cubicBezTo>
                          <a:cubicBezTo>
                            <a:pt x="1588" y="599"/>
                            <a:pt x="1623" y="289"/>
                            <a:pt x="1450" y="99"/>
                          </a:cubicBezTo>
                          <a:cubicBezTo>
                            <a:pt x="1380" y="36"/>
                            <a:pt x="1295" y="0"/>
                            <a:pt x="11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46" name="Google Shape;7946;p8"/>
                    <p:cNvSpPr/>
                    <p:nvPr/>
                  </p:nvSpPr>
                  <p:spPr>
                    <a:xfrm rot="-5400000">
                      <a:off x="612988" y="1040263"/>
                      <a:ext cx="21175" cy="18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47" h="728" extrusionOk="0">
                          <a:moveTo>
                            <a:pt x="369" y="1"/>
                          </a:moveTo>
                          <a:cubicBezTo>
                            <a:pt x="182" y="1"/>
                            <a:pt x="1" y="144"/>
                            <a:pt x="1" y="365"/>
                          </a:cubicBezTo>
                          <a:cubicBezTo>
                            <a:pt x="1" y="572"/>
                            <a:pt x="156" y="728"/>
                            <a:pt x="363" y="728"/>
                          </a:cubicBezTo>
                          <a:cubicBezTo>
                            <a:pt x="691" y="728"/>
                            <a:pt x="846" y="331"/>
                            <a:pt x="622" y="106"/>
                          </a:cubicBezTo>
                          <a:cubicBezTo>
                            <a:pt x="549" y="34"/>
                            <a:pt x="458" y="1"/>
                            <a:pt x="36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47" name="Google Shape;7947;p8"/>
                    <p:cNvSpPr/>
                    <p:nvPr/>
                  </p:nvSpPr>
                  <p:spPr>
                    <a:xfrm rot="-5400000">
                      <a:off x="650575" y="1026050"/>
                      <a:ext cx="22025" cy="50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81" h="2003" extrusionOk="0">
                          <a:moveTo>
                            <a:pt x="449" y="0"/>
                          </a:moveTo>
                          <a:cubicBezTo>
                            <a:pt x="259" y="121"/>
                            <a:pt x="0" y="639"/>
                            <a:pt x="0" y="1191"/>
                          </a:cubicBezTo>
                          <a:cubicBezTo>
                            <a:pt x="0" y="1743"/>
                            <a:pt x="207" y="2002"/>
                            <a:pt x="449" y="2002"/>
                          </a:cubicBezTo>
                          <a:cubicBezTo>
                            <a:pt x="691" y="2002"/>
                            <a:pt x="880" y="1743"/>
                            <a:pt x="880" y="1191"/>
                          </a:cubicBezTo>
                          <a:cubicBezTo>
                            <a:pt x="880" y="639"/>
                            <a:pt x="622" y="121"/>
                            <a:pt x="449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48" name="Google Shape;7948;p8"/>
                    <p:cNvSpPr/>
                    <p:nvPr/>
                  </p:nvSpPr>
                  <p:spPr>
                    <a:xfrm rot="-5400000">
                      <a:off x="631250" y="1003400"/>
                      <a:ext cx="40600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20" extrusionOk="0">
                          <a:moveTo>
                            <a:pt x="93" y="1"/>
                          </a:moveTo>
                          <a:cubicBezTo>
                            <a:pt x="72" y="1"/>
                            <a:pt x="53" y="2"/>
                            <a:pt x="35" y="5"/>
                          </a:cubicBezTo>
                          <a:cubicBezTo>
                            <a:pt x="1" y="229"/>
                            <a:pt x="174" y="781"/>
                            <a:pt x="570" y="1178"/>
                          </a:cubicBezTo>
                          <a:cubicBezTo>
                            <a:pt x="809" y="1417"/>
                            <a:pt x="1028" y="1520"/>
                            <a:pt x="1200" y="1520"/>
                          </a:cubicBezTo>
                          <a:cubicBezTo>
                            <a:pt x="1301" y="1520"/>
                            <a:pt x="1387" y="1484"/>
                            <a:pt x="1451" y="1420"/>
                          </a:cubicBezTo>
                          <a:cubicBezTo>
                            <a:pt x="1623" y="1247"/>
                            <a:pt x="1589" y="937"/>
                            <a:pt x="1192" y="540"/>
                          </a:cubicBezTo>
                          <a:cubicBezTo>
                            <a:pt x="842" y="189"/>
                            <a:pt x="344" y="1"/>
                            <a:pt x="9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49" name="Google Shape;7949;p8"/>
                    <p:cNvSpPr/>
                    <p:nvPr/>
                  </p:nvSpPr>
                  <p:spPr>
                    <a:xfrm rot="-5400000">
                      <a:off x="598563" y="1001688"/>
                      <a:ext cx="50075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8" extrusionOk="0">
                          <a:moveTo>
                            <a:pt x="1192" y="1"/>
                          </a:moveTo>
                          <a:cubicBezTo>
                            <a:pt x="639" y="1"/>
                            <a:pt x="122" y="277"/>
                            <a:pt x="1" y="449"/>
                          </a:cubicBezTo>
                          <a:cubicBezTo>
                            <a:pt x="122" y="639"/>
                            <a:pt x="639" y="898"/>
                            <a:pt x="1192" y="898"/>
                          </a:cubicBezTo>
                          <a:cubicBezTo>
                            <a:pt x="1744" y="898"/>
                            <a:pt x="2003" y="708"/>
                            <a:pt x="2003" y="449"/>
                          </a:cubicBezTo>
                          <a:cubicBezTo>
                            <a:pt x="2003" y="208"/>
                            <a:pt x="1744" y="1"/>
                            <a:pt x="119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50" name="Google Shape;7950;p8"/>
                    <p:cNvSpPr/>
                    <p:nvPr/>
                  </p:nvSpPr>
                  <p:spPr>
                    <a:xfrm rot="-5400000">
                      <a:off x="598775" y="1077400"/>
                      <a:ext cx="49650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8" extrusionOk="0">
                          <a:moveTo>
                            <a:pt x="794" y="1"/>
                          </a:moveTo>
                          <a:cubicBezTo>
                            <a:pt x="242" y="1"/>
                            <a:pt x="0" y="208"/>
                            <a:pt x="0" y="449"/>
                          </a:cubicBezTo>
                          <a:cubicBezTo>
                            <a:pt x="0" y="708"/>
                            <a:pt x="242" y="898"/>
                            <a:pt x="794" y="898"/>
                          </a:cubicBezTo>
                          <a:cubicBezTo>
                            <a:pt x="1347" y="898"/>
                            <a:pt x="1864" y="639"/>
                            <a:pt x="1985" y="449"/>
                          </a:cubicBezTo>
                          <a:cubicBezTo>
                            <a:pt x="1864" y="277"/>
                            <a:pt x="1347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51" name="Google Shape;7951;p8"/>
                    <p:cNvSpPr/>
                    <p:nvPr/>
                  </p:nvSpPr>
                  <p:spPr>
                    <a:xfrm rot="-5400000">
                      <a:off x="631250" y="1060350"/>
                      <a:ext cx="40600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20" extrusionOk="0">
                          <a:moveTo>
                            <a:pt x="1526" y="0"/>
                          </a:moveTo>
                          <a:cubicBezTo>
                            <a:pt x="1274" y="0"/>
                            <a:pt x="780" y="176"/>
                            <a:pt x="432" y="540"/>
                          </a:cubicBezTo>
                          <a:cubicBezTo>
                            <a:pt x="35" y="937"/>
                            <a:pt x="1" y="1247"/>
                            <a:pt x="173" y="1420"/>
                          </a:cubicBezTo>
                          <a:cubicBezTo>
                            <a:pt x="237" y="1484"/>
                            <a:pt x="323" y="1520"/>
                            <a:pt x="424" y="1520"/>
                          </a:cubicBezTo>
                          <a:cubicBezTo>
                            <a:pt x="596" y="1520"/>
                            <a:pt x="815" y="1417"/>
                            <a:pt x="1053" y="1178"/>
                          </a:cubicBezTo>
                          <a:cubicBezTo>
                            <a:pt x="1450" y="781"/>
                            <a:pt x="1623" y="229"/>
                            <a:pt x="1589" y="5"/>
                          </a:cubicBezTo>
                          <a:cubicBezTo>
                            <a:pt x="1570" y="2"/>
                            <a:pt x="1549" y="0"/>
                            <a:pt x="152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52" name="Google Shape;7952;p8"/>
                    <p:cNvSpPr/>
                    <p:nvPr/>
                  </p:nvSpPr>
                  <p:spPr>
                    <a:xfrm rot="-5400000">
                      <a:off x="471700" y="971900"/>
                      <a:ext cx="27650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864" extrusionOk="0">
                          <a:moveTo>
                            <a:pt x="553" y="1"/>
                          </a:moveTo>
                          <a:cubicBezTo>
                            <a:pt x="1" y="1"/>
                            <a:pt x="1" y="864"/>
                            <a:pt x="553" y="864"/>
                          </a:cubicBezTo>
                          <a:cubicBezTo>
                            <a:pt x="1105" y="864"/>
                            <a:pt x="1105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53" name="Google Shape;7953;p8"/>
                    <p:cNvSpPr/>
                    <p:nvPr/>
                  </p:nvSpPr>
                  <p:spPr>
                    <a:xfrm rot="-5400000">
                      <a:off x="469125" y="1103500"/>
                      <a:ext cx="27650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864" extrusionOk="0">
                          <a:moveTo>
                            <a:pt x="553" y="0"/>
                          </a:moveTo>
                          <a:cubicBezTo>
                            <a:pt x="1" y="0"/>
                            <a:pt x="1" y="863"/>
                            <a:pt x="553" y="863"/>
                          </a:cubicBezTo>
                          <a:cubicBezTo>
                            <a:pt x="1105" y="863"/>
                            <a:pt x="1105" y="0"/>
                            <a:pt x="5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54" name="Google Shape;7954;p8"/>
                    <p:cNvSpPr/>
                    <p:nvPr/>
                  </p:nvSpPr>
                  <p:spPr>
                    <a:xfrm rot="-5400000">
                      <a:off x="554763" y="711488"/>
                      <a:ext cx="16425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57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56" y="2504"/>
                          </a:lnTo>
                          <a:lnTo>
                            <a:pt x="656" y="1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55" name="Google Shape;7955;p8"/>
                    <p:cNvSpPr/>
                    <p:nvPr/>
                  </p:nvSpPr>
                  <p:spPr>
                    <a:xfrm rot="-5400000">
                      <a:off x="613225" y="563275"/>
                      <a:ext cx="16000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0" h="2504" extrusionOk="0">
                          <a:moveTo>
                            <a:pt x="1" y="1"/>
                          </a:moveTo>
                          <a:lnTo>
                            <a:pt x="1" y="2504"/>
                          </a:lnTo>
                          <a:lnTo>
                            <a:pt x="639" y="2504"/>
                          </a:lnTo>
                          <a:lnTo>
                            <a:pt x="639" y="1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56" name="Google Shape;7956;p8"/>
                    <p:cNvSpPr/>
                    <p:nvPr/>
                  </p:nvSpPr>
                  <p:spPr>
                    <a:xfrm rot="-5400000">
                      <a:off x="548288" y="585513"/>
                      <a:ext cx="18600" cy="18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744" h="725" extrusionOk="0">
                          <a:moveTo>
                            <a:pt x="381" y="0"/>
                          </a:moveTo>
                          <a:cubicBezTo>
                            <a:pt x="174" y="0"/>
                            <a:pt x="1" y="155"/>
                            <a:pt x="1" y="363"/>
                          </a:cubicBezTo>
                          <a:cubicBezTo>
                            <a:pt x="1" y="570"/>
                            <a:pt x="174" y="725"/>
                            <a:pt x="381" y="725"/>
                          </a:cubicBezTo>
                          <a:cubicBezTo>
                            <a:pt x="570" y="725"/>
                            <a:pt x="743" y="570"/>
                            <a:pt x="743" y="363"/>
                          </a:cubicBezTo>
                          <a:cubicBezTo>
                            <a:pt x="743" y="155"/>
                            <a:pt x="570" y="0"/>
                            <a:pt x="381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57" name="Google Shape;7957;p8"/>
                    <p:cNvSpPr/>
                    <p:nvPr/>
                  </p:nvSpPr>
                  <p:spPr>
                    <a:xfrm rot="-5400000">
                      <a:off x="508588" y="569538"/>
                      <a:ext cx="22475" cy="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1986" extrusionOk="0">
                          <a:moveTo>
                            <a:pt x="450" y="1"/>
                          </a:moveTo>
                          <a:cubicBezTo>
                            <a:pt x="191" y="1"/>
                            <a:pt x="1" y="242"/>
                            <a:pt x="1" y="795"/>
                          </a:cubicBezTo>
                          <a:cubicBezTo>
                            <a:pt x="1" y="1347"/>
                            <a:pt x="260" y="1882"/>
                            <a:pt x="450" y="1986"/>
                          </a:cubicBezTo>
                          <a:cubicBezTo>
                            <a:pt x="622" y="1865"/>
                            <a:pt x="898" y="1347"/>
                            <a:pt x="898" y="795"/>
                          </a:cubicBezTo>
                          <a:cubicBezTo>
                            <a:pt x="898" y="242"/>
                            <a:pt x="691" y="1"/>
                            <a:pt x="45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58" name="Google Shape;7958;p8"/>
                    <p:cNvSpPr/>
                    <p:nvPr/>
                  </p:nvSpPr>
                  <p:spPr>
                    <a:xfrm rot="-5400000">
                      <a:off x="509163" y="604063"/>
                      <a:ext cx="41000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40" h="1519" extrusionOk="0">
                          <a:moveTo>
                            <a:pt x="433" y="0"/>
                          </a:moveTo>
                          <a:cubicBezTo>
                            <a:pt x="335" y="0"/>
                            <a:pt x="253" y="36"/>
                            <a:pt x="190" y="99"/>
                          </a:cubicBezTo>
                          <a:cubicBezTo>
                            <a:pt x="0" y="289"/>
                            <a:pt x="52" y="599"/>
                            <a:pt x="432" y="979"/>
                          </a:cubicBezTo>
                          <a:cubicBezTo>
                            <a:pt x="796" y="1343"/>
                            <a:pt x="1290" y="1518"/>
                            <a:pt x="1529" y="1518"/>
                          </a:cubicBezTo>
                          <a:cubicBezTo>
                            <a:pt x="1551" y="1518"/>
                            <a:pt x="1571" y="1517"/>
                            <a:pt x="1588" y="1514"/>
                          </a:cubicBezTo>
                          <a:cubicBezTo>
                            <a:pt x="1640" y="1290"/>
                            <a:pt x="1450" y="737"/>
                            <a:pt x="1070" y="358"/>
                          </a:cubicBezTo>
                          <a:cubicBezTo>
                            <a:pt x="819" y="106"/>
                            <a:pt x="602" y="0"/>
                            <a:pt x="43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59" name="Google Shape;7959;p8"/>
                    <p:cNvSpPr/>
                    <p:nvPr/>
                  </p:nvSpPr>
                  <p:spPr>
                    <a:xfrm rot="-5400000">
                      <a:off x="532550" y="621100"/>
                      <a:ext cx="5007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9" extrusionOk="0">
                          <a:moveTo>
                            <a:pt x="795" y="1"/>
                          </a:moveTo>
                          <a:cubicBezTo>
                            <a:pt x="260" y="1"/>
                            <a:pt x="1" y="208"/>
                            <a:pt x="1" y="450"/>
                          </a:cubicBezTo>
                          <a:cubicBezTo>
                            <a:pt x="1" y="708"/>
                            <a:pt x="242" y="898"/>
                            <a:pt x="795" y="898"/>
                          </a:cubicBezTo>
                          <a:cubicBezTo>
                            <a:pt x="1347" y="898"/>
                            <a:pt x="1882" y="639"/>
                            <a:pt x="2003" y="450"/>
                          </a:cubicBezTo>
                          <a:cubicBezTo>
                            <a:pt x="1865" y="277"/>
                            <a:pt x="1347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60" name="Google Shape;7960;p8"/>
                    <p:cNvSpPr/>
                    <p:nvPr/>
                  </p:nvSpPr>
                  <p:spPr>
                    <a:xfrm rot="-5400000">
                      <a:off x="532763" y="545363"/>
                      <a:ext cx="49650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9" extrusionOk="0">
                          <a:moveTo>
                            <a:pt x="1191" y="1"/>
                          </a:moveTo>
                          <a:cubicBezTo>
                            <a:pt x="639" y="1"/>
                            <a:pt x="104" y="277"/>
                            <a:pt x="0" y="450"/>
                          </a:cubicBezTo>
                          <a:cubicBezTo>
                            <a:pt x="121" y="639"/>
                            <a:pt x="639" y="898"/>
                            <a:pt x="1191" y="898"/>
                          </a:cubicBezTo>
                          <a:cubicBezTo>
                            <a:pt x="1744" y="898"/>
                            <a:pt x="1985" y="708"/>
                            <a:pt x="1985" y="450"/>
                          </a:cubicBezTo>
                          <a:cubicBezTo>
                            <a:pt x="1985" y="208"/>
                            <a:pt x="1744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61" name="Google Shape;7961;p8"/>
                    <p:cNvSpPr/>
                    <p:nvPr/>
                  </p:nvSpPr>
                  <p:spPr>
                    <a:xfrm rot="-5400000">
                      <a:off x="509163" y="547113"/>
                      <a:ext cx="41000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40" h="1519" extrusionOk="0">
                          <a:moveTo>
                            <a:pt x="1207" y="0"/>
                          </a:moveTo>
                          <a:cubicBezTo>
                            <a:pt x="1038" y="0"/>
                            <a:pt x="821" y="106"/>
                            <a:pt x="570" y="358"/>
                          </a:cubicBezTo>
                          <a:cubicBezTo>
                            <a:pt x="190" y="737"/>
                            <a:pt x="0" y="1307"/>
                            <a:pt x="52" y="1514"/>
                          </a:cubicBezTo>
                          <a:cubicBezTo>
                            <a:pt x="69" y="1517"/>
                            <a:pt x="89" y="1518"/>
                            <a:pt x="111" y="1518"/>
                          </a:cubicBezTo>
                          <a:cubicBezTo>
                            <a:pt x="350" y="1518"/>
                            <a:pt x="844" y="1343"/>
                            <a:pt x="1208" y="979"/>
                          </a:cubicBezTo>
                          <a:cubicBezTo>
                            <a:pt x="1605" y="599"/>
                            <a:pt x="1640" y="289"/>
                            <a:pt x="1450" y="99"/>
                          </a:cubicBezTo>
                          <a:cubicBezTo>
                            <a:pt x="1387" y="36"/>
                            <a:pt x="1305" y="0"/>
                            <a:pt x="1207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62" name="Google Shape;7962;p8"/>
                    <p:cNvSpPr/>
                    <p:nvPr/>
                  </p:nvSpPr>
                  <p:spPr>
                    <a:xfrm rot="-5400000">
                      <a:off x="612988" y="732188"/>
                      <a:ext cx="21175" cy="18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47" h="728" extrusionOk="0">
                          <a:moveTo>
                            <a:pt x="369" y="1"/>
                          </a:moveTo>
                          <a:cubicBezTo>
                            <a:pt x="182" y="1"/>
                            <a:pt x="1" y="144"/>
                            <a:pt x="1" y="365"/>
                          </a:cubicBezTo>
                          <a:cubicBezTo>
                            <a:pt x="1" y="572"/>
                            <a:pt x="156" y="728"/>
                            <a:pt x="363" y="728"/>
                          </a:cubicBezTo>
                          <a:cubicBezTo>
                            <a:pt x="691" y="728"/>
                            <a:pt x="847" y="331"/>
                            <a:pt x="622" y="106"/>
                          </a:cubicBezTo>
                          <a:cubicBezTo>
                            <a:pt x="549" y="34"/>
                            <a:pt x="459" y="1"/>
                            <a:pt x="36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63" name="Google Shape;7963;p8"/>
                    <p:cNvSpPr/>
                    <p:nvPr/>
                  </p:nvSpPr>
                  <p:spPr>
                    <a:xfrm rot="-5400000">
                      <a:off x="650350" y="717750"/>
                      <a:ext cx="22475" cy="50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2003" extrusionOk="0">
                          <a:moveTo>
                            <a:pt x="449" y="0"/>
                          </a:moveTo>
                          <a:cubicBezTo>
                            <a:pt x="277" y="121"/>
                            <a:pt x="1" y="639"/>
                            <a:pt x="1" y="1191"/>
                          </a:cubicBezTo>
                          <a:cubicBezTo>
                            <a:pt x="1" y="1743"/>
                            <a:pt x="208" y="2002"/>
                            <a:pt x="449" y="2002"/>
                          </a:cubicBezTo>
                          <a:cubicBezTo>
                            <a:pt x="708" y="2002"/>
                            <a:pt x="898" y="1743"/>
                            <a:pt x="898" y="1191"/>
                          </a:cubicBezTo>
                          <a:cubicBezTo>
                            <a:pt x="898" y="639"/>
                            <a:pt x="622" y="121"/>
                            <a:pt x="449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64" name="Google Shape;7964;p8"/>
                    <p:cNvSpPr/>
                    <p:nvPr/>
                  </p:nvSpPr>
                  <p:spPr>
                    <a:xfrm rot="-5400000">
                      <a:off x="631263" y="695313"/>
                      <a:ext cx="40575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20" extrusionOk="0">
                          <a:moveTo>
                            <a:pt x="93" y="1"/>
                          </a:moveTo>
                          <a:cubicBezTo>
                            <a:pt x="71" y="1"/>
                            <a:pt x="52" y="2"/>
                            <a:pt x="35" y="5"/>
                          </a:cubicBezTo>
                          <a:cubicBezTo>
                            <a:pt x="0" y="229"/>
                            <a:pt x="173" y="781"/>
                            <a:pt x="570" y="1178"/>
                          </a:cubicBezTo>
                          <a:cubicBezTo>
                            <a:pt x="809" y="1417"/>
                            <a:pt x="1027" y="1520"/>
                            <a:pt x="1199" y="1520"/>
                          </a:cubicBezTo>
                          <a:cubicBezTo>
                            <a:pt x="1301" y="1520"/>
                            <a:pt x="1386" y="1484"/>
                            <a:pt x="1450" y="1420"/>
                          </a:cubicBezTo>
                          <a:cubicBezTo>
                            <a:pt x="1623" y="1247"/>
                            <a:pt x="1588" y="937"/>
                            <a:pt x="1191" y="540"/>
                          </a:cubicBezTo>
                          <a:cubicBezTo>
                            <a:pt x="841" y="189"/>
                            <a:pt x="344" y="1"/>
                            <a:pt x="9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65" name="Google Shape;7965;p8"/>
                    <p:cNvSpPr/>
                    <p:nvPr/>
                  </p:nvSpPr>
                  <p:spPr>
                    <a:xfrm rot="-5400000">
                      <a:off x="598788" y="693813"/>
                      <a:ext cx="49625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5" h="898" extrusionOk="0">
                          <a:moveTo>
                            <a:pt x="1191" y="1"/>
                          </a:moveTo>
                          <a:cubicBezTo>
                            <a:pt x="639" y="1"/>
                            <a:pt x="121" y="277"/>
                            <a:pt x="0" y="449"/>
                          </a:cubicBezTo>
                          <a:cubicBezTo>
                            <a:pt x="121" y="639"/>
                            <a:pt x="639" y="898"/>
                            <a:pt x="1191" y="898"/>
                          </a:cubicBezTo>
                          <a:cubicBezTo>
                            <a:pt x="1743" y="898"/>
                            <a:pt x="1985" y="708"/>
                            <a:pt x="1985" y="449"/>
                          </a:cubicBezTo>
                          <a:cubicBezTo>
                            <a:pt x="1985" y="208"/>
                            <a:pt x="1743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66" name="Google Shape;7966;p8"/>
                    <p:cNvSpPr/>
                    <p:nvPr/>
                  </p:nvSpPr>
                  <p:spPr>
                    <a:xfrm rot="-5400000">
                      <a:off x="598775" y="769325"/>
                      <a:ext cx="49650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8" extrusionOk="0">
                          <a:moveTo>
                            <a:pt x="795" y="1"/>
                          </a:moveTo>
                          <a:cubicBezTo>
                            <a:pt x="242" y="1"/>
                            <a:pt x="1" y="208"/>
                            <a:pt x="1" y="449"/>
                          </a:cubicBezTo>
                          <a:cubicBezTo>
                            <a:pt x="1" y="708"/>
                            <a:pt x="242" y="898"/>
                            <a:pt x="795" y="898"/>
                          </a:cubicBezTo>
                          <a:cubicBezTo>
                            <a:pt x="1347" y="898"/>
                            <a:pt x="1865" y="639"/>
                            <a:pt x="1986" y="449"/>
                          </a:cubicBezTo>
                          <a:cubicBezTo>
                            <a:pt x="1865" y="277"/>
                            <a:pt x="1347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67" name="Google Shape;7967;p8"/>
                    <p:cNvSpPr/>
                    <p:nvPr/>
                  </p:nvSpPr>
                  <p:spPr>
                    <a:xfrm rot="-5400000">
                      <a:off x="631250" y="752275"/>
                      <a:ext cx="40600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20" extrusionOk="0">
                          <a:moveTo>
                            <a:pt x="1526" y="0"/>
                          </a:moveTo>
                          <a:cubicBezTo>
                            <a:pt x="1274" y="0"/>
                            <a:pt x="781" y="176"/>
                            <a:pt x="432" y="540"/>
                          </a:cubicBezTo>
                          <a:cubicBezTo>
                            <a:pt x="36" y="937"/>
                            <a:pt x="1" y="1247"/>
                            <a:pt x="174" y="1420"/>
                          </a:cubicBezTo>
                          <a:cubicBezTo>
                            <a:pt x="238" y="1484"/>
                            <a:pt x="323" y="1520"/>
                            <a:pt x="424" y="1520"/>
                          </a:cubicBezTo>
                          <a:cubicBezTo>
                            <a:pt x="597" y="1520"/>
                            <a:pt x="815" y="1417"/>
                            <a:pt x="1054" y="1178"/>
                          </a:cubicBezTo>
                          <a:cubicBezTo>
                            <a:pt x="1451" y="781"/>
                            <a:pt x="1623" y="229"/>
                            <a:pt x="1589" y="5"/>
                          </a:cubicBezTo>
                          <a:cubicBezTo>
                            <a:pt x="1570" y="2"/>
                            <a:pt x="1549" y="0"/>
                            <a:pt x="152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68" name="Google Shape;7968;p8"/>
                    <p:cNvSpPr/>
                    <p:nvPr/>
                  </p:nvSpPr>
                  <p:spPr>
                    <a:xfrm rot="-5400000">
                      <a:off x="471713" y="663813"/>
                      <a:ext cx="2762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864" extrusionOk="0">
                          <a:moveTo>
                            <a:pt x="552" y="1"/>
                          </a:moveTo>
                          <a:cubicBezTo>
                            <a:pt x="0" y="1"/>
                            <a:pt x="0" y="864"/>
                            <a:pt x="552" y="864"/>
                          </a:cubicBezTo>
                          <a:cubicBezTo>
                            <a:pt x="1105" y="864"/>
                            <a:pt x="1105" y="1"/>
                            <a:pt x="55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69" name="Google Shape;7969;p8"/>
                    <p:cNvSpPr/>
                    <p:nvPr/>
                  </p:nvSpPr>
                  <p:spPr>
                    <a:xfrm rot="-5400000">
                      <a:off x="468913" y="795213"/>
                      <a:ext cx="2807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864" extrusionOk="0">
                          <a:moveTo>
                            <a:pt x="553" y="0"/>
                          </a:moveTo>
                          <a:cubicBezTo>
                            <a:pt x="1" y="0"/>
                            <a:pt x="1" y="863"/>
                            <a:pt x="553" y="863"/>
                          </a:cubicBezTo>
                          <a:cubicBezTo>
                            <a:pt x="1105" y="863"/>
                            <a:pt x="1123" y="0"/>
                            <a:pt x="5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70" name="Google Shape;7970;p8"/>
                    <p:cNvSpPr/>
                    <p:nvPr/>
                  </p:nvSpPr>
                  <p:spPr>
                    <a:xfrm rot="-5400000">
                      <a:off x="462225" y="2854925"/>
                      <a:ext cx="103150" cy="893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26" h="3574" extrusionOk="0">
                          <a:moveTo>
                            <a:pt x="2089" y="0"/>
                          </a:moveTo>
                          <a:lnTo>
                            <a:pt x="363" y="1778"/>
                          </a:lnTo>
                          <a:cubicBezTo>
                            <a:pt x="156" y="1968"/>
                            <a:pt x="35" y="2227"/>
                            <a:pt x="35" y="2503"/>
                          </a:cubicBezTo>
                          <a:cubicBezTo>
                            <a:pt x="1" y="3090"/>
                            <a:pt x="467" y="3573"/>
                            <a:pt x="1054" y="3573"/>
                          </a:cubicBezTo>
                          <a:cubicBezTo>
                            <a:pt x="1620" y="3573"/>
                            <a:pt x="2074" y="3123"/>
                            <a:pt x="2074" y="2564"/>
                          </a:cubicBezTo>
                          <a:lnTo>
                            <a:pt x="2074" y="2564"/>
                          </a:lnTo>
                          <a:cubicBezTo>
                            <a:pt x="2106" y="3106"/>
                            <a:pt x="2558" y="3539"/>
                            <a:pt x="3090" y="3539"/>
                          </a:cubicBezTo>
                          <a:cubicBezTo>
                            <a:pt x="3660" y="3539"/>
                            <a:pt x="4126" y="3073"/>
                            <a:pt x="4126" y="2503"/>
                          </a:cubicBezTo>
                          <a:cubicBezTo>
                            <a:pt x="4126" y="2227"/>
                            <a:pt x="4005" y="1968"/>
                            <a:pt x="3815" y="1778"/>
                          </a:cubicBezTo>
                          <a:lnTo>
                            <a:pt x="2089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71" name="Google Shape;7971;p8"/>
                    <p:cNvSpPr/>
                    <p:nvPr/>
                  </p:nvSpPr>
                  <p:spPr>
                    <a:xfrm rot="-5400000">
                      <a:off x="617150" y="2709525"/>
                      <a:ext cx="107450" cy="88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8" h="3538" extrusionOk="0">
                          <a:moveTo>
                            <a:pt x="1240" y="0"/>
                          </a:moveTo>
                          <a:cubicBezTo>
                            <a:pt x="1105" y="0"/>
                            <a:pt x="966" y="27"/>
                            <a:pt x="829" y="85"/>
                          </a:cubicBezTo>
                          <a:cubicBezTo>
                            <a:pt x="156" y="379"/>
                            <a:pt x="0" y="1259"/>
                            <a:pt x="535" y="1777"/>
                          </a:cubicBezTo>
                          <a:lnTo>
                            <a:pt x="2261" y="3537"/>
                          </a:lnTo>
                          <a:lnTo>
                            <a:pt x="3987" y="1777"/>
                          </a:lnTo>
                          <a:cubicBezTo>
                            <a:pt x="4177" y="1570"/>
                            <a:pt x="4298" y="1311"/>
                            <a:pt x="4298" y="1035"/>
                          </a:cubicBezTo>
                          <a:cubicBezTo>
                            <a:pt x="4298" y="353"/>
                            <a:pt x="3789" y="12"/>
                            <a:pt x="3280" y="12"/>
                          </a:cubicBezTo>
                          <a:cubicBezTo>
                            <a:pt x="2770" y="12"/>
                            <a:pt x="2261" y="353"/>
                            <a:pt x="2261" y="1035"/>
                          </a:cubicBezTo>
                          <a:cubicBezTo>
                            <a:pt x="2261" y="440"/>
                            <a:pt x="1784" y="0"/>
                            <a:pt x="1240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72" name="Google Shape;7972;p8"/>
                    <p:cNvSpPr/>
                    <p:nvPr/>
                  </p:nvSpPr>
                  <p:spPr>
                    <a:xfrm rot="-5400000">
                      <a:off x="459625" y="2544250"/>
                      <a:ext cx="107475" cy="88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9" h="3539" extrusionOk="0">
                          <a:moveTo>
                            <a:pt x="2055" y="0"/>
                          </a:moveTo>
                          <a:lnTo>
                            <a:pt x="329" y="1778"/>
                          </a:lnTo>
                          <a:cubicBezTo>
                            <a:pt x="121" y="1968"/>
                            <a:pt x="1" y="2227"/>
                            <a:pt x="1" y="2503"/>
                          </a:cubicBezTo>
                          <a:cubicBezTo>
                            <a:pt x="1" y="3073"/>
                            <a:pt x="467" y="3539"/>
                            <a:pt x="1019" y="3539"/>
                          </a:cubicBezTo>
                          <a:cubicBezTo>
                            <a:pt x="1580" y="3539"/>
                            <a:pt x="2041" y="3086"/>
                            <a:pt x="2054" y="2527"/>
                          </a:cubicBezTo>
                          <a:lnTo>
                            <a:pt x="2054" y="2527"/>
                          </a:lnTo>
                          <a:cubicBezTo>
                            <a:pt x="2054" y="3110"/>
                            <a:pt x="2533" y="3537"/>
                            <a:pt x="3066" y="3537"/>
                          </a:cubicBezTo>
                          <a:cubicBezTo>
                            <a:pt x="3199" y="3537"/>
                            <a:pt x="3336" y="3510"/>
                            <a:pt x="3470" y="3452"/>
                          </a:cubicBezTo>
                          <a:cubicBezTo>
                            <a:pt x="4143" y="3176"/>
                            <a:pt x="4298" y="2279"/>
                            <a:pt x="3781" y="1778"/>
                          </a:cubicBezTo>
                          <a:lnTo>
                            <a:pt x="2055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73" name="Google Shape;7973;p8"/>
                    <p:cNvSpPr/>
                    <p:nvPr/>
                  </p:nvSpPr>
                  <p:spPr>
                    <a:xfrm rot="-5400000">
                      <a:off x="617138" y="2401438"/>
                      <a:ext cx="107475" cy="88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9" h="3538" extrusionOk="0">
                          <a:moveTo>
                            <a:pt x="1240" y="0"/>
                          </a:moveTo>
                          <a:cubicBezTo>
                            <a:pt x="1105" y="0"/>
                            <a:pt x="966" y="27"/>
                            <a:pt x="829" y="85"/>
                          </a:cubicBezTo>
                          <a:cubicBezTo>
                            <a:pt x="156" y="379"/>
                            <a:pt x="1" y="1259"/>
                            <a:pt x="536" y="1777"/>
                          </a:cubicBezTo>
                          <a:lnTo>
                            <a:pt x="2262" y="3537"/>
                          </a:lnTo>
                          <a:lnTo>
                            <a:pt x="3988" y="1777"/>
                          </a:lnTo>
                          <a:cubicBezTo>
                            <a:pt x="4177" y="1570"/>
                            <a:pt x="4298" y="1311"/>
                            <a:pt x="4298" y="1035"/>
                          </a:cubicBezTo>
                          <a:cubicBezTo>
                            <a:pt x="4298" y="353"/>
                            <a:pt x="3789" y="12"/>
                            <a:pt x="3280" y="12"/>
                          </a:cubicBezTo>
                          <a:cubicBezTo>
                            <a:pt x="2771" y="12"/>
                            <a:pt x="2262" y="353"/>
                            <a:pt x="2262" y="1035"/>
                          </a:cubicBezTo>
                          <a:cubicBezTo>
                            <a:pt x="2262" y="440"/>
                            <a:pt x="1785" y="0"/>
                            <a:pt x="1240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74" name="Google Shape;7974;p8"/>
                    <p:cNvSpPr/>
                    <p:nvPr/>
                  </p:nvSpPr>
                  <p:spPr>
                    <a:xfrm rot="-5400000">
                      <a:off x="459638" y="2236163"/>
                      <a:ext cx="107450" cy="88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8" h="3539" extrusionOk="0">
                          <a:moveTo>
                            <a:pt x="2037" y="0"/>
                          </a:moveTo>
                          <a:lnTo>
                            <a:pt x="311" y="1778"/>
                          </a:lnTo>
                          <a:cubicBezTo>
                            <a:pt x="104" y="1968"/>
                            <a:pt x="0" y="2227"/>
                            <a:pt x="0" y="2503"/>
                          </a:cubicBezTo>
                          <a:cubicBezTo>
                            <a:pt x="0" y="3073"/>
                            <a:pt x="449" y="3539"/>
                            <a:pt x="1018" y="3539"/>
                          </a:cubicBezTo>
                          <a:cubicBezTo>
                            <a:pt x="1588" y="3539"/>
                            <a:pt x="2037" y="3073"/>
                            <a:pt x="2037" y="2503"/>
                          </a:cubicBezTo>
                          <a:cubicBezTo>
                            <a:pt x="2037" y="3098"/>
                            <a:pt x="2513" y="3537"/>
                            <a:pt x="3058" y="3537"/>
                          </a:cubicBezTo>
                          <a:cubicBezTo>
                            <a:pt x="3193" y="3537"/>
                            <a:pt x="3332" y="3510"/>
                            <a:pt x="3469" y="3452"/>
                          </a:cubicBezTo>
                          <a:cubicBezTo>
                            <a:pt x="4142" y="3176"/>
                            <a:pt x="4298" y="2279"/>
                            <a:pt x="3763" y="1778"/>
                          </a:cubicBezTo>
                          <a:lnTo>
                            <a:pt x="2037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75" name="Google Shape;7975;p8"/>
                    <p:cNvSpPr/>
                    <p:nvPr/>
                  </p:nvSpPr>
                  <p:spPr>
                    <a:xfrm rot="-5400000">
                      <a:off x="617138" y="2093363"/>
                      <a:ext cx="107475" cy="88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9" h="3538" extrusionOk="0">
                          <a:moveTo>
                            <a:pt x="1240" y="0"/>
                          </a:moveTo>
                          <a:cubicBezTo>
                            <a:pt x="1105" y="0"/>
                            <a:pt x="966" y="27"/>
                            <a:pt x="829" y="85"/>
                          </a:cubicBezTo>
                          <a:cubicBezTo>
                            <a:pt x="156" y="379"/>
                            <a:pt x="1" y="1259"/>
                            <a:pt x="536" y="1777"/>
                          </a:cubicBezTo>
                          <a:lnTo>
                            <a:pt x="2262" y="3537"/>
                          </a:lnTo>
                          <a:lnTo>
                            <a:pt x="3988" y="1777"/>
                          </a:lnTo>
                          <a:cubicBezTo>
                            <a:pt x="4195" y="1570"/>
                            <a:pt x="4299" y="1311"/>
                            <a:pt x="4299" y="1035"/>
                          </a:cubicBezTo>
                          <a:cubicBezTo>
                            <a:pt x="4299" y="353"/>
                            <a:pt x="3789" y="12"/>
                            <a:pt x="3280" y="12"/>
                          </a:cubicBezTo>
                          <a:cubicBezTo>
                            <a:pt x="2771" y="12"/>
                            <a:pt x="2262" y="353"/>
                            <a:pt x="2262" y="1035"/>
                          </a:cubicBezTo>
                          <a:cubicBezTo>
                            <a:pt x="2262" y="440"/>
                            <a:pt x="1785" y="0"/>
                            <a:pt x="1240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76" name="Google Shape;7976;p8"/>
                    <p:cNvSpPr/>
                    <p:nvPr/>
                  </p:nvSpPr>
                  <p:spPr>
                    <a:xfrm rot="-5400000">
                      <a:off x="459638" y="1928088"/>
                      <a:ext cx="107450" cy="88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8" h="3539" extrusionOk="0">
                          <a:moveTo>
                            <a:pt x="2037" y="0"/>
                          </a:moveTo>
                          <a:lnTo>
                            <a:pt x="311" y="1778"/>
                          </a:lnTo>
                          <a:cubicBezTo>
                            <a:pt x="104" y="1968"/>
                            <a:pt x="0" y="2227"/>
                            <a:pt x="0" y="2503"/>
                          </a:cubicBezTo>
                          <a:cubicBezTo>
                            <a:pt x="0" y="3073"/>
                            <a:pt x="449" y="3539"/>
                            <a:pt x="1019" y="3539"/>
                          </a:cubicBezTo>
                          <a:cubicBezTo>
                            <a:pt x="1588" y="3539"/>
                            <a:pt x="2037" y="3073"/>
                            <a:pt x="2037" y="2503"/>
                          </a:cubicBezTo>
                          <a:cubicBezTo>
                            <a:pt x="2037" y="3098"/>
                            <a:pt x="2514" y="3537"/>
                            <a:pt x="3059" y="3537"/>
                          </a:cubicBezTo>
                          <a:cubicBezTo>
                            <a:pt x="3193" y="3537"/>
                            <a:pt x="3332" y="3510"/>
                            <a:pt x="3470" y="3452"/>
                          </a:cubicBezTo>
                          <a:cubicBezTo>
                            <a:pt x="4143" y="3176"/>
                            <a:pt x="4298" y="2279"/>
                            <a:pt x="3763" y="1778"/>
                          </a:cubicBezTo>
                          <a:lnTo>
                            <a:pt x="2037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77" name="Google Shape;7977;p8"/>
                    <p:cNvSpPr/>
                    <p:nvPr/>
                  </p:nvSpPr>
                  <p:spPr>
                    <a:xfrm rot="-5400000">
                      <a:off x="617150" y="1785275"/>
                      <a:ext cx="107450" cy="88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8" h="3538" extrusionOk="0">
                          <a:moveTo>
                            <a:pt x="1233" y="0"/>
                          </a:moveTo>
                          <a:cubicBezTo>
                            <a:pt x="1099" y="0"/>
                            <a:pt x="962" y="27"/>
                            <a:pt x="829" y="85"/>
                          </a:cubicBezTo>
                          <a:cubicBezTo>
                            <a:pt x="156" y="379"/>
                            <a:pt x="0" y="1259"/>
                            <a:pt x="535" y="1777"/>
                          </a:cubicBezTo>
                          <a:lnTo>
                            <a:pt x="2261" y="3537"/>
                          </a:lnTo>
                          <a:lnTo>
                            <a:pt x="3987" y="1777"/>
                          </a:lnTo>
                          <a:cubicBezTo>
                            <a:pt x="4177" y="1570"/>
                            <a:pt x="4298" y="1311"/>
                            <a:pt x="4298" y="1035"/>
                          </a:cubicBezTo>
                          <a:cubicBezTo>
                            <a:pt x="4298" y="353"/>
                            <a:pt x="3789" y="12"/>
                            <a:pt x="3280" y="12"/>
                          </a:cubicBezTo>
                          <a:cubicBezTo>
                            <a:pt x="2770" y="12"/>
                            <a:pt x="2261" y="353"/>
                            <a:pt x="2261" y="1035"/>
                          </a:cubicBezTo>
                          <a:cubicBezTo>
                            <a:pt x="2261" y="440"/>
                            <a:pt x="1773" y="0"/>
                            <a:pt x="123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78" name="Google Shape;7978;p8"/>
                    <p:cNvSpPr/>
                    <p:nvPr/>
                  </p:nvSpPr>
                  <p:spPr>
                    <a:xfrm rot="-5400000">
                      <a:off x="462225" y="1622575"/>
                      <a:ext cx="103150" cy="893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26" h="3574" extrusionOk="0">
                          <a:moveTo>
                            <a:pt x="2071" y="0"/>
                          </a:moveTo>
                          <a:lnTo>
                            <a:pt x="345" y="1778"/>
                          </a:lnTo>
                          <a:cubicBezTo>
                            <a:pt x="155" y="1968"/>
                            <a:pt x="35" y="2227"/>
                            <a:pt x="35" y="2503"/>
                          </a:cubicBezTo>
                          <a:cubicBezTo>
                            <a:pt x="0" y="3090"/>
                            <a:pt x="466" y="3573"/>
                            <a:pt x="1053" y="3573"/>
                          </a:cubicBezTo>
                          <a:cubicBezTo>
                            <a:pt x="1619" y="3573"/>
                            <a:pt x="2073" y="3123"/>
                            <a:pt x="2073" y="2564"/>
                          </a:cubicBezTo>
                          <a:lnTo>
                            <a:pt x="2073" y="2564"/>
                          </a:lnTo>
                          <a:cubicBezTo>
                            <a:pt x="2105" y="3106"/>
                            <a:pt x="2557" y="3539"/>
                            <a:pt x="3090" y="3539"/>
                          </a:cubicBezTo>
                          <a:cubicBezTo>
                            <a:pt x="3659" y="3539"/>
                            <a:pt x="4125" y="3073"/>
                            <a:pt x="4125" y="2503"/>
                          </a:cubicBezTo>
                          <a:cubicBezTo>
                            <a:pt x="4125" y="2227"/>
                            <a:pt x="4004" y="1968"/>
                            <a:pt x="3797" y="1778"/>
                          </a:cubicBezTo>
                          <a:lnTo>
                            <a:pt x="2071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79" name="Google Shape;7979;p8"/>
                    <p:cNvSpPr/>
                    <p:nvPr/>
                  </p:nvSpPr>
                  <p:spPr>
                    <a:xfrm rot="-5400000">
                      <a:off x="617138" y="1477188"/>
                      <a:ext cx="107475" cy="88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9" h="3538" extrusionOk="0">
                          <a:moveTo>
                            <a:pt x="1233" y="0"/>
                          </a:moveTo>
                          <a:cubicBezTo>
                            <a:pt x="1100" y="0"/>
                            <a:pt x="963" y="27"/>
                            <a:pt x="829" y="85"/>
                          </a:cubicBezTo>
                          <a:cubicBezTo>
                            <a:pt x="156" y="379"/>
                            <a:pt x="1" y="1259"/>
                            <a:pt x="536" y="1777"/>
                          </a:cubicBezTo>
                          <a:lnTo>
                            <a:pt x="2262" y="3537"/>
                          </a:lnTo>
                          <a:lnTo>
                            <a:pt x="3988" y="1777"/>
                          </a:lnTo>
                          <a:cubicBezTo>
                            <a:pt x="4177" y="1570"/>
                            <a:pt x="4298" y="1311"/>
                            <a:pt x="4298" y="1035"/>
                          </a:cubicBezTo>
                          <a:cubicBezTo>
                            <a:pt x="4298" y="353"/>
                            <a:pt x="3789" y="12"/>
                            <a:pt x="3280" y="12"/>
                          </a:cubicBezTo>
                          <a:cubicBezTo>
                            <a:pt x="2771" y="12"/>
                            <a:pt x="2262" y="353"/>
                            <a:pt x="2262" y="1035"/>
                          </a:cubicBezTo>
                          <a:cubicBezTo>
                            <a:pt x="2262" y="440"/>
                            <a:pt x="1774" y="0"/>
                            <a:pt x="123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80" name="Google Shape;7980;p8"/>
                    <p:cNvSpPr/>
                    <p:nvPr/>
                  </p:nvSpPr>
                  <p:spPr>
                    <a:xfrm rot="-5400000">
                      <a:off x="459638" y="1311913"/>
                      <a:ext cx="107450" cy="88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8" h="3539" extrusionOk="0">
                          <a:moveTo>
                            <a:pt x="2037" y="0"/>
                          </a:moveTo>
                          <a:lnTo>
                            <a:pt x="311" y="1778"/>
                          </a:lnTo>
                          <a:cubicBezTo>
                            <a:pt x="104" y="1968"/>
                            <a:pt x="0" y="2227"/>
                            <a:pt x="0" y="2503"/>
                          </a:cubicBezTo>
                          <a:cubicBezTo>
                            <a:pt x="0" y="3073"/>
                            <a:pt x="449" y="3539"/>
                            <a:pt x="1018" y="3539"/>
                          </a:cubicBezTo>
                          <a:cubicBezTo>
                            <a:pt x="1571" y="3539"/>
                            <a:pt x="2037" y="3073"/>
                            <a:pt x="2037" y="2503"/>
                          </a:cubicBezTo>
                          <a:cubicBezTo>
                            <a:pt x="2037" y="3098"/>
                            <a:pt x="2513" y="3537"/>
                            <a:pt x="3049" y="3537"/>
                          </a:cubicBezTo>
                          <a:cubicBezTo>
                            <a:pt x="3182" y="3537"/>
                            <a:pt x="3318" y="3510"/>
                            <a:pt x="3452" y="3452"/>
                          </a:cubicBezTo>
                          <a:cubicBezTo>
                            <a:pt x="4142" y="3176"/>
                            <a:pt x="4298" y="2279"/>
                            <a:pt x="3763" y="1778"/>
                          </a:cubicBezTo>
                          <a:lnTo>
                            <a:pt x="2037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81" name="Google Shape;7981;p8"/>
                    <p:cNvSpPr/>
                    <p:nvPr/>
                  </p:nvSpPr>
                  <p:spPr>
                    <a:xfrm rot="-5400000">
                      <a:off x="617138" y="1169113"/>
                      <a:ext cx="107475" cy="88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9" h="3538" extrusionOk="0">
                          <a:moveTo>
                            <a:pt x="1234" y="0"/>
                          </a:moveTo>
                          <a:cubicBezTo>
                            <a:pt x="1100" y="0"/>
                            <a:pt x="963" y="27"/>
                            <a:pt x="829" y="85"/>
                          </a:cubicBezTo>
                          <a:cubicBezTo>
                            <a:pt x="156" y="379"/>
                            <a:pt x="1" y="1259"/>
                            <a:pt x="536" y="1777"/>
                          </a:cubicBezTo>
                          <a:lnTo>
                            <a:pt x="2262" y="3537"/>
                          </a:lnTo>
                          <a:lnTo>
                            <a:pt x="3988" y="1777"/>
                          </a:lnTo>
                          <a:cubicBezTo>
                            <a:pt x="4178" y="1570"/>
                            <a:pt x="4299" y="1311"/>
                            <a:pt x="4299" y="1035"/>
                          </a:cubicBezTo>
                          <a:cubicBezTo>
                            <a:pt x="4299" y="353"/>
                            <a:pt x="3789" y="12"/>
                            <a:pt x="3280" y="12"/>
                          </a:cubicBezTo>
                          <a:cubicBezTo>
                            <a:pt x="2771" y="12"/>
                            <a:pt x="2262" y="353"/>
                            <a:pt x="2262" y="1035"/>
                          </a:cubicBezTo>
                          <a:cubicBezTo>
                            <a:pt x="2262" y="440"/>
                            <a:pt x="1774" y="0"/>
                            <a:pt x="123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82" name="Google Shape;7982;p8"/>
                    <p:cNvSpPr/>
                    <p:nvPr/>
                  </p:nvSpPr>
                  <p:spPr>
                    <a:xfrm rot="-5400000">
                      <a:off x="459638" y="1003838"/>
                      <a:ext cx="107450" cy="88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8" h="3539" extrusionOk="0">
                          <a:moveTo>
                            <a:pt x="2037" y="0"/>
                          </a:moveTo>
                          <a:lnTo>
                            <a:pt x="311" y="1778"/>
                          </a:lnTo>
                          <a:cubicBezTo>
                            <a:pt x="104" y="1968"/>
                            <a:pt x="0" y="2227"/>
                            <a:pt x="0" y="2503"/>
                          </a:cubicBezTo>
                          <a:cubicBezTo>
                            <a:pt x="0" y="3073"/>
                            <a:pt x="449" y="3539"/>
                            <a:pt x="1019" y="3539"/>
                          </a:cubicBezTo>
                          <a:cubicBezTo>
                            <a:pt x="1571" y="3539"/>
                            <a:pt x="2037" y="3073"/>
                            <a:pt x="2037" y="2503"/>
                          </a:cubicBezTo>
                          <a:cubicBezTo>
                            <a:pt x="2037" y="3098"/>
                            <a:pt x="2514" y="3537"/>
                            <a:pt x="3050" y="3537"/>
                          </a:cubicBezTo>
                          <a:cubicBezTo>
                            <a:pt x="3182" y="3537"/>
                            <a:pt x="3319" y="3510"/>
                            <a:pt x="3452" y="3452"/>
                          </a:cubicBezTo>
                          <a:cubicBezTo>
                            <a:pt x="4143" y="3176"/>
                            <a:pt x="4298" y="2279"/>
                            <a:pt x="3763" y="1778"/>
                          </a:cubicBezTo>
                          <a:lnTo>
                            <a:pt x="2037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83" name="Google Shape;7983;p8"/>
                    <p:cNvSpPr/>
                    <p:nvPr/>
                  </p:nvSpPr>
                  <p:spPr>
                    <a:xfrm rot="-5400000">
                      <a:off x="616263" y="860138"/>
                      <a:ext cx="108325" cy="893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3" h="3574" extrusionOk="0">
                          <a:moveTo>
                            <a:pt x="3280" y="1"/>
                          </a:moveTo>
                          <a:cubicBezTo>
                            <a:pt x="2714" y="1"/>
                            <a:pt x="2260" y="450"/>
                            <a:pt x="2259" y="1008"/>
                          </a:cubicBezTo>
                          <a:lnTo>
                            <a:pt x="2259" y="1008"/>
                          </a:lnTo>
                          <a:cubicBezTo>
                            <a:pt x="2227" y="445"/>
                            <a:pt x="1754" y="36"/>
                            <a:pt x="1233" y="36"/>
                          </a:cubicBezTo>
                          <a:cubicBezTo>
                            <a:pt x="1099" y="36"/>
                            <a:pt x="962" y="63"/>
                            <a:pt x="829" y="121"/>
                          </a:cubicBezTo>
                          <a:cubicBezTo>
                            <a:pt x="156" y="415"/>
                            <a:pt x="0" y="1295"/>
                            <a:pt x="535" y="1813"/>
                          </a:cubicBezTo>
                          <a:lnTo>
                            <a:pt x="2261" y="3573"/>
                          </a:lnTo>
                          <a:lnTo>
                            <a:pt x="3987" y="1813"/>
                          </a:lnTo>
                          <a:cubicBezTo>
                            <a:pt x="4177" y="1606"/>
                            <a:pt x="4298" y="1347"/>
                            <a:pt x="4298" y="1071"/>
                          </a:cubicBezTo>
                          <a:cubicBezTo>
                            <a:pt x="4332" y="484"/>
                            <a:pt x="3866" y="1"/>
                            <a:pt x="328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84" name="Google Shape;7984;p8"/>
                    <p:cNvSpPr/>
                    <p:nvPr/>
                  </p:nvSpPr>
                  <p:spPr>
                    <a:xfrm rot="-5400000">
                      <a:off x="459625" y="695750"/>
                      <a:ext cx="107475" cy="88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9" h="3539" extrusionOk="0">
                          <a:moveTo>
                            <a:pt x="2037" y="0"/>
                          </a:moveTo>
                          <a:lnTo>
                            <a:pt x="311" y="1778"/>
                          </a:lnTo>
                          <a:cubicBezTo>
                            <a:pt x="104" y="1968"/>
                            <a:pt x="1" y="2227"/>
                            <a:pt x="1" y="2503"/>
                          </a:cubicBezTo>
                          <a:cubicBezTo>
                            <a:pt x="1" y="3073"/>
                            <a:pt x="449" y="3539"/>
                            <a:pt x="1019" y="3539"/>
                          </a:cubicBezTo>
                          <a:cubicBezTo>
                            <a:pt x="1571" y="3539"/>
                            <a:pt x="2037" y="3073"/>
                            <a:pt x="2037" y="2503"/>
                          </a:cubicBezTo>
                          <a:cubicBezTo>
                            <a:pt x="2037" y="3098"/>
                            <a:pt x="2514" y="3537"/>
                            <a:pt x="3050" y="3537"/>
                          </a:cubicBezTo>
                          <a:cubicBezTo>
                            <a:pt x="3183" y="3537"/>
                            <a:pt x="3319" y="3510"/>
                            <a:pt x="3453" y="3452"/>
                          </a:cubicBezTo>
                          <a:cubicBezTo>
                            <a:pt x="4143" y="3176"/>
                            <a:pt x="4298" y="2279"/>
                            <a:pt x="3763" y="1778"/>
                          </a:cubicBezTo>
                          <a:lnTo>
                            <a:pt x="2037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85" name="Google Shape;7985;p8"/>
                    <p:cNvSpPr/>
                    <p:nvPr/>
                  </p:nvSpPr>
                  <p:spPr>
                    <a:xfrm rot="10800000">
                      <a:off x="585188" y="4557600"/>
                      <a:ext cx="18150" cy="18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726" h="725" extrusionOk="0">
                          <a:moveTo>
                            <a:pt x="363" y="0"/>
                          </a:moveTo>
                          <a:cubicBezTo>
                            <a:pt x="156" y="0"/>
                            <a:pt x="0" y="155"/>
                            <a:pt x="0" y="363"/>
                          </a:cubicBezTo>
                          <a:cubicBezTo>
                            <a:pt x="0" y="570"/>
                            <a:pt x="156" y="725"/>
                            <a:pt x="363" y="725"/>
                          </a:cubicBezTo>
                          <a:cubicBezTo>
                            <a:pt x="553" y="725"/>
                            <a:pt x="725" y="570"/>
                            <a:pt x="725" y="363"/>
                          </a:cubicBezTo>
                          <a:cubicBezTo>
                            <a:pt x="725" y="155"/>
                            <a:pt x="553" y="0"/>
                            <a:pt x="36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86" name="Google Shape;7986;p8"/>
                    <p:cNvSpPr/>
                    <p:nvPr/>
                  </p:nvSpPr>
                  <p:spPr>
                    <a:xfrm rot="10800000">
                      <a:off x="583038" y="4579600"/>
                      <a:ext cx="22450" cy="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8" h="1986" extrusionOk="0">
                          <a:moveTo>
                            <a:pt x="449" y="1"/>
                          </a:moveTo>
                          <a:cubicBezTo>
                            <a:pt x="190" y="1"/>
                            <a:pt x="0" y="242"/>
                            <a:pt x="0" y="795"/>
                          </a:cubicBezTo>
                          <a:cubicBezTo>
                            <a:pt x="0" y="1347"/>
                            <a:pt x="259" y="1882"/>
                            <a:pt x="449" y="1986"/>
                          </a:cubicBezTo>
                          <a:cubicBezTo>
                            <a:pt x="622" y="1865"/>
                            <a:pt x="898" y="1347"/>
                            <a:pt x="898" y="795"/>
                          </a:cubicBezTo>
                          <a:cubicBezTo>
                            <a:pt x="898" y="242"/>
                            <a:pt x="691" y="1"/>
                            <a:pt x="44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87" name="Google Shape;7987;p8"/>
                    <p:cNvSpPr/>
                    <p:nvPr/>
                  </p:nvSpPr>
                  <p:spPr>
                    <a:xfrm rot="10800000">
                      <a:off x="602463" y="4575600"/>
                      <a:ext cx="40575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19" extrusionOk="0">
                          <a:moveTo>
                            <a:pt x="416" y="0"/>
                          </a:moveTo>
                          <a:cubicBezTo>
                            <a:pt x="318" y="0"/>
                            <a:pt x="236" y="36"/>
                            <a:pt x="173" y="99"/>
                          </a:cubicBezTo>
                          <a:cubicBezTo>
                            <a:pt x="1" y="289"/>
                            <a:pt x="35" y="599"/>
                            <a:pt x="415" y="979"/>
                          </a:cubicBezTo>
                          <a:cubicBezTo>
                            <a:pt x="779" y="1343"/>
                            <a:pt x="1273" y="1518"/>
                            <a:pt x="1526" y="1518"/>
                          </a:cubicBezTo>
                          <a:cubicBezTo>
                            <a:pt x="1549" y="1518"/>
                            <a:pt x="1570" y="1517"/>
                            <a:pt x="1588" y="1514"/>
                          </a:cubicBezTo>
                          <a:cubicBezTo>
                            <a:pt x="1623" y="1290"/>
                            <a:pt x="1450" y="737"/>
                            <a:pt x="1053" y="358"/>
                          </a:cubicBezTo>
                          <a:cubicBezTo>
                            <a:pt x="802" y="106"/>
                            <a:pt x="585" y="0"/>
                            <a:pt x="41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88" name="Google Shape;7988;p8"/>
                    <p:cNvSpPr/>
                    <p:nvPr/>
                  </p:nvSpPr>
                  <p:spPr>
                    <a:xfrm rot="10800000">
                      <a:off x="607188" y="4555425"/>
                      <a:ext cx="5007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9" extrusionOk="0">
                          <a:moveTo>
                            <a:pt x="794" y="1"/>
                          </a:moveTo>
                          <a:cubicBezTo>
                            <a:pt x="259" y="1"/>
                            <a:pt x="0" y="208"/>
                            <a:pt x="0" y="450"/>
                          </a:cubicBezTo>
                          <a:cubicBezTo>
                            <a:pt x="0" y="708"/>
                            <a:pt x="259" y="898"/>
                            <a:pt x="794" y="898"/>
                          </a:cubicBezTo>
                          <a:cubicBezTo>
                            <a:pt x="1346" y="898"/>
                            <a:pt x="1881" y="639"/>
                            <a:pt x="2002" y="450"/>
                          </a:cubicBezTo>
                          <a:cubicBezTo>
                            <a:pt x="1881" y="277"/>
                            <a:pt x="1346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89" name="Google Shape;7989;p8"/>
                    <p:cNvSpPr/>
                    <p:nvPr/>
                  </p:nvSpPr>
                  <p:spPr>
                    <a:xfrm rot="10800000">
                      <a:off x="531688" y="4555425"/>
                      <a:ext cx="49650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9" extrusionOk="0">
                          <a:moveTo>
                            <a:pt x="1192" y="1"/>
                          </a:moveTo>
                          <a:cubicBezTo>
                            <a:pt x="639" y="1"/>
                            <a:pt x="104" y="277"/>
                            <a:pt x="1" y="450"/>
                          </a:cubicBezTo>
                          <a:cubicBezTo>
                            <a:pt x="122" y="639"/>
                            <a:pt x="639" y="898"/>
                            <a:pt x="1192" y="898"/>
                          </a:cubicBezTo>
                          <a:cubicBezTo>
                            <a:pt x="1744" y="898"/>
                            <a:pt x="1986" y="708"/>
                            <a:pt x="1986" y="450"/>
                          </a:cubicBezTo>
                          <a:cubicBezTo>
                            <a:pt x="1986" y="208"/>
                            <a:pt x="1744" y="1"/>
                            <a:pt x="119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90" name="Google Shape;7990;p8"/>
                    <p:cNvSpPr/>
                    <p:nvPr/>
                  </p:nvSpPr>
                  <p:spPr>
                    <a:xfrm rot="10800000">
                      <a:off x="545488" y="4575600"/>
                      <a:ext cx="40600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19" extrusionOk="0">
                          <a:moveTo>
                            <a:pt x="1195" y="0"/>
                          </a:moveTo>
                          <a:cubicBezTo>
                            <a:pt x="1022" y="0"/>
                            <a:pt x="805" y="106"/>
                            <a:pt x="553" y="358"/>
                          </a:cubicBezTo>
                          <a:cubicBezTo>
                            <a:pt x="173" y="737"/>
                            <a:pt x="1" y="1307"/>
                            <a:pt x="35" y="1514"/>
                          </a:cubicBezTo>
                          <a:cubicBezTo>
                            <a:pt x="53" y="1517"/>
                            <a:pt x="72" y="1518"/>
                            <a:pt x="94" y="1518"/>
                          </a:cubicBezTo>
                          <a:cubicBezTo>
                            <a:pt x="336" y="1518"/>
                            <a:pt x="844" y="1343"/>
                            <a:pt x="1192" y="979"/>
                          </a:cubicBezTo>
                          <a:cubicBezTo>
                            <a:pt x="1589" y="599"/>
                            <a:pt x="1623" y="289"/>
                            <a:pt x="1451" y="99"/>
                          </a:cubicBezTo>
                          <a:cubicBezTo>
                            <a:pt x="1381" y="36"/>
                            <a:pt x="1295" y="0"/>
                            <a:pt x="11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91" name="Google Shape;7991;p8"/>
                    <p:cNvSpPr/>
                    <p:nvPr/>
                  </p:nvSpPr>
                  <p:spPr>
                    <a:xfrm rot="-5400000">
                      <a:off x="554775" y="4401175"/>
                      <a:ext cx="16400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56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56" y="2504"/>
                          </a:lnTo>
                          <a:lnTo>
                            <a:pt x="656" y="1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92" name="Google Shape;7992;p8"/>
                    <p:cNvSpPr/>
                    <p:nvPr/>
                  </p:nvSpPr>
                  <p:spPr>
                    <a:xfrm rot="-5400000">
                      <a:off x="613238" y="4252963"/>
                      <a:ext cx="15975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39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39" y="2504"/>
                          </a:lnTo>
                          <a:lnTo>
                            <a:pt x="639" y="1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93" name="Google Shape;7993;p8"/>
                    <p:cNvSpPr/>
                    <p:nvPr/>
                  </p:nvSpPr>
                  <p:spPr>
                    <a:xfrm rot="-5400000">
                      <a:off x="548300" y="4275200"/>
                      <a:ext cx="18575" cy="18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743" h="725" extrusionOk="0">
                          <a:moveTo>
                            <a:pt x="380" y="0"/>
                          </a:moveTo>
                          <a:cubicBezTo>
                            <a:pt x="173" y="0"/>
                            <a:pt x="1" y="155"/>
                            <a:pt x="1" y="363"/>
                          </a:cubicBezTo>
                          <a:cubicBezTo>
                            <a:pt x="1" y="570"/>
                            <a:pt x="173" y="725"/>
                            <a:pt x="380" y="725"/>
                          </a:cubicBezTo>
                          <a:cubicBezTo>
                            <a:pt x="570" y="725"/>
                            <a:pt x="743" y="570"/>
                            <a:pt x="743" y="363"/>
                          </a:cubicBezTo>
                          <a:cubicBezTo>
                            <a:pt x="743" y="155"/>
                            <a:pt x="570" y="0"/>
                            <a:pt x="380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94" name="Google Shape;7994;p8"/>
                    <p:cNvSpPr/>
                    <p:nvPr/>
                  </p:nvSpPr>
                  <p:spPr>
                    <a:xfrm rot="-5400000">
                      <a:off x="508588" y="4259213"/>
                      <a:ext cx="22475" cy="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1986" extrusionOk="0">
                          <a:moveTo>
                            <a:pt x="449" y="1"/>
                          </a:moveTo>
                          <a:cubicBezTo>
                            <a:pt x="190" y="1"/>
                            <a:pt x="1" y="242"/>
                            <a:pt x="1" y="795"/>
                          </a:cubicBezTo>
                          <a:cubicBezTo>
                            <a:pt x="1" y="1347"/>
                            <a:pt x="259" y="1882"/>
                            <a:pt x="449" y="1986"/>
                          </a:cubicBezTo>
                          <a:cubicBezTo>
                            <a:pt x="622" y="1865"/>
                            <a:pt x="898" y="1347"/>
                            <a:pt x="898" y="795"/>
                          </a:cubicBezTo>
                          <a:cubicBezTo>
                            <a:pt x="898" y="242"/>
                            <a:pt x="691" y="1"/>
                            <a:pt x="44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95" name="Google Shape;7995;p8"/>
                    <p:cNvSpPr/>
                    <p:nvPr/>
                  </p:nvSpPr>
                  <p:spPr>
                    <a:xfrm rot="-5400000">
                      <a:off x="509150" y="4293325"/>
                      <a:ext cx="41025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41" h="1519" extrusionOk="0">
                          <a:moveTo>
                            <a:pt x="426" y="0"/>
                          </a:moveTo>
                          <a:cubicBezTo>
                            <a:pt x="328" y="0"/>
                            <a:pt x="248" y="36"/>
                            <a:pt x="191" y="99"/>
                          </a:cubicBezTo>
                          <a:cubicBezTo>
                            <a:pt x="1" y="289"/>
                            <a:pt x="35" y="599"/>
                            <a:pt x="432" y="979"/>
                          </a:cubicBezTo>
                          <a:cubicBezTo>
                            <a:pt x="796" y="1343"/>
                            <a:pt x="1291" y="1518"/>
                            <a:pt x="1530" y="1518"/>
                          </a:cubicBezTo>
                          <a:cubicBezTo>
                            <a:pt x="1552" y="1518"/>
                            <a:pt x="1572" y="1517"/>
                            <a:pt x="1589" y="1514"/>
                          </a:cubicBezTo>
                          <a:cubicBezTo>
                            <a:pt x="1641" y="1290"/>
                            <a:pt x="1451" y="737"/>
                            <a:pt x="1071" y="358"/>
                          </a:cubicBezTo>
                          <a:cubicBezTo>
                            <a:pt x="819" y="106"/>
                            <a:pt x="596" y="0"/>
                            <a:pt x="42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96" name="Google Shape;7996;p8"/>
                    <p:cNvSpPr/>
                    <p:nvPr/>
                  </p:nvSpPr>
                  <p:spPr>
                    <a:xfrm rot="-5400000">
                      <a:off x="532550" y="4310775"/>
                      <a:ext cx="5007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9" extrusionOk="0">
                          <a:moveTo>
                            <a:pt x="794" y="1"/>
                          </a:moveTo>
                          <a:cubicBezTo>
                            <a:pt x="259" y="1"/>
                            <a:pt x="0" y="208"/>
                            <a:pt x="0" y="450"/>
                          </a:cubicBezTo>
                          <a:cubicBezTo>
                            <a:pt x="0" y="708"/>
                            <a:pt x="259" y="898"/>
                            <a:pt x="794" y="898"/>
                          </a:cubicBezTo>
                          <a:cubicBezTo>
                            <a:pt x="1347" y="898"/>
                            <a:pt x="1882" y="639"/>
                            <a:pt x="2002" y="450"/>
                          </a:cubicBezTo>
                          <a:cubicBezTo>
                            <a:pt x="1882" y="277"/>
                            <a:pt x="1347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97" name="Google Shape;7997;p8"/>
                    <p:cNvSpPr/>
                    <p:nvPr/>
                  </p:nvSpPr>
                  <p:spPr>
                    <a:xfrm rot="-5400000">
                      <a:off x="612988" y="4421863"/>
                      <a:ext cx="21175" cy="18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47" h="728" extrusionOk="0">
                          <a:moveTo>
                            <a:pt x="369" y="1"/>
                          </a:moveTo>
                          <a:cubicBezTo>
                            <a:pt x="182" y="1"/>
                            <a:pt x="1" y="144"/>
                            <a:pt x="1" y="365"/>
                          </a:cubicBezTo>
                          <a:cubicBezTo>
                            <a:pt x="1" y="572"/>
                            <a:pt x="156" y="728"/>
                            <a:pt x="363" y="728"/>
                          </a:cubicBezTo>
                          <a:cubicBezTo>
                            <a:pt x="691" y="728"/>
                            <a:pt x="846" y="331"/>
                            <a:pt x="622" y="106"/>
                          </a:cubicBezTo>
                          <a:cubicBezTo>
                            <a:pt x="549" y="34"/>
                            <a:pt x="458" y="1"/>
                            <a:pt x="36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98" name="Google Shape;7998;p8"/>
                    <p:cNvSpPr/>
                    <p:nvPr/>
                  </p:nvSpPr>
                  <p:spPr>
                    <a:xfrm rot="-5400000">
                      <a:off x="650363" y="4407438"/>
                      <a:ext cx="22450" cy="50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8" h="2003" extrusionOk="0">
                          <a:moveTo>
                            <a:pt x="449" y="0"/>
                          </a:moveTo>
                          <a:cubicBezTo>
                            <a:pt x="276" y="121"/>
                            <a:pt x="0" y="639"/>
                            <a:pt x="0" y="1191"/>
                          </a:cubicBezTo>
                          <a:cubicBezTo>
                            <a:pt x="0" y="1743"/>
                            <a:pt x="207" y="2002"/>
                            <a:pt x="449" y="2002"/>
                          </a:cubicBezTo>
                          <a:cubicBezTo>
                            <a:pt x="708" y="2002"/>
                            <a:pt x="898" y="1743"/>
                            <a:pt x="898" y="1191"/>
                          </a:cubicBezTo>
                          <a:cubicBezTo>
                            <a:pt x="898" y="639"/>
                            <a:pt x="639" y="121"/>
                            <a:pt x="449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7999" name="Google Shape;7999;p8"/>
                    <p:cNvSpPr/>
                    <p:nvPr/>
                  </p:nvSpPr>
                  <p:spPr>
                    <a:xfrm rot="-5400000">
                      <a:off x="631250" y="4385000"/>
                      <a:ext cx="40600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20" extrusionOk="0">
                          <a:moveTo>
                            <a:pt x="93" y="1"/>
                          </a:moveTo>
                          <a:cubicBezTo>
                            <a:pt x="72" y="1"/>
                            <a:pt x="53" y="2"/>
                            <a:pt x="35" y="5"/>
                          </a:cubicBezTo>
                          <a:cubicBezTo>
                            <a:pt x="1" y="229"/>
                            <a:pt x="174" y="781"/>
                            <a:pt x="570" y="1178"/>
                          </a:cubicBezTo>
                          <a:cubicBezTo>
                            <a:pt x="809" y="1417"/>
                            <a:pt x="1028" y="1520"/>
                            <a:pt x="1200" y="1520"/>
                          </a:cubicBezTo>
                          <a:cubicBezTo>
                            <a:pt x="1301" y="1520"/>
                            <a:pt x="1387" y="1484"/>
                            <a:pt x="1451" y="1420"/>
                          </a:cubicBezTo>
                          <a:cubicBezTo>
                            <a:pt x="1623" y="1247"/>
                            <a:pt x="1589" y="937"/>
                            <a:pt x="1209" y="540"/>
                          </a:cubicBezTo>
                          <a:cubicBezTo>
                            <a:pt x="843" y="189"/>
                            <a:pt x="344" y="1"/>
                            <a:pt x="9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00" name="Google Shape;8000;p8"/>
                    <p:cNvSpPr/>
                    <p:nvPr/>
                  </p:nvSpPr>
                  <p:spPr>
                    <a:xfrm rot="-5400000">
                      <a:off x="598563" y="4383288"/>
                      <a:ext cx="50075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8" extrusionOk="0">
                          <a:moveTo>
                            <a:pt x="1192" y="1"/>
                          </a:moveTo>
                          <a:cubicBezTo>
                            <a:pt x="639" y="1"/>
                            <a:pt x="122" y="277"/>
                            <a:pt x="1" y="449"/>
                          </a:cubicBezTo>
                          <a:cubicBezTo>
                            <a:pt x="122" y="639"/>
                            <a:pt x="657" y="898"/>
                            <a:pt x="1192" y="898"/>
                          </a:cubicBezTo>
                          <a:cubicBezTo>
                            <a:pt x="1744" y="898"/>
                            <a:pt x="2003" y="708"/>
                            <a:pt x="2003" y="449"/>
                          </a:cubicBezTo>
                          <a:cubicBezTo>
                            <a:pt x="2003" y="208"/>
                            <a:pt x="1744" y="1"/>
                            <a:pt x="119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01" name="Google Shape;8001;p8"/>
                    <p:cNvSpPr/>
                    <p:nvPr/>
                  </p:nvSpPr>
                  <p:spPr>
                    <a:xfrm rot="-5400000">
                      <a:off x="598775" y="4459000"/>
                      <a:ext cx="49650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8" extrusionOk="0">
                          <a:moveTo>
                            <a:pt x="794" y="1"/>
                          </a:moveTo>
                          <a:cubicBezTo>
                            <a:pt x="242" y="1"/>
                            <a:pt x="0" y="208"/>
                            <a:pt x="0" y="449"/>
                          </a:cubicBezTo>
                          <a:cubicBezTo>
                            <a:pt x="0" y="708"/>
                            <a:pt x="242" y="898"/>
                            <a:pt x="794" y="898"/>
                          </a:cubicBezTo>
                          <a:cubicBezTo>
                            <a:pt x="1347" y="898"/>
                            <a:pt x="1864" y="639"/>
                            <a:pt x="1985" y="449"/>
                          </a:cubicBezTo>
                          <a:cubicBezTo>
                            <a:pt x="1864" y="277"/>
                            <a:pt x="1347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02" name="Google Shape;8002;p8"/>
                    <p:cNvSpPr/>
                    <p:nvPr/>
                  </p:nvSpPr>
                  <p:spPr>
                    <a:xfrm rot="-5400000">
                      <a:off x="631250" y="4441950"/>
                      <a:ext cx="40600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20" extrusionOk="0">
                          <a:moveTo>
                            <a:pt x="1530" y="0"/>
                          </a:moveTo>
                          <a:cubicBezTo>
                            <a:pt x="1288" y="0"/>
                            <a:pt x="780" y="176"/>
                            <a:pt x="432" y="540"/>
                          </a:cubicBezTo>
                          <a:cubicBezTo>
                            <a:pt x="35" y="937"/>
                            <a:pt x="1" y="1247"/>
                            <a:pt x="173" y="1420"/>
                          </a:cubicBezTo>
                          <a:cubicBezTo>
                            <a:pt x="244" y="1484"/>
                            <a:pt x="331" y="1520"/>
                            <a:pt x="432" y="1520"/>
                          </a:cubicBezTo>
                          <a:cubicBezTo>
                            <a:pt x="603" y="1520"/>
                            <a:pt x="815" y="1417"/>
                            <a:pt x="1053" y="1178"/>
                          </a:cubicBezTo>
                          <a:cubicBezTo>
                            <a:pt x="1450" y="781"/>
                            <a:pt x="1623" y="229"/>
                            <a:pt x="1589" y="5"/>
                          </a:cubicBezTo>
                          <a:cubicBezTo>
                            <a:pt x="1571" y="2"/>
                            <a:pt x="1552" y="0"/>
                            <a:pt x="1530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03" name="Google Shape;8003;p8"/>
                    <p:cNvSpPr/>
                    <p:nvPr/>
                  </p:nvSpPr>
                  <p:spPr>
                    <a:xfrm rot="-5400000">
                      <a:off x="471700" y="4353500"/>
                      <a:ext cx="27650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864" extrusionOk="0">
                          <a:moveTo>
                            <a:pt x="553" y="1"/>
                          </a:moveTo>
                          <a:cubicBezTo>
                            <a:pt x="1" y="1"/>
                            <a:pt x="1" y="864"/>
                            <a:pt x="553" y="864"/>
                          </a:cubicBezTo>
                          <a:cubicBezTo>
                            <a:pt x="1105" y="864"/>
                            <a:pt x="1105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04" name="Google Shape;8004;p8"/>
                    <p:cNvSpPr/>
                    <p:nvPr/>
                  </p:nvSpPr>
                  <p:spPr>
                    <a:xfrm rot="-5400000">
                      <a:off x="468913" y="4484888"/>
                      <a:ext cx="2807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864" extrusionOk="0">
                          <a:moveTo>
                            <a:pt x="553" y="0"/>
                          </a:moveTo>
                          <a:cubicBezTo>
                            <a:pt x="1" y="0"/>
                            <a:pt x="1" y="863"/>
                            <a:pt x="553" y="863"/>
                          </a:cubicBezTo>
                          <a:cubicBezTo>
                            <a:pt x="1122" y="863"/>
                            <a:pt x="1122" y="0"/>
                            <a:pt x="5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05" name="Google Shape;8005;p8"/>
                    <p:cNvSpPr/>
                    <p:nvPr/>
                  </p:nvSpPr>
                  <p:spPr>
                    <a:xfrm rot="-5400000">
                      <a:off x="554763" y="4093088"/>
                      <a:ext cx="16425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57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56" y="2504"/>
                          </a:lnTo>
                          <a:lnTo>
                            <a:pt x="656" y="1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06" name="Google Shape;8006;p8"/>
                    <p:cNvSpPr/>
                    <p:nvPr/>
                  </p:nvSpPr>
                  <p:spPr>
                    <a:xfrm rot="-5400000">
                      <a:off x="613225" y="3944875"/>
                      <a:ext cx="16000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0" h="2504" extrusionOk="0">
                          <a:moveTo>
                            <a:pt x="1" y="1"/>
                          </a:moveTo>
                          <a:lnTo>
                            <a:pt x="1" y="2504"/>
                          </a:lnTo>
                          <a:lnTo>
                            <a:pt x="639" y="2504"/>
                          </a:lnTo>
                          <a:lnTo>
                            <a:pt x="639" y="1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07" name="Google Shape;8007;p8"/>
                    <p:cNvSpPr/>
                    <p:nvPr/>
                  </p:nvSpPr>
                  <p:spPr>
                    <a:xfrm rot="-5400000">
                      <a:off x="548513" y="3966888"/>
                      <a:ext cx="18150" cy="18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726" h="725" extrusionOk="0">
                          <a:moveTo>
                            <a:pt x="363" y="0"/>
                          </a:moveTo>
                          <a:cubicBezTo>
                            <a:pt x="155" y="0"/>
                            <a:pt x="0" y="155"/>
                            <a:pt x="0" y="363"/>
                          </a:cubicBezTo>
                          <a:cubicBezTo>
                            <a:pt x="0" y="570"/>
                            <a:pt x="155" y="725"/>
                            <a:pt x="363" y="725"/>
                          </a:cubicBezTo>
                          <a:cubicBezTo>
                            <a:pt x="552" y="725"/>
                            <a:pt x="725" y="570"/>
                            <a:pt x="725" y="363"/>
                          </a:cubicBezTo>
                          <a:cubicBezTo>
                            <a:pt x="725" y="155"/>
                            <a:pt x="552" y="0"/>
                            <a:pt x="36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08" name="Google Shape;8008;p8"/>
                    <p:cNvSpPr/>
                    <p:nvPr/>
                  </p:nvSpPr>
                  <p:spPr>
                    <a:xfrm rot="-5400000">
                      <a:off x="508588" y="3951138"/>
                      <a:ext cx="22475" cy="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1986" extrusionOk="0">
                          <a:moveTo>
                            <a:pt x="450" y="1"/>
                          </a:moveTo>
                          <a:cubicBezTo>
                            <a:pt x="191" y="1"/>
                            <a:pt x="1" y="242"/>
                            <a:pt x="1" y="795"/>
                          </a:cubicBezTo>
                          <a:cubicBezTo>
                            <a:pt x="1" y="1347"/>
                            <a:pt x="260" y="1882"/>
                            <a:pt x="450" y="1986"/>
                          </a:cubicBezTo>
                          <a:cubicBezTo>
                            <a:pt x="622" y="1865"/>
                            <a:pt x="898" y="1347"/>
                            <a:pt x="898" y="795"/>
                          </a:cubicBezTo>
                          <a:cubicBezTo>
                            <a:pt x="898" y="242"/>
                            <a:pt x="691" y="1"/>
                            <a:pt x="45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09" name="Google Shape;8009;p8"/>
                    <p:cNvSpPr/>
                    <p:nvPr/>
                  </p:nvSpPr>
                  <p:spPr>
                    <a:xfrm rot="-5400000">
                      <a:off x="509375" y="3985450"/>
                      <a:ext cx="40575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19" extrusionOk="0">
                          <a:moveTo>
                            <a:pt x="416" y="0"/>
                          </a:moveTo>
                          <a:cubicBezTo>
                            <a:pt x="318" y="0"/>
                            <a:pt x="236" y="36"/>
                            <a:pt x="173" y="99"/>
                          </a:cubicBezTo>
                          <a:cubicBezTo>
                            <a:pt x="0" y="289"/>
                            <a:pt x="35" y="599"/>
                            <a:pt x="415" y="979"/>
                          </a:cubicBezTo>
                          <a:cubicBezTo>
                            <a:pt x="779" y="1343"/>
                            <a:pt x="1273" y="1518"/>
                            <a:pt x="1526" y="1518"/>
                          </a:cubicBezTo>
                          <a:cubicBezTo>
                            <a:pt x="1549" y="1518"/>
                            <a:pt x="1570" y="1517"/>
                            <a:pt x="1588" y="1514"/>
                          </a:cubicBezTo>
                          <a:cubicBezTo>
                            <a:pt x="1623" y="1290"/>
                            <a:pt x="1433" y="737"/>
                            <a:pt x="1053" y="358"/>
                          </a:cubicBezTo>
                          <a:cubicBezTo>
                            <a:pt x="802" y="106"/>
                            <a:pt x="585" y="0"/>
                            <a:pt x="41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10" name="Google Shape;8010;p8"/>
                    <p:cNvSpPr/>
                    <p:nvPr/>
                  </p:nvSpPr>
                  <p:spPr>
                    <a:xfrm rot="-5400000">
                      <a:off x="532550" y="4002700"/>
                      <a:ext cx="5007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9" extrusionOk="0">
                          <a:moveTo>
                            <a:pt x="795" y="1"/>
                          </a:moveTo>
                          <a:cubicBezTo>
                            <a:pt x="260" y="1"/>
                            <a:pt x="1" y="208"/>
                            <a:pt x="1" y="450"/>
                          </a:cubicBezTo>
                          <a:cubicBezTo>
                            <a:pt x="1" y="708"/>
                            <a:pt x="242" y="898"/>
                            <a:pt x="795" y="898"/>
                          </a:cubicBezTo>
                          <a:cubicBezTo>
                            <a:pt x="1347" y="898"/>
                            <a:pt x="1882" y="639"/>
                            <a:pt x="2003" y="450"/>
                          </a:cubicBezTo>
                          <a:cubicBezTo>
                            <a:pt x="1882" y="277"/>
                            <a:pt x="1347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11" name="Google Shape;8011;p8"/>
                    <p:cNvSpPr/>
                    <p:nvPr/>
                  </p:nvSpPr>
                  <p:spPr>
                    <a:xfrm rot="-5400000">
                      <a:off x="532763" y="3926963"/>
                      <a:ext cx="49650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9" extrusionOk="0">
                          <a:moveTo>
                            <a:pt x="1191" y="1"/>
                          </a:moveTo>
                          <a:cubicBezTo>
                            <a:pt x="639" y="1"/>
                            <a:pt x="104" y="277"/>
                            <a:pt x="0" y="450"/>
                          </a:cubicBezTo>
                          <a:cubicBezTo>
                            <a:pt x="121" y="639"/>
                            <a:pt x="639" y="898"/>
                            <a:pt x="1191" y="898"/>
                          </a:cubicBezTo>
                          <a:cubicBezTo>
                            <a:pt x="1744" y="898"/>
                            <a:pt x="1985" y="708"/>
                            <a:pt x="1985" y="450"/>
                          </a:cubicBezTo>
                          <a:cubicBezTo>
                            <a:pt x="1985" y="208"/>
                            <a:pt x="1744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12" name="Google Shape;8012;p8"/>
                    <p:cNvSpPr/>
                    <p:nvPr/>
                  </p:nvSpPr>
                  <p:spPr>
                    <a:xfrm rot="-5400000">
                      <a:off x="509375" y="3928500"/>
                      <a:ext cx="40575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19" extrusionOk="0">
                          <a:moveTo>
                            <a:pt x="1196" y="0"/>
                          </a:moveTo>
                          <a:cubicBezTo>
                            <a:pt x="1024" y="0"/>
                            <a:pt x="811" y="106"/>
                            <a:pt x="570" y="358"/>
                          </a:cubicBezTo>
                          <a:cubicBezTo>
                            <a:pt x="173" y="737"/>
                            <a:pt x="1" y="1307"/>
                            <a:pt x="35" y="1514"/>
                          </a:cubicBezTo>
                          <a:cubicBezTo>
                            <a:pt x="52" y="1517"/>
                            <a:pt x="72" y="1518"/>
                            <a:pt x="94" y="1518"/>
                          </a:cubicBezTo>
                          <a:cubicBezTo>
                            <a:pt x="335" y="1518"/>
                            <a:pt x="843" y="1343"/>
                            <a:pt x="1191" y="979"/>
                          </a:cubicBezTo>
                          <a:cubicBezTo>
                            <a:pt x="1588" y="599"/>
                            <a:pt x="1623" y="289"/>
                            <a:pt x="1450" y="99"/>
                          </a:cubicBezTo>
                          <a:cubicBezTo>
                            <a:pt x="1381" y="36"/>
                            <a:pt x="1295" y="0"/>
                            <a:pt x="119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13" name="Google Shape;8013;p8"/>
                    <p:cNvSpPr/>
                    <p:nvPr/>
                  </p:nvSpPr>
                  <p:spPr>
                    <a:xfrm rot="-5400000">
                      <a:off x="612988" y="4113788"/>
                      <a:ext cx="21175" cy="18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47" h="728" extrusionOk="0">
                          <a:moveTo>
                            <a:pt x="369" y="1"/>
                          </a:moveTo>
                          <a:cubicBezTo>
                            <a:pt x="182" y="1"/>
                            <a:pt x="1" y="144"/>
                            <a:pt x="1" y="365"/>
                          </a:cubicBezTo>
                          <a:cubicBezTo>
                            <a:pt x="1" y="572"/>
                            <a:pt x="156" y="728"/>
                            <a:pt x="363" y="728"/>
                          </a:cubicBezTo>
                          <a:cubicBezTo>
                            <a:pt x="691" y="728"/>
                            <a:pt x="847" y="348"/>
                            <a:pt x="622" y="106"/>
                          </a:cubicBezTo>
                          <a:cubicBezTo>
                            <a:pt x="549" y="34"/>
                            <a:pt x="459" y="1"/>
                            <a:pt x="36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14" name="Google Shape;8014;p8"/>
                    <p:cNvSpPr/>
                    <p:nvPr/>
                  </p:nvSpPr>
                  <p:spPr>
                    <a:xfrm rot="-5400000">
                      <a:off x="650350" y="4099350"/>
                      <a:ext cx="22475" cy="50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2003" extrusionOk="0">
                          <a:moveTo>
                            <a:pt x="449" y="0"/>
                          </a:moveTo>
                          <a:cubicBezTo>
                            <a:pt x="277" y="121"/>
                            <a:pt x="1" y="639"/>
                            <a:pt x="1" y="1191"/>
                          </a:cubicBezTo>
                          <a:cubicBezTo>
                            <a:pt x="1" y="1743"/>
                            <a:pt x="208" y="2002"/>
                            <a:pt x="449" y="2002"/>
                          </a:cubicBezTo>
                          <a:cubicBezTo>
                            <a:pt x="708" y="2002"/>
                            <a:pt x="898" y="1743"/>
                            <a:pt x="898" y="1191"/>
                          </a:cubicBezTo>
                          <a:cubicBezTo>
                            <a:pt x="898" y="639"/>
                            <a:pt x="622" y="121"/>
                            <a:pt x="449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15" name="Google Shape;8015;p8"/>
                    <p:cNvSpPr/>
                    <p:nvPr/>
                  </p:nvSpPr>
                  <p:spPr>
                    <a:xfrm rot="-5400000">
                      <a:off x="631263" y="4076913"/>
                      <a:ext cx="40575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20" extrusionOk="0">
                          <a:moveTo>
                            <a:pt x="89" y="1"/>
                          </a:moveTo>
                          <a:cubicBezTo>
                            <a:pt x="69" y="1"/>
                            <a:pt x="51" y="2"/>
                            <a:pt x="35" y="5"/>
                          </a:cubicBezTo>
                          <a:cubicBezTo>
                            <a:pt x="0" y="229"/>
                            <a:pt x="173" y="781"/>
                            <a:pt x="570" y="1178"/>
                          </a:cubicBezTo>
                          <a:cubicBezTo>
                            <a:pt x="809" y="1417"/>
                            <a:pt x="1027" y="1520"/>
                            <a:pt x="1199" y="1520"/>
                          </a:cubicBezTo>
                          <a:cubicBezTo>
                            <a:pt x="1301" y="1520"/>
                            <a:pt x="1386" y="1484"/>
                            <a:pt x="1450" y="1420"/>
                          </a:cubicBezTo>
                          <a:cubicBezTo>
                            <a:pt x="1623" y="1247"/>
                            <a:pt x="1588" y="937"/>
                            <a:pt x="1191" y="540"/>
                          </a:cubicBezTo>
                          <a:cubicBezTo>
                            <a:pt x="841" y="189"/>
                            <a:pt x="329" y="1"/>
                            <a:pt x="8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16" name="Google Shape;8016;p8"/>
                    <p:cNvSpPr/>
                    <p:nvPr/>
                  </p:nvSpPr>
                  <p:spPr>
                    <a:xfrm rot="-5400000">
                      <a:off x="598563" y="4075188"/>
                      <a:ext cx="50075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8" extrusionOk="0">
                          <a:moveTo>
                            <a:pt x="1191" y="1"/>
                          </a:moveTo>
                          <a:cubicBezTo>
                            <a:pt x="639" y="1"/>
                            <a:pt x="121" y="277"/>
                            <a:pt x="0" y="449"/>
                          </a:cubicBezTo>
                          <a:cubicBezTo>
                            <a:pt x="121" y="639"/>
                            <a:pt x="656" y="898"/>
                            <a:pt x="1191" y="898"/>
                          </a:cubicBezTo>
                          <a:cubicBezTo>
                            <a:pt x="1743" y="898"/>
                            <a:pt x="2002" y="708"/>
                            <a:pt x="2002" y="449"/>
                          </a:cubicBezTo>
                          <a:cubicBezTo>
                            <a:pt x="2002" y="208"/>
                            <a:pt x="1743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17" name="Google Shape;8017;p8"/>
                    <p:cNvSpPr/>
                    <p:nvPr/>
                  </p:nvSpPr>
                  <p:spPr>
                    <a:xfrm rot="-5400000">
                      <a:off x="598775" y="4150925"/>
                      <a:ext cx="49650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8" extrusionOk="0">
                          <a:moveTo>
                            <a:pt x="795" y="1"/>
                          </a:moveTo>
                          <a:cubicBezTo>
                            <a:pt x="242" y="1"/>
                            <a:pt x="1" y="208"/>
                            <a:pt x="1" y="449"/>
                          </a:cubicBezTo>
                          <a:cubicBezTo>
                            <a:pt x="1" y="708"/>
                            <a:pt x="242" y="898"/>
                            <a:pt x="795" y="898"/>
                          </a:cubicBezTo>
                          <a:cubicBezTo>
                            <a:pt x="1347" y="898"/>
                            <a:pt x="1865" y="639"/>
                            <a:pt x="1986" y="449"/>
                          </a:cubicBezTo>
                          <a:cubicBezTo>
                            <a:pt x="1865" y="277"/>
                            <a:pt x="1347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18" name="Google Shape;8018;p8"/>
                    <p:cNvSpPr/>
                    <p:nvPr/>
                  </p:nvSpPr>
                  <p:spPr>
                    <a:xfrm rot="-5400000">
                      <a:off x="631250" y="4133875"/>
                      <a:ext cx="40600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20" extrusionOk="0">
                          <a:moveTo>
                            <a:pt x="1526" y="0"/>
                          </a:moveTo>
                          <a:cubicBezTo>
                            <a:pt x="1274" y="0"/>
                            <a:pt x="781" y="176"/>
                            <a:pt x="432" y="540"/>
                          </a:cubicBezTo>
                          <a:cubicBezTo>
                            <a:pt x="35" y="937"/>
                            <a:pt x="1" y="1247"/>
                            <a:pt x="174" y="1420"/>
                          </a:cubicBezTo>
                          <a:cubicBezTo>
                            <a:pt x="244" y="1484"/>
                            <a:pt x="331" y="1520"/>
                            <a:pt x="432" y="1520"/>
                          </a:cubicBezTo>
                          <a:cubicBezTo>
                            <a:pt x="603" y="1520"/>
                            <a:pt x="815" y="1417"/>
                            <a:pt x="1054" y="1178"/>
                          </a:cubicBezTo>
                          <a:cubicBezTo>
                            <a:pt x="1451" y="781"/>
                            <a:pt x="1623" y="229"/>
                            <a:pt x="1589" y="5"/>
                          </a:cubicBezTo>
                          <a:cubicBezTo>
                            <a:pt x="1570" y="2"/>
                            <a:pt x="1549" y="0"/>
                            <a:pt x="152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19" name="Google Shape;8019;p8"/>
                    <p:cNvSpPr/>
                    <p:nvPr/>
                  </p:nvSpPr>
                  <p:spPr>
                    <a:xfrm rot="-5400000">
                      <a:off x="471713" y="4045413"/>
                      <a:ext cx="2762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864" extrusionOk="0">
                          <a:moveTo>
                            <a:pt x="552" y="1"/>
                          </a:moveTo>
                          <a:cubicBezTo>
                            <a:pt x="0" y="1"/>
                            <a:pt x="0" y="864"/>
                            <a:pt x="552" y="864"/>
                          </a:cubicBezTo>
                          <a:cubicBezTo>
                            <a:pt x="1105" y="864"/>
                            <a:pt x="1105" y="1"/>
                            <a:pt x="55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20" name="Google Shape;8020;p8"/>
                    <p:cNvSpPr/>
                    <p:nvPr/>
                  </p:nvSpPr>
                  <p:spPr>
                    <a:xfrm rot="-5400000">
                      <a:off x="469125" y="4177025"/>
                      <a:ext cx="27650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864" extrusionOk="0">
                          <a:moveTo>
                            <a:pt x="553" y="0"/>
                          </a:moveTo>
                          <a:cubicBezTo>
                            <a:pt x="1" y="0"/>
                            <a:pt x="1" y="863"/>
                            <a:pt x="553" y="863"/>
                          </a:cubicBezTo>
                          <a:cubicBezTo>
                            <a:pt x="1105" y="863"/>
                            <a:pt x="1105" y="0"/>
                            <a:pt x="5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21" name="Google Shape;8021;p8"/>
                    <p:cNvSpPr/>
                    <p:nvPr/>
                  </p:nvSpPr>
                  <p:spPr>
                    <a:xfrm rot="-5400000">
                      <a:off x="554763" y="3785013"/>
                      <a:ext cx="16425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57" h="2504" extrusionOk="0">
                          <a:moveTo>
                            <a:pt x="1" y="1"/>
                          </a:moveTo>
                          <a:lnTo>
                            <a:pt x="1" y="2504"/>
                          </a:lnTo>
                          <a:lnTo>
                            <a:pt x="657" y="2504"/>
                          </a:lnTo>
                          <a:lnTo>
                            <a:pt x="657" y="1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22" name="Google Shape;8022;p8"/>
                    <p:cNvSpPr/>
                    <p:nvPr/>
                  </p:nvSpPr>
                  <p:spPr>
                    <a:xfrm rot="-5400000">
                      <a:off x="613238" y="3636788"/>
                      <a:ext cx="15975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39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39" y="2504"/>
                          </a:lnTo>
                          <a:lnTo>
                            <a:pt x="639" y="1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23" name="Google Shape;8023;p8"/>
                    <p:cNvSpPr/>
                    <p:nvPr/>
                  </p:nvSpPr>
                  <p:spPr>
                    <a:xfrm rot="-5400000">
                      <a:off x="548513" y="3658813"/>
                      <a:ext cx="18150" cy="18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726" h="725" extrusionOk="0">
                          <a:moveTo>
                            <a:pt x="363" y="0"/>
                          </a:moveTo>
                          <a:cubicBezTo>
                            <a:pt x="156" y="0"/>
                            <a:pt x="0" y="155"/>
                            <a:pt x="0" y="363"/>
                          </a:cubicBezTo>
                          <a:cubicBezTo>
                            <a:pt x="0" y="570"/>
                            <a:pt x="156" y="725"/>
                            <a:pt x="363" y="725"/>
                          </a:cubicBezTo>
                          <a:cubicBezTo>
                            <a:pt x="553" y="725"/>
                            <a:pt x="725" y="570"/>
                            <a:pt x="725" y="363"/>
                          </a:cubicBezTo>
                          <a:cubicBezTo>
                            <a:pt x="725" y="155"/>
                            <a:pt x="553" y="0"/>
                            <a:pt x="36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24" name="Google Shape;8024;p8"/>
                    <p:cNvSpPr/>
                    <p:nvPr/>
                  </p:nvSpPr>
                  <p:spPr>
                    <a:xfrm rot="-5400000">
                      <a:off x="508600" y="3643050"/>
                      <a:ext cx="22450" cy="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8" h="1986" extrusionOk="0">
                          <a:moveTo>
                            <a:pt x="449" y="1"/>
                          </a:moveTo>
                          <a:cubicBezTo>
                            <a:pt x="190" y="1"/>
                            <a:pt x="0" y="242"/>
                            <a:pt x="0" y="795"/>
                          </a:cubicBezTo>
                          <a:cubicBezTo>
                            <a:pt x="0" y="1347"/>
                            <a:pt x="259" y="1882"/>
                            <a:pt x="449" y="1986"/>
                          </a:cubicBezTo>
                          <a:cubicBezTo>
                            <a:pt x="622" y="1865"/>
                            <a:pt x="898" y="1347"/>
                            <a:pt x="898" y="795"/>
                          </a:cubicBezTo>
                          <a:cubicBezTo>
                            <a:pt x="898" y="242"/>
                            <a:pt x="691" y="1"/>
                            <a:pt x="44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25" name="Google Shape;8025;p8"/>
                    <p:cNvSpPr/>
                    <p:nvPr/>
                  </p:nvSpPr>
                  <p:spPr>
                    <a:xfrm rot="-5400000">
                      <a:off x="509375" y="3677375"/>
                      <a:ext cx="40575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19" extrusionOk="0">
                          <a:moveTo>
                            <a:pt x="416" y="0"/>
                          </a:moveTo>
                          <a:cubicBezTo>
                            <a:pt x="318" y="0"/>
                            <a:pt x="236" y="36"/>
                            <a:pt x="173" y="99"/>
                          </a:cubicBezTo>
                          <a:cubicBezTo>
                            <a:pt x="1" y="289"/>
                            <a:pt x="35" y="599"/>
                            <a:pt x="415" y="979"/>
                          </a:cubicBezTo>
                          <a:cubicBezTo>
                            <a:pt x="779" y="1343"/>
                            <a:pt x="1273" y="1518"/>
                            <a:pt x="1526" y="1518"/>
                          </a:cubicBezTo>
                          <a:cubicBezTo>
                            <a:pt x="1549" y="1518"/>
                            <a:pt x="1570" y="1517"/>
                            <a:pt x="1588" y="1514"/>
                          </a:cubicBezTo>
                          <a:cubicBezTo>
                            <a:pt x="1623" y="1290"/>
                            <a:pt x="1433" y="737"/>
                            <a:pt x="1053" y="358"/>
                          </a:cubicBezTo>
                          <a:cubicBezTo>
                            <a:pt x="802" y="106"/>
                            <a:pt x="585" y="0"/>
                            <a:pt x="41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26" name="Google Shape;8026;p8"/>
                    <p:cNvSpPr/>
                    <p:nvPr/>
                  </p:nvSpPr>
                  <p:spPr>
                    <a:xfrm rot="-5400000">
                      <a:off x="532550" y="3694600"/>
                      <a:ext cx="5007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9" extrusionOk="0">
                          <a:moveTo>
                            <a:pt x="794" y="1"/>
                          </a:moveTo>
                          <a:cubicBezTo>
                            <a:pt x="259" y="1"/>
                            <a:pt x="0" y="208"/>
                            <a:pt x="0" y="450"/>
                          </a:cubicBezTo>
                          <a:cubicBezTo>
                            <a:pt x="0" y="708"/>
                            <a:pt x="242" y="898"/>
                            <a:pt x="794" y="898"/>
                          </a:cubicBezTo>
                          <a:cubicBezTo>
                            <a:pt x="1346" y="898"/>
                            <a:pt x="1881" y="639"/>
                            <a:pt x="2002" y="450"/>
                          </a:cubicBezTo>
                          <a:cubicBezTo>
                            <a:pt x="1881" y="277"/>
                            <a:pt x="1346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27" name="Google Shape;8027;p8"/>
                    <p:cNvSpPr/>
                    <p:nvPr/>
                  </p:nvSpPr>
                  <p:spPr>
                    <a:xfrm rot="-5400000">
                      <a:off x="532763" y="3618888"/>
                      <a:ext cx="49650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9" extrusionOk="0">
                          <a:moveTo>
                            <a:pt x="1192" y="1"/>
                          </a:moveTo>
                          <a:cubicBezTo>
                            <a:pt x="639" y="1"/>
                            <a:pt x="104" y="277"/>
                            <a:pt x="1" y="450"/>
                          </a:cubicBezTo>
                          <a:cubicBezTo>
                            <a:pt x="122" y="639"/>
                            <a:pt x="639" y="898"/>
                            <a:pt x="1192" y="898"/>
                          </a:cubicBezTo>
                          <a:cubicBezTo>
                            <a:pt x="1744" y="898"/>
                            <a:pt x="1986" y="708"/>
                            <a:pt x="1986" y="450"/>
                          </a:cubicBezTo>
                          <a:cubicBezTo>
                            <a:pt x="1986" y="208"/>
                            <a:pt x="1744" y="1"/>
                            <a:pt x="119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28" name="Google Shape;8028;p8"/>
                    <p:cNvSpPr/>
                    <p:nvPr/>
                  </p:nvSpPr>
                  <p:spPr>
                    <a:xfrm rot="-5400000">
                      <a:off x="509363" y="3620413"/>
                      <a:ext cx="40600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19" extrusionOk="0">
                          <a:moveTo>
                            <a:pt x="1196" y="0"/>
                          </a:moveTo>
                          <a:cubicBezTo>
                            <a:pt x="1024" y="0"/>
                            <a:pt x="811" y="106"/>
                            <a:pt x="570" y="358"/>
                          </a:cubicBezTo>
                          <a:cubicBezTo>
                            <a:pt x="173" y="737"/>
                            <a:pt x="1" y="1307"/>
                            <a:pt x="35" y="1514"/>
                          </a:cubicBezTo>
                          <a:cubicBezTo>
                            <a:pt x="53" y="1517"/>
                            <a:pt x="72" y="1518"/>
                            <a:pt x="94" y="1518"/>
                          </a:cubicBezTo>
                          <a:cubicBezTo>
                            <a:pt x="336" y="1518"/>
                            <a:pt x="844" y="1343"/>
                            <a:pt x="1192" y="979"/>
                          </a:cubicBezTo>
                          <a:cubicBezTo>
                            <a:pt x="1589" y="599"/>
                            <a:pt x="1623" y="289"/>
                            <a:pt x="1451" y="99"/>
                          </a:cubicBezTo>
                          <a:cubicBezTo>
                            <a:pt x="1381" y="36"/>
                            <a:pt x="1295" y="0"/>
                            <a:pt x="119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29" name="Google Shape;8029;p8"/>
                    <p:cNvSpPr/>
                    <p:nvPr/>
                  </p:nvSpPr>
                  <p:spPr>
                    <a:xfrm rot="-5400000">
                      <a:off x="613000" y="3805700"/>
                      <a:ext cx="21150" cy="18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46" h="728" extrusionOk="0">
                          <a:moveTo>
                            <a:pt x="368" y="1"/>
                          </a:moveTo>
                          <a:cubicBezTo>
                            <a:pt x="182" y="1"/>
                            <a:pt x="0" y="144"/>
                            <a:pt x="0" y="365"/>
                          </a:cubicBezTo>
                          <a:cubicBezTo>
                            <a:pt x="0" y="572"/>
                            <a:pt x="156" y="728"/>
                            <a:pt x="363" y="728"/>
                          </a:cubicBezTo>
                          <a:cubicBezTo>
                            <a:pt x="691" y="728"/>
                            <a:pt x="846" y="331"/>
                            <a:pt x="622" y="106"/>
                          </a:cubicBezTo>
                          <a:cubicBezTo>
                            <a:pt x="549" y="34"/>
                            <a:pt x="458" y="1"/>
                            <a:pt x="36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30" name="Google Shape;8030;p8"/>
                    <p:cNvSpPr/>
                    <p:nvPr/>
                  </p:nvSpPr>
                  <p:spPr>
                    <a:xfrm rot="-5400000">
                      <a:off x="650350" y="3791275"/>
                      <a:ext cx="22475" cy="50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2003" extrusionOk="0">
                          <a:moveTo>
                            <a:pt x="450" y="0"/>
                          </a:moveTo>
                          <a:cubicBezTo>
                            <a:pt x="277" y="121"/>
                            <a:pt x="1" y="639"/>
                            <a:pt x="1" y="1191"/>
                          </a:cubicBezTo>
                          <a:cubicBezTo>
                            <a:pt x="1" y="1743"/>
                            <a:pt x="208" y="2002"/>
                            <a:pt x="450" y="2002"/>
                          </a:cubicBezTo>
                          <a:cubicBezTo>
                            <a:pt x="709" y="2002"/>
                            <a:pt x="898" y="1743"/>
                            <a:pt x="898" y="1191"/>
                          </a:cubicBezTo>
                          <a:cubicBezTo>
                            <a:pt x="898" y="639"/>
                            <a:pt x="622" y="121"/>
                            <a:pt x="450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31" name="Google Shape;8031;p8"/>
                    <p:cNvSpPr/>
                    <p:nvPr/>
                  </p:nvSpPr>
                  <p:spPr>
                    <a:xfrm rot="-5400000">
                      <a:off x="631263" y="3768838"/>
                      <a:ext cx="40575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20" extrusionOk="0">
                          <a:moveTo>
                            <a:pt x="93" y="1"/>
                          </a:moveTo>
                          <a:cubicBezTo>
                            <a:pt x="72" y="1"/>
                            <a:pt x="52" y="2"/>
                            <a:pt x="35" y="5"/>
                          </a:cubicBezTo>
                          <a:cubicBezTo>
                            <a:pt x="1" y="229"/>
                            <a:pt x="173" y="781"/>
                            <a:pt x="570" y="1178"/>
                          </a:cubicBezTo>
                          <a:cubicBezTo>
                            <a:pt x="820" y="1417"/>
                            <a:pt x="1036" y="1520"/>
                            <a:pt x="1204" y="1520"/>
                          </a:cubicBezTo>
                          <a:cubicBezTo>
                            <a:pt x="1303" y="1520"/>
                            <a:pt x="1386" y="1484"/>
                            <a:pt x="1450" y="1420"/>
                          </a:cubicBezTo>
                          <a:cubicBezTo>
                            <a:pt x="1623" y="1247"/>
                            <a:pt x="1588" y="937"/>
                            <a:pt x="1209" y="540"/>
                          </a:cubicBezTo>
                          <a:cubicBezTo>
                            <a:pt x="843" y="189"/>
                            <a:pt x="344" y="1"/>
                            <a:pt x="9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32" name="Google Shape;8032;p8"/>
                    <p:cNvSpPr/>
                    <p:nvPr/>
                  </p:nvSpPr>
                  <p:spPr>
                    <a:xfrm rot="-5400000">
                      <a:off x="598563" y="3767113"/>
                      <a:ext cx="50075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8" extrusionOk="0">
                          <a:moveTo>
                            <a:pt x="1191" y="1"/>
                          </a:moveTo>
                          <a:cubicBezTo>
                            <a:pt x="639" y="1"/>
                            <a:pt x="121" y="277"/>
                            <a:pt x="0" y="449"/>
                          </a:cubicBezTo>
                          <a:cubicBezTo>
                            <a:pt x="121" y="639"/>
                            <a:pt x="639" y="898"/>
                            <a:pt x="1191" y="898"/>
                          </a:cubicBezTo>
                          <a:cubicBezTo>
                            <a:pt x="1744" y="898"/>
                            <a:pt x="2003" y="708"/>
                            <a:pt x="2003" y="449"/>
                          </a:cubicBezTo>
                          <a:cubicBezTo>
                            <a:pt x="2003" y="208"/>
                            <a:pt x="1744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33" name="Google Shape;8033;p8"/>
                    <p:cNvSpPr/>
                    <p:nvPr/>
                  </p:nvSpPr>
                  <p:spPr>
                    <a:xfrm rot="-5400000">
                      <a:off x="598563" y="3843063"/>
                      <a:ext cx="50075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8" extrusionOk="0">
                          <a:moveTo>
                            <a:pt x="812" y="1"/>
                          </a:moveTo>
                          <a:cubicBezTo>
                            <a:pt x="260" y="1"/>
                            <a:pt x="1" y="208"/>
                            <a:pt x="1" y="449"/>
                          </a:cubicBezTo>
                          <a:cubicBezTo>
                            <a:pt x="1" y="708"/>
                            <a:pt x="260" y="898"/>
                            <a:pt x="812" y="898"/>
                          </a:cubicBezTo>
                          <a:cubicBezTo>
                            <a:pt x="1364" y="898"/>
                            <a:pt x="1882" y="639"/>
                            <a:pt x="2003" y="449"/>
                          </a:cubicBezTo>
                          <a:cubicBezTo>
                            <a:pt x="1882" y="277"/>
                            <a:pt x="1364" y="1"/>
                            <a:pt x="81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34" name="Google Shape;8034;p8"/>
                    <p:cNvSpPr/>
                    <p:nvPr/>
                  </p:nvSpPr>
                  <p:spPr>
                    <a:xfrm rot="-5400000">
                      <a:off x="631263" y="3825788"/>
                      <a:ext cx="40575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20" extrusionOk="0">
                          <a:moveTo>
                            <a:pt x="1526" y="0"/>
                          </a:moveTo>
                          <a:cubicBezTo>
                            <a:pt x="1273" y="0"/>
                            <a:pt x="780" y="176"/>
                            <a:pt x="432" y="540"/>
                          </a:cubicBezTo>
                          <a:cubicBezTo>
                            <a:pt x="35" y="937"/>
                            <a:pt x="0" y="1247"/>
                            <a:pt x="173" y="1420"/>
                          </a:cubicBezTo>
                          <a:cubicBezTo>
                            <a:pt x="243" y="1484"/>
                            <a:pt x="330" y="1520"/>
                            <a:pt x="431" y="1520"/>
                          </a:cubicBezTo>
                          <a:cubicBezTo>
                            <a:pt x="603" y="1520"/>
                            <a:pt x="814" y="1417"/>
                            <a:pt x="1053" y="1178"/>
                          </a:cubicBezTo>
                          <a:cubicBezTo>
                            <a:pt x="1450" y="781"/>
                            <a:pt x="1623" y="229"/>
                            <a:pt x="1588" y="5"/>
                          </a:cubicBezTo>
                          <a:cubicBezTo>
                            <a:pt x="1570" y="2"/>
                            <a:pt x="1549" y="0"/>
                            <a:pt x="152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35" name="Google Shape;8035;p8"/>
                    <p:cNvSpPr/>
                    <p:nvPr/>
                  </p:nvSpPr>
                  <p:spPr>
                    <a:xfrm rot="-5400000">
                      <a:off x="471713" y="3737338"/>
                      <a:ext cx="2762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864" extrusionOk="0">
                          <a:moveTo>
                            <a:pt x="553" y="1"/>
                          </a:moveTo>
                          <a:cubicBezTo>
                            <a:pt x="0" y="1"/>
                            <a:pt x="0" y="864"/>
                            <a:pt x="553" y="864"/>
                          </a:cubicBezTo>
                          <a:cubicBezTo>
                            <a:pt x="1105" y="864"/>
                            <a:pt x="1105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36" name="Google Shape;8036;p8"/>
                    <p:cNvSpPr/>
                    <p:nvPr/>
                  </p:nvSpPr>
                  <p:spPr>
                    <a:xfrm rot="-5400000">
                      <a:off x="469138" y="3868938"/>
                      <a:ext cx="2762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864" extrusionOk="0">
                          <a:moveTo>
                            <a:pt x="552" y="0"/>
                          </a:moveTo>
                          <a:cubicBezTo>
                            <a:pt x="0" y="0"/>
                            <a:pt x="0" y="863"/>
                            <a:pt x="552" y="863"/>
                          </a:cubicBezTo>
                          <a:cubicBezTo>
                            <a:pt x="1105" y="863"/>
                            <a:pt x="1105" y="0"/>
                            <a:pt x="552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37" name="Google Shape;8037;p8"/>
                    <p:cNvSpPr/>
                    <p:nvPr/>
                  </p:nvSpPr>
                  <p:spPr>
                    <a:xfrm rot="-5400000">
                      <a:off x="554775" y="3476925"/>
                      <a:ext cx="16400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56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56" y="2504"/>
                          </a:lnTo>
                          <a:lnTo>
                            <a:pt x="656" y="1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38" name="Google Shape;8038;p8"/>
                    <p:cNvSpPr/>
                    <p:nvPr/>
                  </p:nvSpPr>
                  <p:spPr>
                    <a:xfrm rot="-5400000">
                      <a:off x="613238" y="3328713"/>
                      <a:ext cx="15975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39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39" y="2504"/>
                          </a:lnTo>
                          <a:lnTo>
                            <a:pt x="639" y="1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39" name="Google Shape;8039;p8"/>
                    <p:cNvSpPr/>
                    <p:nvPr/>
                  </p:nvSpPr>
                  <p:spPr>
                    <a:xfrm rot="-5400000">
                      <a:off x="548300" y="3350950"/>
                      <a:ext cx="18575" cy="18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743" h="725" extrusionOk="0">
                          <a:moveTo>
                            <a:pt x="380" y="0"/>
                          </a:moveTo>
                          <a:cubicBezTo>
                            <a:pt x="173" y="0"/>
                            <a:pt x="1" y="155"/>
                            <a:pt x="1" y="363"/>
                          </a:cubicBezTo>
                          <a:cubicBezTo>
                            <a:pt x="1" y="570"/>
                            <a:pt x="173" y="725"/>
                            <a:pt x="380" y="725"/>
                          </a:cubicBezTo>
                          <a:cubicBezTo>
                            <a:pt x="570" y="725"/>
                            <a:pt x="743" y="570"/>
                            <a:pt x="743" y="363"/>
                          </a:cubicBezTo>
                          <a:cubicBezTo>
                            <a:pt x="743" y="155"/>
                            <a:pt x="570" y="0"/>
                            <a:pt x="380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40" name="Google Shape;8040;p8"/>
                    <p:cNvSpPr/>
                    <p:nvPr/>
                  </p:nvSpPr>
                  <p:spPr>
                    <a:xfrm rot="-5400000">
                      <a:off x="508588" y="3334963"/>
                      <a:ext cx="22475" cy="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1986" extrusionOk="0">
                          <a:moveTo>
                            <a:pt x="449" y="1"/>
                          </a:moveTo>
                          <a:cubicBezTo>
                            <a:pt x="190" y="1"/>
                            <a:pt x="1" y="242"/>
                            <a:pt x="1" y="795"/>
                          </a:cubicBezTo>
                          <a:cubicBezTo>
                            <a:pt x="1" y="1347"/>
                            <a:pt x="259" y="1882"/>
                            <a:pt x="449" y="1986"/>
                          </a:cubicBezTo>
                          <a:cubicBezTo>
                            <a:pt x="622" y="1865"/>
                            <a:pt x="898" y="1347"/>
                            <a:pt x="898" y="795"/>
                          </a:cubicBezTo>
                          <a:cubicBezTo>
                            <a:pt x="898" y="242"/>
                            <a:pt x="691" y="1"/>
                            <a:pt x="44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41" name="Google Shape;8041;p8"/>
                    <p:cNvSpPr/>
                    <p:nvPr/>
                  </p:nvSpPr>
                  <p:spPr>
                    <a:xfrm rot="-5400000">
                      <a:off x="509363" y="3369288"/>
                      <a:ext cx="40600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19" extrusionOk="0">
                          <a:moveTo>
                            <a:pt x="416" y="0"/>
                          </a:moveTo>
                          <a:cubicBezTo>
                            <a:pt x="319" y="0"/>
                            <a:pt x="237" y="36"/>
                            <a:pt x="174" y="99"/>
                          </a:cubicBezTo>
                          <a:cubicBezTo>
                            <a:pt x="1" y="289"/>
                            <a:pt x="35" y="599"/>
                            <a:pt x="415" y="979"/>
                          </a:cubicBezTo>
                          <a:cubicBezTo>
                            <a:pt x="779" y="1343"/>
                            <a:pt x="1274" y="1518"/>
                            <a:pt x="1526" y="1518"/>
                          </a:cubicBezTo>
                          <a:cubicBezTo>
                            <a:pt x="1549" y="1518"/>
                            <a:pt x="1570" y="1517"/>
                            <a:pt x="1589" y="1514"/>
                          </a:cubicBezTo>
                          <a:cubicBezTo>
                            <a:pt x="1623" y="1290"/>
                            <a:pt x="1433" y="737"/>
                            <a:pt x="1054" y="358"/>
                          </a:cubicBezTo>
                          <a:cubicBezTo>
                            <a:pt x="802" y="106"/>
                            <a:pt x="585" y="0"/>
                            <a:pt x="41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42" name="Google Shape;8042;p8"/>
                    <p:cNvSpPr/>
                    <p:nvPr/>
                  </p:nvSpPr>
                  <p:spPr>
                    <a:xfrm rot="-5400000">
                      <a:off x="532550" y="3386525"/>
                      <a:ext cx="5007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9" extrusionOk="0">
                          <a:moveTo>
                            <a:pt x="794" y="1"/>
                          </a:moveTo>
                          <a:cubicBezTo>
                            <a:pt x="259" y="1"/>
                            <a:pt x="0" y="208"/>
                            <a:pt x="0" y="450"/>
                          </a:cubicBezTo>
                          <a:cubicBezTo>
                            <a:pt x="0" y="708"/>
                            <a:pt x="259" y="898"/>
                            <a:pt x="794" y="898"/>
                          </a:cubicBezTo>
                          <a:cubicBezTo>
                            <a:pt x="1347" y="898"/>
                            <a:pt x="1882" y="639"/>
                            <a:pt x="2002" y="450"/>
                          </a:cubicBezTo>
                          <a:cubicBezTo>
                            <a:pt x="1882" y="277"/>
                            <a:pt x="1347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43" name="Google Shape;8043;p8"/>
                    <p:cNvSpPr/>
                    <p:nvPr/>
                  </p:nvSpPr>
                  <p:spPr>
                    <a:xfrm rot="-5400000">
                      <a:off x="532775" y="3310800"/>
                      <a:ext cx="4962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5" h="899" extrusionOk="0">
                          <a:moveTo>
                            <a:pt x="1191" y="1"/>
                          </a:moveTo>
                          <a:cubicBezTo>
                            <a:pt x="639" y="1"/>
                            <a:pt x="104" y="277"/>
                            <a:pt x="0" y="450"/>
                          </a:cubicBezTo>
                          <a:cubicBezTo>
                            <a:pt x="121" y="639"/>
                            <a:pt x="639" y="898"/>
                            <a:pt x="1191" y="898"/>
                          </a:cubicBezTo>
                          <a:cubicBezTo>
                            <a:pt x="1743" y="898"/>
                            <a:pt x="1985" y="708"/>
                            <a:pt x="1985" y="450"/>
                          </a:cubicBezTo>
                          <a:cubicBezTo>
                            <a:pt x="1985" y="208"/>
                            <a:pt x="1743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44" name="Google Shape;8044;p8"/>
                    <p:cNvSpPr/>
                    <p:nvPr/>
                  </p:nvSpPr>
                  <p:spPr>
                    <a:xfrm rot="-5400000">
                      <a:off x="509375" y="3312325"/>
                      <a:ext cx="40575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19" extrusionOk="0">
                          <a:moveTo>
                            <a:pt x="1194" y="0"/>
                          </a:moveTo>
                          <a:cubicBezTo>
                            <a:pt x="1021" y="0"/>
                            <a:pt x="804" y="106"/>
                            <a:pt x="553" y="358"/>
                          </a:cubicBezTo>
                          <a:cubicBezTo>
                            <a:pt x="173" y="737"/>
                            <a:pt x="0" y="1307"/>
                            <a:pt x="35" y="1514"/>
                          </a:cubicBezTo>
                          <a:cubicBezTo>
                            <a:pt x="52" y="1517"/>
                            <a:pt x="72" y="1518"/>
                            <a:pt x="94" y="1518"/>
                          </a:cubicBezTo>
                          <a:cubicBezTo>
                            <a:pt x="335" y="1518"/>
                            <a:pt x="843" y="1343"/>
                            <a:pt x="1191" y="979"/>
                          </a:cubicBezTo>
                          <a:cubicBezTo>
                            <a:pt x="1588" y="599"/>
                            <a:pt x="1623" y="289"/>
                            <a:pt x="1450" y="99"/>
                          </a:cubicBezTo>
                          <a:cubicBezTo>
                            <a:pt x="1380" y="36"/>
                            <a:pt x="1295" y="0"/>
                            <a:pt x="11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45" name="Google Shape;8045;p8"/>
                    <p:cNvSpPr/>
                    <p:nvPr/>
                  </p:nvSpPr>
                  <p:spPr>
                    <a:xfrm rot="-5400000">
                      <a:off x="612988" y="3497613"/>
                      <a:ext cx="21175" cy="18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47" h="728" extrusionOk="0">
                          <a:moveTo>
                            <a:pt x="369" y="1"/>
                          </a:moveTo>
                          <a:cubicBezTo>
                            <a:pt x="182" y="1"/>
                            <a:pt x="1" y="144"/>
                            <a:pt x="1" y="365"/>
                          </a:cubicBezTo>
                          <a:cubicBezTo>
                            <a:pt x="1" y="572"/>
                            <a:pt x="156" y="728"/>
                            <a:pt x="363" y="728"/>
                          </a:cubicBezTo>
                          <a:cubicBezTo>
                            <a:pt x="691" y="728"/>
                            <a:pt x="846" y="331"/>
                            <a:pt x="622" y="106"/>
                          </a:cubicBezTo>
                          <a:cubicBezTo>
                            <a:pt x="549" y="34"/>
                            <a:pt x="458" y="1"/>
                            <a:pt x="36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46" name="Google Shape;8046;p8"/>
                    <p:cNvSpPr/>
                    <p:nvPr/>
                  </p:nvSpPr>
                  <p:spPr>
                    <a:xfrm rot="-5400000">
                      <a:off x="650575" y="3483400"/>
                      <a:ext cx="22025" cy="50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81" h="2003" extrusionOk="0">
                          <a:moveTo>
                            <a:pt x="449" y="0"/>
                          </a:moveTo>
                          <a:cubicBezTo>
                            <a:pt x="259" y="121"/>
                            <a:pt x="0" y="639"/>
                            <a:pt x="0" y="1191"/>
                          </a:cubicBezTo>
                          <a:cubicBezTo>
                            <a:pt x="0" y="1743"/>
                            <a:pt x="207" y="2002"/>
                            <a:pt x="449" y="2002"/>
                          </a:cubicBezTo>
                          <a:cubicBezTo>
                            <a:pt x="691" y="2002"/>
                            <a:pt x="880" y="1743"/>
                            <a:pt x="880" y="1191"/>
                          </a:cubicBezTo>
                          <a:cubicBezTo>
                            <a:pt x="880" y="639"/>
                            <a:pt x="622" y="121"/>
                            <a:pt x="449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47" name="Google Shape;8047;p8"/>
                    <p:cNvSpPr/>
                    <p:nvPr/>
                  </p:nvSpPr>
                  <p:spPr>
                    <a:xfrm rot="-5400000">
                      <a:off x="631250" y="3460750"/>
                      <a:ext cx="40600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20" extrusionOk="0">
                          <a:moveTo>
                            <a:pt x="93" y="1"/>
                          </a:moveTo>
                          <a:cubicBezTo>
                            <a:pt x="72" y="1"/>
                            <a:pt x="53" y="2"/>
                            <a:pt x="35" y="5"/>
                          </a:cubicBezTo>
                          <a:cubicBezTo>
                            <a:pt x="1" y="229"/>
                            <a:pt x="174" y="781"/>
                            <a:pt x="570" y="1178"/>
                          </a:cubicBezTo>
                          <a:cubicBezTo>
                            <a:pt x="809" y="1417"/>
                            <a:pt x="1028" y="1520"/>
                            <a:pt x="1200" y="1520"/>
                          </a:cubicBezTo>
                          <a:cubicBezTo>
                            <a:pt x="1301" y="1520"/>
                            <a:pt x="1387" y="1484"/>
                            <a:pt x="1451" y="1420"/>
                          </a:cubicBezTo>
                          <a:cubicBezTo>
                            <a:pt x="1623" y="1247"/>
                            <a:pt x="1589" y="937"/>
                            <a:pt x="1192" y="540"/>
                          </a:cubicBezTo>
                          <a:cubicBezTo>
                            <a:pt x="842" y="189"/>
                            <a:pt x="344" y="1"/>
                            <a:pt x="9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48" name="Google Shape;8048;p8"/>
                    <p:cNvSpPr/>
                    <p:nvPr/>
                  </p:nvSpPr>
                  <p:spPr>
                    <a:xfrm rot="-5400000">
                      <a:off x="598563" y="3459038"/>
                      <a:ext cx="50075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8" extrusionOk="0">
                          <a:moveTo>
                            <a:pt x="1192" y="1"/>
                          </a:moveTo>
                          <a:cubicBezTo>
                            <a:pt x="639" y="1"/>
                            <a:pt x="122" y="277"/>
                            <a:pt x="1" y="449"/>
                          </a:cubicBezTo>
                          <a:cubicBezTo>
                            <a:pt x="122" y="639"/>
                            <a:pt x="639" y="898"/>
                            <a:pt x="1192" y="898"/>
                          </a:cubicBezTo>
                          <a:cubicBezTo>
                            <a:pt x="1744" y="898"/>
                            <a:pt x="2003" y="708"/>
                            <a:pt x="2003" y="449"/>
                          </a:cubicBezTo>
                          <a:cubicBezTo>
                            <a:pt x="2003" y="208"/>
                            <a:pt x="1744" y="1"/>
                            <a:pt x="119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49" name="Google Shape;8049;p8"/>
                    <p:cNvSpPr/>
                    <p:nvPr/>
                  </p:nvSpPr>
                  <p:spPr>
                    <a:xfrm rot="-5400000">
                      <a:off x="598775" y="3534750"/>
                      <a:ext cx="49650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8" extrusionOk="0">
                          <a:moveTo>
                            <a:pt x="794" y="1"/>
                          </a:moveTo>
                          <a:cubicBezTo>
                            <a:pt x="242" y="1"/>
                            <a:pt x="0" y="208"/>
                            <a:pt x="0" y="449"/>
                          </a:cubicBezTo>
                          <a:cubicBezTo>
                            <a:pt x="0" y="708"/>
                            <a:pt x="242" y="898"/>
                            <a:pt x="794" y="898"/>
                          </a:cubicBezTo>
                          <a:cubicBezTo>
                            <a:pt x="1347" y="898"/>
                            <a:pt x="1864" y="639"/>
                            <a:pt x="1985" y="449"/>
                          </a:cubicBezTo>
                          <a:cubicBezTo>
                            <a:pt x="1864" y="277"/>
                            <a:pt x="1347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50" name="Google Shape;8050;p8"/>
                    <p:cNvSpPr/>
                    <p:nvPr/>
                  </p:nvSpPr>
                  <p:spPr>
                    <a:xfrm rot="-5400000">
                      <a:off x="631250" y="3517700"/>
                      <a:ext cx="40600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20" extrusionOk="0">
                          <a:moveTo>
                            <a:pt x="1526" y="0"/>
                          </a:moveTo>
                          <a:cubicBezTo>
                            <a:pt x="1274" y="0"/>
                            <a:pt x="780" y="176"/>
                            <a:pt x="432" y="540"/>
                          </a:cubicBezTo>
                          <a:cubicBezTo>
                            <a:pt x="35" y="937"/>
                            <a:pt x="1" y="1247"/>
                            <a:pt x="173" y="1420"/>
                          </a:cubicBezTo>
                          <a:cubicBezTo>
                            <a:pt x="237" y="1484"/>
                            <a:pt x="323" y="1520"/>
                            <a:pt x="424" y="1520"/>
                          </a:cubicBezTo>
                          <a:cubicBezTo>
                            <a:pt x="596" y="1520"/>
                            <a:pt x="815" y="1417"/>
                            <a:pt x="1053" y="1178"/>
                          </a:cubicBezTo>
                          <a:cubicBezTo>
                            <a:pt x="1450" y="781"/>
                            <a:pt x="1623" y="229"/>
                            <a:pt x="1589" y="5"/>
                          </a:cubicBezTo>
                          <a:cubicBezTo>
                            <a:pt x="1570" y="2"/>
                            <a:pt x="1549" y="0"/>
                            <a:pt x="152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51" name="Google Shape;8051;p8"/>
                    <p:cNvSpPr/>
                    <p:nvPr/>
                  </p:nvSpPr>
                  <p:spPr>
                    <a:xfrm rot="-5400000">
                      <a:off x="471700" y="3429250"/>
                      <a:ext cx="27650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864" extrusionOk="0">
                          <a:moveTo>
                            <a:pt x="553" y="1"/>
                          </a:moveTo>
                          <a:cubicBezTo>
                            <a:pt x="1" y="1"/>
                            <a:pt x="1" y="864"/>
                            <a:pt x="553" y="864"/>
                          </a:cubicBezTo>
                          <a:cubicBezTo>
                            <a:pt x="1105" y="864"/>
                            <a:pt x="1105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52" name="Google Shape;8052;p8"/>
                    <p:cNvSpPr/>
                    <p:nvPr/>
                  </p:nvSpPr>
                  <p:spPr>
                    <a:xfrm rot="-5400000">
                      <a:off x="469125" y="3560850"/>
                      <a:ext cx="27650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864" extrusionOk="0">
                          <a:moveTo>
                            <a:pt x="553" y="0"/>
                          </a:moveTo>
                          <a:cubicBezTo>
                            <a:pt x="1" y="0"/>
                            <a:pt x="1" y="863"/>
                            <a:pt x="553" y="863"/>
                          </a:cubicBezTo>
                          <a:cubicBezTo>
                            <a:pt x="1105" y="863"/>
                            <a:pt x="1105" y="0"/>
                            <a:pt x="5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53" name="Google Shape;8053;p8"/>
                    <p:cNvSpPr/>
                    <p:nvPr/>
                  </p:nvSpPr>
                  <p:spPr>
                    <a:xfrm rot="-5400000">
                      <a:off x="554763" y="3168838"/>
                      <a:ext cx="16425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57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56" y="2504"/>
                          </a:lnTo>
                          <a:lnTo>
                            <a:pt x="656" y="1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54" name="Google Shape;8054;p8"/>
                    <p:cNvSpPr/>
                    <p:nvPr/>
                  </p:nvSpPr>
                  <p:spPr>
                    <a:xfrm rot="-5400000">
                      <a:off x="613225" y="3020625"/>
                      <a:ext cx="16000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0" h="2504" extrusionOk="0">
                          <a:moveTo>
                            <a:pt x="1" y="1"/>
                          </a:moveTo>
                          <a:lnTo>
                            <a:pt x="1" y="2504"/>
                          </a:lnTo>
                          <a:lnTo>
                            <a:pt x="639" y="2504"/>
                          </a:lnTo>
                          <a:lnTo>
                            <a:pt x="639" y="1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55" name="Google Shape;8055;p8"/>
                    <p:cNvSpPr/>
                    <p:nvPr/>
                  </p:nvSpPr>
                  <p:spPr>
                    <a:xfrm rot="-5400000">
                      <a:off x="548288" y="3042863"/>
                      <a:ext cx="18600" cy="18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744" h="725" extrusionOk="0">
                          <a:moveTo>
                            <a:pt x="381" y="0"/>
                          </a:moveTo>
                          <a:cubicBezTo>
                            <a:pt x="174" y="0"/>
                            <a:pt x="1" y="155"/>
                            <a:pt x="1" y="363"/>
                          </a:cubicBezTo>
                          <a:cubicBezTo>
                            <a:pt x="1" y="570"/>
                            <a:pt x="174" y="725"/>
                            <a:pt x="381" y="725"/>
                          </a:cubicBezTo>
                          <a:cubicBezTo>
                            <a:pt x="570" y="725"/>
                            <a:pt x="743" y="570"/>
                            <a:pt x="743" y="363"/>
                          </a:cubicBezTo>
                          <a:cubicBezTo>
                            <a:pt x="743" y="155"/>
                            <a:pt x="570" y="0"/>
                            <a:pt x="381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56" name="Google Shape;8056;p8"/>
                    <p:cNvSpPr/>
                    <p:nvPr/>
                  </p:nvSpPr>
                  <p:spPr>
                    <a:xfrm rot="-5400000">
                      <a:off x="508588" y="3026888"/>
                      <a:ext cx="22475" cy="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1986" extrusionOk="0">
                          <a:moveTo>
                            <a:pt x="450" y="1"/>
                          </a:moveTo>
                          <a:cubicBezTo>
                            <a:pt x="191" y="1"/>
                            <a:pt x="1" y="242"/>
                            <a:pt x="1" y="795"/>
                          </a:cubicBezTo>
                          <a:cubicBezTo>
                            <a:pt x="1" y="1347"/>
                            <a:pt x="260" y="1882"/>
                            <a:pt x="450" y="1986"/>
                          </a:cubicBezTo>
                          <a:cubicBezTo>
                            <a:pt x="622" y="1865"/>
                            <a:pt x="898" y="1347"/>
                            <a:pt x="898" y="795"/>
                          </a:cubicBezTo>
                          <a:cubicBezTo>
                            <a:pt x="898" y="242"/>
                            <a:pt x="691" y="1"/>
                            <a:pt x="45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57" name="Google Shape;8057;p8"/>
                    <p:cNvSpPr/>
                    <p:nvPr/>
                  </p:nvSpPr>
                  <p:spPr>
                    <a:xfrm rot="-5400000">
                      <a:off x="509163" y="3061413"/>
                      <a:ext cx="41000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40" h="1519" extrusionOk="0">
                          <a:moveTo>
                            <a:pt x="433" y="0"/>
                          </a:moveTo>
                          <a:cubicBezTo>
                            <a:pt x="335" y="0"/>
                            <a:pt x="253" y="36"/>
                            <a:pt x="190" y="99"/>
                          </a:cubicBezTo>
                          <a:cubicBezTo>
                            <a:pt x="0" y="289"/>
                            <a:pt x="52" y="599"/>
                            <a:pt x="432" y="979"/>
                          </a:cubicBezTo>
                          <a:cubicBezTo>
                            <a:pt x="796" y="1343"/>
                            <a:pt x="1290" y="1518"/>
                            <a:pt x="1529" y="1518"/>
                          </a:cubicBezTo>
                          <a:cubicBezTo>
                            <a:pt x="1551" y="1518"/>
                            <a:pt x="1571" y="1517"/>
                            <a:pt x="1588" y="1514"/>
                          </a:cubicBezTo>
                          <a:cubicBezTo>
                            <a:pt x="1640" y="1290"/>
                            <a:pt x="1450" y="737"/>
                            <a:pt x="1070" y="358"/>
                          </a:cubicBezTo>
                          <a:cubicBezTo>
                            <a:pt x="819" y="106"/>
                            <a:pt x="602" y="0"/>
                            <a:pt x="43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58" name="Google Shape;8058;p8"/>
                    <p:cNvSpPr/>
                    <p:nvPr/>
                  </p:nvSpPr>
                  <p:spPr>
                    <a:xfrm rot="-5400000">
                      <a:off x="532550" y="3078450"/>
                      <a:ext cx="5007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9" extrusionOk="0">
                          <a:moveTo>
                            <a:pt x="795" y="1"/>
                          </a:moveTo>
                          <a:cubicBezTo>
                            <a:pt x="260" y="1"/>
                            <a:pt x="1" y="208"/>
                            <a:pt x="1" y="450"/>
                          </a:cubicBezTo>
                          <a:cubicBezTo>
                            <a:pt x="1" y="708"/>
                            <a:pt x="242" y="898"/>
                            <a:pt x="795" y="898"/>
                          </a:cubicBezTo>
                          <a:cubicBezTo>
                            <a:pt x="1347" y="898"/>
                            <a:pt x="1882" y="639"/>
                            <a:pt x="2003" y="450"/>
                          </a:cubicBezTo>
                          <a:cubicBezTo>
                            <a:pt x="1865" y="277"/>
                            <a:pt x="1347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59" name="Google Shape;8059;p8"/>
                    <p:cNvSpPr/>
                    <p:nvPr/>
                  </p:nvSpPr>
                  <p:spPr>
                    <a:xfrm rot="-5400000">
                      <a:off x="532763" y="3002713"/>
                      <a:ext cx="49650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9" extrusionOk="0">
                          <a:moveTo>
                            <a:pt x="1191" y="1"/>
                          </a:moveTo>
                          <a:cubicBezTo>
                            <a:pt x="639" y="1"/>
                            <a:pt x="104" y="277"/>
                            <a:pt x="0" y="450"/>
                          </a:cubicBezTo>
                          <a:cubicBezTo>
                            <a:pt x="121" y="639"/>
                            <a:pt x="639" y="898"/>
                            <a:pt x="1191" y="898"/>
                          </a:cubicBezTo>
                          <a:cubicBezTo>
                            <a:pt x="1744" y="898"/>
                            <a:pt x="1985" y="708"/>
                            <a:pt x="1985" y="450"/>
                          </a:cubicBezTo>
                          <a:cubicBezTo>
                            <a:pt x="1985" y="208"/>
                            <a:pt x="1744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60" name="Google Shape;8060;p8"/>
                    <p:cNvSpPr/>
                    <p:nvPr/>
                  </p:nvSpPr>
                  <p:spPr>
                    <a:xfrm rot="-5400000">
                      <a:off x="509163" y="3004463"/>
                      <a:ext cx="41000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40" h="1519" extrusionOk="0">
                          <a:moveTo>
                            <a:pt x="1207" y="0"/>
                          </a:moveTo>
                          <a:cubicBezTo>
                            <a:pt x="1038" y="0"/>
                            <a:pt x="821" y="106"/>
                            <a:pt x="570" y="358"/>
                          </a:cubicBezTo>
                          <a:cubicBezTo>
                            <a:pt x="190" y="737"/>
                            <a:pt x="0" y="1307"/>
                            <a:pt x="52" y="1514"/>
                          </a:cubicBezTo>
                          <a:cubicBezTo>
                            <a:pt x="69" y="1517"/>
                            <a:pt x="89" y="1518"/>
                            <a:pt x="111" y="1518"/>
                          </a:cubicBezTo>
                          <a:cubicBezTo>
                            <a:pt x="350" y="1518"/>
                            <a:pt x="844" y="1343"/>
                            <a:pt x="1208" y="979"/>
                          </a:cubicBezTo>
                          <a:cubicBezTo>
                            <a:pt x="1605" y="599"/>
                            <a:pt x="1640" y="289"/>
                            <a:pt x="1450" y="99"/>
                          </a:cubicBezTo>
                          <a:cubicBezTo>
                            <a:pt x="1387" y="36"/>
                            <a:pt x="1305" y="0"/>
                            <a:pt x="1207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61" name="Google Shape;8061;p8"/>
                    <p:cNvSpPr/>
                    <p:nvPr/>
                  </p:nvSpPr>
                  <p:spPr>
                    <a:xfrm rot="-5400000">
                      <a:off x="612988" y="3189538"/>
                      <a:ext cx="21175" cy="18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47" h="728" extrusionOk="0">
                          <a:moveTo>
                            <a:pt x="369" y="1"/>
                          </a:moveTo>
                          <a:cubicBezTo>
                            <a:pt x="182" y="1"/>
                            <a:pt x="1" y="144"/>
                            <a:pt x="1" y="365"/>
                          </a:cubicBezTo>
                          <a:cubicBezTo>
                            <a:pt x="1" y="572"/>
                            <a:pt x="156" y="728"/>
                            <a:pt x="363" y="728"/>
                          </a:cubicBezTo>
                          <a:cubicBezTo>
                            <a:pt x="691" y="728"/>
                            <a:pt x="847" y="331"/>
                            <a:pt x="622" y="106"/>
                          </a:cubicBezTo>
                          <a:cubicBezTo>
                            <a:pt x="549" y="34"/>
                            <a:pt x="459" y="1"/>
                            <a:pt x="36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62" name="Google Shape;8062;p8"/>
                    <p:cNvSpPr/>
                    <p:nvPr/>
                  </p:nvSpPr>
                  <p:spPr>
                    <a:xfrm rot="-5400000">
                      <a:off x="650350" y="3175100"/>
                      <a:ext cx="22475" cy="50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2003" extrusionOk="0">
                          <a:moveTo>
                            <a:pt x="449" y="0"/>
                          </a:moveTo>
                          <a:cubicBezTo>
                            <a:pt x="277" y="121"/>
                            <a:pt x="1" y="639"/>
                            <a:pt x="1" y="1191"/>
                          </a:cubicBezTo>
                          <a:cubicBezTo>
                            <a:pt x="1" y="1743"/>
                            <a:pt x="208" y="2002"/>
                            <a:pt x="449" y="2002"/>
                          </a:cubicBezTo>
                          <a:cubicBezTo>
                            <a:pt x="708" y="2002"/>
                            <a:pt x="898" y="1743"/>
                            <a:pt x="898" y="1191"/>
                          </a:cubicBezTo>
                          <a:cubicBezTo>
                            <a:pt x="898" y="639"/>
                            <a:pt x="622" y="121"/>
                            <a:pt x="449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63" name="Google Shape;8063;p8"/>
                    <p:cNvSpPr/>
                    <p:nvPr/>
                  </p:nvSpPr>
                  <p:spPr>
                    <a:xfrm rot="-5400000">
                      <a:off x="631263" y="3152663"/>
                      <a:ext cx="40575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20" extrusionOk="0">
                          <a:moveTo>
                            <a:pt x="93" y="1"/>
                          </a:moveTo>
                          <a:cubicBezTo>
                            <a:pt x="71" y="1"/>
                            <a:pt x="52" y="2"/>
                            <a:pt x="35" y="5"/>
                          </a:cubicBezTo>
                          <a:cubicBezTo>
                            <a:pt x="0" y="229"/>
                            <a:pt x="173" y="781"/>
                            <a:pt x="570" y="1178"/>
                          </a:cubicBezTo>
                          <a:cubicBezTo>
                            <a:pt x="809" y="1417"/>
                            <a:pt x="1027" y="1520"/>
                            <a:pt x="1199" y="1520"/>
                          </a:cubicBezTo>
                          <a:cubicBezTo>
                            <a:pt x="1301" y="1520"/>
                            <a:pt x="1386" y="1484"/>
                            <a:pt x="1450" y="1420"/>
                          </a:cubicBezTo>
                          <a:cubicBezTo>
                            <a:pt x="1623" y="1247"/>
                            <a:pt x="1588" y="937"/>
                            <a:pt x="1191" y="540"/>
                          </a:cubicBezTo>
                          <a:cubicBezTo>
                            <a:pt x="841" y="189"/>
                            <a:pt x="344" y="1"/>
                            <a:pt x="9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64" name="Google Shape;8064;p8"/>
                    <p:cNvSpPr/>
                    <p:nvPr/>
                  </p:nvSpPr>
                  <p:spPr>
                    <a:xfrm rot="-5400000">
                      <a:off x="598788" y="3151163"/>
                      <a:ext cx="49625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5" h="898" extrusionOk="0">
                          <a:moveTo>
                            <a:pt x="1191" y="1"/>
                          </a:moveTo>
                          <a:cubicBezTo>
                            <a:pt x="639" y="1"/>
                            <a:pt x="121" y="277"/>
                            <a:pt x="0" y="449"/>
                          </a:cubicBezTo>
                          <a:cubicBezTo>
                            <a:pt x="121" y="639"/>
                            <a:pt x="639" y="898"/>
                            <a:pt x="1191" y="898"/>
                          </a:cubicBezTo>
                          <a:cubicBezTo>
                            <a:pt x="1743" y="898"/>
                            <a:pt x="1985" y="708"/>
                            <a:pt x="1985" y="449"/>
                          </a:cubicBezTo>
                          <a:cubicBezTo>
                            <a:pt x="1985" y="208"/>
                            <a:pt x="1743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65" name="Google Shape;8065;p8"/>
                    <p:cNvSpPr/>
                    <p:nvPr/>
                  </p:nvSpPr>
                  <p:spPr>
                    <a:xfrm rot="-5400000">
                      <a:off x="598775" y="3226675"/>
                      <a:ext cx="49650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8" extrusionOk="0">
                          <a:moveTo>
                            <a:pt x="795" y="1"/>
                          </a:moveTo>
                          <a:cubicBezTo>
                            <a:pt x="242" y="1"/>
                            <a:pt x="1" y="208"/>
                            <a:pt x="1" y="449"/>
                          </a:cubicBezTo>
                          <a:cubicBezTo>
                            <a:pt x="1" y="708"/>
                            <a:pt x="242" y="898"/>
                            <a:pt x="795" y="898"/>
                          </a:cubicBezTo>
                          <a:cubicBezTo>
                            <a:pt x="1347" y="898"/>
                            <a:pt x="1865" y="639"/>
                            <a:pt x="1986" y="449"/>
                          </a:cubicBezTo>
                          <a:cubicBezTo>
                            <a:pt x="1865" y="277"/>
                            <a:pt x="1347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66" name="Google Shape;8066;p8"/>
                    <p:cNvSpPr/>
                    <p:nvPr/>
                  </p:nvSpPr>
                  <p:spPr>
                    <a:xfrm rot="-5400000">
                      <a:off x="631250" y="3209625"/>
                      <a:ext cx="40600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20" extrusionOk="0">
                          <a:moveTo>
                            <a:pt x="1526" y="0"/>
                          </a:moveTo>
                          <a:cubicBezTo>
                            <a:pt x="1274" y="0"/>
                            <a:pt x="781" y="176"/>
                            <a:pt x="432" y="540"/>
                          </a:cubicBezTo>
                          <a:cubicBezTo>
                            <a:pt x="36" y="937"/>
                            <a:pt x="1" y="1247"/>
                            <a:pt x="174" y="1420"/>
                          </a:cubicBezTo>
                          <a:cubicBezTo>
                            <a:pt x="238" y="1484"/>
                            <a:pt x="323" y="1520"/>
                            <a:pt x="424" y="1520"/>
                          </a:cubicBezTo>
                          <a:cubicBezTo>
                            <a:pt x="597" y="1520"/>
                            <a:pt x="815" y="1417"/>
                            <a:pt x="1054" y="1178"/>
                          </a:cubicBezTo>
                          <a:cubicBezTo>
                            <a:pt x="1451" y="781"/>
                            <a:pt x="1623" y="229"/>
                            <a:pt x="1589" y="5"/>
                          </a:cubicBezTo>
                          <a:cubicBezTo>
                            <a:pt x="1570" y="2"/>
                            <a:pt x="1549" y="0"/>
                            <a:pt x="152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67" name="Google Shape;8067;p8"/>
                    <p:cNvSpPr/>
                    <p:nvPr/>
                  </p:nvSpPr>
                  <p:spPr>
                    <a:xfrm rot="-5400000">
                      <a:off x="471713" y="3121163"/>
                      <a:ext cx="2762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864" extrusionOk="0">
                          <a:moveTo>
                            <a:pt x="552" y="1"/>
                          </a:moveTo>
                          <a:cubicBezTo>
                            <a:pt x="0" y="1"/>
                            <a:pt x="0" y="864"/>
                            <a:pt x="552" y="864"/>
                          </a:cubicBezTo>
                          <a:cubicBezTo>
                            <a:pt x="1105" y="864"/>
                            <a:pt x="1105" y="1"/>
                            <a:pt x="55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68" name="Google Shape;8068;p8"/>
                    <p:cNvSpPr/>
                    <p:nvPr/>
                  </p:nvSpPr>
                  <p:spPr>
                    <a:xfrm rot="-5400000">
                      <a:off x="468913" y="3252563"/>
                      <a:ext cx="2807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864" extrusionOk="0">
                          <a:moveTo>
                            <a:pt x="553" y="0"/>
                          </a:moveTo>
                          <a:cubicBezTo>
                            <a:pt x="1" y="0"/>
                            <a:pt x="1" y="863"/>
                            <a:pt x="553" y="863"/>
                          </a:cubicBezTo>
                          <a:cubicBezTo>
                            <a:pt x="1105" y="863"/>
                            <a:pt x="1123" y="0"/>
                            <a:pt x="5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69" name="Google Shape;8069;p8"/>
                    <p:cNvSpPr/>
                    <p:nvPr/>
                  </p:nvSpPr>
                  <p:spPr>
                    <a:xfrm rot="-5400000">
                      <a:off x="459638" y="4385438"/>
                      <a:ext cx="107450" cy="88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8" h="3539" extrusionOk="0">
                          <a:moveTo>
                            <a:pt x="2037" y="0"/>
                          </a:moveTo>
                          <a:lnTo>
                            <a:pt x="311" y="1778"/>
                          </a:lnTo>
                          <a:cubicBezTo>
                            <a:pt x="104" y="1968"/>
                            <a:pt x="0" y="2227"/>
                            <a:pt x="0" y="2503"/>
                          </a:cubicBezTo>
                          <a:cubicBezTo>
                            <a:pt x="0" y="3073"/>
                            <a:pt x="449" y="3539"/>
                            <a:pt x="1019" y="3539"/>
                          </a:cubicBezTo>
                          <a:cubicBezTo>
                            <a:pt x="1588" y="3539"/>
                            <a:pt x="2037" y="3073"/>
                            <a:pt x="2037" y="2503"/>
                          </a:cubicBezTo>
                          <a:cubicBezTo>
                            <a:pt x="2037" y="3098"/>
                            <a:pt x="2514" y="3537"/>
                            <a:pt x="3059" y="3537"/>
                          </a:cubicBezTo>
                          <a:cubicBezTo>
                            <a:pt x="3193" y="3537"/>
                            <a:pt x="3332" y="3510"/>
                            <a:pt x="3470" y="3452"/>
                          </a:cubicBezTo>
                          <a:cubicBezTo>
                            <a:pt x="4143" y="3176"/>
                            <a:pt x="4298" y="2279"/>
                            <a:pt x="3763" y="1778"/>
                          </a:cubicBezTo>
                          <a:lnTo>
                            <a:pt x="2037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70" name="Google Shape;8070;p8"/>
                    <p:cNvSpPr/>
                    <p:nvPr/>
                  </p:nvSpPr>
                  <p:spPr>
                    <a:xfrm rot="-5400000">
                      <a:off x="617150" y="4242625"/>
                      <a:ext cx="107450" cy="88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8" h="3538" extrusionOk="0">
                          <a:moveTo>
                            <a:pt x="1233" y="0"/>
                          </a:moveTo>
                          <a:cubicBezTo>
                            <a:pt x="1099" y="0"/>
                            <a:pt x="962" y="27"/>
                            <a:pt x="829" y="85"/>
                          </a:cubicBezTo>
                          <a:cubicBezTo>
                            <a:pt x="156" y="379"/>
                            <a:pt x="0" y="1259"/>
                            <a:pt x="535" y="1777"/>
                          </a:cubicBezTo>
                          <a:lnTo>
                            <a:pt x="2261" y="3537"/>
                          </a:lnTo>
                          <a:lnTo>
                            <a:pt x="3987" y="1777"/>
                          </a:lnTo>
                          <a:cubicBezTo>
                            <a:pt x="4177" y="1570"/>
                            <a:pt x="4298" y="1311"/>
                            <a:pt x="4298" y="1035"/>
                          </a:cubicBezTo>
                          <a:cubicBezTo>
                            <a:pt x="4298" y="353"/>
                            <a:pt x="3789" y="12"/>
                            <a:pt x="3280" y="12"/>
                          </a:cubicBezTo>
                          <a:cubicBezTo>
                            <a:pt x="2770" y="12"/>
                            <a:pt x="2261" y="353"/>
                            <a:pt x="2261" y="1035"/>
                          </a:cubicBezTo>
                          <a:cubicBezTo>
                            <a:pt x="2261" y="440"/>
                            <a:pt x="1773" y="0"/>
                            <a:pt x="123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71" name="Google Shape;8071;p8"/>
                    <p:cNvSpPr/>
                    <p:nvPr/>
                  </p:nvSpPr>
                  <p:spPr>
                    <a:xfrm rot="-5400000">
                      <a:off x="462225" y="4079925"/>
                      <a:ext cx="103150" cy="893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26" h="3574" extrusionOk="0">
                          <a:moveTo>
                            <a:pt x="2071" y="0"/>
                          </a:moveTo>
                          <a:lnTo>
                            <a:pt x="345" y="1778"/>
                          </a:lnTo>
                          <a:cubicBezTo>
                            <a:pt x="155" y="1968"/>
                            <a:pt x="35" y="2227"/>
                            <a:pt x="35" y="2503"/>
                          </a:cubicBezTo>
                          <a:cubicBezTo>
                            <a:pt x="0" y="3090"/>
                            <a:pt x="466" y="3573"/>
                            <a:pt x="1053" y="3573"/>
                          </a:cubicBezTo>
                          <a:cubicBezTo>
                            <a:pt x="1619" y="3573"/>
                            <a:pt x="2073" y="3123"/>
                            <a:pt x="2073" y="2564"/>
                          </a:cubicBezTo>
                          <a:lnTo>
                            <a:pt x="2073" y="2564"/>
                          </a:lnTo>
                          <a:cubicBezTo>
                            <a:pt x="2105" y="3106"/>
                            <a:pt x="2557" y="3539"/>
                            <a:pt x="3090" y="3539"/>
                          </a:cubicBezTo>
                          <a:cubicBezTo>
                            <a:pt x="3659" y="3539"/>
                            <a:pt x="4125" y="3073"/>
                            <a:pt x="4125" y="2503"/>
                          </a:cubicBezTo>
                          <a:cubicBezTo>
                            <a:pt x="4125" y="2227"/>
                            <a:pt x="4004" y="1968"/>
                            <a:pt x="3797" y="1778"/>
                          </a:cubicBezTo>
                          <a:lnTo>
                            <a:pt x="2071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72" name="Google Shape;8072;p8"/>
                    <p:cNvSpPr/>
                    <p:nvPr/>
                  </p:nvSpPr>
                  <p:spPr>
                    <a:xfrm rot="-5400000">
                      <a:off x="617138" y="3934538"/>
                      <a:ext cx="107475" cy="88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9" h="3538" extrusionOk="0">
                          <a:moveTo>
                            <a:pt x="1233" y="0"/>
                          </a:moveTo>
                          <a:cubicBezTo>
                            <a:pt x="1100" y="0"/>
                            <a:pt x="963" y="27"/>
                            <a:pt x="829" y="85"/>
                          </a:cubicBezTo>
                          <a:cubicBezTo>
                            <a:pt x="156" y="379"/>
                            <a:pt x="1" y="1259"/>
                            <a:pt x="536" y="1777"/>
                          </a:cubicBezTo>
                          <a:lnTo>
                            <a:pt x="2262" y="3537"/>
                          </a:lnTo>
                          <a:lnTo>
                            <a:pt x="3988" y="1777"/>
                          </a:lnTo>
                          <a:cubicBezTo>
                            <a:pt x="4177" y="1570"/>
                            <a:pt x="4298" y="1311"/>
                            <a:pt x="4298" y="1035"/>
                          </a:cubicBezTo>
                          <a:cubicBezTo>
                            <a:pt x="4298" y="353"/>
                            <a:pt x="3789" y="12"/>
                            <a:pt x="3280" y="12"/>
                          </a:cubicBezTo>
                          <a:cubicBezTo>
                            <a:pt x="2771" y="12"/>
                            <a:pt x="2262" y="353"/>
                            <a:pt x="2262" y="1035"/>
                          </a:cubicBezTo>
                          <a:cubicBezTo>
                            <a:pt x="2262" y="440"/>
                            <a:pt x="1774" y="0"/>
                            <a:pt x="123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73" name="Google Shape;8073;p8"/>
                    <p:cNvSpPr/>
                    <p:nvPr/>
                  </p:nvSpPr>
                  <p:spPr>
                    <a:xfrm rot="-5400000">
                      <a:off x="459638" y="3769263"/>
                      <a:ext cx="107450" cy="88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8" h="3539" extrusionOk="0">
                          <a:moveTo>
                            <a:pt x="2037" y="0"/>
                          </a:moveTo>
                          <a:lnTo>
                            <a:pt x="311" y="1778"/>
                          </a:lnTo>
                          <a:cubicBezTo>
                            <a:pt x="104" y="1968"/>
                            <a:pt x="0" y="2227"/>
                            <a:pt x="0" y="2503"/>
                          </a:cubicBezTo>
                          <a:cubicBezTo>
                            <a:pt x="0" y="3073"/>
                            <a:pt x="449" y="3539"/>
                            <a:pt x="1018" y="3539"/>
                          </a:cubicBezTo>
                          <a:cubicBezTo>
                            <a:pt x="1571" y="3539"/>
                            <a:pt x="2037" y="3073"/>
                            <a:pt x="2037" y="2503"/>
                          </a:cubicBezTo>
                          <a:cubicBezTo>
                            <a:pt x="2037" y="3098"/>
                            <a:pt x="2513" y="3537"/>
                            <a:pt x="3049" y="3537"/>
                          </a:cubicBezTo>
                          <a:cubicBezTo>
                            <a:pt x="3182" y="3537"/>
                            <a:pt x="3318" y="3510"/>
                            <a:pt x="3452" y="3452"/>
                          </a:cubicBezTo>
                          <a:cubicBezTo>
                            <a:pt x="4142" y="3176"/>
                            <a:pt x="4298" y="2279"/>
                            <a:pt x="3763" y="1778"/>
                          </a:cubicBezTo>
                          <a:lnTo>
                            <a:pt x="2037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74" name="Google Shape;8074;p8"/>
                    <p:cNvSpPr/>
                    <p:nvPr/>
                  </p:nvSpPr>
                  <p:spPr>
                    <a:xfrm rot="-5400000">
                      <a:off x="617138" y="3626463"/>
                      <a:ext cx="107475" cy="88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9" h="3538" extrusionOk="0">
                          <a:moveTo>
                            <a:pt x="1234" y="0"/>
                          </a:moveTo>
                          <a:cubicBezTo>
                            <a:pt x="1100" y="0"/>
                            <a:pt x="963" y="27"/>
                            <a:pt x="829" y="85"/>
                          </a:cubicBezTo>
                          <a:cubicBezTo>
                            <a:pt x="156" y="379"/>
                            <a:pt x="1" y="1259"/>
                            <a:pt x="536" y="1777"/>
                          </a:cubicBezTo>
                          <a:lnTo>
                            <a:pt x="2262" y="3537"/>
                          </a:lnTo>
                          <a:lnTo>
                            <a:pt x="3988" y="1777"/>
                          </a:lnTo>
                          <a:cubicBezTo>
                            <a:pt x="4178" y="1570"/>
                            <a:pt x="4299" y="1311"/>
                            <a:pt x="4299" y="1035"/>
                          </a:cubicBezTo>
                          <a:cubicBezTo>
                            <a:pt x="4299" y="353"/>
                            <a:pt x="3789" y="12"/>
                            <a:pt x="3280" y="12"/>
                          </a:cubicBezTo>
                          <a:cubicBezTo>
                            <a:pt x="2771" y="12"/>
                            <a:pt x="2262" y="353"/>
                            <a:pt x="2262" y="1035"/>
                          </a:cubicBezTo>
                          <a:cubicBezTo>
                            <a:pt x="2262" y="440"/>
                            <a:pt x="1774" y="0"/>
                            <a:pt x="123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75" name="Google Shape;8075;p8"/>
                    <p:cNvSpPr/>
                    <p:nvPr/>
                  </p:nvSpPr>
                  <p:spPr>
                    <a:xfrm rot="-5400000">
                      <a:off x="459638" y="3461188"/>
                      <a:ext cx="107450" cy="88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8" h="3539" extrusionOk="0">
                          <a:moveTo>
                            <a:pt x="2037" y="0"/>
                          </a:moveTo>
                          <a:lnTo>
                            <a:pt x="311" y="1778"/>
                          </a:lnTo>
                          <a:cubicBezTo>
                            <a:pt x="104" y="1968"/>
                            <a:pt x="0" y="2227"/>
                            <a:pt x="0" y="2503"/>
                          </a:cubicBezTo>
                          <a:cubicBezTo>
                            <a:pt x="0" y="3073"/>
                            <a:pt x="449" y="3539"/>
                            <a:pt x="1019" y="3539"/>
                          </a:cubicBezTo>
                          <a:cubicBezTo>
                            <a:pt x="1571" y="3539"/>
                            <a:pt x="2037" y="3073"/>
                            <a:pt x="2037" y="2503"/>
                          </a:cubicBezTo>
                          <a:cubicBezTo>
                            <a:pt x="2037" y="3098"/>
                            <a:pt x="2514" y="3537"/>
                            <a:pt x="3050" y="3537"/>
                          </a:cubicBezTo>
                          <a:cubicBezTo>
                            <a:pt x="3182" y="3537"/>
                            <a:pt x="3319" y="3510"/>
                            <a:pt x="3452" y="3452"/>
                          </a:cubicBezTo>
                          <a:cubicBezTo>
                            <a:pt x="4143" y="3176"/>
                            <a:pt x="4298" y="2279"/>
                            <a:pt x="3763" y="1778"/>
                          </a:cubicBezTo>
                          <a:lnTo>
                            <a:pt x="2037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76" name="Google Shape;8076;p8"/>
                    <p:cNvSpPr/>
                    <p:nvPr/>
                  </p:nvSpPr>
                  <p:spPr>
                    <a:xfrm rot="-5400000">
                      <a:off x="616263" y="3317488"/>
                      <a:ext cx="108325" cy="893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3" h="3574" extrusionOk="0">
                          <a:moveTo>
                            <a:pt x="3280" y="1"/>
                          </a:moveTo>
                          <a:cubicBezTo>
                            <a:pt x="2714" y="1"/>
                            <a:pt x="2260" y="450"/>
                            <a:pt x="2259" y="1008"/>
                          </a:cubicBezTo>
                          <a:lnTo>
                            <a:pt x="2259" y="1008"/>
                          </a:lnTo>
                          <a:cubicBezTo>
                            <a:pt x="2227" y="445"/>
                            <a:pt x="1754" y="36"/>
                            <a:pt x="1233" y="36"/>
                          </a:cubicBezTo>
                          <a:cubicBezTo>
                            <a:pt x="1099" y="36"/>
                            <a:pt x="962" y="63"/>
                            <a:pt x="829" y="121"/>
                          </a:cubicBezTo>
                          <a:cubicBezTo>
                            <a:pt x="156" y="415"/>
                            <a:pt x="0" y="1295"/>
                            <a:pt x="535" y="1813"/>
                          </a:cubicBezTo>
                          <a:lnTo>
                            <a:pt x="2261" y="3573"/>
                          </a:lnTo>
                          <a:lnTo>
                            <a:pt x="3987" y="1813"/>
                          </a:lnTo>
                          <a:cubicBezTo>
                            <a:pt x="4177" y="1606"/>
                            <a:pt x="4298" y="1347"/>
                            <a:pt x="4298" y="1071"/>
                          </a:cubicBezTo>
                          <a:cubicBezTo>
                            <a:pt x="4332" y="484"/>
                            <a:pt x="3866" y="1"/>
                            <a:pt x="328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77" name="Google Shape;8077;p8"/>
                    <p:cNvSpPr/>
                    <p:nvPr/>
                  </p:nvSpPr>
                  <p:spPr>
                    <a:xfrm rot="-5400000">
                      <a:off x="459625" y="3153100"/>
                      <a:ext cx="107475" cy="88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9" h="3539" extrusionOk="0">
                          <a:moveTo>
                            <a:pt x="2037" y="0"/>
                          </a:moveTo>
                          <a:lnTo>
                            <a:pt x="311" y="1778"/>
                          </a:lnTo>
                          <a:cubicBezTo>
                            <a:pt x="104" y="1968"/>
                            <a:pt x="1" y="2227"/>
                            <a:pt x="1" y="2503"/>
                          </a:cubicBezTo>
                          <a:cubicBezTo>
                            <a:pt x="1" y="3073"/>
                            <a:pt x="449" y="3539"/>
                            <a:pt x="1019" y="3539"/>
                          </a:cubicBezTo>
                          <a:cubicBezTo>
                            <a:pt x="1571" y="3539"/>
                            <a:pt x="2037" y="3073"/>
                            <a:pt x="2037" y="2503"/>
                          </a:cubicBezTo>
                          <a:cubicBezTo>
                            <a:pt x="2037" y="3098"/>
                            <a:pt x="2514" y="3537"/>
                            <a:pt x="3050" y="3537"/>
                          </a:cubicBezTo>
                          <a:cubicBezTo>
                            <a:pt x="3183" y="3537"/>
                            <a:pt x="3319" y="3510"/>
                            <a:pt x="3453" y="3452"/>
                          </a:cubicBezTo>
                          <a:cubicBezTo>
                            <a:pt x="4143" y="3176"/>
                            <a:pt x="4298" y="2279"/>
                            <a:pt x="3763" y="1778"/>
                          </a:cubicBezTo>
                          <a:lnTo>
                            <a:pt x="2037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78" name="Google Shape;8078;p8"/>
                    <p:cNvSpPr/>
                    <p:nvPr/>
                  </p:nvSpPr>
                  <p:spPr>
                    <a:xfrm rot="-5400000">
                      <a:off x="617138" y="3010288"/>
                      <a:ext cx="107475" cy="88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9" h="3538" extrusionOk="0">
                          <a:moveTo>
                            <a:pt x="1233" y="0"/>
                          </a:moveTo>
                          <a:cubicBezTo>
                            <a:pt x="1100" y="0"/>
                            <a:pt x="963" y="27"/>
                            <a:pt x="829" y="85"/>
                          </a:cubicBezTo>
                          <a:cubicBezTo>
                            <a:pt x="156" y="379"/>
                            <a:pt x="1" y="1259"/>
                            <a:pt x="536" y="1777"/>
                          </a:cubicBezTo>
                          <a:lnTo>
                            <a:pt x="2262" y="3537"/>
                          </a:lnTo>
                          <a:lnTo>
                            <a:pt x="3988" y="1777"/>
                          </a:lnTo>
                          <a:cubicBezTo>
                            <a:pt x="4177" y="1570"/>
                            <a:pt x="4298" y="1311"/>
                            <a:pt x="4298" y="1035"/>
                          </a:cubicBezTo>
                          <a:cubicBezTo>
                            <a:pt x="4298" y="353"/>
                            <a:pt x="3789" y="12"/>
                            <a:pt x="3280" y="12"/>
                          </a:cubicBezTo>
                          <a:cubicBezTo>
                            <a:pt x="2771" y="12"/>
                            <a:pt x="2262" y="353"/>
                            <a:pt x="2262" y="1035"/>
                          </a:cubicBezTo>
                          <a:cubicBezTo>
                            <a:pt x="2262" y="440"/>
                            <a:pt x="1774" y="0"/>
                            <a:pt x="123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  <p:grpSp>
              <p:nvGrpSpPr>
                <p:cNvPr id="8079" name="Google Shape;8079;p8"/>
                <p:cNvGrpSpPr/>
                <p:nvPr/>
              </p:nvGrpSpPr>
              <p:grpSpPr>
                <a:xfrm rot="5400000">
                  <a:off x="2481572" y="-1527387"/>
                  <a:ext cx="245975" cy="4124798"/>
                  <a:chOff x="447875" y="530327"/>
                  <a:chExt cx="245975" cy="4124798"/>
                </a:xfrm>
              </p:grpSpPr>
              <p:sp>
                <p:nvSpPr>
                  <p:cNvPr id="8080" name="Google Shape;8080;p8"/>
                  <p:cNvSpPr/>
                  <p:nvPr/>
                </p:nvSpPr>
                <p:spPr>
                  <a:xfrm rot="-5400000">
                    <a:off x="511525" y="4232675"/>
                    <a:ext cx="4962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5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3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081" name="Google Shape;8081;p8"/>
                  <p:cNvSpPr/>
                  <p:nvPr/>
                </p:nvSpPr>
                <p:spPr>
                  <a:xfrm rot="-5400000">
                    <a:off x="488125" y="4234200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1195" y="0"/>
                        </a:moveTo>
                        <a:cubicBezTo>
                          <a:pt x="1023" y="0"/>
                          <a:pt x="810" y="106"/>
                          <a:pt x="570" y="358"/>
                        </a:cubicBezTo>
                        <a:cubicBezTo>
                          <a:pt x="173" y="737"/>
                          <a:pt x="0" y="1307"/>
                          <a:pt x="35" y="1514"/>
                        </a:cubicBezTo>
                        <a:cubicBezTo>
                          <a:pt x="52" y="1517"/>
                          <a:pt x="72" y="1518"/>
                          <a:pt x="94" y="1518"/>
                        </a:cubicBezTo>
                        <a:cubicBezTo>
                          <a:pt x="335" y="1518"/>
                          <a:pt x="843" y="1343"/>
                          <a:pt x="1191" y="979"/>
                        </a:cubicBezTo>
                        <a:cubicBezTo>
                          <a:pt x="1588" y="599"/>
                          <a:pt x="1623" y="289"/>
                          <a:pt x="1450" y="99"/>
                        </a:cubicBezTo>
                        <a:cubicBezTo>
                          <a:pt x="1380" y="36"/>
                          <a:pt x="1295" y="0"/>
                          <a:pt x="11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grpSp>
                <p:nvGrpSpPr>
                  <p:cNvPr id="8082" name="Google Shape;8082;p8"/>
                  <p:cNvGrpSpPr/>
                  <p:nvPr/>
                </p:nvGrpSpPr>
                <p:grpSpPr>
                  <a:xfrm>
                    <a:off x="447875" y="530327"/>
                    <a:ext cx="245975" cy="4124798"/>
                    <a:chOff x="469125" y="530327"/>
                    <a:chExt cx="245975" cy="4124798"/>
                  </a:xfrm>
                </p:grpSpPr>
                <p:sp>
                  <p:nvSpPr>
                    <p:cNvPr id="8083" name="Google Shape;8083;p8"/>
                    <p:cNvSpPr/>
                    <p:nvPr/>
                  </p:nvSpPr>
                  <p:spPr>
                    <a:xfrm rot="-5400000">
                      <a:off x="-1438859" y="2555661"/>
                      <a:ext cx="4066669" cy="1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40" extrusionOk="0">
                          <a:moveTo>
                            <a:pt x="0" y="1"/>
                          </a:moveTo>
                          <a:lnTo>
                            <a:pt x="0" y="640"/>
                          </a:lnTo>
                          <a:lnTo>
                            <a:pt x="98293" y="640"/>
                          </a:lnTo>
                          <a:lnTo>
                            <a:pt x="98293" y="1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84" name="Google Shape;8084;p8"/>
                    <p:cNvSpPr/>
                    <p:nvPr/>
                  </p:nvSpPr>
                  <p:spPr>
                    <a:xfrm rot="-5400000">
                      <a:off x="554775" y="2868075"/>
                      <a:ext cx="16400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56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56" y="2504"/>
                          </a:lnTo>
                          <a:lnTo>
                            <a:pt x="656" y="1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85" name="Google Shape;8085;p8"/>
                    <p:cNvSpPr/>
                    <p:nvPr/>
                  </p:nvSpPr>
                  <p:spPr>
                    <a:xfrm rot="-5400000">
                      <a:off x="613238" y="2719863"/>
                      <a:ext cx="15975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39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39" y="2504"/>
                          </a:lnTo>
                          <a:lnTo>
                            <a:pt x="639" y="1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86" name="Google Shape;8086;p8"/>
                    <p:cNvSpPr/>
                    <p:nvPr/>
                  </p:nvSpPr>
                  <p:spPr>
                    <a:xfrm rot="-5400000">
                      <a:off x="548513" y="2741888"/>
                      <a:ext cx="18150" cy="18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726" h="725" extrusionOk="0">
                          <a:moveTo>
                            <a:pt x="363" y="0"/>
                          </a:moveTo>
                          <a:cubicBezTo>
                            <a:pt x="156" y="0"/>
                            <a:pt x="1" y="155"/>
                            <a:pt x="1" y="363"/>
                          </a:cubicBezTo>
                          <a:cubicBezTo>
                            <a:pt x="1" y="570"/>
                            <a:pt x="156" y="725"/>
                            <a:pt x="363" y="725"/>
                          </a:cubicBezTo>
                          <a:cubicBezTo>
                            <a:pt x="553" y="725"/>
                            <a:pt x="726" y="570"/>
                            <a:pt x="726" y="363"/>
                          </a:cubicBezTo>
                          <a:cubicBezTo>
                            <a:pt x="726" y="155"/>
                            <a:pt x="553" y="0"/>
                            <a:pt x="36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87" name="Google Shape;8087;p8"/>
                    <p:cNvSpPr/>
                    <p:nvPr/>
                  </p:nvSpPr>
                  <p:spPr>
                    <a:xfrm rot="-5400000">
                      <a:off x="508600" y="2726125"/>
                      <a:ext cx="22450" cy="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8" h="1986" extrusionOk="0">
                          <a:moveTo>
                            <a:pt x="449" y="1"/>
                          </a:moveTo>
                          <a:cubicBezTo>
                            <a:pt x="190" y="1"/>
                            <a:pt x="1" y="242"/>
                            <a:pt x="1" y="795"/>
                          </a:cubicBezTo>
                          <a:cubicBezTo>
                            <a:pt x="1" y="1347"/>
                            <a:pt x="259" y="1882"/>
                            <a:pt x="449" y="1986"/>
                          </a:cubicBezTo>
                          <a:cubicBezTo>
                            <a:pt x="622" y="1865"/>
                            <a:pt x="898" y="1347"/>
                            <a:pt x="898" y="795"/>
                          </a:cubicBezTo>
                          <a:cubicBezTo>
                            <a:pt x="898" y="242"/>
                            <a:pt x="708" y="1"/>
                            <a:pt x="44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88" name="Google Shape;8088;p8"/>
                    <p:cNvSpPr/>
                    <p:nvPr/>
                  </p:nvSpPr>
                  <p:spPr>
                    <a:xfrm rot="-5400000">
                      <a:off x="509363" y="2760438"/>
                      <a:ext cx="40600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19" extrusionOk="0">
                          <a:moveTo>
                            <a:pt x="416" y="0"/>
                          </a:moveTo>
                          <a:cubicBezTo>
                            <a:pt x="319" y="0"/>
                            <a:pt x="237" y="36"/>
                            <a:pt x="174" y="99"/>
                          </a:cubicBezTo>
                          <a:cubicBezTo>
                            <a:pt x="1" y="289"/>
                            <a:pt x="35" y="599"/>
                            <a:pt x="415" y="979"/>
                          </a:cubicBezTo>
                          <a:cubicBezTo>
                            <a:pt x="779" y="1343"/>
                            <a:pt x="1274" y="1518"/>
                            <a:pt x="1526" y="1518"/>
                          </a:cubicBezTo>
                          <a:cubicBezTo>
                            <a:pt x="1549" y="1518"/>
                            <a:pt x="1570" y="1517"/>
                            <a:pt x="1589" y="1514"/>
                          </a:cubicBezTo>
                          <a:cubicBezTo>
                            <a:pt x="1623" y="1290"/>
                            <a:pt x="1451" y="737"/>
                            <a:pt x="1054" y="358"/>
                          </a:cubicBezTo>
                          <a:cubicBezTo>
                            <a:pt x="802" y="106"/>
                            <a:pt x="585" y="0"/>
                            <a:pt x="41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89" name="Google Shape;8089;p8"/>
                    <p:cNvSpPr/>
                    <p:nvPr/>
                  </p:nvSpPr>
                  <p:spPr>
                    <a:xfrm rot="-5400000">
                      <a:off x="532550" y="2777675"/>
                      <a:ext cx="5007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9" extrusionOk="0">
                          <a:moveTo>
                            <a:pt x="812" y="1"/>
                          </a:moveTo>
                          <a:cubicBezTo>
                            <a:pt x="259" y="1"/>
                            <a:pt x="0" y="208"/>
                            <a:pt x="0" y="450"/>
                          </a:cubicBezTo>
                          <a:cubicBezTo>
                            <a:pt x="0" y="708"/>
                            <a:pt x="259" y="898"/>
                            <a:pt x="812" y="898"/>
                          </a:cubicBezTo>
                          <a:cubicBezTo>
                            <a:pt x="1364" y="898"/>
                            <a:pt x="1882" y="639"/>
                            <a:pt x="2002" y="450"/>
                          </a:cubicBezTo>
                          <a:cubicBezTo>
                            <a:pt x="1882" y="277"/>
                            <a:pt x="1347" y="1"/>
                            <a:pt x="81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90" name="Google Shape;8090;p8"/>
                    <p:cNvSpPr/>
                    <p:nvPr/>
                  </p:nvSpPr>
                  <p:spPr>
                    <a:xfrm rot="-5400000">
                      <a:off x="532775" y="2701950"/>
                      <a:ext cx="4962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5" h="899" extrusionOk="0">
                          <a:moveTo>
                            <a:pt x="1191" y="1"/>
                          </a:moveTo>
                          <a:cubicBezTo>
                            <a:pt x="639" y="1"/>
                            <a:pt x="121" y="277"/>
                            <a:pt x="0" y="450"/>
                          </a:cubicBezTo>
                          <a:cubicBezTo>
                            <a:pt x="121" y="639"/>
                            <a:pt x="639" y="898"/>
                            <a:pt x="1191" y="898"/>
                          </a:cubicBezTo>
                          <a:cubicBezTo>
                            <a:pt x="1743" y="898"/>
                            <a:pt x="1985" y="708"/>
                            <a:pt x="1985" y="450"/>
                          </a:cubicBezTo>
                          <a:cubicBezTo>
                            <a:pt x="1985" y="208"/>
                            <a:pt x="1743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91" name="Google Shape;8091;p8"/>
                    <p:cNvSpPr/>
                    <p:nvPr/>
                  </p:nvSpPr>
                  <p:spPr>
                    <a:xfrm rot="-5400000">
                      <a:off x="509375" y="2703475"/>
                      <a:ext cx="40575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19" extrusionOk="0">
                          <a:moveTo>
                            <a:pt x="1195" y="0"/>
                          </a:moveTo>
                          <a:cubicBezTo>
                            <a:pt x="1023" y="0"/>
                            <a:pt x="810" y="106"/>
                            <a:pt x="570" y="358"/>
                          </a:cubicBezTo>
                          <a:cubicBezTo>
                            <a:pt x="173" y="737"/>
                            <a:pt x="0" y="1307"/>
                            <a:pt x="35" y="1514"/>
                          </a:cubicBezTo>
                          <a:cubicBezTo>
                            <a:pt x="52" y="1517"/>
                            <a:pt x="72" y="1518"/>
                            <a:pt x="93" y="1518"/>
                          </a:cubicBezTo>
                          <a:cubicBezTo>
                            <a:pt x="335" y="1518"/>
                            <a:pt x="843" y="1343"/>
                            <a:pt x="1191" y="979"/>
                          </a:cubicBezTo>
                          <a:cubicBezTo>
                            <a:pt x="1588" y="599"/>
                            <a:pt x="1623" y="289"/>
                            <a:pt x="1450" y="99"/>
                          </a:cubicBezTo>
                          <a:cubicBezTo>
                            <a:pt x="1380" y="36"/>
                            <a:pt x="1295" y="0"/>
                            <a:pt x="11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92" name="Google Shape;8092;p8"/>
                    <p:cNvSpPr/>
                    <p:nvPr/>
                  </p:nvSpPr>
                  <p:spPr>
                    <a:xfrm rot="-5400000">
                      <a:off x="612775" y="2888550"/>
                      <a:ext cx="21600" cy="18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64" h="728" extrusionOk="0">
                          <a:moveTo>
                            <a:pt x="369" y="1"/>
                          </a:moveTo>
                          <a:cubicBezTo>
                            <a:pt x="182" y="1"/>
                            <a:pt x="1" y="144"/>
                            <a:pt x="1" y="365"/>
                          </a:cubicBezTo>
                          <a:cubicBezTo>
                            <a:pt x="1" y="572"/>
                            <a:pt x="173" y="728"/>
                            <a:pt x="363" y="728"/>
                          </a:cubicBezTo>
                          <a:cubicBezTo>
                            <a:pt x="691" y="728"/>
                            <a:pt x="863" y="348"/>
                            <a:pt x="622" y="106"/>
                          </a:cubicBezTo>
                          <a:cubicBezTo>
                            <a:pt x="549" y="34"/>
                            <a:pt x="458" y="1"/>
                            <a:pt x="36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93" name="Google Shape;8093;p8"/>
                    <p:cNvSpPr/>
                    <p:nvPr/>
                  </p:nvSpPr>
                  <p:spPr>
                    <a:xfrm rot="-5400000">
                      <a:off x="650363" y="2874338"/>
                      <a:ext cx="22450" cy="50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8" h="2003" extrusionOk="0">
                          <a:moveTo>
                            <a:pt x="449" y="0"/>
                          </a:moveTo>
                          <a:cubicBezTo>
                            <a:pt x="276" y="121"/>
                            <a:pt x="0" y="639"/>
                            <a:pt x="0" y="1191"/>
                          </a:cubicBezTo>
                          <a:cubicBezTo>
                            <a:pt x="0" y="1743"/>
                            <a:pt x="207" y="2002"/>
                            <a:pt x="449" y="2002"/>
                          </a:cubicBezTo>
                          <a:cubicBezTo>
                            <a:pt x="708" y="2002"/>
                            <a:pt x="898" y="1743"/>
                            <a:pt x="898" y="1191"/>
                          </a:cubicBezTo>
                          <a:cubicBezTo>
                            <a:pt x="898" y="639"/>
                            <a:pt x="622" y="121"/>
                            <a:pt x="449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94" name="Google Shape;8094;p8"/>
                    <p:cNvSpPr/>
                    <p:nvPr/>
                  </p:nvSpPr>
                  <p:spPr>
                    <a:xfrm rot="-5400000">
                      <a:off x="631250" y="2851900"/>
                      <a:ext cx="40600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20" extrusionOk="0">
                          <a:moveTo>
                            <a:pt x="93" y="1"/>
                          </a:moveTo>
                          <a:cubicBezTo>
                            <a:pt x="72" y="1"/>
                            <a:pt x="53" y="2"/>
                            <a:pt x="35" y="5"/>
                          </a:cubicBezTo>
                          <a:cubicBezTo>
                            <a:pt x="1" y="229"/>
                            <a:pt x="173" y="781"/>
                            <a:pt x="570" y="1178"/>
                          </a:cubicBezTo>
                          <a:cubicBezTo>
                            <a:pt x="809" y="1417"/>
                            <a:pt x="1028" y="1520"/>
                            <a:pt x="1200" y="1520"/>
                          </a:cubicBezTo>
                          <a:cubicBezTo>
                            <a:pt x="1301" y="1520"/>
                            <a:pt x="1387" y="1484"/>
                            <a:pt x="1451" y="1420"/>
                          </a:cubicBezTo>
                          <a:cubicBezTo>
                            <a:pt x="1623" y="1247"/>
                            <a:pt x="1589" y="937"/>
                            <a:pt x="1209" y="540"/>
                          </a:cubicBezTo>
                          <a:cubicBezTo>
                            <a:pt x="843" y="189"/>
                            <a:pt x="344" y="1"/>
                            <a:pt x="9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95" name="Google Shape;8095;p8"/>
                    <p:cNvSpPr/>
                    <p:nvPr/>
                  </p:nvSpPr>
                  <p:spPr>
                    <a:xfrm rot="-5400000">
                      <a:off x="598788" y="2849963"/>
                      <a:ext cx="49625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5" h="898" extrusionOk="0">
                          <a:moveTo>
                            <a:pt x="1191" y="1"/>
                          </a:moveTo>
                          <a:cubicBezTo>
                            <a:pt x="639" y="1"/>
                            <a:pt x="104" y="277"/>
                            <a:pt x="0" y="449"/>
                          </a:cubicBezTo>
                          <a:cubicBezTo>
                            <a:pt x="121" y="639"/>
                            <a:pt x="639" y="898"/>
                            <a:pt x="1191" y="898"/>
                          </a:cubicBezTo>
                          <a:cubicBezTo>
                            <a:pt x="1743" y="898"/>
                            <a:pt x="1985" y="708"/>
                            <a:pt x="1985" y="449"/>
                          </a:cubicBezTo>
                          <a:cubicBezTo>
                            <a:pt x="1985" y="208"/>
                            <a:pt x="1743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96" name="Google Shape;8096;p8"/>
                    <p:cNvSpPr/>
                    <p:nvPr/>
                  </p:nvSpPr>
                  <p:spPr>
                    <a:xfrm rot="-5400000">
                      <a:off x="598775" y="2925900"/>
                      <a:ext cx="49650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8" extrusionOk="0">
                          <a:moveTo>
                            <a:pt x="794" y="1"/>
                          </a:moveTo>
                          <a:cubicBezTo>
                            <a:pt x="242" y="1"/>
                            <a:pt x="0" y="208"/>
                            <a:pt x="0" y="449"/>
                          </a:cubicBezTo>
                          <a:cubicBezTo>
                            <a:pt x="0" y="708"/>
                            <a:pt x="242" y="898"/>
                            <a:pt x="794" y="898"/>
                          </a:cubicBezTo>
                          <a:cubicBezTo>
                            <a:pt x="1347" y="898"/>
                            <a:pt x="1882" y="639"/>
                            <a:pt x="1985" y="449"/>
                          </a:cubicBezTo>
                          <a:cubicBezTo>
                            <a:pt x="1864" y="277"/>
                            <a:pt x="1347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97" name="Google Shape;8097;p8"/>
                    <p:cNvSpPr/>
                    <p:nvPr/>
                  </p:nvSpPr>
                  <p:spPr>
                    <a:xfrm rot="-5400000">
                      <a:off x="631250" y="2908850"/>
                      <a:ext cx="40600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20" extrusionOk="0">
                          <a:moveTo>
                            <a:pt x="1530" y="0"/>
                          </a:moveTo>
                          <a:cubicBezTo>
                            <a:pt x="1288" y="0"/>
                            <a:pt x="780" y="176"/>
                            <a:pt x="432" y="540"/>
                          </a:cubicBezTo>
                          <a:cubicBezTo>
                            <a:pt x="35" y="937"/>
                            <a:pt x="1" y="1247"/>
                            <a:pt x="173" y="1420"/>
                          </a:cubicBezTo>
                          <a:cubicBezTo>
                            <a:pt x="244" y="1484"/>
                            <a:pt x="331" y="1520"/>
                            <a:pt x="432" y="1520"/>
                          </a:cubicBezTo>
                          <a:cubicBezTo>
                            <a:pt x="603" y="1520"/>
                            <a:pt x="815" y="1417"/>
                            <a:pt x="1053" y="1178"/>
                          </a:cubicBezTo>
                          <a:cubicBezTo>
                            <a:pt x="1450" y="781"/>
                            <a:pt x="1623" y="229"/>
                            <a:pt x="1589" y="5"/>
                          </a:cubicBezTo>
                          <a:cubicBezTo>
                            <a:pt x="1571" y="2"/>
                            <a:pt x="1552" y="0"/>
                            <a:pt x="1530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98" name="Google Shape;8098;p8"/>
                    <p:cNvSpPr/>
                    <p:nvPr/>
                  </p:nvSpPr>
                  <p:spPr>
                    <a:xfrm rot="-5400000">
                      <a:off x="471488" y="2820188"/>
                      <a:ext cx="2807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864" extrusionOk="0">
                          <a:moveTo>
                            <a:pt x="570" y="1"/>
                          </a:moveTo>
                          <a:cubicBezTo>
                            <a:pt x="1" y="1"/>
                            <a:pt x="1" y="864"/>
                            <a:pt x="570" y="864"/>
                          </a:cubicBezTo>
                          <a:cubicBezTo>
                            <a:pt x="1123" y="864"/>
                            <a:pt x="1105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099" name="Google Shape;8099;p8"/>
                    <p:cNvSpPr/>
                    <p:nvPr/>
                  </p:nvSpPr>
                  <p:spPr>
                    <a:xfrm rot="-5400000">
                      <a:off x="468913" y="2951788"/>
                      <a:ext cx="2807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864" extrusionOk="0">
                          <a:moveTo>
                            <a:pt x="553" y="0"/>
                          </a:moveTo>
                          <a:cubicBezTo>
                            <a:pt x="0" y="0"/>
                            <a:pt x="0" y="863"/>
                            <a:pt x="553" y="863"/>
                          </a:cubicBezTo>
                          <a:cubicBezTo>
                            <a:pt x="1122" y="863"/>
                            <a:pt x="1122" y="0"/>
                            <a:pt x="5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00" name="Google Shape;8100;p8"/>
                    <p:cNvSpPr/>
                    <p:nvPr/>
                  </p:nvSpPr>
                  <p:spPr>
                    <a:xfrm rot="-5400000">
                      <a:off x="554763" y="2559988"/>
                      <a:ext cx="16425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57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56" y="2504"/>
                          </a:lnTo>
                          <a:lnTo>
                            <a:pt x="656" y="1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01" name="Google Shape;8101;p8"/>
                    <p:cNvSpPr/>
                    <p:nvPr/>
                  </p:nvSpPr>
                  <p:spPr>
                    <a:xfrm rot="-5400000">
                      <a:off x="613013" y="2411563"/>
                      <a:ext cx="16425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57" h="2504" extrusionOk="0">
                          <a:moveTo>
                            <a:pt x="1" y="1"/>
                          </a:moveTo>
                          <a:lnTo>
                            <a:pt x="1" y="2504"/>
                          </a:lnTo>
                          <a:lnTo>
                            <a:pt x="657" y="2504"/>
                          </a:lnTo>
                          <a:lnTo>
                            <a:pt x="657" y="1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02" name="Google Shape;8102;p8"/>
                    <p:cNvSpPr/>
                    <p:nvPr/>
                  </p:nvSpPr>
                  <p:spPr>
                    <a:xfrm rot="-5400000">
                      <a:off x="548513" y="2433788"/>
                      <a:ext cx="18150" cy="18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726" h="725" extrusionOk="0">
                          <a:moveTo>
                            <a:pt x="363" y="0"/>
                          </a:moveTo>
                          <a:cubicBezTo>
                            <a:pt x="155" y="0"/>
                            <a:pt x="0" y="155"/>
                            <a:pt x="0" y="363"/>
                          </a:cubicBezTo>
                          <a:cubicBezTo>
                            <a:pt x="0" y="570"/>
                            <a:pt x="155" y="725"/>
                            <a:pt x="363" y="725"/>
                          </a:cubicBezTo>
                          <a:cubicBezTo>
                            <a:pt x="552" y="725"/>
                            <a:pt x="725" y="570"/>
                            <a:pt x="725" y="363"/>
                          </a:cubicBezTo>
                          <a:cubicBezTo>
                            <a:pt x="725" y="155"/>
                            <a:pt x="552" y="0"/>
                            <a:pt x="36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03" name="Google Shape;8103;p8"/>
                    <p:cNvSpPr/>
                    <p:nvPr/>
                  </p:nvSpPr>
                  <p:spPr>
                    <a:xfrm rot="-5400000">
                      <a:off x="508588" y="2418038"/>
                      <a:ext cx="22475" cy="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1986" extrusionOk="0">
                          <a:moveTo>
                            <a:pt x="450" y="1"/>
                          </a:moveTo>
                          <a:cubicBezTo>
                            <a:pt x="191" y="1"/>
                            <a:pt x="1" y="242"/>
                            <a:pt x="1" y="795"/>
                          </a:cubicBezTo>
                          <a:cubicBezTo>
                            <a:pt x="1" y="1347"/>
                            <a:pt x="260" y="1882"/>
                            <a:pt x="450" y="1986"/>
                          </a:cubicBezTo>
                          <a:cubicBezTo>
                            <a:pt x="622" y="1865"/>
                            <a:pt x="898" y="1347"/>
                            <a:pt x="898" y="795"/>
                          </a:cubicBezTo>
                          <a:cubicBezTo>
                            <a:pt x="898" y="242"/>
                            <a:pt x="691" y="1"/>
                            <a:pt x="45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04" name="Google Shape;8104;p8"/>
                    <p:cNvSpPr/>
                    <p:nvPr/>
                  </p:nvSpPr>
                  <p:spPr>
                    <a:xfrm rot="-5400000">
                      <a:off x="509375" y="2452350"/>
                      <a:ext cx="40575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19" extrusionOk="0">
                          <a:moveTo>
                            <a:pt x="416" y="0"/>
                          </a:moveTo>
                          <a:cubicBezTo>
                            <a:pt x="318" y="0"/>
                            <a:pt x="236" y="36"/>
                            <a:pt x="173" y="99"/>
                          </a:cubicBezTo>
                          <a:cubicBezTo>
                            <a:pt x="0" y="289"/>
                            <a:pt x="35" y="599"/>
                            <a:pt x="414" y="979"/>
                          </a:cubicBezTo>
                          <a:cubicBezTo>
                            <a:pt x="778" y="1343"/>
                            <a:pt x="1273" y="1518"/>
                            <a:pt x="1526" y="1518"/>
                          </a:cubicBezTo>
                          <a:cubicBezTo>
                            <a:pt x="1549" y="1518"/>
                            <a:pt x="1570" y="1517"/>
                            <a:pt x="1588" y="1514"/>
                          </a:cubicBezTo>
                          <a:cubicBezTo>
                            <a:pt x="1623" y="1290"/>
                            <a:pt x="1433" y="737"/>
                            <a:pt x="1053" y="358"/>
                          </a:cubicBezTo>
                          <a:cubicBezTo>
                            <a:pt x="802" y="106"/>
                            <a:pt x="585" y="0"/>
                            <a:pt x="41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05" name="Google Shape;8105;p8"/>
                    <p:cNvSpPr/>
                    <p:nvPr/>
                  </p:nvSpPr>
                  <p:spPr>
                    <a:xfrm rot="-5400000">
                      <a:off x="532550" y="2469600"/>
                      <a:ext cx="5007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9" extrusionOk="0">
                          <a:moveTo>
                            <a:pt x="812" y="1"/>
                          </a:moveTo>
                          <a:cubicBezTo>
                            <a:pt x="260" y="1"/>
                            <a:pt x="1" y="208"/>
                            <a:pt x="1" y="450"/>
                          </a:cubicBezTo>
                          <a:cubicBezTo>
                            <a:pt x="1" y="708"/>
                            <a:pt x="260" y="898"/>
                            <a:pt x="812" y="898"/>
                          </a:cubicBezTo>
                          <a:cubicBezTo>
                            <a:pt x="1364" y="898"/>
                            <a:pt x="1882" y="639"/>
                            <a:pt x="2003" y="450"/>
                          </a:cubicBezTo>
                          <a:cubicBezTo>
                            <a:pt x="1882" y="277"/>
                            <a:pt x="1347" y="1"/>
                            <a:pt x="81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06" name="Google Shape;8106;p8"/>
                    <p:cNvSpPr/>
                    <p:nvPr/>
                  </p:nvSpPr>
                  <p:spPr>
                    <a:xfrm rot="-5400000">
                      <a:off x="532763" y="2393863"/>
                      <a:ext cx="49650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9" extrusionOk="0">
                          <a:moveTo>
                            <a:pt x="1191" y="1"/>
                          </a:moveTo>
                          <a:cubicBezTo>
                            <a:pt x="639" y="1"/>
                            <a:pt x="104" y="277"/>
                            <a:pt x="0" y="450"/>
                          </a:cubicBezTo>
                          <a:cubicBezTo>
                            <a:pt x="121" y="639"/>
                            <a:pt x="639" y="898"/>
                            <a:pt x="1191" y="898"/>
                          </a:cubicBezTo>
                          <a:cubicBezTo>
                            <a:pt x="1744" y="898"/>
                            <a:pt x="1985" y="708"/>
                            <a:pt x="1985" y="450"/>
                          </a:cubicBezTo>
                          <a:cubicBezTo>
                            <a:pt x="1985" y="208"/>
                            <a:pt x="1744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07" name="Google Shape;8107;p8"/>
                    <p:cNvSpPr/>
                    <p:nvPr/>
                  </p:nvSpPr>
                  <p:spPr>
                    <a:xfrm rot="-5400000">
                      <a:off x="509375" y="2395400"/>
                      <a:ext cx="40575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19" extrusionOk="0">
                          <a:moveTo>
                            <a:pt x="1196" y="0"/>
                          </a:moveTo>
                          <a:cubicBezTo>
                            <a:pt x="1024" y="0"/>
                            <a:pt x="811" y="106"/>
                            <a:pt x="570" y="358"/>
                          </a:cubicBezTo>
                          <a:cubicBezTo>
                            <a:pt x="173" y="737"/>
                            <a:pt x="1" y="1307"/>
                            <a:pt x="35" y="1514"/>
                          </a:cubicBezTo>
                          <a:cubicBezTo>
                            <a:pt x="52" y="1517"/>
                            <a:pt x="72" y="1518"/>
                            <a:pt x="94" y="1518"/>
                          </a:cubicBezTo>
                          <a:cubicBezTo>
                            <a:pt x="335" y="1518"/>
                            <a:pt x="843" y="1343"/>
                            <a:pt x="1191" y="979"/>
                          </a:cubicBezTo>
                          <a:cubicBezTo>
                            <a:pt x="1588" y="599"/>
                            <a:pt x="1623" y="289"/>
                            <a:pt x="1450" y="99"/>
                          </a:cubicBezTo>
                          <a:cubicBezTo>
                            <a:pt x="1381" y="36"/>
                            <a:pt x="1295" y="0"/>
                            <a:pt x="119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08" name="Google Shape;8108;p8"/>
                    <p:cNvSpPr/>
                    <p:nvPr/>
                  </p:nvSpPr>
                  <p:spPr>
                    <a:xfrm rot="-5400000">
                      <a:off x="612775" y="2580475"/>
                      <a:ext cx="21600" cy="18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64" h="728" extrusionOk="0">
                          <a:moveTo>
                            <a:pt x="369" y="1"/>
                          </a:moveTo>
                          <a:cubicBezTo>
                            <a:pt x="182" y="1"/>
                            <a:pt x="1" y="144"/>
                            <a:pt x="1" y="365"/>
                          </a:cubicBezTo>
                          <a:cubicBezTo>
                            <a:pt x="1" y="572"/>
                            <a:pt x="173" y="728"/>
                            <a:pt x="363" y="728"/>
                          </a:cubicBezTo>
                          <a:cubicBezTo>
                            <a:pt x="691" y="728"/>
                            <a:pt x="864" y="348"/>
                            <a:pt x="622" y="106"/>
                          </a:cubicBezTo>
                          <a:cubicBezTo>
                            <a:pt x="549" y="34"/>
                            <a:pt x="459" y="1"/>
                            <a:pt x="36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09" name="Google Shape;8109;p8"/>
                    <p:cNvSpPr/>
                    <p:nvPr/>
                  </p:nvSpPr>
                  <p:spPr>
                    <a:xfrm rot="-5400000">
                      <a:off x="650350" y="2566250"/>
                      <a:ext cx="22475" cy="50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2003" extrusionOk="0">
                          <a:moveTo>
                            <a:pt x="449" y="0"/>
                          </a:moveTo>
                          <a:cubicBezTo>
                            <a:pt x="277" y="121"/>
                            <a:pt x="1" y="639"/>
                            <a:pt x="1" y="1191"/>
                          </a:cubicBezTo>
                          <a:cubicBezTo>
                            <a:pt x="1" y="1743"/>
                            <a:pt x="208" y="2002"/>
                            <a:pt x="449" y="2002"/>
                          </a:cubicBezTo>
                          <a:cubicBezTo>
                            <a:pt x="708" y="2002"/>
                            <a:pt x="898" y="1743"/>
                            <a:pt x="898" y="1191"/>
                          </a:cubicBezTo>
                          <a:cubicBezTo>
                            <a:pt x="898" y="639"/>
                            <a:pt x="639" y="121"/>
                            <a:pt x="449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10" name="Google Shape;8110;p8"/>
                    <p:cNvSpPr/>
                    <p:nvPr/>
                  </p:nvSpPr>
                  <p:spPr>
                    <a:xfrm rot="-5400000">
                      <a:off x="631263" y="2543813"/>
                      <a:ext cx="40575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20" extrusionOk="0">
                          <a:moveTo>
                            <a:pt x="93" y="1"/>
                          </a:moveTo>
                          <a:cubicBezTo>
                            <a:pt x="71" y="1"/>
                            <a:pt x="52" y="2"/>
                            <a:pt x="35" y="5"/>
                          </a:cubicBezTo>
                          <a:cubicBezTo>
                            <a:pt x="0" y="229"/>
                            <a:pt x="173" y="781"/>
                            <a:pt x="570" y="1178"/>
                          </a:cubicBezTo>
                          <a:cubicBezTo>
                            <a:pt x="820" y="1417"/>
                            <a:pt x="1035" y="1520"/>
                            <a:pt x="1204" y="1520"/>
                          </a:cubicBezTo>
                          <a:cubicBezTo>
                            <a:pt x="1303" y="1520"/>
                            <a:pt x="1386" y="1484"/>
                            <a:pt x="1450" y="1420"/>
                          </a:cubicBezTo>
                          <a:cubicBezTo>
                            <a:pt x="1623" y="1247"/>
                            <a:pt x="1588" y="937"/>
                            <a:pt x="1208" y="540"/>
                          </a:cubicBezTo>
                          <a:cubicBezTo>
                            <a:pt x="842" y="189"/>
                            <a:pt x="344" y="1"/>
                            <a:pt x="9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11" name="Google Shape;8111;p8"/>
                    <p:cNvSpPr/>
                    <p:nvPr/>
                  </p:nvSpPr>
                  <p:spPr>
                    <a:xfrm rot="-5400000">
                      <a:off x="598563" y="2542088"/>
                      <a:ext cx="50075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8" extrusionOk="0">
                          <a:moveTo>
                            <a:pt x="1191" y="1"/>
                          </a:moveTo>
                          <a:cubicBezTo>
                            <a:pt x="656" y="1"/>
                            <a:pt x="121" y="277"/>
                            <a:pt x="0" y="449"/>
                          </a:cubicBezTo>
                          <a:cubicBezTo>
                            <a:pt x="121" y="639"/>
                            <a:pt x="656" y="898"/>
                            <a:pt x="1191" y="898"/>
                          </a:cubicBezTo>
                          <a:cubicBezTo>
                            <a:pt x="1743" y="898"/>
                            <a:pt x="2002" y="708"/>
                            <a:pt x="2002" y="449"/>
                          </a:cubicBezTo>
                          <a:cubicBezTo>
                            <a:pt x="2002" y="208"/>
                            <a:pt x="1743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12" name="Google Shape;8112;p8"/>
                    <p:cNvSpPr/>
                    <p:nvPr/>
                  </p:nvSpPr>
                  <p:spPr>
                    <a:xfrm rot="-5400000">
                      <a:off x="598775" y="2617825"/>
                      <a:ext cx="49650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8" extrusionOk="0">
                          <a:moveTo>
                            <a:pt x="795" y="1"/>
                          </a:moveTo>
                          <a:cubicBezTo>
                            <a:pt x="242" y="1"/>
                            <a:pt x="1" y="208"/>
                            <a:pt x="1" y="449"/>
                          </a:cubicBezTo>
                          <a:cubicBezTo>
                            <a:pt x="1" y="708"/>
                            <a:pt x="242" y="898"/>
                            <a:pt x="795" y="898"/>
                          </a:cubicBezTo>
                          <a:cubicBezTo>
                            <a:pt x="1347" y="898"/>
                            <a:pt x="1882" y="639"/>
                            <a:pt x="1986" y="449"/>
                          </a:cubicBezTo>
                          <a:cubicBezTo>
                            <a:pt x="1865" y="277"/>
                            <a:pt x="1347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13" name="Google Shape;8113;p8"/>
                    <p:cNvSpPr/>
                    <p:nvPr/>
                  </p:nvSpPr>
                  <p:spPr>
                    <a:xfrm rot="-5400000">
                      <a:off x="631250" y="2600775"/>
                      <a:ext cx="40600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20" extrusionOk="0">
                          <a:moveTo>
                            <a:pt x="1530" y="0"/>
                          </a:moveTo>
                          <a:cubicBezTo>
                            <a:pt x="1288" y="0"/>
                            <a:pt x="781" y="176"/>
                            <a:pt x="432" y="540"/>
                          </a:cubicBezTo>
                          <a:cubicBezTo>
                            <a:pt x="35" y="937"/>
                            <a:pt x="1" y="1247"/>
                            <a:pt x="174" y="1420"/>
                          </a:cubicBezTo>
                          <a:cubicBezTo>
                            <a:pt x="244" y="1484"/>
                            <a:pt x="331" y="1520"/>
                            <a:pt x="432" y="1520"/>
                          </a:cubicBezTo>
                          <a:cubicBezTo>
                            <a:pt x="603" y="1520"/>
                            <a:pt x="815" y="1417"/>
                            <a:pt x="1054" y="1178"/>
                          </a:cubicBezTo>
                          <a:cubicBezTo>
                            <a:pt x="1451" y="781"/>
                            <a:pt x="1623" y="229"/>
                            <a:pt x="1589" y="5"/>
                          </a:cubicBezTo>
                          <a:cubicBezTo>
                            <a:pt x="1572" y="2"/>
                            <a:pt x="1552" y="0"/>
                            <a:pt x="1530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14" name="Google Shape;8114;p8"/>
                    <p:cNvSpPr/>
                    <p:nvPr/>
                  </p:nvSpPr>
                  <p:spPr>
                    <a:xfrm rot="-5400000">
                      <a:off x="471713" y="2512313"/>
                      <a:ext cx="2762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864" extrusionOk="0">
                          <a:moveTo>
                            <a:pt x="552" y="1"/>
                          </a:moveTo>
                          <a:cubicBezTo>
                            <a:pt x="0" y="1"/>
                            <a:pt x="0" y="864"/>
                            <a:pt x="552" y="864"/>
                          </a:cubicBezTo>
                          <a:cubicBezTo>
                            <a:pt x="1105" y="864"/>
                            <a:pt x="1105" y="1"/>
                            <a:pt x="55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15" name="Google Shape;8115;p8"/>
                    <p:cNvSpPr/>
                    <p:nvPr/>
                  </p:nvSpPr>
                  <p:spPr>
                    <a:xfrm rot="-5400000">
                      <a:off x="468913" y="2643713"/>
                      <a:ext cx="2807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864" extrusionOk="0">
                          <a:moveTo>
                            <a:pt x="553" y="0"/>
                          </a:moveTo>
                          <a:cubicBezTo>
                            <a:pt x="1" y="0"/>
                            <a:pt x="1" y="863"/>
                            <a:pt x="553" y="863"/>
                          </a:cubicBezTo>
                          <a:cubicBezTo>
                            <a:pt x="1123" y="863"/>
                            <a:pt x="1123" y="0"/>
                            <a:pt x="5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16" name="Google Shape;8116;p8"/>
                    <p:cNvSpPr/>
                    <p:nvPr/>
                  </p:nvSpPr>
                  <p:spPr>
                    <a:xfrm rot="-5400000">
                      <a:off x="554763" y="2251913"/>
                      <a:ext cx="16425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57" h="2504" extrusionOk="0">
                          <a:moveTo>
                            <a:pt x="1" y="1"/>
                          </a:moveTo>
                          <a:lnTo>
                            <a:pt x="1" y="2504"/>
                          </a:lnTo>
                          <a:lnTo>
                            <a:pt x="657" y="2504"/>
                          </a:lnTo>
                          <a:lnTo>
                            <a:pt x="657" y="1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17" name="Google Shape;8117;p8"/>
                    <p:cNvSpPr/>
                    <p:nvPr/>
                  </p:nvSpPr>
                  <p:spPr>
                    <a:xfrm rot="-5400000">
                      <a:off x="613225" y="2103700"/>
                      <a:ext cx="16000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0" h="2504" extrusionOk="0">
                          <a:moveTo>
                            <a:pt x="1" y="1"/>
                          </a:moveTo>
                          <a:lnTo>
                            <a:pt x="1" y="2504"/>
                          </a:lnTo>
                          <a:lnTo>
                            <a:pt x="640" y="2504"/>
                          </a:lnTo>
                          <a:lnTo>
                            <a:pt x="640" y="1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18" name="Google Shape;8118;p8"/>
                    <p:cNvSpPr/>
                    <p:nvPr/>
                  </p:nvSpPr>
                  <p:spPr>
                    <a:xfrm rot="-5400000">
                      <a:off x="548513" y="2125713"/>
                      <a:ext cx="18150" cy="18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726" h="725" extrusionOk="0">
                          <a:moveTo>
                            <a:pt x="363" y="0"/>
                          </a:moveTo>
                          <a:cubicBezTo>
                            <a:pt x="156" y="0"/>
                            <a:pt x="0" y="155"/>
                            <a:pt x="0" y="363"/>
                          </a:cubicBezTo>
                          <a:cubicBezTo>
                            <a:pt x="0" y="570"/>
                            <a:pt x="156" y="725"/>
                            <a:pt x="363" y="725"/>
                          </a:cubicBezTo>
                          <a:cubicBezTo>
                            <a:pt x="553" y="725"/>
                            <a:pt x="725" y="570"/>
                            <a:pt x="725" y="363"/>
                          </a:cubicBezTo>
                          <a:cubicBezTo>
                            <a:pt x="725" y="155"/>
                            <a:pt x="553" y="0"/>
                            <a:pt x="36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19" name="Google Shape;8119;p8"/>
                    <p:cNvSpPr/>
                    <p:nvPr/>
                  </p:nvSpPr>
                  <p:spPr>
                    <a:xfrm rot="-5400000">
                      <a:off x="508600" y="2109950"/>
                      <a:ext cx="22450" cy="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8" h="1986" extrusionOk="0">
                          <a:moveTo>
                            <a:pt x="449" y="1"/>
                          </a:moveTo>
                          <a:cubicBezTo>
                            <a:pt x="190" y="1"/>
                            <a:pt x="0" y="242"/>
                            <a:pt x="0" y="795"/>
                          </a:cubicBezTo>
                          <a:cubicBezTo>
                            <a:pt x="0" y="1347"/>
                            <a:pt x="259" y="1882"/>
                            <a:pt x="449" y="1986"/>
                          </a:cubicBezTo>
                          <a:cubicBezTo>
                            <a:pt x="622" y="1865"/>
                            <a:pt x="898" y="1347"/>
                            <a:pt x="898" y="795"/>
                          </a:cubicBezTo>
                          <a:cubicBezTo>
                            <a:pt x="898" y="242"/>
                            <a:pt x="691" y="1"/>
                            <a:pt x="44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20" name="Google Shape;8120;p8"/>
                    <p:cNvSpPr/>
                    <p:nvPr/>
                  </p:nvSpPr>
                  <p:spPr>
                    <a:xfrm rot="-5400000">
                      <a:off x="509375" y="2144275"/>
                      <a:ext cx="40575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19" extrusionOk="0">
                          <a:moveTo>
                            <a:pt x="416" y="0"/>
                          </a:moveTo>
                          <a:cubicBezTo>
                            <a:pt x="318" y="0"/>
                            <a:pt x="236" y="36"/>
                            <a:pt x="173" y="99"/>
                          </a:cubicBezTo>
                          <a:cubicBezTo>
                            <a:pt x="1" y="289"/>
                            <a:pt x="35" y="599"/>
                            <a:pt x="415" y="979"/>
                          </a:cubicBezTo>
                          <a:cubicBezTo>
                            <a:pt x="779" y="1343"/>
                            <a:pt x="1273" y="1518"/>
                            <a:pt x="1526" y="1518"/>
                          </a:cubicBezTo>
                          <a:cubicBezTo>
                            <a:pt x="1549" y="1518"/>
                            <a:pt x="1570" y="1517"/>
                            <a:pt x="1588" y="1514"/>
                          </a:cubicBezTo>
                          <a:cubicBezTo>
                            <a:pt x="1623" y="1290"/>
                            <a:pt x="1450" y="737"/>
                            <a:pt x="1053" y="358"/>
                          </a:cubicBezTo>
                          <a:cubicBezTo>
                            <a:pt x="802" y="106"/>
                            <a:pt x="585" y="0"/>
                            <a:pt x="41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21" name="Google Shape;8121;p8"/>
                    <p:cNvSpPr/>
                    <p:nvPr/>
                  </p:nvSpPr>
                  <p:spPr>
                    <a:xfrm rot="-5400000">
                      <a:off x="532550" y="2161500"/>
                      <a:ext cx="5007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9" extrusionOk="0">
                          <a:moveTo>
                            <a:pt x="794" y="1"/>
                          </a:moveTo>
                          <a:cubicBezTo>
                            <a:pt x="259" y="1"/>
                            <a:pt x="0" y="208"/>
                            <a:pt x="0" y="450"/>
                          </a:cubicBezTo>
                          <a:cubicBezTo>
                            <a:pt x="0" y="708"/>
                            <a:pt x="259" y="898"/>
                            <a:pt x="794" y="898"/>
                          </a:cubicBezTo>
                          <a:cubicBezTo>
                            <a:pt x="1346" y="898"/>
                            <a:pt x="1881" y="639"/>
                            <a:pt x="2002" y="450"/>
                          </a:cubicBezTo>
                          <a:cubicBezTo>
                            <a:pt x="1881" y="277"/>
                            <a:pt x="1346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22" name="Google Shape;8122;p8"/>
                    <p:cNvSpPr/>
                    <p:nvPr/>
                  </p:nvSpPr>
                  <p:spPr>
                    <a:xfrm rot="-5400000">
                      <a:off x="532763" y="2085788"/>
                      <a:ext cx="49650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9" extrusionOk="0">
                          <a:moveTo>
                            <a:pt x="1192" y="1"/>
                          </a:moveTo>
                          <a:cubicBezTo>
                            <a:pt x="639" y="1"/>
                            <a:pt x="104" y="277"/>
                            <a:pt x="1" y="450"/>
                          </a:cubicBezTo>
                          <a:cubicBezTo>
                            <a:pt x="122" y="639"/>
                            <a:pt x="639" y="898"/>
                            <a:pt x="1192" y="898"/>
                          </a:cubicBezTo>
                          <a:cubicBezTo>
                            <a:pt x="1744" y="898"/>
                            <a:pt x="1986" y="708"/>
                            <a:pt x="1986" y="450"/>
                          </a:cubicBezTo>
                          <a:cubicBezTo>
                            <a:pt x="1986" y="208"/>
                            <a:pt x="1744" y="1"/>
                            <a:pt x="119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23" name="Google Shape;8123;p8"/>
                    <p:cNvSpPr/>
                    <p:nvPr/>
                  </p:nvSpPr>
                  <p:spPr>
                    <a:xfrm rot="-5400000">
                      <a:off x="509363" y="2087313"/>
                      <a:ext cx="40600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19" extrusionOk="0">
                          <a:moveTo>
                            <a:pt x="1195" y="0"/>
                          </a:moveTo>
                          <a:cubicBezTo>
                            <a:pt x="1022" y="0"/>
                            <a:pt x="805" y="106"/>
                            <a:pt x="553" y="358"/>
                          </a:cubicBezTo>
                          <a:cubicBezTo>
                            <a:pt x="173" y="737"/>
                            <a:pt x="1" y="1307"/>
                            <a:pt x="35" y="1514"/>
                          </a:cubicBezTo>
                          <a:cubicBezTo>
                            <a:pt x="53" y="1517"/>
                            <a:pt x="72" y="1518"/>
                            <a:pt x="94" y="1518"/>
                          </a:cubicBezTo>
                          <a:cubicBezTo>
                            <a:pt x="336" y="1518"/>
                            <a:pt x="844" y="1343"/>
                            <a:pt x="1192" y="979"/>
                          </a:cubicBezTo>
                          <a:cubicBezTo>
                            <a:pt x="1589" y="599"/>
                            <a:pt x="1623" y="289"/>
                            <a:pt x="1451" y="99"/>
                          </a:cubicBezTo>
                          <a:cubicBezTo>
                            <a:pt x="1381" y="36"/>
                            <a:pt x="1295" y="0"/>
                            <a:pt x="11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24" name="Google Shape;8124;p8"/>
                    <p:cNvSpPr/>
                    <p:nvPr/>
                  </p:nvSpPr>
                  <p:spPr>
                    <a:xfrm rot="-5400000">
                      <a:off x="613000" y="2272600"/>
                      <a:ext cx="21150" cy="18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46" h="728" extrusionOk="0">
                          <a:moveTo>
                            <a:pt x="368" y="1"/>
                          </a:moveTo>
                          <a:cubicBezTo>
                            <a:pt x="182" y="1"/>
                            <a:pt x="0" y="144"/>
                            <a:pt x="0" y="365"/>
                          </a:cubicBezTo>
                          <a:cubicBezTo>
                            <a:pt x="0" y="572"/>
                            <a:pt x="156" y="728"/>
                            <a:pt x="363" y="728"/>
                          </a:cubicBezTo>
                          <a:cubicBezTo>
                            <a:pt x="691" y="728"/>
                            <a:pt x="846" y="331"/>
                            <a:pt x="622" y="106"/>
                          </a:cubicBezTo>
                          <a:cubicBezTo>
                            <a:pt x="549" y="34"/>
                            <a:pt x="458" y="1"/>
                            <a:pt x="36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25" name="Google Shape;8125;p8"/>
                    <p:cNvSpPr/>
                    <p:nvPr/>
                  </p:nvSpPr>
                  <p:spPr>
                    <a:xfrm rot="-5400000">
                      <a:off x="650350" y="2258175"/>
                      <a:ext cx="22475" cy="50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2003" extrusionOk="0">
                          <a:moveTo>
                            <a:pt x="450" y="0"/>
                          </a:moveTo>
                          <a:cubicBezTo>
                            <a:pt x="277" y="121"/>
                            <a:pt x="1" y="639"/>
                            <a:pt x="1" y="1191"/>
                          </a:cubicBezTo>
                          <a:cubicBezTo>
                            <a:pt x="1" y="1743"/>
                            <a:pt x="208" y="2002"/>
                            <a:pt x="450" y="2002"/>
                          </a:cubicBezTo>
                          <a:cubicBezTo>
                            <a:pt x="709" y="2002"/>
                            <a:pt x="898" y="1743"/>
                            <a:pt x="898" y="1191"/>
                          </a:cubicBezTo>
                          <a:cubicBezTo>
                            <a:pt x="898" y="639"/>
                            <a:pt x="622" y="121"/>
                            <a:pt x="450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26" name="Google Shape;8126;p8"/>
                    <p:cNvSpPr/>
                    <p:nvPr/>
                  </p:nvSpPr>
                  <p:spPr>
                    <a:xfrm rot="-5400000">
                      <a:off x="631263" y="2235738"/>
                      <a:ext cx="40575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20" extrusionOk="0">
                          <a:moveTo>
                            <a:pt x="93" y="1"/>
                          </a:moveTo>
                          <a:cubicBezTo>
                            <a:pt x="72" y="1"/>
                            <a:pt x="52" y="2"/>
                            <a:pt x="35" y="5"/>
                          </a:cubicBezTo>
                          <a:cubicBezTo>
                            <a:pt x="1" y="229"/>
                            <a:pt x="173" y="781"/>
                            <a:pt x="570" y="1178"/>
                          </a:cubicBezTo>
                          <a:cubicBezTo>
                            <a:pt x="820" y="1417"/>
                            <a:pt x="1035" y="1520"/>
                            <a:pt x="1204" y="1520"/>
                          </a:cubicBezTo>
                          <a:cubicBezTo>
                            <a:pt x="1303" y="1520"/>
                            <a:pt x="1386" y="1484"/>
                            <a:pt x="1450" y="1420"/>
                          </a:cubicBezTo>
                          <a:cubicBezTo>
                            <a:pt x="1623" y="1247"/>
                            <a:pt x="1588" y="937"/>
                            <a:pt x="1209" y="540"/>
                          </a:cubicBezTo>
                          <a:cubicBezTo>
                            <a:pt x="842" y="189"/>
                            <a:pt x="344" y="1"/>
                            <a:pt x="9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27" name="Google Shape;8127;p8"/>
                    <p:cNvSpPr/>
                    <p:nvPr/>
                  </p:nvSpPr>
                  <p:spPr>
                    <a:xfrm rot="-5400000">
                      <a:off x="598563" y="2234013"/>
                      <a:ext cx="50075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8" extrusionOk="0">
                          <a:moveTo>
                            <a:pt x="1191" y="1"/>
                          </a:moveTo>
                          <a:cubicBezTo>
                            <a:pt x="639" y="1"/>
                            <a:pt x="121" y="277"/>
                            <a:pt x="0" y="449"/>
                          </a:cubicBezTo>
                          <a:cubicBezTo>
                            <a:pt x="121" y="639"/>
                            <a:pt x="656" y="898"/>
                            <a:pt x="1191" y="898"/>
                          </a:cubicBezTo>
                          <a:cubicBezTo>
                            <a:pt x="1744" y="898"/>
                            <a:pt x="2003" y="708"/>
                            <a:pt x="2003" y="449"/>
                          </a:cubicBezTo>
                          <a:cubicBezTo>
                            <a:pt x="2003" y="208"/>
                            <a:pt x="1744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28" name="Google Shape;8128;p8"/>
                    <p:cNvSpPr/>
                    <p:nvPr/>
                  </p:nvSpPr>
                  <p:spPr>
                    <a:xfrm rot="-5400000">
                      <a:off x="598775" y="2309750"/>
                      <a:ext cx="49650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8" extrusionOk="0">
                          <a:moveTo>
                            <a:pt x="795" y="1"/>
                          </a:moveTo>
                          <a:cubicBezTo>
                            <a:pt x="243" y="1"/>
                            <a:pt x="1" y="208"/>
                            <a:pt x="1" y="449"/>
                          </a:cubicBezTo>
                          <a:cubicBezTo>
                            <a:pt x="1" y="708"/>
                            <a:pt x="243" y="898"/>
                            <a:pt x="795" y="898"/>
                          </a:cubicBezTo>
                          <a:cubicBezTo>
                            <a:pt x="1347" y="898"/>
                            <a:pt x="1882" y="639"/>
                            <a:pt x="1986" y="449"/>
                          </a:cubicBezTo>
                          <a:cubicBezTo>
                            <a:pt x="1865" y="277"/>
                            <a:pt x="1347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29" name="Google Shape;8129;p8"/>
                    <p:cNvSpPr/>
                    <p:nvPr/>
                  </p:nvSpPr>
                  <p:spPr>
                    <a:xfrm rot="-5400000">
                      <a:off x="631263" y="2292688"/>
                      <a:ext cx="40575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20" extrusionOk="0">
                          <a:moveTo>
                            <a:pt x="1529" y="0"/>
                          </a:moveTo>
                          <a:cubicBezTo>
                            <a:pt x="1288" y="0"/>
                            <a:pt x="780" y="176"/>
                            <a:pt x="432" y="540"/>
                          </a:cubicBezTo>
                          <a:cubicBezTo>
                            <a:pt x="35" y="937"/>
                            <a:pt x="0" y="1247"/>
                            <a:pt x="173" y="1420"/>
                          </a:cubicBezTo>
                          <a:cubicBezTo>
                            <a:pt x="243" y="1484"/>
                            <a:pt x="330" y="1520"/>
                            <a:pt x="431" y="1520"/>
                          </a:cubicBezTo>
                          <a:cubicBezTo>
                            <a:pt x="603" y="1520"/>
                            <a:pt x="814" y="1417"/>
                            <a:pt x="1053" y="1178"/>
                          </a:cubicBezTo>
                          <a:cubicBezTo>
                            <a:pt x="1450" y="781"/>
                            <a:pt x="1623" y="229"/>
                            <a:pt x="1588" y="5"/>
                          </a:cubicBezTo>
                          <a:cubicBezTo>
                            <a:pt x="1571" y="2"/>
                            <a:pt x="1551" y="0"/>
                            <a:pt x="1529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30" name="Google Shape;8130;p8"/>
                    <p:cNvSpPr/>
                    <p:nvPr/>
                  </p:nvSpPr>
                  <p:spPr>
                    <a:xfrm rot="-5400000">
                      <a:off x="471713" y="2204238"/>
                      <a:ext cx="2762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864" extrusionOk="0">
                          <a:moveTo>
                            <a:pt x="553" y="1"/>
                          </a:moveTo>
                          <a:cubicBezTo>
                            <a:pt x="0" y="1"/>
                            <a:pt x="0" y="864"/>
                            <a:pt x="553" y="864"/>
                          </a:cubicBezTo>
                          <a:cubicBezTo>
                            <a:pt x="1105" y="864"/>
                            <a:pt x="1105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31" name="Google Shape;8131;p8"/>
                    <p:cNvSpPr/>
                    <p:nvPr/>
                  </p:nvSpPr>
                  <p:spPr>
                    <a:xfrm rot="-5400000">
                      <a:off x="468913" y="2335613"/>
                      <a:ext cx="2807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864" extrusionOk="0">
                          <a:moveTo>
                            <a:pt x="552" y="0"/>
                          </a:moveTo>
                          <a:cubicBezTo>
                            <a:pt x="0" y="0"/>
                            <a:pt x="0" y="863"/>
                            <a:pt x="552" y="863"/>
                          </a:cubicBezTo>
                          <a:cubicBezTo>
                            <a:pt x="1122" y="863"/>
                            <a:pt x="1122" y="0"/>
                            <a:pt x="552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32" name="Google Shape;8132;p8"/>
                    <p:cNvSpPr/>
                    <p:nvPr/>
                  </p:nvSpPr>
                  <p:spPr>
                    <a:xfrm rot="-5400000">
                      <a:off x="554775" y="1943825"/>
                      <a:ext cx="16400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56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56" y="2504"/>
                          </a:lnTo>
                          <a:lnTo>
                            <a:pt x="656" y="1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33" name="Google Shape;8133;p8"/>
                    <p:cNvSpPr/>
                    <p:nvPr/>
                  </p:nvSpPr>
                  <p:spPr>
                    <a:xfrm rot="-5400000">
                      <a:off x="613238" y="1795613"/>
                      <a:ext cx="15975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39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39" y="2504"/>
                          </a:lnTo>
                          <a:lnTo>
                            <a:pt x="639" y="1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34" name="Google Shape;8134;p8"/>
                    <p:cNvSpPr/>
                    <p:nvPr/>
                  </p:nvSpPr>
                  <p:spPr>
                    <a:xfrm rot="-5400000">
                      <a:off x="548300" y="1817850"/>
                      <a:ext cx="18575" cy="18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743" h="725" extrusionOk="0">
                          <a:moveTo>
                            <a:pt x="380" y="0"/>
                          </a:moveTo>
                          <a:cubicBezTo>
                            <a:pt x="173" y="0"/>
                            <a:pt x="1" y="155"/>
                            <a:pt x="1" y="363"/>
                          </a:cubicBezTo>
                          <a:cubicBezTo>
                            <a:pt x="1" y="570"/>
                            <a:pt x="173" y="725"/>
                            <a:pt x="380" y="725"/>
                          </a:cubicBezTo>
                          <a:cubicBezTo>
                            <a:pt x="570" y="725"/>
                            <a:pt x="743" y="570"/>
                            <a:pt x="743" y="363"/>
                          </a:cubicBezTo>
                          <a:cubicBezTo>
                            <a:pt x="743" y="155"/>
                            <a:pt x="570" y="0"/>
                            <a:pt x="380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35" name="Google Shape;8135;p8"/>
                    <p:cNvSpPr/>
                    <p:nvPr/>
                  </p:nvSpPr>
                  <p:spPr>
                    <a:xfrm rot="-5400000">
                      <a:off x="508588" y="1801863"/>
                      <a:ext cx="22475" cy="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1986" extrusionOk="0">
                          <a:moveTo>
                            <a:pt x="449" y="1"/>
                          </a:moveTo>
                          <a:cubicBezTo>
                            <a:pt x="190" y="1"/>
                            <a:pt x="1" y="242"/>
                            <a:pt x="1" y="795"/>
                          </a:cubicBezTo>
                          <a:cubicBezTo>
                            <a:pt x="1" y="1347"/>
                            <a:pt x="259" y="1882"/>
                            <a:pt x="449" y="1986"/>
                          </a:cubicBezTo>
                          <a:cubicBezTo>
                            <a:pt x="622" y="1865"/>
                            <a:pt x="898" y="1347"/>
                            <a:pt x="898" y="795"/>
                          </a:cubicBezTo>
                          <a:cubicBezTo>
                            <a:pt x="898" y="242"/>
                            <a:pt x="691" y="1"/>
                            <a:pt x="44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36" name="Google Shape;8136;p8"/>
                    <p:cNvSpPr/>
                    <p:nvPr/>
                  </p:nvSpPr>
                  <p:spPr>
                    <a:xfrm rot="-5400000">
                      <a:off x="509150" y="1835975"/>
                      <a:ext cx="41025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41" h="1519" extrusionOk="0">
                          <a:moveTo>
                            <a:pt x="426" y="0"/>
                          </a:moveTo>
                          <a:cubicBezTo>
                            <a:pt x="328" y="0"/>
                            <a:pt x="248" y="36"/>
                            <a:pt x="191" y="99"/>
                          </a:cubicBezTo>
                          <a:cubicBezTo>
                            <a:pt x="1" y="289"/>
                            <a:pt x="35" y="599"/>
                            <a:pt x="432" y="979"/>
                          </a:cubicBezTo>
                          <a:cubicBezTo>
                            <a:pt x="796" y="1343"/>
                            <a:pt x="1291" y="1518"/>
                            <a:pt x="1530" y="1518"/>
                          </a:cubicBezTo>
                          <a:cubicBezTo>
                            <a:pt x="1552" y="1518"/>
                            <a:pt x="1572" y="1517"/>
                            <a:pt x="1589" y="1514"/>
                          </a:cubicBezTo>
                          <a:cubicBezTo>
                            <a:pt x="1641" y="1290"/>
                            <a:pt x="1451" y="737"/>
                            <a:pt x="1071" y="358"/>
                          </a:cubicBezTo>
                          <a:cubicBezTo>
                            <a:pt x="819" y="106"/>
                            <a:pt x="596" y="0"/>
                            <a:pt x="42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37" name="Google Shape;8137;p8"/>
                    <p:cNvSpPr/>
                    <p:nvPr/>
                  </p:nvSpPr>
                  <p:spPr>
                    <a:xfrm rot="-5400000">
                      <a:off x="532550" y="1853425"/>
                      <a:ext cx="5007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9" extrusionOk="0">
                          <a:moveTo>
                            <a:pt x="794" y="1"/>
                          </a:moveTo>
                          <a:cubicBezTo>
                            <a:pt x="259" y="1"/>
                            <a:pt x="0" y="208"/>
                            <a:pt x="0" y="450"/>
                          </a:cubicBezTo>
                          <a:cubicBezTo>
                            <a:pt x="0" y="708"/>
                            <a:pt x="259" y="898"/>
                            <a:pt x="794" y="898"/>
                          </a:cubicBezTo>
                          <a:cubicBezTo>
                            <a:pt x="1347" y="898"/>
                            <a:pt x="1882" y="639"/>
                            <a:pt x="2002" y="450"/>
                          </a:cubicBezTo>
                          <a:cubicBezTo>
                            <a:pt x="1882" y="277"/>
                            <a:pt x="1347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38" name="Google Shape;8138;p8"/>
                    <p:cNvSpPr/>
                    <p:nvPr/>
                  </p:nvSpPr>
                  <p:spPr>
                    <a:xfrm rot="-5400000">
                      <a:off x="532775" y="1777700"/>
                      <a:ext cx="4962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5" h="899" extrusionOk="0">
                          <a:moveTo>
                            <a:pt x="1191" y="1"/>
                          </a:moveTo>
                          <a:cubicBezTo>
                            <a:pt x="639" y="1"/>
                            <a:pt x="104" y="277"/>
                            <a:pt x="0" y="450"/>
                          </a:cubicBezTo>
                          <a:cubicBezTo>
                            <a:pt x="121" y="639"/>
                            <a:pt x="639" y="898"/>
                            <a:pt x="1191" y="898"/>
                          </a:cubicBezTo>
                          <a:cubicBezTo>
                            <a:pt x="1743" y="898"/>
                            <a:pt x="1985" y="708"/>
                            <a:pt x="1985" y="450"/>
                          </a:cubicBezTo>
                          <a:cubicBezTo>
                            <a:pt x="1985" y="208"/>
                            <a:pt x="1743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39" name="Google Shape;8139;p8"/>
                    <p:cNvSpPr/>
                    <p:nvPr/>
                  </p:nvSpPr>
                  <p:spPr>
                    <a:xfrm rot="-5400000">
                      <a:off x="509375" y="1779225"/>
                      <a:ext cx="40575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19" extrusionOk="0">
                          <a:moveTo>
                            <a:pt x="1195" y="0"/>
                          </a:moveTo>
                          <a:cubicBezTo>
                            <a:pt x="1023" y="0"/>
                            <a:pt x="810" y="106"/>
                            <a:pt x="570" y="358"/>
                          </a:cubicBezTo>
                          <a:cubicBezTo>
                            <a:pt x="173" y="737"/>
                            <a:pt x="0" y="1307"/>
                            <a:pt x="35" y="1514"/>
                          </a:cubicBezTo>
                          <a:cubicBezTo>
                            <a:pt x="52" y="1517"/>
                            <a:pt x="72" y="1518"/>
                            <a:pt x="94" y="1518"/>
                          </a:cubicBezTo>
                          <a:cubicBezTo>
                            <a:pt x="335" y="1518"/>
                            <a:pt x="843" y="1343"/>
                            <a:pt x="1191" y="979"/>
                          </a:cubicBezTo>
                          <a:cubicBezTo>
                            <a:pt x="1588" y="599"/>
                            <a:pt x="1623" y="289"/>
                            <a:pt x="1450" y="99"/>
                          </a:cubicBezTo>
                          <a:cubicBezTo>
                            <a:pt x="1380" y="36"/>
                            <a:pt x="1295" y="0"/>
                            <a:pt x="11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40" name="Google Shape;8140;p8"/>
                    <p:cNvSpPr/>
                    <p:nvPr/>
                  </p:nvSpPr>
                  <p:spPr>
                    <a:xfrm rot="-5400000">
                      <a:off x="612988" y="1964513"/>
                      <a:ext cx="21175" cy="18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47" h="728" extrusionOk="0">
                          <a:moveTo>
                            <a:pt x="369" y="1"/>
                          </a:moveTo>
                          <a:cubicBezTo>
                            <a:pt x="182" y="1"/>
                            <a:pt x="1" y="144"/>
                            <a:pt x="1" y="365"/>
                          </a:cubicBezTo>
                          <a:cubicBezTo>
                            <a:pt x="1" y="572"/>
                            <a:pt x="156" y="728"/>
                            <a:pt x="363" y="728"/>
                          </a:cubicBezTo>
                          <a:cubicBezTo>
                            <a:pt x="691" y="728"/>
                            <a:pt x="846" y="331"/>
                            <a:pt x="622" y="106"/>
                          </a:cubicBezTo>
                          <a:cubicBezTo>
                            <a:pt x="549" y="34"/>
                            <a:pt x="458" y="1"/>
                            <a:pt x="36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41" name="Google Shape;8141;p8"/>
                    <p:cNvSpPr/>
                    <p:nvPr/>
                  </p:nvSpPr>
                  <p:spPr>
                    <a:xfrm rot="-5400000">
                      <a:off x="650363" y="1950088"/>
                      <a:ext cx="22450" cy="50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8" h="2003" extrusionOk="0">
                          <a:moveTo>
                            <a:pt x="449" y="0"/>
                          </a:moveTo>
                          <a:cubicBezTo>
                            <a:pt x="276" y="121"/>
                            <a:pt x="0" y="639"/>
                            <a:pt x="0" y="1191"/>
                          </a:cubicBezTo>
                          <a:cubicBezTo>
                            <a:pt x="0" y="1743"/>
                            <a:pt x="207" y="2002"/>
                            <a:pt x="449" y="2002"/>
                          </a:cubicBezTo>
                          <a:cubicBezTo>
                            <a:pt x="708" y="2002"/>
                            <a:pt x="898" y="1743"/>
                            <a:pt x="898" y="1191"/>
                          </a:cubicBezTo>
                          <a:cubicBezTo>
                            <a:pt x="898" y="639"/>
                            <a:pt x="639" y="121"/>
                            <a:pt x="449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42" name="Google Shape;8142;p8"/>
                    <p:cNvSpPr/>
                    <p:nvPr/>
                  </p:nvSpPr>
                  <p:spPr>
                    <a:xfrm rot="-5400000">
                      <a:off x="631250" y="1927650"/>
                      <a:ext cx="40600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20" extrusionOk="0">
                          <a:moveTo>
                            <a:pt x="93" y="1"/>
                          </a:moveTo>
                          <a:cubicBezTo>
                            <a:pt x="72" y="1"/>
                            <a:pt x="53" y="2"/>
                            <a:pt x="35" y="5"/>
                          </a:cubicBezTo>
                          <a:cubicBezTo>
                            <a:pt x="1" y="229"/>
                            <a:pt x="174" y="781"/>
                            <a:pt x="570" y="1178"/>
                          </a:cubicBezTo>
                          <a:cubicBezTo>
                            <a:pt x="809" y="1417"/>
                            <a:pt x="1028" y="1520"/>
                            <a:pt x="1200" y="1520"/>
                          </a:cubicBezTo>
                          <a:cubicBezTo>
                            <a:pt x="1301" y="1520"/>
                            <a:pt x="1387" y="1484"/>
                            <a:pt x="1451" y="1420"/>
                          </a:cubicBezTo>
                          <a:cubicBezTo>
                            <a:pt x="1623" y="1247"/>
                            <a:pt x="1589" y="937"/>
                            <a:pt x="1209" y="540"/>
                          </a:cubicBezTo>
                          <a:cubicBezTo>
                            <a:pt x="843" y="189"/>
                            <a:pt x="344" y="1"/>
                            <a:pt x="9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43" name="Google Shape;8143;p8"/>
                    <p:cNvSpPr/>
                    <p:nvPr/>
                  </p:nvSpPr>
                  <p:spPr>
                    <a:xfrm rot="-5400000">
                      <a:off x="598563" y="1925938"/>
                      <a:ext cx="50075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8" extrusionOk="0">
                          <a:moveTo>
                            <a:pt x="1192" y="1"/>
                          </a:moveTo>
                          <a:cubicBezTo>
                            <a:pt x="639" y="1"/>
                            <a:pt x="122" y="277"/>
                            <a:pt x="1" y="449"/>
                          </a:cubicBezTo>
                          <a:cubicBezTo>
                            <a:pt x="122" y="639"/>
                            <a:pt x="657" y="898"/>
                            <a:pt x="1192" y="898"/>
                          </a:cubicBezTo>
                          <a:cubicBezTo>
                            <a:pt x="1744" y="898"/>
                            <a:pt x="2003" y="708"/>
                            <a:pt x="2003" y="449"/>
                          </a:cubicBezTo>
                          <a:cubicBezTo>
                            <a:pt x="2003" y="208"/>
                            <a:pt x="1744" y="1"/>
                            <a:pt x="119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44" name="Google Shape;8144;p8"/>
                    <p:cNvSpPr/>
                    <p:nvPr/>
                  </p:nvSpPr>
                  <p:spPr>
                    <a:xfrm rot="-5400000">
                      <a:off x="598775" y="2001650"/>
                      <a:ext cx="49650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8" extrusionOk="0">
                          <a:moveTo>
                            <a:pt x="794" y="1"/>
                          </a:moveTo>
                          <a:cubicBezTo>
                            <a:pt x="242" y="1"/>
                            <a:pt x="0" y="208"/>
                            <a:pt x="0" y="449"/>
                          </a:cubicBezTo>
                          <a:cubicBezTo>
                            <a:pt x="0" y="708"/>
                            <a:pt x="242" y="898"/>
                            <a:pt x="794" y="898"/>
                          </a:cubicBezTo>
                          <a:cubicBezTo>
                            <a:pt x="1347" y="898"/>
                            <a:pt x="1864" y="639"/>
                            <a:pt x="1985" y="449"/>
                          </a:cubicBezTo>
                          <a:cubicBezTo>
                            <a:pt x="1864" y="277"/>
                            <a:pt x="1347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45" name="Google Shape;8145;p8"/>
                    <p:cNvSpPr/>
                    <p:nvPr/>
                  </p:nvSpPr>
                  <p:spPr>
                    <a:xfrm rot="-5400000">
                      <a:off x="631250" y="1984600"/>
                      <a:ext cx="40600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20" extrusionOk="0">
                          <a:moveTo>
                            <a:pt x="1530" y="0"/>
                          </a:moveTo>
                          <a:cubicBezTo>
                            <a:pt x="1288" y="0"/>
                            <a:pt x="780" y="176"/>
                            <a:pt x="432" y="540"/>
                          </a:cubicBezTo>
                          <a:cubicBezTo>
                            <a:pt x="35" y="937"/>
                            <a:pt x="1" y="1247"/>
                            <a:pt x="173" y="1420"/>
                          </a:cubicBezTo>
                          <a:cubicBezTo>
                            <a:pt x="244" y="1484"/>
                            <a:pt x="331" y="1520"/>
                            <a:pt x="432" y="1520"/>
                          </a:cubicBezTo>
                          <a:cubicBezTo>
                            <a:pt x="603" y="1520"/>
                            <a:pt x="815" y="1417"/>
                            <a:pt x="1053" y="1178"/>
                          </a:cubicBezTo>
                          <a:cubicBezTo>
                            <a:pt x="1450" y="781"/>
                            <a:pt x="1623" y="229"/>
                            <a:pt x="1589" y="5"/>
                          </a:cubicBezTo>
                          <a:cubicBezTo>
                            <a:pt x="1571" y="2"/>
                            <a:pt x="1552" y="0"/>
                            <a:pt x="1530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46" name="Google Shape;8146;p8"/>
                    <p:cNvSpPr/>
                    <p:nvPr/>
                  </p:nvSpPr>
                  <p:spPr>
                    <a:xfrm rot="-5400000">
                      <a:off x="471700" y="1896150"/>
                      <a:ext cx="27650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864" extrusionOk="0">
                          <a:moveTo>
                            <a:pt x="553" y="1"/>
                          </a:moveTo>
                          <a:cubicBezTo>
                            <a:pt x="1" y="1"/>
                            <a:pt x="1" y="864"/>
                            <a:pt x="553" y="864"/>
                          </a:cubicBezTo>
                          <a:cubicBezTo>
                            <a:pt x="1105" y="864"/>
                            <a:pt x="1105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47" name="Google Shape;8147;p8"/>
                    <p:cNvSpPr/>
                    <p:nvPr/>
                  </p:nvSpPr>
                  <p:spPr>
                    <a:xfrm rot="-5400000">
                      <a:off x="468913" y="2027538"/>
                      <a:ext cx="2807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864" extrusionOk="0">
                          <a:moveTo>
                            <a:pt x="553" y="0"/>
                          </a:moveTo>
                          <a:cubicBezTo>
                            <a:pt x="1" y="0"/>
                            <a:pt x="1" y="863"/>
                            <a:pt x="553" y="863"/>
                          </a:cubicBezTo>
                          <a:cubicBezTo>
                            <a:pt x="1122" y="863"/>
                            <a:pt x="1122" y="0"/>
                            <a:pt x="5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48" name="Google Shape;8148;p8"/>
                    <p:cNvSpPr/>
                    <p:nvPr/>
                  </p:nvSpPr>
                  <p:spPr>
                    <a:xfrm rot="-5400000">
                      <a:off x="554763" y="1635738"/>
                      <a:ext cx="16425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57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56" y="2504"/>
                          </a:lnTo>
                          <a:lnTo>
                            <a:pt x="656" y="1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49" name="Google Shape;8149;p8"/>
                    <p:cNvSpPr/>
                    <p:nvPr/>
                  </p:nvSpPr>
                  <p:spPr>
                    <a:xfrm rot="-5400000">
                      <a:off x="613225" y="1487525"/>
                      <a:ext cx="16000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0" h="2504" extrusionOk="0">
                          <a:moveTo>
                            <a:pt x="1" y="1"/>
                          </a:moveTo>
                          <a:lnTo>
                            <a:pt x="1" y="2504"/>
                          </a:lnTo>
                          <a:lnTo>
                            <a:pt x="639" y="2504"/>
                          </a:lnTo>
                          <a:lnTo>
                            <a:pt x="639" y="1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50" name="Google Shape;8150;p8"/>
                    <p:cNvSpPr/>
                    <p:nvPr/>
                  </p:nvSpPr>
                  <p:spPr>
                    <a:xfrm rot="-5400000">
                      <a:off x="548513" y="1509538"/>
                      <a:ext cx="18150" cy="18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726" h="725" extrusionOk="0">
                          <a:moveTo>
                            <a:pt x="363" y="0"/>
                          </a:moveTo>
                          <a:cubicBezTo>
                            <a:pt x="155" y="0"/>
                            <a:pt x="0" y="155"/>
                            <a:pt x="0" y="363"/>
                          </a:cubicBezTo>
                          <a:cubicBezTo>
                            <a:pt x="0" y="570"/>
                            <a:pt x="155" y="725"/>
                            <a:pt x="363" y="725"/>
                          </a:cubicBezTo>
                          <a:cubicBezTo>
                            <a:pt x="552" y="725"/>
                            <a:pt x="725" y="570"/>
                            <a:pt x="725" y="363"/>
                          </a:cubicBezTo>
                          <a:cubicBezTo>
                            <a:pt x="725" y="155"/>
                            <a:pt x="552" y="0"/>
                            <a:pt x="36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51" name="Google Shape;8151;p8"/>
                    <p:cNvSpPr/>
                    <p:nvPr/>
                  </p:nvSpPr>
                  <p:spPr>
                    <a:xfrm rot="-5400000">
                      <a:off x="508588" y="1493788"/>
                      <a:ext cx="22475" cy="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1986" extrusionOk="0">
                          <a:moveTo>
                            <a:pt x="450" y="1"/>
                          </a:moveTo>
                          <a:cubicBezTo>
                            <a:pt x="191" y="1"/>
                            <a:pt x="1" y="242"/>
                            <a:pt x="1" y="795"/>
                          </a:cubicBezTo>
                          <a:cubicBezTo>
                            <a:pt x="1" y="1347"/>
                            <a:pt x="260" y="1882"/>
                            <a:pt x="450" y="1986"/>
                          </a:cubicBezTo>
                          <a:cubicBezTo>
                            <a:pt x="622" y="1865"/>
                            <a:pt x="898" y="1347"/>
                            <a:pt x="898" y="795"/>
                          </a:cubicBezTo>
                          <a:cubicBezTo>
                            <a:pt x="898" y="242"/>
                            <a:pt x="691" y="1"/>
                            <a:pt x="45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52" name="Google Shape;8152;p8"/>
                    <p:cNvSpPr/>
                    <p:nvPr/>
                  </p:nvSpPr>
                  <p:spPr>
                    <a:xfrm rot="-5400000">
                      <a:off x="509375" y="1528100"/>
                      <a:ext cx="40575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19" extrusionOk="0">
                          <a:moveTo>
                            <a:pt x="416" y="0"/>
                          </a:moveTo>
                          <a:cubicBezTo>
                            <a:pt x="318" y="0"/>
                            <a:pt x="236" y="36"/>
                            <a:pt x="173" y="99"/>
                          </a:cubicBezTo>
                          <a:cubicBezTo>
                            <a:pt x="0" y="289"/>
                            <a:pt x="35" y="599"/>
                            <a:pt x="415" y="979"/>
                          </a:cubicBezTo>
                          <a:cubicBezTo>
                            <a:pt x="779" y="1343"/>
                            <a:pt x="1273" y="1518"/>
                            <a:pt x="1526" y="1518"/>
                          </a:cubicBezTo>
                          <a:cubicBezTo>
                            <a:pt x="1549" y="1518"/>
                            <a:pt x="1570" y="1517"/>
                            <a:pt x="1588" y="1514"/>
                          </a:cubicBezTo>
                          <a:cubicBezTo>
                            <a:pt x="1623" y="1290"/>
                            <a:pt x="1433" y="737"/>
                            <a:pt x="1053" y="358"/>
                          </a:cubicBezTo>
                          <a:cubicBezTo>
                            <a:pt x="802" y="106"/>
                            <a:pt x="585" y="0"/>
                            <a:pt x="41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53" name="Google Shape;8153;p8"/>
                    <p:cNvSpPr/>
                    <p:nvPr/>
                  </p:nvSpPr>
                  <p:spPr>
                    <a:xfrm rot="-5400000">
                      <a:off x="532550" y="1545350"/>
                      <a:ext cx="5007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9" extrusionOk="0">
                          <a:moveTo>
                            <a:pt x="795" y="1"/>
                          </a:moveTo>
                          <a:cubicBezTo>
                            <a:pt x="260" y="1"/>
                            <a:pt x="1" y="208"/>
                            <a:pt x="1" y="450"/>
                          </a:cubicBezTo>
                          <a:cubicBezTo>
                            <a:pt x="1" y="708"/>
                            <a:pt x="242" y="898"/>
                            <a:pt x="795" y="898"/>
                          </a:cubicBezTo>
                          <a:cubicBezTo>
                            <a:pt x="1347" y="898"/>
                            <a:pt x="1882" y="639"/>
                            <a:pt x="2003" y="450"/>
                          </a:cubicBezTo>
                          <a:cubicBezTo>
                            <a:pt x="1882" y="277"/>
                            <a:pt x="1347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54" name="Google Shape;8154;p8"/>
                    <p:cNvSpPr/>
                    <p:nvPr/>
                  </p:nvSpPr>
                  <p:spPr>
                    <a:xfrm rot="-5400000">
                      <a:off x="532763" y="1469613"/>
                      <a:ext cx="49650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9" extrusionOk="0">
                          <a:moveTo>
                            <a:pt x="1191" y="1"/>
                          </a:moveTo>
                          <a:cubicBezTo>
                            <a:pt x="639" y="1"/>
                            <a:pt x="104" y="277"/>
                            <a:pt x="0" y="450"/>
                          </a:cubicBezTo>
                          <a:cubicBezTo>
                            <a:pt x="121" y="639"/>
                            <a:pt x="639" y="898"/>
                            <a:pt x="1191" y="898"/>
                          </a:cubicBezTo>
                          <a:cubicBezTo>
                            <a:pt x="1744" y="898"/>
                            <a:pt x="1985" y="708"/>
                            <a:pt x="1985" y="450"/>
                          </a:cubicBezTo>
                          <a:cubicBezTo>
                            <a:pt x="1985" y="208"/>
                            <a:pt x="1744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55" name="Google Shape;8155;p8"/>
                    <p:cNvSpPr/>
                    <p:nvPr/>
                  </p:nvSpPr>
                  <p:spPr>
                    <a:xfrm rot="-5400000">
                      <a:off x="509375" y="1471150"/>
                      <a:ext cx="40575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19" extrusionOk="0">
                          <a:moveTo>
                            <a:pt x="1196" y="0"/>
                          </a:moveTo>
                          <a:cubicBezTo>
                            <a:pt x="1024" y="0"/>
                            <a:pt x="811" y="106"/>
                            <a:pt x="570" y="358"/>
                          </a:cubicBezTo>
                          <a:cubicBezTo>
                            <a:pt x="173" y="737"/>
                            <a:pt x="1" y="1307"/>
                            <a:pt x="35" y="1514"/>
                          </a:cubicBezTo>
                          <a:cubicBezTo>
                            <a:pt x="52" y="1517"/>
                            <a:pt x="72" y="1518"/>
                            <a:pt x="94" y="1518"/>
                          </a:cubicBezTo>
                          <a:cubicBezTo>
                            <a:pt x="335" y="1518"/>
                            <a:pt x="843" y="1343"/>
                            <a:pt x="1191" y="979"/>
                          </a:cubicBezTo>
                          <a:cubicBezTo>
                            <a:pt x="1588" y="599"/>
                            <a:pt x="1623" y="289"/>
                            <a:pt x="1450" y="99"/>
                          </a:cubicBezTo>
                          <a:cubicBezTo>
                            <a:pt x="1381" y="36"/>
                            <a:pt x="1295" y="0"/>
                            <a:pt x="119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56" name="Google Shape;8156;p8"/>
                    <p:cNvSpPr/>
                    <p:nvPr/>
                  </p:nvSpPr>
                  <p:spPr>
                    <a:xfrm rot="-5400000">
                      <a:off x="612988" y="1656438"/>
                      <a:ext cx="21175" cy="18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47" h="728" extrusionOk="0">
                          <a:moveTo>
                            <a:pt x="369" y="1"/>
                          </a:moveTo>
                          <a:cubicBezTo>
                            <a:pt x="182" y="1"/>
                            <a:pt x="1" y="144"/>
                            <a:pt x="1" y="365"/>
                          </a:cubicBezTo>
                          <a:cubicBezTo>
                            <a:pt x="1" y="572"/>
                            <a:pt x="156" y="728"/>
                            <a:pt x="363" y="728"/>
                          </a:cubicBezTo>
                          <a:cubicBezTo>
                            <a:pt x="691" y="728"/>
                            <a:pt x="847" y="348"/>
                            <a:pt x="622" y="106"/>
                          </a:cubicBezTo>
                          <a:cubicBezTo>
                            <a:pt x="549" y="34"/>
                            <a:pt x="459" y="1"/>
                            <a:pt x="36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57" name="Google Shape;8157;p8"/>
                    <p:cNvSpPr/>
                    <p:nvPr/>
                  </p:nvSpPr>
                  <p:spPr>
                    <a:xfrm rot="-5400000">
                      <a:off x="650350" y="1642000"/>
                      <a:ext cx="22475" cy="50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2003" extrusionOk="0">
                          <a:moveTo>
                            <a:pt x="449" y="0"/>
                          </a:moveTo>
                          <a:cubicBezTo>
                            <a:pt x="277" y="121"/>
                            <a:pt x="1" y="639"/>
                            <a:pt x="1" y="1191"/>
                          </a:cubicBezTo>
                          <a:cubicBezTo>
                            <a:pt x="1" y="1743"/>
                            <a:pt x="208" y="2002"/>
                            <a:pt x="449" y="2002"/>
                          </a:cubicBezTo>
                          <a:cubicBezTo>
                            <a:pt x="708" y="2002"/>
                            <a:pt x="898" y="1743"/>
                            <a:pt x="898" y="1191"/>
                          </a:cubicBezTo>
                          <a:cubicBezTo>
                            <a:pt x="898" y="639"/>
                            <a:pt x="622" y="121"/>
                            <a:pt x="449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58" name="Google Shape;8158;p8"/>
                    <p:cNvSpPr/>
                    <p:nvPr/>
                  </p:nvSpPr>
                  <p:spPr>
                    <a:xfrm rot="-5400000">
                      <a:off x="631263" y="1619563"/>
                      <a:ext cx="40575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20" extrusionOk="0">
                          <a:moveTo>
                            <a:pt x="89" y="1"/>
                          </a:moveTo>
                          <a:cubicBezTo>
                            <a:pt x="69" y="1"/>
                            <a:pt x="51" y="2"/>
                            <a:pt x="35" y="5"/>
                          </a:cubicBezTo>
                          <a:cubicBezTo>
                            <a:pt x="0" y="229"/>
                            <a:pt x="173" y="781"/>
                            <a:pt x="570" y="1178"/>
                          </a:cubicBezTo>
                          <a:cubicBezTo>
                            <a:pt x="809" y="1417"/>
                            <a:pt x="1027" y="1520"/>
                            <a:pt x="1199" y="1520"/>
                          </a:cubicBezTo>
                          <a:cubicBezTo>
                            <a:pt x="1301" y="1520"/>
                            <a:pt x="1386" y="1484"/>
                            <a:pt x="1450" y="1420"/>
                          </a:cubicBezTo>
                          <a:cubicBezTo>
                            <a:pt x="1623" y="1247"/>
                            <a:pt x="1588" y="937"/>
                            <a:pt x="1191" y="540"/>
                          </a:cubicBezTo>
                          <a:cubicBezTo>
                            <a:pt x="841" y="189"/>
                            <a:pt x="329" y="1"/>
                            <a:pt x="8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59" name="Google Shape;8159;p8"/>
                    <p:cNvSpPr/>
                    <p:nvPr/>
                  </p:nvSpPr>
                  <p:spPr>
                    <a:xfrm rot="-5400000">
                      <a:off x="598563" y="1617838"/>
                      <a:ext cx="50075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8" extrusionOk="0">
                          <a:moveTo>
                            <a:pt x="1191" y="1"/>
                          </a:moveTo>
                          <a:cubicBezTo>
                            <a:pt x="639" y="1"/>
                            <a:pt x="121" y="277"/>
                            <a:pt x="0" y="449"/>
                          </a:cubicBezTo>
                          <a:cubicBezTo>
                            <a:pt x="121" y="639"/>
                            <a:pt x="656" y="898"/>
                            <a:pt x="1191" y="898"/>
                          </a:cubicBezTo>
                          <a:cubicBezTo>
                            <a:pt x="1743" y="898"/>
                            <a:pt x="2002" y="708"/>
                            <a:pt x="2002" y="449"/>
                          </a:cubicBezTo>
                          <a:cubicBezTo>
                            <a:pt x="2002" y="208"/>
                            <a:pt x="1743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60" name="Google Shape;8160;p8"/>
                    <p:cNvSpPr/>
                    <p:nvPr/>
                  </p:nvSpPr>
                  <p:spPr>
                    <a:xfrm rot="-5400000">
                      <a:off x="598775" y="1693575"/>
                      <a:ext cx="49650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8" extrusionOk="0">
                          <a:moveTo>
                            <a:pt x="795" y="1"/>
                          </a:moveTo>
                          <a:cubicBezTo>
                            <a:pt x="242" y="1"/>
                            <a:pt x="1" y="208"/>
                            <a:pt x="1" y="449"/>
                          </a:cubicBezTo>
                          <a:cubicBezTo>
                            <a:pt x="1" y="708"/>
                            <a:pt x="242" y="898"/>
                            <a:pt x="795" y="898"/>
                          </a:cubicBezTo>
                          <a:cubicBezTo>
                            <a:pt x="1347" y="898"/>
                            <a:pt x="1865" y="639"/>
                            <a:pt x="1986" y="449"/>
                          </a:cubicBezTo>
                          <a:cubicBezTo>
                            <a:pt x="1865" y="277"/>
                            <a:pt x="1347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61" name="Google Shape;8161;p8"/>
                    <p:cNvSpPr/>
                    <p:nvPr/>
                  </p:nvSpPr>
                  <p:spPr>
                    <a:xfrm rot="-5400000">
                      <a:off x="631250" y="1676525"/>
                      <a:ext cx="40600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20" extrusionOk="0">
                          <a:moveTo>
                            <a:pt x="1526" y="0"/>
                          </a:moveTo>
                          <a:cubicBezTo>
                            <a:pt x="1274" y="0"/>
                            <a:pt x="781" y="176"/>
                            <a:pt x="432" y="540"/>
                          </a:cubicBezTo>
                          <a:cubicBezTo>
                            <a:pt x="35" y="937"/>
                            <a:pt x="1" y="1247"/>
                            <a:pt x="174" y="1420"/>
                          </a:cubicBezTo>
                          <a:cubicBezTo>
                            <a:pt x="244" y="1484"/>
                            <a:pt x="331" y="1520"/>
                            <a:pt x="432" y="1520"/>
                          </a:cubicBezTo>
                          <a:cubicBezTo>
                            <a:pt x="603" y="1520"/>
                            <a:pt x="815" y="1417"/>
                            <a:pt x="1054" y="1178"/>
                          </a:cubicBezTo>
                          <a:cubicBezTo>
                            <a:pt x="1451" y="781"/>
                            <a:pt x="1623" y="229"/>
                            <a:pt x="1589" y="5"/>
                          </a:cubicBezTo>
                          <a:cubicBezTo>
                            <a:pt x="1570" y="2"/>
                            <a:pt x="1549" y="0"/>
                            <a:pt x="152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62" name="Google Shape;8162;p8"/>
                    <p:cNvSpPr/>
                    <p:nvPr/>
                  </p:nvSpPr>
                  <p:spPr>
                    <a:xfrm rot="-5400000">
                      <a:off x="471713" y="1588063"/>
                      <a:ext cx="2762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864" extrusionOk="0">
                          <a:moveTo>
                            <a:pt x="552" y="1"/>
                          </a:moveTo>
                          <a:cubicBezTo>
                            <a:pt x="0" y="1"/>
                            <a:pt x="0" y="864"/>
                            <a:pt x="552" y="864"/>
                          </a:cubicBezTo>
                          <a:cubicBezTo>
                            <a:pt x="1105" y="864"/>
                            <a:pt x="1105" y="1"/>
                            <a:pt x="55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63" name="Google Shape;8163;p8"/>
                    <p:cNvSpPr/>
                    <p:nvPr/>
                  </p:nvSpPr>
                  <p:spPr>
                    <a:xfrm rot="-5400000">
                      <a:off x="469125" y="1719675"/>
                      <a:ext cx="27650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864" extrusionOk="0">
                          <a:moveTo>
                            <a:pt x="553" y="0"/>
                          </a:moveTo>
                          <a:cubicBezTo>
                            <a:pt x="1" y="0"/>
                            <a:pt x="1" y="863"/>
                            <a:pt x="553" y="863"/>
                          </a:cubicBezTo>
                          <a:cubicBezTo>
                            <a:pt x="1105" y="863"/>
                            <a:pt x="1105" y="0"/>
                            <a:pt x="5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64" name="Google Shape;8164;p8"/>
                    <p:cNvSpPr/>
                    <p:nvPr/>
                  </p:nvSpPr>
                  <p:spPr>
                    <a:xfrm rot="-5400000">
                      <a:off x="554763" y="1327663"/>
                      <a:ext cx="16425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57" h="2504" extrusionOk="0">
                          <a:moveTo>
                            <a:pt x="1" y="1"/>
                          </a:moveTo>
                          <a:lnTo>
                            <a:pt x="1" y="2504"/>
                          </a:lnTo>
                          <a:lnTo>
                            <a:pt x="657" y="2504"/>
                          </a:lnTo>
                          <a:lnTo>
                            <a:pt x="657" y="1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65" name="Google Shape;8165;p8"/>
                    <p:cNvSpPr/>
                    <p:nvPr/>
                  </p:nvSpPr>
                  <p:spPr>
                    <a:xfrm rot="-5400000">
                      <a:off x="613238" y="1179438"/>
                      <a:ext cx="15975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39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39" y="2504"/>
                          </a:lnTo>
                          <a:lnTo>
                            <a:pt x="639" y="1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66" name="Google Shape;8166;p8"/>
                    <p:cNvSpPr/>
                    <p:nvPr/>
                  </p:nvSpPr>
                  <p:spPr>
                    <a:xfrm rot="-5400000">
                      <a:off x="548513" y="1201463"/>
                      <a:ext cx="18150" cy="18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726" h="725" extrusionOk="0">
                          <a:moveTo>
                            <a:pt x="363" y="0"/>
                          </a:moveTo>
                          <a:cubicBezTo>
                            <a:pt x="156" y="0"/>
                            <a:pt x="0" y="155"/>
                            <a:pt x="0" y="363"/>
                          </a:cubicBezTo>
                          <a:cubicBezTo>
                            <a:pt x="0" y="570"/>
                            <a:pt x="156" y="725"/>
                            <a:pt x="363" y="725"/>
                          </a:cubicBezTo>
                          <a:cubicBezTo>
                            <a:pt x="553" y="725"/>
                            <a:pt x="725" y="570"/>
                            <a:pt x="725" y="363"/>
                          </a:cubicBezTo>
                          <a:cubicBezTo>
                            <a:pt x="725" y="155"/>
                            <a:pt x="553" y="0"/>
                            <a:pt x="36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67" name="Google Shape;8167;p8"/>
                    <p:cNvSpPr/>
                    <p:nvPr/>
                  </p:nvSpPr>
                  <p:spPr>
                    <a:xfrm rot="-5400000">
                      <a:off x="508600" y="1185700"/>
                      <a:ext cx="22450" cy="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8" h="1986" extrusionOk="0">
                          <a:moveTo>
                            <a:pt x="449" y="1"/>
                          </a:moveTo>
                          <a:cubicBezTo>
                            <a:pt x="190" y="1"/>
                            <a:pt x="0" y="242"/>
                            <a:pt x="0" y="795"/>
                          </a:cubicBezTo>
                          <a:cubicBezTo>
                            <a:pt x="0" y="1347"/>
                            <a:pt x="259" y="1882"/>
                            <a:pt x="449" y="1986"/>
                          </a:cubicBezTo>
                          <a:cubicBezTo>
                            <a:pt x="622" y="1865"/>
                            <a:pt x="898" y="1347"/>
                            <a:pt x="898" y="795"/>
                          </a:cubicBezTo>
                          <a:cubicBezTo>
                            <a:pt x="898" y="242"/>
                            <a:pt x="691" y="1"/>
                            <a:pt x="44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68" name="Google Shape;8168;p8"/>
                    <p:cNvSpPr/>
                    <p:nvPr/>
                  </p:nvSpPr>
                  <p:spPr>
                    <a:xfrm rot="-5400000">
                      <a:off x="509375" y="1220025"/>
                      <a:ext cx="40575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19" extrusionOk="0">
                          <a:moveTo>
                            <a:pt x="416" y="0"/>
                          </a:moveTo>
                          <a:cubicBezTo>
                            <a:pt x="318" y="0"/>
                            <a:pt x="236" y="36"/>
                            <a:pt x="173" y="99"/>
                          </a:cubicBezTo>
                          <a:cubicBezTo>
                            <a:pt x="1" y="289"/>
                            <a:pt x="35" y="599"/>
                            <a:pt x="415" y="979"/>
                          </a:cubicBezTo>
                          <a:cubicBezTo>
                            <a:pt x="779" y="1343"/>
                            <a:pt x="1273" y="1518"/>
                            <a:pt x="1526" y="1518"/>
                          </a:cubicBezTo>
                          <a:cubicBezTo>
                            <a:pt x="1549" y="1518"/>
                            <a:pt x="1570" y="1517"/>
                            <a:pt x="1588" y="1514"/>
                          </a:cubicBezTo>
                          <a:cubicBezTo>
                            <a:pt x="1623" y="1290"/>
                            <a:pt x="1433" y="737"/>
                            <a:pt x="1053" y="358"/>
                          </a:cubicBezTo>
                          <a:cubicBezTo>
                            <a:pt x="802" y="106"/>
                            <a:pt x="585" y="0"/>
                            <a:pt x="41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69" name="Google Shape;8169;p8"/>
                    <p:cNvSpPr/>
                    <p:nvPr/>
                  </p:nvSpPr>
                  <p:spPr>
                    <a:xfrm rot="-5400000">
                      <a:off x="532550" y="1237250"/>
                      <a:ext cx="5007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9" extrusionOk="0">
                          <a:moveTo>
                            <a:pt x="794" y="1"/>
                          </a:moveTo>
                          <a:cubicBezTo>
                            <a:pt x="259" y="1"/>
                            <a:pt x="0" y="208"/>
                            <a:pt x="0" y="450"/>
                          </a:cubicBezTo>
                          <a:cubicBezTo>
                            <a:pt x="0" y="708"/>
                            <a:pt x="242" y="898"/>
                            <a:pt x="794" y="898"/>
                          </a:cubicBezTo>
                          <a:cubicBezTo>
                            <a:pt x="1346" y="898"/>
                            <a:pt x="1881" y="639"/>
                            <a:pt x="2002" y="450"/>
                          </a:cubicBezTo>
                          <a:cubicBezTo>
                            <a:pt x="1881" y="277"/>
                            <a:pt x="1346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70" name="Google Shape;8170;p8"/>
                    <p:cNvSpPr/>
                    <p:nvPr/>
                  </p:nvSpPr>
                  <p:spPr>
                    <a:xfrm rot="-5400000">
                      <a:off x="532763" y="1161538"/>
                      <a:ext cx="49650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9" extrusionOk="0">
                          <a:moveTo>
                            <a:pt x="1192" y="1"/>
                          </a:moveTo>
                          <a:cubicBezTo>
                            <a:pt x="639" y="1"/>
                            <a:pt x="104" y="277"/>
                            <a:pt x="1" y="450"/>
                          </a:cubicBezTo>
                          <a:cubicBezTo>
                            <a:pt x="122" y="639"/>
                            <a:pt x="639" y="898"/>
                            <a:pt x="1192" y="898"/>
                          </a:cubicBezTo>
                          <a:cubicBezTo>
                            <a:pt x="1744" y="898"/>
                            <a:pt x="1986" y="708"/>
                            <a:pt x="1986" y="450"/>
                          </a:cubicBezTo>
                          <a:cubicBezTo>
                            <a:pt x="1986" y="208"/>
                            <a:pt x="1744" y="1"/>
                            <a:pt x="119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71" name="Google Shape;8171;p8"/>
                    <p:cNvSpPr/>
                    <p:nvPr/>
                  </p:nvSpPr>
                  <p:spPr>
                    <a:xfrm rot="-5400000">
                      <a:off x="509363" y="1163063"/>
                      <a:ext cx="40600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19" extrusionOk="0">
                          <a:moveTo>
                            <a:pt x="1196" y="0"/>
                          </a:moveTo>
                          <a:cubicBezTo>
                            <a:pt x="1024" y="0"/>
                            <a:pt x="811" y="106"/>
                            <a:pt x="570" y="358"/>
                          </a:cubicBezTo>
                          <a:cubicBezTo>
                            <a:pt x="173" y="737"/>
                            <a:pt x="1" y="1307"/>
                            <a:pt x="35" y="1514"/>
                          </a:cubicBezTo>
                          <a:cubicBezTo>
                            <a:pt x="53" y="1517"/>
                            <a:pt x="72" y="1518"/>
                            <a:pt x="94" y="1518"/>
                          </a:cubicBezTo>
                          <a:cubicBezTo>
                            <a:pt x="336" y="1518"/>
                            <a:pt x="844" y="1343"/>
                            <a:pt x="1192" y="979"/>
                          </a:cubicBezTo>
                          <a:cubicBezTo>
                            <a:pt x="1589" y="599"/>
                            <a:pt x="1623" y="289"/>
                            <a:pt x="1451" y="99"/>
                          </a:cubicBezTo>
                          <a:cubicBezTo>
                            <a:pt x="1381" y="36"/>
                            <a:pt x="1295" y="0"/>
                            <a:pt x="119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72" name="Google Shape;8172;p8"/>
                    <p:cNvSpPr/>
                    <p:nvPr/>
                  </p:nvSpPr>
                  <p:spPr>
                    <a:xfrm rot="-5400000">
                      <a:off x="613000" y="1348350"/>
                      <a:ext cx="21150" cy="18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46" h="728" extrusionOk="0">
                          <a:moveTo>
                            <a:pt x="368" y="1"/>
                          </a:moveTo>
                          <a:cubicBezTo>
                            <a:pt x="182" y="1"/>
                            <a:pt x="0" y="144"/>
                            <a:pt x="0" y="365"/>
                          </a:cubicBezTo>
                          <a:cubicBezTo>
                            <a:pt x="0" y="572"/>
                            <a:pt x="156" y="728"/>
                            <a:pt x="363" y="728"/>
                          </a:cubicBezTo>
                          <a:cubicBezTo>
                            <a:pt x="691" y="728"/>
                            <a:pt x="846" y="331"/>
                            <a:pt x="622" y="106"/>
                          </a:cubicBezTo>
                          <a:cubicBezTo>
                            <a:pt x="549" y="34"/>
                            <a:pt x="458" y="1"/>
                            <a:pt x="36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73" name="Google Shape;8173;p8"/>
                    <p:cNvSpPr/>
                    <p:nvPr/>
                  </p:nvSpPr>
                  <p:spPr>
                    <a:xfrm rot="-5400000">
                      <a:off x="650350" y="1333925"/>
                      <a:ext cx="22475" cy="50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2003" extrusionOk="0">
                          <a:moveTo>
                            <a:pt x="450" y="0"/>
                          </a:moveTo>
                          <a:cubicBezTo>
                            <a:pt x="277" y="121"/>
                            <a:pt x="1" y="639"/>
                            <a:pt x="1" y="1191"/>
                          </a:cubicBezTo>
                          <a:cubicBezTo>
                            <a:pt x="1" y="1743"/>
                            <a:pt x="208" y="2002"/>
                            <a:pt x="450" y="2002"/>
                          </a:cubicBezTo>
                          <a:cubicBezTo>
                            <a:pt x="709" y="2002"/>
                            <a:pt x="898" y="1743"/>
                            <a:pt x="898" y="1191"/>
                          </a:cubicBezTo>
                          <a:cubicBezTo>
                            <a:pt x="898" y="639"/>
                            <a:pt x="622" y="121"/>
                            <a:pt x="450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74" name="Google Shape;8174;p8"/>
                    <p:cNvSpPr/>
                    <p:nvPr/>
                  </p:nvSpPr>
                  <p:spPr>
                    <a:xfrm rot="-5400000">
                      <a:off x="631263" y="1311488"/>
                      <a:ext cx="40575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20" extrusionOk="0">
                          <a:moveTo>
                            <a:pt x="93" y="1"/>
                          </a:moveTo>
                          <a:cubicBezTo>
                            <a:pt x="72" y="1"/>
                            <a:pt x="52" y="2"/>
                            <a:pt x="35" y="5"/>
                          </a:cubicBezTo>
                          <a:cubicBezTo>
                            <a:pt x="1" y="229"/>
                            <a:pt x="173" y="781"/>
                            <a:pt x="570" y="1178"/>
                          </a:cubicBezTo>
                          <a:cubicBezTo>
                            <a:pt x="820" y="1417"/>
                            <a:pt x="1036" y="1520"/>
                            <a:pt x="1204" y="1520"/>
                          </a:cubicBezTo>
                          <a:cubicBezTo>
                            <a:pt x="1303" y="1520"/>
                            <a:pt x="1386" y="1484"/>
                            <a:pt x="1450" y="1420"/>
                          </a:cubicBezTo>
                          <a:cubicBezTo>
                            <a:pt x="1623" y="1247"/>
                            <a:pt x="1588" y="937"/>
                            <a:pt x="1209" y="540"/>
                          </a:cubicBezTo>
                          <a:cubicBezTo>
                            <a:pt x="843" y="189"/>
                            <a:pt x="344" y="1"/>
                            <a:pt x="9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75" name="Google Shape;8175;p8"/>
                    <p:cNvSpPr/>
                    <p:nvPr/>
                  </p:nvSpPr>
                  <p:spPr>
                    <a:xfrm rot="-5400000">
                      <a:off x="598563" y="1309763"/>
                      <a:ext cx="50075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8" extrusionOk="0">
                          <a:moveTo>
                            <a:pt x="1191" y="1"/>
                          </a:moveTo>
                          <a:cubicBezTo>
                            <a:pt x="639" y="1"/>
                            <a:pt x="121" y="277"/>
                            <a:pt x="0" y="449"/>
                          </a:cubicBezTo>
                          <a:cubicBezTo>
                            <a:pt x="121" y="639"/>
                            <a:pt x="639" y="898"/>
                            <a:pt x="1191" y="898"/>
                          </a:cubicBezTo>
                          <a:cubicBezTo>
                            <a:pt x="1744" y="898"/>
                            <a:pt x="2003" y="708"/>
                            <a:pt x="2003" y="449"/>
                          </a:cubicBezTo>
                          <a:cubicBezTo>
                            <a:pt x="2003" y="208"/>
                            <a:pt x="1744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76" name="Google Shape;8176;p8"/>
                    <p:cNvSpPr/>
                    <p:nvPr/>
                  </p:nvSpPr>
                  <p:spPr>
                    <a:xfrm rot="-5400000">
                      <a:off x="598563" y="1385713"/>
                      <a:ext cx="50075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8" extrusionOk="0">
                          <a:moveTo>
                            <a:pt x="812" y="1"/>
                          </a:moveTo>
                          <a:cubicBezTo>
                            <a:pt x="260" y="1"/>
                            <a:pt x="1" y="208"/>
                            <a:pt x="1" y="449"/>
                          </a:cubicBezTo>
                          <a:cubicBezTo>
                            <a:pt x="1" y="708"/>
                            <a:pt x="260" y="898"/>
                            <a:pt x="812" y="898"/>
                          </a:cubicBezTo>
                          <a:cubicBezTo>
                            <a:pt x="1364" y="898"/>
                            <a:pt x="1882" y="639"/>
                            <a:pt x="2003" y="449"/>
                          </a:cubicBezTo>
                          <a:cubicBezTo>
                            <a:pt x="1882" y="277"/>
                            <a:pt x="1364" y="1"/>
                            <a:pt x="81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77" name="Google Shape;8177;p8"/>
                    <p:cNvSpPr/>
                    <p:nvPr/>
                  </p:nvSpPr>
                  <p:spPr>
                    <a:xfrm rot="-5400000">
                      <a:off x="631263" y="1368438"/>
                      <a:ext cx="40575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20" extrusionOk="0">
                          <a:moveTo>
                            <a:pt x="1526" y="0"/>
                          </a:moveTo>
                          <a:cubicBezTo>
                            <a:pt x="1273" y="0"/>
                            <a:pt x="780" y="176"/>
                            <a:pt x="432" y="540"/>
                          </a:cubicBezTo>
                          <a:cubicBezTo>
                            <a:pt x="35" y="937"/>
                            <a:pt x="0" y="1247"/>
                            <a:pt x="173" y="1420"/>
                          </a:cubicBezTo>
                          <a:cubicBezTo>
                            <a:pt x="243" y="1484"/>
                            <a:pt x="330" y="1520"/>
                            <a:pt x="431" y="1520"/>
                          </a:cubicBezTo>
                          <a:cubicBezTo>
                            <a:pt x="603" y="1520"/>
                            <a:pt x="814" y="1417"/>
                            <a:pt x="1053" y="1178"/>
                          </a:cubicBezTo>
                          <a:cubicBezTo>
                            <a:pt x="1450" y="781"/>
                            <a:pt x="1623" y="229"/>
                            <a:pt x="1588" y="5"/>
                          </a:cubicBezTo>
                          <a:cubicBezTo>
                            <a:pt x="1570" y="2"/>
                            <a:pt x="1549" y="0"/>
                            <a:pt x="152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78" name="Google Shape;8178;p8"/>
                    <p:cNvSpPr/>
                    <p:nvPr/>
                  </p:nvSpPr>
                  <p:spPr>
                    <a:xfrm rot="-5400000">
                      <a:off x="471713" y="1279988"/>
                      <a:ext cx="2762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864" extrusionOk="0">
                          <a:moveTo>
                            <a:pt x="553" y="1"/>
                          </a:moveTo>
                          <a:cubicBezTo>
                            <a:pt x="0" y="1"/>
                            <a:pt x="0" y="864"/>
                            <a:pt x="553" y="864"/>
                          </a:cubicBezTo>
                          <a:cubicBezTo>
                            <a:pt x="1105" y="864"/>
                            <a:pt x="1105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79" name="Google Shape;8179;p8"/>
                    <p:cNvSpPr/>
                    <p:nvPr/>
                  </p:nvSpPr>
                  <p:spPr>
                    <a:xfrm rot="-5400000">
                      <a:off x="469138" y="1411588"/>
                      <a:ext cx="2762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864" extrusionOk="0">
                          <a:moveTo>
                            <a:pt x="552" y="0"/>
                          </a:moveTo>
                          <a:cubicBezTo>
                            <a:pt x="0" y="0"/>
                            <a:pt x="0" y="863"/>
                            <a:pt x="552" y="863"/>
                          </a:cubicBezTo>
                          <a:cubicBezTo>
                            <a:pt x="1105" y="863"/>
                            <a:pt x="1105" y="0"/>
                            <a:pt x="552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80" name="Google Shape;8180;p8"/>
                    <p:cNvSpPr/>
                    <p:nvPr/>
                  </p:nvSpPr>
                  <p:spPr>
                    <a:xfrm rot="-5400000">
                      <a:off x="554775" y="1019575"/>
                      <a:ext cx="16400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56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56" y="2504"/>
                          </a:lnTo>
                          <a:lnTo>
                            <a:pt x="656" y="1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81" name="Google Shape;8181;p8"/>
                    <p:cNvSpPr/>
                    <p:nvPr/>
                  </p:nvSpPr>
                  <p:spPr>
                    <a:xfrm rot="-5400000">
                      <a:off x="613238" y="871363"/>
                      <a:ext cx="15975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39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39" y="2504"/>
                          </a:lnTo>
                          <a:lnTo>
                            <a:pt x="639" y="1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82" name="Google Shape;8182;p8"/>
                    <p:cNvSpPr/>
                    <p:nvPr/>
                  </p:nvSpPr>
                  <p:spPr>
                    <a:xfrm rot="-5400000">
                      <a:off x="548300" y="893600"/>
                      <a:ext cx="18575" cy="18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743" h="725" extrusionOk="0">
                          <a:moveTo>
                            <a:pt x="380" y="0"/>
                          </a:moveTo>
                          <a:cubicBezTo>
                            <a:pt x="173" y="0"/>
                            <a:pt x="1" y="155"/>
                            <a:pt x="1" y="363"/>
                          </a:cubicBezTo>
                          <a:cubicBezTo>
                            <a:pt x="1" y="570"/>
                            <a:pt x="173" y="725"/>
                            <a:pt x="380" y="725"/>
                          </a:cubicBezTo>
                          <a:cubicBezTo>
                            <a:pt x="570" y="725"/>
                            <a:pt x="743" y="570"/>
                            <a:pt x="743" y="363"/>
                          </a:cubicBezTo>
                          <a:cubicBezTo>
                            <a:pt x="743" y="155"/>
                            <a:pt x="570" y="0"/>
                            <a:pt x="380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83" name="Google Shape;8183;p8"/>
                    <p:cNvSpPr/>
                    <p:nvPr/>
                  </p:nvSpPr>
                  <p:spPr>
                    <a:xfrm rot="-5400000">
                      <a:off x="508588" y="877613"/>
                      <a:ext cx="22475" cy="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1986" extrusionOk="0">
                          <a:moveTo>
                            <a:pt x="449" y="1"/>
                          </a:moveTo>
                          <a:cubicBezTo>
                            <a:pt x="190" y="1"/>
                            <a:pt x="1" y="242"/>
                            <a:pt x="1" y="795"/>
                          </a:cubicBezTo>
                          <a:cubicBezTo>
                            <a:pt x="1" y="1347"/>
                            <a:pt x="259" y="1882"/>
                            <a:pt x="449" y="1986"/>
                          </a:cubicBezTo>
                          <a:cubicBezTo>
                            <a:pt x="622" y="1865"/>
                            <a:pt x="898" y="1347"/>
                            <a:pt x="898" y="795"/>
                          </a:cubicBezTo>
                          <a:cubicBezTo>
                            <a:pt x="898" y="242"/>
                            <a:pt x="691" y="1"/>
                            <a:pt x="44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84" name="Google Shape;8184;p8"/>
                    <p:cNvSpPr/>
                    <p:nvPr/>
                  </p:nvSpPr>
                  <p:spPr>
                    <a:xfrm rot="-5400000">
                      <a:off x="509363" y="911938"/>
                      <a:ext cx="40600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19" extrusionOk="0">
                          <a:moveTo>
                            <a:pt x="416" y="0"/>
                          </a:moveTo>
                          <a:cubicBezTo>
                            <a:pt x="319" y="0"/>
                            <a:pt x="237" y="36"/>
                            <a:pt x="174" y="99"/>
                          </a:cubicBezTo>
                          <a:cubicBezTo>
                            <a:pt x="1" y="289"/>
                            <a:pt x="35" y="599"/>
                            <a:pt x="415" y="979"/>
                          </a:cubicBezTo>
                          <a:cubicBezTo>
                            <a:pt x="779" y="1343"/>
                            <a:pt x="1274" y="1518"/>
                            <a:pt x="1526" y="1518"/>
                          </a:cubicBezTo>
                          <a:cubicBezTo>
                            <a:pt x="1549" y="1518"/>
                            <a:pt x="1570" y="1517"/>
                            <a:pt x="1589" y="1514"/>
                          </a:cubicBezTo>
                          <a:cubicBezTo>
                            <a:pt x="1623" y="1290"/>
                            <a:pt x="1433" y="737"/>
                            <a:pt x="1054" y="358"/>
                          </a:cubicBezTo>
                          <a:cubicBezTo>
                            <a:pt x="802" y="106"/>
                            <a:pt x="585" y="0"/>
                            <a:pt x="41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85" name="Google Shape;8185;p8"/>
                    <p:cNvSpPr/>
                    <p:nvPr/>
                  </p:nvSpPr>
                  <p:spPr>
                    <a:xfrm rot="-5400000">
                      <a:off x="532550" y="929175"/>
                      <a:ext cx="5007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9" extrusionOk="0">
                          <a:moveTo>
                            <a:pt x="794" y="1"/>
                          </a:moveTo>
                          <a:cubicBezTo>
                            <a:pt x="259" y="1"/>
                            <a:pt x="0" y="208"/>
                            <a:pt x="0" y="450"/>
                          </a:cubicBezTo>
                          <a:cubicBezTo>
                            <a:pt x="0" y="708"/>
                            <a:pt x="259" y="898"/>
                            <a:pt x="794" y="898"/>
                          </a:cubicBezTo>
                          <a:cubicBezTo>
                            <a:pt x="1347" y="898"/>
                            <a:pt x="1882" y="639"/>
                            <a:pt x="2002" y="450"/>
                          </a:cubicBezTo>
                          <a:cubicBezTo>
                            <a:pt x="1882" y="277"/>
                            <a:pt x="1347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86" name="Google Shape;8186;p8"/>
                    <p:cNvSpPr/>
                    <p:nvPr/>
                  </p:nvSpPr>
                  <p:spPr>
                    <a:xfrm rot="-5400000">
                      <a:off x="532775" y="853450"/>
                      <a:ext cx="4962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5" h="899" extrusionOk="0">
                          <a:moveTo>
                            <a:pt x="1191" y="1"/>
                          </a:moveTo>
                          <a:cubicBezTo>
                            <a:pt x="639" y="1"/>
                            <a:pt x="104" y="277"/>
                            <a:pt x="0" y="450"/>
                          </a:cubicBezTo>
                          <a:cubicBezTo>
                            <a:pt x="121" y="639"/>
                            <a:pt x="639" y="898"/>
                            <a:pt x="1191" y="898"/>
                          </a:cubicBezTo>
                          <a:cubicBezTo>
                            <a:pt x="1743" y="898"/>
                            <a:pt x="1985" y="708"/>
                            <a:pt x="1985" y="450"/>
                          </a:cubicBezTo>
                          <a:cubicBezTo>
                            <a:pt x="1985" y="208"/>
                            <a:pt x="1743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87" name="Google Shape;8187;p8"/>
                    <p:cNvSpPr/>
                    <p:nvPr/>
                  </p:nvSpPr>
                  <p:spPr>
                    <a:xfrm rot="-5400000">
                      <a:off x="509375" y="854975"/>
                      <a:ext cx="40575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19" extrusionOk="0">
                          <a:moveTo>
                            <a:pt x="1194" y="0"/>
                          </a:moveTo>
                          <a:cubicBezTo>
                            <a:pt x="1021" y="0"/>
                            <a:pt x="804" y="106"/>
                            <a:pt x="553" y="358"/>
                          </a:cubicBezTo>
                          <a:cubicBezTo>
                            <a:pt x="173" y="737"/>
                            <a:pt x="0" y="1307"/>
                            <a:pt x="35" y="1514"/>
                          </a:cubicBezTo>
                          <a:cubicBezTo>
                            <a:pt x="52" y="1517"/>
                            <a:pt x="72" y="1518"/>
                            <a:pt x="94" y="1518"/>
                          </a:cubicBezTo>
                          <a:cubicBezTo>
                            <a:pt x="335" y="1518"/>
                            <a:pt x="843" y="1343"/>
                            <a:pt x="1191" y="979"/>
                          </a:cubicBezTo>
                          <a:cubicBezTo>
                            <a:pt x="1588" y="599"/>
                            <a:pt x="1623" y="289"/>
                            <a:pt x="1450" y="99"/>
                          </a:cubicBezTo>
                          <a:cubicBezTo>
                            <a:pt x="1380" y="36"/>
                            <a:pt x="1295" y="0"/>
                            <a:pt x="11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88" name="Google Shape;8188;p8"/>
                    <p:cNvSpPr/>
                    <p:nvPr/>
                  </p:nvSpPr>
                  <p:spPr>
                    <a:xfrm rot="-5400000">
                      <a:off x="612988" y="1040263"/>
                      <a:ext cx="21175" cy="18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47" h="728" extrusionOk="0">
                          <a:moveTo>
                            <a:pt x="369" y="1"/>
                          </a:moveTo>
                          <a:cubicBezTo>
                            <a:pt x="182" y="1"/>
                            <a:pt x="1" y="144"/>
                            <a:pt x="1" y="365"/>
                          </a:cubicBezTo>
                          <a:cubicBezTo>
                            <a:pt x="1" y="572"/>
                            <a:pt x="156" y="728"/>
                            <a:pt x="363" y="728"/>
                          </a:cubicBezTo>
                          <a:cubicBezTo>
                            <a:pt x="691" y="728"/>
                            <a:pt x="846" y="331"/>
                            <a:pt x="622" y="106"/>
                          </a:cubicBezTo>
                          <a:cubicBezTo>
                            <a:pt x="549" y="34"/>
                            <a:pt x="458" y="1"/>
                            <a:pt x="36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89" name="Google Shape;8189;p8"/>
                    <p:cNvSpPr/>
                    <p:nvPr/>
                  </p:nvSpPr>
                  <p:spPr>
                    <a:xfrm rot="-5400000">
                      <a:off x="650575" y="1026050"/>
                      <a:ext cx="22025" cy="50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81" h="2003" extrusionOk="0">
                          <a:moveTo>
                            <a:pt x="449" y="0"/>
                          </a:moveTo>
                          <a:cubicBezTo>
                            <a:pt x="259" y="121"/>
                            <a:pt x="0" y="639"/>
                            <a:pt x="0" y="1191"/>
                          </a:cubicBezTo>
                          <a:cubicBezTo>
                            <a:pt x="0" y="1743"/>
                            <a:pt x="207" y="2002"/>
                            <a:pt x="449" y="2002"/>
                          </a:cubicBezTo>
                          <a:cubicBezTo>
                            <a:pt x="691" y="2002"/>
                            <a:pt x="880" y="1743"/>
                            <a:pt x="880" y="1191"/>
                          </a:cubicBezTo>
                          <a:cubicBezTo>
                            <a:pt x="880" y="639"/>
                            <a:pt x="622" y="121"/>
                            <a:pt x="449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90" name="Google Shape;8190;p8"/>
                    <p:cNvSpPr/>
                    <p:nvPr/>
                  </p:nvSpPr>
                  <p:spPr>
                    <a:xfrm rot="-5400000">
                      <a:off x="631250" y="1003400"/>
                      <a:ext cx="40600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20" extrusionOk="0">
                          <a:moveTo>
                            <a:pt x="93" y="1"/>
                          </a:moveTo>
                          <a:cubicBezTo>
                            <a:pt x="72" y="1"/>
                            <a:pt x="53" y="2"/>
                            <a:pt x="35" y="5"/>
                          </a:cubicBezTo>
                          <a:cubicBezTo>
                            <a:pt x="1" y="229"/>
                            <a:pt x="174" y="781"/>
                            <a:pt x="570" y="1178"/>
                          </a:cubicBezTo>
                          <a:cubicBezTo>
                            <a:pt x="809" y="1417"/>
                            <a:pt x="1028" y="1520"/>
                            <a:pt x="1200" y="1520"/>
                          </a:cubicBezTo>
                          <a:cubicBezTo>
                            <a:pt x="1301" y="1520"/>
                            <a:pt x="1387" y="1484"/>
                            <a:pt x="1451" y="1420"/>
                          </a:cubicBezTo>
                          <a:cubicBezTo>
                            <a:pt x="1623" y="1247"/>
                            <a:pt x="1589" y="937"/>
                            <a:pt x="1192" y="540"/>
                          </a:cubicBezTo>
                          <a:cubicBezTo>
                            <a:pt x="842" y="189"/>
                            <a:pt x="344" y="1"/>
                            <a:pt x="9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91" name="Google Shape;8191;p8"/>
                    <p:cNvSpPr/>
                    <p:nvPr/>
                  </p:nvSpPr>
                  <p:spPr>
                    <a:xfrm rot="-5400000">
                      <a:off x="598563" y="1001688"/>
                      <a:ext cx="50075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8" extrusionOk="0">
                          <a:moveTo>
                            <a:pt x="1192" y="1"/>
                          </a:moveTo>
                          <a:cubicBezTo>
                            <a:pt x="639" y="1"/>
                            <a:pt x="122" y="277"/>
                            <a:pt x="1" y="449"/>
                          </a:cubicBezTo>
                          <a:cubicBezTo>
                            <a:pt x="122" y="639"/>
                            <a:pt x="639" y="898"/>
                            <a:pt x="1192" y="898"/>
                          </a:cubicBezTo>
                          <a:cubicBezTo>
                            <a:pt x="1744" y="898"/>
                            <a:pt x="2003" y="708"/>
                            <a:pt x="2003" y="449"/>
                          </a:cubicBezTo>
                          <a:cubicBezTo>
                            <a:pt x="2003" y="208"/>
                            <a:pt x="1744" y="1"/>
                            <a:pt x="119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92" name="Google Shape;8192;p8"/>
                    <p:cNvSpPr/>
                    <p:nvPr/>
                  </p:nvSpPr>
                  <p:spPr>
                    <a:xfrm rot="-5400000">
                      <a:off x="598775" y="1077400"/>
                      <a:ext cx="49650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8" extrusionOk="0">
                          <a:moveTo>
                            <a:pt x="794" y="1"/>
                          </a:moveTo>
                          <a:cubicBezTo>
                            <a:pt x="242" y="1"/>
                            <a:pt x="0" y="208"/>
                            <a:pt x="0" y="449"/>
                          </a:cubicBezTo>
                          <a:cubicBezTo>
                            <a:pt x="0" y="708"/>
                            <a:pt x="242" y="898"/>
                            <a:pt x="794" y="898"/>
                          </a:cubicBezTo>
                          <a:cubicBezTo>
                            <a:pt x="1347" y="898"/>
                            <a:pt x="1864" y="639"/>
                            <a:pt x="1985" y="449"/>
                          </a:cubicBezTo>
                          <a:cubicBezTo>
                            <a:pt x="1864" y="277"/>
                            <a:pt x="1347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93" name="Google Shape;8193;p8"/>
                    <p:cNvSpPr/>
                    <p:nvPr/>
                  </p:nvSpPr>
                  <p:spPr>
                    <a:xfrm rot="-5400000">
                      <a:off x="631250" y="1060350"/>
                      <a:ext cx="40600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20" extrusionOk="0">
                          <a:moveTo>
                            <a:pt x="1526" y="0"/>
                          </a:moveTo>
                          <a:cubicBezTo>
                            <a:pt x="1274" y="0"/>
                            <a:pt x="780" y="176"/>
                            <a:pt x="432" y="540"/>
                          </a:cubicBezTo>
                          <a:cubicBezTo>
                            <a:pt x="35" y="937"/>
                            <a:pt x="1" y="1247"/>
                            <a:pt x="173" y="1420"/>
                          </a:cubicBezTo>
                          <a:cubicBezTo>
                            <a:pt x="237" y="1484"/>
                            <a:pt x="323" y="1520"/>
                            <a:pt x="424" y="1520"/>
                          </a:cubicBezTo>
                          <a:cubicBezTo>
                            <a:pt x="596" y="1520"/>
                            <a:pt x="815" y="1417"/>
                            <a:pt x="1053" y="1178"/>
                          </a:cubicBezTo>
                          <a:cubicBezTo>
                            <a:pt x="1450" y="781"/>
                            <a:pt x="1623" y="229"/>
                            <a:pt x="1589" y="5"/>
                          </a:cubicBezTo>
                          <a:cubicBezTo>
                            <a:pt x="1570" y="2"/>
                            <a:pt x="1549" y="0"/>
                            <a:pt x="152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94" name="Google Shape;8194;p8"/>
                    <p:cNvSpPr/>
                    <p:nvPr/>
                  </p:nvSpPr>
                  <p:spPr>
                    <a:xfrm rot="-5400000">
                      <a:off x="471700" y="971900"/>
                      <a:ext cx="27650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864" extrusionOk="0">
                          <a:moveTo>
                            <a:pt x="553" y="1"/>
                          </a:moveTo>
                          <a:cubicBezTo>
                            <a:pt x="1" y="1"/>
                            <a:pt x="1" y="864"/>
                            <a:pt x="553" y="864"/>
                          </a:cubicBezTo>
                          <a:cubicBezTo>
                            <a:pt x="1105" y="864"/>
                            <a:pt x="1105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95" name="Google Shape;8195;p8"/>
                    <p:cNvSpPr/>
                    <p:nvPr/>
                  </p:nvSpPr>
                  <p:spPr>
                    <a:xfrm rot="-5400000">
                      <a:off x="469125" y="1103500"/>
                      <a:ext cx="27650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864" extrusionOk="0">
                          <a:moveTo>
                            <a:pt x="553" y="0"/>
                          </a:moveTo>
                          <a:cubicBezTo>
                            <a:pt x="1" y="0"/>
                            <a:pt x="1" y="863"/>
                            <a:pt x="553" y="863"/>
                          </a:cubicBezTo>
                          <a:cubicBezTo>
                            <a:pt x="1105" y="863"/>
                            <a:pt x="1105" y="0"/>
                            <a:pt x="5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96" name="Google Shape;8196;p8"/>
                    <p:cNvSpPr/>
                    <p:nvPr/>
                  </p:nvSpPr>
                  <p:spPr>
                    <a:xfrm rot="-5400000">
                      <a:off x="554763" y="711488"/>
                      <a:ext cx="16425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57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56" y="2504"/>
                          </a:lnTo>
                          <a:lnTo>
                            <a:pt x="656" y="1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97" name="Google Shape;8197;p8"/>
                    <p:cNvSpPr/>
                    <p:nvPr/>
                  </p:nvSpPr>
                  <p:spPr>
                    <a:xfrm rot="-5400000">
                      <a:off x="548288" y="585513"/>
                      <a:ext cx="18600" cy="18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744" h="725" extrusionOk="0">
                          <a:moveTo>
                            <a:pt x="381" y="0"/>
                          </a:moveTo>
                          <a:cubicBezTo>
                            <a:pt x="174" y="0"/>
                            <a:pt x="1" y="155"/>
                            <a:pt x="1" y="363"/>
                          </a:cubicBezTo>
                          <a:cubicBezTo>
                            <a:pt x="1" y="570"/>
                            <a:pt x="174" y="725"/>
                            <a:pt x="381" y="725"/>
                          </a:cubicBezTo>
                          <a:cubicBezTo>
                            <a:pt x="570" y="725"/>
                            <a:pt x="743" y="570"/>
                            <a:pt x="743" y="363"/>
                          </a:cubicBezTo>
                          <a:cubicBezTo>
                            <a:pt x="743" y="155"/>
                            <a:pt x="570" y="0"/>
                            <a:pt x="381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98" name="Google Shape;8198;p8"/>
                    <p:cNvSpPr/>
                    <p:nvPr/>
                  </p:nvSpPr>
                  <p:spPr>
                    <a:xfrm rot="-5400000">
                      <a:off x="508588" y="569538"/>
                      <a:ext cx="22475" cy="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1986" extrusionOk="0">
                          <a:moveTo>
                            <a:pt x="450" y="1"/>
                          </a:moveTo>
                          <a:cubicBezTo>
                            <a:pt x="191" y="1"/>
                            <a:pt x="1" y="242"/>
                            <a:pt x="1" y="795"/>
                          </a:cubicBezTo>
                          <a:cubicBezTo>
                            <a:pt x="1" y="1347"/>
                            <a:pt x="260" y="1882"/>
                            <a:pt x="450" y="1986"/>
                          </a:cubicBezTo>
                          <a:cubicBezTo>
                            <a:pt x="622" y="1865"/>
                            <a:pt x="898" y="1347"/>
                            <a:pt x="898" y="795"/>
                          </a:cubicBezTo>
                          <a:cubicBezTo>
                            <a:pt x="898" y="242"/>
                            <a:pt x="691" y="1"/>
                            <a:pt x="45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199" name="Google Shape;8199;p8"/>
                    <p:cNvSpPr/>
                    <p:nvPr/>
                  </p:nvSpPr>
                  <p:spPr>
                    <a:xfrm rot="-5400000">
                      <a:off x="509163" y="604063"/>
                      <a:ext cx="41000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40" h="1519" extrusionOk="0">
                          <a:moveTo>
                            <a:pt x="433" y="0"/>
                          </a:moveTo>
                          <a:cubicBezTo>
                            <a:pt x="335" y="0"/>
                            <a:pt x="253" y="36"/>
                            <a:pt x="190" y="99"/>
                          </a:cubicBezTo>
                          <a:cubicBezTo>
                            <a:pt x="0" y="289"/>
                            <a:pt x="52" y="599"/>
                            <a:pt x="432" y="979"/>
                          </a:cubicBezTo>
                          <a:cubicBezTo>
                            <a:pt x="796" y="1343"/>
                            <a:pt x="1290" y="1518"/>
                            <a:pt x="1529" y="1518"/>
                          </a:cubicBezTo>
                          <a:cubicBezTo>
                            <a:pt x="1551" y="1518"/>
                            <a:pt x="1571" y="1517"/>
                            <a:pt x="1588" y="1514"/>
                          </a:cubicBezTo>
                          <a:cubicBezTo>
                            <a:pt x="1640" y="1290"/>
                            <a:pt x="1450" y="737"/>
                            <a:pt x="1070" y="358"/>
                          </a:cubicBezTo>
                          <a:cubicBezTo>
                            <a:pt x="819" y="106"/>
                            <a:pt x="602" y="0"/>
                            <a:pt x="43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00" name="Google Shape;8200;p8"/>
                    <p:cNvSpPr/>
                    <p:nvPr/>
                  </p:nvSpPr>
                  <p:spPr>
                    <a:xfrm rot="-5400000">
                      <a:off x="532550" y="621100"/>
                      <a:ext cx="5007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9" extrusionOk="0">
                          <a:moveTo>
                            <a:pt x="795" y="1"/>
                          </a:moveTo>
                          <a:cubicBezTo>
                            <a:pt x="260" y="1"/>
                            <a:pt x="1" y="208"/>
                            <a:pt x="1" y="450"/>
                          </a:cubicBezTo>
                          <a:cubicBezTo>
                            <a:pt x="1" y="708"/>
                            <a:pt x="242" y="898"/>
                            <a:pt x="795" y="898"/>
                          </a:cubicBezTo>
                          <a:cubicBezTo>
                            <a:pt x="1347" y="898"/>
                            <a:pt x="1882" y="639"/>
                            <a:pt x="2003" y="450"/>
                          </a:cubicBezTo>
                          <a:cubicBezTo>
                            <a:pt x="1865" y="277"/>
                            <a:pt x="1347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01" name="Google Shape;8201;p8"/>
                    <p:cNvSpPr/>
                    <p:nvPr/>
                  </p:nvSpPr>
                  <p:spPr>
                    <a:xfrm rot="-5400000">
                      <a:off x="532763" y="545363"/>
                      <a:ext cx="49650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9" extrusionOk="0">
                          <a:moveTo>
                            <a:pt x="1191" y="1"/>
                          </a:moveTo>
                          <a:cubicBezTo>
                            <a:pt x="639" y="1"/>
                            <a:pt x="104" y="277"/>
                            <a:pt x="0" y="450"/>
                          </a:cubicBezTo>
                          <a:cubicBezTo>
                            <a:pt x="121" y="639"/>
                            <a:pt x="639" y="898"/>
                            <a:pt x="1191" y="898"/>
                          </a:cubicBezTo>
                          <a:cubicBezTo>
                            <a:pt x="1744" y="898"/>
                            <a:pt x="1985" y="708"/>
                            <a:pt x="1985" y="450"/>
                          </a:cubicBezTo>
                          <a:cubicBezTo>
                            <a:pt x="1985" y="208"/>
                            <a:pt x="1744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02" name="Google Shape;8202;p8"/>
                    <p:cNvSpPr/>
                    <p:nvPr/>
                  </p:nvSpPr>
                  <p:spPr>
                    <a:xfrm rot="-5400000">
                      <a:off x="509163" y="547113"/>
                      <a:ext cx="41000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40" h="1519" extrusionOk="0">
                          <a:moveTo>
                            <a:pt x="1207" y="0"/>
                          </a:moveTo>
                          <a:cubicBezTo>
                            <a:pt x="1038" y="0"/>
                            <a:pt x="821" y="106"/>
                            <a:pt x="570" y="358"/>
                          </a:cubicBezTo>
                          <a:cubicBezTo>
                            <a:pt x="190" y="737"/>
                            <a:pt x="0" y="1307"/>
                            <a:pt x="52" y="1514"/>
                          </a:cubicBezTo>
                          <a:cubicBezTo>
                            <a:pt x="69" y="1517"/>
                            <a:pt x="89" y="1518"/>
                            <a:pt x="111" y="1518"/>
                          </a:cubicBezTo>
                          <a:cubicBezTo>
                            <a:pt x="350" y="1518"/>
                            <a:pt x="844" y="1343"/>
                            <a:pt x="1208" y="979"/>
                          </a:cubicBezTo>
                          <a:cubicBezTo>
                            <a:pt x="1605" y="599"/>
                            <a:pt x="1640" y="289"/>
                            <a:pt x="1450" y="99"/>
                          </a:cubicBezTo>
                          <a:cubicBezTo>
                            <a:pt x="1387" y="36"/>
                            <a:pt x="1305" y="0"/>
                            <a:pt x="1207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03" name="Google Shape;8203;p8"/>
                    <p:cNvSpPr/>
                    <p:nvPr/>
                  </p:nvSpPr>
                  <p:spPr>
                    <a:xfrm rot="-5400000">
                      <a:off x="612988" y="732188"/>
                      <a:ext cx="21175" cy="18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47" h="728" extrusionOk="0">
                          <a:moveTo>
                            <a:pt x="369" y="1"/>
                          </a:moveTo>
                          <a:cubicBezTo>
                            <a:pt x="182" y="1"/>
                            <a:pt x="1" y="144"/>
                            <a:pt x="1" y="365"/>
                          </a:cubicBezTo>
                          <a:cubicBezTo>
                            <a:pt x="1" y="572"/>
                            <a:pt x="156" y="728"/>
                            <a:pt x="363" y="728"/>
                          </a:cubicBezTo>
                          <a:cubicBezTo>
                            <a:pt x="691" y="728"/>
                            <a:pt x="847" y="331"/>
                            <a:pt x="622" y="106"/>
                          </a:cubicBezTo>
                          <a:cubicBezTo>
                            <a:pt x="549" y="34"/>
                            <a:pt x="459" y="1"/>
                            <a:pt x="36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04" name="Google Shape;8204;p8"/>
                    <p:cNvSpPr/>
                    <p:nvPr/>
                  </p:nvSpPr>
                  <p:spPr>
                    <a:xfrm rot="-5400000">
                      <a:off x="650350" y="717750"/>
                      <a:ext cx="22475" cy="50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2003" extrusionOk="0">
                          <a:moveTo>
                            <a:pt x="449" y="0"/>
                          </a:moveTo>
                          <a:cubicBezTo>
                            <a:pt x="277" y="121"/>
                            <a:pt x="1" y="639"/>
                            <a:pt x="1" y="1191"/>
                          </a:cubicBezTo>
                          <a:cubicBezTo>
                            <a:pt x="1" y="1743"/>
                            <a:pt x="208" y="2002"/>
                            <a:pt x="449" y="2002"/>
                          </a:cubicBezTo>
                          <a:cubicBezTo>
                            <a:pt x="708" y="2002"/>
                            <a:pt x="898" y="1743"/>
                            <a:pt x="898" y="1191"/>
                          </a:cubicBezTo>
                          <a:cubicBezTo>
                            <a:pt x="898" y="639"/>
                            <a:pt x="622" y="121"/>
                            <a:pt x="449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05" name="Google Shape;8205;p8"/>
                    <p:cNvSpPr/>
                    <p:nvPr/>
                  </p:nvSpPr>
                  <p:spPr>
                    <a:xfrm rot="-5400000">
                      <a:off x="631263" y="695313"/>
                      <a:ext cx="40575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20" extrusionOk="0">
                          <a:moveTo>
                            <a:pt x="93" y="1"/>
                          </a:moveTo>
                          <a:cubicBezTo>
                            <a:pt x="71" y="1"/>
                            <a:pt x="52" y="2"/>
                            <a:pt x="35" y="5"/>
                          </a:cubicBezTo>
                          <a:cubicBezTo>
                            <a:pt x="0" y="229"/>
                            <a:pt x="173" y="781"/>
                            <a:pt x="570" y="1178"/>
                          </a:cubicBezTo>
                          <a:cubicBezTo>
                            <a:pt x="809" y="1417"/>
                            <a:pt x="1027" y="1520"/>
                            <a:pt x="1199" y="1520"/>
                          </a:cubicBezTo>
                          <a:cubicBezTo>
                            <a:pt x="1301" y="1520"/>
                            <a:pt x="1386" y="1484"/>
                            <a:pt x="1450" y="1420"/>
                          </a:cubicBezTo>
                          <a:cubicBezTo>
                            <a:pt x="1623" y="1247"/>
                            <a:pt x="1588" y="937"/>
                            <a:pt x="1191" y="540"/>
                          </a:cubicBezTo>
                          <a:cubicBezTo>
                            <a:pt x="841" y="189"/>
                            <a:pt x="344" y="1"/>
                            <a:pt x="9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06" name="Google Shape;8206;p8"/>
                    <p:cNvSpPr/>
                    <p:nvPr/>
                  </p:nvSpPr>
                  <p:spPr>
                    <a:xfrm rot="-5400000">
                      <a:off x="598788" y="693813"/>
                      <a:ext cx="49625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5" h="898" extrusionOk="0">
                          <a:moveTo>
                            <a:pt x="1191" y="1"/>
                          </a:moveTo>
                          <a:cubicBezTo>
                            <a:pt x="639" y="1"/>
                            <a:pt x="121" y="277"/>
                            <a:pt x="0" y="449"/>
                          </a:cubicBezTo>
                          <a:cubicBezTo>
                            <a:pt x="121" y="639"/>
                            <a:pt x="639" y="898"/>
                            <a:pt x="1191" y="898"/>
                          </a:cubicBezTo>
                          <a:cubicBezTo>
                            <a:pt x="1743" y="898"/>
                            <a:pt x="1985" y="708"/>
                            <a:pt x="1985" y="449"/>
                          </a:cubicBezTo>
                          <a:cubicBezTo>
                            <a:pt x="1985" y="208"/>
                            <a:pt x="1743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07" name="Google Shape;8207;p8"/>
                    <p:cNvSpPr/>
                    <p:nvPr/>
                  </p:nvSpPr>
                  <p:spPr>
                    <a:xfrm rot="-5400000">
                      <a:off x="598775" y="769325"/>
                      <a:ext cx="49650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8" extrusionOk="0">
                          <a:moveTo>
                            <a:pt x="795" y="1"/>
                          </a:moveTo>
                          <a:cubicBezTo>
                            <a:pt x="242" y="1"/>
                            <a:pt x="1" y="208"/>
                            <a:pt x="1" y="449"/>
                          </a:cubicBezTo>
                          <a:cubicBezTo>
                            <a:pt x="1" y="708"/>
                            <a:pt x="242" y="898"/>
                            <a:pt x="795" y="898"/>
                          </a:cubicBezTo>
                          <a:cubicBezTo>
                            <a:pt x="1347" y="898"/>
                            <a:pt x="1865" y="639"/>
                            <a:pt x="1986" y="449"/>
                          </a:cubicBezTo>
                          <a:cubicBezTo>
                            <a:pt x="1865" y="277"/>
                            <a:pt x="1347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08" name="Google Shape;8208;p8"/>
                    <p:cNvSpPr/>
                    <p:nvPr/>
                  </p:nvSpPr>
                  <p:spPr>
                    <a:xfrm rot="-5400000">
                      <a:off x="631250" y="752275"/>
                      <a:ext cx="40600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20" extrusionOk="0">
                          <a:moveTo>
                            <a:pt x="1526" y="0"/>
                          </a:moveTo>
                          <a:cubicBezTo>
                            <a:pt x="1274" y="0"/>
                            <a:pt x="781" y="176"/>
                            <a:pt x="432" y="540"/>
                          </a:cubicBezTo>
                          <a:cubicBezTo>
                            <a:pt x="36" y="937"/>
                            <a:pt x="1" y="1247"/>
                            <a:pt x="174" y="1420"/>
                          </a:cubicBezTo>
                          <a:cubicBezTo>
                            <a:pt x="238" y="1484"/>
                            <a:pt x="323" y="1520"/>
                            <a:pt x="424" y="1520"/>
                          </a:cubicBezTo>
                          <a:cubicBezTo>
                            <a:pt x="597" y="1520"/>
                            <a:pt x="815" y="1417"/>
                            <a:pt x="1054" y="1178"/>
                          </a:cubicBezTo>
                          <a:cubicBezTo>
                            <a:pt x="1451" y="781"/>
                            <a:pt x="1623" y="229"/>
                            <a:pt x="1589" y="5"/>
                          </a:cubicBezTo>
                          <a:cubicBezTo>
                            <a:pt x="1570" y="2"/>
                            <a:pt x="1549" y="0"/>
                            <a:pt x="152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09" name="Google Shape;8209;p8"/>
                    <p:cNvSpPr/>
                    <p:nvPr/>
                  </p:nvSpPr>
                  <p:spPr>
                    <a:xfrm rot="-5400000">
                      <a:off x="471713" y="663813"/>
                      <a:ext cx="2762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864" extrusionOk="0">
                          <a:moveTo>
                            <a:pt x="552" y="1"/>
                          </a:moveTo>
                          <a:cubicBezTo>
                            <a:pt x="0" y="1"/>
                            <a:pt x="0" y="864"/>
                            <a:pt x="552" y="864"/>
                          </a:cubicBezTo>
                          <a:cubicBezTo>
                            <a:pt x="1105" y="864"/>
                            <a:pt x="1105" y="1"/>
                            <a:pt x="55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10" name="Google Shape;8210;p8"/>
                    <p:cNvSpPr/>
                    <p:nvPr/>
                  </p:nvSpPr>
                  <p:spPr>
                    <a:xfrm rot="-5400000">
                      <a:off x="468913" y="795213"/>
                      <a:ext cx="2807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864" extrusionOk="0">
                          <a:moveTo>
                            <a:pt x="553" y="0"/>
                          </a:moveTo>
                          <a:cubicBezTo>
                            <a:pt x="1" y="0"/>
                            <a:pt x="1" y="863"/>
                            <a:pt x="553" y="863"/>
                          </a:cubicBezTo>
                          <a:cubicBezTo>
                            <a:pt x="1105" y="863"/>
                            <a:pt x="1123" y="0"/>
                            <a:pt x="5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11" name="Google Shape;8211;p8"/>
                    <p:cNvSpPr/>
                    <p:nvPr/>
                  </p:nvSpPr>
                  <p:spPr>
                    <a:xfrm rot="-5400000">
                      <a:off x="462225" y="2854925"/>
                      <a:ext cx="103150" cy="893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26" h="3574" extrusionOk="0">
                          <a:moveTo>
                            <a:pt x="2089" y="0"/>
                          </a:moveTo>
                          <a:lnTo>
                            <a:pt x="363" y="1778"/>
                          </a:lnTo>
                          <a:cubicBezTo>
                            <a:pt x="156" y="1968"/>
                            <a:pt x="35" y="2227"/>
                            <a:pt x="35" y="2503"/>
                          </a:cubicBezTo>
                          <a:cubicBezTo>
                            <a:pt x="1" y="3090"/>
                            <a:pt x="467" y="3573"/>
                            <a:pt x="1054" y="3573"/>
                          </a:cubicBezTo>
                          <a:cubicBezTo>
                            <a:pt x="1620" y="3573"/>
                            <a:pt x="2074" y="3123"/>
                            <a:pt x="2074" y="2564"/>
                          </a:cubicBezTo>
                          <a:lnTo>
                            <a:pt x="2074" y="2564"/>
                          </a:lnTo>
                          <a:cubicBezTo>
                            <a:pt x="2106" y="3106"/>
                            <a:pt x="2558" y="3539"/>
                            <a:pt x="3090" y="3539"/>
                          </a:cubicBezTo>
                          <a:cubicBezTo>
                            <a:pt x="3660" y="3539"/>
                            <a:pt x="4126" y="3073"/>
                            <a:pt x="4126" y="2503"/>
                          </a:cubicBezTo>
                          <a:cubicBezTo>
                            <a:pt x="4126" y="2227"/>
                            <a:pt x="4005" y="1968"/>
                            <a:pt x="3815" y="1778"/>
                          </a:cubicBezTo>
                          <a:lnTo>
                            <a:pt x="2089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12" name="Google Shape;8212;p8"/>
                    <p:cNvSpPr/>
                    <p:nvPr/>
                  </p:nvSpPr>
                  <p:spPr>
                    <a:xfrm rot="-5400000">
                      <a:off x="617150" y="2709525"/>
                      <a:ext cx="107450" cy="88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8" h="3538" extrusionOk="0">
                          <a:moveTo>
                            <a:pt x="1240" y="0"/>
                          </a:moveTo>
                          <a:cubicBezTo>
                            <a:pt x="1105" y="0"/>
                            <a:pt x="966" y="27"/>
                            <a:pt x="829" y="85"/>
                          </a:cubicBezTo>
                          <a:cubicBezTo>
                            <a:pt x="156" y="379"/>
                            <a:pt x="0" y="1259"/>
                            <a:pt x="535" y="1777"/>
                          </a:cubicBezTo>
                          <a:lnTo>
                            <a:pt x="2261" y="3537"/>
                          </a:lnTo>
                          <a:lnTo>
                            <a:pt x="3987" y="1777"/>
                          </a:lnTo>
                          <a:cubicBezTo>
                            <a:pt x="4177" y="1570"/>
                            <a:pt x="4298" y="1311"/>
                            <a:pt x="4298" y="1035"/>
                          </a:cubicBezTo>
                          <a:cubicBezTo>
                            <a:pt x="4298" y="353"/>
                            <a:pt x="3789" y="12"/>
                            <a:pt x="3280" y="12"/>
                          </a:cubicBezTo>
                          <a:cubicBezTo>
                            <a:pt x="2770" y="12"/>
                            <a:pt x="2261" y="353"/>
                            <a:pt x="2261" y="1035"/>
                          </a:cubicBezTo>
                          <a:cubicBezTo>
                            <a:pt x="2261" y="440"/>
                            <a:pt x="1784" y="0"/>
                            <a:pt x="1240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13" name="Google Shape;8213;p8"/>
                    <p:cNvSpPr/>
                    <p:nvPr/>
                  </p:nvSpPr>
                  <p:spPr>
                    <a:xfrm rot="-5400000">
                      <a:off x="459625" y="2544250"/>
                      <a:ext cx="107475" cy="88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9" h="3539" extrusionOk="0">
                          <a:moveTo>
                            <a:pt x="2055" y="0"/>
                          </a:moveTo>
                          <a:lnTo>
                            <a:pt x="329" y="1778"/>
                          </a:lnTo>
                          <a:cubicBezTo>
                            <a:pt x="121" y="1968"/>
                            <a:pt x="1" y="2227"/>
                            <a:pt x="1" y="2503"/>
                          </a:cubicBezTo>
                          <a:cubicBezTo>
                            <a:pt x="1" y="3073"/>
                            <a:pt x="467" y="3539"/>
                            <a:pt x="1019" y="3539"/>
                          </a:cubicBezTo>
                          <a:cubicBezTo>
                            <a:pt x="1580" y="3539"/>
                            <a:pt x="2041" y="3086"/>
                            <a:pt x="2054" y="2527"/>
                          </a:cubicBezTo>
                          <a:lnTo>
                            <a:pt x="2054" y="2527"/>
                          </a:lnTo>
                          <a:cubicBezTo>
                            <a:pt x="2054" y="3110"/>
                            <a:pt x="2533" y="3537"/>
                            <a:pt x="3066" y="3537"/>
                          </a:cubicBezTo>
                          <a:cubicBezTo>
                            <a:pt x="3199" y="3537"/>
                            <a:pt x="3336" y="3510"/>
                            <a:pt x="3470" y="3452"/>
                          </a:cubicBezTo>
                          <a:cubicBezTo>
                            <a:pt x="4143" y="3176"/>
                            <a:pt x="4298" y="2279"/>
                            <a:pt x="3781" y="1778"/>
                          </a:cubicBezTo>
                          <a:lnTo>
                            <a:pt x="2055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14" name="Google Shape;8214;p8"/>
                    <p:cNvSpPr/>
                    <p:nvPr/>
                  </p:nvSpPr>
                  <p:spPr>
                    <a:xfrm rot="-5400000">
                      <a:off x="617138" y="2401438"/>
                      <a:ext cx="107475" cy="88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9" h="3538" extrusionOk="0">
                          <a:moveTo>
                            <a:pt x="1240" y="0"/>
                          </a:moveTo>
                          <a:cubicBezTo>
                            <a:pt x="1105" y="0"/>
                            <a:pt x="966" y="27"/>
                            <a:pt x="829" y="85"/>
                          </a:cubicBezTo>
                          <a:cubicBezTo>
                            <a:pt x="156" y="379"/>
                            <a:pt x="1" y="1259"/>
                            <a:pt x="536" y="1777"/>
                          </a:cubicBezTo>
                          <a:lnTo>
                            <a:pt x="2262" y="3537"/>
                          </a:lnTo>
                          <a:lnTo>
                            <a:pt x="3988" y="1777"/>
                          </a:lnTo>
                          <a:cubicBezTo>
                            <a:pt x="4177" y="1570"/>
                            <a:pt x="4298" y="1311"/>
                            <a:pt x="4298" y="1035"/>
                          </a:cubicBezTo>
                          <a:cubicBezTo>
                            <a:pt x="4298" y="353"/>
                            <a:pt x="3789" y="12"/>
                            <a:pt x="3280" y="12"/>
                          </a:cubicBezTo>
                          <a:cubicBezTo>
                            <a:pt x="2771" y="12"/>
                            <a:pt x="2262" y="353"/>
                            <a:pt x="2262" y="1035"/>
                          </a:cubicBezTo>
                          <a:cubicBezTo>
                            <a:pt x="2262" y="440"/>
                            <a:pt x="1785" y="0"/>
                            <a:pt x="1240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15" name="Google Shape;8215;p8"/>
                    <p:cNvSpPr/>
                    <p:nvPr/>
                  </p:nvSpPr>
                  <p:spPr>
                    <a:xfrm rot="-5400000">
                      <a:off x="459638" y="2236163"/>
                      <a:ext cx="107450" cy="88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8" h="3539" extrusionOk="0">
                          <a:moveTo>
                            <a:pt x="2037" y="0"/>
                          </a:moveTo>
                          <a:lnTo>
                            <a:pt x="311" y="1778"/>
                          </a:lnTo>
                          <a:cubicBezTo>
                            <a:pt x="104" y="1968"/>
                            <a:pt x="0" y="2227"/>
                            <a:pt x="0" y="2503"/>
                          </a:cubicBezTo>
                          <a:cubicBezTo>
                            <a:pt x="0" y="3073"/>
                            <a:pt x="449" y="3539"/>
                            <a:pt x="1018" y="3539"/>
                          </a:cubicBezTo>
                          <a:cubicBezTo>
                            <a:pt x="1588" y="3539"/>
                            <a:pt x="2037" y="3073"/>
                            <a:pt x="2037" y="2503"/>
                          </a:cubicBezTo>
                          <a:cubicBezTo>
                            <a:pt x="2037" y="3098"/>
                            <a:pt x="2513" y="3537"/>
                            <a:pt x="3058" y="3537"/>
                          </a:cubicBezTo>
                          <a:cubicBezTo>
                            <a:pt x="3193" y="3537"/>
                            <a:pt x="3332" y="3510"/>
                            <a:pt x="3469" y="3452"/>
                          </a:cubicBezTo>
                          <a:cubicBezTo>
                            <a:pt x="4142" y="3176"/>
                            <a:pt x="4298" y="2279"/>
                            <a:pt x="3763" y="1778"/>
                          </a:cubicBezTo>
                          <a:lnTo>
                            <a:pt x="2037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16" name="Google Shape;8216;p8"/>
                    <p:cNvSpPr/>
                    <p:nvPr/>
                  </p:nvSpPr>
                  <p:spPr>
                    <a:xfrm rot="-5400000">
                      <a:off x="617138" y="2093363"/>
                      <a:ext cx="107475" cy="88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9" h="3538" extrusionOk="0">
                          <a:moveTo>
                            <a:pt x="1240" y="0"/>
                          </a:moveTo>
                          <a:cubicBezTo>
                            <a:pt x="1105" y="0"/>
                            <a:pt x="966" y="27"/>
                            <a:pt x="829" y="85"/>
                          </a:cubicBezTo>
                          <a:cubicBezTo>
                            <a:pt x="156" y="379"/>
                            <a:pt x="1" y="1259"/>
                            <a:pt x="536" y="1777"/>
                          </a:cubicBezTo>
                          <a:lnTo>
                            <a:pt x="2262" y="3537"/>
                          </a:lnTo>
                          <a:lnTo>
                            <a:pt x="3988" y="1777"/>
                          </a:lnTo>
                          <a:cubicBezTo>
                            <a:pt x="4195" y="1570"/>
                            <a:pt x="4299" y="1311"/>
                            <a:pt x="4299" y="1035"/>
                          </a:cubicBezTo>
                          <a:cubicBezTo>
                            <a:pt x="4299" y="353"/>
                            <a:pt x="3789" y="12"/>
                            <a:pt x="3280" y="12"/>
                          </a:cubicBezTo>
                          <a:cubicBezTo>
                            <a:pt x="2771" y="12"/>
                            <a:pt x="2262" y="353"/>
                            <a:pt x="2262" y="1035"/>
                          </a:cubicBezTo>
                          <a:cubicBezTo>
                            <a:pt x="2262" y="440"/>
                            <a:pt x="1785" y="0"/>
                            <a:pt x="1240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17" name="Google Shape;8217;p8"/>
                    <p:cNvSpPr/>
                    <p:nvPr/>
                  </p:nvSpPr>
                  <p:spPr>
                    <a:xfrm rot="-5400000">
                      <a:off x="459638" y="1928088"/>
                      <a:ext cx="107450" cy="88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8" h="3539" extrusionOk="0">
                          <a:moveTo>
                            <a:pt x="2037" y="0"/>
                          </a:moveTo>
                          <a:lnTo>
                            <a:pt x="311" y="1778"/>
                          </a:lnTo>
                          <a:cubicBezTo>
                            <a:pt x="104" y="1968"/>
                            <a:pt x="0" y="2227"/>
                            <a:pt x="0" y="2503"/>
                          </a:cubicBezTo>
                          <a:cubicBezTo>
                            <a:pt x="0" y="3073"/>
                            <a:pt x="449" y="3539"/>
                            <a:pt x="1019" y="3539"/>
                          </a:cubicBezTo>
                          <a:cubicBezTo>
                            <a:pt x="1588" y="3539"/>
                            <a:pt x="2037" y="3073"/>
                            <a:pt x="2037" y="2503"/>
                          </a:cubicBezTo>
                          <a:cubicBezTo>
                            <a:pt x="2037" y="3098"/>
                            <a:pt x="2514" y="3537"/>
                            <a:pt x="3059" y="3537"/>
                          </a:cubicBezTo>
                          <a:cubicBezTo>
                            <a:pt x="3193" y="3537"/>
                            <a:pt x="3332" y="3510"/>
                            <a:pt x="3470" y="3452"/>
                          </a:cubicBezTo>
                          <a:cubicBezTo>
                            <a:pt x="4143" y="3176"/>
                            <a:pt x="4298" y="2279"/>
                            <a:pt x="3763" y="1778"/>
                          </a:cubicBezTo>
                          <a:lnTo>
                            <a:pt x="2037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18" name="Google Shape;8218;p8"/>
                    <p:cNvSpPr/>
                    <p:nvPr/>
                  </p:nvSpPr>
                  <p:spPr>
                    <a:xfrm rot="-5400000">
                      <a:off x="617150" y="1785275"/>
                      <a:ext cx="107450" cy="88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8" h="3538" extrusionOk="0">
                          <a:moveTo>
                            <a:pt x="1233" y="0"/>
                          </a:moveTo>
                          <a:cubicBezTo>
                            <a:pt x="1099" y="0"/>
                            <a:pt x="962" y="27"/>
                            <a:pt x="829" y="85"/>
                          </a:cubicBezTo>
                          <a:cubicBezTo>
                            <a:pt x="156" y="379"/>
                            <a:pt x="0" y="1259"/>
                            <a:pt x="535" y="1777"/>
                          </a:cubicBezTo>
                          <a:lnTo>
                            <a:pt x="2261" y="3537"/>
                          </a:lnTo>
                          <a:lnTo>
                            <a:pt x="3987" y="1777"/>
                          </a:lnTo>
                          <a:cubicBezTo>
                            <a:pt x="4177" y="1570"/>
                            <a:pt x="4298" y="1311"/>
                            <a:pt x="4298" y="1035"/>
                          </a:cubicBezTo>
                          <a:cubicBezTo>
                            <a:pt x="4298" y="353"/>
                            <a:pt x="3789" y="12"/>
                            <a:pt x="3280" y="12"/>
                          </a:cubicBezTo>
                          <a:cubicBezTo>
                            <a:pt x="2770" y="12"/>
                            <a:pt x="2261" y="353"/>
                            <a:pt x="2261" y="1035"/>
                          </a:cubicBezTo>
                          <a:cubicBezTo>
                            <a:pt x="2261" y="440"/>
                            <a:pt x="1773" y="0"/>
                            <a:pt x="123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19" name="Google Shape;8219;p8"/>
                    <p:cNvSpPr/>
                    <p:nvPr/>
                  </p:nvSpPr>
                  <p:spPr>
                    <a:xfrm rot="-5400000">
                      <a:off x="462225" y="1622575"/>
                      <a:ext cx="103150" cy="893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26" h="3574" extrusionOk="0">
                          <a:moveTo>
                            <a:pt x="2071" y="0"/>
                          </a:moveTo>
                          <a:lnTo>
                            <a:pt x="345" y="1778"/>
                          </a:lnTo>
                          <a:cubicBezTo>
                            <a:pt x="155" y="1968"/>
                            <a:pt x="35" y="2227"/>
                            <a:pt x="35" y="2503"/>
                          </a:cubicBezTo>
                          <a:cubicBezTo>
                            <a:pt x="0" y="3090"/>
                            <a:pt x="466" y="3573"/>
                            <a:pt x="1053" y="3573"/>
                          </a:cubicBezTo>
                          <a:cubicBezTo>
                            <a:pt x="1619" y="3573"/>
                            <a:pt x="2073" y="3123"/>
                            <a:pt x="2073" y="2564"/>
                          </a:cubicBezTo>
                          <a:lnTo>
                            <a:pt x="2073" y="2564"/>
                          </a:lnTo>
                          <a:cubicBezTo>
                            <a:pt x="2105" y="3106"/>
                            <a:pt x="2557" y="3539"/>
                            <a:pt x="3090" y="3539"/>
                          </a:cubicBezTo>
                          <a:cubicBezTo>
                            <a:pt x="3659" y="3539"/>
                            <a:pt x="4125" y="3073"/>
                            <a:pt x="4125" y="2503"/>
                          </a:cubicBezTo>
                          <a:cubicBezTo>
                            <a:pt x="4125" y="2227"/>
                            <a:pt x="4004" y="1968"/>
                            <a:pt x="3797" y="1778"/>
                          </a:cubicBezTo>
                          <a:lnTo>
                            <a:pt x="2071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20" name="Google Shape;8220;p8"/>
                    <p:cNvSpPr/>
                    <p:nvPr/>
                  </p:nvSpPr>
                  <p:spPr>
                    <a:xfrm rot="-5400000">
                      <a:off x="617138" y="1477188"/>
                      <a:ext cx="107475" cy="88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9" h="3538" extrusionOk="0">
                          <a:moveTo>
                            <a:pt x="1233" y="0"/>
                          </a:moveTo>
                          <a:cubicBezTo>
                            <a:pt x="1100" y="0"/>
                            <a:pt x="963" y="27"/>
                            <a:pt x="829" y="85"/>
                          </a:cubicBezTo>
                          <a:cubicBezTo>
                            <a:pt x="156" y="379"/>
                            <a:pt x="1" y="1259"/>
                            <a:pt x="536" y="1777"/>
                          </a:cubicBezTo>
                          <a:lnTo>
                            <a:pt x="2262" y="3537"/>
                          </a:lnTo>
                          <a:lnTo>
                            <a:pt x="3988" y="1777"/>
                          </a:lnTo>
                          <a:cubicBezTo>
                            <a:pt x="4177" y="1570"/>
                            <a:pt x="4298" y="1311"/>
                            <a:pt x="4298" y="1035"/>
                          </a:cubicBezTo>
                          <a:cubicBezTo>
                            <a:pt x="4298" y="353"/>
                            <a:pt x="3789" y="12"/>
                            <a:pt x="3280" y="12"/>
                          </a:cubicBezTo>
                          <a:cubicBezTo>
                            <a:pt x="2771" y="12"/>
                            <a:pt x="2262" y="353"/>
                            <a:pt x="2262" y="1035"/>
                          </a:cubicBezTo>
                          <a:cubicBezTo>
                            <a:pt x="2262" y="440"/>
                            <a:pt x="1774" y="0"/>
                            <a:pt x="123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21" name="Google Shape;8221;p8"/>
                    <p:cNvSpPr/>
                    <p:nvPr/>
                  </p:nvSpPr>
                  <p:spPr>
                    <a:xfrm rot="-5400000">
                      <a:off x="459638" y="1311913"/>
                      <a:ext cx="107450" cy="88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8" h="3539" extrusionOk="0">
                          <a:moveTo>
                            <a:pt x="2037" y="0"/>
                          </a:moveTo>
                          <a:lnTo>
                            <a:pt x="311" y="1778"/>
                          </a:lnTo>
                          <a:cubicBezTo>
                            <a:pt x="104" y="1968"/>
                            <a:pt x="0" y="2227"/>
                            <a:pt x="0" y="2503"/>
                          </a:cubicBezTo>
                          <a:cubicBezTo>
                            <a:pt x="0" y="3073"/>
                            <a:pt x="449" y="3539"/>
                            <a:pt x="1018" y="3539"/>
                          </a:cubicBezTo>
                          <a:cubicBezTo>
                            <a:pt x="1571" y="3539"/>
                            <a:pt x="2037" y="3073"/>
                            <a:pt x="2037" y="2503"/>
                          </a:cubicBezTo>
                          <a:cubicBezTo>
                            <a:pt x="2037" y="3098"/>
                            <a:pt x="2513" y="3537"/>
                            <a:pt x="3049" y="3537"/>
                          </a:cubicBezTo>
                          <a:cubicBezTo>
                            <a:pt x="3182" y="3537"/>
                            <a:pt x="3318" y="3510"/>
                            <a:pt x="3452" y="3452"/>
                          </a:cubicBezTo>
                          <a:cubicBezTo>
                            <a:pt x="4142" y="3176"/>
                            <a:pt x="4298" y="2279"/>
                            <a:pt x="3763" y="1778"/>
                          </a:cubicBezTo>
                          <a:lnTo>
                            <a:pt x="2037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22" name="Google Shape;8222;p8"/>
                    <p:cNvSpPr/>
                    <p:nvPr/>
                  </p:nvSpPr>
                  <p:spPr>
                    <a:xfrm rot="-5400000">
                      <a:off x="617138" y="1169113"/>
                      <a:ext cx="107475" cy="88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9" h="3538" extrusionOk="0">
                          <a:moveTo>
                            <a:pt x="1234" y="0"/>
                          </a:moveTo>
                          <a:cubicBezTo>
                            <a:pt x="1100" y="0"/>
                            <a:pt x="963" y="27"/>
                            <a:pt x="829" y="85"/>
                          </a:cubicBezTo>
                          <a:cubicBezTo>
                            <a:pt x="156" y="379"/>
                            <a:pt x="1" y="1259"/>
                            <a:pt x="536" y="1777"/>
                          </a:cubicBezTo>
                          <a:lnTo>
                            <a:pt x="2262" y="3537"/>
                          </a:lnTo>
                          <a:lnTo>
                            <a:pt x="3988" y="1777"/>
                          </a:lnTo>
                          <a:cubicBezTo>
                            <a:pt x="4178" y="1570"/>
                            <a:pt x="4299" y="1311"/>
                            <a:pt x="4299" y="1035"/>
                          </a:cubicBezTo>
                          <a:cubicBezTo>
                            <a:pt x="4299" y="353"/>
                            <a:pt x="3789" y="12"/>
                            <a:pt x="3280" y="12"/>
                          </a:cubicBezTo>
                          <a:cubicBezTo>
                            <a:pt x="2771" y="12"/>
                            <a:pt x="2262" y="353"/>
                            <a:pt x="2262" y="1035"/>
                          </a:cubicBezTo>
                          <a:cubicBezTo>
                            <a:pt x="2262" y="440"/>
                            <a:pt x="1774" y="0"/>
                            <a:pt x="123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23" name="Google Shape;8223;p8"/>
                    <p:cNvSpPr/>
                    <p:nvPr/>
                  </p:nvSpPr>
                  <p:spPr>
                    <a:xfrm rot="-5400000">
                      <a:off x="459638" y="1003838"/>
                      <a:ext cx="107450" cy="88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8" h="3539" extrusionOk="0">
                          <a:moveTo>
                            <a:pt x="2037" y="0"/>
                          </a:moveTo>
                          <a:lnTo>
                            <a:pt x="311" y="1778"/>
                          </a:lnTo>
                          <a:cubicBezTo>
                            <a:pt x="104" y="1968"/>
                            <a:pt x="0" y="2227"/>
                            <a:pt x="0" y="2503"/>
                          </a:cubicBezTo>
                          <a:cubicBezTo>
                            <a:pt x="0" y="3073"/>
                            <a:pt x="449" y="3539"/>
                            <a:pt x="1019" y="3539"/>
                          </a:cubicBezTo>
                          <a:cubicBezTo>
                            <a:pt x="1571" y="3539"/>
                            <a:pt x="2037" y="3073"/>
                            <a:pt x="2037" y="2503"/>
                          </a:cubicBezTo>
                          <a:cubicBezTo>
                            <a:pt x="2037" y="3098"/>
                            <a:pt x="2514" y="3537"/>
                            <a:pt x="3050" y="3537"/>
                          </a:cubicBezTo>
                          <a:cubicBezTo>
                            <a:pt x="3182" y="3537"/>
                            <a:pt x="3319" y="3510"/>
                            <a:pt x="3452" y="3452"/>
                          </a:cubicBezTo>
                          <a:cubicBezTo>
                            <a:pt x="4143" y="3176"/>
                            <a:pt x="4298" y="2279"/>
                            <a:pt x="3763" y="1778"/>
                          </a:cubicBezTo>
                          <a:lnTo>
                            <a:pt x="2037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24" name="Google Shape;8224;p8"/>
                    <p:cNvSpPr/>
                    <p:nvPr/>
                  </p:nvSpPr>
                  <p:spPr>
                    <a:xfrm rot="-5400000">
                      <a:off x="616263" y="860138"/>
                      <a:ext cx="108325" cy="893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3" h="3574" extrusionOk="0">
                          <a:moveTo>
                            <a:pt x="3280" y="1"/>
                          </a:moveTo>
                          <a:cubicBezTo>
                            <a:pt x="2714" y="1"/>
                            <a:pt x="2260" y="450"/>
                            <a:pt x="2259" y="1008"/>
                          </a:cubicBezTo>
                          <a:lnTo>
                            <a:pt x="2259" y="1008"/>
                          </a:lnTo>
                          <a:cubicBezTo>
                            <a:pt x="2227" y="445"/>
                            <a:pt x="1754" y="36"/>
                            <a:pt x="1233" y="36"/>
                          </a:cubicBezTo>
                          <a:cubicBezTo>
                            <a:pt x="1099" y="36"/>
                            <a:pt x="962" y="63"/>
                            <a:pt x="829" y="121"/>
                          </a:cubicBezTo>
                          <a:cubicBezTo>
                            <a:pt x="156" y="415"/>
                            <a:pt x="0" y="1295"/>
                            <a:pt x="535" y="1813"/>
                          </a:cubicBezTo>
                          <a:lnTo>
                            <a:pt x="2261" y="3573"/>
                          </a:lnTo>
                          <a:lnTo>
                            <a:pt x="3987" y="1813"/>
                          </a:lnTo>
                          <a:cubicBezTo>
                            <a:pt x="4177" y="1606"/>
                            <a:pt x="4298" y="1347"/>
                            <a:pt x="4298" y="1071"/>
                          </a:cubicBezTo>
                          <a:cubicBezTo>
                            <a:pt x="4332" y="484"/>
                            <a:pt x="3866" y="1"/>
                            <a:pt x="328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25" name="Google Shape;8225;p8"/>
                    <p:cNvSpPr/>
                    <p:nvPr/>
                  </p:nvSpPr>
                  <p:spPr>
                    <a:xfrm rot="-5400000">
                      <a:off x="459625" y="695750"/>
                      <a:ext cx="107475" cy="88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9" h="3539" extrusionOk="0">
                          <a:moveTo>
                            <a:pt x="2037" y="0"/>
                          </a:moveTo>
                          <a:lnTo>
                            <a:pt x="311" y="1778"/>
                          </a:lnTo>
                          <a:cubicBezTo>
                            <a:pt x="104" y="1968"/>
                            <a:pt x="1" y="2227"/>
                            <a:pt x="1" y="2503"/>
                          </a:cubicBezTo>
                          <a:cubicBezTo>
                            <a:pt x="1" y="3073"/>
                            <a:pt x="449" y="3539"/>
                            <a:pt x="1019" y="3539"/>
                          </a:cubicBezTo>
                          <a:cubicBezTo>
                            <a:pt x="1571" y="3539"/>
                            <a:pt x="2037" y="3073"/>
                            <a:pt x="2037" y="2503"/>
                          </a:cubicBezTo>
                          <a:cubicBezTo>
                            <a:pt x="2037" y="3098"/>
                            <a:pt x="2514" y="3537"/>
                            <a:pt x="3050" y="3537"/>
                          </a:cubicBezTo>
                          <a:cubicBezTo>
                            <a:pt x="3183" y="3537"/>
                            <a:pt x="3319" y="3510"/>
                            <a:pt x="3453" y="3452"/>
                          </a:cubicBezTo>
                          <a:cubicBezTo>
                            <a:pt x="4143" y="3176"/>
                            <a:pt x="4298" y="2279"/>
                            <a:pt x="3763" y="1778"/>
                          </a:cubicBezTo>
                          <a:lnTo>
                            <a:pt x="2037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26" name="Google Shape;8226;p8"/>
                    <p:cNvSpPr/>
                    <p:nvPr/>
                  </p:nvSpPr>
                  <p:spPr>
                    <a:xfrm rot="-5400000">
                      <a:off x="548513" y="4583063"/>
                      <a:ext cx="18150" cy="18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726" h="725" extrusionOk="0">
                          <a:moveTo>
                            <a:pt x="363" y="0"/>
                          </a:moveTo>
                          <a:cubicBezTo>
                            <a:pt x="156" y="0"/>
                            <a:pt x="0" y="155"/>
                            <a:pt x="0" y="363"/>
                          </a:cubicBezTo>
                          <a:cubicBezTo>
                            <a:pt x="0" y="570"/>
                            <a:pt x="156" y="725"/>
                            <a:pt x="363" y="725"/>
                          </a:cubicBezTo>
                          <a:cubicBezTo>
                            <a:pt x="553" y="725"/>
                            <a:pt x="725" y="570"/>
                            <a:pt x="725" y="363"/>
                          </a:cubicBezTo>
                          <a:cubicBezTo>
                            <a:pt x="725" y="155"/>
                            <a:pt x="553" y="0"/>
                            <a:pt x="36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27" name="Google Shape;8227;p8"/>
                    <p:cNvSpPr/>
                    <p:nvPr/>
                  </p:nvSpPr>
                  <p:spPr>
                    <a:xfrm rot="-5400000">
                      <a:off x="508600" y="4567300"/>
                      <a:ext cx="22450" cy="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8" h="1986" extrusionOk="0">
                          <a:moveTo>
                            <a:pt x="449" y="1"/>
                          </a:moveTo>
                          <a:cubicBezTo>
                            <a:pt x="190" y="1"/>
                            <a:pt x="0" y="242"/>
                            <a:pt x="0" y="795"/>
                          </a:cubicBezTo>
                          <a:cubicBezTo>
                            <a:pt x="0" y="1347"/>
                            <a:pt x="259" y="1882"/>
                            <a:pt x="449" y="1986"/>
                          </a:cubicBezTo>
                          <a:cubicBezTo>
                            <a:pt x="622" y="1865"/>
                            <a:pt x="898" y="1347"/>
                            <a:pt x="898" y="795"/>
                          </a:cubicBezTo>
                          <a:cubicBezTo>
                            <a:pt x="898" y="242"/>
                            <a:pt x="691" y="1"/>
                            <a:pt x="44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28" name="Google Shape;8228;p8"/>
                    <p:cNvSpPr/>
                    <p:nvPr/>
                  </p:nvSpPr>
                  <p:spPr>
                    <a:xfrm rot="-5400000">
                      <a:off x="509375" y="4601625"/>
                      <a:ext cx="40575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19" extrusionOk="0">
                          <a:moveTo>
                            <a:pt x="416" y="0"/>
                          </a:moveTo>
                          <a:cubicBezTo>
                            <a:pt x="318" y="0"/>
                            <a:pt x="236" y="36"/>
                            <a:pt x="173" y="99"/>
                          </a:cubicBezTo>
                          <a:cubicBezTo>
                            <a:pt x="1" y="289"/>
                            <a:pt x="35" y="599"/>
                            <a:pt x="415" y="979"/>
                          </a:cubicBezTo>
                          <a:cubicBezTo>
                            <a:pt x="779" y="1343"/>
                            <a:pt x="1273" y="1518"/>
                            <a:pt x="1526" y="1518"/>
                          </a:cubicBezTo>
                          <a:cubicBezTo>
                            <a:pt x="1549" y="1518"/>
                            <a:pt x="1570" y="1517"/>
                            <a:pt x="1588" y="1514"/>
                          </a:cubicBezTo>
                          <a:cubicBezTo>
                            <a:pt x="1623" y="1290"/>
                            <a:pt x="1450" y="737"/>
                            <a:pt x="1053" y="358"/>
                          </a:cubicBezTo>
                          <a:cubicBezTo>
                            <a:pt x="802" y="106"/>
                            <a:pt x="585" y="0"/>
                            <a:pt x="41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29" name="Google Shape;8229;p8"/>
                    <p:cNvSpPr/>
                    <p:nvPr/>
                  </p:nvSpPr>
                  <p:spPr>
                    <a:xfrm rot="-5400000">
                      <a:off x="532550" y="4618850"/>
                      <a:ext cx="5007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9" extrusionOk="0">
                          <a:moveTo>
                            <a:pt x="794" y="1"/>
                          </a:moveTo>
                          <a:cubicBezTo>
                            <a:pt x="259" y="1"/>
                            <a:pt x="0" y="208"/>
                            <a:pt x="0" y="450"/>
                          </a:cubicBezTo>
                          <a:cubicBezTo>
                            <a:pt x="0" y="708"/>
                            <a:pt x="259" y="898"/>
                            <a:pt x="794" y="898"/>
                          </a:cubicBezTo>
                          <a:cubicBezTo>
                            <a:pt x="1346" y="898"/>
                            <a:pt x="1881" y="639"/>
                            <a:pt x="2002" y="450"/>
                          </a:cubicBezTo>
                          <a:cubicBezTo>
                            <a:pt x="1881" y="277"/>
                            <a:pt x="1346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30" name="Google Shape;8230;p8"/>
                    <p:cNvSpPr/>
                    <p:nvPr/>
                  </p:nvSpPr>
                  <p:spPr>
                    <a:xfrm rot="-5400000">
                      <a:off x="532763" y="4543138"/>
                      <a:ext cx="49650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9" extrusionOk="0">
                          <a:moveTo>
                            <a:pt x="1192" y="1"/>
                          </a:moveTo>
                          <a:cubicBezTo>
                            <a:pt x="639" y="1"/>
                            <a:pt x="104" y="277"/>
                            <a:pt x="1" y="450"/>
                          </a:cubicBezTo>
                          <a:cubicBezTo>
                            <a:pt x="122" y="639"/>
                            <a:pt x="639" y="898"/>
                            <a:pt x="1192" y="898"/>
                          </a:cubicBezTo>
                          <a:cubicBezTo>
                            <a:pt x="1744" y="898"/>
                            <a:pt x="1986" y="708"/>
                            <a:pt x="1986" y="450"/>
                          </a:cubicBezTo>
                          <a:cubicBezTo>
                            <a:pt x="1986" y="208"/>
                            <a:pt x="1744" y="1"/>
                            <a:pt x="119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31" name="Google Shape;8231;p8"/>
                    <p:cNvSpPr/>
                    <p:nvPr/>
                  </p:nvSpPr>
                  <p:spPr>
                    <a:xfrm rot="-5400000">
                      <a:off x="509363" y="4544663"/>
                      <a:ext cx="40600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19" extrusionOk="0">
                          <a:moveTo>
                            <a:pt x="1195" y="0"/>
                          </a:moveTo>
                          <a:cubicBezTo>
                            <a:pt x="1022" y="0"/>
                            <a:pt x="805" y="106"/>
                            <a:pt x="553" y="358"/>
                          </a:cubicBezTo>
                          <a:cubicBezTo>
                            <a:pt x="173" y="737"/>
                            <a:pt x="1" y="1307"/>
                            <a:pt x="35" y="1514"/>
                          </a:cubicBezTo>
                          <a:cubicBezTo>
                            <a:pt x="53" y="1517"/>
                            <a:pt x="72" y="1518"/>
                            <a:pt x="94" y="1518"/>
                          </a:cubicBezTo>
                          <a:cubicBezTo>
                            <a:pt x="336" y="1518"/>
                            <a:pt x="844" y="1343"/>
                            <a:pt x="1192" y="979"/>
                          </a:cubicBezTo>
                          <a:cubicBezTo>
                            <a:pt x="1589" y="599"/>
                            <a:pt x="1623" y="289"/>
                            <a:pt x="1451" y="99"/>
                          </a:cubicBezTo>
                          <a:cubicBezTo>
                            <a:pt x="1381" y="36"/>
                            <a:pt x="1295" y="0"/>
                            <a:pt x="11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32" name="Google Shape;8232;p8"/>
                    <p:cNvSpPr/>
                    <p:nvPr/>
                  </p:nvSpPr>
                  <p:spPr>
                    <a:xfrm rot="-5400000">
                      <a:off x="554775" y="4401175"/>
                      <a:ext cx="16400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56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56" y="2504"/>
                          </a:lnTo>
                          <a:lnTo>
                            <a:pt x="656" y="1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33" name="Google Shape;8233;p8"/>
                    <p:cNvSpPr/>
                    <p:nvPr/>
                  </p:nvSpPr>
                  <p:spPr>
                    <a:xfrm rot="-5400000">
                      <a:off x="613238" y="4252963"/>
                      <a:ext cx="15975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39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39" y="2504"/>
                          </a:lnTo>
                          <a:lnTo>
                            <a:pt x="639" y="1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34" name="Google Shape;8234;p8"/>
                    <p:cNvSpPr/>
                    <p:nvPr/>
                  </p:nvSpPr>
                  <p:spPr>
                    <a:xfrm rot="-5400000">
                      <a:off x="548300" y="4275200"/>
                      <a:ext cx="18575" cy="18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743" h="725" extrusionOk="0">
                          <a:moveTo>
                            <a:pt x="380" y="0"/>
                          </a:moveTo>
                          <a:cubicBezTo>
                            <a:pt x="173" y="0"/>
                            <a:pt x="1" y="155"/>
                            <a:pt x="1" y="363"/>
                          </a:cubicBezTo>
                          <a:cubicBezTo>
                            <a:pt x="1" y="570"/>
                            <a:pt x="173" y="725"/>
                            <a:pt x="380" y="725"/>
                          </a:cubicBezTo>
                          <a:cubicBezTo>
                            <a:pt x="570" y="725"/>
                            <a:pt x="743" y="570"/>
                            <a:pt x="743" y="363"/>
                          </a:cubicBezTo>
                          <a:cubicBezTo>
                            <a:pt x="743" y="155"/>
                            <a:pt x="570" y="0"/>
                            <a:pt x="380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35" name="Google Shape;8235;p8"/>
                    <p:cNvSpPr/>
                    <p:nvPr/>
                  </p:nvSpPr>
                  <p:spPr>
                    <a:xfrm rot="-5400000">
                      <a:off x="508588" y="4259213"/>
                      <a:ext cx="22475" cy="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1986" extrusionOk="0">
                          <a:moveTo>
                            <a:pt x="449" y="1"/>
                          </a:moveTo>
                          <a:cubicBezTo>
                            <a:pt x="190" y="1"/>
                            <a:pt x="1" y="242"/>
                            <a:pt x="1" y="795"/>
                          </a:cubicBezTo>
                          <a:cubicBezTo>
                            <a:pt x="1" y="1347"/>
                            <a:pt x="259" y="1882"/>
                            <a:pt x="449" y="1986"/>
                          </a:cubicBezTo>
                          <a:cubicBezTo>
                            <a:pt x="622" y="1865"/>
                            <a:pt x="898" y="1347"/>
                            <a:pt x="898" y="795"/>
                          </a:cubicBezTo>
                          <a:cubicBezTo>
                            <a:pt x="898" y="242"/>
                            <a:pt x="691" y="1"/>
                            <a:pt x="44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36" name="Google Shape;8236;p8"/>
                    <p:cNvSpPr/>
                    <p:nvPr/>
                  </p:nvSpPr>
                  <p:spPr>
                    <a:xfrm rot="-5400000">
                      <a:off x="509150" y="4293325"/>
                      <a:ext cx="41025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41" h="1519" extrusionOk="0">
                          <a:moveTo>
                            <a:pt x="426" y="0"/>
                          </a:moveTo>
                          <a:cubicBezTo>
                            <a:pt x="328" y="0"/>
                            <a:pt x="248" y="36"/>
                            <a:pt x="191" y="99"/>
                          </a:cubicBezTo>
                          <a:cubicBezTo>
                            <a:pt x="1" y="289"/>
                            <a:pt x="35" y="599"/>
                            <a:pt x="432" y="979"/>
                          </a:cubicBezTo>
                          <a:cubicBezTo>
                            <a:pt x="796" y="1343"/>
                            <a:pt x="1291" y="1518"/>
                            <a:pt x="1530" y="1518"/>
                          </a:cubicBezTo>
                          <a:cubicBezTo>
                            <a:pt x="1552" y="1518"/>
                            <a:pt x="1572" y="1517"/>
                            <a:pt x="1589" y="1514"/>
                          </a:cubicBezTo>
                          <a:cubicBezTo>
                            <a:pt x="1641" y="1290"/>
                            <a:pt x="1451" y="737"/>
                            <a:pt x="1071" y="358"/>
                          </a:cubicBezTo>
                          <a:cubicBezTo>
                            <a:pt x="819" y="106"/>
                            <a:pt x="596" y="0"/>
                            <a:pt x="42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37" name="Google Shape;8237;p8"/>
                    <p:cNvSpPr/>
                    <p:nvPr/>
                  </p:nvSpPr>
                  <p:spPr>
                    <a:xfrm rot="-5400000">
                      <a:off x="532550" y="4310775"/>
                      <a:ext cx="5007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9" extrusionOk="0">
                          <a:moveTo>
                            <a:pt x="794" y="1"/>
                          </a:moveTo>
                          <a:cubicBezTo>
                            <a:pt x="259" y="1"/>
                            <a:pt x="0" y="208"/>
                            <a:pt x="0" y="450"/>
                          </a:cubicBezTo>
                          <a:cubicBezTo>
                            <a:pt x="0" y="708"/>
                            <a:pt x="259" y="898"/>
                            <a:pt x="794" y="898"/>
                          </a:cubicBezTo>
                          <a:cubicBezTo>
                            <a:pt x="1347" y="898"/>
                            <a:pt x="1882" y="639"/>
                            <a:pt x="2002" y="450"/>
                          </a:cubicBezTo>
                          <a:cubicBezTo>
                            <a:pt x="1882" y="277"/>
                            <a:pt x="1347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38" name="Google Shape;8238;p8"/>
                    <p:cNvSpPr/>
                    <p:nvPr/>
                  </p:nvSpPr>
                  <p:spPr>
                    <a:xfrm rot="-5400000">
                      <a:off x="612988" y="4421863"/>
                      <a:ext cx="21175" cy="18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47" h="728" extrusionOk="0">
                          <a:moveTo>
                            <a:pt x="369" y="1"/>
                          </a:moveTo>
                          <a:cubicBezTo>
                            <a:pt x="182" y="1"/>
                            <a:pt x="1" y="144"/>
                            <a:pt x="1" y="365"/>
                          </a:cubicBezTo>
                          <a:cubicBezTo>
                            <a:pt x="1" y="572"/>
                            <a:pt x="156" y="728"/>
                            <a:pt x="363" y="728"/>
                          </a:cubicBezTo>
                          <a:cubicBezTo>
                            <a:pt x="691" y="728"/>
                            <a:pt x="846" y="331"/>
                            <a:pt x="622" y="106"/>
                          </a:cubicBezTo>
                          <a:cubicBezTo>
                            <a:pt x="549" y="34"/>
                            <a:pt x="458" y="1"/>
                            <a:pt x="36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39" name="Google Shape;8239;p8"/>
                    <p:cNvSpPr/>
                    <p:nvPr/>
                  </p:nvSpPr>
                  <p:spPr>
                    <a:xfrm rot="-5400000">
                      <a:off x="650363" y="4407438"/>
                      <a:ext cx="22450" cy="50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8" h="2003" extrusionOk="0">
                          <a:moveTo>
                            <a:pt x="449" y="0"/>
                          </a:moveTo>
                          <a:cubicBezTo>
                            <a:pt x="276" y="121"/>
                            <a:pt x="0" y="639"/>
                            <a:pt x="0" y="1191"/>
                          </a:cubicBezTo>
                          <a:cubicBezTo>
                            <a:pt x="0" y="1743"/>
                            <a:pt x="207" y="2002"/>
                            <a:pt x="449" y="2002"/>
                          </a:cubicBezTo>
                          <a:cubicBezTo>
                            <a:pt x="708" y="2002"/>
                            <a:pt x="898" y="1743"/>
                            <a:pt x="898" y="1191"/>
                          </a:cubicBezTo>
                          <a:cubicBezTo>
                            <a:pt x="898" y="639"/>
                            <a:pt x="639" y="121"/>
                            <a:pt x="449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40" name="Google Shape;8240;p8"/>
                    <p:cNvSpPr/>
                    <p:nvPr/>
                  </p:nvSpPr>
                  <p:spPr>
                    <a:xfrm rot="-5400000">
                      <a:off x="631250" y="4385000"/>
                      <a:ext cx="40600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20" extrusionOk="0">
                          <a:moveTo>
                            <a:pt x="93" y="1"/>
                          </a:moveTo>
                          <a:cubicBezTo>
                            <a:pt x="72" y="1"/>
                            <a:pt x="53" y="2"/>
                            <a:pt x="35" y="5"/>
                          </a:cubicBezTo>
                          <a:cubicBezTo>
                            <a:pt x="1" y="229"/>
                            <a:pt x="174" y="781"/>
                            <a:pt x="570" y="1178"/>
                          </a:cubicBezTo>
                          <a:cubicBezTo>
                            <a:pt x="809" y="1417"/>
                            <a:pt x="1028" y="1520"/>
                            <a:pt x="1200" y="1520"/>
                          </a:cubicBezTo>
                          <a:cubicBezTo>
                            <a:pt x="1301" y="1520"/>
                            <a:pt x="1387" y="1484"/>
                            <a:pt x="1451" y="1420"/>
                          </a:cubicBezTo>
                          <a:cubicBezTo>
                            <a:pt x="1623" y="1247"/>
                            <a:pt x="1589" y="937"/>
                            <a:pt x="1209" y="540"/>
                          </a:cubicBezTo>
                          <a:cubicBezTo>
                            <a:pt x="843" y="189"/>
                            <a:pt x="344" y="1"/>
                            <a:pt x="9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41" name="Google Shape;8241;p8"/>
                    <p:cNvSpPr/>
                    <p:nvPr/>
                  </p:nvSpPr>
                  <p:spPr>
                    <a:xfrm rot="-5400000">
                      <a:off x="598563" y="4383288"/>
                      <a:ext cx="50075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8" extrusionOk="0">
                          <a:moveTo>
                            <a:pt x="1192" y="1"/>
                          </a:moveTo>
                          <a:cubicBezTo>
                            <a:pt x="639" y="1"/>
                            <a:pt x="122" y="277"/>
                            <a:pt x="1" y="449"/>
                          </a:cubicBezTo>
                          <a:cubicBezTo>
                            <a:pt x="122" y="639"/>
                            <a:pt x="657" y="898"/>
                            <a:pt x="1192" y="898"/>
                          </a:cubicBezTo>
                          <a:cubicBezTo>
                            <a:pt x="1744" y="898"/>
                            <a:pt x="2003" y="708"/>
                            <a:pt x="2003" y="449"/>
                          </a:cubicBezTo>
                          <a:cubicBezTo>
                            <a:pt x="2003" y="208"/>
                            <a:pt x="1744" y="1"/>
                            <a:pt x="119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42" name="Google Shape;8242;p8"/>
                    <p:cNvSpPr/>
                    <p:nvPr/>
                  </p:nvSpPr>
                  <p:spPr>
                    <a:xfrm rot="-5400000">
                      <a:off x="598775" y="4459000"/>
                      <a:ext cx="49650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8" extrusionOk="0">
                          <a:moveTo>
                            <a:pt x="794" y="1"/>
                          </a:moveTo>
                          <a:cubicBezTo>
                            <a:pt x="242" y="1"/>
                            <a:pt x="0" y="208"/>
                            <a:pt x="0" y="449"/>
                          </a:cubicBezTo>
                          <a:cubicBezTo>
                            <a:pt x="0" y="708"/>
                            <a:pt x="242" y="898"/>
                            <a:pt x="794" y="898"/>
                          </a:cubicBezTo>
                          <a:cubicBezTo>
                            <a:pt x="1347" y="898"/>
                            <a:pt x="1864" y="639"/>
                            <a:pt x="1985" y="449"/>
                          </a:cubicBezTo>
                          <a:cubicBezTo>
                            <a:pt x="1864" y="277"/>
                            <a:pt x="1347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43" name="Google Shape;8243;p8"/>
                    <p:cNvSpPr/>
                    <p:nvPr/>
                  </p:nvSpPr>
                  <p:spPr>
                    <a:xfrm rot="-5400000">
                      <a:off x="631250" y="4441950"/>
                      <a:ext cx="40600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20" extrusionOk="0">
                          <a:moveTo>
                            <a:pt x="1530" y="0"/>
                          </a:moveTo>
                          <a:cubicBezTo>
                            <a:pt x="1288" y="0"/>
                            <a:pt x="780" y="176"/>
                            <a:pt x="432" y="540"/>
                          </a:cubicBezTo>
                          <a:cubicBezTo>
                            <a:pt x="35" y="937"/>
                            <a:pt x="1" y="1247"/>
                            <a:pt x="173" y="1420"/>
                          </a:cubicBezTo>
                          <a:cubicBezTo>
                            <a:pt x="244" y="1484"/>
                            <a:pt x="331" y="1520"/>
                            <a:pt x="432" y="1520"/>
                          </a:cubicBezTo>
                          <a:cubicBezTo>
                            <a:pt x="603" y="1520"/>
                            <a:pt x="815" y="1417"/>
                            <a:pt x="1053" y="1178"/>
                          </a:cubicBezTo>
                          <a:cubicBezTo>
                            <a:pt x="1450" y="781"/>
                            <a:pt x="1623" y="229"/>
                            <a:pt x="1589" y="5"/>
                          </a:cubicBezTo>
                          <a:cubicBezTo>
                            <a:pt x="1571" y="2"/>
                            <a:pt x="1552" y="0"/>
                            <a:pt x="1530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44" name="Google Shape;8244;p8"/>
                    <p:cNvSpPr/>
                    <p:nvPr/>
                  </p:nvSpPr>
                  <p:spPr>
                    <a:xfrm rot="-5400000">
                      <a:off x="471700" y="4353500"/>
                      <a:ext cx="27650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864" extrusionOk="0">
                          <a:moveTo>
                            <a:pt x="553" y="1"/>
                          </a:moveTo>
                          <a:cubicBezTo>
                            <a:pt x="1" y="1"/>
                            <a:pt x="1" y="864"/>
                            <a:pt x="553" y="864"/>
                          </a:cubicBezTo>
                          <a:cubicBezTo>
                            <a:pt x="1105" y="864"/>
                            <a:pt x="1105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45" name="Google Shape;8245;p8"/>
                    <p:cNvSpPr/>
                    <p:nvPr/>
                  </p:nvSpPr>
                  <p:spPr>
                    <a:xfrm rot="-5400000">
                      <a:off x="468913" y="4484888"/>
                      <a:ext cx="2807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864" extrusionOk="0">
                          <a:moveTo>
                            <a:pt x="553" y="0"/>
                          </a:moveTo>
                          <a:cubicBezTo>
                            <a:pt x="1" y="0"/>
                            <a:pt x="1" y="863"/>
                            <a:pt x="553" y="863"/>
                          </a:cubicBezTo>
                          <a:cubicBezTo>
                            <a:pt x="1122" y="863"/>
                            <a:pt x="1122" y="0"/>
                            <a:pt x="5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46" name="Google Shape;8246;p8"/>
                    <p:cNvSpPr/>
                    <p:nvPr/>
                  </p:nvSpPr>
                  <p:spPr>
                    <a:xfrm rot="-5400000">
                      <a:off x="554763" y="4093088"/>
                      <a:ext cx="16425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57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56" y="2504"/>
                          </a:lnTo>
                          <a:lnTo>
                            <a:pt x="656" y="1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47" name="Google Shape;8247;p8"/>
                    <p:cNvSpPr/>
                    <p:nvPr/>
                  </p:nvSpPr>
                  <p:spPr>
                    <a:xfrm rot="-5400000">
                      <a:off x="613225" y="3944875"/>
                      <a:ext cx="16000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0" h="2504" extrusionOk="0">
                          <a:moveTo>
                            <a:pt x="1" y="1"/>
                          </a:moveTo>
                          <a:lnTo>
                            <a:pt x="1" y="2504"/>
                          </a:lnTo>
                          <a:lnTo>
                            <a:pt x="639" y="2504"/>
                          </a:lnTo>
                          <a:lnTo>
                            <a:pt x="639" y="1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48" name="Google Shape;8248;p8"/>
                    <p:cNvSpPr/>
                    <p:nvPr/>
                  </p:nvSpPr>
                  <p:spPr>
                    <a:xfrm rot="-5400000">
                      <a:off x="548513" y="3966888"/>
                      <a:ext cx="18150" cy="18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726" h="725" extrusionOk="0">
                          <a:moveTo>
                            <a:pt x="363" y="0"/>
                          </a:moveTo>
                          <a:cubicBezTo>
                            <a:pt x="155" y="0"/>
                            <a:pt x="0" y="155"/>
                            <a:pt x="0" y="363"/>
                          </a:cubicBezTo>
                          <a:cubicBezTo>
                            <a:pt x="0" y="570"/>
                            <a:pt x="155" y="725"/>
                            <a:pt x="363" y="725"/>
                          </a:cubicBezTo>
                          <a:cubicBezTo>
                            <a:pt x="552" y="725"/>
                            <a:pt x="725" y="570"/>
                            <a:pt x="725" y="363"/>
                          </a:cubicBezTo>
                          <a:cubicBezTo>
                            <a:pt x="725" y="155"/>
                            <a:pt x="552" y="0"/>
                            <a:pt x="36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49" name="Google Shape;8249;p8"/>
                    <p:cNvSpPr/>
                    <p:nvPr/>
                  </p:nvSpPr>
                  <p:spPr>
                    <a:xfrm rot="-5400000">
                      <a:off x="508588" y="3951138"/>
                      <a:ext cx="22475" cy="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1986" extrusionOk="0">
                          <a:moveTo>
                            <a:pt x="450" y="1"/>
                          </a:moveTo>
                          <a:cubicBezTo>
                            <a:pt x="191" y="1"/>
                            <a:pt x="1" y="242"/>
                            <a:pt x="1" y="795"/>
                          </a:cubicBezTo>
                          <a:cubicBezTo>
                            <a:pt x="1" y="1347"/>
                            <a:pt x="260" y="1882"/>
                            <a:pt x="450" y="1986"/>
                          </a:cubicBezTo>
                          <a:cubicBezTo>
                            <a:pt x="622" y="1865"/>
                            <a:pt x="898" y="1347"/>
                            <a:pt x="898" y="795"/>
                          </a:cubicBezTo>
                          <a:cubicBezTo>
                            <a:pt x="898" y="242"/>
                            <a:pt x="691" y="1"/>
                            <a:pt x="45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50" name="Google Shape;8250;p8"/>
                    <p:cNvSpPr/>
                    <p:nvPr/>
                  </p:nvSpPr>
                  <p:spPr>
                    <a:xfrm rot="-5400000">
                      <a:off x="509375" y="3985450"/>
                      <a:ext cx="40575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19" extrusionOk="0">
                          <a:moveTo>
                            <a:pt x="416" y="0"/>
                          </a:moveTo>
                          <a:cubicBezTo>
                            <a:pt x="318" y="0"/>
                            <a:pt x="236" y="36"/>
                            <a:pt x="173" y="99"/>
                          </a:cubicBezTo>
                          <a:cubicBezTo>
                            <a:pt x="0" y="289"/>
                            <a:pt x="35" y="599"/>
                            <a:pt x="415" y="979"/>
                          </a:cubicBezTo>
                          <a:cubicBezTo>
                            <a:pt x="779" y="1343"/>
                            <a:pt x="1273" y="1518"/>
                            <a:pt x="1526" y="1518"/>
                          </a:cubicBezTo>
                          <a:cubicBezTo>
                            <a:pt x="1549" y="1518"/>
                            <a:pt x="1570" y="1517"/>
                            <a:pt x="1588" y="1514"/>
                          </a:cubicBezTo>
                          <a:cubicBezTo>
                            <a:pt x="1623" y="1290"/>
                            <a:pt x="1433" y="737"/>
                            <a:pt x="1053" y="358"/>
                          </a:cubicBezTo>
                          <a:cubicBezTo>
                            <a:pt x="802" y="106"/>
                            <a:pt x="585" y="0"/>
                            <a:pt x="41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51" name="Google Shape;8251;p8"/>
                    <p:cNvSpPr/>
                    <p:nvPr/>
                  </p:nvSpPr>
                  <p:spPr>
                    <a:xfrm rot="-5400000">
                      <a:off x="532550" y="4002700"/>
                      <a:ext cx="5007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9" extrusionOk="0">
                          <a:moveTo>
                            <a:pt x="795" y="1"/>
                          </a:moveTo>
                          <a:cubicBezTo>
                            <a:pt x="260" y="1"/>
                            <a:pt x="1" y="208"/>
                            <a:pt x="1" y="450"/>
                          </a:cubicBezTo>
                          <a:cubicBezTo>
                            <a:pt x="1" y="708"/>
                            <a:pt x="242" y="898"/>
                            <a:pt x="795" y="898"/>
                          </a:cubicBezTo>
                          <a:cubicBezTo>
                            <a:pt x="1347" y="898"/>
                            <a:pt x="1882" y="639"/>
                            <a:pt x="2003" y="450"/>
                          </a:cubicBezTo>
                          <a:cubicBezTo>
                            <a:pt x="1882" y="277"/>
                            <a:pt x="1347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52" name="Google Shape;8252;p8"/>
                    <p:cNvSpPr/>
                    <p:nvPr/>
                  </p:nvSpPr>
                  <p:spPr>
                    <a:xfrm rot="-5400000">
                      <a:off x="532763" y="3926963"/>
                      <a:ext cx="49650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9" extrusionOk="0">
                          <a:moveTo>
                            <a:pt x="1191" y="1"/>
                          </a:moveTo>
                          <a:cubicBezTo>
                            <a:pt x="639" y="1"/>
                            <a:pt x="104" y="277"/>
                            <a:pt x="0" y="450"/>
                          </a:cubicBezTo>
                          <a:cubicBezTo>
                            <a:pt x="121" y="639"/>
                            <a:pt x="639" y="898"/>
                            <a:pt x="1191" y="898"/>
                          </a:cubicBezTo>
                          <a:cubicBezTo>
                            <a:pt x="1744" y="898"/>
                            <a:pt x="1985" y="708"/>
                            <a:pt x="1985" y="450"/>
                          </a:cubicBezTo>
                          <a:cubicBezTo>
                            <a:pt x="1985" y="208"/>
                            <a:pt x="1744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53" name="Google Shape;8253;p8"/>
                    <p:cNvSpPr/>
                    <p:nvPr/>
                  </p:nvSpPr>
                  <p:spPr>
                    <a:xfrm rot="-5400000">
                      <a:off x="509375" y="3928500"/>
                      <a:ext cx="40575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19" extrusionOk="0">
                          <a:moveTo>
                            <a:pt x="1196" y="0"/>
                          </a:moveTo>
                          <a:cubicBezTo>
                            <a:pt x="1024" y="0"/>
                            <a:pt x="811" y="106"/>
                            <a:pt x="570" y="358"/>
                          </a:cubicBezTo>
                          <a:cubicBezTo>
                            <a:pt x="173" y="737"/>
                            <a:pt x="1" y="1307"/>
                            <a:pt x="35" y="1514"/>
                          </a:cubicBezTo>
                          <a:cubicBezTo>
                            <a:pt x="52" y="1517"/>
                            <a:pt x="72" y="1518"/>
                            <a:pt x="94" y="1518"/>
                          </a:cubicBezTo>
                          <a:cubicBezTo>
                            <a:pt x="335" y="1518"/>
                            <a:pt x="843" y="1343"/>
                            <a:pt x="1191" y="979"/>
                          </a:cubicBezTo>
                          <a:cubicBezTo>
                            <a:pt x="1588" y="599"/>
                            <a:pt x="1623" y="289"/>
                            <a:pt x="1450" y="99"/>
                          </a:cubicBezTo>
                          <a:cubicBezTo>
                            <a:pt x="1381" y="36"/>
                            <a:pt x="1295" y="0"/>
                            <a:pt x="119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54" name="Google Shape;8254;p8"/>
                    <p:cNvSpPr/>
                    <p:nvPr/>
                  </p:nvSpPr>
                  <p:spPr>
                    <a:xfrm rot="-5400000">
                      <a:off x="612988" y="4113788"/>
                      <a:ext cx="21175" cy="18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47" h="728" extrusionOk="0">
                          <a:moveTo>
                            <a:pt x="369" y="1"/>
                          </a:moveTo>
                          <a:cubicBezTo>
                            <a:pt x="182" y="1"/>
                            <a:pt x="1" y="144"/>
                            <a:pt x="1" y="365"/>
                          </a:cubicBezTo>
                          <a:cubicBezTo>
                            <a:pt x="1" y="572"/>
                            <a:pt x="156" y="728"/>
                            <a:pt x="363" y="728"/>
                          </a:cubicBezTo>
                          <a:cubicBezTo>
                            <a:pt x="691" y="728"/>
                            <a:pt x="847" y="348"/>
                            <a:pt x="622" y="106"/>
                          </a:cubicBezTo>
                          <a:cubicBezTo>
                            <a:pt x="549" y="34"/>
                            <a:pt x="459" y="1"/>
                            <a:pt x="36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55" name="Google Shape;8255;p8"/>
                    <p:cNvSpPr/>
                    <p:nvPr/>
                  </p:nvSpPr>
                  <p:spPr>
                    <a:xfrm rot="-5400000">
                      <a:off x="650350" y="4099350"/>
                      <a:ext cx="22475" cy="50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2003" extrusionOk="0">
                          <a:moveTo>
                            <a:pt x="449" y="0"/>
                          </a:moveTo>
                          <a:cubicBezTo>
                            <a:pt x="277" y="121"/>
                            <a:pt x="1" y="639"/>
                            <a:pt x="1" y="1191"/>
                          </a:cubicBezTo>
                          <a:cubicBezTo>
                            <a:pt x="1" y="1743"/>
                            <a:pt x="208" y="2002"/>
                            <a:pt x="449" y="2002"/>
                          </a:cubicBezTo>
                          <a:cubicBezTo>
                            <a:pt x="708" y="2002"/>
                            <a:pt x="898" y="1743"/>
                            <a:pt x="898" y="1191"/>
                          </a:cubicBezTo>
                          <a:cubicBezTo>
                            <a:pt x="898" y="639"/>
                            <a:pt x="622" y="121"/>
                            <a:pt x="449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56" name="Google Shape;8256;p8"/>
                    <p:cNvSpPr/>
                    <p:nvPr/>
                  </p:nvSpPr>
                  <p:spPr>
                    <a:xfrm rot="-5400000">
                      <a:off x="631263" y="4076913"/>
                      <a:ext cx="40575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20" extrusionOk="0">
                          <a:moveTo>
                            <a:pt x="89" y="1"/>
                          </a:moveTo>
                          <a:cubicBezTo>
                            <a:pt x="69" y="1"/>
                            <a:pt x="51" y="2"/>
                            <a:pt x="35" y="5"/>
                          </a:cubicBezTo>
                          <a:cubicBezTo>
                            <a:pt x="0" y="229"/>
                            <a:pt x="173" y="781"/>
                            <a:pt x="570" y="1178"/>
                          </a:cubicBezTo>
                          <a:cubicBezTo>
                            <a:pt x="809" y="1417"/>
                            <a:pt x="1027" y="1520"/>
                            <a:pt x="1199" y="1520"/>
                          </a:cubicBezTo>
                          <a:cubicBezTo>
                            <a:pt x="1301" y="1520"/>
                            <a:pt x="1386" y="1484"/>
                            <a:pt x="1450" y="1420"/>
                          </a:cubicBezTo>
                          <a:cubicBezTo>
                            <a:pt x="1623" y="1247"/>
                            <a:pt x="1588" y="937"/>
                            <a:pt x="1191" y="540"/>
                          </a:cubicBezTo>
                          <a:cubicBezTo>
                            <a:pt x="841" y="189"/>
                            <a:pt x="329" y="1"/>
                            <a:pt x="8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57" name="Google Shape;8257;p8"/>
                    <p:cNvSpPr/>
                    <p:nvPr/>
                  </p:nvSpPr>
                  <p:spPr>
                    <a:xfrm rot="-5400000">
                      <a:off x="598563" y="4075188"/>
                      <a:ext cx="50075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8" extrusionOk="0">
                          <a:moveTo>
                            <a:pt x="1191" y="1"/>
                          </a:moveTo>
                          <a:cubicBezTo>
                            <a:pt x="639" y="1"/>
                            <a:pt x="121" y="277"/>
                            <a:pt x="0" y="449"/>
                          </a:cubicBezTo>
                          <a:cubicBezTo>
                            <a:pt x="121" y="639"/>
                            <a:pt x="656" y="898"/>
                            <a:pt x="1191" y="898"/>
                          </a:cubicBezTo>
                          <a:cubicBezTo>
                            <a:pt x="1743" y="898"/>
                            <a:pt x="2002" y="708"/>
                            <a:pt x="2002" y="449"/>
                          </a:cubicBezTo>
                          <a:cubicBezTo>
                            <a:pt x="2002" y="208"/>
                            <a:pt x="1743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58" name="Google Shape;8258;p8"/>
                    <p:cNvSpPr/>
                    <p:nvPr/>
                  </p:nvSpPr>
                  <p:spPr>
                    <a:xfrm rot="-5400000">
                      <a:off x="598775" y="4150925"/>
                      <a:ext cx="49650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8" extrusionOk="0">
                          <a:moveTo>
                            <a:pt x="795" y="1"/>
                          </a:moveTo>
                          <a:cubicBezTo>
                            <a:pt x="242" y="1"/>
                            <a:pt x="1" y="208"/>
                            <a:pt x="1" y="449"/>
                          </a:cubicBezTo>
                          <a:cubicBezTo>
                            <a:pt x="1" y="708"/>
                            <a:pt x="242" y="898"/>
                            <a:pt x="795" y="898"/>
                          </a:cubicBezTo>
                          <a:cubicBezTo>
                            <a:pt x="1347" y="898"/>
                            <a:pt x="1865" y="639"/>
                            <a:pt x="1986" y="449"/>
                          </a:cubicBezTo>
                          <a:cubicBezTo>
                            <a:pt x="1865" y="277"/>
                            <a:pt x="1347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59" name="Google Shape;8259;p8"/>
                    <p:cNvSpPr/>
                    <p:nvPr/>
                  </p:nvSpPr>
                  <p:spPr>
                    <a:xfrm rot="-5400000">
                      <a:off x="631250" y="4133875"/>
                      <a:ext cx="40600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20" extrusionOk="0">
                          <a:moveTo>
                            <a:pt x="1526" y="0"/>
                          </a:moveTo>
                          <a:cubicBezTo>
                            <a:pt x="1274" y="0"/>
                            <a:pt x="781" y="176"/>
                            <a:pt x="432" y="540"/>
                          </a:cubicBezTo>
                          <a:cubicBezTo>
                            <a:pt x="35" y="937"/>
                            <a:pt x="1" y="1247"/>
                            <a:pt x="174" y="1420"/>
                          </a:cubicBezTo>
                          <a:cubicBezTo>
                            <a:pt x="244" y="1484"/>
                            <a:pt x="331" y="1520"/>
                            <a:pt x="432" y="1520"/>
                          </a:cubicBezTo>
                          <a:cubicBezTo>
                            <a:pt x="603" y="1520"/>
                            <a:pt x="815" y="1417"/>
                            <a:pt x="1054" y="1178"/>
                          </a:cubicBezTo>
                          <a:cubicBezTo>
                            <a:pt x="1451" y="781"/>
                            <a:pt x="1623" y="229"/>
                            <a:pt x="1589" y="5"/>
                          </a:cubicBezTo>
                          <a:cubicBezTo>
                            <a:pt x="1570" y="2"/>
                            <a:pt x="1549" y="0"/>
                            <a:pt x="152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60" name="Google Shape;8260;p8"/>
                    <p:cNvSpPr/>
                    <p:nvPr/>
                  </p:nvSpPr>
                  <p:spPr>
                    <a:xfrm rot="-5400000">
                      <a:off x="471713" y="4045413"/>
                      <a:ext cx="2762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864" extrusionOk="0">
                          <a:moveTo>
                            <a:pt x="552" y="1"/>
                          </a:moveTo>
                          <a:cubicBezTo>
                            <a:pt x="0" y="1"/>
                            <a:pt x="0" y="864"/>
                            <a:pt x="552" y="864"/>
                          </a:cubicBezTo>
                          <a:cubicBezTo>
                            <a:pt x="1105" y="864"/>
                            <a:pt x="1105" y="1"/>
                            <a:pt x="55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61" name="Google Shape;8261;p8"/>
                    <p:cNvSpPr/>
                    <p:nvPr/>
                  </p:nvSpPr>
                  <p:spPr>
                    <a:xfrm rot="-5400000">
                      <a:off x="469125" y="4177025"/>
                      <a:ext cx="27650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864" extrusionOk="0">
                          <a:moveTo>
                            <a:pt x="553" y="0"/>
                          </a:moveTo>
                          <a:cubicBezTo>
                            <a:pt x="1" y="0"/>
                            <a:pt x="1" y="863"/>
                            <a:pt x="553" y="863"/>
                          </a:cubicBezTo>
                          <a:cubicBezTo>
                            <a:pt x="1105" y="863"/>
                            <a:pt x="1105" y="0"/>
                            <a:pt x="5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62" name="Google Shape;8262;p8"/>
                    <p:cNvSpPr/>
                    <p:nvPr/>
                  </p:nvSpPr>
                  <p:spPr>
                    <a:xfrm rot="-5400000">
                      <a:off x="554763" y="3785013"/>
                      <a:ext cx="16425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57" h="2504" extrusionOk="0">
                          <a:moveTo>
                            <a:pt x="1" y="1"/>
                          </a:moveTo>
                          <a:lnTo>
                            <a:pt x="1" y="2504"/>
                          </a:lnTo>
                          <a:lnTo>
                            <a:pt x="657" y="2504"/>
                          </a:lnTo>
                          <a:lnTo>
                            <a:pt x="657" y="1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63" name="Google Shape;8263;p8"/>
                    <p:cNvSpPr/>
                    <p:nvPr/>
                  </p:nvSpPr>
                  <p:spPr>
                    <a:xfrm rot="-5400000">
                      <a:off x="613238" y="3636788"/>
                      <a:ext cx="15975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39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39" y="2504"/>
                          </a:lnTo>
                          <a:lnTo>
                            <a:pt x="639" y="1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64" name="Google Shape;8264;p8"/>
                    <p:cNvSpPr/>
                    <p:nvPr/>
                  </p:nvSpPr>
                  <p:spPr>
                    <a:xfrm rot="-5400000">
                      <a:off x="548513" y="3658813"/>
                      <a:ext cx="18150" cy="18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726" h="725" extrusionOk="0">
                          <a:moveTo>
                            <a:pt x="363" y="0"/>
                          </a:moveTo>
                          <a:cubicBezTo>
                            <a:pt x="156" y="0"/>
                            <a:pt x="0" y="155"/>
                            <a:pt x="0" y="363"/>
                          </a:cubicBezTo>
                          <a:cubicBezTo>
                            <a:pt x="0" y="570"/>
                            <a:pt x="156" y="725"/>
                            <a:pt x="363" y="725"/>
                          </a:cubicBezTo>
                          <a:cubicBezTo>
                            <a:pt x="553" y="725"/>
                            <a:pt x="725" y="570"/>
                            <a:pt x="725" y="363"/>
                          </a:cubicBezTo>
                          <a:cubicBezTo>
                            <a:pt x="725" y="155"/>
                            <a:pt x="553" y="0"/>
                            <a:pt x="36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65" name="Google Shape;8265;p8"/>
                    <p:cNvSpPr/>
                    <p:nvPr/>
                  </p:nvSpPr>
                  <p:spPr>
                    <a:xfrm rot="-5400000">
                      <a:off x="508600" y="3643050"/>
                      <a:ext cx="22450" cy="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8" h="1986" extrusionOk="0">
                          <a:moveTo>
                            <a:pt x="449" y="1"/>
                          </a:moveTo>
                          <a:cubicBezTo>
                            <a:pt x="190" y="1"/>
                            <a:pt x="0" y="242"/>
                            <a:pt x="0" y="795"/>
                          </a:cubicBezTo>
                          <a:cubicBezTo>
                            <a:pt x="0" y="1347"/>
                            <a:pt x="259" y="1882"/>
                            <a:pt x="449" y="1986"/>
                          </a:cubicBezTo>
                          <a:cubicBezTo>
                            <a:pt x="622" y="1865"/>
                            <a:pt x="898" y="1347"/>
                            <a:pt x="898" y="795"/>
                          </a:cubicBezTo>
                          <a:cubicBezTo>
                            <a:pt x="898" y="242"/>
                            <a:pt x="691" y="1"/>
                            <a:pt x="44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66" name="Google Shape;8266;p8"/>
                    <p:cNvSpPr/>
                    <p:nvPr/>
                  </p:nvSpPr>
                  <p:spPr>
                    <a:xfrm rot="-5400000">
                      <a:off x="509375" y="3677375"/>
                      <a:ext cx="40575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19" extrusionOk="0">
                          <a:moveTo>
                            <a:pt x="416" y="0"/>
                          </a:moveTo>
                          <a:cubicBezTo>
                            <a:pt x="318" y="0"/>
                            <a:pt x="236" y="36"/>
                            <a:pt x="173" y="99"/>
                          </a:cubicBezTo>
                          <a:cubicBezTo>
                            <a:pt x="1" y="289"/>
                            <a:pt x="35" y="599"/>
                            <a:pt x="415" y="979"/>
                          </a:cubicBezTo>
                          <a:cubicBezTo>
                            <a:pt x="779" y="1343"/>
                            <a:pt x="1273" y="1518"/>
                            <a:pt x="1526" y="1518"/>
                          </a:cubicBezTo>
                          <a:cubicBezTo>
                            <a:pt x="1549" y="1518"/>
                            <a:pt x="1570" y="1517"/>
                            <a:pt x="1588" y="1514"/>
                          </a:cubicBezTo>
                          <a:cubicBezTo>
                            <a:pt x="1623" y="1290"/>
                            <a:pt x="1433" y="737"/>
                            <a:pt x="1053" y="358"/>
                          </a:cubicBezTo>
                          <a:cubicBezTo>
                            <a:pt x="802" y="106"/>
                            <a:pt x="585" y="0"/>
                            <a:pt x="41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67" name="Google Shape;8267;p8"/>
                    <p:cNvSpPr/>
                    <p:nvPr/>
                  </p:nvSpPr>
                  <p:spPr>
                    <a:xfrm rot="-5400000">
                      <a:off x="532550" y="3694600"/>
                      <a:ext cx="5007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9" extrusionOk="0">
                          <a:moveTo>
                            <a:pt x="794" y="1"/>
                          </a:moveTo>
                          <a:cubicBezTo>
                            <a:pt x="259" y="1"/>
                            <a:pt x="0" y="208"/>
                            <a:pt x="0" y="450"/>
                          </a:cubicBezTo>
                          <a:cubicBezTo>
                            <a:pt x="0" y="708"/>
                            <a:pt x="242" y="898"/>
                            <a:pt x="794" y="898"/>
                          </a:cubicBezTo>
                          <a:cubicBezTo>
                            <a:pt x="1346" y="898"/>
                            <a:pt x="1881" y="639"/>
                            <a:pt x="2002" y="450"/>
                          </a:cubicBezTo>
                          <a:cubicBezTo>
                            <a:pt x="1881" y="277"/>
                            <a:pt x="1346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68" name="Google Shape;8268;p8"/>
                    <p:cNvSpPr/>
                    <p:nvPr/>
                  </p:nvSpPr>
                  <p:spPr>
                    <a:xfrm rot="-5400000">
                      <a:off x="532763" y="3618888"/>
                      <a:ext cx="49650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9" extrusionOk="0">
                          <a:moveTo>
                            <a:pt x="1192" y="1"/>
                          </a:moveTo>
                          <a:cubicBezTo>
                            <a:pt x="639" y="1"/>
                            <a:pt x="104" y="277"/>
                            <a:pt x="1" y="450"/>
                          </a:cubicBezTo>
                          <a:cubicBezTo>
                            <a:pt x="122" y="639"/>
                            <a:pt x="639" y="898"/>
                            <a:pt x="1192" y="898"/>
                          </a:cubicBezTo>
                          <a:cubicBezTo>
                            <a:pt x="1744" y="898"/>
                            <a:pt x="1986" y="708"/>
                            <a:pt x="1986" y="450"/>
                          </a:cubicBezTo>
                          <a:cubicBezTo>
                            <a:pt x="1986" y="208"/>
                            <a:pt x="1744" y="1"/>
                            <a:pt x="119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69" name="Google Shape;8269;p8"/>
                    <p:cNvSpPr/>
                    <p:nvPr/>
                  </p:nvSpPr>
                  <p:spPr>
                    <a:xfrm rot="-5400000">
                      <a:off x="509363" y="3620413"/>
                      <a:ext cx="40600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19" extrusionOk="0">
                          <a:moveTo>
                            <a:pt x="1196" y="0"/>
                          </a:moveTo>
                          <a:cubicBezTo>
                            <a:pt x="1024" y="0"/>
                            <a:pt x="811" y="106"/>
                            <a:pt x="570" y="358"/>
                          </a:cubicBezTo>
                          <a:cubicBezTo>
                            <a:pt x="173" y="737"/>
                            <a:pt x="1" y="1307"/>
                            <a:pt x="35" y="1514"/>
                          </a:cubicBezTo>
                          <a:cubicBezTo>
                            <a:pt x="53" y="1517"/>
                            <a:pt x="72" y="1518"/>
                            <a:pt x="94" y="1518"/>
                          </a:cubicBezTo>
                          <a:cubicBezTo>
                            <a:pt x="336" y="1518"/>
                            <a:pt x="844" y="1343"/>
                            <a:pt x="1192" y="979"/>
                          </a:cubicBezTo>
                          <a:cubicBezTo>
                            <a:pt x="1589" y="599"/>
                            <a:pt x="1623" y="289"/>
                            <a:pt x="1451" y="99"/>
                          </a:cubicBezTo>
                          <a:cubicBezTo>
                            <a:pt x="1381" y="36"/>
                            <a:pt x="1295" y="0"/>
                            <a:pt x="119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70" name="Google Shape;8270;p8"/>
                    <p:cNvSpPr/>
                    <p:nvPr/>
                  </p:nvSpPr>
                  <p:spPr>
                    <a:xfrm rot="-5400000">
                      <a:off x="613000" y="3805700"/>
                      <a:ext cx="21150" cy="18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46" h="728" extrusionOk="0">
                          <a:moveTo>
                            <a:pt x="368" y="1"/>
                          </a:moveTo>
                          <a:cubicBezTo>
                            <a:pt x="182" y="1"/>
                            <a:pt x="0" y="144"/>
                            <a:pt x="0" y="365"/>
                          </a:cubicBezTo>
                          <a:cubicBezTo>
                            <a:pt x="0" y="572"/>
                            <a:pt x="156" y="728"/>
                            <a:pt x="363" y="728"/>
                          </a:cubicBezTo>
                          <a:cubicBezTo>
                            <a:pt x="691" y="728"/>
                            <a:pt x="846" y="331"/>
                            <a:pt x="622" y="106"/>
                          </a:cubicBezTo>
                          <a:cubicBezTo>
                            <a:pt x="549" y="34"/>
                            <a:pt x="458" y="1"/>
                            <a:pt x="36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71" name="Google Shape;8271;p8"/>
                    <p:cNvSpPr/>
                    <p:nvPr/>
                  </p:nvSpPr>
                  <p:spPr>
                    <a:xfrm rot="-5400000">
                      <a:off x="650350" y="3791275"/>
                      <a:ext cx="22475" cy="50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2003" extrusionOk="0">
                          <a:moveTo>
                            <a:pt x="450" y="0"/>
                          </a:moveTo>
                          <a:cubicBezTo>
                            <a:pt x="277" y="121"/>
                            <a:pt x="1" y="639"/>
                            <a:pt x="1" y="1191"/>
                          </a:cubicBezTo>
                          <a:cubicBezTo>
                            <a:pt x="1" y="1743"/>
                            <a:pt x="208" y="2002"/>
                            <a:pt x="450" y="2002"/>
                          </a:cubicBezTo>
                          <a:cubicBezTo>
                            <a:pt x="709" y="2002"/>
                            <a:pt x="898" y="1743"/>
                            <a:pt x="898" y="1191"/>
                          </a:cubicBezTo>
                          <a:cubicBezTo>
                            <a:pt x="898" y="639"/>
                            <a:pt x="622" y="121"/>
                            <a:pt x="450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72" name="Google Shape;8272;p8"/>
                    <p:cNvSpPr/>
                    <p:nvPr/>
                  </p:nvSpPr>
                  <p:spPr>
                    <a:xfrm rot="-5400000">
                      <a:off x="631263" y="3768838"/>
                      <a:ext cx="40575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20" extrusionOk="0">
                          <a:moveTo>
                            <a:pt x="93" y="1"/>
                          </a:moveTo>
                          <a:cubicBezTo>
                            <a:pt x="72" y="1"/>
                            <a:pt x="52" y="2"/>
                            <a:pt x="35" y="5"/>
                          </a:cubicBezTo>
                          <a:cubicBezTo>
                            <a:pt x="1" y="229"/>
                            <a:pt x="173" y="781"/>
                            <a:pt x="570" y="1178"/>
                          </a:cubicBezTo>
                          <a:cubicBezTo>
                            <a:pt x="820" y="1417"/>
                            <a:pt x="1036" y="1520"/>
                            <a:pt x="1204" y="1520"/>
                          </a:cubicBezTo>
                          <a:cubicBezTo>
                            <a:pt x="1303" y="1520"/>
                            <a:pt x="1386" y="1484"/>
                            <a:pt x="1450" y="1420"/>
                          </a:cubicBezTo>
                          <a:cubicBezTo>
                            <a:pt x="1623" y="1247"/>
                            <a:pt x="1588" y="937"/>
                            <a:pt x="1209" y="540"/>
                          </a:cubicBezTo>
                          <a:cubicBezTo>
                            <a:pt x="843" y="189"/>
                            <a:pt x="344" y="1"/>
                            <a:pt x="9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73" name="Google Shape;8273;p8"/>
                    <p:cNvSpPr/>
                    <p:nvPr/>
                  </p:nvSpPr>
                  <p:spPr>
                    <a:xfrm rot="-5400000">
                      <a:off x="598563" y="3767113"/>
                      <a:ext cx="50075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8" extrusionOk="0">
                          <a:moveTo>
                            <a:pt x="1191" y="1"/>
                          </a:moveTo>
                          <a:cubicBezTo>
                            <a:pt x="639" y="1"/>
                            <a:pt x="121" y="277"/>
                            <a:pt x="0" y="449"/>
                          </a:cubicBezTo>
                          <a:cubicBezTo>
                            <a:pt x="121" y="639"/>
                            <a:pt x="639" y="898"/>
                            <a:pt x="1191" y="898"/>
                          </a:cubicBezTo>
                          <a:cubicBezTo>
                            <a:pt x="1744" y="898"/>
                            <a:pt x="2003" y="708"/>
                            <a:pt x="2003" y="449"/>
                          </a:cubicBezTo>
                          <a:cubicBezTo>
                            <a:pt x="2003" y="208"/>
                            <a:pt x="1744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74" name="Google Shape;8274;p8"/>
                    <p:cNvSpPr/>
                    <p:nvPr/>
                  </p:nvSpPr>
                  <p:spPr>
                    <a:xfrm rot="-5400000">
                      <a:off x="598563" y="3843063"/>
                      <a:ext cx="50075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8" extrusionOk="0">
                          <a:moveTo>
                            <a:pt x="812" y="1"/>
                          </a:moveTo>
                          <a:cubicBezTo>
                            <a:pt x="260" y="1"/>
                            <a:pt x="1" y="208"/>
                            <a:pt x="1" y="449"/>
                          </a:cubicBezTo>
                          <a:cubicBezTo>
                            <a:pt x="1" y="708"/>
                            <a:pt x="260" y="898"/>
                            <a:pt x="812" y="898"/>
                          </a:cubicBezTo>
                          <a:cubicBezTo>
                            <a:pt x="1364" y="898"/>
                            <a:pt x="1882" y="639"/>
                            <a:pt x="2003" y="449"/>
                          </a:cubicBezTo>
                          <a:cubicBezTo>
                            <a:pt x="1882" y="277"/>
                            <a:pt x="1364" y="1"/>
                            <a:pt x="81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75" name="Google Shape;8275;p8"/>
                    <p:cNvSpPr/>
                    <p:nvPr/>
                  </p:nvSpPr>
                  <p:spPr>
                    <a:xfrm rot="-5400000">
                      <a:off x="631263" y="3825788"/>
                      <a:ext cx="40575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20" extrusionOk="0">
                          <a:moveTo>
                            <a:pt x="1526" y="0"/>
                          </a:moveTo>
                          <a:cubicBezTo>
                            <a:pt x="1273" y="0"/>
                            <a:pt x="780" y="176"/>
                            <a:pt x="432" y="540"/>
                          </a:cubicBezTo>
                          <a:cubicBezTo>
                            <a:pt x="35" y="937"/>
                            <a:pt x="0" y="1247"/>
                            <a:pt x="173" y="1420"/>
                          </a:cubicBezTo>
                          <a:cubicBezTo>
                            <a:pt x="243" y="1484"/>
                            <a:pt x="330" y="1520"/>
                            <a:pt x="431" y="1520"/>
                          </a:cubicBezTo>
                          <a:cubicBezTo>
                            <a:pt x="603" y="1520"/>
                            <a:pt x="814" y="1417"/>
                            <a:pt x="1053" y="1178"/>
                          </a:cubicBezTo>
                          <a:cubicBezTo>
                            <a:pt x="1450" y="781"/>
                            <a:pt x="1623" y="229"/>
                            <a:pt x="1588" y="5"/>
                          </a:cubicBezTo>
                          <a:cubicBezTo>
                            <a:pt x="1570" y="2"/>
                            <a:pt x="1549" y="0"/>
                            <a:pt x="152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76" name="Google Shape;8276;p8"/>
                    <p:cNvSpPr/>
                    <p:nvPr/>
                  </p:nvSpPr>
                  <p:spPr>
                    <a:xfrm rot="-5400000">
                      <a:off x="471713" y="3737338"/>
                      <a:ext cx="2762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864" extrusionOk="0">
                          <a:moveTo>
                            <a:pt x="553" y="1"/>
                          </a:moveTo>
                          <a:cubicBezTo>
                            <a:pt x="0" y="1"/>
                            <a:pt x="0" y="864"/>
                            <a:pt x="553" y="864"/>
                          </a:cubicBezTo>
                          <a:cubicBezTo>
                            <a:pt x="1105" y="864"/>
                            <a:pt x="1105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77" name="Google Shape;8277;p8"/>
                    <p:cNvSpPr/>
                    <p:nvPr/>
                  </p:nvSpPr>
                  <p:spPr>
                    <a:xfrm rot="-5400000">
                      <a:off x="469138" y="3868938"/>
                      <a:ext cx="2762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864" extrusionOk="0">
                          <a:moveTo>
                            <a:pt x="552" y="0"/>
                          </a:moveTo>
                          <a:cubicBezTo>
                            <a:pt x="0" y="0"/>
                            <a:pt x="0" y="863"/>
                            <a:pt x="552" y="863"/>
                          </a:cubicBezTo>
                          <a:cubicBezTo>
                            <a:pt x="1105" y="863"/>
                            <a:pt x="1105" y="0"/>
                            <a:pt x="552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78" name="Google Shape;8278;p8"/>
                    <p:cNvSpPr/>
                    <p:nvPr/>
                  </p:nvSpPr>
                  <p:spPr>
                    <a:xfrm rot="-5400000">
                      <a:off x="554775" y="3476925"/>
                      <a:ext cx="16400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56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56" y="2504"/>
                          </a:lnTo>
                          <a:lnTo>
                            <a:pt x="656" y="1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79" name="Google Shape;8279;p8"/>
                    <p:cNvSpPr/>
                    <p:nvPr/>
                  </p:nvSpPr>
                  <p:spPr>
                    <a:xfrm rot="-5400000">
                      <a:off x="613238" y="3328713"/>
                      <a:ext cx="15975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39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39" y="2504"/>
                          </a:lnTo>
                          <a:lnTo>
                            <a:pt x="639" y="1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80" name="Google Shape;8280;p8"/>
                    <p:cNvSpPr/>
                    <p:nvPr/>
                  </p:nvSpPr>
                  <p:spPr>
                    <a:xfrm rot="-5400000">
                      <a:off x="548300" y="3350950"/>
                      <a:ext cx="18575" cy="18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743" h="725" extrusionOk="0">
                          <a:moveTo>
                            <a:pt x="380" y="0"/>
                          </a:moveTo>
                          <a:cubicBezTo>
                            <a:pt x="173" y="0"/>
                            <a:pt x="1" y="155"/>
                            <a:pt x="1" y="363"/>
                          </a:cubicBezTo>
                          <a:cubicBezTo>
                            <a:pt x="1" y="570"/>
                            <a:pt x="173" y="725"/>
                            <a:pt x="380" y="725"/>
                          </a:cubicBezTo>
                          <a:cubicBezTo>
                            <a:pt x="570" y="725"/>
                            <a:pt x="743" y="570"/>
                            <a:pt x="743" y="363"/>
                          </a:cubicBezTo>
                          <a:cubicBezTo>
                            <a:pt x="743" y="155"/>
                            <a:pt x="570" y="0"/>
                            <a:pt x="380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81" name="Google Shape;8281;p8"/>
                    <p:cNvSpPr/>
                    <p:nvPr/>
                  </p:nvSpPr>
                  <p:spPr>
                    <a:xfrm rot="-5400000">
                      <a:off x="508588" y="3334963"/>
                      <a:ext cx="22475" cy="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1986" extrusionOk="0">
                          <a:moveTo>
                            <a:pt x="449" y="1"/>
                          </a:moveTo>
                          <a:cubicBezTo>
                            <a:pt x="190" y="1"/>
                            <a:pt x="1" y="242"/>
                            <a:pt x="1" y="795"/>
                          </a:cubicBezTo>
                          <a:cubicBezTo>
                            <a:pt x="1" y="1347"/>
                            <a:pt x="259" y="1882"/>
                            <a:pt x="449" y="1986"/>
                          </a:cubicBezTo>
                          <a:cubicBezTo>
                            <a:pt x="622" y="1865"/>
                            <a:pt x="898" y="1347"/>
                            <a:pt x="898" y="795"/>
                          </a:cubicBezTo>
                          <a:cubicBezTo>
                            <a:pt x="898" y="242"/>
                            <a:pt x="691" y="1"/>
                            <a:pt x="44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82" name="Google Shape;8282;p8"/>
                    <p:cNvSpPr/>
                    <p:nvPr/>
                  </p:nvSpPr>
                  <p:spPr>
                    <a:xfrm rot="-5400000">
                      <a:off x="509363" y="3369288"/>
                      <a:ext cx="40600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19" extrusionOk="0">
                          <a:moveTo>
                            <a:pt x="416" y="0"/>
                          </a:moveTo>
                          <a:cubicBezTo>
                            <a:pt x="319" y="0"/>
                            <a:pt x="237" y="36"/>
                            <a:pt x="174" y="99"/>
                          </a:cubicBezTo>
                          <a:cubicBezTo>
                            <a:pt x="1" y="289"/>
                            <a:pt x="35" y="599"/>
                            <a:pt x="415" y="979"/>
                          </a:cubicBezTo>
                          <a:cubicBezTo>
                            <a:pt x="779" y="1343"/>
                            <a:pt x="1274" y="1518"/>
                            <a:pt x="1526" y="1518"/>
                          </a:cubicBezTo>
                          <a:cubicBezTo>
                            <a:pt x="1549" y="1518"/>
                            <a:pt x="1570" y="1517"/>
                            <a:pt x="1589" y="1514"/>
                          </a:cubicBezTo>
                          <a:cubicBezTo>
                            <a:pt x="1623" y="1290"/>
                            <a:pt x="1433" y="737"/>
                            <a:pt x="1054" y="358"/>
                          </a:cubicBezTo>
                          <a:cubicBezTo>
                            <a:pt x="802" y="106"/>
                            <a:pt x="585" y="0"/>
                            <a:pt x="41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83" name="Google Shape;8283;p8"/>
                    <p:cNvSpPr/>
                    <p:nvPr/>
                  </p:nvSpPr>
                  <p:spPr>
                    <a:xfrm rot="-5400000">
                      <a:off x="532550" y="3386525"/>
                      <a:ext cx="5007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9" extrusionOk="0">
                          <a:moveTo>
                            <a:pt x="794" y="1"/>
                          </a:moveTo>
                          <a:cubicBezTo>
                            <a:pt x="259" y="1"/>
                            <a:pt x="0" y="208"/>
                            <a:pt x="0" y="450"/>
                          </a:cubicBezTo>
                          <a:cubicBezTo>
                            <a:pt x="0" y="708"/>
                            <a:pt x="259" y="898"/>
                            <a:pt x="794" y="898"/>
                          </a:cubicBezTo>
                          <a:cubicBezTo>
                            <a:pt x="1347" y="898"/>
                            <a:pt x="1882" y="639"/>
                            <a:pt x="2002" y="450"/>
                          </a:cubicBezTo>
                          <a:cubicBezTo>
                            <a:pt x="1882" y="277"/>
                            <a:pt x="1347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84" name="Google Shape;8284;p8"/>
                    <p:cNvSpPr/>
                    <p:nvPr/>
                  </p:nvSpPr>
                  <p:spPr>
                    <a:xfrm rot="-5400000">
                      <a:off x="532775" y="3310800"/>
                      <a:ext cx="4962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5" h="899" extrusionOk="0">
                          <a:moveTo>
                            <a:pt x="1191" y="1"/>
                          </a:moveTo>
                          <a:cubicBezTo>
                            <a:pt x="639" y="1"/>
                            <a:pt x="104" y="277"/>
                            <a:pt x="0" y="450"/>
                          </a:cubicBezTo>
                          <a:cubicBezTo>
                            <a:pt x="121" y="639"/>
                            <a:pt x="639" y="898"/>
                            <a:pt x="1191" y="898"/>
                          </a:cubicBezTo>
                          <a:cubicBezTo>
                            <a:pt x="1743" y="898"/>
                            <a:pt x="1985" y="708"/>
                            <a:pt x="1985" y="450"/>
                          </a:cubicBezTo>
                          <a:cubicBezTo>
                            <a:pt x="1985" y="208"/>
                            <a:pt x="1743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85" name="Google Shape;8285;p8"/>
                    <p:cNvSpPr/>
                    <p:nvPr/>
                  </p:nvSpPr>
                  <p:spPr>
                    <a:xfrm rot="-5400000">
                      <a:off x="509375" y="3312325"/>
                      <a:ext cx="40575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19" extrusionOk="0">
                          <a:moveTo>
                            <a:pt x="1194" y="0"/>
                          </a:moveTo>
                          <a:cubicBezTo>
                            <a:pt x="1021" y="0"/>
                            <a:pt x="804" y="106"/>
                            <a:pt x="553" y="358"/>
                          </a:cubicBezTo>
                          <a:cubicBezTo>
                            <a:pt x="173" y="737"/>
                            <a:pt x="0" y="1307"/>
                            <a:pt x="35" y="1514"/>
                          </a:cubicBezTo>
                          <a:cubicBezTo>
                            <a:pt x="52" y="1517"/>
                            <a:pt x="72" y="1518"/>
                            <a:pt x="94" y="1518"/>
                          </a:cubicBezTo>
                          <a:cubicBezTo>
                            <a:pt x="335" y="1518"/>
                            <a:pt x="843" y="1343"/>
                            <a:pt x="1191" y="979"/>
                          </a:cubicBezTo>
                          <a:cubicBezTo>
                            <a:pt x="1588" y="599"/>
                            <a:pt x="1623" y="289"/>
                            <a:pt x="1450" y="99"/>
                          </a:cubicBezTo>
                          <a:cubicBezTo>
                            <a:pt x="1380" y="36"/>
                            <a:pt x="1295" y="0"/>
                            <a:pt x="11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86" name="Google Shape;8286;p8"/>
                    <p:cNvSpPr/>
                    <p:nvPr/>
                  </p:nvSpPr>
                  <p:spPr>
                    <a:xfrm rot="-5400000">
                      <a:off x="612988" y="3497613"/>
                      <a:ext cx="21175" cy="18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47" h="728" extrusionOk="0">
                          <a:moveTo>
                            <a:pt x="369" y="1"/>
                          </a:moveTo>
                          <a:cubicBezTo>
                            <a:pt x="182" y="1"/>
                            <a:pt x="1" y="144"/>
                            <a:pt x="1" y="365"/>
                          </a:cubicBezTo>
                          <a:cubicBezTo>
                            <a:pt x="1" y="572"/>
                            <a:pt x="156" y="728"/>
                            <a:pt x="363" y="728"/>
                          </a:cubicBezTo>
                          <a:cubicBezTo>
                            <a:pt x="691" y="728"/>
                            <a:pt x="846" y="331"/>
                            <a:pt x="622" y="106"/>
                          </a:cubicBezTo>
                          <a:cubicBezTo>
                            <a:pt x="549" y="34"/>
                            <a:pt x="458" y="1"/>
                            <a:pt x="36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87" name="Google Shape;8287;p8"/>
                    <p:cNvSpPr/>
                    <p:nvPr/>
                  </p:nvSpPr>
                  <p:spPr>
                    <a:xfrm rot="-5400000">
                      <a:off x="650575" y="3483400"/>
                      <a:ext cx="22025" cy="50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81" h="2003" extrusionOk="0">
                          <a:moveTo>
                            <a:pt x="449" y="0"/>
                          </a:moveTo>
                          <a:cubicBezTo>
                            <a:pt x="259" y="121"/>
                            <a:pt x="0" y="639"/>
                            <a:pt x="0" y="1191"/>
                          </a:cubicBezTo>
                          <a:cubicBezTo>
                            <a:pt x="0" y="1743"/>
                            <a:pt x="207" y="2002"/>
                            <a:pt x="449" y="2002"/>
                          </a:cubicBezTo>
                          <a:cubicBezTo>
                            <a:pt x="691" y="2002"/>
                            <a:pt x="880" y="1743"/>
                            <a:pt x="880" y="1191"/>
                          </a:cubicBezTo>
                          <a:cubicBezTo>
                            <a:pt x="880" y="639"/>
                            <a:pt x="622" y="121"/>
                            <a:pt x="449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88" name="Google Shape;8288;p8"/>
                    <p:cNvSpPr/>
                    <p:nvPr/>
                  </p:nvSpPr>
                  <p:spPr>
                    <a:xfrm rot="-5400000">
                      <a:off x="631250" y="3460750"/>
                      <a:ext cx="40600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20" extrusionOk="0">
                          <a:moveTo>
                            <a:pt x="93" y="1"/>
                          </a:moveTo>
                          <a:cubicBezTo>
                            <a:pt x="72" y="1"/>
                            <a:pt x="53" y="2"/>
                            <a:pt x="35" y="5"/>
                          </a:cubicBezTo>
                          <a:cubicBezTo>
                            <a:pt x="1" y="229"/>
                            <a:pt x="174" y="781"/>
                            <a:pt x="570" y="1178"/>
                          </a:cubicBezTo>
                          <a:cubicBezTo>
                            <a:pt x="809" y="1417"/>
                            <a:pt x="1028" y="1520"/>
                            <a:pt x="1200" y="1520"/>
                          </a:cubicBezTo>
                          <a:cubicBezTo>
                            <a:pt x="1301" y="1520"/>
                            <a:pt x="1387" y="1484"/>
                            <a:pt x="1451" y="1420"/>
                          </a:cubicBezTo>
                          <a:cubicBezTo>
                            <a:pt x="1623" y="1247"/>
                            <a:pt x="1589" y="937"/>
                            <a:pt x="1192" y="540"/>
                          </a:cubicBezTo>
                          <a:cubicBezTo>
                            <a:pt x="842" y="189"/>
                            <a:pt x="344" y="1"/>
                            <a:pt x="9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89" name="Google Shape;8289;p8"/>
                    <p:cNvSpPr/>
                    <p:nvPr/>
                  </p:nvSpPr>
                  <p:spPr>
                    <a:xfrm rot="-5400000">
                      <a:off x="598563" y="3459038"/>
                      <a:ext cx="50075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8" extrusionOk="0">
                          <a:moveTo>
                            <a:pt x="1192" y="1"/>
                          </a:moveTo>
                          <a:cubicBezTo>
                            <a:pt x="639" y="1"/>
                            <a:pt x="122" y="277"/>
                            <a:pt x="1" y="449"/>
                          </a:cubicBezTo>
                          <a:cubicBezTo>
                            <a:pt x="122" y="639"/>
                            <a:pt x="639" y="898"/>
                            <a:pt x="1192" y="898"/>
                          </a:cubicBezTo>
                          <a:cubicBezTo>
                            <a:pt x="1744" y="898"/>
                            <a:pt x="2003" y="708"/>
                            <a:pt x="2003" y="449"/>
                          </a:cubicBezTo>
                          <a:cubicBezTo>
                            <a:pt x="2003" y="208"/>
                            <a:pt x="1744" y="1"/>
                            <a:pt x="119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90" name="Google Shape;8290;p8"/>
                    <p:cNvSpPr/>
                    <p:nvPr/>
                  </p:nvSpPr>
                  <p:spPr>
                    <a:xfrm rot="-5400000">
                      <a:off x="598775" y="3534750"/>
                      <a:ext cx="49650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8" extrusionOk="0">
                          <a:moveTo>
                            <a:pt x="794" y="1"/>
                          </a:moveTo>
                          <a:cubicBezTo>
                            <a:pt x="242" y="1"/>
                            <a:pt x="0" y="208"/>
                            <a:pt x="0" y="449"/>
                          </a:cubicBezTo>
                          <a:cubicBezTo>
                            <a:pt x="0" y="708"/>
                            <a:pt x="242" y="898"/>
                            <a:pt x="794" y="898"/>
                          </a:cubicBezTo>
                          <a:cubicBezTo>
                            <a:pt x="1347" y="898"/>
                            <a:pt x="1864" y="639"/>
                            <a:pt x="1985" y="449"/>
                          </a:cubicBezTo>
                          <a:cubicBezTo>
                            <a:pt x="1864" y="277"/>
                            <a:pt x="1347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91" name="Google Shape;8291;p8"/>
                    <p:cNvSpPr/>
                    <p:nvPr/>
                  </p:nvSpPr>
                  <p:spPr>
                    <a:xfrm rot="-5400000">
                      <a:off x="631250" y="3517700"/>
                      <a:ext cx="40600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20" extrusionOk="0">
                          <a:moveTo>
                            <a:pt x="1526" y="0"/>
                          </a:moveTo>
                          <a:cubicBezTo>
                            <a:pt x="1274" y="0"/>
                            <a:pt x="780" y="176"/>
                            <a:pt x="432" y="540"/>
                          </a:cubicBezTo>
                          <a:cubicBezTo>
                            <a:pt x="35" y="937"/>
                            <a:pt x="1" y="1247"/>
                            <a:pt x="173" y="1420"/>
                          </a:cubicBezTo>
                          <a:cubicBezTo>
                            <a:pt x="237" y="1484"/>
                            <a:pt x="323" y="1520"/>
                            <a:pt x="424" y="1520"/>
                          </a:cubicBezTo>
                          <a:cubicBezTo>
                            <a:pt x="596" y="1520"/>
                            <a:pt x="815" y="1417"/>
                            <a:pt x="1053" y="1178"/>
                          </a:cubicBezTo>
                          <a:cubicBezTo>
                            <a:pt x="1450" y="781"/>
                            <a:pt x="1623" y="229"/>
                            <a:pt x="1589" y="5"/>
                          </a:cubicBezTo>
                          <a:cubicBezTo>
                            <a:pt x="1570" y="2"/>
                            <a:pt x="1549" y="0"/>
                            <a:pt x="152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92" name="Google Shape;8292;p8"/>
                    <p:cNvSpPr/>
                    <p:nvPr/>
                  </p:nvSpPr>
                  <p:spPr>
                    <a:xfrm rot="-5400000">
                      <a:off x="471700" y="3429250"/>
                      <a:ext cx="27650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864" extrusionOk="0">
                          <a:moveTo>
                            <a:pt x="553" y="1"/>
                          </a:moveTo>
                          <a:cubicBezTo>
                            <a:pt x="1" y="1"/>
                            <a:pt x="1" y="864"/>
                            <a:pt x="553" y="864"/>
                          </a:cubicBezTo>
                          <a:cubicBezTo>
                            <a:pt x="1105" y="864"/>
                            <a:pt x="1105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93" name="Google Shape;8293;p8"/>
                    <p:cNvSpPr/>
                    <p:nvPr/>
                  </p:nvSpPr>
                  <p:spPr>
                    <a:xfrm rot="-5400000">
                      <a:off x="469125" y="3560850"/>
                      <a:ext cx="27650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864" extrusionOk="0">
                          <a:moveTo>
                            <a:pt x="553" y="0"/>
                          </a:moveTo>
                          <a:cubicBezTo>
                            <a:pt x="1" y="0"/>
                            <a:pt x="1" y="863"/>
                            <a:pt x="553" y="863"/>
                          </a:cubicBezTo>
                          <a:cubicBezTo>
                            <a:pt x="1105" y="863"/>
                            <a:pt x="1105" y="0"/>
                            <a:pt x="5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94" name="Google Shape;8294;p8"/>
                    <p:cNvSpPr/>
                    <p:nvPr/>
                  </p:nvSpPr>
                  <p:spPr>
                    <a:xfrm rot="-5400000">
                      <a:off x="554763" y="3168838"/>
                      <a:ext cx="16425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57" h="2504" extrusionOk="0">
                          <a:moveTo>
                            <a:pt x="0" y="1"/>
                          </a:moveTo>
                          <a:lnTo>
                            <a:pt x="0" y="2504"/>
                          </a:lnTo>
                          <a:lnTo>
                            <a:pt x="656" y="2504"/>
                          </a:lnTo>
                          <a:lnTo>
                            <a:pt x="656" y="1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95" name="Google Shape;8295;p8"/>
                    <p:cNvSpPr/>
                    <p:nvPr/>
                  </p:nvSpPr>
                  <p:spPr>
                    <a:xfrm rot="-5400000">
                      <a:off x="613225" y="3020625"/>
                      <a:ext cx="16000" cy="6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0" h="2504" extrusionOk="0">
                          <a:moveTo>
                            <a:pt x="1" y="1"/>
                          </a:moveTo>
                          <a:lnTo>
                            <a:pt x="1" y="2504"/>
                          </a:lnTo>
                          <a:lnTo>
                            <a:pt x="639" y="2504"/>
                          </a:lnTo>
                          <a:lnTo>
                            <a:pt x="639" y="1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96" name="Google Shape;8296;p8"/>
                    <p:cNvSpPr/>
                    <p:nvPr/>
                  </p:nvSpPr>
                  <p:spPr>
                    <a:xfrm rot="-5400000">
                      <a:off x="548288" y="3042863"/>
                      <a:ext cx="18600" cy="18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744" h="725" extrusionOk="0">
                          <a:moveTo>
                            <a:pt x="381" y="0"/>
                          </a:moveTo>
                          <a:cubicBezTo>
                            <a:pt x="174" y="0"/>
                            <a:pt x="1" y="155"/>
                            <a:pt x="1" y="363"/>
                          </a:cubicBezTo>
                          <a:cubicBezTo>
                            <a:pt x="1" y="570"/>
                            <a:pt x="174" y="725"/>
                            <a:pt x="381" y="725"/>
                          </a:cubicBezTo>
                          <a:cubicBezTo>
                            <a:pt x="570" y="725"/>
                            <a:pt x="743" y="570"/>
                            <a:pt x="743" y="363"/>
                          </a:cubicBezTo>
                          <a:cubicBezTo>
                            <a:pt x="743" y="155"/>
                            <a:pt x="570" y="0"/>
                            <a:pt x="381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97" name="Google Shape;8297;p8"/>
                    <p:cNvSpPr/>
                    <p:nvPr/>
                  </p:nvSpPr>
                  <p:spPr>
                    <a:xfrm rot="-5400000">
                      <a:off x="508588" y="3026888"/>
                      <a:ext cx="22475" cy="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1986" extrusionOk="0">
                          <a:moveTo>
                            <a:pt x="450" y="1"/>
                          </a:moveTo>
                          <a:cubicBezTo>
                            <a:pt x="191" y="1"/>
                            <a:pt x="1" y="242"/>
                            <a:pt x="1" y="795"/>
                          </a:cubicBezTo>
                          <a:cubicBezTo>
                            <a:pt x="1" y="1347"/>
                            <a:pt x="260" y="1882"/>
                            <a:pt x="450" y="1986"/>
                          </a:cubicBezTo>
                          <a:cubicBezTo>
                            <a:pt x="622" y="1865"/>
                            <a:pt x="898" y="1347"/>
                            <a:pt x="898" y="795"/>
                          </a:cubicBezTo>
                          <a:cubicBezTo>
                            <a:pt x="898" y="242"/>
                            <a:pt x="691" y="1"/>
                            <a:pt x="45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98" name="Google Shape;8298;p8"/>
                    <p:cNvSpPr/>
                    <p:nvPr/>
                  </p:nvSpPr>
                  <p:spPr>
                    <a:xfrm rot="-5400000">
                      <a:off x="509163" y="3061413"/>
                      <a:ext cx="41000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40" h="1519" extrusionOk="0">
                          <a:moveTo>
                            <a:pt x="433" y="0"/>
                          </a:moveTo>
                          <a:cubicBezTo>
                            <a:pt x="335" y="0"/>
                            <a:pt x="253" y="36"/>
                            <a:pt x="190" y="99"/>
                          </a:cubicBezTo>
                          <a:cubicBezTo>
                            <a:pt x="0" y="289"/>
                            <a:pt x="52" y="599"/>
                            <a:pt x="432" y="979"/>
                          </a:cubicBezTo>
                          <a:cubicBezTo>
                            <a:pt x="796" y="1343"/>
                            <a:pt x="1290" y="1518"/>
                            <a:pt x="1529" y="1518"/>
                          </a:cubicBezTo>
                          <a:cubicBezTo>
                            <a:pt x="1551" y="1518"/>
                            <a:pt x="1571" y="1517"/>
                            <a:pt x="1588" y="1514"/>
                          </a:cubicBezTo>
                          <a:cubicBezTo>
                            <a:pt x="1640" y="1290"/>
                            <a:pt x="1450" y="737"/>
                            <a:pt x="1070" y="358"/>
                          </a:cubicBezTo>
                          <a:cubicBezTo>
                            <a:pt x="819" y="106"/>
                            <a:pt x="602" y="0"/>
                            <a:pt x="43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299" name="Google Shape;8299;p8"/>
                    <p:cNvSpPr/>
                    <p:nvPr/>
                  </p:nvSpPr>
                  <p:spPr>
                    <a:xfrm rot="-5400000">
                      <a:off x="532550" y="3078450"/>
                      <a:ext cx="50075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03" h="899" extrusionOk="0">
                          <a:moveTo>
                            <a:pt x="795" y="1"/>
                          </a:moveTo>
                          <a:cubicBezTo>
                            <a:pt x="260" y="1"/>
                            <a:pt x="1" y="208"/>
                            <a:pt x="1" y="450"/>
                          </a:cubicBezTo>
                          <a:cubicBezTo>
                            <a:pt x="1" y="708"/>
                            <a:pt x="242" y="898"/>
                            <a:pt x="795" y="898"/>
                          </a:cubicBezTo>
                          <a:cubicBezTo>
                            <a:pt x="1347" y="898"/>
                            <a:pt x="1882" y="639"/>
                            <a:pt x="2003" y="450"/>
                          </a:cubicBezTo>
                          <a:cubicBezTo>
                            <a:pt x="1865" y="277"/>
                            <a:pt x="1347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300" name="Google Shape;8300;p8"/>
                    <p:cNvSpPr/>
                    <p:nvPr/>
                  </p:nvSpPr>
                  <p:spPr>
                    <a:xfrm rot="-5400000">
                      <a:off x="532763" y="3002713"/>
                      <a:ext cx="49650" cy="22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9" extrusionOk="0">
                          <a:moveTo>
                            <a:pt x="1191" y="1"/>
                          </a:moveTo>
                          <a:cubicBezTo>
                            <a:pt x="639" y="1"/>
                            <a:pt x="104" y="277"/>
                            <a:pt x="0" y="450"/>
                          </a:cubicBezTo>
                          <a:cubicBezTo>
                            <a:pt x="121" y="639"/>
                            <a:pt x="639" y="898"/>
                            <a:pt x="1191" y="898"/>
                          </a:cubicBezTo>
                          <a:cubicBezTo>
                            <a:pt x="1744" y="898"/>
                            <a:pt x="1985" y="708"/>
                            <a:pt x="1985" y="450"/>
                          </a:cubicBezTo>
                          <a:cubicBezTo>
                            <a:pt x="1985" y="208"/>
                            <a:pt x="1744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301" name="Google Shape;8301;p8"/>
                    <p:cNvSpPr/>
                    <p:nvPr/>
                  </p:nvSpPr>
                  <p:spPr>
                    <a:xfrm rot="-5400000">
                      <a:off x="509163" y="3004463"/>
                      <a:ext cx="41000" cy="379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40" h="1519" extrusionOk="0">
                          <a:moveTo>
                            <a:pt x="1207" y="0"/>
                          </a:moveTo>
                          <a:cubicBezTo>
                            <a:pt x="1038" y="0"/>
                            <a:pt x="821" y="106"/>
                            <a:pt x="570" y="358"/>
                          </a:cubicBezTo>
                          <a:cubicBezTo>
                            <a:pt x="190" y="737"/>
                            <a:pt x="0" y="1307"/>
                            <a:pt x="52" y="1514"/>
                          </a:cubicBezTo>
                          <a:cubicBezTo>
                            <a:pt x="69" y="1517"/>
                            <a:pt x="89" y="1518"/>
                            <a:pt x="111" y="1518"/>
                          </a:cubicBezTo>
                          <a:cubicBezTo>
                            <a:pt x="350" y="1518"/>
                            <a:pt x="844" y="1343"/>
                            <a:pt x="1208" y="979"/>
                          </a:cubicBezTo>
                          <a:cubicBezTo>
                            <a:pt x="1605" y="599"/>
                            <a:pt x="1640" y="289"/>
                            <a:pt x="1450" y="99"/>
                          </a:cubicBezTo>
                          <a:cubicBezTo>
                            <a:pt x="1387" y="36"/>
                            <a:pt x="1305" y="0"/>
                            <a:pt x="1207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302" name="Google Shape;8302;p8"/>
                    <p:cNvSpPr/>
                    <p:nvPr/>
                  </p:nvSpPr>
                  <p:spPr>
                    <a:xfrm rot="-5400000">
                      <a:off x="612988" y="3189538"/>
                      <a:ext cx="21175" cy="18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47" h="728" extrusionOk="0">
                          <a:moveTo>
                            <a:pt x="369" y="1"/>
                          </a:moveTo>
                          <a:cubicBezTo>
                            <a:pt x="182" y="1"/>
                            <a:pt x="1" y="144"/>
                            <a:pt x="1" y="365"/>
                          </a:cubicBezTo>
                          <a:cubicBezTo>
                            <a:pt x="1" y="572"/>
                            <a:pt x="156" y="728"/>
                            <a:pt x="363" y="728"/>
                          </a:cubicBezTo>
                          <a:cubicBezTo>
                            <a:pt x="691" y="728"/>
                            <a:pt x="847" y="331"/>
                            <a:pt x="622" y="106"/>
                          </a:cubicBezTo>
                          <a:cubicBezTo>
                            <a:pt x="549" y="34"/>
                            <a:pt x="459" y="1"/>
                            <a:pt x="36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303" name="Google Shape;8303;p8"/>
                    <p:cNvSpPr/>
                    <p:nvPr/>
                  </p:nvSpPr>
                  <p:spPr>
                    <a:xfrm rot="-5400000">
                      <a:off x="650350" y="3175100"/>
                      <a:ext cx="22475" cy="50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99" h="2003" extrusionOk="0">
                          <a:moveTo>
                            <a:pt x="449" y="0"/>
                          </a:moveTo>
                          <a:cubicBezTo>
                            <a:pt x="277" y="121"/>
                            <a:pt x="1" y="639"/>
                            <a:pt x="1" y="1191"/>
                          </a:cubicBezTo>
                          <a:cubicBezTo>
                            <a:pt x="1" y="1743"/>
                            <a:pt x="208" y="2002"/>
                            <a:pt x="449" y="2002"/>
                          </a:cubicBezTo>
                          <a:cubicBezTo>
                            <a:pt x="708" y="2002"/>
                            <a:pt x="898" y="1743"/>
                            <a:pt x="898" y="1191"/>
                          </a:cubicBezTo>
                          <a:cubicBezTo>
                            <a:pt x="898" y="639"/>
                            <a:pt x="622" y="121"/>
                            <a:pt x="449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304" name="Google Shape;8304;p8"/>
                    <p:cNvSpPr/>
                    <p:nvPr/>
                  </p:nvSpPr>
                  <p:spPr>
                    <a:xfrm rot="-5400000">
                      <a:off x="631263" y="3152663"/>
                      <a:ext cx="40575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3" h="1520" extrusionOk="0">
                          <a:moveTo>
                            <a:pt x="93" y="1"/>
                          </a:moveTo>
                          <a:cubicBezTo>
                            <a:pt x="71" y="1"/>
                            <a:pt x="52" y="2"/>
                            <a:pt x="35" y="5"/>
                          </a:cubicBezTo>
                          <a:cubicBezTo>
                            <a:pt x="0" y="229"/>
                            <a:pt x="173" y="781"/>
                            <a:pt x="570" y="1178"/>
                          </a:cubicBezTo>
                          <a:cubicBezTo>
                            <a:pt x="809" y="1417"/>
                            <a:pt x="1027" y="1520"/>
                            <a:pt x="1199" y="1520"/>
                          </a:cubicBezTo>
                          <a:cubicBezTo>
                            <a:pt x="1301" y="1520"/>
                            <a:pt x="1386" y="1484"/>
                            <a:pt x="1450" y="1420"/>
                          </a:cubicBezTo>
                          <a:cubicBezTo>
                            <a:pt x="1623" y="1247"/>
                            <a:pt x="1588" y="937"/>
                            <a:pt x="1191" y="540"/>
                          </a:cubicBezTo>
                          <a:cubicBezTo>
                            <a:pt x="841" y="189"/>
                            <a:pt x="344" y="1"/>
                            <a:pt x="9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305" name="Google Shape;8305;p8"/>
                    <p:cNvSpPr/>
                    <p:nvPr/>
                  </p:nvSpPr>
                  <p:spPr>
                    <a:xfrm rot="-5400000">
                      <a:off x="598788" y="3151163"/>
                      <a:ext cx="49625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5" h="898" extrusionOk="0">
                          <a:moveTo>
                            <a:pt x="1191" y="1"/>
                          </a:moveTo>
                          <a:cubicBezTo>
                            <a:pt x="639" y="1"/>
                            <a:pt x="121" y="277"/>
                            <a:pt x="0" y="449"/>
                          </a:cubicBezTo>
                          <a:cubicBezTo>
                            <a:pt x="121" y="639"/>
                            <a:pt x="639" y="898"/>
                            <a:pt x="1191" y="898"/>
                          </a:cubicBezTo>
                          <a:cubicBezTo>
                            <a:pt x="1743" y="898"/>
                            <a:pt x="1985" y="708"/>
                            <a:pt x="1985" y="449"/>
                          </a:cubicBezTo>
                          <a:cubicBezTo>
                            <a:pt x="1985" y="208"/>
                            <a:pt x="1743" y="1"/>
                            <a:pt x="1191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306" name="Google Shape;8306;p8"/>
                    <p:cNvSpPr/>
                    <p:nvPr/>
                  </p:nvSpPr>
                  <p:spPr>
                    <a:xfrm rot="-5400000">
                      <a:off x="598775" y="3226675"/>
                      <a:ext cx="49650" cy="22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6" h="898" extrusionOk="0">
                          <a:moveTo>
                            <a:pt x="795" y="1"/>
                          </a:moveTo>
                          <a:cubicBezTo>
                            <a:pt x="242" y="1"/>
                            <a:pt x="1" y="208"/>
                            <a:pt x="1" y="449"/>
                          </a:cubicBezTo>
                          <a:cubicBezTo>
                            <a:pt x="1" y="708"/>
                            <a:pt x="242" y="898"/>
                            <a:pt x="795" y="898"/>
                          </a:cubicBezTo>
                          <a:cubicBezTo>
                            <a:pt x="1347" y="898"/>
                            <a:pt x="1865" y="639"/>
                            <a:pt x="1986" y="449"/>
                          </a:cubicBezTo>
                          <a:cubicBezTo>
                            <a:pt x="1865" y="277"/>
                            <a:pt x="1347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307" name="Google Shape;8307;p8"/>
                    <p:cNvSpPr/>
                    <p:nvPr/>
                  </p:nvSpPr>
                  <p:spPr>
                    <a:xfrm rot="-5400000">
                      <a:off x="631250" y="3209625"/>
                      <a:ext cx="40600" cy="38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24" h="1520" extrusionOk="0">
                          <a:moveTo>
                            <a:pt x="1526" y="0"/>
                          </a:moveTo>
                          <a:cubicBezTo>
                            <a:pt x="1274" y="0"/>
                            <a:pt x="781" y="176"/>
                            <a:pt x="432" y="540"/>
                          </a:cubicBezTo>
                          <a:cubicBezTo>
                            <a:pt x="36" y="937"/>
                            <a:pt x="1" y="1247"/>
                            <a:pt x="174" y="1420"/>
                          </a:cubicBezTo>
                          <a:cubicBezTo>
                            <a:pt x="238" y="1484"/>
                            <a:pt x="323" y="1520"/>
                            <a:pt x="424" y="1520"/>
                          </a:cubicBezTo>
                          <a:cubicBezTo>
                            <a:pt x="597" y="1520"/>
                            <a:pt x="815" y="1417"/>
                            <a:pt x="1054" y="1178"/>
                          </a:cubicBezTo>
                          <a:cubicBezTo>
                            <a:pt x="1451" y="781"/>
                            <a:pt x="1623" y="229"/>
                            <a:pt x="1589" y="5"/>
                          </a:cubicBezTo>
                          <a:cubicBezTo>
                            <a:pt x="1570" y="2"/>
                            <a:pt x="1549" y="0"/>
                            <a:pt x="152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308" name="Google Shape;8308;p8"/>
                    <p:cNvSpPr/>
                    <p:nvPr/>
                  </p:nvSpPr>
                  <p:spPr>
                    <a:xfrm rot="-5400000">
                      <a:off x="471713" y="3121163"/>
                      <a:ext cx="2762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864" extrusionOk="0">
                          <a:moveTo>
                            <a:pt x="552" y="1"/>
                          </a:moveTo>
                          <a:cubicBezTo>
                            <a:pt x="0" y="1"/>
                            <a:pt x="0" y="864"/>
                            <a:pt x="552" y="864"/>
                          </a:cubicBezTo>
                          <a:cubicBezTo>
                            <a:pt x="1105" y="864"/>
                            <a:pt x="1105" y="1"/>
                            <a:pt x="55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309" name="Google Shape;8309;p8"/>
                    <p:cNvSpPr/>
                    <p:nvPr/>
                  </p:nvSpPr>
                  <p:spPr>
                    <a:xfrm rot="-5400000">
                      <a:off x="468913" y="3252563"/>
                      <a:ext cx="28075" cy="21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864" extrusionOk="0">
                          <a:moveTo>
                            <a:pt x="553" y="0"/>
                          </a:moveTo>
                          <a:cubicBezTo>
                            <a:pt x="1" y="0"/>
                            <a:pt x="1" y="863"/>
                            <a:pt x="553" y="863"/>
                          </a:cubicBezTo>
                          <a:cubicBezTo>
                            <a:pt x="1105" y="863"/>
                            <a:pt x="1123" y="0"/>
                            <a:pt x="5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310" name="Google Shape;8310;p8"/>
                    <p:cNvSpPr/>
                    <p:nvPr/>
                  </p:nvSpPr>
                  <p:spPr>
                    <a:xfrm rot="-5400000">
                      <a:off x="459638" y="4385438"/>
                      <a:ext cx="107450" cy="88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8" h="3539" extrusionOk="0">
                          <a:moveTo>
                            <a:pt x="2037" y="0"/>
                          </a:moveTo>
                          <a:lnTo>
                            <a:pt x="311" y="1778"/>
                          </a:lnTo>
                          <a:cubicBezTo>
                            <a:pt x="104" y="1968"/>
                            <a:pt x="0" y="2227"/>
                            <a:pt x="0" y="2503"/>
                          </a:cubicBezTo>
                          <a:cubicBezTo>
                            <a:pt x="0" y="3073"/>
                            <a:pt x="449" y="3539"/>
                            <a:pt x="1019" y="3539"/>
                          </a:cubicBezTo>
                          <a:cubicBezTo>
                            <a:pt x="1588" y="3539"/>
                            <a:pt x="2037" y="3073"/>
                            <a:pt x="2037" y="2503"/>
                          </a:cubicBezTo>
                          <a:cubicBezTo>
                            <a:pt x="2037" y="3098"/>
                            <a:pt x="2514" y="3537"/>
                            <a:pt x="3059" y="3537"/>
                          </a:cubicBezTo>
                          <a:cubicBezTo>
                            <a:pt x="3193" y="3537"/>
                            <a:pt x="3332" y="3510"/>
                            <a:pt x="3470" y="3452"/>
                          </a:cubicBezTo>
                          <a:cubicBezTo>
                            <a:pt x="4143" y="3176"/>
                            <a:pt x="4298" y="2279"/>
                            <a:pt x="3763" y="1778"/>
                          </a:cubicBezTo>
                          <a:lnTo>
                            <a:pt x="2037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311" name="Google Shape;8311;p8"/>
                    <p:cNvSpPr/>
                    <p:nvPr/>
                  </p:nvSpPr>
                  <p:spPr>
                    <a:xfrm rot="-5400000">
                      <a:off x="617150" y="4242625"/>
                      <a:ext cx="107450" cy="88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8" h="3538" extrusionOk="0">
                          <a:moveTo>
                            <a:pt x="1233" y="0"/>
                          </a:moveTo>
                          <a:cubicBezTo>
                            <a:pt x="1099" y="0"/>
                            <a:pt x="962" y="27"/>
                            <a:pt x="829" y="85"/>
                          </a:cubicBezTo>
                          <a:cubicBezTo>
                            <a:pt x="156" y="379"/>
                            <a:pt x="0" y="1259"/>
                            <a:pt x="535" y="1777"/>
                          </a:cubicBezTo>
                          <a:lnTo>
                            <a:pt x="2261" y="3537"/>
                          </a:lnTo>
                          <a:lnTo>
                            <a:pt x="3987" y="1777"/>
                          </a:lnTo>
                          <a:cubicBezTo>
                            <a:pt x="4177" y="1570"/>
                            <a:pt x="4298" y="1311"/>
                            <a:pt x="4298" y="1035"/>
                          </a:cubicBezTo>
                          <a:cubicBezTo>
                            <a:pt x="4298" y="353"/>
                            <a:pt x="3789" y="12"/>
                            <a:pt x="3280" y="12"/>
                          </a:cubicBezTo>
                          <a:cubicBezTo>
                            <a:pt x="2770" y="12"/>
                            <a:pt x="2261" y="353"/>
                            <a:pt x="2261" y="1035"/>
                          </a:cubicBezTo>
                          <a:cubicBezTo>
                            <a:pt x="2261" y="440"/>
                            <a:pt x="1773" y="0"/>
                            <a:pt x="123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312" name="Google Shape;8312;p8"/>
                    <p:cNvSpPr/>
                    <p:nvPr/>
                  </p:nvSpPr>
                  <p:spPr>
                    <a:xfrm rot="-5400000">
                      <a:off x="462225" y="4079925"/>
                      <a:ext cx="103150" cy="893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26" h="3574" extrusionOk="0">
                          <a:moveTo>
                            <a:pt x="2071" y="0"/>
                          </a:moveTo>
                          <a:lnTo>
                            <a:pt x="345" y="1778"/>
                          </a:lnTo>
                          <a:cubicBezTo>
                            <a:pt x="155" y="1968"/>
                            <a:pt x="35" y="2227"/>
                            <a:pt x="35" y="2503"/>
                          </a:cubicBezTo>
                          <a:cubicBezTo>
                            <a:pt x="0" y="3090"/>
                            <a:pt x="466" y="3573"/>
                            <a:pt x="1053" y="3573"/>
                          </a:cubicBezTo>
                          <a:cubicBezTo>
                            <a:pt x="1619" y="3573"/>
                            <a:pt x="2073" y="3123"/>
                            <a:pt x="2073" y="2564"/>
                          </a:cubicBezTo>
                          <a:lnTo>
                            <a:pt x="2073" y="2564"/>
                          </a:lnTo>
                          <a:cubicBezTo>
                            <a:pt x="2105" y="3106"/>
                            <a:pt x="2557" y="3539"/>
                            <a:pt x="3090" y="3539"/>
                          </a:cubicBezTo>
                          <a:cubicBezTo>
                            <a:pt x="3659" y="3539"/>
                            <a:pt x="4125" y="3073"/>
                            <a:pt x="4125" y="2503"/>
                          </a:cubicBezTo>
                          <a:cubicBezTo>
                            <a:pt x="4125" y="2227"/>
                            <a:pt x="4004" y="1968"/>
                            <a:pt x="3797" y="1778"/>
                          </a:cubicBezTo>
                          <a:lnTo>
                            <a:pt x="2071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313" name="Google Shape;8313;p8"/>
                    <p:cNvSpPr/>
                    <p:nvPr/>
                  </p:nvSpPr>
                  <p:spPr>
                    <a:xfrm rot="-5400000">
                      <a:off x="617138" y="3934538"/>
                      <a:ext cx="107475" cy="88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9" h="3538" extrusionOk="0">
                          <a:moveTo>
                            <a:pt x="1233" y="0"/>
                          </a:moveTo>
                          <a:cubicBezTo>
                            <a:pt x="1100" y="0"/>
                            <a:pt x="963" y="27"/>
                            <a:pt x="829" y="85"/>
                          </a:cubicBezTo>
                          <a:cubicBezTo>
                            <a:pt x="156" y="379"/>
                            <a:pt x="1" y="1259"/>
                            <a:pt x="536" y="1777"/>
                          </a:cubicBezTo>
                          <a:lnTo>
                            <a:pt x="2262" y="3537"/>
                          </a:lnTo>
                          <a:lnTo>
                            <a:pt x="3988" y="1777"/>
                          </a:lnTo>
                          <a:cubicBezTo>
                            <a:pt x="4177" y="1570"/>
                            <a:pt x="4298" y="1311"/>
                            <a:pt x="4298" y="1035"/>
                          </a:cubicBezTo>
                          <a:cubicBezTo>
                            <a:pt x="4298" y="353"/>
                            <a:pt x="3789" y="12"/>
                            <a:pt x="3280" y="12"/>
                          </a:cubicBezTo>
                          <a:cubicBezTo>
                            <a:pt x="2771" y="12"/>
                            <a:pt x="2262" y="353"/>
                            <a:pt x="2262" y="1035"/>
                          </a:cubicBezTo>
                          <a:cubicBezTo>
                            <a:pt x="2262" y="440"/>
                            <a:pt x="1774" y="0"/>
                            <a:pt x="123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314" name="Google Shape;8314;p8"/>
                    <p:cNvSpPr/>
                    <p:nvPr/>
                  </p:nvSpPr>
                  <p:spPr>
                    <a:xfrm rot="-5400000">
                      <a:off x="459638" y="3769263"/>
                      <a:ext cx="107450" cy="88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8" h="3539" extrusionOk="0">
                          <a:moveTo>
                            <a:pt x="2037" y="0"/>
                          </a:moveTo>
                          <a:lnTo>
                            <a:pt x="311" y="1778"/>
                          </a:lnTo>
                          <a:cubicBezTo>
                            <a:pt x="104" y="1968"/>
                            <a:pt x="0" y="2227"/>
                            <a:pt x="0" y="2503"/>
                          </a:cubicBezTo>
                          <a:cubicBezTo>
                            <a:pt x="0" y="3073"/>
                            <a:pt x="449" y="3539"/>
                            <a:pt x="1018" y="3539"/>
                          </a:cubicBezTo>
                          <a:cubicBezTo>
                            <a:pt x="1571" y="3539"/>
                            <a:pt x="2037" y="3073"/>
                            <a:pt x="2037" y="2503"/>
                          </a:cubicBezTo>
                          <a:cubicBezTo>
                            <a:pt x="2037" y="3098"/>
                            <a:pt x="2513" y="3537"/>
                            <a:pt x="3049" y="3537"/>
                          </a:cubicBezTo>
                          <a:cubicBezTo>
                            <a:pt x="3182" y="3537"/>
                            <a:pt x="3318" y="3510"/>
                            <a:pt x="3452" y="3452"/>
                          </a:cubicBezTo>
                          <a:cubicBezTo>
                            <a:pt x="4142" y="3176"/>
                            <a:pt x="4298" y="2279"/>
                            <a:pt x="3763" y="1778"/>
                          </a:cubicBezTo>
                          <a:lnTo>
                            <a:pt x="2037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315" name="Google Shape;8315;p8"/>
                    <p:cNvSpPr/>
                    <p:nvPr/>
                  </p:nvSpPr>
                  <p:spPr>
                    <a:xfrm rot="-5400000">
                      <a:off x="617138" y="3626463"/>
                      <a:ext cx="107475" cy="88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9" h="3538" extrusionOk="0">
                          <a:moveTo>
                            <a:pt x="1234" y="0"/>
                          </a:moveTo>
                          <a:cubicBezTo>
                            <a:pt x="1100" y="0"/>
                            <a:pt x="963" y="27"/>
                            <a:pt x="829" y="85"/>
                          </a:cubicBezTo>
                          <a:cubicBezTo>
                            <a:pt x="156" y="379"/>
                            <a:pt x="1" y="1259"/>
                            <a:pt x="536" y="1777"/>
                          </a:cubicBezTo>
                          <a:lnTo>
                            <a:pt x="2262" y="3537"/>
                          </a:lnTo>
                          <a:lnTo>
                            <a:pt x="3988" y="1777"/>
                          </a:lnTo>
                          <a:cubicBezTo>
                            <a:pt x="4178" y="1570"/>
                            <a:pt x="4299" y="1311"/>
                            <a:pt x="4299" y="1035"/>
                          </a:cubicBezTo>
                          <a:cubicBezTo>
                            <a:pt x="4299" y="353"/>
                            <a:pt x="3789" y="12"/>
                            <a:pt x="3280" y="12"/>
                          </a:cubicBezTo>
                          <a:cubicBezTo>
                            <a:pt x="2771" y="12"/>
                            <a:pt x="2262" y="353"/>
                            <a:pt x="2262" y="1035"/>
                          </a:cubicBezTo>
                          <a:cubicBezTo>
                            <a:pt x="2262" y="440"/>
                            <a:pt x="1774" y="0"/>
                            <a:pt x="123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316" name="Google Shape;8316;p8"/>
                    <p:cNvSpPr/>
                    <p:nvPr/>
                  </p:nvSpPr>
                  <p:spPr>
                    <a:xfrm rot="-5400000">
                      <a:off x="459638" y="3461188"/>
                      <a:ext cx="107450" cy="88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8" h="3539" extrusionOk="0">
                          <a:moveTo>
                            <a:pt x="2037" y="0"/>
                          </a:moveTo>
                          <a:lnTo>
                            <a:pt x="311" y="1778"/>
                          </a:lnTo>
                          <a:cubicBezTo>
                            <a:pt x="104" y="1968"/>
                            <a:pt x="0" y="2227"/>
                            <a:pt x="0" y="2503"/>
                          </a:cubicBezTo>
                          <a:cubicBezTo>
                            <a:pt x="0" y="3073"/>
                            <a:pt x="449" y="3539"/>
                            <a:pt x="1019" y="3539"/>
                          </a:cubicBezTo>
                          <a:cubicBezTo>
                            <a:pt x="1571" y="3539"/>
                            <a:pt x="2037" y="3073"/>
                            <a:pt x="2037" y="2503"/>
                          </a:cubicBezTo>
                          <a:cubicBezTo>
                            <a:pt x="2037" y="3098"/>
                            <a:pt x="2514" y="3537"/>
                            <a:pt x="3050" y="3537"/>
                          </a:cubicBezTo>
                          <a:cubicBezTo>
                            <a:pt x="3182" y="3537"/>
                            <a:pt x="3319" y="3510"/>
                            <a:pt x="3452" y="3452"/>
                          </a:cubicBezTo>
                          <a:cubicBezTo>
                            <a:pt x="4143" y="3176"/>
                            <a:pt x="4298" y="2279"/>
                            <a:pt x="3763" y="1778"/>
                          </a:cubicBezTo>
                          <a:lnTo>
                            <a:pt x="2037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317" name="Google Shape;8317;p8"/>
                    <p:cNvSpPr/>
                    <p:nvPr/>
                  </p:nvSpPr>
                  <p:spPr>
                    <a:xfrm rot="-5400000">
                      <a:off x="616263" y="3317488"/>
                      <a:ext cx="108325" cy="893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33" h="3574" extrusionOk="0">
                          <a:moveTo>
                            <a:pt x="3280" y="1"/>
                          </a:moveTo>
                          <a:cubicBezTo>
                            <a:pt x="2714" y="1"/>
                            <a:pt x="2260" y="450"/>
                            <a:pt x="2259" y="1008"/>
                          </a:cubicBezTo>
                          <a:lnTo>
                            <a:pt x="2259" y="1008"/>
                          </a:lnTo>
                          <a:cubicBezTo>
                            <a:pt x="2227" y="445"/>
                            <a:pt x="1754" y="36"/>
                            <a:pt x="1233" y="36"/>
                          </a:cubicBezTo>
                          <a:cubicBezTo>
                            <a:pt x="1099" y="36"/>
                            <a:pt x="962" y="63"/>
                            <a:pt x="829" y="121"/>
                          </a:cubicBezTo>
                          <a:cubicBezTo>
                            <a:pt x="156" y="415"/>
                            <a:pt x="0" y="1295"/>
                            <a:pt x="535" y="1813"/>
                          </a:cubicBezTo>
                          <a:lnTo>
                            <a:pt x="2261" y="3573"/>
                          </a:lnTo>
                          <a:lnTo>
                            <a:pt x="3987" y="1813"/>
                          </a:lnTo>
                          <a:cubicBezTo>
                            <a:pt x="4177" y="1606"/>
                            <a:pt x="4298" y="1347"/>
                            <a:pt x="4298" y="1071"/>
                          </a:cubicBezTo>
                          <a:cubicBezTo>
                            <a:pt x="4332" y="484"/>
                            <a:pt x="3866" y="1"/>
                            <a:pt x="328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318" name="Google Shape;8318;p8"/>
                    <p:cNvSpPr/>
                    <p:nvPr/>
                  </p:nvSpPr>
                  <p:spPr>
                    <a:xfrm rot="-5400000">
                      <a:off x="459625" y="3153100"/>
                      <a:ext cx="107475" cy="88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9" h="3539" extrusionOk="0">
                          <a:moveTo>
                            <a:pt x="2037" y="0"/>
                          </a:moveTo>
                          <a:lnTo>
                            <a:pt x="311" y="1778"/>
                          </a:lnTo>
                          <a:cubicBezTo>
                            <a:pt x="104" y="1968"/>
                            <a:pt x="1" y="2227"/>
                            <a:pt x="1" y="2503"/>
                          </a:cubicBezTo>
                          <a:cubicBezTo>
                            <a:pt x="1" y="3073"/>
                            <a:pt x="449" y="3539"/>
                            <a:pt x="1019" y="3539"/>
                          </a:cubicBezTo>
                          <a:cubicBezTo>
                            <a:pt x="1571" y="3539"/>
                            <a:pt x="2037" y="3073"/>
                            <a:pt x="2037" y="2503"/>
                          </a:cubicBezTo>
                          <a:cubicBezTo>
                            <a:pt x="2037" y="3098"/>
                            <a:pt x="2514" y="3537"/>
                            <a:pt x="3050" y="3537"/>
                          </a:cubicBezTo>
                          <a:cubicBezTo>
                            <a:pt x="3183" y="3537"/>
                            <a:pt x="3319" y="3510"/>
                            <a:pt x="3453" y="3452"/>
                          </a:cubicBezTo>
                          <a:cubicBezTo>
                            <a:pt x="4143" y="3176"/>
                            <a:pt x="4298" y="2279"/>
                            <a:pt x="3763" y="1778"/>
                          </a:cubicBezTo>
                          <a:lnTo>
                            <a:pt x="2037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8319" name="Google Shape;8319;p8"/>
                    <p:cNvSpPr/>
                    <p:nvPr/>
                  </p:nvSpPr>
                  <p:spPr>
                    <a:xfrm rot="-5400000">
                      <a:off x="617138" y="3010288"/>
                      <a:ext cx="107475" cy="884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299" h="3538" extrusionOk="0">
                          <a:moveTo>
                            <a:pt x="1233" y="0"/>
                          </a:moveTo>
                          <a:cubicBezTo>
                            <a:pt x="1100" y="0"/>
                            <a:pt x="963" y="27"/>
                            <a:pt x="829" y="85"/>
                          </a:cubicBezTo>
                          <a:cubicBezTo>
                            <a:pt x="156" y="379"/>
                            <a:pt x="1" y="1259"/>
                            <a:pt x="536" y="1777"/>
                          </a:cubicBezTo>
                          <a:lnTo>
                            <a:pt x="2262" y="3537"/>
                          </a:lnTo>
                          <a:lnTo>
                            <a:pt x="3988" y="1777"/>
                          </a:lnTo>
                          <a:cubicBezTo>
                            <a:pt x="4177" y="1570"/>
                            <a:pt x="4298" y="1311"/>
                            <a:pt x="4298" y="1035"/>
                          </a:cubicBezTo>
                          <a:cubicBezTo>
                            <a:pt x="4298" y="353"/>
                            <a:pt x="3789" y="12"/>
                            <a:pt x="3280" y="12"/>
                          </a:cubicBezTo>
                          <a:cubicBezTo>
                            <a:pt x="2771" y="12"/>
                            <a:pt x="2262" y="353"/>
                            <a:pt x="2262" y="1035"/>
                          </a:cubicBezTo>
                          <a:cubicBezTo>
                            <a:pt x="2262" y="440"/>
                            <a:pt x="1774" y="0"/>
                            <a:pt x="123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</p:grpSp>
          <p:grpSp>
            <p:nvGrpSpPr>
              <p:cNvPr id="8320" name="Google Shape;8320;p8"/>
              <p:cNvGrpSpPr/>
              <p:nvPr/>
            </p:nvGrpSpPr>
            <p:grpSpPr>
              <a:xfrm rot="5400000">
                <a:off x="6420344" y="-1470222"/>
                <a:ext cx="245975" cy="4086818"/>
                <a:chOff x="447875" y="568307"/>
                <a:chExt cx="245975" cy="4086818"/>
              </a:xfrm>
            </p:grpSpPr>
            <p:sp>
              <p:nvSpPr>
                <p:cNvPr id="8321" name="Google Shape;8321;p8"/>
                <p:cNvSpPr/>
                <p:nvPr/>
              </p:nvSpPr>
              <p:spPr>
                <a:xfrm rot="-5400000">
                  <a:off x="511525" y="4232675"/>
                  <a:ext cx="49625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899" extrusionOk="0">
                      <a:moveTo>
                        <a:pt x="1191" y="1"/>
                      </a:moveTo>
                      <a:cubicBezTo>
                        <a:pt x="639" y="1"/>
                        <a:pt x="104" y="277"/>
                        <a:pt x="0" y="450"/>
                      </a:cubicBezTo>
                      <a:cubicBezTo>
                        <a:pt x="121" y="639"/>
                        <a:pt x="639" y="898"/>
                        <a:pt x="1191" y="898"/>
                      </a:cubicBezTo>
                      <a:cubicBezTo>
                        <a:pt x="1743" y="898"/>
                        <a:pt x="1985" y="708"/>
                        <a:pt x="1985" y="450"/>
                      </a:cubicBezTo>
                      <a:cubicBezTo>
                        <a:pt x="1985" y="208"/>
                        <a:pt x="1743" y="1"/>
                        <a:pt x="11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322" name="Google Shape;8322;p8"/>
                <p:cNvSpPr/>
                <p:nvPr/>
              </p:nvSpPr>
              <p:spPr>
                <a:xfrm rot="-5400000">
                  <a:off x="488125" y="4234200"/>
                  <a:ext cx="40575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19" extrusionOk="0">
                      <a:moveTo>
                        <a:pt x="1195" y="0"/>
                      </a:moveTo>
                      <a:cubicBezTo>
                        <a:pt x="1023" y="0"/>
                        <a:pt x="810" y="106"/>
                        <a:pt x="570" y="358"/>
                      </a:cubicBezTo>
                      <a:cubicBezTo>
                        <a:pt x="173" y="737"/>
                        <a:pt x="0" y="1307"/>
                        <a:pt x="35" y="1514"/>
                      </a:cubicBezTo>
                      <a:cubicBezTo>
                        <a:pt x="52" y="1517"/>
                        <a:pt x="72" y="1518"/>
                        <a:pt x="94" y="1518"/>
                      </a:cubicBezTo>
                      <a:cubicBezTo>
                        <a:pt x="335" y="1518"/>
                        <a:pt x="843" y="1343"/>
                        <a:pt x="1191" y="979"/>
                      </a:cubicBezTo>
                      <a:cubicBezTo>
                        <a:pt x="1588" y="599"/>
                        <a:pt x="1623" y="289"/>
                        <a:pt x="1450" y="99"/>
                      </a:cubicBezTo>
                      <a:cubicBezTo>
                        <a:pt x="1380" y="36"/>
                        <a:pt x="1295" y="0"/>
                        <a:pt x="11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8323" name="Google Shape;8323;p8"/>
                <p:cNvGrpSpPr/>
                <p:nvPr/>
              </p:nvGrpSpPr>
              <p:grpSpPr>
                <a:xfrm>
                  <a:off x="447875" y="568307"/>
                  <a:ext cx="245975" cy="4086818"/>
                  <a:chOff x="469125" y="568307"/>
                  <a:chExt cx="245975" cy="4086818"/>
                </a:xfrm>
              </p:grpSpPr>
              <p:sp>
                <p:nvSpPr>
                  <p:cNvPr id="8324" name="Google Shape;8324;p8"/>
                  <p:cNvSpPr/>
                  <p:nvPr/>
                </p:nvSpPr>
                <p:spPr>
                  <a:xfrm rot="-5400000">
                    <a:off x="-1421657" y="2576440"/>
                    <a:ext cx="4032266" cy="1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294" h="640" extrusionOk="0">
                        <a:moveTo>
                          <a:pt x="0" y="1"/>
                        </a:moveTo>
                        <a:lnTo>
                          <a:pt x="0" y="640"/>
                        </a:lnTo>
                        <a:lnTo>
                          <a:pt x="98293" y="640"/>
                        </a:lnTo>
                        <a:lnTo>
                          <a:pt x="98293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25" name="Google Shape;8325;p8"/>
                  <p:cNvSpPr/>
                  <p:nvPr/>
                </p:nvSpPr>
                <p:spPr>
                  <a:xfrm rot="-5400000">
                    <a:off x="554775" y="2868075"/>
                    <a:ext cx="164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6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26" name="Google Shape;8326;p8"/>
                  <p:cNvSpPr/>
                  <p:nvPr/>
                </p:nvSpPr>
                <p:spPr>
                  <a:xfrm rot="-5400000">
                    <a:off x="613238" y="2719863"/>
                    <a:ext cx="1597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9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27" name="Google Shape;8327;p8"/>
                  <p:cNvSpPr/>
                  <p:nvPr/>
                </p:nvSpPr>
                <p:spPr>
                  <a:xfrm rot="-5400000">
                    <a:off x="548513" y="2741888"/>
                    <a:ext cx="1815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6" h="725" extrusionOk="0">
                        <a:moveTo>
                          <a:pt x="363" y="0"/>
                        </a:moveTo>
                        <a:cubicBezTo>
                          <a:pt x="156" y="0"/>
                          <a:pt x="1" y="155"/>
                          <a:pt x="1" y="363"/>
                        </a:cubicBezTo>
                        <a:cubicBezTo>
                          <a:pt x="1" y="570"/>
                          <a:pt x="156" y="725"/>
                          <a:pt x="363" y="725"/>
                        </a:cubicBezTo>
                        <a:cubicBezTo>
                          <a:pt x="553" y="725"/>
                          <a:pt x="726" y="570"/>
                          <a:pt x="726" y="363"/>
                        </a:cubicBezTo>
                        <a:cubicBezTo>
                          <a:pt x="726" y="155"/>
                          <a:pt x="553" y="0"/>
                          <a:pt x="3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28" name="Google Shape;8328;p8"/>
                  <p:cNvSpPr/>
                  <p:nvPr/>
                </p:nvSpPr>
                <p:spPr>
                  <a:xfrm rot="-5400000">
                    <a:off x="508600" y="2726125"/>
                    <a:ext cx="22450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8" h="1986" extrusionOk="0">
                        <a:moveTo>
                          <a:pt x="449" y="1"/>
                        </a:moveTo>
                        <a:cubicBezTo>
                          <a:pt x="190" y="1"/>
                          <a:pt x="1" y="242"/>
                          <a:pt x="1" y="795"/>
                        </a:cubicBezTo>
                        <a:cubicBezTo>
                          <a:pt x="1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708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29" name="Google Shape;8329;p8"/>
                  <p:cNvSpPr/>
                  <p:nvPr/>
                </p:nvSpPr>
                <p:spPr>
                  <a:xfrm rot="-5400000">
                    <a:off x="509363" y="2760438"/>
                    <a:ext cx="406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19" extrusionOk="0">
                        <a:moveTo>
                          <a:pt x="416" y="0"/>
                        </a:moveTo>
                        <a:cubicBezTo>
                          <a:pt x="319" y="0"/>
                          <a:pt x="237" y="36"/>
                          <a:pt x="174" y="99"/>
                        </a:cubicBezTo>
                        <a:cubicBezTo>
                          <a:pt x="1" y="289"/>
                          <a:pt x="35" y="599"/>
                          <a:pt x="415" y="979"/>
                        </a:cubicBezTo>
                        <a:cubicBezTo>
                          <a:pt x="779" y="1343"/>
                          <a:pt x="1274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9" y="1514"/>
                        </a:cubicBezTo>
                        <a:cubicBezTo>
                          <a:pt x="1623" y="1290"/>
                          <a:pt x="1451" y="737"/>
                          <a:pt x="1054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30" name="Google Shape;8330;p8"/>
                  <p:cNvSpPr/>
                  <p:nvPr/>
                </p:nvSpPr>
                <p:spPr>
                  <a:xfrm rot="-5400000">
                    <a:off x="532550" y="2777675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812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59" y="898"/>
                          <a:pt x="812" y="898"/>
                        </a:cubicBezTo>
                        <a:cubicBezTo>
                          <a:pt x="1364" y="898"/>
                          <a:pt x="1882" y="639"/>
                          <a:pt x="2002" y="450"/>
                        </a:cubicBezTo>
                        <a:cubicBezTo>
                          <a:pt x="1882" y="277"/>
                          <a:pt x="1347" y="1"/>
                          <a:pt x="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31" name="Google Shape;8331;p8"/>
                  <p:cNvSpPr/>
                  <p:nvPr/>
                </p:nvSpPr>
                <p:spPr>
                  <a:xfrm rot="-5400000">
                    <a:off x="532775" y="2701950"/>
                    <a:ext cx="4962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5" h="899" extrusionOk="0">
                        <a:moveTo>
                          <a:pt x="1191" y="1"/>
                        </a:moveTo>
                        <a:cubicBezTo>
                          <a:pt x="639" y="1"/>
                          <a:pt x="121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3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32" name="Google Shape;8332;p8"/>
                  <p:cNvSpPr/>
                  <p:nvPr/>
                </p:nvSpPr>
                <p:spPr>
                  <a:xfrm rot="-5400000">
                    <a:off x="509375" y="2703475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1195" y="0"/>
                        </a:moveTo>
                        <a:cubicBezTo>
                          <a:pt x="1023" y="0"/>
                          <a:pt x="810" y="106"/>
                          <a:pt x="570" y="358"/>
                        </a:cubicBezTo>
                        <a:cubicBezTo>
                          <a:pt x="173" y="737"/>
                          <a:pt x="0" y="1307"/>
                          <a:pt x="35" y="1514"/>
                        </a:cubicBezTo>
                        <a:cubicBezTo>
                          <a:pt x="52" y="1517"/>
                          <a:pt x="72" y="1518"/>
                          <a:pt x="93" y="1518"/>
                        </a:cubicBezTo>
                        <a:cubicBezTo>
                          <a:pt x="335" y="1518"/>
                          <a:pt x="843" y="1343"/>
                          <a:pt x="1191" y="979"/>
                        </a:cubicBezTo>
                        <a:cubicBezTo>
                          <a:pt x="1588" y="599"/>
                          <a:pt x="1623" y="289"/>
                          <a:pt x="1450" y="99"/>
                        </a:cubicBezTo>
                        <a:cubicBezTo>
                          <a:pt x="1380" y="36"/>
                          <a:pt x="1295" y="0"/>
                          <a:pt x="11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33" name="Google Shape;8333;p8"/>
                  <p:cNvSpPr/>
                  <p:nvPr/>
                </p:nvSpPr>
                <p:spPr>
                  <a:xfrm rot="-5400000">
                    <a:off x="612775" y="2888550"/>
                    <a:ext cx="21600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4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73" y="728"/>
                          <a:pt x="363" y="728"/>
                        </a:cubicBezTo>
                        <a:cubicBezTo>
                          <a:pt x="691" y="728"/>
                          <a:pt x="863" y="348"/>
                          <a:pt x="622" y="106"/>
                        </a:cubicBezTo>
                        <a:cubicBezTo>
                          <a:pt x="549" y="34"/>
                          <a:pt x="458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34" name="Google Shape;8334;p8"/>
                  <p:cNvSpPr/>
                  <p:nvPr/>
                </p:nvSpPr>
                <p:spPr>
                  <a:xfrm rot="-5400000">
                    <a:off x="650363" y="2874338"/>
                    <a:ext cx="22450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8" h="2003" extrusionOk="0">
                        <a:moveTo>
                          <a:pt x="449" y="0"/>
                        </a:moveTo>
                        <a:cubicBezTo>
                          <a:pt x="276" y="121"/>
                          <a:pt x="0" y="639"/>
                          <a:pt x="0" y="1191"/>
                        </a:cubicBezTo>
                        <a:cubicBezTo>
                          <a:pt x="0" y="1743"/>
                          <a:pt x="207" y="2002"/>
                          <a:pt x="449" y="2002"/>
                        </a:cubicBezTo>
                        <a:cubicBezTo>
                          <a:pt x="708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22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35" name="Google Shape;8335;p8"/>
                  <p:cNvSpPr/>
                  <p:nvPr/>
                </p:nvSpPr>
                <p:spPr>
                  <a:xfrm rot="-5400000">
                    <a:off x="631250" y="285190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93" y="1"/>
                        </a:moveTo>
                        <a:cubicBezTo>
                          <a:pt x="72" y="1"/>
                          <a:pt x="53" y="2"/>
                          <a:pt x="35" y="5"/>
                        </a:cubicBezTo>
                        <a:cubicBezTo>
                          <a:pt x="1" y="229"/>
                          <a:pt x="173" y="781"/>
                          <a:pt x="570" y="1178"/>
                        </a:cubicBezTo>
                        <a:cubicBezTo>
                          <a:pt x="809" y="1417"/>
                          <a:pt x="1028" y="1520"/>
                          <a:pt x="1200" y="1520"/>
                        </a:cubicBezTo>
                        <a:cubicBezTo>
                          <a:pt x="1301" y="1520"/>
                          <a:pt x="1387" y="1484"/>
                          <a:pt x="1451" y="1420"/>
                        </a:cubicBezTo>
                        <a:cubicBezTo>
                          <a:pt x="1623" y="1247"/>
                          <a:pt x="1589" y="937"/>
                          <a:pt x="1209" y="540"/>
                        </a:cubicBezTo>
                        <a:cubicBezTo>
                          <a:pt x="843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36" name="Google Shape;8336;p8"/>
                  <p:cNvSpPr/>
                  <p:nvPr/>
                </p:nvSpPr>
                <p:spPr>
                  <a:xfrm rot="-5400000">
                    <a:off x="598788" y="2849963"/>
                    <a:ext cx="4962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5" h="898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49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3" y="898"/>
                          <a:pt x="1985" y="708"/>
                          <a:pt x="1985" y="449"/>
                        </a:cubicBezTo>
                        <a:cubicBezTo>
                          <a:pt x="1985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37" name="Google Shape;8337;p8"/>
                  <p:cNvSpPr/>
                  <p:nvPr/>
                </p:nvSpPr>
                <p:spPr>
                  <a:xfrm rot="-5400000">
                    <a:off x="598775" y="2925900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4" y="1"/>
                        </a:moveTo>
                        <a:cubicBezTo>
                          <a:pt x="242" y="1"/>
                          <a:pt x="0" y="208"/>
                          <a:pt x="0" y="449"/>
                        </a:cubicBezTo>
                        <a:cubicBezTo>
                          <a:pt x="0" y="708"/>
                          <a:pt x="242" y="898"/>
                          <a:pt x="794" y="898"/>
                        </a:cubicBezTo>
                        <a:cubicBezTo>
                          <a:pt x="1347" y="898"/>
                          <a:pt x="1882" y="639"/>
                          <a:pt x="1985" y="449"/>
                        </a:cubicBezTo>
                        <a:cubicBezTo>
                          <a:pt x="1864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38" name="Google Shape;8338;p8"/>
                  <p:cNvSpPr/>
                  <p:nvPr/>
                </p:nvSpPr>
                <p:spPr>
                  <a:xfrm rot="-5400000">
                    <a:off x="631250" y="290885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30" y="0"/>
                        </a:moveTo>
                        <a:cubicBezTo>
                          <a:pt x="1288" y="0"/>
                          <a:pt x="780" y="176"/>
                          <a:pt x="432" y="540"/>
                        </a:cubicBezTo>
                        <a:cubicBezTo>
                          <a:pt x="35" y="937"/>
                          <a:pt x="1" y="1247"/>
                          <a:pt x="173" y="1420"/>
                        </a:cubicBezTo>
                        <a:cubicBezTo>
                          <a:pt x="244" y="1484"/>
                          <a:pt x="331" y="1520"/>
                          <a:pt x="432" y="1520"/>
                        </a:cubicBezTo>
                        <a:cubicBezTo>
                          <a:pt x="603" y="1520"/>
                          <a:pt x="815" y="1417"/>
                          <a:pt x="1053" y="1178"/>
                        </a:cubicBezTo>
                        <a:cubicBezTo>
                          <a:pt x="1450" y="781"/>
                          <a:pt x="1623" y="229"/>
                          <a:pt x="1589" y="5"/>
                        </a:cubicBezTo>
                        <a:cubicBezTo>
                          <a:pt x="1571" y="2"/>
                          <a:pt x="1552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39" name="Google Shape;8339;p8"/>
                  <p:cNvSpPr/>
                  <p:nvPr/>
                </p:nvSpPr>
                <p:spPr>
                  <a:xfrm rot="-5400000">
                    <a:off x="471488" y="2820188"/>
                    <a:ext cx="2807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864" extrusionOk="0">
                        <a:moveTo>
                          <a:pt x="570" y="1"/>
                        </a:moveTo>
                        <a:cubicBezTo>
                          <a:pt x="1" y="1"/>
                          <a:pt x="1" y="864"/>
                          <a:pt x="570" y="864"/>
                        </a:cubicBezTo>
                        <a:cubicBezTo>
                          <a:pt x="1123" y="864"/>
                          <a:pt x="1105" y="1"/>
                          <a:pt x="57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40" name="Google Shape;8340;p8"/>
                  <p:cNvSpPr/>
                  <p:nvPr/>
                </p:nvSpPr>
                <p:spPr>
                  <a:xfrm rot="-5400000">
                    <a:off x="468913" y="2951788"/>
                    <a:ext cx="2807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864" extrusionOk="0">
                        <a:moveTo>
                          <a:pt x="553" y="0"/>
                        </a:moveTo>
                        <a:cubicBezTo>
                          <a:pt x="0" y="0"/>
                          <a:pt x="0" y="863"/>
                          <a:pt x="553" y="863"/>
                        </a:cubicBezTo>
                        <a:cubicBezTo>
                          <a:pt x="1122" y="863"/>
                          <a:pt x="1122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41" name="Google Shape;8341;p8"/>
                  <p:cNvSpPr/>
                  <p:nvPr/>
                </p:nvSpPr>
                <p:spPr>
                  <a:xfrm rot="-5400000">
                    <a:off x="554763" y="2559988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42" name="Google Shape;8342;p8"/>
                  <p:cNvSpPr/>
                  <p:nvPr/>
                </p:nvSpPr>
                <p:spPr>
                  <a:xfrm rot="-5400000">
                    <a:off x="613013" y="2411563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57" y="2504"/>
                        </a:lnTo>
                        <a:lnTo>
                          <a:pt x="657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43" name="Google Shape;8343;p8"/>
                  <p:cNvSpPr/>
                  <p:nvPr/>
                </p:nvSpPr>
                <p:spPr>
                  <a:xfrm rot="-5400000">
                    <a:off x="548513" y="2433788"/>
                    <a:ext cx="1815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6" h="725" extrusionOk="0">
                        <a:moveTo>
                          <a:pt x="363" y="0"/>
                        </a:moveTo>
                        <a:cubicBezTo>
                          <a:pt x="155" y="0"/>
                          <a:pt x="0" y="155"/>
                          <a:pt x="0" y="363"/>
                        </a:cubicBezTo>
                        <a:cubicBezTo>
                          <a:pt x="0" y="570"/>
                          <a:pt x="155" y="725"/>
                          <a:pt x="363" y="725"/>
                        </a:cubicBezTo>
                        <a:cubicBezTo>
                          <a:pt x="552" y="725"/>
                          <a:pt x="725" y="570"/>
                          <a:pt x="725" y="363"/>
                        </a:cubicBezTo>
                        <a:cubicBezTo>
                          <a:pt x="725" y="155"/>
                          <a:pt x="552" y="0"/>
                          <a:pt x="3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44" name="Google Shape;8344;p8"/>
                  <p:cNvSpPr/>
                  <p:nvPr/>
                </p:nvSpPr>
                <p:spPr>
                  <a:xfrm rot="-5400000">
                    <a:off x="508588" y="2418038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50" y="1"/>
                        </a:moveTo>
                        <a:cubicBezTo>
                          <a:pt x="191" y="1"/>
                          <a:pt x="1" y="242"/>
                          <a:pt x="1" y="795"/>
                        </a:cubicBezTo>
                        <a:cubicBezTo>
                          <a:pt x="1" y="1347"/>
                          <a:pt x="260" y="1882"/>
                          <a:pt x="450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5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45" name="Google Shape;8345;p8"/>
                  <p:cNvSpPr/>
                  <p:nvPr/>
                </p:nvSpPr>
                <p:spPr>
                  <a:xfrm rot="-5400000">
                    <a:off x="509375" y="2452350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416" y="0"/>
                        </a:moveTo>
                        <a:cubicBezTo>
                          <a:pt x="318" y="0"/>
                          <a:pt x="236" y="36"/>
                          <a:pt x="173" y="99"/>
                        </a:cubicBezTo>
                        <a:cubicBezTo>
                          <a:pt x="0" y="289"/>
                          <a:pt x="35" y="599"/>
                          <a:pt x="414" y="979"/>
                        </a:cubicBezTo>
                        <a:cubicBezTo>
                          <a:pt x="778" y="1343"/>
                          <a:pt x="1273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8" y="1514"/>
                        </a:cubicBezTo>
                        <a:cubicBezTo>
                          <a:pt x="1623" y="1290"/>
                          <a:pt x="1433" y="737"/>
                          <a:pt x="1053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46" name="Google Shape;8346;p8"/>
                  <p:cNvSpPr/>
                  <p:nvPr/>
                </p:nvSpPr>
                <p:spPr>
                  <a:xfrm rot="-5400000">
                    <a:off x="532550" y="246960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812" y="1"/>
                        </a:moveTo>
                        <a:cubicBezTo>
                          <a:pt x="260" y="1"/>
                          <a:pt x="1" y="208"/>
                          <a:pt x="1" y="450"/>
                        </a:cubicBezTo>
                        <a:cubicBezTo>
                          <a:pt x="1" y="708"/>
                          <a:pt x="260" y="898"/>
                          <a:pt x="812" y="898"/>
                        </a:cubicBezTo>
                        <a:cubicBezTo>
                          <a:pt x="1364" y="898"/>
                          <a:pt x="1882" y="639"/>
                          <a:pt x="2003" y="450"/>
                        </a:cubicBezTo>
                        <a:cubicBezTo>
                          <a:pt x="1882" y="277"/>
                          <a:pt x="1347" y="1"/>
                          <a:pt x="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47" name="Google Shape;8347;p8"/>
                  <p:cNvSpPr/>
                  <p:nvPr/>
                </p:nvSpPr>
                <p:spPr>
                  <a:xfrm rot="-5400000">
                    <a:off x="532763" y="2393863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4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4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48" name="Google Shape;8348;p8"/>
                  <p:cNvSpPr/>
                  <p:nvPr/>
                </p:nvSpPr>
                <p:spPr>
                  <a:xfrm rot="-5400000">
                    <a:off x="509375" y="2395400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1196" y="0"/>
                        </a:moveTo>
                        <a:cubicBezTo>
                          <a:pt x="1024" y="0"/>
                          <a:pt x="811" y="106"/>
                          <a:pt x="570" y="358"/>
                        </a:cubicBezTo>
                        <a:cubicBezTo>
                          <a:pt x="173" y="737"/>
                          <a:pt x="1" y="1307"/>
                          <a:pt x="35" y="1514"/>
                        </a:cubicBezTo>
                        <a:cubicBezTo>
                          <a:pt x="52" y="1517"/>
                          <a:pt x="72" y="1518"/>
                          <a:pt x="94" y="1518"/>
                        </a:cubicBezTo>
                        <a:cubicBezTo>
                          <a:pt x="335" y="1518"/>
                          <a:pt x="843" y="1343"/>
                          <a:pt x="1191" y="979"/>
                        </a:cubicBezTo>
                        <a:cubicBezTo>
                          <a:pt x="1588" y="599"/>
                          <a:pt x="1623" y="289"/>
                          <a:pt x="1450" y="99"/>
                        </a:cubicBezTo>
                        <a:cubicBezTo>
                          <a:pt x="1381" y="36"/>
                          <a:pt x="1295" y="0"/>
                          <a:pt x="11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49" name="Google Shape;8349;p8"/>
                  <p:cNvSpPr/>
                  <p:nvPr/>
                </p:nvSpPr>
                <p:spPr>
                  <a:xfrm rot="-5400000">
                    <a:off x="612775" y="2580475"/>
                    <a:ext cx="21600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4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73" y="728"/>
                          <a:pt x="363" y="728"/>
                        </a:cubicBezTo>
                        <a:cubicBezTo>
                          <a:pt x="691" y="728"/>
                          <a:pt x="864" y="348"/>
                          <a:pt x="622" y="106"/>
                        </a:cubicBezTo>
                        <a:cubicBezTo>
                          <a:pt x="549" y="34"/>
                          <a:pt x="459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50" name="Google Shape;8350;p8"/>
                  <p:cNvSpPr/>
                  <p:nvPr/>
                </p:nvSpPr>
                <p:spPr>
                  <a:xfrm rot="-5400000">
                    <a:off x="650350" y="2566250"/>
                    <a:ext cx="2247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2003" extrusionOk="0">
                        <a:moveTo>
                          <a:pt x="449" y="0"/>
                        </a:moveTo>
                        <a:cubicBezTo>
                          <a:pt x="277" y="121"/>
                          <a:pt x="1" y="639"/>
                          <a:pt x="1" y="1191"/>
                        </a:cubicBezTo>
                        <a:cubicBezTo>
                          <a:pt x="1" y="1743"/>
                          <a:pt x="208" y="2002"/>
                          <a:pt x="449" y="2002"/>
                        </a:cubicBezTo>
                        <a:cubicBezTo>
                          <a:pt x="708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39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51" name="Google Shape;8351;p8"/>
                  <p:cNvSpPr/>
                  <p:nvPr/>
                </p:nvSpPr>
                <p:spPr>
                  <a:xfrm rot="-5400000">
                    <a:off x="631263" y="2543813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93" y="1"/>
                        </a:moveTo>
                        <a:cubicBezTo>
                          <a:pt x="71" y="1"/>
                          <a:pt x="52" y="2"/>
                          <a:pt x="35" y="5"/>
                        </a:cubicBezTo>
                        <a:cubicBezTo>
                          <a:pt x="0" y="229"/>
                          <a:pt x="173" y="781"/>
                          <a:pt x="570" y="1178"/>
                        </a:cubicBezTo>
                        <a:cubicBezTo>
                          <a:pt x="820" y="1417"/>
                          <a:pt x="1035" y="1520"/>
                          <a:pt x="1204" y="1520"/>
                        </a:cubicBezTo>
                        <a:cubicBezTo>
                          <a:pt x="1303" y="1520"/>
                          <a:pt x="1386" y="1484"/>
                          <a:pt x="1450" y="1420"/>
                        </a:cubicBezTo>
                        <a:cubicBezTo>
                          <a:pt x="1623" y="1247"/>
                          <a:pt x="1588" y="937"/>
                          <a:pt x="1208" y="540"/>
                        </a:cubicBezTo>
                        <a:cubicBezTo>
                          <a:pt x="842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52" name="Google Shape;8352;p8"/>
                  <p:cNvSpPr/>
                  <p:nvPr/>
                </p:nvSpPr>
                <p:spPr>
                  <a:xfrm rot="-5400000">
                    <a:off x="598563" y="2542088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1" y="1"/>
                        </a:moveTo>
                        <a:cubicBezTo>
                          <a:pt x="656" y="1"/>
                          <a:pt x="121" y="277"/>
                          <a:pt x="0" y="449"/>
                        </a:cubicBezTo>
                        <a:cubicBezTo>
                          <a:pt x="121" y="639"/>
                          <a:pt x="656" y="898"/>
                          <a:pt x="1191" y="898"/>
                        </a:cubicBezTo>
                        <a:cubicBezTo>
                          <a:pt x="1743" y="898"/>
                          <a:pt x="2002" y="708"/>
                          <a:pt x="2002" y="449"/>
                        </a:cubicBezTo>
                        <a:cubicBezTo>
                          <a:pt x="2002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53" name="Google Shape;8353;p8"/>
                  <p:cNvSpPr/>
                  <p:nvPr/>
                </p:nvSpPr>
                <p:spPr>
                  <a:xfrm rot="-5400000">
                    <a:off x="598775" y="2617825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5" y="1"/>
                        </a:moveTo>
                        <a:cubicBezTo>
                          <a:pt x="242" y="1"/>
                          <a:pt x="1" y="208"/>
                          <a:pt x="1" y="449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82" y="639"/>
                          <a:pt x="1986" y="449"/>
                        </a:cubicBezTo>
                        <a:cubicBezTo>
                          <a:pt x="1865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54" name="Google Shape;8354;p8"/>
                  <p:cNvSpPr/>
                  <p:nvPr/>
                </p:nvSpPr>
                <p:spPr>
                  <a:xfrm rot="-5400000">
                    <a:off x="631250" y="2600775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30" y="0"/>
                        </a:moveTo>
                        <a:cubicBezTo>
                          <a:pt x="1288" y="0"/>
                          <a:pt x="781" y="176"/>
                          <a:pt x="432" y="540"/>
                        </a:cubicBezTo>
                        <a:cubicBezTo>
                          <a:pt x="35" y="937"/>
                          <a:pt x="1" y="1247"/>
                          <a:pt x="174" y="1420"/>
                        </a:cubicBezTo>
                        <a:cubicBezTo>
                          <a:pt x="244" y="1484"/>
                          <a:pt x="331" y="1520"/>
                          <a:pt x="432" y="1520"/>
                        </a:cubicBezTo>
                        <a:cubicBezTo>
                          <a:pt x="603" y="1520"/>
                          <a:pt x="815" y="1417"/>
                          <a:pt x="1054" y="1178"/>
                        </a:cubicBezTo>
                        <a:cubicBezTo>
                          <a:pt x="1451" y="781"/>
                          <a:pt x="1623" y="229"/>
                          <a:pt x="1589" y="5"/>
                        </a:cubicBezTo>
                        <a:cubicBezTo>
                          <a:pt x="1572" y="2"/>
                          <a:pt x="1552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55" name="Google Shape;8355;p8"/>
                  <p:cNvSpPr/>
                  <p:nvPr/>
                </p:nvSpPr>
                <p:spPr>
                  <a:xfrm rot="-5400000">
                    <a:off x="471713" y="2512313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2" y="1"/>
                        </a:moveTo>
                        <a:cubicBezTo>
                          <a:pt x="0" y="1"/>
                          <a:pt x="0" y="864"/>
                          <a:pt x="552" y="864"/>
                        </a:cubicBezTo>
                        <a:cubicBezTo>
                          <a:pt x="1105" y="864"/>
                          <a:pt x="1105" y="1"/>
                          <a:pt x="5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56" name="Google Shape;8356;p8"/>
                  <p:cNvSpPr/>
                  <p:nvPr/>
                </p:nvSpPr>
                <p:spPr>
                  <a:xfrm rot="-5400000">
                    <a:off x="468913" y="2643713"/>
                    <a:ext cx="2807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23" y="863"/>
                          <a:pt x="1123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57" name="Google Shape;8357;p8"/>
                  <p:cNvSpPr/>
                  <p:nvPr/>
                </p:nvSpPr>
                <p:spPr>
                  <a:xfrm rot="-5400000">
                    <a:off x="554763" y="2251913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57" y="2504"/>
                        </a:lnTo>
                        <a:lnTo>
                          <a:pt x="657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58" name="Google Shape;8358;p8"/>
                  <p:cNvSpPr/>
                  <p:nvPr/>
                </p:nvSpPr>
                <p:spPr>
                  <a:xfrm rot="-5400000">
                    <a:off x="613225" y="2103700"/>
                    <a:ext cx="160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40" y="2504"/>
                        </a:lnTo>
                        <a:lnTo>
                          <a:pt x="640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59" name="Google Shape;8359;p8"/>
                  <p:cNvSpPr/>
                  <p:nvPr/>
                </p:nvSpPr>
                <p:spPr>
                  <a:xfrm rot="-5400000">
                    <a:off x="548513" y="2125713"/>
                    <a:ext cx="1815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6" h="725" extrusionOk="0">
                        <a:moveTo>
                          <a:pt x="363" y="0"/>
                        </a:moveTo>
                        <a:cubicBezTo>
                          <a:pt x="156" y="0"/>
                          <a:pt x="0" y="155"/>
                          <a:pt x="0" y="363"/>
                        </a:cubicBezTo>
                        <a:cubicBezTo>
                          <a:pt x="0" y="570"/>
                          <a:pt x="156" y="725"/>
                          <a:pt x="363" y="725"/>
                        </a:cubicBezTo>
                        <a:cubicBezTo>
                          <a:pt x="553" y="725"/>
                          <a:pt x="725" y="570"/>
                          <a:pt x="725" y="363"/>
                        </a:cubicBezTo>
                        <a:cubicBezTo>
                          <a:pt x="725" y="155"/>
                          <a:pt x="553" y="0"/>
                          <a:pt x="3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60" name="Google Shape;8360;p8"/>
                  <p:cNvSpPr/>
                  <p:nvPr/>
                </p:nvSpPr>
                <p:spPr>
                  <a:xfrm rot="-5400000">
                    <a:off x="508600" y="2109950"/>
                    <a:ext cx="22450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8" h="1986" extrusionOk="0">
                        <a:moveTo>
                          <a:pt x="449" y="1"/>
                        </a:moveTo>
                        <a:cubicBezTo>
                          <a:pt x="190" y="1"/>
                          <a:pt x="0" y="242"/>
                          <a:pt x="0" y="795"/>
                        </a:cubicBezTo>
                        <a:cubicBezTo>
                          <a:pt x="0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61" name="Google Shape;8361;p8"/>
                  <p:cNvSpPr/>
                  <p:nvPr/>
                </p:nvSpPr>
                <p:spPr>
                  <a:xfrm rot="-5400000">
                    <a:off x="509375" y="2144275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416" y="0"/>
                        </a:moveTo>
                        <a:cubicBezTo>
                          <a:pt x="318" y="0"/>
                          <a:pt x="236" y="36"/>
                          <a:pt x="173" y="99"/>
                        </a:cubicBezTo>
                        <a:cubicBezTo>
                          <a:pt x="1" y="289"/>
                          <a:pt x="35" y="599"/>
                          <a:pt x="415" y="979"/>
                        </a:cubicBezTo>
                        <a:cubicBezTo>
                          <a:pt x="779" y="1343"/>
                          <a:pt x="1273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8" y="1514"/>
                        </a:cubicBezTo>
                        <a:cubicBezTo>
                          <a:pt x="1623" y="1290"/>
                          <a:pt x="1450" y="737"/>
                          <a:pt x="1053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62" name="Google Shape;8362;p8"/>
                  <p:cNvSpPr/>
                  <p:nvPr/>
                </p:nvSpPr>
                <p:spPr>
                  <a:xfrm rot="-5400000">
                    <a:off x="532550" y="216150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4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59" y="898"/>
                          <a:pt x="794" y="898"/>
                        </a:cubicBezTo>
                        <a:cubicBezTo>
                          <a:pt x="1346" y="898"/>
                          <a:pt x="1881" y="639"/>
                          <a:pt x="2002" y="450"/>
                        </a:cubicBezTo>
                        <a:cubicBezTo>
                          <a:pt x="1881" y="277"/>
                          <a:pt x="1346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63" name="Google Shape;8363;p8"/>
                  <p:cNvSpPr/>
                  <p:nvPr/>
                </p:nvSpPr>
                <p:spPr>
                  <a:xfrm rot="-5400000">
                    <a:off x="532763" y="2085788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2" y="1"/>
                        </a:moveTo>
                        <a:cubicBezTo>
                          <a:pt x="639" y="1"/>
                          <a:pt x="104" y="277"/>
                          <a:pt x="1" y="450"/>
                        </a:cubicBezTo>
                        <a:cubicBezTo>
                          <a:pt x="122" y="639"/>
                          <a:pt x="639" y="898"/>
                          <a:pt x="1192" y="898"/>
                        </a:cubicBezTo>
                        <a:cubicBezTo>
                          <a:pt x="1744" y="898"/>
                          <a:pt x="1986" y="708"/>
                          <a:pt x="1986" y="450"/>
                        </a:cubicBezTo>
                        <a:cubicBezTo>
                          <a:pt x="1986" y="208"/>
                          <a:pt x="1744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64" name="Google Shape;8364;p8"/>
                  <p:cNvSpPr/>
                  <p:nvPr/>
                </p:nvSpPr>
                <p:spPr>
                  <a:xfrm rot="-5400000">
                    <a:off x="509363" y="2087313"/>
                    <a:ext cx="406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19" extrusionOk="0">
                        <a:moveTo>
                          <a:pt x="1195" y="0"/>
                        </a:moveTo>
                        <a:cubicBezTo>
                          <a:pt x="1022" y="0"/>
                          <a:pt x="805" y="106"/>
                          <a:pt x="553" y="358"/>
                        </a:cubicBezTo>
                        <a:cubicBezTo>
                          <a:pt x="173" y="737"/>
                          <a:pt x="1" y="1307"/>
                          <a:pt x="35" y="1514"/>
                        </a:cubicBezTo>
                        <a:cubicBezTo>
                          <a:pt x="53" y="1517"/>
                          <a:pt x="72" y="1518"/>
                          <a:pt x="94" y="1518"/>
                        </a:cubicBezTo>
                        <a:cubicBezTo>
                          <a:pt x="336" y="1518"/>
                          <a:pt x="844" y="1343"/>
                          <a:pt x="1192" y="979"/>
                        </a:cubicBezTo>
                        <a:cubicBezTo>
                          <a:pt x="1589" y="599"/>
                          <a:pt x="1623" y="289"/>
                          <a:pt x="1451" y="99"/>
                        </a:cubicBezTo>
                        <a:cubicBezTo>
                          <a:pt x="1381" y="36"/>
                          <a:pt x="1295" y="0"/>
                          <a:pt x="11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65" name="Google Shape;8365;p8"/>
                  <p:cNvSpPr/>
                  <p:nvPr/>
                </p:nvSpPr>
                <p:spPr>
                  <a:xfrm rot="-5400000">
                    <a:off x="613000" y="2272600"/>
                    <a:ext cx="21150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6" h="728" extrusionOk="0">
                        <a:moveTo>
                          <a:pt x="368" y="1"/>
                        </a:moveTo>
                        <a:cubicBezTo>
                          <a:pt x="182" y="1"/>
                          <a:pt x="0" y="144"/>
                          <a:pt x="0" y="365"/>
                        </a:cubicBezTo>
                        <a:cubicBezTo>
                          <a:pt x="0" y="572"/>
                          <a:pt x="156" y="728"/>
                          <a:pt x="363" y="728"/>
                        </a:cubicBezTo>
                        <a:cubicBezTo>
                          <a:pt x="691" y="728"/>
                          <a:pt x="846" y="331"/>
                          <a:pt x="622" y="106"/>
                        </a:cubicBezTo>
                        <a:cubicBezTo>
                          <a:pt x="549" y="34"/>
                          <a:pt x="458" y="1"/>
                          <a:pt x="36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66" name="Google Shape;8366;p8"/>
                  <p:cNvSpPr/>
                  <p:nvPr/>
                </p:nvSpPr>
                <p:spPr>
                  <a:xfrm rot="-5400000">
                    <a:off x="650350" y="2258175"/>
                    <a:ext cx="2247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2003" extrusionOk="0">
                        <a:moveTo>
                          <a:pt x="450" y="0"/>
                        </a:moveTo>
                        <a:cubicBezTo>
                          <a:pt x="277" y="121"/>
                          <a:pt x="1" y="639"/>
                          <a:pt x="1" y="1191"/>
                        </a:cubicBezTo>
                        <a:cubicBezTo>
                          <a:pt x="1" y="1743"/>
                          <a:pt x="208" y="2002"/>
                          <a:pt x="450" y="2002"/>
                        </a:cubicBezTo>
                        <a:cubicBezTo>
                          <a:pt x="709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22" y="121"/>
                          <a:pt x="45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67" name="Google Shape;8367;p8"/>
                  <p:cNvSpPr/>
                  <p:nvPr/>
                </p:nvSpPr>
                <p:spPr>
                  <a:xfrm rot="-5400000">
                    <a:off x="631263" y="2235738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93" y="1"/>
                        </a:moveTo>
                        <a:cubicBezTo>
                          <a:pt x="72" y="1"/>
                          <a:pt x="52" y="2"/>
                          <a:pt x="35" y="5"/>
                        </a:cubicBezTo>
                        <a:cubicBezTo>
                          <a:pt x="1" y="229"/>
                          <a:pt x="173" y="781"/>
                          <a:pt x="570" y="1178"/>
                        </a:cubicBezTo>
                        <a:cubicBezTo>
                          <a:pt x="820" y="1417"/>
                          <a:pt x="1035" y="1520"/>
                          <a:pt x="1204" y="1520"/>
                        </a:cubicBezTo>
                        <a:cubicBezTo>
                          <a:pt x="1303" y="1520"/>
                          <a:pt x="1386" y="1484"/>
                          <a:pt x="1450" y="1420"/>
                        </a:cubicBezTo>
                        <a:cubicBezTo>
                          <a:pt x="1623" y="1247"/>
                          <a:pt x="1588" y="937"/>
                          <a:pt x="1209" y="540"/>
                        </a:cubicBezTo>
                        <a:cubicBezTo>
                          <a:pt x="842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68" name="Google Shape;8368;p8"/>
                  <p:cNvSpPr/>
                  <p:nvPr/>
                </p:nvSpPr>
                <p:spPr>
                  <a:xfrm rot="-5400000">
                    <a:off x="598563" y="2234013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1" y="1"/>
                        </a:moveTo>
                        <a:cubicBezTo>
                          <a:pt x="639" y="1"/>
                          <a:pt x="121" y="277"/>
                          <a:pt x="0" y="449"/>
                        </a:cubicBezTo>
                        <a:cubicBezTo>
                          <a:pt x="121" y="639"/>
                          <a:pt x="656" y="898"/>
                          <a:pt x="1191" y="898"/>
                        </a:cubicBezTo>
                        <a:cubicBezTo>
                          <a:pt x="1744" y="898"/>
                          <a:pt x="2003" y="708"/>
                          <a:pt x="2003" y="449"/>
                        </a:cubicBezTo>
                        <a:cubicBezTo>
                          <a:pt x="2003" y="208"/>
                          <a:pt x="1744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69" name="Google Shape;8369;p8"/>
                  <p:cNvSpPr/>
                  <p:nvPr/>
                </p:nvSpPr>
                <p:spPr>
                  <a:xfrm rot="-5400000">
                    <a:off x="598775" y="2309750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5" y="1"/>
                        </a:moveTo>
                        <a:cubicBezTo>
                          <a:pt x="243" y="1"/>
                          <a:pt x="1" y="208"/>
                          <a:pt x="1" y="449"/>
                        </a:cubicBezTo>
                        <a:cubicBezTo>
                          <a:pt x="1" y="708"/>
                          <a:pt x="243" y="898"/>
                          <a:pt x="795" y="898"/>
                        </a:cubicBezTo>
                        <a:cubicBezTo>
                          <a:pt x="1347" y="898"/>
                          <a:pt x="1882" y="639"/>
                          <a:pt x="1986" y="449"/>
                        </a:cubicBezTo>
                        <a:cubicBezTo>
                          <a:pt x="1865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70" name="Google Shape;8370;p8"/>
                  <p:cNvSpPr/>
                  <p:nvPr/>
                </p:nvSpPr>
                <p:spPr>
                  <a:xfrm rot="-5400000">
                    <a:off x="631263" y="2292688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1529" y="0"/>
                        </a:moveTo>
                        <a:cubicBezTo>
                          <a:pt x="1288" y="0"/>
                          <a:pt x="780" y="176"/>
                          <a:pt x="432" y="540"/>
                        </a:cubicBezTo>
                        <a:cubicBezTo>
                          <a:pt x="35" y="937"/>
                          <a:pt x="0" y="1247"/>
                          <a:pt x="173" y="1420"/>
                        </a:cubicBezTo>
                        <a:cubicBezTo>
                          <a:pt x="243" y="1484"/>
                          <a:pt x="330" y="1520"/>
                          <a:pt x="431" y="1520"/>
                        </a:cubicBezTo>
                        <a:cubicBezTo>
                          <a:pt x="603" y="1520"/>
                          <a:pt x="814" y="1417"/>
                          <a:pt x="1053" y="1178"/>
                        </a:cubicBezTo>
                        <a:cubicBezTo>
                          <a:pt x="1450" y="781"/>
                          <a:pt x="1623" y="229"/>
                          <a:pt x="1588" y="5"/>
                        </a:cubicBezTo>
                        <a:cubicBezTo>
                          <a:pt x="1571" y="2"/>
                          <a:pt x="1551" y="0"/>
                          <a:pt x="152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71" name="Google Shape;8371;p8"/>
                  <p:cNvSpPr/>
                  <p:nvPr/>
                </p:nvSpPr>
                <p:spPr>
                  <a:xfrm rot="-5400000">
                    <a:off x="471713" y="2204238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3" y="1"/>
                        </a:moveTo>
                        <a:cubicBezTo>
                          <a:pt x="0" y="1"/>
                          <a:pt x="0" y="864"/>
                          <a:pt x="553" y="864"/>
                        </a:cubicBezTo>
                        <a:cubicBezTo>
                          <a:pt x="1105" y="864"/>
                          <a:pt x="1105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72" name="Google Shape;8372;p8"/>
                  <p:cNvSpPr/>
                  <p:nvPr/>
                </p:nvSpPr>
                <p:spPr>
                  <a:xfrm rot="-5400000">
                    <a:off x="468913" y="2335613"/>
                    <a:ext cx="2807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864" extrusionOk="0">
                        <a:moveTo>
                          <a:pt x="552" y="0"/>
                        </a:moveTo>
                        <a:cubicBezTo>
                          <a:pt x="0" y="0"/>
                          <a:pt x="0" y="863"/>
                          <a:pt x="552" y="863"/>
                        </a:cubicBezTo>
                        <a:cubicBezTo>
                          <a:pt x="1122" y="863"/>
                          <a:pt x="1122" y="0"/>
                          <a:pt x="5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73" name="Google Shape;8373;p8"/>
                  <p:cNvSpPr/>
                  <p:nvPr/>
                </p:nvSpPr>
                <p:spPr>
                  <a:xfrm rot="-5400000">
                    <a:off x="554775" y="1943825"/>
                    <a:ext cx="164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6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74" name="Google Shape;8374;p8"/>
                  <p:cNvSpPr/>
                  <p:nvPr/>
                </p:nvSpPr>
                <p:spPr>
                  <a:xfrm rot="-5400000">
                    <a:off x="613238" y="1795613"/>
                    <a:ext cx="1597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9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75" name="Google Shape;8375;p8"/>
                  <p:cNvSpPr/>
                  <p:nvPr/>
                </p:nvSpPr>
                <p:spPr>
                  <a:xfrm rot="-5400000">
                    <a:off x="548300" y="1817850"/>
                    <a:ext cx="18575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3" h="725" extrusionOk="0">
                        <a:moveTo>
                          <a:pt x="380" y="0"/>
                        </a:moveTo>
                        <a:cubicBezTo>
                          <a:pt x="173" y="0"/>
                          <a:pt x="1" y="155"/>
                          <a:pt x="1" y="363"/>
                        </a:cubicBezTo>
                        <a:cubicBezTo>
                          <a:pt x="1" y="570"/>
                          <a:pt x="173" y="725"/>
                          <a:pt x="380" y="725"/>
                        </a:cubicBezTo>
                        <a:cubicBezTo>
                          <a:pt x="570" y="725"/>
                          <a:pt x="743" y="570"/>
                          <a:pt x="743" y="363"/>
                        </a:cubicBezTo>
                        <a:cubicBezTo>
                          <a:pt x="743" y="155"/>
                          <a:pt x="570" y="0"/>
                          <a:pt x="38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76" name="Google Shape;8376;p8"/>
                  <p:cNvSpPr/>
                  <p:nvPr/>
                </p:nvSpPr>
                <p:spPr>
                  <a:xfrm rot="-5400000">
                    <a:off x="508588" y="1801863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49" y="1"/>
                        </a:moveTo>
                        <a:cubicBezTo>
                          <a:pt x="190" y="1"/>
                          <a:pt x="1" y="242"/>
                          <a:pt x="1" y="795"/>
                        </a:cubicBezTo>
                        <a:cubicBezTo>
                          <a:pt x="1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77" name="Google Shape;8377;p8"/>
                  <p:cNvSpPr/>
                  <p:nvPr/>
                </p:nvSpPr>
                <p:spPr>
                  <a:xfrm rot="-5400000">
                    <a:off x="509150" y="1835975"/>
                    <a:ext cx="4102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1" h="1519" extrusionOk="0">
                        <a:moveTo>
                          <a:pt x="426" y="0"/>
                        </a:moveTo>
                        <a:cubicBezTo>
                          <a:pt x="328" y="0"/>
                          <a:pt x="248" y="36"/>
                          <a:pt x="191" y="99"/>
                        </a:cubicBezTo>
                        <a:cubicBezTo>
                          <a:pt x="1" y="289"/>
                          <a:pt x="35" y="599"/>
                          <a:pt x="432" y="979"/>
                        </a:cubicBezTo>
                        <a:cubicBezTo>
                          <a:pt x="796" y="1343"/>
                          <a:pt x="1291" y="1518"/>
                          <a:pt x="1530" y="1518"/>
                        </a:cubicBezTo>
                        <a:cubicBezTo>
                          <a:pt x="1552" y="1518"/>
                          <a:pt x="1572" y="1517"/>
                          <a:pt x="1589" y="1514"/>
                        </a:cubicBezTo>
                        <a:cubicBezTo>
                          <a:pt x="1641" y="1290"/>
                          <a:pt x="1451" y="737"/>
                          <a:pt x="1071" y="358"/>
                        </a:cubicBezTo>
                        <a:cubicBezTo>
                          <a:pt x="819" y="106"/>
                          <a:pt x="596" y="0"/>
                          <a:pt x="42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78" name="Google Shape;8378;p8"/>
                  <p:cNvSpPr/>
                  <p:nvPr/>
                </p:nvSpPr>
                <p:spPr>
                  <a:xfrm rot="-5400000">
                    <a:off x="532550" y="1853425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4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59" y="898"/>
                          <a:pt x="794" y="898"/>
                        </a:cubicBezTo>
                        <a:cubicBezTo>
                          <a:pt x="1347" y="898"/>
                          <a:pt x="1882" y="639"/>
                          <a:pt x="2002" y="450"/>
                        </a:cubicBezTo>
                        <a:cubicBezTo>
                          <a:pt x="1882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79" name="Google Shape;8379;p8"/>
                  <p:cNvSpPr/>
                  <p:nvPr/>
                </p:nvSpPr>
                <p:spPr>
                  <a:xfrm rot="-5400000">
                    <a:off x="532775" y="1777700"/>
                    <a:ext cx="4962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5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3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80" name="Google Shape;8380;p8"/>
                  <p:cNvSpPr/>
                  <p:nvPr/>
                </p:nvSpPr>
                <p:spPr>
                  <a:xfrm rot="-5400000">
                    <a:off x="509375" y="1779225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1195" y="0"/>
                        </a:moveTo>
                        <a:cubicBezTo>
                          <a:pt x="1023" y="0"/>
                          <a:pt x="810" y="106"/>
                          <a:pt x="570" y="358"/>
                        </a:cubicBezTo>
                        <a:cubicBezTo>
                          <a:pt x="173" y="737"/>
                          <a:pt x="0" y="1307"/>
                          <a:pt x="35" y="1514"/>
                        </a:cubicBezTo>
                        <a:cubicBezTo>
                          <a:pt x="52" y="1517"/>
                          <a:pt x="72" y="1518"/>
                          <a:pt x="94" y="1518"/>
                        </a:cubicBezTo>
                        <a:cubicBezTo>
                          <a:pt x="335" y="1518"/>
                          <a:pt x="843" y="1343"/>
                          <a:pt x="1191" y="979"/>
                        </a:cubicBezTo>
                        <a:cubicBezTo>
                          <a:pt x="1588" y="599"/>
                          <a:pt x="1623" y="289"/>
                          <a:pt x="1450" y="99"/>
                        </a:cubicBezTo>
                        <a:cubicBezTo>
                          <a:pt x="1380" y="36"/>
                          <a:pt x="1295" y="0"/>
                          <a:pt x="11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81" name="Google Shape;8381;p8"/>
                  <p:cNvSpPr/>
                  <p:nvPr/>
                </p:nvSpPr>
                <p:spPr>
                  <a:xfrm rot="-5400000">
                    <a:off x="612988" y="1964513"/>
                    <a:ext cx="21175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7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56" y="728"/>
                          <a:pt x="363" y="728"/>
                        </a:cubicBezTo>
                        <a:cubicBezTo>
                          <a:pt x="691" y="728"/>
                          <a:pt x="846" y="331"/>
                          <a:pt x="622" y="106"/>
                        </a:cubicBezTo>
                        <a:cubicBezTo>
                          <a:pt x="549" y="34"/>
                          <a:pt x="458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82" name="Google Shape;8382;p8"/>
                  <p:cNvSpPr/>
                  <p:nvPr/>
                </p:nvSpPr>
                <p:spPr>
                  <a:xfrm rot="-5400000">
                    <a:off x="650363" y="1950088"/>
                    <a:ext cx="22450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8" h="2003" extrusionOk="0">
                        <a:moveTo>
                          <a:pt x="449" y="0"/>
                        </a:moveTo>
                        <a:cubicBezTo>
                          <a:pt x="276" y="121"/>
                          <a:pt x="0" y="639"/>
                          <a:pt x="0" y="1191"/>
                        </a:cubicBezTo>
                        <a:cubicBezTo>
                          <a:pt x="0" y="1743"/>
                          <a:pt x="207" y="2002"/>
                          <a:pt x="449" y="2002"/>
                        </a:cubicBezTo>
                        <a:cubicBezTo>
                          <a:pt x="708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39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83" name="Google Shape;8383;p8"/>
                  <p:cNvSpPr/>
                  <p:nvPr/>
                </p:nvSpPr>
                <p:spPr>
                  <a:xfrm rot="-5400000">
                    <a:off x="631250" y="192765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93" y="1"/>
                        </a:moveTo>
                        <a:cubicBezTo>
                          <a:pt x="72" y="1"/>
                          <a:pt x="53" y="2"/>
                          <a:pt x="35" y="5"/>
                        </a:cubicBezTo>
                        <a:cubicBezTo>
                          <a:pt x="1" y="229"/>
                          <a:pt x="174" y="781"/>
                          <a:pt x="570" y="1178"/>
                        </a:cubicBezTo>
                        <a:cubicBezTo>
                          <a:pt x="809" y="1417"/>
                          <a:pt x="1028" y="1520"/>
                          <a:pt x="1200" y="1520"/>
                        </a:cubicBezTo>
                        <a:cubicBezTo>
                          <a:pt x="1301" y="1520"/>
                          <a:pt x="1387" y="1484"/>
                          <a:pt x="1451" y="1420"/>
                        </a:cubicBezTo>
                        <a:cubicBezTo>
                          <a:pt x="1623" y="1247"/>
                          <a:pt x="1589" y="937"/>
                          <a:pt x="1209" y="540"/>
                        </a:cubicBezTo>
                        <a:cubicBezTo>
                          <a:pt x="843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84" name="Google Shape;8384;p8"/>
                  <p:cNvSpPr/>
                  <p:nvPr/>
                </p:nvSpPr>
                <p:spPr>
                  <a:xfrm rot="-5400000">
                    <a:off x="598563" y="1925938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2" y="1"/>
                        </a:moveTo>
                        <a:cubicBezTo>
                          <a:pt x="639" y="1"/>
                          <a:pt x="122" y="277"/>
                          <a:pt x="1" y="449"/>
                        </a:cubicBezTo>
                        <a:cubicBezTo>
                          <a:pt x="122" y="639"/>
                          <a:pt x="657" y="898"/>
                          <a:pt x="1192" y="898"/>
                        </a:cubicBezTo>
                        <a:cubicBezTo>
                          <a:pt x="1744" y="898"/>
                          <a:pt x="2003" y="708"/>
                          <a:pt x="2003" y="449"/>
                        </a:cubicBezTo>
                        <a:cubicBezTo>
                          <a:pt x="2003" y="208"/>
                          <a:pt x="1744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85" name="Google Shape;8385;p8"/>
                  <p:cNvSpPr/>
                  <p:nvPr/>
                </p:nvSpPr>
                <p:spPr>
                  <a:xfrm rot="-5400000">
                    <a:off x="598775" y="2001650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4" y="1"/>
                        </a:moveTo>
                        <a:cubicBezTo>
                          <a:pt x="242" y="1"/>
                          <a:pt x="0" y="208"/>
                          <a:pt x="0" y="449"/>
                        </a:cubicBezTo>
                        <a:cubicBezTo>
                          <a:pt x="0" y="708"/>
                          <a:pt x="242" y="898"/>
                          <a:pt x="794" y="898"/>
                        </a:cubicBezTo>
                        <a:cubicBezTo>
                          <a:pt x="1347" y="898"/>
                          <a:pt x="1864" y="639"/>
                          <a:pt x="1985" y="449"/>
                        </a:cubicBezTo>
                        <a:cubicBezTo>
                          <a:pt x="1864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86" name="Google Shape;8386;p8"/>
                  <p:cNvSpPr/>
                  <p:nvPr/>
                </p:nvSpPr>
                <p:spPr>
                  <a:xfrm rot="-5400000">
                    <a:off x="631250" y="198460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30" y="0"/>
                        </a:moveTo>
                        <a:cubicBezTo>
                          <a:pt x="1288" y="0"/>
                          <a:pt x="780" y="176"/>
                          <a:pt x="432" y="540"/>
                        </a:cubicBezTo>
                        <a:cubicBezTo>
                          <a:pt x="35" y="937"/>
                          <a:pt x="1" y="1247"/>
                          <a:pt x="173" y="1420"/>
                        </a:cubicBezTo>
                        <a:cubicBezTo>
                          <a:pt x="244" y="1484"/>
                          <a:pt x="331" y="1520"/>
                          <a:pt x="432" y="1520"/>
                        </a:cubicBezTo>
                        <a:cubicBezTo>
                          <a:pt x="603" y="1520"/>
                          <a:pt x="815" y="1417"/>
                          <a:pt x="1053" y="1178"/>
                        </a:cubicBezTo>
                        <a:cubicBezTo>
                          <a:pt x="1450" y="781"/>
                          <a:pt x="1623" y="229"/>
                          <a:pt x="1589" y="5"/>
                        </a:cubicBezTo>
                        <a:cubicBezTo>
                          <a:pt x="1571" y="2"/>
                          <a:pt x="1552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87" name="Google Shape;8387;p8"/>
                  <p:cNvSpPr/>
                  <p:nvPr/>
                </p:nvSpPr>
                <p:spPr>
                  <a:xfrm rot="-5400000">
                    <a:off x="471700" y="1896150"/>
                    <a:ext cx="27650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864" extrusionOk="0">
                        <a:moveTo>
                          <a:pt x="553" y="1"/>
                        </a:moveTo>
                        <a:cubicBezTo>
                          <a:pt x="1" y="1"/>
                          <a:pt x="1" y="864"/>
                          <a:pt x="553" y="864"/>
                        </a:cubicBezTo>
                        <a:cubicBezTo>
                          <a:pt x="1105" y="864"/>
                          <a:pt x="1105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88" name="Google Shape;8388;p8"/>
                  <p:cNvSpPr/>
                  <p:nvPr/>
                </p:nvSpPr>
                <p:spPr>
                  <a:xfrm rot="-5400000">
                    <a:off x="468913" y="2027538"/>
                    <a:ext cx="2807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22" y="863"/>
                          <a:pt x="1122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89" name="Google Shape;8389;p8"/>
                  <p:cNvSpPr/>
                  <p:nvPr/>
                </p:nvSpPr>
                <p:spPr>
                  <a:xfrm rot="-5400000">
                    <a:off x="554763" y="1635738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90" name="Google Shape;8390;p8"/>
                  <p:cNvSpPr/>
                  <p:nvPr/>
                </p:nvSpPr>
                <p:spPr>
                  <a:xfrm rot="-5400000">
                    <a:off x="613225" y="1487525"/>
                    <a:ext cx="160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91" name="Google Shape;8391;p8"/>
                  <p:cNvSpPr/>
                  <p:nvPr/>
                </p:nvSpPr>
                <p:spPr>
                  <a:xfrm rot="-5400000">
                    <a:off x="548513" y="1509538"/>
                    <a:ext cx="1815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6" h="725" extrusionOk="0">
                        <a:moveTo>
                          <a:pt x="363" y="0"/>
                        </a:moveTo>
                        <a:cubicBezTo>
                          <a:pt x="155" y="0"/>
                          <a:pt x="0" y="155"/>
                          <a:pt x="0" y="363"/>
                        </a:cubicBezTo>
                        <a:cubicBezTo>
                          <a:pt x="0" y="570"/>
                          <a:pt x="155" y="725"/>
                          <a:pt x="363" y="725"/>
                        </a:cubicBezTo>
                        <a:cubicBezTo>
                          <a:pt x="552" y="725"/>
                          <a:pt x="725" y="570"/>
                          <a:pt x="725" y="363"/>
                        </a:cubicBezTo>
                        <a:cubicBezTo>
                          <a:pt x="725" y="155"/>
                          <a:pt x="552" y="0"/>
                          <a:pt x="3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92" name="Google Shape;8392;p8"/>
                  <p:cNvSpPr/>
                  <p:nvPr/>
                </p:nvSpPr>
                <p:spPr>
                  <a:xfrm rot="-5400000">
                    <a:off x="508588" y="1493788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50" y="1"/>
                        </a:moveTo>
                        <a:cubicBezTo>
                          <a:pt x="191" y="1"/>
                          <a:pt x="1" y="242"/>
                          <a:pt x="1" y="795"/>
                        </a:cubicBezTo>
                        <a:cubicBezTo>
                          <a:pt x="1" y="1347"/>
                          <a:pt x="260" y="1882"/>
                          <a:pt x="450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5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93" name="Google Shape;8393;p8"/>
                  <p:cNvSpPr/>
                  <p:nvPr/>
                </p:nvSpPr>
                <p:spPr>
                  <a:xfrm rot="-5400000">
                    <a:off x="509375" y="1528100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416" y="0"/>
                        </a:moveTo>
                        <a:cubicBezTo>
                          <a:pt x="318" y="0"/>
                          <a:pt x="236" y="36"/>
                          <a:pt x="173" y="99"/>
                        </a:cubicBezTo>
                        <a:cubicBezTo>
                          <a:pt x="0" y="289"/>
                          <a:pt x="35" y="599"/>
                          <a:pt x="415" y="979"/>
                        </a:cubicBezTo>
                        <a:cubicBezTo>
                          <a:pt x="779" y="1343"/>
                          <a:pt x="1273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8" y="1514"/>
                        </a:cubicBezTo>
                        <a:cubicBezTo>
                          <a:pt x="1623" y="1290"/>
                          <a:pt x="1433" y="737"/>
                          <a:pt x="1053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94" name="Google Shape;8394;p8"/>
                  <p:cNvSpPr/>
                  <p:nvPr/>
                </p:nvSpPr>
                <p:spPr>
                  <a:xfrm rot="-5400000">
                    <a:off x="532550" y="154535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5" y="1"/>
                        </a:moveTo>
                        <a:cubicBezTo>
                          <a:pt x="260" y="1"/>
                          <a:pt x="1" y="208"/>
                          <a:pt x="1" y="450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82" y="639"/>
                          <a:pt x="2003" y="450"/>
                        </a:cubicBezTo>
                        <a:cubicBezTo>
                          <a:pt x="1882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95" name="Google Shape;8395;p8"/>
                  <p:cNvSpPr/>
                  <p:nvPr/>
                </p:nvSpPr>
                <p:spPr>
                  <a:xfrm rot="-5400000">
                    <a:off x="532763" y="1469613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4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4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96" name="Google Shape;8396;p8"/>
                  <p:cNvSpPr/>
                  <p:nvPr/>
                </p:nvSpPr>
                <p:spPr>
                  <a:xfrm rot="-5400000">
                    <a:off x="509375" y="1471150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1196" y="0"/>
                        </a:moveTo>
                        <a:cubicBezTo>
                          <a:pt x="1024" y="0"/>
                          <a:pt x="811" y="106"/>
                          <a:pt x="570" y="358"/>
                        </a:cubicBezTo>
                        <a:cubicBezTo>
                          <a:pt x="173" y="737"/>
                          <a:pt x="1" y="1307"/>
                          <a:pt x="35" y="1514"/>
                        </a:cubicBezTo>
                        <a:cubicBezTo>
                          <a:pt x="52" y="1517"/>
                          <a:pt x="72" y="1518"/>
                          <a:pt x="94" y="1518"/>
                        </a:cubicBezTo>
                        <a:cubicBezTo>
                          <a:pt x="335" y="1518"/>
                          <a:pt x="843" y="1343"/>
                          <a:pt x="1191" y="979"/>
                        </a:cubicBezTo>
                        <a:cubicBezTo>
                          <a:pt x="1588" y="599"/>
                          <a:pt x="1623" y="289"/>
                          <a:pt x="1450" y="99"/>
                        </a:cubicBezTo>
                        <a:cubicBezTo>
                          <a:pt x="1381" y="36"/>
                          <a:pt x="1295" y="0"/>
                          <a:pt x="11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97" name="Google Shape;8397;p8"/>
                  <p:cNvSpPr/>
                  <p:nvPr/>
                </p:nvSpPr>
                <p:spPr>
                  <a:xfrm rot="-5400000">
                    <a:off x="612988" y="1656438"/>
                    <a:ext cx="21175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7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56" y="728"/>
                          <a:pt x="363" y="728"/>
                        </a:cubicBezTo>
                        <a:cubicBezTo>
                          <a:pt x="691" y="728"/>
                          <a:pt x="847" y="348"/>
                          <a:pt x="622" y="106"/>
                        </a:cubicBezTo>
                        <a:cubicBezTo>
                          <a:pt x="549" y="34"/>
                          <a:pt x="459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98" name="Google Shape;8398;p8"/>
                  <p:cNvSpPr/>
                  <p:nvPr/>
                </p:nvSpPr>
                <p:spPr>
                  <a:xfrm rot="-5400000">
                    <a:off x="650350" y="1642000"/>
                    <a:ext cx="2247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2003" extrusionOk="0">
                        <a:moveTo>
                          <a:pt x="449" y="0"/>
                        </a:moveTo>
                        <a:cubicBezTo>
                          <a:pt x="277" y="121"/>
                          <a:pt x="1" y="639"/>
                          <a:pt x="1" y="1191"/>
                        </a:cubicBezTo>
                        <a:cubicBezTo>
                          <a:pt x="1" y="1743"/>
                          <a:pt x="208" y="2002"/>
                          <a:pt x="449" y="2002"/>
                        </a:cubicBezTo>
                        <a:cubicBezTo>
                          <a:pt x="708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22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99" name="Google Shape;8399;p8"/>
                  <p:cNvSpPr/>
                  <p:nvPr/>
                </p:nvSpPr>
                <p:spPr>
                  <a:xfrm rot="-5400000">
                    <a:off x="631263" y="1619563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89" y="1"/>
                        </a:moveTo>
                        <a:cubicBezTo>
                          <a:pt x="69" y="1"/>
                          <a:pt x="51" y="2"/>
                          <a:pt x="35" y="5"/>
                        </a:cubicBezTo>
                        <a:cubicBezTo>
                          <a:pt x="0" y="229"/>
                          <a:pt x="173" y="781"/>
                          <a:pt x="570" y="1178"/>
                        </a:cubicBezTo>
                        <a:cubicBezTo>
                          <a:pt x="809" y="1417"/>
                          <a:pt x="1027" y="1520"/>
                          <a:pt x="1199" y="1520"/>
                        </a:cubicBezTo>
                        <a:cubicBezTo>
                          <a:pt x="1301" y="1520"/>
                          <a:pt x="1386" y="1484"/>
                          <a:pt x="1450" y="1420"/>
                        </a:cubicBezTo>
                        <a:cubicBezTo>
                          <a:pt x="1623" y="1247"/>
                          <a:pt x="1588" y="937"/>
                          <a:pt x="1191" y="540"/>
                        </a:cubicBezTo>
                        <a:cubicBezTo>
                          <a:pt x="841" y="189"/>
                          <a:pt x="329" y="1"/>
                          <a:pt x="8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00" name="Google Shape;8400;p8"/>
                  <p:cNvSpPr/>
                  <p:nvPr/>
                </p:nvSpPr>
                <p:spPr>
                  <a:xfrm rot="-5400000">
                    <a:off x="598563" y="1617838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1" y="1"/>
                        </a:moveTo>
                        <a:cubicBezTo>
                          <a:pt x="639" y="1"/>
                          <a:pt x="121" y="277"/>
                          <a:pt x="0" y="449"/>
                        </a:cubicBezTo>
                        <a:cubicBezTo>
                          <a:pt x="121" y="639"/>
                          <a:pt x="656" y="898"/>
                          <a:pt x="1191" y="898"/>
                        </a:cubicBezTo>
                        <a:cubicBezTo>
                          <a:pt x="1743" y="898"/>
                          <a:pt x="2002" y="708"/>
                          <a:pt x="2002" y="449"/>
                        </a:cubicBezTo>
                        <a:cubicBezTo>
                          <a:pt x="2002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01" name="Google Shape;8401;p8"/>
                  <p:cNvSpPr/>
                  <p:nvPr/>
                </p:nvSpPr>
                <p:spPr>
                  <a:xfrm rot="-5400000">
                    <a:off x="598775" y="1693575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5" y="1"/>
                        </a:moveTo>
                        <a:cubicBezTo>
                          <a:pt x="242" y="1"/>
                          <a:pt x="1" y="208"/>
                          <a:pt x="1" y="449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65" y="639"/>
                          <a:pt x="1986" y="449"/>
                        </a:cubicBezTo>
                        <a:cubicBezTo>
                          <a:pt x="1865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02" name="Google Shape;8402;p8"/>
                  <p:cNvSpPr/>
                  <p:nvPr/>
                </p:nvSpPr>
                <p:spPr>
                  <a:xfrm rot="-5400000">
                    <a:off x="631250" y="1676525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26" y="0"/>
                        </a:moveTo>
                        <a:cubicBezTo>
                          <a:pt x="1274" y="0"/>
                          <a:pt x="781" y="176"/>
                          <a:pt x="432" y="540"/>
                        </a:cubicBezTo>
                        <a:cubicBezTo>
                          <a:pt x="35" y="937"/>
                          <a:pt x="1" y="1247"/>
                          <a:pt x="174" y="1420"/>
                        </a:cubicBezTo>
                        <a:cubicBezTo>
                          <a:pt x="244" y="1484"/>
                          <a:pt x="331" y="1520"/>
                          <a:pt x="432" y="1520"/>
                        </a:cubicBezTo>
                        <a:cubicBezTo>
                          <a:pt x="603" y="1520"/>
                          <a:pt x="815" y="1417"/>
                          <a:pt x="1054" y="1178"/>
                        </a:cubicBezTo>
                        <a:cubicBezTo>
                          <a:pt x="1451" y="781"/>
                          <a:pt x="1623" y="229"/>
                          <a:pt x="1589" y="5"/>
                        </a:cubicBezTo>
                        <a:cubicBezTo>
                          <a:pt x="1570" y="2"/>
                          <a:pt x="1549" y="0"/>
                          <a:pt x="152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03" name="Google Shape;8403;p8"/>
                  <p:cNvSpPr/>
                  <p:nvPr/>
                </p:nvSpPr>
                <p:spPr>
                  <a:xfrm rot="-5400000">
                    <a:off x="471713" y="1588063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2" y="1"/>
                        </a:moveTo>
                        <a:cubicBezTo>
                          <a:pt x="0" y="1"/>
                          <a:pt x="0" y="864"/>
                          <a:pt x="552" y="864"/>
                        </a:cubicBezTo>
                        <a:cubicBezTo>
                          <a:pt x="1105" y="864"/>
                          <a:pt x="1105" y="1"/>
                          <a:pt x="5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04" name="Google Shape;8404;p8"/>
                  <p:cNvSpPr/>
                  <p:nvPr/>
                </p:nvSpPr>
                <p:spPr>
                  <a:xfrm rot="-5400000">
                    <a:off x="469125" y="1719675"/>
                    <a:ext cx="27650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05" y="863"/>
                          <a:pt x="1105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05" name="Google Shape;8405;p8"/>
                  <p:cNvSpPr/>
                  <p:nvPr/>
                </p:nvSpPr>
                <p:spPr>
                  <a:xfrm rot="-5400000">
                    <a:off x="554763" y="1327663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57" y="2504"/>
                        </a:lnTo>
                        <a:lnTo>
                          <a:pt x="657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06" name="Google Shape;8406;p8"/>
                  <p:cNvSpPr/>
                  <p:nvPr/>
                </p:nvSpPr>
                <p:spPr>
                  <a:xfrm rot="-5400000">
                    <a:off x="613238" y="1179438"/>
                    <a:ext cx="1597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9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07" name="Google Shape;8407;p8"/>
                  <p:cNvSpPr/>
                  <p:nvPr/>
                </p:nvSpPr>
                <p:spPr>
                  <a:xfrm rot="-5400000">
                    <a:off x="548513" y="1201463"/>
                    <a:ext cx="1815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6" h="725" extrusionOk="0">
                        <a:moveTo>
                          <a:pt x="363" y="0"/>
                        </a:moveTo>
                        <a:cubicBezTo>
                          <a:pt x="156" y="0"/>
                          <a:pt x="0" y="155"/>
                          <a:pt x="0" y="363"/>
                        </a:cubicBezTo>
                        <a:cubicBezTo>
                          <a:pt x="0" y="570"/>
                          <a:pt x="156" y="725"/>
                          <a:pt x="363" y="725"/>
                        </a:cubicBezTo>
                        <a:cubicBezTo>
                          <a:pt x="553" y="725"/>
                          <a:pt x="725" y="570"/>
                          <a:pt x="725" y="363"/>
                        </a:cubicBezTo>
                        <a:cubicBezTo>
                          <a:pt x="725" y="155"/>
                          <a:pt x="553" y="0"/>
                          <a:pt x="3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08" name="Google Shape;8408;p8"/>
                  <p:cNvSpPr/>
                  <p:nvPr/>
                </p:nvSpPr>
                <p:spPr>
                  <a:xfrm rot="-5400000">
                    <a:off x="508600" y="1185700"/>
                    <a:ext cx="22450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8" h="1986" extrusionOk="0">
                        <a:moveTo>
                          <a:pt x="449" y="1"/>
                        </a:moveTo>
                        <a:cubicBezTo>
                          <a:pt x="190" y="1"/>
                          <a:pt x="0" y="242"/>
                          <a:pt x="0" y="795"/>
                        </a:cubicBezTo>
                        <a:cubicBezTo>
                          <a:pt x="0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09" name="Google Shape;8409;p8"/>
                  <p:cNvSpPr/>
                  <p:nvPr/>
                </p:nvSpPr>
                <p:spPr>
                  <a:xfrm rot="-5400000">
                    <a:off x="509375" y="1220025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416" y="0"/>
                        </a:moveTo>
                        <a:cubicBezTo>
                          <a:pt x="318" y="0"/>
                          <a:pt x="236" y="36"/>
                          <a:pt x="173" y="99"/>
                        </a:cubicBezTo>
                        <a:cubicBezTo>
                          <a:pt x="1" y="289"/>
                          <a:pt x="35" y="599"/>
                          <a:pt x="415" y="979"/>
                        </a:cubicBezTo>
                        <a:cubicBezTo>
                          <a:pt x="779" y="1343"/>
                          <a:pt x="1273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8" y="1514"/>
                        </a:cubicBezTo>
                        <a:cubicBezTo>
                          <a:pt x="1623" y="1290"/>
                          <a:pt x="1433" y="737"/>
                          <a:pt x="1053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10" name="Google Shape;8410;p8"/>
                  <p:cNvSpPr/>
                  <p:nvPr/>
                </p:nvSpPr>
                <p:spPr>
                  <a:xfrm rot="-5400000">
                    <a:off x="532550" y="123725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4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42" y="898"/>
                          <a:pt x="794" y="898"/>
                        </a:cubicBezTo>
                        <a:cubicBezTo>
                          <a:pt x="1346" y="898"/>
                          <a:pt x="1881" y="639"/>
                          <a:pt x="2002" y="450"/>
                        </a:cubicBezTo>
                        <a:cubicBezTo>
                          <a:pt x="1881" y="277"/>
                          <a:pt x="1346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11" name="Google Shape;8411;p8"/>
                  <p:cNvSpPr/>
                  <p:nvPr/>
                </p:nvSpPr>
                <p:spPr>
                  <a:xfrm rot="-5400000">
                    <a:off x="532763" y="1161538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2" y="1"/>
                        </a:moveTo>
                        <a:cubicBezTo>
                          <a:pt x="639" y="1"/>
                          <a:pt x="104" y="277"/>
                          <a:pt x="1" y="450"/>
                        </a:cubicBezTo>
                        <a:cubicBezTo>
                          <a:pt x="122" y="639"/>
                          <a:pt x="639" y="898"/>
                          <a:pt x="1192" y="898"/>
                        </a:cubicBezTo>
                        <a:cubicBezTo>
                          <a:pt x="1744" y="898"/>
                          <a:pt x="1986" y="708"/>
                          <a:pt x="1986" y="450"/>
                        </a:cubicBezTo>
                        <a:cubicBezTo>
                          <a:pt x="1986" y="208"/>
                          <a:pt x="1744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12" name="Google Shape;8412;p8"/>
                  <p:cNvSpPr/>
                  <p:nvPr/>
                </p:nvSpPr>
                <p:spPr>
                  <a:xfrm rot="-5400000">
                    <a:off x="509363" y="1163063"/>
                    <a:ext cx="406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19" extrusionOk="0">
                        <a:moveTo>
                          <a:pt x="1196" y="0"/>
                        </a:moveTo>
                        <a:cubicBezTo>
                          <a:pt x="1024" y="0"/>
                          <a:pt x="811" y="106"/>
                          <a:pt x="570" y="358"/>
                        </a:cubicBezTo>
                        <a:cubicBezTo>
                          <a:pt x="173" y="737"/>
                          <a:pt x="1" y="1307"/>
                          <a:pt x="35" y="1514"/>
                        </a:cubicBezTo>
                        <a:cubicBezTo>
                          <a:pt x="53" y="1517"/>
                          <a:pt x="72" y="1518"/>
                          <a:pt x="94" y="1518"/>
                        </a:cubicBezTo>
                        <a:cubicBezTo>
                          <a:pt x="336" y="1518"/>
                          <a:pt x="844" y="1343"/>
                          <a:pt x="1192" y="979"/>
                        </a:cubicBezTo>
                        <a:cubicBezTo>
                          <a:pt x="1589" y="599"/>
                          <a:pt x="1623" y="289"/>
                          <a:pt x="1451" y="99"/>
                        </a:cubicBezTo>
                        <a:cubicBezTo>
                          <a:pt x="1381" y="36"/>
                          <a:pt x="1295" y="0"/>
                          <a:pt x="11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13" name="Google Shape;8413;p8"/>
                  <p:cNvSpPr/>
                  <p:nvPr/>
                </p:nvSpPr>
                <p:spPr>
                  <a:xfrm rot="-5400000">
                    <a:off x="613000" y="1348350"/>
                    <a:ext cx="21150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6" h="728" extrusionOk="0">
                        <a:moveTo>
                          <a:pt x="368" y="1"/>
                        </a:moveTo>
                        <a:cubicBezTo>
                          <a:pt x="182" y="1"/>
                          <a:pt x="0" y="144"/>
                          <a:pt x="0" y="365"/>
                        </a:cubicBezTo>
                        <a:cubicBezTo>
                          <a:pt x="0" y="572"/>
                          <a:pt x="156" y="728"/>
                          <a:pt x="363" y="728"/>
                        </a:cubicBezTo>
                        <a:cubicBezTo>
                          <a:pt x="691" y="728"/>
                          <a:pt x="846" y="331"/>
                          <a:pt x="622" y="106"/>
                        </a:cubicBezTo>
                        <a:cubicBezTo>
                          <a:pt x="549" y="34"/>
                          <a:pt x="458" y="1"/>
                          <a:pt x="36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14" name="Google Shape;8414;p8"/>
                  <p:cNvSpPr/>
                  <p:nvPr/>
                </p:nvSpPr>
                <p:spPr>
                  <a:xfrm rot="-5400000">
                    <a:off x="650350" y="1333925"/>
                    <a:ext cx="2247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2003" extrusionOk="0">
                        <a:moveTo>
                          <a:pt x="450" y="0"/>
                        </a:moveTo>
                        <a:cubicBezTo>
                          <a:pt x="277" y="121"/>
                          <a:pt x="1" y="639"/>
                          <a:pt x="1" y="1191"/>
                        </a:cubicBezTo>
                        <a:cubicBezTo>
                          <a:pt x="1" y="1743"/>
                          <a:pt x="208" y="2002"/>
                          <a:pt x="450" y="2002"/>
                        </a:cubicBezTo>
                        <a:cubicBezTo>
                          <a:pt x="709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22" y="121"/>
                          <a:pt x="45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15" name="Google Shape;8415;p8"/>
                  <p:cNvSpPr/>
                  <p:nvPr/>
                </p:nvSpPr>
                <p:spPr>
                  <a:xfrm rot="-5400000">
                    <a:off x="631263" y="1311488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93" y="1"/>
                        </a:moveTo>
                        <a:cubicBezTo>
                          <a:pt x="72" y="1"/>
                          <a:pt x="52" y="2"/>
                          <a:pt x="35" y="5"/>
                        </a:cubicBezTo>
                        <a:cubicBezTo>
                          <a:pt x="1" y="229"/>
                          <a:pt x="173" y="781"/>
                          <a:pt x="570" y="1178"/>
                        </a:cubicBezTo>
                        <a:cubicBezTo>
                          <a:pt x="820" y="1417"/>
                          <a:pt x="1036" y="1520"/>
                          <a:pt x="1204" y="1520"/>
                        </a:cubicBezTo>
                        <a:cubicBezTo>
                          <a:pt x="1303" y="1520"/>
                          <a:pt x="1386" y="1484"/>
                          <a:pt x="1450" y="1420"/>
                        </a:cubicBezTo>
                        <a:cubicBezTo>
                          <a:pt x="1623" y="1247"/>
                          <a:pt x="1588" y="937"/>
                          <a:pt x="1209" y="540"/>
                        </a:cubicBezTo>
                        <a:cubicBezTo>
                          <a:pt x="843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16" name="Google Shape;8416;p8"/>
                  <p:cNvSpPr/>
                  <p:nvPr/>
                </p:nvSpPr>
                <p:spPr>
                  <a:xfrm rot="-5400000">
                    <a:off x="598563" y="1309763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1" y="1"/>
                        </a:moveTo>
                        <a:cubicBezTo>
                          <a:pt x="639" y="1"/>
                          <a:pt x="121" y="277"/>
                          <a:pt x="0" y="449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4" y="898"/>
                          <a:pt x="2003" y="708"/>
                          <a:pt x="2003" y="449"/>
                        </a:cubicBezTo>
                        <a:cubicBezTo>
                          <a:pt x="2003" y="208"/>
                          <a:pt x="1744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17" name="Google Shape;8417;p8"/>
                  <p:cNvSpPr/>
                  <p:nvPr/>
                </p:nvSpPr>
                <p:spPr>
                  <a:xfrm rot="-5400000">
                    <a:off x="598563" y="1385713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812" y="1"/>
                        </a:moveTo>
                        <a:cubicBezTo>
                          <a:pt x="260" y="1"/>
                          <a:pt x="1" y="208"/>
                          <a:pt x="1" y="449"/>
                        </a:cubicBezTo>
                        <a:cubicBezTo>
                          <a:pt x="1" y="708"/>
                          <a:pt x="260" y="898"/>
                          <a:pt x="812" y="898"/>
                        </a:cubicBezTo>
                        <a:cubicBezTo>
                          <a:pt x="1364" y="898"/>
                          <a:pt x="1882" y="639"/>
                          <a:pt x="2003" y="449"/>
                        </a:cubicBezTo>
                        <a:cubicBezTo>
                          <a:pt x="1882" y="277"/>
                          <a:pt x="1364" y="1"/>
                          <a:pt x="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18" name="Google Shape;8418;p8"/>
                  <p:cNvSpPr/>
                  <p:nvPr/>
                </p:nvSpPr>
                <p:spPr>
                  <a:xfrm rot="-5400000">
                    <a:off x="631263" y="1368438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1526" y="0"/>
                        </a:moveTo>
                        <a:cubicBezTo>
                          <a:pt x="1273" y="0"/>
                          <a:pt x="780" y="176"/>
                          <a:pt x="432" y="540"/>
                        </a:cubicBezTo>
                        <a:cubicBezTo>
                          <a:pt x="35" y="937"/>
                          <a:pt x="0" y="1247"/>
                          <a:pt x="173" y="1420"/>
                        </a:cubicBezTo>
                        <a:cubicBezTo>
                          <a:pt x="243" y="1484"/>
                          <a:pt x="330" y="1520"/>
                          <a:pt x="431" y="1520"/>
                        </a:cubicBezTo>
                        <a:cubicBezTo>
                          <a:pt x="603" y="1520"/>
                          <a:pt x="814" y="1417"/>
                          <a:pt x="1053" y="1178"/>
                        </a:cubicBezTo>
                        <a:cubicBezTo>
                          <a:pt x="1450" y="781"/>
                          <a:pt x="1623" y="229"/>
                          <a:pt x="1588" y="5"/>
                        </a:cubicBezTo>
                        <a:cubicBezTo>
                          <a:pt x="1570" y="2"/>
                          <a:pt x="1549" y="0"/>
                          <a:pt x="152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19" name="Google Shape;8419;p8"/>
                  <p:cNvSpPr/>
                  <p:nvPr/>
                </p:nvSpPr>
                <p:spPr>
                  <a:xfrm rot="-5400000">
                    <a:off x="471713" y="1279988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3" y="1"/>
                        </a:moveTo>
                        <a:cubicBezTo>
                          <a:pt x="0" y="1"/>
                          <a:pt x="0" y="864"/>
                          <a:pt x="553" y="864"/>
                        </a:cubicBezTo>
                        <a:cubicBezTo>
                          <a:pt x="1105" y="864"/>
                          <a:pt x="1105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20" name="Google Shape;8420;p8"/>
                  <p:cNvSpPr/>
                  <p:nvPr/>
                </p:nvSpPr>
                <p:spPr>
                  <a:xfrm rot="-5400000">
                    <a:off x="469138" y="1411588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2" y="0"/>
                        </a:moveTo>
                        <a:cubicBezTo>
                          <a:pt x="0" y="0"/>
                          <a:pt x="0" y="863"/>
                          <a:pt x="552" y="863"/>
                        </a:cubicBezTo>
                        <a:cubicBezTo>
                          <a:pt x="1105" y="863"/>
                          <a:pt x="1105" y="0"/>
                          <a:pt x="5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21" name="Google Shape;8421;p8"/>
                  <p:cNvSpPr/>
                  <p:nvPr/>
                </p:nvSpPr>
                <p:spPr>
                  <a:xfrm rot="-5400000">
                    <a:off x="554775" y="1019575"/>
                    <a:ext cx="164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6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22" name="Google Shape;8422;p8"/>
                  <p:cNvSpPr/>
                  <p:nvPr/>
                </p:nvSpPr>
                <p:spPr>
                  <a:xfrm rot="-5400000">
                    <a:off x="613238" y="871363"/>
                    <a:ext cx="1597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9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23" name="Google Shape;8423;p8"/>
                  <p:cNvSpPr/>
                  <p:nvPr/>
                </p:nvSpPr>
                <p:spPr>
                  <a:xfrm rot="-5400000">
                    <a:off x="548300" y="893600"/>
                    <a:ext cx="18575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3" h="725" extrusionOk="0">
                        <a:moveTo>
                          <a:pt x="380" y="0"/>
                        </a:moveTo>
                        <a:cubicBezTo>
                          <a:pt x="173" y="0"/>
                          <a:pt x="1" y="155"/>
                          <a:pt x="1" y="363"/>
                        </a:cubicBezTo>
                        <a:cubicBezTo>
                          <a:pt x="1" y="570"/>
                          <a:pt x="173" y="725"/>
                          <a:pt x="380" y="725"/>
                        </a:cubicBezTo>
                        <a:cubicBezTo>
                          <a:pt x="570" y="725"/>
                          <a:pt x="743" y="570"/>
                          <a:pt x="743" y="363"/>
                        </a:cubicBezTo>
                        <a:cubicBezTo>
                          <a:pt x="743" y="155"/>
                          <a:pt x="570" y="0"/>
                          <a:pt x="38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24" name="Google Shape;8424;p8"/>
                  <p:cNvSpPr/>
                  <p:nvPr/>
                </p:nvSpPr>
                <p:spPr>
                  <a:xfrm rot="-5400000">
                    <a:off x="508588" y="877613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49" y="1"/>
                        </a:moveTo>
                        <a:cubicBezTo>
                          <a:pt x="190" y="1"/>
                          <a:pt x="1" y="242"/>
                          <a:pt x="1" y="795"/>
                        </a:cubicBezTo>
                        <a:cubicBezTo>
                          <a:pt x="1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25" name="Google Shape;8425;p8"/>
                  <p:cNvSpPr/>
                  <p:nvPr/>
                </p:nvSpPr>
                <p:spPr>
                  <a:xfrm rot="-5400000">
                    <a:off x="509363" y="911938"/>
                    <a:ext cx="406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19" extrusionOk="0">
                        <a:moveTo>
                          <a:pt x="416" y="0"/>
                        </a:moveTo>
                        <a:cubicBezTo>
                          <a:pt x="319" y="0"/>
                          <a:pt x="237" y="36"/>
                          <a:pt x="174" y="99"/>
                        </a:cubicBezTo>
                        <a:cubicBezTo>
                          <a:pt x="1" y="289"/>
                          <a:pt x="35" y="599"/>
                          <a:pt x="415" y="979"/>
                        </a:cubicBezTo>
                        <a:cubicBezTo>
                          <a:pt x="779" y="1343"/>
                          <a:pt x="1274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9" y="1514"/>
                        </a:cubicBezTo>
                        <a:cubicBezTo>
                          <a:pt x="1623" y="1290"/>
                          <a:pt x="1433" y="737"/>
                          <a:pt x="1054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26" name="Google Shape;8426;p8"/>
                  <p:cNvSpPr/>
                  <p:nvPr/>
                </p:nvSpPr>
                <p:spPr>
                  <a:xfrm rot="-5400000">
                    <a:off x="532550" y="929175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4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59" y="898"/>
                          <a:pt x="794" y="898"/>
                        </a:cubicBezTo>
                        <a:cubicBezTo>
                          <a:pt x="1347" y="898"/>
                          <a:pt x="1882" y="639"/>
                          <a:pt x="2002" y="450"/>
                        </a:cubicBezTo>
                        <a:cubicBezTo>
                          <a:pt x="1882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27" name="Google Shape;8427;p8"/>
                  <p:cNvSpPr/>
                  <p:nvPr/>
                </p:nvSpPr>
                <p:spPr>
                  <a:xfrm rot="-5400000">
                    <a:off x="532775" y="853450"/>
                    <a:ext cx="4962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5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3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28" name="Google Shape;8428;p8"/>
                  <p:cNvSpPr/>
                  <p:nvPr/>
                </p:nvSpPr>
                <p:spPr>
                  <a:xfrm rot="-5400000">
                    <a:off x="509375" y="854975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1194" y="0"/>
                        </a:moveTo>
                        <a:cubicBezTo>
                          <a:pt x="1021" y="0"/>
                          <a:pt x="804" y="106"/>
                          <a:pt x="553" y="358"/>
                        </a:cubicBezTo>
                        <a:cubicBezTo>
                          <a:pt x="173" y="737"/>
                          <a:pt x="0" y="1307"/>
                          <a:pt x="35" y="1514"/>
                        </a:cubicBezTo>
                        <a:cubicBezTo>
                          <a:pt x="52" y="1517"/>
                          <a:pt x="72" y="1518"/>
                          <a:pt x="94" y="1518"/>
                        </a:cubicBezTo>
                        <a:cubicBezTo>
                          <a:pt x="335" y="1518"/>
                          <a:pt x="843" y="1343"/>
                          <a:pt x="1191" y="979"/>
                        </a:cubicBezTo>
                        <a:cubicBezTo>
                          <a:pt x="1588" y="599"/>
                          <a:pt x="1623" y="289"/>
                          <a:pt x="1450" y="99"/>
                        </a:cubicBezTo>
                        <a:cubicBezTo>
                          <a:pt x="1380" y="36"/>
                          <a:pt x="1295" y="0"/>
                          <a:pt x="11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29" name="Google Shape;8429;p8"/>
                  <p:cNvSpPr/>
                  <p:nvPr/>
                </p:nvSpPr>
                <p:spPr>
                  <a:xfrm rot="-5400000">
                    <a:off x="612988" y="1040263"/>
                    <a:ext cx="21175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7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56" y="728"/>
                          <a:pt x="363" y="728"/>
                        </a:cubicBezTo>
                        <a:cubicBezTo>
                          <a:pt x="691" y="728"/>
                          <a:pt x="846" y="331"/>
                          <a:pt x="622" y="106"/>
                        </a:cubicBezTo>
                        <a:cubicBezTo>
                          <a:pt x="549" y="34"/>
                          <a:pt x="458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30" name="Google Shape;8430;p8"/>
                  <p:cNvSpPr/>
                  <p:nvPr/>
                </p:nvSpPr>
                <p:spPr>
                  <a:xfrm rot="-5400000">
                    <a:off x="650575" y="1026050"/>
                    <a:ext cx="2202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1" h="2003" extrusionOk="0">
                        <a:moveTo>
                          <a:pt x="449" y="0"/>
                        </a:moveTo>
                        <a:cubicBezTo>
                          <a:pt x="259" y="121"/>
                          <a:pt x="0" y="639"/>
                          <a:pt x="0" y="1191"/>
                        </a:cubicBezTo>
                        <a:cubicBezTo>
                          <a:pt x="0" y="1743"/>
                          <a:pt x="207" y="2002"/>
                          <a:pt x="449" y="2002"/>
                        </a:cubicBezTo>
                        <a:cubicBezTo>
                          <a:pt x="691" y="2002"/>
                          <a:pt x="880" y="1743"/>
                          <a:pt x="880" y="1191"/>
                        </a:cubicBezTo>
                        <a:cubicBezTo>
                          <a:pt x="880" y="639"/>
                          <a:pt x="622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31" name="Google Shape;8431;p8"/>
                  <p:cNvSpPr/>
                  <p:nvPr/>
                </p:nvSpPr>
                <p:spPr>
                  <a:xfrm rot="-5400000">
                    <a:off x="631250" y="100340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93" y="1"/>
                        </a:moveTo>
                        <a:cubicBezTo>
                          <a:pt x="72" y="1"/>
                          <a:pt x="53" y="2"/>
                          <a:pt x="35" y="5"/>
                        </a:cubicBezTo>
                        <a:cubicBezTo>
                          <a:pt x="1" y="229"/>
                          <a:pt x="174" y="781"/>
                          <a:pt x="570" y="1178"/>
                        </a:cubicBezTo>
                        <a:cubicBezTo>
                          <a:pt x="809" y="1417"/>
                          <a:pt x="1028" y="1520"/>
                          <a:pt x="1200" y="1520"/>
                        </a:cubicBezTo>
                        <a:cubicBezTo>
                          <a:pt x="1301" y="1520"/>
                          <a:pt x="1387" y="1484"/>
                          <a:pt x="1451" y="1420"/>
                        </a:cubicBezTo>
                        <a:cubicBezTo>
                          <a:pt x="1623" y="1247"/>
                          <a:pt x="1589" y="937"/>
                          <a:pt x="1192" y="540"/>
                        </a:cubicBezTo>
                        <a:cubicBezTo>
                          <a:pt x="842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32" name="Google Shape;8432;p8"/>
                  <p:cNvSpPr/>
                  <p:nvPr/>
                </p:nvSpPr>
                <p:spPr>
                  <a:xfrm rot="-5400000">
                    <a:off x="598563" y="1001688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2" y="1"/>
                        </a:moveTo>
                        <a:cubicBezTo>
                          <a:pt x="639" y="1"/>
                          <a:pt x="122" y="277"/>
                          <a:pt x="1" y="449"/>
                        </a:cubicBezTo>
                        <a:cubicBezTo>
                          <a:pt x="122" y="639"/>
                          <a:pt x="639" y="898"/>
                          <a:pt x="1192" y="898"/>
                        </a:cubicBezTo>
                        <a:cubicBezTo>
                          <a:pt x="1744" y="898"/>
                          <a:pt x="2003" y="708"/>
                          <a:pt x="2003" y="449"/>
                        </a:cubicBezTo>
                        <a:cubicBezTo>
                          <a:pt x="2003" y="208"/>
                          <a:pt x="1744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33" name="Google Shape;8433;p8"/>
                  <p:cNvSpPr/>
                  <p:nvPr/>
                </p:nvSpPr>
                <p:spPr>
                  <a:xfrm rot="-5400000">
                    <a:off x="598775" y="1077400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4" y="1"/>
                        </a:moveTo>
                        <a:cubicBezTo>
                          <a:pt x="242" y="1"/>
                          <a:pt x="0" y="208"/>
                          <a:pt x="0" y="449"/>
                        </a:cubicBezTo>
                        <a:cubicBezTo>
                          <a:pt x="0" y="708"/>
                          <a:pt x="242" y="898"/>
                          <a:pt x="794" y="898"/>
                        </a:cubicBezTo>
                        <a:cubicBezTo>
                          <a:pt x="1347" y="898"/>
                          <a:pt x="1864" y="639"/>
                          <a:pt x="1985" y="449"/>
                        </a:cubicBezTo>
                        <a:cubicBezTo>
                          <a:pt x="1864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34" name="Google Shape;8434;p8"/>
                  <p:cNvSpPr/>
                  <p:nvPr/>
                </p:nvSpPr>
                <p:spPr>
                  <a:xfrm rot="-5400000">
                    <a:off x="631250" y="106035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26" y="0"/>
                        </a:moveTo>
                        <a:cubicBezTo>
                          <a:pt x="1274" y="0"/>
                          <a:pt x="780" y="176"/>
                          <a:pt x="432" y="540"/>
                        </a:cubicBezTo>
                        <a:cubicBezTo>
                          <a:pt x="35" y="937"/>
                          <a:pt x="1" y="1247"/>
                          <a:pt x="173" y="1420"/>
                        </a:cubicBezTo>
                        <a:cubicBezTo>
                          <a:pt x="237" y="1484"/>
                          <a:pt x="323" y="1520"/>
                          <a:pt x="424" y="1520"/>
                        </a:cubicBezTo>
                        <a:cubicBezTo>
                          <a:pt x="596" y="1520"/>
                          <a:pt x="815" y="1417"/>
                          <a:pt x="1053" y="1178"/>
                        </a:cubicBezTo>
                        <a:cubicBezTo>
                          <a:pt x="1450" y="781"/>
                          <a:pt x="1623" y="229"/>
                          <a:pt x="1589" y="5"/>
                        </a:cubicBezTo>
                        <a:cubicBezTo>
                          <a:pt x="1570" y="2"/>
                          <a:pt x="1549" y="0"/>
                          <a:pt x="152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35" name="Google Shape;8435;p8"/>
                  <p:cNvSpPr/>
                  <p:nvPr/>
                </p:nvSpPr>
                <p:spPr>
                  <a:xfrm rot="-5400000">
                    <a:off x="471700" y="971900"/>
                    <a:ext cx="27650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864" extrusionOk="0">
                        <a:moveTo>
                          <a:pt x="553" y="1"/>
                        </a:moveTo>
                        <a:cubicBezTo>
                          <a:pt x="1" y="1"/>
                          <a:pt x="1" y="864"/>
                          <a:pt x="553" y="864"/>
                        </a:cubicBezTo>
                        <a:cubicBezTo>
                          <a:pt x="1105" y="864"/>
                          <a:pt x="1105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36" name="Google Shape;8436;p8"/>
                  <p:cNvSpPr/>
                  <p:nvPr/>
                </p:nvSpPr>
                <p:spPr>
                  <a:xfrm rot="-5400000">
                    <a:off x="469125" y="1103500"/>
                    <a:ext cx="27650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05" y="863"/>
                          <a:pt x="1105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37" name="Google Shape;8437;p8"/>
                  <p:cNvSpPr/>
                  <p:nvPr/>
                </p:nvSpPr>
                <p:spPr>
                  <a:xfrm rot="-5400000">
                    <a:off x="554763" y="711488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38" name="Google Shape;8438;p8"/>
                  <p:cNvSpPr/>
                  <p:nvPr/>
                </p:nvSpPr>
                <p:spPr>
                  <a:xfrm rot="-5400000">
                    <a:off x="612988" y="732188"/>
                    <a:ext cx="21175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7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56" y="728"/>
                          <a:pt x="363" y="728"/>
                        </a:cubicBezTo>
                        <a:cubicBezTo>
                          <a:pt x="691" y="728"/>
                          <a:pt x="847" y="331"/>
                          <a:pt x="622" y="106"/>
                        </a:cubicBezTo>
                        <a:cubicBezTo>
                          <a:pt x="549" y="34"/>
                          <a:pt x="459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39" name="Google Shape;8439;p8"/>
                  <p:cNvSpPr/>
                  <p:nvPr/>
                </p:nvSpPr>
                <p:spPr>
                  <a:xfrm rot="-5400000">
                    <a:off x="650350" y="717750"/>
                    <a:ext cx="2247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2003" extrusionOk="0">
                        <a:moveTo>
                          <a:pt x="449" y="0"/>
                        </a:moveTo>
                        <a:cubicBezTo>
                          <a:pt x="277" y="121"/>
                          <a:pt x="1" y="639"/>
                          <a:pt x="1" y="1191"/>
                        </a:cubicBezTo>
                        <a:cubicBezTo>
                          <a:pt x="1" y="1743"/>
                          <a:pt x="208" y="2002"/>
                          <a:pt x="449" y="2002"/>
                        </a:cubicBezTo>
                        <a:cubicBezTo>
                          <a:pt x="708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22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40" name="Google Shape;8440;p8"/>
                  <p:cNvSpPr/>
                  <p:nvPr/>
                </p:nvSpPr>
                <p:spPr>
                  <a:xfrm rot="-5400000">
                    <a:off x="631263" y="695313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93" y="1"/>
                        </a:moveTo>
                        <a:cubicBezTo>
                          <a:pt x="71" y="1"/>
                          <a:pt x="52" y="2"/>
                          <a:pt x="35" y="5"/>
                        </a:cubicBezTo>
                        <a:cubicBezTo>
                          <a:pt x="0" y="229"/>
                          <a:pt x="173" y="781"/>
                          <a:pt x="570" y="1178"/>
                        </a:cubicBezTo>
                        <a:cubicBezTo>
                          <a:pt x="809" y="1417"/>
                          <a:pt x="1027" y="1520"/>
                          <a:pt x="1199" y="1520"/>
                        </a:cubicBezTo>
                        <a:cubicBezTo>
                          <a:pt x="1301" y="1520"/>
                          <a:pt x="1386" y="1484"/>
                          <a:pt x="1450" y="1420"/>
                        </a:cubicBezTo>
                        <a:cubicBezTo>
                          <a:pt x="1623" y="1247"/>
                          <a:pt x="1588" y="937"/>
                          <a:pt x="1191" y="540"/>
                        </a:cubicBezTo>
                        <a:cubicBezTo>
                          <a:pt x="841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41" name="Google Shape;8441;p8"/>
                  <p:cNvSpPr/>
                  <p:nvPr/>
                </p:nvSpPr>
                <p:spPr>
                  <a:xfrm rot="-5400000">
                    <a:off x="598788" y="693813"/>
                    <a:ext cx="4962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5" h="898" extrusionOk="0">
                        <a:moveTo>
                          <a:pt x="1191" y="1"/>
                        </a:moveTo>
                        <a:cubicBezTo>
                          <a:pt x="639" y="1"/>
                          <a:pt x="121" y="277"/>
                          <a:pt x="0" y="449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3" y="898"/>
                          <a:pt x="1985" y="708"/>
                          <a:pt x="1985" y="449"/>
                        </a:cubicBezTo>
                        <a:cubicBezTo>
                          <a:pt x="1985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42" name="Google Shape;8442;p8"/>
                  <p:cNvSpPr/>
                  <p:nvPr/>
                </p:nvSpPr>
                <p:spPr>
                  <a:xfrm rot="-5400000">
                    <a:off x="598775" y="769325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5" y="1"/>
                        </a:moveTo>
                        <a:cubicBezTo>
                          <a:pt x="242" y="1"/>
                          <a:pt x="1" y="208"/>
                          <a:pt x="1" y="449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65" y="639"/>
                          <a:pt x="1986" y="449"/>
                        </a:cubicBezTo>
                        <a:cubicBezTo>
                          <a:pt x="1865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43" name="Google Shape;8443;p8"/>
                  <p:cNvSpPr/>
                  <p:nvPr/>
                </p:nvSpPr>
                <p:spPr>
                  <a:xfrm rot="-5400000">
                    <a:off x="631250" y="752275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26" y="0"/>
                        </a:moveTo>
                        <a:cubicBezTo>
                          <a:pt x="1274" y="0"/>
                          <a:pt x="781" y="176"/>
                          <a:pt x="432" y="540"/>
                        </a:cubicBezTo>
                        <a:cubicBezTo>
                          <a:pt x="36" y="937"/>
                          <a:pt x="1" y="1247"/>
                          <a:pt x="174" y="1420"/>
                        </a:cubicBezTo>
                        <a:cubicBezTo>
                          <a:pt x="238" y="1484"/>
                          <a:pt x="323" y="1520"/>
                          <a:pt x="424" y="1520"/>
                        </a:cubicBezTo>
                        <a:cubicBezTo>
                          <a:pt x="597" y="1520"/>
                          <a:pt x="815" y="1417"/>
                          <a:pt x="1054" y="1178"/>
                        </a:cubicBezTo>
                        <a:cubicBezTo>
                          <a:pt x="1451" y="781"/>
                          <a:pt x="1623" y="229"/>
                          <a:pt x="1589" y="5"/>
                        </a:cubicBezTo>
                        <a:cubicBezTo>
                          <a:pt x="1570" y="2"/>
                          <a:pt x="1549" y="0"/>
                          <a:pt x="152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44" name="Google Shape;8444;p8"/>
                  <p:cNvSpPr/>
                  <p:nvPr/>
                </p:nvSpPr>
                <p:spPr>
                  <a:xfrm rot="-5400000">
                    <a:off x="471713" y="663813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2" y="1"/>
                        </a:moveTo>
                        <a:cubicBezTo>
                          <a:pt x="0" y="1"/>
                          <a:pt x="0" y="864"/>
                          <a:pt x="552" y="864"/>
                        </a:cubicBezTo>
                        <a:cubicBezTo>
                          <a:pt x="1105" y="864"/>
                          <a:pt x="1105" y="1"/>
                          <a:pt x="5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45" name="Google Shape;8445;p8"/>
                  <p:cNvSpPr/>
                  <p:nvPr/>
                </p:nvSpPr>
                <p:spPr>
                  <a:xfrm rot="-5400000">
                    <a:off x="468913" y="795213"/>
                    <a:ext cx="2807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05" y="863"/>
                          <a:pt x="1123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46" name="Google Shape;8446;p8"/>
                  <p:cNvSpPr/>
                  <p:nvPr/>
                </p:nvSpPr>
                <p:spPr>
                  <a:xfrm rot="-5400000">
                    <a:off x="462225" y="2854925"/>
                    <a:ext cx="103150" cy="89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26" h="3574" extrusionOk="0">
                        <a:moveTo>
                          <a:pt x="2089" y="0"/>
                        </a:moveTo>
                        <a:lnTo>
                          <a:pt x="363" y="1778"/>
                        </a:lnTo>
                        <a:cubicBezTo>
                          <a:pt x="156" y="1968"/>
                          <a:pt x="35" y="2227"/>
                          <a:pt x="35" y="2503"/>
                        </a:cubicBezTo>
                        <a:cubicBezTo>
                          <a:pt x="1" y="3090"/>
                          <a:pt x="467" y="3573"/>
                          <a:pt x="1054" y="3573"/>
                        </a:cubicBezTo>
                        <a:cubicBezTo>
                          <a:pt x="1620" y="3573"/>
                          <a:pt x="2074" y="3123"/>
                          <a:pt x="2074" y="2564"/>
                        </a:cubicBezTo>
                        <a:lnTo>
                          <a:pt x="2074" y="2564"/>
                        </a:lnTo>
                        <a:cubicBezTo>
                          <a:pt x="2106" y="3106"/>
                          <a:pt x="2558" y="3539"/>
                          <a:pt x="3090" y="3539"/>
                        </a:cubicBezTo>
                        <a:cubicBezTo>
                          <a:pt x="3660" y="3539"/>
                          <a:pt x="4126" y="3073"/>
                          <a:pt x="4126" y="2503"/>
                        </a:cubicBezTo>
                        <a:cubicBezTo>
                          <a:pt x="4126" y="2227"/>
                          <a:pt x="4005" y="1968"/>
                          <a:pt x="3815" y="1778"/>
                        </a:cubicBezTo>
                        <a:lnTo>
                          <a:pt x="2089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47" name="Google Shape;8447;p8"/>
                  <p:cNvSpPr/>
                  <p:nvPr/>
                </p:nvSpPr>
                <p:spPr>
                  <a:xfrm rot="-5400000">
                    <a:off x="617150" y="2709525"/>
                    <a:ext cx="107450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8" extrusionOk="0">
                        <a:moveTo>
                          <a:pt x="1240" y="0"/>
                        </a:moveTo>
                        <a:cubicBezTo>
                          <a:pt x="1105" y="0"/>
                          <a:pt x="966" y="27"/>
                          <a:pt x="829" y="85"/>
                        </a:cubicBezTo>
                        <a:cubicBezTo>
                          <a:pt x="156" y="379"/>
                          <a:pt x="0" y="1259"/>
                          <a:pt x="535" y="1777"/>
                        </a:cubicBezTo>
                        <a:lnTo>
                          <a:pt x="2261" y="3537"/>
                        </a:lnTo>
                        <a:lnTo>
                          <a:pt x="3987" y="1777"/>
                        </a:lnTo>
                        <a:cubicBezTo>
                          <a:pt x="4177" y="1570"/>
                          <a:pt x="4298" y="1311"/>
                          <a:pt x="4298" y="1035"/>
                        </a:cubicBezTo>
                        <a:cubicBezTo>
                          <a:pt x="4298" y="353"/>
                          <a:pt x="3789" y="12"/>
                          <a:pt x="3280" y="12"/>
                        </a:cubicBezTo>
                        <a:cubicBezTo>
                          <a:pt x="2770" y="12"/>
                          <a:pt x="2261" y="353"/>
                          <a:pt x="2261" y="1035"/>
                        </a:cubicBezTo>
                        <a:cubicBezTo>
                          <a:pt x="2261" y="440"/>
                          <a:pt x="1784" y="0"/>
                          <a:pt x="124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48" name="Google Shape;8448;p8"/>
                  <p:cNvSpPr/>
                  <p:nvPr/>
                </p:nvSpPr>
                <p:spPr>
                  <a:xfrm rot="-5400000">
                    <a:off x="459625" y="2544250"/>
                    <a:ext cx="107475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9" extrusionOk="0">
                        <a:moveTo>
                          <a:pt x="2055" y="0"/>
                        </a:moveTo>
                        <a:lnTo>
                          <a:pt x="329" y="1778"/>
                        </a:lnTo>
                        <a:cubicBezTo>
                          <a:pt x="121" y="1968"/>
                          <a:pt x="1" y="2227"/>
                          <a:pt x="1" y="2503"/>
                        </a:cubicBezTo>
                        <a:cubicBezTo>
                          <a:pt x="1" y="3073"/>
                          <a:pt x="467" y="3539"/>
                          <a:pt x="1019" y="3539"/>
                        </a:cubicBezTo>
                        <a:cubicBezTo>
                          <a:pt x="1580" y="3539"/>
                          <a:pt x="2041" y="3086"/>
                          <a:pt x="2054" y="2527"/>
                        </a:cubicBezTo>
                        <a:lnTo>
                          <a:pt x="2054" y="2527"/>
                        </a:lnTo>
                        <a:cubicBezTo>
                          <a:pt x="2054" y="3110"/>
                          <a:pt x="2533" y="3537"/>
                          <a:pt x="3066" y="3537"/>
                        </a:cubicBezTo>
                        <a:cubicBezTo>
                          <a:pt x="3199" y="3537"/>
                          <a:pt x="3336" y="3510"/>
                          <a:pt x="3470" y="3452"/>
                        </a:cubicBezTo>
                        <a:cubicBezTo>
                          <a:pt x="4143" y="3176"/>
                          <a:pt x="4298" y="2279"/>
                          <a:pt x="3781" y="1778"/>
                        </a:cubicBezTo>
                        <a:lnTo>
                          <a:pt x="205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49" name="Google Shape;8449;p8"/>
                  <p:cNvSpPr/>
                  <p:nvPr/>
                </p:nvSpPr>
                <p:spPr>
                  <a:xfrm rot="-5400000">
                    <a:off x="617138" y="2401438"/>
                    <a:ext cx="107475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8" extrusionOk="0">
                        <a:moveTo>
                          <a:pt x="1240" y="0"/>
                        </a:moveTo>
                        <a:cubicBezTo>
                          <a:pt x="1105" y="0"/>
                          <a:pt x="966" y="27"/>
                          <a:pt x="829" y="85"/>
                        </a:cubicBezTo>
                        <a:cubicBezTo>
                          <a:pt x="156" y="379"/>
                          <a:pt x="1" y="1259"/>
                          <a:pt x="536" y="1777"/>
                        </a:cubicBezTo>
                        <a:lnTo>
                          <a:pt x="2262" y="3537"/>
                        </a:lnTo>
                        <a:lnTo>
                          <a:pt x="3988" y="1777"/>
                        </a:lnTo>
                        <a:cubicBezTo>
                          <a:pt x="4177" y="1570"/>
                          <a:pt x="4298" y="1311"/>
                          <a:pt x="4298" y="1035"/>
                        </a:cubicBezTo>
                        <a:cubicBezTo>
                          <a:pt x="4298" y="353"/>
                          <a:pt x="3789" y="12"/>
                          <a:pt x="3280" y="12"/>
                        </a:cubicBezTo>
                        <a:cubicBezTo>
                          <a:pt x="2771" y="12"/>
                          <a:pt x="2262" y="353"/>
                          <a:pt x="2262" y="1035"/>
                        </a:cubicBezTo>
                        <a:cubicBezTo>
                          <a:pt x="2262" y="440"/>
                          <a:pt x="1785" y="0"/>
                          <a:pt x="124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50" name="Google Shape;8450;p8"/>
                  <p:cNvSpPr/>
                  <p:nvPr/>
                </p:nvSpPr>
                <p:spPr>
                  <a:xfrm rot="-5400000">
                    <a:off x="459638" y="2236163"/>
                    <a:ext cx="107450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0" y="2227"/>
                          <a:pt x="0" y="2503"/>
                        </a:cubicBezTo>
                        <a:cubicBezTo>
                          <a:pt x="0" y="3073"/>
                          <a:pt x="449" y="3539"/>
                          <a:pt x="1018" y="3539"/>
                        </a:cubicBezTo>
                        <a:cubicBezTo>
                          <a:pt x="1588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3" y="3537"/>
                          <a:pt x="3058" y="3537"/>
                        </a:cubicBezTo>
                        <a:cubicBezTo>
                          <a:pt x="3193" y="3537"/>
                          <a:pt x="3332" y="3510"/>
                          <a:pt x="3469" y="3452"/>
                        </a:cubicBezTo>
                        <a:cubicBezTo>
                          <a:pt x="4142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51" name="Google Shape;8451;p8"/>
                  <p:cNvSpPr/>
                  <p:nvPr/>
                </p:nvSpPr>
                <p:spPr>
                  <a:xfrm rot="-5400000">
                    <a:off x="617138" y="2093363"/>
                    <a:ext cx="107475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8" extrusionOk="0">
                        <a:moveTo>
                          <a:pt x="1240" y="0"/>
                        </a:moveTo>
                        <a:cubicBezTo>
                          <a:pt x="1105" y="0"/>
                          <a:pt x="966" y="27"/>
                          <a:pt x="829" y="85"/>
                        </a:cubicBezTo>
                        <a:cubicBezTo>
                          <a:pt x="156" y="379"/>
                          <a:pt x="1" y="1259"/>
                          <a:pt x="536" y="1777"/>
                        </a:cubicBezTo>
                        <a:lnTo>
                          <a:pt x="2262" y="3537"/>
                        </a:lnTo>
                        <a:lnTo>
                          <a:pt x="3988" y="1777"/>
                        </a:lnTo>
                        <a:cubicBezTo>
                          <a:pt x="4195" y="1570"/>
                          <a:pt x="4299" y="1311"/>
                          <a:pt x="4299" y="1035"/>
                        </a:cubicBezTo>
                        <a:cubicBezTo>
                          <a:pt x="4299" y="353"/>
                          <a:pt x="3789" y="12"/>
                          <a:pt x="3280" y="12"/>
                        </a:cubicBezTo>
                        <a:cubicBezTo>
                          <a:pt x="2771" y="12"/>
                          <a:pt x="2262" y="353"/>
                          <a:pt x="2262" y="1035"/>
                        </a:cubicBezTo>
                        <a:cubicBezTo>
                          <a:pt x="2262" y="440"/>
                          <a:pt x="1785" y="0"/>
                          <a:pt x="124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52" name="Google Shape;8452;p8"/>
                  <p:cNvSpPr/>
                  <p:nvPr/>
                </p:nvSpPr>
                <p:spPr>
                  <a:xfrm rot="-5400000">
                    <a:off x="459638" y="1928088"/>
                    <a:ext cx="107450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0" y="2227"/>
                          <a:pt x="0" y="2503"/>
                        </a:cubicBezTo>
                        <a:cubicBezTo>
                          <a:pt x="0" y="3073"/>
                          <a:pt x="449" y="3539"/>
                          <a:pt x="1019" y="3539"/>
                        </a:cubicBezTo>
                        <a:cubicBezTo>
                          <a:pt x="1588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4" y="3537"/>
                          <a:pt x="3059" y="3537"/>
                        </a:cubicBezTo>
                        <a:cubicBezTo>
                          <a:pt x="3193" y="3537"/>
                          <a:pt x="3332" y="3510"/>
                          <a:pt x="3470" y="3452"/>
                        </a:cubicBezTo>
                        <a:cubicBezTo>
                          <a:pt x="4143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53" name="Google Shape;8453;p8"/>
                  <p:cNvSpPr/>
                  <p:nvPr/>
                </p:nvSpPr>
                <p:spPr>
                  <a:xfrm rot="-5400000">
                    <a:off x="617150" y="1785275"/>
                    <a:ext cx="107450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8" extrusionOk="0">
                        <a:moveTo>
                          <a:pt x="1233" y="0"/>
                        </a:moveTo>
                        <a:cubicBezTo>
                          <a:pt x="1099" y="0"/>
                          <a:pt x="962" y="27"/>
                          <a:pt x="829" y="85"/>
                        </a:cubicBezTo>
                        <a:cubicBezTo>
                          <a:pt x="156" y="379"/>
                          <a:pt x="0" y="1259"/>
                          <a:pt x="535" y="1777"/>
                        </a:cubicBezTo>
                        <a:lnTo>
                          <a:pt x="2261" y="3537"/>
                        </a:lnTo>
                        <a:lnTo>
                          <a:pt x="3987" y="1777"/>
                        </a:lnTo>
                        <a:cubicBezTo>
                          <a:pt x="4177" y="1570"/>
                          <a:pt x="4298" y="1311"/>
                          <a:pt x="4298" y="1035"/>
                        </a:cubicBezTo>
                        <a:cubicBezTo>
                          <a:pt x="4298" y="353"/>
                          <a:pt x="3789" y="12"/>
                          <a:pt x="3280" y="12"/>
                        </a:cubicBezTo>
                        <a:cubicBezTo>
                          <a:pt x="2770" y="12"/>
                          <a:pt x="2261" y="353"/>
                          <a:pt x="2261" y="1035"/>
                        </a:cubicBezTo>
                        <a:cubicBezTo>
                          <a:pt x="2261" y="440"/>
                          <a:pt x="1773" y="0"/>
                          <a:pt x="123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54" name="Google Shape;8454;p8"/>
                  <p:cNvSpPr/>
                  <p:nvPr/>
                </p:nvSpPr>
                <p:spPr>
                  <a:xfrm rot="-5400000">
                    <a:off x="462225" y="1622575"/>
                    <a:ext cx="103150" cy="89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26" h="3574" extrusionOk="0">
                        <a:moveTo>
                          <a:pt x="2071" y="0"/>
                        </a:moveTo>
                        <a:lnTo>
                          <a:pt x="345" y="1778"/>
                        </a:lnTo>
                        <a:cubicBezTo>
                          <a:pt x="155" y="1968"/>
                          <a:pt x="35" y="2227"/>
                          <a:pt x="35" y="2503"/>
                        </a:cubicBezTo>
                        <a:cubicBezTo>
                          <a:pt x="0" y="3090"/>
                          <a:pt x="466" y="3573"/>
                          <a:pt x="1053" y="3573"/>
                        </a:cubicBezTo>
                        <a:cubicBezTo>
                          <a:pt x="1619" y="3573"/>
                          <a:pt x="2073" y="3123"/>
                          <a:pt x="2073" y="2564"/>
                        </a:cubicBezTo>
                        <a:lnTo>
                          <a:pt x="2073" y="2564"/>
                        </a:lnTo>
                        <a:cubicBezTo>
                          <a:pt x="2105" y="3106"/>
                          <a:pt x="2557" y="3539"/>
                          <a:pt x="3090" y="3539"/>
                        </a:cubicBezTo>
                        <a:cubicBezTo>
                          <a:pt x="3659" y="3539"/>
                          <a:pt x="4125" y="3073"/>
                          <a:pt x="4125" y="2503"/>
                        </a:cubicBezTo>
                        <a:cubicBezTo>
                          <a:pt x="4125" y="2227"/>
                          <a:pt x="4004" y="1968"/>
                          <a:pt x="3797" y="1778"/>
                        </a:cubicBezTo>
                        <a:lnTo>
                          <a:pt x="207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55" name="Google Shape;8455;p8"/>
                  <p:cNvSpPr/>
                  <p:nvPr/>
                </p:nvSpPr>
                <p:spPr>
                  <a:xfrm rot="-5400000">
                    <a:off x="617138" y="1477188"/>
                    <a:ext cx="107475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8" extrusionOk="0">
                        <a:moveTo>
                          <a:pt x="1233" y="0"/>
                        </a:moveTo>
                        <a:cubicBezTo>
                          <a:pt x="1100" y="0"/>
                          <a:pt x="963" y="27"/>
                          <a:pt x="829" y="85"/>
                        </a:cubicBezTo>
                        <a:cubicBezTo>
                          <a:pt x="156" y="379"/>
                          <a:pt x="1" y="1259"/>
                          <a:pt x="536" y="1777"/>
                        </a:cubicBezTo>
                        <a:lnTo>
                          <a:pt x="2262" y="3537"/>
                        </a:lnTo>
                        <a:lnTo>
                          <a:pt x="3988" y="1777"/>
                        </a:lnTo>
                        <a:cubicBezTo>
                          <a:pt x="4177" y="1570"/>
                          <a:pt x="4298" y="1311"/>
                          <a:pt x="4298" y="1035"/>
                        </a:cubicBezTo>
                        <a:cubicBezTo>
                          <a:pt x="4298" y="353"/>
                          <a:pt x="3789" y="12"/>
                          <a:pt x="3280" y="12"/>
                        </a:cubicBezTo>
                        <a:cubicBezTo>
                          <a:pt x="2771" y="12"/>
                          <a:pt x="2262" y="353"/>
                          <a:pt x="2262" y="1035"/>
                        </a:cubicBezTo>
                        <a:cubicBezTo>
                          <a:pt x="2262" y="440"/>
                          <a:pt x="1774" y="0"/>
                          <a:pt x="123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56" name="Google Shape;8456;p8"/>
                  <p:cNvSpPr/>
                  <p:nvPr/>
                </p:nvSpPr>
                <p:spPr>
                  <a:xfrm rot="-5400000">
                    <a:off x="459638" y="1311913"/>
                    <a:ext cx="107450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0" y="2227"/>
                          <a:pt x="0" y="2503"/>
                        </a:cubicBezTo>
                        <a:cubicBezTo>
                          <a:pt x="0" y="3073"/>
                          <a:pt x="449" y="3539"/>
                          <a:pt x="1018" y="3539"/>
                        </a:cubicBezTo>
                        <a:cubicBezTo>
                          <a:pt x="1571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3" y="3537"/>
                          <a:pt x="3049" y="3537"/>
                        </a:cubicBezTo>
                        <a:cubicBezTo>
                          <a:pt x="3182" y="3537"/>
                          <a:pt x="3318" y="3510"/>
                          <a:pt x="3452" y="3452"/>
                        </a:cubicBezTo>
                        <a:cubicBezTo>
                          <a:pt x="4142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57" name="Google Shape;8457;p8"/>
                  <p:cNvSpPr/>
                  <p:nvPr/>
                </p:nvSpPr>
                <p:spPr>
                  <a:xfrm rot="-5400000">
                    <a:off x="617138" y="1169113"/>
                    <a:ext cx="107475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8" extrusionOk="0">
                        <a:moveTo>
                          <a:pt x="1234" y="0"/>
                        </a:moveTo>
                        <a:cubicBezTo>
                          <a:pt x="1100" y="0"/>
                          <a:pt x="963" y="27"/>
                          <a:pt x="829" y="85"/>
                        </a:cubicBezTo>
                        <a:cubicBezTo>
                          <a:pt x="156" y="379"/>
                          <a:pt x="1" y="1259"/>
                          <a:pt x="536" y="1777"/>
                        </a:cubicBezTo>
                        <a:lnTo>
                          <a:pt x="2262" y="3537"/>
                        </a:lnTo>
                        <a:lnTo>
                          <a:pt x="3988" y="1777"/>
                        </a:lnTo>
                        <a:cubicBezTo>
                          <a:pt x="4178" y="1570"/>
                          <a:pt x="4299" y="1311"/>
                          <a:pt x="4299" y="1035"/>
                        </a:cubicBezTo>
                        <a:cubicBezTo>
                          <a:pt x="4299" y="353"/>
                          <a:pt x="3789" y="12"/>
                          <a:pt x="3280" y="12"/>
                        </a:cubicBezTo>
                        <a:cubicBezTo>
                          <a:pt x="2771" y="12"/>
                          <a:pt x="2262" y="353"/>
                          <a:pt x="2262" y="1035"/>
                        </a:cubicBezTo>
                        <a:cubicBezTo>
                          <a:pt x="2262" y="440"/>
                          <a:pt x="1774" y="0"/>
                          <a:pt x="123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58" name="Google Shape;8458;p8"/>
                  <p:cNvSpPr/>
                  <p:nvPr/>
                </p:nvSpPr>
                <p:spPr>
                  <a:xfrm rot="-5400000">
                    <a:off x="459638" y="1003838"/>
                    <a:ext cx="107450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0" y="2227"/>
                          <a:pt x="0" y="2503"/>
                        </a:cubicBezTo>
                        <a:cubicBezTo>
                          <a:pt x="0" y="3073"/>
                          <a:pt x="449" y="3539"/>
                          <a:pt x="1019" y="3539"/>
                        </a:cubicBezTo>
                        <a:cubicBezTo>
                          <a:pt x="1571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4" y="3537"/>
                          <a:pt x="3050" y="3537"/>
                        </a:cubicBezTo>
                        <a:cubicBezTo>
                          <a:pt x="3182" y="3537"/>
                          <a:pt x="3319" y="3510"/>
                          <a:pt x="3452" y="3452"/>
                        </a:cubicBezTo>
                        <a:cubicBezTo>
                          <a:pt x="4143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59" name="Google Shape;8459;p8"/>
                  <p:cNvSpPr/>
                  <p:nvPr/>
                </p:nvSpPr>
                <p:spPr>
                  <a:xfrm rot="-5400000">
                    <a:off x="616263" y="860138"/>
                    <a:ext cx="108325" cy="89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3" h="3574" extrusionOk="0">
                        <a:moveTo>
                          <a:pt x="3280" y="1"/>
                        </a:moveTo>
                        <a:cubicBezTo>
                          <a:pt x="2714" y="1"/>
                          <a:pt x="2260" y="450"/>
                          <a:pt x="2259" y="1008"/>
                        </a:cubicBezTo>
                        <a:lnTo>
                          <a:pt x="2259" y="1008"/>
                        </a:lnTo>
                        <a:cubicBezTo>
                          <a:pt x="2227" y="445"/>
                          <a:pt x="1754" y="36"/>
                          <a:pt x="1233" y="36"/>
                        </a:cubicBezTo>
                        <a:cubicBezTo>
                          <a:pt x="1099" y="36"/>
                          <a:pt x="962" y="63"/>
                          <a:pt x="829" y="121"/>
                        </a:cubicBezTo>
                        <a:cubicBezTo>
                          <a:pt x="156" y="415"/>
                          <a:pt x="0" y="1295"/>
                          <a:pt x="535" y="1813"/>
                        </a:cubicBezTo>
                        <a:lnTo>
                          <a:pt x="2261" y="3573"/>
                        </a:lnTo>
                        <a:lnTo>
                          <a:pt x="3987" y="1813"/>
                        </a:lnTo>
                        <a:cubicBezTo>
                          <a:pt x="4177" y="1606"/>
                          <a:pt x="4298" y="1347"/>
                          <a:pt x="4298" y="1071"/>
                        </a:cubicBezTo>
                        <a:cubicBezTo>
                          <a:pt x="4332" y="484"/>
                          <a:pt x="3866" y="1"/>
                          <a:pt x="32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60" name="Google Shape;8460;p8"/>
                  <p:cNvSpPr/>
                  <p:nvPr/>
                </p:nvSpPr>
                <p:spPr>
                  <a:xfrm rot="-5400000">
                    <a:off x="459625" y="695750"/>
                    <a:ext cx="107475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1" y="2227"/>
                          <a:pt x="1" y="2503"/>
                        </a:cubicBezTo>
                        <a:cubicBezTo>
                          <a:pt x="1" y="3073"/>
                          <a:pt x="449" y="3539"/>
                          <a:pt x="1019" y="3539"/>
                        </a:cubicBezTo>
                        <a:cubicBezTo>
                          <a:pt x="1571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4" y="3537"/>
                          <a:pt x="3050" y="3537"/>
                        </a:cubicBezTo>
                        <a:cubicBezTo>
                          <a:pt x="3183" y="3537"/>
                          <a:pt x="3319" y="3510"/>
                          <a:pt x="3453" y="3452"/>
                        </a:cubicBezTo>
                        <a:cubicBezTo>
                          <a:pt x="4143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61" name="Google Shape;8461;p8"/>
                  <p:cNvSpPr/>
                  <p:nvPr/>
                </p:nvSpPr>
                <p:spPr>
                  <a:xfrm rot="-5400000">
                    <a:off x="613225" y="4561050"/>
                    <a:ext cx="160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40" y="2504"/>
                        </a:lnTo>
                        <a:lnTo>
                          <a:pt x="640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62" name="Google Shape;8462;p8"/>
                  <p:cNvSpPr/>
                  <p:nvPr/>
                </p:nvSpPr>
                <p:spPr>
                  <a:xfrm rot="-5400000">
                    <a:off x="548513" y="4583063"/>
                    <a:ext cx="1815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6" h="725" extrusionOk="0">
                        <a:moveTo>
                          <a:pt x="363" y="0"/>
                        </a:moveTo>
                        <a:cubicBezTo>
                          <a:pt x="156" y="0"/>
                          <a:pt x="0" y="155"/>
                          <a:pt x="0" y="363"/>
                        </a:cubicBezTo>
                        <a:cubicBezTo>
                          <a:pt x="0" y="570"/>
                          <a:pt x="156" y="725"/>
                          <a:pt x="363" y="725"/>
                        </a:cubicBezTo>
                        <a:cubicBezTo>
                          <a:pt x="553" y="725"/>
                          <a:pt x="725" y="570"/>
                          <a:pt x="725" y="363"/>
                        </a:cubicBezTo>
                        <a:cubicBezTo>
                          <a:pt x="725" y="155"/>
                          <a:pt x="553" y="0"/>
                          <a:pt x="3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63" name="Google Shape;8463;p8"/>
                  <p:cNvSpPr/>
                  <p:nvPr/>
                </p:nvSpPr>
                <p:spPr>
                  <a:xfrm rot="-5400000">
                    <a:off x="508600" y="4567300"/>
                    <a:ext cx="22450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8" h="1986" extrusionOk="0">
                        <a:moveTo>
                          <a:pt x="449" y="1"/>
                        </a:moveTo>
                        <a:cubicBezTo>
                          <a:pt x="190" y="1"/>
                          <a:pt x="0" y="242"/>
                          <a:pt x="0" y="795"/>
                        </a:cubicBezTo>
                        <a:cubicBezTo>
                          <a:pt x="0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64" name="Google Shape;8464;p8"/>
                  <p:cNvSpPr/>
                  <p:nvPr/>
                </p:nvSpPr>
                <p:spPr>
                  <a:xfrm rot="-5400000">
                    <a:off x="509375" y="4601625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416" y="0"/>
                        </a:moveTo>
                        <a:cubicBezTo>
                          <a:pt x="318" y="0"/>
                          <a:pt x="236" y="36"/>
                          <a:pt x="173" y="99"/>
                        </a:cubicBezTo>
                        <a:cubicBezTo>
                          <a:pt x="1" y="289"/>
                          <a:pt x="35" y="599"/>
                          <a:pt x="415" y="979"/>
                        </a:cubicBezTo>
                        <a:cubicBezTo>
                          <a:pt x="779" y="1343"/>
                          <a:pt x="1273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8" y="1514"/>
                        </a:cubicBezTo>
                        <a:cubicBezTo>
                          <a:pt x="1623" y="1290"/>
                          <a:pt x="1450" y="737"/>
                          <a:pt x="1053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65" name="Google Shape;8465;p8"/>
                  <p:cNvSpPr/>
                  <p:nvPr/>
                </p:nvSpPr>
                <p:spPr>
                  <a:xfrm rot="-5400000">
                    <a:off x="532550" y="461885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4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59" y="898"/>
                          <a:pt x="794" y="898"/>
                        </a:cubicBezTo>
                        <a:cubicBezTo>
                          <a:pt x="1346" y="898"/>
                          <a:pt x="1881" y="639"/>
                          <a:pt x="2002" y="450"/>
                        </a:cubicBezTo>
                        <a:cubicBezTo>
                          <a:pt x="1881" y="277"/>
                          <a:pt x="1346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66" name="Google Shape;8466;p8"/>
                  <p:cNvSpPr/>
                  <p:nvPr/>
                </p:nvSpPr>
                <p:spPr>
                  <a:xfrm rot="-5400000">
                    <a:off x="532763" y="4543138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2" y="1"/>
                        </a:moveTo>
                        <a:cubicBezTo>
                          <a:pt x="639" y="1"/>
                          <a:pt x="104" y="277"/>
                          <a:pt x="1" y="450"/>
                        </a:cubicBezTo>
                        <a:cubicBezTo>
                          <a:pt x="122" y="639"/>
                          <a:pt x="639" y="898"/>
                          <a:pt x="1192" y="898"/>
                        </a:cubicBezTo>
                        <a:cubicBezTo>
                          <a:pt x="1744" y="898"/>
                          <a:pt x="1986" y="708"/>
                          <a:pt x="1986" y="450"/>
                        </a:cubicBezTo>
                        <a:cubicBezTo>
                          <a:pt x="1986" y="208"/>
                          <a:pt x="1744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67" name="Google Shape;8467;p8"/>
                  <p:cNvSpPr/>
                  <p:nvPr/>
                </p:nvSpPr>
                <p:spPr>
                  <a:xfrm rot="-5400000">
                    <a:off x="509363" y="4544663"/>
                    <a:ext cx="406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19" extrusionOk="0">
                        <a:moveTo>
                          <a:pt x="1195" y="0"/>
                        </a:moveTo>
                        <a:cubicBezTo>
                          <a:pt x="1022" y="0"/>
                          <a:pt x="805" y="106"/>
                          <a:pt x="553" y="358"/>
                        </a:cubicBezTo>
                        <a:cubicBezTo>
                          <a:pt x="173" y="737"/>
                          <a:pt x="1" y="1307"/>
                          <a:pt x="35" y="1514"/>
                        </a:cubicBezTo>
                        <a:cubicBezTo>
                          <a:pt x="53" y="1517"/>
                          <a:pt x="72" y="1518"/>
                          <a:pt x="94" y="1518"/>
                        </a:cubicBezTo>
                        <a:cubicBezTo>
                          <a:pt x="336" y="1518"/>
                          <a:pt x="844" y="1343"/>
                          <a:pt x="1192" y="979"/>
                        </a:cubicBezTo>
                        <a:cubicBezTo>
                          <a:pt x="1589" y="599"/>
                          <a:pt x="1623" y="289"/>
                          <a:pt x="1451" y="99"/>
                        </a:cubicBezTo>
                        <a:cubicBezTo>
                          <a:pt x="1381" y="36"/>
                          <a:pt x="1295" y="0"/>
                          <a:pt x="11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68" name="Google Shape;8468;p8"/>
                  <p:cNvSpPr/>
                  <p:nvPr/>
                </p:nvSpPr>
                <p:spPr>
                  <a:xfrm rot="-5400000">
                    <a:off x="554775" y="4401175"/>
                    <a:ext cx="164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6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69" name="Google Shape;8469;p8"/>
                  <p:cNvSpPr/>
                  <p:nvPr/>
                </p:nvSpPr>
                <p:spPr>
                  <a:xfrm rot="-5400000">
                    <a:off x="613238" y="4252963"/>
                    <a:ext cx="1597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9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70" name="Google Shape;8470;p8"/>
                  <p:cNvSpPr/>
                  <p:nvPr/>
                </p:nvSpPr>
                <p:spPr>
                  <a:xfrm rot="-5400000">
                    <a:off x="548300" y="4275200"/>
                    <a:ext cx="18575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3" h="725" extrusionOk="0">
                        <a:moveTo>
                          <a:pt x="380" y="0"/>
                        </a:moveTo>
                        <a:cubicBezTo>
                          <a:pt x="173" y="0"/>
                          <a:pt x="1" y="155"/>
                          <a:pt x="1" y="363"/>
                        </a:cubicBezTo>
                        <a:cubicBezTo>
                          <a:pt x="1" y="570"/>
                          <a:pt x="173" y="725"/>
                          <a:pt x="380" y="725"/>
                        </a:cubicBezTo>
                        <a:cubicBezTo>
                          <a:pt x="570" y="725"/>
                          <a:pt x="743" y="570"/>
                          <a:pt x="743" y="363"/>
                        </a:cubicBezTo>
                        <a:cubicBezTo>
                          <a:pt x="743" y="155"/>
                          <a:pt x="570" y="0"/>
                          <a:pt x="38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71" name="Google Shape;8471;p8"/>
                  <p:cNvSpPr/>
                  <p:nvPr/>
                </p:nvSpPr>
                <p:spPr>
                  <a:xfrm rot="-5400000">
                    <a:off x="508588" y="4259213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49" y="1"/>
                        </a:moveTo>
                        <a:cubicBezTo>
                          <a:pt x="190" y="1"/>
                          <a:pt x="1" y="242"/>
                          <a:pt x="1" y="795"/>
                        </a:cubicBezTo>
                        <a:cubicBezTo>
                          <a:pt x="1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72" name="Google Shape;8472;p8"/>
                  <p:cNvSpPr/>
                  <p:nvPr/>
                </p:nvSpPr>
                <p:spPr>
                  <a:xfrm rot="-5400000">
                    <a:off x="509150" y="4293325"/>
                    <a:ext cx="4102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1" h="1519" extrusionOk="0">
                        <a:moveTo>
                          <a:pt x="426" y="0"/>
                        </a:moveTo>
                        <a:cubicBezTo>
                          <a:pt x="328" y="0"/>
                          <a:pt x="248" y="36"/>
                          <a:pt x="191" y="99"/>
                        </a:cubicBezTo>
                        <a:cubicBezTo>
                          <a:pt x="1" y="289"/>
                          <a:pt x="35" y="599"/>
                          <a:pt x="432" y="979"/>
                        </a:cubicBezTo>
                        <a:cubicBezTo>
                          <a:pt x="796" y="1343"/>
                          <a:pt x="1291" y="1518"/>
                          <a:pt x="1530" y="1518"/>
                        </a:cubicBezTo>
                        <a:cubicBezTo>
                          <a:pt x="1552" y="1518"/>
                          <a:pt x="1572" y="1517"/>
                          <a:pt x="1589" y="1514"/>
                        </a:cubicBezTo>
                        <a:cubicBezTo>
                          <a:pt x="1641" y="1290"/>
                          <a:pt x="1451" y="737"/>
                          <a:pt x="1071" y="358"/>
                        </a:cubicBezTo>
                        <a:cubicBezTo>
                          <a:pt x="819" y="106"/>
                          <a:pt x="596" y="0"/>
                          <a:pt x="42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73" name="Google Shape;8473;p8"/>
                  <p:cNvSpPr/>
                  <p:nvPr/>
                </p:nvSpPr>
                <p:spPr>
                  <a:xfrm rot="-5400000">
                    <a:off x="532550" y="4310775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4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59" y="898"/>
                          <a:pt x="794" y="898"/>
                        </a:cubicBezTo>
                        <a:cubicBezTo>
                          <a:pt x="1347" y="898"/>
                          <a:pt x="1882" y="639"/>
                          <a:pt x="2002" y="450"/>
                        </a:cubicBezTo>
                        <a:cubicBezTo>
                          <a:pt x="1882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74" name="Google Shape;8474;p8"/>
                  <p:cNvSpPr/>
                  <p:nvPr/>
                </p:nvSpPr>
                <p:spPr>
                  <a:xfrm rot="-5400000">
                    <a:off x="612988" y="4421863"/>
                    <a:ext cx="21175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7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56" y="728"/>
                          <a:pt x="363" y="728"/>
                        </a:cubicBezTo>
                        <a:cubicBezTo>
                          <a:pt x="691" y="728"/>
                          <a:pt x="846" y="331"/>
                          <a:pt x="622" y="106"/>
                        </a:cubicBezTo>
                        <a:cubicBezTo>
                          <a:pt x="549" y="34"/>
                          <a:pt x="458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75" name="Google Shape;8475;p8"/>
                  <p:cNvSpPr/>
                  <p:nvPr/>
                </p:nvSpPr>
                <p:spPr>
                  <a:xfrm rot="-5400000">
                    <a:off x="650363" y="4407438"/>
                    <a:ext cx="22450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8" h="2003" extrusionOk="0">
                        <a:moveTo>
                          <a:pt x="449" y="0"/>
                        </a:moveTo>
                        <a:cubicBezTo>
                          <a:pt x="276" y="121"/>
                          <a:pt x="0" y="639"/>
                          <a:pt x="0" y="1191"/>
                        </a:cubicBezTo>
                        <a:cubicBezTo>
                          <a:pt x="0" y="1743"/>
                          <a:pt x="207" y="2002"/>
                          <a:pt x="449" y="2002"/>
                        </a:cubicBezTo>
                        <a:cubicBezTo>
                          <a:pt x="708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39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76" name="Google Shape;8476;p8"/>
                  <p:cNvSpPr/>
                  <p:nvPr/>
                </p:nvSpPr>
                <p:spPr>
                  <a:xfrm rot="-5400000">
                    <a:off x="631250" y="438500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93" y="1"/>
                        </a:moveTo>
                        <a:cubicBezTo>
                          <a:pt x="72" y="1"/>
                          <a:pt x="53" y="2"/>
                          <a:pt x="35" y="5"/>
                        </a:cubicBezTo>
                        <a:cubicBezTo>
                          <a:pt x="1" y="229"/>
                          <a:pt x="174" y="781"/>
                          <a:pt x="570" y="1178"/>
                        </a:cubicBezTo>
                        <a:cubicBezTo>
                          <a:pt x="809" y="1417"/>
                          <a:pt x="1028" y="1520"/>
                          <a:pt x="1200" y="1520"/>
                        </a:cubicBezTo>
                        <a:cubicBezTo>
                          <a:pt x="1301" y="1520"/>
                          <a:pt x="1387" y="1484"/>
                          <a:pt x="1451" y="1420"/>
                        </a:cubicBezTo>
                        <a:cubicBezTo>
                          <a:pt x="1623" y="1247"/>
                          <a:pt x="1589" y="937"/>
                          <a:pt x="1209" y="540"/>
                        </a:cubicBezTo>
                        <a:cubicBezTo>
                          <a:pt x="843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77" name="Google Shape;8477;p8"/>
                  <p:cNvSpPr/>
                  <p:nvPr/>
                </p:nvSpPr>
                <p:spPr>
                  <a:xfrm rot="-5400000">
                    <a:off x="598563" y="4383288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2" y="1"/>
                        </a:moveTo>
                        <a:cubicBezTo>
                          <a:pt x="639" y="1"/>
                          <a:pt x="122" y="277"/>
                          <a:pt x="1" y="449"/>
                        </a:cubicBezTo>
                        <a:cubicBezTo>
                          <a:pt x="122" y="639"/>
                          <a:pt x="657" y="898"/>
                          <a:pt x="1192" y="898"/>
                        </a:cubicBezTo>
                        <a:cubicBezTo>
                          <a:pt x="1744" y="898"/>
                          <a:pt x="2003" y="708"/>
                          <a:pt x="2003" y="449"/>
                        </a:cubicBezTo>
                        <a:cubicBezTo>
                          <a:pt x="2003" y="208"/>
                          <a:pt x="1744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78" name="Google Shape;8478;p8"/>
                  <p:cNvSpPr/>
                  <p:nvPr/>
                </p:nvSpPr>
                <p:spPr>
                  <a:xfrm rot="-5400000">
                    <a:off x="598775" y="4459000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4" y="1"/>
                        </a:moveTo>
                        <a:cubicBezTo>
                          <a:pt x="242" y="1"/>
                          <a:pt x="0" y="208"/>
                          <a:pt x="0" y="449"/>
                        </a:cubicBezTo>
                        <a:cubicBezTo>
                          <a:pt x="0" y="708"/>
                          <a:pt x="242" y="898"/>
                          <a:pt x="794" y="898"/>
                        </a:cubicBezTo>
                        <a:cubicBezTo>
                          <a:pt x="1347" y="898"/>
                          <a:pt x="1864" y="639"/>
                          <a:pt x="1985" y="449"/>
                        </a:cubicBezTo>
                        <a:cubicBezTo>
                          <a:pt x="1864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79" name="Google Shape;8479;p8"/>
                  <p:cNvSpPr/>
                  <p:nvPr/>
                </p:nvSpPr>
                <p:spPr>
                  <a:xfrm rot="-5400000">
                    <a:off x="631250" y="444195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30" y="0"/>
                        </a:moveTo>
                        <a:cubicBezTo>
                          <a:pt x="1288" y="0"/>
                          <a:pt x="780" y="176"/>
                          <a:pt x="432" y="540"/>
                        </a:cubicBezTo>
                        <a:cubicBezTo>
                          <a:pt x="35" y="937"/>
                          <a:pt x="1" y="1247"/>
                          <a:pt x="173" y="1420"/>
                        </a:cubicBezTo>
                        <a:cubicBezTo>
                          <a:pt x="244" y="1484"/>
                          <a:pt x="331" y="1520"/>
                          <a:pt x="432" y="1520"/>
                        </a:cubicBezTo>
                        <a:cubicBezTo>
                          <a:pt x="603" y="1520"/>
                          <a:pt x="815" y="1417"/>
                          <a:pt x="1053" y="1178"/>
                        </a:cubicBezTo>
                        <a:cubicBezTo>
                          <a:pt x="1450" y="781"/>
                          <a:pt x="1623" y="229"/>
                          <a:pt x="1589" y="5"/>
                        </a:cubicBezTo>
                        <a:cubicBezTo>
                          <a:pt x="1571" y="2"/>
                          <a:pt x="1552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80" name="Google Shape;8480;p8"/>
                  <p:cNvSpPr/>
                  <p:nvPr/>
                </p:nvSpPr>
                <p:spPr>
                  <a:xfrm rot="-5400000">
                    <a:off x="471700" y="4353500"/>
                    <a:ext cx="27650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864" extrusionOk="0">
                        <a:moveTo>
                          <a:pt x="553" y="1"/>
                        </a:moveTo>
                        <a:cubicBezTo>
                          <a:pt x="1" y="1"/>
                          <a:pt x="1" y="864"/>
                          <a:pt x="553" y="864"/>
                        </a:cubicBezTo>
                        <a:cubicBezTo>
                          <a:pt x="1105" y="864"/>
                          <a:pt x="1105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81" name="Google Shape;8481;p8"/>
                  <p:cNvSpPr/>
                  <p:nvPr/>
                </p:nvSpPr>
                <p:spPr>
                  <a:xfrm rot="-5400000">
                    <a:off x="468913" y="4484888"/>
                    <a:ext cx="2807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22" y="863"/>
                          <a:pt x="1122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82" name="Google Shape;8482;p8"/>
                  <p:cNvSpPr/>
                  <p:nvPr/>
                </p:nvSpPr>
                <p:spPr>
                  <a:xfrm rot="-5400000">
                    <a:off x="554763" y="4093088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83" name="Google Shape;8483;p8"/>
                  <p:cNvSpPr/>
                  <p:nvPr/>
                </p:nvSpPr>
                <p:spPr>
                  <a:xfrm rot="-5400000">
                    <a:off x="613225" y="3944875"/>
                    <a:ext cx="160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84" name="Google Shape;8484;p8"/>
                  <p:cNvSpPr/>
                  <p:nvPr/>
                </p:nvSpPr>
                <p:spPr>
                  <a:xfrm rot="-5400000">
                    <a:off x="548513" y="3966888"/>
                    <a:ext cx="1815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6" h="725" extrusionOk="0">
                        <a:moveTo>
                          <a:pt x="363" y="0"/>
                        </a:moveTo>
                        <a:cubicBezTo>
                          <a:pt x="155" y="0"/>
                          <a:pt x="0" y="155"/>
                          <a:pt x="0" y="363"/>
                        </a:cubicBezTo>
                        <a:cubicBezTo>
                          <a:pt x="0" y="570"/>
                          <a:pt x="155" y="725"/>
                          <a:pt x="363" y="725"/>
                        </a:cubicBezTo>
                        <a:cubicBezTo>
                          <a:pt x="552" y="725"/>
                          <a:pt x="725" y="570"/>
                          <a:pt x="725" y="363"/>
                        </a:cubicBezTo>
                        <a:cubicBezTo>
                          <a:pt x="725" y="155"/>
                          <a:pt x="552" y="0"/>
                          <a:pt x="3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85" name="Google Shape;8485;p8"/>
                  <p:cNvSpPr/>
                  <p:nvPr/>
                </p:nvSpPr>
                <p:spPr>
                  <a:xfrm rot="-5400000">
                    <a:off x="508588" y="3951138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50" y="1"/>
                        </a:moveTo>
                        <a:cubicBezTo>
                          <a:pt x="191" y="1"/>
                          <a:pt x="1" y="242"/>
                          <a:pt x="1" y="795"/>
                        </a:cubicBezTo>
                        <a:cubicBezTo>
                          <a:pt x="1" y="1347"/>
                          <a:pt x="260" y="1882"/>
                          <a:pt x="450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5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86" name="Google Shape;8486;p8"/>
                  <p:cNvSpPr/>
                  <p:nvPr/>
                </p:nvSpPr>
                <p:spPr>
                  <a:xfrm rot="-5400000">
                    <a:off x="509375" y="3985450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416" y="0"/>
                        </a:moveTo>
                        <a:cubicBezTo>
                          <a:pt x="318" y="0"/>
                          <a:pt x="236" y="36"/>
                          <a:pt x="173" y="99"/>
                        </a:cubicBezTo>
                        <a:cubicBezTo>
                          <a:pt x="0" y="289"/>
                          <a:pt x="35" y="599"/>
                          <a:pt x="415" y="979"/>
                        </a:cubicBezTo>
                        <a:cubicBezTo>
                          <a:pt x="779" y="1343"/>
                          <a:pt x="1273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8" y="1514"/>
                        </a:cubicBezTo>
                        <a:cubicBezTo>
                          <a:pt x="1623" y="1290"/>
                          <a:pt x="1433" y="737"/>
                          <a:pt x="1053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87" name="Google Shape;8487;p8"/>
                  <p:cNvSpPr/>
                  <p:nvPr/>
                </p:nvSpPr>
                <p:spPr>
                  <a:xfrm rot="-5400000">
                    <a:off x="532550" y="400270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5" y="1"/>
                        </a:moveTo>
                        <a:cubicBezTo>
                          <a:pt x="260" y="1"/>
                          <a:pt x="1" y="208"/>
                          <a:pt x="1" y="450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82" y="639"/>
                          <a:pt x="2003" y="450"/>
                        </a:cubicBezTo>
                        <a:cubicBezTo>
                          <a:pt x="1882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88" name="Google Shape;8488;p8"/>
                  <p:cNvSpPr/>
                  <p:nvPr/>
                </p:nvSpPr>
                <p:spPr>
                  <a:xfrm rot="-5400000">
                    <a:off x="532763" y="3926963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4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4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89" name="Google Shape;8489;p8"/>
                  <p:cNvSpPr/>
                  <p:nvPr/>
                </p:nvSpPr>
                <p:spPr>
                  <a:xfrm rot="-5400000">
                    <a:off x="509375" y="3928500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1196" y="0"/>
                        </a:moveTo>
                        <a:cubicBezTo>
                          <a:pt x="1024" y="0"/>
                          <a:pt x="811" y="106"/>
                          <a:pt x="570" y="358"/>
                        </a:cubicBezTo>
                        <a:cubicBezTo>
                          <a:pt x="173" y="737"/>
                          <a:pt x="1" y="1307"/>
                          <a:pt x="35" y="1514"/>
                        </a:cubicBezTo>
                        <a:cubicBezTo>
                          <a:pt x="52" y="1517"/>
                          <a:pt x="72" y="1518"/>
                          <a:pt x="94" y="1518"/>
                        </a:cubicBezTo>
                        <a:cubicBezTo>
                          <a:pt x="335" y="1518"/>
                          <a:pt x="843" y="1343"/>
                          <a:pt x="1191" y="979"/>
                        </a:cubicBezTo>
                        <a:cubicBezTo>
                          <a:pt x="1588" y="599"/>
                          <a:pt x="1623" y="289"/>
                          <a:pt x="1450" y="99"/>
                        </a:cubicBezTo>
                        <a:cubicBezTo>
                          <a:pt x="1381" y="36"/>
                          <a:pt x="1295" y="0"/>
                          <a:pt x="11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90" name="Google Shape;8490;p8"/>
                  <p:cNvSpPr/>
                  <p:nvPr/>
                </p:nvSpPr>
                <p:spPr>
                  <a:xfrm rot="-5400000">
                    <a:off x="612988" y="4113788"/>
                    <a:ext cx="21175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7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56" y="728"/>
                          <a:pt x="363" y="728"/>
                        </a:cubicBezTo>
                        <a:cubicBezTo>
                          <a:pt x="691" y="728"/>
                          <a:pt x="847" y="348"/>
                          <a:pt x="622" y="106"/>
                        </a:cubicBezTo>
                        <a:cubicBezTo>
                          <a:pt x="549" y="34"/>
                          <a:pt x="459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91" name="Google Shape;8491;p8"/>
                  <p:cNvSpPr/>
                  <p:nvPr/>
                </p:nvSpPr>
                <p:spPr>
                  <a:xfrm rot="-5400000">
                    <a:off x="650350" y="4099350"/>
                    <a:ext cx="2247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2003" extrusionOk="0">
                        <a:moveTo>
                          <a:pt x="449" y="0"/>
                        </a:moveTo>
                        <a:cubicBezTo>
                          <a:pt x="277" y="121"/>
                          <a:pt x="1" y="639"/>
                          <a:pt x="1" y="1191"/>
                        </a:cubicBezTo>
                        <a:cubicBezTo>
                          <a:pt x="1" y="1743"/>
                          <a:pt x="208" y="2002"/>
                          <a:pt x="449" y="2002"/>
                        </a:cubicBezTo>
                        <a:cubicBezTo>
                          <a:pt x="708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22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92" name="Google Shape;8492;p8"/>
                  <p:cNvSpPr/>
                  <p:nvPr/>
                </p:nvSpPr>
                <p:spPr>
                  <a:xfrm rot="-5400000">
                    <a:off x="631263" y="4076913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89" y="1"/>
                        </a:moveTo>
                        <a:cubicBezTo>
                          <a:pt x="69" y="1"/>
                          <a:pt x="51" y="2"/>
                          <a:pt x="35" y="5"/>
                        </a:cubicBezTo>
                        <a:cubicBezTo>
                          <a:pt x="0" y="229"/>
                          <a:pt x="173" y="781"/>
                          <a:pt x="570" y="1178"/>
                        </a:cubicBezTo>
                        <a:cubicBezTo>
                          <a:pt x="809" y="1417"/>
                          <a:pt x="1027" y="1520"/>
                          <a:pt x="1199" y="1520"/>
                        </a:cubicBezTo>
                        <a:cubicBezTo>
                          <a:pt x="1301" y="1520"/>
                          <a:pt x="1386" y="1484"/>
                          <a:pt x="1450" y="1420"/>
                        </a:cubicBezTo>
                        <a:cubicBezTo>
                          <a:pt x="1623" y="1247"/>
                          <a:pt x="1588" y="937"/>
                          <a:pt x="1191" y="540"/>
                        </a:cubicBezTo>
                        <a:cubicBezTo>
                          <a:pt x="841" y="189"/>
                          <a:pt x="329" y="1"/>
                          <a:pt x="8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93" name="Google Shape;8493;p8"/>
                  <p:cNvSpPr/>
                  <p:nvPr/>
                </p:nvSpPr>
                <p:spPr>
                  <a:xfrm rot="-5400000">
                    <a:off x="598563" y="4075188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1" y="1"/>
                        </a:moveTo>
                        <a:cubicBezTo>
                          <a:pt x="639" y="1"/>
                          <a:pt x="121" y="277"/>
                          <a:pt x="0" y="449"/>
                        </a:cubicBezTo>
                        <a:cubicBezTo>
                          <a:pt x="121" y="639"/>
                          <a:pt x="656" y="898"/>
                          <a:pt x="1191" y="898"/>
                        </a:cubicBezTo>
                        <a:cubicBezTo>
                          <a:pt x="1743" y="898"/>
                          <a:pt x="2002" y="708"/>
                          <a:pt x="2002" y="449"/>
                        </a:cubicBezTo>
                        <a:cubicBezTo>
                          <a:pt x="2002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94" name="Google Shape;8494;p8"/>
                  <p:cNvSpPr/>
                  <p:nvPr/>
                </p:nvSpPr>
                <p:spPr>
                  <a:xfrm rot="-5400000">
                    <a:off x="598775" y="4150925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5" y="1"/>
                        </a:moveTo>
                        <a:cubicBezTo>
                          <a:pt x="242" y="1"/>
                          <a:pt x="1" y="208"/>
                          <a:pt x="1" y="449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65" y="639"/>
                          <a:pt x="1986" y="449"/>
                        </a:cubicBezTo>
                        <a:cubicBezTo>
                          <a:pt x="1865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95" name="Google Shape;8495;p8"/>
                  <p:cNvSpPr/>
                  <p:nvPr/>
                </p:nvSpPr>
                <p:spPr>
                  <a:xfrm rot="-5400000">
                    <a:off x="631250" y="4133875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26" y="0"/>
                        </a:moveTo>
                        <a:cubicBezTo>
                          <a:pt x="1274" y="0"/>
                          <a:pt x="781" y="176"/>
                          <a:pt x="432" y="540"/>
                        </a:cubicBezTo>
                        <a:cubicBezTo>
                          <a:pt x="35" y="937"/>
                          <a:pt x="1" y="1247"/>
                          <a:pt x="174" y="1420"/>
                        </a:cubicBezTo>
                        <a:cubicBezTo>
                          <a:pt x="244" y="1484"/>
                          <a:pt x="331" y="1520"/>
                          <a:pt x="432" y="1520"/>
                        </a:cubicBezTo>
                        <a:cubicBezTo>
                          <a:pt x="603" y="1520"/>
                          <a:pt x="815" y="1417"/>
                          <a:pt x="1054" y="1178"/>
                        </a:cubicBezTo>
                        <a:cubicBezTo>
                          <a:pt x="1451" y="781"/>
                          <a:pt x="1623" y="229"/>
                          <a:pt x="1589" y="5"/>
                        </a:cubicBezTo>
                        <a:cubicBezTo>
                          <a:pt x="1570" y="2"/>
                          <a:pt x="1549" y="0"/>
                          <a:pt x="152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96" name="Google Shape;8496;p8"/>
                  <p:cNvSpPr/>
                  <p:nvPr/>
                </p:nvSpPr>
                <p:spPr>
                  <a:xfrm rot="-5400000">
                    <a:off x="471713" y="4045413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2" y="1"/>
                        </a:moveTo>
                        <a:cubicBezTo>
                          <a:pt x="0" y="1"/>
                          <a:pt x="0" y="864"/>
                          <a:pt x="552" y="864"/>
                        </a:cubicBezTo>
                        <a:cubicBezTo>
                          <a:pt x="1105" y="864"/>
                          <a:pt x="1105" y="1"/>
                          <a:pt x="5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97" name="Google Shape;8497;p8"/>
                  <p:cNvSpPr/>
                  <p:nvPr/>
                </p:nvSpPr>
                <p:spPr>
                  <a:xfrm rot="-5400000">
                    <a:off x="469125" y="4177025"/>
                    <a:ext cx="27650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05" y="863"/>
                          <a:pt x="1105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98" name="Google Shape;8498;p8"/>
                  <p:cNvSpPr/>
                  <p:nvPr/>
                </p:nvSpPr>
                <p:spPr>
                  <a:xfrm rot="-5400000">
                    <a:off x="554763" y="3785013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57" y="2504"/>
                        </a:lnTo>
                        <a:lnTo>
                          <a:pt x="657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99" name="Google Shape;8499;p8"/>
                  <p:cNvSpPr/>
                  <p:nvPr/>
                </p:nvSpPr>
                <p:spPr>
                  <a:xfrm rot="-5400000">
                    <a:off x="613238" y="3636788"/>
                    <a:ext cx="1597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9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00" name="Google Shape;8500;p8"/>
                  <p:cNvSpPr/>
                  <p:nvPr/>
                </p:nvSpPr>
                <p:spPr>
                  <a:xfrm rot="-5400000">
                    <a:off x="548513" y="3658813"/>
                    <a:ext cx="1815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6" h="725" extrusionOk="0">
                        <a:moveTo>
                          <a:pt x="363" y="0"/>
                        </a:moveTo>
                        <a:cubicBezTo>
                          <a:pt x="156" y="0"/>
                          <a:pt x="0" y="155"/>
                          <a:pt x="0" y="363"/>
                        </a:cubicBezTo>
                        <a:cubicBezTo>
                          <a:pt x="0" y="570"/>
                          <a:pt x="156" y="725"/>
                          <a:pt x="363" y="725"/>
                        </a:cubicBezTo>
                        <a:cubicBezTo>
                          <a:pt x="553" y="725"/>
                          <a:pt x="725" y="570"/>
                          <a:pt x="725" y="363"/>
                        </a:cubicBezTo>
                        <a:cubicBezTo>
                          <a:pt x="725" y="155"/>
                          <a:pt x="553" y="0"/>
                          <a:pt x="3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01" name="Google Shape;8501;p8"/>
                  <p:cNvSpPr/>
                  <p:nvPr/>
                </p:nvSpPr>
                <p:spPr>
                  <a:xfrm rot="-5400000">
                    <a:off x="508600" y="3643050"/>
                    <a:ext cx="22450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8" h="1986" extrusionOk="0">
                        <a:moveTo>
                          <a:pt x="449" y="1"/>
                        </a:moveTo>
                        <a:cubicBezTo>
                          <a:pt x="190" y="1"/>
                          <a:pt x="0" y="242"/>
                          <a:pt x="0" y="795"/>
                        </a:cubicBezTo>
                        <a:cubicBezTo>
                          <a:pt x="0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02" name="Google Shape;8502;p8"/>
                  <p:cNvSpPr/>
                  <p:nvPr/>
                </p:nvSpPr>
                <p:spPr>
                  <a:xfrm rot="-5400000">
                    <a:off x="509375" y="3677375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416" y="0"/>
                        </a:moveTo>
                        <a:cubicBezTo>
                          <a:pt x="318" y="0"/>
                          <a:pt x="236" y="36"/>
                          <a:pt x="173" y="99"/>
                        </a:cubicBezTo>
                        <a:cubicBezTo>
                          <a:pt x="1" y="289"/>
                          <a:pt x="35" y="599"/>
                          <a:pt x="415" y="979"/>
                        </a:cubicBezTo>
                        <a:cubicBezTo>
                          <a:pt x="779" y="1343"/>
                          <a:pt x="1273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8" y="1514"/>
                        </a:cubicBezTo>
                        <a:cubicBezTo>
                          <a:pt x="1623" y="1290"/>
                          <a:pt x="1433" y="737"/>
                          <a:pt x="1053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03" name="Google Shape;8503;p8"/>
                  <p:cNvSpPr/>
                  <p:nvPr/>
                </p:nvSpPr>
                <p:spPr>
                  <a:xfrm rot="-5400000">
                    <a:off x="532550" y="369460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4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42" y="898"/>
                          <a:pt x="794" y="898"/>
                        </a:cubicBezTo>
                        <a:cubicBezTo>
                          <a:pt x="1346" y="898"/>
                          <a:pt x="1881" y="639"/>
                          <a:pt x="2002" y="450"/>
                        </a:cubicBezTo>
                        <a:cubicBezTo>
                          <a:pt x="1881" y="277"/>
                          <a:pt x="1346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04" name="Google Shape;8504;p8"/>
                  <p:cNvSpPr/>
                  <p:nvPr/>
                </p:nvSpPr>
                <p:spPr>
                  <a:xfrm rot="-5400000">
                    <a:off x="532763" y="3618888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2" y="1"/>
                        </a:moveTo>
                        <a:cubicBezTo>
                          <a:pt x="639" y="1"/>
                          <a:pt x="104" y="277"/>
                          <a:pt x="1" y="450"/>
                        </a:cubicBezTo>
                        <a:cubicBezTo>
                          <a:pt x="122" y="639"/>
                          <a:pt x="639" y="898"/>
                          <a:pt x="1192" y="898"/>
                        </a:cubicBezTo>
                        <a:cubicBezTo>
                          <a:pt x="1744" y="898"/>
                          <a:pt x="1986" y="708"/>
                          <a:pt x="1986" y="450"/>
                        </a:cubicBezTo>
                        <a:cubicBezTo>
                          <a:pt x="1986" y="208"/>
                          <a:pt x="1744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05" name="Google Shape;8505;p8"/>
                  <p:cNvSpPr/>
                  <p:nvPr/>
                </p:nvSpPr>
                <p:spPr>
                  <a:xfrm rot="-5400000">
                    <a:off x="509363" y="3620413"/>
                    <a:ext cx="406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19" extrusionOk="0">
                        <a:moveTo>
                          <a:pt x="1196" y="0"/>
                        </a:moveTo>
                        <a:cubicBezTo>
                          <a:pt x="1024" y="0"/>
                          <a:pt x="811" y="106"/>
                          <a:pt x="570" y="358"/>
                        </a:cubicBezTo>
                        <a:cubicBezTo>
                          <a:pt x="173" y="737"/>
                          <a:pt x="1" y="1307"/>
                          <a:pt x="35" y="1514"/>
                        </a:cubicBezTo>
                        <a:cubicBezTo>
                          <a:pt x="53" y="1517"/>
                          <a:pt x="72" y="1518"/>
                          <a:pt x="94" y="1518"/>
                        </a:cubicBezTo>
                        <a:cubicBezTo>
                          <a:pt x="336" y="1518"/>
                          <a:pt x="844" y="1343"/>
                          <a:pt x="1192" y="979"/>
                        </a:cubicBezTo>
                        <a:cubicBezTo>
                          <a:pt x="1589" y="599"/>
                          <a:pt x="1623" y="289"/>
                          <a:pt x="1451" y="99"/>
                        </a:cubicBezTo>
                        <a:cubicBezTo>
                          <a:pt x="1381" y="36"/>
                          <a:pt x="1295" y="0"/>
                          <a:pt x="11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06" name="Google Shape;8506;p8"/>
                  <p:cNvSpPr/>
                  <p:nvPr/>
                </p:nvSpPr>
                <p:spPr>
                  <a:xfrm rot="-5400000">
                    <a:off x="613000" y="3805700"/>
                    <a:ext cx="21150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6" h="728" extrusionOk="0">
                        <a:moveTo>
                          <a:pt x="368" y="1"/>
                        </a:moveTo>
                        <a:cubicBezTo>
                          <a:pt x="182" y="1"/>
                          <a:pt x="0" y="144"/>
                          <a:pt x="0" y="365"/>
                        </a:cubicBezTo>
                        <a:cubicBezTo>
                          <a:pt x="0" y="572"/>
                          <a:pt x="156" y="728"/>
                          <a:pt x="363" y="728"/>
                        </a:cubicBezTo>
                        <a:cubicBezTo>
                          <a:pt x="691" y="728"/>
                          <a:pt x="846" y="331"/>
                          <a:pt x="622" y="106"/>
                        </a:cubicBezTo>
                        <a:cubicBezTo>
                          <a:pt x="549" y="34"/>
                          <a:pt x="458" y="1"/>
                          <a:pt x="36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07" name="Google Shape;8507;p8"/>
                  <p:cNvSpPr/>
                  <p:nvPr/>
                </p:nvSpPr>
                <p:spPr>
                  <a:xfrm rot="-5400000">
                    <a:off x="650350" y="3791275"/>
                    <a:ext cx="2247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2003" extrusionOk="0">
                        <a:moveTo>
                          <a:pt x="450" y="0"/>
                        </a:moveTo>
                        <a:cubicBezTo>
                          <a:pt x="277" y="121"/>
                          <a:pt x="1" y="639"/>
                          <a:pt x="1" y="1191"/>
                        </a:cubicBezTo>
                        <a:cubicBezTo>
                          <a:pt x="1" y="1743"/>
                          <a:pt x="208" y="2002"/>
                          <a:pt x="450" y="2002"/>
                        </a:cubicBezTo>
                        <a:cubicBezTo>
                          <a:pt x="709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22" y="121"/>
                          <a:pt x="45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08" name="Google Shape;8508;p8"/>
                  <p:cNvSpPr/>
                  <p:nvPr/>
                </p:nvSpPr>
                <p:spPr>
                  <a:xfrm rot="-5400000">
                    <a:off x="631263" y="3768838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93" y="1"/>
                        </a:moveTo>
                        <a:cubicBezTo>
                          <a:pt x="72" y="1"/>
                          <a:pt x="52" y="2"/>
                          <a:pt x="35" y="5"/>
                        </a:cubicBezTo>
                        <a:cubicBezTo>
                          <a:pt x="1" y="229"/>
                          <a:pt x="173" y="781"/>
                          <a:pt x="570" y="1178"/>
                        </a:cubicBezTo>
                        <a:cubicBezTo>
                          <a:pt x="820" y="1417"/>
                          <a:pt x="1036" y="1520"/>
                          <a:pt x="1204" y="1520"/>
                        </a:cubicBezTo>
                        <a:cubicBezTo>
                          <a:pt x="1303" y="1520"/>
                          <a:pt x="1386" y="1484"/>
                          <a:pt x="1450" y="1420"/>
                        </a:cubicBezTo>
                        <a:cubicBezTo>
                          <a:pt x="1623" y="1247"/>
                          <a:pt x="1588" y="937"/>
                          <a:pt x="1209" y="540"/>
                        </a:cubicBezTo>
                        <a:cubicBezTo>
                          <a:pt x="843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09" name="Google Shape;8509;p8"/>
                  <p:cNvSpPr/>
                  <p:nvPr/>
                </p:nvSpPr>
                <p:spPr>
                  <a:xfrm rot="-5400000">
                    <a:off x="598563" y="3767113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1" y="1"/>
                        </a:moveTo>
                        <a:cubicBezTo>
                          <a:pt x="639" y="1"/>
                          <a:pt x="121" y="277"/>
                          <a:pt x="0" y="449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4" y="898"/>
                          <a:pt x="2003" y="708"/>
                          <a:pt x="2003" y="449"/>
                        </a:cubicBezTo>
                        <a:cubicBezTo>
                          <a:pt x="2003" y="208"/>
                          <a:pt x="1744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10" name="Google Shape;8510;p8"/>
                  <p:cNvSpPr/>
                  <p:nvPr/>
                </p:nvSpPr>
                <p:spPr>
                  <a:xfrm rot="-5400000">
                    <a:off x="598563" y="3843063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812" y="1"/>
                        </a:moveTo>
                        <a:cubicBezTo>
                          <a:pt x="260" y="1"/>
                          <a:pt x="1" y="208"/>
                          <a:pt x="1" y="449"/>
                        </a:cubicBezTo>
                        <a:cubicBezTo>
                          <a:pt x="1" y="708"/>
                          <a:pt x="260" y="898"/>
                          <a:pt x="812" y="898"/>
                        </a:cubicBezTo>
                        <a:cubicBezTo>
                          <a:pt x="1364" y="898"/>
                          <a:pt x="1882" y="639"/>
                          <a:pt x="2003" y="449"/>
                        </a:cubicBezTo>
                        <a:cubicBezTo>
                          <a:pt x="1882" y="277"/>
                          <a:pt x="1364" y="1"/>
                          <a:pt x="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11" name="Google Shape;8511;p8"/>
                  <p:cNvSpPr/>
                  <p:nvPr/>
                </p:nvSpPr>
                <p:spPr>
                  <a:xfrm rot="-5400000">
                    <a:off x="631263" y="3825788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1526" y="0"/>
                        </a:moveTo>
                        <a:cubicBezTo>
                          <a:pt x="1273" y="0"/>
                          <a:pt x="780" y="176"/>
                          <a:pt x="432" y="540"/>
                        </a:cubicBezTo>
                        <a:cubicBezTo>
                          <a:pt x="35" y="937"/>
                          <a:pt x="0" y="1247"/>
                          <a:pt x="173" y="1420"/>
                        </a:cubicBezTo>
                        <a:cubicBezTo>
                          <a:pt x="243" y="1484"/>
                          <a:pt x="330" y="1520"/>
                          <a:pt x="431" y="1520"/>
                        </a:cubicBezTo>
                        <a:cubicBezTo>
                          <a:pt x="603" y="1520"/>
                          <a:pt x="814" y="1417"/>
                          <a:pt x="1053" y="1178"/>
                        </a:cubicBezTo>
                        <a:cubicBezTo>
                          <a:pt x="1450" y="781"/>
                          <a:pt x="1623" y="229"/>
                          <a:pt x="1588" y="5"/>
                        </a:cubicBezTo>
                        <a:cubicBezTo>
                          <a:pt x="1570" y="2"/>
                          <a:pt x="1549" y="0"/>
                          <a:pt x="152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12" name="Google Shape;8512;p8"/>
                  <p:cNvSpPr/>
                  <p:nvPr/>
                </p:nvSpPr>
                <p:spPr>
                  <a:xfrm rot="-5400000">
                    <a:off x="471713" y="3737338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3" y="1"/>
                        </a:moveTo>
                        <a:cubicBezTo>
                          <a:pt x="0" y="1"/>
                          <a:pt x="0" y="864"/>
                          <a:pt x="553" y="864"/>
                        </a:cubicBezTo>
                        <a:cubicBezTo>
                          <a:pt x="1105" y="864"/>
                          <a:pt x="1105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13" name="Google Shape;8513;p8"/>
                  <p:cNvSpPr/>
                  <p:nvPr/>
                </p:nvSpPr>
                <p:spPr>
                  <a:xfrm rot="-5400000">
                    <a:off x="469138" y="3868938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2" y="0"/>
                        </a:moveTo>
                        <a:cubicBezTo>
                          <a:pt x="0" y="0"/>
                          <a:pt x="0" y="863"/>
                          <a:pt x="552" y="863"/>
                        </a:cubicBezTo>
                        <a:cubicBezTo>
                          <a:pt x="1105" y="863"/>
                          <a:pt x="1105" y="0"/>
                          <a:pt x="5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14" name="Google Shape;8514;p8"/>
                  <p:cNvSpPr/>
                  <p:nvPr/>
                </p:nvSpPr>
                <p:spPr>
                  <a:xfrm rot="-5400000">
                    <a:off x="554775" y="3476925"/>
                    <a:ext cx="164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6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15" name="Google Shape;8515;p8"/>
                  <p:cNvSpPr/>
                  <p:nvPr/>
                </p:nvSpPr>
                <p:spPr>
                  <a:xfrm rot="-5400000">
                    <a:off x="613238" y="3328713"/>
                    <a:ext cx="1597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9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16" name="Google Shape;8516;p8"/>
                  <p:cNvSpPr/>
                  <p:nvPr/>
                </p:nvSpPr>
                <p:spPr>
                  <a:xfrm rot="-5400000">
                    <a:off x="548300" y="3350950"/>
                    <a:ext cx="18575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3" h="725" extrusionOk="0">
                        <a:moveTo>
                          <a:pt x="380" y="0"/>
                        </a:moveTo>
                        <a:cubicBezTo>
                          <a:pt x="173" y="0"/>
                          <a:pt x="1" y="155"/>
                          <a:pt x="1" y="363"/>
                        </a:cubicBezTo>
                        <a:cubicBezTo>
                          <a:pt x="1" y="570"/>
                          <a:pt x="173" y="725"/>
                          <a:pt x="380" y="725"/>
                        </a:cubicBezTo>
                        <a:cubicBezTo>
                          <a:pt x="570" y="725"/>
                          <a:pt x="743" y="570"/>
                          <a:pt x="743" y="363"/>
                        </a:cubicBezTo>
                        <a:cubicBezTo>
                          <a:pt x="743" y="155"/>
                          <a:pt x="570" y="0"/>
                          <a:pt x="38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17" name="Google Shape;8517;p8"/>
                  <p:cNvSpPr/>
                  <p:nvPr/>
                </p:nvSpPr>
                <p:spPr>
                  <a:xfrm rot="-5400000">
                    <a:off x="508588" y="3334963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49" y="1"/>
                        </a:moveTo>
                        <a:cubicBezTo>
                          <a:pt x="190" y="1"/>
                          <a:pt x="1" y="242"/>
                          <a:pt x="1" y="795"/>
                        </a:cubicBezTo>
                        <a:cubicBezTo>
                          <a:pt x="1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18" name="Google Shape;8518;p8"/>
                  <p:cNvSpPr/>
                  <p:nvPr/>
                </p:nvSpPr>
                <p:spPr>
                  <a:xfrm rot="-5400000">
                    <a:off x="509363" y="3369288"/>
                    <a:ext cx="406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19" extrusionOk="0">
                        <a:moveTo>
                          <a:pt x="416" y="0"/>
                        </a:moveTo>
                        <a:cubicBezTo>
                          <a:pt x="319" y="0"/>
                          <a:pt x="237" y="36"/>
                          <a:pt x="174" y="99"/>
                        </a:cubicBezTo>
                        <a:cubicBezTo>
                          <a:pt x="1" y="289"/>
                          <a:pt x="35" y="599"/>
                          <a:pt x="415" y="979"/>
                        </a:cubicBezTo>
                        <a:cubicBezTo>
                          <a:pt x="779" y="1343"/>
                          <a:pt x="1274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9" y="1514"/>
                        </a:cubicBezTo>
                        <a:cubicBezTo>
                          <a:pt x="1623" y="1290"/>
                          <a:pt x="1433" y="737"/>
                          <a:pt x="1054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19" name="Google Shape;8519;p8"/>
                  <p:cNvSpPr/>
                  <p:nvPr/>
                </p:nvSpPr>
                <p:spPr>
                  <a:xfrm rot="-5400000">
                    <a:off x="532550" y="3386525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4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59" y="898"/>
                          <a:pt x="794" y="898"/>
                        </a:cubicBezTo>
                        <a:cubicBezTo>
                          <a:pt x="1347" y="898"/>
                          <a:pt x="1882" y="639"/>
                          <a:pt x="2002" y="450"/>
                        </a:cubicBezTo>
                        <a:cubicBezTo>
                          <a:pt x="1882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20" name="Google Shape;8520;p8"/>
                  <p:cNvSpPr/>
                  <p:nvPr/>
                </p:nvSpPr>
                <p:spPr>
                  <a:xfrm rot="-5400000">
                    <a:off x="532775" y="3310800"/>
                    <a:ext cx="4962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5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3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21" name="Google Shape;8521;p8"/>
                  <p:cNvSpPr/>
                  <p:nvPr/>
                </p:nvSpPr>
                <p:spPr>
                  <a:xfrm rot="-5400000">
                    <a:off x="509375" y="3312325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1194" y="0"/>
                        </a:moveTo>
                        <a:cubicBezTo>
                          <a:pt x="1021" y="0"/>
                          <a:pt x="804" y="106"/>
                          <a:pt x="553" y="358"/>
                        </a:cubicBezTo>
                        <a:cubicBezTo>
                          <a:pt x="173" y="737"/>
                          <a:pt x="0" y="1307"/>
                          <a:pt x="35" y="1514"/>
                        </a:cubicBezTo>
                        <a:cubicBezTo>
                          <a:pt x="52" y="1517"/>
                          <a:pt x="72" y="1518"/>
                          <a:pt x="94" y="1518"/>
                        </a:cubicBezTo>
                        <a:cubicBezTo>
                          <a:pt x="335" y="1518"/>
                          <a:pt x="843" y="1343"/>
                          <a:pt x="1191" y="979"/>
                        </a:cubicBezTo>
                        <a:cubicBezTo>
                          <a:pt x="1588" y="599"/>
                          <a:pt x="1623" y="289"/>
                          <a:pt x="1450" y="99"/>
                        </a:cubicBezTo>
                        <a:cubicBezTo>
                          <a:pt x="1380" y="36"/>
                          <a:pt x="1295" y="0"/>
                          <a:pt x="11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22" name="Google Shape;8522;p8"/>
                  <p:cNvSpPr/>
                  <p:nvPr/>
                </p:nvSpPr>
                <p:spPr>
                  <a:xfrm rot="-5400000">
                    <a:off x="612988" y="3497613"/>
                    <a:ext cx="21175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7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56" y="728"/>
                          <a:pt x="363" y="728"/>
                        </a:cubicBezTo>
                        <a:cubicBezTo>
                          <a:pt x="691" y="728"/>
                          <a:pt x="846" y="331"/>
                          <a:pt x="622" y="106"/>
                        </a:cubicBezTo>
                        <a:cubicBezTo>
                          <a:pt x="549" y="34"/>
                          <a:pt x="458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23" name="Google Shape;8523;p8"/>
                  <p:cNvSpPr/>
                  <p:nvPr/>
                </p:nvSpPr>
                <p:spPr>
                  <a:xfrm rot="-5400000">
                    <a:off x="650575" y="3483400"/>
                    <a:ext cx="2202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1" h="2003" extrusionOk="0">
                        <a:moveTo>
                          <a:pt x="449" y="0"/>
                        </a:moveTo>
                        <a:cubicBezTo>
                          <a:pt x="259" y="121"/>
                          <a:pt x="0" y="639"/>
                          <a:pt x="0" y="1191"/>
                        </a:cubicBezTo>
                        <a:cubicBezTo>
                          <a:pt x="0" y="1743"/>
                          <a:pt x="207" y="2002"/>
                          <a:pt x="449" y="2002"/>
                        </a:cubicBezTo>
                        <a:cubicBezTo>
                          <a:pt x="691" y="2002"/>
                          <a:pt x="880" y="1743"/>
                          <a:pt x="880" y="1191"/>
                        </a:cubicBezTo>
                        <a:cubicBezTo>
                          <a:pt x="880" y="639"/>
                          <a:pt x="622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24" name="Google Shape;8524;p8"/>
                  <p:cNvSpPr/>
                  <p:nvPr/>
                </p:nvSpPr>
                <p:spPr>
                  <a:xfrm rot="-5400000">
                    <a:off x="631250" y="346075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93" y="1"/>
                        </a:moveTo>
                        <a:cubicBezTo>
                          <a:pt x="72" y="1"/>
                          <a:pt x="53" y="2"/>
                          <a:pt x="35" y="5"/>
                        </a:cubicBezTo>
                        <a:cubicBezTo>
                          <a:pt x="1" y="229"/>
                          <a:pt x="174" y="781"/>
                          <a:pt x="570" y="1178"/>
                        </a:cubicBezTo>
                        <a:cubicBezTo>
                          <a:pt x="809" y="1417"/>
                          <a:pt x="1028" y="1520"/>
                          <a:pt x="1200" y="1520"/>
                        </a:cubicBezTo>
                        <a:cubicBezTo>
                          <a:pt x="1301" y="1520"/>
                          <a:pt x="1387" y="1484"/>
                          <a:pt x="1451" y="1420"/>
                        </a:cubicBezTo>
                        <a:cubicBezTo>
                          <a:pt x="1623" y="1247"/>
                          <a:pt x="1589" y="937"/>
                          <a:pt x="1192" y="540"/>
                        </a:cubicBezTo>
                        <a:cubicBezTo>
                          <a:pt x="842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25" name="Google Shape;8525;p8"/>
                  <p:cNvSpPr/>
                  <p:nvPr/>
                </p:nvSpPr>
                <p:spPr>
                  <a:xfrm rot="-5400000">
                    <a:off x="598563" y="3459038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2" y="1"/>
                        </a:moveTo>
                        <a:cubicBezTo>
                          <a:pt x="639" y="1"/>
                          <a:pt x="122" y="277"/>
                          <a:pt x="1" y="449"/>
                        </a:cubicBezTo>
                        <a:cubicBezTo>
                          <a:pt x="122" y="639"/>
                          <a:pt x="639" y="898"/>
                          <a:pt x="1192" y="898"/>
                        </a:cubicBezTo>
                        <a:cubicBezTo>
                          <a:pt x="1744" y="898"/>
                          <a:pt x="2003" y="708"/>
                          <a:pt x="2003" y="449"/>
                        </a:cubicBezTo>
                        <a:cubicBezTo>
                          <a:pt x="2003" y="208"/>
                          <a:pt x="1744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26" name="Google Shape;8526;p8"/>
                  <p:cNvSpPr/>
                  <p:nvPr/>
                </p:nvSpPr>
                <p:spPr>
                  <a:xfrm rot="-5400000">
                    <a:off x="598775" y="3534750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4" y="1"/>
                        </a:moveTo>
                        <a:cubicBezTo>
                          <a:pt x="242" y="1"/>
                          <a:pt x="0" y="208"/>
                          <a:pt x="0" y="449"/>
                        </a:cubicBezTo>
                        <a:cubicBezTo>
                          <a:pt x="0" y="708"/>
                          <a:pt x="242" y="898"/>
                          <a:pt x="794" y="898"/>
                        </a:cubicBezTo>
                        <a:cubicBezTo>
                          <a:pt x="1347" y="898"/>
                          <a:pt x="1864" y="639"/>
                          <a:pt x="1985" y="449"/>
                        </a:cubicBezTo>
                        <a:cubicBezTo>
                          <a:pt x="1864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27" name="Google Shape;8527;p8"/>
                  <p:cNvSpPr/>
                  <p:nvPr/>
                </p:nvSpPr>
                <p:spPr>
                  <a:xfrm rot="-5400000">
                    <a:off x="631250" y="351770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26" y="0"/>
                        </a:moveTo>
                        <a:cubicBezTo>
                          <a:pt x="1274" y="0"/>
                          <a:pt x="780" y="176"/>
                          <a:pt x="432" y="540"/>
                        </a:cubicBezTo>
                        <a:cubicBezTo>
                          <a:pt x="35" y="937"/>
                          <a:pt x="1" y="1247"/>
                          <a:pt x="173" y="1420"/>
                        </a:cubicBezTo>
                        <a:cubicBezTo>
                          <a:pt x="237" y="1484"/>
                          <a:pt x="323" y="1520"/>
                          <a:pt x="424" y="1520"/>
                        </a:cubicBezTo>
                        <a:cubicBezTo>
                          <a:pt x="596" y="1520"/>
                          <a:pt x="815" y="1417"/>
                          <a:pt x="1053" y="1178"/>
                        </a:cubicBezTo>
                        <a:cubicBezTo>
                          <a:pt x="1450" y="781"/>
                          <a:pt x="1623" y="229"/>
                          <a:pt x="1589" y="5"/>
                        </a:cubicBezTo>
                        <a:cubicBezTo>
                          <a:pt x="1570" y="2"/>
                          <a:pt x="1549" y="0"/>
                          <a:pt x="152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28" name="Google Shape;8528;p8"/>
                  <p:cNvSpPr/>
                  <p:nvPr/>
                </p:nvSpPr>
                <p:spPr>
                  <a:xfrm rot="-5400000">
                    <a:off x="471700" y="3429250"/>
                    <a:ext cx="27650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864" extrusionOk="0">
                        <a:moveTo>
                          <a:pt x="553" y="1"/>
                        </a:moveTo>
                        <a:cubicBezTo>
                          <a:pt x="1" y="1"/>
                          <a:pt x="1" y="864"/>
                          <a:pt x="553" y="864"/>
                        </a:cubicBezTo>
                        <a:cubicBezTo>
                          <a:pt x="1105" y="864"/>
                          <a:pt x="1105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29" name="Google Shape;8529;p8"/>
                  <p:cNvSpPr/>
                  <p:nvPr/>
                </p:nvSpPr>
                <p:spPr>
                  <a:xfrm rot="-5400000">
                    <a:off x="469125" y="3560850"/>
                    <a:ext cx="27650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05" y="863"/>
                          <a:pt x="1105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30" name="Google Shape;8530;p8"/>
                  <p:cNvSpPr/>
                  <p:nvPr/>
                </p:nvSpPr>
                <p:spPr>
                  <a:xfrm rot="-5400000">
                    <a:off x="554763" y="3168838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31" name="Google Shape;8531;p8"/>
                  <p:cNvSpPr/>
                  <p:nvPr/>
                </p:nvSpPr>
                <p:spPr>
                  <a:xfrm rot="-5400000">
                    <a:off x="613225" y="3020625"/>
                    <a:ext cx="160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32" name="Google Shape;8532;p8"/>
                  <p:cNvSpPr/>
                  <p:nvPr/>
                </p:nvSpPr>
                <p:spPr>
                  <a:xfrm rot="-5400000">
                    <a:off x="548288" y="3042863"/>
                    <a:ext cx="1860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4" h="725" extrusionOk="0">
                        <a:moveTo>
                          <a:pt x="381" y="0"/>
                        </a:moveTo>
                        <a:cubicBezTo>
                          <a:pt x="174" y="0"/>
                          <a:pt x="1" y="155"/>
                          <a:pt x="1" y="363"/>
                        </a:cubicBezTo>
                        <a:cubicBezTo>
                          <a:pt x="1" y="570"/>
                          <a:pt x="174" y="725"/>
                          <a:pt x="381" y="725"/>
                        </a:cubicBezTo>
                        <a:cubicBezTo>
                          <a:pt x="570" y="725"/>
                          <a:pt x="743" y="570"/>
                          <a:pt x="743" y="363"/>
                        </a:cubicBezTo>
                        <a:cubicBezTo>
                          <a:pt x="743" y="155"/>
                          <a:pt x="570" y="0"/>
                          <a:pt x="3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33" name="Google Shape;8533;p8"/>
                  <p:cNvSpPr/>
                  <p:nvPr/>
                </p:nvSpPr>
                <p:spPr>
                  <a:xfrm rot="-5400000">
                    <a:off x="508588" y="3026888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50" y="1"/>
                        </a:moveTo>
                        <a:cubicBezTo>
                          <a:pt x="191" y="1"/>
                          <a:pt x="1" y="242"/>
                          <a:pt x="1" y="795"/>
                        </a:cubicBezTo>
                        <a:cubicBezTo>
                          <a:pt x="1" y="1347"/>
                          <a:pt x="260" y="1882"/>
                          <a:pt x="450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5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34" name="Google Shape;8534;p8"/>
                  <p:cNvSpPr/>
                  <p:nvPr/>
                </p:nvSpPr>
                <p:spPr>
                  <a:xfrm rot="-5400000">
                    <a:off x="509163" y="3061413"/>
                    <a:ext cx="410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0" h="1519" extrusionOk="0">
                        <a:moveTo>
                          <a:pt x="433" y="0"/>
                        </a:moveTo>
                        <a:cubicBezTo>
                          <a:pt x="335" y="0"/>
                          <a:pt x="253" y="36"/>
                          <a:pt x="190" y="99"/>
                        </a:cubicBezTo>
                        <a:cubicBezTo>
                          <a:pt x="0" y="289"/>
                          <a:pt x="52" y="599"/>
                          <a:pt x="432" y="979"/>
                        </a:cubicBezTo>
                        <a:cubicBezTo>
                          <a:pt x="796" y="1343"/>
                          <a:pt x="1290" y="1518"/>
                          <a:pt x="1529" y="1518"/>
                        </a:cubicBezTo>
                        <a:cubicBezTo>
                          <a:pt x="1551" y="1518"/>
                          <a:pt x="1571" y="1517"/>
                          <a:pt x="1588" y="1514"/>
                        </a:cubicBezTo>
                        <a:cubicBezTo>
                          <a:pt x="1640" y="1290"/>
                          <a:pt x="1450" y="737"/>
                          <a:pt x="1070" y="358"/>
                        </a:cubicBezTo>
                        <a:cubicBezTo>
                          <a:pt x="819" y="106"/>
                          <a:pt x="602" y="0"/>
                          <a:pt x="43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35" name="Google Shape;8535;p8"/>
                  <p:cNvSpPr/>
                  <p:nvPr/>
                </p:nvSpPr>
                <p:spPr>
                  <a:xfrm rot="-5400000">
                    <a:off x="532550" y="307845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5" y="1"/>
                        </a:moveTo>
                        <a:cubicBezTo>
                          <a:pt x="260" y="1"/>
                          <a:pt x="1" y="208"/>
                          <a:pt x="1" y="450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82" y="639"/>
                          <a:pt x="2003" y="450"/>
                        </a:cubicBezTo>
                        <a:cubicBezTo>
                          <a:pt x="1865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36" name="Google Shape;8536;p8"/>
                  <p:cNvSpPr/>
                  <p:nvPr/>
                </p:nvSpPr>
                <p:spPr>
                  <a:xfrm rot="-5400000">
                    <a:off x="532763" y="3002713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4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4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37" name="Google Shape;8537;p8"/>
                  <p:cNvSpPr/>
                  <p:nvPr/>
                </p:nvSpPr>
                <p:spPr>
                  <a:xfrm rot="-5400000">
                    <a:off x="509163" y="3004463"/>
                    <a:ext cx="410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0" h="1519" extrusionOk="0">
                        <a:moveTo>
                          <a:pt x="1207" y="0"/>
                        </a:moveTo>
                        <a:cubicBezTo>
                          <a:pt x="1038" y="0"/>
                          <a:pt x="821" y="106"/>
                          <a:pt x="570" y="358"/>
                        </a:cubicBezTo>
                        <a:cubicBezTo>
                          <a:pt x="190" y="737"/>
                          <a:pt x="0" y="1307"/>
                          <a:pt x="52" y="1514"/>
                        </a:cubicBezTo>
                        <a:cubicBezTo>
                          <a:pt x="69" y="1517"/>
                          <a:pt x="89" y="1518"/>
                          <a:pt x="111" y="1518"/>
                        </a:cubicBezTo>
                        <a:cubicBezTo>
                          <a:pt x="350" y="1518"/>
                          <a:pt x="844" y="1343"/>
                          <a:pt x="1208" y="979"/>
                        </a:cubicBezTo>
                        <a:cubicBezTo>
                          <a:pt x="1605" y="599"/>
                          <a:pt x="1640" y="289"/>
                          <a:pt x="1450" y="99"/>
                        </a:cubicBezTo>
                        <a:cubicBezTo>
                          <a:pt x="1387" y="36"/>
                          <a:pt x="1305" y="0"/>
                          <a:pt x="120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38" name="Google Shape;8538;p8"/>
                  <p:cNvSpPr/>
                  <p:nvPr/>
                </p:nvSpPr>
                <p:spPr>
                  <a:xfrm rot="-5400000">
                    <a:off x="612988" y="3189538"/>
                    <a:ext cx="21175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7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56" y="728"/>
                          <a:pt x="363" y="728"/>
                        </a:cubicBezTo>
                        <a:cubicBezTo>
                          <a:pt x="691" y="728"/>
                          <a:pt x="847" y="331"/>
                          <a:pt x="622" y="106"/>
                        </a:cubicBezTo>
                        <a:cubicBezTo>
                          <a:pt x="549" y="34"/>
                          <a:pt x="459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39" name="Google Shape;8539;p8"/>
                  <p:cNvSpPr/>
                  <p:nvPr/>
                </p:nvSpPr>
                <p:spPr>
                  <a:xfrm rot="-5400000">
                    <a:off x="650350" y="3175100"/>
                    <a:ext cx="2247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2003" extrusionOk="0">
                        <a:moveTo>
                          <a:pt x="449" y="0"/>
                        </a:moveTo>
                        <a:cubicBezTo>
                          <a:pt x="277" y="121"/>
                          <a:pt x="1" y="639"/>
                          <a:pt x="1" y="1191"/>
                        </a:cubicBezTo>
                        <a:cubicBezTo>
                          <a:pt x="1" y="1743"/>
                          <a:pt x="208" y="2002"/>
                          <a:pt x="449" y="2002"/>
                        </a:cubicBezTo>
                        <a:cubicBezTo>
                          <a:pt x="708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22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40" name="Google Shape;8540;p8"/>
                  <p:cNvSpPr/>
                  <p:nvPr/>
                </p:nvSpPr>
                <p:spPr>
                  <a:xfrm rot="-5400000">
                    <a:off x="631263" y="3152663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93" y="1"/>
                        </a:moveTo>
                        <a:cubicBezTo>
                          <a:pt x="71" y="1"/>
                          <a:pt x="52" y="2"/>
                          <a:pt x="35" y="5"/>
                        </a:cubicBezTo>
                        <a:cubicBezTo>
                          <a:pt x="0" y="229"/>
                          <a:pt x="173" y="781"/>
                          <a:pt x="570" y="1178"/>
                        </a:cubicBezTo>
                        <a:cubicBezTo>
                          <a:pt x="809" y="1417"/>
                          <a:pt x="1027" y="1520"/>
                          <a:pt x="1199" y="1520"/>
                        </a:cubicBezTo>
                        <a:cubicBezTo>
                          <a:pt x="1301" y="1520"/>
                          <a:pt x="1386" y="1484"/>
                          <a:pt x="1450" y="1420"/>
                        </a:cubicBezTo>
                        <a:cubicBezTo>
                          <a:pt x="1623" y="1247"/>
                          <a:pt x="1588" y="937"/>
                          <a:pt x="1191" y="540"/>
                        </a:cubicBezTo>
                        <a:cubicBezTo>
                          <a:pt x="841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41" name="Google Shape;8541;p8"/>
                  <p:cNvSpPr/>
                  <p:nvPr/>
                </p:nvSpPr>
                <p:spPr>
                  <a:xfrm rot="-5400000">
                    <a:off x="598788" y="3151163"/>
                    <a:ext cx="4962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5" h="898" extrusionOk="0">
                        <a:moveTo>
                          <a:pt x="1191" y="1"/>
                        </a:moveTo>
                        <a:cubicBezTo>
                          <a:pt x="639" y="1"/>
                          <a:pt x="121" y="277"/>
                          <a:pt x="0" y="449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3" y="898"/>
                          <a:pt x="1985" y="708"/>
                          <a:pt x="1985" y="449"/>
                        </a:cubicBezTo>
                        <a:cubicBezTo>
                          <a:pt x="1985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42" name="Google Shape;8542;p8"/>
                  <p:cNvSpPr/>
                  <p:nvPr/>
                </p:nvSpPr>
                <p:spPr>
                  <a:xfrm rot="-5400000">
                    <a:off x="598775" y="3226675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5" y="1"/>
                        </a:moveTo>
                        <a:cubicBezTo>
                          <a:pt x="242" y="1"/>
                          <a:pt x="1" y="208"/>
                          <a:pt x="1" y="449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65" y="639"/>
                          <a:pt x="1986" y="449"/>
                        </a:cubicBezTo>
                        <a:cubicBezTo>
                          <a:pt x="1865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43" name="Google Shape;8543;p8"/>
                  <p:cNvSpPr/>
                  <p:nvPr/>
                </p:nvSpPr>
                <p:spPr>
                  <a:xfrm rot="-5400000">
                    <a:off x="631250" y="3209625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26" y="0"/>
                        </a:moveTo>
                        <a:cubicBezTo>
                          <a:pt x="1274" y="0"/>
                          <a:pt x="781" y="176"/>
                          <a:pt x="432" y="540"/>
                        </a:cubicBezTo>
                        <a:cubicBezTo>
                          <a:pt x="36" y="937"/>
                          <a:pt x="1" y="1247"/>
                          <a:pt x="174" y="1420"/>
                        </a:cubicBezTo>
                        <a:cubicBezTo>
                          <a:pt x="238" y="1484"/>
                          <a:pt x="323" y="1520"/>
                          <a:pt x="424" y="1520"/>
                        </a:cubicBezTo>
                        <a:cubicBezTo>
                          <a:pt x="597" y="1520"/>
                          <a:pt x="815" y="1417"/>
                          <a:pt x="1054" y="1178"/>
                        </a:cubicBezTo>
                        <a:cubicBezTo>
                          <a:pt x="1451" y="781"/>
                          <a:pt x="1623" y="229"/>
                          <a:pt x="1589" y="5"/>
                        </a:cubicBezTo>
                        <a:cubicBezTo>
                          <a:pt x="1570" y="2"/>
                          <a:pt x="1549" y="0"/>
                          <a:pt x="152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44" name="Google Shape;8544;p8"/>
                  <p:cNvSpPr/>
                  <p:nvPr/>
                </p:nvSpPr>
                <p:spPr>
                  <a:xfrm rot="-5400000">
                    <a:off x="471713" y="3121163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2" y="1"/>
                        </a:moveTo>
                        <a:cubicBezTo>
                          <a:pt x="0" y="1"/>
                          <a:pt x="0" y="864"/>
                          <a:pt x="552" y="864"/>
                        </a:cubicBezTo>
                        <a:cubicBezTo>
                          <a:pt x="1105" y="864"/>
                          <a:pt x="1105" y="1"/>
                          <a:pt x="5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45" name="Google Shape;8545;p8"/>
                  <p:cNvSpPr/>
                  <p:nvPr/>
                </p:nvSpPr>
                <p:spPr>
                  <a:xfrm rot="-5400000">
                    <a:off x="468913" y="3252563"/>
                    <a:ext cx="2807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05" y="863"/>
                          <a:pt x="1123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46" name="Google Shape;8546;p8"/>
                  <p:cNvSpPr/>
                  <p:nvPr/>
                </p:nvSpPr>
                <p:spPr>
                  <a:xfrm rot="-5400000">
                    <a:off x="459638" y="4385438"/>
                    <a:ext cx="107450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0" y="2227"/>
                          <a:pt x="0" y="2503"/>
                        </a:cubicBezTo>
                        <a:cubicBezTo>
                          <a:pt x="0" y="3073"/>
                          <a:pt x="449" y="3539"/>
                          <a:pt x="1019" y="3539"/>
                        </a:cubicBezTo>
                        <a:cubicBezTo>
                          <a:pt x="1588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4" y="3537"/>
                          <a:pt x="3059" y="3537"/>
                        </a:cubicBezTo>
                        <a:cubicBezTo>
                          <a:pt x="3193" y="3537"/>
                          <a:pt x="3332" y="3510"/>
                          <a:pt x="3470" y="3452"/>
                        </a:cubicBezTo>
                        <a:cubicBezTo>
                          <a:pt x="4143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47" name="Google Shape;8547;p8"/>
                  <p:cNvSpPr/>
                  <p:nvPr/>
                </p:nvSpPr>
                <p:spPr>
                  <a:xfrm rot="-5400000">
                    <a:off x="617150" y="4242625"/>
                    <a:ext cx="107450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8" extrusionOk="0">
                        <a:moveTo>
                          <a:pt x="1233" y="0"/>
                        </a:moveTo>
                        <a:cubicBezTo>
                          <a:pt x="1099" y="0"/>
                          <a:pt x="962" y="27"/>
                          <a:pt x="829" y="85"/>
                        </a:cubicBezTo>
                        <a:cubicBezTo>
                          <a:pt x="156" y="379"/>
                          <a:pt x="0" y="1259"/>
                          <a:pt x="535" y="1777"/>
                        </a:cubicBezTo>
                        <a:lnTo>
                          <a:pt x="2261" y="3537"/>
                        </a:lnTo>
                        <a:lnTo>
                          <a:pt x="3987" y="1777"/>
                        </a:lnTo>
                        <a:cubicBezTo>
                          <a:pt x="4177" y="1570"/>
                          <a:pt x="4298" y="1311"/>
                          <a:pt x="4298" y="1035"/>
                        </a:cubicBezTo>
                        <a:cubicBezTo>
                          <a:pt x="4298" y="353"/>
                          <a:pt x="3789" y="12"/>
                          <a:pt x="3280" y="12"/>
                        </a:cubicBezTo>
                        <a:cubicBezTo>
                          <a:pt x="2770" y="12"/>
                          <a:pt x="2261" y="353"/>
                          <a:pt x="2261" y="1035"/>
                        </a:cubicBezTo>
                        <a:cubicBezTo>
                          <a:pt x="2261" y="440"/>
                          <a:pt x="1773" y="0"/>
                          <a:pt x="123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48" name="Google Shape;8548;p8"/>
                  <p:cNvSpPr/>
                  <p:nvPr/>
                </p:nvSpPr>
                <p:spPr>
                  <a:xfrm rot="-5400000">
                    <a:off x="462225" y="4079925"/>
                    <a:ext cx="103150" cy="89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26" h="3574" extrusionOk="0">
                        <a:moveTo>
                          <a:pt x="2071" y="0"/>
                        </a:moveTo>
                        <a:lnTo>
                          <a:pt x="345" y="1778"/>
                        </a:lnTo>
                        <a:cubicBezTo>
                          <a:pt x="155" y="1968"/>
                          <a:pt x="35" y="2227"/>
                          <a:pt x="35" y="2503"/>
                        </a:cubicBezTo>
                        <a:cubicBezTo>
                          <a:pt x="0" y="3090"/>
                          <a:pt x="466" y="3573"/>
                          <a:pt x="1053" y="3573"/>
                        </a:cubicBezTo>
                        <a:cubicBezTo>
                          <a:pt x="1619" y="3573"/>
                          <a:pt x="2073" y="3123"/>
                          <a:pt x="2073" y="2564"/>
                        </a:cubicBezTo>
                        <a:lnTo>
                          <a:pt x="2073" y="2564"/>
                        </a:lnTo>
                        <a:cubicBezTo>
                          <a:pt x="2105" y="3106"/>
                          <a:pt x="2557" y="3539"/>
                          <a:pt x="3090" y="3539"/>
                        </a:cubicBezTo>
                        <a:cubicBezTo>
                          <a:pt x="3659" y="3539"/>
                          <a:pt x="4125" y="3073"/>
                          <a:pt x="4125" y="2503"/>
                        </a:cubicBezTo>
                        <a:cubicBezTo>
                          <a:pt x="4125" y="2227"/>
                          <a:pt x="4004" y="1968"/>
                          <a:pt x="3797" y="1778"/>
                        </a:cubicBezTo>
                        <a:lnTo>
                          <a:pt x="207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49" name="Google Shape;8549;p8"/>
                  <p:cNvSpPr/>
                  <p:nvPr/>
                </p:nvSpPr>
                <p:spPr>
                  <a:xfrm rot="-5400000">
                    <a:off x="617138" y="3934538"/>
                    <a:ext cx="107475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8" extrusionOk="0">
                        <a:moveTo>
                          <a:pt x="1233" y="0"/>
                        </a:moveTo>
                        <a:cubicBezTo>
                          <a:pt x="1100" y="0"/>
                          <a:pt x="963" y="27"/>
                          <a:pt x="829" y="85"/>
                        </a:cubicBezTo>
                        <a:cubicBezTo>
                          <a:pt x="156" y="379"/>
                          <a:pt x="1" y="1259"/>
                          <a:pt x="536" y="1777"/>
                        </a:cubicBezTo>
                        <a:lnTo>
                          <a:pt x="2262" y="3537"/>
                        </a:lnTo>
                        <a:lnTo>
                          <a:pt x="3988" y="1777"/>
                        </a:lnTo>
                        <a:cubicBezTo>
                          <a:pt x="4177" y="1570"/>
                          <a:pt x="4298" y="1311"/>
                          <a:pt x="4298" y="1035"/>
                        </a:cubicBezTo>
                        <a:cubicBezTo>
                          <a:pt x="4298" y="353"/>
                          <a:pt x="3789" y="12"/>
                          <a:pt x="3280" y="12"/>
                        </a:cubicBezTo>
                        <a:cubicBezTo>
                          <a:pt x="2771" y="12"/>
                          <a:pt x="2262" y="353"/>
                          <a:pt x="2262" y="1035"/>
                        </a:cubicBezTo>
                        <a:cubicBezTo>
                          <a:pt x="2262" y="440"/>
                          <a:pt x="1774" y="0"/>
                          <a:pt x="123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50" name="Google Shape;8550;p8"/>
                  <p:cNvSpPr/>
                  <p:nvPr/>
                </p:nvSpPr>
                <p:spPr>
                  <a:xfrm rot="-5400000">
                    <a:off x="459638" y="3769263"/>
                    <a:ext cx="107450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0" y="2227"/>
                          <a:pt x="0" y="2503"/>
                        </a:cubicBezTo>
                        <a:cubicBezTo>
                          <a:pt x="0" y="3073"/>
                          <a:pt x="449" y="3539"/>
                          <a:pt x="1018" y="3539"/>
                        </a:cubicBezTo>
                        <a:cubicBezTo>
                          <a:pt x="1571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3" y="3537"/>
                          <a:pt x="3049" y="3537"/>
                        </a:cubicBezTo>
                        <a:cubicBezTo>
                          <a:pt x="3182" y="3537"/>
                          <a:pt x="3318" y="3510"/>
                          <a:pt x="3452" y="3452"/>
                        </a:cubicBezTo>
                        <a:cubicBezTo>
                          <a:pt x="4142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51" name="Google Shape;8551;p8"/>
                  <p:cNvSpPr/>
                  <p:nvPr/>
                </p:nvSpPr>
                <p:spPr>
                  <a:xfrm rot="-5400000">
                    <a:off x="617138" y="3626463"/>
                    <a:ext cx="107475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8" extrusionOk="0">
                        <a:moveTo>
                          <a:pt x="1234" y="0"/>
                        </a:moveTo>
                        <a:cubicBezTo>
                          <a:pt x="1100" y="0"/>
                          <a:pt x="963" y="27"/>
                          <a:pt x="829" y="85"/>
                        </a:cubicBezTo>
                        <a:cubicBezTo>
                          <a:pt x="156" y="379"/>
                          <a:pt x="1" y="1259"/>
                          <a:pt x="536" y="1777"/>
                        </a:cubicBezTo>
                        <a:lnTo>
                          <a:pt x="2262" y="3537"/>
                        </a:lnTo>
                        <a:lnTo>
                          <a:pt x="3988" y="1777"/>
                        </a:lnTo>
                        <a:cubicBezTo>
                          <a:pt x="4178" y="1570"/>
                          <a:pt x="4299" y="1311"/>
                          <a:pt x="4299" y="1035"/>
                        </a:cubicBezTo>
                        <a:cubicBezTo>
                          <a:pt x="4299" y="353"/>
                          <a:pt x="3789" y="12"/>
                          <a:pt x="3280" y="12"/>
                        </a:cubicBezTo>
                        <a:cubicBezTo>
                          <a:pt x="2771" y="12"/>
                          <a:pt x="2262" y="353"/>
                          <a:pt x="2262" y="1035"/>
                        </a:cubicBezTo>
                        <a:cubicBezTo>
                          <a:pt x="2262" y="440"/>
                          <a:pt x="1774" y="0"/>
                          <a:pt x="123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52" name="Google Shape;8552;p8"/>
                  <p:cNvSpPr/>
                  <p:nvPr/>
                </p:nvSpPr>
                <p:spPr>
                  <a:xfrm rot="-5400000">
                    <a:off x="459638" y="3461188"/>
                    <a:ext cx="107450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0" y="2227"/>
                          <a:pt x="0" y="2503"/>
                        </a:cubicBezTo>
                        <a:cubicBezTo>
                          <a:pt x="0" y="3073"/>
                          <a:pt x="449" y="3539"/>
                          <a:pt x="1019" y="3539"/>
                        </a:cubicBezTo>
                        <a:cubicBezTo>
                          <a:pt x="1571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4" y="3537"/>
                          <a:pt x="3050" y="3537"/>
                        </a:cubicBezTo>
                        <a:cubicBezTo>
                          <a:pt x="3182" y="3537"/>
                          <a:pt x="3319" y="3510"/>
                          <a:pt x="3452" y="3452"/>
                        </a:cubicBezTo>
                        <a:cubicBezTo>
                          <a:pt x="4143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53" name="Google Shape;8553;p8"/>
                  <p:cNvSpPr/>
                  <p:nvPr/>
                </p:nvSpPr>
                <p:spPr>
                  <a:xfrm rot="-5400000">
                    <a:off x="616263" y="3317488"/>
                    <a:ext cx="108325" cy="89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3" h="3574" extrusionOk="0">
                        <a:moveTo>
                          <a:pt x="3280" y="1"/>
                        </a:moveTo>
                        <a:cubicBezTo>
                          <a:pt x="2714" y="1"/>
                          <a:pt x="2260" y="450"/>
                          <a:pt x="2259" y="1008"/>
                        </a:cubicBezTo>
                        <a:lnTo>
                          <a:pt x="2259" y="1008"/>
                        </a:lnTo>
                        <a:cubicBezTo>
                          <a:pt x="2227" y="445"/>
                          <a:pt x="1754" y="36"/>
                          <a:pt x="1233" y="36"/>
                        </a:cubicBezTo>
                        <a:cubicBezTo>
                          <a:pt x="1099" y="36"/>
                          <a:pt x="962" y="63"/>
                          <a:pt x="829" y="121"/>
                        </a:cubicBezTo>
                        <a:cubicBezTo>
                          <a:pt x="156" y="415"/>
                          <a:pt x="0" y="1295"/>
                          <a:pt x="535" y="1813"/>
                        </a:cubicBezTo>
                        <a:lnTo>
                          <a:pt x="2261" y="3573"/>
                        </a:lnTo>
                        <a:lnTo>
                          <a:pt x="3987" y="1813"/>
                        </a:lnTo>
                        <a:cubicBezTo>
                          <a:pt x="4177" y="1606"/>
                          <a:pt x="4298" y="1347"/>
                          <a:pt x="4298" y="1071"/>
                        </a:cubicBezTo>
                        <a:cubicBezTo>
                          <a:pt x="4332" y="484"/>
                          <a:pt x="3866" y="1"/>
                          <a:pt x="32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54" name="Google Shape;8554;p8"/>
                  <p:cNvSpPr/>
                  <p:nvPr/>
                </p:nvSpPr>
                <p:spPr>
                  <a:xfrm rot="-5400000">
                    <a:off x="459625" y="3153100"/>
                    <a:ext cx="107475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1" y="2227"/>
                          <a:pt x="1" y="2503"/>
                        </a:cubicBezTo>
                        <a:cubicBezTo>
                          <a:pt x="1" y="3073"/>
                          <a:pt x="449" y="3539"/>
                          <a:pt x="1019" y="3539"/>
                        </a:cubicBezTo>
                        <a:cubicBezTo>
                          <a:pt x="1571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4" y="3537"/>
                          <a:pt x="3050" y="3537"/>
                        </a:cubicBezTo>
                        <a:cubicBezTo>
                          <a:pt x="3183" y="3537"/>
                          <a:pt x="3319" y="3510"/>
                          <a:pt x="3453" y="3452"/>
                        </a:cubicBezTo>
                        <a:cubicBezTo>
                          <a:pt x="4143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55" name="Google Shape;8555;p8"/>
                  <p:cNvSpPr/>
                  <p:nvPr/>
                </p:nvSpPr>
                <p:spPr>
                  <a:xfrm rot="-5400000">
                    <a:off x="617138" y="3010288"/>
                    <a:ext cx="107475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8" extrusionOk="0">
                        <a:moveTo>
                          <a:pt x="1233" y="0"/>
                        </a:moveTo>
                        <a:cubicBezTo>
                          <a:pt x="1100" y="0"/>
                          <a:pt x="963" y="27"/>
                          <a:pt x="829" y="85"/>
                        </a:cubicBezTo>
                        <a:cubicBezTo>
                          <a:pt x="156" y="379"/>
                          <a:pt x="1" y="1259"/>
                          <a:pt x="536" y="1777"/>
                        </a:cubicBezTo>
                        <a:lnTo>
                          <a:pt x="2262" y="3537"/>
                        </a:lnTo>
                        <a:lnTo>
                          <a:pt x="3988" y="1777"/>
                        </a:lnTo>
                        <a:cubicBezTo>
                          <a:pt x="4177" y="1570"/>
                          <a:pt x="4298" y="1311"/>
                          <a:pt x="4298" y="1035"/>
                        </a:cubicBezTo>
                        <a:cubicBezTo>
                          <a:pt x="4298" y="353"/>
                          <a:pt x="3789" y="12"/>
                          <a:pt x="3280" y="12"/>
                        </a:cubicBezTo>
                        <a:cubicBezTo>
                          <a:pt x="2771" y="12"/>
                          <a:pt x="2262" y="353"/>
                          <a:pt x="2262" y="1035"/>
                        </a:cubicBezTo>
                        <a:cubicBezTo>
                          <a:pt x="2262" y="440"/>
                          <a:pt x="1774" y="0"/>
                          <a:pt x="123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8556" name="Google Shape;8556;p8"/>
              <p:cNvGrpSpPr/>
              <p:nvPr/>
            </p:nvGrpSpPr>
            <p:grpSpPr>
              <a:xfrm rot="5400000">
                <a:off x="2453480" y="2517907"/>
                <a:ext cx="274650" cy="4067160"/>
                <a:chOff x="419200" y="530326"/>
                <a:chExt cx="274650" cy="4067160"/>
              </a:xfrm>
            </p:grpSpPr>
            <p:sp>
              <p:nvSpPr>
                <p:cNvPr id="8557" name="Google Shape;8557;p8"/>
                <p:cNvSpPr/>
                <p:nvPr/>
              </p:nvSpPr>
              <p:spPr>
                <a:xfrm rot="-5400000">
                  <a:off x="511525" y="4232675"/>
                  <a:ext cx="49625" cy="2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899" extrusionOk="0">
                      <a:moveTo>
                        <a:pt x="1191" y="1"/>
                      </a:moveTo>
                      <a:cubicBezTo>
                        <a:pt x="639" y="1"/>
                        <a:pt x="104" y="277"/>
                        <a:pt x="0" y="450"/>
                      </a:cubicBezTo>
                      <a:cubicBezTo>
                        <a:pt x="121" y="639"/>
                        <a:pt x="639" y="898"/>
                        <a:pt x="1191" y="898"/>
                      </a:cubicBezTo>
                      <a:cubicBezTo>
                        <a:pt x="1743" y="898"/>
                        <a:pt x="1985" y="708"/>
                        <a:pt x="1985" y="450"/>
                      </a:cubicBezTo>
                      <a:cubicBezTo>
                        <a:pt x="1985" y="208"/>
                        <a:pt x="1743" y="1"/>
                        <a:pt x="11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558" name="Google Shape;8558;p8"/>
                <p:cNvSpPr/>
                <p:nvPr/>
              </p:nvSpPr>
              <p:spPr>
                <a:xfrm rot="-5400000">
                  <a:off x="488125" y="4234200"/>
                  <a:ext cx="40575" cy="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" h="1519" extrusionOk="0">
                      <a:moveTo>
                        <a:pt x="1195" y="0"/>
                      </a:moveTo>
                      <a:cubicBezTo>
                        <a:pt x="1023" y="0"/>
                        <a:pt x="810" y="106"/>
                        <a:pt x="570" y="358"/>
                      </a:cubicBezTo>
                      <a:cubicBezTo>
                        <a:pt x="173" y="737"/>
                        <a:pt x="0" y="1307"/>
                        <a:pt x="35" y="1514"/>
                      </a:cubicBezTo>
                      <a:cubicBezTo>
                        <a:pt x="52" y="1517"/>
                        <a:pt x="72" y="1518"/>
                        <a:pt x="94" y="1518"/>
                      </a:cubicBezTo>
                      <a:cubicBezTo>
                        <a:pt x="335" y="1518"/>
                        <a:pt x="843" y="1343"/>
                        <a:pt x="1191" y="979"/>
                      </a:cubicBezTo>
                      <a:cubicBezTo>
                        <a:pt x="1588" y="599"/>
                        <a:pt x="1623" y="289"/>
                        <a:pt x="1450" y="99"/>
                      </a:cubicBezTo>
                      <a:cubicBezTo>
                        <a:pt x="1380" y="36"/>
                        <a:pt x="1295" y="0"/>
                        <a:pt x="11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8559" name="Google Shape;8559;p8"/>
                <p:cNvGrpSpPr/>
                <p:nvPr/>
              </p:nvGrpSpPr>
              <p:grpSpPr>
                <a:xfrm>
                  <a:off x="419200" y="530326"/>
                  <a:ext cx="274650" cy="4067160"/>
                  <a:chOff x="440450" y="530326"/>
                  <a:chExt cx="274650" cy="4067160"/>
                </a:xfrm>
              </p:grpSpPr>
              <p:sp>
                <p:nvSpPr>
                  <p:cNvPr id="8560" name="Google Shape;8560;p8"/>
                  <p:cNvSpPr/>
                  <p:nvPr/>
                </p:nvSpPr>
                <p:spPr>
                  <a:xfrm rot="-5400000">
                    <a:off x="-1439117" y="2555906"/>
                    <a:ext cx="4067160" cy="1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294" h="640" extrusionOk="0">
                        <a:moveTo>
                          <a:pt x="0" y="1"/>
                        </a:moveTo>
                        <a:lnTo>
                          <a:pt x="0" y="640"/>
                        </a:lnTo>
                        <a:lnTo>
                          <a:pt x="98293" y="640"/>
                        </a:lnTo>
                        <a:lnTo>
                          <a:pt x="98293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61" name="Google Shape;8561;p8"/>
                  <p:cNvSpPr/>
                  <p:nvPr/>
                </p:nvSpPr>
                <p:spPr>
                  <a:xfrm rot="-5400000">
                    <a:off x="554775" y="2868075"/>
                    <a:ext cx="164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6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62" name="Google Shape;8562;p8"/>
                  <p:cNvSpPr/>
                  <p:nvPr/>
                </p:nvSpPr>
                <p:spPr>
                  <a:xfrm rot="-5400000">
                    <a:off x="613238" y="2719863"/>
                    <a:ext cx="1597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9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63" name="Google Shape;8563;p8"/>
                  <p:cNvSpPr/>
                  <p:nvPr/>
                </p:nvSpPr>
                <p:spPr>
                  <a:xfrm rot="-5400000">
                    <a:off x="548513" y="2741888"/>
                    <a:ext cx="1815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6" h="725" extrusionOk="0">
                        <a:moveTo>
                          <a:pt x="363" y="0"/>
                        </a:moveTo>
                        <a:cubicBezTo>
                          <a:pt x="156" y="0"/>
                          <a:pt x="1" y="155"/>
                          <a:pt x="1" y="363"/>
                        </a:cubicBezTo>
                        <a:cubicBezTo>
                          <a:pt x="1" y="570"/>
                          <a:pt x="156" y="725"/>
                          <a:pt x="363" y="725"/>
                        </a:cubicBezTo>
                        <a:cubicBezTo>
                          <a:pt x="553" y="725"/>
                          <a:pt x="726" y="570"/>
                          <a:pt x="726" y="363"/>
                        </a:cubicBezTo>
                        <a:cubicBezTo>
                          <a:pt x="726" y="155"/>
                          <a:pt x="553" y="0"/>
                          <a:pt x="3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64" name="Google Shape;8564;p8"/>
                  <p:cNvSpPr/>
                  <p:nvPr/>
                </p:nvSpPr>
                <p:spPr>
                  <a:xfrm rot="-5400000">
                    <a:off x="508600" y="2726125"/>
                    <a:ext cx="22450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8" h="1986" extrusionOk="0">
                        <a:moveTo>
                          <a:pt x="449" y="1"/>
                        </a:moveTo>
                        <a:cubicBezTo>
                          <a:pt x="190" y="1"/>
                          <a:pt x="1" y="242"/>
                          <a:pt x="1" y="795"/>
                        </a:cubicBezTo>
                        <a:cubicBezTo>
                          <a:pt x="1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708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65" name="Google Shape;8565;p8"/>
                  <p:cNvSpPr/>
                  <p:nvPr/>
                </p:nvSpPr>
                <p:spPr>
                  <a:xfrm rot="-5400000">
                    <a:off x="509363" y="2760438"/>
                    <a:ext cx="406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19" extrusionOk="0">
                        <a:moveTo>
                          <a:pt x="416" y="0"/>
                        </a:moveTo>
                        <a:cubicBezTo>
                          <a:pt x="319" y="0"/>
                          <a:pt x="237" y="36"/>
                          <a:pt x="174" y="99"/>
                        </a:cubicBezTo>
                        <a:cubicBezTo>
                          <a:pt x="1" y="289"/>
                          <a:pt x="35" y="599"/>
                          <a:pt x="415" y="979"/>
                        </a:cubicBezTo>
                        <a:cubicBezTo>
                          <a:pt x="779" y="1343"/>
                          <a:pt x="1274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9" y="1514"/>
                        </a:cubicBezTo>
                        <a:cubicBezTo>
                          <a:pt x="1623" y="1290"/>
                          <a:pt x="1451" y="737"/>
                          <a:pt x="1054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66" name="Google Shape;8566;p8"/>
                  <p:cNvSpPr/>
                  <p:nvPr/>
                </p:nvSpPr>
                <p:spPr>
                  <a:xfrm rot="-5400000">
                    <a:off x="532550" y="2777675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812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59" y="898"/>
                          <a:pt x="812" y="898"/>
                        </a:cubicBezTo>
                        <a:cubicBezTo>
                          <a:pt x="1364" y="898"/>
                          <a:pt x="1882" y="639"/>
                          <a:pt x="2002" y="450"/>
                        </a:cubicBezTo>
                        <a:cubicBezTo>
                          <a:pt x="1882" y="277"/>
                          <a:pt x="1347" y="1"/>
                          <a:pt x="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67" name="Google Shape;8567;p8"/>
                  <p:cNvSpPr/>
                  <p:nvPr/>
                </p:nvSpPr>
                <p:spPr>
                  <a:xfrm rot="-5400000">
                    <a:off x="532775" y="2701950"/>
                    <a:ext cx="4962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5" h="899" extrusionOk="0">
                        <a:moveTo>
                          <a:pt x="1191" y="1"/>
                        </a:moveTo>
                        <a:cubicBezTo>
                          <a:pt x="639" y="1"/>
                          <a:pt x="121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3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68" name="Google Shape;8568;p8"/>
                  <p:cNvSpPr/>
                  <p:nvPr/>
                </p:nvSpPr>
                <p:spPr>
                  <a:xfrm rot="-5400000">
                    <a:off x="509375" y="2703475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1195" y="0"/>
                        </a:moveTo>
                        <a:cubicBezTo>
                          <a:pt x="1023" y="0"/>
                          <a:pt x="810" y="106"/>
                          <a:pt x="570" y="358"/>
                        </a:cubicBezTo>
                        <a:cubicBezTo>
                          <a:pt x="173" y="737"/>
                          <a:pt x="0" y="1307"/>
                          <a:pt x="35" y="1514"/>
                        </a:cubicBezTo>
                        <a:cubicBezTo>
                          <a:pt x="52" y="1517"/>
                          <a:pt x="72" y="1518"/>
                          <a:pt x="93" y="1518"/>
                        </a:cubicBezTo>
                        <a:cubicBezTo>
                          <a:pt x="335" y="1518"/>
                          <a:pt x="843" y="1343"/>
                          <a:pt x="1191" y="979"/>
                        </a:cubicBezTo>
                        <a:cubicBezTo>
                          <a:pt x="1588" y="599"/>
                          <a:pt x="1623" y="289"/>
                          <a:pt x="1450" y="99"/>
                        </a:cubicBezTo>
                        <a:cubicBezTo>
                          <a:pt x="1380" y="36"/>
                          <a:pt x="1295" y="0"/>
                          <a:pt x="11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69" name="Google Shape;8569;p8"/>
                  <p:cNvSpPr/>
                  <p:nvPr/>
                </p:nvSpPr>
                <p:spPr>
                  <a:xfrm rot="-5400000">
                    <a:off x="612775" y="2888550"/>
                    <a:ext cx="21600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4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73" y="728"/>
                          <a:pt x="363" y="728"/>
                        </a:cubicBezTo>
                        <a:cubicBezTo>
                          <a:pt x="691" y="728"/>
                          <a:pt x="863" y="348"/>
                          <a:pt x="622" y="106"/>
                        </a:cubicBezTo>
                        <a:cubicBezTo>
                          <a:pt x="549" y="34"/>
                          <a:pt x="458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70" name="Google Shape;8570;p8"/>
                  <p:cNvSpPr/>
                  <p:nvPr/>
                </p:nvSpPr>
                <p:spPr>
                  <a:xfrm rot="-5400000">
                    <a:off x="650363" y="2874338"/>
                    <a:ext cx="22450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8" h="2003" extrusionOk="0">
                        <a:moveTo>
                          <a:pt x="449" y="0"/>
                        </a:moveTo>
                        <a:cubicBezTo>
                          <a:pt x="276" y="121"/>
                          <a:pt x="0" y="639"/>
                          <a:pt x="0" y="1191"/>
                        </a:cubicBezTo>
                        <a:cubicBezTo>
                          <a:pt x="0" y="1743"/>
                          <a:pt x="207" y="2002"/>
                          <a:pt x="449" y="2002"/>
                        </a:cubicBezTo>
                        <a:cubicBezTo>
                          <a:pt x="708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22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71" name="Google Shape;8571;p8"/>
                  <p:cNvSpPr/>
                  <p:nvPr/>
                </p:nvSpPr>
                <p:spPr>
                  <a:xfrm rot="-5400000">
                    <a:off x="631250" y="285190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93" y="1"/>
                        </a:moveTo>
                        <a:cubicBezTo>
                          <a:pt x="72" y="1"/>
                          <a:pt x="53" y="2"/>
                          <a:pt x="35" y="5"/>
                        </a:cubicBezTo>
                        <a:cubicBezTo>
                          <a:pt x="1" y="229"/>
                          <a:pt x="173" y="781"/>
                          <a:pt x="570" y="1178"/>
                        </a:cubicBezTo>
                        <a:cubicBezTo>
                          <a:pt x="809" y="1417"/>
                          <a:pt x="1028" y="1520"/>
                          <a:pt x="1200" y="1520"/>
                        </a:cubicBezTo>
                        <a:cubicBezTo>
                          <a:pt x="1301" y="1520"/>
                          <a:pt x="1387" y="1484"/>
                          <a:pt x="1451" y="1420"/>
                        </a:cubicBezTo>
                        <a:cubicBezTo>
                          <a:pt x="1623" y="1247"/>
                          <a:pt x="1589" y="937"/>
                          <a:pt x="1209" y="540"/>
                        </a:cubicBezTo>
                        <a:cubicBezTo>
                          <a:pt x="843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72" name="Google Shape;8572;p8"/>
                  <p:cNvSpPr/>
                  <p:nvPr/>
                </p:nvSpPr>
                <p:spPr>
                  <a:xfrm rot="-5400000">
                    <a:off x="598788" y="2849963"/>
                    <a:ext cx="4962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5" h="898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49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3" y="898"/>
                          <a:pt x="1985" y="708"/>
                          <a:pt x="1985" y="449"/>
                        </a:cubicBezTo>
                        <a:cubicBezTo>
                          <a:pt x="1985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73" name="Google Shape;8573;p8"/>
                  <p:cNvSpPr/>
                  <p:nvPr/>
                </p:nvSpPr>
                <p:spPr>
                  <a:xfrm rot="-5400000">
                    <a:off x="598775" y="2925900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4" y="1"/>
                        </a:moveTo>
                        <a:cubicBezTo>
                          <a:pt x="242" y="1"/>
                          <a:pt x="0" y="208"/>
                          <a:pt x="0" y="449"/>
                        </a:cubicBezTo>
                        <a:cubicBezTo>
                          <a:pt x="0" y="708"/>
                          <a:pt x="242" y="898"/>
                          <a:pt x="794" y="898"/>
                        </a:cubicBezTo>
                        <a:cubicBezTo>
                          <a:pt x="1347" y="898"/>
                          <a:pt x="1882" y="639"/>
                          <a:pt x="1985" y="449"/>
                        </a:cubicBezTo>
                        <a:cubicBezTo>
                          <a:pt x="1864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74" name="Google Shape;8574;p8"/>
                  <p:cNvSpPr/>
                  <p:nvPr/>
                </p:nvSpPr>
                <p:spPr>
                  <a:xfrm rot="-5400000">
                    <a:off x="631250" y="290885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30" y="0"/>
                        </a:moveTo>
                        <a:cubicBezTo>
                          <a:pt x="1288" y="0"/>
                          <a:pt x="780" y="176"/>
                          <a:pt x="432" y="540"/>
                        </a:cubicBezTo>
                        <a:cubicBezTo>
                          <a:pt x="35" y="937"/>
                          <a:pt x="1" y="1247"/>
                          <a:pt x="173" y="1420"/>
                        </a:cubicBezTo>
                        <a:cubicBezTo>
                          <a:pt x="244" y="1484"/>
                          <a:pt x="331" y="1520"/>
                          <a:pt x="432" y="1520"/>
                        </a:cubicBezTo>
                        <a:cubicBezTo>
                          <a:pt x="603" y="1520"/>
                          <a:pt x="815" y="1417"/>
                          <a:pt x="1053" y="1178"/>
                        </a:cubicBezTo>
                        <a:cubicBezTo>
                          <a:pt x="1450" y="781"/>
                          <a:pt x="1623" y="229"/>
                          <a:pt x="1589" y="5"/>
                        </a:cubicBezTo>
                        <a:cubicBezTo>
                          <a:pt x="1571" y="2"/>
                          <a:pt x="1552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75" name="Google Shape;8575;p8"/>
                  <p:cNvSpPr/>
                  <p:nvPr/>
                </p:nvSpPr>
                <p:spPr>
                  <a:xfrm rot="-5400000">
                    <a:off x="471488" y="2820188"/>
                    <a:ext cx="2807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864" extrusionOk="0">
                        <a:moveTo>
                          <a:pt x="570" y="1"/>
                        </a:moveTo>
                        <a:cubicBezTo>
                          <a:pt x="1" y="1"/>
                          <a:pt x="1" y="864"/>
                          <a:pt x="570" y="864"/>
                        </a:cubicBezTo>
                        <a:cubicBezTo>
                          <a:pt x="1123" y="864"/>
                          <a:pt x="1105" y="1"/>
                          <a:pt x="57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76" name="Google Shape;8576;p8"/>
                  <p:cNvSpPr/>
                  <p:nvPr/>
                </p:nvSpPr>
                <p:spPr>
                  <a:xfrm rot="-5400000">
                    <a:off x="468913" y="2951788"/>
                    <a:ext cx="2807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864" extrusionOk="0">
                        <a:moveTo>
                          <a:pt x="553" y="0"/>
                        </a:moveTo>
                        <a:cubicBezTo>
                          <a:pt x="0" y="0"/>
                          <a:pt x="0" y="863"/>
                          <a:pt x="553" y="863"/>
                        </a:cubicBezTo>
                        <a:cubicBezTo>
                          <a:pt x="1122" y="863"/>
                          <a:pt x="1122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77" name="Google Shape;8577;p8"/>
                  <p:cNvSpPr/>
                  <p:nvPr/>
                </p:nvSpPr>
                <p:spPr>
                  <a:xfrm rot="-5400000">
                    <a:off x="554763" y="2559988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78" name="Google Shape;8578;p8"/>
                  <p:cNvSpPr/>
                  <p:nvPr/>
                </p:nvSpPr>
                <p:spPr>
                  <a:xfrm rot="-5400000">
                    <a:off x="613013" y="2411563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57" y="2504"/>
                        </a:lnTo>
                        <a:lnTo>
                          <a:pt x="657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79" name="Google Shape;8579;p8"/>
                  <p:cNvSpPr/>
                  <p:nvPr/>
                </p:nvSpPr>
                <p:spPr>
                  <a:xfrm rot="-5400000">
                    <a:off x="548513" y="2433788"/>
                    <a:ext cx="1815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6" h="725" extrusionOk="0">
                        <a:moveTo>
                          <a:pt x="363" y="0"/>
                        </a:moveTo>
                        <a:cubicBezTo>
                          <a:pt x="155" y="0"/>
                          <a:pt x="0" y="155"/>
                          <a:pt x="0" y="363"/>
                        </a:cubicBezTo>
                        <a:cubicBezTo>
                          <a:pt x="0" y="570"/>
                          <a:pt x="155" y="725"/>
                          <a:pt x="363" y="725"/>
                        </a:cubicBezTo>
                        <a:cubicBezTo>
                          <a:pt x="552" y="725"/>
                          <a:pt x="725" y="570"/>
                          <a:pt x="725" y="363"/>
                        </a:cubicBezTo>
                        <a:cubicBezTo>
                          <a:pt x="725" y="155"/>
                          <a:pt x="552" y="0"/>
                          <a:pt x="3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80" name="Google Shape;8580;p8"/>
                  <p:cNvSpPr/>
                  <p:nvPr/>
                </p:nvSpPr>
                <p:spPr>
                  <a:xfrm rot="-5400000">
                    <a:off x="508588" y="2418038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50" y="1"/>
                        </a:moveTo>
                        <a:cubicBezTo>
                          <a:pt x="191" y="1"/>
                          <a:pt x="1" y="242"/>
                          <a:pt x="1" y="795"/>
                        </a:cubicBezTo>
                        <a:cubicBezTo>
                          <a:pt x="1" y="1347"/>
                          <a:pt x="260" y="1882"/>
                          <a:pt x="450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5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81" name="Google Shape;8581;p8"/>
                  <p:cNvSpPr/>
                  <p:nvPr/>
                </p:nvSpPr>
                <p:spPr>
                  <a:xfrm rot="-5400000">
                    <a:off x="509375" y="2452350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416" y="0"/>
                        </a:moveTo>
                        <a:cubicBezTo>
                          <a:pt x="318" y="0"/>
                          <a:pt x="236" y="36"/>
                          <a:pt x="173" y="99"/>
                        </a:cubicBezTo>
                        <a:cubicBezTo>
                          <a:pt x="0" y="289"/>
                          <a:pt x="35" y="599"/>
                          <a:pt x="414" y="979"/>
                        </a:cubicBezTo>
                        <a:cubicBezTo>
                          <a:pt x="778" y="1343"/>
                          <a:pt x="1273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8" y="1514"/>
                        </a:cubicBezTo>
                        <a:cubicBezTo>
                          <a:pt x="1623" y="1290"/>
                          <a:pt x="1433" y="737"/>
                          <a:pt x="1053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82" name="Google Shape;8582;p8"/>
                  <p:cNvSpPr/>
                  <p:nvPr/>
                </p:nvSpPr>
                <p:spPr>
                  <a:xfrm rot="-5400000">
                    <a:off x="532550" y="246960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812" y="1"/>
                        </a:moveTo>
                        <a:cubicBezTo>
                          <a:pt x="260" y="1"/>
                          <a:pt x="1" y="208"/>
                          <a:pt x="1" y="450"/>
                        </a:cubicBezTo>
                        <a:cubicBezTo>
                          <a:pt x="1" y="708"/>
                          <a:pt x="260" y="898"/>
                          <a:pt x="812" y="898"/>
                        </a:cubicBezTo>
                        <a:cubicBezTo>
                          <a:pt x="1364" y="898"/>
                          <a:pt x="1882" y="639"/>
                          <a:pt x="2003" y="450"/>
                        </a:cubicBezTo>
                        <a:cubicBezTo>
                          <a:pt x="1882" y="277"/>
                          <a:pt x="1347" y="1"/>
                          <a:pt x="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83" name="Google Shape;8583;p8"/>
                  <p:cNvSpPr/>
                  <p:nvPr/>
                </p:nvSpPr>
                <p:spPr>
                  <a:xfrm rot="-5400000">
                    <a:off x="532763" y="2393863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4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4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84" name="Google Shape;8584;p8"/>
                  <p:cNvSpPr/>
                  <p:nvPr/>
                </p:nvSpPr>
                <p:spPr>
                  <a:xfrm rot="-5400000">
                    <a:off x="509375" y="2395400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1196" y="0"/>
                        </a:moveTo>
                        <a:cubicBezTo>
                          <a:pt x="1024" y="0"/>
                          <a:pt x="811" y="106"/>
                          <a:pt x="570" y="358"/>
                        </a:cubicBezTo>
                        <a:cubicBezTo>
                          <a:pt x="173" y="737"/>
                          <a:pt x="1" y="1307"/>
                          <a:pt x="35" y="1514"/>
                        </a:cubicBezTo>
                        <a:cubicBezTo>
                          <a:pt x="52" y="1517"/>
                          <a:pt x="72" y="1518"/>
                          <a:pt x="94" y="1518"/>
                        </a:cubicBezTo>
                        <a:cubicBezTo>
                          <a:pt x="335" y="1518"/>
                          <a:pt x="843" y="1343"/>
                          <a:pt x="1191" y="979"/>
                        </a:cubicBezTo>
                        <a:cubicBezTo>
                          <a:pt x="1588" y="599"/>
                          <a:pt x="1623" y="289"/>
                          <a:pt x="1450" y="99"/>
                        </a:cubicBezTo>
                        <a:cubicBezTo>
                          <a:pt x="1381" y="36"/>
                          <a:pt x="1295" y="0"/>
                          <a:pt x="11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85" name="Google Shape;8585;p8"/>
                  <p:cNvSpPr/>
                  <p:nvPr/>
                </p:nvSpPr>
                <p:spPr>
                  <a:xfrm rot="-5400000">
                    <a:off x="612775" y="2580475"/>
                    <a:ext cx="21600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4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73" y="728"/>
                          <a:pt x="363" y="728"/>
                        </a:cubicBezTo>
                        <a:cubicBezTo>
                          <a:pt x="691" y="728"/>
                          <a:pt x="864" y="348"/>
                          <a:pt x="622" y="106"/>
                        </a:cubicBezTo>
                        <a:cubicBezTo>
                          <a:pt x="549" y="34"/>
                          <a:pt x="459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86" name="Google Shape;8586;p8"/>
                  <p:cNvSpPr/>
                  <p:nvPr/>
                </p:nvSpPr>
                <p:spPr>
                  <a:xfrm rot="-5400000">
                    <a:off x="650350" y="2566250"/>
                    <a:ext cx="2247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2003" extrusionOk="0">
                        <a:moveTo>
                          <a:pt x="449" y="0"/>
                        </a:moveTo>
                        <a:cubicBezTo>
                          <a:pt x="277" y="121"/>
                          <a:pt x="1" y="639"/>
                          <a:pt x="1" y="1191"/>
                        </a:cubicBezTo>
                        <a:cubicBezTo>
                          <a:pt x="1" y="1743"/>
                          <a:pt x="208" y="2002"/>
                          <a:pt x="449" y="2002"/>
                        </a:cubicBezTo>
                        <a:cubicBezTo>
                          <a:pt x="708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39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87" name="Google Shape;8587;p8"/>
                  <p:cNvSpPr/>
                  <p:nvPr/>
                </p:nvSpPr>
                <p:spPr>
                  <a:xfrm rot="-5400000">
                    <a:off x="631263" y="2543813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93" y="1"/>
                        </a:moveTo>
                        <a:cubicBezTo>
                          <a:pt x="71" y="1"/>
                          <a:pt x="52" y="2"/>
                          <a:pt x="35" y="5"/>
                        </a:cubicBezTo>
                        <a:cubicBezTo>
                          <a:pt x="0" y="229"/>
                          <a:pt x="173" y="781"/>
                          <a:pt x="570" y="1178"/>
                        </a:cubicBezTo>
                        <a:cubicBezTo>
                          <a:pt x="820" y="1417"/>
                          <a:pt x="1035" y="1520"/>
                          <a:pt x="1204" y="1520"/>
                        </a:cubicBezTo>
                        <a:cubicBezTo>
                          <a:pt x="1303" y="1520"/>
                          <a:pt x="1386" y="1484"/>
                          <a:pt x="1450" y="1420"/>
                        </a:cubicBezTo>
                        <a:cubicBezTo>
                          <a:pt x="1623" y="1247"/>
                          <a:pt x="1588" y="937"/>
                          <a:pt x="1208" y="540"/>
                        </a:cubicBezTo>
                        <a:cubicBezTo>
                          <a:pt x="842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88" name="Google Shape;8588;p8"/>
                  <p:cNvSpPr/>
                  <p:nvPr/>
                </p:nvSpPr>
                <p:spPr>
                  <a:xfrm rot="-5400000">
                    <a:off x="598563" y="2542088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1" y="1"/>
                        </a:moveTo>
                        <a:cubicBezTo>
                          <a:pt x="656" y="1"/>
                          <a:pt x="121" y="277"/>
                          <a:pt x="0" y="449"/>
                        </a:cubicBezTo>
                        <a:cubicBezTo>
                          <a:pt x="121" y="639"/>
                          <a:pt x="656" y="898"/>
                          <a:pt x="1191" y="898"/>
                        </a:cubicBezTo>
                        <a:cubicBezTo>
                          <a:pt x="1743" y="898"/>
                          <a:pt x="2002" y="708"/>
                          <a:pt x="2002" y="449"/>
                        </a:cubicBezTo>
                        <a:cubicBezTo>
                          <a:pt x="2002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89" name="Google Shape;8589;p8"/>
                  <p:cNvSpPr/>
                  <p:nvPr/>
                </p:nvSpPr>
                <p:spPr>
                  <a:xfrm rot="-5400000">
                    <a:off x="598775" y="2617825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5" y="1"/>
                        </a:moveTo>
                        <a:cubicBezTo>
                          <a:pt x="242" y="1"/>
                          <a:pt x="1" y="208"/>
                          <a:pt x="1" y="449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82" y="639"/>
                          <a:pt x="1986" y="449"/>
                        </a:cubicBezTo>
                        <a:cubicBezTo>
                          <a:pt x="1865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90" name="Google Shape;8590;p8"/>
                  <p:cNvSpPr/>
                  <p:nvPr/>
                </p:nvSpPr>
                <p:spPr>
                  <a:xfrm rot="-5400000">
                    <a:off x="631250" y="2600775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30" y="0"/>
                        </a:moveTo>
                        <a:cubicBezTo>
                          <a:pt x="1288" y="0"/>
                          <a:pt x="781" y="176"/>
                          <a:pt x="432" y="540"/>
                        </a:cubicBezTo>
                        <a:cubicBezTo>
                          <a:pt x="35" y="937"/>
                          <a:pt x="1" y="1247"/>
                          <a:pt x="174" y="1420"/>
                        </a:cubicBezTo>
                        <a:cubicBezTo>
                          <a:pt x="244" y="1484"/>
                          <a:pt x="331" y="1520"/>
                          <a:pt x="432" y="1520"/>
                        </a:cubicBezTo>
                        <a:cubicBezTo>
                          <a:pt x="603" y="1520"/>
                          <a:pt x="815" y="1417"/>
                          <a:pt x="1054" y="1178"/>
                        </a:cubicBezTo>
                        <a:cubicBezTo>
                          <a:pt x="1451" y="781"/>
                          <a:pt x="1623" y="229"/>
                          <a:pt x="1589" y="5"/>
                        </a:cubicBezTo>
                        <a:cubicBezTo>
                          <a:pt x="1572" y="2"/>
                          <a:pt x="1552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91" name="Google Shape;8591;p8"/>
                  <p:cNvSpPr/>
                  <p:nvPr/>
                </p:nvSpPr>
                <p:spPr>
                  <a:xfrm rot="-5400000">
                    <a:off x="471713" y="2512313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2" y="1"/>
                        </a:moveTo>
                        <a:cubicBezTo>
                          <a:pt x="0" y="1"/>
                          <a:pt x="0" y="864"/>
                          <a:pt x="552" y="864"/>
                        </a:cubicBezTo>
                        <a:cubicBezTo>
                          <a:pt x="1105" y="864"/>
                          <a:pt x="1105" y="1"/>
                          <a:pt x="5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92" name="Google Shape;8592;p8"/>
                  <p:cNvSpPr/>
                  <p:nvPr/>
                </p:nvSpPr>
                <p:spPr>
                  <a:xfrm rot="-5400000">
                    <a:off x="468913" y="2643713"/>
                    <a:ext cx="2807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23" y="863"/>
                          <a:pt x="1123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93" name="Google Shape;8593;p8"/>
                  <p:cNvSpPr/>
                  <p:nvPr/>
                </p:nvSpPr>
                <p:spPr>
                  <a:xfrm rot="-5400000">
                    <a:off x="554763" y="2251913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57" y="2504"/>
                        </a:lnTo>
                        <a:lnTo>
                          <a:pt x="657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94" name="Google Shape;8594;p8"/>
                  <p:cNvSpPr/>
                  <p:nvPr/>
                </p:nvSpPr>
                <p:spPr>
                  <a:xfrm rot="-5400000">
                    <a:off x="613225" y="2103700"/>
                    <a:ext cx="160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40" y="2504"/>
                        </a:lnTo>
                        <a:lnTo>
                          <a:pt x="640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95" name="Google Shape;8595;p8"/>
                  <p:cNvSpPr/>
                  <p:nvPr/>
                </p:nvSpPr>
                <p:spPr>
                  <a:xfrm rot="-5400000">
                    <a:off x="548513" y="2125713"/>
                    <a:ext cx="1815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6" h="725" extrusionOk="0">
                        <a:moveTo>
                          <a:pt x="363" y="0"/>
                        </a:moveTo>
                        <a:cubicBezTo>
                          <a:pt x="156" y="0"/>
                          <a:pt x="0" y="155"/>
                          <a:pt x="0" y="363"/>
                        </a:cubicBezTo>
                        <a:cubicBezTo>
                          <a:pt x="0" y="570"/>
                          <a:pt x="156" y="725"/>
                          <a:pt x="363" y="725"/>
                        </a:cubicBezTo>
                        <a:cubicBezTo>
                          <a:pt x="553" y="725"/>
                          <a:pt x="725" y="570"/>
                          <a:pt x="725" y="363"/>
                        </a:cubicBezTo>
                        <a:cubicBezTo>
                          <a:pt x="725" y="155"/>
                          <a:pt x="553" y="0"/>
                          <a:pt x="3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96" name="Google Shape;8596;p8"/>
                  <p:cNvSpPr/>
                  <p:nvPr/>
                </p:nvSpPr>
                <p:spPr>
                  <a:xfrm rot="-5400000">
                    <a:off x="508600" y="2109950"/>
                    <a:ext cx="22450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8" h="1986" extrusionOk="0">
                        <a:moveTo>
                          <a:pt x="449" y="1"/>
                        </a:moveTo>
                        <a:cubicBezTo>
                          <a:pt x="190" y="1"/>
                          <a:pt x="0" y="242"/>
                          <a:pt x="0" y="795"/>
                        </a:cubicBezTo>
                        <a:cubicBezTo>
                          <a:pt x="0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97" name="Google Shape;8597;p8"/>
                  <p:cNvSpPr/>
                  <p:nvPr/>
                </p:nvSpPr>
                <p:spPr>
                  <a:xfrm rot="-5400000">
                    <a:off x="509375" y="2144275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416" y="0"/>
                        </a:moveTo>
                        <a:cubicBezTo>
                          <a:pt x="318" y="0"/>
                          <a:pt x="236" y="36"/>
                          <a:pt x="173" y="99"/>
                        </a:cubicBezTo>
                        <a:cubicBezTo>
                          <a:pt x="1" y="289"/>
                          <a:pt x="35" y="599"/>
                          <a:pt x="415" y="979"/>
                        </a:cubicBezTo>
                        <a:cubicBezTo>
                          <a:pt x="779" y="1343"/>
                          <a:pt x="1273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8" y="1514"/>
                        </a:cubicBezTo>
                        <a:cubicBezTo>
                          <a:pt x="1623" y="1290"/>
                          <a:pt x="1450" y="737"/>
                          <a:pt x="1053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98" name="Google Shape;8598;p8"/>
                  <p:cNvSpPr/>
                  <p:nvPr/>
                </p:nvSpPr>
                <p:spPr>
                  <a:xfrm rot="-5400000">
                    <a:off x="532550" y="216150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4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59" y="898"/>
                          <a:pt x="794" y="898"/>
                        </a:cubicBezTo>
                        <a:cubicBezTo>
                          <a:pt x="1346" y="898"/>
                          <a:pt x="1881" y="639"/>
                          <a:pt x="2002" y="450"/>
                        </a:cubicBezTo>
                        <a:cubicBezTo>
                          <a:pt x="1881" y="277"/>
                          <a:pt x="1346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99" name="Google Shape;8599;p8"/>
                  <p:cNvSpPr/>
                  <p:nvPr/>
                </p:nvSpPr>
                <p:spPr>
                  <a:xfrm rot="-5400000">
                    <a:off x="532763" y="2085788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2" y="1"/>
                        </a:moveTo>
                        <a:cubicBezTo>
                          <a:pt x="639" y="1"/>
                          <a:pt x="104" y="277"/>
                          <a:pt x="1" y="450"/>
                        </a:cubicBezTo>
                        <a:cubicBezTo>
                          <a:pt x="122" y="639"/>
                          <a:pt x="639" y="898"/>
                          <a:pt x="1192" y="898"/>
                        </a:cubicBezTo>
                        <a:cubicBezTo>
                          <a:pt x="1744" y="898"/>
                          <a:pt x="1986" y="708"/>
                          <a:pt x="1986" y="450"/>
                        </a:cubicBezTo>
                        <a:cubicBezTo>
                          <a:pt x="1986" y="208"/>
                          <a:pt x="1744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00" name="Google Shape;8600;p8"/>
                  <p:cNvSpPr/>
                  <p:nvPr/>
                </p:nvSpPr>
                <p:spPr>
                  <a:xfrm rot="-5400000">
                    <a:off x="509363" y="2087313"/>
                    <a:ext cx="406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19" extrusionOk="0">
                        <a:moveTo>
                          <a:pt x="1195" y="0"/>
                        </a:moveTo>
                        <a:cubicBezTo>
                          <a:pt x="1022" y="0"/>
                          <a:pt x="805" y="106"/>
                          <a:pt x="553" y="358"/>
                        </a:cubicBezTo>
                        <a:cubicBezTo>
                          <a:pt x="173" y="737"/>
                          <a:pt x="1" y="1307"/>
                          <a:pt x="35" y="1514"/>
                        </a:cubicBezTo>
                        <a:cubicBezTo>
                          <a:pt x="53" y="1517"/>
                          <a:pt x="72" y="1518"/>
                          <a:pt x="94" y="1518"/>
                        </a:cubicBezTo>
                        <a:cubicBezTo>
                          <a:pt x="336" y="1518"/>
                          <a:pt x="844" y="1343"/>
                          <a:pt x="1192" y="979"/>
                        </a:cubicBezTo>
                        <a:cubicBezTo>
                          <a:pt x="1589" y="599"/>
                          <a:pt x="1623" y="289"/>
                          <a:pt x="1451" y="99"/>
                        </a:cubicBezTo>
                        <a:cubicBezTo>
                          <a:pt x="1381" y="36"/>
                          <a:pt x="1295" y="0"/>
                          <a:pt x="11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01" name="Google Shape;8601;p8"/>
                  <p:cNvSpPr/>
                  <p:nvPr/>
                </p:nvSpPr>
                <p:spPr>
                  <a:xfrm rot="-5400000">
                    <a:off x="613000" y="2272600"/>
                    <a:ext cx="21150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6" h="728" extrusionOk="0">
                        <a:moveTo>
                          <a:pt x="368" y="1"/>
                        </a:moveTo>
                        <a:cubicBezTo>
                          <a:pt x="182" y="1"/>
                          <a:pt x="0" y="144"/>
                          <a:pt x="0" y="365"/>
                        </a:cubicBezTo>
                        <a:cubicBezTo>
                          <a:pt x="0" y="572"/>
                          <a:pt x="156" y="728"/>
                          <a:pt x="363" y="728"/>
                        </a:cubicBezTo>
                        <a:cubicBezTo>
                          <a:pt x="691" y="728"/>
                          <a:pt x="846" y="331"/>
                          <a:pt x="622" y="106"/>
                        </a:cubicBezTo>
                        <a:cubicBezTo>
                          <a:pt x="549" y="34"/>
                          <a:pt x="458" y="1"/>
                          <a:pt x="36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02" name="Google Shape;8602;p8"/>
                  <p:cNvSpPr/>
                  <p:nvPr/>
                </p:nvSpPr>
                <p:spPr>
                  <a:xfrm rot="-5400000">
                    <a:off x="650350" y="2258175"/>
                    <a:ext cx="2247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2003" extrusionOk="0">
                        <a:moveTo>
                          <a:pt x="450" y="0"/>
                        </a:moveTo>
                        <a:cubicBezTo>
                          <a:pt x="277" y="121"/>
                          <a:pt x="1" y="639"/>
                          <a:pt x="1" y="1191"/>
                        </a:cubicBezTo>
                        <a:cubicBezTo>
                          <a:pt x="1" y="1743"/>
                          <a:pt x="208" y="2002"/>
                          <a:pt x="450" y="2002"/>
                        </a:cubicBezTo>
                        <a:cubicBezTo>
                          <a:pt x="709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22" y="121"/>
                          <a:pt x="45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03" name="Google Shape;8603;p8"/>
                  <p:cNvSpPr/>
                  <p:nvPr/>
                </p:nvSpPr>
                <p:spPr>
                  <a:xfrm rot="-5400000">
                    <a:off x="631263" y="2235738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93" y="1"/>
                        </a:moveTo>
                        <a:cubicBezTo>
                          <a:pt x="72" y="1"/>
                          <a:pt x="52" y="2"/>
                          <a:pt x="35" y="5"/>
                        </a:cubicBezTo>
                        <a:cubicBezTo>
                          <a:pt x="1" y="229"/>
                          <a:pt x="173" y="781"/>
                          <a:pt x="570" y="1178"/>
                        </a:cubicBezTo>
                        <a:cubicBezTo>
                          <a:pt x="820" y="1417"/>
                          <a:pt x="1035" y="1520"/>
                          <a:pt x="1204" y="1520"/>
                        </a:cubicBezTo>
                        <a:cubicBezTo>
                          <a:pt x="1303" y="1520"/>
                          <a:pt x="1386" y="1484"/>
                          <a:pt x="1450" y="1420"/>
                        </a:cubicBezTo>
                        <a:cubicBezTo>
                          <a:pt x="1623" y="1247"/>
                          <a:pt x="1588" y="937"/>
                          <a:pt x="1209" y="540"/>
                        </a:cubicBezTo>
                        <a:cubicBezTo>
                          <a:pt x="842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04" name="Google Shape;8604;p8"/>
                  <p:cNvSpPr/>
                  <p:nvPr/>
                </p:nvSpPr>
                <p:spPr>
                  <a:xfrm rot="-5400000">
                    <a:off x="598563" y="2234013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1" y="1"/>
                        </a:moveTo>
                        <a:cubicBezTo>
                          <a:pt x="639" y="1"/>
                          <a:pt x="121" y="277"/>
                          <a:pt x="0" y="449"/>
                        </a:cubicBezTo>
                        <a:cubicBezTo>
                          <a:pt x="121" y="639"/>
                          <a:pt x="656" y="898"/>
                          <a:pt x="1191" y="898"/>
                        </a:cubicBezTo>
                        <a:cubicBezTo>
                          <a:pt x="1744" y="898"/>
                          <a:pt x="2003" y="708"/>
                          <a:pt x="2003" y="449"/>
                        </a:cubicBezTo>
                        <a:cubicBezTo>
                          <a:pt x="2003" y="208"/>
                          <a:pt x="1744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05" name="Google Shape;8605;p8"/>
                  <p:cNvSpPr/>
                  <p:nvPr/>
                </p:nvSpPr>
                <p:spPr>
                  <a:xfrm rot="-5400000">
                    <a:off x="598775" y="2309750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5" y="1"/>
                        </a:moveTo>
                        <a:cubicBezTo>
                          <a:pt x="243" y="1"/>
                          <a:pt x="1" y="208"/>
                          <a:pt x="1" y="449"/>
                        </a:cubicBezTo>
                        <a:cubicBezTo>
                          <a:pt x="1" y="708"/>
                          <a:pt x="243" y="898"/>
                          <a:pt x="795" y="898"/>
                        </a:cubicBezTo>
                        <a:cubicBezTo>
                          <a:pt x="1347" y="898"/>
                          <a:pt x="1882" y="639"/>
                          <a:pt x="1986" y="449"/>
                        </a:cubicBezTo>
                        <a:cubicBezTo>
                          <a:pt x="1865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06" name="Google Shape;8606;p8"/>
                  <p:cNvSpPr/>
                  <p:nvPr/>
                </p:nvSpPr>
                <p:spPr>
                  <a:xfrm rot="-5400000">
                    <a:off x="631263" y="2292688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1529" y="0"/>
                        </a:moveTo>
                        <a:cubicBezTo>
                          <a:pt x="1288" y="0"/>
                          <a:pt x="780" y="176"/>
                          <a:pt x="432" y="540"/>
                        </a:cubicBezTo>
                        <a:cubicBezTo>
                          <a:pt x="35" y="937"/>
                          <a:pt x="0" y="1247"/>
                          <a:pt x="173" y="1420"/>
                        </a:cubicBezTo>
                        <a:cubicBezTo>
                          <a:pt x="243" y="1484"/>
                          <a:pt x="330" y="1520"/>
                          <a:pt x="431" y="1520"/>
                        </a:cubicBezTo>
                        <a:cubicBezTo>
                          <a:pt x="603" y="1520"/>
                          <a:pt x="814" y="1417"/>
                          <a:pt x="1053" y="1178"/>
                        </a:cubicBezTo>
                        <a:cubicBezTo>
                          <a:pt x="1450" y="781"/>
                          <a:pt x="1623" y="229"/>
                          <a:pt x="1588" y="5"/>
                        </a:cubicBezTo>
                        <a:cubicBezTo>
                          <a:pt x="1571" y="2"/>
                          <a:pt x="1551" y="0"/>
                          <a:pt x="152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07" name="Google Shape;8607;p8"/>
                  <p:cNvSpPr/>
                  <p:nvPr/>
                </p:nvSpPr>
                <p:spPr>
                  <a:xfrm rot="-5400000">
                    <a:off x="471713" y="2204238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3" y="1"/>
                        </a:moveTo>
                        <a:cubicBezTo>
                          <a:pt x="0" y="1"/>
                          <a:pt x="0" y="864"/>
                          <a:pt x="553" y="864"/>
                        </a:cubicBezTo>
                        <a:cubicBezTo>
                          <a:pt x="1105" y="864"/>
                          <a:pt x="1105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08" name="Google Shape;8608;p8"/>
                  <p:cNvSpPr/>
                  <p:nvPr/>
                </p:nvSpPr>
                <p:spPr>
                  <a:xfrm rot="-5400000">
                    <a:off x="468913" y="2335613"/>
                    <a:ext cx="2807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864" extrusionOk="0">
                        <a:moveTo>
                          <a:pt x="552" y="0"/>
                        </a:moveTo>
                        <a:cubicBezTo>
                          <a:pt x="0" y="0"/>
                          <a:pt x="0" y="863"/>
                          <a:pt x="552" y="863"/>
                        </a:cubicBezTo>
                        <a:cubicBezTo>
                          <a:pt x="1122" y="863"/>
                          <a:pt x="1122" y="0"/>
                          <a:pt x="5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09" name="Google Shape;8609;p8"/>
                  <p:cNvSpPr/>
                  <p:nvPr/>
                </p:nvSpPr>
                <p:spPr>
                  <a:xfrm rot="-5400000">
                    <a:off x="554775" y="1943825"/>
                    <a:ext cx="164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6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10" name="Google Shape;8610;p8"/>
                  <p:cNvSpPr/>
                  <p:nvPr/>
                </p:nvSpPr>
                <p:spPr>
                  <a:xfrm rot="-5400000">
                    <a:off x="613238" y="1795613"/>
                    <a:ext cx="1597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9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11" name="Google Shape;8611;p8"/>
                  <p:cNvSpPr/>
                  <p:nvPr/>
                </p:nvSpPr>
                <p:spPr>
                  <a:xfrm rot="-5400000">
                    <a:off x="548300" y="1817850"/>
                    <a:ext cx="18575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3" h="725" extrusionOk="0">
                        <a:moveTo>
                          <a:pt x="380" y="0"/>
                        </a:moveTo>
                        <a:cubicBezTo>
                          <a:pt x="173" y="0"/>
                          <a:pt x="1" y="155"/>
                          <a:pt x="1" y="363"/>
                        </a:cubicBezTo>
                        <a:cubicBezTo>
                          <a:pt x="1" y="570"/>
                          <a:pt x="173" y="725"/>
                          <a:pt x="380" y="725"/>
                        </a:cubicBezTo>
                        <a:cubicBezTo>
                          <a:pt x="570" y="725"/>
                          <a:pt x="743" y="570"/>
                          <a:pt x="743" y="363"/>
                        </a:cubicBezTo>
                        <a:cubicBezTo>
                          <a:pt x="743" y="155"/>
                          <a:pt x="570" y="0"/>
                          <a:pt x="38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12" name="Google Shape;8612;p8"/>
                  <p:cNvSpPr/>
                  <p:nvPr/>
                </p:nvSpPr>
                <p:spPr>
                  <a:xfrm rot="-5400000">
                    <a:off x="508588" y="1801863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49" y="1"/>
                        </a:moveTo>
                        <a:cubicBezTo>
                          <a:pt x="190" y="1"/>
                          <a:pt x="1" y="242"/>
                          <a:pt x="1" y="795"/>
                        </a:cubicBezTo>
                        <a:cubicBezTo>
                          <a:pt x="1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13" name="Google Shape;8613;p8"/>
                  <p:cNvSpPr/>
                  <p:nvPr/>
                </p:nvSpPr>
                <p:spPr>
                  <a:xfrm rot="-5400000">
                    <a:off x="509150" y="1835975"/>
                    <a:ext cx="4102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1" h="1519" extrusionOk="0">
                        <a:moveTo>
                          <a:pt x="426" y="0"/>
                        </a:moveTo>
                        <a:cubicBezTo>
                          <a:pt x="328" y="0"/>
                          <a:pt x="248" y="36"/>
                          <a:pt x="191" y="99"/>
                        </a:cubicBezTo>
                        <a:cubicBezTo>
                          <a:pt x="1" y="289"/>
                          <a:pt x="35" y="599"/>
                          <a:pt x="432" y="979"/>
                        </a:cubicBezTo>
                        <a:cubicBezTo>
                          <a:pt x="796" y="1343"/>
                          <a:pt x="1291" y="1518"/>
                          <a:pt x="1530" y="1518"/>
                        </a:cubicBezTo>
                        <a:cubicBezTo>
                          <a:pt x="1552" y="1518"/>
                          <a:pt x="1572" y="1517"/>
                          <a:pt x="1589" y="1514"/>
                        </a:cubicBezTo>
                        <a:cubicBezTo>
                          <a:pt x="1641" y="1290"/>
                          <a:pt x="1451" y="737"/>
                          <a:pt x="1071" y="358"/>
                        </a:cubicBezTo>
                        <a:cubicBezTo>
                          <a:pt x="819" y="106"/>
                          <a:pt x="596" y="0"/>
                          <a:pt x="42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14" name="Google Shape;8614;p8"/>
                  <p:cNvSpPr/>
                  <p:nvPr/>
                </p:nvSpPr>
                <p:spPr>
                  <a:xfrm rot="-5400000">
                    <a:off x="532550" y="1853425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4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59" y="898"/>
                          <a:pt x="794" y="898"/>
                        </a:cubicBezTo>
                        <a:cubicBezTo>
                          <a:pt x="1347" y="898"/>
                          <a:pt x="1882" y="639"/>
                          <a:pt x="2002" y="450"/>
                        </a:cubicBezTo>
                        <a:cubicBezTo>
                          <a:pt x="1882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15" name="Google Shape;8615;p8"/>
                  <p:cNvSpPr/>
                  <p:nvPr/>
                </p:nvSpPr>
                <p:spPr>
                  <a:xfrm rot="-5400000">
                    <a:off x="532775" y="1777700"/>
                    <a:ext cx="4962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5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3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16" name="Google Shape;8616;p8"/>
                  <p:cNvSpPr/>
                  <p:nvPr/>
                </p:nvSpPr>
                <p:spPr>
                  <a:xfrm rot="-5400000">
                    <a:off x="509375" y="1779225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1195" y="0"/>
                        </a:moveTo>
                        <a:cubicBezTo>
                          <a:pt x="1023" y="0"/>
                          <a:pt x="810" y="106"/>
                          <a:pt x="570" y="358"/>
                        </a:cubicBezTo>
                        <a:cubicBezTo>
                          <a:pt x="173" y="737"/>
                          <a:pt x="0" y="1307"/>
                          <a:pt x="35" y="1514"/>
                        </a:cubicBezTo>
                        <a:cubicBezTo>
                          <a:pt x="52" y="1517"/>
                          <a:pt x="72" y="1518"/>
                          <a:pt x="94" y="1518"/>
                        </a:cubicBezTo>
                        <a:cubicBezTo>
                          <a:pt x="335" y="1518"/>
                          <a:pt x="843" y="1343"/>
                          <a:pt x="1191" y="979"/>
                        </a:cubicBezTo>
                        <a:cubicBezTo>
                          <a:pt x="1588" y="599"/>
                          <a:pt x="1623" y="289"/>
                          <a:pt x="1450" y="99"/>
                        </a:cubicBezTo>
                        <a:cubicBezTo>
                          <a:pt x="1380" y="36"/>
                          <a:pt x="1295" y="0"/>
                          <a:pt x="11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17" name="Google Shape;8617;p8"/>
                  <p:cNvSpPr/>
                  <p:nvPr/>
                </p:nvSpPr>
                <p:spPr>
                  <a:xfrm rot="-5400000">
                    <a:off x="612988" y="1964513"/>
                    <a:ext cx="21175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7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56" y="728"/>
                          <a:pt x="363" y="728"/>
                        </a:cubicBezTo>
                        <a:cubicBezTo>
                          <a:pt x="691" y="728"/>
                          <a:pt x="846" y="331"/>
                          <a:pt x="622" y="106"/>
                        </a:cubicBezTo>
                        <a:cubicBezTo>
                          <a:pt x="549" y="34"/>
                          <a:pt x="458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18" name="Google Shape;8618;p8"/>
                  <p:cNvSpPr/>
                  <p:nvPr/>
                </p:nvSpPr>
                <p:spPr>
                  <a:xfrm rot="-5400000">
                    <a:off x="650363" y="1950088"/>
                    <a:ext cx="22450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8" h="2003" extrusionOk="0">
                        <a:moveTo>
                          <a:pt x="449" y="0"/>
                        </a:moveTo>
                        <a:cubicBezTo>
                          <a:pt x="276" y="121"/>
                          <a:pt x="0" y="639"/>
                          <a:pt x="0" y="1191"/>
                        </a:cubicBezTo>
                        <a:cubicBezTo>
                          <a:pt x="0" y="1743"/>
                          <a:pt x="207" y="2002"/>
                          <a:pt x="449" y="2002"/>
                        </a:cubicBezTo>
                        <a:cubicBezTo>
                          <a:pt x="708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39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19" name="Google Shape;8619;p8"/>
                  <p:cNvSpPr/>
                  <p:nvPr/>
                </p:nvSpPr>
                <p:spPr>
                  <a:xfrm rot="-5400000">
                    <a:off x="631250" y="192765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93" y="1"/>
                        </a:moveTo>
                        <a:cubicBezTo>
                          <a:pt x="72" y="1"/>
                          <a:pt x="53" y="2"/>
                          <a:pt x="35" y="5"/>
                        </a:cubicBezTo>
                        <a:cubicBezTo>
                          <a:pt x="1" y="229"/>
                          <a:pt x="174" y="781"/>
                          <a:pt x="570" y="1178"/>
                        </a:cubicBezTo>
                        <a:cubicBezTo>
                          <a:pt x="809" y="1417"/>
                          <a:pt x="1028" y="1520"/>
                          <a:pt x="1200" y="1520"/>
                        </a:cubicBezTo>
                        <a:cubicBezTo>
                          <a:pt x="1301" y="1520"/>
                          <a:pt x="1387" y="1484"/>
                          <a:pt x="1451" y="1420"/>
                        </a:cubicBezTo>
                        <a:cubicBezTo>
                          <a:pt x="1623" y="1247"/>
                          <a:pt x="1589" y="937"/>
                          <a:pt x="1209" y="540"/>
                        </a:cubicBezTo>
                        <a:cubicBezTo>
                          <a:pt x="843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20" name="Google Shape;8620;p8"/>
                  <p:cNvSpPr/>
                  <p:nvPr/>
                </p:nvSpPr>
                <p:spPr>
                  <a:xfrm rot="-5400000">
                    <a:off x="598563" y="1925938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2" y="1"/>
                        </a:moveTo>
                        <a:cubicBezTo>
                          <a:pt x="639" y="1"/>
                          <a:pt x="122" y="277"/>
                          <a:pt x="1" y="449"/>
                        </a:cubicBezTo>
                        <a:cubicBezTo>
                          <a:pt x="122" y="639"/>
                          <a:pt x="657" y="898"/>
                          <a:pt x="1192" y="898"/>
                        </a:cubicBezTo>
                        <a:cubicBezTo>
                          <a:pt x="1744" y="898"/>
                          <a:pt x="2003" y="708"/>
                          <a:pt x="2003" y="449"/>
                        </a:cubicBezTo>
                        <a:cubicBezTo>
                          <a:pt x="2003" y="208"/>
                          <a:pt x="1744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21" name="Google Shape;8621;p8"/>
                  <p:cNvSpPr/>
                  <p:nvPr/>
                </p:nvSpPr>
                <p:spPr>
                  <a:xfrm rot="-5400000">
                    <a:off x="598775" y="2001650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4" y="1"/>
                        </a:moveTo>
                        <a:cubicBezTo>
                          <a:pt x="242" y="1"/>
                          <a:pt x="0" y="208"/>
                          <a:pt x="0" y="449"/>
                        </a:cubicBezTo>
                        <a:cubicBezTo>
                          <a:pt x="0" y="708"/>
                          <a:pt x="242" y="898"/>
                          <a:pt x="794" y="898"/>
                        </a:cubicBezTo>
                        <a:cubicBezTo>
                          <a:pt x="1347" y="898"/>
                          <a:pt x="1864" y="639"/>
                          <a:pt x="1985" y="449"/>
                        </a:cubicBezTo>
                        <a:cubicBezTo>
                          <a:pt x="1864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22" name="Google Shape;8622;p8"/>
                  <p:cNvSpPr/>
                  <p:nvPr/>
                </p:nvSpPr>
                <p:spPr>
                  <a:xfrm rot="-5400000">
                    <a:off x="631250" y="198460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30" y="0"/>
                        </a:moveTo>
                        <a:cubicBezTo>
                          <a:pt x="1288" y="0"/>
                          <a:pt x="780" y="176"/>
                          <a:pt x="432" y="540"/>
                        </a:cubicBezTo>
                        <a:cubicBezTo>
                          <a:pt x="35" y="937"/>
                          <a:pt x="1" y="1247"/>
                          <a:pt x="173" y="1420"/>
                        </a:cubicBezTo>
                        <a:cubicBezTo>
                          <a:pt x="244" y="1484"/>
                          <a:pt x="331" y="1520"/>
                          <a:pt x="432" y="1520"/>
                        </a:cubicBezTo>
                        <a:cubicBezTo>
                          <a:pt x="603" y="1520"/>
                          <a:pt x="815" y="1417"/>
                          <a:pt x="1053" y="1178"/>
                        </a:cubicBezTo>
                        <a:cubicBezTo>
                          <a:pt x="1450" y="781"/>
                          <a:pt x="1623" y="229"/>
                          <a:pt x="1589" y="5"/>
                        </a:cubicBezTo>
                        <a:cubicBezTo>
                          <a:pt x="1571" y="2"/>
                          <a:pt x="1552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23" name="Google Shape;8623;p8"/>
                  <p:cNvSpPr/>
                  <p:nvPr/>
                </p:nvSpPr>
                <p:spPr>
                  <a:xfrm rot="-5400000">
                    <a:off x="471700" y="1896150"/>
                    <a:ext cx="27650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864" extrusionOk="0">
                        <a:moveTo>
                          <a:pt x="553" y="1"/>
                        </a:moveTo>
                        <a:cubicBezTo>
                          <a:pt x="1" y="1"/>
                          <a:pt x="1" y="864"/>
                          <a:pt x="553" y="864"/>
                        </a:cubicBezTo>
                        <a:cubicBezTo>
                          <a:pt x="1105" y="864"/>
                          <a:pt x="1105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24" name="Google Shape;8624;p8"/>
                  <p:cNvSpPr/>
                  <p:nvPr/>
                </p:nvSpPr>
                <p:spPr>
                  <a:xfrm rot="-5400000">
                    <a:off x="468913" y="2027538"/>
                    <a:ext cx="2807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22" y="863"/>
                          <a:pt x="1122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25" name="Google Shape;8625;p8"/>
                  <p:cNvSpPr/>
                  <p:nvPr/>
                </p:nvSpPr>
                <p:spPr>
                  <a:xfrm rot="-5400000">
                    <a:off x="554763" y="1635738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26" name="Google Shape;8626;p8"/>
                  <p:cNvSpPr/>
                  <p:nvPr/>
                </p:nvSpPr>
                <p:spPr>
                  <a:xfrm rot="-5400000">
                    <a:off x="613225" y="1487525"/>
                    <a:ext cx="160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27" name="Google Shape;8627;p8"/>
                  <p:cNvSpPr/>
                  <p:nvPr/>
                </p:nvSpPr>
                <p:spPr>
                  <a:xfrm rot="-5400000">
                    <a:off x="548513" y="1509538"/>
                    <a:ext cx="1815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6" h="725" extrusionOk="0">
                        <a:moveTo>
                          <a:pt x="363" y="0"/>
                        </a:moveTo>
                        <a:cubicBezTo>
                          <a:pt x="155" y="0"/>
                          <a:pt x="0" y="155"/>
                          <a:pt x="0" y="363"/>
                        </a:cubicBezTo>
                        <a:cubicBezTo>
                          <a:pt x="0" y="570"/>
                          <a:pt x="155" y="725"/>
                          <a:pt x="363" y="725"/>
                        </a:cubicBezTo>
                        <a:cubicBezTo>
                          <a:pt x="552" y="725"/>
                          <a:pt x="725" y="570"/>
                          <a:pt x="725" y="363"/>
                        </a:cubicBezTo>
                        <a:cubicBezTo>
                          <a:pt x="725" y="155"/>
                          <a:pt x="552" y="0"/>
                          <a:pt x="3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28" name="Google Shape;8628;p8"/>
                  <p:cNvSpPr/>
                  <p:nvPr/>
                </p:nvSpPr>
                <p:spPr>
                  <a:xfrm rot="-5400000">
                    <a:off x="508588" y="1493788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50" y="1"/>
                        </a:moveTo>
                        <a:cubicBezTo>
                          <a:pt x="191" y="1"/>
                          <a:pt x="1" y="242"/>
                          <a:pt x="1" y="795"/>
                        </a:cubicBezTo>
                        <a:cubicBezTo>
                          <a:pt x="1" y="1347"/>
                          <a:pt x="260" y="1882"/>
                          <a:pt x="450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5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29" name="Google Shape;8629;p8"/>
                  <p:cNvSpPr/>
                  <p:nvPr/>
                </p:nvSpPr>
                <p:spPr>
                  <a:xfrm rot="-5400000">
                    <a:off x="509375" y="1528100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416" y="0"/>
                        </a:moveTo>
                        <a:cubicBezTo>
                          <a:pt x="318" y="0"/>
                          <a:pt x="236" y="36"/>
                          <a:pt x="173" y="99"/>
                        </a:cubicBezTo>
                        <a:cubicBezTo>
                          <a:pt x="0" y="289"/>
                          <a:pt x="35" y="599"/>
                          <a:pt x="415" y="979"/>
                        </a:cubicBezTo>
                        <a:cubicBezTo>
                          <a:pt x="779" y="1343"/>
                          <a:pt x="1273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8" y="1514"/>
                        </a:cubicBezTo>
                        <a:cubicBezTo>
                          <a:pt x="1623" y="1290"/>
                          <a:pt x="1433" y="737"/>
                          <a:pt x="1053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30" name="Google Shape;8630;p8"/>
                  <p:cNvSpPr/>
                  <p:nvPr/>
                </p:nvSpPr>
                <p:spPr>
                  <a:xfrm rot="-5400000">
                    <a:off x="532550" y="154535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5" y="1"/>
                        </a:moveTo>
                        <a:cubicBezTo>
                          <a:pt x="260" y="1"/>
                          <a:pt x="1" y="208"/>
                          <a:pt x="1" y="450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82" y="639"/>
                          <a:pt x="2003" y="450"/>
                        </a:cubicBezTo>
                        <a:cubicBezTo>
                          <a:pt x="1882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31" name="Google Shape;8631;p8"/>
                  <p:cNvSpPr/>
                  <p:nvPr/>
                </p:nvSpPr>
                <p:spPr>
                  <a:xfrm rot="-5400000">
                    <a:off x="532763" y="1469613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4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4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32" name="Google Shape;8632;p8"/>
                  <p:cNvSpPr/>
                  <p:nvPr/>
                </p:nvSpPr>
                <p:spPr>
                  <a:xfrm rot="-5400000">
                    <a:off x="509375" y="1471150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1196" y="0"/>
                        </a:moveTo>
                        <a:cubicBezTo>
                          <a:pt x="1024" y="0"/>
                          <a:pt x="811" y="106"/>
                          <a:pt x="570" y="358"/>
                        </a:cubicBezTo>
                        <a:cubicBezTo>
                          <a:pt x="173" y="737"/>
                          <a:pt x="1" y="1307"/>
                          <a:pt x="35" y="1514"/>
                        </a:cubicBezTo>
                        <a:cubicBezTo>
                          <a:pt x="52" y="1517"/>
                          <a:pt x="72" y="1518"/>
                          <a:pt x="94" y="1518"/>
                        </a:cubicBezTo>
                        <a:cubicBezTo>
                          <a:pt x="335" y="1518"/>
                          <a:pt x="843" y="1343"/>
                          <a:pt x="1191" y="979"/>
                        </a:cubicBezTo>
                        <a:cubicBezTo>
                          <a:pt x="1588" y="599"/>
                          <a:pt x="1623" y="289"/>
                          <a:pt x="1450" y="99"/>
                        </a:cubicBezTo>
                        <a:cubicBezTo>
                          <a:pt x="1381" y="36"/>
                          <a:pt x="1295" y="0"/>
                          <a:pt x="11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33" name="Google Shape;8633;p8"/>
                  <p:cNvSpPr/>
                  <p:nvPr/>
                </p:nvSpPr>
                <p:spPr>
                  <a:xfrm rot="-5400000">
                    <a:off x="612988" y="1656438"/>
                    <a:ext cx="21175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7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56" y="728"/>
                          <a:pt x="363" y="728"/>
                        </a:cubicBezTo>
                        <a:cubicBezTo>
                          <a:pt x="691" y="728"/>
                          <a:pt x="847" y="348"/>
                          <a:pt x="622" y="106"/>
                        </a:cubicBezTo>
                        <a:cubicBezTo>
                          <a:pt x="549" y="34"/>
                          <a:pt x="459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34" name="Google Shape;8634;p8"/>
                  <p:cNvSpPr/>
                  <p:nvPr/>
                </p:nvSpPr>
                <p:spPr>
                  <a:xfrm rot="-5400000">
                    <a:off x="650350" y="1642000"/>
                    <a:ext cx="2247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2003" extrusionOk="0">
                        <a:moveTo>
                          <a:pt x="449" y="0"/>
                        </a:moveTo>
                        <a:cubicBezTo>
                          <a:pt x="277" y="121"/>
                          <a:pt x="1" y="639"/>
                          <a:pt x="1" y="1191"/>
                        </a:cubicBezTo>
                        <a:cubicBezTo>
                          <a:pt x="1" y="1743"/>
                          <a:pt x="208" y="2002"/>
                          <a:pt x="449" y="2002"/>
                        </a:cubicBezTo>
                        <a:cubicBezTo>
                          <a:pt x="708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22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35" name="Google Shape;8635;p8"/>
                  <p:cNvSpPr/>
                  <p:nvPr/>
                </p:nvSpPr>
                <p:spPr>
                  <a:xfrm rot="-5400000">
                    <a:off x="631263" y="1619563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89" y="1"/>
                        </a:moveTo>
                        <a:cubicBezTo>
                          <a:pt x="69" y="1"/>
                          <a:pt x="51" y="2"/>
                          <a:pt x="35" y="5"/>
                        </a:cubicBezTo>
                        <a:cubicBezTo>
                          <a:pt x="0" y="229"/>
                          <a:pt x="173" y="781"/>
                          <a:pt x="570" y="1178"/>
                        </a:cubicBezTo>
                        <a:cubicBezTo>
                          <a:pt x="809" y="1417"/>
                          <a:pt x="1027" y="1520"/>
                          <a:pt x="1199" y="1520"/>
                        </a:cubicBezTo>
                        <a:cubicBezTo>
                          <a:pt x="1301" y="1520"/>
                          <a:pt x="1386" y="1484"/>
                          <a:pt x="1450" y="1420"/>
                        </a:cubicBezTo>
                        <a:cubicBezTo>
                          <a:pt x="1623" y="1247"/>
                          <a:pt x="1588" y="937"/>
                          <a:pt x="1191" y="540"/>
                        </a:cubicBezTo>
                        <a:cubicBezTo>
                          <a:pt x="841" y="189"/>
                          <a:pt x="329" y="1"/>
                          <a:pt x="8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36" name="Google Shape;8636;p8"/>
                  <p:cNvSpPr/>
                  <p:nvPr/>
                </p:nvSpPr>
                <p:spPr>
                  <a:xfrm rot="-5400000">
                    <a:off x="598563" y="1617838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1" y="1"/>
                        </a:moveTo>
                        <a:cubicBezTo>
                          <a:pt x="639" y="1"/>
                          <a:pt x="121" y="277"/>
                          <a:pt x="0" y="449"/>
                        </a:cubicBezTo>
                        <a:cubicBezTo>
                          <a:pt x="121" y="639"/>
                          <a:pt x="656" y="898"/>
                          <a:pt x="1191" y="898"/>
                        </a:cubicBezTo>
                        <a:cubicBezTo>
                          <a:pt x="1743" y="898"/>
                          <a:pt x="2002" y="708"/>
                          <a:pt x="2002" y="449"/>
                        </a:cubicBezTo>
                        <a:cubicBezTo>
                          <a:pt x="2002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37" name="Google Shape;8637;p8"/>
                  <p:cNvSpPr/>
                  <p:nvPr/>
                </p:nvSpPr>
                <p:spPr>
                  <a:xfrm rot="-5400000">
                    <a:off x="598775" y="1693575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5" y="1"/>
                        </a:moveTo>
                        <a:cubicBezTo>
                          <a:pt x="242" y="1"/>
                          <a:pt x="1" y="208"/>
                          <a:pt x="1" y="449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65" y="639"/>
                          <a:pt x="1986" y="449"/>
                        </a:cubicBezTo>
                        <a:cubicBezTo>
                          <a:pt x="1865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38" name="Google Shape;8638;p8"/>
                  <p:cNvSpPr/>
                  <p:nvPr/>
                </p:nvSpPr>
                <p:spPr>
                  <a:xfrm rot="-5400000">
                    <a:off x="631250" y="1676525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26" y="0"/>
                        </a:moveTo>
                        <a:cubicBezTo>
                          <a:pt x="1274" y="0"/>
                          <a:pt x="781" y="176"/>
                          <a:pt x="432" y="540"/>
                        </a:cubicBezTo>
                        <a:cubicBezTo>
                          <a:pt x="35" y="937"/>
                          <a:pt x="1" y="1247"/>
                          <a:pt x="174" y="1420"/>
                        </a:cubicBezTo>
                        <a:cubicBezTo>
                          <a:pt x="244" y="1484"/>
                          <a:pt x="331" y="1520"/>
                          <a:pt x="432" y="1520"/>
                        </a:cubicBezTo>
                        <a:cubicBezTo>
                          <a:pt x="603" y="1520"/>
                          <a:pt x="815" y="1417"/>
                          <a:pt x="1054" y="1178"/>
                        </a:cubicBezTo>
                        <a:cubicBezTo>
                          <a:pt x="1451" y="781"/>
                          <a:pt x="1623" y="229"/>
                          <a:pt x="1589" y="5"/>
                        </a:cubicBezTo>
                        <a:cubicBezTo>
                          <a:pt x="1570" y="2"/>
                          <a:pt x="1549" y="0"/>
                          <a:pt x="152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39" name="Google Shape;8639;p8"/>
                  <p:cNvSpPr/>
                  <p:nvPr/>
                </p:nvSpPr>
                <p:spPr>
                  <a:xfrm rot="-5400000">
                    <a:off x="471713" y="1588063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2" y="1"/>
                        </a:moveTo>
                        <a:cubicBezTo>
                          <a:pt x="0" y="1"/>
                          <a:pt x="0" y="864"/>
                          <a:pt x="552" y="864"/>
                        </a:cubicBezTo>
                        <a:cubicBezTo>
                          <a:pt x="1105" y="864"/>
                          <a:pt x="1105" y="1"/>
                          <a:pt x="5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40" name="Google Shape;8640;p8"/>
                  <p:cNvSpPr/>
                  <p:nvPr/>
                </p:nvSpPr>
                <p:spPr>
                  <a:xfrm rot="-5400000">
                    <a:off x="469125" y="1719675"/>
                    <a:ext cx="27650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05" y="863"/>
                          <a:pt x="1105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41" name="Google Shape;8641;p8"/>
                  <p:cNvSpPr/>
                  <p:nvPr/>
                </p:nvSpPr>
                <p:spPr>
                  <a:xfrm rot="-5400000">
                    <a:off x="554763" y="1327663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57" y="2504"/>
                        </a:lnTo>
                        <a:lnTo>
                          <a:pt x="657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42" name="Google Shape;8642;p8"/>
                  <p:cNvSpPr/>
                  <p:nvPr/>
                </p:nvSpPr>
                <p:spPr>
                  <a:xfrm rot="-5400000">
                    <a:off x="613238" y="1179438"/>
                    <a:ext cx="1597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9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43" name="Google Shape;8643;p8"/>
                  <p:cNvSpPr/>
                  <p:nvPr/>
                </p:nvSpPr>
                <p:spPr>
                  <a:xfrm rot="-5400000">
                    <a:off x="548513" y="1201463"/>
                    <a:ext cx="1815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6" h="725" extrusionOk="0">
                        <a:moveTo>
                          <a:pt x="363" y="0"/>
                        </a:moveTo>
                        <a:cubicBezTo>
                          <a:pt x="156" y="0"/>
                          <a:pt x="0" y="155"/>
                          <a:pt x="0" y="363"/>
                        </a:cubicBezTo>
                        <a:cubicBezTo>
                          <a:pt x="0" y="570"/>
                          <a:pt x="156" y="725"/>
                          <a:pt x="363" y="725"/>
                        </a:cubicBezTo>
                        <a:cubicBezTo>
                          <a:pt x="553" y="725"/>
                          <a:pt x="725" y="570"/>
                          <a:pt x="725" y="363"/>
                        </a:cubicBezTo>
                        <a:cubicBezTo>
                          <a:pt x="725" y="155"/>
                          <a:pt x="553" y="0"/>
                          <a:pt x="3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44" name="Google Shape;8644;p8"/>
                  <p:cNvSpPr/>
                  <p:nvPr/>
                </p:nvSpPr>
                <p:spPr>
                  <a:xfrm rot="-5400000">
                    <a:off x="508600" y="1185700"/>
                    <a:ext cx="22450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8" h="1986" extrusionOk="0">
                        <a:moveTo>
                          <a:pt x="449" y="1"/>
                        </a:moveTo>
                        <a:cubicBezTo>
                          <a:pt x="190" y="1"/>
                          <a:pt x="0" y="242"/>
                          <a:pt x="0" y="795"/>
                        </a:cubicBezTo>
                        <a:cubicBezTo>
                          <a:pt x="0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45" name="Google Shape;8645;p8"/>
                  <p:cNvSpPr/>
                  <p:nvPr/>
                </p:nvSpPr>
                <p:spPr>
                  <a:xfrm rot="-5400000">
                    <a:off x="509375" y="1220025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416" y="0"/>
                        </a:moveTo>
                        <a:cubicBezTo>
                          <a:pt x="318" y="0"/>
                          <a:pt x="236" y="36"/>
                          <a:pt x="173" y="99"/>
                        </a:cubicBezTo>
                        <a:cubicBezTo>
                          <a:pt x="1" y="289"/>
                          <a:pt x="35" y="599"/>
                          <a:pt x="415" y="979"/>
                        </a:cubicBezTo>
                        <a:cubicBezTo>
                          <a:pt x="779" y="1343"/>
                          <a:pt x="1273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8" y="1514"/>
                        </a:cubicBezTo>
                        <a:cubicBezTo>
                          <a:pt x="1623" y="1290"/>
                          <a:pt x="1433" y="737"/>
                          <a:pt x="1053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46" name="Google Shape;8646;p8"/>
                  <p:cNvSpPr/>
                  <p:nvPr/>
                </p:nvSpPr>
                <p:spPr>
                  <a:xfrm rot="-5400000">
                    <a:off x="532550" y="123725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4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42" y="898"/>
                          <a:pt x="794" y="898"/>
                        </a:cubicBezTo>
                        <a:cubicBezTo>
                          <a:pt x="1346" y="898"/>
                          <a:pt x="1881" y="639"/>
                          <a:pt x="2002" y="450"/>
                        </a:cubicBezTo>
                        <a:cubicBezTo>
                          <a:pt x="1881" y="277"/>
                          <a:pt x="1346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47" name="Google Shape;8647;p8"/>
                  <p:cNvSpPr/>
                  <p:nvPr/>
                </p:nvSpPr>
                <p:spPr>
                  <a:xfrm rot="-5400000">
                    <a:off x="532763" y="1161538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2" y="1"/>
                        </a:moveTo>
                        <a:cubicBezTo>
                          <a:pt x="639" y="1"/>
                          <a:pt x="104" y="277"/>
                          <a:pt x="1" y="450"/>
                        </a:cubicBezTo>
                        <a:cubicBezTo>
                          <a:pt x="122" y="639"/>
                          <a:pt x="639" y="898"/>
                          <a:pt x="1192" y="898"/>
                        </a:cubicBezTo>
                        <a:cubicBezTo>
                          <a:pt x="1744" y="898"/>
                          <a:pt x="1986" y="708"/>
                          <a:pt x="1986" y="450"/>
                        </a:cubicBezTo>
                        <a:cubicBezTo>
                          <a:pt x="1986" y="208"/>
                          <a:pt x="1744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48" name="Google Shape;8648;p8"/>
                  <p:cNvSpPr/>
                  <p:nvPr/>
                </p:nvSpPr>
                <p:spPr>
                  <a:xfrm rot="-5400000">
                    <a:off x="509363" y="1163063"/>
                    <a:ext cx="406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19" extrusionOk="0">
                        <a:moveTo>
                          <a:pt x="1196" y="0"/>
                        </a:moveTo>
                        <a:cubicBezTo>
                          <a:pt x="1024" y="0"/>
                          <a:pt x="811" y="106"/>
                          <a:pt x="570" y="358"/>
                        </a:cubicBezTo>
                        <a:cubicBezTo>
                          <a:pt x="173" y="737"/>
                          <a:pt x="1" y="1307"/>
                          <a:pt x="35" y="1514"/>
                        </a:cubicBezTo>
                        <a:cubicBezTo>
                          <a:pt x="53" y="1517"/>
                          <a:pt x="72" y="1518"/>
                          <a:pt x="94" y="1518"/>
                        </a:cubicBezTo>
                        <a:cubicBezTo>
                          <a:pt x="336" y="1518"/>
                          <a:pt x="844" y="1343"/>
                          <a:pt x="1192" y="979"/>
                        </a:cubicBezTo>
                        <a:cubicBezTo>
                          <a:pt x="1589" y="599"/>
                          <a:pt x="1623" y="289"/>
                          <a:pt x="1451" y="99"/>
                        </a:cubicBezTo>
                        <a:cubicBezTo>
                          <a:pt x="1381" y="36"/>
                          <a:pt x="1295" y="0"/>
                          <a:pt x="11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49" name="Google Shape;8649;p8"/>
                  <p:cNvSpPr/>
                  <p:nvPr/>
                </p:nvSpPr>
                <p:spPr>
                  <a:xfrm rot="-5400000">
                    <a:off x="613000" y="1348350"/>
                    <a:ext cx="21150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6" h="728" extrusionOk="0">
                        <a:moveTo>
                          <a:pt x="368" y="1"/>
                        </a:moveTo>
                        <a:cubicBezTo>
                          <a:pt x="182" y="1"/>
                          <a:pt x="0" y="144"/>
                          <a:pt x="0" y="365"/>
                        </a:cubicBezTo>
                        <a:cubicBezTo>
                          <a:pt x="0" y="572"/>
                          <a:pt x="156" y="728"/>
                          <a:pt x="363" y="728"/>
                        </a:cubicBezTo>
                        <a:cubicBezTo>
                          <a:pt x="691" y="728"/>
                          <a:pt x="846" y="331"/>
                          <a:pt x="622" y="106"/>
                        </a:cubicBezTo>
                        <a:cubicBezTo>
                          <a:pt x="549" y="34"/>
                          <a:pt x="458" y="1"/>
                          <a:pt x="36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50" name="Google Shape;8650;p8"/>
                  <p:cNvSpPr/>
                  <p:nvPr/>
                </p:nvSpPr>
                <p:spPr>
                  <a:xfrm rot="-5400000">
                    <a:off x="650350" y="1333925"/>
                    <a:ext cx="2247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2003" extrusionOk="0">
                        <a:moveTo>
                          <a:pt x="450" y="0"/>
                        </a:moveTo>
                        <a:cubicBezTo>
                          <a:pt x="277" y="121"/>
                          <a:pt x="1" y="639"/>
                          <a:pt x="1" y="1191"/>
                        </a:cubicBezTo>
                        <a:cubicBezTo>
                          <a:pt x="1" y="1743"/>
                          <a:pt x="208" y="2002"/>
                          <a:pt x="450" y="2002"/>
                        </a:cubicBezTo>
                        <a:cubicBezTo>
                          <a:pt x="709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22" y="121"/>
                          <a:pt x="45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51" name="Google Shape;8651;p8"/>
                  <p:cNvSpPr/>
                  <p:nvPr/>
                </p:nvSpPr>
                <p:spPr>
                  <a:xfrm rot="-5400000">
                    <a:off x="631263" y="1311488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93" y="1"/>
                        </a:moveTo>
                        <a:cubicBezTo>
                          <a:pt x="72" y="1"/>
                          <a:pt x="52" y="2"/>
                          <a:pt x="35" y="5"/>
                        </a:cubicBezTo>
                        <a:cubicBezTo>
                          <a:pt x="1" y="229"/>
                          <a:pt x="173" y="781"/>
                          <a:pt x="570" y="1178"/>
                        </a:cubicBezTo>
                        <a:cubicBezTo>
                          <a:pt x="820" y="1417"/>
                          <a:pt x="1036" y="1520"/>
                          <a:pt x="1204" y="1520"/>
                        </a:cubicBezTo>
                        <a:cubicBezTo>
                          <a:pt x="1303" y="1520"/>
                          <a:pt x="1386" y="1484"/>
                          <a:pt x="1450" y="1420"/>
                        </a:cubicBezTo>
                        <a:cubicBezTo>
                          <a:pt x="1623" y="1247"/>
                          <a:pt x="1588" y="937"/>
                          <a:pt x="1209" y="540"/>
                        </a:cubicBezTo>
                        <a:cubicBezTo>
                          <a:pt x="843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52" name="Google Shape;8652;p8"/>
                  <p:cNvSpPr/>
                  <p:nvPr/>
                </p:nvSpPr>
                <p:spPr>
                  <a:xfrm rot="-5400000">
                    <a:off x="598563" y="1309763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1" y="1"/>
                        </a:moveTo>
                        <a:cubicBezTo>
                          <a:pt x="639" y="1"/>
                          <a:pt x="121" y="277"/>
                          <a:pt x="0" y="449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4" y="898"/>
                          <a:pt x="2003" y="708"/>
                          <a:pt x="2003" y="449"/>
                        </a:cubicBezTo>
                        <a:cubicBezTo>
                          <a:pt x="2003" y="208"/>
                          <a:pt x="1744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53" name="Google Shape;8653;p8"/>
                  <p:cNvSpPr/>
                  <p:nvPr/>
                </p:nvSpPr>
                <p:spPr>
                  <a:xfrm rot="-5400000">
                    <a:off x="598563" y="1385713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812" y="1"/>
                        </a:moveTo>
                        <a:cubicBezTo>
                          <a:pt x="260" y="1"/>
                          <a:pt x="1" y="208"/>
                          <a:pt x="1" y="449"/>
                        </a:cubicBezTo>
                        <a:cubicBezTo>
                          <a:pt x="1" y="708"/>
                          <a:pt x="260" y="898"/>
                          <a:pt x="812" y="898"/>
                        </a:cubicBezTo>
                        <a:cubicBezTo>
                          <a:pt x="1364" y="898"/>
                          <a:pt x="1882" y="639"/>
                          <a:pt x="2003" y="449"/>
                        </a:cubicBezTo>
                        <a:cubicBezTo>
                          <a:pt x="1882" y="277"/>
                          <a:pt x="1364" y="1"/>
                          <a:pt x="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54" name="Google Shape;8654;p8"/>
                  <p:cNvSpPr/>
                  <p:nvPr/>
                </p:nvSpPr>
                <p:spPr>
                  <a:xfrm rot="-5400000">
                    <a:off x="631263" y="1368438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1526" y="0"/>
                        </a:moveTo>
                        <a:cubicBezTo>
                          <a:pt x="1273" y="0"/>
                          <a:pt x="780" y="176"/>
                          <a:pt x="432" y="540"/>
                        </a:cubicBezTo>
                        <a:cubicBezTo>
                          <a:pt x="35" y="937"/>
                          <a:pt x="0" y="1247"/>
                          <a:pt x="173" y="1420"/>
                        </a:cubicBezTo>
                        <a:cubicBezTo>
                          <a:pt x="243" y="1484"/>
                          <a:pt x="330" y="1520"/>
                          <a:pt x="431" y="1520"/>
                        </a:cubicBezTo>
                        <a:cubicBezTo>
                          <a:pt x="603" y="1520"/>
                          <a:pt x="814" y="1417"/>
                          <a:pt x="1053" y="1178"/>
                        </a:cubicBezTo>
                        <a:cubicBezTo>
                          <a:pt x="1450" y="781"/>
                          <a:pt x="1623" y="229"/>
                          <a:pt x="1588" y="5"/>
                        </a:cubicBezTo>
                        <a:cubicBezTo>
                          <a:pt x="1570" y="2"/>
                          <a:pt x="1549" y="0"/>
                          <a:pt x="152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55" name="Google Shape;8655;p8"/>
                  <p:cNvSpPr/>
                  <p:nvPr/>
                </p:nvSpPr>
                <p:spPr>
                  <a:xfrm rot="-5400000">
                    <a:off x="471713" y="1279988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3" y="1"/>
                        </a:moveTo>
                        <a:cubicBezTo>
                          <a:pt x="0" y="1"/>
                          <a:pt x="0" y="864"/>
                          <a:pt x="553" y="864"/>
                        </a:cubicBezTo>
                        <a:cubicBezTo>
                          <a:pt x="1105" y="864"/>
                          <a:pt x="1105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56" name="Google Shape;8656;p8"/>
                  <p:cNvSpPr/>
                  <p:nvPr/>
                </p:nvSpPr>
                <p:spPr>
                  <a:xfrm rot="-5400000">
                    <a:off x="469138" y="1411588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2" y="0"/>
                        </a:moveTo>
                        <a:cubicBezTo>
                          <a:pt x="0" y="0"/>
                          <a:pt x="0" y="863"/>
                          <a:pt x="552" y="863"/>
                        </a:cubicBezTo>
                        <a:cubicBezTo>
                          <a:pt x="1105" y="863"/>
                          <a:pt x="1105" y="0"/>
                          <a:pt x="5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57" name="Google Shape;8657;p8"/>
                  <p:cNvSpPr/>
                  <p:nvPr/>
                </p:nvSpPr>
                <p:spPr>
                  <a:xfrm rot="-5400000">
                    <a:off x="554775" y="1019575"/>
                    <a:ext cx="164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6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58" name="Google Shape;8658;p8"/>
                  <p:cNvSpPr/>
                  <p:nvPr/>
                </p:nvSpPr>
                <p:spPr>
                  <a:xfrm rot="-5400000">
                    <a:off x="613238" y="871363"/>
                    <a:ext cx="1597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9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59" name="Google Shape;8659;p8"/>
                  <p:cNvSpPr/>
                  <p:nvPr/>
                </p:nvSpPr>
                <p:spPr>
                  <a:xfrm rot="-5400000">
                    <a:off x="548300" y="893600"/>
                    <a:ext cx="18575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3" h="725" extrusionOk="0">
                        <a:moveTo>
                          <a:pt x="380" y="0"/>
                        </a:moveTo>
                        <a:cubicBezTo>
                          <a:pt x="173" y="0"/>
                          <a:pt x="1" y="155"/>
                          <a:pt x="1" y="363"/>
                        </a:cubicBezTo>
                        <a:cubicBezTo>
                          <a:pt x="1" y="570"/>
                          <a:pt x="173" y="725"/>
                          <a:pt x="380" y="725"/>
                        </a:cubicBezTo>
                        <a:cubicBezTo>
                          <a:pt x="570" y="725"/>
                          <a:pt x="743" y="570"/>
                          <a:pt x="743" y="363"/>
                        </a:cubicBezTo>
                        <a:cubicBezTo>
                          <a:pt x="743" y="155"/>
                          <a:pt x="570" y="0"/>
                          <a:pt x="38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60" name="Google Shape;8660;p8"/>
                  <p:cNvSpPr/>
                  <p:nvPr/>
                </p:nvSpPr>
                <p:spPr>
                  <a:xfrm rot="-5400000">
                    <a:off x="508588" y="877613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49" y="1"/>
                        </a:moveTo>
                        <a:cubicBezTo>
                          <a:pt x="190" y="1"/>
                          <a:pt x="1" y="242"/>
                          <a:pt x="1" y="795"/>
                        </a:cubicBezTo>
                        <a:cubicBezTo>
                          <a:pt x="1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61" name="Google Shape;8661;p8"/>
                  <p:cNvSpPr/>
                  <p:nvPr/>
                </p:nvSpPr>
                <p:spPr>
                  <a:xfrm rot="-5400000">
                    <a:off x="509363" y="911938"/>
                    <a:ext cx="406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19" extrusionOk="0">
                        <a:moveTo>
                          <a:pt x="416" y="0"/>
                        </a:moveTo>
                        <a:cubicBezTo>
                          <a:pt x="319" y="0"/>
                          <a:pt x="237" y="36"/>
                          <a:pt x="174" y="99"/>
                        </a:cubicBezTo>
                        <a:cubicBezTo>
                          <a:pt x="1" y="289"/>
                          <a:pt x="35" y="599"/>
                          <a:pt x="415" y="979"/>
                        </a:cubicBezTo>
                        <a:cubicBezTo>
                          <a:pt x="779" y="1343"/>
                          <a:pt x="1274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9" y="1514"/>
                        </a:cubicBezTo>
                        <a:cubicBezTo>
                          <a:pt x="1623" y="1290"/>
                          <a:pt x="1433" y="737"/>
                          <a:pt x="1054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62" name="Google Shape;8662;p8"/>
                  <p:cNvSpPr/>
                  <p:nvPr/>
                </p:nvSpPr>
                <p:spPr>
                  <a:xfrm rot="-5400000">
                    <a:off x="532550" y="929175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4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59" y="898"/>
                          <a:pt x="794" y="898"/>
                        </a:cubicBezTo>
                        <a:cubicBezTo>
                          <a:pt x="1347" y="898"/>
                          <a:pt x="1882" y="639"/>
                          <a:pt x="2002" y="450"/>
                        </a:cubicBezTo>
                        <a:cubicBezTo>
                          <a:pt x="1882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63" name="Google Shape;8663;p8"/>
                  <p:cNvSpPr/>
                  <p:nvPr/>
                </p:nvSpPr>
                <p:spPr>
                  <a:xfrm rot="-5400000">
                    <a:off x="532775" y="853450"/>
                    <a:ext cx="4962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5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3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64" name="Google Shape;8664;p8"/>
                  <p:cNvSpPr/>
                  <p:nvPr/>
                </p:nvSpPr>
                <p:spPr>
                  <a:xfrm rot="-5400000">
                    <a:off x="509375" y="854975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1194" y="0"/>
                        </a:moveTo>
                        <a:cubicBezTo>
                          <a:pt x="1021" y="0"/>
                          <a:pt x="804" y="106"/>
                          <a:pt x="553" y="358"/>
                        </a:cubicBezTo>
                        <a:cubicBezTo>
                          <a:pt x="173" y="737"/>
                          <a:pt x="0" y="1307"/>
                          <a:pt x="35" y="1514"/>
                        </a:cubicBezTo>
                        <a:cubicBezTo>
                          <a:pt x="52" y="1517"/>
                          <a:pt x="72" y="1518"/>
                          <a:pt x="94" y="1518"/>
                        </a:cubicBezTo>
                        <a:cubicBezTo>
                          <a:pt x="335" y="1518"/>
                          <a:pt x="843" y="1343"/>
                          <a:pt x="1191" y="979"/>
                        </a:cubicBezTo>
                        <a:cubicBezTo>
                          <a:pt x="1588" y="599"/>
                          <a:pt x="1623" y="289"/>
                          <a:pt x="1450" y="99"/>
                        </a:cubicBezTo>
                        <a:cubicBezTo>
                          <a:pt x="1380" y="36"/>
                          <a:pt x="1295" y="0"/>
                          <a:pt x="11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65" name="Google Shape;8665;p8"/>
                  <p:cNvSpPr/>
                  <p:nvPr/>
                </p:nvSpPr>
                <p:spPr>
                  <a:xfrm rot="-5400000">
                    <a:off x="612988" y="1040263"/>
                    <a:ext cx="21175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7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56" y="728"/>
                          <a:pt x="363" y="728"/>
                        </a:cubicBezTo>
                        <a:cubicBezTo>
                          <a:pt x="691" y="728"/>
                          <a:pt x="846" y="331"/>
                          <a:pt x="622" y="106"/>
                        </a:cubicBezTo>
                        <a:cubicBezTo>
                          <a:pt x="549" y="34"/>
                          <a:pt x="458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66" name="Google Shape;8666;p8"/>
                  <p:cNvSpPr/>
                  <p:nvPr/>
                </p:nvSpPr>
                <p:spPr>
                  <a:xfrm rot="-5400000">
                    <a:off x="650575" y="1026050"/>
                    <a:ext cx="2202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1" h="2003" extrusionOk="0">
                        <a:moveTo>
                          <a:pt x="449" y="0"/>
                        </a:moveTo>
                        <a:cubicBezTo>
                          <a:pt x="259" y="121"/>
                          <a:pt x="0" y="639"/>
                          <a:pt x="0" y="1191"/>
                        </a:cubicBezTo>
                        <a:cubicBezTo>
                          <a:pt x="0" y="1743"/>
                          <a:pt x="207" y="2002"/>
                          <a:pt x="449" y="2002"/>
                        </a:cubicBezTo>
                        <a:cubicBezTo>
                          <a:pt x="691" y="2002"/>
                          <a:pt x="880" y="1743"/>
                          <a:pt x="880" y="1191"/>
                        </a:cubicBezTo>
                        <a:cubicBezTo>
                          <a:pt x="880" y="639"/>
                          <a:pt x="622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67" name="Google Shape;8667;p8"/>
                  <p:cNvSpPr/>
                  <p:nvPr/>
                </p:nvSpPr>
                <p:spPr>
                  <a:xfrm rot="-5400000">
                    <a:off x="631250" y="100340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93" y="1"/>
                        </a:moveTo>
                        <a:cubicBezTo>
                          <a:pt x="72" y="1"/>
                          <a:pt x="53" y="2"/>
                          <a:pt x="35" y="5"/>
                        </a:cubicBezTo>
                        <a:cubicBezTo>
                          <a:pt x="1" y="229"/>
                          <a:pt x="174" y="781"/>
                          <a:pt x="570" y="1178"/>
                        </a:cubicBezTo>
                        <a:cubicBezTo>
                          <a:pt x="809" y="1417"/>
                          <a:pt x="1028" y="1520"/>
                          <a:pt x="1200" y="1520"/>
                        </a:cubicBezTo>
                        <a:cubicBezTo>
                          <a:pt x="1301" y="1520"/>
                          <a:pt x="1387" y="1484"/>
                          <a:pt x="1451" y="1420"/>
                        </a:cubicBezTo>
                        <a:cubicBezTo>
                          <a:pt x="1623" y="1247"/>
                          <a:pt x="1589" y="937"/>
                          <a:pt x="1192" y="540"/>
                        </a:cubicBezTo>
                        <a:cubicBezTo>
                          <a:pt x="842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68" name="Google Shape;8668;p8"/>
                  <p:cNvSpPr/>
                  <p:nvPr/>
                </p:nvSpPr>
                <p:spPr>
                  <a:xfrm rot="-5400000">
                    <a:off x="598563" y="1001688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2" y="1"/>
                        </a:moveTo>
                        <a:cubicBezTo>
                          <a:pt x="639" y="1"/>
                          <a:pt x="122" y="277"/>
                          <a:pt x="1" y="449"/>
                        </a:cubicBezTo>
                        <a:cubicBezTo>
                          <a:pt x="122" y="639"/>
                          <a:pt x="639" y="898"/>
                          <a:pt x="1192" y="898"/>
                        </a:cubicBezTo>
                        <a:cubicBezTo>
                          <a:pt x="1744" y="898"/>
                          <a:pt x="2003" y="708"/>
                          <a:pt x="2003" y="449"/>
                        </a:cubicBezTo>
                        <a:cubicBezTo>
                          <a:pt x="2003" y="208"/>
                          <a:pt x="1744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69" name="Google Shape;8669;p8"/>
                  <p:cNvSpPr/>
                  <p:nvPr/>
                </p:nvSpPr>
                <p:spPr>
                  <a:xfrm rot="-5400000">
                    <a:off x="598775" y="1077400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4" y="1"/>
                        </a:moveTo>
                        <a:cubicBezTo>
                          <a:pt x="242" y="1"/>
                          <a:pt x="0" y="208"/>
                          <a:pt x="0" y="449"/>
                        </a:cubicBezTo>
                        <a:cubicBezTo>
                          <a:pt x="0" y="708"/>
                          <a:pt x="242" y="898"/>
                          <a:pt x="794" y="898"/>
                        </a:cubicBezTo>
                        <a:cubicBezTo>
                          <a:pt x="1347" y="898"/>
                          <a:pt x="1864" y="639"/>
                          <a:pt x="1985" y="449"/>
                        </a:cubicBezTo>
                        <a:cubicBezTo>
                          <a:pt x="1864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70" name="Google Shape;8670;p8"/>
                  <p:cNvSpPr/>
                  <p:nvPr/>
                </p:nvSpPr>
                <p:spPr>
                  <a:xfrm rot="-5400000">
                    <a:off x="631250" y="106035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26" y="0"/>
                        </a:moveTo>
                        <a:cubicBezTo>
                          <a:pt x="1274" y="0"/>
                          <a:pt x="780" y="176"/>
                          <a:pt x="432" y="540"/>
                        </a:cubicBezTo>
                        <a:cubicBezTo>
                          <a:pt x="35" y="937"/>
                          <a:pt x="1" y="1247"/>
                          <a:pt x="173" y="1420"/>
                        </a:cubicBezTo>
                        <a:cubicBezTo>
                          <a:pt x="237" y="1484"/>
                          <a:pt x="323" y="1520"/>
                          <a:pt x="424" y="1520"/>
                        </a:cubicBezTo>
                        <a:cubicBezTo>
                          <a:pt x="596" y="1520"/>
                          <a:pt x="815" y="1417"/>
                          <a:pt x="1053" y="1178"/>
                        </a:cubicBezTo>
                        <a:cubicBezTo>
                          <a:pt x="1450" y="781"/>
                          <a:pt x="1623" y="229"/>
                          <a:pt x="1589" y="5"/>
                        </a:cubicBezTo>
                        <a:cubicBezTo>
                          <a:pt x="1570" y="2"/>
                          <a:pt x="1549" y="0"/>
                          <a:pt x="152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71" name="Google Shape;8671;p8"/>
                  <p:cNvSpPr/>
                  <p:nvPr/>
                </p:nvSpPr>
                <p:spPr>
                  <a:xfrm rot="-5400000">
                    <a:off x="471700" y="971900"/>
                    <a:ext cx="27650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864" extrusionOk="0">
                        <a:moveTo>
                          <a:pt x="553" y="1"/>
                        </a:moveTo>
                        <a:cubicBezTo>
                          <a:pt x="1" y="1"/>
                          <a:pt x="1" y="864"/>
                          <a:pt x="553" y="864"/>
                        </a:cubicBezTo>
                        <a:cubicBezTo>
                          <a:pt x="1105" y="864"/>
                          <a:pt x="1105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72" name="Google Shape;8672;p8"/>
                  <p:cNvSpPr/>
                  <p:nvPr/>
                </p:nvSpPr>
                <p:spPr>
                  <a:xfrm rot="-5400000">
                    <a:off x="469125" y="1103500"/>
                    <a:ext cx="27650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05" y="863"/>
                          <a:pt x="1105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73" name="Google Shape;8673;p8"/>
                  <p:cNvSpPr/>
                  <p:nvPr/>
                </p:nvSpPr>
                <p:spPr>
                  <a:xfrm rot="-5400000">
                    <a:off x="554763" y="711488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74" name="Google Shape;8674;p8"/>
                  <p:cNvSpPr/>
                  <p:nvPr/>
                </p:nvSpPr>
                <p:spPr>
                  <a:xfrm rot="-5400000">
                    <a:off x="548288" y="585513"/>
                    <a:ext cx="1860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4" h="725" extrusionOk="0">
                        <a:moveTo>
                          <a:pt x="381" y="0"/>
                        </a:moveTo>
                        <a:cubicBezTo>
                          <a:pt x="174" y="0"/>
                          <a:pt x="1" y="155"/>
                          <a:pt x="1" y="363"/>
                        </a:cubicBezTo>
                        <a:cubicBezTo>
                          <a:pt x="1" y="570"/>
                          <a:pt x="174" y="725"/>
                          <a:pt x="381" y="725"/>
                        </a:cubicBezTo>
                        <a:cubicBezTo>
                          <a:pt x="570" y="725"/>
                          <a:pt x="743" y="570"/>
                          <a:pt x="743" y="363"/>
                        </a:cubicBezTo>
                        <a:cubicBezTo>
                          <a:pt x="743" y="155"/>
                          <a:pt x="570" y="0"/>
                          <a:pt x="3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75" name="Google Shape;8675;p8"/>
                  <p:cNvSpPr/>
                  <p:nvPr/>
                </p:nvSpPr>
                <p:spPr>
                  <a:xfrm rot="-5400000">
                    <a:off x="508588" y="569538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50" y="1"/>
                        </a:moveTo>
                        <a:cubicBezTo>
                          <a:pt x="191" y="1"/>
                          <a:pt x="1" y="242"/>
                          <a:pt x="1" y="795"/>
                        </a:cubicBezTo>
                        <a:cubicBezTo>
                          <a:pt x="1" y="1347"/>
                          <a:pt x="260" y="1882"/>
                          <a:pt x="450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5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76" name="Google Shape;8676;p8"/>
                  <p:cNvSpPr/>
                  <p:nvPr/>
                </p:nvSpPr>
                <p:spPr>
                  <a:xfrm rot="-5400000">
                    <a:off x="509163" y="604063"/>
                    <a:ext cx="410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0" h="1519" extrusionOk="0">
                        <a:moveTo>
                          <a:pt x="433" y="0"/>
                        </a:moveTo>
                        <a:cubicBezTo>
                          <a:pt x="335" y="0"/>
                          <a:pt x="253" y="36"/>
                          <a:pt x="190" y="99"/>
                        </a:cubicBezTo>
                        <a:cubicBezTo>
                          <a:pt x="0" y="289"/>
                          <a:pt x="52" y="599"/>
                          <a:pt x="432" y="979"/>
                        </a:cubicBezTo>
                        <a:cubicBezTo>
                          <a:pt x="796" y="1343"/>
                          <a:pt x="1290" y="1518"/>
                          <a:pt x="1529" y="1518"/>
                        </a:cubicBezTo>
                        <a:cubicBezTo>
                          <a:pt x="1551" y="1518"/>
                          <a:pt x="1571" y="1517"/>
                          <a:pt x="1588" y="1514"/>
                        </a:cubicBezTo>
                        <a:cubicBezTo>
                          <a:pt x="1640" y="1290"/>
                          <a:pt x="1450" y="737"/>
                          <a:pt x="1070" y="358"/>
                        </a:cubicBezTo>
                        <a:cubicBezTo>
                          <a:pt x="819" y="106"/>
                          <a:pt x="602" y="0"/>
                          <a:pt x="43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77" name="Google Shape;8677;p8"/>
                  <p:cNvSpPr/>
                  <p:nvPr/>
                </p:nvSpPr>
                <p:spPr>
                  <a:xfrm rot="-5400000">
                    <a:off x="532550" y="62110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5" y="1"/>
                        </a:moveTo>
                        <a:cubicBezTo>
                          <a:pt x="260" y="1"/>
                          <a:pt x="1" y="208"/>
                          <a:pt x="1" y="450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82" y="639"/>
                          <a:pt x="2003" y="450"/>
                        </a:cubicBezTo>
                        <a:cubicBezTo>
                          <a:pt x="1865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78" name="Google Shape;8678;p8"/>
                  <p:cNvSpPr/>
                  <p:nvPr/>
                </p:nvSpPr>
                <p:spPr>
                  <a:xfrm rot="-5400000">
                    <a:off x="532763" y="545363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4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4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79" name="Google Shape;8679;p8"/>
                  <p:cNvSpPr/>
                  <p:nvPr/>
                </p:nvSpPr>
                <p:spPr>
                  <a:xfrm rot="-5400000">
                    <a:off x="509163" y="547113"/>
                    <a:ext cx="410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0" h="1519" extrusionOk="0">
                        <a:moveTo>
                          <a:pt x="1207" y="0"/>
                        </a:moveTo>
                        <a:cubicBezTo>
                          <a:pt x="1038" y="0"/>
                          <a:pt x="821" y="106"/>
                          <a:pt x="570" y="358"/>
                        </a:cubicBezTo>
                        <a:cubicBezTo>
                          <a:pt x="190" y="737"/>
                          <a:pt x="0" y="1307"/>
                          <a:pt x="52" y="1514"/>
                        </a:cubicBezTo>
                        <a:cubicBezTo>
                          <a:pt x="69" y="1517"/>
                          <a:pt x="89" y="1518"/>
                          <a:pt x="111" y="1518"/>
                        </a:cubicBezTo>
                        <a:cubicBezTo>
                          <a:pt x="350" y="1518"/>
                          <a:pt x="844" y="1343"/>
                          <a:pt x="1208" y="979"/>
                        </a:cubicBezTo>
                        <a:cubicBezTo>
                          <a:pt x="1605" y="599"/>
                          <a:pt x="1640" y="289"/>
                          <a:pt x="1450" y="99"/>
                        </a:cubicBezTo>
                        <a:cubicBezTo>
                          <a:pt x="1387" y="36"/>
                          <a:pt x="1305" y="0"/>
                          <a:pt x="120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80" name="Google Shape;8680;p8"/>
                  <p:cNvSpPr/>
                  <p:nvPr/>
                </p:nvSpPr>
                <p:spPr>
                  <a:xfrm rot="-5400000">
                    <a:off x="612988" y="732188"/>
                    <a:ext cx="21175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7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56" y="728"/>
                          <a:pt x="363" y="728"/>
                        </a:cubicBezTo>
                        <a:cubicBezTo>
                          <a:pt x="691" y="728"/>
                          <a:pt x="847" y="331"/>
                          <a:pt x="622" y="106"/>
                        </a:cubicBezTo>
                        <a:cubicBezTo>
                          <a:pt x="549" y="34"/>
                          <a:pt x="459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81" name="Google Shape;8681;p8"/>
                  <p:cNvSpPr/>
                  <p:nvPr/>
                </p:nvSpPr>
                <p:spPr>
                  <a:xfrm rot="-5400000">
                    <a:off x="650350" y="717750"/>
                    <a:ext cx="2247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2003" extrusionOk="0">
                        <a:moveTo>
                          <a:pt x="449" y="0"/>
                        </a:moveTo>
                        <a:cubicBezTo>
                          <a:pt x="277" y="121"/>
                          <a:pt x="1" y="639"/>
                          <a:pt x="1" y="1191"/>
                        </a:cubicBezTo>
                        <a:cubicBezTo>
                          <a:pt x="1" y="1743"/>
                          <a:pt x="208" y="2002"/>
                          <a:pt x="449" y="2002"/>
                        </a:cubicBezTo>
                        <a:cubicBezTo>
                          <a:pt x="708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22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82" name="Google Shape;8682;p8"/>
                  <p:cNvSpPr/>
                  <p:nvPr/>
                </p:nvSpPr>
                <p:spPr>
                  <a:xfrm rot="-5400000">
                    <a:off x="631263" y="695313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93" y="1"/>
                        </a:moveTo>
                        <a:cubicBezTo>
                          <a:pt x="71" y="1"/>
                          <a:pt x="52" y="2"/>
                          <a:pt x="35" y="5"/>
                        </a:cubicBezTo>
                        <a:cubicBezTo>
                          <a:pt x="0" y="229"/>
                          <a:pt x="173" y="781"/>
                          <a:pt x="570" y="1178"/>
                        </a:cubicBezTo>
                        <a:cubicBezTo>
                          <a:pt x="809" y="1417"/>
                          <a:pt x="1027" y="1520"/>
                          <a:pt x="1199" y="1520"/>
                        </a:cubicBezTo>
                        <a:cubicBezTo>
                          <a:pt x="1301" y="1520"/>
                          <a:pt x="1386" y="1484"/>
                          <a:pt x="1450" y="1420"/>
                        </a:cubicBezTo>
                        <a:cubicBezTo>
                          <a:pt x="1623" y="1247"/>
                          <a:pt x="1588" y="937"/>
                          <a:pt x="1191" y="540"/>
                        </a:cubicBezTo>
                        <a:cubicBezTo>
                          <a:pt x="841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83" name="Google Shape;8683;p8"/>
                  <p:cNvSpPr/>
                  <p:nvPr/>
                </p:nvSpPr>
                <p:spPr>
                  <a:xfrm rot="-5400000">
                    <a:off x="598788" y="693813"/>
                    <a:ext cx="4962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5" h="898" extrusionOk="0">
                        <a:moveTo>
                          <a:pt x="1191" y="1"/>
                        </a:moveTo>
                        <a:cubicBezTo>
                          <a:pt x="639" y="1"/>
                          <a:pt x="121" y="277"/>
                          <a:pt x="0" y="449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3" y="898"/>
                          <a:pt x="1985" y="708"/>
                          <a:pt x="1985" y="449"/>
                        </a:cubicBezTo>
                        <a:cubicBezTo>
                          <a:pt x="1985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84" name="Google Shape;8684;p8"/>
                  <p:cNvSpPr/>
                  <p:nvPr/>
                </p:nvSpPr>
                <p:spPr>
                  <a:xfrm rot="-5400000">
                    <a:off x="598775" y="769325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5" y="1"/>
                        </a:moveTo>
                        <a:cubicBezTo>
                          <a:pt x="242" y="1"/>
                          <a:pt x="1" y="208"/>
                          <a:pt x="1" y="449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65" y="639"/>
                          <a:pt x="1986" y="449"/>
                        </a:cubicBezTo>
                        <a:cubicBezTo>
                          <a:pt x="1865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85" name="Google Shape;8685;p8"/>
                  <p:cNvSpPr/>
                  <p:nvPr/>
                </p:nvSpPr>
                <p:spPr>
                  <a:xfrm rot="-5400000">
                    <a:off x="631250" y="752275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26" y="0"/>
                        </a:moveTo>
                        <a:cubicBezTo>
                          <a:pt x="1274" y="0"/>
                          <a:pt x="781" y="176"/>
                          <a:pt x="432" y="540"/>
                        </a:cubicBezTo>
                        <a:cubicBezTo>
                          <a:pt x="36" y="937"/>
                          <a:pt x="1" y="1247"/>
                          <a:pt x="174" y="1420"/>
                        </a:cubicBezTo>
                        <a:cubicBezTo>
                          <a:pt x="238" y="1484"/>
                          <a:pt x="323" y="1520"/>
                          <a:pt x="424" y="1520"/>
                        </a:cubicBezTo>
                        <a:cubicBezTo>
                          <a:pt x="597" y="1520"/>
                          <a:pt x="815" y="1417"/>
                          <a:pt x="1054" y="1178"/>
                        </a:cubicBezTo>
                        <a:cubicBezTo>
                          <a:pt x="1451" y="781"/>
                          <a:pt x="1623" y="229"/>
                          <a:pt x="1589" y="5"/>
                        </a:cubicBezTo>
                        <a:cubicBezTo>
                          <a:pt x="1570" y="2"/>
                          <a:pt x="1549" y="0"/>
                          <a:pt x="152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86" name="Google Shape;8686;p8"/>
                  <p:cNvSpPr/>
                  <p:nvPr/>
                </p:nvSpPr>
                <p:spPr>
                  <a:xfrm rot="-5400000">
                    <a:off x="471713" y="663813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2" y="1"/>
                        </a:moveTo>
                        <a:cubicBezTo>
                          <a:pt x="0" y="1"/>
                          <a:pt x="0" y="864"/>
                          <a:pt x="552" y="864"/>
                        </a:cubicBezTo>
                        <a:cubicBezTo>
                          <a:pt x="1105" y="864"/>
                          <a:pt x="1105" y="1"/>
                          <a:pt x="5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87" name="Google Shape;8687;p8"/>
                  <p:cNvSpPr/>
                  <p:nvPr/>
                </p:nvSpPr>
                <p:spPr>
                  <a:xfrm rot="-5400000">
                    <a:off x="468913" y="795213"/>
                    <a:ext cx="2807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05" y="863"/>
                          <a:pt x="1123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88" name="Google Shape;8688;p8"/>
                  <p:cNvSpPr/>
                  <p:nvPr/>
                </p:nvSpPr>
                <p:spPr>
                  <a:xfrm rot="-5400000">
                    <a:off x="462225" y="2854925"/>
                    <a:ext cx="103150" cy="89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26" h="3574" extrusionOk="0">
                        <a:moveTo>
                          <a:pt x="2089" y="0"/>
                        </a:moveTo>
                        <a:lnTo>
                          <a:pt x="363" y="1778"/>
                        </a:lnTo>
                        <a:cubicBezTo>
                          <a:pt x="156" y="1968"/>
                          <a:pt x="35" y="2227"/>
                          <a:pt x="35" y="2503"/>
                        </a:cubicBezTo>
                        <a:cubicBezTo>
                          <a:pt x="1" y="3090"/>
                          <a:pt x="467" y="3573"/>
                          <a:pt x="1054" y="3573"/>
                        </a:cubicBezTo>
                        <a:cubicBezTo>
                          <a:pt x="1620" y="3573"/>
                          <a:pt x="2074" y="3123"/>
                          <a:pt x="2074" y="2564"/>
                        </a:cubicBezTo>
                        <a:lnTo>
                          <a:pt x="2074" y="2564"/>
                        </a:lnTo>
                        <a:cubicBezTo>
                          <a:pt x="2106" y="3106"/>
                          <a:pt x="2558" y="3539"/>
                          <a:pt x="3090" y="3539"/>
                        </a:cubicBezTo>
                        <a:cubicBezTo>
                          <a:pt x="3660" y="3539"/>
                          <a:pt x="4126" y="3073"/>
                          <a:pt x="4126" y="2503"/>
                        </a:cubicBezTo>
                        <a:cubicBezTo>
                          <a:pt x="4126" y="2227"/>
                          <a:pt x="4005" y="1968"/>
                          <a:pt x="3815" y="1778"/>
                        </a:cubicBezTo>
                        <a:lnTo>
                          <a:pt x="2089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89" name="Google Shape;8689;p8"/>
                  <p:cNvSpPr/>
                  <p:nvPr/>
                </p:nvSpPr>
                <p:spPr>
                  <a:xfrm rot="-5400000">
                    <a:off x="617150" y="2709525"/>
                    <a:ext cx="107450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8" extrusionOk="0">
                        <a:moveTo>
                          <a:pt x="1240" y="0"/>
                        </a:moveTo>
                        <a:cubicBezTo>
                          <a:pt x="1105" y="0"/>
                          <a:pt x="966" y="27"/>
                          <a:pt x="829" y="85"/>
                        </a:cubicBezTo>
                        <a:cubicBezTo>
                          <a:pt x="156" y="379"/>
                          <a:pt x="0" y="1259"/>
                          <a:pt x="535" y="1777"/>
                        </a:cubicBezTo>
                        <a:lnTo>
                          <a:pt x="2261" y="3537"/>
                        </a:lnTo>
                        <a:lnTo>
                          <a:pt x="3987" y="1777"/>
                        </a:lnTo>
                        <a:cubicBezTo>
                          <a:pt x="4177" y="1570"/>
                          <a:pt x="4298" y="1311"/>
                          <a:pt x="4298" y="1035"/>
                        </a:cubicBezTo>
                        <a:cubicBezTo>
                          <a:pt x="4298" y="353"/>
                          <a:pt x="3789" y="12"/>
                          <a:pt x="3280" y="12"/>
                        </a:cubicBezTo>
                        <a:cubicBezTo>
                          <a:pt x="2770" y="12"/>
                          <a:pt x="2261" y="353"/>
                          <a:pt x="2261" y="1035"/>
                        </a:cubicBezTo>
                        <a:cubicBezTo>
                          <a:pt x="2261" y="440"/>
                          <a:pt x="1784" y="0"/>
                          <a:pt x="124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90" name="Google Shape;8690;p8"/>
                  <p:cNvSpPr/>
                  <p:nvPr/>
                </p:nvSpPr>
                <p:spPr>
                  <a:xfrm rot="-5400000">
                    <a:off x="459625" y="2544250"/>
                    <a:ext cx="107475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9" extrusionOk="0">
                        <a:moveTo>
                          <a:pt x="2055" y="0"/>
                        </a:moveTo>
                        <a:lnTo>
                          <a:pt x="329" y="1778"/>
                        </a:lnTo>
                        <a:cubicBezTo>
                          <a:pt x="121" y="1968"/>
                          <a:pt x="1" y="2227"/>
                          <a:pt x="1" y="2503"/>
                        </a:cubicBezTo>
                        <a:cubicBezTo>
                          <a:pt x="1" y="3073"/>
                          <a:pt x="467" y="3539"/>
                          <a:pt x="1019" y="3539"/>
                        </a:cubicBezTo>
                        <a:cubicBezTo>
                          <a:pt x="1580" y="3539"/>
                          <a:pt x="2041" y="3086"/>
                          <a:pt x="2054" y="2527"/>
                        </a:cubicBezTo>
                        <a:lnTo>
                          <a:pt x="2054" y="2527"/>
                        </a:lnTo>
                        <a:cubicBezTo>
                          <a:pt x="2054" y="3110"/>
                          <a:pt x="2533" y="3537"/>
                          <a:pt x="3066" y="3537"/>
                        </a:cubicBezTo>
                        <a:cubicBezTo>
                          <a:pt x="3199" y="3537"/>
                          <a:pt x="3336" y="3510"/>
                          <a:pt x="3470" y="3452"/>
                        </a:cubicBezTo>
                        <a:cubicBezTo>
                          <a:pt x="4143" y="3176"/>
                          <a:pt x="4298" y="2279"/>
                          <a:pt x="3781" y="1778"/>
                        </a:cubicBezTo>
                        <a:lnTo>
                          <a:pt x="2055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91" name="Google Shape;8691;p8"/>
                  <p:cNvSpPr/>
                  <p:nvPr/>
                </p:nvSpPr>
                <p:spPr>
                  <a:xfrm rot="-5400000">
                    <a:off x="617138" y="2401438"/>
                    <a:ext cx="107475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8" extrusionOk="0">
                        <a:moveTo>
                          <a:pt x="1240" y="0"/>
                        </a:moveTo>
                        <a:cubicBezTo>
                          <a:pt x="1105" y="0"/>
                          <a:pt x="966" y="27"/>
                          <a:pt x="829" y="85"/>
                        </a:cubicBezTo>
                        <a:cubicBezTo>
                          <a:pt x="156" y="379"/>
                          <a:pt x="1" y="1259"/>
                          <a:pt x="536" y="1777"/>
                        </a:cubicBezTo>
                        <a:lnTo>
                          <a:pt x="2262" y="3537"/>
                        </a:lnTo>
                        <a:lnTo>
                          <a:pt x="3988" y="1777"/>
                        </a:lnTo>
                        <a:cubicBezTo>
                          <a:pt x="4177" y="1570"/>
                          <a:pt x="4298" y="1311"/>
                          <a:pt x="4298" y="1035"/>
                        </a:cubicBezTo>
                        <a:cubicBezTo>
                          <a:pt x="4298" y="353"/>
                          <a:pt x="3789" y="12"/>
                          <a:pt x="3280" y="12"/>
                        </a:cubicBezTo>
                        <a:cubicBezTo>
                          <a:pt x="2771" y="12"/>
                          <a:pt x="2262" y="353"/>
                          <a:pt x="2262" y="1035"/>
                        </a:cubicBezTo>
                        <a:cubicBezTo>
                          <a:pt x="2262" y="440"/>
                          <a:pt x="1785" y="0"/>
                          <a:pt x="124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92" name="Google Shape;8692;p8"/>
                  <p:cNvSpPr/>
                  <p:nvPr/>
                </p:nvSpPr>
                <p:spPr>
                  <a:xfrm rot="-5400000">
                    <a:off x="459638" y="2236163"/>
                    <a:ext cx="107450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0" y="2227"/>
                          <a:pt x="0" y="2503"/>
                        </a:cubicBezTo>
                        <a:cubicBezTo>
                          <a:pt x="0" y="3073"/>
                          <a:pt x="449" y="3539"/>
                          <a:pt x="1018" y="3539"/>
                        </a:cubicBezTo>
                        <a:cubicBezTo>
                          <a:pt x="1588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3" y="3537"/>
                          <a:pt x="3058" y="3537"/>
                        </a:cubicBezTo>
                        <a:cubicBezTo>
                          <a:pt x="3193" y="3537"/>
                          <a:pt x="3332" y="3510"/>
                          <a:pt x="3469" y="3452"/>
                        </a:cubicBezTo>
                        <a:cubicBezTo>
                          <a:pt x="4142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93" name="Google Shape;8693;p8"/>
                  <p:cNvSpPr/>
                  <p:nvPr/>
                </p:nvSpPr>
                <p:spPr>
                  <a:xfrm rot="-5400000">
                    <a:off x="617138" y="2093363"/>
                    <a:ext cx="107475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8" extrusionOk="0">
                        <a:moveTo>
                          <a:pt x="1240" y="0"/>
                        </a:moveTo>
                        <a:cubicBezTo>
                          <a:pt x="1105" y="0"/>
                          <a:pt x="966" y="27"/>
                          <a:pt x="829" y="85"/>
                        </a:cubicBezTo>
                        <a:cubicBezTo>
                          <a:pt x="156" y="379"/>
                          <a:pt x="1" y="1259"/>
                          <a:pt x="536" y="1777"/>
                        </a:cubicBezTo>
                        <a:lnTo>
                          <a:pt x="2262" y="3537"/>
                        </a:lnTo>
                        <a:lnTo>
                          <a:pt x="3988" y="1777"/>
                        </a:lnTo>
                        <a:cubicBezTo>
                          <a:pt x="4195" y="1570"/>
                          <a:pt x="4299" y="1311"/>
                          <a:pt x="4299" y="1035"/>
                        </a:cubicBezTo>
                        <a:cubicBezTo>
                          <a:pt x="4299" y="353"/>
                          <a:pt x="3789" y="12"/>
                          <a:pt x="3280" y="12"/>
                        </a:cubicBezTo>
                        <a:cubicBezTo>
                          <a:pt x="2771" y="12"/>
                          <a:pt x="2262" y="353"/>
                          <a:pt x="2262" y="1035"/>
                        </a:cubicBezTo>
                        <a:cubicBezTo>
                          <a:pt x="2262" y="440"/>
                          <a:pt x="1785" y="0"/>
                          <a:pt x="124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94" name="Google Shape;8694;p8"/>
                  <p:cNvSpPr/>
                  <p:nvPr/>
                </p:nvSpPr>
                <p:spPr>
                  <a:xfrm rot="-5400000">
                    <a:off x="459638" y="1928088"/>
                    <a:ext cx="107450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0" y="2227"/>
                          <a:pt x="0" y="2503"/>
                        </a:cubicBezTo>
                        <a:cubicBezTo>
                          <a:pt x="0" y="3073"/>
                          <a:pt x="449" y="3539"/>
                          <a:pt x="1019" y="3539"/>
                        </a:cubicBezTo>
                        <a:cubicBezTo>
                          <a:pt x="1588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4" y="3537"/>
                          <a:pt x="3059" y="3537"/>
                        </a:cubicBezTo>
                        <a:cubicBezTo>
                          <a:pt x="3193" y="3537"/>
                          <a:pt x="3332" y="3510"/>
                          <a:pt x="3470" y="3452"/>
                        </a:cubicBezTo>
                        <a:cubicBezTo>
                          <a:pt x="4143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95" name="Google Shape;8695;p8"/>
                  <p:cNvSpPr/>
                  <p:nvPr/>
                </p:nvSpPr>
                <p:spPr>
                  <a:xfrm rot="-5400000">
                    <a:off x="617150" y="1785275"/>
                    <a:ext cx="107450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8" extrusionOk="0">
                        <a:moveTo>
                          <a:pt x="1233" y="0"/>
                        </a:moveTo>
                        <a:cubicBezTo>
                          <a:pt x="1099" y="0"/>
                          <a:pt x="962" y="27"/>
                          <a:pt x="829" y="85"/>
                        </a:cubicBezTo>
                        <a:cubicBezTo>
                          <a:pt x="156" y="379"/>
                          <a:pt x="0" y="1259"/>
                          <a:pt x="535" y="1777"/>
                        </a:cubicBezTo>
                        <a:lnTo>
                          <a:pt x="2261" y="3537"/>
                        </a:lnTo>
                        <a:lnTo>
                          <a:pt x="3987" y="1777"/>
                        </a:lnTo>
                        <a:cubicBezTo>
                          <a:pt x="4177" y="1570"/>
                          <a:pt x="4298" y="1311"/>
                          <a:pt x="4298" y="1035"/>
                        </a:cubicBezTo>
                        <a:cubicBezTo>
                          <a:pt x="4298" y="353"/>
                          <a:pt x="3789" y="12"/>
                          <a:pt x="3280" y="12"/>
                        </a:cubicBezTo>
                        <a:cubicBezTo>
                          <a:pt x="2770" y="12"/>
                          <a:pt x="2261" y="353"/>
                          <a:pt x="2261" y="1035"/>
                        </a:cubicBezTo>
                        <a:cubicBezTo>
                          <a:pt x="2261" y="440"/>
                          <a:pt x="1773" y="0"/>
                          <a:pt x="123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96" name="Google Shape;8696;p8"/>
                  <p:cNvSpPr/>
                  <p:nvPr/>
                </p:nvSpPr>
                <p:spPr>
                  <a:xfrm rot="-5400000">
                    <a:off x="462225" y="1622575"/>
                    <a:ext cx="103150" cy="89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26" h="3574" extrusionOk="0">
                        <a:moveTo>
                          <a:pt x="2071" y="0"/>
                        </a:moveTo>
                        <a:lnTo>
                          <a:pt x="345" y="1778"/>
                        </a:lnTo>
                        <a:cubicBezTo>
                          <a:pt x="155" y="1968"/>
                          <a:pt x="35" y="2227"/>
                          <a:pt x="35" y="2503"/>
                        </a:cubicBezTo>
                        <a:cubicBezTo>
                          <a:pt x="0" y="3090"/>
                          <a:pt x="466" y="3573"/>
                          <a:pt x="1053" y="3573"/>
                        </a:cubicBezTo>
                        <a:cubicBezTo>
                          <a:pt x="1619" y="3573"/>
                          <a:pt x="2073" y="3123"/>
                          <a:pt x="2073" y="2564"/>
                        </a:cubicBezTo>
                        <a:lnTo>
                          <a:pt x="2073" y="2564"/>
                        </a:lnTo>
                        <a:cubicBezTo>
                          <a:pt x="2105" y="3106"/>
                          <a:pt x="2557" y="3539"/>
                          <a:pt x="3090" y="3539"/>
                        </a:cubicBezTo>
                        <a:cubicBezTo>
                          <a:pt x="3659" y="3539"/>
                          <a:pt x="4125" y="3073"/>
                          <a:pt x="4125" y="2503"/>
                        </a:cubicBezTo>
                        <a:cubicBezTo>
                          <a:pt x="4125" y="2227"/>
                          <a:pt x="4004" y="1968"/>
                          <a:pt x="3797" y="1778"/>
                        </a:cubicBezTo>
                        <a:lnTo>
                          <a:pt x="207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97" name="Google Shape;8697;p8"/>
                  <p:cNvSpPr/>
                  <p:nvPr/>
                </p:nvSpPr>
                <p:spPr>
                  <a:xfrm rot="-5400000">
                    <a:off x="617138" y="1477188"/>
                    <a:ext cx="107475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8" extrusionOk="0">
                        <a:moveTo>
                          <a:pt x="1233" y="0"/>
                        </a:moveTo>
                        <a:cubicBezTo>
                          <a:pt x="1100" y="0"/>
                          <a:pt x="963" y="27"/>
                          <a:pt x="829" y="85"/>
                        </a:cubicBezTo>
                        <a:cubicBezTo>
                          <a:pt x="156" y="379"/>
                          <a:pt x="1" y="1259"/>
                          <a:pt x="536" y="1777"/>
                        </a:cubicBezTo>
                        <a:lnTo>
                          <a:pt x="2262" y="3537"/>
                        </a:lnTo>
                        <a:lnTo>
                          <a:pt x="3988" y="1777"/>
                        </a:lnTo>
                        <a:cubicBezTo>
                          <a:pt x="4177" y="1570"/>
                          <a:pt x="4298" y="1311"/>
                          <a:pt x="4298" y="1035"/>
                        </a:cubicBezTo>
                        <a:cubicBezTo>
                          <a:pt x="4298" y="353"/>
                          <a:pt x="3789" y="12"/>
                          <a:pt x="3280" y="12"/>
                        </a:cubicBezTo>
                        <a:cubicBezTo>
                          <a:pt x="2771" y="12"/>
                          <a:pt x="2262" y="353"/>
                          <a:pt x="2262" y="1035"/>
                        </a:cubicBezTo>
                        <a:cubicBezTo>
                          <a:pt x="2262" y="440"/>
                          <a:pt x="1774" y="0"/>
                          <a:pt x="123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98" name="Google Shape;8698;p8"/>
                  <p:cNvSpPr/>
                  <p:nvPr/>
                </p:nvSpPr>
                <p:spPr>
                  <a:xfrm rot="-5400000">
                    <a:off x="459638" y="1311913"/>
                    <a:ext cx="107450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0" y="2227"/>
                          <a:pt x="0" y="2503"/>
                        </a:cubicBezTo>
                        <a:cubicBezTo>
                          <a:pt x="0" y="3073"/>
                          <a:pt x="449" y="3539"/>
                          <a:pt x="1018" y="3539"/>
                        </a:cubicBezTo>
                        <a:cubicBezTo>
                          <a:pt x="1571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3" y="3537"/>
                          <a:pt x="3049" y="3537"/>
                        </a:cubicBezTo>
                        <a:cubicBezTo>
                          <a:pt x="3182" y="3537"/>
                          <a:pt x="3318" y="3510"/>
                          <a:pt x="3452" y="3452"/>
                        </a:cubicBezTo>
                        <a:cubicBezTo>
                          <a:pt x="4142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699" name="Google Shape;8699;p8"/>
                  <p:cNvSpPr/>
                  <p:nvPr/>
                </p:nvSpPr>
                <p:spPr>
                  <a:xfrm rot="-5400000">
                    <a:off x="617138" y="1169113"/>
                    <a:ext cx="107475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8" extrusionOk="0">
                        <a:moveTo>
                          <a:pt x="1234" y="0"/>
                        </a:moveTo>
                        <a:cubicBezTo>
                          <a:pt x="1100" y="0"/>
                          <a:pt x="963" y="27"/>
                          <a:pt x="829" y="85"/>
                        </a:cubicBezTo>
                        <a:cubicBezTo>
                          <a:pt x="156" y="379"/>
                          <a:pt x="1" y="1259"/>
                          <a:pt x="536" y="1777"/>
                        </a:cubicBezTo>
                        <a:lnTo>
                          <a:pt x="2262" y="3537"/>
                        </a:lnTo>
                        <a:lnTo>
                          <a:pt x="3988" y="1777"/>
                        </a:lnTo>
                        <a:cubicBezTo>
                          <a:pt x="4178" y="1570"/>
                          <a:pt x="4299" y="1311"/>
                          <a:pt x="4299" y="1035"/>
                        </a:cubicBezTo>
                        <a:cubicBezTo>
                          <a:pt x="4299" y="353"/>
                          <a:pt x="3789" y="12"/>
                          <a:pt x="3280" y="12"/>
                        </a:cubicBezTo>
                        <a:cubicBezTo>
                          <a:pt x="2771" y="12"/>
                          <a:pt x="2262" y="353"/>
                          <a:pt x="2262" y="1035"/>
                        </a:cubicBezTo>
                        <a:cubicBezTo>
                          <a:pt x="2262" y="440"/>
                          <a:pt x="1774" y="0"/>
                          <a:pt x="123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00" name="Google Shape;8700;p8"/>
                  <p:cNvSpPr/>
                  <p:nvPr/>
                </p:nvSpPr>
                <p:spPr>
                  <a:xfrm rot="-5400000">
                    <a:off x="459638" y="1003838"/>
                    <a:ext cx="107450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0" y="2227"/>
                          <a:pt x="0" y="2503"/>
                        </a:cubicBezTo>
                        <a:cubicBezTo>
                          <a:pt x="0" y="3073"/>
                          <a:pt x="449" y="3539"/>
                          <a:pt x="1019" y="3539"/>
                        </a:cubicBezTo>
                        <a:cubicBezTo>
                          <a:pt x="1571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4" y="3537"/>
                          <a:pt x="3050" y="3537"/>
                        </a:cubicBezTo>
                        <a:cubicBezTo>
                          <a:pt x="3182" y="3537"/>
                          <a:pt x="3319" y="3510"/>
                          <a:pt x="3452" y="3452"/>
                        </a:cubicBezTo>
                        <a:cubicBezTo>
                          <a:pt x="4143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01" name="Google Shape;8701;p8"/>
                  <p:cNvSpPr/>
                  <p:nvPr/>
                </p:nvSpPr>
                <p:spPr>
                  <a:xfrm rot="-5400000">
                    <a:off x="616263" y="860138"/>
                    <a:ext cx="108325" cy="89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3" h="3574" extrusionOk="0">
                        <a:moveTo>
                          <a:pt x="3280" y="1"/>
                        </a:moveTo>
                        <a:cubicBezTo>
                          <a:pt x="2714" y="1"/>
                          <a:pt x="2260" y="450"/>
                          <a:pt x="2259" y="1008"/>
                        </a:cubicBezTo>
                        <a:lnTo>
                          <a:pt x="2259" y="1008"/>
                        </a:lnTo>
                        <a:cubicBezTo>
                          <a:pt x="2227" y="445"/>
                          <a:pt x="1754" y="36"/>
                          <a:pt x="1233" y="36"/>
                        </a:cubicBezTo>
                        <a:cubicBezTo>
                          <a:pt x="1099" y="36"/>
                          <a:pt x="962" y="63"/>
                          <a:pt x="829" y="121"/>
                        </a:cubicBezTo>
                        <a:cubicBezTo>
                          <a:pt x="156" y="415"/>
                          <a:pt x="0" y="1295"/>
                          <a:pt x="535" y="1813"/>
                        </a:cubicBezTo>
                        <a:lnTo>
                          <a:pt x="2261" y="3573"/>
                        </a:lnTo>
                        <a:lnTo>
                          <a:pt x="3987" y="1813"/>
                        </a:lnTo>
                        <a:cubicBezTo>
                          <a:pt x="4177" y="1606"/>
                          <a:pt x="4298" y="1347"/>
                          <a:pt x="4298" y="1071"/>
                        </a:cubicBezTo>
                        <a:cubicBezTo>
                          <a:pt x="4332" y="484"/>
                          <a:pt x="3866" y="1"/>
                          <a:pt x="32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02" name="Google Shape;8702;p8"/>
                  <p:cNvSpPr/>
                  <p:nvPr/>
                </p:nvSpPr>
                <p:spPr>
                  <a:xfrm rot="-5400000">
                    <a:off x="459625" y="695750"/>
                    <a:ext cx="107475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1" y="2227"/>
                          <a:pt x="1" y="2503"/>
                        </a:cubicBezTo>
                        <a:cubicBezTo>
                          <a:pt x="1" y="3073"/>
                          <a:pt x="449" y="3539"/>
                          <a:pt x="1019" y="3539"/>
                        </a:cubicBezTo>
                        <a:cubicBezTo>
                          <a:pt x="1571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4" y="3537"/>
                          <a:pt x="3050" y="3537"/>
                        </a:cubicBezTo>
                        <a:cubicBezTo>
                          <a:pt x="3183" y="3537"/>
                          <a:pt x="3319" y="3510"/>
                          <a:pt x="3453" y="3452"/>
                        </a:cubicBezTo>
                        <a:cubicBezTo>
                          <a:pt x="4143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03" name="Google Shape;8703;p8"/>
                  <p:cNvSpPr/>
                  <p:nvPr/>
                </p:nvSpPr>
                <p:spPr>
                  <a:xfrm rot="-5400000">
                    <a:off x="554775" y="4401175"/>
                    <a:ext cx="164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6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04" name="Google Shape;8704;p8"/>
                  <p:cNvSpPr/>
                  <p:nvPr/>
                </p:nvSpPr>
                <p:spPr>
                  <a:xfrm rot="-5400000">
                    <a:off x="613238" y="4252963"/>
                    <a:ext cx="1597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9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05" name="Google Shape;8705;p8"/>
                  <p:cNvSpPr/>
                  <p:nvPr/>
                </p:nvSpPr>
                <p:spPr>
                  <a:xfrm rot="-5400000">
                    <a:off x="548300" y="4275200"/>
                    <a:ext cx="18575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3" h="725" extrusionOk="0">
                        <a:moveTo>
                          <a:pt x="380" y="0"/>
                        </a:moveTo>
                        <a:cubicBezTo>
                          <a:pt x="173" y="0"/>
                          <a:pt x="1" y="155"/>
                          <a:pt x="1" y="363"/>
                        </a:cubicBezTo>
                        <a:cubicBezTo>
                          <a:pt x="1" y="570"/>
                          <a:pt x="173" y="725"/>
                          <a:pt x="380" y="725"/>
                        </a:cubicBezTo>
                        <a:cubicBezTo>
                          <a:pt x="570" y="725"/>
                          <a:pt x="743" y="570"/>
                          <a:pt x="743" y="363"/>
                        </a:cubicBezTo>
                        <a:cubicBezTo>
                          <a:pt x="743" y="155"/>
                          <a:pt x="570" y="0"/>
                          <a:pt x="38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06" name="Google Shape;8706;p8"/>
                  <p:cNvSpPr/>
                  <p:nvPr/>
                </p:nvSpPr>
                <p:spPr>
                  <a:xfrm rot="-5400000">
                    <a:off x="508588" y="4259213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49" y="1"/>
                        </a:moveTo>
                        <a:cubicBezTo>
                          <a:pt x="190" y="1"/>
                          <a:pt x="1" y="242"/>
                          <a:pt x="1" y="795"/>
                        </a:cubicBezTo>
                        <a:cubicBezTo>
                          <a:pt x="1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07" name="Google Shape;8707;p8"/>
                  <p:cNvSpPr/>
                  <p:nvPr/>
                </p:nvSpPr>
                <p:spPr>
                  <a:xfrm rot="-5400000">
                    <a:off x="509150" y="4293325"/>
                    <a:ext cx="4102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1" h="1519" extrusionOk="0">
                        <a:moveTo>
                          <a:pt x="426" y="0"/>
                        </a:moveTo>
                        <a:cubicBezTo>
                          <a:pt x="328" y="0"/>
                          <a:pt x="248" y="36"/>
                          <a:pt x="191" y="99"/>
                        </a:cubicBezTo>
                        <a:cubicBezTo>
                          <a:pt x="1" y="289"/>
                          <a:pt x="35" y="599"/>
                          <a:pt x="432" y="979"/>
                        </a:cubicBezTo>
                        <a:cubicBezTo>
                          <a:pt x="796" y="1343"/>
                          <a:pt x="1291" y="1518"/>
                          <a:pt x="1530" y="1518"/>
                        </a:cubicBezTo>
                        <a:cubicBezTo>
                          <a:pt x="1552" y="1518"/>
                          <a:pt x="1572" y="1517"/>
                          <a:pt x="1589" y="1514"/>
                        </a:cubicBezTo>
                        <a:cubicBezTo>
                          <a:pt x="1641" y="1290"/>
                          <a:pt x="1451" y="737"/>
                          <a:pt x="1071" y="358"/>
                        </a:cubicBezTo>
                        <a:cubicBezTo>
                          <a:pt x="819" y="106"/>
                          <a:pt x="596" y="0"/>
                          <a:pt x="42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08" name="Google Shape;8708;p8"/>
                  <p:cNvSpPr/>
                  <p:nvPr/>
                </p:nvSpPr>
                <p:spPr>
                  <a:xfrm rot="-5400000">
                    <a:off x="532550" y="4310775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4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59" y="898"/>
                          <a:pt x="794" y="898"/>
                        </a:cubicBezTo>
                        <a:cubicBezTo>
                          <a:pt x="1347" y="898"/>
                          <a:pt x="1882" y="639"/>
                          <a:pt x="2002" y="450"/>
                        </a:cubicBezTo>
                        <a:cubicBezTo>
                          <a:pt x="1882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09" name="Google Shape;8709;p8"/>
                  <p:cNvSpPr/>
                  <p:nvPr/>
                </p:nvSpPr>
                <p:spPr>
                  <a:xfrm rot="-5400000">
                    <a:off x="612988" y="4421863"/>
                    <a:ext cx="21175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7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56" y="728"/>
                          <a:pt x="363" y="728"/>
                        </a:cubicBezTo>
                        <a:cubicBezTo>
                          <a:pt x="691" y="728"/>
                          <a:pt x="846" y="331"/>
                          <a:pt x="622" y="106"/>
                        </a:cubicBezTo>
                        <a:cubicBezTo>
                          <a:pt x="549" y="34"/>
                          <a:pt x="458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10" name="Google Shape;8710;p8"/>
                  <p:cNvSpPr/>
                  <p:nvPr/>
                </p:nvSpPr>
                <p:spPr>
                  <a:xfrm rot="-5400000">
                    <a:off x="650363" y="4407438"/>
                    <a:ext cx="22450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8" h="2003" extrusionOk="0">
                        <a:moveTo>
                          <a:pt x="449" y="0"/>
                        </a:moveTo>
                        <a:cubicBezTo>
                          <a:pt x="276" y="121"/>
                          <a:pt x="0" y="639"/>
                          <a:pt x="0" y="1191"/>
                        </a:cubicBezTo>
                        <a:cubicBezTo>
                          <a:pt x="0" y="1743"/>
                          <a:pt x="207" y="2002"/>
                          <a:pt x="449" y="2002"/>
                        </a:cubicBezTo>
                        <a:cubicBezTo>
                          <a:pt x="708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39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11" name="Google Shape;8711;p8"/>
                  <p:cNvSpPr/>
                  <p:nvPr/>
                </p:nvSpPr>
                <p:spPr>
                  <a:xfrm rot="-5400000">
                    <a:off x="631250" y="438500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93" y="1"/>
                        </a:moveTo>
                        <a:cubicBezTo>
                          <a:pt x="72" y="1"/>
                          <a:pt x="53" y="2"/>
                          <a:pt x="35" y="5"/>
                        </a:cubicBezTo>
                        <a:cubicBezTo>
                          <a:pt x="1" y="229"/>
                          <a:pt x="174" y="781"/>
                          <a:pt x="570" y="1178"/>
                        </a:cubicBezTo>
                        <a:cubicBezTo>
                          <a:pt x="809" y="1417"/>
                          <a:pt x="1028" y="1520"/>
                          <a:pt x="1200" y="1520"/>
                        </a:cubicBezTo>
                        <a:cubicBezTo>
                          <a:pt x="1301" y="1520"/>
                          <a:pt x="1387" y="1484"/>
                          <a:pt x="1451" y="1420"/>
                        </a:cubicBezTo>
                        <a:cubicBezTo>
                          <a:pt x="1623" y="1247"/>
                          <a:pt x="1589" y="937"/>
                          <a:pt x="1209" y="540"/>
                        </a:cubicBezTo>
                        <a:cubicBezTo>
                          <a:pt x="843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12" name="Google Shape;8712;p8"/>
                  <p:cNvSpPr/>
                  <p:nvPr/>
                </p:nvSpPr>
                <p:spPr>
                  <a:xfrm rot="-5400000">
                    <a:off x="598563" y="4383288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2" y="1"/>
                        </a:moveTo>
                        <a:cubicBezTo>
                          <a:pt x="639" y="1"/>
                          <a:pt x="122" y="277"/>
                          <a:pt x="1" y="449"/>
                        </a:cubicBezTo>
                        <a:cubicBezTo>
                          <a:pt x="122" y="639"/>
                          <a:pt x="657" y="898"/>
                          <a:pt x="1192" y="898"/>
                        </a:cubicBezTo>
                        <a:cubicBezTo>
                          <a:pt x="1744" y="898"/>
                          <a:pt x="2003" y="708"/>
                          <a:pt x="2003" y="449"/>
                        </a:cubicBezTo>
                        <a:cubicBezTo>
                          <a:pt x="2003" y="208"/>
                          <a:pt x="1744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13" name="Google Shape;8713;p8"/>
                  <p:cNvSpPr/>
                  <p:nvPr/>
                </p:nvSpPr>
                <p:spPr>
                  <a:xfrm rot="-5400000">
                    <a:off x="598775" y="4459000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4" y="1"/>
                        </a:moveTo>
                        <a:cubicBezTo>
                          <a:pt x="242" y="1"/>
                          <a:pt x="0" y="208"/>
                          <a:pt x="0" y="449"/>
                        </a:cubicBezTo>
                        <a:cubicBezTo>
                          <a:pt x="0" y="708"/>
                          <a:pt x="242" y="898"/>
                          <a:pt x="794" y="898"/>
                        </a:cubicBezTo>
                        <a:cubicBezTo>
                          <a:pt x="1347" y="898"/>
                          <a:pt x="1864" y="639"/>
                          <a:pt x="1985" y="449"/>
                        </a:cubicBezTo>
                        <a:cubicBezTo>
                          <a:pt x="1864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14" name="Google Shape;8714;p8"/>
                  <p:cNvSpPr/>
                  <p:nvPr/>
                </p:nvSpPr>
                <p:spPr>
                  <a:xfrm rot="-5400000">
                    <a:off x="631250" y="444195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30" y="0"/>
                        </a:moveTo>
                        <a:cubicBezTo>
                          <a:pt x="1288" y="0"/>
                          <a:pt x="780" y="176"/>
                          <a:pt x="432" y="540"/>
                        </a:cubicBezTo>
                        <a:cubicBezTo>
                          <a:pt x="35" y="937"/>
                          <a:pt x="1" y="1247"/>
                          <a:pt x="173" y="1420"/>
                        </a:cubicBezTo>
                        <a:cubicBezTo>
                          <a:pt x="244" y="1484"/>
                          <a:pt x="331" y="1520"/>
                          <a:pt x="432" y="1520"/>
                        </a:cubicBezTo>
                        <a:cubicBezTo>
                          <a:pt x="603" y="1520"/>
                          <a:pt x="815" y="1417"/>
                          <a:pt x="1053" y="1178"/>
                        </a:cubicBezTo>
                        <a:cubicBezTo>
                          <a:pt x="1450" y="781"/>
                          <a:pt x="1623" y="229"/>
                          <a:pt x="1589" y="5"/>
                        </a:cubicBezTo>
                        <a:cubicBezTo>
                          <a:pt x="1571" y="2"/>
                          <a:pt x="1552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15" name="Google Shape;8715;p8"/>
                  <p:cNvSpPr/>
                  <p:nvPr/>
                </p:nvSpPr>
                <p:spPr>
                  <a:xfrm rot="-5400000">
                    <a:off x="471700" y="4353500"/>
                    <a:ext cx="27650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864" extrusionOk="0">
                        <a:moveTo>
                          <a:pt x="553" y="1"/>
                        </a:moveTo>
                        <a:cubicBezTo>
                          <a:pt x="1" y="1"/>
                          <a:pt x="1" y="864"/>
                          <a:pt x="553" y="864"/>
                        </a:cubicBezTo>
                        <a:cubicBezTo>
                          <a:pt x="1105" y="864"/>
                          <a:pt x="1105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16" name="Google Shape;8716;p8"/>
                  <p:cNvSpPr/>
                  <p:nvPr/>
                </p:nvSpPr>
                <p:spPr>
                  <a:xfrm rot="-5400000">
                    <a:off x="437213" y="4470213"/>
                    <a:ext cx="2807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22" y="863"/>
                          <a:pt x="1122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17" name="Google Shape;8717;p8"/>
                  <p:cNvSpPr/>
                  <p:nvPr/>
                </p:nvSpPr>
                <p:spPr>
                  <a:xfrm rot="-5400000">
                    <a:off x="554763" y="4093088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18" name="Google Shape;8718;p8"/>
                  <p:cNvSpPr/>
                  <p:nvPr/>
                </p:nvSpPr>
                <p:spPr>
                  <a:xfrm rot="-5400000">
                    <a:off x="613225" y="3944875"/>
                    <a:ext cx="160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19" name="Google Shape;8719;p8"/>
                  <p:cNvSpPr/>
                  <p:nvPr/>
                </p:nvSpPr>
                <p:spPr>
                  <a:xfrm rot="-5400000">
                    <a:off x="548513" y="3966888"/>
                    <a:ext cx="1815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6" h="725" extrusionOk="0">
                        <a:moveTo>
                          <a:pt x="363" y="0"/>
                        </a:moveTo>
                        <a:cubicBezTo>
                          <a:pt x="155" y="0"/>
                          <a:pt x="0" y="155"/>
                          <a:pt x="0" y="363"/>
                        </a:cubicBezTo>
                        <a:cubicBezTo>
                          <a:pt x="0" y="570"/>
                          <a:pt x="155" y="725"/>
                          <a:pt x="363" y="725"/>
                        </a:cubicBezTo>
                        <a:cubicBezTo>
                          <a:pt x="552" y="725"/>
                          <a:pt x="725" y="570"/>
                          <a:pt x="725" y="363"/>
                        </a:cubicBezTo>
                        <a:cubicBezTo>
                          <a:pt x="725" y="155"/>
                          <a:pt x="552" y="0"/>
                          <a:pt x="3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20" name="Google Shape;8720;p8"/>
                  <p:cNvSpPr/>
                  <p:nvPr/>
                </p:nvSpPr>
                <p:spPr>
                  <a:xfrm rot="-5400000">
                    <a:off x="508588" y="3951138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50" y="1"/>
                        </a:moveTo>
                        <a:cubicBezTo>
                          <a:pt x="191" y="1"/>
                          <a:pt x="1" y="242"/>
                          <a:pt x="1" y="795"/>
                        </a:cubicBezTo>
                        <a:cubicBezTo>
                          <a:pt x="1" y="1347"/>
                          <a:pt x="260" y="1882"/>
                          <a:pt x="450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5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21" name="Google Shape;8721;p8"/>
                  <p:cNvSpPr/>
                  <p:nvPr/>
                </p:nvSpPr>
                <p:spPr>
                  <a:xfrm rot="-5400000">
                    <a:off x="509375" y="3985450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416" y="0"/>
                        </a:moveTo>
                        <a:cubicBezTo>
                          <a:pt x="318" y="0"/>
                          <a:pt x="236" y="36"/>
                          <a:pt x="173" y="99"/>
                        </a:cubicBezTo>
                        <a:cubicBezTo>
                          <a:pt x="0" y="289"/>
                          <a:pt x="35" y="599"/>
                          <a:pt x="415" y="979"/>
                        </a:cubicBezTo>
                        <a:cubicBezTo>
                          <a:pt x="779" y="1343"/>
                          <a:pt x="1273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8" y="1514"/>
                        </a:cubicBezTo>
                        <a:cubicBezTo>
                          <a:pt x="1623" y="1290"/>
                          <a:pt x="1433" y="737"/>
                          <a:pt x="1053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22" name="Google Shape;8722;p8"/>
                  <p:cNvSpPr/>
                  <p:nvPr/>
                </p:nvSpPr>
                <p:spPr>
                  <a:xfrm rot="-5400000">
                    <a:off x="532550" y="400270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5" y="1"/>
                        </a:moveTo>
                        <a:cubicBezTo>
                          <a:pt x="260" y="1"/>
                          <a:pt x="1" y="208"/>
                          <a:pt x="1" y="450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82" y="639"/>
                          <a:pt x="2003" y="450"/>
                        </a:cubicBezTo>
                        <a:cubicBezTo>
                          <a:pt x="1882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23" name="Google Shape;8723;p8"/>
                  <p:cNvSpPr/>
                  <p:nvPr/>
                </p:nvSpPr>
                <p:spPr>
                  <a:xfrm rot="-5400000">
                    <a:off x="532763" y="3926963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4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4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24" name="Google Shape;8724;p8"/>
                  <p:cNvSpPr/>
                  <p:nvPr/>
                </p:nvSpPr>
                <p:spPr>
                  <a:xfrm rot="-5400000">
                    <a:off x="509375" y="3928500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1196" y="0"/>
                        </a:moveTo>
                        <a:cubicBezTo>
                          <a:pt x="1024" y="0"/>
                          <a:pt x="811" y="106"/>
                          <a:pt x="570" y="358"/>
                        </a:cubicBezTo>
                        <a:cubicBezTo>
                          <a:pt x="173" y="737"/>
                          <a:pt x="1" y="1307"/>
                          <a:pt x="35" y="1514"/>
                        </a:cubicBezTo>
                        <a:cubicBezTo>
                          <a:pt x="52" y="1517"/>
                          <a:pt x="72" y="1518"/>
                          <a:pt x="94" y="1518"/>
                        </a:cubicBezTo>
                        <a:cubicBezTo>
                          <a:pt x="335" y="1518"/>
                          <a:pt x="843" y="1343"/>
                          <a:pt x="1191" y="979"/>
                        </a:cubicBezTo>
                        <a:cubicBezTo>
                          <a:pt x="1588" y="599"/>
                          <a:pt x="1623" y="289"/>
                          <a:pt x="1450" y="99"/>
                        </a:cubicBezTo>
                        <a:cubicBezTo>
                          <a:pt x="1381" y="36"/>
                          <a:pt x="1295" y="0"/>
                          <a:pt x="11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25" name="Google Shape;8725;p8"/>
                  <p:cNvSpPr/>
                  <p:nvPr/>
                </p:nvSpPr>
                <p:spPr>
                  <a:xfrm rot="-5400000">
                    <a:off x="612988" y="4113788"/>
                    <a:ext cx="21175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7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56" y="728"/>
                          <a:pt x="363" y="728"/>
                        </a:cubicBezTo>
                        <a:cubicBezTo>
                          <a:pt x="691" y="728"/>
                          <a:pt x="847" y="348"/>
                          <a:pt x="622" y="106"/>
                        </a:cubicBezTo>
                        <a:cubicBezTo>
                          <a:pt x="549" y="34"/>
                          <a:pt x="459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26" name="Google Shape;8726;p8"/>
                  <p:cNvSpPr/>
                  <p:nvPr/>
                </p:nvSpPr>
                <p:spPr>
                  <a:xfrm rot="-5400000">
                    <a:off x="650350" y="4099350"/>
                    <a:ext cx="2247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2003" extrusionOk="0">
                        <a:moveTo>
                          <a:pt x="449" y="0"/>
                        </a:moveTo>
                        <a:cubicBezTo>
                          <a:pt x="277" y="121"/>
                          <a:pt x="1" y="639"/>
                          <a:pt x="1" y="1191"/>
                        </a:cubicBezTo>
                        <a:cubicBezTo>
                          <a:pt x="1" y="1743"/>
                          <a:pt x="208" y="2002"/>
                          <a:pt x="449" y="2002"/>
                        </a:cubicBezTo>
                        <a:cubicBezTo>
                          <a:pt x="708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22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27" name="Google Shape;8727;p8"/>
                  <p:cNvSpPr/>
                  <p:nvPr/>
                </p:nvSpPr>
                <p:spPr>
                  <a:xfrm rot="-5400000">
                    <a:off x="631263" y="4076913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89" y="1"/>
                        </a:moveTo>
                        <a:cubicBezTo>
                          <a:pt x="69" y="1"/>
                          <a:pt x="51" y="2"/>
                          <a:pt x="35" y="5"/>
                        </a:cubicBezTo>
                        <a:cubicBezTo>
                          <a:pt x="0" y="229"/>
                          <a:pt x="173" y="781"/>
                          <a:pt x="570" y="1178"/>
                        </a:cubicBezTo>
                        <a:cubicBezTo>
                          <a:pt x="809" y="1417"/>
                          <a:pt x="1027" y="1520"/>
                          <a:pt x="1199" y="1520"/>
                        </a:cubicBezTo>
                        <a:cubicBezTo>
                          <a:pt x="1301" y="1520"/>
                          <a:pt x="1386" y="1484"/>
                          <a:pt x="1450" y="1420"/>
                        </a:cubicBezTo>
                        <a:cubicBezTo>
                          <a:pt x="1623" y="1247"/>
                          <a:pt x="1588" y="937"/>
                          <a:pt x="1191" y="540"/>
                        </a:cubicBezTo>
                        <a:cubicBezTo>
                          <a:pt x="841" y="189"/>
                          <a:pt x="329" y="1"/>
                          <a:pt x="8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28" name="Google Shape;8728;p8"/>
                  <p:cNvSpPr/>
                  <p:nvPr/>
                </p:nvSpPr>
                <p:spPr>
                  <a:xfrm rot="-5400000">
                    <a:off x="598563" y="4075188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1" y="1"/>
                        </a:moveTo>
                        <a:cubicBezTo>
                          <a:pt x="639" y="1"/>
                          <a:pt x="121" y="277"/>
                          <a:pt x="0" y="449"/>
                        </a:cubicBezTo>
                        <a:cubicBezTo>
                          <a:pt x="121" y="639"/>
                          <a:pt x="656" y="898"/>
                          <a:pt x="1191" y="898"/>
                        </a:cubicBezTo>
                        <a:cubicBezTo>
                          <a:pt x="1743" y="898"/>
                          <a:pt x="2002" y="708"/>
                          <a:pt x="2002" y="449"/>
                        </a:cubicBezTo>
                        <a:cubicBezTo>
                          <a:pt x="2002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29" name="Google Shape;8729;p8"/>
                  <p:cNvSpPr/>
                  <p:nvPr/>
                </p:nvSpPr>
                <p:spPr>
                  <a:xfrm rot="-5400000">
                    <a:off x="598775" y="4150925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5" y="1"/>
                        </a:moveTo>
                        <a:cubicBezTo>
                          <a:pt x="242" y="1"/>
                          <a:pt x="1" y="208"/>
                          <a:pt x="1" y="449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65" y="639"/>
                          <a:pt x="1986" y="449"/>
                        </a:cubicBezTo>
                        <a:cubicBezTo>
                          <a:pt x="1865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30" name="Google Shape;8730;p8"/>
                  <p:cNvSpPr/>
                  <p:nvPr/>
                </p:nvSpPr>
                <p:spPr>
                  <a:xfrm rot="-5400000">
                    <a:off x="631250" y="4133875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26" y="0"/>
                        </a:moveTo>
                        <a:cubicBezTo>
                          <a:pt x="1274" y="0"/>
                          <a:pt x="781" y="176"/>
                          <a:pt x="432" y="540"/>
                        </a:cubicBezTo>
                        <a:cubicBezTo>
                          <a:pt x="35" y="937"/>
                          <a:pt x="1" y="1247"/>
                          <a:pt x="174" y="1420"/>
                        </a:cubicBezTo>
                        <a:cubicBezTo>
                          <a:pt x="244" y="1484"/>
                          <a:pt x="331" y="1520"/>
                          <a:pt x="432" y="1520"/>
                        </a:cubicBezTo>
                        <a:cubicBezTo>
                          <a:pt x="603" y="1520"/>
                          <a:pt x="815" y="1417"/>
                          <a:pt x="1054" y="1178"/>
                        </a:cubicBezTo>
                        <a:cubicBezTo>
                          <a:pt x="1451" y="781"/>
                          <a:pt x="1623" y="229"/>
                          <a:pt x="1589" y="5"/>
                        </a:cubicBezTo>
                        <a:cubicBezTo>
                          <a:pt x="1570" y="2"/>
                          <a:pt x="1549" y="0"/>
                          <a:pt x="152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31" name="Google Shape;8731;p8"/>
                  <p:cNvSpPr/>
                  <p:nvPr/>
                </p:nvSpPr>
                <p:spPr>
                  <a:xfrm rot="-5400000">
                    <a:off x="471713" y="4045413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2" y="1"/>
                        </a:moveTo>
                        <a:cubicBezTo>
                          <a:pt x="0" y="1"/>
                          <a:pt x="0" y="864"/>
                          <a:pt x="552" y="864"/>
                        </a:cubicBezTo>
                        <a:cubicBezTo>
                          <a:pt x="1105" y="864"/>
                          <a:pt x="1105" y="1"/>
                          <a:pt x="5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32" name="Google Shape;8732;p8"/>
                  <p:cNvSpPr/>
                  <p:nvPr/>
                </p:nvSpPr>
                <p:spPr>
                  <a:xfrm rot="-5400000">
                    <a:off x="469125" y="4177025"/>
                    <a:ext cx="27650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05" y="863"/>
                          <a:pt x="1105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33" name="Google Shape;8733;p8"/>
                  <p:cNvSpPr/>
                  <p:nvPr/>
                </p:nvSpPr>
                <p:spPr>
                  <a:xfrm rot="-5400000">
                    <a:off x="554763" y="3785013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57" y="2504"/>
                        </a:lnTo>
                        <a:lnTo>
                          <a:pt x="657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34" name="Google Shape;8734;p8"/>
                  <p:cNvSpPr/>
                  <p:nvPr/>
                </p:nvSpPr>
                <p:spPr>
                  <a:xfrm rot="-5400000">
                    <a:off x="613238" y="3636788"/>
                    <a:ext cx="1597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9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35" name="Google Shape;8735;p8"/>
                  <p:cNvSpPr/>
                  <p:nvPr/>
                </p:nvSpPr>
                <p:spPr>
                  <a:xfrm rot="-5400000">
                    <a:off x="548513" y="3658813"/>
                    <a:ext cx="1815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6" h="725" extrusionOk="0">
                        <a:moveTo>
                          <a:pt x="363" y="0"/>
                        </a:moveTo>
                        <a:cubicBezTo>
                          <a:pt x="156" y="0"/>
                          <a:pt x="0" y="155"/>
                          <a:pt x="0" y="363"/>
                        </a:cubicBezTo>
                        <a:cubicBezTo>
                          <a:pt x="0" y="570"/>
                          <a:pt x="156" y="725"/>
                          <a:pt x="363" y="725"/>
                        </a:cubicBezTo>
                        <a:cubicBezTo>
                          <a:pt x="553" y="725"/>
                          <a:pt x="725" y="570"/>
                          <a:pt x="725" y="363"/>
                        </a:cubicBezTo>
                        <a:cubicBezTo>
                          <a:pt x="725" y="155"/>
                          <a:pt x="553" y="0"/>
                          <a:pt x="3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36" name="Google Shape;8736;p8"/>
                  <p:cNvSpPr/>
                  <p:nvPr/>
                </p:nvSpPr>
                <p:spPr>
                  <a:xfrm rot="-5400000">
                    <a:off x="508600" y="3643050"/>
                    <a:ext cx="22450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8" h="1986" extrusionOk="0">
                        <a:moveTo>
                          <a:pt x="449" y="1"/>
                        </a:moveTo>
                        <a:cubicBezTo>
                          <a:pt x="190" y="1"/>
                          <a:pt x="0" y="242"/>
                          <a:pt x="0" y="795"/>
                        </a:cubicBezTo>
                        <a:cubicBezTo>
                          <a:pt x="0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37" name="Google Shape;8737;p8"/>
                  <p:cNvSpPr/>
                  <p:nvPr/>
                </p:nvSpPr>
                <p:spPr>
                  <a:xfrm rot="-5400000">
                    <a:off x="509375" y="3677375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416" y="0"/>
                        </a:moveTo>
                        <a:cubicBezTo>
                          <a:pt x="318" y="0"/>
                          <a:pt x="236" y="36"/>
                          <a:pt x="173" y="99"/>
                        </a:cubicBezTo>
                        <a:cubicBezTo>
                          <a:pt x="1" y="289"/>
                          <a:pt x="35" y="599"/>
                          <a:pt x="415" y="979"/>
                        </a:cubicBezTo>
                        <a:cubicBezTo>
                          <a:pt x="779" y="1343"/>
                          <a:pt x="1273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8" y="1514"/>
                        </a:cubicBezTo>
                        <a:cubicBezTo>
                          <a:pt x="1623" y="1290"/>
                          <a:pt x="1433" y="737"/>
                          <a:pt x="1053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38" name="Google Shape;8738;p8"/>
                  <p:cNvSpPr/>
                  <p:nvPr/>
                </p:nvSpPr>
                <p:spPr>
                  <a:xfrm rot="-5400000">
                    <a:off x="532550" y="369460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4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42" y="898"/>
                          <a:pt x="794" y="898"/>
                        </a:cubicBezTo>
                        <a:cubicBezTo>
                          <a:pt x="1346" y="898"/>
                          <a:pt x="1881" y="639"/>
                          <a:pt x="2002" y="450"/>
                        </a:cubicBezTo>
                        <a:cubicBezTo>
                          <a:pt x="1881" y="277"/>
                          <a:pt x="1346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39" name="Google Shape;8739;p8"/>
                  <p:cNvSpPr/>
                  <p:nvPr/>
                </p:nvSpPr>
                <p:spPr>
                  <a:xfrm rot="-5400000">
                    <a:off x="532763" y="3618888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2" y="1"/>
                        </a:moveTo>
                        <a:cubicBezTo>
                          <a:pt x="639" y="1"/>
                          <a:pt x="104" y="277"/>
                          <a:pt x="1" y="450"/>
                        </a:cubicBezTo>
                        <a:cubicBezTo>
                          <a:pt x="122" y="639"/>
                          <a:pt x="639" y="898"/>
                          <a:pt x="1192" y="898"/>
                        </a:cubicBezTo>
                        <a:cubicBezTo>
                          <a:pt x="1744" y="898"/>
                          <a:pt x="1986" y="708"/>
                          <a:pt x="1986" y="450"/>
                        </a:cubicBezTo>
                        <a:cubicBezTo>
                          <a:pt x="1986" y="208"/>
                          <a:pt x="1744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40" name="Google Shape;8740;p8"/>
                  <p:cNvSpPr/>
                  <p:nvPr/>
                </p:nvSpPr>
                <p:spPr>
                  <a:xfrm rot="-5400000">
                    <a:off x="509363" y="3620413"/>
                    <a:ext cx="406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19" extrusionOk="0">
                        <a:moveTo>
                          <a:pt x="1196" y="0"/>
                        </a:moveTo>
                        <a:cubicBezTo>
                          <a:pt x="1024" y="0"/>
                          <a:pt x="811" y="106"/>
                          <a:pt x="570" y="358"/>
                        </a:cubicBezTo>
                        <a:cubicBezTo>
                          <a:pt x="173" y="737"/>
                          <a:pt x="1" y="1307"/>
                          <a:pt x="35" y="1514"/>
                        </a:cubicBezTo>
                        <a:cubicBezTo>
                          <a:pt x="53" y="1517"/>
                          <a:pt x="72" y="1518"/>
                          <a:pt x="94" y="1518"/>
                        </a:cubicBezTo>
                        <a:cubicBezTo>
                          <a:pt x="336" y="1518"/>
                          <a:pt x="844" y="1343"/>
                          <a:pt x="1192" y="979"/>
                        </a:cubicBezTo>
                        <a:cubicBezTo>
                          <a:pt x="1589" y="599"/>
                          <a:pt x="1623" y="289"/>
                          <a:pt x="1451" y="99"/>
                        </a:cubicBezTo>
                        <a:cubicBezTo>
                          <a:pt x="1381" y="36"/>
                          <a:pt x="1295" y="0"/>
                          <a:pt x="11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41" name="Google Shape;8741;p8"/>
                  <p:cNvSpPr/>
                  <p:nvPr/>
                </p:nvSpPr>
                <p:spPr>
                  <a:xfrm rot="-5400000">
                    <a:off x="613000" y="3805700"/>
                    <a:ext cx="21150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6" h="728" extrusionOk="0">
                        <a:moveTo>
                          <a:pt x="368" y="1"/>
                        </a:moveTo>
                        <a:cubicBezTo>
                          <a:pt x="182" y="1"/>
                          <a:pt x="0" y="144"/>
                          <a:pt x="0" y="365"/>
                        </a:cubicBezTo>
                        <a:cubicBezTo>
                          <a:pt x="0" y="572"/>
                          <a:pt x="156" y="728"/>
                          <a:pt x="363" y="728"/>
                        </a:cubicBezTo>
                        <a:cubicBezTo>
                          <a:pt x="691" y="728"/>
                          <a:pt x="846" y="331"/>
                          <a:pt x="622" y="106"/>
                        </a:cubicBezTo>
                        <a:cubicBezTo>
                          <a:pt x="549" y="34"/>
                          <a:pt x="458" y="1"/>
                          <a:pt x="36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42" name="Google Shape;8742;p8"/>
                  <p:cNvSpPr/>
                  <p:nvPr/>
                </p:nvSpPr>
                <p:spPr>
                  <a:xfrm rot="-5400000">
                    <a:off x="650350" y="3791275"/>
                    <a:ext cx="2247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2003" extrusionOk="0">
                        <a:moveTo>
                          <a:pt x="450" y="0"/>
                        </a:moveTo>
                        <a:cubicBezTo>
                          <a:pt x="277" y="121"/>
                          <a:pt x="1" y="639"/>
                          <a:pt x="1" y="1191"/>
                        </a:cubicBezTo>
                        <a:cubicBezTo>
                          <a:pt x="1" y="1743"/>
                          <a:pt x="208" y="2002"/>
                          <a:pt x="450" y="2002"/>
                        </a:cubicBezTo>
                        <a:cubicBezTo>
                          <a:pt x="709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22" y="121"/>
                          <a:pt x="45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43" name="Google Shape;8743;p8"/>
                  <p:cNvSpPr/>
                  <p:nvPr/>
                </p:nvSpPr>
                <p:spPr>
                  <a:xfrm rot="-5400000">
                    <a:off x="631263" y="3768838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93" y="1"/>
                        </a:moveTo>
                        <a:cubicBezTo>
                          <a:pt x="72" y="1"/>
                          <a:pt x="52" y="2"/>
                          <a:pt x="35" y="5"/>
                        </a:cubicBezTo>
                        <a:cubicBezTo>
                          <a:pt x="1" y="229"/>
                          <a:pt x="173" y="781"/>
                          <a:pt x="570" y="1178"/>
                        </a:cubicBezTo>
                        <a:cubicBezTo>
                          <a:pt x="820" y="1417"/>
                          <a:pt x="1036" y="1520"/>
                          <a:pt x="1204" y="1520"/>
                        </a:cubicBezTo>
                        <a:cubicBezTo>
                          <a:pt x="1303" y="1520"/>
                          <a:pt x="1386" y="1484"/>
                          <a:pt x="1450" y="1420"/>
                        </a:cubicBezTo>
                        <a:cubicBezTo>
                          <a:pt x="1623" y="1247"/>
                          <a:pt x="1588" y="937"/>
                          <a:pt x="1209" y="540"/>
                        </a:cubicBezTo>
                        <a:cubicBezTo>
                          <a:pt x="843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44" name="Google Shape;8744;p8"/>
                  <p:cNvSpPr/>
                  <p:nvPr/>
                </p:nvSpPr>
                <p:spPr>
                  <a:xfrm rot="-5400000">
                    <a:off x="598563" y="3767113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1" y="1"/>
                        </a:moveTo>
                        <a:cubicBezTo>
                          <a:pt x="639" y="1"/>
                          <a:pt x="121" y="277"/>
                          <a:pt x="0" y="449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4" y="898"/>
                          <a:pt x="2003" y="708"/>
                          <a:pt x="2003" y="449"/>
                        </a:cubicBezTo>
                        <a:cubicBezTo>
                          <a:pt x="2003" y="208"/>
                          <a:pt x="1744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45" name="Google Shape;8745;p8"/>
                  <p:cNvSpPr/>
                  <p:nvPr/>
                </p:nvSpPr>
                <p:spPr>
                  <a:xfrm rot="-5400000">
                    <a:off x="598563" y="3843063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812" y="1"/>
                        </a:moveTo>
                        <a:cubicBezTo>
                          <a:pt x="260" y="1"/>
                          <a:pt x="1" y="208"/>
                          <a:pt x="1" y="449"/>
                        </a:cubicBezTo>
                        <a:cubicBezTo>
                          <a:pt x="1" y="708"/>
                          <a:pt x="260" y="898"/>
                          <a:pt x="812" y="898"/>
                        </a:cubicBezTo>
                        <a:cubicBezTo>
                          <a:pt x="1364" y="898"/>
                          <a:pt x="1882" y="639"/>
                          <a:pt x="2003" y="449"/>
                        </a:cubicBezTo>
                        <a:cubicBezTo>
                          <a:pt x="1882" y="277"/>
                          <a:pt x="1364" y="1"/>
                          <a:pt x="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46" name="Google Shape;8746;p8"/>
                  <p:cNvSpPr/>
                  <p:nvPr/>
                </p:nvSpPr>
                <p:spPr>
                  <a:xfrm rot="-5400000">
                    <a:off x="631263" y="3825788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1526" y="0"/>
                        </a:moveTo>
                        <a:cubicBezTo>
                          <a:pt x="1273" y="0"/>
                          <a:pt x="780" y="176"/>
                          <a:pt x="432" y="540"/>
                        </a:cubicBezTo>
                        <a:cubicBezTo>
                          <a:pt x="35" y="937"/>
                          <a:pt x="0" y="1247"/>
                          <a:pt x="173" y="1420"/>
                        </a:cubicBezTo>
                        <a:cubicBezTo>
                          <a:pt x="243" y="1484"/>
                          <a:pt x="330" y="1520"/>
                          <a:pt x="431" y="1520"/>
                        </a:cubicBezTo>
                        <a:cubicBezTo>
                          <a:pt x="603" y="1520"/>
                          <a:pt x="814" y="1417"/>
                          <a:pt x="1053" y="1178"/>
                        </a:cubicBezTo>
                        <a:cubicBezTo>
                          <a:pt x="1450" y="781"/>
                          <a:pt x="1623" y="229"/>
                          <a:pt x="1588" y="5"/>
                        </a:cubicBezTo>
                        <a:cubicBezTo>
                          <a:pt x="1570" y="2"/>
                          <a:pt x="1549" y="0"/>
                          <a:pt x="152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47" name="Google Shape;8747;p8"/>
                  <p:cNvSpPr/>
                  <p:nvPr/>
                </p:nvSpPr>
                <p:spPr>
                  <a:xfrm rot="-5400000">
                    <a:off x="471713" y="3737338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3" y="1"/>
                        </a:moveTo>
                        <a:cubicBezTo>
                          <a:pt x="0" y="1"/>
                          <a:pt x="0" y="864"/>
                          <a:pt x="553" y="864"/>
                        </a:cubicBezTo>
                        <a:cubicBezTo>
                          <a:pt x="1105" y="864"/>
                          <a:pt x="1105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48" name="Google Shape;8748;p8"/>
                  <p:cNvSpPr/>
                  <p:nvPr/>
                </p:nvSpPr>
                <p:spPr>
                  <a:xfrm rot="-5400000">
                    <a:off x="469138" y="3868938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2" y="0"/>
                        </a:moveTo>
                        <a:cubicBezTo>
                          <a:pt x="0" y="0"/>
                          <a:pt x="0" y="863"/>
                          <a:pt x="552" y="863"/>
                        </a:cubicBezTo>
                        <a:cubicBezTo>
                          <a:pt x="1105" y="863"/>
                          <a:pt x="1105" y="0"/>
                          <a:pt x="5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49" name="Google Shape;8749;p8"/>
                  <p:cNvSpPr/>
                  <p:nvPr/>
                </p:nvSpPr>
                <p:spPr>
                  <a:xfrm rot="-5400000">
                    <a:off x="554775" y="3476925"/>
                    <a:ext cx="164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6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50" name="Google Shape;8750;p8"/>
                  <p:cNvSpPr/>
                  <p:nvPr/>
                </p:nvSpPr>
                <p:spPr>
                  <a:xfrm rot="-5400000">
                    <a:off x="613238" y="3328713"/>
                    <a:ext cx="1597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9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51" name="Google Shape;8751;p8"/>
                  <p:cNvSpPr/>
                  <p:nvPr/>
                </p:nvSpPr>
                <p:spPr>
                  <a:xfrm rot="-5400000">
                    <a:off x="548300" y="3350950"/>
                    <a:ext cx="18575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3" h="725" extrusionOk="0">
                        <a:moveTo>
                          <a:pt x="380" y="0"/>
                        </a:moveTo>
                        <a:cubicBezTo>
                          <a:pt x="173" y="0"/>
                          <a:pt x="1" y="155"/>
                          <a:pt x="1" y="363"/>
                        </a:cubicBezTo>
                        <a:cubicBezTo>
                          <a:pt x="1" y="570"/>
                          <a:pt x="173" y="725"/>
                          <a:pt x="380" y="725"/>
                        </a:cubicBezTo>
                        <a:cubicBezTo>
                          <a:pt x="570" y="725"/>
                          <a:pt x="743" y="570"/>
                          <a:pt x="743" y="363"/>
                        </a:cubicBezTo>
                        <a:cubicBezTo>
                          <a:pt x="743" y="155"/>
                          <a:pt x="570" y="0"/>
                          <a:pt x="38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52" name="Google Shape;8752;p8"/>
                  <p:cNvSpPr/>
                  <p:nvPr/>
                </p:nvSpPr>
                <p:spPr>
                  <a:xfrm rot="-5400000">
                    <a:off x="508588" y="3334963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49" y="1"/>
                        </a:moveTo>
                        <a:cubicBezTo>
                          <a:pt x="190" y="1"/>
                          <a:pt x="1" y="242"/>
                          <a:pt x="1" y="795"/>
                        </a:cubicBezTo>
                        <a:cubicBezTo>
                          <a:pt x="1" y="1347"/>
                          <a:pt x="259" y="1882"/>
                          <a:pt x="449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53" name="Google Shape;8753;p8"/>
                  <p:cNvSpPr/>
                  <p:nvPr/>
                </p:nvSpPr>
                <p:spPr>
                  <a:xfrm rot="-5400000">
                    <a:off x="509363" y="3369288"/>
                    <a:ext cx="406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19" extrusionOk="0">
                        <a:moveTo>
                          <a:pt x="416" y="0"/>
                        </a:moveTo>
                        <a:cubicBezTo>
                          <a:pt x="319" y="0"/>
                          <a:pt x="237" y="36"/>
                          <a:pt x="174" y="99"/>
                        </a:cubicBezTo>
                        <a:cubicBezTo>
                          <a:pt x="1" y="289"/>
                          <a:pt x="35" y="599"/>
                          <a:pt x="415" y="979"/>
                        </a:cubicBezTo>
                        <a:cubicBezTo>
                          <a:pt x="779" y="1343"/>
                          <a:pt x="1274" y="1518"/>
                          <a:pt x="1526" y="1518"/>
                        </a:cubicBezTo>
                        <a:cubicBezTo>
                          <a:pt x="1549" y="1518"/>
                          <a:pt x="1570" y="1517"/>
                          <a:pt x="1589" y="1514"/>
                        </a:cubicBezTo>
                        <a:cubicBezTo>
                          <a:pt x="1623" y="1290"/>
                          <a:pt x="1433" y="737"/>
                          <a:pt x="1054" y="358"/>
                        </a:cubicBezTo>
                        <a:cubicBezTo>
                          <a:pt x="802" y="106"/>
                          <a:pt x="585" y="0"/>
                          <a:pt x="41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54" name="Google Shape;8754;p8"/>
                  <p:cNvSpPr/>
                  <p:nvPr/>
                </p:nvSpPr>
                <p:spPr>
                  <a:xfrm rot="-5400000">
                    <a:off x="532550" y="3386525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4" y="1"/>
                        </a:moveTo>
                        <a:cubicBezTo>
                          <a:pt x="259" y="1"/>
                          <a:pt x="0" y="208"/>
                          <a:pt x="0" y="450"/>
                        </a:cubicBezTo>
                        <a:cubicBezTo>
                          <a:pt x="0" y="708"/>
                          <a:pt x="259" y="898"/>
                          <a:pt x="794" y="898"/>
                        </a:cubicBezTo>
                        <a:cubicBezTo>
                          <a:pt x="1347" y="898"/>
                          <a:pt x="1882" y="639"/>
                          <a:pt x="2002" y="450"/>
                        </a:cubicBezTo>
                        <a:cubicBezTo>
                          <a:pt x="1882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55" name="Google Shape;8755;p8"/>
                  <p:cNvSpPr/>
                  <p:nvPr/>
                </p:nvSpPr>
                <p:spPr>
                  <a:xfrm rot="-5400000">
                    <a:off x="532775" y="3310800"/>
                    <a:ext cx="4962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5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3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56" name="Google Shape;8756;p8"/>
                  <p:cNvSpPr/>
                  <p:nvPr/>
                </p:nvSpPr>
                <p:spPr>
                  <a:xfrm rot="-5400000">
                    <a:off x="509375" y="3312325"/>
                    <a:ext cx="40575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19" extrusionOk="0">
                        <a:moveTo>
                          <a:pt x="1194" y="0"/>
                        </a:moveTo>
                        <a:cubicBezTo>
                          <a:pt x="1021" y="0"/>
                          <a:pt x="804" y="106"/>
                          <a:pt x="553" y="358"/>
                        </a:cubicBezTo>
                        <a:cubicBezTo>
                          <a:pt x="173" y="737"/>
                          <a:pt x="0" y="1307"/>
                          <a:pt x="35" y="1514"/>
                        </a:cubicBezTo>
                        <a:cubicBezTo>
                          <a:pt x="52" y="1517"/>
                          <a:pt x="72" y="1518"/>
                          <a:pt x="94" y="1518"/>
                        </a:cubicBezTo>
                        <a:cubicBezTo>
                          <a:pt x="335" y="1518"/>
                          <a:pt x="843" y="1343"/>
                          <a:pt x="1191" y="979"/>
                        </a:cubicBezTo>
                        <a:cubicBezTo>
                          <a:pt x="1588" y="599"/>
                          <a:pt x="1623" y="289"/>
                          <a:pt x="1450" y="99"/>
                        </a:cubicBezTo>
                        <a:cubicBezTo>
                          <a:pt x="1380" y="36"/>
                          <a:pt x="1295" y="0"/>
                          <a:pt x="11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57" name="Google Shape;8757;p8"/>
                  <p:cNvSpPr/>
                  <p:nvPr/>
                </p:nvSpPr>
                <p:spPr>
                  <a:xfrm rot="-5400000">
                    <a:off x="612988" y="3497613"/>
                    <a:ext cx="21175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7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56" y="728"/>
                          <a:pt x="363" y="728"/>
                        </a:cubicBezTo>
                        <a:cubicBezTo>
                          <a:pt x="691" y="728"/>
                          <a:pt x="846" y="331"/>
                          <a:pt x="622" y="106"/>
                        </a:cubicBezTo>
                        <a:cubicBezTo>
                          <a:pt x="549" y="34"/>
                          <a:pt x="458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58" name="Google Shape;8758;p8"/>
                  <p:cNvSpPr/>
                  <p:nvPr/>
                </p:nvSpPr>
                <p:spPr>
                  <a:xfrm rot="-5400000">
                    <a:off x="650575" y="3483400"/>
                    <a:ext cx="2202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1" h="2003" extrusionOk="0">
                        <a:moveTo>
                          <a:pt x="449" y="0"/>
                        </a:moveTo>
                        <a:cubicBezTo>
                          <a:pt x="259" y="121"/>
                          <a:pt x="0" y="639"/>
                          <a:pt x="0" y="1191"/>
                        </a:cubicBezTo>
                        <a:cubicBezTo>
                          <a:pt x="0" y="1743"/>
                          <a:pt x="207" y="2002"/>
                          <a:pt x="449" y="2002"/>
                        </a:cubicBezTo>
                        <a:cubicBezTo>
                          <a:pt x="691" y="2002"/>
                          <a:pt x="880" y="1743"/>
                          <a:pt x="880" y="1191"/>
                        </a:cubicBezTo>
                        <a:cubicBezTo>
                          <a:pt x="880" y="639"/>
                          <a:pt x="622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59" name="Google Shape;8759;p8"/>
                  <p:cNvSpPr/>
                  <p:nvPr/>
                </p:nvSpPr>
                <p:spPr>
                  <a:xfrm rot="-5400000">
                    <a:off x="631250" y="346075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93" y="1"/>
                        </a:moveTo>
                        <a:cubicBezTo>
                          <a:pt x="72" y="1"/>
                          <a:pt x="53" y="2"/>
                          <a:pt x="35" y="5"/>
                        </a:cubicBezTo>
                        <a:cubicBezTo>
                          <a:pt x="1" y="229"/>
                          <a:pt x="174" y="781"/>
                          <a:pt x="570" y="1178"/>
                        </a:cubicBezTo>
                        <a:cubicBezTo>
                          <a:pt x="809" y="1417"/>
                          <a:pt x="1028" y="1520"/>
                          <a:pt x="1200" y="1520"/>
                        </a:cubicBezTo>
                        <a:cubicBezTo>
                          <a:pt x="1301" y="1520"/>
                          <a:pt x="1387" y="1484"/>
                          <a:pt x="1451" y="1420"/>
                        </a:cubicBezTo>
                        <a:cubicBezTo>
                          <a:pt x="1623" y="1247"/>
                          <a:pt x="1589" y="937"/>
                          <a:pt x="1192" y="540"/>
                        </a:cubicBezTo>
                        <a:cubicBezTo>
                          <a:pt x="842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60" name="Google Shape;8760;p8"/>
                  <p:cNvSpPr/>
                  <p:nvPr/>
                </p:nvSpPr>
                <p:spPr>
                  <a:xfrm rot="-5400000">
                    <a:off x="598563" y="3459038"/>
                    <a:ext cx="5007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8" extrusionOk="0">
                        <a:moveTo>
                          <a:pt x="1192" y="1"/>
                        </a:moveTo>
                        <a:cubicBezTo>
                          <a:pt x="639" y="1"/>
                          <a:pt x="122" y="277"/>
                          <a:pt x="1" y="449"/>
                        </a:cubicBezTo>
                        <a:cubicBezTo>
                          <a:pt x="122" y="639"/>
                          <a:pt x="639" y="898"/>
                          <a:pt x="1192" y="898"/>
                        </a:cubicBezTo>
                        <a:cubicBezTo>
                          <a:pt x="1744" y="898"/>
                          <a:pt x="2003" y="708"/>
                          <a:pt x="2003" y="449"/>
                        </a:cubicBezTo>
                        <a:cubicBezTo>
                          <a:pt x="2003" y="208"/>
                          <a:pt x="1744" y="1"/>
                          <a:pt x="11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61" name="Google Shape;8761;p8"/>
                  <p:cNvSpPr/>
                  <p:nvPr/>
                </p:nvSpPr>
                <p:spPr>
                  <a:xfrm rot="-5400000">
                    <a:off x="598775" y="3534750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4" y="1"/>
                        </a:moveTo>
                        <a:cubicBezTo>
                          <a:pt x="242" y="1"/>
                          <a:pt x="0" y="208"/>
                          <a:pt x="0" y="449"/>
                        </a:cubicBezTo>
                        <a:cubicBezTo>
                          <a:pt x="0" y="708"/>
                          <a:pt x="242" y="898"/>
                          <a:pt x="794" y="898"/>
                        </a:cubicBezTo>
                        <a:cubicBezTo>
                          <a:pt x="1347" y="898"/>
                          <a:pt x="1864" y="639"/>
                          <a:pt x="1985" y="449"/>
                        </a:cubicBezTo>
                        <a:cubicBezTo>
                          <a:pt x="1864" y="277"/>
                          <a:pt x="1347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62" name="Google Shape;8762;p8"/>
                  <p:cNvSpPr/>
                  <p:nvPr/>
                </p:nvSpPr>
                <p:spPr>
                  <a:xfrm rot="-5400000">
                    <a:off x="631250" y="3517700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26" y="0"/>
                        </a:moveTo>
                        <a:cubicBezTo>
                          <a:pt x="1274" y="0"/>
                          <a:pt x="780" y="176"/>
                          <a:pt x="432" y="540"/>
                        </a:cubicBezTo>
                        <a:cubicBezTo>
                          <a:pt x="35" y="937"/>
                          <a:pt x="1" y="1247"/>
                          <a:pt x="173" y="1420"/>
                        </a:cubicBezTo>
                        <a:cubicBezTo>
                          <a:pt x="237" y="1484"/>
                          <a:pt x="323" y="1520"/>
                          <a:pt x="424" y="1520"/>
                        </a:cubicBezTo>
                        <a:cubicBezTo>
                          <a:pt x="596" y="1520"/>
                          <a:pt x="815" y="1417"/>
                          <a:pt x="1053" y="1178"/>
                        </a:cubicBezTo>
                        <a:cubicBezTo>
                          <a:pt x="1450" y="781"/>
                          <a:pt x="1623" y="229"/>
                          <a:pt x="1589" y="5"/>
                        </a:cubicBezTo>
                        <a:cubicBezTo>
                          <a:pt x="1570" y="2"/>
                          <a:pt x="1549" y="0"/>
                          <a:pt x="152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63" name="Google Shape;8763;p8"/>
                  <p:cNvSpPr/>
                  <p:nvPr/>
                </p:nvSpPr>
                <p:spPr>
                  <a:xfrm rot="-5400000">
                    <a:off x="471700" y="3429250"/>
                    <a:ext cx="27650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864" extrusionOk="0">
                        <a:moveTo>
                          <a:pt x="553" y="1"/>
                        </a:moveTo>
                        <a:cubicBezTo>
                          <a:pt x="1" y="1"/>
                          <a:pt x="1" y="864"/>
                          <a:pt x="553" y="864"/>
                        </a:cubicBezTo>
                        <a:cubicBezTo>
                          <a:pt x="1105" y="864"/>
                          <a:pt x="1105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64" name="Google Shape;8764;p8"/>
                  <p:cNvSpPr/>
                  <p:nvPr/>
                </p:nvSpPr>
                <p:spPr>
                  <a:xfrm rot="-5400000">
                    <a:off x="469125" y="3560850"/>
                    <a:ext cx="27650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05" y="863"/>
                          <a:pt x="1105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65" name="Google Shape;8765;p8"/>
                  <p:cNvSpPr/>
                  <p:nvPr/>
                </p:nvSpPr>
                <p:spPr>
                  <a:xfrm rot="-5400000">
                    <a:off x="554763" y="3168838"/>
                    <a:ext cx="16425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7" h="2504" extrusionOk="0">
                        <a:moveTo>
                          <a:pt x="0" y="1"/>
                        </a:moveTo>
                        <a:lnTo>
                          <a:pt x="0" y="2504"/>
                        </a:lnTo>
                        <a:lnTo>
                          <a:pt x="656" y="2504"/>
                        </a:lnTo>
                        <a:lnTo>
                          <a:pt x="656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66" name="Google Shape;8766;p8"/>
                  <p:cNvSpPr/>
                  <p:nvPr/>
                </p:nvSpPr>
                <p:spPr>
                  <a:xfrm rot="-5400000">
                    <a:off x="613225" y="3020625"/>
                    <a:ext cx="16000" cy="6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" h="2504" extrusionOk="0">
                        <a:moveTo>
                          <a:pt x="1" y="1"/>
                        </a:moveTo>
                        <a:lnTo>
                          <a:pt x="1" y="2504"/>
                        </a:lnTo>
                        <a:lnTo>
                          <a:pt x="639" y="2504"/>
                        </a:lnTo>
                        <a:lnTo>
                          <a:pt x="639" y="1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67" name="Google Shape;8767;p8"/>
                  <p:cNvSpPr/>
                  <p:nvPr/>
                </p:nvSpPr>
                <p:spPr>
                  <a:xfrm rot="-5400000">
                    <a:off x="548288" y="3042863"/>
                    <a:ext cx="18600" cy="18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4" h="725" extrusionOk="0">
                        <a:moveTo>
                          <a:pt x="381" y="0"/>
                        </a:moveTo>
                        <a:cubicBezTo>
                          <a:pt x="174" y="0"/>
                          <a:pt x="1" y="155"/>
                          <a:pt x="1" y="363"/>
                        </a:cubicBezTo>
                        <a:cubicBezTo>
                          <a:pt x="1" y="570"/>
                          <a:pt x="174" y="725"/>
                          <a:pt x="381" y="725"/>
                        </a:cubicBezTo>
                        <a:cubicBezTo>
                          <a:pt x="570" y="725"/>
                          <a:pt x="743" y="570"/>
                          <a:pt x="743" y="363"/>
                        </a:cubicBezTo>
                        <a:cubicBezTo>
                          <a:pt x="743" y="155"/>
                          <a:pt x="570" y="0"/>
                          <a:pt x="3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68" name="Google Shape;8768;p8"/>
                  <p:cNvSpPr/>
                  <p:nvPr/>
                </p:nvSpPr>
                <p:spPr>
                  <a:xfrm rot="-5400000">
                    <a:off x="508588" y="3026888"/>
                    <a:ext cx="22475" cy="4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1986" extrusionOk="0">
                        <a:moveTo>
                          <a:pt x="450" y="1"/>
                        </a:moveTo>
                        <a:cubicBezTo>
                          <a:pt x="191" y="1"/>
                          <a:pt x="1" y="242"/>
                          <a:pt x="1" y="795"/>
                        </a:cubicBezTo>
                        <a:cubicBezTo>
                          <a:pt x="1" y="1347"/>
                          <a:pt x="260" y="1882"/>
                          <a:pt x="450" y="1986"/>
                        </a:cubicBezTo>
                        <a:cubicBezTo>
                          <a:pt x="622" y="1865"/>
                          <a:pt x="898" y="1347"/>
                          <a:pt x="898" y="795"/>
                        </a:cubicBezTo>
                        <a:cubicBezTo>
                          <a:pt x="898" y="242"/>
                          <a:pt x="691" y="1"/>
                          <a:pt x="45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69" name="Google Shape;8769;p8"/>
                  <p:cNvSpPr/>
                  <p:nvPr/>
                </p:nvSpPr>
                <p:spPr>
                  <a:xfrm rot="-5400000">
                    <a:off x="509163" y="3061413"/>
                    <a:ext cx="410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0" h="1519" extrusionOk="0">
                        <a:moveTo>
                          <a:pt x="433" y="0"/>
                        </a:moveTo>
                        <a:cubicBezTo>
                          <a:pt x="335" y="0"/>
                          <a:pt x="253" y="36"/>
                          <a:pt x="190" y="99"/>
                        </a:cubicBezTo>
                        <a:cubicBezTo>
                          <a:pt x="0" y="289"/>
                          <a:pt x="52" y="599"/>
                          <a:pt x="432" y="979"/>
                        </a:cubicBezTo>
                        <a:cubicBezTo>
                          <a:pt x="796" y="1343"/>
                          <a:pt x="1290" y="1518"/>
                          <a:pt x="1529" y="1518"/>
                        </a:cubicBezTo>
                        <a:cubicBezTo>
                          <a:pt x="1551" y="1518"/>
                          <a:pt x="1571" y="1517"/>
                          <a:pt x="1588" y="1514"/>
                        </a:cubicBezTo>
                        <a:cubicBezTo>
                          <a:pt x="1640" y="1290"/>
                          <a:pt x="1450" y="737"/>
                          <a:pt x="1070" y="358"/>
                        </a:cubicBezTo>
                        <a:cubicBezTo>
                          <a:pt x="819" y="106"/>
                          <a:pt x="602" y="0"/>
                          <a:pt x="43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70" name="Google Shape;8770;p8"/>
                  <p:cNvSpPr/>
                  <p:nvPr/>
                </p:nvSpPr>
                <p:spPr>
                  <a:xfrm rot="-5400000">
                    <a:off x="532550" y="3078450"/>
                    <a:ext cx="50075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3" h="899" extrusionOk="0">
                        <a:moveTo>
                          <a:pt x="795" y="1"/>
                        </a:moveTo>
                        <a:cubicBezTo>
                          <a:pt x="260" y="1"/>
                          <a:pt x="1" y="208"/>
                          <a:pt x="1" y="450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82" y="639"/>
                          <a:pt x="2003" y="450"/>
                        </a:cubicBezTo>
                        <a:cubicBezTo>
                          <a:pt x="1865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71" name="Google Shape;8771;p8"/>
                  <p:cNvSpPr/>
                  <p:nvPr/>
                </p:nvSpPr>
                <p:spPr>
                  <a:xfrm rot="-5400000">
                    <a:off x="532763" y="3002713"/>
                    <a:ext cx="49650" cy="2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9" extrusionOk="0">
                        <a:moveTo>
                          <a:pt x="1191" y="1"/>
                        </a:moveTo>
                        <a:cubicBezTo>
                          <a:pt x="639" y="1"/>
                          <a:pt x="104" y="277"/>
                          <a:pt x="0" y="450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4" y="898"/>
                          <a:pt x="1985" y="708"/>
                          <a:pt x="1985" y="450"/>
                        </a:cubicBezTo>
                        <a:cubicBezTo>
                          <a:pt x="1985" y="208"/>
                          <a:pt x="1744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72" name="Google Shape;8772;p8"/>
                  <p:cNvSpPr/>
                  <p:nvPr/>
                </p:nvSpPr>
                <p:spPr>
                  <a:xfrm rot="-5400000">
                    <a:off x="509163" y="3004463"/>
                    <a:ext cx="41000" cy="3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0" h="1519" extrusionOk="0">
                        <a:moveTo>
                          <a:pt x="1207" y="0"/>
                        </a:moveTo>
                        <a:cubicBezTo>
                          <a:pt x="1038" y="0"/>
                          <a:pt x="821" y="106"/>
                          <a:pt x="570" y="358"/>
                        </a:cubicBezTo>
                        <a:cubicBezTo>
                          <a:pt x="190" y="737"/>
                          <a:pt x="0" y="1307"/>
                          <a:pt x="52" y="1514"/>
                        </a:cubicBezTo>
                        <a:cubicBezTo>
                          <a:pt x="69" y="1517"/>
                          <a:pt x="89" y="1518"/>
                          <a:pt x="111" y="1518"/>
                        </a:cubicBezTo>
                        <a:cubicBezTo>
                          <a:pt x="350" y="1518"/>
                          <a:pt x="844" y="1343"/>
                          <a:pt x="1208" y="979"/>
                        </a:cubicBezTo>
                        <a:cubicBezTo>
                          <a:pt x="1605" y="599"/>
                          <a:pt x="1640" y="289"/>
                          <a:pt x="1450" y="99"/>
                        </a:cubicBezTo>
                        <a:cubicBezTo>
                          <a:pt x="1387" y="36"/>
                          <a:pt x="1305" y="0"/>
                          <a:pt x="120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73" name="Google Shape;8773;p8"/>
                  <p:cNvSpPr/>
                  <p:nvPr/>
                </p:nvSpPr>
                <p:spPr>
                  <a:xfrm rot="-5400000">
                    <a:off x="612988" y="3189538"/>
                    <a:ext cx="21175" cy="1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7" h="728" extrusionOk="0">
                        <a:moveTo>
                          <a:pt x="369" y="1"/>
                        </a:moveTo>
                        <a:cubicBezTo>
                          <a:pt x="182" y="1"/>
                          <a:pt x="1" y="144"/>
                          <a:pt x="1" y="365"/>
                        </a:cubicBezTo>
                        <a:cubicBezTo>
                          <a:pt x="1" y="572"/>
                          <a:pt x="156" y="728"/>
                          <a:pt x="363" y="728"/>
                        </a:cubicBezTo>
                        <a:cubicBezTo>
                          <a:pt x="691" y="728"/>
                          <a:pt x="847" y="331"/>
                          <a:pt x="622" y="106"/>
                        </a:cubicBezTo>
                        <a:cubicBezTo>
                          <a:pt x="549" y="34"/>
                          <a:pt x="459" y="1"/>
                          <a:pt x="3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74" name="Google Shape;8774;p8"/>
                  <p:cNvSpPr/>
                  <p:nvPr/>
                </p:nvSpPr>
                <p:spPr>
                  <a:xfrm rot="-5400000">
                    <a:off x="650350" y="3175100"/>
                    <a:ext cx="22475" cy="50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9" h="2003" extrusionOk="0">
                        <a:moveTo>
                          <a:pt x="449" y="0"/>
                        </a:moveTo>
                        <a:cubicBezTo>
                          <a:pt x="277" y="121"/>
                          <a:pt x="1" y="639"/>
                          <a:pt x="1" y="1191"/>
                        </a:cubicBezTo>
                        <a:cubicBezTo>
                          <a:pt x="1" y="1743"/>
                          <a:pt x="208" y="2002"/>
                          <a:pt x="449" y="2002"/>
                        </a:cubicBezTo>
                        <a:cubicBezTo>
                          <a:pt x="708" y="2002"/>
                          <a:pt x="898" y="1743"/>
                          <a:pt x="898" y="1191"/>
                        </a:cubicBezTo>
                        <a:cubicBezTo>
                          <a:pt x="898" y="639"/>
                          <a:pt x="622" y="121"/>
                          <a:pt x="44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75" name="Google Shape;8775;p8"/>
                  <p:cNvSpPr/>
                  <p:nvPr/>
                </p:nvSpPr>
                <p:spPr>
                  <a:xfrm rot="-5400000">
                    <a:off x="631263" y="3152663"/>
                    <a:ext cx="40575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" h="1520" extrusionOk="0">
                        <a:moveTo>
                          <a:pt x="93" y="1"/>
                        </a:moveTo>
                        <a:cubicBezTo>
                          <a:pt x="71" y="1"/>
                          <a:pt x="52" y="2"/>
                          <a:pt x="35" y="5"/>
                        </a:cubicBezTo>
                        <a:cubicBezTo>
                          <a:pt x="0" y="229"/>
                          <a:pt x="173" y="781"/>
                          <a:pt x="570" y="1178"/>
                        </a:cubicBezTo>
                        <a:cubicBezTo>
                          <a:pt x="809" y="1417"/>
                          <a:pt x="1027" y="1520"/>
                          <a:pt x="1199" y="1520"/>
                        </a:cubicBezTo>
                        <a:cubicBezTo>
                          <a:pt x="1301" y="1520"/>
                          <a:pt x="1386" y="1484"/>
                          <a:pt x="1450" y="1420"/>
                        </a:cubicBezTo>
                        <a:cubicBezTo>
                          <a:pt x="1623" y="1247"/>
                          <a:pt x="1588" y="937"/>
                          <a:pt x="1191" y="540"/>
                        </a:cubicBezTo>
                        <a:cubicBezTo>
                          <a:pt x="841" y="189"/>
                          <a:pt x="344" y="1"/>
                          <a:pt x="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76" name="Google Shape;8776;p8"/>
                  <p:cNvSpPr/>
                  <p:nvPr/>
                </p:nvSpPr>
                <p:spPr>
                  <a:xfrm rot="-5400000">
                    <a:off x="598788" y="3151163"/>
                    <a:ext cx="49625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5" h="898" extrusionOk="0">
                        <a:moveTo>
                          <a:pt x="1191" y="1"/>
                        </a:moveTo>
                        <a:cubicBezTo>
                          <a:pt x="639" y="1"/>
                          <a:pt x="121" y="277"/>
                          <a:pt x="0" y="449"/>
                        </a:cubicBezTo>
                        <a:cubicBezTo>
                          <a:pt x="121" y="639"/>
                          <a:pt x="639" y="898"/>
                          <a:pt x="1191" y="898"/>
                        </a:cubicBezTo>
                        <a:cubicBezTo>
                          <a:pt x="1743" y="898"/>
                          <a:pt x="1985" y="708"/>
                          <a:pt x="1985" y="449"/>
                        </a:cubicBezTo>
                        <a:cubicBezTo>
                          <a:pt x="1985" y="208"/>
                          <a:pt x="1743" y="1"/>
                          <a:pt x="11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77" name="Google Shape;8777;p8"/>
                  <p:cNvSpPr/>
                  <p:nvPr/>
                </p:nvSpPr>
                <p:spPr>
                  <a:xfrm rot="-5400000">
                    <a:off x="598775" y="3226675"/>
                    <a:ext cx="49650" cy="22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6" h="898" extrusionOk="0">
                        <a:moveTo>
                          <a:pt x="795" y="1"/>
                        </a:moveTo>
                        <a:cubicBezTo>
                          <a:pt x="242" y="1"/>
                          <a:pt x="1" y="208"/>
                          <a:pt x="1" y="449"/>
                        </a:cubicBezTo>
                        <a:cubicBezTo>
                          <a:pt x="1" y="708"/>
                          <a:pt x="242" y="898"/>
                          <a:pt x="795" y="898"/>
                        </a:cubicBezTo>
                        <a:cubicBezTo>
                          <a:pt x="1347" y="898"/>
                          <a:pt x="1865" y="639"/>
                          <a:pt x="1986" y="449"/>
                        </a:cubicBezTo>
                        <a:cubicBezTo>
                          <a:pt x="1865" y="277"/>
                          <a:pt x="1347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78" name="Google Shape;8778;p8"/>
                  <p:cNvSpPr/>
                  <p:nvPr/>
                </p:nvSpPr>
                <p:spPr>
                  <a:xfrm rot="-5400000">
                    <a:off x="631250" y="3209625"/>
                    <a:ext cx="40600" cy="38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4" h="1520" extrusionOk="0">
                        <a:moveTo>
                          <a:pt x="1526" y="0"/>
                        </a:moveTo>
                        <a:cubicBezTo>
                          <a:pt x="1274" y="0"/>
                          <a:pt x="781" y="176"/>
                          <a:pt x="432" y="540"/>
                        </a:cubicBezTo>
                        <a:cubicBezTo>
                          <a:pt x="36" y="937"/>
                          <a:pt x="1" y="1247"/>
                          <a:pt x="174" y="1420"/>
                        </a:cubicBezTo>
                        <a:cubicBezTo>
                          <a:pt x="238" y="1484"/>
                          <a:pt x="323" y="1520"/>
                          <a:pt x="424" y="1520"/>
                        </a:cubicBezTo>
                        <a:cubicBezTo>
                          <a:pt x="597" y="1520"/>
                          <a:pt x="815" y="1417"/>
                          <a:pt x="1054" y="1178"/>
                        </a:cubicBezTo>
                        <a:cubicBezTo>
                          <a:pt x="1451" y="781"/>
                          <a:pt x="1623" y="229"/>
                          <a:pt x="1589" y="5"/>
                        </a:cubicBezTo>
                        <a:cubicBezTo>
                          <a:pt x="1570" y="2"/>
                          <a:pt x="1549" y="0"/>
                          <a:pt x="152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79" name="Google Shape;8779;p8"/>
                  <p:cNvSpPr/>
                  <p:nvPr/>
                </p:nvSpPr>
                <p:spPr>
                  <a:xfrm rot="-5400000">
                    <a:off x="471713" y="3121163"/>
                    <a:ext cx="2762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864" extrusionOk="0">
                        <a:moveTo>
                          <a:pt x="552" y="1"/>
                        </a:moveTo>
                        <a:cubicBezTo>
                          <a:pt x="0" y="1"/>
                          <a:pt x="0" y="864"/>
                          <a:pt x="552" y="864"/>
                        </a:cubicBezTo>
                        <a:cubicBezTo>
                          <a:pt x="1105" y="864"/>
                          <a:pt x="1105" y="1"/>
                          <a:pt x="5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80" name="Google Shape;8780;p8"/>
                  <p:cNvSpPr/>
                  <p:nvPr/>
                </p:nvSpPr>
                <p:spPr>
                  <a:xfrm rot="-5400000">
                    <a:off x="468913" y="3252563"/>
                    <a:ext cx="28075" cy="21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864" extrusionOk="0">
                        <a:moveTo>
                          <a:pt x="553" y="0"/>
                        </a:moveTo>
                        <a:cubicBezTo>
                          <a:pt x="1" y="0"/>
                          <a:pt x="1" y="863"/>
                          <a:pt x="553" y="863"/>
                        </a:cubicBezTo>
                        <a:cubicBezTo>
                          <a:pt x="1105" y="863"/>
                          <a:pt x="1123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81" name="Google Shape;8781;p8"/>
                  <p:cNvSpPr/>
                  <p:nvPr/>
                </p:nvSpPr>
                <p:spPr>
                  <a:xfrm rot="-5400000">
                    <a:off x="459638" y="4385438"/>
                    <a:ext cx="107450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0" y="2227"/>
                          <a:pt x="0" y="2503"/>
                        </a:cubicBezTo>
                        <a:cubicBezTo>
                          <a:pt x="0" y="3073"/>
                          <a:pt x="449" y="3539"/>
                          <a:pt x="1019" y="3539"/>
                        </a:cubicBezTo>
                        <a:cubicBezTo>
                          <a:pt x="1588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4" y="3537"/>
                          <a:pt x="3059" y="3537"/>
                        </a:cubicBezTo>
                        <a:cubicBezTo>
                          <a:pt x="3193" y="3537"/>
                          <a:pt x="3332" y="3510"/>
                          <a:pt x="3470" y="3452"/>
                        </a:cubicBezTo>
                        <a:cubicBezTo>
                          <a:pt x="4143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82" name="Google Shape;8782;p8"/>
                  <p:cNvSpPr/>
                  <p:nvPr/>
                </p:nvSpPr>
                <p:spPr>
                  <a:xfrm rot="-5400000">
                    <a:off x="617150" y="4242625"/>
                    <a:ext cx="107450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8" extrusionOk="0">
                        <a:moveTo>
                          <a:pt x="1233" y="0"/>
                        </a:moveTo>
                        <a:cubicBezTo>
                          <a:pt x="1099" y="0"/>
                          <a:pt x="962" y="27"/>
                          <a:pt x="829" y="85"/>
                        </a:cubicBezTo>
                        <a:cubicBezTo>
                          <a:pt x="156" y="379"/>
                          <a:pt x="0" y="1259"/>
                          <a:pt x="535" y="1777"/>
                        </a:cubicBezTo>
                        <a:lnTo>
                          <a:pt x="2261" y="3537"/>
                        </a:lnTo>
                        <a:lnTo>
                          <a:pt x="3987" y="1777"/>
                        </a:lnTo>
                        <a:cubicBezTo>
                          <a:pt x="4177" y="1570"/>
                          <a:pt x="4298" y="1311"/>
                          <a:pt x="4298" y="1035"/>
                        </a:cubicBezTo>
                        <a:cubicBezTo>
                          <a:pt x="4298" y="353"/>
                          <a:pt x="3789" y="12"/>
                          <a:pt x="3280" y="12"/>
                        </a:cubicBezTo>
                        <a:cubicBezTo>
                          <a:pt x="2770" y="12"/>
                          <a:pt x="2261" y="353"/>
                          <a:pt x="2261" y="1035"/>
                        </a:cubicBezTo>
                        <a:cubicBezTo>
                          <a:pt x="2261" y="440"/>
                          <a:pt x="1773" y="0"/>
                          <a:pt x="123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83" name="Google Shape;8783;p8"/>
                  <p:cNvSpPr/>
                  <p:nvPr/>
                </p:nvSpPr>
                <p:spPr>
                  <a:xfrm rot="-5400000">
                    <a:off x="462225" y="4079925"/>
                    <a:ext cx="103150" cy="89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26" h="3574" extrusionOk="0">
                        <a:moveTo>
                          <a:pt x="2071" y="0"/>
                        </a:moveTo>
                        <a:lnTo>
                          <a:pt x="345" y="1778"/>
                        </a:lnTo>
                        <a:cubicBezTo>
                          <a:pt x="155" y="1968"/>
                          <a:pt x="35" y="2227"/>
                          <a:pt x="35" y="2503"/>
                        </a:cubicBezTo>
                        <a:cubicBezTo>
                          <a:pt x="0" y="3090"/>
                          <a:pt x="466" y="3573"/>
                          <a:pt x="1053" y="3573"/>
                        </a:cubicBezTo>
                        <a:cubicBezTo>
                          <a:pt x="1619" y="3573"/>
                          <a:pt x="2073" y="3123"/>
                          <a:pt x="2073" y="2564"/>
                        </a:cubicBezTo>
                        <a:lnTo>
                          <a:pt x="2073" y="2564"/>
                        </a:lnTo>
                        <a:cubicBezTo>
                          <a:pt x="2105" y="3106"/>
                          <a:pt x="2557" y="3539"/>
                          <a:pt x="3090" y="3539"/>
                        </a:cubicBezTo>
                        <a:cubicBezTo>
                          <a:pt x="3659" y="3539"/>
                          <a:pt x="4125" y="3073"/>
                          <a:pt x="4125" y="2503"/>
                        </a:cubicBezTo>
                        <a:cubicBezTo>
                          <a:pt x="4125" y="2227"/>
                          <a:pt x="4004" y="1968"/>
                          <a:pt x="3797" y="1778"/>
                        </a:cubicBezTo>
                        <a:lnTo>
                          <a:pt x="2071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84" name="Google Shape;8784;p8"/>
                  <p:cNvSpPr/>
                  <p:nvPr/>
                </p:nvSpPr>
                <p:spPr>
                  <a:xfrm rot="-5400000">
                    <a:off x="617138" y="3934538"/>
                    <a:ext cx="107475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8" extrusionOk="0">
                        <a:moveTo>
                          <a:pt x="1233" y="0"/>
                        </a:moveTo>
                        <a:cubicBezTo>
                          <a:pt x="1100" y="0"/>
                          <a:pt x="963" y="27"/>
                          <a:pt x="829" y="85"/>
                        </a:cubicBezTo>
                        <a:cubicBezTo>
                          <a:pt x="156" y="379"/>
                          <a:pt x="1" y="1259"/>
                          <a:pt x="536" y="1777"/>
                        </a:cubicBezTo>
                        <a:lnTo>
                          <a:pt x="2262" y="3537"/>
                        </a:lnTo>
                        <a:lnTo>
                          <a:pt x="3988" y="1777"/>
                        </a:lnTo>
                        <a:cubicBezTo>
                          <a:pt x="4177" y="1570"/>
                          <a:pt x="4298" y="1311"/>
                          <a:pt x="4298" y="1035"/>
                        </a:cubicBezTo>
                        <a:cubicBezTo>
                          <a:pt x="4298" y="353"/>
                          <a:pt x="3789" y="12"/>
                          <a:pt x="3280" y="12"/>
                        </a:cubicBezTo>
                        <a:cubicBezTo>
                          <a:pt x="2771" y="12"/>
                          <a:pt x="2262" y="353"/>
                          <a:pt x="2262" y="1035"/>
                        </a:cubicBezTo>
                        <a:cubicBezTo>
                          <a:pt x="2262" y="440"/>
                          <a:pt x="1774" y="0"/>
                          <a:pt x="123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85" name="Google Shape;8785;p8"/>
                  <p:cNvSpPr/>
                  <p:nvPr/>
                </p:nvSpPr>
                <p:spPr>
                  <a:xfrm rot="-5400000">
                    <a:off x="459638" y="3769263"/>
                    <a:ext cx="107450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0" y="2227"/>
                          <a:pt x="0" y="2503"/>
                        </a:cubicBezTo>
                        <a:cubicBezTo>
                          <a:pt x="0" y="3073"/>
                          <a:pt x="449" y="3539"/>
                          <a:pt x="1018" y="3539"/>
                        </a:cubicBezTo>
                        <a:cubicBezTo>
                          <a:pt x="1571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3" y="3537"/>
                          <a:pt x="3049" y="3537"/>
                        </a:cubicBezTo>
                        <a:cubicBezTo>
                          <a:pt x="3182" y="3537"/>
                          <a:pt x="3318" y="3510"/>
                          <a:pt x="3452" y="3452"/>
                        </a:cubicBezTo>
                        <a:cubicBezTo>
                          <a:pt x="4142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86" name="Google Shape;8786;p8"/>
                  <p:cNvSpPr/>
                  <p:nvPr/>
                </p:nvSpPr>
                <p:spPr>
                  <a:xfrm rot="-5400000">
                    <a:off x="617138" y="3626463"/>
                    <a:ext cx="107475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8" extrusionOk="0">
                        <a:moveTo>
                          <a:pt x="1234" y="0"/>
                        </a:moveTo>
                        <a:cubicBezTo>
                          <a:pt x="1100" y="0"/>
                          <a:pt x="963" y="27"/>
                          <a:pt x="829" y="85"/>
                        </a:cubicBezTo>
                        <a:cubicBezTo>
                          <a:pt x="156" y="379"/>
                          <a:pt x="1" y="1259"/>
                          <a:pt x="536" y="1777"/>
                        </a:cubicBezTo>
                        <a:lnTo>
                          <a:pt x="2262" y="3537"/>
                        </a:lnTo>
                        <a:lnTo>
                          <a:pt x="3988" y="1777"/>
                        </a:lnTo>
                        <a:cubicBezTo>
                          <a:pt x="4178" y="1570"/>
                          <a:pt x="4299" y="1311"/>
                          <a:pt x="4299" y="1035"/>
                        </a:cubicBezTo>
                        <a:cubicBezTo>
                          <a:pt x="4299" y="353"/>
                          <a:pt x="3789" y="12"/>
                          <a:pt x="3280" y="12"/>
                        </a:cubicBezTo>
                        <a:cubicBezTo>
                          <a:pt x="2771" y="12"/>
                          <a:pt x="2262" y="353"/>
                          <a:pt x="2262" y="1035"/>
                        </a:cubicBezTo>
                        <a:cubicBezTo>
                          <a:pt x="2262" y="440"/>
                          <a:pt x="1774" y="0"/>
                          <a:pt x="123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87" name="Google Shape;8787;p8"/>
                  <p:cNvSpPr/>
                  <p:nvPr/>
                </p:nvSpPr>
                <p:spPr>
                  <a:xfrm rot="-5400000">
                    <a:off x="459638" y="3461188"/>
                    <a:ext cx="107450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8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0" y="2227"/>
                          <a:pt x="0" y="2503"/>
                        </a:cubicBezTo>
                        <a:cubicBezTo>
                          <a:pt x="0" y="3073"/>
                          <a:pt x="449" y="3539"/>
                          <a:pt x="1019" y="3539"/>
                        </a:cubicBezTo>
                        <a:cubicBezTo>
                          <a:pt x="1571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4" y="3537"/>
                          <a:pt x="3050" y="3537"/>
                        </a:cubicBezTo>
                        <a:cubicBezTo>
                          <a:pt x="3182" y="3537"/>
                          <a:pt x="3319" y="3510"/>
                          <a:pt x="3452" y="3452"/>
                        </a:cubicBezTo>
                        <a:cubicBezTo>
                          <a:pt x="4143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88" name="Google Shape;8788;p8"/>
                  <p:cNvSpPr/>
                  <p:nvPr/>
                </p:nvSpPr>
                <p:spPr>
                  <a:xfrm rot="-5400000">
                    <a:off x="616263" y="3317488"/>
                    <a:ext cx="108325" cy="89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33" h="3574" extrusionOk="0">
                        <a:moveTo>
                          <a:pt x="3280" y="1"/>
                        </a:moveTo>
                        <a:cubicBezTo>
                          <a:pt x="2714" y="1"/>
                          <a:pt x="2260" y="450"/>
                          <a:pt x="2259" y="1008"/>
                        </a:cubicBezTo>
                        <a:lnTo>
                          <a:pt x="2259" y="1008"/>
                        </a:lnTo>
                        <a:cubicBezTo>
                          <a:pt x="2227" y="445"/>
                          <a:pt x="1754" y="36"/>
                          <a:pt x="1233" y="36"/>
                        </a:cubicBezTo>
                        <a:cubicBezTo>
                          <a:pt x="1099" y="36"/>
                          <a:pt x="962" y="63"/>
                          <a:pt x="829" y="121"/>
                        </a:cubicBezTo>
                        <a:cubicBezTo>
                          <a:pt x="156" y="415"/>
                          <a:pt x="0" y="1295"/>
                          <a:pt x="535" y="1813"/>
                        </a:cubicBezTo>
                        <a:lnTo>
                          <a:pt x="2261" y="3573"/>
                        </a:lnTo>
                        <a:lnTo>
                          <a:pt x="3987" y="1813"/>
                        </a:lnTo>
                        <a:cubicBezTo>
                          <a:pt x="4177" y="1606"/>
                          <a:pt x="4298" y="1347"/>
                          <a:pt x="4298" y="1071"/>
                        </a:cubicBezTo>
                        <a:cubicBezTo>
                          <a:pt x="4332" y="484"/>
                          <a:pt x="3866" y="1"/>
                          <a:pt x="32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89" name="Google Shape;8789;p8"/>
                  <p:cNvSpPr/>
                  <p:nvPr/>
                </p:nvSpPr>
                <p:spPr>
                  <a:xfrm rot="-5400000">
                    <a:off x="459625" y="3153100"/>
                    <a:ext cx="107475" cy="8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9" extrusionOk="0">
                        <a:moveTo>
                          <a:pt x="2037" y="0"/>
                        </a:moveTo>
                        <a:lnTo>
                          <a:pt x="311" y="1778"/>
                        </a:lnTo>
                        <a:cubicBezTo>
                          <a:pt x="104" y="1968"/>
                          <a:pt x="1" y="2227"/>
                          <a:pt x="1" y="2503"/>
                        </a:cubicBezTo>
                        <a:cubicBezTo>
                          <a:pt x="1" y="3073"/>
                          <a:pt x="449" y="3539"/>
                          <a:pt x="1019" y="3539"/>
                        </a:cubicBezTo>
                        <a:cubicBezTo>
                          <a:pt x="1571" y="3539"/>
                          <a:pt x="2037" y="3073"/>
                          <a:pt x="2037" y="2503"/>
                        </a:cubicBezTo>
                        <a:cubicBezTo>
                          <a:pt x="2037" y="3098"/>
                          <a:pt x="2514" y="3537"/>
                          <a:pt x="3050" y="3537"/>
                        </a:cubicBezTo>
                        <a:cubicBezTo>
                          <a:pt x="3183" y="3537"/>
                          <a:pt x="3319" y="3510"/>
                          <a:pt x="3453" y="3452"/>
                        </a:cubicBezTo>
                        <a:cubicBezTo>
                          <a:pt x="4143" y="3176"/>
                          <a:pt x="4298" y="2279"/>
                          <a:pt x="3763" y="1778"/>
                        </a:cubicBezTo>
                        <a:lnTo>
                          <a:pt x="2037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790" name="Google Shape;8790;p8"/>
                  <p:cNvSpPr/>
                  <p:nvPr/>
                </p:nvSpPr>
                <p:spPr>
                  <a:xfrm rot="-5400000">
                    <a:off x="617138" y="3010288"/>
                    <a:ext cx="107475" cy="88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99" h="3538" extrusionOk="0">
                        <a:moveTo>
                          <a:pt x="1233" y="0"/>
                        </a:moveTo>
                        <a:cubicBezTo>
                          <a:pt x="1100" y="0"/>
                          <a:pt x="963" y="27"/>
                          <a:pt x="829" y="85"/>
                        </a:cubicBezTo>
                        <a:cubicBezTo>
                          <a:pt x="156" y="379"/>
                          <a:pt x="1" y="1259"/>
                          <a:pt x="536" y="1777"/>
                        </a:cubicBezTo>
                        <a:lnTo>
                          <a:pt x="2262" y="3537"/>
                        </a:lnTo>
                        <a:lnTo>
                          <a:pt x="3988" y="1777"/>
                        </a:lnTo>
                        <a:cubicBezTo>
                          <a:pt x="4177" y="1570"/>
                          <a:pt x="4298" y="1311"/>
                          <a:pt x="4298" y="1035"/>
                        </a:cubicBezTo>
                        <a:cubicBezTo>
                          <a:pt x="4298" y="353"/>
                          <a:pt x="3789" y="12"/>
                          <a:pt x="3280" y="12"/>
                        </a:cubicBezTo>
                        <a:cubicBezTo>
                          <a:pt x="2771" y="12"/>
                          <a:pt x="2262" y="353"/>
                          <a:pt x="2262" y="1035"/>
                        </a:cubicBezTo>
                        <a:cubicBezTo>
                          <a:pt x="2262" y="440"/>
                          <a:pt x="1774" y="0"/>
                          <a:pt x="123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</p:grpSp>
        <p:sp>
          <p:nvSpPr>
            <p:cNvPr id="8791" name="Google Shape;8791;p8"/>
            <p:cNvSpPr/>
            <p:nvPr/>
          </p:nvSpPr>
          <p:spPr>
            <a:xfrm>
              <a:off x="508373" y="4600362"/>
              <a:ext cx="107450" cy="88450"/>
            </a:xfrm>
            <a:custGeom>
              <a:avLst/>
              <a:gdLst/>
              <a:ahLst/>
              <a:cxnLst/>
              <a:rect l="l" t="t" r="r" b="b"/>
              <a:pathLst>
                <a:path w="4298" h="3538" extrusionOk="0">
                  <a:moveTo>
                    <a:pt x="1233" y="0"/>
                  </a:moveTo>
                  <a:cubicBezTo>
                    <a:pt x="1099" y="0"/>
                    <a:pt x="962" y="27"/>
                    <a:pt x="829" y="85"/>
                  </a:cubicBezTo>
                  <a:cubicBezTo>
                    <a:pt x="156" y="379"/>
                    <a:pt x="0" y="1259"/>
                    <a:pt x="535" y="1777"/>
                  </a:cubicBezTo>
                  <a:lnTo>
                    <a:pt x="2261" y="3537"/>
                  </a:lnTo>
                  <a:lnTo>
                    <a:pt x="3987" y="1777"/>
                  </a:lnTo>
                  <a:cubicBezTo>
                    <a:pt x="4177" y="1570"/>
                    <a:pt x="4298" y="1311"/>
                    <a:pt x="4298" y="1035"/>
                  </a:cubicBezTo>
                  <a:cubicBezTo>
                    <a:pt x="4298" y="353"/>
                    <a:pt x="3789" y="12"/>
                    <a:pt x="3280" y="12"/>
                  </a:cubicBezTo>
                  <a:cubicBezTo>
                    <a:pt x="2770" y="12"/>
                    <a:pt x="2261" y="353"/>
                    <a:pt x="2261" y="1035"/>
                  </a:cubicBezTo>
                  <a:cubicBezTo>
                    <a:pt x="2261" y="440"/>
                    <a:pt x="1773" y="0"/>
                    <a:pt x="1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47478351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87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793" name="Google Shape;8793;p9"/>
          <p:cNvPicPr preferRelativeResize="0"/>
          <p:nvPr/>
        </p:nvPicPr>
        <p:blipFill rotWithShape="1">
          <a:blip r:embed="rId2">
            <a:alphaModFix/>
          </a:blip>
          <a:srcRect b="14653"/>
          <a:stretch/>
        </p:blipFill>
        <p:spPr>
          <a:xfrm>
            <a:off x="1" y="-38683"/>
            <a:ext cx="12192004" cy="6935365"/>
          </a:xfrm>
          <a:prstGeom prst="rect">
            <a:avLst/>
          </a:prstGeom>
          <a:noFill/>
          <a:ln>
            <a:noFill/>
          </a:ln>
        </p:spPr>
      </p:pic>
      <p:sp>
        <p:nvSpPr>
          <p:cNvPr id="8794" name="Google Shape;8794;p9"/>
          <p:cNvSpPr txBox="1">
            <a:spLocks noGrp="1"/>
          </p:cNvSpPr>
          <p:nvPr>
            <p:ph type="title"/>
          </p:nvPr>
        </p:nvSpPr>
        <p:spPr>
          <a:xfrm>
            <a:off x="3273952" y="1872533"/>
            <a:ext cx="5644000" cy="196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rPr lang="es-ES"/>
              <a:t>Haga clic para modificar el estilo de título del patrón</a:t>
            </a:r>
            <a:endParaRPr/>
          </a:p>
        </p:txBody>
      </p:sp>
      <p:sp>
        <p:nvSpPr>
          <p:cNvPr id="8795" name="Google Shape;8795;p9"/>
          <p:cNvSpPr txBox="1">
            <a:spLocks noGrp="1"/>
          </p:cNvSpPr>
          <p:nvPr>
            <p:ph type="subTitle" idx="1"/>
          </p:nvPr>
        </p:nvSpPr>
        <p:spPr>
          <a:xfrm>
            <a:off x="3574133" y="3897567"/>
            <a:ext cx="5043600" cy="136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grpSp>
        <p:nvGrpSpPr>
          <p:cNvPr id="8796" name="Google Shape;8796;p9"/>
          <p:cNvGrpSpPr/>
          <p:nvPr/>
        </p:nvGrpSpPr>
        <p:grpSpPr>
          <a:xfrm>
            <a:off x="133751" y="129667"/>
            <a:ext cx="11924533" cy="6598667"/>
            <a:chOff x="100313" y="97250"/>
            <a:chExt cx="8943400" cy="4949000"/>
          </a:xfrm>
        </p:grpSpPr>
        <p:sp>
          <p:nvSpPr>
            <p:cNvPr id="8797" name="Google Shape;8797;p9"/>
            <p:cNvSpPr/>
            <p:nvPr/>
          </p:nvSpPr>
          <p:spPr>
            <a:xfrm rot="10800000">
              <a:off x="7759825" y="230575"/>
              <a:ext cx="42300" cy="41875"/>
            </a:xfrm>
            <a:custGeom>
              <a:avLst/>
              <a:gdLst/>
              <a:ahLst/>
              <a:cxnLst/>
              <a:rect l="l" t="t" r="r" b="b"/>
              <a:pathLst>
                <a:path w="1692" h="1675" extrusionOk="0">
                  <a:moveTo>
                    <a:pt x="0" y="0"/>
                  </a:moveTo>
                  <a:lnTo>
                    <a:pt x="0" y="1674"/>
                  </a:lnTo>
                  <a:lnTo>
                    <a:pt x="1692" y="1674"/>
                  </a:lnTo>
                  <a:lnTo>
                    <a:pt x="16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8" name="Google Shape;8798;p9"/>
            <p:cNvSpPr/>
            <p:nvPr/>
          </p:nvSpPr>
          <p:spPr>
            <a:xfrm rot="10800000">
              <a:off x="7759825" y="146450"/>
              <a:ext cx="42300" cy="42300"/>
            </a:xfrm>
            <a:custGeom>
              <a:avLst/>
              <a:gdLst/>
              <a:ahLst/>
              <a:cxnLst/>
              <a:rect l="l" t="t" r="r" b="b"/>
              <a:pathLst>
                <a:path w="1692" h="1692" extrusionOk="0">
                  <a:moveTo>
                    <a:pt x="0" y="0"/>
                  </a:moveTo>
                  <a:lnTo>
                    <a:pt x="0" y="1692"/>
                  </a:lnTo>
                  <a:lnTo>
                    <a:pt x="1692" y="1692"/>
                  </a:lnTo>
                  <a:lnTo>
                    <a:pt x="16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799" name="Google Shape;8799;p9"/>
            <p:cNvGrpSpPr/>
            <p:nvPr/>
          </p:nvGrpSpPr>
          <p:grpSpPr>
            <a:xfrm>
              <a:off x="100313" y="97250"/>
              <a:ext cx="8943400" cy="4949000"/>
              <a:chOff x="100313" y="97250"/>
              <a:chExt cx="8943400" cy="4949000"/>
            </a:xfrm>
          </p:grpSpPr>
          <p:grpSp>
            <p:nvGrpSpPr>
              <p:cNvPr id="8800" name="Google Shape;8800;p9"/>
              <p:cNvGrpSpPr/>
              <p:nvPr/>
            </p:nvGrpSpPr>
            <p:grpSpPr>
              <a:xfrm>
                <a:off x="100313" y="97250"/>
                <a:ext cx="224400" cy="4949000"/>
                <a:chOff x="177100" y="198075"/>
                <a:chExt cx="224400" cy="4949000"/>
              </a:xfrm>
            </p:grpSpPr>
            <p:grpSp>
              <p:nvGrpSpPr>
                <p:cNvPr id="8801" name="Google Shape;8801;p9"/>
                <p:cNvGrpSpPr/>
                <p:nvPr/>
              </p:nvGrpSpPr>
              <p:grpSpPr>
                <a:xfrm>
                  <a:off x="177100" y="198075"/>
                  <a:ext cx="224400" cy="2538050"/>
                  <a:chOff x="602900" y="445025"/>
                  <a:chExt cx="224400" cy="2538050"/>
                </a:xfrm>
              </p:grpSpPr>
              <p:sp>
                <p:nvSpPr>
                  <p:cNvPr id="8802" name="Google Shape;8802;p9"/>
                  <p:cNvSpPr/>
                  <p:nvPr/>
                </p:nvSpPr>
                <p:spPr>
                  <a:xfrm rot="-5400000">
                    <a:off x="-453825" y="1701950"/>
                    <a:ext cx="2538050" cy="24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68" extrusionOk="0">
                        <a:moveTo>
                          <a:pt x="1" y="1"/>
                        </a:moveTo>
                        <a:lnTo>
                          <a:pt x="1" y="967"/>
                        </a:lnTo>
                        <a:lnTo>
                          <a:pt x="101521" y="967"/>
                        </a:lnTo>
                        <a:lnTo>
                          <a:pt x="101521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03" name="Google Shape;8803;p9"/>
                  <p:cNvSpPr/>
                  <p:nvPr/>
                </p:nvSpPr>
                <p:spPr>
                  <a:xfrm rot="-5400000">
                    <a:off x="-654250" y="1702175"/>
                    <a:ext cx="2538050" cy="23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50" extrusionOk="0">
                        <a:moveTo>
                          <a:pt x="1" y="0"/>
                        </a:moveTo>
                        <a:lnTo>
                          <a:pt x="1" y="950"/>
                        </a:lnTo>
                        <a:lnTo>
                          <a:pt x="101521" y="950"/>
                        </a:lnTo>
                        <a:lnTo>
                          <a:pt x="10152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04" name="Google Shape;8804;p9"/>
                  <p:cNvSpPr/>
                  <p:nvPr/>
                </p:nvSpPr>
                <p:spPr>
                  <a:xfrm rot="-5400000">
                    <a:off x="652300" y="28568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05" name="Google Shape;8805;p9"/>
                  <p:cNvSpPr/>
                  <p:nvPr/>
                </p:nvSpPr>
                <p:spPr>
                  <a:xfrm rot="-5400000">
                    <a:off x="652088" y="25554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6" y="535"/>
                        </a:moveTo>
                        <a:lnTo>
                          <a:pt x="4506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1" y="5040"/>
                        </a:lnTo>
                        <a:lnTo>
                          <a:pt x="504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06" name="Google Shape;8806;p9"/>
                  <p:cNvSpPr/>
                  <p:nvPr/>
                </p:nvSpPr>
                <p:spPr>
                  <a:xfrm rot="-5400000">
                    <a:off x="652313" y="2254063"/>
                    <a:ext cx="12557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07" name="Google Shape;8807;p9"/>
                  <p:cNvSpPr/>
                  <p:nvPr/>
                </p:nvSpPr>
                <p:spPr>
                  <a:xfrm rot="-5400000">
                    <a:off x="652088" y="19526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35" y="1622"/>
                        </a:lnTo>
                        <a:lnTo>
                          <a:pt x="3435" y="3417"/>
                        </a:lnTo>
                        <a:lnTo>
                          <a:pt x="2710" y="3417"/>
                        </a:lnTo>
                        <a:lnTo>
                          <a:pt x="2710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08" name="Google Shape;8808;p9"/>
                  <p:cNvSpPr/>
                  <p:nvPr/>
                </p:nvSpPr>
                <p:spPr>
                  <a:xfrm rot="-5400000">
                    <a:off x="652100" y="1651050"/>
                    <a:ext cx="1260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0" h="5040" extrusionOk="0">
                        <a:moveTo>
                          <a:pt x="3417" y="535"/>
                        </a:moveTo>
                        <a:lnTo>
                          <a:pt x="3417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2" y="4505"/>
                        </a:lnTo>
                        <a:lnTo>
                          <a:pt x="1622" y="1622"/>
                        </a:lnTo>
                        <a:lnTo>
                          <a:pt x="3417" y="1622"/>
                        </a:lnTo>
                        <a:lnTo>
                          <a:pt x="3417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7" y="2123"/>
                        </a:lnTo>
                        <a:lnTo>
                          <a:pt x="2157" y="3952"/>
                        </a:lnTo>
                        <a:lnTo>
                          <a:pt x="3952" y="3952"/>
                        </a:lnTo>
                        <a:lnTo>
                          <a:pt x="3952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09" name="Google Shape;8809;p9"/>
                  <p:cNvSpPr/>
                  <p:nvPr/>
                </p:nvSpPr>
                <p:spPr>
                  <a:xfrm rot="-5400000">
                    <a:off x="652300" y="13496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10" name="Google Shape;8810;p9"/>
                  <p:cNvSpPr/>
                  <p:nvPr/>
                </p:nvSpPr>
                <p:spPr>
                  <a:xfrm rot="-5400000">
                    <a:off x="652300" y="10480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11" name="Google Shape;8811;p9"/>
                  <p:cNvSpPr/>
                  <p:nvPr/>
                </p:nvSpPr>
                <p:spPr>
                  <a:xfrm rot="-5400000">
                    <a:off x="693950" y="27479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12" name="Google Shape;8812;p9"/>
                  <p:cNvSpPr/>
                  <p:nvPr/>
                </p:nvSpPr>
                <p:spPr>
                  <a:xfrm rot="-5400000">
                    <a:off x="652100" y="27901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13" name="Google Shape;8813;p9"/>
                  <p:cNvSpPr/>
                  <p:nvPr/>
                </p:nvSpPr>
                <p:spPr>
                  <a:xfrm rot="-5400000">
                    <a:off x="652100" y="27060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14" name="Google Shape;8814;p9"/>
                  <p:cNvSpPr/>
                  <p:nvPr/>
                </p:nvSpPr>
                <p:spPr>
                  <a:xfrm rot="-5400000">
                    <a:off x="736013" y="27899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15" name="Google Shape;8815;p9"/>
                  <p:cNvSpPr/>
                  <p:nvPr/>
                </p:nvSpPr>
                <p:spPr>
                  <a:xfrm rot="-5400000">
                    <a:off x="736013" y="27058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16" name="Google Shape;8816;p9"/>
                  <p:cNvSpPr/>
                  <p:nvPr/>
                </p:nvSpPr>
                <p:spPr>
                  <a:xfrm rot="-5400000">
                    <a:off x="694163" y="24464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17" name="Google Shape;8817;p9"/>
                  <p:cNvSpPr/>
                  <p:nvPr/>
                </p:nvSpPr>
                <p:spPr>
                  <a:xfrm rot="-5400000">
                    <a:off x="651888" y="248878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18" name="Google Shape;8818;p9"/>
                  <p:cNvSpPr/>
                  <p:nvPr/>
                </p:nvSpPr>
                <p:spPr>
                  <a:xfrm rot="-5400000">
                    <a:off x="651888" y="24046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19" name="Google Shape;8819;p9"/>
                  <p:cNvSpPr/>
                  <p:nvPr/>
                </p:nvSpPr>
                <p:spPr>
                  <a:xfrm rot="-5400000">
                    <a:off x="735800" y="248857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20" name="Google Shape;8820;p9"/>
                  <p:cNvSpPr/>
                  <p:nvPr/>
                </p:nvSpPr>
                <p:spPr>
                  <a:xfrm rot="-5400000">
                    <a:off x="735800" y="24044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21" name="Google Shape;8821;p9"/>
                  <p:cNvSpPr/>
                  <p:nvPr/>
                </p:nvSpPr>
                <p:spPr>
                  <a:xfrm rot="-5400000">
                    <a:off x="694163" y="21448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22" name="Google Shape;8822;p9"/>
                  <p:cNvSpPr/>
                  <p:nvPr/>
                </p:nvSpPr>
                <p:spPr>
                  <a:xfrm rot="-5400000">
                    <a:off x="651888" y="21871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1" y="1674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23" name="Google Shape;8823;p9"/>
                  <p:cNvSpPr/>
                  <p:nvPr/>
                </p:nvSpPr>
                <p:spPr>
                  <a:xfrm rot="-5400000">
                    <a:off x="651875" y="21030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24" name="Google Shape;8824;p9"/>
                  <p:cNvSpPr/>
                  <p:nvPr/>
                </p:nvSpPr>
                <p:spPr>
                  <a:xfrm rot="-5400000">
                    <a:off x="735800" y="21869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1" y="1692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25" name="Google Shape;8825;p9"/>
                  <p:cNvSpPr/>
                  <p:nvPr/>
                </p:nvSpPr>
                <p:spPr>
                  <a:xfrm rot="-5400000">
                    <a:off x="735788" y="21028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26" name="Google Shape;8826;p9"/>
                  <p:cNvSpPr/>
                  <p:nvPr/>
                </p:nvSpPr>
                <p:spPr>
                  <a:xfrm rot="-5400000">
                    <a:off x="693938" y="18434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27" name="Google Shape;8827;p9"/>
                  <p:cNvSpPr/>
                  <p:nvPr/>
                </p:nvSpPr>
                <p:spPr>
                  <a:xfrm rot="-5400000">
                    <a:off x="652100" y="18857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28" name="Google Shape;8828;p9"/>
                  <p:cNvSpPr/>
                  <p:nvPr/>
                </p:nvSpPr>
                <p:spPr>
                  <a:xfrm rot="-5400000">
                    <a:off x="652100" y="18016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29" name="Google Shape;8829;p9"/>
                  <p:cNvSpPr/>
                  <p:nvPr/>
                </p:nvSpPr>
                <p:spPr>
                  <a:xfrm rot="-5400000">
                    <a:off x="736013" y="18855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30" name="Google Shape;8830;p9"/>
                  <p:cNvSpPr/>
                  <p:nvPr/>
                </p:nvSpPr>
                <p:spPr>
                  <a:xfrm rot="-5400000">
                    <a:off x="736013" y="18014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31" name="Google Shape;8831;p9"/>
                  <p:cNvSpPr/>
                  <p:nvPr/>
                </p:nvSpPr>
                <p:spPr>
                  <a:xfrm rot="-5400000">
                    <a:off x="694163" y="15420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32" name="Google Shape;8832;p9"/>
                  <p:cNvSpPr/>
                  <p:nvPr/>
                </p:nvSpPr>
                <p:spPr>
                  <a:xfrm rot="-5400000">
                    <a:off x="651875" y="15843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33" name="Google Shape;8833;p9"/>
                  <p:cNvSpPr/>
                  <p:nvPr/>
                </p:nvSpPr>
                <p:spPr>
                  <a:xfrm rot="-5400000">
                    <a:off x="651888" y="15002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34" name="Google Shape;8834;p9"/>
                  <p:cNvSpPr/>
                  <p:nvPr/>
                </p:nvSpPr>
                <p:spPr>
                  <a:xfrm rot="-5400000">
                    <a:off x="735788" y="15841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35" name="Google Shape;8835;p9"/>
                  <p:cNvSpPr/>
                  <p:nvPr/>
                </p:nvSpPr>
                <p:spPr>
                  <a:xfrm rot="-5400000">
                    <a:off x="735800" y="15000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36" name="Google Shape;8836;p9"/>
                  <p:cNvSpPr/>
                  <p:nvPr/>
                </p:nvSpPr>
                <p:spPr>
                  <a:xfrm rot="-5400000">
                    <a:off x="693950" y="12407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37" name="Google Shape;8837;p9"/>
                  <p:cNvSpPr/>
                  <p:nvPr/>
                </p:nvSpPr>
                <p:spPr>
                  <a:xfrm rot="-5400000">
                    <a:off x="651888" y="12827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38" name="Google Shape;8838;p9"/>
                  <p:cNvSpPr/>
                  <p:nvPr/>
                </p:nvSpPr>
                <p:spPr>
                  <a:xfrm rot="-5400000">
                    <a:off x="651875" y="11986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39" name="Google Shape;8839;p9"/>
                  <p:cNvSpPr/>
                  <p:nvPr/>
                </p:nvSpPr>
                <p:spPr>
                  <a:xfrm rot="-5400000">
                    <a:off x="735800" y="12825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40" name="Google Shape;8840;p9"/>
                  <p:cNvSpPr/>
                  <p:nvPr/>
                </p:nvSpPr>
                <p:spPr>
                  <a:xfrm rot="-5400000">
                    <a:off x="735788" y="11984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41" name="Google Shape;8841;p9"/>
                  <p:cNvSpPr/>
                  <p:nvPr/>
                </p:nvSpPr>
                <p:spPr>
                  <a:xfrm rot="-5400000">
                    <a:off x="693938" y="9390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42" name="Google Shape;8842;p9"/>
                  <p:cNvSpPr/>
                  <p:nvPr/>
                </p:nvSpPr>
                <p:spPr>
                  <a:xfrm rot="-5400000">
                    <a:off x="652100" y="9813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43" name="Google Shape;8843;p9"/>
                  <p:cNvSpPr/>
                  <p:nvPr/>
                </p:nvSpPr>
                <p:spPr>
                  <a:xfrm rot="-5400000">
                    <a:off x="652100" y="8972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44" name="Google Shape;8844;p9"/>
                  <p:cNvSpPr/>
                  <p:nvPr/>
                </p:nvSpPr>
                <p:spPr>
                  <a:xfrm rot="-5400000">
                    <a:off x="736013" y="9811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45" name="Google Shape;8845;p9"/>
                  <p:cNvSpPr/>
                  <p:nvPr/>
                </p:nvSpPr>
                <p:spPr>
                  <a:xfrm rot="-5400000">
                    <a:off x="736013" y="8970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46" name="Google Shape;8846;p9"/>
                  <p:cNvSpPr/>
                  <p:nvPr/>
                </p:nvSpPr>
                <p:spPr>
                  <a:xfrm rot="-5400000">
                    <a:off x="694163" y="6376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47" name="Google Shape;8847;p9"/>
                  <p:cNvSpPr/>
                  <p:nvPr/>
                </p:nvSpPr>
                <p:spPr>
                  <a:xfrm rot="-5400000">
                    <a:off x="651875" y="6799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48" name="Google Shape;8848;p9"/>
                  <p:cNvSpPr/>
                  <p:nvPr/>
                </p:nvSpPr>
                <p:spPr>
                  <a:xfrm rot="-5400000">
                    <a:off x="651888" y="5958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49" name="Google Shape;8849;p9"/>
                  <p:cNvSpPr/>
                  <p:nvPr/>
                </p:nvSpPr>
                <p:spPr>
                  <a:xfrm rot="-5400000">
                    <a:off x="735788" y="6797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50" name="Google Shape;8850;p9"/>
                  <p:cNvSpPr/>
                  <p:nvPr/>
                </p:nvSpPr>
                <p:spPr>
                  <a:xfrm rot="-5400000">
                    <a:off x="735800" y="5956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51" name="Google Shape;8851;p9"/>
                  <p:cNvSpPr/>
                  <p:nvPr/>
                </p:nvSpPr>
                <p:spPr>
                  <a:xfrm rot="-5400000">
                    <a:off x="651875" y="746425"/>
                    <a:ext cx="12645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58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70" y="3952"/>
                        </a:lnTo>
                        <a:lnTo>
                          <a:pt x="3970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57" y="5040"/>
                        </a:lnTo>
                        <a:lnTo>
                          <a:pt x="5057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52" name="Google Shape;8852;p9"/>
                  <p:cNvSpPr/>
                  <p:nvPr/>
                </p:nvSpPr>
                <p:spPr>
                  <a:xfrm rot="-5400000">
                    <a:off x="652088" y="445038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8853" name="Google Shape;8853;p9"/>
                <p:cNvGrpSpPr/>
                <p:nvPr/>
              </p:nvGrpSpPr>
              <p:grpSpPr>
                <a:xfrm>
                  <a:off x="177100" y="2609025"/>
                  <a:ext cx="224400" cy="2538050"/>
                  <a:chOff x="602900" y="445025"/>
                  <a:chExt cx="224400" cy="2538050"/>
                </a:xfrm>
              </p:grpSpPr>
              <p:sp>
                <p:nvSpPr>
                  <p:cNvPr id="8854" name="Google Shape;8854;p9"/>
                  <p:cNvSpPr/>
                  <p:nvPr/>
                </p:nvSpPr>
                <p:spPr>
                  <a:xfrm rot="-5400000">
                    <a:off x="-453825" y="1701950"/>
                    <a:ext cx="2538050" cy="24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68" extrusionOk="0">
                        <a:moveTo>
                          <a:pt x="1" y="1"/>
                        </a:moveTo>
                        <a:lnTo>
                          <a:pt x="1" y="967"/>
                        </a:lnTo>
                        <a:lnTo>
                          <a:pt x="101521" y="967"/>
                        </a:lnTo>
                        <a:lnTo>
                          <a:pt x="101521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55" name="Google Shape;8855;p9"/>
                  <p:cNvSpPr/>
                  <p:nvPr/>
                </p:nvSpPr>
                <p:spPr>
                  <a:xfrm rot="-5400000">
                    <a:off x="-654250" y="1702175"/>
                    <a:ext cx="2538050" cy="23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50" extrusionOk="0">
                        <a:moveTo>
                          <a:pt x="1" y="0"/>
                        </a:moveTo>
                        <a:lnTo>
                          <a:pt x="1" y="950"/>
                        </a:lnTo>
                        <a:lnTo>
                          <a:pt x="101521" y="950"/>
                        </a:lnTo>
                        <a:lnTo>
                          <a:pt x="10152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56" name="Google Shape;8856;p9"/>
                  <p:cNvSpPr/>
                  <p:nvPr/>
                </p:nvSpPr>
                <p:spPr>
                  <a:xfrm rot="-5400000">
                    <a:off x="652300" y="28568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57" name="Google Shape;8857;p9"/>
                  <p:cNvSpPr/>
                  <p:nvPr/>
                </p:nvSpPr>
                <p:spPr>
                  <a:xfrm rot="-5400000">
                    <a:off x="652088" y="25554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6" y="535"/>
                        </a:moveTo>
                        <a:lnTo>
                          <a:pt x="4506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1" y="5040"/>
                        </a:lnTo>
                        <a:lnTo>
                          <a:pt x="504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58" name="Google Shape;8858;p9"/>
                  <p:cNvSpPr/>
                  <p:nvPr/>
                </p:nvSpPr>
                <p:spPr>
                  <a:xfrm rot="-5400000">
                    <a:off x="652313" y="2254063"/>
                    <a:ext cx="12557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59" name="Google Shape;8859;p9"/>
                  <p:cNvSpPr/>
                  <p:nvPr/>
                </p:nvSpPr>
                <p:spPr>
                  <a:xfrm rot="-5400000">
                    <a:off x="652088" y="19526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35" y="1622"/>
                        </a:lnTo>
                        <a:lnTo>
                          <a:pt x="3435" y="3417"/>
                        </a:lnTo>
                        <a:lnTo>
                          <a:pt x="2710" y="3417"/>
                        </a:lnTo>
                        <a:lnTo>
                          <a:pt x="2710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60" name="Google Shape;8860;p9"/>
                  <p:cNvSpPr/>
                  <p:nvPr/>
                </p:nvSpPr>
                <p:spPr>
                  <a:xfrm rot="-5400000">
                    <a:off x="652100" y="1651050"/>
                    <a:ext cx="1260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0" h="5040" extrusionOk="0">
                        <a:moveTo>
                          <a:pt x="3417" y="535"/>
                        </a:moveTo>
                        <a:lnTo>
                          <a:pt x="3417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2" y="4505"/>
                        </a:lnTo>
                        <a:lnTo>
                          <a:pt x="1622" y="1622"/>
                        </a:lnTo>
                        <a:lnTo>
                          <a:pt x="3417" y="1622"/>
                        </a:lnTo>
                        <a:lnTo>
                          <a:pt x="3417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7" y="2123"/>
                        </a:lnTo>
                        <a:lnTo>
                          <a:pt x="2157" y="3952"/>
                        </a:lnTo>
                        <a:lnTo>
                          <a:pt x="3952" y="3952"/>
                        </a:lnTo>
                        <a:lnTo>
                          <a:pt x="3952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61" name="Google Shape;8861;p9"/>
                  <p:cNvSpPr/>
                  <p:nvPr/>
                </p:nvSpPr>
                <p:spPr>
                  <a:xfrm rot="-5400000">
                    <a:off x="652300" y="13496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62" name="Google Shape;8862;p9"/>
                  <p:cNvSpPr/>
                  <p:nvPr/>
                </p:nvSpPr>
                <p:spPr>
                  <a:xfrm rot="-5400000">
                    <a:off x="652300" y="10480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63" name="Google Shape;8863;p9"/>
                  <p:cNvSpPr/>
                  <p:nvPr/>
                </p:nvSpPr>
                <p:spPr>
                  <a:xfrm rot="-5400000">
                    <a:off x="693950" y="27479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64" name="Google Shape;8864;p9"/>
                  <p:cNvSpPr/>
                  <p:nvPr/>
                </p:nvSpPr>
                <p:spPr>
                  <a:xfrm rot="-5400000">
                    <a:off x="652100" y="27901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65" name="Google Shape;8865;p9"/>
                  <p:cNvSpPr/>
                  <p:nvPr/>
                </p:nvSpPr>
                <p:spPr>
                  <a:xfrm rot="-5400000">
                    <a:off x="652100" y="27060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66" name="Google Shape;8866;p9"/>
                  <p:cNvSpPr/>
                  <p:nvPr/>
                </p:nvSpPr>
                <p:spPr>
                  <a:xfrm rot="-5400000">
                    <a:off x="736013" y="27899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67" name="Google Shape;8867;p9"/>
                  <p:cNvSpPr/>
                  <p:nvPr/>
                </p:nvSpPr>
                <p:spPr>
                  <a:xfrm rot="-5400000">
                    <a:off x="736013" y="27058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68" name="Google Shape;8868;p9"/>
                  <p:cNvSpPr/>
                  <p:nvPr/>
                </p:nvSpPr>
                <p:spPr>
                  <a:xfrm rot="-5400000">
                    <a:off x="694163" y="24464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69" name="Google Shape;8869;p9"/>
                  <p:cNvSpPr/>
                  <p:nvPr/>
                </p:nvSpPr>
                <p:spPr>
                  <a:xfrm rot="-5400000">
                    <a:off x="651888" y="248878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70" name="Google Shape;8870;p9"/>
                  <p:cNvSpPr/>
                  <p:nvPr/>
                </p:nvSpPr>
                <p:spPr>
                  <a:xfrm rot="-5400000">
                    <a:off x="651888" y="24046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71" name="Google Shape;8871;p9"/>
                  <p:cNvSpPr/>
                  <p:nvPr/>
                </p:nvSpPr>
                <p:spPr>
                  <a:xfrm rot="-5400000">
                    <a:off x="735800" y="248857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72" name="Google Shape;8872;p9"/>
                  <p:cNvSpPr/>
                  <p:nvPr/>
                </p:nvSpPr>
                <p:spPr>
                  <a:xfrm rot="-5400000">
                    <a:off x="735800" y="24044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73" name="Google Shape;8873;p9"/>
                  <p:cNvSpPr/>
                  <p:nvPr/>
                </p:nvSpPr>
                <p:spPr>
                  <a:xfrm rot="-5400000">
                    <a:off x="694163" y="21448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74" name="Google Shape;8874;p9"/>
                  <p:cNvSpPr/>
                  <p:nvPr/>
                </p:nvSpPr>
                <p:spPr>
                  <a:xfrm rot="-5400000">
                    <a:off x="651888" y="21871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1" y="1674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75" name="Google Shape;8875;p9"/>
                  <p:cNvSpPr/>
                  <p:nvPr/>
                </p:nvSpPr>
                <p:spPr>
                  <a:xfrm rot="-5400000">
                    <a:off x="651875" y="21030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76" name="Google Shape;8876;p9"/>
                  <p:cNvSpPr/>
                  <p:nvPr/>
                </p:nvSpPr>
                <p:spPr>
                  <a:xfrm rot="-5400000">
                    <a:off x="735800" y="21869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1" y="1692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77" name="Google Shape;8877;p9"/>
                  <p:cNvSpPr/>
                  <p:nvPr/>
                </p:nvSpPr>
                <p:spPr>
                  <a:xfrm rot="-5400000">
                    <a:off x="735788" y="21028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78" name="Google Shape;8878;p9"/>
                  <p:cNvSpPr/>
                  <p:nvPr/>
                </p:nvSpPr>
                <p:spPr>
                  <a:xfrm rot="-5400000">
                    <a:off x="693938" y="18434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79" name="Google Shape;8879;p9"/>
                  <p:cNvSpPr/>
                  <p:nvPr/>
                </p:nvSpPr>
                <p:spPr>
                  <a:xfrm rot="-5400000">
                    <a:off x="652100" y="18857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80" name="Google Shape;8880;p9"/>
                  <p:cNvSpPr/>
                  <p:nvPr/>
                </p:nvSpPr>
                <p:spPr>
                  <a:xfrm rot="-5400000">
                    <a:off x="652100" y="18016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81" name="Google Shape;8881;p9"/>
                  <p:cNvSpPr/>
                  <p:nvPr/>
                </p:nvSpPr>
                <p:spPr>
                  <a:xfrm rot="-5400000">
                    <a:off x="736013" y="18855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82" name="Google Shape;8882;p9"/>
                  <p:cNvSpPr/>
                  <p:nvPr/>
                </p:nvSpPr>
                <p:spPr>
                  <a:xfrm rot="-5400000">
                    <a:off x="736013" y="18014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83" name="Google Shape;8883;p9"/>
                  <p:cNvSpPr/>
                  <p:nvPr/>
                </p:nvSpPr>
                <p:spPr>
                  <a:xfrm rot="-5400000">
                    <a:off x="694163" y="15420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84" name="Google Shape;8884;p9"/>
                  <p:cNvSpPr/>
                  <p:nvPr/>
                </p:nvSpPr>
                <p:spPr>
                  <a:xfrm rot="-5400000">
                    <a:off x="651875" y="15843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85" name="Google Shape;8885;p9"/>
                  <p:cNvSpPr/>
                  <p:nvPr/>
                </p:nvSpPr>
                <p:spPr>
                  <a:xfrm rot="-5400000">
                    <a:off x="651888" y="15002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86" name="Google Shape;8886;p9"/>
                  <p:cNvSpPr/>
                  <p:nvPr/>
                </p:nvSpPr>
                <p:spPr>
                  <a:xfrm rot="-5400000">
                    <a:off x="735788" y="15841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87" name="Google Shape;8887;p9"/>
                  <p:cNvSpPr/>
                  <p:nvPr/>
                </p:nvSpPr>
                <p:spPr>
                  <a:xfrm rot="-5400000">
                    <a:off x="735800" y="15000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88" name="Google Shape;8888;p9"/>
                  <p:cNvSpPr/>
                  <p:nvPr/>
                </p:nvSpPr>
                <p:spPr>
                  <a:xfrm rot="-5400000">
                    <a:off x="693950" y="12407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89" name="Google Shape;8889;p9"/>
                  <p:cNvSpPr/>
                  <p:nvPr/>
                </p:nvSpPr>
                <p:spPr>
                  <a:xfrm rot="-5400000">
                    <a:off x="651888" y="12827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90" name="Google Shape;8890;p9"/>
                  <p:cNvSpPr/>
                  <p:nvPr/>
                </p:nvSpPr>
                <p:spPr>
                  <a:xfrm rot="-5400000">
                    <a:off x="651875" y="11986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91" name="Google Shape;8891;p9"/>
                  <p:cNvSpPr/>
                  <p:nvPr/>
                </p:nvSpPr>
                <p:spPr>
                  <a:xfrm rot="-5400000">
                    <a:off x="735800" y="12825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92" name="Google Shape;8892;p9"/>
                  <p:cNvSpPr/>
                  <p:nvPr/>
                </p:nvSpPr>
                <p:spPr>
                  <a:xfrm rot="-5400000">
                    <a:off x="735788" y="11984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93" name="Google Shape;8893;p9"/>
                  <p:cNvSpPr/>
                  <p:nvPr/>
                </p:nvSpPr>
                <p:spPr>
                  <a:xfrm rot="-5400000">
                    <a:off x="693938" y="9390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94" name="Google Shape;8894;p9"/>
                  <p:cNvSpPr/>
                  <p:nvPr/>
                </p:nvSpPr>
                <p:spPr>
                  <a:xfrm rot="-5400000">
                    <a:off x="652100" y="9813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95" name="Google Shape;8895;p9"/>
                  <p:cNvSpPr/>
                  <p:nvPr/>
                </p:nvSpPr>
                <p:spPr>
                  <a:xfrm rot="-5400000">
                    <a:off x="652100" y="8972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96" name="Google Shape;8896;p9"/>
                  <p:cNvSpPr/>
                  <p:nvPr/>
                </p:nvSpPr>
                <p:spPr>
                  <a:xfrm rot="-5400000">
                    <a:off x="736013" y="9811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97" name="Google Shape;8897;p9"/>
                  <p:cNvSpPr/>
                  <p:nvPr/>
                </p:nvSpPr>
                <p:spPr>
                  <a:xfrm rot="-5400000">
                    <a:off x="736013" y="8970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98" name="Google Shape;8898;p9"/>
                  <p:cNvSpPr/>
                  <p:nvPr/>
                </p:nvSpPr>
                <p:spPr>
                  <a:xfrm rot="-5400000">
                    <a:off x="694163" y="6376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99" name="Google Shape;8899;p9"/>
                  <p:cNvSpPr/>
                  <p:nvPr/>
                </p:nvSpPr>
                <p:spPr>
                  <a:xfrm rot="-5400000">
                    <a:off x="651875" y="6799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00" name="Google Shape;8900;p9"/>
                  <p:cNvSpPr/>
                  <p:nvPr/>
                </p:nvSpPr>
                <p:spPr>
                  <a:xfrm rot="-5400000">
                    <a:off x="651888" y="5958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01" name="Google Shape;8901;p9"/>
                  <p:cNvSpPr/>
                  <p:nvPr/>
                </p:nvSpPr>
                <p:spPr>
                  <a:xfrm rot="-5400000">
                    <a:off x="735788" y="6797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02" name="Google Shape;8902;p9"/>
                  <p:cNvSpPr/>
                  <p:nvPr/>
                </p:nvSpPr>
                <p:spPr>
                  <a:xfrm rot="-5400000">
                    <a:off x="735800" y="5956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03" name="Google Shape;8903;p9"/>
                  <p:cNvSpPr/>
                  <p:nvPr/>
                </p:nvSpPr>
                <p:spPr>
                  <a:xfrm rot="-5400000">
                    <a:off x="651875" y="746425"/>
                    <a:ext cx="12645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58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70" y="3952"/>
                        </a:lnTo>
                        <a:lnTo>
                          <a:pt x="3970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57" y="5040"/>
                        </a:lnTo>
                        <a:lnTo>
                          <a:pt x="5057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04" name="Google Shape;8904;p9"/>
                  <p:cNvSpPr/>
                  <p:nvPr/>
                </p:nvSpPr>
                <p:spPr>
                  <a:xfrm rot="-5400000">
                    <a:off x="652088" y="445038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8905" name="Google Shape;8905;p9"/>
              <p:cNvGrpSpPr/>
              <p:nvPr/>
            </p:nvGrpSpPr>
            <p:grpSpPr>
              <a:xfrm>
                <a:off x="8819313" y="97250"/>
                <a:ext cx="224400" cy="4949000"/>
                <a:chOff x="177100" y="198075"/>
                <a:chExt cx="224400" cy="4949000"/>
              </a:xfrm>
            </p:grpSpPr>
            <p:grpSp>
              <p:nvGrpSpPr>
                <p:cNvPr id="8906" name="Google Shape;8906;p9"/>
                <p:cNvGrpSpPr/>
                <p:nvPr/>
              </p:nvGrpSpPr>
              <p:grpSpPr>
                <a:xfrm>
                  <a:off x="177100" y="198075"/>
                  <a:ext cx="224400" cy="2538050"/>
                  <a:chOff x="602900" y="445025"/>
                  <a:chExt cx="224400" cy="2538050"/>
                </a:xfrm>
              </p:grpSpPr>
              <p:sp>
                <p:nvSpPr>
                  <p:cNvPr id="8907" name="Google Shape;8907;p9"/>
                  <p:cNvSpPr/>
                  <p:nvPr/>
                </p:nvSpPr>
                <p:spPr>
                  <a:xfrm rot="-5400000">
                    <a:off x="-453825" y="1701950"/>
                    <a:ext cx="2538050" cy="24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68" extrusionOk="0">
                        <a:moveTo>
                          <a:pt x="1" y="1"/>
                        </a:moveTo>
                        <a:lnTo>
                          <a:pt x="1" y="967"/>
                        </a:lnTo>
                        <a:lnTo>
                          <a:pt x="101521" y="967"/>
                        </a:lnTo>
                        <a:lnTo>
                          <a:pt x="101521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08" name="Google Shape;8908;p9"/>
                  <p:cNvSpPr/>
                  <p:nvPr/>
                </p:nvSpPr>
                <p:spPr>
                  <a:xfrm rot="-5400000">
                    <a:off x="-654250" y="1702175"/>
                    <a:ext cx="2538050" cy="23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50" extrusionOk="0">
                        <a:moveTo>
                          <a:pt x="1" y="0"/>
                        </a:moveTo>
                        <a:lnTo>
                          <a:pt x="1" y="950"/>
                        </a:lnTo>
                        <a:lnTo>
                          <a:pt x="101521" y="950"/>
                        </a:lnTo>
                        <a:lnTo>
                          <a:pt x="10152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09" name="Google Shape;8909;p9"/>
                  <p:cNvSpPr/>
                  <p:nvPr/>
                </p:nvSpPr>
                <p:spPr>
                  <a:xfrm rot="-5400000">
                    <a:off x="652300" y="28568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10" name="Google Shape;8910;p9"/>
                  <p:cNvSpPr/>
                  <p:nvPr/>
                </p:nvSpPr>
                <p:spPr>
                  <a:xfrm rot="-5400000">
                    <a:off x="652088" y="25554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6" y="535"/>
                        </a:moveTo>
                        <a:lnTo>
                          <a:pt x="4506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1" y="5040"/>
                        </a:lnTo>
                        <a:lnTo>
                          <a:pt x="504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11" name="Google Shape;8911;p9"/>
                  <p:cNvSpPr/>
                  <p:nvPr/>
                </p:nvSpPr>
                <p:spPr>
                  <a:xfrm rot="-5400000">
                    <a:off x="652313" y="2254063"/>
                    <a:ext cx="12557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12" name="Google Shape;8912;p9"/>
                  <p:cNvSpPr/>
                  <p:nvPr/>
                </p:nvSpPr>
                <p:spPr>
                  <a:xfrm rot="-5400000">
                    <a:off x="652088" y="19526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35" y="1622"/>
                        </a:lnTo>
                        <a:lnTo>
                          <a:pt x="3435" y="3417"/>
                        </a:lnTo>
                        <a:lnTo>
                          <a:pt x="2710" y="3417"/>
                        </a:lnTo>
                        <a:lnTo>
                          <a:pt x="2710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13" name="Google Shape;8913;p9"/>
                  <p:cNvSpPr/>
                  <p:nvPr/>
                </p:nvSpPr>
                <p:spPr>
                  <a:xfrm rot="-5400000">
                    <a:off x="652100" y="1651050"/>
                    <a:ext cx="1260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0" h="5040" extrusionOk="0">
                        <a:moveTo>
                          <a:pt x="3417" y="535"/>
                        </a:moveTo>
                        <a:lnTo>
                          <a:pt x="3417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2" y="4505"/>
                        </a:lnTo>
                        <a:lnTo>
                          <a:pt x="1622" y="1622"/>
                        </a:lnTo>
                        <a:lnTo>
                          <a:pt x="3417" y="1622"/>
                        </a:lnTo>
                        <a:lnTo>
                          <a:pt x="3417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7" y="2123"/>
                        </a:lnTo>
                        <a:lnTo>
                          <a:pt x="2157" y="3952"/>
                        </a:lnTo>
                        <a:lnTo>
                          <a:pt x="3952" y="3952"/>
                        </a:lnTo>
                        <a:lnTo>
                          <a:pt x="3952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14" name="Google Shape;8914;p9"/>
                  <p:cNvSpPr/>
                  <p:nvPr/>
                </p:nvSpPr>
                <p:spPr>
                  <a:xfrm rot="-5400000">
                    <a:off x="652300" y="13496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15" name="Google Shape;8915;p9"/>
                  <p:cNvSpPr/>
                  <p:nvPr/>
                </p:nvSpPr>
                <p:spPr>
                  <a:xfrm rot="-5400000">
                    <a:off x="652300" y="10480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16" name="Google Shape;8916;p9"/>
                  <p:cNvSpPr/>
                  <p:nvPr/>
                </p:nvSpPr>
                <p:spPr>
                  <a:xfrm rot="-5400000">
                    <a:off x="693950" y="27479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17" name="Google Shape;8917;p9"/>
                  <p:cNvSpPr/>
                  <p:nvPr/>
                </p:nvSpPr>
                <p:spPr>
                  <a:xfrm rot="-5400000">
                    <a:off x="652100" y="27901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18" name="Google Shape;8918;p9"/>
                  <p:cNvSpPr/>
                  <p:nvPr/>
                </p:nvSpPr>
                <p:spPr>
                  <a:xfrm rot="-5400000">
                    <a:off x="652100" y="27060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19" name="Google Shape;8919;p9"/>
                  <p:cNvSpPr/>
                  <p:nvPr/>
                </p:nvSpPr>
                <p:spPr>
                  <a:xfrm rot="-5400000">
                    <a:off x="736013" y="27899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20" name="Google Shape;8920;p9"/>
                  <p:cNvSpPr/>
                  <p:nvPr/>
                </p:nvSpPr>
                <p:spPr>
                  <a:xfrm rot="-5400000">
                    <a:off x="736013" y="27058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21" name="Google Shape;8921;p9"/>
                  <p:cNvSpPr/>
                  <p:nvPr/>
                </p:nvSpPr>
                <p:spPr>
                  <a:xfrm rot="-5400000">
                    <a:off x="694163" y="24464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22" name="Google Shape;8922;p9"/>
                  <p:cNvSpPr/>
                  <p:nvPr/>
                </p:nvSpPr>
                <p:spPr>
                  <a:xfrm rot="-5400000">
                    <a:off x="651888" y="248878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23" name="Google Shape;8923;p9"/>
                  <p:cNvSpPr/>
                  <p:nvPr/>
                </p:nvSpPr>
                <p:spPr>
                  <a:xfrm rot="-5400000">
                    <a:off x="651888" y="24046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24" name="Google Shape;8924;p9"/>
                  <p:cNvSpPr/>
                  <p:nvPr/>
                </p:nvSpPr>
                <p:spPr>
                  <a:xfrm rot="-5400000">
                    <a:off x="735800" y="248857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25" name="Google Shape;8925;p9"/>
                  <p:cNvSpPr/>
                  <p:nvPr/>
                </p:nvSpPr>
                <p:spPr>
                  <a:xfrm rot="-5400000">
                    <a:off x="735800" y="24044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26" name="Google Shape;8926;p9"/>
                  <p:cNvSpPr/>
                  <p:nvPr/>
                </p:nvSpPr>
                <p:spPr>
                  <a:xfrm rot="-5400000">
                    <a:off x="694163" y="21448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27" name="Google Shape;8927;p9"/>
                  <p:cNvSpPr/>
                  <p:nvPr/>
                </p:nvSpPr>
                <p:spPr>
                  <a:xfrm rot="-5400000">
                    <a:off x="651888" y="21871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1" y="1674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28" name="Google Shape;8928;p9"/>
                  <p:cNvSpPr/>
                  <p:nvPr/>
                </p:nvSpPr>
                <p:spPr>
                  <a:xfrm rot="-5400000">
                    <a:off x="651875" y="21030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29" name="Google Shape;8929;p9"/>
                  <p:cNvSpPr/>
                  <p:nvPr/>
                </p:nvSpPr>
                <p:spPr>
                  <a:xfrm rot="-5400000">
                    <a:off x="735800" y="21869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1" y="1692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30" name="Google Shape;8930;p9"/>
                  <p:cNvSpPr/>
                  <p:nvPr/>
                </p:nvSpPr>
                <p:spPr>
                  <a:xfrm rot="-5400000">
                    <a:off x="735788" y="21028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31" name="Google Shape;8931;p9"/>
                  <p:cNvSpPr/>
                  <p:nvPr/>
                </p:nvSpPr>
                <p:spPr>
                  <a:xfrm rot="-5400000">
                    <a:off x="693938" y="18434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32" name="Google Shape;8932;p9"/>
                  <p:cNvSpPr/>
                  <p:nvPr/>
                </p:nvSpPr>
                <p:spPr>
                  <a:xfrm rot="-5400000">
                    <a:off x="652100" y="18857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33" name="Google Shape;8933;p9"/>
                  <p:cNvSpPr/>
                  <p:nvPr/>
                </p:nvSpPr>
                <p:spPr>
                  <a:xfrm rot="-5400000">
                    <a:off x="652100" y="18016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34" name="Google Shape;8934;p9"/>
                  <p:cNvSpPr/>
                  <p:nvPr/>
                </p:nvSpPr>
                <p:spPr>
                  <a:xfrm rot="-5400000">
                    <a:off x="736013" y="18855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35" name="Google Shape;8935;p9"/>
                  <p:cNvSpPr/>
                  <p:nvPr/>
                </p:nvSpPr>
                <p:spPr>
                  <a:xfrm rot="-5400000">
                    <a:off x="736013" y="18014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36" name="Google Shape;8936;p9"/>
                  <p:cNvSpPr/>
                  <p:nvPr/>
                </p:nvSpPr>
                <p:spPr>
                  <a:xfrm rot="-5400000">
                    <a:off x="694163" y="15420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37" name="Google Shape;8937;p9"/>
                  <p:cNvSpPr/>
                  <p:nvPr/>
                </p:nvSpPr>
                <p:spPr>
                  <a:xfrm rot="-5400000">
                    <a:off x="651875" y="15843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38" name="Google Shape;8938;p9"/>
                  <p:cNvSpPr/>
                  <p:nvPr/>
                </p:nvSpPr>
                <p:spPr>
                  <a:xfrm rot="-5400000">
                    <a:off x="651888" y="15002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39" name="Google Shape;8939;p9"/>
                  <p:cNvSpPr/>
                  <p:nvPr/>
                </p:nvSpPr>
                <p:spPr>
                  <a:xfrm rot="-5400000">
                    <a:off x="735788" y="15841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40" name="Google Shape;8940;p9"/>
                  <p:cNvSpPr/>
                  <p:nvPr/>
                </p:nvSpPr>
                <p:spPr>
                  <a:xfrm rot="-5400000">
                    <a:off x="735800" y="15000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41" name="Google Shape;8941;p9"/>
                  <p:cNvSpPr/>
                  <p:nvPr/>
                </p:nvSpPr>
                <p:spPr>
                  <a:xfrm rot="-5400000">
                    <a:off x="693950" y="12407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42" name="Google Shape;8942;p9"/>
                  <p:cNvSpPr/>
                  <p:nvPr/>
                </p:nvSpPr>
                <p:spPr>
                  <a:xfrm rot="-5400000">
                    <a:off x="651888" y="12827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43" name="Google Shape;8943;p9"/>
                  <p:cNvSpPr/>
                  <p:nvPr/>
                </p:nvSpPr>
                <p:spPr>
                  <a:xfrm rot="-5400000">
                    <a:off x="651875" y="11986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44" name="Google Shape;8944;p9"/>
                  <p:cNvSpPr/>
                  <p:nvPr/>
                </p:nvSpPr>
                <p:spPr>
                  <a:xfrm rot="-5400000">
                    <a:off x="735800" y="12825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45" name="Google Shape;8945;p9"/>
                  <p:cNvSpPr/>
                  <p:nvPr/>
                </p:nvSpPr>
                <p:spPr>
                  <a:xfrm rot="-5400000">
                    <a:off x="735788" y="11984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46" name="Google Shape;8946;p9"/>
                  <p:cNvSpPr/>
                  <p:nvPr/>
                </p:nvSpPr>
                <p:spPr>
                  <a:xfrm rot="-5400000">
                    <a:off x="693938" y="9390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47" name="Google Shape;8947;p9"/>
                  <p:cNvSpPr/>
                  <p:nvPr/>
                </p:nvSpPr>
                <p:spPr>
                  <a:xfrm rot="-5400000">
                    <a:off x="652100" y="9813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48" name="Google Shape;8948;p9"/>
                  <p:cNvSpPr/>
                  <p:nvPr/>
                </p:nvSpPr>
                <p:spPr>
                  <a:xfrm rot="-5400000">
                    <a:off x="652100" y="8972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49" name="Google Shape;8949;p9"/>
                  <p:cNvSpPr/>
                  <p:nvPr/>
                </p:nvSpPr>
                <p:spPr>
                  <a:xfrm rot="-5400000">
                    <a:off x="736013" y="9811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50" name="Google Shape;8950;p9"/>
                  <p:cNvSpPr/>
                  <p:nvPr/>
                </p:nvSpPr>
                <p:spPr>
                  <a:xfrm rot="-5400000">
                    <a:off x="736013" y="8970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51" name="Google Shape;8951;p9"/>
                  <p:cNvSpPr/>
                  <p:nvPr/>
                </p:nvSpPr>
                <p:spPr>
                  <a:xfrm rot="-5400000">
                    <a:off x="694163" y="6376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52" name="Google Shape;8952;p9"/>
                  <p:cNvSpPr/>
                  <p:nvPr/>
                </p:nvSpPr>
                <p:spPr>
                  <a:xfrm rot="-5400000">
                    <a:off x="651875" y="6799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53" name="Google Shape;8953;p9"/>
                  <p:cNvSpPr/>
                  <p:nvPr/>
                </p:nvSpPr>
                <p:spPr>
                  <a:xfrm rot="-5400000">
                    <a:off x="651888" y="5958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54" name="Google Shape;8954;p9"/>
                  <p:cNvSpPr/>
                  <p:nvPr/>
                </p:nvSpPr>
                <p:spPr>
                  <a:xfrm rot="-5400000">
                    <a:off x="735788" y="6797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55" name="Google Shape;8955;p9"/>
                  <p:cNvSpPr/>
                  <p:nvPr/>
                </p:nvSpPr>
                <p:spPr>
                  <a:xfrm rot="-5400000">
                    <a:off x="735800" y="5956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56" name="Google Shape;8956;p9"/>
                  <p:cNvSpPr/>
                  <p:nvPr/>
                </p:nvSpPr>
                <p:spPr>
                  <a:xfrm rot="-5400000">
                    <a:off x="651875" y="746425"/>
                    <a:ext cx="12645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58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70" y="3952"/>
                        </a:lnTo>
                        <a:lnTo>
                          <a:pt x="3970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57" y="5040"/>
                        </a:lnTo>
                        <a:lnTo>
                          <a:pt x="5057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57" name="Google Shape;8957;p9"/>
                  <p:cNvSpPr/>
                  <p:nvPr/>
                </p:nvSpPr>
                <p:spPr>
                  <a:xfrm rot="-5400000">
                    <a:off x="652088" y="445038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8958" name="Google Shape;8958;p9"/>
                <p:cNvGrpSpPr/>
                <p:nvPr/>
              </p:nvGrpSpPr>
              <p:grpSpPr>
                <a:xfrm>
                  <a:off x="177100" y="2609025"/>
                  <a:ext cx="224400" cy="2538050"/>
                  <a:chOff x="602900" y="445025"/>
                  <a:chExt cx="224400" cy="2538050"/>
                </a:xfrm>
              </p:grpSpPr>
              <p:sp>
                <p:nvSpPr>
                  <p:cNvPr id="8959" name="Google Shape;8959;p9"/>
                  <p:cNvSpPr/>
                  <p:nvPr/>
                </p:nvSpPr>
                <p:spPr>
                  <a:xfrm rot="-5400000">
                    <a:off x="-453825" y="1701950"/>
                    <a:ext cx="2538050" cy="24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68" extrusionOk="0">
                        <a:moveTo>
                          <a:pt x="1" y="1"/>
                        </a:moveTo>
                        <a:lnTo>
                          <a:pt x="1" y="967"/>
                        </a:lnTo>
                        <a:lnTo>
                          <a:pt x="101521" y="967"/>
                        </a:lnTo>
                        <a:lnTo>
                          <a:pt x="101521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60" name="Google Shape;8960;p9"/>
                  <p:cNvSpPr/>
                  <p:nvPr/>
                </p:nvSpPr>
                <p:spPr>
                  <a:xfrm rot="-5400000">
                    <a:off x="-654250" y="1702175"/>
                    <a:ext cx="2538050" cy="23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50" extrusionOk="0">
                        <a:moveTo>
                          <a:pt x="1" y="0"/>
                        </a:moveTo>
                        <a:lnTo>
                          <a:pt x="1" y="950"/>
                        </a:lnTo>
                        <a:lnTo>
                          <a:pt x="101521" y="950"/>
                        </a:lnTo>
                        <a:lnTo>
                          <a:pt x="10152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61" name="Google Shape;8961;p9"/>
                  <p:cNvSpPr/>
                  <p:nvPr/>
                </p:nvSpPr>
                <p:spPr>
                  <a:xfrm rot="-5400000">
                    <a:off x="652300" y="28568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62" name="Google Shape;8962;p9"/>
                  <p:cNvSpPr/>
                  <p:nvPr/>
                </p:nvSpPr>
                <p:spPr>
                  <a:xfrm rot="-5400000">
                    <a:off x="652088" y="25554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6" y="535"/>
                        </a:moveTo>
                        <a:lnTo>
                          <a:pt x="4506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1" y="5040"/>
                        </a:lnTo>
                        <a:lnTo>
                          <a:pt x="504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63" name="Google Shape;8963;p9"/>
                  <p:cNvSpPr/>
                  <p:nvPr/>
                </p:nvSpPr>
                <p:spPr>
                  <a:xfrm rot="-5400000">
                    <a:off x="652313" y="2254063"/>
                    <a:ext cx="12557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64" name="Google Shape;8964;p9"/>
                  <p:cNvSpPr/>
                  <p:nvPr/>
                </p:nvSpPr>
                <p:spPr>
                  <a:xfrm rot="-5400000">
                    <a:off x="652088" y="19526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35" y="1622"/>
                        </a:lnTo>
                        <a:lnTo>
                          <a:pt x="3435" y="3417"/>
                        </a:lnTo>
                        <a:lnTo>
                          <a:pt x="2710" y="3417"/>
                        </a:lnTo>
                        <a:lnTo>
                          <a:pt x="2710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65" name="Google Shape;8965;p9"/>
                  <p:cNvSpPr/>
                  <p:nvPr/>
                </p:nvSpPr>
                <p:spPr>
                  <a:xfrm rot="-5400000">
                    <a:off x="652100" y="1651050"/>
                    <a:ext cx="1260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0" h="5040" extrusionOk="0">
                        <a:moveTo>
                          <a:pt x="3417" y="535"/>
                        </a:moveTo>
                        <a:lnTo>
                          <a:pt x="3417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2" y="4505"/>
                        </a:lnTo>
                        <a:lnTo>
                          <a:pt x="1622" y="1622"/>
                        </a:lnTo>
                        <a:lnTo>
                          <a:pt x="3417" y="1622"/>
                        </a:lnTo>
                        <a:lnTo>
                          <a:pt x="3417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7" y="2123"/>
                        </a:lnTo>
                        <a:lnTo>
                          <a:pt x="2157" y="3952"/>
                        </a:lnTo>
                        <a:lnTo>
                          <a:pt x="3952" y="3952"/>
                        </a:lnTo>
                        <a:lnTo>
                          <a:pt x="3952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66" name="Google Shape;8966;p9"/>
                  <p:cNvSpPr/>
                  <p:nvPr/>
                </p:nvSpPr>
                <p:spPr>
                  <a:xfrm rot="-5400000">
                    <a:off x="652300" y="13496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67" name="Google Shape;8967;p9"/>
                  <p:cNvSpPr/>
                  <p:nvPr/>
                </p:nvSpPr>
                <p:spPr>
                  <a:xfrm rot="-5400000">
                    <a:off x="652300" y="10480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68" name="Google Shape;8968;p9"/>
                  <p:cNvSpPr/>
                  <p:nvPr/>
                </p:nvSpPr>
                <p:spPr>
                  <a:xfrm rot="-5400000">
                    <a:off x="693950" y="27479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69" name="Google Shape;8969;p9"/>
                  <p:cNvSpPr/>
                  <p:nvPr/>
                </p:nvSpPr>
                <p:spPr>
                  <a:xfrm rot="-5400000">
                    <a:off x="652100" y="27901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70" name="Google Shape;8970;p9"/>
                  <p:cNvSpPr/>
                  <p:nvPr/>
                </p:nvSpPr>
                <p:spPr>
                  <a:xfrm rot="-5400000">
                    <a:off x="652100" y="27060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71" name="Google Shape;8971;p9"/>
                  <p:cNvSpPr/>
                  <p:nvPr/>
                </p:nvSpPr>
                <p:spPr>
                  <a:xfrm rot="-5400000">
                    <a:off x="736013" y="27899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72" name="Google Shape;8972;p9"/>
                  <p:cNvSpPr/>
                  <p:nvPr/>
                </p:nvSpPr>
                <p:spPr>
                  <a:xfrm rot="-5400000">
                    <a:off x="736013" y="27058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73" name="Google Shape;8973;p9"/>
                  <p:cNvSpPr/>
                  <p:nvPr/>
                </p:nvSpPr>
                <p:spPr>
                  <a:xfrm rot="-5400000">
                    <a:off x="694163" y="24464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74" name="Google Shape;8974;p9"/>
                  <p:cNvSpPr/>
                  <p:nvPr/>
                </p:nvSpPr>
                <p:spPr>
                  <a:xfrm rot="-5400000">
                    <a:off x="651888" y="248878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75" name="Google Shape;8975;p9"/>
                  <p:cNvSpPr/>
                  <p:nvPr/>
                </p:nvSpPr>
                <p:spPr>
                  <a:xfrm rot="-5400000">
                    <a:off x="651888" y="24046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76" name="Google Shape;8976;p9"/>
                  <p:cNvSpPr/>
                  <p:nvPr/>
                </p:nvSpPr>
                <p:spPr>
                  <a:xfrm rot="-5400000">
                    <a:off x="735800" y="248857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77" name="Google Shape;8977;p9"/>
                  <p:cNvSpPr/>
                  <p:nvPr/>
                </p:nvSpPr>
                <p:spPr>
                  <a:xfrm rot="-5400000">
                    <a:off x="735800" y="24044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78" name="Google Shape;8978;p9"/>
                  <p:cNvSpPr/>
                  <p:nvPr/>
                </p:nvSpPr>
                <p:spPr>
                  <a:xfrm rot="-5400000">
                    <a:off x="694163" y="21448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79" name="Google Shape;8979;p9"/>
                  <p:cNvSpPr/>
                  <p:nvPr/>
                </p:nvSpPr>
                <p:spPr>
                  <a:xfrm rot="-5400000">
                    <a:off x="651888" y="21871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1" y="1674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80" name="Google Shape;8980;p9"/>
                  <p:cNvSpPr/>
                  <p:nvPr/>
                </p:nvSpPr>
                <p:spPr>
                  <a:xfrm rot="-5400000">
                    <a:off x="651875" y="21030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81" name="Google Shape;8981;p9"/>
                  <p:cNvSpPr/>
                  <p:nvPr/>
                </p:nvSpPr>
                <p:spPr>
                  <a:xfrm rot="-5400000">
                    <a:off x="735800" y="21869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1" y="1692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82" name="Google Shape;8982;p9"/>
                  <p:cNvSpPr/>
                  <p:nvPr/>
                </p:nvSpPr>
                <p:spPr>
                  <a:xfrm rot="-5400000">
                    <a:off x="735788" y="21028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83" name="Google Shape;8983;p9"/>
                  <p:cNvSpPr/>
                  <p:nvPr/>
                </p:nvSpPr>
                <p:spPr>
                  <a:xfrm rot="-5400000">
                    <a:off x="693938" y="18434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84" name="Google Shape;8984;p9"/>
                  <p:cNvSpPr/>
                  <p:nvPr/>
                </p:nvSpPr>
                <p:spPr>
                  <a:xfrm rot="-5400000">
                    <a:off x="652100" y="18857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85" name="Google Shape;8985;p9"/>
                  <p:cNvSpPr/>
                  <p:nvPr/>
                </p:nvSpPr>
                <p:spPr>
                  <a:xfrm rot="-5400000">
                    <a:off x="652100" y="18016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86" name="Google Shape;8986;p9"/>
                  <p:cNvSpPr/>
                  <p:nvPr/>
                </p:nvSpPr>
                <p:spPr>
                  <a:xfrm rot="-5400000">
                    <a:off x="736013" y="18855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87" name="Google Shape;8987;p9"/>
                  <p:cNvSpPr/>
                  <p:nvPr/>
                </p:nvSpPr>
                <p:spPr>
                  <a:xfrm rot="-5400000">
                    <a:off x="736013" y="18014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88" name="Google Shape;8988;p9"/>
                  <p:cNvSpPr/>
                  <p:nvPr/>
                </p:nvSpPr>
                <p:spPr>
                  <a:xfrm rot="-5400000">
                    <a:off x="694163" y="15420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89" name="Google Shape;8989;p9"/>
                  <p:cNvSpPr/>
                  <p:nvPr/>
                </p:nvSpPr>
                <p:spPr>
                  <a:xfrm rot="-5400000">
                    <a:off x="651875" y="15843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90" name="Google Shape;8990;p9"/>
                  <p:cNvSpPr/>
                  <p:nvPr/>
                </p:nvSpPr>
                <p:spPr>
                  <a:xfrm rot="-5400000">
                    <a:off x="651888" y="15002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91" name="Google Shape;8991;p9"/>
                  <p:cNvSpPr/>
                  <p:nvPr/>
                </p:nvSpPr>
                <p:spPr>
                  <a:xfrm rot="-5400000">
                    <a:off x="735788" y="15841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92" name="Google Shape;8992;p9"/>
                  <p:cNvSpPr/>
                  <p:nvPr/>
                </p:nvSpPr>
                <p:spPr>
                  <a:xfrm rot="-5400000">
                    <a:off x="735800" y="15000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93" name="Google Shape;8993;p9"/>
                  <p:cNvSpPr/>
                  <p:nvPr/>
                </p:nvSpPr>
                <p:spPr>
                  <a:xfrm rot="-5400000">
                    <a:off x="693950" y="12407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94" name="Google Shape;8994;p9"/>
                  <p:cNvSpPr/>
                  <p:nvPr/>
                </p:nvSpPr>
                <p:spPr>
                  <a:xfrm rot="-5400000">
                    <a:off x="651888" y="12827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95" name="Google Shape;8995;p9"/>
                  <p:cNvSpPr/>
                  <p:nvPr/>
                </p:nvSpPr>
                <p:spPr>
                  <a:xfrm rot="-5400000">
                    <a:off x="651875" y="11986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96" name="Google Shape;8996;p9"/>
                  <p:cNvSpPr/>
                  <p:nvPr/>
                </p:nvSpPr>
                <p:spPr>
                  <a:xfrm rot="-5400000">
                    <a:off x="735800" y="12825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97" name="Google Shape;8997;p9"/>
                  <p:cNvSpPr/>
                  <p:nvPr/>
                </p:nvSpPr>
                <p:spPr>
                  <a:xfrm rot="-5400000">
                    <a:off x="735788" y="11984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98" name="Google Shape;8998;p9"/>
                  <p:cNvSpPr/>
                  <p:nvPr/>
                </p:nvSpPr>
                <p:spPr>
                  <a:xfrm rot="-5400000">
                    <a:off x="693938" y="9390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99" name="Google Shape;8999;p9"/>
                  <p:cNvSpPr/>
                  <p:nvPr/>
                </p:nvSpPr>
                <p:spPr>
                  <a:xfrm rot="-5400000">
                    <a:off x="652100" y="9813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000" name="Google Shape;9000;p9"/>
                  <p:cNvSpPr/>
                  <p:nvPr/>
                </p:nvSpPr>
                <p:spPr>
                  <a:xfrm rot="-5400000">
                    <a:off x="652100" y="8972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001" name="Google Shape;9001;p9"/>
                  <p:cNvSpPr/>
                  <p:nvPr/>
                </p:nvSpPr>
                <p:spPr>
                  <a:xfrm rot="-5400000">
                    <a:off x="736013" y="9811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002" name="Google Shape;9002;p9"/>
                  <p:cNvSpPr/>
                  <p:nvPr/>
                </p:nvSpPr>
                <p:spPr>
                  <a:xfrm rot="-5400000">
                    <a:off x="736013" y="8970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003" name="Google Shape;9003;p9"/>
                  <p:cNvSpPr/>
                  <p:nvPr/>
                </p:nvSpPr>
                <p:spPr>
                  <a:xfrm rot="-5400000">
                    <a:off x="694163" y="6376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004" name="Google Shape;9004;p9"/>
                  <p:cNvSpPr/>
                  <p:nvPr/>
                </p:nvSpPr>
                <p:spPr>
                  <a:xfrm rot="-5400000">
                    <a:off x="651875" y="6799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005" name="Google Shape;9005;p9"/>
                  <p:cNvSpPr/>
                  <p:nvPr/>
                </p:nvSpPr>
                <p:spPr>
                  <a:xfrm rot="-5400000">
                    <a:off x="651888" y="5958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006" name="Google Shape;9006;p9"/>
                  <p:cNvSpPr/>
                  <p:nvPr/>
                </p:nvSpPr>
                <p:spPr>
                  <a:xfrm rot="-5400000">
                    <a:off x="735788" y="6797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007" name="Google Shape;9007;p9"/>
                  <p:cNvSpPr/>
                  <p:nvPr/>
                </p:nvSpPr>
                <p:spPr>
                  <a:xfrm rot="-5400000">
                    <a:off x="735800" y="5956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008" name="Google Shape;9008;p9"/>
                  <p:cNvSpPr/>
                  <p:nvPr/>
                </p:nvSpPr>
                <p:spPr>
                  <a:xfrm rot="-5400000">
                    <a:off x="651875" y="746425"/>
                    <a:ext cx="12645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58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70" y="3952"/>
                        </a:lnTo>
                        <a:lnTo>
                          <a:pt x="3970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57" y="5040"/>
                        </a:lnTo>
                        <a:lnTo>
                          <a:pt x="5057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009" name="Google Shape;9009;p9"/>
                  <p:cNvSpPr/>
                  <p:nvPr/>
                </p:nvSpPr>
                <p:spPr>
                  <a:xfrm rot="-5400000">
                    <a:off x="652088" y="445038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9010" name="Google Shape;9010;p9"/>
              <p:cNvGrpSpPr/>
              <p:nvPr/>
            </p:nvGrpSpPr>
            <p:grpSpPr>
              <a:xfrm>
                <a:off x="372863" y="97250"/>
                <a:ext cx="8398275" cy="224400"/>
                <a:chOff x="376625" y="97250"/>
                <a:chExt cx="8398275" cy="224400"/>
              </a:xfrm>
            </p:grpSpPr>
            <p:grpSp>
              <p:nvGrpSpPr>
                <p:cNvPr id="9011" name="Google Shape;9011;p9"/>
                <p:cNvGrpSpPr/>
                <p:nvPr/>
              </p:nvGrpSpPr>
              <p:grpSpPr>
                <a:xfrm rot="-5400000">
                  <a:off x="2738925" y="-2265050"/>
                  <a:ext cx="224400" cy="4949000"/>
                  <a:chOff x="177100" y="198075"/>
                  <a:chExt cx="224400" cy="4949000"/>
                </a:xfrm>
              </p:grpSpPr>
              <p:grpSp>
                <p:nvGrpSpPr>
                  <p:cNvPr id="9012" name="Google Shape;9012;p9"/>
                  <p:cNvGrpSpPr/>
                  <p:nvPr/>
                </p:nvGrpSpPr>
                <p:grpSpPr>
                  <a:xfrm>
                    <a:off x="177100" y="198075"/>
                    <a:ext cx="224400" cy="2538050"/>
                    <a:chOff x="602900" y="445025"/>
                    <a:chExt cx="224400" cy="2538050"/>
                  </a:xfrm>
                </p:grpSpPr>
                <p:sp>
                  <p:nvSpPr>
                    <p:cNvPr id="9013" name="Google Shape;9013;p9"/>
                    <p:cNvSpPr/>
                    <p:nvPr/>
                  </p:nvSpPr>
                  <p:spPr>
                    <a:xfrm rot="-5400000">
                      <a:off x="-453825" y="1701950"/>
                      <a:ext cx="2538050" cy="24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1522" h="968" extrusionOk="0">
                          <a:moveTo>
                            <a:pt x="1" y="1"/>
                          </a:moveTo>
                          <a:lnTo>
                            <a:pt x="1" y="967"/>
                          </a:lnTo>
                          <a:lnTo>
                            <a:pt x="101521" y="967"/>
                          </a:lnTo>
                          <a:lnTo>
                            <a:pt x="101521" y="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14" name="Google Shape;9014;p9"/>
                    <p:cNvSpPr/>
                    <p:nvPr/>
                  </p:nvSpPr>
                  <p:spPr>
                    <a:xfrm rot="-5400000">
                      <a:off x="-654250" y="1702175"/>
                      <a:ext cx="2538050" cy="237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1522" h="950" extrusionOk="0">
                          <a:moveTo>
                            <a:pt x="1" y="0"/>
                          </a:moveTo>
                          <a:lnTo>
                            <a:pt x="1" y="950"/>
                          </a:lnTo>
                          <a:lnTo>
                            <a:pt x="101521" y="950"/>
                          </a:lnTo>
                          <a:lnTo>
                            <a:pt x="10152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15" name="Google Shape;9015;p9"/>
                    <p:cNvSpPr/>
                    <p:nvPr/>
                  </p:nvSpPr>
                  <p:spPr>
                    <a:xfrm rot="-5400000">
                      <a:off x="652300" y="28568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06" y="4505"/>
                          </a:lnTo>
                          <a:lnTo>
                            <a:pt x="1606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41" y="2123"/>
                          </a:lnTo>
                          <a:lnTo>
                            <a:pt x="2141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16" name="Google Shape;9016;p9"/>
                    <p:cNvSpPr/>
                    <p:nvPr/>
                  </p:nvSpPr>
                  <p:spPr>
                    <a:xfrm rot="-5400000">
                      <a:off x="652088" y="2555463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8" y="1087"/>
                          </a:lnTo>
                          <a:lnTo>
                            <a:pt x="1088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506" y="535"/>
                          </a:moveTo>
                          <a:lnTo>
                            <a:pt x="4506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1" y="5040"/>
                          </a:lnTo>
                          <a:lnTo>
                            <a:pt x="504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17" name="Google Shape;9017;p9"/>
                    <p:cNvSpPr/>
                    <p:nvPr/>
                  </p:nvSpPr>
                  <p:spPr>
                    <a:xfrm rot="-5400000">
                      <a:off x="652313" y="2254063"/>
                      <a:ext cx="12557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3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18" name="Google Shape;9018;p9"/>
                    <p:cNvSpPr/>
                    <p:nvPr/>
                  </p:nvSpPr>
                  <p:spPr>
                    <a:xfrm rot="-5400000">
                      <a:off x="652088" y="1952663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8" y="1087"/>
                          </a:lnTo>
                          <a:lnTo>
                            <a:pt x="1088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35" y="1622"/>
                          </a:lnTo>
                          <a:lnTo>
                            <a:pt x="3435" y="3417"/>
                          </a:lnTo>
                          <a:lnTo>
                            <a:pt x="2710" y="3417"/>
                          </a:lnTo>
                          <a:lnTo>
                            <a:pt x="2710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19" name="Google Shape;9019;p9"/>
                    <p:cNvSpPr/>
                    <p:nvPr/>
                  </p:nvSpPr>
                  <p:spPr>
                    <a:xfrm rot="-5400000">
                      <a:off x="652100" y="1651050"/>
                      <a:ext cx="1260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0" h="5040" extrusionOk="0">
                          <a:moveTo>
                            <a:pt x="3417" y="535"/>
                          </a:moveTo>
                          <a:lnTo>
                            <a:pt x="3417" y="1087"/>
                          </a:lnTo>
                          <a:lnTo>
                            <a:pt x="1087" y="1087"/>
                          </a:lnTo>
                          <a:lnTo>
                            <a:pt x="1087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2" y="4505"/>
                          </a:lnTo>
                          <a:lnTo>
                            <a:pt x="1622" y="1622"/>
                          </a:lnTo>
                          <a:lnTo>
                            <a:pt x="3417" y="1622"/>
                          </a:lnTo>
                          <a:lnTo>
                            <a:pt x="3417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7" y="2123"/>
                          </a:lnTo>
                          <a:lnTo>
                            <a:pt x="2157" y="3952"/>
                          </a:lnTo>
                          <a:lnTo>
                            <a:pt x="3952" y="3952"/>
                          </a:lnTo>
                          <a:lnTo>
                            <a:pt x="3952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20" name="Google Shape;9020;p9"/>
                    <p:cNvSpPr/>
                    <p:nvPr/>
                  </p:nvSpPr>
                  <p:spPr>
                    <a:xfrm rot="-5400000">
                      <a:off x="652300" y="13496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21" name="Google Shape;9021;p9"/>
                    <p:cNvSpPr/>
                    <p:nvPr/>
                  </p:nvSpPr>
                  <p:spPr>
                    <a:xfrm rot="-5400000">
                      <a:off x="652300" y="10480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06" y="4505"/>
                          </a:lnTo>
                          <a:lnTo>
                            <a:pt x="1606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41" y="2123"/>
                          </a:lnTo>
                          <a:lnTo>
                            <a:pt x="2141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22" name="Google Shape;9022;p9"/>
                    <p:cNvSpPr/>
                    <p:nvPr/>
                  </p:nvSpPr>
                  <p:spPr>
                    <a:xfrm rot="-5400000">
                      <a:off x="693950" y="274790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23" name="Google Shape;9023;p9"/>
                    <p:cNvSpPr/>
                    <p:nvPr/>
                  </p:nvSpPr>
                  <p:spPr>
                    <a:xfrm rot="-5400000">
                      <a:off x="652100" y="27901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24" name="Google Shape;9024;p9"/>
                    <p:cNvSpPr/>
                    <p:nvPr/>
                  </p:nvSpPr>
                  <p:spPr>
                    <a:xfrm rot="-5400000">
                      <a:off x="652100" y="27060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25" name="Google Shape;9025;p9"/>
                    <p:cNvSpPr/>
                    <p:nvPr/>
                  </p:nvSpPr>
                  <p:spPr>
                    <a:xfrm rot="-5400000">
                      <a:off x="736013" y="27899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26" name="Google Shape;9026;p9"/>
                    <p:cNvSpPr/>
                    <p:nvPr/>
                  </p:nvSpPr>
                  <p:spPr>
                    <a:xfrm rot="-5400000">
                      <a:off x="736013" y="27058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27" name="Google Shape;9027;p9"/>
                    <p:cNvSpPr/>
                    <p:nvPr/>
                  </p:nvSpPr>
                  <p:spPr>
                    <a:xfrm rot="-5400000">
                      <a:off x="694163" y="24464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28" name="Google Shape;9028;p9"/>
                    <p:cNvSpPr/>
                    <p:nvPr/>
                  </p:nvSpPr>
                  <p:spPr>
                    <a:xfrm rot="-5400000">
                      <a:off x="651888" y="248878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29" name="Google Shape;9029;p9"/>
                    <p:cNvSpPr/>
                    <p:nvPr/>
                  </p:nvSpPr>
                  <p:spPr>
                    <a:xfrm rot="-5400000">
                      <a:off x="651888" y="24046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30" name="Google Shape;9030;p9"/>
                    <p:cNvSpPr/>
                    <p:nvPr/>
                  </p:nvSpPr>
                  <p:spPr>
                    <a:xfrm rot="-5400000">
                      <a:off x="735800" y="248857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31" name="Google Shape;9031;p9"/>
                    <p:cNvSpPr/>
                    <p:nvPr/>
                  </p:nvSpPr>
                  <p:spPr>
                    <a:xfrm rot="-5400000">
                      <a:off x="735800" y="24044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32" name="Google Shape;9032;p9"/>
                    <p:cNvSpPr/>
                    <p:nvPr/>
                  </p:nvSpPr>
                  <p:spPr>
                    <a:xfrm rot="-5400000">
                      <a:off x="694163" y="21448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33" name="Google Shape;9033;p9"/>
                    <p:cNvSpPr/>
                    <p:nvPr/>
                  </p:nvSpPr>
                  <p:spPr>
                    <a:xfrm rot="-5400000">
                      <a:off x="651888" y="2187163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1" y="1674"/>
                          </a:lnTo>
                          <a:lnTo>
                            <a:pt x="169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34" name="Google Shape;9034;p9"/>
                    <p:cNvSpPr/>
                    <p:nvPr/>
                  </p:nvSpPr>
                  <p:spPr>
                    <a:xfrm rot="-5400000">
                      <a:off x="651875" y="210302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35" name="Google Shape;9035;p9"/>
                    <p:cNvSpPr/>
                    <p:nvPr/>
                  </p:nvSpPr>
                  <p:spPr>
                    <a:xfrm rot="-5400000">
                      <a:off x="735800" y="218695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1" y="1692"/>
                          </a:lnTo>
                          <a:lnTo>
                            <a:pt x="169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36" name="Google Shape;9036;p9"/>
                    <p:cNvSpPr/>
                    <p:nvPr/>
                  </p:nvSpPr>
                  <p:spPr>
                    <a:xfrm rot="-5400000">
                      <a:off x="735788" y="210281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37" name="Google Shape;9037;p9"/>
                    <p:cNvSpPr/>
                    <p:nvPr/>
                  </p:nvSpPr>
                  <p:spPr>
                    <a:xfrm rot="-5400000">
                      <a:off x="693938" y="1843488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38" name="Google Shape;9038;p9"/>
                    <p:cNvSpPr/>
                    <p:nvPr/>
                  </p:nvSpPr>
                  <p:spPr>
                    <a:xfrm rot="-5400000">
                      <a:off x="652100" y="18857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39" name="Google Shape;9039;p9"/>
                    <p:cNvSpPr/>
                    <p:nvPr/>
                  </p:nvSpPr>
                  <p:spPr>
                    <a:xfrm rot="-5400000">
                      <a:off x="652100" y="18016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40" name="Google Shape;9040;p9"/>
                    <p:cNvSpPr/>
                    <p:nvPr/>
                  </p:nvSpPr>
                  <p:spPr>
                    <a:xfrm rot="-5400000">
                      <a:off x="736013" y="18855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41" name="Google Shape;9041;p9"/>
                    <p:cNvSpPr/>
                    <p:nvPr/>
                  </p:nvSpPr>
                  <p:spPr>
                    <a:xfrm rot="-5400000">
                      <a:off x="736013" y="18014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42" name="Google Shape;9042;p9"/>
                    <p:cNvSpPr/>
                    <p:nvPr/>
                  </p:nvSpPr>
                  <p:spPr>
                    <a:xfrm rot="-5400000">
                      <a:off x="694163" y="15420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43" name="Google Shape;9043;p9"/>
                    <p:cNvSpPr/>
                    <p:nvPr/>
                  </p:nvSpPr>
                  <p:spPr>
                    <a:xfrm rot="-5400000">
                      <a:off x="651875" y="158437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44" name="Google Shape;9044;p9"/>
                    <p:cNvSpPr/>
                    <p:nvPr/>
                  </p:nvSpPr>
                  <p:spPr>
                    <a:xfrm rot="-5400000">
                      <a:off x="651888" y="15002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45" name="Google Shape;9045;p9"/>
                    <p:cNvSpPr/>
                    <p:nvPr/>
                  </p:nvSpPr>
                  <p:spPr>
                    <a:xfrm rot="-5400000">
                      <a:off x="735788" y="158416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46" name="Google Shape;9046;p9"/>
                    <p:cNvSpPr/>
                    <p:nvPr/>
                  </p:nvSpPr>
                  <p:spPr>
                    <a:xfrm rot="-5400000">
                      <a:off x="735800" y="15000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47" name="Google Shape;9047;p9"/>
                    <p:cNvSpPr/>
                    <p:nvPr/>
                  </p:nvSpPr>
                  <p:spPr>
                    <a:xfrm rot="-5400000">
                      <a:off x="693950" y="124070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48" name="Google Shape;9048;p9"/>
                    <p:cNvSpPr/>
                    <p:nvPr/>
                  </p:nvSpPr>
                  <p:spPr>
                    <a:xfrm rot="-5400000">
                      <a:off x="651888" y="1282763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49" name="Google Shape;9049;p9"/>
                    <p:cNvSpPr/>
                    <p:nvPr/>
                  </p:nvSpPr>
                  <p:spPr>
                    <a:xfrm rot="-5400000">
                      <a:off x="651875" y="119862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50" name="Google Shape;9050;p9"/>
                    <p:cNvSpPr/>
                    <p:nvPr/>
                  </p:nvSpPr>
                  <p:spPr>
                    <a:xfrm rot="-5400000">
                      <a:off x="735800" y="128255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51" name="Google Shape;9051;p9"/>
                    <p:cNvSpPr/>
                    <p:nvPr/>
                  </p:nvSpPr>
                  <p:spPr>
                    <a:xfrm rot="-5400000">
                      <a:off x="735788" y="119841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52" name="Google Shape;9052;p9"/>
                    <p:cNvSpPr/>
                    <p:nvPr/>
                  </p:nvSpPr>
                  <p:spPr>
                    <a:xfrm rot="-5400000">
                      <a:off x="693938" y="939088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53" name="Google Shape;9053;p9"/>
                    <p:cNvSpPr/>
                    <p:nvPr/>
                  </p:nvSpPr>
                  <p:spPr>
                    <a:xfrm rot="-5400000">
                      <a:off x="652100" y="9813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54" name="Google Shape;9054;p9"/>
                    <p:cNvSpPr/>
                    <p:nvPr/>
                  </p:nvSpPr>
                  <p:spPr>
                    <a:xfrm rot="-5400000">
                      <a:off x="652100" y="8972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55" name="Google Shape;9055;p9"/>
                    <p:cNvSpPr/>
                    <p:nvPr/>
                  </p:nvSpPr>
                  <p:spPr>
                    <a:xfrm rot="-5400000">
                      <a:off x="736013" y="9811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56" name="Google Shape;9056;p9"/>
                    <p:cNvSpPr/>
                    <p:nvPr/>
                  </p:nvSpPr>
                  <p:spPr>
                    <a:xfrm rot="-5400000">
                      <a:off x="736013" y="8970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57" name="Google Shape;9057;p9"/>
                    <p:cNvSpPr/>
                    <p:nvPr/>
                  </p:nvSpPr>
                  <p:spPr>
                    <a:xfrm rot="-5400000">
                      <a:off x="694163" y="6376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58" name="Google Shape;9058;p9"/>
                    <p:cNvSpPr/>
                    <p:nvPr/>
                  </p:nvSpPr>
                  <p:spPr>
                    <a:xfrm rot="-5400000">
                      <a:off x="651875" y="67997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59" name="Google Shape;9059;p9"/>
                    <p:cNvSpPr/>
                    <p:nvPr/>
                  </p:nvSpPr>
                  <p:spPr>
                    <a:xfrm rot="-5400000">
                      <a:off x="651888" y="5958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60" name="Google Shape;9060;p9"/>
                    <p:cNvSpPr/>
                    <p:nvPr/>
                  </p:nvSpPr>
                  <p:spPr>
                    <a:xfrm rot="-5400000">
                      <a:off x="735788" y="67976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61" name="Google Shape;9061;p9"/>
                    <p:cNvSpPr/>
                    <p:nvPr/>
                  </p:nvSpPr>
                  <p:spPr>
                    <a:xfrm rot="-5400000">
                      <a:off x="735800" y="5956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62" name="Google Shape;9062;p9"/>
                    <p:cNvSpPr/>
                    <p:nvPr/>
                  </p:nvSpPr>
                  <p:spPr>
                    <a:xfrm rot="-5400000">
                      <a:off x="651875" y="746425"/>
                      <a:ext cx="12645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58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7" y="1087"/>
                          </a:lnTo>
                          <a:lnTo>
                            <a:pt x="1087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70" y="3952"/>
                          </a:lnTo>
                          <a:lnTo>
                            <a:pt x="3970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57" y="5040"/>
                          </a:lnTo>
                          <a:lnTo>
                            <a:pt x="5057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63" name="Google Shape;9063;p9"/>
                    <p:cNvSpPr/>
                    <p:nvPr/>
                  </p:nvSpPr>
                  <p:spPr>
                    <a:xfrm rot="-5400000">
                      <a:off x="652088" y="445038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  <p:grpSp>
                <p:nvGrpSpPr>
                  <p:cNvPr id="9064" name="Google Shape;9064;p9"/>
                  <p:cNvGrpSpPr/>
                  <p:nvPr/>
                </p:nvGrpSpPr>
                <p:grpSpPr>
                  <a:xfrm>
                    <a:off x="177100" y="2609025"/>
                    <a:ext cx="224400" cy="2538050"/>
                    <a:chOff x="602900" y="445025"/>
                    <a:chExt cx="224400" cy="2538050"/>
                  </a:xfrm>
                </p:grpSpPr>
                <p:sp>
                  <p:nvSpPr>
                    <p:cNvPr id="9065" name="Google Shape;9065;p9"/>
                    <p:cNvSpPr/>
                    <p:nvPr/>
                  </p:nvSpPr>
                  <p:spPr>
                    <a:xfrm rot="-5400000">
                      <a:off x="-453825" y="1701950"/>
                      <a:ext cx="2538050" cy="24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1522" h="968" extrusionOk="0">
                          <a:moveTo>
                            <a:pt x="1" y="1"/>
                          </a:moveTo>
                          <a:lnTo>
                            <a:pt x="1" y="967"/>
                          </a:lnTo>
                          <a:lnTo>
                            <a:pt x="101521" y="967"/>
                          </a:lnTo>
                          <a:lnTo>
                            <a:pt x="101521" y="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66" name="Google Shape;9066;p9"/>
                    <p:cNvSpPr/>
                    <p:nvPr/>
                  </p:nvSpPr>
                  <p:spPr>
                    <a:xfrm rot="-5400000">
                      <a:off x="-654250" y="1702175"/>
                      <a:ext cx="2538050" cy="237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1522" h="950" extrusionOk="0">
                          <a:moveTo>
                            <a:pt x="1" y="0"/>
                          </a:moveTo>
                          <a:lnTo>
                            <a:pt x="1" y="950"/>
                          </a:lnTo>
                          <a:lnTo>
                            <a:pt x="101521" y="950"/>
                          </a:lnTo>
                          <a:lnTo>
                            <a:pt x="10152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67" name="Google Shape;9067;p9"/>
                    <p:cNvSpPr/>
                    <p:nvPr/>
                  </p:nvSpPr>
                  <p:spPr>
                    <a:xfrm rot="-5400000">
                      <a:off x="652300" y="28568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06" y="4505"/>
                          </a:lnTo>
                          <a:lnTo>
                            <a:pt x="1606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41" y="2123"/>
                          </a:lnTo>
                          <a:lnTo>
                            <a:pt x="2141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68" name="Google Shape;9068;p9"/>
                    <p:cNvSpPr/>
                    <p:nvPr/>
                  </p:nvSpPr>
                  <p:spPr>
                    <a:xfrm rot="-5400000">
                      <a:off x="652088" y="2555463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8" y="1087"/>
                          </a:lnTo>
                          <a:lnTo>
                            <a:pt x="1088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506" y="535"/>
                          </a:moveTo>
                          <a:lnTo>
                            <a:pt x="4506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1" y="5040"/>
                          </a:lnTo>
                          <a:lnTo>
                            <a:pt x="504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69" name="Google Shape;9069;p9"/>
                    <p:cNvSpPr/>
                    <p:nvPr/>
                  </p:nvSpPr>
                  <p:spPr>
                    <a:xfrm rot="-5400000">
                      <a:off x="652313" y="2254063"/>
                      <a:ext cx="12557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3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70" name="Google Shape;9070;p9"/>
                    <p:cNvSpPr/>
                    <p:nvPr/>
                  </p:nvSpPr>
                  <p:spPr>
                    <a:xfrm rot="-5400000">
                      <a:off x="652088" y="1952663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8" y="1087"/>
                          </a:lnTo>
                          <a:lnTo>
                            <a:pt x="1088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35" y="1622"/>
                          </a:lnTo>
                          <a:lnTo>
                            <a:pt x="3435" y="3417"/>
                          </a:lnTo>
                          <a:lnTo>
                            <a:pt x="2710" y="3417"/>
                          </a:lnTo>
                          <a:lnTo>
                            <a:pt x="2710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71" name="Google Shape;9071;p9"/>
                    <p:cNvSpPr/>
                    <p:nvPr/>
                  </p:nvSpPr>
                  <p:spPr>
                    <a:xfrm rot="-5400000">
                      <a:off x="652100" y="1651050"/>
                      <a:ext cx="1260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0" h="5040" extrusionOk="0">
                          <a:moveTo>
                            <a:pt x="3417" y="535"/>
                          </a:moveTo>
                          <a:lnTo>
                            <a:pt x="3417" y="1087"/>
                          </a:lnTo>
                          <a:lnTo>
                            <a:pt x="1087" y="1087"/>
                          </a:lnTo>
                          <a:lnTo>
                            <a:pt x="1087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2" y="4505"/>
                          </a:lnTo>
                          <a:lnTo>
                            <a:pt x="1622" y="1622"/>
                          </a:lnTo>
                          <a:lnTo>
                            <a:pt x="3417" y="1622"/>
                          </a:lnTo>
                          <a:lnTo>
                            <a:pt x="3417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7" y="2123"/>
                          </a:lnTo>
                          <a:lnTo>
                            <a:pt x="2157" y="3952"/>
                          </a:lnTo>
                          <a:lnTo>
                            <a:pt x="3952" y="3952"/>
                          </a:lnTo>
                          <a:lnTo>
                            <a:pt x="3952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72" name="Google Shape;9072;p9"/>
                    <p:cNvSpPr/>
                    <p:nvPr/>
                  </p:nvSpPr>
                  <p:spPr>
                    <a:xfrm rot="-5400000">
                      <a:off x="652300" y="13496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73" name="Google Shape;9073;p9"/>
                    <p:cNvSpPr/>
                    <p:nvPr/>
                  </p:nvSpPr>
                  <p:spPr>
                    <a:xfrm rot="-5400000">
                      <a:off x="652300" y="10480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06" y="4505"/>
                          </a:lnTo>
                          <a:lnTo>
                            <a:pt x="1606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41" y="2123"/>
                          </a:lnTo>
                          <a:lnTo>
                            <a:pt x="2141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74" name="Google Shape;9074;p9"/>
                    <p:cNvSpPr/>
                    <p:nvPr/>
                  </p:nvSpPr>
                  <p:spPr>
                    <a:xfrm rot="-5400000">
                      <a:off x="693950" y="274790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75" name="Google Shape;9075;p9"/>
                    <p:cNvSpPr/>
                    <p:nvPr/>
                  </p:nvSpPr>
                  <p:spPr>
                    <a:xfrm rot="-5400000">
                      <a:off x="652100" y="27901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76" name="Google Shape;9076;p9"/>
                    <p:cNvSpPr/>
                    <p:nvPr/>
                  </p:nvSpPr>
                  <p:spPr>
                    <a:xfrm rot="-5400000">
                      <a:off x="652100" y="27060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77" name="Google Shape;9077;p9"/>
                    <p:cNvSpPr/>
                    <p:nvPr/>
                  </p:nvSpPr>
                  <p:spPr>
                    <a:xfrm rot="-5400000">
                      <a:off x="736013" y="27899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78" name="Google Shape;9078;p9"/>
                    <p:cNvSpPr/>
                    <p:nvPr/>
                  </p:nvSpPr>
                  <p:spPr>
                    <a:xfrm rot="-5400000">
                      <a:off x="736013" y="27058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79" name="Google Shape;9079;p9"/>
                    <p:cNvSpPr/>
                    <p:nvPr/>
                  </p:nvSpPr>
                  <p:spPr>
                    <a:xfrm rot="-5400000">
                      <a:off x="694163" y="24464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80" name="Google Shape;9080;p9"/>
                    <p:cNvSpPr/>
                    <p:nvPr/>
                  </p:nvSpPr>
                  <p:spPr>
                    <a:xfrm rot="-5400000">
                      <a:off x="651888" y="248878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81" name="Google Shape;9081;p9"/>
                    <p:cNvSpPr/>
                    <p:nvPr/>
                  </p:nvSpPr>
                  <p:spPr>
                    <a:xfrm rot="-5400000">
                      <a:off x="651888" y="24046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82" name="Google Shape;9082;p9"/>
                    <p:cNvSpPr/>
                    <p:nvPr/>
                  </p:nvSpPr>
                  <p:spPr>
                    <a:xfrm rot="-5400000">
                      <a:off x="735800" y="248857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83" name="Google Shape;9083;p9"/>
                    <p:cNvSpPr/>
                    <p:nvPr/>
                  </p:nvSpPr>
                  <p:spPr>
                    <a:xfrm rot="-5400000">
                      <a:off x="735800" y="24044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84" name="Google Shape;9084;p9"/>
                    <p:cNvSpPr/>
                    <p:nvPr/>
                  </p:nvSpPr>
                  <p:spPr>
                    <a:xfrm rot="-5400000">
                      <a:off x="694163" y="21448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85" name="Google Shape;9085;p9"/>
                    <p:cNvSpPr/>
                    <p:nvPr/>
                  </p:nvSpPr>
                  <p:spPr>
                    <a:xfrm rot="-5400000">
                      <a:off x="651888" y="2187163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1" y="1674"/>
                          </a:lnTo>
                          <a:lnTo>
                            <a:pt x="169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86" name="Google Shape;9086;p9"/>
                    <p:cNvSpPr/>
                    <p:nvPr/>
                  </p:nvSpPr>
                  <p:spPr>
                    <a:xfrm rot="-5400000">
                      <a:off x="651875" y="210302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87" name="Google Shape;9087;p9"/>
                    <p:cNvSpPr/>
                    <p:nvPr/>
                  </p:nvSpPr>
                  <p:spPr>
                    <a:xfrm rot="-5400000">
                      <a:off x="735800" y="218695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1" y="1692"/>
                          </a:lnTo>
                          <a:lnTo>
                            <a:pt x="169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88" name="Google Shape;9088;p9"/>
                    <p:cNvSpPr/>
                    <p:nvPr/>
                  </p:nvSpPr>
                  <p:spPr>
                    <a:xfrm rot="-5400000">
                      <a:off x="735788" y="210281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89" name="Google Shape;9089;p9"/>
                    <p:cNvSpPr/>
                    <p:nvPr/>
                  </p:nvSpPr>
                  <p:spPr>
                    <a:xfrm rot="-5400000">
                      <a:off x="693938" y="1843488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90" name="Google Shape;9090;p9"/>
                    <p:cNvSpPr/>
                    <p:nvPr/>
                  </p:nvSpPr>
                  <p:spPr>
                    <a:xfrm rot="-5400000">
                      <a:off x="652100" y="18857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91" name="Google Shape;9091;p9"/>
                    <p:cNvSpPr/>
                    <p:nvPr/>
                  </p:nvSpPr>
                  <p:spPr>
                    <a:xfrm rot="-5400000">
                      <a:off x="652100" y="18016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92" name="Google Shape;9092;p9"/>
                    <p:cNvSpPr/>
                    <p:nvPr/>
                  </p:nvSpPr>
                  <p:spPr>
                    <a:xfrm rot="-5400000">
                      <a:off x="736013" y="18855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93" name="Google Shape;9093;p9"/>
                    <p:cNvSpPr/>
                    <p:nvPr/>
                  </p:nvSpPr>
                  <p:spPr>
                    <a:xfrm rot="-5400000">
                      <a:off x="736013" y="18014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94" name="Google Shape;9094;p9"/>
                    <p:cNvSpPr/>
                    <p:nvPr/>
                  </p:nvSpPr>
                  <p:spPr>
                    <a:xfrm rot="-5400000">
                      <a:off x="694163" y="15420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95" name="Google Shape;9095;p9"/>
                    <p:cNvSpPr/>
                    <p:nvPr/>
                  </p:nvSpPr>
                  <p:spPr>
                    <a:xfrm rot="-5400000">
                      <a:off x="651875" y="158437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96" name="Google Shape;9096;p9"/>
                    <p:cNvSpPr/>
                    <p:nvPr/>
                  </p:nvSpPr>
                  <p:spPr>
                    <a:xfrm rot="-5400000">
                      <a:off x="651888" y="15002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97" name="Google Shape;9097;p9"/>
                    <p:cNvSpPr/>
                    <p:nvPr/>
                  </p:nvSpPr>
                  <p:spPr>
                    <a:xfrm rot="-5400000">
                      <a:off x="735788" y="158416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98" name="Google Shape;9098;p9"/>
                    <p:cNvSpPr/>
                    <p:nvPr/>
                  </p:nvSpPr>
                  <p:spPr>
                    <a:xfrm rot="-5400000">
                      <a:off x="735800" y="15000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099" name="Google Shape;9099;p9"/>
                    <p:cNvSpPr/>
                    <p:nvPr/>
                  </p:nvSpPr>
                  <p:spPr>
                    <a:xfrm rot="-5400000">
                      <a:off x="693950" y="124070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100" name="Google Shape;9100;p9"/>
                    <p:cNvSpPr/>
                    <p:nvPr/>
                  </p:nvSpPr>
                  <p:spPr>
                    <a:xfrm rot="-5400000">
                      <a:off x="651888" y="1282763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101" name="Google Shape;9101;p9"/>
                    <p:cNvSpPr/>
                    <p:nvPr/>
                  </p:nvSpPr>
                  <p:spPr>
                    <a:xfrm rot="-5400000">
                      <a:off x="651875" y="119862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102" name="Google Shape;9102;p9"/>
                    <p:cNvSpPr/>
                    <p:nvPr/>
                  </p:nvSpPr>
                  <p:spPr>
                    <a:xfrm rot="-5400000">
                      <a:off x="735800" y="128255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103" name="Google Shape;9103;p9"/>
                    <p:cNvSpPr/>
                    <p:nvPr/>
                  </p:nvSpPr>
                  <p:spPr>
                    <a:xfrm rot="-5400000">
                      <a:off x="735788" y="119841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104" name="Google Shape;9104;p9"/>
                    <p:cNvSpPr/>
                    <p:nvPr/>
                  </p:nvSpPr>
                  <p:spPr>
                    <a:xfrm rot="-5400000">
                      <a:off x="693938" y="939088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105" name="Google Shape;9105;p9"/>
                    <p:cNvSpPr/>
                    <p:nvPr/>
                  </p:nvSpPr>
                  <p:spPr>
                    <a:xfrm rot="-5400000">
                      <a:off x="652100" y="9813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106" name="Google Shape;9106;p9"/>
                    <p:cNvSpPr/>
                    <p:nvPr/>
                  </p:nvSpPr>
                  <p:spPr>
                    <a:xfrm rot="-5400000">
                      <a:off x="652100" y="8972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107" name="Google Shape;9107;p9"/>
                    <p:cNvSpPr/>
                    <p:nvPr/>
                  </p:nvSpPr>
                  <p:spPr>
                    <a:xfrm rot="-5400000">
                      <a:off x="736013" y="9811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108" name="Google Shape;9108;p9"/>
                    <p:cNvSpPr/>
                    <p:nvPr/>
                  </p:nvSpPr>
                  <p:spPr>
                    <a:xfrm rot="-5400000">
                      <a:off x="736013" y="8970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109" name="Google Shape;9109;p9"/>
                    <p:cNvSpPr/>
                    <p:nvPr/>
                  </p:nvSpPr>
                  <p:spPr>
                    <a:xfrm rot="-5400000">
                      <a:off x="694163" y="6376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110" name="Google Shape;9110;p9"/>
                    <p:cNvSpPr/>
                    <p:nvPr/>
                  </p:nvSpPr>
                  <p:spPr>
                    <a:xfrm rot="-5400000">
                      <a:off x="651875" y="67997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111" name="Google Shape;9111;p9"/>
                    <p:cNvSpPr/>
                    <p:nvPr/>
                  </p:nvSpPr>
                  <p:spPr>
                    <a:xfrm rot="-5400000">
                      <a:off x="651888" y="5958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112" name="Google Shape;9112;p9"/>
                    <p:cNvSpPr/>
                    <p:nvPr/>
                  </p:nvSpPr>
                  <p:spPr>
                    <a:xfrm rot="-5400000">
                      <a:off x="735788" y="67976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113" name="Google Shape;9113;p9"/>
                    <p:cNvSpPr/>
                    <p:nvPr/>
                  </p:nvSpPr>
                  <p:spPr>
                    <a:xfrm rot="-5400000">
                      <a:off x="735800" y="5956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114" name="Google Shape;9114;p9"/>
                    <p:cNvSpPr/>
                    <p:nvPr/>
                  </p:nvSpPr>
                  <p:spPr>
                    <a:xfrm rot="-5400000">
                      <a:off x="651875" y="746425"/>
                      <a:ext cx="12645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58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7" y="1087"/>
                          </a:lnTo>
                          <a:lnTo>
                            <a:pt x="1087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70" y="3952"/>
                          </a:lnTo>
                          <a:lnTo>
                            <a:pt x="3970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57" y="5040"/>
                          </a:lnTo>
                          <a:lnTo>
                            <a:pt x="5057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115" name="Google Shape;9115;p9"/>
                    <p:cNvSpPr/>
                    <p:nvPr/>
                  </p:nvSpPr>
                  <p:spPr>
                    <a:xfrm rot="-5400000">
                      <a:off x="652088" y="445038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  <p:grpSp>
              <p:nvGrpSpPr>
                <p:cNvPr id="9116" name="Google Shape;9116;p9"/>
                <p:cNvGrpSpPr/>
                <p:nvPr/>
              </p:nvGrpSpPr>
              <p:grpSpPr>
                <a:xfrm rot="-5400000">
                  <a:off x="6860177" y="-1593073"/>
                  <a:ext cx="224400" cy="3605046"/>
                  <a:chOff x="602900" y="416604"/>
                  <a:chExt cx="224400" cy="3605046"/>
                </a:xfrm>
              </p:grpSpPr>
              <p:sp>
                <p:nvSpPr>
                  <p:cNvPr id="9117" name="Google Shape;9117;p9"/>
                  <p:cNvSpPr/>
                  <p:nvPr/>
                </p:nvSpPr>
                <p:spPr>
                  <a:xfrm rot="-5400000">
                    <a:off x="-987323" y="2207027"/>
                    <a:ext cx="3605046" cy="24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68" extrusionOk="0">
                        <a:moveTo>
                          <a:pt x="1" y="1"/>
                        </a:moveTo>
                        <a:lnTo>
                          <a:pt x="1" y="967"/>
                        </a:lnTo>
                        <a:lnTo>
                          <a:pt x="101521" y="967"/>
                        </a:lnTo>
                        <a:lnTo>
                          <a:pt x="101521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118" name="Google Shape;9118;p9"/>
                  <p:cNvSpPr/>
                  <p:nvPr/>
                </p:nvSpPr>
                <p:spPr>
                  <a:xfrm rot="-5400000">
                    <a:off x="-1167951" y="2227049"/>
                    <a:ext cx="3565453" cy="23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50" extrusionOk="0">
                        <a:moveTo>
                          <a:pt x="1" y="0"/>
                        </a:moveTo>
                        <a:lnTo>
                          <a:pt x="1" y="950"/>
                        </a:lnTo>
                        <a:lnTo>
                          <a:pt x="101521" y="950"/>
                        </a:lnTo>
                        <a:lnTo>
                          <a:pt x="10152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119" name="Google Shape;9119;p9"/>
                  <p:cNvSpPr/>
                  <p:nvPr/>
                </p:nvSpPr>
                <p:spPr>
                  <a:xfrm rot="-5400000">
                    <a:off x="652300" y="28568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120" name="Google Shape;9120;p9"/>
                  <p:cNvSpPr/>
                  <p:nvPr/>
                </p:nvSpPr>
                <p:spPr>
                  <a:xfrm rot="-5400000">
                    <a:off x="652088" y="25554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6" y="535"/>
                        </a:moveTo>
                        <a:lnTo>
                          <a:pt x="4506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1" y="5040"/>
                        </a:lnTo>
                        <a:lnTo>
                          <a:pt x="504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121" name="Google Shape;9121;p9"/>
                  <p:cNvSpPr/>
                  <p:nvPr/>
                </p:nvSpPr>
                <p:spPr>
                  <a:xfrm rot="-5400000">
                    <a:off x="652313" y="2254063"/>
                    <a:ext cx="12557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122" name="Google Shape;9122;p9"/>
                  <p:cNvSpPr/>
                  <p:nvPr/>
                </p:nvSpPr>
                <p:spPr>
                  <a:xfrm rot="-5400000">
                    <a:off x="652088" y="19526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35" y="1622"/>
                        </a:lnTo>
                        <a:lnTo>
                          <a:pt x="3435" y="3417"/>
                        </a:lnTo>
                        <a:lnTo>
                          <a:pt x="2710" y="3417"/>
                        </a:lnTo>
                        <a:lnTo>
                          <a:pt x="2710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123" name="Google Shape;9123;p9"/>
                  <p:cNvSpPr/>
                  <p:nvPr/>
                </p:nvSpPr>
                <p:spPr>
                  <a:xfrm rot="-5400000">
                    <a:off x="652100" y="1651050"/>
                    <a:ext cx="1260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0" h="5040" extrusionOk="0">
                        <a:moveTo>
                          <a:pt x="3417" y="535"/>
                        </a:moveTo>
                        <a:lnTo>
                          <a:pt x="3417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2" y="4505"/>
                        </a:lnTo>
                        <a:lnTo>
                          <a:pt x="1622" y="1622"/>
                        </a:lnTo>
                        <a:lnTo>
                          <a:pt x="3417" y="1622"/>
                        </a:lnTo>
                        <a:lnTo>
                          <a:pt x="3417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7" y="2123"/>
                        </a:lnTo>
                        <a:lnTo>
                          <a:pt x="2157" y="3952"/>
                        </a:lnTo>
                        <a:lnTo>
                          <a:pt x="3952" y="3952"/>
                        </a:lnTo>
                        <a:lnTo>
                          <a:pt x="3952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124" name="Google Shape;9124;p9"/>
                  <p:cNvSpPr/>
                  <p:nvPr/>
                </p:nvSpPr>
                <p:spPr>
                  <a:xfrm rot="-5400000">
                    <a:off x="652300" y="13496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125" name="Google Shape;9125;p9"/>
                  <p:cNvSpPr/>
                  <p:nvPr/>
                </p:nvSpPr>
                <p:spPr>
                  <a:xfrm rot="-5400000">
                    <a:off x="652300" y="10480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126" name="Google Shape;9126;p9"/>
                  <p:cNvSpPr/>
                  <p:nvPr/>
                </p:nvSpPr>
                <p:spPr>
                  <a:xfrm rot="-5400000">
                    <a:off x="693950" y="27479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127" name="Google Shape;9127;p9"/>
                  <p:cNvSpPr/>
                  <p:nvPr/>
                </p:nvSpPr>
                <p:spPr>
                  <a:xfrm rot="-5400000">
                    <a:off x="652100" y="27901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128" name="Google Shape;9128;p9"/>
                  <p:cNvSpPr/>
                  <p:nvPr/>
                </p:nvSpPr>
                <p:spPr>
                  <a:xfrm rot="-5400000">
                    <a:off x="652100" y="27060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129" name="Google Shape;9129;p9"/>
                  <p:cNvSpPr/>
                  <p:nvPr/>
                </p:nvSpPr>
                <p:spPr>
                  <a:xfrm rot="-5400000">
                    <a:off x="736013" y="27899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130" name="Google Shape;9130;p9"/>
                  <p:cNvSpPr/>
                  <p:nvPr/>
                </p:nvSpPr>
                <p:spPr>
                  <a:xfrm rot="-5400000">
                    <a:off x="736013" y="27058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131" name="Google Shape;9131;p9"/>
                  <p:cNvSpPr/>
                  <p:nvPr/>
                </p:nvSpPr>
                <p:spPr>
                  <a:xfrm rot="-5400000">
                    <a:off x="694163" y="24464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132" name="Google Shape;9132;p9"/>
                  <p:cNvSpPr/>
                  <p:nvPr/>
                </p:nvSpPr>
                <p:spPr>
                  <a:xfrm rot="-5400000">
                    <a:off x="651888" y="248878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133" name="Google Shape;9133;p9"/>
                  <p:cNvSpPr/>
                  <p:nvPr/>
                </p:nvSpPr>
                <p:spPr>
                  <a:xfrm rot="-5400000">
                    <a:off x="651888" y="24046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134" name="Google Shape;9134;p9"/>
                  <p:cNvSpPr/>
                  <p:nvPr/>
                </p:nvSpPr>
                <p:spPr>
                  <a:xfrm rot="-5400000">
                    <a:off x="735800" y="248857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135" name="Google Shape;9135;p9"/>
                  <p:cNvSpPr/>
                  <p:nvPr/>
                </p:nvSpPr>
                <p:spPr>
                  <a:xfrm rot="-5400000">
                    <a:off x="735800" y="24044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136" name="Google Shape;9136;p9"/>
                  <p:cNvSpPr/>
                  <p:nvPr/>
                </p:nvSpPr>
                <p:spPr>
                  <a:xfrm rot="-5400000">
                    <a:off x="694163" y="21448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137" name="Google Shape;9137;p9"/>
                  <p:cNvSpPr/>
                  <p:nvPr/>
                </p:nvSpPr>
                <p:spPr>
                  <a:xfrm rot="-5400000">
                    <a:off x="651888" y="21871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1" y="1674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138" name="Google Shape;9138;p9"/>
                  <p:cNvSpPr/>
                  <p:nvPr/>
                </p:nvSpPr>
                <p:spPr>
                  <a:xfrm rot="-5400000">
                    <a:off x="651875" y="21030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139" name="Google Shape;9139;p9"/>
                  <p:cNvSpPr/>
                  <p:nvPr/>
                </p:nvSpPr>
                <p:spPr>
                  <a:xfrm rot="-5400000">
                    <a:off x="735800" y="21869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1" y="1692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140" name="Google Shape;9140;p9"/>
                  <p:cNvSpPr/>
                  <p:nvPr/>
                </p:nvSpPr>
                <p:spPr>
                  <a:xfrm rot="-5400000">
                    <a:off x="735788" y="21028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141" name="Google Shape;9141;p9"/>
                  <p:cNvSpPr/>
                  <p:nvPr/>
                </p:nvSpPr>
                <p:spPr>
                  <a:xfrm rot="-5400000">
                    <a:off x="693938" y="18434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142" name="Google Shape;9142;p9"/>
                  <p:cNvSpPr/>
                  <p:nvPr/>
                </p:nvSpPr>
                <p:spPr>
                  <a:xfrm rot="-5400000">
                    <a:off x="652100" y="18857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143" name="Google Shape;9143;p9"/>
                  <p:cNvSpPr/>
                  <p:nvPr/>
                </p:nvSpPr>
                <p:spPr>
                  <a:xfrm rot="-5400000">
                    <a:off x="652100" y="18016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144" name="Google Shape;9144;p9"/>
                  <p:cNvSpPr/>
                  <p:nvPr/>
                </p:nvSpPr>
                <p:spPr>
                  <a:xfrm rot="-5400000">
                    <a:off x="736013" y="18855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145" name="Google Shape;9145;p9"/>
                  <p:cNvSpPr/>
                  <p:nvPr/>
                </p:nvSpPr>
                <p:spPr>
                  <a:xfrm rot="-5400000">
                    <a:off x="736013" y="18014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146" name="Google Shape;9146;p9"/>
                  <p:cNvSpPr/>
                  <p:nvPr/>
                </p:nvSpPr>
                <p:spPr>
                  <a:xfrm rot="-5400000">
                    <a:off x="694163" y="15420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147" name="Google Shape;9147;p9"/>
                  <p:cNvSpPr/>
                  <p:nvPr/>
                </p:nvSpPr>
                <p:spPr>
                  <a:xfrm rot="-5400000">
                    <a:off x="651875" y="15843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148" name="Google Shape;9148;p9"/>
                  <p:cNvSpPr/>
                  <p:nvPr/>
                </p:nvSpPr>
                <p:spPr>
                  <a:xfrm rot="-5400000">
                    <a:off x="651888" y="15002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149" name="Google Shape;9149;p9"/>
                  <p:cNvSpPr/>
                  <p:nvPr/>
                </p:nvSpPr>
                <p:spPr>
                  <a:xfrm rot="-5400000">
                    <a:off x="735788" y="15841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150" name="Google Shape;9150;p9"/>
                  <p:cNvSpPr/>
                  <p:nvPr/>
                </p:nvSpPr>
                <p:spPr>
                  <a:xfrm rot="-5400000">
                    <a:off x="735800" y="15000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151" name="Google Shape;9151;p9"/>
                  <p:cNvSpPr/>
                  <p:nvPr/>
                </p:nvSpPr>
                <p:spPr>
                  <a:xfrm rot="-5400000">
                    <a:off x="693950" y="12407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152" name="Google Shape;9152;p9"/>
                  <p:cNvSpPr/>
                  <p:nvPr/>
                </p:nvSpPr>
                <p:spPr>
                  <a:xfrm rot="-5400000">
                    <a:off x="651888" y="12827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153" name="Google Shape;9153;p9"/>
                  <p:cNvSpPr/>
                  <p:nvPr/>
                </p:nvSpPr>
                <p:spPr>
                  <a:xfrm rot="-5400000">
                    <a:off x="651875" y="11986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154" name="Google Shape;9154;p9"/>
                  <p:cNvSpPr/>
                  <p:nvPr/>
                </p:nvSpPr>
                <p:spPr>
                  <a:xfrm rot="-5400000">
                    <a:off x="735800" y="12825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155" name="Google Shape;9155;p9"/>
                  <p:cNvSpPr/>
                  <p:nvPr/>
                </p:nvSpPr>
                <p:spPr>
                  <a:xfrm rot="-5400000">
                    <a:off x="735788" y="11984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156" name="Google Shape;9156;p9"/>
                  <p:cNvSpPr/>
                  <p:nvPr/>
                </p:nvSpPr>
                <p:spPr>
                  <a:xfrm rot="-5400000">
                    <a:off x="693938" y="9390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157" name="Google Shape;9157;p9"/>
                  <p:cNvSpPr/>
                  <p:nvPr/>
                </p:nvSpPr>
                <p:spPr>
                  <a:xfrm rot="-5400000">
                    <a:off x="652100" y="9813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158" name="Google Shape;9158;p9"/>
                  <p:cNvSpPr/>
                  <p:nvPr/>
                </p:nvSpPr>
                <p:spPr>
                  <a:xfrm rot="-5400000">
                    <a:off x="652100" y="8972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159" name="Google Shape;9159;p9"/>
                  <p:cNvSpPr/>
                  <p:nvPr/>
                </p:nvSpPr>
                <p:spPr>
                  <a:xfrm rot="-5400000">
                    <a:off x="736013" y="9811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160" name="Google Shape;9160;p9"/>
                  <p:cNvSpPr/>
                  <p:nvPr/>
                </p:nvSpPr>
                <p:spPr>
                  <a:xfrm rot="-5400000">
                    <a:off x="736013" y="8970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161" name="Google Shape;9161;p9"/>
                  <p:cNvSpPr/>
                  <p:nvPr/>
                </p:nvSpPr>
                <p:spPr>
                  <a:xfrm rot="-5400000">
                    <a:off x="694163" y="6376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162" name="Google Shape;9162;p9"/>
                  <p:cNvSpPr/>
                  <p:nvPr/>
                </p:nvSpPr>
                <p:spPr>
                  <a:xfrm rot="-5400000">
                    <a:off x="651875" y="6799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163" name="Google Shape;9163;p9"/>
                  <p:cNvSpPr/>
                  <p:nvPr/>
                </p:nvSpPr>
                <p:spPr>
                  <a:xfrm rot="-5400000">
                    <a:off x="651888" y="5958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164" name="Google Shape;9164;p9"/>
                  <p:cNvSpPr/>
                  <p:nvPr/>
                </p:nvSpPr>
                <p:spPr>
                  <a:xfrm rot="-5400000">
                    <a:off x="735788" y="6797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165" name="Google Shape;9165;p9"/>
                  <p:cNvSpPr/>
                  <p:nvPr/>
                </p:nvSpPr>
                <p:spPr>
                  <a:xfrm rot="-5400000">
                    <a:off x="735800" y="5956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166" name="Google Shape;9166;p9"/>
                  <p:cNvSpPr/>
                  <p:nvPr/>
                </p:nvSpPr>
                <p:spPr>
                  <a:xfrm rot="-5400000">
                    <a:off x="651875" y="746425"/>
                    <a:ext cx="12645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58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70" y="3952"/>
                        </a:lnTo>
                        <a:lnTo>
                          <a:pt x="3970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57" y="5040"/>
                        </a:lnTo>
                        <a:lnTo>
                          <a:pt x="5057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9167" name="Google Shape;9167;p9"/>
                <p:cNvSpPr/>
                <p:nvPr/>
              </p:nvSpPr>
              <p:spPr>
                <a:xfrm rot="10800000">
                  <a:off x="8505325" y="146450"/>
                  <a:ext cx="125600" cy="12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4" h="5040" extrusionOk="0">
                      <a:moveTo>
                        <a:pt x="3418" y="535"/>
                      </a:moveTo>
                      <a:lnTo>
                        <a:pt x="3418" y="1087"/>
                      </a:lnTo>
                      <a:lnTo>
                        <a:pt x="1071" y="1087"/>
                      </a:lnTo>
                      <a:lnTo>
                        <a:pt x="1071" y="4505"/>
                      </a:lnTo>
                      <a:lnTo>
                        <a:pt x="536" y="4505"/>
                      </a:lnTo>
                      <a:lnTo>
                        <a:pt x="536" y="535"/>
                      </a:lnTo>
                      <a:close/>
                      <a:moveTo>
                        <a:pt x="4488" y="535"/>
                      </a:moveTo>
                      <a:lnTo>
                        <a:pt x="4488" y="4505"/>
                      </a:lnTo>
                      <a:lnTo>
                        <a:pt x="1623" y="4505"/>
                      </a:lnTo>
                      <a:lnTo>
                        <a:pt x="1623" y="1622"/>
                      </a:lnTo>
                      <a:lnTo>
                        <a:pt x="3418" y="1622"/>
                      </a:lnTo>
                      <a:lnTo>
                        <a:pt x="3418" y="3417"/>
                      </a:lnTo>
                      <a:lnTo>
                        <a:pt x="2693" y="3417"/>
                      </a:lnTo>
                      <a:lnTo>
                        <a:pt x="2693" y="2123"/>
                      </a:lnTo>
                      <a:lnTo>
                        <a:pt x="2158" y="2123"/>
                      </a:lnTo>
                      <a:lnTo>
                        <a:pt x="2158" y="3952"/>
                      </a:lnTo>
                      <a:lnTo>
                        <a:pt x="3953" y="3952"/>
                      </a:lnTo>
                      <a:lnTo>
                        <a:pt x="3953" y="535"/>
                      </a:lnTo>
                      <a:close/>
                      <a:moveTo>
                        <a:pt x="0" y="0"/>
                      </a:moveTo>
                      <a:lnTo>
                        <a:pt x="0" y="5040"/>
                      </a:lnTo>
                      <a:lnTo>
                        <a:pt x="5023" y="5040"/>
                      </a:lnTo>
                      <a:lnTo>
                        <a:pt x="502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168" name="Google Shape;9168;p9"/>
                <p:cNvSpPr/>
                <p:nvPr/>
              </p:nvSpPr>
              <p:spPr>
                <a:xfrm rot="10800000">
                  <a:off x="8212450" y="146450"/>
                  <a:ext cx="125600" cy="12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4" h="5040" extrusionOk="0">
                      <a:moveTo>
                        <a:pt x="3418" y="535"/>
                      </a:moveTo>
                      <a:lnTo>
                        <a:pt x="3418" y="1087"/>
                      </a:lnTo>
                      <a:lnTo>
                        <a:pt x="1071" y="1087"/>
                      </a:lnTo>
                      <a:lnTo>
                        <a:pt x="1071" y="4505"/>
                      </a:lnTo>
                      <a:lnTo>
                        <a:pt x="536" y="4505"/>
                      </a:lnTo>
                      <a:lnTo>
                        <a:pt x="536" y="535"/>
                      </a:lnTo>
                      <a:close/>
                      <a:moveTo>
                        <a:pt x="4488" y="535"/>
                      </a:moveTo>
                      <a:lnTo>
                        <a:pt x="4488" y="4505"/>
                      </a:lnTo>
                      <a:lnTo>
                        <a:pt x="1606" y="4505"/>
                      </a:lnTo>
                      <a:lnTo>
                        <a:pt x="1606" y="1622"/>
                      </a:lnTo>
                      <a:lnTo>
                        <a:pt x="3418" y="1622"/>
                      </a:lnTo>
                      <a:lnTo>
                        <a:pt x="3418" y="3417"/>
                      </a:lnTo>
                      <a:lnTo>
                        <a:pt x="2693" y="3417"/>
                      </a:lnTo>
                      <a:lnTo>
                        <a:pt x="2693" y="2123"/>
                      </a:lnTo>
                      <a:lnTo>
                        <a:pt x="2141" y="2123"/>
                      </a:lnTo>
                      <a:lnTo>
                        <a:pt x="2141" y="3952"/>
                      </a:lnTo>
                      <a:lnTo>
                        <a:pt x="3953" y="3952"/>
                      </a:lnTo>
                      <a:lnTo>
                        <a:pt x="3953" y="535"/>
                      </a:lnTo>
                      <a:close/>
                      <a:moveTo>
                        <a:pt x="1" y="0"/>
                      </a:moveTo>
                      <a:lnTo>
                        <a:pt x="1" y="5040"/>
                      </a:lnTo>
                      <a:lnTo>
                        <a:pt x="5023" y="5040"/>
                      </a:lnTo>
                      <a:lnTo>
                        <a:pt x="502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169" name="Google Shape;9169;p9"/>
                <p:cNvSpPr/>
                <p:nvPr/>
              </p:nvSpPr>
              <p:spPr>
                <a:xfrm rot="10800000">
                  <a:off x="8689475" y="188300"/>
                  <a:ext cx="4187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74" y="1692"/>
                      </a:lnTo>
                      <a:lnTo>
                        <a:pt x="167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170" name="Google Shape;9170;p9"/>
                <p:cNvSpPr/>
                <p:nvPr/>
              </p:nvSpPr>
              <p:spPr>
                <a:xfrm rot="10800000">
                  <a:off x="8731325" y="230575"/>
                  <a:ext cx="4232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75" extrusionOk="0">
                      <a:moveTo>
                        <a:pt x="1" y="0"/>
                      </a:moveTo>
                      <a:lnTo>
                        <a:pt x="1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171" name="Google Shape;9171;p9"/>
                <p:cNvSpPr/>
                <p:nvPr/>
              </p:nvSpPr>
              <p:spPr>
                <a:xfrm rot="10800000">
                  <a:off x="8647200" y="230575"/>
                  <a:ext cx="42300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75" extrusionOk="0">
                      <a:moveTo>
                        <a:pt x="0" y="0"/>
                      </a:moveTo>
                      <a:lnTo>
                        <a:pt x="0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172" name="Google Shape;9172;p9"/>
                <p:cNvSpPr/>
                <p:nvPr/>
              </p:nvSpPr>
              <p:spPr>
                <a:xfrm rot="10800000">
                  <a:off x="8731325" y="146450"/>
                  <a:ext cx="4232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173" name="Google Shape;9173;p9"/>
                <p:cNvSpPr/>
                <p:nvPr/>
              </p:nvSpPr>
              <p:spPr>
                <a:xfrm rot="10800000">
                  <a:off x="8647200" y="146450"/>
                  <a:ext cx="42300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174" name="Google Shape;9174;p9"/>
                <p:cNvSpPr/>
                <p:nvPr/>
              </p:nvSpPr>
              <p:spPr>
                <a:xfrm rot="10800000">
                  <a:off x="8404900" y="188300"/>
                  <a:ext cx="42300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175" name="Google Shape;9175;p9"/>
                <p:cNvSpPr/>
                <p:nvPr/>
              </p:nvSpPr>
              <p:spPr>
                <a:xfrm rot="10800000">
                  <a:off x="8446750" y="230575"/>
                  <a:ext cx="42300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75" extrusionOk="0">
                      <a:moveTo>
                        <a:pt x="0" y="0"/>
                      </a:moveTo>
                      <a:lnTo>
                        <a:pt x="0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176" name="Google Shape;9176;p9"/>
                <p:cNvSpPr/>
                <p:nvPr/>
              </p:nvSpPr>
              <p:spPr>
                <a:xfrm rot="10800000">
                  <a:off x="8362600" y="230575"/>
                  <a:ext cx="4232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75" extrusionOk="0">
                      <a:moveTo>
                        <a:pt x="1" y="0"/>
                      </a:moveTo>
                      <a:lnTo>
                        <a:pt x="1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177" name="Google Shape;9177;p9"/>
                <p:cNvSpPr/>
                <p:nvPr/>
              </p:nvSpPr>
              <p:spPr>
                <a:xfrm rot="10800000">
                  <a:off x="8446750" y="146450"/>
                  <a:ext cx="42300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178" name="Google Shape;9178;p9"/>
                <p:cNvSpPr/>
                <p:nvPr/>
              </p:nvSpPr>
              <p:spPr>
                <a:xfrm rot="10800000">
                  <a:off x="8362600" y="146450"/>
                  <a:ext cx="4232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179" name="Google Shape;9179;p9"/>
                <p:cNvSpPr/>
                <p:nvPr/>
              </p:nvSpPr>
              <p:spPr>
                <a:xfrm rot="10800000">
                  <a:off x="8103275" y="188300"/>
                  <a:ext cx="4232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180" name="Google Shape;9180;p9"/>
                <p:cNvSpPr/>
                <p:nvPr/>
              </p:nvSpPr>
              <p:spPr>
                <a:xfrm rot="10800000">
                  <a:off x="8145575" y="230575"/>
                  <a:ext cx="4187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75" extrusionOk="0">
                      <a:moveTo>
                        <a:pt x="1" y="0"/>
                      </a:moveTo>
                      <a:lnTo>
                        <a:pt x="1" y="1674"/>
                      </a:lnTo>
                      <a:lnTo>
                        <a:pt x="1675" y="1674"/>
                      </a:lnTo>
                      <a:lnTo>
                        <a:pt x="167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181" name="Google Shape;9181;p9"/>
                <p:cNvSpPr/>
                <p:nvPr/>
              </p:nvSpPr>
              <p:spPr>
                <a:xfrm rot="10800000">
                  <a:off x="8061425" y="230575"/>
                  <a:ext cx="4187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75" extrusionOk="0">
                      <a:moveTo>
                        <a:pt x="0" y="0"/>
                      </a:moveTo>
                      <a:lnTo>
                        <a:pt x="0" y="1674"/>
                      </a:lnTo>
                      <a:lnTo>
                        <a:pt x="1674" y="1674"/>
                      </a:lnTo>
                      <a:lnTo>
                        <a:pt x="167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182" name="Google Shape;9182;p9"/>
                <p:cNvSpPr/>
                <p:nvPr/>
              </p:nvSpPr>
              <p:spPr>
                <a:xfrm rot="10800000">
                  <a:off x="8145575" y="146450"/>
                  <a:ext cx="4187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75" y="1692"/>
                      </a:lnTo>
                      <a:lnTo>
                        <a:pt x="167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183" name="Google Shape;9183;p9"/>
                <p:cNvSpPr/>
                <p:nvPr/>
              </p:nvSpPr>
              <p:spPr>
                <a:xfrm rot="10800000">
                  <a:off x="8061425" y="146450"/>
                  <a:ext cx="4187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74" y="1692"/>
                      </a:lnTo>
                      <a:lnTo>
                        <a:pt x="167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184" name="Google Shape;9184;p9"/>
                <p:cNvSpPr/>
                <p:nvPr/>
              </p:nvSpPr>
              <p:spPr>
                <a:xfrm rot="10800000">
                  <a:off x="7802100" y="188300"/>
                  <a:ext cx="4187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74" y="1692"/>
                      </a:lnTo>
                      <a:lnTo>
                        <a:pt x="167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185" name="Google Shape;9185;p9"/>
                <p:cNvSpPr/>
                <p:nvPr/>
              </p:nvSpPr>
              <p:spPr>
                <a:xfrm rot="10800000">
                  <a:off x="7843950" y="230575"/>
                  <a:ext cx="4232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75" extrusionOk="0">
                      <a:moveTo>
                        <a:pt x="1" y="0"/>
                      </a:moveTo>
                      <a:lnTo>
                        <a:pt x="1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186" name="Google Shape;9186;p9"/>
                <p:cNvSpPr/>
                <p:nvPr/>
              </p:nvSpPr>
              <p:spPr>
                <a:xfrm rot="10800000">
                  <a:off x="7843950" y="146450"/>
                  <a:ext cx="4232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187" name="Google Shape;9187;p9"/>
                <p:cNvSpPr/>
                <p:nvPr/>
              </p:nvSpPr>
              <p:spPr>
                <a:xfrm rot="10800000">
                  <a:off x="7910400" y="146450"/>
                  <a:ext cx="126450" cy="12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8" h="5040" extrusionOk="0">
                      <a:moveTo>
                        <a:pt x="3418" y="535"/>
                      </a:moveTo>
                      <a:lnTo>
                        <a:pt x="3418" y="1087"/>
                      </a:lnTo>
                      <a:lnTo>
                        <a:pt x="1087" y="1087"/>
                      </a:lnTo>
                      <a:lnTo>
                        <a:pt x="1087" y="4505"/>
                      </a:lnTo>
                      <a:lnTo>
                        <a:pt x="535" y="4505"/>
                      </a:lnTo>
                      <a:lnTo>
                        <a:pt x="535" y="535"/>
                      </a:lnTo>
                      <a:close/>
                      <a:moveTo>
                        <a:pt x="4505" y="535"/>
                      </a:moveTo>
                      <a:lnTo>
                        <a:pt x="4505" y="4505"/>
                      </a:lnTo>
                      <a:lnTo>
                        <a:pt x="1623" y="4505"/>
                      </a:lnTo>
                      <a:lnTo>
                        <a:pt x="1623" y="1622"/>
                      </a:lnTo>
                      <a:lnTo>
                        <a:pt x="3418" y="1622"/>
                      </a:lnTo>
                      <a:lnTo>
                        <a:pt x="3418" y="3417"/>
                      </a:lnTo>
                      <a:lnTo>
                        <a:pt x="2693" y="3417"/>
                      </a:lnTo>
                      <a:lnTo>
                        <a:pt x="2693" y="2123"/>
                      </a:lnTo>
                      <a:lnTo>
                        <a:pt x="2158" y="2123"/>
                      </a:lnTo>
                      <a:lnTo>
                        <a:pt x="2158" y="3952"/>
                      </a:lnTo>
                      <a:lnTo>
                        <a:pt x="3970" y="3952"/>
                      </a:lnTo>
                      <a:lnTo>
                        <a:pt x="3970" y="535"/>
                      </a:lnTo>
                      <a:close/>
                      <a:moveTo>
                        <a:pt x="0" y="0"/>
                      </a:moveTo>
                      <a:lnTo>
                        <a:pt x="0" y="5040"/>
                      </a:lnTo>
                      <a:lnTo>
                        <a:pt x="5057" y="5040"/>
                      </a:lnTo>
                      <a:lnTo>
                        <a:pt x="505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9188" name="Google Shape;9188;p9"/>
              <p:cNvGrpSpPr/>
              <p:nvPr/>
            </p:nvGrpSpPr>
            <p:grpSpPr>
              <a:xfrm>
                <a:off x="372863" y="4821850"/>
                <a:ext cx="8398275" cy="224400"/>
                <a:chOff x="376625" y="97250"/>
                <a:chExt cx="8398275" cy="224400"/>
              </a:xfrm>
            </p:grpSpPr>
            <p:grpSp>
              <p:nvGrpSpPr>
                <p:cNvPr id="9189" name="Google Shape;9189;p9"/>
                <p:cNvGrpSpPr/>
                <p:nvPr/>
              </p:nvGrpSpPr>
              <p:grpSpPr>
                <a:xfrm rot="-5400000">
                  <a:off x="2738925" y="-2265050"/>
                  <a:ext cx="224400" cy="4949000"/>
                  <a:chOff x="177100" y="198075"/>
                  <a:chExt cx="224400" cy="4949000"/>
                </a:xfrm>
              </p:grpSpPr>
              <p:grpSp>
                <p:nvGrpSpPr>
                  <p:cNvPr id="9190" name="Google Shape;9190;p9"/>
                  <p:cNvGrpSpPr/>
                  <p:nvPr/>
                </p:nvGrpSpPr>
                <p:grpSpPr>
                  <a:xfrm>
                    <a:off x="177100" y="198075"/>
                    <a:ext cx="224400" cy="2538050"/>
                    <a:chOff x="602900" y="445025"/>
                    <a:chExt cx="224400" cy="2538050"/>
                  </a:xfrm>
                </p:grpSpPr>
                <p:sp>
                  <p:nvSpPr>
                    <p:cNvPr id="9191" name="Google Shape;9191;p9"/>
                    <p:cNvSpPr/>
                    <p:nvPr/>
                  </p:nvSpPr>
                  <p:spPr>
                    <a:xfrm rot="-5400000">
                      <a:off x="-453825" y="1701950"/>
                      <a:ext cx="2538050" cy="24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1522" h="968" extrusionOk="0">
                          <a:moveTo>
                            <a:pt x="1" y="1"/>
                          </a:moveTo>
                          <a:lnTo>
                            <a:pt x="1" y="967"/>
                          </a:lnTo>
                          <a:lnTo>
                            <a:pt x="101521" y="967"/>
                          </a:lnTo>
                          <a:lnTo>
                            <a:pt x="101521" y="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192" name="Google Shape;9192;p9"/>
                    <p:cNvSpPr/>
                    <p:nvPr/>
                  </p:nvSpPr>
                  <p:spPr>
                    <a:xfrm rot="-5400000">
                      <a:off x="-654250" y="1702175"/>
                      <a:ext cx="2538050" cy="237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1522" h="950" extrusionOk="0">
                          <a:moveTo>
                            <a:pt x="1" y="0"/>
                          </a:moveTo>
                          <a:lnTo>
                            <a:pt x="1" y="950"/>
                          </a:lnTo>
                          <a:lnTo>
                            <a:pt x="101521" y="950"/>
                          </a:lnTo>
                          <a:lnTo>
                            <a:pt x="10152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193" name="Google Shape;9193;p9"/>
                    <p:cNvSpPr/>
                    <p:nvPr/>
                  </p:nvSpPr>
                  <p:spPr>
                    <a:xfrm rot="-5400000">
                      <a:off x="652300" y="28568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06" y="4505"/>
                          </a:lnTo>
                          <a:lnTo>
                            <a:pt x="1606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41" y="2123"/>
                          </a:lnTo>
                          <a:lnTo>
                            <a:pt x="2141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194" name="Google Shape;9194;p9"/>
                    <p:cNvSpPr/>
                    <p:nvPr/>
                  </p:nvSpPr>
                  <p:spPr>
                    <a:xfrm rot="-5400000">
                      <a:off x="652088" y="2555463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8" y="1087"/>
                          </a:lnTo>
                          <a:lnTo>
                            <a:pt x="1088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506" y="535"/>
                          </a:moveTo>
                          <a:lnTo>
                            <a:pt x="4506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1" y="5040"/>
                          </a:lnTo>
                          <a:lnTo>
                            <a:pt x="504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195" name="Google Shape;9195;p9"/>
                    <p:cNvSpPr/>
                    <p:nvPr/>
                  </p:nvSpPr>
                  <p:spPr>
                    <a:xfrm rot="-5400000">
                      <a:off x="652313" y="2254063"/>
                      <a:ext cx="12557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3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196" name="Google Shape;9196;p9"/>
                    <p:cNvSpPr/>
                    <p:nvPr/>
                  </p:nvSpPr>
                  <p:spPr>
                    <a:xfrm rot="-5400000">
                      <a:off x="652088" y="1952663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8" y="1087"/>
                          </a:lnTo>
                          <a:lnTo>
                            <a:pt x="1088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35" y="1622"/>
                          </a:lnTo>
                          <a:lnTo>
                            <a:pt x="3435" y="3417"/>
                          </a:lnTo>
                          <a:lnTo>
                            <a:pt x="2710" y="3417"/>
                          </a:lnTo>
                          <a:lnTo>
                            <a:pt x="2710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197" name="Google Shape;9197;p9"/>
                    <p:cNvSpPr/>
                    <p:nvPr/>
                  </p:nvSpPr>
                  <p:spPr>
                    <a:xfrm rot="-5400000">
                      <a:off x="652100" y="1651050"/>
                      <a:ext cx="1260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0" h="5040" extrusionOk="0">
                          <a:moveTo>
                            <a:pt x="3417" y="535"/>
                          </a:moveTo>
                          <a:lnTo>
                            <a:pt x="3417" y="1087"/>
                          </a:lnTo>
                          <a:lnTo>
                            <a:pt x="1087" y="1087"/>
                          </a:lnTo>
                          <a:lnTo>
                            <a:pt x="1087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2" y="4505"/>
                          </a:lnTo>
                          <a:lnTo>
                            <a:pt x="1622" y="1622"/>
                          </a:lnTo>
                          <a:lnTo>
                            <a:pt x="3417" y="1622"/>
                          </a:lnTo>
                          <a:lnTo>
                            <a:pt x="3417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7" y="2123"/>
                          </a:lnTo>
                          <a:lnTo>
                            <a:pt x="2157" y="3952"/>
                          </a:lnTo>
                          <a:lnTo>
                            <a:pt x="3952" y="3952"/>
                          </a:lnTo>
                          <a:lnTo>
                            <a:pt x="3952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198" name="Google Shape;9198;p9"/>
                    <p:cNvSpPr/>
                    <p:nvPr/>
                  </p:nvSpPr>
                  <p:spPr>
                    <a:xfrm rot="-5400000">
                      <a:off x="652300" y="13496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199" name="Google Shape;9199;p9"/>
                    <p:cNvSpPr/>
                    <p:nvPr/>
                  </p:nvSpPr>
                  <p:spPr>
                    <a:xfrm rot="-5400000">
                      <a:off x="652300" y="10480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06" y="4505"/>
                          </a:lnTo>
                          <a:lnTo>
                            <a:pt x="1606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41" y="2123"/>
                          </a:lnTo>
                          <a:lnTo>
                            <a:pt x="2141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00" name="Google Shape;9200;p9"/>
                    <p:cNvSpPr/>
                    <p:nvPr/>
                  </p:nvSpPr>
                  <p:spPr>
                    <a:xfrm rot="-5400000">
                      <a:off x="693950" y="274790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01" name="Google Shape;9201;p9"/>
                    <p:cNvSpPr/>
                    <p:nvPr/>
                  </p:nvSpPr>
                  <p:spPr>
                    <a:xfrm rot="-5400000">
                      <a:off x="652100" y="27901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02" name="Google Shape;9202;p9"/>
                    <p:cNvSpPr/>
                    <p:nvPr/>
                  </p:nvSpPr>
                  <p:spPr>
                    <a:xfrm rot="-5400000">
                      <a:off x="652100" y="27060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03" name="Google Shape;9203;p9"/>
                    <p:cNvSpPr/>
                    <p:nvPr/>
                  </p:nvSpPr>
                  <p:spPr>
                    <a:xfrm rot="-5400000">
                      <a:off x="736013" y="27899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04" name="Google Shape;9204;p9"/>
                    <p:cNvSpPr/>
                    <p:nvPr/>
                  </p:nvSpPr>
                  <p:spPr>
                    <a:xfrm rot="-5400000">
                      <a:off x="736013" y="27058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05" name="Google Shape;9205;p9"/>
                    <p:cNvSpPr/>
                    <p:nvPr/>
                  </p:nvSpPr>
                  <p:spPr>
                    <a:xfrm rot="-5400000">
                      <a:off x="694163" y="24464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06" name="Google Shape;9206;p9"/>
                    <p:cNvSpPr/>
                    <p:nvPr/>
                  </p:nvSpPr>
                  <p:spPr>
                    <a:xfrm rot="-5400000">
                      <a:off x="651888" y="248878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07" name="Google Shape;9207;p9"/>
                    <p:cNvSpPr/>
                    <p:nvPr/>
                  </p:nvSpPr>
                  <p:spPr>
                    <a:xfrm rot="-5400000">
                      <a:off x="651888" y="24046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08" name="Google Shape;9208;p9"/>
                    <p:cNvSpPr/>
                    <p:nvPr/>
                  </p:nvSpPr>
                  <p:spPr>
                    <a:xfrm rot="-5400000">
                      <a:off x="735800" y="248857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09" name="Google Shape;9209;p9"/>
                    <p:cNvSpPr/>
                    <p:nvPr/>
                  </p:nvSpPr>
                  <p:spPr>
                    <a:xfrm rot="-5400000">
                      <a:off x="735800" y="24044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10" name="Google Shape;9210;p9"/>
                    <p:cNvSpPr/>
                    <p:nvPr/>
                  </p:nvSpPr>
                  <p:spPr>
                    <a:xfrm rot="-5400000">
                      <a:off x="694163" y="21448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11" name="Google Shape;9211;p9"/>
                    <p:cNvSpPr/>
                    <p:nvPr/>
                  </p:nvSpPr>
                  <p:spPr>
                    <a:xfrm rot="-5400000">
                      <a:off x="651888" y="2187163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1" y="1674"/>
                          </a:lnTo>
                          <a:lnTo>
                            <a:pt x="169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12" name="Google Shape;9212;p9"/>
                    <p:cNvSpPr/>
                    <p:nvPr/>
                  </p:nvSpPr>
                  <p:spPr>
                    <a:xfrm rot="-5400000">
                      <a:off x="651875" y="210302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13" name="Google Shape;9213;p9"/>
                    <p:cNvSpPr/>
                    <p:nvPr/>
                  </p:nvSpPr>
                  <p:spPr>
                    <a:xfrm rot="-5400000">
                      <a:off x="735800" y="218695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1" y="1692"/>
                          </a:lnTo>
                          <a:lnTo>
                            <a:pt x="169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14" name="Google Shape;9214;p9"/>
                    <p:cNvSpPr/>
                    <p:nvPr/>
                  </p:nvSpPr>
                  <p:spPr>
                    <a:xfrm rot="-5400000">
                      <a:off x="735788" y="210281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15" name="Google Shape;9215;p9"/>
                    <p:cNvSpPr/>
                    <p:nvPr/>
                  </p:nvSpPr>
                  <p:spPr>
                    <a:xfrm rot="-5400000">
                      <a:off x="693938" y="1843488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16" name="Google Shape;9216;p9"/>
                    <p:cNvSpPr/>
                    <p:nvPr/>
                  </p:nvSpPr>
                  <p:spPr>
                    <a:xfrm rot="-5400000">
                      <a:off x="652100" y="18857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17" name="Google Shape;9217;p9"/>
                    <p:cNvSpPr/>
                    <p:nvPr/>
                  </p:nvSpPr>
                  <p:spPr>
                    <a:xfrm rot="-5400000">
                      <a:off x="652100" y="18016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18" name="Google Shape;9218;p9"/>
                    <p:cNvSpPr/>
                    <p:nvPr/>
                  </p:nvSpPr>
                  <p:spPr>
                    <a:xfrm rot="-5400000">
                      <a:off x="736013" y="18855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19" name="Google Shape;9219;p9"/>
                    <p:cNvSpPr/>
                    <p:nvPr/>
                  </p:nvSpPr>
                  <p:spPr>
                    <a:xfrm rot="-5400000">
                      <a:off x="736013" y="18014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20" name="Google Shape;9220;p9"/>
                    <p:cNvSpPr/>
                    <p:nvPr/>
                  </p:nvSpPr>
                  <p:spPr>
                    <a:xfrm rot="-5400000">
                      <a:off x="694163" y="15420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21" name="Google Shape;9221;p9"/>
                    <p:cNvSpPr/>
                    <p:nvPr/>
                  </p:nvSpPr>
                  <p:spPr>
                    <a:xfrm rot="-5400000">
                      <a:off x="651875" y="158437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22" name="Google Shape;9222;p9"/>
                    <p:cNvSpPr/>
                    <p:nvPr/>
                  </p:nvSpPr>
                  <p:spPr>
                    <a:xfrm rot="-5400000">
                      <a:off x="651888" y="15002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23" name="Google Shape;9223;p9"/>
                    <p:cNvSpPr/>
                    <p:nvPr/>
                  </p:nvSpPr>
                  <p:spPr>
                    <a:xfrm rot="-5400000">
                      <a:off x="735788" y="158416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24" name="Google Shape;9224;p9"/>
                    <p:cNvSpPr/>
                    <p:nvPr/>
                  </p:nvSpPr>
                  <p:spPr>
                    <a:xfrm rot="-5400000">
                      <a:off x="735800" y="15000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25" name="Google Shape;9225;p9"/>
                    <p:cNvSpPr/>
                    <p:nvPr/>
                  </p:nvSpPr>
                  <p:spPr>
                    <a:xfrm rot="-5400000">
                      <a:off x="693950" y="124070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26" name="Google Shape;9226;p9"/>
                    <p:cNvSpPr/>
                    <p:nvPr/>
                  </p:nvSpPr>
                  <p:spPr>
                    <a:xfrm rot="-5400000">
                      <a:off x="651888" y="1282763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27" name="Google Shape;9227;p9"/>
                    <p:cNvSpPr/>
                    <p:nvPr/>
                  </p:nvSpPr>
                  <p:spPr>
                    <a:xfrm rot="-5400000">
                      <a:off x="651875" y="119862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28" name="Google Shape;9228;p9"/>
                    <p:cNvSpPr/>
                    <p:nvPr/>
                  </p:nvSpPr>
                  <p:spPr>
                    <a:xfrm rot="-5400000">
                      <a:off x="735800" y="128255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29" name="Google Shape;9229;p9"/>
                    <p:cNvSpPr/>
                    <p:nvPr/>
                  </p:nvSpPr>
                  <p:spPr>
                    <a:xfrm rot="-5400000">
                      <a:off x="735788" y="119841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30" name="Google Shape;9230;p9"/>
                    <p:cNvSpPr/>
                    <p:nvPr/>
                  </p:nvSpPr>
                  <p:spPr>
                    <a:xfrm rot="-5400000">
                      <a:off x="693938" y="939088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31" name="Google Shape;9231;p9"/>
                    <p:cNvSpPr/>
                    <p:nvPr/>
                  </p:nvSpPr>
                  <p:spPr>
                    <a:xfrm rot="-5400000">
                      <a:off x="652100" y="9813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32" name="Google Shape;9232;p9"/>
                    <p:cNvSpPr/>
                    <p:nvPr/>
                  </p:nvSpPr>
                  <p:spPr>
                    <a:xfrm rot="-5400000">
                      <a:off x="652100" y="8972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33" name="Google Shape;9233;p9"/>
                    <p:cNvSpPr/>
                    <p:nvPr/>
                  </p:nvSpPr>
                  <p:spPr>
                    <a:xfrm rot="-5400000">
                      <a:off x="736013" y="9811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34" name="Google Shape;9234;p9"/>
                    <p:cNvSpPr/>
                    <p:nvPr/>
                  </p:nvSpPr>
                  <p:spPr>
                    <a:xfrm rot="-5400000">
                      <a:off x="736013" y="8970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35" name="Google Shape;9235;p9"/>
                    <p:cNvSpPr/>
                    <p:nvPr/>
                  </p:nvSpPr>
                  <p:spPr>
                    <a:xfrm rot="-5400000">
                      <a:off x="694163" y="6376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36" name="Google Shape;9236;p9"/>
                    <p:cNvSpPr/>
                    <p:nvPr/>
                  </p:nvSpPr>
                  <p:spPr>
                    <a:xfrm rot="-5400000">
                      <a:off x="651875" y="67997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37" name="Google Shape;9237;p9"/>
                    <p:cNvSpPr/>
                    <p:nvPr/>
                  </p:nvSpPr>
                  <p:spPr>
                    <a:xfrm rot="-5400000">
                      <a:off x="651888" y="5958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38" name="Google Shape;9238;p9"/>
                    <p:cNvSpPr/>
                    <p:nvPr/>
                  </p:nvSpPr>
                  <p:spPr>
                    <a:xfrm rot="-5400000">
                      <a:off x="735788" y="67976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39" name="Google Shape;9239;p9"/>
                    <p:cNvSpPr/>
                    <p:nvPr/>
                  </p:nvSpPr>
                  <p:spPr>
                    <a:xfrm rot="-5400000">
                      <a:off x="735800" y="5956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40" name="Google Shape;9240;p9"/>
                    <p:cNvSpPr/>
                    <p:nvPr/>
                  </p:nvSpPr>
                  <p:spPr>
                    <a:xfrm rot="-5400000">
                      <a:off x="651875" y="746425"/>
                      <a:ext cx="12645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58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7" y="1087"/>
                          </a:lnTo>
                          <a:lnTo>
                            <a:pt x="1087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70" y="3952"/>
                          </a:lnTo>
                          <a:lnTo>
                            <a:pt x="3970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57" y="5040"/>
                          </a:lnTo>
                          <a:lnTo>
                            <a:pt x="5057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41" name="Google Shape;9241;p9"/>
                    <p:cNvSpPr/>
                    <p:nvPr/>
                  </p:nvSpPr>
                  <p:spPr>
                    <a:xfrm rot="-5400000">
                      <a:off x="652088" y="445038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  <p:grpSp>
                <p:nvGrpSpPr>
                  <p:cNvPr id="9242" name="Google Shape;9242;p9"/>
                  <p:cNvGrpSpPr/>
                  <p:nvPr/>
                </p:nvGrpSpPr>
                <p:grpSpPr>
                  <a:xfrm>
                    <a:off x="177100" y="2609025"/>
                    <a:ext cx="224400" cy="2538050"/>
                    <a:chOff x="602900" y="445025"/>
                    <a:chExt cx="224400" cy="2538050"/>
                  </a:xfrm>
                </p:grpSpPr>
                <p:sp>
                  <p:nvSpPr>
                    <p:cNvPr id="9243" name="Google Shape;9243;p9"/>
                    <p:cNvSpPr/>
                    <p:nvPr/>
                  </p:nvSpPr>
                  <p:spPr>
                    <a:xfrm rot="-5400000">
                      <a:off x="-453825" y="1701950"/>
                      <a:ext cx="2538050" cy="242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1522" h="968" extrusionOk="0">
                          <a:moveTo>
                            <a:pt x="1" y="1"/>
                          </a:moveTo>
                          <a:lnTo>
                            <a:pt x="1" y="967"/>
                          </a:lnTo>
                          <a:lnTo>
                            <a:pt x="101521" y="967"/>
                          </a:lnTo>
                          <a:lnTo>
                            <a:pt x="101521" y="1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44" name="Google Shape;9244;p9"/>
                    <p:cNvSpPr/>
                    <p:nvPr/>
                  </p:nvSpPr>
                  <p:spPr>
                    <a:xfrm rot="-5400000">
                      <a:off x="-654250" y="1702175"/>
                      <a:ext cx="2538050" cy="237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1522" h="950" extrusionOk="0">
                          <a:moveTo>
                            <a:pt x="1" y="0"/>
                          </a:moveTo>
                          <a:lnTo>
                            <a:pt x="1" y="950"/>
                          </a:lnTo>
                          <a:lnTo>
                            <a:pt x="101521" y="950"/>
                          </a:lnTo>
                          <a:lnTo>
                            <a:pt x="10152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45" name="Google Shape;9245;p9"/>
                    <p:cNvSpPr/>
                    <p:nvPr/>
                  </p:nvSpPr>
                  <p:spPr>
                    <a:xfrm rot="-5400000">
                      <a:off x="652300" y="28568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06" y="4505"/>
                          </a:lnTo>
                          <a:lnTo>
                            <a:pt x="1606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41" y="2123"/>
                          </a:lnTo>
                          <a:lnTo>
                            <a:pt x="2141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46" name="Google Shape;9246;p9"/>
                    <p:cNvSpPr/>
                    <p:nvPr/>
                  </p:nvSpPr>
                  <p:spPr>
                    <a:xfrm rot="-5400000">
                      <a:off x="652088" y="2555463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8" y="1087"/>
                          </a:lnTo>
                          <a:lnTo>
                            <a:pt x="1088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506" y="535"/>
                          </a:moveTo>
                          <a:lnTo>
                            <a:pt x="4506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1" y="5040"/>
                          </a:lnTo>
                          <a:lnTo>
                            <a:pt x="504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47" name="Google Shape;9247;p9"/>
                    <p:cNvSpPr/>
                    <p:nvPr/>
                  </p:nvSpPr>
                  <p:spPr>
                    <a:xfrm rot="-5400000">
                      <a:off x="652313" y="2254063"/>
                      <a:ext cx="12557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3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48" name="Google Shape;9248;p9"/>
                    <p:cNvSpPr/>
                    <p:nvPr/>
                  </p:nvSpPr>
                  <p:spPr>
                    <a:xfrm rot="-5400000">
                      <a:off x="652088" y="1952663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8" y="1087"/>
                          </a:lnTo>
                          <a:lnTo>
                            <a:pt x="1088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35" y="1622"/>
                          </a:lnTo>
                          <a:lnTo>
                            <a:pt x="3435" y="3417"/>
                          </a:lnTo>
                          <a:lnTo>
                            <a:pt x="2710" y="3417"/>
                          </a:lnTo>
                          <a:lnTo>
                            <a:pt x="2710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49" name="Google Shape;9249;p9"/>
                    <p:cNvSpPr/>
                    <p:nvPr/>
                  </p:nvSpPr>
                  <p:spPr>
                    <a:xfrm rot="-5400000">
                      <a:off x="652100" y="1651050"/>
                      <a:ext cx="1260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0" h="5040" extrusionOk="0">
                          <a:moveTo>
                            <a:pt x="3417" y="535"/>
                          </a:moveTo>
                          <a:lnTo>
                            <a:pt x="3417" y="1087"/>
                          </a:lnTo>
                          <a:lnTo>
                            <a:pt x="1087" y="1087"/>
                          </a:lnTo>
                          <a:lnTo>
                            <a:pt x="1087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2" y="4505"/>
                          </a:lnTo>
                          <a:lnTo>
                            <a:pt x="1622" y="1622"/>
                          </a:lnTo>
                          <a:lnTo>
                            <a:pt x="3417" y="1622"/>
                          </a:lnTo>
                          <a:lnTo>
                            <a:pt x="3417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7" y="2123"/>
                          </a:lnTo>
                          <a:lnTo>
                            <a:pt x="2157" y="3952"/>
                          </a:lnTo>
                          <a:lnTo>
                            <a:pt x="3952" y="3952"/>
                          </a:lnTo>
                          <a:lnTo>
                            <a:pt x="3952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50" name="Google Shape;9250;p9"/>
                    <p:cNvSpPr/>
                    <p:nvPr/>
                  </p:nvSpPr>
                  <p:spPr>
                    <a:xfrm rot="-5400000">
                      <a:off x="652300" y="13496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51" name="Google Shape;9251;p9"/>
                    <p:cNvSpPr/>
                    <p:nvPr/>
                  </p:nvSpPr>
                  <p:spPr>
                    <a:xfrm rot="-5400000">
                      <a:off x="652300" y="1048050"/>
                      <a:ext cx="12560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24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06" y="4505"/>
                          </a:lnTo>
                          <a:lnTo>
                            <a:pt x="1606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41" y="2123"/>
                          </a:lnTo>
                          <a:lnTo>
                            <a:pt x="2141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23" y="5040"/>
                          </a:lnTo>
                          <a:lnTo>
                            <a:pt x="5023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52" name="Google Shape;9252;p9"/>
                    <p:cNvSpPr/>
                    <p:nvPr/>
                  </p:nvSpPr>
                  <p:spPr>
                    <a:xfrm rot="-5400000">
                      <a:off x="693950" y="274790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53" name="Google Shape;9253;p9"/>
                    <p:cNvSpPr/>
                    <p:nvPr/>
                  </p:nvSpPr>
                  <p:spPr>
                    <a:xfrm rot="-5400000">
                      <a:off x="652100" y="27901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54" name="Google Shape;9254;p9"/>
                    <p:cNvSpPr/>
                    <p:nvPr/>
                  </p:nvSpPr>
                  <p:spPr>
                    <a:xfrm rot="-5400000">
                      <a:off x="652100" y="27060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55" name="Google Shape;9255;p9"/>
                    <p:cNvSpPr/>
                    <p:nvPr/>
                  </p:nvSpPr>
                  <p:spPr>
                    <a:xfrm rot="-5400000">
                      <a:off x="736013" y="27899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56" name="Google Shape;9256;p9"/>
                    <p:cNvSpPr/>
                    <p:nvPr/>
                  </p:nvSpPr>
                  <p:spPr>
                    <a:xfrm rot="-5400000">
                      <a:off x="736013" y="27058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57" name="Google Shape;9257;p9"/>
                    <p:cNvSpPr/>
                    <p:nvPr/>
                  </p:nvSpPr>
                  <p:spPr>
                    <a:xfrm rot="-5400000">
                      <a:off x="694163" y="24464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58" name="Google Shape;9258;p9"/>
                    <p:cNvSpPr/>
                    <p:nvPr/>
                  </p:nvSpPr>
                  <p:spPr>
                    <a:xfrm rot="-5400000">
                      <a:off x="651888" y="248878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59" name="Google Shape;9259;p9"/>
                    <p:cNvSpPr/>
                    <p:nvPr/>
                  </p:nvSpPr>
                  <p:spPr>
                    <a:xfrm rot="-5400000">
                      <a:off x="651888" y="24046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60" name="Google Shape;9260;p9"/>
                    <p:cNvSpPr/>
                    <p:nvPr/>
                  </p:nvSpPr>
                  <p:spPr>
                    <a:xfrm rot="-5400000">
                      <a:off x="735800" y="248857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61" name="Google Shape;9261;p9"/>
                    <p:cNvSpPr/>
                    <p:nvPr/>
                  </p:nvSpPr>
                  <p:spPr>
                    <a:xfrm rot="-5400000">
                      <a:off x="735800" y="24044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62" name="Google Shape;9262;p9"/>
                    <p:cNvSpPr/>
                    <p:nvPr/>
                  </p:nvSpPr>
                  <p:spPr>
                    <a:xfrm rot="-5400000">
                      <a:off x="694163" y="21448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63" name="Google Shape;9263;p9"/>
                    <p:cNvSpPr/>
                    <p:nvPr/>
                  </p:nvSpPr>
                  <p:spPr>
                    <a:xfrm rot="-5400000">
                      <a:off x="651888" y="2187163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1" y="1674"/>
                          </a:lnTo>
                          <a:lnTo>
                            <a:pt x="169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64" name="Google Shape;9264;p9"/>
                    <p:cNvSpPr/>
                    <p:nvPr/>
                  </p:nvSpPr>
                  <p:spPr>
                    <a:xfrm rot="-5400000">
                      <a:off x="651875" y="210302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65" name="Google Shape;9265;p9"/>
                    <p:cNvSpPr/>
                    <p:nvPr/>
                  </p:nvSpPr>
                  <p:spPr>
                    <a:xfrm rot="-5400000">
                      <a:off x="735800" y="218695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1" y="1692"/>
                          </a:lnTo>
                          <a:lnTo>
                            <a:pt x="1691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66" name="Google Shape;9266;p9"/>
                    <p:cNvSpPr/>
                    <p:nvPr/>
                  </p:nvSpPr>
                  <p:spPr>
                    <a:xfrm rot="-5400000">
                      <a:off x="735788" y="210281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67" name="Google Shape;9267;p9"/>
                    <p:cNvSpPr/>
                    <p:nvPr/>
                  </p:nvSpPr>
                  <p:spPr>
                    <a:xfrm rot="-5400000">
                      <a:off x="693938" y="1843488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68" name="Google Shape;9268;p9"/>
                    <p:cNvSpPr/>
                    <p:nvPr/>
                  </p:nvSpPr>
                  <p:spPr>
                    <a:xfrm rot="-5400000">
                      <a:off x="652100" y="18857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69" name="Google Shape;9269;p9"/>
                    <p:cNvSpPr/>
                    <p:nvPr/>
                  </p:nvSpPr>
                  <p:spPr>
                    <a:xfrm rot="-5400000">
                      <a:off x="652100" y="18016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70" name="Google Shape;9270;p9"/>
                    <p:cNvSpPr/>
                    <p:nvPr/>
                  </p:nvSpPr>
                  <p:spPr>
                    <a:xfrm rot="-5400000">
                      <a:off x="736013" y="18855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71" name="Google Shape;9271;p9"/>
                    <p:cNvSpPr/>
                    <p:nvPr/>
                  </p:nvSpPr>
                  <p:spPr>
                    <a:xfrm rot="-5400000">
                      <a:off x="736013" y="18014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72" name="Google Shape;9272;p9"/>
                    <p:cNvSpPr/>
                    <p:nvPr/>
                  </p:nvSpPr>
                  <p:spPr>
                    <a:xfrm rot="-5400000">
                      <a:off x="694163" y="15420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73" name="Google Shape;9273;p9"/>
                    <p:cNvSpPr/>
                    <p:nvPr/>
                  </p:nvSpPr>
                  <p:spPr>
                    <a:xfrm rot="-5400000">
                      <a:off x="651875" y="158437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74" name="Google Shape;9274;p9"/>
                    <p:cNvSpPr/>
                    <p:nvPr/>
                  </p:nvSpPr>
                  <p:spPr>
                    <a:xfrm rot="-5400000">
                      <a:off x="651888" y="15002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75" name="Google Shape;9275;p9"/>
                    <p:cNvSpPr/>
                    <p:nvPr/>
                  </p:nvSpPr>
                  <p:spPr>
                    <a:xfrm rot="-5400000">
                      <a:off x="735788" y="158416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76" name="Google Shape;9276;p9"/>
                    <p:cNvSpPr/>
                    <p:nvPr/>
                  </p:nvSpPr>
                  <p:spPr>
                    <a:xfrm rot="-5400000">
                      <a:off x="735800" y="15000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77" name="Google Shape;9277;p9"/>
                    <p:cNvSpPr/>
                    <p:nvPr/>
                  </p:nvSpPr>
                  <p:spPr>
                    <a:xfrm rot="-5400000">
                      <a:off x="693950" y="124070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78" name="Google Shape;9278;p9"/>
                    <p:cNvSpPr/>
                    <p:nvPr/>
                  </p:nvSpPr>
                  <p:spPr>
                    <a:xfrm rot="-5400000">
                      <a:off x="651888" y="1282763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79" name="Google Shape;9279;p9"/>
                    <p:cNvSpPr/>
                    <p:nvPr/>
                  </p:nvSpPr>
                  <p:spPr>
                    <a:xfrm rot="-5400000">
                      <a:off x="651875" y="119862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80" name="Google Shape;9280;p9"/>
                    <p:cNvSpPr/>
                    <p:nvPr/>
                  </p:nvSpPr>
                  <p:spPr>
                    <a:xfrm rot="-5400000">
                      <a:off x="735800" y="1282550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81" name="Google Shape;9281;p9"/>
                    <p:cNvSpPr/>
                    <p:nvPr/>
                  </p:nvSpPr>
                  <p:spPr>
                    <a:xfrm rot="-5400000">
                      <a:off x="735788" y="119841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82" name="Google Shape;9282;p9"/>
                    <p:cNvSpPr/>
                    <p:nvPr/>
                  </p:nvSpPr>
                  <p:spPr>
                    <a:xfrm rot="-5400000">
                      <a:off x="693938" y="939088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83" name="Google Shape;9283;p9"/>
                    <p:cNvSpPr/>
                    <p:nvPr/>
                  </p:nvSpPr>
                  <p:spPr>
                    <a:xfrm rot="-5400000">
                      <a:off x="652100" y="98137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75" y="1674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84" name="Google Shape;9284;p9"/>
                    <p:cNvSpPr/>
                    <p:nvPr/>
                  </p:nvSpPr>
                  <p:spPr>
                    <a:xfrm rot="-5400000">
                      <a:off x="652100" y="897225"/>
                      <a:ext cx="4187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74" y="1674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85" name="Google Shape;9285;p9"/>
                    <p:cNvSpPr/>
                    <p:nvPr/>
                  </p:nvSpPr>
                  <p:spPr>
                    <a:xfrm rot="-5400000">
                      <a:off x="736013" y="98116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75" y="1692"/>
                          </a:lnTo>
                          <a:lnTo>
                            <a:pt x="1675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86" name="Google Shape;9286;p9"/>
                    <p:cNvSpPr/>
                    <p:nvPr/>
                  </p:nvSpPr>
                  <p:spPr>
                    <a:xfrm rot="-5400000">
                      <a:off x="736013" y="897013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87" name="Google Shape;9287;p9"/>
                    <p:cNvSpPr/>
                    <p:nvPr/>
                  </p:nvSpPr>
                  <p:spPr>
                    <a:xfrm rot="-5400000">
                      <a:off x="694163" y="637688"/>
                      <a:ext cx="4187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75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74" y="1692"/>
                          </a:lnTo>
                          <a:lnTo>
                            <a:pt x="1674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88" name="Google Shape;9288;p9"/>
                    <p:cNvSpPr/>
                    <p:nvPr/>
                  </p:nvSpPr>
                  <p:spPr>
                    <a:xfrm rot="-5400000">
                      <a:off x="651875" y="679975"/>
                      <a:ext cx="42325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75" extrusionOk="0">
                          <a:moveTo>
                            <a:pt x="1" y="0"/>
                          </a:moveTo>
                          <a:lnTo>
                            <a:pt x="1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89" name="Google Shape;9289;p9"/>
                    <p:cNvSpPr/>
                    <p:nvPr/>
                  </p:nvSpPr>
                  <p:spPr>
                    <a:xfrm rot="-5400000">
                      <a:off x="651888" y="595838"/>
                      <a:ext cx="42300" cy="418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75" extrusionOk="0">
                          <a:moveTo>
                            <a:pt x="0" y="0"/>
                          </a:moveTo>
                          <a:lnTo>
                            <a:pt x="0" y="1674"/>
                          </a:lnTo>
                          <a:lnTo>
                            <a:pt x="1692" y="1674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90" name="Google Shape;9290;p9"/>
                    <p:cNvSpPr/>
                    <p:nvPr/>
                  </p:nvSpPr>
                  <p:spPr>
                    <a:xfrm rot="-5400000">
                      <a:off x="735788" y="679763"/>
                      <a:ext cx="42325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3" h="1692" extrusionOk="0">
                          <a:moveTo>
                            <a:pt x="1" y="0"/>
                          </a:moveTo>
                          <a:lnTo>
                            <a:pt x="1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91" name="Google Shape;9291;p9"/>
                    <p:cNvSpPr/>
                    <p:nvPr/>
                  </p:nvSpPr>
                  <p:spPr>
                    <a:xfrm rot="-5400000">
                      <a:off x="735800" y="595625"/>
                      <a:ext cx="42300" cy="42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92" h="1692" extrusionOk="0">
                          <a:moveTo>
                            <a:pt x="0" y="0"/>
                          </a:moveTo>
                          <a:lnTo>
                            <a:pt x="0" y="1692"/>
                          </a:lnTo>
                          <a:lnTo>
                            <a:pt x="1692" y="1692"/>
                          </a:lnTo>
                          <a:lnTo>
                            <a:pt x="1692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92" name="Google Shape;9292;p9"/>
                    <p:cNvSpPr/>
                    <p:nvPr/>
                  </p:nvSpPr>
                  <p:spPr>
                    <a:xfrm rot="-5400000">
                      <a:off x="651875" y="746425"/>
                      <a:ext cx="126450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58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87" y="1087"/>
                          </a:lnTo>
                          <a:lnTo>
                            <a:pt x="1087" y="4505"/>
                          </a:lnTo>
                          <a:lnTo>
                            <a:pt x="535" y="4505"/>
                          </a:lnTo>
                          <a:lnTo>
                            <a:pt x="535" y="535"/>
                          </a:lnTo>
                          <a:close/>
                          <a:moveTo>
                            <a:pt x="4505" y="535"/>
                          </a:moveTo>
                          <a:lnTo>
                            <a:pt x="4505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70" y="3952"/>
                          </a:lnTo>
                          <a:lnTo>
                            <a:pt x="3970" y="535"/>
                          </a:lnTo>
                          <a:close/>
                          <a:moveTo>
                            <a:pt x="0" y="0"/>
                          </a:moveTo>
                          <a:lnTo>
                            <a:pt x="0" y="5040"/>
                          </a:lnTo>
                          <a:lnTo>
                            <a:pt x="5057" y="5040"/>
                          </a:lnTo>
                          <a:lnTo>
                            <a:pt x="5057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293" name="Google Shape;9293;p9"/>
                    <p:cNvSpPr/>
                    <p:nvPr/>
                  </p:nvSpPr>
                  <p:spPr>
                    <a:xfrm rot="-5400000">
                      <a:off x="652088" y="445038"/>
                      <a:ext cx="126025" cy="1260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041" h="5040" extrusionOk="0">
                          <a:moveTo>
                            <a:pt x="3418" y="535"/>
                          </a:moveTo>
                          <a:lnTo>
                            <a:pt x="3418" y="1087"/>
                          </a:lnTo>
                          <a:lnTo>
                            <a:pt x="1071" y="1087"/>
                          </a:lnTo>
                          <a:lnTo>
                            <a:pt x="1071" y="4505"/>
                          </a:lnTo>
                          <a:lnTo>
                            <a:pt x="536" y="4505"/>
                          </a:lnTo>
                          <a:lnTo>
                            <a:pt x="536" y="535"/>
                          </a:lnTo>
                          <a:close/>
                          <a:moveTo>
                            <a:pt x="4488" y="535"/>
                          </a:moveTo>
                          <a:lnTo>
                            <a:pt x="4488" y="4505"/>
                          </a:lnTo>
                          <a:lnTo>
                            <a:pt x="1623" y="4505"/>
                          </a:lnTo>
                          <a:lnTo>
                            <a:pt x="1623" y="1622"/>
                          </a:lnTo>
                          <a:lnTo>
                            <a:pt x="3418" y="1622"/>
                          </a:lnTo>
                          <a:lnTo>
                            <a:pt x="3418" y="3417"/>
                          </a:lnTo>
                          <a:lnTo>
                            <a:pt x="2693" y="3417"/>
                          </a:lnTo>
                          <a:lnTo>
                            <a:pt x="2693" y="2123"/>
                          </a:lnTo>
                          <a:lnTo>
                            <a:pt x="2158" y="2123"/>
                          </a:lnTo>
                          <a:lnTo>
                            <a:pt x="2158" y="3952"/>
                          </a:lnTo>
                          <a:lnTo>
                            <a:pt x="3953" y="3952"/>
                          </a:lnTo>
                          <a:lnTo>
                            <a:pt x="3953" y="535"/>
                          </a:lnTo>
                          <a:close/>
                          <a:moveTo>
                            <a:pt x="1" y="0"/>
                          </a:moveTo>
                          <a:lnTo>
                            <a:pt x="1" y="5040"/>
                          </a:lnTo>
                          <a:lnTo>
                            <a:pt x="5040" y="5040"/>
                          </a:lnTo>
                          <a:lnTo>
                            <a:pt x="5040" y="0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  <p:grpSp>
              <p:nvGrpSpPr>
                <p:cNvPr id="9294" name="Google Shape;9294;p9"/>
                <p:cNvGrpSpPr/>
                <p:nvPr/>
              </p:nvGrpSpPr>
              <p:grpSpPr>
                <a:xfrm rot="-5400000">
                  <a:off x="6860177" y="-1593073"/>
                  <a:ext cx="224400" cy="3605046"/>
                  <a:chOff x="602900" y="416604"/>
                  <a:chExt cx="224400" cy="3605046"/>
                </a:xfrm>
              </p:grpSpPr>
              <p:sp>
                <p:nvSpPr>
                  <p:cNvPr id="9295" name="Google Shape;9295;p9"/>
                  <p:cNvSpPr/>
                  <p:nvPr/>
                </p:nvSpPr>
                <p:spPr>
                  <a:xfrm rot="-5400000">
                    <a:off x="-987323" y="2207027"/>
                    <a:ext cx="3605046" cy="24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68" extrusionOk="0">
                        <a:moveTo>
                          <a:pt x="1" y="1"/>
                        </a:moveTo>
                        <a:lnTo>
                          <a:pt x="1" y="967"/>
                        </a:lnTo>
                        <a:lnTo>
                          <a:pt x="101521" y="967"/>
                        </a:lnTo>
                        <a:lnTo>
                          <a:pt x="101521" y="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296" name="Google Shape;9296;p9"/>
                  <p:cNvSpPr/>
                  <p:nvPr/>
                </p:nvSpPr>
                <p:spPr>
                  <a:xfrm rot="-5400000">
                    <a:off x="-1167951" y="2227049"/>
                    <a:ext cx="3565453" cy="23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522" h="950" extrusionOk="0">
                        <a:moveTo>
                          <a:pt x="1" y="0"/>
                        </a:moveTo>
                        <a:lnTo>
                          <a:pt x="1" y="950"/>
                        </a:lnTo>
                        <a:lnTo>
                          <a:pt x="101521" y="950"/>
                        </a:lnTo>
                        <a:lnTo>
                          <a:pt x="10152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297" name="Google Shape;9297;p9"/>
                  <p:cNvSpPr/>
                  <p:nvPr/>
                </p:nvSpPr>
                <p:spPr>
                  <a:xfrm rot="-5400000">
                    <a:off x="652300" y="28568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298" name="Google Shape;9298;p9"/>
                  <p:cNvSpPr/>
                  <p:nvPr/>
                </p:nvSpPr>
                <p:spPr>
                  <a:xfrm rot="-5400000">
                    <a:off x="652088" y="25554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6" y="535"/>
                        </a:moveTo>
                        <a:lnTo>
                          <a:pt x="4506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1" y="5040"/>
                        </a:lnTo>
                        <a:lnTo>
                          <a:pt x="504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299" name="Google Shape;9299;p9"/>
                  <p:cNvSpPr/>
                  <p:nvPr/>
                </p:nvSpPr>
                <p:spPr>
                  <a:xfrm rot="-5400000">
                    <a:off x="652313" y="2254063"/>
                    <a:ext cx="12557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300" name="Google Shape;9300;p9"/>
                  <p:cNvSpPr/>
                  <p:nvPr/>
                </p:nvSpPr>
                <p:spPr>
                  <a:xfrm rot="-5400000">
                    <a:off x="652088" y="1952663"/>
                    <a:ext cx="126025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1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8" y="1087"/>
                        </a:lnTo>
                        <a:lnTo>
                          <a:pt x="1088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35" y="1622"/>
                        </a:lnTo>
                        <a:lnTo>
                          <a:pt x="3435" y="3417"/>
                        </a:lnTo>
                        <a:lnTo>
                          <a:pt x="2710" y="3417"/>
                        </a:lnTo>
                        <a:lnTo>
                          <a:pt x="2710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301" name="Google Shape;9301;p9"/>
                  <p:cNvSpPr/>
                  <p:nvPr/>
                </p:nvSpPr>
                <p:spPr>
                  <a:xfrm rot="-5400000">
                    <a:off x="652100" y="1651050"/>
                    <a:ext cx="1260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0" h="5040" extrusionOk="0">
                        <a:moveTo>
                          <a:pt x="3417" y="535"/>
                        </a:moveTo>
                        <a:lnTo>
                          <a:pt x="3417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2" y="4505"/>
                        </a:lnTo>
                        <a:lnTo>
                          <a:pt x="1622" y="1622"/>
                        </a:lnTo>
                        <a:lnTo>
                          <a:pt x="3417" y="1622"/>
                        </a:lnTo>
                        <a:lnTo>
                          <a:pt x="3417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7" y="2123"/>
                        </a:lnTo>
                        <a:lnTo>
                          <a:pt x="2157" y="3952"/>
                        </a:lnTo>
                        <a:lnTo>
                          <a:pt x="3952" y="3952"/>
                        </a:lnTo>
                        <a:lnTo>
                          <a:pt x="3952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40" y="5040"/>
                        </a:lnTo>
                        <a:lnTo>
                          <a:pt x="504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302" name="Google Shape;9302;p9"/>
                  <p:cNvSpPr/>
                  <p:nvPr/>
                </p:nvSpPr>
                <p:spPr>
                  <a:xfrm rot="-5400000">
                    <a:off x="652300" y="13496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303" name="Google Shape;9303;p9"/>
                  <p:cNvSpPr/>
                  <p:nvPr/>
                </p:nvSpPr>
                <p:spPr>
                  <a:xfrm rot="-5400000">
                    <a:off x="652300" y="1048050"/>
                    <a:ext cx="12560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4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71" y="1087"/>
                        </a:lnTo>
                        <a:lnTo>
                          <a:pt x="1071" y="4505"/>
                        </a:lnTo>
                        <a:lnTo>
                          <a:pt x="536" y="4505"/>
                        </a:lnTo>
                        <a:lnTo>
                          <a:pt x="536" y="535"/>
                        </a:lnTo>
                        <a:close/>
                        <a:moveTo>
                          <a:pt x="4488" y="535"/>
                        </a:moveTo>
                        <a:lnTo>
                          <a:pt x="4488" y="4505"/>
                        </a:lnTo>
                        <a:lnTo>
                          <a:pt x="1606" y="4505"/>
                        </a:lnTo>
                        <a:lnTo>
                          <a:pt x="1606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41" y="2123"/>
                        </a:lnTo>
                        <a:lnTo>
                          <a:pt x="2141" y="3952"/>
                        </a:lnTo>
                        <a:lnTo>
                          <a:pt x="3953" y="3952"/>
                        </a:lnTo>
                        <a:lnTo>
                          <a:pt x="3953" y="535"/>
                        </a:lnTo>
                        <a:close/>
                        <a:moveTo>
                          <a:pt x="1" y="0"/>
                        </a:moveTo>
                        <a:lnTo>
                          <a:pt x="1" y="5040"/>
                        </a:lnTo>
                        <a:lnTo>
                          <a:pt x="5023" y="5040"/>
                        </a:lnTo>
                        <a:lnTo>
                          <a:pt x="5023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304" name="Google Shape;9304;p9"/>
                  <p:cNvSpPr/>
                  <p:nvPr/>
                </p:nvSpPr>
                <p:spPr>
                  <a:xfrm rot="-5400000">
                    <a:off x="693950" y="27479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305" name="Google Shape;9305;p9"/>
                  <p:cNvSpPr/>
                  <p:nvPr/>
                </p:nvSpPr>
                <p:spPr>
                  <a:xfrm rot="-5400000">
                    <a:off x="652100" y="27901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306" name="Google Shape;9306;p9"/>
                  <p:cNvSpPr/>
                  <p:nvPr/>
                </p:nvSpPr>
                <p:spPr>
                  <a:xfrm rot="-5400000">
                    <a:off x="652100" y="27060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307" name="Google Shape;9307;p9"/>
                  <p:cNvSpPr/>
                  <p:nvPr/>
                </p:nvSpPr>
                <p:spPr>
                  <a:xfrm rot="-5400000">
                    <a:off x="736013" y="27899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308" name="Google Shape;9308;p9"/>
                  <p:cNvSpPr/>
                  <p:nvPr/>
                </p:nvSpPr>
                <p:spPr>
                  <a:xfrm rot="-5400000">
                    <a:off x="736013" y="27058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309" name="Google Shape;9309;p9"/>
                  <p:cNvSpPr/>
                  <p:nvPr/>
                </p:nvSpPr>
                <p:spPr>
                  <a:xfrm rot="-5400000">
                    <a:off x="694163" y="24464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310" name="Google Shape;9310;p9"/>
                  <p:cNvSpPr/>
                  <p:nvPr/>
                </p:nvSpPr>
                <p:spPr>
                  <a:xfrm rot="-5400000">
                    <a:off x="651888" y="248878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311" name="Google Shape;9311;p9"/>
                  <p:cNvSpPr/>
                  <p:nvPr/>
                </p:nvSpPr>
                <p:spPr>
                  <a:xfrm rot="-5400000">
                    <a:off x="651888" y="24046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312" name="Google Shape;9312;p9"/>
                  <p:cNvSpPr/>
                  <p:nvPr/>
                </p:nvSpPr>
                <p:spPr>
                  <a:xfrm rot="-5400000">
                    <a:off x="735800" y="248857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313" name="Google Shape;9313;p9"/>
                  <p:cNvSpPr/>
                  <p:nvPr/>
                </p:nvSpPr>
                <p:spPr>
                  <a:xfrm rot="-5400000">
                    <a:off x="735800" y="24044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314" name="Google Shape;9314;p9"/>
                  <p:cNvSpPr/>
                  <p:nvPr/>
                </p:nvSpPr>
                <p:spPr>
                  <a:xfrm rot="-5400000">
                    <a:off x="694163" y="21448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315" name="Google Shape;9315;p9"/>
                  <p:cNvSpPr/>
                  <p:nvPr/>
                </p:nvSpPr>
                <p:spPr>
                  <a:xfrm rot="-5400000">
                    <a:off x="651888" y="21871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1" y="1674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316" name="Google Shape;9316;p9"/>
                  <p:cNvSpPr/>
                  <p:nvPr/>
                </p:nvSpPr>
                <p:spPr>
                  <a:xfrm rot="-5400000">
                    <a:off x="651875" y="21030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317" name="Google Shape;9317;p9"/>
                  <p:cNvSpPr/>
                  <p:nvPr/>
                </p:nvSpPr>
                <p:spPr>
                  <a:xfrm rot="-5400000">
                    <a:off x="735800" y="21869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1" y="1692"/>
                        </a:lnTo>
                        <a:lnTo>
                          <a:pt x="1691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318" name="Google Shape;9318;p9"/>
                  <p:cNvSpPr/>
                  <p:nvPr/>
                </p:nvSpPr>
                <p:spPr>
                  <a:xfrm rot="-5400000">
                    <a:off x="735788" y="21028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319" name="Google Shape;9319;p9"/>
                  <p:cNvSpPr/>
                  <p:nvPr/>
                </p:nvSpPr>
                <p:spPr>
                  <a:xfrm rot="-5400000">
                    <a:off x="693938" y="18434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320" name="Google Shape;9320;p9"/>
                  <p:cNvSpPr/>
                  <p:nvPr/>
                </p:nvSpPr>
                <p:spPr>
                  <a:xfrm rot="-5400000">
                    <a:off x="652100" y="18857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321" name="Google Shape;9321;p9"/>
                  <p:cNvSpPr/>
                  <p:nvPr/>
                </p:nvSpPr>
                <p:spPr>
                  <a:xfrm rot="-5400000">
                    <a:off x="652100" y="18016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322" name="Google Shape;9322;p9"/>
                  <p:cNvSpPr/>
                  <p:nvPr/>
                </p:nvSpPr>
                <p:spPr>
                  <a:xfrm rot="-5400000">
                    <a:off x="736013" y="18855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323" name="Google Shape;9323;p9"/>
                  <p:cNvSpPr/>
                  <p:nvPr/>
                </p:nvSpPr>
                <p:spPr>
                  <a:xfrm rot="-5400000">
                    <a:off x="736013" y="18014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324" name="Google Shape;9324;p9"/>
                  <p:cNvSpPr/>
                  <p:nvPr/>
                </p:nvSpPr>
                <p:spPr>
                  <a:xfrm rot="-5400000">
                    <a:off x="694163" y="15420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325" name="Google Shape;9325;p9"/>
                  <p:cNvSpPr/>
                  <p:nvPr/>
                </p:nvSpPr>
                <p:spPr>
                  <a:xfrm rot="-5400000">
                    <a:off x="651875" y="15843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326" name="Google Shape;9326;p9"/>
                  <p:cNvSpPr/>
                  <p:nvPr/>
                </p:nvSpPr>
                <p:spPr>
                  <a:xfrm rot="-5400000">
                    <a:off x="651888" y="15002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327" name="Google Shape;9327;p9"/>
                  <p:cNvSpPr/>
                  <p:nvPr/>
                </p:nvSpPr>
                <p:spPr>
                  <a:xfrm rot="-5400000">
                    <a:off x="735788" y="15841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328" name="Google Shape;9328;p9"/>
                  <p:cNvSpPr/>
                  <p:nvPr/>
                </p:nvSpPr>
                <p:spPr>
                  <a:xfrm rot="-5400000">
                    <a:off x="735800" y="15000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329" name="Google Shape;9329;p9"/>
                  <p:cNvSpPr/>
                  <p:nvPr/>
                </p:nvSpPr>
                <p:spPr>
                  <a:xfrm rot="-5400000">
                    <a:off x="693950" y="124070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330" name="Google Shape;9330;p9"/>
                  <p:cNvSpPr/>
                  <p:nvPr/>
                </p:nvSpPr>
                <p:spPr>
                  <a:xfrm rot="-5400000">
                    <a:off x="651888" y="1282763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331" name="Google Shape;9331;p9"/>
                  <p:cNvSpPr/>
                  <p:nvPr/>
                </p:nvSpPr>
                <p:spPr>
                  <a:xfrm rot="-5400000">
                    <a:off x="651875" y="119862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332" name="Google Shape;9332;p9"/>
                  <p:cNvSpPr/>
                  <p:nvPr/>
                </p:nvSpPr>
                <p:spPr>
                  <a:xfrm rot="-5400000">
                    <a:off x="735800" y="1282550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333" name="Google Shape;9333;p9"/>
                  <p:cNvSpPr/>
                  <p:nvPr/>
                </p:nvSpPr>
                <p:spPr>
                  <a:xfrm rot="-5400000">
                    <a:off x="735788" y="119841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334" name="Google Shape;9334;p9"/>
                  <p:cNvSpPr/>
                  <p:nvPr/>
                </p:nvSpPr>
                <p:spPr>
                  <a:xfrm rot="-5400000">
                    <a:off x="693938" y="939088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335" name="Google Shape;9335;p9"/>
                  <p:cNvSpPr/>
                  <p:nvPr/>
                </p:nvSpPr>
                <p:spPr>
                  <a:xfrm rot="-5400000">
                    <a:off x="652100" y="98137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75" y="1674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336" name="Google Shape;9336;p9"/>
                  <p:cNvSpPr/>
                  <p:nvPr/>
                </p:nvSpPr>
                <p:spPr>
                  <a:xfrm rot="-5400000">
                    <a:off x="652100" y="897225"/>
                    <a:ext cx="4187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74" y="1674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337" name="Google Shape;9337;p9"/>
                  <p:cNvSpPr/>
                  <p:nvPr/>
                </p:nvSpPr>
                <p:spPr>
                  <a:xfrm rot="-5400000">
                    <a:off x="736013" y="98116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75" y="1692"/>
                        </a:lnTo>
                        <a:lnTo>
                          <a:pt x="1675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338" name="Google Shape;9338;p9"/>
                  <p:cNvSpPr/>
                  <p:nvPr/>
                </p:nvSpPr>
                <p:spPr>
                  <a:xfrm rot="-5400000">
                    <a:off x="736013" y="897013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339" name="Google Shape;9339;p9"/>
                  <p:cNvSpPr/>
                  <p:nvPr/>
                </p:nvSpPr>
                <p:spPr>
                  <a:xfrm rot="-5400000">
                    <a:off x="694163" y="637688"/>
                    <a:ext cx="4187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5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74" y="1692"/>
                        </a:lnTo>
                        <a:lnTo>
                          <a:pt x="1674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340" name="Google Shape;9340;p9"/>
                  <p:cNvSpPr/>
                  <p:nvPr/>
                </p:nvSpPr>
                <p:spPr>
                  <a:xfrm rot="-5400000">
                    <a:off x="651875" y="679975"/>
                    <a:ext cx="42325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75" extrusionOk="0">
                        <a:moveTo>
                          <a:pt x="1" y="0"/>
                        </a:moveTo>
                        <a:lnTo>
                          <a:pt x="1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341" name="Google Shape;9341;p9"/>
                  <p:cNvSpPr/>
                  <p:nvPr/>
                </p:nvSpPr>
                <p:spPr>
                  <a:xfrm rot="-5400000">
                    <a:off x="651888" y="595838"/>
                    <a:ext cx="42300" cy="41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75" extrusionOk="0">
                        <a:moveTo>
                          <a:pt x="0" y="0"/>
                        </a:moveTo>
                        <a:lnTo>
                          <a:pt x="0" y="1674"/>
                        </a:lnTo>
                        <a:lnTo>
                          <a:pt x="1692" y="1674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342" name="Google Shape;9342;p9"/>
                  <p:cNvSpPr/>
                  <p:nvPr/>
                </p:nvSpPr>
                <p:spPr>
                  <a:xfrm rot="-5400000">
                    <a:off x="735788" y="679763"/>
                    <a:ext cx="42325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3" h="1692" extrusionOk="0">
                        <a:moveTo>
                          <a:pt x="1" y="0"/>
                        </a:moveTo>
                        <a:lnTo>
                          <a:pt x="1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343" name="Google Shape;9343;p9"/>
                  <p:cNvSpPr/>
                  <p:nvPr/>
                </p:nvSpPr>
                <p:spPr>
                  <a:xfrm rot="-5400000">
                    <a:off x="735800" y="595625"/>
                    <a:ext cx="42300" cy="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2" h="1692" extrusionOk="0">
                        <a:moveTo>
                          <a:pt x="0" y="0"/>
                        </a:moveTo>
                        <a:lnTo>
                          <a:pt x="0" y="1692"/>
                        </a:lnTo>
                        <a:lnTo>
                          <a:pt x="1692" y="1692"/>
                        </a:lnTo>
                        <a:lnTo>
                          <a:pt x="169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344" name="Google Shape;9344;p9"/>
                  <p:cNvSpPr/>
                  <p:nvPr/>
                </p:nvSpPr>
                <p:spPr>
                  <a:xfrm rot="-5400000">
                    <a:off x="651875" y="746425"/>
                    <a:ext cx="126450" cy="126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58" h="5040" extrusionOk="0">
                        <a:moveTo>
                          <a:pt x="3418" y="535"/>
                        </a:moveTo>
                        <a:lnTo>
                          <a:pt x="3418" y="1087"/>
                        </a:lnTo>
                        <a:lnTo>
                          <a:pt x="1087" y="1087"/>
                        </a:lnTo>
                        <a:lnTo>
                          <a:pt x="1087" y="4505"/>
                        </a:lnTo>
                        <a:lnTo>
                          <a:pt x="535" y="4505"/>
                        </a:lnTo>
                        <a:lnTo>
                          <a:pt x="535" y="535"/>
                        </a:lnTo>
                        <a:close/>
                        <a:moveTo>
                          <a:pt x="4505" y="535"/>
                        </a:moveTo>
                        <a:lnTo>
                          <a:pt x="4505" y="4505"/>
                        </a:lnTo>
                        <a:lnTo>
                          <a:pt x="1623" y="4505"/>
                        </a:lnTo>
                        <a:lnTo>
                          <a:pt x="1623" y="1622"/>
                        </a:lnTo>
                        <a:lnTo>
                          <a:pt x="3418" y="1622"/>
                        </a:lnTo>
                        <a:lnTo>
                          <a:pt x="3418" y="3417"/>
                        </a:lnTo>
                        <a:lnTo>
                          <a:pt x="2693" y="3417"/>
                        </a:lnTo>
                        <a:lnTo>
                          <a:pt x="2693" y="2123"/>
                        </a:lnTo>
                        <a:lnTo>
                          <a:pt x="2158" y="2123"/>
                        </a:lnTo>
                        <a:lnTo>
                          <a:pt x="2158" y="3952"/>
                        </a:lnTo>
                        <a:lnTo>
                          <a:pt x="3970" y="3952"/>
                        </a:lnTo>
                        <a:lnTo>
                          <a:pt x="3970" y="535"/>
                        </a:lnTo>
                        <a:close/>
                        <a:moveTo>
                          <a:pt x="0" y="0"/>
                        </a:moveTo>
                        <a:lnTo>
                          <a:pt x="0" y="5040"/>
                        </a:lnTo>
                        <a:lnTo>
                          <a:pt x="5057" y="5040"/>
                        </a:lnTo>
                        <a:lnTo>
                          <a:pt x="5057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9345" name="Google Shape;9345;p9"/>
                <p:cNvSpPr/>
                <p:nvPr/>
              </p:nvSpPr>
              <p:spPr>
                <a:xfrm rot="10800000">
                  <a:off x="8505325" y="146450"/>
                  <a:ext cx="125600" cy="12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4" h="5040" extrusionOk="0">
                      <a:moveTo>
                        <a:pt x="3418" y="535"/>
                      </a:moveTo>
                      <a:lnTo>
                        <a:pt x="3418" y="1087"/>
                      </a:lnTo>
                      <a:lnTo>
                        <a:pt x="1071" y="1087"/>
                      </a:lnTo>
                      <a:lnTo>
                        <a:pt x="1071" y="4505"/>
                      </a:lnTo>
                      <a:lnTo>
                        <a:pt x="536" y="4505"/>
                      </a:lnTo>
                      <a:lnTo>
                        <a:pt x="536" y="535"/>
                      </a:lnTo>
                      <a:close/>
                      <a:moveTo>
                        <a:pt x="4488" y="535"/>
                      </a:moveTo>
                      <a:lnTo>
                        <a:pt x="4488" y="4505"/>
                      </a:lnTo>
                      <a:lnTo>
                        <a:pt x="1623" y="4505"/>
                      </a:lnTo>
                      <a:lnTo>
                        <a:pt x="1623" y="1622"/>
                      </a:lnTo>
                      <a:lnTo>
                        <a:pt x="3418" y="1622"/>
                      </a:lnTo>
                      <a:lnTo>
                        <a:pt x="3418" y="3417"/>
                      </a:lnTo>
                      <a:lnTo>
                        <a:pt x="2693" y="3417"/>
                      </a:lnTo>
                      <a:lnTo>
                        <a:pt x="2693" y="2123"/>
                      </a:lnTo>
                      <a:lnTo>
                        <a:pt x="2158" y="2123"/>
                      </a:lnTo>
                      <a:lnTo>
                        <a:pt x="2158" y="3952"/>
                      </a:lnTo>
                      <a:lnTo>
                        <a:pt x="3953" y="3952"/>
                      </a:lnTo>
                      <a:lnTo>
                        <a:pt x="3953" y="535"/>
                      </a:lnTo>
                      <a:close/>
                      <a:moveTo>
                        <a:pt x="0" y="0"/>
                      </a:moveTo>
                      <a:lnTo>
                        <a:pt x="0" y="5040"/>
                      </a:lnTo>
                      <a:lnTo>
                        <a:pt x="5023" y="5040"/>
                      </a:lnTo>
                      <a:lnTo>
                        <a:pt x="502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346" name="Google Shape;9346;p9"/>
                <p:cNvSpPr/>
                <p:nvPr/>
              </p:nvSpPr>
              <p:spPr>
                <a:xfrm rot="10800000">
                  <a:off x="8212450" y="146450"/>
                  <a:ext cx="125600" cy="12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4" h="5040" extrusionOk="0">
                      <a:moveTo>
                        <a:pt x="3418" y="535"/>
                      </a:moveTo>
                      <a:lnTo>
                        <a:pt x="3418" y="1087"/>
                      </a:lnTo>
                      <a:lnTo>
                        <a:pt x="1071" y="1087"/>
                      </a:lnTo>
                      <a:lnTo>
                        <a:pt x="1071" y="4505"/>
                      </a:lnTo>
                      <a:lnTo>
                        <a:pt x="536" y="4505"/>
                      </a:lnTo>
                      <a:lnTo>
                        <a:pt x="536" y="535"/>
                      </a:lnTo>
                      <a:close/>
                      <a:moveTo>
                        <a:pt x="4488" y="535"/>
                      </a:moveTo>
                      <a:lnTo>
                        <a:pt x="4488" y="4505"/>
                      </a:lnTo>
                      <a:lnTo>
                        <a:pt x="1606" y="4505"/>
                      </a:lnTo>
                      <a:lnTo>
                        <a:pt x="1606" y="1622"/>
                      </a:lnTo>
                      <a:lnTo>
                        <a:pt x="3418" y="1622"/>
                      </a:lnTo>
                      <a:lnTo>
                        <a:pt x="3418" y="3417"/>
                      </a:lnTo>
                      <a:lnTo>
                        <a:pt x="2693" y="3417"/>
                      </a:lnTo>
                      <a:lnTo>
                        <a:pt x="2693" y="2123"/>
                      </a:lnTo>
                      <a:lnTo>
                        <a:pt x="2141" y="2123"/>
                      </a:lnTo>
                      <a:lnTo>
                        <a:pt x="2141" y="3952"/>
                      </a:lnTo>
                      <a:lnTo>
                        <a:pt x="3953" y="3952"/>
                      </a:lnTo>
                      <a:lnTo>
                        <a:pt x="3953" y="535"/>
                      </a:lnTo>
                      <a:close/>
                      <a:moveTo>
                        <a:pt x="1" y="0"/>
                      </a:moveTo>
                      <a:lnTo>
                        <a:pt x="1" y="5040"/>
                      </a:lnTo>
                      <a:lnTo>
                        <a:pt x="5023" y="5040"/>
                      </a:lnTo>
                      <a:lnTo>
                        <a:pt x="502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347" name="Google Shape;9347;p9"/>
                <p:cNvSpPr/>
                <p:nvPr/>
              </p:nvSpPr>
              <p:spPr>
                <a:xfrm rot="10800000">
                  <a:off x="8689475" y="188300"/>
                  <a:ext cx="4187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74" y="1692"/>
                      </a:lnTo>
                      <a:lnTo>
                        <a:pt x="167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348" name="Google Shape;9348;p9"/>
                <p:cNvSpPr/>
                <p:nvPr/>
              </p:nvSpPr>
              <p:spPr>
                <a:xfrm rot="10800000">
                  <a:off x="8731325" y="230575"/>
                  <a:ext cx="4232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75" extrusionOk="0">
                      <a:moveTo>
                        <a:pt x="1" y="0"/>
                      </a:moveTo>
                      <a:lnTo>
                        <a:pt x="1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349" name="Google Shape;9349;p9"/>
                <p:cNvSpPr/>
                <p:nvPr/>
              </p:nvSpPr>
              <p:spPr>
                <a:xfrm rot="10800000">
                  <a:off x="8647200" y="230575"/>
                  <a:ext cx="42300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75" extrusionOk="0">
                      <a:moveTo>
                        <a:pt x="0" y="0"/>
                      </a:moveTo>
                      <a:lnTo>
                        <a:pt x="0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350" name="Google Shape;9350;p9"/>
                <p:cNvSpPr/>
                <p:nvPr/>
              </p:nvSpPr>
              <p:spPr>
                <a:xfrm rot="10800000">
                  <a:off x="8731325" y="146450"/>
                  <a:ext cx="4232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351" name="Google Shape;9351;p9"/>
                <p:cNvSpPr/>
                <p:nvPr/>
              </p:nvSpPr>
              <p:spPr>
                <a:xfrm rot="10800000">
                  <a:off x="8647200" y="146450"/>
                  <a:ext cx="42300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352" name="Google Shape;9352;p9"/>
                <p:cNvSpPr/>
                <p:nvPr/>
              </p:nvSpPr>
              <p:spPr>
                <a:xfrm rot="10800000">
                  <a:off x="8404900" y="188300"/>
                  <a:ext cx="42300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353" name="Google Shape;9353;p9"/>
                <p:cNvSpPr/>
                <p:nvPr/>
              </p:nvSpPr>
              <p:spPr>
                <a:xfrm rot="10800000">
                  <a:off x="8446750" y="230575"/>
                  <a:ext cx="42300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75" extrusionOk="0">
                      <a:moveTo>
                        <a:pt x="0" y="0"/>
                      </a:moveTo>
                      <a:lnTo>
                        <a:pt x="0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354" name="Google Shape;9354;p9"/>
                <p:cNvSpPr/>
                <p:nvPr/>
              </p:nvSpPr>
              <p:spPr>
                <a:xfrm rot="10800000">
                  <a:off x="8362600" y="230575"/>
                  <a:ext cx="4232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75" extrusionOk="0">
                      <a:moveTo>
                        <a:pt x="1" y="0"/>
                      </a:moveTo>
                      <a:lnTo>
                        <a:pt x="1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355" name="Google Shape;9355;p9"/>
                <p:cNvSpPr/>
                <p:nvPr/>
              </p:nvSpPr>
              <p:spPr>
                <a:xfrm rot="10800000">
                  <a:off x="8446750" y="146450"/>
                  <a:ext cx="42300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2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356" name="Google Shape;9356;p9"/>
                <p:cNvSpPr/>
                <p:nvPr/>
              </p:nvSpPr>
              <p:spPr>
                <a:xfrm rot="10800000">
                  <a:off x="8362600" y="146450"/>
                  <a:ext cx="4232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357" name="Google Shape;9357;p9"/>
                <p:cNvSpPr/>
                <p:nvPr/>
              </p:nvSpPr>
              <p:spPr>
                <a:xfrm rot="10800000">
                  <a:off x="8103275" y="188300"/>
                  <a:ext cx="4232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358" name="Google Shape;9358;p9"/>
                <p:cNvSpPr/>
                <p:nvPr/>
              </p:nvSpPr>
              <p:spPr>
                <a:xfrm rot="10800000">
                  <a:off x="8145575" y="230575"/>
                  <a:ext cx="4187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75" extrusionOk="0">
                      <a:moveTo>
                        <a:pt x="1" y="0"/>
                      </a:moveTo>
                      <a:lnTo>
                        <a:pt x="1" y="1674"/>
                      </a:lnTo>
                      <a:lnTo>
                        <a:pt x="1675" y="1674"/>
                      </a:lnTo>
                      <a:lnTo>
                        <a:pt x="167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359" name="Google Shape;9359;p9"/>
                <p:cNvSpPr/>
                <p:nvPr/>
              </p:nvSpPr>
              <p:spPr>
                <a:xfrm rot="10800000">
                  <a:off x="8061425" y="230575"/>
                  <a:ext cx="4187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75" extrusionOk="0">
                      <a:moveTo>
                        <a:pt x="0" y="0"/>
                      </a:moveTo>
                      <a:lnTo>
                        <a:pt x="0" y="1674"/>
                      </a:lnTo>
                      <a:lnTo>
                        <a:pt x="1674" y="1674"/>
                      </a:lnTo>
                      <a:lnTo>
                        <a:pt x="167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360" name="Google Shape;9360;p9"/>
                <p:cNvSpPr/>
                <p:nvPr/>
              </p:nvSpPr>
              <p:spPr>
                <a:xfrm rot="10800000">
                  <a:off x="8145575" y="146450"/>
                  <a:ext cx="4187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75" y="1692"/>
                      </a:lnTo>
                      <a:lnTo>
                        <a:pt x="167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361" name="Google Shape;9361;p9"/>
                <p:cNvSpPr/>
                <p:nvPr/>
              </p:nvSpPr>
              <p:spPr>
                <a:xfrm rot="10800000">
                  <a:off x="8061425" y="146450"/>
                  <a:ext cx="4187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74" y="1692"/>
                      </a:lnTo>
                      <a:lnTo>
                        <a:pt x="167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362" name="Google Shape;9362;p9"/>
                <p:cNvSpPr/>
                <p:nvPr/>
              </p:nvSpPr>
              <p:spPr>
                <a:xfrm rot="10800000">
                  <a:off x="7802100" y="188300"/>
                  <a:ext cx="4187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692" extrusionOk="0">
                      <a:moveTo>
                        <a:pt x="0" y="0"/>
                      </a:moveTo>
                      <a:lnTo>
                        <a:pt x="0" y="1692"/>
                      </a:lnTo>
                      <a:lnTo>
                        <a:pt x="1674" y="1692"/>
                      </a:lnTo>
                      <a:lnTo>
                        <a:pt x="167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363" name="Google Shape;9363;p9"/>
                <p:cNvSpPr/>
                <p:nvPr/>
              </p:nvSpPr>
              <p:spPr>
                <a:xfrm rot="10800000">
                  <a:off x="7843950" y="230575"/>
                  <a:ext cx="42325" cy="4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75" extrusionOk="0">
                      <a:moveTo>
                        <a:pt x="1" y="0"/>
                      </a:moveTo>
                      <a:lnTo>
                        <a:pt x="1" y="1674"/>
                      </a:lnTo>
                      <a:lnTo>
                        <a:pt x="1692" y="1674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364" name="Google Shape;9364;p9"/>
                <p:cNvSpPr/>
                <p:nvPr/>
              </p:nvSpPr>
              <p:spPr>
                <a:xfrm rot="10800000">
                  <a:off x="7843950" y="146450"/>
                  <a:ext cx="42325" cy="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3" h="1692" extrusionOk="0">
                      <a:moveTo>
                        <a:pt x="1" y="0"/>
                      </a:moveTo>
                      <a:lnTo>
                        <a:pt x="1" y="1692"/>
                      </a:lnTo>
                      <a:lnTo>
                        <a:pt x="1692" y="1692"/>
                      </a:lnTo>
                      <a:lnTo>
                        <a:pt x="169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365" name="Google Shape;9365;p9"/>
                <p:cNvSpPr/>
                <p:nvPr/>
              </p:nvSpPr>
              <p:spPr>
                <a:xfrm rot="10800000">
                  <a:off x="7910400" y="146450"/>
                  <a:ext cx="126450" cy="12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8" h="5040" extrusionOk="0">
                      <a:moveTo>
                        <a:pt x="3418" y="535"/>
                      </a:moveTo>
                      <a:lnTo>
                        <a:pt x="3418" y="1087"/>
                      </a:lnTo>
                      <a:lnTo>
                        <a:pt x="1087" y="1087"/>
                      </a:lnTo>
                      <a:lnTo>
                        <a:pt x="1087" y="4505"/>
                      </a:lnTo>
                      <a:lnTo>
                        <a:pt x="535" y="4505"/>
                      </a:lnTo>
                      <a:lnTo>
                        <a:pt x="535" y="535"/>
                      </a:lnTo>
                      <a:close/>
                      <a:moveTo>
                        <a:pt x="4505" y="535"/>
                      </a:moveTo>
                      <a:lnTo>
                        <a:pt x="4505" y="4505"/>
                      </a:lnTo>
                      <a:lnTo>
                        <a:pt x="1623" y="4505"/>
                      </a:lnTo>
                      <a:lnTo>
                        <a:pt x="1623" y="1622"/>
                      </a:lnTo>
                      <a:lnTo>
                        <a:pt x="3418" y="1622"/>
                      </a:lnTo>
                      <a:lnTo>
                        <a:pt x="3418" y="3417"/>
                      </a:lnTo>
                      <a:lnTo>
                        <a:pt x="2693" y="3417"/>
                      </a:lnTo>
                      <a:lnTo>
                        <a:pt x="2693" y="2123"/>
                      </a:lnTo>
                      <a:lnTo>
                        <a:pt x="2158" y="2123"/>
                      </a:lnTo>
                      <a:lnTo>
                        <a:pt x="2158" y="3952"/>
                      </a:lnTo>
                      <a:lnTo>
                        <a:pt x="3970" y="3952"/>
                      </a:lnTo>
                      <a:lnTo>
                        <a:pt x="3970" y="535"/>
                      </a:lnTo>
                      <a:close/>
                      <a:moveTo>
                        <a:pt x="0" y="0"/>
                      </a:moveTo>
                      <a:lnTo>
                        <a:pt x="0" y="5040"/>
                      </a:lnTo>
                      <a:lnTo>
                        <a:pt x="5057" y="5040"/>
                      </a:lnTo>
                      <a:lnTo>
                        <a:pt x="505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grpSp>
        <p:nvGrpSpPr>
          <p:cNvPr id="9366" name="Google Shape;9366;p9"/>
          <p:cNvGrpSpPr/>
          <p:nvPr/>
        </p:nvGrpSpPr>
        <p:grpSpPr>
          <a:xfrm>
            <a:off x="638006" y="713677"/>
            <a:ext cx="10915999" cy="5430653"/>
            <a:chOff x="478504" y="534995"/>
            <a:chExt cx="8186999" cy="4072990"/>
          </a:xfrm>
        </p:grpSpPr>
        <p:grpSp>
          <p:nvGrpSpPr>
            <p:cNvPr id="9367" name="Google Shape;9367;p9"/>
            <p:cNvGrpSpPr/>
            <p:nvPr/>
          </p:nvGrpSpPr>
          <p:grpSpPr>
            <a:xfrm>
              <a:off x="478504" y="534995"/>
              <a:ext cx="8186990" cy="4072990"/>
              <a:chOff x="478504" y="534995"/>
              <a:chExt cx="8186990" cy="4072990"/>
            </a:xfrm>
          </p:grpSpPr>
          <p:grpSp>
            <p:nvGrpSpPr>
              <p:cNvPr id="9368" name="Google Shape;9368;p9"/>
              <p:cNvGrpSpPr/>
              <p:nvPr/>
            </p:nvGrpSpPr>
            <p:grpSpPr>
              <a:xfrm>
                <a:off x="478504" y="534995"/>
                <a:ext cx="8186990" cy="4066117"/>
                <a:chOff x="478504" y="534995"/>
                <a:chExt cx="8186990" cy="4066117"/>
              </a:xfrm>
            </p:grpSpPr>
            <p:grpSp>
              <p:nvGrpSpPr>
                <p:cNvPr id="9369" name="Google Shape;9369;p9"/>
                <p:cNvGrpSpPr/>
                <p:nvPr/>
              </p:nvGrpSpPr>
              <p:grpSpPr>
                <a:xfrm>
                  <a:off x="478504" y="574728"/>
                  <a:ext cx="196290" cy="3985327"/>
                  <a:chOff x="478504" y="574728"/>
                  <a:chExt cx="196290" cy="3985327"/>
                </a:xfrm>
              </p:grpSpPr>
              <p:grpSp>
                <p:nvGrpSpPr>
                  <p:cNvPr id="9370" name="Google Shape;9370;p9"/>
                  <p:cNvGrpSpPr/>
                  <p:nvPr/>
                </p:nvGrpSpPr>
                <p:grpSpPr>
                  <a:xfrm>
                    <a:off x="478504" y="574728"/>
                    <a:ext cx="196290" cy="2012122"/>
                    <a:chOff x="3107650" y="1069718"/>
                    <a:chExt cx="235050" cy="2409727"/>
                  </a:xfrm>
                </p:grpSpPr>
                <p:sp>
                  <p:nvSpPr>
                    <p:cNvPr id="9371" name="Google Shape;9371;p9"/>
                    <p:cNvSpPr/>
                    <p:nvPr/>
                  </p:nvSpPr>
                  <p:spPr>
                    <a:xfrm rot="-5400000">
                      <a:off x="2050221" y="2296737"/>
                      <a:ext cx="2348981" cy="1643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7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372" name="Google Shape;9372;p9"/>
                    <p:cNvSpPr/>
                    <p:nvPr/>
                  </p:nvSpPr>
                  <p:spPr>
                    <a:xfrm rot="-5400000">
                      <a:off x="3109263" y="3337488"/>
                      <a:ext cx="119550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82" h="4539" extrusionOk="0">
                          <a:moveTo>
                            <a:pt x="4240" y="1"/>
                          </a:moveTo>
                          <a:cubicBezTo>
                            <a:pt x="3292" y="1"/>
                            <a:pt x="2232" y="437"/>
                            <a:pt x="1398" y="1286"/>
                          </a:cubicBezTo>
                          <a:cubicBezTo>
                            <a:pt x="432" y="2235"/>
                            <a:pt x="0" y="3461"/>
                            <a:pt x="138" y="4514"/>
                          </a:cubicBezTo>
                          <a:cubicBezTo>
                            <a:pt x="267" y="4530"/>
                            <a:pt x="398" y="4539"/>
                            <a:pt x="530" y="4539"/>
                          </a:cubicBezTo>
                          <a:cubicBezTo>
                            <a:pt x="1486" y="4539"/>
                            <a:pt x="2535" y="4104"/>
                            <a:pt x="3383" y="3271"/>
                          </a:cubicBezTo>
                          <a:cubicBezTo>
                            <a:pt x="4333" y="2304"/>
                            <a:pt x="4781" y="1062"/>
                            <a:pt x="4626" y="26"/>
                          </a:cubicBezTo>
                          <a:cubicBezTo>
                            <a:pt x="4500" y="9"/>
                            <a:pt x="4371" y="1"/>
                            <a:pt x="424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373" name="Google Shape;9373;p9"/>
                    <p:cNvSpPr/>
                    <p:nvPr/>
                  </p:nvSpPr>
                  <p:spPr>
                    <a:xfrm rot="-5400000">
                      <a:off x="3211450" y="3246375"/>
                      <a:ext cx="139825" cy="1226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3" h="4907" extrusionOk="0">
                          <a:moveTo>
                            <a:pt x="1141" y="1"/>
                          </a:moveTo>
                          <a:cubicBezTo>
                            <a:pt x="898" y="1"/>
                            <a:pt x="695" y="66"/>
                            <a:pt x="553" y="205"/>
                          </a:cubicBezTo>
                          <a:cubicBezTo>
                            <a:pt x="0" y="757"/>
                            <a:pt x="570" y="2207"/>
                            <a:pt x="1795" y="3449"/>
                          </a:cubicBezTo>
                          <a:cubicBezTo>
                            <a:pt x="2711" y="4365"/>
                            <a:pt x="3740" y="4906"/>
                            <a:pt x="4438" y="4906"/>
                          </a:cubicBezTo>
                          <a:cubicBezTo>
                            <a:pt x="4688" y="4906"/>
                            <a:pt x="4895" y="4837"/>
                            <a:pt x="5040" y="4692"/>
                          </a:cubicBezTo>
                          <a:cubicBezTo>
                            <a:pt x="5592" y="4157"/>
                            <a:pt x="5023" y="2707"/>
                            <a:pt x="3780" y="1465"/>
                          </a:cubicBezTo>
                          <a:cubicBezTo>
                            <a:pt x="2871" y="543"/>
                            <a:pt x="1839" y="1"/>
                            <a:pt x="1141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374" name="Google Shape;9374;p9"/>
                    <p:cNvSpPr/>
                    <p:nvPr/>
                  </p:nvSpPr>
                  <p:spPr>
                    <a:xfrm rot="-5400000">
                      <a:off x="3270425" y="3394000"/>
                      <a:ext cx="28075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23" extrusionOk="0">
                          <a:moveTo>
                            <a:pt x="570" y="1"/>
                          </a:moveTo>
                          <a:cubicBezTo>
                            <a:pt x="259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59" y="1123"/>
                            <a:pt x="570" y="1123"/>
                          </a:cubicBezTo>
                          <a:cubicBezTo>
                            <a:pt x="881" y="1123"/>
                            <a:pt x="1122" y="864"/>
                            <a:pt x="1122" y="553"/>
                          </a:cubicBezTo>
                          <a:cubicBezTo>
                            <a:pt x="1122" y="260"/>
                            <a:pt x="881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375" name="Google Shape;9375;p9"/>
                    <p:cNvSpPr/>
                    <p:nvPr/>
                  </p:nvSpPr>
                  <p:spPr>
                    <a:xfrm rot="-5400000">
                      <a:off x="3166888" y="3281813"/>
                      <a:ext cx="2762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0" y="242"/>
                            <a:pt x="0" y="553"/>
                          </a:cubicBezTo>
                          <a:cubicBezTo>
                            <a:pt x="0" y="863"/>
                            <a:pt x="242" y="1105"/>
                            <a:pt x="553" y="1105"/>
                          </a:cubicBezTo>
                          <a:cubicBezTo>
                            <a:pt x="863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3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376" name="Google Shape;9376;p9"/>
                    <p:cNvSpPr/>
                    <p:nvPr/>
                  </p:nvSpPr>
                  <p:spPr>
                    <a:xfrm rot="-5400000">
                      <a:off x="3099338" y="3133063"/>
                      <a:ext cx="139400" cy="122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11" extrusionOk="0">
                          <a:moveTo>
                            <a:pt x="4446" y="1"/>
                          </a:moveTo>
                          <a:cubicBezTo>
                            <a:pt x="3748" y="1"/>
                            <a:pt x="2715" y="548"/>
                            <a:pt x="1796" y="1455"/>
                          </a:cubicBezTo>
                          <a:cubicBezTo>
                            <a:pt x="570" y="2697"/>
                            <a:pt x="1" y="4147"/>
                            <a:pt x="553" y="4700"/>
                          </a:cubicBezTo>
                          <a:cubicBezTo>
                            <a:pt x="696" y="4843"/>
                            <a:pt x="899" y="4911"/>
                            <a:pt x="1142" y="4911"/>
                          </a:cubicBezTo>
                          <a:cubicBezTo>
                            <a:pt x="1836" y="4911"/>
                            <a:pt x="2860" y="4360"/>
                            <a:pt x="3780" y="3440"/>
                          </a:cubicBezTo>
                          <a:cubicBezTo>
                            <a:pt x="5023" y="2214"/>
                            <a:pt x="5575" y="764"/>
                            <a:pt x="5040" y="212"/>
                          </a:cubicBezTo>
                          <a:cubicBezTo>
                            <a:pt x="4897" y="68"/>
                            <a:pt x="4692" y="1"/>
                            <a:pt x="444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377" name="Google Shape;9377;p9"/>
                    <p:cNvSpPr/>
                    <p:nvPr/>
                  </p:nvSpPr>
                  <p:spPr>
                    <a:xfrm rot="-5400000">
                      <a:off x="3211750" y="30464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38" y="1"/>
                          </a:moveTo>
                          <a:cubicBezTo>
                            <a:pt x="888" y="1"/>
                            <a:pt x="681" y="70"/>
                            <a:pt x="536" y="215"/>
                          </a:cubicBezTo>
                          <a:cubicBezTo>
                            <a:pt x="1" y="750"/>
                            <a:pt x="553" y="2200"/>
                            <a:pt x="1796" y="3442"/>
                          </a:cubicBezTo>
                          <a:cubicBezTo>
                            <a:pt x="2712" y="4358"/>
                            <a:pt x="3740" y="4899"/>
                            <a:pt x="4432" y="4899"/>
                          </a:cubicBezTo>
                          <a:cubicBezTo>
                            <a:pt x="4679" y="4899"/>
                            <a:pt x="4883" y="4830"/>
                            <a:pt x="5023" y="4685"/>
                          </a:cubicBezTo>
                          <a:cubicBezTo>
                            <a:pt x="5576" y="4150"/>
                            <a:pt x="5023" y="2700"/>
                            <a:pt x="3781" y="1458"/>
                          </a:cubicBezTo>
                          <a:cubicBezTo>
                            <a:pt x="2865" y="542"/>
                            <a:pt x="1836" y="1"/>
                            <a:pt x="11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378" name="Google Shape;9378;p9"/>
                    <p:cNvSpPr/>
                    <p:nvPr/>
                  </p:nvSpPr>
                  <p:spPr>
                    <a:xfrm rot="-5400000">
                      <a:off x="3270913" y="3198588"/>
                      <a:ext cx="28075" cy="27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084" extrusionOk="0">
                          <a:moveTo>
                            <a:pt x="555" y="1"/>
                          </a:moveTo>
                          <a:cubicBezTo>
                            <a:pt x="285" y="1"/>
                            <a:pt x="18" y="178"/>
                            <a:pt x="0" y="531"/>
                          </a:cubicBezTo>
                          <a:cubicBezTo>
                            <a:pt x="0" y="825"/>
                            <a:pt x="415" y="1084"/>
                            <a:pt x="725" y="1084"/>
                          </a:cubicBezTo>
                          <a:cubicBezTo>
                            <a:pt x="1036" y="1084"/>
                            <a:pt x="1122" y="825"/>
                            <a:pt x="1122" y="531"/>
                          </a:cubicBezTo>
                          <a:cubicBezTo>
                            <a:pt x="1096" y="178"/>
                            <a:pt x="825" y="1"/>
                            <a:pt x="55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379" name="Google Shape;9379;p9"/>
                    <p:cNvSpPr/>
                    <p:nvPr/>
                  </p:nvSpPr>
                  <p:spPr>
                    <a:xfrm rot="-5400000">
                      <a:off x="3166663" y="3081813"/>
                      <a:ext cx="2807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06" extrusionOk="0">
                          <a:moveTo>
                            <a:pt x="553" y="1"/>
                          </a:moveTo>
                          <a:cubicBezTo>
                            <a:pt x="259" y="1"/>
                            <a:pt x="1" y="242"/>
                            <a:pt x="1" y="553"/>
                          </a:cubicBezTo>
                          <a:cubicBezTo>
                            <a:pt x="1" y="863"/>
                            <a:pt x="259" y="1105"/>
                            <a:pt x="553" y="1105"/>
                          </a:cubicBezTo>
                          <a:cubicBezTo>
                            <a:pt x="864" y="1105"/>
                            <a:pt x="1122" y="863"/>
                            <a:pt x="1122" y="553"/>
                          </a:cubicBezTo>
                          <a:cubicBezTo>
                            <a:pt x="1122" y="242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380" name="Google Shape;9380;p9"/>
                    <p:cNvSpPr/>
                    <p:nvPr/>
                  </p:nvSpPr>
                  <p:spPr>
                    <a:xfrm rot="-5400000">
                      <a:off x="3109275" y="2937500"/>
                      <a:ext cx="119525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81" h="4539" extrusionOk="0">
                          <a:moveTo>
                            <a:pt x="4251" y="1"/>
                          </a:moveTo>
                          <a:cubicBezTo>
                            <a:pt x="3292" y="1"/>
                            <a:pt x="2232" y="437"/>
                            <a:pt x="1398" y="1286"/>
                          </a:cubicBezTo>
                          <a:cubicBezTo>
                            <a:pt x="449" y="2235"/>
                            <a:pt x="0" y="3461"/>
                            <a:pt x="155" y="4514"/>
                          </a:cubicBezTo>
                          <a:cubicBezTo>
                            <a:pt x="282" y="4530"/>
                            <a:pt x="411" y="4539"/>
                            <a:pt x="542" y="4539"/>
                          </a:cubicBezTo>
                          <a:cubicBezTo>
                            <a:pt x="1486" y="4539"/>
                            <a:pt x="2534" y="4104"/>
                            <a:pt x="3383" y="3271"/>
                          </a:cubicBezTo>
                          <a:cubicBezTo>
                            <a:pt x="4349" y="2304"/>
                            <a:pt x="4781" y="1062"/>
                            <a:pt x="4643" y="26"/>
                          </a:cubicBezTo>
                          <a:cubicBezTo>
                            <a:pt x="4515" y="9"/>
                            <a:pt x="4384" y="1"/>
                            <a:pt x="4251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381" name="Google Shape;9381;p9"/>
                    <p:cNvSpPr/>
                    <p:nvPr/>
                  </p:nvSpPr>
                  <p:spPr>
                    <a:xfrm rot="-5400000">
                      <a:off x="3211525" y="2846475"/>
                      <a:ext cx="13985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4" h="4900" extrusionOk="0">
                          <a:moveTo>
                            <a:pt x="1155" y="1"/>
                          </a:moveTo>
                          <a:cubicBezTo>
                            <a:pt x="906" y="1"/>
                            <a:pt x="699" y="70"/>
                            <a:pt x="553" y="215"/>
                          </a:cubicBezTo>
                          <a:cubicBezTo>
                            <a:pt x="1" y="750"/>
                            <a:pt x="571" y="2200"/>
                            <a:pt x="1813" y="3442"/>
                          </a:cubicBezTo>
                          <a:cubicBezTo>
                            <a:pt x="2716" y="4358"/>
                            <a:pt x="3741" y="4899"/>
                            <a:pt x="4439" y="4899"/>
                          </a:cubicBezTo>
                          <a:cubicBezTo>
                            <a:pt x="4688" y="4899"/>
                            <a:pt x="4896" y="4830"/>
                            <a:pt x="5041" y="4685"/>
                          </a:cubicBezTo>
                          <a:cubicBezTo>
                            <a:pt x="5593" y="4150"/>
                            <a:pt x="5024" y="2700"/>
                            <a:pt x="3781" y="1458"/>
                          </a:cubicBezTo>
                          <a:cubicBezTo>
                            <a:pt x="2878" y="542"/>
                            <a:pt x="1853" y="1"/>
                            <a:pt x="115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382" name="Google Shape;9382;p9"/>
                    <p:cNvSpPr/>
                    <p:nvPr/>
                  </p:nvSpPr>
                  <p:spPr>
                    <a:xfrm rot="-5400000">
                      <a:off x="3270638" y="2998113"/>
                      <a:ext cx="276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23" extrusionOk="0">
                          <a:moveTo>
                            <a:pt x="553" y="1"/>
                          </a:moveTo>
                          <a:cubicBezTo>
                            <a:pt x="243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43" y="1123"/>
                            <a:pt x="553" y="1123"/>
                          </a:cubicBezTo>
                          <a:cubicBezTo>
                            <a:pt x="864" y="1123"/>
                            <a:pt x="1106" y="864"/>
                            <a:pt x="1106" y="553"/>
                          </a:cubicBezTo>
                          <a:cubicBezTo>
                            <a:pt x="1106" y="260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383" name="Google Shape;9383;p9"/>
                    <p:cNvSpPr/>
                    <p:nvPr/>
                  </p:nvSpPr>
                  <p:spPr>
                    <a:xfrm rot="-5400000">
                      <a:off x="3166450" y="2886575"/>
                      <a:ext cx="27625" cy="26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1071" extrusionOk="0">
                          <a:moveTo>
                            <a:pt x="725" y="1"/>
                          </a:moveTo>
                          <a:cubicBezTo>
                            <a:pt x="432" y="1"/>
                            <a:pt x="0" y="242"/>
                            <a:pt x="0" y="553"/>
                          </a:cubicBezTo>
                          <a:cubicBezTo>
                            <a:pt x="18" y="898"/>
                            <a:pt x="285" y="1071"/>
                            <a:pt x="553" y="1071"/>
                          </a:cubicBezTo>
                          <a:cubicBezTo>
                            <a:pt x="820" y="1071"/>
                            <a:pt x="1088" y="898"/>
                            <a:pt x="1105" y="553"/>
                          </a:cubicBezTo>
                          <a:cubicBezTo>
                            <a:pt x="1105" y="242"/>
                            <a:pt x="1019" y="1"/>
                            <a:pt x="72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384" name="Google Shape;9384;p9"/>
                    <p:cNvSpPr/>
                    <p:nvPr/>
                  </p:nvSpPr>
                  <p:spPr>
                    <a:xfrm rot="-5400000">
                      <a:off x="3109475" y="2737500"/>
                      <a:ext cx="119125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5" h="4539" extrusionOk="0">
                          <a:moveTo>
                            <a:pt x="4235" y="1"/>
                          </a:moveTo>
                          <a:cubicBezTo>
                            <a:pt x="3279" y="1"/>
                            <a:pt x="2232" y="437"/>
                            <a:pt x="1398" y="1286"/>
                          </a:cubicBezTo>
                          <a:cubicBezTo>
                            <a:pt x="432" y="2235"/>
                            <a:pt x="0" y="3461"/>
                            <a:pt x="139" y="4514"/>
                          </a:cubicBezTo>
                          <a:cubicBezTo>
                            <a:pt x="265" y="4530"/>
                            <a:pt x="394" y="4539"/>
                            <a:pt x="526" y="4539"/>
                          </a:cubicBezTo>
                          <a:cubicBezTo>
                            <a:pt x="1473" y="4539"/>
                            <a:pt x="2535" y="4104"/>
                            <a:pt x="3383" y="3271"/>
                          </a:cubicBezTo>
                          <a:cubicBezTo>
                            <a:pt x="4333" y="2304"/>
                            <a:pt x="4764" y="1062"/>
                            <a:pt x="4626" y="26"/>
                          </a:cubicBezTo>
                          <a:cubicBezTo>
                            <a:pt x="4498" y="9"/>
                            <a:pt x="4367" y="1"/>
                            <a:pt x="423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385" name="Google Shape;9385;p9"/>
                    <p:cNvSpPr/>
                    <p:nvPr/>
                  </p:nvSpPr>
                  <p:spPr>
                    <a:xfrm rot="-5400000">
                      <a:off x="3211750" y="26464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44" y="1"/>
                          </a:moveTo>
                          <a:cubicBezTo>
                            <a:pt x="897" y="1"/>
                            <a:pt x="693" y="70"/>
                            <a:pt x="553" y="215"/>
                          </a:cubicBezTo>
                          <a:cubicBezTo>
                            <a:pt x="0" y="750"/>
                            <a:pt x="553" y="2200"/>
                            <a:pt x="1795" y="3442"/>
                          </a:cubicBezTo>
                          <a:cubicBezTo>
                            <a:pt x="2711" y="4358"/>
                            <a:pt x="3740" y="4899"/>
                            <a:pt x="4438" y="4899"/>
                          </a:cubicBezTo>
                          <a:cubicBezTo>
                            <a:pt x="4688" y="4899"/>
                            <a:pt x="4895" y="4830"/>
                            <a:pt x="5040" y="4685"/>
                          </a:cubicBezTo>
                          <a:cubicBezTo>
                            <a:pt x="5575" y="4150"/>
                            <a:pt x="5023" y="2700"/>
                            <a:pt x="3780" y="1458"/>
                          </a:cubicBezTo>
                          <a:cubicBezTo>
                            <a:pt x="2864" y="542"/>
                            <a:pt x="1836" y="1"/>
                            <a:pt x="114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386" name="Google Shape;9386;p9"/>
                    <p:cNvSpPr/>
                    <p:nvPr/>
                  </p:nvSpPr>
                  <p:spPr>
                    <a:xfrm rot="-5400000">
                      <a:off x="3270425" y="2793800"/>
                      <a:ext cx="28075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23" extrusionOk="0">
                          <a:moveTo>
                            <a:pt x="570" y="1"/>
                          </a:moveTo>
                          <a:cubicBezTo>
                            <a:pt x="260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60" y="1123"/>
                            <a:pt x="570" y="1123"/>
                          </a:cubicBezTo>
                          <a:cubicBezTo>
                            <a:pt x="864" y="1123"/>
                            <a:pt x="1123" y="864"/>
                            <a:pt x="1123" y="553"/>
                          </a:cubicBezTo>
                          <a:cubicBezTo>
                            <a:pt x="1123" y="260"/>
                            <a:pt x="864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387" name="Google Shape;9387;p9"/>
                    <p:cNvSpPr/>
                    <p:nvPr/>
                  </p:nvSpPr>
                  <p:spPr>
                    <a:xfrm rot="-5400000">
                      <a:off x="3166663" y="2681813"/>
                      <a:ext cx="2807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06" extrusionOk="0">
                          <a:moveTo>
                            <a:pt x="570" y="1"/>
                          </a:moveTo>
                          <a:cubicBezTo>
                            <a:pt x="259" y="1"/>
                            <a:pt x="0" y="242"/>
                            <a:pt x="0" y="553"/>
                          </a:cubicBezTo>
                          <a:cubicBezTo>
                            <a:pt x="0" y="863"/>
                            <a:pt x="259" y="1105"/>
                            <a:pt x="570" y="1105"/>
                          </a:cubicBezTo>
                          <a:cubicBezTo>
                            <a:pt x="863" y="1105"/>
                            <a:pt x="1122" y="863"/>
                            <a:pt x="1122" y="553"/>
                          </a:cubicBezTo>
                          <a:cubicBezTo>
                            <a:pt x="1122" y="242"/>
                            <a:pt x="863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388" name="Google Shape;9388;p9"/>
                    <p:cNvSpPr/>
                    <p:nvPr/>
                  </p:nvSpPr>
                  <p:spPr>
                    <a:xfrm rot="-5400000">
                      <a:off x="3099338" y="2532863"/>
                      <a:ext cx="139400" cy="122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11" extrusionOk="0">
                          <a:moveTo>
                            <a:pt x="4439" y="1"/>
                          </a:moveTo>
                          <a:cubicBezTo>
                            <a:pt x="3748" y="1"/>
                            <a:pt x="2715" y="548"/>
                            <a:pt x="1796" y="1455"/>
                          </a:cubicBezTo>
                          <a:cubicBezTo>
                            <a:pt x="553" y="2697"/>
                            <a:pt x="1" y="4147"/>
                            <a:pt x="536" y="4700"/>
                          </a:cubicBezTo>
                          <a:cubicBezTo>
                            <a:pt x="679" y="4843"/>
                            <a:pt x="883" y="4911"/>
                            <a:pt x="1128" y="4911"/>
                          </a:cubicBezTo>
                          <a:cubicBezTo>
                            <a:pt x="1827" y="4911"/>
                            <a:pt x="2860" y="4360"/>
                            <a:pt x="3781" y="3440"/>
                          </a:cubicBezTo>
                          <a:cubicBezTo>
                            <a:pt x="5023" y="2214"/>
                            <a:pt x="5576" y="764"/>
                            <a:pt x="5023" y="212"/>
                          </a:cubicBezTo>
                          <a:cubicBezTo>
                            <a:pt x="4884" y="68"/>
                            <a:pt x="4683" y="1"/>
                            <a:pt x="443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389" name="Google Shape;9389;p9"/>
                    <p:cNvSpPr/>
                    <p:nvPr/>
                  </p:nvSpPr>
                  <p:spPr>
                    <a:xfrm rot="-5400000">
                      <a:off x="3211750" y="24462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38" y="1"/>
                          </a:moveTo>
                          <a:cubicBezTo>
                            <a:pt x="888" y="1"/>
                            <a:pt x="681" y="70"/>
                            <a:pt x="536" y="215"/>
                          </a:cubicBezTo>
                          <a:cubicBezTo>
                            <a:pt x="1" y="750"/>
                            <a:pt x="553" y="2200"/>
                            <a:pt x="1796" y="3442"/>
                          </a:cubicBezTo>
                          <a:cubicBezTo>
                            <a:pt x="2712" y="4358"/>
                            <a:pt x="3731" y="4899"/>
                            <a:pt x="4425" y="4899"/>
                          </a:cubicBezTo>
                          <a:cubicBezTo>
                            <a:pt x="4672" y="4899"/>
                            <a:pt x="4878" y="4830"/>
                            <a:pt x="5023" y="4685"/>
                          </a:cubicBezTo>
                          <a:cubicBezTo>
                            <a:pt x="5576" y="4150"/>
                            <a:pt x="5006" y="2700"/>
                            <a:pt x="3781" y="1458"/>
                          </a:cubicBezTo>
                          <a:cubicBezTo>
                            <a:pt x="2865" y="542"/>
                            <a:pt x="1836" y="1"/>
                            <a:pt x="11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390" name="Google Shape;9390;p9"/>
                    <p:cNvSpPr/>
                    <p:nvPr/>
                  </p:nvSpPr>
                  <p:spPr>
                    <a:xfrm rot="-5400000">
                      <a:off x="3265288" y="2597863"/>
                      <a:ext cx="38425" cy="28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37" h="1126" extrusionOk="0">
                          <a:moveTo>
                            <a:pt x="760" y="1"/>
                          </a:moveTo>
                          <a:cubicBezTo>
                            <a:pt x="259" y="1"/>
                            <a:pt x="0" y="605"/>
                            <a:pt x="363" y="967"/>
                          </a:cubicBezTo>
                          <a:cubicBezTo>
                            <a:pt x="472" y="1077"/>
                            <a:pt x="608" y="1126"/>
                            <a:pt x="742" y="1126"/>
                          </a:cubicBezTo>
                          <a:cubicBezTo>
                            <a:pt x="1031" y="1126"/>
                            <a:pt x="1312" y="900"/>
                            <a:pt x="1312" y="570"/>
                          </a:cubicBezTo>
                          <a:cubicBezTo>
                            <a:pt x="1312" y="260"/>
                            <a:pt x="1537" y="1"/>
                            <a:pt x="76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391" name="Google Shape;9391;p9"/>
                    <p:cNvSpPr/>
                    <p:nvPr/>
                  </p:nvSpPr>
                  <p:spPr>
                    <a:xfrm rot="-5400000">
                      <a:off x="3166875" y="2481825"/>
                      <a:ext cx="27650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1" y="242"/>
                            <a:pt x="1" y="553"/>
                          </a:cubicBezTo>
                          <a:cubicBezTo>
                            <a:pt x="1" y="863"/>
                            <a:pt x="242" y="1105"/>
                            <a:pt x="553" y="1105"/>
                          </a:cubicBezTo>
                          <a:cubicBezTo>
                            <a:pt x="864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392" name="Google Shape;9392;p9"/>
                    <p:cNvSpPr/>
                    <p:nvPr/>
                  </p:nvSpPr>
                  <p:spPr>
                    <a:xfrm rot="-5400000">
                      <a:off x="3109488" y="2337513"/>
                      <a:ext cx="119100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4" h="4539" extrusionOk="0">
                          <a:moveTo>
                            <a:pt x="4239" y="1"/>
                          </a:moveTo>
                          <a:cubicBezTo>
                            <a:pt x="3292" y="1"/>
                            <a:pt x="2232" y="437"/>
                            <a:pt x="1398" y="1286"/>
                          </a:cubicBezTo>
                          <a:cubicBezTo>
                            <a:pt x="432" y="2235"/>
                            <a:pt x="0" y="3461"/>
                            <a:pt x="138" y="4514"/>
                          </a:cubicBezTo>
                          <a:cubicBezTo>
                            <a:pt x="267" y="4530"/>
                            <a:pt x="397" y="4539"/>
                            <a:pt x="530" y="4539"/>
                          </a:cubicBezTo>
                          <a:cubicBezTo>
                            <a:pt x="1486" y="4539"/>
                            <a:pt x="2534" y="4104"/>
                            <a:pt x="3383" y="3271"/>
                          </a:cubicBezTo>
                          <a:cubicBezTo>
                            <a:pt x="4332" y="2304"/>
                            <a:pt x="4764" y="1062"/>
                            <a:pt x="4626" y="26"/>
                          </a:cubicBezTo>
                          <a:cubicBezTo>
                            <a:pt x="4500" y="9"/>
                            <a:pt x="4371" y="1"/>
                            <a:pt x="423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393" name="Google Shape;9393;p9"/>
                    <p:cNvSpPr/>
                    <p:nvPr/>
                  </p:nvSpPr>
                  <p:spPr>
                    <a:xfrm rot="-5400000">
                      <a:off x="3211763" y="2246488"/>
                      <a:ext cx="139375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5" h="4900" extrusionOk="0">
                          <a:moveTo>
                            <a:pt x="1151" y="1"/>
                          </a:moveTo>
                          <a:cubicBezTo>
                            <a:pt x="904" y="1"/>
                            <a:pt x="698" y="70"/>
                            <a:pt x="552" y="215"/>
                          </a:cubicBezTo>
                          <a:cubicBezTo>
                            <a:pt x="0" y="750"/>
                            <a:pt x="570" y="2200"/>
                            <a:pt x="1795" y="3442"/>
                          </a:cubicBezTo>
                          <a:cubicBezTo>
                            <a:pt x="2711" y="4358"/>
                            <a:pt x="3739" y="4899"/>
                            <a:pt x="4438" y="4899"/>
                          </a:cubicBezTo>
                          <a:cubicBezTo>
                            <a:pt x="4687" y="4899"/>
                            <a:pt x="4895" y="4830"/>
                            <a:pt x="5040" y="4685"/>
                          </a:cubicBezTo>
                          <a:cubicBezTo>
                            <a:pt x="5575" y="4150"/>
                            <a:pt x="5023" y="2700"/>
                            <a:pt x="3780" y="1458"/>
                          </a:cubicBezTo>
                          <a:cubicBezTo>
                            <a:pt x="2864" y="542"/>
                            <a:pt x="1845" y="1"/>
                            <a:pt x="1151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394" name="Google Shape;9394;p9"/>
                    <p:cNvSpPr/>
                    <p:nvPr/>
                  </p:nvSpPr>
                  <p:spPr>
                    <a:xfrm rot="-5400000">
                      <a:off x="3272588" y="2395963"/>
                      <a:ext cx="237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0" h="1123" extrusionOk="0">
                          <a:moveTo>
                            <a:pt x="397" y="1"/>
                          </a:moveTo>
                          <a:cubicBezTo>
                            <a:pt x="87" y="1"/>
                            <a:pt x="0" y="260"/>
                            <a:pt x="0" y="570"/>
                          </a:cubicBezTo>
                          <a:cubicBezTo>
                            <a:pt x="0" y="864"/>
                            <a:pt x="87" y="1123"/>
                            <a:pt x="397" y="1123"/>
                          </a:cubicBezTo>
                          <a:cubicBezTo>
                            <a:pt x="691" y="1123"/>
                            <a:pt x="950" y="864"/>
                            <a:pt x="950" y="570"/>
                          </a:cubicBezTo>
                          <a:cubicBezTo>
                            <a:pt x="950" y="260"/>
                            <a:pt x="691" y="1"/>
                            <a:pt x="397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395" name="Google Shape;9395;p9"/>
                    <p:cNvSpPr/>
                    <p:nvPr/>
                  </p:nvSpPr>
                  <p:spPr>
                    <a:xfrm rot="-5400000">
                      <a:off x="3166663" y="2286138"/>
                      <a:ext cx="2807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06" extrusionOk="0">
                          <a:moveTo>
                            <a:pt x="570" y="1"/>
                          </a:moveTo>
                          <a:cubicBezTo>
                            <a:pt x="259" y="1"/>
                            <a:pt x="0" y="242"/>
                            <a:pt x="0" y="553"/>
                          </a:cubicBezTo>
                          <a:cubicBezTo>
                            <a:pt x="0" y="863"/>
                            <a:pt x="259" y="1105"/>
                            <a:pt x="570" y="1105"/>
                          </a:cubicBezTo>
                          <a:cubicBezTo>
                            <a:pt x="863" y="1105"/>
                            <a:pt x="1122" y="863"/>
                            <a:pt x="1122" y="553"/>
                          </a:cubicBezTo>
                          <a:cubicBezTo>
                            <a:pt x="1122" y="242"/>
                            <a:pt x="863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396" name="Google Shape;9396;p9"/>
                    <p:cNvSpPr/>
                    <p:nvPr/>
                  </p:nvSpPr>
                  <p:spPr>
                    <a:xfrm rot="-5400000">
                      <a:off x="3109475" y="2137300"/>
                      <a:ext cx="119125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5" h="4539" extrusionOk="0">
                          <a:moveTo>
                            <a:pt x="4235" y="1"/>
                          </a:moveTo>
                          <a:cubicBezTo>
                            <a:pt x="3279" y="1"/>
                            <a:pt x="2230" y="437"/>
                            <a:pt x="1381" y="1286"/>
                          </a:cubicBezTo>
                          <a:cubicBezTo>
                            <a:pt x="432" y="2235"/>
                            <a:pt x="1" y="3461"/>
                            <a:pt x="139" y="4514"/>
                          </a:cubicBezTo>
                          <a:cubicBezTo>
                            <a:pt x="265" y="4530"/>
                            <a:pt x="394" y="4539"/>
                            <a:pt x="526" y="4539"/>
                          </a:cubicBezTo>
                          <a:cubicBezTo>
                            <a:pt x="1473" y="4539"/>
                            <a:pt x="2533" y="4104"/>
                            <a:pt x="3366" y="3271"/>
                          </a:cubicBezTo>
                          <a:cubicBezTo>
                            <a:pt x="4333" y="2304"/>
                            <a:pt x="4764" y="1062"/>
                            <a:pt x="4626" y="26"/>
                          </a:cubicBezTo>
                          <a:cubicBezTo>
                            <a:pt x="4498" y="9"/>
                            <a:pt x="4367" y="1"/>
                            <a:pt x="423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397" name="Google Shape;9397;p9"/>
                    <p:cNvSpPr/>
                    <p:nvPr/>
                  </p:nvSpPr>
                  <p:spPr>
                    <a:xfrm rot="-5400000">
                      <a:off x="3211750" y="20462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37" y="1"/>
                          </a:moveTo>
                          <a:cubicBezTo>
                            <a:pt x="888" y="1"/>
                            <a:pt x="681" y="70"/>
                            <a:pt x="536" y="215"/>
                          </a:cubicBezTo>
                          <a:cubicBezTo>
                            <a:pt x="0" y="750"/>
                            <a:pt x="553" y="2200"/>
                            <a:pt x="1795" y="3442"/>
                          </a:cubicBezTo>
                          <a:cubicBezTo>
                            <a:pt x="2711" y="4358"/>
                            <a:pt x="3740" y="4899"/>
                            <a:pt x="4432" y="4899"/>
                          </a:cubicBezTo>
                          <a:cubicBezTo>
                            <a:pt x="4678" y="4899"/>
                            <a:pt x="4882" y="4830"/>
                            <a:pt x="5023" y="4685"/>
                          </a:cubicBezTo>
                          <a:cubicBezTo>
                            <a:pt x="5575" y="4150"/>
                            <a:pt x="5023" y="2700"/>
                            <a:pt x="3780" y="1458"/>
                          </a:cubicBezTo>
                          <a:cubicBezTo>
                            <a:pt x="2864" y="542"/>
                            <a:pt x="1836" y="1"/>
                            <a:pt x="1137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398" name="Google Shape;9398;p9"/>
                    <p:cNvSpPr/>
                    <p:nvPr/>
                  </p:nvSpPr>
                  <p:spPr>
                    <a:xfrm rot="-5400000">
                      <a:off x="3270638" y="2193813"/>
                      <a:ext cx="276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23" extrusionOk="0">
                          <a:moveTo>
                            <a:pt x="553" y="1"/>
                          </a:moveTo>
                          <a:cubicBezTo>
                            <a:pt x="242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42" y="1123"/>
                            <a:pt x="553" y="1123"/>
                          </a:cubicBezTo>
                          <a:cubicBezTo>
                            <a:pt x="864" y="1123"/>
                            <a:pt x="1105" y="864"/>
                            <a:pt x="1105" y="553"/>
                          </a:cubicBezTo>
                          <a:cubicBezTo>
                            <a:pt x="1105" y="260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399" name="Google Shape;9399;p9"/>
                    <p:cNvSpPr/>
                    <p:nvPr/>
                  </p:nvSpPr>
                  <p:spPr>
                    <a:xfrm rot="-5400000">
                      <a:off x="3166875" y="2086150"/>
                      <a:ext cx="27650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1" y="242"/>
                            <a:pt x="1" y="553"/>
                          </a:cubicBezTo>
                          <a:cubicBezTo>
                            <a:pt x="1" y="863"/>
                            <a:pt x="242" y="1105"/>
                            <a:pt x="553" y="1105"/>
                          </a:cubicBezTo>
                          <a:cubicBezTo>
                            <a:pt x="864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00" name="Google Shape;9400;p9"/>
                    <p:cNvSpPr/>
                    <p:nvPr/>
                  </p:nvSpPr>
                  <p:spPr>
                    <a:xfrm rot="-5400000">
                      <a:off x="3099250" y="1932750"/>
                      <a:ext cx="139400" cy="12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4" extrusionOk="0">
                          <a:moveTo>
                            <a:pt x="4432" y="1"/>
                          </a:moveTo>
                          <a:cubicBezTo>
                            <a:pt x="3738" y="1"/>
                            <a:pt x="2715" y="548"/>
                            <a:pt x="1796" y="1455"/>
                          </a:cubicBezTo>
                          <a:cubicBezTo>
                            <a:pt x="553" y="2697"/>
                            <a:pt x="1" y="4147"/>
                            <a:pt x="536" y="4700"/>
                          </a:cubicBezTo>
                          <a:cubicBezTo>
                            <a:pt x="678" y="4838"/>
                            <a:pt x="881" y="4903"/>
                            <a:pt x="1124" y="4903"/>
                          </a:cubicBezTo>
                          <a:cubicBezTo>
                            <a:pt x="1823" y="4903"/>
                            <a:pt x="2859" y="4361"/>
                            <a:pt x="3781" y="3440"/>
                          </a:cubicBezTo>
                          <a:cubicBezTo>
                            <a:pt x="5006" y="2214"/>
                            <a:pt x="5576" y="764"/>
                            <a:pt x="5023" y="212"/>
                          </a:cubicBezTo>
                          <a:cubicBezTo>
                            <a:pt x="4880" y="68"/>
                            <a:pt x="4676" y="1"/>
                            <a:pt x="443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01" name="Google Shape;9401;p9"/>
                    <p:cNvSpPr/>
                    <p:nvPr/>
                  </p:nvSpPr>
                  <p:spPr>
                    <a:xfrm rot="-5400000">
                      <a:off x="3211538" y="1846288"/>
                      <a:ext cx="139825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3" h="4900" extrusionOk="0">
                          <a:moveTo>
                            <a:pt x="1154" y="1"/>
                          </a:moveTo>
                          <a:cubicBezTo>
                            <a:pt x="906" y="1"/>
                            <a:pt x="698" y="70"/>
                            <a:pt x="553" y="215"/>
                          </a:cubicBezTo>
                          <a:cubicBezTo>
                            <a:pt x="1" y="750"/>
                            <a:pt x="570" y="2200"/>
                            <a:pt x="1796" y="3442"/>
                          </a:cubicBezTo>
                          <a:cubicBezTo>
                            <a:pt x="2712" y="4358"/>
                            <a:pt x="3740" y="4899"/>
                            <a:pt x="4439" y="4899"/>
                          </a:cubicBezTo>
                          <a:cubicBezTo>
                            <a:pt x="4688" y="4899"/>
                            <a:pt x="4895" y="4830"/>
                            <a:pt x="5040" y="4685"/>
                          </a:cubicBezTo>
                          <a:cubicBezTo>
                            <a:pt x="5593" y="4150"/>
                            <a:pt x="5023" y="2700"/>
                            <a:pt x="3781" y="1458"/>
                          </a:cubicBezTo>
                          <a:cubicBezTo>
                            <a:pt x="2877" y="542"/>
                            <a:pt x="1852" y="1"/>
                            <a:pt x="115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02" name="Google Shape;9402;p9"/>
                    <p:cNvSpPr/>
                    <p:nvPr/>
                  </p:nvSpPr>
                  <p:spPr>
                    <a:xfrm rot="-5400000">
                      <a:off x="3270650" y="1993600"/>
                      <a:ext cx="27625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1123" extrusionOk="0">
                          <a:moveTo>
                            <a:pt x="553" y="1"/>
                          </a:moveTo>
                          <a:cubicBezTo>
                            <a:pt x="242" y="1"/>
                            <a:pt x="0" y="260"/>
                            <a:pt x="0" y="553"/>
                          </a:cubicBezTo>
                          <a:cubicBezTo>
                            <a:pt x="0" y="864"/>
                            <a:pt x="242" y="1123"/>
                            <a:pt x="553" y="1123"/>
                          </a:cubicBezTo>
                          <a:cubicBezTo>
                            <a:pt x="863" y="1123"/>
                            <a:pt x="1105" y="864"/>
                            <a:pt x="1105" y="553"/>
                          </a:cubicBezTo>
                          <a:cubicBezTo>
                            <a:pt x="1105" y="260"/>
                            <a:pt x="863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03" name="Google Shape;9403;p9"/>
                    <p:cNvSpPr/>
                    <p:nvPr/>
                  </p:nvSpPr>
                  <p:spPr>
                    <a:xfrm rot="-5400000">
                      <a:off x="3166875" y="1881625"/>
                      <a:ext cx="27650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1" y="242"/>
                            <a:pt x="1" y="553"/>
                          </a:cubicBezTo>
                          <a:cubicBezTo>
                            <a:pt x="1" y="863"/>
                            <a:pt x="242" y="1105"/>
                            <a:pt x="553" y="1105"/>
                          </a:cubicBezTo>
                          <a:cubicBezTo>
                            <a:pt x="864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04" name="Google Shape;9404;p9"/>
                    <p:cNvSpPr/>
                    <p:nvPr/>
                  </p:nvSpPr>
                  <p:spPr>
                    <a:xfrm rot="-5400000">
                      <a:off x="3109488" y="1737313"/>
                      <a:ext cx="119100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4" h="4539" extrusionOk="0">
                          <a:moveTo>
                            <a:pt x="4235" y="1"/>
                          </a:moveTo>
                          <a:cubicBezTo>
                            <a:pt x="3282" y="1"/>
                            <a:pt x="2245" y="437"/>
                            <a:pt x="1381" y="1286"/>
                          </a:cubicBezTo>
                          <a:cubicBezTo>
                            <a:pt x="432" y="2235"/>
                            <a:pt x="0" y="3461"/>
                            <a:pt x="138" y="4514"/>
                          </a:cubicBezTo>
                          <a:cubicBezTo>
                            <a:pt x="264" y="4530"/>
                            <a:pt x="394" y="4539"/>
                            <a:pt x="525" y="4539"/>
                          </a:cubicBezTo>
                          <a:cubicBezTo>
                            <a:pt x="1472" y="4539"/>
                            <a:pt x="2532" y="4104"/>
                            <a:pt x="3366" y="3271"/>
                          </a:cubicBezTo>
                          <a:cubicBezTo>
                            <a:pt x="4332" y="2304"/>
                            <a:pt x="4764" y="1062"/>
                            <a:pt x="4626" y="26"/>
                          </a:cubicBezTo>
                          <a:cubicBezTo>
                            <a:pt x="4498" y="9"/>
                            <a:pt x="4367" y="1"/>
                            <a:pt x="423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05" name="Google Shape;9405;p9"/>
                    <p:cNvSpPr/>
                    <p:nvPr/>
                  </p:nvSpPr>
                  <p:spPr>
                    <a:xfrm rot="-5400000">
                      <a:off x="3211763" y="1646288"/>
                      <a:ext cx="139375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5" h="4900" extrusionOk="0">
                          <a:moveTo>
                            <a:pt x="1144" y="1"/>
                          </a:moveTo>
                          <a:cubicBezTo>
                            <a:pt x="897" y="1"/>
                            <a:pt x="693" y="70"/>
                            <a:pt x="552" y="215"/>
                          </a:cubicBezTo>
                          <a:cubicBezTo>
                            <a:pt x="0" y="750"/>
                            <a:pt x="552" y="2200"/>
                            <a:pt x="1795" y="3442"/>
                          </a:cubicBezTo>
                          <a:cubicBezTo>
                            <a:pt x="2711" y="4358"/>
                            <a:pt x="3739" y="4899"/>
                            <a:pt x="4431" y="4899"/>
                          </a:cubicBezTo>
                          <a:cubicBezTo>
                            <a:pt x="4678" y="4899"/>
                            <a:pt x="4882" y="4830"/>
                            <a:pt x="5023" y="4685"/>
                          </a:cubicBezTo>
                          <a:cubicBezTo>
                            <a:pt x="5575" y="4150"/>
                            <a:pt x="5023" y="2700"/>
                            <a:pt x="3780" y="1458"/>
                          </a:cubicBezTo>
                          <a:cubicBezTo>
                            <a:pt x="2864" y="542"/>
                            <a:pt x="1836" y="1"/>
                            <a:pt x="114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06" name="Google Shape;9406;p9"/>
                    <p:cNvSpPr/>
                    <p:nvPr/>
                  </p:nvSpPr>
                  <p:spPr>
                    <a:xfrm rot="-5400000">
                      <a:off x="3268025" y="1796000"/>
                      <a:ext cx="32825" cy="28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13" h="1121" extrusionOk="0">
                          <a:moveTo>
                            <a:pt x="743" y="1"/>
                          </a:moveTo>
                          <a:cubicBezTo>
                            <a:pt x="259" y="1"/>
                            <a:pt x="1" y="605"/>
                            <a:pt x="363" y="950"/>
                          </a:cubicBezTo>
                          <a:cubicBezTo>
                            <a:pt x="475" y="1068"/>
                            <a:pt x="615" y="1120"/>
                            <a:pt x="753" y="1120"/>
                          </a:cubicBezTo>
                          <a:cubicBezTo>
                            <a:pt x="1037" y="1120"/>
                            <a:pt x="1312" y="896"/>
                            <a:pt x="1312" y="570"/>
                          </a:cubicBezTo>
                          <a:cubicBezTo>
                            <a:pt x="1312" y="260"/>
                            <a:pt x="1053" y="1"/>
                            <a:pt x="74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07" name="Google Shape;9407;p9"/>
                    <p:cNvSpPr/>
                    <p:nvPr/>
                  </p:nvSpPr>
                  <p:spPr>
                    <a:xfrm rot="-5400000">
                      <a:off x="3164588" y="1683713"/>
                      <a:ext cx="32375" cy="27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95" h="1112" extrusionOk="0">
                          <a:moveTo>
                            <a:pt x="742" y="1"/>
                          </a:moveTo>
                          <a:cubicBezTo>
                            <a:pt x="242" y="1"/>
                            <a:pt x="0" y="587"/>
                            <a:pt x="345" y="950"/>
                          </a:cubicBezTo>
                          <a:cubicBezTo>
                            <a:pt x="457" y="1061"/>
                            <a:pt x="596" y="1112"/>
                            <a:pt x="732" y="1112"/>
                          </a:cubicBezTo>
                          <a:cubicBezTo>
                            <a:pt x="1018" y="1112"/>
                            <a:pt x="1295" y="892"/>
                            <a:pt x="1295" y="553"/>
                          </a:cubicBezTo>
                          <a:cubicBezTo>
                            <a:pt x="1295" y="242"/>
                            <a:pt x="1053" y="1"/>
                            <a:pt x="74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08" name="Google Shape;9408;p9"/>
                    <p:cNvSpPr/>
                    <p:nvPr/>
                  </p:nvSpPr>
                  <p:spPr>
                    <a:xfrm rot="-5400000">
                      <a:off x="3099338" y="1532663"/>
                      <a:ext cx="139400" cy="122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11" extrusionOk="0">
                          <a:moveTo>
                            <a:pt x="4439" y="1"/>
                          </a:moveTo>
                          <a:cubicBezTo>
                            <a:pt x="3747" y="1"/>
                            <a:pt x="2715" y="548"/>
                            <a:pt x="1795" y="1455"/>
                          </a:cubicBezTo>
                          <a:cubicBezTo>
                            <a:pt x="553" y="2697"/>
                            <a:pt x="0" y="4147"/>
                            <a:pt x="535" y="4700"/>
                          </a:cubicBezTo>
                          <a:cubicBezTo>
                            <a:pt x="679" y="4843"/>
                            <a:pt x="883" y="4911"/>
                            <a:pt x="1128" y="4911"/>
                          </a:cubicBezTo>
                          <a:cubicBezTo>
                            <a:pt x="1827" y="4911"/>
                            <a:pt x="2860" y="4360"/>
                            <a:pt x="3780" y="3440"/>
                          </a:cubicBezTo>
                          <a:cubicBezTo>
                            <a:pt x="5023" y="2214"/>
                            <a:pt x="5575" y="764"/>
                            <a:pt x="5023" y="212"/>
                          </a:cubicBezTo>
                          <a:cubicBezTo>
                            <a:pt x="4884" y="68"/>
                            <a:pt x="4683" y="1"/>
                            <a:pt x="443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09" name="Google Shape;9409;p9"/>
                    <p:cNvSpPr/>
                    <p:nvPr/>
                  </p:nvSpPr>
                  <p:spPr>
                    <a:xfrm rot="-5400000">
                      <a:off x="3211538" y="1446288"/>
                      <a:ext cx="139825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3" h="4900" extrusionOk="0">
                          <a:moveTo>
                            <a:pt x="1154" y="1"/>
                          </a:moveTo>
                          <a:cubicBezTo>
                            <a:pt x="905" y="1"/>
                            <a:pt x="698" y="70"/>
                            <a:pt x="553" y="215"/>
                          </a:cubicBezTo>
                          <a:cubicBezTo>
                            <a:pt x="0" y="750"/>
                            <a:pt x="570" y="2200"/>
                            <a:pt x="1813" y="3442"/>
                          </a:cubicBezTo>
                          <a:cubicBezTo>
                            <a:pt x="2716" y="4358"/>
                            <a:pt x="3741" y="4899"/>
                            <a:pt x="4439" y="4899"/>
                          </a:cubicBezTo>
                          <a:cubicBezTo>
                            <a:pt x="4688" y="4899"/>
                            <a:pt x="4895" y="4830"/>
                            <a:pt x="5040" y="4685"/>
                          </a:cubicBezTo>
                          <a:cubicBezTo>
                            <a:pt x="5592" y="4150"/>
                            <a:pt x="5023" y="2700"/>
                            <a:pt x="3797" y="1458"/>
                          </a:cubicBezTo>
                          <a:cubicBezTo>
                            <a:pt x="2882" y="542"/>
                            <a:pt x="1853" y="1"/>
                            <a:pt x="115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10" name="Google Shape;9410;p9"/>
                    <p:cNvSpPr/>
                    <p:nvPr/>
                  </p:nvSpPr>
                  <p:spPr>
                    <a:xfrm rot="-5400000">
                      <a:off x="3270638" y="1593613"/>
                      <a:ext cx="276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23" extrusionOk="0">
                          <a:moveTo>
                            <a:pt x="553" y="1"/>
                          </a:moveTo>
                          <a:cubicBezTo>
                            <a:pt x="242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42" y="1123"/>
                            <a:pt x="553" y="1123"/>
                          </a:cubicBezTo>
                          <a:cubicBezTo>
                            <a:pt x="864" y="1123"/>
                            <a:pt x="1105" y="864"/>
                            <a:pt x="1105" y="553"/>
                          </a:cubicBezTo>
                          <a:cubicBezTo>
                            <a:pt x="1105" y="260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11" name="Google Shape;9411;p9"/>
                    <p:cNvSpPr/>
                    <p:nvPr/>
                  </p:nvSpPr>
                  <p:spPr>
                    <a:xfrm rot="-5400000">
                      <a:off x="3162350" y="1486175"/>
                      <a:ext cx="36700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68" h="1106" extrusionOk="0">
                          <a:moveTo>
                            <a:pt x="743" y="1"/>
                          </a:moveTo>
                          <a:cubicBezTo>
                            <a:pt x="1" y="1"/>
                            <a:pt x="1" y="1105"/>
                            <a:pt x="743" y="1105"/>
                          </a:cubicBezTo>
                          <a:cubicBezTo>
                            <a:pt x="1036" y="1105"/>
                            <a:pt x="1468" y="863"/>
                            <a:pt x="1468" y="553"/>
                          </a:cubicBezTo>
                          <a:cubicBezTo>
                            <a:pt x="1468" y="242"/>
                            <a:pt x="1054" y="1"/>
                            <a:pt x="74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12" name="Google Shape;9412;p9"/>
                    <p:cNvSpPr/>
                    <p:nvPr/>
                  </p:nvSpPr>
                  <p:spPr>
                    <a:xfrm rot="-5400000">
                      <a:off x="3099125" y="1332675"/>
                      <a:ext cx="139825" cy="122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3" h="4911" extrusionOk="0">
                          <a:moveTo>
                            <a:pt x="4447" y="1"/>
                          </a:moveTo>
                          <a:cubicBezTo>
                            <a:pt x="3749" y="1"/>
                            <a:pt x="2719" y="548"/>
                            <a:pt x="1813" y="1455"/>
                          </a:cubicBezTo>
                          <a:cubicBezTo>
                            <a:pt x="570" y="2697"/>
                            <a:pt x="1" y="4147"/>
                            <a:pt x="553" y="4700"/>
                          </a:cubicBezTo>
                          <a:cubicBezTo>
                            <a:pt x="696" y="4843"/>
                            <a:pt x="900" y="4911"/>
                            <a:pt x="1145" y="4911"/>
                          </a:cubicBezTo>
                          <a:cubicBezTo>
                            <a:pt x="1843" y="4911"/>
                            <a:pt x="2873" y="4360"/>
                            <a:pt x="3780" y="3440"/>
                          </a:cubicBezTo>
                          <a:cubicBezTo>
                            <a:pt x="5023" y="2214"/>
                            <a:pt x="5593" y="764"/>
                            <a:pt x="5040" y="212"/>
                          </a:cubicBezTo>
                          <a:cubicBezTo>
                            <a:pt x="4897" y="68"/>
                            <a:pt x="4692" y="1"/>
                            <a:pt x="4447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13" name="Google Shape;9413;p9"/>
                    <p:cNvSpPr/>
                    <p:nvPr/>
                  </p:nvSpPr>
                  <p:spPr>
                    <a:xfrm rot="-5400000">
                      <a:off x="3221825" y="1250750"/>
                      <a:ext cx="119550" cy="113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82" h="4544" extrusionOk="0">
                          <a:moveTo>
                            <a:pt x="569" y="1"/>
                          </a:moveTo>
                          <a:cubicBezTo>
                            <a:pt x="429" y="1"/>
                            <a:pt x="291" y="11"/>
                            <a:pt x="156" y="31"/>
                          </a:cubicBezTo>
                          <a:cubicBezTo>
                            <a:pt x="1" y="1066"/>
                            <a:pt x="449" y="2292"/>
                            <a:pt x="1399" y="3258"/>
                          </a:cubicBezTo>
                          <a:cubicBezTo>
                            <a:pt x="2248" y="4107"/>
                            <a:pt x="3296" y="4544"/>
                            <a:pt x="4252" y="4544"/>
                          </a:cubicBezTo>
                          <a:cubicBezTo>
                            <a:pt x="4385" y="4544"/>
                            <a:pt x="4515" y="4535"/>
                            <a:pt x="4644" y="4518"/>
                          </a:cubicBezTo>
                          <a:cubicBezTo>
                            <a:pt x="4782" y="3466"/>
                            <a:pt x="4350" y="2240"/>
                            <a:pt x="3384" y="1274"/>
                          </a:cubicBezTo>
                          <a:cubicBezTo>
                            <a:pt x="2558" y="448"/>
                            <a:pt x="1510" y="1"/>
                            <a:pt x="56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14" name="Google Shape;9414;p9"/>
                    <p:cNvSpPr/>
                    <p:nvPr/>
                  </p:nvSpPr>
                  <p:spPr>
                    <a:xfrm rot="-5400000">
                      <a:off x="3268088" y="1400263"/>
                      <a:ext cx="32825" cy="28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13" h="1126" extrusionOk="0">
                          <a:moveTo>
                            <a:pt x="760" y="1"/>
                          </a:moveTo>
                          <a:cubicBezTo>
                            <a:pt x="259" y="1"/>
                            <a:pt x="1" y="605"/>
                            <a:pt x="346" y="967"/>
                          </a:cubicBezTo>
                          <a:cubicBezTo>
                            <a:pt x="461" y="1077"/>
                            <a:pt x="600" y="1126"/>
                            <a:pt x="737" y="1126"/>
                          </a:cubicBezTo>
                          <a:cubicBezTo>
                            <a:pt x="1031" y="1126"/>
                            <a:pt x="1312" y="900"/>
                            <a:pt x="1312" y="570"/>
                          </a:cubicBezTo>
                          <a:cubicBezTo>
                            <a:pt x="1312" y="260"/>
                            <a:pt x="1053" y="1"/>
                            <a:pt x="76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15" name="Google Shape;9415;p9"/>
                    <p:cNvSpPr/>
                    <p:nvPr/>
                  </p:nvSpPr>
                  <p:spPr>
                    <a:xfrm rot="-5400000">
                      <a:off x="3164375" y="1288250"/>
                      <a:ext cx="32800" cy="27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12" h="1112" extrusionOk="0">
                          <a:moveTo>
                            <a:pt x="759" y="1"/>
                          </a:moveTo>
                          <a:cubicBezTo>
                            <a:pt x="259" y="1"/>
                            <a:pt x="0" y="587"/>
                            <a:pt x="362" y="950"/>
                          </a:cubicBezTo>
                          <a:cubicBezTo>
                            <a:pt x="474" y="1061"/>
                            <a:pt x="613" y="1112"/>
                            <a:pt x="749" y="1112"/>
                          </a:cubicBezTo>
                          <a:cubicBezTo>
                            <a:pt x="1035" y="1112"/>
                            <a:pt x="1312" y="892"/>
                            <a:pt x="1312" y="553"/>
                          </a:cubicBezTo>
                          <a:cubicBezTo>
                            <a:pt x="1312" y="242"/>
                            <a:pt x="1053" y="1"/>
                            <a:pt x="75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16" name="Google Shape;9416;p9"/>
                    <p:cNvSpPr/>
                    <p:nvPr/>
                  </p:nvSpPr>
                  <p:spPr>
                    <a:xfrm rot="-5400000">
                      <a:off x="3109488" y="1137113"/>
                      <a:ext cx="119100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4" h="4539" extrusionOk="0">
                          <a:moveTo>
                            <a:pt x="4235" y="1"/>
                          </a:moveTo>
                          <a:cubicBezTo>
                            <a:pt x="3279" y="1"/>
                            <a:pt x="2230" y="437"/>
                            <a:pt x="1381" y="1286"/>
                          </a:cubicBezTo>
                          <a:cubicBezTo>
                            <a:pt x="432" y="2235"/>
                            <a:pt x="0" y="3461"/>
                            <a:pt x="138" y="4514"/>
                          </a:cubicBezTo>
                          <a:cubicBezTo>
                            <a:pt x="265" y="4530"/>
                            <a:pt x="394" y="4539"/>
                            <a:pt x="525" y="4539"/>
                          </a:cubicBezTo>
                          <a:cubicBezTo>
                            <a:pt x="1472" y="4539"/>
                            <a:pt x="2532" y="4104"/>
                            <a:pt x="3366" y="3271"/>
                          </a:cubicBezTo>
                          <a:cubicBezTo>
                            <a:pt x="4332" y="2304"/>
                            <a:pt x="4764" y="1062"/>
                            <a:pt x="4626" y="26"/>
                          </a:cubicBezTo>
                          <a:cubicBezTo>
                            <a:pt x="4498" y="9"/>
                            <a:pt x="4367" y="1"/>
                            <a:pt x="423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17" name="Google Shape;9417;p9"/>
                    <p:cNvSpPr/>
                    <p:nvPr/>
                  </p:nvSpPr>
                  <p:spPr>
                    <a:xfrm rot="-5400000">
                      <a:off x="3270638" y="1197938"/>
                      <a:ext cx="276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23" extrusionOk="0">
                          <a:moveTo>
                            <a:pt x="553" y="1"/>
                          </a:moveTo>
                          <a:cubicBezTo>
                            <a:pt x="242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42" y="1123"/>
                            <a:pt x="553" y="1123"/>
                          </a:cubicBezTo>
                          <a:cubicBezTo>
                            <a:pt x="864" y="1123"/>
                            <a:pt x="1105" y="864"/>
                            <a:pt x="1105" y="553"/>
                          </a:cubicBezTo>
                          <a:cubicBezTo>
                            <a:pt x="1105" y="260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18" name="Google Shape;9418;p9"/>
                    <p:cNvSpPr/>
                    <p:nvPr/>
                  </p:nvSpPr>
                  <p:spPr>
                    <a:xfrm rot="-5400000">
                      <a:off x="3127760" y="1069705"/>
                      <a:ext cx="2762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0" y="242"/>
                            <a:pt x="0" y="553"/>
                          </a:cubicBezTo>
                          <a:cubicBezTo>
                            <a:pt x="0" y="863"/>
                            <a:pt x="242" y="1105"/>
                            <a:pt x="553" y="1105"/>
                          </a:cubicBezTo>
                          <a:cubicBezTo>
                            <a:pt x="863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3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  <p:grpSp>
                <p:nvGrpSpPr>
                  <p:cNvPr id="9419" name="Google Shape;9419;p9"/>
                  <p:cNvGrpSpPr/>
                  <p:nvPr/>
                </p:nvGrpSpPr>
                <p:grpSpPr>
                  <a:xfrm>
                    <a:off x="478504" y="2556087"/>
                    <a:ext cx="196290" cy="2003968"/>
                    <a:chOff x="3107650" y="1022114"/>
                    <a:chExt cx="235050" cy="2399961"/>
                  </a:xfrm>
                </p:grpSpPr>
                <p:sp>
                  <p:nvSpPr>
                    <p:cNvPr id="9420" name="Google Shape;9420;p9"/>
                    <p:cNvSpPr/>
                    <p:nvPr/>
                  </p:nvSpPr>
                  <p:spPr>
                    <a:xfrm rot="-5400000">
                      <a:off x="2051081" y="2187527"/>
                      <a:ext cx="2347261" cy="1643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7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21" name="Google Shape;9421;p9"/>
                    <p:cNvSpPr/>
                    <p:nvPr/>
                  </p:nvSpPr>
                  <p:spPr>
                    <a:xfrm rot="-5400000">
                      <a:off x="3270425" y="3394000"/>
                      <a:ext cx="28075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23" extrusionOk="0">
                          <a:moveTo>
                            <a:pt x="570" y="1"/>
                          </a:moveTo>
                          <a:cubicBezTo>
                            <a:pt x="259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59" y="1123"/>
                            <a:pt x="570" y="1123"/>
                          </a:cubicBezTo>
                          <a:cubicBezTo>
                            <a:pt x="881" y="1123"/>
                            <a:pt x="1122" y="864"/>
                            <a:pt x="1122" y="553"/>
                          </a:cubicBezTo>
                          <a:cubicBezTo>
                            <a:pt x="1122" y="260"/>
                            <a:pt x="881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22" name="Google Shape;9422;p9"/>
                    <p:cNvSpPr/>
                    <p:nvPr/>
                  </p:nvSpPr>
                  <p:spPr>
                    <a:xfrm rot="-5400000">
                      <a:off x="3166888" y="3190555"/>
                      <a:ext cx="2762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0" y="242"/>
                            <a:pt x="0" y="553"/>
                          </a:cubicBezTo>
                          <a:cubicBezTo>
                            <a:pt x="0" y="863"/>
                            <a:pt x="242" y="1105"/>
                            <a:pt x="553" y="1105"/>
                          </a:cubicBezTo>
                          <a:cubicBezTo>
                            <a:pt x="863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3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23" name="Google Shape;9423;p9"/>
                    <p:cNvSpPr/>
                    <p:nvPr/>
                  </p:nvSpPr>
                  <p:spPr>
                    <a:xfrm rot="-5400000">
                      <a:off x="3099338" y="3114320"/>
                      <a:ext cx="139400" cy="122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11" extrusionOk="0">
                          <a:moveTo>
                            <a:pt x="4446" y="1"/>
                          </a:moveTo>
                          <a:cubicBezTo>
                            <a:pt x="3748" y="1"/>
                            <a:pt x="2715" y="548"/>
                            <a:pt x="1796" y="1455"/>
                          </a:cubicBezTo>
                          <a:cubicBezTo>
                            <a:pt x="570" y="2697"/>
                            <a:pt x="1" y="4147"/>
                            <a:pt x="553" y="4700"/>
                          </a:cubicBezTo>
                          <a:cubicBezTo>
                            <a:pt x="696" y="4843"/>
                            <a:pt x="899" y="4911"/>
                            <a:pt x="1142" y="4911"/>
                          </a:cubicBezTo>
                          <a:cubicBezTo>
                            <a:pt x="1836" y="4911"/>
                            <a:pt x="2860" y="4360"/>
                            <a:pt x="3780" y="3440"/>
                          </a:cubicBezTo>
                          <a:cubicBezTo>
                            <a:pt x="5023" y="2214"/>
                            <a:pt x="5575" y="764"/>
                            <a:pt x="5040" y="212"/>
                          </a:cubicBezTo>
                          <a:cubicBezTo>
                            <a:pt x="4897" y="68"/>
                            <a:pt x="4692" y="1"/>
                            <a:pt x="444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24" name="Google Shape;9424;p9"/>
                    <p:cNvSpPr/>
                    <p:nvPr/>
                  </p:nvSpPr>
                  <p:spPr>
                    <a:xfrm rot="-5400000">
                      <a:off x="3211750" y="30464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38" y="1"/>
                          </a:moveTo>
                          <a:cubicBezTo>
                            <a:pt x="888" y="1"/>
                            <a:pt x="681" y="70"/>
                            <a:pt x="536" y="215"/>
                          </a:cubicBezTo>
                          <a:cubicBezTo>
                            <a:pt x="1" y="750"/>
                            <a:pt x="553" y="2200"/>
                            <a:pt x="1796" y="3442"/>
                          </a:cubicBezTo>
                          <a:cubicBezTo>
                            <a:pt x="2712" y="4358"/>
                            <a:pt x="3740" y="4899"/>
                            <a:pt x="4432" y="4899"/>
                          </a:cubicBezTo>
                          <a:cubicBezTo>
                            <a:pt x="4679" y="4899"/>
                            <a:pt x="4883" y="4830"/>
                            <a:pt x="5023" y="4685"/>
                          </a:cubicBezTo>
                          <a:cubicBezTo>
                            <a:pt x="5576" y="4150"/>
                            <a:pt x="5023" y="2700"/>
                            <a:pt x="3781" y="1458"/>
                          </a:cubicBezTo>
                          <a:cubicBezTo>
                            <a:pt x="2865" y="542"/>
                            <a:pt x="1836" y="1"/>
                            <a:pt x="11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25" name="Google Shape;9425;p9"/>
                    <p:cNvSpPr/>
                    <p:nvPr/>
                  </p:nvSpPr>
                  <p:spPr>
                    <a:xfrm rot="-5400000">
                      <a:off x="3270913" y="3198588"/>
                      <a:ext cx="28075" cy="27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084" extrusionOk="0">
                          <a:moveTo>
                            <a:pt x="555" y="1"/>
                          </a:moveTo>
                          <a:cubicBezTo>
                            <a:pt x="285" y="1"/>
                            <a:pt x="18" y="178"/>
                            <a:pt x="0" y="531"/>
                          </a:cubicBezTo>
                          <a:cubicBezTo>
                            <a:pt x="0" y="825"/>
                            <a:pt x="415" y="1084"/>
                            <a:pt x="725" y="1084"/>
                          </a:cubicBezTo>
                          <a:cubicBezTo>
                            <a:pt x="1036" y="1084"/>
                            <a:pt x="1122" y="825"/>
                            <a:pt x="1122" y="531"/>
                          </a:cubicBezTo>
                          <a:cubicBezTo>
                            <a:pt x="1096" y="178"/>
                            <a:pt x="825" y="1"/>
                            <a:pt x="55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26" name="Google Shape;9426;p9"/>
                    <p:cNvSpPr/>
                    <p:nvPr/>
                  </p:nvSpPr>
                  <p:spPr>
                    <a:xfrm rot="-5400000">
                      <a:off x="3166663" y="3081813"/>
                      <a:ext cx="2807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06" extrusionOk="0">
                          <a:moveTo>
                            <a:pt x="553" y="1"/>
                          </a:moveTo>
                          <a:cubicBezTo>
                            <a:pt x="259" y="1"/>
                            <a:pt x="1" y="242"/>
                            <a:pt x="1" y="553"/>
                          </a:cubicBezTo>
                          <a:cubicBezTo>
                            <a:pt x="1" y="863"/>
                            <a:pt x="259" y="1105"/>
                            <a:pt x="553" y="1105"/>
                          </a:cubicBezTo>
                          <a:cubicBezTo>
                            <a:pt x="864" y="1105"/>
                            <a:pt x="1122" y="863"/>
                            <a:pt x="1122" y="553"/>
                          </a:cubicBezTo>
                          <a:cubicBezTo>
                            <a:pt x="1122" y="242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27" name="Google Shape;9427;p9"/>
                    <p:cNvSpPr/>
                    <p:nvPr/>
                  </p:nvSpPr>
                  <p:spPr>
                    <a:xfrm rot="-5400000">
                      <a:off x="3109275" y="2937500"/>
                      <a:ext cx="119525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81" h="4539" extrusionOk="0">
                          <a:moveTo>
                            <a:pt x="4251" y="1"/>
                          </a:moveTo>
                          <a:cubicBezTo>
                            <a:pt x="3292" y="1"/>
                            <a:pt x="2232" y="437"/>
                            <a:pt x="1398" y="1286"/>
                          </a:cubicBezTo>
                          <a:cubicBezTo>
                            <a:pt x="449" y="2235"/>
                            <a:pt x="0" y="3461"/>
                            <a:pt x="155" y="4514"/>
                          </a:cubicBezTo>
                          <a:cubicBezTo>
                            <a:pt x="282" y="4530"/>
                            <a:pt x="411" y="4539"/>
                            <a:pt x="542" y="4539"/>
                          </a:cubicBezTo>
                          <a:cubicBezTo>
                            <a:pt x="1486" y="4539"/>
                            <a:pt x="2534" y="4104"/>
                            <a:pt x="3383" y="3271"/>
                          </a:cubicBezTo>
                          <a:cubicBezTo>
                            <a:pt x="4349" y="2304"/>
                            <a:pt x="4781" y="1062"/>
                            <a:pt x="4643" y="26"/>
                          </a:cubicBezTo>
                          <a:cubicBezTo>
                            <a:pt x="4515" y="9"/>
                            <a:pt x="4384" y="1"/>
                            <a:pt x="4251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28" name="Google Shape;9428;p9"/>
                    <p:cNvSpPr/>
                    <p:nvPr/>
                  </p:nvSpPr>
                  <p:spPr>
                    <a:xfrm rot="-5400000">
                      <a:off x="3211525" y="2846475"/>
                      <a:ext cx="13985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4" h="4900" extrusionOk="0">
                          <a:moveTo>
                            <a:pt x="1155" y="1"/>
                          </a:moveTo>
                          <a:cubicBezTo>
                            <a:pt x="906" y="1"/>
                            <a:pt x="699" y="70"/>
                            <a:pt x="553" y="215"/>
                          </a:cubicBezTo>
                          <a:cubicBezTo>
                            <a:pt x="1" y="750"/>
                            <a:pt x="571" y="2200"/>
                            <a:pt x="1813" y="3442"/>
                          </a:cubicBezTo>
                          <a:cubicBezTo>
                            <a:pt x="2716" y="4358"/>
                            <a:pt x="3741" y="4899"/>
                            <a:pt x="4439" y="4899"/>
                          </a:cubicBezTo>
                          <a:cubicBezTo>
                            <a:pt x="4688" y="4899"/>
                            <a:pt x="4896" y="4830"/>
                            <a:pt x="5041" y="4685"/>
                          </a:cubicBezTo>
                          <a:cubicBezTo>
                            <a:pt x="5593" y="4150"/>
                            <a:pt x="5024" y="2700"/>
                            <a:pt x="3781" y="1458"/>
                          </a:cubicBezTo>
                          <a:cubicBezTo>
                            <a:pt x="2878" y="542"/>
                            <a:pt x="1853" y="1"/>
                            <a:pt x="115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29" name="Google Shape;9429;p9"/>
                    <p:cNvSpPr/>
                    <p:nvPr/>
                  </p:nvSpPr>
                  <p:spPr>
                    <a:xfrm rot="-5400000">
                      <a:off x="3270638" y="2998113"/>
                      <a:ext cx="276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23" extrusionOk="0">
                          <a:moveTo>
                            <a:pt x="553" y="1"/>
                          </a:moveTo>
                          <a:cubicBezTo>
                            <a:pt x="243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43" y="1123"/>
                            <a:pt x="553" y="1123"/>
                          </a:cubicBezTo>
                          <a:cubicBezTo>
                            <a:pt x="864" y="1123"/>
                            <a:pt x="1106" y="864"/>
                            <a:pt x="1106" y="553"/>
                          </a:cubicBezTo>
                          <a:cubicBezTo>
                            <a:pt x="1106" y="260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30" name="Google Shape;9430;p9"/>
                    <p:cNvSpPr/>
                    <p:nvPr/>
                  </p:nvSpPr>
                  <p:spPr>
                    <a:xfrm rot="-5400000">
                      <a:off x="3166450" y="2886575"/>
                      <a:ext cx="27625" cy="26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1071" extrusionOk="0">
                          <a:moveTo>
                            <a:pt x="725" y="1"/>
                          </a:moveTo>
                          <a:cubicBezTo>
                            <a:pt x="432" y="1"/>
                            <a:pt x="0" y="242"/>
                            <a:pt x="0" y="553"/>
                          </a:cubicBezTo>
                          <a:cubicBezTo>
                            <a:pt x="18" y="898"/>
                            <a:pt x="285" y="1071"/>
                            <a:pt x="553" y="1071"/>
                          </a:cubicBezTo>
                          <a:cubicBezTo>
                            <a:pt x="820" y="1071"/>
                            <a:pt x="1088" y="898"/>
                            <a:pt x="1105" y="553"/>
                          </a:cubicBezTo>
                          <a:cubicBezTo>
                            <a:pt x="1105" y="242"/>
                            <a:pt x="1019" y="1"/>
                            <a:pt x="72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31" name="Google Shape;9431;p9"/>
                    <p:cNvSpPr/>
                    <p:nvPr/>
                  </p:nvSpPr>
                  <p:spPr>
                    <a:xfrm rot="-5400000">
                      <a:off x="3109475" y="2737500"/>
                      <a:ext cx="119125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5" h="4539" extrusionOk="0">
                          <a:moveTo>
                            <a:pt x="4235" y="1"/>
                          </a:moveTo>
                          <a:cubicBezTo>
                            <a:pt x="3279" y="1"/>
                            <a:pt x="2232" y="437"/>
                            <a:pt x="1398" y="1286"/>
                          </a:cubicBezTo>
                          <a:cubicBezTo>
                            <a:pt x="432" y="2235"/>
                            <a:pt x="0" y="3461"/>
                            <a:pt x="139" y="4514"/>
                          </a:cubicBezTo>
                          <a:cubicBezTo>
                            <a:pt x="265" y="4530"/>
                            <a:pt x="394" y="4539"/>
                            <a:pt x="526" y="4539"/>
                          </a:cubicBezTo>
                          <a:cubicBezTo>
                            <a:pt x="1473" y="4539"/>
                            <a:pt x="2535" y="4104"/>
                            <a:pt x="3383" y="3271"/>
                          </a:cubicBezTo>
                          <a:cubicBezTo>
                            <a:pt x="4333" y="2304"/>
                            <a:pt x="4764" y="1062"/>
                            <a:pt x="4626" y="26"/>
                          </a:cubicBezTo>
                          <a:cubicBezTo>
                            <a:pt x="4498" y="9"/>
                            <a:pt x="4367" y="1"/>
                            <a:pt x="423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32" name="Google Shape;9432;p9"/>
                    <p:cNvSpPr/>
                    <p:nvPr/>
                  </p:nvSpPr>
                  <p:spPr>
                    <a:xfrm rot="-5400000">
                      <a:off x="3211750" y="26464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44" y="1"/>
                          </a:moveTo>
                          <a:cubicBezTo>
                            <a:pt x="897" y="1"/>
                            <a:pt x="693" y="70"/>
                            <a:pt x="553" y="215"/>
                          </a:cubicBezTo>
                          <a:cubicBezTo>
                            <a:pt x="0" y="750"/>
                            <a:pt x="553" y="2200"/>
                            <a:pt x="1795" y="3442"/>
                          </a:cubicBezTo>
                          <a:cubicBezTo>
                            <a:pt x="2711" y="4358"/>
                            <a:pt x="3740" y="4899"/>
                            <a:pt x="4438" y="4899"/>
                          </a:cubicBezTo>
                          <a:cubicBezTo>
                            <a:pt x="4688" y="4899"/>
                            <a:pt x="4895" y="4830"/>
                            <a:pt x="5040" y="4685"/>
                          </a:cubicBezTo>
                          <a:cubicBezTo>
                            <a:pt x="5575" y="4150"/>
                            <a:pt x="5023" y="2700"/>
                            <a:pt x="3780" y="1458"/>
                          </a:cubicBezTo>
                          <a:cubicBezTo>
                            <a:pt x="2864" y="542"/>
                            <a:pt x="1836" y="1"/>
                            <a:pt x="114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33" name="Google Shape;9433;p9"/>
                    <p:cNvSpPr/>
                    <p:nvPr/>
                  </p:nvSpPr>
                  <p:spPr>
                    <a:xfrm rot="-5400000">
                      <a:off x="3270425" y="2793800"/>
                      <a:ext cx="28075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23" extrusionOk="0">
                          <a:moveTo>
                            <a:pt x="570" y="1"/>
                          </a:moveTo>
                          <a:cubicBezTo>
                            <a:pt x="260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60" y="1123"/>
                            <a:pt x="570" y="1123"/>
                          </a:cubicBezTo>
                          <a:cubicBezTo>
                            <a:pt x="864" y="1123"/>
                            <a:pt x="1123" y="864"/>
                            <a:pt x="1123" y="553"/>
                          </a:cubicBezTo>
                          <a:cubicBezTo>
                            <a:pt x="1123" y="260"/>
                            <a:pt x="864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34" name="Google Shape;9434;p9"/>
                    <p:cNvSpPr/>
                    <p:nvPr/>
                  </p:nvSpPr>
                  <p:spPr>
                    <a:xfrm rot="-5400000">
                      <a:off x="3166663" y="2681813"/>
                      <a:ext cx="2807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06" extrusionOk="0">
                          <a:moveTo>
                            <a:pt x="570" y="1"/>
                          </a:moveTo>
                          <a:cubicBezTo>
                            <a:pt x="259" y="1"/>
                            <a:pt x="0" y="242"/>
                            <a:pt x="0" y="553"/>
                          </a:cubicBezTo>
                          <a:cubicBezTo>
                            <a:pt x="0" y="863"/>
                            <a:pt x="259" y="1105"/>
                            <a:pt x="570" y="1105"/>
                          </a:cubicBezTo>
                          <a:cubicBezTo>
                            <a:pt x="863" y="1105"/>
                            <a:pt x="1122" y="863"/>
                            <a:pt x="1122" y="553"/>
                          </a:cubicBezTo>
                          <a:cubicBezTo>
                            <a:pt x="1122" y="242"/>
                            <a:pt x="863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35" name="Google Shape;9435;p9"/>
                    <p:cNvSpPr/>
                    <p:nvPr/>
                  </p:nvSpPr>
                  <p:spPr>
                    <a:xfrm rot="-5400000">
                      <a:off x="3099338" y="2532863"/>
                      <a:ext cx="139400" cy="122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11" extrusionOk="0">
                          <a:moveTo>
                            <a:pt x="4439" y="1"/>
                          </a:moveTo>
                          <a:cubicBezTo>
                            <a:pt x="3748" y="1"/>
                            <a:pt x="2715" y="548"/>
                            <a:pt x="1796" y="1455"/>
                          </a:cubicBezTo>
                          <a:cubicBezTo>
                            <a:pt x="553" y="2697"/>
                            <a:pt x="1" y="4147"/>
                            <a:pt x="536" y="4700"/>
                          </a:cubicBezTo>
                          <a:cubicBezTo>
                            <a:pt x="679" y="4843"/>
                            <a:pt x="883" y="4911"/>
                            <a:pt x="1128" y="4911"/>
                          </a:cubicBezTo>
                          <a:cubicBezTo>
                            <a:pt x="1827" y="4911"/>
                            <a:pt x="2860" y="4360"/>
                            <a:pt x="3781" y="3440"/>
                          </a:cubicBezTo>
                          <a:cubicBezTo>
                            <a:pt x="5023" y="2214"/>
                            <a:pt x="5576" y="764"/>
                            <a:pt x="5023" y="212"/>
                          </a:cubicBezTo>
                          <a:cubicBezTo>
                            <a:pt x="4884" y="68"/>
                            <a:pt x="4683" y="1"/>
                            <a:pt x="443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36" name="Google Shape;9436;p9"/>
                    <p:cNvSpPr/>
                    <p:nvPr/>
                  </p:nvSpPr>
                  <p:spPr>
                    <a:xfrm rot="-5400000">
                      <a:off x="3211750" y="24462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38" y="1"/>
                          </a:moveTo>
                          <a:cubicBezTo>
                            <a:pt x="888" y="1"/>
                            <a:pt x="681" y="70"/>
                            <a:pt x="536" y="215"/>
                          </a:cubicBezTo>
                          <a:cubicBezTo>
                            <a:pt x="1" y="750"/>
                            <a:pt x="553" y="2200"/>
                            <a:pt x="1796" y="3442"/>
                          </a:cubicBezTo>
                          <a:cubicBezTo>
                            <a:pt x="2712" y="4358"/>
                            <a:pt x="3731" y="4899"/>
                            <a:pt x="4425" y="4899"/>
                          </a:cubicBezTo>
                          <a:cubicBezTo>
                            <a:pt x="4672" y="4899"/>
                            <a:pt x="4878" y="4830"/>
                            <a:pt x="5023" y="4685"/>
                          </a:cubicBezTo>
                          <a:cubicBezTo>
                            <a:pt x="5576" y="4150"/>
                            <a:pt x="5006" y="2700"/>
                            <a:pt x="3781" y="1458"/>
                          </a:cubicBezTo>
                          <a:cubicBezTo>
                            <a:pt x="2865" y="542"/>
                            <a:pt x="1836" y="1"/>
                            <a:pt x="11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37" name="Google Shape;9437;p9"/>
                    <p:cNvSpPr/>
                    <p:nvPr/>
                  </p:nvSpPr>
                  <p:spPr>
                    <a:xfrm rot="-5400000">
                      <a:off x="3265288" y="2597863"/>
                      <a:ext cx="38425" cy="28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37" h="1126" extrusionOk="0">
                          <a:moveTo>
                            <a:pt x="760" y="1"/>
                          </a:moveTo>
                          <a:cubicBezTo>
                            <a:pt x="259" y="1"/>
                            <a:pt x="0" y="605"/>
                            <a:pt x="363" y="967"/>
                          </a:cubicBezTo>
                          <a:cubicBezTo>
                            <a:pt x="472" y="1077"/>
                            <a:pt x="608" y="1126"/>
                            <a:pt x="742" y="1126"/>
                          </a:cubicBezTo>
                          <a:cubicBezTo>
                            <a:pt x="1031" y="1126"/>
                            <a:pt x="1312" y="900"/>
                            <a:pt x="1312" y="570"/>
                          </a:cubicBezTo>
                          <a:cubicBezTo>
                            <a:pt x="1312" y="260"/>
                            <a:pt x="1537" y="1"/>
                            <a:pt x="76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38" name="Google Shape;9438;p9"/>
                    <p:cNvSpPr/>
                    <p:nvPr/>
                  </p:nvSpPr>
                  <p:spPr>
                    <a:xfrm rot="-5400000">
                      <a:off x="3166875" y="2481825"/>
                      <a:ext cx="27650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1" y="242"/>
                            <a:pt x="1" y="553"/>
                          </a:cubicBezTo>
                          <a:cubicBezTo>
                            <a:pt x="1" y="863"/>
                            <a:pt x="242" y="1105"/>
                            <a:pt x="553" y="1105"/>
                          </a:cubicBezTo>
                          <a:cubicBezTo>
                            <a:pt x="864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39" name="Google Shape;9439;p9"/>
                    <p:cNvSpPr/>
                    <p:nvPr/>
                  </p:nvSpPr>
                  <p:spPr>
                    <a:xfrm rot="-5400000">
                      <a:off x="3109488" y="2337513"/>
                      <a:ext cx="119100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4" h="4539" extrusionOk="0">
                          <a:moveTo>
                            <a:pt x="4239" y="1"/>
                          </a:moveTo>
                          <a:cubicBezTo>
                            <a:pt x="3292" y="1"/>
                            <a:pt x="2232" y="437"/>
                            <a:pt x="1398" y="1286"/>
                          </a:cubicBezTo>
                          <a:cubicBezTo>
                            <a:pt x="432" y="2235"/>
                            <a:pt x="0" y="3461"/>
                            <a:pt x="138" y="4514"/>
                          </a:cubicBezTo>
                          <a:cubicBezTo>
                            <a:pt x="267" y="4530"/>
                            <a:pt x="397" y="4539"/>
                            <a:pt x="530" y="4539"/>
                          </a:cubicBezTo>
                          <a:cubicBezTo>
                            <a:pt x="1486" y="4539"/>
                            <a:pt x="2534" y="4104"/>
                            <a:pt x="3383" y="3271"/>
                          </a:cubicBezTo>
                          <a:cubicBezTo>
                            <a:pt x="4332" y="2304"/>
                            <a:pt x="4764" y="1062"/>
                            <a:pt x="4626" y="26"/>
                          </a:cubicBezTo>
                          <a:cubicBezTo>
                            <a:pt x="4500" y="9"/>
                            <a:pt x="4371" y="1"/>
                            <a:pt x="423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40" name="Google Shape;9440;p9"/>
                    <p:cNvSpPr/>
                    <p:nvPr/>
                  </p:nvSpPr>
                  <p:spPr>
                    <a:xfrm rot="-5400000">
                      <a:off x="3211763" y="2246488"/>
                      <a:ext cx="139375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5" h="4900" extrusionOk="0">
                          <a:moveTo>
                            <a:pt x="1151" y="1"/>
                          </a:moveTo>
                          <a:cubicBezTo>
                            <a:pt x="904" y="1"/>
                            <a:pt x="698" y="70"/>
                            <a:pt x="552" y="215"/>
                          </a:cubicBezTo>
                          <a:cubicBezTo>
                            <a:pt x="0" y="750"/>
                            <a:pt x="570" y="2200"/>
                            <a:pt x="1795" y="3442"/>
                          </a:cubicBezTo>
                          <a:cubicBezTo>
                            <a:pt x="2711" y="4358"/>
                            <a:pt x="3739" y="4899"/>
                            <a:pt x="4438" y="4899"/>
                          </a:cubicBezTo>
                          <a:cubicBezTo>
                            <a:pt x="4687" y="4899"/>
                            <a:pt x="4895" y="4830"/>
                            <a:pt x="5040" y="4685"/>
                          </a:cubicBezTo>
                          <a:cubicBezTo>
                            <a:pt x="5575" y="4150"/>
                            <a:pt x="5023" y="2700"/>
                            <a:pt x="3780" y="1458"/>
                          </a:cubicBezTo>
                          <a:cubicBezTo>
                            <a:pt x="2864" y="542"/>
                            <a:pt x="1845" y="1"/>
                            <a:pt x="1151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41" name="Google Shape;9441;p9"/>
                    <p:cNvSpPr/>
                    <p:nvPr/>
                  </p:nvSpPr>
                  <p:spPr>
                    <a:xfrm rot="-5400000">
                      <a:off x="3272588" y="2395963"/>
                      <a:ext cx="237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0" h="1123" extrusionOk="0">
                          <a:moveTo>
                            <a:pt x="397" y="1"/>
                          </a:moveTo>
                          <a:cubicBezTo>
                            <a:pt x="87" y="1"/>
                            <a:pt x="0" y="260"/>
                            <a:pt x="0" y="570"/>
                          </a:cubicBezTo>
                          <a:cubicBezTo>
                            <a:pt x="0" y="864"/>
                            <a:pt x="87" y="1123"/>
                            <a:pt x="397" y="1123"/>
                          </a:cubicBezTo>
                          <a:cubicBezTo>
                            <a:pt x="691" y="1123"/>
                            <a:pt x="950" y="864"/>
                            <a:pt x="950" y="570"/>
                          </a:cubicBezTo>
                          <a:cubicBezTo>
                            <a:pt x="950" y="260"/>
                            <a:pt x="691" y="1"/>
                            <a:pt x="397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42" name="Google Shape;9442;p9"/>
                    <p:cNvSpPr/>
                    <p:nvPr/>
                  </p:nvSpPr>
                  <p:spPr>
                    <a:xfrm rot="-5400000">
                      <a:off x="3166663" y="2286138"/>
                      <a:ext cx="2807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06" extrusionOk="0">
                          <a:moveTo>
                            <a:pt x="570" y="1"/>
                          </a:moveTo>
                          <a:cubicBezTo>
                            <a:pt x="259" y="1"/>
                            <a:pt x="0" y="242"/>
                            <a:pt x="0" y="553"/>
                          </a:cubicBezTo>
                          <a:cubicBezTo>
                            <a:pt x="0" y="863"/>
                            <a:pt x="259" y="1105"/>
                            <a:pt x="570" y="1105"/>
                          </a:cubicBezTo>
                          <a:cubicBezTo>
                            <a:pt x="863" y="1105"/>
                            <a:pt x="1122" y="863"/>
                            <a:pt x="1122" y="553"/>
                          </a:cubicBezTo>
                          <a:cubicBezTo>
                            <a:pt x="1122" y="242"/>
                            <a:pt x="863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43" name="Google Shape;9443;p9"/>
                    <p:cNvSpPr/>
                    <p:nvPr/>
                  </p:nvSpPr>
                  <p:spPr>
                    <a:xfrm rot="-5400000">
                      <a:off x="3109475" y="2137300"/>
                      <a:ext cx="119125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5" h="4539" extrusionOk="0">
                          <a:moveTo>
                            <a:pt x="4235" y="1"/>
                          </a:moveTo>
                          <a:cubicBezTo>
                            <a:pt x="3279" y="1"/>
                            <a:pt x="2230" y="437"/>
                            <a:pt x="1381" y="1286"/>
                          </a:cubicBezTo>
                          <a:cubicBezTo>
                            <a:pt x="432" y="2235"/>
                            <a:pt x="1" y="3461"/>
                            <a:pt x="139" y="4514"/>
                          </a:cubicBezTo>
                          <a:cubicBezTo>
                            <a:pt x="265" y="4530"/>
                            <a:pt x="394" y="4539"/>
                            <a:pt x="526" y="4539"/>
                          </a:cubicBezTo>
                          <a:cubicBezTo>
                            <a:pt x="1473" y="4539"/>
                            <a:pt x="2533" y="4104"/>
                            <a:pt x="3366" y="3271"/>
                          </a:cubicBezTo>
                          <a:cubicBezTo>
                            <a:pt x="4333" y="2304"/>
                            <a:pt x="4764" y="1062"/>
                            <a:pt x="4626" y="26"/>
                          </a:cubicBezTo>
                          <a:cubicBezTo>
                            <a:pt x="4498" y="9"/>
                            <a:pt x="4367" y="1"/>
                            <a:pt x="423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44" name="Google Shape;9444;p9"/>
                    <p:cNvSpPr/>
                    <p:nvPr/>
                  </p:nvSpPr>
                  <p:spPr>
                    <a:xfrm rot="-5400000">
                      <a:off x="3211750" y="20462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37" y="1"/>
                          </a:moveTo>
                          <a:cubicBezTo>
                            <a:pt x="888" y="1"/>
                            <a:pt x="681" y="70"/>
                            <a:pt x="536" y="215"/>
                          </a:cubicBezTo>
                          <a:cubicBezTo>
                            <a:pt x="0" y="750"/>
                            <a:pt x="553" y="2200"/>
                            <a:pt x="1795" y="3442"/>
                          </a:cubicBezTo>
                          <a:cubicBezTo>
                            <a:pt x="2711" y="4358"/>
                            <a:pt x="3740" y="4899"/>
                            <a:pt x="4432" y="4899"/>
                          </a:cubicBezTo>
                          <a:cubicBezTo>
                            <a:pt x="4678" y="4899"/>
                            <a:pt x="4882" y="4830"/>
                            <a:pt x="5023" y="4685"/>
                          </a:cubicBezTo>
                          <a:cubicBezTo>
                            <a:pt x="5575" y="4150"/>
                            <a:pt x="5023" y="2700"/>
                            <a:pt x="3780" y="1458"/>
                          </a:cubicBezTo>
                          <a:cubicBezTo>
                            <a:pt x="2864" y="542"/>
                            <a:pt x="1836" y="1"/>
                            <a:pt x="1137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45" name="Google Shape;9445;p9"/>
                    <p:cNvSpPr/>
                    <p:nvPr/>
                  </p:nvSpPr>
                  <p:spPr>
                    <a:xfrm rot="-5400000">
                      <a:off x="3270638" y="2193813"/>
                      <a:ext cx="276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23" extrusionOk="0">
                          <a:moveTo>
                            <a:pt x="553" y="1"/>
                          </a:moveTo>
                          <a:cubicBezTo>
                            <a:pt x="242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42" y="1123"/>
                            <a:pt x="553" y="1123"/>
                          </a:cubicBezTo>
                          <a:cubicBezTo>
                            <a:pt x="864" y="1123"/>
                            <a:pt x="1105" y="864"/>
                            <a:pt x="1105" y="553"/>
                          </a:cubicBezTo>
                          <a:cubicBezTo>
                            <a:pt x="1105" y="260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46" name="Google Shape;9446;p9"/>
                    <p:cNvSpPr/>
                    <p:nvPr/>
                  </p:nvSpPr>
                  <p:spPr>
                    <a:xfrm rot="-5400000">
                      <a:off x="3166875" y="2086150"/>
                      <a:ext cx="27650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1" y="242"/>
                            <a:pt x="1" y="553"/>
                          </a:cubicBezTo>
                          <a:cubicBezTo>
                            <a:pt x="1" y="863"/>
                            <a:pt x="242" y="1105"/>
                            <a:pt x="553" y="1105"/>
                          </a:cubicBezTo>
                          <a:cubicBezTo>
                            <a:pt x="864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47" name="Google Shape;9447;p9"/>
                    <p:cNvSpPr/>
                    <p:nvPr/>
                  </p:nvSpPr>
                  <p:spPr>
                    <a:xfrm rot="-5400000">
                      <a:off x="3099250" y="1932750"/>
                      <a:ext cx="139400" cy="12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4" extrusionOk="0">
                          <a:moveTo>
                            <a:pt x="4432" y="1"/>
                          </a:moveTo>
                          <a:cubicBezTo>
                            <a:pt x="3738" y="1"/>
                            <a:pt x="2715" y="548"/>
                            <a:pt x="1796" y="1455"/>
                          </a:cubicBezTo>
                          <a:cubicBezTo>
                            <a:pt x="553" y="2697"/>
                            <a:pt x="1" y="4147"/>
                            <a:pt x="536" y="4700"/>
                          </a:cubicBezTo>
                          <a:cubicBezTo>
                            <a:pt x="678" y="4838"/>
                            <a:pt x="881" y="4903"/>
                            <a:pt x="1124" y="4903"/>
                          </a:cubicBezTo>
                          <a:cubicBezTo>
                            <a:pt x="1823" y="4903"/>
                            <a:pt x="2859" y="4361"/>
                            <a:pt x="3781" y="3440"/>
                          </a:cubicBezTo>
                          <a:cubicBezTo>
                            <a:pt x="5006" y="2214"/>
                            <a:pt x="5576" y="764"/>
                            <a:pt x="5023" y="212"/>
                          </a:cubicBezTo>
                          <a:cubicBezTo>
                            <a:pt x="4880" y="68"/>
                            <a:pt x="4676" y="1"/>
                            <a:pt x="443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48" name="Google Shape;9448;p9"/>
                    <p:cNvSpPr/>
                    <p:nvPr/>
                  </p:nvSpPr>
                  <p:spPr>
                    <a:xfrm rot="-5400000">
                      <a:off x="3211538" y="1846288"/>
                      <a:ext cx="139825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3" h="4900" extrusionOk="0">
                          <a:moveTo>
                            <a:pt x="1154" y="1"/>
                          </a:moveTo>
                          <a:cubicBezTo>
                            <a:pt x="906" y="1"/>
                            <a:pt x="698" y="70"/>
                            <a:pt x="553" y="215"/>
                          </a:cubicBezTo>
                          <a:cubicBezTo>
                            <a:pt x="1" y="750"/>
                            <a:pt x="570" y="2200"/>
                            <a:pt x="1796" y="3442"/>
                          </a:cubicBezTo>
                          <a:cubicBezTo>
                            <a:pt x="2712" y="4358"/>
                            <a:pt x="3740" y="4899"/>
                            <a:pt x="4439" y="4899"/>
                          </a:cubicBezTo>
                          <a:cubicBezTo>
                            <a:pt x="4688" y="4899"/>
                            <a:pt x="4895" y="4830"/>
                            <a:pt x="5040" y="4685"/>
                          </a:cubicBezTo>
                          <a:cubicBezTo>
                            <a:pt x="5593" y="4150"/>
                            <a:pt x="5023" y="2700"/>
                            <a:pt x="3781" y="1458"/>
                          </a:cubicBezTo>
                          <a:cubicBezTo>
                            <a:pt x="2877" y="542"/>
                            <a:pt x="1852" y="1"/>
                            <a:pt x="115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49" name="Google Shape;9449;p9"/>
                    <p:cNvSpPr/>
                    <p:nvPr/>
                  </p:nvSpPr>
                  <p:spPr>
                    <a:xfrm rot="-5400000">
                      <a:off x="3270650" y="1993600"/>
                      <a:ext cx="27625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1123" extrusionOk="0">
                          <a:moveTo>
                            <a:pt x="553" y="1"/>
                          </a:moveTo>
                          <a:cubicBezTo>
                            <a:pt x="242" y="1"/>
                            <a:pt x="0" y="260"/>
                            <a:pt x="0" y="553"/>
                          </a:cubicBezTo>
                          <a:cubicBezTo>
                            <a:pt x="0" y="864"/>
                            <a:pt x="242" y="1123"/>
                            <a:pt x="553" y="1123"/>
                          </a:cubicBezTo>
                          <a:cubicBezTo>
                            <a:pt x="863" y="1123"/>
                            <a:pt x="1105" y="864"/>
                            <a:pt x="1105" y="553"/>
                          </a:cubicBezTo>
                          <a:cubicBezTo>
                            <a:pt x="1105" y="260"/>
                            <a:pt x="863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50" name="Google Shape;9450;p9"/>
                    <p:cNvSpPr/>
                    <p:nvPr/>
                  </p:nvSpPr>
                  <p:spPr>
                    <a:xfrm rot="-5400000">
                      <a:off x="3166875" y="1881625"/>
                      <a:ext cx="27650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1" y="242"/>
                            <a:pt x="1" y="553"/>
                          </a:cubicBezTo>
                          <a:cubicBezTo>
                            <a:pt x="1" y="863"/>
                            <a:pt x="242" y="1105"/>
                            <a:pt x="553" y="1105"/>
                          </a:cubicBezTo>
                          <a:cubicBezTo>
                            <a:pt x="864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51" name="Google Shape;9451;p9"/>
                    <p:cNvSpPr/>
                    <p:nvPr/>
                  </p:nvSpPr>
                  <p:spPr>
                    <a:xfrm rot="-5400000">
                      <a:off x="3109488" y="1737313"/>
                      <a:ext cx="119100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4" h="4539" extrusionOk="0">
                          <a:moveTo>
                            <a:pt x="4235" y="1"/>
                          </a:moveTo>
                          <a:cubicBezTo>
                            <a:pt x="3282" y="1"/>
                            <a:pt x="2245" y="437"/>
                            <a:pt x="1381" y="1286"/>
                          </a:cubicBezTo>
                          <a:cubicBezTo>
                            <a:pt x="432" y="2235"/>
                            <a:pt x="0" y="3461"/>
                            <a:pt x="138" y="4514"/>
                          </a:cubicBezTo>
                          <a:cubicBezTo>
                            <a:pt x="264" y="4530"/>
                            <a:pt x="394" y="4539"/>
                            <a:pt x="525" y="4539"/>
                          </a:cubicBezTo>
                          <a:cubicBezTo>
                            <a:pt x="1472" y="4539"/>
                            <a:pt x="2532" y="4104"/>
                            <a:pt x="3366" y="3271"/>
                          </a:cubicBezTo>
                          <a:cubicBezTo>
                            <a:pt x="4332" y="2304"/>
                            <a:pt x="4764" y="1062"/>
                            <a:pt x="4626" y="26"/>
                          </a:cubicBezTo>
                          <a:cubicBezTo>
                            <a:pt x="4498" y="9"/>
                            <a:pt x="4367" y="1"/>
                            <a:pt x="423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52" name="Google Shape;9452;p9"/>
                    <p:cNvSpPr/>
                    <p:nvPr/>
                  </p:nvSpPr>
                  <p:spPr>
                    <a:xfrm rot="-5400000">
                      <a:off x="3211763" y="1646288"/>
                      <a:ext cx="139375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5" h="4900" extrusionOk="0">
                          <a:moveTo>
                            <a:pt x="1144" y="1"/>
                          </a:moveTo>
                          <a:cubicBezTo>
                            <a:pt x="897" y="1"/>
                            <a:pt x="693" y="70"/>
                            <a:pt x="552" y="215"/>
                          </a:cubicBezTo>
                          <a:cubicBezTo>
                            <a:pt x="0" y="750"/>
                            <a:pt x="552" y="2200"/>
                            <a:pt x="1795" y="3442"/>
                          </a:cubicBezTo>
                          <a:cubicBezTo>
                            <a:pt x="2711" y="4358"/>
                            <a:pt x="3739" y="4899"/>
                            <a:pt x="4431" y="4899"/>
                          </a:cubicBezTo>
                          <a:cubicBezTo>
                            <a:pt x="4678" y="4899"/>
                            <a:pt x="4882" y="4830"/>
                            <a:pt x="5023" y="4685"/>
                          </a:cubicBezTo>
                          <a:cubicBezTo>
                            <a:pt x="5575" y="4150"/>
                            <a:pt x="5023" y="2700"/>
                            <a:pt x="3780" y="1458"/>
                          </a:cubicBezTo>
                          <a:cubicBezTo>
                            <a:pt x="2864" y="542"/>
                            <a:pt x="1836" y="1"/>
                            <a:pt x="114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53" name="Google Shape;9453;p9"/>
                    <p:cNvSpPr/>
                    <p:nvPr/>
                  </p:nvSpPr>
                  <p:spPr>
                    <a:xfrm rot="-5400000">
                      <a:off x="3268025" y="1796000"/>
                      <a:ext cx="32825" cy="28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13" h="1121" extrusionOk="0">
                          <a:moveTo>
                            <a:pt x="743" y="1"/>
                          </a:moveTo>
                          <a:cubicBezTo>
                            <a:pt x="259" y="1"/>
                            <a:pt x="1" y="605"/>
                            <a:pt x="363" y="950"/>
                          </a:cubicBezTo>
                          <a:cubicBezTo>
                            <a:pt x="475" y="1068"/>
                            <a:pt x="615" y="1120"/>
                            <a:pt x="753" y="1120"/>
                          </a:cubicBezTo>
                          <a:cubicBezTo>
                            <a:pt x="1037" y="1120"/>
                            <a:pt x="1312" y="896"/>
                            <a:pt x="1312" y="570"/>
                          </a:cubicBezTo>
                          <a:cubicBezTo>
                            <a:pt x="1312" y="260"/>
                            <a:pt x="1053" y="1"/>
                            <a:pt x="74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54" name="Google Shape;9454;p9"/>
                    <p:cNvSpPr/>
                    <p:nvPr/>
                  </p:nvSpPr>
                  <p:spPr>
                    <a:xfrm rot="-5400000">
                      <a:off x="3164588" y="1683713"/>
                      <a:ext cx="32375" cy="27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95" h="1112" extrusionOk="0">
                          <a:moveTo>
                            <a:pt x="742" y="1"/>
                          </a:moveTo>
                          <a:cubicBezTo>
                            <a:pt x="242" y="1"/>
                            <a:pt x="0" y="587"/>
                            <a:pt x="345" y="950"/>
                          </a:cubicBezTo>
                          <a:cubicBezTo>
                            <a:pt x="457" y="1061"/>
                            <a:pt x="596" y="1112"/>
                            <a:pt x="732" y="1112"/>
                          </a:cubicBezTo>
                          <a:cubicBezTo>
                            <a:pt x="1018" y="1112"/>
                            <a:pt x="1295" y="892"/>
                            <a:pt x="1295" y="553"/>
                          </a:cubicBezTo>
                          <a:cubicBezTo>
                            <a:pt x="1295" y="242"/>
                            <a:pt x="1053" y="1"/>
                            <a:pt x="74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55" name="Google Shape;9455;p9"/>
                    <p:cNvSpPr/>
                    <p:nvPr/>
                  </p:nvSpPr>
                  <p:spPr>
                    <a:xfrm rot="-5400000">
                      <a:off x="3099338" y="1532663"/>
                      <a:ext cx="139400" cy="122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11" extrusionOk="0">
                          <a:moveTo>
                            <a:pt x="4439" y="1"/>
                          </a:moveTo>
                          <a:cubicBezTo>
                            <a:pt x="3747" y="1"/>
                            <a:pt x="2715" y="548"/>
                            <a:pt x="1795" y="1455"/>
                          </a:cubicBezTo>
                          <a:cubicBezTo>
                            <a:pt x="553" y="2697"/>
                            <a:pt x="0" y="4147"/>
                            <a:pt x="535" y="4700"/>
                          </a:cubicBezTo>
                          <a:cubicBezTo>
                            <a:pt x="679" y="4843"/>
                            <a:pt x="883" y="4911"/>
                            <a:pt x="1128" y="4911"/>
                          </a:cubicBezTo>
                          <a:cubicBezTo>
                            <a:pt x="1827" y="4911"/>
                            <a:pt x="2860" y="4360"/>
                            <a:pt x="3780" y="3440"/>
                          </a:cubicBezTo>
                          <a:cubicBezTo>
                            <a:pt x="5023" y="2214"/>
                            <a:pt x="5575" y="764"/>
                            <a:pt x="5023" y="212"/>
                          </a:cubicBezTo>
                          <a:cubicBezTo>
                            <a:pt x="4884" y="68"/>
                            <a:pt x="4683" y="1"/>
                            <a:pt x="443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56" name="Google Shape;9456;p9"/>
                    <p:cNvSpPr/>
                    <p:nvPr/>
                  </p:nvSpPr>
                  <p:spPr>
                    <a:xfrm rot="-5400000">
                      <a:off x="3211538" y="1446288"/>
                      <a:ext cx="139825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3" h="4900" extrusionOk="0">
                          <a:moveTo>
                            <a:pt x="1154" y="1"/>
                          </a:moveTo>
                          <a:cubicBezTo>
                            <a:pt x="905" y="1"/>
                            <a:pt x="698" y="70"/>
                            <a:pt x="553" y="215"/>
                          </a:cubicBezTo>
                          <a:cubicBezTo>
                            <a:pt x="0" y="750"/>
                            <a:pt x="570" y="2200"/>
                            <a:pt x="1813" y="3442"/>
                          </a:cubicBezTo>
                          <a:cubicBezTo>
                            <a:pt x="2716" y="4358"/>
                            <a:pt x="3741" y="4899"/>
                            <a:pt x="4439" y="4899"/>
                          </a:cubicBezTo>
                          <a:cubicBezTo>
                            <a:pt x="4688" y="4899"/>
                            <a:pt x="4895" y="4830"/>
                            <a:pt x="5040" y="4685"/>
                          </a:cubicBezTo>
                          <a:cubicBezTo>
                            <a:pt x="5592" y="4150"/>
                            <a:pt x="5023" y="2700"/>
                            <a:pt x="3797" y="1458"/>
                          </a:cubicBezTo>
                          <a:cubicBezTo>
                            <a:pt x="2882" y="542"/>
                            <a:pt x="1853" y="1"/>
                            <a:pt x="115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57" name="Google Shape;9457;p9"/>
                    <p:cNvSpPr/>
                    <p:nvPr/>
                  </p:nvSpPr>
                  <p:spPr>
                    <a:xfrm rot="-5400000">
                      <a:off x="3270638" y="1593613"/>
                      <a:ext cx="276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23" extrusionOk="0">
                          <a:moveTo>
                            <a:pt x="553" y="1"/>
                          </a:moveTo>
                          <a:cubicBezTo>
                            <a:pt x="242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42" y="1123"/>
                            <a:pt x="553" y="1123"/>
                          </a:cubicBezTo>
                          <a:cubicBezTo>
                            <a:pt x="864" y="1123"/>
                            <a:pt x="1105" y="864"/>
                            <a:pt x="1105" y="553"/>
                          </a:cubicBezTo>
                          <a:cubicBezTo>
                            <a:pt x="1105" y="260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58" name="Google Shape;9458;p9"/>
                    <p:cNvSpPr/>
                    <p:nvPr/>
                  </p:nvSpPr>
                  <p:spPr>
                    <a:xfrm rot="-5400000">
                      <a:off x="3162350" y="1486175"/>
                      <a:ext cx="36700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68" h="1106" extrusionOk="0">
                          <a:moveTo>
                            <a:pt x="743" y="1"/>
                          </a:moveTo>
                          <a:cubicBezTo>
                            <a:pt x="1" y="1"/>
                            <a:pt x="1" y="1105"/>
                            <a:pt x="743" y="1105"/>
                          </a:cubicBezTo>
                          <a:cubicBezTo>
                            <a:pt x="1036" y="1105"/>
                            <a:pt x="1468" y="863"/>
                            <a:pt x="1468" y="553"/>
                          </a:cubicBezTo>
                          <a:cubicBezTo>
                            <a:pt x="1468" y="242"/>
                            <a:pt x="1054" y="1"/>
                            <a:pt x="74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59" name="Google Shape;9459;p9"/>
                    <p:cNvSpPr/>
                    <p:nvPr/>
                  </p:nvSpPr>
                  <p:spPr>
                    <a:xfrm rot="-5400000">
                      <a:off x="3099125" y="1332675"/>
                      <a:ext cx="139825" cy="122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3" h="4911" extrusionOk="0">
                          <a:moveTo>
                            <a:pt x="4447" y="1"/>
                          </a:moveTo>
                          <a:cubicBezTo>
                            <a:pt x="3749" y="1"/>
                            <a:pt x="2719" y="548"/>
                            <a:pt x="1813" y="1455"/>
                          </a:cubicBezTo>
                          <a:cubicBezTo>
                            <a:pt x="570" y="2697"/>
                            <a:pt x="1" y="4147"/>
                            <a:pt x="553" y="4700"/>
                          </a:cubicBezTo>
                          <a:cubicBezTo>
                            <a:pt x="696" y="4843"/>
                            <a:pt x="900" y="4911"/>
                            <a:pt x="1145" y="4911"/>
                          </a:cubicBezTo>
                          <a:cubicBezTo>
                            <a:pt x="1843" y="4911"/>
                            <a:pt x="2873" y="4360"/>
                            <a:pt x="3780" y="3440"/>
                          </a:cubicBezTo>
                          <a:cubicBezTo>
                            <a:pt x="5023" y="2214"/>
                            <a:pt x="5593" y="764"/>
                            <a:pt x="5040" y="212"/>
                          </a:cubicBezTo>
                          <a:cubicBezTo>
                            <a:pt x="4897" y="68"/>
                            <a:pt x="4692" y="1"/>
                            <a:pt x="4447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60" name="Google Shape;9460;p9"/>
                    <p:cNvSpPr/>
                    <p:nvPr/>
                  </p:nvSpPr>
                  <p:spPr>
                    <a:xfrm rot="-5400000">
                      <a:off x="3221825" y="1250750"/>
                      <a:ext cx="119550" cy="113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82" h="4544" extrusionOk="0">
                          <a:moveTo>
                            <a:pt x="569" y="1"/>
                          </a:moveTo>
                          <a:cubicBezTo>
                            <a:pt x="429" y="1"/>
                            <a:pt x="291" y="11"/>
                            <a:pt x="156" y="31"/>
                          </a:cubicBezTo>
                          <a:cubicBezTo>
                            <a:pt x="1" y="1066"/>
                            <a:pt x="449" y="2292"/>
                            <a:pt x="1399" y="3258"/>
                          </a:cubicBezTo>
                          <a:cubicBezTo>
                            <a:pt x="2248" y="4107"/>
                            <a:pt x="3296" y="4544"/>
                            <a:pt x="4252" y="4544"/>
                          </a:cubicBezTo>
                          <a:cubicBezTo>
                            <a:pt x="4385" y="4544"/>
                            <a:pt x="4515" y="4535"/>
                            <a:pt x="4644" y="4518"/>
                          </a:cubicBezTo>
                          <a:cubicBezTo>
                            <a:pt x="4782" y="3466"/>
                            <a:pt x="4350" y="2240"/>
                            <a:pt x="3384" y="1274"/>
                          </a:cubicBezTo>
                          <a:cubicBezTo>
                            <a:pt x="2558" y="448"/>
                            <a:pt x="1510" y="1"/>
                            <a:pt x="56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61" name="Google Shape;9461;p9"/>
                    <p:cNvSpPr/>
                    <p:nvPr/>
                  </p:nvSpPr>
                  <p:spPr>
                    <a:xfrm rot="-5400000">
                      <a:off x="3268088" y="1400263"/>
                      <a:ext cx="32825" cy="28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13" h="1126" extrusionOk="0">
                          <a:moveTo>
                            <a:pt x="760" y="1"/>
                          </a:moveTo>
                          <a:cubicBezTo>
                            <a:pt x="259" y="1"/>
                            <a:pt x="1" y="605"/>
                            <a:pt x="346" y="967"/>
                          </a:cubicBezTo>
                          <a:cubicBezTo>
                            <a:pt x="461" y="1077"/>
                            <a:pt x="600" y="1126"/>
                            <a:pt x="737" y="1126"/>
                          </a:cubicBezTo>
                          <a:cubicBezTo>
                            <a:pt x="1031" y="1126"/>
                            <a:pt x="1312" y="900"/>
                            <a:pt x="1312" y="570"/>
                          </a:cubicBezTo>
                          <a:cubicBezTo>
                            <a:pt x="1312" y="260"/>
                            <a:pt x="1053" y="1"/>
                            <a:pt x="76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62" name="Google Shape;9462;p9"/>
                    <p:cNvSpPr/>
                    <p:nvPr/>
                  </p:nvSpPr>
                  <p:spPr>
                    <a:xfrm rot="-5400000">
                      <a:off x="3164375" y="1288250"/>
                      <a:ext cx="32800" cy="27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12" h="1112" extrusionOk="0">
                          <a:moveTo>
                            <a:pt x="759" y="1"/>
                          </a:moveTo>
                          <a:cubicBezTo>
                            <a:pt x="259" y="1"/>
                            <a:pt x="0" y="587"/>
                            <a:pt x="362" y="950"/>
                          </a:cubicBezTo>
                          <a:cubicBezTo>
                            <a:pt x="474" y="1061"/>
                            <a:pt x="613" y="1112"/>
                            <a:pt x="749" y="1112"/>
                          </a:cubicBezTo>
                          <a:cubicBezTo>
                            <a:pt x="1035" y="1112"/>
                            <a:pt x="1312" y="892"/>
                            <a:pt x="1312" y="553"/>
                          </a:cubicBezTo>
                          <a:cubicBezTo>
                            <a:pt x="1312" y="242"/>
                            <a:pt x="1053" y="1"/>
                            <a:pt x="75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63" name="Google Shape;9463;p9"/>
                    <p:cNvSpPr/>
                    <p:nvPr/>
                  </p:nvSpPr>
                  <p:spPr>
                    <a:xfrm rot="-5400000">
                      <a:off x="3109488" y="1137113"/>
                      <a:ext cx="119100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4" h="4539" extrusionOk="0">
                          <a:moveTo>
                            <a:pt x="4235" y="1"/>
                          </a:moveTo>
                          <a:cubicBezTo>
                            <a:pt x="3279" y="1"/>
                            <a:pt x="2230" y="437"/>
                            <a:pt x="1381" y="1286"/>
                          </a:cubicBezTo>
                          <a:cubicBezTo>
                            <a:pt x="432" y="2235"/>
                            <a:pt x="0" y="3461"/>
                            <a:pt x="138" y="4514"/>
                          </a:cubicBezTo>
                          <a:cubicBezTo>
                            <a:pt x="265" y="4530"/>
                            <a:pt x="394" y="4539"/>
                            <a:pt x="525" y="4539"/>
                          </a:cubicBezTo>
                          <a:cubicBezTo>
                            <a:pt x="1472" y="4539"/>
                            <a:pt x="2532" y="4104"/>
                            <a:pt x="3366" y="3271"/>
                          </a:cubicBezTo>
                          <a:cubicBezTo>
                            <a:pt x="4332" y="2304"/>
                            <a:pt x="4764" y="1062"/>
                            <a:pt x="4626" y="26"/>
                          </a:cubicBezTo>
                          <a:cubicBezTo>
                            <a:pt x="4498" y="9"/>
                            <a:pt x="4367" y="1"/>
                            <a:pt x="423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64" name="Google Shape;9464;p9"/>
                    <p:cNvSpPr/>
                    <p:nvPr/>
                  </p:nvSpPr>
                  <p:spPr>
                    <a:xfrm rot="-5400000">
                      <a:off x="3211750" y="10460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37" y="1"/>
                          </a:moveTo>
                          <a:cubicBezTo>
                            <a:pt x="888" y="1"/>
                            <a:pt x="680" y="70"/>
                            <a:pt x="535" y="215"/>
                          </a:cubicBezTo>
                          <a:cubicBezTo>
                            <a:pt x="0" y="750"/>
                            <a:pt x="552" y="2200"/>
                            <a:pt x="1795" y="3442"/>
                          </a:cubicBezTo>
                          <a:cubicBezTo>
                            <a:pt x="2711" y="4358"/>
                            <a:pt x="3730" y="4899"/>
                            <a:pt x="4424" y="4899"/>
                          </a:cubicBezTo>
                          <a:cubicBezTo>
                            <a:pt x="4671" y="4899"/>
                            <a:pt x="4877" y="4830"/>
                            <a:pt x="5023" y="4685"/>
                          </a:cubicBezTo>
                          <a:cubicBezTo>
                            <a:pt x="5575" y="4150"/>
                            <a:pt x="5005" y="2700"/>
                            <a:pt x="3780" y="1458"/>
                          </a:cubicBezTo>
                          <a:cubicBezTo>
                            <a:pt x="2864" y="542"/>
                            <a:pt x="1836" y="1"/>
                            <a:pt x="1137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65" name="Google Shape;9465;p9"/>
                    <p:cNvSpPr/>
                    <p:nvPr/>
                  </p:nvSpPr>
                  <p:spPr>
                    <a:xfrm rot="-5400000">
                      <a:off x="3270638" y="1197938"/>
                      <a:ext cx="276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23" extrusionOk="0">
                          <a:moveTo>
                            <a:pt x="553" y="1"/>
                          </a:moveTo>
                          <a:cubicBezTo>
                            <a:pt x="242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42" y="1123"/>
                            <a:pt x="553" y="1123"/>
                          </a:cubicBezTo>
                          <a:cubicBezTo>
                            <a:pt x="864" y="1123"/>
                            <a:pt x="1105" y="864"/>
                            <a:pt x="1105" y="553"/>
                          </a:cubicBezTo>
                          <a:cubicBezTo>
                            <a:pt x="1105" y="260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66" name="Google Shape;9466;p9"/>
                    <p:cNvSpPr/>
                    <p:nvPr/>
                  </p:nvSpPr>
                  <p:spPr>
                    <a:xfrm rot="-5400000">
                      <a:off x="3166888" y="1085963"/>
                      <a:ext cx="2762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0" y="242"/>
                            <a:pt x="0" y="553"/>
                          </a:cubicBezTo>
                          <a:cubicBezTo>
                            <a:pt x="0" y="863"/>
                            <a:pt x="242" y="1105"/>
                            <a:pt x="553" y="1105"/>
                          </a:cubicBezTo>
                          <a:cubicBezTo>
                            <a:pt x="863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3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  <p:grpSp>
              <p:nvGrpSpPr>
                <p:cNvPr id="9467" name="Google Shape;9467;p9"/>
                <p:cNvGrpSpPr/>
                <p:nvPr/>
              </p:nvGrpSpPr>
              <p:grpSpPr>
                <a:xfrm>
                  <a:off x="8469204" y="626887"/>
                  <a:ext cx="196290" cy="3974225"/>
                  <a:chOff x="478504" y="626887"/>
                  <a:chExt cx="196290" cy="3974225"/>
                </a:xfrm>
              </p:grpSpPr>
              <p:grpSp>
                <p:nvGrpSpPr>
                  <p:cNvPr id="9468" name="Google Shape;9468;p9"/>
                  <p:cNvGrpSpPr/>
                  <p:nvPr/>
                </p:nvGrpSpPr>
                <p:grpSpPr>
                  <a:xfrm>
                    <a:off x="478504" y="626887"/>
                    <a:ext cx="196290" cy="1959963"/>
                    <a:chOff x="3107650" y="1132184"/>
                    <a:chExt cx="235050" cy="2347261"/>
                  </a:xfrm>
                </p:grpSpPr>
                <p:sp>
                  <p:nvSpPr>
                    <p:cNvPr id="9469" name="Google Shape;9469;p9"/>
                    <p:cNvSpPr/>
                    <p:nvPr/>
                  </p:nvSpPr>
                  <p:spPr>
                    <a:xfrm rot="-5400000">
                      <a:off x="2051081" y="2297597"/>
                      <a:ext cx="2347261" cy="1643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7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70" name="Google Shape;9470;p9"/>
                    <p:cNvSpPr/>
                    <p:nvPr/>
                  </p:nvSpPr>
                  <p:spPr>
                    <a:xfrm rot="-5400000">
                      <a:off x="3109263" y="3337488"/>
                      <a:ext cx="119550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82" h="4539" extrusionOk="0">
                          <a:moveTo>
                            <a:pt x="4240" y="1"/>
                          </a:moveTo>
                          <a:cubicBezTo>
                            <a:pt x="3292" y="1"/>
                            <a:pt x="2232" y="437"/>
                            <a:pt x="1398" y="1286"/>
                          </a:cubicBezTo>
                          <a:cubicBezTo>
                            <a:pt x="432" y="2235"/>
                            <a:pt x="0" y="3461"/>
                            <a:pt x="138" y="4514"/>
                          </a:cubicBezTo>
                          <a:cubicBezTo>
                            <a:pt x="267" y="4530"/>
                            <a:pt x="398" y="4539"/>
                            <a:pt x="530" y="4539"/>
                          </a:cubicBezTo>
                          <a:cubicBezTo>
                            <a:pt x="1486" y="4539"/>
                            <a:pt x="2535" y="4104"/>
                            <a:pt x="3383" y="3271"/>
                          </a:cubicBezTo>
                          <a:cubicBezTo>
                            <a:pt x="4333" y="2304"/>
                            <a:pt x="4781" y="1062"/>
                            <a:pt x="4626" y="26"/>
                          </a:cubicBezTo>
                          <a:cubicBezTo>
                            <a:pt x="4500" y="9"/>
                            <a:pt x="4371" y="1"/>
                            <a:pt x="424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71" name="Google Shape;9471;p9"/>
                    <p:cNvSpPr/>
                    <p:nvPr/>
                  </p:nvSpPr>
                  <p:spPr>
                    <a:xfrm rot="-5400000">
                      <a:off x="3211450" y="3246375"/>
                      <a:ext cx="139825" cy="1226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3" h="4907" extrusionOk="0">
                          <a:moveTo>
                            <a:pt x="1141" y="1"/>
                          </a:moveTo>
                          <a:cubicBezTo>
                            <a:pt x="898" y="1"/>
                            <a:pt x="695" y="66"/>
                            <a:pt x="553" y="205"/>
                          </a:cubicBezTo>
                          <a:cubicBezTo>
                            <a:pt x="0" y="757"/>
                            <a:pt x="570" y="2207"/>
                            <a:pt x="1795" y="3449"/>
                          </a:cubicBezTo>
                          <a:cubicBezTo>
                            <a:pt x="2711" y="4365"/>
                            <a:pt x="3740" y="4906"/>
                            <a:pt x="4438" y="4906"/>
                          </a:cubicBezTo>
                          <a:cubicBezTo>
                            <a:pt x="4688" y="4906"/>
                            <a:pt x="4895" y="4837"/>
                            <a:pt x="5040" y="4692"/>
                          </a:cubicBezTo>
                          <a:cubicBezTo>
                            <a:pt x="5592" y="4157"/>
                            <a:pt x="5023" y="2707"/>
                            <a:pt x="3780" y="1465"/>
                          </a:cubicBezTo>
                          <a:cubicBezTo>
                            <a:pt x="2871" y="543"/>
                            <a:pt x="1839" y="1"/>
                            <a:pt x="1141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72" name="Google Shape;9472;p9"/>
                    <p:cNvSpPr/>
                    <p:nvPr/>
                  </p:nvSpPr>
                  <p:spPr>
                    <a:xfrm rot="-5400000">
                      <a:off x="3270425" y="3394000"/>
                      <a:ext cx="28075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23" extrusionOk="0">
                          <a:moveTo>
                            <a:pt x="570" y="1"/>
                          </a:moveTo>
                          <a:cubicBezTo>
                            <a:pt x="259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59" y="1123"/>
                            <a:pt x="570" y="1123"/>
                          </a:cubicBezTo>
                          <a:cubicBezTo>
                            <a:pt x="881" y="1123"/>
                            <a:pt x="1122" y="864"/>
                            <a:pt x="1122" y="553"/>
                          </a:cubicBezTo>
                          <a:cubicBezTo>
                            <a:pt x="1122" y="260"/>
                            <a:pt x="881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73" name="Google Shape;9473;p9"/>
                    <p:cNvSpPr/>
                    <p:nvPr/>
                  </p:nvSpPr>
                  <p:spPr>
                    <a:xfrm rot="-5400000">
                      <a:off x="3166888" y="3281813"/>
                      <a:ext cx="2762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0" y="242"/>
                            <a:pt x="0" y="553"/>
                          </a:cubicBezTo>
                          <a:cubicBezTo>
                            <a:pt x="0" y="863"/>
                            <a:pt x="242" y="1105"/>
                            <a:pt x="553" y="1105"/>
                          </a:cubicBezTo>
                          <a:cubicBezTo>
                            <a:pt x="863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3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74" name="Google Shape;9474;p9"/>
                    <p:cNvSpPr/>
                    <p:nvPr/>
                  </p:nvSpPr>
                  <p:spPr>
                    <a:xfrm rot="-5400000">
                      <a:off x="3099338" y="3133063"/>
                      <a:ext cx="139400" cy="122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11" extrusionOk="0">
                          <a:moveTo>
                            <a:pt x="4446" y="1"/>
                          </a:moveTo>
                          <a:cubicBezTo>
                            <a:pt x="3748" y="1"/>
                            <a:pt x="2715" y="548"/>
                            <a:pt x="1796" y="1455"/>
                          </a:cubicBezTo>
                          <a:cubicBezTo>
                            <a:pt x="570" y="2697"/>
                            <a:pt x="1" y="4147"/>
                            <a:pt x="553" y="4700"/>
                          </a:cubicBezTo>
                          <a:cubicBezTo>
                            <a:pt x="696" y="4843"/>
                            <a:pt x="899" y="4911"/>
                            <a:pt x="1142" y="4911"/>
                          </a:cubicBezTo>
                          <a:cubicBezTo>
                            <a:pt x="1836" y="4911"/>
                            <a:pt x="2860" y="4360"/>
                            <a:pt x="3780" y="3440"/>
                          </a:cubicBezTo>
                          <a:cubicBezTo>
                            <a:pt x="5023" y="2214"/>
                            <a:pt x="5575" y="764"/>
                            <a:pt x="5040" y="212"/>
                          </a:cubicBezTo>
                          <a:cubicBezTo>
                            <a:pt x="4897" y="68"/>
                            <a:pt x="4692" y="1"/>
                            <a:pt x="444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75" name="Google Shape;9475;p9"/>
                    <p:cNvSpPr/>
                    <p:nvPr/>
                  </p:nvSpPr>
                  <p:spPr>
                    <a:xfrm rot="-5400000">
                      <a:off x="3211750" y="30464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38" y="1"/>
                          </a:moveTo>
                          <a:cubicBezTo>
                            <a:pt x="888" y="1"/>
                            <a:pt x="681" y="70"/>
                            <a:pt x="536" y="215"/>
                          </a:cubicBezTo>
                          <a:cubicBezTo>
                            <a:pt x="1" y="750"/>
                            <a:pt x="553" y="2200"/>
                            <a:pt x="1796" y="3442"/>
                          </a:cubicBezTo>
                          <a:cubicBezTo>
                            <a:pt x="2712" y="4358"/>
                            <a:pt x="3740" y="4899"/>
                            <a:pt x="4432" y="4899"/>
                          </a:cubicBezTo>
                          <a:cubicBezTo>
                            <a:pt x="4679" y="4899"/>
                            <a:pt x="4883" y="4830"/>
                            <a:pt x="5023" y="4685"/>
                          </a:cubicBezTo>
                          <a:cubicBezTo>
                            <a:pt x="5576" y="4150"/>
                            <a:pt x="5023" y="2700"/>
                            <a:pt x="3781" y="1458"/>
                          </a:cubicBezTo>
                          <a:cubicBezTo>
                            <a:pt x="2865" y="542"/>
                            <a:pt x="1836" y="1"/>
                            <a:pt x="11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76" name="Google Shape;9476;p9"/>
                    <p:cNvSpPr/>
                    <p:nvPr/>
                  </p:nvSpPr>
                  <p:spPr>
                    <a:xfrm rot="-5400000">
                      <a:off x="3270913" y="3198588"/>
                      <a:ext cx="28075" cy="27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084" extrusionOk="0">
                          <a:moveTo>
                            <a:pt x="555" y="1"/>
                          </a:moveTo>
                          <a:cubicBezTo>
                            <a:pt x="285" y="1"/>
                            <a:pt x="18" y="178"/>
                            <a:pt x="0" y="531"/>
                          </a:cubicBezTo>
                          <a:cubicBezTo>
                            <a:pt x="0" y="825"/>
                            <a:pt x="415" y="1084"/>
                            <a:pt x="725" y="1084"/>
                          </a:cubicBezTo>
                          <a:cubicBezTo>
                            <a:pt x="1036" y="1084"/>
                            <a:pt x="1122" y="825"/>
                            <a:pt x="1122" y="531"/>
                          </a:cubicBezTo>
                          <a:cubicBezTo>
                            <a:pt x="1096" y="178"/>
                            <a:pt x="825" y="1"/>
                            <a:pt x="55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77" name="Google Shape;9477;p9"/>
                    <p:cNvSpPr/>
                    <p:nvPr/>
                  </p:nvSpPr>
                  <p:spPr>
                    <a:xfrm rot="-5400000">
                      <a:off x="3166663" y="3081813"/>
                      <a:ext cx="2807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06" extrusionOk="0">
                          <a:moveTo>
                            <a:pt x="553" y="1"/>
                          </a:moveTo>
                          <a:cubicBezTo>
                            <a:pt x="259" y="1"/>
                            <a:pt x="1" y="242"/>
                            <a:pt x="1" y="553"/>
                          </a:cubicBezTo>
                          <a:cubicBezTo>
                            <a:pt x="1" y="863"/>
                            <a:pt x="259" y="1105"/>
                            <a:pt x="553" y="1105"/>
                          </a:cubicBezTo>
                          <a:cubicBezTo>
                            <a:pt x="864" y="1105"/>
                            <a:pt x="1122" y="863"/>
                            <a:pt x="1122" y="553"/>
                          </a:cubicBezTo>
                          <a:cubicBezTo>
                            <a:pt x="1122" y="242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78" name="Google Shape;9478;p9"/>
                    <p:cNvSpPr/>
                    <p:nvPr/>
                  </p:nvSpPr>
                  <p:spPr>
                    <a:xfrm rot="-5400000">
                      <a:off x="3109275" y="2937500"/>
                      <a:ext cx="119525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81" h="4539" extrusionOk="0">
                          <a:moveTo>
                            <a:pt x="4251" y="1"/>
                          </a:moveTo>
                          <a:cubicBezTo>
                            <a:pt x="3292" y="1"/>
                            <a:pt x="2232" y="437"/>
                            <a:pt x="1398" y="1286"/>
                          </a:cubicBezTo>
                          <a:cubicBezTo>
                            <a:pt x="449" y="2235"/>
                            <a:pt x="0" y="3461"/>
                            <a:pt x="155" y="4514"/>
                          </a:cubicBezTo>
                          <a:cubicBezTo>
                            <a:pt x="282" y="4530"/>
                            <a:pt x="411" y="4539"/>
                            <a:pt x="542" y="4539"/>
                          </a:cubicBezTo>
                          <a:cubicBezTo>
                            <a:pt x="1486" y="4539"/>
                            <a:pt x="2534" y="4104"/>
                            <a:pt x="3383" y="3271"/>
                          </a:cubicBezTo>
                          <a:cubicBezTo>
                            <a:pt x="4349" y="2304"/>
                            <a:pt x="4781" y="1062"/>
                            <a:pt x="4643" y="26"/>
                          </a:cubicBezTo>
                          <a:cubicBezTo>
                            <a:pt x="4515" y="9"/>
                            <a:pt x="4384" y="1"/>
                            <a:pt x="4251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79" name="Google Shape;9479;p9"/>
                    <p:cNvSpPr/>
                    <p:nvPr/>
                  </p:nvSpPr>
                  <p:spPr>
                    <a:xfrm rot="-5400000">
                      <a:off x="3211525" y="2846475"/>
                      <a:ext cx="13985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4" h="4900" extrusionOk="0">
                          <a:moveTo>
                            <a:pt x="1155" y="1"/>
                          </a:moveTo>
                          <a:cubicBezTo>
                            <a:pt x="906" y="1"/>
                            <a:pt x="699" y="70"/>
                            <a:pt x="553" y="215"/>
                          </a:cubicBezTo>
                          <a:cubicBezTo>
                            <a:pt x="1" y="750"/>
                            <a:pt x="571" y="2200"/>
                            <a:pt x="1813" y="3442"/>
                          </a:cubicBezTo>
                          <a:cubicBezTo>
                            <a:pt x="2716" y="4358"/>
                            <a:pt x="3741" y="4899"/>
                            <a:pt x="4439" y="4899"/>
                          </a:cubicBezTo>
                          <a:cubicBezTo>
                            <a:pt x="4688" y="4899"/>
                            <a:pt x="4896" y="4830"/>
                            <a:pt x="5041" y="4685"/>
                          </a:cubicBezTo>
                          <a:cubicBezTo>
                            <a:pt x="5593" y="4150"/>
                            <a:pt x="5024" y="2700"/>
                            <a:pt x="3781" y="1458"/>
                          </a:cubicBezTo>
                          <a:cubicBezTo>
                            <a:pt x="2878" y="542"/>
                            <a:pt x="1853" y="1"/>
                            <a:pt x="115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80" name="Google Shape;9480;p9"/>
                    <p:cNvSpPr/>
                    <p:nvPr/>
                  </p:nvSpPr>
                  <p:spPr>
                    <a:xfrm rot="-5400000">
                      <a:off x="3270638" y="2998113"/>
                      <a:ext cx="276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23" extrusionOk="0">
                          <a:moveTo>
                            <a:pt x="553" y="1"/>
                          </a:moveTo>
                          <a:cubicBezTo>
                            <a:pt x="243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43" y="1123"/>
                            <a:pt x="553" y="1123"/>
                          </a:cubicBezTo>
                          <a:cubicBezTo>
                            <a:pt x="864" y="1123"/>
                            <a:pt x="1106" y="864"/>
                            <a:pt x="1106" y="553"/>
                          </a:cubicBezTo>
                          <a:cubicBezTo>
                            <a:pt x="1106" y="260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81" name="Google Shape;9481;p9"/>
                    <p:cNvSpPr/>
                    <p:nvPr/>
                  </p:nvSpPr>
                  <p:spPr>
                    <a:xfrm rot="-5400000">
                      <a:off x="3166450" y="2886575"/>
                      <a:ext cx="27625" cy="26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1071" extrusionOk="0">
                          <a:moveTo>
                            <a:pt x="725" y="1"/>
                          </a:moveTo>
                          <a:cubicBezTo>
                            <a:pt x="432" y="1"/>
                            <a:pt x="0" y="242"/>
                            <a:pt x="0" y="553"/>
                          </a:cubicBezTo>
                          <a:cubicBezTo>
                            <a:pt x="18" y="898"/>
                            <a:pt x="285" y="1071"/>
                            <a:pt x="553" y="1071"/>
                          </a:cubicBezTo>
                          <a:cubicBezTo>
                            <a:pt x="820" y="1071"/>
                            <a:pt x="1088" y="898"/>
                            <a:pt x="1105" y="553"/>
                          </a:cubicBezTo>
                          <a:cubicBezTo>
                            <a:pt x="1105" y="242"/>
                            <a:pt x="1019" y="1"/>
                            <a:pt x="72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82" name="Google Shape;9482;p9"/>
                    <p:cNvSpPr/>
                    <p:nvPr/>
                  </p:nvSpPr>
                  <p:spPr>
                    <a:xfrm rot="-5400000">
                      <a:off x="3109475" y="2737500"/>
                      <a:ext cx="119125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5" h="4539" extrusionOk="0">
                          <a:moveTo>
                            <a:pt x="4235" y="1"/>
                          </a:moveTo>
                          <a:cubicBezTo>
                            <a:pt x="3279" y="1"/>
                            <a:pt x="2232" y="437"/>
                            <a:pt x="1398" y="1286"/>
                          </a:cubicBezTo>
                          <a:cubicBezTo>
                            <a:pt x="432" y="2235"/>
                            <a:pt x="0" y="3461"/>
                            <a:pt x="139" y="4514"/>
                          </a:cubicBezTo>
                          <a:cubicBezTo>
                            <a:pt x="265" y="4530"/>
                            <a:pt x="394" y="4539"/>
                            <a:pt x="526" y="4539"/>
                          </a:cubicBezTo>
                          <a:cubicBezTo>
                            <a:pt x="1473" y="4539"/>
                            <a:pt x="2535" y="4104"/>
                            <a:pt x="3383" y="3271"/>
                          </a:cubicBezTo>
                          <a:cubicBezTo>
                            <a:pt x="4333" y="2304"/>
                            <a:pt x="4764" y="1062"/>
                            <a:pt x="4626" y="26"/>
                          </a:cubicBezTo>
                          <a:cubicBezTo>
                            <a:pt x="4498" y="9"/>
                            <a:pt x="4367" y="1"/>
                            <a:pt x="423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83" name="Google Shape;9483;p9"/>
                    <p:cNvSpPr/>
                    <p:nvPr/>
                  </p:nvSpPr>
                  <p:spPr>
                    <a:xfrm rot="-5400000">
                      <a:off x="3211750" y="26464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44" y="1"/>
                          </a:moveTo>
                          <a:cubicBezTo>
                            <a:pt x="897" y="1"/>
                            <a:pt x="693" y="70"/>
                            <a:pt x="553" y="215"/>
                          </a:cubicBezTo>
                          <a:cubicBezTo>
                            <a:pt x="0" y="750"/>
                            <a:pt x="553" y="2200"/>
                            <a:pt x="1795" y="3442"/>
                          </a:cubicBezTo>
                          <a:cubicBezTo>
                            <a:pt x="2711" y="4358"/>
                            <a:pt x="3740" y="4899"/>
                            <a:pt x="4438" y="4899"/>
                          </a:cubicBezTo>
                          <a:cubicBezTo>
                            <a:pt x="4688" y="4899"/>
                            <a:pt x="4895" y="4830"/>
                            <a:pt x="5040" y="4685"/>
                          </a:cubicBezTo>
                          <a:cubicBezTo>
                            <a:pt x="5575" y="4150"/>
                            <a:pt x="5023" y="2700"/>
                            <a:pt x="3780" y="1458"/>
                          </a:cubicBezTo>
                          <a:cubicBezTo>
                            <a:pt x="2864" y="542"/>
                            <a:pt x="1836" y="1"/>
                            <a:pt x="114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84" name="Google Shape;9484;p9"/>
                    <p:cNvSpPr/>
                    <p:nvPr/>
                  </p:nvSpPr>
                  <p:spPr>
                    <a:xfrm rot="-5400000">
                      <a:off x="3270425" y="2793800"/>
                      <a:ext cx="28075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23" extrusionOk="0">
                          <a:moveTo>
                            <a:pt x="570" y="1"/>
                          </a:moveTo>
                          <a:cubicBezTo>
                            <a:pt x="260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60" y="1123"/>
                            <a:pt x="570" y="1123"/>
                          </a:cubicBezTo>
                          <a:cubicBezTo>
                            <a:pt x="864" y="1123"/>
                            <a:pt x="1123" y="864"/>
                            <a:pt x="1123" y="553"/>
                          </a:cubicBezTo>
                          <a:cubicBezTo>
                            <a:pt x="1123" y="260"/>
                            <a:pt x="864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85" name="Google Shape;9485;p9"/>
                    <p:cNvSpPr/>
                    <p:nvPr/>
                  </p:nvSpPr>
                  <p:spPr>
                    <a:xfrm rot="-5400000">
                      <a:off x="3166663" y="2681813"/>
                      <a:ext cx="2807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06" extrusionOk="0">
                          <a:moveTo>
                            <a:pt x="570" y="1"/>
                          </a:moveTo>
                          <a:cubicBezTo>
                            <a:pt x="259" y="1"/>
                            <a:pt x="0" y="242"/>
                            <a:pt x="0" y="553"/>
                          </a:cubicBezTo>
                          <a:cubicBezTo>
                            <a:pt x="0" y="863"/>
                            <a:pt x="259" y="1105"/>
                            <a:pt x="570" y="1105"/>
                          </a:cubicBezTo>
                          <a:cubicBezTo>
                            <a:pt x="863" y="1105"/>
                            <a:pt x="1122" y="863"/>
                            <a:pt x="1122" y="553"/>
                          </a:cubicBezTo>
                          <a:cubicBezTo>
                            <a:pt x="1122" y="242"/>
                            <a:pt x="863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86" name="Google Shape;9486;p9"/>
                    <p:cNvSpPr/>
                    <p:nvPr/>
                  </p:nvSpPr>
                  <p:spPr>
                    <a:xfrm rot="-5400000">
                      <a:off x="3099338" y="2532863"/>
                      <a:ext cx="139400" cy="122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11" extrusionOk="0">
                          <a:moveTo>
                            <a:pt x="4439" y="1"/>
                          </a:moveTo>
                          <a:cubicBezTo>
                            <a:pt x="3748" y="1"/>
                            <a:pt x="2715" y="548"/>
                            <a:pt x="1796" y="1455"/>
                          </a:cubicBezTo>
                          <a:cubicBezTo>
                            <a:pt x="553" y="2697"/>
                            <a:pt x="1" y="4147"/>
                            <a:pt x="536" y="4700"/>
                          </a:cubicBezTo>
                          <a:cubicBezTo>
                            <a:pt x="679" y="4843"/>
                            <a:pt x="883" y="4911"/>
                            <a:pt x="1128" y="4911"/>
                          </a:cubicBezTo>
                          <a:cubicBezTo>
                            <a:pt x="1827" y="4911"/>
                            <a:pt x="2860" y="4360"/>
                            <a:pt x="3781" y="3440"/>
                          </a:cubicBezTo>
                          <a:cubicBezTo>
                            <a:pt x="5023" y="2214"/>
                            <a:pt x="5576" y="764"/>
                            <a:pt x="5023" y="212"/>
                          </a:cubicBezTo>
                          <a:cubicBezTo>
                            <a:pt x="4884" y="68"/>
                            <a:pt x="4683" y="1"/>
                            <a:pt x="443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87" name="Google Shape;9487;p9"/>
                    <p:cNvSpPr/>
                    <p:nvPr/>
                  </p:nvSpPr>
                  <p:spPr>
                    <a:xfrm rot="-5400000">
                      <a:off x="3211750" y="24462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38" y="1"/>
                          </a:moveTo>
                          <a:cubicBezTo>
                            <a:pt x="888" y="1"/>
                            <a:pt x="681" y="70"/>
                            <a:pt x="536" y="215"/>
                          </a:cubicBezTo>
                          <a:cubicBezTo>
                            <a:pt x="1" y="750"/>
                            <a:pt x="553" y="2200"/>
                            <a:pt x="1796" y="3442"/>
                          </a:cubicBezTo>
                          <a:cubicBezTo>
                            <a:pt x="2712" y="4358"/>
                            <a:pt x="3731" y="4899"/>
                            <a:pt x="4425" y="4899"/>
                          </a:cubicBezTo>
                          <a:cubicBezTo>
                            <a:pt x="4672" y="4899"/>
                            <a:pt x="4878" y="4830"/>
                            <a:pt x="5023" y="4685"/>
                          </a:cubicBezTo>
                          <a:cubicBezTo>
                            <a:pt x="5576" y="4150"/>
                            <a:pt x="5006" y="2700"/>
                            <a:pt x="3781" y="1458"/>
                          </a:cubicBezTo>
                          <a:cubicBezTo>
                            <a:pt x="2865" y="542"/>
                            <a:pt x="1836" y="1"/>
                            <a:pt x="11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88" name="Google Shape;9488;p9"/>
                    <p:cNvSpPr/>
                    <p:nvPr/>
                  </p:nvSpPr>
                  <p:spPr>
                    <a:xfrm rot="-5400000">
                      <a:off x="3265288" y="2597863"/>
                      <a:ext cx="38425" cy="28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37" h="1126" extrusionOk="0">
                          <a:moveTo>
                            <a:pt x="760" y="1"/>
                          </a:moveTo>
                          <a:cubicBezTo>
                            <a:pt x="259" y="1"/>
                            <a:pt x="0" y="605"/>
                            <a:pt x="363" y="967"/>
                          </a:cubicBezTo>
                          <a:cubicBezTo>
                            <a:pt x="472" y="1077"/>
                            <a:pt x="608" y="1126"/>
                            <a:pt x="742" y="1126"/>
                          </a:cubicBezTo>
                          <a:cubicBezTo>
                            <a:pt x="1031" y="1126"/>
                            <a:pt x="1312" y="900"/>
                            <a:pt x="1312" y="570"/>
                          </a:cubicBezTo>
                          <a:cubicBezTo>
                            <a:pt x="1312" y="260"/>
                            <a:pt x="1537" y="1"/>
                            <a:pt x="76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89" name="Google Shape;9489;p9"/>
                    <p:cNvSpPr/>
                    <p:nvPr/>
                  </p:nvSpPr>
                  <p:spPr>
                    <a:xfrm rot="-5400000">
                      <a:off x="3166875" y="2481825"/>
                      <a:ext cx="27650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1" y="242"/>
                            <a:pt x="1" y="553"/>
                          </a:cubicBezTo>
                          <a:cubicBezTo>
                            <a:pt x="1" y="863"/>
                            <a:pt x="242" y="1105"/>
                            <a:pt x="553" y="1105"/>
                          </a:cubicBezTo>
                          <a:cubicBezTo>
                            <a:pt x="864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90" name="Google Shape;9490;p9"/>
                    <p:cNvSpPr/>
                    <p:nvPr/>
                  </p:nvSpPr>
                  <p:spPr>
                    <a:xfrm rot="-5400000">
                      <a:off x="3109488" y="2337513"/>
                      <a:ext cx="119100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4" h="4539" extrusionOk="0">
                          <a:moveTo>
                            <a:pt x="4239" y="1"/>
                          </a:moveTo>
                          <a:cubicBezTo>
                            <a:pt x="3292" y="1"/>
                            <a:pt x="2232" y="437"/>
                            <a:pt x="1398" y="1286"/>
                          </a:cubicBezTo>
                          <a:cubicBezTo>
                            <a:pt x="432" y="2235"/>
                            <a:pt x="0" y="3461"/>
                            <a:pt x="138" y="4514"/>
                          </a:cubicBezTo>
                          <a:cubicBezTo>
                            <a:pt x="267" y="4530"/>
                            <a:pt x="397" y="4539"/>
                            <a:pt x="530" y="4539"/>
                          </a:cubicBezTo>
                          <a:cubicBezTo>
                            <a:pt x="1486" y="4539"/>
                            <a:pt x="2534" y="4104"/>
                            <a:pt x="3383" y="3271"/>
                          </a:cubicBezTo>
                          <a:cubicBezTo>
                            <a:pt x="4332" y="2304"/>
                            <a:pt x="4764" y="1062"/>
                            <a:pt x="4626" y="26"/>
                          </a:cubicBezTo>
                          <a:cubicBezTo>
                            <a:pt x="4500" y="9"/>
                            <a:pt x="4371" y="1"/>
                            <a:pt x="423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91" name="Google Shape;9491;p9"/>
                    <p:cNvSpPr/>
                    <p:nvPr/>
                  </p:nvSpPr>
                  <p:spPr>
                    <a:xfrm rot="-5400000">
                      <a:off x="3211763" y="2246488"/>
                      <a:ext cx="139375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5" h="4900" extrusionOk="0">
                          <a:moveTo>
                            <a:pt x="1151" y="1"/>
                          </a:moveTo>
                          <a:cubicBezTo>
                            <a:pt x="904" y="1"/>
                            <a:pt x="698" y="70"/>
                            <a:pt x="552" y="215"/>
                          </a:cubicBezTo>
                          <a:cubicBezTo>
                            <a:pt x="0" y="750"/>
                            <a:pt x="570" y="2200"/>
                            <a:pt x="1795" y="3442"/>
                          </a:cubicBezTo>
                          <a:cubicBezTo>
                            <a:pt x="2711" y="4358"/>
                            <a:pt x="3739" y="4899"/>
                            <a:pt x="4438" y="4899"/>
                          </a:cubicBezTo>
                          <a:cubicBezTo>
                            <a:pt x="4687" y="4899"/>
                            <a:pt x="4895" y="4830"/>
                            <a:pt x="5040" y="4685"/>
                          </a:cubicBezTo>
                          <a:cubicBezTo>
                            <a:pt x="5575" y="4150"/>
                            <a:pt x="5023" y="2700"/>
                            <a:pt x="3780" y="1458"/>
                          </a:cubicBezTo>
                          <a:cubicBezTo>
                            <a:pt x="2864" y="542"/>
                            <a:pt x="1845" y="1"/>
                            <a:pt x="1151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92" name="Google Shape;9492;p9"/>
                    <p:cNvSpPr/>
                    <p:nvPr/>
                  </p:nvSpPr>
                  <p:spPr>
                    <a:xfrm rot="-5400000">
                      <a:off x="3272588" y="2395963"/>
                      <a:ext cx="237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0" h="1123" extrusionOk="0">
                          <a:moveTo>
                            <a:pt x="397" y="1"/>
                          </a:moveTo>
                          <a:cubicBezTo>
                            <a:pt x="87" y="1"/>
                            <a:pt x="0" y="260"/>
                            <a:pt x="0" y="570"/>
                          </a:cubicBezTo>
                          <a:cubicBezTo>
                            <a:pt x="0" y="864"/>
                            <a:pt x="87" y="1123"/>
                            <a:pt x="397" y="1123"/>
                          </a:cubicBezTo>
                          <a:cubicBezTo>
                            <a:pt x="691" y="1123"/>
                            <a:pt x="950" y="864"/>
                            <a:pt x="950" y="570"/>
                          </a:cubicBezTo>
                          <a:cubicBezTo>
                            <a:pt x="950" y="260"/>
                            <a:pt x="691" y="1"/>
                            <a:pt x="397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93" name="Google Shape;9493;p9"/>
                    <p:cNvSpPr/>
                    <p:nvPr/>
                  </p:nvSpPr>
                  <p:spPr>
                    <a:xfrm rot="-5400000">
                      <a:off x="3166663" y="2286138"/>
                      <a:ext cx="2807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06" extrusionOk="0">
                          <a:moveTo>
                            <a:pt x="570" y="1"/>
                          </a:moveTo>
                          <a:cubicBezTo>
                            <a:pt x="259" y="1"/>
                            <a:pt x="0" y="242"/>
                            <a:pt x="0" y="553"/>
                          </a:cubicBezTo>
                          <a:cubicBezTo>
                            <a:pt x="0" y="863"/>
                            <a:pt x="259" y="1105"/>
                            <a:pt x="570" y="1105"/>
                          </a:cubicBezTo>
                          <a:cubicBezTo>
                            <a:pt x="863" y="1105"/>
                            <a:pt x="1122" y="863"/>
                            <a:pt x="1122" y="553"/>
                          </a:cubicBezTo>
                          <a:cubicBezTo>
                            <a:pt x="1122" y="242"/>
                            <a:pt x="863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94" name="Google Shape;9494;p9"/>
                    <p:cNvSpPr/>
                    <p:nvPr/>
                  </p:nvSpPr>
                  <p:spPr>
                    <a:xfrm rot="-5400000">
                      <a:off x="3109475" y="2137300"/>
                      <a:ext cx="119125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5" h="4539" extrusionOk="0">
                          <a:moveTo>
                            <a:pt x="4235" y="1"/>
                          </a:moveTo>
                          <a:cubicBezTo>
                            <a:pt x="3279" y="1"/>
                            <a:pt x="2230" y="437"/>
                            <a:pt x="1381" y="1286"/>
                          </a:cubicBezTo>
                          <a:cubicBezTo>
                            <a:pt x="432" y="2235"/>
                            <a:pt x="1" y="3461"/>
                            <a:pt x="139" y="4514"/>
                          </a:cubicBezTo>
                          <a:cubicBezTo>
                            <a:pt x="265" y="4530"/>
                            <a:pt x="394" y="4539"/>
                            <a:pt x="526" y="4539"/>
                          </a:cubicBezTo>
                          <a:cubicBezTo>
                            <a:pt x="1473" y="4539"/>
                            <a:pt x="2533" y="4104"/>
                            <a:pt x="3366" y="3271"/>
                          </a:cubicBezTo>
                          <a:cubicBezTo>
                            <a:pt x="4333" y="2304"/>
                            <a:pt x="4764" y="1062"/>
                            <a:pt x="4626" y="26"/>
                          </a:cubicBezTo>
                          <a:cubicBezTo>
                            <a:pt x="4498" y="9"/>
                            <a:pt x="4367" y="1"/>
                            <a:pt x="423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95" name="Google Shape;9495;p9"/>
                    <p:cNvSpPr/>
                    <p:nvPr/>
                  </p:nvSpPr>
                  <p:spPr>
                    <a:xfrm rot="-5400000">
                      <a:off x="3211750" y="20462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37" y="1"/>
                          </a:moveTo>
                          <a:cubicBezTo>
                            <a:pt x="888" y="1"/>
                            <a:pt x="681" y="70"/>
                            <a:pt x="536" y="215"/>
                          </a:cubicBezTo>
                          <a:cubicBezTo>
                            <a:pt x="0" y="750"/>
                            <a:pt x="553" y="2200"/>
                            <a:pt x="1795" y="3442"/>
                          </a:cubicBezTo>
                          <a:cubicBezTo>
                            <a:pt x="2711" y="4358"/>
                            <a:pt x="3740" y="4899"/>
                            <a:pt x="4432" y="4899"/>
                          </a:cubicBezTo>
                          <a:cubicBezTo>
                            <a:pt x="4678" y="4899"/>
                            <a:pt x="4882" y="4830"/>
                            <a:pt x="5023" y="4685"/>
                          </a:cubicBezTo>
                          <a:cubicBezTo>
                            <a:pt x="5575" y="4150"/>
                            <a:pt x="5023" y="2700"/>
                            <a:pt x="3780" y="1458"/>
                          </a:cubicBezTo>
                          <a:cubicBezTo>
                            <a:pt x="2864" y="542"/>
                            <a:pt x="1836" y="1"/>
                            <a:pt x="1137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96" name="Google Shape;9496;p9"/>
                    <p:cNvSpPr/>
                    <p:nvPr/>
                  </p:nvSpPr>
                  <p:spPr>
                    <a:xfrm rot="-5400000">
                      <a:off x="3270638" y="2193813"/>
                      <a:ext cx="276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23" extrusionOk="0">
                          <a:moveTo>
                            <a:pt x="553" y="1"/>
                          </a:moveTo>
                          <a:cubicBezTo>
                            <a:pt x="242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42" y="1123"/>
                            <a:pt x="553" y="1123"/>
                          </a:cubicBezTo>
                          <a:cubicBezTo>
                            <a:pt x="864" y="1123"/>
                            <a:pt x="1105" y="864"/>
                            <a:pt x="1105" y="553"/>
                          </a:cubicBezTo>
                          <a:cubicBezTo>
                            <a:pt x="1105" y="260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97" name="Google Shape;9497;p9"/>
                    <p:cNvSpPr/>
                    <p:nvPr/>
                  </p:nvSpPr>
                  <p:spPr>
                    <a:xfrm rot="-5400000">
                      <a:off x="3166875" y="2086150"/>
                      <a:ext cx="27650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1" y="242"/>
                            <a:pt x="1" y="553"/>
                          </a:cubicBezTo>
                          <a:cubicBezTo>
                            <a:pt x="1" y="863"/>
                            <a:pt x="242" y="1105"/>
                            <a:pt x="553" y="1105"/>
                          </a:cubicBezTo>
                          <a:cubicBezTo>
                            <a:pt x="864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98" name="Google Shape;9498;p9"/>
                    <p:cNvSpPr/>
                    <p:nvPr/>
                  </p:nvSpPr>
                  <p:spPr>
                    <a:xfrm rot="-5400000">
                      <a:off x="3099250" y="1932750"/>
                      <a:ext cx="139400" cy="12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4" extrusionOk="0">
                          <a:moveTo>
                            <a:pt x="4432" y="1"/>
                          </a:moveTo>
                          <a:cubicBezTo>
                            <a:pt x="3738" y="1"/>
                            <a:pt x="2715" y="548"/>
                            <a:pt x="1796" y="1455"/>
                          </a:cubicBezTo>
                          <a:cubicBezTo>
                            <a:pt x="553" y="2697"/>
                            <a:pt x="1" y="4147"/>
                            <a:pt x="536" y="4700"/>
                          </a:cubicBezTo>
                          <a:cubicBezTo>
                            <a:pt x="678" y="4838"/>
                            <a:pt x="881" y="4903"/>
                            <a:pt x="1124" y="4903"/>
                          </a:cubicBezTo>
                          <a:cubicBezTo>
                            <a:pt x="1823" y="4903"/>
                            <a:pt x="2859" y="4361"/>
                            <a:pt x="3781" y="3440"/>
                          </a:cubicBezTo>
                          <a:cubicBezTo>
                            <a:pt x="5006" y="2214"/>
                            <a:pt x="5576" y="764"/>
                            <a:pt x="5023" y="212"/>
                          </a:cubicBezTo>
                          <a:cubicBezTo>
                            <a:pt x="4880" y="68"/>
                            <a:pt x="4676" y="1"/>
                            <a:pt x="443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499" name="Google Shape;9499;p9"/>
                    <p:cNvSpPr/>
                    <p:nvPr/>
                  </p:nvSpPr>
                  <p:spPr>
                    <a:xfrm rot="-5400000">
                      <a:off x="3211538" y="1846288"/>
                      <a:ext cx="139825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3" h="4900" extrusionOk="0">
                          <a:moveTo>
                            <a:pt x="1154" y="1"/>
                          </a:moveTo>
                          <a:cubicBezTo>
                            <a:pt x="906" y="1"/>
                            <a:pt x="698" y="70"/>
                            <a:pt x="553" y="215"/>
                          </a:cubicBezTo>
                          <a:cubicBezTo>
                            <a:pt x="1" y="750"/>
                            <a:pt x="570" y="2200"/>
                            <a:pt x="1796" y="3442"/>
                          </a:cubicBezTo>
                          <a:cubicBezTo>
                            <a:pt x="2712" y="4358"/>
                            <a:pt x="3740" y="4899"/>
                            <a:pt x="4439" y="4899"/>
                          </a:cubicBezTo>
                          <a:cubicBezTo>
                            <a:pt x="4688" y="4899"/>
                            <a:pt x="4895" y="4830"/>
                            <a:pt x="5040" y="4685"/>
                          </a:cubicBezTo>
                          <a:cubicBezTo>
                            <a:pt x="5593" y="4150"/>
                            <a:pt x="5023" y="2700"/>
                            <a:pt x="3781" y="1458"/>
                          </a:cubicBezTo>
                          <a:cubicBezTo>
                            <a:pt x="2877" y="542"/>
                            <a:pt x="1852" y="1"/>
                            <a:pt x="115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00" name="Google Shape;9500;p9"/>
                    <p:cNvSpPr/>
                    <p:nvPr/>
                  </p:nvSpPr>
                  <p:spPr>
                    <a:xfrm rot="-5400000">
                      <a:off x="3270650" y="1993600"/>
                      <a:ext cx="27625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1123" extrusionOk="0">
                          <a:moveTo>
                            <a:pt x="553" y="1"/>
                          </a:moveTo>
                          <a:cubicBezTo>
                            <a:pt x="242" y="1"/>
                            <a:pt x="0" y="260"/>
                            <a:pt x="0" y="553"/>
                          </a:cubicBezTo>
                          <a:cubicBezTo>
                            <a:pt x="0" y="864"/>
                            <a:pt x="242" y="1123"/>
                            <a:pt x="553" y="1123"/>
                          </a:cubicBezTo>
                          <a:cubicBezTo>
                            <a:pt x="863" y="1123"/>
                            <a:pt x="1105" y="864"/>
                            <a:pt x="1105" y="553"/>
                          </a:cubicBezTo>
                          <a:cubicBezTo>
                            <a:pt x="1105" y="260"/>
                            <a:pt x="863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01" name="Google Shape;9501;p9"/>
                    <p:cNvSpPr/>
                    <p:nvPr/>
                  </p:nvSpPr>
                  <p:spPr>
                    <a:xfrm rot="-5400000">
                      <a:off x="3166875" y="1881625"/>
                      <a:ext cx="27650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1" y="242"/>
                            <a:pt x="1" y="553"/>
                          </a:cubicBezTo>
                          <a:cubicBezTo>
                            <a:pt x="1" y="863"/>
                            <a:pt x="242" y="1105"/>
                            <a:pt x="553" y="1105"/>
                          </a:cubicBezTo>
                          <a:cubicBezTo>
                            <a:pt x="864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02" name="Google Shape;9502;p9"/>
                    <p:cNvSpPr/>
                    <p:nvPr/>
                  </p:nvSpPr>
                  <p:spPr>
                    <a:xfrm rot="-5400000">
                      <a:off x="3109488" y="1737313"/>
                      <a:ext cx="119100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4" h="4539" extrusionOk="0">
                          <a:moveTo>
                            <a:pt x="4235" y="1"/>
                          </a:moveTo>
                          <a:cubicBezTo>
                            <a:pt x="3282" y="1"/>
                            <a:pt x="2245" y="437"/>
                            <a:pt x="1381" y="1286"/>
                          </a:cubicBezTo>
                          <a:cubicBezTo>
                            <a:pt x="432" y="2235"/>
                            <a:pt x="0" y="3461"/>
                            <a:pt x="138" y="4514"/>
                          </a:cubicBezTo>
                          <a:cubicBezTo>
                            <a:pt x="264" y="4530"/>
                            <a:pt x="394" y="4539"/>
                            <a:pt x="525" y="4539"/>
                          </a:cubicBezTo>
                          <a:cubicBezTo>
                            <a:pt x="1472" y="4539"/>
                            <a:pt x="2532" y="4104"/>
                            <a:pt x="3366" y="3271"/>
                          </a:cubicBezTo>
                          <a:cubicBezTo>
                            <a:pt x="4332" y="2304"/>
                            <a:pt x="4764" y="1062"/>
                            <a:pt x="4626" y="26"/>
                          </a:cubicBezTo>
                          <a:cubicBezTo>
                            <a:pt x="4498" y="9"/>
                            <a:pt x="4367" y="1"/>
                            <a:pt x="423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03" name="Google Shape;9503;p9"/>
                    <p:cNvSpPr/>
                    <p:nvPr/>
                  </p:nvSpPr>
                  <p:spPr>
                    <a:xfrm rot="-5400000">
                      <a:off x="3211763" y="1646288"/>
                      <a:ext cx="139375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5" h="4900" extrusionOk="0">
                          <a:moveTo>
                            <a:pt x="1144" y="1"/>
                          </a:moveTo>
                          <a:cubicBezTo>
                            <a:pt x="897" y="1"/>
                            <a:pt x="693" y="70"/>
                            <a:pt x="552" y="215"/>
                          </a:cubicBezTo>
                          <a:cubicBezTo>
                            <a:pt x="0" y="750"/>
                            <a:pt x="552" y="2200"/>
                            <a:pt x="1795" y="3442"/>
                          </a:cubicBezTo>
                          <a:cubicBezTo>
                            <a:pt x="2711" y="4358"/>
                            <a:pt x="3739" y="4899"/>
                            <a:pt x="4431" y="4899"/>
                          </a:cubicBezTo>
                          <a:cubicBezTo>
                            <a:pt x="4678" y="4899"/>
                            <a:pt x="4882" y="4830"/>
                            <a:pt x="5023" y="4685"/>
                          </a:cubicBezTo>
                          <a:cubicBezTo>
                            <a:pt x="5575" y="4150"/>
                            <a:pt x="5023" y="2700"/>
                            <a:pt x="3780" y="1458"/>
                          </a:cubicBezTo>
                          <a:cubicBezTo>
                            <a:pt x="2864" y="542"/>
                            <a:pt x="1836" y="1"/>
                            <a:pt x="114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04" name="Google Shape;9504;p9"/>
                    <p:cNvSpPr/>
                    <p:nvPr/>
                  </p:nvSpPr>
                  <p:spPr>
                    <a:xfrm rot="-5400000">
                      <a:off x="3268025" y="1796000"/>
                      <a:ext cx="32825" cy="28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13" h="1121" extrusionOk="0">
                          <a:moveTo>
                            <a:pt x="743" y="1"/>
                          </a:moveTo>
                          <a:cubicBezTo>
                            <a:pt x="259" y="1"/>
                            <a:pt x="1" y="605"/>
                            <a:pt x="363" y="950"/>
                          </a:cubicBezTo>
                          <a:cubicBezTo>
                            <a:pt x="475" y="1068"/>
                            <a:pt x="615" y="1120"/>
                            <a:pt x="753" y="1120"/>
                          </a:cubicBezTo>
                          <a:cubicBezTo>
                            <a:pt x="1037" y="1120"/>
                            <a:pt x="1312" y="896"/>
                            <a:pt x="1312" y="570"/>
                          </a:cubicBezTo>
                          <a:cubicBezTo>
                            <a:pt x="1312" y="260"/>
                            <a:pt x="1053" y="1"/>
                            <a:pt x="74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05" name="Google Shape;9505;p9"/>
                    <p:cNvSpPr/>
                    <p:nvPr/>
                  </p:nvSpPr>
                  <p:spPr>
                    <a:xfrm rot="-5400000">
                      <a:off x="3164588" y="1683713"/>
                      <a:ext cx="32375" cy="27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95" h="1112" extrusionOk="0">
                          <a:moveTo>
                            <a:pt x="742" y="1"/>
                          </a:moveTo>
                          <a:cubicBezTo>
                            <a:pt x="242" y="1"/>
                            <a:pt x="0" y="587"/>
                            <a:pt x="345" y="950"/>
                          </a:cubicBezTo>
                          <a:cubicBezTo>
                            <a:pt x="457" y="1061"/>
                            <a:pt x="596" y="1112"/>
                            <a:pt x="732" y="1112"/>
                          </a:cubicBezTo>
                          <a:cubicBezTo>
                            <a:pt x="1018" y="1112"/>
                            <a:pt x="1295" y="892"/>
                            <a:pt x="1295" y="553"/>
                          </a:cubicBezTo>
                          <a:cubicBezTo>
                            <a:pt x="1295" y="242"/>
                            <a:pt x="1053" y="1"/>
                            <a:pt x="74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06" name="Google Shape;9506;p9"/>
                    <p:cNvSpPr/>
                    <p:nvPr/>
                  </p:nvSpPr>
                  <p:spPr>
                    <a:xfrm rot="-5400000">
                      <a:off x="3099338" y="1532663"/>
                      <a:ext cx="139400" cy="122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11" extrusionOk="0">
                          <a:moveTo>
                            <a:pt x="4439" y="1"/>
                          </a:moveTo>
                          <a:cubicBezTo>
                            <a:pt x="3747" y="1"/>
                            <a:pt x="2715" y="548"/>
                            <a:pt x="1795" y="1455"/>
                          </a:cubicBezTo>
                          <a:cubicBezTo>
                            <a:pt x="553" y="2697"/>
                            <a:pt x="0" y="4147"/>
                            <a:pt x="535" y="4700"/>
                          </a:cubicBezTo>
                          <a:cubicBezTo>
                            <a:pt x="679" y="4843"/>
                            <a:pt x="883" y="4911"/>
                            <a:pt x="1128" y="4911"/>
                          </a:cubicBezTo>
                          <a:cubicBezTo>
                            <a:pt x="1827" y="4911"/>
                            <a:pt x="2860" y="4360"/>
                            <a:pt x="3780" y="3440"/>
                          </a:cubicBezTo>
                          <a:cubicBezTo>
                            <a:pt x="5023" y="2214"/>
                            <a:pt x="5575" y="764"/>
                            <a:pt x="5023" y="212"/>
                          </a:cubicBezTo>
                          <a:cubicBezTo>
                            <a:pt x="4884" y="68"/>
                            <a:pt x="4683" y="1"/>
                            <a:pt x="443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07" name="Google Shape;9507;p9"/>
                    <p:cNvSpPr/>
                    <p:nvPr/>
                  </p:nvSpPr>
                  <p:spPr>
                    <a:xfrm rot="-5400000">
                      <a:off x="3211538" y="1446288"/>
                      <a:ext cx="139825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3" h="4900" extrusionOk="0">
                          <a:moveTo>
                            <a:pt x="1154" y="1"/>
                          </a:moveTo>
                          <a:cubicBezTo>
                            <a:pt x="905" y="1"/>
                            <a:pt x="698" y="70"/>
                            <a:pt x="553" y="215"/>
                          </a:cubicBezTo>
                          <a:cubicBezTo>
                            <a:pt x="0" y="750"/>
                            <a:pt x="570" y="2200"/>
                            <a:pt x="1813" y="3442"/>
                          </a:cubicBezTo>
                          <a:cubicBezTo>
                            <a:pt x="2716" y="4358"/>
                            <a:pt x="3741" y="4899"/>
                            <a:pt x="4439" y="4899"/>
                          </a:cubicBezTo>
                          <a:cubicBezTo>
                            <a:pt x="4688" y="4899"/>
                            <a:pt x="4895" y="4830"/>
                            <a:pt x="5040" y="4685"/>
                          </a:cubicBezTo>
                          <a:cubicBezTo>
                            <a:pt x="5592" y="4150"/>
                            <a:pt x="5023" y="2700"/>
                            <a:pt x="3797" y="1458"/>
                          </a:cubicBezTo>
                          <a:cubicBezTo>
                            <a:pt x="2882" y="542"/>
                            <a:pt x="1853" y="1"/>
                            <a:pt x="115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08" name="Google Shape;9508;p9"/>
                    <p:cNvSpPr/>
                    <p:nvPr/>
                  </p:nvSpPr>
                  <p:spPr>
                    <a:xfrm rot="-5400000">
                      <a:off x="3270638" y="1593613"/>
                      <a:ext cx="276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23" extrusionOk="0">
                          <a:moveTo>
                            <a:pt x="553" y="1"/>
                          </a:moveTo>
                          <a:cubicBezTo>
                            <a:pt x="242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42" y="1123"/>
                            <a:pt x="553" y="1123"/>
                          </a:cubicBezTo>
                          <a:cubicBezTo>
                            <a:pt x="864" y="1123"/>
                            <a:pt x="1105" y="864"/>
                            <a:pt x="1105" y="553"/>
                          </a:cubicBezTo>
                          <a:cubicBezTo>
                            <a:pt x="1105" y="260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09" name="Google Shape;9509;p9"/>
                    <p:cNvSpPr/>
                    <p:nvPr/>
                  </p:nvSpPr>
                  <p:spPr>
                    <a:xfrm rot="-5400000">
                      <a:off x="3162350" y="1486175"/>
                      <a:ext cx="36700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68" h="1106" extrusionOk="0">
                          <a:moveTo>
                            <a:pt x="743" y="1"/>
                          </a:moveTo>
                          <a:cubicBezTo>
                            <a:pt x="1" y="1"/>
                            <a:pt x="1" y="1105"/>
                            <a:pt x="743" y="1105"/>
                          </a:cubicBezTo>
                          <a:cubicBezTo>
                            <a:pt x="1036" y="1105"/>
                            <a:pt x="1468" y="863"/>
                            <a:pt x="1468" y="553"/>
                          </a:cubicBezTo>
                          <a:cubicBezTo>
                            <a:pt x="1468" y="242"/>
                            <a:pt x="1054" y="1"/>
                            <a:pt x="74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10" name="Google Shape;9510;p9"/>
                    <p:cNvSpPr/>
                    <p:nvPr/>
                  </p:nvSpPr>
                  <p:spPr>
                    <a:xfrm rot="-5400000">
                      <a:off x="3099125" y="1332675"/>
                      <a:ext cx="139825" cy="122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3" h="4911" extrusionOk="0">
                          <a:moveTo>
                            <a:pt x="4447" y="1"/>
                          </a:moveTo>
                          <a:cubicBezTo>
                            <a:pt x="3749" y="1"/>
                            <a:pt x="2719" y="548"/>
                            <a:pt x="1813" y="1455"/>
                          </a:cubicBezTo>
                          <a:cubicBezTo>
                            <a:pt x="570" y="2697"/>
                            <a:pt x="1" y="4147"/>
                            <a:pt x="553" y="4700"/>
                          </a:cubicBezTo>
                          <a:cubicBezTo>
                            <a:pt x="696" y="4843"/>
                            <a:pt x="900" y="4911"/>
                            <a:pt x="1145" y="4911"/>
                          </a:cubicBezTo>
                          <a:cubicBezTo>
                            <a:pt x="1843" y="4911"/>
                            <a:pt x="2873" y="4360"/>
                            <a:pt x="3780" y="3440"/>
                          </a:cubicBezTo>
                          <a:cubicBezTo>
                            <a:pt x="5023" y="2214"/>
                            <a:pt x="5593" y="764"/>
                            <a:pt x="5040" y="212"/>
                          </a:cubicBezTo>
                          <a:cubicBezTo>
                            <a:pt x="4897" y="68"/>
                            <a:pt x="4692" y="1"/>
                            <a:pt x="4447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11" name="Google Shape;9511;p9"/>
                    <p:cNvSpPr/>
                    <p:nvPr/>
                  </p:nvSpPr>
                  <p:spPr>
                    <a:xfrm rot="-5400000">
                      <a:off x="3221825" y="1250750"/>
                      <a:ext cx="119550" cy="113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82" h="4544" extrusionOk="0">
                          <a:moveTo>
                            <a:pt x="569" y="1"/>
                          </a:moveTo>
                          <a:cubicBezTo>
                            <a:pt x="429" y="1"/>
                            <a:pt x="291" y="11"/>
                            <a:pt x="156" y="31"/>
                          </a:cubicBezTo>
                          <a:cubicBezTo>
                            <a:pt x="1" y="1066"/>
                            <a:pt x="449" y="2292"/>
                            <a:pt x="1399" y="3258"/>
                          </a:cubicBezTo>
                          <a:cubicBezTo>
                            <a:pt x="2248" y="4107"/>
                            <a:pt x="3296" y="4544"/>
                            <a:pt x="4252" y="4544"/>
                          </a:cubicBezTo>
                          <a:cubicBezTo>
                            <a:pt x="4385" y="4544"/>
                            <a:pt x="4515" y="4535"/>
                            <a:pt x="4644" y="4518"/>
                          </a:cubicBezTo>
                          <a:cubicBezTo>
                            <a:pt x="4782" y="3466"/>
                            <a:pt x="4350" y="2240"/>
                            <a:pt x="3384" y="1274"/>
                          </a:cubicBezTo>
                          <a:cubicBezTo>
                            <a:pt x="2558" y="448"/>
                            <a:pt x="1510" y="1"/>
                            <a:pt x="56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12" name="Google Shape;9512;p9"/>
                    <p:cNvSpPr/>
                    <p:nvPr/>
                  </p:nvSpPr>
                  <p:spPr>
                    <a:xfrm rot="-5400000">
                      <a:off x="3268088" y="1400263"/>
                      <a:ext cx="32825" cy="28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13" h="1126" extrusionOk="0">
                          <a:moveTo>
                            <a:pt x="760" y="1"/>
                          </a:moveTo>
                          <a:cubicBezTo>
                            <a:pt x="259" y="1"/>
                            <a:pt x="1" y="605"/>
                            <a:pt x="346" y="967"/>
                          </a:cubicBezTo>
                          <a:cubicBezTo>
                            <a:pt x="461" y="1077"/>
                            <a:pt x="600" y="1126"/>
                            <a:pt x="737" y="1126"/>
                          </a:cubicBezTo>
                          <a:cubicBezTo>
                            <a:pt x="1031" y="1126"/>
                            <a:pt x="1312" y="900"/>
                            <a:pt x="1312" y="570"/>
                          </a:cubicBezTo>
                          <a:cubicBezTo>
                            <a:pt x="1312" y="260"/>
                            <a:pt x="1053" y="1"/>
                            <a:pt x="76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13" name="Google Shape;9513;p9"/>
                    <p:cNvSpPr/>
                    <p:nvPr/>
                  </p:nvSpPr>
                  <p:spPr>
                    <a:xfrm rot="-5400000">
                      <a:off x="3164375" y="1288250"/>
                      <a:ext cx="32800" cy="27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12" h="1112" extrusionOk="0">
                          <a:moveTo>
                            <a:pt x="759" y="1"/>
                          </a:moveTo>
                          <a:cubicBezTo>
                            <a:pt x="259" y="1"/>
                            <a:pt x="0" y="587"/>
                            <a:pt x="362" y="950"/>
                          </a:cubicBezTo>
                          <a:cubicBezTo>
                            <a:pt x="474" y="1061"/>
                            <a:pt x="613" y="1112"/>
                            <a:pt x="749" y="1112"/>
                          </a:cubicBezTo>
                          <a:cubicBezTo>
                            <a:pt x="1035" y="1112"/>
                            <a:pt x="1312" y="892"/>
                            <a:pt x="1312" y="553"/>
                          </a:cubicBezTo>
                          <a:cubicBezTo>
                            <a:pt x="1312" y="242"/>
                            <a:pt x="1053" y="1"/>
                            <a:pt x="75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14" name="Google Shape;9514;p9"/>
                    <p:cNvSpPr/>
                    <p:nvPr/>
                  </p:nvSpPr>
                  <p:spPr>
                    <a:xfrm rot="-5400000">
                      <a:off x="3270623" y="1213297"/>
                      <a:ext cx="276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23" extrusionOk="0">
                          <a:moveTo>
                            <a:pt x="553" y="1"/>
                          </a:moveTo>
                          <a:cubicBezTo>
                            <a:pt x="242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42" y="1123"/>
                            <a:pt x="553" y="1123"/>
                          </a:cubicBezTo>
                          <a:cubicBezTo>
                            <a:pt x="864" y="1123"/>
                            <a:pt x="1105" y="864"/>
                            <a:pt x="1105" y="553"/>
                          </a:cubicBezTo>
                          <a:cubicBezTo>
                            <a:pt x="1105" y="260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  <p:grpSp>
                <p:nvGrpSpPr>
                  <p:cNvPr id="9515" name="Google Shape;9515;p9"/>
                  <p:cNvGrpSpPr/>
                  <p:nvPr/>
                </p:nvGrpSpPr>
                <p:grpSpPr>
                  <a:xfrm>
                    <a:off x="478504" y="2556103"/>
                    <a:ext cx="196290" cy="2045010"/>
                    <a:chOff x="3107650" y="1022132"/>
                    <a:chExt cx="235050" cy="2449113"/>
                  </a:xfrm>
                </p:grpSpPr>
                <p:sp>
                  <p:nvSpPr>
                    <p:cNvPr id="9516" name="Google Shape;9516;p9"/>
                    <p:cNvSpPr/>
                    <p:nvPr/>
                  </p:nvSpPr>
                  <p:spPr>
                    <a:xfrm rot="-5400000">
                      <a:off x="2051450" y="2187177"/>
                      <a:ext cx="2346524" cy="1643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7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17" name="Google Shape;9517;p9"/>
                    <p:cNvSpPr/>
                    <p:nvPr/>
                  </p:nvSpPr>
                  <p:spPr>
                    <a:xfrm rot="-5400000">
                      <a:off x="3146234" y="3354733"/>
                      <a:ext cx="119550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82" h="4539" extrusionOk="0">
                          <a:moveTo>
                            <a:pt x="4240" y="1"/>
                          </a:moveTo>
                          <a:cubicBezTo>
                            <a:pt x="3292" y="1"/>
                            <a:pt x="2232" y="437"/>
                            <a:pt x="1398" y="1286"/>
                          </a:cubicBezTo>
                          <a:cubicBezTo>
                            <a:pt x="432" y="2235"/>
                            <a:pt x="0" y="3461"/>
                            <a:pt x="138" y="4514"/>
                          </a:cubicBezTo>
                          <a:cubicBezTo>
                            <a:pt x="267" y="4530"/>
                            <a:pt x="398" y="4539"/>
                            <a:pt x="530" y="4539"/>
                          </a:cubicBezTo>
                          <a:cubicBezTo>
                            <a:pt x="1486" y="4539"/>
                            <a:pt x="2535" y="4104"/>
                            <a:pt x="3383" y="3271"/>
                          </a:cubicBezTo>
                          <a:cubicBezTo>
                            <a:pt x="4333" y="2304"/>
                            <a:pt x="4781" y="1062"/>
                            <a:pt x="4626" y="26"/>
                          </a:cubicBezTo>
                          <a:cubicBezTo>
                            <a:pt x="4500" y="9"/>
                            <a:pt x="4371" y="1"/>
                            <a:pt x="424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18" name="Google Shape;9518;p9"/>
                    <p:cNvSpPr/>
                    <p:nvPr/>
                  </p:nvSpPr>
                  <p:spPr>
                    <a:xfrm rot="-5400000">
                      <a:off x="3207917" y="3246405"/>
                      <a:ext cx="139825" cy="1226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3" h="4907" extrusionOk="0">
                          <a:moveTo>
                            <a:pt x="1141" y="1"/>
                          </a:moveTo>
                          <a:cubicBezTo>
                            <a:pt x="898" y="1"/>
                            <a:pt x="695" y="66"/>
                            <a:pt x="553" y="205"/>
                          </a:cubicBezTo>
                          <a:cubicBezTo>
                            <a:pt x="0" y="757"/>
                            <a:pt x="570" y="2207"/>
                            <a:pt x="1795" y="3449"/>
                          </a:cubicBezTo>
                          <a:cubicBezTo>
                            <a:pt x="2711" y="4365"/>
                            <a:pt x="3740" y="4906"/>
                            <a:pt x="4438" y="4906"/>
                          </a:cubicBezTo>
                          <a:cubicBezTo>
                            <a:pt x="4688" y="4906"/>
                            <a:pt x="4895" y="4837"/>
                            <a:pt x="5040" y="4692"/>
                          </a:cubicBezTo>
                          <a:cubicBezTo>
                            <a:pt x="5592" y="4157"/>
                            <a:pt x="5023" y="2707"/>
                            <a:pt x="3780" y="1465"/>
                          </a:cubicBezTo>
                          <a:cubicBezTo>
                            <a:pt x="2871" y="543"/>
                            <a:pt x="1839" y="1"/>
                            <a:pt x="1141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19" name="Google Shape;9519;p9"/>
                    <p:cNvSpPr/>
                    <p:nvPr/>
                  </p:nvSpPr>
                  <p:spPr>
                    <a:xfrm rot="-5400000">
                      <a:off x="3270425" y="3394000"/>
                      <a:ext cx="28075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23" extrusionOk="0">
                          <a:moveTo>
                            <a:pt x="570" y="1"/>
                          </a:moveTo>
                          <a:cubicBezTo>
                            <a:pt x="259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59" y="1123"/>
                            <a:pt x="570" y="1123"/>
                          </a:cubicBezTo>
                          <a:cubicBezTo>
                            <a:pt x="881" y="1123"/>
                            <a:pt x="1122" y="864"/>
                            <a:pt x="1122" y="553"/>
                          </a:cubicBezTo>
                          <a:cubicBezTo>
                            <a:pt x="1122" y="260"/>
                            <a:pt x="881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20" name="Google Shape;9520;p9"/>
                    <p:cNvSpPr/>
                    <p:nvPr/>
                  </p:nvSpPr>
                  <p:spPr>
                    <a:xfrm rot="-5400000">
                      <a:off x="3166888" y="3281813"/>
                      <a:ext cx="2762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0" y="242"/>
                            <a:pt x="0" y="553"/>
                          </a:cubicBezTo>
                          <a:cubicBezTo>
                            <a:pt x="0" y="863"/>
                            <a:pt x="242" y="1105"/>
                            <a:pt x="553" y="1105"/>
                          </a:cubicBezTo>
                          <a:cubicBezTo>
                            <a:pt x="863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3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21" name="Google Shape;9521;p9"/>
                    <p:cNvSpPr/>
                    <p:nvPr/>
                  </p:nvSpPr>
                  <p:spPr>
                    <a:xfrm rot="-5400000">
                      <a:off x="3099338" y="3133063"/>
                      <a:ext cx="139400" cy="122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11" extrusionOk="0">
                          <a:moveTo>
                            <a:pt x="4446" y="1"/>
                          </a:moveTo>
                          <a:cubicBezTo>
                            <a:pt x="3748" y="1"/>
                            <a:pt x="2715" y="548"/>
                            <a:pt x="1796" y="1455"/>
                          </a:cubicBezTo>
                          <a:cubicBezTo>
                            <a:pt x="570" y="2697"/>
                            <a:pt x="1" y="4147"/>
                            <a:pt x="553" y="4700"/>
                          </a:cubicBezTo>
                          <a:cubicBezTo>
                            <a:pt x="696" y="4843"/>
                            <a:pt x="899" y="4911"/>
                            <a:pt x="1142" y="4911"/>
                          </a:cubicBezTo>
                          <a:cubicBezTo>
                            <a:pt x="1836" y="4911"/>
                            <a:pt x="2860" y="4360"/>
                            <a:pt x="3780" y="3440"/>
                          </a:cubicBezTo>
                          <a:cubicBezTo>
                            <a:pt x="5023" y="2214"/>
                            <a:pt x="5575" y="764"/>
                            <a:pt x="5040" y="212"/>
                          </a:cubicBezTo>
                          <a:cubicBezTo>
                            <a:pt x="4897" y="68"/>
                            <a:pt x="4692" y="1"/>
                            <a:pt x="444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22" name="Google Shape;9522;p9"/>
                    <p:cNvSpPr/>
                    <p:nvPr/>
                  </p:nvSpPr>
                  <p:spPr>
                    <a:xfrm rot="-5400000">
                      <a:off x="3211750" y="30464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38" y="1"/>
                          </a:moveTo>
                          <a:cubicBezTo>
                            <a:pt x="888" y="1"/>
                            <a:pt x="681" y="70"/>
                            <a:pt x="536" y="215"/>
                          </a:cubicBezTo>
                          <a:cubicBezTo>
                            <a:pt x="1" y="750"/>
                            <a:pt x="553" y="2200"/>
                            <a:pt x="1796" y="3442"/>
                          </a:cubicBezTo>
                          <a:cubicBezTo>
                            <a:pt x="2712" y="4358"/>
                            <a:pt x="3740" y="4899"/>
                            <a:pt x="4432" y="4899"/>
                          </a:cubicBezTo>
                          <a:cubicBezTo>
                            <a:pt x="4679" y="4899"/>
                            <a:pt x="4883" y="4830"/>
                            <a:pt x="5023" y="4685"/>
                          </a:cubicBezTo>
                          <a:cubicBezTo>
                            <a:pt x="5576" y="4150"/>
                            <a:pt x="5023" y="2700"/>
                            <a:pt x="3781" y="1458"/>
                          </a:cubicBezTo>
                          <a:cubicBezTo>
                            <a:pt x="2865" y="542"/>
                            <a:pt x="1836" y="1"/>
                            <a:pt x="11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23" name="Google Shape;9523;p9"/>
                    <p:cNvSpPr/>
                    <p:nvPr/>
                  </p:nvSpPr>
                  <p:spPr>
                    <a:xfrm rot="-5400000">
                      <a:off x="3270913" y="3198588"/>
                      <a:ext cx="28075" cy="27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084" extrusionOk="0">
                          <a:moveTo>
                            <a:pt x="555" y="1"/>
                          </a:moveTo>
                          <a:cubicBezTo>
                            <a:pt x="285" y="1"/>
                            <a:pt x="18" y="178"/>
                            <a:pt x="0" y="531"/>
                          </a:cubicBezTo>
                          <a:cubicBezTo>
                            <a:pt x="0" y="825"/>
                            <a:pt x="415" y="1084"/>
                            <a:pt x="725" y="1084"/>
                          </a:cubicBezTo>
                          <a:cubicBezTo>
                            <a:pt x="1036" y="1084"/>
                            <a:pt x="1122" y="825"/>
                            <a:pt x="1122" y="531"/>
                          </a:cubicBezTo>
                          <a:cubicBezTo>
                            <a:pt x="1096" y="178"/>
                            <a:pt x="825" y="1"/>
                            <a:pt x="55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24" name="Google Shape;9524;p9"/>
                    <p:cNvSpPr/>
                    <p:nvPr/>
                  </p:nvSpPr>
                  <p:spPr>
                    <a:xfrm rot="-5400000">
                      <a:off x="3166663" y="3081813"/>
                      <a:ext cx="2807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06" extrusionOk="0">
                          <a:moveTo>
                            <a:pt x="553" y="1"/>
                          </a:moveTo>
                          <a:cubicBezTo>
                            <a:pt x="259" y="1"/>
                            <a:pt x="1" y="242"/>
                            <a:pt x="1" y="553"/>
                          </a:cubicBezTo>
                          <a:cubicBezTo>
                            <a:pt x="1" y="863"/>
                            <a:pt x="259" y="1105"/>
                            <a:pt x="553" y="1105"/>
                          </a:cubicBezTo>
                          <a:cubicBezTo>
                            <a:pt x="864" y="1105"/>
                            <a:pt x="1122" y="863"/>
                            <a:pt x="1122" y="553"/>
                          </a:cubicBezTo>
                          <a:cubicBezTo>
                            <a:pt x="1122" y="242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25" name="Google Shape;9525;p9"/>
                    <p:cNvSpPr/>
                    <p:nvPr/>
                  </p:nvSpPr>
                  <p:spPr>
                    <a:xfrm rot="-5400000">
                      <a:off x="3109275" y="2937500"/>
                      <a:ext cx="119525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81" h="4539" extrusionOk="0">
                          <a:moveTo>
                            <a:pt x="4251" y="1"/>
                          </a:moveTo>
                          <a:cubicBezTo>
                            <a:pt x="3292" y="1"/>
                            <a:pt x="2232" y="437"/>
                            <a:pt x="1398" y="1286"/>
                          </a:cubicBezTo>
                          <a:cubicBezTo>
                            <a:pt x="449" y="2235"/>
                            <a:pt x="0" y="3461"/>
                            <a:pt x="155" y="4514"/>
                          </a:cubicBezTo>
                          <a:cubicBezTo>
                            <a:pt x="282" y="4530"/>
                            <a:pt x="411" y="4539"/>
                            <a:pt x="542" y="4539"/>
                          </a:cubicBezTo>
                          <a:cubicBezTo>
                            <a:pt x="1486" y="4539"/>
                            <a:pt x="2534" y="4104"/>
                            <a:pt x="3383" y="3271"/>
                          </a:cubicBezTo>
                          <a:cubicBezTo>
                            <a:pt x="4349" y="2304"/>
                            <a:pt x="4781" y="1062"/>
                            <a:pt x="4643" y="26"/>
                          </a:cubicBezTo>
                          <a:cubicBezTo>
                            <a:pt x="4515" y="9"/>
                            <a:pt x="4384" y="1"/>
                            <a:pt x="4251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26" name="Google Shape;9526;p9"/>
                    <p:cNvSpPr/>
                    <p:nvPr/>
                  </p:nvSpPr>
                  <p:spPr>
                    <a:xfrm rot="-5400000">
                      <a:off x="3211525" y="2846475"/>
                      <a:ext cx="13985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4" h="4900" extrusionOk="0">
                          <a:moveTo>
                            <a:pt x="1155" y="1"/>
                          </a:moveTo>
                          <a:cubicBezTo>
                            <a:pt x="906" y="1"/>
                            <a:pt x="699" y="70"/>
                            <a:pt x="553" y="215"/>
                          </a:cubicBezTo>
                          <a:cubicBezTo>
                            <a:pt x="1" y="750"/>
                            <a:pt x="571" y="2200"/>
                            <a:pt x="1813" y="3442"/>
                          </a:cubicBezTo>
                          <a:cubicBezTo>
                            <a:pt x="2716" y="4358"/>
                            <a:pt x="3741" y="4899"/>
                            <a:pt x="4439" y="4899"/>
                          </a:cubicBezTo>
                          <a:cubicBezTo>
                            <a:pt x="4688" y="4899"/>
                            <a:pt x="4896" y="4830"/>
                            <a:pt x="5041" y="4685"/>
                          </a:cubicBezTo>
                          <a:cubicBezTo>
                            <a:pt x="5593" y="4150"/>
                            <a:pt x="5024" y="2700"/>
                            <a:pt x="3781" y="1458"/>
                          </a:cubicBezTo>
                          <a:cubicBezTo>
                            <a:pt x="2878" y="542"/>
                            <a:pt x="1853" y="1"/>
                            <a:pt x="115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27" name="Google Shape;9527;p9"/>
                    <p:cNvSpPr/>
                    <p:nvPr/>
                  </p:nvSpPr>
                  <p:spPr>
                    <a:xfrm rot="-5400000">
                      <a:off x="3270638" y="2998113"/>
                      <a:ext cx="276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23" extrusionOk="0">
                          <a:moveTo>
                            <a:pt x="553" y="1"/>
                          </a:moveTo>
                          <a:cubicBezTo>
                            <a:pt x="243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43" y="1123"/>
                            <a:pt x="553" y="1123"/>
                          </a:cubicBezTo>
                          <a:cubicBezTo>
                            <a:pt x="864" y="1123"/>
                            <a:pt x="1106" y="864"/>
                            <a:pt x="1106" y="553"/>
                          </a:cubicBezTo>
                          <a:cubicBezTo>
                            <a:pt x="1106" y="260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28" name="Google Shape;9528;p9"/>
                    <p:cNvSpPr/>
                    <p:nvPr/>
                  </p:nvSpPr>
                  <p:spPr>
                    <a:xfrm rot="-5400000">
                      <a:off x="3166450" y="2886575"/>
                      <a:ext cx="27625" cy="26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1071" extrusionOk="0">
                          <a:moveTo>
                            <a:pt x="725" y="1"/>
                          </a:moveTo>
                          <a:cubicBezTo>
                            <a:pt x="432" y="1"/>
                            <a:pt x="0" y="242"/>
                            <a:pt x="0" y="553"/>
                          </a:cubicBezTo>
                          <a:cubicBezTo>
                            <a:pt x="18" y="898"/>
                            <a:pt x="285" y="1071"/>
                            <a:pt x="553" y="1071"/>
                          </a:cubicBezTo>
                          <a:cubicBezTo>
                            <a:pt x="820" y="1071"/>
                            <a:pt x="1088" y="898"/>
                            <a:pt x="1105" y="553"/>
                          </a:cubicBezTo>
                          <a:cubicBezTo>
                            <a:pt x="1105" y="242"/>
                            <a:pt x="1019" y="1"/>
                            <a:pt x="72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29" name="Google Shape;9529;p9"/>
                    <p:cNvSpPr/>
                    <p:nvPr/>
                  </p:nvSpPr>
                  <p:spPr>
                    <a:xfrm rot="-5400000">
                      <a:off x="3109475" y="2737500"/>
                      <a:ext cx="119125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5" h="4539" extrusionOk="0">
                          <a:moveTo>
                            <a:pt x="4235" y="1"/>
                          </a:moveTo>
                          <a:cubicBezTo>
                            <a:pt x="3279" y="1"/>
                            <a:pt x="2232" y="437"/>
                            <a:pt x="1398" y="1286"/>
                          </a:cubicBezTo>
                          <a:cubicBezTo>
                            <a:pt x="432" y="2235"/>
                            <a:pt x="0" y="3461"/>
                            <a:pt x="139" y="4514"/>
                          </a:cubicBezTo>
                          <a:cubicBezTo>
                            <a:pt x="265" y="4530"/>
                            <a:pt x="394" y="4539"/>
                            <a:pt x="526" y="4539"/>
                          </a:cubicBezTo>
                          <a:cubicBezTo>
                            <a:pt x="1473" y="4539"/>
                            <a:pt x="2535" y="4104"/>
                            <a:pt x="3383" y="3271"/>
                          </a:cubicBezTo>
                          <a:cubicBezTo>
                            <a:pt x="4333" y="2304"/>
                            <a:pt x="4764" y="1062"/>
                            <a:pt x="4626" y="26"/>
                          </a:cubicBezTo>
                          <a:cubicBezTo>
                            <a:pt x="4498" y="9"/>
                            <a:pt x="4367" y="1"/>
                            <a:pt x="423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30" name="Google Shape;9530;p9"/>
                    <p:cNvSpPr/>
                    <p:nvPr/>
                  </p:nvSpPr>
                  <p:spPr>
                    <a:xfrm rot="-5400000">
                      <a:off x="3211750" y="26464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44" y="1"/>
                          </a:moveTo>
                          <a:cubicBezTo>
                            <a:pt x="897" y="1"/>
                            <a:pt x="693" y="70"/>
                            <a:pt x="553" y="215"/>
                          </a:cubicBezTo>
                          <a:cubicBezTo>
                            <a:pt x="0" y="750"/>
                            <a:pt x="553" y="2200"/>
                            <a:pt x="1795" y="3442"/>
                          </a:cubicBezTo>
                          <a:cubicBezTo>
                            <a:pt x="2711" y="4358"/>
                            <a:pt x="3740" y="4899"/>
                            <a:pt x="4438" y="4899"/>
                          </a:cubicBezTo>
                          <a:cubicBezTo>
                            <a:pt x="4688" y="4899"/>
                            <a:pt x="4895" y="4830"/>
                            <a:pt x="5040" y="4685"/>
                          </a:cubicBezTo>
                          <a:cubicBezTo>
                            <a:pt x="5575" y="4150"/>
                            <a:pt x="5023" y="2700"/>
                            <a:pt x="3780" y="1458"/>
                          </a:cubicBezTo>
                          <a:cubicBezTo>
                            <a:pt x="2864" y="542"/>
                            <a:pt x="1836" y="1"/>
                            <a:pt x="114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31" name="Google Shape;9531;p9"/>
                    <p:cNvSpPr/>
                    <p:nvPr/>
                  </p:nvSpPr>
                  <p:spPr>
                    <a:xfrm rot="-5400000">
                      <a:off x="3270425" y="2793800"/>
                      <a:ext cx="28075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23" extrusionOk="0">
                          <a:moveTo>
                            <a:pt x="570" y="1"/>
                          </a:moveTo>
                          <a:cubicBezTo>
                            <a:pt x="260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60" y="1123"/>
                            <a:pt x="570" y="1123"/>
                          </a:cubicBezTo>
                          <a:cubicBezTo>
                            <a:pt x="864" y="1123"/>
                            <a:pt x="1123" y="864"/>
                            <a:pt x="1123" y="553"/>
                          </a:cubicBezTo>
                          <a:cubicBezTo>
                            <a:pt x="1123" y="260"/>
                            <a:pt x="864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32" name="Google Shape;9532;p9"/>
                    <p:cNvSpPr/>
                    <p:nvPr/>
                  </p:nvSpPr>
                  <p:spPr>
                    <a:xfrm rot="-5400000">
                      <a:off x="3166663" y="2681813"/>
                      <a:ext cx="2807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06" extrusionOk="0">
                          <a:moveTo>
                            <a:pt x="570" y="1"/>
                          </a:moveTo>
                          <a:cubicBezTo>
                            <a:pt x="259" y="1"/>
                            <a:pt x="0" y="242"/>
                            <a:pt x="0" y="553"/>
                          </a:cubicBezTo>
                          <a:cubicBezTo>
                            <a:pt x="0" y="863"/>
                            <a:pt x="259" y="1105"/>
                            <a:pt x="570" y="1105"/>
                          </a:cubicBezTo>
                          <a:cubicBezTo>
                            <a:pt x="863" y="1105"/>
                            <a:pt x="1122" y="863"/>
                            <a:pt x="1122" y="553"/>
                          </a:cubicBezTo>
                          <a:cubicBezTo>
                            <a:pt x="1122" y="242"/>
                            <a:pt x="863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33" name="Google Shape;9533;p9"/>
                    <p:cNvSpPr/>
                    <p:nvPr/>
                  </p:nvSpPr>
                  <p:spPr>
                    <a:xfrm rot="-5400000">
                      <a:off x="3099338" y="2532863"/>
                      <a:ext cx="139400" cy="122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11" extrusionOk="0">
                          <a:moveTo>
                            <a:pt x="4439" y="1"/>
                          </a:moveTo>
                          <a:cubicBezTo>
                            <a:pt x="3748" y="1"/>
                            <a:pt x="2715" y="548"/>
                            <a:pt x="1796" y="1455"/>
                          </a:cubicBezTo>
                          <a:cubicBezTo>
                            <a:pt x="553" y="2697"/>
                            <a:pt x="1" y="4147"/>
                            <a:pt x="536" y="4700"/>
                          </a:cubicBezTo>
                          <a:cubicBezTo>
                            <a:pt x="679" y="4843"/>
                            <a:pt x="883" y="4911"/>
                            <a:pt x="1128" y="4911"/>
                          </a:cubicBezTo>
                          <a:cubicBezTo>
                            <a:pt x="1827" y="4911"/>
                            <a:pt x="2860" y="4360"/>
                            <a:pt x="3781" y="3440"/>
                          </a:cubicBezTo>
                          <a:cubicBezTo>
                            <a:pt x="5023" y="2214"/>
                            <a:pt x="5576" y="764"/>
                            <a:pt x="5023" y="212"/>
                          </a:cubicBezTo>
                          <a:cubicBezTo>
                            <a:pt x="4884" y="68"/>
                            <a:pt x="4683" y="1"/>
                            <a:pt x="443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34" name="Google Shape;9534;p9"/>
                    <p:cNvSpPr/>
                    <p:nvPr/>
                  </p:nvSpPr>
                  <p:spPr>
                    <a:xfrm rot="-5400000">
                      <a:off x="3211750" y="24462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38" y="1"/>
                          </a:moveTo>
                          <a:cubicBezTo>
                            <a:pt x="888" y="1"/>
                            <a:pt x="681" y="70"/>
                            <a:pt x="536" y="215"/>
                          </a:cubicBezTo>
                          <a:cubicBezTo>
                            <a:pt x="1" y="750"/>
                            <a:pt x="553" y="2200"/>
                            <a:pt x="1796" y="3442"/>
                          </a:cubicBezTo>
                          <a:cubicBezTo>
                            <a:pt x="2712" y="4358"/>
                            <a:pt x="3731" y="4899"/>
                            <a:pt x="4425" y="4899"/>
                          </a:cubicBezTo>
                          <a:cubicBezTo>
                            <a:pt x="4672" y="4899"/>
                            <a:pt x="4878" y="4830"/>
                            <a:pt x="5023" y="4685"/>
                          </a:cubicBezTo>
                          <a:cubicBezTo>
                            <a:pt x="5576" y="4150"/>
                            <a:pt x="5006" y="2700"/>
                            <a:pt x="3781" y="1458"/>
                          </a:cubicBezTo>
                          <a:cubicBezTo>
                            <a:pt x="2865" y="542"/>
                            <a:pt x="1836" y="1"/>
                            <a:pt x="11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35" name="Google Shape;9535;p9"/>
                    <p:cNvSpPr/>
                    <p:nvPr/>
                  </p:nvSpPr>
                  <p:spPr>
                    <a:xfrm rot="-5400000">
                      <a:off x="3265288" y="2597863"/>
                      <a:ext cx="38425" cy="28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37" h="1126" extrusionOk="0">
                          <a:moveTo>
                            <a:pt x="760" y="1"/>
                          </a:moveTo>
                          <a:cubicBezTo>
                            <a:pt x="259" y="1"/>
                            <a:pt x="0" y="605"/>
                            <a:pt x="363" y="967"/>
                          </a:cubicBezTo>
                          <a:cubicBezTo>
                            <a:pt x="472" y="1077"/>
                            <a:pt x="608" y="1126"/>
                            <a:pt x="742" y="1126"/>
                          </a:cubicBezTo>
                          <a:cubicBezTo>
                            <a:pt x="1031" y="1126"/>
                            <a:pt x="1312" y="900"/>
                            <a:pt x="1312" y="570"/>
                          </a:cubicBezTo>
                          <a:cubicBezTo>
                            <a:pt x="1312" y="260"/>
                            <a:pt x="1537" y="1"/>
                            <a:pt x="76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36" name="Google Shape;9536;p9"/>
                    <p:cNvSpPr/>
                    <p:nvPr/>
                  </p:nvSpPr>
                  <p:spPr>
                    <a:xfrm rot="-5400000">
                      <a:off x="3166875" y="2481825"/>
                      <a:ext cx="27650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1" y="242"/>
                            <a:pt x="1" y="553"/>
                          </a:cubicBezTo>
                          <a:cubicBezTo>
                            <a:pt x="1" y="863"/>
                            <a:pt x="242" y="1105"/>
                            <a:pt x="553" y="1105"/>
                          </a:cubicBezTo>
                          <a:cubicBezTo>
                            <a:pt x="864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37" name="Google Shape;9537;p9"/>
                    <p:cNvSpPr/>
                    <p:nvPr/>
                  </p:nvSpPr>
                  <p:spPr>
                    <a:xfrm rot="-5400000">
                      <a:off x="3109488" y="2337513"/>
                      <a:ext cx="119100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4" h="4539" extrusionOk="0">
                          <a:moveTo>
                            <a:pt x="4239" y="1"/>
                          </a:moveTo>
                          <a:cubicBezTo>
                            <a:pt x="3292" y="1"/>
                            <a:pt x="2232" y="437"/>
                            <a:pt x="1398" y="1286"/>
                          </a:cubicBezTo>
                          <a:cubicBezTo>
                            <a:pt x="432" y="2235"/>
                            <a:pt x="0" y="3461"/>
                            <a:pt x="138" y="4514"/>
                          </a:cubicBezTo>
                          <a:cubicBezTo>
                            <a:pt x="267" y="4530"/>
                            <a:pt x="397" y="4539"/>
                            <a:pt x="530" y="4539"/>
                          </a:cubicBezTo>
                          <a:cubicBezTo>
                            <a:pt x="1486" y="4539"/>
                            <a:pt x="2534" y="4104"/>
                            <a:pt x="3383" y="3271"/>
                          </a:cubicBezTo>
                          <a:cubicBezTo>
                            <a:pt x="4332" y="2304"/>
                            <a:pt x="4764" y="1062"/>
                            <a:pt x="4626" y="26"/>
                          </a:cubicBezTo>
                          <a:cubicBezTo>
                            <a:pt x="4500" y="9"/>
                            <a:pt x="4371" y="1"/>
                            <a:pt x="423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38" name="Google Shape;9538;p9"/>
                    <p:cNvSpPr/>
                    <p:nvPr/>
                  </p:nvSpPr>
                  <p:spPr>
                    <a:xfrm rot="-5400000">
                      <a:off x="3211763" y="2246488"/>
                      <a:ext cx="139375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5" h="4900" extrusionOk="0">
                          <a:moveTo>
                            <a:pt x="1151" y="1"/>
                          </a:moveTo>
                          <a:cubicBezTo>
                            <a:pt x="904" y="1"/>
                            <a:pt x="698" y="70"/>
                            <a:pt x="552" y="215"/>
                          </a:cubicBezTo>
                          <a:cubicBezTo>
                            <a:pt x="0" y="750"/>
                            <a:pt x="570" y="2200"/>
                            <a:pt x="1795" y="3442"/>
                          </a:cubicBezTo>
                          <a:cubicBezTo>
                            <a:pt x="2711" y="4358"/>
                            <a:pt x="3739" y="4899"/>
                            <a:pt x="4438" y="4899"/>
                          </a:cubicBezTo>
                          <a:cubicBezTo>
                            <a:pt x="4687" y="4899"/>
                            <a:pt x="4895" y="4830"/>
                            <a:pt x="5040" y="4685"/>
                          </a:cubicBezTo>
                          <a:cubicBezTo>
                            <a:pt x="5575" y="4150"/>
                            <a:pt x="5023" y="2700"/>
                            <a:pt x="3780" y="1458"/>
                          </a:cubicBezTo>
                          <a:cubicBezTo>
                            <a:pt x="2864" y="542"/>
                            <a:pt x="1845" y="1"/>
                            <a:pt x="1151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39" name="Google Shape;9539;p9"/>
                    <p:cNvSpPr/>
                    <p:nvPr/>
                  </p:nvSpPr>
                  <p:spPr>
                    <a:xfrm rot="-5400000">
                      <a:off x="3272588" y="2395963"/>
                      <a:ext cx="237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0" h="1123" extrusionOk="0">
                          <a:moveTo>
                            <a:pt x="397" y="1"/>
                          </a:moveTo>
                          <a:cubicBezTo>
                            <a:pt x="87" y="1"/>
                            <a:pt x="0" y="260"/>
                            <a:pt x="0" y="570"/>
                          </a:cubicBezTo>
                          <a:cubicBezTo>
                            <a:pt x="0" y="864"/>
                            <a:pt x="87" y="1123"/>
                            <a:pt x="397" y="1123"/>
                          </a:cubicBezTo>
                          <a:cubicBezTo>
                            <a:pt x="691" y="1123"/>
                            <a:pt x="950" y="864"/>
                            <a:pt x="950" y="570"/>
                          </a:cubicBezTo>
                          <a:cubicBezTo>
                            <a:pt x="950" y="260"/>
                            <a:pt x="691" y="1"/>
                            <a:pt x="397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40" name="Google Shape;9540;p9"/>
                    <p:cNvSpPr/>
                    <p:nvPr/>
                  </p:nvSpPr>
                  <p:spPr>
                    <a:xfrm rot="-5400000">
                      <a:off x="3166663" y="2286138"/>
                      <a:ext cx="2807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06" extrusionOk="0">
                          <a:moveTo>
                            <a:pt x="570" y="1"/>
                          </a:moveTo>
                          <a:cubicBezTo>
                            <a:pt x="259" y="1"/>
                            <a:pt x="0" y="242"/>
                            <a:pt x="0" y="553"/>
                          </a:cubicBezTo>
                          <a:cubicBezTo>
                            <a:pt x="0" y="863"/>
                            <a:pt x="259" y="1105"/>
                            <a:pt x="570" y="1105"/>
                          </a:cubicBezTo>
                          <a:cubicBezTo>
                            <a:pt x="863" y="1105"/>
                            <a:pt x="1122" y="863"/>
                            <a:pt x="1122" y="553"/>
                          </a:cubicBezTo>
                          <a:cubicBezTo>
                            <a:pt x="1122" y="242"/>
                            <a:pt x="863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41" name="Google Shape;9541;p9"/>
                    <p:cNvSpPr/>
                    <p:nvPr/>
                  </p:nvSpPr>
                  <p:spPr>
                    <a:xfrm rot="-5400000">
                      <a:off x="3109475" y="2137300"/>
                      <a:ext cx="119125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5" h="4539" extrusionOk="0">
                          <a:moveTo>
                            <a:pt x="4235" y="1"/>
                          </a:moveTo>
                          <a:cubicBezTo>
                            <a:pt x="3279" y="1"/>
                            <a:pt x="2230" y="437"/>
                            <a:pt x="1381" y="1286"/>
                          </a:cubicBezTo>
                          <a:cubicBezTo>
                            <a:pt x="432" y="2235"/>
                            <a:pt x="1" y="3461"/>
                            <a:pt x="139" y="4514"/>
                          </a:cubicBezTo>
                          <a:cubicBezTo>
                            <a:pt x="265" y="4530"/>
                            <a:pt x="394" y="4539"/>
                            <a:pt x="526" y="4539"/>
                          </a:cubicBezTo>
                          <a:cubicBezTo>
                            <a:pt x="1473" y="4539"/>
                            <a:pt x="2533" y="4104"/>
                            <a:pt x="3366" y="3271"/>
                          </a:cubicBezTo>
                          <a:cubicBezTo>
                            <a:pt x="4333" y="2304"/>
                            <a:pt x="4764" y="1062"/>
                            <a:pt x="4626" y="26"/>
                          </a:cubicBezTo>
                          <a:cubicBezTo>
                            <a:pt x="4498" y="9"/>
                            <a:pt x="4367" y="1"/>
                            <a:pt x="423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42" name="Google Shape;9542;p9"/>
                    <p:cNvSpPr/>
                    <p:nvPr/>
                  </p:nvSpPr>
                  <p:spPr>
                    <a:xfrm rot="-5400000">
                      <a:off x="3211750" y="20462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37" y="1"/>
                          </a:moveTo>
                          <a:cubicBezTo>
                            <a:pt x="888" y="1"/>
                            <a:pt x="681" y="70"/>
                            <a:pt x="536" y="215"/>
                          </a:cubicBezTo>
                          <a:cubicBezTo>
                            <a:pt x="0" y="750"/>
                            <a:pt x="553" y="2200"/>
                            <a:pt x="1795" y="3442"/>
                          </a:cubicBezTo>
                          <a:cubicBezTo>
                            <a:pt x="2711" y="4358"/>
                            <a:pt x="3740" y="4899"/>
                            <a:pt x="4432" y="4899"/>
                          </a:cubicBezTo>
                          <a:cubicBezTo>
                            <a:pt x="4678" y="4899"/>
                            <a:pt x="4882" y="4830"/>
                            <a:pt x="5023" y="4685"/>
                          </a:cubicBezTo>
                          <a:cubicBezTo>
                            <a:pt x="5575" y="4150"/>
                            <a:pt x="5023" y="2700"/>
                            <a:pt x="3780" y="1458"/>
                          </a:cubicBezTo>
                          <a:cubicBezTo>
                            <a:pt x="2864" y="542"/>
                            <a:pt x="1836" y="1"/>
                            <a:pt x="1137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43" name="Google Shape;9543;p9"/>
                    <p:cNvSpPr/>
                    <p:nvPr/>
                  </p:nvSpPr>
                  <p:spPr>
                    <a:xfrm rot="-5400000">
                      <a:off x="3270638" y="2193813"/>
                      <a:ext cx="276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23" extrusionOk="0">
                          <a:moveTo>
                            <a:pt x="553" y="1"/>
                          </a:moveTo>
                          <a:cubicBezTo>
                            <a:pt x="242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42" y="1123"/>
                            <a:pt x="553" y="1123"/>
                          </a:cubicBezTo>
                          <a:cubicBezTo>
                            <a:pt x="864" y="1123"/>
                            <a:pt x="1105" y="864"/>
                            <a:pt x="1105" y="553"/>
                          </a:cubicBezTo>
                          <a:cubicBezTo>
                            <a:pt x="1105" y="260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44" name="Google Shape;9544;p9"/>
                    <p:cNvSpPr/>
                    <p:nvPr/>
                  </p:nvSpPr>
                  <p:spPr>
                    <a:xfrm rot="-5400000">
                      <a:off x="3166875" y="2086150"/>
                      <a:ext cx="27650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1" y="242"/>
                            <a:pt x="1" y="553"/>
                          </a:cubicBezTo>
                          <a:cubicBezTo>
                            <a:pt x="1" y="863"/>
                            <a:pt x="242" y="1105"/>
                            <a:pt x="553" y="1105"/>
                          </a:cubicBezTo>
                          <a:cubicBezTo>
                            <a:pt x="864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45" name="Google Shape;9545;p9"/>
                    <p:cNvSpPr/>
                    <p:nvPr/>
                  </p:nvSpPr>
                  <p:spPr>
                    <a:xfrm rot="-5400000">
                      <a:off x="3099250" y="1932750"/>
                      <a:ext cx="139400" cy="12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4" extrusionOk="0">
                          <a:moveTo>
                            <a:pt x="4432" y="1"/>
                          </a:moveTo>
                          <a:cubicBezTo>
                            <a:pt x="3738" y="1"/>
                            <a:pt x="2715" y="548"/>
                            <a:pt x="1796" y="1455"/>
                          </a:cubicBezTo>
                          <a:cubicBezTo>
                            <a:pt x="553" y="2697"/>
                            <a:pt x="1" y="4147"/>
                            <a:pt x="536" y="4700"/>
                          </a:cubicBezTo>
                          <a:cubicBezTo>
                            <a:pt x="678" y="4838"/>
                            <a:pt x="881" y="4903"/>
                            <a:pt x="1124" y="4903"/>
                          </a:cubicBezTo>
                          <a:cubicBezTo>
                            <a:pt x="1823" y="4903"/>
                            <a:pt x="2859" y="4361"/>
                            <a:pt x="3781" y="3440"/>
                          </a:cubicBezTo>
                          <a:cubicBezTo>
                            <a:pt x="5006" y="2214"/>
                            <a:pt x="5576" y="764"/>
                            <a:pt x="5023" y="212"/>
                          </a:cubicBezTo>
                          <a:cubicBezTo>
                            <a:pt x="4880" y="68"/>
                            <a:pt x="4676" y="1"/>
                            <a:pt x="443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46" name="Google Shape;9546;p9"/>
                    <p:cNvSpPr/>
                    <p:nvPr/>
                  </p:nvSpPr>
                  <p:spPr>
                    <a:xfrm rot="-5400000">
                      <a:off x="3211538" y="1846288"/>
                      <a:ext cx="139825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3" h="4900" extrusionOk="0">
                          <a:moveTo>
                            <a:pt x="1154" y="1"/>
                          </a:moveTo>
                          <a:cubicBezTo>
                            <a:pt x="906" y="1"/>
                            <a:pt x="698" y="70"/>
                            <a:pt x="553" y="215"/>
                          </a:cubicBezTo>
                          <a:cubicBezTo>
                            <a:pt x="1" y="750"/>
                            <a:pt x="570" y="2200"/>
                            <a:pt x="1796" y="3442"/>
                          </a:cubicBezTo>
                          <a:cubicBezTo>
                            <a:pt x="2712" y="4358"/>
                            <a:pt x="3740" y="4899"/>
                            <a:pt x="4439" y="4899"/>
                          </a:cubicBezTo>
                          <a:cubicBezTo>
                            <a:pt x="4688" y="4899"/>
                            <a:pt x="4895" y="4830"/>
                            <a:pt x="5040" y="4685"/>
                          </a:cubicBezTo>
                          <a:cubicBezTo>
                            <a:pt x="5593" y="4150"/>
                            <a:pt x="5023" y="2700"/>
                            <a:pt x="3781" y="1458"/>
                          </a:cubicBezTo>
                          <a:cubicBezTo>
                            <a:pt x="2877" y="542"/>
                            <a:pt x="1852" y="1"/>
                            <a:pt x="115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47" name="Google Shape;9547;p9"/>
                    <p:cNvSpPr/>
                    <p:nvPr/>
                  </p:nvSpPr>
                  <p:spPr>
                    <a:xfrm rot="-5400000">
                      <a:off x="3270650" y="1993600"/>
                      <a:ext cx="27625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1123" extrusionOk="0">
                          <a:moveTo>
                            <a:pt x="553" y="1"/>
                          </a:moveTo>
                          <a:cubicBezTo>
                            <a:pt x="242" y="1"/>
                            <a:pt x="0" y="260"/>
                            <a:pt x="0" y="553"/>
                          </a:cubicBezTo>
                          <a:cubicBezTo>
                            <a:pt x="0" y="864"/>
                            <a:pt x="242" y="1123"/>
                            <a:pt x="553" y="1123"/>
                          </a:cubicBezTo>
                          <a:cubicBezTo>
                            <a:pt x="863" y="1123"/>
                            <a:pt x="1105" y="864"/>
                            <a:pt x="1105" y="553"/>
                          </a:cubicBezTo>
                          <a:cubicBezTo>
                            <a:pt x="1105" y="260"/>
                            <a:pt x="863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48" name="Google Shape;9548;p9"/>
                    <p:cNvSpPr/>
                    <p:nvPr/>
                  </p:nvSpPr>
                  <p:spPr>
                    <a:xfrm rot="-5400000">
                      <a:off x="3166875" y="1881625"/>
                      <a:ext cx="27650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1" y="242"/>
                            <a:pt x="1" y="553"/>
                          </a:cubicBezTo>
                          <a:cubicBezTo>
                            <a:pt x="1" y="863"/>
                            <a:pt x="242" y="1105"/>
                            <a:pt x="553" y="1105"/>
                          </a:cubicBezTo>
                          <a:cubicBezTo>
                            <a:pt x="864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49" name="Google Shape;9549;p9"/>
                    <p:cNvSpPr/>
                    <p:nvPr/>
                  </p:nvSpPr>
                  <p:spPr>
                    <a:xfrm rot="-5400000">
                      <a:off x="3109488" y="1737313"/>
                      <a:ext cx="119100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4" h="4539" extrusionOk="0">
                          <a:moveTo>
                            <a:pt x="4235" y="1"/>
                          </a:moveTo>
                          <a:cubicBezTo>
                            <a:pt x="3282" y="1"/>
                            <a:pt x="2245" y="437"/>
                            <a:pt x="1381" y="1286"/>
                          </a:cubicBezTo>
                          <a:cubicBezTo>
                            <a:pt x="432" y="2235"/>
                            <a:pt x="0" y="3461"/>
                            <a:pt x="138" y="4514"/>
                          </a:cubicBezTo>
                          <a:cubicBezTo>
                            <a:pt x="264" y="4530"/>
                            <a:pt x="394" y="4539"/>
                            <a:pt x="525" y="4539"/>
                          </a:cubicBezTo>
                          <a:cubicBezTo>
                            <a:pt x="1472" y="4539"/>
                            <a:pt x="2532" y="4104"/>
                            <a:pt x="3366" y="3271"/>
                          </a:cubicBezTo>
                          <a:cubicBezTo>
                            <a:pt x="4332" y="2304"/>
                            <a:pt x="4764" y="1062"/>
                            <a:pt x="4626" y="26"/>
                          </a:cubicBezTo>
                          <a:cubicBezTo>
                            <a:pt x="4498" y="9"/>
                            <a:pt x="4367" y="1"/>
                            <a:pt x="423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50" name="Google Shape;9550;p9"/>
                    <p:cNvSpPr/>
                    <p:nvPr/>
                  </p:nvSpPr>
                  <p:spPr>
                    <a:xfrm rot="-5400000">
                      <a:off x="3211763" y="1646288"/>
                      <a:ext cx="139375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5" h="4900" extrusionOk="0">
                          <a:moveTo>
                            <a:pt x="1144" y="1"/>
                          </a:moveTo>
                          <a:cubicBezTo>
                            <a:pt x="897" y="1"/>
                            <a:pt x="693" y="70"/>
                            <a:pt x="552" y="215"/>
                          </a:cubicBezTo>
                          <a:cubicBezTo>
                            <a:pt x="0" y="750"/>
                            <a:pt x="552" y="2200"/>
                            <a:pt x="1795" y="3442"/>
                          </a:cubicBezTo>
                          <a:cubicBezTo>
                            <a:pt x="2711" y="4358"/>
                            <a:pt x="3739" y="4899"/>
                            <a:pt x="4431" y="4899"/>
                          </a:cubicBezTo>
                          <a:cubicBezTo>
                            <a:pt x="4678" y="4899"/>
                            <a:pt x="4882" y="4830"/>
                            <a:pt x="5023" y="4685"/>
                          </a:cubicBezTo>
                          <a:cubicBezTo>
                            <a:pt x="5575" y="4150"/>
                            <a:pt x="5023" y="2700"/>
                            <a:pt x="3780" y="1458"/>
                          </a:cubicBezTo>
                          <a:cubicBezTo>
                            <a:pt x="2864" y="542"/>
                            <a:pt x="1836" y="1"/>
                            <a:pt x="114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51" name="Google Shape;9551;p9"/>
                    <p:cNvSpPr/>
                    <p:nvPr/>
                  </p:nvSpPr>
                  <p:spPr>
                    <a:xfrm rot="-5400000">
                      <a:off x="3268025" y="1796000"/>
                      <a:ext cx="32825" cy="28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13" h="1121" extrusionOk="0">
                          <a:moveTo>
                            <a:pt x="743" y="1"/>
                          </a:moveTo>
                          <a:cubicBezTo>
                            <a:pt x="259" y="1"/>
                            <a:pt x="1" y="605"/>
                            <a:pt x="363" y="950"/>
                          </a:cubicBezTo>
                          <a:cubicBezTo>
                            <a:pt x="475" y="1068"/>
                            <a:pt x="615" y="1120"/>
                            <a:pt x="753" y="1120"/>
                          </a:cubicBezTo>
                          <a:cubicBezTo>
                            <a:pt x="1037" y="1120"/>
                            <a:pt x="1312" y="896"/>
                            <a:pt x="1312" y="570"/>
                          </a:cubicBezTo>
                          <a:cubicBezTo>
                            <a:pt x="1312" y="260"/>
                            <a:pt x="1053" y="1"/>
                            <a:pt x="74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52" name="Google Shape;9552;p9"/>
                    <p:cNvSpPr/>
                    <p:nvPr/>
                  </p:nvSpPr>
                  <p:spPr>
                    <a:xfrm rot="-5400000">
                      <a:off x="3164588" y="1683713"/>
                      <a:ext cx="32375" cy="27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95" h="1112" extrusionOk="0">
                          <a:moveTo>
                            <a:pt x="742" y="1"/>
                          </a:moveTo>
                          <a:cubicBezTo>
                            <a:pt x="242" y="1"/>
                            <a:pt x="0" y="587"/>
                            <a:pt x="345" y="950"/>
                          </a:cubicBezTo>
                          <a:cubicBezTo>
                            <a:pt x="457" y="1061"/>
                            <a:pt x="596" y="1112"/>
                            <a:pt x="732" y="1112"/>
                          </a:cubicBezTo>
                          <a:cubicBezTo>
                            <a:pt x="1018" y="1112"/>
                            <a:pt x="1295" y="892"/>
                            <a:pt x="1295" y="553"/>
                          </a:cubicBezTo>
                          <a:cubicBezTo>
                            <a:pt x="1295" y="242"/>
                            <a:pt x="1053" y="1"/>
                            <a:pt x="74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53" name="Google Shape;9553;p9"/>
                    <p:cNvSpPr/>
                    <p:nvPr/>
                  </p:nvSpPr>
                  <p:spPr>
                    <a:xfrm rot="-5400000">
                      <a:off x="3099338" y="1532663"/>
                      <a:ext cx="139400" cy="122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11" extrusionOk="0">
                          <a:moveTo>
                            <a:pt x="4439" y="1"/>
                          </a:moveTo>
                          <a:cubicBezTo>
                            <a:pt x="3747" y="1"/>
                            <a:pt x="2715" y="548"/>
                            <a:pt x="1795" y="1455"/>
                          </a:cubicBezTo>
                          <a:cubicBezTo>
                            <a:pt x="553" y="2697"/>
                            <a:pt x="0" y="4147"/>
                            <a:pt x="535" y="4700"/>
                          </a:cubicBezTo>
                          <a:cubicBezTo>
                            <a:pt x="679" y="4843"/>
                            <a:pt x="883" y="4911"/>
                            <a:pt x="1128" y="4911"/>
                          </a:cubicBezTo>
                          <a:cubicBezTo>
                            <a:pt x="1827" y="4911"/>
                            <a:pt x="2860" y="4360"/>
                            <a:pt x="3780" y="3440"/>
                          </a:cubicBezTo>
                          <a:cubicBezTo>
                            <a:pt x="5023" y="2214"/>
                            <a:pt x="5575" y="764"/>
                            <a:pt x="5023" y="212"/>
                          </a:cubicBezTo>
                          <a:cubicBezTo>
                            <a:pt x="4884" y="68"/>
                            <a:pt x="4683" y="1"/>
                            <a:pt x="443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54" name="Google Shape;9554;p9"/>
                    <p:cNvSpPr/>
                    <p:nvPr/>
                  </p:nvSpPr>
                  <p:spPr>
                    <a:xfrm rot="-5400000">
                      <a:off x="3211538" y="1446288"/>
                      <a:ext cx="139825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3" h="4900" extrusionOk="0">
                          <a:moveTo>
                            <a:pt x="1154" y="1"/>
                          </a:moveTo>
                          <a:cubicBezTo>
                            <a:pt x="905" y="1"/>
                            <a:pt x="698" y="70"/>
                            <a:pt x="553" y="215"/>
                          </a:cubicBezTo>
                          <a:cubicBezTo>
                            <a:pt x="0" y="750"/>
                            <a:pt x="570" y="2200"/>
                            <a:pt x="1813" y="3442"/>
                          </a:cubicBezTo>
                          <a:cubicBezTo>
                            <a:pt x="2716" y="4358"/>
                            <a:pt x="3741" y="4899"/>
                            <a:pt x="4439" y="4899"/>
                          </a:cubicBezTo>
                          <a:cubicBezTo>
                            <a:pt x="4688" y="4899"/>
                            <a:pt x="4895" y="4830"/>
                            <a:pt x="5040" y="4685"/>
                          </a:cubicBezTo>
                          <a:cubicBezTo>
                            <a:pt x="5592" y="4150"/>
                            <a:pt x="5023" y="2700"/>
                            <a:pt x="3797" y="1458"/>
                          </a:cubicBezTo>
                          <a:cubicBezTo>
                            <a:pt x="2882" y="542"/>
                            <a:pt x="1853" y="1"/>
                            <a:pt x="115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55" name="Google Shape;9555;p9"/>
                    <p:cNvSpPr/>
                    <p:nvPr/>
                  </p:nvSpPr>
                  <p:spPr>
                    <a:xfrm rot="-5400000">
                      <a:off x="3270638" y="1593613"/>
                      <a:ext cx="276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23" extrusionOk="0">
                          <a:moveTo>
                            <a:pt x="553" y="1"/>
                          </a:moveTo>
                          <a:cubicBezTo>
                            <a:pt x="242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42" y="1123"/>
                            <a:pt x="553" y="1123"/>
                          </a:cubicBezTo>
                          <a:cubicBezTo>
                            <a:pt x="864" y="1123"/>
                            <a:pt x="1105" y="864"/>
                            <a:pt x="1105" y="553"/>
                          </a:cubicBezTo>
                          <a:cubicBezTo>
                            <a:pt x="1105" y="260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56" name="Google Shape;9556;p9"/>
                    <p:cNvSpPr/>
                    <p:nvPr/>
                  </p:nvSpPr>
                  <p:spPr>
                    <a:xfrm rot="-5400000">
                      <a:off x="3162350" y="1486175"/>
                      <a:ext cx="36700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68" h="1106" extrusionOk="0">
                          <a:moveTo>
                            <a:pt x="743" y="1"/>
                          </a:moveTo>
                          <a:cubicBezTo>
                            <a:pt x="1" y="1"/>
                            <a:pt x="1" y="1105"/>
                            <a:pt x="743" y="1105"/>
                          </a:cubicBezTo>
                          <a:cubicBezTo>
                            <a:pt x="1036" y="1105"/>
                            <a:pt x="1468" y="863"/>
                            <a:pt x="1468" y="553"/>
                          </a:cubicBezTo>
                          <a:cubicBezTo>
                            <a:pt x="1468" y="242"/>
                            <a:pt x="1054" y="1"/>
                            <a:pt x="74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57" name="Google Shape;9557;p9"/>
                    <p:cNvSpPr/>
                    <p:nvPr/>
                  </p:nvSpPr>
                  <p:spPr>
                    <a:xfrm rot="-5400000">
                      <a:off x="3099125" y="1332675"/>
                      <a:ext cx="139825" cy="122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3" h="4911" extrusionOk="0">
                          <a:moveTo>
                            <a:pt x="4447" y="1"/>
                          </a:moveTo>
                          <a:cubicBezTo>
                            <a:pt x="3749" y="1"/>
                            <a:pt x="2719" y="548"/>
                            <a:pt x="1813" y="1455"/>
                          </a:cubicBezTo>
                          <a:cubicBezTo>
                            <a:pt x="570" y="2697"/>
                            <a:pt x="1" y="4147"/>
                            <a:pt x="553" y="4700"/>
                          </a:cubicBezTo>
                          <a:cubicBezTo>
                            <a:pt x="696" y="4843"/>
                            <a:pt x="900" y="4911"/>
                            <a:pt x="1145" y="4911"/>
                          </a:cubicBezTo>
                          <a:cubicBezTo>
                            <a:pt x="1843" y="4911"/>
                            <a:pt x="2873" y="4360"/>
                            <a:pt x="3780" y="3440"/>
                          </a:cubicBezTo>
                          <a:cubicBezTo>
                            <a:pt x="5023" y="2214"/>
                            <a:pt x="5593" y="764"/>
                            <a:pt x="5040" y="212"/>
                          </a:cubicBezTo>
                          <a:cubicBezTo>
                            <a:pt x="4897" y="68"/>
                            <a:pt x="4692" y="1"/>
                            <a:pt x="4447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58" name="Google Shape;9558;p9"/>
                    <p:cNvSpPr/>
                    <p:nvPr/>
                  </p:nvSpPr>
                  <p:spPr>
                    <a:xfrm rot="-5400000">
                      <a:off x="3221825" y="1250750"/>
                      <a:ext cx="119550" cy="113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82" h="4544" extrusionOk="0">
                          <a:moveTo>
                            <a:pt x="569" y="1"/>
                          </a:moveTo>
                          <a:cubicBezTo>
                            <a:pt x="429" y="1"/>
                            <a:pt x="291" y="11"/>
                            <a:pt x="156" y="31"/>
                          </a:cubicBezTo>
                          <a:cubicBezTo>
                            <a:pt x="1" y="1066"/>
                            <a:pt x="449" y="2292"/>
                            <a:pt x="1399" y="3258"/>
                          </a:cubicBezTo>
                          <a:cubicBezTo>
                            <a:pt x="2248" y="4107"/>
                            <a:pt x="3296" y="4544"/>
                            <a:pt x="4252" y="4544"/>
                          </a:cubicBezTo>
                          <a:cubicBezTo>
                            <a:pt x="4385" y="4544"/>
                            <a:pt x="4515" y="4535"/>
                            <a:pt x="4644" y="4518"/>
                          </a:cubicBezTo>
                          <a:cubicBezTo>
                            <a:pt x="4782" y="3466"/>
                            <a:pt x="4350" y="2240"/>
                            <a:pt x="3384" y="1274"/>
                          </a:cubicBezTo>
                          <a:cubicBezTo>
                            <a:pt x="2558" y="448"/>
                            <a:pt x="1510" y="1"/>
                            <a:pt x="56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59" name="Google Shape;9559;p9"/>
                    <p:cNvSpPr/>
                    <p:nvPr/>
                  </p:nvSpPr>
                  <p:spPr>
                    <a:xfrm rot="-5400000">
                      <a:off x="3268088" y="1400263"/>
                      <a:ext cx="32825" cy="28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13" h="1126" extrusionOk="0">
                          <a:moveTo>
                            <a:pt x="760" y="1"/>
                          </a:moveTo>
                          <a:cubicBezTo>
                            <a:pt x="259" y="1"/>
                            <a:pt x="1" y="605"/>
                            <a:pt x="346" y="967"/>
                          </a:cubicBezTo>
                          <a:cubicBezTo>
                            <a:pt x="461" y="1077"/>
                            <a:pt x="600" y="1126"/>
                            <a:pt x="737" y="1126"/>
                          </a:cubicBezTo>
                          <a:cubicBezTo>
                            <a:pt x="1031" y="1126"/>
                            <a:pt x="1312" y="900"/>
                            <a:pt x="1312" y="570"/>
                          </a:cubicBezTo>
                          <a:cubicBezTo>
                            <a:pt x="1312" y="260"/>
                            <a:pt x="1053" y="1"/>
                            <a:pt x="76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60" name="Google Shape;9560;p9"/>
                    <p:cNvSpPr/>
                    <p:nvPr/>
                  </p:nvSpPr>
                  <p:spPr>
                    <a:xfrm rot="-5400000">
                      <a:off x="3164375" y="1288250"/>
                      <a:ext cx="32800" cy="27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12" h="1112" extrusionOk="0">
                          <a:moveTo>
                            <a:pt x="759" y="1"/>
                          </a:moveTo>
                          <a:cubicBezTo>
                            <a:pt x="259" y="1"/>
                            <a:pt x="0" y="587"/>
                            <a:pt x="362" y="950"/>
                          </a:cubicBezTo>
                          <a:cubicBezTo>
                            <a:pt x="474" y="1061"/>
                            <a:pt x="613" y="1112"/>
                            <a:pt x="749" y="1112"/>
                          </a:cubicBezTo>
                          <a:cubicBezTo>
                            <a:pt x="1035" y="1112"/>
                            <a:pt x="1312" y="892"/>
                            <a:pt x="1312" y="553"/>
                          </a:cubicBezTo>
                          <a:cubicBezTo>
                            <a:pt x="1312" y="242"/>
                            <a:pt x="1053" y="1"/>
                            <a:pt x="75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61" name="Google Shape;9561;p9"/>
                    <p:cNvSpPr/>
                    <p:nvPr/>
                  </p:nvSpPr>
                  <p:spPr>
                    <a:xfrm rot="-5400000">
                      <a:off x="3109488" y="1137113"/>
                      <a:ext cx="119100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4" h="4539" extrusionOk="0">
                          <a:moveTo>
                            <a:pt x="4235" y="1"/>
                          </a:moveTo>
                          <a:cubicBezTo>
                            <a:pt x="3279" y="1"/>
                            <a:pt x="2230" y="437"/>
                            <a:pt x="1381" y="1286"/>
                          </a:cubicBezTo>
                          <a:cubicBezTo>
                            <a:pt x="432" y="2235"/>
                            <a:pt x="0" y="3461"/>
                            <a:pt x="138" y="4514"/>
                          </a:cubicBezTo>
                          <a:cubicBezTo>
                            <a:pt x="265" y="4530"/>
                            <a:pt x="394" y="4539"/>
                            <a:pt x="525" y="4539"/>
                          </a:cubicBezTo>
                          <a:cubicBezTo>
                            <a:pt x="1472" y="4539"/>
                            <a:pt x="2532" y="4104"/>
                            <a:pt x="3366" y="3271"/>
                          </a:cubicBezTo>
                          <a:cubicBezTo>
                            <a:pt x="4332" y="2304"/>
                            <a:pt x="4764" y="1062"/>
                            <a:pt x="4626" y="26"/>
                          </a:cubicBezTo>
                          <a:cubicBezTo>
                            <a:pt x="4498" y="9"/>
                            <a:pt x="4367" y="1"/>
                            <a:pt x="423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62" name="Google Shape;9562;p9"/>
                    <p:cNvSpPr/>
                    <p:nvPr/>
                  </p:nvSpPr>
                  <p:spPr>
                    <a:xfrm rot="-5400000">
                      <a:off x="3211750" y="10460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37" y="1"/>
                          </a:moveTo>
                          <a:cubicBezTo>
                            <a:pt x="888" y="1"/>
                            <a:pt x="680" y="70"/>
                            <a:pt x="535" y="215"/>
                          </a:cubicBezTo>
                          <a:cubicBezTo>
                            <a:pt x="0" y="750"/>
                            <a:pt x="552" y="2200"/>
                            <a:pt x="1795" y="3442"/>
                          </a:cubicBezTo>
                          <a:cubicBezTo>
                            <a:pt x="2711" y="4358"/>
                            <a:pt x="3730" y="4899"/>
                            <a:pt x="4424" y="4899"/>
                          </a:cubicBezTo>
                          <a:cubicBezTo>
                            <a:pt x="4671" y="4899"/>
                            <a:pt x="4877" y="4830"/>
                            <a:pt x="5023" y="4685"/>
                          </a:cubicBezTo>
                          <a:cubicBezTo>
                            <a:pt x="5575" y="4150"/>
                            <a:pt x="5005" y="2700"/>
                            <a:pt x="3780" y="1458"/>
                          </a:cubicBezTo>
                          <a:cubicBezTo>
                            <a:pt x="2864" y="542"/>
                            <a:pt x="1836" y="1"/>
                            <a:pt x="1137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63" name="Google Shape;9563;p9"/>
                    <p:cNvSpPr/>
                    <p:nvPr/>
                  </p:nvSpPr>
                  <p:spPr>
                    <a:xfrm rot="-5400000">
                      <a:off x="3270638" y="1197938"/>
                      <a:ext cx="276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23" extrusionOk="0">
                          <a:moveTo>
                            <a:pt x="553" y="1"/>
                          </a:moveTo>
                          <a:cubicBezTo>
                            <a:pt x="242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42" y="1123"/>
                            <a:pt x="553" y="1123"/>
                          </a:cubicBezTo>
                          <a:cubicBezTo>
                            <a:pt x="864" y="1123"/>
                            <a:pt x="1105" y="864"/>
                            <a:pt x="1105" y="553"/>
                          </a:cubicBezTo>
                          <a:cubicBezTo>
                            <a:pt x="1105" y="260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64" name="Google Shape;9564;p9"/>
                    <p:cNvSpPr/>
                    <p:nvPr/>
                  </p:nvSpPr>
                  <p:spPr>
                    <a:xfrm rot="-5400000">
                      <a:off x="3166888" y="1085963"/>
                      <a:ext cx="2762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0" y="242"/>
                            <a:pt x="0" y="553"/>
                          </a:cubicBezTo>
                          <a:cubicBezTo>
                            <a:pt x="0" y="863"/>
                            <a:pt x="242" y="1105"/>
                            <a:pt x="553" y="1105"/>
                          </a:cubicBezTo>
                          <a:cubicBezTo>
                            <a:pt x="863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3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  <p:grpSp>
              <p:nvGrpSpPr>
                <p:cNvPr id="9565" name="Google Shape;9565;p9"/>
                <p:cNvGrpSpPr/>
                <p:nvPr/>
              </p:nvGrpSpPr>
              <p:grpSpPr>
                <a:xfrm rot="5400000">
                  <a:off x="2461308" y="-1379404"/>
                  <a:ext cx="196290" cy="4025088"/>
                  <a:chOff x="478504" y="534967"/>
                  <a:chExt cx="196290" cy="4025088"/>
                </a:xfrm>
              </p:grpSpPr>
              <p:grpSp>
                <p:nvGrpSpPr>
                  <p:cNvPr id="9566" name="Google Shape;9566;p9"/>
                  <p:cNvGrpSpPr/>
                  <p:nvPr/>
                </p:nvGrpSpPr>
                <p:grpSpPr>
                  <a:xfrm>
                    <a:off x="478504" y="534967"/>
                    <a:ext cx="196290" cy="2051887"/>
                    <a:chOff x="3107650" y="1022100"/>
                    <a:chExt cx="235050" cy="2457350"/>
                  </a:xfrm>
                </p:grpSpPr>
                <p:sp>
                  <p:nvSpPr>
                    <p:cNvPr id="9567" name="Google Shape;9567;p9"/>
                    <p:cNvSpPr/>
                    <p:nvPr/>
                  </p:nvSpPr>
                  <p:spPr>
                    <a:xfrm rot="-5400000">
                      <a:off x="1996038" y="2242563"/>
                      <a:ext cx="2457350" cy="164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7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68" name="Google Shape;9568;p9"/>
                    <p:cNvSpPr/>
                    <p:nvPr/>
                  </p:nvSpPr>
                  <p:spPr>
                    <a:xfrm rot="-5400000">
                      <a:off x="3109263" y="3337488"/>
                      <a:ext cx="119550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82" h="4539" extrusionOk="0">
                          <a:moveTo>
                            <a:pt x="4240" y="1"/>
                          </a:moveTo>
                          <a:cubicBezTo>
                            <a:pt x="3292" y="1"/>
                            <a:pt x="2232" y="437"/>
                            <a:pt x="1398" y="1286"/>
                          </a:cubicBezTo>
                          <a:cubicBezTo>
                            <a:pt x="432" y="2235"/>
                            <a:pt x="0" y="3461"/>
                            <a:pt x="138" y="4514"/>
                          </a:cubicBezTo>
                          <a:cubicBezTo>
                            <a:pt x="267" y="4530"/>
                            <a:pt x="398" y="4539"/>
                            <a:pt x="530" y="4539"/>
                          </a:cubicBezTo>
                          <a:cubicBezTo>
                            <a:pt x="1486" y="4539"/>
                            <a:pt x="2535" y="4104"/>
                            <a:pt x="3383" y="3271"/>
                          </a:cubicBezTo>
                          <a:cubicBezTo>
                            <a:pt x="4333" y="2304"/>
                            <a:pt x="4781" y="1062"/>
                            <a:pt x="4626" y="26"/>
                          </a:cubicBezTo>
                          <a:cubicBezTo>
                            <a:pt x="4500" y="9"/>
                            <a:pt x="4371" y="1"/>
                            <a:pt x="424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69" name="Google Shape;9569;p9"/>
                    <p:cNvSpPr/>
                    <p:nvPr/>
                  </p:nvSpPr>
                  <p:spPr>
                    <a:xfrm rot="-5400000">
                      <a:off x="3211450" y="3246375"/>
                      <a:ext cx="139825" cy="1226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3" h="4907" extrusionOk="0">
                          <a:moveTo>
                            <a:pt x="1141" y="1"/>
                          </a:moveTo>
                          <a:cubicBezTo>
                            <a:pt x="898" y="1"/>
                            <a:pt x="695" y="66"/>
                            <a:pt x="553" y="205"/>
                          </a:cubicBezTo>
                          <a:cubicBezTo>
                            <a:pt x="0" y="757"/>
                            <a:pt x="570" y="2207"/>
                            <a:pt x="1795" y="3449"/>
                          </a:cubicBezTo>
                          <a:cubicBezTo>
                            <a:pt x="2711" y="4365"/>
                            <a:pt x="3740" y="4906"/>
                            <a:pt x="4438" y="4906"/>
                          </a:cubicBezTo>
                          <a:cubicBezTo>
                            <a:pt x="4688" y="4906"/>
                            <a:pt x="4895" y="4837"/>
                            <a:pt x="5040" y="4692"/>
                          </a:cubicBezTo>
                          <a:cubicBezTo>
                            <a:pt x="5592" y="4157"/>
                            <a:pt x="5023" y="2707"/>
                            <a:pt x="3780" y="1465"/>
                          </a:cubicBezTo>
                          <a:cubicBezTo>
                            <a:pt x="2871" y="543"/>
                            <a:pt x="1839" y="1"/>
                            <a:pt x="1141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70" name="Google Shape;9570;p9"/>
                    <p:cNvSpPr/>
                    <p:nvPr/>
                  </p:nvSpPr>
                  <p:spPr>
                    <a:xfrm rot="-5400000">
                      <a:off x="3270425" y="3394000"/>
                      <a:ext cx="28075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23" extrusionOk="0">
                          <a:moveTo>
                            <a:pt x="570" y="1"/>
                          </a:moveTo>
                          <a:cubicBezTo>
                            <a:pt x="259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59" y="1123"/>
                            <a:pt x="570" y="1123"/>
                          </a:cubicBezTo>
                          <a:cubicBezTo>
                            <a:pt x="881" y="1123"/>
                            <a:pt x="1122" y="864"/>
                            <a:pt x="1122" y="553"/>
                          </a:cubicBezTo>
                          <a:cubicBezTo>
                            <a:pt x="1122" y="260"/>
                            <a:pt x="881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71" name="Google Shape;9571;p9"/>
                    <p:cNvSpPr/>
                    <p:nvPr/>
                  </p:nvSpPr>
                  <p:spPr>
                    <a:xfrm rot="-5400000">
                      <a:off x="3166888" y="3281813"/>
                      <a:ext cx="2762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0" y="242"/>
                            <a:pt x="0" y="553"/>
                          </a:cubicBezTo>
                          <a:cubicBezTo>
                            <a:pt x="0" y="863"/>
                            <a:pt x="242" y="1105"/>
                            <a:pt x="553" y="1105"/>
                          </a:cubicBezTo>
                          <a:cubicBezTo>
                            <a:pt x="863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3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72" name="Google Shape;9572;p9"/>
                    <p:cNvSpPr/>
                    <p:nvPr/>
                  </p:nvSpPr>
                  <p:spPr>
                    <a:xfrm rot="-5400000">
                      <a:off x="3099338" y="3133063"/>
                      <a:ext cx="139400" cy="122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11" extrusionOk="0">
                          <a:moveTo>
                            <a:pt x="4446" y="1"/>
                          </a:moveTo>
                          <a:cubicBezTo>
                            <a:pt x="3748" y="1"/>
                            <a:pt x="2715" y="548"/>
                            <a:pt x="1796" y="1455"/>
                          </a:cubicBezTo>
                          <a:cubicBezTo>
                            <a:pt x="570" y="2697"/>
                            <a:pt x="1" y="4147"/>
                            <a:pt x="553" y="4700"/>
                          </a:cubicBezTo>
                          <a:cubicBezTo>
                            <a:pt x="696" y="4843"/>
                            <a:pt x="899" y="4911"/>
                            <a:pt x="1142" y="4911"/>
                          </a:cubicBezTo>
                          <a:cubicBezTo>
                            <a:pt x="1836" y="4911"/>
                            <a:pt x="2860" y="4360"/>
                            <a:pt x="3780" y="3440"/>
                          </a:cubicBezTo>
                          <a:cubicBezTo>
                            <a:pt x="5023" y="2214"/>
                            <a:pt x="5575" y="764"/>
                            <a:pt x="5040" y="212"/>
                          </a:cubicBezTo>
                          <a:cubicBezTo>
                            <a:pt x="4897" y="68"/>
                            <a:pt x="4692" y="1"/>
                            <a:pt x="444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73" name="Google Shape;9573;p9"/>
                    <p:cNvSpPr/>
                    <p:nvPr/>
                  </p:nvSpPr>
                  <p:spPr>
                    <a:xfrm rot="-5400000">
                      <a:off x="3211750" y="30464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38" y="1"/>
                          </a:moveTo>
                          <a:cubicBezTo>
                            <a:pt x="888" y="1"/>
                            <a:pt x="681" y="70"/>
                            <a:pt x="536" y="215"/>
                          </a:cubicBezTo>
                          <a:cubicBezTo>
                            <a:pt x="1" y="750"/>
                            <a:pt x="553" y="2200"/>
                            <a:pt x="1796" y="3442"/>
                          </a:cubicBezTo>
                          <a:cubicBezTo>
                            <a:pt x="2712" y="4358"/>
                            <a:pt x="3740" y="4899"/>
                            <a:pt x="4432" y="4899"/>
                          </a:cubicBezTo>
                          <a:cubicBezTo>
                            <a:pt x="4679" y="4899"/>
                            <a:pt x="4883" y="4830"/>
                            <a:pt x="5023" y="4685"/>
                          </a:cubicBezTo>
                          <a:cubicBezTo>
                            <a:pt x="5576" y="4150"/>
                            <a:pt x="5023" y="2700"/>
                            <a:pt x="3781" y="1458"/>
                          </a:cubicBezTo>
                          <a:cubicBezTo>
                            <a:pt x="2865" y="542"/>
                            <a:pt x="1836" y="1"/>
                            <a:pt x="11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74" name="Google Shape;9574;p9"/>
                    <p:cNvSpPr/>
                    <p:nvPr/>
                  </p:nvSpPr>
                  <p:spPr>
                    <a:xfrm rot="-5400000">
                      <a:off x="3270913" y="3198588"/>
                      <a:ext cx="28075" cy="27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084" extrusionOk="0">
                          <a:moveTo>
                            <a:pt x="555" y="1"/>
                          </a:moveTo>
                          <a:cubicBezTo>
                            <a:pt x="285" y="1"/>
                            <a:pt x="18" y="178"/>
                            <a:pt x="0" y="531"/>
                          </a:cubicBezTo>
                          <a:cubicBezTo>
                            <a:pt x="0" y="825"/>
                            <a:pt x="415" y="1084"/>
                            <a:pt x="725" y="1084"/>
                          </a:cubicBezTo>
                          <a:cubicBezTo>
                            <a:pt x="1036" y="1084"/>
                            <a:pt x="1122" y="825"/>
                            <a:pt x="1122" y="531"/>
                          </a:cubicBezTo>
                          <a:cubicBezTo>
                            <a:pt x="1096" y="178"/>
                            <a:pt x="825" y="1"/>
                            <a:pt x="55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75" name="Google Shape;9575;p9"/>
                    <p:cNvSpPr/>
                    <p:nvPr/>
                  </p:nvSpPr>
                  <p:spPr>
                    <a:xfrm rot="-5400000">
                      <a:off x="3166663" y="3081813"/>
                      <a:ext cx="2807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06" extrusionOk="0">
                          <a:moveTo>
                            <a:pt x="553" y="1"/>
                          </a:moveTo>
                          <a:cubicBezTo>
                            <a:pt x="259" y="1"/>
                            <a:pt x="1" y="242"/>
                            <a:pt x="1" y="553"/>
                          </a:cubicBezTo>
                          <a:cubicBezTo>
                            <a:pt x="1" y="863"/>
                            <a:pt x="259" y="1105"/>
                            <a:pt x="553" y="1105"/>
                          </a:cubicBezTo>
                          <a:cubicBezTo>
                            <a:pt x="864" y="1105"/>
                            <a:pt x="1122" y="863"/>
                            <a:pt x="1122" y="553"/>
                          </a:cubicBezTo>
                          <a:cubicBezTo>
                            <a:pt x="1122" y="242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76" name="Google Shape;9576;p9"/>
                    <p:cNvSpPr/>
                    <p:nvPr/>
                  </p:nvSpPr>
                  <p:spPr>
                    <a:xfrm rot="-5400000">
                      <a:off x="3109275" y="2937500"/>
                      <a:ext cx="119525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81" h="4539" extrusionOk="0">
                          <a:moveTo>
                            <a:pt x="4251" y="1"/>
                          </a:moveTo>
                          <a:cubicBezTo>
                            <a:pt x="3292" y="1"/>
                            <a:pt x="2232" y="437"/>
                            <a:pt x="1398" y="1286"/>
                          </a:cubicBezTo>
                          <a:cubicBezTo>
                            <a:pt x="449" y="2235"/>
                            <a:pt x="0" y="3461"/>
                            <a:pt x="155" y="4514"/>
                          </a:cubicBezTo>
                          <a:cubicBezTo>
                            <a:pt x="282" y="4530"/>
                            <a:pt x="411" y="4539"/>
                            <a:pt x="542" y="4539"/>
                          </a:cubicBezTo>
                          <a:cubicBezTo>
                            <a:pt x="1486" y="4539"/>
                            <a:pt x="2534" y="4104"/>
                            <a:pt x="3383" y="3271"/>
                          </a:cubicBezTo>
                          <a:cubicBezTo>
                            <a:pt x="4349" y="2304"/>
                            <a:pt x="4781" y="1062"/>
                            <a:pt x="4643" y="26"/>
                          </a:cubicBezTo>
                          <a:cubicBezTo>
                            <a:pt x="4515" y="9"/>
                            <a:pt x="4384" y="1"/>
                            <a:pt x="4251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77" name="Google Shape;9577;p9"/>
                    <p:cNvSpPr/>
                    <p:nvPr/>
                  </p:nvSpPr>
                  <p:spPr>
                    <a:xfrm rot="-5400000">
                      <a:off x="3211525" y="2846475"/>
                      <a:ext cx="13985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4" h="4900" extrusionOk="0">
                          <a:moveTo>
                            <a:pt x="1155" y="1"/>
                          </a:moveTo>
                          <a:cubicBezTo>
                            <a:pt x="906" y="1"/>
                            <a:pt x="699" y="70"/>
                            <a:pt x="553" y="215"/>
                          </a:cubicBezTo>
                          <a:cubicBezTo>
                            <a:pt x="1" y="750"/>
                            <a:pt x="571" y="2200"/>
                            <a:pt x="1813" y="3442"/>
                          </a:cubicBezTo>
                          <a:cubicBezTo>
                            <a:pt x="2716" y="4358"/>
                            <a:pt x="3741" y="4899"/>
                            <a:pt x="4439" y="4899"/>
                          </a:cubicBezTo>
                          <a:cubicBezTo>
                            <a:pt x="4688" y="4899"/>
                            <a:pt x="4896" y="4830"/>
                            <a:pt x="5041" y="4685"/>
                          </a:cubicBezTo>
                          <a:cubicBezTo>
                            <a:pt x="5593" y="4150"/>
                            <a:pt x="5024" y="2700"/>
                            <a:pt x="3781" y="1458"/>
                          </a:cubicBezTo>
                          <a:cubicBezTo>
                            <a:pt x="2878" y="542"/>
                            <a:pt x="1853" y="1"/>
                            <a:pt x="115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78" name="Google Shape;9578;p9"/>
                    <p:cNvSpPr/>
                    <p:nvPr/>
                  </p:nvSpPr>
                  <p:spPr>
                    <a:xfrm rot="-5400000">
                      <a:off x="3270638" y="2998113"/>
                      <a:ext cx="276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23" extrusionOk="0">
                          <a:moveTo>
                            <a:pt x="553" y="1"/>
                          </a:moveTo>
                          <a:cubicBezTo>
                            <a:pt x="243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43" y="1123"/>
                            <a:pt x="553" y="1123"/>
                          </a:cubicBezTo>
                          <a:cubicBezTo>
                            <a:pt x="864" y="1123"/>
                            <a:pt x="1106" y="864"/>
                            <a:pt x="1106" y="553"/>
                          </a:cubicBezTo>
                          <a:cubicBezTo>
                            <a:pt x="1106" y="260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79" name="Google Shape;9579;p9"/>
                    <p:cNvSpPr/>
                    <p:nvPr/>
                  </p:nvSpPr>
                  <p:spPr>
                    <a:xfrm rot="-5400000">
                      <a:off x="3166450" y="2886575"/>
                      <a:ext cx="27625" cy="26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1071" extrusionOk="0">
                          <a:moveTo>
                            <a:pt x="725" y="1"/>
                          </a:moveTo>
                          <a:cubicBezTo>
                            <a:pt x="432" y="1"/>
                            <a:pt x="0" y="242"/>
                            <a:pt x="0" y="553"/>
                          </a:cubicBezTo>
                          <a:cubicBezTo>
                            <a:pt x="18" y="898"/>
                            <a:pt x="285" y="1071"/>
                            <a:pt x="553" y="1071"/>
                          </a:cubicBezTo>
                          <a:cubicBezTo>
                            <a:pt x="820" y="1071"/>
                            <a:pt x="1088" y="898"/>
                            <a:pt x="1105" y="553"/>
                          </a:cubicBezTo>
                          <a:cubicBezTo>
                            <a:pt x="1105" y="242"/>
                            <a:pt x="1019" y="1"/>
                            <a:pt x="72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80" name="Google Shape;9580;p9"/>
                    <p:cNvSpPr/>
                    <p:nvPr/>
                  </p:nvSpPr>
                  <p:spPr>
                    <a:xfrm rot="-5400000">
                      <a:off x="3109475" y="2737500"/>
                      <a:ext cx="119125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5" h="4539" extrusionOk="0">
                          <a:moveTo>
                            <a:pt x="4235" y="1"/>
                          </a:moveTo>
                          <a:cubicBezTo>
                            <a:pt x="3279" y="1"/>
                            <a:pt x="2232" y="437"/>
                            <a:pt x="1398" y="1286"/>
                          </a:cubicBezTo>
                          <a:cubicBezTo>
                            <a:pt x="432" y="2235"/>
                            <a:pt x="0" y="3461"/>
                            <a:pt x="139" y="4514"/>
                          </a:cubicBezTo>
                          <a:cubicBezTo>
                            <a:pt x="265" y="4530"/>
                            <a:pt x="394" y="4539"/>
                            <a:pt x="526" y="4539"/>
                          </a:cubicBezTo>
                          <a:cubicBezTo>
                            <a:pt x="1473" y="4539"/>
                            <a:pt x="2535" y="4104"/>
                            <a:pt x="3383" y="3271"/>
                          </a:cubicBezTo>
                          <a:cubicBezTo>
                            <a:pt x="4333" y="2304"/>
                            <a:pt x="4764" y="1062"/>
                            <a:pt x="4626" y="26"/>
                          </a:cubicBezTo>
                          <a:cubicBezTo>
                            <a:pt x="4498" y="9"/>
                            <a:pt x="4367" y="1"/>
                            <a:pt x="423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81" name="Google Shape;9581;p9"/>
                    <p:cNvSpPr/>
                    <p:nvPr/>
                  </p:nvSpPr>
                  <p:spPr>
                    <a:xfrm rot="-5400000">
                      <a:off x="3211750" y="26464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44" y="1"/>
                          </a:moveTo>
                          <a:cubicBezTo>
                            <a:pt x="897" y="1"/>
                            <a:pt x="693" y="70"/>
                            <a:pt x="553" y="215"/>
                          </a:cubicBezTo>
                          <a:cubicBezTo>
                            <a:pt x="0" y="750"/>
                            <a:pt x="553" y="2200"/>
                            <a:pt x="1795" y="3442"/>
                          </a:cubicBezTo>
                          <a:cubicBezTo>
                            <a:pt x="2711" y="4358"/>
                            <a:pt x="3740" y="4899"/>
                            <a:pt x="4438" y="4899"/>
                          </a:cubicBezTo>
                          <a:cubicBezTo>
                            <a:pt x="4688" y="4899"/>
                            <a:pt x="4895" y="4830"/>
                            <a:pt x="5040" y="4685"/>
                          </a:cubicBezTo>
                          <a:cubicBezTo>
                            <a:pt x="5575" y="4150"/>
                            <a:pt x="5023" y="2700"/>
                            <a:pt x="3780" y="1458"/>
                          </a:cubicBezTo>
                          <a:cubicBezTo>
                            <a:pt x="2864" y="542"/>
                            <a:pt x="1836" y="1"/>
                            <a:pt x="114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82" name="Google Shape;9582;p9"/>
                    <p:cNvSpPr/>
                    <p:nvPr/>
                  </p:nvSpPr>
                  <p:spPr>
                    <a:xfrm rot="-5400000">
                      <a:off x="3270425" y="2793800"/>
                      <a:ext cx="28075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23" extrusionOk="0">
                          <a:moveTo>
                            <a:pt x="570" y="1"/>
                          </a:moveTo>
                          <a:cubicBezTo>
                            <a:pt x="260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60" y="1123"/>
                            <a:pt x="570" y="1123"/>
                          </a:cubicBezTo>
                          <a:cubicBezTo>
                            <a:pt x="864" y="1123"/>
                            <a:pt x="1123" y="864"/>
                            <a:pt x="1123" y="553"/>
                          </a:cubicBezTo>
                          <a:cubicBezTo>
                            <a:pt x="1123" y="260"/>
                            <a:pt x="864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83" name="Google Shape;9583;p9"/>
                    <p:cNvSpPr/>
                    <p:nvPr/>
                  </p:nvSpPr>
                  <p:spPr>
                    <a:xfrm rot="-5400000">
                      <a:off x="3166663" y="2681813"/>
                      <a:ext cx="2807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06" extrusionOk="0">
                          <a:moveTo>
                            <a:pt x="570" y="1"/>
                          </a:moveTo>
                          <a:cubicBezTo>
                            <a:pt x="259" y="1"/>
                            <a:pt x="0" y="242"/>
                            <a:pt x="0" y="553"/>
                          </a:cubicBezTo>
                          <a:cubicBezTo>
                            <a:pt x="0" y="863"/>
                            <a:pt x="259" y="1105"/>
                            <a:pt x="570" y="1105"/>
                          </a:cubicBezTo>
                          <a:cubicBezTo>
                            <a:pt x="863" y="1105"/>
                            <a:pt x="1122" y="863"/>
                            <a:pt x="1122" y="553"/>
                          </a:cubicBezTo>
                          <a:cubicBezTo>
                            <a:pt x="1122" y="242"/>
                            <a:pt x="863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84" name="Google Shape;9584;p9"/>
                    <p:cNvSpPr/>
                    <p:nvPr/>
                  </p:nvSpPr>
                  <p:spPr>
                    <a:xfrm rot="-5400000">
                      <a:off x="3099338" y="2532863"/>
                      <a:ext cx="139400" cy="122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11" extrusionOk="0">
                          <a:moveTo>
                            <a:pt x="4439" y="1"/>
                          </a:moveTo>
                          <a:cubicBezTo>
                            <a:pt x="3748" y="1"/>
                            <a:pt x="2715" y="548"/>
                            <a:pt x="1796" y="1455"/>
                          </a:cubicBezTo>
                          <a:cubicBezTo>
                            <a:pt x="553" y="2697"/>
                            <a:pt x="1" y="4147"/>
                            <a:pt x="536" y="4700"/>
                          </a:cubicBezTo>
                          <a:cubicBezTo>
                            <a:pt x="679" y="4843"/>
                            <a:pt x="883" y="4911"/>
                            <a:pt x="1128" y="4911"/>
                          </a:cubicBezTo>
                          <a:cubicBezTo>
                            <a:pt x="1827" y="4911"/>
                            <a:pt x="2860" y="4360"/>
                            <a:pt x="3781" y="3440"/>
                          </a:cubicBezTo>
                          <a:cubicBezTo>
                            <a:pt x="5023" y="2214"/>
                            <a:pt x="5576" y="764"/>
                            <a:pt x="5023" y="212"/>
                          </a:cubicBezTo>
                          <a:cubicBezTo>
                            <a:pt x="4884" y="68"/>
                            <a:pt x="4683" y="1"/>
                            <a:pt x="443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85" name="Google Shape;9585;p9"/>
                    <p:cNvSpPr/>
                    <p:nvPr/>
                  </p:nvSpPr>
                  <p:spPr>
                    <a:xfrm rot="-5400000">
                      <a:off x="3211750" y="24462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38" y="1"/>
                          </a:moveTo>
                          <a:cubicBezTo>
                            <a:pt x="888" y="1"/>
                            <a:pt x="681" y="70"/>
                            <a:pt x="536" y="215"/>
                          </a:cubicBezTo>
                          <a:cubicBezTo>
                            <a:pt x="1" y="750"/>
                            <a:pt x="553" y="2200"/>
                            <a:pt x="1796" y="3442"/>
                          </a:cubicBezTo>
                          <a:cubicBezTo>
                            <a:pt x="2712" y="4358"/>
                            <a:pt x="3731" y="4899"/>
                            <a:pt x="4425" y="4899"/>
                          </a:cubicBezTo>
                          <a:cubicBezTo>
                            <a:pt x="4672" y="4899"/>
                            <a:pt x="4878" y="4830"/>
                            <a:pt x="5023" y="4685"/>
                          </a:cubicBezTo>
                          <a:cubicBezTo>
                            <a:pt x="5576" y="4150"/>
                            <a:pt x="5006" y="2700"/>
                            <a:pt x="3781" y="1458"/>
                          </a:cubicBezTo>
                          <a:cubicBezTo>
                            <a:pt x="2865" y="542"/>
                            <a:pt x="1836" y="1"/>
                            <a:pt x="11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86" name="Google Shape;9586;p9"/>
                    <p:cNvSpPr/>
                    <p:nvPr/>
                  </p:nvSpPr>
                  <p:spPr>
                    <a:xfrm rot="-5400000">
                      <a:off x="3265288" y="2597863"/>
                      <a:ext cx="38425" cy="28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37" h="1126" extrusionOk="0">
                          <a:moveTo>
                            <a:pt x="760" y="1"/>
                          </a:moveTo>
                          <a:cubicBezTo>
                            <a:pt x="259" y="1"/>
                            <a:pt x="0" y="605"/>
                            <a:pt x="363" y="967"/>
                          </a:cubicBezTo>
                          <a:cubicBezTo>
                            <a:pt x="472" y="1077"/>
                            <a:pt x="608" y="1126"/>
                            <a:pt x="742" y="1126"/>
                          </a:cubicBezTo>
                          <a:cubicBezTo>
                            <a:pt x="1031" y="1126"/>
                            <a:pt x="1312" y="900"/>
                            <a:pt x="1312" y="570"/>
                          </a:cubicBezTo>
                          <a:cubicBezTo>
                            <a:pt x="1312" y="260"/>
                            <a:pt x="1537" y="1"/>
                            <a:pt x="76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87" name="Google Shape;9587;p9"/>
                    <p:cNvSpPr/>
                    <p:nvPr/>
                  </p:nvSpPr>
                  <p:spPr>
                    <a:xfrm rot="-5400000">
                      <a:off x="3166875" y="2481825"/>
                      <a:ext cx="27650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1" y="242"/>
                            <a:pt x="1" y="553"/>
                          </a:cubicBezTo>
                          <a:cubicBezTo>
                            <a:pt x="1" y="863"/>
                            <a:pt x="242" y="1105"/>
                            <a:pt x="553" y="1105"/>
                          </a:cubicBezTo>
                          <a:cubicBezTo>
                            <a:pt x="864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88" name="Google Shape;9588;p9"/>
                    <p:cNvSpPr/>
                    <p:nvPr/>
                  </p:nvSpPr>
                  <p:spPr>
                    <a:xfrm rot="-5400000">
                      <a:off x="3109488" y="2337513"/>
                      <a:ext cx="119100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4" h="4539" extrusionOk="0">
                          <a:moveTo>
                            <a:pt x="4239" y="1"/>
                          </a:moveTo>
                          <a:cubicBezTo>
                            <a:pt x="3292" y="1"/>
                            <a:pt x="2232" y="437"/>
                            <a:pt x="1398" y="1286"/>
                          </a:cubicBezTo>
                          <a:cubicBezTo>
                            <a:pt x="432" y="2235"/>
                            <a:pt x="0" y="3461"/>
                            <a:pt x="138" y="4514"/>
                          </a:cubicBezTo>
                          <a:cubicBezTo>
                            <a:pt x="267" y="4530"/>
                            <a:pt x="397" y="4539"/>
                            <a:pt x="530" y="4539"/>
                          </a:cubicBezTo>
                          <a:cubicBezTo>
                            <a:pt x="1486" y="4539"/>
                            <a:pt x="2534" y="4104"/>
                            <a:pt x="3383" y="3271"/>
                          </a:cubicBezTo>
                          <a:cubicBezTo>
                            <a:pt x="4332" y="2304"/>
                            <a:pt x="4764" y="1062"/>
                            <a:pt x="4626" y="26"/>
                          </a:cubicBezTo>
                          <a:cubicBezTo>
                            <a:pt x="4500" y="9"/>
                            <a:pt x="4371" y="1"/>
                            <a:pt x="423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89" name="Google Shape;9589;p9"/>
                    <p:cNvSpPr/>
                    <p:nvPr/>
                  </p:nvSpPr>
                  <p:spPr>
                    <a:xfrm rot="-5400000">
                      <a:off x="3211763" y="2246488"/>
                      <a:ext cx="139375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5" h="4900" extrusionOk="0">
                          <a:moveTo>
                            <a:pt x="1151" y="1"/>
                          </a:moveTo>
                          <a:cubicBezTo>
                            <a:pt x="904" y="1"/>
                            <a:pt x="698" y="70"/>
                            <a:pt x="552" y="215"/>
                          </a:cubicBezTo>
                          <a:cubicBezTo>
                            <a:pt x="0" y="750"/>
                            <a:pt x="570" y="2200"/>
                            <a:pt x="1795" y="3442"/>
                          </a:cubicBezTo>
                          <a:cubicBezTo>
                            <a:pt x="2711" y="4358"/>
                            <a:pt x="3739" y="4899"/>
                            <a:pt x="4438" y="4899"/>
                          </a:cubicBezTo>
                          <a:cubicBezTo>
                            <a:pt x="4687" y="4899"/>
                            <a:pt x="4895" y="4830"/>
                            <a:pt x="5040" y="4685"/>
                          </a:cubicBezTo>
                          <a:cubicBezTo>
                            <a:pt x="5575" y="4150"/>
                            <a:pt x="5023" y="2700"/>
                            <a:pt x="3780" y="1458"/>
                          </a:cubicBezTo>
                          <a:cubicBezTo>
                            <a:pt x="2864" y="542"/>
                            <a:pt x="1845" y="1"/>
                            <a:pt x="1151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90" name="Google Shape;9590;p9"/>
                    <p:cNvSpPr/>
                    <p:nvPr/>
                  </p:nvSpPr>
                  <p:spPr>
                    <a:xfrm rot="-5400000">
                      <a:off x="3272588" y="2395963"/>
                      <a:ext cx="237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0" h="1123" extrusionOk="0">
                          <a:moveTo>
                            <a:pt x="397" y="1"/>
                          </a:moveTo>
                          <a:cubicBezTo>
                            <a:pt x="87" y="1"/>
                            <a:pt x="0" y="260"/>
                            <a:pt x="0" y="570"/>
                          </a:cubicBezTo>
                          <a:cubicBezTo>
                            <a:pt x="0" y="864"/>
                            <a:pt x="87" y="1123"/>
                            <a:pt x="397" y="1123"/>
                          </a:cubicBezTo>
                          <a:cubicBezTo>
                            <a:pt x="691" y="1123"/>
                            <a:pt x="950" y="864"/>
                            <a:pt x="950" y="570"/>
                          </a:cubicBezTo>
                          <a:cubicBezTo>
                            <a:pt x="950" y="260"/>
                            <a:pt x="691" y="1"/>
                            <a:pt x="397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91" name="Google Shape;9591;p9"/>
                    <p:cNvSpPr/>
                    <p:nvPr/>
                  </p:nvSpPr>
                  <p:spPr>
                    <a:xfrm rot="-5400000">
                      <a:off x="3166663" y="2286138"/>
                      <a:ext cx="2807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06" extrusionOk="0">
                          <a:moveTo>
                            <a:pt x="570" y="1"/>
                          </a:moveTo>
                          <a:cubicBezTo>
                            <a:pt x="259" y="1"/>
                            <a:pt x="0" y="242"/>
                            <a:pt x="0" y="553"/>
                          </a:cubicBezTo>
                          <a:cubicBezTo>
                            <a:pt x="0" y="863"/>
                            <a:pt x="259" y="1105"/>
                            <a:pt x="570" y="1105"/>
                          </a:cubicBezTo>
                          <a:cubicBezTo>
                            <a:pt x="863" y="1105"/>
                            <a:pt x="1122" y="863"/>
                            <a:pt x="1122" y="553"/>
                          </a:cubicBezTo>
                          <a:cubicBezTo>
                            <a:pt x="1122" y="242"/>
                            <a:pt x="863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92" name="Google Shape;9592;p9"/>
                    <p:cNvSpPr/>
                    <p:nvPr/>
                  </p:nvSpPr>
                  <p:spPr>
                    <a:xfrm rot="-5400000">
                      <a:off x="3109475" y="2137300"/>
                      <a:ext cx="119125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5" h="4539" extrusionOk="0">
                          <a:moveTo>
                            <a:pt x="4235" y="1"/>
                          </a:moveTo>
                          <a:cubicBezTo>
                            <a:pt x="3279" y="1"/>
                            <a:pt x="2230" y="437"/>
                            <a:pt x="1381" y="1286"/>
                          </a:cubicBezTo>
                          <a:cubicBezTo>
                            <a:pt x="432" y="2235"/>
                            <a:pt x="1" y="3461"/>
                            <a:pt x="139" y="4514"/>
                          </a:cubicBezTo>
                          <a:cubicBezTo>
                            <a:pt x="265" y="4530"/>
                            <a:pt x="394" y="4539"/>
                            <a:pt x="526" y="4539"/>
                          </a:cubicBezTo>
                          <a:cubicBezTo>
                            <a:pt x="1473" y="4539"/>
                            <a:pt x="2533" y="4104"/>
                            <a:pt x="3366" y="3271"/>
                          </a:cubicBezTo>
                          <a:cubicBezTo>
                            <a:pt x="4333" y="2304"/>
                            <a:pt x="4764" y="1062"/>
                            <a:pt x="4626" y="26"/>
                          </a:cubicBezTo>
                          <a:cubicBezTo>
                            <a:pt x="4498" y="9"/>
                            <a:pt x="4367" y="1"/>
                            <a:pt x="423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93" name="Google Shape;9593;p9"/>
                    <p:cNvSpPr/>
                    <p:nvPr/>
                  </p:nvSpPr>
                  <p:spPr>
                    <a:xfrm rot="-5400000">
                      <a:off x="3211750" y="20462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37" y="1"/>
                          </a:moveTo>
                          <a:cubicBezTo>
                            <a:pt x="888" y="1"/>
                            <a:pt x="681" y="70"/>
                            <a:pt x="536" y="215"/>
                          </a:cubicBezTo>
                          <a:cubicBezTo>
                            <a:pt x="0" y="750"/>
                            <a:pt x="553" y="2200"/>
                            <a:pt x="1795" y="3442"/>
                          </a:cubicBezTo>
                          <a:cubicBezTo>
                            <a:pt x="2711" y="4358"/>
                            <a:pt x="3740" y="4899"/>
                            <a:pt x="4432" y="4899"/>
                          </a:cubicBezTo>
                          <a:cubicBezTo>
                            <a:pt x="4678" y="4899"/>
                            <a:pt x="4882" y="4830"/>
                            <a:pt x="5023" y="4685"/>
                          </a:cubicBezTo>
                          <a:cubicBezTo>
                            <a:pt x="5575" y="4150"/>
                            <a:pt x="5023" y="2700"/>
                            <a:pt x="3780" y="1458"/>
                          </a:cubicBezTo>
                          <a:cubicBezTo>
                            <a:pt x="2864" y="542"/>
                            <a:pt x="1836" y="1"/>
                            <a:pt x="1137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94" name="Google Shape;9594;p9"/>
                    <p:cNvSpPr/>
                    <p:nvPr/>
                  </p:nvSpPr>
                  <p:spPr>
                    <a:xfrm rot="-5400000">
                      <a:off x="3270638" y="2193813"/>
                      <a:ext cx="276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23" extrusionOk="0">
                          <a:moveTo>
                            <a:pt x="553" y="1"/>
                          </a:moveTo>
                          <a:cubicBezTo>
                            <a:pt x="242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42" y="1123"/>
                            <a:pt x="553" y="1123"/>
                          </a:cubicBezTo>
                          <a:cubicBezTo>
                            <a:pt x="864" y="1123"/>
                            <a:pt x="1105" y="864"/>
                            <a:pt x="1105" y="553"/>
                          </a:cubicBezTo>
                          <a:cubicBezTo>
                            <a:pt x="1105" y="260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95" name="Google Shape;9595;p9"/>
                    <p:cNvSpPr/>
                    <p:nvPr/>
                  </p:nvSpPr>
                  <p:spPr>
                    <a:xfrm rot="-5400000">
                      <a:off x="3166875" y="2086150"/>
                      <a:ext cx="27650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1" y="242"/>
                            <a:pt x="1" y="553"/>
                          </a:cubicBezTo>
                          <a:cubicBezTo>
                            <a:pt x="1" y="863"/>
                            <a:pt x="242" y="1105"/>
                            <a:pt x="553" y="1105"/>
                          </a:cubicBezTo>
                          <a:cubicBezTo>
                            <a:pt x="864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96" name="Google Shape;9596;p9"/>
                    <p:cNvSpPr/>
                    <p:nvPr/>
                  </p:nvSpPr>
                  <p:spPr>
                    <a:xfrm rot="-5400000">
                      <a:off x="3099250" y="1932750"/>
                      <a:ext cx="139400" cy="12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4" extrusionOk="0">
                          <a:moveTo>
                            <a:pt x="4432" y="1"/>
                          </a:moveTo>
                          <a:cubicBezTo>
                            <a:pt x="3738" y="1"/>
                            <a:pt x="2715" y="548"/>
                            <a:pt x="1796" y="1455"/>
                          </a:cubicBezTo>
                          <a:cubicBezTo>
                            <a:pt x="553" y="2697"/>
                            <a:pt x="1" y="4147"/>
                            <a:pt x="536" y="4700"/>
                          </a:cubicBezTo>
                          <a:cubicBezTo>
                            <a:pt x="678" y="4838"/>
                            <a:pt x="881" y="4903"/>
                            <a:pt x="1124" y="4903"/>
                          </a:cubicBezTo>
                          <a:cubicBezTo>
                            <a:pt x="1823" y="4903"/>
                            <a:pt x="2859" y="4361"/>
                            <a:pt x="3781" y="3440"/>
                          </a:cubicBezTo>
                          <a:cubicBezTo>
                            <a:pt x="5006" y="2214"/>
                            <a:pt x="5576" y="764"/>
                            <a:pt x="5023" y="212"/>
                          </a:cubicBezTo>
                          <a:cubicBezTo>
                            <a:pt x="4880" y="68"/>
                            <a:pt x="4676" y="1"/>
                            <a:pt x="443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97" name="Google Shape;9597;p9"/>
                    <p:cNvSpPr/>
                    <p:nvPr/>
                  </p:nvSpPr>
                  <p:spPr>
                    <a:xfrm rot="-5400000">
                      <a:off x="3211538" y="1846288"/>
                      <a:ext cx="139825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3" h="4900" extrusionOk="0">
                          <a:moveTo>
                            <a:pt x="1154" y="1"/>
                          </a:moveTo>
                          <a:cubicBezTo>
                            <a:pt x="906" y="1"/>
                            <a:pt x="698" y="70"/>
                            <a:pt x="553" y="215"/>
                          </a:cubicBezTo>
                          <a:cubicBezTo>
                            <a:pt x="1" y="750"/>
                            <a:pt x="570" y="2200"/>
                            <a:pt x="1796" y="3442"/>
                          </a:cubicBezTo>
                          <a:cubicBezTo>
                            <a:pt x="2712" y="4358"/>
                            <a:pt x="3740" y="4899"/>
                            <a:pt x="4439" y="4899"/>
                          </a:cubicBezTo>
                          <a:cubicBezTo>
                            <a:pt x="4688" y="4899"/>
                            <a:pt x="4895" y="4830"/>
                            <a:pt x="5040" y="4685"/>
                          </a:cubicBezTo>
                          <a:cubicBezTo>
                            <a:pt x="5593" y="4150"/>
                            <a:pt x="5023" y="2700"/>
                            <a:pt x="3781" y="1458"/>
                          </a:cubicBezTo>
                          <a:cubicBezTo>
                            <a:pt x="2877" y="542"/>
                            <a:pt x="1852" y="1"/>
                            <a:pt x="115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98" name="Google Shape;9598;p9"/>
                    <p:cNvSpPr/>
                    <p:nvPr/>
                  </p:nvSpPr>
                  <p:spPr>
                    <a:xfrm rot="-5400000">
                      <a:off x="3270650" y="1993600"/>
                      <a:ext cx="27625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1123" extrusionOk="0">
                          <a:moveTo>
                            <a:pt x="553" y="1"/>
                          </a:moveTo>
                          <a:cubicBezTo>
                            <a:pt x="242" y="1"/>
                            <a:pt x="0" y="260"/>
                            <a:pt x="0" y="553"/>
                          </a:cubicBezTo>
                          <a:cubicBezTo>
                            <a:pt x="0" y="864"/>
                            <a:pt x="242" y="1123"/>
                            <a:pt x="553" y="1123"/>
                          </a:cubicBezTo>
                          <a:cubicBezTo>
                            <a:pt x="863" y="1123"/>
                            <a:pt x="1105" y="864"/>
                            <a:pt x="1105" y="553"/>
                          </a:cubicBezTo>
                          <a:cubicBezTo>
                            <a:pt x="1105" y="260"/>
                            <a:pt x="863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599" name="Google Shape;9599;p9"/>
                    <p:cNvSpPr/>
                    <p:nvPr/>
                  </p:nvSpPr>
                  <p:spPr>
                    <a:xfrm rot="-5400000">
                      <a:off x="3166875" y="1881625"/>
                      <a:ext cx="27650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1" y="242"/>
                            <a:pt x="1" y="553"/>
                          </a:cubicBezTo>
                          <a:cubicBezTo>
                            <a:pt x="1" y="863"/>
                            <a:pt x="242" y="1105"/>
                            <a:pt x="553" y="1105"/>
                          </a:cubicBezTo>
                          <a:cubicBezTo>
                            <a:pt x="864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00" name="Google Shape;9600;p9"/>
                    <p:cNvSpPr/>
                    <p:nvPr/>
                  </p:nvSpPr>
                  <p:spPr>
                    <a:xfrm rot="-5400000">
                      <a:off x="3109488" y="1737313"/>
                      <a:ext cx="119100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4" h="4539" extrusionOk="0">
                          <a:moveTo>
                            <a:pt x="4235" y="1"/>
                          </a:moveTo>
                          <a:cubicBezTo>
                            <a:pt x="3282" y="1"/>
                            <a:pt x="2245" y="437"/>
                            <a:pt x="1381" y="1286"/>
                          </a:cubicBezTo>
                          <a:cubicBezTo>
                            <a:pt x="432" y="2235"/>
                            <a:pt x="0" y="3461"/>
                            <a:pt x="138" y="4514"/>
                          </a:cubicBezTo>
                          <a:cubicBezTo>
                            <a:pt x="264" y="4530"/>
                            <a:pt x="394" y="4539"/>
                            <a:pt x="525" y="4539"/>
                          </a:cubicBezTo>
                          <a:cubicBezTo>
                            <a:pt x="1472" y="4539"/>
                            <a:pt x="2532" y="4104"/>
                            <a:pt x="3366" y="3271"/>
                          </a:cubicBezTo>
                          <a:cubicBezTo>
                            <a:pt x="4332" y="2304"/>
                            <a:pt x="4764" y="1062"/>
                            <a:pt x="4626" y="26"/>
                          </a:cubicBezTo>
                          <a:cubicBezTo>
                            <a:pt x="4498" y="9"/>
                            <a:pt x="4367" y="1"/>
                            <a:pt x="423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01" name="Google Shape;9601;p9"/>
                    <p:cNvSpPr/>
                    <p:nvPr/>
                  </p:nvSpPr>
                  <p:spPr>
                    <a:xfrm rot="-5400000">
                      <a:off x="3211763" y="1646288"/>
                      <a:ext cx="139375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5" h="4900" extrusionOk="0">
                          <a:moveTo>
                            <a:pt x="1144" y="1"/>
                          </a:moveTo>
                          <a:cubicBezTo>
                            <a:pt x="897" y="1"/>
                            <a:pt x="693" y="70"/>
                            <a:pt x="552" y="215"/>
                          </a:cubicBezTo>
                          <a:cubicBezTo>
                            <a:pt x="0" y="750"/>
                            <a:pt x="552" y="2200"/>
                            <a:pt x="1795" y="3442"/>
                          </a:cubicBezTo>
                          <a:cubicBezTo>
                            <a:pt x="2711" y="4358"/>
                            <a:pt x="3739" y="4899"/>
                            <a:pt x="4431" y="4899"/>
                          </a:cubicBezTo>
                          <a:cubicBezTo>
                            <a:pt x="4678" y="4899"/>
                            <a:pt x="4882" y="4830"/>
                            <a:pt x="5023" y="4685"/>
                          </a:cubicBezTo>
                          <a:cubicBezTo>
                            <a:pt x="5575" y="4150"/>
                            <a:pt x="5023" y="2700"/>
                            <a:pt x="3780" y="1458"/>
                          </a:cubicBezTo>
                          <a:cubicBezTo>
                            <a:pt x="2864" y="542"/>
                            <a:pt x="1836" y="1"/>
                            <a:pt x="114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02" name="Google Shape;9602;p9"/>
                    <p:cNvSpPr/>
                    <p:nvPr/>
                  </p:nvSpPr>
                  <p:spPr>
                    <a:xfrm rot="-5400000">
                      <a:off x="3268025" y="1796000"/>
                      <a:ext cx="32825" cy="28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13" h="1121" extrusionOk="0">
                          <a:moveTo>
                            <a:pt x="743" y="1"/>
                          </a:moveTo>
                          <a:cubicBezTo>
                            <a:pt x="259" y="1"/>
                            <a:pt x="1" y="605"/>
                            <a:pt x="363" y="950"/>
                          </a:cubicBezTo>
                          <a:cubicBezTo>
                            <a:pt x="475" y="1068"/>
                            <a:pt x="615" y="1120"/>
                            <a:pt x="753" y="1120"/>
                          </a:cubicBezTo>
                          <a:cubicBezTo>
                            <a:pt x="1037" y="1120"/>
                            <a:pt x="1312" y="896"/>
                            <a:pt x="1312" y="570"/>
                          </a:cubicBezTo>
                          <a:cubicBezTo>
                            <a:pt x="1312" y="260"/>
                            <a:pt x="1053" y="1"/>
                            <a:pt x="74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03" name="Google Shape;9603;p9"/>
                    <p:cNvSpPr/>
                    <p:nvPr/>
                  </p:nvSpPr>
                  <p:spPr>
                    <a:xfrm rot="-5400000">
                      <a:off x="3164588" y="1683713"/>
                      <a:ext cx="32375" cy="27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95" h="1112" extrusionOk="0">
                          <a:moveTo>
                            <a:pt x="742" y="1"/>
                          </a:moveTo>
                          <a:cubicBezTo>
                            <a:pt x="242" y="1"/>
                            <a:pt x="0" y="587"/>
                            <a:pt x="345" y="950"/>
                          </a:cubicBezTo>
                          <a:cubicBezTo>
                            <a:pt x="457" y="1061"/>
                            <a:pt x="596" y="1112"/>
                            <a:pt x="732" y="1112"/>
                          </a:cubicBezTo>
                          <a:cubicBezTo>
                            <a:pt x="1018" y="1112"/>
                            <a:pt x="1295" y="892"/>
                            <a:pt x="1295" y="553"/>
                          </a:cubicBezTo>
                          <a:cubicBezTo>
                            <a:pt x="1295" y="242"/>
                            <a:pt x="1053" y="1"/>
                            <a:pt x="74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04" name="Google Shape;9604;p9"/>
                    <p:cNvSpPr/>
                    <p:nvPr/>
                  </p:nvSpPr>
                  <p:spPr>
                    <a:xfrm rot="-5400000">
                      <a:off x="3099338" y="1532663"/>
                      <a:ext cx="139400" cy="122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11" extrusionOk="0">
                          <a:moveTo>
                            <a:pt x="4439" y="1"/>
                          </a:moveTo>
                          <a:cubicBezTo>
                            <a:pt x="3747" y="1"/>
                            <a:pt x="2715" y="548"/>
                            <a:pt x="1795" y="1455"/>
                          </a:cubicBezTo>
                          <a:cubicBezTo>
                            <a:pt x="553" y="2697"/>
                            <a:pt x="0" y="4147"/>
                            <a:pt x="535" y="4700"/>
                          </a:cubicBezTo>
                          <a:cubicBezTo>
                            <a:pt x="679" y="4843"/>
                            <a:pt x="883" y="4911"/>
                            <a:pt x="1128" y="4911"/>
                          </a:cubicBezTo>
                          <a:cubicBezTo>
                            <a:pt x="1827" y="4911"/>
                            <a:pt x="2860" y="4360"/>
                            <a:pt x="3780" y="3440"/>
                          </a:cubicBezTo>
                          <a:cubicBezTo>
                            <a:pt x="5023" y="2214"/>
                            <a:pt x="5575" y="764"/>
                            <a:pt x="5023" y="212"/>
                          </a:cubicBezTo>
                          <a:cubicBezTo>
                            <a:pt x="4884" y="68"/>
                            <a:pt x="4683" y="1"/>
                            <a:pt x="443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05" name="Google Shape;9605;p9"/>
                    <p:cNvSpPr/>
                    <p:nvPr/>
                  </p:nvSpPr>
                  <p:spPr>
                    <a:xfrm rot="-5400000">
                      <a:off x="3211538" y="1446288"/>
                      <a:ext cx="139825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3" h="4900" extrusionOk="0">
                          <a:moveTo>
                            <a:pt x="1154" y="1"/>
                          </a:moveTo>
                          <a:cubicBezTo>
                            <a:pt x="905" y="1"/>
                            <a:pt x="698" y="70"/>
                            <a:pt x="553" y="215"/>
                          </a:cubicBezTo>
                          <a:cubicBezTo>
                            <a:pt x="0" y="750"/>
                            <a:pt x="570" y="2200"/>
                            <a:pt x="1813" y="3442"/>
                          </a:cubicBezTo>
                          <a:cubicBezTo>
                            <a:pt x="2716" y="4358"/>
                            <a:pt x="3741" y="4899"/>
                            <a:pt x="4439" y="4899"/>
                          </a:cubicBezTo>
                          <a:cubicBezTo>
                            <a:pt x="4688" y="4899"/>
                            <a:pt x="4895" y="4830"/>
                            <a:pt x="5040" y="4685"/>
                          </a:cubicBezTo>
                          <a:cubicBezTo>
                            <a:pt x="5592" y="4150"/>
                            <a:pt x="5023" y="2700"/>
                            <a:pt x="3797" y="1458"/>
                          </a:cubicBezTo>
                          <a:cubicBezTo>
                            <a:pt x="2882" y="542"/>
                            <a:pt x="1853" y="1"/>
                            <a:pt x="115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06" name="Google Shape;9606;p9"/>
                    <p:cNvSpPr/>
                    <p:nvPr/>
                  </p:nvSpPr>
                  <p:spPr>
                    <a:xfrm rot="-5400000">
                      <a:off x="3270638" y="1593613"/>
                      <a:ext cx="276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23" extrusionOk="0">
                          <a:moveTo>
                            <a:pt x="553" y="1"/>
                          </a:moveTo>
                          <a:cubicBezTo>
                            <a:pt x="242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42" y="1123"/>
                            <a:pt x="553" y="1123"/>
                          </a:cubicBezTo>
                          <a:cubicBezTo>
                            <a:pt x="864" y="1123"/>
                            <a:pt x="1105" y="864"/>
                            <a:pt x="1105" y="553"/>
                          </a:cubicBezTo>
                          <a:cubicBezTo>
                            <a:pt x="1105" y="260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07" name="Google Shape;9607;p9"/>
                    <p:cNvSpPr/>
                    <p:nvPr/>
                  </p:nvSpPr>
                  <p:spPr>
                    <a:xfrm rot="-5400000">
                      <a:off x="3162350" y="1486175"/>
                      <a:ext cx="36700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68" h="1106" extrusionOk="0">
                          <a:moveTo>
                            <a:pt x="743" y="1"/>
                          </a:moveTo>
                          <a:cubicBezTo>
                            <a:pt x="1" y="1"/>
                            <a:pt x="1" y="1105"/>
                            <a:pt x="743" y="1105"/>
                          </a:cubicBezTo>
                          <a:cubicBezTo>
                            <a:pt x="1036" y="1105"/>
                            <a:pt x="1468" y="863"/>
                            <a:pt x="1468" y="553"/>
                          </a:cubicBezTo>
                          <a:cubicBezTo>
                            <a:pt x="1468" y="242"/>
                            <a:pt x="1054" y="1"/>
                            <a:pt x="74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08" name="Google Shape;9608;p9"/>
                    <p:cNvSpPr/>
                    <p:nvPr/>
                  </p:nvSpPr>
                  <p:spPr>
                    <a:xfrm rot="-5400000">
                      <a:off x="3099125" y="1332675"/>
                      <a:ext cx="139825" cy="122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3" h="4911" extrusionOk="0">
                          <a:moveTo>
                            <a:pt x="4447" y="1"/>
                          </a:moveTo>
                          <a:cubicBezTo>
                            <a:pt x="3749" y="1"/>
                            <a:pt x="2719" y="548"/>
                            <a:pt x="1813" y="1455"/>
                          </a:cubicBezTo>
                          <a:cubicBezTo>
                            <a:pt x="570" y="2697"/>
                            <a:pt x="1" y="4147"/>
                            <a:pt x="553" y="4700"/>
                          </a:cubicBezTo>
                          <a:cubicBezTo>
                            <a:pt x="696" y="4843"/>
                            <a:pt x="900" y="4911"/>
                            <a:pt x="1145" y="4911"/>
                          </a:cubicBezTo>
                          <a:cubicBezTo>
                            <a:pt x="1843" y="4911"/>
                            <a:pt x="2873" y="4360"/>
                            <a:pt x="3780" y="3440"/>
                          </a:cubicBezTo>
                          <a:cubicBezTo>
                            <a:pt x="5023" y="2214"/>
                            <a:pt x="5593" y="764"/>
                            <a:pt x="5040" y="212"/>
                          </a:cubicBezTo>
                          <a:cubicBezTo>
                            <a:pt x="4897" y="68"/>
                            <a:pt x="4692" y="1"/>
                            <a:pt x="4447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09" name="Google Shape;9609;p9"/>
                    <p:cNvSpPr/>
                    <p:nvPr/>
                  </p:nvSpPr>
                  <p:spPr>
                    <a:xfrm rot="-5400000">
                      <a:off x="3221825" y="1250750"/>
                      <a:ext cx="119550" cy="113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82" h="4544" extrusionOk="0">
                          <a:moveTo>
                            <a:pt x="569" y="1"/>
                          </a:moveTo>
                          <a:cubicBezTo>
                            <a:pt x="429" y="1"/>
                            <a:pt x="291" y="11"/>
                            <a:pt x="156" y="31"/>
                          </a:cubicBezTo>
                          <a:cubicBezTo>
                            <a:pt x="1" y="1066"/>
                            <a:pt x="449" y="2292"/>
                            <a:pt x="1399" y="3258"/>
                          </a:cubicBezTo>
                          <a:cubicBezTo>
                            <a:pt x="2248" y="4107"/>
                            <a:pt x="3296" y="4544"/>
                            <a:pt x="4252" y="4544"/>
                          </a:cubicBezTo>
                          <a:cubicBezTo>
                            <a:pt x="4385" y="4544"/>
                            <a:pt x="4515" y="4535"/>
                            <a:pt x="4644" y="4518"/>
                          </a:cubicBezTo>
                          <a:cubicBezTo>
                            <a:pt x="4782" y="3466"/>
                            <a:pt x="4350" y="2240"/>
                            <a:pt x="3384" y="1274"/>
                          </a:cubicBezTo>
                          <a:cubicBezTo>
                            <a:pt x="2558" y="448"/>
                            <a:pt x="1510" y="1"/>
                            <a:pt x="56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10" name="Google Shape;9610;p9"/>
                    <p:cNvSpPr/>
                    <p:nvPr/>
                  </p:nvSpPr>
                  <p:spPr>
                    <a:xfrm rot="-5400000">
                      <a:off x="3268088" y="1400263"/>
                      <a:ext cx="32825" cy="28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13" h="1126" extrusionOk="0">
                          <a:moveTo>
                            <a:pt x="760" y="1"/>
                          </a:moveTo>
                          <a:cubicBezTo>
                            <a:pt x="259" y="1"/>
                            <a:pt x="1" y="605"/>
                            <a:pt x="346" y="967"/>
                          </a:cubicBezTo>
                          <a:cubicBezTo>
                            <a:pt x="461" y="1077"/>
                            <a:pt x="600" y="1126"/>
                            <a:pt x="737" y="1126"/>
                          </a:cubicBezTo>
                          <a:cubicBezTo>
                            <a:pt x="1031" y="1126"/>
                            <a:pt x="1312" y="900"/>
                            <a:pt x="1312" y="570"/>
                          </a:cubicBezTo>
                          <a:cubicBezTo>
                            <a:pt x="1312" y="260"/>
                            <a:pt x="1053" y="1"/>
                            <a:pt x="76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11" name="Google Shape;9611;p9"/>
                    <p:cNvSpPr/>
                    <p:nvPr/>
                  </p:nvSpPr>
                  <p:spPr>
                    <a:xfrm rot="-5400000">
                      <a:off x="3164375" y="1288250"/>
                      <a:ext cx="32800" cy="27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12" h="1112" extrusionOk="0">
                          <a:moveTo>
                            <a:pt x="759" y="1"/>
                          </a:moveTo>
                          <a:cubicBezTo>
                            <a:pt x="259" y="1"/>
                            <a:pt x="0" y="587"/>
                            <a:pt x="362" y="950"/>
                          </a:cubicBezTo>
                          <a:cubicBezTo>
                            <a:pt x="474" y="1061"/>
                            <a:pt x="613" y="1112"/>
                            <a:pt x="749" y="1112"/>
                          </a:cubicBezTo>
                          <a:cubicBezTo>
                            <a:pt x="1035" y="1112"/>
                            <a:pt x="1312" y="892"/>
                            <a:pt x="1312" y="553"/>
                          </a:cubicBezTo>
                          <a:cubicBezTo>
                            <a:pt x="1312" y="242"/>
                            <a:pt x="1053" y="1"/>
                            <a:pt x="75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12" name="Google Shape;9612;p9"/>
                    <p:cNvSpPr/>
                    <p:nvPr/>
                  </p:nvSpPr>
                  <p:spPr>
                    <a:xfrm rot="-5400000">
                      <a:off x="3109488" y="1137113"/>
                      <a:ext cx="119100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4" h="4539" extrusionOk="0">
                          <a:moveTo>
                            <a:pt x="4235" y="1"/>
                          </a:moveTo>
                          <a:cubicBezTo>
                            <a:pt x="3279" y="1"/>
                            <a:pt x="2230" y="437"/>
                            <a:pt x="1381" y="1286"/>
                          </a:cubicBezTo>
                          <a:cubicBezTo>
                            <a:pt x="432" y="2235"/>
                            <a:pt x="0" y="3461"/>
                            <a:pt x="138" y="4514"/>
                          </a:cubicBezTo>
                          <a:cubicBezTo>
                            <a:pt x="265" y="4530"/>
                            <a:pt x="394" y="4539"/>
                            <a:pt x="525" y="4539"/>
                          </a:cubicBezTo>
                          <a:cubicBezTo>
                            <a:pt x="1472" y="4539"/>
                            <a:pt x="2532" y="4104"/>
                            <a:pt x="3366" y="3271"/>
                          </a:cubicBezTo>
                          <a:cubicBezTo>
                            <a:pt x="4332" y="2304"/>
                            <a:pt x="4764" y="1062"/>
                            <a:pt x="4626" y="26"/>
                          </a:cubicBezTo>
                          <a:cubicBezTo>
                            <a:pt x="4498" y="9"/>
                            <a:pt x="4367" y="1"/>
                            <a:pt x="423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13" name="Google Shape;9613;p9"/>
                    <p:cNvSpPr/>
                    <p:nvPr/>
                  </p:nvSpPr>
                  <p:spPr>
                    <a:xfrm rot="-5400000">
                      <a:off x="3211750" y="10460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37" y="1"/>
                          </a:moveTo>
                          <a:cubicBezTo>
                            <a:pt x="888" y="1"/>
                            <a:pt x="680" y="70"/>
                            <a:pt x="535" y="215"/>
                          </a:cubicBezTo>
                          <a:cubicBezTo>
                            <a:pt x="0" y="750"/>
                            <a:pt x="552" y="2200"/>
                            <a:pt x="1795" y="3442"/>
                          </a:cubicBezTo>
                          <a:cubicBezTo>
                            <a:pt x="2711" y="4358"/>
                            <a:pt x="3730" y="4899"/>
                            <a:pt x="4424" y="4899"/>
                          </a:cubicBezTo>
                          <a:cubicBezTo>
                            <a:pt x="4671" y="4899"/>
                            <a:pt x="4877" y="4830"/>
                            <a:pt x="5023" y="4685"/>
                          </a:cubicBezTo>
                          <a:cubicBezTo>
                            <a:pt x="5575" y="4150"/>
                            <a:pt x="5005" y="2700"/>
                            <a:pt x="3780" y="1458"/>
                          </a:cubicBezTo>
                          <a:cubicBezTo>
                            <a:pt x="2864" y="542"/>
                            <a:pt x="1836" y="1"/>
                            <a:pt x="1137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14" name="Google Shape;9614;p9"/>
                    <p:cNvSpPr/>
                    <p:nvPr/>
                  </p:nvSpPr>
                  <p:spPr>
                    <a:xfrm rot="-5400000">
                      <a:off x="3270638" y="1197938"/>
                      <a:ext cx="276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23" extrusionOk="0">
                          <a:moveTo>
                            <a:pt x="553" y="1"/>
                          </a:moveTo>
                          <a:cubicBezTo>
                            <a:pt x="242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42" y="1123"/>
                            <a:pt x="553" y="1123"/>
                          </a:cubicBezTo>
                          <a:cubicBezTo>
                            <a:pt x="864" y="1123"/>
                            <a:pt x="1105" y="864"/>
                            <a:pt x="1105" y="553"/>
                          </a:cubicBezTo>
                          <a:cubicBezTo>
                            <a:pt x="1105" y="260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15" name="Google Shape;9615;p9"/>
                    <p:cNvSpPr/>
                    <p:nvPr/>
                  </p:nvSpPr>
                  <p:spPr>
                    <a:xfrm rot="-5400000">
                      <a:off x="3166888" y="1085963"/>
                      <a:ext cx="2762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0" y="242"/>
                            <a:pt x="0" y="553"/>
                          </a:cubicBezTo>
                          <a:cubicBezTo>
                            <a:pt x="0" y="863"/>
                            <a:pt x="242" y="1105"/>
                            <a:pt x="553" y="1105"/>
                          </a:cubicBezTo>
                          <a:cubicBezTo>
                            <a:pt x="863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3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  <p:grpSp>
                <p:nvGrpSpPr>
                  <p:cNvPr id="9616" name="Google Shape;9616;p9"/>
                  <p:cNvGrpSpPr/>
                  <p:nvPr/>
                </p:nvGrpSpPr>
                <p:grpSpPr>
                  <a:xfrm>
                    <a:off x="478504" y="2556134"/>
                    <a:ext cx="196290" cy="2003922"/>
                    <a:chOff x="3107650" y="1022169"/>
                    <a:chExt cx="235050" cy="2399906"/>
                  </a:xfrm>
                </p:grpSpPr>
                <p:sp>
                  <p:nvSpPr>
                    <p:cNvPr id="9617" name="Google Shape;9617;p9"/>
                    <p:cNvSpPr/>
                    <p:nvPr/>
                  </p:nvSpPr>
                  <p:spPr>
                    <a:xfrm rot="-5400000">
                      <a:off x="2038791" y="2199883"/>
                      <a:ext cx="2371834" cy="164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7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18" name="Google Shape;9618;p9"/>
                    <p:cNvSpPr/>
                    <p:nvPr/>
                  </p:nvSpPr>
                  <p:spPr>
                    <a:xfrm rot="-5400000">
                      <a:off x="3270425" y="3394000"/>
                      <a:ext cx="28075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23" extrusionOk="0">
                          <a:moveTo>
                            <a:pt x="570" y="1"/>
                          </a:moveTo>
                          <a:cubicBezTo>
                            <a:pt x="259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59" y="1123"/>
                            <a:pt x="570" y="1123"/>
                          </a:cubicBezTo>
                          <a:cubicBezTo>
                            <a:pt x="881" y="1123"/>
                            <a:pt x="1122" y="864"/>
                            <a:pt x="1122" y="553"/>
                          </a:cubicBezTo>
                          <a:cubicBezTo>
                            <a:pt x="1122" y="260"/>
                            <a:pt x="881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19" name="Google Shape;9619;p9"/>
                    <p:cNvSpPr/>
                    <p:nvPr/>
                  </p:nvSpPr>
                  <p:spPr>
                    <a:xfrm rot="-5400000">
                      <a:off x="3155227" y="3264133"/>
                      <a:ext cx="2762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0" y="242"/>
                            <a:pt x="0" y="553"/>
                          </a:cubicBezTo>
                          <a:cubicBezTo>
                            <a:pt x="0" y="863"/>
                            <a:pt x="242" y="1105"/>
                            <a:pt x="553" y="1105"/>
                          </a:cubicBezTo>
                          <a:cubicBezTo>
                            <a:pt x="863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3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20" name="Google Shape;9620;p9"/>
                    <p:cNvSpPr/>
                    <p:nvPr/>
                  </p:nvSpPr>
                  <p:spPr>
                    <a:xfrm rot="-5400000">
                      <a:off x="3099338" y="3133063"/>
                      <a:ext cx="139400" cy="122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11" extrusionOk="0">
                          <a:moveTo>
                            <a:pt x="4446" y="1"/>
                          </a:moveTo>
                          <a:cubicBezTo>
                            <a:pt x="3748" y="1"/>
                            <a:pt x="2715" y="548"/>
                            <a:pt x="1796" y="1455"/>
                          </a:cubicBezTo>
                          <a:cubicBezTo>
                            <a:pt x="570" y="2697"/>
                            <a:pt x="1" y="4147"/>
                            <a:pt x="553" y="4700"/>
                          </a:cubicBezTo>
                          <a:cubicBezTo>
                            <a:pt x="696" y="4843"/>
                            <a:pt x="899" y="4911"/>
                            <a:pt x="1142" y="4911"/>
                          </a:cubicBezTo>
                          <a:cubicBezTo>
                            <a:pt x="1836" y="4911"/>
                            <a:pt x="2860" y="4360"/>
                            <a:pt x="3780" y="3440"/>
                          </a:cubicBezTo>
                          <a:cubicBezTo>
                            <a:pt x="5023" y="2214"/>
                            <a:pt x="5575" y="764"/>
                            <a:pt x="5040" y="212"/>
                          </a:cubicBezTo>
                          <a:cubicBezTo>
                            <a:pt x="4897" y="68"/>
                            <a:pt x="4692" y="1"/>
                            <a:pt x="444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21" name="Google Shape;9621;p9"/>
                    <p:cNvSpPr/>
                    <p:nvPr/>
                  </p:nvSpPr>
                  <p:spPr>
                    <a:xfrm rot="-5400000">
                      <a:off x="3211750" y="30464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38" y="1"/>
                          </a:moveTo>
                          <a:cubicBezTo>
                            <a:pt x="888" y="1"/>
                            <a:pt x="681" y="70"/>
                            <a:pt x="536" y="215"/>
                          </a:cubicBezTo>
                          <a:cubicBezTo>
                            <a:pt x="1" y="750"/>
                            <a:pt x="553" y="2200"/>
                            <a:pt x="1796" y="3442"/>
                          </a:cubicBezTo>
                          <a:cubicBezTo>
                            <a:pt x="2712" y="4358"/>
                            <a:pt x="3740" y="4899"/>
                            <a:pt x="4432" y="4899"/>
                          </a:cubicBezTo>
                          <a:cubicBezTo>
                            <a:pt x="4679" y="4899"/>
                            <a:pt x="4883" y="4830"/>
                            <a:pt x="5023" y="4685"/>
                          </a:cubicBezTo>
                          <a:cubicBezTo>
                            <a:pt x="5576" y="4150"/>
                            <a:pt x="5023" y="2700"/>
                            <a:pt x="3781" y="1458"/>
                          </a:cubicBezTo>
                          <a:cubicBezTo>
                            <a:pt x="2865" y="542"/>
                            <a:pt x="1836" y="1"/>
                            <a:pt x="11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22" name="Google Shape;9622;p9"/>
                    <p:cNvSpPr/>
                    <p:nvPr/>
                  </p:nvSpPr>
                  <p:spPr>
                    <a:xfrm rot="-5400000">
                      <a:off x="3270913" y="3198588"/>
                      <a:ext cx="28075" cy="27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084" extrusionOk="0">
                          <a:moveTo>
                            <a:pt x="555" y="1"/>
                          </a:moveTo>
                          <a:cubicBezTo>
                            <a:pt x="285" y="1"/>
                            <a:pt x="18" y="178"/>
                            <a:pt x="0" y="531"/>
                          </a:cubicBezTo>
                          <a:cubicBezTo>
                            <a:pt x="0" y="825"/>
                            <a:pt x="415" y="1084"/>
                            <a:pt x="725" y="1084"/>
                          </a:cubicBezTo>
                          <a:cubicBezTo>
                            <a:pt x="1036" y="1084"/>
                            <a:pt x="1122" y="825"/>
                            <a:pt x="1122" y="531"/>
                          </a:cubicBezTo>
                          <a:cubicBezTo>
                            <a:pt x="1096" y="178"/>
                            <a:pt x="825" y="1"/>
                            <a:pt x="55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23" name="Google Shape;9623;p9"/>
                    <p:cNvSpPr/>
                    <p:nvPr/>
                  </p:nvSpPr>
                  <p:spPr>
                    <a:xfrm rot="-5400000">
                      <a:off x="3166663" y="3081813"/>
                      <a:ext cx="2807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06" extrusionOk="0">
                          <a:moveTo>
                            <a:pt x="553" y="1"/>
                          </a:moveTo>
                          <a:cubicBezTo>
                            <a:pt x="259" y="1"/>
                            <a:pt x="1" y="242"/>
                            <a:pt x="1" y="553"/>
                          </a:cubicBezTo>
                          <a:cubicBezTo>
                            <a:pt x="1" y="863"/>
                            <a:pt x="259" y="1105"/>
                            <a:pt x="553" y="1105"/>
                          </a:cubicBezTo>
                          <a:cubicBezTo>
                            <a:pt x="864" y="1105"/>
                            <a:pt x="1122" y="863"/>
                            <a:pt x="1122" y="553"/>
                          </a:cubicBezTo>
                          <a:cubicBezTo>
                            <a:pt x="1122" y="242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24" name="Google Shape;9624;p9"/>
                    <p:cNvSpPr/>
                    <p:nvPr/>
                  </p:nvSpPr>
                  <p:spPr>
                    <a:xfrm rot="-5400000">
                      <a:off x="3109275" y="2937500"/>
                      <a:ext cx="119525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81" h="4539" extrusionOk="0">
                          <a:moveTo>
                            <a:pt x="4251" y="1"/>
                          </a:moveTo>
                          <a:cubicBezTo>
                            <a:pt x="3292" y="1"/>
                            <a:pt x="2232" y="437"/>
                            <a:pt x="1398" y="1286"/>
                          </a:cubicBezTo>
                          <a:cubicBezTo>
                            <a:pt x="449" y="2235"/>
                            <a:pt x="0" y="3461"/>
                            <a:pt x="155" y="4514"/>
                          </a:cubicBezTo>
                          <a:cubicBezTo>
                            <a:pt x="282" y="4530"/>
                            <a:pt x="411" y="4539"/>
                            <a:pt x="542" y="4539"/>
                          </a:cubicBezTo>
                          <a:cubicBezTo>
                            <a:pt x="1486" y="4539"/>
                            <a:pt x="2534" y="4104"/>
                            <a:pt x="3383" y="3271"/>
                          </a:cubicBezTo>
                          <a:cubicBezTo>
                            <a:pt x="4349" y="2304"/>
                            <a:pt x="4781" y="1062"/>
                            <a:pt x="4643" y="26"/>
                          </a:cubicBezTo>
                          <a:cubicBezTo>
                            <a:pt x="4515" y="9"/>
                            <a:pt x="4384" y="1"/>
                            <a:pt x="4251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25" name="Google Shape;9625;p9"/>
                    <p:cNvSpPr/>
                    <p:nvPr/>
                  </p:nvSpPr>
                  <p:spPr>
                    <a:xfrm rot="-5400000">
                      <a:off x="3211525" y="2846475"/>
                      <a:ext cx="13985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4" h="4900" extrusionOk="0">
                          <a:moveTo>
                            <a:pt x="1155" y="1"/>
                          </a:moveTo>
                          <a:cubicBezTo>
                            <a:pt x="906" y="1"/>
                            <a:pt x="699" y="70"/>
                            <a:pt x="553" y="215"/>
                          </a:cubicBezTo>
                          <a:cubicBezTo>
                            <a:pt x="1" y="750"/>
                            <a:pt x="571" y="2200"/>
                            <a:pt x="1813" y="3442"/>
                          </a:cubicBezTo>
                          <a:cubicBezTo>
                            <a:pt x="2716" y="4358"/>
                            <a:pt x="3741" y="4899"/>
                            <a:pt x="4439" y="4899"/>
                          </a:cubicBezTo>
                          <a:cubicBezTo>
                            <a:pt x="4688" y="4899"/>
                            <a:pt x="4896" y="4830"/>
                            <a:pt x="5041" y="4685"/>
                          </a:cubicBezTo>
                          <a:cubicBezTo>
                            <a:pt x="5593" y="4150"/>
                            <a:pt x="5024" y="2700"/>
                            <a:pt x="3781" y="1458"/>
                          </a:cubicBezTo>
                          <a:cubicBezTo>
                            <a:pt x="2878" y="542"/>
                            <a:pt x="1853" y="1"/>
                            <a:pt x="115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26" name="Google Shape;9626;p9"/>
                    <p:cNvSpPr/>
                    <p:nvPr/>
                  </p:nvSpPr>
                  <p:spPr>
                    <a:xfrm rot="-5400000">
                      <a:off x="3270638" y="2998113"/>
                      <a:ext cx="276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23" extrusionOk="0">
                          <a:moveTo>
                            <a:pt x="553" y="1"/>
                          </a:moveTo>
                          <a:cubicBezTo>
                            <a:pt x="243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43" y="1123"/>
                            <a:pt x="553" y="1123"/>
                          </a:cubicBezTo>
                          <a:cubicBezTo>
                            <a:pt x="864" y="1123"/>
                            <a:pt x="1106" y="864"/>
                            <a:pt x="1106" y="553"/>
                          </a:cubicBezTo>
                          <a:cubicBezTo>
                            <a:pt x="1106" y="260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27" name="Google Shape;9627;p9"/>
                    <p:cNvSpPr/>
                    <p:nvPr/>
                  </p:nvSpPr>
                  <p:spPr>
                    <a:xfrm rot="-5400000">
                      <a:off x="3166450" y="2886575"/>
                      <a:ext cx="27625" cy="26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1071" extrusionOk="0">
                          <a:moveTo>
                            <a:pt x="725" y="1"/>
                          </a:moveTo>
                          <a:cubicBezTo>
                            <a:pt x="432" y="1"/>
                            <a:pt x="0" y="242"/>
                            <a:pt x="0" y="553"/>
                          </a:cubicBezTo>
                          <a:cubicBezTo>
                            <a:pt x="18" y="898"/>
                            <a:pt x="285" y="1071"/>
                            <a:pt x="553" y="1071"/>
                          </a:cubicBezTo>
                          <a:cubicBezTo>
                            <a:pt x="820" y="1071"/>
                            <a:pt x="1088" y="898"/>
                            <a:pt x="1105" y="553"/>
                          </a:cubicBezTo>
                          <a:cubicBezTo>
                            <a:pt x="1105" y="242"/>
                            <a:pt x="1019" y="1"/>
                            <a:pt x="72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28" name="Google Shape;9628;p9"/>
                    <p:cNvSpPr/>
                    <p:nvPr/>
                  </p:nvSpPr>
                  <p:spPr>
                    <a:xfrm rot="-5400000">
                      <a:off x="3109475" y="2737500"/>
                      <a:ext cx="119125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5" h="4539" extrusionOk="0">
                          <a:moveTo>
                            <a:pt x="4235" y="1"/>
                          </a:moveTo>
                          <a:cubicBezTo>
                            <a:pt x="3279" y="1"/>
                            <a:pt x="2232" y="437"/>
                            <a:pt x="1398" y="1286"/>
                          </a:cubicBezTo>
                          <a:cubicBezTo>
                            <a:pt x="432" y="2235"/>
                            <a:pt x="0" y="3461"/>
                            <a:pt x="139" y="4514"/>
                          </a:cubicBezTo>
                          <a:cubicBezTo>
                            <a:pt x="265" y="4530"/>
                            <a:pt x="394" y="4539"/>
                            <a:pt x="526" y="4539"/>
                          </a:cubicBezTo>
                          <a:cubicBezTo>
                            <a:pt x="1473" y="4539"/>
                            <a:pt x="2535" y="4104"/>
                            <a:pt x="3383" y="3271"/>
                          </a:cubicBezTo>
                          <a:cubicBezTo>
                            <a:pt x="4333" y="2304"/>
                            <a:pt x="4764" y="1062"/>
                            <a:pt x="4626" y="26"/>
                          </a:cubicBezTo>
                          <a:cubicBezTo>
                            <a:pt x="4498" y="9"/>
                            <a:pt x="4367" y="1"/>
                            <a:pt x="423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29" name="Google Shape;9629;p9"/>
                    <p:cNvSpPr/>
                    <p:nvPr/>
                  </p:nvSpPr>
                  <p:spPr>
                    <a:xfrm rot="-5400000">
                      <a:off x="3211750" y="26464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44" y="1"/>
                          </a:moveTo>
                          <a:cubicBezTo>
                            <a:pt x="897" y="1"/>
                            <a:pt x="693" y="70"/>
                            <a:pt x="553" y="215"/>
                          </a:cubicBezTo>
                          <a:cubicBezTo>
                            <a:pt x="0" y="750"/>
                            <a:pt x="553" y="2200"/>
                            <a:pt x="1795" y="3442"/>
                          </a:cubicBezTo>
                          <a:cubicBezTo>
                            <a:pt x="2711" y="4358"/>
                            <a:pt x="3740" y="4899"/>
                            <a:pt x="4438" y="4899"/>
                          </a:cubicBezTo>
                          <a:cubicBezTo>
                            <a:pt x="4688" y="4899"/>
                            <a:pt x="4895" y="4830"/>
                            <a:pt x="5040" y="4685"/>
                          </a:cubicBezTo>
                          <a:cubicBezTo>
                            <a:pt x="5575" y="4150"/>
                            <a:pt x="5023" y="2700"/>
                            <a:pt x="3780" y="1458"/>
                          </a:cubicBezTo>
                          <a:cubicBezTo>
                            <a:pt x="2864" y="542"/>
                            <a:pt x="1836" y="1"/>
                            <a:pt x="114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30" name="Google Shape;9630;p9"/>
                    <p:cNvSpPr/>
                    <p:nvPr/>
                  </p:nvSpPr>
                  <p:spPr>
                    <a:xfrm rot="-5400000">
                      <a:off x="3270425" y="2793800"/>
                      <a:ext cx="28075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23" extrusionOk="0">
                          <a:moveTo>
                            <a:pt x="570" y="1"/>
                          </a:moveTo>
                          <a:cubicBezTo>
                            <a:pt x="260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60" y="1123"/>
                            <a:pt x="570" y="1123"/>
                          </a:cubicBezTo>
                          <a:cubicBezTo>
                            <a:pt x="864" y="1123"/>
                            <a:pt x="1123" y="864"/>
                            <a:pt x="1123" y="553"/>
                          </a:cubicBezTo>
                          <a:cubicBezTo>
                            <a:pt x="1123" y="260"/>
                            <a:pt x="864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31" name="Google Shape;9631;p9"/>
                    <p:cNvSpPr/>
                    <p:nvPr/>
                  </p:nvSpPr>
                  <p:spPr>
                    <a:xfrm rot="-5400000">
                      <a:off x="3166663" y="2681813"/>
                      <a:ext cx="2807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06" extrusionOk="0">
                          <a:moveTo>
                            <a:pt x="570" y="1"/>
                          </a:moveTo>
                          <a:cubicBezTo>
                            <a:pt x="259" y="1"/>
                            <a:pt x="0" y="242"/>
                            <a:pt x="0" y="553"/>
                          </a:cubicBezTo>
                          <a:cubicBezTo>
                            <a:pt x="0" y="863"/>
                            <a:pt x="259" y="1105"/>
                            <a:pt x="570" y="1105"/>
                          </a:cubicBezTo>
                          <a:cubicBezTo>
                            <a:pt x="863" y="1105"/>
                            <a:pt x="1122" y="863"/>
                            <a:pt x="1122" y="553"/>
                          </a:cubicBezTo>
                          <a:cubicBezTo>
                            <a:pt x="1122" y="242"/>
                            <a:pt x="863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32" name="Google Shape;9632;p9"/>
                    <p:cNvSpPr/>
                    <p:nvPr/>
                  </p:nvSpPr>
                  <p:spPr>
                    <a:xfrm rot="-5400000">
                      <a:off x="3099338" y="2532863"/>
                      <a:ext cx="139400" cy="122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11" extrusionOk="0">
                          <a:moveTo>
                            <a:pt x="4439" y="1"/>
                          </a:moveTo>
                          <a:cubicBezTo>
                            <a:pt x="3748" y="1"/>
                            <a:pt x="2715" y="548"/>
                            <a:pt x="1796" y="1455"/>
                          </a:cubicBezTo>
                          <a:cubicBezTo>
                            <a:pt x="553" y="2697"/>
                            <a:pt x="1" y="4147"/>
                            <a:pt x="536" y="4700"/>
                          </a:cubicBezTo>
                          <a:cubicBezTo>
                            <a:pt x="679" y="4843"/>
                            <a:pt x="883" y="4911"/>
                            <a:pt x="1128" y="4911"/>
                          </a:cubicBezTo>
                          <a:cubicBezTo>
                            <a:pt x="1827" y="4911"/>
                            <a:pt x="2860" y="4360"/>
                            <a:pt x="3781" y="3440"/>
                          </a:cubicBezTo>
                          <a:cubicBezTo>
                            <a:pt x="5023" y="2214"/>
                            <a:pt x="5576" y="764"/>
                            <a:pt x="5023" y="212"/>
                          </a:cubicBezTo>
                          <a:cubicBezTo>
                            <a:pt x="4884" y="68"/>
                            <a:pt x="4683" y="1"/>
                            <a:pt x="443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33" name="Google Shape;9633;p9"/>
                    <p:cNvSpPr/>
                    <p:nvPr/>
                  </p:nvSpPr>
                  <p:spPr>
                    <a:xfrm rot="-5400000">
                      <a:off x="3211750" y="24462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38" y="1"/>
                          </a:moveTo>
                          <a:cubicBezTo>
                            <a:pt x="888" y="1"/>
                            <a:pt x="681" y="70"/>
                            <a:pt x="536" y="215"/>
                          </a:cubicBezTo>
                          <a:cubicBezTo>
                            <a:pt x="1" y="750"/>
                            <a:pt x="553" y="2200"/>
                            <a:pt x="1796" y="3442"/>
                          </a:cubicBezTo>
                          <a:cubicBezTo>
                            <a:pt x="2712" y="4358"/>
                            <a:pt x="3731" y="4899"/>
                            <a:pt x="4425" y="4899"/>
                          </a:cubicBezTo>
                          <a:cubicBezTo>
                            <a:pt x="4672" y="4899"/>
                            <a:pt x="4878" y="4830"/>
                            <a:pt x="5023" y="4685"/>
                          </a:cubicBezTo>
                          <a:cubicBezTo>
                            <a:pt x="5576" y="4150"/>
                            <a:pt x="5006" y="2700"/>
                            <a:pt x="3781" y="1458"/>
                          </a:cubicBezTo>
                          <a:cubicBezTo>
                            <a:pt x="2865" y="542"/>
                            <a:pt x="1836" y="1"/>
                            <a:pt x="11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34" name="Google Shape;9634;p9"/>
                    <p:cNvSpPr/>
                    <p:nvPr/>
                  </p:nvSpPr>
                  <p:spPr>
                    <a:xfrm rot="-5400000">
                      <a:off x="3265288" y="2597863"/>
                      <a:ext cx="38425" cy="28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37" h="1126" extrusionOk="0">
                          <a:moveTo>
                            <a:pt x="760" y="1"/>
                          </a:moveTo>
                          <a:cubicBezTo>
                            <a:pt x="259" y="1"/>
                            <a:pt x="0" y="605"/>
                            <a:pt x="363" y="967"/>
                          </a:cubicBezTo>
                          <a:cubicBezTo>
                            <a:pt x="472" y="1077"/>
                            <a:pt x="608" y="1126"/>
                            <a:pt x="742" y="1126"/>
                          </a:cubicBezTo>
                          <a:cubicBezTo>
                            <a:pt x="1031" y="1126"/>
                            <a:pt x="1312" y="900"/>
                            <a:pt x="1312" y="570"/>
                          </a:cubicBezTo>
                          <a:cubicBezTo>
                            <a:pt x="1312" y="260"/>
                            <a:pt x="1537" y="1"/>
                            <a:pt x="76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35" name="Google Shape;9635;p9"/>
                    <p:cNvSpPr/>
                    <p:nvPr/>
                  </p:nvSpPr>
                  <p:spPr>
                    <a:xfrm rot="-5400000">
                      <a:off x="3166875" y="2481825"/>
                      <a:ext cx="27650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1" y="242"/>
                            <a:pt x="1" y="553"/>
                          </a:cubicBezTo>
                          <a:cubicBezTo>
                            <a:pt x="1" y="863"/>
                            <a:pt x="242" y="1105"/>
                            <a:pt x="553" y="1105"/>
                          </a:cubicBezTo>
                          <a:cubicBezTo>
                            <a:pt x="864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36" name="Google Shape;9636;p9"/>
                    <p:cNvSpPr/>
                    <p:nvPr/>
                  </p:nvSpPr>
                  <p:spPr>
                    <a:xfrm rot="-5400000">
                      <a:off x="3109488" y="2337513"/>
                      <a:ext cx="119100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4" h="4539" extrusionOk="0">
                          <a:moveTo>
                            <a:pt x="4239" y="1"/>
                          </a:moveTo>
                          <a:cubicBezTo>
                            <a:pt x="3292" y="1"/>
                            <a:pt x="2232" y="437"/>
                            <a:pt x="1398" y="1286"/>
                          </a:cubicBezTo>
                          <a:cubicBezTo>
                            <a:pt x="432" y="2235"/>
                            <a:pt x="0" y="3461"/>
                            <a:pt x="138" y="4514"/>
                          </a:cubicBezTo>
                          <a:cubicBezTo>
                            <a:pt x="267" y="4530"/>
                            <a:pt x="397" y="4539"/>
                            <a:pt x="530" y="4539"/>
                          </a:cubicBezTo>
                          <a:cubicBezTo>
                            <a:pt x="1486" y="4539"/>
                            <a:pt x="2534" y="4104"/>
                            <a:pt x="3383" y="3271"/>
                          </a:cubicBezTo>
                          <a:cubicBezTo>
                            <a:pt x="4332" y="2304"/>
                            <a:pt x="4764" y="1062"/>
                            <a:pt x="4626" y="26"/>
                          </a:cubicBezTo>
                          <a:cubicBezTo>
                            <a:pt x="4500" y="9"/>
                            <a:pt x="4371" y="1"/>
                            <a:pt x="423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37" name="Google Shape;9637;p9"/>
                    <p:cNvSpPr/>
                    <p:nvPr/>
                  </p:nvSpPr>
                  <p:spPr>
                    <a:xfrm rot="-5400000">
                      <a:off x="3211763" y="2246488"/>
                      <a:ext cx="139375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5" h="4900" extrusionOk="0">
                          <a:moveTo>
                            <a:pt x="1151" y="1"/>
                          </a:moveTo>
                          <a:cubicBezTo>
                            <a:pt x="904" y="1"/>
                            <a:pt x="698" y="70"/>
                            <a:pt x="552" y="215"/>
                          </a:cubicBezTo>
                          <a:cubicBezTo>
                            <a:pt x="0" y="750"/>
                            <a:pt x="570" y="2200"/>
                            <a:pt x="1795" y="3442"/>
                          </a:cubicBezTo>
                          <a:cubicBezTo>
                            <a:pt x="2711" y="4358"/>
                            <a:pt x="3739" y="4899"/>
                            <a:pt x="4438" y="4899"/>
                          </a:cubicBezTo>
                          <a:cubicBezTo>
                            <a:pt x="4687" y="4899"/>
                            <a:pt x="4895" y="4830"/>
                            <a:pt x="5040" y="4685"/>
                          </a:cubicBezTo>
                          <a:cubicBezTo>
                            <a:pt x="5575" y="4150"/>
                            <a:pt x="5023" y="2700"/>
                            <a:pt x="3780" y="1458"/>
                          </a:cubicBezTo>
                          <a:cubicBezTo>
                            <a:pt x="2864" y="542"/>
                            <a:pt x="1845" y="1"/>
                            <a:pt x="1151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38" name="Google Shape;9638;p9"/>
                    <p:cNvSpPr/>
                    <p:nvPr/>
                  </p:nvSpPr>
                  <p:spPr>
                    <a:xfrm rot="-5400000">
                      <a:off x="3272588" y="2395963"/>
                      <a:ext cx="237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0" h="1123" extrusionOk="0">
                          <a:moveTo>
                            <a:pt x="397" y="1"/>
                          </a:moveTo>
                          <a:cubicBezTo>
                            <a:pt x="87" y="1"/>
                            <a:pt x="0" y="260"/>
                            <a:pt x="0" y="570"/>
                          </a:cubicBezTo>
                          <a:cubicBezTo>
                            <a:pt x="0" y="864"/>
                            <a:pt x="87" y="1123"/>
                            <a:pt x="397" y="1123"/>
                          </a:cubicBezTo>
                          <a:cubicBezTo>
                            <a:pt x="691" y="1123"/>
                            <a:pt x="950" y="864"/>
                            <a:pt x="950" y="570"/>
                          </a:cubicBezTo>
                          <a:cubicBezTo>
                            <a:pt x="950" y="260"/>
                            <a:pt x="691" y="1"/>
                            <a:pt x="397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39" name="Google Shape;9639;p9"/>
                    <p:cNvSpPr/>
                    <p:nvPr/>
                  </p:nvSpPr>
                  <p:spPr>
                    <a:xfrm rot="-5400000">
                      <a:off x="3166663" y="2286138"/>
                      <a:ext cx="2807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06" extrusionOk="0">
                          <a:moveTo>
                            <a:pt x="570" y="1"/>
                          </a:moveTo>
                          <a:cubicBezTo>
                            <a:pt x="259" y="1"/>
                            <a:pt x="0" y="242"/>
                            <a:pt x="0" y="553"/>
                          </a:cubicBezTo>
                          <a:cubicBezTo>
                            <a:pt x="0" y="863"/>
                            <a:pt x="259" y="1105"/>
                            <a:pt x="570" y="1105"/>
                          </a:cubicBezTo>
                          <a:cubicBezTo>
                            <a:pt x="863" y="1105"/>
                            <a:pt x="1122" y="863"/>
                            <a:pt x="1122" y="553"/>
                          </a:cubicBezTo>
                          <a:cubicBezTo>
                            <a:pt x="1122" y="242"/>
                            <a:pt x="863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40" name="Google Shape;9640;p9"/>
                    <p:cNvSpPr/>
                    <p:nvPr/>
                  </p:nvSpPr>
                  <p:spPr>
                    <a:xfrm rot="-5400000">
                      <a:off x="3109475" y="2137300"/>
                      <a:ext cx="119125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5" h="4539" extrusionOk="0">
                          <a:moveTo>
                            <a:pt x="4235" y="1"/>
                          </a:moveTo>
                          <a:cubicBezTo>
                            <a:pt x="3279" y="1"/>
                            <a:pt x="2230" y="437"/>
                            <a:pt x="1381" y="1286"/>
                          </a:cubicBezTo>
                          <a:cubicBezTo>
                            <a:pt x="432" y="2235"/>
                            <a:pt x="1" y="3461"/>
                            <a:pt x="139" y="4514"/>
                          </a:cubicBezTo>
                          <a:cubicBezTo>
                            <a:pt x="265" y="4530"/>
                            <a:pt x="394" y="4539"/>
                            <a:pt x="526" y="4539"/>
                          </a:cubicBezTo>
                          <a:cubicBezTo>
                            <a:pt x="1473" y="4539"/>
                            <a:pt x="2533" y="4104"/>
                            <a:pt x="3366" y="3271"/>
                          </a:cubicBezTo>
                          <a:cubicBezTo>
                            <a:pt x="4333" y="2304"/>
                            <a:pt x="4764" y="1062"/>
                            <a:pt x="4626" y="26"/>
                          </a:cubicBezTo>
                          <a:cubicBezTo>
                            <a:pt x="4498" y="9"/>
                            <a:pt x="4367" y="1"/>
                            <a:pt x="423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41" name="Google Shape;9641;p9"/>
                    <p:cNvSpPr/>
                    <p:nvPr/>
                  </p:nvSpPr>
                  <p:spPr>
                    <a:xfrm rot="-5400000">
                      <a:off x="3211750" y="20462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37" y="1"/>
                          </a:moveTo>
                          <a:cubicBezTo>
                            <a:pt x="888" y="1"/>
                            <a:pt x="681" y="70"/>
                            <a:pt x="536" y="215"/>
                          </a:cubicBezTo>
                          <a:cubicBezTo>
                            <a:pt x="0" y="750"/>
                            <a:pt x="553" y="2200"/>
                            <a:pt x="1795" y="3442"/>
                          </a:cubicBezTo>
                          <a:cubicBezTo>
                            <a:pt x="2711" y="4358"/>
                            <a:pt x="3740" y="4899"/>
                            <a:pt x="4432" y="4899"/>
                          </a:cubicBezTo>
                          <a:cubicBezTo>
                            <a:pt x="4678" y="4899"/>
                            <a:pt x="4882" y="4830"/>
                            <a:pt x="5023" y="4685"/>
                          </a:cubicBezTo>
                          <a:cubicBezTo>
                            <a:pt x="5575" y="4150"/>
                            <a:pt x="5023" y="2700"/>
                            <a:pt x="3780" y="1458"/>
                          </a:cubicBezTo>
                          <a:cubicBezTo>
                            <a:pt x="2864" y="542"/>
                            <a:pt x="1836" y="1"/>
                            <a:pt x="1137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42" name="Google Shape;9642;p9"/>
                    <p:cNvSpPr/>
                    <p:nvPr/>
                  </p:nvSpPr>
                  <p:spPr>
                    <a:xfrm rot="-5400000">
                      <a:off x="3270638" y="2193813"/>
                      <a:ext cx="276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23" extrusionOk="0">
                          <a:moveTo>
                            <a:pt x="553" y="1"/>
                          </a:moveTo>
                          <a:cubicBezTo>
                            <a:pt x="242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42" y="1123"/>
                            <a:pt x="553" y="1123"/>
                          </a:cubicBezTo>
                          <a:cubicBezTo>
                            <a:pt x="864" y="1123"/>
                            <a:pt x="1105" y="864"/>
                            <a:pt x="1105" y="553"/>
                          </a:cubicBezTo>
                          <a:cubicBezTo>
                            <a:pt x="1105" y="260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43" name="Google Shape;9643;p9"/>
                    <p:cNvSpPr/>
                    <p:nvPr/>
                  </p:nvSpPr>
                  <p:spPr>
                    <a:xfrm rot="-5400000">
                      <a:off x="3166875" y="2086150"/>
                      <a:ext cx="27650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1" y="242"/>
                            <a:pt x="1" y="553"/>
                          </a:cubicBezTo>
                          <a:cubicBezTo>
                            <a:pt x="1" y="863"/>
                            <a:pt x="242" y="1105"/>
                            <a:pt x="553" y="1105"/>
                          </a:cubicBezTo>
                          <a:cubicBezTo>
                            <a:pt x="864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44" name="Google Shape;9644;p9"/>
                    <p:cNvSpPr/>
                    <p:nvPr/>
                  </p:nvSpPr>
                  <p:spPr>
                    <a:xfrm rot="-5400000">
                      <a:off x="3099250" y="1932750"/>
                      <a:ext cx="139400" cy="12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4" extrusionOk="0">
                          <a:moveTo>
                            <a:pt x="4432" y="1"/>
                          </a:moveTo>
                          <a:cubicBezTo>
                            <a:pt x="3738" y="1"/>
                            <a:pt x="2715" y="548"/>
                            <a:pt x="1796" y="1455"/>
                          </a:cubicBezTo>
                          <a:cubicBezTo>
                            <a:pt x="553" y="2697"/>
                            <a:pt x="1" y="4147"/>
                            <a:pt x="536" y="4700"/>
                          </a:cubicBezTo>
                          <a:cubicBezTo>
                            <a:pt x="678" y="4838"/>
                            <a:pt x="881" y="4903"/>
                            <a:pt x="1124" y="4903"/>
                          </a:cubicBezTo>
                          <a:cubicBezTo>
                            <a:pt x="1823" y="4903"/>
                            <a:pt x="2859" y="4361"/>
                            <a:pt x="3781" y="3440"/>
                          </a:cubicBezTo>
                          <a:cubicBezTo>
                            <a:pt x="5006" y="2214"/>
                            <a:pt x="5576" y="764"/>
                            <a:pt x="5023" y="212"/>
                          </a:cubicBezTo>
                          <a:cubicBezTo>
                            <a:pt x="4880" y="68"/>
                            <a:pt x="4676" y="1"/>
                            <a:pt x="443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45" name="Google Shape;9645;p9"/>
                    <p:cNvSpPr/>
                    <p:nvPr/>
                  </p:nvSpPr>
                  <p:spPr>
                    <a:xfrm rot="-5400000">
                      <a:off x="3211538" y="1846288"/>
                      <a:ext cx="139825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3" h="4900" extrusionOk="0">
                          <a:moveTo>
                            <a:pt x="1154" y="1"/>
                          </a:moveTo>
                          <a:cubicBezTo>
                            <a:pt x="906" y="1"/>
                            <a:pt x="698" y="70"/>
                            <a:pt x="553" y="215"/>
                          </a:cubicBezTo>
                          <a:cubicBezTo>
                            <a:pt x="1" y="750"/>
                            <a:pt x="570" y="2200"/>
                            <a:pt x="1796" y="3442"/>
                          </a:cubicBezTo>
                          <a:cubicBezTo>
                            <a:pt x="2712" y="4358"/>
                            <a:pt x="3740" y="4899"/>
                            <a:pt x="4439" y="4899"/>
                          </a:cubicBezTo>
                          <a:cubicBezTo>
                            <a:pt x="4688" y="4899"/>
                            <a:pt x="4895" y="4830"/>
                            <a:pt x="5040" y="4685"/>
                          </a:cubicBezTo>
                          <a:cubicBezTo>
                            <a:pt x="5593" y="4150"/>
                            <a:pt x="5023" y="2700"/>
                            <a:pt x="3781" y="1458"/>
                          </a:cubicBezTo>
                          <a:cubicBezTo>
                            <a:pt x="2877" y="542"/>
                            <a:pt x="1852" y="1"/>
                            <a:pt x="115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46" name="Google Shape;9646;p9"/>
                    <p:cNvSpPr/>
                    <p:nvPr/>
                  </p:nvSpPr>
                  <p:spPr>
                    <a:xfrm rot="-5400000">
                      <a:off x="3270650" y="1993600"/>
                      <a:ext cx="27625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1123" extrusionOk="0">
                          <a:moveTo>
                            <a:pt x="553" y="1"/>
                          </a:moveTo>
                          <a:cubicBezTo>
                            <a:pt x="242" y="1"/>
                            <a:pt x="0" y="260"/>
                            <a:pt x="0" y="553"/>
                          </a:cubicBezTo>
                          <a:cubicBezTo>
                            <a:pt x="0" y="864"/>
                            <a:pt x="242" y="1123"/>
                            <a:pt x="553" y="1123"/>
                          </a:cubicBezTo>
                          <a:cubicBezTo>
                            <a:pt x="863" y="1123"/>
                            <a:pt x="1105" y="864"/>
                            <a:pt x="1105" y="553"/>
                          </a:cubicBezTo>
                          <a:cubicBezTo>
                            <a:pt x="1105" y="260"/>
                            <a:pt x="863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47" name="Google Shape;9647;p9"/>
                    <p:cNvSpPr/>
                    <p:nvPr/>
                  </p:nvSpPr>
                  <p:spPr>
                    <a:xfrm rot="-5400000">
                      <a:off x="3166875" y="1881625"/>
                      <a:ext cx="27650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1" y="242"/>
                            <a:pt x="1" y="553"/>
                          </a:cubicBezTo>
                          <a:cubicBezTo>
                            <a:pt x="1" y="863"/>
                            <a:pt x="242" y="1105"/>
                            <a:pt x="553" y="1105"/>
                          </a:cubicBezTo>
                          <a:cubicBezTo>
                            <a:pt x="864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48" name="Google Shape;9648;p9"/>
                    <p:cNvSpPr/>
                    <p:nvPr/>
                  </p:nvSpPr>
                  <p:spPr>
                    <a:xfrm rot="-5400000">
                      <a:off x="3109488" y="1737313"/>
                      <a:ext cx="119100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4" h="4539" extrusionOk="0">
                          <a:moveTo>
                            <a:pt x="4235" y="1"/>
                          </a:moveTo>
                          <a:cubicBezTo>
                            <a:pt x="3282" y="1"/>
                            <a:pt x="2245" y="437"/>
                            <a:pt x="1381" y="1286"/>
                          </a:cubicBezTo>
                          <a:cubicBezTo>
                            <a:pt x="432" y="2235"/>
                            <a:pt x="0" y="3461"/>
                            <a:pt x="138" y="4514"/>
                          </a:cubicBezTo>
                          <a:cubicBezTo>
                            <a:pt x="264" y="4530"/>
                            <a:pt x="394" y="4539"/>
                            <a:pt x="525" y="4539"/>
                          </a:cubicBezTo>
                          <a:cubicBezTo>
                            <a:pt x="1472" y="4539"/>
                            <a:pt x="2532" y="4104"/>
                            <a:pt x="3366" y="3271"/>
                          </a:cubicBezTo>
                          <a:cubicBezTo>
                            <a:pt x="4332" y="2304"/>
                            <a:pt x="4764" y="1062"/>
                            <a:pt x="4626" y="26"/>
                          </a:cubicBezTo>
                          <a:cubicBezTo>
                            <a:pt x="4498" y="9"/>
                            <a:pt x="4367" y="1"/>
                            <a:pt x="423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49" name="Google Shape;9649;p9"/>
                    <p:cNvSpPr/>
                    <p:nvPr/>
                  </p:nvSpPr>
                  <p:spPr>
                    <a:xfrm rot="-5400000">
                      <a:off x="3211763" y="1646288"/>
                      <a:ext cx="139375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5" h="4900" extrusionOk="0">
                          <a:moveTo>
                            <a:pt x="1144" y="1"/>
                          </a:moveTo>
                          <a:cubicBezTo>
                            <a:pt x="897" y="1"/>
                            <a:pt x="693" y="70"/>
                            <a:pt x="552" y="215"/>
                          </a:cubicBezTo>
                          <a:cubicBezTo>
                            <a:pt x="0" y="750"/>
                            <a:pt x="552" y="2200"/>
                            <a:pt x="1795" y="3442"/>
                          </a:cubicBezTo>
                          <a:cubicBezTo>
                            <a:pt x="2711" y="4358"/>
                            <a:pt x="3739" y="4899"/>
                            <a:pt x="4431" y="4899"/>
                          </a:cubicBezTo>
                          <a:cubicBezTo>
                            <a:pt x="4678" y="4899"/>
                            <a:pt x="4882" y="4830"/>
                            <a:pt x="5023" y="4685"/>
                          </a:cubicBezTo>
                          <a:cubicBezTo>
                            <a:pt x="5575" y="4150"/>
                            <a:pt x="5023" y="2700"/>
                            <a:pt x="3780" y="1458"/>
                          </a:cubicBezTo>
                          <a:cubicBezTo>
                            <a:pt x="2864" y="542"/>
                            <a:pt x="1836" y="1"/>
                            <a:pt x="114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50" name="Google Shape;9650;p9"/>
                    <p:cNvSpPr/>
                    <p:nvPr/>
                  </p:nvSpPr>
                  <p:spPr>
                    <a:xfrm rot="-5400000">
                      <a:off x="3268025" y="1796000"/>
                      <a:ext cx="32825" cy="28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13" h="1121" extrusionOk="0">
                          <a:moveTo>
                            <a:pt x="743" y="1"/>
                          </a:moveTo>
                          <a:cubicBezTo>
                            <a:pt x="259" y="1"/>
                            <a:pt x="1" y="605"/>
                            <a:pt x="363" y="950"/>
                          </a:cubicBezTo>
                          <a:cubicBezTo>
                            <a:pt x="475" y="1068"/>
                            <a:pt x="615" y="1120"/>
                            <a:pt x="753" y="1120"/>
                          </a:cubicBezTo>
                          <a:cubicBezTo>
                            <a:pt x="1037" y="1120"/>
                            <a:pt x="1312" y="896"/>
                            <a:pt x="1312" y="570"/>
                          </a:cubicBezTo>
                          <a:cubicBezTo>
                            <a:pt x="1312" y="260"/>
                            <a:pt x="1053" y="1"/>
                            <a:pt x="74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51" name="Google Shape;9651;p9"/>
                    <p:cNvSpPr/>
                    <p:nvPr/>
                  </p:nvSpPr>
                  <p:spPr>
                    <a:xfrm rot="-5400000">
                      <a:off x="3164588" y="1683713"/>
                      <a:ext cx="32375" cy="27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95" h="1112" extrusionOk="0">
                          <a:moveTo>
                            <a:pt x="742" y="1"/>
                          </a:moveTo>
                          <a:cubicBezTo>
                            <a:pt x="242" y="1"/>
                            <a:pt x="0" y="587"/>
                            <a:pt x="345" y="950"/>
                          </a:cubicBezTo>
                          <a:cubicBezTo>
                            <a:pt x="457" y="1061"/>
                            <a:pt x="596" y="1112"/>
                            <a:pt x="732" y="1112"/>
                          </a:cubicBezTo>
                          <a:cubicBezTo>
                            <a:pt x="1018" y="1112"/>
                            <a:pt x="1295" y="892"/>
                            <a:pt x="1295" y="553"/>
                          </a:cubicBezTo>
                          <a:cubicBezTo>
                            <a:pt x="1295" y="242"/>
                            <a:pt x="1053" y="1"/>
                            <a:pt x="74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52" name="Google Shape;9652;p9"/>
                    <p:cNvSpPr/>
                    <p:nvPr/>
                  </p:nvSpPr>
                  <p:spPr>
                    <a:xfrm rot="-5400000">
                      <a:off x="3099338" y="1532663"/>
                      <a:ext cx="139400" cy="122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11" extrusionOk="0">
                          <a:moveTo>
                            <a:pt x="4439" y="1"/>
                          </a:moveTo>
                          <a:cubicBezTo>
                            <a:pt x="3747" y="1"/>
                            <a:pt x="2715" y="548"/>
                            <a:pt x="1795" y="1455"/>
                          </a:cubicBezTo>
                          <a:cubicBezTo>
                            <a:pt x="553" y="2697"/>
                            <a:pt x="0" y="4147"/>
                            <a:pt x="535" y="4700"/>
                          </a:cubicBezTo>
                          <a:cubicBezTo>
                            <a:pt x="679" y="4843"/>
                            <a:pt x="883" y="4911"/>
                            <a:pt x="1128" y="4911"/>
                          </a:cubicBezTo>
                          <a:cubicBezTo>
                            <a:pt x="1827" y="4911"/>
                            <a:pt x="2860" y="4360"/>
                            <a:pt x="3780" y="3440"/>
                          </a:cubicBezTo>
                          <a:cubicBezTo>
                            <a:pt x="5023" y="2214"/>
                            <a:pt x="5575" y="764"/>
                            <a:pt x="5023" y="212"/>
                          </a:cubicBezTo>
                          <a:cubicBezTo>
                            <a:pt x="4884" y="68"/>
                            <a:pt x="4683" y="1"/>
                            <a:pt x="443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53" name="Google Shape;9653;p9"/>
                    <p:cNvSpPr/>
                    <p:nvPr/>
                  </p:nvSpPr>
                  <p:spPr>
                    <a:xfrm rot="-5400000">
                      <a:off x="3211538" y="1446288"/>
                      <a:ext cx="139825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3" h="4900" extrusionOk="0">
                          <a:moveTo>
                            <a:pt x="1154" y="1"/>
                          </a:moveTo>
                          <a:cubicBezTo>
                            <a:pt x="905" y="1"/>
                            <a:pt x="698" y="70"/>
                            <a:pt x="553" y="215"/>
                          </a:cubicBezTo>
                          <a:cubicBezTo>
                            <a:pt x="0" y="750"/>
                            <a:pt x="570" y="2200"/>
                            <a:pt x="1813" y="3442"/>
                          </a:cubicBezTo>
                          <a:cubicBezTo>
                            <a:pt x="2716" y="4358"/>
                            <a:pt x="3741" y="4899"/>
                            <a:pt x="4439" y="4899"/>
                          </a:cubicBezTo>
                          <a:cubicBezTo>
                            <a:pt x="4688" y="4899"/>
                            <a:pt x="4895" y="4830"/>
                            <a:pt x="5040" y="4685"/>
                          </a:cubicBezTo>
                          <a:cubicBezTo>
                            <a:pt x="5592" y="4150"/>
                            <a:pt x="5023" y="2700"/>
                            <a:pt x="3797" y="1458"/>
                          </a:cubicBezTo>
                          <a:cubicBezTo>
                            <a:pt x="2882" y="542"/>
                            <a:pt x="1853" y="1"/>
                            <a:pt x="115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54" name="Google Shape;9654;p9"/>
                    <p:cNvSpPr/>
                    <p:nvPr/>
                  </p:nvSpPr>
                  <p:spPr>
                    <a:xfrm rot="-5400000">
                      <a:off x="3270638" y="1593613"/>
                      <a:ext cx="276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23" extrusionOk="0">
                          <a:moveTo>
                            <a:pt x="553" y="1"/>
                          </a:moveTo>
                          <a:cubicBezTo>
                            <a:pt x="242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42" y="1123"/>
                            <a:pt x="553" y="1123"/>
                          </a:cubicBezTo>
                          <a:cubicBezTo>
                            <a:pt x="864" y="1123"/>
                            <a:pt x="1105" y="864"/>
                            <a:pt x="1105" y="553"/>
                          </a:cubicBezTo>
                          <a:cubicBezTo>
                            <a:pt x="1105" y="260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55" name="Google Shape;9655;p9"/>
                    <p:cNvSpPr/>
                    <p:nvPr/>
                  </p:nvSpPr>
                  <p:spPr>
                    <a:xfrm rot="-5400000">
                      <a:off x="3162350" y="1486175"/>
                      <a:ext cx="36700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68" h="1106" extrusionOk="0">
                          <a:moveTo>
                            <a:pt x="743" y="1"/>
                          </a:moveTo>
                          <a:cubicBezTo>
                            <a:pt x="1" y="1"/>
                            <a:pt x="1" y="1105"/>
                            <a:pt x="743" y="1105"/>
                          </a:cubicBezTo>
                          <a:cubicBezTo>
                            <a:pt x="1036" y="1105"/>
                            <a:pt x="1468" y="863"/>
                            <a:pt x="1468" y="553"/>
                          </a:cubicBezTo>
                          <a:cubicBezTo>
                            <a:pt x="1468" y="242"/>
                            <a:pt x="1054" y="1"/>
                            <a:pt x="74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56" name="Google Shape;9656;p9"/>
                    <p:cNvSpPr/>
                    <p:nvPr/>
                  </p:nvSpPr>
                  <p:spPr>
                    <a:xfrm rot="-5400000">
                      <a:off x="3099125" y="1332675"/>
                      <a:ext cx="139825" cy="122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3" h="4911" extrusionOk="0">
                          <a:moveTo>
                            <a:pt x="4447" y="1"/>
                          </a:moveTo>
                          <a:cubicBezTo>
                            <a:pt x="3749" y="1"/>
                            <a:pt x="2719" y="548"/>
                            <a:pt x="1813" y="1455"/>
                          </a:cubicBezTo>
                          <a:cubicBezTo>
                            <a:pt x="570" y="2697"/>
                            <a:pt x="1" y="4147"/>
                            <a:pt x="553" y="4700"/>
                          </a:cubicBezTo>
                          <a:cubicBezTo>
                            <a:pt x="696" y="4843"/>
                            <a:pt x="900" y="4911"/>
                            <a:pt x="1145" y="4911"/>
                          </a:cubicBezTo>
                          <a:cubicBezTo>
                            <a:pt x="1843" y="4911"/>
                            <a:pt x="2873" y="4360"/>
                            <a:pt x="3780" y="3440"/>
                          </a:cubicBezTo>
                          <a:cubicBezTo>
                            <a:pt x="5023" y="2214"/>
                            <a:pt x="5593" y="764"/>
                            <a:pt x="5040" y="212"/>
                          </a:cubicBezTo>
                          <a:cubicBezTo>
                            <a:pt x="4897" y="68"/>
                            <a:pt x="4692" y="1"/>
                            <a:pt x="4447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57" name="Google Shape;9657;p9"/>
                    <p:cNvSpPr/>
                    <p:nvPr/>
                  </p:nvSpPr>
                  <p:spPr>
                    <a:xfrm rot="-5400000">
                      <a:off x="3221825" y="1250750"/>
                      <a:ext cx="119550" cy="113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82" h="4544" extrusionOk="0">
                          <a:moveTo>
                            <a:pt x="569" y="1"/>
                          </a:moveTo>
                          <a:cubicBezTo>
                            <a:pt x="429" y="1"/>
                            <a:pt x="291" y="11"/>
                            <a:pt x="156" y="31"/>
                          </a:cubicBezTo>
                          <a:cubicBezTo>
                            <a:pt x="1" y="1066"/>
                            <a:pt x="449" y="2292"/>
                            <a:pt x="1399" y="3258"/>
                          </a:cubicBezTo>
                          <a:cubicBezTo>
                            <a:pt x="2248" y="4107"/>
                            <a:pt x="3296" y="4544"/>
                            <a:pt x="4252" y="4544"/>
                          </a:cubicBezTo>
                          <a:cubicBezTo>
                            <a:pt x="4385" y="4544"/>
                            <a:pt x="4515" y="4535"/>
                            <a:pt x="4644" y="4518"/>
                          </a:cubicBezTo>
                          <a:cubicBezTo>
                            <a:pt x="4782" y="3466"/>
                            <a:pt x="4350" y="2240"/>
                            <a:pt x="3384" y="1274"/>
                          </a:cubicBezTo>
                          <a:cubicBezTo>
                            <a:pt x="2558" y="448"/>
                            <a:pt x="1510" y="1"/>
                            <a:pt x="56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58" name="Google Shape;9658;p9"/>
                    <p:cNvSpPr/>
                    <p:nvPr/>
                  </p:nvSpPr>
                  <p:spPr>
                    <a:xfrm rot="-5400000">
                      <a:off x="3268088" y="1400263"/>
                      <a:ext cx="32825" cy="28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13" h="1126" extrusionOk="0">
                          <a:moveTo>
                            <a:pt x="760" y="1"/>
                          </a:moveTo>
                          <a:cubicBezTo>
                            <a:pt x="259" y="1"/>
                            <a:pt x="1" y="605"/>
                            <a:pt x="346" y="967"/>
                          </a:cubicBezTo>
                          <a:cubicBezTo>
                            <a:pt x="461" y="1077"/>
                            <a:pt x="600" y="1126"/>
                            <a:pt x="737" y="1126"/>
                          </a:cubicBezTo>
                          <a:cubicBezTo>
                            <a:pt x="1031" y="1126"/>
                            <a:pt x="1312" y="900"/>
                            <a:pt x="1312" y="570"/>
                          </a:cubicBezTo>
                          <a:cubicBezTo>
                            <a:pt x="1312" y="260"/>
                            <a:pt x="1053" y="1"/>
                            <a:pt x="76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59" name="Google Shape;9659;p9"/>
                    <p:cNvSpPr/>
                    <p:nvPr/>
                  </p:nvSpPr>
                  <p:spPr>
                    <a:xfrm rot="-5400000">
                      <a:off x="3164375" y="1288250"/>
                      <a:ext cx="32800" cy="27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12" h="1112" extrusionOk="0">
                          <a:moveTo>
                            <a:pt x="759" y="1"/>
                          </a:moveTo>
                          <a:cubicBezTo>
                            <a:pt x="259" y="1"/>
                            <a:pt x="0" y="587"/>
                            <a:pt x="362" y="950"/>
                          </a:cubicBezTo>
                          <a:cubicBezTo>
                            <a:pt x="474" y="1061"/>
                            <a:pt x="613" y="1112"/>
                            <a:pt x="749" y="1112"/>
                          </a:cubicBezTo>
                          <a:cubicBezTo>
                            <a:pt x="1035" y="1112"/>
                            <a:pt x="1312" y="892"/>
                            <a:pt x="1312" y="553"/>
                          </a:cubicBezTo>
                          <a:cubicBezTo>
                            <a:pt x="1312" y="242"/>
                            <a:pt x="1053" y="1"/>
                            <a:pt x="75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60" name="Google Shape;9660;p9"/>
                    <p:cNvSpPr/>
                    <p:nvPr/>
                  </p:nvSpPr>
                  <p:spPr>
                    <a:xfrm rot="-5400000">
                      <a:off x="3109488" y="1137113"/>
                      <a:ext cx="119100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4" h="4539" extrusionOk="0">
                          <a:moveTo>
                            <a:pt x="4235" y="1"/>
                          </a:moveTo>
                          <a:cubicBezTo>
                            <a:pt x="3279" y="1"/>
                            <a:pt x="2230" y="437"/>
                            <a:pt x="1381" y="1286"/>
                          </a:cubicBezTo>
                          <a:cubicBezTo>
                            <a:pt x="432" y="2235"/>
                            <a:pt x="0" y="3461"/>
                            <a:pt x="138" y="4514"/>
                          </a:cubicBezTo>
                          <a:cubicBezTo>
                            <a:pt x="265" y="4530"/>
                            <a:pt x="394" y="4539"/>
                            <a:pt x="525" y="4539"/>
                          </a:cubicBezTo>
                          <a:cubicBezTo>
                            <a:pt x="1472" y="4539"/>
                            <a:pt x="2532" y="4104"/>
                            <a:pt x="3366" y="3271"/>
                          </a:cubicBezTo>
                          <a:cubicBezTo>
                            <a:pt x="4332" y="2304"/>
                            <a:pt x="4764" y="1062"/>
                            <a:pt x="4626" y="26"/>
                          </a:cubicBezTo>
                          <a:cubicBezTo>
                            <a:pt x="4498" y="9"/>
                            <a:pt x="4367" y="1"/>
                            <a:pt x="423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61" name="Google Shape;9661;p9"/>
                    <p:cNvSpPr/>
                    <p:nvPr/>
                  </p:nvSpPr>
                  <p:spPr>
                    <a:xfrm rot="-5400000">
                      <a:off x="3211750" y="10460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37" y="1"/>
                          </a:moveTo>
                          <a:cubicBezTo>
                            <a:pt x="888" y="1"/>
                            <a:pt x="680" y="70"/>
                            <a:pt x="535" y="215"/>
                          </a:cubicBezTo>
                          <a:cubicBezTo>
                            <a:pt x="0" y="750"/>
                            <a:pt x="552" y="2200"/>
                            <a:pt x="1795" y="3442"/>
                          </a:cubicBezTo>
                          <a:cubicBezTo>
                            <a:pt x="2711" y="4358"/>
                            <a:pt x="3730" y="4899"/>
                            <a:pt x="4424" y="4899"/>
                          </a:cubicBezTo>
                          <a:cubicBezTo>
                            <a:pt x="4671" y="4899"/>
                            <a:pt x="4877" y="4830"/>
                            <a:pt x="5023" y="4685"/>
                          </a:cubicBezTo>
                          <a:cubicBezTo>
                            <a:pt x="5575" y="4150"/>
                            <a:pt x="5005" y="2700"/>
                            <a:pt x="3780" y="1458"/>
                          </a:cubicBezTo>
                          <a:cubicBezTo>
                            <a:pt x="2864" y="542"/>
                            <a:pt x="1836" y="1"/>
                            <a:pt x="1137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62" name="Google Shape;9662;p9"/>
                    <p:cNvSpPr/>
                    <p:nvPr/>
                  </p:nvSpPr>
                  <p:spPr>
                    <a:xfrm rot="-5400000">
                      <a:off x="3270638" y="1197938"/>
                      <a:ext cx="276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23" extrusionOk="0">
                          <a:moveTo>
                            <a:pt x="553" y="1"/>
                          </a:moveTo>
                          <a:cubicBezTo>
                            <a:pt x="242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42" y="1123"/>
                            <a:pt x="553" y="1123"/>
                          </a:cubicBezTo>
                          <a:cubicBezTo>
                            <a:pt x="864" y="1123"/>
                            <a:pt x="1105" y="864"/>
                            <a:pt x="1105" y="553"/>
                          </a:cubicBezTo>
                          <a:cubicBezTo>
                            <a:pt x="1105" y="260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63" name="Google Shape;9663;p9"/>
                    <p:cNvSpPr/>
                    <p:nvPr/>
                  </p:nvSpPr>
                  <p:spPr>
                    <a:xfrm rot="-5400000">
                      <a:off x="3166888" y="1085963"/>
                      <a:ext cx="2762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0" y="242"/>
                            <a:pt x="0" y="553"/>
                          </a:cubicBezTo>
                          <a:cubicBezTo>
                            <a:pt x="0" y="863"/>
                            <a:pt x="242" y="1105"/>
                            <a:pt x="553" y="1105"/>
                          </a:cubicBezTo>
                          <a:cubicBezTo>
                            <a:pt x="863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3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  <p:grpSp>
              <p:nvGrpSpPr>
                <p:cNvPr id="9664" name="Google Shape;9664;p9"/>
                <p:cNvGrpSpPr/>
                <p:nvPr/>
              </p:nvGrpSpPr>
              <p:grpSpPr>
                <a:xfrm rot="5400000">
                  <a:off x="6483687" y="-1376690"/>
                  <a:ext cx="196290" cy="4019660"/>
                  <a:chOff x="478504" y="588303"/>
                  <a:chExt cx="196290" cy="4019660"/>
                </a:xfrm>
              </p:grpSpPr>
              <p:grpSp>
                <p:nvGrpSpPr>
                  <p:cNvPr id="9665" name="Google Shape;9665;p9"/>
                  <p:cNvGrpSpPr/>
                  <p:nvPr/>
                </p:nvGrpSpPr>
                <p:grpSpPr>
                  <a:xfrm>
                    <a:off x="478504" y="588303"/>
                    <a:ext cx="196290" cy="1998562"/>
                    <a:chOff x="3107650" y="1085975"/>
                    <a:chExt cx="235050" cy="2393487"/>
                  </a:xfrm>
                </p:grpSpPr>
                <p:sp>
                  <p:nvSpPr>
                    <p:cNvPr id="9666" name="Google Shape;9666;p9"/>
                    <p:cNvSpPr/>
                    <p:nvPr/>
                  </p:nvSpPr>
                  <p:spPr>
                    <a:xfrm rot="-5400000">
                      <a:off x="2039036" y="2285588"/>
                      <a:ext cx="2371343" cy="164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7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67" name="Google Shape;9667;p9"/>
                    <p:cNvSpPr/>
                    <p:nvPr/>
                  </p:nvSpPr>
                  <p:spPr>
                    <a:xfrm rot="-5400000">
                      <a:off x="3109263" y="3337488"/>
                      <a:ext cx="119550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82" h="4539" extrusionOk="0">
                          <a:moveTo>
                            <a:pt x="4240" y="1"/>
                          </a:moveTo>
                          <a:cubicBezTo>
                            <a:pt x="3292" y="1"/>
                            <a:pt x="2232" y="437"/>
                            <a:pt x="1398" y="1286"/>
                          </a:cubicBezTo>
                          <a:cubicBezTo>
                            <a:pt x="432" y="2235"/>
                            <a:pt x="0" y="3461"/>
                            <a:pt x="138" y="4514"/>
                          </a:cubicBezTo>
                          <a:cubicBezTo>
                            <a:pt x="267" y="4530"/>
                            <a:pt x="398" y="4539"/>
                            <a:pt x="530" y="4539"/>
                          </a:cubicBezTo>
                          <a:cubicBezTo>
                            <a:pt x="1486" y="4539"/>
                            <a:pt x="2535" y="4104"/>
                            <a:pt x="3383" y="3271"/>
                          </a:cubicBezTo>
                          <a:cubicBezTo>
                            <a:pt x="4333" y="2304"/>
                            <a:pt x="4781" y="1062"/>
                            <a:pt x="4626" y="26"/>
                          </a:cubicBezTo>
                          <a:cubicBezTo>
                            <a:pt x="4500" y="9"/>
                            <a:pt x="4371" y="1"/>
                            <a:pt x="424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68" name="Google Shape;9668;p9"/>
                    <p:cNvSpPr/>
                    <p:nvPr/>
                  </p:nvSpPr>
                  <p:spPr>
                    <a:xfrm rot="-5400000">
                      <a:off x="3211450" y="3246375"/>
                      <a:ext cx="139825" cy="1226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3" h="4907" extrusionOk="0">
                          <a:moveTo>
                            <a:pt x="1141" y="1"/>
                          </a:moveTo>
                          <a:cubicBezTo>
                            <a:pt x="898" y="1"/>
                            <a:pt x="695" y="66"/>
                            <a:pt x="553" y="205"/>
                          </a:cubicBezTo>
                          <a:cubicBezTo>
                            <a:pt x="0" y="757"/>
                            <a:pt x="570" y="2207"/>
                            <a:pt x="1795" y="3449"/>
                          </a:cubicBezTo>
                          <a:cubicBezTo>
                            <a:pt x="2711" y="4365"/>
                            <a:pt x="3740" y="4906"/>
                            <a:pt x="4438" y="4906"/>
                          </a:cubicBezTo>
                          <a:cubicBezTo>
                            <a:pt x="4688" y="4906"/>
                            <a:pt x="4895" y="4837"/>
                            <a:pt x="5040" y="4692"/>
                          </a:cubicBezTo>
                          <a:cubicBezTo>
                            <a:pt x="5592" y="4157"/>
                            <a:pt x="5023" y="2707"/>
                            <a:pt x="3780" y="1465"/>
                          </a:cubicBezTo>
                          <a:cubicBezTo>
                            <a:pt x="2871" y="543"/>
                            <a:pt x="1839" y="1"/>
                            <a:pt x="1141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69" name="Google Shape;9669;p9"/>
                    <p:cNvSpPr/>
                    <p:nvPr/>
                  </p:nvSpPr>
                  <p:spPr>
                    <a:xfrm rot="-5400000">
                      <a:off x="3270425" y="3394000"/>
                      <a:ext cx="28075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23" extrusionOk="0">
                          <a:moveTo>
                            <a:pt x="570" y="1"/>
                          </a:moveTo>
                          <a:cubicBezTo>
                            <a:pt x="259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59" y="1123"/>
                            <a:pt x="570" y="1123"/>
                          </a:cubicBezTo>
                          <a:cubicBezTo>
                            <a:pt x="881" y="1123"/>
                            <a:pt x="1122" y="864"/>
                            <a:pt x="1122" y="553"/>
                          </a:cubicBezTo>
                          <a:cubicBezTo>
                            <a:pt x="1122" y="260"/>
                            <a:pt x="881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70" name="Google Shape;9670;p9"/>
                    <p:cNvSpPr/>
                    <p:nvPr/>
                  </p:nvSpPr>
                  <p:spPr>
                    <a:xfrm rot="-5400000">
                      <a:off x="3166888" y="3281813"/>
                      <a:ext cx="2762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0" y="242"/>
                            <a:pt x="0" y="553"/>
                          </a:cubicBezTo>
                          <a:cubicBezTo>
                            <a:pt x="0" y="863"/>
                            <a:pt x="242" y="1105"/>
                            <a:pt x="553" y="1105"/>
                          </a:cubicBezTo>
                          <a:cubicBezTo>
                            <a:pt x="863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3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71" name="Google Shape;9671;p9"/>
                    <p:cNvSpPr/>
                    <p:nvPr/>
                  </p:nvSpPr>
                  <p:spPr>
                    <a:xfrm rot="-5400000">
                      <a:off x="3099338" y="3133063"/>
                      <a:ext cx="139400" cy="122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11" extrusionOk="0">
                          <a:moveTo>
                            <a:pt x="4446" y="1"/>
                          </a:moveTo>
                          <a:cubicBezTo>
                            <a:pt x="3748" y="1"/>
                            <a:pt x="2715" y="548"/>
                            <a:pt x="1796" y="1455"/>
                          </a:cubicBezTo>
                          <a:cubicBezTo>
                            <a:pt x="570" y="2697"/>
                            <a:pt x="1" y="4147"/>
                            <a:pt x="553" y="4700"/>
                          </a:cubicBezTo>
                          <a:cubicBezTo>
                            <a:pt x="696" y="4843"/>
                            <a:pt x="899" y="4911"/>
                            <a:pt x="1142" y="4911"/>
                          </a:cubicBezTo>
                          <a:cubicBezTo>
                            <a:pt x="1836" y="4911"/>
                            <a:pt x="2860" y="4360"/>
                            <a:pt x="3780" y="3440"/>
                          </a:cubicBezTo>
                          <a:cubicBezTo>
                            <a:pt x="5023" y="2214"/>
                            <a:pt x="5575" y="764"/>
                            <a:pt x="5040" y="212"/>
                          </a:cubicBezTo>
                          <a:cubicBezTo>
                            <a:pt x="4897" y="68"/>
                            <a:pt x="4692" y="1"/>
                            <a:pt x="444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72" name="Google Shape;9672;p9"/>
                    <p:cNvSpPr/>
                    <p:nvPr/>
                  </p:nvSpPr>
                  <p:spPr>
                    <a:xfrm rot="-5400000">
                      <a:off x="3211750" y="30464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38" y="1"/>
                          </a:moveTo>
                          <a:cubicBezTo>
                            <a:pt x="888" y="1"/>
                            <a:pt x="681" y="70"/>
                            <a:pt x="536" y="215"/>
                          </a:cubicBezTo>
                          <a:cubicBezTo>
                            <a:pt x="1" y="750"/>
                            <a:pt x="553" y="2200"/>
                            <a:pt x="1796" y="3442"/>
                          </a:cubicBezTo>
                          <a:cubicBezTo>
                            <a:pt x="2712" y="4358"/>
                            <a:pt x="3740" y="4899"/>
                            <a:pt x="4432" y="4899"/>
                          </a:cubicBezTo>
                          <a:cubicBezTo>
                            <a:pt x="4679" y="4899"/>
                            <a:pt x="4883" y="4830"/>
                            <a:pt x="5023" y="4685"/>
                          </a:cubicBezTo>
                          <a:cubicBezTo>
                            <a:pt x="5576" y="4150"/>
                            <a:pt x="5023" y="2700"/>
                            <a:pt x="3781" y="1458"/>
                          </a:cubicBezTo>
                          <a:cubicBezTo>
                            <a:pt x="2865" y="542"/>
                            <a:pt x="1836" y="1"/>
                            <a:pt x="11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73" name="Google Shape;9673;p9"/>
                    <p:cNvSpPr/>
                    <p:nvPr/>
                  </p:nvSpPr>
                  <p:spPr>
                    <a:xfrm rot="-5400000">
                      <a:off x="3270913" y="3198588"/>
                      <a:ext cx="28075" cy="27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084" extrusionOk="0">
                          <a:moveTo>
                            <a:pt x="555" y="1"/>
                          </a:moveTo>
                          <a:cubicBezTo>
                            <a:pt x="285" y="1"/>
                            <a:pt x="18" y="178"/>
                            <a:pt x="0" y="531"/>
                          </a:cubicBezTo>
                          <a:cubicBezTo>
                            <a:pt x="0" y="825"/>
                            <a:pt x="415" y="1084"/>
                            <a:pt x="725" y="1084"/>
                          </a:cubicBezTo>
                          <a:cubicBezTo>
                            <a:pt x="1036" y="1084"/>
                            <a:pt x="1122" y="825"/>
                            <a:pt x="1122" y="531"/>
                          </a:cubicBezTo>
                          <a:cubicBezTo>
                            <a:pt x="1096" y="178"/>
                            <a:pt x="825" y="1"/>
                            <a:pt x="55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74" name="Google Shape;9674;p9"/>
                    <p:cNvSpPr/>
                    <p:nvPr/>
                  </p:nvSpPr>
                  <p:spPr>
                    <a:xfrm rot="-5400000">
                      <a:off x="3166663" y="3081813"/>
                      <a:ext cx="2807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06" extrusionOk="0">
                          <a:moveTo>
                            <a:pt x="553" y="1"/>
                          </a:moveTo>
                          <a:cubicBezTo>
                            <a:pt x="259" y="1"/>
                            <a:pt x="1" y="242"/>
                            <a:pt x="1" y="553"/>
                          </a:cubicBezTo>
                          <a:cubicBezTo>
                            <a:pt x="1" y="863"/>
                            <a:pt x="259" y="1105"/>
                            <a:pt x="553" y="1105"/>
                          </a:cubicBezTo>
                          <a:cubicBezTo>
                            <a:pt x="864" y="1105"/>
                            <a:pt x="1122" y="863"/>
                            <a:pt x="1122" y="553"/>
                          </a:cubicBezTo>
                          <a:cubicBezTo>
                            <a:pt x="1122" y="242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75" name="Google Shape;9675;p9"/>
                    <p:cNvSpPr/>
                    <p:nvPr/>
                  </p:nvSpPr>
                  <p:spPr>
                    <a:xfrm rot="-5400000">
                      <a:off x="3109275" y="2937500"/>
                      <a:ext cx="119525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81" h="4539" extrusionOk="0">
                          <a:moveTo>
                            <a:pt x="4251" y="1"/>
                          </a:moveTo>
                          <a:cubicBezTo>
                            <a:pt x="3292" y="1"/>
                            <a:pt x="2232" y="437"/>
                            <a:pt x="1398" y="1286"/>
                          </a:cubicBezTo>
                          <a:cubicBezTo>
                            <a:pt x="449" y="2235"/>
                            <a:pt x="0" y="3461"/>
                            <a:pt x="155" y="4514"/>
                          </a:cubicBezTo>
                          <a:cubicBezTo>
                            <a:pt x="282" y="4530"/>
                            <a:pt x="411" y="4539"/>
                            <a:pt x="542" y="4539"/>
                          </a:cubicBezTo>
                          <a:cubicBezTo>
                            <a:pt x="1486" y="4539"/>
                            <a:pt x="2534" y="4104"/>
                            <a:pt x="3383" y="3271"/>
                          </a:cubicBezTo>
                          <a:cubicBezTo>
                            <a:pt x="4349" y="2304"/>
                            <a:pt x="4781" y="1062"/>
                            <a:pt x="4643" y="26"/>
                          </a:cubicBezTo>
                          <a:cubicBezTo>
                            <a:pt x="4515" y="9"/>
                            <a:pt x="4384" y="1"/>
                            <a:pt x="4251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76" name="Google Shape;9676;p9"/>
                    <p:cNvSpPr/>
                    <p:nvPr/>
                  </p:nvSpPr>
                  <p:spPr>
                    <a:xfrm rot="-5400000">
                      <a:off x="3211525" y="2846475"/>
                      <a:ext cx="13985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4" h="4900" extrusionOk="0">
                          <a:moveTo>
                            <a:pt x="1155" y="1"/>
                          </a:moveTo>
                          <a:cubicBezTo>
                            <a:pt x="906" y="1"/>
                            <a:pt x="699" y="70"/>
                            <a:pt x="553" y="215"/>
                          </a:cubicBezTo>
                          <a:cubicBezTo>
                            <a:pt x="1" y="750"/>
                            <a:pt x="571" y="2200"/>
                            <a:pt x="1813" y="3442"/>
                          </a:cubicBezTo>
                          <a:cubicBezTo>
                            <a:pt x="2716" y="4358"/>
                            <a:pt x="3741" y="4899"/>
                            <a:pt x="4439" y="4899"/>
                          </a:cubicBezTo>
                          <a:cubicBezTo>
                            <a:pt x="4688" y="4899"/>
                            <a:pt x="4896" y="4830"/>
                            <a:pt x="5041" y="4685"/>
                          </a:cubicBezTo>
                          <a:cubicBezTo>
                            <a:pt x="5593" y="4150"/>
                            <a:pt x="5024" y="2700"/>
                            <a:pt x="3781" y="1458"/>
                          </a:cubicBezTo>
                          <a:cubicBezTo>
                            <a:pt x="2878" y="542"/>
                            <a:pt x="1853" y="1"/>
                            <a:pt x="115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77" name="Google Shape;9677;p9"/>
                    <p:cNvSpPr/>
                    <p:nvPr/>
                  </p:nvSpPr>
                  <p:spPr>
                    <a:xfrm rot="-5400000">
                      <a:off x="3270638" y="2998113"/>
                      <a:ext cx="276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23" extrusionOk="0">
                          <a:moveTo>
                            <a:pt x="553" y="1"/>
                          </a:moveTo>
                          <a:cubicBezTo>
                            <a:pt x="243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43" y="1123"/>
                            <a:pt x="553" y="1123"/>
                          </a:cubicBezTo>
                          <a:cubicBezTo>
                            <a:pt x="864" y="1123"/>
                            <a:pt x="1106" y="864"/>
                            <a:pt x="1106" y="553"/>
                          </a:cubicBezTo>
                          <a:cubicBezTo>
                            <a:pt x="1106" y="260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78" name="Google Shape;9678;p9"/>
                    <p:cNvSpPr/>
                    <p:nvPr/>
                  </p:nvSpPr>
                  <p:spPr>
                    <a:xfrm rot="-5400000">
                      <a:off x="3166450" y="2886575"/>
                      <a:ext cx="27625" cy="26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1071" extrusionOk="0">
                          <a:moveTo>
                            <a:pt x="725" y="1"/>
                          </a:moveTo>
                          <a:cubicBezTo>
                            <a:pt x="432" y="1"/>
                            <a:pt x="0" y="242"/>
                            <a:pt x="0" y="553"/>
                          </a:cubicBezTo>
                          <a:cubicBezTo>
                            <a:pt x="18" y="898"/>
                            <a:pt x="285" y="1071"/>
                            <a:pt x="553" y="1071"/>
                          </a:cubicBezTo>
                          <a:cubicBezTo>
                            <a:pt x="820" y="1071"/>
                            <a:pt x="1088" y="898"/>
                            <a:pt x="1105" y="553"/>
                          </a:cubicBezTo>
                          <a:cubicBezTo>
                            <a:pt x="1105" y="242"/>
                            <a:pt x="1019" y="1"/>
                            <a:pt x="72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79" name="Google Shape;9679;p9"/>
                    <p:cNvSpPr/>
                    <p:nvPr/>
                  </p:nvSpPr>
                  <p:spPr>
                    <a:xfrm rot="-5400000">
                      <a:off x="3109475" y="2737500"/>
                      <a:ext cx="119125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5" h="4539" extrusionOk="0">
                          <a:moveTo>
                            <a:pt x="4235" y="1"/>
                          </a:moveTo>
                          <a:cubicBezTo>
                            <a:pt x="3279" y="1"/>
                            <a:pt x="2232" y="437"/>
                            <a:pt x="1398" y="1286"/>
                          </a:cubicBezTo>
                          <a:cubicBezTo>
                            <a:pt x="432" y="2235"/>
                            <a:pt x="0" y="3461"/>
                            <a:pt x="139" y="4514"/>
                          </a:cubicBezTo>
                          <a:cubicBezTo>
                            <a:pt x="265" y="4530"/>
                            <a:pt x="394" y="4539"/>
                            <a:pt x="526" y="4539"/>
                          </a:cubicBezTo>
                          <a:cubicBezTo>
                            <a:pt x="1473" y="4539"/>
                            <a:pt x="2535" y="4104"/>
                            <a:pt x="3383" y="3271"/>
                          </a:cubicBezTo>
                          <a:cubicBezTo>
                            <a:pt x="4333" y="2304"/>
                            <a:pt x="4764" y="1062"/>
                            <a:pt x="4626" y="26"/>
                          </a:cubicBezTo>
                          <a:cubicBezTo>
                            <a:pt x="4498" y="9"/>
                            <a:pt x="4367" y="1"/>
                            <a:pt x="423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80" name="Google Shape;9680;p9"/>
                    <p:cNvSpPr/>
                    <p:nvPr/>
                  </p:nvSpPr>
                  <p:spPr>
                    <a:xfrm rot="-5400000">
                      <a:off x="3211750" y="26464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44" y="1"/>
                          </a:moveTo>
                          <a:cubicBezTo>
                            <a:pt x="897" y="1"/>
                            <a:pt x="693" y="70"/>
                            <a:pt x="553" y="215"/>
                          </a:cubicBezTo>
                          <a:cubicBezTo>
                            <a:pt x="0" y="750"/>
                            <a:pt x="553" y="2200"/>
                            <a:pt x="1795" y="3442"/>
                          </a:cubicBezTo>
                          <a:cubicBezTo>
                            <a:pt x="2711" y="4358"/>
                            <a:pt x="3740" y="4899"/>
                            <a:pt x="4438" y="4899"/>
                          </a:cubicBezTo>
                          <a:cubicBezTo>
                            <a:pt x="4688" y="4899"/>
                            <a:pt x="4895" y="4830"/>
                            <a:pt x="5040" y="4685"/>
                          </a:cubicBezTo>
                          <a:cubicBezTo>
                            <a:pt x="5575" y="4150"/>
                            <a:pt x="5023" y="2700"/>
                            <a:pt x="3780" y="1458"/>
                          </a:cubicBezTo>
                          <a:cubicBezTo>
                            <a:pt x="2864" y="542"/>
                            <a:pt x="1836" y="1"/>
                            <a:pt x="114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81" name="Google Shape;9681;p9"/>
                    <p:cNvSpPr/>
                    <p:nvPr/>
                  </p:nvSpPr>
                  <p:spPr>
                    <a:xfrm rot="-5400000">
                      <a:off x="3270425" y="2793800"/>
                      <a:ext cx="28075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23" extrusionOk="0">
                          <a:moveTo>
                            <a:pt x="570" y="1"/>
                          </a:moveTo>
                          <a:cubicBezTo>
                            <a:pt x="260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60" y="1123"/>
                            <a:pt x="570" y="1123"/>
                          </a:cubicBezTo>
                          <a:cubicBezTo>
                            <a:pt x="864" y="1123"/>
                            <a:pt x="1123" y="864"/>
                            <a:pt x="1123" y="553"/>
                          </a:cubicBezTo>
                          <a:cubicBezTo>
                            <a:pt x="1123" y="260"/>
                            <a:pt x="864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82" name="Google Shape;9682;p9"/>
                    <p:cNvSpPr/>
                    <p:nvPr/>
                  </p:nvSpPr>
                  <p:spPr>
                    <a:xfrm rot="-5400000">
                      <a:off x="3166663" y="2681813"/>
                      <a:ext cx="2807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06" extrusionOk="0">
                          <a:moveTo>
                            <a:pt x="570" y="1"/>
                          </a:moveTo>
                          <a:cubicBezTo>
                            <a:pt x="259" y="1"/>
                            <a:pt x="0" y="242"/>
                            <a:pt x="0" y="553"/>
                          </a:cubicBezTo>
                          <a:cubicBezTo>
                            <a:pt x="0" y="863"/>
                            <a:pt x="259" y="1105"/>
                            <a:pt x="570" y="1105"/>
                          </a:cubicBezTo>
                          <a:cubicBezTo>
                            <a:pt x="863" y="1105"/>
                            <a:pt x="1122" y="863"/>
                            <a:pt x="1122" y="553"/>
                          </a:cubicBezTo>
                          <a:cubicBezTo>
                            <a:pt x="1122" y="242"/>
                            <a:pt x="863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83" name="Google Shape;9683;p9"/>
                    <p:cNvSpPr/>
                    <p:nvPr/>
                  </p:nvSpPr>
                  <p:spPr>
                    <a:xfrm rot="-5400000">
                      <a:off x="3099338" y="2532863"/>
                      <a:ext cx="139400" cy="122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11" extrusionOk="0">
                          <a:moveTo>
                            <a:pt x="4439" y="1"/>
                          </a:moveTo>
                          <a:cubicBezTo>
                            <a:pt x="3748" y="1"/>
                            <a:pt x="2715" y="548"/>
                            <a:pt x="1796" y="1455"/>
                          </a:cubicBezTo>
                          <a:cubicBezTo>
                            <a:pt x="553" y="2697"/>
                            <a:pt x="1" y="4147"/>
                            <a:pt x="536" y="4700"/>
                          </a:cubicBezTo>
                          <a:cubicBezTo>
                            <a:pt x="679" y="4843"/>
                            <a:pt x="883" y="4911"/>
                            <a:pt x="1128" y="4911"/>
                          </a:cubicBezTo>
                          <a:cubicBezTo>
                            <a:pt x="1827" y="4911"/>
                            <a:pt x="2860" y="4360"/>
                            <a:pt x="3781" y="3440"/>
                          </a:cubicBezTo>
                          <a:cubicBezTo>
                            <a:pt x="5023" y="2214"/>
                            <a:pt x="5576" y="764"/>
                            <a:pt x="5023" y="212"/>
                          </a:cubicBezTo>
                          <a:cubicBezTo>
                            <a:pt x="4884" y="68"/>
                            <a:pt x="4683" y="1"/>
                            <a:pt x="443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84" name="Google Shape;9684;p9"/>
                    <p:cNvSpPr/>
                    <p:nvPr/>
                  </p:nvSpPr>
                  <p:spPr>
                    <a:xfrm rot="-5400000">
                      <a:off x="3211750" y="24462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38" y="1"/>
                          </a:moveTo>
                          <a:cubicBezTo>
                            <a:pt x="888" y="1"/>
                            <a:pt x="681" y="70"/>
                            <a:pt x="536" y="215"/>
                          </a:cubicBezTo>
                          <a:cubicBezTo>
                            <a:pt x="1" y="750"/>
                            <a:pt x="553" y="2200"/>
                            <a:pt x="1796" y="3442"/>
                          </a:cubicBezTo>
                          <a:cubicBezTo>
                            <a:pt x="2712" y="4358"/>
                            <a:pt x="3731" y="4899"/>
                            <a:pt x="4425" y="4899"/>
                          </a:cubicBezTo>
                          <a:cubicBezTo>
                            <a:pt x="4672" y="4899"/>
                            <a:pt x="4878" y="4830"/>
                            <a:pt x="5023" y="4685"/>
                          </a:cubicBezTo>
                          <a:cubicBezTo>
                            <a:pt x="5576" y="4150"/>
                            <a:pt x="5006" y="2700"/>
                            <a:pt x="3781" y="1458"/>
                          </a:cubicBezTo>
                          <a:cubicBezTo>
                            <a:pt x="2865" y="542"/>
                            <a:pt x="1836" y="1"/>
                            <a:pt x="11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85" name="Google Shape;9685;p9"/>
                    <p:cNvSpPr/>
                    <p:nvPr/>
                  </p:nvSpPr>
                  <p:spPr>
                    <a:xfrm rot="-5400000">
                      <a:off x="3265288" y="2597863"/>
                      <a:ext cx="38425" cy="28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37" h="1126" extrusionOk="0">
                          <a:moveTo>
                            <a:pt x="760" y="1"/>
                          </a:moveTo>
                          <a:cubicBezTo>
                            <a:pt x="259" y="1"/>
                            <a:pt x="0" y="605"/>
                            <a:pt x="363" y="967"/>
                          </a:cubicBezTo>
                          <a:cubicBezTo>
                            <a:pt x="472" y="1077"/>
                            <a:pt x="608" y="1126"/>
                            <a:pt x="742" y="1126"/>
                          </a:cubicBezTo>
                          <a:cubicBezTo>
                            <a:pt x="1031" y="1126"/>
                            <a:pt x="1312" y="900"/>
                            <a:pt x="1312" y="570"/>
                          </a:cubicBezTo>
                          <a:cubicBezTo>
                            <a:pt x="1312" y="260"/>
                            <a:pt x="1537" y="1"/>
                            <a:pt x="76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86" name="Google Shape;9686;p9"/>
                    <p:cNvSpPr/>
                    <p:nvPr/>
                  </p:nvSpPr>
                  <p:spPr>
                    <a:xfrm rot="-5400000">
                      <a:off x="3166875" y="2481825"/>
                      <a:ext cx="27650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1" y="242"/>
                            <a:pt x="1" y="553"/>
                          </a:cubicBezTo>
                          <a:cubicBezTo>
                            <a:pt x="1" y="863"/>
                            <a:pt x="242" y="1105"/>
                            <a:pt x="553" y="1105"/>
                          </a:cubicBezTo>
                          <a:cubicBezTo>
                            <a:pt x="864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87" name="Google Shape;9687;p9"/>
                    <p:cNvSpPr/>
                    <p:nvPr/>
                  </p:nvSpPr>
                  <p:spPr>
                    <a:xfrm rot="-5400000">
                      <a:off x="3109488" y="2337513"/>
                      <a:ext cx="119100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4" h="4539" extrusionOk="0">
                          <a:moveTo>
                            <a:pt x="4239" y="1"/>
                          </a:moveTo>
                          <a:cubicBezTo>
                            <a:pt x="3292" y="1"/>
                            <a:pt x="2232" y="437"/>
                            <a:pt x="1398" y="1286"/>
                          </a:cubicBezTo>
                          <a:cubicBezTo>
                            <a:pt x="432" y="2235"/>
                            <a:pt x="0" y="3461"/>
                            <a:pt x="138" y="4514"/>
                          </a:cubicBezTo>
                          <a:cubicBezTo>
                            <a:pt x="267" y="4530"/>
                            <a:pt x="397" y="4539"/>
                            <a:pt x="530" y="4539"/>
                          </a:cubicBezTo>
                          <a:cubicBezTo>
                            <a:pt x="1486" y="4539"/>
                            <a:pt x="2534" y="4104"/>
                            <a:pt x="3383" y="3271"/>
                          </a:cubicBezTo>
                          <a:cubicBezTo>
                            <a:pt x="4332" y="2304"/>
                            <a:pt x="4764" y="1062"/>
                            <a:pt x="4626" y="26"/>
                          </a:cubicBezTo>
                          <a:cubicBezTo>
                            <a:pt x="4500" y="9"/>
                            <a:pt x="4371" y="1"/>
                            <a:pt x="423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88" name="Google Shape;9688;p9"/>
                    <p:cNvSpPr/>
                    <p:nvPr/>
                  </p:nvSpPr>
                  <p:spPr>
                    <a:xfrm rot="-5400000">
                      <a:off x="3211763" y="2246488"/>
                      <a:ext cx="139375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5" h="4900" extrusionOk="0">
                          <a:moveTo>
                            <a:pt x="1151" y="1"/>
                          </a:moveTo>
                          <a:cubicBezTo>
                            <a:pt x="904" y="1"/>
                            <a:pt x="698" y="70"/>
                            <a:pt x="552" y="215"/>
                          </a:cubicBezTo>
                          <a:cubicBezTo>
                            <a:pt x="0" y="750"/>
                            <a:pt x="570" y="2200"/>
                            <a:pt x="1795" y="3442"/>
                          </a:cubicBezTo>
                          <a:cubicBezTo>
                            <a:pt x="2711" y="4358"/>
                            <a:pt x="3739" y="4899"/>
                            <a:pt x="4438" y="4899"/>
                          </a:cubicBezTo>
                          <a:cubicBezTo>
                            <a:pt x="4687" y="4899"/>
                            <a:pt x="4895" y="4830"/>
                            <a:pt x="5040" y="4685"/>
                          </a:cubicBezTo>
                          <a:cubicBezTo>
                            <a:pt x="5575" y="4150"/>
                            <a:pt x="5023" y="2700"/>
                            <a:pt x="3780" y="1458"/>
                          </a:cubicBezTo>
                          <a:cubicBezTo>
                            <a:pt x="2864" y="542"/>
                            <a:pt x="1845" y="1"/>
                            <a:pt x="1151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89" name="Google Shape;9689;p9"/>
                    <p:cNvSpPr/>
                    <p:nvPr/>
                  </p:nvSpPr>
                  <p:spPr>
                    <a:xfrm rot="-5400000">
                      <a:off x="3272588" y="2395963"/>
                      <a:ext cx="237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0" h="1123" extrusionOk="0">
                          <a:moveTo>
                            <a:pt x="397" y="1"/>
                          </a:moveTo>
                          <a:cubicBezTo>
                            <a:pt x="87" y="1"/>
                            <a:pt x="0" y="260"/>
                            <a:pt x="0" y="570"/>
                          </a:cubicBezTo>
                          <a:cubicBezTo>
                            <a:pt x="0" y="864"/>
                            <a:pt x="87" y="1123"/>
                            <a:pt x="397" y="1123"/>
                          </a:cubicBezTo>
                          <a:cubicBezTo>
                            <a:pt x="691" y="1123"/>
                            <a:pt x="950" y="864"/>
                            <a:pt x="950" y="570"/>
                          </a:cubicBezTo>
                          <a:cubicBezTo>
                            <a:pt x="950" y="260"/>
                            <a:pt x="691" y="1"/>
                            <a:pt x="397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90" name="Google Shape;9690;p9"/>
                    <p:cNvSpPr/>
                    <p:nvPr/>
                  </p:nvSpPr>
                  <p:spPr>
                    <a:xfrm rot="-5400000">
                      <a:off x="3166663" y="2286138"/>
                      <a:ext cx="2807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06" extrusionOk="0">
                          <a:moveTo>
                            <a:pt x="570" y="1"/>
                          </a:moveTo>
                          <a:cubicBezTo>
                            <a:pt x="259" y="1"/>
                            <a:pt x="0" y="242"/>
                            <a:pt x="0" y="553"/>
                          </a:cubicBezTo>
                          <a:cubicBezTo>
                            <a:pt x="0" y="863"/>
                            <a:pt x="259" y="1105"/>
                            <a:pt x="570" y="1105"/>
                          </a:cubicBezTo>
                          <a:cubicBezTo>
                            <a:pt x="863" y="1105"/>
                            <a:pt x="1122" y="863"/>
                            <a:pt x="1122" y="553"/>
                          </a:cubicBezTo>
                          <a:cubicBezTo>
                            <a:pt x="1122" y="242"/>
                            <a:pt x="863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91" name="Google Shape;9691;p9"/>
                    <p:cNvSpPr/>
                    <p:nvPr/>
                  </p:nvSpPr>
                  <p:spPr>
                    <a:xfrm rot="-5400000">
                      <a:off x="3109475" y="2137300"/>
                      <a:ext cx="119125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5" h="4539" extrusionOk="0">
                          <a:moveTo>
                            <a:pt x="4235" y="1"/>
                          </a:moveTo>
                          <a:cubicBezTo>
                            <a:pt x="3279" y="1"/>
                            <a:pt x="2230" y="437"/>
                            <a:pt x="1381" y="1286"/>
                          </a:cubicBezTo>
                          <a:cubicBezTo>
                            <a:pt x="432" y="2235"/>
                            <a:pt x="1" y="3461"/>
                            <a:pt x="139" y="4514"/>
                          </a:cubicBezTo>
                          <a:cubicBezTo>
                            <a:pt x="265" y="4530"/>
                            <a:pt x="394" y="4539"/>
                            <a:pt x="526" y="4539"/>
                          </a:cubicBezTo>
                          <a:cubicBezTo>
                            <a:pt x="1473" y="4539"/>
                            <a:pt x="2533" y="4104"/>
                            <a:pt x="3366" y="3271"/>
                          </a:cubicBezTo>
                          <a:cubicBezTo>
                            <a:pt x="4333" y="2304"/>
                            <a:pt x="4764" y="1062"/>
                            <a:pt x="4626" y="26"/>
                          </a:cubicBezTo>
                          <a:cubicBezTo>
                            <a:pt x="4498" y="9"/>
                            <a:pt x="4367" y="1"/>
                            <a:pt x="423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92" name="Google Shape;9692;p9"/>
                    <p:cNvSpPr/>
                    <p:nvPr/>
                  </p:nvSpPr>
                  <p:spPr>
                    <a:xfrm rot="-5400000">
                      <a:off x="3211750" y="20462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37" y="1"/>
                          </a:moveTo>
                          <a:cubicBezTo>
                            <a:pt x="888" y="1"/>
                            <a:pt x="681" y="70"/>
                            <a:pt x="536" y="215"/>
                          </a:cubicBezTo>
                          <a:cubicBezTo>
                            <a:pt x="0" y="750"/>
                            <a:pt x="553" y="2200"/>
                            <a:pt x="1795" y="3442"/>
                          </a:cubicBezTo>
                          <a:cubicBezTo>
                            <a:pt x="2711" y="4358"/>
                            <a:pt x="3740" y="4899"/>
                            <a:pt x="4432" y="4899"/>
                          </a:cubicBezTo>
                          <a:cubicBezTo>
                            <a:pt x="4678" y="4899"/>
                            <a:pt x="4882" y="4830"/>
                            <a:pt x="5023" y="4685"/>
                          </a:cubicBezTo>
                          <a:cubicBezTo>
                            <a:pt x="5575" y="4150"/>
                            <a:pt x="5023" y="2700"/>
                            <a:pt x="3780" y="1458"/>
                          </a:cubicBezTo>
                          <a:cubicBezTo>
                            <a:pt x="2864" y="542"/>
                            <a:pt x="1836" y="1"/>
                            <a:pt x="1137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93" name="Google Shape;9693;p9"/>
                    <p:cNvSpPr/>
                    <p:nvPr/>
                  </p:nvSpPr>
                  <p:spPr>
                    <a:xfrm rot="-5400000">
                      <a:off x="3270638" y="2193813"/>
                      <a:ext cx="276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23" extrusionOk="0">
                          <a:moveTo>
                            <a:pt x="553" y="1"/>
                          </a:moveTo>
                          <a:cubicBezTo>
                            <a:pt x="242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42" y="1123"/>
                            <a:pt x="553" y="1123"/>
                          </a:cubicBezTo>
                          <a:cubicBezTo>
                            <a:pt x="864" y="1123"/>
                            <a:pt x="1105" y="864"/>
                            <a:pt x="1105" y="553"/>
                          </a:cubicBezTo>
                          <a:cubicBezTo>
                            <a:pt x="1105" y="260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94" name="Google Shape;9694;p9"/>
                    <p:cNvSpPr/>
                    <p:nvPr/>
                  </p:nvSpPr>
                  <p:spPr>
                    <a:xfrm rot="-5400000">
                      <a:off x="3166875" y="2086150"/>
                      <a:ext cx="27650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1" y="242"/>
                            <a:pt x="1" y="553"/>
                          </a:cubicBezTo>
                          <a:cubicBezTo>
                            <a:pt x="1" y="863"/>
                            <a:pt x="242" y="1105"/>
                            <a:pt x="553" y="1105"/>
                          </a:cubicBezTo>
                          <a:cubicBezTo>
                            <a:pt x="864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95" name="Google Shape;9695;p9"/>
                    <p:cNvSpPr/>
                    <p:nvPr/>
                  </p:nvSpPr>
                  <p:spPr>
                    <a:xfrm rot="-5400000">
                      <a:off x="3099250" y="1932750"/>
                      <a:ext cx="139400" cy="12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4" extrusionOk="0">
                          <a:moveTo>
                            <a:pt x="4432" y="1"/>
                          </a:moveTo>
                          <a:cubicBezTo>
                            <a:pt x="3738" y="1"/>
                            <a:pt x="2715" y="548"/>
                            <a:pt x="1796" y="1455"/>
                          </a:cubicBezTo>
                          <a:cubicBezTo>
                            <a:pt x="553" y="2697"/>
                            <a:pt x="1" y="4147"/>
                            <a:pt x="536" y="4700"/>
                          </a:cubicBezTo>
                          <a:cubicBezTo>
                            <a:pt x="678" y="4838"/>
                            <a:pt x="881" y="4903"/>
                            <a:pt x="1124" y="4903"/>
                          </a:cubicBezTo>
                          <a:cubicBezTo>
                            <a:pt x="1823" y="4903"/>
                            <a:pt x="2859" y="4361"/>
                            <a:pt x="3781" y="3440"/>
                          </a:cubicBezTo>
                          <a:cubicBezTo>
                            <a:pt x="5006" y="2214"/>
                            <a:pt x="5576" y="764"/>
                            <a:pt x="5023" y="212"/>
                          </a:cubicBezTo>
                          <a:cubicBezTo>
                            <a:pt x="4880" y="68"/>
                            <a:pt x="4676" y="1"/>
                            <a:pt x="443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96" name="Google Shape;9696;p9"/>
                    <p:cNvSpPr/>
                    <p:nvPr/>
                  </p:nvSpPr>
                  <p:spPr>
                    <a:xfrm rot="-5400000">
                      <a:off x="3211538" y="1846288"/>
                      <a:ext cx="139825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3" h="4900" extrusionOk="0">
                          <a:moveTo>
                            <a:pt x="1154" y="1"/>
                          </a:moveTo>
                          <a:cubicBezTo>
                            <a:pt x="906" y="1"/>
                            <a:pt x="698" y="70"/>
                            <a:pt x="553" y="215"/>
                          </a:cubicBezTo>
                          <a:cubicBezTo>
                            <a:pt x="1" y="750"/>
                            <a:pt x="570" y="2200"/>
                            <a:pt x="1796" y="3442"/>
                          </a:cubicBezTo>
                          <a:cubicBezTo>
                            <a:pt x="2712" y="4358"/>
                            <a:pt x="3740" y="4899"/>
                            <a:pt x="4439" y="4899"/>
                          </a:cubicBezTo>
                          <a:cubicBezTo>
                            <a:pt x="4688" y="4899"/>
                            <a:pt x="4895" y="4830"/>
                            <a:pt x="5040" y="4685"/>
                          </a:cubicBezTo>
                          <a:cubicBezTo>
                            <a:pt x="5593" y="4150"/>
                            <a:pt x="5023" y="2700"/>
                            <a:pt x="3781" y="1458"/>
                          </a:cubicBezTo>
                          <a:cubicBezTo>
                            <a:pt x="2877" y="542"/>
                            <a:pt x="1852" y="1"/>
                            <a:pt x="115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97" name="Google Shape;9697;p9"/>
                    <p:cNvSpPr/>
                    <p:nvPr/>
                  </p:nvSpPr>
                  <p:spPr>
                    <a:xfrm rot="-5400000">
                      <a:off x="3270650" y="1993600"/>
                      <a:ext cx="27625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1123" extrusionOk="0">
                          <a:moveTo>
                            <a:pt x="553" y="1"/>
                          </a:moveTo>
                          <a:cubicBezTo>
                            <a:pt x="242" y="1"/>
                            <a:pt x="0" y="260"/>
                            <a:pt x="0" y="553"/>
                          </a:cubicBezTo>
                          <a:cubicBezTo>
                            <a:pt x="0" y="864"/>
                            <a:pt x="242" y="1123"/>
                            <a:pt x="553" y="1123"/>
                          </a:cubicBezTo>
                          <a:cubicBezTo>
                            <a:pt x="863" y="1123"/>
                            <a:pt x="1105" y="864"/>
                            <a:pt x="1105" y="553"/>
                          </a:cubicBezTo>
                          <a:cubicBezTo>
                            <a:pt x="1105" y="260"/>
                            <a:pt x="863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98" name="Google Shape;9698;p9"/>
                    <p:cNvSpPr/>
                    <p:nvPr/>
                  </p:nvSpPr>
                  <p:spPr>
                    <a:xfrm rot="-5400000">
                      <a:off x="3166875" y="1881625"/>
                      <a:ext cx="27650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1" y="242"/>
                            <a:pt x="1" y="553"/>
                          </a:cubicBezTo>
                          <a:cubicBezTo>
                            <a:pt x="1" y="863"/>
                            <a:pt x="242" y="1105"/>
                            <a:pt x="553" y="1105"/>
                          </a:cubicBezTo>
                          <a:cubicBezTo>
                            <a:pt x="864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699" name="Google Shape;9699;p9"/>
                    <p:cNvSpPr/>
                    <p:nvPr/>
                  </p:nvSpPr>
                  <p:spPr>
                    <a:xfrm rot="-5400000">
                      <a:off x="3109488" y="1737313"/>
                      <a:ext cx="119100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4" h="4539" extrusionOk="0">
                          <a:moveTo>
                            <a:pt x="4235" y="1"/>
                          </a:moveTo>
                          <a:cubicBezTo>
                            <a:pt x="3282" y="1"/>
                            <a:pt x="2245" y="437"/>
                            <a:pt x="1381" y="1286"/>
                          </a:cubicBezTo>
                          <a:cubicBezTo>
                            <a:pt x="432" y="2235"/>
                            <a:pt x="0" y="3461"/>
                            <a:pt x="138" y="4514"/>
                          </a:cubicBezTo>
                          <a:cubicBezTo>
                            <a:pt x="264" y="4530"/>
                            <a:pt x="394" y="4539"/>
                            <a:pt x="525" y="4539"/>
                          </a:cubicBezTo>
                          <a:cubicBezTo>
                            <a:pt x="1472" y="4539"/>
                            <a:pt x="2532" y="4104"/>
                            <a:pt x="3366" y="3271"/>
                          </a:cubicBezTo>
                          <a:cubicBezTo>
                            <a:pt x="4332" y="2304"/>
                            <a:pt x="4764" y="1062"/>
                            <a:pt x="4626" y="26"/>
                          </a:cubicBezTo>
                          <a:cubicBezTo>
                            <a:pt x="4498" y="9"/>
                            <a:pt x="4367" y="1"/>
                            <a:pt x="423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700" name="Google Shape;9700;p9"/>
                    <p:cNvSpPr/>
                    <p:nvPr/>
                  </p:nvSpPr>
                  <p:spPr>
                    <a:xfrm rot="-5400000">
                      <a:off x="3211763" y="1646288"/>
                      <a:ext cx="139375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5" h="4900" extrusionOk="0">
                          <a:moveTo>
                            <a:pt x="1144" y="1"/>
                          </a:moveTo>
                          <a:cubicBezTo>
                            <a:pt x="897" y="1"/>
                            <a:pt x="693" y="70"/>
                            <a:pt x="552" y="215"/>
                          </a:cubicBezTo>
                          <a:cubicBezTo>
                            <a:pt x="0" y="750"/>
                            <a:pt x="552" y="2200"/>
                            <a:pt x="1795" y="3442"/>
                          </a:cubicBezTo>
                          <a:cubicBezTo>
                            <a:pt x="2711" y="4358"/>
                            <a:pt x="3739" y="4899"/>
                            <a:pt x="4431" y="4899"/>
                          </a:cubicBezTo>
                          <a:cubicBezTo>
                            <a:pt x="4678" y="4899"/>
                            <a:pt x="4882" y="4830"/>
                            <a:pt x="5023" y="4685"/>
                          </a:cubicBezTo>
                          <a:cubicBezTo>
                            <a:pt x="5575" y="4150"/>
                            <a:pt x="5023" y="2700"/>
                            <a:pt x="3780" y="1458"/>
                          </a:cubicBezTo>
                          <a:cubicBezTo>
                            <a:pt x="2864" y="542"/>
                            <a:pt x="1836" y="1"/>
                            <a:pt x="114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701" name="Google Shape;9701;p9"/>
                    <p:cNvSpPr/>
                    <p:nvPr/>
                  </p:nvSpPr>
                  <p:spPr>
                    <a:xfrm rot="-5400000">
                      <a:off x="3268025" y="1796000"/>
                      <a:ext cx="32825" cy="28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13" h="1121" extrusionOk="0">
                          <a:moveTo>
                            <a:pt x="743" y="1"/>
                          </a:moveTo>
                          <a:cubicBezTo>
                            <a:pt x="259" y="1"/>
                            <a:pt x="1" y="605"/>
                            <a:pt x="363" y="950"/>
                          </a:cubicBezTo>
                          <a:cubicBezTo>
                            <a:pt x="475" y="1068"/>
                            <a:pt x="615" y="1120"/>
                            <a:pt x="753" y="1120"/>
                          </a:cubicBezTo>
                          <a:cubicBezTo>
                            <a:pt x="1037" y="1120"/>
                            <a:pt x="1312" y="896"/>
                            <a:pt x="1312" y="570"/>
                          </a:cubicBezTo>
                          <a:cubicBezTo>
                            <a:pt x="1312" y="260"/>
                            <a:pt x="1053" y="1"/>
                            <a:pt x="74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702" name="Google Shape;9702;p9"/>
                    <p:cNvSpPr/>
                    <p:nvPr/>
                  </p:nvSpPr>
                  <p:spPr>
                    <a:xfrm rot="-5400000">
                      <a:off x="3164588" y="1683713"/>
                      <a:ext cx="32375" cy="27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95" h="1112" extrusionOk="0">
                          <a:moveTo>
                            <a:pt x="742" y="1"/>
                          </a:moveTo>
                          <a:cubicBezTo>
                            <a:pt x="242" y="1"/>
                            <a:pt x="0" y="587"/>
                            <a:pt x="345" y="950"/>
                          </a:cubicBezTo>
                          <a:cubicBezTo>
                            <a:pt x="457" y="1061"/>
                            <a:pt x="596" y="1112"/>
                            <a:pt x="732" y="1112"/>
                          </a:cubicBezTo>
                          <a:cubicBezTo>
                            <a:pt x="1018" y="1112"/>
                            <a:pt x="1295" y="892"/>
                            <a:pt x="1295" y="553"/>
                          </a:cubicBezTo>
                          <a:cubicBezTo>
                            <a:pt x="1295" y="242"/>
                            <a:pt x="1053" y="1"/>
                            <a:pt x="74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703" name="Google Shape;9703;p9"/>
                    <p:cNvSpPr/>
                    <p:nvPr/>
                  </p:nvSpPr>
                  <p:spPr>
                    <a:xfrm rot="-5400000">
                      <a:off x="3099338" y="1532663"/>
                      <a:ext cx="139400" cy="122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11" extrusionOk="0">
                          <a:moveTo>
                            <a:pt x="4439" y="1"/>
                          </a:moveTo>
                          <a:cubicBezTo>
                            <a:pt x="3747" y="1"/>
                            <a:pt x="2715" y="548"/>
                            <a:pt x="1795" y="1455"/>
                          </a:cubicBezTo>
                          <a:cubicBezTo>
                            <a:pt x="553" y="2697"/>
                            <a:pt x="0" y="4147"/>
                            <a:pt x="535" y="4700"/>
                          </a:cubicBezTo>
                          <a:cubicBezTo>
                            <a:pt x="679" y="4843"/>
                            <a:pt x="883" y="4911"/>
                            <a:pt x="1128" y="4911"/>
                          </a:cubicBezTo>
                          <a:cubicBezTo>
                            <a:pt x="1827" y="4911"/>
                            <a:pt x="2860" y="4360"/>
                            <a:pt x="3780" y="3440"/>
                          </a:cubicBezTo>
                          <a:cubicBezTo>
                            <a:pt x="5023" y="2214"/>
                            <a:pt x="5575" y="764"/>
                            <a:pt x="5023" y="212"/>
                          </a:cubicBezTo>
                          <a:cubicBezTo>
                            <a:pt x="4884" y="68"/>
                            <a:pt x="4683" y="1"/>
                            <a:pt x="443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704" name="Google Shape;9704;p9"/>
                    <p:cNvSpPr/>
                    <p:nvPr/>
                  </p:nvSpPr>
                  <p:spPr>
                    <a:xfrm rot="-5400000">
                      <a:off x="3211538" y="1446288"/>
                      <a:ext cx="139825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3" h="4900" extrusionOk="0">
                          <a:moveTo>
                            <a:pt x="1154" y="1"/>
                          </a:moveTo>
                          <a:cubicBezTo>
                            <a:pt x="905" y="1"/>
                            <a:pt x="698" y="70"/>
                            <a:pt x="553" y="215"/>
                          </a:cubicBezTo>
                          <a:cubicBezTo>
                            <a:pt x="0" y="750"/>
                            <a:pt x="570" y="2200"/>
                            <a:pt x="1813" y="3442"/>
                          </a:cubicBezTo>
                          <a:cubicBezTo>
                            <a:pt x="2716" y="4358"/>
                            <a:pt x="3741" y="4899"/>
                            <a:pt x="4439" y="4899"/>
                          </a:cubicBezTo>
                          <a:cubicBezTo>
                            <a:pt x="4688" y="4899"/>
                            <a:pt x="4895" y="4830"/>
                            <a:pt x="5040" y="4685"/>
                          </a:cubicBezTo>
                          <a:cubicBezTo>
                            <a:pt x="5592" y="4150"/>
                            <a:pt x="5023" y="2700"/>
                            <a:pt x="3797" y="1458"/>
                          </a:cubicBezTo>
                          <a:cubicBezTo>
                            <a:pt x="2882" y="542"/>
                            <a:pt x="1853" y="1"/>
                            <a:pt x="115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705" name="Google Shape;9705;p9"/>
                    <p:cNvSpPr/>
                    <p:nvPr/>
                  </p:nvSpPr>
                  <p:spPr>
                    <a:xfrm rot="-5400000">
                      <a:off x="3270638" y="1593613"/>
                      <a:ext cx="276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23" extrusionOk="0">
                          <a:moveTo>
                            <a:pt x="553" y="1"/>
                          </a:moveTo>
                          <a:cubicBezTo>
                            <a:pt x="242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42" y="1123"/>
                            <a:pt x="553" y="1123"/>
                          </a:cubicBezTo>
                          <a:cubicBezTo>
                            <a:pt x="864" y="1123"/>
                            <a:pt x="1105" y="864"/>
                            <a:pt x="1105" y="553"/>
                          </a:cubicBezTo>
                          <a:cubicBezTo>
                            <a:pt x="1105" y="260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706" name="Google Shape;9706;p9"/>
                    <p:cNvSpPr/>
                    <p:nvPr/>
                  </p:nvSpPr>
                  <p:spPr>
                    <a:xfrm rot="-5400000">
                      <a:off x="3162350" y="1486175"/>
                      <a:ext cx="36700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68" h="1106" extrusionOk="0">
                          <a:moveTo>
                            <a:pt x="743" y="1"/>
                          </a:moveTo>
                          <a:cubicBezTo>
                            <a:pt x="1" y="1"/>
                            <a:pt x="1" y="1105"/>
                            <a:pt x="743" y="1105"/>
                          </a:cubicBezTo>
                          <a:cubicBezTo>
                            <a:pt x="1036" y="1105"/>
                            <a:pt x="1468" y="863"/>
                            <a:pt x="1468" y="553"/>
                          </a:cubicBezTo>
                          <a:cubicBezTo>
                            <a:pt x="1468" y="242"/>
                            <a:pt x="1054" y="1"/>
                            <a:pt x="74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707" name="Google Shape;9707;p9"/>
                    <p:cNvSpPr/>
                    <p:nvPr/>
                  </p:nvSpPr>
                  <p:spPr>
                    <a:xfrm rot="-5400000">
                      <a:off x="3099125" y="1332675"/>
                      <a:ext cx="139825" cy="122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3" h="4911" extrusionOk="0">
                          <a:moveTo>
                            <a:pt x="4447" y="1"/>
                          </a:moveTo>
                          <a:cubicBezTo>
                            <a:pt x="3749" y="1"/>
                            <a:pt x="2719" y="548"/>
                            <a:pt x="1813" y="1455"/>
                          </a:cubicBezTo>
                          <a:cubicBezTo>
                            <a:pt x="570" y="2697"/>
                            <a:pt x="1" y="4147"/>
                            <a:pt x="553" y="4700"/>
                          </a:cubicBezTo>
                          <a:cubicBezTo>
                            <a:pt x="696" y="4843"/>
                            <a:pt x="900" y="4911"/>
                            <a:pt x="1145" y="4911"/>
                          </a:cubicBezTo>
                          <a:cubicBezTo>
                            <a:pt x="1843" y="4911"/>
                            <a:pt x="2873" y="4360"/>
                            <a:pt x="3780" y="3440"/>
                          </a:cubicBezTo>
                          <a:cubicBezTo>
                            <a:pt x="5023" y="2214"/>
                            <a:pt x="5593" y="764"/>
                            <a:pt x="5040" y="212"/>
                          </a:cubicBezTo>
                          <a:cubicBezTo>
                            <a:pt x="4897" y="68"/>
                            <a:pt x="4692" y="1"/>
                            <a:pt x="4447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708" name="Google Shape;9708;p9"/>
                    <p:cNvSpPr/>
                    <p:nvPr/>
                  </p:nvSpPr>
                  <p:spPr>
                    <a:xfrm rot="-5400000">
                      <a:off x="3221825" y="1250750"/>
                      <a:ext cx="119550" cy="113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82" h="4544" extrusionOk="0">
                          <a:moveTo>
                            <a:pt x="569" y="1"/>
                          </a:moveTo>
                          <a:cubicBezTo>
                            <a:pt x="429" y="1"/>
                            <a:pt x="291" y="11"/>
                            <a:pt x="156" y="31"/>
                          </a:cubicBezTo>
                          <a:cubicBezTo>
                            <a:pt x="1" y="1066"/>
                            <a:pt x="449" y="2292"/>
                            <a:pt x="1399" y="3258"/>
                          </a:cubicBezTo>
                          <a:cubicBezTo>
                            <a:pt x="2248" y="4107"/>
                            <a:pt x="3296" y="4544"/>
                            <a:pt x="4252" y="4544"/>
                          </a:cubicBezTo>
                          <a:cubicBezTo>
                            <a:pt x="4385" y="4544"/>
                            <a:pt x="4515" y="4535"/>
                            <a:pt x="4644" y="4518"/>
                          </a:cubicBezTo>
                          <a:cubicBezTo>
                            <a:pt x="4782" y="3466"/>
                            <a:pt x="4350" y="2240"/>
                            <a:pt x="3384" y="1274"/>
                          </a:cubicBezTo>
                          <a:cubicBezTo>
                            <a:pt x="2558" y="448"/>
                            <a:pt x="1510" y="1"/>
                            <a:pt x="56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709" name="Google Shape;9709;p9"/>
                    <p:cNvSpPr/>
                    <p:nvPr/>
                  </p:nvSpPr>
                  <p:spPr>
                    <a:xfrm rot="-5400000">
                      <a:off x="3268088" y="1400263"/>
                      <a:ext cx="32825" cy="28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13" h="1126" extrusionOk="0">
                          <a:moveTo>
                            <a:pt x="760" y="1"/>
                          </a:moveTo>
                          <a:cubicBezTo>
                            <a:pt x="259" y="1"/>
                            <a:pt x="1" y="605"/>
                            <a:pt x="346" y="967"/>
                          </a:cubicBezTo>
                          <a:cubicBezTo>
                            <a:pt x="461" y="1077"/>
                            <a:pt x="600" y="1126"/>
                            <a:pt x="737" y="1126"/>
                          </a:cubicBezTo>
                          <a:cubicBezTo>
                            <a:pt x="1031" y="1126"/>
                            <a:pt x="1312" y="900"/>
                            <a:pt x="1312" y="570"/>
                          </a:cubicBezTo>
                          <a:cubicBezTo>
                            <a:pt x="1312" y="260"/>
                            <a:pt x="1053" y="1"/>
                            <a:pt x="76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710" name="Google Shape;9710;p9"/>
                    <p:cNvSpPr/>
                    <p:nvPr/>
                  </p:nvSpPr>
                  <p:spPr>
                    <a:xfrm rot="-5400000">
                      <a:off x="3164375" y="1288250"/>
                      <a:ext cx="32800" cy="27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12" h="1112" extrusionOk="0">
                          <a:moveTo>
                            <a:pt x="759" y="1"/>
                          </a:moveTo>
                          <a:cubicBezTo>
                            <a:pt x="259" y="1"/>
                            <a:pt x="0" y="587"/>
                            <a:pt x="362" y="950"/>
                          </a:cubicBezTo>
                          <a:cubicBezTo>
                            <a:pt x="474" y="1061"/>
                            <a:pt x="613" y="1112"/>
                            <a:pt x="749" y="1112"/>
                          </a:cubicBezTo>
                          <a:cubicBezTo>
                            <a:pt x="1035" y="1112"/>
                            <a:pt x="1312" y="892"/>
                            <a:pt x="1312" y="553"/>
                          </a:cubicBezTo>
                          <a:cubicBezTo>
                            <a:pt x="1312" y="242"/>
                            <a:pt x="1053" y="1"/>
                            <a:pt x="75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711" name="Google Shape;9711;p9"/>
                    <p:cNvSpPr/>
                    <p:nvPr/>
                  </p:nvSpPr>
                  <p:spPr>
                    <a:xfrm rot="-5400000">
                      <a:off x="3109488" y="1137113"/>
                      <a:ext cx="119100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4" h="4539" extrusionOk="0">
                          <a:moveTo>
                            <a:pt x="4235" y="1"/>
                          </a:moveTo>
                          <a:cubicBezTo>
                            <a:pt x="3279" y="1"/>
                            <a:pt x="2230" y="437"/>
                            <a:pt x="1381" y="1286"/>
                          </a:cubicBezTo>
                          <a:cubicBezTo>
                            <a:pt x="432" y="2235"/>
                            <a:pt x="0" y="3461"/>
                            <a:pt x="138" y="4514"/>
                          </a:cubicBezTo>
                          <a:cubicBezTo>
                            <a:pt x="265" y="4530"/>
                            <a:pt x="394" y="4539"/>
                            <a:pt x="525" y="4539"/>
                          </a:cubicBezTo>
                          <a:cubicBezTo>
                            <a:pt x="1472" y="4539"/>
                            <a:pt x="2532" y="4104"/>
                            <a:pt x="3366" y="3271"/>
                          </a:cubicBezTo>
                          <a:cubicBezTo>
                            <a:pt x="4332" y="2304"/>
                            <a:pt x="4764" y="1062"/>
                            <a:pt x="4626" y="26"/>
                          </a:cubicBezTo>
                          <a:cubicBezTo>
                            <a:pt x="4498" y="9"/>
                            <a:pt x="4367" y="1"/>
                            <a:pt x="423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712" name="Google Shape;9712;p9"/>
                    <p:cNvSpPr/>
                    <p:nvPr/>
                  </p:nvSpPr>
                  <p:spPr>
                    <a:xfrm rot="-5400000">
                      <a:off x="3270638" y="1197938"/>
                      <a:ext cx="276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23" extrusionOk="0">
                          <a:moveTo>
                            <a:pt x="553" y="1"/>
                          </a:moveTo>
                          <a:cubicBezTo>
                            <a:pt x="242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42" y="1123"/>
                            <a:pt x="553" y="1123"/>
                          </a:cubicBezTo>
                          <a:cubicBezTo>
                            <a:pt x="864" y="1123"/>
                            <a:pt x="1105" y="864"/>
                            <a:pt x="1105" y="553"/>
                          </a:cubicBezTo>
                          <a:cubicBezTo>
                            <a:pt x="1105" y="260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713" name="Google Shape;9713;p9"/>
                    <p:cNvSpPr/>
                    <p:nvPr/>
                  </p:nvSpPr>
                  <p:spPr>
                    <a:xfrm rot="-5400000">
                      <a:off x="3166888" y="1085963"/>
                      <a:ext cx="2762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0" y="242"/>
                            <a:pt x="0" y="553"/>
                          </a:cubicBezTo>
                          <a:cubicBezTo>
                            <a:pt x="0" y="863"/>
                            <a:pt x="242" y="1105"/>
                            <a:pt x="553" y="1105"/>
                          </a:cubicBezTo>
                          <a:cubicBezTo>
                            <a:pt x="863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3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  <p:grpSp>
                <p:nvGrpSpPr>
                  <p:cNvPr id="9714" name="Google Shape;9714;p9"/>
                  <p:cNvGrpSpPr/>
                  <p:nvPr/>
                </p:nvGrpSpPr>
                <p:grpSpPr>
                  <a:xfrm>
                    <a:off x="478504" y="2556076"/>
                    <a:ext cx="196290" cy="2051887"/>
                    <a:chOff x="3107650" y="1022100"/>
                    <a:chExt cx="235050" cy="2457350"/>
                  </a:xfrm>
                </p:grpSpPr>
                <p:sp>
                  <p:nvSpPr>
                    <p:cNvPr id="9715" name="Google Shape;9715;p9"/>
                    <p:cNvSpPr/>
                    <p:nvPr/>
                  </p:nvSpPr>
                  <p:spPr>
                    <a:xfrm rot="-5400000">
                      <a:off x="1996038" y="2242563"/>
                      <a:ext cx="2457350" cy="164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7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716" name="Google Shape;9716;p9"/>
                    <p:cNvSpPr/>
                    <p:nvPr/>
                  </p:nvSpPr>
                  <p:spPr>
                    <a:xfrm rot="-5400000">
                      <a:off x="3109263" y="3337488"/>
                      <a:ext cx="119550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82" h="4539" extrusionOk="0">
                          <a:moveTo>
                            <a:pt x="4240" y="1"/>
                          </a:moveTo>
                          <a:cubicBezTo>
                            <a:pt x="3292" y="1"/>
                            <a:pt x="2232" y="437"/>
                            <a:pt x="1398" y="1286"/>
                          </a:cubicBezTo>
                          <a:cubicBezTo>
                            <a:pt x="432" y="2235"/>
                            <a:pt x="0" y="3461"/>
                            <a:pt x="138" y="4514"/>
                          </a:cubicBezTo>
                          <a:cubicBezTo>
                            <a:pt x="267" y="4530"/>
                            <a:pt x="398" y="4539"/>
                            <a:pt x="530" y="4539"/>
                          </a:cubicBezTo>
                          <a:cubicBezTo>
                            <a:pt x="1486" y="4539"/>
                            <a:pt x="2535" y="4104"/>
                            <a:pt x="3383" y="3271"/>
                          </a:cubicBezTo>
                          <a:cubicBezTo>
                            <a:pt x="4333" y="2304"/>
                            <a:pt x="4781" y="1062"/>
                            <a:pt x="4626" y="26"/>
                          </a:cubicBezTo>
                          <a:cubicBezTo>
                            <a:pt x="4500" y="9"/>
                            <a:pt x="4371" y="1"/>
                            <a:pt x="424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717" name="Google Shape;9717;p9"/>
                    <p:cNvSpPr/>
                    <p:nvPr/>
                  </p:nvSpPr>
                  <p:spPr>
                    <a:xfrm rot="-5400000">
                      <a:off x="3211450" y="3246375"/>
                      <a:ext cx="139825" cy="1226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3" h="4907" extrusionOk="0">
                          <a:moveTo>
                            <a:pt x="1141" y="1"/>
                          </a:moveTo>
                          <a:cubicBezTo>
                            <a:pt x="898" y="1"/>
                            <a:pt x="695" y="66"/>
                            <a:pt x="553" y="205"/>
                          </a:cubicBezTo>
                          <a:cubicBezTo>
                            <a:pt x="0" y="757"/>
                            <a:pt x="570" y="2207"/>
                            <a:pt x="1795" y="3449"/>
                          </a:cubicBezTo>
                          <a:cubicBezTo>
                            <a:pt x="2711" y="4365"/>
                            <a:pt x="3740" y="4906"/>
                            <a:pt x="4438" y="4906"/>
                          </a:cubicBezTo>
                          <a:cubicBezTo>
                            <a:pt x="4688" y="4906"/>
                            <a:pt x="4895" y="4837"/>
                            <a:pt x="5040" y="4692"/>
                          </a:cubicBezTo>
                          <a:cubicBezTo>
                            <a:pt x="5592" y="4157"/>
                            <a:pt x="5023" y="2707"/>
                            <a:pt x="3780" y="1465"/>
                          </a:cubicBezTo>
                          <a:cubicBezTo>
                            <a:pt x="2871" y="543"/>
                            <a:pt x="1839" y="1"/>
                            <a:pt x="1141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718" name="Google Shape;9718;p9"/>
                    <p:cNvSpPr/>
                    <p:nvPr/>
                  </p:nvSpPr>
                  <p:spPr>
                    <a:xfrm rot="-5400000">
                      <a:off x="3270425" y="3394000"/>
                      <a:ext cx="28075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23" extrusionOk="0">
                          <a:moveTo>
                            <a:pt x="570" y="1"/>
                          </a:moveTo>
                          <a:cubicBezTo>
                            <a:pt x="259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59" y="1123"/>
                            <a:pt x="570" y="1123"/>
                          </a:cubicBezTo>
                          <a:cubicBezTo>
                            <a:pt x="881" y="1123"/>
                            <a:pt x="1122" y="864"/>
                            <a:pt x="1122" y="553"/>
                          </a:cubicBezTo>
                          <a:cubicBezTo>
                            <a:pt x="1122" y="260"/>
                            <a:pt x="881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719" name="Google Shape;9719;p9"/>
                    <p:cNvSpPr/>
                    <p:nvPr/>
                  </p:nvSpPr>
                  <p:spPr>
                    <a:xfrm rot="-5400000">
                      <a:off x="3166888" y="3281813"/>
                      <a:ext cx="2762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0" y="242"/>
                            <a:pt x="0" y="553"/>
                          </a:cubicBezTo>
                          <a:cubicBezTo>
                            <a:pt x="0" y="863"/>
                            <a:pt x="242" y="1105"/>
                            <a:pt x="553" y="1105"/>
                          </a:cubicBezTo>
                          <a:cubicBezTo>
                            <a:pt x="863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3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720" name="Google Shape;9720;p9"/>
                    <p:cNvSpPr/>
                    <p:nvPr/>
                  </p:nvSpPr>
                  <p:spPr>
                    <a:xfrm rot="-5400000">
                      <a:off x="3099338" y="3133063"/>
                      <a:ext cx="139400" cy="122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11" extrusionOk="0">
                          <a:moveTo>
                            <a:pt x="4446" y="1"/>
                          </a:moveTo>
                          <a:cubicBezTo>
                            <a:pt x="3748" y="1"/>
                            <a:pt x="2715" y="548"/>
                            <a:pt x="1796" y="1455"/>
                          </a:cubicBezTo>
                          <a:cubicBezTo>
                            <a:pt x="570" y="2697"/>
                            <a:pt x="1" y="4147"/>
                            <a:pt x="553" y="4700"/>
                          </a:cubicBezTo>
                          <a:cubicBezTo>
                            <a:pt x="696" y="4843"/>
                            <a:pt x="899" y="4911"/>
                            <a:pt x="1142" y="4911"/>
                          </a:cubicBezTo>
                          <a:cubicBezTo>
                            <a:pt x="1836" y="4911"/>
                            <a:pt x="2860" y="4360"/>
                            <a:pt x="3780" y="3440"/>
                          </a:cubicBezTo>
                          <a:cubicBezTo>
                            <a:pt x="5023" y="2214"/>
                            <a:pt x="5575" y="764"/>
                            <a:pt x="5040" y="212"/>
                          </a:cubicBezTo>
                          <a:cubicBezTo>
                            <a:pt x="4897" y="68"/>
                            <a:pt x="4692" y="1"/>
                            <a:pt x="444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721" name="Google Shape;9721;p9"/>
                    <p:cNvSpPr/>
                    <p:nvPr/>
                  </p:nvSpPr>
                  <p:spPr>
                    <a:xfrm rot="-5400000">
                      <a:off x="3211750" y="30464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38" y="1"/>
                          </a:moveTo>
                          <a:cubicBezTo>
                            <a:pt x="888" y="1"/>
                            <a:pt x="681" y="70"/>
                            <a:pt x="536" y="215"/>
                          </a:cubicBezTo>
                          <a:cubicBezTo>
                            <a:pt x="1" y="750"/>
                            <a:pt x="553" y="2200"/>
                            <a:pt x="1796" y="3442"/>
                          </a:cubicBezTo>
                          <a:cubicBezTo>
                            <a:pt x="2712" y="4358"/>
                            <a:pt x="3740" y="4899"/>
                            <a:pt x="4432" y="4899"/>
                          </a:cubicBezTo>
                          <a:cubicBezTo>
                            <a:pt x="4679" y="4899"/>
                            <a:pt x="4883" y="4830"/>
                            <a:pt x="5023" y="4685"/>
                          </a:cubicBezTo>
                          <a:cubicBezTo>
                            <a:pt x="5576" y="4150"/>
                            <a:pt x="5023" y="2700"/>
                            <a:pt x="3781" y="1458"/>
                          </a:cubicBezTo>
                          <a:cubicBezTo>
                            <a:pt x="2865" y="542"/>
                            <a:pt x="1836" y="1"/>
                            <a:pt x="11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722" name="Google Shape;9722;p9"/>
                    <p:cNvSpPr/>
                    <p:nvPr/>
                  </p:nvSpPr>
                  <p:spPr>
                    <a:xfrm rot="-5400000">
                      <a:off x="3270913" y="3198588"/>
                      <a:ext cx="28075" cy="27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084" extrusionOk="0">
                          <a:moveTo>
                            <a:pt x="555" y="1"/>
                          </a:moveTo>
                          <a:cubicBezTo>
                            <a:pt x="285" y="1"/>
                            <a:pt x="18" y="178"/>
                            <a:pt x="0" y="531"/>
                          </a:cubicBezTo>
                          <a:cubicBezTo>
                            <a:pt x="0" y="825"/>
                            <a:pt x="415" y="1084"/>
                            <a:pt x="725" y="1084"/>
                          </a:cubicBezTo>
                          <a:cubicBezTo>
                            <a:pt x="1036" y="1084"/>
                            <a:pt x="1122" y="825"/>
                            <a:pt x="1122" y="531"/>
                          </a:cubicBezTo>
                          <a:cubicBezTo>
                            <a:pt x="1096" y="178"/>
                            <a:pt x="825" y="1"/>
                            <a:pt x="55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723" name="Google Shape;9723;p9"/>
                    <p:cNvSpPr/>
                    <p:nvPr/>
                  </p:nvSpPr>
                  <p:spPr>
                    <a:xfrm rot="-5400000">
                      <a:off x="3166663" y="3081813"/>
                      <a:ext cx="2807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06" extrusionOk="0">
                          <a:moveTo>
                            <a:pt x="553" y="1"/>
                          </a:moveTo>
                          <a:cubicBezTo>
                            <a:pt x="259" y="1"/>
                            <a:pt x="1" y="242"/>
                            <a:pt x="1" y="553"/>
                          </a:cubicBezTo>
                          <a:cubicBezTo>
                            <a:pt x="1" y="863"/>
                            <a:pt x="259" y="1105"/>
                            <a:pt x="553" y="1105"/>
                          </a:cubicBezTo>
                          <a:cubicBezTo>
                            <a:pt x="864" y="1105"/>
                            <a:pt x="1122" y="863"/>
                            <a:pt x="1122" y="553"/>
                          </a:cubicBezTo>
                          <a:cubicBezTo>
                            <a:pt x="1122" y="242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724" name="Google Shape;9724;p9"/>
                    <p:cNvSpPr/>
                    <p:nvPr/>
                  </p:nvSpPr>
                  <p:spPr>
                    <a:xfrm rot="-5400000">
                      <a:off x="3109275" y="2937500"/>
                      <a:ext cx="119525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81" h="4539" extrusionOk="0">
                          <a:moveTo>
                            <a:pt x="4251" y="1"/>
                          </a:moveTo>
                          <a:cubicBezTo>
                            <a:pt x="3292" y="1"/>
                            <a:pt x="2232" y="437"/>
                            <a:pt x="1398" y="1286"/>
                          </a:cubicBezTo>
                          <a:cubicBezTo>
                            <a:pt x="449" y="2235"/>
                            <a:pt x="0" y="3461"/>
                            <a:pt x="155" y="4514"/>
                          </a:cubicBezTo>
                          <a:cubicBezTo>
                            <a:pt x="282" y="4530"/>
                            <a:pt x="411" y="4539"/>
                            <a:pt x="542" y="4539"/>
                          </a:cubicBezTo>
                          <a:cubicBezTo>
                            <a:pt x="1486" y="4539"/>
                            <a:pt x="2534" y="4104"/>
                            <a:pt x="3383" y="3271"/>
                          </a:cubicBezTo>
                          <a:cubicBezTo>
                            <a:pt x="4349" y="2304"/>
                            <a:pt x="4781" y="1062"/>
                            <a:pt x="4643" y="26"/>
                          </a:cubicBezTo>
                          <a:cubicBezTo>
                            <a:pt x="4515" y="9"/>
                            <a:pt x="4384" y="1"/>
                            <a:pt x="4251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725" name="Google Shape;9725;p9"/>
                    <p:cNvSpPr/>
                    <p:nvPr/>
                  </p:nvSpPr>
                  <p:spPr>
                    <a:xfrm rot="-5400000">
                      <a:off x="3211525" y="2846475"/>
                      <a:ext cx="13985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4" h="4900" extrusionOk="0">
                          <a:moveTo>
                            <a:pt x="1155" y="1"/>
                          </a:moveTo>
                          <a:cubicBezTo>
                            <a:pt x="906" y="1"/>
                            <a:pt x="699" y="70"/>
                            <a:pt x="553" y="215"/>
                          </a:cubicBezTo>
                          <a:cubicBezTo>
                            <a:pt x="1" y="750"/>
                            <a:pt x="571" y="2200"/>
                            <a:pt x="1813" y="3442"/>
                          </a:cubicBezTo>
                          <a:cubicBezTo>
                            <a:pt x="2716" y="4358"/>
                            <a:pt x="3741" y="4899"/>
                            <a:pt x="4439" y="4899"/>
                          </a:cubicBezTo>
                          <a:cubicBezTo>
                            <a:pt x="4688" y="4899"/>
                            <a:pt x="4896" y="4830"/>
                            <a:pt x="5041" y="4685"/>
                          </a:cubicBezTo>
                          <a:cubicBezTo>
                            <a:pt x="5593" y="4150"/>
                            <a:pt x="5024" y="2700"/>
                            <a:pt x="3781" y="1458"/>
                          </a:cubicBezTo>
                          <a:cubicBezTo>
                            <a:pt x="2878" y="542"/>
                            <a:pt x="1853" y="1"/>
                            <a:pt x="115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726" name="Google Shape;9726;p9"/>
                    <p:cNvSpPr/>
                    <p:nvPr/>
                  </p:nvSpPr>
                  <p:spPr>
                    <a:xfrm rot="-5400000">
                      <a:off x="3270638" y="2998113"/>
                      <a:ext cx="276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23" extrusionOk="0">
                          <a:moveTo>
                            <a:pt x="553" y="1"/>
                          </a:moveTo>
                          <a:cubicBezTo>
                            <a:pt x="243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43" y="1123"/>
                            <a:pt x="553" y="1123"/>
                          </a:cubicBezTo>
                          <a:cubicBezTo>
                            <a:pt x="864" y="1123"/>
                            <a:pt x="1106" y="864"/>
                            <a:pt x="1106" y="553"/>
                          </a:cubicBezTo>
                          <a:cubicBezTo>
                            <a:pt x="1106" y="260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727" name="Google Shape;9727;p9"/>
                    <p:cNvSpPr/>
                    <p:nvPr/>
                  </p:nvSpPr>
                  <p:spPr>
                    <a:xfrm rot="-5400000">
                      <a:off x="3166450" y="2886575"/>
                      <a:ext cx="27625" cy="26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1071" extrusionOk="0">
                          <a:moveTo>
                            <a:pt x="725" y="1"/>
                          </a:moveTo>
                          <a:cubicBezTo>
                            <a:pt x="432" y="1"/>
                            <a:pt x="0" y="242"/>
                            <a:pt x="0" y="553"/>
                          </a:cubicBezTo>
                          <a:cubicBezTo>
                            <a:pt x="18" y="898"/>
                            <a:pt x="285" y="1071"/>
                            <a:pt x="553" y="1071"/>
                          </a:cubicBezTo>
                          <a:cubicBezTo>
                            <a:pt x="820" y="1071"/>
                            <a:pt x="1088" y="898"/>
                            <a:pt x="1105" y="553"/>
                          </a:cubicBezTo>
                          <a:cubicBezTo>
                            <a:pt x="1105" y="242"/>
                            <a:pt x="1019" y="1"/>
                            <a:pt x="72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728" name="Google Shape;9728;p9"/>
                    <p:cNvSpPr/>
                    <p:nvPr/>
                  </p:nvSpPr>
                  <p:spPr>
                    <a:xfrm rot="-5400000">
                      <a:off x="3109475" y="2737500"/>
                      <a:ext cx="119125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5" h="4539" extrusionOk="0">
                          <a:moveTo>
                            <a:pt x="4235" y="1"/>
                          </a:moveTo>
                          <a:cubicBezTo>
                            <a:pt x="3279" y="1"/>
                            <a:pt x="2232" y="437"/>
                            <a:pt x="1398" y="1286"/>
                          </a:cubicBezTo>
                          <a:cubicBezTo>
                            <a:pt x="432" y="2235"/>
                            <a:pt x="0" y="3461"/>
                            <a:pt x="139" y="4514"/>
                          </a:cubicBezTo>
                          <a:cubicBezTo>
                            <a:pt x="265" y="4530"/>
                            <a:pt x="394" y="4539"/>
                            <a:pt x="526" y="4539"/>
                          </a:cubicBezTo>
                          <a:cubicBezTo>
                            <a:pt x="1473" y="4539"/>
                            <a:pt x="2535" y="4104"/>
                            <a:pt x="3383" y="3271"/>
                          </a:cubicBezTo>
                          <a:cubicBezTo>
                            <a:pt x="4333" y="2304"/>
                            <a:pt x="4764" y="1062"/>
                            <a:pt x="4626" y="26"/>
                          </a:cubicBezTo>
                          <a:cubicBezTo>
                            <a:pt x="4498" y="9"/>
                            <a:pt x="4367" y="1"/>
                            <a:pt x="423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729" name="Google Shape;9729;p9"/>
                    <p:cNvSpPr/>
                    <p:nvPr/>
                  </p:nvSpPr>
                  <p:spPr>
                    <a:xfrm rot="-5400000">
                      <a:off x="3211750" y="26464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44" y="1"/>
                          </a:moveTo>
                          <a:cubicBezTo>
                            <a:pt x="897" y="1"/>
                            <a:pt x="693" y="70"/>
                            <a:pt x="553" y="215"/>
                          </a:cubicBezTo>
                          <a:cubicBezTo>
                            <a:pt x="0" y="750"/>
                            <a:pt x="553" y="2200"/>
                            <a:pt x="1795" y="3442"/>
                          </a:cubicBezTo>
                          <a:cubicBezTo>
                            <a:pt x="2711" y="4358"/>
                            <a:pt x="3740" y="4899"/>
                            <a:pt x="4438" y="4899"/>
                          </a:cubicBezTo>
                          <a:cubicBezTo>
                            <a:pt x="4688" y="4899"/>
                            <a:pt x="4895" y="4830"/>
                            <a:pt x="5040" y="4685"/>
                          </a:cubicBezTo>
                          <a:cubicBezTo>
                            <a:pt x="5575" y="4150"/>
                            <a:pt x="5023" y="2700"/>
                            <a:pt x="3780" y="1458"/>
                          </a:cubicBezTo>
                          <a:cubicBezTo>
                            <a:pt x="2864" y="542"/>
                            <a:pt x="1836" y="1"/>
                            <a:pt x="114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730" name="Google Shape;9730;p9"/>
                    <p:cNvSpPr/>
                    <p:nvPr/>
                  </p:nvSpPr>
                  <p:spPr>
                    <a:xfrm rot="-5400000">
                      <a:off x="3270425" y="2793800"/>
                      <a:ext cx="28075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23" extrusionOk="0">
                          <a:moveTo>
                            <a:pt x="570" y="1"/>
                          </a:moveTo>
                          <a:cubicBezTo>
                            <a:pt x="260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60" y="1123"/>
                            <a:pt x="570" y="1123"/>
                          </a:cubicBezTo>
                          <a:cubicBezTo>
                            <a:pt x="864" y="1123"/>
                            <a:pt x="1123" y="864"/>
                            <a:pt x="1123" y="553"/>
                          </a:cubicBezTo>
                          <a:cubicBezTo>
                            <a:pt x="1123" y="260"/>
                            <a:pt x="864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731" name="Google Shape;9731;p9"/>
                    <p:cNvSpPr/>
                    <p:nvPr/>
                  </p:nvSpPr>
                  <p:spPr>
                    <a:xfrm rot="-5400000">
                      <a:off x="3166663" y="2681813"/>
                      <a:ext cx="2807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06" extrusionOk="0">
                          <a:moveTo>
                            <a:pt x="570" y="1"/>
                          </a:moveTo>
                          <a:cubicBezTo>
                            <a:pt x="259" y="1"/>
                            <a:pt x="0" y="242"/>
                            <a:pt x="0" y="553"/>
                          </a:cubicBezTo>
                          <a:cubicBezTo>
                            <a:pt x="0" y="863"/>
                            <a:pt x="259" y="1105"/>
                            <a:pt x="570" y="1105"/>
                          </a:cubicBezTo>
                          <a:cubicBezTo>
                            <a:pt x="863" y="1105"/>
                            <a:pt x="1122" y="863"/>
                            <a:pt x="1122" y="553"/>
                          </a:cubicBezTo>
                          <a:cubicBezTo>
                            <a:pt x="1122" y="242"/>
                            <a:pt x="863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732" name="Google Shape;9732;p9"/>
                    <p:cNvSpPr/>
                    <p:nvPr/>
                  </p:nvSpPr>
                  <p:spPr>
                    <a:xfrm rot="-5400000">
                      <a:off x="3099338" y="2532863"/>
                      <a:ext cx="139400" cy="122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11" extrusionOk="0">
                          <a:moveTo>
                            <a:pt x="4439" y="1"/>
                          </a:moveTo>
                          <a:cubicBezTo>
                            <a:pt x="3748" y="1"/>
                            <a:pt x="2715" y="548"/>
                            <a:pt x="1796" y="1455"/>
                          </a:cubicBezTo>
                          <a:cubicBezTo>
                            <a:pt x="553" y="2697"/>
                            <a:pt x="1" y="4147"/>
                            <a:pt x="536" y="4700"/>
                          </a:cubicBezTo>
                          <a:cubicBezTo>
                            <a:pt x="679" y="4843"/>
                            <a:pt x="883" y="4911"/>
                            <a:pt x="1128" y="4911"/>
                          </a:cubicBezTo>
                          <a:cubicBezTo>
                            <a:pt x="1827" y="4911"/>
                            <a:pt x="2860" y="4360"/>
                            <a:pt x="3781" y="3440"/>
                          </a:cubicBezTo>
                          <a:cubicBezTo>
                            <a:pt x="5023" y="2214"/>
                            <a:pt x="5576" y="764"/>
                            <a:pt x="5023" y="212"/>
                          </a:cubicBezTo>
                          <a:cubicBezTo>
                            <a:pt x="4884" y="68"/>
                            <a:pt x="4683" y="1"/>
                            <a:pt x="443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733" name="Google Shape;9733;p9"/>
                    <p:cNvSpPr/>
                    <p:nvPr/>
                  </p:nvSpPr>
                  <p:spPr>
                    <a:xfrm rot="-5400000">
                      <a:off x="3211750" y="24462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38" y="1"/>
                          </a:moveTo>
                          <a:cubicBezTo>
                            <a:pt x="888" y="1"/>
                            <a:pt x="681" y="70"/>
                            <a:pt x="536" y="215"/>
                          </a:cubicBezTo>
                          <a:cubicBezTo>
                            <a:pt x="1" y="750"/>
                            <a:pt x="553" y="2200"/>
                            <a:pt x="1796" y="3442"/>
                          </a:cubicBezTo>
                          <a:cubicBezTo>
                            <a:pt x="2712" y="4358"/>
                            <a:pt x="3731" y="4899"/>
                            <a:pt x="4425" y="4899"/>
                          </a:cubicBezTo>
                          <a:cubicBezTo>
                            <a:pt x="4672" y="4899"/>
                            <a:pt x="4878" y="4830"/>
                            <a:pt x="5023" y="4685"/>
                          </a:cubicBezTo>
                          <a:cubicBezTo>
                            <a:pt x="5576" y="4150"/>
                            <a:pt x="5006" y="2700"/>
                            <a:pt x="3781" y="1458"/>
                          </a:cubicBezTo>
                          <a:cubicBezTo>
                            <a:pt x="2865" y="542"/>
                            <a:pt x="1836" y="1"/>
                            <a:pt x="11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734" name="Google Shape;9734;p9"/>
                    <p:cNvSpPr/>
                    <p:nvPr/>
                  </p:nvSpPr>
                  <p:spPr>
                    <a:xfrm rot="-5400000">
                      <a:off x="3265288" y="2597863"/>
                      <a:ext cx="38425" cy="28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37" h="1126" extrusionOk="0">
                          <a:moveTo>
                            <a:pt x="760" y="1"/>
                          </a:moveTo>
                          <a:cubicBezTo>
                            <a:pt x="259" y="1"/>
                            <a:pt x="0" y="605"/>
                            <a:pt x="363" y="967"/>
                          </a:cubicBezTo>
                          <a:cubicBezTo>
                            <a:pt x="472" y="1077"/>
                            <a:pt x="608" y="1126"/>
                            <a:pt x="742" y="1126"/>
                          </a:cubicBezTo>
                          <a:cubicBezTo>
                            <a:pt x="1031" y="1126"/>
                            <a:pt x="1312" y="900"/>
                            <a:pt x="1312" y="570"/>
                          </a:cubicBezTo>
                          <a:cubicBezTo>
                            <a:pt x="1312" y="260"/>
                            <a:pt x="1537" y="1"/>
                            <a:pt x="76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735" name="Google Shape;9735;p9"/>
                    <p:cNvSpPr/>
                    <p:nvPr/>
                  </p:nvSpPr>
                  <p:spPr>
                    <a:xfrm rot="-5400000">
                      <a:off x="3166875" y="2481825"/>
                      <a:ext cx="27650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1" y="242"/>
                            <a:pt x="1" y="553"/>
                          </a:cubicBezTo>
                          <a:cubicBezTo>
                            <a:pt x="1" y="863"/>
                            <a:pt x="242" y="1105"/>
                            <a:pt x="553" y="1105"/>
                          </a:cubicBezTo>
                          <a:cubicBezTo>
                            <a:pt x="864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736" name="Google Shape;9736;p9"/>
                    <p:cNvSpPr/>
                    <p:nvPr/>
                  </p:nvSpPr>
                  <p:spPr>
                    <a:xfrm rot="-5400000">
                      <a:off x="3109488" y="2337513"/>
                      <a:ext cx="119100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4" h="4539" extrusionOk="0">
                          <a:moveTo>
                            <a:pt x="4239" y="1"/>
                          </a:moveTo>
                          <a:cubicBezTo>
                            <a:pt x="3292" y="1"/>
                            <a:pt x="2232" y="437"/>
                            <a:pt x="1398" y="1286"/>
                          </a:cubicBezTo>
                          <a:cubicBezTo>
                            <a:pt x="432" y="2235"/>
                            <a:pt x="0" y="3461"/>
                            <a:pt x="138" y="4514"/>
                          </a:cubicBezTo>
                          <a:cubicBezTo>
                            <a:pt x="267" y="4530"/>
                            <a:pt x="397" y="4539"/>
                            <a:pt x="530" y="4539"/>
                          </a:cubicBezTo>
                          <a:cubicBezTo>
                            <a:pt x="1486" y="4539"/>
                            <a:pt x="2534" y="4104"/>
                            <a:pt x="3383" y="3271"/>
                          </a:cubicBezTo>
                          <a:cubicBezTo>
                            <a:pt x="4332" y="2304"/>
                            <a:pt x="4764" y="1062"/>
                            <a:pt x="4626" y="26"/>
                          </a:cubicBezTo>
                          <a:cubicBezTo>
                            <a:pt x="4500" y="9"/>
                            <a:pt x="4371" y="1"/>
                            <a:pt x="423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737" name="Google Shape;9737;p9"/>
                    <p:cNvSpPr/>
                    <p:nvPr/>
                  </p:nvSpPr>
                  <p:spPr>
                    <a:xfrm rot="-5400000">
                      <a:off x="3211763" y="2246488"/>
                      <a:ext cx="139375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5" h="4900" extrusionOk="0">
                          <a:moveTo>
                            <a:pt x="1151" y="1"/>
                          </a:moveTo>
                          <a:cubicBezTo>
                            <a:pt x="904" y="1"/>
                            <a:pt x="698" y="70"/>
                            <a:pt x="552" y="215"/>
                          </a:cubicBezTo>
                          <a:cubicBezTo>
                            <a:pt x="0" y="750"/>
                            <a:pt x="570" y="2200"/>
                            <a:pt x="1795" y="3442"/>
                          </a:cubicBezTo>
                          <a:cubicBezTo>
                            <a:pt x="2711" y="4358"/>
                            <a:pt x="3739" y="4899"/>
                            <a:pt x="4438" y="4899"/>
                          </a:cubicBezTo>
                          <a:cubicBezTo>
                            <a:pt x="4687" y="4899"/>
                            <a:pt x="4895" y="4830"/>
                            <a:pt x="5040" y="4685"/>
                          </a:cubicBezTo>
                          <a:cubicBezTo>
                            <a:pt x="5575" y="4150"/>
                            <a:pt x="5023" y="2700"/>
                            <a:pt x="3780" y="1458"/>
                          </a:cubicBezTo>
                          <a:cubicBezTo>
                            <a:pt x="2864" y="542"/>
                            <a:pt x="1845" y="1"/>
                            <a:pt x="1151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738" name="Google Shape;9738;p9"/>
                    <p:cNvSpPr/>
                    <p:nvPr/>
                  </p:nvSpPr>
                  <p:spPr>
                    <a:xfrm rot="-5400000">
                      <a:off x="3272588" y="2395963"/>
                      <a:ext cx="237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0" h="1123" extrusionOk="0">
                          <a:moveTo>
                            <a:pt x="397" y="1"/>
                          </a:moveTo>
                          <a:cubicBezTo>
                            <a:pt x="87" y="1"/>
                            <a:pt x="0" y="260"/>
                            <a:pt x="0" y="570"/>
                          </a:cubicBezTo>
                          <a:cubicBezTo>
                            <a:pt x="0" y="864"/>
                            <a:pt x="87" y="1123"/>
                            <a:pt x="397" y="1123"/>
                          </a:cubicBezTo>
                          <a:cubicBezTo>
                            <a:pt x="691" y="1123"/>
                            <a:pt x="950" y="864"/>
                            <a:pt x="950" y="570"/>
                          </a:cubicBezTo>
                          <a:cubicBezTo>
                            <a:pt x="950" y="260"/>
                            <a:pt x="691" y="1"/>
                            <a:pt x="397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739" name="Google Shape;9739;p9"/>
                    <p:cNvSpPr/>
                    <p:nvPr/>
                  </p:nvSpPr>
                  <p:spPr>
                    <a:xfrm rot="-5400000">
                      <a:off x="3166663" y="2286138"/>
                      <a:ext cx="2807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23" h="1106" extrusionOk="0">
                          <a:moveTo>
                            <a:pt x="570" y="1"/>
                          </a:moveTo>
                          <a:cubicBezTo>
                            <a:pt x="259" y="1"/>
                            <a:pt x="0" y="242"/>
                            <a:pt x="0" y="553"/>
                          </a:cubicBezTo>
                          <a:cubicBezTo>
                            <a:pt x="0" y="863"/>
                            <a:pt x="259" y="1105"/>
                            <a:pt x="570" y="1105"/>
                          </a:cubicBezTo>
                          <a:cubicBezTo>
                            <a:pt x="863" y="1105"/>
                            <a:pt x="1122" y="863"/>
                            <a:pt x="1122" y="553"/>
                          </a:cubicBezTo>
                          <a:cubicBezTo>
                            <a:pt x="1122" y="242"/>
                            <a:pt x="863" y="1"/>
                            <a:pt x="57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740" name="Google Shape;9740;p9"/>
                    <p:cNvSpPr/>
                    <p:nvPr/>
                  </p:nvSpPr>
                  <p:spPr>
                    <a:xfrm rot="-5400000">
                      <a:off x="3109475" y="2137300"/>
                      <a:ext cx="119125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5" h="4539" extrusionOk="0">
                          <a:moveTo>
                            <a:pt x="4235" y="1"/>
                          </a:moveTo>
                          <a:cubicBezTo>
                            <a:pt x="3279" y="1"/>
                            <a:pt x="2230" y="437"/>
                            <a:pt x="1381" y="1286"/>
                          </a:cubicBezTo>
                          <a:cubicBezTo>
                            <a:pt x="432" y="2235"/>
                            <a:pt x="1" y="3461"/>
                            <a:pt x="139" y="4514"/>
                          </a:cubicBezTo>
                          <a:cubicBezTo>
                            <a:pt x="265" y="4530"/>
                            <a:pt x="394" y="4539"/>
                            <a:pt x="526" y="4539"/>
                          </a:cubicBezTo>
                          <a:cubicBezTo>
                            <a:pt x="1473" y="4539"/>
                            <a:pt x="2533" y="4104"/>
                            <a:pt x="3366" y="3271"/>
                          </a:cubicBezTo>
                          <a:cubicBezTo>
                            <a:pt x="4333" y="2304"/>
                            <a:pt x="4764" y="1062"/>
                            <a:pt x="4626" y="26"/>
                          </a:cubicBezTo>
                          <a:cubicBezTo>
                            <a:pt x="4498" y="9"/>
                            <a:pt x="4367" y="1"/>
                            <a:pt x="423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741" name="Google Shape;9741;p9"/>
                    <p:cNvSpPr/>
                    <p:nvPr/>
                  </p:nvSpPr>
                  <p:spPr>
                    <a:xfrm rot="-5400000">
                      <a:off x="3211750" y="20462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37" y="1"/>
                          </a:moveTo>
                          <a:cubicBezTo>
                            <a:pt x="888" y="1"/>
                            <a:pt x="681" y="70"/>
                            <a:pt x="536" y="215"/>
                          </a:cubicBezTo>
                          <a:cubicBezTo>
                            <a:pt x="0" y="750"/>
                            <a:pt x="553" y="2200"/>
                            <a:pt x="1795" y="3442"/>
                          </a:cubicBezTo>
                          <a:cubicBezTo>
                            <a:pt x="2711" y="4358"/>
                            <a:pt x="3740" y="4899"/>
                            <a:pt x="4432" y="4899"/>
                          </a:cubicBezTo>
                          <a:cubicBezTo>
                            <a:pt x="4678" y="4899"/>
                            <a:pt x="4882" y="4830"/>
                            <a:pt x="5023" y="4685"/>
                          </a:cubicBezTo>
                          <a:cubicBezTo>
                            <a:pt x="5575" y="4150"/>
                            <a:pt x="5023" y="2700"/>
                            <a:pt x="3780" y="1458"/>
                          </a:cubicBezTo>
                          <a:cubicBezTo>
                            <a:pt x="2864" y="542"/>
                            <a:pt x="1836" y="1"/>
                            <a:pt x="1137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742" name="Google Shape;9742;p9"/>
                    <p:cNvSpPr/>
                    <p:nvPr/>
                  </p:nvSpPr>
                  <p:spPr>
                    <a:xfrm rot="-5400000">
                      <a:off x="3270638" y="2193813"/>
                      <a:ext cx="276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23" extrusionOk="0">
                          <a:moveTo>
                            <a:pt x="553" y="1"/>
                          </a:moveTo>
                          <a:cubicBezTo>
                            <a:pt x="242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42" y="1123"/>
                            <a:pt x="553" y="1123"/>
                          </a:cubicBezTo>
                          <a:cubicBezTo>
                            <a:pt x="864" y="1123"/>
                            <a:pt x="1105" y="864"/>
                            <a:pt x="1105" y="553"/>
                          </a:cubicBezTo>
                          <a:cubicBezTo>
                            <a:pt x="1105" y="260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743" name="Google Shape;9743;p9"/>
                    <p:cNvSpPr/>
                    <p:nvPr/>
                  </p:nvSpPr>
                  <p:spPr>
                    <a:xfrm rot="-5400000">
                      <a:off x="3166875" y="2086150"/>
                      <a:ext cx="27650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1" y="242"/>
                            <a:pt x="1" y="553"/>
                          </a:cubicBezTo>
                          <a:cubicBezTo>
                            <a:pt x="1" y="863"/>
                            <a:pt x="242" y="1105"/>
                            <a:pt x="553" y="1105"/>
                          </a:cubicBezTo>
                          <a:cubicBezTo>
                            <a:pt x="864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744" name="Google Shape;9744;p9"/>
                    <p:cNvSpPr/>
                    <p:nvPr/>
                  </p:nvSpPr>
                  <p:spPr>
                    <a:xfrm rot="-5400000">
                      <a:off x="3099250" y="1932750"/>
                      <a:ext cx="139400" cy="122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4" extrusionOk="0">
                          <a:moveTo>
                            <a:pt x="4432" y="1"/>
                          </a:moveTo>
                          <a:cubicBezTo>
                            <a:pt x="3738" y="1"/>
                            <a:pt x="2715" y="548"/>
                            <a:pt x="1796" y="1455"/>
                          </a:cubicBezTo>
                          <a:cubicBezTo>
                            <a:pt x="553" y="2697"/>
                            <a:pt x="1" y="4147"/>
                            <a:pt x="536" y="4700"/>
                          </a:cubicBezTo>
                          <a:cubicBezTo>
                            <a:pt x="678" y="4838"/>
                            <a:pt x="881" y="4903"/>
                            <a:pt x="1124" y="4903"/>
                          </a:cubicBezTo>
                          <a:cubicBezTo>
                            <a:pt x="1823" y="4903"/>
                            <a:pt x="2859" y="4361"/>
                            <a:pt x="3781" y="3440"/>
                          </a:cubicBezTo>
                          <a:cubicBezTo>
                            <a:pt x="5006" y="2214"/>
                            <a:pt x="5576" y="764"/>
                            <a:pt x="5023" y="212"/>
                          </a:cubicBezTo>
                          <a:cubicBezTo>
                            <a:pt x="4880" y="68"/>
                            <a:pt x="4676" y="1"/>
                            <a:pt x="443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745" name="Google Shape;9745;p9"/>
                    <p:cNvSpPr/>
                    <p:nvPr/>
                  </p:nvSpPr>
                  <p:spPr>
                    <a:xfrm rot="-5400000">
                      <a:off x="3211538" y="1846288"/>
                      <a:ext cx="139825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3" h="4900" extrusionOk="0">
                          <a:moveTo>
                            <a:pt x="1154" y="1"/>
                          </a:moveTo>
                          <a:cubicBezTo>
                            <a:pt x="906" y="1"/>
                            <a:pt x="698" y="70"/>
                            <a:pt x="553" y="215"/>
                          </a:cubicBezTo>
                          <a:cubicBezTo>
                            <a:pt x="1" y="750"/>
                            <a:pt x="570" y="2200"/>
                            <a:pt x="1796" y="3442"/>
                          </a:cubicBezTo>
                          <a:cubicBezTo>
                            <a:pt x="2712" y="4358"/>
                            <a:pt x="3740" y="4899"/>
                            <a:pt x="4439" y="4899"/>
                          </a:cubicBezTo>
                          <a:cubicBezTo>
                            <a:pt x="4688" y="4899"/>
                            <a:pt x="4895" y="4830"/>
                            <a:pt x="5040" y="4685"/>
                          </a:cubicBezTo>
                          <a:cubicBezTo>
                            <a:pt x="5593" y="4150"/>
                            <a:pt x="5023" y="2700"/>
                            <a:pt x="3781" y="1458"/>
                          </a:cubicBezTo>
                          <a:cubicBezTo>
                            <a:pt x="2877" y="542"/>
                            <a:pt x="1852" y="1"/>
                            <a:pt x="115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746" name="Google Shape;9746;p9"/>
                    <p:cNvSpPr/>
                    <p:nvPr/>
                  </p:nvSpPr>
                  <p:spPr>
                    <a:xfrm rot="-5400000">
                      <a:off x="3270650" y="1993600"/>
                      <a:ext cx="27625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1123" extrusionOk="0">
                          <a:moveTo>
                            <a:pt x="553" y="1"/>
                          </a:moveTo>
                          <a:cubicBezTo>
                            <a:pt x="242" y="1"/>
                            <a:pt x="0" y="260"/>
                            <a:pt x="0" y="553"/>
                          </a:cubicBezTo>
                          <a:cubicBezTo>
                            <a:pt x="0" y="864"/>
                            <a:pt x="242" y="1123"/>
                            <a:pt x="553" y="1123"/>
                          </a:cubicBezTo>
                          <a:cubicBezTo>
                            <a:pt x="863" y="1123"/>
                            <a:pt x="1105" y="864"/>
                            <a:pt x="1105" y="553"/>
                          </a:cubicBezTo>
                          <a:cubicBezTo>
                            <a:pt x="1105" y="260"/>
                            <a:pt x="863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747" name="Google Shape;9747;p9"/>
                    <p:cNvSpPr/>
                    <p:nvPr/>
                  </p:nvSpPr>
                  <p:spPr>
                    <a:xfrm rot="-5400000">
                      <a:off x="3166875" y="1881625"/>
                      <a:ext cx="27650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1" y="242"/>
                            <a:pt x="1" y="553"/>
                          </a:cubicBezTo>
                          <a:cubicBezTo>
                            <a:pt x="1" y="863"/>
                            <a:pt x="242" y="1105"/>
                            <a:pt x="553" y="1105"/>
                          </a:cubicBezTo>
                          <a:cubicBezTo>
                            <a:pt x="864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748" name="Google Shape;9748;p9"/>
                    <p:cNvSpPr/>
                    <p:nvPr/>
                  </p:nvSpPr>
                  <p:spPr>
                    <a:xfrm rot="-5400000">
                      <a:off x="3109488" y="1737313"/>
                      <a:ext cx="119100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4" h="4539" extrusionOk="0">
                          <a:moveTo>
                            <a:pt x="4235" y="1"/>
                          </a:moveTo>
                          <a:cubicBezTo>
                            <a:pt x="3282" y="1"/>
                            <a:pt x="2245" y="437"/>
                            <a:pt x="1381" y="1286"/>
                          </a:cubicBezTo>
                          <a:cubicBezTo>
                            <a:pt x="432" y="2235"/>
                            <a:pt x="0" y="3461"/>
                            <a:pt x="138" y="4514"/>
                          </a:cubicBezTo>
                          <a:cubicBezTo>
                            <a:pt x="264" y="4530"/>
                            <a:pt x="394" y="4539"/>
                            <a:pt x="525" y="4539"/>
                          </a:cubicBezTo>
                          <a:cubicBezTo>
                            <a:pt x="1472" y="4539"/>
                            <a:pt x="2532" y="4104"/>
                            <a:pt x="3366" y="3271"/>
                          </a:cubicBezTo>
                          <a:cubicBezTo>
                            <a:pt x="4332" y="2304"/>
                            <a:pt x="4764" y="1062"/>
                            <a:pt x="4626" y="26"/>
                          </a:cubicBezTo>
                          <a:cubicBezTo>
                            <a:pt x="4498" y="9"/>
                            <a:pt x="4367" y="1"/>
                            <a:pt x="423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749" name="Google Shape;9749;p9"/>
                    <p:cNvSpPr/>
                    <p:nvPr/>
                  </p:nvSpPr>
                  <p:spPr>
                    <a:xfrm rot="-5400000">
                      <a:off x="3211763" y="1646288"/>
                      <a:ext cx="139375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5" h="4900" extrusionOk="0">
                          <a:moveTo>
                            <a:pt x="1144" y="1"/>
                          </a:moveTo>
                          <a:cubicBezTo>
                            <a:pt x="897" y="1"/>
                            <a:pt x="693" y="70"/>
                            <a:pt x="552" y="215"/>
                          </a:cubicBezTo>
                          <a:cubicBezTo>
                            <a:pt x="0" y="750"/>
                            <a:pt x="552" y="2200"/>
                            <a:pt x="1795" y="3442"/>
                          </a:cubicBezTo>
                          <a:cubicBezTo>
                            <a:pt x="2711" y="4358"/>
                            <a:pt x="3739" y="4899"/>
                            <a:pt x="4431" y="4899"/>
                          </a:cubicBezTo>
                          <a:cubicBezTo>
                            <a:pt x="4678" y="4899"/>
                            <a:pt x="4882" y="4830"/>
                            <a:pt x="5023" y="4685"/>
                          </a:cubicBezTo>
                          <a:cubicBezTo>
                            <a:pt x="5575" y="4150"/>
                            <a:pt x="5023" y="2700"/>
                            <a:pt x="3780" y="1458"/>
                          </a:cubicBezTo>
                          <a:cubicBezTo>
                            <a:pt x="2864" y="542"/>
                            <a:pt x="1836" y="1"/>
                            <a:pt x="114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750" name="Google Shape;9750;p9"/>
                    <p:cNvSpPr/>
                    <p:nvPr/>
                  </p:nvSpPr>
                  <p:spPr>
                    <a:xfrm rot="-5400000">
                      <a:off x="3268025" y="1796000"/>
                      <a:ext cx="32825" cy="280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13" h="1121" extrusionOk="0">
                          <a:moveTo>
                            <a:pt x="743" y="1"/>
                          </a:moveTo>
                          <a:cubicBezTo>
                            <a:pt x="259" y="1"/>
                            <a:pt x="1" y="605"/>
                            <a:pt x="363" y="950"/>
                          </a:cubicBezTo>
                          <a:cubicBezTo>
                            <a:pt x="475" y="1068"/>
                            <a:pt x="615" y="1120"/>
                            <a:pt x="753" y="1120"/>
                          </a:cubicBezTo>
                          <a:cubicBezTo>
                            <a:pt x="1037" y="1120"/>
                            <a:pt x="1312" y="896"/>
                            <a:pt x="1312" y="570"/>
                          </a:cubicBezTo>
                          <a:cubicBezTo>
                            <a:pt x="1312" y="260"/>
                            <a:pt x="1053" y="1"/>
                            <a:pt x="74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751" name="Google Shape;9751;p9"/>
                    <p:cNvSpPr/>
                    <p:nvPr/>
                  </p:nvSpPr>
                  <p:spPr>
                    <a:xfrm rot="-5400000">
                      <a:off x="3164588" y="1683713"/>
                      <a:ext cx="32375" cy="27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95" h="1112" extrusionOk="0">
                          <a:moveTo>
                            <a:pt x="742" y="1"/>
                          </a:moveTo>
                          <a:cubicBezTo>
                            <a:pt x="242" y="1"/>
                            <a:pt x="0" y="587"/>
                            <a:pt x="345" y="950"/>
                          </a:cubicBezTo>
                          <a:cubicBezTo>
                            <a:pt x="457" y="1061"/>
                            <a:pt x="596" y="1112"/>
                            <a:pt x="732" y="1112"/>
                          </a:cubicBezTo>
                          <a:cubicBezTo>
                            <a:pt x="1018" y="1112"/>
                            <a:pt x="1295" y="892"/>
                            <a:pt x="1295" y="553"/>
                          </a:cubicBezTo>
                          <a:cubicBezTo>
                            <a:pt x="1295" y="242"/>
                            <a:pt x="1053" y="1"/>
                            <a:pt x="74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752" name="Google Shape;9752;p9"/>
                    <p:cNvSpPr/>
                    <p:nvPr/>
                  </p:nvSpPr>
                  <p:spPr>
                    <a:xfrm rot="-5400000">
                      <a:off x="3099338" y="1532663"/>
                      <a:ext cx="139400" cy="122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11" extrusionOk="0">
                          <a:moveTo>
                            <a:pt x="4439" y="1"/>
                          </a:moveTo>
                          <a:cubicBezTo>
                            <a:pt x="3747" y="1"/>
                            <a:pt x="2715" y="548"/>
                            <a:pt x="1795" y="1455"/>
                          </a:cubicBezTo>
                          <a:cubicBezTo>
                            <a:pt x="553" y="2697"/>
                            <a:pt x="0" y="4147"/>
                            <a:pt x="535" y="4700"/>
                          </a:cubicBezTo>
                          <a:cubicBezTo>
                            <a:pt x="679" y="4843"/>
                            <a:pt x="883" y="4911"/>
                            <a:pt x="1128" y="4911"/>
                          </a:cubicBezTo>
                          <a:cubicBezTo>
                            <a:pt x="1827" y="4911"/>
                            <a:pt x="2860" y="4360"/>
                            <a:pt x="3780" y="3440"/>
                          </a:cubicBezTo>
                          <a:cubicBezTo>
                            <a:pt x="5023" y="2214"/>
                            <a:pt x="5575" y="764"/>
                            <a:pt x="5023" y="212"/>
                          </a:cubicBezTo>
                          <a:cubicBezTo>
                            <a:pt x="4884" y="68"/>
                            <a:pt x="4683" y="1"/>
                            <a:pt x="443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753" name="Google Shape;9753;p9"/>
                    <p:cNvSpPr/>
                    <p:nvPr/>
                  </p:nvSpPr>
                  <p:spPr>
                    <a:xfrm rot="-5400000">
                      <a:off x="3211538" y="1446288"/>
                      <a:ext cx="139825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3" h="4900" extrusionOk="0">
                          <a:moveTo>
                            <a:pt x="1154" y="1"/>
                          </a:moveTo>
                          <a:cubicBezTo>
                            <a:pt x="905" y="1"/>
                            <a:pt x="698" y="70"/>
                            <a:pt x="553" y="215"/>
                          </a:cubicBezTo>
                          <a:cubicBezTo>
                            <a:pt x="0" y="750"/>
                            <a:pt x="570" y="2200"/>
                            <a:pt x="1813" y="3442"/>
                          </a:cubicBezTo>
                          <a:cubicBezTo>
                            <a:pt x="2716" y="4358"/>
                            <a:pt x="3741" y="4899"/>
                            <a:pt x="4439" y="4899"/>
                          </a:cubicBezTo>
                          <a:cubicBezTo>
                            <a:pt x="4688" y="4899"/>
                            <a:pt x="4895" y="4830"/>
                            <a:pt x="5040" y="4685"/>
                          </a:cubicBezTo>
                          <a:cubicBezTo>
                            <a:pt x="5592" y="4150"/>
                            <a:pt x="5023" y="2700"/>
                            <a:pt x="3797" y="1458"/>
                          </a:cubicBezTo>
                          <a:cubicBezTo>
                            <a:pt x="2882" y="542"/>
                            <a:pt x="1853" y="1"/>
                            <a:pt x="115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754" name="Google Shape;9754;p9"/>
                    <p:cNvSpPr/>
                    <p:nvPr/>
                  </p:nvSpPr>
                  <p:spPr>
                    <a:xfrm rot="-5400000">
                      <a:off x="3270638" y="1593613"/>
                      <a:ext cx="276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23" extrusionOk="0">
                          <a:moveTo>
                            <a:pt x="553" y="1"/>
                          </a:moveTo>
                          <a:cubicBezTo>
                            <a:pt x="242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42" y="1123"/>
                            <a:pt x="553" y="1123"/>
                          </a:cubicBezTo>
                          <a:cubicBezTo>
                            <a:pt x="864" y="1123"/>
                            <a:pt x="1105" y="864"/>
                            <a:pt x="1105" y="553"/>
                          </a:cubicBezTo>
                          <a:cubicBezTo>
                            <a:pt x="1105" y="260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755" name="Google Shape;9755;p9"/>
                    <p:cNvSpPr/>
                    <p:nvPr/>
                  </p:nvSpPr>
                  <p:spPr>
                    <a:xfrm rot="-5400000">
                      <a:off x="3162350" y="1486175"/>
                      <a:ext cx="36700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68" h="1106" extrusionOk="0">
                          <a:moveTo>
                            <a:pt x="743" y="1"/>
                          </a:moveTo>
                          <a:cubicBezTo>
                            <a:pt x="1" y="1"/>
                            <a:pt x="1" y="1105"/>
                            <a:pt x="743" y="1105"/>
                          </a:cubicBezTo>
                          <a:cubicBezTo>
                            <a:pt x="1036" y="1105"/>
                            <a:pt x="1468" y="863"/>
                            <a:pt x="1468" y="553"/>
                          </a:cubicBezTo>
                          <a:cubicBezTo>
                            <a:pt x="1468" y="242"/>
                            <a:pt x="1054" y="1"/>
                            <a:pt x="74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756" name="Google Shape;9756;p9"/>
                    <p:cNvSpPr/>
                    <p:nvPr/>
                  </p:nvSpPr>
                  <p:spPr>
                    <a:xfrm rot="-5400000">
                      <a:off x="3099125" y="1332675"/>
                      <a:ext cx="139825" cy="1227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93" h="4911" extrusionOk="0">
                          <a:moveTo>
                            <a:pt x="4447" y="1"/>
                          </a:moveTo>
                          <a:cubicBezTo>
                            <a:pt x="3749" y="1"/>
                            <a:pt x="2719" y="548"/>
                            <a:pt x="1813" y="1455"/>
                          </a:cubicBezTo>
                          <a:cubicBezTo>
                            <a:pt x="570" y="2697"/>
                            <a:pt x="1" y="4147"/>
                            <a:pt x="553" y="4700"/>
                          </a:cubicBezTo>
                          <a:cubicBezTo>
                            <a:pt x="696" y="4843"/>
                            <a:pt x="900" y="4911"/>
                            <a:pt x="1145" y="4911"/>
                          </a:cubicBezTo>
                          <a:cubicBezTo>
                            <a:pt x="1843" y="4911"/>
                            <a:pt x="2873" y="4360"/>
                            <a:pt x="3780" y="3440"/>
                          </a:cubicBezTo>
                          <a:cubicBezTo>
                            <a:pt x="5023" y="2214"/>
                            <a:pt x="5593" y="764"/>
                            <a:pt x="5040" y="212"/>
                          </a:cubicBezTo>
                          <a:cubicBezTo>
                            <a:pt x="4897" y="68"/>
                            <a:pt x="4692" y="1"/>
                            <a:pt x="4447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757" name="Google Shape;9757;p9"/>
                    <p:cNvSpPr/>
                    <p:nvPr/>
                  </p:nvSpPr>
                  <p:spPr>
                    <a:xfrm rot="-5400000">
                      <a:off x="3221825" y="1250750"/>
                      <a:ext cx="119550" cy="113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82" h="4544" extrusionOk="0">
                          <a:moveTo>
                            <a:pt x="569" y="1"/>
                          </a:moveTo>
                          <a:cubicBezTo>
                            <a:pt x="429" y="1"/>
                            <a:pt x="291" y="11"/>
                            <a:pt x="156" y="31"/>
                          </a:cubicBezTo>
                          <a:cubicBezTo>
                            <a:pt x="1" y="1066"/>
                            <a:pt x="449" y="2292"/>
                            <a:pt x="1399" y="3258"/>
                          </a:cubicBezTo>
                          <a:cubicBezTo>
                            <a:pt x="2248" y="4107"/>
                            <a:pt x="3296" y="4544"/>
                            <a:pt x="4252" y="4544"/>
                          </a:cubicBezTo>
                          <a:cubicBezTo>
                            <a:pt x="4385" y="4544"/>
                            <a:pt x="4515" y="4535"/>
                            <a:pt x="4644" y="4518"/>
                          </a:cubicBezTo>
                          <a:cubicBezTo>
                            <a:pt x="4782" y="3466"/>
                            <a:pt x="4350" y="2240"/>
                            <a:pt x="3384" y="1274"/>
                          </a:cubicBezTo>
                          <a:cubicBezTo>
                            <a:pt x="2558" y="448"/>
                            <a:pt x="1510" y="1"/>
                            <a:pt x="56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758" name="Google Shape;9758;p9"/>
                    <p:cNvSpPr/>
                    <p:nvPr/>
                  </p:nvSpPr>
                  <p:spPr>
                    <a:xfrm rot="-5400000">
                      <a:off x="3268088" y="1400263"/>
                      <a:ext cx="32825" cy="28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13" h="1126" extrusionOk="0">
                          <a:moveTo>
                            <a:pt x="760" y="1"/>
                          </a:moveTo>
                          <a:cubicBezTo>
                            <a:pt x="259" y="1"/>
                            <a:pt x="1" y="605"/>
                            <a:pt x="346" y="967"/>
                          </a:cubicBezTo>
                          <a:cubicBezTo>
                            <a:pt x="461" y="1077"/>
                            <a:pt x="600" y="1126"/>
                            <a:pt x="737" y="1126"/>
                          </a:cubicBezTo>
                          <a:cubicBezTo>
                            <a:pt x="1031" y="1126"/>
                            <a:pt x="1312" y="900"/>
                            <a:pt x="1312" y="570"/>
                          </a:cubicBezTo>
                          <a:cubicBezTo>
                            <a:pt x="1312" y="260"/>
                            <a:pt x="1053" y="1"/>
                            <a:pt x="760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759" name="Google Shape;9759;p9"/>
                    <p:cNvSpPr/>
                    <p:nvPr/>
                  </p:nvSpPr>
                  <p:spPr>
                    <a:xfrm rot="-5400000">
                      <a:off x="3164375" y="1288250"/>
                      <a:ext cx="32800" cy="27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12" h="1112" extrusionOk="0">
                          <a:moveTo>
                            <a:pt x="759" y="1"/>
                          </a:moveTo>
                          <a:cubicBezTo>
                            <a:pt x="259" y="1"/>
                            <a:pt x="0" y="587"/>
                            <a:pt x="362" y="950"/>
                          </a:cubicBezTo>
                          <a:cubicBezTo>
                            <a:pt x="474" y="1061"/>
                            <a:pt x="613" y="1112"/>
                            <a:pt x="749" y="1112"/>
                          </a:cubicBezTo>
                          <a:cubicBezTo>
                            <a:pt x="1035" y="1112"/>
                            <a:pt x="1312" y="892"/>
                            <a:pt x="1312" y="553"/>
                          </a:cubicBezTo>
                          <a:cubicBezTo>
                            <a:pt x="1312" y="242"/>
                            <a:pt x="1053" y="1"/>
                            <a:pt x="75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760" name="Google Shape;9760;p9"/>
                    <p:cNvSpPr/>
                    <p:nvPr/>
                  </p:nvSpPr>
                  <p:spPr>
                    <a:xfrm rot="-5400000">
                      <a:off x="3109488" y="1137113"/>
                      <a:ext cx="119100" cy="1134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4" h="4539" extrusionOk="0">
                          <a:moveTo>
                            <a:pt x="4235" y="1"/>
                          </a:moveTo>
                          <a:cubicBezTo>
                            <a:pt x="3279" y="1"/>
                            <a:pt x="2230" y="437"/>
                            <a:pt x="1381" y="1286"/>
                          </a:cubicBezTo>
                          <a:cubicBezTo>
                            <a:pt x="432" y="2235"/>
                            <a:pt x="0" y="3461"/>
                            <a:pt x="138" y="4514"/>
                          </a:cubicBezTo>
                          <a:cubicBezTo>
                            <a:pt x="265" y="4530"/>
                            <a:pt x="394" y="4539"/>
                            <a:pt x="525" y="4539"/>
                          </a:cubicBezTo>
                          <a:cubicBezTo>
                            <a:pt x="1472" y="4539"/>
                            <a:pt x="2532" y="4104"/>
                            <a:pt x="3366" y="3271"/>
                          </a:cubicBezTo>
                          <a:cubicBezTo>
                            <a:pt x="4332" y="2304"/>
                            <a:pt x="4764" y="1062"/>
                            <a:pt x="4626" y="26"/>
                          </a:cubicBezTo>
                          <a:cubicBezTo>
                            <a:pt x="4498" y="9"/>
                            <a:pt x="4367" y="1"/>
                            <a:pt x="423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761" name="Google Shape;9761;p9"/>
                    <p:cNvSpPr/>
                    <p:nvPr/>
                  </p:nvSpPr>
                  <p:spPr>
                    <a:xfrm rot="-5400000">
                      <a:off x="3211750" y="1046075"/>
                      <a:ext cx="139400" cy="1225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76" h="4900" extrusionOk="0">
                          <a:moveTo>
                            <a:pt x="1137" y="1"/>
                          </a:moveTo>
                          <a:cubicBezTo>
                            <a:pt x="888" y="1"/>
                            <a:pt x="680" y="70"/>
                            <a:pt x="535" y="215"/>
                          </a:cubicBezTo>
                          <a:cubicBezTo>
                            <a:pt x="0" y="750"/>
                            <a:pt x="552" y="2200"/>
                            <a:pt x="1795" y="3442"/>
                          </a:cubicBezTo>
                          <a:cubicBezTo>
                            <a:pt x="2711" y="4358"/>
                            <a:pt x="3730" y="4899"/>
                            <a:pt x="4424" y="4899"/>
                          </a:cubicBezTo>
                          <a:cubicBezTo>
                            <a:pt x="4671" y="4899"/>
                            <a:pt x="4877" y="4830"/>
                            <a:pt x="5023" y="4685"/>
                          </a:cubicBezTo>
                          <a:cubicBezTo>
                            <a:pt x="5575" y="4150"/>
                            <a:pt x="5005" y="2700"/>
                            <a:pt x="3780" y="1458"/>
                          </a:cubicBezTo>
                          <a:cubicBezTo>
                            <a:pt x="2864" y="542"/>
                            <a:pt x="1836" y="1"/>
                            <a:pt x="1137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762" name="Google Shape;9762;p9"/>
                    <p:cNvSpPr/>
                    <p:nvPr/>
                  </p:nvSpPr>
                  <p:spPr>
                    <a:xfrm rot="-5400000">
                      <a:off x="3270638" y="1197938"/>
                      <a:ext cx="27650" cy="28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6" h="1123" extrusionOk="0">
                          <a:moveTo>
                            <a:pt x="553" y="1"/>
                          </a:moveTo>
                          <a:cubicBezTo>
                            <a:pt x="242" y="1"/>
                            <a:pt x="1" y="260"/>
                            <a:pt x="1" y="553"/>
                          </a:cubicBezTo>
                          <a:cubicBezTo>
                            <a:pt x="1" y="864"/>
                            <a:pt x="242" y="1123"/>
                            <a:pt x="553" y="1123"/>
                          </a:cubicBezTo>
                          <a:cubicBezTo>
                            <a:pt x="864" y="1123"/>
                            <a:pt x="1105" y="864"/>
                            <a:pt x="1105" y="553"/>
                          </a:cubicBezTo>
                          <a:cubicBezTo>
                            <a:pt x="1105" y="260"/>
                            <a:pt x="864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763" name="Google Shape;9763;p9"/>
                    <p:cNvSpPr/>
                    <p:nvPr/>
                  </p:nvSpPr>
                  <p:spPr>
                    <a:xfrm rot="-5400000">
                      <a:off x="3166888" y="1085963"/>
                      <a:ext cx="27625" cy="27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05" h="1106" extrusionOk="0">
                          <a:moveTo>
                            <a:pt x="553" y="1"/>
                          </a:moveTo>
                          <a:cubicBezTo>
                            <a:pt x="242" y="1"/>
                            <a:pt x="0" y="242"/>
                            <a:pt x="0" y="553"/>
                          </a:cubicBezTo>
                          <a:cubicBezTo>
                            <a:pt x="0" y="863"/>
                            <a:pt x="242" y="1105"/>
                            <a:pt x="553" y="1105"/>
                          </a:cubicBezTo>
                          <a:cubicBezTo>
                            <a:pt x="863" y="1105"/>
                            <a:pt x="1105" y="863"/>
                            <a:pt x="1105" y="553"/>
                          </a:cubicBezTo>
                          <a:cubicBezTo>
                            <a:pt x="1105" y="242"/>
                            <a:pt x="863" y="1"/>
                            <a:pt x="5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</p:grpSp>
          <p:grpSp>
            <p:nvGrpSpPr>
              <p:cNvPr id="9764" name="Google Shape;9764;p9"/>
              <p:cNvGrpSpPr/>
              <p:nvPr/>
            </p:nvGrpSpPr>
            <p:grpSpPr>
              <a:xfrm rot="5400000">
                <a:off x="2461308" y="2497296"/>
                <a:ext cx="196290" cy="4025088"/>
                <a:chOff x="478504" y="534967"/>
                <a:chExt cx="196290" cy="4025088"/>
              </a:xfrm>
            </p:grpSpPr>
            <p:grpSp>
              <p:nvGrpSpPr>
                <p:cNvPr id="9765" name="Google Shape;9765;p9"/>
                <p:cNvGrpSpPr/>
                <p:nvPr/>
              </p:nvGrpSpPr>
              <p:grpSpPr>
                <a:xfrm>
                  <a:off x="478504" y="534967"/>
                  <a:ext cx="196290" cy="2051887"/>
                  <a:chOff x="3107650" y="1022100"/>
                  <a:chExt cx="235050" cy="2457350"/>
                </a:xfrm>
              </p:grpSpPr>
              <p:sp>
                <p:nvSpPr>
                  <p:cNvPr id="9766" name="Google Shape;9766;p9"/>
                  <p:cNvSpPr/>
                  <p:nvPr/>
                </p:nvSpPr>
                <p:spPr>
                  <a:xfrm rot="-5400000">
                    <a:off x="1996038" y="2242563"/>
                    <a:ext cx="2457350" cy="16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294" h="657" extrusionOk="0">
                        <a:moveTo>
                          <a:pt x="0" y="0"/>
                        </a:moveTo>
                        <a:lnTo>
                          <a:pt x="0" y="656"/>
                        </a:lnTo>
                        <a:lnTo>
                          <a:pt x="98293" y="656"/>
                        </a:lnTo>
                        <a:lnTo>
                          <a:pt x="98293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767" name="Google Shape;9767;p9"/>
                  <p:cNvSpPr/>
                  <p:nvPr/>
                </p:nvSpPr>
                <p:spPr>
                  <a:xfrm rot="-5400000">
                    <a:off x="3109263" y="3337488"/>
                    <a:ext cx="119550" cy="11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82" h="4539" extrusionOk="0">
                        <a:moveTo>
                          <a:pt x="4240" y="1"/>
                        </a:moveTo>
                        <a:cubicBezTo>
                          <a:pt x="3292" y="1"/>
                          <a:pt x="2232" y="437"/>
                          <a:pt x="1398" y="1286"/>
                        </a:cubicBezTo>
                        <a:cubicBezTo>
                          <a:pt x="432" y="2235"/>
                          <a:pt x="0" y="3461"/>
                          <a:pt x="138" y="4514"/>
                        </a:cubicBezTo>
                        <a:cubicBezTo>
                          <a:pt x="267" y="4530"/>
                          <a:pt x="398" y="4539"/>
                          <a:pt x="530" y="4539"/>
                        </a:cubicBezTo>
                        <a:cubicBezTo>
                          <a:pt x="1486" y="4539"/>
                          <a:pt x="2535" y="4104"/>
                          <a:pt x="3383" y="3271"/>
                        </a:cubicBezTo>
                        <a:cubicBezTo>
                          <a:pt x="4333" y="2304"/>
                          <a:pt x="4781" y="1062"/>
                          <a:pt x="4626" y="26"/>
                        </a:cubicBezTo>
                        <a:cubicBezTo>
                          <a:pt x="4500" y="9"/>
                          <a:pt x="4371" y="1"/>
                          <a:pt x="424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768" name="Google Shape;9768;p9"/>
                  <p:cNvSpPr/>
                  <p:nvPr/>
                </p:nvSpPr>
                <p:spPr>
                  <a:xfrm rot="-5400000">
                    <a:off x="3211450" y="3246375"/>
                    <a:ext cx="139825" cy="122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3" h="4907" extrusionOk="0">
                        <a:moveTo>
                          <a:pt x="1141" y="1"/>
                        </a:moveTo>
                        <a:cubicBezTo>
                          <a:pt x="898" y="1"/>
                          <a:pt x="695" y="66"/>
                          <a:pt x="553" y="205"/>
                        </a:cubicBezTo>
                        <a:cubicBezTo>
                          <a:pt x="0" y="757"/>
                          <a:pt x="570" y="2207"/>
                          <a:pt x="1795" y="3449"/>
                        </a:cubicBezTo>
                        <a:cubicBezTo>
                          <a:pt x="2711" y="4365"/>
                          <a:pt x="3740" y="4906"/>
                          <a:pt x="4438" y="4906"/>
                        </a:cubicBezTo>
                        <a:cubicBezTo>
                          <a:pt x="4688" y="4906"/>
                          <a:pt x="4895" y="4837"/>
                          <a:pt x="5040" y="4692"/>
                        </a:cubicBezTo>
                        <a:cubicBezTo>
                          <a:pt x="5592" y="4157"/>
                          <a:pt x="5023" y="2707"/>
                          <a:pt x="3780" y="1465"/>
                        </a:cubicBezTo>
                        <a:cubicBezTo>
                          <a:pt x="2871" y="543"/>
                          <a:pt x="1839" y="1"/>
                          <a:pt x="114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769" name="Google Shape;9769;p9"/>
                  <p:cNvSpPr/>
                  <p:nvPr/>
                </p:nvSpPr>
                <p:spPr>
                  <a:xfrm rot="-5400000">
                    <a:off x="3270425" y="3394000"/>
                    <a:ext cx="28075" cy="28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1123" extrusionOk="0">
                        <a:moveTo>
                          <a:pt x="570" y="1"/>
                        </a:moveTo>
                        <a:cubicBezTo>
                          <a:pt x="259" y="1"/>
                          <a:pt x="1" y="260"/>
                          <a:pt x="1" y="553"/>
                        </a:cubicBezTo>
                        <a:cubicBezTo>
                          <a:pt x="1" y="864"/>
                          <a:pt x="259" y="1123"/>
                          <a:pt x="570" y="1123"/>
                        </a:cubicBezTo>
                        <a:cubicBezTo>
                          <a:pt x="881" y="1123"/>
                          <a:pt x="1122" y="864"/>
                          <a:pt x="1122" y="553"/>
                        </a:cubicBezTo>
                        <a:cubicBezTo>
                          <a:pt x="1122" y="260"/>
                          <a:pt x="881" y="1"/>
                          <a:pt x="57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770" name="Google Shape;9770;p9"/>
                  <p:cNvSpPr/>
                  <p:nvPr/>
                </p:nvSpPr>
                <p:spPr>
                  <a:xfrm rot="-5400000">
                    <a:off x="3166888" y="3281813"/>
                    <a:ext cx="27625" cy="2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1106" extrusionOk="0">
                        <a:moveTo>
                          <a:pt x="553" y="1"/>
                        </a:moveTo>
                        <a:cubicBezTo>
                          <a:pt x="242" y="1"/>
                          <a:pt x="0" y="242"/>
                          <a:pt x="0" y="553"/>
                        </a:cubicBezTo>
                        <a:cubicBezTo>
                          <a:pt x="0" y="863"/>
                          <a:pt x="242" y="1105"/>
                          <a:pt x="553" y="1105"/>
                        </a:cubicBezTo>
                        <a:cubicBezTo>
                          <a:pt x="863" y="1105"/>
                          <a:pt x="1105" y="863"/>
                          <a:pt x="1105" y="553"/>
                        </a:cubicBezTo>
                        <a:cubicBezTo>
                          <a:pt x="1105" y="242"/>
                          <a:pt x="863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771" name="Google Shape;9771;p9"/>
                  <p:cNvSpPr/>
                  <p:nvPr/>
                </p:nvSpPr>
                <p:spPr>
                  <a:xfrm rot="-5400000">
                    <a:off x="3099338" y="3133063"/>
                    <a:ext cx="139400" cy="12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6" h="4911" extrusionOk="0">
                        <a:moveTo>
                          <a:pt x="4446" y="1"/>
                        </a:moveTo>
                        <a:cubicBezTo>
                          <a:pt x="3748" y="1"/>
                          <a:pt x="2715" y="548"/>
                          <a:pt x="1796" y="1455"/>
                        </a:cubicBezTo>
                        <a:cubicBezTo>
                          <a:pt x="570" y="2697"/>
                          <a:pt x="1" y="4147"/>
                          <a:pt x="553" y="4700"/>
                        </a:cubicBezTo>
                        <a:cubicBezTo>
                          <a:pt x="696" y="4843"/>
                          <a:pt x="899" y="4911"/>
                          <a:pt x="1142" y="4911"/>
                        </a:cubicBezTo>
                        <a:cubicBezTo>
                          <a:pt x="1836" y="4911"/>
                          <a:pt x="2860" y="4360"/>
                          <a:pt x="3780" y="3440"/>
                        </a:cubicBezTo>
                        <a:cubicBezTo>
                          <a:pt x="5023" y="2214"/>
                          <a:pt x="5575" y="764"/>
                          <a:pt x="5040" y="212"/>
                        </a:cubicBezTo>
                        <a:cubicBezTo>
                          <a:pt x="4897" y="68"/>
                          <a:pt x="4692" y="1"/>
                          <a:pt x="444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772" name="Google Shape;9772;p9"/>
                  <p:cNvSpPr/>
                  <p:nvPr/>
                </p:nvSpPr>
                <p:spPr>
                  <a:xfrm rot="-5400000">
                    <a:off x="3211750" y="3046475"/>
                    <a:ext cx="139400" cy="122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6" h="4900" extrusionOk="0">
                        <a:moveTo>
                          <a:pt x="1138" y="1"/>
                        </a:moveTo>
                        <a:cubicBezTo>
                          <a:pt x="888" y="1"/>
                          <a:pt x="681" y="70"/>
                          <a:pt x="536" y="215"/>
                        </a:cubicBezTo>
                        <a:cubicBezTo>
                          <a:pt x="1" y="750"/>
                          <a:pt x="553" y="2200"/>
                          <a:pt x="1796" y="3442"/>
                        </a:cubicBezTo>
                        <a:cubicBezTo>
                          <a:pt x="2712" y="4358"/>
                          <a:pt x="3740" y="4899"/>
                          <a:pt x="4432" y="4899"/>
                        </a:cubicBezTo>
                        <a:cubicBezTo>
                          <a:pt x="4679" y="4899"/>
                          <a:pt x="4883" y="4830"/>
                          <a:pt x="5023" y="4685"/>
                        </a:cubicBezTo>
                        <a:cubicBezTo>
                          <a:pt x="5576" y="4150"/>
                          <a:pt x="5023" y="2700"/>
                          <a:pt x="3781" y="1458"/>
                        </a:cubicBezTo>
                        <a:cubicBezTo>
                          <a:pt x="2865" y="542"/>
                          <a:pt x="1836" y="1"/>
                          <a:pt x="113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773" name="Google Shape;9773;p9"/>
                  <p:cNvSpPr/>
                  <p:nvPr/>
                </p:nvSpPr>
                <p:spPr>
                  <a:xfrm rot="-5400000">
                    <a:off x="3270913" y="3198588"/>
                    <a:ext cx="28075" cy="2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1084" extrusionOk="0">
                        <a:moveTo>
                          <a:pt x="555" y="1"/>
                        </a:moveTo>
                        <a:cubicBezTo>
                          <a:pt x="285" y="1"/>
                          <a:pt x="18" y="178"/>
                          <a:pt x="0" y="531"/>
                        </a:cubicBezTo>
                        <a:cubicBezTo>
                          <a:pt x="0" y="825"/>
                          <a:pt x="415" y="1084"/>
                          <a:pt x="725" y="1084"/>
                        </a:cubicBezTo>
                        <a:cubicBezTo>
                          <a:pt x="1036" y="1084"/>
                          <a:pt x="1122" y="825"/>
                          <a:pt x="1122" y="531"/>
                        </a:cubicBezTo>
                        <a:cubicBezTo>
                          <a:pt x="1096" y="178"/>
                          <a:pt x="825" y="1"/>
                          <a:pt x="55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774" name="Google Shape;9774;p9"/>
                  <p:cNvSpPr/>
                  <p:nvPr/>
                </p:nvSpPr>
                <p:spPr>
                  <a:xfrm rot="-5400000">
                    <a:off x="3166663" y="3081813"/>
                    <a:ext cx="28075" cy="2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1106" extrusionOk="0">
                        <a:moveTo>
                          <a:pt x="553" y="1"/>
                        </a:moveTo>
                        <a:cubicBezTo>
                          <a:pt x="259" y="1"/>
                          <a:pt x="1" y="242"/>
                          <a:pt x="1" y="553"/>
                        </a:cubicBezTo>
                        <a:cubicBezTo>
                          <a:pt x="1" y="863"/>
                          <a:pt x="259" y="1105"/>
                          <a:pt x="553" y="1105"/>
                        </a:cubicBezTo>
                        <a:cubicBezTo>
                          <a:pt x="864" y="1105"/>
                          <a:pt x="1122" y="863"/>
                          <a:pt x="1122" y="553"/>
                        </a:cubicBezTo>
                        <a:cubicBezTo>
                          <a:pt x="1122" y="242"/>
                          <a:pt x="864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775" name="Google Shape;9775;p9"/>
                  <p:cNvSpPr/>
                  <p:nvPr/>
                </p:nvSpPr>
                <p:spPr>
                  <a:xfrm rot="-5400000">
                    <a:off x="3109275" y="2937500"/>
                    <a:ext cx="119525" cy="11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81" h="4539" extrusionOk="0">
                        <a:moveTo>
                          <a:pt x="4251" y="1"/>
                        </a:moveTo>
                        <a:cubicBezTo>
                          <a:pt x="3292" y="1"/>
                          <a:pt x="2232" y="437"/>
                          <a:pt x="1398" y="1286"/>
                        </a:cubicBezTo>
                        <a:cubicBezTo>
                          <a:pt x="449" y="2235"/>
                          <a:pt x="0" y="3461"/>
                          <a:pt x="155" y="4514"/>
                        </a:cubicBezTo>
                        <a:cubicBezTo>
                          <a:pt x="282" y="4530"/>
                          <a:pt x="411" y="4539"/>
                          <a:pt x="542" y="4539"/>
                        </a:cubicBezTo>
                        <a:cubicBezTo>
                          <a:pt x="1486" y="4539"/>
                          <a:pt x="2534" y="4104"/>
                          <a:pt x="3383" y="3271"/>
                        </a:cubicBezTo>
                        <a:cubicBezTo>
                          <a:pt x="4349" y="2304"/>
                          <a:pt x="4781" y="1062"/>
                          <a:pt x="4643" y="26"/>
                        </a:cubicBezTo>
                        <a:cubicBezTo>
                          <a:pt x="4515" y="9"/>
                          <a:pt x="4384" y="1"/>
                          <a:pt x="425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776" name="Google Shape;9776;p9"/>
                  <p:cNvSpPr/>
                  <p:nvPr/>
                </p:nvSpPr>
                <p:spPr>
                  <a:xfrm rot="-5400000">
                    <a:off x="3211525" y="2846475"/>
                    <a:ext cx="139850" cy="122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4" h="4900" extrusionOk="0">
                        <a:moveTo>
                          <a:pt x="1155" y="1"/>
                        </a:moveTo>
                        <a:cubicBezTo>
                          <a:pt x="906" y="1"/>
                          <a:pt x="699" y="70"/>
                          <a:pt x="553" y="215"/>
                        </a:cubicBezTo>
                        <a:cubicBezTo>
                          <a:pt x="1" y="750"/>
                          <a:pt x="571" y="2200"/>
                          <a:pt x="1813" y="3442"/>
                        </a:cubicBezTo>
                        <a:cubicBezTo>
                          <a:pt x="2716" y="4358"/>
                          <a:pt x="3741" y="4899"/>
                          <a:pt x="4439" y="4899"/>
                        </a:cubicBezTo>
                        <a:cubicBezTo>
                          <a:pt x="4688" y="4899"/>
                          <a:pt x="4896" y="4830"/>
                          <a:pt x="5041" y="4685"/>
                        </a:cubicBezTo>
                        <a:cubicBezTo>
                          <a:pt x="5593" y="4150"/>
                          <a:pt x="5024" y="2700"/>
                          <a:pt x="3781" y="1458"/>
                        </a:cubicBezTo>
                        <a:cubicBezTo>
                          <a:pt x="2878" y="542"/>
                          <a:pt x="1853" y="1"/>
                          <a:pt x="115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777" name="Google Shape;9777;p9"/>
                  <p:cNvSpPr/>
                  <p:nvPr/>
                </p:nvSpPr>
                <p:spPr>
                  <a:xfrm rot="-5400000">
                    <a:off x="3270638" y="2998113"/>
                    <a:ext cx="27650" cy="28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1123" extrusionOk="0">
                        <a:moveTo>
                          <a:pt x="553" y="1"/>
                        </a:moveTo>
                        <a:cubicBezTo>
                          <a:pt x="243" y="1"/>
                          <a:pt x="1" y="260"/>
                          <a:pt x="1" y="553"/>
                        </a:cubicBezTo>
                        <a:cubicBezTo>
                          <a:pt x="1" y="864"/>
                          <a:pt x="243" y="1123"/>
                          <a:pt x="553" y="1123"/>
                        </a:cubicBezTo>
                        <a:cubicBezTo>
                          <a:pt x="864" y="1123"/>
                          <a:pt x="1106" y="864"/>
                          <a:pt x="1106" y="553"/>
                        </a:cubicBezTo>
                        <a:cubicBezTo>
                          <a:pt x="1106" y="260"/>
                          <a:pt x="864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778" name="Google Shape;9778;p9"/>
                  <p:cNvSpPr/>
                  <p:nvPr/>
                </p:nvSpPr>
                <p:spPr>
                  <a:xfrm rot="-5400000">
                    <a:off x="3166450" y="2886575"/>
                    <a:ext cx="27625" cy="26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1071" extrusionOk="0">
                        <a:moveTo>
                          <a:pt x="725" y="1"/>
                        </a:moveTo>
                        <a:cubicBezTo>
                          <a:pt x="432" y="1"/>
                          <a:pt x="0" y="242"/>
                          <a:pt x="0" y="553"/>
                        </a:cubicBezTo>
                        <a:cubicBezTo>
                          <a:pt x="18" y="898"/>
                          <a:pt x="285" y="1071"/>
                          <a:pt x="553" y="1071"/>
                        </a:cubicBezTo>
                        <a:cubicBezTo>
                          <a:pt x="820" y="1071"/>
                          <a:pt x="1088" y="898"/>
                          <a:pt x="1105" y="553"/>
                        </a:cubicBezTo>
                        <a:cubicBezTo>
                          <a:pt x="1105" y="242"/>
                          <a:pt x="1019" y="1"/>
                          <a:pt x="72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779" name="Google Shape;9779;p9"/>
                  <p:cNvSpPr/>
                  <p:nvPr/>
                </p:nvSpPr>
                <p:spPr>
                  <a:xfrm rot="-5400000">
                    <a:off x="3109475" y="2737500"/>
                    <a:ext cx="119125" cy="11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65" h="4539" extrusionOk="0">
                        <a:moveTo>
                          <a:pt x="4235" y="1"/>
                        </a:moveTo>
                        <a:cubicBezTo>
                          <a:pt x="3279" y="1"/>
                          <a:pt x="2232" y="437"/>
                          <a:pt x="1398" y="1286"/>
                        </a:cubicBezTo>
                        <a:cubicBezTo>
                          <a:pt x="432" y="2235"/>
                          <a:pt x="0" y="3461"/>
                          <a:pt x="139" y="4514"/>
                        </a:cubicBezTo>
                        <a:cubicBezTo>
                          <a:pt x="265" y="4530"/>
                          <a:pt x="394" y="4539"/>
                          <a:pt x="526" y="4539"/>
                        </a:cubicBezTo>
                        <a:cubicBezTo>
                          <a:pt x="1473" y="4539"/>
                          <a:pt x="2535" y="4104"/>
                          <a:pt x="3383" y="3271"/>
                        </a:cubicBezTo>
                        <a:cubicBezTo>
                          <a:pt x="4333" y="2304"/>
                          <a:pt x="4764" y="1062"/>
                          <a:pt x="4626" y="26"/>
                        </a:cubicBezTo>
                        <a:cubicBezTo>
                          <a:pt x="4498" y="9"/>
                          <a:pt x="4367" y="1"/>
                          <a:pt x="423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780" name="Google Shape;9780;p9"/>
                  <p:cNvSpPr/>
                  <p:nvPr/>
                </p:nvSpPr>
                <p:spPr>
                  <a:xfrm rot="-5400000">
                    <a:off x="3211750" y="2646475"/>
                    <a:ext cx="139400" cy="122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6" h="4900" extrusionOk="0">
                        <a:moveTo>
                          <a:pt x="1144" y="1"/>
                        </a:moveTo>
                        <a:cubicBezTo>
                          <a:pt x="897" y="1"/>
                          <a:pt x="693" y="70"/>
                          <a:pt x="553" y="215"/>
                        </a:cubicBezTo>
                        <a:cubicBezTo>
                          <a:pt x="0" y="750"/>
                          <a:pt x="553" y="2200"/>
                          <a:pt x="1795" y="3442"/>
                        </a:cubicBezTo>
                        <a:cubicBezTo>
                          <a:pt x="2711" y="4358"/>
                          <a:pt x="3740" y="4899"/>
                          <a:pt x="4438" y="4899"/>
                        </a:cubicBezTo>
                        <a:cubicBezTo>
                          <a:pt x="4688" y="4899"/>
                          <a:pt x="4895" y="4830"/>
                          <a:pt x="5040" y="4685"/>
                        </a:cubicBezTo>
                        <a:cubicBezTo>
                          <a:pt x="5575" y="4150"/>
                          <a:pt x="5023" y="2700"/>
                          <a:pt x="3780" y="1458"/>
                        </a:cubicBezTo>
                        <a:cubicBezTo>
                          <a:pt x="2864" y="542"/>
                          <a:pt x="1836" y="1"/>
                          <a:pt x="114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781" name="Google Shape;9781;p9"/>
                  <p:cNvSpPr/>
                  <p:nvPr/>
                </p:nvSpPr>
                <p:spPr>
                  <a:xfrm rot="-5400000">
                    <a:off x="3270425" y="2793800"/>
                    <a:ext cx="28075" cy="28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1123" extrusionOk="0">
                        <a:moveTo>
                          <a:pt x="570" y="1"/>
                        </a:moveTo>
                        <a:cubicBezTo>
                          <a:pt x="260" y="1"/>
                          <a:pt x="1" y="260"/>
                          <a:pt x="1" y="553"/>
                        </a:cubicBezTo>
                        <a:cubicBezTo>
                          <a:pt x="1" y="864"/>
                          <a:pt x="260" y="1123"/>
                          <a:pt x="570" y="1123"/>
                        </a:cubicBezTo>
                        <a:cubicBezTo>
                          <a:pt x="864" y="1123"/>
                          <a:pt x="1123" y="864"/>
                          <a:pt x="1123" y="553"/>
                        </a:cubicBezTo>
                        <a:cubicBezTo>
                          <a:pt x="1123" y="260"/>
                          <a:pt x="864" y="1"/>
                          <a:pt x="57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782" name="Google Shape;9782;p9"/>
                  <p:cNvSpPr/>
                  <p:nvPr/>
                </p:nvSpPr>
                <p:spPr>
                  <a:xfrm rot="-5400000">
                    <a:off x="3166663" y="2681813"/>
                    <a:ext cx="28075" cy="2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1106" extrusionOk="0">
                        <a:moveTo>
                          <a:pt x="570" y="1"/>
                        </a:moveTo>
                        <a:cubicBezTo>
                          <a:pt x="259" y="1"/>
                          <a:pt x="0" y="242"/>
                          <a:pt x="0" y="553"/>
                        </a:cubicBezTo>
                        <a:cubicBezTo>
                          <a:pt x="0" y="863"/>
                          <a:pt x="259" y="1105"/>
                          <a:pt x="570" y="1105"/>
                        </a:cubicBezTo>
                        <a:cubicBezTo>
                          <a:pt x="863" y="1105"/>
                          <a:pt x="1122" y="863"/>
                          <a:pt x="1122" y="553"/>
                        </a:cubicBezTo>
                        <a:cubicBezTo>
                          <a:pt x="1122" y="242"/>
                          <a:pt x="863" y="1"/>
                          <a:pt x="57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783" name="Google Shape;9783;p9"/>
                  <p:cNvSpPr/>
                  <p:nvPr/>
                </p:nvSpPr>
                <p:spPr>
                  <a:xfrm rot="-5400000">
                    <a:off x="3099338" y="2532863"/>
                    <a:ext cx="139400" cy="12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6" h="4911" extrusionOk="0">
                        <a:moveTo>
                          <a:pt x="4439" y="1"/>
                        </a:moveTo>
                        <a:cubicBezTo>
                          <a:pt x="3748" y="1"/>
                          <a:pt x="2715" y="548"/>
                          <a:pt x="1796" y="1455"/>
                        </a:cubicBezTo>
                        <a:cubicBezTo>
                          <a:pt x="553" y="2697"/>
                          <a:pt x="1" y="4147"/>
                          <a:pt x="536" y="4700"/>
                        </a:cubicBezTo>
                        <a:cubicBezTo>
                          <a:pt x="679" y="4843"/>
                          <a:pt x="883" y="4911"/>
                          <a:pt x="1128" y="4911"/>
                        </a:cubicBezTo>
                        <a:cubicBezTo>
                          <a:pt x="1827" y="4911"/>
                          <a:pt x="2860" y="4360"/>
                          <a:pt x="3781" y="3440"/>
                        </a:cubicBezTo>
                        <a:cubicBezTo>
                          <a:pt x="5023" y="2214"/>
                          <a:pt x="5576" y="764"/>
                          <a:pt x="5023" y="212"/>
                        </a:cubicBezTo>
                        <a:cubicBezTo>
                          <a:pt x="4884" y="68"/>
                          <a:pt x="4683" y="1"/>
                          <a:pt x="443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784" name="Google Shape;9784;p9"/>
                  <p:cNvSpPr/>
                  <p:nvPr/>
                </p:nvSpPr>
                <p:spPr>
                  <a:xfrm rot="-5400000">
                    <a:off x="3211750" y="2446275"/>
                    <a:ext cx="139400" cy="122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6" h="4900" extrusionOk="0">
                        <a:moveTo>
                          <a:pt x="1138" y="1"/>
                        </a:moveTo>
                        <a:cubicBezTo>
                          <a:pt x="888" y="1"/>
                          <a:pt x="681" y="70"/>
                          <a:pt x="536" y="215"/>
                        </a:cubicBezTo>
                        <a:cubicBezTo>
                          <a:pt x="1" y="750"/>
                          <a:pt x="553" y="2200"/>
                          <a:pt x="1796" y="3442"/>
                        </a:cubicBezTo>
                        <a:cubicBezTo>
                          <a:pt x="2712" y="4358"/>
                          <a:pt x="3731" y="4899"/>
                          <a:pt x="4425" y="4899"/>
                        </a:cubicBezTo>
                        <a:cubicBezTo>
                          <a:pt x="4672" y="4899"/>
                          <a:pt x="4878" y="4830"/>
                          <a:pt x="5023" y="4685"/>
                        </a:cubicBezTo>
                        <a:cubicBezTo>
                          <a:pt x="5576" y="4150"/>
                          <a:pt x="5006" y="2700"/>
                          <a:pt x="3781" y="1458"/>
                        </a:cubicBezTo>
                        <a:cubicBezTo>
                          <a:pt x="2865" y="542"/>
                          <a:pt x="1836" y="1"/>
                          <a:pt x="113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785" name="Google Shape;9785;p9"/>
                  <p:cNvSpPr/>
                  <p:nvPr/>
                </p:nvSpPr>
                <p:spPr>
                  <a:xfrm rot="-5400000">
                    <a:off x="3265288" y="2597863"/>
                    <a:ext cx="38425" cy="28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7" h="1126" extrusionOk="0">
                        <a:moveTo>
                          <a:pt x="760" y="1"/>
                        </a:moveTo>
                        <a:cubicBezTo>
                          <a:pt x="259" y="1"/>
                          <a:pt x="0" y="605"/>
                          <a:pt x="363" y="967"/>
                        </a:cubicBezTo>
                        <a:cubicBezTo>
                          <a:pt x="472" y="1077"/>
                          <a:pt x="608" y="1126"/>
                          <a:pt x="742" y="1126"/>
                        </a:cubicBezTo>
                        <a:cubicBezTo>
                          <a:pt x="1031" y="1126"/>
                          <a:pt x="1312" y="900"/>
                          <a:pt x="1312" y="570"/>
                        </a:cubicBezTo>
                        <a:cubicBezTo>
                          <a:pt x="1312" y="260"/>
                          <a:pt x="1537" y="1"/>
                          <a:pt x="76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786" name="Google Shape;9786;p9"/>
                  <p:cNvSpPr/>
                  <p:nvPr/>
                </p:nvSpPr>
                <p:spPr>
                  <a:xfrm rot="-5400000">
                    <a:off x="3166875" y="2481825"/>
                    <a:ext cx="27650" cy="2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1106" extrusionOk="0">
                        <a:moveTo>
                          <a:pt x="553" y="1"/>
                        </a:moveTo>
                        <a:cubicBezTo>
                          <a:pt x="242" y="1"/>
                          <a:pt x="1" y="242"/>
                          <a:pt x="1" y="553"/>
                        </a:cubicBezTo>
                        <a:cubicBezTo>
                          <a:pt x="1" y="863"/>
                          <a:pt x="242" y="1105"/>
                          <a:pt x="553" y="1105"/>
                        </a:cubicBezTo>
                        <a:cubicBezTo>
                          <a:pt x="864" y="1105"/>
                          <a:pt x="1105" y="863"/>
                          <a:pt x="1105" y="553"/>
                        </a:cubicBezTo>
                        <a:cubicBezTo>
                          <a:pt x="1105" y="242"/>
                          <a:pt x="864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787" name="Google Shape;9787;p9"/>
                  <p:cNvSpPr/>
                  <p:nvPr/>
                </p:nvSpPr>
                <p:spPr>
                  <a:xfrm rot="-5400000">
                    <a:off x="3109488" y="2337513"/>
                    <a:ext cx="119100" cy="11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64" h="4539" extrusionOk="0">
                        <a:moveTo>
                          <a:pt x="4239" y="1"/>
                        </a:moveTo>
                        <a:cubicBezTo>
                          <a:pt x="3292" y="1"/>
                          <a:pt x="2232" y="437"/>
                          <a:pt x="1398" y="1286"/>
                        </a:cubicBezTo>
                        <a:cubicBezTo>
                          <a:pt x="432" y="2235"/>
                          <a:pt x="0" y="3461"/>
                          <a:pt x="138" y="4514"/>
                        </a:cubicBezTo>
                        <a:cubicBezTo>
                          <a:pt x="267" y="4530"/>
                          <a:pt x="397" y="4539"/>
                          <a:pt x="530" y="4539"/>
                        </a:cubicBezTo>
                        <a:cubicBezTo>
                          <a:pt x="1486" y="4539"/>
                          <a:pt x="2534" y="4104"/>
                          <a:pt x="3383" y="3271"/>
                        </a:cubicBezTo>
                        <a:cubicBezTo>
                          <a:pt x="4332" y="2304"/>
                          <a:pt x="4764" y="1062"/>
                          <a:pt x="4626" y="26"/>
                        </a:cubicBezTo>
                        <a:cubicBezTo>
                          <a:pt x="4500" y="9"/>
                          <a:pt x="4371" y="1"/>
                          <a:pt x="423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788" name="Google Shape;9788;p9"/>
                  <p:cNvSpPr/>
                  <p:nvPr/>
                </p:nvSpPr>
                <p:spPr>
                  <a:xfrm rot="-5400000">
                    <a:off x="3211763" y="2246488"/>
                    <a:ext cx="139375" cy="122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5" h="4900" extrusionOk="0">
                        <a:moveTo>
                          <a:pt x="1151" y="1"/>
                        </a:moveTo>
                        <a:cubicBezTo>
                          <a:pt x="904" y="1"/>
                          <a:pt x="698" y="70"/>
                          <a:pt x="552" y="215"/>
                        </a:cubicBezTo>
                        <a:cubicBezTo>
                          <a:pt x="0" y="750"/>
                          <a:pt x="570" y="2200"/>
                          <a:pt x="1795" y="3442"/>
                        </a:cubicBezTo>
                        <a:cubicBezTo>
                          <a:pt x="2711" y="4358"/>
                          <a:pt x="3739" y="4899"/>
                          <a:pt x="4438" y="4899"/>
                        </a:cubicBezTo>
                        <a:cubicBezTo>
                          <a:pt x="4687" y="4899"/>
                          <a:pt x="4895" y="4830"/>
                          <a:pt x="5040" y="4685"/>
                        </a:cubicBezTo>
                        <a:cubicBezTo>
                          <a:pt x="5575" y="4150"/>
                          <a:pt x="5023" y="2700"/>
                          <a:pt x="3780" y="1458"/>
                        </a:cubicBezTo>
                        <a:cubicBezTo>
                          <a:pt x="2864" y="542"/>
                          <a:pt x="1845" y="1"/>
                          <a:pt x="115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789" name="Google Shape;9789;p9"/>
                  <p:cNvSpPr/>
                  <p:nvPr/>
                </p:nvSpPr>
                <p:spPr>
                  <a:xfrm rot="-5400000">
                    <a:off x="3272588" y="2395963"/>
                    <a:ext cx="23750" cy="28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0" h="1123" extrusionOk="0">
                        <a:moveTo>
                          <a:pt x="397" y="1"/>
                        </a:moveTo>
                        <a:cubicBezTo>
                          <a:pt x="87" y="1"/>
                          <a:pt x="0" y="260"/>
                          <a:pt x="0" y="570"/>
                        </a:cubicBezTo>
                        <a:cubicBezTo>
                          <a:pt x="0" y="864"/>
                          <a:pt x="87" y="1123"/>
                          <a:pt x="397" y="1123"/>
                        </a:cubicBezTo>
                        <a:cubicBezTo>
                          <a:pt x="691" y="1123"/>
                          <a:pt x="950" y="864"/>
                          <a:pt x="950" y="570"/>
                        </a:cubicBezTo>
                        <a:cubicBezTo>
                          <a:pt x="950" y="260"/>
                          <a:pt x="691" y="1"/>
                          <a:pt x="39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790" name="Google Shape;9790;p9"/>
                  <p:cNvSpPr/>
                  <p:nvPr/>
                </p:nvSpPr>
                <p:spPr>
                  <a:xfrm rot="-5400000">
                    <a:off x="3166663" y="2286138"/>
                    <a:ext cx="28075" cy="2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1106" extrusionOk="0">
                        <a:moveTo>
                          <a:pt x="570" y="1"/>
                        </a:moveTo>
                        <a:cubicBezTo>
                          <a:pt x="259" y="1"/>
                          <a:pt x="0" y="242"/>
                          <a:pt x="0" y="553"/>
                        </a:cubicBezTo>
                        <a:cubicBezTo>
                          <a:pt x="0" y="863"/>
                          <a:pt x="259" y="1105"/>
                          <a:pt x="570" y="1105"/>
                        </a:cubicBezTo>
                        <a:cubicBezTo>
                          <a:pt x="863" y="1105"/>
                          <a:pt x="1122" y="863"/>
                          <a:pt x="1122" y="553"/>
                        </a:cubicBezTo>
                        <a:cubicBezTo>
                          <a:pt x="1122" y="242"/>
                          <a:pt x="863" y="1"/>
                          <a:pt x="57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791" name="Google Shape;9791;p9"/>
                  <p:cNvSpPr/>
                  <p:nvPr/>
                </p:nvSpPr>
                <p:spPr>
                  <a:xfrm rot="-5400000">
                    <a:off x="3109475" y="2137300"/>
                    <a:ext cx="119125" cy="11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65" h="4539" extrusionOk="0">
                        <a:moveTo>
                          <a:pt x="4235" y="1"/>
                        </a:moveTo>
                        <a:cubicBezTo>
                          <a:pt x="3279" y="1"/>
                          <a:pt x="2230" y="437"/>
                          <a:pt x="1381" y="1286"/>
                        </a:cubicBezTo>
                        <a:cubicBezTo>
                          <a:pt x="432" y="2235"/>
                          <a:pt x="1" y="3461"/>
                          <a:pt x="139" y="4514"/>
                        </a:cubicBezTo>
                        <a:cubicBezTo>
                          <a:pt x="265" y="4530"/>
                          <a:pt x="394" y="4539"/>
                          <a:pt x="526" y="4539"/>
                        </a:cubicBezTo>
                        <a:cubicBezTo>
                          <a:pt x="1473" y="4539"/>
                          <a:pt x="2533" y="4104"/>
                          <a:pt x="3366" y="3271"/>
                        </a:cubicBezTo>
                        <a:cubicBezTo>
                          <a:pt x="4333" y="2304"/>
                          <a:pt x="4764" y="1062"/>
                          <a:pt x="4626" y="26"/>
                        </a:cubicBezTo>
                        <a:cubicBezTo>
                          <a:pt x="4498" y="9"/>
                          <a:pt x="4367" y="1"/>
                          <a:pt x="423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792" name="Google Shape;9792;p9"/>
                  <p:cNvSpPr/>
                  <p:nvPr/>
                </p:nvSpPr>
                <p:spPr>
                  <a:xfrm rot="-5400000">
                    <a:off x="3211750" y="2046275"/>
                    <a:ext cx="139400" cy="122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6" h="4900" extrusionOk="0">
                        <a:moveTo>
                          <a:pt x="1137" y="1"/>
                        </a:moveTo>
                        <a:cubicBezTo>
                          <a:pt x="888" y="1"/>
                          <a:pt x="681" y="70"/>
                          <a:pt x="536" y="215"/>
                        </a:cubicBezTo>
                        <a:cubicBezTo>
                          <a:pt x="0" y="750"/>
                          <a:pt x="553" y="2200"/>
                          <a:pt x="1795" y="3442"/>
                        </a:cubicBezTo>
                        <a:cubicBezTo>
                          <a:pt x="2711" y="4358"/>
                          <a:pt x="3740" y="4899"/>
                          <a:pt x="4432" y="4899"/>
                        </a:cubicBezTo>
                        <a:cubicBezTo>
                          <a:pt x="4678" y="4899"/>
                          <a:pt x="4882" y="4830"/>
                          <a:pt x="5023" y="4685"/>
                        </a:cubicBezTo>
                        <a:cubicBezTo>
                          <a:pt x="5575" y="4150"/>
                          <a:pt x="5023" y="2700"/>
                          <a:pt x="3780" y="1458"/>
                        </a:cubicBezTo>
                        <a:cubicBezTo>
                          <a:pt x="2864" y="542"/>
                          <a:pt x="1836" y="1"/>
                          <a:pt x="11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793" name="Google Shape;9793;p9"/>
                  <p:cNvSpPr/>
                  <p:nvPr/>
                </p:nvSpPr>
                <p:spPr>
                  <a:xfrm rot="-5400000">
                    <a:off x="3270638" y="2193813"/>
                    <a:ext cx="27650" cy="28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1123" extrusionOk="0">
                        <a:moveTo>
                          <a:pt x="553" y="1"/>
                        </a:moveTo>
                        <a:cubicBezTo>
                          <a:pt x="242" y="1"/>
                          <a:pt x="1" y="260"/>
                          <a:pt x="1" y="553"/>
                        </a:cubicBezTo>
                        <a:cubicBezTo>
                          <a:pt x="1" y="864"/>
                          <a:pt x="242" y="1123"/>
                          <a:pt x="553" y="1123"/>
                        </a:cubicBezTo>
                        <a:cubicBezTo>
                          <a:pt x="864" y="1123"/>
                          <a:pt x="1105" y="864"/>
                          <a:pt x="1105" y="553"/>
                        </a:cubicBezTo>
                        <a:cubicBezTo>
                          <a:pt x="1105" y="260"/>
                          <a:pt x="864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794" name="Google Shape;9794;p9"/>
                  <p:cNvSpPr/>
                  <p:nvPr/>
                </p:nvSpPr>
                <p:spPr>
                  <a:xfrm rot="-5400000">
                    <a:off x="3166875" y="2086150"/>
                    <a:ext cx="27650" cy="2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1106" extrusionOk="0">
                        <a:moveTo>
                          <a:pt x="553" y="1"/>
                        </a:moveTo>
                        <a:cubicBezTo>
                          <a:pt x="242" y="1"/>
                          <a:pt x="1" y="242"/>
                          <a:pt x="1" y="553"/>
                        </a:cubicBezTo>
                        <a:cubicBezTo>
                          <a:pt x="1" y="863"/>
                          <a:pt x="242" y="1105"/>
                          <a:pt x="553" y="1105"/>
                        </a:cubicBezTo>
                        <a:cubicBezTo>
                          <a:pt x="864" y="1105"/>
                          <a:pt x="1105" y="863"/>
                          <a:pt x="1105" y="553"/>
                        </a:cubicBezTo>
                        <a:cubicBezTo>
                          <a:pt x="1105" y="242"/>
                          <a:pt x="864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795" name="Google Shape;9795;p9"/>
                  <p:cNvSpPr/>
                  <p:nvPr/>
                </p:nvSpPr>
                <p:spPr>
                  <a:xfrm rot="-5400000">
                    <a:off x="3099250" y="1932750"/>
                    <a:ext cx="139400" cy="12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6" h="4904" extrusionOk="0">
                        <a:moveTo>
                          <a:pt x="4432" y="1"/>
                        </a:moveTo>
                        <a:cubicBezTo>
                          <a:pt x="3738" y="1"/>
                          <a:pt x="2715" y="548"/>
                          <a:pt x="1796" y="1455"/>
                        </a:cubicBezTo>
                        <a:cubicBezTo>
                          <a:pt x="553" y="2697"/>
                          <a:pt x="1" y="4147"/>
                          <a:pt x="536" y="4700"/>
                        </a:cubicBezTo>
                        <a:cubicBezTo>
                          <a:pt x="678" y="4838"/>
                          <a:pt x="881" y="4903"/>
                          <a:pt x="1124" y="4903"/>
                        </a:cubicBezTo>
                        <a:cubicBezTo>
                          <a:pt x="1823" y="4903"/>
                          <a:pt x="2859" y="4361"/>
                          <a:pt x="3781" y="3440"/>
                        </a:cubicBezTo>
                        <a:cubicBezTo>
                          <a:pt x="5006" y="2214"/>
                          <a:pt x="5576" y="764"/>
                          <a:pt x="5023" y="212"/>
                        </a:cubicBezTo>
                        <a:cubicBezTo>
                          <a:pt x="4880" y="68"/>
                          <a:pt x="4676" y="1"/>
                          <a:pt x="443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796" name="Google Shape;9796;p9"/>
                  <p:cNvSpPr/>
                  <p:nvPr/>
                </p:nvSpPr>
                <p:spPr>
                  <a:xfrm rot="-5400000">
                    <a:off x="3211538" y="1846288"/>
                    <a:ext cx="139825" cy="122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3" h="4900" extrusionOk="0">
                        <a:moveTo>
                          <a:pt x="1154" y="1"/>
                        </a:moveTo>
                        <a:cubicBezTo>
                          <a:pt x="906" y="1"/>
                          <a:pt x="698" y="70"/>
                          <a:pt x="553" y="215"/>
                        </a:cubicBezTo>
                        <a:cubicBezTo>
                          <a:pt x="1" y="750"/>
                          <a:pt x="570" y="2200"/>
                          <a:pt x="1796" y="3442"/>
                        </a:cubicBezTo>
                        <a:cubicBezTo>
                          <a:pt x="2712" y="4358"/>
                          <a:pt x="3740" y="4899"/>
                          <a:pt x="4439" y="4899"/>
                        </a:cubicBezTo>
                        <a:cubicBezTo>
                          <a:pt x="4688" y="4899"/>
                          <a:pt x="4895" y="4830"/>
                          <a:pt x="5040" y="4685"/>
                        </a:cubicBezTo>
                        <a:cubicBezTo>
                          <a:pt x="5593" y="4150"/>
                          <a:pt x="5023" y="2700"/>
                          <a:pt x="3781" y="1458"/>
                        </a:cubicBezTo>
                        <a:cubicBezTo>
                          <a:pt x="2877" y="542"/>
                          <a:pt x="1852" y="1"/>
                          <a:pt x="115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797" name="Google Shape;9797;p9"/>
                  <p:cNvSpPr/>
                  <p:nvPr/>
                </p:nvSpPr>
                <p:spPr>
                  <a:xfrm rot="-5400000">
                    <a:off x="3270650" y="1993600"/>
                    <a:ext cx="27625" cy="28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1123" extrusionOk="0">
                        <a:moveTo>
                          <a:pt x="553" y="1"/>
                        </a:moveTo>
                        <a:cubicBezTo>
                          <a:pt x="242" y="1"/>
                          <a:pt x="0" y="260"/>
                          <a:pt x="0" y="553"/>
                        </a:cubicBezTo>
                        <a:cubicBezTo>
                          <a:pt x="0" y="864"/>
                          <a:pt x="242" y="1123"/>
                          <a:pt x="553" y="1123"/>
                        </a:cubicBezTo>
                        <a:cubicBezTo>
                          <a:pt x="863" y="1123"/>
                          <a:pt x="1105" y="864"/>
                          <a:pt x="1105" y="553"/>
                        </a:cubicBezTo>
                        <a:cubicBezTo>
                          <a:pt x="1105" y="260"/>
                          <a:pt x="863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798" name="Google Shape;9798;p9"/>
                  <p:cNvSpPr/>
                  <p:nvPr/>
                </p:nvSpPr>
                <p:spPr>
                  <a:xfrm rot="-5400000">
                    <a:off x="3166875" y="1881625"/>
                    <a:ext cx="27650" cy="2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1106" extrusionOk="0">
                        <a:moveTo>
                          <a:pt x="553" y="1"/>
                        </a:moveTo>
                        <a:cubicBezTo>
                          <a:pt x="242" y="1"/>
                          <a:pt x="1" y="242"/>
                          <a:pt x="1" y="553"/>
                        </a:cubicBezTo>
                        <a:cubicBezTo>
                          <a:pt x="1" y="863"/>
                          <a:pt x="242" y="1105"/>
                          <a:pt x="553" y="1105"/>
                        </a:cubicBezTo>
                        <a:cubicBezTo>
                          <a:pt x="864" y="1105"/>
                          <a:pt x="1105" y="863"/>
                          <a:pt x="1105" y="553"/>
                        </a:cubicBezTo>
                        <a:cubicBezTo>
                          <a:pt x="1105" y="242"/>
                          <a:pt x="864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799" name="Google Shape;9799;p9"/>
                  <p:cNvSpPr/>
                  <p:nvPr/>
                </p:nvSpPr>
                <p:spPr>
                  <a:xfrm rot="-5400000">
                    <a:off x="3109488" y="1737313"/>
                    <a:ext cx="119100" cy="11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64" h="4539" extrusionOk="0">
                        <a:moveTo>
                          <a:pt x="4235" y="1"/>
                        </a:moveTo>
                        <a:cubicBezTo>
                          <a:pt x="3282" y="1"/>
                          <a:pt x="2245" y="437"/>
                          <a:pt x="1381" y="1286"/>
                        </a:cubicBezTo>
                        <a:cubicBezTo>
                          <a:pt x="432" y="2235"/>
                          <a:pt x="0" y="3461"/>
                          <a:pt x="138" y="4514"/>
                        </a:cubicBezTo>
                        <a:cubicBezTo>
                          <a:pt x="264" y="4530"/>
                          <a:pt x="394" y="4539"/>
                          <a:pt x="525" y="4539"/>
                        </a:cubicBezTo>
                        <a:cubicBezTo>
                          <a:pt x="1472" y="4539"/>
                          <a:pt x="2532" y="4104"/>
                          <a:pt x="3366" y="3271"/>
                        </a:cubicBezTo>
                        <a:cubicBezTo>
                          <a:pt x="4332" y="2304"/>
                          <a:pt x="4764" y="1062"/>
                          <a:pt x="4626" y="26"/>
                        </a:cubicBezTo>
                        <a:cubicBezTo>
                          <a:pt x="4498" y="9"/>
                          <a:pt x="4367" y="1"/>
                          <a:pt x="423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00" name="Google Shape;9800;p9"/>
                  <p:cNvSpPr/>
                  <p:nvPr/>
                </p:nvSpPr>
                <p:spPr>
                  <a:xfrm rot="-5400000">
                    <a:off x="3211763" y="1646288"/>
                    <a:ext cx="139375" cy="122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5" h="4900" extrusionOk="0">
                        <a:moveTo>
                          <a:pt x="1144" y="1"/>
                        </a:moveTo>
                        <a:cubicBezTo>
                          <a:pt x="897" y="1"/>
                          <a:pt x="693" y="70"/>
                          <a:pt x="552" y="215"/>
                        </a:cubicBezTo>
                        <a:cubicBezTo>
                          <a:pt x="0" y="750"/>
                          <a:pt x="552" y="2200"/>
                          <a:pt x="1795" y="3442"/>
                        </a:cubicBezTo>
                        <a:cubicBezTo>
                          <a:pt x="2711" y="4358"/>
                          <a:pt x="3739" y="4899"/>
                          <a:pt x="4431" y="4899"/>
                        </a:cubicBezTo>
                        <a:cubicBezTo>
                          <a:pt x="4678" y="4899"/>
                          <a:pt x="4882" y="4830"/>
                          <a:pt x="5023" y="4685"/>
                        </a:cubicBezTo>
                        <a:cubicBezTo>
                          <a:pt x="5575" y="4150"/>
                          <a:pt x="5023" y="2700"/>
                          <a:pt x="3780" y="1458"/>
                        </a:cubicBezTo>
                        <a:cubicBezTo>
                          <a:pt x="2864" y="542"/>
                          <a:pt x="1836" y="1"/>
                          <a:pt x="114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01" name="Google Shape;9801;p9"/>
                  <p:cNvSpPr/>
                  <p:nvPr/>
                </p:nvSpPr>
                <p:spPr>
                  <a:xfrm rot="-5400000">
                    <a:off x="3268025" y="1796000"/>
                    <a:ext cx="32825" cy="28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3" h="1121" extrusionOk="0">
                        <a:moveTo>
                          <a:pt x="743" y="1"/>
                        </a:moveTo>
                        <a:cubicBezTo>
                          <a:pt x="259" y="1"/>
                          <a:pt x="1" y="605"/>
                          <a:pt x="363" y="950"/>
                        </a:cubicBezTo>
                        <a:cubicBezTo>
                          <a:pt x="475" y="1068"/>
                          <a:pt x="615" y="1120"/>
                          <a:pt x="753" y="1120"/>
                        </a:cubicBezTo>
                        <a:cubicBezTo>
                          <a:pt x="1037" y="1120"/>
                          <a:pt x="1312" y="896"/>
                          <a:pt x="1312" y="570"/>
                        </a:cubicBezTo>
                        <a:cubicBezTo>
                          <a:pt x="1312" y="260"/>
                          <a:pt x="1053" y="1"/>
                          <a:pt x="74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02" name="Google Shape;9802;p9"/>
                  <p:cNvSpPr/>
                  <p:nvPr/>
                </p:nvSpPr>
                <p:spPr>
                  <a:xfrm rot="-5400000">
                    <a:off x="3164588" y="1683713"/>
                    <a:ext cx="32375" cy="27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5" h="1112" extrusionOk="0">
                        <a:moveTo>
                          <a:pt x="742" y="1"/>
                        </a:moveTo>
                        <a:cubicBezTo>
                          <a:pt x="242" y="1"/>
                          <a:pt x="0" y="587"/>
                          <a:pt x="345" y="950"/>
                        </a:cubicBezTo>
                        <a:cubicBezTo>
                          <a:pt x="457" y="1061"/>
                          <a:pt x="596" y="1112"/>
                          <a:pt x="732" y="1112"/>
                        </a:cubicBezTo>
                        <a:cubicBezTo>
                          <a:pt x="1018" y="1112"/>
                          <a:pt x="1295" y="892"/>
                          <a:pt x="1295" y="553"/>
                        </a:cubicBezTo>
                        <a:cubicBezTo>
                          <a:pt x="1295" y="242"/>
                          <a:pt x="1053" y="1"/>
                          <a:pt x="74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03" name="Google Shape;9803;p9"/>
                  <p:cNvSpPr/>
                  <p:nvPr/>
                </p:nvSpPr>
                <p:spPr>
                  <a:xfrm rot="-5400000">
                    <a:off x="3099338" y="1532663"/>
                    <a:ext cx="139400" cy="12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6" h="4911" extrusionOk="0">
                        <a:moveTo>
                          <a:pt x="4439" y="1"/>
                        </a:moveTo>
                        <a:cubicBezTo>
                          <a:pt x="3747" y="1"/>
                          <a:pt x="2715" y="548"/>
                          <a:pt x="1795" y="1455"/>
                        </a:cubicBezTo>
                        <a:cubicBezTo>
                          <a:pt x="553" y="2697"/>
                          <a:pt x="0" y="4147"/>
                          <a:pt x="535" y="4700"/>
                        </a:cubicBezTo>
                        <a:cubicBezTo>
                          <a:pt x="679" y="4843"/>
                          <a:pt x="883" y="4911"/>
                          <a:pt x="1128" y="4911"/>
                        </a:cubicBezTo>
                        <a:cubicBezTo>
                          <a:pt x="1827" y="4911"/>
                          <a:pt x="2860" y="4360"/>
                          <a:pt x="3780" y="3440"/>
                        </a:cubicBezTo>
                        <a:cubicBezTo>
                          <a:pt x="5023" y="2214"/>
                          <a:pt x="5575" y="764"/>
                          <a:pt x="5023" y="212"/>
                        </a:cubicBezTo>
                        <a:cubicBezTo>
                          <a:pt x="4884" y="68"/>
                          <a:pt x="4683" y="1"/>
                          <a:pt x="443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04" name="Google Shape;9804;p9"/>
                  <p:cNvSpPr/>
                  <p:nvPr/>
                </p:nvSpPr>
                <p:spPr>
                  <a:xfrm rot="-5400000">
                    <a:off x="3211538" y="1446288"/>
                    <a:ext cx="139825" cy="122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3" h="4900" extrusionOk="0">
                        <a:moveTo>
                          <a:pt x="1154" y="1"/>
                        </a:moveTo>
                        <a:cubicBezTo>
                          <a:pt x="905" y="1"/>
                          <a:pt x="698" y="70"/>
                          <a:pt x="553" y="215"/>
                        </a:cubicBezTo>
                        <a:cubicBezTo>
                          <a:pt x="0" y="750"/>
                          <a:pt x="570" y="2200"/>
                          <a:pt x="1813" y="3442"/>
                        </a:cubicBezTo>
                        <a:cubicBezTo>
                          <a:pt x="2716" y="4358"/>
                          <a:pt x="3741" y="4899"/>
                          <a:pt x="4439" y="4899"/>
                        </a:cubicBezTo>
                        <a:cubicBezTo>
                          <a:pt x="4688" y="4899"/>
                          <a:pt x="4895" y="4830"/>
                          <a:pt x="5040" y="4685"/>
                        </a:cubicBezTo>
                        <a:cubicBezTo>
                          <a:pt x="5592" y="4150"/>
                          <a:pt x="5023" y="2700"/>
                          <a:pt x="3797" y="1458"/>
                        </a:cubicBezTo>
                        <a:cubicBezTo>
                          <a:pt x="2882" y="542"/>
                          <a:pt x="1853" y="1"/>
                          <a:pt x="115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05" name="Google Shape;9805;p9"/>
                  <p:cNvSpPr/>
                  <p:nvPr/>
                </p:nvSpPr>
                <p:spPr>
                  <a:xfrm rot="-5400000">
                    <a:off x="3270638" y="1593613"/>
                    <a:ext cx="27650" cy="28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1123" extrusionOk="0">
                        <a:moveTo>
                          <a:pt x="553" y="1"/>
                        </a:moveTo>
                        <a:cubicBezTo>
                          <a:pt x="242" y="1"/>
                          <a:pt x="1" y="260"/>
                          <a:pt x="1" y="553"/>
                        </a:cubicBezTo>
                        <a:cubicBezTo>
                          <a:pt x="1" y="864"/>
                          <a:pt x="242" y="1123"/>
                          <a:pt x="553" y="1123"/>
                        </a:cubicBezTo>
                        <a:cubicBezTo>
                          <a:pt x="864" y="1123"/>
                          <a:pt x="1105" y="864"/>
                          <a:pt x="1105" y="553"/>
                        </a:cubicBezTo>
                        <a:cubicBezTo>
                          <a:pt x="1105" y="260"/>
                          <a:pt x="864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06" name="Google Shape;9806;p9"/>
                  <p:cNvSpPr/>
                  <p:nvPr/>
                </p:nvSpPr>
                <p:spPr>
                  <a:xfrm rot="-5400000">
                    <a:off x="3162350" y="1486175"/>
                    <a:ext cx="36700" cy="2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8" h="1106" extrusionOk="0">
                        <a:moveTo>
                          <a:pt x="743" y="1"/>
                        </a:moveTo>
                        <a:cubicBezTo>
                          <a:pt x="1" y="1"/>
                          <a:pt x="1" y="1105"/>
                          <a:pt x="743" y="1105"/>
                        </a:cubicBezTo>
                        <a:cubicBezTo>
                          <a:pt x="1036" y="1105"/>
                          <a:pt x="1468" y="863"/>
                          <a:pt x="1468" y="553"/>
                        </a:cubicBezTo>
                        <a:cubicBezTo>
                          <a:pt x="1468" y="242"/>
                          <a:pt x="1054" y="1"/>
                          <a:pt x="74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07" name="Google Shape;9807;p9"/>
                  <p:cNvSpPr/>
                  <p:nvPr/>
                </p:nvSpPr>
                <p:spPr>
                  <a:xfrm rot="-5400000">
                    <a:off x="3099125" y="1332675"/>
                    <a:ext cx="139825" cy="12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3" h="4911" extrusionOk="0">
                        <a:moveTo>
                          <a:pt x="4447" y="1"/>
                        </a:moveTo>
                        <a:cubicBezTo>
                          <a:pt x="3749" y="1"/>
                          <a:pt x="2719" y="548"/>
                          <a:pt x="1813" y="1455"/>
                        </a:cubicBezTo>
                        <a:cubicBezTo>
                          <a:pt x="570" y="2697"/>
                          <a:pt x="1" y="4147"/>
                          <a:pt x="553" y="4700"/>
                        </a:cubicBezTo>
                        <a:cubicBezTo>
                          <a:pt x="696" y="4843"/>
                          <a:pt x="900" y="4911"/>
                          <a:pt x="1145" y="4911"/>
                        </a:cubicBezTo>
                        <a:cubicBezTo>
                          <a:pt x="1843" y="4911"/>
                          <a:pt x="2873" y="4360"/>
                          <a:pt x="3780" y="3440"/>
                        </a:cubicBezTo>
                        <a:cubicBezTo>
                          <a:pt x="5023" y="2214"/>
                          <a:pt x="5593" y="764"/>
                          <a:pt x="5040" y="212"/>
                        </a:cubicBezTo>
                        <a:cubicBezTo>
                          <a:pt x="4897" y="68"/>
                          <a:pt x="4692" y="1"/>
                          <a:pt x="444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08" name="Google Shape;9808;p9"/>
                  <p:cNvSpPr/>
                  <p:nvPr/>
                </p:nvSpPr>
                <p:spPr>
                  <a:xfrm rot="-5400000">
                    <a:off x="3221825" y="1250750"/>
                    <a:ext cx="119550" cy="113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82" h="4544" extrusionOk="0">
                        <a:moveTo>
                          <a:pt x="569" y="1"/>
                        </a:moveTo>
                        <a:cubicBezTo>
                          <a:pt x="429" y="1"/>
                          <a:pt x="291" y="11"/>
                          <a:pt x="156" y="31"/>
                        </a:cubicBezTo>
                        <a:cubicBezTo>
                          <a:pt x="1" y="1066"/>
                          <a:pt x="449" y="2292"/>
                          <a:pt x="1399" y="3258"/>
                        </a:cubicBezTo>
                        <a:cubicBezTo>
                          <a:pt x="2248" y="4107"/>
                          <a:pt x="3296" y="4544"/>
                          <a:pt x="4252" y="4544"/>
                        </a:cubicBezTo>
                        <a:cubicBezTo>
                          <a:pt x="4385" y="4544"/>
                          <a:pt x="4515" y="4535"/>
                          <a:pt x="4644" y="4518"/>
                        </a:cubicBezTo>
                        <a:cubicBezTo>
                          <a:pt x="4782" y="3466"/>
                          <a:pt x="4350" y="2240"/>
                          <a:pt x="3384" y="1274"/>
                        </a:cubicBezTo>
                        <a:cubicBezTo>
                          <a:pt x="2558" y="448"/>
                          <a:pt x="1510" y="1"/>
                          <a:pt x="5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09" name="Google Shape;9809;p9"/>
                  <p:cNvSpPr/>
                  <p:nvPr/>
                </p:nvSpPr>
                <p:spPr>
                  <a:xfrm rot="-5400000">
                    <a:off x="3268088" y="1400263"/>
                    <a:ext cx="32825" cy="28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3" h="1126" extrusionOk="0">
                        <a:moveTo>
                          <a:pt x="760" y="1"/>
                        </a:moveTo>
                        <a:cubicBezTo>
                          <a:pt x="259" y="1"/>
                          <a:pt x="1" y="605"/>
                          <a:pt x="346" y="967"/>
                        </a:cubicBezTo>
                        <a:cubicBezTo>
                          <a:pt x="461" y="1077"/>
                          <a:pt x="600" y="1126"/>
                          <a:pt x="737" y="1126"/>
                        </a:cubicBezTo>
                        <a:cubicBezTo>
                          <a:pt x="1031" y="1126"/>
                          <a:pt x="1312" y="900"/>
                          <a:pt x="1312" y="570"/>
                        </a:cubicBezTo>
                        <a:cubicBezTo>
                          <a:pt x="1312" y="260"/>
                          <a:pt x="1053" y="1"/>
                          <a:pt x="76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10" name="Google Shape;9810;p9"/>
                  <p:cNvSpPr/>
                  <p:nvPr/>
                </p:nvSpPr>
                <p:spPr>
                  <a:xfrm rot="-5400000">
                    <a:off x="3164375" y="1288250"/>
                    <a:ext cx="32800" cy="27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2" h="1112" extrusionOk="0">
                        <a:moveTo>
                          <a:pt x="759" y="1"/>
                        </a:moveTo>
                        <a:cubicBezTo>
                          <a:pt x="259" y="1"/>
                          <a:pt x="0" y="587"/>
                          <a:pt x="362" y="950"/>
                        </a:cubicBezTo>
                        <a:cubicBezTo>
                          <a:pt x="474" y="1061"/>
                          <a:pt x="613" y="1112"/>
                          <a:pt x="749" y="1112"/>
                        </a:cubicBezTo>
                        <a:cubicBezTo>
                          <a:pt x="1035" y="1112"/>
                          <a:pt x="1312" y="892"/>
                          <a:pt x="1312" y="553"/>
                        </a:cubicBezTo>
                        <a:cubicBezTo>
                          <a:pt x="1312" y="242"/>
                          <a:pt x="1053" y="1"/>
                          <a:pt x="75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11" name="Google Shape;9811;p9"/>
                  <p:cNvSpPr/>
                  <p:nvPr/>
                </p:nvSpPr>
                <p:spPr>
                  <a:xfrm rot="-5400000">
                    <a:off x="3109488" y="1137113"/>
                    <a:ext cx="119100" cy="11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64" h="4539" extrusionOk="0">
                        <a:moveTo>
                          <a:pt x="4235" y="1"/>
                        </a:moveTo>
                        <a:cubicBezTo>
                          <a:pt x="3279" y="1"/>
                          <a:pt x="2230" y="437"/>
                          <a:pt x="1381" y="1286"/>
                        </a:cubicBezTo>
                        <a:cubicBezTo>
                          <a:pt x="432" y="2235"/>
                          <a:pt x="0" y="3461"/>
                          <a:pt x="138" y="4514"/>
                        </a:cubicBezTo>
                        <a:cubicBezTo>
                          <a:pt x="265" y="4530"/>
                          <a:pt x="394" y="4539"/>
                          <a:pt x="525" y="4539"/>
                        </a:cubicBezTo>
                        <a:cubicBezTo>
                          <a:pt x="1472" y="4539"/>
                          <a:pt x="2532" y="4104"/>
                          <a:pt x="3366" y="3271"/>
                        </a:cubicBezTo>
                        <a:cubicBezTo>
                          <a:pt x="4332" y="2304"/>
                          <a:pt x="4764" y="1062"/>
                          <a:pt x="4626" y="26"/>
                        </a:cubicBezTo>
                        <a:cubicBezTo>
                          <a:pt x="4498" y="9"/>
                          <a:pt x="4367" y="1"/>
                          <a:pt x="423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12" name="Google Shape;9812;p9"/>
                  <p:cNvSpPr/>
                  <p:nvPr/>
                </p:nvSpPr>
                <p:spPr>
                  <a:xfrm rot="-5400000">
                    <a:off x="3211750" y="1046075"/>
                    <a:ext cx="139400" cy="122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6" h="4900" extrusionOk="0">
                        <a:moveTo>
                          <a:pt x="1137" y="1"/>
                        </a:moveTo>
                        <a:cubicBezTo>
                          <a:pt x="888" y="1"/>
                          <a:pt x="680" y="70"/>
                          <a:pt x="535" y="215"/>
                        </a:cubicBezTo>
                        <a:cubicBezTo>
                          <a:pt x="0" y="750"/>
                          <a:pt x="552" y="2200"/>
                          <a:pt x="1795" y="3442"/>
                        </a:cubicBezTo>
                        <a:cubicBezTo>
                          <a:pt x="2711" y="4358"/>
                          <a:pt x="3730" y="4899"/>
                          <a:pt x="4424" y="4899"/>
                        </a:cubicBezTo>
                        <a:cubicBezTo>
                          <a:pt x="4671" y="4899"/>
                          <a:pt x="4877" y="4830"/>
                          <a:pt x="5023" y="4685"/>
                        </a:cubicBezTo>
                        <a:cubicBezTo>
                          <a:pt x="5575" y="4150"/>
                          <a:pt x="5005" y="2700"/>
                          <a:pt x="3780" y="1458"/>
                        </a:cubicBezTo>
                        <a:cubicBezTo>
                          <a:pt x="2864" y="542"/>
                          <a:pt x="1836" y="1"/>
                          <a:pt x="11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13" name="Google Shape;9813;p9"/>
                  <p:cNvSpPr/>
                  <p:nvPr/>
                </p:nvSpPr>
                <p:spPr>
                  <a:xfrm rot="-5400000">
                    <a:off x="3270638" y="1197938"/>
                    <a:ext cx="27650" cy="28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1123" extrusionOk="0">
                        <a:moveTo>
                          <a:pt x="553" y="1"/>
                        </a:moveTo>
                        <a:cubicBezTo>
                          <a:pt x="242" y="1"/>
                          <a:pt x="1" y="260"/>
                          <a:pt x="1" y="553"/>
                        </a:cubicBezTo>
                        <a:cubicBezTo>
                          <a:pt x="1" y="864"/>
                          <a:pt x="242" y="1123"/>
                          <a:pt x="553" y="1123"/>
                        </a:cubicBezTo>
                        <a:cubicBezTo>
                          <a:pt x="864" y="1123"/>
                          <a:pt x="1105" y="864"/>
                          <a:pt x="1105" y="553"/>
                        </a:cubicBezTo>
                        <a:cubicBezTo>
                          <a:pt x="1105" y="260"/>
                          <a:pt x="864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14" name="Google Shape;9814;p9"/>
                  <p:cNvSpPr/>
                  <p:nvPr/>
                </p:nvSpPr>
                <p:spPr>
                  <a:xfrm rot="-5400000">
                    <a:off x="3166888" y="1085963"/>
                    <a:ext cx="27625" cy="2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1106" extrusionOk="0">
                        <a:moveTo>
                          <a:pt x="553" y="1"/>
                        </a:moveTo>
                        <a:cubicBezTo>
                          <a:pt x="242" y="1"/>
                          <a:pt x="0" y="242"/>
                          <a:pt x="0" y="553"/>
                        </a:cubicBezTo>
                        <a:cubicBezTo>
                          <a:pt x="0" y="863"/>
                          <a:pt x="242" y="1105"/>
                          <a:pt x="553" y="1105"/>
                        </a:cubicBezTo>
                        <a:cubicBezTo>
                          <a:pt x="863" y="1105"/>
                          <a:pt x="1105" y="863"/>
                          <a:pt x="1105" y="553"/>
                        </a:cubicBezTo>
                        <a:cubicBezTo>
                          <a:pt x="1105" y="242"/>
                          <a:pt x="863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9815" name="Google Shape;9815;p9"/>
                <p:cNvGrpSpPr/>
                <p:nvPr/>
              </p:nvGrpSpPr>
              <p:grpSpPr>
                <a:xfrm>
                  <a:off x="478504" y="2555928"/>
                  <a:ext cx="196290" cy="2004127"/>
                  <a:chOff x="3107650" y="1021923"/>
                  <a:chExt cx="235050" cy="2400152"/>
                </a:xfrm>
              </p:grpSpPr>
              <p:sp>
                <p:nvSpPr>
                  <p:cNvPr id="9816" name="Google Shape;9816;p9"/>
                  <p:cNvSpPr/>
                  <p:nvPr/>
                </p:nvSpPr>
                <p:spPr>
                  <a:xfrm rot="-5400000">
                    <a:off x="2038668" y="2199760"/>
                    <a:ext cx="2372080" cy="164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294" h="657" extrusionOk="0">
                        <a:moveTo>
                          <a:pt x="0" y="0"/>
                        </a:moveTo>
                        <a:lnTo>
                          <a:pt x="0" y="656"/>
                        </a:lnTo>
                        <a:lnTo>
                          <a:pt x="98293" y="656"/>
                        </a:lnTo>
                        <a:lnTo>
                          <a:pt x="98293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17" name="Google Shape;9817;p9"/>
                  <p:cNvSpPr/>
                  <p:nvPr/>
                </p:nvSpPr>
                <p:spPr>
                  <a:xfrm rot="-5400000">
                    <a:off x="3211450" y="3246375"/>
                    <a:ext cx="139825" cy="122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3" h="4907" extrusionOk="0">
                        <a:moveTo>
                          <a:pt x="1141" y="1"/>
                        </a:moveTo>
                        <a:cubicBezTo>
                          <a:pt x="898" y="1"/>
                          <a:pt x="695" y="66"/>
                          <a:pt x="553" y="205"/>
                        </a:cubicBezTo>
                        <a:cubicBezTo>
                          <a:pt x="0" y="757"/>
                          <a:pt x="570" y="2207"/>
                          <a:pt x="1795" y="3449"/>
                        </a:cubicBezTo>
                        <a:cubicBezTo>
                          <a:pt x="2711" y="4365"/>
                          <a:pt x="3740" y="4906"/>
                          <a:pt x="4438" y="4906"/>
                        </a:cubicBezTo>
                        <a:cubicBezTo>
                          <a:pt x="4688" y="4906"/>
                          <a:pt x="4895" y="4837"/>
                          <a:pt x="5040" y="4692"/>
                        </a:cubicBezTo>
                        <a:cubicBezTo>
                          <a:pt x="5592" y="4157"/>
                          <a:pt x="5023" y="2707"/>
                          <a:pt x="3780" y="1465"/>
                        </a:cubicBezTo>
                        <a:cubicBezTo>
                          <a:pt x="2871" y="543"/>
                          <a:pt x="1839" y="1"/>
                          <a:pt x="114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18" name="Google Shape;9818;p9"/>
                  <p:cNvSpPr/>
                  <p:nvPr/>
                </p:nvSpPr>
                <p:spPr>
                  <a:xfrm rot="-5400000">
                    <a:off x="3270425" y="3394000"/>
                    <a:ext cx="28075" cy="28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1123" extrusionOk="0">
                        <a:moveTo>
                          <a:pt x="570" y="1"/>
                        </a:moveTo>
                        <a:cubicBezTo>
                          <a:pt x="259" y="1"/>
                          <a:pt x="1" y="260"/>
                          <a:pt x="1" y="553"/>
                        </a:cubicBezTo>
                        <a:cubicBezTo>
                          <a:pt x="1" y="864"/>
                          <a:pt x="259" y="1123"/>
                          <a:pt x="570" y="1123"/>
                        </a:cubicBezTo>
                        <a:cubicBezTo>
                          <a:pt x="881" y="1123"/>
                          <a:pt x="1122" y="864"/>
                          <a:pt x="1122" y="553"/>
                        </a:cubicBezTo>
                        <a:cubicBezTo>
                          <a:pt x="1122" y="260"/>
                          <a:pt x="881" y="1"/>
                          <a:pt x="57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19" name="Google Shape;9819;p9"/>
                  <p:cNvSpPr/>
                  <p:nvPr/>
                </p:nvSpPr>
                <p:spPr>
                  <a:xfrm rot="-5400000">
                    <a:off x="3166888" y="3281813"/>
                    <a:ext cx="27625" cy="2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1106" extrusionOk="0">
                        <a:moveTo>
                          <a:pt x="553" y="1"/>
                        </a:moveTo>
                        <a:cubicBezTo>
                          <a:pt x="242" y="1"/>
                          <a:pt x="0" y="242"/>
                          <a:pt x="0" y="553"/>
                        </a:cubicBezTo>
                        <a:cubicBezTo>
                          <a:pt x="0" y="863"/>
                          <a:pt x="242" y="1105"/>
                          <a:pt x="553" y="1105"/>
                        </a:cubicBezTo>
                        <a:cubicBezTo>
                          <a:pt x="863" y="1105"/>
                          <a:pt x="1105" y="863"/>
                          <a:pt x="1105" y="553"/>
                        </a:cubicBezTo>
                        <a:cubicBezTo>
                          <a:pt x="1105" y="242"/>
                          <a:pt x="863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20" name="Google Shape;9820;p9"/>
                  <p:cNvSpPr/>
                  <p:nvPr/>
                </p:nvSpPr>
                <p:spPr>
                  <a:xfrm rot="-5400000">
                    <a:off x="3099338" y="3133063"/>
                    <a:ext cx="139400" cy="12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6" h="4911" extrusionOk="0">
                        <a:moveTo>
                          <a:pt x="4446" y="1"/>
                        </a:moveTo>
                        <a:cubicBezTo>
                          <a:pt x="3748" y="1"/>
                          <a:pt x="2715" y="548"/>
                          <a:pt x="1796" y="1455"/>
                        </a:cubicBezTo>
                        <a:cubicBezTo>
                          <a:pt x="570" y="2697"/>
                          <a:pt x="1" y="4147"/>
                          <a:pt x="553" y="4700"/>
                        </a:cubicBezTo>
                        <a:cubicBezTo>
                          <a:pt x="696" y="4843"/>
                          <a:pt x="899" y="4911"/>
                          <a:pt x="1142" y="4911"/>
                        </a:cubicBezTo>
                        <a:cubicBezTo>
                          <a:pt x="1836" y="4911"/>
                          <a:pt x="2860" y="4360"/>
                          <a:pt x="3780" y="3440"/>
                        </a:cubicBezTo>
                        <a:cubicBezTo>
                          <a:pt x="5023" y="2214"/>
                          <a:pt x="5575" y="764"/>
                          <a:pt x="5040" y="212"/>
                        </a:cubicBezTo>
                        <a:cubicBezTo>
                          <a:pt x="4897" y="68"/>
                          <a:pt x="4692" y="1"/>
                          <a:pt x="444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21" name="Google Shape;9821;p9"/>
                  <p:cNvSpPr/>
                  <p:nvPr/>
                </p:nvSpPr>
                <p:spPr>
                  <a:xfrm rot="-5400000">
                    <a:off x="3211750" y="3046475"/>
                    <a:ext cx="139400" cy="122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6" h="4900" extrusionOk="0">
                        <a:moveTo>
                          <a:pt x="1138" y="1"/>
                        </a:moveTo>
                        <a:cubicBezTo>
                          <a:pt x="888" y="1"/>
                          <a:pt x="681" y="70"/>
                          <a:pt x="536" y="215"/>
                        </a:cubicBezTo>
                        <a:cubicBezTo>
                          <a:pt x="1" y="750"/>
                          <a:pt x="553" y="2200"/>
                          <a:pt x="1796" y="3442"/>
                        </a:cubicBezTo>
                        <a:cubicBezTo>
                          <a:pt x="2712" y="4358"/>
                          <a:pt x="3740" y="4899"/>
                          <a:pt x="4432" y="4899"/>
                        </a:cubicBezTo>
                        <a:cubicBezTo>
                          <a:pt x="4679" y="4899"/>
                          <a:pt x="4883" y="4830"/>
                          <a:pt x="5023" y="4685"/>
                        </a:cubicBezTo>
                        <a:cubicBezTo>
                          <a:pt x="5576" y="4150"/>
                          <a:pt x="5023" y="2700"/>
                          <a:pt x="3781" y="1458"/>
                        </a:cubicBezTo>
                        <a:cubicBezTo>
                          <a:pt x="2865" y="542"/>
                          <a:pt x="1836" y="1"/>
                          <a:pt x="113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22" name="Google Shape;9822;p9"/>
                  <p:cNvSpPr/>
                  <p:nvPr/>
                </p:nvSpPr>
                <p:spPr>
                  <a:xfrm rot="-5400000">
                    <a:off x="3270913" y="3198588"/>
                    <a:ext cx="28075" cy="2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1084" extrusionOk="0">
                        <a:moveTo>
                          <a:pt x="555" y="1"/>
                        </a:moveTo>
                        <a:cubicBezTo>
                          <a:pt x="285" y="1"/>
                          <a:pt x="18" y="178"/>
                          <a:pt x="0" y="531"/>
                        </a:cubicBezTo>
                        <a:cubicBezTo>
                          <a:pt x="0" y="825"/>
                          <a:pt x="415" y="1084"/>
                          <a:pt x="725" y="1084"/>
                        </a:cubicBezTo>
                        <a:cubicBezTo>
                          <a:pt x="1036" y="1084"/>
                          <a:pt x="1122" y="825"/>
                          <a:pt x="1122" y="531"/>
                        </a:cubicBezTo>
                        <a:cubicBezTo>
                          <a:pt x="1096" y="178"/>
                          <a:pt x="825" y="1"/>
                          <a:pt x="55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23" name="Google Shape;9823;p9"/>
                  <p:cNvSpPr/>
                  <p:nvPr/>
                </p:nvSpPr>
                <p:spPr>
                  <a:xfrm rot="-5400000">
                    <a:off x="3166663" y="3081813"/>
                    <a:ext cx="28075" cy="2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1106" extrusionOk="0">
                        <a:moveTo>
                          <a:pt x="553" y="1"/>
                        </a:moveTo>
                        <a:cubicBezTo>
                          <a:pt x="259" y="1"/>
                          <a:pt x="1" y="242"/>
                          <a:pt x="1" y="553"/>
                        </a:cubicBezTo>
                        <a:cubicBezTo>
                          <a:pt x="1" y="863"/>
                          <a:pt x="259" y="1105"/>
                          <a:pt x="553" y="1105"/>
                        </a:cubicBezTo>
                        <a:cubicBezTo>
                          <a:pt x="864" y="1105"/>
                          <a:pt x="1122" y="863"/>
                          <a:pt x="1122" y="553"/>
                        </a:cubicBezTo>
                        <a:cubicBezTo>
                          <a:pt x="1122" y="242"/>
                          <a:pt x="864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24" name="Google Shape;9824;p9"/>
                  <p:cNvSpPr/>
                  <p:nvPr/>
                </p:nvSpPr>
                <p:spPr>
                  <a:xfrm rot="-5400000">
                    <a:off x="3109275" y="2937500"/>
                    <a:ext cx="119525" cy="11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81" h="4539" extrusionOk="0">
                        <a:moveTo>
                          <a:pt x="4251" y="1"/>
                        </a:moveTo>
                        <a:cubicBezTo>
                          <a:pt x="3292" y="1"/>
                          <a:pt x="2232" y="437"/>
                          <a:pt x="1398" y="1286"/>
                        </a:cubicBezTo>
                        <a:cubicBezTo>
                          <a:pt x="449" y="2235"/>
                          <a:pt x="0" y="3461"/>
                          <a:pt x="155" y="4514"/>
                        </a:cubicBezTo>
                        <a:cubicBezTo>
                          <a:pt x="282" y="4530"/>
                          <a:pt x="411" y="4539"/>
                          <a:pt x="542" y="4539"/>
                        </a:cubicBezTo>
                        <a:cubicBezTo>
                          <a:pt x="1486" y="4539"/>
                          <a:pt x="2534" y="4104"/>
                          <a:pt x="3383" y="3271"/>
                        </a:cubicBezTo>
                        <a:cubicBezTo>
                          <a:pt x="4349" y="2304"/>
                          <a:pt x="4781" y="1062"/>
                          <a:pt x="4643" y="26"/>
                        </a:cubicBezTo>
                        <a:cubicBezTo>
                          <a:pt x="4515" y="9"/>
                          <a:pt x="4384" y="1"/>
                          <a:pt x="425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25" name="Google Shape;9825;p9"/>
                  <p:cNvSpPr/>
                  <p:nvPr/>
                </p:nvSpPr>
                <p:spPr>
                  <a:xfrm rot="-5400000">
                    <a:off x="3211525" y="2846475"/>
                    <a:ext cx="139850" cy="122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4" h="4900" extrusionOk="0">
                        <a:moveTo>
                          <a:pt x="1155" y="1"/>
                        </a:moveTo>
                        <a:cubicBezTo>
                          <a:pt x="906" y="1"/>
                          <a:pt x="699" y="70"/>
                          <a:pt x="553" y="215"/>
                        </a:cubicBezTo>
                        <a:cubicBezTo>
                          <a:pt x="1" y="750"/>
                          <a:pt x="571" y="2200"/>
                          <a:pt x="1813" y="3442"/>
                        </a:cubicBezTo>
                        <a:cubicBezTo>
                          <a:pt x="2716" y="4358"/>
                          <a:pt x="3741" y="4899"/>
                          <a:pt x="4439" y="4899"/>
                        </a:cubicBezTo>
                        <a:cubicBezTo>
                          <a:pt x="4688" y="4899"/>
                          <a:pt x="4896" y="4830"/>
                          <a:pt x="5041" y="4685"/>
                        </a:cubicBezTo>
                        <a:cubicBezTo>
                          <a:pt x="5593" y="4150"/>
                          <a:pt x="5024" y="2700"/>
                          <a:pt x="3781" y="1458"/>
                        </a:cubicBezTo>
                        <a:cubicBezTo>
                          <a:pt x="2878" y="542"/>
                          <a:pt x="1853" y="1"/>
                          <a:pt x="115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26" name="Google Shape;9826;p9"/>
                  <p:cNvSpPr/>
                  <p:nvPr/>
                </p:nvSpPr>
                <p:spPr>
                  <a:xfrm rot="-5400000">
                    <a:off x="3270638" y="2998113"/>
                    <a:ext cx="27650" cy="28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1123" extrusionOk="0">
                        <a:moveTo>
                          <a:pt x="553" y="1"/>
                        </a:moveTo>
                        <a:cubicBezTo>
                          <a:pt x="243" y="1"/>
                          <a:pt x="1" y="260"/>
                          <a:pt x="1" y="553"/>
                        </a:cubicBezTo>
                        <a:cubicBezTo>
                          <a:pt x="1" y="864"/>
                          <a:pt x="243" y="1123"/>
                          <a:pt x="553" y="1123"/>
                        </a:cubicBezTo>
                        <a:cubicBezTo>
                          <a:pt x="864" y="1123"/>
                          <a:pt x="1106" y="864"/>
                          <a:pt x="1106" y="553"/>
                        </a:cubicBezTo>
                        <a:cubicBezTo>
                          <a:pt x="1106" y="260"/>
                          <a:pt x="864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27" name="Google Shape;9827;p9"/>
                  <p:cNvSpPr/>
                  <p:nvPr/>
                </p:nvSpPr>
                <p:spPr>
                  <a:xfrm rot="-5400000">
                    <a:off x="3166450" y="2886575"/>
                    <a:ext cx="27625" cy="26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1071" extrusionOk="0">
                        <a:moveTo>
                          <a:pt x="725" y="1"/>
                        </a:moveTo>
                        <a:cubicBezTo>
                          <a:pt x="432" y="1"/>
                          <a:pt x="0" y="242"/>
                          <a:pt x="0" y="553"/>
                        </a:cubicBezTo>
                        <a:cubicBezTo>
                          <a:pt x="18" y="898"/>
                          <a:pt x="285" y="1071"/>
                          <a:pt x="553" y="1071"/>
                        </a:cubicBezTo>
                        <a:cubicBezTo>
                          <a:pt x="820" y="1071"/>
                          <a:pt x="1088" y="898"/>
                          <a:pt x="1105" y="553"/>
                        </a:cubicBezTo>
                        <a:cubicBezTo>
                          <a:pt x="1105" y="242"/>
                          <a:pt x="1019" y="1"/>
                          <a:pt x="72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28" name="Google Shape;9828;p9"/>
                  <p:cNvSpPr/>
                  <p:nvPr/>
                </p:nvSpPr>
                <p:spPr>
                  <a:xfrm rot="-5400000">
                    <a:off x="3109475" y="2737500"/>
                    <a:ext cx="119125" cy="11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65" h="4539" extrusionOk="0">
                        <a:moveTo>
                          <a:pt x="4235" y="1"/>
                        </a:moveTo>
                        <a:cubicBezTo>
                          <a:pt x="3279" y="1"/>
                          <a:pt x="2232" y="437"/>
                          <a:pt x="1398" y="1286"/>
                        </a:cubicBezTo>
                        <a:cubicBezTo>
                          <a:pt x="432" y="2235"/>
                          <a:pt x="0" y="3461"/>
                          <a:pt x="139" y="4514"/>
                        </a:cubicBezTo>
                        <a:cubicBezTo>
                          <a:pt x="265" y="4530"/>
                          <a:pt x="394" y="4539"/>
                          <a:pt x="526" y="4539"/>
                        </a:cubicBezTo>
                        <a:cubicBezTo>
                          <a:pt x="1473" y="4539"/>
                          <a:pt x="2535" y="4104"/>
                          <a:pt x="3383" y="3271"/>
                        </a:cubicBezTo>
                        <a:cubicBezTo>
                          <a:pt x="4333" y="2304"/>
                          <a:pt x="4764" y="1062"/>
                          <a:pt x="4626" y="26"/>
                        </a:cubicBezTo>
                        <a:cubicBezTo>
                          <a:pt x="4498" y="9"/>
                          <a:pt x="4367" y="1"/>
                          <a:pt x="423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29" name="Google Shape;9829;p9"/>
                  <p:cNvSpPr/>
                  <p:nvPr/>
                </p:nvSpPr>
                <p:spPr>
                  <a:xfrm rot="-5400000">
                    <a:off x="3211750" y="2646475"/>
                    <a:ext cx="139400" cy="122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6" h="4900" extrusionOk="0">
                        <a:moveTo>
                          <a:pt x="1144" y="1"/>
                        </a:moveTo>
                        <a:cubicBezTo>
                          <a:pt x="897" y="1"/>
                          <a:pt x="693" y="70"/>
                          <a:pt x="553" y="215"/>
                        </a:cubicBezTo>
                        <a:cubicBezTo>
                          <a:pt x="0" y="750"/>
                          <a:pt x="553" y="2200"/>
                          <a:pt x="1795" y="3442"/>
                        </a:cubicBezTo>
                        <a:cubicBezTo>
                          <a:pt x="2711" y="4358"/>
                          <a:pt x="3740" y="4899"/>
                          <a:pt x="4438" y="4899"/>
                        </a:cubicBezTo>
                        <a:cubicBezTo>
                          <a:pt x="4688" y="4899"/>
                          <a:pt x="4895" y="4830"/>
                          <a:pt x="5040" y="4685"/>
                        </a:cubicBezTo>
                        <a:cubicBezTo>
                          <a:pt x="5575" y="4150"/>
                          <a:pt x="5023" y="2700"/>
                          <a:pt x="3780" y="1458"/>
                        </a:cubicBezTo>
                        <a:cubicBezTo>
                          <a:pt x="2864" y="542"/>
                          <a:pt x="1836" y="1"/>
                          <a:pt x="114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30" name="Google Shape;9830;p9"/>
                  <p:cNvSpPr/>
                  <p:nvPr/>
                </p:nvSpPr>
                <p:spPr>
                  <a:xfrm rot="-5400000">
                    <a:off x="3270425" y="2793800"/>
                    <a:ext cx="28075" cy="28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1123" extrusionOk="0">
                        <a:moveTo>
                          <a:pt x="570" y="1"/>
                        </a:moveTo>
                        <a:cubicBezTo>
                          <a:pt x="260" y="1"/>
                          <a:pt x="1" y="260"/>
                          <a:pt x="1" y="553"/>
                        </a:cubicBezTo>
                        <a:cubicBezTo>
                          <a:pt x="1" y="864"/>
                          <a:pt x="260" y="1123"/>
                          <a:pt x="570" y="1123"/>
                        </a:cubicBezTo>
                        <a:cubicBezTo>
                          <a:pt x="864" y="1123"/>
                          <a:pt x="1123" y="864"/>
                          <a:pt x="1123" y="553"/>
                        </a:cubicBezTo>
                        <a:cubicBezTo>
                          <a:pt x="1123" y="260"/>
                          <a:pt x="864" y="1"/>
                          <a:pt x="57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31" name="Google Shape;9831;p9"/>
                  <p:cNvSpPr/>
                  <p:nvPr/>
                </p:nvSpPr>
                <p:spPr>
                  <a:xfrm rot="-5400000">
                    <a:off x="3166663" y="2681813"/>
                    <a:ext cx="28075" cy="2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1106" extrusionOk="0">
                        <a:moveTo>
                          <a:pt x="570" y="1"/>
                        </a:moveTo>
                        <a:cubicBezTo>
                          <a:pt x="259" y="1"/>
                          <a:pt x="0" y="242"/>
                          <a:pt x="0" y="553"/>
                        </a:cubicBezTo>
                        <a:cubicBezTo>
                          <a:pt x="0" y="863"/>
                          <a:pt x="259" y="1105"/>
                          <a:pt x="570" y="1105"/>
                        </a:cubicBezTo>
                        <a:cubicBezTo>
                          <a:pt x="863" y="1105"/>
                          <a:pt x="1122" y="863"/>
                          <a:pt x="1122" y="553"/>
                        </a:cubicBezTo>
                        <a:cubicBezTo>
                          <a:pt x="1122" y="242"/>
                          <a:pt x="863" y="1"/>
                          <a:pt x="57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32" name="Google Shape;9832;p9"/>
                  <p:cNvSpPr/>
                  <p:nvPr/>
                </p:nvSpPr>
                <p:spPr>
                  <a:xfrm rot="-5400000">
                    <a:off x="3099338" y="2532863"/>
                    <a:ext cx="139400" cy="12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6" h="4911" extrusionOk="0">
                        <a:moveTo>
                          <a:pt x="4439" y="1"/>
                        </a:moveTo>
                        <a:cubicBezTo>
                          <a:pt x="3748" y="1"/>
                          <a:pt x="2715" y="548"/>
                          <a:pt x="1796" y="1455"/>
                        </a:cubicBezTo>
                        <a:cubicBezTo>
                          <a:pt x="553" y="2697"/>
                          <a:pt x="1" y="4147"/>
                          <a:pt x="536" y="4700"/>
                        </a:cubicBezTo>
                        <a:cubicBezTo>
                          <a:pt x="679" y="4843"/>
                          <a:pt x="883" y="4911"/>
                          <a:pt x="1128" y="4911"/>
                        </a:cubicBezTo>
                        <a:cubicBezTo>
                          <a:pt x="1827" y="4911"/>
                          <a:pt x="2860" y="4360"/>
                          <a:pt x="3781" y="3440"/>
                        </a:cubicBezTo>
                        <a:cubicBezTo>
                          <a:pt x="5023" y="2214"/>
                          <a:pt x="5576" y="764"/>
                          <a:pt x="5023" y="212"/>
                        </a:cubicBezTo>
                        <a:cubicBezTo>
                          <a:pt x="4884" y="68"/>
                          <a:pt x="4683" y="1"/>
                          <a:pt x="443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33" name="Google Shape;9833;p9"/>
                  <p:cNvSpPr/>
                  <p:nvPr/>
                </p:nvSpPr>
                <p:spPr>
                  <a:xfrm rot="-5400000">
                    <a:off x="3211750" y="2446275"/>
                    <a:ext cx="139400" cy="122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6" h="4900" extrusionOk="0">
                        <a:moveTo>
                          <a:pt x="1138" y="1"/>
                        </a:moveTo>
                        <a:cubicBezTo>
                          <a:pt x="888" y="1"/>
                          <a:pt x="681" y="70"/>
                          <a:pt x="536" y="215"/>
                        </a:cubicBezTo>
                        <a:cubicBezTo>
                          <a:pt x="1" y="750"/>
                          <a:pt x="553" y="2200"/>
                          <a:pt x="1796" y="3442"/>
                        </a:cubicBezTo>
                        <a:cubicBezTo>
                          <a:pt x="2712" y="4358"/>
                          <a:pt x="3731" y="4899"/>
                          <a:pt x="4425" y="4899"/>
                        </a:cubicBezTo>
                        <a:cubicBezTo>
                          <a:pt x="4672" y="4899"/>
                          <a:pt x="4878" y="4830"/>
                          <a:pt x="5023" y="4685"/>
                        </a:cubicBezTo>
                        <a:cubicBezTo>
                          <a:pt x="5576" y="4150"/>
                          <a:pt x="5006" y="2700"/>
                          <a:pt x="3781" y="1458"/>
                        </a:cubicBezTo>
                        <a:cubicBezTo>
                          <a:pt x="2865" y="542"/>
                          <a:pt x="1836" y="1"/>
                          <a:pt x="113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34" name="Google Shape;9834;p9"/>
                  <p:cNvSpPr/>
                  <p:nvPr/>
                </p:nvSpPr>
                <p:spPr>
                  <a:xfrm rot="-5400000">
                    <a:off x="3265288" y="2597863"/>
                    <a:ext cx="38425" cy="28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7" h="1126" extrusionOk="0">
                        <a:moveTo>
                          <a:pt x="760" y="1"/>
                        </a:moveTo>
                        <a:cubicBezTo>
                          <a:pt x="259" y="1"/>
                          <a:pt x="0" y="605"/>
                          <a:pt x="363" y="967"/>
                        </a:cubicBezTo>
                        <a:cubicBezTo>
                          <a:pt x="472" y="1077"/>
                          <a:pt x="608" y="1126"/>
                          <a:pt x="742" y="1126"/>
                        </a:cubicBezTo>
                        <a:cubicBezTo>
                          <a:pt x="1031" y="1126"/>
                          <a:pt x="1312" y="900"/>
                          <a:pt x="1312" y="570"/>
                        </a:cubicBezTo>
                        <a:cubicBezTo>
                          <a:pt x="1312" y="260"/>
                          <a:pt x="1537" y="1"/>
                          <a:pt x="76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35" name="Google Shape;9835;p9"/>
                  <p:cNvSpPr/>
                  <p:nvPr/>
                </p:nvSpPr>
                <p:spPr>
                  <a:xfrm rot="-5400000">
                    <a:off x="3166875" y="2481825"/>
                    <a:ext cx="27650" cy="2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1106" extrusionOk="0">
                        <a:moveTo>
                          <a:pt x="553" y="1"/>
                        </a:moveTo>
                        <a:cubicBezTo>
                          <a:pt x="242" y="1"/>
                          <a:pt x="1" y="242"/>
                          <a:pt x="1" y="553"/>
                        </a:cubicBezTo>
                        <a:cubicBezTo>
                          <a:pt x="1" y="863"/>
                          <a:pt x="242" y="1105"/>
                          <a:pt x="553" y="1105"/>
                        </a:cubicBezTo>
                        <a:cubicBezTo>
                          <a:pt x="864" y="1105"/>
                          <a:pt x="1105" y="863"/>
                          <a:pt x="1105" y="553"/>
                        </a:cubicBezTo>
                        <a:cubicBezTo>
                          <a:pt x="1105" y="242"/>
                          <a:pt x="864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36" name="Google Shape;9836;p9"/>
                  <p:cNvSpPr/>
                  <p:nvPr/>
                </p:nvSpPr>
                <p:spPr>
                  <a:xfrm rot="-5400000">
                    <a:off x="3109488" y="2337513"/>
                    <a:ext cx="119100" cy="11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64" h="4539" extrusionOk="0">
                        <a:moveTo>
                          <a:pt x="4239" y="1"/>
                        </a:moveTo>
                        <a:cubicBezTo>
                          <a:pt x="3292" y="1"/>
                          <a:pt x="2232" y="437"/>
                          <a:pt x="1398" y="1286"/>
                        </a:cubicBezTo>
                        <a:cubicBezTo>
                          <a:pt x="432" y="2235"/>
                          <a:pt x="0" y="3461"/>
                          <a:pt x="138" y="4514"/>
                        </a:cubicBezTo>
                        <a:cubicBezTo>
                          <a:pt x="267" y="4530"/>
                          <a:pt x="397" y="4539"/>
                          <a:pt x="530" y="4539"/>
                        </a:cubicBezTo>
                        <a:cubicBezTo>
                          <a:pt x="1486" y="4539"/>
                          <a:pt x="2534" y="4104"/>
                          <a:pt x="3383" y="3271"/>
                        </a:cubicBezTo>
                        <a:cubicBezTo>
                          <a:pt x="4332" y="2304"/>
                          <a:pt x="4764" y="1062"/>
                          <a:pt x="4626" y="26"/>
                        </a:cubicBezTo>
                        <a:cubicBezTo>
                          <a:pt x="4500" y="9"/>
                          <a:pt x="4371" y="1"/>
                          <a:pt x="423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37" name="Google Shape;9837;p9"/>
                  <p:cNvSpPr/>
                  <p:nvPr/>
                </p:nvSpPr>
                <p:spPr>
                  <a:xfrm rot="-5400000">
                    <a:off x="3211763" y="2246488"/>
                    <a:ext cx="139375" cy="122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5" h="4900" extrusionOk="0">
                        <a:moveTo>
                          <a:pt x="1151" y="1"/>
                        </a:moveTo>
                        <a:cubicBezTo>
                          <a:pt x="904" y="1"/>
                          <a:pt x="698" y="70"/>
                          <a:pt x="552" y="215"/>
                        </a:cubicBezTo>
                        <a:cubicBezTo>
                          <a:pt x="0" y="750"/>
                          <a:pt x="570" y="2200"/>
                          <a:pt x="1795" y="3442"/>
                        </a:cubicBezTo>
                        <a:cubicBezTo>
                          <a:pt x="2711" y="4358"/>
                          <a:pt x="3739" y="4899"/>
                          <a:pt x="4438" y="4899"/>
                        </a:cubicBezTo>
                        <a:cubicBezTo>
                          <a:pt x="4687" y="4899"/>
                          <a:pt x="4895" y="4830"/>
                          <a:pt x="5040" y="4685"/>
                        </a:cubicBezTo>
                        <a:cubicBezTo>
                          <a:pt x="5575" y="4150"/>
                          <a:pt x="5023" y="2700"/>
                          <a:pt x="3780" y="1458"/>
                        </a:cubicBezTo>
                        <a:cubicBezTo>
                          <a:pt x="2864" y="542"/>
                          <a:pt x="1845" y="1"/>
                          <a:pt x="115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38" name="Google Shape;9838;p9"/>
                  <p:cNvSpPr/>
                  <p:nvPr/>
                </p:nvSpPr>
                <p:spPr>
                  <a:xfrm rot="-5400000">
                    <a:off x="3272588" y="2395963"/>
                    <a:ext cx="23750" cy="28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0" h="1123" extrusionOk="0">
                        <a:moveTo>
                          <a:pt x="397" y="1"/>
                        </a:moveTo>
                        <a:cubicBezTo>
                          <a:pt x="87" y="1"/>
                          <a:pt x="0" y="260"/>
                          <a:pt x="0" y="570"/>
                        </a:cubicBezTo>
                        <a:cubicBezTo>
                          <a:pt x="0" y="864"/>
                          <a:pt x="87" y="1123"/>
                          <a:pt x="397" y="1123"/>
                        </a:cubicBezTo>
                        <a:cubicBezTo>
                          <a:pt x="691" y="1123"/>
                          <a:pt x="950" y="864"/>
                          <a:pt x="950" y="570"/>
                        </a:cubicBezTo>
                        <a:cubicBezTo>
                          <a:pt x="950" y="260"/>
                          <a:pt x="691" y="1"/>
                          <a:pt x="39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39" name="Google Shape;9839;p9"/>
                  <p:cNvSpPr/>
                  <p:nvPr/>
                </p:nvSpPr>
                <p:spPr>
                  <a:xfrm rot="-5400000">
                    <a:off x="3166663" y="2286138"/>
                    <a:ext cx="28075" cy="2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1106" extrusionOk="0">
                        <a:moveTo>
                          <a:pt x="570" y="1"/>
                        </a:moveTo>
                        <a:cubicBezTo>
                          <a:pt x="259" y="1"/>
                          <a:pt x="0" y="242"/>
                          <a:pt x="0" y="553"/>
                        </a:cubicBezTo>
                        <a:cubicBezTo>
                          <a:pt x="0" y="863"/>
                          <a:pt x="259" y="1105"/>
                          <a:pt x="570" y="1105"/>
                        </a:cubicBezTo>
                        <a:cubicBezTo>
                          <a:pt x="863" y="1105"/>
                          <a:pt x="1122" y="863"/>
                          <a:pt x="1122" y="553"/>
                        </a:cubicBezTo>
                        <a:cubicBezTo>
                          <a:pt x="1122" y="242"/>
                          <a:pt x="863" y="1"/>
                          <a:pt x="57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40" name="Google Shape;9840;p9"/>
                  <p:cNvSpPr/>
                  <p:nvPr/>
                </p:nvSpPr>
                <p:spPr>
                  <a:xfrm rot="-5400000">
                    <a:off x="3109475" y="2137300"/>
                    <a:ext cx="119125" cy="11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65" h="4539" extrusionOk="0">
                        <a:moveTo>
                          <a:pt x="4235" y="1"/>
                        </a:moveTo>
                        <a:cubicBezTo>
                          <a:pt x="3279" y="1"/>
                          <a:pt x="2230" y="437"/>
                          <a:pt x="1381" y="1286"/>
                        </a:cubicBezTo>
                        <a:cubicBezTo>
                          <a:pt x="432" y="2235"/>
                          <a:pt x="1" y="3461"/>
                          <a:pt x="139" y="4514"/>
                        </a:cubicBezTo>
                        <a:cubicBezTo>
                          <a:pt x="265" y="4530"/>
                          <a:pt x="394" y="4539"/>
                          <a:pt x="526" y="4539"/>
                        </a:cubicBezTo>
                        <a:cubicBezTo>
                          <a:pt x="1473" y="4539"/>
                          <a:pt x="2533" y="4104"/>
                          <a:pt x="3366" y="3271"/>
                        </a:cubicBezTo>
                        <a:cubicBezTo>
                          <a:pt x="4333" y="2304"/>
                          <a:pt x="4764" y="1062"/>
                          <a:pt x="4626" y="26"/>
                        </a:cubicBezTo>
                        <a:cubicBezTo>
                          <a:pt x="4498" y="9"/>
                          <a:pt x="4367" y="1"/>
                          <a:pt x="423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41" name="Google Shape;9841;p9"/>
                  <p:cNvSpPr/>
                  <p:nvPr/>
                </p:nvSpPr>
                <p:spPr>
                  <a:xfrm rot="-5400000">
                    <a:off x="3211750" y="2046275"/>
                    <a:ext cx="139400" cy="122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6" h="4900" extrusionOk="0">
                        <a:moveTo>
                          <a:pt x="1137" y="1"/>
                        </a:moveTo>
                        <a:cubicBezTo>
                          <a:pt x="888" y="1"/>
                          <a:pt x="681" y="70"/>
                          <a:pt x="536" y="215"/>
                        </a:cubicBezTo>
                        <a:cubicBezTo>
                          <a:pt x="0" y="750"/>
                          <a:pt x="553" y="2200"/>
                          <a:pt x="1795" y="3442"/>
                        </a:cubicBezTo>
                        <a:cubicBezTo>
                          <a:pt x="2711" y="4358"/>
                          <a:pt x="3740" y="4899"/>
                          <a:pt x="4432" y="4899"/>
                        </a:cubicBezTo>
                        <a:cubicBezTo>
                          <a:pt x="4678" y="4899"/>
                          <a:pt x="4882" y="4830"/>
                          <a:pt x="5023" y="4685"/>
                        </a:cubicBezTo>
                        <a:cubicBezTo>
                          <a:pt x="5575" y="4150"/>
                          <a:pt x="5023" y="2700"/>
                          <a:pt x="3780" y="1458"/>
                        </a:cubicBezTo>
                        <a:cubicBezTo>
                          <a:pt x="2864" y="542"/>
                          <a:pt x="1836" y="1"/>
                          <a:pt x="11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42" name="Google Shape;9842;p9"/>
                  <p:cNvSpPr/>
                  <p:nvPr/>
                </p:nvSpPr>
                <p:spPr>
                  <a:xfrm rot="-5400000">
                    <a:off x="3270638" y="2193813"/>
                    <a:ext cx="27650" cy="28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1123" extrusionOk="0">
                        <a:moveTo>
                          <a:pt x="553" y="1"/>
                        </a:moveTo>
                        <a:cubicBezTo>
                          <a:pt x="242" y="1"/>
                          <a:pt x="1" y="260"/>
                          <a:pt x="1" y="553"/>
                        </a:cubicBezTo>
                        <a:cubicBezTo>
                          <a:pt x="1" y="864"/>
                          <a:pt x="242" y="1123"/>
                          <a:pt x="553" y="1123"/>
                        </a:cubicBezTo>
                        <a:cubicBezTo>
                          <a:pt x="864" y="1123"/>
                          <a:pt x="1105" y="864"/>
                          <a:pt x="1105" y="553"/>
                        </a:cubicBezTo>
                        <a:cubicBezTo>
                          <a:pt x="1105" y="260"/>
                          <a:pt x="864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43" name="Google Shape;9843;p9"/>
                  <p:cNvSpPr/>
                  <p:nvPr/>
                </p:nvSpPr>
                <p:spPr>
                  <a:xfrm rot="-5400000">
                    <a:off x="3166875" y="2086150"/>
                    <a:ext cx="27650" cy="2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1106" extrusionOk="0">
                        <a:moveTo>
                          <a:pt x="553" y="1"/>
                        </a:moveTo>
                        <a:cubicBezTo>
                          <a:pt x="242" y="1"/>
                          <a:pt x="1" y="242"/>
                          <a:pt x="1" y="553"/>
                        </a:cubicBezTo>
                        <a:cubicBezTo>
                          <a:pt x="1" y="863"/>
                          <a:pt x="242" y="1105"/>
                          <a:pt x="553" y="1105"/>
                        </a:cubicBezTo>
                        <a:cubicBezTo>
                          <a:pt x="864" y="1105"/>
                          <a:pt x="1105" y="863"/>
                          <a:pt x="1105" y="553"/>
                        </a:cubicBezTo>
                        <a:cubicBezTo>
                          <a:pt x="1105" y="242"/>
                          <a:pt x="864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44" name="Google Shape;9844;p9"/>
                  <p:cNvSpPr/>
                  <p:nvPr/>
                </p:nvSpPr>
                <p:spPr>
                  <a:xfrm rot="-5400000">
                    <a:off x="3099250" y="1932750"/>
                    <a:ext cx="139400" cy="12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6" h="4904" extrusionOk="0">
                        <a:moveTo>
                          <a:pt x="4432" y="1"/>
                        </a:moveTo>
                        <a:cubicBezTo>
                          <a:pt x="3738" y="1"/>
                          <a:pt x="2715" y="548"/>
                          <a:pt x="1796" y="1455"/>
                        </a:cubicBezTo>
                        <a:cubicBezTo>
                          <a:pt x="553" y="2697"/>
                          <a:pt x="1" y="4147"/>
                          <a:pt x="536" y="4700"/>
                        </a:cubicBezTo>
                        <a:cubicBezTo>
                          <a:pt x="678" y="4838"/>
                          <a:pt x="881" y="4903"/>
                          <a:pt x="1124" y="4903"/>
                        </a:cubicBezTo>
                        <a:cubicBezTo>
                          <a:pt x="1823" y="4903"/>
                          <a:pt x="2859" y="4361"/>
                          <a:pt x="3781" y="3440"/>
                        </a:cubicBezTo>
                        <a:cubicBezTo>
                          <a:pt x="5006" y="2214"/>
                          <a:pt x="5576" y="764"/>
                          <a:pt x="5023" y="212"/>
                        </a:cubicBezTo>
                        <a:cubicBezTo>
                          <a:pt x="4880" y="68"/>
                          <a:pt x="4676" y="1"/>
                          <a:pt x="443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45" name="Google Shape;9845;p9"/>
                  <p:cNvSpPr/>
                  <p:nvPr/>
                </p:nvSpPr>
                <p:spPr>
                  <a:xfrm rot="-5400000">
                    <a:off x="3211538" y="1846288"/>
                    <a:ext cx="139825" cy="122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3" h="4900" extrusionOk="0">
                        <a:moveTo>
                          <a:pt x="1154" y="1"/>
                        </a:moveTo>
                        <a:cubicBezTo>
                          <a:pt x="906" y="1"/>
                          <a:pt x="698" y="70"/>
                          <a:pt x="553" y="215"/>
                        </a:cubicBezTo>
                        <a:cubicBezTo>
                          <a:pt x="1" y="750"/>
                          <a:pt x="570" y="2200"/>
                          <a:pt x="1796" y="3442"/>
                        </a:cubicBezTo>
                        <a:cubicBezTo>
                          <a:pt x="2712" y="4358"/>
                          <a:pt x="3740" y="4899"/>
                          <a:pt x="4439" y="4899"/>
                        </a:cubicBezTo>
                        <a:cubicBezTo>
                          <a:pt x="4688" y="4899"/>
                          <a:pt x="4895" y="4830"/>
                          <a:pt x="5040" y="4685"/>
                        </a:cubicBezTo>
                        <a:cubicBezTo>
                          <a:pt x="5593" y="4150"/>
                          <a:pt x="5023" y="2700"/>
                          <a:pt x="3781" y="1458"/>
                        </a:cubicBezTo>
                        <a:cubicBezTo>
                          <a:pt x="2877" y="542"/>
                          <a:pt x="1852" y="1"/>
                          <a:pt x="115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46" name="Google Shape;9846;p9"/>
                  <p:cNvSpPr/>
                  <p:nvPr/>
                </p:nvSpPr>
                <p:spPr>
                  <a:xfrm rot="-5400000">
                    <a:off x="3270650" y="1993600"/>
                    <a:ext cx="27625" cy="28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1123" extrusionOk="0">
                        <a:moveTo>
                          <a:pt x="553" y="1"/>
                        </a:moveTo>
                        <a:cubicBezTo>
                          <a:pt x="242" y="1"/>
                          <a:pt x="0" y="260"/>
                          <a:pt x="0" y="553"/>
                        </a:cubicBezTo>
                        <a:cubicBezTo>
                          <a:pt x="0" y="864"/>
                          <a:pt x="242" y="1123"/>
                          <a:pt x="553" y="1123"/>
                        </a:cubicBezTo>
                        <a:cubicBezTo>
                          <a:pt x="863" y="1123"/>
                          <a:pt x="1105" y="864"/>
                          <a:pt x="1105" y="553"/>
                        </a:cubicBezTo>
                        <a:cubicBezTo>
                          <a:pt x="1105" y="260"/>
                          <a:pt x="863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47" name="Google Shape;9847;p9"/>
                  <p:cNvSpPr/>
                  <p:nvPr/>
                </p:nvSpPr>
                <p:spPr>
                  <a:xfrm rot="-5400000">
                    <a:off x="3166875" y="1881625"/>
                    <a:ext cx="27650" cy="2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1106" extrusionOk="0">
                        <a:moveTo>
                          <a:pt x="553" y="1"/>
                        </a:moveTo>
                        <a:cubicBezTo>
                          <a:pt x="242" y="1"/>
                          <a:pt x="1" y="242"/>
                          <a:pt x="1" y="553"/>
                        </a:cubicBezTo>
                        <a:cubicBezTo>
                          <a:pt x="1" y="863"/>
                          <a:pt x="242" y="1105"/>
                          <a:pt x="553" y="1105"/>
                        </a:cubicBezTo>
                        <a:cubicBezTo>
                          <a:pt x="864" y="1105"/>
                          <a:pt x="1105" y="863"/>
                          <a:pt x="1105" y="553"/>
                        </a:cubicBezTo>
                        <a:cubicBezTo>
                          <a:pt x="1105" y="242"/>
                          <a:pt x="864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48" name="Google Shape;9848;p9"/>
                  <p:cNvSpPr/>
                  <p:nvPr/>
                </p:nvSpPr>
                <p:spPr>
                  <a:xfrm rot="-5400000">
                    <a:off x="3109488" y="1737313"/>
                    <a:ext cx="119100" cy="11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64" h="4539" extrusionOk="0">
                        <a:moveTo>
                          <a:pt x="4235" y="1"/>
                        </a:moveTo>
                        <a:cubicBezTo>
                          <a:pt x="3282" y="1"/>
                          <a:pt x="2245" y="437"/>
                          <a:pt x="1381" y="1286"/>
                        </a:cubicBezTo>
                        <a:cubicBezTo>
                          <a:pt x="432" y="2235"/>
                          <a:pt x="0" y="3461"/>
                          <a:pt x="138" y="4514"/>
                        </a:cubicBezTo>
                        <a:cubicBezTo>
                          <a:pt x="264" y="4530"/>
                          <a:pt x="394" y="4539"/>
                          <a:pt x="525" y="4539"/>
                        </a:cubicBezTo>
                        <a:cubicBezTo>
                          <a:pt x="1472" y="4539"/>
                          <a:pt x="2532" y="4104"/>
                          <a:pt x="3366" y="3271"/>
                        </a:cubicBezTo>
                        <a:cubicBezTo>
                          <a:pt x="4332" y="2304"/>
                          <a:pt x="4764" y="1062"/>
                          <a:pt x="4626" y="26"/>
                        </a:cubicBezTo>
                        <a:cubicBezTo>
                          <a:pt x="4498" y="9"/>
                          <a:pt x="4367" y="1"/>
                          <a:pt x="423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49" name="Google Shape;9849;p9"/>
                  <p:cNvSpPr/>
                  <p:nvPr/>
                </p:nvSpPr>
                <p:spPr>
                  <a:xfrm rot="-5400000">
                    <a:off x="3211763" y="1646288"/>
                    <a:ext cx="139375" cy="122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5" h="4900" extrusionOk="0">
                        <a:moveTo>
                          <a:pt x="1144" y="1"/>
                        </a:moveTo>
                        <a:cubicBezTo>
                          <a:pt x="897" y="1"/>
                          <a:pt x="693" y="70"/>
                          <a:pt x="552" y="215"/>
                        </a:cubicBezTo>
                        <a:cubicBezTo>
                          <a:pt x="0" y="750"/>
                          <a:pt x="552" y="2200"/>
                          <a:pt x="1795" y="3442"/>
                        </a:cubicBezTo>
                        <a:cubicBezTo>
                          <a:pt x="2711" y="4358"/>
                          <a:pt x="3739" y="4899"/>
                          <a:pt x="4431" y="4899"/>
                        </a:cubicBezTo>
                        <a:cubicBezTo>
                          <a:pt x="4678" y="4899"/>
                          <a:pt x="4882" y="4830"/>
                          <a:pt x="5023" y="4685"/>
                        </a:cubicBezTo>
                        <a:cubicBezTo>
                          <a:pt x="5575" y="4150"/>
                          <a:pt x="5023" y="2700"/>
                          <a:pt x="3780" y="1458"/>
                        </a:cubicBezTo>
                        <a:cubicBezTo>
                          <a:pt x="2864" y="542"/>
                          <a:pt x="1836" y="1"/>
                          <a:pt x="114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50" name="Google Shape;9850;p9"/>
                  <p:cNvSpPr/>
                  <p:nvPr/>
                </p:nvSpPr>
                <p:spPr>
                  <a:xfrm rot="-5400000">
                    <a:off x="3268025" y="1796000"/>
                    <a:ext cx="32825" cy="28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3" h="1121" extrusionOk="0">
                        <a:moveTo>
                          <a:pt x="743" y="1"/>
                        </a:moveTo>
                        <a:cubicBezTo>
                          <a:pt x="259" y="1"/>
                          <a:pt x="1" y="605"/>
                          <a:pt x="363" y="950"/>
                        </a:cubicBezTo>
                        <a:cubicBezTo>
                          <a:pt x="475" y="1068"/>
                          <a:pt x="615" y="1120"/>
                          <a:pt x="753" y="1120"/>
                        </a:cubicBezTo>
                        <a:cubicBezTo>
                          <a:pt x="1037" y="1120"/>
                          <a:pt x="1312" y="896"/>
                          <a:pt x="1312" y="570"/>
                        </a:cubicBezTo>
                        <a:cubicBezTo>
                          <a:pt x="1312" y="260"/>
                          <a:pt x="1053" y="1"/>
                          <a:pt x="74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51" name="Google Shape;9851;p9"/>
                  <p:cNvSpPr/>
                  <p:nvPr/>
                </p:nvSpPr>
                <p:spPr>
                  <a:xfrm rot="-5400000">
                    <a:off x="3164588" y="1683713"/>
                    <a:ext cx="32375" cy="27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5" h="1112" extrusionOk="0">
                        <a:moveTo>
                          <a:pt x="742" y="1"/>
                        </a:moveTo>
                        <a:cubicBezTo>
                          <a:pt x="242" y="1"/>
                          <a:pt x="0" y="587"/>
                          <a:pt x="345" y="950"/>
                        </a:cubicBezTo>
                        <a:cubicBezTo>
                          <a:pt x="457" y="1061"/>
                          <a:pt x="596" y="1112"/>
                          <a:pt x="732" y="1112"/>
                        </a:cubicBezTo>
                        <a:cubicBezTo>
                          <a:pt x="1018" y="1112"/>
                          <a:pt x="1295" y="892"/>
                          <a:pt x="1295" y="553"/>
                        </a:cubicBezTo>
                        <a:cubicBezTo>
                          <a:pt x="1295" y="242"/>
                          <a:pt x="1053" y="1"/>
                          <a:pt x="74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52" name="Google Shape;9852;p9"/>
                  <p:cNvSpPr/>
                  <p:nvPr/>
                </p:nvSpPr>
                <p:spPr>
                  <a:xfrm rot="-5400000">
                    <a:off x="3099338" y="1532663"/>
                    <a:ext cx="139400" cy="12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6" h="4911" extrusionOk="0">
                        <a:moveTo>
                          <a:pt x="4439" y="1"/>
                        </a:moveTo>
                        <a:cubicBezTo>
                          <a:pt x="3747" y="1"/>
                          <a:pt x="2715" y="548"/>
                          <a:pt x="1795" y="1455"/>
                        </a:cubicBezTo>
                        <a:cubicBezTo>
                          <a:pt x="553" y="2697"/>
                          <a:pt x="0" y="4147"/>
                          <a:pt x="535" y="4700"/>
                        </a:cubicBezTo>
                        <a:cubicBezTo>
                          <a:pt x="679" y="4843"/>
                          <a:pt x="883" y="4911"/>
                          <a:pt x="1128" y="4911"/>
                        </a:cubicBezTo>
                        <a:cubicBezTo>
                          <a:pt x="1827" y="4911"/>
                          <a:pt x="2860" y="4360"/>
                          <a:pt x="3780" y="3440"/>
                        </a:cubicBezTo>
                        <a:cubicBezTo>
                          <a:pt x="5023" y="2214"/>
                          <a:pt x="5575" y="764"/>
                          <a:pt x="5023" y="212"/>
                        </a:cubicBezTo>
                        <a:cubicBezTo>
                          <a:pt x="4884" y="68"/>
                          <a:pt x="4683" y="1"/>
                          <a:pt x="443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53" name="Google Shape;9853;p9"/>
                  <p:cNvSpPr/>
                  <p:nvPr/>
                </p:nvSpPr>
                <p:spPr>
                  <a:xfrm rot="-5400000">
                    <a:off x="3211538" y="1446288"/>
                    <a:ext cx="139825" cy="122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3" h="4900" extrusionOk="0">
                        <a:moveTo>
                          <a:pt x="1154" y="1"/>
                        </a:moveTo>
                        <a:cubicBezTo>
                          <a:pt x="905" y="1"/>
                          <a:pt x="698" y="70"/>
                          <a:pt x="553" y="215"/>
                        </a:cubicBezTo>
                        <a:cubicBezTo>
                          <a:pt x="0" y="750"/>
                          <a:pt x="570" y="2200"/>
                          <a:pt x="1813" y="3442"/>
                        </a:cubicBezTo>
                        <a:cubicBezTo>
                          <a:pt x="2716" y="4358"/>
                          <a:pt x="3741" y="4899"/>
                          <a:pt x="4439" y="4899"/>
                        </a:cubicBezTo>
                        <a:cubicBezTo>
                          <a:pt x="4688" y="4899"/>
                          <a:pt x="4895" y="4830"/>
                          <a:pt x="5040" y="4685"/>
                        </a:cubicBezTo>
                        <a:cubicBezTo>
                          <a:pt x="5592" y="4150"/>
                          <a:pt x="5023" y="2700"/>
                          <a:pt x="3797" y="1458"/>
                        </a:cubicBezTo>
                        <a:cubicBezTo>
                          <a:pt x="2882" y="542"/>
                          <a:pt x="1853" y="1"/>
                          <a:pt x="115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54" name="Google Shape;9854;p9"/>
                  <p:cNvSpPr/>
                  <p:nvPr/>
                </p:nvSpPr>
                <p:spPr>
                  <a:xfrm rot="-5400000">
                    <a:off x="3270638" y="1593613"/>
                    <a:ext cx="27650" cy="28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1123" extrusionOk="0">
                        <a:moveTo>
                          <a:pt x="553" y="1"/>
                        </a:moveTo>
                        <a:cubicBezTo>
                          <a:pt x="242" y="1"/>
                          <a:pt x="1" y="260"/>
                          <a:pt x="1" y="553"/>
                        </a:cubicBezTo>
                        <a:cubicBezTo>
                          <a:pt x="1" y="864"/>
                          <a:pt x="242" y="1123"/>
                          <a:pt x="553" y="1123"/>
                        </a:cubicBezTo>
                        <a:cubicBezTo>
                          <a:pt x="864" y="1123"/>
                          <a:pt x="1105" y="864"/>
                          <a:pt x="1105" y="553"/>
                        </a:cubicBezTo>
                        <a:cubicBezTo>
                          <a:pt x="1105" y="260"/>
                          <a:pt x="864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55" name="Google Shape;9855;p9"/>
                  <p:cNvSpPr/>
                  <p:nvPr/>
                </p:nvSpPr>
                <p:spPr>
                  <a:xfrm rot="-5400000">
                    <a:off x="3162350" y="1486175"/>
                    <a:ext cx="36700" cy="2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8" h="1106" extrusionOk="0">
                        <a:moveTo>
                          <a:pt x="743" y="1"/>
                        </a:moveTo>
                        <a:cubicBezTo>
                          <a:pt x="1" y="1"/>
                          <a:pt x="1" y="1105"/>
                          <a:pt x="743" y="1105"/>
                        </a:cubicBezTo>
                        <a:cubicBezTo>
                          <a:pt x="1036" y="1105"/>
                          <a:pt x="1468" y="863"/>
                          <a:pt x="1468" y="553"/>
                        </a:cubicBezTo>
                        <a:cubicBezTo>
                          <a:pt x="1468" y="242"/>
                          <a:pt x="1054" y="1"/>
                          <a:pt x="74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56" name="Google Shape;9856;p9"/>
                  <p:cNvSpPr/>
                  <p:nvPr/>
                </p:nvSpPr>
                <p:spPr>
                  <a:xfrm rot="-5400000">
                    <a:off x="3099125" y="1332675"/>
                    <a:ext cx="139825" cy="12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3" h="4911" extrusionOk="0">
                        <a:moveTo>
                          <a:pt x="4447" y="1"/>
                        </a:moveTo>
                        <a:cubicBezTo>
                          <a:pt x="3749" y="1"/>
                          <a:pt x="2719" y="548"/>
                          <a:pt x="1813" y="1455"/>
                        </a:cubicBezTo>
                        <a:cubicBezTo>
                          <a:pt x="570" y="2697"/>
                          <a:pt x="1" y="4147"/>
                          <a:pt x="553" y="4700"/>
                        </a:cubicBezTo>
                        <a:cubicBezTo>
                          <a:pt x="696" y="4843"/>
                          <a:pt x="900" y="4911"/>
                          <a:pt x="1145" y="4911"/>
                        </a:cubicBezTo>
                        <a:cubicBezTo>
                          <a:pt x="1843" y="4911"/>
                          <a:pt x="2873" y="4360"/>
                          <a:pt x="3780" y="3440"/>
                        </a:cubicBezTo>
                        <a:cubicBezTo>
                          <a:pt x="5023" y="2214"/>
                          <a:pt x="5593" y="764"/>
                          <a:pt x="5040" y="212"/>
                        </a:cubicBezTo>
                        <a:cubicBezTo>
                          <a:pt x="4897" y="68"/>
                          <a:pt x="4692" y="1"/>
                          <a:pt x="444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57" name="Google Shape;9857;p9"/>
                  <p:cNvSpPr/>
                  <p:nvPr/>
                </p:nvSpPr>
                <p:spPr>
                  <a:xfrm rot="-5400000">
                    <a:off x="3221825" y="1250750"/>
                    <a:ext cx="119550" cy="113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82" h="4544" extrusionOk="0">
                        <a:moveTo>
                          <a:pt x="569" y="1"/>
                        </a:moveTo>
                        <a:cubicBezTo>
                          <a:pt x="429" y="1"/>
                          <a:pt x="291" y="11"/>
                          <a:pt x="156" y="31"/>
                        </a:cubicBezTo>
                        <a:cubicBezTo>
                          <a:pt x="1" y="1066"/>
                          <a:pt x="449" y="2292"/>
                          <a:pt x="1399" y="3258"/>
                        </a:cubicBezTo>
                        <a:cubicBezTo>
                          <a:pt x="2248" y="4107"/>
                          <a:pt x="3296" y="4544"/>
                          <a:pt x="4252" y="4544"/>
                        </a:cubicBezTo>
                        <a:cubicBezTo>
                          <a:pt x="4385" y="4544"/>
                          <a:pt x="4515" y="4535"/>
                          <a:pt x="4644" y="4518"/>
                        </a:cubicBezTo>
                        <a:cubicBezTo>
                          <a:pt x="4782" y="3466"/>
                          <a:pt x="4350" y="2240"/>
                          <a:pt x="3384" y="1274"/>
                        </a:cubicBezTo>
                        <a:cubicBezTo>
                          <a:pt x="2558" y="448"/>
                          <a:pt x="1510" y="1"/>
                          <a:pt x="5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58" name="Google Shape;9858;p9"/>
                  <p:cNvSpPr/>
                  <p:nvPr/>
                </p:nvSpPr>
                <p:spPr>
                  <a:xfrm rot="-5400000">
                    <a:off x="3268088" y="1400263"/>
                    <a:ext cx="32825" cy="28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3" h="1126" extrusionOk="0">
                        <a:moveTo>
                          <a:pt x="760" y="1"/>
                        </a:moveTo>
                        <a:cubicBezTo>
                          <a:pt x="259" y="1"/>
                          <a:pt x="1" y="605"/>
                          <a:pt x="346" y="967"/>
                        </a:cubicBezTo>
                        <a:cubicBezTo>
                          <a:pt x="461" y="1077"/>
                          <a:pt x="600" y="1126"/>
                          <a:pt x="737" y="1126"/>
                        </a:cubicBezTo>
                        <a:cubicBezTo>
                          <a:pt x="1031" y="1126"/>
                          <a:pt x="1312" y="900"/>
                          <a:pt x="1312" y="570"/>
                        </a:cubicBezTo>
                        <a:cubicBezTo>
                          <a:pt x="1312" y="260"/>
                          <a:pt x="1053" y="1"/>
                          <a:pt x="76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59" name="Google Shape;9859;p9"/>
                  <p:cNvSpPr/>
                  <p:nvPr/>
                </p:nvSpPr>
                <p:spPr>
                  <a:xfrm rot="-5400000">
                    <a:off x="3164375" y="1288250"/>
                    <a:ext cx="32800" cy="27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2" h="1112" extrusionOk="0">
                        <a:moveTo>
                          <a:pt x="759" y="1"/>
                        </a:moveTo>
                        <a:cubicBezTo>
                          <a:pt x="259" y="1"/>
                          <a:pt x="0" y="587"/>
                          <a:pt x="362" y="950"/>
                        </a:cubicBezTo>
                        <a:cubicBezTo>
                          <a:pt x="474" y="1061"/>
                          <a:pt x="613" y="1112"/>
                          <a:pt x="749" y="1112"/>
                        </a:cubicBezTo>
                        <a:cubicBezTo>
                          <a:pt x="1035" y="1112"/>
                          <a:pt x="1312" y="892"/>
                          <a:pt x="1312" y="553"/>
                        </a:cubicBezTo>
                        <a:cubicBezTo>
                          <a:pt x="1312" y="242"/>
                          <a:pt x="1053" y="1"/>
                          <a:pt x="75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60" name="Google Shape;9860;p9"/>
                  <p:cNvSpPr/>
                  <p:nvPr/>
                </p:nvSpPr>
                <p:spPr>
                  <a:xfrm rot="-5400000">
                    <a:off x="3109488" y="1137113"/>
                    <a:ext cx="119100" cy="11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64" h="4539" extrusionOk="0">
                        <a:moveTo>
                          <a:pt x="4235" y="1"/>
                        </a:moveTo>
                        <a:cubicBezTo>
                          <a:pt x="3279" y="1"/>
                          <a:pt x="2230" y="437"/>
                          <a:pt x="1381" y="1286"/>
                        </a:cubicBezTo>
                        <a:cubicBezTo>
                          <a:pt x="432" y="2235"/>
                          <a:pt x="0" y="3461"/>
                          <a:pt x="138" y="4514"/>
                        </a:cubicBezTo>
                        <a:cubicBezTo>
                          <a:pt x="265" y="4530"/>
                          <a:pt x="394" y="4539"/>
                          <a:pt x="525" y="4539"/>
                        </a:cubicBezTo>
                        <a:cubicBezTo>
                          <a:pt x="1472" y="4539"/>
                          <a:pt x="2532" y="4104"/>
                          <a:pt x="3366" y="3271"/>
                        </a:cubicBezTo>
                        <a:cubicBezTo>
                          <a:pt x="4332" y="2304"/>
                          <a:pt x="4764" y="1062"/>
                          <a:pt x="4626" y="26"/>
                        </a:cubicBezTo>
                        <a:cubicBezTo>
                          <a:pt x="4498" y="9"/>
                          <a:pt x="4367" y="1"/>
                          <a:pt x="423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61" name="Google Shape;9861;p9"/>
                  <p:cNvSpPr/>
                  <p:nvPr/>
                </p:nvSpPr>
                <p:spPr>
                  <a:xfrm rot="-5400000">
                    <a:off x="3211750" y="1046075"/>
                    <a:ext cx="139400" cy="122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6" h="4900" extrusionOk="0">
                        <a:moveTo>
                          <a:pt x="1137" y="1"/>
                        </a:moveTo>
                        <a:cubicBezTo>
                          <a:pt x="888" y="1"/>
                          <a:pt x="680" y="70"/>
                          <a:pt x="535" y="215"/>
                        </a:cubicBezTo>
                        <a:cubicBezTo>
                          <a:pt x="0" y="750"/>
                          <a:pt x="552" y="2200"/>
                          <a:pt x="1795" y="3442"/>
                        </a:cubicBezTo>
                        <a:cubicBezTo>
                          <a:pt x="2711" y="4358"/>
                          <a:pt x="3730" y="4899"/>
                          <a:pt x="4424" y="4899"/>
                        </a:cubicBezTo>
                        <a:cubicBezTo>
                          <a:pt x="4671" y="4899"/>
                          <a:pt x="4877" y="4830"/>
                          <a:pt x="5023" y="4685"/>
                        </a:cubicBezTo>
                        <a:cubicBezTo>
                          <a:pt x="5575" y="4150"/>
                          <a:pt x="5005" y="2700"/>
                          <a:pt x="3780" y="1458"/>
                        </a:cubicBezTo>
                        <a:cubicBezTo>
                          <a:pt x="2864" y="542"/>
                          <a:pt x="1836" y="1"/>
                          <a:pt x="11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62" name="Google Shape;9862;p9"/>
                  <p:cNvSpPr/>
                  <p:nvPr/>
                </p:nvSpPr>
                <p:spPr>
                  <a:xfrm rot="-5400000">
                    <a:off x="3270638" y="1197938"/>
                    <a:ext cx="27650" cy="28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1123" extrusionOk="0">
                        <a:moveTo>
                          <a:pt x="553" y="1"/>
                        </a:moveTo>
                        <a:cubicBezTo>
                          <a:pt x="242" y="1"/>
                          <a:pt x="1" y="260"/>
                          <a:pt x="1" y="553"/>
                        </a:cubicBezTo>
                        <a:cubicBezTo>
                          <a:pt x="1" y="864"/>
                          <a:pt x="242" y="1123"/>
                          <a:pt x="553" y="1123"/>
                        </a:cubicBezTo>
                        <a:cubicBezTo>
                          <a:pt x="864" y="1123"/>
                          <a:pt x="1105" y="864"/>
                          <a:pt x="1105" y="553"/>
                        </a:cubicBezTo>
                        <a:cubicBezTo>
                          <a:pt x="1105" y="260"/>
                          <a:pt x="864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63" name="Google Shape;9863;p9"/>
                  <p:cNvSpPr/>
                  <p:nvPr/>
                </p:nvSpPr>
                <p:spPr>
                  <a:xfrm rot="-5400000">
                    <a:off x="3166888" y="1085963"/>
                    <a:ext cx="27625" cy="2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1106" extrusionOk="0">
                        <a:moveTo>
                          <a:pt x="553" y="1"/>
                        </a:moveTo>
                        <a:cubicBezTo>
                          <a:pt x="242" y="1"/>
                          <a:pt x="0" y="242"/>
                          <a:pt x="0" y="553"/>
                        </a:cubicBezTo>
                        <a:cubicBezTo>
                          <a:pt x="0" y="863"/>
                          <a:pt x="242" y="1105"/>
                          <a:pt x="553" y="1105"/>
                        </a:cubicBezTo>
                        <a:cubicBezTo>
                          <a:pt x="863" y="1105"/>
                          <a:pt x="1105" y="863"/>
                          <a:pt x="1105" y="553"/>
                        </a:cubicBezTo>
                        <a:cubicBezTo>
                          <a:pt x="1105" y="242"/>
                          <a:pt x="863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9864" name="Google Shape;9864;p9"/>
              <p:cNvGrpSpPr/>
              <p:nvPr/>
            </p:nvGrpSpPr>
            <p:grpSpPr>
              <a:xfrm rot="5400000">
                <a:off x="6474749" y="2508947"/>
                <a:ext cx="196290" cy="4001786"/>
                <a:chOff x="478504" y="606178"/>
                <a:chExt cx="196290" cy="4001786"/>
              </a:xfrm>
            </p:grpSpPr>
            <p:grpSp>
              <p:nvGrpSpPr>
                <p:cNvPr id="9865" name="Google Shape;9865;p9"/>
                <p:cNvGrpSpPr/>
                <p:nvPr/>
              </p:nvGrpSpPr>
              <p:grpSpPr>
                <a:xfrm>
                  <a:off x="478504" y="606178"/>
                  <a:ext cx="196290" cy="1980687"/>
                  <a:chOff x="3107650" y="1107382"/>
                  <a:chExt cx="235050" cy="2372080"/>
                </a:xfrm>
              </p:grpSpPr>
              <p:sp>
                <p:nvSpPr>
                  <p:cNvPr id="9866" name="Google Shape;9866;p9"/>
                  <p:cNvSpPr/>
                  <p:nvPr/>
                </p:nvSpPr>
                <p:spPr>
                  <a:xfrm rot="-5400000">
                    <a:off x="2038668" y="2285219"/>
                    <a:ext cx="2372080" cy="164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294" h="657" extrusionOk="0">
                        <a:moveTo>
                          <a:pt x="0" y="0"/>
                        </a:moveTo>
                        <a:lnTo>
                          <a:pt x="0" y="656"/>
                        </a:lnTo>
                        <a:lnTo>
                          <a:pt x="98293" y="656"/>
                        </a:lnTo>
                        <a:lnTo>
                          <a:pt x="98293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67" name="Google Shape;9867;p9"/>
                  <p:cNvSpPr/>
                  <p:nvPr/>
                </p:nvSpPr>
                <p:spPr>
                  <a:xfrm rot="-5400000">
                    <a:off x="3109263" y="3337488"/>
                    <a:ext cx="119550" cy="11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82" h="4539" extrusionOk="0">
                        <a:moveTo>
                          <a:pt x="4240" y="1"/>
                        </a:moveTo>
                        <a:cubicBezTo>
                          <a:pt x="3292" y="1"/>
                          <a:pt x="2232" y="437"/>
                          <a:pt x="1398" y="1286"/>
                        </a:cubicBezTo>
                        <a:cubicBezTo>
                          <a:pt x="432" y="2235"/>
                          <a:pt x="0" y="3461"/>
                          <a:pt x="138" y="4514"/>
                        </a:cubicBezTo>
                        <a:cubicBezTo>
                          <a:pt x="267" y="4530"/>
                          <a:pt x="398" y="4539"/>
                          <a:pt x="530" y="4539"/>
                        </a:cubicBezTo>
                        <a:cubicBezTo>
                          <a:pt x="1486" y="4539"/>
                          <a:pt x="2535" y="4104"/>
                          <a:pt x="3383" y="3271"/>
                        </a:cubicBezTo>
                        <a:cubicBezTo>
                          <a:pt x="4333" y="2304"/>
                          <a:pt x="4781" y="1062"/>
                          <a:pt x="4626" y="26"/>
                        </a:cubicBezTo>
                        <a:cubicBezTo>
                          <a:pt x="4500" y="9"/>
                          <a:pt x="4371" y="1"/>
                          <a:pt x="424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68" name="Google Shape;9868;p9"/>
                  <p:cNvSpPr/>
                  <p:nvPr/>
                </p:nvSpPr>
                <p:spPr>
                  <a:xfrm rot="-5400000">
                    <a:off x="3211450" y="3246375"/>
                    <a:ext cx="139825" cy="122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3" h="4907" extrusionOk="0">
                        <a:moveTo>
                          <a:pt x="1141" y="1"/>
                        </a:moveTo>
                        <a:cubicBezTo>
                          <a:pt x="898" y="1"/>
                          <a:pt x="695" y="66"/>
                          <a:pt x="553" y="205"/>
                        </a:cubicBezTo>
                        <a:cubicBezTo>
                          <a:pt x="0" y="757"/>
                          <a:pt x="570" y="2207"/>
                          <a:pt x="1795" y="3449"/>
                        </a:cubicBezTo>
                        <a:cubicBezTo>
                          <a:pt x="2711" y="4365"/>
                          <a:pt x="3740" y="4906"/>
                          <a:pt x="4438" y="4906"/>
                        </a:cubicBezTo>
                        <a:cubicBezTo>
                          <a:pt x="4688" y="4906"/>
                          <a:pt x="4895" y="4837"/>
                          <a:pt x="5040" y="4692"/>
                        </a:cubicBezTo>
                        <a:cubicBezTo>
                          <a:pt x="5592" y="4157"/>
                          <a:pt x="5023" y="2707"/>
                          <a:pt x="3780" y="1465"/>
                        </a:cubicBezTo>
                        <a:cubicBezTo>
                          <a:pt x="2871" y="543"/>
                          <a:pt x="1839" y="1"/>
                          <a:pt x="114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69" name="Google Shape;9869;p9"/>
                  <p:cNvSpPr/>
                  <p:nvPr/>
                </p:nvSpPr>
                <p:spPr>
                  <a:xfrm rot="-5400000">
                    <a:off x="3270425" y="3394000"/>
                    <a:ext cx="28075" cy="28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1123" extrusionOk="0">
                        <a:moveTo>
                          <a:pt x="570" y="1"/>
                        </a:moveTo>
                        <a:cubicBezTo>
                          <a:pt x="259" y="1"/>
                          <a:pt x="1" y="260"/>
                          <a:pt x="1" y="553"/>
                        </a:cubicBezTo>
                        <a:cubicBezTo>
                          <a:pt x="1" y="864"/>
                          <a:pt x="259" y="1123"/>
                          <a:pt x="570" y="1123"/>
                        </a:cubicBezTo>
                        <a:cubicBezTo>
                          <a:pt x="881" y="1123"/>
                          <a:pt x="1122" y="864"/>
                          <a:pt x="1122" y="553"/>
                        </a:cubicBezTo>
                        <a:cubicBezTo>
                          <a:pt x="1122" y="260"/>
                          <a:pt x="881" y="1"/>
                          <a:pt x="57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70" name="Google Shape;9870;p9"/>
                  <p:cNvSpPr/>
                  <p:nvPr/>
                </p:nvSpPr>
                <p:spPr>
                  <a:xfrm rot="-5400000">
                    <a:off x="3166888" y="3281813"/>
                    <a:ext cx="27625" cy="2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1106" extrusionOk="0">
                        <a:moveTo>
                          <a:pt x="553" y="1"/>
                        </a:moveTo>
                        <a:cubicBezTo>
                          <a:pt x="242" y="1"/>
                          <a:pt x="0" y="242"/>
                          <a:pt x="0" y="553"/>
                        </a:cubicBezTo>
                        <a:cubicBezTo>
                          <a:pt x="0" y="863"/>
                          <a:pt x="242" y="1105"/>
                          <a:pt x="553" y="1105"/>
                        </a:cubicBezTo>
                        <a:cubicBezTo>
                          <a:pt x="863" y="1105"/>
                          <a:pt x="1105" y="863"/>
                          <a:pt x="1105" y="553"/>
                        </a:cubicBezTo>
                        <a:cubicBezTo>
                          <a:pt x="1105" y="242"/>
                          <a:pt x="863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71" name="Google Shape;9871;p9"/>
                  <p:cNvSpPr/>
                  <p:nvPr/>
                </p:nvSpPr>
                <p:spPr>
                  <a:xfrm rot="-5400000">
                    <a:off x="3099338" y="3133063"/>
                    <a:ext cx="139400" cy="12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6" h="4911" extrusionOk="0">
                        <a:moveTo>
                          <a:pt x="4446" y="1"/>
                        </a:moveTo>
                        <a:cubicBezTo>
                          <a:pt x="3748" y="1"/>
                          <a:pt x="2715" y="548"/>
                          <a:pt x="1796" y="1455"/>
                        </a:cubicBezTo>
                        <a:cubicBezTo>
                          <a:pt x="570" y="2697"/>
                          <a:pt x="1" y="4147"/>
                          <a:pt x="553" y="4700"/>
                        </a:cubicBezTo>
                        <a:cubicBezTo>
                          <a:pt x="696" y="4843"/>
                          <a:pt x="899" y="4911"/>
                          <a:pt x="1142" y="4911"/>
                        </a:cubicBezTo>
                        <a:cubicBezTo>
                          <a:pt x="1836" y="4911"/>
                          <a:pt x="2860" y="4360"/>
                          <a:pt x="3780" y="3440"/>
                        </a:cubicBezTo>
                        <a:cubicBezTo>
                          <a:pt x="5023" y="2214"/>
                          <a:pt x="5575" y="764"/>
                          <a:pt x="5040" y="212"/>
                        </a:cubicBezTo>
                        <a:cubicBezTo>
                          <a:pt x="4897" y="68"/>
                          <a:pt x="4692" y="1"/>
                          <a:pt x="444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72" name="Google Shape;9872;p9"/>
                  <p:cNvSpPr/>
                  <p:nvPr/>
                </p:nvSpPr>
                <p:spPr>
                  <a:xfrm rot="-5400000">
                    <a:off x="3211750" y="3046475"/>
                    <a:ext cx="139400" cy="122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6" h="4900" extrusionOk="0">
                        <a:moveTo>
                          <a:pt x="1138" y="1"/>
                        </a:moveTo>
                        <a:cubicBezTo>
                          <a:pt x="888" y="1"/>
                          <a:pt x="681" y="70"/>
                          <a:pt x="536" y="215"/>
                        </a:cubicBezTo>
                        <a:cubicBezTo>
                          <a:pt x="1" y="750"/>
                          <a:pt x="553" y="2200"/>
                          <a:pt x="1796" y="3442"/>
                        </a:cubicBezTo>
                        <a:cubicBezTo>
                          <a:pt x="2712" y="4358"/>
                          <a:pt x="3740" y="4899"/>
                          <a:pt x="4432" y="4899"/>
                        </a:cubicBezTo>
                        <a:cubicBezTo>
                          <a:pt x="4679" y="4899"/>
                          <a:pt x="4883" y="4830"/>
                          <a:pt x="5023" y="4685"/>
                        </a:cubicBezTo>
                        <a:cubicBezTo>
                          <a:pt x="5576" y="4150"/>
                          <a:pt x="5023" y="2700"/>
                          <a:pt x="3781" y="1458"/>
                        </a:cubicBezTo>
                        <a:cubicBezTo>
                          <a:pt x="2865" y="542"/>
                          <a:pt x="1836" y="1"/>
                          <a:pt x="113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73" name="Google Shape;9873;p9"/>
                  <p:cNvSpPr/>
                  <p:nvPr/>
                </p:nvSpPr>
                <p:spPr>
                  <a:xfrm rot="-5400000">
                    <a:off x="3270913" y="3198588"/>
                    <a:ext cx="28075" cy="2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1084" extrusionOk="0">
                        <a:moveTo>
                          <a:pt x="555" y="1"/>
                        </a:moveTo>
                        <a:cubicBezTo>
                          <a:pt x="285" y="1"/>
                          <a:pt x="18" y="178"/>
                          <a:pt x="0" y="531"/>
                        </a:cubicBezTo>
                        <a:cubicBezTo>
                          <a:pt x="0" y="825"/>
                          <a:pt x="415" y="1084"/>
                          <a:pt x="725" y="1084"/>
                        </a:cubicBezTo>
                        <a:cubicBezTo>
                          <a:pt x="1036" y="1084"/>
                          <a:pt x="1122" y="825"/>
                          <a:pt x="1122" y="531"/>
                        </a:cubicBezTo>
                        <a:cubicBezTo>
                          <a:pt x="1096" y="178"/>
                          <a:pt x="825" y="1"/>
                          <a:pt x="55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74" name="Google Shape;9874;p9"/>
                  <p:cNvSpPr/>
                  <p:nvPr/>
                </p:nvSpPr>
                <p:spPr>
                  <a:xfrm rot="-5400000">
                    <a:off x="3166663" y="3081813"/>
                    <a:ext cx="28075" cy="2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1106" extrusionOk="0">
                        <a:moveTo>
                          <a:pt x="553" y="1"/>
                        </a:moveTo>
                        <a:cubicBezTo>
                          <a:pt x="259" y="1"/>
                          <a:pt x="1" y="242"/>
                          <a:pt x="1" y="553"/>
                        </a:cubicBezTo>
                        <a:cubicBezTo>
                          <a:pt x="1" y="863"/>
                          <a:pt x="259" y="1105"/>
                          <a:pt x="553" y="1105"/>
                        </a:cubicBezTo>
                        <a:cubicBezTo>
                          <a:pt x="864" y="1105"/>
                          <a:pt x="1122" y="863"/>
                          <a:pt x="1122" y="553"/>
                        </a:cubicBezTo>
                        <a:cubicBezTo>
                          <a:pt x="1122" y="242"/>
                          <a:pt x="864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75" name="Google Shape;9875;p9"/>
                  <p:cNvSpPr/>
                  <p:nvPr/>
                </p:nvSpPr>
                <p:spPr>
                  <a:xfrm rot="-5400000">
                    <a:off x="3109275" y="2937500"/>
                    <a:ext cx="119525" cy="11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81" h="4539" extrusionOk="0">
                        <a:moveTo>
                          <a:pt x="4251" y="1"/>
                        </a:moveTo>
                        <a:cubicBezTo>
                          <a:pt x="3292" y="1"/>
                          <a:pt x="2232" y="437"/>
                          <a:pt x="1398" y="1286"/>
                        </a:cubicBezTo>
                        <a:cubicBezTo>
                          <a:pt x="449" y="2235"/>
                          <a:pt x="0" y="3461"/>
                          <a:pt x="155" y="4514"/>
                        </a:cubicBezTo>
                        <a:cubicBezTo>
                          <a:pt x="282" y="4530"/>
                          <a:pt x="411" y="4539"/>
                          <a:pt x="542" y="4539"/>
                        </a:cubicBezTo>
                        <a:cubicBezTo>
                          <a:pt x="1486" y="4539"/>
                          <a:pt x="2534" y="4104"/>
                          <a:pt x="3383" y="3271"/>
                        </a:cubicBezTo>
                        <a:cubicBezTo>
                          <a:pt x="4349" y="2304"/>
                          <a:pt x="4781" y="1062"/>
                          <a:pt x="4643" y="26"/>
                        </a:cubicBezTo>
                        <a:cubicBezTo>
                          <a:pt x="4515" y="9"/>
                          <a:pt x="4384" y="1"/>
                          <a:pt x="425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76" name="Google Shape;9876;p9"/>
                  <p:cNvSpPr/>
                  <p:nvPr/>
                </p:nvSpPr>
                <p:spPr>
                  <a:xfrm rot="-5400000">
                    <a:off x="3211525" y="2846475"/>
                    <a:ext cx="139850" cy="122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4" h="4900" extrusionOk="0">
                        <a:moveTo>
                          <a:pt x="1155" y="1"/>
                        </a:moveTo>
                        <a:cubicBezTo>
                          <a:pt x="906" y="1"/>
                          <a:pt x="699" y="70"/>
                          <a:pt x="553" y="215"/>
                        </a:cubicBezTo>
                        <a:cubicBezTo>
                          <a:pt x="1" y="750"/>
                          <a:pt x="571" y="2200"/>
                          <a:pt x="1813" y="3442"/>
                        </a:cubicBezTo>
                        <a:cubicBezTo>
                          <a:pt x="2716" y="4358"/>
                          <a:pt x="3741" y="4899"/>
                          <a:pt x="4439" y="4899"/>
                        </a:cubicBezTo>
                        <a:cubicBezTo>
                          <a:pt x="4688" y="4899"/>
                          <a:pt x="4896" y="4830"/>
                          <a:pt x="5041" y="4685"/>
                        </a:cubicBezTo>
                        <a:cubicBezTo>
                          <a:pt x="5593" y="4150"/>
                          <a:pt x="5024" y="2700"/>
                          <a:pt x="3781" y="1458"/>
                        </a:cubicBezTo>
                        <a:cubicBezTo>
                          <a:pt x="2878" y="542"/>
                          <a:pt x="1853" y="1"/>
                          <a:pt x="115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77" name="Google Shape;9877;p9"/>
                  <p:cNvSpPr/>
                  <p:nvPr/>
                </p:nvSpPr>
                <p:spPr>
                  <a:xfrm rot="-5400000">
                    <a:off x="3270638" y="2998113"/>
                    <a:ext cx="27650" cy="28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1123" extrusionOk="0">
                        <a:moveTo>
                          <a:pt x="553" y="1"/>
                        </a:moveTo>
                        <a:cubicBezTo>
                          <a:pt x="243" y="1"/>
                          <a:pt x="1" y="260"/>
                          <a:pt x="1" y="553"/>
                        </a:cubicBezTo>
                        <a:cubicBezTo>
                          <a:pt x="1" y="864"/>
                          <a:pt x="243" y="1123"/>
                          <a:pt x="553" y="1123"/>
                        </a:cubicBezTo>
                        <a:cubicBezTo>
                          <a:pt x="864" y="1123"/>
                          <a:pt x="1106" y="864"/>
                          <a:pt x="1106" y="553"/>
                        </a:cubicBezTo>
                        <a:cubicBezTo>
                          <a:pt x="1106" y="260"/>
                          <a:pt x="864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78" name="Google Shape;9878;p9"/>
                  <p:cNvSpPr/>
                  <p:nvPr/>
                </p:nvSpPr>
                <p:spPr>
                  <a:xfrm rot="-5400000">
                    <a:off x="3166450" y="2886575"/>
                    <a:ext cx="27625" cy="26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1071" extrusionOk="0">
                        <a:moveTo>
                          <a:pt x="725" y="1"/>
                        </a:moveTo>
                        <a:cubicBezTo>
                          <a:pt x="432" y="1"/>
                          <a:pt x="0" y="242"/>
                          <a:pt x="0" y="553"/>
                        </a:cubicBezTo>
                        <a:cubicBezTo>
                          <a:pt x="18" y="898"/>
                          <a:pt x="285" y="1071"/>
                          <a:pt x="553" y="1071"/>
                        </a:cubicBezTo>
                        <a:cubicBezTo>
                          <a:pt x="820" y="1071"/>
                          <a:pt x="1088" y="898"/>
                          <a:pt x="1105" y="553"/>
                        </a:cubicBezTo>
                        <a:cubicBezTo>
                          <a:pt x="1105" y="242"/>
                          <a:pt x="1019" y="1"/>
                          <a:pt x="72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79" name="Google Shape;9879;p9"/>
                  <p:cNvSpPr/>
                  <p:nvPr/>
                </p:nvSpPr>
                <p:spPr>
                  <a:xfrm rot="-5400000">
                    <a:off x="3109475" y="2737500"/>
                    <a:ext cx="119125" cy="11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65" h="4539" extrusionOk="0">
                        <a:moveTo>
                          <a:pt x="4235" y="1"/>
                        </a:moveTo>
                        <a:cubicBezTo>
                          <a:pt x="3279" y="1"/>
                          <a:pt x="2232" y="437"/>
                          <a:pt x="1398" y="1286"/>
                        </a:cubicBezTo>
                        <a:cubicBezTo>
                          <a:pt x="432" y="2235"/>
                          <a:pt x="0" y="3461"/>
                          <a:pt x="139" y="4514"/>
                        </a:cubicBezTo>
                        <a:cubicBezTo>
                          <a:pt x="265" y="4530"/>
                          <a:pt x="394" y="4539"/>
                          <a:pt x="526" y="4539"/>
                        </a:cubicBezTo>
                        <a:cubicBezTo>
                          <a:pt x="1473" y="4539"/>
                          <a:pt x="2535" y="4104"/>
                          <a:pt x="3383" y="3271"/>
                        </a:cubicBezTo>
                        <a:cubicBezTo>
                          <a:pt x="4333" y="2304"/>
                          <a:pt x="4764" y="1062"/>
                          <a:pt x="4626" y="26"/>
                        </a:cubicBezTo>
                        <a:cubicBezTo>
                          <a:pt x="4498" y="9"/>
                          <a:pt x="4367" y="1"/>
                          <a:pt x="423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80" name="Google Shape;9880;p9"/>
                  <p:cNvSpPr/>
                  <p:nvPr/>
                </p:nvSpPr>
                <p:spPr>
                  <a:xfrm rot="-5400000">
                    <a:off x="3211750" y="2646475"/>
                    <a:ext cx="139400" cy="122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6" h="4900" extrusionOk="0">
                        <a:moveTo>
                          <a:pt x="1144" y="1"/>
                        </a:moveTo>
                        <a:cubicBezTo>
                          <a:pt x="897" y="1"/>
                          <a:pt x="693" y="70"/>
                          <a:pt x="553" y="215"/>
                        </a:cubicBezTo>
                        <a:cubicBezTo>
                          <a:pt x="0" y="750"/>
                          <a:pt x="553" y="2200"/>
                          <a:pt x="1795" y="3442"/>
                        </a:cubicBezTo>
                        <a:cubicBezTo>
                          <a:pt x="2711" y="4358"/>
                          <a:pt x="3740" y="4899"/>
                          <a:pt x="4438" y="4899"/>
                        </a:cubicBezTo>
                        <a:cubicBezTo>
                          <a:pt x="4688" y="4899"/>
                          <a:pt x="4895" y="4830"/>
                          <a:pt x="5040" y="4685"/>
                        </a:cubicBezTo>
                        <a:cubicBezTo>
                          <a:pt x="5575" y="4150"/>
                          <a:pt x="5023" y="2700"/>
                          <a:pt x="3780" y="1458"/>
                        </a:cubicBezTo>
                        <a:cubicBezTo>
                          <a:pt x="2864" y="542"/>
                          <a:pt x="1836" y="1"/>
                          <a:pt x="114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81" name="Google Shape;9881;p9"/>
                  <p:cNvSpPr/>
                  <p:nvPr/>
                </p:nvSpPr>
                <p:spPr>
                  <a:xfrm rot="-5400000">
                    <a:off x="3270425" y="2793800"/>
                    <a:ext cx="28075" cy="28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1123" extrusionOk="0">
                        <a:moveTo>
                          <a:pt x="570" y="1"/>
                        </a:moveTo>
                        <a:cubicBezTo>
                          <a:pt x="260" y="1"/>
                          <a:pt x="1" y="260"/>
                          <a:pt x="1" y="553"/>
                        </a:cubicBezTo>
                        <a:cubicBezTo>
                          <a:pt x="1" y="864"/>
                          <a:pt x="260" y="1123"/>
                          <a:pt x="570" y="1123"/>
                        </a:cubicBezTo>
                        <a:cubicBezTo>
                          <a:pt x="864" y="1123"/>
                          <a:pt x="1123" y="864"/>
                          <a:pt x="1123" y="553"/>
                        </a:cubicBezTo>
                        <a:cubicBezTo>
                          <a:pt x="1123" y="260"/>
                          <a:pt x="864" y="1"/>
                          <a:pt x="57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82" name="Google Shape;9882;p9"/>
                  <p:cNvSpPr/>
                  <p:nvPr/>
                </p:nvSpPr>
                <p:spPr>
                  <a:xfrm rot="-5400000">
                    <a:off x="3166663" y="2681813"/>
                    <a:ext cx="28075" cy="2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1106" extrusionOk="0">
                        <a:moveTo>
                          <a:pt x="570" y="1"/>
                        </a:moveTo>
                        <a:cubicBezTo>
                          <a:pt x="259" y="1"/>
                          <a:pt x="0" y="242"/>
                          <a:pt x="0" y="553"/>
                        </a:cubicBezTo>
                        <a:cubicBezTo>
                          <a:pt x="0" y="863"/>
                          <a:pt x="259" y="1105"/>
                          <a:pt x="570" y="1105"/>
                        </a:cubicBezTo>
                        <a:cubicBezTo>
                          <a:pt x="863" y="1105"/>
                          <a:pt x="1122" y="863"/>
                          <a:pt x="1122" y="553"/>
                        </a:cubicBezTo>
                        <a:cubicBezTo>
                          <a:pt x="1122" y="242"/>
                          <a:pt x="863" y="1"/>
                          <a:pt x="57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83" name="Google Shape;9883;p9"/>
                  <p:cNvSpPr/>
                  <p:nvPr/>
                </p:nvSpPr>
                <p:spPr>
                  <a:xfrm rot="-5400000">
                    <a:off x="3099338" y="2532863"/>
                    <a:ext cx="139400" cy="12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6" h="4911" extrusionOk="0">
                        <a:moveTo>
                          <a:pt x="4439" y="1"/>
                        </a:moveTo>
                        <a:cubicBezTo>
                          <a:pt x="3748" y="1"/>
                          <a:pt x="2715" y="548"/>
                          <a:pt x="1796" y="1455"/>
                        </a:cubicBezTo>
                        <a:cubicBezTo>
                          <a:pt x="553" y="2697"/>
                          <a:pt x="1" y="4147"/>
                          <a:pt x="536" y="4700"/>
                        </a:cubicBezTo>
                        <a:cubicBezTo>
                          <a:pt x="679" y="4843"/>
                          <a:pt x="883" y="4911"/>
                          <a:pt x="1128" y="4911"/>
                        </a:cubicBezTo>
                        <a:cubicBezTo>
                          <a:pt x="1827" y="4911"/>
                          <a:pt x="2860" y="4360"/>
                          <a:pt x="3781" y="3440"/>
                        </a:cubicBezTo>
                        <a:cubicBezTo>
                          <a:pt x="5023" y="2214"/>
                          <a:pt x="5576" y="764"/>
                          <a:pt x="5023" y="212"/>
                        </a:cubicBezTo>
                        <a:cubicBezTo>
                          <a:pt x="4884" y="68"/>
                          <a:pt x="4683" y="1"/>
                          <a:pt x="443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84" name="Google Shape;9884;p9"/>
                  <p:cNvSpPr/>
                  <p:nvPr/>
                </p:nvSpPr>
                <p:spPr>
                  <a:xfrm rot="-5400000">
                    <a:off x="3211750" y="2446275"/>
                    <a:ext cx="139400" cy="122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6" h="4900" extrusionOk="0">
                        <a:moveTo>
                          <a:pt x="1138" y="1"/>
                        </a:moveTo>
                        <a:cubicBezTo>
                          <a:pt x="888" y="1"/>
                          <a:pt x="681" y="70"/>
                          <a:pt x="536" y="215"/>
                        </a:cubicBezTo>
                        <a:cubicBezTo>
                          <a:pt x="1" y="750"/>
                          <a:pt x="553" y="2200"/>
                          <a:pt x="1796" y="3442"/>
                        </a:cubicBezTo>
                        <a:cubicBezTo>
                          <a:pt x="2712" y="4358"/>
                          <a:pt x="3731" y="4899"/>
                          <a:pt x="4425" y="4899"/>
                        </a:cubicBezTo>
                        <a:cubicBezTo>
                          <a:pt x="4672" y="4899"/>
                          <a:pt x="4878" y="4830"/>
                          <a:pt x="5023" y="4685"/>
                        </a:cubicBezTo>
                        <a:cubicBezTo>
                          <a:pt x="5576" y="4150"/>
                          <a:pt x="5006" y="2700"/>
                          <a:pt x="3781" y="1458"/>
                        </a:cubicBezTo>
                        <a:cubicBezTo>
                          <a:pt x="2865" y="542"/>
                          <a:pt x="1836" y="1"/>
                          <a:pt x="113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85" name="Google Shape;9885;p9"/>
                  <p:cNvSpPr/>
                  <p:nvPr/>
                </p:nvSpPr>
                <p:spPr>
                  <a:xfrm rot="-5400000">
                    <a:off x="3265288" y="2597863"/>
                    <a:ext cx="38425" cy="28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7" h="1126" extrusionOk="0">
                        <a:moveTo>
                          <a:pt x="760" y="1"/>
                        </a:moveTo>
                        <a:cubicBezTo>
                          <a:pt x="259" y="1"/>
                          <a:pt x="0" y="605"/>
                          <a:pt x="363" y="967"/>
                        </a:cubicBezTo>
                        <a:cubicBezTo>
                          <a:pt x="472" y="1077"/>
                          <a:pt x="608" y="1126"/>
                          <a:pt x="742" y="1126"/>
                        </a:cubicBezTo>
                        <a:cubicBezTo>
                          <a:pt x="1031" y="1126"/>
                          <a:pt x="1312" y="900"/>
                          <a:pt x="1312" y="570"/>
                        </a:cubicBezTo>
                        <a:cubicBezTo>
                          <a:pt x="1312" y="260"/>
                          <a:pt x="1537" y="1"/>
                          <a:pt x="76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86" name="Google Shape;9886;p9"/>
                  <p:cNvSpPr/>
                  <p:nvPr/>
                </p:nvSpPr>
                <p:spPr>
                  <a:xfrm rot="-5400000">
                    <a:off x="3166875" y="2481825"/>
                    <a:ext cx="27650" cy="2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1106" extrusionOk="0">
                        <a:moveTo>
                          <a:pt x="553" y="1"/>
                        </a:moveTo>
                        <a:cubicBezTo>
                          <a:pt x="242" y="1"/>
                          <a:pt x="1" y="242"/>
                          <a:pt x="1" y="553"/>
                        </a:cubicBezTo>
                        <a:cubicBezTo>
                          <a:pt x="1" y="863"/>
                          <a:pt x="242" y="1105"/>
                          <a:pt x="553" y="1105"/>
                        </a:cubicBezTo>
                        <a:cubicBezTo>
                          <a:pt x="864" y="1105"/>
                          <a:pt x="1105" y="863"/>
                          <a:pt x="1105" y="553"/>
                        </a:cubicBezTo>
                        <a:cubicBezTo>
                          <a:pt x="1105" y="242"/>
                          <a:pt x="864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87" name="Google Shape;9887;p9"/>
                  <p:cNvSpPr/>
                  <p:nvPr/>
                </p:nvSpPr>
                <p:spPr>
                  <a:xfrm rot="-5400000">
                    <a:off x="3109488" y="2337513"/>
                    <a:ext cx="119100" cy="11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64" h="4539" extrusionOk="0">
                        <a:moveTo>
                          <a:pt x="4239" y="1"/>
                        </a:moveTo>
                        <a:cubicBezTo>
                          <a:pt x="3292" y="1"/>
                          <a:pt x="2232" y="437"/>
                          <a:pt x="1398" y="1286"/>
                        </a:cubicBezTo>
                        <a:cubicBezTo>
                          <a:pt x="432" y="2235"/>
                          <a:pt x="0" y="3461"/>
                          <a:pt x="138" y="4514"/>
                        </a:cubicBezTo>
                        <a:cubicBezTo>
                          <a:pt x="267" y="4530"/>
                          <a:pt x="397" y="4539"/>
                          <a:pt x="530" y="4539"/>
                        </a:cubicBezTo>
                        <a:cubicBezTo>
                          <a:pt x="1486" y="4539"/>
                          <a:pt x="2534" y="4104"/>
                          <a:pt x="3383" y="3271"/>
                        </a:cubicBezTo>
                        <a:cubicBezTo>
                          <a:pt x="4332" y="2304"/>
                          <a:pt x="4764" y="1062"/>
                          <a:pt x="4626" y="26"/>
                        </a:cubicBezTo>
                        <a:cubicBezTo>
                          <a:pt x="4500" y="9"/>
                          <a:pt x="4371" y="1"/>
                          <a:pt x="423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88" name="Google Shape;9888;p9"/>
                  <p:cNvSpPr/>
                  <p:nvPr/>
                </p:nvSpPr>
                <p:spPr>
                  <a:xfrm rot="-5400000">
                    <a:off x="3211763" y="2246488"/>
                    <a:ext cx="139375" cy="122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5" h="4900" extrusionOk="0">
                        <a:moveTo>
                          <a:pt x="1151" y="1"/>
                        </a:moveTo>
                        <a:cubicBezTo>
                          <a:pt x="904" y="1"/>
                          <a:pt x="698" y="70"/>
                          <a:pt x="552" y="215"/>
                        </a:cubicBezTo>
                        <a:cubicBezTo>
                          <a:pt x="0" y="750"/>
                          <a:pt x="570" y="2200"/>
                          <a:pt x="1795" y="3442"/>
                        </a:cubicBezTo>
                        <a:cubicBezTo>
                          <a:pt x="2711" y="4358"/>
                          <a:pt x="3739" y="4899"/>
                          <a:pt x="4438" y="4899"/>
                        </a:cubicBezTo>
                        <a:cubicBezTo>
                          <a:pt x="4687" y="4899"/>
                          <a:pt x="4895" y="4830"/>
                          <a:pt x="5040" y="4685"/>
                        </a:cubicBezTo>
                        <a:cubicBezTo>
                          <a:pt x="5575" y="4150"/>
                          <a:pt x="5023" y="2700"/>
                          <a:pt x="3780" y="1458"/>
                        </a:cubicBezTo>
                        <a:cubicBezTo>
                          <a:pt x="2864" y="542"/>
                          <a:pt x="1845" y="1"/>
                          <a:pt x="115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89" name="Google Shape;9889;p9"/>
                  <p:cNvSpPr/>
                  <p:nvPr/>
                </p:nvSpPr>
                <p:spPr>
                  <a:xfrm rot="-5400000">
                    <a:off x="3272588" y="2395963"/>
                    <a:ext cx="23750" cy="28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0" h="1123" extrusionOk="0">
                        <a:moveTo>
                          <a:pt x="397" y="1"/>
                        </a:moveTo>
                        <a:cubicBezTo>
                          <a:pt x="87" y="1"/>
                          <a:pt x="0" y="260"/>
                          <a:pt x="0" y="570"/>
                        </a:cubicBezTo>
                        <a:cubicBezTo>
                          <a:pt x="0" y="864"/>
                          <a:pt x="87" y="1123"/>
                          <a:pt x="397" y="1123"/>
                        </a:cubicBezTo>
                        <a:cubicBezTo>
                          <a:pt x="691" y="1123"/>
                          <a:pt x="950" y="864"/>
                          <a:pt x="950" y="570"/>
                        </a:cubicBezTo>
                        <a:cubicBezTo>
                          <a:pt x="950" y="260"/>
                          <a:pt x="691" y="1"/>
                          <a:pt x="39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90" name="Google Shape;9890;p9"/>
                  <p:cNvSpPr/>
                  <p:nvPr/>
                </p:nvSpPr>
                <p:spPr>
                  <a:xfrm rot="-5400000">
                    <a:off x="3166663" y="2286138"/>
                    <a:ext cx="28075" cy="2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1106" extrusionOk="0">
                        <a:moveTo>
                          <a:pt x="570" y="1"/>
                        </a:moveTo>
                        <a:cubicBezTo>
                          <a:pt x="259" y="1"/>
                          <a:pt x="0" y="242"/>
                          <a:pt x="0" y="553"/>
                        </a:cubicBezTo>
                        <a:cubicBezTo>
                          <a:pt x="0" y="863"/>
                          <a:pt x="259" y="1105"/>
                          <a:pt x="570" y="1105"/>
                        </a:cubicBezTo>
                        <a:cubicBezTo>
                          <a:pt x="863" y="1105"/>
                          <a:pt x="1122" y="863"/>
                          <a:pt x="1122" y="553"/>
                        </a:cubicBezTo>
                        <a:cubicBezTo>
                          <a:pt x="1122" y="242"/>
                          <a:pt x="863" y="1"/>
                          <a:pt x="57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91" name="Google Shape;9891;p9"/>
                  <p:cNvSpPr/>
                  <p:nvPr/>
                </p:nvSpPr>
                <p:spPr>
                  <a:xfrm rot="-5400000">
                    <a:off x="3109475" y="2137300"/>
                    <a:ext cx="119125" cy="11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65" h="4539" extrusionOk="0">
                        <a:moveTo>
                          <a:pt x="4235" y="1"/>
                        </a:moveTo>
                        <a:cubicBezTo>
                          <a:pt x="3279" y="1"/>
                          <a:pt x="2230" y="437"/>
                          <a:pt x="1381" y="1286"/>
                        </a:cubicBezTo>
                        <a:cubicBezTo>
                          <a:pt x="432" y="2235"/>
                          <a:pt x="1" y="3461"/>
                          <a:pt x="139" y="4514"/>
                        </a:cubicBezTo>
                        <a:cubicBezTo>
                          <a:pt x="265" y="4530"/>
                          <a:pt x="394" y="4539"/>
                          <a:pt x="526" y="4539"/>
                        </a:cubicBezTo>
                        <a:cubicBezTo>
                          <a:pt x="1473" y="4539"/>
                          <a:pt x="2533" y="4104"/>
                          <a:pt x="3366" y="3271"/>
                        </a:cubicBezTo>
                        <a:cubicBezTo>
                          <a:pt x="4333" y="2304"/>
                          <a:pt x="4764" y="1062"/>
                          <a:pt x="4626" y="26"/>
                        </a:cubicBezTo>
                        <a:cubicBezTo>
                          <a:pt x="4498" y="9"/>
                          <a:pt x="4367" y="1"/>
                          <a:pt x="423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92" name="Google Shape;9892;p9"/>
                  <p:cNvSpPr/>
                  <p:nvPr/>
                </p:nvSpPr>
                <p:spPr>
                  <a:xfrm rot="-5400000">
                    <a:off x="3211750" y="2046275"/>
                    <a:ext cx="139400" cy="122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6" h="4900" extrusionOk="0">
                        <a:moveTo>
                          <a:pt x="1137" y="1"/>
                        </a:moveTo>
                        <a:cubicBezTo>
                          <a:pt x="888" y="1"/>
                          <a:pt x="681" y="70"/>
                          <a:pt x="536" y="215"/>
                        </a:cubicBezTo>
                        <a:cubicBezTo>
                          <a:pt x="0" y="750"/>
                          <a:pt x="553" y="2200"/>
                          <a:pt x="1795" y="3442"/>
                        </a:cubicBezTo>
                        <a:cubicBezTo>
                          <a:pt x="2711" y="4358"/>
                          <a:pt x="3740" y="4899"/>
                          <a:pt x="4432" y="4899"/>
                        </a:cubicBezTo>
                        <a:cubicBezTo>
                          <a:pt x="4678" y="4899"/>
                          <a:pt x="4882" y="4830"/>
                          <a:pt x="5023" y="4685"/>
                        </a:cubicBezTo>
                        <a:cubicBezTo>
                          <a:pt x="5575" y="4150"/>
                          <a:pt x="5023" y="2700"/>
                          <a:pt x="3780" y="1458"/>
                        </a:cubicBezTo>
                        <a:cubicBezTo>
                          <a:pt x="2864" y="542"/>
                          <a:pt x="1836" y="1"/>
                          <a:pt x="11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93" name="Google Shape;9893;p9"/>
                  <p:cNvSpPr/>
                  <p:nvPr/>
                </p:nvSpPr>
                <p:spPr>
                  <a:xfrm rot="-5400000">
                    <a:off x="3270638" y="2193813"/>
                    <a:ext cx="27650" cy="28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1123" extrusionOk="0">
                        <a:moveTo>
                          <a:pt x="553" y="1"/>
                        </a:moveTo>
                        <a:cubicBezTo>
                          <a:pt x="242" y="1"/>
                          <a:pt x="1" y="260"/>
                          <a:pt x="1" y="553"/>
                        </a:cubicBezTo>
                        <a:cubicBezTo>
                          <a:pt x="1" y="864"/>
                          <a:pt x="242" y="1123"/>
                          <a:pt x="553" y="1123"/>
                        </a:cubicBezTo>
                        <a:cubicBezTo>
                          <a:pt x="864" y="1123"/>
                          <a:pt x="1105" y="864"/>
                          <a:pt x="1105" y="553"/>
                        </a:cubicBezTo>
                        <a:cubicBezTo>
                          <a:pt x="1105" y="260"/>
                          <a:pt x="864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94" name="Google Shape;9894;p9"/>
                  <p:cNvSpPr/>
                  <p:nvPr/>
                </p:nvSpPr>
                <p:spPr>
                  <a:xfrm rot="-5400000">
                    <a:off x="3166875" y="2086150"/>
                    <a:ext cx="27650" cy="2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1106" extrusionOk="0">
                        <a:moveTo>
                          <a:pt x="553" y="1"/>
                        </a:moveTo>
                        <a:cubicBezTo>
                          <a:pt x="242" y="1"/>
                          <a:pt x="1" y="242"/>
                          <a:pt x="1" y="553"/>
                        </a:cubicBezTo>
                        <a:cubicBezTo>
                          <a:pt x="1" y="863"/>
                          <a:pt x="242" y="1105"/>
                          <a:pt x="553" y="1105"/>
                        </a:cubicBezTo>
                        <a:cubicBezTo>
                          <a:pt x="864" y="1105"/>
                          <a:pt x="1105" y="863"/>
                          <a:pt x="1105" y="553"/>
                        </a:cubicBezTo>
                        <a:cubicBezTo>
                          <a:pt x="1105" y="242"/>
                          <a:pt x="864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95" name="Google Shape;9895;p9"/>
                  <p:cNvSpPr/>
                  <p:nvPr/>
                </p:nvSpPr>
                <p:spPr>
                  <a:xfrm rot="-5400000">
                    <a:off x="3099250" y="1932750"/>
                    <a:ext cx="139400" cy="12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6" h="4904" extrusionOk="0">
                        <a:moveTo>
                          <a:pt x="4432" y="1"/>
                        </a:moveTo>
                        <a:cubicBezTo>
                          <a:pt x="3738" y="1"/>
                          <a:pt x="2715" y="548"/>
                          <a:pt x="1796" y="1455"/>
                        </a:cubicBezTo>
                        <a:cubicBezTo>
                          <a:pt x="553" y="2697"/>
                          <a:pt x="1" y="4147"/>
                          <a:pt x="536" y="4700"/>
                        </a:cubicBezTo>
                        <a:cubicBezTo>
                          <a:pt x="678" y="4838"/>
                          <a:pt x="881" y="4903"/>
                          <a:pt x="1124" y="4903"/>
                        </a:cubicBezTo>
                        <a:cubicBezTo>
                          <a:pt x="1823" y="4903"/>
                          <a:pt x="2859" y="4361"/>
                          <a:pt x="3781" y="3440"/>
                        </a:cubicBezTo>
                        <a:cubicBezTo>
                          <a:pt x="5006" y="2214"/>
                          <a:pt x="5576" y="764"/>
                          <a:pt x="5023" y="212"/>
                        </a:cubicBezTo>
                        <a:cubicBezTo>
                          <a:pt x="4880" y="68"/>
                          <a:pt x="4676" y="1"/>
                          <a:pt x="443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96" name="Google Shape;9896;p9"/>
                  <p:cNvSpPr/>
                  <p:nvPr/>
                </p:nvSpPr>
                <p:spPr>
                  <a:xfrm rot="-5400000">
                    <a:off x="3211538" y="1846288"/>
                    <a:ext cx="139825" cy="122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3" h="4900" extrusionOk="0">
                        <a:moveTo>
                          <a:pt x="1154" y="1"/>
                        </a:moveTo>
                        <a:cubicBezTo>
                          <a:pt x="906" y="1"/>
                          <a:pt x="698" y="70"/>
                          <a:pt x="553" y="215"/>
                        </a:cubicBezTo>
                        <a:cubicBezTo>
                          <a:pt x="1" y="750"/>
                          <a:pt x="570" y="2200"/>
                          <a:pt x="1796" y="3442"/>
                        </a:cubicBezTo>
                        <a:cubicBezTo>
                          <a:pt x="2712" y="4358"/>
                          <a:pt x="3740" y="4899"/>
                          <a:pt x="4439" y="4899"/>
                        </a:cubicBezTo>
                        <a:cubicBezTo>
                          <a:pt x="4688" y="4899"/>
                          <a:pt x="4895" y="4830"/>
                          <a:pt x="5040" y="4685"/>
                        </a:cubicBezTo>
                        <a:cubicBezTo>
                          <a:pt x="5593" y="4150"/>
                          <a:pt x="5023" y="2700"/>
                          <a:pt x="3781" y="1458"/>
                        </a:cubicBezTo>
                        <a:cubicBezTo>
                          <a:pt x="2877" y="542"/>
                          <a:pt x="1852" y="1"/>
                          <a:pt x="115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97" name="Google Shape;9897;p9"/>
                  <p:cNvSpPr/>
                  <p:nvPr/>
                </p:nvSpPr>
                <p:spPr>
                  <a:xfrm rot="-5400000">
                    <a:off x="3270650" y="1993600"/>
                    <a:ext cx="27625" cy="28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1123" extrusionOk="0">
                        <a:moveTo>
                          <a:pt x="553" y="1"/>
                        </a:moveTo>
                        <a:cubicBezTo>
                          <a:pt x="242" y="1"/>
                          <a:pt x="0" y="260"/>
                          <a:pt x="0" y="553"/>
                        </a:cubicBezTo>
                        <a:cubicBezTo>
                          <a:pt x="0" y="864"/>
                          <a:pt x="242" y="1123"/>
                          <a:pt x="553" y="1123"/>
                        </a:cubicBezTo>
                        <a:cubicBezTo>
                          <a:pt x="863" y="1123"/>
                          <a:pt x="1105" y="864"/>
                          <a:pt x="1105" y="553"/>
                        </a:cubicBezTo>
                        <a:cubicBezTo>
                          <a:pt x="1105" y="260"/>
                          <a:pt x="863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98" name="Google Shape;9898;p9"/>
                  <p:cNvSpPr/>
                  <p:nvPr/>
                </p:nvSpPr>
                <p:spPr>
                  <a:xfrm rot="-5400000">
                    <a:off x="3166875" y="1881625"/>
                    <a:ext cx="27650" cy="2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1106" extrusionOk="0">
                        <a:moveTo>
                          <a:pt x="553" y="1"/>
                        </a:moveTo>
                        <a:cubicBezTo>
                          <a:pt x="242" y="1"/>
                          <a:pt x="1" y="242"/>
                          <a:pt x="1" y="553"/>
                        </a:cubicBezTo>
                        <a:cubicBezTo>
                          <a:pt x="1" y="863"/>
                          <a:pt x="242" y="1105"/>
                          <a:pt x="553" y="1105"/>
                        </a:cubicBezTo>
                        <a:cubicBezTo>
                          <a:pt x="864" y="1105"/>
                          <a:pt x="1105" y="863"/>
                          <a:pt x="1105" y="553"/>
                        </a:cubicBezTo>
                        <a:cubicBezTo>
                          <a:pt x="1105" y="242"/>
                          <a:pt x="864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99" name="Google Shape;9899;p9"/>
                  <p:cNvSpPr/>
                  <p:nvPr/>
                </p:nvSpPr>
                <p:spPr>
                  <a:xfrm rot="-5400000">
                    <a:off x="3109488" y="1737313"/>
                    <a:ext cx="119100" cy="11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64" h="4539" extrusionOk="0">
                        <a:moveTo>
                          <a:pt x="4235" y="1"/>
                        </a:moveTo>
                        <a:cubicBezTo>
                          <a:pt x="3282" y="1"/>
                          <a:pt x="2245" y="437"/>
                          <a:pt x="1381" y="1286"/>
                        </a:cubicBezTo>
                        <a:cubicBezTo>
                          <a:pt x="432" y="2235"/>
                          <a:pt x="0" y="3461"/>
                          <a:pt x="138" y="4514"/>
                        </a:cubicBezTo>
                        <a:cubicBezTo>
                          <a:pt x="264" y="4530"/>
                          <a:pt x="394" y="4539"/>
                          <a:pt x="525" y="4539"/>
                        </a:cubicBezTo>
                        <a:cubicBezTo>
                          <a:pt x="1472" y="4539"/>
                          <a:pt x="2532" y="4104"/>
                          <a:pt x="3366" y="3271"/>
                        </a:cubicBezTo>
                        <a:cubicBezTo>
                          <a:pt x="4332" y="2304"/>
                          <a:pt x="4764" y="1062"/>
                          <a:pt x="4626" y="26"/>
                        </a:cubicBezTo>
                        <a:cubicBezTo>
                          <a:pt x="4498" y="9"/>
                          <a:pt x="4367" y="1"/>
                          <a:pt x="423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00" name="Google Shape;9900;p9"/>
                  <p:cNvSpPr/>
                  <p:nvPr/>
                </p:nvSpPr>
                <p:spPr>
                  <a:xfrm rot="-5400000">
                    <a:off x="3211763" y="1646288"/>
                    <a:ext cx="139375" cy="122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5" h="4900" extrusionOk="0">
                        <a:moveTo>
                          <a:pt x="1144" y="1"/>
                        </a:moveTo>
                        <a:cubicBezTo>
                          <a:pt x="897" y="1"/>
                          <a:pt x="693" y="70"/>
                          <a:pt x="552" y="215"/>
                        </a:cubicBezTo>
                        <a:cubicBezTo>
                          <a:pt x="0" y="750"/>
                          <a:pt x="552" y="2200"/>
                          <a:pt x="1795" y="3442"/>
                        </a:cubicBezTo>
                        <a:cubicBezTo>
                          <a:pt x="2711" y="4358"/>
                          <a:pt x="3739" y="4899"/>
                          <a:pt x="4431" y="4899"/>
                        </a:cubicBezTo>
                        <a:cubicBezTo>
                          <a:pt x="4678" y="4899"/>
                          <a:pt x="4882" y="4830"/>
                          <a:pt x="5023" y="4685"/>
                        </a:cubicBezTo>
                        <a:cubicBezTo>
                          <a:pt x="5575" y="4150"/>
                          <a:pt x="5023" y="2700"/>
                          <a:pt x="3780" y="1458"/>
                        </a:cubicBezTo>
                        <a:cubicBezTo>
                          <a:pt x="2864" y="542"/>
                          <a:pt x="1836" y="1"/>
                          <a:pt x="114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01" name="Google Shape;9901;p9"/>
                  <p:cNvSpPr/>
                  <p:nvPr/>
                </p:nvSpPr>
                <p:spPr>
                  <a:xfrm rot="-5400000">
                    <a:off x="3268025" y="1796000"/>
                    <a:ext cx="32825" cy="28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3" h="1121" extrusionOk="0">
                        <a:moveTo>
                          <a:pt x="743" y="1"/>
                        </a:moveTo>
                        <a:cubicBezTo>
                          <a:pt x="259" y="1"/>
                          <a:pt x="1" y="605"/>
                          <a:pt x="363" y="950"/>
                        </a:cubicBezTo>
                        <a:cubicBezTo>
                          <a:pt x="475" y="1068"/>
                          <a:pt x="615" y="1120"/>
                          <a:pt x="753" y="1120"/>
                        </a:cubicBezTo>
                        <a:cubicBezTo>
                          <a:pt x="1037" y="1120"/>
                          <a:pt x="1312" y="896"/>
                          <a:pt x="1312" y="570"/>
                        </a:cubicBezTo>
                        <a:cubicBezTo>
                          <a:pt x="1312" y="260"/>
                          <a:pt x="1053" y="1"/>
                          <a:pt x="74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02" name="Google Shape;9902;p9"/>
                  <p:cNvSpPr/>
                  <p:nvPr/>
                </p:nvSpPr>
                <p:spPr>
                  <a:xfrm rot="-5400000">
                    <a:off x="3164588" y="1683713"/>
                    <a:ext cx="32375" cy="27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5" h="1112" extrusionOk="0">
                        <a:moveTo>
                          <a:pt x="742" y="1"/>
                        </a:moveTo>
                        <a:cubicBezTo>
                          <a:pt x="242" y="1"/>
                          <a:pt x="0" y="587"/>
                          <a:pt x="345" y="950"/>
                        </a:cubicBezTo>
                        <a:cubicBezTo>
                          <a:pt x="457" y="1061"/>
                          <a:pt x="596" y="1112"/>
                          <a:pt x="732" y="1112"/>
                        </a:cubicBezTo>
                        <a:cubicBezTo>
                          <a:pt x="1018" y="1112"/>
                          <a:pt x="1295" y="892"/>
                          <a:pt x="1295" y="553"/>
                        </a:cubicBezTo>
                        <a:cubicBezTo>
                          <a:pt x="1295" y="242"/>
                          <a:pt x="1053" y="1"/>
                          <a:pt x="74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03" name="Google Shape;9903;p9"/>
                  <p:cNvSpPr/>
                  <p:nvPr/>
                </p:nvSpPr>
                <p:spPr>
                  <a:xfrm rot="-5400000">
                    <a:off x="3099338" y="1532663"/>
                    <a:ext cx="139400" cy="12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6" h="4911" extrusionOk="0">
                        <a:moveTo>
                          <a:pt x="4439" y="1"/>
                        </a:moveTo>
                        <a:cubicBezTo>
                          <a:pt x="3747" y="1"/>
                          <a:pt x="2715" y="548"/>
                          <a:pt x="1795" y="1455"/>
                        </a:cubicBezTo>
                        <a:cubicBezTo>
                          <a:pt x="553" y="2697"/>
                          <a:pt x="0" y="4147"/>
                          <a:pt x="535" y="4700"/>
                        </a:cubicBezTo>
                        <a:cubicBezTo>
                          <a:pt x="679" y="4843"/>
                          <a:pt x="883" y="4911"/>
                          <a:pt x="1128" y="4911"/>
                        </a:cubicBezTo>
                        <a:cubicBezTo>
                          <a:pt x="1827" y="4911"/>
                          <a:pt x="2860" y="4360"/>
                          <a:pt x="3780" y="3440"/>
                        </a:cubicBezTo>
                        <a:cubicBezTo>
                          <a:pt x="5023" y="2214"/>
                          <a:pt x="5575" y="764"/>
                          <a:pt x="5023" y="212"/>
                        </a:cubicBezTo>
                        <a:cubicBezTo>
                          <a:pt x="4884" y="68"/>
                          <a:pt x="4683" y="1"/>
                          <a:pt x="443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04" name="Google Shape;9904;p9"/>
                  <p:cNvSpPr/>
                  <p:nvPr/>
                </p:nvSpPr>
                <p:spPr>
                  <a:xfrm rot="-5400000">
                    <a:off x="3211538" y="1446288"/>
                    <a:ext cx="139825" cy="122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3" h="4900" extrusionOk="0">
                        <a:moveTo>
                          <a:pt x="1154" y="1"/>
                        </a:moveTo>
                        <a:cubicBezTo>
                          <a:pt x="905" y="1"/>
                          <a:pt x="698" y="70"/>
                          <a:pt x="553" y="215"/>
                        </a:cubicBezTo>
                        <a:cubicBezTo>
                          <a:pt x="0" y="750"/>
                          <a:pt x="570" y="2200"/>
                          <a:pt x="1813" y="3442"/>
                        </a:cubicBezTo>
                        <a:cubicBezTo>
                          <a:pt x="2716" y="4358"/>
                          <a:pt x="3741" y="4899"/>
                          <a:pt x="4439" y="4899"/>
                        </a:cubicBezTo>
                        <a:cubicBezTo>
                          <a:pt x="4688" y="4899"/>
                          <a:pt x="4895" y="4830"/>
                          <a:pt x="5040" y="4685"/>
                        </a:cubicBezTo>
                        <a:cubicBezTo>
                          <a:pt x="5592" y="4150"/>
                          <a:pt x="5023" y="2700"/>
                          <a:pt x="3797" y="1458"/>
                        </a:cubicBezTo>
                        <a:cubicBezTo>
                          <a:pt x="2882" y="542"/>
                          <a:pt x="1853" y="1"/>
                          <a:pt x="115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05" name="Google Shape;9905;p9"/>
                  <p:cNvSpPr/>
                  <p:nvPr/>
                </p:nvSpPr>
                <p:spPr>
                  <a:xfrm rot="-5400000">
                    <a:off x="3270638" y="1593613"/>
                    <a:ext cx="27650" cy="28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1123" extrusionOk="0">
                        <a:moveTo>
                          <a:pt x="553" y="1"/>
                        </a:moveTo>
                        <a:cubicBezTo>
                          <a:pt x="242" y="1"/>
                          <a:pt x="1" y="260"/>
                          <a:pt x="1" y="553"/>
                        </a:cubicBezTo>
                        <a:cubicBezTo>
                          <a:pt x="1" y="864"/>
                          <a:pt x="242" y="1123"/>
                          <a:pt x="553" y="1123"/>
                        </a:cubicBezTo>
                        <a:cubicBezTo>
                          <a:pt x="864" y="1123"/>
                          <a:pt x="1105" y="864"/>
                          <a:pt x="1105" y="553"/>
                        </a:cubicBezTo>
                        <a:cubicBezTo>
                          <a:pt x="1105" y="260"/>
                          <a:pt x="864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06" name="Google Shape;9906;p9"/>
                  <p:cNvSpPr/>
                  <p:nvPr/>
                </p:nvSpPr>
                <p:spPr>
                  <a:xfrm rot="-5400000">
                    <a:off x="3162350" y="1486175"/>
                    <a:ext cx="36700" cy="2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8" h="1106" extrusionOk="0">
                        <a:moveTo>
                          <a:pt x="743" y="1"/>
                        </a:moveTo>
                        <a:cubicBezTo>
                          <a:pt x="1" y="1"/>
                          <a:pt x="1" y="1105"/>
                          <a:pt x="743" y="1105"/>
                        </a:cubicBezTo>
                        <a:cubicBezTo>
                          <a:pt x="1036" y="1105"/>
                          <a:pt x="1468" y="863"/>
                          <a:pt x="1468" y="553"/>
                        </a:cubicBezTo>
                        <a:cubicBezTo>
                          <a:pt x="1468" y="242"/>
                          <a:pt x="1054" y="1"/>
                          <a:pt x="74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07" name="Google Shape;9907;p9"/>
                  <p:cNvSpPr/>
                  <p:nvPr/>
                </p:nvSpPr>
                <p:spPr>
                  <a:xfrm rot="-5400000">
                    <a:off x="3099125" y="1332675"/>
                    <a:ext cx="139825" cy="12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3" h="4911" extrusionOk="0">
                        <a:moveTo>
                          <a:pt x="4447" y="1"/>
                        </a:moveTo>
                        <a:cubicBezTo>
                          <a:pt x="3749" y="1"/>
                          <a:pt x="2719" y="548"/>
                          <a:pt x="1813" y="1455"/>
                        </a:cubicBezTo>
                        <a:cubicBezTo>
                          <a:pt x="570" y="2697"/>
                          <a:pt x="1" y="4147"/>
                          <a:pt x="553" y="4700"/>
                        </a:cubicBezTo>
                        <a:cubicBezTo>
                          <a:pt x="696" y="4843"/>
                          <a:pt x="900" y="4911"/>
                          <a:pt x="1145" y="4911"/>
                        </a:cubicBezTo>
                        <a:cubicBezTo>
                          <a:pt x="1843" y="4911"/>
                          <a:pt x="2873" y="4360"/>
                          <a:pt x="3780" y="3440"/>
                        </a:cubicBezTo>
                        <a:cubicBezTo>
                          <a:pt x="5023" y="2214"/>
                          <a:pt x="5593" y="764"/>
                          <a:pt x="5040" y="212"/>
                        </a:cubicBezTo>
                        <a:cubicBezTo>
                          <a:pt x="4897" y="68"/>
                          <a:pt x="4692" y="1"/>
                          <a:pt x="444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08" name="Google Shape;9908;p9"/>
                  <p:cNvSpPr/>
                  <p:nvPr/>
                </p:nvSpPr>
                <p:spPr>
                  <a:xfrm rot="-5400000">
                    <a:off x="3221825" y="1250750"/>
                    <a:ext cx="119550" cy="113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82" h="4544" extrusionOk="0">
                        <a:moveTo>
                          <a:pt x="569" y="1"/>
                        </a:moveTo>
                        <a:cubicBezTo>
                          <a:pt x="429" y="1"/>
                          <a:pt x="291" y="11"/>
                          <a:pt x="156" y="31"/>
                        </a:cubicBezTo>
                        <a:cubicBezTo>
                          <a:pt x="1" y="1066"/>
                          <a:pt x="449" y="2292"/>
                          <a:pt x="1399" y="3258"/>
                        </a:cubicBezTo>
                        <a:cubicBezTo>
                          <a:pt x="2248" y="4107"/>
                          <a:pt x="3296" y="4544"/>
                          <a:pt x="4252" y="4544"/>
                        </a:cubicBezTo>
                        <a:cubicBezTo>
                          <a:pt x="4385" y="4544"/>
                          <a:pt x="4515" y="4535"/>
                          <a:pt x="4644" y="4518"/>
                        </a:cubicBezTo>
                        <a:cubicBezTo>
                          <a:pt x="4782" y="3466"/>
                          <a:pt x="4350" y="2240"/>
                          <a:pt x="3384" y="1274"/>
                        </a:cubicBezTo>
                        <a:cubicBezTo>
                          <a:pt x="2558" y="448"/>
                          <a:pt x="1510" y="1"/>
                          <a:pt x="5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09" name="Google Shape;9909;p9"/>
                  <p:cNvSpPr/>
                  <p:nvPr/>
                </p:nvSpPr>
                <p:spPr>
                  <a:xfrm rot="-5400000">
                    <a:off x="3268088" y="1400263"/>
                    <a:ext cx="32825" cy="28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3" h="1126" extrusionOk="0">
                        <a:moveTo>
                          <a:pt x="760" y="1"/>
                        </a:moveTo>
                        <a:cubicBezTo>
                          <a:pt x="259" y="1"/>
                          <a:pt x="1" y="605"/>
                          <a:pt x="346" y="967"/>
                        </a:cubicBezTo>
                        <a:cubicBezTo>
                          <a:pt x="461" y="1077"/>
                          <a:pt x="600" y="1126"/>
                          <a:pt x="737" y="1126"/>
                        </a:cubicBezTo>
                        <a:cubicBezTo>
                          <a:pt x="1031" y="1126"/>
                          <a:pt x="1312" y="900"/>
                          <a:pt x="1312" y="570"/>
                        </a:cubicBezTo>
                        <a:cubicBezTo>
                          <a:pt x="1312" y="260"/>
                          <a:pt x="1053" y="1"/>
                          <a:pt x="76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10" name="Google Shape;9910;p9"/>
                  <p:cNvSpPr/>
                  <p:nvPr/>
                </p:nvSpPr>
                <p:spPr>
                  <a:xfrm rot="-5400000">
                    <a:off x="3164375" y="1288250"/>
                    <a:ext cx="32800" cy="27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2" h="1112" extrusionOk="0">
                        <a:moveTo>
                          <a:pt x="759" y="1"/>
                        </a:moveTo>
                        <a:cubicBezTo>
                          <a:pt x="259" y="1"/>
                          <a:pt x="0" y="587"/>
                          <a:pt x="362" y="950"/>
                        </a:cubicBezTo>
                        <a:cubicBezTo>
                          <a:pt x="474" y="1061"/>
                          <a:pt x="613" y="1112"/>
                          <a:pt x="749" y="1112"/>
                        </a:cubicBezTo>
                        <a:cubicBezTo>
                          <a:pt x="1035" y="1112"/>
                          <a:pt x="1312" y="892"/>
                          <a:pt x="1312" y="553"/>
                        </a:cubicBezTo>
                        <a:cubicBezTo>
                          <a:pt x="1312" y="242"/>
                          <a:pt x="1053" y="1"/>
                          <a:pt x="75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11" name="Google Shape;9911;p9"/>
                  <p:cNvSpPr/>
                  <p:nvPr/>
                </p:nvSpPr>
                <p:spPr>
                  <a:xfrm rot="-5400000">
                    <a:off x="3270638" y="1197938"/>
                    <a:ext cx="27650" cy="28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1123" extrusionOk="0">
                        <a:moveTo>
                          <a:pt x="553" y="1"/>
                        </a:moveTo>
                        <a:cubicBezTo>
                          <a:pt x="242" y="1"/>
                          <a:pt x="1" y="260"/>
                          <a:pt x="1" y="553"/>
                        </a:cubicBezTo>
                        <a:cubicBezTo>
                          <a:pt x="1" y="864"/>
                          <a:pt x="242" y="1123"/>
                          <a:pt x="553" y="1123"/>
                        </a:cubicBezTo>
                        <a:cubicBezTo>
                          <a:pt x="864" y="1123"/>
                          <a:pt x="1105" y="864"/>
                          <a:pt x="1105" y="553"/>
                        </a:cubicBezTo>
                        <a:cubicBezTo>
                          <a:pt x="1105" y="260"/>
                          <a:pt x="864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9912" name="Google Shape;9912;p9"/>
                <p:cNvGrpSpPr/>
                <p:nvPr/>
              </p:nvGrpSpPr>
              <p:grpSpPr>
                <a:xfrm>
                  <a:off x="478504" y="2556076"/>
                  <a:ext cx="196290" cy="2051887"/>
                  <a:chOff x="3107650" y="1022100"/>
                  <a:chExt cx="235050" cy="2457350"/>
                </a:xfrm>
              </p:grpSpPr>
              <p:sp>
                <p:nvSpPr>
                  <p:cNvPr id="9913" name="Google Shape;9913;p9"/>
                  <p:cNvSpPr/>
                  <p:nvPr/>
                </p:nvSpPr>
                <p:spPr>
                  <a:xfrm rot="-5400000">
                    <a:off x="1996038" y="2242563"/>
                    <a:ext cx="2457350" cy="16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294" h="657" extrusionOk="0">
                        <a:moveTo>
                          <a:pt x="0" y="0"/>
                        </a:moveTo>
                        <a:lnTo>
                          <a:pt x="0" y="656"/>
                        </a:lnTo>
                        <a:lnTo>
                          <a:pt x="98293" y="656"/>
                        </a:lnTo>
                        <a:lnTo>
                          <a:pt x="98293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14" name="Google Shape;9914;p9"/>
                  <p:cNvSpPr/>
                  <p:nvPr/>
                </p:nvSpPr>
                <p:spPr>
                  <a:xfrm rot="-5400000">
                    <a:off x="3109263" y="3337488"/>
                    <a:ext cx="119550" cy="11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82" h="4539" extrusionOk="0">
                        <a:moveTo>
                          <a:pt x="4240" y="1"/>
                        </a:moveTo>
                        <a:cubicBezTo>
                          <a:pt x="3292" y="1"/>
                          <a:pt x="2232" y="437"/>
                          <a:pt x="1398" y="1286"/>
                        </a:cubicBezTo>
                        <a:cubicBezTo>
                          <a:pt x="432" y="2235"/>
                          <a:pt x="0" y="3461"/>
                          <a:pt x="138" y="4514"/>
                        </a:cubicBezTo>
                        <a:cubicBezTo>
                          <a:pt x="267" y="4530"/>
                          <a:pt x="398" y="4539"/>
                          <a:pt x="530" y="4539"/>
                        </a:cubicBezTo>
                        <a:cubicBezTo>
                          <a:pt x="1486" y="4539"/>
                          <a:pt x="2535" y="4104"/>
                          <a:pt x="3383" y="3271"/>
                        </a:cubicBezTo>
                        <a:cubicBezTo>
                          <a:pt x="4333" y="2304"/>
                          <a:pt x="4781" y="1062"/>
                          <a:pt x="4626" y="26"/>
                        </a:cubicBezTo>
                        <a:cubicBezTo>
                          <a:pt x="4500" y="9"/>
                          <a:pt x="4371" y="1"/>
                          <a:pt x="424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15" name="Google Shape;9915;p9"/>
                  <p:cNvSpPr/>
                  <p:nvPr/>
                </p:nvSpPr>
                <p:spPr>
                  <a:xfrm rot="-5400000">
                    <a:off x="3211450" y="3246375"/>
                    <a:ext cx="139825" cy="122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3" h="4907" extrusionOk="0">
                        <a:moveTo>
                          <a:pt x="1141" y="1"/>
                        </a:moveTo>
                        <a:cubicBezTo>
                          <a:pt x="898" y="1"/>
                          <a:pt x="695" y="66"/>
                          <a:pt x="553" y="205"/>
                        </a:cubicBezTo>
                        <a:cubicBezTo>
                          <a:pt x="0" y="757"/>
                          <a:pt x="570" y="2207"/>
                          <a:pt x="1795" y="3449"/>
                        </a:cubicBezTo>
                        <a:cubicBezTo>
                          <a:pt x="2711" y="4365"/>
                          <a:pt x="3740" y="4906"/>
                          <a:pt x="4438" y="4906"/>
                        </a:cubicBezTo>
                        <a:cubicBezTo>
                          <a:pt x="4688" y="4906"/>
                          <a:pt x="4895" y="4837"/>
                          <a:pt x="5040" y="4692"/>
                        </a:cubicBezTo>
                        <a:cubicBezTo>
                          <a:pt x="5592" y="4157"/>
                          <a:pt x="5023" y="2707"/>
                          <a:pt x="3780" y="1465"/>
                        </a:cubicBezTo>
                        <a:cubicBezTo>
                          <a:pt x="2871" y="543"/>
                          <a:pt x="1839" y="1"/>
                          <a:pt x="114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16" name="Google Shape;9916;p9"/>
                  <p:cNvSpPr/>
                  <p:nvPr/>
                </p:nvSpPr>
                <p:spPr>
                  <a:xfrm rot="-5400000">
                    <a:off x="3270425" y="3394000"/>
                    <a:ext cx="28075" cy="28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1123" extrusionOk="0">
                        <a:moveTo>
                          <a:pt x="570" y="1"/>
                        </a:moveTo>
                        <a:cubicBezTo>
                          <a:pt x="259" y="1"/>
                          <a:pt x="1" y="260"/>
                          <a:pt x="1" y="553"/>
                        </a:cubicBezTo>
                        <a:cubicBezTo>
                          <a:pt x="1" y="864"/>
                          <a:pt x="259" y="1123"/>
                          <a:pt x="570" y="1123"/>
                        </a:cubicBezTo>
                        <a:cubicBezTo>
                          <a:pt x="881" y="1123"/>
                          <a:pt x="1122" y="864"/>
                          <a:pt x="1122" y="553"/>
                        </a:cubicBezTo>
                        <a:cubicBezTo>
                          <a:pt x="1122" y="260"/>
                          <a:pt x="881" y="1"/>
                          <a:pt x="57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17" name="Google Shape;9917;p9"/>
                  <p:cNvSpPr/>
                  <p:nvPr/>
                </p:nvSpPr>
                <p:spPr>
                  <a:xfrm rot="-5400000">
                    <a:off x="3166888" y="3281813"/>
                    <a:ext cx="27625" cy="2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1106" extrusionOk="0">
                        <a:moveTo>
                          <a:pt x="553" y="1"/>
                        </a:moveTo>
                        <a:cubicBezTo>
                          <a:pt x="242" y="1"/>
                          <a:pt x="0" y="242"/>
                          <a:pt x="0" y="553"/>
                        </a:cubicBezTo>
                        <a:cubicBezTo>
                          <a:pt x="0" y="863"/>
                          <a:pt x="242" y="1105"/>
                          <a:pt x="553" y="1105"/>
                        </a:cubicBezTo>
                        <a:cubicBezTo>
                          <a:pt x="863" y="1105"/>
                          <a:pt x="1105" y="863"/>
                          <a:pt x="1105" y="553"/>
                        </a:cubicBezTo>
                        <a:cubicBezTo>
                          <a:pt x="1105" y="242"/>
                          <a:pt x="863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18" name="Google Shape;9918;p9"/>
                  <p:cNvSpPr/>
                  <p:nvPr/>
                </p:nvSpPr>
                <p:spPr>
                  <a:xfrm rot="-5400000">
                    <a:off x="3099338" y="3133063"/>
                    <a:ext cx="139400" cy="12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6" h="4911" extrusionOk="0">
                        <a:moveTo>
                          <a:pt x="4446" y="1"/>
                        </a:moveTo>
                        <a:cubicBezTo>
                          <a:pt x="3748" y="1"/>
                          <a:pt x="2715" y="548"/>
                          <a:pt x="1796" y="1455"/>
                        </a:cubicBezTo>
                        <a:cubicBezTo>
                          <a:pt x="570" y="2697"/>
                          <a:pt x="1" y="4147"/>
                          <a:pt x="553" y="4700"/>
                        </a:cubicBezTo>
                        <a:cubicBezTo>
                          <a:pt x="696" y="4843"/>
                          <a:pt x="899" y="4911"/>
                          <a:pt x="1142" y="4911"/>
                        </a:cubicBezTo>
                        <a:cubicBezTo>
                          <a:pt x="1836" y="4911"/>
                          <a:pt x="2860" y="4360"/>
                          <a:pt x="3780" y="3440"/>
                        </a:cubicBezTo>
                        <a:cubicBezTo>
                          <a:pt x="5023" y="2214"/>
                          <a:pt x="5575" y="764"/>
                          <a:pt x="5040" y="212"/>
                        </a:cubicBezTo>
                        <a:cubicBezTo>
                          <a:pt x="4897" y="68"/>
                          <a:pt x="4692" y="1"/>
                          <a:pt x="444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19" name="Google Shape;9919;p9"/>
                  <p:cNvSpPr/>
                  <p:nvPr/>
                </p:nvSpPr>
                <p:spPr>
                  <a:xfrm rot="-5400000">
                    <a:off x="3211750" y="3046475"/>
                    <a:ext cx="139400" cy="122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6" h="4900" extrusionOk="0">
                        <a:moveTo>
                          <a:pt x="1138" y="1"/>
                        </a:moveTo>
                        <a:cubicBezTo>
                          <a:pt x="888" y="1"/>
                          <a:pt x="681" y="70"/>
                          <a:pt x="536" y="215"/>
                        </a:cubicBezTo>
                        <a:cubicBezTo>
                          <a:pt x="1" y="750"/>
                          <a:pt x="553" y="2200"/>
                          <a:pt x="1796" y="3442"/>
                        </a:cubicBezTo>
                        <a:cubicBezTo>
                          <a:pt x="2712" y="4358"/>
                          <a:pt x="3740" y="4899"/>
                          <a:pt x="4432" y="4899"/>
                        </a:cubicBezTo>
                        <a:cubicBezTo>
                          <a:pt x="4679" y="4899"/>
                          <a:pt x="4883" y="4830"/>
                          <a:pt x="5023" y="4685"/>
                        </a:cubicBezTo>
                        <a:cubicBezTo>
                          <a:pt x="5576" y="4150"/>
                          <a:pt x="5023" y="2700"/>
                          <a:pt x="3781" y="1458"/>
                        </a:cubicBezTo>
                        <a:cubicBezTo>
                          <a:pt x="2865" y="542"/>
                          <a:pt x="1836" y="1"/>
                          <a:pt x="113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20" name="Google Shape;9920;p9"/>
                  <p:cNvSpPr/>
                  <p:nvPr/>
                </p:nvSpPr>
                <p:spPr>
                  <a:xfrm rot="-5400000">
                    <a:off x="3270913" y="3198588"/>
                    <a:ext cx="28075" cy="2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1084" extrusionOk="0">
                        <a:moveTo>
                          <a:pt x="555" y="1"/>
                        </a:moveTo>
                        <a:cubicBezTo>
                          <a:pt x="285" y="1"/>
                          <a:pt x="18" y="178"/>
                          <a:pt x="0" y="531"/>
                        </a:cubicBezTo>
                        <a:cubicBezTo>
                          <a:pt x="0" y="825"/>
                          <a:pt x="415" y="1084"/>
                          <a:pt x="725" y="1084"/>
                        </a:cubicBezTo>
                        <a:cubicBezTo>
                          <a:pt x="1036" y="1084"/>
                          <a:pt x="1122" y="825"/>
                          <a:pt x="1122" y="531"/>
                        </a:cubicBezTo>
                        <a:cubicBezTo>
                          <a:pt x="1096" y="178"/>
                          <a:pt x="825" y="1"/>
                          <a:pt x="55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21" name="Google Shape;9921;p9"/>
                  <p:cNvSpPr/>
                  <p:nvPr/>
                </p:nvSpPr>
                <p:spPr>
                  <a:xfrm rot="-5400000">
                    <a:off x="3166663" y="3081813"/>
                    <a:ext cx="28075" cy="2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1106" extrusionOk="0">
                        <a:moveTo>
                          <a:pt x="553" y="1"/>
                        </a:moveTo>
                        <a:cubicBezTo>
                          <a:pt x="259" y="1"/>
                          <a:pt x="1" y="242"/>
                          <a:pt x="1" y="553"/>
                        </a:cubicBezTo>
                        <a:cubicBezTo>
                          <a:pt x="1" y="863"/>
                          <a:pt x="259" y="1105"/>
                          <a:pt x="553" y="1105"/>
                        </a:cubicBezTo>
                        <a:cubicBezTo>
                          <a:pt x="864" y="1105"/>
                          <a:pt x="1122" y="863"/>
                          <a:pt x="1122" y="553"/>
                        </a:cubicBezTo>
                        <a:cubicBezTo>
                          <a:pt x="1122" y="242"/>
                          <a:pt x="864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22" name="Google Shape;9922;p9"/>
                  <p:cNvSpPr/>
                  <p:nvPr/>
                </p:nvSpPr>
                <p:spPr>
                  <a:xfrm rot="-5400000">
                    <a:off x="3109275" y="2937500"/>
                    <a:ext cx="119525" cy="11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81" h="4539" extrusionOk="0">
                        <a:moveTo>
                          <a:pt x="4251" y="1"/>
                        </a:moveTo>
                        <a:cubicBezTo>
                          <a:pt x="3292" y="1"/>
                          <a:pt x="2232" y="437"/>
                          <a:pt x="1398" y="1286"/>
                        </a:cubicBezTo>
                        <a:cubicBezTo>
                          <a:pt x="449" y="2235"/>
                          <a:pt x="0" y="3461"/>
                          <a:pt x="155" y="4514"/>
                        </a:cubicBezTo>
                        <a:cubicBezTo>
                          <a:pt x="282" y="4530"/>
                          <a:pt x="411" y="4539"/>
                          <a:pt x="542" y="4539"/>
                        </a:cubicBezTo>
                        <a:cubicBezTo>
                          <a:pt x="1486" y="4539"/>
                          <a:pt x="2534" y="4104"/>
                          <a:pt x="3383" y="3271"/>
                        </a:cubicBezTo>
                        <a:cubicBezTo>
                          <a:pt x="4349" y="2304"/>
                          <a:pt x="4781" y="1062"/>
                          <a:pt x="4643" y="26"/>
                        </a:cubicBezTo>
                        <a:cubicBezTo>
                          <a:pt x="4515" y="9"/>
                          <a:pt x="4384" y="1"/>
                          <a:pt x="425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23" name="Google Shape;9923;p9"/>
                  <p:cNvSpPr/>
                  <p:nvPr/>
                </p:nvSpPr>
                <p:spPr>
                  <a:xfrm rot="-5400000">
                    <a:off x="3211525" y="2846475"/>
                    <a:ext cx="139850" cy="122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4" h="4900" extrusionOk="0">
                        <a:moveTo>
                          <a:pt x="1155" y="1"/>
                        </a:moveTo>
                        <a:cubicBezTo>
                          <a:pt x="906" y="1"/>
                          <a:pt x="699" y="70"/>
                          <a:pt x="553" y="215"/>
                        </a:cubicBezTo>
                        <a:cubicBezTo>
                          <a:pt x="1" y="750"/>
                          <a:pt x="571" y="2200"/>
                          <a:pt x="1813" y="3442"/>
                        </a:cubicBezTo>
                        <a:cubicBezTo>
                          <a:pt x="2716" y="4358"/>
                          <a:pt x="3741" y="4899"/>
                          <a:pt x="4439" y="4899"/>
                        </a:cubicBezTo>
                        <a:cubicBezTo>
                          <a:pt x="4688" y="4899"/>
                          <a:pt x="4896" y="4830"/>
                          <a:pt x="5041" y="4685"/>
                        </a:cubicBezTo>
                        <a:cubicBezTo>
                          <a:pt x="5593" y="4150"/>
                          <a:pt x="5024" y="2700"/>
                          <a:pt x="3781" y="1458"/>
                        </a:cubicBezTo>
                        <a:cubicBezTo>
                          <a:pt x="2878" y="542"/>
                          <a:pt x="1853" y="1"/>
                          <a:pt x="115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24" name="Google Shape;9924;p9"/>
                  <p:cNvSpPr/>
                  <p:nvPr/>
                </p:nvSpPr>
                <p:spPr>
                  <a:xfrm rot="-5400000">
                    <a:off x="3270638" y="2998113"/>
                    <a:ext cx="27650" cy="28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1123" extrusionOk="0">
                        <a:moveTo>
                          <a:pt x="553" y="1"/>
                        </a:moveTo>
                        <a:cubicBezTo>
                          <a:pt x="243" y="1"/>
                          <a:pt x="1" y="260"/>
                          <a:pt x="1" y="553"/>
                        </a:cubicBezTo>
                        <a:cubicBezTo>
                          <a:pt x="1" y="864"/>
                          <a:pt x="243" y="1123"/>
                          <a:pt x="553" y="1123"/>
                        </a:cubicBezTo>
                        <a:cubicBezTo>
                          <a:pt x="864" y="1123"/>
                          <a:pt x="1106" y="864"/>
                          <a:pt x="1106" y="553"/>
                        </a:cubicBezTo>
                        <a:cubicBezTo>
                          <a:pt x="1106" y="260"/>
                          <a:pt x="864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25" name="Google Shape;9925;p9"/>
                  <p:cNvSpPr/>
                  <p:nvPr/>
                </p:nvSpPr>
                <p:spPr>
                  <a:xfrm rot="-5400000">
                    <a:off x="3166450" y="2886575"/>
                    <a:ext cx="27625" cy="26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1071" extrusionOk="0">
                        <a:moveTo>
                          <a:pt x="725" y="1"/>
                        </a:moveTo>
                        <a:cubicBezTo>
                          <a:pt x="432" y="1"/>
                          <a:pt x="0" y="242"/>
                          <a:pt x="0" y="553"/>
                        </a:cubicBezTo>
                        <a:cubicBezTo>
                          <a:pt x="18" y="898"/>
                          <a:pt x="285" y="1071"/>
                          <a:pt x="553" y="1071"/>
                        </a:cubicBezTo>
                        <a:cubicBezTo>
                          <a:pt x="820" y="1071"/>
                          <a:pt x="1088" y="898"/>
                          <a:pt x="1105" y="553"/>
                        </a:cubicBezTo>
                        <a:cubicBezTo>
                          <a:pt x="1105" y="242"/>
                          <a:pt x="1019" y="1"/>
                          <a:pt x="72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26" name="Google Shape;9926;p9"/>
                  <p:cNvSpPr/>
                  <p:nvPr/>
                </p:nvSpPr>
                <p:spPr>
                  <a:xfrm rot="-5400000">
                    <a:off x="3109475" y="2737500"/>
                    <a:ext cx="119125" cy="11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65" h="4539" extrusionOk="0">
                        <a:moveTo>
                          <a:pt x="4235" y="1"/>
                        </a:moveTo>
                        <a:cubicBezTo>
                          <a:pt x="3279" y="1"/>
                          <a:pt x="2232" y="437"/>
                          <a:pt x="1398" y="1286"/>
                        </a:cubicBezTo>
                        <a:cubicBezTo>
                          <a:pt x="432" y="2235"/>
                          <a:pt x="0" y="3461"/>
                          <a:pt x="139" y="4514"/>
                        </a:cubicBezTo>
                        <a:cubicBezTo>
                          <a:pt x="265" y="4530"/>
                          <a:pt x="394" y="4539"/>
                          <a:pt x="526" y="4539"/>
                        </a:cubicBezTo>
                        <a:cubicBezTo>
                          <a:pt x="1473" y="4539"/>
                          <a:pt x="2535" y="4104"/>
                          <a:pt x="3383" y="3271"/>
                        </a:cubicBezTo>
                        <a:cubicBezTo>
                          <a:pt x="4333" y="2304"/>
                          <a:pt x="4764" y="1062"/>
                          <a:pt x="4626" y="26"/>
                        </a:cubicBezTo>
                        <a:cubicBezTo>
                          <a:pt x="4498" y="9"/>
                          <a:pt x="4367" y="1"/>
                          <a:pt x="423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27" name="Google Shape;9927;p9"/>
                  <p:cNvSpPr/>
                  <p:nvPr/>
                </p:nvSpPr>
                <p:spPr>
                  <a:xfrm rot="-5400000">
                    <a:off x="3211750" y="2646475"/>
                    <a:ext cx="139400" cy="122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6" h="4900" extrusionOk="0">
                        <a:moveTo>
                          <a:pt x="1144" y="1"/>
                        </a:moveTo>
                        <a:cubicBezTo>
                          <a:pt x="897" y="1"/>
                          <a:pt x="693" y="70"/>
                          <a:pt x="553" y="215"/>
                        </a:cubicBezTo>
                        <a:cubicBezTo>
                          <a:pt x="0" y="750"/>
                          <a:pt x="553" y="2200"/>
                          <a:pt x="1795" y="3442"/>
                        </a:cubicBezTo>
                        <a:cubicBezTo>
                          <a:pt x="2711" y="4358"/>
                          <a:pt x="3740" y="4899"/>
                          <a:pt x="4438" y="4899"/>
                        </a:cubicBezTo>
                        <a:cubicBezTo>
                          <a:pt x="4688" y="4899"/>
                          <a:pt x="4895" y="4830"/>
                          <a:pt x="5040" y="4685"/>
                        </a:cubicBezTo>
                        <a:cubicBezTo>
                          <a:pt x="5575" y="4150"/>
                          <a:pt x="5023" y="2700"/>
                          <a:pt x="3780" y="1458"/>
                        </a:cubicBezTo>
                        <a:cubicBezTo>
                          <a:pt x="2864" y="542"/>
                          <a:pt x="1836" y="1"/>
                          <a:pt x="114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28" name="Google Shape;9928;p9"/>
                  <p:cNvSpPr/>
                  <p:nvPr/>
                </p:nvSpPr>
                <p:spPr>
                  <a:xfrm rot="-5400000">
                    <a:off x="3270425" y="2793800"/>
                    <a:ext cx="28075" cy="28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1123" extrusionOk="0">
                        <a:moveTo>
                          <a:pt x="570" y="1"/>
                        </a:moveTo>
                        <a:cubicBezTo>
                          <a:pt x="260" y="1"/>
                          <a:pt x="1" y="260"/>
                          <a:pt x="1" y="553"/>
                        </a:cubicBezTo>
                        <a:cubicBezTo>
                          <a:pt x="1" y="864"/>
                          <a:pt x="260" y="1123"/>
                          <a:pt x="570" y="1123"/>
                        </a:cubicBezTo>
                        <a:cubicBezTo>
                          <a:pt x="864" y="1123"/>
                          <a:pt x="1123" y="864"/>
                          <a:pt x="1123" y="553"/>
                        </a:cubicBezTo>
                        <a:cubicBezTo>
                          <a:pt x="1123" y="260"/>
                          <a:pt x="864" y="1"/>
                          <a:pt x="57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29" name="Google Shape;9929;p9"/>
                  <p:cNvSpPr/>
                  <p:nvPr/>
                </p:nvSpPr>
                <p:spPr>
                  <a:xfrm rot="-5400000">
                    <a:off x="3166663" y="2681813"/>
                    <a:ext cx="28075" cy="2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1106" extrusionOk="0">
                        <a:moveTo>
                          <a:pt x="570" y="1"/>
                        </a:moveTo>
                        <a:cubicBezTo>
                          <a:pt x="259" y="1"/>
                          <a:pt x="0" y="242"/>
                          <a:pt x="0" y="553"/>
                        </a:cubicBezTo>
                        <a:cubicBezTo>
                          <a:pt x="0" y="863"/>
                          <a:pt x="259" y="1105"/>
                          <a:pt x="570" y="1105"/>
                        </a:cubicBezTo>
                        <a:cubicBezTo>
                          <a:pt x="863" y="1105"/>
                          <a:pt x="1122" y="863"/>
                          <a:pt x="1122" y="553"/>
                        </a:cubicBezTo>
                        <a:cubicBezTo>
                          <a:pt x="1122" y="242"/>
                          <a:pt x="863" y="1"/>
                          <a:pt x="57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30" name="Google Shape;9930;p9"/>
                  <p:cNvSpPr/>
                  <p:nvPr/>
                </p:nvSpPr>
                <p:spPr>
                  <a:xfrm rot="-5400000">
                    <a:off x="3099338" y="2532863"/>
                    <a:ext cx="139400" cy="12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6" h="4911" extrusionOk="0">
                        <a:moveTo>
                          <a:pt x="4439" y="1"/>
                        </a:moveTo>
                        <a:cubicBezTo>
                          <a:pt x="3748" y="1"/>
                          <a:pt x="2715" y="548"/>
                          <a:pt x="1796" y="1455"/>
                        </a:cubicBezTo>
                        <a:cubicBezTo>
                          <a:pt x="553" y="2697"/>
                          <a:pt x="1" y="4147"/>
                          <a:pt x="536" y="4700"/>
                        </a:cubicBezTo>
                        <a:cubicBezTo>
                          <a:pt x="679" y="4843"/>
                          <a:pt x="883" y="4911"/>
                          <a:pt x="1128" y="4911"/>
                        </a:cubicBezTo>
                        <a:cubicBezTo>
                          <a:pt x="1827" y="4911"/>
                          <a:pt x="2860" y="4360"/>
                          <a:pt x="3781" y="3440"/>
                        </a:cubicBezTo>
                        <a:cubicBezTo>
                          <a:pt x="5023" y="2214"/>
                          <a:pt x="5576" y="764"/>
                          <a:pt x="5023" y="212"/>
                        </a:cubicBezTo>
                        <a:cubicBezTo>
                          <a:pt x="4884" y="68"/>
                          <a:pt x="4683" y="1"/>
                          <a:pt x="443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31" name="Google Shape;9931;p9"/>
                  <p:cNvSpPr/>
                  <p:nvPr/>
                </p:nvSpPr>
                <p:spPr>
                  <a:xfrm rot="-5400000">
                    <a:off x="3211750" y="2446275"/>
                    <a:ext cx="139400" cy="122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6" h="4900" extrusionOk="0">
                        <a:moveTo>
                          <a:pt x="1138" y="1"/>
                        </a:moveTo>
                        <a:cubicBezTo>
                          <a:pt x="888" y="1"/>
                          <a:pt x="681" y="70"/>
                          <a:pt x="536" y="215"/>
                        </a:cubicBezTo>
                        <a:cubicBezTo>
                          <a:pt x="1" y="750"/>
                          <a:pt x="553" y="2200"/>
                          <a:pt x="1796" y="3442"/>
                        </a:cubicBezTo>
                        <a:cubicBezTo>
                          <a:pt x="2712" y="4358"/>
                          <a:pt x="3731" y="4899"/>
                          <a:pt x="4425" y="4899"/>
                        </a:cubicBezTo>
                        <a:cubicBezTo>
                          <a:pt x="4672" y="4899"/>
                          <a:pt x="4878" y="4830"/>
                          <a:pt x="5023" y="4685"/>
                        </a:cubicBezTo>
                        <a:cubicBezTo>
                          <a:pt x="5576" y="4150"/>
                          <a:pt x="5006" y="2700"/>
                          <a:pt x="3781" y="1458"/>
                        </a:cubicBezTo>
                        <a:cubicBezTo>
                          <a:pt x="2865" y="542"/>
                          <a:pt x="1836" y="1"/>
                          <a:pt x="113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32" name="Google Shape;9932;p9"/>
                  <p:cNvSpPr/>
                  <p:nvPr/>
                </p:nvSpPr>
                <p:spPr>
                  <a:xfrm rot="-5400000">
                    <a:off x="3265288" y="2597863"/>
                    <a:ext cx="38425" cy="28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7" h="1126" extrusionOk="0">
                        <a:moveTo>
                          <a:pt x="760" y="1"/>
                        </a:moveTo>
                        <a:cubicBezTo>
                          <a:pt x="259" y="1"/>
                          <a:pt x="0" y="605"/>
                          <a:pt x="363" y="967"/>
                        </a:cubicBezTo>
                        <a:cubicBezTo>
                          <a:pt x="472" y="1077"/>
                          <a:pt x="608" y="1126"/>
                          <a:pt x="742" y="1126"/>
                        </a:cubicBezTo>
                        <a:cubicBezTo>
                          <a:pt x="1031" y="1126"/>
                          <a:pt x="1312" y="900"/>
                          <a:pt x="1312" y="570"/>
                        </a:cubicBezTo>
                        <a:cubicBezTo>
                          <a:pt x="1312" y="260"/>
                          <a:pt x="1537" y="1"/>
                          <a:pt x="76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33" name="Google Shape;9933;p9"/>
                  <p:cNvSpPr/>
                  <p:nvPr/>
                </p:nvSpPr>
                <p:spPr>
                  <a:xfrm rot="-5400000">
                    <a:off x="3166875" y="2481825"/>
                    <a:ext cx="27650" cy="2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1106" extrusionOk="0">
                        <a:moveTo>
                          <a:pt x="553" y="1"/>
                        </a:moveTo>
                        <a:cubicBezTo>
                          <a:pt x="242" y="1"/>
                          <a:pt x="1" y="242"/>
                          <a:pt x="1" y="553"/>
                        </a:cubicBezTo>
                        <a:cubicBezTo>
                          <a:pt x="1" y="863"/>
                          <a:pt x="242" y="1105"/>
                          <a:pt x="553" y="1105"/>
                        </a:cubicBezTo>
                        <a:cubicBezTo>
                          <a:pt x="864" y="1105"/>
                          <a:pt x="1105" y="863"/>
                          <a:pt x="1105" y="553"/>
                        </a:cubicBezTo>
                        <a:cubicBezTo>
                          <a:pt x="1105" y="242"/>
                          <a:pt x="864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34" name="Google Shape;9934;p9"/>
                  <p:cNvSpPr/>
                  <p:nvPr/>
                </p:nvSpPr>
                <p:spPr>
                  <a:xfrm rot="-5400000">
                    <a:off x="3109488" y="2337513"/>
                    <a:ext cx="119100" cy="11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64" h="4539" extrusionOk="0">
                        <a:moveTo>
                          <a:pt x="4239" y="1"/>
                        </a:moveTo>
                        <a:cubicBezTo>
                          <a:pt x="3292" y="1"/>
                          <a:pt x="2232" y="437"/>
                          <a:pt x="1398" y="1286"/>
                        </a:cubicBezTo>
                        <a:cubicBezTo>
                          <a:pt x="432" y="2235"/>
                          <a:pt x="0" y="3461"/>
                          <a:pt x="138" y="4514"/>
                        </a:cubicBezTo>
                        <a:cubicBezTo>
                          <a:pt x="267" y="4530"/>
                          <a:pt x="397" y="4539"/>
                          <a:pt x="530" y="4539"/>
                        </a:cubicBezTo>
                        <a:cubicBezTo>
                          <a:pt x="1486" y="4539"/>
                          <a:pt x="2534" y="4104"/>
                          <a:pt x="3383" y="3271"/>
                        </a:cubicBezTo>
                        <a:cubicBezTo>
                          <a:pt x="4332" y="2304"/>
                          <a:pt x="4764" y="1062"/>
                          <a:pt x="4626" y="26"/>
                        </a:cubicBezTo>
                        <a:cubicBezTo>
                          <a:pt x="4500" y="9"/>
                          <a:pt x="4371" y="1"/>
                          <a:pt x="423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35" name="Google Shape;9935;p9"/>
                  <p:cNvSpPr/>
                  <p:nvPr/>
                </p:nvSpPr>
                <p:spPr>
                  <a:xfrm rot="-5400000">
                    <a:off x="3211763" y="2246488"/>
                    <a:ext cx="139375" cy="122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5" h="4900" extrusionOk="0">
                        <a:moveTo>
                          <a:pt x="1151" y="1"/>
                        </a:moveTo>
                        <a:cubicBezTo>
                          <a:pt x="904" y="1"/>
                          <a:pt x="698" y="70"/>
                          <a:pt x="552" y="215"/>
                        </a:cubicBezTo>
                        <a:cubicBezTo>
                          <a:pt x="0" y="750"/>
                          <a:pt x="570" y="2200"/>
                          <a:pt x="1795" y="3442"/>
                        </a:cubicBezTo>
                        <a:cubicBezTo>
                          <a:pt x="2711" y="4358"/>
                          <a:pt x="3739" y="4899"/>
                          <a:pt x="4438" y="4899"/>
                        </a:cubicBezTo>
                        <a:cubicBezTo>
                          <a:pt x="4687" y="4899"/>
                          <a:pt x="4895" y="4830"/>
                          <a:pt x="5040" y="4685"/>
                        </a:cubicBezTo>
                        <a:cubicBezTo>
                          <a:pt x="5575" y="4150"/>
                          <a:pt x="5023" y="2700"/>
                          <a:pt x="3780" y="1458"/>
                        </a:cubicBezTo>
                        <a:cubicBezTo>
                          <a:pt x="2864" y="542"/>
                          <a:pt x="1845" y="1"/>
                          <a:pt x="115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36" name="Google Shape;9936;p9"/>
                  <p:cNvSpPr/>
                  <p:nvPr/>
                </p:nvSpPr>
                <p:spPr>
                  <a:xfrm rot="-5400000">
                    <a:off x="3272588" y="2395963"/>
                    <a:ext cx="23750" cy="28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0" h="1123" extrusionOk="0">
                        <a:moveTo>
                          <a:pt x="397" y="1"/>
                        </a:moveTo>
                        <a:cubicBezTo>
                          <a:pt x="87" y="1"/>
                          <a:pt x="0" y="260"/>
                          <a:pt x="0" y="570"/>
                        </a:cubicBezTo>
                        <a:cubicBezTo>
                          <a:pt x="0" y="864"/>
                          <a:pt x="87" y="1123"/>
                          <a:pt x="397" y="1123"/>
                        </a:cubicBezTo>
                        <a:cubicBezTo>
                          <a:pt x="691" y="1123"/>
                          <a:pt x="950" y="864"/>
                          <a:pt x="950" y="570"/>
                        </a:cubicBezTo>
                        <a:cubicBezTo>
                          <a:pt x="950" y="260"/>
                          <a:pt x="691" y="1"/>
                          <a:pt x="39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37" name="Google Shape;9937;p9"/>
                  <p:cNvSpPr/>
                  <p:nvPr/>
                </p:nvSpPr>
                <p:spPr>
                  <a:xfrm rot="-5400000">
                    <a:off x="3166663" y="2286138"/>
                    <a:ext cx="28075" cy="2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3" h="1106" extrusionOk="0">
                        <a:moveTo>
                          <a:pt x="570" y="1"/>
                        </a:moveTo>
                        <a:cubicBezTo>
                          <a:pt x="259" y="1"/>
                          <a:pt x="0" y="242"/>
                          <a:pt x="0" y="553"/>
                        </a:cubicBezTo>
                        <a:cubicBezTo>
                          <a:pt x="0" y="863"/>
                          <a:pt x="259" y="1105"/>
                          <a:pt x="570" y="1105"/>
                        </a:cubicBezTo>
                        <a:cubicBezTo>
                          <a:pt x="863" y="1105"/>
                          <a:pt x="1122" y="863"/>
                          <a:pt x="1122" y="553"/>
                        </a:cubicBezTo>
                        <a:cubicBezTo>
                          <a:pt x="1122" y="242"/>
                          <a:pt x="863" y="1"/>
                          <a:pt x="57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38" name="Google Shape;9938;p9"/>
                  <p:cNvSpPr/>
                  <p:nvPr/>
                </p:nvSpPr>
                <p:spPr>
                  <a:xfrm rot="-5400000">
                    <a:off x="3109475" y="2137300"/>
                    <a:ext cx="119125" cy="11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65" h="4539" extrusionOk="0">
                        <a:moveTo>
                          <a:pt x="4235" y="1"/>
                        </a:moveTo>
                        <a:cubicBezTo>
                          <a:pt x="3279" y="1"/>
                          <a:pt x="2230" y="437"/>
                          <a:pt x="1381" y="1286"/>
                        </a:cubicBezTo>
                        <a:cubicBezTo>
                          <a:pt x="432" y="2235"/>
                          <a:pt x="1" y="3461"/>
                          <a:pt x="139" y="4514"/>
                        </a:cubicBezTo>
                        <a:cubicBezTo>
                          <a:pt x="265" y="4530"/>
                          <a:pt x="394" y="4539"/>
                          <a:pt x="526" y="4539"/>
                        </a:cubicBezTo>
                        <a:cubicBezTo>
                          <a:pt x="1473" y="4539"/>
                          <a:pt x="2533" y="4104"/>
                          <a:pt x="3366" y="3271"/>
                        </a:cubicBezTo>
                        <a:cubicBezTo>
                          <a:pt x="4333" y="2304"/>
                          <a:pt x="4764" y="1062"/>
                          <a:pt x="4626" y="26"/>
                        </a:cubicBezTo>
                        <a:cubicBezTo>
                          <a:pt x="4498" y="9"/>
                          <a:pt x="4367" y="1"/>
                          <a:pt x="423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39" name="Google Shape;9939;p9"/>
                  <p:cNvSpPr/>
                  <p:nvPr/>
                </p:nvSpPr>
                <p:spPr>
                  <a:xfrm rot="-5400000">
                    <a:off x="3211750" y="2046275"/>
                    <a:ext cx="139400" cy="122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6" h="4900" extrusionOk="0">
                        <a:moveTo>
                          <a:pt x="1137" y="1"/>
                        </a:moveTo>
                        <a:cubicBezTo>
                          <a:pt x="888" y="1"/>
                          <a:pt x="681" y="70"/>
                          <a:pt x="536" y="215"/>
                        </a:cubicBezTo>
                        <a:cubicBezTo>
                          <a:pt x="0" y="750"/>
                          <a:pt x="553" y="2200"/>
                          <a:pt x="1795" y="3442"/>
                        </a:cubicBezTo>
                        <a:cubicBezTo>
                          <a:pt x="2711" y="4358"/>
                          <a:pt x="3740" y="4899"/>
                          <a:pt x="4432" y="4899"/>
                        </a:cubicBezTo>
                        <a:cubicBezTo>
                          <a:pt x="4678" y="4899"/>
                          <a:pt x="4882" y="4830"/>
                          <a:pt x="5023" y="4685"/>
                        </a:cubicBezTo>
                        <a:cubicBezTo>
                          <a:pt x="5575" y="4150"/>
                          <a:pt x="5023" y="2700"/>
                          <a:pt x="3780" y="1458"/>
                        </a:cubicBezTo>
                        <a:cubicBezTo>
                          <a:pt x="2864" y="542"/>
                          <a:pt x="1836" y="1"/>
                          <a:pt x="11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40" name="Google Shape;9940;p9"/>
                  <p:cNvSpPr/>
                  <p:nvPr/>
                </p:nvSpPr>
                <p:spPr>
                  <a:xfrm rot="-5400000">
                    <a:off x="3270638" y="2193813"/>
                    <a:ext cx="27650" cy="28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1123" extrusionOk="0">
                        <a:moveTo>
                          <a:pt x="553" y="1"/>
                        </a:moveTo>
                        <a:cubicBezTo>
                          <a:pt x="242" y="1"/>
                          <a:pt x="1" y="260"/>
                          <a:pt x="1" y="553"/>
                        </a:cubicBezTo>
                        <a:cubicBezTo>
                          <a:pt x="1" y="864"/>
                          <a:pt x="242" y="1123"/>
                          <a:pt x="553" y="1123"/>
                        </a:cubicBezTo>
                        <a:cubicBezTo>
                          <a:pt x="864" y="1123"/>
                          <a:pt x="1105" y="864"/>
                          <a:pt x="1105" y="553"/>
                        </a:cubicBezTo>
                        <a:cubicBezTo>
                          <a:pt x="1105" y="260"/>
                          <a:pt x="864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41" name="Google Shape;9941;p9"/>
                  <p:cNvSpPr/>
                  <p:nvPr/>
                </p:nvSpPr>
                <p:spPr>
                  <a:xfrm rot="-5400000">
                    <a:off x="3166875" y="2086150"/>
                    <a:ext cx="27650" cy="2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1106" extrusionOk="0">
                        <a:moveTo>
                          <a:pt x="553" y="1"/>
                        </a:moveTo>
                        <a:cubicBezTo>
                          <a:pt x="242" y="1"/>
                          <a:pt x="1" y="242"/>
                          <a:pt x="1" y="553"/>
                        </a:cubicBezTo>
                        <a:cubicBezTo>
                          <a:pt x="1" y="863"/>
                          <a:pt x="242" y="1105"/>
                          <a:pt x="553" y="1105"/>
                        </a:cubicBezTo>
                        <a:cubicBezTo>
                          <a:pt x="864" y="1105"/>
                          <a:pt x="1105" y="863"/>
                          <a:pt x="1105" y="553"/>
                        </a:cubicBezTo>
                        <a:cubicBezTo>
                          <a:pt x="1105" y="242"/>
                          <a:pt x="864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42" name="Google Shape;9942;p9"/>
                  <p:cNvSpPr/>
                  <p:nvPr/>
                </p:nvSpPr>
                <p:spPr>
                  <a:xfrm rot="-5400000">
                    <a:off x="3099250" y="1932750"/>
                    <a:ext cx="139400" cy="122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6" h="4904" extrusionOk="0">
                        <a:moveTo>
                          <a:pt x="4432" y="1"/>
                        </a:moveTo>
                        <a:cubicBezTo>
                          <a:pt x="3738" y="1"/>
                          <a:pt x="2715" y="548"/>
                          <a:pt x="1796" y="1455"/>
                        </a:cubicBezTo>
                        <a:cubicBezTo>
                          <a:pt x="553" y="2697"/>
                          <a:pt x="1" y="4147"/>
                          <a:pt x="536" y="4700"/>
                        </a:cubicBezTo>
                        <a:cubicBezTo>
                          <a:pt x="678" y="4838"/>
                          <a:pt x="881" y="4903"/>
                          <a:pt x="1124" y="4903"/>
                        </a:cubicBezTo>
                        <a:cubicBezTo>
                          <a:pt x="1823" y="4903"/>
                          <a:pt x="2859" y="4361"/>
                          <a:pt x="3781" y="3440"/>
                        </a:cubicBezTo>
                        <a:cubicBezTo>
                          <a:pt x="5006" y="2214"/>
                          <a:pt x="5576" y="764"/>
                          <a:pt x="5023" y="212"/>
                        </a:cubicBezTo>
                        <a:cubicBezTo>
                          <a:pt x="4880" y="68"/>
                          <a:pt x="4676" y="1"/>
                          <a:pt x="443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43" name="Google Shape;9943;p9"/>
                  <p:cNvSpPr/>
                  <p:nvPr/>
                </p:nvSpPr>
                <p:spPr>
                  <a:xfrm rot="-5400000">
                    <a:off x="3211538" y="1846288"/>
                    <a:ext cx="139825" cy="122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3" h="4900" extrusionOk="0">
                        <a:moveTo>
                          <a:pt x="1154" y="1"/>
                        </a:moveTo>
                        <a:cubicBezTo>
                          <a:pt x="906" y="1"/>
                          <a:pt x="698" y="70"/>
                          <a:pt x="553" y="215"/>
                        </a:cubicBezTo>
                        <a:cubicBezTo>
                          <a:pt x="1" y="750"/>
                          <a:pt x="570" y="2200"/>
                          <a:pt x="1796" y="3442"/>
                        </a:cubicBezTo>
                        <a:cubicBezTo>
                          <a:pt x="2712" y="4358"/>
                          <a:pt x="3740" y="4899"/>
                          <a:pt x="4439" y="4899"/>
                        </a:cubicBezTo>
                        <a:cubicBezTo>
                          <a:pt x="4688" y="4899"/>
                          <a:pt x="4895" y="4830"/>
                          <a:pt x="5040" y="4685"/>
                        </a:cubicBezTo>
                        <a:cubicBezTo>
                          <a:pt x="5593" y="4150"/>
                          <a:pt x="5023" y="2700"/>
                          <a:pt x="3781" y="1458"/>
                        </a:cubicBezTo>
                        <a:cubicBezTo>
                          <a:pt x="2877" y="542"/>
                          <a:pt x="1852" y="1"/>
                          <a:pt x="115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44" name="Google Shape;9944;p9"/>
                  <p:cNvSpPr/>
                  <p:nvPr/>
                </p:nvSpPr>
                <p:spPr>
                  <a:xfrm rot="-5400000">
                    <a:off x="3270650" y="1993600"/>
                    <a:ext cx="27625" cy="28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1123" extrusionOk="0">
                        <a:moveTo>
                          <a:pt x="553" y="1"/>
                        </a:moveTo>
                        <a:cubicBezTo>
                          <a:pt x="242" y="1"/>
                          <a:pt x="0" y="260"/>
                          <a:pt x="0" y="553"/>
                        </a:cubicBezTo>
                        <a:cubicBezTo>
                          <a:pt x="0" y="864"/>
                          <a:pt x="242" y="1123"/>
                          <a:pt x="553" y="1123"/>
                        </a:cubicBezTo>
                        <a:cubicBezTo>
                          <a:pt x="863" y="1123"/>
                          <a:pt x="1105" y="864"/>
                          <a:pt x="1105" y="553"/>
                        </a:cubicBezTo>
                        <a:cubicBezTo>
                          <a:pt x="1105" y="260"/>
                          <a:pt x="863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45" name="Google Shape;9945;p9"/>
                  <p:cNvSpPr/>
                  <p:nvPr/>
                </p:nvSpPr>
                <p:spPr>
                  <a:xfrm rot="-5400000">
                    <a:off x="3166875" y="1881625"/>
                    <a:ext cx="27650" cy="2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1106" extrusionOk="0">
                        <a:moveTo>
                          <a:pt x="553" y="1"/>
                        </a:moveTo>
                        <a:cubicBezTo>
                          <a:pt x="242" y="1"/>
                          <a:pt x="1" y="242"/>
                          <a:pt x="1" y="553"/>
                        </a:cubicBezTo>
                        <a:cubicBezTo>
                          <a:pt x="1" y="863"/>
                          <a:pt x="242" y="1105"/>
                          <a:pt x="553" y="1105"/>
                        </a:cubicBezTo>
                        <a:cubicBezTo>
                          <a:pt x="864" y="1105"/>
                          <a:pt x="1105" y="863"/>
                          <a:pt x="1105" y="553"/>
                        </a:cubicBezTo>
                        <a:cubicBezTo>
                          <a:pt x="1105" y="242"/>
                          <a:pt x="864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46" name="Google Shape;9946;p9"/>
                  <p:cNvSpPr/>
                  <p:nvPr/>
                </p:nvSpPr>
                <p:spPr>
                  <a:xfrm rot="-5400000">
                    <a:off x="3109488" y="1737313"/>
                    <a:ext cx="119100" cy="11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64" h="4539" extrusionOk="0">
                        <a:moveTo>
                          <a:pt x="4235" y="1"/>
                        </a:moveTo>
                        <a:cubicBezTo>
                          <a:pt x="3282" y="1"/>
                          <a:pt x="2245" y="437"/>
                          <a:pt x="1381" y="1286"/>
                        </a:cubicBezTo>
                        <a:cubicBezTo>
                          <a:pt x="432" y="2235"/>
                          <a:pt x="0" y="3461"/>
                          <a:pt x="138" y="4514"/>
                        </a:cubicBezTo>
                        <a:cubicBezTo>
                          <a:pt x="264" y="4530"/>
                          <a:pt x="394" y="4539"/>
                          <a:pt x="525" y="4539"/>
                        </a:cubicBezTo>
                        <a:cubicBezTo>
                          <a:pt x="1472" y="4539"/>
                          <a:pt x="2532" y="4104"/>
                          <a:pt x="3366" y="3271"/>
                        </a:cubicBezTo>
                        <a:cubicBezTo>
                          <a:pt x="4332" y="2304"/>
                          <a:pt x="4764" y="1062"/>
                          <a:pt x="4626" y="26"/>
                        </a:cubicBezTo>
                        <a:cubicBezTo>
                          <a:pt x="4498" y="9"/>
                          <a:pt x="4367" y="1"/>
                          <a:pt x="423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47" name="Google Shape;9947;p9"/>
                  <p:cNvSpPr/>
                  <p:nvPr/>
                </p:nvSpPr>
                <p:spPr>
                  <a:xfrm rot="-5400000">
                    <a:off x="3211763" y="1646288"/>
                    <a:ext cx="139375" cy="122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5" h="4900" extrusionOk="0">
                        <a:moveTo>
                          <a:pt x="1144" y="1"/>
                        </a:moveTo>
                        <a:cubicBezTo>
                          <a:pt x="897" y="1"/>
                          <a:pt x="693" y="70"/>
                          <a:pt x="552" y="215"/>
                        </a:cubicBezTo>
                        <a:cubicBezTo>
                          <a:pt x="0" y="750"/>
                          <a:pt x="552" y="2200"/>
                          <a:pt x="1795" y="3442"/>
                        </a:cubicBezTo>
                        <a:cubicBezTo>
                          <a:pt x="2711" y="4358"/>
                          <a:pt x="3739" y="4899"/>
                          <a:pt x="4431" y="4899"/>
                        </a:cubicBezTo>
                        <a:cubicBezTo>
                          <a:pt x="4678" y="4899"/>
                          <a:pt x="4882" y="4830"/>
                          <a:pt x="5023" y="4685"/>
                        </a:cubicBezTo>
                        <a:cubicBezTo>
                          <a:pt x="5575" y="4150"/>
                          <a:pt x="5023" y="2700"/>
                          <a:pt x="3780" y="1458"/>
                        </a:cubicBezTo>
                        <a:cubicBezTo>
                          <a:pt x="2864" y="542"/>
                          <a:pt x="1836" y="1"/>
                          <a:pt x="114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48" name="Google Shape;9948;p9"/>
                  <p:cNvSpPr/>
                  <p:nvPr/>
                </p:nvSpPr>
                <p:spPr>
                  <a:xfrm rot="-5400000">
                    <a:off x="3268025" y="1796000"/>
                    <a:ext cx="32825" cy="28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3" h="1121" extrusionOk="0">
                        <a:moveTo>
                          <a:pt x="743" y="1"/>
                        </a:moveTo>
                        <a:cubicBezTo>
                          <a:pt x="259" y="1"/>
                          <a:pt x="1" y="605"/>
                          <a:pt x="363" y="950"/>
                        </a:cubicBezTo>
                        <a:cubicBezTo>
                          <a:pt x="475" y="1068"/>
                          <a:pt x="615" y="1120"/>
                          <a:pt x="753" y="1120"/>
                        </a:cubicBezTo>
                        <a:cubicBezTo>
                          <a:pt x="1037" y="1120"/>
                          <a:pt x="1312" y="896"/>
                          <a:pt x="1312" y="570"/>
                        </a:cubicBezTo>
                        <a:cubicBezTo>
                          <a:pt x="1312" y="260"/>
                          <a:pt x="1053" y="1"/>
                          <a:pt x="74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49" name="Google Shape;9949;p9"/>
                  <p:cNvSpPr/>
                  <p:nvPr/>
                </p:nvSpPr>
                <p:spPr>
                  <a:xfrm rot="-5400000">
                    <a:off x="3164588" y="1683713"/>
                    <a:ext cx="32375" cy="27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5" h="1112" extrusionOk="0">
                        <a:moveTo>
                          <a:pt x="742" y="1"/>
                        </a:moveTo>
                        <a:cubicBezTo>
                          <a:pt x="242" y="1"/>
                          <a:pt x="0" y="587"/>
                          <a:pt x="345" y="950"/>
                        </a:cubicBezTo>
                        <a:cubicBezTo>
                          <a:pt x="457" y="1061"/>
                          <a:pt x="596" y="1112"/>
                          <a:pt x="732" y="1112"/>
                        </a:cubicBezTo>
                        <a:cubicBezTo>
                          <a:pt x="1018" y="1112"/>
                          <a:pt x="1295" y="892"/>
                          <a:pt x="1295" y="553"/>
                        </a:cubicBezTo>
                        <a:cubicBezTo>
                          <a:pt x="1295" y="242"/>
                          <a:pt x="1053" y="1"/>
                          <a:pt x="74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50" name="Google Shape;9950;p9"/>
                  <p:cNvSpPr/>
                  <p:nvPr/>
                </p:nvSpPr>
                <p:spPr>
                  <a:xfrm rot="-5400000">
                    <a:off x="3099338" y="1532663"/>
                    <a:ext cx="139400" cy="12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6" h="4911" extrusionOk="0">
                        <a:moveTo>
                          <a:pt x="4439" y="1"/>
                        </a:moveTo>
                        <a:cubicBezTo>
                          <a:pt x="3747" y="1"/>
                          <a:pt x="2715" y="548"/>
                          <a:pt x="1795" y="1455"/>
                        </a:cubicBezTo>
                        <a:cubicBezTo>
                          <a:pt x="553" y="2697"/>
                          <a:pt x="0" y="4147"/>
                          <a:pt x="535" y="4700"/>
                        </a:cubicBezTo>
                        <a:cubicBezTo>
                          <a:pt x="679" y="4843"/>
                          <a:pt x="883" y="4911"/>
                          <a:pt x="1128" y="4911"/>
                        </a:cubicBezTo>
                        <a:cubicBezTo>
                          <a:pt x="1827" y="4911"/>
                          <a:pt x="2860" y="4360"/>
                          <a:pt x="3780" y="3440"/>
                        </a:cubicBezTo>
                        <a:cubicBezTo>
                          <a:pt x="5023" y="2214"/>
                          <a:pt x="5575" y="764"/>
                          <a:pt x="5023" y="212"/>
                        </a:cubicBezTo>
                        <a:cubicBezTo>
                          <a:pt x="4884" y="68"/>
                          <a:pt x="4683" y="1"/>
                          <a:pt x="443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51" name="Google Shape;9951;p9"/>
                  <p:cNvSpPr/>
                  <p:nvPr/>
                </p:nvSpPr>
                <p:spPr>
                  <a:xfrm rot="-5400000">
                    <a:off x="3211538" y="1446288"/>
                    <a:ext cx="139825" cy="122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3" h="4900" extrusionOk="0">
                        <a:moveTo>
                          <a:pt x="1154" y="1"/>
                        </a:moveTo>
                        <a:cubicBezTo>
                          <a:pt x="905" y="1"/>
                          <a:pt x="698" y="70"/>
                          <a:pt x="553" y="215"/>
                        </a:cubicBezTo>
                        <a:cubicBezTo>
                          <a:pt x="0" y="750"/>
                          <a:pt x="570" y="2200"/>
                          <a:pt x="1813" y="3442"/>
                        </a:cubicBezTo>
                        <a:cubicBezTo>
                          <a:pt x="2716" y="4358"/>
                          <a:pt x="3741" y="4899"/>
                          <a:pt x="4439" y="4899"/>
                        </a:cubicBezTo>
                        <a:cubicBezTo>
                          <a:pt x="4688" y="4899"/>
                          <a:pt x="4895" y="4830"/>
                          <a:pt x="5040" y="4685"/>
                        </a:cubicBezTo>
                        <a:cubicBezTo>
                          <a:pt x="5592" y="4150"/>
                          <a:pt x="5023" y="2700"/>
                          <a:pt x="3797" y="1458"/>
                        </a:cubicBezTo>
                        <a:cubicBezTo>
                          <a:pt x="2882" y="542"/>
                          <a:pt x="1853" y="1"/>
                          <a:pt x="115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52" name="Google Shape;9952;p9"/>
                  <p:cNvSpPr/>
                  <p:nvPr/>
                </p:nvSpPr>
                <p:spPr>
                  <a:xfrm rot="-5400000">
                    <a:off x="3270638" y="1593613"/>
                    <a:ext cx="27650" cy="28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1123" extrusionOk="0">
                        <a:moveTo>
                          <a:pt x="553" y="1"/>
                        </a:moveTo>
                        <a:cubicBezTo>
                          <a:pt x="242" y="1"/>
                          <a:pt x="1" y="260"/>
                          <a:pt x="1" y="553"/>
                        </a:cubicBezTo>
                        <a:cubicBezTo>
                          <a:pt x="1" y="864"/>
                          <a:pt x="242" y="1123"/>
                          <a:pt x="553" y="1123"/>
                        </a:cubicBezTo>
                        <a:cubicBezTo>
                          <a:pt x="864" y="1123"/>
                          <a:pt x="1105" y="864"/>
                          <a:pt x="1105" y="553"/>
                        </a:cubicBezTo>
                        <a:cubicBezTo>
                          <a:pt x="1105" y="260"/>
                          <a:pt x="864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53" name="Google Shape;9953;p9"/>
                  <p:cNvSpPr/>
                  <p:nvPr/>
                </p:nvSpPr>
                <p:spPr>
                  <a:xfrm rot="-5400000">
                    <a:off x="3162350" y="1486175"/>
                    <a:ext cx="36700" cy="2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8" h="1106" extrusionOk="0">
                        <a:moveTo>
                          <a:pt x="743" y="1"/>
                        </a:moveTo>
                        <a:cubicBezTo>
                          <a:pt x="1" y="1"/>
                          <a:pt x="1" y="1105"/>
                          <a:pt x="743" y="1105"/>
                        </a:cubicBezTo>
                        <a:cubicBezTo>
                          <a:pt x="1036" y="1105"/>
                          <a:pt x="1468" y="863"/>
                          <a:pt x="1468" y="553"/>
                        </a:cubicBezTo>
                        <a:cubicBezTo>
                          <a:pt x="1468" y="242"/>
                          <a:pt x="1054" y="1"/>
                          <a:pt x="74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54" name="Google Shape;9954;p9"/>
                  <p:cNvSpPr/>
                  <p:nvPr/>
                </p:nvSpPr>
                <p:spPr>
                  <a:xfrm rot="-5400000">
                    <a:off x="3099125" y="1332675"/>
                    <a:ext cx="139825" cy="12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3" h="4911" extrusionOk="0">
                        <a:moveTo>
                          <a:pt x="4447" y="1"/>
                        </a:moveTo>
                        <a:cubicBezTo>
                          <a:pt x="3749" y="1"/>
                          <a:pt x="2719" y="548"/>
                          <a:pt x="1813" y="1455"/>
                        </a:cubicBezTo>
                        <a:cubicBezTo>
                          <a:pt x="570" y="2697"/>
                          <a:pt x="1" y="4147"/>
                          <a:pt x="553" y="4700"/>
                        </a:cubicBezTo>
                        <a:cubicBezTo>
                          <a:pt x="696" y="4843"/>
                          <a:pt x="900" y="4911"/>
                          <a:pt x="1145" y="4911"/>
                        </a:cubicBezTo>
                        <a:cubicBezTo>
                          <a:pt x="1843" y="4911"/>
                          <a:pt x="2873" y="4360"/>
                          <a:pt x="3780" y="3440"/>
                        </a:cubicBezTo>
                        <a:cubicBezTo>
                          <a:pt x="5023" y="2214"/>
                          <a:pt x="5593" y="764"/>
                          <a:pt x="5040" y="212"/>
                        </a:cubicBezTo>
                        <a:cubicBezTo>
                          <a:pt x="4897" y="68"/>
                          <a:pt x="4692" y="1"/>
                          <a:pt x="444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55" name="Google Shape;9955;p9"/>
                  <p:cNvSpPr/>
                  <p:nvPr/>
                </p:nvSpPr>
                <p:spPr>
                  <a:xfrm rot="-5400000">
                    <a:off x="3221825" y="1250750"/>
                    <a:ext cx="119550" cy="113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82" h="4544" extrusionOk="0">
                        <a:moveTo>
                          <a:pt x="569" y="1"/>
                        </a:moveTo>
                        <a:cubicBezTo>
                          <a:pt x="429" y="1"/>
                          <a:pt x="291" y="11"/>
                          <a:pt x="156" y="31"/>
                        </a:cubicBezTo>
                        <a:cubicBezTo>
                          <a:pt x="1" y="1066"/>
                          <a:pt x="449" y="2292"/>
                          <a:pt x="1399" y="3258"/>
                        </a:cubicBezTo>
                        <a:cubicBezTo>
                          <a:pt x="2248" y="4107"/>
                          <a:pt x="3296" y="4544"/>
                          <a:pt x="4252" y="4544"/>
                        </a:cubicBezTo>
                        <a:cubicBezTo>
                          <a:pt x="4385" y="4544"/>
                          <a:pt x="4515" y="4535"/>
                          <a:pt x="4644" y="4518"/>
                        </a:cubicBezTo>
                        <a:cubicBezTo>
                          <a:pt x="4782" y="3466"/>
                          <a:pt x="4350" y="2240"/>
                          <a:pt x="3384" y="1274"/>
                        </a:cubicBezTo>
                        <a:cubicBezTo>
                          <a:pt x="2558" y="448"/>
                          <a:pt x="1510" y="1"/>
                          <a:pt x="5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56" name="Google Shape;9956;p9"/>
                  <p:cNvSpPr/>
                  <p:nvPr/>
                </p:nvSpPr>
                <p:spPr>
                  <a:xfrm rot="-5400000">
                    <a:off x="3268088" y="1400263"/>
                    <a:ext cx="32825" cy="28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3" h="1126" extrusionOk="0">
                        <a:moveTo>
                          <a:pt x="760" y="1"/>
                        </a:moveTo>
                        <a:cubicBezTo>
                          <a:pt x="259" y="1"/>
                          <a:pt x="1" y="605"/>
                          <a:pt x="346" y="967"/>
                        </a:cubicBezTo>
                        <a:cubicBezTo>
                          <a:pt x="461" y="1077"/>
                          <a:pt x="600" y="1126"/>
                          <a:pt x="737" y="1126"/>
                        </a:cubicBezTo>
                        <a:cubicBezTo>
                          <a:pt x="1031" y="1126"/>
                          <a:pt x="1312" y="900"/>
                          <a:pt x="1312" y="570"/>
                        </a:cubicBezTo>
                        <a:cubicBezTo>
                          <a:pt x="1312" y="260"/>
                          <a:pt x="1053" y="1"/>
                          <a:pt x="76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57" name="Google Shape;9957;p9"/>
                  <p:cNvSpPr/>
                  <p:nvPr/>
                </p:nvSpPr>
                <p:spPr>
                  <a:xfrm rot="-5400000">
                    <a:off x="3164375" y="1288250"/>
                    <a:ext cx="32800" cy="27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2" h="1112" extrusionOk="0">
                        <a:moveTo>
                          <a:pt x="759" y="1"/>
                        </a:moveTo>
                        <a:cubicBezTo>
                          <a:pt x="259" y="1"/>
                          <a:pt x="0" y="587"/>
                          <a:pt x="362" y="950"/>
                        </a:cubicBezTo>
                        <a:cubicBezTo>
                          <a:pt x="474" y="1061"/>
                          <a:pt x="613" y="1112"/>
                          <a:pt x="749" y="1112"/>
                        </a:cubicBezTo>
                        <a:cubicBezTo>
                          <a:pt x="1035" y="1112"/>
                          <a:pt x="1312" y="892"/>
                          <a:pt x="1312" y="553"/>
                        </a:cubicBezTo>
                        <a:cubicBezTo>
                          <a:pt x="1312" y="242"/>
                          <a:pt x="1053" y="1"/>
                          <a:pt x="75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58" name="Google Shape;9958;p9"/>
                  <p:cNvSpPr/>
                  <p:nvPr/>
                </p:nvSpPr>
                <p:spPr>
                  <a:xfrm rot="-5400000">
                    <a:off x="3109488" y="1137113"/>
                    <a:ext cx="119100" cy="11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64" h="4539" extrusionOk="0">
                        <a:moveTo>
                          <a:pt x="4235" y="1"/>
                        </a:moveTo>
                        <a:cubicBezTo>
                          <a:pt x="3279" y="1"/>
                          <a:pt x="2230" y="437"/>
                          <a:pt x="1381" y="1286"/>
                        </a:cubicBezTo>
                        <a:cubicBezTo>
                          <a:pt x="432" y="2235"/>
                          <a:pt x="0" y="3461"/>
                          <a:pt x="138" y="4514"/>
                        </a:cubicBezTo>
                        <a:cubicBezTo>
                          <a:pt x="265" y="4530"/>
                          <a:pt x="394" y="4539"/>
                          <a:pt x="525" y="4539"/>
                        </a:cubicBezTo>
                        <a:cubicBezTo>
                          <a:pt x="1472" y="4539"/>
                          <a:pt x="2532" y="4104"/>
                          <a:pt x="3366" y="3271"/>
                        </a:cubicBezTo>
                        <a:cubicBezTo>
                          <a:pt x="4332" y="2304"/>
                          <a:pt x="4764" y="1062"/>
                          <a:pt x="4626" y="26"/>
                        </a:cubicBezTo>
                        <a:cubicBezTo>
                          <a:pt x="4498" y="9"/>
                          <a:pt x="4367" y="1"/>
                          <a:pt x="423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59" name="Google Shape;9959;p9"/>
                  <p:cNvSpPr/>
                  <p:nvPr/>
                </p:nvSpPr>
                <p:spPr>
                  <a:xfrm rot="-5400000">
                    <a:off x="3211750" y="1046075"/>
                    <a:ext cx="139400" cy="122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6" h="4900" extrusionOk="0">
                        <a:moveTo>
                          <a:pt x="1137" y="1"/>
                        </a:moveTo>
                        <a:cubicBezTo>
                          <a:pt x="888" y="1"/>
                          <a:pt x="680" y="70"/>
                          <a:pt x="535" y="215"/>
                        </a:cubicBezTo>
                        <a:cubicBezTo>
                          <a:pt x="0" y="750"/>
                          <a:pt x="552" y="2200"/>
                          <a:pt x="1795" y="3442"/>
                        </a:cubicBezTo>
                        <a:cubicBezTo>
                          <a:pt x="2711" y="4358"/>
                          <a:pt x="3730" y="4899"/>
                          <a:pt x="4424" y="4899"/>
                        </a:cubicBezTo>
                        <a:cubicBezTo>
                          <a:pt x="4671" y="4899"/>
                          <a:pt x="4877" y="4830"/>
                          <a:pt x="5023" y="4685"/>
                        </a:cubicBezTo>
                        <a:cubicBezTo>
                          <a:pt x="5575" y="4150"/>
                          <a:pt x="5005" y="2700"/>
                          <a:pt x="3780" y="1458"/>
                        </a:cubicBezTo>
                        <a:cubicBezTo>
                          <a:pt x="2864" y="542"/>
                          <a:pt x="1836" y="1"/>
                          <a:pt x="11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60" name="Google Shape;9960;p9"/>
                  <p:cNvSpPr/>
                  <p:nvPr/>
                </p:nvSpPr>
                <p:spPr>
                  <a:xfrm rot="-5400000">
                    <a:off x="3270638" y="1197938"/>
                    <a:ext cx="27650" cy="28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" h="1123" extrusionOk="0">
                        <a:moveTo>
                          <a:pt x="553" y="1"/>
                        </a:moveTo>
                        <a:cubicBezTo>
                          <a:pt x="242" y="1"/>
                          <a:pt x="1" y="260"/>
                          <a:pt x="1" y="553"/>
                        </a:cubicBezTo>
                        <a:cubicBezTo>
                          <a:pt x="1" y="864"/>
                          <a:pt x="242" y="1123"/>
                          <a:pt x="553" y="1123"/>
                        </a:cubicBezTo>
                        <a:cubicBezTo>
                          <a:pt x="864" y="1123"/>
                          <a:pt x="1105" y="864"/>
                          <a:pt x="1105" y="553"/>
                        </a:cubicBezTo>
                        <a:cubicBezTo>
                          <a:pt x="1105" y="260"/>
                          <a:pt x="864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61" name="Google Shape;9961;p9"/>
                  <p:cNvSpPr/>
                  <p:nvPr/>
                </p:nvSpPr>
                <p:spPr>
                  <a:xfrm rot="-5400000">
                    <a:off x="3166888" y="1085963"/>
                    <a:ext cx="27625" cy="2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5" h="1106" extrusionOk="0">
                        <a:moveTo>
                          <a:pt x="553" y="1"/>
                        </a:moveTo>
                        <a:cubicBezTo>
                          <a:pt x="242" y="1"/>
                          <a:pt x="0" y="242"/>
                          <a:pt x="0" y="553"/>
                        </a:cubicBezTo>
                        <a:cubicBezTo>
                          <a:pt x="0" y="863"/>
                          <a:pt x="242" y="1105"/>
                          <a:pt x="553" y="1105"/>
                        </a:cubicBezTo>
                        <a:cubicBezTo>
                          <a:pt x="863" y="1105"/>
                          <a:pt x="1105" y="863"/>
                          <a:pt x="1105" y="553"/>
                        </a:cubicBezTo>
                        <a:cubicBezTo>
                          <a:pt x="1105" y="242"/>
                          <a:pt x="863" y="1"/>
                          <a:pt x="5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</p:grpSp>
        <p:sp>
          <p:nvSpPr>
            <p:cNvPr id="9962" name="Google Shape;9962;p9"/>
            <p:cNvSpPr/>
            <p:nvPr/>
          </p:nvSpPr>
          <p:spPr>
            <a:xfrm>
              <a:off x="562650" y="535000"/>
              <a:ext cx="100647" cy="97729"/>
            </a:xfrm>
            <a:custGeom>
              <a:avLst/>
              <a:gdLst/>
              <a:ahLst/>
              <a:cxnLst/>
              <a:rect l="l" t="t" r="r" b="b"/>
              <a:pathLst>
                <a:path w="5576" h="4911" extrusionOk="0">
                  <a:moveTo>
                    <a:pt x="4446" y="1"/>
                  </a:moveTo>
                  <a:cubicBezTo>
                    <a:pt x="3748" y="1"/>
                    <a:pt x="2715" y="548"/>
                    <a:pt x="1796" y="1455"/>
                  </a:cubicBezTo>
                  <a:cubicBezTo>
                    <a:pt x="570" y="2697"/>
                    <a:pt x="1" y="4147"/>
                    <a:pt x="553" y="4700"/>
                  </a:cubicBezTo>
                  <a:cubicBezTo>
                    <a:pt x="696" y="4843"/>
                    <a:pt x="899" y="4911"/>
                    <a:pt x="1142" y="4911"/>
                  </a:cubicBezTo>
                  <a:cubicBezTo>
                    <a:pt x="1836" y="4911"/>
                    <a:pt x="2860" y="4360"/>
                    <a:pt x="3780" y="3440"/>
                  </a:cubicBezTo>
                  <a:cubicBezTo>
                    <a:pt x="5023" y="2214"/>
                    <a:pt x="5575" y="764"/>
                    <a:pt x="5040" y="212"/>
                  </a:cubicBezTo>
                  <a:cubicBezTo>
                    <a:pt x="4897" y="68"/>
                    <a:pt x="4692" y="1"/>
                    <a:pt x="44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3" name="Google Shape;9963;p9"/>
            <p:cNvSpPr/>
            <p:nvPr/>
          </p:nvSpPr>
          <p:spPr>
            <a:xfrm rot="-5400000">
              <a:off x="8568158" y="600034"/>
              <a:ext cx="99824" cy="94867"/>
            </a:xfrm>
            <a:custGeom>
              <a:avLst/>
              <a:gdLst/>
              <a:ahLst/>
              <a:cxnLst/>
              <a:rect l="l" t="t" r="r" b="b"/>
              <a:pathLst>
                <a:path w="4782" h="4544" extrusionOk="0">
                  <a:moveTo>
                    <a:pt x="569" y="1"/>
                  </a:moveTo>
                  <a:cubicBezTo>
                    <a:pt x="429" y="1"/>
                    <a:pt x="291" y="11"/>
                    <a:pt x="156" y="31"/>
                  </a:cubicBezTo>
                  <a:cubicBezTo>
                    <a:pt x="1" y="1066"/>
                    <a:pt x="449" y="2292"/>
                    <a:pt x="1399" y="3258"/>
                  </a:cubicBezTo>
                  <a:cubicBezTo>
                    <a:pt x="2248" y="4107"/>
                    <a:pt x="3296" y="4544"/>
                    <a:pt x="4252" y="4544"/>
                  </a:cubicBezTo>
                  <a:cubicBezTo>
                    <a:pt x="4385" y="4544"/>
                    <a:pt x="4515" y="4535"/>
                    <a:pt x="4644" y="4518"/>
                  </a:cubicBezTo>
                  <a:cubicBezTo>
                    <a:pt x="4782" y="3466"/>
                    <a:pt x="4350" y="2240"/>
                    <a:pt x="3384" y="1274"/>
                  </a:cubicBezTo>
                  <a:cubicBezTo>
                    <a:pt x="2558" y="448"/>
                    <a:pt x="1510" y="1"/>
                    <a:pt x="5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57177335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99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65" name="Google Shape;9965;p10"/>
          <p:cNvSpPr>
            <a:spLocks noGrp="1"/>
          </p:cNvSpPr>
          <p:nvPr>
            <p:ph type="pic" idx="2"/>
          </p:nvPr>
        </p:nvSpPr>
        <p:spPr>
          <a:xfrm>
            <a:off x="520000" y="524400"/>
            <a:ext cx="11152000" cy="5809200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9966" name="Google Shape;9966;p10"/>
          <p:cNvSpPr txBox="1">
            <a:spLocks noGrp="1"/>
          </p:cNvSpPr>
          <p:nvPr>
            <p:ph type="title"/>
          </p:nvPr>
        </p:nvSpPr>
        <p:spPr>
          <a:xfrm>
            <a:off x="960000" y="713333"/>
            <a:ext cx="10272000" cy="7636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es-ES"/>
              <a:t>Haga clic para modificar el estilo de título del patrón</a:t>
            </a:r>
            <a:endParaRPr/>
          </a:p>
        </p:txBody>
      </p:sp>
      <p:grpSp>
        <p:nvGrpSpPr>
          <p:cNvPr id="9967" name="Google Shape;9967;p10"/>
          <p:cNvGrpSpPr/>
          <p:nvPr/>
        </p:nvGrpSpPr>
        <p:grpSpPr>
          <a:xfrm>
            <a:off x="176700" y="152534"/>
            <a:ext cx="11838533" cy="6552367"/>
            <a:chOff x="132525" y="114400"/>
            <a:chExt cx="8878900" cy="4914275"/>
          </a:xfrm>
        </p:grpSpPr>
        <p:sp>
          <p:nvSpPr>
            <p:cNvPr id="9968" name="Google Shape;9968;p10"/>
            <p:cNvSpPr/>
            <p:nvPr/>
          </p:nvSpPr>
          <p:spPr>
            <a:xfrm>
              <a:off x="7843500" y="4782200"/>
              <a:ext cx="40150" cy="31075"/>
            </a:xfrm>
            <a:custGeom>
              <a:avLst/>
              <a:gdLst/>
              <a:ahLst/>
              <a:cxnLst/>
              <a:rect l="l" t="t" r="r" b="b"/>
              <a:pathLst>
                <a:path w="1606" h="1243" extrusionOk="0">
                  <a:moveTo>
                    <a:pt x="795" y="0"/>
                  </a:moveTo>
                  <a:cubicBezTo>
                    <a:pt x="1" y="0"/>
                    <a:pt x="1" y="1243"/>
                    <a:pt x="795" y="1243"/>
                  </a:cubicBezTo>
                  <a:cubicBezTo>
                    <a:pt x="1606" y="1243"/>
                    <a:pt x="1606" y="0"/>
                    <a:pt x="7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9" name="Google Shape;9969;p10"/>
            <p:cNvSpPr/>
            <p:nvPr/>
          </p:nvSpPr>
          <p:spPr>
            <a:xfrm>
              <a:off x="8087125" y="4786500"/>
              <a:ext cx="40150" cy="31100"/>
            </a:xfrm>
            <a:custGeom>
              <a:avLst/>
              <a:gdLst/>
              <a:ahLst/>
              <a:cxnLst/>
              <a:rect l="l" t="t" r="r" b="b"/>
              <a:pathLst>
                <a:path w="1606" h="1244" extrusionOk="0">
                  <a:moveTo>
                    <a:pt x="795" y="1"/>
                  </a:moveTo>
                  <a:cubicBezTo>
                    <a:pt x="1" y="1"/>
                    <a:pt x="1" y="1243"/>
                    <a:pt x="795" y="1243"/>
                  </a:cubicBezTo>
                  <a:cubicBezTo>
                    <a:pt x="1606" y="1243"/>
                    <a:pt x="1606" y="1"/>
                    <a:pt x="7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0" name="Google Shape;9970;p10"/>
            <p:cNvSpPr/>
            <p:nvPr/>
          </p:nvSpPr>
          <p:spPr>
            <a:xfrm>
              <a:off x="8281325" y="4788225"/>
              <a:ext cx="51800" cy="52250"/>
            </a:xfrm>
            <a:custGeom>
              <a:avLst/>
              <a:gdLst/>
              <a:ahLst/>
              <a:cxnLst/>
              <a:rect l="l" t="t" r="r" b="b"/>
              <a:pathLst>
                <a:path w="2072" h="2090" extrusionOk="0">
                  <a:moveTo>
                    <a:pt x="1036" y="1"/>
                  </a:moveTo>
                  <a:cubicBezTo>
                    <a:pt x="466" y="1"/>
                    <a:pt x="0" y="467"/>
                    <a:pt x="0" y="1036"/>
                  </a:cubicBezTo>
                  <a:cubicBezTo>
                    <a:pt x="0" y="1623"/>
                    <a:pt x="466" y="2089"/>
                    <a:pt x="1036" y="2089"/>
                  </a:cubicBezTo>
                  <a:cubicBezTo>
                    <a:pt x="1605" y="2089"/>
                    <a:pt x="2071" y="1623"/>
                    <a:pt x="2071" y="1036"/>
                  </a:cubicBezTo>
                  <a:cubicBezTo>
                    <a:pt x="2071" y="467"/>
                    <a:pt x="1605" y="1"/>
                    <a:pt x="10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1" name="Google Shape;9971;p10"/>
            <p:cNvSpPr/>
            <p:nvPr/>
          </p:nvSpPr>
          <p:spPr>
            <a:xfrm>
              <a:off x="8343875" y="4782200"/>
              <a:ext cx="142850" cy="64300"/>
            </a:xfrm>
            <a:custGeom>
              <a:avLst/>
              <a:gdLst/>
              <a:ahLst/>
              <a:cxnLst/>
              <a:rect l="l" t="t" r="r" b="b"/>
              <a:pathLst>
                <a:path w="5714" h="2572" extrusionOk="0">
                  <a:moveTo>
                    <a:pt x="3435" y="0"/>
                  </a:moveTo>
                  <a:cubicBezTo>
                    <a:pt x="1847" y="0"/>
                    <a:pt x="363" y="777"/>
                    <a:pt x="1" y="1277"/>
                  </a:cubicBezTo>
                  <a:cubicBezTo>
                    <a:pt x="363" y="1795"/>
                    <a:pt x="1847" y="2572"/>
                    <a:pt x="3435" y="2572"/>
                  </a:cubicBezTo>
                  <a:cubicBezTo>
                    <a:pt x="5006" y="2572"/>
                    <a:pt x="5714" y="2002"/>
                    <a:pt x="5714" y="1277"/>
                  </a:cubicBezTo>
                  <a:cubicBezTo>
                    <a:pt x="5714" y="570"/>
                    <a:pt x="5006" y="0"/>
                    <a:pt x="34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2" name="Google Shape;9972;p10"/>
            <p:cNvSpPr/>
            <p:nvPr/>
          </p:nvSpPr>
          <p:spPr>
            <a:xfrm>
              <a:off x="8127275" y="4782200"/>
              <a:ext cx="142850" cy="64300"/>
            </a:xfrm>
            <a:custGeom>
              <a:avLst/>
              <a:gdLst/>
              <a:ahLst/>
              <a:cxnLst/>
              <a:rect l="l" t="t" r="r" b="b"/>
              <a:pathLst>
                <a:path w="5714" h="2572" extrusionOk="0">
                  <a:moveTo>
                    <a:pt x="2296" y="0"/>
                  </a:moveTo>
                  <a:cubicBezTo>
                    <a:pt x="725" y="0"/>
                    <a:pt x="0" y="570"/>
                    <a:pt x="0" y="1277"/>
                  </a:cubicBezTo>
                  <a:cubicBezTo>
                    <a:pt x="0" y="2002"/>
                    <a:pt x="708" y="2572"/>
                    <a:pt x="2296" y="2572"/>
                  </a:cubicBezTo>
                  <a:cubicBezTo>
                    <a:pt x="3867" y="2572"/>
                    <a:pt x="5368" y="1795"/>
                    <a:pt x="5713" y="1277"/>
                  </a:cubicBezTo>
                  <a:cubicBezTo>
                    <a:pt x="5368" y="777"/>
                    <a:pt x="3867" y="0"/>
                    <a:pt x="2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3" name="Google Shape;9973;p10"/>
            <p:cNvSpPr/>
            <p:nvPr/>
          </p:nvSpPr>
          <p:spPr>
            <a:xfrm>
              <a:off x="8535625" y="4782200"/>
              <a:ext cx="39725" cy="31075"/>
            </a:xfrm>
            <a:custGeom>
              <a:avLst/>
              <a:gdLst/>
              <a:ahLst/>
              <a:cxnLst/>
              <a:rect l="l" t="t" r="r" b="b"/>
              <a:pathLst>
                <a:path w="1589" h="1243" extrusionOk="0">
                  <a:moveTo>
                    <a:pt x="794" y="0"/>
                  </a:moveTo>
                  <a:cubicBezTo>
                    <a:pt x="0" y="0"/>
                    <a:pt x="0" y="1243"/>
                    <a:pt x="794" y="1243"/>
                  </a:cubicBezTo>
                  <a:cubicBezTo>
                    <a:pt x="1588" y="1243"/>
                    <a:pt x="1588" y="0"/>
                    <a:pt x="7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974" name="Google Shape;9974;p10"/>
            <p:cNvGrpSpPr/>
            <p:nvPr/>
          </p:nvGrpSpPr>
          <p:grpSpPr>
            <a:xfrm>
              <a:off x="132525" y="114400"/>
              <a:ext cx="8878900" cy="4914275"/>
              <a:chOff x="132525" y="114400"/>
              <a:chExt cx="8878900" cy="4914275"/>
            </a:xfrm>
          </p:grpSpPr>
          <p:grpSp>
            <p:nvGrpSpPr>
              <p:cNvPr id="9975" name="Google Shape;9975;p10"/>
              <p:cNvGrpSpPr/>
              <p:nvPr/>
            </p:nvGrpSpPr>
            <p:grpSpPr>
              <a:xfrm rot="10800000">
                <a:off x="300425" y="114400"/>
                <a:ext cx="8711000" cy="4903075"/>
                <a:chOff x="190375" y="125600"/>
                <a:chExt cx="8711000" cy="4903075"/>
              </a:xfrm>
            </p:grpSpPr>
            <p:grpSp>
              <p:nvGrpSpPr>
                <p:cNvPr id="9976" name="Google Shape;9976;p10"/>
                <p:cNvGrpSpPr/>
                <p:nvPr/>
              </p:nvGrpSpPr>
              <p:grpSpPr>
                <a:xfrm>
                  <a:off x="190375" y="125600"/>
                  <a:ext cx="266250" cy="4903075"/>
                  <a:chOff x="250000" y="224300"/>
                  <a:chExt cx="266250" cy="4903075"/>
                </a:xfrm>
              </p:grpSpPr>
              <p:grpSp>
                <p:nvGrpSpPr>
                  <p:cNvPr id="9977" name="Google Shape;9977;p10"/>
                  <p:cNvGrpSpPr/>
                  <p:nvPr/>
                </p:nvGrpSpPr>
                <p:grpSpPr>
                  <a:xfrm rot="10800000">
                    <a:off x="250000" y="224300"/>
                    <a:ext cx="266250" cy="2475975"/>
                    <a:chOff x="701350" y="992275"/>
                    <a:chExt cx="266250" cy="2475975"/>
                  </a:xfrm>
                </p:grpSpPr>
                <p:sp>
                  <p:nvSpPr>
                    <p:cNvPr id="9978" name="Google Shape;9978;p10"/>
                    <p:cNvSpPr/>
                    <p:nvPr/>
                  </p:nvSpPr>
                  <p:spPr>
                    <a:xfrm rot="-5400000">
                      <a:off x="-381513" y="2104962"/>
                      <a:ext cx="2182127" cy="164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6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979" name="Google Shape;9979;p10"/>
                    <p:cNvSpPr/>
                    <p:nvPr/>
                  </p:nvSpPr>
                  <p:spPr>
                    <a:xfrm rot="-5400000">
                      <a:off x="909538" y="32626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84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84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980" name="Google Shape;9980;p10"/>
                    <p:cNvSpPr/>
                    <p:nvPr/>
                  </p:nvSpPr>
                  <p:spPr>
                    <a:xfrm rot="-5400000">
                      <a:off x="795175" y="321687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86"/>
                            <a:pt x="1278" y="5714"/>
                          </a:cubicBezTo>
                          <a:cubicBezTo>
                            <a:pt x="1796" y="5386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2003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981" name="Google Shape;9981;p10"/>
                    <p:cNvSpPr/>
                    <p:nvPr/>
                  </p:nvSpPr>
                  <p:spPr>
                    <a:xfrm rot="-5400000">
                      <a:off x="797200" y="3315550"/>
                      <a:ext cx="116550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2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5" y="1703"/>
                            <a:pt x="1226" y="2825"/>
                          </a:cubicBezTo>
                          <a:cubicBezTo>
                            <a:pt x="2226" y="3824"/>
                            <a:pt x="3636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9" y="995"/>
                          </a:cubicBezTo>
                          <a:cubicBezTo>
                            <a:pt x="2342" y="299"/>
                            <a:pt x="1721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982" name="Google Shape;9982;p10"/>
                    <p:cNvSpPr/>
                    <p:nvPr/>
                  </p:nvSpPr>
                  <p:spPr>
                    <a:xfrm rot="-5400000">
                      <a:off x="864225" y="336487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26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26" y="2555"/>
                            <a:pt x="2296" y="2555"/>
                          </a:cubicBezTo>
                          <a:cubicBezTo>
                            <a:pt x="3867" y="2555"/>
                            <a:pt x="5369" y="1796"/>
                            <a:pt x="5714" y="1278"/>
                          </a:cubicBezTo>
                          <a:cubicBezTo>
                            <a:pt x="5369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983" name="Google Shape;9983;p10"/>
                    <p:cNvSpPr/>
                    <p:nvPr/>
                  </p:nvSpPr>
                  <p:spPr>
                    <a:xfrm rot="-5400000">
                      <a:off x="864438" y="3148038"/>
                      <a:ext cx="142425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7" h="2556" extrusionOk="0">
                          <a:moveTo>
                            <a:pt x="3418" y="1"/>
                          </a:moveTo>
                          <a:cubicBezTo>
                            <a:pt x="1847" y="1"/>
                            <a:pt x="346" y="760"/>
                            <a:pt x="0" y="1278"/>
                          </a:cubicBezTo>
                          <a:cubicBezTo>
                            <a:pt x="346" y="1796"/>
                            <a:pt x="1847" y="2555"/>
                            <a:pt x="3418" y="2555"/>
                          </a:cubicBezTo>
                          <a:cubicBezTo>
                            <a:pt x="4988" y="2555"/>
                            <a:pt x="5696" y="2003"/>
                            <a:pt x="5696" y="1278"/>
                          </a:cubicBezTo>
                          <a:cubicBezTo>
                            <a:pt x="5696" y="553"/>
                            <a:pt x="4988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984" name="Google Shape;9984;p10"/>
                    <p:cNvSpPr/>
                    <p:nvPr/>
                  </p:nvSpPr>
                  <p:spPr>
                    <a:xfrm rot="-5400000">
                      <a:off x="797213" y="3152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7" y="1"/>
                          </a:moveTo>
                          <a:cubicBezTo>
                            <a:pt x="2951" y="1"/>
                            <a:pt x="2332" y="303"/>
                            <a:pt x="1622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8" y="4338"/>
                            <a:pt x="245" y="4343"/>
                            <a:pt x="319" y="4343"/>
                          </a:cubicBezTo>
                          <a:cubicBezTo>
                            <a:pt x="1025" y="4343"/>
                            <a:pt x="2437" y="3824"/>
                            <a:pt x="3452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20" y="1"/>
                            <a:pt x="3437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985" name="Google Shape;9985;p10"/>
                    <p:cNvSpPr/>
                    <p:nvPr/>
                  </p:nvSpPr>
                  <p:spPr>
                    <a:xfrm rot="-5400000">
                      <a:off x="751163" y="3341938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986" name="Google Shape;9986;p10"/>
                    <p:cNvSpPr/>
                    <p:nvPr/>
                  </p:nvSpPr>
                  <p:spPr>
                    <a:xfrm rot="-5400000">
                      <a:off x="746000" y="31853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987" name="Google Shape;9987;p10"/>
                    <p:cNvSpPr/>
                    <p:nvPr/>
                  </p:nvSpPr>
                  <p:spPr>
                    <a:xfrm rot="-5400000">
                      <a:off x="752475" y="2920425"/>
                      <a:ext cx="51800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72" h="2090" extrusionOk="0">
                          <a:moveTo>
                            <a:pt x="1036" y="1"/>
                          </a:moveTo>
                          <a:cubicBezTo>
                            <a:pt x="466" y="1"/>
                            <a:pt x="0" y="467"/>
                            <a:pt x="0" y="1036"/>
                          </a:cubicBezTo>
                          <a:cubicBezTo>
                            <a:pt x="0" y="1623"/>
                            <a:pt x="466" y="2089"/>
                            <a:pt x="1036" y="2089"/>
                          </a:cubicBezTo>
                          <a:cubicBezTo>
                            <a:pt x="1605" y="2089"/>
                            <a:pt x="2071" y="1623"/>
                            <a:pt x="2071" y="1036"/>
                          </a:cubicBezTo>
                          <a:cubicBezTo>
                            <a:pt x="2071" y="467"/>
                            <a:pt x="1605" y="1"/>
                            <a:pt x="103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988" name="Google Shape;9988;p10"/>
                    <p:cNvSpPr/>
                    <p:nvPr/>
                  </p:nvSpPr>
                  <p:spPr>
                    <a:xfrm rot="-5400000">
                      <a:off x="854738" y="2875138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0" y="1847"/>
                            <a:pt x="0" y="3418"/>
                          </a:cubicBezTo>
                          <a:cubicBezTo>
                            <a:pt x="0" y="5006"/>
                            <a:pt x="553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5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989" name="Google Shape;9989;p10"/>
                    <p:cNvSpPr/>
                    <p:nvPr/>
                  </p:nvSpPr>
                  <p:spPr>
                    <a:xfrm rot="-5400000">
                      <a:off x="800125" y="2810650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19" y="1"/>
                          </a:moveTo>
                          <a:cubicBezTo>
                            <a:pt x="245" y="1"/>
                            <a:pt x="179" y="7"/>
                            <a:pt x="121" y="18"/>
                          </a:cubicBezTo>
                          <a:cubicBezTo>
                            <a:pt x="1" y="639"/>
                            <a:pt x="518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5" y="4349"/>
                          </a:cubicBezTo>
                          <a:cubicBezTo>
                            <a:pt x="3718" y="4349"/>
                            <a:pt x="3967" y="4244"/>
                            <a:pt x="4160" y="4057"/>
                          </a:cubicBezTo>
                          <a:cubicBezTo>
                            <a:pt x="4661" y="3556"/>
                            <a:pt x="4557" y="2642"/>
                            <a:pt x="3435" y="1537"/>
                          </a:cubicBezTo>
                          <a:cubicBezTo>
                            <a:pt x="2435" y="521"/>
                            <a:pt x="1026" y="1"/>
                            <a:pt x="31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990" name="Google Shape;9990;p10"/>
                    <p:cNvSpPr/>
                    <p:nvPr/>
                  </p:nvSpPr>
                  <p:spPr>
                    <a:xfrm rot="-5400000">
                      <a:off x="706950" y="28063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1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4" y="2002"/>
                            <a:pt x="5714" y="1277"/>
                          </a:cubicBezTo>
                          <a:cubicBezTo>
                            <a:pt x="5714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991" name="Google Shape;9991;p10"/>
                    <p:cNvSpPr/>
                    <p:nvPr/>
                  </p:nvSpPr>
                  <p:spPr>
                    <a:xfrm rot="-5400000">
                      <a:off x="706950" y="30229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25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992" name="Google Shape;9992;p10"/>
                    <p:cNvSpPr/>
                    <p:nvPr/>
                  </p:nvSpPr>
                  <p:spPr>
                    <a:xfrm rot="-5400000">
                      <a:off x="800075" y="29738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42" y="1"/>
                          </a:moveTo>
                          <a:cubicBezTo>
                            <a:pt x="3635" y="1"/>
                            <a:pt x="2224" y="520"/>
                            <a:pt x="1209" y="1520"/>
                          </a:cubicBezTo>
                          <a:cubicBezTo>
                            <a:pt x="104" y="2642"/>
                            <a:pt x="1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2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2" y="7"/>
                            <a:pt x="4416" y="1"/>
                            <a:pt x="434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993" name="Google Shape;9993;p10"/>
                    <p:cNvSpPr/>
                    <p:nvPr/>
                  </p:nvSpPr>
                  <p:spPr>
                    <a:xfrm rot="-5400000">
                      <a:off x="833813" y="31031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994" name="Google Shape;9994;p10"/>
                    <p:cNvSpPr/>
                    <p:nvPr/>
                  </p:nvSpPr>
                  <p:spPr>
                    <a:xfrm rot="-5400000">
                      <a:off x="833163" y="27603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995" name="Google Shape;9995;p10"/>
                    <p:cNvSpPr/>
                    <p:nvPr/>
                  </p:nvSpPr>
                  <p:spPr>
                    <a:xfrm rot="-5400000">
                      <a:off x="931975" y="28509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996" name="Google Shape;9996;p10"/>
                    <p:cNvSpPr/>
                    <p:nvPr/>
                  </p:nvSpPr>
                  <p:spPr>
                    <a:xfrm rot="-5400000">
                      <a:off x="927875" y="3018600"/>
                      <a:ext cx="40150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605" y="1226"/>
                            <a:pt x="1605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997" name="Google Shape;9997;p10"/>
                    <p:cNvSpPr/>
                    <p:nvPr/>
                  </p:nvSpPr>
                  <p:spPr>
                    <a:xfrm rot="-5400000">
                      <a:off x="909538" y="25705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7" y="0"/>
                            <a:pt x="1" y="466"/>
                            <a:pt x="1" y="1036"/>
                          </a:cubicBezTo>
                          <a:cubicBezTo>
                            <a:pt x="1" y="1606"/>
                            <a:pt x="467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998" name="Google Shape;9998;p10"/>
                    <p:cNvSpPr/>
                    <p:nvPr/>
                  </p:nvSpPr>
                  <p:spPr>
                    <a:xfrm rot="-5400000">
                      <a:off x="795188" y="25247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7" y="1"/>
                          </a:moveTo>
                          <a:cubicBezTo>
                            <a:pt x="553" y="1"/>
                            <a:pt x="0" y="708"/>
                            <a:pt x="0" y="2296"/>
                          </a:cubicBezTo>
                          <a:cubicBezTo>
                            <a:pt x="0" y="3884"/>
                            <a:pt x="760" y="5386"/>
                            <a:pt x="1277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7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9999" name="Google Shape;9999;p10"/>
                    <p:cNvSpPr/>
                    <p:nvPr/>
                  </p:nvSpPr>
                  <p:spPr>
                    <a:xfrm rot="-5400000">
                      <a:off x="797213" y="2623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2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26" y="2825"/>
                          </a:cubicBezTo>
                          <a:cubicBezTo>
                            <a:pt x="2225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2" y="4338"/>
                            <a:pt x="4540" y="4326"/>
                          </a:cubicBezTo>
                          <a:cubicBezTo>
                            <a:pt x="4660" y="3722"/>
                            <a:pt x="4143" y="2117"/>
                            <a:pt x="3038" y="995"/>
                          </a:cubicBezTo>
                          <a:cubicBezTo>
                            <a:pt x="2341" y="299"/>
                            <a:pt x="1720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00" name="Google Shape;10000;p10"/>
                    <p:cNvSpPr/>
                    <p:nvPr/>
                  </p:nvSpPr>
                  <p:spPr>
                    <a:xfrm rot="-5400000">
                      <a:off x="864225" y="26727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0" y="553"/>
                            <a:pt x="0" y="1278"/>
                          </a:cubicBezTo>
                          <a:cubicBezTo>
                            <a:pt x="0" y="2003"/>
                            <a:pt x="708" y="2555"/>
                            <a:pt x="2296" y="2555"/>
                          </a:cubicBezTo>
                          <a:cubicBezTo>
                            <a:pt x="3866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6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01" name="Google Shape;10001;p10"/>
                    <p:cNvSpPr/>
                    <p:nvPr/>
                  </p:nvSpPr>
                  <p:spPr>
                    <a:xfrm rot="-5400000">
                      <a:off x="864225" y="24561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63" y="760"/>
                            <a:pt x="1" y="1278"/>
                          </a:cubicBezTo>
                          <a:cubicBezTo>
                            <a:pt x="363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02" name="Google Shape;10002;p10"/>
                    <p:cNvSpPr/>
                    <p:nvPr/>
                  </p:nvSpPr>
                  <p:spPr>
                    <a:xfrm rot="-5400000">
                      <a:off x="797213" y="2460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9" y="4338"/>
                            <a:pt x="245" y="4343"/>
                            <a:pt x="319" y="4343"/>
                          </a:cubicBezTo>
                          <a:cubicBezTo>
                            <a:pt x="1026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03" name="Google Shape;10003;p10"/>
                    <p:cNvSpPr/>
                    <p:nvPr/>
                  </p:nvSpPr>
                  <p:spPr>
                    <a:xfrm rot="-5400000">
                      <a:off x="741900" y="26609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04" name="Google Shape;10004;p10"/>
                    <p:cNvSpPr/>
                    <p:nvPr/>
                  </p:nvSpPr>
                  <p:spPr>
                    <a:xfrm rot="-5400000">
                      <a:off x="745988" y="24932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05" name="Google Shape;10005;p10"/>
                    <p:cNvSpPr/>
                    <p:nvPr/>
                  </p:nvSpPr>
                  <p:spPr>
                    <a:xfrm rot="-5400000">
                      <a:off x="748000" y="2224275"/>
                      <a:ext cx="60850" cy="52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4" h="2086" extrusionOk="0">
                          <a:moveTo>
                            <a:pt x="1048" y="0"/>
                          </a:moveTo>
                          <a:cubicBezTo>
                            <a:pt x="513" y="0"/>
                            <a:pt x="0" y="414"/>
                            <a:pt x="0" y="1032"/>
                          </a:cubicBezTo>
                          <a:cubicBezTo>
                            <a:pt x="0" y="1619"/>
                            <a:pt x="466" y="2085"/>
                            <a:pt x="1053" y="2085"/>
                          </a:cubicBezTo>
                          <a:cubicBezTo>
                            <a:pt x="1968" y="2085"/>
                            <a:pt x="2434" y="963"/>
                            <a:pt x="1778" y="307"/>
                          </a:cubicBezTo>
                          <a:cubicBezTo>
                            <a:pt x="1566" y="95"/>
                            <a:pt x="1304" y="0"/>
                            <a:pt x="1048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06" name="Google Shape;10006;p10"/>
                    <p:cNvSpPr/>
                    <p:nvPr/>
                  </p:nvSpPr>
                  <p:spPr>
                    <a:xfrm rot="-5400000">
                      <a:off x="854725" y="218302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53" y="5714"/>
                            <a:pt x="1278" y="5714"/>
                          </a:cubicBezTo>
                          <a:cubicBezTo>
                            <a:pt x="1986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79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07" name="Google Shape;10007;p10"/>
                    <p:cNvSpPr/>
                    <p:nvPr/>
                  </p:nvSpPr>
                  <p:spPr>
                    <a:xfrm rot="-5400000">
                      <a:off x="800125" y="21185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5" y="1"/>
                          </a:moveTo>
                          <a:cubicBezTo>
                            <a:pt x="230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18" y="2227"/>
                            <a:pt x="1622" y="3349"/>
                          </a:cubicBezTo>
                          <a:cubicBezTo>
                            <a:pt x="2315" y="4052"/>
                            <a:pt x="2933" y="4349"/>
                            <a:pt x="3420" y="4349"/>
                          </a:cubicBezTo>
                          <a:cubicBezTo>
                            <a:pt x="3711" y="4349"/>
                            <a:pt x="3956" y="4244"/>
                            <a:pt x="4142" y="4057"/>
                          </a:cubicBezTo>
                          <a:cubicBezTo>
                            <a:pt x="4660" y="3556"/>
                            <a:pt x="4557" y="2642"/>
                            <a:pt x="3435" y="1537"/>
                          </a:cubicBezTo>
                          <a:cubicBezTo>
                            <a:pt x="2419" y="521"/>
                            <a:pt x="1022" y="1"/>
                            <a:pt x="30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08" name="Google Shape;10008;p10"/>
                    <p:cNvSpPr/>
                    <p:nvPr/>
                  </p:nvSpPr>
                  <p:spPr>
                    <a:xfrm rot="-5400000">
                      <a:off x="706963" y="2114213"/>
                      <a:ext cx="142825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3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5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5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09" name="Google Shape;10009;p10"/>
                    <p:cNvSpPr/>
                    <p:nvPr/>
                  </p:nvSpPr>
                  <p:spPr>
                    <a:xfrm rot="-5400000">
                      <a:off x="706950" y="23308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1" y="570"/>
                            <a:pt x="1" y="1277"/>
                          </a:cubicBezTo>
                          <a:cubicBezTo>
                            <a:pt x="1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9" y="1795"/>
                            <a:pt x="5714" y="1277"/>
                          </a:cubicBezTo>
                          <a:cubicBezTo>
                            <a:pt x="5369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10" name="Google Shape;10010;p10"/>
                    <p:cNvSpPr/>
                    <p:nvPr/>
                  </p:nvSpPr>
                  <p:spPr>
                    <a:xfrm rot="-5400000">
                      <a:off x="800075" y="22817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9" y="1520"/>
                          </a:cubicBezTo>
                          <a:cubicBezTo>
                            <a:pt x="87" y="2642"/>
                            <a:pt x="1" y="3539"/>
                            <a:pt x="501" y="4057"/>
                          </a:cubicBezTo>
                          <a:cubicBezTo>
                            <a:pt x="693" y="4242"/>
                            <a:pt x="936" y="4344"/>
                            <a:pt x="1222" y="4344"/>
                          </a:cubicBezTo>
                          <a:cubicBezTo>
                            <a:pt x="1711" y="4344"/>
                            <a:pt x="2325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11" name="Google Shape;10011;p10"/>
                    <p:cNvSpPr/>
                    <p:nvPr/>
                  </p:nvSpPr>
                  <p:spPr>
                    <a:xfrm rot="-5400000">
                      <a:off x="833600" y="24112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12" name="Google Shape;10012;p10"/>
                    <p:cNvSpPr/>
                    <p:nvPr/>
                  </p:nvSpPr>
                  <p:spPr>
                    <a:xfrm rot="-5400000">
                      <a:off x="833163" y="20682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13" name="Google Shape;10013;p10"/>
                    <p:cNvSpPr/>
                    <p:nvPr/>
                  </p:nvSpPr>
                  <p:spPr>
                    <a:xfrm rot="-5400000">
                      <a:off x="931975" y="2158850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605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14" name="Google Shape;10014;p10"/>
                    <p:cNvSpPr/>
                    <p:nvPr/>
                  </p:nvSpPr>
                  <p:spPr>
                    <a:xfrm rot="-5400000">
                      <a:off x="928088" y="23267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15" name="Google Shape;10015;p10"/>
                    <p:cNvSpPr/>
                    <p:nvPr/>
                  </p:nvSpPr>
                  <p:spPr>
                    <a:xfrm rot="-5400000">
                      <a:off x="905375" y="1882550"/>
                      <a:ext cx="60875" cy="52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5" h="2085" extrusionOk="0">
                          <a:moveTo>
                            <a:pt x="1399" y="0"/>
                          </a:moveTo>
                          <a:cubicBezTo>
                            <a:pt x="467" y="0"/>
                            <a:pt x="1" y="1122"/>
                            <a:pt x="657" y="1778"/>
                          </a:cubicBezTo>
                          <a:cubicBezTo>
                            <a:pt x="868" y="1990"/>
                            <a:pt x="1129" y="2085"/>
                            <a:pt x="1384" y="2085"/>
                          </a:cubicBezTo>
                          <a:cubicBezTo>
                            <a:pt x="1920" y="2085"/>
                            <a:pt x="2434" y="1667"/>
                            <a:pt x="2434" y="1036"/>
                          </a:cubicBezTo>
                          <a:cubicBezTo>
                            <a:pt x="2434" y="466"/>
                            <a:pt x="1968" y="0"/>
                            <a:pt x="1399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16" name="Google Shape;10016;p10"/>
                    <p:cNvSpPr/>
                    <p:nvPr/>
                  </p:nvSpPr>
                  <p:spPr>
                    <a:xfrm rot="-5400000">
                      <a:off x="795188" y="18326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68"/>
                            <a:pt x="1278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17" name="Google Shape;10017;p10"/>
                    <p:cNvSpPr/>
                    <p:nvPr/>
                  </p:nvSpPr>
                  <p:spPr>
                    <a:xfrm rot="-5400000">
                      <a:off x="797213" y="1931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3" y="0"/>
                          </a:moveTo>
                          <a:cubicBezTo>
                            <a:pt x="936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4" y="1703"/>
                            <a:pt x="1209" y="2825"/>
                          </a:cubicBezTo>
                          <a:cubicBezTo>
                            <a:pt x="2224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8" y="995"/>
                          </a:cubicBezTo>
                          <a:cubicBezTo>
                            <a:pt x="2331" y="299"/>
                            <a:pt x="1713" y="0"/>
                            <a:pt x="122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18" name="Google Shape;10018;p10"/>
                    <p:cNvSpPr/>
                    <p:nvPr/>
                  </p:nvSpPr>
                  <p:spPr>
                    <a:xfrm rot="-5400000">
                      <a:off x="864225" y="19806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8" y="2555"/>
                            <a:pt x="2296" y="2555"/>
                          </a:cubicBezTo>
                          <a:cubicBezTo>
                            <a:pt x="3867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19" name="Google Shape;10019;p10"/>
                    <p:cNvSpPr/>
                    <p:nvPr/>
                  </p:nvSpPr>
                  <p:spPr>
                    <a:xfrm rot="-5400000">
                      <a:off x="864225" y="17640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18" y="1"/>
                          </a:moveTo>
                          <a:cubicBezTo>
                            <a:pt x="1848" y="1"/>
                            <a:pt x="346" y="760"/>
                            <a:pt x="1" y="1278"/>
                          </a:cubicBezTo>
                          <a:cubicBezTo>
                            <a:pt x="346" y="1796"/>
                            <a:pt x="1848" y="2555"/>
                            <a:pt x="3418" y="2555"/>
                          </a:cubicBezTo>
                          <a:cubicBezTo>
                            <a:pt x="5006" y="2555"/>
                            <a:pt x="5714" y="2003"/>
                            <a:pt x="5714" y="1278"/>
                          </a:cubicBezTo>
                          <a:cubicBezTo>
                            <a:pt x="5714" y="553"/>
                            <a:pt x="5006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20" name="Google Shape;10020;p10"/>
                    <p:cNvSpPr/>
                    <p:nvPr/>
                  </p:nvSpPr>
                  <p:spPr>
                    <a:xfrm rot="-5400000">
                      <a:off x="797213" y="17682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01" y="2117"/>
                            <a:pt x="1" y="3722"/>
                            <a:pt x="122" y="4326"/>
                          </a:cubicBezTo>
                          <a:cubicBezTo>
                            <a:pt x="179" y="4338"/>
                            <a:pt x="245" y="4343"/>
                            <a:pt x="320" y="4343"/>
                          </a:cubicBezTo>
                          <a:cubicBezTo>
                            <a:pt x="1026" y="4343"/>
                            <a:pt x="2436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21" name="Google Shape;10021;p10"/>
                    <p:cNvSpPr/>
                    <p:nvPr/>
                  </p:nvSpPr>
                  <p:spPr>
                    <a:xfrm rot="-5400000">
                      <a:off x="741900" y="19688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8" y="1243"/>
                            <a:pt x="1588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22" name="Google Shape;10022;p10"/>
                    <p:cNvSpPr/>
                    <p:nvPr/>
                  </p:nvSpPr>
                  <p:spPr>
                    <a:xfrm rot="-5400000">
                      <a:off x="746213" y="18013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23" name="Google Shape;10023;p10"/>
                    <p:cNvSpPr/>
                    <p:nvPr/>
                  </p:nvSpPr>
                  <p:spPr>
                    <a:xfrm rot="-5400000">
                      <a:off x="752263" y="1536438"/>
                      <a:ext cx="52225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90" extrusionOk="0">
                          <a:moveTo>
                            <a:pt x="1053" y="1"/>
                          </a:moveTo>
                          <a:cubicBezTo>
                            <a:pt x="467" y="1"/>
                            <a:pt x="1" y="467"/>
                            <a:pt x="1" y="1036"/>
                          </a:cubicBezTo>
                          <a:cubicBezTo>
                            <a:pt x="1" y="1623"/>
                            <a:pt x="467" y="2089"/>
                            <a:pt x="1053" y="2089"/>
                          </a:cubicBezTo>
                          <a:cubicBezTo>
                            <a:pt x="1623" y="2089"/>
                            <a:pt x="2089" y="1623"/>
                            <a:pt x="2089" y="1036"/>
                          </a:cubicBezTo>
                          <a:cubicBezTo>
                            <a:pt x="2089" y="467"/>
                            <a:pt x="1623" y="1"/>
                            <a:pt x="10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24" name="Google Shape;10024;p10"/>
                    <p:cNvSpPr/>
                    <p:nvPr/>
                  </p:nvSpPr>
                  <p:spPr>
                    <a:xfrm rot="-5400000">
                      <a:off x="854725" y="1491350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70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6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25" name="Google Shape;10025;p10"/>
                    <p:cNvSpPr/>
                    <p:nvPr/>
                  </p:nvSpPr>
                  <p:spPr>
                    <a:xfrm rot="-5400000">
                      <a:off x="800125" y="14264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6" y="1"/>
                          </a:moveTo>
                          <a:cubicBezTo>
                            <a:pt x="231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01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1" y="4349"/>
                          </a:cubicBezTo>
                          <a:cubicBezTo>
                            <a:pt x="3711" y="4349"/>
                            <a:pt x="3956" y="4244"/>
                            <a:pt x="4143" y="4057"/>
                          </a:cubicBezTo>
                          <a:cubicBezTo>
                            <a:pt x="4660" y="3556"/>
                            <a:pt x="4540" y="2642"/>
                            <a:pt x="3435" y="1537"/>
                          </a:cubicBezTo>
                          <a:cubicBezTo>
                            <a:pt x="2420" y="521"/>
                            <a:pt x="1022" y="1"/>
                            <a:pt x="30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26" name="Google Shape;10026;p10"/>
                    <p:cNvSpPr/>
                    <p:nvPr/>
                  </p:nvSpPr>
                  <p:spPr>
                    <a:xfrm rot="-5400000">
                      <a:off x="706950" y="14221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27" name="Google Shape;10027;p10"/>
                    <p:cNvSpPr/>
                    <p:nvPr/>
                  </p:nvSpPr>
                  <p:spPr>
                    <a:xfrm rot="-5400000">
                      <a:off x="706950" y="16387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6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6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28" name="Google Shape;10028;p10"/>
                    <p:cNvSpPr/>
                    <p:nvPr/>
                  </p:nvSpPr>
                  <p:spPr>
                    <a:xfrm rot="-5400000">
                      <a:off x="800075" y="1589575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8" y="1520"/>
                          </a:cubicBezTo>
                          <a:cubicBezTo>
                            <a:pt x="87" y="2642"/>
                            <a:pt x="0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1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0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29" name="Google Shape;10029;p10"/>
                    <p:cNvSpPr/>
                    <p:nvPr/>
                  </p:nvSpPr>
                  <p:spPr>
                    <a:xfrm rot="-5400000">
                      <a:off x="833600" y="17191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2" y="0"/>
                          </a:moveTo>
                          <a:cubicBezTo>
                            <a:pt x="1" y="0"/>
                            <a:pt x="1" y="1243"/>
                            <a:pt x="812" y="1243"/>
                          </a:cubicBezTo>
                          <a:cubicBezTo>
                            <a:pt x="1606" y="1243"/>
                            <a:pt x="1606" y="0"/>
                            <a:pt x="812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30" name="Google Shape;10030;p10"/>
                    <p:cNvSpPr/>
                    <p:nvPr/>
                  </p:nvSpPr>
                  <p:spPr>
                    <a:xfrm rot="-5400000">
                      <a:off x="833150" y="1376150"/>
                      <a:ext cx="4017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31" name="Google Shape;10031;p10"/>
                    <p:cNvSpPr/>
                    <p:nvPr/>
                  </p:nvSpPr>
                  <p:spPr>
                    <a:xfrm rot="-5400000">
                      <a:off x="909538" y="1186288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6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66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32" name="Google Shape;10032;p10"/>
                    <p:cNvSpPr/>
                    <p:nvPr/>
                  </p:nvSpPr>
                  <p:spPr>
                    <a:xfrm rot="-5400000">
                      <a:off x="794963" y="1140763"/>
                      <a:ext cx="6432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73" h="5714" extrusionOk="0">
                          <a:moveTo>
                            <a:pt x="1295" y="1"/>
                          </a:moveTo>
                          <a:cubicBezTo>
                            <a:pt x="570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77" y="5386"/>
                            <a:pt x="1295" y="5714"/>
                          </a:cubicBezTo>
                          <a:cubicBezTo>
                            <a:pt x="1796" y="5368"/>
                            <a:pt x="2572" y="3867"/>
                            <a:pt x="2572" y="2296"/>
                          </a:cubicBezTo>
                          <a:cubicBezTo>
                            <a:pt x="2572" y="726"/>
                            <a:pt x="2003" y="1"/>
                            <a:pt x="12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33" name="Google Shape;10033;p10"/>
                    <p:cNvSpPr/>
                    <p:nvPr/>
                  </p:nvSpPr>
                  <p:spPr>
                    <a:xfrm rot="-5400000">
                      <a:off x="797438" y="1239438"/>
                      <a:ext cx="11607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43" h="4344" extrusionOk="0">
                          <a:moveTo>
                            <a:pt x="1214" y="0"/>
                          </a:moveTo>
                          <a:cubicBezTo>
                            <a:pt x="927" y="0"/>
                            <a:pt x="685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08" y="2825"/>
                          </a:cubicBezTo>
                          <a:cubicBezTo>
                            <a:pt x="2224" y="3824"/>
                            <a:pt x="3635" y="4343"/>
                            <a:pt x="4341" y="4343"/>
                          </a:cubicBezTo>
                          <a:cubicBezTo>
                            <a:pt x="4416" y="4343"/>
                            <a:pt x="4482" y="4338"/>
                            <a:pt x="4539" y="4326"/>
                          </a:cubicBezTo>
                          <a:cubicBezTo>
                            <a:pt x="4643" y="3722"/>
                            <a:pt x="4142" y="2117"/>
                            <a:pt x="3020" y="995"/>
                          </a:cubicBezTo>
                          <a:cubicBezTo>
                            <a:pt x="2324" y="299"/>
                            <a:pt x="1703" y="0"/>
                            <a:pt x="121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34" name="Google Shape;10034;p10"/>
                    <p:cNvSpPr/>
                    <p:nvPr/>
                  </p:nvSpPr>
                  <p:spPr>
                    <a:xfrm rot="-5400000">
                      <a:off x="864225" y="12885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9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9" y="2555"/>
                            <a:pt x="2296" y="2555"/>
                          </a:cubicBezTo>
                          <a:cubicBezTo>
                            <a:pt x="3867" y="2555"/>
                            <a:pt x="5351" y="1796"/>
                            <a:pt x="5714" y="1278"/>
                          </a:cubicBezTo>
                          <a:cubicBezTo>
                            <a:pt x="5351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35" name="Google Shape;10035;p10"/>
                    <p:cNvSpPr/>
                    <p:nvPr/>
                  </p:nvSpPr>
                  <p:spPr>
                    <a:xfrm rot="-5400000">
                      <a:off x="864225" y="107192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45" y="760"/>
                            <a:pt x="0" y="1278"/>
                          </a:cubicBezTo>
                          <a:cubicBezTo>
                            <a:pt x="345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36" name="Google Shape;10036;p10"/>
                    <p:cNvSpPr/>
                    <p:nvPr/>
                  </p:nvSpPr>
                  <p:spPr>
                    <a:xfrm rot="-5400000">
                      <a:off x="797213" y="1076113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3" y="1"/>
                          </a:moveTo>
                          <a:cubicBezTo>
                            <a:pt x="2943" y="1"/>
                            <a:pt x="2321" y="303"/>
                            <a:pt x="1623" y="1012"/>
                          </a:cubicBezTo>
                          <a:cubicBezTo>
                            <a:pt x="518" y="2134"/>
                            <a:pt x="0" y="3722"/>
                            <a:pt x="104" y="4326"/>
                          </a:cubicBezTo>
                          <a:cubicBezTo>
                            <a:pt x="163" y="4338"/>
                            <a:pt x="231" y="4343"/>
                            <a:pt x="306" y="4343"/>
                          </a:cubicBezTo>
                          <a:cubicBezTo>
                            <a:pt x="1025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18" y="1"/>
                            <a:pt x="343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37" name="Google Shape;10037;p10"/>
                    <p:cNvSpPr/>
                    <p:nvPr/>
                  </p:nvSpPr>
                  <p:spPr>
                    <a:xfrm rot="-5400000">
                      <a:off x="741900" y="12767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38" name="Google Shape;10038;p10"/>
                    <p:cNvSpPr/>
                    <p:nvPr/>
                  </p:nvSpPr>
                  <p:spPr>
                    <a:xfrm rot="-5400000">
                      <a:off x="746213" y="11092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39" name="Google Shape;10039;p10"/>
                    <p:cNvSpPr/>
                    <p:nvPr/>
                  </p:nvSpPr>
                  <p:spPr>
                    <a:xfrm rot="-5400000">
                      <a:off x="758338" y="99681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40" name="Google Shape;10040;p10"/>
                    <p:cNvSpPr/>
                    <p:nvPr/>
                  </p:nvSpPr>
                  <p:spPr>
                    <a:xfrm rot="-5400000">
                      <a:off x="932188" y="14669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41" name="Google Shape;10041;p10"/>
                    <p:cNvSpPr/>
                    <p:nvPr/>
                  </p:nvSpPr>
                  <p:spPr>
                    <a:xfrm rot="-5400000">
                      <a:off x="928088" y="16346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5" y="0"/>
                          </a:moveTo>
                          <a:cubicBezTo>
                            <a:pt x="1" y="0"/>
                            <a:pt x="1" y="1226"/>
                            <a:pt x="795" y="1226"/>
                          </a:cubicBezTo>
                          <a:cubicBezTo>
                            <a:pt x="1589" y="1226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  <p:grpSp>
                <p:nvGrpSpPr>
                  <p:cNvPr id="10042" name="Google Shape;10042;p10"/>
                  <p:cNvGrpSpPr/>
                  <p:nvPr/>
                </p:nvGrpSpPr>
                <p:grpSpPr>
                  <a:xfrm rot="10800000">
                    <a:off x="250000" y="2657925"/>
                    <a:ext cx="266250" cy="2469450"/>
                    <a:chOff x="701350" y="1022525"/>
                    <a:chExt cx="266250" cy="2469450"/>
                  </a:xfrm>
                </p:grpSpPr>
                <p:sp>
                  <p:nvSpPr>
                    <p:cNvPr id="10043" name="Google Shape;10043;p10"/>
                    <p:cNvSpPr/>
                    <p:nvPr/>
                  </p:nvSpPr>
                  <p:spPr>
                    <a:xfrm rot="-5400000">
                      <a:off x="-381513" y="2380187"/>
                      <a:ext cx="2182127" cy="164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6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44" name="Google Shape;10044;p10"/>
                    <p:cNvSpPr/>
                    <p:nvPr/>
                  </p:nvSpPr>
                  <p:spPr>
                    <a:xfrm rot="-5400000">
                      <a:off x="909538" y="32626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84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84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45" name="Google Shape;10045;p10"/>
                    <p:cNvSpPr/>
                    <p:nvPr/>
                  </p:nvSpPr>
                  <p:spPr>
                    <a:xfrm rot="-5400000">
                      <a:off x="795175" y="321687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86"/>
                            <a:pt x="1278" y="5714"/>
                          </a:cubicBezTo>
                          <a:cubicBezTo>
                            <a:pt x="1796" y="5386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2003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46" name="Google Shape;10046;p10"/>
                    <p:cNvSpPr/>
                    <p:nvPr/>
                  </p:nvSpPr>
                  <p:spPr>
                    <a:xfrm rot="-5400000">
                      <a:off x="797200" y="3315550"/>
                      <a:ext cx="116550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2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5" y="1703"/>
                            <a:pt x="1226" y="2825"/>
                          </a:cubicBezTo>
                          <a:cubicBezTo>
                            <a:pt x="2226" y="3824"/>
                            <a:pt x="3636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9" y="995"/>
                          </a:cubicBezTo>
                          <a:cubicBezTo>
                            <a:pt x="2342" y="299"/>
                            <a:pt x="1721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47" name="Google Shape;10047;p10"/>
                    <p:cNvSpPr/>
                    <p:nvPr/>
                  </p:nvSpPr>
                  <p:spPr>
                    <a:xfrm rot="-5400000">
                      <a:off x="864225" y="336487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26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26" y="2555"/>
                            <a:pt x="2296" y="2555"/>
                          </a:cubicBezTo>
                          <a:cubicBezTo>
                            <a:pt x="3867" y="2555"/>
                            <a:pt x="5369" y="1796"/>
                            <a:pt x="5714" y="1278"/>
                          </a:cubicBezTo>
                          <a:cubicBezTo>
                            <a:pt x="5369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48" name="Google Shape;10048;p10"/>
                    <p:cNvSpPr/>
                    <p:nvPr/>
                  </p:nvSpPr>
                  <p:spPr>
                    <a:xfrm rot="-5400000">
                      <a:off x="864438" y="3148038"/>
                      <a:ext cx="142425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7" h="2556" extrusionOk="0">
                          <a:moveTo>
                            <a:pt x="3418" y="1"/>
                          </a:moveTo>
                          <a:cubicBezTo>
                            <a:pt x="1847" y="1"/>
                            <a:pt x="346" y="760"/>
                            <a:pt x="0" y="1278"/>
                          </a:cubicBezTo>
                          <a:cubicBezTo>
                            <a:pt x="346" y="1796"/>
                            <a:pt x="1847" y="2555"/>
                            <a:pt x="3418" y="2555"/>
                          </a:cubicBezTo>
                          <a:cubicBezTo>
                            <a:pt x="4988" y="2555"/>
                            <a:pt x="5696" y="2003"/>
                            <a:pt x="5696" y="1278"/>
                          </a:cubicBezTo>
                          <a:cubicBezTo>
                            <a:pt x="5696" y="553"/>
                            <a:pt x="4988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49" name="Google Shape;10049;p10"/>
                    <p:cNvSpPr/>
                    <p:nvPr/>
                  </p:nvSpPr>
                  <p:spPr>
                    <a:xfrm rot="-5400000">
                      <a:off x="797213" y="3152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7" y="1"/>
                          </a:moveTo>
                          <a:cubicBezTo>
                            <a:pt x="2951" y="1"/>
                            <a:pt x="2332" y="303"/>
                            <a:pt x="1622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8" y="4338"/>
                            <a:pt x="245" y="4343"/>
                            <a:pt x="319" y="4343"/>
                          </a:cubicBezTo>
                          <a:cubicBezTo>
                            <a:pt x="1025" y="4343"/>
                            <a:pt x="2437" y="3824"/>
                            <a:pt x="3452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20" y="1"/>
                            <a:pt x="3437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50" name="Google Shape;10050;p10"/>
                    <p:cNvSpPr/>
                    <p:nvPr/>
                  </p:nvSpPr>
                  <p:spPr>
                    <a:xfrm rot="-5400000">
                      <a:off x="849775" y="3456775"/>
                      <a:ext cx="39725" cy="306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7" extrusionOk="0">
                          <a:moveTo>
                            <a:pt x="794" y="1"/>
                          </a:moveTo>
                          <a:cubicBezTo>
                            <a:pt x="0" y="1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51" name="Google Shape;10051;p10"/>
                    <p:cNvSpPr/>
                    <p:nvPr/>
                  </p:nvSpPr>
                  <p:spPr>
                    <a:xfrm rot="-5400000">
                      <a:off x="741688" y="335281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52" name="Google Shape;10052;p10"/>
                    <p:cNvSpPr/>
                    <p:nvPr/>
                  </p:nvSpPr>
                  <p:spPr>
                    <a:xfrm rot="-5400000">
                      <a:off x="746000" y="31853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53" name="Google Shape;10053;p10"/>
                    <p:cNvSpPr/>
                    <p:nvPr/>
                  </p:nvSpPr>
                  <p:spPr>
                    <a:xfrm rot="-5400000">
                      <a:off x="752475" y="2920425"/>
                      <a:ext cx="51800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72" h="2090" extrusionOk="0">
                          <a:moveTo>
                            <a:pt x="1036" y="1"/>
                          </a:moveTo>
                          <a:cubicBezTo>
                            <a:pt x="466" y="1"/>
                            <a:pt x="0" y="467"/>
                            <a:pt x="0" y="1036"/>
                          </a:cubicBezTo>
                          <a:cubicBezTo>
                            <a:pt x="0" y="1623"/>
                            <a:pt x="466" y="2089"/>
                            <a:pt x="1036" y="2089"/>
                          </a:cubicBezTo>
                          <a:cubicBezTo>
                            <a:pt x="1605" y="2089"/>
                            <a:pt x="2071" y="1623"/>
                            <a:pt x="2071" y="1036"/>
                          </a:cubicBezTo>
                          <a:cubicBezTo>
                            <a:pt x="2071" y="467"/>
                            <a:pt x="1605" y="1"/>
                            <a:pt x="103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54" name="Google Shape;10054;p10"/>
                    <p:cNvSpPr/>
                    <p:nvPr/>
                  </p:nvSpPr>
                  <p:spPr>
                    <a:xfrm rot="-5400000">
                      <a:off x="854738" y="2875138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0" y="1847"/>
                            <a:pt x="0" y="3418"/>
                          </a:cubicBezTo>
                          <a:cubicBezTo>
                            <a:pt x="0" y="5006"/>
                            <a:pt x="553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5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55" name="Google Shape;10055;p10"/>
                    <p:cNvSpPr/>
                    <p:nvPr/>
                  </p:nvSpPr>
                  <p:spPr>
                    <a:xfrm rot="-5400000">
                      <a:off x="800125" y="2810650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19" y="1"/>
                          </a:moveTo>
                          <a:cubicBezTo>
                            <a:pt x="245" y="1"/>
                            <a:pt x="179" y="7"/>
                            <a:pt x="121" y="18"/>
                          </a:cubicBezTo>
                          <a:cubicBezTo>
                            <a:pt x="1" y="639"/>
                            <a:pt x="518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5" y="4349"/>
                          </a:cubicBezTo>
                          <a:cubicBezTo>
                            <a:pt x="3718" y="4349"/>
                            <a:pt x="3967" y="4244"/>
                            <a:pt x="4160" y="4057"/>
                          </a:cubicBezTo>
                          <a:cubicBezTo>
                            <a:pt x="4661" y="3556"/>
                            <a:pt x="4557" y="2642"/>
                            <a:pt x="3435" y="1537"/>
                          </a:cubicBezTo>
                          <a:cubicBezTo>
                            <a:pt x="2435" y="521"/>
                            <a:pt x="1026" y="1"/>
                            <a:pt x="31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56" name="Google Shape;10056;p10"/>
                    <p:cNvSpPr/>
                    <p:nvPr/>
                  </p:nvSpPr>
                  <p:spPr>
                    <a:xfrm rot="-5400000">
                      <a:off x="706950" y="28063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1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4" y="2002"/>
                            <a:pt x="5714" y="1277"/>
                          </a:cubicBezTo>
                          <a:cubicBezTo>
                            <a:pt x="5714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57" name="Google Shape;10057;p10"/>
                    <p:cNvSpPr/>
                    <p:nvPr/>
                  </p:nvSpPr>
                  <p:spPr>
                    <a:xfrm rot="-5400000">
                      <a:off x="706950" y="30229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25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58" name="Google Shape;10058;p10"/>
                    <p:cNvSpPr/>
                    <p:nvPr/>
                  </p:nvSpPr>
                  <p:spPr>
                    <a:xfrm rot="-5400000">
                      <a:off x="800075" y="29738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42" y="1"/>
                          </a:moveTo>
                          <a:cubicBezTo>
                            <a:pt x="3635" y="1"/>
                            <a:pt x="2224" y="520"/>
                            <a:pt x="1209" y="1520"/>
                          </a:cubicBezTo>
                          <a:cubicBezTo>
                            <a:pt x="104" y="2642"/>
                            <a:pt x="1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2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2" y="7"/>
                            <a:pt x="4416" y="1"/>
                            <a:pt x="434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59" name="Google Shape;10059;p10"/>
                    <p:cNvSpPr/>
                    <p:nvPr/>
                  </p:nvSpPr>
                  <p:spPr>
                    <a:xfrm rot="-5400000">
                      <a:off x="833813" y="31031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60" name="Google Shape;10060;p10"/>
                    <p:cNvSpPr/>
                    <p:nvPr/>
                  </p:nvSpPr>
                  <p:spPr>
                    <a:xfrm rot="-5400000">
                      <a:off x="833163" y="27603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61" name="Google Shape;10061;p10"/>
                    <p:cNvSpPr/>
                    <p:nvPr/>
                  </p:nvSpPr>
                  <p:spPr>
                    <a:xfrm rot="-5400000">
                      <a:off x="931975" y="28509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62" name="Google Shape;10062;p10"/>
                    <p:cNvSpPr/>
                    <p:nvPr/>
                  </p:nvSpPr>
                  <p:spPr>
                    <a:xfrm rot="-5400000">
                      <a:off x="927875" y="3018600"/>
                      <a:ext cx="40150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605" y="1226"/>
                            <a:pt x="1605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63" name="Google Shape;10063;p10"/>
                    <p:cNvSpPr/>
                    <p:nvPr/>
                  </p:nvSpPr>
                  <p:spPr>
                    <a:xfrm rot="-5400000">
                      <a:off x="909538" y="25705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7" y="0"/>
                            <a:pt x="1" y="466"/>
                            <a:pt x="1" y="1036"/>
                          </a:cubicBezTo>
                          <a:cubicBezTo>
                            <a:pt x="1" y="1606"/>
                            <a:pt x="467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64" name="Google Shape;10064;p10"/>
                    <p:cNvSpPr/>
                    <p:nvPr/>
                  </p:nvSpPr>
                  <p:spPr>
                    <a:xfrm rot="-5400000">
                      <a:off x="795188" y="25247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7" y="1"/>
                          </a:moveTo>
                          <a:cubicBezTo>
                            <a:pt x="553" y="1"/>
                            <a:pt x="0" y="708"/>
                            <a:pt x="0" y="2296"/>
                          </a:cubicBezTo>
                          <a:cubicBezTo>
                            <a:pt x="0" y="3884"/>
                            <a:pt x="760" y="5386"/>
                            <a:pt x="1277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7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65" name="Google Shape;10065;p10"/>
                    <p:cNvSpPr/>
                    <p:nvPr/>
                  </p:nvSpPr>
                  <p:spPr>
                    <a:xfrm rot="-5400000">
                      <a:off x="797213" y="2623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2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26" y="2825"/>
                          </a:cubicBezTo>
                          <a:cubicBezTo>
                            <a:pt x="2225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2" y="4338"/>
                            <a:pt x="4540" y="4326"/>
                          </a:cubicBezTo>
                          <a:cubicBezTo>
                            <a:pt x="4660" y="3722"/>
                            <a:pt x="4143" y="2117"/>
                            <a:pt x="3038" y="995"/>
                          </a:cubicBezTo>
                          <a:cubicBezTo>
                            <a:pt x="2341" y="299"/>
                            <a:pt x="1720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66" name="Google Shape;10066;p10"/>
                    <p:cNvSpPr/>
                    <p:nvPr/>
                  </p:nvSpPr>
                  <p:spPr>
                    <a:xfrm rot="-5400000">
                      <a:off x="864225" y="26727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0" y="553"/>
                            <a:pt x="0" y="1278"/>
                          </a:cubicBezTo>
                          <a:cubicBezTo>
                            <a:pt x="0" y="2003"/>
                            <a:pt x="708" y="2555"/>
                            <a:pt x="2296" y="2555"/>
                          </a:cubicBezTo>
                          <a:cubicBezTo>
                            <a:pt x="3866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6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67" name="Google Shape;10067;p10"/>
                    <p:cNvSpPr/>
                    <p:nvPr/>
                  </p:nvSpPr>
                  <p:spPr>
                    <a:xfrm rot="-5400000">
                      <a:off x="864225" y="24561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63" y="760"/>
                            <a:pt x="1" y="1278"/>
                          </a:cubicBezTo>
                          <a:cubicBezTo>
                            <a:pt x="363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68" name="Google Shape;10068;p10"/>
                    <p:cNvSpPr/>
                    <p:nvPr/>
                  </p:nvSpPr>
                  <p:spPr>
                    <a:xfrm rot="-5400000">
                      <a:off x="797213" y="2460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9" y="4338"/>
                            <a:pt x="245" y="4343"/>
                            <a:pt x="319" y="4343"/>
                          </a:cubicBezTo>
                          <a:cubicBezTo>
                            <a:pt x="1026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69" name="Google Shape;10069;p10"/>
                    <p:cNvSpPr/>
                    <p:nvPr/>
                  </p:nvSpPr>
                  <p:spPr>
                    <a:xfrm rot="-5400000">
                      <a:off x="741900" y="26609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70" name="Google Shape;10070;p10"/>
                    <p:cNvSpPr/>
                    <p:nvPr/>
                  </p:nvSpPr>
                  <p:spPr>
                    <a:xfrm rot="-5400000">
                      <a:off x="745988" y="24932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71" name="Google Shape;10071;p10"/>
                    <p:cNvSpPr/>
                    <p:nvPr/>
                  </p:nvSpPr>
                  <p:spPr>
                    <a:xfrm rot="-5400000">
                      <a:off x="748000" y="2224275"/>
                      <a:ext cx="60850" cy="52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4" h="2086" extrusionOk="0">
                          <a:moveTo>
                            <a:pt x="1048" y="0"/>
                          </a:moveTo>
                          <a:cubicBezTo>
                            <a:pt x="513" y="0"/>
                            <a:pt x="0" y="414"/>
                            <a:pt x="0" y="1032"/>
                          </a:cubicBezTo>
                          <a:cubicBezTo>
                            <a:pt x="0" y="1619"/>
                            <a:pt x="466" y="2085"/>
                            <a:pt x="1053" y="2085"/>
                          </a:cubicBezTo>
                          <a:cubicBezTo>
                            <a:pt x="1968" y="2085"/>
                            <a:pt x="2434" y="963"/>
                            <a:pt x="1778" y="307"/>
                          </a:cubicBezTo>
                          <a:cubicBezTo>
                            <a:pt x="1566" y="95"/>
                            <a:pt x="1304" y="0"/>
                            <a:pt x="1048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72" name="Google Shape;10072;p10"/>
                    <p:cNvSpPr/>
                    <p:nvPr/>
                  </p:nvSpPr>
                  <p:spPr>
                    <a:xfrm rot="-5400000">
                      <a:off x="854725" y="218302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53" y="5714"/>
                            <a:pt x="1278" y="5714"/>
                          </a:cubicBezTo>
                          <a:cubicBezTo>
                            <a:pt x="1986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79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73" name="Google Shape;10073;p10"/>
                    <p:cNvSpPr/>
                    <p:nvPr/>
                  </p:nvSpPr>
                  <p:spPr>
                    <a:xfrm rot="-5400000">
                      <a:off x="800125" y="21185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5" y="1"/>
                          </a:moveTo>
                          <a:cubicBezTo>
                            <a:pt x="230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18" y="2227"/>
                            <a:pt x="1622" y="3349"/>
                          </a:cubicBezTo>
                          <a:cubicBezTo>
                            <a:pt x="2315" y="4052"/>
                            <a:pt x="2933" y="4349"/>
                            <a:pt x="3420" y="4349"/>
                          </a:cubicBezTo>
                          <a:cubicBezTo>
                            <a:pt x="3711" y="4349"/>
                            <a:pt x="3956" y="4244"/>
                            <a:pt x="4142" y="4057"/>
                          </a:cubicBezTo>
                          <a:cubicBezTo>
                            <a:pt x="4660" y="3556"/>
                            <a:pt x="4557" y="2642"/>
                            <a:pt x="3435" y="1537"/>
                          </a:cubicBezTo>
                          <a:cubicBezTo>
                            <a:pt x="2419" y="521"/>
                            <a:pt x="1022" y="1"/>
                            <a:pt x="30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74" name="Google Shape;10074;p10"/>
                    <p:cNvSpPr/>
                    <p:nvPr/>
                  </p:nvSpPr>
                  <p:spPr>
                    <a:xfrm rot="-5400000">
                      <a:off x="706963" y="2114213"/>
                      <a:ext cx="142825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3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5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5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75" name="Google Shape;10075;p10"/>
                    <p:cNvSpPr/>
                    <p:nvPr/>
                  </p:nvSpPr>
                  <p:spPr>
                    <a:xfrm rot="-5400000">
                      <a:off x="706950" y="23308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1" y="570"/>
                            <a:pt x="1" y="1277"/>
                          </a:cubicBezTo>
                          <a:cubicBezTo>
                            <a:pt x="1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9" y="1795"/>
                            <a:pt x="5714" y="1277"/>
                          </a:cubicBezTo>
                          <a:cubicBezTo>
                            <a:pt x="5369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76" name="Google Shape;10076;p10"/>
                    <p:cNvSpPr/>
                    <p:nvPr/>
                  </p:nvSpPr>
                  <p:spPr>
                    <a:xfrm rot="-5400000">
                      <a:off x="800075" y="22817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9" y="1520"/>
                          </a:cubicBezTo>
                          <a:cubicBezTo>
                            <a:pt x="87" y="2642"/>
                            <a:pt x="1" y="3539"/>
                            <a:pt x="501" y="4057"/>
                          </a:cubicBezTo>
                          <a:cubicBezTo>
                            <a:pt x="693" y="4242"/>
                            <a:pt x="936" y="4344"/>
                            <a:pt x="1222" y="4344"/>
                          </a:cubicBezTo>
                          <a:cubicBezTo>
                            <a:pt x="1711" y="4344"/>
                            <a:pt x="2325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77" name="Google Shape;10077;p10"/>
                    <p:cNvSpPr/>
                    <p:nvPr/>
                  </p:nvSpPr>
                  <p:spPr>
                    <a:xfrm rot="-5400000">
                      <a:off x="833600" y="24112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78" name="Google Shape;10078;p10"/>
                    <p:cNvSpPr/>
                    <p:nvPr/>
                  </p:nvSpPr>
                  <p:spPr>
                    <a:xfrm rot="-5400000">
                      <a:off x="833163" y="20682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79" name="Google Shape;10079;p10"/>
                    <p:cNvSpPr/>
                    <p:nvPr/>
                  </p:nvSpPr>
                  <p:spPr>
                    <a:xfrm rot="-5400000">
                      <a:off x="931975" y="2158850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605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80" name="Google Shape;10080;p10"/>
                    <p:cNvSpPr/>
                    <p:nvPr/>
                  </p:nvSpPr>
                  <p:spPr>
                    <a:xfrm rot="-5400000">
                      <a:off x="928088" y="23267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81" name="Google Shape;10081;p10"/>
                    <p:cNvSpPr/>
                    <p:nvPr/>
                  </p:nvSpPr>
                  <p:spPr>
                    <a:xfrm rot="-5400000">
                      <a:off x="905375" y="1882550"/>
                      <a:ext cx="60875" cy="52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5" h="2085" extrusionOk="0">
                          <a:moveTo>
                            <a:pt x="1399" y="0"/>
                          </a:moveTo>
                          <a:cubicBezTo>
                            <a:pt x="467" y="0"/>
                            <a:pt x="1" y="1122"/>
                            <a:pt x="657" y="1778"/>
                          </a:cubicBezTo>
                          <a:cubicBezTo>
                            <a:pt x="868" y="1990"/>
                            <a:pt x="1129" y="2085"/>
                            <a:pt x="1384" y="2085"/>
                          </a:cubicBezTo>
                          <a:cubicBezTo>
                            <a:pt x="1920" y="2085"/>
                            <a:pt x="2434" y="1667"/>
                            <a:pt x="2434" y="1036"/>
                          </a:cubicBezTo>
                          <a:cubicBezTo>
                            <a:pt x="2434" y="466"/>
                            <a:pt x="1968" y="0"/>
                            <a:pt x="1399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82" name="Google Shape;10082;p10"/>
                    <p:cNvSpPr/>
                    <p:nvPr/>
                  </p:nvSpPr>
                  <p:spPr>
                    <a:xfrm rot="-5400000">
                      <a:off x="795188" y="18326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68"/>
                            <a:pt x="1278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83" name="Google Shape;10083;p10"/>
                    <p:cNvSpPr/>
                    <p:nvPr/>
                  </p:nvSpPr>
                  <p:spPr>
                    <a:xfrm rot="-5400000">
                      <a:off x="797213" y="1931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3" y="0"/>
                          </a:moveTo>
                          <a:cubicBezTo>
                            <a:pt x="936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4" y="1703"/>
                            <a:pt x="1209" y="2825"/>
                          </a:cubicBezTo>
                          <a:cubicBezTo>
                            <a:pt x="2224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8" y="995"/>
                          </a:cubicBezTo>
                          <a:cubicBezTo>
                            <a:pt x="2331" y="299"/>
                            <a:pt x="1713" y="0"/>
                            <a:pt x="122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84" name="Google Shape;10084;p10"/>
                    <p:cNvSpPr/>
                    <p:nvPr/>
                  </p:nvSpPr>
                  <p:spPr>
                    <a:xfrm rot="-5400000">
                      <a:off x="864225" y="19806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8" y="2555"/>
                            <a:pt x="2296" y="2555"/>
                          </a:cubicBezTo>
                          <a:cubicBezTo>
                            <a:pt x="3867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85" name="Google Shape;10085;p10"/>
                    <p:cNvSpPr/>
                    <p:nvPr/>
                  </p:nvSpPr>
                  <p:spPr>
                    <a:xfrm rot="-5400000">
                      <a:off x="864225" y="17640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18" y="1"/>
                          </a:moveTo>
                          <a:cubicBezTo>
                            <a:pt x="1848" y="1"/>
                            <a:pt x="346" y="760"/>
                            <a:pt x="1" y="1278"/>
                          </a:cubicBezTo>
                          <a:cubicBezTo>
                            <a:pt x="346" y="1796"/>
                            <a:pt x="1848" y="2555"/>
                            <a:pt x="3418" y="2555"/>
                          </a:cubicBezTo>
                          <a:cubicBezTo>
                            <a:pt x="5006" y="2555"/>
                            <a:pt x="5714" y="2003"/>
                            <a:pt x="5714" y="1278"/>
                          </a:cubicBezTo>
                          <a:cubicBezTo>
                            <a:pt x="5714" y="553"/>
                            <a:pt x="5006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86" name="Google Shape;10086;p10"/>
                    <p:cNvSpPr/>
                    <p:nvPr/>
                  </p:nvSpPr>
                  <p:spPr>
                    <a:xfrm rot="-5400000">
                      <a:off x="797213" y="17682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01" y="2117"/>
                            <a:pt x="1" y="3722"/>
                            <a:pt x="122" y="4326"/>
                          </a:cubicBezTo>
                          <a:cubicBezTo>
                            <a:pt x="179" y="4338"/>
                            <a:pt x="245" y="4343"/>
                            <a:pt x="320" y="4343"/>
                          </a:cubicBezTo>
                          <a:cubicBezTo>
                            <a:pt x="1026" y="4343"/>
                            <a:pt x="2436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87" name="Google Shape;10087;p10"/>
                    <p:cNvSpPr/>
                    <p:nvPr/>
                  </p:nvSpPr>
                  <p:spPr>
                    <a:xfrm rot="-5400000">
                      <a:off x="741900" y="19688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8" y="1243"/>
                            <a:pt x="1588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88" name="Google Shape;10088;p10"/>
                    <p:cNvSpPr/>
                    <p:nvPr/>
                  </p:nvSpPr>
                  <p:spPr>
                    <a:xfrm rot="-5400000">
                      <a:off x="746213" y="18013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89" name="Google Shape;10089;p10"/>
                    <p:cNvSpPr/>
                    <p:nvPr/>
                  </p:nvSpPr>
                  <p:spPr>
                    <a:xfrm rot="-5400000">
                      <a:off x="752263" y="1536438"/>
                      <a:ext cx="52225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90" extrusionOk="0">
                          <a:moveTo>
                            <a:pt x="1053" y="1"/>
                          </a:moveTo>
                          <a:cubicBezTo>
                            <a:pt x="467" y="1"/>
                            <a:pt x="1" y="467"/>
                            <a:pt x="1" y="1036"/>
                          </a:cubicBezTo>
                          <a:cubicBezTo>
                            <a:pt x="1" y="1623"/>
                            <a:pt x="467" y="2089"/>
                            <a:pt x="1053" y="2089"/>
                          </a:cubicBezTo>
                          <a:cubicBezTo>
                            <a:pt x="1623" y="2089"/>
                            <a:pt x="2089" y="1623"/>
                            <a:pt x="2089" y="1036"/>
                          </a:cubicBezTo>
                          <a:cubicBezTo>
                            <a:pt x="2089" y="467"/>
                            <a:pt x="1623" y="1"/>
                            <a:pt x="10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90" name="Google Shape;10090;p10"/>
                    <p:cNvSpPr/>
                    <p:nvPr/>
                  </p:nvSpPr>
                  <p:spPr>
                    <a:xfrm rot="-5400000">
                      <a:off x="854725" y="1491350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70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6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91" name="Google Shape;10091;p10"/>
                    <p:cNvSpPr/>
                    <p:nvPr/>
                  </p:nvSpPr>
                  <p:spPr>
                    <a:xfrm rot="-5400000">
                      <a:off x="800125" y="14264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6" y="1"/>
                          </a:moveTo>
                          <a:cubicBezTo>
                            <a:pt x="231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01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1" y="4349"/>
                          </a:cubicBezTo>
                          <a:cubicBezTo>
                            <a:pt x="3711" y="4349"/>
                            <a:pt x="3956" y="4244"/>
                            <a:pt x="4143" y="4057"/>
                          </a:cubicBezTo>
                          <a:cubicBezTo>
                            <a:pt x="4660" y="3556"/>
                            <a:pt x="4540" y="2642"/>
                            <a:pt x="3435" y="1537"/>
                          </a:cubicBezTo>
                          <a:cubicBezTo>
                            <a:pt x="2420" y="521"/>
                            <a:pt x="1022" y="1"/>
                            <a:pt x="30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92" name="Google Shape;10092;p10"/>
                    <p:cNvSpPr/>
                    <p:nvPr/>
                  </p:nvSpPr>
                  <p:spPr>
                    <a:xfrm rot="-5400000">
                      <a:off x="706950" y="14221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93" name="Google Shape;10093;p10"/>
                    <p:cNvSpPr/>
                    <p:nvPr/>
                  </p:nvSpPr>
                  <p:spPr>
                    <a:xfrm rot="-5400000">
                      <a:off x="706950" y="16387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6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6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94" name="Google Shape;10094;p10"/>
                    <p:cNvSpPr/>
                    <p:nvPr/>
                  </p:nvSpPr>
                  <p:spPr>
                    <a:xfrm rot="-5400000">
                      <a:off x="800075" y="1589575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8" y="1520"/>
                          </a:cubicBezTo>
                          <a:cubicBezTo>
                            <a:pt x="87" y="2642"/>
                            <a:pt x="0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1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0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95" name="Google Shape;10095;p10"/>
                    <p:cNvSpPr/>
                    <p:nvPr/>
                  </p:nvSpPr>
                  <p:spPr>
                    <a:xfrm rot="-5400000">
                      <a:off x="833600" y="17191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2" y="0"/>
                          </a:moveTo>
                          <a:cubicBezTo>
                            <a:pt x="1" y="0"/>
                            <a:pt x="1" y="1243"/>
                            <a:pt x="812" y="1243"/>
                          </a:cubicBezTo>
                          <a:cubicBezTo>
                            <a:pt x="1606" y="1243"/>
                            <a:pt x="1606" y="0"/>
                            <a:pt x="812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96" name="Google Shape;10096;p10"/>
                    <p:cNvSpPr/>
                    <p:nvPr/>
                  </p:nvSpPr>
                  <p:spPr>
                    <a:xfrm rot="-5400000">
                      <a:off x="833150" y="1376150"/>
                      <a:ext cx="4017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97" name="Google Shape;10097;p10"/>
                    <p:cNvSpPr/>
                    <p:nvPr/>
                  </p:nvSpPr>
                  <p:spPr>
                    <a:xfrm rot="-5400000">
                      <a:off x="909538" y="1186288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6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66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98" name="Google Shape;10098;p10"/>
                    <p:cNvSpPr/>
                    <p:nvPr/>
                  </p:nvSpPr>
                  <p:spPr>
                    <a:xfrm rot="-5400000">
                      <a:off x="794963" y="1140763"/>
                      <a:ext cx="6432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73" h="5714" extrusionOk="0">
                          <a:moveTo>
                            <a:pt x="1295" y="1"/>
                          </a:moveTo>
                          <a:cubicBezTo>
                            <a:pt x="570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77" y="5386"/>
                            <a:pt x="1295" y="5714"/>
                          </a:cubicBezTo>
                          <a:cubicBezTo>
                            <a:pt x="1796" y="5368"/>
                            <a:pt x="2572" y="3867"/>
                            <a:pt x="2572" y="2296"/>
                          </a:cubicBezTo>
                          <a:cubicBezTo>
                            <a:pt x="2572" y="726"/>
                            <a:pt x="2003" y="1"/>
                            <a:pt x="12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99" name="Google Shape;10099;p10"/>
                    <p:cNvSpPr/>
                    <p:nvPr/>
                  </p:nvSpPr>
                  <p:spPr>
                    <a:xfrm rot="-5400000">
                      <a:off x="797438" y="1239438"/>
                      <a:ext cx="11607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43" h="4344" extrusionOk="0">
                          <a:moveTo>
                            <a:pt x="1214" y="0"/>
                          </a:moveTo>
                          <a:cubicBezTo>
                            <a:pt x="927" y="0"/>
                            <a:pt x="685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08" y="2825"/>
                          </a:cubicBezTo>
                          <a:cubicBezTo>
                            <a:pt x="2224" y="3824"/>
                            <a:pt x="3635" y="4343"/>
                            <a:pt x="4341" y="4343"/>
                          </a:cubicBezTo>
                          <a:cubicBezTo>
                            <a:pt x="4416" y="4343"/>
                            <a:pt x="4482" y="4338"/>
                            <a:pt x="4539" y="4326"/>
                          </a:cubicBezTo>
                          <a:cubicBezTo>
                            <a:pt x="4643" y="3722"/>
                            <a:pt x="4142" y="2117"/>
                            <a:pt x="3020" y="995"/>
                          </a:cubicBezTo>
                          <a:cubicBezTo>
                            <a:pt x="2324" y="299"/>
                            <a:pt x="1703" y="0"/>
                            <a:pt x="121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00" name="Google Shape;10100;p10"/>
                    <p:cNvSpPr/>
                    <p:nvPr/>
                  </p:nvSpPr>
                  <p:spPr>
                    <a:xfrm rot="-5400000">
                      <a:off x="864225" y="12885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9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9" y="2555"/>
                            <a:pt x="2296" y="2555"/>
                          </a:cubicBezTo>
                          <a:cubicBezTo>
                            <a:pt x="3867" y="2555"/>
                            <a:pt x="5351" y="1796"/>
                            <a:pt x="5714" y="1278"/>
                          </a:cubicBezTo>
                          <a:cubicBezTo>
                            <a:pt x="5351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01" name="Google Shape;10101;p10"/>
                    <p:cNvSpPr/>
                    <p:nvPr/>
                  </p:nvSpPr>
                  <p:spPr>
                    <a:xfrm rot="-5400000">
                      <a:off x="864225" y="107192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45" y="760"/>
                            <a:pt x="0" y="1278"/>
                          </a:cubicBezTo>
                          <a:cubicBezTo>
                            <a:pt x="345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02" name="Google Shape;10102;p10"/>
                    <p:cNvSpPr/>
                    <p:nvPr/>
                  </p:nvSpPr>
                  <p:spPr>
                    <a:xfrm rot="-5400000">
                      <a:off x="797213" y="1076113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3" y="1"/>
                          </a:moveTo>
                          <a:cubicBezTo>
                            <a:pt x="2943" y="1"/>
                            <a:pt x="2321" y="303"/>
                            <a:pt x="1623" y="1012"/>
                          </a:cubicBezTo>
                          <a:cubicBezTo>
                            <a:pt x="518" y="2134"/>
                            <a:pt x="0" y="3722"/>
                            <a:pt x="104" y="4326"/>
                          </a:cubicBezTo>
                          <a:cubicBezTo>
                            <a:pt x="163" y="4338"/>
                            <a:pt x="231" y="4343"/>
                            <a:pt x="306" y="4343"/>
                          </a:cubicBezTo>
                          <a:cubicBezTo>
                            <a:pt x="1025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18" y="1"/>
                            <a:pt x="343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03" name="Google Shape;10103;p10"/>
                    <p:cNvSpPr/>
                    <p:nvPr/>
                  </p:nvSpPr>
                  <p:spPr>
                    <a:xfrm rot="-5400000">
                      <a:off x="741900" y="12767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04" name="Google Shape;10104;p10"/>
                    <p:cNvSpPr/>
                    <p:nvPr/>
                  </p:nvSpPr>
                  <p:spPr>
                    <a:xfrm rot="-5400000">
                      <a:off x="746213" y="11092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05" name="Google Shape;10105;p10"/>
                    <p:cNvSpPr/>
                    <p:nvPr/>
                  </p:nvSpPr>
                  <p:spPr>
                    <a:xfrm rot="-5400000">
                      <a:off x="833588" y="10270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06" name="Google Shape;10106;p10"/>
                    <p:cNvSpPr/>
                    <p:nvPr/>
                  </p:nvSpPr>
                  <p:spPr>
                    <a:xfrm rot="-5400000">
                      <a:off x="932188" y="14669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07" name="Google Shape;10107;p10"/>
                    <p:cNvSpPr/>
                    <p:nvPr/>
                  </p:nvSpPr>
                  <p:spPr>
                    <a:xfrm rot="-5400000">
                      <a:off x="928088" y="16346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5" y="0"/>
                          </a:moveTo>
                          <a:cubicBezTo>
                            <a:pt x="1" y="0"/>
                            <a:pt x="1" y="1226"/>
                            <a:pt x="795" y="1226"/>
                          </a:cubicBezTo>
                          <a:cubicBezTo>
                            <a:pt x="1589" y="1226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  <p:grpSp>
              <p:nvGrpSpPr>
                <p:cNvPr id="10108" name="Google Shape;10108;p10"/>
                <p:cNvGrpSpPr/>
                <p:nvPr/>
              </p:nvGrpSpPr>
              <p:grpSpPr>
                <a:xfrm rot="-5400000">
                  <a:off x="2780850" y="2413100"/>
                  <a:ext cx="266250" cy="4914700"/>
                  <a:chOff x="250000" y="213100"/>
                  <a:chExt cx="266250" cy="4914700"/>
                </a:xfrm>
              </p:grpSpPr>
              <p:grpSp>
                <p:nvGrpSpPr>
                  <p:cNvPr id="10109" name="Google Shape;10109;p10"/>
                  <p:cNvGrpSpPr/>
                  <p:nvPr/>
                </p:nvGrpSpPr>
                <p:grpSpPr>
                  <a:xfrm rot="10800000">
                    <a:off x="250000" y="213100"/>
                    <a:ext cx="266250" cy="2487175"/>
                    <a:chOff x="701350" y="992275"/>
                    <a:chExt cx="266250" cy="2487175"/>
                  </a:xfrm>
                </p:grpSpPr>
                <p:sp>
                  <p:nvSpPr>
                    <p:cNvPr id="10110" name="Google Shape;10110;p10"/>
                    <p:cNvSpPr/>
                    <p:nvPr/>
                  </p:nvSpPr>
                  <p:spPr>
                    <a:xfrm rot="-5400000">
                      <a:off x="-519125" y="2242575"/>
                      <a:ext cx="2457350" cy="164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6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11" name="Google Shape;10111;p10"/>
                    <p:cNvSpPr/>
                    <p:nvPr/>
                  </p:nvSpPr>
                  <p:spPr>
                    <a:xfrm rot="-5400000">
                      <a:off x="909538" y="32626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84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84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12" name="Google Shape;10112;p10"/>
                    <p:cNvSpPr/>
                    <p:nvPr/>
                  </p:nvSpPr>
                  <p:spPr>
                    <a:xfrm rot="-5400000">
                      <a:off x="795175" y="321687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86"/>
                            <a:pt x="1278" y="5714"/>
                          </a:cubicBezTo>
                          <a:cubicBezTo>
                            <a:pt x="1796" y="5386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2003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13" name="Google Shape;10113;p10"/>
                    <p:cNvSpPr/>
                    <p:nvPr/>
                  </p:nvSpPr>
                  <p:spPr>
                    <a:xfrm rot="-5400000">
                      <a:off x="797200" y="3315550"/>
                      <a:ext cx="116550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2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5" y="1703"/>
                            <a:pt x="1226" y="2825"/>
                          </a:cubicBezTo>
                          <a:cubicBezTo>
                            <a:pt x="2226" y="3824"/>
                            <a:pt x="3636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9" y="995"/>
                          </a:cubicBezTo>
                          <a:cubicBezTo>
                            <a:pt x="2342" y="299"/>
                            <a:pt x="1721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14" name="Google Shape;10114;p10"/>
                    <p:cNvSpPr/>
                    <p:nvPr/>
                  </p:nvSpPr>
                  <p:spPr>
                    <a:xfrm rot="-5400000">
                      <a:off x="864225" y="336487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26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26" y="2555"/>
                            <a:pt x="2296" y="2555"/>
                          </a:cubicBezTo>
                          <a:cubicBezTo>
                            <a:pt x="3867" y="2555"/>
                            <a:pt x="5369" y="1796"/>
                            <a:pt x="5714" y="1278"/>
                          </a:cubicBezTo>
                          <a:cubicBezTo>
                            <a:pt x="5369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15" name="Google Shape;10115;p10"/>
                    <p:cNvSpPr/>
                    <p:nvPr/>
                  </p:nvSpPr>
                  <p:spPr>
                    <a:xfrm rot="-5400000">
                      <a:off x="864438" y="3148038"/>
                      <a:ext cx="142425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7" h="2556" extrusionOk="0">
                          <a:moveTo>
                            <a:pt x="3418" y="1"/>
                          </a:moveTo>
                          <a:cubicBezTo>
                            <a:pt x="1847" y="1"/>
                            <a:pt x="346" y="760"/>
                            <a:pt x="0" y="1278"/>
                          </a:cubicBezTo>
                          <a:cubicBezTo>
                            <a:pt x="346" y="1796"/>
                            <a:pt x="1847" y="2555"/>
                            <a:pt x="3418" y="2555"/>
                          </a:cubicBezTo>
                          <a:cubicBezTo>
                            <a:pt x="4988" y="2555"/>
                            <a:pt x="5696" y="2003"/>
                            <a:pt x="5696" y="1278"/>
                          </a:cubicBezTo>
                          <a:cubicBezTo>
                            <a:pt x="5696" y="553"/>
                            <a:pt x="4988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16" name="Google Shape;10116;p10"/>
                    <p:cNvSpPr/>
                    <p:nvPr/>
                  </p:nvSpPr>
                  <p:spPr>
                    <a:xfrm rot="-5400000">
                      <a:off x="797213" y="3152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7" y="1"/>
                          </a:moveTo>
                          <a:cubicBezTo>
                            <a:pt x="2951" y="1"/>
                            <a:pt x="2332" y="303"/>
                            <a:pt x="1622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8" y="4338"/>
                            <a:pt x="245" y="4343"/>
                            <a:pt x="319" y="4343"/>
                          </a:cubicBezTo>
                          <a:cubicBezTo>
                            <a:pt x="1025" y="4343"/>
                            <a:pt x="2437" y="3824"/>
                            <a:pt x="3452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20" y="1"/>
                            <a:pt x="3437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17" name="Google Shape;10117;p10"/>
                    <p:cNvSpPr/>
                    <p:nvPr/>
                  </p:nvSpPr>
                  <p:spPr>
                    <a:xfrm rot="-5400000">
                      <a:off x="840925" y="3443825"/>
                      <a:ext cx="39725" cy="306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7" extrusionOk="0">
                          <a:moveTo>
                            <a:pt x="794" y="1"/>
                          </a:moveTo>
                          <a:cubicBezTo>
                            <a:pt x="0" y="1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18" name="Google Shape;10118;p10"/>
                    <p:cNvSpPr/>
                    <p:nvPr/>
                  </p:nvSpPr>
                  <p:spPr>
                    <a:xfrm rot="-5400000">
                      <a:off x="741688" y="335281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19" name="Google Shape;10119;p10"/>
                    <p:cNvSpPr/>
                    <p:nvPr/>
                  </p:nvSpPr>
                  <p:spPr>
                    <a:xfrm rot="-5400000">
                      <a:off x="746000" y="31853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20" name="Google Shape;10120;p10"/>
                    <p:cNvSpPr/>
                    <p:nvPr/>
                  </p:nvSpPr>
                  <p:spPr>
                    <a:xfrm rot="-5400000">
                      <a:off x="752475" y="2920425"/>
                      <a:ext cx="51800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72" h="2090" extrusionOk="0">
                          <a:moveTo>
                            <a:pt x="1036" y="1"/>
                          </a:moveTo>
                          <a:cubicBezTo>
                            <a:pt x="466" y="1"/>
                            <a:pt x="0" y="467"/>
                            <a:pt x="0" y="1036"/>
                          </a:cubicBezTo>
                          <a:cubicBezTo>
                            <a:pt x="0" y="1623"/>
                            <a:pt x="466" y="2089"/>
                            <a:pt x="1036" y="2089"/>
                          </a:cubicBezTo>
                          <a:cubicBezTo>
                            <a:pt x="1605" y="2089"/>
                            <a:pt x="2071" y="1623"/>
                            <a:pt x="2071" y="1036"/>
                          </a:cubicBezTo>
                          <a:cubicBezTo>
                            <a:pt x="2071" y="467"/>
                            <a:pt x="1605" y="1"/>
                            <a:pt x="103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21" name="Google Shape;10121;p10"/>
                    <p:cNvSpPr/>
                    <p:nvPr/>
                  </p:nvSpPr>
                  <p:spPr>
                    <a:xfrm rot="-5400000">
                      <a:off x="854738" y="2875138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0" y="1847"/>
                            <a:pt x="0" y="3418"/>
                          </a:cubicBezTo>
                          <a:cubicBezTo>
                            <a:pt x="0" y="5006"/>
                            <a:pt x="553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5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22" name="Google Shape;10122;p10"/>
                    <p:cNvSpPr/>
                    <p:nvPr/>
                  </p:nvSpPr>
                  <p:spPr>
                    <a:xfrm rot="-5400000">
                      <a:off x="800125" y="2810650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19" y="1"/>
                          </a:moveTo>
                          <a:cubicBezTo>
                            <a:pt x="245" y="1"/>
                            <a:pt x="179" y="7"/>
                            <a:pt x="121" y="18"/>
                          </a:cubicBezTo>
                          <a:cubicBezTo>
                            <a:pt x="1" y="639"/>
                            <a:pt x="518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5" y="4349"/>
                          </a:cubicBezTo>
                          <a:cubicBezTo>
                            <a:pt x="3718" y="4349"/>
                            <a:pt x="3967" y="4244"/>
                            <a:pt x="4160" y="4057"/>
                          </a:cubicBezTo>
                          <a:cubicBezTo>
                            <a:pt x="4661" y="3556"/>
                            <a:pt x="4557" y="2642"/>
                            <a:pt x="3435" y="1537"/>
                          </a:cubicBezTo>
                          <a:cubicBezTo>
                            <a:pt x="2435" y="521"/>
                            <a:pt x="1026" y="1"/>
                            <a:pt x="31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23" name="Google Shape;10123;p10"/>
                    <p:cNvSpPr/>
                    <p:nvPr/>
                  </p:nvSpPr>
                  <p:spPr>
                    <a:xfrm rot="-5400000">
                      <a:off x="706950" y="28063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1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4" y="2002"/>
                            <a:pt x="5714" y="1277"/>
                          </a:cubicBezTo>
                          <a:cubicBezTo>
                            <a:pt x="5714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24" name="Google Shape;10124;p10"/>
                    <p:cNvSpPr/>
                    <p:nvPr/>
                  </p:nvSpPr>
                  <p:spPr>
                    <a:xfrm rot="-5400000">
                      <a:off x="706950" y="30229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25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25" name="Google Shape;10125;p10"/>
                    <p:cNvSpPr/>
                    <p:nvPr/>
                  </p:nvSpPr>
                  <p:spPr>
                    <a:xfrm rot="-5400000">
                      <a:off x="800075" y="29738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42" y="1"/>
                          </a:moveTo>
                          <a:cubicBezTo>
                            <a:pt x="3635" y="1"/>
                            <a:pt x="2224" y="520"/>
                            <a:pt x="1209" y="1520"/>
                          </a:cubicBezTo>
                          <a:cubicBezTo>
                            <a:pt x="104" y="2642"/>
                            <a:pt x="1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2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2" y="7"/>
                            <a:pt x="4416" y="1"/>
                            <a:pt x="434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26" name="Google Shape;10126;p10"/>
                    <p:cNvSpPr/>
                    <p:nvPr/>
                  </p:nvSpPr>
                  <p:spPr>
                    <a:xfrm rot="-5400000">
                      <a:off x="833813" y="31031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27" name="Google Shape;10127;p10"/>
                    <p:cNvSpPr/>
                    <p:nvPr/>
                  </p:nvSpPr>
                  <p:spPr>
                    <a:xfrm rot="-5400000">
                      <a:off x="833163" y="27603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28" name="Google Shape;10128;p10"/>
                    <p:cNvSpPr/>
                    <p:nvPr/>
                  </p:nvSpPr>
                  <p:spPr>
                    <a:xfrm rot="-5400000">
                      <a:off x="931975" y="28509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29" name="Google Shape;10129;p10"/>
                    <p:cNvSpPr/>
                    <p:nvPr/>
                  </p:nvSpPr>
                  <p:spPr>
                    <a:xfrm rot="-5400000">
                      <a:off x="927875" y="3018600"/>
                      <a:ext cx="40150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605" y="1226"/>
                            <a:pt x="1605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30" name="Google Shape;10130;p10"/>
                    <p:cNvSpPr/>
                    <p:nvPr/>
                  </p:nvSpPr>
                  <p:spPr>
                    <a:xfrm rot="-5400000">
                      <a:off x="909538" y="25705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7" y="0"/>
                            <a:pt x="1" y="466"/>
                            <a:pt x="1" y="1036"/>
                          </a:cubicBezTo>
                          <a:cubicBezTo>
                            <a:pt x="1" y="1606"/>
                            <a:pt x="467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31" name="Google Shape;10131;p10"/>
                    <p:cNvSpPr/>
                    <p:nvPr/>
                  </p:nvSpPr>
                  <p:spPr>
                    <a:xfrm rot="-5400000">
                      <a:off x="795188" y="25247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7" y="1"/>
                          </a:moveTo>
                          <a:cubicBezTo>
                            <a:pt x="553" y="1"/>
                            <a:pt x="0" y="708"/>
                            <a:pt x="0" y="2296"/>
                          </a:cubicBezTo>
                          <a:cubicBezTo>
                            <a:pt x="0" y="3884"/>
                            <a:pt x="760" y="5386"/>
                            <a:pt x="1277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7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32" name="Google Shape;10132;p10"/>
                    <p:cNvSpPr/>
                    <p:nvPr/>
                  </p:nvSpPr>
                  <p:spPr>
                    <a:xfrm rot="-5400000">
                      <a:off x="797213" y="2623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2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26" y="2825"/>
                          </a:cubicBezTo>
                          <a:cubicBezTo>
                            <a:pt x="2225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2" y="4338"/>
                            <a:pt x="4540" y="4326"/>
                          </a:cubicBezTo>
                          <a:cubicBezTo>
                            <a:pt x="4660" y="3722"/>
                            <a:pt x="4143" y="2117"/>
                            <a:pt x="3038" y="995"/>
                          </a:cubicBezTo>
                          <a:cubicBezTo>
                            <a:pt x="2341" y="299"/>
                            <a:pt x="1720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33" name="Google Shape;10133;p10"/>
                    <p:cNvSpPr/>
                    <p:nvPr/>
                  </p:nvSpPr>
                  <p:spPr>
                    <a:xfrm rot="-5400000">
                      <a:off x="864225" y="26727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0" y="553"/>
                            <a:pt x="0" y="1278"/>
                          </a:cubicBezTo>
                          <a:cubicBezTo>
                            <a:pt x="0" y="2003"/>
                            <a:pt x="708" y="2555"/>
                            <a:pt x="2296" y="2555"/>
                          </a:cubicBezTo>
                          <a:cubicBezTo>
                            <a:pt x="3866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6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34" name="Google Shape;10134;p10"/>
                    <p:cNvSpPr/>
                    <p:nvPr/>
                  </p:nvSpPr>
                  <p:spPr>
                    <a:xfrm rot="-5400000">
                      <a:off x="864225" y="24561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63" y="760"/>
                            <a:pt x="1" y="1278"/>
                          </a:cubicBezTo>
                          <a:cubicBezTo>
                            <a:pt x="363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35" name="Google Shape;10135;p10"/>
                    <p:cNvSpPr/>
                    <p:nvPr/>
                  </p:nvSpPr>
                  <p:spPr>
                    <a:xfrm rot="-5400000">
                      <a:off x="797213" y="2460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9" y="4338"/>
                            <a:pt x="245" y="4343"/>
                            <a:pt x="319" y="4343"/>
                          </a:cubicBezTo>
                          <a:cubicBezTo>
                            <a:pt x="1026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36" name="Google Shape;10136;p10"/>
                    <p:cNvSpPr/>
                    <p:nvPr/>
                  </p:nvSpPr>
                  <p:spPr>
                    <a:xfrm rot="-5400000">
                      <a:off x="741900" y="26609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37" name="Google Shape;10137;p10"/>
                    <p:cNvSpPr/>
                    <p:nvPr/>
                  </p:nvSpPr>
                  <p:spPr>
                    <a:xfrm rot="-5400000">
                      <a:off x="745988" y="24932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38" name="Google Shape;10138;p10"/>
                    <p:cNvSpPr/>
                    <p:nvPr/>
                  </p:nvSpPr>
                  <p:spPr>
                    <a:xfrm rot="-5400000">
                      <a:off x="748000" y="2224275"/>
                      <a:ext cx="60850" cy="52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4" h="2086" extrusionOk="0">
                          <a:moveTo>
                            <a:pt x="1048" y="0"/>
                          </a:moveTo>
                          <a:cubicBezTo>
                            <a:pt x="513" y="0"/>
                            <a:pt x="0" y="414"/>
                            <a:pt x="0" y="1032"/>
                          </a:cubicBezTo>
                          <a:cubicBezTo>
                            <a:pt x="0" y="1619"/>
                            <a:pt x="466" y="2085"/>
                            <a:pt x="1053" y="2085"/>
                          </a:cubicBezTo>
                          <a:cubicBezTo>
                            <a:pt x="1968" y="2085"/>
                            <a:pt x="2434" y="963"/>
                            <a:pt x="1778" y="307"/>
                          </a:cubicBezTo>
                          <a:cubicBezTo>
                            <a:pt x="1566" y="95"/>
                            <a:pt x="1304" y="0"/>
                            <a:pt x="1048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39" name="Google Shape;10139;p10"/>
                    <p:cNvSpPr/>
                    <p:nvPr/>
                  </p:nvSpPr>
                  <p:spPr>
                    <a:xfrm rot="-5400000">
                      <a:off x="854725" y="218302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53" y="5714"/>
                            <a:pt x="1278" y="5714"/>
                          </a:cubicBezTo>
                          <a:cubicBezTo>
                            <a:pt x="1986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79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40" name="Google Shape;10140;p10"/>
                    <p:cNvSpPr/>
                    <p:nvPr/>
                  </p:nvSpPr>
                  <p:spPr>
                    <a:xfrm rot="-5400000">
                      <a:off x="800125" y="21185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5" y="1"/>
                          </a:moveTo>
                          <a:cubicBezTo>
                            <a:pt x="230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18" y="2227"/>
                            <a:pt x="1622" y="3349"/>
                          </a:cubicBezTo>
                          <a:cubicBezTo>
                            <a:pt x="2315" y="4052"/>
                            <a:pt x="2933" y="4349"/>
                            <a:pt x="3420" y="4349"/>
                          </a:cubicBezTo>
                          <a:cubicBezTo>
                            <a:pt x="3711" y="4349"/>
                            <a:pt x="3956" y="4244"/>
                            <a:pt x="4142" y="4057"/>
                          </a:cubicBezTo>
                          <a:cubicBezTo>
                            <a:pt x="4660" y="3556"/>
                            <a:pt x="4557" y="2642"/>
                            <a:pt x="3435" y="1537"/>
                          </a:cubicBezTo>
                          <a:cubicBezTo>
                            <a:pt x="2419" y="521"/>
                            <a:pt x="1022" y="1"/>
                            <a:pt x="30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41" name="Google Shape;10141;p10"/>
                    <p:cNvSpPr/>
                    <p:nvPr/>
                  </p:nvSpPr>
                  <p:spPr>
                    <a:xfrm rot="-5400000">
                      <a:off x="706963" y="2114213"/>
                      <a:ext cx="142825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3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5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5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42" name="Google Shape;10142;p10"/>
                    <p:cNvSpPr/>
                    <p:nvPr/>
                  </p:nvSpPr>
                  <p:spPr>
                    <a:xfrm rot="-5400000">
                      <a:off x="706950" y="23308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1" y="570"/>
                            <a:pt x="1" y="1277"/>
                          </a:cubicBezTo>
                          <a:cubicBezTo>
                            <a:pt x="1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9" y="1795"/>
                            <a:pt x="5714" y="1277"/>
                          </a:cubicBezTo>
                          <a:cubicBezTo>
                            <a:pt x="5369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43" name="Google Shape;10143;p10"/>
                    <p:cNvSpPr/>
                    <p:nvPr/>
                  </p:nvSpPr>
                  <p:spPr>
                    <a:xfrm rot="-5400000">
                      <a:off x="800075" y="22817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9" y="1520"/>
                          </a:cubicBezTo>
                          <a:cubicBezTo>
                            <a:pt x="87" y="2642"/>
                            <a:pt x="1" y="3539"/>
                            <a:pt x="501" y="4057"/>
                          </a:cubicBezTo>
                          <a:cubicBezTo>
                            <a:pt x="693" y="4242"/>
                            <a:pt x="936" y="4344"/>
                            <a:pt x="1222" y="4344"/>
                          </a:cubicBezTo>
                          <a:cubicBezTo>
                            <a:pt x="1711" y="4344"/>
                            <a:pt x="2325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44" name="Google Shape;10144;p10"/>
                    <p:cNvSpPr/>
                    <p:nvPr/>
                  </p:nvSpPr>
                  <p:spPr>
                    <a:xfrm rot="-5400000">
                      <a:off x="833600" y="24112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45" name="Google Shape;10145;p10"/>
                    <p:cNvSpPr/>
                    <p:nvPr/>
                  </p:nvSpPr>
                  <p:spPr>
                    <a:xfrm rot="-5400000">
                      <a:off x="833163" y="20682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46" name="Google Shape;10146;p10"/>
                    <p:cNvSpPr/>
                    <p:nvPr/>
                  </p:nvSpPr>
                  <p:spPr>
                    <a:xfrm rot="-5400000">
                      <a:off x="931975" y="2158850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605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47" name="Google Shape;10147;p10"/>
                    <p:cNvSpPr/>
                    <p:nvPr/>
                  </p:nvSpPr>
                  <p:spPr>
                    <a:xfrm rot="-5400000">
                      <a:off x="928088" y="23267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48" name="Google Shape;10148;p10"/>
                    <p:cNvSpPr/>
                    <p:nvPr/>
                  </p:nvSpPr>
                  <p:spPr>
                    <a:xfrm rot="-5400000">
                      <a:off x="905375" y="1882550"/>
                      <a:ext cx="60875" cy="52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5" h="2085" extrusionOk="0">
                          <a:moveTo>
                            <a:pt x="1399" y="0"/>
                          </a:moveTo>
                          <a:cubicBezTo>
                            <a:pt x="467" y="0"/>
                            <a:pt x="1" y="1122"/>
                            <a:pt x="657" y="1778"/>
                          </a:cubicBezTo>
                          <a:cubicBezTo>
                            <a:pt x="868" y="1990"/>
                            <a:pt x="1129" y="2085"/>
                            <a:pt x="1384" y="2085"/>
                          </a:cubicBezTo>
                          <a:cubicBezTo>
                            <a:pt x="1920" y="2085"/>
                            <a:pt x="2434" y="1667"/>
                            <a:pt x="2434" y="1036"/>
                          </a:cubicBezTo>
                          <a:cubicBezTo>
                            <a:pt x="2434" y="466"/>
                            <a:pt x="1968" y="0"/>
                            <a:pt x="1399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49" name="Google Shape;10149;p10"/>
                    <p:cNvSpPr/>
                    <p:nvPr/>
                  </p:nvSpPr>
                  <p:spPr>
                    <a:xfrm rot="-5400000">
                      <a:off x="795188" y="18326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68"/>
                            <a:pt x="1278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50" name="Google Shape;10150;p10"/>
                    <p:cNvSpPr/>
                    <p:nvPr/>
                  </p:nvSpPr>
                  <p:spPr>
                    <a:xfrm rot="-5400000">
                      <a:off x="797213" y="1931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3" y="0"/>
                          </a:moveTo>
                          <a:cubicBezTo>
                            <a:pt x="936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4" y="1703"/>
                            <a:pt x="1209" y="2825"/>
                          </a:cubicBezTo>
                          <a:cubicBezTo>
                            <a:pt x="2224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8" y="995"/>
                          </a:cubicBezTo>
                          <a:cubicBezTo>
                            <a:pt x="2331" y="299"/>
                            <a:pt x="1713" y="0"/>
                            <a:pt x="122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51" name="Google Shape;10151;p10"/>
                    <p:cNvSpPr/>
                    <p:nvPr/>
                  </p:nvSpPr>
                  <p:spPr>
                    <a:xfrm rot="-5400000">
                      <a:off x="864225" y="19806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8" y="2555"/>
                            <a:pt x="2296" y="2555"/>
                          </a:cubicBezTo>
                          <a:cubicBezTo>
                            <a:pt x="3867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52" name="Google Shape;10152;p10"/>
                    <p:cNvSpPr/>
                    <p:nvPr/>
                  </p:nvSpPr>
                  <p:spPr>
                    <a:xfrm rot="-5400000">
                      <a:off x="864225" y="17640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18" y="1"/>
                          </a:moveTo>
                          <a:cubicBezTo>
                            <a:pt x="1848" y="1"/>
                            <a:pt x="346" y="760"/>
                            <a:pt x="1" y="1278"/>
                          </a:cubicBezTo>
                          <a:cubicBezTo>
                            <a:pt x="346" y="1796"/>
                            <a:pt x="1848" y="2555"/>
                            <a:pt x="3418" y="2555"/>
                          </a:cubicBezTo>
                          <a:cubicBezTo>
                            <a:pt x="5006" y="2555"/>
                            <a:pt x="5714" y="2003"/>
                            <a:pt x="5714" y="1278"/>
                          </a:cubicBezTo>
                          <a:cubicBezTo>
                            <a:pt x="5714" y="553"/>
                            <a:pt x="5006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53" name="Google Shape;10153;p10"/>
                    <p:cNvSpPr/>
                    <p:nvPr/>
                  </p:nvSpPr>
                  <p:spPr>
                    <a:xfrm rot="-5400000">
                      <a:off x="797213" y="17682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01" y="2117"/>
                            <a:pt x="1" y="3722"/>
                            <a:pt x="122" y="4326"/>
                          </a:cubicBezTo>
                          <a:cubicBezTo>
                            <a:pt x="179" y="4338"/>
                            <a:pt x="245" y="4343"/>
                            <a:pt x="320" y="4343"/>
                          </a:cubicBezTo>
                          <a:cubicBezTo>
                            <a:pt x="1026" y="4343"/>
                            <a:pt x="2436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54" name="Google Shape;10154;p10"/>
                    <p:cNvSpPr/>
                    <p:nvPr/>
                  </p:nvSpPr>
                  <p:spPr>
                    <a:xfrm rot="-5400000">
                      <a:off x="741900" y="19688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8" y="1243"/>
                            <a:pt x="1588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55" name="Google Shape;10155;p10"/>
                    <p:cNvSpPr/>
                    <p:nvPr/>
                  </p:nvSpPr>
                  <p:spPr>
                    <a:xfrm rot="-5400000">
                      <a:off x="746213" y="18013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56" name="Google Shape;10156;p10"/>
                    <p:cNvSpPr/>
                    <p:nvPr/>
                  </p:nvSpPr>
                  <p:spPr>
                    <a:xfrm rot="-5400000">
                      <a:off x="752263" y="1536438"/>
                      <a:ext cx="52225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90" extrusionOk="0">
                          <a:moveTo>
                            <a:pt x="1053" y="1"/>
                          </a:moveTo>
                          <a:cubicBezTo>
                            <a:pt x="467" y="1"/>
                            <a:pt x="1" y="467"/>
                            <a:pt x="1" y="1036"/>
                          </a:cubicBezTo>
                          <a:cubicBezTo>
                            <a:pt x="1" y="1623"/>
                            <a:pt x="467" y="2089"/>
                            <a:pt x="1053" y="2089"/>
                          </a:cubicBezTo>
                          <a:cubicBezTo>
                            <a:pt x="1623" y="2089"/>
                            <a:pt x="2089" y="1623"/>
                            <a:pt x="2089" y="1036"/>
                          </a:cubicBezTo>
                          <a:cubicBezTo>
                            <a:pt x="2089" y="467"/>
                            <a:pt x="1623" y="1"/>
                            <a:pt x="10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57" name="Google Shape;10157;p10"/>
                    <p:cNvSpPr/>
                    <p:nvPr/>
                  </p:nvSpPr>
                  <p:spPr>
                    <a:xfrm rot="-5400000">
                      <a:off x="854725" y="1491350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70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6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58" name="Google Shape;10158;p10"/>
                    <p:cNvSpPr/>
                    <p:nvPr/>
                  </p:nvSpPr>
                  <p:spPr>
                    <a:xfrm rot="-5400000">
                      <a:off x="800125" y="14264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6" y="1"/>
                          </a:moveTo>
                          <a:cubicBezTo>
                            <a:pt x="231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01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1" y="4349"/>
                          </a:cubicBezTo>
                          <a:cubicBezTo>
                            <a:pt x="3711" y="4349"/>
                            <a:pt x="3956" y="4244"/>
                            <a:pt x="4143" y="4057"/>
                          </a:cubicBezTo>
                          <a:cubicBezTo>
                            <a:pt x="4660" y="3556"/>
                            <a:pt x="4540" y="2642"/>
                            <a:pt x="3435" y="1537"/>
                          </a:cubicBezTo>
                          <a:cubicBezTo>
                            <a:pt x="2420" y="521"/>
                            <a:pt x="1022" y="1"/>
                            <a:pt x="30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59" name="Google Shape;10159;p10"/>
                    <p:cNvSpPr/>
                    <p:nvPr/>
                  </p:nvSpPr>
                  <p:spPr>
                    <a:xfrm rot="-5400000">
                      <a:off x="706950" y="14221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60" name="Google Shape;10160;p10"/>
                    <p:cNvSpPr/>
                    <p:nvPr/>
                  </p:nvSpPr>
                  <p:spPr>
                    <a:xfrm rot="-5400000">
                      <a:off x="706950" y="16387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6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6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61" name="Google Shape;10161;p10"/>
                    <p:cNvSpPr/>
                    <p:nvPr/>
                  </p:nvSpPr>
                  <p:spPr>
                    <a:xfrm rot="-5400000">
                      <a:off x="800075" y="1589575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8" y="1520"/>
                          </a:cubicBezTo>
                          <a:cubicBezTo>
                            <a:pt x="87" y="2642"/>
                            <a:pt x="0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1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0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62" name="Google Shape;10162;p10"/>
                    <p:cNvSpPr/>
                    <p:nvPr/>
                  </p:nvSpPr>
                  <p:spPr>
                    <a:xfrm rot="-5400000">
                      <a:off x="833600" y="17191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2" y="0"/>
                          </a:moveTo>
                          <a:cubicBezTo>
                            <a:pt x="1" y="0"/>
                            <a:pt x="1" y="1243"/>
                            <a:pt x="812" y="1243"/>
                          </a:cubicBezTo>
                          <a:cubicBezTo>
                            <a:pt x="1606" y="1243"/>
                            <a:pt x="1606" y="0"/>
                            <a:pt x="812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63" name="Google Shape;10163;p10"/>
                    <p:cNvSpPr/>
                    <p:nvPr/>
                  </p:nvSpPr>
                  <p:spPr>
                    <a:xfrm rot="-5400000">
                      <a:off x="833150" y="1376150"/>
                      <a:ext cx="4017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64" name="Google Shape;10164;p10"/>
                    <p:cNvSpPr/>
                    <p:nvPr/>
                  </p:nvSpPr>
                  <p:spPr>
                    <a:xfrm rot="-5400000">
                      <a:off x="909538" y="1186288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6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66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65" name="Google Shape;10165;p10"/>
                    <p:cNvSpPr/>
                    <p:nvPr/>
                  </p:nvSpPr>
                  <p:spPr>
                    <a:xfrm rot="-5400000">
                      <a:off x="794963" y="1140763"/>
                      <a:ext cx="6432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73" h="5714" extrusionOk="0">
                          <a:moveTo>
                            <a:pt x="1295" y="1"/>
                          </a:moveTo>
                          <a:cubicBezTo>
                            <a:pt x="570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77" y="5386"/>
                            <a:pt x="1295" y="5714"/>
                          </a:cubicBezTo>
                          <a:cubicBezTo>
                            <a:pt x="1796" y="5368"/>
                            <a:pt x="2572" y="3867"/>
                            <a:pt x="2572" y="2296"/>
                          </a:cubicBezTo>
                          <a:cubicBezTo>
                            <a:pt x="2572" y="726"/>
                            <a:pt x="2003" y="1"/>
                            <a:pt x="12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66" name="Google Shape;10166;p10"/>
                    <p:cNvSpPr/>
                    <p:nvPr/>
                  </p:nvSpPr>
                  <p:spPr>
                    <a:xfrm rot="-5400000">
                      <a:off x="797438" y="1239438"/>
                      <a:ext cx="11607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43" h="4344" extrusionOk="0">
                          <a:moveTo>
                            <a:pt x="1214" y="0"/>
                          </a:moveTo>
                          <a:cubicBezTo>
                            <a:pt x="927" y="0"/>
                            <a:pt x="685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08" y="2825"/>
                          </a:cubicBezTo>
                          <a:cubicBezTo>
                            <a:pt x="2224" y="3824"/>
                            <a:pt x="3635" y="4343"/>
                            <a:pt x="4341" y="4343"/>
                          </a:cubicBezTo>
                          <a:cubicBezTo>
                            <a:pt x="4416" y="4343"/>
                            <a:pt x="4482" y="4338"/>
                            <a:pt x="4539" y="4326"/>
                          </a:cubicBezTo>
                          <a:cubicBezTo>
                            <a:pt x="4643" y="3722"/>
                            <a:pt x="4142" y="2117"/>
                            <a:pt x="3020" y="995"/>
                          </a:cubicBezTo>
                          <a:cubicBezTo>
                            <a:pt x="2324" y="299"/>
                            <a:pt x="1703" y="0"/>
                            <a:pt x="121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67" name="Google Shape;10167;p10"/>
                    <p:cNvSpPr/>
                    <p:nvPr/>
                  </p:nvSpPr>
                  <p:spPr>
                    <a:xfrm rot="-5400000">
                      <a:off x="864225" y="12885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9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9" y="2555"/>
                            <a:pt x="2296" y="2555"/>
                          </a:cubicBezTo>
                          <a:cubicBezTo>
                            <a:pt x="3867" y="2555"/>
                            <a:pt x="5351" y="1796"/>
                            <a:pt x="5714" y="1278"/>
                          </a:cubicBezTo>
                          <a:cubicBezTo>
                            <a:pt x="5351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68" name="Google Shape;10168;p10"/>
                    <p:cNvSpPr/>
                    <p:nvPr/>
                  </p:nvSpPr>
                  <p:spPr>
                    <a:xfrm rot="-5400000">
                      <a:off x="864225" y="107192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45" y="760"/>
                            <a:pt x="0" y="1278"/>
                          </a:cubicBezTo>
                          <a:cubicBezTo>
                            <a:pt x="345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69" name="Google Shape;10169;p10"/>
                    <p:cNvSpPr/>
                    <p:nvPr/>
                  </p:nvSpPr>
                  <p:spPr>
                    <a:xfrm rot="-5400000">
                      <a:off x="797213" y="1076113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3" y="1"/>
                          </a:moveTo>
                          <a:cubicBezTo>
                            <a:pt x="2943" y="1"/>
                            <a:pt x="2321" y="303"/>
                            <a:pt x="1623" y="1012"/>
                          </a:cubicBezTo>
                          <a:cubicBezTo>
                            <a:pt x="518" y="2134"/>
                            <a:pt x="0" y="3722"/>
                            <a:pt x="104" y="4326"/>
                          </a:cubicBezTo>
                          <a:cubicBezTo>
                            <a:pt x="163" y="4338"/>
                            <a:pt x="231" y="4343"/>
                            <a:pt x="306" y="4343"/>
                          </a:cubicBezTo>
                          <a:cubicBezTo>
                            <a:pt x="1025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18" y="1"/>
                            <a:pt x="343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70" name="Google Shape;10170;p10"/>
                    <p:cNvSpPr/>
                    <p:nvPr/>
                  </p:nvSpPr>
                  <p:spPr>
                    <a:xfrm rot="-5400000">
                      <a:off x="741900" y="12767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71" name="Google Shape;10171;p10"/>
                    <p:cNvSpPr/>
                    <p:nvPr/>
                  </p:nvSpPr>
                  <p:spPr>
                    <a:xfrm rot="-5400000">
                      <a:off x="746213" y="11092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72" name="Google Shape;10172;p10"/>
                    <p:cNvSpPr/>
                    <p:nvPr/>
                  </p:nvSpPr>
                  <p:spPr>
                    <a:xfrm rot="-5400000">
                      <a:off x="758338" y="99681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73" name="Google Shape;10173;p10"/>
                    <p:cNvSpPr/>
                    <p:nvPr/>
                  </p:nvSpPr>
                  <p:spPr>
                    <a:xfrm rot="-5400000">
                      <a:off x="932188" y="14669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74" name="Google Shape;10174;p10"/>
                    <p:cNvSpPr/>
                    <p:nvPr/>
                  </p:nvSpPr>
                  <p:spPr>
                    <a:xfrm rot="-5400000">
                      <a:off x="928088" y="16346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5" y="0"/>
                          </a:moveTo>
                          <a:cubicBezTo>
                            <a:pt x="1" y="0"/>
                            <a:pt x="1" y="1226"/>
                            <a:pt x="795" y="1226"/>
                          </a:cubicBezTo>
                          <a:cubicBezTo>
                            <a:pt x="1589" y="1226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  <p:grpSp>
                <p:nvGrpSpPr>
                  <p:cNvPr id="10175" name="Google Shape;10175;p10"/>
                  <p:cNvGrpSpPr/>
                  <p:nvPr/>
                </p:nvGrpSpPr>
                <p:grpSpPr>
                  <a:xfrm rot="10800000">
                    <a:off x="250000" y="2657925"/>
                    <a:ext cx="266250" cy="2469875"/>
                    <a:chOff x="701350" y="1022100"/>
                    <a:chExt cx="266250" cy="2469875"/>
                  </a:xfrm>
                </p:grpSpPr>
                <p:sp>
                  <p:nvSpPr>
                    <p:cNvPr id="10176" name="Google Shape;10176;p10"/>
                    <p:cNvSpPr/>
                    <p:nvPr/>
                  </p:nvSpPr>
                  <p:spPr>
                    <a:xfrm rot="-5400000">
                      <a:off x="-519125" y="2242575"/>
                      <a:ext cx="2457350" cy="164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6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77" name="Google Shape;10177;p10"/>
                    <p:cNvSpPr/>
                    <p:nvPr/>
                  </p:nvSpPr>
                  <p:spPr>
                    <a:xfrm rot="-5400000">
                      <a:off x="909538" y="32626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84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84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78" name="Google Shape;10178;p10"/>
                    <p:cNvSpPr/>
                    <p:nvPr/>
                  </p:nvSpPr>
                  <p:spPr>
                    <a:xfrm rot="-5400000">
                      <a:off x="795175" y="321687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86"/>
                            <a:pt x="1278" y="5714"/>
                          </a:cubicBezTo>
                          <a:cubicBezTo>
                            <a:pt x="1796" y="5386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2003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79" name="Google Shape;10179;p10"/>
                    <p:cNvSpPr/>
                    <p:nvPr/>
                  </p:nvSpPr>
                  <p:spPr>
                    <a:xfrm rot="-5400000">
                      <a:off x="797200" y="3315550"/>
                      <a:ext cx="116550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2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5" y="1703"/>
                            <a:pt x="1226" y="2825"/>
                          </a:cubicBezTo>
                          <a:cubicBezTo>
                            <a:pt x="2226" y="3824"/>
                            <a:pt x="3636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9" y="995"/>
                          </a:cubicBezTo>
                          <a:cubicBezTo>
                            <a:pt x="2342" y="299"/>
                            <a:pt x="1721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80" name="Google Shape;10180;p10"/>
                    <p:cNvSpPr/>
                    <p:nvPr/>
                  </p:nvSpPr>
                  <p:spPr>
                    <a:xfrm rot="-5400000">
                      <a:off x="864225" y="336487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26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26" y="2555"/>
                            <a:pt x="2296" y="2555"/>
                          </a:cubicBezTo>
                          <a:cubicBezTo>
                            <a:pt x="3867" y="2555"/>
                            <a:pt x="5369" y="1796"/>
                            <a:pt x="5714" y="1278"/>
                          </a:cubicBezTo>
                          <a:cubicBezTo>
                            <a:pt x="5369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81" name="Google Shape;10181;p10"/>
                    <p:cNvSpPr/>
                    <p:nvPr/>
                  </p:nvSpPr>
                  <p:spPr>
                    <a:xfrm rot="-5400000">
                      <a:off x="864438" y="3148038"/>
                      <a:ext cx="142425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7" h="2556" extrusionOk="0">
                          <a:moveTo>
                            <a:pt x="3418" y="1"/>
                          </a:moveTo>
                          <a:cubicBezTo>
                            <a:pt x="1847" y="1"/>
                            <a:pt x="346" y="760"/>
                            <a:pt x="0" y="1278"/>
                          </a:cubicBezTo>
                          <a:cubicBezTo>
                            <a:pt x="346" y="1796"/>
                            <a:pt x="1847" y="2555"/>
                            <a:pt x="3418" y="2555"/>
                          </a:cubicBezTo>
                          <a:cubicBezTo>
                            <a:pt x="4988" y="2555"/>
                            <a:pt x="5696" y="2003"/>
                            <a:pt x="5696" y="1278"/>
                          </a:cubicBezTo>
                          <a:cubicBezTo>
                            <a:pt x="5696" y="553"/>
                            <a:pt x="4988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82" name="Google Shape;10182;p10"/>
                    <p:cNvSpPr/>
                    <p:nvPr/>
                  </p:nvSpPr>
                  <p:spPr>
                    <a:xfrm rot="-5400000">
                      <a:off x="797213" y="3152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7" y="1"/>
                          </a:moveTo>
                          <a:cubicBezTo>
                            <a:pt x="2951" y="1"/>
                            <a:pt x="2332" y="303"/>
                            <a:pt x="1622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8" y="4338"/>
                            <a:pt x="245" y="4343"/>
                            <a:pt x="319" y="4343"/>
                          </a:cubicBezTo>
                          <a:cubicBezTo>
                            <a:pt x="1025" y="4343"/>
                            <a:pt x="2437" y="3824"/>
                            <a:pt x="3452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20" y="1"/>
                            <a:pt x="3437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83" name="Google Shape;10183;p10"/>
                    <p:cNvSpPr/>
                    <p:nvPr/>
                  </p:nvSpPr>
                  <p:spPr>
                    <a:xfrm rot="-5400000">
                      <a:off x="849775" y="3456775"/>
                      <a:ext cx="39725" cy="306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7" extrusionOk="0">
                          <a:moveTo>
                            <a:pt x="794" y="1"/>
                          </a:moveTo>
                          <a:cubicBezTo>
                            <a:pt x="0" y="1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84" name="Google Shape;10184;p10"/>
                    <p:cNvSpPr/>
                    <p:nvPr/>
                  </p:nvSpPr>
                  <p:spPr>
                    <a:xfrm rot="-5400000">
                      <a:off x="741688" y="335281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85" name="Google Shape;10185;p10"/>
                    <p:cNvSpPr/>
                    <p:nvPr/>
                  </p:nvSpPr>
                  <p:spPr>
                    <a:xfrm rot="-5400000">
                      <a:off x="746000" y="31853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86" name="Google Shape;10186;p10"/>
                    <p:cNvSpPr/>
                    <p:nvPr/>
                  </p:nvSpPr>
                  <p:spPr>
                    <a:xfrm rot="-5400000">
                      <a:off x="752475" y="2920425"/>
                      <a:ext cx="51800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72" h="2090" extrusionOk="0">
                          <a:moveTo>
                            <a:pt x="1036" y="1"/>
                          </a:moveTo>
                          <a:cubicBezTo>
                            <a:pt x="466" y="1"/>
                            <a:pt x="0" y="467"/>
                            <a:pt x="0" y="1036"/>
                          </a:cubicBezTo>
                          <a:cubicBezTo>
                            <a:pt x="0" y="1623"/>
                            <a:pt x="466" y="2089"/>
                            <a:pt x="1036" y="2089"/>
                          </a:cubicBezTo>
                          <a:cubicBezTo>
                            <a:pt x="1605" y="2089"/>
                            <a:pt x="2071" y="1623"/>
                            <a:pt x="2071" y="1036"/>
                          </a:cubicBezTo>
                          <a:cubicBezTo>
                            <a:pt x="2071" y="467"/>
                            <a:pt x="1605" y="1"/>
                            <a:pt x="103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87" name="Google Shape;10187;p10"/>
                    <p:cNvSpPr/>
                    <p:nvPr/>
                  </p:nvSpPr>
                  <p:spPr>
                    <a:xfrm rot="-5400000">
                      <a:off x="854738" y="2875138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0" y="1847"/>
                            <a:pt x="0" y="3418"/>
                          </a:cubicBezTo>
                          <a:cubicBezTo>
                            <a:pt x="0" y="5006"/>
                            <a:pt x="553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5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88" name="Google Shape;10188;p10"/>
                    <p:cNvSpPr/>
                    <p:nvPr/>
                  </p:nvSpPr>
                  <p:spPr>
                    <a:xfrm rot="-5400000">
                      <a:off x="800125" y="2810650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19" y="1"/>
                          </a:moveTo>
                          <a:cubicBezTo>
                            <a:pt x="245" y="1"/>
                            <a:pt x="179" y="7"/>
                            <a:pt x="121" y="18"/>
                          </a:cubicBezTo>
                          <a:cubicBezTo>
                            <a:pt x="1" y="639"/>
                            <a:pt x="518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5" y="4349"/>
                          </a:cubicBezTo>
                          <a:cubicBezTo>
                            <a:pt x="3718" y="4349"/>
                            <a:pt x="3967" y="4244"/>
                            <a:pt x="4160" y="4057"/>
                          </a:cubicBezTo>
                          <a:cubicBezTo>
                            <a:pt x="4661" y="3556"/>
                            <a:pt x="4557" y="2642"/>
                            <a:pt x="3435" y="1537"/>
                          </a:cubicBezTo>
                          <a:cubicBezTo>
                            <a:pt x="2435" y="521"/>
                            <a:pt x="1026" y="1"/>
                            <a:pt x="31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89" name="Google Shape;10189;p10"/>
                    <p:cNvSpPr/>
                    <p:nvPr/>
                  </p:nvSpPr>
                  <p:spPr>
                    <a:xfrm rot="-5400000">
                      <a:off x="706950" y="28063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1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4" y="2002"/>
                            <a:pt x="5714" y="1277"/>
                          </a:cubicBezTo>
                          <a:cubicBezTo>
                            <a:pt x="5714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90" name="Google Shape;10190;p10"/>
                    <p:cNvSpPr/>
                    <p:nvPr/>
                  </p:nvSpPr>
                  <p:spPr>
                    <a:xfrm rot="-5400000">
                      <a:off x="706950" y="30229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25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91" name="Google Shape;10191;p10"/>
                    <p:cNvSpPr/>
                    <p:nvPr/>
                  </p:nvSpPr>
                  <p:spPr>
                    <a:xfrm rot="-5400000">
                      <a:off x="800075" y="29738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42" y="1"/>
                          </a:moveTo>
                          <a:cubicBezTo>
                            <a:pt x="3635" y="1"/>
                            <a:pt x="2224" y="520"/>
                            <a:pt x="1209" y="1520"/>
                          </a:cubicBezTo>
                          <a:cubicBezTo>
                            <a:pt x="104" y="2642"/>
                            <a:pt x="1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2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2" y="7"/>
                            <a:pt x="4416" y="1"/>
                            <a:pt x="434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92" name="Google Shape;10192;p10"/>
                    <p:cNvSpPr/>
                    <p:nvPr/>
                  </p:nvSpPr>
                  <p:spPr>
                    <a:xfrm rot="-5400000">
                      <a:off x="833813" y="31031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93" name="Google Shape;10193;p10"/>
                    <p:cNvSpPr/>
                    <p:nvPr/>
                  </p:nvSpPr>
                  <p:spPr>
                    <a:xfrm rot="-5400000">
                      <a:off x="833163" y="27603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94" name="Google Shape;10194;p10"/>
                    <p:cNvSpPr/>
                    <p:nvPr/>
                  </p:nvSpPr>
                  <p:spPr>
                    <a:xfrm rot="-5400000">
                      <a:off x="931975" y="28509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95" name="Google Shape;10195;p10"/>
                    <p:cNvSpPr/>
                    <p:nvPr/>
                  </p:nvSpPr>
                  <p:spPr>
                    <a:xfrm rot="-5400000">
                      <a:off x="927875" y="3018600"/>
                      <a:ext cx="40150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605" y="1226"/>
                            <a:pt x="1605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96" name="Google Shape;10196;p10"/>
                    <p:cNvSpPr/>
                    <p:nvPr/>
                  </p:nvSpPr>
                  <p:spPr>
                    <a:xfrm rot="-5400000">
                      <a:off x="909538" y="25705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7" y="0"/>
                            <a:pt x="1" y="466"/>
                            <a:pt x="1" y="1036"/>
                          </a:cubicBezTo>
                          <a:cubicBezTo>
                            <a:pt x="1" y="1606"/>
                            <a:pt x="467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97" name="Google Shape;10197;p10"/>
                    <p:cNvSpPr/>
                    <p:nvPr/>
                  </p:nvSpPr>
                  <p:spPr>
                    <a:xfrm rot="-5400000">
                      <a:off x="795188" y="25247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7" y="1"/>
                          </a:moveTo>
                          <a:cubicBezTo>
                            <a:pt x="553" y="1"/>
                            <a:pt x="0" y="708"/>
                            <a:pt x="0" y="2296"/>
                          </a:cubicBezTo>
                          <a:cubicBezTo>
                            <a:pt x="0" y="3884"/>
                            <a:pt x="760" y="5386"/>
                            <a:pt x="1277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7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98" name="Google Shape;10198;p10"/>
                    <p:cNvSpPr/>
                    <p:nvPr/>
                  </p:nvSpPr>
                  <p:spPr>
                    <a:xfrm rot="-5400000">
                      <a:off x="797213" y="2623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2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26" y="2825"/>
                          </a:cubicBezTo>
                          <a:cubicBezTo>
                            <a:pt x="2225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2" y="4338"/>
                            <a:pt x="4540" y="4326"/>
                          </a:cubicBezTo>
                          <a:cubicBezTo>
                            <a:pt x="4660" y="3722"/>
                            <a:pt x="4143" y="2117"/>
                            <a:pt x="3038" y="995"/>
                          </a:cubicBezTo>
                          <a:cubicBezTo>
                            <a:pt x="2341" y="299"/>
                            <a:pt x="1720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199" name="Google Shape;10199;p10"/>
                    <p:cNvSpPr/>
                    <p:nvPr/>
                  </p:nvSpPr>
                  <p:spPr>
                    <a:xfrm rot="-5400000">
                      <a:off x="864225" y="26727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0" y="553"/>
                            <a:pt x="0" y="1278"/>
                          </a:cubicBezTo>
                          <a:cubicBezTo>
                            <a:pt x="0" y="2003"/>
                            <a:pt x="708" y="2555"/>
                            <a:pt x="2296" y="2555"/>
                          </a:cubicBezTo>
                          <a:cubicBezTo>
                            <a:pt x="3866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6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200" name="Google Shape;10200;p10"/>
                    <p:cNvSpPr/>
                    <p:nvPr/>
                  </p:nvSpPr>
                  <p:spPr>
                    <a:xfrm rot="-5400000">
                      <a:off x="864225" y="24561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63" y="760"/>
                            <a:pt x="1" y="1278"/>
                          </a:cubicBezTo>
                          <a:cubicBezTo>
                            <a:pt x="363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201" name="Google Shape;10201;p10"/>
                    <p:cNvSpPr/>
                    <p:nvPr/>
                  </p:nvSpPr>
                  <p:spPr>
                    <a:xfrm rot="-5400000">
                      <a:off x="797213" y="2460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9" y="4338"/>
                            <a:pt x="245" y="4343"/>
                            <a:pt x="319" y="4343"/>
                          </a:cubicBezTo>
                          <a:cubicBezTo>
                            <a:pt x="1026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202" name="Google Shape;10202;p10"/>
                    <p:cNvSpPr/>
                    <p:nvPr/>
                  </p:nvSpPr>
                  <p:spPr>
                    <a:xfrm rot="-5400000">
                      <a:off x="741900" y="26609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203" name="Google Shape;10203;p10"/>
                    <p:cNvSpPr/>
                    <p:nvPr/>
                  </p:nvSpPr>
                  <p:spPr>
                    <a:xfrm rot="-5400000">
                      <a:off x="745988" y="24932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204" name="Google Shape;10204;p10"/>
                    <p:cNvSpPr/>
                    <p:nvPr/>
                  </p:nvSpPr>
                  <p:spPr>
                    <a:xfrm rot="-5400000">
                      <a:off x="748000" y="2224275"/>
                      <a:ext cx="60850" cy="52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4" h="2086" extrusionOk="0">
                          <a:moveTo>
                            <a:pt x="1048" y="0"/>
                          </a:moveTo>
                          <a:cubicBezTo>
                            <a:pt x="513" y="0"/>
                            <a:pt x="0" y="414"/>
                            <a:pt x="0" y="1032"/>
                          </a:cubicBezTo>
                          <a:cubicBezTo>
                            <a:pt x="0" y="1619"/>
                            <a:pt x="466" y="2085"/>
                            <a:pt x="1053" y="2085"/>
                          </a:cubicBezTo>
                          <a:cubicBezTo>
                            <a:pt x="1968" y="2085"/>
                            <a:pt x="2434" y="963"/>
                            <a:pt x="1778" y="307"/>
                          </a:cubicBezTo>
                          <a:cubicBezTo>
                            <a:pt x="1566" y="95"/>
                            <a:pt x="1304" y="0"/>
                            <a:pt x="1048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205" name="Google Shape;10205;p10"/>
                    <p:cNvSpPr/>
                    <p:nvPr/>
                  </p:nvSpPr>
                  <p:spPr>
                    <a:xfrm rot="-5400000">
                      <a:off x="854725" y="218302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53" y="5714"/>
                            <a:pt x="1278" y="5714"/>
                          </a:cubicBezTo>
                          <a:cubicBezTo>
                            <a:pt x="1986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79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206" name="Google Shape;10206;p10"/>
                    <p:cNvSpPr/>
                    <p:nvPr/>
                  </p:nvSpPr>
                  <p:spPr>
                    <a:xfrm rot="-5400000">
                      <a:off x="800125" y="21185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5" y="1"/>
                          </a:moveTo>
                          <a:cubicBezTo>
                            <a:pt x="230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18" y="2227"/>
                            <a:pt x="1622" y="3349"/>
                          </a:cubicBezTo>
                          <a:cubicBezTo>
                            <a:pt x="2315" y="4052"/>
                            <a:pt x="2933" y="4349"/>
                            <a:pt x="3420" y="4349"/>
                          </a:cubicBezTo>
                          <a:cubicBezTo>
                            <a:pt x="3711" y="4349"/>
                            <a:pt x="3956" y="4244"/>
                            <a:pt x="4142" y="4057"/>
                          </a:cubicBezTo>
                          <a:cubicBezTo>
                            <a:pt x="4660" y="3556"/>
                            <a:pt x="4557" y="2642"/>
                            <a:pt x="3435" y="1537"/>
                          </a:cubicBezTo>
                          <a:cubicBezTo>
                            <a:pt x="2419" y="521"/>
                            <a:pt x="1022" y="1"/>
                            <a:pt x="30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207" name="Google Shape;10207;p10"/>
                    <p:cNvSpPr/>
                    <p:nvPr/>
                  </p:nvSpPr>
                  <p:spPr>
                    <a:xfrm rot="-5400000">
                      <a:off x="706963" y="2114213"/>
                      <a:ext cx="142825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3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5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5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208" name="Google Shape;10208;p10"/>
                    <p:cNvSpPr/>
                    <p:nvPr/>
                  </p:nvSpPr>
                  <p:spPr>
                    <a:xfrm rot="-5400000">
                      <a:off x="706950" y="23308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1" y="570"/>
                            <a:pt x="1" y="1277"/>
                          </a:cubicBezTo>
                          <a:cubicBezTo>
                            <a:pt x="1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9" y="1795"/>
                            <a:pt x="5714" y="1277"/>
                          </a:cubicBezTo>
                          <a:cubicBezTo>
                            <a:pt x="5369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209" name="Google Shape;10209;p10"/>
                    <p:cNvSpPr/>
                    <p:nvPr/>
                  </p:nvSpPr>
                  <p:spPr>
                    <a:xfrm rot="-5400000">
                      <a:off x="800075" y="22817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9" y="1520"/>
                          </a:cubicBezTo>
                          <a:cubicBezTo>
                            <a:pt x="87" y="2642"/>
                            <a:pt x="1" y="3539"/>
                            <a:pt x="501" y="4057"/>
                          </a:cubicBezTo>
                          <a:cubicBezTo>
                            <a:pt x="693" y="4242"/>
                            <a:pt x="936" y="4344"/>
                            <a:pt x="1222" y="4344"/>
                          </a:cubicBezTo>
                          <a:cubicBezTo>
                            <a:pt x="1711" y="4344"/>
                            <a:pt x="2325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210" name="Google Shape;10210;p10"/>
                    <p:cNvSpPr/>
                    <p:nvPr/>
                  </p:nvSpPr>
                  <p:spPr>
                    <a:xfrm rot="-5400000">
                      <a:off x="833600" y="24112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211" name="Google Shape;10211;p10"/>
                    <p:cNvSpPr/>
                    <p:nvPr/>
                  </p:nvSpPr>
                  <p:spPr>
                    <a:xfrm rot="-5400000">
                      <a:off x="833163" y="20682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212" name="Google Shape;10212;p10"/>
                    <p:cNvSpPr/>
                    <p:nvPr/>
                  </p:nvSpPr>
                  <p:spPr>
                    <a:xfrm rot="-5400000">
                      <a:off x="931975" y="2158850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605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213" name="Google Shape;10213;p10"/>
                    <p:cNvSpPr/>
                    <p:nvPr/>
                  </p:nvSpPr>
                  <p:spPr>
                    <a:xfrm rot="-5400000">
                      <a:off x="928088" y="23267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214" name="Google Shape;10214;p10"/>
                    <p:cNvSpPr/>
                    <p:nvPr/>
                  </p:nvSpPr>
                  <p:spPr>
                    <a:xfrm rot="-5400000">
                      <a:off x="905375" y="1882550"/>
                      <a:ext cx="60875" cy="52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5" h="2085" extrusionOk="0">
                          <a:moveTo>
                            <a:pt x="1399" y="0"/>
                          </a:moveTo>
                          <a:cubicBezTo>
                            <a:pt x="467" y="0"/>
                            <a:pt x="1" y="1122"/>
                            <a:pt x="657" y="1778"/>
                          </a:cubicBezTo>
                          <a:cubicBezTo>
                            <a:pt x="868" y="1990"/>
                            <a:pt x="1129" y="2085"/>
                            <a:pt x="1384" y="2085"/>
                          </a:cubicBezTo>
                          <a:cubicBezTo>
                            <a:pt x="1920" y="2085"/>
                            <a:pt x="2434" y="1667"/>
                            <a:pt x="2434" y="1036"/>
                          </a:cubicBezTo>
                          <a:cubicBezTo>
                            <a:pt x="2434" y="466"/>
                            <a:pt x="1968" y="0"/>
                            <a:pt x="1399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215" name="Google Shape;10215;p10"/>
                    <p:cNvSpPr/>
                    <p:nvPr/>
                  </p:nvSpPr>
                  <p:spPr>
                    <a:xfrm rot="-5400000">
                      <a:off x="795188" y="18326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68"/>
                            <a:pt x="1278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216" name="Google Shape;10216;p10"/>
                    <p:cNvSpPr/>
                    <p:nvPr/>
                  </p:nvSpPr>
                  <p:spPr>
                    <a:xfrm rot="-5400000">
                      <a:off x="797213" y="1931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3" y="0"/>
                          </a:moveTo>
                          <a:cubicBezTo>
                            <a:pt x="936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4" y="1703"/>
                            <a:pt x="1209" y="2825"/>
                          </a:cubicBezTo>
                          <a:cubicBezTo>
                            <a:pt x="2224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8" y="995"/>
                          </a:cubicBezTo>
                          <a:cubicBezTo>
                            <a:pt x="2331" y="299"/>
                            <a:pt x="1713" y="0"/>
                            <a:pt x="122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217" name="Google Shape;10217;p10"/>
                    <p:cNvSpPr/>
                    <p:nvPr/>
                  </p:nvSpPr>
                  <p:spPr>
                    <a:xfrm rot="-5400000">
                      <a:off x="864225" y="19806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8" y="2555"/>
                            <a:pt x="2296" y="2555"/>
                          </a:cubicBezTo>
                          <a:cubicBezTo>
                            <a:pt x="3867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218" name="Google Shape;10218;p10"/>
                    <p:cNvSpPr/>
                    <p:nvPr/>
                  </p:nvSpPr>
                  <p:spPr>
                    <a:xfrm rot="-5400000">
                      <a:off x="864225" y="17640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18" y="1"/>
                          </a:moveTo>
                          <a:cubicBezTo>
                            <a:pt x="1848" y="1"/>
                            <a:pt x="346" y="760"/>
                            <a:pt x="1" y="1278"/>
                          </a:cubicBezTo>
                          <a:cubicBezTo>
                            <a:pt x="346" y="1796"/>
                            <a:pt x="1848" y="2555"/>
                            <a:pt x="3418" y="2555"/>
                          </a:cubicBezTo>
                          <a:cubicBezTo>
                            <a:pt x="5006" y="2555"/>
                            <a:pt x="5714" y="2003"/>
                            <a:pt x="5714" y="1278"/>
                          </a:cubicBezTo>
                          <a:cubicBezTo>
                            <a:pt x="5714" y="553"/>
                            <a:pt x="5006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219" name="Google Shape;10219;p10"/>
                    <p:cNvSpPr/>
                    <p:nvPr/>
                  </p:nvSpPr>
                  <p:spPr>
                    <a:xfrm rot="-5400000">
                      <a:off x="797213" y="17682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01" y="2117"/>
                            <a:pt x="1" y="3722"/>
                            <a:pt x="122" y="4326"/>
                          </a:cubicBezTo>
                          <a:cubicBezTo>
                            <a:pt x="179" y="4338"/>
                            <a:pt x="245" y="4343"/>
                            <a:pt x="320" y="4343"/>
                          </a:cubicBezTo>
                          <a:cubicBezTo>
                            <a:pt x="1026" y="4343"/>
                            <a:pt x="2436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220" name="Google Shape;10220;p10"/>
                    <p:cNvSpPr/>
                    <p:nvPr/>
                  </p:nvSpPr>
                  <p:spPr>
                    <a:xfrm rot="-5400000">
                      <a:off x="741900" y="19688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8" y="1243"/>
                            <a:pt x="1588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221" name="Google Shape;10221;p10"/>
                    <p:cNvSpPr/>
                    <p:nvPr/>
                  </p:nvSpPr>
                  <p:spPr>
                    <a:xfrm rot="-5400000">
                      <a:off x="746213" y="18013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222" name="Google Shape;10222;p10"/>
                    <p:cNvSpPr/>
                    <p:nvPr/>
                  </p:nvSpPr>
                  <p:spPr>
                    <a:xfrm rot="-5400000">
                      <a:off x="752263" y="1536438"/>
                      <a:ext cx="52225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90" extrusionOk="0">
                          <a:moveTo>
                            <a:pt x="1053" y="1"/>
                          </a:moveTo>
                          <a:cubicBezTo>
                            <a:pt x="467" y="1"/>
                            <a:pt x="1" y="467"/>
                            <a:pt x="1" y="1036"/>
                          </a:cubicBezTo>
                          <a:cubicBezTo>
                            <a:pt x="1" y="1623"/>
                            <a:pt x="467" y="2089"/>
                            <a:pt x="1053" y="2089"/>
                          </a:cubicBezTo>
                          <a:cubicBezTo>
                            <a:pt x="1623" y="2089"/>
                            <a:pt x="2089" y="1623"/>
                            <a:pt x="2089" y="1036"/>
                          </a:cubicBezTo>
                          <a:cubicBezTo>
                            <a:pt x="2089" y="467"/>
                            <a:pt x="1623" y="1"/>
                            <a:pt x="10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223" name="Google Shape;10223;p10"/>
                    <p:cNvSpPr/>
                    <p:nvPr/>
                  </p:nvSpPr>
                  <p:spPr>
                    <a:xfrm rot="-5400000">
                      <a:off x="854725" y="1491350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70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6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224" name="Google Shape;10224;p10"/>
                    <p:cNvSpPr/>
                    <p:nvPr/>
                  </p:nvSpPr>
                  <p:spPr>
                    <a:xfrm rot="-5400000">
                      <a:off x="800125" y="14264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6" y="1"/>
                          </a:moveTo>
                          <a:cubicBezTo>
                            <a:pt x="231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01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1" y="4349"/>
                          </a:cubicBezTo>
                          <a:cubicBezTo>
                            <a:pt x="3711" y="4349"/>
                            <a:pt x="3956" y="4244"/>
                            <a:pt x="4143" y="4057"/>
                          </a:cubicBezTo>
                          <a:cubicBezTo>
                            <a:pt x="4660" y="3556"/>
                            <a:pt x="4540" y="2642"/>
                            <a:pt x="3435" y="1537"/>
                          </a:cubicBezTo>
                          <a:cubicBezTo>
                            <a:pt x="2420" y="521"/>
                            <a:pt x="1022" y="1"/>
                            <a:pt x="30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225" name="Google Shape;10225;p10"/>
                    <p:cNvSpPr/>
                    <p:nvPr/>
                  </p:nvSpPr>
                  <p:spPr>
                    <a:xfrm rot="-5400000">
                      <a:off x="706950" y="14221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226" name="Google Shape;10226;p10"/>
                    <p:cNvSpPr/>
                    <p:nvPr/>
                  </p:nvSpPr>
                  <p:spPr>
                    <a:xfrm rot="-5400000">
                      <a:off x="706950" y="16387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6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6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227" name="Google Shape;10227;p10"/>
                    <p:cNvSpPr/>
                    <p:nvPr/>
                  </p:nvSpPr>
                  <p:spPr>
                    <a:xfrm rot="-5400000">
                      <a:off x="800075" y="1589575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8" y="1520"/>
                          </a:cubicBezTo>
                          <a:cubicBezTo>
                            <a:pt x="87" y="2642"/>
                            <a:pt x="0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1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0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228" name="Google Shape;10228;p10"/>
                    <p:cNvSpPr/>
                    <p:nvPr/>
                  </p:nvSpPr>
                  <p:spPr>
                    <a:xfrm rot="-5400000">
                      <a:off x="833600" y="17191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2" y="0"/>
                          </a:moveTo>
                          <a:cubicBezTo>
                            <a:pt x="1" y="0"/>
                            <a:pt x="1" y="1243"/>
                            <a:pt x="812" y="1243"/>
                          </a:cubicBezTo>
                          <a:cubicBezTo>
                            <a:pt x="1606" y="1243"/>
                            <a:pt x="1606" y="0"/>
                            <a:pt x="812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229" name="Google Shape;10229;p10"/>
                    <p:cNvSpPr/>
                    <p:nvPr/>
                  </p:nvSpPr>
                  <p:spPr>
                    <a:xfrm rot="-5400000">
                      <a:off x="833150" y="1376150"/>
                      <a:ext cx="4017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230" name="Google Shape;10230;p10"/>
                    <p:cNvSpPr/>
                    <p:nvPr/>
                  </p:nvSpPr>
                  <p:spPr>
                    <a:xfrm rot="-5400000">
                      <a:off x="909538" y="1186288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6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66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231" name="Google Shape;10231;p10"/>
                    <p:cNvSpPr/>
                    <p:nvPr/>
                  </p:nvSpPr>
                  <p:spPr>
                    <a:xfrm rot="-5400000">
                      <a:off x="794963" y="1140763"/>
                      <a:ext cx="6432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73" h="5714" extrusionOk="0">
                          <a:moveTo>
                            <a:pt x="1295" y="1"/>
                          </a:moveTo>
                          <a:cubicBezTo>
                            <a:pt x="570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77" y="5386"/>
                            <a:pt x="1295" y="5714"/>
                          </a:cubicBezTo>
                          <a:cubicBezTo>
                            <a:pt x="1796" y="5368"/>
                            <a:pt x="2572" y="3867"/>
                            <a:pt x="2572" y="2296"/>
                          </a:cubicBezTo>
                          <a:cubicBezTo>
                            <a:pt x="2572" y="726"/>
                            <a:pt x="2003" y="1"/>
                            <a:pt x="12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232" name="Google Shape;10232;p10"/>
                    <p:cNvSpPr/>
                    <p:nvPr/>
                  </p:nvSpPr>
                  <p:spPr>
                    <a:xfrm rot="-5400000">
                      <a:off x="797438" y="1239438"/>
                      <a:ext cx="11607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43" h="4344" extrusionOk="0">
                          <a:moveTo>
                            <a:pt x="1214" y="0"/>
                          </a:moveTo>
                          <a:cubicBezTo>
                            <a:pt x="927" y="0"/>
                            <a:pt x="685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08" y="2825"/>
                          </a:cubicBezTo>
                          <a:cubicBezTo>
                            <a:pt x="2224" y="3824"/>
                            <a:pt x="3635" y="4343"/>
                            <a:pt x="4341" y="4343"/>
                          </a:cubicBezTo>
                          <a:cubicBezTo>
                            <a:pt x="4416" y="4343"/>
                            <a:pt x="4482" y="4338"/>
                            <a:pt x="4539" y="4326"/>
                          </a:cubicBezTo>
                          <a:cubicBezTo>
                            <a:pt x="4643" y="3722"/>
                            <a:pt x="4142" y="2117"/>
                            <a:pt x="3020" y="995"/>
                          </a:cubicBezTo>
                          <a:cubicBezTo>
                            <a:pt x="2324" y="299"/>
                            <a:pt x="1703" y="0"/>
                            <a:pt x="121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233" name="Google Shape;10233;p10"/>
                    <p:cNvSpPr/>
                    <p:nvPr/>
                  </p:nvSpPr>
                  <p:spPr>
                    <a:xfrm rot="-5400000">
                      <a:off x="864225" y="12885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9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9" y="2555"/>
                            <a:pt x="2296" y="2555"/>
                          </a:cubicBezTo>
                          <a:cubicBezTo>
                            <a:pt x="3867" y="2555"/>
                            <a:pt x="5351" y="1796"/>
                            <a:pt x="5714" y="1278"/>
                          </a:cubicBezTo>
                          <a:cubicBezTo>
                            <a:pt x="5351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234" name="Google Shape;10234;p10"/>
                    <p:cNvSpPr/>
                    <p:nvPr/>
                  </p:nvSpPr>
                  <p:spPr>
                    <a:xfrm rot="-5400000">
                      <a:off x="864225" y="107192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45" y="760"/>
                            <a:pt x="0" y="1278"/>
                          </a:cubicBezTo>
                          <a:cubicBezTo>
                            <a:pt x="345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235" name="Google Shape;10235;p10"/>
                    <p:cNvSpPr/>
                    <p:nvPr/>
                  </p:nvSpPr>
                  <p:spPr>
                    <a:xfrm rot="-5400000">
                      <a:off x="797213" y="1076113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3" y="1"/>
                          </a:moveTo>
                          <a:cubicBezTo>
                            <a:pt x="2943" y="1"/>
                            <a:pt x="2321" y="303"/>
                            <a:pt x="1623" y="1012"/>
                          </a:cubicBezTo>
                          <a:cubicBezTo>
                            <a:pt x="518" y="2134"/>
                            <a:pt x="0" y="3722"/>
                            <a:pt x="104" y="4326"/>
                          </a:cubicBezTo>
                          <a:cubicBezTo>
                            <a:pt x="163" y="4338"/>
                            <a:pt x="231" y="4343"/>
                            <a:pt x="306" y="4343"/>
                          </a:cubicBezTo>
                          <a:cubicBezTo>
                            <a:pt x="1025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18" y="1"/>
                            <a:pt x="343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236" name="Google Shape;10236;p10"/>
                    <p:cNvSpPr/>
                    <p:nvPr/>
                  </p:nvSpPr>
                  <p:spPr>
                    <a:xfrm rot="-5400000">
                      <a:off x="741900" y="12767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237" name="Google Shape;10237;p10"/>
                    <p:cNvSpPr/>
                    <p:nvPr/>
                  </p:nvSpPr>
                  <p:spPr>
                    <a:xfrm rot="-5400000">
                      <a:off x="746213" y="11092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238" name="Google Shape;10238;p10"/>
                    <p:cNvSpPr/>
                    <p:nvPr/>
                  </p:nvSpPr>
                  <p:spPr>
                    <a:xfrm rot="-5400000">
                      <a:off x="757388" y="10270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239" name="Google Shape;10239;p10"/>
                    <p:cNvSpPr/>
                    <p:nvPr/>
                  </p:nvSpPr>
                  <p:spPr>
                    <a:xfrm rot="-5400000">
                      <a:off x="932188" y="14669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240" name="Google Shape;10240;p10"/>
                    <p:cNvSpPr/>
                    <p:nvPr/>
                  </p:nvSpPr>
                  <p:spPr>
                    <a:xfrm rot="-5400000">
                      <a:off x="928088" y="16346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5" y="0"/>
                          </a:moveTo>
                          <a:cubicBezTo>
                            <a:pt x="1" y="0"/>
                            <a:pt x="1" y="1226"/>
                            <a:pt x="795" y="1226"/>
                          </a:cubicBezTo>
                          <a:cubicBezTo>
                            <a:pt x="1589" y="1226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  <p:grpSp>
              <p:nvGrpSpPr>
                <p:cNvPr id="10241" name="Google Shape;10241;p10"/>
                <p:cNvGrpSpPr/>
                <p:nvPr/>
              </p:nvGrpSpPr>
              <p:grpSpPr>
                <a:xfrm rot="5400000">
                  <a:off x="6962522" y="3146128"/>
                  <a:ext cx="266250" cy="3448645"/>
                  <a:chOff x="701350" y="30805"/>
                  <a:chExt cx="266250" cy="3448645"/>
                </a:xfrm>
              </p:grpSpPr>
              <p:sp>
                <p:nvSpPr>
                  <p:cNvPr id="10242" name="Google Shape;10242;p10"/>
                  <p:cNvSpPr/>
                  <p:nvPr/>
                </p:nvSpPr>
                <p:spPr>
                  <a:xfrm rot="-5400000">
                    <a:off x="-1014772" y="1746928"/>
                    <a:ext cx="3448645" cy="16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294" h="656" extrusionOk="0">
                        <a:moveTo>
                          <a:pt x="0" y="0"/>
                        </a:moveTo>
                        <a:lnTo>
                          <a:pt x="0" y="656"/>
                        </a:lnTo>
                        <a:lnTo>
                          <a:pt x="98293" y="656"/>
                        </a:lnTo>
                        <a:lnTo>
                          <a:pt x="98293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43" name="Google Shape;10243;p10"/>
                  <p:cNvSpPr/>
                  <p:nvPr/>
                </p:nvSpPr>
                <p:spPr>
                  <a:xfrm rot="-5400000">
                    <a:off x="909538" y="3262613"/>
                    <a:ext cx="52225" cy="5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" h="2072" extrusionOk="0">
                        <a:moveTo>
                          <a:pt x="1053" y="0"/>
                        </a:moveTo>
                        <a:cubicBezTo>
                          <a:pt x="484" y="0"/>
                          <a:pt x="0" y="466"/>
                          <a:pt x="0" y="1036"/>
                        </a:cubicBezTo>
                        <a:cubicBezTo>
                          <a:pt x="0" y="1606"/>
                          <a:pt x="484" y="2072"/>
                          <a:pt x="1053" y="2072"/>
                        </a:cubicBezTo>
                        <a:cubicBezTo>
                          <a:pt x="1623" y="2072"/>
                          <a:pt x="2089" y="1606"/>
                          <a:pt x="2089" y="1036"/>
                        </a:cubicBezTo>
                        <a:cubicBezTo>
                          <a:pt x="2089" y="466"/>
                          <a:pt x="1623" y="0"/>
                          <a:pt x="105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44" name="Google Shape;10244;p10"/>
                  <p:cNvSpPr/>
                  <p:nvPr/>
                </p:nvSpPr>
                <p:spPr>
                  <a:xfrm rot="-5400000">
                    <a:off x="795175" y="3216875"/>
                    <a:ext cx="63900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6" h="5714" extrusionOk="0">
                        <a:moveTo>
                          <a:pt x="1278" y="1"/>
                        </a:moveTo>
                        <a:cubicBezTo>
                          <a:pt x="553" y="1"/>
                          <a:pt x="1" y="708"/>
                          <a:pt x="1" y="2296"/>
                        </a:cubicBezTo>
                        <a:cubicBezTo>
                          <a:pt x="1" y="3884"/>
                          <a:pt x="760" y="5386"/>
                          <a:pt x="1278" y="5714"/>
                        </a:cubicBezTo>
                        <a:cubicBezTo>
                          <a:pt x="1796" y="5386"/>
                          <a:pt x="2555" y="3867"/>
                          <a:pt x="2555" y="2296"/>
                        </a:cubicBezTo>
                        <a:cubicBezTo>
                          <a:pt x="2555" y="726"/>
                          <a:pt x="2003" y="1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45" name="Google Shape;10245;p10"/>
                  <p:cNvSpPr/>
                  <p:nvPr/>
                </p:nvSpPr>
                <p:spPr>
                  <a:xfrm rot="-5400000">
                    <a:off x="797200" y="3315550"/>
                    <a:ext cx="116550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2" h="4344" extrusionOk="0">
                        <a:moveTo>
                          <a:pt x="1227" y="0"/>
                        </a:moveTo>
                        <a:cubicBezTo>
                          <a:pt x="938" y="0"/>
                          <a:pt x="693" y="102"/>
                          <a:pt x="501" y="287"/>
                        </a:cubicBezTo>
                        <a:cubicBezTo>
                          <a:pt x="1" y="805"/>
                          <a:pt x="105" y="1703"/>
                          <a:pt x="1226" y="2825"/>
                        </a:cubicBezTo>
                        <a:cubicBezTo>
                          <a:pt x="2226" y="3824"/>
                          <a:pt x="3636" y="4343"/>
                          <a:pt x="4342" y="4343"/>
                        </a:cubicBezTo>
                        <a:cubicBezTo>
                          <a:pt x="4416" y="4343"/>
                          <a:pt x="4483" y="4338"/>
                          <a:pt x="4540" y="4326"/>
                        </a:cubicBezTo>
                        <a:cubicBezTo>
                          <a:pt x="4661" y="3722"/>
                          <a:pt x="4143" y="2117"/>
                          <a:pt x="3039" y="995"/>
                        </a:cubicBezTo>
                        <a:cubicBezTo>
                          <a:pt x="2342" y="299"/>
                          <a:pt x="1721" y="0"/>
                          <a:pt x="12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46" name="Google Shape;10246;p10"/>
                  <p:cNvSpPr/>
                  <p:nvPr/>
                </p:nvSpPr>
                <p:spPr>
                  <a:xfrm rot="-5400000">
                    <a:off x="864225" y="3364875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2296" y="1"/>
                        </a:moveTo>
                        <a:cubicBezTo>
                          <a:pt x="726" y="1"/>
                          <a:pt x="1" y="553"/>
                          <a:pt x="1" y="1278"/>
                        </a:cubicBezTo>
                        <a:cubicBezTo>
                          <a:pt x="1" y="2003"/>
                          <a:pt x="726" y="2555"/>
                          <a:pt x="2296" y="2555"/>
                        </a:cubicBezTo>
                        <a:cubicBezTo>
                          <a:pt x="3867" y="2555"/>
                          <a:pt x="5369" y="1796"/>
                          <a:pt x="5714" y="1278"/>
                        </a:cubicBezTo>
                        <a:cubicBezTo>
                          <a:pt x="5369" y="760"/>
                          <a:pt x="3867" y="1"/>
                          <a:pt x="229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47" name="Google Shape;10247;p10"/>
                  <p:cNvSpPr/>
                  <p:nvPr/>
                </p:nvSpPr>
                <p:spPr>
                  <a:xfrm rot="-5400000">
                    <a:off x="864438" y="3148038"/>
                    <a:ext cx="142425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97" h="2556" extrusionOk="0">
                        <a:moveTo>
                          <a:pt x="3418" y="1"/>
                        </a:moveTo>
                        <a:cubicBezTo>
                          <a:pt x="1847" y="1"/>
                          <a:pt x="346" y="760"/>
                          <a:pt x="0" y="1278"/>
                        </a:cubicBezTo>
                        <a:cubicBezTo>
                          <a:pt x="346" y="1796"/>
                          <a:pt x="1847" y="2555"/>
                          <a:pt x="3418" y="2555"/>
                        </a:cubicBezTo>
                        <a:cubicBezTo>
                          <a:pt x="4988" y="2555"/>
                          <a:pt x="5696" y="2003"/>
                          <a:pt x="5696" y="1278"/>
                        </a:cubicBezTo>
                        <a:cubicBezTo>
                          <a:pt x="5696" y="553"/>
                          <a:pt x="4988" y="1"/>
                          <a:pt x="341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48" name="Google Shape;10248;p10"/>
                  <p:cNvSpPr/>
                  <p:nvPr/>
                </p:nvSpPr>
                <p:spPr>
                  <a:xfrm rot="-5400000">
                    <a:off x="797213" y="3152438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3437" y="1"/>
                        </a:moveTo>
                        <a:cubicBezTo>
                          <a:pt x="2951" y="1"/>
                          <a:pt x="2332" y="303"/>
                          <a:pt x="1622" y="1012"/>
                        </a:cubicBezTo>
                        <a:cubicBezTo>
                          <a:pt x="518" y="2117"/>
                          <a:pt x="0" y="3722"/>
                          <a:pt x="121" y="4326"/>
                        </a:cubicBezTo>
                        <a:cubicBezTo>
                          <a:pt x="178" y="4338"/>
                          <a:pt x="245" y="4343"/>
                          <a:pt x="319" y="4343"/>
                        </a:cubicBezTo>
                        <a:cubicBezTo>
                          <a:pt x="1025" y="4343"/>
                          <a:pt x="2437" y="3824"/>
                          <a:pt x="3452" y="2825"/>
                        </a:cubicBezTo>
                        <a:cubicBezTo>
                          <a:pt x="4557" y="1720"/>
                          <a:pt x="4660" y="805"/>
                          <a:pt x="4142" y="287"/>
                        </a:cubicBezTo>
                        <a:cubicBezTo>
                          <a:pt x="3958" y="103"/>
                          <a:pt x="3720" y="1"/>
                          <a:pt x="34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49" name="Google Shape;10249;p10"/>
                  <p:cNvSpPr/>
                  <p:nvPr/>
                </p:nvSpPr>
                <p:spPr>
                  <a:xfrm rot="-5400000">
                    <a:off x="840925" y="3443825"/>
                    <a:ext cx="39725" cy="30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27" extrusionOk="0">
                        <a:moveTo>
                          <a:pt x="794" y="1"/>
                        </a:moveTo>
                        <a:cubicBezTo>
                          <a:pt x="0" y="1"/>
                          <a:pt x="0" y="1226"/>
                          <a:pt x="794" y="1226"/>
                        </a:cubicBezTo>
                        <a:cubicBezTo>
                          <a:pt x="1588" y="1226"/>
                          <a:pt x="1588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50" name="Google Shape;10250;p10"/>
                  <p:cNvSpPr/>
                  <p:nvPr/>
                </p:nvSpPr>
                <p:spPr>
                  <a:xfrm rot="-5400000">
                    <a:off x="741688" y="3352813"/>
                    <a:ext cx="40150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3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606" y="1243"/>
                          <a:pt x="1606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51" name="Google Shape;10251;p10"/>
                  <p:cNvSpPr/>
                  <p:nvPr/>
                </p:nvSpPr>
                <p:spPr>
                  <a:xfrm rot="-5400000">
                    <a:off x="746000" y="3185375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795" y="1"/>
                        </a:moveTo>
                        <a:cubicBezTo>
                          <a:pt x="1" y="1"/>
                          <a:pt x="1" y="1243"/>
                          <a:pt x="795" y="1243"/>
                        </a:cubicBezTo>
                        <a:cubicBezTo>
                          <a:pt x="1606" y="1243"/>
                          <a:pt x="1606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52" name="Google Shape;10252;p10"/>
                  <p:cNvSpPr/>
                  <p:nvPr/>
                </p:nvSpPr>
                <p:spPr>
                  <a:xfrm rot="-5400000">
                    <a:off x="752475" y="2920425"/>
                    <a:ext cx="51800" cy="52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2" h="2090" extrusionOk="0">
                        <a:moveTo>
                          <a:pt x="1036" y="1"/>
                        </a:moveTo>
                        <a:cubicBezTo>
                          <a:pt x="466" y="1"/>
                          <a:pt x="0" y="467"/>
                          <a:pt x="0" y="1036"/>
                        </a:cubicBezTo>
                        <a:cubicBezTo>
                          <a:pt x="0" y="1623"/>
                          <a:pt x="466" y="2089"/>
                          <a:pt x="1036" y="2089"/>
                        </a:cubicBezTo>
                        <a:cubicBezTo>
                          <a:pt x="1605" y="2089"/>
                          <a:pt x="2071" y="1623"/>
                          <a:pt x="2071" y="1036"/>
                        </a:cubicBezTo>
                        <a:cubicBezTo>
                          <a:pt x="2071" y="467"/>
                          <a:pt x="1605" y="1"/>
                          <a:pt x="103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53" name="Google Shape;10253;p10"/>
                  <p:cNvSpPr/>
                  <p:nvPr/>
                </p:nvSpPr>
                <p:spPr>
                  <a:xfrm rot="-5400000">
                    <a:off x="854738" y="2875138"/>
                    <a:ext cx="63875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5" h="5714" extrusionOk="0">
                        <a:moveTo>
                          <a:pt x="1278" y="1"/>
                        </a:moveTo>
                        <a:cubicBezTo>
                          <a:pt x="760" y="363"/>
                          <a:pt x="0" y="1847"/>
                          <a:pt x="0" y="3418"/>
                        </a:cubicBezTo>
                        <a:cubicBezTo>
                          <a:pt x="0" y="5006"/>
                          <a:pt x="553" y="5714"/>
                          <a:pt x="1278" y="5714"/>
                        </a:cubicBezTo>
                        <a:cubicBezTo>
                          <a:pt x="2003" y="5714"/>
                          <a:pt x="2555" y="5006"/>
                          <a:pt x="2555" y="3418"/>
                        </a:cubicBezTo>
                        <a:cubicBezTo>
                          <a:pt x="2555" y="1847"/>
                          <a:pt x="1795" y="363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54" name="Google Shape;10254;p10"/>
                  <p:cNvSpPr/>
                  <p:nvPr/>
                </p:nvSpPr>
                <p:spPr>
                  <a:xfrm rot="-5400000">
                    <a:off x="800125" y="2810650"/>
                    <a:ext cx="116525" cy="108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9" extrusionOk="0">
                        <a:moveTo>
                          <a:pt x="319" y="1"/>
                        </a:moveTo>
                        <a:cubicBezTo>
                          <a:pt x="245" y="1"/>
                          <a:pt x="179" y="7"/>
                          <a:pt x="121" y="18"/>
                        </a:cubicBezTo>
                        <a:cubicBezTo>
                          <a:pt x="1" y="639"/>
                          <a:pt x="518" y="2227"/>
                          <a:pt x="1623" y="3349"/>
                        </a:cubicBezTo>
                        <a:cubicBezTo>
                          <a:pt x="2315" y="4052"/>
                          <a:pt x="2933" y="4349"/>
                          <a:pt x="3425" y="4349"/>
                        </a:cubicBezTo>
                        <a:cubicBezTo>
                          <a:pt x="3718" y="4349"/>
                          <a:pt x="3967" y="4244"/>
                          <a:pt x="4160" y="4057"/>
                        </a:cubicBezTo>
                        <a:cubicBezTo>
                          <a:pt x="4661" y="3556"/>
                          <a:pt x="4557" y="2642"/>
                          <a:pt x="3435" y="1537"/>
                        </a:cubicBezTo>
                        <a:cubicBezTo>
                          <a:pt x="2435" y="521"/>
                          <a:pt x="1026" y="1"/>
                          <a:pt x="31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55" name="Google Shape;10255;p10"/>
                  <p:cNvSpPr/>
                  <p:nvPr/>
                </p:nvSpPr>
                <p:spPr>
                  <a:xfrm rot="-5400000">
                    <a:off x="706950" y="2806325"/>
                    <a:ext cx="142850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72" extrusionOk="0">
                        <a:moveTo>
                          <a:pt x="3435" y="0"/>
                        </a:moveTo>
                        <a:cubicBezTo>
                          <a:pt x="1847" y="0"/>
                          <a:pt x="363" y="777"/>
                          <a:pt x="1" y="1277"/>
                        </a:cubicBezTo>
                        <a:cubicBezTo>
                          <a:pt x="363" y="1795"/>
                          <a:pt x="1847" y="2572"/>
                          <a:pt x="3435" y="2572"/>
                        </a:cubicBezTo>
                        <a:cubicBezTo>
                          <a:pt x="5006" y="2572"/>
                          <a:pt x="5714" y="2002"/>
                          <a:pt x="5714" y="1277"/>
                        </a:cubicBezTo>
                        <a:cubicBezTo>
                          <a:pt x="5714" y="570"/>
                          <a:pt x="5006" y="0"/>
                          <a:pt x="343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56" name="Google Shape;10256;p10"/>
                  <p:cNvSpPr/>
                  <p:nvPr/>
                </p:nvSpPr>
                <p:spPr>
                  <a:xfrm rot="-5400000">
                    <a:off x="706950" y="3022925"/>
                    <a:ext cx="142850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72" extrusionOk="0">
                        <a:moveTo>
                          <a:pt x="2296" y="0"/>
                        </a:moveTo>
                        <a:cubicBezTo>
                          <a:pt x="725" y="0"/>
                          <a:pt x="0" y="570"/>
                          <a:pt x="0" y="1277"/>
                        </a:cubicBezTo>
                        <a:cubicBezTo>
                          <a:pt x="0" y="2002"/>
                          <a:pt x="708" y="2572"/>
                          <a:pt x="2296" y="2572"/>
                        </a:cubicBezTo>
                        <a:cubicBezTo>
                          <a:pt x="3867" y="2572"/>
                          <a:pt x="5368" y="1795"/>
                          <a:pt x="5713" y="1277"/>
                        </a:cubicBezTo>
                        <a:cubicBezTo>
                          <a:pt x="5368" y="777"/>
                          <a:pt x="3867" y="0"/>
                          <a:pt x="22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57" name="Google Shape;10257;p10"/>
                  <p:cNvSpPr/>
                  <p:nvPr/>
                </p:nvSpPr>
                <p:spPr>
                  <a:xfrm rot="-5400000">
                    <a:off x="800075" y="2973800"/>
                    <a:ext cx="116525" cy="10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5" extrusionOk="0">
                        <a:moveTo>
                          <a:pt x="4342" y="1"/>
                        </a:moveTo>
                        <a:cubicBezTo>
                          <a:pt x="3635" y="1"/>
                          <a:pt x="2224" y="520"/>
                          <a:pt x="1209" y="1520"/>
                        </a:cubicBezTo>
                        <a:cubicBezTo>
                          <a:pt x="104" y="2642"/>
                          <a:pt x="1" y="3539"/>
                          <a:pt x="501" y="4057"/>
                        </a:cubicBezTo>
                        <a:cubicBezTo>
                          <a:pt x="692" y="4242"/>
                          <a:pt x="935" y="4344"/>
                          <a:pt x="1222" y="4344"/>
                        </a:cubicBezTo>
                        <a:cubicBezTo>
                          <a:pt x="1710" y="4344"/>
                          <a:pt x="2324" y="4046"/>
                          <a:pt x="3021" y="3349"/>
                        </a:cubicBezTo>
                        <a:cubicBezTo>
                          <a:pt x="4143" y="2227"/>
                          <a:pt x="4661" y="622"/>
                          <a:pt x="4540" y="18"/>
                        </a:cubicBezTo>
                        <a:cubicBezTo>
                          <a:pt x="4482" y="7"/>
                          <a:pt x="4416" y="1"/>
                          <a:pt x="434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58" name="Google Shape;10258;p10"/>
                  <p:cNvSpPr/>
                  <p:nvPr/>
                </p:nvSpPr>
                <p:spPr>
                  <a:xfrm rot="-5400000">
                    <a:off x="833813" y="3103163"/>
                    <a:ext cx="397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4" extrusionOk="0">
                        <a:moveTo>
                          <a:pt x="794" y="0"/>
                        </a:moveTo>
                        <a:cubicBezTo>
                          <a:pt x="0" y="0"/>
                          <a:pt x="0" y="1243"/>
                          <a:pt x="794" y="1243"/>
                        </a:cubicBezTo>
                        <a:cubicBezTo>
                          <a:pt x="1588" y="1243"/>
                          <a:pt x="1588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59" name="Google Shape;10259;p10"/>
                  <p:cNvSpPr/>
                  <p:nvPr/>
                </p:nvSpPr>
                <p:spPr>
                  <a:xfrm rot="-5400000">
                    <a:off x="833163" y="2760363"/>
                    <a:ext cx="40150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3" extrusionOk="0">
                        <a:moveTo>
                          <a:pt x="811" y="0"/>
                        </a:moveTo>
                        <a:cubicBezTo>
                          <a:pt x="0" y="0"/>
                          <a:pt x="0" y="1243"/>
                          <a:pt x="811" y="1243"/>
                        </a:cubicBezTo>
                        <a:cubicBezTo>
                          <a:pt x="1605" y="1243"/>
                          <a:pt x="1605" y="0"/>
                          <a:pt x="8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60" name="Google Shape;10260;p10"/>
                  <p:cNvSpPr/>
                  <p:nvPr/>
                </p:nvSpPr>
                <p:spPr>
                  <a:xfrm rot="-5400000">
                    <a:off x="931975" y="2850975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795" y="1"/>
                        </a:moveTo>
                        <a:cubicBezTo>
                          <a:pt x="1" y="1"/>
                          <a:pt x="1" y="1243"/>
                          <a:pt x="795" y="1243"/>
                        </a:cubicBezTo>
                        <a:cubicBezTo>
                          <a:pt x="1606" y="1243"/>
                          <a:pt x="1606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61" name="Google Shape;10261;p10"/>
                  <p:cNvSpPr/>
                  <p:nvPr/>
                </p:nvSpPr>
                <p:spPr>
                  <a:xfrm rot="-5400000">
                    <a:off x="927875" y="3018600"/>
                    <a:ext cx="40150" cy="3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26" extrusionOk="0">
                        <a:moveTo>
                          <a:pt x="794" y="0"/>
                        </a:moveTo>
                        <a:cubicBezTo>
                          <a:pt x="0" y="0"/>
                          <a:pt x="0" y="1226"/>
                          <a:pt x="794" y="1226"/>
                        </a:cubicBezTo>
                        <a:cubicBezTo>
                          <a:pt x="1605" y="1226"/>
                          <a:pt x="1605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62" name="Google Shape;10262;p10"/>
                  <p:cNvSpPr/>
                  <p:nvPr/>
                </p:nvSpPr>
                <p:spPr>
                  <a:xfrm rot="-5400000">
                    <a:off x="909538" y="2570513"/>
                    <a:ext cx="52225" cy="5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" h="2072" extrusionOk="0">
                        <a:moveTo>
                          <a:pt x="1053" y="0"/>
                        </a:moveTo>
                        <a:cubicBezTo>
                          <a:pt x="467" y="0"/>
                          <a:pt x="1" y="466"/>
                          <a:pt x="1" y="1036"/>
                        </a:cubicBezTo>
                        <a:cubicBezTo>
                          <a:pt x="1" y="1606"/>
                          <a:pt x="467" y="2072"/>
                          <a:pt x="1053" y="2072"/>
                        </a:cubicBezTo>
                        <a:cubicBezTo>
                          <a:pt x="1623" y="2072"/>
                          <a:pt x="2089" y="1606"/>
                          <a:pt x="2089" y="1036"/>
                        </a:cubicBezTo>
                        <a:cubicBezTo>
                          <a:pt x="2089" y="466"/>
                          <a:pt x="1623" y="0"/>
                          <a:pt x="105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63" name="Google Shape;10263;p10"/>
                  <p:cNvSpPr/>
                  <p:nvPr/>
                </p:nvSpPr>
                <p:spPr>
                  <a:xfrm rot="-5400000">
                    <a:off x="795188" y="2524763"/>
                    <a:ext cx="63875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5" h="5714" extrusionOk="0">
                        <a:moveTo>
                          <a:pt x="1277" y="1"/>
                        </a:moveTo>
                        <a:cubicBezTo>
                          <a:pt x="553" y="1"/>
                          <a:pt x="0" y="708"/>
                          <a:pt x="0" y="2296"/>
                        </a:cubicBezTo>
                        <a:cubicBezTo>
                          <a:pt x="0" y="3884"/>
                          <a:pt x="760" y="5386"/>
                          <a:pt x="1277" y="5714"/>
                        </a:cubicBezTo>
                        <a:cubicBezTo>
                          <a:pt x="1778" y="5368"/>
                          <a:pt x="2555" y="3867"/>
                          <a:pt x="2555" y="2296"/>
                        </a:cubicBezTo>
                        <a:cubicBezTo>
                          <a:pt x="2555" y="726"/>
                          <a:pt x="1985" y="1"/>
                          <a:pt x="127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64" name="Google Shape;10264;p10"/>
                  <p:cNvSpPr/>
                  <p:nvPr/>
                </p:nvSpPr>
                <p:spPr>
                  <a:xfrm rot="-5400000">
                    <a:off x="797213" y="2623438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1227" y="0"/>
                        </a:moveTo>
                        <a:cubicBezTo>
                          <a:pt x="938" y="0"/>
                          <a:pt x="692" y="102"/>
                          <a:pt x="501" y="287"/>
                        </a:cubicBezTo>
                        <a:cubicBezTo>
                          <a:pt x="0" y="805"/>
                          <a:pt x="104" y="1703"/>
                          <a:pt x="1226" y="2825"/>
                        </a:cubicBezTo>
                        <a:cubicBezTo>
                          <a:pt x="2225" y="3824"/>
                          <a:pt x="3635" y="4343"/>
                          <a:pt x="4342" y="4343"/>
                        </a:cubicBezTo>
                        <a:cubicBezTo>
                          <a:pt x="4416" y="4343"/>
                          <a:pt x="4482" y="4338"/>
                          <a:pt x="4540" y="4326"/>
                        </a:cubicBezTo>
                        <a:cubicBezTo>
                          <a:pt x="4660" y="3722"/>
                          <a:pt x="4143" y="2117"/>
                          <a:pt x="3038" y="995"/>
                        </a:cubicBezTo>
                        <a:cubicBezTo>
                          <a:pt x="2341" y="299"/>
                          <a:pt x="1720" y="0"/>
                          <a:pt x="12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65" name="Google Shape;10265;p10"/>
                  <p:cNvSpPr/>
                  <p:nvPr/>
                </p:nvSpPr>
                <p:spPr>
                  <a:xfrm rot="-5400000">
                    <a:off x="864225" y="2672750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2296" y="1"/>
                        </a:moveTo>
                        <a:cubicBezTo>
                          <a:pt x="708" y="1"/>
                          <a:pt x="0" y="553"/>
                          <a:pt x="0" y="1278"/>
                        </a:cubicBezTo>
                        <a:cubicBezTo>
                          <a:pt x="0" y="2003"/>
                          <a:pt x="708" y="2555"/>
                          <a:pt x="2296" y="2555"/>
                        </a:cubicBezTo>
                        <a:cubicBezTo>
                          <a:pt x="3866" y="2555"/>
                          <a:pt x="5368" y="1796"/>
                          <a:pt x="5713" y="1278"/>
                        </a:cubicBezTo>
                        <a:cubicBezTo>
                          <a:pt x="5368" y="760"/>
                          <a:pt x="3866" y="1"/>
                          <a:pt x="229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66" name="Google Shape;10266;p10"/>
                  <p:cNvSpPr/>
                  <p:nvPr/>
                </p:nvSpPr>
                <p:spPr>
                  <a:xfrm rot="-5400000">
                    <a:off x="864225" y="2456150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3435" y="1"/>
                        </a:moveTo>
                        <a:cubicBezTo>
                          <a:pt x="1847" y="1"/>
                          <a:pt x="363" y="760"/>
                          <a:pt x="1" y="1278"/>
                        </a:cubicBezTo>
                        <a:cubicBezTo>
                          <a:pt x="363" y="1796"/>
                          <a:pt x="1847" y="2555"/>
                          <a:pt x="3435" y="2555"/>
                        </a:cubicBezTo>
                        <a:cubicBezTo>
                          <a:pt x="5006" y="2555"/>
                          <a:pt x="5713" y="2003"/>
                          <a:pt x="5713" y="1278"/>
                        </a:cubicBezTo>
                        <a:cubicBezTo>
                          <a:pt x="5713" y="553"/>
                          <a:pt x="5006" y="1"/>
                          <a:pt x="343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67" name="Google Shape;10267;p10"/>
                  <p:cNvSpPr/>
                  <p:nvPr/>
                </p:nvSpPr>
                <p:spPr>
                  <a:xfrm rot="-5400000">
                    <a:off x="797213" y="2460338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3438" y="1"/>
                        </a:moveTo>
                        <a:cubicBezTo>
                          <a:pt x="2952" y="1"/>
                          <a:pt x="2332" y="303"/>
                          <a:pt x="1623" y="1012"/>
                        </a:cubicBezTo>
                        <a:cubicBezTo>
                          <a:pt x="518" y="2117"/>
                          <a:pt x="0" y="3722"/>
                          <a:pt x="121" y="4326"/>
                        </a:cubicBezTo>
                        <a:cubicBezTo>
                          <a:pt x="179" y="4338"/>
                          <a:pt x="245" y="4343"/>
                          <a:pt x="319" y="4343"/>
                        </a:cubicBezTo>
                        <a:cubicBezTo>
                          <a:pt x="1026" y="4343"/>
                          <a:pt x="2435" y="3824"/>
                          <a:pt x="3435" y="2825"/>
                        </a:cubicBezTo>
                        <a:cubicBezTo>
                          <a:pt x="4557" y="1720"/>
                          <a:pt x="4661" y="805"/>
                          <a:pt x="4143" y="287"/>
                        </a:cubicBezTo>
                        <a:cubicBezTo>
                          <a:pt x="3959" y="103"/>
                          <a:pt x="3721" y="1"/>
                          <a:pt x="343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68" name="Google Shape;10268;p10"/>
                  <p:cNvSpPr/>
                  <p:nvPr/>
                </p:nvSpPr>
                <p:spPr>
                  <a:xfrm rot="-5400000">
                    <a:off x="741900" y="2660900"/>
                    <a:ext cx="39725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3" extrusionOk="0">
                        <a:moveTo>
                          <a:pt x="794" y="0"/>
                        </a:moveTo>
                        <a:cubicBezTo>
                          <a:pt x="0" y="0"/>
                          <a:pt x="0" y="1243"/>
                          <a:pt x="794" y="1243"/>
                        </a:cubicBezTo>
                        <a:cubicBezTo>
                          <a:pt x="1588" y="1243"/>
                          <a:pt x="1588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69" name="Google Shape;10269;p10"/>
                  <p:cNvSpPr/>
                  <p:nvPr/>
                </p:nvSpPr>
                <p:spPr>
                  <a:xfrm rot="-5400000">
                    <a:off x="745988" y="2493263"/>
                    <a:ext cx="4017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7" h="1244" extrusionOk="0">
                        <a:moveTo>
                          <a:pt x="795" y="1"/>
                        </a:moveTo>
                        <a:cubicBezTo>
                          <a:pt x="1" y="1"/>
                          <a:pt x="1" y="1243"/>
                          <a:pt x="795" y="1243"/>
                        </a:cubicBezTo>
                        <a:cubicBezTo>
                          <a:pt x="1606" y="1243"/>
                          <a:pt x="1606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70" name="Google Shape;10270;p10"/>
                  <p:cNvSpPr/>
                  <p:nvPr/>
                </p:nvSpPr>
                <p:spPr>
                  <a:xfrm rot="-5400000">
                    <a:off x="748000" y="2224275"/>
                    <a:ext cx="60850" cy="52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4" h="2086" extrusionOk="0">
                        <a:moveTo>
                          <a:pt x="1048" y="0"/>
                        </a:moveTo>
                        <a:cubicBezTo>
                          <a:pt x="513" y="0"/>
                          <a:pt x="0" y="414"/>
                          <a:pt x="0" y="1032"/>
                        </a:cubicBezTo>
                        <a:cubicBezTo>
                          <a:pt x="0" y="1619"/>
                          <a:pt x="466" y="2085"/>
                          <a:pt x="1053" y="2085"/>
                        </a:cubicBezTo>
                        <a:cubicBezTo>
                          <a:pt x="1968" y="2085"/>
                          <a:pt x="2434" y="963"/>
                          <a:pt x="1778" y="307"/>
                        </a:cubicBezTo>
                        <a:cubicBezTo>
                          <a:pt x="1566" y="95"/>
                          <a:pt x="1304" y="0"/>
                          <a:pt x="104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71" name="Google Shape;10271;p10"/>
                  <p:cNvSpPr/>
                  <p:nvPr/>
                </p:nvSpPr>
                <p:spPr>
                  <a:xfrm rot="-5400000">
                    <a:off x="854725" y="2183025"/>
                    <a:ext cx="63900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6" h="5714" extrusionOk="0">
                        <a:moveTo>
                          <a:pt x="1278" y="1"/>
                        </a:moveTo>
                        <a:cubicBezTo>
                          <a:pt x="760" y="363"/>
                          <a:pt x="1" y="1847"/>
                          <a:pt x="1" y="3418"/>
                        </a:cubicBezTo>
                        <a:cubicBezTo>
                          <a:pt x="1" y="5006"/>
                          <a:pt x="553" y="5714"/>
                          <a:pt x="1278" y="5714"/>
                        </a:cubicBezTo>
                        <a:cubicBezTo>
                          <a:pt x="1986" y="5714"/>
                          <a:pt x="2555" y="5006"/>
                          <a:pt x="2555" y="3418"/>
                        </a:cubicBezTo>
                        <a:cubicBezTo>
                          <a:pt x="2555" y="1847"/>
                          <a:pt x="1779" y="363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72" name="Google Shape;10272;p10"/>
                  <p:cNvSpPr/>
                  <p:nvPr/>
                </p:nvSpPr>
                <p:spPr>
                  <a:xfrm rot="-5400000">
                    <a:off x="800125" y="2118525"/>
                    <a:ext cx="116525" cy="108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9" extrusionOk="0">
                        <a:moveTo>
                          <a:pt x="305" y="1"/>
                        </a:moveTo>
                        <a:cubicBezTo>
                          <a:pt x="230" y="1"/>
                          <a:pt x="163" y="7"/>
                          <a:pt x="104" y="18"/>
                        </a:cubicBezTo>
                        <a:cubicBezTo>
                          <a:pt x="0" y="639"/>
                          <a:pt x="518" y="2227"/>
                          <a:pt x="1622" y="3349"/>
                        </a:cubicBezTo>
                        <a:cubicBezTo>
                          <a:pt x="2315" y="4052"/>
                          <a:pt x="2933" y="4349"/>
                          <a:pt x="3420" y="4349"/>
                        </a:cubicBezTo>
                        <a:cubicBezTo>
                          <a:pt x="3711" y="4349"/>
                          <a:pt x="3956" y="4244"/>
                          <a:pt x="4142" y="4057"/>
                        </a:cubicBezTo>
                        <a:cubicBezTo>
                          <a:pt x="4660" y="3556"/>
                          <a:pt x="4557" y="2642"/>
                          <a:pt x="3435" y="1537"/>
                        </a:cubicBezTo>
                        <a:cubicBezTo>
                          <a:pt x="2419" y="521"/>
                          <a:pt x="1022" y="1"/>
                          <a:pt x="30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73" name="Google Shape;10273;p10"/>
                  <p:cNvSpPr/>
                  <p:nvPr/>
                </p:nvSpPr>
                <p:spPr>
                  <a:xfrm rot="-5400000">
                    <a:off x="706963" y="2114213"/>
                    <a:ext cx="142825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3" h="2572" extrusionOk="0">
                        <a:moveTo>
                          <a:pt x="3435" y="0"/>
                        </a:moveTo>
                        <a:cubicBezTo>
                          <a:pt x="1847" y="0"/>
                          <a:pt x="363" y="777"/>
                          <a:pt x="0" y="1277"/>
                        </a:cubicBezTo>
                        <a:cubicBezTo>
                          <a:pt x="363" y="1795"/>
                          <a:pt x="1847" y="2572"/>
                          <a:pt x="3435" y="2572"/>
                        </a:cubicBezTo>
                        <a:cubicBezTo>
                          <a:pt x="5005" y="2572"/>
                          <a:pt x="5713" y="2002"/>
                          <a:pt x="5713" y="1277"/>
                        </a:cubicBezTo>
                        <a:cubicBezTo>
                          <a:pt x="5713" y="570"/>
                          <a:pt x="5005" y="0"/>
                          <a:pt x="343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74" name="Google Shape;10274;p10"/>
                  <p:cNvSpPr/>
                  <p:nvPr/>
                </p:nvSpPr>
                <p:spPr>
                  <a:xfrm rot="-5400000">
                    <a:off x="706950" y="2330825"/>
                    <a:ext cx="142850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72" extrusionOk="0">
                        <a:moveTo>
                          <a:pt x="2296" y="0"/>
                        </a:moveTo>
                        <a:cubicBezTo>
                          <a:pt x="708" y="0"/>
                          <a:pt x="1" y="570"/>
                          <a:pt x="1" y="1277"/>
                        </a:cubicBezTo>
                        <a:cubicBezTo>
                          <a:pt x="1" y="2002"/>
                          <a:pt x="708" y="2572"/>
                          <a:pt x="2296" y="2572"/>
                        </a:cubicBezTo>
                        <a:cubicBezTo>
                          <a:pt x="3867" y="2572"/>
                          <a:pt x="5369" y="1795"/>
                          <a:pt x="5714" y="1277"/>
                        </a:cubicBezTo>
                        <a:cubicBezTo>
                          <a:pt x="5369" y="777"/>
                          <a:pt x="3867" y="0"/>
                          <a:pt x="22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75" name="Google Shape;10275;p10"/>
                  <p:cNvSpPr/>
                  <p:nvPr/>
                </p:nvSpPr>
                <p:spPr>
                  <a:xfrm rot="-5400000">
                    <a:off x="800075" y="2281700"/>
                    <a:ext cx="116525" cy="10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5" extrusionOk="0">
                        <a:moveTo>
                          <a:pt x="4338" y="1"/>
                        </a:moveTo>
                        <a:cubicBezTo>
                          <a:pt x="3621" y="1"/>
                          <a:pt x="2224" y="520"/>
                          <a:pt x="1209" y="1520"/>
                        </a:cubicBezTo>
                        <a:cubicBezTo>
                          <a:pt x="87" y="2642"/>
                          <a:pt x="1" y="3539"/>
                          <a:pt x="501" y="4057"/>
                        </a:cubicBezTo>
                        <a:cubicBezTo>
                          <a:pt x="693" y="4242"/>
                          <a:pt x="936" y="4344"/>
                          <a:pt x="1222" y="4344"/>
                        </a:cubicBezTo>
                        <a:cubicBezTo>
                          <a:pt x="1711" y="4344"/>
                          <a:pt x="2325" y="4046"/>
                          <a:pt x="3021" y="3349"/>
                        </a:cubicBezTo>
                        <a:cubicBezTo>
                          <a:pt x="4143" y="2227"/>
                          <a:pt x="4661" y="622"/>
                          <a:pt x="4540" y="18"/>
                        </a:cubicBezTo>
                        <a:cubicBezTo>
                          <a:pt x="4481" y="7"/>
                          <a:pt x="4413" y="1"/>
                          <a:pt x="433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76" name="Google Shape;10276;p10"/>
                  <p:cNvSpPr/>
                  <p:nvPr/>
                </p:nvSpPr>
                <p:spPr>
                  <a:xfrm rot="-5400000">
                    <a:off x="833600" y="2411275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811" y="0"/>
                        </a:moveTo>
                        <a:cubicBezTo>
                          <a:pt x="0" y="0"/>
                          <a:pt x="0" y="1243"/>
                          <a:pt x="811" y="1243"/>
                        </a:cubicBezTo>
                        <a:cubicBezTo>
                          <a:pt x="1605" y="1243"/>
                          <a:pt x="1605" y="0"/>
                          <a:pt x="8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77" name="Google Shape;10277;p10"/>
                  <p:cNvSpPr/>
                  <p:nvPr/>
                </p:nvSpPr>
                <p:spPr>
                  <a:xfrm rot="-5400000">
                    <a:off x="833163" y="2068263"/>
                    <a:ext cx="40150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3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606" y="1243"/>
                          <a:pt x="1606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78" name="Google Shape;10278;p10"/>
                  <p:cNvSpPr/>
                  <p:nvPr/>
                </p:nvSpPr>
                <p:spPr>
                  <a:xfrm rot="-5400000">
                    <a:off x="931975" y="2158850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794" y="1"/>
                        </a:moveTo>
                        <a:cubicBezTo>
                          <a:pt x="0" y="1"/>
                          <a:pt x="0" y="1243"/>
                          <a:pt x="794" y="1243"/>
                        </a:cubicBezTo>
                        <a:cubicBezTo>
                          <a:pt x="1588" y="1243"/>
                          <a:pt x="1605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79" name="Google Shape;10279;p10"/>
                  <p:cNvSpPr/>
                  <p:nvPr/>
                </p:nvSpPr>
                <p:spPr>
                  <a:xfrm rot="-5400000">
                    <a:off x="928088" y="2326713"/>
                    <a:ext cx="39725" cy="3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26" extrusionOk="0">
                        <a:moveTo>
                          <a:pt x="794" y="0"/>
                        </a:moveTo>
                        <a:cubicBezTo>
                          <a:pt x="0" y="0"/>
                          <a:pt x="0" y="1226"/>
                          <a:pt x="794" y="1226"/>
                        </a:cubicBezTo>
                        <a:cubicBezTo>
                          <a:pt x="1588" y="1226"/>
                          <a:pt x="1588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80" name="Google Shape;10280;p10"/>
                  <p:cNvSpPr/>
                  <p:nvPr/>
                </p:nvSpPr>
                <p:spPr>
                  <a:xfrm rot="-5400000">
                    <a:off x="905375" y="1882550"/>
                    <a:ext cx="60875" cy="52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5" h="2085" extrusionOk="0">
                        <a:moveTo>
                          <a:pt x="1399" y="0"/>
                        </a:moveTo>
                        <a:cubicBezTo>
                          <a:pt x="467" y="0"/>
                          <a:pt x="1" y="1122"/>
                          <a:pt x="657" y="1778"/>
                        </a:cubicBezTo>
                        <a:cubicBezTo>
                          <a:pt x="868" y="1990"/>
                          <a:pt x="1129" y="2085"/>
                          <a:pt x="1384" y="2085"/>
                        </a:cubicBezTo>
                        <a:cubicBezTo>
                          <a:pt x="1920" y="2085"/>
                          <a:pt x="2434" y="1667"/>
                          <a:pt x="2434" y="1036"/>
                        </a:cubicBezTo>
                        <a:cubicBezTo>
                          <a:pt x="2434" y="466"/>
                          <a:pt x="1968" y="0"/>
                          <a:pt x="139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81" name="Google Shape;10281;p10"/>
                  <p:cNvSpPr/>
                  <p:nvPr/>
                </p:nvSpPr>
                <p:spPr>
                  <a:xfrm rot="-5400000">
                    <a:off x="795188" y="1832663"/>
                    <a:ext cx="63875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5" h="5714" extrusionOk="0">
                        <a:moveTo>
                          <a:pt x="1278" y="1"/>
                        </a:moveTo>
                        <a:cubicBezTo>
                          <a:pt x="553" y="1"/>
                          <a:pt x="1" y="708"/>
                          <a:pt x="1" y="2296"/>
                        </a:cubicBezTo>
                        <a:cubicBezTo>
                          <a:pt x="1" y="3884"/>
                          <a:pt x="760" y="5368"/>
                          <a:pt x="1278" y="5714"/>
                        </a:cubicBezTo>
                        <a:cubicBezTo>
                          <a:pt x="1778" y="5368"/>
                          <a:pt x="2555" y="3867"/>
                          <a:pt x="2555" y="2296"/>
                        </a:cubicBezTo>
                        <a:cubicBezTo>
                          <a:pt x="2555" y="726"/>
                          <a:pt x="1985" y="1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82" name="Google Shape;10282;p10"/>
                  <p:cNvSpPr/>
                  <p:nvPr/>
                </p:nvSpPr>
                <p:spPr>
                  <a:xfrm rot="-5400000">
                    <a:off x="797213" y="1931338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1223" y="0"/>
                        </a:moveTo>
                        <a:cubicBezTo>
                          <a:pt x="936" y="0"/>
                          <a:pt x="693" y="102"/>
                          <a:pt x="501" y="287"/>
                        </a:cubicBezTo>
                        <a:cubicBezTo>
                          <a:pt x="1" y="805"/>
                          <a:pt x="104" y="1703"/>
                          <a:pt x="1209" y="2825"/>
                        </a:cubicBezTo>
                        <a:cubicBezTo>
                          <a:pt x="2224" y="3824"/>
                          <a:pt x="3635" y="4343"/>
                          <a:pt x="4342" y="4343"/>
                        </a:cubicBezTo>
                        <a:cubicBezTo>
                          <a:pt x="4416" y="4343"/>
                          <a:pt x="4483" y="4338"/>
                          <a:pt x="4540" y="4326"/>
                        </a:cubicBezTo>
                        <a:cubicBezTo>
                          <a:pt x="4661" y="3722"/>
                          <a:pt x="4143" y="2117"/>
                          <a:pt x="3038" y="995"/>
                        </a:cubicBezTo>
                        <a:cubicBezTo>
                          <a:pt x="2331" y="299"/>
                          <a:pt x="1713" y="0"/>
                          <a:pt x="122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83" name="Google Shape;10283;p10"/>
                  <p:cNvSpPr/>
                  <p:nvPr/>
                </p:nvSpPr>
                <p:spPr>
                  <a:xfrm rot="-5400000">
                    <a:off x="864225" y="1980650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2296" y="1"/>
                        </a:moveTo>
                        <a:cubicBezTo>
                          <a:pt x="708" y="1"/>
                          <a:pt x="1" y="553"/>
                          <a:pt x="1" y="1278"/>
                        </a:cubicBezTo>
                        <a:cubicBezTo>
                          <a:pt x="1" y="2003"/>
                          <a:pt x="708" y="2555"/>
                          <a:pt x="2296" y="2555"/>
                        </a:cubicBezTo>
                        <a:cubicBezTo>
                          <a:pt x="3867" y="2555"/>
                          <a:pt x="5368" y="1796"/>
                          <a:pt x="5713" y="1278"/>
                        </a:cubicBezTo>
                        <a:cubicBezTo>
                          <a:pt x="5368" y="760"/>
                          <a:pt x="3867" y="1"/>
                          <a:pt x="229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84" name="Google Shape;10284;p10"/>
                  <p:cNvSpPr/>
                  <p:nvPr/>
                </p:nvSpPr>
                <p:spPr>
                  <a:xfrm rot="-5400000">
                    <a:off x="864225" y="1764050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3418" y="1"/>
                        </a:moveTo>
                        <a:cubicBezTo>
                          <a:pt x="1848" y="1"/>
                          <a:pt x="346" y="760"/>
                          <a:pt x="1" y="1278"/>
                        </a:cubicBezTo>
                        <a:cubicBezTo>
                          <a:pt x="346" y="1796"/>
                          <a:pt x="1848" y="2555"/>
                          <a:pt x="3418" y="2555"/>
                        </a:cubicBezTo>
                        <a:cubicBezTo>
                          <a:pt x="5006" y="2555"/>
                          <a:pt x="5714" y="2003"/>
                          <a:pt x="5714" y="1278"/>
                        </a:cubicBezTo>
                        <a:cubicBezTo>
                          <a:pt x="5714" y="553"/>
                          <a:pt x="5006" y="1"/>
                          <a:pt x="341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85" name="Google Shape;10285;p10"/>
                  <p:cNvSpPr/>
                  <p:nvPr/>
                </p:nvSpPr>
                <p:spPr>
                  <a:xfrm rot="-5400000">
                    <a:off x="797213" y="1768238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3438" y="1"/>
                        </a:moveTo>
                        <a:cubicBezTo>
                          <a:pt x="2952" y="1"/>
                          <a:pt x="2332" y="303"/>
                          <a:pt x="1623" y="1012"/>
                        </a:cubicBezTo>
                        <a:cubicBezTo>
                          <a:pt x="501" y="2117"/>
                          <a:pt x="1" y="3722"/>
                          <a:pt x="122" y="4326"/>
                        </a:cubicBezTo>
                        <a:cubicBezTo>
                          <a:pt x="179" y="4338"/>
                          <a:pt x="245" y="4343"/>
                          <a:pt x="320" y="4343"/>
                        </a:cubicBezTo>
                        <a:cubicBezTo>
                          <a:pt x="1026" y="4343"/>
                          <a:pt x="2436" y="3824"/>
                          <a:pt x="3435" y="2825"/>
                        </a:cubicBezTo>
                        <a:cubicBezTo>
                          <a:pt x="4557" y="1720"/>
                          <a:pt x="4661" y="805"/>
                          <a:pt x="4143" y="287"/>
                        </a:cubicBezTo>
                        <a:cubicBezTo>
                          <a:pt x="3959" y="103"/>
                          <a:pt x="3721" y="1"/>
                          <a:pt x="343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86" name="Google Shape;10286;p10"/>
                  <p:cNvSpPr/>
                  <p:nvPr/>
                </p:nvSpPr>
                <p:spPr>
                  <a:xfrm rot="-5400000">
                    <a:off x="741900" y="1968800"/>
                    <a:ext cx="39725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3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588" y="1243"/>
                          <a:pt x="1588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87" name="Google Shape;10287;p10"/>
                  <p:cNvSpPr/>
                  <p:nvPr/>
                </p:nvSpPr>
                <p:spPr>
                  <a:xfrm rot="-5400000">
                    <a:off x="746213" y="1801363"/>
                    <a:ext cx="397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4" extrusionOk="0">
                        <a:moveTo>
                          <a:pt x="794" y="1"/>
                        </a:moveTo>
                        <a:cubicBezTo>
                          <a:pt x="0" y="1"/>
                          <a:pt x="0" y="1243"/>
                          <a:pt x="794" y="1243"/>
                        </a:cubicBezTo>
                        <a:cubicBezTo>
                          <a:pt x="1588" y="1243"/>
                          <a:pt x="1588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88" name="Google Shape;10288;p10"/>
                  <p:cNvSpPr/>
                  <p:nvPr/>
                </p:nvSpPr>
                <p:spPr>
                  <a:xfrm rot="-5400000">
                    <a:off x="752263" y="1536438"/>
                    <a:ext cx="52225" cy="52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" h="2090" extrusionOk="0">
                        <a:moveTo>
                          <a:pt x="1053" y="1"/>
                        </a:moveTo>
                        <a:cubicBezTo>
                          <a:pt x="467" y="1"/>
                          <a:pt x="1" y="467"/>
                          <a:pt x="1" y="1036"/>
                        </a:cubicBezTo>
                        <a:cubicBezTo>
                          <a:pt x="1" y="1623"/>
                          <a:pt x="467" y="2089"/>
                          <a:pt x="1053" y="2089"/>
                        </a:cubicBezTo>
                        <a:cubicBezTo>
                          <a:pt x="1623" y="2089"/>
                          <a:pt x="2089" y="1623"/>
                          <a:pt x="2089" y="1036"/>
                        </a:cubicBezTo>
                        <a:cubicBezTo>
                          <a:pt x="2089" y="467"/>
                          <a:pt x="1623" y="1"/>
                          <a:pt x="10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89" name="Google Shape;10289;p10"/>
                  <p:cNvSpPr/>
                  <p:nvPr/>
                </p:nvSpPr>
                <p:spPr>
                  <a:xfrm rot="-5400000">
                    <a:off x="854725" y="1491350"/>
                    <a:ext cx="63900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6" h="5714" extrusionOk="0">
                        <a:moveTo>
                          <a:pt x="1278" y="1"/>
                        </a:moveTo>
                        <a:cubicBezTo>
                          <a:pt x="760" y="363"/>
                          <a:pt x="1" y="1847"/>
                          <a:pt x="1" y="3418"/>
                        </a:cubicBezTo>
                        <a:cubicBezTo>
                          <a:pt x="1" y="5006"/>
                          <a:pt x="570" y="5714"/>
                          <a:pt x="1278" y="5714"/>
                        </a:cubicBezTo>
                        <a:cubicBezTo>
                          <a:pt x="2003" y="5714"/>
                          <a:pt x="2555" y="5006"/>
                          <a:pt x="2555" y="3418"/>
                        </a:cubicBezTo>
                        <a:cubicBezTo>
                          <a:pt x="2555" y="1847"/>
                          <a:pt x="1796" y="363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90" name="Google Shape;10290;p10"/>
                  <p:cNvSpPr/>
                  <p:nvPr/>
                </p:nvSpPr>
                <p:spPr>
                  <a:xfrm rot="-5400000">
                    <a:off x="800125" y="1426425"/>
                    <a:ext cx="116525" cy="108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9" extrusionOk="0">
                        <a:moveTo>
                          <a:pt x="306" y="1"/>
                        </a:moveTo>
                        <a:cubicBezTo>
                          <a:pt x="231" y="1"/>
                          <a:pt x="163" y="7"/>
                          <a:pt x="104" y="18"/>
                        </a:cubicBezTo>
                        <a:cubicBezTo>
                          <a:pt x="0" y="639"/>
                          <a:pt x="501" y="2227"/>
                          <a:pt x="1623" y="3349"/>
                        </a:cubicBezTo>
                        <a:cubicBezTo>
                          <a:pt x="2315" y="4052"/>
                          <a:pt x="2933" y="4349"/>
                          <a:pt x="3421" y="4349"/>
                        </a:cubicBezTo>
                        <a:cubicBezTo>
                          <a:pt x="3711" y="4349"/>
                          <a:pt x="3956" y="4244"/>
                          <a:pt x="4143" y="4057"/>
                        </a:cubicBezTo>
                        <a:cubicBezTo>
                          <a:pt x="4660" y="3556"/>
                          <a:pt x="4540" y="2642"/>
                          <a:pt x="3435" y="1537"/>
                        </a:cubicBezTo>
                        <a:cubicBezTo>
                          <a:pt x="2420" y="521"/>
                          <a:pt x="1022" y="1"/>
                          <a:pt x="30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91" name="Google Shape;10291;p10"/>
                  <p:cNvSpPr/>
                  <p:nvPr/>
                </p:nvSpPr>
                <p:spPr>
                  <a:xfrm rot="-5400000">
                    <a:off x="706950" y="1422100"/>
                    <a:ext cx="142850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72" extrusionOk="0">
                        <a:moveTo>
                          <a:pt x="3435" y="0"/>
                        </a:moveTo>
                        <a:cubicBezTo>
                          <a:pt x="1847" y="0"/>
                          <a:pt x="363" y="777"/>
                          <a:pt x="0" y="1277"/>
                        </a:cubicBezTo>
                        <a:cubicBezTo>
                          <a:pt x="363" y="1795"/>
                          <a:pt x="1847" y="2572"/>
                          <a:pt x="3435" y="2572"/>
                        </a:cubicBezTo>
                        <a:cubicBezTo>
                          <a:pt x="5006" y="2572"/>
                          <a:pt x="5713" y="2002"/>
                          <a:pt x="5713" y="1277"/>
                        </a:cubicBezTo>
                        <a:cubicBezTo>
                          <a:pt x="5713" y="570"/>
                          <a:pt x="5006" y="0"/>
                          <a:pt x="343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92" name="Google Shape;10292;p10"/>
                  <p:cNvSpPr/>
                  <p:nvPr/>
                </p:nvSpPr>
                <p:spPr>
                  <a:xfrm rot="-5400000">
                    <a:off x="706950" y="1638700"/>
                    <a:ext cx="142850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72" extrusionOk="0">
                        <a:moveTo>
                          <a:pt x="2296" y="0"/>
                        </a:moveTo>
                        <a:cubicBezTo>
                          <a:pt x="708" y="0"/>
                          <a:pt x="0" y="570"/>
                          <a:pt x="0" y="1277"/>
                        </a:cubicBezTo>
                        <a:cubicBezTo>
                          <a:pt x="0" y="2002"/>
                          <a:pt x="708" y="2572"/>
                          <a:pt x="2296" y="2572"/>
                        </a:cubicBezTo>
                        <a:cubicBezTo>
                          <a:pt x="3866" y="2572"/>
                          <a:pt x="5368" y="1795"/>
                          <a:pt x="5713" y="1277"/>
                        </a:cubicBezTo>
                        <a:cubicBezTo>
                          <a:pt x="5368" y="777"/>
                          <a:pt x="3866" y="0"/>
                          <a:pt x="22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93" name="Google Shape;10293;p10"/>
                  <p:cNvSpPr/>
                  <p:nvPr/>
                </p:nvSpPr>
                <p:spPr>
                  <a:xfrm rot="-5400000">
                    <a:off x="800075" y="1589575"/>
                    <a:ext cx="116525" cy="10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5" extrusionOk="0">
                        <a:moveTo>
                          <a:pt x="4338" y="1"/>
                        </a:moveTo>
                        <a:cubicBezTo>
                          <a:pt x="3621" y="1"/>
                          <a:pt x="2224" y="520"/>
                          <a:pt x="1208" y="1520"/>
                        </a:cubicBezTo>
                        <a:cubicBezTo>
                          <a:pt x="87" y="2642"/>
                          <a:pt x="0" y="3539"/>
                          <a:pt x="501" y="4057"/>
                        </a:cubicBezTo>
                        <a:cubicBezTo>
                          <a:pt x="692" y="4242"/>
                          <a:pt x="935" y="4344"/>
                          <a:pt x="1221" y="4344"/>
                        </a:cubicBezTo>
                        <a:cubicBezTo>
                          <a:pt x="1710" y="4344"/>
                          <a:pt x="2324" y="4046"/>
                          <a:pt x="3021" y="3349"/>
                        </a:cubicBezTo>
                        <a:cubicBezTo>
                          <a:pt x="4143" y="2227"/>
                          <a:pt x="4660" y="622"/>
                          <a:pt x="4540" y="18"/>
                        </a:cubicBezTo>
                        <a:cubicBezTo>
                          <a:pt x="4481" y="7"/>
                          <a:pt x="4413" y="1"/>
                          <a:pt x="433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94" name="Google Shape;10294;p10"/>
                  <p:cNvSpPr/>
                  <p:nvPr/>
                </p:nvSpPr>
                <p:spPr>
                  <a:xfrm rot="-5400000">
                    <a:off x="833600" y="1719175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812" y="0"/>
                        </a:moveTo>
                        <a:cubicBezTo>
                          <a:pt x="1" y="0"/>
                          <a:pt x="1" y="1243"/>
                          <a:pt x="812" y="1243"/>
                        </a:cubicBezTo>
                        <a:cubicBezTo>
                          <a:pt x="1606" y="1243"/>
                          <a:pt x="1606" y="0"/>
                          <a:pt x="81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95" name="Google Shape;10295;p10"/>
                  <p:cNvSpPr/>
                  <p:nvPr/>
                </p:nvSpPr>
                <p:spPr>
                  <a:xfrm rot="-5400000">
                    <a:off x="833150" y="1376150"/>
                    <a:ext cx="40175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7" h="1243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606" y="1243"/>
                          <a:pt x="1606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96" name="Google Shape;10296;p10"/>
                  <p:cNvSpPr/>
                  <p:nvPr/>
                </p:nvSpPr>
                <p:spPr>
                  <a:xfrm rot="-5400000">
                    <a:off x="909538" y="1186288"/>
                    <a:ext cx="52225" cy="5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" h="2072" extrusionOk="0">
                        <a:moveTo>
                          <a:pt x="1053" y="0"/>
                        </a:moveTo>
                        <a:cubicBezTo>
                          <a:pt x="466" y="0"/>
                          <a:pt x="0" y="466"/>
                          <a:pt x="0" y="1036"/>
                        </a:cubicBezTo>
                        <a:cubicBezTo>
                          <a:pt x="0" y="1606"/>
                          <a:pt x="466" y="2072"/>
                          <a:pt x="1053" y="2072"/>
                        </a:cubicBezTo>
                        <a:cubicBezTo>
                          <a:pt x="1623" y="2072"/>
                          <a:pt x="2089" y="1606"/>
                          <a:pt x="2089" y="1036"/>
                        </a:cubicBezTo>
                        <a:cubicBezTo>
                          <a:pt x="2089" y="466"/>
                          <a:pt x="1623" y="0"/>
                          <a:pt x="105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97" name="Google Shape;10297;p10"/>
                  <p:cNvSpPr/>
                  <p:nvPr/>
                </p:nvSpPr>
                <p:spPr>
                  <a:xfrm rot="-5400000">
                    <a:off x="794963" y="1140763"/>
                    <a:ext cx="64325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73" h="5714" extrusionOk="0">
                        <a:moveTo>
                          <a:pt x="1295" y="1"/>
                        </a:moveTo>
                        <a:cubicBezTo>
                          <a:pt x="570" y="1"/>
                          <a:pt x="1" y="708"/>
                          <a:pt x="1" y="2296"/>
                        </a:cubicBezTo>
                        <a:cubicBezTo>
                          <a:pt x="1" y="3884"/>
                          <a:pt x="777" y="5386"/>
                          <a:pt x="1295" y="5714"/>
                        </a:cubicBezTo>
                        <a:cubicBezTo>
                          <a:pt x="1796" y="5368"/>
                          <a:pt x="2572" y="3867"/>
                          <a:pt x="2572" y="2296"/>
                        </a:cubicBezTo>
                        <a:cubicBezTo>
                          <a:pt x="2572" y="726"/>
                          <a:pt x="2003" y="1"/>
                          <a:pt x="129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98" name="Google Shape;10298;p10"/>
                  <p:cNvSpPr/>
                  <p:nvPr/>
                </p:nvSpPr>
                <p:spPr>
                  <a:xfrm rot="-5400000">
                    <a:off x="797438" y="1239438"/>
                    <a:ext cx="11607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43" h="4344" extrusionOk="0">
                        <a:moveTo>
                          <a:pt x="1214" y="0"/>
                        </a:moveTo>
                        <a:cubicBezTo>
                          <a:pt x="927" y="0"/>
                          <a:pt x="685" y="102"/>
                          <a:pt x="501" y="287"/>
                        </a:cubicBezTo>
                        <a:cubicBezTo>
                          <a:pt x="0" y="805"/>
                          <a:pt x="104" y="1703"/>
                          <a:pt x="1208" y="2825"/>
                        </a:cubicBezTo>
                        <a:cubicBezTo>
                          <a:pt x="2224" y="3824"/>
                          <a:pt x="3635" y="4343"/>
                          <a:pt x="4341" y="4343"/>
                        </a:cubicBezTo>
                        <a:cubicBezTo>
                          <a:pt x="4416" y="4343"/>
                          <a:pt x="4482" y="4338"/>
                          <a:pt x="4539" y="4326"/>
                        </a:cubicBezTo>
                        <a:cubicBezTo>
                          <a:pt x="4643" y="3722"/>
                          <a:pt x="4142" y="2117"/>
                          <a:pt x="3020" y="995"/>
                        </a:cubicBezTo>
                        <a:cubicBezTo>
                          <a:pt x="2324" y="299"/>
                          <a:pt x="1703" y="0"/>
                          <a:pt x="121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99" name="Google Shape;10299;p10"/>
                  <p:cNvSpPr/>
                  <p:nvPr/>
                </p:nvSpPr>
                <p:spPr>
                  <a:xfrm rot="-5400000">
                    <a:off x="864225" y="1288550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2296" y="1"/>
                        </a:moveTo>
                        <a:cubicBezTo>
                          <a:pt x="709" y="1"/>
                          <a:pt x="1" y="553"/>
                          <a:pt x="1" y="1278"/>
                        </a:cubicBezTo>
                        <a:cubicBezTo>
                          <a:pt x="1" y="2003"/>
                          <a:pt x="709" y="2555"/>
                          <a:pt x="2296" y="2555"/>
                        </a:cubicBezTo>
                        <a:cubicBezTo>
                          <a:pt x="3867" y="2555"/>
                          <a:pt x="5351" y="1796"/>
                          <a:pt x="5714" y="1278"/>
                        </a:cubicBezTo>
                        <a:cubicBezTo>
                          <a:pt x="5351" y="760"/>
                          <a:pt x="3867" y="1"/>
                          <a:pt x="229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300" name="Google Shape;10300;p10"/>
                  <p:cNvSpPr/>
                  <p:nvPr/>
                </p:nvSpPr>
                <p:spPr>
                  <a:xfrm rot="-5400000">
                    <a:off x="864225" y="1071925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3435" y="1"/>
                        </a:moveTo>
                        <a:cubicBezTo>
                          <a:pt x="1847" y="1"/>
                          <a:pt x="345" y="760"/>
                          <a:pt x="0" y="1278"/>
                        </a:cubicBezTo>
                        <a:cubicBezTo>
                          <a:pt x="345" y="1796"/>
                          <a:pt x="1847" y="2555"/>
                          <a:pt x="3435" y="2555"/>
                        </a:cubicBezTo>
                        <a:cubicBezTo>
                          <a:pt x="5006" y="2555"/>
                          <a:pt x="5713" y="2003"/>
                          <a:pt x="5713" y="1278"/>
                        </a:cubicBezTo>
                        <a:cubicBezTo>
                          <a:pt x="5713" y="553"/>
                          <a:pt x="5006" y="1"/>
                          <a:pt x="343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301" name="Google Shape;10301;p10"/>
                  <p:cNvSpPr/>
                  <p:nvPr/>
                </p:nvSpPr>
                <p:spPr>
                  <a:xfrm rot="-5400000">
                    <a:off x="797213" y="1076113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3433" y="1"/>
                        </a:moveTo>
                        <a:cubicBezTo>
                          <a:pt x="2943" y="1"/>
                          <a:pt x="2321" y="303"/>
                          <a:pt x="1623" y="1012"/>
                        </a:cubicBezTo>
                        <a:cubicBezTo>
                          <a:pt x="518" y="2134"/>
                          <a:pt x="0" y="3722"/>
                          <a:pt x="104" y="4326"/>
                        </a:cubicBezTo>
                        <a:cubicBezTo>
                          <a:pt x="163" y="4338"/>
                          <a:pt x="231" y="4343"/>
                          <a:pt x="306" y="4343"/>
                        </a:cubicBezTo>
                        <a:cubicBezTo>
                          <a:pt x="1025" y="4343"/>
                          <a:pt x="2435" y="3824"/>
                          <a:pt x="3435" y="2825"/>
                        </a:cubicBezTo>
                        <a:cubicBezTo>
                          <a:pt x="4557" y="1720"/>
                          <a:pt x="4660" y="805"/>
                          <a:pt x="4142" y="287"/>
                        </a:cubicBezTo>
                        <a:cubicBezTo>
                          <a:pt x="3958" y="103"/>
                          <a:pt x="3718" y="1"/>
                          <a:pt x="343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302" name="Google Shape;10302;p10"/>
                  <p:cNvSpPr/>
                  <p:nvPr/>
                </p:nvSpPr>
                <p:spPr>
                  <a:xfrm rot="-5400000">
                    <a:off x="741900" y="1276700"/>
                    <a:ext cx="39725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3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589" y="1243"/>
                          <a:pt x="1589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303" name="Google Shape;10303;p10"/>
                  <p:cNvSpPr/>
                  <p:nvPr/>
                </p:nvSpPr>
                <p:spPr>
                  <a:xfrm rot="-5400000">
                    <a:off x="746213" y="1109263"/>
                    <a:ext cx="397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4" extrusionOk="0">
                        <a:moveTo>
                          <a:pt x="795" y="1"/>
                        </a:moveTo>
                        <a:cubicBezTo>
                          <a:pt x="1" y="1"/>
                          <a:pt x="1" y="1243"/>
                          <a:pt x="795" y="1243"/>
                        </a:cubicBezTo>
                        <a:cubicBezTo>
                          <a:pt x="1589" y="1243"/>
                          <a:pt x="1589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304" name="Google Shape;10304;p10"/>
                  <p:cNvSpPr/>
                  <p:nvPr/>
                </p:nvSpPr>
                <p:spPr>
                  <a:xfrm rot="-5400000">
                    <a:off x="758338" y="996813"/>
                    <a:ext cx="4017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7" h="1244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606" y="1243"/>
                          <a:pt x="1606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305" name="Google Shape;10305;p10"/>
                  <p:cNvSpPr/>
                  <p:nvPr/>
                </p:nvSpPr>
                <p:spPr>
                  <a:xfrm rot="-5400000">
                    <a:off x="932188" y="1466963"/>
                    <a:ext cx="397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4" extrusionOk="0">
                        <a:moveTo>
                          <a:pt x="794" y="1"/>
                        </a:moveTo>
                        <a:cubicBezTo>
                          <a:pt x="0" y="1"/>
                          <a:pt x="0" y="1243"/>
                          <a:pt x="794" y="1243"/>
                        </a:cubicBezTo>
                        <a:cubicBezTo>
                          <a:pt x="1588" y="1243"/>
                          <a:pt x="1588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306" name="Google Shape;10306;p10"/>
                  <p:cNvSpPr/>
                  <p:nvPr/>
                </p:nvSpPr>
                <p:spPr>
                  <a:xfrm rot="-5400000">
                    <a:off x="928088" y="1634613"/>
                    <a:ext cx="39725" cy="3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26" extrusionOk="0">
                        <a:moveTo>
                          <a:pt x="795" y="0"/>
                        </a:moveTo>
                        <a:cubicBezTo>
                          <a:pt x="1" y="0"/>
                          <a:pt x="1" y="1226"/>
                          <a:pt x="795" y="1226"/>
                        </a:cubicBezTo>
                        <a:cubicBezTo>
                          <a:pt x="1589" y="1226"/>
                          <a:pt x="1589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10307" name="Google Shape;10307;p10"/>
                <p:cNvSpPr/>
                <p:nvPr/>
              </p:nvSpPr>
              <p:spPr>
                <a:xfrm>
                  <a:off x="7993500" y="4945725"/>
                  <a:ext cx="52225" cy="5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9" h="2072" extrusionOk="0">
                      <a:moveTo>
                        <a:pt x="1053" y="0"/>
                      </a:moveTo>
                      <a:cubicBezTo>
                        <a:pt x="484" y="0"/>
                        <a:pt x="0" y="466"/>
                        <a:pt x="0" y="1036"/>
                      </a:cubicBezTo>
                      <a:cubicBezTo>
                        <a:pt x="0" y="1606"/>
                        <a:pt x="484" y="2072"/>
                        <a:pt x="1053" y="2072"/>
                      </a:cubicBezTo>
                      <a:cubicBezTo>
                        <a:pt x="1623" y="2072"/>
                        <a:pt x="2089" y="1606"/>
                        <a:pt x="2089" y="1036"/>
                      </a:cubicBezTo>
                      <a:cubicBezTo>
                        <a:pt x="2089" y="466"/>
                        <a:pt x="1623" y="0"/>
                        <a:pt x="105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08" name="Google Shape;10308;p10"/>
                <p:cNvSpPr/>
                <p:nvPr/>
              </p:nvSpPr>
              <p:spPr>
                <a:xfrm>
                  <a:off x="7987875" y="4791675"/>
                  <a:ext cx="63900" cy="1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6" h="5714" extrusionOk="0">
                      <a:moveTo>
                        <a:pt x="1278" y="1"/>
                      </a:moveTo>
                      <a:cubicBezTo>
                        <a:pt x="553" y="1"/>
                        <a:pt x="1" y="708"/>
                        <a:pt x="1" y="2296"/>
                      </a:cubicBezTo>
                      <a:cubicBezTo>
                        <a:pt x="1" y="3884"/>
                        <a:pt x="760" y="5386"/>
                        <a:pt x="1278" y="5714"/>
                      </a:cubicBezTo>
                      <a:cubicBezTo>
                        <a:pt x="1796" y="5386"/>
                        <a:pt x="2555" y="3867"/>
                        <a:pt x="2555" y="2296"/>
                      </a:cubicBezTo>
                      <a:cubicBezTo>
                        <a:pt x="2555" y="726"/>
                        <a:pt x="2003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09" name="Google Shape;10309;p10"/>
                <p:cNvSpPr/>
                <p:nvPr/>
              </p:nvSpPr>
              <p:spPr>
                <a:xfrm>
                  <a:off x="7880000" y="4837150"/>
                  <a:ext cx="116550" cy="10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2" h="4344" extrusionOk="0">
                      <a:moveTo>
                        <a:pt x="1227" y="0"/>
                      </a:moveTo>
                      <a:cubicBezTo>
                        <a:pt x="938" y="0"/>
                        <a:pt x="693" y="102"/>
                        <a:pt x="501" y="287"/>
                      </a:cubicBezTo>
                      <a:cubicBezTo>
                        <a:pt x="1" y="805"/>
                        <a:pt x="105" y="1703"/>
                        <a:pt x="1226" y="2825"/>
                      </a:cubicBezTo>
                      <a:cubicBezTo>
                        <a:pt x="2226" y="3824"/>
                        <a:pt x="3636" y="4343"/>
                        <a:pt x="4342" y="4343"/>
                      </a:cubicBezTo>
                      <a:cubicBezTo>
                        <a:pt x="4416" y="4343"/>
                        <a:pt x="4483" y="4338"/>
                        <a:pt x="4540" y="4326"/>
                      </a:cubicBezTo>
                      <a:cubicBezTo>
                        <a:pt x="4661" y="3722"/>
                        <a:pt x="4143" y="2117"/>
                        <a:pt x="3039" y="995"/>
                      </a:cubicBezTo>
                      <a:cubicBezTo>
                        <a:pt x="2342" y="299"/>
                        <a:pt x="1721" y="0"/>
                        <a:pt x="12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10" name="Google Shape;10310;p10"/>
                <p:cNvSpPr/>
                <p:nvPr/>
              </p:nvSpPr>
              <p:spPr>
                <a:xfrm>
                  <a:off x="7839875" y="4939675"/>
                  <a:ext cx="142850" cy="6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4" h="2556" extrusionOk="0">
                      <a:moveTo>
                        <a:pt x="2296" y="1"/>
                      </a:moveTo>
                      <a:cubicBezTo>
                        <a:pt x="726" y="1"/>
                        <a:pt x="1" y="553"/>
                        <a:pt x="1" y="1278"/>
                      </a:cubicBezTo>
                      <a:cubicBezTo>
                        <a:pt x="1" y="2003"/>
                        <a:pt x="726" y="2555"/>
                        <a:pt x="2296" y="2555"/>
                      </a:cubicBezTo>
                      <a:cubicBezTo>
                        <a:pt x="3867" y="2555"/>
                        <a:pt x="5369" y="1796"/>
                        <a:pt x="5714" y="1278"/>
                      </a:cubicBezTo>
                      <a:cubicBezTo>
                        <a:pt x="5369" y="760"/>
                        <a:pt x="3867" y="1"/>
                        <a:pt x="229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11" name="Google Shape;10311;p10"/>
                <p:cNvSpPr/>
                <p:nvPr/>
              </p:nvSpPr>
              <p:spPr>
                <a:xfrm>
                  <a:off x="8056925" y="4939675"/>
                  <a:ext cx="142425" cy="6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7" h="2556" extrusionOk="0">
                      <a:moveTo>
                        <a:pt x="3418" y="1"/>
                      </a:moveTo>
                      <a:cubicBezTo>
                        <a:pt x="1847" y="1"/>
                        <a:pt x="346" y="760"/>
                        <a:pt x="0" y="1278"/>
                      </a:cubicBezTo>
                      <a:cubicBezTo>
                        <a:pt x="346" y="1796"/>
                        <a:pt x="1847" y="2555"/>
                        <a:pt x="3418" y="2555"/>
                      </a:cubicBezTo>
                      <a:cubicBezTo>
                        <a:pt x="4988" y="2555"/>
                        <a:pt x="5696" y="2003"/>
                        <a:pt x="5696" y="1278"/>
                      </a:cubicBezTo>
                      <a:cubicBezTo>
                        <a:pt x="5696" y="553"/>
                        <a:pt x="4988" y="1"/>
                        <a:pt x="341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12" name="Google Shape;10312;p10"/>
                <p:cNvSpPr/>
                <p:nvPr/>
              </p:nvSpPr>
              <p:spPr>
                <a:xfrm>
                  <a:off x="8043125" y="4837150"/>
                  <a:ext cx="116525" cy="10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1" h="4344" extrusionOk="0">
                      <a:moveTo>
                        <a:pt x="3437" y="1"/>
                      </a:moveTo>
                      <a:cubicBezTo>
                        <a:pt x="2951" y="1"/>
                        <a:pt x="2332" y="303"/>
                        <a:pt x="1622" y="1012"/>
                      </a:cubicBezTo>
                      <a:cubicBezTo>
                        <a:pt x="518" y="2117"/>
                        <a:pt x="0" y="3722"/>
                        <a:pt x="121" y="4326"/>
                      </a:cubicBezTo>
                      <a:cubicBezTo>
                        <a:pt x="178" y="4338"/>
                        <a:pt x="245" y="4343"/>
                        <a:pt x="319" y="4343"/>
                      </a:cubicBezTo>
                      <a:cubicBezTo>
                        <a:pt x="1025" y="4343"/>
                        <a:pt x="2437" y="3824"/>
                        <a:pt x="3452" y="2825"/>
                      </a:cubicBezTo>
                      <a:cubicBezTo>
                        <a:pt x="4557" y="1720"/>
                        <a:pt x="4660" y="805"/>
                        <a:pt x="4142" y="287"/>
                      </a:cubicBezTo>
                      <a:cubicBezTo>
                        <a:pt x="3958" y="103"/>
                        <a:pt x="3720" y="1"/>
                        <a:pt x="34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13" name="Google Shape;10313;p10"/>
                <p:cNvSpPr/>
                <p:nvPr/>
              </p:nvSpPr>
              <p:spPr>
                <a:xfrm>
                  <a:off x="7816150" y="4890275"/>
                  <a:ext cx="39725" cy="3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1227" extrusionOk="0">
                      <a:moveTo>
                        <a:pt x="794" y="1"/>
                      </a:moveTo>
                      <a:cubicBezTo>
                        <a:pt x="0" y="1"/>
                        <a:pt x="0" y="1226"/>
                        <a:pt x="794" y="1226"/>
                      </a:cubicBezTo>
                      <a:cubicBezTo>
                        <a:pt x="1588" y="1226"/>
                        <a:pt x="1588" y="1"/>
                        <a:pt x="7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14" name="Google Shape;10314;p10"/>
                <p:cNvSpPr/>
                <p:nvPr/>
              </p:nvSpPr>
              <p:spPr>
                <a:xfrm>
                  <a:off x="8329625" y="4851225"/>
                  <a:ext cx="63875" cy="1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5" h="5714" extrusionOk="0">
                      <a:moveTo>
                        <a:pt x="1278" y="1"/>
                      </a:moveTo>
                      <a:cubicBezTo>
                        <a:pt x="760" y="363"/>
                        <a:pt x="0" y="1847"/>
                        <a:pt x="0" y="3418"/>
                      </a:cubicBezTo>
                      <a:cubicBezTo>
                        <a:pt x="0" y="5006"/>
                        <a:pt x="553" y="5714"/>
                        <a:pt x="1278" y="5714"/>
                      </a:cubicBezTo>
                      <a:cubicBezTo>
                        <a:pt x="2003" y="5714"/>
                        <a:pt x="2555" y="5006"/>
                        <a:pt x="2555" y="3418"/>
                      </a:cubicBezTo>
                      <a:cubicBezTo>
                        <a:pt x="2555" y="1847"/>
                        <a:pt x="1795" y="363"/>
                        <a:pt x="12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15" name="Google Shape;10315;p10"/>
                <p:cNvSpPr/>
                <p:nvPr/>
              </p:nvSpPr>
              <p:spPr>
                <a:xfrm>
                  <a:off x="8384850" y="4840000"/>
                  <a:ext cx="116525" cy="10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1" h="4349" extrusionOk="0">
                      <a:moveTo>
                        <a:pt x="319" y="1"/>
                      </a:moveTo>
                      <a:cubicBezTo>
                        <a:pt x="245" y="1"/>
                        <a:pt x="179" y="7"/>
                        <a:pt x="121" y="18"/>
                      </a:cubicBezTo>
                      <a:cubicBezTo>
                        <a:pt x="1" y="639"/>
                        <a:pt x="518" y="2227"/>
                        <a:pt x="1623" y="3349"/>
                      </a:cubicBezTo>
                      <a:cubicBezTo>
                        <a:pt x="2315" y="4052"/>
                        <a:pt x="2933" y="4349"/>
                        <a:pt x="3425" y="4349"/>
                      </a:cubicBezTo>
                      <a:cubicBezTo>
                        <a:pt x="3718" y="4349"/>
                        <a:pt x="3967" y="4244"/>
                        <a:pt x="4160" y="4057"/>
                      </a:cubicBezTo>
                      <a:cubicBezTo>
                        <a:pt x="4661" y="3556"/>
                        <a:pt x="4557" y="2642"/>
                        <a:pt x="3435" y="1537"/>
                      </a:cubicBezTo>
                      <a:cubicBezTo>
                        <a:pt x="2435" y="521"/>
                        <a:pt x="1026" y="1"/>
                        <a:pt x="3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16" name="Google Shape;10316;p10"/>
                <p:cNvSpPr/>
                <p:nvPr/>
              </p:nvSpPr>
              <p:spPr>
                <a:xfrm>
                  <a:off x="8221750" y="4840000"/>
                  <a:ext cx="116525" cy="10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1" h="4345" extrusionOk="0">
                      <a:moveTo>
                        <a:pt x="4342" y="1"/>
                      </a:moveTo>
                      <a:cubicBezTo>
                        <a:pt x="3635" y="1"/>
                        <a:pt x="2224" y="520"/>
                        <a:pt x="1209" y="1520"/>
                      </a:cubicBezTo>
                      <a:cubicBezTo>
                        <a:pt x="104" y="2642"/>
                        <a:pt x="1" y="3539"/>
                        <a:pt x="501" y="4057"/>
                      </a:cubicBezTo>
                      <a:cubicBezTo>
                        <a:pt x="692" y="4242"/>
                        <a:pt x="935" y="4344"/>
                        <a:pt x="1222" y="4344"/>
                      </a:cubicBezTo>
                      <a:cubicBezTo>
                        <a:pt x="1710" y="4344"/>
                        <a:pt x="2324" y="4046"/>
                        <a:pt x="3021" y="3349"/>
                      </a:cubicBezTo>
                      <a:cubicBezTo>
                        <a:pt x="4143" y="2227"/>
                        <a:pt x="4661" y="622"/>
                        <a:pt x="4540" y="18"/>
                      </a:cubicBezTo>
                      <a:cubicBezTo>
                        <a:pt x="4482" y="7"/>
                        <a:pt x="4416" y="1"/>
                        <a:pt x="434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17" name="Google Shape;10317;p10"/>
                <p:cNvSpPr/>
                <p:nvPr/>
              </p:nvSpPr>
              <p:spPr>
                <a:xfrm>
                  <a:off x="8169550" y="4874100"/>
                  <a:ext cx="397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1244" extrusionOk="0">
                      <a:moveTo>
                        <a:pt x="794" y="0"/>
                      </a:moveTo>
                      <a:cubicBezTo>
                        <a:pt x="0" y="0"/>
                        <a:pt x="0" y="1243"/>
                        <a:pt x="794" y="1243"/>
                      </a:cubicBezTo>
                      <a:cubicBezTo>
                        <a:pt x="1588" y="1243"/>
                        <a:pt x="1588" y="0"/>
                        <a:pt x="79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18" name="Google Shape;10318;p10"/>
                <p:cNvSpPr/>
                <p:nvPr/>
              </p:nvSpPr>
              <p:spPr>
                <a:xfrm>
                  <a:off x="8512150" y="4873675"/>
                  <a:ext cx="40150" cy="3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1243" extrusionOk="0">
                      <a:moveTo>
                        <a:pt x="811" y="0"/>
                      </a:moveTo>
                      <a:cubicBezTo>
                        <a:pt x="0" y="0"/>
                        <a:pt x="0" y="1243"/>
                        <a:pt x="811" y="1243"/>
                      </a:cubicBezTo>
                      <a:cubicBezTo>
                        <a:pt x="1605" y="1243"/>
                        <a:pt x="1605" y="0"/>
                        <a:pt x="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19" name="Google Shape;10319;p10"/>
                <p:cNvSpPr/>
                <p:nvPr/>
              </p:nvSpPr>
              <p:spPr>
                <a:xfrm>
                  <a:off x="8421525" y="4972475"/>
                  <a:ext cx="4015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1244" extrusionOk="0">
                      <a:moveTo>
                        <a:pt x="795" y="1"/>
                      </a:moveTo>
                      <a:cubicBezTo>
                        <a:pt x="1" y="1"/>
                        <a:pt x="1" y="1243"/>
                        <a:pt x="795" y="1243"/>
                      </a:cubicBezTo>
                      <a:cubicBezTo>
                        <a:pt x="1606" y="1243"/>
                        <a:pt x="1606" y="1"/>
                        <a:pt x="79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20" name="Google Shape;10320;p10"/>
                <p:cNvSpPr/>
                <p:nvPr/>
              </p:nvSpPr>
              <p:spPr>
                <a:xfrm>
                  <a:off x="8254125" y="4968600"/>
                  <a:ext cx="40150" cy="3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1226" extrusionOk="0">
                      <a:moveTo>
                        <a:pt x="794" y="0"/>
                      </a:moveTo>
                      <a:cubicBezTo>
                        <a:pt x="0" y="0"/>
                        <a:pt x="0" y="1226"/>
                        <a:pt x="794" y="1226"/>
                      </a:cubicBezTo>
                      <a:cubicBezTo>
                        <a:pt x="1605" y="1226"/>
                        <a:pt x="1605" y="0"/>
                        <a:pt x="79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21" name="Google Shape;10321;p10"/>
                <p:cNvSpPr/>
                <p:nvPr/>
              </p:nvSpPr>
              <p:spPr>
                <a:xfrm>
                  <a:off x="8685600" y="4945725"/>
                  <a:ext cx="52225" cy="5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9" h="2072" extrusionOk="0">
                      <a:moveTo>
                        <a:pt x="1053" y="0"/>
                      </a:moveTo>
                      <a:cubicBezTo>
                        <a:pt x="467" y="0"/>
                        <a:pt x="1" y="466"/>
                        <a:pt x="1" y="1036"/>
                      </a:cubicBezTo>
                      <a:cubicBezTo>
                        <a:pt x="1" y="1606"/>
                        <a:pt x="467" y="2072"/>
                        <a:pt x="1053" y="2072"/>
                      </a:cubicBezTo>
                      <a:cubicBezTo>
                        <a:pt x="1623" y="2072"/>
                        <a:pt x="2089" y="1606"/>
                        <a:pt x="2089" y="1036"/>
                      </a:cubicBezTo>
                      <a:cubicBezTo>
                        <a:pt x="2089" y="466"/>
                        <a:pt x="1623" y="0"/>
                        <a:pt x="105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22" name="Google Shape;10322;p10"/>
                <p:cNvSpPr/>
                <p:nvPr/>
              </p:nvSpPr>
              <p:spPr>
                <a:xfrm>
                  <a:off x="8680000" y="4791675"/>
                  <a:ext cx="63875" cy="1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5" h="5714" extrusionOk="0">
                      <a:moveTo>
                        <a:pt x="1277" y="1"/>
                      </a:moveTo>
                      <a:cubicBezTo>
                        <a:pt x="553" y="1"/>
                        <a:pt x="0" y="708"/>
                        <a:pt x="0" y="2296"/>
                      </a:cubicBezTo>
                      <a:cubicBezTo>
                        <a:pt x="0" y="3884"/>
                        <a:pt x="760" y="5386"/>
                        <a:pt x="1277" y="5714"/>
                      </a:cubicBezTo>
                      <a:cubicBezTo>
                        <a:pt x="1778" y="5368"/>
                        <a:pt x="2555" y="3867"/>
                        <a:pt x="2555" y="2296"/>
                      </a:cubicBezTo>
                      <a:cubicBezTo>
                        <a:pt x="2555" y="726"/>
                        <a:pt x="1985" y="1"/>
                        <a:pt x="12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23" name="Google Shape;10323;p10"/>
                <p:cNvSpPr/>
                <p:nvPr/>
              </p:nvSpPr>
              <p:spPr>
                <a:xfrm>
                  <a:off x="8572125" y="4837150"/>
                  <a:ext cx="116525" cy="10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1" h="4344" extrusionOk="0">
                      <a:moveTo>
                        <a:pt x="1227" y="0"/>
                      </a:moveTo>
                      <a:cubicBezTo>
                        <a:pt x="938" y="0"/>
                        <a:pt x="692" y="102"/>
                        <a:pt x="501" y="287"/>
                      </a:cubicBezTo>
                      <a:cubicBezTo>
                        <a:pt x="0" y="805"/>
                        <a:pt x="104" y="1703"/>
                        <a:pt x="1226" y="2825"/>
                      </a:cubicBezTo>
                      <a:cubicBezTo>
                        <a:pt x="2225" y="3824"/>
                        <a:pt x="3635" y="4343"/>
                        <a:pt x="4342" y="4343"/>
                      </a:cubicBezTo>
                      <a:cubicBezTo>
                        <a:pt x="4416" y="4343"/>
                        <a:pt x="4482" y="4338"/>
                        <a:pt x="4540" y="4326"/>
                      </a:cubicBezTo>
                      <a:cubicBezTo>
                        <a:pt x="4660" y="3722"/>
                        <a:pt x="4143" y="2117"/>
                        <a:pt x="3038" y="995"/>
                      </a:cubicBezTo>
                      <a:cubicBezTo>
                        <a:pt x="2341" y="299"/>
                        <a:pt x="1720" y="0"/>
                        <a:pt x="12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24" name="Google Shape;10324;p10"/>
                <p:cNvSpPr/>
                <p:nvPr/>
              </p:nvSpPr>
              <p:spPr>
                <a:xfrm>
                  <a:off x="8532000" y="4939675"/>
                  <a:ext cx="142850" cy="6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4" h="2556" extrusionOk="0">
                      <a:moveTo>
                        <a:pt x="2296" y="1"/>
                      </a:moveTo>
                      <a:cubicBezTo>
                        <a:pt x="708" y="1"/>
                        <a:pt x="0" y="553"/>
                        <a:pt x="0" y="1278"/>
                      </a:cubicBezTo>
                      <a:cubicBezTo>
                        <a:pt x="0" y="2003"/>
                        <a:pt x="708" y="2555"/>
                        <a:pt x="2296" y="2555"/>
                      </a:cubicBezTo>
                      <a:cubicBezTo>
                        <a:pt x="3866" y="2555"/>
                        <a:pt x="5368" y="1796"/>
                        <a:pt x="5713" y="1278"/>
                      </a:cubicBezTo>
                      <a:cubicBezTo>
                        <a:pt x="5368" y="760"/>
                        <a:pt x="3866" y="1"/>
                        <a:pt x="229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25" name="Google Shape;10325;p10"/>
                <p:cNvSpPr/>
                <p:nvPr/>
              </p:nvSpPr>
              <p:spPr>
                <a:xfrm>
                  <a:off x="8748600" y="4939675"/>
                  <a:ext cx="142850" cy="6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4" h="2556" extrusionOk="0">
                      <a:moveTo>
                        <a:pt x="3435" y="1"/>
                      </a:moveTo>
                      <a:cubicBezTo>
                        <a:pt x="1847" y="1"/>
                        <a:pt x="363" y="760"/>
                        <a:pt x="1" y="1278"/>
                      </a:cubicBezTo>
                      <a:cubicBezTo>
                        <a:pt x="363" y="1796"/>
                        <a:pt x="1847" y="2555"/>
                        <a:pt x="3435" y="2555"/>
                      </a:cubicBezTo>
                      <a:cubicBezTo>
                        <a:pt x="5006" y="2555"/>
                        <a:pt x="5713" y="2003"/>
                        <a:pt x="5713" y="1278"/>
                      </a:cubicBezTo>
                      <a:cubicBezTo>
                        <a:pt x="5713" y="553"/>
                        <a:pt x="5006" y="1"/>
                        <a:pt x="343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26" name="Google Shape;10326;p10"/>
                <p:cNvSpPr/>
                <p:nvPr/>
              </p:nvSpPr>
              <p:spPr>
                <a:xfrm>
                  <a:off x="8735225" y="4837150"/>
                  <a:ext cx="116525" cy="10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1" h="4344" extrusionOk="0">
                      <a:moveTo>
                        <a:pt x="3438" y="1"/>
                      </a:moveTo>
                      <a:cubicBezTo>
                        <a:pt x="2952" y="1"/>
                        <a:pt x="2332" y="303"/>
                        <a:pt x="1623" y="1012"/>
                      </a:cubicBezTo>
                      <a:cubicBezTo>
                        <a:pt x="518" y="2117"/>
                        <a:pt x="0" y="3722"/>
                        <a:pt x="121" y="4326"/>
                      </a:cubicBezTo>
                      <a:cubicBezTo>
                        <a:pt x="179" y="4338"/>
                        <a:pt x="245" y="4343"/>
                        <a:pt x="319" y="4343"/>
                      </a:cubicBezTo>
                      <a:cubicBezTo>
                        <a:pt x="1026" y="4343"/>
                        <a:pt x="2435" y="3824"/>
                        <a:pt x="3435" y="2825"/>
                      </a:cubicBezTo>
                      <a:cubicBezTo>
                        <a:pt x="4557" y="1720"/>
                        <a:pt x="4661" y="805"/>
                        <a:pt x="4143" y="287"/>
                      </a:cubicBezTo>
                      <a:cubicBezTo>
                        <a:pt x="3959" y="103"/>
                        <a:pt x="3721" y="1"/>
                        <a:pt x="343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27" name="Google Shape;10327;p10"/>
                <p:cNvSpPr/>
                <p:nvPr/>
              </p:nvSpPr>
              <p:spPr>
                <a:xfrm>
                  <a:off x="8861225" y="4874100"/>
                  <a:ext cx="4015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1244" extrusionOk="0">
                      <a:moveTo>
                        <a:pt x="811" y="0"/>
                      </a:moveTo>
                      <a:cubicBezTo>
                        <a:pt x="0" y="0"/>
                        <a:pt x="0" y="1243"/>
                        <a:pt x="811" y="1243"/>
                      </a:cubicBezTo>
                      <a:cubicBezTo>
                        <a:pt x="1605" y="1243"/>
                        <a:pt x="1605" y="0"/>
                        <a:pt x="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0328" name="Google Shape;10328;p10"/>
              <p:cNvGrpSpPr/>
              <p:nvPr/>
            </p:nvGrpSpPr>
            <p:grpSpPr>
              <a:xfrm>
                <a:off x="132525" y="114825"/>
                <a:ext cx="8796050" cy="4913850"/>
                <a:chOff x="190375" y="114825"/>
                <a:chExt cx="8796050" cy="4913850"/>
              </a:xfrm>
            </p:grpSpPr>
            <p:grpSp>
              <p:nvGrpSpPr>
                <p:cNvPr id="10329" name="Google Shape;10329;p10"/>
                <p:cNvGrpSpPr/>
                <p:nvPr/>
              </p:nvGrpSpPr>
              <p:grpSpPr>
                <a:xfrm rot="-5400000">
                  <a:off x="2780850" y="2413100"/>
                  <a:ext cx="266250" cy="4914700"/>
                  <a:chOff x="250000" y="213100"/>
                  <a:chExt cx="266250" cy="4914700"/>
                </a:xfrm>
              </p:grpSpPr>
              <p:grpSp>
                <p:nvGrpSpPr>
                  <p:cNvPr id="10330" name="Google Shape;10330;p10"/>
                  <p:cNvGrpSpPr/>
                  <p:nvPr/>
                </p:nvGrpSpPr>
                <p:grpSpPr>
                  <a:xfrm rot="10800000">
                    <a:off x="250000" y="213100"/>
                    <a:ext cx="266250" cy="2487175"/>
                    <a:chOff x="701350" y="992275"/>
                    <a:chExt cx="266250" cy="2487175"/>
                  </a:xfrm>
                </p:grpSpPr>
                <p:sp>
                  <p:nvSpPr>
                    <p:cNvPr id="10331" name="Google Shape;10331;p10"/>
                    <p:cNvSpPr/>
                    <p:nvPr/>
                  </p:nvSpPr>
                  <p:spPr>
                    <a:xfrm rot="-5400000">
                      <a:off x="-519125" y="2242575"/>
                      <a:ext cx="2457350" cy="164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6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32" name="Google Shape;10332;p10"/>
                    <p:cNvSpPr/>
                    <p:nvPr/>
                  </p:nvSpPr>
                  <p:spPr>
                    <a:xfrm rot="-5400000">
                      <a:off x="909538" y="32626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84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84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33" name="Google Shape;10333;p10"/>
                    <p:cNvSpPr/>
                    <p:nvPr/>
                  </p:nvSpPr>
                  <p:spPr>
                    <a:xfrm rot="-5400000">
                      <a:off x="795175" y="321687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86"/>
                            <a:pt x="1278" y="5714"/>
                          </a:cubicBezTo>
                          <a:cubicBezTo>
                            <a:pt x="1796" y="5386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2003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34" name="Google Shape;10334;p10"/>
                    <p:cNvSpPr/>
                    <p:nvPr/>
                  </p:nvSpPr>
                  <p:spPr>
                    <a:xfrm rot="-5400000">
                      <a:off x="797200" y="3315550"/>
                      <a:ext cx="116550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2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5" y="1703"/>
                            <a:pt x="1226" y="2825"/>
                          </a:cubicBezTo>
                          <a:cubicBezTo>
                            <a:pt x="2226" y="3824"/>
                            <a:pt x="3636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9" y="995"/>
                          </a:cubicBezTo>
                          <a:cubicBezTo>
                            <a:pt x="2342" y="299"/>
                            <a:pt x="1721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35" name="Google Shape;10335;p10"/>
                    <p:cNvSpPr/>
                    <p:nvPr/>
                  </p:nvSpPr>
                  <p:spPr>
                    <a:xfrm rot="-5400000">
                      <a:off x="864225" y="336487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26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26" y="2555"/>
                            <a:pt x="2296" y="2555"/>
                          </a:cubicBezTo>
                          <a:cubicBezTo>
                            <a:pt x="3867" y="2555"/>
                            <a:pt x="5369" y="1796"/>
                            <a:pt x="5714" y="1278"/>
                          </a:cubicBezTo>
                          <a:cubicBezTo>
                            <a:pt x="5369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36" name="Google Shape;10336;p10"/>
                    <p:cNvSpPr/>
                    <p:nvPr/>
                  </p:nvSpPr>
                  <p:spPr>
                    <a:xfrm rot="-5400000">
                      <a:off x="864438" y="3148038"/>
                      <a:ext cx="142425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7" h="2556" extrusionOk="0">
                          <a:moveTo>
                            <a:pt x="3418" y="1"/>
                          </a:moveTo>
                          <a:cubicBezTo>
                            <a:pt x="1847" y="1"/>
                            <a:pt x="346" y="760"/>
                            <a:pt x="0" y="1278"/>
                          </a:cubicBezTo>
                          <a:cubicBezTo>
                            <a:pt x="346" y="1796"/>
                            <a:pt x="1847" y="2555"/>
                            <a:pt x="3418" y="2555"/>
                          </a:cubicBezTo>
                          <a:cubicBezTo>
                            <a:pt x="4988" y="2555"/>
                            <a:pt x="5696" y="2003"/>
                            <a:pt x="5696" y="1278"/>
                          </a:cubicBezTo>
                          <a:cubicBezTo>
                            <a:pt x="5696" y="553"/>
                            <a:pt x="4988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37" name="Google Shape;10337;p10"/>
                    <p:cNvSpPr/>
                    <p:nvPr/>
                  </p:nvSpPr>
                  <p:spPr>
                    <a:xfrm rot="-5400000">
                      <a:off x="797213" y="3152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7" y="1"/>
                          </a:moveTo>
                          <a:cubicBezTo>
                            <a:pt x="2951" y="1"/>
                            <a:pt x="2332" y="303"/>
                            <a:pt x="1622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8" y="4338"/>
                            <a:pt x="245" y="4343"/>
                            <a:pt x="319" y="4343"/>
                          </a:cubicBezTo>
                          <a:cubicBezTo>
                            <a:pt x="1025" y="4343"/>
                            <a:pt x="2437" y="3824"/>
                            <a:pt x="3452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20" y="1"/>
                            <a:pt x="3437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38" name="Google Shape;10338;p10"/>
                    <p:cNvSpPr/>
                    <p:nvPr/>
                  </p:nvSpPr>
                  <p:spPr>
                    <a:xfrm rot="-5400000">
                      <a:off x="840925" y="3443825"/>
                      <a:ext cx="39725" cy="306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7" extrusionOk="0">
                          <a:moveTo>
                            <a:pt x="794" y="1"/>
                          </a:moveTo>
                          <a:cubicBezTo>
                            <a:pt x="0" y="1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39" name="Google Shape;10339;p10"/>
                    <p:cNvSpPr/>
                    <p:nvPr/>
                  </p:nvSpPr>
                  <p:spPr>
                    <a:xfrm rot="-5400000">
                      <a:off x="741688" y="335281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40" name="Google Shape;10340;p10"/>
                    <p:cNvSpPr/>
                    <p:nvPr/>
                  </p:nvSpPr>
                  <p:spPr>
                    <a:xfrm rot="-5400000">
                      <a:off x="746000" y="31853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41" name="Google Shape;10341;p10"/>
                    <p:cNvSpPr/>
                    <p:nvPr/>
                  </p:nvSpPr>
                  <p:spPr>
                    <a:xfrm rot="-5400000">
                      <a:off x="752475" y="2920425"/>
                      <a:ext cx="51800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72" h="2090" extrusionOk="0">
                          <a:moveTo>
                            <a:pt x="1036" y="1"/>
                          </a:moveTo>
                          <a:cubicBezTo>
                            <a:pt x="466" y="1"/>
                            <a:pt x="0" y="467"/>
                            <a:pt x="0" y="1036"/>
                          </a:cubicBezTo>
                          <a:cubicBezTo>
                            <a:pt x="0" y="1623"/>
                            <a:pt x="466" y="2089"/>
                            <a:pt x="1036" y="2089"/>
                          </a:cubicBezTo>
                          <a:cubicBezTo>
                            <a:pt x="1605" y="2089"/>
                            <a:pt x="2071" y="1623"/>
                            <a:pt x="2071" y="1036"/>
                          </a:cubicBezTo>
                          <a:cubicBezTo>
                            <a:pt x="2071" y="467"/>
                            <a:pt x="1605" y="1"/>
                            <a:pt x="103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42" name="Google Shape;10342;p10"/>
                    <p:cNvSpPr/>
                    <p:nvPr/>
                  </p:nvSpPr>
                  <p:spPr>
                    <a:xfrm rot="-5400000">
                      <a:off x="854738" y="2875138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0" y="1847"/>
                            <a:pt x="0" y="3418"/>
                          </a:cubicBezTo>
                          <a:cubicBezTo>
                            <a:pt x="0" y="5006"/>
                            <a:pt x="553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5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43" name="Google Shape;10343;p10"/>
                    <p:cNvSpPr/>
                    <p:nvPr/>
                  </p:nvSpPr>
                  <p:spPr>
                    <a:xfrm rot="-5400000">
                      <a:off x="800125" y="2810650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19" y="1"/>
                          </a:moveTo>
                          <a:cubicBezTo>
                            <a:pt x="245" y="1"/>
                            <a:pt x="179" y="7"/>
                            <a:pt x="121" y="18"/>
                          </a:cubicBezTo>
                          <a:cubicBezTo>
                            <a:pt x="1" y="639"/>
                            <a:pt x="518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5" y="4349"/>
                          </a:cubicBezTo>
                          <a:cubicBezTo>
                            <a:pt x="3718" y="4349"/>
                            <a:pt x="3967" y="4244"/>
                            <a:pt x="4160" y="4057"/>
                          </a:cubicBezTo>
                          <a:cubicBezTo>
                            <a:pt x="4661" y="3556"/>
                            <a:pt x="4557" y="2642"/>
                            <a:pt x="3435" y="1537"/>
                          </a:cubicBezTo>
                          <a:cubicBezTo>
                            <a:pt x="2435" y="521"/>
                            <a:pt x="1026" y="1"/>
                            <a:pt x="31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44" name="Google Shape;10344;p10"/>
                    <p:cNvSpPr/>
                    <p:nvPr/>
                  </p:nvSpPr>
                  <p:spPr>
                    <a:xfrm rot="-5400000">
                      <a:off x="706950" y="28063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1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4" y="2002"/>
                            <a:pt x="5714" y="1277"/>
                          </a:cubicBezTo>
                          <a:cubicBezTo>
                            <a:pt x="5714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45" name="Google Shape;10345;p10"/>
                    <p:cNvSpPr/>
                    <p:nvPr/>
                  </p:nvSpPr>
                  <p:spPr>
                    <a:xfrm rot="-5400000">
                      <a:off x="706950" y="30229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25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46" name="Google Shape;10346;p10"/>
                    <p:cNvSpPr/>
                    <p:nvPr/>
                  </p:nvSpPr>
                  <p:spPr>
                    <a:xfrm rot="-5400000">
                      <a:off x="800075" y="29738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42" y="1"/>
                          </a:moveTo>
                          <a:cubicBezTo>
                            <a:pt x="3635" y="1"/>
                            <a:pt x="2224" y="520"/>
                            <a:pt x="1209" y="1520"/>
                          </a:cubicBezTo>
                          <a:cubicBezTo>
                            <a:pt x="104" y="2642"/>
                            <a:pt x="1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2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2" y="7"/>
                            <a:pt x="4416" y="1"/>
                            <a:pt x="434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47" name="Google Shape;10347;p10"/>
                    <p:cNvSpPr/>
                    <p:nvPr/>
                  </p:nvSpPr>
                  <p:spPr>
                    <a:xfrm rot="-5400000">
                      <a:off x="833813" y="31031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48" name="Google Shape;10348;p10"/>
                    <p:cNvSpPr/>
                    <p:nvPr/>
                  </p:nvSpPr>
                  <p:spPr>
                    <a:xfrm rot="-5400000">
                      <a:off x="833163" y="27603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49" name="Google Shape;10349;p10"/>
                    <p:cNvSpPr/>
                    <p:nvPr/>
                  </p:nvSpPr>
                  <p:spPr>
                    <a:xfrm rot="-5400000">
                      <a:off x="931975" y="28509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50" name="Google Shape;10350;p10"/>
                    <p:cNvSpPr/>
                    <p:nvPr/>
                  </p:nvSpPr>
                  <p:spPr>
                    <a:xfrm rot="-5400000">
                      <a:off x="927875" y="3018600"/>
                      <a:ext cx="40150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605" y="1226"/>
                            <a:pt x="1605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51" name="Google Shape;10351;p10"/>
                    <p:cNvSpPr/>
                    <p:nvPr/>
                  </p:nvSpPr>
                  <p:spPr>
                    <a:xfrm rot="-5400000">
                      <a:off x="909538" y="25705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7" y="0"/>
                            <a:pt x="1" y="466"/>
                            <a:pt x="1" y="1036"/>
                          </a:cubicBezTo>
                          <a:cubicBezTo>
                            <a:pt x="1" y="1606"/>
                            <a:pt x="467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52" name="Google Shape;10352;p10"/>
                    <p:cNvSpPr/>
                    <p:nvPr/>
                  </p:nvSpPr>
                  <p:spPr>
                    <a:xfrm rot="-5400000">
                      <a:off x="795188" y="25247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7" y="1"/>
                          </a:moveTo>
                          <a:cubicBezTo>
                            <a:pt x="553" y="1"/>
                            <a:pt x="0" y="708"/>
                            <a:pt x="0" y="2296"/>
                          </a:cubicBezTo>
                          <a:cubicBezTo>
                            <a:pt x="0" y="3884"/>
                            <a:pt x="760" y="5386"/>
                            <a:pt x="1277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7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53" name="Google Shape;10353;p10"/>
                    <p:cNvSpPr/>
                    <p:nvPr/>
                  </p:nvSpPr>
                  <p:spPr>
                    <a:xfrm rot="-5400000">
                      <a:off x="797213" y="2623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2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26" y="2825"/>
                          </a:cubicBezTo>
                          <a:cubicBezTo>
                            <a:pt x="2225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2" y="4338"/>
                            <a:pt x="4540" y="4326"/>
                          </a:cubicBezTo>
                          <a:cubicBezTo>
                            <a:pt x="4660" y="3722"/>
                            <a:pt x="4143" y="2117"/>
                            <a:pt x="3038" y="995"/>
                          </a:cubicBezTo>
                          <a:cubicBezTo>
                            <a:pt x="2341" y="299"/>
                            <a:pt x="1720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54" name="Google Shape;10354;p10"/>
                    <p:cNvSpPr/>
                    <p:nvPr/>
                  </p:nvSpPr>
                  <p:spPr>
                    <a:xfrm rot="-5400000">
                      <a:off x="864225" y="26727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0" y="553"/>
                            <a:pt x="0" y="1278"/>
                          </a:cubicBezTo>
                          <a:cubicBezTo>
                            <a:pt x="0" y="2003"/>
                            <a:pt x="708" y="2555"/>
                            <a:pt x="2296" y="2555"/>
                          </a:cubicBezTo>
                          <a:cubicBezTo>
                            <a:pt x="3866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6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55" name="Google Shape;10355;p10"/>
                    <p:cNvSpPr/>
                    <p:nvPr/>
                  </p:nvSpPr>
                  <p:spPr>
                    <a:xfrm rot="-5400000">
                      <a:off x="864225" y="24561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63" y="760"/>
                            <a:pt x="1" y="1278"/>
                          </a:cubicBezTo>
                          <a:cubicBezTo>
                            <a:pt x="363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56" name="Google Shape;10356;p10"/>
                    <p:cNvSpPr/>
                    <p:nvPr/>
                  </p:nvSpPr>
                  <p:spPr>
                    <a:xfrm rot="-5400000">
                      <a:off x="797213" y="2460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9" y="4338"/>
                            <a:pt x="245" y="4343"/>
                            <a:pt x="319" y="4343"/>
                          </a:cubicBezTo>
                          <a:cubicBezTo>
                            <a:pt x="1026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57" name="Google Shape;10357;p10"/>
                    <p:cNvSpPr/>
                    <p:nvPr/>
                  </p:nvSpPr>
                  <p:spPr>
                    <a:xfrm rot="-5400000">
                      <a:off x="741900" y="26609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58" name="Google Shape;10358;p10"/>
                    <p:cNvSpPr/>
                    <p:nvPr/>
                  </p:nvSpPr>
                  <p:spPr>
                    <a:xfrm rot="-5400000">
                      <a:off x="745988" y="24932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59" name="Google Shape;10359;p10"/>
                    <p:cNvSpPr/>
                    <p:nvPr/>
                  </p:nvSpPr>
                  <p:spPr>
                    <a:xfrm rot="-5400000">
                      <a:off x="748000" y="2224275"/>
                      <a:ext cx="60850" cy="52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4" h="2086" extrusionOk="0">
                          <a:moveTo>
                            <a:pt x="1048" y="0"/>
                          </a:moveTo>
                          <a:cubicBezTo>
                            <a:pt x="513" y="0"/>
                            <a:pt x="0" y="414"/>
                            <a:pt x="0" y="1032"/>
                          </a:cubicBezTo>
                          <a:cubicBezTo>
                            <a:pt x="0" y="1619"/>
                            <a:pt x="466" y="2085"/>
                            <a:pt x="1053" y="2085"/>
                          </a:cubicBezTo>
                          <a:cubicBezTo>
                            <a:pt x="1968" y="2085"/>
                            <a:pt x="2434" y="963"/>
                            <a:pt x="1778" y="307"/>
                          </a:cubicBezTo>
                          <a:cubicBezTo>
                            <a:pt x="1566" y="95"/>
                            <a:pt x="1304" y="0"/>
                            <a:pt x="1048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60" name="Google Shape;10360;p10"/>
                    <p:cNvSpPr/>
                    <p:nvPr/>
                  </p:nvSpPr>
                  <p:spPr>
                    <a:xfrm rot="-5400000">
                      <a:off x="854725" y="218302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53" y="5714"/>
                            <a:pt x="1278" y="5714"/>
                          </a:cubicBezTo>
                          <a:cubicBezTo>
                            <a:pt x="1986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79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61" name="Google Shape;10361;p10"/>
                    <p:cNvSpPr/>
                    <p:nvPr/>
                  </p:nvSpPr>
                  <p:spPr>
                    <a:xfrm rot="-5400000">
                      <a:off x="800125" y="21185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5" y="1"/>
                          </a:moveTo>
                          <a:cubicBezTo>
                            <a:pt x="230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18" y="2227"/>
                            <a:pt x="1622" y="3349"/>
                          </a:cubicBezTo>
                          <a:cubicBezTo>
                            <a:pt x="2315" y="4052"/>
                            <a:pt x="2933" y="4349"/>
                            <a:pt x="3420" y="4349"/>
                          </a:cubicBezTo>
                          <a:cubicBezTo>
                            <a:pt x="3711" y="4349"/>
                            <a:pt x="3956" y="4244"/>
                            <a:pt x="4142" y="4057"/>
                          </a:cubicBezTo>
                          <a:cubicBezTo>
                            <a:pt x="4660" y="3556"/>
                            <a:pt x="4557" y="2642"/>
                            <a:pt x="3435" y="1537"/>
                          </a:cubicBezTo>
                          <a:cubicBezTo>
                            <a:pt x="2419" y="521"/>
                            <a:pt x="1022" y="1"/>
                            <a:pt x="30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62" name="Google Shape;10362;p10"/>
                    <p:cNvSpPr/>
                    <p:nvPr/>
                  </p:nvSpPr>
                  <p:spPr>
                    <a:xfrm rot="-5400000">
                      <a:off x="706963" y="2114213"/>
                      <a:ext cx="142825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3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5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5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63" name="Google Shape;10363;p10"/>
                    <p:cNvSpPr/>
                    <p:nvPr/>
                  </p:nvSpPr>
                  <p:spPr>
                    <a:xfrm rot="-5400000">
                      <a:off x="706950" y="23308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1" y="570"/>
                            <a:pt x="1" y="1277"/>
                          </a:cubicBezTo>
                          <a:cubicBezTo>
                            <a:pt x="1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9" y="1795"/>
                            <a:pt x="5714" y="1277"/>
                          </a:cubicBezTo>
                          <a:cubicBezTo>
                            <a:pt x="5369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64" name="Google Shape;10364;p10"/>
                    <p:cNvSpPr/>
                    <p:nvPr/>
                  </p:nvSpPr>
                  <p:spPr>
                    <a:xfrm rot="-5400000">
                      <a:off x="800075" y="22817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9" y="1520"/>
                          </a:cubicBezTo>
                          <a:cubicBezTo>
                            <a:pt x="87" y="2642"/>
                            <a:pt x="1" y="3539"/>
                            <a:pt x="501" y="4057"/>
                          </a:cubicBezTo>
                          <a:cubicBezTo>
                            <a:pt x="693" y="4242"/>
                            <a:pt x="936" y="4344"/>
                            <a:pt x="1222" y="4344"/>
                          </a:cubicBezTo>
                          <a:cubicBezTo>
                            <a:pt x="1711" y="4344"/>
                            <a:pt x="2325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65" name="Google Shape;10365;p10"/>
                    <p:cNvSpPr/>
                    <p:nvPr/>
                  </p:nvSpPr>
                  <p:spPr>
                    <a:xfrm rot="-5400000">
                      <a:off x="833600" y="24112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66" name="Google Shape;10366;p10"/>
                    <p:cNvSpPr/>
                    <p:nvPr/>
                  </p:nvSpPr>
                  <p:spPr>
                    <a:xfrm rot="-5400000">
                      <a:off x="833163" y="20682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67" name="Google Shape;10367;p10"/>
                    <p:cNvSpPr/>
                    <p:nvPr/>
                  </p:nvSpPr>
                  <p:spPr>
                    <a:xfrm rot="-5400000">
                      <a:off x="931975" y="2158850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605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68" name="Google Shape;10368;p10"/>
                    <p:cNvSpPr/>
                    <p:nvPr/>
                  </p:nvSpPr>
                  <p:spPr>
                    <a:xfrm rot="-5400000">
                      <a:off x="928088" y="23267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69" name="Google Shape;10369;p10"/>
                    <p:cNvSpPr/>
                    <p:nvPr/>
                  </p:nvSpPr>
                  <p:spPr>
                    <a:xfrm rot="-5400000">
                      <a:off x="905375" y="1882550"/>
                      <a:ext cx="60875" cy="52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5" h="2085" extrusionOk="0">
                          <a:moveTo>
                            <a:pt x="1399" y="0"/>
                          </a:moveTo>
                          <a:cubicBezTo>
                            <a:pt x="467" y="0"/>
                            <a:pt x="1" y="1122"/>
                            <a:pt x="657" y="1778"/>
                          </a:cubicBezTo>
                          <a:cubicBezTo>
                            <a:pt x="868" y="1990"/>
                            <a:pt x="1129" y="2085"/>
                            <a:pt x="1384" y="2085"/>
                          </a:cubicBezTo>
                          <a:cubicBezTo>
                            <a:pt x="1920" y="2085"/>
                            <a:pt x="2434" y="1667"/>
                            <a:pt x="2434" y="1036"/>
                          </a:cubicBezTo>
                          <a:cubicBezTo>
                            <a:pt x="2434" y="466"/>
                            <a:pt x="1968" y="0"/>
                            <a:pt x="1399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70" name="Google Shape;10370;p10"/>
                    <p:cNvSpPr/>
                    <p:nvPr/>
                  </p:nvSpPr>
                  <p:spPr>
                    <a:xfrm rot="-5400000">
                      <a:off x="795188" y="18326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68"/>
                            <a:pt x="1278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71" name="Google Shape;10371;p10"/>
                    <p:cNvSpPr/>
                    <p:nvPr/>
                  </p:nvSpPr>
                  <p:spPr>
                    <a:xfrm rot="-5400000">
                      <a:off x="797213" y="1931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3" y="0"/>
                          </a:moveTo>
                          <a:cubicBezTo>
                            <a:pt x="936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4" y="1703"/>
                            <a:pt x="1209" y="2825"/>
                          </a:cubicBezTo>
                          <a:cubicBezTo>
                            <a:pt x="2224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8" y="995"/>
                          </a:cubicBezTo>
                          <a:cubicBezTo>
                            <a:pt x="2331" y="299"/>
                            <a:pt x="1713" y="0"/>
                            <a:pt x="122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72" name="Google Shape;10372;p10"/>
                    <p:cNvSpPr/>
                    <p:nvPr/>
                  </p:nvSpPr>
                  <p:spPr>
                    <a:xfrm rot="-5400000">
                      <a:off x="864225" y="19806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8" y="2555"/>
                            <a:pt x="2296" y="2555"/>
                          </a:cubicBezTo>
                          <a:cubicBezTo>
                            <a:pt x="3867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73" name="Google Shape;10373;p10"/>
                    <p:cNvSpPr/>
                    <p:nvPr/>
                  </p:nvSpPr>
                  <p:spPr>
                    <a:xfrm rot="-5400000">
                      <a:off x="864225" y="17640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18" y="1"/>
                          </a:moveTo>
                          <a:cubicBezTo>
                            <a:pt x="1848" y="1"/>
                            <a:pt x="346" y="760"/>
                            <a:pt x="1" y="1278"/>
                          </a:cubicBezTo>
                          <a:cubicBezTo>
                            <a:pt x="346" y="1796"/>
                            <a:pt x="1848" y="2555"/>
                            <a:pt x="3418" y="2555"/>
                          </a:cubicBezTo>
                          <a:cubicBezTo>
                            <a:pt x="5006" y="2555"/>
                            <a:pt x="5714" y="2003"/>
                            <a:pt x="5714" y="1278"/>
                          </a:cubicBezTo>
                          <a:cubicBezTo>
                            <a:pt x="5714" y="553"/>
                            <a:pt x="5006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74" name="Google Shape;10374;p10"/>
                    <p:cNvSpPr/>
                    <p:nvPr/>
                  </p:nvSpPr>
                  <p:spPr>
                    <a:xfrm rot="-5400000">
                      <a:off x="797213" y="17682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01" y="2117"/>
                            <a:pt x="1" y="3722"/>
                            <a:pt x="122" y="4326"/>
                          </a:cubicBezTo>
                          <a:cubicBezTo>
                            <a:pt x="179" y="4338"/>
                            <a:pt x="245" y="4343"/>
                            <a:pt x="320" y="4343"/>
                          </a:cubicBezTo>
                          <a:cubicBezTo>
                            <a:pt x="1026" y="4343"/>
                            <a:pt x="2436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75" name="Google Shape;10375;p10"/>
                    <p:cNvSpPr/>
                    <p:nvPr/>
                  </p:nvSpPr>
                  <p:spPr>
                    <a:xfrm rot="-5400000">
                      <a:off x="741900" y="19688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8" y="1243"/>
                            <a:pt x="1588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76" name="Google Shape;10376;p10"/>
                    <p:cNvSpPr/>
                    <p:nvPr/>
                  </p:nvSpPr>
                  <p:spPr>
                    <a:xfrm rot="-5400000">
                      <a:off x="746213" y="18013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77" name="Google Shape;10377;p10"/>
                    <p:cNvSpPr/>
                    <p:nvPr/>
                  </p:nvSpPr>
                  <p:spPr>
                    <a:xfrm rot="-5400000">
                      <a:off x="752263" y="1536438"/>
                      <a:ext cx="52225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90" extrusionOk="0">
                          <a:moveTo>
                            <a:pt x="1053" y="1"/>
                          </a:moveTo>
                          <a:cubicBezTo>
                            <a:pt x="467" y="1"/>
                            <a:pt x="1" y="467"/>
                            <a:pt x="1" y="1036"/>
                          </a:cubicBezTo>
                          <a:cubicBezTo>
                            <a:pt x="1" y="1623"/>
                            <a:pt x="467" y="2089"/>
                            <a:pt x="1053" y="2089"/>
                          </a:cubicBezTo>
                          <a:cubicBezTo>
                            <a:pt x="1623" y="2089"/>
                            <a:pt x="2089" y="1623"/>
                            <a:pt x="2089" y="1036"/>
                          </a:cubicBezTo>
                          <a:cubicBezTo>
                            <a:pt x="2089" y="467"/>
                            <a:pt x="1623" y="1"/>
                            <a:pt x="10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78" name="Google Shape;10378;p10"/>
                    <p:cNvSpPr/>
                    <p:nvPr/>
                  </p:nvSpPr>
                  <p:spPr>
                    <a:xfrm rot="-5400000">
                      <a:off x="854725" y="1491350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70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6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79" name="Google Shape;10379;p10"/>
                    <p:cNvSpPr/>
                    <p:nvPr/>
                  </p:nvSpPr>
                  <p:spPr>
                    <a:xfrm rot="-5400000">
                      <a:off x="800125" y="14264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6" y="1"/>
                          </a:moveTo>
                          <a:cubicBezTo>
                            <a:pt x="231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01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1" y="4349"/>
                          </a:cubicBezTo>
                          <a:cubicBezTo>
                            <a:pt x="3711" y="4349"/>
                            <a:pt x="3956" y="4244"/>
                            <a:pt x="4143" y="4057"/>
                          </a:cubicBezTo>
                          <a:cubicBezTo>
                            <a:pt x="4660" y="3556"/>
                            <a:pt x="4540" y="2642"/>
                            <a:pt x="3435" y="1537"/>
                          </a:cubicBezTo>
                          <a:cubicBezTo>
                            <a:pt x="2420" y="521"/>
                            <a:pt x="1022" y="1"/>
                            <a:pt x="30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80" name="Google Shape;10380;p10"/>
                    <p:cNvSpPr/>
                    <p:nvPr/>
                  </p:nvSpPr>
                  <p:spPr>
                    <a:xfrm rot="-5400000">
                      <a:off x="706950" y="14221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81" name="Google Shape;10381;p10"/>
                    <p:cNvSpPr/>
                    <p:nvPr/>
                  </p:nvSpPr>
                  <p:spPr>
                    <a:xfrm rot="-5400000">
                      <a:off x="706950" y="16387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6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6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82" name="Google Shape;10382;p10"/>
                    <p:cNvSpPr/>
                    <p:nvPr/>
                  </p:nvSpPr>
                  <p:spPr>
                    <a:xfrm rot="-5400000">
                      <a:off x="800075" y="1589575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8" y="1520"/>
                          </a:cubicBezTo>
                          <a:cubicBezTo>
                            <a:pt x="87" y="2642"/>
                            <a:pt x="0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1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0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83" name="Google Shape;10383;p10"/>
                    <p:cNvSpPr/>
                    <p:nvPr/>
                  </p:nvSpPr>
                  <p:spPr>
                    <a:xfrm rot="-5400000">
                      <a:off x="833600" y="17191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2" y="0"/>
                          </a:moveTo>
                          <a:cubicBezTo>
                            <a:pt x="1" y="0"/>
                            <a:pt x="1" y="1243"/>
                            <a:pt x="812" y="1243"/>
                          </a:cubicBezTo>
                          <a:cubicBezTo>
                            <a:pt x="1606" y="1243"/>
                            <a:pt x="1606" y="0"/>
                            <a:pt x="812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84" name="Google Shape;10384;p10"/>
                    <p:cNvSpPr/>
                    <p:nvPr/>
                  </p:nvSpPr>
                  <p:spPr>
                    <a:xfrm rot="-5400000">
                      <a:off x="833150" y="1376150"/>
                      <a:ext cx="4017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85" name="Google Shape;10385;p10"/>
                    <p:cNvSpPr/>
                    <p:nvPr/>
                  </p:nvSpPr>
                  <p:spPr>
                    <a:xfrm rot="-5400000">
                      <a:off x="909538" y="1186288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6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66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86" name="Google Shape;10386;p10"/>
                    <p:cNvSpPr/>
                    <p:nvPr/>
                  </p:nvSpPr>
                  <p:spPr>
                    <a:xfrm rot="-5400000">
                      <a:off x="794963" y="1140763"/>
                      <a:ext cx="6432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73" h="5714" extrusionOk="0">
                          <a:moveTo>
                            <a:pt x="1295" y="1"/>
                          </a:moveTo>
                          <a:cubicBezTo>
                            <a:pt x="570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77" y="5386"/>
                            <a:pt x="1295" y="5714"/>
                          </a:cubicBezTo>
                          <a:cubicBezTo>
                            <a:pt x="1796" y="5368"/>
                            <a:pt x="2572" y="3867"/>
                            <a:pt x="2572" y="2296"/>
                          </a:cubicBezTo>
                          <a:cubicBezTo>
                            <a:pt x="2572" y="726"/>
                            <a:pt x="2003" y="1"/>
                            <a:pt x="12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87" name="Google Shape;10387;p10"/>
                    <p:cNvSpPr/>
                    <p:nvPr/>
                  </p:nvSpPr>
                  <p:spPr>
                    <a:xfrm rot="-5400000">
                      <a:off x="797438" y="1239438"/>
                      <a:ext cx="11607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43" h="4344" extrusionOk="0">
                          <a:moveTo>
                            <a:pt x="1214" y="0"/>
                          </a:moveTo>
                          <a:cubicBezTo>
                            <a:pt x="927" y="0"/>
                            <a:pt x="685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08" y="2825"/>
                          </a:cubicBezTo>
                          <a:cubicBezTo>
                            <a:pt x="2224" y="3824"/>
                            <a:pt x="3635" y="4343"/>
                            <a:pt x="4341" y="4343"/>
                          </a:cubicBezTo>
                          <a:cubicBezTo>
                            <a:pt x="4416" y="4343"/>
                            <a:pt x="4482" y="4338"/>
                            <a:pt x="4539" y="4326"/>
                          </a:cubicBezTo>
                          <a:cubicBezTo>
                            <a:pt x="4643" y="3722"/>
                            <a:pt x="4142" y="2117"/>
                            <a:pt x="3020" y="995"/>
                          </a:cubicBezTo>
                          <a:cubicBezTo>
                            <a:pt x="2324" y="299"/>
                            <a:pt x="1703" y="0"/>
                            <a:pt x="121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88" name="Google Shape;10388;p10"/>
                    <p:cNvSpPr/>
                    <p:nvPr/>
                  </p:nvSpPr>
                  <p:spPr>
                    <a:xfrm rot="-5400000">
                      <a:off x="864225" y="12885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9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9" y="2555"/>
                            <a:pt x="2296" y="2555"/>
                          </a:cubicBezTo>
                          <a:cubicBezTo>
                            <a:pt x="3867" y="2555"/>
                            <a:pt x="5351" y="1796"/>
                            <a:pt x="5714" y="1278"/>
                          </a:cubicBezTo>
                          <a:cubicBezTo>
                            <a:pt x="5351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89" name="Google Shape;10389;p10"/>
                    <p:cNvSpPr/>
                    <p:nvPr/>
                  </p:nvSpPr>
                  <p:spPr>
                    <a:xfrm rot="-5400000">
                      <a:off x="864225" y="107192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45" y="760"/>
                            <a:pt x="0" y="1278"/>
                          </a:cubicBezTo>
                          <a:cubicBezTo>
                            <a:pt x="345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90" name="Google Shape;10390;p10"/>
                    <p:cNvSpPr/>
                    <p:nvPr/>
                  </p:nvSpPr>
                  <p:spPr>
                    <a:xfrm rot="-5400000">
                      <a:off x="797213" y="1076113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3" y="1"/>
                          </a:moveTo>
                          <a:cubicBezTo>
                            <a:pt x="2943" y="1"/>
                            <a:pt x="2321" y="303"/>
                            <a:pt x="1623" y="1012"/>
                          </a:cubicBezTo>
                          <a:cubicBezTo>
                            <a:pt x="518" y="2134"/>
                            <a:pt x="0" y="3722"/>
                            <a:pt x="104" y="4326"/>
                          </a:cubicBezTo>
                          <a:cubicBezTo>
                            <a:pt x="163" y="4338"/>
                            <a:pt x="231" y="4343"/>
                            <a:pt x="306" y="4343"/>
                          </a:cubicBezTo>
                          <a:cubicBezTo>
                            <a:pt x="1025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18" y="1"/>
                            <a:pt x="343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91" name="Google Shape;10391;p10"/>
                    <p:cNvSpPr/>
                    <p:nvPr/>
                  </p:nvSpPr>
                  <p:spPr>
                    <a:xfrm rot="-5400000">
                      <a:off x="741900" y="12767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92" name="Google Shape;10392;p10"/>
                    <p:cNvSpPr/>
                    <p:nvPr/>
                  </p:nvSpPr>
                  <p:spPr>
                    <a:xfrm rot="-5400000">
                      <a:off x="746213" y="11092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93" name="Google Shape;10393;p10"/>
                    <p:cNvSpPr/>
                    <p:nvPr/>
                  </p:nvSpPr>
                  <p:spPr>
                    <a:xfrm rot="-5400000">
                      <a:off x="758338" y="99681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94" name="Google Shape;10394;p10"/>
                    <p:cNvSpPr/>
                    <p:nvPr/>
                  </p:nvSpPr>
                  <p:spPr>
                    <a:xfrm rot="-5400000">
                      <a:off x="932188" y="14669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95" name="Google Shape;10395;p10"/>
                    <p:cNvSpPr/>
                    <p:nvPr/>
                  </p:nvSpPr>
                  <p:spPr>
                    <a:xfrm rot="-5400000">
                      <a:off x="928088" y="16346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5" y="0"/>
                          </a:moveTo>
                          <a:cubicBezTo>
                            <a:pt x="1" y="0"/>
                            <a:pt x="1" y="1226"/>
                            <a:pt x="795" y="1226"/>
                          </a:cubicBezTo>
                          <a:cubicBezTo>
                            <a:pt x="1589" y="1226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  <p:grpSp>
                <p:nvGrpSpPr>
                  <p:cNvPr id="10396" name="Google Shape;10396;p10"/>
                  <p:cNvGrpSpPr/>
                  <p:nvPr/>
                </p:nvGrpSpPr>
                <p:grpSpPr>
                  <a:xfrm rot="10800000">
                    <a:off x="250000" y="2657925"/>
                    <a:ext cx="266250" cy="2469875"/>
                    <a:chOff x="701350" y="1022100"/>
                    <a:chExt cx="266250" cy="2469875"/>
                  </a:xfrm>
                </p:grpSpPr>
                <p:sp>
                  <p:nvSpPr>
                    <p:cNvPr id="10397" name="Google Shape;10397;p10"/>
                    <p:cNvSpPr/>
                    <p:nvPr/>
                  </p:nvSpPr>
                  <p:spPr>
                    <a:xfrm rot="-5400000">
                      <a:off x="-519125" y="2242575"/>
                      <a:ext cx="2457350" cy="164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6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98" name="Google Shape;10398;p10"/>
                    <p:cNvSpPr/>
                    <p:nvPr/>
                  </p:nvSpPr>
                  <p:spPr>
                    <a:xfrm rot="-5400000">
                      <a:off x="909538" y="32626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84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84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399" name="Google Shape;10399;p10"/>
                    <p:cNvSpPr/>
                    <p:nvPr/>
                  </p:nvSpPr>
                  <p:spPr>
                    <a:xfrm rot="-5400000">
                      <a:off x="795175" y="321687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86"/>
                            <a:pt x="1278" y="5714"/>
                          </a:cubicBezTo>
                          <a:cubicBezTo>
                            <a:pt x="1796" y="5386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2003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400" name="Google Shape;10400;p10"/>
                    <p:cNvSpPr/>
                    <p:nvPr/>
                  </p:nvSpPr>
                  <p:spPr>
                    <a:xfrm rot="-5400000">
                      <a:off x="797200" y="3315550"/>
                      <a:ext cx="116550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2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5" y="1703"/>
                            <a:pt x="1226" y="2825"/>
                          </a:cubicBezTo>
                          <a:cubicBezTo>
                            <a:pt x="2226" y="3824"/>
                            <a:pt x="3636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9" y="995"/>
                          </a:cubicBezTo>
                          <a:cubicBezTo>
                            <a:pt x="2342" y="299"/>
                            <a:pt x="1721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401" name="Google Shape;10401;p10"/>
                    <p:cNvSpPr/>
                    <p:nvPr/>
                  </p:nvSpPr>
                  <p:spPr>
                    <a:xfrm rot="-5400000">
                      <a:off x="864225" y="336487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26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26" y="2555"/>
                            <a:pt x="2296" y="2555"/>
                          </a:cubicBezTo>
                          <a:cubicBezTo>
                            <a:pt x="3867" y="2555"/>
                            <a:pt x="5369" y="1796"/>
                            <a:pt x="5714" y="1278"/>
                          </a:cubicBezTo>
                          <a:cubicBezTo>
                            <a:pt x="5369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402" name="Google Shape;10402;p10"/>
                    <p:cNvSpPr/>
                    <p:nvPr/>
                  </p:nvSpPr>
                  <p:spPr>
                    <a:xfrm rot="-5400000">
                      <a:off x="864438" y="3148038"/>
                      <a:ext cx="142425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7" h="2556" extrusionOk="0">
                          <a:moveTo>
                            <a:pt x="3418" y="1"/>
                          </a:moveTo>
                          <a:cubicBezTo>
                            <a:pt x="1847" y="1"/>
                            <a:pt x="346" y="760"/>
                            <a:pt x="0" y="1278"/>
                          </a:cubicBezTo>
                          <a:cubicBezTo>
                            <a:pt x="346" y="1796"/>
                            <a:pt x="1847" y="2555"/>
                            <a:pt x="3418" y="2555"/>
                          </a:cubicBezTo>
                          <a:cubicBezTo>
                            <a:pt x="4988" y="2555"/>
                            <a:pt x="5696" y="2003"/>
                            <a:pt x="5696" y="1278"/>
                          </a:cubicBezTo>
                          <a:cubicBezTo>
                            <a:pt x="5696" y="553"/>
                            <a:pt x="4988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403" name="Google Shape;10403;p10"/>
                    <p:cNvSpPr/>
                    <p:nvPr/>
                  </p:nvSpPr>
                  <p:spPr>
                    <a:xfrm rot="-5400000">
                      <a:off x="797213" y="3152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7" y="1"/>
                          </a:moveTo>
                          <a:cubicBezTo>
                            <a:pt x="2951" y="1"/>
                            <a:pt x="2332" y="303"/>
                            <a:pt x="1622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8" y="4338"/>
                            <a:pt x="245" y="4343"/>
                            <a:pt x="319" y="4343"/>
                          </a:cubicBezTo>
                          <a:cubicBezTo>
                            <a:pt x="1025" y="4343"/>
                            <a:pt x="2437" y="3824"/>
                            <a:pt x="3452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20" y="1"/>
                            <a:pt x="3437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404" name="Google Shape;10404;p10"/>
                    <p:cNvSpPr/>
                    <p:nvPr/>
                  </p:nvSpPr>
                  <p:spPr>
                    <a:xfrm rot="-5400000">
                      <a:off x="849775" y="3456775"/>
                      <a:ext cx="39725" cy="306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7" extrusionOk="0">
                          <a:moveTo>
                            <a:pt x="794" y="1"/>
                          </a:moveTo>
                          <a:cubicBezTo>
                            <a:pt x="0" y="1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405" name="Google Shape;10405;p10"/>
                    <p:cNvSpPr/>
                    <p:nvPr/>
                  </p:nvSpPr>
                  <p:spPr>
                    <a:xfrm rot="-5400000">
                      <a:off x="741688" y="335281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406" name="Google Shape;10406;p10"/>
                    <p:cNvSpPr/>
                    <p:nvPr/>
                  </p:nvSpPr>
                  <p:spPr>
                    <a:xfrm rot="-5400000">
                      <a:off x="746000" y="31853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407" name="Google Shape;10407;p10"/>
                    <p:cNvSpPr/>
                    <p:nvPr/>
                  </p:nvSpPr>
                  <p:spPr>
                    <a:xfrm rot="-5400000">
                      <a:off x="752475" y="2920425"/>
                      <a:ext cx="51800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72" h="2090" extrusionOk="0">
                          <a:moveTo>
                            <a:pt x="1036" y="1"/>
                          </a:moveTo>
                          <a:cubicBezTo>
                            <a:pt x="466" y="1"/>
                            <a:pt x="0" y="467"/>
                            <a:pt x="0" y="1036"/>
                          </a:cubicBezTo>
                          <a:cubicBezTo>
                            <a:pt x="0" y="1623"/>
                            <a:pt x="466" y="2089"/>
                            <a:pt x="1036" y="2089"/>
                          </a:cubicBezTo>
                          <a:cubicBezTo>
                            <a:pt x="1605" y="2089"/>
                            <a:pt x="2071" y="1623"/>
                            <a:pt x="2071" y="1036"/>
                          </a:cubicBezTo>
                          <a:cubicBezTo>
                            <a:pt x="2071" y="467"/>
                            <a:pt x="1605" y="1"/>
                            <a:pt x="103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408" name="Google Shape;10408;p10"/>
                    <p:cNvSpPr/>
                    <p:nvPr/>
                  </p:nvSpPr>
                  <p:spPr>
                    <a:xfrm rot="-5400000">
                      <a:off x="854738" y="2875138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0" y="1847"/>
                            <a:pt x="0" y="3418"/>
                          </a:cubicBezTo>
                          <a:cubicBezTo>
                            <a:pt x="0" y="5006"/>
                            <a:pt x="553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5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409" name="Google Shape;10409;p10"/>
                    <p:cNvSpPr/>
                    <p:nvPr/>
                  </p:nvSpPr>
                  <p:spPr>
                    <a:xfrm rot="-5400000">
                      <a:off x="800125" y="2810650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19" y="1"/>
                          </a:moveTo>
                          <a:cubicBezTo>
                            <a:pt x="245" y="1"/>
                            <a:pt x="179" y="7"/>
                            <a:pt x="121" y="18"/>
                          </a:cubicBezTo>
                          <a:cubicBezTo>
                            <a:pt x="1" y="639"/>
                            <a:pt x="518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5" y="4349"/>
                          </a:cubicBezTo>
                          <a:cubicBezTo>
                            <a:pt x="3718" y="4349"/>
                            <a:pt x="3967" y="4244"/>
                            <a:pt x="4160" y="4057"/>
                          </a:cubicBezTo>
                          <a:cubicBezTo>
                            <a:pt x="4661" y="3556"/>
                            <a:pt x="4557" y="2642"/>
                            <a:pt x="3435" y="1537"/>
                          </a:cubicBezTo>
                          <a:cubicBezTo>
                            <a:pt x="2435" y="521"/>
                            <a:pt x="1026" y="1"/>
                            <a:pt x="31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410" name="Google Shape;10410;p10"/>
                    <p:cNvSpPr/>
                    <p:nvPr/>
                  </p:nvSpPr>
                  <p:spPr>
                    <a:xfrm rot="-5400000">
                      <a:off x="706950" y="28063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1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4" y="2002"/>
                            <a:pt x="5714" y="1277"/>
                          </a:cubicBezTo>
                          <a:cubicBezTo>
                            <a:pt x="5714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411" name="Google Shape;10411;p10"/>
                    <p:cNvSpPr/>
                    <p:nvPr/>
                  </p:nvSpPr>
                  <p:spPr>
                    <a:xfrm rot="-5400000">
                      <a:off x="706950" y="30229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25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412" name="Google Shape;10412;p10"/>
                    <p:cNvSpPr/>
                    <p:nvPr/>
                  </p:nvSpPr>
                  <p:spPr>
                    <a:xfrm rot="-5400000">
                      <a:off x="800075" y="29738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42" y="1"/>
                          </a:moveTo>
                          <a:cubicBezTo>
                            <a:pt x="3635" y="1"/>
                            <a:pt x="2224" y="520"/>
                            <a:pt x="1209" y="1520"/>
                          </a:cubicBezTo>
                          <a:cubicBezTo>
                            <a:pt x="104" y="2642"/>
                            <a:pt x="1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2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2" y="7"/>
                            <a:pt x="4416" y="1"/>
                            <a:pt x="434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413" name="Google Shape;10413;p10"/>
                    <p:cNvSpPr/>
                    <p:nvPr/>
                  </p:nvSpPr>
                  <p:spPr>
                    <a:xfrm rot="-5400000">
                      <a:off x="833813" y="31031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414" name="Google Shape;10414;p10"/>
                    <p:cNvSpPr/>
                    <p:nvPr/>
                  </p:nvSpPr>
                  <p:spPr>
                    <a:xfrm rot="-5400000">
                      <a:off x="833163" y="27603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415" name="Google Shape;10415;p10"/>
                    <p:cNvSpPr/>
                    <p:nvPr/>
                  </p:nvSpPr>
                  <p:spPr>
                    <a:xfrm rot="-5400000">
                      <a:off x="931975" y="28509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416" name="Google Shape;10416;p10"/>
                    <p:cNvSpPr/>
                    <p:nvPr/>
                  </p:nvSpPr>
                  <p:spPr>
                    <a:xfrm rot="-5400000">
                      <a:off x="927875" y="3018600"/>
                      <a:ext cx="40150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605" y="1226"/>
                            <a:pt x="1605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417" name="Google Shape;10417;p10"/>
                    <p:cNvSpPr/>
                    <p:nvPr/>
                  </p:nvSpPr>
                  <p:spPr>
                    <a:xfrm rot="-5400000">
                      <a:off x="909538" y="25705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7" y="0"/>
                            <a:pt x="1" y="466"/>
                            <a:pt x="1" y="1036"/>
                          </a:cubicBezTo>
                          <a:cubicBezTo>
                            <a:pt x="1" y="1606"/>
                            <a:pt x="467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418" name="Google Shape;10418;p10"/>
                    <p:cNvSpPr/>
                    <p:nvPr/>
                  </p:nvSpPr>
                  <p:spPr>
                    <a:xfrm rot="-5400000">
                      <a:off x="795188" y="25247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7" y="1"/>
                          </a:moveTo>
                          <a:cubicBezTo>
                            <a:pt x="553" y="1"/>
                            <a:pt x="0" y="708"/>
                            <a:pt x="0" y="2296"/>
                          </a:cubicBezTo>
                          <a:cubicBezTo>
                            <a:pt x="0" y="3884"/>
                            <a:pt x="760" y="5386"/>
                            <a:pt x="1277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7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419" name="Google Shape;10419;p10"/>
                    <p:cNvSpPr/>
                    <p:nvPr/>
                  </p:nvSpPr>
                  <p:spPr>
                    <a:xfrm rot="-5400000">
                      <a:off x="797213" y="2623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2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26" y="2825"/>
                          </a:cubicBezTo>
                          <a:cubicBezTo>
                            <a:pt x="2225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2" y="4338"/>
                            <a:pt x="4540" y="4326"/>
                          </a:cubicBezTo>
                          <a:cubicBezTo>
                            <a:pt x="4660" y="3722"/>
                            <a:pt x="4143" y="2117"/>
                            <a:pt x="3038" y="995"/>
                          </a:cubicBezTo>
                          <a:cubicBezTo>
                            <a:pt x="2341" y="299"/>
                            <a:pt x="1720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420" name="Google Shape;10420;p10"/>
                    <p:cNvSpPr/>
                    <p:nvPr/>
                  </p:nvSpPr>
                  <p:spPr>
                    <a:xfrm rot="-5400000">
                      <a:off x="864225" y="26727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0" y="553"/>
                            <a:pt x="0" y="1278"/>
                          </a:cubicBezTo>
                          <a:cubicBezTo>
                            <a:pt x="0" y="2003"/>
                            <a:pt x="708" y="2555"/>
                            <a:pt x="2296" y="2555"/>
                          </a:cubicBezTo>
                          <a:cubicBezTo>
                            <a:pt x="3866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6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421" name="Google Shape;10421;p10"/>
                    <p:cNvSpPr/>
                    <p:nvPr/>
                  </p:nvSpPr>
                  <p:spPr>
                    <a:xfrm rot="-5400000">
                      <a:off x="864225" y="24561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63" y="760"/>
                            <a:pt x="1" y="1278"/>
                          </a:cubicBezTo>
                          <a:cubicBezTo>
                            <a:pt x="363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422" name="Google Shape;10422;p10"/>
                    <p:cNvSpPr/>
                    <p:nvPr/>
                  </p:nvSpPr>
                  <p:spPr>
                    <a:xfrm rot="-5400000">
                      <a:off x="797213" y="2460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9" y="4338"/>
                            <a:pt x="245" y="4343"/>
                            <a:pt x="319" y="4343"/>
                          </a:cubicBezTo>
                          <a:cubicBezTo>
                            <a:pt x="1026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423" name="Google Shape;10423;p10"/>
                    <p:cNvSpPr/>
                    <p:nvPr/>
                  </p:nvSpPr>
                  <p:spPr>
                    <a:xfrm rot="-5400000">
                      <a:off x="741900" y="26609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424" name="Google Shape;10424;p10"/>
                    <p:cNvSpPr/>
                    <p:nvPr/>
                  </p:nvSpPr>
                  <p:spPr>
                    <a:xfrm rot="-5400000">
                      <a:off x="745988" y="24932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425" name="Google Shape;10425;p10"/>
                    <p:cNvSpPr/>
                    <p:nvPr/>
                  </p:nvSpPr>
                  <p:spPr>
                    <a:xfrm rot="-5400000">
                      <a:off x="748000" y="2224275"/>
                      <a:ext cx="60850" cy="52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4" h="2086" extrusionOk="0">
                          <a:moveTo>
                            <a:pt x="1048" y="0"/>
                          </a:moveTo>
                          <a:cubicBezTo>
                            <a:pt x="513" y="0"/>
                            <a:pt x="0" y="414"/>
                            <a:pt x="0" y="1032"/>
                          </a:cubicBezTo>
                          <a:cubicBezTo>
                            <a:pt x="0" y="1619"/>
                            <a:pt x="466" y="2085"/>
                            <a:pt x="1053" y="2085"/>
                          </a:cubicBezTo>
                          <a:cubicBezTo>
                            <a:pt x="1968" y="2085"/>
                            <a:pt x="2434" y="963"/>
                            <a:pt x="1778" y="307"/>
                          </a:cubicBezTo>
                          <a:cubicBezTo>
                            <a:pt x="1566" y="95"/>
                            <a:pt x="1304" y="0"/>
                            <a:pt x="1048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426" name="Google Shape;10426;p10"/>
                    <p:cNvSpPr/>
                    <p:nvPr/>
                  </p:nvSpPr>
                  <p:spPr>
                    <a:xfrm rot="-5400000">
                      <a:off x="854725" y="218302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53" y="5714"/>
                            <a:pt x="1278" y="5714"/>
                          </a:cubicBezTo>
                          <a:cubicBezTo>
                            <a:pt x="1986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79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427" name="Google Shape;10427;p10"/>
                    <p:cNvSpPr/>
                    <p:nvPr/>
                  </p:nvSpPr>
                  <p:spPr>
                    <a:xfrm rot="-5400000">
                      <a:off x="800125" y="21185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5" y="1"/>
                          </a:moveTo>
                          <a:cubicBezTo>
                            <a:pt x="230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18" y="2227"/>
                            <a:pt x="1622" y="3349"/>
                          </a:cubicBezTo>
                          <a:cubicBezTo>
                            <a:pt x="2315" y="4052"/>
                            <a:pt x="2933" y="4349"/>
                            <a:pt x="3420" y="4349"/>
                          </a:cubicBezTo>
                          <a:cubicBezTo>
                            <a:pt x="3711" y="4349"/>
                            <a:pt x="3956" y="4244"/>
                            <a:pt x="4142" y="4057"/>
                          </a:cubicBezTo>
                          <a:cubicBezTo>
                            <a:pt x="4660" y="3556"/>
                            <a:pt x="4557" y="2642"/>
                            <a:pt x="3435" y="1537"/>
                          </a:cubicBezTo>
                          <a:cubicBezTo>
                            <a:pt x="2419" y="521"/>
                            <a:pt x="1022" y="1"/>
                            <a:pt x="30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428" name="Google Shape;10428;p10"/>
                    <p:cNvSpPr/>
                    <p:nvPr/>
                  </p:nvSpPr>
                  <p:spPr>
                    <a:xfrm rot="-5400000">
                      <a:off x="706963" y="2114213"/>
                      <a:ext cx="142825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3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5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5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429" name="Google Shape;10429;p10"/>
                    <p:cNvSpPr/>
                    <p:nvPr/>
                  </p:nvSpPr>
                  <p:spPr>
                    <a:xfrm rot="-5400000">
                      <a:off x="706950" y="23308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1" y="570"/>
                            <a:pt x="1" y="1277"/>
                          </a:cubicBezTo>
                          <a:cubicBezTo>
                            <a:pt x="1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9" y="1795"/>
                            <a:pt x="5714" y="1277"/>
                          </a:cubicBezTo>
                          <a:cubicBezTo>
                            <a:pt x="5369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430" name="Google Shape;10430;p10"/>
                    <p:cNvSpPr/>
                    <p:nvPr/>
                  </p:nvSpPr>
                  <p:spPr>
                    <a:xfrm rot="-5400000">
                      <a:off x="800075" y="22817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9" y="1520"/>
                          </a:cubicBezTo>
                          <a:cubicBezTo>
                            <a:pt x="87" y="2642"/>
                            <a:pt x="1" y="3539"/>
                            <a:pt x="501" y="4057"/>
                          </a:cubicBezTo>
                          <a:cubicBezTo>
                            <a:pt x="693" y="4242"/>
                            <a:pt x="936" y="4344"/>
                            <a:pt x="1222" y="4344"/>
                          </a:cubicBezTo>
                          <a:cubicBezTo>
                            <a:pt x="1711" y="4344"/>
                            <a:pt x="2325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431" name="Google Shape;10431;p10"/>
                    <p:cNvSpPr/>
                    <p:nvPr/>
                  </p:nvSpPr>
                  <p:spPr>
                    <a:xfrm rot="-5400000">
                      <a:off x="833600" y="24112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432" name="Google Shape;10432;p10"/>
                    <p:cNvSpPr/>
                    <p:nvPr/>
                  </p:nvSpPr>
                  <p:spPr>
                    <a:xfrm rot="-5400000">
                      <a:off x="833163" y="20682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433" name="Google Shape;10433;p10"/>
                    <p:cNvSpPr/>
                    <p:nvPr/>
                  </p:nvSpPr>
                  <p:spPr>
                    <a:xfrm rot="-5400000">
                      <a:off x="931975" y="2158850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605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434" name="Google Shape;10434;p10"/>
                    <p:cNvSpPr/>
                    <p:nvPr/>
                  </p:nvSpPr>
                  <p:spPr>
                    <a:xfrm rot="-5400000">
                      <a:off x="928088" y="23267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435" name="Google Shape;10435;p10"/>
                    <p:cNvSpPr/>
                    <p:nvPr/>
                  </p:nvSpPr>
                  <p:spPr>
                    <a:xfrm rot="-5400000">
                      <a:off x="905375" y="1882550"/>
                      <a:ext cx="60875" cy="52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5" h="2085" extrusionOk="0">
                          <a:moveTo>
                            <a:pt x="1399" y="0"/>
                          </a:moveTo>
                          <a:cubicBezTo>
                            <a:pt x="467" y="0"/>
                            <a:pt x="1" y="1122"/>
                            <a:pt x="657" y="1778"/>
                          </a:cubicBezTo>
                          <a:cubicBezTo>
                            <a:pt x="868" y="1990"/>
                            <a:pt x="1129" y="2085"/>
                            <a:pt x="1384" y="2085"/>
                          </a:cubicBezTo>
                          <a:cubicBezTo>
                            <a:pt x="1920" y="2085"/>
                            <a:pt x="2434" y="1667"/>
                            <a:pt x="2434" y="1036"/>
                          </a:cubicBezTo>
                          <a:cubicBezTo>
                            <a:pt x="2434" y="466"/>
                            <a:pt x="1968" y="0"/>
                            <a:pt x="1399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436" name="Google Shape;10436;p10"/>
                    <p:cNvSpPr/>
                    <p:nvPr/>
                  </p:nvSpPr>
                  <p:spPr>
                    <a:xfrm rot="-5400000">
                      <a:off x="795188" y="18326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68"/>
                            <a:pt x="1278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437" name="Google Shape;10437;p10"/>
                    <p:cNvSpPr/>
                    <p:nvPr/>
                  </p:nvSpPr>
                  <p:spPr>
                    <a:xfrm rot="-5400000">
                      <a:off x="797213" y="1931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3" y="0"/>
                          </a:moveTo>
                          <a:cubicBezTo>
                            <a:pt x="936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4" y="1703"/>
                            <a:pt x="1209" y="2825"/>
                          </a:cubicBezTo>
                          <a:cubicBezTo>
                            <a:pt x="2224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8" y="995"/>
                          </a:cubicBezTo>
                          <a:cubicBezTo>
                            <a:pt x="2331" y="299"/>
                            <a:pt x="1713" y="0"/>
                            <a:pt x="122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438" name="Google Shape;10438;p10"/>
                    <p:cNvSpPr/>
                    <p:nvPr/>
                  </p:nvSpPr>
                  <p:spPr>
                    <a:xfrm rot="-5400000">
                      <a:off x="864225" y="19806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8" y="2555"/>
                            <a:pt x="2296" y="2555"/>
                          </a:cubicBezTo>
                          <a:cubicBezTo>
                            <a:pt x="3867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439" name="Google Shape;10439;p10"/>
                    <p:cNvSpPr/>
                    <p:nvPr/>
                  </p:nvSpPr>
                  <p:spPr>
                    <a:xfrm rot="-5400000">
                      <a:off x="864225" y="17640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18" y="1"/>
                          </a:moveTo>
                          <a:cubicBezTo>
                            <a:pt x="1848" y="1"/>
                            <a:pt x="346" y="760"/>
                            <a:pt x="1" y="1278"/>
                          </a:cubicBezTo>
                          <a:cubicBezTo>
                            <a:pt x="346" y="1796"/>
                            <a:pt x="1848" y="2555"/>
                            <a:pt x="3418" y="2555"/>
                          </a:cubicBezTo>
                          <a:cubicBezTo>
                            <a:pt x="5006" y="2555"/>
                            <a:pt x="5714" y="2003"/>
                            <a:pt x="5714" y="1278"/>
                          </a:cubicBezTo>
                          <a:cubicBezTo>
                            <a:pt x="5714" y="553"/>
                            <a:pt x="5006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440" name="Google Shape;10440;p10"/>
                    <p:cNvSpPr/>
                    <p:nvPr/>
                  </p:nvSpPr>
                  <p:spPr>
                    <a:xfrm rot="-5400000">
                      <a:off x="797213" y="17682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01" y="2117"/>
                            <a:pt x="1" y="3722"/>
                            <a:pt x="122" y="4326"/>
                          </a:cubicBezTo>
                          <a:cubicBezTo>
                            <a:pt x="179" y="4338"/>
                            <a:pt x="245" y="4343"/>
                            <a:pt x="320" y="4343"/>
                          </a:cubicBezTo>
                          <a:cubicBezTo>
                            <a:pt x="1026" y="4343"/>
                            <a:pt x="2436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441" name="Google Shape;10441;p10"/>
                    <p:cNvSpPr/>
                    <p:nvPr/>
                  </p:nvSpPr>
                  <p:spPr>
                    <a:xfrm rot="-5400000">
                      <a:off x="741900" y="19688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8" y="1243"/>
                            <a:pt x="1588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442" name="Google Shape;10442;p10"/>
                    <p:cNvSpPr/>
                    <p:nvPr/>
                  </p:nvSpPr>
                  <p:spPr>
                    <a:xfrm rot="-5400000">
                      <a:off x="746213" y="18013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443" name="Google Shape;10443;p10"/>
                    <p:cNvSpPr/>
                    <p:nvPr/>
                  </p:nvSpPr>
                  <p:spPr>
                    <a:xfrm rot="-5400000">
                      <a:off x="752263" y="1536438"/>
                      <a:ext cx="52225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90" extrusionOk="0">
                          <a:moveTo>
                            <a:pt x="1053" y="1"/>
                          </a:moveTo>
                          <a:cubicBezTo>
                            <a:pt x="467" y="1"/>
                            <a:pt x="1" y="467"/>
                            <a:pt x="1" y="1036"/>
                          </a:cubicBezTo>
                          <a:cubicBezTo>
                            <a:pt x="1" y="1623"/>
                            <a:pt x="467" y="2089"/>
                            <a:pt x="1053" y="2089"/>
                          </a:cubicBezTo>
                          <a:cubicBezTo>
                            <a:pt x="1623" y="2089"/>
                            <a:pt x="2089" y="1623"/>
                            <a:pt x="2089" y="1036"/>
                          </a:cubicBezTo>
                          <a:cubicBezTo>
                            <a:pt x="2089" y="467"/>
                            <a:pt x="1623" y="1"/>
                            <a:pt x="10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444" name="Google Shape;10444;p10"/>
                    <p:cNvSpPr/>
                    <p:nvPr/>
                  </p:nvSpPr>
                  <p:spPr>
                    <a:xfrm rot="-5400000">
                      <a:off x="854725" y="1491350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70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6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445" name="Google Shape;10445;p10"/>
                    <p:cNvSpPr/>
                    <p:nvPr/>
                  </p:nvSpPr>
                  <p:spPr>
                    <a:xfrm rot="-5400000">
                      <a:off x="800125" y="14264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6" y="1"/>
                          </a:moveTo>
                          <a:cubicBezTo>
                            <a:pt x="231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01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1" y="4349"/>
                          </a:cubicBezTo>
                          <a:cubicBezTo>
                            <a:pt x="3711" y="4349"/>
                            <a:pt x="3956" y="4244"/>
                            <a:pt x="4143" y="4057"/>
                          </a:cubicBezTo>
                          <a:cubicBezTo>
                            <a:pt x="4660" y="3556"/>
                            <a:pt x="4540" y="2642"/>
                            <a:pt x="3435" y="1537"/>
                          </a:cubicBezTo>
                          <a:cubicBezTo>
                            <a:pt x="2420" y="521"/>
                            <a:pt x="1022" y="1"/>
                            <a:pt x="30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446" name="Google Shape;10446;p10"/>
                    <p:cNvSpPr/>
                    <p:nvPr/>
                  </p:nvSpPr>
                  <p:spPr>
                    <a:xfrm rot="-5400000">
                      <a:off x="706950" y="14221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447" name="Google Shape;10447;p10"/>
                    <p:cNvSpPr/>
                    <p:nvPr/>
                  </p:nvSpPr>
                  <p:spPr>
                    <a:xfrm rot="-5400000">
                      <a:off x="706950" y="16387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6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6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448" name="Google Shape;10448;p10"/>
                    <p:cNvSpPr/>
                    <p:nvPr/>
                  </p:nvSpPr>
                  <p:spPr>
                    <a:xfrm rot="-5400000">
                      <a:off x="800075" y="1589575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8" y="1520"/>
                          </a:cubicBezTo>
                          <a:cubicBezTo>
                            <a:pt x="87" y="2642"/>
                            <a:pt x="0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1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0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449" name="Google Shape;10449;p10"/>
                    <p:cNvSpPr/>
                    <p:nvPr/>
                  </p:nvSpPr>
                  <p:spPr>
                    <a:xfrm rot="-5400000">
                      <a:off x="833600" y="17191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2" y="0"/>
                          </a:moveTo>
                          <a:cubicBezTo>
                            <a:pt x="1" y="0"/>
                            <a:pt x="1" y="1243"/>
                            <a:pt x="812" y="1243"/>
                          </a:cubicBezTo>
                          <a:cubicBezTo>
                            <a:pt x="1606" y="1243"/>
                            <a:pt x="1606" y="0"/>
                            <a:pt x="812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450" name="Google Shape;10450;p10"/>
                    <p:cNvSpPr/>
                    <p:nvPr/>
                  </p:nvSpPr>
                  <p:spPr>
                    <a:xfrm rot="-5400000">
                      <a:off x="833150" y="1376150"/>
                      <a:ext cx="4017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451" name="Google Shape;10451;p10"/>
                    <p:cNvSpPr/>
                    <p:nvPr/>
                  </p:nvSpPr>
                  <p:spPr>
                    <a:xfrm rot="-5400000">
                      <a:off x="909538" y="1186288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6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66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452" name="Google Shape;10452;p10"/>
                    <p:cNvSpPr/>
                    <p:nvPr/>
                  </p:nvSpPr>
                  <p:spPr>
                    <a:xfrm rot="-5400000">
                      <a:off x="794963" y="1140763"/>
                      <a:ext cx="6432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73" h="5714" extrusionOk="0">
                          <a:moveTo>
                            <a:pt x="1295" y="1"/>
                          </a:moveTo>
                          <a:cubicBezTo>
                            <a:pt x="570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77" y="5386"/>
                            <a:pt x="1295" y="5714"/>
                          </a:cubicBezTo>
                          <a:cubicBezTo>
                            <a:pt x="1796" y="5368"/>
                            <a:pt x="2572" y="3867"/>
                            <a:pt x="2572" y="2296"/>
                          </a:cubicBezTo>
                          <a:cubicBezTo>
                            <a:pt x="2572" y="726"/>
                            <a:pt x="2003" y="1"/>
                            <a:pt x="12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453" name="Google Shape;10453;p10"/>
                    <p:cNvSpPr/>
                    <p:nvPr/>
                  </p:nvSpPr>
                  <p:spPr>
                    <a:xfrm rot="-5400000">
                      <a:off x="797438" y="1239438"/>
                      <a:ext cx="11607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43" h="4344" extrusionOk="0">
                          <a:moveTo>
                            <a:pt x="1214" y="0"/>
                          </a:moveTo>
                          <a:cubicBezTo>
                            <a:pt x="927" y="0"/>
                            <a:pt x="685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08" y="2825"/>
                          </a:cubicBezTo>
                          <a:cubicBezTo>
                            <a:pt x="2224" y="3824"/>
                            <a:pt x="3635" y="4343"/>
                            <a:pt x="4341" y="4343"/>
                          </a:cubicBezTo>
                          <a:cubicBezTo>
                            <a:pt x="4416" y="4343"/>
                            <a:pt x="4482" y="4338"/>
                            <a:pt x="4539" y="4326"/>
                          </a:cubicBezTo>
                          <a:cubicBezTo>
                            <a:pt x="4643" y="3722"/>
                            <a:pt x="4142" y="2117"/>
                            <a:pt x="3020" y="995"/>
                          </a:cubicBezTo>
                          <a:cubicBezTo>
                            <a:pt x="2324" y="299"/>
                            <a:pt x="1703" y="0"/>
                            <a:pt x="121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454" name="Google Shape;10454;p10"/>
                    <p:cNvSpPr/>
                    <p:nvPr/>
                  </p:nvSpPr>
                  <p:spPr>
                    <a:xfrm rot="-5400000">
                      <a:off x="864225" y="12885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9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9" y="2555"/>
                            <a:pt x="2296" y="2555"/>
                          </a:cubicBezTo>
                          <a:cubicBezTo>
                            <a:pt x="3867" y="2555"/>
                            <a:pt x="5351" y="1796"/>
                            <a:pt x="5714" y="1278"/>
                          </a:cubicBezTo>
                          <a:cubicBezTo>
                            <a:pt x="5351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455" name="Google Shape;10455;p10"/>
                    <p:cNvSpPr/>
                    <p:nvPr/>
                  </p:nvSpPr>
                  <p:spPr>
                    <a:xfrm rot="-5400000">
                      <a:off x="864225" y="107192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45" y="760"/>
                            <a:pt x="0" y="1278"/>
                          </a:cubicBezTo>
                          <a:cubicBezTo>
                            <a:pt x="345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456" name="Google Shape;10456;p10"/>
                    <p:cNvSpPr/>
                    <p:nvPr/>
                  </p:nvSpPr>
                  <p:spPr>
                    <a:xfrm rot="-5400000">
                      <a:off x="797213" y="1076113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3" y="1"/>
                          </a:moveTo>
                          <a:cubicBezTo>
                            <a:pt x="2943" y="1"/>
                            <a:pt x="2321" y="303"/>
                            <a:pt x="1623" y="1012"/>
                          </a:cubicBezTo>
                          <a:cubicBezTo>
                            <a:pt x="518" y="2134"/>
                            <a:pt x="0" y="3722"/>
                            <a:pt x="104" y="4326"/>
                          </a:cubicBezTo>
                          <a:cubicBezTo>
                            <a:pt x="163" y="4338"/>
                            <a:pt x="231" y="4343"/>
                            <a:pt x="306" y="4343"/>
                          </a:cubicBezTo>
                          <a:cubicBezTo>
                            <a:pt x="1025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18" y="1"/>
                            <a:pt x="343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457" name="Google Shape;10457;p10"/>
                    <p:cNvSpPr/>
                    <p:nvPr/>
                  </p:nvSpPr>
                  <p:spPr>
                    <a:xfrm rot="-5400000">
                      <a:off x="741900" y="12767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458" name="Google Shape;10458;p10"/>
                    <p:cNvSpPr/>
                    <p:nvPr/>
                  </p:nvSpPr>
                  <p:spPr>
                    <a:xfrm rot="-5400000">
                      <a:off x="746213" y="11092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459" name="Google Shape;10459;p10"/>
                    <p:cNvSpPr/>
                    <p:nvPr/>
                  </p:nvSpPr>
                  <p:spPr>
                    <a:xfrm rot="-5400000">
                      <a:off x="757388" y="10270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460" name="Google Shape;10460;p10"/>
                    <p:cNvSpPr/>
                    <p:nvPr/>
                  </p:nvSpPr>
                  <p:spPr>
                    <a:xfrm rot="-5400000">
                      <a:off x="932188" y="14669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461" name="Google Shape;10461;p10"/>
                    <p:cNvSpPr/>
                    <p:nvPr/>
                  </p:nvSpPr>
                  <p:spPr>
                    <a:xfrm rot="-5400000">
                      <a:off x="928088" y="16346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5" y="0"/>
                          </a:moveTo>
                          <a:cubicBezTo>
                            <a:pt x="1" y="0"/>
                            <a:pt x="1" y="1226"/>
                            <a:pt x="795" y="1226"/>
                          </a:cubicBezTo>
                          <a:cubicBezTo>
                            <a:pt x="1589" y="1226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  <p:grpSp>
              <p:nvGrpSpPr>
                <p:cNvPr id="10462" name="Google Shape;10462;p10"/>
                <p:cNvGrpSpPr/>
                <p:nvPr/>
              </p:nvGrpSpPr>
              <p:grpSpPr>
                <a:xfrm rot="5400000">
                  <a:off x="6962277" y="3146373"/>
                  <a:ext cx="266250" cy="3448154"/>
                  <a:chOff x="701350" y="31296"/>
                  <a:chExt cx="266250" cy="3448154"/>
                </a:xfrm>
              </p:grpSpPr>
              <p:sp>
                <p:nvSpPr>
                  <p:cNvPr id="10463" name="Google Shape;10463;p10"/>
                  <p:cNvSpPr/>
                  <p:nvPr/>
                </p:nvSpPr>
                <p:spPr>
                  <a:xfrm rot="-5400000">
                    <a:off x="-1014527" y="1747173"/>
                    <a:ext cx="3448154" cy="16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294" h="656" extrusionOk="0">
                        <a:moveTo>
                          <a:pt x="0" y="0"/>
                        </a:moveTo>
                        <a:lnTo>
                          <a:pt x="0" y="656"/>
                        </a:lnTo>
                        <a:lnTo>
                          <a:pt x="98293" y="656"/>
                        </a:lnTo>
                        <a:lnTo>
                          <a:pt x="98293" y="0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464" name="Google Shape;10464;p10"/>
                  <p:cNvSpPr/>
                  <p:nvPr/>
                </p:nvSpPr>
                <p:spPr>
                  <a:xfrm rot="-5400000">
                    <a:off x="909538" y="3262613"/>
                    <a:ext cx="52225" cy="5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" h="2072" extrusionOk="0">
                        <a:moveTo>
                          <a:pt x="1053" y="0"/>
                        </a:moveTo>
                        <a:cubicBezTo>
                          <a:pt x="484" y="0"/>
                          <a:pt x="0" y="466"/>
                          <a:pt x="0" y="1036"/>
                        </a:cubicBezTo>
                        <a:cubicBezTo>
                          <a:pt x="0" y="1606"/>
                          <a:pt x="484" y="2072"/>
                          <a:pt x="1053" y="2072"/>
                        </a:cubicBezTo>
                        <a:cubicBezTo>
                          <a:pt x="1623" y="2072"/>
                          <a:pt x="2089" y="1606"/>
                          <a:pt x="2089" y="1036"/>
                        </a:cubicBezTo>
                        <a:cubicBezTo>
                          <a:pt x="2089" y="466"/>
                          <a:pt x="1623" y="0"/>
                          <a:pt x="105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465" name="Google Shape;10465;p10"/>
                  <p:cNvSpPr/>
                  <p:nvPr/>
                </p:nvSpPr>
                <p:spPr>
                  <a:xfrm rot="-5400000">
                    <a:off x="795175" y="3216875"/>
                    <a:ext cx="63900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6" h="5714" extrusionOk="0">
                        <a:moveTo>
                          <a:pt x="1278" y="1"/>
                        </a:moveTo>
                        <a:cubicBezTo>
                          <a:pt x="553" y="1"/>
                          <a:pt x="1" y="708"/>
                          <a:pt x="1" y="2296"/>
                        </a:cubicBezTo>
                        <a:cubicBezTo>
                          <a:pt x="1" y="3884"/>
                          <a:pt x="760" y="5386"/>
                          <a:pt x="1278" y="5714"/>
                        </a:cubicBezTo>
                        <a:cubicBezTo>
                          <a:pt x="1796" y="5386"/>
                          <a:pt x="2555" y="3867"/>
                          <a:pt x="2555" y="2296"/>
                        </a:cubicBezTo>
                        <a:cubicBezTo>
                          <a:pt x="2555" y="726"/>
                          <a:pt x="2003" y="1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466" name="Google Shape;10466;p10"/>
                  <p:cNvSpPr/>
                  <p:nvPr/>
                </p:nvSpPr>
                <p:spPr>
                  <a:xfrm rot="-5400000">
                    <a:off x="797200" y="3315550"/>
                    <a:ext cx="116550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2" h="4344" extrusionOk="0">
                        <a:moveTo>
                          <a:pt x="1227" y="0"/>
                        </a:moveTo>
                        <a:cubicBezTo>
                          <a:pt x="938" y="0"/>
                          <a:pt x="693" y="102"/>
                          <a:pt x="501" y="287"/>
                        </a:cubicBezTo>
                        <a:cubicBezTo>
                          <a:pt x="1" y="805"/>
                          <a:pt x="105" y="1703"/>
                          <a:pt x="1226" y="2825"/>
                        </a:cubicBezTo>
                        <a:cubicBezTo>
                          <a:pt x="2226" y="3824"/>
                          <a:pt x="3636" y="4343"/>
                          <a:pt x="4342" y="4343"/>
                        </a:cubicBezTo>
                        <a:cubicBezTo>
                          <a:pt x="4416" y="4343"/>
                          <a:pt x="4483" y="4338"/>
                          <a:pt x="4540" y="4326"/>
                        </a:cubicBezTo>
                        <a:cubicBezTo>
                          <a:pt x="4661" y="3722"/>
                          <a:pt x="4143" y="2117"/>
                          <a:pt x="3039" y="995"/>
                        </a:cubicBezTo>
                        <a:cubicBezTo>
                          <a:pt x="2342" y="299"/>
                          <a:pt x="1721" y="0"/>
                          <a:pt x="12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467" name="Google Shape;10467;p10"/>
                  <p:cNvSpPr/>
                  <p:nvPr/>
                </p:nvSpPr>
                <p:spPr>
                  <a:xfrm rot="-5400000">
                    <a:off x="864225" y="3364875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2296" y="1"/>
                        </a:moveTo>
                        <a:cubicBezTo>
                          <a:pt x="726" y="1"/>
                          <a:pt x="1" y="553"/>
                          <a:pt x="1" y="1278"/>
                        </a:cubicBezTo>
                        <a:cubicBezTo>
                          <a:pt x="1" y="2003"/>
                          <a:pt x="726" y="2555"/>
                          <a:pt x="2296" y="2555"/>
                        </a:cubicBezTo>
                        <a:cubicBezTo>
                          <a:pt x="3867" y="2555"/>
                          <a:pt x="5369" y="1796"/>
                          <a:pt x="5714" y="1278"/>
                        </a:cubicBezTo>
                        <a:cubicBezTo>
                          <a:pt x="5369" y="760"/>
                          <a:pt x="3867" y="1"/>
                          <a:pt x="229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468" name="Google Shape;10468;p10"/>
                  <p:cNvSpPr/>
                  <p:nvPr/>
                </p:nvSpPr>
                <p:spPr>
                  <a:xfrm rot="-5400000">
                    <a:off x="864438" y="3148038"/>
                    <a:ext cx="142425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97" h="2556" extrusionOk="0">
                        <a:moveTo>
                          <a:pt x="3418" y="1"/>
                        </a:moveTo>
                        <a:cubicBezTo>
                          <a:pt x="1847" y="1"/>
                          <a:pt x="346" y="760"/>
                          <a:pt x="0" y="1278"/>
                        </a:cubicBezTo>
                        <a:cubicBezTo>
                          <a:pt x="346" y="1796"/>
                          <a:pt x="1847" y="2555"/>
                          <a:pt x="3418" y="2555"/>
                        </a:cubicBezTo>
                        <a:cubicBezTo>
                          <a:pt x="4988" y="2555"/>
                          <a:pt x="5696" y="2003"/>
                          <a:pt x="5696" y="1278"/>
                        </a:cubicBezTo>
                        <a:cubicBezTo>
                          <a:pt x="5696" y="553"/>
                          <a:pt x="4988" y="1"/>
                          <a:pt x="341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469" name="Google Shape;10469;p10"/>
                  <p:cNvSpPr/>
                  <p:nvPr/>
                </p:nvSpPr>
                <p:spPr>
                  <a:xfrm rot="-5400000">
                    <a:off x="797213" y="3152438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3437" y="1"/>
                        </a:moveTo>
                        <a:cubicBezTo>
                          <a:pt x="2951" y="1"/>
                          <a:pt x="2332" y="303"/>
                          <a:pt x="1622" y="1012"/>
                        </a:cubicBezTo>
                        <a:cubicBezTo>
                          <a:pt x="518" y="2117"/>
                          <a:pt x="0" y="3722"/>
                          <a:pt x="121" y="4326"/>
                        </a:cubicBezTo>
                        <a:cubicBezTo>
                          <a:pt x="178" y="4338"/>
                          <a:pt x="245" y="4343"/>
                          <a:pt x="319" y="4343"/>
                        </a:cubicBezTo>
                        <a:cubicBezTo>
                          <a:pt x="1025" y="4343"/>
                          <a:pt x="2437" y="3824"/>
                          <a:pt x="3452" y="2825"/>
                        </a:cubicBezTo>
                        <a:cubicBezTo>
                          <a:pt x="4557" y="1720"/>
                          <a:pt x="4660" y="805"/>
                          <a:pt x="4142" y="287"/>
                        </a:cubicBezTo>
                        <a:cubicBezTo>
                          <a:pt x="3958" y="103"/>
                          <a:pt x="3720" y="1"/>
                          <a:pt x="34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470" name="Google Shape;10470;p10"/>
                  <p:cNvSpPr/>
                  <p:nvPr/>
                </p:nvSpPr>
                <p:spPr>
                  <a:xfrm rot="-5400000">
                    <a:off x="840925" y="3443825"/>
                    <a:ext cx="39725" cy="30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27" extrusionOk="0">
                        <a:moveTo>
                          <a:pt x="794" y="1"/>
                        </a:moveTo>
                        <a:cubicBezTo>
                          <a:pt x="0" y="1"/>
                          <a:pt x="0" y="1226"/>
                          <a:pt x="794" y="1226"/>
                        </a:cubicBezTo>
                        <a:cubicBezTo>
                          <a:pt x="1588" y="1226"/>
                          <a:pt x="1588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471" name="Google Shape;10471;p10"/>
                  <p:cNvSpPr/>
                  <p:nvPr/>
                </p:nvSpPr>
                <p:spPr>
                  <a:xfrm rot="-5400000">
                    <a:off x="741688" y="3352813"/>
                    <a:ext cx="40150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3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606" y="1243"/>
                          <a:pt x="1606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472" name="Google Shape;10472;p10"/>
                  <p:cNvSpPr/>
                  <p:nvPr/>
                </p:nvSpPr>
                <p:spPr>
                  <a:xfrm rot="-5400000">
                    <a:off x="746000" y="3185375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795" y="1"/>
                        </a:moveTo>
                        <a:cubicBezTo>
                          <a:pt x="1" y="1"/>
                          <a:pt x="1" y="1243"/>
                          <a:pt x="795" y="1243"/>
                        </a:cubicBezTo>
                        <a:cubicBezTo>
                          <a:pt x="1606" y="1243"/>
                          <a:pt x="1606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473" name="Google Shape;10473;p10"/>
                  <p:cNvSpPr/>
                  <p:nvPr/>
                </p:nvSpPr>
                <p:spPr>
                  <a:xfrm rot="-5400000">
                    <a:off x="752475" y="2920425"/>
                    <a:ext cx="51800" cy="52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2" h="2090" extrusionOk="0">
                        <a:moveTo>
                          <a:pt x="1036" y="1"/>
                        </a:moveTo>
                        <a:cubicBezTo>
                          <a:pt x="466" y="1"/>
                          <a:pt x="0" y="467"/>
                          <a:pt x="0" y="1036"/>
                        </a:cubicBezTo>
                        <a:cubicBezTo>
                          <a:pt x="0" y="1623"/>
                          <a:pt x="466" y="2089"/>
                          <a:pt x="1036" y="2089"/>
                        </a:cubicBezTo>
                        <a:cubicBezTo>
                          <a:pt x="1605" y="2089"/>
                          <a:pt x="2071" y="1623"/>
                          <a:pt x="2071" y="1036"/>
                        </a:cubicBezTo>
                        <a:cubicBezTo>
                          <a:pt x="2071" y="467"/>
                          <a:pt x="1605" y="1"/>
                          <a:pt x="103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474" name="Google Shape;10474;p10"/>
                  <p:cNvSpPr/>
                  <p:nvPr/>
                </p:nvSpPr>
                <p:spPr>
                  <a:xfrm rot="-5400000">
                    <a:off x="854738" y="2875138"/>
                    <a:ext cx="63875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5" h="5714" extrusionOk="0">
                        <a:moveTo>
                          <a:pt x="1278" y="1"/>
                        </a:moveTo>
                        <a:cubicBezTo>
                          <a:pt x="760" y="363"/>
                          <a:pt x="0" y="1847"/>
                          <a:pt x="0" y="3418"/>
                        </a:cubicBezTo>
                        <a:cubicBezTo>
                          <a:pt x="0" y="5006"/>
                          <a:pt x="553" y="5714"/>
                          <a:pt x="1278" y="5714"/>
                        </a:cubicBezTo>
                        <a:cubicBezTo>
                          <a:pt x="2003" y="5714"/>
                          <a:pt x="2555" y="5006"/>
                          <a:pt x="2555" y="3418"/>
                        </a:cubicBezTo>
                        <a:cubicBezTo>
                          <a:pt x="2555" y="1847"/>
                          <a:pt x="1795" y="363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475" name="Google Shape;10475;p10"/>
                  <p:cNvSpPr/>
                  <p:nvPr/>
                </p:nvSpPr>
                <p:spPr>
                  <a:xfrm rot="-5400000">
                    <a:off x="800125" y="2810650"/>
                    <a:ext cx="116525" cy="108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9" extrusionOk="0">
                        <a:moveTo>
                          <a:pt x="319" y="1"/>
                        </a:moveTo>
                        <a:cubicBezTo>
                          <a:pt x="245" y="1"/>
                          <a:pt x="179" y="7"/>
                          <a:pt x="121" y="18"/>
                        </a:cubicBezTo>
                        <a:cubicBezTo>
                          <a:pt x="1" y="639"/>
                          <a:pt x="518" y="2227"/>
                          <a:pt x="1623" y="3349"/>
                        </a:cubicBezTo>
                        <a:cubicBezTo>
                          <a:pt x="2315" y="4052"/>
                          <a:pt x="2933" y="4349"/>
                          <a:pt x="3425" y="4349"/>
                        </a:cubicBezTo>
                        <a:cubicBezTo>
                          <a:pt x="3718" y="4349"/>
                          <a:pt x="3967" y="4244"/>
                          <a:pt x="4160" y="4057"/>
                        </a:cubicBezTo>
                        <a:cubicBezTo>
                          <a:pt x="4661" y="3556"/>
                          <a:pt x="4557" y="2642"/>
                          <a:pt x="3435" y="1537"/>
                        </a:cubicBezTo>
                        <a:cubicBezTo>
                          <a:pt x="2435" y="521"/>
                          <a:pt x="1026" y="1"/>
                          <a:pt x="31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476" name="Google Shape;10476;p10"/>
                  <p:cNvSpPr/>
                  <p:nvPr/>
                </p:nvSpPr>
                <p:spPr>
                  <a:xfrm rot="-5400000">
                    <a:off x="706950" y="2806325"/>
                    <a:ext cx="142850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72" extrusionOk="0">
                        <a:moveTo>
                          <a:pt x="3435" y="0"/>
                        </a:moveTo>
                        <a:cubicBezTo>
                          <a:pt x="1847" y="0"/>
                          <a:pt x="363" y="777"/>
                          <a:pt x="1" y="1277"/>
                        </a:cubicBezTo>
                        <a:cubicBezTo>
                          <a:pt x="363" y="1795"/>
                          <a:pt x="1847" y="2572"/>
                          <a:pt x="3435" y="2572"/>
                        </a:cubicBezTo>
                        <a:cubicBezTo>
                          <a:pt x="5006" y="2572"/>
                          <a:pt x="5714" y="2002"/>
                          <a:pt x="5714" y="1277"/>
                        </a:cubicBezTo>
                        <a:cubicBezTo>
                          <a:pt x="5714" y="570"/>
                          <a:pt x="5006" y="0"/>
                          <a:pt x="343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477" name="Google Shape;10477;p10"/>
                  <p:cNvSpPr/>
                  <p:nvPr/>
                </p:nvSpPr>
                <p:spPr>
                  <a:xfrm rot="-5400000">
                    <a:off x="706950" y="3022925"/>
                    <a:ext cx="142850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72" extrusionOk="0">
                        <a:moveTo>
                          <a:pt x="2296" y="0"/>
                        </a:moveTo>
                        <a:cubicBezTo>
                          <a:pt x="725" y="0"/>
                          <a:pt x="0" y="570"/>
                          <a:pt x="0" y="1277"/>
                        </a:cubicBezTo>
                        <a:cubicBezTo>
                          <a:pt x="0" y="2002"/>
                          <a:pt x="708" y="2572"/>
                          <a:pt x="2296" y="2572"/>
                        </a:cubicBezTo>
                        <a:cubicBezTo>
                          <a:pt x="3867" y="2572"/>
                          <a:pt x="5368" y="1795"/>
                          <a:pt x="5713" y="1277"/>
                        </a:cubicBezTo>
                        <a:cubicBezTo>
                          <a:pt x="5368" y="777"/>
                          <a:pt x="3867" y="0"/>
                          <a:pt x="22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478" name="Google Shape;10478;p10"/>
                  <p:cNvSpPr/>
                  <p:nvPr/>
                </p:nvSpPr>
                <p:spPr>
                  <a:xfrm rot="-5400000">
                    <a:off x="800075" y="2973800"/>
                    <a:ext cx="116525" cy="10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5" extrusionOk="0">
                        <a:moveTo>
                          <a:pt x="4342" y="1"/>
                        </a:moveTo>
                        <a:cubicBezTo>
                          <a:pt x="3635" y="1"/>
                          <a:pt x="2224" y="520"/>
                          <a:pt x="1209" y="1520"/>
                        </a:cubicBezTo>
                        <a:cubicBezTo>
                          <a:pt x="104" y="2642"/>
                          <a:pt x="1" y="3539"/>
                          <a:pt x="501" y="4057"/>
                        </a:cubicBezTo>
                        <a:cubicBezTo>
                          <a:pt x="692" y="4242"/>
                          <a:pt x="935" y="4344"/>
                          <a:pt x="1222" y="4344"/>
                        </a:cubicBezTo>
                        <a:cubicBezTo>
                          <a:pt x="1710" y="4344"/>
                          <a:pt x="2324" y="4046"/>
                          <a:pt x="3021" y="3349"/>
                        </a:cubicBezTo>
                        <a:cubicBezTo>
                          <a:pt x="4143" y="2227"/>
                          <a:pt x="4661" y="622"/>
                          <a:pt x="4540" y="18"/>
                        </a:cubicBezTo>
                        <a:cubicBezTo>
                          <a:pt x="4482" y="7"/>
                          <a:pt x="4416" y="1"/>
                          <a:pt x="434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479" name="Google Shape;10479;p10"/>
                  <p:cNvSpPr/>
                  <p:nvPr/>
                </p:nvSpPr>
                <p:spPr>
                  <a:xfrm rot="-5400000">
                    <a:off x="833813" y="3103163"/>
                    <a:ext cx="397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4" extrusionOk="0">
                        <a:moveTo>
                          <a:pt x="794" y="0"/>
                        </a:moveTo>
                        <a:cubicBezTo>
                          <a:pt x="0" y="0"/>
                          <a:pt x="0" y="1243"/>
                          <a:pt x="794" y="1243"/>
                        </a:cubicBezTo>
                        <a:cubicBezTo>
                          <a:pt x="1588" y="1243"/>
                          <a:pt x="1588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480" name="Google Shape;10480;p10"/>
                  <p:cNvSpPr/>
                  <p:nvPr/>
                </p:nvSpPr>
                <p:spPr>
                  <a:xfrm rot="-5400000">
                    <a:off x="833163" y="2760363"/>
                    <a:ext cx="40150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3" extrusionOk="0">
                        <a:moveTo>
                          <a:pt x="811" y="0"/>
                        </a:moveTo>
                        <a:cubicBezTo>
                          <a:pt x="0" y="0"/>
                          <a:pt x="0" y="1243"/>
                          <a:pt x="811" y="1243"/>
                        </a:cubicBezTo>
                        <a:cubicBezTo>
                          <a:pt x="1605" y="1243"/>
                          <a:pt x="1605" y="0"/>
                          <a:pt x="8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481" name="Google Shape;10481;p10"/>
                  <p:cNvSpPr/>
                  <p:nvPr/>
                </p:nvSpPr>
                <p:spPr>
                  <a:xfrm rot="-5400000">
                    <a:off x="931975" y="2850975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795" y="1"/>
                        </a:moveTo>
                        <a:cubicBezTo>
                          <a:pt x="1" y="1"/>
                          <a:pt x="1" y="1243"/>
                          <a:pt x="795" y="1243"/>
                        </a:cubicBezTo>
                        <a:cubicBezTo>
                          <a:pt x="1606" y="1243"/>
                          <a:pt x="1606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482" name="Google Shape;10482;p10"/>
                  <p:cNvSpPr/>
                  <p:nvPr/>
                </p:nvSpPr>
                <p:spPr>
                  <a:xfrm rot="-5400000">
                    <a:off x="927875" y="3018600"/>
                    <a:ext cx="40150" cy="3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26" extrusionOk="0">
                        <a:moveTo>
                          <a:pt x="794" y="0"/>
                        </a:moveTo>
                        <a:cubicBezTo>
                          <a:pt x="0" y="0"/>
                          <a:pt x="0" y="1226"/>
                          <a:pt x="794" y="1226"/>
                        </a:cubicBezTo>
                        <a:cubicBezTo>
                          <a:pt x="1605" y="1226"/>
                          <a:pt x="1605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483" name="Google Shape;10483;p10"/>
                  <p:cNvSpPr/>
                  <p:nvPr/>
                </p:nvSpPr>
                <p:spPr>
                  <a:xfrm rot="-5400000">
                    <a:off x="909538" y="2570513"/>
                    <a:ext cx="52225" cy="5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" h="2072" extrusionOk="0">
                        <a:moveTo>
                          <a:pt x="1053" y="0"/>
                        </a:moveTo>
                        <a:cubicBezTo>
                          <a:pt x="467" y="0"/>
                          <a:pt x="1" y="466"/>
                          <a:pt x="1" y="1036"/>
                        </a:cubicBezTo>
                        <a:cubicBezTo>
                          <a:pt x="1" y="1606"/>
                          <a:pt x="467" y="2072"/>
                          <a:pt x="1053" y="2072"/>
                        </a:cubicBezTo>
                        <a:cubicBezTo>
                          <a:pt x="1623" y="2072"/>
                          <a:pt x="2089" y="1606"/>
                          <a:pt x="2089" y="1036"/>
                        </a:cubicBezTo>
                        <a:cubicBezTo>
                          <a:pt x="2089" y="466"/>
                          <a:pt x="1623" y="0"/>
                          <a:pt x="105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484" name="Google Shape;10484;p10"/>
                  <p:cNvSpPr/>
                  <p:nvPr/>
                </p:nvSpPr>
                <p:spPr>
                  <a:xfrm rot="-5400000">
                    <a:off x="795188" y="2524763"/>
                    <a:ext cx="63875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5" h="5714" extrusionOk="0">
                        <a:moveTo>
                          <a:pt x="1277" y="1"/>
                        </a:moveTo>
                        <a:cubicBezTo>
                          <a:pt x="553" y="1"/>
                          <a:pt x="0" y="708"/>
                          <a:pt x="0" y="2296"/>
                        </a:cubicBezTo>
                        <a:cubicBezTo>
                          <a:pt x="0" y="3884"/>
                          <a:pt x="760" y="5386"/>
                          <a:pt x="1277" y="5714"/>
                        </a:cubicBezTo>
                        <a:cubicBezTo>
                          <a:pt x="1778" y="5368"/>
                          <a:pt x="2555" y="3867"/>
                          <a:pt x="2555" y="2296"/>
                        </a:cubicBezTo>
                        <a:cubicBezTo>
                          <a:pt x="2555" y="726"/>
                          <a:pt x="1985" y="1"/>
                          <a:pt x="127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485" name="Google Shape;10485;p10"/>
                  <p:cNvSpPr/>
                  <p:nvPr/>
                </p:nvSpPr>
                <p:spPr>
                  <a:xfrm rot="-5400000">
                    <a:off x="797213" y="2623438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1227" y="0"/>
                        </a:moveTo>
                        <a:cubicBezTo>
                          <a:pt x="938" y="0"/>
                          <a:pt x="692" y="102"/>
                          <a:pt x="501" y="287"/>
                        </a:cubicBezTo>
                        <a:cubicBezTo>
                          <a:pt x="0" y="805"/>
                          <a:pt x="104" y="1703"/>
                          <a:pt x="1226" y="2825"/>
                        </a:cubicBezTo>
                        <a:cubicBezTo>
                          <a:pt x="2225" y="3824"/>
                          <a:pt x="3635" y="4343"/>
                          <a:pt x="4342" y="4343"/>
                        </a:cubicBezTo>
                        <a:cubicBezTo>
                          <a:pt x="4416" y="4343"/>
                          <a:pt x="4482" y="4338"/>
                          <a:pt x="4540" y="4326"/>
                        </a:cubicBezTo>
                        <a:cubicBezTo>
                          <a:pt x="4660" y="3722"/>
                          <a:pt x="4143" y="2117"/>
                          <a:pt x="3038" y="995"/>
                        </a:cubicBezTo>
                        <a:cubicBezTo>
                          <a:pt x="2341" y="299"/>
                          <a:pt x="1720" y="0"/>
                          <a:pt x="12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486" name="Google Shape;10486;p10"/>
                  <p:cNvSpPr/>
                  <p:nvPr/>
                </p:nvSpPr>
                <p:spPr>
                  <a:xfrm rot="-5400000">
                    <a:off x="864225" y="2672750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2296" y="1"/>
                        </a:moveTo>
                        <a:cubicBezTo>
                          <a:pt x="708" y="1"/>
                          <a:pt x="0" y="553"/>
                          <a:pt x="0" y="1278"/>
                        </a:cubicBezTo>
                        <a:cubicBezTo>
                          <a:pt x="0" y="2003"/>
                          <a:pt x="708" y="2555"/>
                          <a:pt x="2296" y="2555"/>
                        </a:cubicBezTo>
                        <a:cubicBezTo>
                          <a:pt x="3866" y="2555"/>
                          <a:pt x="5368" y="1796"/>
                          <a:pt x="5713" y="1278"/>
                        </a:cubicBezTo>
                        <a:cubicBezTo>
                          <a:pt x="5368" y="760"/>
                          <a:pt x="3866" y="1"/>
                          <a:pt x="229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487" name="Google Shape;10487;p10"/>
                  <p:cNvSpPr/>
                  <p:nvPr/>
                </p:nvSpPr>
                <p:spPr>
                  <a:xfrm rot="-5400000">
                    <a:off x="864225" y="2456150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3435" y="1"/>
                        </a:moveTo>
                        <a:cubicBezTo>
                          <a:pt x="1847" y="1"/>
                          <a:pt x="363" y="760"/>
                          <a:pt x="1" y="1278"/>
                        </a:cubicBezTo>
                        <a:cubicBezTo>
                          <a:pt x="363" y="1796"/>
                          <a:pt x="1847" y="2555"/>
                          <a:pt x="3435" y="2555"/>
                        </a:cubicBezTo>
                        <a:cubicBezTo>
                          <a:pt x="5006" y="2555"/>
                          <a:pt x="5713" y="2003"/>
                          <a:pt x="5713" y="1278"/>
                        </a:cubicBezTo>
                        <a:cubicBezTo>
                          <a:pt x="5713" y="553"/>
                          <a:pt x="5006" y="1"/>
                          <a:pt x="343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488" name="Google Shape;10488;p10"/>
                  <p:cNvSpPr/>
                  <p:nvPr/>
                </p:nvSpPr>
                <p:spPr>
                  <a:xfrm rot="-5400000">
                    <a:off x="797213" y="2460338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3438" y="1"/>
                        </a:moveTo>
                        <a:cubicBezTo>
                          <a:pt x="2952" y="1"/>
                          <a:pt x="2332" y="303"/>
                          <a:pt x="1623" y="1012"/>
                        </a:cubicBezTo>
                        <a:cubicBezTo>
                          <a:pt x="518" y="2117"/>
                          <a:pt x="0" y="3722"/>
                          <a:pt x="121" y="4326"/>
                        </a:cubicBezTo>
                        <a:cubicBezTo>
                          <a:pt x="179" y="4338"/>
                          <a:pt x="245" y="4343"/>
                          <a:pt x="319" y="4343"/>
                        </a:cubicBezTo>
                        <a:cubicBezTo>
                          <a:pt x="1026" y="4343"/>
                          <a:pt x="2435" y="3824"/>
                          <a:pt x="3435" y="2825"/>
                        </a:cubicBezTo>
                        <a:cubicBezTo>
                          <a:pt x="4557" y="1720"/>
                          <a:pt x="4661" y="805"/>
                          <a:pt x="4143" y="287"/>
                        </a:cubicBezTo>
                        <a:cubicBezTo>
                          <a:pt x="3959" y="103"/>
                          <a:pt x="3721" y="1"/>
                          <a:pt x="343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489" name="Google Shape;10489;p10"/>
                  <p:cNvSpPr/>
                  <p:nvPr/>
                </p:nvSpPr>
                <p:spPr>
                  <a:xfrm rot="-5400000">
                    <a:off x="741900" y="2660900"/>
                    <a:ext cx="39725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3" extrusionOk="0">
                        <a:moveTo>
                          <a:pt x="794" y="0"/>
                        </a:moveTo>
                        <a:cubicBezTo>
                          <a:pt x="0" y="0"/>
                          <a:pt x="0" y="1243"/>
                          <a:pt x="794" y="1243"/>
                        </a:cubicBezTo>
                        <a:cubicBezTo>
                          <a:pt x="1588" y="1243"/>
                          <a:pt x="1588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490" name="Google Shape;10490;p10"/>
                  <p:cNvSpPr/>
                  <p:nvPr/>
                </p:nvSpPr>
                <p:spPr>
                  <a:xfrm rot="-5400000">
                    <a:off x="745988" y="2493263"/>
                    <a:ext cx="4017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7" h="1244" extrusionOk="0">
                        <a:moveTo>
                          <a:pt x="795" y="1"/>
                        </a:moveTo>
                        <a:cubicBezTo>
                          <a:pt x="1" y="1"/>
                          <a:pt x="1" y="1243"/>
                          <a:pt x="795" y="1243"/>
                        </a:cubicBezTo>
                        <a:cubicBezTo>
                          <a:pt x="1606" y="1243"/>
                          <a:pt x="1606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491" name="Google Shape;10491;p10"/>
                  <p:cNvSpPr/>
                  <p:nvPr/>
                </p:nvSpPr>
                <p:spPr>
                  <a:xfrm rot="-5400000">
                    <a:off x="748000" y="2224275"/>
                    <a:ext cx="60850" cy="52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4" h="2086" extrusionOk="0">
                        <a:moveTo>
                          <a:pt x="1048" y="0"/>
                        </a:moveTo>
                        <a:cubicBezTo>
                          <a:pt x="513" y="0"/>
                          <a:pt x="0" y="414"/>
                          <a:pt x="0" y="1032"/>
                        </a:cubicBezTo>
                        <a:cubicBezTo>
                          <a:pt x="0" y="1619"/>
                          <a:pt x="466" y="2085"/>
                          <a:pt x="1053" y="2085"/>
                        </a:cubicBezTo>
                        <a:cubicBezTo>
                          <a:pt x="1968" y="2085"/>
                          <a:pt x="2434" y="963"/>
                          <a:pt x="1778" y="307"/>
                        </a:cubicBezTo>
                        <a:cubicBezTo>
                          <a:pt x="1566" y="95"/>
                          <a:pt x="1304" y="0"/>
                          <a:pt x="104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492" name="Google Shape;10492;p10"/>
                  <p:cNvSpPr/>
                  <p:nvPr/>
                </p:nvSpPr>
                <p:spPr>
                  <a:xfrm rot="-5400000">
                    <a:off x="854725" y="2183025"/>
                    <a:ext cx="63900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6" h="5714" extrusionOk="0">
                        <a:moveTo>
                          <a:pt x="1278" y="1"/>
                        </a:moveTo>
                        <a:cubicBezTo>
                          <a:pt x="760" y="363"/>
                          <a:pt x="1" y="1847"/>
                          <a:pt x="1" y="3418"/>
                        </a:cubicBezTo>
                        <a:cubicBezTo>
                          <a:pt x="1" y="5006"/>
                          <a:pt x="553" y="5714"/>
                          <a:pt x="1278" y="5714"/>
                        </a:cubicBezTo>
                        <a:cubicBezTo>
                          <a:pt x="1986" y="5714"/>
                          <a:pt x="2555" y="5006"/>
                          <a:pt x="2555" y="3418"/>
                        </a:cubicBezTo>
                        <a:cubicBezTo>
                          <a:pt x="2555" y="1847"/>
                          <a:pt x="1779" y="363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493" name="Google Shape;10493;p10"/>
                  <p:cNvSpPr/>
                  <p:nvPr/>
                </p:nvSpPr>
                <p:spPr>
                  <a:xfrm rot="-5400000">
                    <a:off x="800125" y="2118525"/>
                    <a:ext cx="116525" cy="108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9" extrusionOk="0">
                        <a:moveTo>
                          <a:pt x="305" y="1"/>
                        </a:moveTo>
                        <a:cubicBezTo>
                          <a:pt x="230" y="1"/>
                          <a:pt x="163" y="7"/>
                          <a:pt x="104" y="18"/>
                        </a:cubicBezTo>
                        <a:cubicBezTo>
                          <a:pt x="0" y="639"/>
                          <a:pt x="518" y="2227"/>
                          <a:pt x="1622" y="3349"/>
                        </a:cubicBezTo>
                        <a:cubicBezTo>
                          <a:pt x="2315" y="4052"/>
                          <a:pt x="2933" y="4349"/>
                          <a:pt x="3420" y="4349"/>
                        </a:cubicBezTo>
                        <a:cubicBezTo>
                          <a:pt x="3711" y="4349"/>
                          <a:pt x="3956" y="4244"/>
                          <a:pt x="4142" y="4057"/>
                        </a:cubicBezTo>
                        <a:cubicBezTo>
                          <a:pt x="4660" y="3556"/>
                          <a:pt x="4557" y="2642"/>
                          <a:pt x="3435" y="1537"/>
                        </a:cubicBezTo>
                        <a:cubicBezTo>
                          <a:pt x="2419" y="521"/>
                          <a:pt x="1022" y="1"/>
                          <a:pt x="30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494" name="Google Shape;10494;p10"/>
                  <p:cNvSpPr/>
                  <p:nvPr/>
                </p:nvSpPr>
                <p:spPr>
                  <a:xfrm rot="-5400000">
                    <a:off x="706963" y="2114213"/>
                    <a:ext cx="142825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3" h="2572" extrusionOk="0">
                        <a:moveTo>
                          <a:pt x="3435" y="0"/>
                        </a:moveTo>
                        <a:cubicBezTo>
                          <a:pt x="1847" y="0"/>
                          <a:pt x="363" y="777"/>
                          <a:pt x="0" y="1277"/>
                        </a:cubicBezTo>
                        <a:cubicBezTo>
                          <a:pt x="363" y="1795"/>
                          <a:pt x="1847" y="2572"/>
                          <a:pt x="3435" y="2572"/>
                        </a:cubicBezTo>
                        <a:cubicBezTo>
                          <a:pt x="5005" y="2572"/>
                          <a:pt x="5713" y="2002"/>
                          <a:pt x="5713" y="1277"/>
                        </a:cubicBezTo>
                        <a:cubicBezTo>
                          <a:pt x="5713" y="570"/>
                          <a:pt x="5005" y="0"/>
                          <a:pt x="343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495" name="Google Shape;10495;p10"/>
                  <p:cNvSpPr/>
                  <p:nvPr/>
                </p:nvSpPr>
                <p:spPr>
                  <a:xfrm rot="-5400000">
                    <a:off x="706950" y="2330825"/>
                    <a:ext cx="142850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72" extrusionOk="0">
                        <a:moveTo>
                          <a:pt x="2296" y="0"/>
                        </a:moveTo>
                        <a:cubicBezTo>
                          <a:pt x="708" y="0"/>
                          <a:pt x="1" y="570"/>
                          <a:pt x="1" y="1277"/>
                        </a:cubicBezTo>
                        <a:cubicBezTo>
                          <a:pt x="1" y="2002"/>
                          <a:pt x="708" y="2572"/>
                          <a:pt x="2296" y="2572"/>
                        </a:cubicBezTo>
                        <a:cubicBezTo>
                          <a:pt x="3867" y="2572"/>
                          <a:pt x="5369" y="1795"/>
                          <a:pt x="5714" y="1277"/>
                        </a:cubicBezTo>
                        <a:cubicBezTo>
                          <a:pt x="5369" y="777"/>
                          <a:pt x="3867" y="0"/>
                          <a:pt x="22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496" name="Google Shape;10496;p10"/>
                  <p:cNvSpPr/>
                  <p:nvPr/>
                </p:nvSpPr>
                <p:spPr>
                  <a:xfrm rot="-5400000">
                    <a:off x="800075" y="2281700"/>
                    <a:ext cx="116525" cy="10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5" extrusionOk="0">
                        <a:moveTo>
                          <a:pt x="4338" y="1"/>
                        </a:moveTo>
                        <a:cubicBezTo>
                          <a:pt x="3621" y="1"/>
                          <a:pt x="2224" y="520"/>
                          <a:pt x="1209" y="1520"/>
                        </a:cubicBezTo>
                        <a:cubicBezTo>
                          <a:pt x="87" y="2642"/>
                          <a:pt x="1" y="3539"/>
                          <a:pt x="501" y="4057"/>
                        </a:cubicBezTo>
                        <a:cubicBezTo>
                          <a:pt x="693" y="4242"/>
                          <a:pt x="936" y="4344"/>
                          <a:pt x="1222" y="4344"/>
                        </a:cubicBezTo>
                        <a:cubicBezTo>
                          <a:pt x="1711" y="4344"/>
                          <a:pt x="2325" y="4046"/>
                          <a:pt x="3021" y="3349"/>
                        </a:cubicBezTo>
                        <a:cubicBezTo>
                          <a:pt x="4143" y="2227"/>
                          <a:pt x="4661" y="622"/>
                          <a:pt x="4540" y="18"/>
                        </a:cubicBezTo>
                        <a:cubicBezTo>
                          <a:pt x="4481" y="7"/>
                          <a:pt x="4413" y="1"/>
                          <a:pt x="433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497" name="Google Shape;10497;p10"/>
                  <p:cNvSpPr/>
                  <p:nvPr/>
                </p:nvSpPr>
                <p:spPr>
                  <a:xfrm rot="-5400000">
                    <a:off x="833600" y="2411275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811" y="0"/>
                        </a:moveTo>
                        <a:cubicBezTo>
                          <a:pt x="0" y="0"/>
                          <a:pt x="0" y="1243"/>
                          <a:pt x="811" y="1243"/>
                        </a:cubicBezTo>
                        <a:cubicBezTo>
                          <a:pt x="1605" y="1243"/>
                          <a:pt x="1605" y="0"/>
                          <a:pt x="8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498" name="Google Shape;10498;p10"/>
                  <p:cNvSpPr/>
                  <p:nvPr/>
                </p:nvSpPr>
                <p:spPr>
                  <a:xfrm rot="-5400000">
                    <a:off x="833163" y="2068263"/>
                    <a:ext cx="40150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3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606" y="1243"/>
                          <a:pt x="1606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499" name="Google Shape;10499;p10"/>
                  <p:cNvSpPr/>
                  <p:nvPr/>
                </p:nvSpPr>
                <p:spPr>
                  <a:xfrm rot="-5400000">
                    <a:off x="931975" y="2158850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794" y="1"/>
                        </a:moveTo>
                        <a:cubicBezTo>
                          <a:pt x="0" y="1"/>
                          <a:pt x="0" y="1243"/>
                          <a:pt x="794" y="1243"/>
                        </a:cubicBezTo>
                        <a:cubicBezTo>
                          <a:pt x="1588" y="1243"/>
                          <a:pt x="1605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500" name="Google Shape;10500;p10"/>
                  <p:cNvSpPr/>
                  <p:nvPr/>
                </p:nvSpPr>
                <p:spPr>
                  <a:xfrm rot="-5400000">
                    <a:off x="928088" y="2326713"/>
                    <a:ext cx="39725" cy="3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26" extrusionOk="0">
                        <a:moveTo>
                          <a:pt x="794" y="0"/>
                        </a:moveTo>
                        <a:cubicBezTo>
                          <a:pt x="0" y="0"/>
                          <a:pt x="0" y="1226"/>
                          <a:pt x="794" y="1226"/>
                        </a:cubicBezTo>
                        <a:cubicBezTo>
                          <a:pt x="1588" y="1226"/>
                          <a:pt x="1588" y="0"/>
                          <a:pt x="7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501" name="Google Shape;10501;p10"/>
                  <p:cNvSpPr/>
                  <p:nvPr/>
                </p:nvSpPr>
                <p:spPr>
                  <a:xfrm rot="-5400000">
                    <a:off x="905375" y="1882550"/>
                    <a:ext cx="60875" cy="52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5" h="2085" extrusionOk="0">
                        <a:moveTo>
                          <a:pt x="1399" y="0"/>
                        </a:moveTo>
                        <a:cubicBezTo>
                          <a:pt x="467" y="0"/>
                          <a:pt x="1" y="1122"/>
                          <a:pt x="657" y="1778"/>
                        </a:cubicBezTo>
                        <a:cubicBezTo>
                          <a:pt x="868" y="1990"/>
                          <a:pt x="1129" y="2085"/>
                          <a:pt x="1384" y="2085"/>
                        </a:cubicBezTo>
                        <a:cubicBezTo>
                          <a:pt x="1920" y="2085"/>
                          <a:pt x="2434" y="1667"/>
                          <a:pt x="2434" y="1036"/>
                        </a:cubicBezTo>
                        <a:cubicBezTo>
                          <a:pt x="2434" y="466"/>
                          <a:pt x="1968" y="0"/>
                          <a:pt x="139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502" name="Google Shape;10502;p10"/>
                  <p:cNvSpPr/>
                  <p:nvPr/>
                </p:nvSpPr>
                <p:spPr>
                  <a:xfrm rot="-5400000">
                    <a:off x="795188" y="1832663"/>
                    <a:ext cx="63875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5" h="5714" extrusionOk="0">
                        <a:moveTo>
                          <a:pt x="1278" y="1"/>
                        </a:moveTo>
                        <a:cubicBezTo>
                          <a:pt x="553" y="1"/>
                          <a:pt x="1" y="708"/>
                          <a:pt x="1" y="2296"/>
                        </a:cubicBezTo>
                        <a:cubicBezTo>
                          <a:pt x="1" y="3884"/>
                          <a:pt x="760" y="5368"/>
                          <a:pt x="1278" y="5714"/>
                        </a:cubicBezTo>
                        <a:cubicBezTo>
                          <a:pt x="1778" y="5368"/>
                          <a:pt x="2555" y="3867"/>
                          <a:pt x="2555" y="2296"/>
                        </a:cubicBezTo>
                        <a:cubicBezTo>
                          <a:pt x="2555" y="726"/>
                          <a:pt x="1985" y="1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503" name="Google Shape;10503;p10"/>
                  <p:cNvSpPr/>
                  <p:nvPr/>
                </p:nvSpPr>
                <p:spPr>
                  <a:xfrm rot="-5400000">
                    <a:off x="797213" y="1931338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1223" y="0"/>
                        </a:moveTo>
                        <a:cubicBezTo>
                          <a:pt x="936" y="0"/>
                          <a:pt x="693" y="102"/>
                          <a:pt x="501" y="287"/>
                        </a:cubicBezTo>
                        <a:cubicBezTo>
                          <a:pt x="1" y="805"/>
                          <a:pt x="104" y="1703"/>
                          <a:pt x="1209" y="2825"/>
                        </a:cubicBezTo>
                        <a:cubicBezTo>
                          <a:pt x="2224" y="3824"/>
                          <a:pt x="3635" y="4343"/>
                          <a:pt x="4342" y="4343"/>
                        </a:cubicBezTo>
                        <a:cubicBezTo>
                          <a:pt x="4416" y="4343"/>
                          <a:pt x="4483" y="4338"/>
                          <a:pt x="4540" y="4326"/>
                        </a:cubicBezTo>
                        <a:cubicBezTo>
                          <a:pt x="4661" y="3722"/>
                          <a:pt x="4143" y="2117"/>
                          <a:pt x="3038" y="995"/>
                        </a:cubicBezTo>
                        <a:cubicBezTo>
                          <a:pt x="2331" y="299"/>
                          <a:pt x="1713" y="0"/>
                          <a:pt x="122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504" name="Google Shape;10504;p10"/>
                  <p:cNvSpPr/>
                  <p:nvPr/>
                </p:nvSpPr>
                <p:spPr>
                  <a:xfrm rot="-5400000">
                    <a:off x="864225" y="1980650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2296" y="1"/>
                        </a:moveTo>
                        <a:cubicBezTo>
                          <a:pt x="708" y="1"/>
                          <a:pt x="1" y="553"/>
                          <a:pt x="1" y="1278"/>
                        </a:cubicBezTo>
                        <a:cubicBezTo>
                          <a:pt x="1" y="2003"/>
                          <a:pt x="708" y="2555"/>
                          <a:pt x="2296" y="2555"/>
                        </a:cubicBezTo>
                        <a:cubicBezTo>
                          <a:pt x="3867" y="2555"/>
                          <a:pt x="5368" y="1796"/>
                          <a:pt x="5713" y="1278"/>
                        </a:cubicBezTo>
                        <a:cubicBezTo>
                          <a:pt x="5368" y="760"/>
                          <a:pt x="3867" y="1"/>
                          <a:pt x="229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505" name="Google Shape;10505;p10"/>
                  <p:cNvSpPr/>
                  <p:nvPr/>
                </p:nvSpPr>
                <p:spPr>
                  <a:xfrm rot="-5400000">
                    <a:off x="864225" y="1764050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3418" y="1"/>
                        </a:moveTo>
                        <a:cubicBezTo>
                          <a:pt x="1848" y="1"/>
                          <a:pt x="346" y="760"/>
                          <a:pt x="1" y="1278"/>
                        </a:cubicBezTo>
                        <a:cubicBezTo>
                          <a:pt x="346" y="1796"/>
                          <a:pt x="1848" y="2555"/>
                          <a:pt x="3418" y="2555"/>
                        </a:cubicBezTo>
                        <a:cubicBezTo>
                          <a:pt x="5006" y="2555"/>
                          <a:pt x="5714" y="2003"/>
                          <a:pt x="5714" y="1278"/>
                        </a:cubicBezTo>
                        <a:cubicBezTo>
                          <a:pt x="5714" y="553"/>
                          <a:pt x="5006" y="1"/>
                          <a:pt x="341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506" name="Google Shape;10506;p10"/>
                  <p:cNvSpPr/>
                  <p:nvPr/>
                </p:nvSpPr>
                <p:spPr>
                  <a:xfrm rot="-5400000">
                    <a:off x="797213" y="1768238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3438" y="1"/>
                        </a:moveTo>
                        <a:cubicBezTo>
                          <a:pt x="2952" y="1"/>
                          <a:pt x="2332" y="303"/>
                          <a:pt x="1623" y="1012"/>
                        </a:cubicBezTo>
                        <a:cubicBezTo>
                          <a:pt x="501" y="2117"/>
                          <a:pt x="1" y="3722"/>
                          <a:pt x="122" y="4326"/>
                        </a:cubicBezTo>
                        <a:cubicBezTo>
                          <a:pt x="179" y="4338"/>
                          <a:pt x="245" y="4343"/>
                          <a:pt x="320" y="4343"/>
                        </a:cubicBezTo>
                        <a:cubicBezTo>
                          <a:pt x="1026" y="4343"/>
                          <a:pt x="2436" y="3824"/>
                          <a:pt x="3435" y="2825"/>
                        </a:cubicBezTo>
                        <a:cubicBezTo>
                          <a:pt x="4557" y="1720"/>
                          <a:pt x="4661" y="805"/>
                          <a:pt x="4143" y="287"/>
                        </a:cubicBezTo>
                        <a:cubicBezTo>
                          <a:pt x="3959" y="103"/>
                          <a:pt x="3721" y="1"/>
                          <a:pt x="343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507" name="Google Shape;10507;p10"/>
                  <p:cNvSpPr/>
                  <p:nvPr/>
                </p:nvSpPr>
                <p:spPr>
                  <a:xfrm rot="-5400000">
                    <a:off x="741900" y="1968800"/>
                    <a:ext cx="39725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3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588" y="1243"/>
                          <a:pt x="1588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508" name="Google Shape;10508;p10"/>
                  <p:cNvSpPr/>
                  <p:nvPr/>
                </p:nvSpPr>
                <p:spPr>
                  <a:xfrm rot="-5400000">
                    <a:off x="746213" y="1801363"/>
                    <a:ext cx="397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4" extrusionOk="0">
                        <a:moveTo>
                          <a:pt x="794" y="1"/>
                        </a:moveTo>
                        <a:cubicBezTo>
                          <a:pt x="0" y="1"/>
                          <a:pt x="0" y="1243"/>
                          <a:pt x="794" y="1243"/>
                        </a:cubicBezTo>
                        <a:cubicBezTo>
                          <a:pt x="1588" y="1243"/>
                          <a:pt x="1588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509" name="Google Shape;10509;p10"/>
                  <p:cNvSpPr/>
                  <p:nvPr/>
                </p:nvSpPr>
                <p:spPr>
                  <a:xfrm rot="-5400000">
                    <a:off x="752263" y="1536438"/>
                    <a:ext cx="52225" cy="52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" h="2090" extrusionOk="0">
                        <a:moveTo>
                          <a:pt x="1053" y="1"/>
                        </a:moveTo>
                        <a:cubicBezTo>
                          <a:pt x="467" y="1"/>
                          <a:pt x="1" y="467"/>
                          <a:pt x="1" y="1036"/>
                        </a:cubicBezTo>
                        <a:cubicBezTo>
                          <a:pt x="1" y="1623"/>
                          <a:pt x="467" y="2089"/>
                          <a:pt x="1053" y="2089"/>
                        </a:cubicBezTo>
                        <a:cubicBezTo>
                          <a:pt x="1623" y="2089"/>
                          <a:pt x="2089" y="1623"/>
                          <a:pt x="2089" y="1036"/>
                        </a:cubicBezTo>
                        <a:cubicBezTo>
                          <a:pt x="2089" y="467"/>
                          <a:pt x="1623" y="1"/>
                          <a:pt x="10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510" name="Google Shape;10510;p10"/>
                  <p:cNvSpPr/>
                  <p:nvPr/>
                </p:nvSpPr>
                <p:spPr>
                  <a:xfrm rot="-5400000">
                    <a:off x="854725" y="1491350"/>
                    <a:ext cx="63900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6" h="5714" extrusionOk="0">
                        <a:moveTo>
                          <a:pt x="1278" y="1"/>
                        </a:moveTo>
                        <a:cubicBezTo>
                          <a:pt x="760" y="363"/>
                          <a:pt x="1" y="1847"/>
                          <a:pt x="1" y="3418"/>
                        </a:cubicBezTo>
                        <a:cubicBezTo>
                          <a:pt x="1" y="5006"/>
                          <a:pt x="570" y="5714"/>
                          <a:pt x="1278" y="5714"/>
                        </a:cubicBezTo>
                        <a:cubicBezTo>
                          <a:pt x="2003" y="5714"/>
                          <a:pt x="2555" y="5006"/>
                          <a:pt x="2555" y="3418"/>
                        </a:cubicBezTo>
                        <a:cubicBezTo>
                          <a:pt x="2555" y="1847"/>
                          <a:pt x="1796" y="363"/>
                          <a:pt x="12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511" name="Google Shape;10511;p10"/>
                  <p:cNvSpPr/>
                  <p:nvPr/>
                </p:nvSpPr>
                <p:spPr>
                  <a:xfrm rot="-5400000">
                    <a:off x="800125" y="1426425"/>
                    <a:ext cx="116525" cy="108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9" extrusionOk="0">
                        <a:moveTo>
                          <a:pt x="306" y="1"/>
                        </a:moveTo>
                        <a:cubicBezTo>
                          <a:pt x="231" y="1"/>
                          <a:pt x="163" y="7"/>
                          <a:pt x="104" y="18"/>
                        </a:cubicBezTo>
                        <a:cubicBezTo>
                          <a:pt x="0" y="639"/>
                          <a:pt x="501" y="2227"/>
                          <a:pt x="1623" y="3349"/>
                        </a:cubicBezTo>
                        <a:cubicBezTo>
                          <a:pt x="2315" y="4052"/>
                          <a:pt x="2933" y="4349"/>
                          <a:pt x="3421" y="4349"/>
                        </a:cubicBezTo>
                        <a:cubicBezTo>
                          <a:pt x="3711" y="4349"/>
                          <a:pt x="3956" y="4244"/>
                          <a:pt x="4143" y="4057"/>
                        </a:cubicBezTo>
                        <a:cubicBezTo>
                          <a:pt x="4660" y="3556"/>
                          <a:pt x="4540" y="2642"/>
                          <a:pt x="3435" y="1537"/>
                        </a:cubicBezTo>
                        <a:cubicBezTo>
                          <a:pt x="2420" y="521"/>
                          <a:pt x="1022" y="1"/>
                          <a:pt x="30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512" name="Google Shape;10512;p10"/>
                  <p:cNvSpPr/>
                  <p:nvPr/>
                </p:nvSpPr>
                <p:spPr>
                  <a:xfrm rot="-5400000">
                    <a:off x="706950" y="1422100"/>
                    <a:ext cx="142850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72" extrusionOk="0">
                        <a:moveTo>
                          <a:pt x="3435" y="0"/>
                        </a:moveTo>
                        <a:cubicBezTo>
                          <a:pt x="1847" y="0"/>
                          <a:pt x="363" y="777"/>
                          <a:pt x="0" y="1277"/>
                        </a:cubicBezTo>
                        <a:cubicBezTo>
                          <a:pt x="363" y="1795"/>
                          <a:pt x="1847" y="2572"/>
                          <a:pt x="3435" y="2572"/>
                        </a:cubicBezTo>
                        <a:cubicBezTo>
                          <a:pt x="5006" y="2572"/>
                          <a:pt x="5713" y="2002"/>
                          <a:pt x="5713" y="1277"/>
                        </a:cubicBezTo>
                        <a:cubicBezTo>
                          <a:pt x="5713" y="570"/>
                          <a:pt x="5006" y="0"/>
                          <a:pt x="343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513" name="Google Shape;10513;p10"/>
                  <p:cNvSpPr/>
                  <p:nvPr/>
                </p:nvSpPr>
                <p:spPr>
                  <a:xfrm rot="-5400000">
                    <a:off x="706950" y="1638700"/>
                    <a:ext cx="142850" cy="6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72" extrusionOk="0">
                        <a:moveTo>
                          <a:pt x="2296" y="0"/>
                        </a:moveTo>
                        <a:cubicBezTo>
                          <a:pt x="708" y="0"/>
                          <a:pt x="0" y="570"/>
                          <a:pt x="0" y="1277"/>
                        </a:cubicBezTo>
                        <a:cubicBezTo>
                          <a:pt x="0" y="2002"/>
                          <a:pt x="708" y="2572"/>
                          <a:pt x="2296" y="2572"/>
                        </a:cubicBezTo>
                        <a:cubicBezTo>
                          <a:pt x="3866" y="2572"/>
                          <a:pt x="5368" y="1795"/>
                          <a:pt x="5713" y="1277"/>
                        </a:cubicBezTo>
                        <a:cubicBezTo>
                          <a:pt x="5368" y="777"/>
                          <a:pt x="3866" y="0"/>
                          <a:pt x="22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514" name="Google Shape;10514;p10"/>
                  <p:cNvSpPr/>
                  <p:nvPr/>
                </p:nvSpPr>
                <p:spPr>
                  <a:xfrm rot="-5400000">
                    <a:off x="800075" y="1589575"/>
                    <a:ext cx="116525" cy="108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5" extrusionOk="0">
                        <a:moveTo>
                          <a:pt x="4338" y="1"/>
                        </a:moveTo>
                        <a:cubicBezTo>
                          <a:pt x="3621" y="1"/>
                          <a:pt x="2224" y="520"/>
                          <a:pt x="1208" y="1520"/>
                        </a:cubicBezTo>
                        <a:cubicBezTo>
                          <a:pt x="87" y="2642"/>
                          <a:pt x="0" y="3539"/>
                          <a:pt x="501" y="4057"/>
                        </a:cubicBezTo>
                        <a:cubicBezTo>
                          <a:pt x="692" y="4242"/>
                          <a:pt x="935" y="4344"/>
                          <a:pt x="1221" y="4344"/>
                        </a:cubicBezTo>
                        <a:cubicBezTo>
                          <a:pt x="1710" y="4344"/>
                          <a:pt x="2324" y="4046"/>
                          <a:pt x="3021" y="3349"/>
                        </a:cubicBezTo>
                        <a:cubicBezTo>
                          <a:pt x="4143" y="2227"/>
                          <a:pt x="4660" y="622"/>
                          <a:pt x="4540" y="18"/>
                        </a:cubicBezTo>
                        <a:cubicBezTo>
                          <a:pt x="4481" y="7"/>
                          <a:pt x="4413" y="1"/>
                          <a:pt x="433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515" name="Google Shape;10515;p10"/>
                  <p:cNvSpPr/>
                  <p:nvPr/>
                </p:nvSpPr>
                <p:spPr>
                  <a:xfrm rot="-5400000">
                    <a:off x="833600" y="1719175"/>
                    <a:ext cx="40150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6" h="1244" extrusionOk="0">
                        <a:moveTo>
                          <a:pt x="812" y="0"/>
                        </a:moveTo>
                        <a:cubicBezTo>
                          <a:pt x="1" y="0"/>
                          <a:pt x="1" y="1243"/>
                          <a:pt x="812" y="1243"/>
                        </a:cubicBezTo>
                        <a:cubicBezTo>
                          <a:pt x="1606" y="1243"/>
                          <a:pt x="1606" y="0"/>
                          <a:pt x="81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516" name="Google Shape;10516;p10"/>
                  <p:cNvSpPr/>
                  <p:nvPr/>
                </p:nvSpPr>
                <p:spPr>
                  <a:xfrm rot="-5400000">
                    <a:off x="833150" y="1376150"/>
                    <a:ext cx="40175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7" h="1243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606" y="1243"/>
                          <a:pt x="1606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517" name="Google Shape;10517;p10"/>
                  <p:cNvSpPr/>
                  <p:nvPr/>
                </p:nvSpPr>
                <p:spPr>
                  <a:xfrm rot="-5400000">
                    <a:off x="909538" y="1186288"/>
                    <a:ext cx="52225" cy="5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" h="2072" extrusionOk="0">
                        <a:moveTo>
                          <a:pt x="1053" y="0"/>
                        </a:moveTo>
                        <a:cubicBezTo>
                          <a:pt x="466" y="0"/>
                          <a:pt x="0" y="466"/>
                          <a:pt x="0" y="1036"/>
                        </a:cubicBezTo>
                        <a:cubicBezTo>
                          <a:pt x="0" y="1606"/>
                          <a:pt x="466" y="2072"/>
                          <a:pt x="1053" y="2072"/>
                        </a:cubicBezTo>
                        <a:cubicBezTo>
                          <a:pt x="1623" y="2072"/>
                          <a:pt x="2089" y="1606"/>
                          <a:pt x="2089" y="1036"/>
                        </a:cubicBezTo>
                        <a:cubicBezTo>
                          <a:pt x="2089" y="466"/>
                          <a:pt x="1623" y="0"/>
                          <a:pt x="105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518" name="Google Shape;10518;p10"/>
                  <p:cNvSpPr/>
                  <p:nvPr/>
                </p:nvSpPr>
                <p:spPr>
                  <a:xfrm rot="-5400000">
                    <a:off x="794963" y="1140763"/>
                    <a:ext cx="64325" cy="14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73" h="5714" extrusionOk="0">
                        <a:moveTo>
                          <a:pt x="1295" y="1"/>
                        </a:moveTo>
                        <a:cubicBezTo>
                          <a:pt x="570" y="1"/>
                          <a:pt x="1" y="708"/>
                          <a:pt x="1" y="2296"/>
                        </a:cubicBezTo>
                        <a:cubicBezTo>
                          <a:pt x="1" y="3884"/>
                          <a:pt x="777" y="5386"/>
                          <a:pt x="1295" y="5714"/>
                        </a:cubicBezTo>
                        <a:cubicBezTo>
                          <a:pt x="1796" y="5368"/>
                          <a:pt x="2572" y="3867"/>
                          <a:pt x="2572" y="2296"/>
                        </a:cubicBezTo>
                        <a:cubicBezTo>
                          <a:pt x="2572" y="726"/>
                          <a:pt x="2003" y="1"/>
                          <a:pt x="129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519" name="Google Shape;10519;p10"/>
                  <p:cNvSpPr/>
                  <p:nvPr/>
                </p:nvSpPr>
                <p:spPr>
                  <a:xfrm rot="-5400000">
                    <a:off x="797438" y="1239438"/>
                    <a:ext cx="11607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43" h="4344" extrusionOk="0">
                        <a:moveTo>
                          <a:pt x="1214" y="0"/>
                        </a:moveTo>
                        <a:cubicBezTo>
                          <a:pt x="927" y="0"/>
                          <a:pt x="685" y="102"/>
                          <a:pt x="501" y="287"/>
                        </a:cubicBezTo>
                        <a:cubicBezTo>
                          <a:pt x="0" y="805"/>
                          <a:pt x="104" y="1703"/>
                          <a:pt x="1208" y="2825"/>
                        </a:cubicBezTo>
                        <a:cubicBezTo>
                          <a:pt x="2224" y="3824"/>
                          <a:pt x="3635" y="4343"/>
                          <a:pt x="4341" y="4343"/>
                        </a:cubicBezTo>
                        <a:cubicBezTo>
                          <a:pt x="4416" y="4343"/>
                          <a:pt x="4482" y="4338"/>
                          <a:pt x="4539" y="4326"/>
                        </a:cubicBezTo>
                        <a:cubicBezTo>
                          <a:pt x="4643" y="3722"/>
                          <a:pt x="4142" y="2117"/>
                          <a:pt x="3020" y="995"/>
                        </a:cubicBezTo>
                        <a:cubicBezTo>
                          <a:pt x="2324" y="299"/>
                          <a:pt x="1703" y="0"/>
                          <a:pt x="121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520" name="Google Shape;10520;p10"/>
                  <p:cNvSpPr/>
                  <p:nvPr/>
                </p:nvSpPr>
                <p:spPr>
                  <a:xfrm rot="-5400000">
                    <a:off x="864225" y="1288550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2296" y="1"/>
                        </a:moveTo>
                        <a:cubicBezTo>
                          <a:pt x="709" y="1"/>
                          <a:pt x="1" y="553"/>
                          <a:pt x="1" y="1278"/>
                        </a:cubicBezTo>
                        <a:cubicBezTo>
                          <a:pt x="1" y="2003"/>
                          <a:pt x="709" y="2555"/>
                          <a:pt x="2296" y="2555"/>
                        </a:cubicBezTo>
                        <a:cubicBezTo>
                          <a:pt x="3867" y="2555"/>
                          <a:pt x="5351" y="1796"/>
                          <a:pt x="5714" y="1278"/>
                        </a:cubicBezTo>
                        <a:cubicBezTo>
                          <a:pt x="5351" y="760"/>
                          <a:pt x="3867" y="1"/>
                          <a:pt x="229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521" name="Google Shape;10521;p10"/>
                  <p:cNvSpPr/>
                  <p:nvPr/>
                </p:nvSpPr>
                <p:spPr>
                  <a:xfrm rot="-5400000">
                    <a:off x="864225" y="1071925"/>
                    <a:ext cx="142850" cy="6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4" h="2556" extrusionOk="0">
                        <a:moveTo>
                          <a:pt x="3435" y="1"/>
                        </a:moveTo>
                        <a:cubicBezTo>
                          <a:pt x="1847" y="1"/>
                          <a:pt x="345" y="760"/>
                          <a:pt x="0" y="1278"/>
                        </a:cubicBezTo>
                        <a:cubicBezTo>
                          <a:pt x="345" y="1796"/>
                          <a:pt x="1847" y="2555"/>
                          <a:pt x="3435" y="2555"/>
                        </a:cubicBezTo>
                        <a:cubicBezTo>
                          <a:pt x="5006" y="2555"/>
                          <a:pt x="5713" y="2003"/>
                          <a:pt x="5713" y="1278"/>
                        </a:cubicBezTo>
                        <a:cubicBezTo>
                          <a:pt x="5713" y="553"/>
                          <a:pt x="5006" y="1"/>
                          <a:pt x="343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522" name="Google Shape;10522;p10"/>
                  <p:cNvSpPr/>
                  <p:nvPr/>
                </p:nvSpPr>
                <p:spPr>
                  <a:xfrm rot="-5400000">
                    <a:off x="797213" y="1076113"/>
                    <a:ext cx="116525" cy="10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1" h="4344" extrusionOk="0">
                        <a:moveTo>
                          <a:pt x="3433" y="1"/>
                        </a:moveTo>
                        <a:cubicBezTo>
                          <a:pt x="2943" y="1"/>
                          <a:pt x="2321" y="303"/>
                          <a:pt x="1623" y="1012"/>
                        </a:cubicBezTo>
                        <a:cubicBezTo>
                          <a:pt x="518" y="2134"/>
                          <a:pt x="0" y="3722"/>
                          <a:pt x="104" y="4326"/>
                        </a:cubicBezTo>
                        <a:cubicBezTo>
                          <a:pt x="163" y="4338"/>
                          <a:pt x="231" y="4343"/>
                          <a:pt x="306" y="4343"/>
                        </a:cubicBezTo>
                        <a:cubicBezTo>
                          <a:pt x="1025" y="4343"/>
                          <a:pt x="2435" y="3824"/>
                          <a:pt x="3435" y="2825"/>
                        </a:cubicBezTo>
                        <a:cubicBezTo>
                          <a:pt x="4557" y="1720"/>
                          <a:pt x="4660" y="805"/>
                          <a:pt x="4142" y="287"/>
                        </a:cubicBezTo>
                        <a:cubicBezTo>
                          <a:pt x="3958" y="103"/>
                          <a:pt x="3718" y="1"/>
                          <a:pt x="343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523" name="Google Shape;10523;p10"/>
                  <p:cNvSpPr/>
                  <p:nvPr/>
                </p:nvSpPr>
                <p:spPr>
                  <a:xfrm rot="-5400000">
                    <a:off x="741900" y="1276700"/>
                    <a:ext cx="39725" cy="3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3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589" y="1243"/>
                          <a:pt x="1589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524" name="Google Shape;10524;p10"/>
                  <p:cNvSpPr/>
                  <p:nvPr/>
                </p:nvSpPr>
                <p:spPr>
                  <a:xfrm rot="-5400000">
                    <a:off x="746213" y="1109263"/>
                    <a:ext cx="397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4" extrusionOk="0">
                        <a:moveTo>
                          <a:pt x="795" y="1"/>
                        </a:moveTo>
                        <a:cubicBezTo>
                          <a:pt x="1" y="1"/>
                          <a:pt x="1" y="1243"/>
                          <a:pt x="795" y="1243"/>
                        </a:cubicBezTo>
                        <a:cubicBezTo>
                          <a:pt x="1589" y="1243"/>
                          <a:pt x="1589" y="1"/>
                          <a:pt x="79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525" name="Google Shape;10525;p10"/>
                  <p:cNvSpPr/>
                  <p:nvPr/>
                </p:nvSpPr>
                <p:spPr>
                  <a:xfrm rot="-5400000">
                    <a:off x="758338" y="996813"/>
                    <a:ext cx="4017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7" h="1244" extrusionOk="0">
                        <a:moveTo>
                          <a:pt x="795" y="0"/>
                        </a:moveTo>
                        <a:cubicBezTo>
                          <a:pt x="1" y="0"/>
                          <a:pt x="1" y="1243"/>
                          <a:pt x="795" y="1243"/>
                        </a:cubicBezTo>
                        <a:cubicBezTo>
                          <a:pt x="1606" y="1243"/>
                          <a:pt x="1606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526" name="Google Shape;10526;p10"/>
                  <p:cNvSpPr/>
                  <p:nvPr/>
                </p:nvSpPr>
                <p:spPr>
                  <a:xfrm rot="-5400000">
                    <a:off x="932188" y="1466963"/>
                    <a:ext cx="39725" cy="31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44" extrusionOk="0">
                        <a:moveTo>
                          <a:pt x="794" y="1"/>
                        </a:moveTo>
                        <a:cubicBezTo>
                          <a:pt x="0" y="1"/>
                          <a:pt x="0" y="1243"/>
                          <a:pt x="794" y="1243"/>
                        </a:cubicBezTo>
                        <a:cubicBezTo>
                          <a:pt x="1588" y="1243"/>
                          <a:pt x="1588" y="1"/>
                          <a:pt x="79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527" name="Google Shape;10527;p10"/>
                  <p:cNvSpPr/>
                  <p:nvPr/>
                </p:nvSpPr>
                <p:spPr>
                  <a:xfrm rot="-5400000">
                    <a:off x="928088" y="1634613"/>
                    <a:ext cx="39725" cy="30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1226" extrusionOk="0">
                        <a:moveTo>
                          <a:pt x="795" y="0"/>
                        </a:moveTo>
                        <a:cubicBezTo>
                          <a:pt x="1" y="0"/>
                          <a:pt x="1" y="1226"/>
                          <a:pt x="795" y="1226"/>
                        </a:cubicBezTo>
                        <a:cubicBezTo>
                          <a:pt x="1589" y="1226"/>
                          <a:pt x="1589" y="0"/>
                          <a:pt x="7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10528" name="Google Shape;10528;p10"/>
                <p:cNvSpPr/>
                <p:nvPr/>
              </p:nvSpPr>
              <p:spPr>
                <a:xfrm>
                  <a:off x="7993500" y="4945725"/>
                  <a:ext cx="52225" cy="5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9" h="2072" extrusionOk="0">
                      <a:moveTo>
                        <a:pt x="1053" y="0"/>
                      </a:moveTo>
                      <a:cubicBezTo>
                        <a:pt x="484" y="0"/>
                        <a:pt x="0" y="466"/>
                        <a:pt x="0" y="1036"/>
                      </a:cubicBezTo>
                      <a:cubicBezTo>
                        <a:pt x="0" y="1606"/>
                        <a:pt x="484" y="2072"/>
                        <a:pt x="1053" y="2072"/>
                      </a:cubicBezTo>
                      <a:cubicBezTo>
                        <a:pt x="1623" y="2072"/>
                        <a:pt x="2089" y="1606"/>
                        <a:pt x="2089" y="1036"/>
                      </a:cubicBezTo>
                      <a:cubicBezTo>
                        <a:pt x="2089" y="466"/>
                        <a:pt x="1623" y="0"/>
                        <a:pt x="105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29" name="Google Shape;10529;p10"/>
                <p:cNvSpPr/>
                <p:nvPr/>
              </p:nvSpPr>
              <p:spPr>
                <a:xfrm>
                  <a:off x="7987875" y="4791675"/>
                  <a:ext cx="63900" cy="1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6" h="5714" extrusionOk="0">
                      <a:moveTo>
                        <a:pt x="1278" y="1"/>
                      </a:moveTo>
                      <a:cubicBezTo>
                        <a:pt x="553" y="1"/>
                        <a:pt x="1" y="708"/>
                        <a:pt x="1" y="2296"/>
                      </a:cubicBezTo>
                      <a:cubicBezTo>
                        <a:pt x="1" y="3884"/>
                        <a:pt x="760" y="5386"/>
                        <a:pt x="1278" y="5714"/>
                      </a:cubicBezTo>
                      <a:cubicBezTo>
                        <a:pt x="1796" y="5386"/>
                        <a:pt x="2555" y="3867"/>
                        <a:pt x="2555" y="2296"/>
                      </a:cubicBezTo>
                      <a:cubicBezTo>
                        <a:pt x="2555" y="726"/>
                        <a:pt x="2003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30" name="Google Shape;10530;p10"/>
                <p:cNvSpPr/>
                <p:nvPr/>
              </p:nvSpPr>
              <p:spPr>
                <a:xfrm>
                  <a:off x="7880000" y="4837150"/>
                  <a:ext cx="116550" cy="10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2" h="4344" extrusionOk="0">
                      <a:moveTo>
                        <a:pt x="1227" y="0"/>
                      </a:moveTo>
                      <a:cubicBezTo>
                        <a:pt x="938" y="0"/>
                        <a:pt x="693" y="102"/>
                        <a:pt x="501" y="287"/>
                      </a:cubicBezTo>
                      <a:cubicBezTo>
                        <a:pt x="1" y="805"/>
                        <a:pt x="105" y="1703"/>
                        <a:pt x="1226" y="2825"/>
                      </a:cubicBezTo>
                      <a:cubicBezTo>
                        <a:pt x="2226" y="3824"/>
                        <a:pt x="3636" y="4343"/>
                        <a:pt x="4342" y="4343"/>
                      </a:cubicBezTo>
                      <a:cubicBezTo>
                        <a:pt x="4416" y="4343"/>
                        <a:pt x="4483" y="4338"/>
                        <a:pt x="4540" y="4326"/>
                      </a:cubicBezTo>
                      <a:cubicBezTo>
                        <a:pt x="4661" y="3722"/>
                        <a:pt x="4143" y="2117"/>
                        <a:pt x="3039" y="995"/>
                      </a:cubicBezTo>
                      <a:cubicBezTo>
                        <a:pt x="2342" y="299"/>
                        <a:pt x="1721" y="0"/>
                        <a:pt x="12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31" name="Google Shape;10531;p10"/>
                <p:cNvSpPr/>
                <p:nvPr/>
              </p:nvSpPr>
              <p:spPr>
                <a:xfrm>
                  <a:off x="7839875" y="4939675"/>
                  <a:ext cx="142850" cy="6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4" h="2556" extrusionOk="0">
                      <a:moveTo>
                        <a:pt x="2296" y="1"/>
                      </a:moveTo>
                      <a:cubicBezTo>
                        <a:pt x="726" y="1"/>
                        <a:pt x="1" y="553"/>
                        <a:pt x="1" y="1278"/>
                      </a:cubicBezTo>
                      <a:cubicBezTo>
                        <a:pt x="1" y="2003"/>
                        <a:pt x="726" y="2555"/>
                        <a:pt x="2296" y="2555"/>
                      </a:cubicBezTo>
                      <a:cubicBezTo>
                        <a:pt x="3867" y="2555"/>
                        <a:pt x="5369" y="1796"/>
                        <a:pt x="5714" y="1278"/>
                      </a:cubicBezTo>
                      <a:cubicBezTo>
                        <a:pt x="5369" y="760"/>
                        <a:pt x="3867" y="1"/>
                        <a:pt x="229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32" name="Google Shape;10532;p10"/>
                <p:cNvSpPr/>
                <p:nvPr/>
              </p:nvSpPr>
              <p:spPr>
                <a:xfrm>
                  <a:off x="8056925" y="4939675"/>
                  <a:ext cx="142425" cy="6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7" h="2556" extrusionOk="0">
                      <a:moveTo>
                        <a:pt x="3418" y="1"/>
                      </a:moveTo>
                      <a:cubicBezTo>
                        <a:pt x="1847" y="1"/>
                        <a:pt x="346" y="760"/>
                        <a:pt x="0" y="1278"/>
                      </a:cubicBezTo>
                      <a:cubicBezTo>
                        <a:pt x="346" y="1796"/>
                        <a:pt x="1847" y="2555"/>
                        <a:pt x="3418" y="2555"/>
                      </a:cubicBezTo>
                      <a:cubicBezTo>
                        <a:pt x="4988" y="2555"/>
                        <a:pt x="5696" y="2003"/>
                        <a:pt x="5696" y="1278"/>
                      </a:cubicBezTo>
                      <a:cubicBezTo>
                        <a:pt x="5696" y="553"/>
                        <a:pt x="4988" y="1"/>
                        <a:pt x="341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33" name="Google Shape;10533;p10"/>
                <p:cNvSpPr/>
                <p:nvPr/>
              </p:nvSpPr>
              <p:spPr>
                <a:xfrm>
                  <a:off x="8043125" y="4837150"/>
                  <a:ext cx="116525" cy="10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1" h="4344" extrusionOk="0">
                      <a:moveTo>
                        <a:pt x="3437" y="1"/>
                      </a:moveTo>
                      <a:cubicBezTo>
                        <a:pt x="2951" y="1"/>
                        <a:pt x="2332" y="303"/>
                        <a:pt x="1622" y="1012"/>
                      </a:cubicBezTo>
                      <a:cubicBezTo>
                        <a:pt x="518" y="2117"/>
                        <a:pt x="0" y="3722"/>
                        <a:pt x="121" y="4326"/>
                      </a:cubicBezTo>
                      <a:cubicBezTo>
                        <a:pt x="178" y="4338"/>
                        <a:pt x="245" y="4343"/>
                        <a:pt x="319" y="4343"/>
                      </a:cubicBezTo>
                      <a:cubicBezTo>
                        <a:pt x="1025" y="4343"/>
                        <a:pt x="2437" y="3824"/>
                        <a:pt x="3452" y="2825"/>
                      </a:cubicBezTo>
                      <a:cubicBezTo>
                        <a:pt x="4557" y="1720"/>
                        <a:pt x="4660" y="805"/>
                        <a:pt x="4142" y="287"/>
                      </a:cubicBezTo>
                      <a:cubicBezTo>
                        <a:pt x="3958" y="103"/>
                        <a:pt x="3720" y="1"/>
                        <a:pt x="34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34" name="Google Shape;10534;p10"/>
                <p:cNvSpPr/>
                <p:nvPr/>
              </p:nvSpPr>
              <p:spPr>
                <a:xfrm>
                  <a:off x="7816150" y="4890275"/>
                  <a:ext cx="39725" cy="3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1227" extrusionOk="0">
                      <a:moveTo>
                        <a:pt x="794" y="1"/>
                      </a:moveTo>
                      <a:cubicBezTo>
                        <a:pt x="0" y="1"/>
                        <a:pt x="0" y="1226"/>
                        <a:pt x="794" y="1226"/>
                      </a:cubicBezTo>
                      <a:cubicBezTo>
                        <a:pt x="1588" y="1226"/>
                        <a:pt x="1588" y="1"/>
                        <a:pt x="7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35" name="Google Shape;10535;p10"/>
                <p:cNvSpPr/>
                <p:nvPr/>
              </p:nvSpPr>
              <p:spPr>
                <a:xfrm>
                  <a:off x="8329625" y="4851225"/>
                  <a:ext cx="63875" cy="1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5" h="5714" extrusionOk="0">
                      <a:moveTo>
                        <a:pt x="1278" y="1"/>
                      </a:moveTo>
                      <a:cubicBezTo>
                        <a:pt x="760" y="363"/>
                        <a:pt x="0" y="1847"/>
                        <a:pt x="0" y="3418"/>
                      </a:cubicBezTo>
                      <a:cubicBezTo>
                        <a:pt x="0" y="5006"/>
                        <a:pt x="553" y="5714"/>
                        <a:pt x="1278" y="5714"/>
                      </a:cubicBezTo>
                      <a:cubicBezTo>
                        <a:pt x="2003" y="5714"/>
                        <a:pt x="2555" y="5006"/>
                        <a:pt x="2555" y="3418"/>
                      </a:cubicBezTo>
                      <a:cubicBezTo>
                        <a:pt x="2555" y="1847"/>
                        <a:pt x="1795" y="363"/>
                        <a:pt x="12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36" name="Google Shape;10536;p10"/>
                <p:cNvSpPr/>
                <p:nvPr/>
              </p:nvSpPr>
              <p:spPr>
                <a:xfrm>
                  <a:off x="8384850" y="4840000"/>
                  <a:ext cx="116525" cy="10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1" h="4349" extrusionOk="0">
                      <a:moveTo>
                        <a:pt x="319" y="1"/>
                      </a:moveTo>
                      <a:cubicBezTo>
                        <a:pt x="245" y="1"/>
                        <a:pt x="179" y="7"/>
                        <a:pt x="121" y="18"/>
                      </a:cubicBezTo>
                      <a:cubicBezTo>
                        <a:pt x="1" y="639"/>
                        <a:pt x="518" y="2227"/>
                        <a:pt x="1623" y="3349"/>
                      </a:cubicBezTo>
                      <a:cubicBezTo>
                        <a:pt x="2315" y="4052"/>
                        <a:pt x="2933" y="4349"/>
                        <a:pt x="3425" y="4349"/>
                      </a:cubicBezTo>
                      <a:cubicBezTo>
                        <a:pt x="3718" y="4349"/>
                        <a:pt x="3967" y="4244"/>
                        <a:pt x="4160" y="4057"/>
                      </a:cubicBezTo>
                      <a:cubicBezTo>
                        <a:pt x="4661" y="3556"/>
                        <a:pt x="4557" y="2642"/>
                        <a:pt x="3435" y="1537"/>
                      </a:cubicBezTo>
                      <a:cubicBezTo>
                        <a:pt x="2435" y="521"/>
                        <a:pt x="1026" y="1"/>
                        <a:pt x="3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37" name="Google Shape;10537;p10"/>
                <p:cNvSpPr/>
                <p:nvPr/>
              </p:nvSpPr>
              <p:spPr>
                <a:xfrm>
                  <a:off x="8221750" y="4840000"/>
                  <a:ext cx="116525" cy="10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1" h="4345" extrusionOk="0">
                      <a:moveTo>
                        <a:pt x="4342" y="1"/>
                      </a:moveTo>
                      <a:cubicBezTo>
                        <a:pt x="3635" y="1"/>
                        <a:pt x="2224" y="520"/>
                        <a:pt x="1209" y="1520"/>
                      </a:cubicBezTo>
                      <a:cubicBezTo>
                        <a:pt x="104" y="2642"/>
                        <a:pt x="1" y="3539"/>
                        <a:pt x="501" y="4057"/>
                      </a:cubicBezTo>
                      <a:cubicBezTo>
                        <a:pt x="692" y="4242"/>
                        <a:pt x="935" y="4344"/>
                        <a:pt x="1222" y="4344"/>
                      </a:cubicBezTo>
                      <a:cubicBezTo>
                        <a:pt x="1710" y="4344"/>
                        <a:pt x="2324" y="4046"/>
                        <a:pt x="3021" y="3349"/>
                      </a:cubicBezTo>
                      <a:cubicBezTo>
                        <a:pt x="4143" y="2227"/>
                        <a:pt x="4661" y="622"/>
                        <a:pt x="4540" y="18"/>
                      </a:cubicBezTo>
                      <a:cubicBezTo>
                        <a:pt x="4482" y="7"/>
                        <a:pt x="4416" y="1"/>
                        <a:pt x="434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38" name="Google Shape;10538;p10"/>
                <p:cNvSpPr/>
                <p:nvPr/>
              </p:nvSpPr>
              <p:spPr>
                <a:xfrm>
                  <a:off x="8169550" y="4874100"/>
                  <a:ext cx="39725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1244" extrusionOk="0">
                      <a:moveTo>
                        <a:pt x="794" y="0"/>
                      </a:moveTo>
                      <a:cubicBezTo>
                        <a:pt x="0" y="0"/>
                        <a:pt x="0" y="1243"/>
                        <a:pt x="794" y="1243"/>
                      </a:cubicBezTo>
                      <a:cubicBezTo>
                        <a:pt x="1588" y="1243"/>
                        <a:pt x="1588" y="0"/>
                        <a:pt x="79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39" name="Google Shape;10539;p10"/>
                <p:cNvSpPr/>
                <p:nvPr/>
              </p:nvSpPr>
              <p:spPr>
                <a:xfrm>
                  <a:off x="8512150" y="4873675"/>
                  <a:ext cx="40150" cy="3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1243" extrusionOk="0">
                      <a:moveTo>
                        <a:pt x="811" y="0"/>
                      </a:moveTo>
                      <a:cubicBezTo>
                        <a:pt x="0" y="0"/>
                        <a:pt x="0" y="1243"/>
                        <a:pt x="811" y="1243"/>
                      </a:cubicBezTo>
                      <a:cubicBezTo>
                        <a:pt x="1605" y="1243"/>
                        <a:pt x="1605" y="0"/>
                        <a:pt x="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40" name="Google Shape;10540;p10"/>
                <p:cNvSpPr/>
                <p:nvPr/>
              </p:nvSpPr>
              <p:spPr>
                <a:xfrm>
                  <a:off x="8421525" y="4972475"/>
                  <a:ext cx="40150" cy="3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1244" extrusionOk="0">
                      <a:moveTo>
                        <a:pt x="795" y="1"/>
                      </a:moveTo>
                      <a:cubicBezTo>
                        <a:pt x="1" y="1"/>
                        <a:pt x="1" y="1243"/>
                        <a:pt x="795" y="1243"/>
                      </a:cubicBezTo>
                      <a:cubicBezTo>
                        <a:pt x="1606" y="1243"/>
                        <a:pt x="1606" y="1"/>
                        <a:pt x="79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41" name="Google Shape;10541;p10"/>
                <p:cNvSpPr/>
                <p:nvPr/>
              </p:nvSpPr>
              <p:spPr>
                <a:xfrm>
                  <a:off x="8254125" y="4968600"/>
                  <a:ext cx="40150" cy="3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" h="1226" extrusionOk="0">
                      <a:moveTo>
                        <a:pt x="794" y="0"/>
                      </a:moveTo>
                      <a:cubicBezTo>
                        <a:pt x="0" y="0"/>
                        <a:pt x="0" y="1226"/>
                        <a:pt x="794" y="1226"/>
                      </a:cubicBezTo>
                      <a:cubicBezTo>
                        <a:pt x="1605" y="1226"/>
                        <a:pt x="1605" y="0"/>
                        <a:pt x="79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42" name="Google Shape;10542;p10"/>
                <p:cNvSpPr/>
                <p:nvPr/>
              </p:nvSpPr>
              <p:spPr>
                <a:xfrm>
                  <a:off x="8685600" y="4945725"/>
                  <a:ext cx="52225" cy="5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9" h="2072" extrusionOk="0">
                      <a:moveTo>
                        <a:pt x="1053" y="0"/>
                      </a:moveTo>
                      <a:cubicBezTo>
                        <a:pt x="467" y="0"/>
                        <a:pt x="1" y="466"/>
                        <a:pt x="1" y="1036"/>
                      </a:cubicBezTo>
                      <a:cubicBezTo>
                        <a:pt x="1" y="1606"/>
                        <a:pt x="467" y="2072"/>
                        <a:pt x="1053" y="2072"/>
                      </a:cubicBezTo>
                      <a:cubicBezTo>
                        <a:pt x="1623" y="2072"/>
                        <a:pt x="2089" y="1606"/>
                        <a:pt x="2089" y="1036"/>
                      </a:cubicBezTo>
                      <a:cubicBezTo>
                        <a:pt x="2089" y="466"/>
                        <a:pt x="1623" y="0"/>
                        <a:pt x="105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43" name="Google Shape;10543;p10"/>
                <p:cNvSpPr/>
                <p:nvPr/>
              </p:nvSpPr>
              <p:spPr>
                <a:xfrm>
                  <a:off x="8680000" y="4791675"/>
                  <a:ext cx="63875" cy="1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5" h="5714" extrusionOk="0">
                      <a:moveTo>
                        <a:pt x="1277" y="1"/>
                      </a:moveTo>
                      <a:cubicBezTo>
                        <a:pt x="553" y="1"/>
                        <a:pt x="0" y="708"/>
                        <a:pt x="0" y="2296"/>
                      </a:cubicBezTo>
                      <a:cubicBezTo>
                        <a:pt x="0" y="3884"/>
                        <a:pt x="760" y="5386"/>
                        <a:pt x="1277" y="5714"/>
                      </a:cubicBezTo>
                      <a:cubicBezTo>
                        <a:pt x="1778" y="5368"/>
                        <a:pt x="2555" y="3867"/>
                        <a:pt x="2555" y="2296"/>
                      </a:cubicBezTo>
                      <a:cubicBezTo>
                        <a:pt x="2555" y="726"/>
                        <a:pt x="1985" y="1"/>
                        <a:pt x="12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44" name="Google Shape;10544;p10"/>
                <p:cNvSpPr/>
                <p:nvPr/>
              </p:nvSpPr>
              <p:spPr>
                <a:xfrm>
                  <a:off x="8572125" y="4837150"/>
                  <a:ext cx="116525" cy="10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1" h="4344" extrusionOk="0">
                      <a:moveTo>
                        <a:pt x="1227" y="0"/>
                      </a:moveTo>
                      <a:cubicBezTo>
                        <a:pt x="938" y="0"/>
                        <a:pt x="692" y="102"/>
                        <a:pt x="501" y="287"/>
                      </a:cubicBezTo>
                      <a:cubicBezTo>
                        <a:pt x="0" y="805"/>
                        <a:pt x="104" y="1703"/>
                        <a:pt x="1226" y="2825"/>
                      </a:cubicBezTo>
                      <a:cubicBezTo>
                        <a:pt x="2225" y="3824"/>
                        <a:pt x="3635" y="4343"/>
                        <a:pt x="4342" y="4343"/>
                      </a:cubicBezTo>
                      <a:cubicBezTo>
                        <a:pt x="4416" y="4343"/>
                        <a:pt x="4482" y="4338"/>
                        <a:pt x="4540" y="4326"/>
                      </a:cubicBezTo>
                      <a:cubicBezTo>
                        <a:pt x="4660" y="3722"/>
                        <a:pt x="4143" y="2117"/>
                        <a:pt x="3038" y="995"/>
                      </a:cubicBezTo>
                      <a:cubicBezTo>
                        <a:pt x="2341" y="299"/>
                        <a:pt x="1720" y="0"/>
                        <a:pt x="12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45" name="Google Shape;10545;p10"/>
                <p:cNvSpPr/>
                <p:nvPr/>
              </p:nvSpPr>
              <p:spPr>
                <a:xfrm>
                  <a:off x="8532000" y="4939675"/>
                  <a:ext cx="142850" cy="6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4" h="2556" extrusionOk="0">
                      <a:moveTo>
                        <a:pt x="2296" y="1"/>
                      </a:moveTo>
                      <a:cubicBezTo>
                        <a:pt x="708" y="1"/>
                        <a:pt x="0" y="553"/>
                        <a:pt x="0" y="1278"/>
                      </a:cubicBezTo>
                      <a:cubicBezTo>
                        <a:pt x="0" y="2003"/>
                        <a:pt x="708" y="2555"/>
                        <a:pt x="2296" y="2555"/>
                      </a:cubicBezTo>
                      <a:cubicBezTo>
                        <a:pt x="3866" y="2555"/>
                        <a:pt x="5368" y="1796"/>
                        <a:pt x="5713" y="1278"/>
                      </a:cubicBezTo>
                      <a:cubicBezTo>
                        <a:pt x="5368" y="760"/>
                        <a:pt x="3866" y="1"/>
                        <a:pt x="229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46" name="Google Shape;10546;p10"/>
                <p:cNvSpPr/>
                <p:nvPr/>
              </p:nvSpPr>
              <p:spPr>
                <a:xfrm>
                  <a:off x="8748600" y="4939675"/>
                  <a:ext cx="142850" cy="6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4" h="2556" extrusionOk="0">
                      <a:moveTo>
                        <a:pt x="3435" y="1"/>
                      </a:moveTo>
                      <a:cubicBezTo>
                        <a:pt x="1847" y="1"/>
                        <a:pt x="363" y="760"/>
                        <a:pt x="1" y="1278"/>
                      </a:cubicBezTo>
                      <a:cubicBezTo>
                        <a:pt x="363" y="1796"/>
                        <a:pt x="1847" y="2555"/>
                        <a:pt x="3435" y="2555"/>
                      </a:cubicBezTo>
                      <a:cubicBezTo>
                        <a:pt x="5006" y="2555"/>
                        <a:pt x="5713" y="2003"/>
                        <a:pt x="5713" y="1278"/>
                      </a:cubicBezTo>
                      <a:cubicBezTo>
                        <a:pt x="5713" y="553"/>
                        <a:pt x="5006" y="1"/>
                        <a:pt x="343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47" name="Google Shape;10547;p10"/>
                <p:cNvSpPr/>
                <p:nvPr/>
              </p:nvSpPr>
              <p:spPr>
                <a:xfrm>
                  <a:off x="8735225" y="4837150"/>
                  <a:ext cx="116525" cy="10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1" h="4344" extrusionOk="0">
                      <a:moveTo>
                        <a:pt x="3438" y="1"/>
                      </a:moveTo>
                      <a:cubicBezTo>
                        <a:pt x="2952" y="1"/>
                        <a:pt x="2332" y="303"/>
                        <a:pt x="1623" y="1012"/>
                      </a:cubicBezTo>
                      <a:cubicBezTo>
                        <a:pt x="518" y="2117"/>
                        <a:pt x="0" y="3722"/>
                        <a:pt x="121" y="4326"/>
                      </a:cubicBezTo>
                      <a:cubicBezTo>
                        <a:pt x="179" y="4338"/>
                        <a:pt x="245" y="4343"/>
                        <a:pt x="319" y="4343"/>
                      </a:cubicBezTo>
                      <a:cubicBezTo>
                        <a:pt x="1026" y="4343"/>
                        <a:pt x="2435" y="3824"/>
                        <a:pt x="3435" y="2825"/>
                      </a:cubicBezTo>
                      <a:cubicBezTo>
                        <a:pt x="4557" y="1720"/>
                        <a:pt x="4661" y="805"/>
                        <a:pt x="4143" y="287"/>
                      </a:cubicBezTo>
                      <a:cubicBezTo>
                        <a:pt x="3959" y="103"/>
                        <a:pt x="3721" y="1"/>
                        <a:pt x="343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48" name="Google Shape;10548;p10"/>
                <p:cNvSpPr/>
                <p:nvPr/>
              </p:nvSpPr>
              <p:spPr>
                <a:xfrm>
                  <a:off x="8946700" y="4979050"/>
                  <a:ext cx="39725" cy="3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1226" extrusionOk="0">
                      <a:moveTo>
                        <a:pt x="794" y="0"/>
                      </a:moveTo>
                      <a:cubicBezTo>
                        <a:pt x="0" y="0"/>
                        <a:pt x="0" y="1226"/>
                        <a:pt x="794" y="1226"/>
                      </a:cubicBezTo>
                      <a:cubicBezTo>
                        <a:pt x="1588" y="1226"/>
                        <a:pt x="1588" y="0"/>
                        <a:pt x="79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10549" name="Google Shape;10549;p10"/>
                <p:cNvGrpSpPr/>
                <p:nvPr/>
              </p:nvGrpSpPr>
              <p:grpSpPr>
                <a:xfrm>
                  <a:off x="190375" y="114825"/>
                  <a:ext cx="266250" cy="4913850"/>
                  <a:chOff x="250000" y="213525"/>
                  <a:chExt cx="266250" cy="4913850"/>
                </a:xfrm>
              </p:grpSpPr>
              <p:grpSp>
                <p:nvGrpSpPr>
                  <p:cNvPr id="10550" name="Google Shape;10550;p10"/>
                  <p:cNvGrpSpPr/>
                  <p:nvPr/>
                </p:nvGrpSpPr>
                <p:grpSpPr>
                  <a:xfrm rot="10800000">
                    <a:off x="250000" y="2657925"/>
                    <a:ext cx="266250" cy="2469450"/>
                    <a:chOff x="701350" y="1022525"/>
                    <a:chExt cx="266250" cy="2469450"/>
                  </a:xfrm>
                </p:grpSpPr>
                <p:sp>
                  <p:nvSpPr>
                    <p:cNvPr id="10551" name="Google Shape;10551;p10"/>
                    <p:cNvSpPr/>
                    <p:nvPr/>
                  </p:nvSpPr>
                  <p:spPr>
                    <a:xfrm rot="-5400000">
                      <a:off x="-381513" y="2380187"/>
                      <a:ext cx="2182127" cy="164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6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552" name="Google Shape;10552;p10"/>
                    <p:cNvSpPr/>
                    <p:nvPr/>
                  </p:nvSpPr>
                  <p:spPr>
                    <a:xfrm rot="-5400000">
                      <a:off x="909538" y="32626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84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84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553" name="Google Shape;10553;p10"/>
                    <p:cNvSpPr/>
                    <p:nvPr/>
                  </p:nvSpPr>
                  <p:spPr>
                    <a:xfrm rot="-5400000">
                      <a:off x="795175" y="321687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86"/>
                            <a:pt x="1278" y="5714"/>
                          </a:cubicBezTo>
                          <a:cubicBezTo>
                            <a:pt x="1796" y="5386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2003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554" name="Google Shape;10554;p10"/>
                    <p:cNvSpPr/>
                    <p:nvPr/>
                  </p:nvSpPr>
                  <p:spPr>
                    <a:xfrm rot="-5400000">
                      <a:off x="797200" y="3315550"/>
                      <a:ext cx="116550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2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5" y="1703"/>
                            <a:pt x="1226" y="2825"/>
                          </a:cubicBezTo>
                          <a:cubicBezTo>
                            <a:pt x="2226" y="3824"/>
                            <a:pt x="3636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9" y="995"/>
                          </a:cubicBezTo>
                          <a:cubicBezTo>
                            <a:pt x="2342" y="299"/>
                            <a:pt x="1721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555" name="Google Shape;10555;p10"/>
                    <p:cNvSpPr/>
                    <p:nvPr/>
                  </p:nvSpPr>
                  <p:spPr>
                    <a:xfrm rot="-5400000">
                      <a:off x="864225" y="336487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26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26" y="2555"/>
                            <a:pt x="2296" y="2555"/>
                          </a:cubicBezTo>
                          <a:cubicBezTo>
                            <a:pt x="3867" y="2555"/>
                            <a:pt x="5369" y="1796"/>
                            <a:pt x="5714" y="1278"/>
                          </a:cubicBezTo>
                          <a:cubicBezTo>
                            <a:pt x="5369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556" name="Google Shape;10556;p10"/>
                    <p:cNvSpPr/>
                    <p:nvPr/>
                  </p:nvSpPr>
                  <p:spPr>
                    <a:xfrm rot="-5400000">
                      <a:off x="864438" y="3148038"/>
                      <a:ext cx="142425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7" h="2556" extrusionOk="0">
                          <a:moveTo>
                            <a:pt x="3418" y="1"/>
                          </a:moveTo>
                          <a:cubicBezTo>
                            <a:pt x="1847" y="1"/>
                            <a:pt x="346" y="760"/>
                            <a:pt x="0" y="1278"/>
                          </a:cubicBezTo>
                          <a:cubicBezTo>
                            <a:pt x="346" y="1796"/>
                            <a:pt x="1847" y="2555"/>
                            <a:pt x="3418" y="2555"/>
                          </a:cubicBezTo>
                          <a:cubicBezTo>
                            <a:pt x="4988" y="2555"/>
                            <a:pt x="5696" y="2003"/>
                            <a:pt x="5696" y="1278"/>
                          </a:cubicBezTo>
                          <a:cubicBezTo>
                            <a:pt x="5696" y="553"/>
                            <a:pt x="4988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557" name="Google Shape;10557;p10"/>
                    <p:cNvSpPr/>
                    <p:nvPr/>
                  </p:nvSpPr>
                  <p:spPr>
                    <a:xfrm rot="-5400000">
                      <a:off x="797213" y="3152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7" y="1"/>
                          </a:moveTo>
                          <a:cubicBezTo>
                            <a:pt x="2951" y="1"/>
                            <a:pt x="2332" y="303"/>
                            <a:pt x="1622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8" y="4338"/>
                            <a:pt x="245" y="4343"/>
                            <a:pt x="319" y="4343"/>
                          </a:cubicBezTo>
                          <a:cubicBezTo>
                            <a:pt x="1025" y="4343"/>
                            <a:pt x="2437" y="3824"/>
                            <a:pt x="3452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20" y="1"/>
                            <a:pt x="3437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558" name="Google Shape;10558;p10"/>
                    <p:cNvSpPr/>
                    <p:nvPr/>
                  </p:nvSpPr>
                  <p:spPr>
                    <a:xfrm rot="-5400000">
                      <a:off x="849775" y="3456775"/>
                      <a:ext cx="39725" cy="306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7" extrusionOk="0">
                          <a:moveTo>
                            <a:pt x="794" y="1"/>
                          </a:moveTo>
                          <a:cubicBezTo>
                            <a:pt x="0" y="1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559" name="Google Shape;10559;p10"/>
                    <p:cNvSpPr/>
                    <p:nvPr/>
                  </p:nvSpPr>
                  <p:spPr>
                    <a:xfrm rot="-5400000">
                      <a:off x="741688" y="335281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560" name="Google Shape;10560;p10"/>
                    <p:cNvSpPr/>
                    <p:nvPr/>
                  </p:nvSpPr>
                  <p:spPr>
                    <a:xfrm rot="-5400000">
                      <a:off x="746000" y="31853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561" name="Google Shape;10561;p10"/>
                    <p:cNvSpPr/>
                    <p:nvPr/>
                  </p:nvSpPr>
                  <p:spPr>
                    <a:xfrm rot="-5400000">
                      <a:off x="752475" y="2920425"/>
                      <a:ext cx="51800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72" h="2090" extrusionOk="0">
                          <a:moveTo>
                            <a:pt x="1036" y="1"/>
                          </a:moveTo>
                          <a:cubicBezTo>
                            <a:pt x="466" y="1"/>
                            <a:pt x="0" y="467"/>
                            <a:pt x="0" y="1036"/>
                          </a:cubicBezTo>
                          <a:cubicBezTo>
                            <a:pt x="0" y="1623"/>
                            <a:pt x="466" y="2089"/>
                            <a:pt x="1036" y="2089"/>
                          </a:cubicBezTo>
                          <a:cubicBezTo>
                            <a:pt x="1605" y="2089"/>
                            <a:pt x="2071" y="1623"/>
                            <a:pt x="2071" y="1036"/>
                          </a:cubicBezTo>
                          <a:cubicBezTo>
                            <a:pt x="2071" y="467"/>
                            <a:pt x="1605" y="1"/>
                            <a:pt x="103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562" name="Google Shape;10562;p10"/>
                    <p:cNvSpPr/>
                    <p:nvPr/>
                  </p:nvSpPr>
                  <p:spPr>
                    <a:xfrm rot="-5400000">
                      <a:off x="854738" y="2875138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0" y="1847"/>
                            <a:pt x="0" y="3418"/>
                          </a:cubicBezTo>
                          <a:cubicBezTo>
                            <a:pt x="0" y="5006"/>
                            <a:pt x="553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5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563" name="Google Shape;10563;p10"/>
                    <p:cNvSpPr/>
                    <p:nvPr/>
                  </p:nvSpPr>
                  <p:spPr>
                    <a:xfrm rot="-5400000">
                      <a:off x="800125" y="2810650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19" y="1"/>
                          </a:moveTo>
                          <a:cubicBezTo>
                            <a:pt x="245" y="1"/>
                            <a:pt x="179" y="7"/>
                            <a:pt x="121" y="18"/>
                          </a:cubicBezTo>
                          <a:cubicBezTo>
                            <a:pt x="1" y="639"/>
                            <a:pt x="518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5" y="4349"/>
                          </a:cubicBezTo>
                          <a:cubicBezTo>
                            <a:pt x="3718" y="4349"/>
                            <a:pt x="3967" y="4244"/>
                            <a:pt x="4160" y="4057"/>
                          </a:cubicBezTo>
                          <a:cubicBezTo>
                            <a:pt x="4661" y="3556"/>
                            <a:pt x="4557" y="2642"/>
                            <a:pt x="3435" y="1537"/>
                          </a:cubicBezTo>
                          <a:cubicBezTo>
                            <a:pt x="2435" y="521"/>
                            <a:pt x="1026" y="1"/>
                            <a:pt x="31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564" name="Google Shape;10564;p10"/>
                    <p:cNvSpPr/>
                    <p:nvPr/>
                  </p:nvSpPr>
                  <p:spPr>
                    <a:xfrm rot="-5400000">
                      <a:off x="706950" y="28063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1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4" y="2002"/>
                            <a:pt x="5714" y="1277"/>
                          </a:cubicBezTo>
                          <a:cubicBezTo>
                            <a:pt x="5714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565" name="Google Shape;10565;p10"/>
                    <p:cNvSpPr/>
                    <p:nvPr/>
                  </p:nvSpPr>
                  <p:spPr>
                    <a:xfrm rot="-5400000">
                      <a:off x="706950" y="30229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25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566" name="Google Shape;10566;p10"/>
                    <p:cNvSpPr/>
                    <p:nvPr/>
                  </p:nvSpPr>
                  <p:spPr>
                    <a:xfrm rot="-5400000">
                      <a:off x="800075" y="29738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42" y="1"/>
                          </a:moveTo>
                          <a:cubicBezTo>
                            <a:pt x="3635" y="1"/>
                            <a:pt x="2224" y="520"/>
                            <a:pt x="1209" y="1520"/>
                          </a:cubicBezTo>
                          <a:cubicBezTo>
                            <a:pt x="104" y="2642"/>
                            <a:pt x="1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2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2" y="7"/>
                            <a:pt x="4416" y="1"/>
                            <a:pt x="434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567" name="Google Shape;10567;p10"/>
                    <p:cNvSpPr/>
                    <p:nvPr/>
                  </p:nvSpPr>
                  <p:spPr>
                    <a:xfrm rot="-5400000">
                      <a:off x="833813" y="31031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568" name="Google Shape;10568;p10"/>
                    <p:cNvSpPr/>
                    <p:nvPr/>
                  </p:nvSpPr>
                  <p:spPr>
                    <a:xfrm rot="-5400000">
                      <a:off x="833163" y="27603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569" name="Google Shape;10569;p10"/>
                    <p:cNvSpPr/>
                    <p:nvPr/>
                  </p:nvSpPr>
                  <p:spPr>
                    <a:xfrm rot="-5400000">
                      <a:off x="931975" y="28509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570" name="Google Shape;10570;p10"/>
                    <p:cNvSpPr/>
                    <p:nvPr/>
                  </p:nvSpPr>
                  <p:spPr>
                    <a:xfrm rot="-5400000">
                      <a:off x="927875" y="3018600"/>
                      <a:ext cx="40150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605" y="1226"/>
                            <a:pt x="1605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571" name="Google Shape;10571;p10"/>
                    <p:cNvSpPr/>
                    <p:nvPr/>
                  </p:nvSpPr>
                  <p:spPr>
                    <a:xfrm rot="-5400000">
                      <a:off x="909538" y="25705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7" y="0"/>
                            <a:pt x="1" y="466"/>
                            <a:pt x="1" y="1036"/>
                          </a:cubicBezTo>
                          <a:cubicBezTo>
                            <a:pt x="1" y="1606"/>
                            <a:pt x="467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572" name="Google Shape;10572;p10"/>
                    <p:cNvSpPr/>
                    <p:nvPr/>
                  </p:nvSpPr>
                  <p:spPr>
                    <a:xfrm rot="-5400000">
                      <a:off x="795188" y="25247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7" y="1"/>
                          </a:moveTo>
                          <a:cubicBezTo>
                            <a:pt x="553" y="1"/>
                            <a:pt x="0" y="708"/>
                            <a:pt x="0" y="2296"/>
                          </a:cubicBezTo>
                          <a:cubicBezTo>
                            <a:pt x="0" y="3884"/>
                            <a:pt x="760" y="5386"/>
                            <a:pt x="1277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7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573" name="Google Shape;10573;p10"/>
                    <p:cNvSpPr/>
                    <p:nvPr/>
                  </p:nvSpPr>
                  <p:spPr>
                    <a:xfrm rot="-5400000">
                      <a:off x="797213" y="2623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2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26" y="2825"/>
                          </a:cubicBezTo>
                          <a:cubicBezTo>
                            <a:pt x="2225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2" y="4338"/>
                            <a:pt x="4540" y="4326"/>
                          </a:cubicBezTo>
                          <a:cubicBezTo>
                            <a:pt x="4660" y="3722"/>
                            <a:pt x="4143" y="2117"/>
                            <a:pt x="3038" y="995"/>
                          </a:cubicBezTo>
                          <a:cubicBezTo>
                            <a:pt x="2341" y="299"/>
                            <a:pt x="1720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574" name="Google Shape;10574;p10"/>
                    <p:cNvSpPr/>
                    <p:nvPr/>
                  </p:nvSpPr>
                  <p:spPr>
                    <a:xfrm rot="-5400000">
                      <a:off x="864225" y="26727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0" y="553"/>
                            <a:pt x="0" y="1278"/>
                          </a:cubicBezTo>
                          <a:cubicBezTo>
                            <a:pt x="0" y="2003"/>
                            <a:pt x="708" y="2555"/>
                            <a:pt x="2296" y="2555"/>
                          </a:cubicBezTo>
                          <a:cubicBezTo>
                            <a:pt x="3866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6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575" name="Google Shape;10575;p10"/>
                    <p:cNvSpPr/>
                    <p:nvPr/>
                  </p:nvSpPr>
                  <p:spPr>
                    <a:xfrm rot="-5400000">
                      <a:off x="864225" y="24561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63" y="760"/>
                            <a:pt x="1" y="1278"/>
                          </a:cubicBezTo>
                          <a:cubicBezTo>
                            <a:pt x="363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576" name="Google Shape;10576;p10"/>
                    <p:cNvSpPr/>
                    <p:nvPr/>
                  </p:nvSpPr>
                  <p:spPr>
                    <a:xfrm rot="-5400000">
                      <a:off x="797213" y="2460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9" y="4338"/>
                            <a:pt x="245" y="4343"/>
                            <a:pt x="319" y="4343"/>
                          </a:cubicBezTo>
                          <a:cubicBezTo>
                            <a:pt x="1026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577" name="Google Shape;10577;p10"/>
                    <p:cNvSpPr/>
                    <p:nvPr/>
                  </p:nvSpPr>
                  <p:spPr>
                    <a:xfrm rot="-5400000">
                      <a:off x="741900" y="26609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578" name="Google Shape;10578;p10"/>
                    <p:cNvSpPr/>
                    <p:nvPr/>
                  </p:nvSpPr>
                  <p:spPr>
                    <a:xfrm rot="-5400000">
                      <a:off x="745988" y="24932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579" name="Google Shape;10579;p10"/>
                    <p:cNvSpPr/>
                    <p:nvPr/>
                  </p:nvSpPr>
                  <p:spPr>
                    <a:xfrm rot="-5400000">
                      <a:off x="748000" y="2224275"/>
                      <a:ext cx="60850" cy="52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4" h="2086" extrusionOk="0">
                          <a:moveTo>
                            <a:pt x="1048" y="0"/>
                          </a:moveTo>
                          <a:cubicBezTo>
                            <a:pt x="513" y="0"/>
                            <a:pt x="0" y="414"/>
                            <a:pt x="0" y="1032"/>
                          </a:cubicBezTo>
                          <a:cubicBezTo>
                            <a:pt x="0" y="1619"/>
                            <a:pt x="466" y="2085"/>
                            <a:pt x="1053" y="2085"/>
                          </a:cubicBezTo>
                          <a:cubicBezTo>
                            <a:pt x="1968" y="2085"/>
                            <a:pt x="2434" y="963"/>
                            <a:pt x="1778" y="307"/>
                          </a:cubicBezTo>
                          <a:cubicBezTo>
                            <a:pt x="1566" y="95"/>
                            <a:pt x="1304" y="0"/>
                            <a:pt x="1048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580" name="Google Shape;10580;p10"/>
                    <p:cNvSpPr/>
                    <p:nvPr/>
                  </p:nvSpPr>
                  <p:spPr>
                    <a:xfrm rot="-5400000">
                      <a:off x="854725" y="218302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53" y="5714"/>
                            <a:pt x="1278" y="5714"/>
                          </a:cubicBezTo>
                          <a:cubicBezTo>
                            <a:pt x="1986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79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581" name="Google Shape;10581;p10"/>
                    <p:cNvSpPr/>
                    <p:nvPr/>
                  </p:nvSpPr>
                  <p:spPr>
                    <a:xfrm rot="-5400000">
                      <a:off x="800125" y="21185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5" y="1"/>
                          </a:moveTo>
                          <a:cubicBezTo>
                            <a:pt x="230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18" y="2227"/>
                            <a:pt x="1622" y="3349"/>
                          </a:cubicBezTo>
                          <a:cubicBezTo>
                            <a:pt x="2315" y="4052"/>
                            <a:pt x="2933" y="4349"/>
                            <a:pt x="3420" y="4349"/>
                          </a:cubicBezTo>
                          <a:cubicBezTo>
                            <a:pt x="3711" y="4349"/>
                            <a:pt x="3956" y="4244"/>
                            <a:pt x="4142" y="4057"/>
                          </a:cubicBezTo>
                          <a:cubicBezTo>
                            <a:pt x="4660" y="3556"/>
                            <a:pt x="4557" y="2642"/>
                            <a:pt x="3435" y="1537"/>
                          </a:cubicBezTo>
                          <a:cubicBezTo>
                            <a:pt x="2419" y="521"/>
                            <a:pt x="1022" y="1"/>
                            <a:pt x="30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582" name="Google Shape;10582;p10"/>
                    <p:cNvSpPr/>
                    <p:nvPr/>
                  </p:nvSpPr>
                  <p:spPr>
                    <a:xfrm rot="-5400000">
                      <a:off x="706963" y="2114213"/>
                      <a:ext cx="142825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3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5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5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583" name="Google Shape;10583;p10"/>
                    <p:cNvSpPr/>
                    <p:nvPr/>
                  </p:nvSpPr>
                  <p:spPr>
                    <a:xfrm rot="-5400000">
                      <a:off x="706950" y="23308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1" y="570"/>
                            <a:pt x="1" y="1277"/>
                          </a:cubicBezTo>
                          <a:cubicBezTo>
                            <a:pt x="1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9" y="1795"/>
                            <a:pt x="5714" y="1277"/>
                          </a:cubicBezTo>
                          <a:cubicBezTo>
                            <a:pt x="5369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584" name="Google Shape;10584;p10"/>
                    <p:cNvSpPr/>
                    <p:nvPr/>
                  </p:nvSpPr>
                  <p:spPr>
                    <a:xfrm rot="-5400000">
                      <a:off x="800075" y="22817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9" y="1520"/>
                          </a:cubicBezTo>
                          <a:cubicBezTo>
                            <a:pt x="87" y="2642"/>
                            <a:pt x="1" y="3539"/>
                            <a:pt x="501" y="4057"/>
                          </a:cubicBezTo>
                          <a:cubicBezTo>
                            <a:pt x="693" y="4242"/>
                            <a:pt x="936" y="4344"/>
                            <a:pt x="1222" y="4344"/>
                          </a:cubicBezTo>
                          <a:cubicBezTo>
                            <a:pt x="1711" y="4344"/>
                            <a:pt x="2325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585" name="Google Shape;10585;p10"/>
                    <p:cNvSpPr/>
                    <p:nvPr/>
                  </p:nvSpPr>
                  <p:spPr>
                    <a:xfrm rot="-5400000">
                      <a:off x="833600" y="24112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586" name="Google Shape;10586;p10"/>
                    <p:cNvSpPr/>
                    <p:nvPr/>
                  </p:nvSpPr>
                  <p:spPr>
                    <a:xfrm rot="-5400000">
                      <a:off x="833163" y="20682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587" name="Google Shape;10587;p10"/>
                    <p:cNvSpPr/>
                    <p:nvPr/>
                  </p:nvSpPr>
                  <p:spPr>
                    <a:xfrm rot="-5400000">
                      <a:off x="931975" y="2158850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605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588" name="Google Shape;10588;p10"/>
                    <p:cNvSpPr/>
                    <p:nvPr/>
                  </p:nvSpPr>
                  <p:spPr>
                    <a:xfrm rot="-5400000">
                      <a:off x="928088" y="23267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589" name="Google Shape;10589;p10"/>
                    <p:cNvSpPr/>
                    <p:nvPr/>
                  </p:nvSpPr>
                  <p:spPr>
                    <a:xfrm rot="-5400000">
                      <a:off x="905375" y="1882550"/>
                      <a:ext cx="60875" cy="52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5" h="2085" extrusionOk="0">
                          <a:moveTo>
                            <a:pt x="1399" y="0"/>
                          </a:moveTo>
                          <a:cubicBezTo>
                            <a:pt x="467" y="0"/>
                            <a:pt x="1" y="1122"/>
                            <a:pt x="657" y="1778"/>
                          </a:cubicBezTo>
                          <a:cubicBezTo>
                            <a:pt x="868" y="1990"/>
                            <a:pt x="1129" y="2085"/>
                            <a:pt x="1384" y="2085"/>
                          </a:cubicBezTo>
                          <a:cubicBezTo>
                            <a:pt x="1920" y="2085"/>
                            <a:pt x="2434" y="1667"/>
                            <a:pt x="2434" y="1036"/>
                          </a:cubicBezTo>
                          <a:cubicBezTo>
                            <a:pt x="2434" y="466"/>
                            <a:pt x="1968" y="0"/>
                            <a:pt x="1399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590" name="Google Shape;10590;p10"/>
                    <p:cNvSpPr/>
                    <p:nvPr/>
                  </p:nvSpPr>
                  <p:spPr>
                    <a:xfrm rot="-5400000">
                      <a:off x="795188" y="18326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68"/>
                            <a:pt x="1278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591" name="Google Shape;10591;p10"/>
                    <p:cNvSpPr/>
                    <p:nvPr/>
                  </p:nvSpPr>
                  <p:spPr>
                    <a:xfrm rot="-5400000">
                      <a:off x="797213" y="1931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3" y="0"/>
                          </a:moveTo>
                          <a:cubicBezTo>
                            <a:pt x="936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4" y="1703"/>
                            <a:pt x="1209" y="2825"/>
                          </a:cubicBezTo>
                          <a:cubicBezTo>
                            <a:pt x="2224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8" y="995"/>
                          </a:cubicBezTo>
                          <a:cubicBezTo>
                            <a:pt x="2331" y="299"/>
                            <a:pt x="1713" y="0"/>
                            <a:pt x="122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592" name="Google Shape;10592;p10"/>
                    <p:cNvSpPr/>
                    <p:nvPr/>
                  </p:nvSpPr>
                  <p:spPr>
                    <a:xfrm rot="-5400000">
                      <a:off x="864225" y="19806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8" y="2555"/>
                            <a:pt x="2296" y="2555"/>
                          </a:cubicBezTo>
                          <a:cubicBezTo>
                            <a:pt x="3867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593" name="Google Shape;10593;p10"/>
                    <p:cNvSpPr/>
                    <p:nvPr/>
                  </p:nvSpPr>
                  <p:spPr>
                    <a:xfrm rot="-5400000">
                      <a:off x="864225" y="17640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18" y="1"/>
                          </a:moveTo>
                          <a:cubicBezTo>
                            <a:pt x="1848" y="1"/>
                            <a:pt x="346" y="760"/>
                            <a:pt x="1" y="1278"/>
                          </a:cubicBezTo>
                          <a:cubicBezTo>
                            <a:pt x="346" y="1796"/>
                            <a:pt x="1848" y="2555"/>
                            <a:pt x="3418" y="2555"/>
                          </a:cubicBezTo>
                          <a:cubicBezTo>
                            <a:pt x="5006" y="2555"/>
                            <a:pt x="5714" y="2003"/>
                            <a:pt x="5714" y="1278"/>
                          </a:cubicBezTo>
                          <a:cubicBezTo>
                            <a:pt x="5714" y="553"/>
                            <a:pt x="5006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594" name="Google Shape;10594;p10"/>
                    <p:cNvSpPr/>
                    <p:nvPr/>
                  </p:nvSpPr>
                  <p:spPr>
                    <a:xfrm rot="-5400000">
                      <a:off x="797213" y="17682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01" y="2117"/>
                            <a:pt x="1" y="3722"/>
                            <a:pt x="122" y="4326"/>
                          </a:cubicBezTo>
                          <a:cubicBezTo>
                            <a:pt x="179" y="4338"/>
                            <a:pt x="245" y="4343"/>
                            <a:pt x="320" y="4343"/>
                          </a:cubicBezTo>
                          <a:cubicBezTo>
                            <a:pt x="1026" y="4343"/>
                            <a:pt x="2436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595" name="Google Shape;10595;p10"/>
                    <p:cNvSpPr/>
                    <p:nvPr/>
                  </p:nvSpPr>
                  <p:spPr>
                    <a:xfrm rot="-5400000">
                      <a:off x="741900" y="19688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8" y="1243"/>
                            <a:pt x="1588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596" name="Google Shape;10596;p10"/>
                    <p:cNvSpPr/>
                    <p:nvPr/>
                  </p:nvSpPr>
                  <p:spPr>
                    <a:xfrm rot="-5400000">
                      <a:off x="746213" y="18013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597" name="Google Shape;10597;p10"/>
                    <p:cNvSpPr/>
                    <p:nvPr/>
                  </p:nvSpPr>
                  <p:spPr>
                    <a:xfrm rot="-5400000">
                      <a:off x="752263" y="1536438"/>
                      <a:ext cx="52225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90" extrusionOk="0">
                          <a:moveTo>
                            <a:pt x="1053" y="1"/>
                          </a:moveTo>
                          <a:cubicBezTo>
                            <a:pt x="467" y="1"/>
                            <a:pt x="1" y="467"/>
                            <a:pt x="1" y="1036"/>
                          </a:cubicBezTo>
                          <a:cubicBezTo>
                            <a:pt x="1" y="1623"/>
                            <a:pt x="467" y="2089"/>
                            <a:pt x="1053" y="2089"/>
                          </a:cubicBezTo>
                          <a:cubicBezTo>
                            <a:pt x="1623" y="2089"/>
                            <a:pt x="2089" y="1623"/>
                            <a:pt x="2089" y="1036"/>
                          </a:cubicBezTo>
                          <a:cubicBezTo>
                            <a:pt x="2089" y="467"/>
                            <a:pt x="1623" y="1"/>
                            <a:pt x="10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598" name="Google Shape;10598;p10"/>
                    <p:cNvSpPr/>
                    <p:nvPr/>
                  </p:nvSpPr>
                  <p:spPr>
                    <a:xfrm rot="-5400000">
                      <a:off x="854725" y="1491350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70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6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599" name="Google Shape;10599;p10"/>
                    <p:cNvSpPr/>
                    <p:nvPr/>
                  </p:nvSpPr>
                  <p:spPr>
                    <a:xfrm rot="-5400000">
                      <a:off x="800125" y="14264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6" y="1"/>
                          </a:moveTo>
                          <a:cubicBezTo>
                            <a:pt x="231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01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1" y="4349"/>
                          </a:cubicBezTo>
                          <a:cubicBezTo>
                            <a:pt x="3711" y="4349"/>
                            <a:pt x="3956" y="4244"/>
                            <a:pt x="4143" y="4057"/>
                          </a:cubicBezTo>
                          <a:cubicBezTo>
                            <a:pt x="4660" y="3556"/>
                            <a:pt x="4540" y="2642"/>
                            <a:pt x="3435" y="1537"/>
                          </a:cubicBezTo>
                          <a:cubicBezTo>
                            <a:pt x="2420" y="521"/>
                            <a:pt x="1022" y="1"/>
                            <a:pt x="30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00" name="Google Shape;10600;p10"/>
                    <p:cNvSpPr/>
                    <p:nvPr/>
                  </p:nvSpPr>
                  <p:spPr>
                    <a:xfrm rot="-5400000">
                      <a:off x="706950" y="14221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01" name="Google Shape;10601;p10"/>
                    <p:cNvSpPr/>
                    <p:nvPr/>
                  </p:nvSpPr>
                  <p:spPr>
                    <a:xfrm rot="-5400000">
                      <a:off x="706950" y="16387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6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6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02" name="Google Shape;10602;p10"/>
                    <p:cNvSpPr/>
                    <p:nvPr/>
                  </p:nvSpPr>
                  <p:spPr>
                    <a:xfrm rot="-5400000">
                      <a:off x="800075" y="1589575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8" y="1520"/>
                          </a:cubicBezTo>
                          <a:cubicBezTo>
                            <a:pt x="87" y="2642"/>
                            <a:pt x="0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1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0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03" name="Google Shape;10603;p10"/>
                    <p:cNvSpPr/>
                    <p:nvPr/>
                  </p:nvSpPr>
                  <p:spPr>
                    <a:xfrm rot="-5400000">
                      <a:off x="833600" y="17191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2" y="0"/>
                          </a:moveTo>
                          <a:cubicBezTo>
                            <a:pt x="1" y="0"/>
                            <a:pt x="1" y="1243"/>
                            <a:pt x="812" y="1243"/>
                          </a:cubicBezTo>
                          <a:cubicBezTo>
                            <a:pt x="1606" y="1243"/>
                            <a:pt x="1606" y="0"/>
                            <a:pt x="812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04" name="Google Shape;10604;p10"/>
                    <p:cNvSpPr/>
                    <p:nvPr/>
                  </p:nvSpPr>
                  <p:spPr>
                    <a:xfrm rot="-5400000">
                      <a:off x="833150" y="1376150"/>
                      <a:ext cx="4017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05" name="Google Shape;10605;p10"/>
                    <p:cNvSpPr/>
                    <p:nvPr/>
                  </p:nvSpPr>
                  <p:spPr>
                    <a:xfrm rot="-5400000">
                      <a:off x="909538" y="1186288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6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66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06" name="Google Shape;10606;p10"/>
                    <p:cNvSpPr/>
                    <p:nvPr/>
                  </p:nvSpPr>
                  <p:spPr>
                    <a:xfrm rot="-5400000">
                      <a:off x="794963" y="1140763"/>
                      <a:ext cx="6432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73" h="5714" extrusionOk="0">
                          <a:moveTo>
                            <a:pt x="1295" y="1"/>
                          </a:moveTo>
                          <a:cubicBezTo>
                            <a:pt x="570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77" y="5386"/>
                            <a:pt x="1295" y="5714"/>
                          </a:cubicBezTo>
                          <a:cubicBezTo>
                            <a:pt x="1796" y="5368"/>
                            <a:pt x="2572" y="3867"/>
                            <a:pt x="2572" y="2296"/>
                          </a:cubicBezTo>
                          <a:cubicBezTo>
                            <a:pt x="2572" y="726"/>
                            <a:pt x="2003" y="1"/>
                            <a:pt x="12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07" name="Google Shape;10607;p10"/>
                    <p:cNvSpPr/>
                    <p:nvPr/>
                  </p:nvSpPr>
                  <p:spPr>
                    <a:xfrm rot="-5400000">
                      <a:off x="797438" y="1239438"/>
                      <a:ext cx="11607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43" h="4344" extrusionOk="0">
                          <a:moveTo>
                            <a:pt x="1214" y="0"/>
                          </a:moveTo>
                          <a:cubicBezTo>
                            <a:pt x="927" y="0"/>
                            <a:pt x="685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08" y="2825"/>
                          </a:cubicBezTo>
                          <a:cubicBezTo>
                            <a:pt x="2224" y="3824"/>
                            <a:pt x="3635" y="4343"/>
                            <a:pt x="4341" y="4343"/>
                          </a:cubicBezTo>
                          <a:cubicBezTo>
                            <a:pt x="4416" y="4343"/>
                            <a:pt x="4482" y="4338"/>
                            <a:pt x="4539" y="4326"/>
                          </a:cubicBezTo>
                          <a:cubicBezTo>
                            <a:pt x="4643" y="3722"/>
                            <a:pt x="4142" y="2117"/>
                            <a:pt x="3020" y="995"/>
                          </a:cubicBezTo>
                          <a:cubicBezTo>
                            <a:pt x="2324" y="299"/>
                            <a:pt x="1703" y="0"/>
                            <a:pt x="121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08" name="Google Shape;10608;p10"/>
                    <p:cNvSpPr/>
                    <p:nvPr/>
                  </p:nvSpPr>
                  <p:spPr>
                    <a:xfrm rot="-5400000">
                      <a:off x="864225" y="12885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9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9" y="2555"/>
                            <a:pt x="2296" y="2555"/>
                          </a:cubicBezTo>
                          <a:cubicBezTo>
                            <a:pt x="3867" y="2555"/>
                            <a:pt x="5351" y="1796"/>
                            <a:pt x="5714" y="1278"/>
                          </a:cubicBezTo>
                          <a:cubicBezTo>
                            <a:pt x="5351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09" name="Google Shape;10609;p10"/>
                    <p:cNvSpPr/>
                    <p:nvPr/>
                  </p:nvSpPr>
                  <p:spPr>
                    <a:xfrm rot="-5400000">
                      <a:off x="864225" y="107192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45" y="760"/>
                            <a:pt x="0" y="1278"/>
                          </a:cubicBezTo>
                          <a:cubicBezTo>
                            <a:pt x="345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10" name="Google Shape;10610;p10"/>
                    <p:cNvSpPr/>
                    <p:nvPr/>
                  </p:nvSpPr>
                  <p:spPr>
                    <a:xfrm rot="-5400000">
                      <a:off x="797213" y="1076113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3" y="1"/>
                          </a:moveTo>
                          <a:cubicBezTo>
                            <a:pt x="2943" y="1"/>
                            <a:pt x="2321" y="303"/>
                            <a:pt x="1623" y="1012"/>
                          </a:cubicBezTo>
                          <a:cubicBezTo>
                            <a:pt x="518" y="2134"/>
                            <a:pt x="0" y="3722"/>
                            <a:pt x="104" y="4326"/>
                          </a:cubicBezTo>
                          <a:cubicBezTo>
                            <a:pt x="163" y="4338"/>
                            <a:pt x="231" y="4343"/>
                            <a:pt x="306" y="4343"/>
                          </a:cubicBezTo>
                          <a:cubicBezTo>
                            <a:pt x="1025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18" y="1"/>
                            <a:pt x="343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11" name="Google Shape;10611;p10"/>
                    <p:cNvSpPr/>
                    <p:nvPr/>
                  </p:nvSpPr>
                  <p:spPr>
                    <a:xfrm rot="-5400000">
                      <a:off x="741900" y="12767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12" name="Google Shape;10612;p10"/>
                    <p:cNvSpPr/>
                    <p:nvPr/>
                  </p:nvSpPr>
                  <p:spPr>
                    <a:xfrm rot="-5400000">
                      <a:off x="746213" y="11092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13" name="Google Shape;10613;p10"/>
                    <p:cNvSpPr/>
                    <p:nvPr/>
                  </p:nvSpPr>
                  <p:spPr>
                    <a:xfrm rot="-5400000">
                      <a:off x="833588" y="10270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14" name="Google Shape;10614;p10"/>
                    <p:cNvSpPr/>
                    <p:nvPr/>
                  </p:nvSpPr>
                  <p:spPr>
                    <a:xfrm rot="-5400000">
                      <a:off x="932188" y="14669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15" name="Google Shape;10615;p10"/>
                    <p:cNvSpPr/>
                    <p:nvPr/>
                  </p:nvSpPr>
                  <p:spPr>
                    <a:xfrm rot="-5400000">
                      <a:off x="928088" y="16346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5" y="0"/>
                          </a:moveTo>
                          <a:cubicBezTo>
                            <a:pt x="1" y="0"/>
                            <a:pt x="1" y="1226"/>
                            <a:pt x="795" y="1226"/>
                          </a:cubicBezTo>
                          <a:cubicBezTo>
                            <a:pt x="1589" y="1226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  <p:grpSp>
                <p:nvGrpSpPr>
                  <p:cNvPr id="10616" name="Google Shape;10616;p10"/>
                  <p:cNvGrpSpPr/>
                  <p:nvPr/>
                </p:nvGrpSpPr>
                <p:grpSpPr>
                  <a:xfrm rot="10800000">
                    <a:off x="250000" y="213525"/>
                    <a:ext cx="266250" cy="2486750"/>
                    <a:chOff x="701350" y="992275"/>
                    <a:chExt cx="266250" cy="2486750"/>
                  </a:xfrm>
                </p:grpSpPr>
                <p:sp>
                  <p:nvSpPr>
                    <p:cNvPr id="10617" name="Google Shape;10617;p10"/>
                    <p:cNvSpPr/>
                    <p:nvPr/>
                  </p:nvSpPr>
                  <p:spPr>
                    <a:xfrm rot="-5400000">
                      <a:off x="909538" y="32626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84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84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18" name="Google Shape;10618;p10"/>
                    <p:cNvSpPr/>
                    <p:nvPr/>
                  </p:nvSpPr>
                  <p:spPr>
                    <a:xfrm rot="-5400000">
                      <a:off x="795175" y="321687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86"/>
                            <a:pt x="1278" y="5714"/>
                          </a:cubicBezTo>
                          <a:cubicBezTo>
                            <a:pt x="1796" y="5386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2003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19" name="Google Shape;10619;p10"/>
                    <p:cNvSpPr/>
                    <p:nvPr/>
                  </p:nvSpPr>
                  <p:spPr>
                    <a:xfrm rot="-5400000">
                      <a:off x="797200" y="3315550"/>
                      <a:ext cx="116550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2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5" y="1703"/>
                            <a:pt x="1226" y="2825"/>
                          </a:cubicBezTo>
                          <a:cubicBezTo>
                            <a:pt x="2226" y="3824"/>
                            <a:pt x="3636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9" y="995"/>
                          </a:cubicBezTo>
                          <a:cubicBezTo>
                            <a:pt x="2342" y="299"/>
                            <a:pt x="1721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20" name="Google Shape;10620;p10"/>
                    <p:cNvSpPr/>
                    <p:nvPr/>
                  </p:nvSpPr>
                  <p:spPr>
                    <a:xfrm rot="-5400000">
                      <a:off x="864225" y="336487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26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26" y="2555"/>
                            <a:pt x="2296" y="2555"/>
                          </a:cubicBezTo>
                          <a:cubicBezTo>
                            <a:pt x="3867" y="2555"/>
                            <a:pt x="5369" y="1796"/>
                            <a:pt x="5714" y="1278"/>
                          </a:cubicBezTo>
                          <a:cubicBezTo>
                            <a:pt x="5369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21" name="Google Shape;10621;p10"/>
                    <p:cNvSpPr/>
                    <p:nvPr/>
                  </p:nvSpPr>
                  <p:spPr>
                    <a:xfrm rot="-5400000">
                      <a:off x="864438" y="3148038"/>
                      <a:ext cx="142425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7" h="2556" extrusionOk="0">
                          <a:moveTo>
                            <a:pt x="3418" y="1"/>
                          </a:moveTo>
                          <a:cubicBezTo>
                            <a:pt x="1847" y="1"/>
                            <a:pt x="346" y="760"/>
                            <a:pt x="0" y="1278"/>
                          </a:cubicBezTo>
                          <a:cubicBezTo>
                            <a:pt x="346" y="1796"/>
                            <a:pt x="1847" y="2555"/>
                            <a:pt x="3418" y="2555"/>
                          </a:cubicBezTo>
                          <a:cubicBezTo>
                            <a:pt x="4988" y="2555"/>
                            <a:pt x="5696" y="2003"/>
                            <a:pt x="5696" y="1278"/>
                          </a:cubicBezTo>
                          <a:cubicBezTo>
                            <a:pt x="5696" y="553"/>
                            <a:pt x="4988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22" name="Google Shape;10622;p10"/>
                    <p:cNvSpPr/>
                    <p:nvPr/>
                  </p:nvSpPr>
                  <p:spPr>
                    <a:xfrm rot="-5400000">
                      <a:off x="797213" y="3152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7" y="1"/>
                          </a:moveTo>
                          <a:cubicBezTo>
                            <a:pt x="2951" y="1"/>
                            <a:pt x="2332" y="303"/>
                            <a:pt x="1622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8" y="4338"/>
                            <a:pt x="245" y="4343"/>
                            <a:pt x="319" y="4343"/>
                          </a:cubicBezTo>
                          <a:cubicBezTo>
                            <a:pt x="1025" y="4343"/>
                            <a:pt x="2437" y="3824"/>
                            <a:pt x="3452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20" y="1"/>
                            <a:pt x="3437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23" name="Google Shape;10623;p10"/>
                    <p:cNvSpPr/>
                    <p:nvPr/>
                  </p:nvSpPr>
                  <p:spPr>
                    <a:xfrm rot="-5400000">
                      <a:off x="840925" y="3443825"/>
                      <a:ext cx="39725" cy="306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7" extrusionOk="0">
                          <a:moveTo>
                            <a:pt x="794" y="1"/>
                          </a:moveTo>
                          <a:cubicBezTo>
                            <a:pt x="0" y="1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24" name="Google Shape;10624;p10"/>
                    <p:cNvSpPr/>
                    <p:nvPr/>
                  </p:nvSpPr>
                  <p:spPr>
                    <a:xfrm rot="-5400000">
                      <a:off x="746000" y="31853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25" name="Google Shape;10625;p10"/>
                    <p:cNvSpPr/>
                    <p:nvPr/>
                  </p:nvSpPr>
                  <p:spPr>
                    <a:xfrm rot="-5400000">
                      <a:off x="752475" y="2920425"/>
                      <a:ext cx="51800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72" h="2090" extrusionOk="0">
                          <a:moveTo>
                            <a:pt x="1036" y="1"/>
                          </a:moveTo>
                          <a:cubicBezTo>
                            <a:pt x="466" y="1"/>
                            <a:pt x="0" y="467"/>
                            <a:pt x="0" y="1036"/>
                          </a:cubicBezTo>
                          <a:cubicBezTo>
                            <a:pt x="0" y="1623"/>
                            <a:pt x="466" y="2089"/>
                            <a:pt x="1036" y="2089"/>
                          </a:cubicBezTo>
                          <a:cubicBezTo>
                            <a:pt x="1605" y="2089"/>
                            <a:pt x="2071" y="1623"/>
                            <a:pt x="2071" y="1036"/>
                          </a:cubicBezTo>
                          <a:cubicBezTo>
                            <a:pt x="2071" y="467"/>
                            <a:pt x="1605" y="1"/>
                            <a:pt x="103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26" name="Google Shape;10626;p10"/>
                    <p:cNvSpPr/>
                    <p:nvPr/>
                  </p:nvSpPr>
                  <p:spPr>
                    <a:xfrm rot="-5400000">
                      <a:off x="854738" y="2875138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0" y="1847"/>
                            <a:pt x="0" y="3418"/>
                          </a:cubicBezTo>
                          <a:cubicBezTo>
                            <a:pt x="0" y="5006"/>
                            <a:pt x="553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5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27" name="Google Shape;10627;p10"/>
                    <p:cNvSpPr/>
                    <p:nvPr/>
                  </p:nvSpPr>
                  <p:spPr>
                    <a:xfrm rot="-5400000">
                      <a:off x="800125" y="2810650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19" y="1"/>
                          </a:moveTo>
                          <a:cubicBezTo>
                            <a:pt x="245" y="1"/>
                            <a:pt x="179" y="7"/>
                            <a:pt x="121" y="18"/>
                          </a:cubicBezTo>
                          <a:cubicBezTo>
                            <a:pt x="1" y="639"/>
                            <a:pt x="518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5" y="4349"/>
                          </a:cubicBezTo>
                          <a:cubicBezTo>
                            <a:pt x="3718" y="4349"/>
                            <a:pt x="3967" y="4244"/>
                            <a:pt x="4160" y="4057"/>
                          </a:cubicBezTo>
                          <a:cubicBezTo>
                            <a:pt x="4661" y="3556"/>
                            <a:pt x="4557" y="2642"/>
                            <a:pt x="3435" y="1537"/>
                          </a:cubicBezTo>
                          <a:cubicBezTo>
                            <a:pt x="2435" y="521"/>
                            <a:pt x="1026" y="1"/>
                            <a:pt x="319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28" name="Google Shape;10628;p10"/>
                    <p:cNvSpPr/>
                    <p:nvPr/>
                  </p:nvSpPr>
                  <p:spPr>
                    <a:xfrm rot="-5400000">
                      <a:off x="706950" y="28063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1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4" y="2002"/>
                            <a:pt x="5714" y="1277"/>
                          </a:cubicBezTo>
                          <a:cubicBezTo>
                            <a:pt x="5714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29" name="Google Shape;10629;p10"/>
                    <p:cNvSpPr/>
                    <p:nvPr/>
                  </p:nvSpPr>
                  <p:spPr>
                    <a:xfrm rot="-5400000">
                      <a:off x="706950" y="30229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25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30" name="Google Shape;10630;p10"/>
                    <p:cNvSpPr/>
                    <p:nvPr/>
                  </p:nvSpPr>
                  <p:spPr>
                    <a:xfrm rot="-5400000">
                      <a:off x="800075" y="29738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42" y="1"/>
                          </a:moveTo>
                          <a:cubicBezTo>
                            <a:pt x="3635" y="1"/>
                            <a:pt x="2224" y="520"/>
                            <a:pt x="1209" y="1520"/>
                          </a:cubicBezTo>
                          <a:cubicBezTo>
                            <a:pt x="104" y="2642"/>
                            <a:pt x="1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2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2" y="7"/>
                            <a:pt x="4416" y="1"/>
                            <a:pt x="434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31" name="Google Shape;10631;p10"/>
                    <p:cNvSpPr/>
                    <p:nvPr/>
                  </p:nvSpPr>
                  <p:spPr>
                    <a:xfrm rot="-5400000">
                      <a:off x="833813" y="31031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32" name="Google Shape;10632;p10"/>
                    <p:cNvSpPr/>
                    <p:nvPr/>
                  </p:nvSpPr>
                  <p:spPr>
                    <a:xfrm rot="-5400000">
                      <a:off x="833163" y="27603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33" name="Google Shape;10633;p10"/>
                    <p:cNvSpPr/>
                    <p:nvPr/>
                  </p:nvSpPr>
                  <p:spPr>
                    <a:xfrm rot="-5400000">
                      <a:off x="931975" y="28509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34" name="Google Shape;10634;p10"/>
                    <p:cNvSpPr/>
                    <p:nvPr/>
                  </p:nvSpPr>
                  <p:spPr>
                    <a:xfrm rot="-5400000">
                      <a:off x="927875" y="3018600"/>
                      <a:ext cx="40150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605" y="1226"/>
                            <a:pt x="1605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35" name="Google Shape;10635;p10"/>
                    <p:cNvSpPr/>
                    <p:nvPr/>
                  </p:nvSpPr>
                  <p:spPr>
                    <a:xfrm rot="-5400000">
                      <a:off x="909538" y="2570513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7" y="0"/>
                            <a:pt x="1" y="466"/>
                            <a:pt x="1" y="1036"/>
                          </a:cubicBezTo>
                          <a:cubicBezTo>
                            <a:pt x="1" y="1606"/>
                            <a:pt x="467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36" name="Google Shape;10636;p10"/>
                    <p:cNvSpPr/>
                    <p:nvPr/>
                  </p:nvSpPr>
                  <p:spPr>
                    <a:xfrm rot="-5400000">
                      <a:off x="795188" y="25247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7" y="1"/>
                          </a:moveTo>
                          <a:cubicBezTo>
                            <a:pt x="553" y="1"/>
                            <a:pt x="0" y="708"/>
                            <a:pt x="0" y="2296"/>
                          </a:cubicBezTo>
                          <a:cubicBezTo>
                            <a:pt x="0" y="3884"/>
                            <a:pt x="760" y="5386"/>
                            <a:pt x="1277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7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37" name="Google Shape;10637;p10"/>
                    <p:cNvSpPr/>
                    <p:nvPr/>
                  </p:nvSpPr>
                  <p:spPr>
                    <a:xfrm rot="-5400000">
                      <a:off x="797213" y="26234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7" y="0"/>
                          </a:moveTo>
                          <a:cubicBezTo>
                            <a:pt x="938" y="0"/>
                            <a:pt x="692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26" y="2825"/>
                          </a:cubicBezTo>
                          <a:cubicBezTo>
                            <a:pt x="2225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2" y="4338"/>
                            <a:pt x="4540" y="4326"/>
                          </a:cubicBezTo>
                          <a:cubicBezTo>
                            <a:pt x="4660" y="3722"/>
                            <a:pt x="4143" y="2117"/>
                            <a:pt x="3038" y="995"/>
                          </a:cubicBezTo>
                          <a:cubicBezTo>
                            <a:pt x="2341" y="299"/>
                            <a:pt x="1720" y="0"/>
                            <a:pt x="1227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38" name="Google Shape;10638;p10"/>
                    <p:cNvSpPr/>
                    <p:nvPr/>
                  </p:nvSpPr>
                  <p:spPr>
                    <a:xfrm rot="-5400000">
                      <a:off x="864225" y="26727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0" y="553"/>
                            <a:pt x="0" y="1278"/>
                          </a:cubicBezTo>
                          <a:cubicBezTo>
                            <a:pt x="0" y="2003"/>
                            <a:pt x="708" y="2555"/>
                            <a:pt x="2296" y="2555"/>
                          </a:cubicBezTo>
                          <a:cubicBezTo>
                            <a:pt x="3866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6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39" name="Google Shape;10639;p10"/>
                    <p:cNvSpPr/>
                    <p:nvPr/>
                  </p:nvSpPr>
                  <p:spPr>
                    <a:xfrm rot="-5400000">
                      <a:off x="864225" y="24561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63" y="760"/>
                            <a:pt x="1" y="1278"/>
                          </a:cubicBezTo>
                          <a:cubicBezTo>
                            <a:pt x="363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40" name="Google Shape;10640;p10"/>
                    <p:cNvSpPr/>
                    <p:nvPr/>
                  </p:nvSpPr>
                  <p:spPr>
                    <a:xfrm rot="-5400000">
                      <a:off x="797213" y="2460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18" y="2117"/>
                            <a:pt x="0" y="3722"/>
                            <a:pt x="121" y="4326"/>
                          </a:cubicBezTo>
                          <a:cubicBezTo>
                            <a:pt x="179" y="4338"/>
                            <a:pt x="245" y="4343"/>
                            <a:pt x="319" y="4343"/>
                          </a:cubicBezTo>
                          <a:cubicBezTo>
                            <a:pt x="1026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41" name="Google Shape;10641;p10"/>
                    <p:cNvSpPr/>
                    <p:nvPr/>
                  </p:nvSpPr>
                  <p:spPr>
                    <a:xfrm rot="-5400000">
                      <a:off x="741900" y="26609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4" y="0"/>
                          </a:moveTo>
                          <a:cubicBezTo>
                            <a:pt x="0" y="0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42" name="Google Shape;10642;p10"/>
                    <p:cNvSpPr/>
                    <p:nvPr/>
                  </p:nvSpPr>
                  <p:spPr>
                    <a:xfrm rot="-5400000">
                      <a:off x="745988" y="249326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43" name="Google Shape;10643;p10"/>
                    <p:cNvSpPr/>
                    <p:nvPr/>
                  </p:nvSpPr>
                  <p:spPr>
                    <a:xfrm rot="-5400000">
                      <a:off x="748000" y="2224275"/>
                      <a:ext cx="60850" cy="521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4" h="2086" extrusionOk="0">
                          <a:moveTo>
                            <a:pt x="1048" y="0"/>
                          </a:moveTo>
                          <a:cubicBezTo>
                            <a:pt x="513" y="0"/>
                            <a:pt x="0" y="414"/>
                            <a:pt x="0" y="1032"/>
                          </a:cubicBezTo>
                          <a:cubicBezTo>
                            <a:pt x="0" y="1619"/>
                            <a:pt x="466" y="2085"/>
                            <a:pt x="1053" y="2085"/>
                          </a:cubicBezTo>
                          <a:cubicBezTo>
                            <a:pt x="1968" y="2085"/>
                            <a:pt x="2434" y="963"/>
                            <a:pt x="1778" y="307"/>
                          </a:cubicBezTo>
                          <a:cubicBezTo>
                            <a:pt x="1566" y="95"/>
                            <a:pt x="1304" y="0"/>
                            <a:pt x="1048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44" name="Google Shape;10644;p10"/>
                    <p:cNvSpPr/>
                    <p:nvPr/>
                  </p:nvSpPr>
                  <p:spPr>
                    <a:xfrm rot="-5400000">
                      <a:off x="854725" y="2183025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53" y="5714"/>
                            <a:pt x="1278" y="5714"/>
                          </a:cubicBezTo>
                          <a:cubicBezTo>
                            <a:pt x="1986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79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45" name="Google Shape;10645;p10"/>
                    <p:cNvSpPr/>
                    <p:nvPr/>
                  </p:nvSpPr>
                  <p:spPr>
                    <a:xfrm rot="-5400000">
                      <a:off x="800125" y="21185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5" y="1"/>
                          </a:moveTo>
                          <a:cubicBezTo>
                            <a:pt x="230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18" y="2227"/>
                            <a:pt x="1622" y="3349"/>
                          </a:cubicBezTo>
                          <a:cubicBezTo>
                            <a:pt x="2315" y="4052"/>
                            <a:pt x="2933" y="4349"/>
                            <a:pt x="3420" y="4349"/>
                          </a:cubicBezTo>
                          <a:cubicBezTo>
                            <a:pt x="3711" y="4349"/>
                            <a:pt x="3956" y="4244"/>
                            <a:pt x="4142" y="4057"/>
                          </a:cubicBezTo>
                          <a:cubicBezTo>
                            <a:pt x="4660" y="3556"/>
                            <a:pt x="4557" y="2642"/>
                            <a:pt x="3435" y="1537"/>
                          </a:cubicBezTo>
                          <a:cubicBezTo>
                            <a:pt x="2419" y="521"/>
                            <a:pt x="1022" y="1"/>
                            <a:pt x="30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46" name="Google Shape;10646;p10"/>
                    <p:cNvSpPr/>
                    <p:nvPr/>
                  </p:nvSpPr>
                  <p:spPr>
                    <a:xfrm rot="-5400000">
                      <a:off x="706963" y="2114213"/>
                      <a:ext cx="142825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3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5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5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47" name="Google Shape;10647;p10"/>
                    <p:cNvSpPr/>
                    <p:nvPr/>
                  </p:nvSpPr>
                  <p:spPr>
                    <a:xfrm rot="-5400000">
                      <a:off x="706950" y="2330825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1" y="570"/>
                            <a:pt x="1" y="1277"/>
                          </a:cubicBezTo>
                          <a:cubicBezTo>
                            <a:pt x="1" y="2002"/>
                            <a:pt x="708" y="2572"/>
                            <a:pt x="2296" y="2572"/>
                          </a:cubicBezTo>
                          <a:cubicBezTo>
                            <a:pt x="3867" y="2572"/>
                            <a:pt x="5369" y="1795"/>
                            <a:pt x="5714" y="1277"/>
                          </a:cubicBezTo>
                          <a:cubicBezTo>
                            <a:pt x="5369" y="777"/>
                            <a:pt x="3867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48" name="Google Shape;10648;p10"/>
                    <p:cNvSpPr/>
                    <p:nvPr/>
                  </p:nvSpPr>
                  <p:spPr>
                    <a:xfrm rot="-5400000">
                      <a:off x="800075" y="2281700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9" y="1520"/>
                          </a:cubicBezTo>
                          <a:cubicBezTo>
                            <a:pt x="87" y="2642"/>
                            <a:pt x="1" y="3539"/>
                            <a:pt x="501" y="4057"/>
                          </a:cubicBezTo>
                          <a:cubicBezTo>
                            <a:pt x="693" y="4242"/>
                            <a:pt x="936" y="4344"/>
                            <a:pt x="1222" y="4344"/>
                          </a:cubicBezTo>
                          <a:cubicBezTo>
                            <a:pt x="1711" y="4344"/>
                            <a:pt x="2325" y="4046"/>
                            <a:pt x="3021" y="3349"/>
                          </a:cubicBezTo>
                          <a:cubicBezTo>
                            <a:pt x="4143" y="2227"/>
                            <a:pt x="4661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49" name="Google Shape;10649;p10"/>
                    <p:cNvSpPr/>
                    <p:nvPr/>
                  </p:nvSpPr>
                  <p:spPr>
                    <a:xfrm rot="-5400000">
                      <a:off x="833600" y="24112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1" y="0"/>
                          </a:moveTo>
                          <a:cubicBezTo>
                            <a:pt x="0" y="0"/>
                            <a:pt x="0" y="1243"/>
                            <a:pt x="811" y="1243"/>
                          </a:cubicBezTo>
                          <a:cubicBezTo>
                            <a:pt x="1605" y="1243"/>
                            <a:pt x="1605" y="0"/>
                            <a:pt x="811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50" name="Google Shape;10650;p10"/>
                    <p:cNvSpPr/>
                    <p:nvPr/>
                  </p:nvSpPr>
                  <p:spPr>
                    <a:xfrm rot="-5400000">
                      <a:off x="833163" y="2068263"/>
                      <a:ext cx="40150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51" name="Google Shape;10651;p10"/>
                    <p:cNvSpPr/>
                    <p:nvPr/>
                  </p:nvSpPr>
                  <p:spPr>
                    <a:xfrm rot="-5400000">
                      <a:off x="931975" y="2158850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605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52" name="Google Shape;10652;p10"/>
                    <p:cNvSpPr/>
                    <p:nvPr/>
                  </p:nvSpPr>
                  <p:spPr>
                    <a:xfrm rot="-5400000">
                      <a:off x="928088" y="23267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4" y="0"/>
                          </a:moveTo>
                          <a:cubicBezTo>
                            <a:pt x="0" y="0"/>
                            <a:pt x="0" y="1226"/>
                            <a:pt x="794" y="1226"/>
                          </a:cubicBezTo>
                          <a:cubicBezTo>
                            <a:pt x="1588" y="1226"/>
                            <a:pt x="1588" y="0"/>
                            <a:pt x="79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53" name="Google Shape;10653;p10"/>
                    <p:cNvSpPr/>
                    <p:nvPr/>
                  </p:nvSpPr>
                  <p:spPr>
                    <a:xfrm rot="-5400000">
                      <a:off x="905375" y="1882550"/>
                      <a:ext cx="60875" cy="521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35" h="2085" extrusionOk="0">
                          <a:moveTo>
                            <a:pt x="1399" y="0"/>
                          </a:moveTo>
                          <a:cubicBezTo>
                            <a:pt x="467" y="0"/>
                            <a:pt x="1" y="1122"/>
                            <a:pt x="657" y="1778"/>
                          </a:cubicBezTo>
                          <a:cubicBezTo>
                            <a:pt x="868" y="1990"/>
                            <a:pt x="1129" y="2085"/>
                            <a:pt x="1384" y="2085"/>
                          </a:cubicBezTo>
                          <a:cubicBezTo>
                            <a:pt x="1920" y="2085"/>
                            <a:pt x="2434" y="1667"/>
                            <a:pt x="2434" y="1036"/>
                          </a:cubicBezTo>
                          <a:cubicBezTo>
                            <a:pt x="2434" y="466"/>
                            <a:pt x="1968" y="0"/>
                            <a:pt x="1399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54" name="Google Shape;10654;p10"/>
                    <p:cNvSpPr/>
                    <p:nvPr/>
                  </p:nvSpPr>
                  <p:spPr>
                    <a:xfrm rot="-5400000">
                      <a:off x="795188" y="1832663"/>
                      <a:ext cx="6387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5" h="5714" extrusionOk="0">
                          <a:moveTo>
                            <a:pt x="1278" y="1"/>
                          </a:moveTo>
                          <a:cubicBezTo>
                            <a:pt x="553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60" y="5368"/>
                            <a:pt x="1278" y="5714"/>
                          </a:cubicBezTo>
                          <a:cubicBezTo>
                            <a:pt x="1778" y="5368"/>
                            <a:pt x="2555" y="3867"/>
                            <a:pt x="2555" y="2296"/>
                          </a:cubicBezTo>
                          <a:cubicBezTo>
                            <a:pt x="2555" y="726"/>
                            <a:pt x="1985" y="1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55" name="Google Shape;10655;p10"/>
                    <p:cNvSpPr/>
                    <p:nvPr/>
                  </p:nvSpPr>
                  <p:spPr>
                    <a:xfrm rot="-5400000">
                      <a:off x="797213" y="19313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1223" y="0"/>
                          </a:moveTo>
                          <a:cubicBezTo>
                            <a:pt x="936" y="0"/>
                            <a:pt x="693" y="102"/>
                            <a:pt x="501" y="287"/>
                          </a:cubicBezTo>
                          <a:cubicBezTo>
                            <a:pt x="1" y="805"/>
                            <a:pt x="104" y="1703"/>
                            <a:pt x="1209" y="2825"/>
                          </a:cubicBezTo>
                          <a:cubicBezTo>
                            <a:pt x="2224" y="3824"/>
                            <a:pt x="3635" y="4343"/>
                            <a:pt x="4342" y="4343"/>
                          </a:cubicBezTo>
                          <a:cubicBezTo>
                            <a:pt x="4416" y="4343"/>
                            <a:pt x="4483" y="4338"/>
                            <a:pt x="4540" y="4326"/>
                          </a:cubicBezTo>
                          <a:cubicBezTo>
                            <a:pt x="4661" y="3722"/>
                            <a:pt x="4143" y="2117"/>
                            <a:pt x="3038" y="995"/>
                          </a:cubicBezTo>
                          <a:cubicBezTo>
                            <a:pt x="2331" y="299"/>
                            <a:pt x="1713" y="0"/>
                            <a:pt x="122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56" name="Google Shape;10656;p10"/>
                    <p:cNvSpPr/>
                    <p:nvPr/>
                  </p:nvSpPr>
                  <p:spPr>
                    <a:xfrm rot="-5400000">
                      <a:off x="864225" y="19806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8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8" y="2555"/>
                            <a:pt x="2296" y="2555"/>
                          </a:cubicBezTo>
                          <a:cubicBezTo>
                            <a:pt x="3867" y="2555"/>
                            <a:pt x="5368" y="1796"/>
                            <a:pt x="5713" y="1278"/>
                          </a:cubicBezTo>
                          <a:cubicBezTo>
                            <a:pt x="5368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57" name="Google Shape;10657;p10"/>
                    <p:cNvSpPr/>
                    <p:nvPr/>
                  </p:nvSpPr>
                  <p:spPr>
                    <a:xfrm rot="-5400000">
                      <a:off x="864225" y="17640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18" y="1"/>
                          </a:moveTo>
                          <a:cubicBezTo>
                            <a:pt x="1848" y="1"/>
                            <a:pt x="346" y="760"/>
                            <a:pt x="1" y="1278"/>
                          </a:cubicBezTo>
                          <a:cubicBezTo>
                            <a:pt x="346" y="1796"/>
                            <a:pt x="1848" y="2555"/>
                            <a:pt x="3418" y="2555"/>
                          </a:cubicBezTo>
                          <a:cubicBezTo>
                            <a:pt x="5006" y="2555"/>
                            <a:pt x="5714" y="2003"/>
                            <a:pt x="5714" y="1278"/>
                          </a:cubicBezTo>
                          <a:cubicBezTo>
                            <a:pt x="5714" y="553"/>
                            <a:pt x="5006" y="1"/>
                            <a:pt x="341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58" name="Google Shape;10658;p10"/>
                    <p:cNvSpPr/>
                    <p:nvPr/>
                  </p:nvSpPr>
                  <p:spPr>
                    <a:xfrm rot="-5400000">
                      <a:off x="797213" y="1768238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8" y="1"/>
                          </a:moveTo>
                          <a:cubicBezTo>
                            <a:pt x="2952" y="1"/>
                            <a:pt x="2332" y="303"/>
                            <a:pt x="1623" y="1012"/>
                          </a:cubicBezTo>
                          <a:cubicBezTo>
                            <a:pt x="501" y="2117"/>
                            <a:pt x="1" y="3722"/>
                            <a:pt x="122" y="4326"/>
                          </a:cubicBezTo>
                          <a:cubicBezTo>
                            <a:pt x="179" y="4338"/>
                            <a:pt x="245" y="4343"/>
                            <a:pt x="320" y="4343"/>
                          </a:cubicBezTo>
                          <a:cubicBezTo>
                            <a:pt x="1026" y="4343"/>
                            <a:pt x="2436" y="3824"/>
                            <a:pt x="3435" y="2825"/>
                          </a:cubicBezTo>
                          <a:cubicBezTo>
                            <a:pt x="4557" y="1720"/>
                            <a:pt x="4661" y="805"/>
                            <a:pt x="4143" y="287"/>
                          </a:cubicBezTo>
                          <a:cubicBezTo>
                            <a:pt x="3959" y="103"/>
                            <a:pt x="3721" y="1"/>
                            <a:pt x="34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59" name="Google Shape;10659;p10"/>
                    <p:cNvSpPr/>
                    <p:nvPr/>
                  </p:nvSpPr>
                  <p:spPr>
                    <a:xfrm rot="-5400000">
                      <a:off x="741900" y="19688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8" y="1243"/>
                            <a:pt x="1588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60" name="Google Shape;10660;p10"/>
                    <p:cNvSpPr/>
                    <p:nvPr/>
                  </p:nvSpPr>
                  <p:spPr>
                    <a:xfrm rot="-5400000">
                      <a:off x="746213" y="18013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61" name="Google Shape;10661;p10"/>
                    <p:cNvSpPr/>
                    <p:nvPr/>
                  </p:nvSpPr>
                  <p:spPr>
                    <a:xfrm rot="-5400000">
                      <a:off x="752263" y="1536438"/>
                      <a:ext cx="52225" cy="522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90" extrusionOk="0">
                          <a:moveTo>
                            <a:pt x="1053" y="1"/>
                          </a:moveTo>
                          <a:cubicBezTo>
                            <a:pt x="467" y="1"/>
                            <a:pt x="1" y="467"/>
                            <a:pt x="1" y="1036"/>
                          </a:cubicBezTo>
                          <a:cubicBezTo>
                            <a:pt x="1" y="1623"/>
                            <a:pt x="467" y="2089"/>
                            <a:pt x="1053" y="2089"/>
                          </a:cubicBezTo>
                          <a:cubicBezTo>
                            <a:pt x="1623" y="2089"/>
                            <a:pt x="2089" y="1623"/>
                            <a:pt x="2089" y="1036"/>
                          </a:cubicBezTo>
                          <a:cubicBezTo>
                            <a:pt x="2089" y="467"/>
                            <a:pt x="1623" y="1"/>
                            <a:pt x="105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62" name="Google Shape;10662;p10"/>
                    <p:cNvSpPr/>
                    <p:nvPr/>
                  </p:nvSpPr>
                  <p:spPr>
                    <a:xfrm rot="-5400000">
                      <a:off x="854725" y="1491350"/>
                      <a:ext cx="63900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6" h="5714" extrusionOk="0">
                          <a:moveTo>
                            <a:pt x="1278" y="1"/>
                          </a:moveTo>
                          <a:cubicBezTo>
                            <a:pt x="760" y="363"/>
                            <a:pt x="1" y="1847"/>
                            <a:pt x="1" y="3418"/>
                          </a:cubicBezTo>
                          <a:cubicBezTo>
                            <a:pt x="1" y="5006"/>
                            <a:pt x="570" y="5714"/>
                            <a:pt x="1278" y="5714"/>
                          </a:cubicBezTo>
                          <a:cubicBezTo>
                            <a:pt x="2003" y="5714"/>
                            <a:pt x="2555" y="5006"/>
                            <a:pt x="2555" y="3418"/>
                          </a:cubicBezTo>
                          <a:cubicBezTo>
                            <a:pt x="2555" y="1847"/>
                            <a:pt x="1796" y="363"/>
                            <a:pt x="127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63" name="Google Shape;10663;p10"/>
                    <p:cNvSpPr/>
                    <p:nvPr/>
                  </p:nvSpPr>
                  <p:spPr>
                    <a:xfrm rot="-5400000">
                      <a:off x="800125" y="1426425"/>
                      <a:ext cx="116525" cy="1087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9" extrusionOk="0">
                          <a:moveTo>
                            <a:pt x="306" y="1"/>
                          </a:moveTo>
                          <a:cubicBezTo>
                            <a:pt x="231" y="1"/>
                            <a:pt x="163" y="7"/>
                            <a:pt x="104" y="18"/>
                          </a:cubicBezTo>
                          <a:cubicBezTo>
                            <a:pt x="0" y="639"/>
                            <a:pt x="501" y="2227"/>
                            <a:pt x="1623" y="3349"/>
                          </a:cubicBezTo>
                          <a:cubicBezTo>
                            <a:pt x="2315" y="4052"/>
                            <a:pt x="2933" y="4349"/>
                            <a:pt x="3421" y="4349"/>
                          </a:cubicBezTo>
                          <a:cubicBezTo>
                            <a:pt x="3711" y="4349"/>
                            <a:pt x="3956" y="4244"/>
                            <a:pt x="4143" y="4057"/>
                          </a:cubicBezTo>
                          <a:cubicBezTo>
                            <a:pt x="4660" y="3556"/>
                            <a:pt x="4540" y="2642"/>
                            <a:pt x="3435" y="1537"/>
                          </a:cubicBezTo>
                          <a:cubicBezTo>
                            <a:pt x="2420" y="521"/>
                            <a:pt x="1022" y="1"/>
                            <a:pt x="30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64" name="Google Shape;10664;p10"/>
                    <p:cNvSpPr/>
                    <p:nvPr/>
                  </p:nvSpPr>
                  <p:spPr>
                    <a:xfrm rot="-5400000">
                      <a:off x="706950" y="14221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3435" y="0"/>
                          </a:moveTo>
                          <a:cubicBezTo>
                            <a:pt x="1847" y="0"/>
                            <a:pt x="363" y="777"/>
                            <a:pt x="0" y="1277"/>
                          </a:cubicBezTo>
                          <a:cubicBezTo>
                            <a:pt x="363" y="1795"/>
                            <a:pt x="1847" y="2572"/>
                            <a:pt x="3435" y="2572"/>
                          </a:cubicBezTo>
                          <a:cubicBezTo>
                            <a:pt x="5006" y="2572"/>
                            <a:pt x="5713" y="2002"/>
                            <a:pt x="5713" y="1277"/>
                          </a:cubicBezTo>
                          <a:cubicBezTo>
                            <a:pt x="5713" y="570"/>
                            <a:pt x="5006" y="0"/>
                            <a:pt x="343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65" name="Google Shape;10665;p10"/>
                    <p:cNvSpPr/>
                    <p:nvPr/>
                  </p:nvSpPr>
                  <p:spPr>
                    <a:xfrm rot="-5400000">
                      <a:off x="706950" y="1638700"/>
                      <a:ext cx="142850" cy="643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72" extrusionOk="0">
                          <a:moveTo>
                            <a:pt x="2296" y="0"/>
                          </a:moveTo>
                          <a:cubicBezTo>
                            <a:pt x="708" y="0"/>
                            <a:pt x="0" y="570"/>
                            <a:pt x="0" y="1277"/>
                          </a:cubicBezTo>
                          <a:cubicBezTo>
                            <a:pt x="0" y="2002"/>
                            <a:pt x="708" y="2572"/>
                            <a:pt x="2296" y="2572"/>
                          </a:cubicBezTo>
                          <a:cubicBezTo>
                            <a:pt x="3866" y="2572"/>
                            <a:pt x="5368" y="1795"/>
                            <a:pt x="5713" y="1277"/>
                          </a:cubicBezTo>
                          <a:cubicBezTo>
                            <a:pt x="5368" y="777"/>
                            <a:pt x="3866" y="0"/>
                            <a:pt x="2296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66" name="Google Shape;10666;p10"/>
                    <p:cNvSpPr/>
                    <p:nvPr/>
                  </p:nvSpPr>
                  <p:spPr>
                    <a:xfrm rot="-5400000">
                      <a:off x="800075" y="1589575"/>
                      <a:ext cx="116525" cy="1086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5" extrusionOk="0">
                          <a:moveTo>
                            <a:pt x="4338" y="1"/>
                          </a:moveTo>
                          <a:cubicBezTo>
                            <a:pt x="3621" y="1"/>
                            <a:pt x="2224" y="520"/>
                            <a:pt x="1208" y="1520"/>
                          </a:cubicBezTo>
                          <a:cubicBezTo>
                            <a:pt x="87" y="2642"/>
                            <a:pt x="0" y="3539"/>
                            <a:pt x="501" y="4057"/>
                          </a:cubicBezTo>
                          <a:cubicBezTo>
                            <a:pt x="692" y="4242"/>
                            <a:pt x="935" y="4344"/>
                            <a:pt x="1221" y="4344"/>
                          </a:cubicBezTo>
                          <a:cubicBezTo>
                            <a:pt x="1710" y="4344"/>
                            <a:pt x="2324" y="4046"/>
                            <a:pt x="3021" y="3349"/>
                          </a:cubicBezTo>
                          <a:cubicBezTo>
                            <a:pt x="4143" y="2227"/>
                            <a:pt x="4660" y="622"/>
                            <a:pt x="4540" y="18"/>
                          </a:cubicBezTo>
                          <a:cubicBezTo>
                            <a:pt x="4481" y="7"/>
                            <a:pt x="4413" y="1"/>
                            <a:pt x="433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67" name="Google Shape;10667;p10"/>
                    <p:cNvSpPr/>
                    <p:nvPr/>
                  </p:nvSpPr>
                  <p:spPr>
                    <a:xfrm rot="-5400000">
                      <a:off x="833600" y="1719175"/>
                      <a:ext cx="40150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6" h="1244" extrusionOk="0">
                          <a:moveTo>
                            <a:pt x="812" y="0"/>
                          </a:moveTo>
                          <a:cubicBezTo>
                            <a:pt x="1" y="0"/>
                            <a:pt x="1" y="1243"/>
                            <a:pt x="812" y="1243"/>
                          </a:cubicBezTo>
                          <a:cubicBezTo>
                            <a:pt x="1606" y="1243"/>
                            <a:pt x="1606" y="0"/>
                            <a:pt x="812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68" name="Google Shape;10668;p10"/>
                    <p:cNvSpPr/>
                    <p:nvPr/>
                  </p:nvSpPr>
                  <p:spPr>
                    <a:xfrm rot="-5400000">
                      <a:off x="833150" y="1376150"/>
                      <a:ext cx="4017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69" name="Google Shape;10669;p10"/>
                    <p:cNvSpPr/>
                    <p:nvPr/>
                  </p:nvSpPr>
                  <p:spPr>
                    <a:xfrm rot="-5400000">
                      <a:off x="909538" y="1186288"/>
                      <a:ext cx="52225" cy="518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089" h="2072" extrusionOk="0">
                          <a:moveTo>
                            <a:pt x="1053" y="0"/>
                          </a:moveTo>
                          <a:cubicBezTo>
                            <a:pt x="466" y="0"/>
                            <a:pt x="0" y="466"/>
                            <a:pt x="0" y="1036"/>
                          </a:cubicBezTo>
                          <a:cubicBezTo>
                            <a:pt x="0" y="1606"/>
                            <a:pt x="466" y="2072"/>
                            <a:pt x="1053" y="2072"/>
                          </a:cubicBezTo>
                          <a:cubicBezTo>
                            <a:pt x="1623" y="2072"/>
                            <a:pt x="2089" y="1606"/>
                            <a:pt x="2089" y="1036"/>
                          </a:cubicBezTo>
                          <a:cubicBezTo>
                            <a:pt x="2089" y="466"/>
                            <a:pt x="1623" y="0"/>
                            <a:pt x="1053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70" name="Google Shape;10670;p10"/>
                    <p:cNvSpPr/>
                    <p:nvPr/>
                  </p:nvSpPr>
                  <p:spPr>
                    <a:xfrm rot="-5400000">
                      <a:off x="794963" y="1140763"/>
                      <a:ext cx="64325" cy="1428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73" h="5714" extrusionOk="0">
                          <a:moveTo>
                            <a:pt x="1295" y="1"/>
                          </a:moveTo>
                          <a:cubicBezTo>
                            <a:pt x="570" y="1"/>
                            <a:pt x="1" y="708"/>
                            <a:pt x="1" y="2296"/>
                          </a:cubicBezTo>
                          <a:cubicBezTo>
                            <a:pt x="1" y="3884"/>
                            <a:pt x="777" y="5386"/>
                            <a:pt x="1295" y="5714"/>
                          </a:cubicBezTo>
                          <a:cubicBezTo>
                            <a:pt x="1796" y="5368"/>
                            <a:pt x="2572" y="3867"/>
                            <a:pt x="2572" y="2296"/>
                          </a:cubicBezTo>
                          <a:cubicBezTo>
                            <a:pt x="2572" y="726"/>
                            <a:pt x="2003" y="1"/>
                            <a:pt x="12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71" name="Google Shape;10671;p10"/>
                    <p:cNvSpPr/>
                    <p:nvPr/>
                  </p:nvSpPr>
                  <p:spPr>
                    <a:xfrm rot="-5400000">
                      <a:off x="797438" y="1239438"/>
                      <a:ext cx="11607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43" h="4344" extrusionOk="0">
                          <a:moveTo>
                            <a:pt x="1214" y="0"/>
                          </a:moveTo>
                          <a:cubicBezTo>
                            <a:pt x="927" y="0"/>
                            <a:pt x="685" y="102"/>
                            <a:pt x="501" y="287"/>
                          </a:cubicBezTo>
                          <a:cubicBezTo>
                            <a:pt x="0" y="805"/>
                            <a:pt x="104" y="1703"/>
                            <a:pt x="1208" y="2825"/>
                          </a:cubicBezTo>
                          <a:cubicBezTo>
                            <a:pt x="2224" y="3824"/>
                            <a:pt x="3635" y="4343"/>
                            <a:pt x="4341" y="4343"/>
                          </a:cubicBezTo>
                          <a:cubicBezTo>
                            <a:pt x="4416" y="4343"/>
                            <a:pt x="4482" y="4338"/>
                            <a:pt x="4539" y="4326"/>
                          </a:cubicBezTo>
                          <a:cubicBezTo>
                            <a:pt x="4643" y="3722"/>
                            <a:pt x="4142" y="2117"/>
                            <a:pt x="3020" y="995"/>
                          </a:cubicBezTo>
                          <a:cubicBezTo>
                            <a:pt x="2324" y="299"/>
                            <a:pt x="1703" y="0"/>
                            <a:pt x="1214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72" name="Google Shape;10672;p10"/>
                    <p:cNvSpPr/>
                    <p:nvPr/>
                  </p:nvSpPr>
                  <p:spPr>
                    <a:xfrm rot="-5400000">
                      <a:off x="864225" y="1288550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2296" y="1"/>
                          </a:moveTo>
                          <a:cubicBezTo>
                            <a:pt x="709" y="1"/>
                            <a:pt x="1" y="553"/>
                            <a:pt x="1" y="1278"/>
                          </a:cubicBezTo>
                          <a:cubicBezTo>
                            <a:pt x="1" y="2003"/>
                            <a:pt x="709" y="2555"/>
                            <a:pt x="2296" y="2555"/>
                          </a:cubicBezTo>
                          <a:cubicBezTo>
                            <a:pt x="3867" y="2555"/>
                            <a:pt x="5351" y="1796"/>
                            <a:pt x="5714" y="1278"/>
                          </a:cubicBezTo>
                          <a:cubicBezTo>
                            <a:pt x="5351" y="760"/>
                            <a:pt x="3867" y="1"/>
                            <a:pt x="2296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73" name="Google Shape;10673;p10"/>
                    <p:cNvSpPr/>
                    <p:nvPr/>
                  </p:nvSpPr>
                  <p:spPr>
                    <a:xfrm rot="-5400000">
                      <a:off x="864225" y="1071925"/>
                      <a:ext cx="142850" cy="639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4" h="2556" extrusionOk="0">
                          <a:moveTo>
                            <a:pt x="3435" y="1"/>
                          </a:moveTo>
                          <a:cubicBezTo>
                            <a:pt x="1847" y="1"/>
                            <a:pt x="345" y="760"/>
                            <a:pt x="0" y="1278"/>
                          </a:cubicBezTo>
                          <a:cubicBezTo>
                            <a:pt x="345" y="1796"/>
                            <a:pt x="1847" y="2555"/>
                            <a:pt x="3435" y="2555"/>
                          </a:cubicBezTo>
                          <a:cubicBezTo>
                            <a:pt x="5006" y="2555"/>
                            <a:pt x="5713" y="2003"/>
                            <a:pt x="5713" y="1278"/>
                          </a:cubicBezTo>
                          <a:cubicBezTo>
                            <a:pt x="5713" y="553"/>
                            <a:pt x="5006" y="1"/>
                            <a:pt x="343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74" name="Google Shape;10674;p10"/>
                    <p:cNvSpPr/>
                    <p:nvPr/>
                  </p:nvSpPr>
                  <p:spPr>
                    <a:xfrm rot="-5400000">
                      <a:off x="797213" y="1076113"/>
                      <a:ext cx="116525" cy="1086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61" h="4344" extrusionOk="0">
                          <a:moveTo>
                            <a:pt x="3433" y="1"/>
                          </a:moveTo>
                          <a:cubicBezTo>
                            <a:pt x="2943" y="1"/>
                            <a:pt x="2321" y="303"/>
                            <a:pt x="1623" y="1012"/>
                          </a:cubicBezTo>
                          <a:cubicBezTo>
                            <a:pt x="518" y="2134"/>
                            <a:pt x="0" y="3722"/>
                            <a:pt x="104" y="4326"/>
                          </a:cubicBezTo>
                          <a:cubicBezTo>
                            <a:pt x="163" y="4338"/>
                            <a:pt x="231" y="4343"/>
                            <a:pt x="306" y="4343"/>
                          </a:cubicBezTo>
                          <a:cubicBezTo>
                            <a:pt x="1025" y="4343"/>
                            <a:pt x="2435" y="3824"/>
                            <a:pt x="3435" y="2825"/>
                          </a:cubicBezTo>
                          <a:cubicBezTo>
                            <a:pt x="4557" y="1720"/>
                            <a:pt x="4660" y="805"/>
                            <a:pt x="4142" y="287"/>
                          </a:cubicBezTo>
                          <a:cubicBezTo>
                            <a:pt x="3958" y="103"/>
                            <a:pt x="3718" y="1"/>
                            <a:pt x="3433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75" name="Google Shape;10675;p10"/>
                    <p:cNvSpPr/>
                    <p:nvPr/>
                  </p:nvSpPr>
                  <p:spPr>
                    <a:xfrm rot="-5400000">
                      <a:off x="741900" y="1276700"/>
                      <a:ext cx="39725" cy="3107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3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76" name="Google Shape;10676;p10"/>
                    <p:cNvSpPr/>
                    <p:nvPr/>
                  </p:nvSpPr>
                  <p:spPr>
                    <a:xfrm rot="-5400000">
                      <a:off x="746213" y="11092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5" y="1"/>
                          </a:moveTo>
                          <a:cubicBezTo>
                            <a:pt x="1" y="1"/>
                            <a:pt x="1" y="1243"/>
                            <a:pt x="795" y="1243"/>
                          </a:cubicBezTo>
                          <a:cubicBezTo>
                            <a:pt x="1589" y="1243"/>
                            <a:pt x="1589" y="1"/>
                            <a:pt x="795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77" name="Google Shape;10677;p10"/>
                    <p:cNvSpPr/>
                    <p:nvPr/>
                  </p:nvSpPr>
                  <p:spPr>
                    <a:xfrm rot="-5400000">
                      <a:off x="758338" y="996813"/>
                      <a:ext cx="4017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607" h="1244" extrusionOk="0">
                          <a:moveTo>
                            <a:pt x="795" y="0"/>
                          </a:moveTo>
                          <a:cubicBezTo>
                            <a:pt x="1" y="0"/>
                            <a:pt x="1" y="1243"/>
                            <a:pt x="795" y="1243"/>
                          </a:cubicBezTo>
                          <a:cubicBezTo>
                            <a:pt x="1606" y="1243"/>
                            <a:pt x="1606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78" name="Google Shape;10678;p10"/>
                    <p:cNvSpPr/>
                    <p:nvPr/>
                  </p:nvSpPr>
                  <p:spPr>
                    <a:xfrm rot="-5400000">
                      <a:off x="932188" y="1466963"/>
                      <a:ext cx="39725" cy="311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44" extrusionOk="0">
                          <a:moveTo>
                            <a:pt x="794" y="1"/>
                          </a:moveTo>
                          <a:cubicBezTo>
                            <a:pt x="0" y="1"/>
                            <a:pt x="0" y="1243"/>
                            <a:pt x="794" y="1243"/>
                          </a:cubicBezTo>
                          <a:cubicBezTo>
                            <a:pt x="1588" y="1243"/>
                            <a:pt x="1588" y="1"/>
                            <a:pt x="794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79" name="Google Shape;10679;p10"/>
                    <p:cNvSpPr/>
                    <p:nvPr/>
                  </p:nvSpPr>
                  <p:spPr>
                    <a:xfrm rot="-5400000">
                      <a:off x="928088" y="1634613"/>
                      <a:ext cx="39725" cy="30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589" h="1226" extrusionOk="0">
                          <a:moveTo>
                            <a:pt x="795" y="0"/>
                          </a:moveTo>
                          <a:cubicBezTo>
                            <a:pt x="1" y="0"/>
                            <a:pt x="1" y="1226"/>
                            <a:pt x="795" y="1226"/>
                          </a:cubicBezTo>
                          <a:cubicBezTo>
                            <a:pt x="1589" y="1226"/>
                            <a:pt x="1589" y="0"/>
                            <a:pt x="795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680" name="Google Shape;10680;p10"/>
                    <p:cNvSpPr/>
                    <p:nvPr/>
                  </p:nvSpPr>
                  <p:spPr>
                    <a:xfrm rot="-5400000">
                      <a:off x="-382005" y="2105470"/>
                      <a:ext cx="2183110" cy="1640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8294" h="656" extrusionOk="0">
                          <a:moveTo>
                            <a:pt x="0" y="0"/>
                          </a:moveTo>
                          <a:lnTo>
                            <a:pt x="0" y="656"/>
                          </a:lnTo>
                          <a:lnTo>
                            <a:pt x="98293" y="656"/>
                          </a:lnTo>
                          <a:lnTo>
                            <a:pt x="98293" y="0"/>
                          </a:ln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</p:grpSp>
        </p:grpSp>
      </p:grpSp>
    </p:spTree>
    <p:extLst>
      <p:ext uri="{BB962C8B-B14F-4D97-AF65-F5344CB8AC3E}">
        <p14:creationId xmlns:p14="http://schemas.microsoft.com/office/powerpoint/2010/main" val="188011711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theme" Target="../theme/theme1.xml"/><Relationship Id="rId8" Type="http://schemas.openxmlformats.org/officeDocument/2006/relationships/slideLayout" Target="../slideLayouts/slideLayout8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theme" Target="../theme/theme2.xml"/><Relationship Id="rId2" Type="http://schemas.openxmlformats.org/officeDocument/2006/relationships/slideLayout" Target="../slideLayouts/slideLayout36.xml"/><Relationship Id="rId1" Type="http://schemas.openxmlformats.org/officeDocument/2006/relationships/slideLayout" Target="../slideLayouts/slideLayout3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udex"/>
              <a:buNone/>
              <a:defRPr sz="35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udex"/>
              <a:buNone/>
              <a:defRPr sz="35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udex"/>
              <a:buNone/>
              <a:defRPr sz="35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udex"/>
              <a:buNone/>
              <a:defRPr sz="35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udex"/>
              <a:buNone/>
              <a:defRPr sz="35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udex"/>
              <a:buNone/>
              <a:defRPr sz="35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udex"/>
              <a:buNone/>
              <a:defRPr sz="35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udex"/>
              <a:buNone/>
              <a:defRPr sz="35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udex"/>
              <a:buNone/>
              <a:defRPr sz="3500">
                <a:solidFill>
                  <a:schemeClr val="dk1"/>
                </a:solidFill>
                <a:latin typeface="Caudex"/>
                <a:ea typeface="Caudex"/>
                <a:cs typeface="Caudex"/>
                <a:sym typeface="Caudex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lbert Sans"/>
              <a:buChar char="●"/>
              <a:defRPr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lbert Sans"/>
              <a:buChar char="○"/>
              <a:defRPr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lbert Sans"/>
              <a:buChar char="■"/>
              <a:defRPr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lbert Sans"/>
              <a:buChar char="●"/>
              <a:defRPr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lbert Sans"/>
              <a:buChar char="○"/>
              <a:defRPr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lbert Sans"/>
              <a:buChar char="■"/>
              <a:defRPr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lbert Sans"/>
              <a:buChar char="●"/>
              <a:defRPr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lbert Sans"/>
              <a:buChar char="○"/>
              <a:defRPr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Albert Sans"/>
              <a:buChar char="■"/>
              <a:defRPr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8788086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  <p:sldLayoutId id="2147483687" r:id="rId27"/>
    <p:sldLayoutId id="2147483688" r:id="rId28"/>
    <p:sldLayoutId id="2147483689" r:id="rId29"/>
    <p:sldLayoutId id="2147483690" r:id="rId30"/>
    <p:sldLayoutId id="2147483691" r:id="rId31"/>
    <p:sldLayoutId id="2147483692" r:id="rId32"/>
    <p:sldLayoutId id="2147483693" r:id="rId33"/>
    <p:sldLayoutId id="2147483694" r:id="rId34"/>
  </p:sldLayoutIdLst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0E2A47"/>
        </a:solidFill>
        <a:effectLst/>
      </p:bgPr>
    </p:bg>
    <p:spTree>
      <p:nvGrpSpPr>
        <p:cNvPr id="1" name="Shape 347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66" name="Google Shape;34766;p36"/>
          <p:cNvSpPr txBox="1">
            <a:spLocks noGrp="1"/>
          </p:cNvSpPr>
          <p:nvPr>
            <p:ph type="title"/>
          </p:nvPr>
        </p:nvSpPr>
        <p:spPr>
          <a:xfrm>
            <a:off x="1424133" y="1244600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34767" name="Google Shape;34767;p36"/>
          <p:cNvSpPr txBox="1">
            <a:spLocks noGrp="1"/>
          </p:cNvSpPr>
          <p:nvPr>
            <p:ph type="body" idx="1"/>
          </p:nvPr>
        </p:nvSpPr>
        <p:spPr>
          <a:xfrm>
            <a:off x="1424133" y="2260600"/>
            <a:ext cx="9396400" cy="333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696588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7" r:id="rId1"/>
    <p:sldLayoutId id="2147483698" r:id="rId2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6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9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26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9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9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3.xml"/><Relationship Id="rId5" Type="http://schemas.openxmlformats.org/officeDocument/2006/relationships/image" Target="../media/image7.jpg"/><Relationship Id="rId4" Type="http://schemas.openxmlformats.org/officeDocument/2006/relationships/image" Target="../media/image6.jp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3.xml"/><Relationship Id="rId5" Type="http://schemas.openxmlformats.org/officeDocument/2006/relationships/image" Target="../media/image10.jpg"/><Relationship Id="rId4" Type="http://schemas.openxmlformats.org/officeDocument/2006/relationships/image" Target="../media/image9.jp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 descr="Imagen que contiene perro, hombre, café, jugando&#10;&#10;El contenido generado por IA puede ser incorrecto.">
            <a:extLst>
              <a:ext uri="{FF2B5EF4-FFF2-40B4-BE49-F238E27FC236}">
                <a16:creationId xmlns:a16="http://schemas.microsoft.com/office/drawing/2014/main" id="{15651E38-4555-A272-2FA8-5987433A572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51423" y="-191017"/>
            <a:ext cx="12494845" cy="10321263"/>
          </a:xfrm>
          <a:prstGeom prst="rect">
            <a:avLst/>
          </a:prstGeom>
        </p:spPr>
      </p:pic>
      <p:sp>
        <p:nvSpPr>
          <p:cNvPr id="8" name="Título 7">
            <a:extLst>
              <a:ext uri="{FF2B5EF4-FFF2-40B4-BE49-F238E27FC236}">
                <a16:creationId xmlns:a16="http://schemas.microsoft.com/office/drawing/2014/main" id="{9607DBFE-6A4E-4D24-4636-813EF054C87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3997" y="3775814"/>
            <a:ext cx="9144000" cy="2387600"/>
          </a:xfrm>
        </p:spPr>
        <p:txBody>
          <a:bodyPr/>
          <a:lstStyle/>
          <a:p>
            <a:r>
              <a:rPr lang="es-ES" b="1" noProof="0" dirty="0">
                <a:solidFill>
                  <a:prstClr val="white"/>
                </a:solidFill>
                <a:latin typeface="Garamond" panose="02020404030301010803" pitchFamily="18" charset="0"/>
              </a:rPr>
              <a:t>El Rugido de </a:t>
            </a:r>
            <a:r>
              <a:rPr lang="es-ES" b="1" noProof="0" dirty="0" err="1">
                <a:solidFill>
                  <a:prstClr val="white"/>
                </a:solidFill>
                <a:latin typeface="Garamond" panose="02020404030301010803" pitchFamily="18" charset="0"/>
              </a:rPr>
              <a:t>Trasímaco</a:t>
            </a:r>
            <a:br>
              <a:rPr lang="es-ES" noProof="0" dirty="0">
                <a:solidFill>
                  <a:prstClr val="white"/>
                </a:solidFill>
                <a:latin typeface="Garamond" panose="02020404030301010803" pitchFamily="18" charset="0"/>
              </a:rPr>
            </a:br>
            <a:endParaRPr lang="es-ES" noProof="0" dirty="0"/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9530C56D-F221-4E02-ACEC-77B7E286C1E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356357" y="4707565"/>
            <a:ext cx="9479281" cy="1996440"/>
          </a:xfr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dk1"/>
          </a:fontRef>
        </p:style>
        <p:txBody>
          <a:bodyPr>
            <a:normAutofit/>
          </a:bodyPr>
          <a:lstStyle/>
          <a:p>
            <a:r>
              <a:rPr kumimoji="0" lang="es-E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aramond" panose="02020404030301010803" pitchFamily="18" charset="0"/>
                <a:ea typeface="+mj-ea"/>
                <a:cs typeface="+mj-cs"/>
              </a:rPr>
              <a:t>La Influencia Clásica en el Realismo Político Contemporáneo</a:t>
            </a:r>
            <a:endParaRPr lang="es-ES" noProof="0" dirty="0"/>
          </a:p>
        </p:txBody>
      </p:sp>
      <p:sp>
        <p:nvSpPr>
          <p:cNvPr id="9" name="CuadroTexto 8">
            <a:extLst>
              <a:ext uri="{FF2B5EF4-FFF2-40B4-BE49-F238E27FC236}">
                <a16:creationId xmlns:a16="http://schemas.microsoft.com/office/drawing/2014/main" id="{11345713-341B-8B09-0DDF-1A049A38F64E}"/>
              </a:ext>
            </a:extLst>
          </p:cNvPr>
          <p:cNvSpPr txBox="1"/>
          <p:nvPr/>
        </p:nvSpPr>
        <p:spPr>
          <a:xfrm>
            <a:off x="7551418" y="6242340"/>
            <a:ext cx="65684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2400" noProof="0" dirty="0">
                <a:solidFill>
                  <a:schemeClr val="bg1"/>
                </a:solidFill>
                <a:latin typeface="Garamond" panose="02020404030301010803" pitchFamily="18" charset="0"/>
              </a:rPr>
              <a:t>Julio Pérez García</a:t>
            </a:r>
          </a:p>
        </p:txBody>
      </p:sp>
    </p:spTree>
    <p:extLst>
      <p:ext uri="{BB962C8B-B14F-4D97-AF65-F5344CB8AC3E}">
        <p14:creationId xmlns:p14="http://schemas.microsoft.com/office/powerpoint/2010/main" val="195216291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28" name="Google Shape;35128;p47"/>
          <p:cNvSpPr txBox="1">
            <a:spLocks noGrp="1"/>
          </p:cNvSpPr>
          <p:nvPr>
            <p:ph type="title"/>
          </p:nvPr>
        </p:nvSpPr>
        <p:spPr>
          <a:xfrm>
            <a:off x="2622274" y="1133806"/>
            <a:ext cx="6331226" cy="83723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r>
              <a:rPr lang="es-ES" b="1" noProof="0" dirty="0">
                <a:latin typeface="Garamond" panose="02020404030301010803" pitchFamily="18" charset="0"/>
              </a:rPr>
              <a:t>Qué </a:t>
            </a:r>
            <a:r>
              <a:rPr lang="es-ES" b="1" u="sng" noProof="0" dirty="0">
                <a:latin typeface="Garamond" panose="02020404030301010803" pitchFamily="18" charset="0"/>
              </a:rPr>
              <a:t>NO</a:t>
            </a:r>
            <a:r>
              <a:rPr lang="es-ES" b="1" noProof="0" dirty="0">
                <a:latin typeface="Garamond" panose="02020404030301010803" pitchFamily="18" charset="0"/>
              </a:rPr>
              <a:t> es el Realismo Político</a:t>
            </a:r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AA6EBCCA-FAC1-0001-0F71-4BA3C9A7BE9A}"/>
              </a:ext>
            </a:extLst>
          </p:cNvPr>
          <p:cNvSpPr txBox="1"/>
          <p:nvPr/>
        </p:nvSpPr>
        <p:spPr>
          <a:xfrm>
            <a:off x="1561327" y="1971040"/>
            <a:ext cx="8453120" cy="27938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indent="-457200" algn="just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es-ES" sz="2400" noProof="0" dirty="0">
                <a:solidFill>
                  <a:schemeClr val="tx1"/>
                </a:solidFill>
                <a:latin typeface="+mn-lt"/>
              </a:rPr>
              <a:t>Una tesis sobre </a:t>
            </a:r>
            <a:r>
              <a:rPr lang="es-ES" sz="2400" b="1" noProof="0" dirty="0">
                <a:solidFill>
                  <a:schemeClr val="tx1"/>
                </a:solidFill>
                <a:latin typeface="+mn-lt"/>
              </a:rPr>
              <a:t>qué</a:t>
            </a:r>
            <a:r>
              <a:rPr lang="es-ES" sz="2400" noProof="0" dirty="0">
                <a:solidFill>
                  <a:schemeClr val="tx1"/>
                </a:solidFill>
                <a:latin typeface="+mn-lt"/>
              </a:rPr>
              <a:t> son los objetos morales.</a:t>
            </a:r>
          </a:p>
          <a:p>
            <a:pPr marL="457200" indent="-457200" algn="just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es-ES" sz="2400" noProof="0" dirty="0">
                <a:solidFill>
                  <a:schemeClr val="tx1"/>
                </a:solidFill>
                <a:latin typeface="+mn-lt"/>
              </a:rPr>
              <a:t>La tesis: ‘los objetos morales </a:t>
            </a:r>
            <a:r>
              <a:rPr lang="es-ES" sz="2400" b="1" noProof="0" dirty="0">
                <a:solidFill>
                  <a:schemeClr val="tx1"/>
                </a:solidFill>
                <a:latin typeface="+mn-lt"/>
              </a:rPr>
              <a:t>no existen</a:t>
            </a:r>
            <a:r>
              <a:rPr lang="es-ES" sz="2400" noProof="0" dirty="0">
                <a:solidFill>
                  <a:schemeClr val="tx1"/>
                </a:solidFill>
                <a:latin typeface="+mn-lt"/>
              </a:rPr>
              <a:t>.’</a:t>
            </a:r>
          </a:p>
          <a:p>
            <a:pPr marL="457200" indent="-457200" algn="just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es-ES" sz="2400" noProof="0" dirty="0">
                <a:solidFill>
                  <a:schemeClr val="tx1"/>
                </a:solidFill>
                <a:latin typeface="+mn-lt"/>
              </a:rPr>
              <a:t>La tesis: ‘la moralidad </a:t>
            </a:r>
            <a:r>
              <a:rPr lang="es-ES" sz="2400" b="1" noProof="0" dirty="0">
                <a:solidFill>
                  <a:schemeClr val="tx1"/>
                </a:solidFill>
                <a:latin typeface="+mn-lt"/>
              </a:rPr>
              <a:t>no juega </a:t>
            </a:r>
            <a:r>
              <a:rPr lang="es-ES" sz="2400" noProof="0" dirty="0">
                <a:solidFill>
                  <a:schemeClr val="tx1"/>
                </a:solidFill>
                <a:latin typeface="+mn-lt"/>
              </a:rPr>
              <a:t>un papel en la política.’</a:t>
            </a:r>
          </a:p>
          <a:p>
            <a:pPr marL="457200" indent="-457200" algn="just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es-ES" sz="2400" b="1" dirty="0">
                <a:solidFill>
                  <a:schemeClr val="tx1"/>
                </a:solidFill>
              </a:rPr>
              <a:t>Realpolitik</a:t>
            </a:r>
          </a:p>
          <a:p>
            <a:pPr marL="457200" indent="-457200" algn="just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es-ES" sz="2400" noProof="0" dirty="0">
                <a:solidFill>
                  <a:schemeClr val="tx1"/>
                </a:solidFill>
                <a:latin typeface="+mn-lt"/>
              </a:rPr>
              <a:t>Realismo en </a:t>
            </a:r>
            <a:r>
              <a:rPr lang="es-ES" sz="2400" b="1" noProof="0" dirty="0">
                <a:solidFill>
                  <a:schemeClr val="tx1"/>
                </a:solidFill>
                <a:latin typeface="+mn-lt"/>
              </a:rPr>
              <a:t>Relaciones Internacionales</a:t>
            </a:r>
            <a:r>
              <a:rPr lang="es-ES" sz="2400" noProof="0" dirty="0">
                <a:solidFill>
                  <a:schemeClr val="tx1"/>
                </a:solidFill>
                <a:latin typeface="+mn-lt"/>
              </a:rPr>
              <a:t>.</a:t>
            </a:r>
            <a:endParaRPr lang="es-ES" sz="2400" b="1" noProof="0" dirty="0">
              <a:solidFill>
                <a:schemeClr val="tx1"/>
              </a:solidFill>
              <a:latin typeface="+mn-lt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161">
          <a:extLst>
            <a:ext uri="{FF2B5EF4-FFF2-40B4-BE49-F238E27FC236}">
              <a16:creationId xmlns:a16="http://schemas.microsoft.com/office/drawing/2014/main" id="{E2B06162-8945-D4F3-D0AB-11501AEA735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62" name="Google Shape;35162;p50">
            <a:extLst>
              <a:ext uri="{FF2B5EF4-FFF2-40B4-BE49-F238E27FC236}">
                <a16:creationId xmlns:a16="http://schemas.microsoft.com/office/drawing/2014/main" id="{1F8E8CAF-94EA-43C6-F1F9-D295294414A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r>
              <a:rPr lang="es-ES" b="1" noProof="0" dirty="0">
                <a:latin typeface="Garamond" panose="02020404030301010803" pitchFamily="18" charset="0"/>
              </a:rPr>
              <a:t>Realistas Políticos contemporáneos:</a:t>
            </a:r>
            <a:br>
              <a:rPr lang="es-ES" b="1" noProof="0" dirty="0">
                <a:latin typeface="Garamond" panose="02020404030301010803" pitchFamily="18" charset="0"/>
              </a:rPr>
            </a:br>
            <a:r>
              <a:rPr lang="es-ES" b="1" noProof="0" dirty="0" err="1">
                <a:latin typeface="Garamond" panose="02020404030301010803" pitchFamily="18" charset="0"/>
              </a:rPr>
              <a:t>Laclau</a:t>
            </a:r>
            <a:r>
              <a:rPr lang="es-ES" b="1" noProof="0" dirty="0">
                <a:latin typeface="Garamond" panose="02020404030301010803" pitchFamily="18" charset="0"/>
              </a:rPr>
              <a:t> y </a:t>
            </a:r>
            <a:r>
              <a:rPr lang="es-ES" b="1" noProof="0" dirty="0" err="1">
                <a:latin typeface="Garamond" panose="02020404030301010803" pitchFamily="18" charset="0"/>
              </a:rPr>
              <a:t>Mouffe</a:t>
            </a:r>
            <a:endParaRPr lang="es-ES" b="1" noProof="0" dirty="0">
              <a:latin typeface="Garamond" panose="02020404030301010803" pitchFamily="18" charset="0"/>
            </a:endParaRPr>
          </a:p>
        </p:txBody>
      </p:sp>
      <p:pic>
        <p:nvPicPr>
          <p:cNvPr id="29" name="Imagen 28">
            <a:extLst>
              <a:ext uri="{FF2B5EF4-FFF2-40B4-BE49-F238E27FC236}">
                <a16:creationId xmlns:a16="http://schemas.microsoft.com/office/drawing/2014/main" id="{E68E3287-D6B4-C1DF-49BC-FB0210B996C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598160" y="2552169"/>
            <a:ext cx="5499947" cy="2983022"/>
          </a:xfrm>
          <a:prstGeom prst="rect">
            <a:avLst/>
          </a:prstGeom>
        </p:spPr>
      </p:pic>
      <p:sp>
        <p:nvSpPr>
          <p:cNvPr id="30" name="CuadroTexto 29">
            <a:extLst>
              <a:ext uri="{FF2B5EF4-FFF2-40B4-BE49-F238E27FC236}">
                <a16:creationId xmlns:a16="http://schemas.microsoft.com/office/drawing/2014/main" id="{0C761E5A-812A-D580-EDE3-045E72A30CD3}"/>
              </a:ext>
            </a:extLst>
          </p:cNvPr>
          <p:cNvSpPr txBox="1"/>
          <p:nvPr/>
        </p:nvSpPr>
        <p:spPr>
          <a:xfrm>
            <a:off x="1093893" y="2641020"/>
            <a:ext cx="4166477" cy="2805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indent="-457200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es-ES" sz="2000" i="1" noProof="0" dirty="0">
                <a:solidFill>
                  <a:schemeClr val="tx1"/>
                </a:solidFill>
                <a:latin typeface="Albert Sans"/>
              </a:rPr>
              <a:t>Hegemonía y estrategia socialista </a:t>
            </a:r>
            <a:r>
              <a:rPr lang="es-ES" sz="2000" noProof="0" dirty="0">
                <a:solidFill>
                  <a:schemeClr val="tx1"/>
                </a:solidFill>
                <a:latin typeface="Albert Sans"/>
              </a:rPr>
              <a:t>(1981)</a:t>
            </a:r>
          </a:p>
          <a:p>
            <a:pPr marL="457200" indent="-457200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es-ES" sz="2000" b="1" i="1" noProof="0" dirty="0">
                <a:solidFill>
                  <a:schemeClr val="tx1"/>
                </a:solidFill>
                <a:latin typeface="Albert Sans"/>
              </a:rPr>
              <a:t>El Retorno de lo Político </a:t>
            </a:r>
            <a:r>
              <a:rPr lang="es-ES" sz="2000" noProof="0" dirty="0">
                <a:solidFill>
                  <a:schemeClr val="tx1"/>
                </a:solidFill>
                <a:latin typeface="Albert Sans"/>
              </a:rPr>
              <a:t>(1999).</a:t>
            </a:r>
          </a:p>
          <a:p>
            <a:pPr marL="457200" indent="-457200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es-ES" sz="2000" i="1" noProof="0" dirty="0" err="1">
                <a:solidFill>
                  <a:schemeClr val="tx1"/>
                </a:solidFill>
                <a:latin typeface="Albert Sans"/>
              </a:rPr>
              <a:t>Agonistics</a:t>
            </a:r>
            <a:r>
              <a:rPr lang="es-ES" sz="2000" i="1" noProof="0" dirty="0">
                <a:solidFill>
                  <a:schemeClr val="tx1"/>
                </a:solidFill>
                <a:latin typeface="Albert Sans"/>
              </a:rPr>
              <a:t>: </a:t>
            </a:r>
            <a:r>
              <a:rPr lang="es-ES" sz="2000" i="1" noProof="0" dirty="0" err="1">
                <a:solidFill>
                  <a:schemeClr val="tx1"/>
                </a:solidFill>
                <a:latin typeface="Albert Sans"/>
              </a:rPr>
              <a:t>thinking</a:t>
            </a:r>
            <a:r>
              <a:rPr lang="es-ES" sz="2000" i="1" noProof="0" dirty="0">
                <a:solidFill>
                  <a:schemeClr val="tx1"/>
                </a:solidFill>
                <a:latin typeface="Albert Sans"/>
              </a:rPr>
              <a:t> </a:t>
            </a:r>
            <a:r>
              <a:rPr lang="es-ES" sz="2000" i="1" noProof="0" dirty="0" err="1">
                <a:solidFill>
                  <a:schemeClr val="tx1"/>
                </a:solidFill>
                <a:latin typeface="Albert Sans"/>
              </a:rPr>
              <a:t>the</a:t>
            </a:r>
            <a:r>
              <a:rPr lang="es-ES" sz="2000" i="1" noProof="0" dirty="0">
                <a:solidFill>
                  <a:schemeClr val="tx1"/>
                </a:solidFill>
                <a:latin typeface="Albert Sans"/>
              </a:rPr>
              <a:t> </a:t>
            </a:r>
            <a:r>
              <a:rPr lang="es-ES" sz="2000" i="1" noProof="0" dirty="0" err="1">
                <a:solidFill>
                  <a:schemeClr val="tx1"/>
                </a:solidFill>
                <a:latin typeface="Albert Sans"/>
              </a:rPr>
              <a:t>world</a:t>
            </a:r>
            <a:r>
              <a:rPr lang="es-ES" sz="2000" i="1" noProof="0" dirty="0">
                <a:solidFill>
                  <a:schemeClr val="tx1"/>
                </a:solidFill>
                <a:latin typeface="Albert Sans"/>
              </a:rPr>
              <a:t> </a:t>
            </a:r>
            <a:r>
              <a:rPr lang="es-ES" sz="2000" i="1" noProof="0" dirty="0" err="1">
                <a:solidFill>
                  <a:schemeClr val="tx1"/>
                </a:solidFill>
                <a:latin typeface="Albert Sans"/>
              </a:rPr>
              <a:t>politically</a:t>
            </a:r>
            <a:r>
              <a:rPr lang="es-ES" sz="2000" i="1" noProof="0" dirty="0">
                <a:solidFill>
                  <a:schemeClr val="tx1"/>
                </a:solidFill>
                <a:latin typeface="Albert Sans"/>
              </a:rPr>
              <a:t> </a:t>
            </a:r>
            <a:r>
              <a:rPr lang="es-ES" sz="2000" noProof="0" dirty="0">
                <a:solidFill>
                  <a:schemeClr val="tx1"/>
                </a:solidFill>
                <a:latin typeface="Albert Sans"/>
              </a:rPr>
              <a:t>(2013).</a:t>
            </a:r>
          </a:p>
        </p:txBody>
      </p:sp>
    </p:spTree>
    <p:extLst>
      <p:ext uri="{BB962C8B-B14F-4D97-AF65-F5344CB8AC3E}">
        <p14:creationId xmlns:p14="http://schemas.microsoft.com/office/powerpoint/2010/main" val="212181431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103">
          <a:extLst>
            <a:ext uri="{FF2B5EF4-FFF2-40B4-BE49-F238E27FC236}">
              <a16:creationId xmlns:a16="http://schemas.microsoft.com/office/drawing/2014/main" id="{E9C2AB2E-8035-7327-D4CC-DA233C4AA0B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04" name="Google Shape;35104;p46">
            <a:extLst>
              <a:ext uri="{FF2B5EF4-FFF2-40B4-BE49-F238E27FC236}">
                <a16:creationId xmlns:a16="http://schemas.microsoft.com/office/drawing/2014/main" id="{EC7DEEEA-9FC7-6821-CFDE-A7557E6E29A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579775" y="563921"/>
            <a:ext cx="7032449" cy="889345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>
              <a:lnSpc>
                <a:spcPct val="150000"/>
              </a:lnSpc>
            </a:pPr>
            <a:r>
              <a:rPr lang="en-GB" b="1" dirty="0">
                <a:solidFill>
                  <a:schemeClr val="tx1"/>
                </a:solidFill>
                <a:latin typeface="Garamond" panose="02020404030301010803" pitchFamily="18" charset="0"/>
                <a:cs typeface="Arial"/>
                <a:sym typeface="Arial"/>
              </a:rPr>
              <a:t>¿U</a:t>
            </a:r>
            <a:r>
              <a:rPr lang="es-ES" b="1" dirty="0">
                <a:solidFill>
                  <a:schemeClr val="tx1"/>
                </a:solidFill>
                <a:latin typeface="Garamond" panose="02020404030301010803" pitchFamily="18" charset="0"/>
                <a:cs typeface="Arial"/>
                <a:sym typeface="Arial"/>
              </a:rPr>
              <a:t>n Populismo Realista?</a:t>
            </a:r>
            <a:endParaRPr lang="es-ES" b="1" noProof="0" dirty="0">
              <a:solidFill>
                <a:schemeClr val="tx1"/>
              </a:solidFill>
              <a:latin typeface="Garamond" panose="02020404030301010803" pitchFamily="18" charset="0"/>
              <a:cs typeface="Arial"/>
              <a:sym typeface="Arial"/>
            </a:endParaRPr>
          </a:p>
        </p:txBody>
      </p:sp>
      <p:sp>
        <p:nvSpPr>
          <p:cNvPr id="35114" name="Google Shape;35114;p46">
            <a:extLst>
              <a:ext uri="{FF2B5EF4-FFF2-40B4-BE49-F238E27FC236}">
                <a16:creationId xmlns:a16="http://schemas.microsoft.com/office/drawing/2014/main" id="{C8BF5341-6355-35C5-54A6-70D5899FF455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9091467" y="1852100"/>
            <a:ext cx="2147200" cy="703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algn="ctr"/>
            <a:br>
              <a:rPr lang="es-ES" sz="3200" noProof="0" dirty="0"/>
            </a:br>
            <a:endParaRPr lang="es-ES" sz="3200" noProof="0" dirty="0"/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id="{2EDB389E-4793-A82D-6930-099DB3D704AB}"/>
              </a:ext>
            </a:extLst>
          </p:cNvPr>
          <p:cNvSpPr txBox="1"/>
          <p:nvPr/>
        </p:nvSpPr>
        <p:spPr>
          <a:xfrm>
            <a:off x="1134150" y="1900888"/>
            <a:ext cx="5487583" cy="34872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 algn="just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es-ES" sz="1867" b="1" dirty="0">
                <a:solidFill>
                  <a:schemeClr val="tx1"/>
                </a:solidFill>
                <a:latin typeface="+mn-lt"/>
                <a:sym typeface="Albert Sans"/>
              </a:rPr>
              <a:t>Rechazo</a:t>
            </a:r>
            <a:r>
              <a:rPr lang="es-ES" sz="1867" dirty="0">
                <a:solidFill>
                  <a:schemeClr val="tx1"/>
                </a:solidFill>
                <a:latin typeface="+mn-lt"/>
                <a:sym typeface="Albert Sans"/>
              </a:rPr>
              <a:t> de justificaciones normativas </a:t>
            </a:r>
            <a:r>
              <a:rPr lang="es-ES" sz="1867" b="1" dirty="0">
                <a:solidFill>
                  <a:schemeClr val="tx1"/>
                </a:solidFill>
                <a:latin typeface="+mn-lt"/>
                <a:sym typeface="Albert Sans"/>
              </a:rPr>
              <a:t>economicistas</a:t>
            </a:r>
            <a:r>
              <a:rPr lang="es-ES" sz="1867" dirty="0">
                <a:solidFill>
                  <a:schemeClr val="tx1"/>
                </a:solidFill>
                <a:latin typeface="+mn-lt"/>
                <a:sym typeface="Albert Sans"/>
              </a:rPr>
              <a:t>. </a:t>
            </a:r>
          </a:p>
          <a:p>
            <a:pPr marL="342900" indent="-342900" algn="just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es-ES" sz="1867" dirty="0">
                <a:solidFill>
                  <a:schemeClr val="tx1"/>
                </a:solidFill>
                <a:latin typeface="+mn-lt"/>
                <a:sym typeface="Albert Sans"/>
              </a:rPr>
              <a:t>La </a:t>
            </a:r>
            <a:r>
              <a:rPr lang="es-ES" sz="1867" b="1" dirty="0">
                <a:solidFill>
                  <a:schemeClr val="tx1"/>
                </a:solidFill>
                <a:latin typeface="+mn-lt"/>
                <a:sym typeface="Albert Sans"/>
              </a:rPr>
              <a:t>política</a:t>
            </a:r>
            <a:r>
              <a:rPr lang="es-ES" sz="1867" dirty="0">
                <a:solidFill>
                  <a:schemeClr val="tx1"/>
                </a:solidFill>
                <a:latin typeface="+mn-lt"/>
                <a:sym typeface="Albert Sans"/>
              </a:rPr>
              <a:t> como </a:t>
            </a:r>
            <a:r>
              <a:rPr lang="es-ES" sz="1867" b="1" dirty="0">
                <a:solidFill>
                  <a:schemeClr val="tx1"/>
                </a:solidFill>
                <a:latin typeface="+mn-lt"/>
                <a:sym typeface="Albert Sans"/>
              </a:rPr>
              <a:t>conflicto</a:t>
            </a:r>
            <a:r>
              <a:rPr lang="es-ES" sz="1867" dirty="0">
                <a:solidFill>
                  <a:schemeClr val="tx1"/>
                </a:solidFill>
                <a:latin typeface="+mn-lt"/>
                <a:sym typeface="Albert Sans"/>
              </a:rPr>
              <a:t>.</a:t>
            </a:r>
          </a:p>
          <a:p>
            <a:pPr marL="342900" indent="-342900" algn="just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es-ES" sz="1867" dirty="0">
                <a:solidFill>
                  <a:schemeClr val="tx1"/>
                </a:solidFill>
                <a:latin typeface="+mn-lt"/>
                <a:sym typeface="Albert Sans"/>
              </a:rPr>
              <a:t>Los </a:t>
            </a:r>
            <a:r>
              <a:rPr lang="es-ES" sz="1867" b="1" dirty="0">
                <a:solidFill>
                  <a:schemeClr val="tx1"/>
                </a:solidFill>
                <a:latin typeface="+mn-lt"/>
                <a:sym typeface="Albert Sans"/>
              </a:rPr>
              <a:t>términos</a:t>
            </a:r>
            <a:r>
              <a:rPr lang="es-ES" sz="1867" dirty="0">
                <a:solidFill>
                  <a:schemeClr val="tx1"/>
                </a:solidFill>
                <a:latin typeface="+mn-lt"/>
                <a:sym typeface="Albert Sans"/>
              </a:rPr>
              <a:t> del debate en </a:t>
            </a:r>
            <a:r>
              <a:rPr lang="es-ES" sz="1867" b="1" dirty="0">
                <a:solidFill>
                  <a:schemeClr val="tx1"/>
                </a:solidFill>
                <a:latin typeface="+mn-lt"/>
                <a:sym typeface="Albert Sans"/>
              </a:rPr>
              <a:t>disputa</a:t>
            </a:r>
            <a:r>
              <a:rPr lang="es-ES" sz="1867" dirty="0">
                <a:solidFill>
                  <a:schemeClr val="tx1"/>
                </a:solidFill>
                <a:latin typeface="+mn-lt"/>
                <a:sym typeface="Albert Sans"/>
              </a:rPr>
              <a:t>, no </a:t>
            </a:r>
            <a:r>
              <a:rPr lang="es-ES" sz="1867" dirty="0" err="1">
                <a:solidFill>
                  <a:schemeClr val="tx1"/>
                </a:solidFill>
                <a:latin typeface="+mn-lt"/>
                <a:sym typeface="Albert Sans"/>
              </a:rPr>
              <a:t>presignificados</a:t>
            </a:r>
            <a:r>
              <a:rPr lang="es-ES" sz="1867" dirty="0">
                <a:solidFill>
                  <a:schemeClr val="tx1"/>
                </a:solidFill>
                <a:latin typeface="+mn-lt"/>
                <a:sym typeface="Albert Sans"/>
              </a:rPr>
              <a:t>.</a:t>
            </a:r>
          </a:p>
          <a:p>
            <a:pPr marL="342900" indent="-342900" algn="just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es-ES" sz="1867" b="1" dirty="0">
                <a:solidFill>
                  <a:schemeClr val="tx1"/>
                </a:solidFill>
                <a:latin typeface="+mn-lt"/>
                <a:sym typeface="Albert Sans"/>
              </a:rPr>
              <a:t>Populismo</a:t>
            </a:r>
            <a:r>
              <a:rPr lang="es-ES" sz="1867" dirty="0">
                <a:solidFill>
                  <a:schemeClr val="tx1"/>
                </a:solidFill>
                <a:latin typeface="+mn-lt"/>
                <a:sym typeface="Albert Sans"/>
              </a:rPr>
              <a:t> como estrategia </a:t>
            </a:r>
            <a:r>
              <a:rPr lang="es-ES" sz="1867" b="1" dirty="0">
                <a:solidFill>
                  <a:schemeClr val="tx1"/>
                </a:solidFill>
                <a:latin typeface="+mn-lt"/>
                <a:sym typeface="Albert Sans"/>
              </a:rPr>
              <a:t>discursiva</a:t>
            </a:r>
            <a:r>
              <a:rPr lang="es-ES" sz="1867" dirty="0">
                <a:solidFill>
                  <a:schemeClr val="tx1"/>
                </a:solidFill>
                <a:latin typeface="+mn-lt"/>
                <a:sym typeface="Albert Sans"/>
              </a:rPr>
              <a:t>, vacía de contenido ideológico.</a:t>
            </a:r>
          </a:p>
          <a:p>
            <a:pPr marL="342900" indent="-342900" algn="just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es-ES" sz="1867" dirty="0">
                <a:solidFill>
                  <a:schemeClr val="tx1"/>
                </a:solidFill>
                <a:latin typeface="+mn-lt"/>
                <a:sym typeface="Albert Sans"/>
              </a:rPr>
              <a:t>¿Lacan?</a:t>
            </a:r>
          </a:p>
        </p:txBody>
      </p:sp>
      <p:pic>
        <p:nvPicPr>
          <p:cNvPr id="4" name="Imagen 3">
            <a:extLst>
              <a:ext uri="{FF2B5EF4-FFF2-40B4-BE49-F238E27FC236}">
                <a16:creationId xmlns:a16="http://schemas.microsoft.com/office/drawing/2014/main" id="{A4CEFBBE-5259-B836-21D2-1912B461B5B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75535" y="1540814"/>
            <a:ext cx="3431864" cy="45778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383068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E975B702-83EF-CED6-DF64-CD86848ABF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D7DC5754-4FC7-0151-367C-2D0AAB9F91C0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Subtítulo 3">
            <a:extLst>
              <a:ext uri="{FF2B5EF4-FFF2-40B4-BE49-F238E27FC236}">
                <a16:creationId xmlns:a16="http://schemas.microsoft.com/office/drawing/2014/main" id="{B4970E3F-FEF3-39CF-FFF9-E540CC6D0715}"/>
              </a:ext>
            </a:extLst>
          </p:cNvPr>
          <p:cNvSpPr>
            <a:spLocks noGrp="1"/>
          </p:cNvSpPr>
          <p:nvPr>
            <p:ph type="subTitle" idx="2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5" name="Subtítulo 4">
            <a:extLst>
              <a:ext uri="{FF2B5EF4-FFF2-40B4-BE49-F238E27FC236}">
                <a16:creationId xmlns:a16="http://schemas.microsoft.com/office/drawing/2014/main" id="{2814D6C3-CAB8-E447-B53E-13B0A411358D}"/>
              </a:ext>
            </a:extLst>
          </p:cNvPr>
          <p:cNvSpPr>
            <a:spLocks noGrp="1"/>
          </p:cNvSpPr>
          <p:nvPr>
            <p:ph type="subTitle" idx="3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Subtítulo 5">
            <a:extLst>
              <a:ext uri="{FF2B5EF4-FFF2-40B4-BE49-F238E27FC236}">
                <a16:creationId xmlns:a16="http://schemas.microsoft.com/office/drawing/2014/main" id="{96CDE6DC-DFAB-F4A4-63DC-1C4BDEE03533}"/>
              </a:ext>
            </a:extLst>
          </p:cNvPr>
          <p:cNvSpPr>
            <a:spLocks noGrp="1"/>
          </p:cNvSpPr>
          <p:nvPr>
            <p:ph type="subTitle" idx="4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7" name="Subtítulo 6">
            <a:extLst>
              <a:ext uri="{FF2B5EF4-FFF2-40B4-BE49-F238E27FC236}">
                <a16:creationId xmlns:a16="http://schemas.microsoft.com/office/drawing/2014/main" id="{A4ADFE4C-74EC-BD7B-E99C-6BF8EF8C421F}"/>
              </a:ext>
            </a:extLst>
          </p:cNvPr>
          <p:cNvSpPr>
            <a:spLocks noGrp="1"/>
          </p:cNvSpPr>
          <p:nvPr>
            <p:ph type="subTitle" idx="5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8" name="Subtítulo 7">
            <a:extLst>
              <a:ext uri="{FF2B5EF4-FFF2-40B4-BE49-F238E27FC236}">
                <a16:creationId xmlns:a16="http://schemas.microsoft.com/office/drawing/2014/main" id="{55F9D232-681A-DC46-51CF-D36AEBF23FE6}"/>
              </a:ext>
            </a:extLst>
          </p:cNvPr>
          <p:cNvSpPr>
            <a:spLocks noGrp="1"/>
          </p:cNvSpPr>
          <p:nvPr>
            <p:ph type="subTitle" idx="6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9" name="Subtítulo 8">
            <a:extLst>
              <a:ext uri="{FF2B5EF4-FFF2-40B4-BE49-F238E27FC236}">
                <a16:creationId xmlns:a16="http://schemas.microsoft.com/office/drawing/2014/main" id="{4F08746B-1BA4-1FBC-72B1-B17173FACDF9}"/>
              </a:ext>
            </a:extLst>
          </p:cNvPr>
          <p:cNvSpPr>
            <a:spLocks noGrp="1"/>
          </p:cNvSpPr>
          <p:nvPr>
            <p:ph type="subTitle" idx="7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10" name="Subtítulo 9">
            <a:extLst>
              <a:ext uri="{FF2B5EF4-FFF2-40B4-BE49-F238E27FC236}">
                <a16:creationId xmlns:a16="http://schemas.microsoft.com/office/drawing/2014/main" id="{7826A4B6-4684-21A5-E8A2-F676E286A7E6}"/>
              </a:ext>
            </a:extLst>
          </p:cNvPr>
          <p:cNvSpPr>
            <a:spLocks noGrp="1"/>
          </p:cNvSpPr>
          <p:nvPr>
            <p:ph type="subTitle" idx="8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11" name="Subtítulo 10">
            <a:extLst>
              <a:ext uri="{FF2B5EF4-FFF2-40B4-BE49-F238E27FC236}">
                <a16:creationId xmlns:a16="http://schemas.microsoft.com/office/drawing/2014/main" id="{C8FD4791-07CB-D001-3CEE-8663B74C3BD3}"/>
              </a:ext>
            </a:extLst>
          </p:cNvPr>
          <p:cNvSpPr>
            <a:spLocks noGrp="1"/>
          </p:cNvSpPr>
          <p:nvPr>
            <p:ph type="subTitle" idx="9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12" name="Subtítulo 11">
            <a:extLst>
              <a:ext uri="{FF2B5EF4-FFF2-40B4-BE49-F238E27FC236}">
                <a16:creationId xmlns:a16="http://schemas.microsoft.com/office/drawing/2014/main" id="{5484EB01-C7F9-16C6-0138-9DF420CFDE63}"/>
              </a:ext>
            </a:extLst>
          </p:cNvPr>
          <p:cNvSpPr>
            <a:spLocks noGrp="1"/>
          </p:cNvSpPr>
          <p:nvPr>
            <p:ph type="subTitle" idx="13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13" name="Subtítulo 12">
            <a:extLst>
              <a:ext uri="{FF2B5EF4-FFF2-40B4-BE49-F238E27FC236}">
                <a16:creationId xmlns:a16="http://schemas.microsoft.com/office/drawing/2014/main" id="{71301146-DF78-FEEE-DB8B-52B25C43225A}"/>
              </a:ext>
            </a:extLst>
          </p:cNvPr>
          <p:cNvSpPr>
            <a:spLocks noGrp="1"/>
          </p:cNvSpPr>
          <p:nvPr>
            <p:ph type="subTitle" idx="14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14" name="Subtítulo 13">
            <a:extLst>
              <a:ext uri="{FF2B5EF4-FFF2-40B4-BE49-F238E27FC236}">
                <a16:creationId xmlns:a16="http://schemas.microsoft.com/office/drawing/2014/main" id="{0A0C00C8-9CB6-9EE1-F786-75A26578504E}"/>
              </a:ext>
            </a:extLst>
          </p:cNvPr>
          <p:cNvSpPr>
            <a:spLocks noGrp="1"/>
          </p:cNvSpPr>
          <p:nvPr>
            <p:ph type="subTitle" idx="15"/>
          </p:nvPr>
        </p:nvSpPr>
        <p:spPr/>
        <p:txBody>
          <a:bodyPr/>
          <a:lstStyle/>
          <a:p>
            <a:endParaRPr lang="es-ES"/>
          </a:p>
        </p:txBody>
      </p:sp>
      <p:pic>
        <p:nvPicPr>
          <p:cNvPr id="16" name="Imagen 15" descr="Imagen en blanco y negro de una persona&#10;&#10;El contenido generado por IA puede ser incorrecto.">
            <a:extLst>
              <a:ext uri="{FF2B5EF4-FFF2-40B4-BE49-F238E27FC236}">
                <a16:creationId xmlns:a16="http://schemas.microsoft.com/office/drawing/2014/main" id="{2D7A9255-7F25-F34C-5775-853C2DC140A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24550" y="-1705733"/>
            <a:ext cx="12316550" cy="9228175"/>
          </a:xfrm>
          <a:prstGeom prst="rect">
            <a:avLst/>
          </a:prstGeom>
        </p:spPr>
      </p:pic>
      <p:sp>
        <p:nvSpPr>
          <p:cNvPr id="17" name="CuadroTexto 16">
            <a:extLst>
              <a:ext uri="{FF2B5EF4-FFF2-40B4-BE49-F238E27FC236}">
                <a16:creationId xmlns:a16="http://schemas.microsoft.com/office/drawing/2014/main" id="{8EA166E2-559B-4546-545C-E3A131692005}"/>
              </a:ext>
            </a:extLst>
          </p:cNvPr>
          <p:cNvSpPr txBox="1"/>
          <p:nvPr/>
        </p:nvSpPr>
        <p:spPr>
          <a:xfrm>
            <a:off x="1530569" y="91095"/>
            <a:ext cx="4503156" cy="18620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1500" dirty="0">
                <a:latin typeface="Garamond" panose="02020404030301010803" pitchFamily="18" charset="0"/>
              </a:rPr>
              <a:t>Gracias</a:t>
            </a:r>
            <a:endParaRPr lang="es-ES" sz="3600" dirty="0">
              <a:latin typeface="Garamond" panose="02020404030301010803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6165865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04" name="Google Shape;35104;p46"/>
          <p:cNvSpPr txBox="1">
            <a:spLocks noGrp="1"/>
          </p:cNvSpPr>
          <p:nvPr>
            <p:ph type="title"/>
          </p:nvPr>
        </p:nvSpPr>
        <p:spPr>
          <a:xfrm>
            <a:off x="1615440" y="1182646"/>
            <a:ext cx="8961120" cy="368399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just">
              <a:lnSpc>
                <a:spcPct val="150000"/>
              </a:lnSpc>
            </a:pPr>
            <a:r>
              <a:rPr lang="es-ES" sz="2400" noProof="0" dirty="0">
                <a:solidFill>
                  <a:schemeClr val="tx1"/>
                </a:solidFill>
                <a:latin typeface="Garamond" panose="02020404030301010803" pitchFamily="18" charset="0"/>
                <a:cs typeface="Arial"/>
                <a:sym typeface="Arial"/>
              </a:rPr>
              <a:t>‘Entonces </a:t>
            </a:r>
            <a:r>
              <a:rPr lang="es-ES" sz="2400" b="1" noProof="0" dirty="0" err="1">
                <a:solidFill>
                  <a:schemeClr val="tx1"/>
                </a:solidFill>
                <a:latin typeface="Garamond" panose="02020404030301010803" pitchFamily="18" charset="0"/>
                <a:cs typeface="Arial"/>
                <a:sym typeface="Arial"/>
              </a:rPr>
              <a:t>Trasímaco</a:t>
            </a:r>
            <a:r>
              <a:rPr lang="es-ES" sz="2400" b="1" noProof="0" dirty="0">
                <a:solidFill>
                  <a:schemeClr val="tx1"/>
                </a:solidFill>
                <a:latin typeface="Garamond" panose="02020404030301010803" pitchFamily="18" charset="0"/>
                <a:cs typeface="Arial"/>
                <a:sym typeface="Arial"/>
              </a:rPr>
              <a:t> </a:t>
            </a:r>
            <a:r>
              <a:rPr lang="es-ES" sz="2400" noProof="0" dirty="0">
                <a:solidFill>
                  <a:schemeClr val="tx1"/>
                </a:solidFill>
                <a:latin typeface="Garamond" panose="02020404030301010803" pitchFamily="18" charset="0"/>
                <a:cs typeface="Arial"/>
                <a:sym typeface="Arial"/>
              </a:rPr>
              <a:t>[…], en cuanto hicimos una pausa tras decir yo aquello, no se contuvo más, y, agazapándose </a:t>
            </a:r>
            <a:r>
              <a:rPr lang="es-ES" sz="2400" b="1" noProof="0" dirty="0">
                <a:solidFill>
                  <a:schemeClr val="tx1"/>
                </a:solidFill>
                <a:latin typeface="Garamond" panose="02020404030301010803" pitchFamily="18" charset="0"/>
                <a:cs typeface="Arial"/>
                <a:sym typeface="Arial"/>
              </a:rPr>
              <a:t>como una fiera</a:t>
            </a:r>
            <a:r>
              <a:rPr lang="es-ES" sz="2400" noProof="0" dirty="0">
                <a:solidFill>
                  <a:schemeClr val="tx1"/>
                </a:solidFill>
                <a:latin typeface="Garamond" panose="02020404030301010803" pitchFamily="18" charset="0"/>
                <a:cs typeface="Arial"/>
                <a:sym typeface="Arial"/>
              </a:rPr>
              <a:t>, se </a:t>
            </a:r>
            <a:r>
              <a:rPr lang="es-ES" sz="2400" b="1" noProof="0" dirty="0">
                <a:solidFill>
                  <a:schemeClr val="tx1"/>
                </a:solidFill>
                <a:latin typeface="Garamond" panose="02020404030301010803" pitchFamily="18" charset="0"/>
                <a:cs typeface="Arial"/>
                <a:sym typeface="Arial"/>
              </a:rPr>
              <a:t>abalanzó </a:t>
            </a:r>
            <a:r>
              <a:rPr lang="es-ES" sz="2400" noProof="0" dirty="0">
                <a:solidFill>
                  <a:schemeClr val="tx1"/>
                </a:solidFill>
                <a:latin typeface="Garamond" panose="02020404030301010803" pitchFamily="18" charset="0"/>
                <a:cs typeface="Arial"/>
                <a:sym typeface="Arial"/>
              </a:rPr>
              <a:t>sobre nosotros como si fuera a </a:t>
            </a:r>
            <a:r>
              <a:rPr lang="es-ES" sz="2400" b="1" noProof="0" dirty="0">
                <a:solidFill>
                  <a:schemeClr val="tx1"/>
                </a:solidFill>
                <a:latin typeface="Garamond" panose="02020404030301010803" pitchFamily="18" charset="0"/>
                <a:cs typeface="Arial"/>
                <a:sym typeface="Arial"/>
              </a:rPr>
              <a:t>despedazarnos</a:t>
            </a:r>
            <a:r>
              <a:rPr lang="es-ES" sz="2400" noProof="0" dirty="0">
                <a:solidFill>
                  <a:schemeClr val="tx1"/>
                </a:solidFill>
                <a:latin typeface="Garamond" panose="02020404030301010803" pitchFamily="18" charset="0"/>
                <a:cs typeface="Arial"/>
                <a:sym typeface="Arial"/>
              </a:rPr>
              <a:t>. Tanto Polemarco como yo nos estremecimos de pánico, pero </a:t>
            </a:r>
            <a:r>
              <a:rPr lang="es-ES" sz="2400" noProof="0" dirty="0" err="1">
                <a:solidFill>
                  <a:schemeClr val="tx1"/>
                </a:solidFill>
                <a:latin typeface="Garamond" panose="02020404030301010803" pitchFamily="18" charset="0"/>
                <a:cs typeface="Arial"/>
                <a:sym typeface="Arial"/>
              </a:rPr>
              <a:t>Trasímaco</a:t>
            </a:r>
            <a:r>
              <a:rPr lang="es-ES" sz="2400" noProof="0" dirty="0">
                <a:solidFill>
                  <a:schemeClr val="tx1"/>
                </a:solidFill>
                <a:latin typeface="Garamond" panose="02020404030301010803" pitchFamily="18" charset="0"/>
                <a:cs typeface="Arial"/>
                <a:sym typeface="Arial"/>
              </a:rPr>
              <a:t> profirió gritos en medio de todos, clamando:—¿Qué clase de </a:t>
            </a:r>
            <a:r>
              <a:rPr lang="es-ES" sz="2400" b="1" noProof="0" dirty="0">
                <a:solidFill>
                  <a:schemeClr val="tx1"/>
                </a:solidFill>
                <a:latin typeface="Garamond" panose="02020404030301010803" pitchFamily="18" charset="0"/>
                <a:cs typeface="Arial"/>
                <a:sym typeface="Arial"/>
              </a:rPr>
              <a:t>idiotez</a:t>
            </a:r>
            <a:r>
              <a:rPr lang="es-ES" sz="2400" noProof="0" dirty="0">
                <a:solidFill>
                  <a:schemeClr val="tx1"/>
                </a:solidFill>
                <a:latin typeface="Garamond" panose="02020404030301010803" pitchFamily="18" charset="0"/>
                <a:cs typeface="Arial"/>
                <a:sym typeface="Arial"/>
              </a:rPr>
              <a:t> hace presa de vosotros desde hace rato, Sócrates?’ </a:t>
            </a:r>
            <a:br>
              <a:rPr lang="es-ES" sz="2400" noProof="0" dirty="0">
                <a:solidFill>
                  <a:schemeClr val="tx1"/>
                </a:solidFill>
                <a:latin typeface="Garamond" panose="02020404030301010803" pitchFamily="18" charset="0"/>
                <a:cs typeface="Arial"/>
                <a:sym typeface="Arial"/>
              </a:rPr>
            </a:br>
            <a:br>
              <a:rPr lang="es-ES" sz="2400" noProof="0" dirty="0">
                <a:solidFill>
                  <a:schemeClr val="tx1"/>
                </a:solidFill>
                <a:latin typeface="Garamond" panose="02020404030301010803" pitchFamily="18" charset="0"/>
                <a:cs typeface="Arial"/>
                <a:sym typeface="Arial"/>
              </a:rPr>
            </a:br>
            <a:endParaRPr lang="es-ES" sz="2400" noProof="0" dirty="0">
              <a:solidFill>
                <a:schemeClr val="tx1"/>
              </a:solidFill>
              <a:latin typeface="Garamond" panose="02020404030301010803" pitchFamily="18" charset="0"/>
              <a:cs typeface="Arial"/>
              <a:sym typeface="Arial"/>
            </a:endParaRPr>
          </a:p>
        </p:txBody>
      </p:sp>
      <p:sp>
        <p:nvSpPr>
          <p:cNvPr id="35114" name="Google Shape;35114;p46"/>
          <p:cNvSpPr txBox="1">
            <a:spLocks noGrp="1"/>
          </p:cNvSpPr>
          <p:nvPr>
            <p:ph type="title" idx="4294967295"/>
          </p:nvPr>
        </p:nvSpPr>
        <p:spPr>
          <a:xfrm>
            <a:off x="9091467" y="1852100"/>
            <a:ext cx="2147200" cy="703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algn="ctr"/>
            <a:br>
              <a:rPr lang="es-ES" sz="3200" noProof="0" dirty="0"/>
            </a:br>
            <a:endParaRPr lang="es-ES" sz="3200" noProof="0" dirty="0"/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DA3013D8-68BA-69F4-0950-ECF839A34225}"/>
              </a:ext>
            </a:extLst>
          </p:cNvPr>
          <p:cNvSpPr txBox="1"/>
          <p:nvPr/>
        </p:nvSpPr>
        <p:spPr>
          <a:xfrm>
            <a:off x="9311640" y="4866640"/>
            <a:ext cx="25298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0" lang="es-ES" sz="1800" b="0" i="0" u="none" strike="noStrike" kern="0" cap="none" spc="0" normalizeH="0" baseline="0" noProof="0" dirty="0">
                <a:ln>
                  <a:noFill/>
                </a:ln>
                <a:solidFill>
                  <a:srgbClr val="36221B"/>
                </a:solidFill>
                <a:effectLst/>
                <a:uLnTx/>
                <a:uFillTx/>
                <a:latin typeface="Garamond" panose="02020404030301010803" pitchFamily="18" charset="0"/>
                <a:cs typeface="Arial"/>
                <a:sym typeface="Arial"/>
              </a:rPr>
              <a:t>(</a:t>
            </a:r>
            <a:r>
              <a:rPr kumimoji="0" lang="es-ES" sz="1800" b="0" i="1" u="none" strike="noStrike" kern="0" cap="none" spc="0" normalizeH="0" baseline="0" noProof="0" dirty="0">
                <a:ln>
                  <a:noFill/>
                </a:ln>
                <a:solidFill>
                  <a:srgbClr val="36221B"/>
                </a:solidFill>
                <a:effectLst/>
                <a:uLnTx/>
                <a:uFillTx/>
                <a:latin typeface="Garamond" panose="02020404030301010803" pitchFamily="18" charset="0"/>
                <a:cs typeface="Arial"/>
                <a:sym typeface="Arial"/>
              </a:rPr>
              <a:t>Rep. </a:t>
            </a:r>
            <a:r>
              <a:rPr kumimoji="0" lang="es-ES" sz="1800" b="0" i="0" u="none" strike="noStrike" kern="0" cap="none" spc="0" normalizeH="0" baseline="0" noProof="0" dirty="0">
                <a:ln>
                  <a:noFill/>
                </a:ln>
                <a:solidFill>
                  <a:srgbClr val="36221B"/>
                </a:solidFill>
                <a:effectLst/>
                <a:uLnTx/>
                <a:uFillTx/>
                <a:latin typeface="Garamond" panose="02020404030301010803" pitchFamily="18" charset="0"/>
                <a:cs typeface="Arial"/>
                <a:sym typeface="Arial"/>
              </a:rPr>
              <a:t>336b-c)</a:t>
            </a:r>
            <a:endParaRPr lang="es-ES" sz="1100" noProof="0" dirty="0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43" name="Google Shape;35143;p49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r>
              <a:rPr lang="es-ES" b="1" noProof="0" dirty="0">
                <a:latin typeface="Garamond" panose="02020404030301010803" pitchFamily="18" charset="0"/>
              </a:rPr>
              <a:t>La Primera Sofística</a:t>
            </a:r>
          </a:p>
        </p:txBody>
      </p:sp>
      <p:pic>
        <p:nvPicPr>
          <p:cNvPr id="11" name="Imagen 10" descr="Protagoras. Ribera, Prado.">
            <a:extLst>
              <a:ext uri="{FF2B5EF4-FFF2-40B4-BE49-F238E27FC236}">
                <a16:creationId xmlns:a16="http://schemas.microsoft.com/office/drawing/2014/main" id="{A483E2CD-9C4F-0B04-FCC2-C837F90ACE4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03615" y="1356967"/>
            <a:ext cx="3728310" cy="4737370"/>
          </a:xfrm>
          <a:prstGeom prst="rect">
            <a:avLst/>
          </a:prstGeom>
        </p:spPr>
      </p:pic>
      <p:sp>
        <p:nvSpPr>
          <p:cNvPr id="13" name="CuadroTexto 12">
            <a:extLst>
              <a:ext uri="{FF2B5EF4-FFF2-40B4-BE49-F238E27FC236}">
                <a16:creationId xmlns:a16="http://schemas.microsoft.com/office/drawing/2014/main" id="{A9F3A0E0-B73B-95AD-DB20-DE570BB97F28}"/>
              </a:ext>
            </a:extLst>
          </p:cNvPr>
          <p:cNvSpPr txBox="1"/>
          <p:nvPr/>
        </p:nvSpPr>
        <p:spPr>
          <a:xfrm>
            <a:off x="1215957" y="1731523"/>
            <a:ext cx="5487583" cy="33441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 algn="just">
              <a:buFont typeface="Wingdings" panose="05000000000000000000" pitchFamily="2" charset="2"/>
              <a:buChar char="v"/>
            </a:pPr>
            <a:r>
              <a:rPr lang="es-ES" sz="1867" b="1" noProof="0" dirty="0">
                <a:solidFill>
                  <a:schemeClr val="tx1"/>
                </a:solidFill>
                <a:latin typeface="Albert Sans"/>
                <a:sym typeface="Albert Sans"/>
              </a:rPr>
              <a:t>Atenas</a:t>
            </a:r>
            <a:r>
              <a:rPr lang="es-ES" sz="1867" noProof="0" dirty="0">
                <a:solidFill>
                  <a:schemeClr val="tx1"/>
                </a:solidFill>
                <a:latin typeface="Albert Sans"/>
                <a:sym typeface="Albert Sans"/>
              </a:rPr>
              <a:t>, segunda mitad </a:t>
            </a:r>
            <a:r>
              <a:rPr lang="es-ES" sz="1867" noProof="0" dirty="0" err="1">
                <a:solidFill>
                  <a:schemeClr val="tx1"/>
                </a:solidFill>
                <a:latin typeface="Albert Sans"/>
                <a:sym typeface="Albert Sans"/>
              </a:rPr>
              <a:t>s.V</a:t>
            </a:r>
            <a:r>
              <a:rPr lang="es-ES" sz="1867" noProof="0" dirty="0">
                <a:solidFill>
                  <a:schemeClr val="tx1"/>
                </a:solidFill>
                <a:latin typeface="Albert Sans"/>
                <a:sym typeface="Albert Sans"/>
              </a:rPr>
              <a:t> a.e.c.</a:t>
            </a:r>
          </a:p>
          <a:p>
            <a:pPr marL="342900" indent="-342900" algn="just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es-ES" sz="1867" noProof="0" dirty="0">
                <a:solidFill>
                  <a:schemeClr val="tx1"/>
                </a:solidFill>
                <a:latin typeface="Albert Sans"/>
                <a:sym typeface="Albert Sans"/>
              </a:rPr>
              <a:t>Desarrollo de la </a:t>
            </a:r>
            <a:r>
              <a:rPr lang="es-ES" sz="1867" b="1" noProof="0" dirty="0">
                <a:solidFill>
                  <a:schemeClr val="tx1"/>
                </a:solidFill>
                <a:latin typeface="Albert Sans"/>
                <a:sym typeface="Albert Sans"/>
              </a:rPr>
              <a:t>Democracia</a:t>
            </a:r>
            <a:r>
              <a:rPr lang="es-ES" sz="1867" noProof="0" dirty="0">
                <a:solidFill>
                  <a:schemeClr val="tx1"/>
                </a:solidFill>
                <a:latin typeface="Albert Sans"/>
                <a:sym typeface="Albert Sans"/>
              </a:rPr>
              <a:t>.</a:t>
            </a:r>
          </a:p>
          <a:p>
            <a:pPr marL="342900" indent="-342900" algn="just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es-ES" sz="1867" noProof="0" dirty="0">
                <a:solidFill>
                  <a:schemeClr val="tx1"/>
                </a:solidFill>
                <a:latin typeface="Albert Sans"/>
                <a:sym typeface="Albert Sans"/>
              </a:rPr>
              <a:t>Servicios pagados por enseñar la ‘</a:t>
            </a:r>
            <a:r>
              <a:rPr lang="es-ES" sz="1867" b="1" noProof="0" dirty="0">
                <a:solidFill>
                  <a:schemeClr val="tx1"/>
                </a:solidFill>
                <a:latin typeface="Albert Sans"/>
                <a:sym typeface="Albert Sans"/>
              </a:rPr>
              <a:t>virtud</a:t>
            </a:r>
            <a:r>
              <a:rPr lang="es-ES" sz="1867" noProof="0" dirty="0">
                <a:solidFill>
                  <a:schemeClr val="tx1"/>
                </a:solidFill>
                <a:latin typeface="Albert Sans"/>
                <a:sym typeface="Albert Sans"/>
              </a:rPr>
              <a:t>’ (</a:t>
            </a:r>
            <a:r>
              <a:rPr lang="es-ES" sz="1867" i="1" noProof="0" dirty="0" err="1">
                <a:solidFill>
                  <a:schemeClr val="tx1"/>
                </a:solidFill>
                <a:latin typeface="Albert Sans"/>
                <a:sym typeface="Albert Sans"/>
              </a:rPr>
              <a:t>aretē</a:t>
            </a:r>
            <a:r>
              <a:rPr lang="es-ES" sz="1867" noProof="0" dirty="0">
                <a:solidFill>
                  <a:schemeClr val="tx1"/>
                </a:solidFill>
                <a:latin typeface="Albert Sans"/>
                <a:sym typeface="Albert Sans"/>
              </a:rPr>
              <a:t>).</a:t>
            </a:r>
          </a:p>
          <a:p>
            <a:pPr marL="342900" indent="-342900" algn="just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es-ES" sz="1867" noProof="0" dirty="0">
                <a:solidFill>
                  <a:schemeClr val="tx1"/>
                </a:solidFill>
                <a:latin typeface="Albert Sans"/>
                <a:sym typeface="Albert Sans"/>
              </a:rPr>
              <a:t>Intereses en </a:t>
            </a:r>
            <a:r>
              <a:rPr lang="es-ES" sz="1867" b="1" noProof="0" dirty="0">
                <a:solidFill>
                  <a:schemeClr val="tx1"/>
                </a:solidFill>
                <a:latin typeface="Albert Sans"/>
                <a:sym typeface="Albert Sans"/>
              </a:rPr>
              <a:t>Retórica</a:t>
            </a:r>
            <a:r>
              <a:rPr lang="es-ES" sz="1867" noProof="0" dirty="0">
                <a:solidFill>
                  <a:schemeClr val="tx1"/>
                </a:solidFill>
                <a:latin typeface="Albert Sans"/>
                <a:sym typeface="Albert Sans"/>
              </a:rPr>
              <a:t>, Gramática, Lingüística, Epistemología, Ontología etc.</a:t>
            </a:r>
          </a:p>
          <a:p>
            <a:pPr marL="342900" indent="-342900" algn="just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es-ES" sz="1867" noProof="0" dirty="0">
                <a:solidFill>
                  <a:schemeClr val="tx1"/>
                </a:solidFill>
                <a:latin typeface="Albert Sans"/>
                <a:sym typeface="Albert Sans"/>
              </a:rPr>
              <a:t>Relativismo.</a:t>
            </a:r>
          </a:p>
          <a:p>
            <a:pPr marL="342900" indent="-342900" algn="just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es-ES" sz="1867" b="1" i="1" noProof="0" dirty="0">
                <a:solidFill>
                  <a:schemeClr val="tx1"/>
                </a:solidFill>
                <a:latin typeface="Albert Sans"/>
                <a:sym typeface="Albert Sans"/>
              </a:rPr>
              <a:t>Physis</a:t>
            </a:r>
            <a:r>
              <a:rPr lang="es-ES" sz="1867" noProof="0" dirty="0">
                <a:solidFill>
                  <a:schemeClr val="tx1"/>
                </a:solidFill>
                <a:latin typeface="Albert Sans"/>
                <a:sym typeface="Albert Sans"/>
              </a:rPr>
              <a:t> vs </a:t>
            </a:r>
            <a:r>
              <a:rPr lang="es-ES" sz="1867" b="1" i="1" noProof="0" dirty="0">
                <a:solidFill>
                  <a:schemeClr val="tx1"/>
                </a:solidFill>
                <a:latin typeface="Albert Sans"/>
                <a:sym typeface="Albert Sans"/>
              </a:rPr>
              <a:t>Nomos</a:t>
            </a:r>
            <a:r>
              <a:rPr lang="es-ES" sz="1867" noProof="0" dirty="0">
                <a:solidFill>
                  <a:schemeClr val="tx1"/>
                </a:solidFill>
                <a:latin typeface="Albert Sans"/>
                <a:sym typeface="Albert Sans"/>
              </a:rPr>
              <a:t>.</a:t>
            </a:r>
            <a:endParaRPr lang="es-ES" sz="1867" b="1" i="1" noProof="0" dirty="0">
              <a:solidFill>
                <a:schemeClr val="tx1"/>
              </a:solidFill>
              <a:latin typeface="Albert Sans"/>
              <a:sym typeface="Albert Sans"/>
            </a:endParaRPr>
          </a:p>
          <a:p>
            <a:pPr marL="342900" indent="-342900">
              <a:lnSpc>
                <a:spcPct val="150000"/>
              </a:lnSpc>
              <a:buFont typeface="Wingdings" panose="05000000000000000000" pitchFamily="2" charset="2"/>
              <a:buChar char="v"/>
            </a:pPr>
            <a:endParaRPr lang="es-ES" sz="1870" noProof="0" dirty="0">
              <a:latin typeface="+mj-lt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84" name="Google Shape;34784;p40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r>
              <a:rPr lang="es-ES" b="1" noProof="0" dirty="0">
                <a:latin typeface="Garamond" panose="02020404030301010803" pitchFamily="18" charset="0"/>
              </a:rPr>
              <a:t>El Rugido de </a:t>
            </a:r>
            <a:r>
              <a:rPr lang="es-ES" b="1" noProof="0" dirty="0" err="1">
                <a:latin typeface="Garamond" panose="02020404030301010803" pitchFamily="18" charset="0"/>
              </a:rPr>
              <a:t>Trasímaco</a:t>
            </a:r>
            <a:endParaRPr lang="es-ES" b="1" noProof="0" dirty="0">
              <a:latin typeface="Garamond" panose="02020404030301010803" pitchFamily="18" charset="0"/>
            </a:endParaRPr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1C73198E-EAC9-045C-FB4C-784FD71934F5}"/>
              </a:ext>
            </a:extLst>
          </p:cNvPr>
          <p:cNvSpPr txBox="1"/>
          <p:nvPr/>
        </p:nvSpPr>
        <p:spPr>
          <a:xfrm>
            <a:off x="1079769" y="1605064"/>
            <a:ext cx="9562289" cy="10363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s-ES" sz="2400" b="1" noProof="0" dirty="0">
                <a:solidFill>
                  <a:schemeClr val="tx1"/>
                </a:solidFill>
                <a:latin typeface="Garamond" panose="02020404030301010803" pitchFamily="18" charset="0"/>
                <a:sym typeface="Caudex"/>
              </a:rPr>
              <a:t>T</a:t>
            </a:r>
            <a:r>
              <a:rPr lang="es-ES" sz="1867" noProof="0" dirty="0">
                <a:solidFill>
                  <a:schemeClr val="tx1"/>
                </a:solidFill>
                <a:latin typeface="Garamond" panose="02020404030301010803" pitchFamily="18" charset="0"/>
                <a:sym typeface="Caudex"/>
              </a:rPr>
              <a:t>: ‘Pero </a:t>
            </a:r>
            <a:r>
              <a:rPr lang="es-ES" sz="1867" b="1" noProof="0" dirty="0">
                <a:solidFill>
                  <a:schemeClr val="tx1"/>
                </a:solidFill>
                <a:latin typeface="Garamond" panose="02020404030301010803" pitchFamily="18" charset="0"/>
                <a:sym typeface="Caudex"/>
              </a:rPr>
              <a:t>no</a:t>
            </a:r>
            <a:r>
              <a:rPr lang="es-ES" sz="1867" noProof="0" dirty="0">
                <a:solidFill>
                  <a:schemeClr val="tx1"/>
                </a:solidFill>
                <a:latin typeface="Garamond" panose="02020404030301010803" pitchFamily="18" charset="0"/>
                <a:sym typeface="Caudex"/>
              </a:rPr>
              <a:t> me vayas a decir que </a:t>
            </a:r>
            <a:r>
              <a:rPr lang="es-ES" sz="1867" b="1" noProof="0" dirty="0">
                <a:solidFill>
                  <a:schemeClr val="tx1"/>
                </a:solidFill>
                <a:latin typeface="Garamond" panose="02020404030301010803" pitchFamily="18" charset="0"/>
                <a:sym typeface="Caudex"/>
              </a:rPr>
              <a:t>lo justo es </a:t>
            </a:r>
            <a:r>
              <a:rPr lang="es-ES" sz="1867" noProof="0" dirty="0">
                <a:solidFill>
                  <a:schemeClr val="tx1"/>
                </a:solidFill>
                <a:latin typeface="Garamond" panose="02020404030301010803" pitchFamily="18" charset="0"/>
                <a:sym typeface="Caudex"/>
              </a:rPr>
              <a:t>lo </a:t>
            </a:r>
            <a:r>
              <a:rPr lang="es-ES" sz="1867" b="1" noProof="0" dirty="0">
                <a:solidFill>
                  <a:schemeClr val="tx1"/>
                </a:solidFill>
                <a:latin typeface="Garamond" panose="02020404030301010803" pitchFamily="18" charset="0"/>
                <a:sym typeface="Caudex"/>
              </a:rPr>
              <a:t>necesario</a:t>
            </a:r>
            <a:r>
              <a:rPr lang="es-ES" sz="1867" noProof="0" dirty="0">
                <a:solidFill>
                  <a:schemeClr val="tx1"/>
                </a:solidFill>
                <a:latin typeface="Garamond" panose="02020404030301010803" pitchFamily="18" charset="0"/>
                <a:sym typeface="Caudex"/>
              </a:rPr>
              <a:t>, lo </a:t>
            </a:r>
            <a:r>
              <a:rPr lang="es-ES" sz="1867" b="1" noProof="0" dirty="0">
                <a:solidFill>
                  <a:schemeClr val="tx1"/>
                </a:solidFill>
                <a:latin typeface="Garamond" panose="02020404030301010803" pitchFamily="18" charset="0"/>
                <a:sym typeface="Caudex"/>
              </a:rPr>
              <a:t>provechoso</a:t>
            </a:r>
            <a:r>
              <a:rPr lang="es-ES" sz="1867" noProof="0" dirty="0">
                <a:solidFill>
                  <a:schemeClr val="tx1"/>
                </a:solidFill>
                <a:latin typeface="Garamond" panose="02020404030301010803" pitchFamily="18" charset="0"/>
                <a:sym typeface="Caudex"/>
              </a:rPr>
              <a:t>, lo </a:t>
            </a:r>
            <a:r>
              <a:rPr lang="es-ES" sz="1867" b="1" noProof="0" dirty="0">
                <a:solidFill>
                  <a:schemeClr val="tx1"/>
                </a:solidFill>
                <a:latin typeface="Garamond" panose="02020404030301010803" pitchFamily="18" charset="0"/>
                <a:sym typeface="Caudex"/>
              </a:rPr>
              <a:t>útil</a:t>
            </a:r>
            <a:r>
              <a:rPr lang="es-ES" sz="1867" noProof="0" dirty="0">
                <a:solidFill>
                  <a:schemeClr val="tx1"/>
                </a:solidFill>
                <a:latin typeface="Garamond" panose="02020404030301010803" pitchFamily="18" charset="0"/>
                <a:sym typeface="Caudex"/>
              </a:rPr>
              <a:t>, lo </a:t>
            </a:r>
            <a:r>
              <a:rPr lang="es-ES" sz="1867" b="1" noProof="0" dirty="0">
                <a:solidFill>
                  <a:schemeClr val="tx1"/>
                </a:solidFill>
                <a:latin typeface="Garamond" panose="02020404030301010803" pitchFamily="18" charset="0"/>
                <a:sym typeface="Caudex"/>
              </a:rPr>
              <a:t>ventajoso</a:t>
            </a:r>
            <a:r>
              <a:rPr lang="es-ES" sz="1867" noProof="0" dirty="0">
                <a:solidFill>
                  <a:schemeClr val="tx1"/>
                </a:solidFill>
                <a:latin typeface="Garamond" panose="02020404030301010803" pitchFamily="18" charset="0"/>
                <a:sym typeface="Caudex"/>
              </a:rPr>
              <a:t> y lo </a:t>
            </a:r>
            <a:r>
              <a:rPr lang="es-ES" sz="1867" b="1" noProof="0" dirty="0">
                <a:solidFill>
                  <a:schemeClr val="tx1"/>
                </a:solidFill>
                <a:latin typeface="Garamond" panose="02020404030301010803" pitchFamily="18" charset="0"/>
                <a:sym typeface="Caudex"/>
              </a:rPr>
              <a:t>conveniente</a:t>
            </a:r>
            <a:r>
              <a:rPr lang="es-ES" sz="1867" noProof="0" dirty="0">
                <a:solidFill>
                  <a:schemeClr val="tx1"/>
                </a:solidFill>
                <a:latin typeface="Garamond" panose="02020404030301010803" pitchFamily="18" charset="0"/>
                <a:sym typeface="Caudex"/>
              </a:rPr>
              <a:t>; sino dime con claridad y </a:t>
            </a:r>
            <a:r>
              <a:rPr lang="es-ES" sz="1867" b="1" noProof="0" dirty="0">
                <a:solidFill>
                  <a:schemeClr val="tx1"/>
                </a:solidFill>
                <a:latin typeface="Garamond" panose="02020404030301010803" pitchFamily="18" charset="0"/>
                <a:sym typeface="Caudex"/>
              </a:rPr>
              <a:t>exactitud qué es lo que significa</a:t>
            </a:r>
            <a:r>
              <a:rPr lang="es-ES" sz="1867" noProof="0" dirty="0">
                <a:solidFill>
                  <a:schemeClr val="tx1"/>
                </a:solidFill>
                <a:latin typeface="Garamond" panose="02020404030301010803" pitchFamily="18" charset="0"/>
                <a:sym typeface="Caudex"/>
              </a:rPr>
              <a:t>, pues yo no he de tolerar que divagues de semejante modo.’ (</a:t>
            </a:r>
            <a:r>
              <a:rPr lang="es-ES" sz="1867" i="1" noProof="0" dirty="0">
                <a:solidFill>
                  <a:schemeClr val="tx1"/>
                </a:solidFill>
                <a:latin typeface="Garamond" panose="02020404030301010803" pitchFamily="18" charset="0"/>
                <a:sym typeface="Caudex"/>
              </a:rPr>
              <a:t>Rep</a:t>
            </a:r>
            <a:r>
              <a:rPr lang="es-ES" sz="1867" noProof="0" dirty="0">
                <a:solidFill>
                  <a:schemeClr val="tx1"/>
                </a:solidFill>
                <a:latin typeface="Garamond" panose="02020404030301010803" pitchFamily="18" charset="0"/>
                <a:sym typeface="Caudex"/>
              </a:rPr>
              <a:t>. 336d).</a:t>
            </a:r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id="{9F44EDA2-D082-C287-0E3B-4AB31637F55F}"/>
              </a:ext>
            </a:extLst>
          </p:cNvPr>
          <p:cNvSpPr txBox="1"/>
          <p:nvPr/>
        </p:nvSpPr>
        <p:spPr>
          <a:xfrm>
            <a:off x="1079768" y="2641373"/>
            <a:ext cx="9562289" cy="10363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s-ES" sz="2400" b="1" noProof="0" dirty="0">
                <a:solidFill>
                  <a:schemeClr val="tx1"/>
                </a:solidFill>
                <a:latin typeface="Garamond" panose="02020404030301010803" pitchFamily="18" charset="0"/>
              </a:rPr>
              <a:t>S</a:t>
            </a:r>
            <a:r>
              <a:rPr lang="es-ES" sz="1867" noProof="0" dirty="0">
                <a:solidFill>
                  <a:schemeClr val="tx1"/>
                </a:solidFill>
                <a:latin typeface="Garamond" panose="02020404030301010803" pitchFamily="18" charset="0"/>
              </a:rPr>
              <a:t>: ‘si preguntabas a alguien </a:t>
            </a:r>
            <a:r>
              <a:rPr lang="es-ES" sz="1867" b="1" noProof="0" dirty="0">
                <a:solidFill>
                  <a:schemeClr val="tx1"/>
                </a:solidFill>
                <a:latin typeface="Garamond" panose="02020404030301010803" pitchFamily="18" charset="0"/>
              </a:rPr>
              <a:t>cuánto es doce</a:t>
            </a:r>
            <a:r>
              <a:rPr lang="es-ES" sz="1867" noProof="0" dirty="0">
                <a:solidFill>
                  <a:schemeClr val="tx1"/>
                </a:solidFill>
                <a:latin typeface="Garamond" panose="02020404030301010803" pitchFamily="18" charset="0"/>
              </a:rPr>
              <a:t>, y al preguntarle le </a:t>
            </a:r>
            <a:r>
              <a:rPr lang="es-ES" sz="1867" b="1" noProof="0" dirty="0">
                <a:solidFill>
                  <a:schemeClr val="tx1"/>
                </a:solidFill>
                <a:latin typeface="Garamond" panose="02020404030301010803" pitchFamily="18" charset="0"/>
              </a:rPr>
              <a:t>previnieras</a:t>
            </a:r>
            <a:r>
              <a:rPr lang="es-ES" sz="1867" noProof="0" dirty="0">
                <a:solidFill>
                  <a:schemeClr val="tx1"/>
                </a:solidFill>
                <a:latin typeface="Garamond" panose="02020404030301010803" pitchFamily="18" charset="0"/>
              </a:rPr>
              <a:t>; «</a:t>
            </a:r>
            <a:r>
              <a:rPr lang="es-ES" sz="1867" b="1" noProof="0" dirty="0">
                <a:solidFill>
                  <a:schemeClr val="tx1"/>
                </a:solidFill>
                <a:latin typeface="Garamond" panose="02020404030301010803" pitchFamily="18" charset="0"/>
              </a:rPr>
              <a:t>No</a:t>
            </a:r>
            <a:r>
              <a:rPr lang="es-ES" sz="1867" noProof="0" dirty="0">
                <a:solidFill>
                  <a:schemeClr val="tx1"/>
                </a:solidFill>
                <a:latin typeface="Garamond" panose="02020404030301010803" pitchFamily="18" charset="0"/>
              </a:rPr>
              <a:t> me vayas a </a:t>
            </a:r>
            <a:r>
              <a:rPr lang="es-ES" sz="1867" b="1" noProof="0" dirty="0">
                <a:solidFill>
                  <a:schemeClr val="tx1"/>
                </a:solidFill>
                <a:latin typeface="Garamond" panose="02020404030301010803" pitchFamily="18" charset="0"/>
              </a:rPr>
              <a:t>decir</a:t>
            </a:r>
            <a:r>
              <a:rPr lang="es-ES" sz="1867" noProof="0" dirty="0">
                <a:solidFill>
                  <a:schemeClr val="tx1"/>
                </a:solidFill>
                <a:latin typeface="Garamond" panose="02020404030301010803" pitchFamily="18" charset="0"/>
              </a:rPr>
              <a:t>, amigo, que </a:t>
            </a:r>
            <a:r>
              <a:rPr lang="es-ES" sz="1867" b="1" noProof="0" dirty="0">
                <a:solidFill>
                  <a:schemeClr val="tx1"/>
                </a:solidFill>
                <a:latin typeface="Garamond" panose="02020404030301010803" pitchFamily="18" charset="0"/>
              </a:rPr>
              <a:t>doce es dos veces seis </a:t>
            </a:r>
            <a:r>
              <a:rPr lang="es-ES" sz="1867" noProof="0" dirty="0">
                <a:solidFill>
                  <a:schemeClr val="tx1"/>
                </a:solidFill>
                <a:latin typeface="Garamond" panose="02020404030301010803" pitchFamily="18" charset="0"/>
              </a:rPr>
              <a:t>ni tres veces cuatro ni seis veces dos […]», sería claro para ti, creo, que </a:t>
            </a:r>
            <a:r>
              <a:rPr lang="es-ES" sz="1867" b="1" noProof="0" dirty="0">
                <a:solidFill>
                  <a:schemeClr val="tx1"/>
                </a:solidFill>
                <a:latin typeface="Garamond" panose="02020404030301010803" pitchFamily="18" charset="0"/>
              </a:rPr>
              <a:t>nadie respondería </a:t>
            </a:r>
            <a:r>
              <a:rPr lang="es-ES" sz="1867" noProof="0" dirty="0">
                <a:solidFill>
                  <a:schemeClr val="tx1"/>
                </a:solidFill>
                <a:latin typeface="Garamond" panose="02020404030301010803" pitchFamily="18" charset="0"/>
              </a:rPr>
              <a:t>al que inquiriera de tal modo.’ (</a:t>
            </a:r>
            <a:r>
              <a:rPr lang="es-ES" sz="1867" i="1" noProof="0" dirty="0">
                <a:solidFill>
                  <a:schemeClr val="tx1"/>
                </a:solidFill>
                <a:latin typeface="Garamond" panose="02020404030301010803" pitchFamily="18" charset="0"/>
              </a:rPr>
              <a:t>Rep</a:t>
            </a:r>
            <a:r>
              <a:rPr lang="es-ES" sz="1867" noProof="0" dirty="0">
                <a:solidFill>
                  <a:schemeClr val="tx1"/>
                </a:solidFill>
                <a:latin typeface="Garamond" panose="02020404030301010803" pitchFamily="18" charset="0"/>
              </a:rPr>
              <a:t>. 337b).</a:t>
            </a:r>
          </a:p>
        </p:txBody>
      </p:sp>
      <p:sp>
        <p:nvSpPr>
          <p:cNvPr id="4" name="CuadroTexto 3">
            <a:extLst>
              <a:ext uri="{FF2B5EF4-FFF2-40B4-BE49-F238E27FC236}">
                <a16:creationId xmlns:a16="http://schemas.microsoft.com/office/drawing/2014/main" id="{579F7618-02D6-5DC3-5889-8EB1C10E95A6}"/>
              </a:ext>
            </a:extLst>
          </p:cNvPr>
          <p:cNvSpPr txBox="1"/>
          <p:nvPr/>
        </p:nvSpPr>
        <p:spPr>
          <a:xfrm>
            <a:off x="1079768" y="3694946"/>
            <a:ext cx="956229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s-ES" sz="2400" b="1" noProof="0" dirty="0">
                <a:solidFill>
                  <a:schemeClr val="tx1"/>
                </a:solidFill>
                <a:latin typeface="Garamond" panose="02020404030301010803" pitchFamily="18" charset="0"/>
              </a:rPr>
              <a:t>T</a:t>
            </a:r>
            <a:r>
              <a:rPr lang="es-ES" sz="1867" noProof="0" dirty="0">
                <a:solidFill>
                  <a:schemeClr val="tx1"/>
                </a:solidFill>
                <a:latin typeface="Garamond" panose="02020404030301010803" pitchFamily="18" charset="0"/>
              </a:rPr>
              <a:t>: ‘Afirmo que </a:t>
            </a:r>
            <a:r>
              <a:rPr lang="es-ES" sz="1867" b="1" noProof="0" dirty="0">
                <a:solidFill>
                  <a:schemeClr val="tx1"/>
                </a:solidFill>
                <a:latin typeface="Garamond" panose="02020404030301010803" pitchFamily="18" charset="0"/>
              </a:rPr>
              <a:t>lo justo </a:t>
            </a:r>
            <a:r>
              <a:rPr lang="es-ES" sz="1867" noProof="0" dirty="0">
                <a:solidFill>
                  <a:schemeClr val="tx1"/>
                </a:solidFill>
                <a:latin typeface="Garamond" panose="02020404030301010803" pitchFamily="18" charset="0"/>
              </a:rPr>
              <a:t>no es otra cosa que </a:t>
            </a:r>
            <a:r>
              <a:rPr lang="es-ES" sz="1867" b="1" noProof="0" dirty="0">
                <a:solidFill>
                  <a:schemeClr val="tx1"/>
                </a:solidFill>
                <a:latin typeface="Garamond" panose="02020404030301010803" pitchFamily="18" charset="0"/>
              </a:rPr>
              <a:t>lo que conviene al más fuerte</a:t>
            </a:r>
            <a:r>
              <a:rPr lang="es-ES" sz="1867" noProof="0" dirty="0">
                <a:solidFill>
                  <a:schemeClr val="tx1"/>
                </a:solidFill>
                <a:latin typeface="Garamond" panose="02020404030301010803" pitchFamily="18" charset="0"/>
              </a:rPr>
              <a:t>.’</a:t>
            </a:r>
            <a:endParaRPr lang="es-ES" noProof="0" dirty="0"/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id="{F068DCF7-B2C5-8A11-7F8E-8A4F91F7FAFC}"/>
              </a:ext>
            </a:extLst>
          </p:cNvPr>
          <p:cNvSpPr txBox="1"/>
          <p:nvPr/>
        </p:nvSpPr>
        <p:spPr>
          <a:xfrm>
            <a:off x="1089495" y="4216628"/>
            <a:ext cx="9562290" cy="13236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s-ES" sz="2400" b="1" noProof="0" dirty="0">
                <a:solidFill>
                  <a:schemeClr val="tx1"/>
                </a:solidFill>
                <a:latin typeface="Garamond" panose="02020404030301010803" pitchFamily="18" charset="0"/>
              </a:rPr>
              <a:t>T</a:t>
            </a:r>
            <a:r>
              <a:rPr lang="es-ES" sz="1867" noProof="0" dirty="0">
                <a:solidFill>
                  <a:schemeClr val="tx1"/>
                </a:solidFill>
                <a:latin typeface="Garamond" panose="02020404030301010803" pitchFamily="18" charset="0"/>
              </a:rPr>
              <a:t>: ‘cada </a:t>
            </a:r>
            <a:r>
              <a:rPr lang="es-ES" sz="1867" b="1" noProof="0" dirty="0">
                <a:solidFill>
                  <a:schemeClr val="tx1"/>
                </a:solidFill>
                <a:latin typeface="Garamond" panose="02020404030301010803" pitchFamily="18" charset="0"/>
              </a:rPr>
              <a:t>gobierno implanta las leyes </a:t>
            </a:r>
            <a:r>
              <a:rPr lang="es-ES" sz="1867" noProof="0" dirty="0">
                <a:solidFill>
                  <a:schemeClr val="tx1"/>
                </a:solidFill>
                <a:latin typeface="Garamond" panose="02020404030301010803" pitchFamily="18" charset="0"/>
              </a:rPr>
              <a:t>en vista de lo que es </a:t>
            </a:r>
            <a:r>
              <a:rPr lang="es-ES" sz="1867" b="1" noProof="0" dirty="0">
                <a:solidFill>
                  <a:schemeClr val="tx1"/>
                </a:solidFill>
                <a:latin typeface="Garamond" panose="02020404030301010803" pitchFamily="18" charset="0"/>
              </a:rPr>
              <a:t>conveniente</a:t>
            </a:r>
            <a:r>
              <a:rPr lang="es-ES" sz="1867" noProof="0" dirty="0">
                <a:solidFill>
                  <a:schemeClr val="tx1"/>
                </a:solidFill>
                <a:latin typeface="Garamond" panose="02020404030301010803" pitchFamily="18" charset="0"/>
              </a:rPr>
              <a:t> para él: la democracia, leyes democráticas; la tiranía, leyes tiránicas, y así las demás. […] Esto, mi buen amigo, es lo que quiero decir; que en </a:t>
            </a:r>
            <a:r>
              <a:rPr lang="es-ES" sz="1867" b="1" noProof="0" dirty="0">
                <a:solidFill>
                  <a:schemeClr val="tx1"/>
                </a:solidFill>
                <a:latin typeface="Garamond" panose="02020404030301010803" pitchFamily="18" charset="0"/>
              </a:rPr>
              <a:t>todos los Estados </a:t>
            </a:r>
            <a:r>
              <a:rPr lang="es-ES" sz="1867" noProof="0" dirty="0">
                <a:solidFill>
                  <a:schemeClr val="tx1"/>
                </a:solidFill>
                <a:latin typeface="Garamond" panose="02020404030301010803" pitchFamily="18" charset="0"/>
              </a:rPr>
              <a:t>es justo lo mismo: lo que </a:t>
            </a:r>
            <a:r>
              <a:rPr lang="es-ES" sz="1867" b="1" noProof="0" dirty="0">
                <a:solidFill>
                  <a:schemeClr val="tx1"/>
                </a:solidFill>
                <a:latin typeface="Garamond" panose="02020404030301010803" pitchFamily="18" charset="0"/>
              </a:rPr>
              <a:t>conviene al gobierno establecido</a:t>
            </a:r>
            <a:r>
              <a:rPr lang="es-ES" sz="1867" noProof="0" dirty="0">
                <a:solidFill>
                  <a:schemeClr val="tx1"/>
                </a:solidFill>
                <a:latin typeface="Garamond" panose="02020404030301010803" pitchFamily="18" charset="0"/>
              </a:rPr>
              <a:t>, que es sin duda el </a:t>
            </a:r>
            <a:r>
              <a:rPr lang="es-ES" sz="1867" b="1" noProof="0" dirty="0">
                <a:solidFill>
                  <a:schemeClr val="tx1"/>
                </a:solidFill>
                <a:latin typeface="Garamond" panose="02020404030301010803" pitchFamily="18" charset="0"/>
              </a:rPr>
              <a:t>que tiene la fuerza</a:t>
            </a:r>
            <a:r>
              <a:rPr lang="es-ES" sz="1867" noProof="0" dirty="0">
                <a:solidFill>
                  <a:schemeClr val="tx1"/>
                </a:solidFill>
                <a:latin typeface="Garamond" panose="02020404030301010803" pitchFamily="18" charset="0"/>
              </a:rPr>
              <a:t>.’ (</a:t>
            </a:r>
            <a:r>
              <a:rPr lang="es-ES" sz="1867" i="1" noProof="0" dirty="0">
                <a:solidFill>
                  <a:schemeClr val="tx1"/>
                </a:solidFill>
                <a:latin typeface="Garamond" panose="02020404030301010803" pitchFamily="18" charset="0"/>
              </a:rPr>
              <a:t>Rep</a:t>
            </a:r>
            <a:r>
              <a:rPr lang="es-ES" sz="1867" noProof="0" dirty="0">
                <a:solidFill>
                  <a:schemeClr val="tx1"/>
                </a:solidFill>
                <a:latin typeface="Garamond" panose="02020404030301010803" pitchFamily="18" charset="0"/>
              </a:rPr>
              <a:t>. 338e-9a).</a:t>
            </a: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103">
          <a:extLst>
            <a:ext uri="{FF2B5EF4-FFF2-40B4-BE49-F238E27FC236}">
              <a16:creationId xmlns:a16="http://schemas.microsoft.com/office/drawing/2014/main" id="{A3B0F288-F759-880C-1D21-6D4D4D8811E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04" name="Google Shape;35104;p46">
            <a:extLst>
              <a:ext uri="{FF2B5EF4-FFF2-40B4-BE49-F238E27FC236}">
                <a16:creationId xmlns:a16="http://schemas.microsoft.com/office/drawing/2014/main" id="{72ECF2C9-366B-21D1-4D47-2930C627DB2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579775" y="563921"/>
            <a:ext cx="7032449" cy="889345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just">
              <a:lnSpc>
                <a:spcPct val="150000"/>
              </a:lnSpc>
            </a:pPr>
            <a:r>
              <a:rPr lang="es-ES" b="1" noProof="0" dirty="0">
                <a:solidFill>
                  <a:schemeClr val="tx1"/>
                </a:solidFill>
                <a:latin typeface="Garamond" panose="02020404030301010803" pitchFamily="18" charset="0"/>
                <a:cs typeface="Arial"/>
                <a:sym typeface="Arial"/>
              </a:rPr>
              <a:t>Realismo Político: primera tentativa</a:t>
            </a:r>
          </a:p>
        </p:txBody>
      </p:sp>
      <p:sp>
        <p:nvSpPr>
          <p:cNvPr id="35114" name="Google Shape;35114;p46">
            <a:extLst>
              <a:ext uri="{FF2B5EF4-FFF2-40B4-BE49-F238E27FC236}">
                <a16:creationId xmlns:a16="http://schemas.microsoft.com/office/drawing/2014/main" id="{B19D9873-3080-254B-2B0B-644B44A5103B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9091467" y="1852100"/>
            <a:ext cx="2147200" cy="703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algn="ctr"/>
            <a:br>
              <a:rPr lang="es-ES" sz="3200" noProof="0" dirty="0"/>
            </a:br>
            <a:endParaRPr lang="es-ES" sz="3200" noProof="0" dirty="0"/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id="{1F10CB11-8BCE-4E84-2688-987ABE2C10CB}"/>
              </a:ext>
            </a:extLst>
          </p:cNvPr>
          <p:cNvSpPr txBox="1"/>
          <p:nvPr/>
        </p:nvSpPr>
        <p:spPr>
          <a:xfrm>
            <a:off x="1215957" y="1731523"/>
            <a:ext cx="5487583" cy="34897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 algn="just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es-ES" sz="1867" noProof="0" dirty="0">
                <a:solidFill>
                  <a:schemeClr val="tx1"/>
                </a:solidFill>
                <a:latin typeface="+mn-lt"/>
                <a:sym typeface="Albert Sans"/>
              </a:rPr>
              <a:t>Reconocimiento del </a:t>
            </a:r>
            <a:r>
              <a:rPr lang="es-ES" sz="1867" b="1" noProof="0" dirty="0">
                <a:solidFill>
                  <a:schemeClr val="tx1"/>
                </a:solidFill>
                <a:latin typeface="+mn-lt"/>
                <a:sym typeface="Albert Sans"/>
              </a:rPr>
              <a:t>relativismo</a:t>
            </a:r>
            <a:r>
              <a:rPr lang="es-ES" sz="1867" noProof="0" dirty="0">
                <a:solidFill>
                  <a:schemeClr val="tx1"/>
                </a:solidFill>
                <a:latin typeface="+mn-lt"/>
                <a:sym typeface="Albert Sans"/>
              </a:rPr>
              <a:t> ético y político.</a:t>
            </a:r>
          </a:p>
          <a:p>
            <a:pPr marL="342900" indent="-342900" algn="just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es-ES" sz="1867" b="1" noProof="0" dirty="0">
                <a:solidFill>
                  <a:schemeClr val="tx1"/>
                </a:solidFill>
                <a:latin typeface="+mn-lt"/>
                <a:sym typeface="Albert Sans"/>
              </a:rPr>
              <a:t>Rechazo</a:t>
            </a:r>
            <a:r>
              <a:rPr lang="es-ES" sz="1867" noProof="0" dirty="0">
                <a:solidFill>
                  <a:schemeClr val="tx1"/>
                </a:solidFill>
                <a:latin typeface="+mn-lt"/>
                <a:sym typeface="Albert Sans"/>
              </a:rPr>
              <a:t> a conceptos </a:t>
            </a:r>
            <a:r>
              <a:rPr lang="es-ES" sz="1867" b="1" noProof="0" dirty="0">
                <a:solidFill>
                  <a:schemeClr val="tx1"/>
                </a:solidFill>
                <a:latin typeface="+mn-lt"/>
                <a:sym typeface="Albert Sans"/>
              </a:rPr>
              <a:t>morales abstractos </a:t>
            </a:r>
            <a:r>
              <a:rPr lang="es-ES" sz="1867" noProof="0" dirty="0">
                <a:solidFill>
                  <a:schemeClr val="tx1"/>
                </a:solidFill>
                <a:latin typeface="+mn-lt"/>
                <a:sym typeface="Albert Sans"/>
              </a:rPr>
              <a:t>como explicación.</a:t>
            </a:r>
          </a:p>
          <a:p>
            <a:pPr marL="342900" indent="-342900" algn="just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es-ES" sz="1870" noProof="0" dirty="0">
                <a:latin typeface="+mn-lt"/>
              </a:rPr>
              <a:t>Distinción </a:t>
            </a:r>
            <a:r>
              <a:rPr lang="es-ES" sz="1870" b="1" noProof="0" dirty="0">
                <a:latin typeface="+mn-lt"/>
              </a:rPr>
              <a:t>ser</a:t>
            </a:r>
            <a:r>
              <a:rPr lang="es-ES" sz="1870" noProof="0" dirty="0">
                <a:latin typeface="+mn-lt"/>
              </a:rPr>
              <a:t> vs. </a:t>
            </a:r>
            <a:r>
              <a:rPr lang="es-ES" sz="1870" b="1" noProof="0" dirty="0">
                <a:latin typeface="+mn-lt"/>
              </a:rPr>
              <a:t>debería ser</a:t>
            </a:r>
            <a:r>
              <a:rPr lang="es-ES" sz="1870" noProof="0" dirty="0">
                <a:latin typeface="+mn-lt"/>
              </a:rPr>
              <a:t>.</a:t>
            </a:r>
          </a:p>
          <a:p>
            <a:pPr marL="342900" indent="-342900" algn="just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es-ES" sz="1870" b="1" noProof="0" dirty="0">
                <a:latin typeface="+mn-lt"/>
              </a:rPr>
              <a:t>Habla</a:t>
            </a:r>
            <a:r>
              <a:rPr lang="es-ES" sz="1870" noProof="0" dirty="0">
                <a:latin typeface="+mn-lt"/>
              </a:rPr>
              <a:t> moral común </a:t>
            </a:r>
            <a:r>
              <a:rPr lang="es-ES" sz="1870" b="1" noProof="0" dirty="0">
                <a:latin typeface="+mn-lt"/>
              </a:rPr>
              <a:t>enmascara</a:t>
            </a:r>
            <a:r>
              <a:rPr lang="es-ES" sz="1870" noProof="0" dirty="0">
                <a:latin typeface="+mn-lt"/>
              </a:rPr>
              <a:t> el orden subyacente.</a:t>
            </a:r>
          </a:p>
          <a:p>
            <a:pPr marL="342900" indent="-342900" algn="just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es-ES" sz="1870" noProof="0" dirty="0">
                <a:latin typeface="+mn-lt"/>
              </a:rPr>
              <a:t>Estado </a:t>
            </a:r>
            <a:r>
              <a:rPr lang="es-ES" sz="1870" noProof="0" dirty="0" err="1">
                <a:latin typeface="+mn-lt"/>
              </a:rPr>
              <a:t>pre-social</a:t>
            </a:r>
            <a:r>
              <a:rPr lang="es-ES" sz="1870" noProof="0" dirty="0">
                <a:latin typeface="+mn-lt"/>
              </a:rPr>
              <a:t> </a:t>
            </a:r>
            <a:r>
              <a:rPr lang="es-ES" sz="1870" b="1" noProof="0" dirty="0">
                <a:latin typeface="+mn-lt"/>
              </a:rPr>
              <a:t>no idílico</a:t>
            </a:r>
            <a:r>
              <a:rPr lang="es-ES" sz="1870" noProof="0" dirty="0">
                <a:latin typeface="+mn-lt"/>
              </a:rPr>
              <a:t>.</a:t>
            </a:r>
          </a:p>
        </p:txBody>
      </p:sp>
      <p:pic>
        <p:nvPicPr>
          <p:cNvPr id="5" name="Imagen 4" descr=".">
            <a:extLst>
              <a:ext uri="{FF2B5EF4-FFF2-40B4-BE49-F238E27FC236}">
                <a16:creationId xmlns:a16="http://schemas.microsoft.com/office/drawing/2014/main" id="{EBE50B75-2045-E802-757F-0E7F20C4A9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25084" y="2124870"/>
            <a:ext cx="3932766" cy="26082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8909877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0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71" name="Google Shape;35071;p45">
            <a:extLs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60000" y="662992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r>
              <a:rPr lang="es-ES" b="1" noProof="0" dirty="0">
                <a:latin typeface="Garamond" panose="02020404030301010803" pitchFamily="18" charset="0"/>
              </a:rPr>
              <a:t>Realistas Posteriores</a:t>
            </a:r>
          </a:p>
        </p:txBody>
      </p:sp>
      <p:sp>
        <p:nvSpPr>
          <p:cNvPr id="35072" name="Google Shape;35072;p45"/>
          <p:cNvSpPr txBox="1">
            <a:spLocks noGrp="1"/>
          </p:cNvSpPr>
          <p:nvPr>
            <p:ph type="subTitle" idx="1"/>
          </p:nvPr>
        </p:nvSpPr>
        <p:spPr>
          <a:xfrm>
            <a:off x="1224074" y="1767267"/>
            <a:ext cx="2764800" cy="547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indent="0"/>
            <a:r>
              <a:rPr lang="es-ES" noProof="0" dirty="0">
                <a:latin typeface="Garamond" panose="02020404030301010803" pitchFamily="18" charset="0"/>
              </a:rPr>
              <a:t>Tucídides</a:t>
            </a:r>
          </a:p>
        </p:txBody>
      </p:sp>
      <p:sp>
        <p:nvSpPr>
          <p:cNvPr id="35074" name="Google Shape;35074;p45"/>
          <p:cNvSpPr txBox="1">
            <a:spLocks noGrp="1"/>
          </p:cNvSpPr>
          <p:nvPr>
            <p:ph type="subTitle" idx="3"/>
          </p:nvPr>
        </p:nvSpPr>
        <p:spPr>
          <a:xfrm>
            <a:off x="4511519" y="1767267"/>
            <a:ext cx="2764800" cy="547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indent="0"/>
            <a:r>
              <a:rPr lang="es-ES" noProof="0" dirty="0">
                <a:latin typeface="Garamond" panose="02020404030301010803" pitchFamily="18" charset="0"/>
              </a:rPr>
              <a:t>Maquiavelo</a:t>
            </a:r>
          </a:p>
        </p:txBody>
      </p:sp>
      <p:sp>
        <p:nvSpPr>
          <p:cNvPr id="35076" name="Google Shape;35076;p45"/>
          <p:cNvSpPr txBox="1">
            <a:spLocks noGrp="1"/>
          </p:cNvSpPr>
          <p:nvPr>
            <p:ph type="subTitle" idx="5"/>
          </p:nvPr>
        </p:nvSpPr>
        <p:spPr>
          <a:xfrm>
            <a:off x="8001045" y="1767267"/>
            <a:ext cx="2764800" cy="547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indent="0"/>
            <a:r>
              <a:rPr lang="es-ES" noProof="0" dirty="0">
                <a:latin typeface="Garamond" panose="02020404030301010803" pitchFamily="18" charset="0"/>
              </a:rPr>
              <a:t>Hobbes</a:t>
            </a:r>
          </a:p>
        </p:txBody>
      </p:sp>
      <p:sp>
        <p:nvSpPr>
          <p:cNvPr id="35087" name="Google Shape;35087;p45"/>
          <p:cNvSpPr/>
          <p:nvPr/>
        </p:nvSpPr>
        <p:spPr>
          <a:xfrm>
            <a:off x="5999447" y="3327818"/>
            <a:ext cx="24763" cy="21689"/>
          </a:xfrm>
          <a:custGeom>
            <a:avLst/>
            <a:gdLst/>
            <a:ahLst/>
            <a:cxnLst/>
            <a:rect l="l" t="t" r="r" b="b"/>
            <a:pathLst>
              <a:path w="411" h="360" extrusionOk="0">
                <a:moveTo>
                  <a:pt x="208" y="1"/>
                </a:moveTo>
                <a:cubicBezTo>
                  <a:pt x="174" y="1"/>
                  <a:pt x="141" y="10"/>
                  <a:pt x="111" y="30"/>
                </a:cubicBezTo>
                <a:lnTo>
                  <a:pt x="104" y="34"/>
                </a:lnTo>
                <a:cubicBezTo>
                  <a:pt x="23" y="88"/>
                  <a:pt x="0" y="198"/>
                  <a:pt x="54" y="280"/>
                </a:cubicBezTo>
                <a:cubicBezTo>
                  <a:pt x="88" y="332"/>
                  <a:pt x="144" y="360"/>
                  <a:pt x="203" y="360"/>
                </a:cubicBezTo>
                <a:cubicBezTo>
                  <a:pt x="236" y="360"/>
                  <a:pt x="270" y="350"/>
                  <a:pt x="300" y="330"/>
                </a:cubicBezTo>
                <a:lnTo>
                  <a:pt x="306" y="327"/>
                </a:lnTo>
                <a:cubicBezTo>
                  <a:pt x="388" y="273"/>
                  <a:pt x="410" y="163"/>
                  <a:pt x="357" y="81"/>
                </a:cubicBezTo>
                <a:cubicBezTo>
                  <a:pt x="323" y="29"/>
                  <a:pt x="266" y="1"/>
                  <a:pt x="20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lang="es-ES" sz="1867" noProof="0" dirty="0"/>
          </a:p>
        </p:txBody>
      </p:sp>
      <p:pic>
        <p:nvPicPr>
          <p:cNvPr id="3" name="Imagen 2">
            <a:extLst>
              <a:ext uri="{FF2B5EF4-FFF2-40B4-BE49-F238E27FC236}">
                <a16:creationId xmlns:a16="http://schemas.microsoft.com/office/drawing/2014/main" id="{24B6CC2A-75D6-0361-EC56-3BBE60762E6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368267" y="2314867"/>
            <a:ext cx="2476415" cy="3832072"/>
          </a:xfrm>
          <a:prstGeom prst="rect">
            <a:avLst/>
          </a:prstGeom>
        </p:spPr>
      </p:pic>
      <p:pic>
        <p:nvPicPr>
          <p:cNvPr id="7" name="Imagen 6" descr="La cara de un hombre con un traje de color negro&#10;&#10;El contenido generado por IA puede ser incorrecto.">
            <a:extLst>
              <a:ext uri="{FF2B5EF4-FFF2-40B4-BE49-F238E27FC236}">
                <a16:creationId xmlns:a16="http://schemas.microsoft.com/office/drawing/2014/main" id="{9ABF2DD1-FEC9-EEBE-54AD-39DAF1D0FF6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98965" y="2314867"/>
            <a:ext cx="3168961" cy="3866133"/>
          </a:xfrm>
          <a:prstGeom prst="rect">
            <a:avLst/>
          </a:prstGeom>
        </p:spPr>
      </p:pic>
      <p:pic>
        <p:nvPicPr>
          <p:cNvPr id="13" name="Imagen 12" descr="Una persona parado de frente&#10;&#10;El contenido generado por IA puede ser incorrecto.">
            <a:extLst>
              <a:ext uri="{FF2B5EF4-FFF2-40B4-BE49-F238E27FC236}">
                <a16:creationId xmlns:a16="http://schemas.microsoft.com/office/drawing/2014/main" id="{3A3B2BDA-F112-84A1-87F5-254BEF66FDE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91024" y="2314867"/>
            <a:ext cx="3005791" cy="3866199"/>
          </a:xfrm>
          <a:prstGeom prst="rect">
            <a:avLst/>
          </a:prstGeom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070">
          <a:extLst>
            <a:ext uri="{FF2B5EF4-FFF2-40B4-BE49-F238E27FC236}">
              <a16:creationId xmlns:a16="http://schemas.microsoft.com/office/drawing/2014/main" id="{B65FA9FA-B8BF-68D1-C8E6-95CD84BF8E6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71" name="Google Shape;35071;p45">
            <a:extLst>
              <a:ext uri="{FF2B5EF4-FFF2-40B4-BE49-F238E27FC236}">
                <a16:creationId xmlns:a16="http://schemas.microsoft.com/office/drawing/2014/main" id="{6CA74390-EC22-6EBB-0417-F49568E71AE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60000" y="662992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r>
              <a:rPr lang="es-ES" b="1" noProof="0" dirty="0">
                <a:latin typeface="Garamond" panose="02020404030301010803" pitchFamily="18" charset="0"/>
              </a:rPr>
              <a:t>Realistas Posteriores</a:t>
            </a:r>
          </a:p>
        </p:txBody>
      </p:sp>
      <p:sp>
        <p:nvSpPr>
          <p:cNvPr id="35072" name="Google Shape;35072;p45">
            <a:extLst>
              <a:ext uri="{FF2B5EF4-FFF2-40B4-BE49-F238E27FC236}">
                <a16:creationId xmlns:a16="http://schemas.microsoft.com/office/drawing/2014/main" id="{E377718C-8C03-03A3-8E99-5D3580C2272D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1224074" y="1767267"/>
            <a:ext cx="2764800" cy="547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indent="0"/>
            <a:r>
              <a:rPr lang="es-ES" noProof="0" dirty="0">
                <a:solidFill>
                  <a:schemeClr val="tx1"/>
                </a:solidFill>
                <a:latin typeface="Garamond" panose="02020404030301010803" pitchFamily="18" charset="0"/>
              </a:rPr>
              <a:t>Marx</a:t>
            </a:r>
          </a:p>
        </p:txBody>
      </p:sp>
      <p:sp>
        <p:nvSpPr>
          <p:cNvPr id="35074" name="Google Shape;35074;p45">
            <a:extLst>
              <a:ext uri="{FF2B5EF4-FFF2-40B4-BE49-F238E27FC236}">
                <a16:creationId xmlns:a16="http://schemas.microsoft.com/office/drawing/2014/main" id="{7B6B7B32-E59A-6C52-92C0-AC3D617A79FC}"/>
              </a:ext>
            </a:extLst>
          </p:cNvPr>
          <p:cNvSpPr txBox="1">
            <a:spLocks noGrp="1"/>
          </p:cNvSpPr>
          <p:nvPr>
            <p:ph type="subTitle" idx="3"/>
          </p:nvPr>
        </p:nvSpPr>
        <p:spPr>
          <a:xfrm>
            <a:off x="4617047" y="1767267"/>
            <a:ext cx="2764800" cy="547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indent="0"/>
            <a:r>
              <a:rPr lang="es-ES" noProof="0" dirty="0">
                <a:solidFill>
                  <a:schemeClr val="tx1"/>
                </a:solidFill>
                <a:latin typeface="Garamond" panose="02020404030301010803" pitchFamily="18" charset="0"/>
              </a:rPr>
              <a:t>Nietzsche</a:t>
            </a:r>
          </a:p>
        </p:txBody>
      </p:sp>
      <p:sp>
        <p:nvSpPr>
          <p:cNvPr id="35076" name="Google Shape;35076;p45">
            <a:extLst>
              <a:ext uri="{FF2B5EF4-FFF2-40B4-BE49-F238E27FC236}">
                <a16:creationId xmlns:a16="http://schemas.microsoft.com/office/drawing/2014/main" id="{1EC1FDDE-BB91-A3B1-8DC2-6214F92E5231}"/>
              </a:ext>
            </a:extLst>
          </p:cNvPr>
          <p:cNvSpPr txBox="1">
            <a:spLocks noGrp="1"/>
          </p:cNvSpPr>
          <p:nvPr>
            <p:ph type="subTitle" idx="5"/>
          </p:nvPr>
        </p:nvSpPr>
        <p:spPr>
          <a:xfrm>
            <a:off x="8001045" y="1767267"/>
            <a:ext cx="2764800" cy="547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indent="0"/>
            <a:r>
              <a:rPr lang="es-ES" noProof="0" dirty="0">
                <a:solidFill>
                  <a:schemeClr val="tx1"/>
                </a:solidFill>
                <a:latin typeface="Garamond" panose="02020404030301010803" pitchFamily="18" charset="0"/>
              </a:rPr>
              <a:t>Schmitt</a:t>
            </a:r>
          </a:p>
        </p:txBody>
      </p:sp>
      <p:sp>
        <p:nvSpPr>
          <p:cNvPr id="35087" name="Google Shape;35087;p45">
            <a:extLst>
              <a:ext uri="{FF2B5EF4-FFF2-40B4-BE49-F238E27FC236}">
                <a16:creationId xmlns:a16="http://schemas.microsoft.com/office/drawing/2014/main" id="{90A3A992-2924-22BE-F3A4-F3AFB86EC68C}"/>
              </a:ext>
            </a:extLst>
          </p:cNvPr>
          <p:cNvSpPr/>
          <p:nvPr/>
        </p:nvSpPr>
        <p:spPr>
          <a:xfrm>
            <a:off x="5999447" y="3327818"/>
            <a:ext cx="24763" cy="21689"/>
          </a:xfrm>
          <a:custGeom>
            <a:avLst/>
            <a:gdLst/>
            <a:ahLst/>
            <a:cxnLst/>
            <a:rect l="l" t="t" r="r" b="b"/>
            <a:pathLst>
              <a:path w="411" h="360" extrusionOk="0">
                <a:moveTo>
                  <a:pt x="208" y="1"/>
                </a:moveTo>
                <a:cubicBezTo>
                  <a:pt x="174" y="1"/>
                  <a:pt x="141" y="10"/>
                  <a:pt x="111" y="30"/>
                </a:cubicBezTo>
                <a:lnTo>
                  <a:pt x="104" y="34"/>
                </a:lnTo>
                <a:cubicBezTo>
                  <a:pt x="23" y="88"/>
                  <a:pt x="0" y="198"/>
                  <a:pt x="54" y="280"/>
                </a:cubicBezTo>
                <a:cubicBezTo>
                  <a:pt x="88" y="332"/>
                  <a:pt x="144" y="360"/>
                  <a:pt x="203" y="360"/>
                </a:cubicBezTo>
                <a:cubicBezTo>
                  <a:pt x="236" y="360"/>
                  <a:pt x="270" y="350"/>
                  <a:pt x="300" y="330"/>
                </a:cubicBezTo>
                <a:lnTo>
                  <a:pt x="306" y="327"/>
                </a:lnTo>
                <a:cubicBezTo>
                  <a:pt x="388" y="273"/>
                  <a:pt x="410" y="163"/>
                  <a:pt x="357" y="81"/>
                </a:cubicBezTo>
                <a:cubicBezTo>
                  <a:pt x="323" y="29"/>
                  <a:pt x="266" y="1"/>
                  <a:pt x="20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lang="es-ES" sz="1867" noProof="0" dirty="0"/>
          </a:p>
        </p:txBody>
      </p:sp>
      <p:pic>
        <p:nvPicPr>
          <p:cNvPr id="3" name="Imagen 2">
            <a:extLst>
              <a:ext uri="{FF2B5EF4-FFF2-40B4-BE49-F238E27FC236}">
                <a16:creationId xmlns:a16="http://schemas.microsoft.com/office/drawing/2014/main" id="{6E5F9C32-E31C-CEF8-60B8-7A3B882677B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flipH="1">
            <a:off x="1114458" y="2314801"/>
            <a:ext cx="3057575" cy="3866133"/>
          </a:xfrm>
          <a:prstGeom prst="rect">
            <a:avLst/>
          </a:prstGeom>
        </p:spPr>
      </p:pic>
      <p:pic>
        <p:nvPicPr>
          <p:cNvPr id="7" name="Imagen 6">
            <a:extLst>
              <a:ext uri="{FF2B5EF4-FFF2-40B4-BE49-F238E27FC236}">
                <a16:creationId xmlns:a16="http://schemas.microsoft.com/office/drawing/2014/main" id="{7C58CD28-204A-6858-91DA-BA662CDE2EC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923025" y="2314867"/>
            <a:ext cx="2920841" cy="3866133"/>
          </a:xfrm>
          <a:prstGeom prst="rect">
            <a:avLst/>
          </a:prstGeom>
        </p:spPr>
      </p:pic>
      <p:pic>
        <p:nvPicPr>
          <p:cNvPr id="13" name="Imagen 12">
            <a:extLst>
              <a:ext uri="{FF2B5EF4-FFF2-40B4-BE49-F238E27FC236}">
                <a16:creationId xmlns:a16="http://schemas.microsoft.com/office/drawing/2014/main" id="{D8C9F2D2-3D28-3680-EA37-671F121A7ED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585949" y="2314801"/>
            <a:ext cx="2850653" cy="38661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7331775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62" name="Google Shape;35162;p50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r>
              <a:rPr lang="es-ES" b="1" noProof="0" dirty="0">
                <a:latin typeface="Garamond" panose="02020404030301010803" pitchFamily="18" charset="0"/>
              </a:rPr>
              <a:t>Realistas Políticos contemporáneos:</a:t>
            </a:r>
            <a:br>
              <a:rPr lang="es-ES" b="1" noProof="0" dirty="0">
                <a:latin typeface="Garamond" panose="02020404030301010803" pitchFamily="18" charset="0"/>
              </a:rPr>
            </a:br>
            <a:r>
              <a:rPr lang="es-ES" b="1" noProof="0" dirty="0">
                <a:latin typeface="Garamond" panose="02020404030301010803" pitchFamily="18" charset="0"/>
              </a:rPr>
              <a:t>Raymond </a:t>
            </a:r>
            <a:r>
              <a:rPr lang="es-ES" b="1" noProof="0" dirty="0" err="1">
                <a:latin typeface="Garamond" panose="02020404030301010803" pitchFamily="18" charset="0"/>
              </a:rPr>
              <a:t>Geuss</a:t>
            </a:r>
            <a:endParaRPr lang="es-ES" b="1" noProof="0" dirty="0">
              <a:latin typeface="Garamond" panose="02020404030301010803" pitchFamily="18" charset="0"/>
            </a:endParaRPr>
          </a:p>
        </p:txBody>
      </p:sp>
      <p:pic>
        <p:nvPicPr>
          <p:cNvPr id="29" name="Imagen 28" descr="Raymond Geuss">
            <a:extLst>
              <a:ext uri="{FF2B5EF4-FFF2-40B4-BE49-F238E27FC236}">
                <a16:creationId xmlns:a16="http://schemas.microsoft.com/office/drawing/2014/main" id="{9AC3BAEE-0FB5-EDED-CEC8-405909CD048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98160" y="1981200"/>
            <a:ext cx="5499947" cy="4124960"/>
          </a:xfrm>
          <a:prstGeom prst="rect">
            <a:avLst/>
          </a:prstGeom>
        </p:spPr>
      </p:pic>
      <p:sp>
        <p:nvSpPr>
          <p:cNvPr id="30" name="CuadroTexto 29">
            <a:extLst>
              <a:ext uri="{FF2B5EF4-FFF2-40B4-BE49-F238E27FC236}">
                <a16:creationId xmlns:a16="http://schemas.microsoft.com/office/drawing/2014/main" id="{E2D607CD-502F-9DF7-8D53-B240457E3A6C}"/>
              </a:ext>
            </a:extLst>
          </p:cNvPr>
          <p:cNvSpPr txBox="1"/>
          <p:nvPr/>
        </p:nvSpPr>
        <p:spPr>
          <a:xfrm>
            <a:off x="1093893" y="2410187"/>
            <a:ext cx="4166477" cy="23436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indent="-457200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es-ES" sz="2000" i="1" noProof="0" dirty="0" err="1">
                <a:solidFill>
                  <a:schemeClr val="tx1"/>
                </a:solidFill>
                <a:latin typeface="Albert Sans"/>
              </a:rPr>
              <a:t>Outside</a:t>
            </a:r>
            <a:r>
              <a:rPr lang="es-ES" sz="2000" i="1" noProof="0" dirty="0">
                <a:solidFill>
                  <a:schemeClr val="tx1"/>
                </a:solidFill>
                <a:latin typeface="Albert Sans"/>
              </a:rPr>
              <a:t> </a:t>
            </a:r>
            <a:r>
              <a:rPr lang="es-ES" sz="2000" i="1" noProof="0" dirty="0" err="1">
                <a:solidFill>
                  <a:schemeClr val="tx1"/>
                </a:solidFill>
                <a:latin typeface="Albert Sans"/>
              </a:rPr>
              <a:t>Ethics</a:t>
            </a:r>
            <a:r>
              <a:rPr lang="es-ES" sz="2000" i="1" noProof="0" dirty="0">
                <a:solidFill>
                  <a:schemeClr val="tx1"/>
                </a:solidFill>
                <a:latin typeface="Albert Sans"/>
              </a:rPr>
              <a:t> </a:t>
            </a:r>
            <a:r>
              <a:rPr lang="es-ES" sz="2000" noProof="0" dirty="0">
                <a:solidFill>
                  <a:schemeClr val="tx1"/>
                </a:solidFill>
                <a:latin typeface="Albert Sans"/>
              </a:rPr>
              <a:t>(2005).</a:t>
            </a:r>
          </a:p>
          <a:p>
            <a:pPr marL="457200" indent="-457200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es-ES" sz="2000" b="1" i="1" noProof="0" dirty="0" err="1">
                <a:solidFill>
                  <a:schemeClr val="tx1"/>
                </a:solidFill>
                <a:latin typeface="Albert Sans"/>
              </a:rPr>
              <a:t>Philosophy</a:t>
            </a:r>
            <a:r>
              <a:rPr lang="es-ES" sz="2000" b="1" i="1" noProof="0" dirty="0">
                <a:solidFill>
                  <a:schemeClr val="tx1"/>
                </a:solidFill>
                <a:latin typeface="Albert Sans"/>
              </a:rPr>
              <a:t> and Real </a:t>
            </a:r>
            <a:r>
              <a:rPr lang="es-ES" sz="2000" b="1" i="1" noProof="0" dirty="0" err="1">
                <a:solidFill>
                  <a:schemeClr val="tx1"/>
                </a:solidFill>
                <a:latin typeface="Albert Sans"/>
              </a:rPr>
              <a:t>Politics</a:t>
            </a:r>
            <a:r>
              <a:rPr lang="es-ES" sz="2000" b="1" i="1" noProof="0" dirty="0">
                <a:solidFill>
                  <a:schemeClr val="tx1"/>
                </a:solidFill>
                <a:latin typeface="Albert Sans"/>
              </a:rPr>
              <a:t> </a:t>
            </a:r>
            <a:r>
              <a:rPr lang="es-ES" sz="2000" noProof="0" dirty="0">
                <a:solidFill>
                  <a:schemeClr val="tx1"/>
                </a:solidFill>
                <a:latin typeface="Albert Sans"/>
              </a:rPr>
              <a:t>(2005).</a:t>
            </a:r>
          </a:p>
          <a:p>
            <a:pPr marL="457200" indent="-457200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es-ES" sz="2000" i="1" noProof="0" dirty="0" err="1">
                <a:solidFill>
                  <a:schemeClr val="tx1"/>
                </a:solidFill>
                <a:latin typeface="Albert Sans"/>
              </a:rPr>
              <a:t>Not</a:t>
            </a:r>
            <a:r>
              <a:rPr lang="es-ES" sz="2000" i="1" noProof="0" dirty="0">
                <a:solidFill>
                  <a:schemeClr val="tx1"/>
                </a:solidFill>
                <a:latin typeface="Albert Sans"/>
              </a:rPr>
              <a:t> </a:t>
            </a:r>
            <a:r>
              <a:rPr lang="es-ES" sz="2000" i="1" noProof="0" dirty="0" err="1">
                <a:solidFill>
                  <a:schemeClr val="tx1"/>
                </a:solidFill>
                <a:latin typeface="Albert Sans"/>
              </a:rPr>
              <a:t>Thinking</a:t>
            </a:r>
            <a:r>
              <a:rPr lang="es-ES" sz="2000" i="1" noProof="0" dirty="0">
                <a:solidFill>
                  <a:schemeClr val="tx1"/>
                </a:solidFill>
                <a:latin typeface="Albert Sans"/>
              </a:rPr>
              <a:t> </a:t>
            </a:r>
            <a:r>
              <a:rPr lang="es-ES" sz="2000" i="1" noProof="0" dirty="0" err="1">
                <a:solidFill>
                  <a:schemeClr val="tx1"/>
                </a:solidFill>
                <a:latin typeface="Albert Sans"/>
              </a:rPr>
              <a:t>like</a:t>
            </a:r>
            <a:r>
              <a:rPr lang="es-ES" sz="2000" i="1" noProof="0" dirty="0">
                <a:solidFill>
                  <a:schemeClr val="tx1"/>
                </a:solidFill>
                <a:latin typeface="Albert Sans"/>
              </a:rPr>
              <a:t> a Liberal </a:t>
            </a:r>
            <a:r>
              <a:rPr lang="es-ES" sz="2000" noProof="0" dirty="0">
                <a:solidFill>
                  <a:schemeClr val="tx1"/>
                </a:solidFill>
                <a:latin typeface="Albert Sans"/>
              </a:rPr>
              <a:t>(2022).</a:t>
            </a: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35" name="Google Shape;35135;p48"/>
          <p:cNvSpPr txBox="1">
            <a:spLocks noGrp="1"/>
          </p:cNvSpPr>
          <p:nvPr>
            <p:ph type="title"/>
          </p:nvPr>
        </p:nvSpPr>
        <p:spPr>
          <a:xfrm>
            <a:off x="2514502" y="594841"/>
            <a:ext cx="7010800" cy="1472823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es-ES" b="1" noProof="0" dirty="0">
                <a:latin typeface="Garamond" panose="02020404030301010803" pitchFamily="18" charset="0"/>
              </a:rPr>
              <a:t>Tesis del Realismo Político Contemporáneo </a:t>
            </a:r>
          </a:p>
        </p:txBody>
      </p:sp>
      <p:sp>
        <p:nvSpPr>
          <p:cNvPr id="35136" name="Google Shape;35136;p48"/>
          <p:cNvSpPr txBox="1">
            <a:spLocks noGrp="1"/>
          </p:cNvSpPr>
          <p:nvPr>
            <p:ph type="body" idx="1"/>
          </p:nvPr>
        </p:nvSpPr>
        <p:spPr>
          <a:xfrm>
            <a:off x="960000" y="1824473"/>
            <a:ext cx="10119804" cy="1604527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457200" indent="-457200" algn="just">
              <a:lnSpc>
                <a:spcPct val="150000"/>
              </a:lnSpc>
              <a:buSzPct val="100000"/>
              <a:buFont typeface="+mj-lt"/>
              <a:buAutoNum type="alphaLcPeriod"/>
            </a:pPr>
            <a:r>
              <a:rPr lang="es-ES" noProof="0" dirty="0">
                <a:solidFill>
                  <a:schemeClr val="tx1"/>
                </a:solidFill>
                <a:latin typeface="Garamond" panose="02020404030301010803" pitchFamily="18" charset="0"/>
              </a:rPr>
              <a:t>‘</a:t>
            </a:r>
            <a:r>
              <a:rPr lang="es-ES" b="1" noProof="0" dirty="0">
                <a:solidFill>
                  <a:schemeClr val="tx1"/>
                </a:solidFill>
                <a:latin typeface="Garamond" panose="02020404030301010803" pitchFamily="18" charset="0"/>
              </a:rPr>
              <a:t>La política no se trata</a:t>
            </a:r>
            <a:r>
              <a:rPr lang="es-ES" noProof="0" dirty="0">
                <a:solidFill>
                  <a:schemeClr val="tx1"/>
                </a:solidFill>
                <a:latin typeface="Garamond" panose="02020404030301010803" pitchFamily="18" charset="0"/>
              </a:rPr>
              <a:t>, en primer lugar, de nuestras </a:t>
            </a:r>
            <a:r>
              <a:rPr lang="es-ES" b="1" noProof="0" dirty="0">
                <a:solidFill>
                  <a:schemeClr val="tx1"/>
                </a:solidFill>
                <a:latin typeface="Garamond" panose="02020404030301010803" pitchFamily="18" charset="0"/>
              </a:rPr>
              <a:t>intuiciones morales</a:t>
            </a:r>
            <a:r>
              <a:rPr lang="es-ES" noProof="0" dirty="0">
                <a:solidFill>
                  <a:schemeClr val="tx1"/>
                </a:solidFill>
                <a:latin typeface="Garamond" panose="02020404030301010803" pitchFamily="18" charset="0"/>
              </a:rPr>
              <a:t>, de refinarlas, desarrollarlas y </a:t>
            </a:r>
            <a:r>
              <a:rPr lang="es-ES" b="1" noProof="0" dirty="0">
                <a:solidFill>
                  <a:schemeClr val="tx1"/>
                </a:solidFill>
                <a:latin typeface="Garamond" panose="02020404030301010803" pitchFamily="18" charset="0"/>
              </a:rPr>
              <a:t>sistematizarlas</a:t>
            </a:r>
            <a:r>
              <a:rPr lang="es-ES" noProof="0" dirty="0">
                <a:solidFill>
                  <a:schemeClr val="tx1"/>
                </a:solidFill>
                <a:latin typeface="Garamond" panose="02020404030301010803" pitchFamily="18" charset="0"/>
              </a:rPr>
              <a:t>; más bien </a:t>
            </a:r>
            <a:r>
              <a:rPr lang="es-ES" b="1" noProof="0" dirty="0">
                <a:solidFill>
                  <a:schemeClr val="tx1"/>
                </a:solidFill>
                <a:latin typeface="Garamond" panose="02020404030301010803" pitchFamily="18" charset="0"/>
              </a:rPr>
              <a:t>debería centrarse </a:t>
            </a:r>
            <a:r>
              <a:rPr lang="es-ES" noProof="0" dirty="0">
                <a:solidFill>
                  <a:schemeClr val="tx1"/>
                </a:solidFill>
                <a:latin typeface="Garamond" panose="02020404030301010803" pitchFamily="18" charset="0"/>
              </a:rPr>
              <a:t>más en </a:t>
            </a:r>
            <a:r>
              <a:rPr lang="es-ES" b="1" noProof="0" dirty="0">
                <a:solidFill>
                  <a:schemeClr val="tx1"/>
                </a:solidFill>
                <a:latin typeface="Garamond" panose="02020404030301010803" pitchFamily="18" charset="0"/>
              </a:rPr>
              <a:t>el</a:t>
            </a:r>
            <a:r>
              <a:rPr lang="es-ES" noProof="0" dirty="0">
                <a:solidFill>
                  <a:schemeClr val="tx1"/>
                </a:solidFill>
                <a:latin typeface="Garamond" panose="02020404030301010803" pitchFamily="18" charset="0"/>
              </a:rPr>
              <a:t> </a:t>
            </a:r>
            <a:r>
              <a:rPr lang="es-ES" b="1" noProof="0" dirty="0">
                <a:solidFill>
                  <a:schemeClr val="tx1"/>
                </a:solidFill>
                <a:latin typeface="Garamond" panose="02020404030301010803" pitchFamily="18" charset="0"/>
              </a:rPr>
              <a:t>poder</a:t>
            </a:r>
            <a:r>
              <a:rPr lang="es-ES" noProof="0" dirty="0">
                <a:solidFill>
                  <a:schemeClr val="tx1"/>
                </a:solidFill>
                <a:latin typeface="Garamond" panose="02020404030301010803" pitchFamily="18" charset="0"/>
              </a:rPr>
              <a:t> (social), su origen, acumulación, distribución y ejercicio, y las </a:t>
            </a:r>
            <a:r>
              <a:rPr lang="es-ES" b="1" noProof="0" dirty="0">
                <a:solidFill>
                  <a:schemeClr val="tx1"/>
                </a:solidFill>
                <a:latin typeface="Garamond" panose="02020404030301010803" pitchFamily="18" charset="0"/>
              </a:rPr>
              <a:t>consecuencias</a:t>
            </a:r>
            <a:r>
              <a:rPr lang="es-ES" noProof="0" dirty="0">
                <a:solidFill>
                  <a:schemeClr val="tx1"/>
                </a:solidFill>
                <a:latin typeface="Garamond" panose="02020404030301010803" pitchFamily="18" charset="0"/>
              </a:rPr>
              <a:t> de su uso.’</a:t>
            </a:r>
          </a:p>
        </p:txBody>
      </p:sp>
      <p:sp>
        <p:nvSpPr>
          <p:cNvPr id="4" name="CuadroTexto 3">
            <a:extLst>
              <a:ext uri="{FF2B5EF4-FFF2-40B4-BE49-F238E27FC236}">
                <a16:creationId xmlns:a16="http://schemas.microsoft.com/office/drawing/2014/main" id="{DB78B7DF-8A72-8A9C-7449-1F9D5AAA10FB}"/>
              </a:ext>
            </a:extLst>
          </p:cNvPr>
          <p:cNvSpPr txBox="1"/>
          <p:nvPr/>
        </p:nvSpPr>
        <p:spPr>
          <a:xfrm>
            <a:off x="960000" y="3429000"/>
            <a:ext cx="10119804" cy="17759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indent="-457200" algn="just">
              <a:lnSpc>
                <a:spcPct val="150000"/>
              </a:lnSpc>
              <a:buFont typeface="+mj-lt"/>
              <a:buAutoNum type="alphaLcPeriod" startAt="2"/>
            </a:pPr>
            <a:r>
              <a:rPr lang="es-ES" sz="1867" noProof="0" dirty="0">
                <a:solidFill>
                  <a:schemeClr val="tx1"/>
                </a:solidFill>
                <a:latin typeface="Garamond" panose="02020404030301010803" pitchFamily="18" charset="0"/>
                <a:sym typeface="Albert Sans"/>
              </a:rPr>
              <a:t>‘El poder de </a:t>
            </a:r>
            <a:r>
              <a:rPr lang="es-ES" sz="1867" b="1" noProof="0" dirty="0">
                <a:solidFill>
                  <a:schemeClr val="tx1"/>
                </a:solidFill>
                <a:latin typeface="Garamond" panose="02020404030301010803" pitchFamily="18" charset="0"/>
                <a:sym typeface="Albert Sans"/>
              </a:rPr>
              <a:t>reflexión y abstracción </a:t>
            </a:r>
            <a:r>
              <a:rPr lang="es-ES" sz="1867" noProof="0" dirty="0">
                <a:solidFill>
                  <a:schemeClr val="tx1"/>
                </a:solidFill>
                <a:latin typeface="Garamond" panose="02020404030301010803" pitchFamily="18" charset="0"/>
                <a:sym typeface="Albert Sans"/>
              </a:rPr>
              <a:t>que tienen los humanos es </a:t>
            </a:r>
            <a:r>
              <a:rPr lang="es-ES" sz="1867" b="1" noProof="0" dirty="0">
                <a:solidFill>
                  <a:schemeClr val="tx1"/>
                </a:solidFill>
                <a:latin typeface="Garamond" panose="02020404030301010803" pitchFamily="18" charset="0"/>
                <a:sym typeface="Albert Sans"/>
              </a:rPr>
              <a:t>limitado</a:t>
            </a:r>
            <a:r>
              <a:rPr lang="es-ES" sz="1867" noProof="0" dirty="0">
                <a:solidFill>
                  <a:schemeClr val="tx1"/>
                </a:solidFill>
                <a:latin typeface="Garamond" panose="02020404030301010803" pitchFamily="18" charset="0"/>
                <a:sym typeface="Albert Sans"/>
              </a:rPr>
              <a:t>. En particular, </a:t>
            </a:r>
            <a:r>
              <a:rPr lang="es-ES" sz="1867" b="1" noProof="0" dirty="0">
                <a:solidFill>
                  <a:schemeClr val="tx1"/>
                </a:solidFill>
                <a:latin typeface="Garamond" panose="02020404030301010803" pitchFamily="18" charset="0"/>
                <a:sym typeface="Albert Sans"/>
              </a:rPr>
              <a:t>nunca es suficiente</a:t>
            </a:r>
            <a:r>
              <a:rPr lang="es-ES" sz="1867" noProof="0" dirty="0">
                <a:solidFill>
                  <a:schemeClr val="tx1"/>
                </a:solidFill>
                <a:latin typeface="Garamond" panose="02020404030301010803" pitchFamily="18" charset="0"/>
                <a:sym typeface="Albert Sans"/>
              </a:rPr>
              <a:t> por sí solo simplemente eliminar o </a:t>
            </a:r>
            <a:r>
              <a:rPr lang="es-ES" sz="1867" b="1" noProof="0" dirty="0">
                <a:solidFill>
                  <a:schemeClr val="tx1"/>
                </a:solidFill>
                <a:latin typeface="Garamond" panose="02020404030301010803" pitchFamily="18" charset="0"/>
                <a:sym typeface="Albert Sans"/>
              </a:rPr>
              <a:t>hacer completamente irrelevante la historia, el contexto, las consecuencias</a:t>
            </a:r>
            <a:r>
              <a:rPr lang="es-ES" sz="1867" noProof="0" dirty="0">
                <a:solidFill>
                  <a:schemeClr val="tx1"/>
                </a:solidFill>
                <a:latin typeface="Garamond" panose="02020404030301010803" pitchFamily="18" charset="0"/>
                <a:sym typeface="Albert Sans"/>
              </a:rPr>
              <a:t>, etc. de nuestros conceptos y teorías. Este es especialmente el caso de las redes de poder dentro de las cuales surgen, se plantean y utilizan conceptos y teorías.’</a:t>
            </a: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Ancient Philosophers by Slidesgo">
  <a:themeElements>
    <a:clrScheme name="Simple Light">
      <a:dk1>
        <a:srgbClr val="36221B"/>
      </a:dk1>
      <a:lt1>
        <a:srgbClr val="E1CFBB"/>
      </a:lt1>
      <a:dk2>
        <a:srgbClr val="9D9D95"/>
      </a:dk2>
      <a:lt2>
        <a:srgbClr val="BD9EA5"/>
      </a:lt2>
      <a:accent1>
        <a:srgbClr val="B2753E"/>
      </a:accent1>
      <a:accent2>
        <a:srgbClr val="FFFFFF"/>
      </a:accent2>
      <a:accent3>
        <a:srgbClr val="854710"/>
      </a:accent3>
      <a:accent4>
        <a:srgbClr val="FFFFFF"/>
      </a:accent4>
      <a:accent5>
        <a:srgbClr val="FFFFFF"/>
      </a:accent5>
      <a:accent6>
        <a:srgbClr val="FFFFFF"/>
      </a:accent6>
      <a:hlink>
        <a:srgbClr val="36221B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lidesgo Final Pages">
  <a:themeElements>
    <a:clrScheme name="Simple Light">
      <a:dk1>
        <a:srgbClr val="0E2A47"/>
      </a:dk1>
      <a:lt1>
        <a:srgbClr val="FFFFFF"/>
      </a:lt1>
      <a:dk2>
        <a:srgbClr val="869FB2"/>
      </a:dk2>
      <a:lt2>
        <a:srgbClr val="FFFFFF"/>
      </a:lt2>
      <a:accent1>
        <a:srgbClr val="FFFFFF"/>
      </a:accent1>
      <a:accent2>
        <a:srgbClr val="FFFFFF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869FB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Ancient Philosophers by Slidesgo</Template>
  <TotalTime>10953</TotalTime>
  <Words>690</Words>
  <Application>Microsoft Office PowerPoint</Application>
  <PresentationFormat>Panorámica</PresentationFormat>
  <Paragraphs>58</Paragraphs>
  <Slides>13</Slides>
  <Notes>11</Notes>
  <HiddenSlides>0</HiddenSlides>
  <MMClips>0</MMClips>
  <ScaleCrop>false</ScaleCrop>
  <HeadingPairs>
    <vt:vector size="6" baseType="variant">
      <vt:variant>
        <vt:lpstr>Fuentes usadas</vt:lpstr>
      </vt:variant>
      <vt:variant>
        <vt:i4>9</vt:i4>
      </vt:variant>
      <vt:variant>
        <vt:lpstr>Tema</vt:lpstr>
      </vt:variant>
      <vt:variant>
        <vt:i4>2</vt:i4>
      </vt:variant>
      <vt:variant>
        <vt:lpstr>Títulos de diapositiva</vt:lpstr>
      </vt:variant>
      <vt:variant>
        <vt:i4>13</vt:i4>
      </vt:variant>
    </vt:vector>
  </HeadingPairs>
  <TitlesOfParts>
    <vt:vector size="24" baseType="lpstr">
      <vt:lpstr>Albert Sans</vt:lpstr>
      <vt:lpstr>Aptos</vt:lpstr>
      <vt:lpstr>Arial</vt:lpstr>
      <vt:lpstr>Bebas Neue</vt:lpstr>
      <vt:lpstr>Caudex</vt:lpstr>
      <vt:lpstr>Garamond</vt:lpstr>
      <vt:lpstr>Josefin Slab SemiBold</vt:lpstr>
      <vt:lpstr>Proxima Nova</vt:lpstr>
      <vt:lpstr>Wingdings</vt:lpstr>
      <vt:lpstr>Ancient Philosophers by Slidesgo</vt:lpstr>
      <vt:lpstr>Slidesgo Final Pages</vt:lpstr>
      <vt:lpstr>El Rugido de Trasímaco </vt:lpstr>
      <vt:lpstr>‘Entonces Trasímaco […], en cuanto hicimos una pausa tras decir yo aquello, no se contuvo más, y, agazapándose como una fiera, se abalanzó sobre nosotros como si fuera a despedazarnos. Tanto Polemarco como yo nos estremecimos de pánico, pero Trasímaco profirió gritos en medio de todos, clamando:—¿Qué clase de idiotez hace presa de vosotros desde hace rato, Sócrates?’   </vt:lpstr>
      <vt:lpstr>La Primera Sofística</vt:lpstr>
      <vt:lpstr>El Rugido de Trasímaco</vt:lpstr>
      <vt:lpstr>Realismo Político: primera tentativa</vt:lpstr>
      <vt:lpstr>Realistas Posteriores</vt:lpstr>
      <vt:lpstr>Realistas Posteriores</vt:lpstr>
      <vt:lpstr>Realistas Políticos contemporáneos: Raymond Geuss</vt:lpstr>
      <vt:lpstr>Tesis del Realismo Político Contemporáneo </vt:lpstr>
      <vt:lpstr>Qué NO es el Realismo Político</vt:lpstr>
      <vt:lpstr>Realistas Políticos contemporáneos: Laclau y Mouffe</vt:lpstr>
      <vt:lpstr>¿Un Populismo Realista?</vt:lpstr>
      <vt:lpstr>Presentación de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>JULIO PEREZ GARCIA</dc:creator>
  <cp:lastModifiedBy>JULIO PEREZ GARCIA</cp:lastModifiedBy>
  <cp:revision>1</cp:revision>
  <dcterms:created xsi:type="dcterms:W3CDTF">2025-09-17T10:29:03Z</dcterms:created>
  <dcterms:modified xsi:type="dcterms:W3CDTF">2025-09-26T21:26:20Z</dcterms:modified>
</cp:coreProperties>
</file>